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5604" r:id="rId1"/>
  </p:sldMasterIdLst>
  <p:notesMasterIdLst>
    <p:notesMasterId r:id="rId132"/>
  </p:notesMasterIdLst>
  <p:sldIdLst>
    <p:sldId id="697" r:id="rId2"/>
    <p:sldId id="698" r:id="rId3"/>
    <p:sldId id="699" r:id="rId4"/>
    <p:sldId id="700" r:id="rId5"/>
    <p:sldId id="418" r:id="rId6"/>
    <p:sldId id="541" r:id="rId7"/>
    <p:sldId id="266" r:id="rId8"/>
    <p:sldId id="267" r:id="rId9"/>
    <p:sldId id="308" r:id="rId10"/>
    <p:sldId id="309" r:id="rId11"/>
    <p:sldId id="358" r:id="rId12"/>
    <p:sldId id="359" r:id="rId13"/>
    <p:sldId id="381" r:id="rId14"/>
    <p:sldId id="382" r:id="rId15"/>
    <p:sldId id="421" r:id="rId16"/>
    <p:sldId id="544" r:id="rId17"/>
    <p:sldId id="448" r:id="rId18"/>
    <p:sldId id="571" r:id="rId19"/>
    <p:sldId id="496" r:id="rId20"/>
    <p:sldId id="619" r:id="rId21"/>
    <p:sldId id="701" r:id="rId22"/>
    <p:sldId id="419" r:id="rId23"/>
    <p:sldId id="542" r:id="rId24"/>
    <p:sldId id="489" r:id="rId25"/>
    <p:sldId id="612" r:id="rId26"/>
    <p:sldId id="501" r:id="rId27"/>
    <p:sldId id="624" r:id="rId28"/>
    <p:sldId id="485" r:id="rId29"/>
    <p:sldId id="608" r:id="rId30"/>
    <p:sldId id="300" r:id="rId31"/>
    <p:sldId id="301" r:id="rId32"/>
    <p:sldId id="373" r:id="rId33"/>
    <p:sldId id="374" r:id="rId34"/>
    <p:sldId id="294" r:id="rId35"/>
    <p:sldId id="295" r:id="rId36"/>
    <p:sldId id="629" r:id="rId37"/>
    <p:sldId id="630" r:id="rId38"/>
    <p:sldId id="702" r:id="rId39"/>
    <p:sldId id="388" r:id="rId40"/>
    <p:sldId id="509" r:id="rId41"/>
    <p:sldId id="318" r:id="rId42"/>
    <p:sldId id="319" r:id="rId43"/>
    <p:sldId id="674" r:id="rId44"/>
    <p:sldId id="677" r:id="rId45"/>
    <p:sldId id="401" r:id="rId46"/>
    <p:sldId id="523" r:id="rId47"/>
    <p:sldId id="365" r:id="rId48"/>
    <p:sldId id="366" r:id="rId49"/>
    <p:sldId id="703" r:id="rId50"/>
    <p:sldId id="296" r:id="rId51"/>
    <p:sldId id="297" r:id="rId52"/>
    <p:sldId id="405" r:id="rId53"/>
    <p:sldId id="527" r:id="rId54"/>
    <p:sldId id="426" r:id="rId55"/>
    <p:sldId id="549" r:id="rId56"/>
    <p:sldId id="704" r:id="rId57"/>
    <p:sldId id="389" r:id="rId58"/>
    <p:sldId id="511" r:id="rId59"/>
    <p:sldId id="322" r:id="rId60"/>
    <p:sldId id="323" r:id="rId61"/>
    <p:sldId id="631" r:id="rId62"/>
    <p:sldId id="632" r:id="rId63"/>
    <p:sldId id="284" r:id="rId64"/>
    <p:sldId id="285" r:id="rId65"/>
    <p:sldId id="473" r:id="rId66"/>
    <p:sldId id="596" r:id="rId67"/>
    <p:sldId id="441" r:id="rId68"/>
    <p:sldId id="675" r:id="rId69"/>
    <p:sldId id="422" r:id="rId70"/>
    <p:sldId id="545" r:id="rId71"/>
    <p:sldId id="417" r:id="rId72"/>
    <p:sldId id="540" r:id="rId73"/>
    <p:sldId id="446" r:id="rId74"/>
    <p:sldId id="569" r:id="rId75"/>
    <p:sldId id="705" r:id="rId76"/>
    <p:sldId id="471" r:id="rId77"/>
    <p:sldId id="594" r:id="rId78"/>
    <p:sldId id="423" r:id="rId79"/>
    <p:sldId id="546" r:id="rId80"/>
    <p:sldId id="278" r:id="rId81"/>
    <p:sldId id="279" r:id="rId82"/>
    <p:sldId id="406" r:id="rId83"/>
    <p:sldId id="528" r:id="rId84"/>
    <p:sldId id="706" r:id="rId85"/>
    <p:sldId id="356" r:id="rId86"/>
    <p:sldId id="357" r:id="rId87"/>
    <p:sldId id="412" r:id="rId88"/>
    <p:sldId id="535" r:id="rId89"/>
    <p:sldId id="344" r:id="rId90"/>
    <p:sldId id="345" r:id="rId91"/>
    <p:sldId id="369" r:id="rId92"/>
    <p:sldId id="370" r:id="rId93"/>
    <p:sldId id="707" r:id="rId94"/>
    <p:sldId id="404" r:id="rId95"/>
    <p:sldId id="526" r:id="rId96"/>
    <p:sldId id="708" r:id="rId97"/>
    <p:sldId id="414" r:id="rId98"/>
    <p:sldId id="537" r:id="rId99"/>
    <p:sldId id="633" r:id="rId100"/>
    <p:sldId id="634" r:id="rId101"/>
    <p:sldId id="635" r:id="rId102"/>
    <p:sldId id="636" r:id="rId103"/>
    <p:sldId id="428" r:id="rId104"/>
    <p:sldId id="551" r:id="rId105"/>
    <p:sldId id="709" r:id="rId106"/>
    <p:sldId id="464" r:id="rId107"/>
    <p:sldId id="587" r:id="rId108"/>
    <p:sldId id="425" r:id="rId109"/>
    <p:sldId id="548" r:id="rId110"/>
    <p:sldId id="449" r:id="rId111"/>
    <p:sldId id="572" r:id="rId112"/>
    <p:sldId id="330" r:id="rId113"/>
    <p:sldId id="331" r:id="rId114"/>
    <p:sldId id="432" r:id="rId115"/>
    <p:sldId id="555" r:id="rId116"/>
    <p:sldId id="408" r:id="rId117"/>
    <p:sldId id="531" r:id="rId118"/>
    <p:sldId id="458" r:id="rId119"/>
    <p:sldId id="581" r:id="rId120"/>
    <p:sldId id="456" r:id="rId121"/>
    <p:sldId id="579" r:id="rId122"/>
    <p:sldId id="710" r:id="rId123"/>
    <p:sldId id="483" r:id="rId124"/>
    <p:sldId id="606" r:id="rId125"/>
    <p:sldId id="260" r:id="rId126"/>
    <p:sldId id="261" r:id="rId127"/>
    <p:sldId id="371" r:id="rId128"/>
    <p:sldId id="372" r:id="rId129"/>
    <p:sldId id="402" r:id="rId130"/>
    <p:sldId id="524" r:id="rId131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智子 舘下" initials="智子" lastIdx="2" clrIdx="0">
    <p:extLst>
      <p:ext uri="{19B8F6BF-5375-455C-9EA6-DF929625EA0E}">
        <p15:presenceInfo xmlns:p15="http://schemas.microsoft.com/office/powerpoint/2012/main" userId="62eb3422f1d344d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2A35"/>
    <a:srgbClr val="203864"/>
    <a:srgbClr val="FF3300"/>
    <a:srgbClr val="254061"/>
    <a:srgbClr val="41C826"/>
    <a:srgbClr val="0070C0"/>
    <a:srgbClr val="23CF1F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1D4CCF8-80BC-44A6-9FEF-901C15F6DF5B}" v="172" dt="2021-09-20T04:43:20.75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319" autoAdjust="0"/>
    <p:restoredTop sz="94682" autoAdjust="0"/>
  </p:normalViewPr>
  <p:slideViewPr>
    <p:cSldViewPr snapToGrid="0">
      <p:cViewPr>
        <p:scale>
          <a:sx n="100" d="100"/>
          <a:sy n="100" d="100"/>
        </p:scale>
        <p:origin x="-1690" y="-4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commentAuthors" Target="commentAuthors.xml"/><Relationship Id="rId138" Type="http://schemas.microsoft.com/office/2016/11/relationships/changesInfo" Target="changesInfos/changesInfo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presProps" Target="presProps.xml"/><Relationship Id="rId139" Type="http://schemas.microsoft.com/office/2015/10/relationships/revisionInfo" Target="revisionInfo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舘下 智子" userId="62eb3422f1d344d3" providerId="LiveId" clId="{41D4CCF8-80BC-44A6-9FEF-901C15F6DF5B}"/>
    <pc:docChg chg="undo custSel addSld delSld modSld sldOrd delMainMaster">
      <pc:chgData name="舘下 智子" userId="62eb3422f1d344d3" providerId="LiveId" clId="{41D4CCF8-80BC-44A6-9FEF-901C15F6DF5B}" dt="2021-09-20T04:43:20.753" v="325"/>
      <pc:docMkLst>
        <pc:docMk/>
      </pc:docMkLst>
      <pc:sldChg chg="add">
        <pc:chgData name="舘下 智子" userId="62eb3422f1d344d3" providerId="LiveId" clId="{41D4CCF8-80BC-44A6-9FEF-901C15F6DF5B}" dt="2021-09-19T04:43:58.184" v="178"/>
        <pc:sldMkLst>
          <pc:docMk/>
          <pc:sldMk cId="4200211331" sldId="260"/>
        </pc:sldMkLst>
      </pc:sldChg>
      <pc:sldChg chg="del">
        <pc:chgData name="舘下 智子" userId="62eb3422f1d344d3" providerId="LiveId" clId="{41D4CCF8-80BC-44A6-9FEF-901C15F6DF5B}" dt="2021-09-19T04:43:46.311" v="177" actId="2696"/>
        <pc:sldMkLst>
          <pc:docMk/>
          <pc:sldMk cId="4282019393" sldId="260"/>
        </pc:sldMkLst>
      </pc:sldChg>
      <pc:sldChg chg="add">
        <pc:chgData name="舘下 智子" userId="62eb3422f1d344d3" providerId="LiveId" clId="{41D4CCF8-80BC-44A6-9FEF-901C15F6DF5B}" dt="2021-09-19T04:43:58.184" v="178"/>
        <pc:sldMkLst>
          <pc:docMk/>
          <pc:sldMk cId="2135241732" sldId="261"/>
        </pc:sldMkLst>
      </pc:sldChg>
      <pc:sldChg chg="del">
        <pc:chgData name="舘下 智子" userId="62eb3422f1d344d3" providerId="LiveId" clId="{41D4CCF8-80BC-44A6-9FEF-901C15F6DF5B}" dt="2021-09-19T04:43:46.311" v="177" actId="2696"/>
        <pc:sldMkLst>
          <pc:docMk/>
          <pc:sldMk cId="4113631987" sldId="261"/>
        </pc:sldMkLst>
      </pc:sldChg>
      <pc:sldChg chg="del">
        <pc:chgData name="舘下 智子" userId="62eb3422f1d344d3" providerId="LiveId" clId="{41D4CCF8-80BC-44A6-9FEF-901C15F6DF5B}" dt="2021-09-20T04:41:24.085" v="316" actId="2696"/>
        <pc:sldMkLst>
          <pc:docMk/>
          <pc:sldMk cId="1242508989" sldId="262"/>
        </pc:sldMkLst>
      </pc:sldChg>
      <pc:sldChg chg="add">
        <pc:chgData name="舘下 智子" userId="62eb3422f1d344d3" providerId="LiveId" clId="{41D4CCF8-80BC-44A6-9FEF-901C15F6DF5B}" dt="2021-09-20T04:41:28.349" v="317"/>
        <pc:sldMkLst>
          <pc:docMk/>
          <pc:sldMk cId="3696861943" sldId="262"/>
        </pc:sldMkLst>
      </pc:sldChg>
      <pc:sldChg chg="del">
        <pc:chgData name="舘下 智子" userId="62eb3422f1d344d3" providerId="LiveId" clId="{41D4CCF8-80BC-44A6-9FEF-901C15F6DF5B}" dt="2021-09-20T04:41:24.085" v="316" actId="2696"/>
        <pc:sldMkLst>
          <pc:docMk/>
          <pc:sldMk cId="264728443" sldId="263"/>
        </pc:sldMkLst>
      </pc:sldChg>
      <pc:sldChg chg="add">
        <pc:chgData name="舘下 智子" userId="62eb3422f1d344d3" providerId="LiveId" clId="{41D4CCF8-80BC-44A6-9FEF-901C15F6DF5B}" dt="2021-09-20T04:41:28.349" v="317"/>
        <pc:sldMkLst>
          <pc:docMk/>
          <pc:sldMk cId="3141347688" sldId="263"/>
        </pc:sldMkLst>
      </pc:sldChg>
      <pc:sldChg chg="add">
        <pc:chgData name="舘下 智子" userId="62eb3422f1d344d3" providerId="LiveId" clId="{41D4CCF8-80BC-44A6-9FEF-901C15F6DF5B}" dt="2021-09-19T05:21:08.777" v="239"/>
        <pc:sldMkLst>
          <pc:docMk/>
          <pc:sldMk cId="2320843997" sldId="264"/>
        </pc:sldMkLst>
      </pc:sldChg>
      <pc:sldChg chg="del">
        <pc:chgData name="舘下 智子" userId="62eb3422f1d344d3" providerId="LiveId" clId="{41D4CCF8-80BC-44A6-9FEF-901C15F6DF5B}" dt="2021-09-19T05:21:01.215" v="238" actId="2696"/>
        <pc:sldMkLst>
          <pc:docMk/>
          <pc:sldMk cId="3065293552" sldId="264"/>
        </pc:sldMkLst>
      </pc:sldChg>
      <pc:sldChg chg="del">
        <pc:chgData name="舘下 智子" userId="62eb3422f1d344d3" providerId="LiveId" clId="{41D4CCF8-80BC-44A6-9FEF-901C15F6DF5B}" dt="2021-09-19T05:21:01.215" v="238" actId="2696"/>
        <pc:sldMkLst>
          <pc:docMk/>
          <pc:sldMk cId="1543317626" sldId="265"/>
        </pc:sldMkLst>
      </pc:sldChg>
      <pc:sldChg chg="add">
        <pc:chgData name="舘下 智子" userId="62eb3422f1d344d3" providerId="LiveId" clId="{41D4CCF8-80BC-44A6-9FEF-901C15F6DF5B}" dt="2021-09-19T05:21:08.777" v="239"/>
        <pc:sldMkLst>
          <pc:docMk/>
          <pc:sldMk cId="3585323266" sldId="265"/>
        </pc:sldMkLst>
      </pc:sldChg>
      <pc:sldChg chg="add">
        <pc:chgData name="舘下 智子" userId="62eb3422f1d344d3" providerId="LiveId" clId="{41D4CCF8-80BC-44A6-9FEF-901C15F6DF5B}" dt="2021-09-17T12:18:54.731" v="3"/>
        <pc:sldMkLst>
          <pc:docMk/>
          <pc:sldMk cId="375768075" sldId="266"/>
        </pc:sldMkLst>
      </pc:sldChg>
      <pc:sldChg chg="del">
        <pc:chgData name="舘下 智子" userId="62eb3422f1d344d3" providerId="LiveId" clId="{41D4CCF8-80BC-44A6-9FEF-901C15F6DF5B}" dt="2021-09-17T12:18:50.065" v="2" actId="2696"/>
        <pc:sldMkLst>
          <pc:docMk/>
          <pc:sldMk cId="1250640095" sldId="266"/>
        </pc:sldMkLst>
      </pc:sldChg>
      <pc:sldChg chg="add">
        <pc:chgData name="舘下 智子" userId="62eb3422f1d344d3" providerId="LiveId" clId="{41D4CCF8-80BC-44A6-9FEF-901C15F6DF5B}" dt="2021-09-17T12:18:54.731" v="3"/>
        <pc:sldMkLst>
          <pc:docMk/>
          <pc:sldMk cId="895274173" sldId="267"/>
        </pc:sldMkLst>
      </pc:sldChg>
      <pc:sldChg chg="del">
        <pc:chgData name="舘下 智子" userId="62eb3422f1d344d3" providerId="LiveId" clId="{41D4CCF8-80BC-44A6-9FEF-901C15F6DF5B}" dt="2021-09-17T12:18:50.065" v="2" actId="2696"/>
        <pc:sldMkLst>
          <pc:docMk/>
          <pc:sldMk cId="4280140687" sldId="267"/>
        </pc:sldMkLst>
      </pc:sldChg>
      <pc:sldChg chg="add">
        <pc:chgData name="舘下 智子" userId="62eb3422f1d344d3" providerId="LiveId" clId="{41D4CCF8-80BC-44A6-9FEF-901C15F6DF5B}" dt="2021-09-20T04:37:09.437" v="303"/>
        <pc:sldMkLst>
          <pc:docMk/>
          <pc:sldMk cId="1569835918" sldId="274"/>
        </pc:sldMkLst>
      </pc:sldChg>
      <pc:sldChg chg="del">
        <pc:chgData name="舘下 智子" userId="62eb3422f1d344d3" providerId="LiveId" clId="{41D4CCF8-80BC-44A6-9FEF-901C15F6DF5B}" dt="2021-09-20T04:37:01.327" v="302" actId="2696"/>
        <pc:sldMkLst>
          <pc:docMk/>
          <pc:sldMk cId="2634286798" sldId="274"/>
        </pc:sldMkLst>
      </pc:sldChg>
      <pc:sldChg chg="add">
        <pc:chgData name="舘下 智子" userId="62eb3422f1d344d3" providerId="LiveId" clId="{41D4CCF8-80BC-44A6-9FEF-901C15F6DF5B}" dt="2021-09-20T04:37:09.437" v="303"/>
        <pc:sldMkLst>
          <pc:docMk/>
          <pc:sldMk cId="1066796797" sldId="275"/>
        </pc:sldMkLst>
      </pc:sldChg>
      <pc:sldChg chg="del">
        <pc:chgData name="舘下 智子" userId="62eb3422f1d344d3" providerId="LiveId" clId="{41D4CCF8-80BC-44A6-9FEF-901C15F6DF5B}" dt="2021-09-20T04:37:01.327" v="302" actId="2696"/>
        <pc:sldMkLst>
          <pc:docMk/>
          <pc:sldMk cId="2142300089" sldId="275"/>
        </pc:sldMkLst>
      </pc:sldChg>
      <pc:sldChg chg="del">
        <pc:chgData name="舘下 智子" userId="62eb3422f1d344d3" providerId="LiveId" clId="{41D4CCF8-80BC-44A6-9FEF-901C15F6DF5B}" dt="2021-09-19T04:33:36.881" v="141" actId="2696"/>
        <pc:sldMkLst>
          <pc:docMk/>
          <pc:sldMk cId="34077395" sldId="278"/>
        </pc:sldMkLst>
      </pc:sldChg>
      <pc:sldChg chg="add">
        <pc:chgData name="舘下 智子" userId="62eb3422f1d344d3" providerId="LiveId" clId="{41D4CCF8-80BC-44A6-9FEF-901C15F6DF5B}" dt="2021-09-19T04:33:40.659" v="142"/>
        <pc:sldMkLst>
          <pc:docMk/>
          <pc:sldMk cId="3092583534" sldId="278"/>
        </pc:sldMkLst>
      </pc:sldChg>
      <pc:sldChg chg="del">
        <pc:chgData name="舘下 智子" userId="62eb3422f1d344d3" providerId="LiveId" clId="{41D4CCF8-80BC-44A6-9FEF-901C15F6DF5B}" dt="2021-09-19T04:33:36.881" v="141" actId="2696"/>
        <pc:sldMkLst>
          <pc:docMk/>
          <pc:sldMk cId="1823381585" sldId="279"/>
        </pc:sldMkLst>
      </pc:sldChg>
      <pc:sldChg chg="add">
        <pc:chgData name="舘下 智子" userId="62eb3422f1d344d3" providerId="LiveId" clId="{41D4CCF8-80BC-44A6-9FEF-901C15F6DF5B}" dt="2021-09-19T04:33:40.659" v="142"/>
        <pc:sldMkLst>
          <pc:docMk/>
          <pc:sldMk cId="2383831647" sldId="279"/>
        </pc:sldMkLst>
      </pc:sldChg>
      <pc:sldChg chg="add">
        <pc:chgData name="舘下 智子" userId="62eb3422f1d344d3" providerId="LiveId" clId="{41D4CCF8-80BC-44A6-9FEF-901C15F6DF5B}" dt="2021-09-19T05:27:48.311" v="245"/>
        <pc:sldMkLst>
          <pc:docMk/>
          <pc:sldMk cId="40172201" sldId="282"/>
        </pc:sldMkLst>
      </pc:sldChg>
      <pc:sldChg chg="del">
        <pc:chgData name="舘下 智子" userId="62eb3422f1d344d3" providerId="LiveId" clId="{41D4CCF8-80BC-44A6-9FEF-901C15F6DF5B}" dt="2021-09-19T05:27:44.390" v="244" actId="2696"/>
        <pc:sldMkLst>
          <pc:docMk/>
          <pc:sldMk cId="4106707219" sldId="282"/>
        </pc:sldMkLst>
      </pc:sldChg>
      <pc:sldChg chg="add">
        <pc:chgData name="舘下 智子" userId="62eb3422f1d344d3" providerId="LiveId" clId="{41D4CCF8-80BC-44A6-9FEF-901C15F6DF5B}" dt="2021-09-19T05:27:48.311" v="245"/>
        <pc:sldMkLst>
          <pc:docMk/>
          <pc:sldMk cId="450771979" sldId="283"/>
        </pc:sldMkLst>
      </pc:sldChg>
      <pc:sldChg chg="del">
        <pc:chgData name="舘下 智子" userId="62eb3422f1d344d3" providerId="LiveId" clId="{41D4CCF8-80BC-44A6-9FEF-901C15F6DF5B}" dt="2021-09-19T05:27:44.390" v="244" actId="2696"/>
        <pc:sldMkLst>
          <pc:docMk/>
          <pc:sldMk cId="3594410981" sldId="283"/>
        </pc:sldMkLst>
      </pc:sldChg>
      <pc:sldChg chg="add">
        <pc:chgData name="舘下 智子" userId="62eb3422f1d344d3" providerId="LiveId" clId="{41D4CCF8-80BC-44A6-9FEF-901C15F6DF5B}" dt="2021-09-18T02:05:41.403" v="126"/>
        <pc:sldMkLst>
          <pc:docMk/>
          <pc:sldMk cId="1541069159" sldId="284"/>
        </pc:sldMkLst>
      </pc:sldChg>
      <pc:sldChg chg="del">
        <pc:chgData name="舘下 智子" userId="62eb3422f1d344d3" providerId="LiveId" clId="{41D4CCF8-80BC-44A6-9FEF-901C15F6DF5B}" dt="2021-09-18T02:05:32.830" v="125" actId="2696"/>
        <pc:sldMkLst>
          <pc:docMk/>
          <pc:sldMk cId="2486169144" sldId="284"/>
        </pc:sldMkLst>
      </pc:sldChg>
      <pc:sldChg chg="add">
        <pc:chgData name="舘下 智子" userId="62eb3422f1d344d3" providerId="LiveId" clId="{41D4CCF8-80BC-44A6-9FEF-901C15F6DF5B}" dt="2021-09-18T02:05:41.403" v="126"/>
        <pc:sldMkLst>
          <pc:docMk/>
          <pc:sldMk cId="1206923162" sldId="285"/>
        </pc:sldMkLst>
      </pc:sldChg>
      <pc:sldChg chg="del">
        <pc:chgData name="舘下 智子" userId="62eb3422f1d344d3" providerId="LiveId" clId="{41D4CCF8-80BC-44A6-9FEF-901C15F6DF5B}" dt="2021-09-18T02:05:32.830" v="125" actId="2696"/>
        <pc:sldMkLst>
          <pc:docMk/>
          <pc:sldMk cId="3967287684" sldId="285"/>
        </pc:sldMkLst>
      </pc:sldChg>
      <pc:sldChg chg="add">
        <pc:chgData name="舘下 智子" userId="62eb3422f1d344d3" providerId="LiveId" clId="{41D4CCF8-80BC-44A6-9FEF-901C15F6DF5B}" dt="2021-09-19T05:16:51.057" v="223"/>
        <pc:sldMkLst>
          <pc:docMk/>
          <pc:sldMk cId="62819090" sldId="286"/>
        </pc:sldMkLst>
      </pc:sldChg>
      <pc:sldChg chg="del">
        <pc:chgData name="舘下 智子" userId="62eb3422f1d344d3" providerId="LiveId" clId="{41D4CCF8-80BC-44A6-9FEF-901C15F6DF5B}" dt="2021-09-19T05:16:44.304" v="222" actId="2696"/>
        <pc:sldMkLst>
          <pc:docMk/>
          <pc:sldMk cId="2998958463" sldId="286"/>
        </pc:sldMkLst>
      </pc:sldChg>
      <pc:sldChg chg="del">
        <pc:chgData name="舘下 智子" userId="62eb3422f1d344d3" providerId="LiveId" clId="{41D4CCF8-80BC-44A6-9FEF-901C15F6DF5B}" dt="2021-09-19T05:16:44.304" v="222" actId="2696"/>
        <pc:sldMkLst>
          <pc:docMk/>
          <pc:sldMk cId="2554672863" sldId="287"/>
        </pc:sldMkLst>
      </pc:sldChg>
      <pc:sldChg chg="add">
        <pc:chgData name="舘下 智子" userId="62eb3422f1d344d3" providerId="LiveId" clId="{41D4CCF8-80BC-44A6-9FEF-901C15F6DF5B}" dt="2021-09-19T05:16:51.057" v="223"/>
        <pc:sldMkLst>
          <pc:docMk/>
          <pc:sldMk cId="3510948873" sldId="287"/>
        </pc:sldMkLst>
      </pc:sldChg>
      <pc:sldChg chg="del">
        <pc:chgData name="舘下 智子" userId="62eb3422f1d344d3" providerId="LiveId" clId="{41D4CCF8-80BC-44A6-9FEF-901C15F6DF5B}" dt="2021-09-20T04:25:48.841" v="270" actId="2696"/>
        <pc:sldMkLst>
          <pc:docMk/>
          <pc:sldMk cId="300061332" sldId="288"/>
        </pc:sldMkLst>
      </pc:sldChg>
      <pc:sldChg chg="add">
        <pc:chgData name="舘下 智子" userId="62eb3422f1d344d3" providerId="LiveId" clId="{41D4CCF8-80BC-44A6-9FEF-901C15F6DF5B}" dt="2021-09-20T04:25:56.506" v="271"/>
        <pc:sldMkLst>
          <pc:docMk/>
          <pc:sldMk cId="2529585674" sldId="288"/>
        </pc:sldMkLst>
      </pc:sldChg>
      <pc:sldChg chg="add">
        <pc:chgData name="舘下 智子" userId="62eb3422f1d344d3" providerId="LiveId" clId="{41D4CCF8-80BC-44A6-9FEF-901C15F6DF5B}" dt="2021-09-20T04:25:56.506" v="271"/>
        <pc:sldMkLst>
          <pc:docMk/>
          <pc:sldMk cId="204015436" sldId="289"/>
        </pc:sldMkLst>
      </pc:sldChg>
      <pc:sldChg chg="del">
        <pc:chgData name="舘下 智子" userId="62eb3422f1d344d3" providerId="LiveId" clId="{41D4CCF8-80BC-44A6-9FEF-901C15F6DF5B}" dt="2021-09-20T04:25:48.841" v="270" actId="2696"/>
        <pc:sldMkLst>
          <pc:docMk/>
          <pc:sldMk cId="1306977256" sldId="289"/>
        </pc:sldMkLst>
      </pc:sldChg>
      <pc:sldChg chg="add">
        <pc:chgData name="舘下 智子" userId="62eb3422f1d344d3" providerId="LiveId" clId="{41D4CCF8-80BC-44A6-9FEF-901C15F6DF5B}" dt="2021-09-19T05:30:59.010" v="261"/>
        <pc:sldMkLst>
          <pc:docMk/>
          <pc:sldMk cId="1518265280" sldId="290"/>
        </pc:sldMkLst>
      </pc:sldChg>
      <pc:sldChg chg="del">
        <pc:chgData name="舘下 智子" userId="62eb3422f1d344d3" providerId="LiveId" clId="{41D4CCF8-80BC-44A6-9FEF-901C15F6DF5B}" dt="2021-09-19T05:30:56.225" v="260" actId="2696"/>
        <pc:sldMkLst>
          <pc:docMk/>
          <pc:sldMk cId="3577824245" sldId="290"/>
        </pc:sldMkLst>
      </pc:sldChg>
      <pc:sldChg chg="del">
        <pc:chgData name="舘下 智子" userId="62eb3422f1d344d3" providerId="LiveId" clId="{41D4CCF8-80BC-44A6-9FEF-901C15F6DF5B}" dt="2021-09-19T05:30:56.225" v="260" actId="2696"/>
        <pc:sldMkLst>
          <pc:docMk/>
          <pc:sldMk cId="709081362" sldId="291"/>
        </pc:sldMkLst>
      </pc:sldChg>
      <pc:sldChg chg="add">
        <pc:chgData name="舘下 智子" userId="62eb3422f1d344d3" providerId="LiveId" clId="{41D4CCF8-80BC-44A6-9FEF-901C15F6DF5B}" dt="2021-09-19T05:30:59.010" v="261"/>
        <pc:sldMkLst>
          <pc:docMk/>
          <pc:sldMk cId="4243907102" sldId="291"/>
        </pc:sldMkLst>
      </pc:sldChg>
      <pc:sldChg chg="del">
        <pc:chgData name="舘下 智子" userId="62eb3422f1d344d3" providerId="LiveId" clId="{41D4CCF8-80BC-44A6-9FEF-901C15F6DF5B}" dt="2021-09-17T12:31:20.347" v="28" actId="2696"/>
        <pc:sldMkLst>
          <pc:docMk/>
          <pc:sldMk cId="610344591" sldId="294"/>
        </pc:sldMkLst>
      </pc:sldChg>
      <pc:sldChg chg="addSp modSp add mod modAnim">
        <pc:chgData name="舘下 智子" userId="62eb3422f1d344d3" providerId="LiveId" clId="{41D4CCF8-80BC-44A6-9FEF-901C15F6DF5B}" dt="2021-09-17T12:36:26.167" v="92"/>
        <pc:sldMkLst>
          <pc:docMk/>
          <pc:sldMk cId="3239867300" sldId="294"/>
        </pc:sldMkLst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8" creationId="{74C0ED62-FCEC-4392-8EE1-DD6839334654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9" creationId="{9729848E-E99B-452C-9367-F1BEDFD4A0CE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0" creationId="{9FC0273C-5D1E-4F20-8D87-41D80D8F93AC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1" creationId="{FC291074-4CFE-4979-9401-CE423E451F9F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2" creationId="{D941A06F-9737-4EEE-9B2D-F8E6182C6E7E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3" creationId="{2A8B4B49-5FD2-4ED9-A9F6-6E1986F639B2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4" creationId="{373D9C3E-D803-433E-8BCA-3ACB3F0D3A54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9" creationId="{C33BBD95-818C-43AC-AEC6-861051EDE69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21" creationId="{1B4EE7E1-38A8-42C7-9B79-0F9E4BD2A772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2" creationId="{56E07E26-7992-4AAB-A77E-B3ACF63E0A2C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3" creationId="{B79C21D3-1F08-46F2-A903-10A926123228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4" creationId="{F924484E-98F0-45C9-95C6-9561A001E64F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5" creationId="{26EB4859-0D38-4C61-954E-675BE1974DD6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27" creationId="{248E4EC9-9974-4685-BE57-81E6BB89DEE3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9" creationId="{97CFF507-B261-45B8-B5F3-D264361163E5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30" creationId="{29732B05-C857-4315-B7E3-AAB278A7054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1" creationId="{9538119F-50D4-4C61-A8CA-CFAA680420F8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32" creationId="{AE0EBD2A-D8A6-4E97-BAAC-B7535484DAB5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3" creationId="{A3A3234A-A9F0-4B7D-B682-6E4FF4425337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4" creationId="{7F2CCFF3-9521-45C7-BE48-755324AAC653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5" creationId="{81B71AAA-B369-4BAC-AA6D-2A18267FDAAE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6" creationId="{AB4C39B8-389A-4CE3-808E-3853813EB2BA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7" creationId="{B7A3F8A3-93AE-4187-A548-9A4390B1400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8" creationId="{2EF7F24D-1865-41EB-BE68-43D2F5679DD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9" creationId="{23A8476B-4927-41BA-B407-ADFF48A1BF77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0" creationId="{5D7B35C4-53EC-4B67-B2FE-0B9BB055C6EA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1" creationId="{0E0F8228-E854-43EE-834C-2C640F047231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2" creationId="{9DB00D46-5381-4524-A1DE-917D58D613B2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3" creationId="{FC9E02B2-4ABE-4EF6-AB3D-05004F77F1B5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4" creationId="{06E2E0EF-2C5E-4827-9B3B-AB03BDEAA492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5" creationId="{042D0BE6-3D57-422E-AC68-32B6F1FCE94E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6" creationId="{2DAA77FB-3F5D-4CEC-8AD0-B1B981E9843D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48" creationId="{B5A0A34E-D452-4656-925C-D312011EDE6B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49" creationId="{4D8E17B8-83F0-400F-94A1-D2CDBCA456D3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0" creationId="{DD8B6640-5C2F-4FBC-B3BB-490D72B31813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1" creationId="{6B9B7B60-37D5-4CF5-AAA8-8CE0202D0536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2" creationId="{46D83AA9-5C3A-4569-BE04-EE5D63E6C966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3" creationId="{C3400575-0D3E-4974-A820-103CA99A3741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4" creationId="{4FCCD955-101F-4D23-8525-23635207468C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5" creationId="{1829AF07-3398-4DE3-BA3C-61CD577FF33C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6" creationId="{EE9391C7-8506-4133-920D-B9C7265CE9B7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7" creationId="{D714814F-8B87-441C-9671-06FF1DC34827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8" creationId="{4AAC4143-9A53-4418-97CC-BD3C9749DD3D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9" creationId="{1DEAE406-CC7C-4EB2-8745-586B52E8AB6B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0" creationId="{C7C38546-A9D8-446B-8471-32E1F4067DDD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1" creationId="{814EBAFA-E5BE-4585-B3C4-3D1F3F29F84E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2" creationId="{3E580E7A-4E5B-46DB-BF06-8427F5DF6137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3" creationId="{A72BA7E3-E06A-4D32-B1C6-76F3829509B2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4" creationId="{BE7313C6-D1C9-4F73-906C-9D8F43DC47C4}"/>
          </ac:spMkLst>
        </pc:spChg>
        <pc:grpChg chg="add mod">
          <ac:chgData name="舘下 智子" userId="62eb3422f1d344d3" providerId="LiveId" clId="{41D4CCF8-80BC-44A6-9FEF-901C15F6DF5B}" dt="2021-09-17T12:35:41.056" v="69" actId="1076"/>
          <ac:grpSpMkLst>
            <pc:docMk/>
            <pc:sldMk cId="3239867300" sldId="294"/>
            <ac:grpSpMk id="20" creationId="{5470D13E-1864-4DF7-9AC8-4F30EEA4CC96}"/>
          </ac:grpSpMkLst>
        </pc:grpChg>
        <pc:grpChg chg="add mod">
          <ac:chgData name="舘下 智子" userId="62eb3422f1d344d3" providerId="LiveId" clId="{41D4CCF8-80BC-44A6-9FEF-901C15F6DF5B}" dt="2021-09-17T12:36:02.199" v="73" actId="1076"/>
          <ac:grpSpMkLst>
            <pc:docMk/>
            <pc:sldMk cId="3239867300" sldId="294"/>
            <ac:grpSpMk id="47" creationId="{40502A2C-EE58-4EAE-9F5C-20F8DE0E0CB2}"/>
          </ac:grpSpMkLst>
        </pc:grpChg>
      </pc:sldChg>
      <pc:sldChg chg="addSp delSp modSp add mod modAnim delCm">
        <pc:chgData name="舘下 智子" userId="62eb3422f1d344d3" providerId="LiveId" clId="{41D4CCF8-80BC-44A6-9FEF-901C15F6DF5B}" dt="2021-09-17T12:35:48.627" v="71" actId="1076"/>
        <pc:sldMkLst>
          <pc:docMk/>
          <pc:sldMk cId="595807996" sldId="295"/>
        </pc:sldMkLst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3" creationId="{8B5284C5-FAEB-49B6-A7AF-DFF20CBD4287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4" creationId="{34461092-1B9B-4849-8A8F-D6B6A60A765F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5" creationId="{D9DADDBD-114A-47B1-8E97-F219C1AB4745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6" creationId="{E279B17D-0E31-40EA-B2CA-A7F5E5960367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7" creationId="{74CEA1E4-A794-413B-91D9-17A6DB927F34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8" creationId="{A717C1D2-C255-47C9-AFC3-72D64906BAEC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9" creationId="{C6F4A25D-E679-487A-8713-D76185286BAF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0" creationId="{C97B83C7-EDBB-4CB7-A37F-D947AF43707F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1" creationId="{5FE1B16C-F5F7-411E-A45E-576AD73F372C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2" creationId="{A5871380-12B1-450F-9C5D-8114910CD323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3" creationId="{B7126853-CB51-43F5-99E0-0F949E682CEB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4" creationId="{120111FE-A622-44DF-9D4F-D4F95B99BA4A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5" creationId="{79222A56-CAE4-489A-8D79-61C5287D0606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6" creationId="{DA0BF0DB-A703-4E38-BD88-705275433BB9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7" creationId="{CEF09144-D9B2-4606-B28F-9A68FBB40AFB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8" creationId="{8FE40F66-2D4B-435C-8CAC-1691EB7DE124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9" creationId="{F7ABD799-96E1-46BD-9694-B5380CBBFCA4}"/>
          </ac:spMkLst>
        </pc:spChg>
        <pc:grpChg chg="add mod">
          <ac:chgData name="舘下 智子" userId="62eb3422f1d344d3" providerId="LiveId" clId="{41D4CCF8-80BC-44A6-9FEF-901C15F6DF5B}" dt="2021-09-17T12:35:48.627" v="71" actId="1076"/>
          <ac:grpSpMkLst>
            <pc:docMk/>
            <pc:sldMk cId="595807996" sldId="295"/>
            <ac:grpSpMk id="2" creationId="{F92766E3-9EF9-40FF-B8CC-10823FDA997D}"/>
          </ac:grpSpMkLst>
        </pc:grpChg>
        <pc:picChg chg="del">
          <ac:chgData name="舘下 智子" userId="62eb3422f1d344d3" providerId="LiveId" clId="{41D4CCF8-80BC-44A6-9FEF-901C15F6DF5B}" dt="2021-09-17T12:34:56.124" v="45" actId="478"/>
          <ac:picMkLst>
            <pc:docMk/>
            <pc:sldMk cId="595807996" sldId="295"/>
            <ac:picMk id="5122" creationId="{D5C70CEB-8D8C-4A23-9DB8-875311D7A0C6}"/>
          </ac:picMkLst>
        </pc:picChg>
      </pc:sldChg>
      <pc:sldChg chg="del">
        <pc:chgData name="舘下 智子" userId="62eb3422f1d344d3" providerId="LiveId" clId="{41D4CCF8-80BC-44A6-9FEF-901C15F6DF5B}" dt="2021-09-17T12:31:20.347" v="28" actId="2696"/>
        <pc:sldMkLst>
          <pc:docMk/>
          <pc:sldMk cId="1936067441" sldId="295"/>
        </pc:sldMkLst>
      </pc:sldChg>
      <pc:sldChg chg="del">
        <pc:chgData name="舘下 智子" userId="62eb3422f1d344d3" providerId="LiveId" clId="{41D4CCF8-80BC-44A6-9FEF-901C15F6DF5B}" dt="2021-09-18T02:00:01.663" v="109" actId="2696"/>
        <pc:sldMkLst>
          <pc:docMk/>
          <pc:sldMk cId="1163920757" sldId="296"/>
        </pc:sldMkLst>
      </pc:sldChg>
      <pc:sldChg chg="add">
        <pc:chgData name="舘下 智子" userId="62eb3422f1d344d3" providerId="LiveId" clId="{41D4CCF8-80BC-44A6-9FEF-901C15F6DF5B}" dt="2021-09-18T02:00:39.901" v="114"/>
        <pc:sldMkLst>
          <pc:docMk/>
          <pc:sldMk cId="3400076857" sldId="296"/>
        </pc:sldMkLst>
      </pc:sldChg>
      <pc:sldChg chg="del">
        <pc:chgData name="舘下 智子" userId="62eb3422f1d344d3" providerId="LiveId" clId="{41D4CCF8-80BC-44A6-9FEF-901C15F6DF5B}" dt="2021-09-18T02:00:01.663" v="109" actId="2696"/>
        <pc:sldMkLst>
          <pc:docMk/>
          <pc:sldMk cId="830538875" sldId="297"/>
        </pc:sldMkLst>
      </pc:sldChg>
      <pc:sldChg chg="add">
        <pc:chgData name="舘下 智子" userId="62eb3422f1d344d3" providerId="LiveId" clId="{41D4CCF8-80BC-44A6-9FEF-901C15F6DF5B}" dt="2021-09-18T02:00:39.901" v="114"/>
        <pc:sldMkLst>
          <pc:docMk/>
          <pc:sldMk cId="1958389752" sldId="297"/>
        </pc:sldMkLst>
      </pc:sldChg>
      <pc:sldChg chg="add">
        <pc:chgData name="舘下 智子" userId="62eb3422f1d344d3" providerId="LiveId" clId="{41D4CCF8-80BC-44A6-9FEF-901C15F6DF5B}" dt="2021-09-17T12:30:41.438" v="25"/>
        <pc:sldMkLst>
          <pc:docMk/>
          <pc:sldMk cId="3201496724" sldId="300"/>
        </pc:sldMkLst>
      </pc:sldChg>
      <pc:sldChg chg="del">
        <pc:chgData name="舘下 智子" userId="62eb3422f1d344d3" providerId="LiveId" clId="{41D4CCF8-80BC-44A6-9FEF-901C15F6DF5B}" dt="2021-09-17T12:30:33.495" v="24" actId="2696"/>
        <pc:sldMkLst>
          <pc:docMk/>
          <pc:sldMk cId="3351352455" sldId="300"/>
        </pc:sldMkLst>
      </pc:sldChg>
      <pc:sldChg chg="del">
        <pc:chgData name="舘下 智子" userId="62eb3422f1d344d3" providerId="LiveId" clId="{41D4CCF8-80BC-44A6-9FEF-901C15F6DF5B}" dt="2021-09-17T12:30:33.495" v="24" actId="2696"/>
        <pc:sldMkLst>
          <pc:docMk/>
          <pc:sldMk cId="523517167" sldId="301"/>
        </pc:sldMkLst>
      </pc:sldChg>
      <pc:sldChg chg="add">
        <pc:chgData name="舘下 智子" userId="62eb3422f1d344d3" providerId="LiveId" clId="{41D4CCF8-80BC-44A6-9FEF-901C15F6DF5B}" dt="2021-09-17T12:30:41.438" v="25"/>
        <pc:sldMkLst>
          <pc:docMk/>
          <pc:sldMk cId="968006074" sldId="301"/>
        </pc:sldMkLst>
      </pc:sldChg>
      <pc:sldChg chg="del">
        <pc:chgData name="舘下 智子" userId="62eb3422f1d344d3" providerId="LiveId" clId="{41D4CCF8-80BC-44A6-9FEF-901C15F6DF5B}" dt="2021-09-20T04:43:11.916" v="324" actId="2696"/>
        <pc:sldMkLst>
          <pc:docMk/>
          <pc:sldMk cId="2990859008" sldId="302"/>
        </pc:sldMkLst>
      </pc:sldChg>
      <pc:sldChg chg="add">
        <pc:chgData name="舘下 智子" userId="62eb3422f1d344d3" providerId="LiveId" clId="{41D4CCF8-80BC-44A6-9FEF-901C15F6DF5B}" dt="2021-09-20T04:43:20.753" v="325"/>
        <pc:sldMkLst>
          <pc:docMk/>
          <pc:sldMk cId="3354373023" sldId="302"/>
        </pc:sldMkLst>
      </pc:sldChg>
      <pc:sldChg chg="del">
        <pc:chgData name="舘下 智子" userId="62eb3422f1d344d3" providerId="LiveId" clId="{41D4CCF8-80BC-44A6-9FEF-901C15F6DF5B}" dt="2021-09-20T04:43:11.916" v="324" actId="2696"/>
        <pc:sldMkLst>
          <pc:docMk/>
          <pc:sldMk cId="1308300035" sldId="303"/>
        </pc:sldMkLst>
      </pc:sldChg>
      <pc:sldChg chg="add">
        <pc:chgData name="舘下 智子" userId="62eb3422f1d344d3" providerId="LiveId" clId="{41D4CCF8-80BC-44A6-9FEF-901C15F6DF5B}" dt="2021-09-20T04:43:20.753" v="325"/>
        <pc:sldMkLst>
          <pc:docMk/>
          <pc:sldMk cId="2546932090" sldId="303"/>
        </pc:sldMkLst>
      </pc:sldChg>
      <pc:sldChg chg="del">
        <pc:chgData name="舘下 智子" userId="62eb3422f1d344d3" providerId="LiveId" clId="{41D4CCF8-80BC-44A6-9FEF-901C15F6DF5B}" dt="2021-09-17T12:20:59.122" v="4" actId="2696"/>
        <pc:sldMkLst>
          <pc:docMk/>
          <pc:sldMk cId="596374005" sldId="308"/>
        </pc:sldMkLst>
      </pc:sldChg>
      <pc:sldChg chg="add">
        <pc:chgData name="舘下 智子" userId="62eb3422f1d344d3" providerId="LiveId" clId="{41D4CCF8-80BC-44A6-9FEF-901C15F6DF5B}" dt="2021-09-17T12:21:08.405" v="5"/>
        <pc:sldMkLst>
          <pc:docMk/>
          <pc:sldMk cId="1202876109" sldId="308"/>
        </pc:sldMkLst>
      </pc:sldChg>
      <pc:sldChg chg="add">
        <pc:chgData name="舘下 智子" userId="62eb3422f1d344d3" providerId="LiveId" clId="{41D4CCF8-80BC-44A6-9FEF-901C15F6DF5B}" dt="2021-09-17T12:21:08.405" v="5"/>
        <pc:sldMkLst>
          <pc:docMk/>
          <pc:sldMk cId="190409484" sldId="309"/>
        </pc:sldMkLst>
      </pc:sldChg>
      <pc:sldChg chg="del">
        <pc:chgData name="舘下 智子" userId="62eb3422f1d344d3" providerId="LiveId" clId="{41D4CCF8-80BC-44A6-9FEF-901C15F6DF5B}" dt="2021-09-17T12:20:59.122" v="4" actId="2696"/>
        <pc:sldMkLst>
          <pc:docMk/>
          <pc:sldMk cId="987795519" sldId="309"/>
        </pc:sldMkLst>
      </pc:sldChg>
      <pc:sldChg chg="del">
        <pc:chgData name="舘下 智子" userId="62eb3422f1d344d3" providerId="LiveId" clId="{41D4CCF8-80BC-44A6-9FEF-901C15F6DF5B}" dt="2021-09-20T04:41:53.875" v="320" actId="2696"/>
        <pc:sldMkLst>
          <pc:docMk/>
          <pc:sldMk cId="2682968472" sldId="310"/>
        </pc:sldMkLst>
      </pc:sldChg>
      <pc:sldChg chg="add">
        <pc:chgData name="舘下 智子" userId="62eb3422f1d344d3" providerId="LiveId" clId="{41D4CCF8-80BC-44A6-9FEF-901C15F6DF5B}" dt="2021-09-20T04:41:58.970" v="321"/>
        <pc:sldMkLst>
          <pc:docMk/>
          <pc:sldMk cId="3421417183" sldId="310"/>
        </pc:sldMkLst>
      </pc:sldChg>
      <pc:sldChg chg="add">
        <pc:chgData name="舘下 智子" userId="62eb3422f1d344d3" providerId="LiveId" clId="{41D4CCF8-80BC-44A6-9FEF-901C15F6DF5B}" dt="2021-09-20T04:41:58.970" v="321"/>
        <pc:sldMkLst>
          <pc:docMk/>
          <pc:sldMk cId="1376699357" sldId="311"/>
        </pc:sldMkLst>
      </pc:sldChg>
      <pc:sldChg chg="del">
        <pc:chgData name="舘下 智子" userId="62eb3422f1d344d3" providerId="LiveId" clId="{41D4CCF8-80BC-44A6-9FEF-901C15F6DF5B}" dt="2021-09-20T04:41:53.875" v="320" actId="2696"/>
        <pc:sldMkLst>
          <pc:docMk/>
          <pc:sldMk cId="1875609823" sldId="311"/>
        </pc:sldMkLst>
      </pc:sldChg>
      <pc:sldChg chg="add">
        <pc:chgData name="舘下 智子" userId="62eb3422f1d344d3" providerId="LiveId" clId="{41D4CCF8-80BC-44A6-9FEF-901C15F6DF5B}" dt="2021-09-20T04:26:42.002" v="273"/>
        <pc:sldMkLst>
          <pc:docMk/>
          <pc:sldMk cId="2655803022" sldId="312"/>
        </pc:sldMkLst>
      </pc:sldChg>
      <pc:sldChg chg="del">
        <pc:chgData name="舘下 智子" userId="62eb3422f1d344d3" providerId="LiveId" clId="{41D4CCF8-80BC-44A6-9FEF-901C15F6DF5B}" dt="2021-09-20T04:26:30.422" v="272" actId="2696"/>
        <pc:sldMkLst>
          <pc:docMk/>
          <pc:sldMk cId="2828294318" sldId="312"/>
        </pc:sldMkLst>
      </pc:sldChg>
      <pc:sldChg chg="add">
        <pc:chgData name="舘下 智子" userId="62eb3422f1d344d3" providerId="LiveId" clId="{41D4CCF8-80BC-44A6-9FEF-901C15F6DF5B}" dt="2021-09-20T04:26:42.002" v="273"/>
        <pc:sldMkLst>
          <pc:docMk/>
          <pc:sldMk cId="1252505445" sldId="313"/>
        </pc:sldMkLst>
      </pc:sldChg>
      <pc:sldChg chg="del">
        <pc:chgData name="舘下 智子" userId="62eb3422f1d344d3" providerId="LiveId" clId="{41D4CCF8-80BC-44A6-9FEF-901C15F6DF5B}" dt="2021-09-20T04:26:30.422" v="272" actId="2696"/>
        <pc:sldMkLst>
          <pc:docMk/>
          <pc:sldMk cId="1703683110" sldId="313"/>
        </pc:sldMkLst>
      </pc:sldChg>
      <pc:sldChg chg="add">
        <pc:chgData name="舘下 智子" userId="62eb3422f1d344d3" providerId="LiveId" clId="{41D4CCF8-80BC-44A6-9FEF-901C15F6DF5B}" dt="2021-09-19T05:14:14.381" v="217"/>
        <pc:sldMkLst>
          <pc:docMk/>
          <pc:sldMk cId="3091594083" sldId="314"/>
        </pc:sldMkLst>
      </pc:sldChg>
      <pc:sldChg chg="del">
        <pc:chgData name="舘下 智子" userId="62eb3422f1d344d3" providerId="LiveId" clId="{41D4CCF8-80BC-44A6-9FEF-901C15F6DF5B}" dt="2021-09-19T05:14:01.663" v="216" actId="2696"/>
        <pc:sldMkLst>
          <pc:docMk/>
          <pc:sldMk cId="3777272618" sldId="314"/>
        </pc:sldMkLst>
      </pc:sldChg>
      <pc:sldChg chg="add">
        <pc:chgData name="舘下 智子" userId="62eb3422f1d344d3" providerId="LiveId" clId="{41D4CCF8-80BC-44A6-9FEF-901C15F6DF5B}" dt="2021-09-19T05:14:14.381" v="217"/>
        <pc:sldMkLst>
          <pc:docMk/>
          <pc:sldMk cId="2693300777" sldId="315"/>
        </pc:sldMkLst>
      </pc:sldChg>
      <pc:sldChg chg="del">
        <pc:chgData name="舘下 智子" userId="62eb3422f1d344d3" providerId="LiveId" clId="{41D4CCF8-80BC-44A6-9FEF-901C15F6DF5B}" dt="2021-09-19T05:14:01.663" v="216" actId="2696"/>
        <pc:sldMkLst>
          <pc:docMk/>
          <pc:sldMk cId="3351571307" sldId="315"/>
        </pc:sldMkLst>
      </pc:sldChg>
      <pc:sldChg chg="del">
        <pc:chgData name="舘下 智子" userId="62eb3422f1d344d3" providerId="LiveId" clId="{41D4CCF8-80BC-44A6-9FEF-901C15F6DF5B}" dt="2021-09-20T04:27:13.156" v="274" actId="2696"/>
        <pc:sldMkLst>
          <pc:docMk/>
          <pc:sldMk cId="1455071405" sldId="316"/>
        </pc:sldMkLst>
      </pc:sldChg>
      <pc:sldChg chg="add">
        <pc:chgData name="舘下 智子" userId="62eb3422f1d344d3" providerId="LiveId" clId="{41D4CCF8-80BC-44A6-9FEF-901C15F6DF5B}" dt="2021-09-20T04:27:22.128" v="275"/>
        <pc:sldMkLst>
          <pc:docMk/>
          <pc:sldMk cId="4147684887" sldId="316"/>
        </pc:sldMkLst>
      </pc:sldChg>
      <pc:sldChg chg="del">
        <pc:chgData name="舘下 智子" userId="62eb3422f1d344d3" providerId="LiveId" clId="{41D4CCF8-80BC-44A6-9FEF-901C15F6DF5B}" dt="2021-09-20T04:27:13.156" v="274" actId="2696"/>
        <pc:sldMkLst>
          <pc:docMk/>
          <pc:sldMk cId="48886796" sldId="317"/>
        </pc:sldMkLst>
      </pc:sldChg>
      <pc:sldChg chg="add">
        <pc:chgData name="舘下 智子" userId="62eb3422f1d344d3" providerId="LiveId" clId="{41D4CCF8-80BC-44A6-9FEF-901C15F6DF5B}" dt="2021-09-20T04:27:22.128" v="275"/>
        <pc:sldMkLst>
          <pc:docMk/>
          <pc:sldMk cId="4055378003" sldId="317"/>
        </pc:sldMkLst>
      </pc:sldChg>
      <pc:sldChg chg="add">
        <pc:chgData name="舘下 智子" userId="62eb3422f1d344d3" providerId="LiveId" clId="{41D4CCF8-80BC-44A6-9FEF-901C15F6DF5B}" dt="2021-09-17T12:39:15.397" v="98"/>
        <pc:sldMkLst>
          <pc:docMk/>
          <pc:sldMk cId="111312941" sldId="318"/>
        </pc:sldMkLst>
      </pc:sldChg>
      <pc:sldChg chg="del">
        <pc:chgData name="舘下 智子" userId="62eb3422f1d344d3" providerId="LiveId" clId="{41D4CCF8-80BC-44A6-9FEF-901C15F6DF5B}" dt="2021-09-17T12:39:03.662" v="97" actId="2696"/>
        <pc:sldMkLst>
          <pc:docMk/>
          <pc:sldMk cId="4044207860" sldId="318"/>
        </pc:sldMkLst>
      </pc:sldChg>
      <pc:sldChg chg="add">
        <pc:chgData name="舘下 智子" userId="62eb3422f1d344d3" providerId="LiveId" clId="{41D4CCF8-80BC-44A6-9FEF-901C15F6DF5B}" dt="2021-09-17T12:39:15.397" v="98"/>
        <pc:sldMkLst>
          <pc:docMk/>
          <pc:sldMk cId="1595871119" sldId="319"/>
        </pc:sldMkLst>
      </pc:sldChg>
      <pc:sldChg chg="del">
        <pc:chgData name="舘下 智子" userId="62eb3422f1d344d3" providerId="LiveId" clId="{41D4CCF8-80BC-44A6-9FEF-901C15F6DF5B}" dt="2021-09-17T12:39:03.662" v="97" actId="2696"/>
        <pc:sldMkLst>
          <pc:docMk/>
          <pc:sldMk cId="1771479809" sldId="319"/>
        </pc:sldMkLst>
      </pc:sldChg>
      <pc:sldChg chg="del">
        <pc:chgData name="舘下 智子" userId="62eb3422f1d344d3" providerId="LiveId" clId="{41D4CCF8-80BC-44A6-9FEF-901C15F6DF5B}" dt="2021-09-18T02:03:35.660" v="121" actId="2696"/>
        <pc:sldMkLst>
          <pc:docMk/>
          <pc:sldMk cId="2169656253" sldId="322"/>
        </pc:sldMkLst>
      </pc:sldChg>
      <pc:sldChg chg="add">
        <pc:chgData name="舘下 智子" userId="62eb3422f1d344d3" providerId="LiveId" clId="{41D4CCF8-80BC-44A6-9FEF-901C15F6DF5B}" dt="2021-09-18T02:03:42.590" v="122"/>
        <pc:sldMkLst>
          <pc:docMk/>
          <pc:sldMk cId="3474633002" sldId="322"/>
        </pc:sldMkLst>
      </pc:sldChg>
      <pc:sldChg chg="del">
        <pc:chgData name="舘下 智子" userId="62eb3422f1d344d3" providerId="LiveId" clId="{41D4CCF8-80BC-44A6-9FEF-901C15F6DF5B}" dt="2021-09-18T02:03:35.660" v="121" actId="2696"/>
        <pc:sldMkLst>
          <pc:docMk/>
          <pc:sldMk cId="27938361" sldId="323"/>
        </pc:sldMkLst>
      </pc:sldChg>
      <pc:sldChg chg="add">
        <pc:chgData name="舘下 智子" userId="62eb3422f1d344d3" providerId="LiveId" clId="{41D4CCF8-80BC-44A6-9FEF-901C15F6DF5B}" dt="2021-09-18T02:03:42.590" v="122"/>
        <pc:sldMkLst>
          <pc:docMk/>
          <pc:sldMk cId="88821081" sldId="323"/>
        </pc:sldMkLst>
      </pc:sldChg>
      <pc:sldChg chg="add">
        <pc:chgData name="舘下 智子" userId="62eb3422f1d344d3" providerId="LiveId" clId="{41D4CCF8-80BC-44A6-9FEF-901C15F6DF5B}" dt="2021-09-19T05:30:21.769" v="257"/>
        <pc:sldMkLst>
          <pc:docMk/>
          <pc:sldMk cId="3535501409" sldId="324"/>
        </pc:sldMkLst>
      </pc:sldChg>
      <pc:sldChg chg="del">
        <pc:chgData name="舘下 智子" userId="62eb3422f1d344d3" providerId="LiveId" clId="{41D4CCF8-80BC-44A6-9FEF-901C15F6DF5B}" dt="2021-09-19T05:30:13.326" v="256" actId="2696"/>
        <pc:sldMkLst>
          <pc:docMk/>
          <pc:sldMk cId="4113291158" sldId="324"/>
        </pc:sldMkLst>
      </pc:sldChg>
      <pc:sldChg chg="add">
        <pc:chgData name="舘下 智子" userId="62eb3422f1d344d3" providerId="LiveId" clId="{41D4CCF8-80BC-44A6-9FEF-901C15F6DF5B}" dt="2021-09-19T05:30:21.769" v="257"/>
        <pc:sldMkLst>
          <pc:docMk/>
          <pc:sldMk cId="52205344" sldId="325"/>
        </pc:sldMkLst>
      </pc:sldChg>
      <pc:sldChg chg="del">
        <pc:chgData name="舘下 智子" userId="62eb3422f1d344d3" providerId="LiveId" clId="{41D4CCF8-80BC-44A6-9FEF-901C15F6DF5B}" dt="2021-09-19T05:30:13.326" v="256" actId="2696"/>
        <pc:sldMkLst>
          <pc:docMk/>
          <pc:sldMk cId="3304905127" sldId="325"/>
        </pc:sldMkLst>
      </pc:sldChg>
      <pc:sldChg chg="add">
        <pc:chgData name="舘下 智子" userId="62eb3422f1d344d3" providerId="LiveId" clId="{41D4CCF8-80BC-44A6-9FEF-901C15F6DF5B}" dt="2021-09-19T04:40:28.164" v="166"/>
        <pc:sldMkLst>
          <pc:docMk/>
          <pc:sldMk cId="3376540723" sldId="330"/>
        </pc:sldMkLst>
      </pc:sldChg>
      <pc:sldChg chg="del">
        <pc:chgData name="舘下 智子" userId="62eb3422f1d344d3" providerId="LiveId" clId="{41D4CCF8-80BC-44A6-9FEF-901C15F6DF5B}" dt="2021-09-19T04:40:18.745" v="165" actId="2696"/>
        <pc:sldMkLst>
          <pc:docMk/>
          <pc:sldMk cId="3883129241" sldId="330"/>
        </pc:sldMkLst>
      </pc:sldChg>
      <pc:sldChg chg="del">
        <pc:chgData name="舘下 智子" userId="62eb3422f1d344d3" providerId="LiveId" clId="{41D4CCF8-80BC-44A6-9FEF-901C15F6DF5B}" dt="2021-09-19T04:40:18.745" v="165" actId="2696"/>
        <pc:sldMkLst>
          <pc:docMk/>
          <pc:sldMk cId="3211484997" sldId="331"/>
        </pc:sldMkLst>
      </pc:sldChg>
      <pc:sldChg chg="add">
        <pc:chgData name="舘下 智子" userId="62eb3422f1d344d3" providerId="LiveId" clId="{41D4CCF8-80BC-44A6-9FEF-901C15F6DF5B}" dt="2021-09-19T04:40:28.164" v="166"/>
        <pc:sldMkLst>
          <pc:docMk/>
          <pc:sldMk cId="3824967396" sldId="331"/>
        </pc:sldMkLst>
      </pc:sldChg>
      <pc:sldChg chg="del">
        <pc:chgData name="舘下 智子" userId="62eb3422f1d344d3" providerId="LiveId" clId="{41D4CCF8-80BC-44A6-9FEF-901C15F6DF5B}" dt="2021-09-20T04:41:03.974" v="314" actId="2696"/>
        <pc:sldMkLst>
          <pc:docMk/>
          <pc:sldMk cId="495416721" sldId="334"/>
        </pc:sldMkLst>
      </pc:sldChg>
      <pc:sldChg chg="add">
        <pc:chgData name="舘下 智子" userId="62eb3422f1d344d3" providerId="LiveId" clId="{41D4CCF8-80BC-44A6-9FEF-901C15F6DF5B}" dt="2021-09-20T04:41:12.979" v="315"/>
        <pc:sldMkLst>
          <pc:docMk/>
          <pc:sldMk cId="896069383" sldId="334"/>
        </pc:sldMkLst>
      </pc:sldChg>
      <pc:sldChg chg="add">
        <pc:chgData name="舘下 智子" userId="62eb3422f1d344d3" providerId="LiveId" clId="{41D4CCF8-80BC-44A6-9FEF-901C15F6DF5B}" dt="2021-09-20T04:41:12.979" v="315"/>
        <pc:sldMkLst>
          <pc:docMk/>
          <pc:sldMk cId="1059096012" sldId="335"/>
        </pc:sldMkLst>
      </pc:sldChg>
      <pc:sldChg chg="del">
        <pc:chgData name="舘下 智子" userId="62eb3422f1d344d3" providerId="LiveId" clId="{41D4CCF8-80BC-44A6-9FEF-901C15F6DF5B}" dt="2021-09-20T04:41:03.974" v="314" actId="2696"/>
        <pc:sldMkLst>
          <pc:docMk/>
          <pc:sldMk cId="2033468343" sldId="335"/>
        </pc:sldMkLst>
      </pc:sldChg>
      <pc:sldChg chg="del">
        <pc:chgData name="舘下 智子" userId="62eb3422f1d344d3" providerId="LiveId" clId="{41D4CCF8-80BC-44A6-9FEF-901C15F6DF5B}" dt="2021-09-19T05:10:37.256" v="212" actId="2696"/>
        <pc:sldMkLst>
          <pc:docMk/>
          <pc:sldMk cId="2324463644" sldId="340"/>
        </pc:sldMkLst>
      </pc:sldChg>
      <pc:sldChg chg="add">
        <pc:chgData name="舘下 智子" userId="62eb3422f1d344d3" providerId="LiveId" clId="{41D4CCF8-80BC-44A6-9FEF-901C15F6DF5B}" dt="2021-09-19T05:10:45.646" v="213"/>
        <pc:sldMkLst>
          <pc:docMk/>
          <pc:sldMk cId="2822149216" sldId="340"/>
        </pc:sldMkLst>
      </pc:sldChg>
      <pc:sldChg chg="add">
        <pc:chgData name="舘下 智子" userId="62eb3422f1d344d3" providerId="LiveId" clId="{41D4CCF8-80BC-44A6-9FEF-901C15F6DF5B}" dt="2021-09-19T05:10:45.646" v="213"/>
        <pc:sldMkLst>
          <pc:docMk/>
          <pc:sldMk cId="600486223" sldId="341"/>
        </pc:sldMkLst>
      </pc:sldChg>
      <pc:sldChg chg="del">
        <pc:chgData name="舘下 智子" userId="62eb3422f1d344d3" providerId="LiveId" clId="{41D4CCF8-80BC-44A6-9FEF-901C15F6DF5B}" dt="2021-09-19T05:10:37.256" v="212" actId="2696"/>
        <pc:sldMkLst>
          <pc:docMk/>
          <pc:sldMk cId="3204177049" sldId="341"/>
        </pc:sldMkLst>
      </pc:sldChg>
      <pc:sldChg chg="del">
        <pc:chgData name="舘下 智子" userId="62eb3422f1d344d3" providerId="LiveId" clId="{41D4CCF8-80BC-44A6-9FEF-901C15F6DF5B}" dt="2021-09-19T04:35:32.856" v="147" actId="2696"/>
        <pc:sldMkLst>
          <pc:docMk/>
          <pc:sldMk cId="1343167636" sldId="344"/>
        </pc:sldMkLst>
      </pc:sldChg>
      <pc:sldChg chg="add">
        <pc:chgData name="舘下 智子" userId="62eb3422f1d344d3" providerId="LiveId" clId="{41D4CCF8-80BC-44A6-9FEF-901C15F6DF5B}" dt="2021-09-19T04:35:37.982" v="148"/>
        <pc:sldMkLst>
          <pc:docMk/>
          <pc:sldMk cId="3336508014" sldId="344"/>
        </pc:sldMkLst>
      </pc:sldChg>
      <pc:sldChg chg="del">
        <pc:chgData name="舘下 智子" userId="62eb3422f1d344d3" providerId="LiveId" clId="{41D4CCF8-80BC-44A6-9FEF-901C15F6DF5B}" dt="2021-09-19T04:35:32.856" v="147" actId="2696"/>
        <pc:sldMkLst>
          <pc:docMk/>
          <pc:sldMk cId="937366452" sldId="345"/>
        </pc:sldMkLst>
      </pc:sldChg>
      <pc:sldChg chg="add">
        <pc:chgData name="舘下 智子" userId="62eb3422f1d344d3" providerId="LiveId" clId="{41D4CCF8-80BC-44A6-9FEF-901C15F6DF5B}" dt="2021-09-19T04:35:37.982" v="148"/>
        <pc:sldMkLst>
          <pc:docMk/>
          <pc:sldMk cId="1957586649" sldId="345"/>
        </pc:sldMkLst>
      </pc:sldChg>
      <pc:sldChg chg="del">
        <pc:chgData name="舘下 智子" userId="62eb3422f1d344d3" providerId="LiveId" clId="{41D4CCF8-80BC-44A6-9FEF-901C15F6DF5B}" dt="2021-09-20T04:32:46.063" v="288" actId="2696"/>
        <pc:sldMkLst>
          <pc:docMk/>
          <pc:sldMk cId="245618329" sldId="348"/>
        </pc:sldMkLst>
      </pc:sldChg>
      <pc:sldChg chg="add">
        <pc:chgData name="舘下 智子" userId="62eb3422f1d344d3" providerId="LiveId" clId="{41D4CCF8-80BC-44A6-9FEF-901C15F6DF5B}" dt="2021-09-20T04:32:51.264" v="289"/>
        <pc:sldMkLst>
          <pc:docMk/>
          <pc:sldMk cId="2955726913" sldId="348"/>
        </pc:sldMkLst>
      </pc:sldChg>
      <pc:sldChg chg="add">
        <pc:chgData name="舘下 智子" userId="62eb3422f1d344d3" providerId="LiveId" clId="{41D4CCF8-80BC-44A6-9FEF-901C15F6DF5B}" dt="2021-09-20T04:32:51.264" v="289"/>
        <pc:sldMkLst>
          <pc:docMk/>
          <pc:sldMk cId="681944844" sldId="349"/>
        </pc:sldMkLst>
      </pc:sldChg>
      <pc:sldChg chg="del">
        <pc:chgData name="舘下 智子" userId="62eb3422f1d344d3" providerId="LiveId" clId="{41D4CCF8-80BC-44A6-9FEF-901C15F6DF5B}" dt="2021-09-20T04:32:46.063" v="288" actId="2696"/>
        <pc:sldMkLst>
          <pc:docMk/>
          <pc:sldMk cId="4107968307" sldId="349"/>
        </pc:sldMkLst>
      </pc:sldChg>
      <pc:sldChg chg="del">
        <pc:chgData name="舘下 智子" userId="62eb3422f1d344d3" providerId="LiveId" clId="{41D4CCF8-80BC-44A6-9FEF-901C15F6DF5B}" dt="2021-09-19T04:52:25.184" v="192" actId="2696"/>
        <pc:sldMkLst>
          <pc:docMk/>
          <pc:sldMk cId="892749540" sldId="354"/>
        </pc:sldMkLst>
      </pc:sldChg>
      <pc:sldChg chg="add">
        <pc:chgData name="舘下 智子" userId="62eb3422f1d344d3" providerId="LiveId" clId="{41D4CCF8-80BC-44A6-9FEF-901C15F6DF5B}" dt="2021-09-19T04:52:32.253" v="193"/>
        <pc:sldMkLst>
          <pc:docMk/>
          <pc:sldMk cId="1921430698" sldId="354"/>
        </pc:sldMkLst>
      </pc:sldChg>
      <pc:sldChg chg="del">
        <pc:chgData name="舘下 智子" userId="62eb3422f1d344d3" providerId="LiveId" clId="{41D4CCF8-80BC-44A6-9FEF-901C15F6DF5B}" dt="2021-09-19T04:52:25.184" v="192" actId="2696"/>
        <pc:sldMkLst>
          <pc:docMk/>
          <pc:sldMk cId="304429912" sldId="355"/>
        </pc:sldMkLst>
      </pc:sldChg>
      <pc:sldChg chg="add">
        <pc:chgData name="舘下 智子" userId="62eb3422f1d344d3" providerId="LiveId" clId="{41D4CCF8-80BC-44A6-9FEF-901C15F6DF5B}" dt="2021-09-19T04:52:32.253" v="193"/>
        <pc:sldMkLst>
          <pc:docMk/>
          <pc:sldMk cId="3664269217" sldId="355"/>
        </pc:sldMkLst>
      </pc:sldChg>
      <pc:sldChg chg="add">
        <pc:chgData name="舘下 智子" userId="62eb3422f1d344d3" providerId="LiveId" clId="{41D4CCF8-80BC-44A6-9FEF-901C15F6DF5B}" dt="2021-09-19T04:35:19.794" v="146"/>
        <pc:sldMkLst>
          <pc:docMk/>
          <pc:sldMk cId="2071721991" sldId="356"/>
        </pc:sldMkLst>
      </pc:sldChg>
      <pc:sldChg chg="del">
        <pc:chgData name="舘下 智子" userId="62eb3422f1d344d3" providerId="LiveId" clId="{41D4CCF8-80BC-44A6-9FEF-901C15F6DF5B}" dt="2021-09-19T04:35:06.405" v="145" actId="2696"/>
        <pc:sldMkLst>
          <pc:docMk/>
          <pc:sldMk cId="2555179576" sldId="356"/>
        </pc:sldMkLst>
      </pc:sldChg>
      <pc:sldChg chg="del">
        <pc:chgData name="舘下 智子" userId="62eb3422f1d344d3" providerId="LiveId" clId="{41D4CCF8-80BC-44A6-9FEF-901C15F6DF5B}" dt="2021-09-19T04:35:06.405" v="145" actId="2696"/>
        <pc:sldMkLst>
          <pc:docMk/>
          <pc:sldMk cId="1261048786" sldId="357"/>
        </pc:sldMkLst>
      </pc:sldChg>
      <pc:sldChg chg="add">
        <pc:chgData name="舘下 智子" userId="62eb3422f1d344d3" providerId="LiveId" clId="{41D4CCF8-80BC-44A6-9FEF-901C15F6DF5B}" dt="2021-09-19T04:35:19.794" v="146"/>
        <pc:sldMkLst>
          <pc:docMk/>
          <pc:sldMk cId="1274328798" sldId="357"/>
        </pc:sldMkLst>
      </pc:sldChg>
      <pc:sldChg chg="del">
        <pc:chgData name="舘下 智子" userId="62eb3422f1d344d3" providerId="LiveId" clId="{41D4CCF8-80BC-44A6-9FEF-901C15F6DF5B}" dt="2021-09-17T12:21:19.645" v="6" actId="2696"/>
        <pc:sldMkLst>
          <pc:docMk/>
          <pc:sldMk cId="70473704" sldId="358"/>
        </pc:sldMkLst>
      </pc:sldChg>
      <pc:sldChg chg="add">
        <pc:chgData name="舘下 智子" userId="62eb3422f1d344d3" providerId="LiveId" clId="{41D4CCF8-80BC-44A6-9FEF-901C15F6DF5B}" dt="2021-09-17T12:21:22.867" v="7"/>
        <pc:sldMkLst>
          <pc:docMk/>
          <pc:sldMk cId="2180957566" sldId="358"/>
        </pc:sldMkLst>
      </pc:sldChg>
      <pc:sldChg chg="add">
        <pc:chgData name="舘下 智子" userId="62eb3422f1d344d3" providerId="LiveId" clId="{41D4CCF8-80BC-44A6-9FEF-901C15F6DF5B}" dt="2021-09-17T12:21:22.867" v="7"/>
        <pc:sldMkLst>
          <pc:docMk/>
          <pc:sldMk cId="626471274" sldId="359"/>
        </pc:sldMkLst>
      </pc:sldChg>
      <pc:sldChg chg="del">
        <pc:chgData name="舘下 智子" userId="62eb3422f1d344d3" providerId="LiveId" clId="{41D4CCF8-80BC-44A6-9FEF-901C15F6DF5B}" dt="2021-09-17T12:21:19.645" v="6" actId="2696"/>
        <pc:sldMkLst>
          <pc:docMk/>
          <pc:sldMk cId="2706721246" sldId="359"/>
        </pc:sldMkLst>
      </pc:sldChg>
      <pc:sldChg chg="add">
        <pc:chgData name="舘下 智子" userId="62eb3422f1d344d3" providerId="LiveId" clId="{41D4CCF8-80BC-44A6-9FEF-901C15F6DF5B}" dt="2021-09-20T04:30:11.128" v="285"/>
        <pc:sldMkLst>
          <pc:docMk/>
          <pc:sldMk cId="119114684" sldId="360"/>
        </pc:sldMkLst>
      </pc:sldChg>
      <pc:sldChg chg="del">
        <pc:chgData name="舘下 智子" userId="62eb3422f1d344d3" providerId="LiveId" clId="{41D4CCF8-80BC-44A6-9FEF-901C15F6DF5B}" dt="2021-09-20T04:30:00.833" v="284" actId="2696"/>
        <pc:sldMkLst>
          <pc:docMk/>
          <pc:sldMk cId="233547921" sldId="360"/>
        </pc:sldMkLst>
      </pc:sldChg>
      <pc:sldChg chg="del">
        <pc:chgData name="舘下 智子" userId="62eb3422f1d344d3" providerId="LiveId" clId="{41D4CCF8-80BC-44A6-9FEF-901C15F6DF5B}" dt="2021-09-20T04:30:00.833" v="284" actId="2696"/>
        <pc:sldMkLst>
          <pc:docMk/>
          <pc:sldMk cId="3500168635" sldId="361"/>
        </pc:sldMkLst>
      </pc:sldChg>
      <pc:sldChg chg="add">
        <pc:chgData name="舘下 智子" userId="62eb3422f1d344d3" providerId="LiveId" clId="{41D4CCF8-80BC-44A6-9FEF-901C15F6DF5B}" dt="2021-09-20T04:30:11.128" v="285"/>
        <pc:sldMkLst>
          <pc:docMk/>
          <pc:sldMk cId="3744932282" sldId="361"/>
        </pc:sldMkLst>
      </pc:sldChg>
      <pc:sldChg chg="del">
        <pc:chgData name="舘下 智子" userId="62eb3422f1d344d3" providerId="LiveId" clId="{41D4CCF8-80BC-44A6-9FEF-901C15F6DF5B}" dt="2021-09-18T01:58:35.868" v="107" actId="2696"/>
        <pc:sldMkLst>
          <pc:docMk/>
          <pc:sldMk cId="1835386725" sldId="365"/>
        </pc:sldMkLst>
      </pc:sldChg>
      <pc:sldChg chg="add">
        <pc:chgData name="舘下 智子" userId="62eb3422f1d344d3" providerId="LiveId" clId="{41D4CCF8-80BC-44A6-9FEF-901C15F6DF5B}" dt="2021-09-18T01:58:51.311" v="108"/>
        <pc:sldMkLst>
          <pc:docMk/>
          <pc:sldMk cId="1974572110" sldId="365"/>
        </pc:sldMkLst>
      </pc:sldChg>
      <pc:sldChg chg="add del">
        <pc:chgData name="舘下 智子" userId="62eb3422f1d344d3" providerId="LiveId" clId="{41D4CCF8-80BC-44A6-9FEF-901C15F6DF5B}" dt="2021-09-18T01:58:26.034" v="105"/>
        <pc:sldMkLst>
          <pc:docMk/>
          <pc:sldMk cId="771844333" sldId="366"/>
        </pc:sldMkLst>
      </pc:sldChg>
      <pc:sldChg chg="add">
        <pc:chgData name="舘下 智子" userId="62eb3422f1d344d3" providerId="LiveId" clId="{41D4CCF8-80BC-44A6-9FEF-901C15F6DF5B}" dt="2021-09-18T01:58:51.311" v="108"/>
        <pc:sldMkLst>
          <pc:docMk/>
          <pc:sldMk cId="1393765395" sldId="366"/>
        </pc:sldMkLst>
      </pc:sldChg>
      <pc:sldChg chg="add del">
        <pc:chgData name="舘下 智子" userId="62eb3422f1d344d3" providerId="LiveId" clId="{41D4CCF8-80BC-44A6-9FEF-901C15F6DF5B}" dt="2021-09-18T01:58:35.868" v="107" actId="2696"/>
        <pc:sldMkLst>
          <pc:docMk/>
          <pc:sldMk cId="3206489836" sldId="366"/>
        </pc:sldMkLst>
      </pc:sldChg>
      <pc:sldChg chg="add">
        <pc:chgData name="舘下 智子" userId="62eb3422f1d344d3" providerId="LiveId" clId="{41D4CCF8-80BC-44A6-9FEF-901C15F6DF5B}" dt="2021-09-19T05:17:36.519" v="227"/>
        <pc:sldMkLst>
          <pc:docMk/>
          <pc:sldMk cId="2989797706" sldId="367"/>
        </pc:sldMkLst>
      </pc:sldChg>
      <pc:sldChg chg="del">
        <pc:chgData name="舘下 智子" userId="62eb3422f1d344d3" providerId="LiveId" clId="{41D4CCF8-80BC-44A6-9FEF-901C15F6DF5B}" dt="2021-09-19T05:17:26.779" v="226" actId="2696"/>
        <pc:sldMkLst>
          <pc:docMk/>
          <pc:sldMk cId="3631226371" sldId="367"/>
        </pc:sldMkLst>
      </pc:sldChg>
      <pc:sldChg chg="add">
        <pc:chgData name="舘下 智子" userId="62eb3422f1d344d3" providerId="LiveId" clId="{41D4CCF8-80BC-44A6-9FEF-901C15F6DF5B}" dt="2021-09-19T05:17:36.519" v="227"/>
        <pc:sldMkLst>
          <pc:docMk/>
          <pc:sldMk cId="32438676" sldId="368"/>
        </pc:sldMkLst>
      </pc:sldChg>
      <pc:sldChg chg="del">
        <pc:chgData name="舘下 智子" userId="62eb3422f1d344d3" providerId="LiveId" clId="{41D4CCF8-80BC-44A6-9FEF-901C15F6DF5B}" dt="2021-09-19T05:17:26.779" v="226" actId="2696"/>
        <pc:sldMkLst>
          <pc:docMk/>
          <pc:sldMk cId="3774654431" sldId="368"/>
        </pc:sldMkLst>
      </pc:sldChg>
      <pc:sldChg chg="del">
        <pc:chgData name="舘下 智子" userId="62eb3422f1d344d3" providerId="LiveId" clId="{41D4CCF8-80BC-44A6-9FEF-901C15F6DF5B}" dt="2021-09-19T04:35:49.022" v="149" actId="2696"/>
        <pc:sldMkLst>
          <pc:docMk/>
          <pc:sldMk cId="719378128" sldId="369"/>
        </pc:sldMkLst>
      </pc:sldChg>
      <pc:sldChg chg="add">
        <pc:chgData name="舘下 智子" userId="62eb3422f1d344d3" providerId="LiveId" clId="{41D4CCF8-80BC-44A6-9FEF-901C15F6DF5B}" dt="2021-09-19T04:35:55.840" v="150"/>
        <pc:sldMkLst>
          <pc:docMk/>
          <pc:sldMk cId="3291021840" sldId="369"/>
        </pc:sldMkLst>
      </pc:sldChg>
      <pc:sldChg chg="del">
        <pc:chgData name="舘下 智子" userId="62eb3422f1d344d3" providerId="LiveId" clId="{41D4CCF8-80BC-44A6-9FEF-901C15F6DF5B}" dt="2021-09-19T04:35:49.022" v="149" actId="2696"/>
        <pc:sldMkLst>
          <pc:docMk/>
          <pc:sldMk cId="196210573" sldId="370"/>
        </pc:sldMkLst>
      </pc:sldChg>
      <pc:sldChg chg="add">
        <pc:chgData name="舘下 智子" userId="62eb3422f1d344d3" providerId="LiveId" clId="{41D4CCF8-80BC-44A6-9FEF-901C15F6DF5B}" dt="2021-09-19T04:35:55.840" v="150"/>
        <pc:sldMkLst>
          <pc:docMk/>
          <pc:sldMk cId="1965459023" sldId="370"/>
        </pc:sldMkLst>
      </pc:sldChg>
      <pc:sldChg chg="del">
        <pc:chgData name="舘下 智子" userId="62eb3422f1d344d3" providerId="LiveId" clId="{41D4CCF8-80BC-44A6-9FEF-901C15F6DF5B}" dt="2021-09-19T04:46:41.925" v="179" actId="2696"/>
        <pc:sldMkLst>
          <pc:docMk/>
          <pc:sldMk cId="2342080137" sldId="371"/>
        </pc:sldMkLst>
      </pc:sldChg>
      <pc:sldChg chg="add">
        <pc:chgData name="舘下 智子" userId="62eb3422f1d344d3" providerId="LiveId" clId="{41D4CCF8-80BC-44A6-9FEF-901C15F6DF5B}" dt="2021-09-19T04:46:55.595" v="180"/>
        <pc:sldMkLst>
          <pc:docMk/>
          <pc:sldMk cId="2929188304" sldId="371"/>
        </pc:sldMkLst>
      </pc:sldChg>
      <pc:sldChg chg="add">
        <pc:chgData name="舘下 智子" userId="62eb3422f1d344d3" providerId="LiveId" clId="{41D4CCF8-80BC-44A6-9FEF-901C15F6DF5B}" dt="2021-09-19T04:46:55.595" v="180"/>
        <pc:sldMkLst>
          <pc:docMk/>
          <pc:sldMk cId="596516550" sldId="372"/>
        </pc:sldMkLst>
      </pc:sldChg>
      <pc:sldChg chg="del">
        <pc:chgData name="舘下 智子" userId="62eb3422f1d344d3" providerId="LiveId" clId="{41D4CCF8-80BC-44A6-9FEF-901C15F6DF5B}" dt="2021-09-19T04:46:41.925" v="179" actId="2696"/>
        <pc:sldMkLst>
          <pc:docMk/>
          <pc:sldMk cId="1199627301" sldId="372"/>
        </pc:sldMkLst>
      </pc:sldChg>
      <pc:sldChg chg="add">
        <pc:chgData name="舘下 智子" userId="62eb3422f1d344d3" providerId="LiveId" clId="{41D4CCF8-80BC-44A6-9FEF-901C15F6DF5B}" dt="2021-09-17T12:31:05.319" v="27"/>
        <pc:sldMkLst>
          <pc:docMk/>
          <pc:sldMk cId="1159889396" sldId="373"/>
        </pc:sldMkLst>
      </pc:sldChg>
      <pc:sldChg chg="del">
        <pc:chgData name="舘下 智子" userId="62eb3422f1d344d3" providerId="LiveId" clId="{41D4CCF8-80BC-44A6-9FEF-901C15F6DF5B}" dt="2021-09-17T12:30:59.399" v="26" actId="2696"/>
        <pc:sldMkLst>
          <pc:docMk/>
          <pc:sldMk cId="2778122265" sldId="373"/>
        </pc:sldMkLst>
      </pc:sldChg>
      <pc:sldChg chg="del">
        <pc:chgData name="舘下 智子" userId="62eb3422f1d344d3" providerId="LiveId" clId="{41D4CCF8-80BC-44A6-9FEF-901C15F6DF5B}" dt="2021-09-17T12:30:59.399" v="26" actId="2696"/>
        <pc:sldMkLst>
          <pc:docMk/>
          <pc:sldMk cId="1404024630" sldId="374"/>
        </pc:sldMkLst>
      </pc:sldChg>
      <pc:sldChg chg="add">
        <pc:chgData name="舘下 智子" userId="62eb3422f1d344d3" providerId="LiveId" clId="{41D4CCF8-80BC-44A6-9FEF-901C15F6DF5B}" dt="2021-09-17T12:31:05.319" v="27"/>
        <pc:sldMkLst>
          <pc:docMk/>
          <pc:sldMk cId="3184917337" sldId="374"/>
        </pc:sldMkLst>
      </pc:sldChg>
      <pc:sldChg chg="del">
        <pc:chgData name="舘下 智子" userId="62eb3422f1d344d3" providerId="LiveId" clId="{41D4CCF8-80BC-44A6-9FEF-901C15F6DF5B}" dt="2021-09-19T05:28:03.040" v="246" actId="2696"/>
        <pc:sldMkLst>
          <pc:docMk/>
          <pc:sldMk cId="153622594" sldId="375"/>
        </pc:sldMkLst>
      </pc:sldChg>
      <pc:sldChg chg="add">
        <pc:chgData name="舘下 智子" userId="62eb3422f1d344d3" providerId="LiveId" clId="{41D4CCF8-80BC-44A6-9FEF-901C15F6DF5B}" dt="2021-09-19T05:28:11.361" v="247"/>
        <pc:sldMkLst>
          <pc:docMk/>
          <pc:sldMk cId="2485980247" sldId="375"/>
        </pc:sldMkLst>
      </pc:sldChg>
      <pc:sldChg chg="add">
        <pc:chgData name="舘下 智子" userId="62eb3422f1d344d3" providerId="LiveId" clId="{41D4CCF8-80BC-44A6-9FEF-901C15F6DF5B}" dt="2021-09-19T05:28:11.361" v="247"/>
        <pc:sldMkLst>
          <pc:docMk/>
          <pc:sldMk cId="1145719909" sldId="376"/>
        </pc:sldMkLst>
      </pc:sldChg>
      <pc:sldChg chg="del">
        <pc:chgData name="舘下 智子" userId="62eb3422f1d344d3" providerId="LiveId" clId="{41D4CCF8-80BC-44A6-9FEF-901C15F6DF5B}" dt="2021-09-19T05:28:03.040" v="246" actId="2696"/>
        <pc:sldMkLst>
          <pc:docMk/>
          <pc:sldMk cId="1148547800" sldId="376"/>
        </pc:sldMkLst>
      </pc:sldChg>
      <pc:sldChg chg="del">
        <pc:chgData name="舘下 智子" userId="62eb3422f1d344d3" providerId="LiveId" clId="{41D4CCF8-80BC-44A6-9FEF-901C15F6DF5B}" dt="2021-09-17T12:22:06.066" v="8" actId="2696"/>
        <pc:sldMkLst>
          <pc:docMk/>
          <pc:sldMk cId="3454118075" sldId="381"/>
        </pc:sldMkLst>
      </pc:sldChg>
      <pc:sldChg chg="add">
        <pc:chgData name="舘下 智子" userId="62eb3422f1d344d3" providerId="LiveId" clId="{41D4CCF8-80BC-44A6-9FEF-901C15F6DF5B}" dt="2021-09-17T12:22:11.285" v="9"/>
        <pc:sldMkLst>
          <pc:docMk/>
          <pc:sldMk cId="3728705396" sldId="381"/>
        </pc:sldMkLst>
      </pc:sldChg>
      <pc:sldChg chg="del">
        <pc:chgData name="舘下 智子" userId="62eb3422f1d344d3" providerId="LiveId" clId="{41D4CCF8-80BC-44A6-9FEF-901C15F6DF5B}" dt="2021-09-17T12:22:06.066" v="8" actId="2696"/>
        <pc:sldMkLst>
          <pc:docMk/>
          <pc:sldMk cId="123294636" sldId="382"/>
        </pc:sldMkLst>
      </pc:sldChg>
      <pc:sldChg chg="add">
        <pc:chgData name="舘下 智子" userId="62eb3422f1d344d3" providerId="LiveId" clId="{41D4CCF8-80BC-44A6-9FEF-901C15F6DF5B}" dt="2021-09-17T12:22:11.285" v="9"/>
        <pc:sldMkLst>
          <pc:docMk/>
          <pc:sldMk cId="3058570126" sldId="382"/>
        </pc:sldMkLst>
      </pc:sldChg>
      <pc:sldChg chg="add">
        <pc:chgData name="舘下 智子" userId="62eb3422f1d344d3" providerId="LiveId" clId="{41D4CCF8-80BC-44A6-9FEF-901C15F6DF5B}" dt="2021-09-19T05:32:47.358" v="267"/>
        <pc:sldMkLst>
          <pc:docMk/>
          <pc:sldMk cId="957510000" sldId="387"/>
        </pc:sldMkLst>
      </pc:sldChg>
      <pc:sldChg chg="del">
        <pc:chgData name="舘下 智子" userId="62eb3422f1d344d3" providerId="LiveId" clId="{41D4CCF8-80BC-44A6-9FEF-901C15F6DF5B}" dt="2021-09-19T05:32:40.062" v="266" actId="2696"/>
        <pc:sldMkLst>
          <pc:docMk/>
          <pc:sldMk cId="3573680031" sldId="387"/>
        </pc:sldMkLst>
      </pc:sldChg>
      <pc:sldChg chg="add">
        <pc:chgData name="舘下 智子" userId="62eb3422f1d344d3" providerId="LiveId" clId="{41D4CCF8-80BC-44A6-9FEF-901C15F6DF5B}" dt="2021-09-17T12:38:08.938" v="96"/>
        <pc:sldMkLst>
          <pc:docMk/>
          <pc:sldMk cId="460164085" sldId="388"/>
        </pc:sldMkLst>
      </pc:sldChg>
      <pc:sldChg chg="del">
        <pc:chgData name="舘下 智子" userId="62eb3422f1d344d3" providerId="LiveId" clId="{41D4CCF8-80BC-44A6-9FEF-901C15F6DF5B}" dt="2021-09-17T12:38:01.239" v="95" actId="2696"/>
        <pc:sldMkLst>
          <pc:docMk/>
          <pc:sldMk cId="617842705" sldId="388"/>
        </pc:sldMkLst>
      </pc:sldChg>
      <pc:sldChg chg="del">
        <pc:chgData name="舘下 智子" userId="62eb3422f1d344d3" providerId="LiveId" clId="{41D4CCF8-80BC-44A6-9FEF-901C15F6DF5B}" dt="2021-09-18T02:03:14.104" v="119" actId="2696"/>
        <pc:sldMkLst>
          <pc:docMk/>
          <pc:sldMk cId="724836172" sldId="389"/>
        </pc:sldMkLst>
      </pc:sldChg>
      <pc:sldChg chg="add">
        <pc:chgData name="舘下 智子" userId="62eb3422f1d344d3" providerId="LiveId" clId="{41D4CCF8-80BC-44A6-9FEF-901C15F6DF5B}" dt="2021-09-18T02:03:23.318" v="120"/>
        <pc:sldMkLst>
          <pc:docMk/>
          <pc:sldMk cId="2515790958" sldId="389"/>
        </pc:sldMkLst>
      </pc:sldChg>
      <pc:sldChg chg="add">
        <pc:chgData name="舘下 智子" userId="62eb3422f1d344d3" providerId="LiveId" clId="{41D4CCF8-80BC-44A6-9FEF-901C15F6DF5B}" dt="2021-09-19T05:20:18.570" v="237"/>
        <pc:sldMkLst>
          <pc:docMk/>
          <pc:sldMk cId="1931338407" sldId="391"/>
        </pc:sldMkLst>
      </pc:sldChg>
      <pc:sldChg chg="del">
        <pc:chgData name="舘下 智子" userId="62eb3422f1d344d3" providerId="LiveId" clId="{41D4CCF8-80BC-44A6-9FEF-901C15F6DF5B}" dt="2021-09-19T05:20:08.066" v="236" actId="2696"/>
        <pc:sldMkLst>
          <pc:docMk/>
          <pc:sldMk cId="2525005365" sldId="391"/>
        </pc:sldMkLst>
      </pc:sldChg>
      <pc:sldChg chg="del">
        <pc:chgData name="舘下 智子" userId="62eb3422f1d344d3" providerId="LiveId" clId="{41D4CCF8-80BC-44A6-9FEF-901C15F6DF5B}" dt="2021-09-20T04:42:16.149" v="322" actId="2696"/>
        <pc:sldMkLst>
          <pc:docMk/>
          <pc:sldMk cId="126752849" sldId="392"/>
        </pc:sldMkLst>
      </pc:sldChg>
      <pc:sldChg chg="add">
        <pc:chgData name="舘下 智子" userId="62eb3422f1d344d3" providerId="LiveId" clId="{41D4CCF8-80BC-44A6-9FEF-901C15F6DF5B}" dt="2021-09-20T04:42:28.372" v="323"/>
        <pc:sldMkLst>
          <pc:docMk/>
          <pc:sldMk cId="3625044643" sldId="392"/>
        </pc:sldMkLst>
      </pc:sldChg>
      <pc:sldChg chg="add">
        <pc:chgData name="舘下 智子" userId="62eb3422f1d344d3" providerId="LiveId" clId="{41D4CCF8-80BC-44A6-9FEF-901C15F6DF5B}" dt="2021-09-19T05:09:50.779" v="209"/>
        <pc:sldMkLst>
          <pc:docMk/>
          <pc:sldMk cId="3326583925" sldId="394"/>
        </pc:sldMkLst>
      </pc:sldChg>
      <pc:sldChg chg="del">
        <pc:chgData name="舘下 智子" userId="62eb3422f1d344d3" providerId="LiveId" clId="{41D4CCF8-80BC-44A6-9FEF-901C15F6DF5B}" dt="2021-09-19T05:09:36.849" v="208" actId="2696"/>
        <pc:sldMkLst>
          <pc:docMk/>
          <pc:sldMk cId="3595831606" sldId="394"/>
        </pc:sldMkLst>
      </pc:sldChg>
      <pc:sldChg chg="add">
        <pc:chgData name="舘下 智子" userId="62eb3422f1d344d3" providerId="LiveId" clId="{41D4CCF8-80BC-44A6-9FEF-901C15F6DF5B}" dt="2021-09-20T04:34:40.813" v="295"/>
        <pc:sldMkLst>
          <pc:docMk/>
          <pc:sldMk cId="1021485759" sldId="397"/>
        </pc:sldMkLst>
      </pc:sldChg>
      <pc:sldChg chg="del">
        <pc:chgData name="舘下 智子" userId="62eb3422f1d344d3" providerId="LiveId" clId="{41D4CCF8-80BC-44A6-9FEF-901C15F6DF5B}" dt="2021-09-20T04:34:35.230" v="294" actId="2696"/>
        <pc:sldMkLst>
          <pc:docMk/>
          <pc:sldMk cId="2794607860" sldId="397"/>
        </pc:sldMkLst>
      </pc:sldChg>
      <pc:sldChg chg="add">
        <pc:chgData name="舘下 智子" userId="62eb3422f1d344d3" providerId="LiveId" clId="{41D4CCF8-80BC-44A6-9FEF-901C15F6DF5B}" dt="2021-09-19T05:17:09.106" v="225"/>
        <pc:sldMkLst>
          <pc:docMk/>
          <pc:sldMk cId="2073497717" sldId="399"/>
        </pc:sldMkLst>
      </pc:sldChg>
      <pc:sldChg chg="del">
        <pc:chgData name="舘下 智子" userId="62eb3422f1d344d3" providerId="LiveId" clId="{41D4CCF8-80BC-44A6-9FEF-901C15F6DF5B}" dt="2021-09-19T05:17:02.255" v="224" actId="2696"/>
        <pc:sldMkLst>
          <pc:docMk/>
          <pc:sldMk cId="3043001339" sldId="399"/>
        </pc:sldMkLst>
      </pc:sldChg>
      <pc:sldChg chg="add">
        <pc:chgData name="舘下 智子" userId="62eb3422f1d344d3" providerId="LiveId" clId="{41D4CCF8-80BC-44A6-9FEF-901C15F6DF5B}" dt="2021-09-20T04:35:20.139" v="297"/>
        <pc:sldMkLst>
          <pc:docMk/>
          <pc:sldMk cId="740240271" sldId="400"/>
        </pc:sldMkLst>
      </pc:sldChg>
      <pc:sldChg chg="del">
        <pc:chgData name="舘下 智子" userId="62eb3422f1d344d3" providerId="LiveId" clId="{41D4CCF8-80BC-44A6-9FEF-901C15F6DF5B}" dt="2021-09-20T04:35:08.850" v="296" actId="2696"/>
        <pc:sldMkLst>
          <pc:docMk/>
          <pc:sldMk cId="2216455573" sldId="400"/>
        </pc:sldMkLst>
      </pc:sldChg>
      <pc:sldChg chg="add">
        <pc:chgData name="舘下 智子" userId="62eb3422f1d344d3" providerId="LiveId" clId="{41D4CCF8-80BC-44A6-9FEF-901C15F6DF5B}" dt="2021-09-17T12:42:40.021" v="102"/>
        <pc:sldMkLst>
          <pc:docMk/>
          <pc:sldMk cId="381911095" sldId="401"/>
        </pc:sldMkLst>
      </pc:sldChg>
      <pc:sldChg chg="del">
        <pc:chgData name="舘下 智子" userId="62eb3422f1d344d3" providerId="LiveId" clId="{41D4CCF8-80BC-44A6-9FEF-901C15F6DF5B}" dt="2021-09-17T12:42:34.180" v="101" actId="2696"/>
        <pc:sldMkLst>
          <pc:docMk/>
          <pc:sldMk cId="1709995044" sldId="401"/>
        </pc:sldMkLst>
      </pc:sldChg>
      <pc:sldChg chg="add">
        <pc:chgData name="舘下 智子" userId="62eb3422f1d344d3" providerId="LiveId" clId="{41D4CCF8-80BC-44A6-9FEF-901C15F6DF5B}" dt="2021-09-19T04:47:45.968" v="182"/>
        <pc:sldMkLst>
          <pc:docMk/>
          <pc:sldMk cId="631049143" sldId="402"/>
        </pc:sldMkLst>
      </pc:sldChg>
      <pc:sldChg chg="del">
        <pc:chgData name="舘下 智子" userId="62eb3422f1d344d3" providerId="LiveId" clId="{41D4CCF8-80BC-44A6-9FEF-901C15F6DF5B}" dt="2021-09-19T04:47:27.994" v="181" actId="2696"/>
        <pc:sldMkLst>
          <pc:docMk/>
          <pc:sldMk cId="922885813" sldId="402"/>
        </pc:sldMkLst>
      </pc:sldChg>
      <pc:sldChg chg="del">
        <pc:chgData name="舘下 智子" userId="62eb3422f1d344d3" providerId="LiveId" clId="{41D4CCF8-80BC-44A6-9FEF-901C15F6DF5B}" dt="2021-09-20T04:35:40.933" v="298" actId="2696"/>
        <pc:sldMkLst>
          <pc:docMk/>
          <pc:sldMk cId="1107340272" sldId="403"/>
        </pc:sldMkLst>
      </pc:sldChg>
      <pc:sldChg chg="add">
        <pc:chgData name="舘下 智子" userId="62eb3422f1d344d3" providerId="LiveId" clId="{41D4CCF8-80BC-44A6-9FEF-901C15F6DF5B}" dt="2021-09-20T04:35:50.560" v="299"/>
        <pc:sldMkLst>
          <pc:docMk/>
          <pc:sldMk cId="2315979022" sldId="403"/>
        </pc:sldMkLst>
      </pc:sldChg>
      <pc:sldChg chg="del">
        <pc:chgData name="舘下 智子" userId="62eb3422f1d344d3" providerId="LiveId" clId="{41D4CCF8-80BC-44A6-9FEF-901C15F6DF5B}" dt="2021-09-19T04:36:03.963" v="151" actId="2696"/>
        <pc:sldMkLst>
          <pc:docMk/>
          <pc:sldMk cId="1216497383" sldId="404"/>
        </pc:sldMkLst>
      </pc:sldChg>
      <pc:sldChg chg="add">
        <pc:chgData name="舘下 智子" userId="62eb3422f1d344d3" providerId="LiveId" clId="{41D4CCF8-80BC-44A6-9FEF-901C15F6DF5B}" dt="2021-09-19T04:36:09.446" v="152"/>
        <pc:sldMkLst>
          <pc:docMk/>
          <pc:sldMk cId="4060077433" sldId="404"/>
        </pc:sldMkLst>
      </pc:sldChg>
      <pc:sldChg chg="add">
        <pc:chgData name="舘下 智子" userId="62eb3422f1d344d3" providerId="LiveId" clId="{41D4CCF8-80BC-44A6-9FEF-901C15F6DF5B}" dt="2021-09-18T02:01:10.820" v="116"/>
        <pc:sldMkLst>
          <pc:docMk/>
          <pc:sldMk cId="1158119219" sldId="405"/>
        </pc:sldMkLst>
      </pc:sldChg>
      <pc:sldChg chg="del">
        <pc:chgData name="舘下 智子" userId="62eb3422f1d344d3" providerId="LiveId" clId="{41D4CCF8-80BC-44A6-9FEF-901C15F6DF5B}" dt="2021-09-18T02:00:59.754" v="115" actId="2696"/>
        <pc:sldMkLst>
          <pc:docMk/>
          <pc:sldMk cId="2702473421" sldId="405"/>
        </pc:sldMkLst>
      </pc:sldChg>
      <pc:sldChg chg="add">
        <pc:chgData name="舘下 智子" userId="62eb3422f1d344d3" providerId="LiveId" clId="{41D4CCF8-80BC-44A6-9FEF-901C15F6DF5B}" dt="2021-09-19T04:33:59.246" v="144"/>
        <pc:sldMkLst>
          <pc:docMk/>
          <pc:sldMk cId="647668856" sldId="406"/>
        </pc:sldMkLst>
      </pc:sldChg>
      <pc:sldChg chg="del">
        <pc:chgData name="舘下 智子" userId="62eb3422f1d344d3" providerId="LiveId" clId="{41D4CCF8-80BC-44A6-9FEF-901C15F6DF5B}" dt="2021-09-19T04:33:52.402" v="143" actId="2696"/>
        <pc:sldMkLst>
          <pc:docMk/>
          <pc:sldMk cId="3534875585" sldId="406"/>
        </pc:sldMkLst>
      </pc:sldChg>
      <pc:sldChg chg="del">
        <pc:chgData name="舘下 智子" userId="62eb3422f1d344d3" providerId="LiveId" clId="{41D4CCF8-80BC-44A6-9FEF-901C15F6DF5B}" dt="2021-09-19T04:41:52.020" v="169" actId="2696"/>
        <pc:sldMkLst>
          <pc:docMk/>
          <pc:sldMk cId="1141070901" sldId="408"/>
        </pc:sldMkLst>
      </pc:sldChg>
      <pc:sldChg chg="add">
        <pc:chgData name="舘下 智子" userId="62eb3422f1d344d3" providerId="LiveId" clId="{41D4CCF8-80BC-44A6-9FEF-901C15F6DF5B}" dt="2021-09-19T04:41:59.950" v="170"/>
        <pc:sldMkLst>
          <pc:docMk/>
          <pc:sldMk cId="4154649071" sldId="408"/>
        </pc:sldMkLst>
      </pc:sldChg>
      <pc:sldChg chg="add">
        <pc:chgData name="舘下 智子" userId="62eb3422f1d344d3" providerId="LiveId" clId="{41D4CCF8-80BC-44A6-9FEF-901C15F6DF5B}" dt="2021-09-19T05:27:36.527" v="243"/>
        <pc:sldMkLst>
          <pc:docMk/>
          <pc:sldMk cId="396006271" sldId="410"/>
        </pc:sldMkLst>
      </pc:sldChg>
      <pc:sldChg chg="del">
        <pc:chgData name="舘下 智子" userId="62eb3422f1d344d3" providerId="LiveId" clId="{41D4CCF8-80BC-44A6-9FEF-901C15F6DF5B}" dt="2021-09-19T05:27:30.879" v="242" actId="2696"/>
        <pc:sldMkLst>
          <pc:docMk/>
          <pc:sldMk cId="2488184418" sldId="410"/>
        </pc:sldMkLst>
      </pc:sldChg>
      <pc:sldChg chg="ord">
        <pc:chgData name="舘下 智子" userId="62eb3422f1d344d3" providerId="LiveId" clId="{41D4CCF8-80BC-44A6-9FEF-901C15F6DF5B}" dt="2021-09-18T02:00:37.572" v="113"/>
        <pc:sldMkLst>
          <pc:docMk/>
          <pc:sldMk cId="1719610211" sldId="412"/>
        </pc:sldMkLst>
      </pc:sldChg>
      <pc:sldChg chg="del">
        <pc:chgData name="舘下 智子" userId="62eb3422f1d344d3" providerId="LiveId" clId="{41D4CCF8-80BC-44A6-9FEF-901C15F6DF5B}" dt="2021-09-19T05:15:53.257" v="218" actId="2696"/>
        <pc:sldMkLst>
          <pc:docMk/>
          <pc:sldMk cId="640087129" sldId="413"/>
        </pc:sldMkLst>
      </pc:sldChg>
      <pc:sldChg chg="add">
        <pc:chgData name="舘下 智子" userId="62eb3422f1d344d3" providerId="LiveId" clId="{41D4CCF8-80BC-44A6-9FEF-901C15F6DF5B}" dt="2021-09-19T05:15:59.878" v="219"/>
        <pc:sldMkLst>
          <pc:docMk/>
          <pc:sldMk cId="3475764035" sldId="413"/>
        </pc:sldMkLst>
      </pc:sldChg>
      <pc:sldChg chg="add">
        <pc:chgData name="舘下 智子" userId="62eb3422f1d344d3" providerId="LiveId" clId="{41D4CCF8-80BC-44A6-9FEF-901C15F6DF5B}" dt="2021-09-19T04:36:22.002" v="154"/>
        <pc:sldMkLst>
          <pc:docMk/>
          <pc:sldMk cId="359982346" sldId="414"/>
        </pc:sldMkLst>
      </pc:sldChg>
      <pc:sldChg chg="del">
        <pc:chgData name="舘下 智子" userId="62eb3422f1d344d3" providerId="LiveId" clId="{41D4CCF8-80BC-44A6-9FEF-901C15F6DF5B}" dt="2021-09-19T04:36:17.111" v="153" actId="2696"/>
        <pc:sldMkLst>
          <pc:docMk/>
          <pc:sldMk cId="2559646115" sldId="414"/>
        </pc:sldMkLst>
      </pc:sldChg>
      <pc:sldChg chg="del">
        <pc:chgData name="舘下 智子" userId="62eb3422f1d344d3" providerId="LiveId" clId="{41D4CCF8-80BC-44A6-9FEF-901C15F6DF5B}" dt="2021-09-19T04:30:26.657" v="133" actId="2696"/>
        <pc:sldMkLst>
          <pc:docMk/>
          <pc:sldMk cId="670915064" sldId="417"/>
        </pc:sldMkLst>
      </pc:sldChg>
      <pc:sldChg chg="add">
        <pc:chgData name="舘下 智子" userId="62eb3422f1d344d3" providerId="LiveId" clId="{41D4CCF8-80BC-44A6-9FEF-901C15F6DF5B}" dt="2021-09-19T04:30:40.363" v="134"/>
        <pc:sldMkLst>
          <pc:docMk/>
          <pc:sldMk cId="4262172331" sldId="417"/>
        </pc:sldMkLst>
      </pc:sldChg>
      <pc:sldChg chg="add">
        <pc:chgData name="舘下 智子" userId="62eb3422f1d344d3" providerId="LiveId" clId="{41D4CCF8-80BC-44A6-9FEF-901C15F6DF5B}" dt="2021-09-17T12:18:37.937" v="1"/>
        <pc:sldMkLst>
          <pc:docMk/>
          <pc:sldMk cId="1567318995" sldId="418"/>
        </pc:sldMkLst>
      </pc:sldChg>
      <pc:sldChg chg="del">
        <pc:chgData name="舘下 智子" userId="62eb3422f1d344d3" providerId="LiveId" clId="{41D4CCF8-80BC-44A6-9FEF-901C15F6DF5B}" dt="2021-09-17T12:18:33.545" v="0" actId="2696"/>
        <pc:sldMkLst>
          <pc:docMk/>
          <pc:sldMk cId="1968541888" sldId="418"/>
        </pc:sldMkLst>
      </pc:sldChg>
      <pc:sldChg chg="del">
        <pc:chgData name="舘下 智子" userId="62eb3422f1d344d3" providerId="LiveId" clId="{41D4CCF8-80BC-44A6-9FEF-901C15F6DF5B}" dt="2021-09-17T12:27:58.945" v="16" actId="2696"/>
        <pc:sldMkLst>
          <pc:docMk/>
          <pc:sldMk cId="515599081" sldId="419"/>
        </pc:sldMkLst>
      </pc:sldChg>
      <pc:sldChg chg="add">
        <pc:chgData name="舘下 智子" userId="62eb3422f1d344d3" providerId="LiveId" clId="{41D4CCF8-80BC-44A6-9FEF-901C15F6DF5B}" dt="2021-09-17T12:28:09.984" v="17"/>
        <pc:sldMkLst>
          <pc:docMk/>
          <pc:sldMk cId="663323654" sldId="419"/>
        </pc:sldMkLst>
      </pc:sldChg>
      <pc:sldChg chg="del">
        <pc:chgData name="舘下 智子" userId="62eb3422f1d344d3" providerId="LiveId" clId="{41D4CCF8-80BC-44A6-9FEF-901C15F6DF5B}" dt="2021-09-20T04:30:58.864" v="286" actId="2696"/>
        <pc:sldMkLst>
          <pc:docMk/>
          <pc:sldMk cId="2340739774" sldId="420"/>
        </pc:sldMkLst>
      </pc:sldChg>
      <pc:sldChg chg="add">
        <pc:chgData name="舘下 智子" userId="62eb3422f1d344d3" providerId="LiveId" clId="{41D4CCF8-80BC-44A6-9FEF-901C15F6DF5B}" dt="2021-09-20T04:31:04.862" v="287"/>
        <pc:sldMkLst>
          <pc:docMk/>
          <pc:sldMk cId="3737113337" sldId="420"/>
        </pc:sldMkLst>
      </pc:sldChg>
      <pc:sldChg chg="add">
        <pc:chgData name="舘下 智子" userId="62eb3422f1d344d3" providerId="LiveId" clId="{41D4CCF8-80BC-44A6-9FEF-901C15F6DF5B}" dt="2021-09-17T12:22:56.647" v="11"/>
        <pc:sldMkLst>
          <pc:docMk/>
          <pc:sldMk cId="2279688771" sldId="421"/>
        </pc:sldMkLst>
      </pc:sldChg>
      <pc:sldChg chg="del">
        <pc:chgData name="舘下 智子" userId="62eb3422f1d344d3" providerId="LiveId" clId="{41D4CCF8-80BC-44A6-9FEF-901C15F6DF5B}" dt="2021-09-17T12:22:50.443" v="10" actId="2696"/>
        <pc:sldMkLst>
          <pc:docMk/>
          <pc:sldMk cId="2485946044" sldId="421"/>
        </pc:sldMkLst>
      </pc:sldChg>
      <pc:sldChg chg="del">
        <pc:chgData name="舘下 智子" userId="62eb3422f1d344d3" providerId="LiveId" clId="{41D4CCF8-80BC-44A6-9FEF-901C15F6DF5B}" dt="2021-09-19T04:29:44.052" v="131" actId="2696"/>
        <pc:sldMkLst>
          <pc:docMk/>
          <pc:sldMk cId="2450139795" sldId="422"/>
        </pc:sldMkLst>
      </pc:sldChg>
      <pc:sldChg chg="add">
        <pc:chgData name="舘下 智子" userId="62eb3422f1d344d3" providerId="LiveId" clId="{41D4CCF8-80BC-44A6-9FEF-901C15F6DF5B}" dt="2021-09-19T04:29:49.586" v="132"/>
        <pc:sldMkLst>
          <pc:docMk/>
          <pc:sldMk cId="3841054980" sldId="422"/>
        </pc:sldMkLst>
      </pc:sldChg>
      <pc:sldChg chg="add">
        <pc:chgData name="舘下 智子" userId="62eb3422f1d344d3" providerId="LiveId" clId="{41D4CCF8-80BC-44A6-9FEF-901C15F6DF5B}" dt="2021-09-19T04:33:26.114" v="140"/>
        <pc:sldMkLst>
          <pc:docMk/>
          <pc:sldMk cId="3654515433" sldId="423"/>
        </pc:sldMkLst>
      </pc:sldChg>
      <pc:sldChg chg="del">
        <pc:chgData name="舘下 智子" userId="62eb3422f1d344d3" providerId="LiveId" clId="{41D4CCF8-80BC-44A6-9FEF-901C15F6DF5B}" dt="2021-09-19T04:33:16.638" v="139" actId="2696"/>
        <pc:sldMkLst>
          <pc:docMk/>
          <pc:sldMk cId="4029294489" sldId="423"/>
        </pc:sldMkLst>
      </pc:sldChg>
      <pc:sldChg chg="add">
        <pc:chgData name="舘下 智子" userId="62eb3422f1d344d3" providerId="LiveId" clId="{41D4CCF8-80BC-44A6-9FEF-901C15F6DF5B}" dt="2021-09-20T04:28:04.440" v="277"/>
        <pc:sldMkLst>
          <pc:docMk/>
          <pc:sldMk cId="2138605822" sldId="424"/>
        </pc:sldMkLst>
      </pc:sldChg>
      <pc:sldChg chg="del">
        <pc:chgData name="舘下 智子" userId="62eb3422f1d344d3" providerId="LiveId" clId="{41D4CCF8-80BC-44A6-9FEF-901C15F6DF5B}" dt="2021-09-20T04:27:57.044" v="276" actId="2696"/>
        <pc:sldMkLst>
          <pc:docMk/>
          <pc:sldMk cId="2721603056" sldId="424"/>
        </pc:sldMkLst>
      </pc:sldChg>
      <pc:sldChg chg="del">
        <pc:chgData name="舘下 智子" userId="62eb3422f1d344d3" providerId="LiveId" clId="{41D4CCF8-80BC-44A6-9FEF-901C15F6DF5B}" dt="2021-09-19T04:38:23.339" v="161" actId="2696"/>
        <pc:sldMkLst>
          <pc:docMk/>
          <pc:sldMk cId="178788037" sldId="425"/>
        </pc:sldMkLst>
      </pc:sldChg>
      <pc:sldChg chg="add">
        <pc:chgData name="舘下 智子" userId="62eb3422f1d344d3" providerId="LiveId" clId="{41D4CCF8-80BC-44A6-9FEF-901C15F6DF5B}" dt="2021-09-19T04:38:29.819" v="162"/>
        <pc:sldMkLst>
          <pc:docMk/>
          <pc:sldMk cId="1070007921" sldId="425"/>
        </pc:sldMkLst>
      </pc:sldChg>
      <pc:sldChg chg="del">
        <pc:chgData name="舘下 智子" userId="62eb3422f1d344d3" providerId="LiveId" clId="{41D4CCF8-80BC-44A6-9FEF-901C15F6DF5B}" dt="2021-09-18T02:02:10.349" v="117" actId="2696"/>
        <pc:sldMkLst>
          <pc:docMk/>
          <pc:sldMk cId="828445866" sldId="426"/>
        </pc:sldMkLst>
      </pc:sldChg>
      <pc:sldChg chg="add">
        <pc:chgData name="舘下 智子" userId="62eb3422f1d344d3" providerId="LiveId" clId="{41D4CCF8-80BC-44A6-9FEF-901C15F6DF5B}" dt="2021-09-18T02:02:20.065" v="118"/>
        <pc:sldMkLst>
          <pc:docMk/>
          <pc:sldMk cId="2962396205" sldId="426"/>
        </pc:sldMkLst>
      </pc:sldChg>
      <pc:sldChg chg="add">
        <pc:chgData name="舘下 智子" userId="62eb3422f1d344d3" providerId="LiveId" clId="{41D4CCF8-80BC-44A6-9FEF-901C15F6DF5B}" dt="2021-09-20T04:39:05.406" v="309"/>
        <pc:sldMkLst>
          <pc:docMk/>
          <pc:sldMk cId="839780390" sldId="427"/>
        </pc:sldMkLst>
      </pc:sldChg>
      <pc:sldChg chg="add del">
        <pc:chgData name="舘下 智子" userId="62eb3422f1d344d3" providerId="LiveId" clId="{41D4CCF8-80BC-44A6-9FEF-901C15F6DF5B}" dt="2021-09-18T01:58:26.034" v="105"/>
        <pc:sldMkLst>
          <pc:docMk/>
          <pc:sldMk cId="1958697068" sldId="427"/>
        </pc:sldMkLst>
      </pc:sldChg>
      <pc:sldChg chg="add del">
        <pc:chgData name="舘下 智子" userId="62eb3422f1d344d3" providerId="LiveId" clId="{41D4CCF8-80BC-44A6-9FEF-901C15F6DF5B}" dt="2021-09-20T04:38:55.946" v="308" actId="2696"/>
        <pc:sldMkLst>
          <pc:docMk/>
          <pc:sldMk cId="1978486736" sldId="427"/>
        </pc:sldMkLst>
      </pc:sldChg>
      <pc:sldChg chg="del">
        <pc:chgData name="舘下 智子" userId="62eb3422f1d344d3" providerId="LiveId" clId="{41D4CCF8-80BC-44A6-9FEF-901C15F6DF5B}" dt="2021-09-19T04:37:28.590" v="157" actId="2696"/>
        <pc:sldMkLst>
          <pc:docMk/>
          <pc:sldMk cId="1536503427" sldId="428"/>
        </pc:sldMkLst>
      </pc:sldChg>
      <pc:sldChg chg="add">
        <pc:chgData name="舘下 智子" userId="62eb3422f1d344d3" providerId="LiveId" clId="{41D4CCF8-80BC-44A6-9FEF-901C15F6DF5B}" dt="2021-09-19T04:37:39.257" v="158"/>
        <pc:sldMkLst>
          <pc:docMk/>
          <pc:sldMk cId="3331526937" sldId="428"/>
        </pc:sldMkLst>
      </pc:sldChg>
      <pc:sldChg chg="add">
        <pc:chgData name="舘下 智子" userId="62eb3422f1d344d3" providerId="LiveId" clId="{41D4CCF8-80BC-44A6-9FEF-901C15F6DF5B}" dt="2021-09-20T04:39:39.700" v="311"/>
        <pc:sldMkLst>
          <pc:docMk/>
          <pc:sldMk cId="1275527432" sldId="430"/>
        </pc:sldMkLst>
      </pc:sldChg>
      <pc:sldChg chg="del">
        <pc:chgData name="舘下 智子" userId="62eb3422f1d344d3" providerId="LiveId" clId="{41D4CCF8-80BC-44A6-9FEF-901C15F6DF5B}" dt="2021-09-20T04:39:30.241" v="310" actId="2696"/>
        <pc:sldMkLst>
          <pc:docMk/>
          <pc:sldMk cId="1857565570" sldId="430"/>
        </pc:sldMkLst>
      </pc:sldChg>
      <pc:sldChg chg="add">
        <pc:chgData name="舘下 智子" userId="62eb3422f1d344d3" providerId="LiveId" clId="{41D4CCF8-80BC-44A6-9FEF-901C15F6DF5B}" dt="2021-09-19T04:41:18.518" v="168"/>
        <pc:sldMkLst>
          <pc:docMk/>
          <pc:sldMk cId="1196798079" sldId="432"/>
        </pc:sldMkLst>
      </pc:sldChg>
      <pc:sldChg chg="del">
        <pc:chgData name="舘下 智子" userId="62eb3422f1d344d3" providerId="LiveId" clId="{41D4CCF8-80BC-44A6-9FEF-901C15F6DF5B}" dt="2021-09-19T04:41:05.697" v="167" actId="2696"/>
        <pc:sldMkLst>
          <pc:docMk/>
          <pc:sldMk cId="2956356530" sldId="432"/>
        </pc:sldMkLst>
      </pc:sldChg>
      <pc:sldChg chg="del">
        <pc:chgData name="舘下 智子" userId="62eb3422f1d344d3" providerId="LiveId" clId="{41D4CCF8-80BC-44A6-9FEF-901C15F6DF5B}" dt="2021-09-20T04:33:31.948" v="290" actId="2696"/>
        <pc:sldMkLst>
          <pc:docMk/>
          <pc:sldMk cId="1988173846" sldId="433"/>
        </pc:sldMkLst>
      </pc:sldChg>
      <pc:sldChg chg="add">
        <pc:chgData name="舘下 智子" userId="62eb3422f1d344d3" providerId="LiveId" clId="{41D4CCF8-80BC-44A6-9FEF-901C15F6DF5B}" dt="2021-09-20T04:33:37.726" v="291"/>
        <pc:sldMkLst>
          <pc:docMk/>
          <pc:sldMk cId="3151770721" sldId="433"/>
        </pc:sldMkLst>
      </pc:sldChg>
      <pc:sldChg chg="del">
        <pc:chgData name="舘下 智子" userId="62eb3422f1d344d3" providerId="LiveId" clId="{41D4CCF8-80BC-44A6-9FEF-901C15F6DF5B}" dt="2021-09-20T04:28:39.541" v="278" actId="2696"/>
        <pc:sldMkLst>
          <pc:docMk/>
          <pc:sldMk cId="1818833153" sldId="434"/>
        </pc:sldMkLst>
      </pc:sldChg>
      <pc:sldChg chg="add">
        <pc:chgData name="舘下 智子" userId="62eb3422f1d344d3" providerId="LiveId" clId="{41D4CCF8-80BC-44A6-9FEF-901C15F6DF5B}" dt="2021-09-20T04:28:52.784" v="279"/>
        <pc:sldMkLst>
          <pc:docMk/>
          <pc:sldMk cId="3994000855" sldId="434"/>
        </pc:sldMkLst>
      </pc:sldChg>
      <pc:sldChg chg="add">
        <pc:chgData name="舘下 智子" userId="62eb3422f1d344d3" providerId="LiveId" clId="{41D4CCF8-80BC-44A6-9FEF-901C15F6DF5B}" dt="2021-09-19T04:28:46.958" v="130"/>
        <pc:sldMkLst>
          <pc:docMk/>
          <pc:sldMk cId="99546056" sldId="441"/>
        </pc:sldMkLst>
      </pc:sldChg>
      <pc:sldChg chg="del">
        <pc:chgData name="舘下 智子" userId="62eb3422f1d344d3" providerId="LiveId" clId="{41D4CCF8-80BC-44A6-9FEF-901C15F6DF5B}" dt="2021-09-19T04:28:44.130" v="129" actId="2696"/>
        <pc:sldMkLst>
          <pc:docMk/>
          <pc:sldMk cId="3085046562" sldId="441"/>
        </pc:sldMkLst>
      </pc:sldChg>
      <pc:sldChg chg="del">
        <pc:chgData name="舘下 智子" userId="62eb3422f1d344d3" providerId="LiveId" clId="{41D4CCF8-80BC-44A6-9FEF-901C15F6DF5B}" dt="2021-09-19T05:21:32.285" v="240" actId="2696"/>
        <pc:sldMkLst>
          <pc:docMk/>
          <pc:sldMk cId="65791671" sldId="443"/>
        </pc:sldMkLst>
      </pc:sldChg>
      <pc:sldChg chg="add">
        <pc:chgData name="舘下 智子" userId="62eb3422f1d344d3" providerId="LiveId" clId="{41D4CCF8-80BC-44A6-9FEF-901C15F6DF5B}" dt="2021-09-19T05:21:37.765" v="241"/>
        <pc:sldMkLst>
          <pc:docMk/>
          <pc:sldMk cId="1553897479" sldId="443"/>
        </pc:sldMkLst>
      </pc:sldChg>
      <pc:sldChg chg="add">
        <pc:chgData name="舘下 智子" userId="62eb3422f1d344d3" providerId="LiveId" clId="{41D4CCF8-80BC-44A6-9FEF-901C15F6DF5B}" dt="2021-09-19T04:31:17.240" v="136"/>
        <pc:sldMkLst>
          <pc:docMk/>
          <pc:sldMk cId="379693605" sldId="446"/>
        </pc:sldMkLst>
      </pc:sldChg>
      <pc:sldChg chg="del">
        <pc:chgData name="舘下 智子" userId="62eb3422f1d344d3" providerId="LiveId" clId="{41D4CCF8-80BC-44A6-9FEF-901C15F6DF5B}" dt="2021-09-19T04:31:07.538" v="135" actId="2696"/>
        <pc:sldMkLst>
          <pc:docMk/>
          <pc:sldMk cId="3602834965" sldId="446"/>
        </pc:sldMkLst>
      </pc:sldChg>
      <pc:sldChg chg="del">
        <pc:chgData name="舘下 智子" userId="62eb3422f1d344d3" providerId="LiveId" clId="{41D4CCF8-80BC-44A6-9FEF-901C15F6DF5B}" dt="2021-09-19T05:29:25.885" v="252" actId="2696"/>
        <pc:sldMkLst>
          <pc:docMk/>
          <pc:sldMk cId="2390920493" sldId="447"/>
        </pc:sldMkLst>
      </pc:sldChg>
      <pc:sldChg chg="add">
        <pc:chgData name="舘下 智子" userId="62eb3422f1d344d3" providerId="LiveId" clId="{41D4CCF8-80BC-44A6-9FEF-901C15F6DF5B}" dt="2021-09-19T05:29:30.671" v="253"/>
        <pc:sldMkLst>
          <pc:docMk/>
          <pc:sldMk cId="4278979041" sldId="447"/>
        </pc:sldMkLst>
      </pc:sldChg>
      <pc:sldChg chg="add">
        <pc:chgData name="舘下 智子" userId="62eb3422f1d344d3" providerId="LiveId" clId="{41D4CCF8-80BC-44A6-9FEF-901C15F6DF5B}" dt="2021-09-17T12:25:47.028" v="13"/>
        <pc:sldMkLst>
          <pc:docMk/>
          <pc:sldMk cId="582641740" sldId="448"/>
        </pc:sldMkLst>
      </pc:sldChg>
      <pc:sldChg chg="del">
        <pc:chgData name="舘下 智子" userId="62eb3422f1d344d3" providerId="LiveId" clId="{41D4CCF8-80BC-44A6-9FEF-901C15F6DF5B}" dt="2021-09-17T12:25:42.605" v="12" actId="2696"/>
        <pc:sldMkLst>
          <pc:docMk/>
          <pc:sldMk cId="4224945830" sldId="448"/>
        </pc:sldMkLst>
      </pc:sldChg>
      <pc:sldChg chg="add">
        <pc:chgData name="舘下 智子" userId="62eb3422f1d344d3" providerId="LiveId" clId="{41D4CCF8-80BC-44A6-9FEF-901C15F6DF5B}" dt="2021-09-19T04:39:44.615" v="164"/>
        <pc:sldMkLst>
          <pc:docMk/>
          <pc:sldMk cId="3221168314" sldId="449"/>
        </pc:sldMkLst>
      </pc:sldChg>
      <pc:sldChg chg="del">
        <pc:chgData name="舘下 智子" userId="62eb3422f1d344d3" providerId="LiveId" clId="{41D4CCF8-80BC-44A6-9FEF-901C15F6DF5B}" dt="2021-09-19T04:39:34.064" v="163" actId="2696"/>
        <pc:sldMkLst>
          <pc:docMk/>
          <pc:sldMk cId="3945010771" sldId="449"/>
        </pc:sldMkLst>
      </pc:sldChg>
      <pc:sldChg chg="del">
        <pc:chgData name="舘下 智子" userId="62eb3422f1d344d3" providerId="LiveId" clId="{41D4CCF8-80BC-44A6-9FEF-901C15F6DF5B}" dt="2021-09-20T04:38:04.661" v="306" actId="2696"/>
        <pc:sldMkLst>
          <pc:docMk/>
          <pc:sldMk cId="1821241716" sldId="453"/>
        </pc:sldMkLst>
      </pc:sldChg>
      <pc:sldChg chg="add">
        <pc:chgData name="舘下 智子" userId="62eb3422f1d344d3" providerId="LiveId" clId="{41D4CCF8-80BC-44A6-9FEF-901C15F6DF5B}" dt="2021-09-20T04:38:18.408" v="307"/>
        <pc:sldMkLst>
          <pc:docMk/>
          <pc:sldMk cId="3030691438" sldId="453"/>
        </pc:sldMkLst>
      </pc:sldChg>
      <pc:sldChg chg="add">
        <pc:chgData name="舘下 智子" userId="62eb3422f1d344d3" providerId="LiveId" clId="{41D4CCF8-80BC-44A6-9FEF-901C15F6DF5B}" dt="2021-09-20T04:34:16.436" v="293"/>
        <pc:sldMkLst>
          <pc:docMk/>
          <pc:sldMk cId="1450281745" sldId="454"/>
        </pc:sldMkLst>
      </pc:sldChg>
      <pc:sldChg chg="del">
        <pc:chgData name="舘下 智子" userId="62eb3422f1d344d3" providerId="LiveId" clId="{41D4CCF8-80BC-44A6-9FEF-901C15F6DF5B}" dt="2021-09-20T04:34:09.151" v="292" actId="2696"/>
        <pc:sldMkLst>
          <pc:docMk/>
          <pc:sldMk cId="1811198479" sldId="454"/>
        </pc:sldMkLst>
      </pc:sldChg>
      <pc:sldChg chg="del">
        <pc:chgData name="舘下 智子" userId="62eb3422f1d344d3" providerId="LiveId" clId="{41D4CCF8-80BC-44A6-9FEF-901C15F6DF5B}" dt="2021-09-19T05:32:12.555" v="264" actId="2696"/>
        <pc:sldMkLst>
          <pc:docMk/>
          <pc:sldMk cId="358120094" sldId="455"/>
        </pc:sldMkLst>
      </pc:sldChg>
      <pc:sldChg chg="add">
        <pc:chgData name="舘下 智子" userId="62eb3422f1d344d3" providerId="LiveId" clId="{41D4CCF8-80BC-44A6-9FEF-901C15F6DF5B}" dt="2021-09-19T05:32:19.421" v="265"/>
        <pc:sldMkLst>
          <pc:docMk/>
          <pc:sldMk cId="3122036822" sldId="455"/>
        </pc:sldMkLst>
      </pc:sldChg>
      <pc:sldChg chg="add">
        <pc:chgData name="舘下 智子" userId="62eb3422f1d344d3" providerId="LiveId" clId="{41D4CCF8-80BC-44A6-9FEF-901C15F6DF5B}" dt="2021-09-19T04:42:50.816" v="174"/>
        <pc:sldMkLst>
          <pc:docMk/>
          <pc:sldMk cId="384536873" sldId="456"/>
        </pc:sldMkLst>
      </pc:sldChg>
      <pc:sldChg chg="del">
        <pc:chgData name="舘下 智子" userId="62eb3422f1d344d3" providerId="LiveId" clId="{41D4CCF8-80BC-44A6-9FEF-901C15F6DF5B}" dt="2021-09-19T04:42:43.060" v="173" actId="2696"/>
        <pc:sldMkLst>
          <pc:docMk/>
          <pc:sldMk cId="603392997" sldId="456"/>
        </pc:sldMkLst>
      </pc:sldChg>
      <pc:sldChg chg="add">
        <pc:chgData name="舘下 智子" userId="62eb3422f1d344d3" providerId="LiveId" clId="{41D4CCF8-80BC-44A6-9FEF-901C15F6DF5B}" dt="2021-09-19T04:42:19.342" v="172"/>
        <pc:sldMkLst>
          <pc:docMk/>
          <pc:sldMk cId="1075970789" sldId="458"/>
        </pc:sldMkLst>
      </pc:sldChg>
      <pc:sldChg chg="del">
        <pc:chgData name="舘下 智子" userId="62eb3422f1d344d3" providerId="LiveId" clId="{41D4CCF8-80BC-44A6-9FEF-901C15F6DF5B}" dt="2021-09-19T04:42:10.684" v="171" actId="2696"/>
        <pc:sldMkLst>
          <pc:docMk/>
          <pc:sldMk cId="4037296747" sldId="458"/>
        </pc:sldMkLst>
      </pc:sldChg>
      <pc:sldChg chg="add">
        <pc:chgData name="舘下 智子" userId="62eb3422f1d344d3" providerId="LiveId" clId="{41D4CCF8-80BC-44A6-9FEF-901C15F6DF5B}" dt="2021-09-20T04:36:18.796" v="301"/>
        <pc:sldMkLst>
          <pc:docMk/>
          <pc:sldMk cId="1963398391" sldId="459"/>
        </pc:sldMkLst>
      </pc:sldChg>
      <pc:sldChg chg="del">
        <pc:chgData name="舘下 智子" userId="62eb3422f1d344d3" providerId="LiveId" clId="{41D4CCF8-80BC-44A6-9FEF-901C15F6DF5B}" dt="2021-09-20T04:36:13.174" v="300" actId="2696"/>
        <pc:sldMkLst>
          <pc:docMk/>
          <pc:sldMk cId="3478783577" sldId="459"/>
        </pc:sldMkLst>
      </pc:sldChg>
      <pc:sldChg chg="add">
        <pc:chgData name="舘下 智子" userId="62eb3422f1d344d3" providerId="LiveId" clId="{41D4CCF8-80BC-44A6-9FEF-901C15F6DF5B}" dt="2021-09-19T04:54:03.543" v="195"/>
        <pc:sldMkLst>
          <pc:docMk/>
          <pc:sldMk cId="2627900107" sldId="460"/>
        </pc:sldMkLst>
      </pc:sldChg>
      <pc:sldChg chg="del">
        <pc:chgData name="舘下 智子" userId="62eb3422f1d344d3" providerId="LiveId" clId="{41D4CCF8-80BC-44A6-9FEF-901C15F6DF5B}" dt="2021-09-19T04:53:58.263" v="194" actId="2696"/>
        <pc:sldMkLst>
          <pc:docMk/>
          <pc:sldMk cId="3482870625" sldId="460"/>
        </pc:sldMkLst>
      </pc:sldChg>
      <pc:sldChg chg="add">
        <pc:chgData name="舘下 智子" userId="62eb3422f1d344d3" providerId="LiveId" clId="{41D4CCF8-80BC-44A6-9FEF-901C15F6DF5B}" dt="2021-09-19T04:38:08.017" v="160"/>
        <pc:sldMkLst>
          <pc:docMk/>
          <pc:sldMk cId="1065655692" sldId="464"/>
        </pc:sldMkLst>
      </pc:sldChg>
      <pc:sldChg chg="del">
        <pc:chgData name="舘下 智子" userId="62eb3422f1d344d3" providerId="LiveId" clId="{41D4CCF8-80BC-44A6-9FEF-901C15F6DF5B}" dt="2021-09-19T04:37:58.161" v="159" actId="2696"/>
        <pc:sldMkLst>
          <pc:docMk/>
          <pc:sldMk cId="3431456172" sldId="464"/>
        </pc:sldMkLst>
      </pc:sldChg>
      <pc:sldChg chg="del">
        <pc:chgData name="舘下 智子" userId="62eb3422f1d344d3" providerId="LiveId" clId="{41D4CCF8-80BC-44A6-9FEF-901C15F6DF5B}" dt="2021-09-19T04:54:34.148" v="196" actId="2696"/>
        <pc:sldMkLst>
          <pc:docMk/>
          <pc:sldMk cId="1151686704" sldId="466"/>
        </pc:sldMkLst>
      </pc:sldChg>
      <pc:sldChg chg="add">
        <pc:chgData name="舘下 智子" userId="62eb3422f1d344d3" providerId="LiveId" clId="{41D4CCF8-80BC-44A6-9FEF-901C15F6DF5B}" dt="2021-09-19T04:54:43.246" v="197"/>
        <pc:sldMkLst>
          <pc:docMk/>
          <pc:sldMk cId="2335753087" sldId="466"/>
        </pc:sldMkLst>
      </pc:sldChg>
      <pc:sldChg chg="add">
        <pc:chgData name="舘下 智子" userId="62eb3422f1d344d3" providerId="LiveId" clId="{41D4CCF8-80BC-44A6-9FEF-901C15F6DF5B}" dt="2021-09-19T05:19:54.295" v="235"/>
        <pc:sldMkLst>
          <pc:docMk/>
          <pc:sldMk cId="1224717656" sldId="470"/>
        </pc:sldMkLst>
      </pc:sldChg>
      <pc:sldChg chg="del">
        <pc:chgData name="舘下 智子" userId="62eb3422f1d344d3" providerId="LiveId" clId="{41D4CCF8-80BC-44A6-9FEF-901C15F6DF5B}" dt="2021-09-19T05:19:46.641" v="234" actId="2696"/>
        <pc:sldMkLst>
          <pc:docMk/>
          <pc:sldMk cId="3793239856" sldId="470"/>
        </pc:sldMkLst>
      </pc:sldChg>
      <pc:sldChg chg="add">
        <pc:chgData name="舘下 智子" userId="62eb3422f1d344d3" providerId="LiveId" clId="{41D4CCF8-80BC-44A6-9FEF-901C15F6DF5B}" dt="2021-09-19T04:32:12.794" v="138"/>
        <pc:sldMkLst>
          <pc:docMk/>
          <pc:sldMk cId="2534063012" sldId="471"/>
        </pc:sldMkLst>
      </pc:sldChg>
      <pc:sldChg chg="del">
        <pc:chgData name="舘下 智子" userId="62eb3422f1d344d3" providerId="LiveId" clId="{41D4CCF8-80BC-44A6-9FEF-901C15F6DF5B}" dt="2021-09-19T04:32:03.420" v="137" actId="2696"/>
        <pc:sldMkLst>
          <pc:docMk/>
          <pc:sldMk cId="3957266806" sldId="471"/>
        </pc:sldMkLst>
      </pc:sldChg>
      <pc:sldChg chg="add del">
        <pc:chgData name="舘下 智子" userId="62eb3422f1d344d3" providerId="LiveId" clId="{41D4CCF8-80BC-44A6-9FEF-901C15F6DF5B}" dt="2021-09-20T04:29:33.425" v="282"/>
        <pc:sldMkLst>
          <pc:docMk/>
          <pc:sldMk cId="2517744377" sldId="472"/>
        </pc:sldMkLst>
      </pc:sldChg>
      <pc:sldChg chg="add del">
        <pc:chgData name="舘下 智子" userId="62eb3422f1d344d3" providerId="LiveId" clId="{41D4CCF8-80BC-44A6-9FEF-901C15F6DF5B}" dt="2021-09-20T04:29:35.243" v="283" actId="2696"/>
        <pc:sldMkLst>
          <pc:docMk/>
          <pc:sldMk cId="3927251014" sldId="472"/>
        </pc:sldMkLst>
      </pc:sldChg>
      <pc:sldChg chg="del">
        <pc:chgData name="舘下 智子" userId="62eb3422f1d344d3" providerId="LiveId" clId="{41D4CCF8-80BC-44A6-9FEF-901C15F6DF5B}" dt="2021-09-19T04:28:21.874" v="127" actId="2696"/>
        <pc:sldMkLst>
          <pc:docMk/>
          <pc:sldMk cId="1674506888" sldId="473"/>
        </pc:sldMkLst>
      </pc:sldChg>
      <pc:sldChg chg="add">
        <pc:chgData name="舘下 智子" userId="62eb3422f1d344d3" providerId="LiveId" clId="{41D4CCF8-80BC-44A6-9FEF-901C15F6DF5B}" dt="2021-09-19T04:28:31.980" v="128"/>
        <pc:sldMkLst>
          <pc:docMk/>
          <pc:sldMk cId="3179850584" sldId="473"/>
        </pc:sldMkLst>
      </pc:sldChg>
      <pc:sldChg chg="del">
        <pc:chgData name="舘下 智子" userId="62eb3422f1d344d3" providerId="LiveId" clId="{41D4CCF8-80BC-44A6-9FEF-901C15F6DF5B}" dt="2021-09-19T05:16:17.809" v="220" actId="2696"/>
        <pc:sldMkLst>
          <pc:docMk/>
          <pc:sldMk cId="3033712066" sldId="474"/>
        </pc:sldMkLst>
      </pc:sldChg>
      <pc:sldChg chg="add">
        <pc:chgData name="舘下 智子" userId="62eb3422f1d344d3" providerId="LiveId" clId="{41D4CCF8-80BC-44A6-9FEF-901C15F6DF5B}" dt="2021-09-19T05:16:24.822" v="221"/>
        <pc:sldMkLst>
          <pc:docMk/>
          <pc:sldMk cId="3212515822" sldId="474"/>
        </pc:sldMkLst>
      </pc:sldChg>
      <pc:sldChg chg="add">
        <pc:chgData name="舘下 智子" userId="62eb3422f1d344d3" providerId="LiveId" clId="{41D4CCF8-80BC-44A6-9FEF-901C15F6DF5B}" dt="2021-09-19T05:18:59.807" v="231"/>
        <pc:sldMkLst>
          <pc:docMk/>
          <pc:sldMk cId="339434180" sldId="476"/>
        </pc:sldMkLst>
      </pc:sldChg>
      <pc:sldChg chg="del">
        <pc:chgData name="舘下 智子" userId="62eb3422f1d344d3" providerId="LiveId" clId="{41D4CCF8-80BC-44A6-9FEF-901C15F6DF5B}" dt="2021-09-19T05:18:49.777" v="230" actId="2696"/>
        <pc:sldMkLst>
          <pc:docMk/>
          <pc:sldMk cId="1932366439" sldId="476"/>
        </pc:sldMkLst>
      </pc:sldChg>
      <pc:sldChg chg="add">
        <pc:chgData name="舘下 智子" userId="62eb3422f1d344d3" providerId="LiveId" clId="{41D4CCF8-80BC-44A6-9FEF-901C15F6DF5B}" dt="2021-09-20T04:37:53.533" v="305"/>
        <pc:sldMkLst>
          <pc:docMk/>
          <pc:sldMk cId="3255955775" sldId="477"/>
        </pc:sldMkLst>
      </pc:sldChg>
      <pc:sldChg chg="del">
        <pc:chgData name="舘下 智子" userId="62eb3422f1d344d3" providerId="LiveId" clId="{41D4CCF8-80BC-44A6-9FEF-901C15F6DF5B}" dt="2021-09-20T04:37:47.602" v="304" actId="2696"/>
        <pc:sldMkLst>
          <pc:docMk/>
          <pc:sldMk cId="4026825230" sldId="477"/>
        </pc:sldMkLst>
      </pc:sldChg>
      <pc:sldChg chg="add">
        <pc:chgData name="舘下 智子" userId="62eb3422f1d344d3" providerId="LiveId" clId="{41D4CCF8-80BC-44A6-9FEF-901C15F6DF5B}" dt="2021-09-19T05:29:15.612" v="251"/>
        <pc:sldMkLst>
          <pc:docMk/>
          <pc:sldMk cId="3142017104" sldId="480"/>
        </pc:sldMkLst>
      </pc:sldChg>
      <pc:sldChg chg="del">
        <pc:chgData name="舘下 智子" userId="62eb3422f1d344d3" providerId="LiveId" clId="{41D4CCF8-80BC-44A6-9FEF-901C15F6DF5B}" dt="2021-09-19T05:29:10.670" v="250" actId="2696"/>
        <pc:sldMkLst>
          <pc:docMk/>
          <pc:sldMk cId="3518709462" sldId="480"/>
        </pc:sldMkLst>
      </pc:sldChg>
      <pc:sldChg chg="add">
        <pc:chgData name="舘下 智子" userId="62eb3422f1d344d3" providerId="LiveId" clId="{41D4CCF8-80BC-44A6-9FEF-901C15F6DF5B}" dt="2021-09-20T04:41:44.570" v="319"/>
        <pc:sldMkLst>
          <pc:docMk/>
          <pc:sldMk cId="3497041130" sldId="481"/>
        </pc:sldMkLst>
      </pc:sldChg>
      <pc:sldChg chg="del">
        <pc:chgData name="舘下 智子" userId="62eb3422f1d344d3" providerId="LiveId" clId="{41D4CCF8-80BC-44A6-9FEF-901C15F6DF5B}" dt="2021-09-20T04:41:38.870" v="318" actId="2696"/>
        <pc:sldMkLst>
          <pc:docMk/>
          <pc:sldMk cId="3654638776" sldId="481"/>
        </pc:sldMkLst>
      </pc:sldChg>
      <pc:sldChg chg="add">
        <pc:chgData name="舘下 智子" userId="62eb3422f1d344d3" providerId="LiveId" clId="{41D4CCF8-80BC-44A6-9FEF-901C15F6DF5B}" dt="2021-09-19T04:43:27.972" v="176"/>
        <pc:sldMkLst>
          <pc:docMk/>
          <pc:sldMk cId="1499220897" sldId="483"/>
        </pc:sldMkLst>
      </pc:sldChg>
      <pc:sldChg chg="del">
        <pc:chgData name="舘下 智子" userId="62eb3422f1d344d3" providerId="LiveId" clId="{41D4CCF8-80BC-44A6-9FEF-901C15F6DF5B}" dt="2021-09-19T04:43:17.693" v="175" actId="2696"/>
        <pc:sldMkLst>
          <pc:docMk/>
          <pc:sldMk cId="1640900961" sldId="483"/>
        </pc:sldMkLst>
      </pc:sldChg>
      <pc:sldChg chg="del">
        <pc:chgData name="舘下 智子" userId="62eb3422f1d344d3" providerId="LiveId" clId="{41D4CCF8-80BC-44A6-9FEF-901C15F6DF5B}" dt="2021-09-17T12:29:08.218" v="22" actId="2696"/>
        <pc:sldMkLst>
          <pc:docMk/>
          <pc:sldMk cId="83078499" sldId="485"/>
        </pc:sldMkLst>
      </pc:sldChg>
      <pc:sldChg chg="add del">
        <pc:chgData name="舘下 智子" userId="62eb3422f1d344d3" providerId="LiveId" clId="{41D4CCF8-80BC-44A6-9FEF-901C15F6DF5B}" dt="2021-09-17T12:32:59.013" v="35" actId="2696"/>
        <pc:sldMkLst>
          <pc:docMk/>
          <pc:sldMk cId="1889019023" sldId="485"/>
        </pc:sldMkLst>
      </pc:sldChg>
      <pc:sldChg chg="add">
        <pc:chgData name="舘下 智子" userId="62eb3422f1d344d3" providerId="LiveId" clId="{41D4CCF8-80BC-44A6-9FEF-901C15F6DF5B}" dt="2021-09-17T12:33:06.537" v="36"/>
        <pc:sldMkLst>
          <pc:docMk/>
          <pc:sldMk cId="3367574366" sldId="485"/>
        </pc:sldMkLst>
      </pc:sldChg>
      <pc:sldChg chg="del">
        <pc:chgData name="舘下 智子" userId="62eb3422f1d344d3" providerId="LiveId" clId="{41D4CCF8-80BC-44A6-9FEF-901C15F6DF5B}" dt="2021-09-19T04:56:37.696" v="202" actId="2696"/>
        <pc:sldMkLst>
          <pc:docMk/>
          <pc:sldMk cId="1731770693" sldId="486"/>
        </pc:sldMkLst>
      </pc:sldChg>
      <pc:sldChg chg="add">
        <pc:chgData name="舘下 智子" userId="62eb3422f1d344d3" providerId="LiveId" clId="{41D4CCF8-80BC-44A6-9FEF-901C15F6DF5B}" dt="2021-09-19T04:56:48.305" v="203"/>
        <pc:sldMkLst>
          <pc:docMk/>
          <pc:sldMk cId="3122688776" sldId="486"/>
        </pc:sldMkLst>
      </pc:sldChg>
      <pc:sldChg chg="add">
        <pc:chgData name="舘下 智子" userId="62eb3422f1d344d3" providerId="LiveId" clId="{41D4CCF8-80BC-44A6-9FEF-901C15F6DF5B}" dt="2021-09-19T05:33:05.952" v="269"/>
        <pc:sldMkLst>
          <pc:docMk/>
          <pc:sldMk cId="2696306943" sldId="487"/>
        </pc:sldMkLst>
      </pc:sldChg>
      <pc:sldChg chg="del">
        <pc:chgData name="舘下 智子" userId="62eb3422f1d344d3" providerId="LiveId" clId="{41D4CCF8-80BC-44A6-9FEF-901C15F6DF5B}" dt="2021-09-19T05:32:58.133" v="268" actId="2696"/>
        <pc:sldMkLst>
          <pc:docMk/>
          <pc:sldMk cId="3551894340" sldId="487"/>
        </pc:sldMkLst>
      </pc:sldChg>
      <pc:sldChg chg="del">
        <pc:chgData name="舘下 智子" userId="62eb3422f1d344d3" providerId="LiveId" clId="{41D4CCF8-80BC-44A6-9FEF-901C15F6DF5B}" dt="2021-09-17T12:28:17.904" v="18" actId="2696"/>
        <pc:sldMkLst>
          <pc:docMk/>
          <pc:sldMk cId="1098386615" sldId="489"/>
        </pc:sldMkLst>
      </pc:sldChg>
      <pc:sldChg chg="add">
        <pc:chgData name="舘下 智子" userId="62eb3422f1d344d3" providerId="LiveId" clId="{41D4CCF8-80BC-44A6-9FEF-901C15F6DF5B}" dt="2021-09-17T12:28:27.695" v="19"/>
        <pc:sldMkLst>
          <pc:docMk/>
          <pc:sldMk cId="2094662664" sldId="489"/>
        </pc:sldMkLst>
      </pc:sldChg>
      <pc:sldChg chg="del">
        <pc:chgData name="舘下 智子" userId="62eb3422f1d344d3" providerId="LiveId" clId="{41D4CCF8-80BC-44A6-9FEF-901C15F6DF5B}" dt="2021-09-19T05:29:51.428" v="254" actId="2696"/>
        <pc:sldMkLst>
          <pc:docMk/>
          <pc:sldMk cId="614895153" sldId="490"/>
        </pc:sldMkLst>
      </pc:sldChg>
      <pc:sldChg chg="add del">
        <pc:chgData name="舘下 智子" userId="62eb3422f1d344d3" providerId="LiveId" clId="{41D4CCF8-80BC-44A6-9FEF-901C15F6DF5B}" dt="2021-09-19T05:31:17.158" v="262" actId="2696"/>
        <pc:sldMkLst>
          <pc:docMk/>
          <pc:sldMk cId="3104333922" sldId="490"/>
        </pc:sldMkLst>
      </pc:sldChg>
      <pc:sldChg chg="add">
        <pc:chgData name="舘下 智子" userId="62eb3422f1d344d3" providerId="LiveId" clId="{41D4CCF8-80BC-44A6-9FEF-901C15F6DF5B}" dt="2021-09-19T05:31:19.436" v="263"/>
        <pc:sldMkLst>
          <pc:docMk/>
          <pc:sldMk cId="3824483788" sldId="490"/>
        </pc:sldMkLst>
      </pc:sldChg>
      <pc:sldChg chg="add">
        <pc:chgData name="舘下 智子" userId="62eb3422f1d344d3" providerId="LiveId" clId="{41D4CCF8-80BC-44A6-9FEF-901C15F6DF5B}" dt="2021-09-19T05:19:32.879" v="233"/>
        <pc:sldMkLst>
          <pc:docMk/>
          <pc:sldMk cId="987601587" sldId="493"/>
        </pc:sldMkLst>
      </pc:sldChg>
      <pc:sldChg chg="del">
        <pc:chgData name="舘下 智子" userId="62eb3422f1d344d3" providerId="LiveId" clId="{41D4CCF8-80BC-44A6-9FEF-901C15F6DF5B}" dt="2021-09-19T05:19:26.697" v="232" actId="2696"/>
        <pc:sldMkLst>
          <pc:docMk/>
          <pc:sldMk cId="1752268421" sldId="493"/>
        </pc:sldMkLst>
      </pc:sldChg>
      <pc:sldChg chg="add">
        <pc:chgData name="舘下 智子" userId="62eb3422f1d344d3" providerId="LiveId" clId="{41D4CCF8-80BC-44A6-9FEF-901C15F6DF5B}" dt="2021-09-19T04:49:56.832" v="189"/>
        <pc:sldMkLst>
          <pc:docMk/>
          <pc:sldMk cId="307507802" sldId="495"/>
        </pc:sldMkLst>
      </pc:sldChg>
      <pc:sldChg chg="modSp del mod">
        <pc:chgData name="舘下 智子" userId="62eb3422f1d344d3" providerId="LiveId" clId="{41D4CCF8-80BC-44A6-9FEF-901C15F6DF5B}" dt="2021-09-19T04:49:48.784" v="188" actId="2696"/>
        <pc:sldMkLst>
          <pc:docMk/>
          <pc:sldMk cId="1327333370" sldId="495"/>
        </pc:sldMkLst>
        <pc:grpChg chg="mod">
          <ac:chgData name="舘下 智子" userId="62eb3422f1d344d3" providerId="LiveId" clId="{41D4CCF8-80BC-44A6-9FEF-901C15F6DF5B}" dt="2021-09-19T04:49:43.303" v="187" actId="1076"/>
          <ac:grpSpMkLst>
            <pc:docMk/>
            <pc:sldMk cId="1327333370" sldId="495"/>
            <ac:grpSpMk id="34" creationId="{75EF9D48-18E5-4887-BFED-68F234FE0A5A}"/>
          </ac:grpSpMkLst>
        </pc:grpChg>
      </pc:sldChg>
      <pc:sldChg chg="add">
        <pc:chgData name="舘下 智子" userId="62eb3422f1d344d3" providerId="LiveId" clId="{41D4CCF8-80BC-44A6-9FEF-901C15F6DF5B}" dt="2021-09-17T12:26:29.112" v="15"/>
        <pc:sldMkLst>
          <pc:docMk/>
          <pc:sldMk cId="140958322" sldId="496"/>
        </pc:sldMkLst>
      </pc:sldChg>
      <pc:sldChg chg="del">
        <pc:chgData name="舘下 智子" userId="62eb3422f1d344d3" providerId="LiveId" clId="{41D4CCF8-80BC-44A6-9FEF-901C15F6DF5B}" dt="2021-09-17T12:26:21.034" v="14" actId="2696"/>
        <pc:sldMkLst>
          <pc:docMk/>
          <pc:sldMk cId="2489170902" sldId="496"/>
        </pc:sldMkLst>
      </pc:sldChg>
      <pc:sldChg chg="add">
        <pc:chgData name="舘下 智子" userId="62eb3422f1d344d3" providerId="LiveId" clId="{41D4CCF8-80BC-44A6-9FEF-901C15F6DF5B}" dt="2021-09-19T05:28:28.531" v="249"/>
        <pc:sldMkLst>
          <pc:docMk/>
          <pc:sldMk cId="1460999296" sldId="497"/>
        </pc:sldMkLst>
      </pc:sldChg>
      <pc:sldChg chg="del">
        <pc:chgData name="舘下 智子" userId="62eb3422f1d344d3" providerId="LiveId" clId="{41D4CCF8-80BC-44A6-9FEF-901C15F6DF5B}" dt="2021-09-19T05:28:21.478" v="248" actId="2696"/>
        <pc:sldMkLst>
          <pc:docMk/>
          <pc:sldMk cId="2966099802" sldId="497"/>
        </pc:sldMkLst>
      </pc:sldChg>
      <pc:sldChg chg="add">
        <pc:chgData name="舘下 智子" userId="62eb3422f1d344d3" providerId="LiveId" clId="{41D4CCF8-80BC-44A6-9FEF-901C15F6DF5B}" dt="2021-09-17T12:28:50.506" v="21"/>
        <pc:sldMkLst>
          <pc:docMk/>
          <pc:sldMk cId="2386129519" sldId="501"/>
        </pc:sldMkLst>
      </pc:sldChg>
      <pc:sldChg chg="del">
        <pc:chgData name="舘下 智子" userId="62eb3422f1d344d3" providerId="LiveId" clId="{41D4CCF8-80BC-44A6-9FEF-901C15F6DF5B}" dt="2021-09-17T12:28:44.067" v="20" actId="2696"/>
        <pc:sldMkLst>
          <pc:docMk/>
          <pc:sldMk cId="3127165770" sldId="501"/>
        </pc:sldMkLst>
      </pc:sldChg>
      <pc:sldChg chg="del">
        <pc:chgData name="舘下 智子" userId="62eb3422f1d344d3" providerId="LiveId" clId="{41D4CCF8-80BC-44A6-9FEF-901C15F6DF5B}" dt="2021-09-19T04:48:06.478" v="183" actId="2696"/>
        <pc:sldMkLst>
          <pc:docMk/>
          <pc:sldMk cId="630276569" sldId="502"/>
        </pc:sldMkLst>
      </pc:sldChg>
      <pc:sldChg chg="add">
        <pc:chgData name="舘下 智子" userId="62eb3422f1d344d3" providerId="LiveId" clId="{41D4CCF8-80BC-44A6-9FEF-901C15F6DF5B}" dt="2021-09-19T04:48:17.791" v="184"/>
        <pc:sldMkLst>
          <pc:docMk/>
          <pc:sldMk cId="1496026664" sldId="502"/>
        </pc:sldMkLst>
      </pc:sldChg>
      <pc:sldChg chg="add">
        <pc:chgData name="舘下 智子" userId="62eb3422f1d344d3" providerId="LiveId" clId="{41D4CCF8-80BC-44A6-9FEF-901C15F6DF5B}" dt="2021-09-19T04:55:10.056" v="199"/>
        <pc:sldMkLst>
          <pc:docMk/>
          <pc:sldMk cId="3509523331" sldId="503"/>
        </pc:sldMkLst>
      </pc:sldChg>
      <pc:sldChg chg="del">
        <pc:chgData name="舘下 智子" userId="62eb3422f1d344d3" providerId="LiveId" clId="{41D4CCF8-80BC-44A6-9FEF-901C15F6DF5B}" dt="2021-09-19T04:55:02.121" v="198" actId="2696"/>
        <pc:sldMkLst>
          <pc:docMk/>
          <pc:sldMk cId="4088551448" sldId="503"/>
        </pc:sldMkLst>
      </pc:sldChg>
      <pc:sldChg chg="add">
        <pc:chgData name="舘下 智子" userId="62eb3422f1d344d3" providerId="LiveId" clId="{41D4CCF8-80BC-44A6-9FEF-901C15F6DF5B}" dt="2021-09-19T04:49:25.769" v="186"/>
        <pc:sldMkLst>
          <pc:docMk/>
          <pc:sldMk cId="1723804345" sldId="505"/>
        </pc:sldMkLst>
      </pc:sldChg>
      <pc:sldChg chg="del">
        <pc:chgData name="舘下 智子" userId="62eb3422f1d344d3" providerId="LiveId" clId="{41D4CCF8-80BC-44A6-9FEF-901C15F6DF5B}" dt="2021-09-19T04:49:11.088" v="185" actId="2696"/>
        <pc:sldMkLst>
          <pc:docMk/>
          <pc:sldMk cId="2605520764" sldId="505"/>
        </pc:sldMkLst>
      </pc:sldChg>
      <pc:sldChg chg="add">
        <pc:chgData name="舘下 智子" userId="62eb3422f1d344d3" providerId="LiveId" clId="{41D4CCF8-80BC-44A6-9FEF-901C15F6DF5B}" dt="2021-09-19T05:32:47.358" v="267"/>
        <pc:sldMkLst>
          <pc:docMk/>
          <pc:sldMk cId="24200112" sldId="508"/>
        </pc:sldMkLst>
      </pc:sldChg>
      <pc:sldChg chg="del">
        <pc:chgData name="舘下 智子" userId="62eb3422f1d344d3" providerId="LiveId" clId="{41D4CCF8-80BC-44A6-9FEF-901C15F6DF5B}" dt="2021-09-19T05:32:40.062" v="266" actId="2696"/>
        <pc:sldMkLst>
          <pc:docMk/>
          <pc:sldMk cId="2313251590" sldId="508"/>
        </pc:sldMkLst>
      </pc:sldChg>
      <pc:sldChg chg="add">
        <pc:chgData name="舘下 智子" userId="62eb3422f1d344d3" providerId="LiveId" clId="{41D4CCF8-80BC-44A6-9FEF-901C15F6DF5B}" dt="2021-09-17T12:38:08.938" v="96"/>
        <pc:sldMkLst>
          <pc:docMk/>
          <pc:sldMk cId="1698985990" sldId="509"/>
        </pc:sldMkLst>
      </pc:sldChg>
      <pc:sldChg chg="del">
        <pc:chgData name="舘下 智子" userId="62eb3422f1d344d3" providerId="LiveId" clId="{41D4CCF8-80BC-44A6-9FEF-901C15F6DF5B}" dt="2021-09-17T12:38:01.239" v="95" actId="2696"/>
        <pc:sldMkLst>
          <pc:docMk/>
          <pc:sldMk cId="2030376145" sldId="509"/>
        </pc:sldMkLst>
      </pc:sldChg>
      <pc:sldChg chg="add">
        <pc:chgData name="舘下 智子" userId="62eb3422f1d344d3" providerId="LiveId" clId="{41D4CCF8-80BC-44A6-9FEF-901C15F6DF5B}" dt="2021-09-18T02:03:23.318" v="120"/>
        <pc:sldMkLst>
          <pc:docMk/>
          <pc:sldMk cId="2382897044" sldId="511"/>
        </pc:sldMkLst>
      </pc:sldChg>
      <pc:sldChg chg="del">
        <pc:chgData name="舘下 智子" userId="62eb3422f1d344d3" providerId="LiveId" clId="{41D4CCF8-80BC-44A6-9FEF-901C15F6DF5B}" dt="2021-09-18T02:03:14.104" v="119" actId="2696"/>
        <pc:sldMkLst>
          <pc:docMk/>
          <pc:sldMk cId="2486198705" sldId="511"/>
        </pc:sldMkLst>
      </pc:sldChg>
      <pc:sldChg chg="del">
        <pc:chgData name="舘下 智子" userId="62eb3422f1d344d3" providerId="LiveId" clId="{41D4CCF8-80BC-44A6-9FEF-901C15F6DF5B}" dt="2021-09-19T05:20:08.066" v="236" actId="2696"/>
        <pc:sldMkLst>
          <pc:docMk/>
          <pc:sldMk cId="533332561" sldId="513"/>
        </pc:sldMkLst>
      </pc:sldChg>
      <pc:sldChg chg="add">
        <pc:chgData name="舘下 智子" userId="62eb3422f1d344d3" providerId="LiveId" clId="{41D4CCF8-80BC-44A6-9FEF-901C15F6DF5B}" dt="2021-09-19T05:20:18.570" v="237"/>
        <pc:sldMkLst>
          <pc:docMk/>
          <pc:sldMk cId="2949730863" sldId="513"/>
        </pc:sldMkLst>
      </pc:sldChg>
      <pc:sldChg chg="add">
        <pc:chgData name="舘下 智子" userId="62eb3422f1d344d3" providerId="LiveId" clId="{41D4CCF8-80BC-44A6-9FEF-901C15F6DF5B}" dt="2021-09-20T04:42:28.372" v="323"/>
        <pc:sldMkLst>
          <pc:docMk/>
          <pc:sldMk cId="252640028" sldId="514"/>
        </pc:sldMkLst>
      </pc:sldChg>
      <pc:sldChg chg="del">
        <pc:chgData name="舘下 智子" userId="62eb3422f1d344d3" providerId="LiveId" clId="{41D4CCF8-80BC-44A6-9FEF-901C15F6DF5B}" dt="2021-09-20T04:42:16.149" v="322" actId="2696"/>
        <pc:sldMkLst>
          <pc:docMk/>
          <pc:sldMk cId="912802716" sldId="514"/>
        </pc:sldMkLst>
      </pc:sldChg>
      <pc:sldChg chg="add">
        <pc:chgData name="舘下 智子" userId="62eb3422f1d344d3" providerId="LiveId" clId="{41D4CCF8-80BC-44A6-9FEF-901C15F6DF5B}" dt="2021-09-19T05:09:50.779" v="209"/>
        <pc:sldMkLst>
          <pc:docMk/>
          <pc:sldMk cId="1379747687" sldId="516"/>
        </pc:sldMkLst>
      </pc:sldChg>
      <pc:sldChg chg="del">
        <pc:chgData name="舘下 智子" userId="62eb3422f1d344d3" providerId="LiveId" clId="{41D4CCF8-80BC-44A6-9FEF-901C15F6DF5B}" dt="2021-09-19T05:09:36.849" v="208" actId="2696"/>
        <pc:sldMkLst>
          <pc:docMk/>
          <pc:sldMk cId="2052544608" sldId="516"/>
        </pc:sldMkLst>
      </pc:sldChg>
      <pc:sldChg chg="del">
        <pc:chgData name="舘下 智子" userId="62eb3422f1d344d3" providerId="LiveId" clId="{41D4CCF8-80BC-44A6-9FEF-901C15F6DF5B}" dt="2021-09-20T04:34:35.230" v="294" actId="2696"/>
        <pc:sldMkLst>
          <pc:docMk/>
          <pc:sldMk cId="1572507108" sldId="519"/>
        </pc:sldMkLst>
      </pc:sldChg>
      <pc:sldChg chg="add">
        <pc:chgData name="舘下 智子" userId="62eb3422f1d344d3" providerId="LiveId" clId="{41D4CCF8-80BC-44A6-9FEF-901C15F6DF5B}" dt="2021-09-20T04:34:40.813" v="295"/>
        <pc:sldMkLst>
          <pc:docMk/>
          <pc:sldMk cId="3035713875" sldId="519"/>
        </pc:sldMkLst>
      </pc:sldChg>
      <pc:sldChg chg="del">
        <pc:chgData name="舘下 智子" userId="62eb3422f1d344d3" providerId="LiveId" clId="{41D4CCF8-80BC-44A6-9FEF-901C15F6DF5B}" dt="2021-09-19T05:17:02.255" v="224" actId="2696"/>
        <pc:sldMkLst>
          <pc:docMk/>
          <pc:sldMk cId="2365928005" sldId="521"/>
        </pc:sldMkLst>
      </pc:sldChg>
      <pc:sldChg chg="add">
        <pc:chgData name="舘下 智子" userId="62eb3422f1d344d3" providerId="LiveId" clId="{41D4CCF8-80BC-44A6-9FEF-901C15F6DF5B}" dt="2021-09-19T05:17:09.106" v="225"/>
        <pc:sldMkLst>
          <pc:docMk/>
          <pc:sldMk cId="3869728697" sldId="521"/>
        </pc:sldMkLst>
      </pc:sldChg>
      <pc:sldChg chg="add">
        <pc:chgData name="舘下 智子" userId="62eb3422f1d344d3" providerId="LiveId" clId="{41D4CCF8-80BC-44A6-9FEF-901C15F6DF5B}" dt="2021-09-20T04:35:20.139" v="297"/>
        <pc:sldMkLst>
          <pc:docMk/>
          <pc:sldMk cId="1022135582" sldId="522"/>
        </pc:sldMkLst>
      </pc:sldChg>
      <pc:sldChg chg="del">
        <pc:chgData name="舘下 智子" userId="62eb3422f1d344d3" providerId="LiveId" clId="{41D4CCF8-80BC-44A6-9FEF-901C15F6DF5B}" dt="2021-09-20T04:35:08.850" v="296" actId="2696"/>
        <pc:sldMkLst>
          <pc:docMk/>
          <pc:sldMk cId="4285600813" sldId="522"/>
        </pc:sldMkLst>
      </pc:sldChg>
      <pc:sldChg chg="add">
        <pc:chgData name="舘下 智子" userId="62eb3422f1d344d3" providerId="LiveId" clId="{41D4CCF8-80BC-44A6-9FEF-901C15F6DF5B}" dt="2021-09-17T12:42:40.021" v="102"/>
        <pc:sldMkLst>
          <pc:docMk/>
          <pc:sldMk cId="3498926229" sldId="523"/>
        </pc:sldMkLst>
      </pc:sldChg>
      <pc:sldChg chg="del">
        <pc:chgData name="舘下 智子" userId="62eb3422f1d344d3" providerId="LiveId" clId="{41D4CCF8-80BC-44A6-9FEF-901C15F6DF5B}" dt="2021-09-17T12:42:34.180" v="101" actId="2696"/>
        <pc:sldMkLst>
          <pc:docMk/>
          <pc:sldMk cId="4036739129" sldId="523"/>
        </pc:sldMkLst>
      </pc:sldChg>
      <pc:sldChg chg="add">
        <pc:chgData name="舘下 智子" userId="62eb3422f1d344d3" providerId="LiveId" clId="{41D4CCF8-80BC-44A6-9FEF-901C15F6DF5B}" dt="2021-09-19T04:47:45.968" v="182"/>
        <pc:sldMkLst>
          <pc:docMk/>
          <pc:sldMk cId="1561675476" sldId="524"/>
        </pc:sldMkLst>
      </pc:sldChg>
      <pc:sldChg chg="del">
        <pc:chgData name="舘下 智子" userId="62eb3422f1d344d3" providerId="LiveId" clId="{41D4CCF8-80BC-44A6-9FEF-901C15F6DF5B}" dt="2021-09-19T04:47:27.994" v="181" actId="2696"/>
        <pc:sldMkLst>
          <pc:docMk/>
          <pc:sldMk cId="3874137698" sldId="524"/>
        </pc:sldMkLst>
      </pc:sldChg>
      <pc:sldChg chg="del">
        <pc:chgData name="舘下 智子" userId="62eb3422f1d344d3" providerId="LiveId" clId="{41D4CCF8-80BC-44A6-9FEF-901C15F6DF5B}" dt="2021-09-20T04:35:40.933" v="298" actId="2696"/>
        <pc:sldMkLst>
          <pc:docMk/>
          <pc:sldMk cId="2588878827" sldId="525"/>
        </pc:sldMkLst>
      </pc:sldChg>
      <pc:sldChg chg="add">
        <pc:chgData name="舘下 智子" userId="62eb3422f1d344d3" providerId="LiveId" clId="{41D4CCF8-80BC-44A6-9FEF-901C15F6DF5B}" dt="2021-09-20T04:35:50.560" v="299"/>
        <pc:sldMkLst>
          <pc:docMk/>
          <pc:sldMk cId="3189803742" sldId="525"/>
        </pc:sldMkLst>
      </pc:sldChg>
      <pc:sldChg chg="add">
        <pc:chgData name="舘下 智子" userId="62eb3422f1d344d3" providerId="LiveId" clId="{41D4CCF8-80BC-44A6-9FEF-901C15F6DF5B}" dt="2021-09-19T04:36:09.446" v="152"/>
        <pc:sldMkLst>
          <pc:docMk/>
          <pc:sldMk cId="216031265" sldId="526"/>
        </pc:sldMkLst>
      </pc:sldChg>
      <pc:sldChg chg="del">
        <pc:chgData name="舘下 智子" userId="62eb3422f1d344d3" providerId="LiveId" clId="{41D4CCF8-80BC-44A6-9FEF-901C15F6DF5B}" dt="2021-09-19T04:36:03.963" v="151" actId="2696"/>
        <pc:sldMkLst>
          <pc:docMk/>
          <pc:sldMk cId="2202943640" sldId="526"/>
        </pc:sldMkLst>
      </pc:sldChg>
      <pc:sldChg chg="add">
        <pc:chgData name="舘下 智子" userId="62eb3422f1d344d3" providerId="LiveId" clId="{41D4CCF8-80BC-44A6-9FEF-901C15F6DF5B}" dt="2021-09-18T02:01:10.820" v="116"/>
        <pc:sldMkLst>
          <pc:docMk/>
          <pc:sldMk cId="168913731" sldId="527"/>
        </pc:sldMkLst>
      </pc:sldChg>
      <pc:sldChg chg="del">
        <pc:chgData name="舘下 智子" userId="62eb3422f1d344d3" providerId="LiveId" clId="{41D4CCF8-80BC-44A6-9FEF-901C15F6DF5B}" dt="2021-09-18T02:00:59.754" v="115" actId="2696"/>
        <pc:sldMkLst>
          <pc:docMk/>
          <pc:sldMk cId="4280150621" sldId="527"/>
        </pc:sldMkLst>
      </pc:sldChg>
      <pc:sldChg chg="add">
        <pc:chgData name="舘下 智子" userId="62eb3422f1d344d3" providerId="LiveId" clId="{41D4CCF8-80BC-44A6-9FEF-901C15F6DF5B}" dt="2021-09-19T04:33:59.246" v="144"/>
        <pc:sldMkLst>
          <pc:docMk/>
          <pc:sldMk cId="1730670863" sldId="528"/>
        </pc:sldMkLst>
      </pc:sldChg>
      <pc:sldChg chg="del">
        <pc:chgData name="舘下 智子" userId="62eb3422f1d344d3" providerId="LiveId" clId="{41D4CCF8-80BC-44A6-9FEF-901C15F6DF5B}" dt="2021-09-19T04:33:52.402" v="143" actId="2696"/>
        <pc:sldMkLst>
          <pc:docMk/>
          <pc:sldMk cId="3484042702" sldId="528"/>
        </pc:sldMkLst>
      </pc:sldChg>
      <pc:sldChg chg="add">
        <pc:chgData name="舘下 智子" userId="62eb3422f1d344d3" providerId="LiveId" clId="{41D4CCF8-80BC-44A6-9FEF-901C15F6DF5B}" dt="2021-09-19T04:41:59.950" v="170"/>
        <pc:sldMkLst>
          <pc:docMk/>
          <pc:sldMk cId="62736623" sldId="531"/>
        </pc:sldMkLst>
      </pc:sldChg>
      <pc:sldChg chg="del">
        <pc:chgData name="舘下 智子" userId="62eb3422f1d344d3" providerId="LiveId" clId="{41D4CCF8-80BC-44A6-9FEF-901C15F6DF5B}" dt="2021-09-19T04:41:52.020" v="169" actId="2696"/>
        <pc:sldMkLst>
          <pc:docMk/>
          <pc:sldMk cId="830761583" sldId="531"/>
        </pc:sldMkLst>
      </pc:sldChg>
      <pc:sldChg chg="add">
        <pc:chgData name="舘下 智子" userId="62eb3422f1d344d3" providerId="LiveId" clId="{41D4CCF8-80BC-44A6-9FEF-901C15F6DF5B}" dt="2021-09-19T05:27:36.527" v="243"/>
        <pc:sldMkLst>
          <pc:docMk/>
          <pc:sldMk cId="1280975059" sldId="533"/>
        </pc:sldMkLst>
      </pc:sldChg>
      <pc:sldChg chg="del">
        <pc:chgData name="舘下 智子" userId="62eb3422f1d344d3" providerId="LiveId" clId="{41D4CCF8-80BC-44A6-9FEF-901C15F6DF5B}" dt="2021-09-19T05:27:30.879" v="242" actId="2696"/>
        <pc:sldMkLst>
          <pc:docMk/>
          <pc:sldMk cId="4273046769" sldId="533"/>
        </pc:sldMkLst>
      </pc:sldChg>
      <pc:sldChg chg="del">
        <pc:chgData name="舘下 智子" userId="62eb3422f1d344d3" providerId="LiveId" clId="{41D4CCF8-80BC-44A6-9FEF-901C15F6DF5B}" dt="2021-09-19T05:15:53.257" v="218" actId="2696"/>
        <pc:sldMkLst>
          <pc:docMk/>
          <pc:sldMk cId="387966385" sldId="536"/>
        </pc:sldMkLst>
      </pc:sldChg>
      <pc:sldChg chg="add">
        <pc:chgData name="舘下 智子" userId="62eb3422f1d344d3" providerId="LiveId" clId="{41D4CCF8-80BC-44A6-9FEF-901C15F6DF5B}" dt="2021-09-19T05:15:59.878" v="219"/>
        <pc:sldMkLst>
          <pc:docMk/>
          <pc:sldMk cId="1438833439" sldId="536"/>
        </pc:sldMkLst>
      </pc:sldChg>
      <pc:sldChg chg="del">
        <pc:chgData name="舘下 智子" userId="62eb3422f1d344d3" providerId="LiveId" clId="{41D4CCF8-80BC-44A6-9FEF-901C15F6DF5B}" dt="2021-09-19T04:36:17.111" v="153" actId="2696"/>
        <pc:sldMkLst>
          <pc:docMk/>
          <pc:sldMk cId="369229336" sldId="537"/>
        </pc:sldMkLst>
      </pc:sldChg>
      <pc:sldChg chg="add">
        <pc:chgData name="舘下 智子" userId="62eb3422f1d344d3" providerId="LiveId" clId="{41D4CCF8-80BC-44A6-9FEF-901C15F6DF5B}" dt="2021-09-19T04:36:22.002" v="154"/>
        <pc:sldMkLst>
          <pc:docMk/>
          <pc:sldMk cId="2425147793" sldId="537"/>
        </pc:sldMkLst>
      </pc:sldChg>
      <pc:sldChg chg="del">
        <pc:chgData name="舘下 智子" userId="62eb3422f1d344d3" providerId="LiveId" clId="{41D4CCF8-80BC-44A6-9FEF-901C15F6DF5B}" dt="2021-09-19T04:30:26.657" v="133" actId="2696"/>
        <pc:sldMkLst>
          <pc:docMk/>
          <pc:sldMk cId="276353953" sldId="540"/>
        </pc:sldMkLst>
      </pc:sldChg>
      <pc:sldChg chg="add">
        <pc:chgData name="舘下 智子" userId="62eb3422f1d344d3" providerId="LiveId" clId="{41D4CCF8-80BC-44A6-9FEF-901C15F6DF5B}" dt="2021-09-19T04:30:40.363" v="134"/>
        <pc:sldMkLst>
          <pc:docMk/>
          <pc:sldMk cId="3677230922" sldId="540"/>
        </pc:sldMkLst>
      </pc:sldChg>
      <pc:sldChg chg="add">
        <pc:chgData name="舘下 智子" userId="62eb3422f1d344d3" providerId="LiveId" clId="{41D4CCF8-80BC-44A6-9FEF-901C15F6DF5B}" dt="2021-09-17T12:18:37.937" v="1"/>
        <pc:sldMkLst>
          <pc:docMk/>
          <pc:sldMk cId="3535559887" sldId="541"/>
        </pc:sldMkLst>
      </pc:sldChg>
      <pc:sldChg chg="del">
        <pc:chgData name="舘下 智子" userId="62eb3422f1d344d3" providerId="LiveId" clId="{41D4CCF8-80BC-44A6-9FEF-901C15F6DF5B}" dt="2021-09-17T12:18:33.545" v="0" actId="2696"/>
        <pc:sldMkLst>
          <pc:docMk/>
          <pc:sldMk cId="4093519763" sldId="541"/>
        </pc:sldMkLst>
      </pc:sldChg>
      <pc:sldChg chg="del">
        <pc:chgData name="舘下 智子" userId="62eb3422f1d344d3" providerId="LiveId" clId="{41D4CCF8-80BC-44A6-9FEF-901C15F6DF5B}" dt="2021-09-17T12:27:58.945" v="16" actId="2696"/>
        <pc:sldMkLst>
          <pc:docMk/>
          <pc:sldMk cId="653562571" sldId="542"/>
        </pc:sldMkLst>
      </pc:sldChg>
      <pc:sldChg chg="add">
        <pc:chgData name="舘下 智子" userId="62eb3422f1d344d3" providerId="LiveId" clId="{41D4CCF8-80BC-44A6-9FEF-901C15F6DF5B}" dt="2021-09-17T12:28:09.984" v="17"/>
        <pc:sldMkLst>
          <pc:docMk/>
          <pc:sldMk cId="2415881827" sldId="542"/>
        </pc:sldMkLst>
      </pc:sldChg>
      <pc:sldChg chg="del">
        <pc:chgData name="舘下 智子" userId="62eb3422f1d344d3" providerId="LiveId" clId="{41D4CCF8-80BC-44A6-9FEF-901C15F6DF5B}" dt="2021-09-20T04:30:58.864" v="286" actId="2696"/>
        <pc:sldMkLst>
          <pc:docMk/>
          <pc:sldMk cId="965238286" sldId="543"/>
        </pc:sldMkLst>
      </pc:sldChg>
      <pc:sldChg chg="add">
        <pc:chgData name="舘下 智子" userId="62eb3422f1d344d3" providerId="LiveId" clId="{41D4CCF8-80BC-44A6-9FEF-901C15F6DF5B}" dt="2021-09-20T04:31:04.862" v="287"/>
        <pc:sldMkLst>
          <pc:docMk/>
          <pc:sldMk cId="2721169309" sldId="543"/>
        </pc:sldMkLst>
      </pc:sldChg>
      <pc:sldChg chg="add">
        <pc:chgData name="舘下 智子" userId="62eb3422f1d344d3" providerId="LiveId" clId="{41D4CCF8-80BC-44A6-9FEF-901C15F6DF5B}" dt="2021-09-17T12:22:56.647" v="11"/>
        <pc:sldMkLst>
          <pc:docMk/>
          <pc:sldMk cId="1956364137" sldId="544"/>
        </pc:sldMkLst>
      </pc:sldChg>
      <pc:sldChg chg="del">
        <pc:chgData name="舘下 智子" userId="62eb3422f1d344d3" providerId="LiveId" clId="{41D4CCF8-80BC-44A6-9FEF-901C15F6DF5B}" dt="2021-09-17T12:22:50.443" v="10" actId="2696"/>
        <pc:sldMkLst>
          <pc:docMk/>
          <pc:sldMk cId="2765892323" sldId="544"/>
        </pc:sldMkLst>
      </pc:sldChg>
      <pc:sldChg chg="del">
        <pc:chgData name="舘下 智子" userId="62eb3422f1d344d3" providerId="LiveId" clId="{41D4CCF8-80BC-44A6-9FEF-901C15F6DF5B}" dt="2021-09-19T04:29:44.052" v="131" actId="2696"/>
        <pc:sldMkLst>
          <pc:docMk/>
          <pc:sldMk cId="449319374" sldId="545"/>
        </pc:sldMkLst>
      </pc:sldChg>
      <pc:sldChg chg="add">
        <pc:chgData name="舘下 智子" userId="62eb3422f1d344d3" providerId="LiveId" clId="{41D4CCF8-80BC-44A6-9FEF-901C15F6DF5B}" dt="2021-09-19T04:29:49.586" v="132"/>
        <pc:sldMkLst>
          <pc:docMk/>
          <pc:sldMk cId="2637514353" sldId="545"/>
        </pc:sldMkLst>
      </pc:sldChg>
      <pc:sldChg chg="del">
        <pc:chgData name="舘下 智子" userId="62eb3422f1d344d3" providerId="LiveId" clId="{41D4CCF8-80BC-44A6-9FEF-901C15F6DF5B}" dt="2021-09-19T04:33:16.638" v="139" actId="2696"/>
        <pc:sldMkLst>
          <pc:docMk/>
          <pc:sldMk cId="1309675083" sldId="546"/>
        </pc:sldMkLst>
      </pc:sldChg>
      <pc:sldChg chg="add">
        <pc:chgData name="舘下 智子" userId="62eb3422f1d344d3" providerId="LiveId" clId="{41D4CCF8-80BC-44A6-9FEF-901C15F6DF5B}" dt="2021-09-19T04:33:26.114" v="140"/>
        <pc:sldMkLst>
          <pc:docMk/>
          <pc:sldMk cId="2465059857" sldId="546"/>
        </pc:sldMkLst>
      </pc:sldChg>
      <pc:sldChg chg="del">
        <pc:chgData name="舘下 智子" userId="62eb3422f1d344d3" providerId="LiveId" clId="{41D4CCF8-80BC-44A6-9FEF-901C15F6DF5B}" dt="2021-09-20T04:27:57.044" v="276" actId="2696"/>
        <pc:sldMkLst>
          <pc:docMk/>
          <pc:sldMk cId="1226788881" sldId="547"/>
        </pc:sldMkLst>
      </pc:sldChg>
      <pc:sldChg chg="add">
        <pc:chgData name="舘下 智子" userId="62eb3422f1d344d3" providerId="LiveId" clId="{41D4CCF8-80BC-44A6-9FEF-901C15F6DF5B}" dt="2021-09-20T04:28:04.440" v="277"/>
        <pc:sldMkLst>
          <pc:docMk/>
          <pc:sldMk cId="2262607723" sldId="547"/>
        </pc:sldMkLst>
      </pc:sldChg>
      <pc:sldChg chg="add">
        <pc:chgData name="舘下 智子" userId="62eb3422f1d344d3" providerId="LiveId" clId="{41D4CCF8-80BC-44A6-9FEF-901C15F6DF5B}" dt="2021-09-19T04:38:29.819" v="162"/>
        <pc:sldMkLst>
          <pc:docMk/>
          <pc:sldMk cId="384745076" sldId="548"/>
        </pc:sldMkLst>
      </pc:sldChg>
      <pc:sldChg chg="del">
        <pc:chgData name="舘下 智子" userId="62eb3422f1d344d3" providerId="LiveId" clId="{41D4CCF8-80BC-44A6-9FEF-901C15F6DF5B}" dt="2021-09-19T04:38:23.339" v="161" actId="2696"/>
        <pc:sldMkLst>
          <pc:docMk/>
          <pc:sldMk cId="484638634" sldId="548"/>
        </pc:sldMkLst>
      </pc:sldChg>
      <pc:sldChg chg="del">
        <pc:chgData name="舘下 智子" userId="62eb3422f1d344d3" providerId="LiveId" clId="{41D4CCF8-80BC-44A6-9FEF-901C15F6DF5B}" dt="2021-09-18T02:02:10.349" v="117" actId="2696"/>
        <pc:sldMkLst>
          <pc:docMk/>
          <pc:sldMk cId="981403199" sldId="549"/>
        </pc:sldMkLst>
      </pc:sldChg>
      <pc:sldChg chg="add">
        <pc:chgData name="舘下 智子" userId="62eb3422f1d344d3" providerId="LiveId" clId="{41D4CCF8-80BC-44A6-9FEF-901C15F6DF5B}" dt="2021-09-18T02:02:20.065" v="118"/>
        <pc:sldMkLst>
          <pc:docMk/>
          <pc:sldMk cId="1216654510" sldId="549"/>
        </pc:sldMkLst>
      </pc:sldChg>
      <pc:sldChg chg="add">
        <pc:chgData name="舘下 智子" userId="62eb3422f1d344d3" providerId="LiveId" clId="{41D4CCF8-80BC-44A6-9FEF-901C15F6DF5B}" dt="2021-09-20T04:39:05.406" v="309"/>
        <pc:sldMkLst>
          <pc:docMk/>
          <pc:sldMk cId="165297384" sldId="550"/>
        </pc:sldMkLst>
      </pc:sldChg>
      <pc:sldChg chg="del">
        <pc:chgData name="舘下 智子" userId="62eb3422f1d344d3" providerId="LiveId" clId="{41D4CCF8-80BC-44A6-9FEF-901C15F6DF5B}" dt="2021-09-20T04:38:55.946" v="308" actId="2696"/>
        <pc:sldMkLst>
          <pc:docMk/>
          <pc:sldMk cId="1279784149" sldId="550"/>
        </pc:sldMkLst>
      </pc:sldChg>
      <pc:sldChg chg="del">
        <pc:chgData name="舘下 智子" userId="62eb3422f1d344d3" providerId="LiveId" clId="{41D4CCF8-80BC-44A6-9FEF-901C15F6DF5B}" dt="2021-09-19T04:37:28.590" v="157" actId="2696"/>
        <pc:sldMkLst>
          <pc:docMk/>
          <pc:sldMk cId="2340761325" sldId="551"/>
        </pc:sldMkLst>
      </pc:sldChg>
      <pc:sldChg chg="add">
        <pc:chgData name="舘下 智子" userId="62eb3422f1d344d3" providerId="LiveId" clId="{41D4CCF8-80BC-44A6-9FEF-901C15F6DF5B}" dt="2021-09-19T04:37:39.257" v="158"/>
        <pc:sldMkLst>
          <pc:docMk/>
          <pc:sldMk cId="3353892342" sldId="551"/>
        </pc:sldMkLst>
      </pc:sldChg>
      <pc:sldChg chg="add">
        <pc:chgData name="舘下 智子" userId="62eb3422f1d344d3" providerId="LiveId" clId="{41D4CCF8-80BC-44A6-9FEF-901C15F6DF5B}" dt="2021-09-20T04:39:39.700" v="311"/>
        <pc:sldMkLst>
          <pc:docMk/>
          <pc:sldMk cId="299293975" sldId="553"/>
        </pc:sldMkLst>
      </pc:sldChg>
      <pc:sldChg chg="del">
        <pc:chgData name="舘下 智子" userId="62eb3422f1d344d3" providerId="LiveId" clId="{41D4CCF8-80BC-44A6-9FEF-901C15F6DF5B}" dt="2021-09-20T04:39:30.241" v="310" actId="2696"/>
        <pc:sldMkLst>
          <pc:docMk/>
          <pc:sldMk cId="818032779" sldId="553"/>
        </pc:sldMkLst>
      </pc:sldChg>
      <pc:sldChg chg="del">
        <pc:chgData name="舘下 智子" userId="62eb3422f1d344d3" providerId="LiveId" clId="{41D4CCF8-80BC-44A6-9FEF-901C15F6DF5B}" dt="2021-09-19T04:41:05.697" v="167" actId="2696"/>
        <pc:sldMkLst>
          <pc:docMk/>
          <pc:sldMk cId="103647817" sldId="555"/>
        </pc:sldMkLst>
      </pc:sldChg>
      <pc:sldChg chg="add">
        <pc:chgData name="舘下 智子" userId="62eb3422f1d344d3" providerId="LiveId" clId="{41D4CCF8-80BC-44A6-9FEF-901C15F6DF5B}" dt="2021-09-19T04:41:18.518" v="168"/>
        <pc:sldMkLst>
          <pc:docMk/>
          <pc:sldMk cId="1743311338" sldId="555"/>
        </pc:sldMkLst>
      </pc:sldChg>
      <pc:sldChg chg="add">
        <pc:chgData name="舘下 智子" userId="62eb3422f1d344d3" providerId="LiveId" clId="{41D4CCF8-80BC-44A6-9FEF-901C15F6DF5B}" dt="2021-09-20T04:33:37.726" v="291"/>
        <pc:sldMkLst>
          <pc:docMk/>
          <pc:sldMk cId="2005749173" sldId="556"/>
        </pc:sldMkLst>
      </pc:sldChg>
      <pc:sldChg chg="del">
        <pc:chgData name="舘下 智子" userId="62eb3422f1d344d3" providerId="LiveId" clId="{41D4CCF8-80BC-44A6-9FEF-901C15F6DF5B}" dt="2021-09-20T04:33:31.948" v="290" actId="2696"/>
        <pc:sldMkLst>
          <pc:docMk/>
          <pc:sldMk cId="2797856862" sldId="556"/>
        </pc:sldMkLst>
      </pc:sldChg>
      <pc:sldChg chg="del">
        <pc:chgData name="舘下 智子" userId="62eb3422f1d344d3" providerId="LiveId" clId="{41D4CCF8-80BC-44A6-9FEF-901C15F6DF5B}" dt="2021-09-20T04:28:39.541" v="278" actId="2696"/>
        <pc:sldMkLst>
          <pc:docMk/>
          <pc:sldMk cId="2530162288" sldId="557"/>
        </pc:sldMkLst>
      </pc:sldChg>
      <pc:sldChg chg="add">
        <pc:chgData name="舘下 智子" userId="62eb3422f1d344d3" providerId="LiveId" clId="{41D4CCF8-80BC-44A6-9FEF-901C15F6DF5B}" dt="2021-09-20T04:28:52.784" v="279"/>
        <pc:sldMkLst>
          <pc:docMk/>
          <pc:sldMk cId="3262613592" sldId="557"/>
        </pc:sldMkLst>
      </pc:sldChg>
      <pc:sldChg chg="add">
        <pc:chgData name="舘下 智子" userId="62eb3422f1d344d3" providerId="LiveId" clId="{41D4CCF8-80BC-44A6-9FEF-901C15F6DF5B}" dt="2021-09-19T05:21:37.765" v="241"/>
        <pc:sldMkLst>
          <pc:docMk/>
          <pc:sldMk cId="2210635489" sldId="566"/>
        </pc:sldMkLst>
      </pc:sldChg>
      <pc:sldChg chg="del">
        <pc:chgData name="舘下 智子" userId="62eb3422f1d344d3" providerId="LiveId" clId="{41D4CCF8-80BC-44A6-9FEF-901C15F6DF5B}" dt="2021-09-19T05:21:32.285" v="240" actId="2696"/>
        <pc:sldMkLst>
          <pc:docMk/>
          <pc:sldMk cId="2987540321" sldId="566"/>
        </pc:sldMkLst>
      </pc:sldChg>
      <pc:sldChg chg="del">
        <pc:chgData name="舘下 智子" userId="62eb3422f1d344d3" providerId="LiveId" clId="{41D4CCF8-80BC-44A6-9FEF-901C15F6DF5B}" dt="2021-09-19T04:31:07.538" v="135" actId="2696"/>
        <pc:sldMkLst>
          <pc:docMk/>
          <pc:sldMk cId="1441254894" sldId="569"/>
        </pc:sldMkLst>
      </pc:sldChg>
      <pc:sldChg chg="add">
        <pc:chgData name="舘下 智子" userId="62eb3422f1d344d3" providerId="LiveId" clId="{41D4CCF8-80BC-44A6-9FEF-901C15F6DF5B}" dt="2021-09-19T04:31:17.240" v="136"/>
        <pc:sldMkLst>
          <pc:docMk/>
          <pc:sldMk cId="1454458317" sldId="569"/>
        </pc:sldMkLst>
      </pc:sldChg>
      <pc:sldChg chg="del">
        <pc:chgData name="舘下 智子" userId="62eb3422f1d344d3" providerId="LiveId" clId="{41D4CCF8-80BC-44A6-9FEF-901C15F6DF5B}" dt="2021-09-19T05:29:25.885" v="252" actId="2696"/>
        <pc:sldMkLst>
          <pc:docMk/>
          <pc:sldMk cId="417801553" sldId="570"/>
        </pc:sldMkLst>
      </pc:sldChg>
      <pc:sldChg chg="add">
        <pc:chgData name="舘下 智子" userId="62eb3422f1d344d3" providerId="LiveId" clId="{41D4CCF8-80BC-44A6-9FEF-901C15F6DF5B}" dt="2021-09-19T05:29:30.671" v="253"/>
        <pc:sldMkLst>
          <pc:docMk/>
          <pc:sldMk cId="1201829508" sldId="570"/>
        </pc:sldMkLst>
      </pc:sldChg>
      <pc:sldChg chg="del">
        <pc:chgData name="舘下 智子" userId="62eb3422f1d344d3" providerId="LiveId" clId="{41D4CCF8-80BC-44A6-9FEF-901C15F6DF5B}" dt="2021-09-17T12:25:42.605" v="12" actId="2696"/>
        <pc:sldMkLst>
          <pc:docMk/>
          <pc:sldMk cId="2026369162" sldId="571"/>
        </pc:sldMkLst>
      </pc:sldChg>
      <pc:sldChg chg="add">
        <pc:chgData name="舘下 智子" userId="62eb3422f1d344d3" providerId="LiveId" clId="{41D4CCF8-80BC-44A6-9FEF-901C15F6DF5B}" dt="2021-09-17T12:25:47.028" v="13"/>
        <pc:sldMkLst>
          <pc:docMk/>
          <pc:sldMk cId="2919716155" sldId="571"/>
        </pc:sldMkLst>
      </pc:sldChg>
      <pc:sldChg chg="add">
        <pc:chgData name="舘下 智子" userId="62eb3422f1d344d3" providerId="LiveId" clId="{41D4CCF8-80BC-44A6-9FEF-901C15F6DF5B}" dt="2021-09-19T04:39:44.615" v="164"/>
        <pc:sldMkLst>
          <pc:docMk/>
          <pc:sldMk cId="1003382937" sldId="572"/>
        </pc:sldMkLst>
      </pc:sldChg>
      <pc:sldChg chg="del">
        <pc:chgData name="舘下 智子" userId="62eb3422f1d344d3" providerId="LiveId" clId="{41D4CCF8-80BC-44A6-9FEF-901C15F6DF5B}" dt="2021-09-19T04:39:34.064" v="163" actId="2696"/>
        <pc:sldMkLst>
          <pc:docMk/>
          <pc:sldMk cId="2817533285" sldId="572"/>
        </pc:sldMkLst>
      </pc:sldChg>
      <pc:sldChg chg="add">
        <pc:chgData name="舘下 智子" userId="62eb3422f1d344d3" providerId="LiveId" clId="{41D4CCF8-80BC-44A6-9FEF-901C15F6DF5B}" dt="2021-09-20T04:38:18.408" v="307"/>
        <pc:sldMkLst>
          <pc:docMk/>
          <pc:sldMk cId="194773688" sldId="576"/>
        </pc:sldMkLst>
      </pc:sldChg>
      <pc:sldChg chg="del">
        <pc:chgData name="舘下 智子" userId="62eb3422f1d344d3" providerId="LiveId" clId="{41D4CCF8-80BC-44A6-9FEF-901C15F6DF5B}" dt="2021-09-20T04:38:04.661" v="306" actId="2696"/>
        <pc:sldMkLst>
          <pc:docMk/>
          <pc:sldMk cId="1751313402" sldId="576"/>
        </pc:sldMkLst>
      </pc:sldChg>
      <pc:sldChg chg="del">
        <pc:chgData name="舘下 智子" userId="62eb3422f1d344d3" providerId="LiveId" clId="{41D4CCF8-80BC-44A6-9FEF-901C15F6DF5B}" dt="2021-09-20T04:34:09.151" v="292" actId="2696"/>
        <pc:sldMkLst>
          <pc:docMk/>
          <pc:sldMk cId="53889704" sldId="577"/>
        </pc:sldMkLst>
      </pc:sldChg>
      <pc:sldChg chg="add">
        <pc:chgData name="舘下 智子" userId="62eb3422f1d344d3" providerId="LiveId" clId="{41D4CCF8-80BC-44A6-9FEF-901C15F6DF5B}" dt="2021-09-20T04:34:16.436" v="293"/>
        <pc:sldMkLst>
          <pc:docMk/>
          <pc:sldMk cId="2820255203" sldId="577"/>
        </pc:sldMkLst>
      </pc:sldChg>
      <pc:sldChg chg="del">
        <pc:chgData name="舘下 智子" userId="62eb3422f1d344d3" providerId="LiveId" clId="{41D4CCF8-80BC-44A6-9FEF-901C15F6DF5B}" dt="2021-09-19T05:32:12.555" v="264" actId="2696"/>
        <pc:sldMkLst>
          <pc:docMk/>
          <pc:sldMk cId="601560487" sldId="578"/>
        </pc:sldMkLst>
      </pc:sldChg>
      <pc:sldChg chg="add">
        <pc:chgData name="舘下 智子" userId="62eb3422f1d344d3" providerId="LiveId" clId="{41D4CCF8-80BC-44A6-9FEF-901C15F6DF5B}" dt="2021-09-19T05:32:19.421" v="265"/>
        <pc:sldMkLst>
          <pc:docMk/>
          <pc:sldMk cId="1805862776" sldId="578"/>
        </pc:sldMkLst>
      </pc:sldChg>
      <pc:sldChg chg="add">
        <pc:chgData name="舘下 智子" userId="62eb3422f1d344d3" providerId="LiveId" clId="{41D4CCF8-80BC-44A6-9FEF-901C15F6DF5B}" dt="2021-09-19T04:42:50.816" v="174"/>
        <pc:sldMkLst>
          <pc:docMk/>
          <pc:sldMk cId="2473837705" sldId="579"/>
        </pc:sldMkLst>
      </pc:sldChg>
      <pc:sldChg chg="del">
        <pc:chgData name="舘下 智子" userId="62eb3422f1d344d3" providerId="LiveId" clId="{41D4CCF8-80BC-44A6-9FEF-901C15F6DF5B}" dt="2021-09-19T04:42:43.060" v="173" actId="2696"/>
        <pc:sldMkLst>
          <pc:docMk/>
          <pc:sldMk cId="2990567077" sldId="579"/>
        </pc:sldMkLst>
      </pc:sldChg>
      <pc:sldChg chg="del">
        <pc:chgData name="舘下 智子" userId="62eb3422f1d344d3" providerId="LiveId" clId="{41D4CCF8-80BC-44A6-9FEF-901C15F6DF5B}" dt="2021-09-19T04:42:10.684" v="171" actId="2696"/>
        <pc:sldMkLst>
          <pc:docMk/>
          <pc:sldMk cId="1051532970" sldId="581"/>
        </pc:sldMkLst>
      </pc:sldChg>
      <pc:sldChg chg="add">
        <pc:chgData name="舘下 智子" userId="62eb3422f1d344d3" providerId="LiveId" clId="{41D4CCF8-80BC-44A6-9FEF-901C15F6DF5B}" dt="2021-09-19T04:42:19.342" v="172"/>
        <pc:sldMkLst>
          <pc:docMk/>
          <pc:sldMk cId="3932246541" sldId="581"/>
        </pc:sldMkLst>
      </pc:sldChg>
      <pc:sldChg chg="del">
        <pc:chgData name="舘下 智子" userId="62eb3422f1d344d3" providerId="LiveId" clId="{41D4CCF8-80BC-44A6-9FEF-901C15F6DF5B}" dt="2021-09-20T04:36:13.174" v="300" actId="2696"/>
        <pc:sldMkLst>
          <pc:docMk/>
          <pc:sldMk cId="845318551" sldId="582"/>
        </pc:sldMkLst>
      </pc:sldChg>
      <pc:sldChg chg="add">
        <pc:chgData name="舘下 智子" userId="62eb3422f1d344d3" providerId="LiveId" clId="{41D4CCF8-80BC-44A6-9FEF-901C15F6DF5B}" dt="2021-09-20T04:36:18.796" v="301"/>
        <pc:sldMkLst>
          <pc:docMk/>
          <pc:sldMk cId="2568455355" sldId="582"/>
        </pc:sldMkLst>
      </pc:sldChg>
      <pc:sldChg chg="add">
        <pc:chgData name="舘下 智子" userId="62eb3422f1d344d3" providerId="LiveId" clId="{41D4CCF8-80BC-44A6-9FEF-901C15F6DF5B}" dt="2021-09-19T04:54:03.543" v="195"/>
        <pc:sldMkLst>
          <pc:docMk/>
          <pc:sldMk cId="2541744820" sldId="583"/>
        </pc:sldMkLst>
      </pc:sldChg>
      <pc:sldChg chg="del">
        <pc:chgData name="舘下 智子" userId="62eb3422f1d344d3" providerId="LiveId" clId="{41D4CCF8-80BC-44A6-9FEF-901C15F6DF5B}" dt="2021-09-19T04:53:58.263" v="194" actId="2696"/>
        <pc:sldMkLst>
          <pc:docMk/>
          <pc:sldMk cId="2738173866" sldId="583"/>
        </pc:sldMkLst>
      </pc:sldChg>
      <pc:sldChg chg="add">
        <pc:chgData name="舘下 智子" userId="62eb3422f1d344d3" providerId="LiveId" clId="{41D4CCF8-80BC-44A6-9FEF-901C15F6DF5B}" dt="2021-09-19T04:38:08.017" v="160"/>
        <pc:sldMkLst>
          <pc:docMk/>
          <pc:sldMk cId="3494452771" sldId="587"/>
        </pc:sldMkLst>
      </pc:sldChg>
      <pc:sldChg chg="del">
        <pc:chgData name="舘下 智子" userId="62eb3422f1d344d3" providerId="LiveId" clId="{41D4CCF8-80BC-44A6-9FEF-901C15F6DF5B}" dt="2021-09-19T04:37:58.161" v="159" actId="2696"/>
        <pc:sldMkLst>
          <pc:docMk/>
          <pc:sldMk cId="4177806462" sldId="587"/>
        </pc:sldMkLst>
      </pc:sldChg>
      <pc:sldChg chg="add">
        <pc:chgData name="舘下 智子" userId="62eb3422f1d344d3" providerId="LiveId" clId="{41D4CCF8-80BC-44A6-9FEF-901C15F6DF5B}" dt="2021-09-19T04:54:43.246" v="197"/>
        <pc:sldMkLst>
          <pc:docMk/>
          <pc:sldMk cId="832025746" sldId="589"/>
        </pc:sldMkLst>
      </pc:sldChg>
      <pc:sldChg chg="del">
        <pc:chgData name="舘下 智子" userId="62eb3422f1d344d3" providerId="LiveId" clId="{41D4CCF8-80BC-44A6-9FEF-901C15F6DF5B}" dt="2021-09-19T04:54:34.148" v="196" actId="2696"/>
        <pc:sldMkLst>
          <pc:docMk/>
          <pc:sldMk cId="4156546359" sldId="589"/>
        </pc:sldMkLst>
      </pc:sldChg>
      <pc:sldChg chg="del">
        <pc:chgData name="舘下 智子" userId="62eb3422f1d344d3" providerId="LiveId" clId="{41D4CCF8-80BC-44A6-9FEF-901C15F6DF5B}" dt="2021-09-19T05:19:46.641" v="234" actId="2696"/>
        <pc:sldMkLst>
          <pc:docMk/>
          <pc:sldMk cId="1734213244" sldId="593"/>
        </pc:sldMkLst>
      </pc:sldChg>
      <pc:sldChg chg="add">
        <pc:chgData name="舘下 智子" userId="62eb3422f1d344d3" providerId="LiveId" clId="{41D4CCF8-80BC-44A6-9FEF-901C15F6DF5B}" dt="2021-09-19T05:19:54.295" v="235"/>
        <pc:sldMkLst>
          <pc:docMk/>
          <pc:sldMk cId="3338076867" sldId="593"/>
        </pc:sldMkLst>
      </pc:sldChg>
      <pc:sldChg chg="add">
        <pc:chgData name="舘下 智子" userId="62eb3422f1d344d3" providerId="LiveId" clId="{41D4CCF8-80BC-44A6-9FEF-901C15F6DF5B}" dt="2021-09-19T04:32:12.794" v="138"/>
        <pc:sldMkLst>
          <pc:docMk/>
          <pc:sldMk cId="505948169" sldId="594"/>
        </pc:sldMkLst>
      </pc:sldChg>
      <pc:sldChg chg="del">
        <pc:chgData name="舘下 智子" userId="62eb3422f1d344d3" providerId="LiveId" clId="{41D4CCF8-80BC-44A6-9FEF-901C15F6DF5B}" dt="2021-09-19T04:32:03.420" v="137" actId="2696"/>
        <pc:sldMkLst>
          <pc:docMk/>
          <pc:sldMk cId="1993160518" sldId="594"/>
        </pc:sldMkLst>
      </pc:sldChg>
      <pc:sldChg chg="add del">
        <pc:chgData name="舘下 智子" userId="62eb3422f1d344d3" providerId="LiveId" clId="{41D4CCF8-80BC-44A6-9FEF-901C15F6DF5B}" dt="2021-09-20T04:29:33.425" v="282"/>
        <pc:sldMkLst>
          <pc:docMk/>
          <pc:sldMk cId="213637285" sldId="595"/>
        </pc:sldMkLst>
      </pc:sldChg>
      <pc:sldChg chg="add del">
        <pc:chgData name="舘下 智子" userId="62eb3422f1d344d3" providerId="LiveId" clId="{41D4CCF8-80BC-44A6-9FEF-901C15F6DF5B}" dt="2021-09-20T04:29:35.243" v="283" actId="2696"/>
        <pc:sldMkLst>
          <pc:docMk/>
          <pc:sldMk cId="3646695026" sldId="595"/>
        </pc:sldMkLst>
      </pc:sldChg>
      <pc:sldChg chg="del">
        <pc:chgData name="舘下 智子" userId="62eb3422f1d344d3" providerId="LiveId" clId="{41D4CCF8-80BC-44A6-9FEF-901C15F6DF5B}" dt="2021-09-19T04:28:21.874" v="127" actId="2696"/>
        <pc:sldMkLst>
          <pc:docMk/>
          <pc:sldMk cId="377404063" sldId="596"/>
        </pc:sldMkLst>
      </pc:sldChg>
      <pc:sldChg chg="add">
        <pc:chgData name="舘下 智子" userId="62eb3422f1d344d3" providerId="LiveId" clId="{41D4CCF8-80BC-44A6-9FEF-901C15F6DF5B}" dt="2021-09-19T04:28:31.980" v="128"/>
        <pc:sldMkLst>
          <pc:docMk/>
          <pc:sldMk cId="975484130" sldId="596"/>
        </pc:sldMkLst>
      </pc:sldChg>
      <pc:sldChg chg="add">
        <pc:chgData name="舘下 智子" userId="62eb3422f1d344d3" providerId="LiveId" clId="{41D4CCF8-80BC-44A6-9FEF-901C15F6DF5B}" dt="2021-09-19T05:16:24.822" v="221"/>
        <pc:sldMkLst>
          <pc:docMk/>
          <pc:sldMk cId="477043246" sldId="597"/>
        </pc:sldMkLst>
      </pc:sldChg>
      <pc:sldChg chg="del">
        <pc:chgData name="舘下 智子" userId="62eb3422f1d344d3" providerId="LiveId" clId="{41D4CCF8-80BC-44A6-9FEF-901C15F6DF5B}" dt="2021-09-19T05:16:17.809" v="220" actId="2696"/>
        <pc:sldMkLst>
          <pc:docMk/>
          <pc:sldMk cId="2017087013" sldId="597"/>
        </pc:sldMkLst>
      </pc:sldChg>
      <pc:sldChg chg="del">
        <pc:chgData name="舘下 智子" userId="62eb3422f1d344d3" providerId="LiveId" clId="{41D4CCF8-80BC-44A6-9FEF-901C15F6DF5B}" dt="2021-09-19T05:18:49.777" v="230" actId="2696"/>
        <pc:sldMkLst>
          <pc:docMk/>
          <pc:sldMk cId="3376410683" sldId="599"/>
        </pc:sldMkLst>
      </pc:sldChg>
      <pc:sldChg chg="add">
        <pc:chgData name="舘下 智子" userId="62eb3422f1d344d3" providerId="LiveId" clId="{41D4CCF8-80BC-44A6-9FEF-901C15F6DF5B}" dt="2021-09-19T05:18:59.807" v="231"/>
        <pc:sldMkLst>
          <pc:docMk/>
          <pc:sldMk cId="3551764803" sldId="599"/>
        </pc:sldMkLst>
      </pc:sldChg>
      <pc:sldChg chg="del">
        <pc:chgData name="舘下 智子" userId="62eb3422f1d344d3" providerId="LiveId" clId="{41D4CCF8-80BC-44A6-9FEF-901C15F6DF5B}" dt="2021-09-20T04:37:47.602" v="304" actId="2696"/>
        <pc:sldMkLst>
          <pc:docMk/>
          <pc:sldMk cId="2724181718" sldId="600"/>
        </pc:sldMkLst>
      </pc:sldChg>
      <pc:sldChg chg="add">
        <pc:chgData name="舘下 智子" userId="62eb3422f1d344d3" providerId="LiveId" clId="{41D4CCF8-80BC-44A6-9FEF-901C15F6DF5B}" dt="2021-09-20T04:37:53.533" v="305"/>
        <pc:sldMkLst>
          <pc:docMk/>
          <pc:sldMk cId="3266542254" sldId="600"/>
        </pc:sldMkLst>
      </pc:sldChg>
      <pc:sldChg chg="del">
        <pc:chgData name="舘下 智子" userId="62eb3422f1d344d3" providerId="LiveId" clId="{41D4CCF8-80BC-44A6-9FEF-901C15F6DF5B}" dt="2021-09-19T05:29:10.670" v="250" actId="2696"/>
        <pc:sldMkLst>
          <pc:docMk/>
          <pc:sldMk cId="3243661489" sldId="603"/>
        </pc:sldMkLst>
      </pc:sldChg>
      <pc:sldChg chg="add">
        <pc:chgData name="舘下 智子" userId="62eb3422f1d344d3" providerId="LiveId" clId="{41D4CCF8-80BC-44A6-9FEF-901C15F6DF5B}" dt="2021-09-19T05:29:15.612" v="251"/>
        <pc:sldMkLst>
          <pc:docMk/>
          <pc:sldMk cId="3700796102" sldId="603"/>
        </pc:sldMkLst>
      </pc:sldChg>
      <pc:sldChg chg="del">
        <pc:chgData name="舘下 智子" userId="62eb3422f1d344d3" providerId="LiveId" clId="{41D4CCF8-80BC-44A6-9FEF-901C15F6DF5B}" dt="2021-09-20T04:41:38.870" v="318" actId="2696"/>
        <pc:sldMkLst>
          <pc:docMk/>
          <pc:sldMk cId="378910920" sldId="604"/>
        </pc:sldMkLst>
      </pc:sldChg>
      <pc:sldChg chg="add">
        <pc:chgData name="舘下 智子" userId="62eb3422f1d344d3" providerId="LiveId" clId="{41D4CCF8-80BC-44A6-9FEF-901C15F6DF5B}" dt="2021-09-20T04:41:44.570" v="319"/>
        <pc:sldMkLst>
          <pc:docMk/>
          <pc:sldMk cId="2935827878" sldId="604"/>
        </pc:sldMkLst>
      </pc:sldChg>
      <pc:sldChg chg="add">
        <pc:chgData name="舘下 智子" userId="62eb3422f1d344d3" providerId="LiveId" clId="{41D4CCF8-80BC-44A6-9FEF-901C15F6DF5B}" dt="2021-09-19T04:43:27.972" v="176"/>
        <pc:sldMkLst>
          <pc:docMk/>
          <pc:sldMk cId="2015170944" sldId="606"/>
        </pc:sldMkLst>
      </pc:sldChg>
      <pc:sldChg chg="del">
        <pc:chgData name="舘下 智子" userId="62eb3422f1d344d3" providerId="LiveId" clId="{41D4CCF8-80BC-44A6-9FEF-901C15F6DF5B}" dt="2021-09-19T04:43:17.693" v="175" actId="2696"/>
        <pc:sldMkLst>
          <pc:docMk/>
          <pc:sldMk cId="2153887921" sldId="606"/>
        </pc:sldMkLst>
      </pc:sldChg>
      <pc:sldChg chg="add">
        <pc:chgData name="舘下 智子" userId="62eb3422f1d344d3" providerId="LiveId" clId="{41D4CCF8-80BC-44A6-9FEF-901C15F6DF5B}" dt="2021-09-17T12:33:06.537" v="36"/>
        <pc:sldMkLst>
          <pc:docMk/>
          <pc:sldMk cId="1980672186" sldId="608"/>
        </pc:sldMkLst>
      </pc:sldChg>
      <pc:sldChg chg="del">
        <pc:chgData name="舘下 智子" userId="62eb3422f1d344d3" providerId="LiveId" clId="{41D4CCF8-80BC-44A6-9FEF-901C15F6DF5B}" dt="2021-09-17T12:29:08.218" v="22" actId="2696"/>
        <pc:sldMkLst>
          <pc:docMk/>
          <pc:sldMk cId="2412502781" sldId="608"/>
        </pc:sldMkLst>
      </pc:sldChg>
      <pc:sldChg chg="add del">
        <pc:chgData name="舘下 智子" userId="62eb3422f1d344d3" providerId="LiveId" clId="{41D4CCF8-80BC-44A6-9FEF-901C15F6DF5B}" dt="2021-09-17T12:32:59.013" v="35" actId="2696"/>
        <pc:sldMkLst>
          <pc:docMk/>
          <pc:sldMk cId="2656668239" sldId="608"/>
        </pc:sldMkLst>
      </pc:sldChg>
      <pc:sldChg chg="add">
        <pc:chgData name="舘下 智子" userId="62eb3422f1d344d3" providerId="LiveId" clId="{41D4CCF8-80BC-44A6-9FEF-901C15F6DF5B}" dt="2021-09-19T04:56:48.305" v="203"/>
        <pc:sldMkLst>
          <pc:docMk/>
          <pc:sldMk cId="641222876" sldId="609"/>
        </pc:sldMkLst>
      </pc:sldChg>
      <pc:sldChg chg="del">
        <pc:chgData name="舘下 智子" userId="62eb3422f1d344d3" providerId="LiveId" clId="{41D4CCF8-80BC-44A6-9FEF-901C15F6DF5B}" dt="2021-09-19T04:56:37.696" v="202" actId="2696"/>
        <pc:sldMkLst>
          <pc:docMk/>
          <pc:sldMk cId="3196784908" sldId="609"/>
        </pc:sldMkLst>
      </pc:sldChg>
      <pc:sldChg chg="add">
        <pc:chgData name="舘下 智子" userId="62eb3422f1d344d3" providerId="LiveId" clId="{41D4CCF8-80BC-44A6-9FEF-901C15F6DF5B}" dt="2021-09-19T05:33:05.952" v="269"/>
        <pc:sldMkLst>
          <pc:docMk/>
          <pc:sldMk cId="2246022990" sldId="610"/>
        </pc:sldMkLst>
      </pc:sldChg>
      <pc:sldChg chg="del">
        <pc:chgData name="舘下 智子" userId="62eb3422f1d344d3" providerId="LiveId" clId="{41D4CCF8-80BC-44A6-9FEF-901C15F6DF5B}" dt="2021-09-19T05:32:58.133" v="268" actId="2696"/>
        <pc:sldMkLst>
          <pc:docMk/>
          <pc:sldMk cId="2253696149" sldId="610"/>
        </pc:sldMkLst>
      </pc:sldChg>
      <pc:sldChg chg="del">
        <pc:chgData name="舘下 智子" userId="62eb3422f1d344d3" providerId="LiveId" clId="{41D4CCF8-80BC-44A6-9FEF-901C15F6DF5B}" dt="2021-09-17T12:28:17.904" v="18" actId="2696"/>
        <pc:sldMkLst>
          <pc:docMk/>
          <pc:sldMk cId="2064791414" sldId="612"/>
        </pc:sldMkLst>
      </pc:sldChg>
      <pc:sldChg chg="add">
        <pc:chgData name="舘下 智子" userId="62eb3422f1d344d3" providerId="LiveId" clId="{41D4CCF8-80BC-44A6-9FEF-901C15F6DF5B}" dt="2021-09-17T12:28:27.695" v="19"/>
        <pc:sldMkLst>
          <pc:docMk/>
          <pc:sldMk cId="2778368927" sldId="612"/>
        </pc:sldMkLst>
      </pc:sldChg>
      <pc:sldChg chg="add del">
        <pc:chgData name="舘下 智子" userId="62eb3422f1d344d3" providerId="LiveId" clId="{41D4CCF8-80BC-44A6-9FEF-901C15F6DF5B}" dt="2021-09-19T05:31:17.158" v="262" actId="2696"/>
        <pc:sldMkLst>
          <pc:docMk/>
          <pc:sldMk cId="2030877248" sldId="613"/>
        </pc:sldMkLst>
      </pc:sldChg>
      <pc:sldChg chg="add">
        <pc:chgData name="舘下 智子" userId="62eb3422f1d344d3" providerId="LiveId" clId="{41D4CCF8-80BC-44A6-9FEF-901C15F6DF5B}" dt="2021-09-19T05:31:19.436" v="263"/>
        <pc:sldMkLst>
          <pc:docMk/>
          <pc:sldMk cId="3152503675" sldId="613"/>
        </pc:sldMkLst>
      </pc:sldChg>
      <pc:sldChg chg="del">
        <pc:chgData name="舘下 智子" userId="62eb3422f1d344d3" providerId="LiveId" clId="{41D4CCF8-80BC-44A6-9FEF-901C15F6DF5B}" dt="2021-09-19T05:29:51.428" v="254" actId="2696"/>
        <pc:sldMkLst>
          <pc:docMk/>
          <pc:sldMk cId="3510550195" sldId="613"/>
        </pc:sldMkLst>
      </pc:sldChg>
      <pc:sldChg chg="add">
        <pc:chgData name="舘下 智子" userId="62eb3422f1d344d3" providerId="LiveId" clId="{41D4CCF8-80BC-44A6-9FEF-901C15F6DF5B}" dt="2021-09-19T05:19:32.879" v="233"/>
        <pc:sldMkLst>
          <pc:docMk/>
          <pc:sldMk cId="1108193692" sldId="616"/>
        </pc:sldMkLst>
      </pc:sldChg>
      <pc:sldChg chg="del">
        <pc:chgData name="舘下 智子" userId="62eb3422f1d344d3" providerId="LiveId" clId="{41D4CCF8-80BC-44A6-9FEF-901C15F6DF5B}" dt="2021-09-19T05:19:26.697" v="232" actId="2696"/>
        <pc:sldMkLst>
          <pc:docMk/>
          <pc:sldMk cId="3698215600" sldId="616"/>
        </pc:sldMkLst>
      </pc:sldChg>
      <pc:sldChg chg="add">
        <pc:chgData name="舘下 智子" userId="62eb3422f1d344d3" providerId="LiveId" clId="{41D4CCF8-80BC-44A6-9FEF-901C15F6DF5B}" dt="2021-09-19T04:49:56.832" v="189"/>
        <pc:sldMkLst>
          <pc:docMk/>
          <pc:sldMk cId="1151209065" sldId="618"/>
        </pc:sldMkLst>
      </pc:sldChg>
      <pc:sldChg chg="del">
        <pc:chgData name="舘下 智子" userId="62eb3422f1d344d3" providerId="LiveId" clId="{41D4CCF8-80BC-44A6-9FEF-901C15F6DF5B}" dt="2021-09-19T04:49:48.784" v="188" actId="2696"/>
        <pc:sldMkLst>
          <pc:docMk/>
          <pc:sldMk cId="2579640610" sldId="618"/>
        </pc:sldMkLst>
      </pc:sldChg>
      <pc:sldChg chg="del">
        <pc:chgData name="舘下 智子" userId="62eb3422f1d344d3" providerId="LiveId" clId="{41D4CCF8-80BC-44A6-9FEF-901C15F6DF5B}" dt="2021-09-17T12:26:21.034" v="14" actId="2696"/>
        <pc:sldMkLst>
          <pc:docMk/>
          <pc:sldMk cId="1016052059" sldId="619"/>
        </pc:sldMkLst>
      </pc:sldChg>
      <pc:sldChg chg="add">
        <pc:chgData name="舘下 智子" userId="62eb3422f1d344d3" providerId="LiveId" clId="{41D4CCF8-80BC-44A6-9FEF-901C15F6DF5B}" dt="2021-09-17T12:26:29.112" v="15"/>
        <pc:sldMkLst>
          <pc:docMk/>
          <pc:sldMk cId="1566900079" sldId="619"/>
        </pc:sldMkLst>
      </pc:sldChg>
      <pc:sldChg chg="add">
        <pc:chgData name="舘下 智子" userId="62eb3422f1d344d3" providerId="LiveId" clId="{41D4CCF8-80BC-44A6-9FEF-901C15F6DF5B}" dt="2021-09-19T05:28:28.531" v="249"/>
        <pc:sldMkLst>
          <pc:docMk/>
          <pc:sldMk cId="1183494929" sldId="620"/>
        </pc:sldMkLst>
      </pc:sldChg>
      <pc:sldChg chg="del">
        <pc:chgData name="舘下 智子" userId="62eb3422f1d344d3" providerId="LiveId" clId="{41D4CCF8-80BC-44A6-9FEF-901C15F6DF5B}" dt="2021-09-19T05:28:21.478" v="248" actId="2696"/>
        <pc:sldMkLst>
          <pc:docMk/>
          <pc:sldMk cId="2078986644" sldId="620"/>
        </pc:sldMkLst>
      </pc:sldChg>
      <pc:sldChg chg="del">
        <pc:chgData name="舘下 智子" userId="62eb3422f1d344d3" providerId="LiveId" clId="{41D4CCF8-80BC-44A6-9FEF-901C15F6DF5B}" dt="2021-09-17T12:28:44.067" v="20" actId="2696"/>
        <pc:sldMkLst>
          <pc:docMk/>
          <pc:sldMk cId="2686128565" sldId="624"/>
        </pc:sldMkLst>
      </pc:sldChg>
      <pc:sldChg chg="add">
        <pc:chgData name="舘下 智子" userId="62eb3422f1d344d3" providerId="LiveId" clId="{41D4CCF8-80BC-44A6-9FEF-901C15F6DF5B}" dt="2021-09-17T12:28:50.506" v="21"/>
        <pc:sldMkLst>
          <pc:docMk/>
          <pc:sldMk cId="4203160503" sldId="624"/>
        </pc:sldMkLst>
      </pc:sldChg>
      <pc:sldChg chg="del">
        <pc:chgData name="舘下 智子" userId="62eb3422f1d344d3" providerId="LiveId" clId="{41D4CCF8-80BC-44A6-9FEF-901C15F6DF5B}" dt="2021-09-19T04:48:06.478" v="183" actId="2696"/>
        <pc:sldMkLst>
          <pc:docMk/>
          <pc:sldMk cId="2766621321" sldId="625"/>
        </pc:sldMkLst>
      </pc:sldChg>
      <pc:sldChg chg="add">
        <pc:chgData name="舘下 智子" userId="62eb3422f1d344d3" providerId="LiveId" clId="{41D4CCF8-80BC-44A6-9FEF-901C15F6DF5B}" dt="2021-09-19T04:48:17.791" v="184"/>
        <pc:sldMkLst>
          <pc:docMk/>
          <pc:sldMk cId="3502177106" sldId="625"/>
        </pc:sldMkLst>
      </pc:sldChg>
      <pc:sldChg chg="del">
        <pc:chgData name="舘下 智子" userId="62eb3422f1d344d3" providerId="LiveId" clId="{41D4CCF8-80BC-44A6-9FEF-901C15F6DF5B}" dt="2021-09-19T04:55:02.121" v="198" actId="2696"/>
        <pc:sldMkLst>
          <pc:docMk/>
          <pc:sldMk cId="668960424" sldId="626"/>
        </pc:sldMkLst>
      </pc:sldChg>
      <pc:sldChg chg="add">
        <pc:chgData name="舘下 智子" userId="62eb3422f1d344d3" providerId="LiveId" clId="{41D4CCF8-80BC-44A6-9FEF-901C15F6DF5B}" dt="2021-09-19T04:55:10.056" v="199"/>
        <pc:sldMkLst>
          <pc:docMk/>
          <pc:sldMk cId="3747530004" sldId="626"/>
        </pc:sldMkLst>
      </pc:sldChg>
      <pc:sldChg chg="del">
        <pc:chgData name="舘下 智子" userId="62eb3422f1d344d3" providerId="LiveId" clId="{41D4CCF8-80BC-44A6-9FEF-901C15F6DF5B}" dt="2021-09-19T04:49:11.088" v="185" actId="2696"/>
        <pc:sldMkLst>
          <pc:docMk/>
          <pc:sldMk cId="206975382" sldId="628"/>
        </pc:sldMkLst>
      </pc:sldChg>
      <pc:sldChg chg="add">
        <pc:chgData name="舘下 智子" userId="62eb3422f1d344d3" providerId="LiveId" clId="{41D4CCF8-80BC-44A6-9FEF-901C15F6DF5B}" dt="2021-09-19T04:49:25.769" v="186"/>
        <pc:sldMkLst>
          <pc:docMk/>
          <pc:sldMk cId="751220599" sldId="628"/>
        </pc:sldMkLst>
      </pc:sldChg>
      <pc:sldChg chg="del">
        <pc:chgData name="舘下 智子" userId="62eb3422f1d344d3" providerId="LiveId" clId="{41D4CCF8-80BC-44A6-9FEF-901C15F6DF5B}" dt="2021-09-17T12:37:25.946" v="93" actId="2696"/>
        <pc:sldMkLst>
          <pc:docMk/>
          <pc:sldMk cId="392301262" sldId="629"/>
        </pc:sldMkLst>
      </pc:sldChg>
      <pc:sldChg chg="add">
        <pc:chgData name="舘下 智子" userId="62eb3422f1d344d3" providerId="LiveId" clId="{41D4CCF8-80BC-44A6-9FEF-901C15F6DF5B}" dt="2021-09-17T12:37:40.239" v="94"/>
        <pc:sldMkLst>
          <pc:docMk/>
          <pc:sldMk cId="2148862238" sldId="629"/>
        </pc:sldMkLst>
      </pc:sldChg>
      <pc:sldChg chg="del">
        <pc:chgData name="舘下 智子" userId="62eb3422f1d344d3" providerId="LiveId" clId="{41D4CCF8-80BC-44A6-9FEF-901C15F6DF5B}" dt="2021-09-17T12:37:25.946" v="93" actId="2696"/>
        <pc:sldMkLst>
          <pc:docMk/>
          <pc:sldMk cId="625021830" sldId="630"/>
        </pc:sldMkLst>
      </pc:sldChg>
      <pc:sldChg chg="add">
        <pc:chgData name="舘下 智子" userId="62eb3422f1d344d3" providerId="LiveId" clId="{41D4CCF8-80BC-44A6-9FEF-901C15F6DF5B}" dt="2021-09-17T12:37:40.239" v="94"/>
        <pc:sldMkLst>
          <pc:docMk/>
          <pc:sldMk cId="2889007751" sldId="630"/>
        </pc:sldMkLst>
      </pc:sldChg>
      <pc:sldChg chg="add">
        <pc:chgData name="舘下 智子" userId="62eb3422f1d344d3" providerId="LiveId" clId="{41D4CCF8-80BC-44A6-9FEF-901C15F6DF5B}" dt="2021-09-18T02:04:02.760" v="124"/>
        <pc:sldMkLst>
          <pc:docMk/>
          <pc:sldMk cId="977926256" sldId="631"/>
        </pc:sldMkLst>
      </pc:sldChg>
      <pc:sldChg chg="del">
        <pc:chgData name="舘下 智子" userId="62eb3422f1d344d3" providerId="LiveId" clId="{41D4CCF8-80BC-44A6-9FEF-901C15F6DF5B}" dt="2021-09-18T02:03:57.896" v="123" actId="2696"/>
        <pc:sldMkLst>
          <pc:docMk/>
          <pc:sldMk cId="3334660671" sldId="631"/>
        </pc:sldMkLst>
      </pc:sldChg>
      <pc:sldChg chg="add">
        <pc:chgData name="舘下 智子" userId="62eb3422f1d344d3" providerId="LiveId" clId="{41D4CCF8-80BC-44A6-9FEF-901C15F6DF5B}" dt="2021-09-18T02:04:02.760" v="124"/>
        <pc:sldMkLst>
          <pc:docMk/>
          <pc:sldMk cId="3072188300" sldId="632"/>
        </pc:sldMkLst>
      </pc:sldChg>
      <pc:sldChg chg="del">
        <pc:chgData name="舘下 智子" userId="62eb3422f1d344d3" providerId="LiveId" clId="{41D4CCF8-80BC-44A6-9FEF-901C15F6DF5B}" dt="2021-09-18T02:03:57.896" v="123" actId="2696"/>
        <pc:sldMkLst>
          <pc:docMk/>
          <pc:sldMk cId="3148648386" sldId="632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844177557" sldId="633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1310801187" sldId="633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1630141190" sldId="634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1666345045" sldId="634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1254083463" sldId="635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4065917607" sldId="635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1666012430" sldId="636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4137047789" sldId="636"/>
        </pc:sldMkLst>
      </pc:sldChg>
      <pc:sldChg chg="del">
        <pc:chgData name="舘下 智子" userId="62eb3422f1d344d3" providerId="LiveId" clId="{41D4CCF8-80BC-44A6-9FEF-901C15F6DF5B}" dt="2021-09-19T04:50:45.308" v="190" actId="2696"/>
        <pc:sldMkLst>
          <pc:docMk/>
          <pc:sldMk cId="1330864159" sldId="637"/>
        </pc:sldMkLst>
      </pc:sldChg>
      <pc:sldChg chg="add">
        <pc:chgData name="舘下 智子" userId="62eb3422f1d344d3" providerId="LiveId" clId="{41D4CCF8-80BC-44A6-9FEF-901C15F6DF5B}" dt="2021-09-19T04:50:54.842" v="191"/>
        <pc:sldMkLst>
          <pc:docMk/>
          <pc:sldMk cId="1812032881" sldId="637"/>
        </pc:sldMkLst>
      </pc:sldChg>
      <pc:sldChg chg="add">
        <pc:chgData name="舘下 智子" userId="62eb3422f1d344d3" providerId="LiveId" clId="{41D4CCF8-80BC-44A6-9FEF-901C15F6DF5B}" dt="2021-09-19T04:50:54.842" v="191"/>
        <pc:sldMkLst>
          <pc:docMk/>
          <pc:sldMk cId="1109686277" sldId="639"/>
        </pc:sldMkLst>
      </pc:sldChg>
      <pc:sldChg chg="del">
        <pc:chgData name="舘下 智子" userId="62eb3422f1d344d3" providerId="LiveId" clId="{41D4CCF8-80BC-44A6-9FEF-901C15F6DF5B}" dt="2021-09-19T04:50:45.308" v="190" actId="2696"/>
        <pc:sldMkLst>
          <pc:docMk/>
          <pc:sldMk cId="1570080048" sldId="639"/>
        </pc:sldMkLst>
      </pc:sldChg>
      <pc:sldChg chg="add">
        <pc:chgData name="舘下 智子" userId="62eb3422f1d344d3" providerId="LiveId" clId="{41D4CCF8-80BC-44A6-9FEF-901C15F6DF5B}" dt="2021-09-19T04:55:33.236" v="201"/>
        <pc:sldMkLst>
          <pc:docMk/>
          <pc:sldMk cId="1375586760" sldId="640"/>
        </pc:sldMkLst>
      </pc:sldChg>
      <pc:sldChg chg="del">
        <pc:chgData name="舘下 智子" userId="62eb3422f1d344d3" providerId="LiveId" clId="{41D4CCF8-80BC-44A6-9FEF-901C15F6DF5B}" dt="2021-09-19T04:55:23.512" v="200" actId="2696"/>
        <pc:sldMkLst>
          <pc:docMk/>
          <pc:sldMk cId="4215533041" sldId="640"/>
        </pc:sldMkLst>
      </pc:sldChg>
      <pc:sldChg chg="del">
        <pc:chgData name="舘下 智子" userId="62eb3422f1d344d3" providerId="LiveId" clId="{41D4CCF8-80BC-44A6-9FEF-901C15F6DF5B}" dt="2021-09-19T04:55:23.512" v="200" actId="2696"/>
        <pc:sldMkLst>
          <pc:docMk/>
          <pc:sldMk cId="1465416529" sldId="641"/>
        </pc:sldMkLst>
      </pc:sldChg>
      <pc:sldChg chg="add">
        <pc:chgData name="舘下 智子" userId="62eb3422f1d344d3" providerId="LiveId" clId="{41D4CCF8-80BC-44A6-9FEF-901C15F6DF5B}" dt="2021-09-19T04:55:33.236" v="201"/>
        <pc:sldMkLst>
          <pc:docMk/>
          <pc:sldMk cId="3204858079" sldId="641"/>
        </pc:sldMkLst>
      </pc:sldChg>
      <pc:sldChg chg="add">
        <pc:chgData name="舘下 智子" userId="62eb3422f1d344d3" providerId="LiveId" clId="{41D4CCF8-80BC-44A6-9FEF-901C15F6DF5B}" dt="2021-09-19T05:06:54.766" v="205"/>
        <pc:sldMkLst>
          <pc:docMk/>
          <pc:sldMk cId="2721293664" sldId="642"/>
        </pc:sldMkLst>
      </pc:sldChg>
      <pc:sldChg chg="del">
        <pc:chgData name="舘下 智子" userId="62eb3422f1d344d3" providerId="LiveId" clId="{41D4CCF8-80BC-44A6-9FEF-901C15F6DF5B}" dt="2021-09-19T05:06:44.341" v="204" actId="2696"/>
        <pc:sldMkLst>
          <pc:docMk/>
          <pc:sldMk cId="3342811418" sldId="642"/>
        </pc:sldMkLst>
      </pc:sldChg>
      <pc:sldChg chg="add">
        <pc:chgData name="舘下 智子" userId="62eb3422f1d344d3" providerId="LiveId" clId="{41D4CCF8-80BC-44A6-9FEF-901C15F6DF5B}" dt="2021-09-19T05:06:54.766" v="205"/>
        <pc:sldMkLst>
          <pc:docMk/>
          <pc:sldMk cId="872696365" sldId="643"/>
        </pc:sldMkLst>
      </pc:sldChg>
      <pc:sldChg chg="del">
        <pc:chgData name="舘下 智子" userId="62eb3422f1d344d3" providerId="LiveId" clId="{41D4CCF8-80BC-44A6-9FEF-901C15F6DF5B}" dt="2021-09-19T05:06:44.341" v="204" actId="2696"/>
        <pc:sldMkLst>
          <pc:docMk/>
          <pc:sldMk cId="3187687568" sldId="643"/>
        </pc:sldMkLst>
      </pc:sldChg>
      <pc:sldChg chg="add">
        <pc:chgData name="舘下 智子" userId="62eb3422f1d344d3" providerId="LiveId" clId="{41D4CCF8-80BC-44A6-9FEF-901C15F6DF5B}" dt="2021-09-19T05:07:34.175" v="207"/>
        <pc:sldMkLst>
          <pc:docMk/>
          <pc:sldMk cId="1639858337" sldId="644"/>
        </pc:sldMkLst>
      </pc:sldChg>
      <pc:sldChg chg="del">
        <pc:chgData name="舘下 智子" userId="62eb3422f1d344d3" providerId="LiveId" clId="{41D4CCF8-80BC-44A6-9FEF-901C15F6DF5B}" dt="2021-09-19T05:07:26.956" v="206" actId="2696"/>
        <pc:sldMkLst>
          <pc:docMk/>
          <pc:sldMk cId="2422123150" sldId="644"/>
        </pc:sldMkLst>
      </pc:sldChg>
      <pc:sldChg chg="del">
        <pc:chgData name="舘下 智子" userId="62eb3422f1d344d3" providerId="LiveId" clId="{41D4CCF8-80BC-44A6-9FEF-901C15F6DF5B}" dt="2021-09-19T05:07:26.956" v="206" actId="2696"/>
        <pc:sldMkLst>
          <pc:docMk/>
          <pc:sldMk cId="1472800714" sldId="645"/>
        </pc:sldMkLst>
      </pc:sldChg>
      <pc:sldChg chg="add">
        <pc:chgData name="舘下 智子" userId="62eb3422f1d344d3" providerId="LiveId" clId="{41D4CCF8-80BC-44A6-9FEF-901C15F6DF5B}" dt="2021-09-19T05:07:34.175" v="207"/>
        <pc:sldMkLst>
          <pc:docMk/>
          <pc:sldMk cId="1953313027" sldId="645"/>
        </pc:sldMkLst>
      </pc:sldChg>
      <pc:sldChg chg="add">
        <pc:chgData name="舘下 智子" userId="62eb3422f1d344d3" providerId="LiveId" clId="{41D4CCF8-80BC-44A6-9FEF-901C15F6DF5B}" dt="2021-09-19T05:10:23.131" v="211"/>
        <pc:sldMkLst>
          <pc:docMk/>
          <pc:sldMk cId="1654373882" sldId="646"/>
        </pc:sldMkLst>
      </pc:sldChg>
      <pc:sldChg chg="del">
        <pc:chgData name="舘下 智子" userId="62eb3422f1d344d3" providerId="LiveId" clId="{41D4CCF8-80BC-44A6-9FEF-901C15F6DF5B}" dt="2021-09-19T05:10:14.317" v="210" actId="2696"/>
        <pc:sldMkLst>
          <pc:docMk/>
          <pc:sldMk cId="2658757696" sldId="646"/>
        </pc:sldMkLst>
      </pc:sldChg>
      <pc:sldChg chg="del">
        <pc:chgData name="舘下 智子" userId="62eb3422f1d344d3" providerId="LiveId" clId="{41D4CCF8-80BC-44A6-9FEF-901C15F6DF5B}" dt="2021-09-19T05:10:14.317" v="210" actId="2696"/>
        <pc:sldMkLst>
          <pc:docMk/>
          <pc:sldMk cId="9973415" sldId="647"/>
        </pc:sldMkLst>
      </pc:sldChg>
      <pc:sldChg chg="add">
        <pc:chgData name="舘下 智子" userId="62eb3422f1d344d3" providerId="LiveId" clId="{41D4CCF8-80BC-44A6-9FEF-901C15F6DF5B}" dt="2021-09-19T05:10:23.131" v="211"/>
        <pc:sldMkLst>
          <pc:docMk/>
          <pc:sldMk cId="3906879609" sldId="647"/>
        </pc:sldMkLst>
      </pc:sldChg>
      <pc:sldChg chg="del">
        <pc:chgData name="舘下 智子" userId="62eb3422f1d344d3" providerId="LiveId" clId="{41D4CCF8-80BC-44A6-9FEF-901C15F6DF5B}" dt="2021-09-19T05:13:39.267" v="214" actId="2696"/>
        <pc:sldMkLst>
          <pc:docMk/>
          <pc:sldMk cId="939831275" sldId="648"/>
        </pc:sldMkLst>
      </pc:sldChg>
      <pc:sldChg chg="add">
        <pc:chgData name="舘下 智子" userId="62eb3422f1d344d3" providerId="LiveId" clId="{41D4CCF8-80BC-44A6-9FEF-901C15F6DF5B}" dt="2021-09-19T05:13:48.137" v="215"/>
        <pc:sldMkLst>
          <pc:docMk/>
          <pc:sldMk cId="1001904714" sldId="648"/>
        </pc:sldMkLst>
      </pc:sldChg>
      <pc:sldChg chg="add">
        <pc:chgData name="舘下 智子" userId="62eb3422f1d344d3" providerId="LiveId" clId="{41D4CCF8-80BC-44A6-9FEF-901C15F6DF5B}" dt="2021-09-19T05:13:48.137" v="215"/>
        <pc:sldMkLst>
          <pc:docMk/>
          <pc:sldMk cId="2566879599" sldId="650"/>
        </pc:sldMkLst>
      </pc:sldChg>
      <pc:sldChg chg="del">
        <pc:chgData name="舘下 智子" userId="62eb3422f1d344d3" providerId="LiveId" clId="{41D4CCF8-80BC-44A6-9FEF-901C15F6DF5B}" dt="2021-09-19T05:13:39.267" v="214" actId="2696"/>
        <pc:sldMkLst>
          <pc:docMk/>
          <pc:sldMk cId="3405565085" sldId="650"/>
        </pc:sldMkLst>
      </pc:sldChg>
      <pc:sldChg chg="add">
        <pc:chgData name="舘下 智子" userId="62eb3422f1d344d3" providerId="LiveId" clId="{41D4CCF8-80BC-44A6-9FEF-901C15F6DF5B}" dt="2021-09-19T05:17:56.986" v="229"/>
        <pc:sldMkLst>
          <pc:docMk/>
          <pc:sldMk cId="162337211" sldId="651"/>
        </pc:sldMkLst>
      </pc:sldChg>
      <pc:sldChg chg="del">
        <pc:chgData name="舘下 智子" userId="62eb3422f1d344d3" providerId="LiveId" clId="{41D4CCF8-80BC-44A6-9FEF-901C15F6DF5B}" dt="2021-09-19T05:17:49.407" v="228" actId="2696"/>
        <pc:sldMkLst>
          <pc:docMk/>
          <pc:sldMk cId="495836329" sldId="651"/>
        </pc:sldMkLst>
      </pc:sldChg>
      <pc:sldChg chg="del">
        <pc:chgData name="舘下 智子" userId="62eb3422f1d344d3" providerId="LiveId" clId="{41D4CCF8-80BC-44A6-9FEF-901C15F6DF5B}" dt="2021-09-19T05:17:49.407" v="228" actId="2696"/>
        <pc:sldMkLst>
          <pc:docMk/>
          <pc:sldMk cId="2725411578" sldId="652"/>
        </pc:sldMkLst>
      </pc:sldChg>
      <pc:sldChg chg="add">
        <pc:chgData name="舘下 智子" userId="62eb3422f1d344d3" providerId="LiveId" clId="{41D4CCF8-80BC-44A6-9FEF-901C15F6DF5B}" dt="2021-09-19T05:17:56.986" v="229"/>
        <pc:sldMkLst>
          <pc:docMk/>
          <pc:sldMk cId="3408883391" sldId="652"/>
        </pc:sldMkLst>
      </pc:sldChg>
      <pc:sldChg chg="del">
        <pc:chgData name="舘下 智子" userId="62eb3422f1d344d3" providerId="LiveId" clId="{41D4CCF8-80BC-44A6-9FEF-901C15F6DF5B}" dt="2021-09-19T05:30:31.019" v="258" actId="2696"/>
        <pc:sldMkLst>
          <pc:docMk/>
          <pc:sldMk cId="683823225" sldId="653"/>
        </pc:sldMkLst>
      </pc:sldChg>
      <pc:sldChg chg="add">
        <pc:chgData name="舘下 智子" userId="62eb3422f1d344d3" providerId="LiveId" clId="{41D4CCF8-80BC-44A6-9FEF-901C15F6DF5B}" dt="2021-09-19T05:30:38.612" v="259"/>
        <pc:sldMkLst>
          <pc:docMk/>
          <pc:sldMk cId="3894088062" sldId="653"/>
        </pc:sldMkLst>
      </pc:sldChg>
      <pc:sldChg chg="add">
        <pc:chgData name="舘下 智子" userId="62eb3422f1d344d3" providerId="LiveId" clId="{41D4CCF8-80BC-44A6-9FEF-901C15F6DF5B}" dt="2021-09-19T05:30:38.612" v="259"/>
        <pc:sldMkLst>
          <pc:docMk/>
          <pc:sldMk cId="1742809124" sldId="654"/>
        </pc:sldMkLst>
      </pc:sldChg>
      <pc:sldChg chg="del">
        <pc:chgData name="舘下 智子" userId="62eb3422f1d344d3" providerId="LiveId" clId="{41D4CCF8-80BC-44A6-9FEF-901C15F6DF5B}" dt="2021-09-19T05:30:31.019" v="258" actId="2696"/>
        <pc:sldMkLst>
          <pc:docMk/>
          <pc:sldMk cId="1975787889" sldId="654"/>
        </pc:sldMkLst>
      </pc:sldChg>
      <pc:sldChg chg="del">
        <pc:chgData name="舘下 智子" userId="62eb3422f1d344d3" providerId="LiveId" clId="{41D4CCF8-80BC-44A6-9FEF-901C15F6DF5B}" dt="2021-09-20T04:40:17.916" v="312" actId="2696"/>
        <pc:sldMkLst>
          <pc:docMk/>
          <pc:sldMk cId="295278069" sldId="655"/>
        </pc:sldMkLst>
      </pc:sldChg>
      <pc:sldChg chg="add">
        <pc:chgData name="舘下 智子" userId="62eb3422f1d344d3" providerId="LiveId" clId="{41D4CCF8-80BC-44A6-9FEF-901C15F6DF5B}" dt="2021-09-20T04:40:31.524" v="313"/>
        <pc:sldMkLst>
          <pc:docMk/>
          <pc:sldMk cId="3511282662" sldId="655"/>
        </pc:sldMkLst>
      </pc:sldChg>
      <pc:sldChg chg="del">
        <pc:chgData name="舘下 智子" userId="62eb3422f1d344d3" providerId="LiveId" clId="{41D4CCF8-80BC-44A6-9FEF-901C15F6DF5B}" dt="2021-09-20T04:40:17.916" v="312" actId="2696"/>
        <pc:sldMkLst>
          <pc:docMk/>
          <pc:sldMk cId="928050323" sldId="656"/>
        </pc:sldMkLst>
      </pc:sldChg>
      <pc:sldChg chg="add">
        <pc:chgData name="舘下 智子" userId="62eb3422f1d344d3" providerId="LiveId" clId="{41D4CCF8-80BC-44A6-9FEF-901C15F6DF5B}" dt="2021-09-20T04:40:31.524" v="313"/>
        <pc:sldMkLst>
          <pc:docMk/>
          <pc:sldMk cId="3507149027" sldId="656"/>
        </pc:sldMkLst>
      </pc:sldChg>
      <pc:sldChg chg="add">
        <pc:chgData name="舘下 智子" userId="62eb3422f1d344d3" providerId="LiveId" clId="{41D4CCF8-80BC-44A6-9FEF-901C15F6DF5B}" dt="2021-09-17T12:39:27.787" v="100"/>
        <pc:sldMkLst>
          <pc:docMk/>
          <pc:sldMk cId="1362476534" sldId="674"/>
        </pc:sldMkLst>
      </pc:sldChg>
      <pc:sldChg chg="del ord">
        <pc:chgData name="舘下 智子" userId="62eb3422f1d344d3" providerId="LiveId" clId="{41D4CCF8-80BC-44A6-9FEF-901C15F6DF5B}" dt="2021-09-17T12:39:23.664" v="99" actId="2696"/>
        <pc:sldMkLst>
          <pc:docMk/>
          <pc:sldMk cId="3120440587" sldId="674"/>
        </pc:sldMkLst>
      </pc:sldChg>
      <pc:sldChg chg="add">
        <pc:chgData name="舘下 智子" userId="62eb3422f1d344d3" providerId="LiveId" clId="{41D4CCF8-80BC-44A6-9FEF-901C15F6DF5B}" dt="2021-09-19T04:28:46.958" v="130"/>
        <pc:sldMkLst>
          <pc:docMk/>
          <pc:sldMk cId="157864172" sldId="675"/>
        </pc:sldMkLst>
      </pc:sldChg>
      <pc:sldChg chg="del">
        <pc:chgData name="舘下 智子" userId="62eb3422f1d344d3" providerId="LiveId" clId="{41D4CCF8-80BC-44A6-9FEF-901C15F6DF5B}" dt="2021-09-19T04:28:44.130" v="129" actId="2696"/>
        <pc:sldMkLst>
          <pc:docMk/>
          <pc:sldMk cId="236559390" sldId="675"/>
        </pc:sldMkLst>
      </pc:sldChg>
      <pc:sldChg chg="add">
        <pc:chgData name="舘下 智子" userId="62eb3422f1d344d3" providerId="LiveId" clId="{41D4CCF8-80BC-44A6-9FEF-901C15F6DF5B}" dt="2021-09-17T12:39:27.787" v="100"/>
        <pc:sldMkLst>
          <pc:docMk/>
          <pc:sldMk cId="22181961" sldId="677"/>
        </pc:sldMkLst>
      </pc:sldChg>
      <pc:sldChg chg="del ord">
        <pc:chgData name="舘下 智子" userId="62eb3422f1d344d3" providerId="LiveId" clId="{41D4CCF8-80BC-44A6-9FEF-901C15F6DF5B}" dt="2021-09-17T12:39:23.664" v="99" actId="2696"/>
        <pc:sldMkLst>
          <pc:docMk/>
          <pc:sldMk cId="3888153290" sldId="677"/>
        </pc:sldMkLst>
      </pc:sldChg>
      <pc:sldMasterChg chg="del delSldLayout">
        <pc:chgData name="舘下 智子" userId="62eb3422f1d344d3" providerId="LiveId" clId="{41D4CCF8-80BC-44A6-9FEF-901C15F6DF5B}" dt="2021-09-20T04:38:04.661" v="306" actId="2696"/>
        <pc:sldMasterMkLst>
          <pc:docMk/>
          <pc:sldMasterMk cId="697286952" sldId="2147483768"/>
        </pc:sldMasterMkLst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400350309" sldId="2147483769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624907383" sldId="2147483770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993639926" sldId="2147483771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449986494" sldId="2147483772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619437665" sldId="2147483773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3243227785" sldId="2147483774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473263680" sldId="2147483775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193759862" sldId="2147483776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112057124" sldId="2147483777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857519325" sldId="2147483778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3067597274" sldId="2147483779"/>
          </pc:sldLayoutMkLst>
        </pc:sldLayoutChg>
      </pc:sldMasterChg>
      <pc:sldMasterChg chg="del delSldLayout">
        <pc:chgData name="舘下 智子" userId="62eb3422f1d344d3" providerId="LiveId" clId="{41D4CCF8-80BC-44A6-9FEF-901C15F6DF5B}" dt="2021-09-17T12:18:50.065" v="2" actId="2696"/>
        <pc:sldMasterMkLst>
          <pc:docMk/>
          <pc:sldMasterMk cId="1295559806" sldId="2147483780"/>
        </pc:sldMasterMkLst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972197089" sldId="2147483781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483515716" sldId="2147483782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75999537" sldId="2147483783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1944978725" sldId="2147483784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823627204" sldId="2147483785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3445478144" sldId="2147483786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485609500" sldId="2147483787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999381796" sldId="2147483788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824914844" sldId="2147483789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1465242237" sldId="2147483790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179828204" sldId="2147483791"/>
          </pc:sldLayoutMkLst>
        </pc:sldLayoutChg>
      </pc:sldMasterChg>
      <pc:sldMasterChg chg="del delSldLayout">
        <pc:chgData name="舘下 智子" userId="62eb3422f1d344d3" providerId="LiveId" clId="{41D4CCF8-80BC-44A6-9FEF-901C15F6DF5B}" dt="2021-09-17T12:20:59.122" v="4" actId="2696"/>
        <pc:sldMasterMkLst>
          <pc:docMk/>
          <pc:sldMasterMk cId="803818327" sldId="2147484284"/>
        </pc:sldMasterMkLst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931257177" sldId="2147484285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295278561" sldId="2147484286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3970833428" sldId="2147484287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371851311" sldId="2147484288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342896570" sldId="2147484289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768735015" sldId="2147484290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472948113" sldId="2147484291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139727728" sldId="2147484292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993292789" sldId="2147484293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685905890" sldId="2147484294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946843972" sldId="2147484295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938AF3-D8C8-460A-891C-02CACB2A6BC1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4433C1-C97C-4058-B9BC-7B236044040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920633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22A81AB-1CC3-4AC5-A10F-C00E6E32BC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D4DBE1D-57DE-4027-A8BA-88509A8C58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6BB8B70-6D92-48EF-A674-F5B7CCE824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0EAEE61-8789-4159-9185-6BF353ED4F02}" type="slidenum">
              <a:rPr lang="ja-JP" altLang="en-US"/>
              <a:pPr eaLnBrk="1" hangingPunct="1"/>
              <a:t>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561772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2A1543E-2888-42D2-BF34-10D3EDABE0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CF427DE-E3EF-4314-9E92-F1067FDEC45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B819C00-EFA7-4FCF-8D77-DB09638F5F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4BDCB5D-4547-4AC7-8B63-26F0FCE2E4BD}" type="slidenum">
              <a:rPr lang="ja-JP" altLang="en-US"/>
              <a:pPr eaLnBrk="1" hangingPunct="1"/>
              <a:t>24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7650481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FBE8492-FFBC-4847-8E09-CAB8B7E7DF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83A6E07-DF95-445B-B734-E61BF41CC1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45968FB-20C9-4D6F-BE33-D7C1CE49A1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3270A2D-38AF-4DC9-B691-BAE83051351F}" type="slidenum">
              <a:rPr lang="ja-JP" altLang="en-US"/>
              <a:pPr eaLnBrk="1" hangingPunct="1"/>
              <a:t>26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1386395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D3E05CE-DB22-4D03-BFF1-9FC62E72A7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E4FE23F-8CBE-4114-AE0A-4449760A32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A9064A7-2444-418D-8A10-E4C506BD02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064CCB6-4E46-41C1-A018-E749416FF49D}" type="slidenum">
              <a:rPr lang="ja-JP" altLang="en-US"/>
              <a:pPr eaLnBrk="1" hangingPunct="1"/>
              <a:t>28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2548943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354E97E-D7A8-47C8-91C2-9DDAB6D269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C8BCC95-E619-4E1D-BC62-76DC6A2DBF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9867DEE-A6DB-4895-AFE7-7A5AB9DFA10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3304A8-392C-4CC2-8FEA-119AB1D5AD49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542400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72C5066-B0A0-48EB-AAD2-98D0838A16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BCC6AD8-25F9-49BE-8EED-AC671F846A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D50C916-E5F9-45AC-8A85-4251CAD1B8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D6320F3-276C-4548-96F7-D832A546260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338362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48FEE75-2D6C-4C10-A222-4B9E4E24ED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80864B6-22E5-4365-A0C1-E08BE02843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23E6593-F3CE-4CD3-9F7E-0F2D559646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17DAA0C-6F42-46A7-BA2F-0299694A1F8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07592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C6D1166-D836-4DC8-B94C-D733AA0EE6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0288800-E7FD-4BED-8FD0-6F7062B5FB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B6DC35C-65C3-4137-B134-6BE7E5B32E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D896263-6D0E-4905-A075-94040F19302B}" type="slidenum">
              <a:rPr lang="ja-JP" altLang="en-US"/>
              <a:pPr eaLnBrk="1" hangingPunct="1"/>
              <a:t>36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6879141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AA76167-E351-4C3B-9FB0-E056405C3DD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72C07CE-BEFB-4E1C-826F-BECAD10AA3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F8A0526-AB74-42C6-865F-9A98EC61EA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BA7CE0F-4975-4AB8-AB53-04B4F6323596}" type="slidenum">
              <a:rPr lang="ja-JP" altLang="en-US"/>
              <a:pPr eaLnBrk="1" hangingPunct="1"/>
              <a:t>39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98705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1CB13D9-A858-4620-A2E1-264E5B53AD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2EF2703-AA64-43BF-890C-ECF0930112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D4BB0F9-3B2B-4F37-BF6E-A1FE26B8BF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FC9059A-4E3F-4645-AA85-F91EB9DCF2E9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405218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CCB1CE4-25E0-4DE6-8912-0C57FA2829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9528871-D826-4ACB-9EBE-AC1E6F92EB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BE08B51-E75E-4BF5-8701-D864AFE1B3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02572D5-DD7A-4766-8E67-F44E16792D46}" type="slidenum">
              <a:rPr lang="ja-JP" altLang="en-US"/>
              <a:pPr eaLnBrk="1" hangingPunct="1"/>
              <a:t>43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697298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6F1C942-D0E8-4F17-AC1E-83FD1BFC2BC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DA71DE6-4AAC-4071-8A12-C4CE7A247C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444DEFC-B74F-4E76-91FD-EC01E2CEDB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8A04D84-CF93-4F9C-B9C7-7D042E205D7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533190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C5946B4-914E-4B0D-B0BF-AD80E22296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5A6AA64-1414-4952-B63C-7FFCB02863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82DF466-A381-4832-99DB-ECA3146844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0E1CDA1-90AE-4EC4-9FC5-2D8E5B1167EE}" type="slidenum">
              <a:rPr lang="ja-JP" altLang="en-US"/>
              <a:pPr eaLnBrk="1" hangingPunct="1"/>
              <a:t>45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267071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9091881-3080-42EF-9EF5-3711FD0B28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B63DF89-7137-4F73-9F77-87A2957CCD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F8AC4E9-4233-4BB9-9775-5CA5A35250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19A3223-A033-4F83-B2AF-70894C7F483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37224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67DC600-2762-4515-A9F1-CAB7D420DF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9FADAA5-9053-4B1F-9236-DF6782A4126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C259294-9579-4EC3-B808-1B43FB58574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761A3FA-E98C-4560-802B-F8746F123245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860502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54C635B-1C71-4A02-B2C1-748D00FA8ED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350606F-3580-4224-9CA4-C9C1B2E7D8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04185F5-E9F0-4DCE-82A0-EC4300FA09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BC82A3F-0270-4145-BC1E-290413EC33CC}" type="slidenum">
              <a:rPr lang="ja-JP" altLang="en-US"/>
              <a:pPr eaLnBrk="1" hangingPunct="1"/>
              <a:t>52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1736916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75F69D0-2F29-43B0-99C9-7DB7017B92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903FAAE-E9CF-49D1-A47E-2C2006D6AB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93B5CCF-03AA-4CC1-9BF6-AB15527351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B4734A3-D024-4764-B7BA-CDAAC70F637A}" type="slidenum">
              <a:rPr lang="ja-JP" altLang="en-US"/>
              <a:pPr eaLnBrk="1" hangingPunct="1"/>
              <a:t>54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6968090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AC97D7F-8295-4F20-89B8-AB4AB8FB84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7EAAF97-EA56-4A35-B4AA-A3D90782992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899A7DB-5AB9-404A-9CC9-CD49193C55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75F9616-8BA8-45E0-A756-39B4167A441A}" type="slidenum">
              <a:rPr lang="ja-JP" altLang="en-US"/>
              <a:pPr eaLnBrk="1" hangingPunct="1"/>
              <a:t>57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012001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EFD604D-7C2E-4809-872D-B931C4071A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16CC375-B2B4-4833-B00B-5A563B8CCC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5C09195-225C-4526-A8E2-E30B68D923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CFF046A-0882-4421-8408-E6B94FE4997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645682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4964D37-EB33-4B93-BC22-A2B3480BA7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05A83F1-B162-4379-80DE-DB3325A504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F1E2BA1-E34D-47F5-99CA-146DBBA1F2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BB13B5A-2302-464E-9345-C5E31B2941DC}" type="slidenum">
              <a:rPr lang="ja-JP" altLang="en-US"/>
              <a:pPr eaLnBrk="1" hangingPunct="1"/>
              <a:t>61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8665724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E244024-FB21-42D9-87FD-F77E30B67C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F2854A4-F0C1-4E52-B433-A118B27D23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711FC92-E044-468F-AFBE-2276AF2146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4D6D9D5-BD1F-400A-B016-62C99C9934C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53140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765106E-00F8-4BD6-9A24-089893A5D3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53A64CE-B690-421E-8794-426611C4A6B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64B33F2-104A-4BAD-89BE-380001590E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C5551AF-1D14-4F9F-8CE1-5364020DE3B3}" type="slidenum">
              <a:rPr lang="ja-JP" altLang="en-US"/>
              <a:pPr eaLnBrk="1" hangingPunct="1"/>
              <a:t>65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854929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ED9ADD0-9D1E-4A3F-9DF9-16AC2891632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C31CA83-6A1B-4BB4-B349-AC297C29C0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147D5E3-C93D-41FC-9FF6-F09A2DC216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161173F-3E7B-4D4D-91A8-0DD648C533FC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220278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4FCA7DC-2C7D-4CAF-9C84-ADDB47AF3D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26B13FD-6F9E-4785-8272-E29D9B2BE3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B6BCCEE-8DA0-4B57-8417-29652A410D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7045B0F-5784-49AE-82DE-1B995182EAF6}" type="slidenum">
              <a:rPr lang="ja-JP" altLang="en-US"/>
              <a:pPr eaLnBrk="1" hangingPunct="1"/>
              <a:t>67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4470436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126C075-691F-468A-BB60-C5886E30D7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B16B024-A230-4921-8A8A-1393288767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A8B6A01-745C-4F5D-9EE3-9E44584323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4D6DFB2-7D5B-4510-8633-D941843652E9}" type="slidenum">
              <a:rPr lang="ja-JP" altLang="en-US"/>
              <a:pPr eaLnBrk="1" hangingPunct="1"/>
              <a:t>69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1670635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87B6F66-78C9-48FA-9DF5-8758EDA4F8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968CE90-4BD1-487E-AA60-15D6873D5D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183E236-67F5-4913-9977-DB5B1577D3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8B47770-0AC6-452F-B8F3-4E5D41820BEF}" type="slidenum">
              <a:rPr lang="ja-JP" altLang="en-US"/>
              <a:pPr eaLnBrk="1" hangingPunct="1"/>
              <a:t>71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4649031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72ADB6E-8BD2-4752-B803-FF5FA32AEA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6DC680-C0DF-4EBE-A829-84A5B07528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6C2FA66-DD19-4AE6-97E2-065E7ACB49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8C73076-E2E2-4BF3-85E8-B4E0BB02E3D1}" type="slidenum">
              <a:rPr lang="ja-JP" altLang="en-US"/>
              <a:pPr eaLnBrk="1" hangingPunct="1"/>
              <a:t>73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1478823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BB47B60-5336-4940-9EE6-B784F4BC62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FD5C832-BAE3-4A2F-957F-AB7E18B5C8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2FB8720-AD28-4AF6-94B5-CCCEE013EC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CAE092A-86A2-491B-93CA-4E851959860E}" type="slidenum">
              <a:rPr lang="ja-JP" altLang="en-US"/>
              <a:pPr eaLnBrk="1" hangingPunct="1"/>
              <a:t>76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3325193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F15E3CF-9DCB-4A8A-982E-84E8DB40CE4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7ED96B3-361E-4A16-B6DE-87F7823786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B145ABA-98B3-4E30-BF87-E2EA875710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D2208A1-8100-4C7D-B29A-39B2535C34AF}" type="slidenum">
              <a:rPr lang="ja-JP" altLang="en-US"/>
              <a:pPr eaLnBrk="1" hangingPunct="1"/>
              <a:t>78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18381571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ED78230-EE6E-44B0-9402-F1B08A2125A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2BAB71E-85EC-4F1E-8709-CC8828762F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E53D272-264F-43DA-9192-7238AFDE05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9C55EB1-702B-4FA0-9A3B-041CB14CE76F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58679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4CE3C00-E8BF-44AC-B769-C8E35FD73A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EFF1576-2144-4152-9163-2A233F0334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0547C8A-42CF-478C-908C-DD13FA67B9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C480BDB-C929-4509-87F4-3A4CA3077E0D}" type="slidenum">
              <a:rPr lang="ja-JP" altLang="en-US"/>
              <a:pPr eaLnBrk="1" hangingPunct="1"/>
              <a:t>82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6892078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02EE7BE-3472-40B4-AC05-C67872D154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6308A3D-F3E4-4C0D-9679-58BF2ADEA0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59E6A5D-C519-45B7-9174-1E23C8415F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01D595C-EFAE-4EAF-A626-6A8A79AD0BE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344896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A3AC13D-26CB-46BE-AFAA-A64307181E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232E18D-C178-43FB-A754-0D8EE1FD0C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0DFB1BF-E0E6-4C52-9524-F20941616A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1B41E01-99AF-4256-BD98-0C0B3D8988E4}" type="slidenum">
              <a:rPr lang="ja-JP" altLang="en-US"/>
              <a:pPr eaLnBrk="1" hangingPunct="1"/>
              <a:t>87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5893056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BEAFDF4-F318-4503-A802-7DB0468975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328569E-1BC1-46A5-9110-68055CE88C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52A6927-ACDD-473E-A902-63FE2B4822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660F166-9523-45CD-A7A1-45122E37057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245992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46D4EA1-7340-4BF1-BD4F-75B1B05B23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2664B2F-9BC0-4374-BBB0-96AB6C24AF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810FA0E-0738-4A8F-9E16-040F6ACF9E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18E2263-7864-4CE4-90AA-E2B435D61B4F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658408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C66CD28-9291-413A-A6D6-3CDDAA00D84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65A9BF-F2B9-4E6A-A103-5EFAE3FD8CE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DB582FF-FAC1-447F-B2AA-E56C3E0BFC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D87C78-C32C-4D74-91A2-F2AC8E9014D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899652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839E451-539A-4B20-9565-6C4398265E9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C0E5389-F4CA-445A-A31F-1314FA77B2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0281487-5E2B-4262-944C-E7BDBFFCED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1B48058-ACF6-40E2-8964-A5856D49A080}" type="slidenum">
              <a:rPr lang="ja-JP" altLang="en-US"/>
              <a:pPr eaLnBrk="1" hangingPunct="1"/>
              <a:t>94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3839591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F39A294-09A2-4B8A-A4B8-B6FAC25C9E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E304DF0-54F9-4502-9D9A-5B864053ACD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AEAF7F0-EEB7-43CC-A992-D555BD6D89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64DE034-AC52-4E1F-B0E8-19B639A7207D}" type="slidenum">
              <a:rPr lang="ja-JP" altLang="en-US"/>
              <a:pPr eaLnBrk="1" hangingPunct="1"/>
              <a:t>97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0398970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F65A77D-0869-4035-9686-D466C5FEE4A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F538C8D-9666-4A7E-A47A-660D30748CC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641F9E6-7CE7-4FAA-8C03-64D9BFFCCB0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88B1458-E4F9-416F-85FE-0737336C8F06}" type="slidenum">
              <a:rPr lang="ja-JP" altLang="en-US"/>
              <a:pPr eaLnBrk="1" hangingPunct="1"/>
              <a:t>99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6105569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64FFC81-B33E-4564-B018-101273694A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B3F4630-6A5C-4567-90B2-06D62FD16B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BA5AB3D-5DA0-4872-B299-44533808D9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4BD4AE9-1432-4790-BAF8-B238D989A61A}" type="slidenum">
              <a:rPr lang="ja-JP" altLang="en-US"/>
              <a:pPr eaLnBrk="1" hangingPunct="1"/>
              <a:t>101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5754260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8328D29-F9F8-4E74-A197-0CD3037DA2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F51FEAE-D813-4DFF-BEA1-B89D31E576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CAA549E-9BB0-4A81-BAAB-E92878BC29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15836C5-50B1-49B4-972B-AE19D59F899E}" type="slidenum">
              <a:rPr lang="ja-JP" altLang="en-US"/>
              <a:pPr eaLnBrk="1" hangingPunct="1"/>
              <a:t>103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4538177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9F87701-1D77-49AD-9409-7907181DA4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336B85B-5BBF-43F0-A2EB-190D0C9D53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CAC8438-6B03-497C-945D-BA3DEF448B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3E43CFA-AF1E-4580-81AC-BC1DAD271726}" type="slidenum">
              <a:rPr lang="ja-JP" altLang="en-US"/>
              <a:pPr eaLnBrk="1" hangingPunct="1"/>
              <a:t>106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5805084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54DA244-4ED3-44D0-AEAA-40613B5F78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0423947-FDF7-457B-B1DE-25B920188F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C752A38-844A-456C-A0F0-67C8D1DD21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1B5C3C4-BDB5-4289-846A-1BEB117E1BC6}" type="slidenum">
              <a:rPr lang="ja-JP" altLang="en-US"/>
              <a:pPr eaLnBrk="1" hangingPunct="1"/>
              <a:t>108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9267582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76069D3-0CDE-4661-9C98-D80C8E2352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6B5F7D8-DA59-49A9-8818-236001BC83E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AE35CAF-6385-4700-BCC8-C6FC016B29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640509A-44CF-4564-B662-F422902A90AD}" type="slidenum">
              <a:rPr lang="ja-JP" altLang="en-US"/>
              <a:pPr eaLnBrk="1" hangingPunct="1"/>
              <a:t>110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306347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E14F04E-D057-4A56-9702-D028C5D06A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1FCF77B-EE42-4A91-B69A-8FEEA0AA49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0E33EF4-97F8-489C-86DC-651111CFE5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C5D9625-0509-4E80-9EBC-0BCD35E4CB3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5039372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18BDD67-36A5-466C-A0BA-9BB801DCB8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E6B31CB-4509-4130-8772-4DADC77241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8E56037-03A6-418D-8642-573BC08A49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3B00C3F-7FF5-40CB-AC4D-7EA24CF1272C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093738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3A5D900-3E39-480B-874C-38884151CB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16C6D08-00F4-4A5D-BE7E-E2AEED6CC0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EC3D569-9D80-4582-AD9D-531A2BC4BD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71952D0-86E3-41F0-92F5-11075C6F5843}" type="slidenum">
              <a:rPr lang="ja-JP" altLang="en-US"/>
              <a:pPr eaLnBrk="1" hangingPunct="1"/>
              <a:t>114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0202060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065FEDE-08EA-4BC5-94CF-94D27EA4A8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4704B6D-A872-45B0-A39F-C88D934773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535C7A3-570C-4292-B9F1-CE10067983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B48A732-CCE8-4820-8ABC-33A14B550FA1}" type="slidenum">
              <a:rPr lang="ja-JP" altLang="en-US"/>
              <a:pPr eaLnBrk="1" hangingPunct="1"/>
              <a:t>116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0568112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EE115E-37EA-4566-A866-7AE8124294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2E0081C-E0D2-4CAE-B164-36AD658083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0294877-9D35-49A2-8F2E-38FFD4518E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54947BD-6B72-4394-93B3-04972BF9931B}" type="slidenum">
              <a:rPr lang="ja-JP" altLang="en-US"/>
              <a:pPr eaLnBrk="1" hangingPunct="1"/>
              <a:t>118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7940006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4900DDC-5AFF-4E68-BF77-1E7A2E1BC9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727CC03-B609-4AEB-BBB2-69B2AA1B5E1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A3E95E6-F399-4457-A6EC-F55F3D9612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33EEE6C-EE81-4DCA-85B4-1B8D7EF03EA5}" type="slidenum">
              <a:rPr lang="ja-JP" altLang="en-US"/>
              <a:pPr eaLnBrk="1" hangingPunct="1"/>
              <a:t>120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7764118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78BE52E-850F-42C4-B0A4-DED8F312D8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C80ED33-AF11-4915-A718-057186B023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312E248-EDC2-4EBF-AF63-50DA584C2B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DC71BA5-89B1-4257-97B4-964F4CC08BDD}" type="slidenum">
              <a:rPr lang="ja-JP" altLang="en-US"/>
              <a:pPr eaLnBrk="1" hangingPunct="1"/>
              <a:t>123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3527793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A8DFFB5-97F0-468F-BD66-EA3AD08CB0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FC1B674-2958-410F-8B29-69F34E26A4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E7A3465-80A9-460E-A483-8AF2FEAF6E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3C52BC-CECB-410A-9D7F-A9B828D3ABE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1541625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E92A696-9BE6-41F0-93B7-8362D931FB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8EFAFDB-B24A-4925-848B-48B7DEB5DF7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AFF2BC9-4F4B-4508-9D37-0DF92AFD49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77714EE-D9AD-4A4A-8DF2-7A64224B9135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324562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B67C82F-2AEF-417E-BA90-1F1454F8A6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1366CFC-2446-4BC0-B00F-C46710AC4F0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8832C8B-B488-4E64-A925-FE263027DD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D2AE8C2-B239-431A-B783-BC8FC2A9C16B}" type="slidenum">
              <a:rPr lang="ja-JP" altLang="en-US"/>
              <a:pPr eaLnBrk="1" hangingPunct="1"/>
              <a:t>129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396251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3565F64-F262-458A-A55E-841B51232A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0D299C0-7AF3-4024-B8E7-C4AC0B2F30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2DB0D52-EAA7-4280-B115-6F87B214C3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4BF49CA-CC0B-40B6-873B-BBF0BDB76685}" type="slidenum">
              <a:rPr lang="ja-JP" altLang="en-US"/>
              <a:pPr eaLnBrk="1" hangingPunct="1"/>
              <a:t>15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093541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188A78B-4E37-4397-BC16-1BD13A81D40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372EE38-21FD-4979-9CC5-A997C32469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5CAAFCE-C626-48A5-9BCE-21C7204773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AF2AAF2-35D4-4D74-BD79-2045D9366D84}" type="slidenum">
              <a:rPr lang="ja-JP" altLang="en-US"/>
              <a:pPr eaLnBrk="1" hangingPunct="1"/>
              <a:t>17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902620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9BA41D6-7F45-46D8-B3E9-7CAA86D2FB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DA62626-4B41-47AA-9C89-3A3110B31D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FA8E174-C810-429E-9245-378E417FD7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67038A6-0755-4755-AD82-33D79FA35964}" type="slidenum">
              <a:rPr lang="ja-JP" altLang="en-US"/>
              <a:pPr eaLnBrk="1" hangingPunct="1"/>
              <a:t>19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0738816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CCBDA70-91A6-472E-8100-E2FBA80E9B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06B10BC-5C6D-496D-B5BE-052D2D309B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98525AB-09AC-4D70-9AA2-DA8450FD3E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C08476A-C323-477F-9CA0-FC9143D4081F}" type="slidenum">
              <a:rPr lang="ja-JP" altLang="en-US"/>
              <a:pPr eaLnBrk="1" hangingPunct="1"/>
              <a:t>22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457923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2C7D3C5B-6545-4012-9447-A19E79C435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8A68D7F-405A-4606-95D8-486C47DC66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04C7037C-3BD7-4C28-9D1D-397D808CA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18524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4A07684-B6B9-469D-846D-8D1473D385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61A23E2-559A-4D4D-A280-6BD91E5C0A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56B0C841-DBB2-4F78-A3B6-EF08152905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672620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0AA6960-3216-4A5C-AD7E-0D7A6C0762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6CCDEE0-95BF-4C3B-8214-3D4758F9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213E44E-A76F-443A-845C-1847AA75DC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61465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4CD6534-F457-44FB-8E19-0E6555B062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AAA7837-7D15-4C81-A34A-DA25D8BD21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933DC2B-9F2C-499B-AC0F-3FD604F284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07505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DCA002-B77F-4F93-A2C5-A3802C7590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3E5A27A-A8E3-42D5-A35D-7D3FC8B95C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5B2FE1F-D912-4A41-A087-F39DCB641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843849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675C914-0AFC-486E-BCC6-E6505F04F6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6AFD698-D5E5-4F06-BF0E-FB485FC9C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23B3E46-9A45-4AC8-A23F-CA618898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963474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C7FCB95-74C0-4E6A-9222-C2B4242FE9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42F1F35-1044-4BB0-9E29-B12AB5155E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D30115DA-03EB-47B1-9861-937474FF4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98524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E297A865-B9A7-4E86-86FA-E881EC1CD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BCFA1F56-BE3E-45B4-ABAF-1118F8AC2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C8FB146-C7D9-4005-86BD-DD8C7DC615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92998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637A4520-C038-4124-B143-59682AA8C9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5289599A-6536-4271-93DB-1F3F3574B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4512B69-7B25-4312-8C5A-A1413E9DB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6364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4E8C81F-E6AB-479C-BD5A-AEEB87473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30A43C0-6E99-4961-AC20-2137FF96B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15F7D388-4230-41CF-A5E5-11BA472BD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369274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4A05D813-BF24-43DB-BBD0-7C1D062A7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9DFE513A-0D61-4299-82CA-B91F39319A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CEABDF1-4229-41B1-968F-F280A4518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492633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4E2CFB48-8AA1-48CE-8AAA-1E58A2BD96E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EBA843B6-21C7-4E60-8876-08A82377FC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29C9160-7089-464D-BEBF-7FDB635F9DF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E1E2CB7-680C-47DF-9F15-462FF258A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B1E714B-AE3A-4AF8-8E9B-DBBDC0C07C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80589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885950" y="2130426"/>
            <a:ext cx="8420100" cy="1470025"/>
          </a:xfrm>
        </p:spPr>
        <p:txBody>
          <a:bodyPr>
            <a:normAutofit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885950" y="3886200"/>
            <a:ext cx="6934200" cy="1752600"/>
          </a:xfrm>
        </p:spPr>
        <p:txBody>
          <a:bodyPr/>
          <a:lstStyle/>
          <a:p>
            <a:pPr algn="l">
              <a:defRPr/>
            </a:pP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8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6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63EB62-A849-4762-9B62-1FCE94ADB078}"/>
              </a:ext>
            </a:extLst>
          </p:cNvPr>
          <p:cNvGrpSpPr/>
          <p:nvPr/>
        </p:nvGrpSpPr>
        <p:grpSpPr>
          <a:xfrm>
            <a:off x="3649666" y="1509714"/>
            <a:ext cx="4651374" cy="4643437"/>
            <a:chOff x="3649666" y="1509714"/>
            <a:chExt cx="4651374" cy="46434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3806209-42CE-4F33-9BAF-11B4D2B3495A}"/>
                </a:ext>
              </a:extLst>
            </p:cNvPr>
            <p:cNvSpPr/>
            <p:nvPr/>
          </p:nvSpPr>
          <p:spPr>
            <a:xfrm>
              <a:off x="3649666" y="2532064"/>
              <a:ext cx="407987" cy="1235075"/>
            </a:xfrm>
            <a:custGeom>
              <a:avLst/>
              <a:gdLst>
                <a:gd name="connsiteX0" fmla="*/ 5953 w 408384"/>
                <a:gd name="connsiteY0" fmla="*/ 1054894 h 1235869"/>
                <a:gd name="connsiteX1" fmla="*/ 3572 w 408384"/>
                <a:gd name="connsiteY1" fmla="*/ 935831 h 1235869"/>
                <a:gd name="connsiteX2" fmla="*/ 15478 w 408384"/>
                <a:gd name="connsiteY2" fmla="*/ 909637 h 1235869"/>
                <a:gd name="connsiteX3" fmla="*/ 55959 w 408384"/>
                <a:gd name="connsiteY3" fmla="*/ 842962 h 1235869"/>
                <a:gd name="connsiteX4" fmla="*/ 103584 w 408384"/>
                <a:gd name="connsiteY4" fmla="*/ 754856 h 1235869"/>
                <a:gd name="connsiteX5" fmla="*/ 158353 w 408384"/>
                <a:gd name="connsiteY5" fmla="*/ 650081 h 1235869"/>
                <a:gd name="connsiteX6" fmla="*/ 210740 w 408384"/>
                <a:gd name="connsiteY6" fmla="*/ 526256 h 1235869"/>
                <a:gd name="connsiteX7" fmla="*/ 246459 w 408384"/>
                <a:gd name="connsiteY7" fmla="*/ 423862 h 1235869"/>
                <a:gd name="connsiteX8" fmla="*/ 272653 w 408384"/>
                <a:gd name="connsiteY8" fmla="*/ 307181 h 1235869"/>
                <a:gd name="connsiteX9" fmla="*/ 286940 w 408384"/>
                <a:gd name="connsiteY9" fmla="*/ 211931 h 1235869"/>
                <a:gd name="connsiteX10" fmla="*/ 294084 w 408384"/>
                <a:gd name="connsiteY10" fmla="*/ 126206 h 1235869"/>
                <a:gd name="connsiteX11" fmla="*/ 294084 w 408384"/>
                <a:gd name="connsiteY11" fmla="*/ 73819 h 1235869"/>
                <a:gd name="connsiteX12" fmla="*/ 298847 w 408384"/>
                <a:gd name="connsiteY12" fmla="*/ 50006 h 1235869"/>
                <a:gd name="connsiteX13" fmla="*/ 313134 w 408384"/>
                <a:gd name="connsiteY13" fmla="*/ 19050 h 1235869"/>
                <a:gd name="connsiteX14" fmla="*/ 325040 w 408384"/>
                <a:gd name="connsiteY14" fmla="*/ 4762 h 1235869"/>
                <a:gd name="connsiteX15" fmla="*/ 336947 w 408384"/>
                <a:gd name="connsiteY15" fmla="*/ 0 h 1235869"/>
                <a:gd name="connsiteX16" fmla="*/ 353615 w 408384"/>
                <a:gd name="connsiteY16" fmla="*/ 2381 h 1235869"/>
                <a:gd name="connsiteX17" fmla="*/ 367903 w 408384"/>
                <a:gd name="connsiteY17" fmla="*/ 19050 h 1235869"/>
                <a:gd name="connsiteX18" fmla="*/ 377428 w 408384"/>
                <a:gd name="connsiteY18" fmla="*/ 47625 h 1235869"/>
                <a:gd name="connsiteX19" fmla="*/ 386953 w 408384"/>
                <a:gd name="connsiteY19" fmla="*/ 78581 h 1235869"/>
                <a:gd name="connsiteX20" fmla="*/ 389334 w 408384"/>
                <a:gd name="connsiteY20" fmla="*/ 176212 h 1235869"/>
                <a:gd name="connsiteX21" fmla="*/ 398859 w 408384"/>
                <a:gd name="connsiteY21" fmla="*/ 261937 h 1235869"/>
                <a:gd name="connsiteX22" fmla="*/ 408384 w 408384"/>
                <a:gd name="connsiteY22" fmla="*/ 326231 h 1235869"/>
                <a:gd name="connsiteX23" fmla="*/ 408384 w 408384"/>
                <a:gd name="connsiteY23" fmla="*/ 483394 h 1235869"/>
                <a:gd name="connsiteX24" fmla="*/ 403622 w 408384"/>
                <a:gd name="connsiteY24" fmla="*/ 581025 h 1235869"/>
                <a:gd name="connsiteX25" fmla="*/ 394097 w 408384"/>
                <a:gd name="connsiteY25" fmla="*/ 688181 h 1235869"/>
                <a:gd name="connsiteX26" fmla="*/ 379809 w 408384"/>
                <a:gd name="connsiteY26" fmla="*/ 792956 h 1235869"/>
                <a:gd name="connsiteX27" fmla="*/ 358378 w 408384"/>
                <a:gd name="connsiteY27" fmla="*/ 895350 h 1235869"/>
                <a:gd name="connsiteX28" fmla="*/ 336947 w 408384"/>
                <a:gd name="connsiteY28" fmla="*/ 995362 h 1235869"/>
                <a:gd name="connsiteX29" fmla="*/ 305990 w 408384"/>
                <a:gd name="connsiteY29" fmla="*/ 1078706 h 1235869"/>
                <a:gd name="connsiteX30" fmla="*/ 279797 w 408384"/>
                <a:gd name="connsiteY30" fmla="*/ 1128712 h 1235869"/>
                <a:gd name="connsiteX31" fmla="*/ 239315 w 408384"/>
                <a:gd name="connsiteY31" fmla="*/ 1178719 h 1235869"/>
                <a:gd name="connsiteX32" fmla="*/ 201215 w 408384"/>
                <a:gd name="connsiteY32" fmla="*/ 1209675 h 1235869"/>
                <a:gd name="connsiteX33" fmla="*/ 163115 w 408384"/>
                <a:gd name="connsiteY33" fmla="*/ 1231106 h 1235869"/>
                <a:gd name="connsiteX34" fmla="*/ 146447 w 408384"/>
                <a:gd name="connsiteY34" fmla="*/ 1235869 h 1235869"/>
                <a:gd name="connsiteX35" fmla="*/ 117872 w 408384"/>
                <a:gd name="connsiteY35" fmla="*/ 1235869 h 1235869"/>
                <a:gd name="connsiteX36" fmla="*/ 91678 w 408384"/>
                <a:gd name="connsiteY36" fmla="*/ 1228725 h 1235869"/>
                <a:gd name="connsiteX37" fmla="*/ 65484 w 408384"/>
                <a:gd name="connsiteY37" fmla="*/ 1209675 h 1235869"/>
                <a:gd name="connsiteX38" fmla="*/ 44053 w 408384"/>
                <a:gd name="connsiteY38" fmla="*/ 1188244 h 1235869"/>
                <a:gd name="connsiteX39" fmla="*/ 25003 w 408384"/>
                <a:gd name="connsiteY39" fmla="*/ 1154906 h 1235869"/>
                <a:gd name="connsiteX40" fmla="*/ 5953 w 408384"/>
                <a:gd name="connsiteY40" fmla="*/ 1054894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8384" h="1235869">
                  <a:moveTo>
                    <a:pt x="5953" y="1054894"/>
                  </a:moveTo>
                  <a:cubicBezTo>
                    <a:pt x="5159" y="1015206"/>
                    <a:pt x="0" y="965200"/>
                    <a:pt x="3572" y="935831"/>
                  </a:cubicBezTo>
                  <a:lnTo>
                    <a:pt x="15478" y="909637"/>
                  </a:lnTo>
                  <a:lnTo>
                    <a:pt x="55959" y="842962"/>
                  </a:lnTo>
                  <a:lnTo>
                    <a:pt x="103584" y="754856"/>
                  </a:lnTo>
                  <a:lnTo>
                    <a:pt x="158353" y="650081"/>
                  </a:lnTo>
                  <a:lnTo>
                    <a:pt x="210740" y="526256"/>
                  </a:lnTo>
                  <a:lnTo>
                    <a:pt x="246459" y="423862"/>
                  </a:lnTo>
                  <a:lnTo>
                    <a:pt x="272653" y="307181"/>
                  </a:lnTo>
                  <a:lnTo>
                    <a:pt x="286940" y="211931"/>
                  </a:lnTo>
                  <a:lnTo>
                    <a:pt x="294084" y="126206"/>
                  </a:lnTo>
                  <a:lnTo>
                    <a:pt x="294084" y="73819"/>
                  </a:lnTo>
                  <a:lnTo>
                    <a:pt x="298847" y="50006"/>
                  </a:lnTo>
                  <a:lnTo>
                    <a:pt x="313134" y="19050"/>
                  </a:lnTo>
                  <a:lnTo>
                    <a:pt x="325040" y="4762"/>
                  </a:lnTo>
                  <a:lnTo>
                    <a:pt x="336947" y="0"/>
                  </a:lnTo>
                  <a:lnTo>
                    <a:pt x="353615" y="2381"/>
                  </a:lnTo>
                  <a:lnTo>
                    <a:pt x="367903" y="19050"/>
                  </a:lnTo>
                  <a:lnTo>
                    <a:pt x="377428" y="47625"/>
                  </a:lnTo>
                  <a:lnTo>
                    <a:pt x="386953" y="78581"/>
                  </a:lnTo>
                  <a:cubicBezTo>
                    <a:pt x="387747" y="111125"/>
                    <a:pt x="388540" y="143668"/>
                    <a:pt x="389334" y="176212"/>
                  </a:cubicBezTo>
                  <a:lnTo>
                    <a:pt x="398859" y="261937"/>
                  </a:lnTo>
                  <a:lnTo>
                    <a:pt x="408384" y="326231"/>
                  </a:lnTo>
                  <a:lnTo>
                    <a:pt x="408384" y="483394"/>
                  </a:lnTo>
                  <a:lnTo>
                    <a:pt x="403622" y="581025"/>
                  </a:lnTo>
                  <a:lnTo>
                    <a:pt x="394097" y="688181"/>
                  </a:lnTo>
                  <a:lnTo>
                    <a:pt x="379809" y="792956"/>
                  </a:lnTo>
                  <a:lnTo>
                    <a:pt x="358378" y="895350"/>
                  </a:lnTo>
                  <a:lnTo>
                    <a:pt x="336947" y="995362"/>
                  </a:lnTo>
                  <a:lnTo>
                    <a:pt x="305990" y="1078706"/>
                  </a:lnTo>
                  <a:lnTo>
                    <a:pt x="279797" y="1128712"/>
                  </a:lnTo>
                  <a:lnTo>
                    <a:pt x="239315" y="1178719"/>
                  </a:lnTo>
                  <a:lnTo>
                    <a:pt x="201215" y="1209675"/>
                  </a:lnTo>
                  <a:lnTo>
                    <a:pt x="163115" y="1231106"/>
                  </a:lnTo>
                  <a:lnTo>
                    <a:pt x="146447" y="1235869"/>
                  </a:lnTo>
                  <a:lnTo>
                    <a:pt x="117872" y="1235869"/>
                  </a:lnTo>
                  <a:lnTo>
                    <a:pt x="91678" y="1228725"/>
                  </a:lnTo>
                  <a:lnTo>
                    <a:pt x="65484" y="1209675"/>
                  </a:lnTo>
                  <a:lnTo>
                    <a:pt x="44053" y="1188244"/>
                  </a:lnTo>
                  <a:lnTo>
                    <a:pt x="25003" y="1154906"/>
                  </a:lnTo>
                  <a:lnTo>
                    <a:pt x="5953" y="1054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E188864-A97F-4050-8DD2-62C7B281FF8E}"/>
                </a:ext>
              </a:extLst>
            </p:cNvPr>
            <p:cNvSpPr/>
            <p:nvPr/>
          </p:nvSpPr>
          <p:spPr>
            <a:xfrm>
              <a:off x="4891091" y="2763838"/>
              <a:ext cx="484187" cy="512762"/>
            </a:xfrm>
            <a:custGeom>
              <a:avLst/>
              <a:gdLst>
                <a:gd name="connsiteX0" fmla="*/ 259556 w 483393"/>
                <a:gd name="connsiteY0" fmla="*/ 400050 h 511969"/>
                <a:gd name="connsiteX1" fmla="*/ 166687 w 483393"/>
                <a:gd name="connsiteY1" fmla="*/ 285750 h 511969"/>
                <a:gd name="connsiteX2" fmla="*/ 80962 w 483393"/>
                <a:gd name="connsiteY2" fmla="*/ 161925 h 511969"/>
                <a:gd name="connsiteX3" fmla="*/ 26193 w 483393"/>
                <a:gd name="connsiteY3" fmla="*/ 85725 h 511969"/>
                <a:gd name="connsiteX4" fmla="*/ 9525 w 483393"/>
                <a:gd name="connsiteY4" fmla="*/ 61913 h 511969"/>
                <a:gd name="connsiteX5" fmla="*/ 0 w 483393"/>
                <a:gd name="connsiteY5" fmla="*/ 40482 h 511969"/>
                <a:gd name="connsiteX6" fmla="*/ 0 w 483393"/>
                <a:gd name="connsiteY6" fmla="*/ 23813 h 511969"/>
                <a:gd name="connsiteX7" fmla="*/ 2381 w 483393"/>
                <a:gd name="connsiteY7" fmla="*/ 11907 h 511969"/>
                <a:gd name="connsiteX8" fmla="*/ 11906 w 483393"/>
                <a:gd name="connsiteY8" fmla="*/ 2382 h 511969"/>
                <a:gd name="connsiteX9" fmla="*/ 23812 w 483393"/>
                <a:gd name="connsiteY9" fmla="*/ 0 h 511969"/>
                <a:gd name="connsiteX10" fmla="*/ 50006 w 483393"/>
                <a:gd name="connsiteY10" fmla="*/ 11907 h 511969"/>
                <a:gd name="connsiteX11" fmla="*/ 109537 w 483393"/>
                <a:gd name="connsiteY11" fmla="*/ 38100 h 511969"/>
                <a:gd name="connsiteX12" fmla="*/ 200025 w 483393"/>
                <a:gd name="connsiteY12" fmla="*/ 80963 h 511969"/>
                <a:gd name="connsiteX13" fmla="*/ 309562 w 483393"/>
                <a:gd name="connsiteY13" fmla="*/ 130969 h 511969"/>
                <a:gd name="connsiteX14" fmla="*/ 388143 w 483393"/>
                <a:gd name="connsiteY14" fmla="*/ 173832 h 511969"/>
                <a:gd name="connsiteX15" fmla="*/ 411956 w 483393"/>
                <a:gd name="connsiteY15" fmla="*/ 188119 h 511969"/>
                <a:gd name="connsiteX16" fmla="*/ 421481 w 483393"/>
                <a:gd name="connsiteY16" fmla="*/ 197644 h 511969"/>
                <a:gd name="connsiteX17" fmla="*/ 440531 w 483393"/>
                <a:gd name="connsiteY17" fmla="*/ 219075 h 511969"/>
                <a:gd name="connsiteX18" fmla="*/ 461962 w 483393"/>
                <a:gd name="connsiteY18" fmla="*/ 252413 h 511969"/>
                <a:gd name="connsiteX19" fmla="*/ 473868 w 483393"/>
                <a:gd name="connsiteY19" fmla="*/ 285750 h 511969"/>
                <a:gd name="connsiteX20" fmla="*/ 481012 w 483393"/>
                <a:gd name="connsiteY20" fmla="*/ 319088 h 511969"/>
                <a:gd name="connsiteX21" fmla="*/ 483393 w 483393"/>
                <a:gd name="connsiteY21" fmla="*/ 354807 h 511969"/>
                <a:gd name="connsiteX22" fmla="*/ 478631 w 483393"/>
                <a:gd name="connsiteY22" fmla="*/ 407194 h 511969"/>
                <a:gd name="connsiteX23" fmla="*/ 469106 w 483393"/>
                <a:gd name="connsiteY23" fmla="*/ 452438 h 511969"/>
                <a:gd name="connsiteX24" fmla="*/ 457200 w 483393"/>
                <a:gd name="connsiteY24" fmla="*/ 485775 h 511969"/>
                <a:gd name="connsiteX25" fmla="*/ 442912 w 483393"/>
                <a:gd name="connsiteY25" fmla="*/ 497682 h 511969"/>
                <a:gd name="connsiteX26" fmla="*/ 423862 w 483393"/>
                <a:gd name="connsiteY26" fmla="*/ 509588 h 511969"/>
                <a:gd name="connsiteX27" fmla="*/ 402431 w 483393"/>
                <a:gd name="connsiteY27" fmla="*/ 511969 h 511969"/>
                <a:gd name="connsiteX28" fmla="*/ 376237 w 483393"/>
                <a:gd name="connsiteY28" fmla="*/ 509588 h 511969"/>
                <a:gd name="connsiteX29" fmla="*/ 357187 w 483393"/>
                <a:gd name="connsiteY29" fmla="*/ 507207 h 511969"/>
                <a:gd name="connsiteX30" fmla="*/ 335756 w 483393"/>
                <a:gd name="connsiteY30" fmla="*/ 492919 h 511969"/>
                <a:gd name="connsiteX31" fmla="*/ 259556 w 483393"/>
                <a:gd name="connsiteY31" fmla="*/ 4000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3393" h="511969">
                  <a:moveTo>
                    <a:pt x="259556" y="400050"/>
                  </a:moveTo>
                  <a:lnTo>
                    <a:pt x="166687" y="285750"/>
                  </a:lnTo>
                  <a:lnTo>
                    <a:pt x="80962" y="161925"/>
                  </a:lnTo>
                  <a:lnTo>
                    <a:pt x="26193" y="85725"/>
                  </a:lnTo>
                  <a:lnTo>
                    <a:pt x="9525" y="61913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23812" y="0"/>
                  </a:lnTo>
                  <a:lnTo>
                    <a:pt x="50006" y="11907"/>
                  </a:lnTo>
                  <a:lnTo>
                    <a:pt x="109537" y="38100"/>
                  </a:lnTo>
                  <a:lnTo>
                    <a:pt x="200025" y="80963"/>
                  </a:lnTo>
                  <a:lnTo>
                    <a:pt x="309562" y="130969"/>
                  </a:lnTo>
                  <a:lnTo>
                    <a:pt x="388143" y="173832"/>
                  </a:lnTo>
                  <a:lnTo>
                    <a:pt x="411956" y="188119"/>
                  </a:lnTo>
                  <a:lnTo>
                    <a:pt x="421481" y="197644"/>
                  </a:lnTo>
                  <a:lnTo>
                    <a:pt x="440531" y="219075"/>
                  </a:lnTo>
                  <a:lnTo>
                    <a:pt x="461962" y="252413"/>
                  </a:lnTo>
                  <a:lnTo>
                    <a:pt x="473868" y="285750"/>
                  </a:lnTo>
                  <a:lnTo>
                    <a:pt x="481012" y="319088"/>
                  </a:lnTo>
                  <a:lnTo>
                    <a:pt x="483393" y="354807"/>
                  </a:lnTo>
                  <a:lnTo>
                    <a:pt x="478631" y="407194"/>
                  </a:lnTo>
                  <a:lnTo>
                    <a:pt x="469106" y="452438"/>
                  </a:lnTo>
                  <a:lnTo>
                    <a:pt x="457200" y="485775"/>
                  </a:lnTo>
                  <a:lnTo>
                    <a:pt x="442912" y="497682"/>
                  </a:lnTo>
                  <a:lnTo>
                    <a:pt x="423862" y="509588"/>
                  </a:lnTo>
                  <a:lnTo>
                    <a:pt x="402431" y="511969"/>
                  </a:lnTo>
                  <a:lnTo>
                    <a:pt x="376237" y="509588"/>
                  </a:lnTo>
                  <a:lnTo>
                    <a:pt x="357187" y="507207"/>
                  </a:lnTo>
                  <a:lnTo>
                    <a:pt x="335756" y="492919"/>
                  </a:lnTo>
                  <a:lnTo>
                    <a:pt x="259556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FF0AD4D4-3EDA-408C-85B4-07EFBCA84551}"/>
                </a:ext>
              </a:extLst>
            </p:cNvPr>
            <p:cNvSpPr/>
            <p:nvPr/>
          </p:nvSpPr>
          <p:spPr>
            <a:xfrm>
              <a:off x="6415091" y="1752601"/>
              <a:ext cx="365125" cy="995363"/>
            </a:xfrm>
            <a:custGeom>
              <a:avLst/>
              <a:gdLst>
                <a:gd name="connsiteX0" fmla="*/ 45243 w 364331"/>
                <a:gd name="connsiteY0" fmla="*/ 716756 h 995363"/>
                <a:gd name="connsiteX1" fmla="*/ 78581 w 364331"/>
                <a:gd name="connsiteY1" fmla="*/ 497681 h 995363"/>
                <a:gd name="connsiteX2" fmla="*/ 92868 w 364331"/>
                <a:gd name="connsiteY2" fmla="*/ 407194 h 995363"/>
                <a:gd name="connsiteX3" fmla="*/ 119062 w 364331"/>
                <a:gd name="connsiteY3" fmla="*/ 159544 h 995363"/>
                <a:gd name="connsiteX4" fmla="*/ 80962 w 364331"/>
                <a:gd name="connsiteY4" fmla="*/ 26194 h 995363"/>
                <a:gd name="connsiteX5" fmla="*/ 200025 w 364331"/>
                <a:gd name="connsiteY5" fmla="*/ 0 h 995363"/>
                <a:gd name="connsiteX6" fmla="*/ 254793 w 364331"/>
                <a:gd name="connsiteY6" fmla="*/ 71438 h 995363"/>
                <a:gd name="connsiteX7" fmla="*/ 361950 w 364331"/>
                <a:gd name="connsiteY7" fmla="*/ 188119 h 995363"/>
                <a:gd name="connsiteX8" fmla="*/ 364331 w 364331"/>
                <a:gd name="connsiteY8" fmla="*/ 200025 h 995363"/>
                <a:gd name="connsiteX9" fmla="*/ 364331 w 364331"/>
                <a:gd name="connsiteY9" fmla="*/ 214313 h 995363"/>
                <a:gd name="connsiteX10" fmla="*/ 340518 w 364331"/>
                <a:gd name="connsiteY10" fmla="*/ 381000 h 995363"/>
                <a:gd name="connsiteX11" fmla="*/ 307181 w 364331"/>
                <a:gd name="connsiteY11" fmla="*/ 483394 h 995363"/>
                <a:gd name="connsiteX12" fmla="*/ 197643 w 364331"/>
                <a:gd name="connsiteY12" fmla="*/ 969169 h 995363"/>
                <a:gd name="connsiteX13" fmla="*/ 0 w 364331"/>
                <a:gd name="connsiteY13" fmla="*/ 995363 h 995363"/>
                <a:gd name="connsiteX14" fmla="*/ 45243 w 364331"/>
                <a:gd name="connsiteY14" fmla="*/ 716756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4331" h="995363">
                  <a:moveTo>
                    <a:pt x="45243" y="716756"/>
                  </a:moveTo>
                  <a:lnTo>
                    <a:pt x="78581" y="497681"/>
                  </a:lnTo>
                  <a:lnTo>
                    <a:pt x="92868" y="407194"/>
                  </a:lnTo>
                  <a:lnTo>
                    <a:pt x="119062" y="159544"/>
                  </a:lnTo>
                  <a:lnTo>
                    <a:pt x="80962" y="26194"/>
                  </a:lnTo>
                  <a:lnTo>
                    <a:pt x="200025" y="0"/>
                  </a:lnTo>
                  <a:lnTo>
                    <a:pt x="254793" y="71438"/>
                  </a:lnTo>
                  <a:lnTo>
                    <a:pt x="361950" y="188119"/>
                  </a:lnTo>
                  <a:lnTo>
                    <a:pt x="364331" y="200025"/>
                  </a:lnTo>
                  <a:lnTo>
                    <a:pt x="364331" y="214313"/>
                  </a:lnTo>
                  <a:lnTo>
                    <a:pt x="340518" y="381000"/>
                  </a:lnTo>
                  <a:lnTo>
                    <a:pt x="307181" y="483394"/>
                  </a:lnTo>
                  <a:lnTo>
                    <a:pt x="197643" y="969169"/>
                  </a:lnTo>
                  <a:lnTo>
                    <a:pt x="0" y="995363"/>
                  </a:lnTo>
                  <a:lnTo>
                    <a:pt x="45243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1D2F2FA7-A1D0-440D-BD2D-55377077306D}"/>
                </a:ext>
              </a:extLst>
            </p:cNvPr>
            <p:cNvSpPr/>
            <p:nvPr/>
          </p:nvSpPr>
          <p:spPr>
            <a:xfrm rot="16200000">
              <a:off x="2201072" y="3607595"/>
              <a:ext cx="4541837" cy="549275"/>
            </a:xfrm>
            <a:custGeom>
              <a:avLst/>
              <a:gdLst>
                <a:gd name="connsiteX0" fmla="*/ 2406701 w 4542739"/>
                <a:gd name="connsiteY0" fmla="*/ 442569 h 548640"/>
                <a:gd name="connsiteX1" fmla="*/ 1645920 w 4542739"/>
                <a:gd name="connsiteY1" fmla="*/ 431597 h 548640"/>
                <a:gd name="connsiteX2" fmla="*/ 1177747 w 4542739"/>
                <a:gd name="connsiteY2" fmla="*/ 427939 h 548640"/>
                <a:gd name="connsiteX3" fmla="*/ 607162 w 4542739"/>
                <a:gd name="connsiteY3" fmla="*/ 420624 h 548640"/>
                <a:gd name="connsiteX4" fmla="*/ 285293 w 4542739"/>
                <a:gd name="connsiteY4" fmla="*/ 416966 h 548640"/>
                <a:gd name="connsiteX5" fmla="*/ 175565 w 4542739"/>
                <a:gd name="connsiteY5" fmla="*/ 405993 h 548640"/>
                <a:gd name="connsiteX6" fmla="*/ 138989 w 4542739"/>
                <a:gd name="connsiteY6" fmla="*/ 398678 h 548640"/>
                <a:gd name="connsiteX7" fmla="*/ 87782 w 4542739"/>
                <a:gd name="connsiteY7" fmla="*/ 380390 h 548640"/>
                <a:gd name="connsiteX8" fmla="*/ 36576 w 4542739"/>
                <a:gd name="connsiteY8" fmla="*/ 358445 h 548640"/>
                <a:gd name="connsiteX9" fmla="*/ 14630 w 4542739"/>
                <a:gd name="connsiteY9" fmla="*/ 340157 h 548640"/>
                <a:gd name="connsiteX10" fmla="*/ 3658 w 4542739"/>
                <a:gd name="connsiteY10" fmla="*/ 325526 h 548640"/>
                <a:gd name="connsiteX11" fmla="*/ 0 w 4542739"/>
                <a:gd name="connsiteY11" fmla="*/ 303581 h 548640"/>
                <a:gd name="connsiteX12" fmla="*/ 10973 w 4542739"/>
                <a:gd name="connsiteY12" fmla="*/ 270662 h 548640"/>
                <a:gd name="connsiteX13" fmla="*/ 51206 w 4542739"/>
                <a:gd name="connsiteY13" fmla="*/ 226771 h 548640"/>
                <a:gd name="connsiteX14" fmla="*/ 84125 w 4542739"/>
                <a:gd name="connsiteY14" fmla="*/ 197510 h 548640"/>
                <a:gd name="connsiteX15" fmla="*/ 131674 w 4542739"/>
                <a:gd name="connsiteY15" fmla="*/ 168249 h 548640"/>
                <a:gd name="connsiteX16" fmla="*/ 208483 w 4542739"/>
                <a:gd name="connsiteY16" fmla="*/ 142646 h 548640"/>
                <a:gd name="connsiteX17" fmla="*/ 270662 w 4542739"/>
                <a:gd name="connsiteY17" fmla="*/ 131673 h 548640"/>
                <a:gd name="connsiteX18" fmla="*/ 395021 w 4542739"/>
                <a:gd name="connsiteY18" fmla="*/ 128016 h 548640"/>
                <a:gd name="connsiteX19" fmla="*/ 548640 w 4542739"/>
                <a:gd name="connsiteY19" fmla="*/ 128016 h 548640"/>
                <a:gd name="connsiteX20" fmla="*/ 797357 w 4542739"/>
                <a:gd name="connsiteY20" fmla="*/ 138989 h 548640"/>
                <a:gd name="connsiteX21" fmla="*/ 1119226 w 4542739"/>
                <a:gd name="connsiteY21" fmla="*/ 157277 h 548640"/>
                <a:gd name="connsiteX22" fmla="*/ 1569110 w 4542739"/>
                <a:gd name="connsiteY22" fmla="*/ 182880 h 548640"/>
                <a:gd name="connsiteX23" fmla="*/ 1905610 w 4542739"/>
                <a:gd name="connsiteY23" fmla="*/ 204825 h 548640"/>
                <a:gd name="connsiteX24" fmla="*/ 2381098 w 4542739"/>
                <a:gd name="connsiteY24" fmla="*/ 230429 h 548640"/>
                <a:gd name="connsiteX25" fmla="*/ 3035808 w 4542739"/>
                <a:gd name="connsiteY25" fmla="*/ 237744 h 548640"/>
                <a:gd name="connsiteX26" fmla="*/ 3705149 w 4542739"/>
                <a:gd name="connsiteY26" fmla="*/ 237744 h 548640"/>
                <a:gd name="connsiteX27" fmla="*/ 4202582 w 4542739"/>
                <a:gd name="connsiteY27" fmla="*/ 237744 h 548640"/>
                <a:gd name="connsiteX28" fmla="*/ 4264762 w 4542739"/>
                <a:gd name="connsiteY28" fmla="*/ 226771 h 548640"/>
                <a:gd name="connsiteX29" fmla="*/ 4312310 w 4542739"/>
                <a:gd name="connsiteY29" fmla="*/ 208483 h 548640"/>
                <a:gd name="connsiteX30" fmla="*/ 4359859 w 4542739"/>
                <a:gd name="connsiteY30" fmla="*/ 175565 h 548640"/>
                <a:gd name="connsiteX31" fmla="*/ 4407408 w 4542739"/>
                <a:gd name="connsiteY31" fmla="*/ 128016 h 548640"/>
                <a:gd name="connsiteX32" fmla="*/ 4451299 w 4542739"/>
                <a:gd name="connsiteY32" fmla="*/ 76809 h 548640"/>
                <a:gd name="connsiteX33" fmla="*/ 4484218 w 4542739"/>
                <a:gd name="connsiteY33" fmla="*/ 21945 h 548640"/>
                <a:gd name="connsiteX34" fmla="*/ 4498848 w 4542739"/>
                <a:gd name="connsiteY34" fmla="*/ 3657 h 548640"/>
                <a:gd name="connsiteX35" fmla="*/ 4520794 w 4542739"/>
                <a:gd name="connsiteY35" fmla="*/ 0 h 548640"/>
                <a:gd name="connsiteX36" fmla="*/ 4531766 w 4542739"/>
                <a:gd name="connsiteY36" fmla="*/ 10973 h 548640"/>
                <a:gd name="connsiteX37" fmla="*/ 4542739 w 4542739"/>
                <a:gd name="connsiteY37" fmla="*/ 47549 h 548640"/>
                <a:gd name="connsiteX38" fmla="*/ 4542739 w 4542739"/>
                <a:gd name="connsiteY38" fmla="*/ 106070 h 548640"/>
                <a:gd name="connsiteX39" fmla="*/ 4539082 w 4542739"/>
                <a:gd name="connsiteY39" fmla="*/ 153619 h 548640"/>
                <a:gd name="connsiteX40" fmla="*/ 4528109 w 4542739"/>
                <a:gd name="connsiteY40" fmla="*/ 197510 h 548640"/>
                <a:gd name="connsiteX41" fmla="*/ 4498848 w 4542739"/>
                <a:gd name="connsiteY41" fmla="*/ 281635 h 548640"/>
                <a:gd name="connsiteX42" fmla="*/ 4451299 w 4542739"/>
                <a:gd name="connsiteY42" fmla="*/ 376733 h 548640"/>
                <a:gd name="connsiteX43" fmla="*/ 4403750 w 4542739"/>
                <a:gd name="connsiteY43" fmla="*/ 442569 h 548640"/>
                <a:gd name="connsiteX44" fmla="*/ 4348886 w 4542739"/>
                <a:gd name="connsiteY44" fmla="*/ 501091 h 548640"/>
                <a:gd name="connsiteX45" fmla="*/ 4301338 w 4542739"/>
                <a:gd name="connsiteY45" fmla="*/ 541325 h 548640"/>
                <a:gd name="connsiteX46" fmla="*/ 4268419 w 4542739"/>
                <a:gd name="connsiteY46" fmla="*/ 548640 h 548640"/>
                <a:gd name="connsiteX47" fmla="*/ 4235501 w 4542739"/>
                <a:gd name="connsiteY47" fmla="*/ 548640 h 548640"/>
                <a:gd name="connsiteX48" fmla="*/ 4184294 w 4542739"/>
                <a:gd name="connsiteY48" fmla="*/ 534009 h 548640"/>
                <a:gd name="connsiteX49" fmla="*/ 4122115 w 4542739"/>
                <a:gd name="connsiteY49" fmla="*/ 501091 h 548640"/>
                <a:gd name="connsiteX50" fmla="*/ 4059936 w 4542739"/>
                <a:gd name="connsiteY50" fmla="*/ 479145 h 548640"/>
                <a:gd name="connsiteX51" fmla="*/ 3997757 w 4542739"/>
                <a:gd name="connsiteY51" fmla="*/ 464515 h 548640"/>
                <a:gd name="connsiteX52" fmla="*/ 3833165 w 4542739"/>
                <a:gd name="connsiteY52" fmla="*/ 457200 h 548640"/>
                <a:gd name="connsiteX53" fmla="*/ 3229661 w 4542739"/>
                <a:gd name="connsiteY53" fmla="*/ 453542 h 548640"/>
                <a:gd name="connsiteX54" fmla="*/ 2406701 w 4542739"/>
                <a:gd name="connsiteY54" fmla="*/ 442569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42739" h="548640">
                  <a:moveTo>
                    <a:pt x="2406701" y="442569"/>
                  </a:moveTo>
                  <a:lnTo>
                    <a:pt x="1645920" y="431597"/>
                  </a:lnTo>
                  <a:lnTo>
                    <a:pt x="1177747" y="427939"/>
                  </a:lnTo>
                  <a:lnTo>
                    <a:pt x="607162" y="420624"/>
                  </a:lnTo>
                  <a:lnTo>
                    <a:pt x="285293" y="416966"/>
                  </a:lnTo>
                  <a:lnTo>
                    <a:pt x="175565" y="405993"/>
                  </a:lnTo>
                  <a:lnTo>
                    <a:pt x="138989" y="398678"/>
                  </a:lnTo>
                  <a:lnTo>
                    <a:pt x="87782" y="380390"/>
                  </a:lnTo>
                  <a:lnTo>
                    <a:pt x="36576" y="358445"/>
                  </a:lnTo>
                  <a:lnTo>
                    <a:pt x="14630" y="340157"/>
                  </a:lnTo>
                  <a:lnTo>
                    <a:pt x="3658" y="325526"/>
                  </a:lnTo>
                  <a:lnTo>
                    <a:pt x="0" y="303581"/>
                  </a:lnTo>
                  <a:lnTo>
                    <a:pt x="10973" y="270662"/>
                  </a:lnTo>
                  <a:lnTo>
                    <a:pt x="51206" y="226771"/>
                  </a:lnTo>
                  <a:lnTo>
                    <a:pt x="84125" y="197510"/>
                  </a:lnTo>
                  <a:lnTo>
                    <a:pt x="131674" y="168249"/>
                  </a:lnTo>
                  <a:lnTo>
                    <a:pt x="208483" y="142646"/>
                  </a:lnTo>
                  <a:lnTo>
                    <a:pt x="270662" y="131673"/>
                  </a:lnTo>
                  <a:lnTo>
                    <a:pt x="395021" y="128016"/>
                  </a:lnTo>
                  <a:lnTo>
                    <a:pt x="548640" y="128016"/>
                  </a:lnTo>
                  <a:lnTo>
                    <a:pt x="797357" y="138989"/>
                  </a:lnTo>
                  <a:lnTo>
                    <a:pt x="1119226" y="157277"/>
                  </a:lnTo>
                  <a:lnTo>
                    <a:pt x="1569110" y="182880"/>
                  </a:lnTo>
                  <a:lnTo>
                    <a:pt x="1905610" y="204825"/>
                  </a:lnTo>
                  <a:lnTo>
                    <a:pt x="2381098" y="230429"/>
                  </a:lnTo>
                  <a:lnTo>
                    <a:pt x="3035808" y="237744"/>
                  </a:lnTo>
                  <a:lnTo>
                    <a:pt x="3705149" y="237744"/>
                  </a:lnTo>
                  <a:lnTo>
                    <a:pt x="4202582" y="237744"/>
                  </a:lnTo>
                  <a:lnTo>
                    <a:pt x="4264762" y="226771"/>
                  </a:lnTo>
                  <a:lnTo>
                    <a:pt x="4312310" y="208483"/>
                  </a:lnTo>
                  <a:lnTo>
                    <a:pt x="4359859" y="175565"/>
                  </a:lnTo>
                  <a:lnTo>
                    <a:pt x="4407408" y="128016"/>
                  </a:lnTo>
                  <a:lnTo>
                    <a:pt x="4451299" y="76809"/>
                  </a:lnTo>
                  <a:lnTo>
                    <a:pt x="4484218" y="21945"/>
                  </a:lnTo>
                  <a:lnTo>
                    <a:pt x="4498848" y="3657"/>
                  </a:lnTo>
                  <a:lnTo>
                    <a:pt x="4520794" y="0"/>
                  </a:lnTo>
                  <a:lnTo>
                    <a:pt x="4531766" y="10973"/>
                  </a:lnTo>
                  <a:lnTo>
                    <a:pt x="4542739" y="47549"/>
                  </a:lnTo>
                  <a:lnTo>
                    <a:pt x="4542739" y="106070"/>
                  </a:lnTo>
                  <a:lnTo>
                    <a:pt x="4539082" y="153619"/>
                  </a:lnTo>
                  <a:lnTo>
                    <a:pt x="4528109" y="197510"/>
                  </a:lnTo>
                  <a:lnTo>
                    <a:pt x="4498848" y="281635"/>
                  </a:lnTo>
                  <a:lnTo>
                    <a:pt x="4451299" y="376733"/>
                  </a:lnTo>
                  <a:lnTo>
                    <a:pt x="4403750" y="442569"/>
                  </a:lnTo>
                  <a:lnTo>
                    <a:pt x="4348886" y="501091"/>
                  </a:lnTo>
                  <a:lnTo>
                    <a:pt x="4301338" y="541325"/>
                  </a:lnTo>
                  <a:lnTo>
                    <a:pt x="4268419" y="548640"/>
                  </a:lnTo>
                  <a:lnTo>
                    <a:pt x="4235501" y="548640"/>
                  </a:lnTo>
                  <a:lnTo>
                    <a:pt x="4184294" y="534009"/>
                  </a:lnTo>
                  <a:lnTo>
                    <a:pt x="4122115" y="501091"/>
                  </a:lnTo>
                  <a:lnTo>
                    <a:pt x="4059936" y="479145"/>
                  </a:lnTo>
                  <a:lnTo>
                    <a:pt x="3997757" y="464515"/>
                  </a:lnTo>
                  <a:lnTo>
                    <a:pt x="3833165" y="457200"/>
                  </a:lnTo>
                  <a:lnTo>
                    <a:pt x="3229661" y="453542"/>
                  </a:lnTo>
                  <a:lnTo>
                    <a:pt x="2406701" y="442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7748D0D8-BF23-4BE9-9772-B1100A16FFF1}"/>
                </a:ext>
              </a:extLst>
            </p:cNvPr>
            <p:cNvSpPr/>
            <p:nvPr/>
          </p:nvSpPr>
          <p:spPr>
            <a:xfrm rot="16200000">
              <a:off x="4715672" y="4040982"/>
              <a:ext cx="2081212" cy="352425"/>
            </a:xfrm>
            <a:custGeom>
              <a:avLst/>
              <a:gdLst>
                <a:gd name="connsiteX0" fmla="*/ 1131093 w 2081212"/>
                <a:gd name="connsiteY0" fmla="*/ 330994 h 352425"/>
                <a:gd name="connsiteX1" fmla="*/ 330993 w 2081212"/>
                <a:gd name="connsiteY1" fmla="*/ 330994 h 352425"/>
                <a:gd name="connsiteX2" fmla="*/ 128587 w 2081212"/>
                <a:gd name="connsiteY2" fmla="*/ 328613 h 352425"/>
                <a:gd name="connsiteX3" fmla="*/ 69056 w 2081212"/>
                <a:gd name="connsiteY3" fmla="*/ 326231 h 352425"/>
                <a:gd name="connsiteX4" fmla="*/ 47625 w 2081212"/>
                <a:gd name="connsiteY4" fmla="*/ 316706 h 352425"/>
                <a:gd name="connsiteX5" fmla="*/ 28575 w 2081212"/>
                <a:gd name="connsiteY5" fmla="*/ 300038 h 352425"/>
                <a:gd name="connsiteX6" fmla="*/ 11906 w 2081212"/>
                <a:gd name="connsiteY6" fmla="*/ 280988 h 352425"/>
                <a:gd name="connsiteX7" fmla="*/ 0 w 2081212"/>
                <a:gd name="connsiteY7" fmla="*/ 252413 h 352425"/>
                <a:gd name="connsiteX8" fmla="*/ 0 w 2081212"/>
                <a:gd name="connsiteY8" fmla="*/ 226219 h 352425"/>
                <a:gd name="connsiteX9" fmla="*/ 7143 w 2081212"/>
                <a:gd name="connsiteY9" fmla="*/ 197644 h 352425"/>
                <a:gd name="connsiteX10" fmla="*/ 28575 w 2081212"/>
                <a:gd name="connsiteY10" fmla="*/ 173831 h 352425"/>
                <a:gd name="connsiteX11" fmla="*/ 61912 w 2081212"/>
                <a:gd name="connsiteY11" fmla="*/ 150019 h 352425"/>
                <a:gd name="connsiteX12" fmla="*/ 107156 w 2081212"/>
                <a:gd name="connsiteY12" fmla="*/ 133350 h 352425"/>
                <a:gd name="connsiteX13" fmla="*/ 157162 w 2081212"/>
                <a:gd name="connsiteY13" fmla="*/ 119063 h 352425"/>
                <a:gd name="connsiteX14" fmla="*/ 228600 w 2081212"/>
                <a:gd name="connsiteY14" fmla="*/ 107156 h 352425"/>
                <a:gd name="connsiteX15" fmla="*/ 309562 w 2081212"/>
                <a:gd name="connsiteY15" fmla="*/ 104775 h 352425"/>
                <a:gd name="connsiteX16" fmla="*/ 440531 w 2081212"/>
                <a:gd name="connsiteY16" fmla="*/ 104775 h 352425"/>
                <a:gd name="connsiteX17" fmla="*/ 1109662 w 2081212"/>
                <a:gd name="connsiteY17" fmla="*/ 104775 h 352425"/>
                <a:gd name="connsiteX18" fmla="*/ 1571625 w 2081212"/>
                <a:gd name="connsiteY18" fmla="*/ 107156 h 352425"/>
                <a:gd name="connsiteX19" fmla="*/ 1764506 w 2081212"/>
                <a:gd name="connsiteY19" fmla="*/ 107156 h 352425"/>
                <a:gd name="connsiteX20" fmla="*/ 1814512 w 2081212"/>
                <a:gd name="connsiteY20" fmla="*/ 104775 h 352425"/>
                <a:gd name="connsiteX21" fmla="*/ 1843087 w 2081212"/>
                <a:gd name="connsiteY21" fmla="*/ 100013 h 352425"/>
                <a:gd name="connsiteX22" fmla="*/ 1881187 w 2081212"/>
                <a:gd name="connsiteY22" fmla="*/ 90488 h 352425"/>
                <a:gd name="connsiteX23" fmla="*/ 1921668 w 2081212"/>
                <a:gd name="connsiteY23" fmla="*/ 73819 h 352425"/>
                <a:gd name="connsiteX24" fmla="*/ 1969293 w 2081212"/>
                <a:gd name="connsiteY24" fmla="*/ 42863 h 352425"/>
                <a:gd name="connsiteX25" fmla="*/ 1995487 w 2081212"/>
                <a:gd name="connsiteY25" fmla="*/ 23813 h 352425"/>
                <a:gd name="connsiteX26" fmla="*/ 2016918 w 2081212"/>
                <a:gd name="connsiteY26" fmla="*/ 9525 h 352425"/>
                <a:gd name="connsiteX27" fmla="*/ 2040731 w 2081212"/>
                <a:gd name="connsiteY27" fmla="*/ 0 h 352425"/>
                <a:gd name="connsiteX28" fmla="*/ 2055018 w 2081212"/>
                <a:gd name="connsiteY28" fmla="*/ 0 h 352425"/>
                <a:gd name="connsiteX29" fmla="*/ 2069306 w 2081212"/>
                <a:gd name="connsiteY29" fmla="*/ 2381 h 352425"/>
                <a:gd name="connsiteX30" fmla="*/ 2076450 w 2081212"/>
                <a:gd name="connsiteY30" fmla="*/ 9525 h 352425"/>
                <a:gd name="connsiteX31" fmla="*/ 2081212 w 2081212"/>
                <a:gd name="connsiteY31" fmla="*/ 26194 h 352425"/>
                <a:gd name="connsiteX32" fmla="*/ 2074068 w 2081212"/>
                <a:gd name="connsiteY32" fmla="*/ 66675 h 352425"/>
                <a:gd name="connsiteX33" fmla="*/ 2031206 w 2081212"/>
                <a:gd name="connsiteY33" fmla="*/ 195263 h 352425"/>
                <a:gd name="connsiteX34" fmla="*/ 1983581 w 2081212"/>
                <a:gd name="connsiteY34" fmla="*/ 352425 h 352425"/>
                <a:gd name="connsiteX35" fmla="*/ 1857375 w 2081212"/>
                <a:gd name="connsiteY35" fmla="*/ 335756 h 352425"/>
                <a:gd name="connsiteX36" fmla="*/ 1131093 w 2081212"/>
                <a:gd name="connsiteY36" fmla="*/ 33099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81212" h="352425">
                  <a:moveTo>
                    <a:pt x="1131093" y="330994"/>
                  </a:moveTo>
                  <a:lnTo>
                    <a:pt x="330993" y="330994"/>
                  </a:lnTo>
                  <a:lnTo>
                    <a:pt x="128587" y="328613"/>
                  </a:lnTo>
                  <a:lnTo>
                    <a:pt x="69056" y="326231"/>
                  </a:lnTo>
                  <a:lnTo>
                    <a:pt x="47625" y="316706"/>
                  </a:lnTo>
                  <a:lnTo>
                    <a:pt x="28575" y="300038"/>
                  </a:lnTo>
                  <a:lnTo>
                    <a:pt x="11906" y="280988"/>
                  </a:lnTo>
                  <a:lnTo>
                    <a:pt x="0" y="252413"/>
                  </a:lnTo>
                  <a:lnTo>
                    <a:pt x="0" y="226219"/>
                  </a:lnTo>
                  <a:lnTo>
                    <a:pt x="7143" y="197644"/>
                  </a:lnTo>
                  <a:lnTo>
                    <a:pt x="28575" y="173831"/>
                  </a:lnTo>
                  <a:lnTo>
                    <a:pt x="61912" y="150019"/>
                  </a:lnTo>
                  <a:lnTo>
                    <a:pt x="107156" y="133350"/>
                  </a:lnTo>
                  <a:lnTo>
                    <a:pt x="157162" y="119063"/>
                  </a:lnTo>
                  <a:lnTo>
                    <a:pt x="228600" y="107156"/>
                  </a:lnTo>
                  <a:lnTo>
                    <a:pt x="309562" y="104775"/>
                  </a:lnTo>
                  <a:lnTo>
                    <a:pt x="440531" y="104775"/>
                  </a:lnTo>
                  <a:lnTo>
                    <a:pt x="1109662" y="104775"/>
                  </a:lnTo>
                  <a:lnTo>
                    <a:pt x="1571625" y="107156"/>
                  </a:lnTo>
                  <a:lnTo>
                    <a:pt x="1764506" y="107156"/>
                  </a:lnTo>
                  <a:lnTo>
                    <a:pt x="1814512" y="104775"/>
                  </a:lnTo>
                  <a:lnTo>
                    <a:pt x="1843087" y="100013"/>
                  </a:lnTo>
                  <a:lnTo>
                    <a:pt x="1881187" y="90488"/>
                  </a:lnTo>
                  <a:lnTo>
                    <a:pt x="1921668" y="73819"/>
                  </a:lnTo>
                  <a:lnTo>
                    <a:pt x="1969293" y="42863"/>
                  </a:lnTo>
                  <a:lnTo>
                    <a:pt x="1995487" y="23813"/>
                  </a:lnTo>
                  <a:lnTo>
                    <a:pt x="2016918" y="9525"/>
                  </a:lnTo>
                  <a:lnTo>
                    <a:pt x="2040731" y="0"/>
                  </a:lnTo>
                  <a:lnTo>
                    <a:pt x="2055018" y="0"/>
                  </a:lnTo>
                  <a:lnTo>
                    <a:pt x="2069306" y="2381"/>
                  </a:lnTo>
                  <a:lnTo>
                    <a:pt x="2076450" y="9525"/>
                  </a:lnTo>
                  <a:lnTo>
                    <a:pt x="2081212" y="26194"/>
                  </a:lnTo>
                  <a:lnTo>
                    <a:pt x="2074068" y="66675"/>
                  </a:lnTo>
                  <a:lnTo>
                    <a:pt x="2031206" y="195263"/>
                  </a:lnTo>
                  <a:lnTo>
                    <a:pt x="1983581" y="352425"/>
                  </a:lnTo>
                  <a:lnTo>
                    <a:pt x="1857375" y="335756"/>
                  </a:lnTo>
                  <a:lnTo>
                    <a:pt x="113109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6">
              <a:extLst>
                <a:ext uri="{FF2B5EF4-FFF2-40B4-BE49-F238E27FC236}">
                  <a16:creationId xmlns:a16="http://schemas.microsoft.com/office/drawing/2014/main" id="{6287A2BD-7A2D-4FDF-83DF-2CD3FC9B023F}"/>
                </a:ext>
              </a:extLst>
            </p:cNvPr>
            <p:cNvSpPr/>
            <p:nvPr/>
          </p:nvSpPr>
          <p:spPr>
            <a:xfrm>
              <a:off x="5591177" y="1631951"/>
              <a:ext cx="412750" cy="1355725"/>
            </a:xfrm>
            <a:custGeom>
              <a:avLst/>
              <a:gdLst>
                <a:gd name="connsiteX0" fmla="*/ 365125 w 412750"/>
                <a:gd name="connsiteY0" fmla="*/ 419100 h 1355725"/>
                <a:gd name="connsiteX1" fmla="*/ 333375 w 412750"/>
                <a:gd name="connsiteY1" fmla="*/ 657225 h 1355725"/>
                <a:gd name="connsiteX2" fmla="*/ 307975 w 412750"/>
                <a:gd name="connsiteY2" fmla="*/ 809625 h 1355725"/>
                <a:gd name="connsiteX3" fmla="*/ 263525 w 412750"/>
                <a:gd name="connsiteY3" fmla="*/ 1057275 h 1355725"/>
                <a:gd name="connsiteX4" fmla="*/ 244475 w 412750"/>
                <a:gd name="connsiteY4" fmla="*/ 1317625 h 1355725"/>
                <a:gd name="connsiteX5" fmla="*/ 203200 w 412750"/>
                <a:gd name="connsiteY5" fmla="*/ 1343025 h 1355725"/>
                <a:gd name="connsiteX6" fmla="*/ 184150 w 412750"/>
                <a:gd name="connsiteY6" fmla="*/ 1352550 h 1355725"/>
                <a:gd name="connsiteX7" fmla="*/ 165100 w 412750"/>
                <a:gd name="connsiteY7" fmla="*/ 1355725 h 1355725"/>
                <a:gd name="connsiteX8" fmla="*/ 136525 w 412750"/>
                <a:gd name="connsiteY8" fmla="*/ 1352550 h 1355725"/>
                <a:gd name="connsiteX9" fmla="*/ 104775 w 412750"/>
                <a:gd name="connsiteY9" fmla="*/ 1333500 h 1355725"/>
                <a:gd name="connsiteX10" fmla="*/ 73025 w 412750"/>
                <a:gd name="connsiteY10" fmla="*/ 1304925 h 1355725"/>
                <a:gd name="connsiteX11" fmla="*/ 47625 w 412750"/>
                <a:gd name="connsiteY11" fmla="*/ 1266825 h 1355725"/>
                <a:gd name="connsiteX12" fmla="*/ 31750 w 412750"/>
                <a:gd name="connsiteY12" fmla="*/ 1238250 h 1355725"/>
                <a:gd name="connsiteX13" fmla="*/ 12700 w 412750"/>
                <a:gd name="connsiteY13" fmla="*/ 1193800 h 1355725"/>
                <a:gd name="connsiteX14" fmla="*/ 0 w 412750"/>
                <a:gd name="connsiteY14" fmla="*/ 1136650 h 1355725"/>
                <a:gd name="connsiteX15" fmla="*/ 6350 w 412750"/>
                <a:gd name="connsiteY15" fmla="*/ 1089025 h 1355725"/>
                <a:gd name="connsiteX16" fmla="*/ 19050 w 412750"/>
                <a:gd name="connsiteY16" fmla="*/ 1060450 h 1355725"/>
                <a:gd name="connsiteX17" fmla="*/ 47625 w 412750"/>
                <a:gd name="connsiteY17" fmla="*/ 984250 h 1355725"/>
                <a:gd name="connsiteX18" fmla="*/ 73025 w 412750"/>
                <a:gd name="connsiteY18" fmla="*/ 901700 h 1355725"/>
                <a:gd name="connsiteX19" fmla="*/ 95250 w 412750"/>
                <a:gd name="connsiteY19" fmla="*/ 812800 h 1355725"/>
                <a:gd name="connsiteX20" fmla="*/ 149225 w 412750"/>
                <a:gd name="connsiteY20" fmla="*/ 584200 h 1355725"/>
                <a:gd name="connsiteX21" fmla="*/ 171450 w 412750"/>
                <a:gd name="connsiteY21" fmla="*/ 482600 h 1355725"/>
                <a:gd name="connsiteX22" fmla="*/ 187325 w 412750"/>
                <a:gd name="connsiteY22" fmla="*/ 400050 h 1355725"/>
                <a:gd name="connsiteX23" fmla="*/ 193675 w 412750"/>
                <a:gd name="connsiteY23" fmla="*/ 327025 h 1355725"/>
                <a:gd name="connsiteX24" fmla="*/ 190500 w 412750"/>
                <a:gd name="connsiteY24" fmla="*/ 285750 h 1355725"/>
                <a:gd name="connsiteX25" fmla="*/ 177800 w 412750"/>
                <a:gd name="connsiteY25" fmla="*/ 241300 h 1355725"/>
                <a:gd name="connsiteX26" fmla="*/ 155575 w 412750"/>
                <a:gd name="connsiteY26" fmla="*/ 174625 h 1355725"/>
                <a:gd name="connsiteX27" fmla="*/ 117475 w 412750"/>
                <a:gd name="connsiteY27" fmla="*/ 111125 h 1355725"/>
                <a:gd name="connsiteX28" fmla="*/ 73025 w 412750"/>
                <a:gd name="connsiteY28" fmla="*/ 57150 h 1355725"/>
                <a:gd name="connsiteX29" fmla="*/ 60325 w 412750"/>
                <a:gd name="connsiteY29" fmla="*/ 19050 h 1355725"/>
                <a:gd name="connsiteX30" fmla="*/ 69850 w 412750"/>
                <a:gd name="connsiteY30" fmla="*/ 0 h 1355725"/>
                <a:gd name="connsiteX31" fmla="*/ 88900 w 412750"/>
                <a:gd name="connsiteY31" fmla="*/ 0 h 1355725"/>
                <a:gd name="connsiteX32" fmla="*/ 127000 w 412750"/>
                <a:gd name="connsiteY32" fmla="*/ 19050 h 1355725"/>
                <a:gd name="connsiteX33" fmla="*/ 254000 w 412750"/>
                <a:gd name="connsiteY33" fmla="*/ 69850 h 1355725"/>
                <a:gd name="connsiteX34" fmla="*/ 358775 w 412750"/>
                <a:gd name="connsiteY34" fmla="*/ 101600 h 1355725"/>
                <a:gd name="connsiteX35" fmla="*/ 412750 w 412750"/>
                <a:gd name="connsiteY35" fmla="*/ 114300 h 1355725"/>
                <a:gd name="connsiteX36" fmla="*/ 381000 w 412750"/>
                <a:gd name="connsiteY36" fmla="*/ 317500 h 1355725"/>
                <a:gd name="connsiteX37" fmla="*/ 365125 w 412750"/>
                <a:gd name="connsiteY37" fmla="*/ 419100 h 135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2750" h="1355725">
                  <a:moveTo>
                    <a:pt x="365125" y="419100"/>
                  </a:moveTo>
                  <a:lnTo>
                    <a:pt x="333375" y="657225"/>
                  </a:lnTo>
                  <a:lnTo>
                    <a:pt x="307975" y="809625"/>
                  </a:lnTo>
                  <a:lnTo>
                    <a:pt x="263525" y="1057275"/>
                  </a:lnTo>
                  <a:lnTo>
                    <a:pt x="244475" y="1317625"/>
                  </a:lnTo>
                  <a:lnTo>
                    <a:pt x="203200" y="1343025"/>
                  </a:lnTo>
                  <a:lnTo>
                    <a:pt x="184150" y="1352550"/>
                  </a:lnTo>
                  <a:lnTo>
                    <a:pt x="165100" y="1355725"/>
                  </a:lnTo>
                  <a:lnTo>
                    <a:pt x="136525" y="1352550"/>
                  </a:lnTo>
                  <a:lnTo>
                    <a:pt x="104775" y="1333500"/>
                  </a:lnTo>
                  <a:lnTo>
                    <a:pt x="73025" y="1304925"/>
                  </a:lnTo>
                  <a:lnTo>
                    <a:pt x="47625" y="1266825"/>
                  </a:lnTo>
                  <a:lnTo>
                    <a:pt x="31750" y="1238250"/>
                  </a:lnTo>
                  <a:lnTo>
                    <a:pt x="12700" y="1193800"/>
                  </a:lnTo>
                  <a:lnTo>
                    <a:pt x="0" y="1136650"/>
                  </a:lnTo>
                  <a:lnTo>
                    <a:pt x="6350" y="1089025"/>
                  </a:lnTo>
                  <a:lnTo>
                    <a:pt x="19050" y="1060450"/>
                  </a:lnTo>
                  <a:lnTo>
                    <a:pt x="47625" y="984250"/>
                  </a:lnTo>
                  <a:lnTo>
                    <a:pt x="73025" y="901700"/>
                  </a:lnTo>
                  <a:lnTo>
                    <a:pt x="95250" y="812800"/>
                  </a:lnTo>
                  <a:lnTo>
                    <a:pt x="149225" y="584200"/>
                  </a:lnTo>
                  <a:lnTo>
                    <a:pt x="171450" y="482600"/>
                  </a:lnTo>
                  <a:lnTo>
                    <a:pt x="187325" y="400050"/>
                  </a:lnTo>
                  <a:lnTo>
                    <a:pt x="193675" y="327025"/>
                  </a:lnTo>
                  <a:lnTo>
                    <a:pt x="190500" y="285750"/>
                  </a:lnTo>
                  <a:lnTo>
                    <a:pt x="177800" y="241300"/>
                  </a:lnTo>
                  <a:lnTo>
                    <a:pt x="155575" y="174625"/>
                  </a:lnTo>
                  <a:lnTo>
                    <a:pt x="117475" y="111125"/>
                  </a:lnTo>
                  <a:lnTo>
                    <a:pt x="73025" y="57150"/>
                  </a:lnTo>
                  <a:lnTo>
                    <a:pt x="60325" y="19050"/>
                  </a:lnTo>
                  <a:lnTo>
                    <a:pt x="69850" y="0"/>
                  </a:lnTo>
                  <a:lnTo>
                    <a:pt x="88900" y="0"/>
                  </a:lnTo>
                  <a:lnTo>
                    <a:pt x="127000" y="19050"/>
                  </a:lnTo>
                  <a:lnTo>
                    <a:pt x="254000" y="69850"/>
                  </a:lnTo>
                  <a:lnTo>
                    <a:pt x="358775" y="101600"/>
                  </a:lnTo>
                  <a:lnTo>
                    <a:pt x="412750" y="114300"/>
                  </a:lnTo>
                  <a:lnTo>
                    <a:pt x="381000" y="317500"/>
                  </a:lnTo>
                  <a:lnTo>
                    <a:pt x="365125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7">
              <a:extLst>
                <a:ext uri="{FF2B5EF4-FFF2-40B4-BE49-F238E27FC236}">
                  <a16:creationId xmlns:a16="http://schemas.microsoft.com/office/drawing/2014/main" id="{32D2AD33-AFE4-4120-907D-4E519E3A8C66}"/>
                </a:ext>
              </a:extLst>
            </p:cNvPr>
            <p:cNvSpPr/>
            <p:nvPr/>
          </p:nvSpPr>
          <p:spPr>
            <a:xfrm>
              <a:off x="5802316" y="2566988"/>
              <a:ext cx="1493837" cy="387350"/>
            </a:xfrm>
            <a:custGeom>
              <a:avLst/>
              <a:gdLst>
                <a:gd name="connsiteX0" fmla="*/ 369094 w 1493044"/>
                <a:gd name="connsiteY0" fmla="*/ 154781 h 388143"/>
                <a:gd name="connsiteX1" fmla="*/ 878682 w 1493044"/>
                <a:gd name="connsiteY1" fmla="*/ 97631 h 388143"/>
                <a:gd name="connsiteX2" fmla="*/ 1190625 w 1493044"/>
                <a:gd name="connsiteY2" fmla="*/ 50006 h 388143"/>
                <a:gd name="connsiteX3" fmla="*/ 1493044 w 1493044"/>
                <a:gd name="connsiteY3" fmla="*/ 0 h 388143"/>
                <a:gd name="connsiteX4" fmla="*/ 1471613 w 1493044"/>
                <a:gd name="connsiteY4" fmla="*/ 171450 h 388143"/>
                <a:gd name="connsiteX5" fmla="*/ 1381125 w 1493044"/>
                <a:gd name="connsiteY5" fmla="*/ 178593 h 388143"/>
                <a:gd name="connsiteX6" fmla="*/ 1023938 w 1493044"/>
                <a:gd name="connsiteY6" fmla="*/ 211931 h 388143"/>
                <a:gd name="connsiteX7" fmla="*/ 726282 w 1493044"/>
                <a:gd name="connsiteY7" fmla="*/ 250031 h 388143"/>
                <a:gd name="connsiteX8" fmla="*/ 450057 w 1493044"/>
                <a:gd name="connsiteY8" fmla="*/ 292893 h 388143"/>
                <a:gd name="connsiteX9" fmla="*/ 211932 w 1493044"/>
                <a:gd name="connsiteY9" fmla="*/ 335756 h 388143"/>
                <a:gd name="connsiteX10" fmla="*/ 30957 w 1493044"/>
                <a:gd name="connsiteY10" fmla="*/ 381000 h 388143"/>
                <a:gd name="connsiteX11" fmla="*/ 0 w 1493044"/>
                <a:gd name="connsiteY11" fmla="*/ 388143 h 388143"/>
                <a:gd name="connsiteX12" fmla="*/ 0 w 1493044"/>
                <a:gd name="connsiteY12" fmla="*/ 195262 h 388143"/>
                <a:gd name="connsiteX13" fmla="*/ 164307 w 1493044"/>
                <a:gd name="connsiteY13" fmla="*/ 178593 h 388143"/>
                <a:gd name="connsiteX14" fmla="*/ 369094 w 1493044"/>
                <a:gd name="connsiteY14" fmla="*/ 154781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3044" h="388143">
                  <a:moveTo>
                    <a:pt x="369094" y="154781"/>
                  </a:moveTo>
                  <a:lnTo>
                    <a:pt x="878682" y="97631"/>
                  </a:lnTo>
                  <a:lnTo>
                    <a:pt x="1190625" y="50006"/>
                  </a:lnTo>
                  <a:lnTo>
                    <a:pt x="1493044" y="0"/>
                  </a:lnTo>
                  <a:lnTo>
                    <a:pt x="1471613" y="171450"/>
                  </a:lnTo>
                  <a:lnTo>
                    <a:pt x="1381125" y="178593"/>
                  </a:lnTo>
                  <a:lnTo>
                    <a:pt x="1023938" y="211931"/>
                  </a:lnTo>
                  <a:lnTo>
                    <a:pt x="726282" y="250031"/>
                  </a:lnTo>
                  <a:lnTo>
                    <a:pt x="450057" y="292893"/>
                  </a:lnTo>
                  <a:lnTo>
                    <a:pt x="211932" y="335756"/>
                  </a:lnTo>
                  <a:lnTo>
                    <a:pt x="30957" y="381000"/>
                  </a:lnTo>
                  <a:lnTo>
                    <a:pt x="0" y="388143"/>
                  </a:lnTo>
                  <a:lnTo>
                    <a:pt x="0" y="195262"/>
                  </a:lnTo>
                  <a:lnTo>
                    <a:pt x="164307" y="178593"/>
                  </a:lnTo>
                  <a:lnTo>
                    <a:pt x="36909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18E33483-6317-4D50-B93D-3ACE5657434E}"/>
                </a:ext>
              </a:extLst>
            </p:cNvPr>
            <p:cNvSpPr/>
            <p:nvPr/>
          </p:nvSpPr>
          <p:spPr>
            <a:xfrm>
              <a:off x="5899153" y="1509714"/>
              <a:ext cx="1820863" cy="1309687"/>
            </a:xfrm>
            <a:custGeom>
              <a:avLst/>
              <a:gdLst>
                <a:gd name="connsiteX0" fmla="*/ 1085850 w 1821657"/>
                <a:gd name="connsiteY0" fmla="*/ 257175 h 1309687"/>
                <a:gd name="connsiteX1" fmla="*/ 714375 w 1821657"/>
                <a:gd name="connsiteY1" fmla="*/ 295275 h 1309687"/>
                <a:gd name="connsiteX2" fmla="*/ 640557 w 1821657"/>
                <a:gd name="connsiteY2" fmla="*/ 307181 h 1309687"/>
                <a:gd name="connsiteX3" fmla="*/ 488157 w 1821657"/>
                <a:gd name="connsiteY3" fmla="*/ 345281 h 1309687"/>
                <a:gd name="connsiteX4" fmla="*/ 366713 w 1821657"/>
                <a:gd name="connsiteY4" fmla="*/ 366712 h 1309687"/>
                <a:gd name="connsiteX5" fmla="*/ 252413 w 1821657"/>
                <a:gd name="connsiteY5" fmla="*/ 381000 h 1309687"/>
                <a:gd name="connsiteX6" fmla="*/ 21432 w 1821657"/>
                <a:gd name="connsiteY6" fmla="*/ 407193 h 1309687"/>
                <a:gd name="connsiteX7" fmla="*/ 0 w 1821657"/>
                <a:gd name="connsiteY7" fmla="*/ 226218 h 1309687"/>
                <a:gd name="connsiteX8" fmla="*/ 100013 w 1821657"/>
                <a:gd name="connsiteY8" fmla="*/ 233362 h 1309687"/>
                <a:gd name="connsiteX9" fmla="*/ 145257 w 1821657"/>
                <a:gd name="connsiteY9" fmla="*/ 240506 h 1309687"/>
                <a:gd name="connsiteX10" fmla="*/ 188119 w 1821657"/>
                <a:gd name="connsiteY10" fmla="*/ 245268 h 1309687"/>
                <a:gd name="connsiteX11" fmla="*/ 271463 w 1821657"/>
                <a:gd name="connsiteY11" fmla="*/ 238125 h 1309687"/>
                <a:gd name="connsiteX12" fmla="*/ 688182 w 1821657"/>
                <a:gd name="connsiteY12" fmla="*/ 178593 h 1309687"/>
                <a:gd name="connsiteX13" fmla="*/ 995363 w 1821657"/>
                <a:gd name="connsiteY13" fmla="*/ 121443 h 1309687"/>
                <a:gd name="connsiteX14" fmla="*/ 1362075 w 1821657"/>
                <a:gd name="connsiteY14" fmla="*/ 47625 h 1309687"/>
                <a:gd name="connsiteX15" fmla="*/ 1397794 w 1821657"/>
                <a:gd name="connsiteY15" fmla="*/ 30956 h 1309687"/>
                <a:gd name="connsiteX16" fmla="*/ 1428750 w 1821657"/>
                <a:gd name="connsiteY16" fmla="*/ 7143 h 1309687"/>
                <a:gd name="connsiteX17" fmla="*/ 1440657 w 1821657"/>
                <a:gd name="connsiteY17" fmla="*/ 0 h 1309687"/>
                <a:gd name="connsiteX18" fmla="*/ 1450182 w 1821657"/>
                <a:gd name="connsiteY18" fmla="*/ 0 h 1309687"/>
                <a:gd name="connsiteX19" fmla="*/ 1509713 w 1821657"/>
                <a:gd name="connsiteY19" fmla="*/ 28575 h 1309687"/>
                <a:gd name="connsiteX20" fmla="*/ 1562100 w 1821657"/>
                <a:gd name="connsiteY20" fmla="*/ 54768 h 1309687"/>
                <a:gd name="connsiteX21" fmla="*/ 1674019 w 1821657"/>
                <a:gd name="connsiteY21" fmla="*/ 119062 h 1309687"/>
                <a:gd name="connsiteX22" fmla="*/ 1728788 w 1821657"/>
                <a:gd name="connsiteY22" fmla="*/ 152400 h 1309687"/>
                <a:gd name="connsiteX23" fmla="*/ 1764507 w 1821657"/>
                <a:gd name="connsiteY23" fmla="*/ 178593 h 1309687"/>
                <a:gd name="connsiteX24" fmla="*/ 1788319 w 1821657"/>
                <a:gd name="connsiteY24" fmla="*/ 200025 h 1309687"/>
                <a:gd name="connsiteX25" fmla="*/ 1809750 w 1821657"/>
                <a:gd name="connsiteY25" fmla="*/ 223837 h 1309687"/>
                <a:gd name="connsiteX26" fmla="*/ 1816894 w 1821657"/>
                <a:gd name="connsiteY26" fmla="*/ 238125 h 1309687"/>
                <a:gd name="connsiteX27" fmla="*/ 1821657 w 1821657"/>
                <a:gd name="connsiteY27" fmla="*/ 259556 h 1309687"/>
                <a:gd name="connsiteX28" fmla="*/ 1816894 w 1821657"/>
                <a:gd name="connsiteY28" fmla="*/ 278606 h 1309687"/>
                <a:gd name="connsiteX29" fmla="*/ 1804988 w 1821657"/>
                <a:gd name="connsiteY29" fmla="*/ 302418 h 1309687"/>
                <a:gd name="connsiteX30" fmla="*/ 1774032 w 1821657"/>
                <a:gd name="connsiteY30" fmla="*/ 328612 h 1309687"/>
                <a:gd name="connsiteX31" fmla="*/ 1738313 w 1821657"/>
                <a:gd name="connsiteY31" fmla="*/ 350043 h 1309687"/>
                <a:gd name="connsiteX32" fmla="*/ 1726407 w 1821657"/>
                <a:gd name="connsiteY32" fmla="*/ 359568 h 1309687"/>
                <a:gd name="connsiteX33" fmla="*/ 1683544 w 1821657"/>
                <a:gd name="connsiteY33" fmla="*/ 526256 h 1309687"/>
                <a:gd name="connsiteX34" fmla="*/ 1647825 w 1821657"/>
                <a:gd name="connsiteY34" fmla="*/ 661987 h 1309687"/>
                <a:gd name="connsiteX35" fmla="*/ 1566863 w 1821657"/>
                <a:gd name="connsiteY35" fmla="*/ 1045368 h 1309687"/>
                <a:gd name="connsiteX36" fmla="*/ 1533525 w 1821657"/>
                <a:gd name="connsiteY36" fmla="*/ 1197768 h 1309687"/>
                <a:gd name="connsiteX37" fmla="*/ 1519238 w 1821657"/>
                <a:gd name="connsiteY37" fmla="*/ 1247775 h 1309687"/>
                <a:gd name="connsiteX38" fmla="*/ 1507332 w 1821657"/>
                <a:gd name="connsiteY38" fmla="*/ 1281112 h 1309687"/>
                <a:gd name="connsiteX39" fmla="*/ 1490663 w 1821657"/>
                <a:gd name="connsiteY39" fmla="*/ 1300162 h 1309687"/>
                <a:gd name="connsiteX40" fmla="*/ 1469232 w 1821657"/>
                <a:gd name="connsiteY40" fmla="*/ 1309687 h 1309687"/>
                <a:gd name="connsiteX41" fmla="*/ 1435894 w 1821657"/>
                <a:gd name="connsiteY41" fmla="*/ 1304925 h 1309687"/>
                <a:gd name="connsiteX42" fmla="*/ 1397794 w 1821657"/>
                <a:gd name="connsiteY42" fmla="*/ 1283493 h 1309687"/>
                <a:gd name="connsiteX43" fmla="*/ 1350169 w 1821657"/>
                <a:gd name="connsiteY43" fmla="*/ 1250156 h 1309687"/>
                <a:gd name="connsiteX44" fmla="*/ 1307307 w 1821657"/>
                <a:gd name="connsiteY44" fmla="*/ 1209675 h 1309687"/>
                <a:gd name="connsiteX45" fmla="*/ 1302544 w 1821657"/>
                <a:gd name="connsiteY45" fmla="*/ 1097756 h 1309687"/>
                <a:gd name="connsiteX46" fmla="*/ 1373982 w 1821657"/>
                <a:gd name="connsiteY46" fmla="*/ 700087 h 1309687"/>
                <a:gd name="connsiteX47" fmla="*/ 1393032 w 1821657"/>
                <a:gd name="connsiteY47" fmla="*/ 583406 h 1309687"/>
                <a:gd name="connsiteX48" fmla="*/ 1445419 w 1821657"/>
                <a:gd name="connsiteY48" fmla="*/ 273843 h 1309687"/>
                <a:gd name="connsiteX49" fmla="*/ 1440657 w 1821657"/>
                <a:gd name="connsiteY49" fmla="*/ 252412 h 1309687"/>
                <a:gd name="connsiteX50" fmla="*/ 1433513 w 1821657"/>
                <a:gd name="connsiteY50" fmla="*/ 240506 h 1309687"/>
                <a:gd name="connsiteX51" fmla="*/ 1419225 w 1821657"/>
                <a:gd name="connsiteY51" fmla="*/ 230981 h 1309687"/>
                <a:gd name="connsiteX52" fmla="*/ 1388269 w 1821657"/>
                <a:gd name="connsiteY52" fmla="*/ 223837 h 1309687"/>
                <a:gd name="connsiteX53" fmla="*/ 1307307 w 1821657"/>
                <a:gd name="connsiteY53" fmla="*/ 230981 h 1309687"/>
                <a:gd name="connsiteX54" fmla="*/ 1085850 w 1821657"/>
                <a:gd name="connsiteY54" fmla="*/ 257175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21657" h="1309687">
                  <a:moveTo>
                    <a:pt x="1085850" y="257175"/>
                  </a:moveTo>
                  <a:lnTo>
                    <a:pt x="714375" y="295275"/>
                  </a:lnTo>
                  <a:lnTo>
                    <a:pt x="640557" y="307181"/>
                  </a:lnTo>
                  <a:lnTo>
                    <a:pt x="488157" y="345281"/>
                  </a:lnTo>
                  <a:lnTo>
                    <a:pt x="366713" y="366712"/>
                  </a:lnTo>
                  <a:lnTo>
                    <a:pt x="252413" y="381000"/>
                  </a:lnTo>
                  <a:lnTo>
                    <a:pt x="21432" y="407193"/>
                  </a:lnTo>
                  <a:lnTo>
                    <a:pt x="0" y="226218"/>
                  </a:lnTo>
                  <a:lnTo>
                    <a:pt x="100013" y="233362"/>
                  </a:lnTo>
                  <a:lnTo>
                    <a:pt x="145257" y="240506"/>
                  </a:lnTo>
                  <a:lnTo>
                    <a:pt x="188119" y="245268"/>
                  </a:lnTo>
                  <a:lnTo>
                    <a:pt x="271463" y="238125"/>
                  </a:lnTo>
                  <a:lnTo>
                    <a:pt x="688182" y="178593"/>
                  </a:lnTo>
                  <a:lnTo>
                    <a:pt x="995363" y="121443"/>
                  </a:lnTo>
                  <a:lnTo>
                    <a:pt x="1362075" y="47625"/>
                  </a:lnTo>
                  <a:lnTo>
                    <a:pt x="1397794" y="30956"/>
                  </a:lnTo>
                  <a:lnTo>
                    <a:pt x="1428750" y="7143"/>
                  </a:lnTo>
                  <a:lnTo>
                    <a:pt x="1440657" y="0"/>
                  </a:lnTo>
                  <a:lnTo>
                    <a:pt x="1450182" y="0"/>
                  </a:lnTo>
                  <a:lnTo>
                    <a:pt x="1509713" y="28575"/>
                  </a:lnTo>
                  <a:lnTo>
                    <a:pt x="1562100" y="54768"/>
                  </a:lnTo>
                  <a:lnTo>
                    <a:pt x="1674019" y="119062"/>
                  </a:lnTo>
                  <a:lnTo>
                    <a:pt x="1728788" y="152400"/>
                  </a:lnTo>
                  <a:lnTo>
                    <a:pt x="1764507" y="178593"/>
                  </a:lnTo>
                  <a:lnTo>
                    <a:pt x="1788319" y="200025"/>
                  </a:lnTo>
                  <a:lnTo>
                    <a:pt x="1809750" y="223837"/>
                  </a:lnTo>
                  <a:lnTo>
                    <a:pt x="1816894" y="238125"/>
                  </a:lnTo>
                  <a:lnTo>
                    <a:pt x="1821657" y="259556"/>
                  </a:lnTo>
                  <a:lnTo>
                    <a:pt x="1816894" y="278606"/>
                  </a:lnTo>
                  <a:lnTo>
                    <a:pt x="1804988" y="302418"/>
                  </a:lnTo>
                  <a:lnTo>
                    <a:pt x="1774032" y="328612"/>
                  </a:lnTo>
                  <a:lnTo>
                    <a:pt x="1738313" y="350043"/>
                  </a:lnTo>
                  <a:lnTo>
                    <a:pt x="1726407" y="359568"/>
                  </a:lnTo>
                  <a:lnTo>
                    <a:pt x="1683544" y="526256"/>
                  </a:lnTo>
                  <a:lnTo>
                    <a:pt x="1647825" y="661987"/>
                  </a:lnTo>
                  <a:lnTo>
                    <a:pt x="1566863" y="1045368"/>
                  </a:lnTo>
                  <a:lnTo>
                    <a:pt x="1533525" y="1197768"/>
                  </a:lnTo>
                  <a:lnTo>
                    <a:pt x="1519238" y="1247775"/>
                  </a:lnTo>
                  <a:lnTo>
                    <a:pt x="1507332" y="1281112"/>
                  </a:lnTo>
                  <a:lnTo>
                    <a:pt x="1490663" y="1300162"/>
                  </a:lnTo>
                  <a:lnTo>
                    <a:pt x="1469232" y="1309687"/>
                  </a:lnTo>
                  <a:lnTo>
                    <a:pt x="1435894" y="1304925"/>
                  </a:lnTo>
                  <a:lnTo>
                    <a:pt x="1397794" y="1283493"/>
                  </a:lnTo>
                  <a:lnTo>
                    <a:pt x="1350169" y="1250156"/>
                  </a:lnTo>
                  <a:lnTo>
                    <a:pt x="1307307" y="1209675"/>
                  </a:lnTo>
                  <a:lnTo>
                    <a:pt x="1302544" y="1097756"/>
                  </a:lnTo>
                  <a:lnTo>
                    <a:pt x="1373982" y="700087"/>
                  </a:lnTo>
                  <a:lnTo>
                    <a:pt x="1393032" y="583406"/>
                  </a:lnTo>
                  <a:lnTo>
                    <a:pt x="1445419" y="273843"/>
                  </a:lnTo>
                  <a:lnTo>
                    <a:pt x="1440657" y="252412"/>
                  </a:lnTo>
                  <a:lnTo>
                    <a:pt x="1433513" y="240506"/>
                  </a:lnTo>
                  <a:lnTo>
                    <a:pt x="1419225" y="230981"/>
                  </a:lnTo>
                  <a:lnTo>
                    <a:pt x="1388269" y="223837"/>
                  </a:lnTo>
                  <a:lnTo>
                    <a:pt x="1307307" y="230981"/>
                  </a:lnTo>
                  <a:lnTo>
                    <a:pt x="1085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7BA15179-225E-47C2-BA33-37F14B4CA8B2}"/>
                </a:ext>
              </a:extLst>
            </p:cNvPr>
            <p:cNvSpPr/>
            <p:nvPr/>
          </p:nvSpPr>
          <p:spPr>
            <a:xfrm>
              <a:off x="4929190" y="1952626"/>
              <a:ext cx="3371850" cy="588963"/>
            </a:xfrm>
            <a:custGeom>
              <a:avLst/>
              <a:gdLst>
                <a:gd name="connsiteX0" fmla="*/ 2126120 w 3371499"/>
                <a:gd name="connsiteY0" fmla="*/ 288905 h 589031"/>
                <a:gd name="connsiteX1" fmla="*/ 1739043 w 3371499"/>
                <a:gd name="connsiteY1" fmla="*/ 319759 h 589031"/>
                <a:gd name="connsiteX2" fmla="*/ 1559529 w 3371499"/>
                <a:gd name="connsiteY2" fmla="*/ 336589 h 589031"/>
                <a:gd name="connsiteX3" fmla="*/ 950864 w 3371499"/>
                <a:gd name="connsiteY3" fmla="*/ 431956 h 589031"/>
                <a:gd name="connsiteX4" fmla="*/ 776959 w 3371499"/>
                <a:gd name="connsiteY4" fmla="*/ 471224 h 589031"/>
                <a:gd name="connsiteX5" fmla="*/ 608665 w 3371499"/>
                <a:gd name="connsiteY5" fmla="*/ 516103 h 589031"/>
                <a:gd name="connsiteX6" fmla="*/ 535737 w 3371499"/>
                <a:gd name="connsiteY6" fmla="*/ 538542 h 589031"/>
                <a:gd name="connsiteX7" fmla="*/ 499273 w 3371499"/>
                <a:gd name="connsiteY7" fmla="*/ 560982 h 589031"/>
                <a:gd name="connsiteX8" fmla="*/ 457200 w 3371499"/>
                <a:gd name="connsiteY8" fmla="*/ 577811 h 589031"/>
                <a:gd name="connsiteX9" fmla="*/ 420736 w 3371499"/>
                <a:gd name="connsiteY9" fmla="*/ 586226 h 589031"/>
                <a:gd name="connsiteX10" fmla="*/ 378662 w 3371499"/>
                <a:gd name="connsiteY10" fmla="*/ 589031 h 589031"/>
                <a:gd name="connsiteX11" fmla="*/ 342199 w 3371499"/>
                <a:gd name="connsiteY11" fmla="*/ 580616 h 589031"/>
                <a:gd name="connsiteX12" fmla="*/ 210368 w 3371499"/>
                <a:gd name="connsiteY12" fmla="*/ 507688 h 589031"/>
                <a:gd name="connsiteX13" fmla="*/ 120611 w 3371499"/>
                <a:gd name="connsiteY13" fmla="*/ 445980 h 589031"/>
                <a:gd name="connsiteX14" fmla="*/ 50488 w 3371499"/>
                <a:gd name="connsiteY14" fmla="*/ 387077 h 589031"/>
                <a:gd name="connsiteX15" fmla="*/ 19634 w 3371499"/>
                <a:gd name="connsiteY15" fmla="*/ 353418 h 589031"/>
                <a:gd name="connsiteX16" fmla="*/ 2805 w 3371499"/>
                <a:gd name="connsiteY16" fmla="*/ 328174 h 589031"/>
                <a:gd name="connsiteX17" fmla="*/ 0 w 3371499"/>
                <a:gd name="connsiteY17" fmla="*/ 316955 h 589031"/>
                <a:gd name="connsiteX18" fmla="*/ 0 w 3371499"/>
                <a:gd name="connsiteY18" fmla="*/ 302930 h 589031"/>
                <a:gd name="connsiteX19" fmla="*/ 14024 w 3371499"/>
                <a:gd name="connsiteY19" fmla="*/ 294515 h 589031"/>
                <a:gd name="connsiteX20" fmla="*/ 33659 w 3371499"/>
                <a:gd name="connsiteY20" fmla="*/ 291710 h 589031"/>
                <a:gd name="connsiteX21" fmla="*/ 64513 w 3371499"/>
                <a:gd name="connsiteY21" fmla="*/ 300125 h 589031"/>
                <a:gd name="connsiteX22" fmla="*/ 140245 w 3371499"/>
                <a:gd name="connsiteY22" fmla="*/ 322564 h 589031"/>
                <a:gd name="connsiteX23" fmla="*/ 235612 w 3371499"/>
                <a:gd name="connsiteY23" fmla="*/ 345004 h 589031"/>
                <a:gd name="connsiteX24" fmla="*/ 319759 w 3371499"/>
                <a:gd name="connsiteY24" fmla="*/ 356223 h 589031"/>
                <a:gd name="connsiteX25" fmla="*/ 361833 w 3371499"/>
                <a:gd name="connsiteY25" fmla="*/ 359028 h 589031"/>
                <a:gd name="connsiteX26" fmla="*/ 445980 w 3371499"/>
                <a:gd name="connsiteY26" fmla="*/ 356223 h 589031"/>
                <a:gd name="connsiteX27" fmla="*/ 617080 w 3371499"/>
                <a:gd name="connsiteY27" fmla="*/ 333784 h 589031"/>
                <a:gd name="connsiteX28" fmla="*/ 824643 w 3371499"/>
                <a:gd name="connsiteY28" fmla="*/ 288905 h 589031"/>
                <a:gd name="connsiteX29" fmla="*/ 995742 w 3371499"/>
                <a:gd name="connsiteY29" fmla="*/ 272076 h 589031"/>
                <a:gd name="connsiteX30" fmla="*/ 1357575 w 3371499"/>
                <a:gd name="connsiteY30" fmla="*/ 218783 h 589031"/>
                <a:gd name="connsiteX31" fmla="*/ 1607212 w 3371499"/>
                <a:gd name="connsiteY31" fmla="*/ 176709 h 589031"/>
                <a:gd name="connsiteX32" fmla="*/ 1809165 w 3371499"/>
                <a:gd name="connsiteY32" fmla="*/ 162685 h 589031"/>
                <a:gd name="connsiteX33" fmla="*/ 2384172 w 3371499"/>
                <a:gd name="connsiteY33" fmla="*/ 112196 h 589031"/>
                <a:gd name="connsiteX34" fmla="*/ 2647833 w 3371499"/>
                <a:gd name="connsiteY34" fmla="*/ 67318 h 589031"/>
                <a:gd name="connsiteX35" fmla="*/ 2804908 w 3371499"/>
                <a:gd name="connsiteY35" fmla="*/ 61708 h 589031"/>
                <a:gd name="connsiteX36" fmla="*/ 2945153 w 3371499"/>
                <a:gd name="connsiteY36" fmla="*/ 47683 h 589031"/>
                <a:gd name="connsiteX37" fmla="*/ 2995641 w 3371499"/>
                <a:gd name="connsiteY37" fmla="*/ 22439 h 589031"/>
                <a:gd name="connsiteX38" fmla="*/ 3046130 w 3371499"/>
                <a:gd name="connsiteY38" fmla="*/ 2805 h 589031"/>
                <a:gd name="connsiteX39" fmla="*/ 3085399 w 3371499"/>
                <a:gd name="connsiteY39" fmla="*/ 0 h 589031"/>
                <a:gd name="connsiteX40" fmla="*/ 3130277 w 3371499"/>
                <a:gd name="connsiteY40" fmla="*/ 16829 h 589031"/>
                <a:gd name="connsiteX41" fmla="*/ 3211619 w 3371499"/>
                <a:gd name="connsiteY41" fmla="*/ 47683 h 589031"/>
                <a:gd name="connsiteX42" fmla="*/ 3278937 w 3371499"/>
                <a:gd name="connsiteY42" fmla="*/ 78537 h 589031"/>
                <a:gd name="connsiteX43" fmla="*/ 3312596 w 3371499"/>
                <a:gd name="connsiteY43" fmla="*/ 98172 h 589031"/>
                <a:gd name="connsiteX44" fmla="*/ 3343450 w 3371499"/>
                <a:gd name="connsiteY44" fmla="*/ 120611 h 589031"/>
                <a:gd name="connsiteX45" fmla="*/ 3363084 w 3371499"/>
                <a:gd name="connsiteY45" fmla="*/ 145855 h 589031"/>
                <a:gd name="connsiteX46" fmla="*/ 3371499 w 3371499"/>
                <a:gd name="connsiteY46" fmla="*/ 165490 h 589031"/>
                <a:gd name="connsiteX47" fmla="*/ 3371499 w 3371499"/>
                <a:gd name="connsiteY47" fmla="*/ 179514 h 589031"/>
                <a:gd name="connsiteX48" fmla="*/ 3365889 w 3371499"/>
                <a:gd name="connsiteY48" fmla="*/ 204758 h 589031"/>
                <a:gd name="connsiteX49" fmla="*/ 3346255 w 3371499"/>
                <a:gd name="connsiteY49" fmla="*/ 224393 h 589031"/>
                <a:gd name="connsiteX50" fmla="*/ 3315401 w 3371499"/>
                <a:gd name="connsiteY50" fmla="*/ 238417 h 589031"/>
                <a:gd name="connsiteX51" fmla="*/ 3278937 w 3371499"/>
                <a:gd name="connsiteY51" fmla="*/ 246832 h 589031"/>
                <a:gd name="connsiteX52" fmla="*/ 3071374 w 3371499"/>
                <a:gd name="connsiteY52" fmla="*/ 246832 h 589031"/>
                <a:gd name="connsiteX53" fmla="*/ 2583320 w 3371499"/>
                <a:gd name="connsiteY53" fmla="*/ 246832 h 589031"/>
                <a:gd name="connsiteX54" fmla="*/ 2361732 w 3371499"/>
                <a:gd name="connsiteY54" fmla="*/ 272076 h 589031"/>
                <a:gd name="connsiteX55" fmla="*/ 2126120 w 3371499"/>
                <a:gd name="connsiteY55" fmla="*/ 288905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371499" h="589031">
                  <a:moveTo>
                    <a:pt x="2126120" y="288905"/>
                  </a:moveTo>
                  <a:lnTo>
                    <a:pt x="1739043" y="319759"/>
                  </a:lnTo>
                  <a:lnTo>
                    <a:pt x="1559529" y="336589"/>
                  </a:lnTo>
                  <a:lnTo>
                    <a:pt x="950864" y="431956"/>
                  </a:lnTo>
                  <a:lnTo>
                    <a:pt x="776959" y="471224"/>
                  </a:lnTo>
                  <a:lnTo>
                    <a:pt x="608665" y="516103"/>
                  </a:lnTo>
                  <a:lnTo>
                    <a:pt x="535737" y="538542"/>
                  </a:lnTo>
                  <a:lnTo>
                    <a:pt x="499273" y="560982"/>
                  </a:lnTo>
                  <a:lnTo>
                    <a:pt x="457200" y="577811"/>
                  </a:lnTo>
                  <a:lnTo>
                    <a:pt x="420736" y="586226"/>
                  </a:lnTo>
                  <a:lnTo>
                    <a:pt x="378662" y="589031"/>
                  </a:lnTo>
                  <a:lnTo>
                    <a:pt x="342199" y="580616"/>
                  </a:lnTo>
                  <a:lnTo>
                    <a:pt x="210368" y="507688"/>
                  </a:lnTo>
                  <a:lnTo>
                    <a:pt x="120611" y="445980"/>
                  </a:lnTo>
                  <a:lnTo>
                    <a:pt x="50488" y="387077"/>
                  </a:lnTo>
                  <a:lnTo>
                    <a:pt x="19634" y="353418"/>
                  </a:lnTo>
                  <a:lnTo>
                    <a:pt x="2805" y="328174"/>
                  </a:lnTo>
                  <a:lnTo>
                    <a:pt x="0" y="316955"/>
                  </a:lnTo>
                  <a:lnTo>
                    <a:pt x="0" y="302930"/>
                  </a:lnTo>
                  <a:lnTo>
                    <a:pt x="14024" y="294515"/>
                  </a:lnTo>
                  <a:lnTo>
                    <a:pt x="33659" y="291710"/>
                  </a:lnTo>
                  <a:lnTo>
                    <a:pt x="64513" y="300125"/>
                  </a:lnTo>
                  <a:lnTo>
                    <a:pt x="140245" y="322564"/>
                  </a:lnTo>
                  <a:lnTo>
                    <a:pt x="235612" y="345004"/>
                  </a:lnTo>
                  <a:lnTo>
                    <a:pt x="319759" y="356223"/>
                  </a:lnTo>
                  <a:lnTo>
                    <a:pt x="361833" y="359028"/>
                  </a:lnTo>
                  <a:lnTo>
                    <a:pt x="445980" y="356223"/>
                  </a:lnTo>
                  <a:lnTo>
                    <a:pt x="617080" y="333784"/>
                  </a:lnTo>
                  <a:lnTo>
                    <a:pt x="824643" y="288905"/>
                  </a:lnTo>
                  <a:lnTo>
                    <a:pt x="995742" y="272076"/>
                  </a:lnTo>
                  <a:lnTo>
                    <a:pt x="1357575" y="218783"/>
                  </a:lnTo>
                  <a:lnTo>
                    <a:pt x="1607212" y="176709"/>
                  </a:lnTo>
                  <a:lnTo>
                    <a:pt x="1809165" y="162685"/>
                  </a:lnTo>
                  <a:lnTo>
                    <a:pt x="2384172" y="112196"/>
                  </a:lnTo>
                  <a:lnTo>
                    <a:pt x="2647833" y="67318"/>
                  </a:lnTo>
                  <a:lnTo>
                    <a:pt x="2804908" y="61708"/>
                  </a:lnTo>
                  <a:lnTo>
                    <a:pt x="2945153" y="47683"/>
                  </a:lnTo>
                  <a:lnTo>
                    <a:pt x="2995641" y="22439"/>
                  </a:lnTo>
                  <a:lnTo>
                    <a:pt x="3046130" y="2805"/>
                  </a:lnTo>
                  <a:lnTo>
                    <a:pt x="3085399" y="0"/>
                  </a:lnTo>
                  <a:lnTo>
                    <a:pt x="3130277" y="16829"/>
                  </a:lnTo>
                  <a:lnTo>
                    <a:pt x="3211619" y="47683"/>
                  </a:lnTo>
                  <a:lnTo>
                    <a:pt x="3278937" y="78537"/>
                  </a:lnTo>
                  <a:lnTo>
                    <a:pt x="3312596" y="98172"/>
                  </a:lnTo>
                  <a:lnTo>
                    <a:pt x="3343450" y="120611"/>
                  </a:lnTo>
                  <a:lnTo>
                    <a:pt x="3363084" y="145855"/>
                  </a:lnTo>
                  <a:lnTo>
                    <a:pt x="3371499" y="165490"/>
                  </a:lnTo>
                  <a:lnTo>
                    <a:pt x="3371499" y="179514"/>
                  </a:lnTo>
                  <a:lnTo>
                    <a:pt x="3365889" y="204758"/>
                  </a:lnTo>
                  <a:lnTo>
                    <a:pt x="3346255" y="224393"/>
                  </a:lnTo>
                  <a:lnTo>
                    <a:pt x="3315401" y="238417"/>
                  </a:lnTo>
                  <a:lnTo>
                    <a:pt x="3278937" y="246832"/>
                  </a:lnTo>
                  <a:lnTo>
                    <a:pt x="3071374" y="246832"/>
                  </a:lnTo>
                  <a:lnTo>
                    <a:pt x="2583320" y="246832"/>
                  </a:lnTo>
                  <a:lnTo>
                    <a:pt x="2361732" y="272076"/>
                  </a:lnTo>
                  <a:lnTo>
                    <a:pt x="2126120" y="2889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F1BFECE7-E3A1-4955-A7B4-98C420489FFD}"/>
                </a:ext>
              </a:extLst>
            </p:cNvPr>
            <p:cNvSpPr/>
            <p:nvPr/>
          </p:nvSpPr>
          <p:spPr>
            <a:xfrm rot="16200000">
              <a:off x="5731670" y="3129757"/>
              <a:ext cx="2039938" cy="1870075"/>
            </a:xfrm>
            <a:custGeom>
              <a:avLst/>
              <a:gdLst>
                <a:gd name="connsiteX0" fmla="*/ 983946 w 2040014"/>
                <a:gd name="connsiteY0" fmla="*/ 1764406 h 1870012"/>
                <a:gd name="connsiteX1" fmla="*/ 316820 w 2040014"/>
                <a:gd name="connsiteY1" fmla="*/ 1766981 h 1870012"/>
                <a:gd name="connsiteX2" fmla="*/ 203486 w 2040014"/>
                <a:gd name="connsiteY2" fmla="*/ 1769557 h 1870012"/>
                <a:gd name="connsiteX3" fmla="*/ 159698 w 2040014"/>
                <a:gd name="connsiteY3" fmla="*/ 1764406 h 1870012"/>
                <a:gd name="connsiteX4" fmla="*/ 126213 w 2040014"/>
                <a:gd name="connsiteY4" fmla="*/ 1759254 h 1870012"/>
                <a:gd name="connsiteX5" fmla="*/ 85001 w 2040014"/>
                <a:gd name="connsiteY5" fmla="*/ 1748951 h 1870012"/>
                <a:gd name="connsiteX6" fmla="*/ 54091 w 2040014"/>
                <a:gd name="connsiteY6" fmla="*/ 1733496 h 1870012"/>
                <a:gd name="connsiteX7" fmla="*/ 36061 w 2040014"/>
                <a:gd name="connsiteY7" fmla="*/ 1723193 h 1870012"/>
                <a:gd name="connsiteX8" fmla="*/ 20606 w 2040014"/>
                <a:gd name="connsiteY8" fmla="*/ 1707739 h 1870012"/>
                <a:gd name="connsiteX9" fmla="*/ 7727 w 2040014"/>
                <a:gd name="connsiteY9" fmla="*/ 1681981 h 1870012"/>
                <a:gd name="connsiteX10" fmla="*/ 0 w 2040014"/>
                <a:gd name="connsiteY10" fmla="*/ 1656223 h 1870012"/>
                <a:gd name="connsiteX11" fmla="*/ 0 w 2040014"/>
                <a:gd name="connsiteY11" fmla="*/ 1635617 h 1870012"/>
                <a:gd name="connsiteX12" fmla="*/ 12879 w 2040014"/>
                <a:gd name="connsiteY12" fmla="*/ 1609859 h 1870012"/>
                <a:gd name="connsiteX13" fmla="*/ 41212 w 2040014"/>
                <a:gd name="connsiteY13" fmla="*/ 1573798 h 1870012"/>
                <a:gd name="connsiteX14" fmla="*/ 90152 w 2040014"/>
                <a:gd name="connsiteY14" fmla="*/ 1522283 h 1870012"/>
                <a:gd name="connsiteX15" fmla="*/ 157122 w 2040014"/>
                <a:gd name="connsiteY15" fmla="*/ 1460464 h 1870012"/>
                <a:gd name="connsiteX16" fmla="*/ 280759 w 2040014"/>
                <a:gd name="connsiteY16" fmla="*/ 1519707 h 1870012"/>
                <a:gd name="connsiteX17" fmla="*/ 1313645 w 2040014"/>
                <a:gd name="connsiteY17" fmla="*/ 1519707 h 1870012"/>
                <a:gd name="connsiteX18" fmla="*/ 1700011 w 2040014"/>
                <a:gd name="connsiteY18" fmla="*/ 1522283 h 1870012"/>
                <a:gd name="connsiteX19" fmla="*/ 1787588 w 2040014"/>
                <a:gd name="connsiteY19" fmla="*/ 1517131 h 1870012"/>
                <a:gd name="connsiteX20" fmla="*/ 1818497 w 2040014"/>
                <a:gd name="connsiteY20" fmla="*/ 1506828 h 1870012"/>
                <a:gd name="connsiteX21" fmla="*/ 1844255 w 2040014"/>
                <a:gd name="connsiteY21" fmla="*/ 1483646 h 1870012"/>
                <a:gd name="connsiteX22" fmla="*/ 1854558 w 2040014"/>
                <a:gd name="connsiteY22" fmla="*/ 1463040 h 1870012"/>
                <a:gd name="connsiteX23" fmla="*/ 1854558 w 2040014"/>
                <a:gd name="connsiteY23" fmla="*/ 1426979 h 1870012"/>
                <a:gd name="connsiteX24" fmla="*/ 1797891 w 2040014"/>
                <a:gd name="connsiteY24" fmla="*/ 1058643 h 1870012"/>
                <a:gd name="connsiteX25" fmla="*/ 1730921 w 2040014"/>
                <a:gd name="connsiteY25" fmla="*/ 625913 h 1870012"/>
                <a:gd name="connsiteX26" fmla="*/ 1651072 w 2040014"/>
                <a:gd name="connsiteY26" fmla="*/ 69546 h 1870012"/>
                <a:gd name="connsiteX27" fmla="*/ 1805618 w 2040014"/>
                <a:gd name="connsiteY27" fmla="*/ 0 h 1870012"/>
                <a:gd name="connsiteX28" fmla="*/ 1821073 w 2040014"/>
                <a:gd name="connsiteY28" fmla="*/ 182880 h 1870012"/>
                <a:gd name="connsiteX29" fmla="*/ 1862285 w 2040014"/>
                <a:gd name="connsiteY29" fmla="*/ 517731 h 1870012"/>
                <a:gd name="connsiteX30" fmla="*/ 1911225 w 2040014"/>
                <a:gd name="connsiteY30" fmla="*/ 862884 h 1870012"/>
                <a:gd name="connsiteX31" fmla="*/ 1967892 w 2040014"/>
                <a:gd name="connsiteY31" fmla="*/ 1187432 h 1870012"/>
                <a:gd name="connsiteX32" fmla="*/ 1993650 w 2040014"/>
                <a:gd name="connsiteY32" fmla="*/ 1357433 h 1870012"/>
                <a:gd name="connsiteX33" fmla="*/ 2003953 w 2040014"/>
                <a:gd name="connsiteY33" fmla="*/ 1388342 h 1870012"/>
                <a:gd name="connsiteX34" fmla="*/ 2021983 w 2040014"/>
                <a:gd name="connsiteY34" fmla="*/ 1434706 h 1870012"/>
                <a:gd name="connsiteX35" fmla="*/ 2034862 w 2040014"/>
                <a:gd name="connsiteY35" fmla="*/ 1486222 h 1870012"/>
                <a:gd name="connsiteX36" fmla="*/ 2040014 w 2040014"/>
                <a:gd name="connsiteY36" fmla="*/ 1522283 h 1870012"/>
                <a:gd name="connsiteX37" fmla="*/ 2037438 w 2040014"/>
                <a:gd name="connsiteY37" fmla="*/ 1555768 h 1870012"/>
                <a:gd name="connsiteX38" fmla="*/ 2011680 w 2040014"/>
                <a:gd name="connsiteY38" fmla="*/ 1625314 h 1870012"/>
                <a:gd name="connsiteX39" fmla="*/ 1947286 w 2040014"/>
                <a:gd name="connsiteY39" fmla="*/ 1730920 h 1870012"/>
                <a:gd name="connsiteX40" fmla="*/ 1911225 w 2040014"/>
                <a:gd name="connsiteY40" fmla="*/ 1777284 h 1870012"/>
                <a:gd name="connsiteX41" fmla="*/ 1836527 w 2040014"/>
                <a:gd name="connsiteY41" fmla="*/ 1859709 h 1870012"/>
                <a:gd name="connsiteX42" fmla="*/ 1821073 w 2040014"/>
                <a:gd name="connsiteY42" fmla="*/ 1870012 h 1870012"/>
                <a:gd name="connsiteX43" fmla="*/ 1792739 w 2040014"/>
                <a:gd name="connsiteY43" fmla="*/ 1867437 h 1870012"/>
                <a:gd name="connsiteX44" fmla="*/ 1759254 w 2040014"/>
                <a:gd name="connsiteY44" fmla="*/ 1849406 h 1870012"/>
                <a:gd name="connsiteX45" fmla="*/ 1684557 w 2040014"/>
                <a:gd name="connsiteY45" fmla="*/ 1772133 h 1870012"/>
                <a:gd name="connsiteX46" fmla="*/ 1653647 w 2040014"/>
                <a:gd name="connsiteY46" fmla="*/ 1766981 h 1870012"/>
                <a:gd name="connsiteX47" fmla="*/ 983946 w 2040014"/>
                <a:gd name="connsiteY47" fmla="*/ 1764406 h 18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40014" h="1870012">
                  <a:moveTo>
                    <a:pt x="983946" y="1764406"/>
                  </a:moveTo>
                  <a:lnTo>
                    <a:pt x="316820" y="1766981"/>
                  </a:lnTo>
                  <a:lnTo>
                    <a:pt x="203486" y="1769557"/>
                  </a:lnTo>
                  <a:lnTo>
                    <a:pt x="159698" y="1764406"/>
                  </a:lnTo>
                  <a:lnTo>
                    <a:pt x="126213" y="1759254"/>
                  </a:lnTo>
                  <a:lnTo>
                    <a:pt x="85001" y="1748951"/>
                  </a:lnTo>
                  <a:lnTo>
                    <a:pt x="54091" y="1733496"/>
                  </a:lnTo>
                  <a:lnTo>
                    <a:pt x="36061" y="1723193"/>
                  </a:lnTo>
                  <a:lnTo>
                    <a:pt x="20606" y="1707739"/>
                  </a:lnTo>
                  <a:lnTo>
                    <a:pt x="7727" y="1681981"/>
                  </a:lnTo>
                  <a:lnTo>
                    <a:pt x="0" y="1656223"/>
                  </a:lnTo>
                  <a:lnTo>
                    <a:pt x="0" y="1635617"/>
                  </a:lnTo>
                  <a:lnTo>
                    <a:pt x="12879" y="1609859"/>
                  </a:lnTo>
                  <a:lnTo>
                    <a:pt x="41212" y="1573798"/>
                  </a:lnTo>
                  <a:lnTo>
                    <a:pt x="90152" y="1522283"/>
                  </a:lnTo>
                  <a:lnTo>
                    <a:pt x="157122" y="1460464"/>
                  </a:lnTo>
                  <a:lnTo>
                    <a:pt x="280759" y="1519707"/>
                  </a:lnTo>
                  <a:lnTo>
                    <a:pt x="1313645" y="1519707"/>
                  </a:lnTo>
                  <a:lnTo>
                    <a:pt x="1700011" y="1522283"/>
                  </a:lnTo>
                  <a:lnTo>
                    <a:pt x="1787588" y="1517131"/>
                  </a:lnTo>
                  <a:lnTo>
                    <a:pt x="1818497" y="1506828"/>
                  </a:lnTo>
                  <a:lnTo>
                    <a:pt x="1844255" y="1483646"/>
                  </a:lnTo>
                  <a:lnTo>
                    <a:pt x="1854558" y="1463040"/>
                  </a:lnTo>
                  <a:lnTo>
                    <a:pt x="1854558" y="1426979"/>
                  </a:lnTo>
                  <a:lnTo>
                    <a:pt x="1797891" y="1058643"/>
                  </a:lnTo>
                  <a:lnTo>
                    <a:pt x="1730921" y="625913"/>
                  </a:lnTo>
                  <a:lnTo>
                    <a:pt x="1651072" y="69546"/>
                  </a:lnTo>
                  <a:lnTo>
                    <a:pt x="1805618" y="0"/>
                  </a:lnTo>
                  <a:lnTo>
                    <a:pt x="1821073" y="182880"/>
                  </a:lnTo>
                  <a:lnTo>
                    <a:pt x="1862285" y="517731"/>
                  </a:lnTo>
                  <a:lnTo>
                    <a:pt x="1911225" y="862884"/>
                  </a:lnTo>
                  <a:lnTo>
                    <a:pt x="1967892" y="1187432"/>
                  </a:lnTo>
                  <a:lnTo>
                    <a:pt x="1993650" y="1357433"/>
                  </a:lnTo>
                  <a:lnTo>
                    <a:pt x="2003953" y="1388342"/>
                  </a:lnTo>
                  <a:lnTo>
                    <a:pt x="2021983" y="1434706"/>
                  </a:lnTo>
                  <a:lnTo>
                    <a:pt x="2034862" y="1486222"/>
                  </a:lnTo>
                  <a:lnTo>
                    <a:pt x="2040014" y="1522283"/>
                  </a:lnTo>
                  <a:lnTo>
                    <a:pt x="2037438" y="1555768"/>
                  </a:lnTo>
                  <a:lnTo>
                    <a:pt x="2011680" y="1625314"/>
                  </a:lnTo>
                  <a:lnTo>
                    <a:pt x="1947286" y="1730920"/>
                  </a:lnTo>
                  <a:lnTo>
                    <a:pt x="1911225" y="1777284"/>
                  </a:lnTo>
                  <a:lnTo>
                    <a:pt x="1836527" y="1859709"/>
                  </a:lnTo>
                  <a:lnTo>
                    <a:pt x="1821073" y="1870012"/>
                  </a:lnTo>
                  <a:lnTo>
                    <a:pt x="1792739" y="1867437"/>
                  </a:lnTo>
                  <a:lnTo>
                    <a:pt x="1759254" y="1849406"/>
                  </a:lnTo>
                  <a:lnTo>
                    <a:pt x="1684557" y="1772133"/>
                  </a:lnTo>
                  <a:lnTo>
                    <a:pt x="1653647" y="1766981"/>
                  </a:lnTo>
                  <a:lnTo>
                    <a:pt x="983946" y="17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9305F516-E114-4E73-A75B-180D7A485588}"/>
                </a:ext>
              </a:extLst>
            </p:cNvPr>
            <p:cNvSpPr/>
            <p:nvPr/>
          </p:nvSpPr>
          <p:spPr>
            <a:xfrm>
              <a:off x="5837241" y="3619500"/>
              <a:ext cx="1544637" cy="331788"/>
            </a:xfrm>
            <a:custGeom>
              <a:avLst/>
              <a:gdLst>
                <a:gd name="connsiteX0" fmla="*/ 735806 w 1545431"/>
                <a:gd name="connsiteY0" fmla="*/ 250031 h 330994"/>
                <a:gd name="connsiteX1" fmla="*/ 21431 w 1545431"/>
                <a:gd name="connsiteY1" fmla="*/ 330994 h 330994"/>
                <a:gd name="connsiteX2" fmla="*/ 0 w 1545431"/>
                <a:gd name="connsiteY2" fmla="*/ 164306 h 330994"/>
                <a:gd name="connsiteX3" fmla="*/ 257175 w 1545431"/>
                <a:gd name="connsiteY3" fmla="*/ 164306 h 330994"/>
                <a:gd name="connsiteX4" fmla="*/ 435769 w 1545431"/>
                <a:gd name="connsiteY4" fmla="*/ 138113 h 330994"/>
                <a:gd name="connsiteX5" fmla="*/ 785812 w 1545431"/>
                <a:gd name="connsiteY5" fmla="*/ 85725 h 330994"/>
                <a:gd name="connsiteX6" fmla="*/ 1140619 w 1545431"/>
                <a:gd name="connsiteY6" fmla="*/ 33338 h 330994"/>
                <a:gd name="connsiteX7" fmla="*/ 1209675 w 1545431"/>
                <a:gd name="connsiteY7" fmla="*/ 16669 h 330994"/>
                <a:gd name="connsiteX8" fmla="*/ 1300162 w 1545431"/>
                <a:gd name="connsiteY8" fmla="*/ 2381 h 330994"/>
                <a:gd name="connsiteX9" fmla="*/ 1381125 w 1545431"/>
                <a:gd name="connsiteY9" fmla="*/ 0 h 330994"/>
                <a:gd name="connsiteX10" fmla="*/ 1454944 w 1545431"/>
                <a:gd name="connsiteY10" fmla="*/ 4763 h 330994"/>
                <a:gd name="connsiteX11" fmla="*/ 1545431 w 1545431"/>
                <a:gd name="connsiteY11" fmla="*/ 11906 h 330994"/>
                <a:gd name="connsiteX12" fmla="*/ 1545431 w 1545431"/>
                <a:gd name="connsiteY12" fmla="*/ 192881 h 330994"/>
                <a:gd name="connsiteX13" fmla="*/ 1304925 w 1545431"/>
                <a:gd name="connsiteY13" fmla="*/ 190500 h 330994"/>
                <a:gd name="connsiteX14" fmla="*/ 735806 w 1545431"/>
                <a:gd name="connsiteY14" fmla="*/ 250031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5431" h="330994">
                  <a:moveTo>
                    <a:pt x="735806" y="250031"/>
                  </a:moveTo>
                  <a:lnTo>
                    <a:pt x="21431" y="330994"/>
                  </a:lnTo>
                  <a:lnTo>
                    <a:pt x="0" y="164306"/>
                  </a:lnTo>
                  <a:lnTo>
                    <a:pt x="257175" y="164306"/>
                  </a:lnTo>
                  <a:lnTo>
                    <a:pt x="435769" y="138113"/>
                  </a:lnTo>
                  <a:lnTo>
                    <a:pt x="785812" y="85725"/>
                  </a:lnTo>
                  <a:lnTo>
                    <a:pt x="1140619" y="33338"/>
                  </a:lnTo>
                  <a:lnTo>
                    <a:pt x="1209675" y="16669"/>
                  </a:lnTo>
                  <a:lnTo>
                    <a:pt x="1300162" y="2381"/>
                  </a:lnTo>
                  <a:lnTo>
                    <a:pt x="1381125" y="0"/>
                  </a:lnTo>
                  <a:lnTo>
                    <a:pt x="1454944" y="4763"/>
                  </a:lnTo>
                  <a:lnTo>
                    <a:pt x="1545431" y="11906"/>
                  </a:lnTo>
                  <a:lnTo>
                    <a:pt x="1545431" y="192881"/>
                  </a:lnTo>
                  <a:lnTo>
                    <a:pt x="1304925" y="190500"/>
                  </a:lnTo>
                  <a:lnTo>
                    <a:pt x="735806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23E85CBF-A648-4951-A4FB-5DF4A0B4ECAF}"/>
                </a:ext>
              </a:extLst>
            </p:cNvPr>
            <p:cNvSpPr/>
            <p:nvPr/>
          </p:nvSpPr>
          <p:spPr>
            <a:xfrm>
              <a:off x="5846763" y="4176714"/>
              <a:ext cx="1535112" cy="314325"/>
            </a:xfrm>
            <a:custGeom>
              <a:avLst/>
              <a:gdLst>
                <a:gd name="connsiteX0" fmla="*/ 997744 w 1535906"/>
                <a:gd name="connsiteY0" fmla="*/ 207168 h 314325"/>
                <a:gd name="connsiteX1" fmla="*/ 397669 w 1535906"/>
                <a:gd name="connsiteY1" fmla="*/ 276225 h 314325"/>
                <a:gd name="connsiteX2" fmla="*/ 352425 w 1535906"/>
                <a:gd name="connsiteY2" fmla="*/ 295275 h 314325"/>
                <a:gd name="connsiteX3" fmla="*/ 321469 w 1535906"/>
                <a:gd name="connsiteY3" fmla="*/ 304800 h 314325"/>
                <a:gd name="connsiteX4" fmla="*/ 288131 w 1535906"/>
                <a:gd name="connsiteY4" fmla="*/ 309562 h 314325"/>
                <a:gd name="connsiteX5" fmla="*/ 247650 w 1535906"/>
                <a:gd name="connsiteY5" fmla="*/ 314325 h 314325"/>
                <a:gd name="connsiteX6" fmla="*/ 211931 w 1535906"/>
                <a:gd name="connsiteY6" fmla="*/ 314325 h 314325"/>
                <a:gd name="connsiteX7" fmla="*/ 159544 w 1535906"/>
                <a:gd name="connsiteY7" fmla="*/ 309562 h 314325"/>
                <a:gd name="connsiteX8" fmla="*/ 109537 w 1535906"/>
                <a:gd name="connsiteY8" fmla="*/ 297656 h 314325"/>
                <a:gd name="connsiteX9" fmla="*/ 14287 w 1535906"/>
                <a:gd name="connsiteY9" fmla="*/ 266700 h 314325"/>
                <a:gd name="connsiteX10" fmla="*/ 0 w 1535906"/>
                <a:gd name="connsiteY10" fmla="*/ 147637 h 314325"/>
                <a:gd name="connsiteX11" fmla="*/ 302419 w 1535906"/>
                <a:gd name="connsiteY11" fmla="*/ 142875 h 314325"/>
                <a:gd name="connsiteX12" fmla="*/ 800100 w 1535906"/>
                <a:gd name="connsiteY12" fmla="*/ 78581 h 314325"/>
                <a:gd name="connsiteX13" fmla="*/ 1147762 w 1535906"/>
                <a:gd name="connsiteY13" fmla="*/ 30956 h 314325"/>
                <a:gd name="connsiteX14" fmla="*/ 1190625 w 1535906"/>
                <a:gd name="connsiteY14" fmla="*/ 21431 h 314325"/>
                <a:gd name="connsiteX15" fmla="*/ 1266825 w 1535906"/>
                <a:gd name="connsiteY15" fmla="*/ 7143 h 314325"/>
                <a:gd name="connsiteX16" fmla="*/ 1331119 w 1535906"/>
                <a:gd name="connsiteY16" fmla="*/ 0 h 314325"/>
                <a:gd name="connsiteX17" fmla="*/ 1535906 w 1535906"/>
                <a:gd name="connsiteY17" fmla="*/ 11906 h 314325"/>
                <a:gd name="connsiteX18" fmla="*/ 1535906 w 1535906"/>
                <a:gd name="connsiteY18" fmla="*/ 195262 h 314325"/>
                <a:gd name="connsiteX19" fmla="*/ 1345406 w 1535906"/>
                <a:gd name="connsiteY19" fmla="*/ 169068 h 314325"/>
                <a:gd name="connsiteX20" fmla="*/ 997744 w 1535906"/>
                <a:gd name="connsiteY20" fmla="*/ 2071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5906" h="314325">
                  <a:moveTo>
                    <a:pt x="997744" y="207168"/>
                  </a:moveTo>
                  <a:lnTo>
                    <a:pt x="397669" y="276225"/>
                  </a:lnTo>
                  <a:lnTo>
                    <a:pt x="352425" y="295275"/>
                  </a:lnTo>
                  <a:lnTo>
                    <a:pt x="321469" y="304800"/>
                  </a:lnTo>
                  <a:lnTo>
                    <a:pt x="288131" y="309562"/>
                  </a:lnTo>
                  <a:lnTo>
                    <a:pt x="247650" y="314325"/>
                  </a:lnTo>
                  <a:lnTo>
                    <a:pt x="211931" y="314325"/>
                  </a:lnTo>
                  <a:lnTo>
                    <a:pt x="159544" y="309562"/>
                  </a:lnTo>
                  <a:lnTo>
                    <a:pt x="109537" y="297656"/>
                  </a:lnTo>
                  <a:lnTo>
                    <a:pt x="14287" y="266700"/>
                  </a:lnTo>
                  <a:lnTo>
                    <a:pt x="0" y="147637"/>
                  </a:lnTo>
                  <a:lnTo>
                    <a:pt x="302419" y="142875"/>
                  </a:lnTo>
                  <a:lnTo>
                    <a:pt x="800100" y="78581"/>
                  </a:lnTo>
                  <a:lnTo>
                    <a:pt x="1147762" y="30956"/>
                  </a:lnTo>
                  <a:lnTo>
                    <a:pt x="1190625" y="21431"/>
                  </a:lnTo>
                  <a:lnTo>
                    <a:pt x="1266825" y="7143"/>
                  </a:lnTo>
                  <a:lnTo>
                    <a:pt x="1331119" y="0"/>
                  </a:lnTo>
                  <a:lnTo>
                    <a:pt x="1535906" y="11906"/>
                  </a:lnTo>
                  <a:lnTo>
                    <a:pt x="1535906" y="195262"/>
                  </a:lnTo>
                  <a:lnTo>
                    <a:pt x="1345406" y="169068"/>
                  </a:lnTo>
                  <a:lnTo>
                    <a:pt x="997744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84FCA4DD-2F30-4205-840A-09859B78A6E2}"/>
                </a:ext>
              </a:extLst>
            </p:cNvPr>
            <p:cNvSpPr/>
            <p:nvPr/>
          </p:nvSpPr>
          <p:spPr>
            <a:xfrm>
              <a:off x="5856289" y="4757738"/>
              <a:ext cx="1544637" cy="323850"/>
            </a:xfrm>
            <a:custGeom>
              <a:avLst/>
              <a:gdLst>
                <a:gd name="connsiteX0" fmla="*/ 916781 w 1545431"/>
                <a:gd name="connsiteY0" fmla="*/ 252412 h 323850"/>
                <a:gd name="connsiteX1" fmla="*/ 302419 w 1545431"/>
                <a:gd name="connsiteY1" fmla="*/ 323850 h 323850"/>
                <a:gd name="connsiteX2" fmla="*/ 0 w 1545431"/>
                <a:gd name="connsiteY2" fmla="*/ 323850 h 323850"/>
                <a:gd name="connsiteX3" fmla="*/ 0 w 1545431"/>
                <a:gd name="connsiteY3" fmla="*/ 147637 h 323850"/>
                <a:gd name="connsiteX4" fmla="*/ 369094 w 1545431"/>
                <a:gd name="connsiteY4" fmla="*/ 138112 h 323850"/>
                <a:gd name="connsiteX5" fmla="*/ 697706 w 1545431"/>
                <a:gd name="connsiteY5" fmla="*/ 114300 h 323850"/>
                <a:gd name="connsiteX6" fmla="*/ 1078706 w 1545431"/>
                <a:gd name="connsiteY6" fmla="*/ 71437 h 323850"/>
                <a:gd name="connsiteX7" fmla="*/ 1545431 w 1545431"/>
                <a:gd name="connsiteY7" fmla="*/ 0 h 323850"/>
                <a:gd name="connsiteX8" fmla="*/ 1545431 w 1545431"/>
                <a:gd name="connsiteY8" fmla="*/ 183356 h 323850"/>
                <a:gd name="connsiteX9" fmla="*/ 916781 w 1545431"/>
                <a:gd name="connsiteY9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431" h="323850">
                  <a:moveTo>
                    <a:pt x="916781" y="252412"/>
                  </a:moveTo>
                  <a:lnTo>
                    <a:pt x="302419" y="323850"/>
                  </a:lnTo>
                  <a:lnTo>
                    <a:pt x="0" y="323850"/>
                  </a:lnTo>
                  <a:lnTo>
                    <a:pt x="0" y="147637"/>
                  </a:lnTo>
                  <a:lnTo>
                    <a:pt x="369094" y="138112"/>
                  </a:lnTo>
                  <a:lnTo>
                    <a:pt x="697706" y="114300"/>
                  </a:lnTo>
                  <a:lnTo>
                    <a:pt x="1078706" y="71437"/>
                  </a:lnTo>
                  <a:lnTo>
                    <a:pt x="1545431" y="0"/>
                  </a:lnTo>
                  <a:lnTo>
                    <a:pt x="1545431" y="183356"/>
                  </a:lnTo>
                  <a:lnTo>
                    <a:pt x="916781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08016973-508A-4E25-AC88-190F34421638}"/>
                </a:ext>
              </a:extLst>
            </p:cNvPr>
            <p:cNvSpPr/>
            <p:nvPr/>
          </p:nvSpPr>
          <p:spPr>
            <a:xfrm>
              <a:off x="5076825" y="5143500"/>
              <a:ext cx="1233488" cy="876300"/>
            </a:xfrm>
            <a:custGeom>
              <a:avLst/>
              <a:gdLst>
                <a:gd name="connsiteX0" fmla="*/ 702469 w 1233488"/>
                <a:gd name="connsiteY0" fmla="*/ 561975 h 876300"/>
                <a:gd name="connsiteX1" fmla="*/ 378619 w 1233488"/>
                <a:gd name="connsiteY1" fmla="*/ 728663 h 876300"/>
                <a:gd name="connsiteX2" fmla="*/ 128588 w 1233488"/>
                <a:gd name="connsiteY2" fmla="*/ 842963 h 876300"/>
                <a:gd name="connsiteX3" fmla="*/ 50006 w 1233488"/>
                <a:gd name="connsiteY3" fmla="*/ 873919 h 876300"/>
                <a:gd name="connsiteX4" fmla="*/ 33338 w 1233488"/>
                <a:gd name="connsiteY4" fmla="*/ 876300 h 876300"/>
                <a:gd name="connsiteX5" fmla="*/ 14288 w 1233488"/>
                <a:gd name="connsiteY5" fmla="*/ 873919 h 876300"/>
                <a:gd name="connsiteX6" fmla="*/ 0 w 1233488"/>
                <a:gd name="connsiteY6" fmla="*/ 866775 h 876300"/>
                <a:gd name="connsiteX7" fmla="*/ 0 w 1233488"/>
                <a:gd name="connsiteY7" fmla="*/ 850106 h 876300"/>
                <a:gd name="connsiteX8" fmla="*/ 11906 w 1233488"/>
                <a:gd name="connsiteY8" fmla="*/ 828675 h 876300"/>
                <a:gd name="connsiteX9" fmla="*/ 35719 w 1233488"/>
                <a:gd name="connsiteY9" fmla="*/ 807244 h 876300"/>
                <a:gd name="connsiteX10" fmla="*/ 216694 w 1233488"/>
                <a:gd name="connsiteY10" fmla="*/ 678656 h 876300"/>
                <a:gd name="connsiteX11" fmla="*/ 452438 w 1233488"/>
                <a:gd name="connsiteY11" fmla="*/ 504825 h 876300"/>
                <a:gd name="connsiteX12" fmla="*/ 640556 w 1233488"/>
                <a:gd name="connsiteY12" fmla="*/ 352425 h 876300"/>
                <a:gd name="connsiteX13" fmla="*/ 788194 w 1233488"/>
                <a:gd name="connsiteY13" fmla="*/ 228600 h 876300"/>
                <a:gd name="connsiteX14" fmla="*/ 828675 w 1233488"/>
                <a:gd name="connsiteY14" fmla="*/ 188119 h 876300"/>
                <a:gd name="connsiteX15" fmla="*/ 847725 w 1233488"/>
                <a:gd name="connsiteY15" fmla="*/ 161925 h 876300"/>
                <a:gd name="connsiteX16" fmla="*/ 859631 w 1233488"/>
                <a:gd name="connsiteY16" fmla="*/ 140494 h 876300"/>
                <a:gd name="connsiteX17" fmla="*/ 862013 w 1233488"/>
                <a:gd name="connsiteY17" fmla="*/ 128588 h 876300"/>
                <a:gd name="connsiteX18" fmla="*/ 862013 w 1233488"/>
                <a:gd name="connsiteY18" fmla="*/ 111919 h 876300"/>
                <a:gd name="connsiteX19" fmla="*/ 850106 w 1233488"/>
                <a:gd name="connsiteY19" fmla="*/ 97631 h 876300"/>
                <a:gd name="connsiteX20" fmla="*/ 823913 w 1233488"/>
                <a:gd name="connsiteY20" fmla="*/ 78581 h 876300"/>
                <a:gd name="connsiteX21" fmla="*/ 766763 w 1233488"/>
                <a:gd name="connsiteY21" fmla="*/ 45244 h 876300"/>
                <a:gd name="connsiteX22" fmla="*/ 766763 w 1233488"/>
                <a:gd name="connsiteY22" fmla="*/ 0 h 876300"/>
                <a:gd name="connsiteX23" fmla="*/ 850106 w 1233488"/>
                <a:gd name="connsiteY23" fmla="*/ 11906 h 876300"/>
                <a:gd name="connsiteX24" fmla="*/ 888206 w 1233488"/>
                <a:gd name="connsiteY24" fmla="*/ 21431 h 876300"/>
                <a:gd name="connsiteX25" fmla="*/ 950119 w 1233488"/>
                <a:gd name="connsiteY25" fmla="*/ 45244 h 876300"/>
                <a:gd name="connsiteX26" fmla="*/ 1009650 w 1233488"/>
                <a:gd name="connsiteY26" fmla="*/ 80963 h 876300"/>
                <a:gd name="connsiteX27" fmla="*/ 1052513 w 1233488"/>
                <a:gd name="connsiteY27" fmla="*/ 102394 h 876300"/>
                <a:gd name="connsiteX28" fmla="*/ 1100138 w 1233488"/>
                <a:gd name="connsiteY28" fmla="*/ 126206 h 876300"/>
                <a:gd name="connsiteX29" fmla="*/ 1157288 w 1233488"/>
                <a:gd name="connsiteY29" fmla="*/ 157163 h 876300"/>
                <a:gd name="connsiteX30" fmla="*/ 1190625 w 1233488"/>
                <a:gd name="connsiteY30" fmla="*/ 180975 h 876300"/>
                <a:gd name="connsiteX31" fmla="*/ 1212056 w 1233488"/>
                <a:gd name="connsiteY31" fmla="*/ 207169 h 876300"/>
                <a:gd name="connsiteX32" fmla="*/ 1226344 w 1233488"/>
                <a:gd name="connsiteY32" fmla="*/ 230981 h 876300"/>
                <a:gd name="connsiteX33" fmla="*/ 1233488 w 1233488"/>
                <a:gd name="connsiteY33" fmla="*/ 250031 h 876300"/>
                <a:gd name="connsiteX34" fmla="*/ 1231106 w 1233488"/>
                <a:gd name="connsiteY34" fmla="*/ 278606 h 876300"/>
                <a:gd name="connsiteX35" fmla="*/ 1223963 w 1233488"/>
                <a:gd name="connsiteY35" fmla="*/ 300038 h 876300"/>
                <a:gd name="connsiteX36" fmla="*/ 1207294 w 1233488"/>
                <a:gd name="connsiteY36" fmla="*/ 319088 h 876300"/>
                <a:gd name="connsiteX37" fmla="*/ 1178719 w 1233488"/>
                <a:gd name="connsiteY37" fmla="*/ 333375 h 876300"/>
                <a:gd name="connsiteX38" fmla="*/ 1102519 w 1233488"/>
                <a:gd name="connsiteY38" fmla="*/ 354806 h 876300"/>
                <a:gd name="connsiteX39" fmla="*/ 1016794 w 1233488"/>
                <a:gd name="connsiteY39" fmla="*/ 388144 h 876300"/>
                <a:gd name="connsiteX40" fmla="*/ 923925 w 1233488"/>
                <a:gd name="connsiteY40" fmla="*/ 438150 h 876300"/>
                <a:gd name="connsiteX41" fmla="*/ 702469 w 1233488"/>
                <a:gd name="connsiteY41" fmla="*/ 56197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3488" h="876300">
                  <a:moveTo>
                    <a:pt x="702469" y="561975"/>
                  </a:moveTo>
                  <a:lnTo>
                    <a:pt x="378619" y="728663"/>
                  </a:lnTo>
                  <a:lnTo>
                    <a:pt x="128588" y="842963"/>
                  </a:lnTo>
                  <a:lnTo>
                    <a:pt x="50006" y="873919"/>
                  </a:lnTo>
                  <a:lnTo>
                    <a:pt x="33338" y="876300"/>
                  </a:lnTo>
                  <a:lnTo>
                    <a:pt x="14288" y="873919"/>
                  </a:lnTo>
                  <a:lnTo>
                    <a:pt x="0" y="866775"/>
                  </a:lnTo>
                  <a:lnTo>
                    <a:pt x="0" y="850106"/>
                  </a:lnTo>
                  <a:lnTo>
                    <a:pt x="11906" y="828675"/>
                  </a:lnTo>
                  <a:lnTo>
                    <a:pt x="35719" y="807244"/>
                  </a:lnTo>
                  <a:lnTo>
                    <a:pt x="216694" y="678656"/>
                  </a:lnTo>
                  <a:lnTo>
                    <a:pt x="452438" y="504825"/>
                  </a:lnTo>
                  <a:lnTo>
                    <a:pt x="640556" y="352425"/>
                  </a:lnTo>
                  <a:lnTo>
                    <a:pt x="788194" y="228600"/>
                  </a:lnTo>
                  <a:lnTo>
                    <a:pt x="828675" y="188119"/>
                  </a:lnTo>
                  <a:lnTo>
                    <a:pt x="847725" y="161925"/>
                  </a:lnTo>
                  <a:lnTo>
                    <a:pt x="859631" y="140494"/>
                  </a:lnTo>
                  <a:lnTo>
                    <a:pt x="862013" y="128588"/>
                  </a:lnTo>
                  <a:lnTo>
                    <a:pt x="862013" y="111919"/>
                  </a:lnTo>
                  <a:lnTo>
                    <a:pt x="850106" y="97631"/>
                  </a:lnTo>
                  <a:lnTo>
                    <a:pt x="823913" y="78581"/>
                  </a:lnTo>
                  <a:lnTo>
                    <a:pt x="766763" y="45244"/>
                  </a:lnTo>
                  <a:lnTo>
                    <a:pt x="766763" y="0"/>
                  </a:lnTo>
                  <a:lnTo>
                    <a:pt x="850106" y="11906"/>
                  </a:lnTo>
                  <a:lnTo>
                    <a:pt x="888206" y="21431"/>
                  </a:lnTo>
                  <a:lnTo>
                    <a:pt x="950119" y="45244"/>
                  </a:lnTo>
                  <a:lnTo>
                    <a:pt x="1009650" y="80963"/>
                  </a:lnTo>
                  <a:lnTo>
                    <a:pt x="1052513" y="102394"/>
                  </a:lnTo>
                  <a:lnTo>
                    <a:pt x="1100138" y="126206"/>
                  </a:lnTo>
                  <a:lnTo>
                    <a:pt x="1157288" y="157163"/>
                  </a:lnTo>
                  <a:lnTo>
                    <a:pt x="1190625" y="180975"/>
                  </a:lnTo>
                  <a:lnTo>
                    <a:pt x="1212056" y="207169"/>
                  </a:lnTo>
                  <a:lnTo>
                    <a:pt x="1226344" y="230981"/>
                  </a:lnTo>
                  <a:lnTo>
                    <a:pt x="1233488" y="250031"/>
                  </a:lnTo>
                  <a:lnTo>
                    <a:pt x="1231106" y="278606"/>
                  </a:lnTo>
                  <a:lnTo>
                    <a:pt x="1223963" y="300038"/>
                  </a:lnTo>
                  <a:lnTo>
                    <a:pt x="1207294" y="319088"/>
                  </a:lnTo>
                  <a:lnTo>
                    <a:pt x="1178719" y="333375"/>
                  </a:lnTo>
                  <a:lnTo>
                    <a:pt x="1102519" y="354806"/>
                  </a:lnTo>
                  <a:lnTo>
                    <a:pt x="1016794" y="388144"/>
                  </a:lnTo>
                  <a:lnTo>
                    <a:pt x="923925" y="438150"/>
                  </a:lnTo>
                  <a:lnTo>
                    <a:pt x="7024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44C8E0D5-8148-4DD6-A456-205B577C37DD}"/>
                </a:ext>
              </a:extLst>
            </p:cNvPr>
            <p:cNvSpPr/>
            <p:nvPr/>
          </p:nvSpPr>
          <p:spPr>
            <a:xfrm>
              <a:off x="6967538" y="5110163"/>
              <a:ext cx="1128712" cy="933450"/>
            </a:xfrm>
            <a:custGeom>
              <a:avLst/>
              <a:gdLst>
                <a:gd name="connsiteX0" fmla="*/ 685800 w 1128712"/>
                <a:gd name="connsiteY0" fmla="*/ 592931 h 933450"/>
                <a:gd name="connsiteX1" fmla="*/ 511968 w 1128712"/>
                <a:gd name="connsiteY1" fmla="*/ 440531 h 933450"/>
                <a:gd name="connsiteX2" fmla="*/ 373856 w 1128712"/>
                <a:gd name="connsiteY2" fmla="*/ 330993 h 933450"/>
                <a:gd name="connsiteX3" fmla="*/ 219075 w 1128712"/>
                <a:gd name="connsiteY3" fmla="*/ 211931 h 933450"/>
                <a:gd name="connsiteX4" fmla="*/ 52387 w 1128712"/>
                <a:gd name="connsiteY4" fmla="*/ 90487 h 933450"/>
                <a:gd name="connsiteX5" fmla="*/ 21431 w 1128712"/>
                <a:gd name="connsiteY5" fmla="*/ 71437 h 933450"/>
                <a:gd name="connsiteX6" fmla="*/ 7143 w 1128712"/>
                <a:gd name="connsiteY6" fmla="*/ 52387 h 933450"/>
                <a:gd name="connsiteX7" fmla="*/ 0 w 1128712"/>
                <a:gd name="connsiteY7" fmla="*/ 26193 h 933450"/>
                <a:gd name="connsiteX8" fmla="*/ 4762 w 1128712"/>
                <a:gd name="connsiteY8" fmla="*/ 9525 h 933450"/>
                <a:gd name="connsiteX9" fmla="*/ 16668 w 1128712"/>
                <a:gd name="connsiteY9" fmla="*/ 0 h 933450"/>
                <a:gd name="connsiteX10" fmla="*/ 42862 w 1128712"/>
                <a:gd name="connsiteY10" fmla="*/ 0 h 933450"/>
                <a:gd name="connsiteX11" fmla="*/ 107156 w 1128712"/>
                <a:gd name="connsiteY11" fmla="*/ 23812 h 933450"/>
                <a:gd name="connsiteX12" fmla="*/ 345281 w 1128712"/>
                <a:gd name="connsiteY12" fmla="*/ 133350 h 933450"/>
                <a:gd name="connsiteX13" fmla="*/ 590550 w 1128712"/>
                <a:gd name="connsiteY13" fmla="*/ 250031 h 933450"/>
                <a:gd name="connsiteX14" fmla="*/ 842962 w 1128712"/>
                <a:gd name="connsiteY14" fmla="*/ 373856 h 933450"/>
                <a:gd name="connsiteX15" fmla="*/ 864393 w 1128712"/>
                <a:gd name="connsiteY15" fmla="*/ 395287 h 933450"/>
                <a:gd name="connsiteX16" fmla="*/ 945356 w 1128712"/>
                <a:gd name="connsiteY16" fmla="*/ 497681 h 933450"/>
                <a:gd name="connsiteX17" fmla="*/ 1038225 w 1128712"/>
                <a:gd name="connsiteY17" fmla="*/ 626268 h 933450"/>
                <a:gd name="connsiteX18" fmla="*/ 1097756 w 1128712"/>
                <a:gd name="connsiteY18" fmla="*/ 733425 h 933450"/>
                <a:gd name="connsiteX19" fmla="*/ 1121568 w 1128712"/>
                <a:gd name="connsiteY19" fmla="*/ 785812 h 933450"/>
                <a:gd name="connsiteX20" fmla="*/ 1128712 w 1128712"/>
                <a:gd name="connsiteY20" fmla="*/ 814387 h 933450"/>
                <a:gd name="connsiteX21" fmla="*/ 1128712 w 1128712"/>
                <a:gd name="connsiteY21" fmla="*/ 833437 h 933450"/>
                <a:gd name="connsiteX22" fmla="*/ 1119187 w 1128712"/>
                <a:gd name="connsiteY22" fmla="*/ 873918 h 933450"/>
                <a:gd name="connsiteX23" fmla="*/ 1107281 w 1128712"/>
                <a:gd name="connsiteY23" fmla="*/ 900112 h 933450"/>
                <a:gd name="connsiteX24" fmla="*/ 1073943 w 1128712"/>
                <a:gd name="connsiteY24" fmla="*/ 923925 h 933450"/>
                <a:gd name="connsiteX25" fmla="*/ 1028700 w 1128712"/>
                <a:gd name="connsiteY25" fmla="*/ 933450 h 933450"/>
                <a:gd name="connsiteX26" fmla="*/ 1000125 w 1128712"/>
                <a:gd name="connsiteY26" fmla="*/ 926306 h 933450"/>
                <a:gd name="connsiteX27" fmla="*/ 966787 w 1128712"/>
                <a:gd name="connsiteY27" fmla="*/ 902493 h 933450"/>
                <a:gd name="connsiteX28" fmla="*/ 862012 w 1128712"/>
                <a:gd name="connsiteY28" fmla="*/ 792956 h 933450"/>
                <a:gd name="connsiteX29" fmla="*/ 762000 w 1128712"/>
                <a:gd name="connsiteY29" fmla="*/ 669131 h 933450"/>
                <a:gd name="connsiteX30" fmla="*/ 685800 w 1128712"/>
                <a:gd name="connsiteY30" fmla="*/ 592931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28712" h="933450">
                  <a:moveTo>
                    <a:pt x="685800" y="592931"/>
                  </a:moveTo>
                  <a:lnTo>
                    <a:pt x="511968" y="440531"/>
                  </a:lnTo>
                  <a:lnTo>
                    <a:pt x="373856" y="330993"/>
                  </a:lnTo>
                  <a:lnTo>
                    <a:pt x="219075" y="211931"/>
                  </a:lnTo>
                  <a:lnTo>
                    <a:pt x="52387" y="90487"/>
                  </a:lnTo>
                  <a:lnTo>
                    <a:pt x="21431" y="71437"/>
                  </a:lnTo>
                  <a:lnTo>
                    <a:pt x="7143" y="52387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42862" y="0"/>
                  </a:lnTo>
                  <a:lnTo>
                    <a:pt x="107156" y="23812"/>
                  </a:lnTo>
                  <a:lnTo>
                    <a:pt x="345281" y="133350"/>
                  </a:lnTo>
                  <a:lnTo>
                    <a:pt x="590550" y="250031"/>
                  </a:lnTo>
                  <a:lnTo>
                    <a:pt x="842962" y="373856"/>
                  </a:lnTo>
                  <a:lnTo>
                    <a:pt x="864393" y="395287"/>
                  </a:lnTo>
                  <a:lnTo>
                    <a:pt x="945356" y="497681"/>
                  </a:lnTo>
                  <a:lnTo>
                    <a:pt x="1038225" y="626268"/>
                  </a:lnTo>
                  <a:lnTo>
                    <a:pt x="1097756" y="733425"/>
                  </a:lnTo>
                  <a:lnTo>
                    <a:pt x="1121568" y="785812"/>
                  </a:lnTo>
                  <a:lnTo>
                    <a:pt x="1128712" y="814387"/>
                  </a:lnTo>
                  <a:lnTo>
                    <a:pt x="1128712" y="833437"/>
                  </a:lnTo>
                  <a:lnTo>
                    <a:pt x="1119187" y="873918"/>
                  </a:lnTo>
                  <a:lnTo>
                    <a:pt x="1107281" y="900112"/>
                  </a:lnTo>
                  <a:lnTo>
                    <a:pt x="1073943" y="923925"/>
                  </a:lnTo>
                  <a:lnTo>
                    <a:pt x="1028700" y="933450"/>
                  </a:lnTo>
                  <a:lnTo>
                    <a:pt x="1000125" y="926306"/>
                  </a:lnTo>
                  <a:lnTo>
                    <a:pt x="966787" y="902493"/>
                  </a:lnTo>
                  <a:lnTo>
                    <a:pt x="862012" y="792956"/>
                  </a:lnTo>
                  <a:lnTo>
                    <a:pt x="762000" y="669131"/>
                  </a:lnTo>
                  <a:lnTo>
                    <a:pt x="6858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040948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8516AC21-92CA-4268-B34C-2667E1FD8F72}"/>
              </a:ext>
            </a:extLst>
          </p:cNvPr>
          <p:cNvGrpSpPr/>
          <p:nvPr/>
        </p:nvGrpSpPr>
        <p:grpSpPr>
          <a:xfrm>
            <a:off x="3576331" y="1603376"/>
            <a:ext cx="4969183" cy="4219575"/>
            <a:chOff x="3576331" y="1603376"/>
            <a:chExt cx="4969183" cy="4219575"/>
          </a:xfrm>
          <a:solidFill>
            <a:schemeClr val="tx1"/>
          </a:solidFill>
        </p:grpSpPr>
        <p:sp>
          <p:nvSpPr>
            <p:cNvPr id="3" name="フリーフォーム 56">
              <a:extLst>
                <a:ext uri="{FF2B5EF4-FFF2-40B4-BE49-F238E27FC236}">
                  <a16:creationId xmlns:a16="http://schemas.microsoft.com/office/drawing/2014/main" id="{00D219F6-3194-481B-B9AE-3A9BB8A5E31A}"/>
                </a:ext>
              </a:extLst>
            </p:cNvPr>
            <p:cNvSpPr/>
            <p:nvPr/>
          </p:nvSpPr>
          <p:spPr>
            <a:xfrm>
              <a:off x="4490732" y="1603376"/>
              <a:ext cx="3349625" cy="593725"/>
            </a:xfrm>
            <a:custGeom>
              <a:avLst/>
              <a:gdLst>
                <a:gd name="connsiteX0" fmla="*/ 1730375 w 3349625"/>
                <a:gd name="connsiteY0" fmla="*/ 174625 h 593725"/>
                <a:gd name="connsiteX1" fmla="*/ 2101850 w 3349625"/>
                <a:gd name="connsiteY1" fmla="*/ 130175 h 593725"/>
                <a:gd name="connsiteX2" fmla="*/ 2508250 w 3349625"/>
                <a:gd name="connsiteY2" fmla="*/ 85725 h 593725"/>
                <a:gd name="connsiteX3" fmla="*/ 2736850 w 3349625"/>
                <a:gd name="connsiteY3" fmla="*/ 63500 h 593725"/>
                <a:gd name="connsiteX4" fmla="*/ 2832100 w 3349625"/>
                <a:gd name="connsiteY4" fmla="*/ 34925 h 593725"/>
                <a:gd name="connsiteX5" fmla="*/ 2927350 w 3349625"/>
                <a:gd name="connsiteY5" fmla="*/ 0 h 593725"/>
                <a:gd name="connsiteX6" fmla="*/ 2943225 w 3349625"/>
                <a:gd name="connsiteY6" fmla="*/ 0 h 593725"/>
                <a:gd name="connsiteX7" fmla="*/ 3000375 w 3349625"/>
                <a:gd name="connsiteY7" fmla="*/ 6350 h 593725"/>
                <a:gd name="connsiteX8" fmla="*/ 3076575 w 3349625"/>
                <a:gd name="connsiteY8" fmla="*/ 25400 h 593725"/>
                <a:gd name="connsiteX9" fmla="*/ 3133725 w 3349625"/>
                <a:gd name="connsiteY9" fmla="*/ 44450 h 593725"/>
                <a:gd name="connsiteX10" fmla="*/ 3178175 w 3349625"/>
                <a:gd name="connsiteY10" fmla="*/ 63500 h 593725"/>
                <a:gd name="connsiteX11" fmla="*/ 3235325 w 3349625"/>
                <a:gd name="connsiteY11" fmla="*/ 92075 h 593725"/>
                <a:gd name="connsiteX12" fmla="*/ 3289300 w 3349625"/>
                <a:gd name="connsiteY12" fmla="*/ 133350 h 593725"/>
                <a:gd name="connsiteX13" fmla="*/ 3314700 w 3349625"/>
                <a:gd name="connsiteY13" fmla="*/ 155575 h 593725"/>
                <a:gd name="connsiteX14" fmla="*/ 3340100 w 3349625"/>
                <a:gd name="connsiteY14" fmla="*/ 184150 h 593725"/>
                <a:gd name="connsiteX15" fmla="*/ 3346450 w 3349625"/>
                <a:gd name="connsiteY15" fmla="*/ 196850 h 593725"/>
                <a:gd name="connsiteX16" fmla="*/ 3349625 w 3349625"/>
                <a:gd name="connsiteY16" fmla="*/ 215900 h 593725"/>
                <a:gd name="connsiteX17" fmla="*/ 3340100 w 3349625"/>
                <a:gd name="connsiteY17" fmla="*/ 234950 h 593725"/>
                <a:gd name="connsiteX18" fmla="*/ 3321050 w 3349625"/>
                <a:gd name="connsiteY18" fmla="*/ 254000 h 593725"/>
                <a:gd name="connsiteX19" fmla="*/ 3282950 w 3349625"/>
                <a:gd name="connsiteY19" fmla="*/ 266700 h 593725"/>
                <a:gd name="connsiteX20" fmla="*/ 3241675 w 3349625"/>
                <a:gd name="connsiteY20" fmla="*/ 276225 h 593725"/>
                <a:gd name="connsiteX21" fmla="*/ 3194050 w 3349625"/>
                <a:gd name="connsiteY21" fmla="*/ 282575 h 593725"/>
                <a:gd name="connsiteX22" fmla="*/ 3124200 w 3349625"/>
                <a:gd name="connsiteY22" fmla="*/ 285750 h 593725"/>
                <a:gd name="connsiteX23" fmla="*/ 3028950 w 3349625"/>
                <a:gd name="connsiteY23" fmla="*/ 285750 h 593725"/>
                <a:gd name="connsiteX24" fmla="*/ 2822575 w 3349625"/>
                <a:gd name="connsiteY24" fmla="*/ 288925 h 593725"/>
                <a:gd name="connsiteX25" fmla="*/ 2466975 w 3349625"/>
                <a:gd name="connsiteY25" fmla="*/ 304800 h 593725"/>
                <a:gd name="connsiteX26" fmla="*/ 2127250 w 3349625"/>
                <a:gd name="connsiteY26" fmla="*/ 323850 h 593725"/>
                <a:gd name="connsiteX27" fmla="*/ 1863725 w 3349625"/>
                <a:gd name="connsiteY27" fmla="*/ 342900 h 593725"/>
                <a:gd name="connsiteX28" fmla="*/ 1498600 w 3349625"/>
                <a:gd name="connsiteY28" fmla="*/ 381000 h 593725"/>
                <a:gd name="connsiteX29" fmla="*/ 1092200 w 3349625"/>
                <a:gd name="connsiteY29" fmla="*/ 428625 h 593725"/>
                <a:gd name="connsiteX30" fmla="*/ 733425 w 3349625"/>
                <a:gd name="connsiteY30" fmla="*/ 476250 h 593725"/>
                <a:gd name="connsiteX31" fmla="*/ 390525 w 3349625"/>
                <a:gd name="connsiteY31" fmla="*/ 530225 h 593725"/>
                <a:gd name="connsiteX32" fmla="*/ 187325 w 3349625"/>
                <a:gd name="connsiteY32" fmla="*/ 561975 h 593725"/>
                <a:gd name="connsiteX33" fmla="*/ 79375 w 3349625"/>
                <a:gd name="connsiteY33" fmla="*/ 581025 h 593725"/>
                <a:gd name="connsiteX34" fmla="*/ 0 w 3349625"/>
                <a:gd name="connsiteY34" fmla="*/ 593725 h 593725"/>
                <a:gd name="connsiteX35" fmla="*/ 6350 w 3349625"/>
                <a:gd name="connsiteY35" fmla="*/ 387350 h 593725"/>
                <a:gd name="connsiteX36" fmla="*/ 314325 w 3349625"/>
                <a:gd name="connsiteY36" fmla="*/ 349250 h 593725"/>
                <a:gd name="connsiteX37" fmla="*/ 663575 w 3349625"/>
                <a:gd name="connsiteY37" fmla="*/ 304800 h 593725"/>
                <a:gd name="connsiteX38" fmla="*/ 1016000 w 3349625"/>
                <a:gd name="connsiteY38" fmla="*/ 260350 h 593725"/>
                <a:gd name="connsiteX39" fmla="*/ 1381125 w 3349625"/>
                <a:gd name="connsiteY39" fmla="*/ 215900 h 593725"/>
                <a:gd name="connsiteX40" fmla="*/ 1730375 w 3349625"/>
                <a:gd name="connsiteY40" fmla="*/ 174625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349625" h="593725">
                  <a:moveTo>
                    <a:pt x="1730375" y="174625"/>
                  </a:moveTo>
                  <a:lnTo>
                    <a:pt x="2101850" y="130175"/>
                  </a:lnTo>
                  <a:lnTo>
                    <a:pt x="2508250" y="85725"/>
                  </a:lnTo>
                  <a:lnTo>
                    <a:pt x="2736850" y="63500"/>
                  </a:lnTo>
                  <a:lnTo>
                    <a:pt x="2832100" y="34925"/>
                  </a:lnTo>
                  <a:lnTo>
                    <a:pt x="2927350" y="0"/>
                  </a:lnTo>
                  <a:lnTo>
                    <a:pt x="2943225" y="0"/>
                  </a:lnTo>
                  <a:lnTo>
                    <a:pt x="3000375" y="6350"/>
                  </a:lnTo>
                  <a:lnTo>
                    <a:pt x="3076575" y="25400"/>
                  </a:lnTo>
                  <a:lnTo>
                    <a:pt x="3133725" y="44450"/>
                  </a:lnTo>
                  <a:lnTo>
                    <a:pt x="3178175" y="63500"/>
                  </a:lnTo>
                  <a:lnTo>
                    <a:pt x="3235325" y="92075"/>
                  </a:lnTo>
                  <a:lnTo>
                    <a:pt x="3289300" y="133350"/>
                  </a:lnTo>
                  <a:lnTo>
                    <a:pt x="3314700" y="155575"/>
                  </a:lnTo>
                  <a:lnTo>
                    <a:pt x="3340100" y="184150"/>
                  </a:lnTo>
                  <a:lnTo>
                    <a:pt x="3346450" y="196850"/>
                  </a:lnTo>
                  <a:lnTo>
                    <a:pt x="3349625" y="215900"/>
                  </a:lnTo>
                  <a:lnTo>
                    <a:pt x="3340100" y="234950"/>
                  </a:lnTo>
                  <a:lnTo>
                    <a:pt x="3321050" y="254000"/>
                  </a:lnTo>
                  <a:lnTo>
                    <a:pt x="3282950" y="266700"/>
                  </a:lnTo>
                  <a:lnTo>
                    <a:pt x="3241675" y="276225"/>
                  </a:lnTo>
                  <a:lnTo>
                    <a:pt x="3194050" y="282575"/>
                  </a:lnTo>
                  <a:lnTo>
                    <a:pt x="3124200" y="285750"/>
                  </a:lnTo>
                  <a:lnTo>
                    <a:pt x="3028950" y="285750"/>
                  </a:lnTo>
                  <a:lnTo>
                    <a:pt x="2822575" y="288925"/>
                  </a:lnTo>
                  <a:lnTo>
                    <a:pt x="2466975" y="304800"/>
                  </a:lnTo>
                  <a:lnTo>
                    <a:pt x="2127250" y="323850"/>
                  </a:lnTo>
                  <a:lnTo>
                    <a:pt x="1863725" y="342900"/>
                  </a:lnTo>
                  <a:lnTo>
                    <a:pt x="1498600" y="381000"/>
                  </a:lnTo>
                  <a:lnTo>
                    <a:pt x="1092200" y="428625"/>
                  </a:lnTo>
                  <a:lnTo>
                    <a:pt x="733425" y="476250"/>
                  </a:lnTo>
                  <a:lnTo>
                    <a:pt x="390525" y="530225"/>
                  </a:lnTo>
                  <a:lnTo>
                    <a:pt x="187325" y="561975"/>
                  </a:lnTo>
                  <a:lnTo>
                    <a:pt x="79375" y="581025"/>
                  </a:lnTo>
                  <a:lnTo>
                    <a:pt x="0" y="593725"/>
                  </a:lnTo>
                  <a:lnTo>
                    <a:pt x="6350" y="387350"/>
                  </a:lnTo>
                  <a:lnTo>
                    <a:pt x="314325" y="349250"/>
                  </a:lnTo>
                  <a:lnTo>
                    <a:pt x="663575" y="304800"/>
                  </a:lnTo>
                  <a:lnTo>
                    <a:pt x="1016000" y="260350"/>
                  </a:lnTo>
                  <a:lnTo>
                    <a:pt x="1381125" y="215900"/>
                  </a:lnTo>
                  <a:lnTo>
                    <a:pt x="1730375" y="174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8">
              <a:extLst>
                <a:ext uri="{FF2B5EF4-FFF2-40B4-BE49-F238E27FC236}">
                  <a16:creationId xmlns:a16="http://schemas.microsoft.com/office/drawing/2014/main" id="{96EE98BD-D844-4F0C-9185-7C9B5C1EACDD}"/>
                </a:ext>
              </a:extLst>
            </p:cNvPr>
            <p:cNvSpPr/>
            <p:nvPr/>
          </p:nvSpPr>
          <p:spPr>
            <a:xfrm>
              <a:off x="4787595" y="2628900"/>
              <a:ext cx="1265237" cy="357188"/>
            </a:xfrm>
            <a:custGeom>
              <a:avLst/>
              <a:gdLst>
                <a:gd name="connsiteX0" fmla="*/ 483394 w 1264444"/>
                <a:gd name="connsiteY0" fmla="*/ 138113 h 357188"/>
                <a:gd name="connsiteX1" fmla="*/ 640557 w 1264444"/>
                <a:gd name="connsiteY1" fmla="*/ 104775 h 357188"/>
                <a:gd name="connsiteX2" fmla="*/ 907257 w 1264444"/>
                <a:gd name="connsiteY2" fmla="*/ 50006 h 357188"/>
                <a:gd name="connsiteX3" fmla="*/ 1064419 w 1264444"/>
                <a:gd name="connsiteY3" fmla="*/ 7144 h 357188"/>
                <a:gd name="connsiteX4" fmla="*/ 1097757 w 1264444"/>
                <a:gd name="connsiteY4" fmla="*/ 0 h 357188"/>
                <a:gd name="connsiteX5" fmla="*/ 1107282 w 1264444"/>
                <a:gd name="connsiteY5" fmla="*/ 0 h 357188"/>
                <a:gd name="connsiteX6" fmla="*/ 1123950 w 1264444"/>
                <a:gd name="connsiteY6" fmla="*/ 2381 h 357188"/>
                <a:gd name="connsiteX7" fmla="*/ 1169194 w 1264444"/>
                <a:gd name="connsiteY7" fmla="*/ 16669 h 357188"/>
                <a:gd name="connsiteX8" fmla="*/ 1212057 w 1264444"/>
                <a:gd name="connsiteY8" fmla="*/ 33338 h 357188"/>
                <a:gd name="connsiteX9" fmla="*/ 1235869 w 1264444"/>
                <a:gd name="connsiteY9" fmla="*/ 47625 h 357188"/>
                <a:gd name="connsiteX10" fmla="*/ 1250157 w 1264444"/>
                <a:gd name="connsiteY10" fmla="*/ 59531 h 357188"/>
                <a:gd name="connsiteX11" fmla="*/ 1262063 w 1264444"/>
                <a:gd name="connsiteY11" fmla="*/ 76200 h 357188"/>
                <a:gd name="connsiteX12" fmla="*/ 1264444 w 1264444"/>
                <a:gd name="connsiteY12" fmla="*/ 90488 h 357188"/>
                <a:gd name="connsiteX13" fmla="*/ 1257300 w 1264444"/>
                <a:gd name="connsiteY13" fmla="*/ 111919 h 357188"/>
                <a:gd name="connsiteX14" fmla="*/ 1233488 w 1264444"/>
                <a:gd name="connsiteY14" fmla="*/ 142875 h 357188"/>
                <a:gd name="connsiteX15" fmla="*/ 1202532 w 1264444"/>
                <a:gd name="connsiteY15" fmla="*/ 157163 h 357188"/>
                <a:gd name="connsiteX16" fmla="*/ 1102519 w 1264444"/>
                <a:gd name="connsiteY16" fmla="*/ 183356 h 357188"/>
                <a:gd name="connsiteX17" fmla="*/ 983457 w 1264444"/>
                <a:gd name="connsiteY17" fmla="*/ 211931 h 357188"/>
                <a:gd name="connsiteX18" fmla="*/ 807244 w 1264444"/>
                <a:gd name="connsiteY18" fmla="*/ 247650 h 357188"/>
                <a:gd name="connsiteX19" fmla="*/ 466725 w 1264444"/>
                <a:gd name="connsiteY19" fmla="*/ 323850 h 357188"/>
                <a:gd name="connsiteX20" fmla="*/ 373857 w 1264444"/>
                <a:gd name="connsiteY20" fmla="*/ 342900 h 357188"/>
                <a:gd name="connsiteX21" fmla="*/ 319088 w 1264444"/>
                <a:gd name="connsiteY21" fmla="*/ 350044 h 357188"/>
                <a:gd name="connsiteX22" fmla="*/ 283369 w 1264444"/>
                <a:gd name="connsiteY22" fmla="*/ 354806 h 357188"/>
                <a:gd name="connsiteX23" fmla="*/ 247650 w 1264444"/>
                <a:gd name="connsiteY23" fmla="*/ 357188 h 357188"/>
                <a:gd name="connsiteX24" fmla="*/ 221457 w 1264444"/>
                <a:gd name="connsiteY24" fmla="*/ 354806 h 357188"/>
                <a:gd name="connsiteX25" fmla="*/ 180975 w 1264444"/>
                <a:gd name="connsiteY25" fmla="*/ 345281 h 357188"/>
                <a:gd name="connsiteX26" fmla="*/ 133350 w 1264444"/>
                <a:gd name="connsiteY26" fmla="*/ 326231 h 357188"/>
                <a:gd name="connsiteX27" fmla="*/ 104775 w 1264444"/>
                <a:gd name="connsiteY27" fmla="*/ 309563 h 357188"/>
                <a:gd name="connsiteX28" fmla="*/ 78582 w 1264444"/>
                <a:gd name="connsiteY28" fmla="*/ 292894 h 357188"/>
                <a:gd name="connsiteX29" fmla="*/ 38100 w 1264444"/>
                <a:gd name="connsiteY29" fmla="*/ 252413 h 357188"/>
                <a:gd name="connsiteX30" fmla="*/ 14288 w 1264444"/>
                <a:gd name="connsiteY30" fmla="*/ 221456 h 357188"/>
                <a:gd name="connsiteX31" fmla="*/ 2382 w 1264444"/>
                <a:gd name="connsiteY31" fmla="*/ 202406 h 357188"/>
                <a:gd name="connsiteX32" fmla="*/ 0 w 1264444"/>
                <a:gd name="connsiteY32" fmla="*/ 192881 h 357188"/>
                <a:gd name="connsiteX33" fmla="*/ 0 w 1264444"/>
                <a:gd name="connsiteY33" fmla="*/ 180975 h 357188"/>
                <a:gd name="connsiteX34" fmla="*/ 7144 w 1264444"/>
                <a:gd name="connsiteY34" fmla="*/ 173831 h 357188"/>
                <a:gd name="connsiteX35" fmla="*/ 16669 w 1264444"/>
                <a:gd name="connsiteY35" fmla="*/ 171450 h 357188"/>
                <a:gd name="connsiteX36" fmla="*/ 47625 w 1264444"/>
                <a:gd name="connsiteY36" fmla="*/ 173831 h 357188"/>
                <a:gd name="connsiteX37" fmla="*/ 114300 w 1264444"/>
                <a:gd name="connsiteY37" fmla="*/ 185738 h 357188"/>
                <a:gd name="connsiteX38" fmla="*/ 185738 w 1264444"/>
                <a:gd name="connsiteY38" fmla="*/ 188119 h 357188"/>
                <a:gd name="connsiteX39" fmla="*/ 242888 w 1264444"/>
                <a:gd name="connsiteY39" fmla="*/ 185738 h 357188"/>
                <a:gd name="connsiteX40" fmla="*/ 426244 w 1264444"/>
                <a:gd name="connsiteY40" fmla="*/ 152400 h 357188"/>
                <a:gd name="connsiteX41" fmla="*/ 483394 w 1264444"/>
                <a:gd name="connsiteY41" fmla="*/ 13811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357188">
                  <a:moveTo>
                    <a:pt x="483394" y="138113"/>
                  </a:moveTo>
                  <a:lnTo>
                    <a:pt x="640557" y="104775"/>
                  </a:lnTo>
                  <a:lnTo>
                    <a:pt x="907257" y="50006"/>
                  </a:lnTo>
                  <a:lnTo>
                    <a:pt x="1064419" y="7144"/>
                  </a:lnTo>
                  <a:lnTo>
                    <a:pt x="1097757" y="0"/>
                  </a:lnTo>
                  <a:lnTo>
                    <a:pt x="1107282" y="0"/>
                  </a:lnTo>
                  <a:lnTo>
                    <a:pt x="1123950" y="2381"/>
                  </a:lnTo>
                  <a:lnTo>
                    <a:pt x="1169194" y="16669"/>
                  </a:lnTo>
                  <a:lnTo>
                    <a:pt x="1212057" y="33338"/>
                  </a:lnTo>
                  <a:lnTo>
                    <a:pt x="1235869" y="47625"/>
                  </a:lnTo>
                  <a:lnTo>
                    <a:pt x="1250157" y="59531"/>
                  </a:lnTo>
                  <a:lnTo>
                    <a:pt x="1262063" y="76200"/>
                  </a:lnTo>
                  <a:lnTo>
                    <a:pt x="1264444" y="90488"/>
                  </a:lnTo>
                  <a:lnTo>
                    <a:pt x="1257300" y="111919"/>
                  </a:lnTo>
                  <a:lnTo>
                    <a:pt x="1233488" y="142875"/>
                  </a:lnTo>
                  <a:lnTo>
                    <a:pt x="1202532" y="157163"/>
                  </a:lnTo>
                  <a:lnTo>
                    <a:pt x="1102519" y="183356"/>
                  </a:lnTo>
                  <a:lnTo>
                    <a:pt x="983457" y="211931"/>
                  </a:lnTo>
                  <a:lnTo>
                    <a:pt x="807244" y="247650"/>
                  </a:lnTo>
                  <a:lnTo>
                    <a:pt x="466725" y="323850"/>
                  </a:lnTo>
                  <a:lnTo>
                    <a:pt x="373857" y="342900"/>
                  </a:lnTo>
                  <a:lnTo>
                    <a:pt x="319088" y="350044"/>
                  </a:lnTo>
                  <a:lnTo>
                    <a:pt x="283369" y="354806"/>
                  </a:lnTo>
                  <a:lnTo>
                    <a:pt x="247650" y="357188"/>
                  </a:lnTo>
                  <a:lnTo>
                    <a:pt x="221457" y="354806"/>
                  </a:lnTo>
                  <a:lnTo>
                    <a:pt x="180975" y="345281"/>
                  </a:lnTo>
                  <a:lnTo>
                    <a:pt x="133350" y="326231"/>
                  </a:lnTo>
                  <a:lnTo>
                    <a:pt x="104775" y="309563"/>
                  </a:lnTo>
                  <a:lnTo>
                    <a:pt x="78582" y="292894"/>
                  </a:lnTo>
                  <a:lnTo>
                    <a:pt x="38100" y="252413"/>
                  </a:lnTo>
                  <a:lnTo>
                    <a:pt x="14288" y="221456"/>
                  </a:lnTo>
                  <a:lnTo>
                    <a:pt x="2382" y="20240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7144" y="173831"/>
                  </a:lnTo>
                  <a:lnTo>
                    <a:pt x="16669" y="171450"/>
                  </a:lnTo>
                  <a:lnTo>
                    <a:pt x="47625" y="173831"/>
                  </a:lnTo>
                  <a:lnTo>
                    <a:pt x="114300" y="185738"/>
                  </a:lnTo>
                  <a:lnTo>
                    <a:pt x="185738" y="188119"/>
                  </a:lnTo>
                  <a:lnTo>
                    <a:pt x="242888" y="185738"/>
                  </a:lnTo>
                  <a:lnTo>
                    <a:pt x="426244" y="152400"/>
                  </a:lnTo>
                  <a:lnTo>
                    <a:pt x="483394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9">
              <a:extLst>
                <a:ext uri="{FF2B5EF4-FFF2-40B4-BE49-F238E27FC236}">
                  <a16:creationId xmlns:a16="http://schemas.microsoft.com/office/drawing/2014/main" id="{F8728C68-68B8-4EB3-B960-07CACA19A47C}"/>
                </a:ext>
              </a:extLst>
            </p:cNvPr>
            <p:cNvSpPr/>
            <p:nvPr/>
          </p:nvSpPr>
          <p:spPr>
            <a:xfrm>
              <a:off x="6324295" y="2493964"/>
              <a:ext cx="1689100" cy="422275"/>
            </a:xfrm>
            <a:custGeom>
              <a:avLst/>
              <a:gdLst>
                <a:gd name="connsiteX0" fmla="*/ 997744 w 1688307"/>
                <a:gd name="connsiteY0" fmla="*/ 297656 h 423862"/>
                <a:gd name="connsiteX1" fmla="*/ 1238250 w 1688307"/>
                <a:gd name="connsiteY1" fmla="*/ 273844 h 423862"/>
                <a:gd name="connsiteX2" fmla="*/ 1423988 w 1688307"/>
                <a:gd name="connsiteY2" fmla="*/ 257175 h 423862"/>
                <a:gd name="connsiteX3" fmla="*/ 1569244 w 1688307"/>
                <a:gd name="connsiteY3" fmla="*/ 245269 h 423862"/>
                <a:gd name="connsiteX4" fmla="*/ 1602582 w 1688307"/>
                <a:gd name="connsiteY4" fmla="*/ 240506 h 423862"/>
                <a:gd name="connsiteX5" fmla="*/ 1640682 w 1688307"/>
                <a:gd name="connsiteY5" fmla="*/ 228600 h 423862"/>
                <a:gd name="connsiteX6" fmla="*/ 1666875 w 1688307"/>
                <a:gd name="connsiteY6" fmla="*/ 214312 h 423862"/>
                <a:gd name="connsiteX7" fmla="*/ 1683544 w 1688307"/>
                <a:gd name="connsiteY7" fmla="*/ 202406 h 423862"/>
                <a:gd name="connsiteX8" fmla="*/ 1688307 w 1688307"/>
                <a:gd name="connsiteY8" fmla="*/ 190500 h 423862"/>
                <a:gd name="connsiteX9" fmla="*/ 1688307 w 1688307"/>
                <a:gd name="connsiteY9" fmla="*/ 173831 h 423862"/>
                <a:gd name="connsiteX10" fmla="*/ 1678782 w 1688307"/>
                <a:gd name="connsiteY10" fmla="*/ 150019 h 423862"/>
                <a:gd name="connsiteX11" fmla="*/ 1657350 w 1688307"/>
                <a:gd name="connsiteY11" fmla="*/ 123825 h 423862"/>
                <a:gd name="connsiteX12" fmla="*/ 1609725 w 1688307"/>
                <a:gd name="connsiteY12" fmla="*/ 90487 h 423862"/>
                <a:gd name="connsiteX13" fmla="*/ 1552575 w 1688307"/>
                <a:gd name="connsiteY13" fmla="*/ 59531 h 423862"/>
                <a:gd name="connsiteX14" fmla="*/ 1462088 w 1688307"/>
                <a:gd name="connsiteY14" fmla="*/ 21431 h 423862"/>
                <a:gd name="connsiteX15" fmla="*/ 1395413 w 1688307"/>
                <a:gd name="connsiteY15" fmla="*/ 2381 h 423862"/>
                <a:gd name="connsiteX16" fmla="*/ 1378744 w 1688307"/>
                <a:gd name="connsiteY16" fmla="*/ 0 h 423862"/>
                <a:gd name="connsiteX17" fmla="*/ 1352550 w 1688307"/>
                <a:gd name="connsiteY17" fmla="*/ 16669 h 423862"/>
                <a:gd name="connsiteX18" fmla="*/ 1302544 w 1688307"/>
                <a:gd name="connsiteY18" fmla="*/ 42862 h 423862"/>
                <a:gd name="connsiteX19" fmla="*/ 1214438 w 1688307"/>
                <a:gd name="connsiteY19" fmla="*/ 71437 h 423862"/>
                <a:gd name="connsiteX20" fmla="*/ 1088232 w 1688307"/>
                <a:gd name="connsiteY20" fmla="*/ 97631 h 423862"/>
                <a:gd name="connsiteX21" fmla="*/ 928688 w 1688307"/>
                <a:gd name="connsiteY21" fmla="*/ 126206 h 423862"/>
                <a:gd name="connsiteX22" fmla="*/ 642938 w 1688307"/>
                <a:gd name="connsiteY22" fmla="*/ 183356 h 423862"/>
                <a:gd name="connsiteX23" fmla="*/ 504825 w 1688307"/>
                <a:gd name="connsiteY23" fmla="*/ 216694 h 423862"/>
                <a:gd name="connsiteX24" fmla="*/ 445294 w 1688307"/>
                <a:gd name="connsiteY24" fmla="*/ 228600 h 423862"/>
                <a:gd name="connsiteX25" fmla="*/ 366713 w 1688307"/>
                <a:gd name="connsiteY25" fmla="*/ 238125 h 423862"/>
                <a:gd name="connsiteX26" fmla="*/ 302419 w 1688307"/>
                <a:gd name="connsiteY26" fmla="*/ 242887 h 423862"/>
                <a:gd name="connsiteX27" fmla="*/ 252413 w 1688307"/>
                <a:gd name="connsiteY27" fmla="*/ 242887 h 423862"/>
                <a:gd name="connsiteX28" fmla="*/ 183357 w 1688307"/>
                <a:gd name="connsiteY28" fmla="*/ 242887 h 423862"/>
                <a:gd name="connsiteX29" fmla="*/ 123825 w 1688307"/>
                <a:gd name="connsiteY29" fmla="*/ 233362 h 423862"/>
                <a:gd name="connsiteX30" fmla="*/ 78582 w 1688307"/>
                <a:gd name="connsiteY30" fmla="*/ 219075 h 423862"/>
                <a:gd name="connsiteX31" fmla="*/ 33338 w 1688307"/>
                <a:gd name="connsiteY31" fmla="*/ 209550 h 423862"/>
                <a:gd name="connsiteX32" fmla="*/ 19050 w 1688307"/>
                <a:gd name="connsiteY32" fmla="*/ 209550 h 423862"/>
                <a:gd name="connsiteX33" fmla="*/ 7144 w 1688307"/>
                <a:gd name="connsiteY33" fmla="*/ 214312 h 423862"/>
                <a:gd name="connsiteX34" fmla="*/ 0 w 1688307"/>
                <a:gd name="connsiteY34" fmla="*/ 228600 h 423862"/>
                <a:gd name="connsiteX35" fmla="*/ 4763 w 1688307"/>
                <a:gd name="connsiteY35" fmla="*/ 254794 h 423862"/>
                <a:gd name="connsiteX36" fmla="*/ 16669 w 1688307"/>
                <a:gd name="connsiteY36" fmla="*/ 283369 h 423862"/>
                <a:gd name="connsiteX37" fmla="*/ 30957 w 1688307"/>
                <a:gd name="connsiteY37" fmla="*/ 300037 h 423862"/>
                <a:gd name="connsiteX38" fmla="*/ 54769 w 1688307"/>
                <a:gd name="connsiteY38" fmla="*/ 319087 h 423862"/>
                <a:gd name="connsiteX39" fmla="*/ 102394 w 1688307"/>
                <a:gd name="connsiteY39" fmla="*/ 352425 h 423862"/>
                <a:gd name="connsiteX40" fmla="*/ 157163 w 1688307"/>
                <a:gd name="connsiteY40" fmla="*/ 383381 h 423862"/>
                <a:gd name="connsiteX41" fmla="*/ 200025 w 1688307"/>
                <a:gd name="connsiteY41" fmla="*/ 402431 h 423862"/>
                <a:gd name="connsiteX42" fmla="*/ 240507 w 1688307"/>
                <a:gd name="connsiteY42" fmla="*/ 411956 h 423862"/>
                <a:gd name="connsiteX43" fmla="*/ 285750 w 1688307"/>
                <a:gd name="connsiteY43" fmla="*/ 421481 h 423862"/>
                <a:gd name="connsiteX44" fmla="*/ 333375 w 1688307"/>
                <a:gd name="connsiteY44" fmla="*/ 423862 h 423862"/>
                <a:gd name="connsiteX45" fmla="*/ 402432 w 1688307"/>
                <a:gd name="connsiteY45" fmla="*/ 407194 h 423862"/>
                <a:gd name="connsiteX46" fmla="*/ 481013 w 1688307"/>
                <a:gd name="connsiteY46" fmla="*/ 378619 h 423862"/>
                <a:gd name="connsiteX47" fmla="*/ 550069 w 1688307"/>
                <a:gd name="connsiteY47" fmla="*/ 345281 h 423862"/>
                <a:gd name="connsiteX48" fmla="*/ 997744 w 1688307"/>
                <a:gd name="connsiteY48" fmla="*/ 297656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8307" h="423862">
                  <a:moveTo>
                    <a:pt x="997744" y="297656"/>
                  </a:moveTo>
                  <a:lnTo>
                    <a:pt x="1238250" y="273844"/>
                  </a:lnTo>
                  <a:lnTo>
                    <a:pt x="1423988" y="257175"/>
                  </a:lnTo>
                  <a:lnTo>
                    <a:pt x="1569244" y="245269"/>
                  </a:lnTo>
                  <a:lnTo>
                    <a:pt x="1602582" y="240506"/>
                  </a:lnTo>
                  <a:lnTo>
                    <a:pt x="1640682" y="228600"/>
                  </a:lnTo>
                  <a:lnTo>
                    <a:pt x="1666875" y="214312"/>
                  </a:lnTo>
                  <a:lnTo>
                    <a:pt x="1683544" y="202406"/>
                  </a:lnTo>
                  <a:lnTo>
                    <a:pt x="1688307" y="190500"/>
                  </a:lnTo>
                  <a:lnTo>
                    <a:pt x="1688307" y="173831"/>
                  </a:lnTo>
                  <a:lnTo>
                    <a:pt x="1678782" y="150019"/>
                  </a:lnTo>
                  <a:lnTo>
                    <a:pt x="1657350" y="123825"/>
                  </a:lnTo>
                  <a:lnTo>
                    <a:pt x="1609725" y="90487"/>
                  </a:lnTo>
                  <a:lnTo>
                    <a:pt x="1552575" y="59531"/>
                  </a:lnTo>
                  <a:lnTo>
                    <a:pt x="1462088" y="21431"/>
                  </a:lnTo>
                  <a:lnTo>
                    <a:pt x="1395413" y="2381"/>
                  </a:lnTo>
                  <a:lnTo>
                    <a:pt x="1378744" y="0"/>
                  </a:lnTo>
                  <a:lnTo>
                    <a:pt x="1352550" y="16669"/>
                  </a:lnTo>
                  <a:lnTo>
                    <a:pt x="1302544" y="42862"/>
                  </a:lnTo>
                  <a:lnTo>
                    <a:pt x="1214438" y="71437"/>
                  </a:lnTo>
                  <a:lnTo>
                    <a:pt x="1088232" y="97631"/>
                  </a:lnTo>
                  <a:lnTo>
                    <a:pt x="928688" y="126206"/>
                  </a:lnTo>
                  <a:lnTo>
                    <a:pt x="642938" y="183356"/>
                  </a:lnTo>
                  <a:lnTo>
                    <a:pt x="504825" y="216694"/>
                  </a:lnTo>
                  <a:lnTo>
                    <a:pt x="445294" y="228600"/>
                  </a:lnTo>
                  <a:lnTo>
                    <a:pt x="366713" y="238125"/>
                  </a:lnTo>
                  <a:lnTo>
                    <a:pt x="302419" y="242887"/>
                  </a:lnTo>
                  <a:lnTo>
                    <a:pt x="252413" y="242887"/>
                  </a:lnTo>
                  <a:lnTo>
                    <a:pt x="183357" y="242887"/>
                  </a:lnTo>
                  <a:lnTo>
                    <a:pt x="123825" y="233362"/>
                  </a:lnTo>
                  <a:lnTo>
                    <a:pt x="78582" y="219075"/>
                  </a:lnTo>
                  <a:lnTo>
                    <a:pt x="33338" y="209550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28600"/>
                  </a:lnTo>
                  <a:lnTo>
                    <a:pt x="4763" y="254794"/>
                  </a:lnTo>
                  <a:lnTo>
                    <a:pt x="16669" y="283369"/>
                  </a:lnTo>
                  <a:lnTo>
                    <a:pt x="30957" y="300037"/>
                  </a:lnTo>
                  <a:lnTo>
                    <a:pt x="54769" y="319087"/>
                  </a:lnTo>
                  <a:lnTo>
                    <a:pt x="102394" y="352425"/>
                  </a:lnTo>
                  <a:lnTo>
                    <a:pt x="157163" y="383381"/>
                  </a:lnTo>
                  <a:lnTo>
                    <a:pt x="200025" y="402431"/>
                  </a:lnTo>
                  <a:lnTo>
                    <a:pt x="240507" y="411956"/>
                  </a:lnTo>
                  <a:lnTo>
                    <a:pt x="285750" y="421481"/>
                  </a:lnTo>
                  <a:lnTo>
                    <a:pt x="333375" y="423862"/>
                  </a:lnTo>
                  <a:lnTo>
                    <a:pt x="402432" y="407194"/>
                  </a:lnTo>
                  <a:lnTo>
                    <a:pt x="481013" y="378619"/>
                  </a:lnTo>
                  <a:lnTo>
                    <a:pt x="550069" y="345281"/>
                  </a:lnTo>
                  <a:lnTo>
                    <a:pt x="997744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7">
              <a:extLst>
                <a:ext uri="{FF2B5EF4-FFF2-40B4-BE49-F238E27FC236}">
                  <a16:creationId xmlns:a16="http://schemas.microsoft.com/office/drawing/2014/main" id="{1C626A9F-C20D-44EC-83F3-6E7282504DED}"/>
                </a:ext>
              </a:extLst>
            </p:cNvPr>
            <p:cNvSpPr/>
            <p:nvPr/>
          </p:nvSpPr>
          <p:spPr>
            <a:xfrm>
              <a:off x="5876926" y="4097338"/>
              <a:ext cx="493713" cy="1427162"/>
            </a:xfrm>
            <a:custGeom>
              <a:avLst/>
              <a:gdLst>
                <a:gd name="connsiteX0" fmla="*/ 183356 w 492919"/>
                <a:gd name="connsiteY0" fmla="*/ 895350 h 1426369"/>
                <a:gd name="connsiteX1" fmla="*/ 171450 w 492919"/>
                <a:gd name="connsiteY1" fmla="*/ 559594 h 1426369"/>
                <a:gd name="connsiteX2" fmla="*/ 166688 w 492919"/>
                <a:gd name="connsiteY2" fmla="*/ 347663 h 1426369"/>
                <a:gd name="connsiteX3" fmla="*/ 164306 w 492919"/>
                <a:gd name="connsiteY3" fmla="*/ 283369 h 1426369"/>
                <a:gd name="connsiteX4" fmla="*/ 154781 w 492919"/>
                <a:gd name="connsiteY4" fmla="*/ 233363 h 1426369"/>
                <a:gd name="connsiteX5" fmla="*/ 138113 w 492919"/>
                <a:gd name="connsiteY5" fmla="*/ 185738 h 1426369"/>
                <a:gd name="connsiteX6" fmla="*/ 123825 w 492919"/>
                <a:gd name="connsiteY6" fmla="*/ 154782 h 1426369"/>
                <a:gd name="connsiteX7" fmla="*/ 102394 w 492919"/>
                <a:gd name="connsiteY7" fmla="*/ 130969 h 1426369"/>
                <a:gd name="connsiteX8" fmla="*/ 78581 w 492919"/>
                <a:gd name="connsiteY8" fmla="*/ 114300 h 1426369"/>
                <a:gd name="connsiteX9" fmla="*/ 42863 w 492919"/>
                <a:gd name="connsiteY9" fmla="*/ 90488 h 1426369"/>
                <a:gd name="connsiteX10" fmla="*/ 19050 w 492919"/>
                <a:gd name="connsiteY10" fmla="*/ 71438 h 1426369"/>
                <a:gd name="connsiteX11" fmla="*/ 4763 w 492919"/>
                <a:gd name="connsiteY11" fmla="*/ 54769 h 1426369"/>
                <a:gd name="connsiteX12" fmla="*/ 0 w 492919"/>
                <a:gd name="connsiteY12" fmla="*/ 42863 h 1426369"/>
                <a:gd name="connsiteX13" fmla="*/ 0 w 492919"/>
                <a:gd name="connsiteY13" fmla="*/ 35719 h 1426369"/>
                <a:gd name="connsiteX14" fmla="*/ 2381 w 492919"/>
                <a:gd name="connsiteY14" fmla="*/ 23813 h 1426369"/>
                <a:gd name="connsiteX15" fmla="*/ 14288 w 492919"/>
                <a:gd name="connsiteY15" fmla="*/ 11907 h 1426369"/>
                <a:gd name="connsiteX16" fmla="*/ 38100 w 492919"/>
                <a:gd name="connsiteY16" fmla="*/ 4763 h 1426369"/>
                <a:gd name="connsiteX17" fmla="*/ 80963 w 492919"/>
                <a:gd name="connsiteY17" fmla="*/ 0 h 1426369"/>
                <a:gd name="connsiteX18" fmla="*/ 123825 w 492919"/>
                <a:gd name="connsiteY18" fmla="*/ 0 h 1426369"/>
                <a:gd name="connsiteX19" fmla="*/ 173831 w 492919"/>
                <a:gd name="connsiteY19" fmla="*/ 9525 h 1426369"/>
                <a:gd name="connsiteX20" fmla="*/ 228600 w 492919"/>
                <a:gd name="connsiteY20" fmla="*/ 23813 h 1426369"/>
                <a:gd name="connsiteX21" fmla="*/ 280988 w 492919"/>
                <a:gd name="connsiteY21" fmla="*/ 42863 h 1426369"/>
                <a:gd name="connsiteX22" fmla="*/ 347663 w 492919"/>
                <a:gd name="connsiteY22" fmla="*/ 73819 h 1426369"/>
                <a:gd name="connsiteX23" fmla="*/ 404813 w 492919"/>
                <a:gd name="connsiteY23" fmla="*/ 104775 h 1426369"/>
                <a:gd name="connsiteX24" fmla="*/ 433388 w 492919"/>
                <a:gd name="connsiteY24" fmla="*/ 121444 h 1426369"/>
                <a:gd name="connsiteX25" fmla="*/ 459581 w 492919"/>
                <a:gd name="connsiteY25" fmla="*/ 140494 h 1426369"/>
                <a:gd name="connsiteX26" fmla="*/ 476250 w 492919"/>
                <a:gd name="connsiteY26" fmla="*/ 154782 h 1426369"/>
                <a:gd name="connsiteX27" fmla="*/ 488156 w 492919"/>
                <a:gd name="connsiteY27" fmla="*/ 173832 h 1426369"/>
                <a:gd name="connsiteX28" fmla="*/ 492919 w 492919"/>
                <a:gd name="connsiteY28" fmla="*/ 192882 h 1426369"/>
                <a:gd name="connsiteX29" fmla="*/ 492919 w 492919"/>
                <a:gd name="connsiteY29" fmla="*/ 209550 h 1426369"/>
                <a:gd name="connsiteX30" fmla="*/ 490538 w 492919"/>
                <a:gd name="connsiteY30" fmla="*/ 235744 h 1426369"/>
                <a:gd name="connsiteX31" fmla="*/ 473869 w 492919"/>
                <a:gd name="connsiteY31" fmla="*/ 266700 h 1426369"/>
                <a:gd name="connsiteX32" fmla="*/ 454819 w 492919"/>
                <a:gd name="connsiteY32" fmla="*/ 300038 h 1426369"/>
                <a:gd name="connsiteX33" fmla="*/ 440531 w 492919"/>
                <a:gd name="connsiteY33" fmla="*/ 352425 h 1426369"/>
                <a:gd name="connsiteX34" fmla="*/ 433388 w 492919"/>
                <a:gd name="connsiteY34" fmla="*/ 447675 h 1426369"/>
                <a:gd name="connsiteX35" fmla="*/ 435769 w 492919"/>
                <a:gd name="connsiteY35" fmla="*/ 1416844 h 1426369"/>
                <a:gd name="connsiteX36" fmla="*/ 197644 w 492919"/>
                <a:gd name="connsiteY36" fmla="*/ 1426369 h 1426369"/>
                <a:gd name="connsiteX37" fmla="*/ 183356 w 492919"/>
                <a:gd name="connsiteY37" fmla="*/ 895350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426369">
                  <a:moveTo>
                    <a:pt x="183356" y="895350"/>
                  </a:moveTo>
                  <a:lnTo>
                    <a:pt x="171450" y="559594"/>
                  </a:lnTo>
                  <a:lnTo>
                    <a:pt x="166688" y="347663"/>
                  </a:lnTo>
                  <a:lnTo>
                    <a:pt x="164306" y="283369"/>
                  </a:lnTo>
                  <a:lnTo>
                    <a:pt x="154781" y="233363"/>
                  </a:lnTo>
                  <a:lnTo>
                    <a:pt x="138113" y="185738"/>
                  </a:lnTo>
                  <a:lnTo>
                    <a:pt x="123825" y="154782"/>
                  </a:lnTo>
                  <a:lnTo>
                    <a:pt x="102394" y="130969"/>
                  </a:lnTo>
                  <a:lnTo>
                    <a:pt x="78581" y="114300"/>
                  </a:lnTo>
                  <a:lnTo>
                    <a:pt x="42863" y="90488"/>
                  </a:lnTo>
                  <a:lnTo>
                    <a:pt x="19050" y="71438"/>
                  </a:lnTo>
                  <a:lnTo>
                    <a:pt x="4763" y="54769"/>
                  </a:lnTo>
                  <a:lnTo>
                    <a:pt x="0" y="42863"/>
                  </a:lnTo>
                  <a:lnTo>
                    <a:pt x="0" y="35719"/>
                  </a:lnTo>
                  <a:lnTo>
                    <a:pt x="2381" y="23813"/>
                  </a:lnTo>
                  <a:lnTo>
                    <a:pt x="14288" y="11907"/>
                  </a:lnTo>
                  <a:lnTo>
                    <a:pt x="38100" y="4763"/>
                  </a:lnTo>
                  <a:lnTo>
                    <a:pt x="80963" y="0"/>
                  </a:lnTo>
                  <a:lnTo>
                    <a:pt x="123825" y="0"/>
                  </a:lnTo>
                  <a:lnTo>
                    <a:pt x="173831" y="9525"/>
                  </a:lnTo>
                  <a:lnTo>
                    <a:pt x="228600" y="23813"/>
                  </a:lnTo>
                  <a:lnTo>
                    <a:pt x="280988" y="42863"/>
                  </a:lnTo>
                  <a:lnTo>
                    <a:pt x="347663" y="73819"/>
                  </a:lnTo>
                  <a:lnTo>
                    <a:pt x="404813" y="104775"/>
                  </a:lnTo>
                  <a:lnTo>
                    <a:pt x="433388" y="121444"/>
                  </a:lnTo>
                  <a:lnTo>
                    <a:pt x="459581" y="140494"/>
                  </a:lnTo>
                  <a:lnTo>
                    <a:pt x="476250" y="154782"/>
                  </a:lnTo>
                  <a:lnTo>
                    <a:pt x="488156" y="173832"/>
                  </a:lnTo>
                  <a:lnTo>
                    <a:pt x="492919" y="192882"/>
                  </a:lnTo>
                  <a:lnTo>
                    <a:pt x="492919" y="209550"/>
                  </a:lnTo>
                  <a:lnTo>
                    <a:pt x="490538" y="235744"/>
                  </a:lnTo>
                  <a:lnTo>
                    <a:pt x="473869" y="266700"/>
                  </a:lnTo>
                  <a:lnTo>
                    <a:pt x="454819" y="300038"/>
                  </a:lnTo>
                  <a:lnTo>
                    <a:pt x="440531" y="352425"/>
                  </a:lnTo>
                  <a:lnTo>
                    <a:pt x="433388" y="447675"/>
                  </a:lnTo>
                  <a:cubicBezTo>
                    <a:pt x="434182" y="770731"/>
                    <a:pt x="434975" y="1093788"/>
                    <a:pt x="435769" y="1416844"/>
                  </a:cubicBezTo>
                  <a:lnTo>
                    <a:pt x="197644" y="1426369"/>
                  </a:lnTo>
                  <a:lnTo>
                    <a:pt x="183356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9">
              <a:extLst>
                <a:ext uri="{FF2B5EF4-FFF2-40B4-BE49-F238E27FC236}">
                  <a16:creationId xmlns:a16="http://schemas.microsoft.com/office/drawing/2014/main" id="{B44F48B6-A583-4A54-B99C-7773E613E9D3}"/>
                </a:ext>
              </a:extLst>
            </p:cNvPr>
            <p:cNvSpPr/>
            <p:nvPr/>
          </p:nvSpPr>
          <p:spPr>
            <a:xfrm>
              <a:off x="4895851" y="4619626"/>
              <a:ext cx="481013" cy="1027113"/>
            </a:xfrm>
            <a:custGeom>
              <a:avLst/>
              <a:gdLst>
                <a:gd name="connsiteX0" fmla="*/ 411956 w 481013"/>
                <a:gd name="connsiteY0" fmla="*/ 716756 h 1026319"/>
                <a:gd name="connsiteX1" fmla="*/ 411956 w 481013"/>
                <a:gd name="connsiteY1" fmla="*/ 621506 h 1026319"/>
                <a:gd name="connsiteX2" fmla="*/ 416719 w 481013"/>
                <a:gd name="connsiteY2" fmla="*/ 533400 h 1026319"/>
                <a:gd name="connsiteX3" fmla="*/ 423863 w 481013"/>
                <a:gd name="connsiteY3" fmla="*/ 471488 h 1026319"/>
                <a:gd name="connsiteX4" fmla="*/ 431006 w 481013"/>
                <a:gd name="connsiteY4" fmla="*/ 438150 h 1026319"/>
                <a:gd name="connsiteX5" fmla="*/ 442913 w 481013"/>
                <a:gd name="connsiteY5" fmla="*/ 407194 h 1026319"/>
                <a:gd name="connsiteX6" fmla="*/ 454819 w 481013"/>
                <a:gd name="connsiteY6" fmla="*/ 397669 h 1026319"/>
                <a:gd name="connsiteX7" fmla="*/ 469106 w 481013"/>
                <a:gd name="connsiteY7" fmla="*/ 364331 h 1026319"/>
                <a:gd name="connsiteX8" fmla="*/ 478631 w 481013"/>
                <a:gd name="connsiteY8" fmla="*/ 326231 h 1026319"/>
                <a:gd name="connsiteX9" fmla="*/ 481013 w 481013"/>
                <a:gd name="connsiteY9" fmla="*/ 302419 h 1026319"/>
                <a:gd name="connsiteX10" fmla="*/ 476250 w 481013"/>
                <a:gd name="connsiteY10" fmla="*/ 271463 h 1026319"/>
                <a:gd name="connsiteX11" fmla="*/ 469106 w 481013"/>
                <a:gd name="connsiteY11" fmla="*/ 252413 h 1026319"/>
                <a:gd name="connsiteX12" fmla="*/ 454819 w 481013"/>
                <a:gd name="connsiteY12" fmla="*/ 226219 h 1026319"/>
                <a:gd name="connsiteX13" fmla="*/ 438150 w 481013"/>
                <a:gd name="connsiteY13" fmla="*/ 209550 h 1026319"/>
                <a:gd name="connsiteX14" fmla="*/ 400050 w 481013"/>
                <a:gd name="connsiteY14" fmla="*/ 183356 h 1026319"/>
                <a:gd name="connsiteX15" fmla="*/ 338138 w 481013"/>
                <a:gd name="connsiteY15" fmla="*/ 135731 h 1026319"/>
                <a:gd name="connsiteX16" fmla="*/ 273844 w 481013"/>
                <a:gd name="connsiteY16" fmla="*/ 95250 h 1026319"/>
                <a:gd name="connsiteX17" fmla="*/ 207169 w 481013"/>
                <a:gd name="connsiteY17" fmla="*/ 59531 h 1026319"/>
                <a:gd name="connsiteX18" fmla="*/ 138113 w 481013"/>
                <a:gd name="connsiteY18" fmla="*/ 30956 h 1026319"/>
                <a:gd name="connsiteX19" fmla="*/ 76200 w 481013"/>
                <a:gd name="connsiteY19" fmla="*/ 14288 h 1026319"/>
                <a:gd name="connsiteX20" fmla="*/ 19050 w 481013"/>
                <a:gd name="connsiteY20" fmla="*/ 0 h 1026319"/>
                <a:gd name="connsiteX21" fmla="*/ 4763 w 481013"/>
                <a:gd name="connsiteY21" fmla="*/ 2381 h 1026319"/>
                <a:gd name="connsiteX22" fmla="*/ 0 w 481013"/>
                <a:gd name="connsiteY22" fmla="*/ 19050 h 1026319"/>
                <a:gd name="connsiteX23" fmla="*/ 4763 w 481013"/>
                <a:gd name="connsiteY23" fmla="*/ 35719 h 1026319"/>
                <a:gd name="connsiteX24" fmla="*/ 19050 w 481013"/>
                <a:gd name="connsiteY24" fmla="*/ 61913 h 1026319"/>
                <a:gd name="connsiteX25" fmla="*/ 50006 w 481013"/>
                <a:gd name="connsiteY25" fmla="*/ 95250 h 1026319"/>
                <a:gd name="connsiteX26" fmla="*/ 69056 w 481013"/>
                <a:gd name="connsiteY26" fmla="*/ 111919 h 1026319"/>
                <a:gd name="connsiteX27" fmla="*/ 102394 w 481013"/>
                <a:gd name="connsiteY27" fmla="*/ 150019 h 1026319"/>
                <a:gd name="connsiteX28" fmla="*/ 128588 w 481013"/>
                <a:gd name="connsiteY28" fmla="*/ 185738 h 1026319"/>
                <a:gd name="connsiteX29" fmla="*/ 147638 w 481013"/>
                <a:gd name="connsiteY29" fmla="*/ 226219 h 1026319"/>
                <a:gd name="connsiteX30" fmla="*/ 161925 w 481013"/>
                <a:gd name="connsiteY30" fmla="*/ 288131 h 1026319"/>
                <a:gd name="connsiteX31" fmla="*/ 171450 w 481013"/>
                <a:gd name="connsiteY31" fmla="*/ 395288 h 1026319"/>
                <a:gd name="connsiteX32" fmla="*/ 180975 w 481013"/>
                <a:gd name="connsiteY32" fmla="*/ 526256 h 1026319"/>
                <a:gd name="connsiteX33" fmla="*/ 188119 w 481013"/>
                <a:gd name="connsiteY33" fmla="*/ 1026319 h 1026319"/>
                <a:gd name="connsiteX34" fmla="*/ 414338 w 481013"/>
                <a:gd name="connsiteY34" fmla="*/ 973931 h 1026319"/>
                <a:gd name="connsiteX35" fmla="*/ 411956 w 481013"/>
                <a:gd name="connsiteY35" fmla="*/ 71675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026319">
                  <a:moveTo>
                    <a:pt x="411956" y="716756"/>
                  </a:moveTo>
                  <a:lnTo>
                    <a:pt x="411956" y="621506"/>
                  </a:lnTo>
                  <a:lnTo>
                    <a:pt x="416719" y="533400"/>
                  </a:lnTo>
                  <a:lnTo>
                    <a:pt x="423863" y="471488"/>
                  </a:lnTo>
                  <a:lnTo>
                    <a:pt x="431006" y="438150"/>
                  </a:lnTo>
                  <a:lnTo>
                    <a:pt x="442913" y="407194"/>
                  </a:lnTo>
                  <a:lnTo>
                    <a:pt x="454819" y="397669"/>
                  </a:lnTo>
                  <a:lnTo>
                    <a:pt x="469106" y="364331"/>
                  </a:lnTo>
                  <a:lnTo>
                    <a:pt x="478631" y="326231"/>
                  </a:lnTo>
                  <a:lnTo>
                    <a:pt x="481013" y="302419"/>
                  </a:lnTo>
                  <a:lnTo>
                    <a:pt x="476250" y="271463"/>
                  </a:lnTo>
                  <a:lnTo>
                    <a:pt x="469106" y="252413"/>
                  </a:lnTo>
                  <a:lnTo>
                    <a:pt x="454819" y="226219"/>
                  </a:lnTo>
                  <a:lnTo>
                    <a:pt x="438150" y="209550"/>
                  </a:lnTo>
                  <a:lnTo>
                    <a:pt x="400050" y="183356"/>
                  </a:lnTo>
                  <a:lnTo>
                    <a:pt x="338138" y="135731"/>
                  </a:lnTo>
                  <a:lnTo>
                    <a:pt x="273844" y="95250"/>
                  </a:lnTo>
                  <a:lnTo>
                    <a:pt x="207169" y="59531"/>
                  </a:lnTo>
                  <a:lnTo>
                    <a:pt x="138113" y="30956"/>
                  </a:lnTo>
                  <a:lnTo>
                    <a:pt x="76200" y="14288"/>
                  </a:lnTo>
                  <a:lnTo>
                    <a:pt x="19050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19050" y="61913"/>
                  </a:lnTo>
                  <a:lnTo>
                    <a:pt x="50006" y="95250"/>
                  </a:lnTo>
                  <a:lnTo>
                    <a:pt x="69056" y="111919"/>
                  </a:lnTo>
                  <a:lnTo>
                    <a:pt x="102394" y="150019"/>
                  </a:lnTo>
                  <a:lnTo>
                    <a:pt x="128588" y="185738"/>
                  </a:lnTo>
                  <a:lnTo>
                    <a:pt x="147638" y="226219"/>
                  </a:lnTo>
                  <a:lnTo>
                    <a:pt x="161925" y="288131"/>
                  </a:lnTo>
                  <a:lnTo>
                    <a:pt x="171450" y="395288"/>
                  </a:lnTo>
                  <a:lnTo>
                    <a:pt x="180975" y="526256"/>
                  </a:lnTo>
                  <a:lnTo>
                    <a:pt x="188119" y="1026319"/>
                  </a:lnTo>
                  <a:lnTo>
                    <a:pt x="414338" y="973931"/>
                  </a:lnTo>
                  <a:lnTo>
                    <a:pt x="411956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7">
              <a:extLst>
                <a:ext uri="{FF2B5EF4-FFF2-40B4-BE49-F238E27FC236}">
                  <a16:creationId xmlns:a16="http://schemas.microsoft.com/office/drawing/2014/main" id="{70B6549C-097F-4048-8388-33E03BAD3BDC}"/>
                </a:ext>
              </a:extLst>
            </p:cNvPr>
            <p:cNvSpPr/>
            <p:nvPr/>
          </p:nvSpPr>
          <p:spPr>
            <a:xfrm>
              <a:off x="3576331" y="1806575"/>
              <a:ext cx="1054100" cy="3341688"/>
            </a:xfrm>
            <a:custGeom>
              <a:avLst/>
              <a:gdLst>
                <a:gd name="connsiteX0" fmla="*/ 1005407 w 1053077"/>
                <a:gd name="connsiteY0" fmla="*/ 593710 h 3341243"/>
                <a:gd name="connsiteX1" fmla="*/ 1022741 w 1053077"/>
                <a:gd name="connsiteY1" fmla="*/ 355359 h 3341243"/>
                <a:gd name="connsiteX2" fmla="*/ 1053077 w 1053077"/>
                <a:gd name="connsiteY2" fmla="*/ 173346 h 3341243"/>
                <a:gd name="connsiteX3" fmla="*/ 888398 w 1053077"/>
                <a:gd name="connsiteY3" fmla="*/ 104007 h 3341243"/>
                <a:gd name="connsiteX4" fmla="*/ 762722 w 1053077"/>
                <a:gd name="connsiteY4" fmla="*/ 47670 h 3341243"/>
                <a:gd name="connsiteX5" fmla="*/ 676049 w 1053077"/>
                <a:gd name="connsiteY5" fmla="*/ 8667 h 3341243"/>
                <a:gd name="connsiteX6" fmla="*/ 641380 w 1053077"/>
                <a:gd name="connsiteY6" fmla="*/ 0 h 3341243"/>
                <a:gd name="connsiteX7" fmla="*/ 628379 w 1053077"/>
                <a:gd name="connsiteY7" fmla="*/ 0 h 3341243"/>
                <a:gd name="connsiteX8" fmla="*/ 619712 w 1053077"/>
                <a:gd name="connsiteY8" fmla="*/ 4333 h 3341243"/>
                <a:gd name="connsiteX9" fmla="*/ 624045 w 1053077"/>
                <a:gd name="connsiteY9" fmla="*/ 21668 h 3341243"/>
                <a:gd name="connsiteX10" fmla="*/ 645714 w 1053077"/>
                <a:gd name="connsiteY10" fmla="*/ 56337 h 3341243"/>
                <a:gd name="connsiteX11" fmla="*/ 697718 w 1053077"/>
                <a:gd name="connsiteY11" fmla="*/ 121342 h 3341243"/>
                <a:gd name="connsiteX12" fmla="*/ 715052 w 1053077"/>
                <a:gd name="connsiteY12" fmla="*/ 151677 h 3341243"/>
                <a:gd name="connsiteX13" fmla="*/ 736720 w 1053077"/>
                <a:gd name="connsiteY13" fmla="*/ 195014 h 3341243"/>
                <a:gd name="connsiteX14" fmla="*/ 749721 w 1053077"/>
                <a:gd name="connsiteY14" fmla="*/ 242684 h 3341243"/>
                <a:gd name="connsiteX15" fmla="*/ 754055 w 1053077"/>
                <a:gd name="connsiteY15" fmla="*/ 333691 h 3341243"/>
                <a:gd name="connsiteX16" fmla="*/ 745388 w 1053077"/>
                <a:gd name="connsiteY16" fmla="*/ 615378 h 3341243"/>
                <a:gd name="connsiteX17" fmla="*/ 723719 w 1053077"/>
                <a:gd name="connsiteY17" fmla="*/ 871063 h 3341243"/>
                <a:gd name="connsiteX18" fmla="*/ 697718 w 1053077"/>
                <a:gd name="connsiteY18" fmla="*/ 1109414 h 3341243"/>
                <a:gd name="connsiteX19" fmla="*/ 658715 w 1053077"/>
                <a:gd name="connsiteY19" fmla="*/ 1365099 h 3341243"/>
                <a:gd name="connsiteX20" fmla="*/ 615378 w 1053077"/>
                <a:gd name="connsiteY20" fmla="*/ 1590449 h 3341243"/>
                <a:gd name="connsiteX21" fmla="*/ 559041 w 1053077"/>
                <a:gd name="connsiteY21" fmla="*/ 1841801 h 3341243"/>
                <a:gd name="connsiteX22" fmla="*/ 498370 w 1053077"/>
                <a:gd name="connsiteY22" fmla="*/ 2071484 h 3341243"/>
                <a:gd name="connsiteX23" fmla="*/ 411697 w 1053077"/>
                <a:gd name="connsiteY23" fmla="*/ 2357505 h 3341243"/>
                <a:gd name="connsiteX24" fmla="*/ 329357 w 1053077"/>
                <a:gd name="connsiteY24" fmla="*/ 2591522 h 3341243"/>
                <a:gd name="connsiteX25" fmla="*/ 238351 w 1053077"/>
                <a:gd name="connsiteY25" fmla="*/ 2816872 h 3341243"/>
                <a:gd name="connsiteX26" fmla="*/ 138677 w 1053077"/>
                <a:gd name="connsiteY26" fmla="*/ 3042222 h 3341243"/>
                <a:gd name="connsiteX27" fmla="*/ 26002 w 1053077"/>
                <a:gd name="connsiteY27" fmla="*/ 3254570 h 3341243"/>
                <a:gd name="connsiteX28" fmla="*/ 0 w 1053077"/>
                <a:gd name="connsiteY28" fmla="*/ 3310908 h 3341243"/>
                <a:gd name="connsiteX29" fmla="*/ 0 w 1053077"/>
                <a:gd name="connsiteY29" fmla="*/ 3328242 h 3341243"/>
                <a:gd name="connsiteX30" fmla="*/ 13001 w 1053077"/>
                <a:gd name="connsiteY30" fmla="*/ 3341243 h 3341243"/>
                <a:gd name="connsiteX31" fmla="*/ 30336 w 1053077"/>
                <a:gd name="connsiteY31" fmla="*/ 3341243 h 3341243"/>
                <a:gd name="connsiteX32" fmla="*/ 65005 w 1053077"/>
                <a:gd name="connsiteY32" fmla="*/ 3319575 h 3341243"/>
                <a:gd name="connsiteX33" fmla="*/ 112675 w 1053077"/>
                <a:gd name="connsiteY33" fmla="*/ 3254570 h 3341243"/>
                <a:gd name="connsiteX34" fmla="*/ 225350 w 1053077"/>
                <a:gd name="connsiteY34" fmla="*/ 3107226 h 3341243"/>
                <a:gd name="connsiteX35" fmla="*/ 316356 w 1053077"/>
                <a:gd name="connsiteY35" fmla="*/ 2977217 h 3341243"/>
                <a:gd name="connsiteX36" fmla="*/ 398696 w 1053077"/>
                <a:gd name="connsiteY36" fmla="*/ 2847207 h 3341243"/>
                <a:gd name="connsiteX37" fmla="*/ 472368 w 1053077"/>
                <a:gd name="connsiteY37" fmla="*/ 2725865 h 3341243"/>
                <a:gd name="connsiteX38" fmla="*/ 528705 w 1053077"/>
                <a:gd name="connsiteY38" fmla="*/ 2626191 h 3341243"/>
                <a:gd name="connsiteX39" fmla="*/ 585043 w 1053077"/>
                <a:gd name="connsiteY39" fmla="*/ 2509183 h 3341243"/>
                <a:gd name="connsiteX40" fmla="*/ 632713 w 1053077"/>
                <a:gd name="connsiteY40" fmla="*/ 2409509 h 3341243"/>
                <a:gd name="connsiteX41" fmla="*/ 680383 w 1053077"/>
                <a:gd name="connsiteY41" fmla="*/ 2288167 h 3341243"/>
                <a:gd name="connsiteX42" fmla="*/ 723719 w 1053077"/>
                <a:gd name="connsiteY42" fmla="*/ 2153823 h 3341243"/>
                <a:gd name="connsiteX43" fmla="*/ 771390 w 1053077"/>
                <a:gd name="connsiteY43" fmla="*/ 2002146 h 3341243"/>
                <a:gd name="connsiteX44" fmla="*/ 810392 w 1053077"/>
                <a:gd name="connsiteY44" fmla="*/ 1850468 h 3341243"/>
                <a:gd name="connsiteX45" fmla="*/ 836394 w 1053077"/>
                <a:gd name="connsiteY45" fmla="*/ 1742127 h 3341243"/>
                <a:gd name="connsiteX46" fmla="*/ 866730 w 1053077"/>
                <a:gd name="connsiteY46" fmla="*/ 1603450 h 3341243"/>
                <a:gd name="connsiteX47" fmla="*/ 888398 w 1053077"/>
                <a:gd name="connsiteY47" fmla="*/ 1503776 h 3341243"/>
                <a:gd name="connsiteX48" fmla="*/ 910066 w 1053077"/>
                <a:gd name="connsiteY48" fmla="*/ 1373767 h 3341243"/>
                <a:gd name="connsiteX49" fmla="*/ 940402 w 1053077"/>
                <a:gd name="connsiteY49" fmla="*/ 1187420 h 3341243"/>
                <a:gd name="connsiteX50" fmla="*/ 962070 w 1053077"/>
                <a:gd name="connsiteY50" fmla="*/ 1040076 h 3341243"/>
                <a:gd name="connsiteX51" fmla="*/ 988072 w 1053077"/>
                <a:gd name="connsiteY51" fmla="*/ 797391 h 3341243"/>
                <a:gd name="connsiteX52" fmla="*/ 1005407 w 1053077"/>
                <a:gd name="connsiteY52" fmla="*/ 593710 h 33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3077" h="3341243">
                  <a:moveTo>
                    <a:pt x="1005407" y="593710"/>
                  </a:moveTo>
                  <a:lnTo>
                    <a:pt x="1022741" y="355359"/>
                  </a:lnTo>
                  <a:lnTo>
                    <a:pt x="1053077" y="173346"/>
                  </a:lnTo>
                  <a:lnTo>
                    <a:pt x="888398" y="104007"/>
                  </a:lnTo>
                  <a:lnTo>
                    <a:pt x="762722" y="47670"/>
                  </a:lnTo>
                  <a:lnTo>
                    <a:pt x="676049" y="8667"/>
                  </a:lnTo>
                  <a:lnTo>
                    <a:pt x="641380" y="0"/>
                  </a:lnTo>
                  <a:lnTo>
                    <a:pt x="628379" y="0"/>
                  </a:lnTo>
                  <a:lnTo>
                    <a:pt x="619712" y="4333"/>
                  </a:lnTo>
                  <a:lnTo>
                    <a:pt x="624045" y="21668"/>
                  </a:lnTo>
                  <a:lnTo>
                    <a:pt x="645714" y="56337"/>
                  </a:lnTo>
                  <a:lnTo>
                    <a:pt x="697718" y="121342"/>
                  </a:lnTo>
                  <a:lnTo>
                    <a:pt x="715052" y="151677"/>
                  </a:lnTo>
                  <a:lnTo>
                    <a:pt x="736720" y="195014"/>
                  </a:lnTo>
                  <a:lnTo>
                    <a:pt x="749721" y="242684"/>
                  </a:lnTo>
                  <a:lnTo>
                    <a:pt x="754055" y="333691"/>
                  </a:lnTo>
                  <a:lnTo>
                    <a:pt x="745388" y="615378"/>
                  </a:lnTo>
                  <a:lnTo>
                    <a:pt x="723719" y="871063"/>
                  </a:lnTo>
                  <a:lnTo>
                    <a:pt x="697718" y="1109414"/>
                  </a:lnTo>
                  <a:lnTo>
                    <a:pt x="658715" y="1365099"/>
                  </a:lnTo>
                  <a:lnTo>
                    <a:pt x="615378" y="1590449"/>
                  </a:lnTo>
                  <a:lnTo>
                    <a:pt x="559041" y="1841801"/>
                  </a:lnTo>
                  <a:lnTo>
                    <a:pt x="498370" y="2071484"/>
                  </a:lnTo>
                  <a:lnTo>
                    <a:pt x="411697" y="2357505"/>
                  </a:lnTo>
                  <a:lnTo>
                    <a:pt x="329357" y="2591522"/>
                  </a:lnTo>
                  <a:lnTo>
                    <a:pt x="238351" y="2816872"/>
                  </a:lnTo>
                  <a:lnTo>
                    <a:pt x="138677" y="3042222"/>
                  </a:lnTo>
                  <a:lnTo>
                    <a:pt x="26002" y="3254570"/>
                  </a:lnTo>
                  <a:lnTo>
                    <a:pt x="0" y="3310908"/>
                  </a:lnTo>
                  <a:lnTo>
                    <a:pt x="0" y="3328242"/>
                  </a:lnTo>
                  <a:lnTo>
                    <a:pt x="13001" y="3341243"/>
                  </a:lnTo>
                  <a:lnTo>
                    <a:pt x="30336" y="3341243"/>
                  </a:lnTo>
                  <a:lnTo>
                    <a:pt x="65005" y="3319575"/>
                  </a:lnTo>
                  <a:lnTo>
                    <a:pt x="112675" y="3254570"/>
                  </a:lnTo>
                  <a:lnTo>
                    <a:pt x="225350" y="3107226"/>
                  </a:lnTo>
                  <a:lnTo>
                    <a:pt x="316356" y="2977217"/>
                  </a:lnTo>
                  <a:lnTo>
                    <a:pt x="398696" y="2847207"/>
                  </a:lnTo>
                  <a:lnTo>
                    <a:pt x="472368" y="2725865"/>
                  </a:lnTo>
                  <a:lnTo>
                    <a:pt x="528705" y="2626191"/>
                  </a:lnTo>
                  <a:lnTo>
                    <a:pt x="585043" y="2509183"/>
                  </a:lnTo>
                  <a:lnTo>
                    <a:pt x="632713" y="2409509"/>
                  </a:lnTo>
                  <a:lnTo>
                    <a:pt x="680383" y="2288167"/>
                  </a:lnTo>
                  <a:lnTo>
                    <a:pt x="723719" y="2153823"/>
                  </a:lnTo>
                  <a:lnTo>
                    <a:pt x="771390" y="2002146"/>
                  </a:lnTo>
                  <a:lnTo>
                    <a:pt x="810392" y="1850468"/>
                  </a:lnTo>
                  <a:lnTo>
                    <a:pt x="836394" y="1742127"/>
                  </a:lnTo>
                  <a:lnTo>
                    <a:pt x="866730" y="1603450"/>
                  </a:lnTo>
                  <a:lnTo>
                    <a:pt x="888398" y="1503776"/>
                  </a:lnTo>
                  <a:lnTo>
                    <a:pt x="910066" y="1373767"/>
                  </a:lnTo>
                  <a:lnTo>
                    <a:pt x="940402" y="1187420"/>
                  </a:lnTo>
                  <a:lnTo>
                    <a:pt x="962070" y="1040076"/>
                  </a:lnTo>
                  <a:lnTo>
                    <a:pt x="988072" y="797391"/>
                  </a:lnTo>
                  <a:lnTo>
                    <a:pt x="1005407" y="593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1">
              <a:extLst>
                <a:ext uri="{FF2B5EF4-FFF2-40B4-BE49-F238E27FC236}">
                  <a16:creationId xmlns:a16="http://schemas.microsoft.com/office/drawing/2014/main" id="{4ED54C6E-4CAF-4898-B193-E194D30EA938}"/>
                </a:ext>
              </a:extLst>
            </p:cNvPr>
            <p:cNvSpPr/>
            <p:nvPr/>
          </p:nvSpPr>
          <p:spPr>
            <a:xfrm>
              <a:off x="5259082" y="2308225"/>
              <a:ext cx="411163" cy="1993900"/>
            </a:xfrm>
            <a:custGeom>
              <a:avLst/>
              <a:gdLst>
                <a:gd name="connsiteX0" fmla="*/ 342579 w 412124"/>
                <a:gd name="connsiteY0" fmla="*/ 1148796 h 1993650"/>
                <a:gd name="connsiteX1" fmla="*/ 345154 w 412124"/>
                <a:gd name="connsiteY1" fmla="*/ 808793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  <a:gd name="connsiteX0" fmla="*/ 342579 w 412124"/>
                <a:gd name="connsiteY0" fmla="*/ 1148796 h 1993650"/>
                <a:gd name="connsiteX1" fmla="*/ 345154 w 412124"/>
                <a:gd name="connsiteY1" fmla="*/ 951628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2124" h="1993650">
                  <a:moveTo>
                    <a:pt x="342579" y="1148796"/>
                  </a:moveTo>
                  <a:cubicBezTo>
                    <a:pt x="343437" y="1035462"/>
                    <a:pt x="344296" y="1064962"/>
                    <a:pt x="345154" y="951628"/>
                  </a:cubicBezTo>
                  <a:lnTo>
                    <a:pt x="363185" y="783036"/>
                  </a:lnTo>
                  <a:cubicBezTo>
                    <a:pt x="364043" y="707480"/>
                    <a:pt x="364902" y="631923"/>
                    <a:pt x="365760" y="556367"/>
                  </a:cubicBezTo>
                  <a:cubicBezTo>
                    <a:pt x="364902" y="499700"/>
                    <a:pt x="364043" y="443033"/>
                    <a:pt x="363185" y="386366"/>
                  </a:cubicBezTo>
                  <a:lnTo>
                    <a:pt x="365760" y="337427"/>
                  </a:lnTo>
                  <a:lnTo>
                    <a:pt x="370912" y="298790"/>
                  </a:lnTo>
                  <a:lnTo>
                    <a:pt x="378639" y="255002"/>
                  </a:lnTo>
                  <a:lnTo>
                    <a:pt x="388942" y="221517"/>
                  </a:lnTo>
                  <a:lnTo>
                    <a:pt x="404397" y="193183"/>
                  </a:lnTo>
                  <a:lnTo>
                    <a:pt x="412124" y="180304"/>
                  </a:lnTo>
                  <a:lnTo>
                    <a:pt x="412124" y="170001"/>
                  </a:lnTo>
                  <a:lnTo>
                    <a:pt x="401821" y="144243"/>
                  </a:lnTo>
                  <a:lnTo>
                    <a:pt x="383791" y="118486"/>
                  </a:lnTo>
                  <a:lnTo>
                    <a:pt x="365760" y="103031"/>
                  </a:lnTo>
                  <a:lnTo>
                    <a:pt x="334851" y="82425"/>
                  </a:lnTo>
                  <a:lnTo>
                    <a:pt x="293639" y="61819"/>
                  </a:lnTo>
                  <a:lnTo>
                    <a:pt x="234396" y="38637"/>
                  </a:lnTo>
                  <a:lnTo>
                    <a:pt x="144244" y="12879"/>
                  </a:lnTo>
                  <a:lnTo>
                    <a:pt x="85001" y="2576"/>
                  </a:lnTo>
                  <a:lnTo>
                    <a:pt x="41213" y="0"/>
                  </a:lnTo>
                  <a:lnTo>
                    <a:pt x="20607" y="0"/>
                  </a:lnTo>
                  <a:lnTo>
                    <a:pt x="7728" y="5152"/>
                  </a:lnTo>
                  <a:lnTo>
                    <a:pt x="0" y="15455"/>
                  </a:lnTo>
                  <a:lnTo>
                    <a:pt x="2576" y="28334"/>
                  </a:lnTo>
                  <a:lnTo>
                    <a:pt x="12879" y="48940"/>
                  </a:lnTo>
                  <a:lnTo>
                    <a:pt x="38637" y="77273"/>
                  </a:lnTo>
                  <a:lnTo>
                    <a:pt x="61819" y="103031"/>
                  </a:lnTo>
                  <a:lnTo>
                    <a:pt x="90153" y="144243"/>
                  </a:lnTo>
                  <a:lnTo>
                    <a:pt x="105607" y="172577"/>
                  </a:lnTo>
                  <a:lnTo>
                    <a:pt x="118486" y="203486"/>
                  </a:lnTo>
                  <a:lnTo>
                    <a:pt x="131365" y="236971"/>
                  </a:lnTo>
                  <a:lnTo>
                    <a:pt x="141668" y="280760"/>
                  </a:lnTo>
                  <a:lnTo>
                    <a:pt x="146820" y="345154"/>
                  </a:lnTo>
                  <a:lnTo>
                    <a:pt x="146820" y="399245"/>
                  </a:lnTo>
                  <a:cubicBezTo>
                    <a:pt x="145958" y="625913"/>
                    <a:pt x="144244" y="852580"/>
                    <a:pt x="144244" y="1079250"/>
                  </a:cubicBezTo>
                  <a:lnTo>
                    <a:pt x="139092" y="1334251"/>
                  </a:lnTo>
                  <a:lnTo>
                    <a:pt x="131365" y="1511980"/>
                  </a:lnTo>
                  <a:lnTo>
                    <a:pt x="126213" y="1604708"/>
                  </a:lnTo>
                  <a:lnTo>
                    <a:pt x="121062" y="1653647"/>
                  </a:lnTo>
                  <a:lnTo>
                    <a:pt x="121062" y="1694860"/>
                  </a:lnTo>
                  <a:lnTo>
                    <a:pt x="123638" y="1746375"/>
                  </a:lnTo>
                  <a:lnTo>
                    <a:pt x="131365" y="1795315"/>
                  </a:lnTo>
                  <a:lnTo>
                    <a:pt x="144244" y="1846831"/>
                  </a:lnTo>
                  <a:lnTo>
                    <a:pt x="157123" y="1885467"/>
                  </a:lnTo>
                  <a:lnTo>
                    <a:pt x="172577" y="1911225"/>
                  </a:lnTo>
                  <a:lnTo>
                    <a:pt x="193184" y="1939558"/>
                  </a:lnTo>
                  <a:lnTo>
                    <a:pt x="218941" y="1965316"/>
                  </a:lnTo>
                  <a:lnTo>
                    <a:pt x="236972" y="1980771"/>
                  </a:lnTo>
                  <a:lnTo>
                    <a:pt x="252426" y="1988498"/>
                  </a:lnTo>
                  <a:lnTo>
                    <a:pt x="267881" y="1993650"/>
                  </a:lnTo>
                  <a:lnTo>
                    <a:pt x="283336" y="1993650"/>
                  </a:lnTo>
                  <a:lnTo>
                    <a:pt x="301366" y="1985922"/>
                  </a:lnTo>
                  <a:lnTo>
                    <a:pt x="316821" y="1970468"/>
                  </a:lnTo>
                  <a:lnTo>
                    <a:pt x="327124" y="1942134"/>
                  </a:lnTo>
                  <a:lnTo>
                    <a:pt x="337427" y="1882891"/>
                  </a:lnTo>
                  <a:lnTo>
                    <a:pt x="342579" y="1826224"/>
                  </a:lnTo>
                  <a:cubicBezTo>
                    <a:pt x="343437" y="1802184"/>
                    <a:pt x="344296" y="1778143"/>
                    <a:pt x="345154" y="1754103"/>
                  </a:cubicBezTo>
                  <a:lnTo>
                    <a:pt x="345154" y="1604708"/>
                  </a:lnTo>
                  <a:cubicBezTo>
                    <a:pt x="344296" y="1458747"/>
                    <a:pt x="343437" y="1312787"/>
                    <a:pt x="342579" y="1148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2">
              <a:extLst>
                <a:ext uri="{FF2B5EF4-FFF2-40B4-BE49-F238E27FC236}">
                  <a16:creationId xmlns:a16="http://schemas.microsoft.com/office/drawing/2014/main" id="{EB82C20B-F78E-4EAC-BC5E-F985F2694F04}"/>
                </a:ext>
              </a:extLst>
            </p:cNvPr>
            <p:cNvSpPr/>
            <p:nvPr/>
          </p:nvSpPr>
          <p:spPr>
            <a:xfrm>
              <a:off x="4555819" y="2874963"/>
              <a:ext cx="882650" cy="1289050"/>
            </a:xfrm>
            <a:custGeom>
              <a:avLst/>
              <a:gdLst>
                <a:gd name="connsiteX0" fmla="*/ 628650 w 883444"/>
                <a:gd name="connsiteY0" fmla="*/ 321469 h 1290637"/>
                <a:gd name="connsiteX1" fmla="*/ 661987 w 883444"/>
                <a:gd name="connsiteY1" fmla="*/ 259556 h 1290637"/>
                <a:gd name="connsiteX2" fmla="*/ 695325 w 883444"/>
                <a:gd name="connsiteY2" fmla="*/ 195262 h 1290637"/>
                <a:gd name="connsiteX3" fmla="*/ 719137 w 883444"/>
                <a:gd name="connsiteY3" fmla="*/ 147637 h 1290637"/>
                <a:gd name="connsiteX4" fmla="*/ 752475 w 883444"/>
                <a:gd name="connsiteY4" fmla="*/ 73819 h 1290637"/>
                <a:gd name="connsiteX5" fmla="*/ 781050 w 883444"/>
                <a:gd name="connsiteY5" fmla="*/ 2381 h 1290637"/>
                <a:gd name="connsiteX6" fmla="*/ 883444 w 883444"/>
                <a:gd name="connsiteY6" fmla="*/ 0 h 1290637"/>
                <a:gd name="connsiteX7" fmla="*/ 871537 w 883444"/>
                <a:gd name="connsiteY7" fmla="*/ 357187 h 1290637"/>
                <a:gd name="connsiteX8" fmla="*/ 795337 w 883444"/>
                <a:gd name="connsiteY8" fmla="*/ 452437 h 1290637"/>
                <a:gd name="connsiteX9" fmla="*/ 726281 w 883444"/>
                <a:gd name="connsiteY9" fmla="*/ 552450 h 1290637"/>
                <a:gd name="connsiteX10" fmla="*/ 654844 w 883444"/>
                <a:gd name="connsiteY10" fmla="*/ 650081 h 1290637"/>
                <a:gd name="connsiteX11" fmla="*/ 585787 w 883444"/>
                <a:gd name="connsiteY11" fmla="*/ 745331 h 1290637"/>
                <a:gd name="connsiteX12" fmla="*/ 481012 w 883444"/>
                <a:gd name="connsiteY12" fmla="*/ 869156 h 1290637"/>
                <a:gd name="connsiteX13" fmla="*/ 373856 w 883444"/>
                <a:gd name="connsiteY13" fmla="*/ 988219 h 1290637"/>
                <a:gd name="connsiteX14" fmla="*/ 247650 w 883444"/>
                <a:gd name="connsiteY14" fmla="*/ 1116806 h 1290637"/>
                <a:gd name="connsiteX15" fmla="*/ 154781 w 883444"/>
                <a:gd name="connsiteY15" fmla="*/ 1200150 h 1290637"/>
                <a:gd name="connsiteX16" fmla="*/ 66675 w 883444"/>
                <a:gd name="connsiteY16" fmla="*/ 1269206 h 1290637"/>
                <a:gd name="connsiteX17" fmla="*/ 30956 w 883444"/>
                <a:gd name="connsiteY17" fmla="*/ 1288256 h 1290637"/>
                <a:gd name="connsiteX18" fmla="*/ 21431 w 883444"/>
                <a:gd name="connsiteY18" fmla="*/ 1290637 h 1290637"/>
                <a:gd name="connsiteX19" fmla="*/ 2381 w 883444"/>
                <a:gd name="connsiteY19" fmla="*/ 1288256 h 1290637"/>
                <a:gd name="connsiteX20" fmla="*/ 0 w 883444"/>
                <a:gd name="connsiteY20" fmla="*/ 1276350 h 1290637"/>
                <a:gd name="connsiteX21" fmla="*/ 7144 w 883444"/>
                <a:gd name="connsiteY21" fmla="*/ 1247775 h 1290637"/>
                <a:gd name="connsiteX22" fmla="*/ 26194 w 883444"/>
                <a:gd name="connsiteY22" fmla="*/ 1212056 h 1290637"/>
                <a:gd name="connsiteX23" fmla="*/ 88106 w 883444"/>
                <a:gd name="connsiteY23" fmla="*/ 1131094 h 1290637"/>
                <a:gd name="connsiteX24" fmla="*/ 161925 w 883444"/>
                <a:gd name="connsiteY24" fmla="*/ 1038225 h 1290637"/>
                <a:gd name="connsiteX25" fmla="*/ 242887 w 883444"/>
                <a:gd name="connsiteY25" fmla="*/ 923925 h 1290637"/>
                <a:gd name="connsiteX26" fmla="*/ 388144 w 883444"/>
                <a:gd name="connsiteY26" fmla="*/ 714375 h 1290637"/>
                <a:gd name="connsiteX27" fmla="*/ 531019 w 883444"/>
                <a:gd name="connsiteY27" fmla="*/ 490537 h 1290637"/>
                <a:gd name="connsiteX28" fmla="*/ 628650 w 883444"/>
                <a:gd name="connsiteY28" fmla="*/ 321469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444" h="1290637">
                  <a:moveTo>
                    <a:pt x="628650" y="321469"/>
                  </a:moveTo>
                  <a:lnTo>
                    <a:pt x="661987" y="259556"/>
                  </a:lnTo>
                  <a:lnTo>
                    <a:pt x="695325" y="195262"/>
                  </a:lnTo>
                  <a:lnTo>
                    <a:pt x="719137" y="147637"/>
                  </a:lnTo>
                  <a:lnTo>
                    <a:pt x="752475" y="73819"/>
                  </a:lnTo>
                  <a:lnTo>
                    <a:pt x="781050" y="2381"/>
                  </a:lnTo>
                  <a:lnTo>
                    <a:pt x="883444" y="0"/>
                  </a:lnTo>
                  <a:lnTo>
                    <a:pt x="871537" y="357187"/>
                  </a:lnTo>
                  <a:lnTo>
                    <a:pt x="795337" y="452437"/>
                  </a:lnTo>
                  <a:lnTo>
                    <a:pt x="726281" y="552450"/>
                  </a:lnTo>
                  <a:lnTo>
                    <a:pt x="654844" y="650081"/>
                  </a:lnTo>
                  <a:lnTo>
                    <a:pt x="585787" y="745331"/>
                  </a:lnTo>
                  <a:lnTo>
                    <a:pt x="481012" y="869156"/>
                  </a:lnTo>
                  <a:lnTo>
                    <a:pt x="373856" y="988219"/>
                  </a:lnTo>
                  <a:lnTo>
                    <a:pt x="247650" y="1116806"/>
                  </a:lnTo>
                  <a:lnTo>
                    <a:pt x="154781" y="1200150"/>
                  </a:lnTo>
                  <a:lnTo>
                    <a:pt x="66675" y="1269206"/>
                  </a:lnTo>
                  <a:lnTo>
                    <a:pt x="30956" y="1288256"/>
                  </a:lnTo>
                  <a:lnTo>
                    <a:pt x="21431" y="1290637"/>
                  </a:lnTo>
                  <a:lnTo>
                    <a:pt x="2381" y="1288256"/>
                  </a:lnTo>
                  <a:lnTo>
                    <a:pt x="0" y="1276350"/>
                  </a:lnTo>
                  <a:lnTo>
                    <a:pt x="7144" y="1247775"/>
                  </a:lnTo>
                  <a:lnTo>
                    <a:pt x="26194" y="1212056"/>
                  </a:lnTo>
                  <a:lnTo>
                    <a:pt x="88106" y="1131094"/>
                  </a:lnTo>
                  <a:lnTo>
                    <a:pt x="161925" y="1038225"/>
                  </a:lnTo>
                  <a:lnTo>
                    <a:pt x="242887" y="923925"/>
                  </a:lnTo>
                  <a:lnTo>
                    <a:pt x="388144" y="714375"/>
                  </a:lnTo>
                  <a:lnTo>
                    <a:pt x="531019" y="490537"/>
                  </a:lnTo>
                  <a:lnTo>
                    <a:pt x="628650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3">
              <a:extLst>
                <a:ext uri="{FF2B5EF4-FFF2-40B4-BE49-F238E27FC236}">
                  <a16:creationId xmlns:a16="http://schemas.microsoft.com/office/drawing/2014/main" id="{DD66419B-4D03-46BB-939C-9C535F4D3FE8}"/>
                </a:ext>
              </a:extLst>
            </p:cNvPr>
            <p:cNvSpPr/>
            <p:nvPr/>
          </p:nvSpPr>
          <p:spPr>
            <a:xfrm>
              <a:off x="5609920" y="3067051"/>
              <a:ext cx="552450" cy="409575"/>
            </a:xfrm>
            <a:custGeom>
              <a:avLst/>
              <a:gdLst>
                <a:gd name="connsiteX0" fmla="*/ 178594 w 552450"/>
                <a:gd name="connsiteY0" fmla="*/ 188119 h 409663"/>
                <a:gd name="connsiteX1" fmla="*/ 69057 w 552450"/>
                <a:gd name="connsiteY1" fmla="*/ 95250 h 409663"/>
                <a:gd name="connsiteX2" fmla="*/ 0 w 552450"/>
                <a:gd name="connsiteY2" fmla="*/ 30956 h 409663"/>
                <a:gd name="connsiteX3" fmla="*/ 14288 w 552450"/>
                <a:gd name="connsiteY3" fmla="*/ 0 h 409663"/>
                <a:gd name="connsiteX4" fmla="*/ 114300 w 552450"/>
                <a:gd name="connsiteY4" fmla="*/ 16669 h 409663"/>
                <a:gd name="connsiteX5" fmla="*/ 204788 w 552450"/>
                <a:gd name="connsiteY5" fmla="*/ 42863 h 409663"/>
                <a:gd name="connsiteX6" fmla="*/ 280988 w 552450"/>
                <a:gd name="connsiteY6" fmla="*/ 71438 h 409663"/>
                <a:gd name="connsiteX7" fmla="*/ 326232 w 552450"/>
                <a:gd name="connsiteY7" fmla="*/ 88106 h 409663"/>
                <a:gd name="connsiteX8" fmla="*/ 366713 w 552450"/>
                <a:gd name="connsiteY8" fmla="*/ 107156 h 409663"/>
                <a:gd name="connsiteX9" fmla="*/ 411957 w 552450"/>
                <a:gd name="connsiteY9" fmla="*/ 133350 h 409663"/>
                <a:gd name="connsiteX10" fmla="*/ 454819 w 552450"/>
                <a:gd name="connsiteY10" fmla="*/ 164306 h 409663"/>
                <a:gd name="connsiteX11" fmla="*/ 500063 w 552450"/>
                <a:gd name="connsiteY11" fmla="*/ 202406 h 409663"/>
                <a:gd name="connsiteX12" fmla="*/ 523875 w 552450"/>
                <a:gd name="connsiteY12" fmla="*/ 230981 h 409663"/>
                <a:gd name="connsiteX13" fmla="*/ 535782 w 552450"/>
                <a:gd name="connsiteY13" fmla="*/ 259556 h 409663"/>
                <a:gd name="connsiteX14" fmla="*/ 545307 w 552450"/>
                <a:gd name="connsiteY14" fmla="*/ 297656 h 409663"/>
                <a:gd name="connsiteX15" fmla="*/ 552450 w 552450"/>
                <a:gd name="connsiteY15" fmla="*/ 342900 h 409663"/>
                <a:gd name="connsiteX16" fmla="*/ 552450 w 552450"/>
                <a:gd name="connsiteY16" fmla="*/ 373856 h 409663"/>
                <a:gd name="connsiteX17" fmla="*/ 545307 w 552450"/>
                <a:gd name="connsiteY17" fmla="*/ 395288 h 409663"/>
                <a:gd name="connsiteX18" fmla="*/ 526257 w 552450"/>
                <a:gd name="connsiteY18" fmla="*/ 407194 h 409663"/>
                <a:gd name="connsiteX19" fmla="*/ 502444 w 552450"/>
                <a:gd name="connsiteY19" fmla="*/ 409575 h 409663"/>
                <a:gd name="connsiteX20" fmla="*/ 471488 w 552450"/>
                <a:gd name="connsiteY20" fmla="*/ 407194 h 409663"/>
                <a:gd name="connsiteX21" fmla="*/ 426244 w 552450"/>
                <a:gd name="connsiteY21" fmla="*/ 390525 h 409663"/>
                <a:gd name="connsiteX22" fmla="*/ 376238 w 552450"/>
                <a:gd name="connsiteY22" fmla="*/ 350044 h 409663"/>
                <a:gd name="connsiteX23" fmla="*/ 178594 w 552450"/>
                <a:gd name="connsiteY23" fmla="*/ 188119 h 4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2450" h="409663">
                  <a:moveTo>
                    <a:pt x="178594" y="188119"/>
                  </a:moveTo>
                  <a:lnTo>
                    <a:pt x="69057" y="95250"/>
                  </a:lnTo>
                  <a:lnTo>
                    <a:pt x="0" y="30956"/>
                  </a:lnTo>
                  <a:lnTo>
                    <a:pt x="14288" y="0"/>
                  </a:lnTo>
                  <a:lnTo>
                    <a:pt x="114300" y="16669"/>
                  </a:lnTo>
                  <a:lnTo>
                    <a:pt x="204788" y="42863"/>
                  </a:lnTo>
                  <a:lnTo>
                    <a:pt x="280988" y="71438"/>
                  </a:lnTo>
                  <a:lnTo>
                    <a:pt x="326232" y="88106"/>
                  </a:lnTo>
                  <a:lnTo>
                    <a:pt x="366713" y="107156"/>
                  </a:lnTo>
                  <a:lnTo>
                    <a:pt x="411957" y="133350"/>
                  </a:lnTo>
                  <a:lnTo>
                    <a:pt x="454819" y="164306"/>
                  </a:lnTo>
                  <a:lnTo>
                    <a:pt x="500063" y="202406"/>
                  </a:lnTo>
                  <a:lnTo>
                    <a:pt x="523875" y="230981"/>
                  </a:lnTo>
                  <a:lnTo>
                    <a:pt x="535782" y="259556"/>
                  </a:lnTo>
                  <a:lnTo>
                    <a:pt x="545307" y="297656"/>
                  </a:lnTo>
                  <a:lnTo>
                    <a:pt x="552450" y="342900"/>
                  </a:lnTo>
                  <a:lnTo>
                    <a:pt x="552450" y="373856"/>
                  </a:lnTo>
                  <a:lnTo>
                    <a:pt x="545307" y="395288"/>
                  </a:lnTo>
                  <a:lnTo>
                    <a:pt x="526257" y="407194"/>
                  </a:lnTo>
                  <a:cubicBezTo>
                    <a:pt x="504036" y="409663"/>
                    <a:pt x="512013" y="409575"/>
                    <a:pt x="502444" y="409575"/>
                  </a:cubicBezTo>
                  <a:lnTo>
                    <a:pt x="471488" y="407194"/>
                  </a:lnTo>
                  <a:lnTo>
                    <a:pt x="426244" y="390525"/>
                  </a:lnTo>
                  <a:lnTo>
                    <a:pt x="376238" y="350044"/>
                  </a:lnTo>
                  <a:lnTo>
                    <a:pt x="178594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4">
              <a:extLst>
                <a:ext uri="{FF2B5EF4-FFF2-40B4-BE49-F238E27FC236}">
                  <a16:creationId xmlns:a16="http://schemas.microsoft.com/office/drawing/2014/main" id="{7FFE6448-35CC-421B-B0B2-8DBB3A3ACA1D}"/>
                </a:ext>
              </a:extLst>
            </p:cNvPr>
            <p:cNvSpPr/>
            <p:nvPr/>
          </p:nvSpPr>
          <p:spPr>
            <a:xfrm>
              <a:off x="6786257" y="2114550"/>
              <a:ext cx="476250" cy="2147888"/>
            </a:xfrm>
            <a:custGeom>
              <a:avLst/>
              <a:gdLst>
                <a:gd name="connsiteX0" fmla="*/ 429985 w 476250"/>
                <a:gd name="connsiteY0" fmla="*/ 1162050 h 2147207"/>
                <a:gd name="connsiteX1" fmla="*/ 429985 w 476250"/>
                <a:gd name="connsiteY1" fmla="*/ 680357 h 2147207"/>
                <a:gd name="connsiteX2" fmla="*/ 429985 w 476250"/>
                <a:gd name="connsiteY2" fmla="*/ 514350 h 2147207"/>
                <a:gd name="connsiteX3" fmla="*/ 424542 w 476250"/>
                <a:gd name="connsiteY3" fmla="*/ 438150 h 2147207"/>
                <a:gd name="connsiteX4" fmla="*/ 421821 w 476250"/>
                <a:gd name="connsiteY4" fmla="*/ 383721 h 2147207"/>
                <a:gd name="connsiteX5" fmla="*/ 424542 w 476250"/>
                <a:gd name="connsiteY5" fmla="*/ 351064 h 2147207"/>
                <a:gd name="connsiteX6" fmla="*/ 432707 w 476250"/>
                <a:gd name="connsiteY6" fmla="*/ 299357 h 2147207"/>
                <a:gd name="connsiteX7" fmla="*/ 446314 w 476250"/>
                <a:gd name="connsiteY7" fmla="*/ 255814 h 2147207"/>
                <a:gd name="connsiteX8" fmla="*/ 454478 w 476250"/>
                <a:gd name="connsiteY8" fmla="*/ 239486 h 2147207"/>
                <a:gd name="connsiteX9" fmla="*/ 468085 w 476250"/>
                <a:gd name="connsiteY9" fmla="*/ 220436 h 2147207"/>
                <a:gd name="connsiteX10" fmla="*/ 476250 w 476250"/>
                <a:gd name="connsiteY10" fmla="*/ 201386 h 2147207"/>
                <a:gd name="connsiteX11" fmla="*/ 476250 w 476250"/>
                <a:gd name="connsiteY11" fmla="*/ 187779 h 2147207"/>
                <a:gd name="connsiteX12" fmla="*/ 470807 w 476250"/>
                <a:gd name="connsiteY12" fmla="*/ 168729 h 2147207"/>
                <a:gd name="connsiteX13" fmla="*/ 451757 w 476250"/>
                <a:gd name="connsiteY13" fmla="*/ 141514 h 2147207"/>
                <a:gd name="connsiteX14" fmla="*/ 424542 w 476250"/>
                <a:gd name="connsiteY14" fmla="*/ 119743 h 2147207"/>
                <a:gd name="connsiteX15" fmla="*/ 381000 w 476250"/>
                <a:gd name="connsiteY15" fmla="*/ 95250 h 2147207"/>
                <a:gd name="connsiteX16" fmla="*/ 321128 w 476250"/>
                <a:gd name="connsiteY16" fmla="*/ 68036 h 2147207"/>
                <a:gd name="connsiteX17" fmla="*/ 253092 w 476250"/>
                <a:gd name="connsiteY17" fmla="*/ 38100 h 2147207"/>
                <a:gd name="connsiteX18" fmla="*/ 182335 w 476250"/>
                <a:gd name="connsiteY18" fmla="*/ 16329 h 2147207"/>
                <a:gd name="connsiteX19" fmla="*/ 87085 w 476250"/>
                <a:gd name="connsiteY19" fmla="*/ 0 h 2147207"/>
                <a:gd name="connsiteX20" fmla="*/ 51707 w 476250"/>
                <a:gd name="connsiteY20" fmla="*/ 0 h 2147207"/>
                <a:gd name="connsiteX21" fmla="*/ 19050 w 476250"/>
                <a:gd name="connsiteY21" fmla="*/ 2721 h 2147207"/>
                <a:gd name="connsiteX22" fmla="*/ 5442 w 476250"/>
                <a:gd name="connsiteY22" fmla="*/ 10886 h 2147207"/>
                <a:gd name="connsiteX23" fmla="*/ 0 w 476250"/>
                <a:gd name="connsiteY23" fmla="*/ 29936 h 2147207"/>
                <a:gd name="connsiteX24" fmla="*/ 10885 w 476250"/>
                <a:gd name="connsiteY24" fmla="*/ 54429 h 2147207"/>
                <a:gd name="connsiteX25" fmla="*/ 29935 w 476250"/>
                <a:gd name="connsiteY25" fmla="*/ 73479 h 2147207"/>
                <a:gd name="connsiteX26" fmla="*/ 57150 w 476250"/>
                <a:gd name="connsiteY26" fmla="*/ 89807 h 2147207"/>
                <a:gd name="connsiteX27" fmla="*/ 81642 w 476250"/>
                <a:gd name="connsiteY27" fmla="*/ 100693 h 2147207"/>
                <a:gd name="connsiteX28" fmla="*/ 122464 w 476250"/>
                <a:gd name="connsiteY28" fmla="*/ 125186 h 2147207"/>
                <a:gd name="connsiteX29" fmla="*/ 146957 w 476250"/>
                <a:gd name="connsiteY29" fmla="*/ 149679 h 2147207"/>
                <a:gd name="connsiteX30" fmla="*/ 168728 w 476250"/>
                <a:gd name="connsiteY30" fmla="*/ 182336 h 2147207"/>
                <a:gd name="connsiteX31" fmla="*/ 187778 w 476250"/>
                <a:gd name="connsiteY31" fmla="*/ 225879 h 2147207"/>
                <a:gd name="connsiteX32" fmla="*/ 201385 w 476250"/>
                <a:gd name="connsiteY32" fmla="*/ 277586 h 2147207"/>
                <a:gd name="connsiteX33" fmla="*/ 206828 w 476250"/>
                <a:gd name="connsiteY33" fmla="*/ 332014 h 2147207"/>
                <a:gd name="connsiteX34" fmla="*/ 206828 w 476250"/>
                <a:gd name="connsiteY34" fmla="*/ 1015093 h 2147207"/>
                <a:gd name="connsiteX35" fmla="*/ 212271 w 476250"/>
                <a:gd name="connsiteY35" fmla="*/ 1151164 h 2147207"/>
                <a:gd name="connsiteX36" fmla="*/ 212271 w 476250"/>
                <a:gd name="connsiteY36" fmla="*/ 1281793 h 2147207"/>
                <a:gd name="connsiteX37" fmla="*/ 209550 w 476250"/>
                <a:gd name="connsiteY37" fmla="*/ 1404257 h 2147207"/>
                <a:gd name="connsiteX38" fmla="*/ 204107 w 476250"/>
                <a:gd name="connsiteY38" fmla="*/ 1499507 h 2147207"/>
                <a:gd name="connsiteX39" fmla="*/ 193221 w 476250"/>
                <a:gd name="connsiteY39" fmla="*/ 1589314 h 2147207"/>
                <a:gd name="connsiteX40" fmla="*/ 174171 w 476250"/>
                <a:gd name="connsiteY40" fmla="*/ 1706336 h 2147207"/>
                <a:gd name="connsiteX41" fmla="*/ 160564 w 476250"/>
                <a:gd name="connsiteY41" fmla="*/ 1763486 h 2147207"/>
                <a:gd name="connsiteX42" fmla="*/ 163285 w 476250"/>
                <a:gd name="connsiteY42" fmla="*/ 1798864 h 2147207"/>
                <a:gd name="connsiteX43" fmla="*/ 166007 w 476250"/>
                <a:gd name="connsiteY43" fmla="*/ 1831521 h 2147207"/>
                <a:gd name="connsiteX44" fmla="*/ 187778 w 476250"/>
                <a:gd name="connsiteY44" fmla="*/ 1918607 h 2147207"/>
                <a:gd name="connsiteX45" fmla="*/ 212271 w 476250"/>
                <a:gd name="connsiteY45" fmla="*/ 1981200 h 2147207"/>
                <a:gd name="connsiteX46" fmla="*/ 242207 w 476250"/>
                <a:gd name="connsiteY46" fmla="*/ 2041071 h 2147207"/>
                <a:gd name="connsiteX47" fmla="*/ 255814 w 476250"/>
                <a:gd name="connsiteY47" fmla="*/ 2068286 h 2147207"/>
                <a:gd name="connsiteX48" fmla="*/ 263978 w 476250"/>
                <a:gd name="connsiteY48" fmla="*/ 2087336 h 2147207"/>
                <a:gd name="connsiteX49" fmla="*/ 288471 w 476250"/>
                <a:gd name="connsiteY49" fmla="*/ 2128157 h 2147207"/>
                <a:gd name="connsiteX50" fmla="*/ 296635 w 476250"/>
                <a:gd name="connsiteY50" fmla="*/ 2136321 h 2147207"/>
                <a:gd name="connsiteX51" fmla="*/ 302078 w 476250"/>
                <a:gd name="connsiteY51" fmla="*/ 2141764 h 2147207"/>
                <a:gd name="connsiteX52" fmla="*/ 315685 w 476250"/>
                <a:gd name="connsiteY52" fmla="*/ 2147207 h 2147207"/>
                <a:gd name="connsiteX53" fmla="*/ 334735 w 476250"/>
                <a:gd name="connsiteY53" fmla="*/ 2139043 h 2147207"/>
                <a:gd name="connsiteX54" fmla="*/ 353785 w 476250"/>
                <a:gd name="connsiteY54" fmla="*/ 2117271 h 2147207"/>
                <a:gd name="connsiteX55" fmla="*/ 372835 w 476250"/>
                <a:gd name="connsiteY55" fmla="*/ 2081893 h 2147207"/>
                <a:gd name="connsiteX56" fmla="*/ 389164 w 476250"/>
                <a:gd name="connsiteY56" fmla="*/ 2038350 h 2147207"/>
                <a:gd name="connsiteX57" fmla="*/ 402771 w 476250"/>
                <a:gd name="connsiteY57" fmla="*/ 1986643 h 2147207"/>
                <a:gd name="connsiteX58" fmla="*/ 416378 w 476250"/>
                <a:gd name="connsiteY58" fmla="*/ 1915886 h 2147207"/>
                <a:gd name="connsiteX59" fmla="*/ 424542 w 476250"/>
                <a:gd name="connsiteY59" fmla="*/ 1864179 h 2147207"/>
                <a:gd name="connsiteX60" fmla="*/ 429985 w 476250"/>
                <a:gd name="connsiteY60" fmla="*/ 1787979 h 2147207"/>
                <a:gd name="connsiteX61" fmla="*/ 429985 w 476250"/>
                <a:gd name="connsiteY61" fmla="*/ 1559379 h 2147207"/>
                <a:gd name="connsiteX62" fmla="*/ 429985 w 476250"/>
                <a:gd name="connsiteY62" fmla="*/ 1162050 h 214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76250" h="2147207">
                  <a:moveTo>
                    <a:pt x="429985" y="1162050"/>
                  </a:moveTo>
                  <a:lnTo>
                    <a:pt x="429985" y="680357"/>
                  </a:lnTo>
                  <a:lnTo>
                    <a:pt x="429985" y="514350"/>
                  </a:lnTo>
                  <a:lnTo>
                    <a:pt x="424542" y="438150"/>
                  </a:lnTo>
                  <a:lnTo>
                    <a:pt x="421821" y="383721"/>
                  </a:lnTo>
                  <a:lnTo>
                    <a:pt x="424542" y="351064"/>
                  </a:lnTo>
                  <a:lnTo>
                    <a:pt x="432707" y="299357"/>
                  </a:lnTo>
                  <a:lnTo>
                    <a:pt x="446314" y="255814"/>
                  </a:lnTo>
                  <a:lnTo>
                    <a:pt x="454478" y="239486"/>
                  </a:lnTo>
                  <a:lnTo>
                    <a:pt x="468085" y="220436"/>
                  </a:lnTo>
                  <a:lnTo>
                    <a:pt x="476250" y="201386"/>
                  </a:lnTo>
                  <a:lnTo>
                    <a:pt x="476250" y="187779"/>
                  </a:lnTo>
                  <a:lnTo>
                    <a:pt x="470807" y="168729"/>
                  </a:lnTo>
                  <a:lnTo>
                    <a:pt x="451757" y="141514"/>
                  </a:lnTo>
                  <a:lnTo>
                    <a:pt x="424542" y="119743"/>
                  </a:lnTo>
                  <a:lnTo>
                    <a:pt x="381000" y="95250"/>
                  </a:lnTo>
                  <a:lnTo>
                    <a:pt x="321128" y="68036"/>
                  </a:lnTo>
                  <a:lnTo>
                    <a:pt x="253092" y="38100"/>
                  </a:lnTo>
                  <a:lnTo>
                    <a:pt x="182335" y="16329"/>
                  </a:lnTo>
                  <a:lnTo>
                    <a:pt x="87085" y="0"/>
                  </a:lnTo>
                  <a:lnTo>
                    <a:pt x="51707" y="0"/>
                  </a:lnTo>
                  <a:lnTo>
                    <a:pt x="19050" y="2721"/>
                  </a:lnTo>
                  <a:lnTo>
                    <a:pt x="5442" y="10886"/>
                  </a:lnTo>
                  <a:lnTo>
                    <a:pt x="0" y="29936"/>
                  </a:lnTo>
                  <a:lnTo>
                    <a:pt x="10885" y="54429"/>
                  </a:lnTo>
                  <a:lnTo>
                    <a:pt x="29935" y="73479"/>
                  </a:lnTo>
                  <a:lnTo>
                    <a:pt x="57150" y="89807"/>
                  </a:lnTo>
                  <a:lnTo>
                    <a:pt x="81642" y="100693"/>
                  </a:lnTo>
                  <a:lnTo>
                    <a:pt x="122464" y="125186"/>
                  </a:lnTo>
                  <a:lnTo>
                    <a:pt x="146957" y="149679"/>
                  </a:lnTo>
                  <a:lnTo>
                    <a:pt x="168728" y="182336"/>
                  </a:lnTo>
                  <a:lnTo>
                    <a:pt x="187778" y="225879"/>
                  </a:lnTo>
                  <a:lnTo>
                    <a:pt x="201385" y="277586"/>
                  </a:lnTo>
                  <a:lnTo>
                    <a:pt x="206828" y="332014"/>
                  </a:lnTo>
                  <a:lnTo>
                    <a:pt x="206828" y="1015093"/>
                  </a:lnTo>
                  <a:lnTo>
                    <a:pt x="212271" y="1151164"/>
                  </a:lnTo>
                  <a:lnTo>
                    <a:pt x="212271" y="1281793"/>
                  </a:lnTo>
                  <a:lnTo>
                    <a:pt x="209550" y="1404257"/>
                  </a:lnTo>
                  <a:lnTo>
                    <a:pt x="204107" y="1499507"/>
                  </a:lnTo>
                  <a:lnTo>
                    <a:pt x="193221" y="1589314"/>
                  </a:lnTo>
                  <a:lnTo>
                    <a:pt x="174171" y="1706336"/>
                  </a:lnTo>
                  <a:lnTo>
                    <a:pt x="160564" y="1763486"/>
                  </a:lnTo>
                  <a:lnTo>
                    <a:pt x="163285" y="1798864"/>
                  </a:lnTo>
                  <a:lnTo>
                    <a:pt x="166007" y="1831521"/>
                  </a:lnTo>
                  <a:lnTo>
                    <a:pt x="187778" y="1918607"/>
                  </a:lnTo>
                  <a:lnTo>
                    <a:pt x="212271" y="1981200"/>
                  </a:lnTo>
                  <a:lnTo>
                    <a:pt x="242207" y="2041071"/>
                  </a:lnTo>
                  <a:lnTo>
                    <a:pt x="255814" y="2068286"/>
                  </a:lnTo>
                  <a:lnTo>
                    <a:pt x="263978" y="2087336"/>
                  </a:lnTo>
                  <a:lnTo>
                    <a:pt x="288471" y="2128157"/>
                  </a:lnTo>
                  <a:lnTo>
                    <a:pt x="296635" y="2136321"/>
                  </a:lnTo>
                  <a:lnTo>
                    <a:pt x="302078" y="2141764"/>
                  </a:lnTo>
                  <a:lnTo>
                    <a:pt x="315685" y="2147207"/>
                  </a:lnTo>
                  <a:lnTo>
                    <a:pt x="334735" y="2139043"/>
                  </a:lnTo>
                  <a:lnTo>
                    <a:pt x="353785" y="2117271"/>
                  </a:lnTo>
                  <a:lnTo>
                    <a:pt x="372835" y="2081893"/>
                  </a:lnTo>
                  <a:lnTo>
                    <a:pt x="389164" y="2038350"/>
                  </a:lnTo>
                  <a:lnTo>
                    <a:pt x="402771" y="1986643"/>
                  </a:lnTo>
                  <a:lnTo>
                    <a:pt x="416378" y="1915886"/>
                  </a:lnTo>
                  <a:lnTo>
                    <a:pt x="424542" y="1864179"/>
                  </a:lnTo>
                  <a:lnTo>
                    <a:pt x="429985" y="1787979"/>
                  </a:lnTo>
                  <a:lnTo>
                    <a:pt x="429985" y="1559379"/>
                  </a:lnTo>
                  <a:lnTo>
                    <a:pt x="429985" y="1162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5">
              <a:extLst>
                <a:ext uri="{FF2B5EF4-FFF2-40B4-BE49-F238E27FC236}">
                  <a16:creationId xmlns:a16="http://schemas.microsoft.com/office/drawing/2014/main" id="{0C2FCFAE-B73D-491A-BB5D-1A98247941FE}"/>
                </a:ext>
              </a:extLst>
            </p:cNvPr>
            <p:cNvSpPr/>
            <p:nvPr/>
          </p:nvSpPr>
          <p:spPr>
            <a:xfrm>
              <a:off x="6102045" y="2781301"/>
              <a:ext cx="939800" cy="1019175"/>
            </a:xfrm>
            <a:custGeom>
              <a:avLst/>
              <a:gdLst>
                <a:gd name="connsiteX0" fmla="*/ 585787 w 940594"/>
                <a:gd name="connsiteY0" fmla="*/ 604838 h 1019175"/>
                <a:gd name="connsiteX1" fmla="*/ 700087 w 940594"/>
                <a:gd name="connsiteY1" fmla="*/ 500063 h 1019175"/>
                <a:gd name="connsiteX2" fmla="*/ 854869 w 940594"/>
                <a:gd name="connsiteY2" fmla="*/ 352425 h 1019175"/>
                <a:gd name="connsiteX3" fmla="*/ 935831 w 940594"/>
                <a:gd name="connsiteY3" fmla="*/ 269081 h 1019175"/>
                <a:gd name="connsiteX4" fmla="*/ 940594 w 940594"/>
                <a:gd name="connsiteY4" fmla="*/ 0 h 1019175"/>
                <a:gd name="connsiteX5" fmla="*/ 776287 w 940594"/>
                <a:gd name="connsiteY5" fmla="*/ 14288 h 1019175"/>
                <a:gd name="connsiteX6" fmla="*/ 721519 w 940594"/>
                <a:gd name="connsiteY6" fmla="*/ 128588 h 1019175"/>
                <a:gd name="connsiteX7" fmla="*/ 642937 w 940594"/>
                <a:gd name="connsiteY7" fmla="*/ 247650 h 1019175"/>
                <a:gd name="connsiteX8" fmla="*/ 526256 w 940594"/>
                <a:gd name="connsiteY8" fmla="*/ 404813 h 1019175"/>
                <a:gd name="connsiteX9" fmla="*/ 421481 w 940594"/>
                <a:gd name="connsiteY9" fmla="*/ 538163 h 1019175"/>
                <a:gd name="connsiteX10" fmla="*/ 280987 w 940594"/>
                <a:gd name="connsiteY10" fmla="*/ 697706 h 1019175"/>
                <a:gd name="connsiteX11" fmla="*/ 80962 w 940594"/>
                <a:gd name="connsiteY11" fmla="*/ 904875 h 1019175"/>
                <a:gd name="connsiteX12" fmla="*/ 11906 w 940594"/>
                <a:gd name="connsiteY12" fmla="*/ 971550 h 1019175"/>
                <a:gd name="connsiteX13" fmla="*/ 0 w 940594"/>
                <a:gd name="connsiteY13" fmla="*/ 990600 h 1019175"/>
                <a:gd name="connsiteX14" fmla="*/ 0 w 940594"/>
                <a:gd name="connsiteY14" fmla="*/ 1004888 h 1019175"/>
                <a:gd name="connsiteX15" fmla="*/ 4762 w 940594"/>
                <a:gd name="connsiteY15" fmla="*/ 1014413 h 1019175"/>
                <a:gd name="connsiteX16" fmla="*/ 21431 w 940594"/>
                <a:gd name="connsiteY16" fmla="*/ 1019175 h 1019175"/>
                <a:gd name="connsiteX17" fmla="*/ 47625 w 940594"/>
                <a:gd name="connsiteY17" fmla="*/ 1014413 h 1019175"/>
                <a:gd name="connsiteX18" fmla="*/ 92869 w 940594"/>
                <a:gd name="connsiteY18" fmla="*/ 988219 h 1019175"/>
                <a:gd name="connsiteX19" fmla="*/ 214312 w 940594"/>
                <a:gd name="connsiteY19" fmla="*/ 907256 h 1019175"/>
                <a:gd name="connsiteX20" fmla="*/ 371475 w 940594"/>
                <a:gd name="connsiteY20" fmla="*/ 788194 h 1019175"/>
                <a:gd name="connsiteX21" fmla="*/ 523875 w 940594"/>
                <a:gd name="connsiteY21" fmla="*/ 659606 h 1019175"/>
                <a:gd name="connsiteX22" fmla="*/ 585787 w 940594"/>
                <a:gd name="connsiteY22" fmla="*/ 6048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594" h="1019175">
                  <a:moveTo>
                    <a:pt x="585787" y="604838"/>
                  </a:moveTo>
                  <a:lnTo>
                    <a:pt x="700087" y="500063"/>
                  </a:lnTo>
                  <a:lnTo>
                    <a:pt x="854869" y="352425"/>
                  </a:lnTo>
                  <a:lnTo>
                    <a:pt x="935831" y="269081"/>
                  </a:lnTo>
                  <a:cubicBezTo>
                    <a:pt x="937419" y="179387"/>
                    <a:pt x="939006" y="89694"/>
                    <a:pt x="940594" y="0"/>
                  </a:cubicBezTo>
                  <a:lnTo>
                    <a:pt x="776287" y="14288"/>
                  </a:lnTo>
                  <a:lnTo>
                    <a:pt x="721519" y="128588"/>
                  </a:lnTo>
                  <a:lnTo>
                    <a:pt x="642937" y="247650"/>
                  </a:lnTo>
                  <a:lnTo>
                    <a:pt x="526256" y="404813"/>
                  </a:lnTo>
                  <a:lnTo>
                    <a:pt x="421481" y="538163"/>
                  </a:lnTo>
                  <a:lnTo>
                    <a:pt x="280987" y="697706"/>
                  </a:lnTo>
                  <a:lnTo>
                    <a:pt x="80962" y="904875"/>
                  </a:lnTo>
                  <a:lnTo>
                    <a:pt x="11906" y="971550"/>
                  </a:lnTo>
                  <a:lnTo>
                    <a:pt x="0" y="990600"/>
                  </a:lnTo>
                  <a:lnTo>
                    <a:pt x="0" y="1004888"/>
                  </a:lnTo>
                  <a:lnTo>
                    <a:pt x="4762" y="1014413"/>
                  </a:lnTo>
                  <a:lnTo>
                    <a:pt x="21431" y="1019175"/>
                  </a:lnTo>
                  <a:lnTo>
                    <a:pt x="47625" y="1014413"/>
                  </a:lnTo>
                  <a:lnTo>
                    <a:pt x="92869" y="988219"/>
                  </a:lnTo>
                  <a:lnTo>
                    <a:pt x="214312" y="907256"/>
                  </a:lnTo>
                  <a:lnTo>
                    <a:pt x="371475" y="788194"/>
                  </a:lnTo>
                  <a:lnTo>
                    <a:pt x="523875" y="659606"/>
                  </a:lnTo>
                  <a:lnTo>
                    <a:pt x="585787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362626DE-10FF-44A1-8247-157F5A3C656B}"/>
                </a:ext>
              </a:extLst>
            </p:cNvPr>
            <p:cNvSpPr/>
            <p:nvPr/>
          </p:nvSpPr>
          <p:spPr>
            <a:xfrm>
              <a:off x="7183439" y="2855914"/>
              <a:ext cx="1362075" cy="1089025"/>
            </a:xfrm>
            <a:custGeom>
              <a:avLst/>
              <a:gdLst>
                <a:gd name="connsiteX0" fmla="*/ 340519 w 1362075"/>
                <a:gd name="connsiteY0" fmla="*/ 559594 h 1090612"/>
                <a:gd name="connsiteX1" fmla="*/ 226219 w 1362075"/>
                <a:gd name="connsiteY1" fmla="*/ 402431 h 1090612"/>
                <a:gd name="connsiteX2" fmla="*/ 140494 w 1362075"/>
                <a:gd name="connsiteY2" fmla="*/ 285750 h 1090612"/>
                <a:gd name="connsiteX3" fmla="*/ 80963 w 1362075"/>
                <a:gd name="connsiteY3" fmla="*/ 204787 h 1090612"/>
                <a:gd name="connsiteX4" fmla="*/ 4763 w 1362075"/>
                <a:gd name="connsiteY4" fmla="*/ 97631 h 1090612"/>
                <a:gd name="connsiteX5" fmla="*/ 0 w 1362075"/>
                <a:gd name="connsiteY5" fmla="*/ 0 h 1090612"/>
                <a:gd name="connsiteX6" fmla="*/ 109538 w 1362075"/>
                <a:gd name="connsiteY6" fmla="*/ 104775 h 1090612"/>
                <a:gd name="connsiteX7" fmla="*/ 211932 w 1362075"/>
                <a:gd name="connsiteY7" fmla="*/ 200025 h 1090612"/>
                <a:gd name="connsiteX8" fmla="*/ 309563 w 1362075"/>
                <a:gd name="connsiteY8" fmla="*/ 290512 h 1090612"/>
                <a:gd name="connsiteX9" fmla="*/ 440532 w 1362075"/>
                <a:gd name="connsiteY9" fmla="*/ 400050 h 1090612"/>
                <a:gd name="connsiteX10" fmla="*/ 581025 w 1362075"/>
                <a:gd name="connsiteY10" fmla="*/ 511969 h 1090612"/>
                <a:gd name="connsiteX11" fmla="*/ 731044 w 1362075"/>
                <a:gd name="connsiteY11" fmla="*/ 621506 h 1090612"/>
                <a:gd name="connsiteX12" fmla="*/ 852488 w 1362075"/>
                <a:gd name="connsiteY12" fmla="*/ 709612 h 1090612"/>
                <a:gd name="connsiteX13" fmla="*/ 985838 w 1362075"/>
                <a:gd name="connsiteY13" fmla="*/ 797719 h 1090612"/>
                <a:gd name="connsiteX14" fmla="*/ 1140619 w 1362075"/>
                <a:gd name="connsiteY14" fmla="*/ 895350 h 1090612"/>
                <a:gd name="connsiteX15" fmla="*/ 1319213 w 1362075"/>
                <a:gd name="connsiteY15" fmla="*/ 1002506 h 1090612"/>
                <a:gd name="connsiteX16" fmla="*/ 1350169 w 1362075"/>
                <a:gd name="connsiteY16" fmla="*/ 1016794 h 1090612"/>
                <a:gd name="connsiteX17" fmla="*/ 1354932 w 1362075"/>
                <a:gd name="connsiteY17" fmla="*/ 1021556 h 1090612"/>
                <a:gd name="connsiteX18" fmla="*/ 1362075 w 1362075"/>
                <a:gd name="connsiteY18" fmla="*/ 1031081 h 1090612"/>
                <a:gd name="connsiteX19" fmla="*/ 1362075 w 1362075"/>
                <a:gd name="connsiteY19" fmla="*/ 1040606 h 1090612"/>
                <a:gd name="connsiteX20" fmla="*/ 1347788 w 1362075"/>
                <a:gd name="connsiteY20" fmla="*/ 1057275 h 1090612"/>
                <a:gd name="connsiteX21" fmla="*/ 1319213 w 1362075"/>
                <a:gd name="connsiteY21" fmla="*/ 1064419 h 1090612"/>
                <a:gd name="connsiteX22" fmla="*/ 1235869 w 1362075"/>
                <a:gd name="connsiteY22" fmla="*/ 1071562 h 1090612"/>
                <a:gd name="connsiteX23" fmla="*/ 1095375 w 1362075"/>
                <a:gd name="connsiteY23" fmla="*/ 1081087 h 1090612"/>
                <a:gd name="connsiteX24" fmla="*/ 940594 w 1362075"/>
                <a:gd name="connsiteY24" fmla="*/ 1088231 h 1090612"/>
                <a:gd name="connsiteX25" fmla="*/ 814388 w 1362075"/>
                <a:gd name="connsiteY25" fmla="*/ 1090612 h 1090612"/>
                <a:gd name="connsiteX26" fmla="*/ 769144 w 1362075"/>
                <a:gd name="connsiteY26" fmla="*/ 1083469 h 1090612"/>
                <a:gd name="connsiteX27" fmla="*/ 745332 w 1362075"/>
                <a:gd name="connsiteY27" fmla="*/ 1073944 h 1090612"/>
                <a:gd name="connsiteX28" fmla="*/ 719138 w 1362075"/>
                <a:gd name="connsiteY28" fmla="*/ 1054894 h 1090612"/>
                <a:gd name="connsiteX29" fmla="*/ 697707 w 1362075"/>
                <a:gd name="connsiteY29" fmla="*/ 1033462 h 1090612"/>
                <a:gd name="connsiteX30" fmla="*/ 650082 w 1362075"/>
                <a:gd name="connsiteY30" fmla="*/ 969169 h 1090612"/>
                <a:gd name="connsiteX31" fmla="*/ 535782 w 1362075"/>
                <a:gd name="connsiteY31" fmla="*/ 819150 h 1090612"/>
                <a:gd name="connsiteX32" fmla="*/ 402432 w 1362075"/>
                <a:gd name="connsiteY32" fmla="*/ 642937 h 1090612"/>
                <a:gd name="connsiteX33" fmla="*/ 340519 w 1362075"/>
                <a:gd name="connsiteY33" fmla="*/ 559594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2075" h="1090612">
                  <a:moveTo>
                    <a:pt x="340519" y="559594"/>
                  </a:moveTo>
                  <a:lnTo>
                    <a:pt x="226219" y="402431"/>
                  </a:lnTo>
                  <a:lnTo>
                    <a:pt x="140494" y="285750"/>
                  </a:lnTo>
                  <a:lnTo>
                    <a:pt x="80963" y="204787"/>
                  </a:lnTo>
                  <a:lnTo>
                    <a:pt x="4763" y="97631"/>
                  </a:lnTo>
                  <a:lnTo>
                    <a:pt x="0" y="0"/>
                  </a:lnTo>
                  <a:lnTo>
                    <a:pt x="109538" y="104775"/>
                  </a:lnTo>
                  <a:lnTo>
                    <a:pt x="211932" y="200025"/>
                  </a:lnTo>
                  <a:lnTo>
                    <a:pt x="309563" y="290512"/>
                  </a:lnTo>
                  <a:lnTo>
                    <a:pt x="440532" y="400050"/>
                  </a:lnTo>
                  <a:lnTo>
                    <a:pt x="581025" y="511969"/>
                  </a:lnTo>
                  <a:lnTo>
                    <a:pt x="731044" y="621506"/>
                  </a:lnTo>
                  <a:lnTo>
                    <a:pt x="852488" y="709612"/>
                  </a:lnTo>
                  <a:lnTo>
                    <a:pt x="985838" y="797719"/>
                  </a:lnTo>
                  <a:lnTo>
                    <a:pt x="1140619" y="895350"/>
                  </a:lnTo>
                  <a:lnTo>
                    <a:pt x="1319213" y="1002506"/>
                  </a:lnTo>
                  <a:lnTo>
                    <a:pt x="1350169" y="1016794"/>
                  </a:lnTo>
                  <a:lnTo>
                    <a:pt x="1354932" y="1021556"/>
                  </a:lnTo>
                  <a:lnTo>
                    <a:pt x="1362075" y="1031081"/>
                  </a:lnTo>
                  <a:lnTo>
                    <a:pt x="1362075" y="1040606"/>
                  </a:lnTo>
                  <a:lnTo>
                    <a:pt x="1347788" y="1057275"/>
                  </a:lnTo>
                  <a:lnTo>
                    <a:pt x="1319213" y="1064419"/>
                  </a:lnTo>
                  <a:lnTo>
                    <a:pt x="1235869" y="1071562"/>
                  </a:lnTo>
                  <a:lnTo>
                    <a:pt x="1095375" y="1081087"/>
                  </a:lnTo>
                  <a:lnTo>
                    <a:pt x="940594" y="1088231"/>
                  </a:lnTo>
                  <a:lnTo>
                    <a:pt x="814388" y="1090612"/>
                  </a:lnTo>
                  <a:lnTo>
                    <a:pt x="769144" y="1083469"/>
                  </a:lnTo>
                  <a:lnTo>
                    <a:pt x="745332" y="1073944"/>
                  </a:lnTo>
                  <a:lnTo>
                    <a:pt x="719138" y="1054894"/>
                  </a:lnTo>
                  <a:lnTo>
                    <a:pt x="697707" y="1033462"/>
                  </a:lnTo>
                  <a:lnTo>
                    <a:pt x="650082" y="969169"/>
                  </a:lnTo>
                  <a:lnTo>
                    <a:pt x="535782" y="819150"/>
                  </a:lnTo>
                  <a:lnTo>
                    <a:pt x="402432" y="642937"/>
                  </a:lnTo>
                  <a:lnTo>
                    <a:pt x="340519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8">
              <a:extLst>
                <a:ext uri="{FF2B5EF4-FFF2-40B4-BE49-F238E27FC236}">
                  <a16:creationId xmlns:a16="http://schemas.microsoft.com/office/drawing/2014/main" id="{84E1FD51-5009-4509-BEC2-686B61735A24}"/>
                </a:ext>
              </a:extLst>
            </p:cNvPr>
            <p:cNvSpPr/>
            <p:nvPr/>
          </p:nvSpPr>
          <p:spPr>
            <a:xfrm>
              <a:off x="6272214" y="4522788"/>
              <a:ext cx="1214437" cy="315912"/>
            </a:xfrm>
            <a:custGeom>
              <a:avLst/>
              <a:gdLst>
                <a:gd name="connsiteX0" fmla="*/ 426243 w 1214437"/>
                <a:gd name="connsiteY0" fmla="*/ 123825 h 316706"/>
                <a:gd name="connsiteX1" fmla="*/ 571500 w 1214437"/>
                <a:gd name="connsiteY1" fmla="*/ 90487 h 316706"/>
                <a:gd name="connsiteX2" fmla="*/ 657225 w 1214437"/>
                <a:gd name="connsiteY2" fmla="*/ 64294 h 316706"/>
                <a:gd name="connsiteX3" fmla="*/ 745331 w 1214437"/>
                <a:gd name="connsiteY3" fmla="*/ 30956 h 316706"/>
                <a:gd name="connsiteX4" fmla="*/ 792956 w 1214437"/>
                <a:gd name="connsiteY4" fmla="*/ 2381 h 316706"/>
                <a:gd name="connsiteX5" fmla="*/ 800100 w 1214437"/>
                <a:gd name="connsiteY5" fmla="*/ 0 h 316706"/>
                <a:gd name="connsiteX6" fmla="*/ 840581 w 1214437"/>
                <a:gd name="connsiteY6" fmla="*/ 0 h 316706"/>
                <a:gd name="connsiteX7" fmla="*/ 888206 w 1214437"/>
                <a:gd name="connsiteY7" fmla="*/ 2381 h 316706"/>
                <a:gd name="connsiteX8" fmla="*/ 947737 w 1214437"/>
                <a:gd name="connsiteY8" fmla="*/ 11906 h 316706"/>
                <a:gd name="connsiteX9" fmla="*/ 1014412 w 1214437"/>
                <a:gd name="connsiteY9" fmla="*/ 26194 h 316706"/>
                <a:gd name="connsiteX10" fmla="*/ 1069181 w 1214437"/>
                <a:gd name="connsiteY10" fmla="*/ 45244 h 316706"/>
                <a:gd name="connsiteX11" fmla="*/ 1114425 w 1214437"/>
                <a:gd name="connsiteY11" fmla="*/ 59531 h 316706"/>
                <a:gd name="connsiteX12" fmla="*/ 1169193 w 1214437"/>
                <a:gd name="connsiteY12" fmla="*/ 83344 h 316706"/>
                <a:gd name="connsiteX13" fmla="*/ 1193006 w 1214437"/>
                <a:gd name="connsiteY13" fmla="*/ 97631 h 316706"/>
                <a:gd name="connsiteX14" fmla="*/ 1212056 w 1214437"/>
                <a:gd name="connsiteY14" fmla="*/ 119062 h 316706"/>
                <a:gd name="connsiteX15" fmla="*/ 1214437 w 1214437"/>
                <a:gd name="connsiteY15" fmla="*/ 130969 h 316706"/>
                <a:gd name="connsiteX16" fmla="*/ 1204912 w 1214437"/>
                <a:gd name="connsiteY16" fmla="*/ 145256 h 316706"/>
                <a:gd name="connsiteX17" fmla="*/ 1185862 w 1214437"/>
                <a:gd name="connsiteY17" fmla="*/ 161925 h 316706"/>
                <a:gd name="connsiteX18" fmla="*/ 1119187 w 1214437"/>
                <a:gd name="connsiteY18" fmla="*/ 185737 h 316706"/>
                <a:gd name="connsiteX19" fmla="*/ 1007268 w 1214437"/>
                <a:gd name="connsiteY19" fmla="*/ 214312 h 316706"/>
                <a:gd name="connsiteX20" fmla="*/ 888206 w 1214437"/>
                <a:gd name="connsiteY20" fmla="*/ 240506 h 316706"/>
                <a:gd name="connsiteX21" fmla="*/ 738187 w 1214437"/>
                <a:gd name="connsiteY21" fmla="*/ 264319 h 316706"/>
                <a:gd name="connsiteX22" fmla="*/ 547687 w 1214437"/>
                <a:gd name="connsiteY22" fmla="*/ 285750 h 316706"/>
                <a:gd name="connsiteX23" fmla="*/ 342900 w 1214437"/>
                <a:gd name="connsiteY23" fmla="*/ 300037 h 316706"/>
                <a:gd name="connsiteX24" fmla="*/ 0 w 1214437"/>
                <a:gd name="connsiteY24" fmla="*/ 316706 h 316706"/>
                <a:gd name="connsiteX25" fmla="*/ 0 w 1214437"/>
                <a:gd name="connsiteY25" fmla="*/ 185737 h 316706"/>
                <a:gd name="connsiteX26" fmla="*/ 223837 w 1214437"/>
                <a:gd name="connsiteY26" fmla="*/ 157162 h 316706"/>
                <a:gd name="connsiteX27" fmla="*/ 426243 w 1214437"/>
                <a:gd name="connsiteY27" fmla="*/ 123825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14437" h="316706">
                  <a:moveTo>
                    <a:pt x="426243" y="123825"/>
                  </a:moveTo>
                  <a:lnTo>
                    <a:pt x="571500" y="90487"/>
                  </a:lnTo>
                  <a:lnTo>
                    <a:pt x="657225" y="64294"/>
                  </a:lnTo>
                  <a:lnTo>
                    <a:pt x="745331" y="30956"/>
                  </a:lnTo>
                  <a:lnTo>
                    <a:pt x="792956" y="2381"/>
                  </a:lnTo>
                  <a:lnTo>
                    <a:pt x="800100" y="0"/>
                  </a:lnTo>
                  <a:lnTo>
                    <a:pt x="840581" y="0"/>
                  </a:lnTo>
                  <a:lnTo>
                    <a:pt x="888206" y="2381"/>
                  </a:lnTo>
                  <a:lnTo>
                    <a:pt x="947737" y="11906"/>
                  </a:lnTo>
                  <a:lnTo>
                    <a:pt x="1014412" y="26194"/>
                  </a:lnTo>
                  <a:lnTo>
                    <a:pt x="1069181" y="45244"/>
                  </a:lnTo>
                  <a:lnTo>
                    <a:pt x="1114425" y="59531"/>
                  </a:lnTo>
                  <a:lnTo>
                    <a:pt x="1169193" y="83344"/>
                  </a:lnTo>
                  <a:lnTo>
                    <a:pt x="1193006" y="97631"/>
                  </a:lnTo>
                  <a:lnTo>
                    <a:pt x="1212056" y="119062"/>
                  </a:lnTo>
                  <a:lnTo>
                    <a:pt x="1214437" y="130969"/>
                  </a:lnTo>
                  <a:lnTo>
                    <a:pt x="1204912" y="145256"/>
                  </a:lnTo>
                  <a:lnTo>
                    <a:pt x="1185862" y="161925"/>
                  </a:lnTo>
                  <a:lnTo>
                    <a:pt x="1119187" y="185737"/>
                  </a:lnTo>
                  <a:lnTo>
                    <a:pt x="1007268" y="214312"/>
                  </a:lnTo>
                  <a:lnTo>
                    <a:pt x="888206" y="240506"/>
                  </a:lnTo>
                  <a:lnTo>
                    <a:pt x="738187" y="264319"/>
                  </a:lnTo>
                  <a:lnTo>
                    <a:pt x="547687" y="285750"/>
                  </a:lnTo>
                  <a:lnTo>
                    <a:pt x="342900" y="300037"/>
                  </a:lnTo>
                  <a:lnTo>
                    <a:pt x="0" y="316706"/>
                  </a:lnTo>
                  <a:lnTo>
                    <a:pt x="0" y="185737"/>
                  </a:lnTo>
                  <a:lnTo>
                    <a:pt x="223837" y="157162"/>
                  </a:lnTo>
                  <a:lnTo>
                    <a:pt x="426243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3E6B7378-ADDB-4785-A5C3-7663AF52F5D7}"/>
                </a:ext>
              </a:extLst>
            </p:cNvPr>
            <p:cNvSpPr/>
            <p:nvPr/>
          </p:nvSpPr>
          <p:spPr>
            <a:xfrm>
              <a:off x="4402138" y="5330826"/>
              <a:ext cx="3651250" cy="492125"/>
            </a:xfrm>
            <a:custGeom>
              <a:avLst/>
              <a:gdLst>
                <a:gd name="connsiteX0" fmla="*/ 2108779 w 3651643"/>
                <a:gd name="connsiteY0" fmla="*/ 77441 h 491453"/>
                <a:gd name="connsiteX1" fmla="*/ 2442371 w 3651643"/>
                <a:gd name="connsiteY1" fmla="*/ 62548 h 491453"/>
                <a:gd name="connsiteX2" fmla="*/ 2728307 w 3651643"/>
                <a:gd name="connsiteY2" fmla="*/ 47656 h 491453"/>
                <a:gd name="connsiteX3" fmla="*/ 2907017 w 3651643"/>
                <a:gd name="connsiteY3" fmla="*/ 38720 h 491453"/>
                <a:gd name="connsiteX4" fmla="*/ 3014243 w 3651643"/>
                <a:gd name="connsiteY4" fmla="*/ 23828 h 491453"/>
                <a:gd name="connsiteX5" fmla="*/ 3178061 w 3651643"/>
                <a:gd name="connsiteY5" fmla="*/ 0 h 491453"/>
                <a:gd name="connsiteX6" fmla="*/ 3201889 w 3651643"/>
                <a:gd name="connsiteY6" fmla="*/ 0 h 491453"/>
                <a:gd name="connsiteX7" fmla="*/ 3234653 w 3651643"/>
                <a:gd name="connsiteY7" fmla="*/ 5957 h 491453"/>
                <a:gd name="connsiteX8" fmla="*/ 3297201 w 3651643"/>
                <a:gd name="connsiteY8" fmla="*/ 23828 h 491453"/>
                <a:gd name="connsiteX9" fmla="*/ 3392513 w 3651643"/>
                <a:gd name="connsiteY9" fmla="*/ 56591 h 491453"/>
                <a:gd name="connsiteX10" fmla="*/ 3514632 w 3651643"/>
                <a:gd name="connsiteY10" fmla="*/ 110204 h 491453"/>
                <a:gd name="connsiteX11" fmla="*/ 3565266 w 3651643"/>
                <a:gd name="connsiteY11" fmla="*/ 137011 h 491453"/>
                <a:gd name="connsiteX12" fmla="*/ 3586116 w 3651643"/>
                <a:gd name="connsiteY12" fmla="*/ 151903 h 491453"/>
                <a:gd name="connsiteX13" fmla="*/ 3606965 w 3651643"/>
                <a:gd name="connsiteY13" fmla="*/ 175732 h 491453"/>
                <a:gd name="connsiteX14" fmla="*/ 3630793 w 3651643"/>
                <a:gd name="connsiteY14" fmla="*/ 211474 h 491453"/>
                <a:gd name="connsiteX15" fmla="*/ 3645686 w 3651643"/>
                <a:gd name="connsiteY15" fmla="*/ 241259 h 491453"/>
                <a:gd name="connsiteX16" fmla="*/ 3651643 w 3651643"/>
                <a:gd name="connsiteY16" fmla="*/ 262108 h 491453"/>
                <a:gd name="connsiteX17" fmla="*/ 3651643 w 3651643"/>
                <a:gd name="connsiteY17" fmla="*/ 279979 h 491453"/>
                <a:gd name="connsiteX18" fmla="*/ 3639729 w 3651643"/>
                <a:gd name="connsiteY18" fmla="*/ 303807 h 491453"/>
                <a:gd name="connsiteX19" fmla="*/ 3621858 w 3651643"/>
                <a:gd name="connsiteY19" fmla="*/ 315721 h 491453"/>
                <a:gd name="connsiteX20" fmla="*/ 3592073 w 3651643"/>
                <a:gd name="connsiteY20" fmla="*/ 327635 h 491453"/>
                <a:gd name="connsiteX21" fmla="*/ 3550374 w 3651643"/>
                <a:gd name="connsiteY21" fmla="*/ 330614 h 491453"/>
                <a:gd name="connsiteX22" fmla="*/ 3490804 w 3651643"/>
                <a:gd name="connsiteY22" fmla="*/ 324657 h 491453"/>
                <a:gd name="connsiteX23" fmla="*/ 3359750 w 3651643"/>
                <a:gd name="connsiteY23" fmla="*/ 303807 h 491453"/>
                <a:gd name="connsiteX24" fmla="*/ 3139340 w 3651643"/>
                <a:gd name="connsiteY24" fmla="*/ 279979 h 491453"/>
                <a:gd name="connsiteX25" fmla="*/ 2927867 w 3651643"/>
                <a:gd name="connsiteY25" fmla="*/ 268065 h 491453"/>
                <a:gd name="connsiteX26" fmla="*/ 2621081 w 3651643"/>
                <a:gd name="connsiteY26" fmla="*/ 265087 h 491453"/>
                <a:gd name="connsiteX27" fmla="*/ 2198134 w 3651643"/>
                <a:gd name="connsiteY27" fmla="*/ 265087 h 491453"/>
                <a:gd name="connsiteX28" fmla="*/ 1897305 w 3651643"/>
                <a:gd name="connsiteY28" fmla="*/ 282958 h 491453"/>
                <a:gd name="connsiteX29" fmla="*/ 1629240 w 3651643"/>
                <a:gd name="connsiteY29" fmla="*/ 303807 h 491453"/>
                <a:gd name="connsiteX30" fmla="*/ 1376068 w 3651643"/>
                <a:gd name="connsiteY30" fmla="*/ 336571 h 491453"/>
                <a:gd name="connsiteX31" fmla="*/ 1191400 w 3651643"/>
                <a:gd name="connsiteY31" fmla="*/ 363377 h 491453"/>
                <a:gd name="connsiteX32" fmla="*/ 1006733 w 3651643"/>
                <a:gd name="connsiteY32" fmla="*/ 396141 h 491453"/>
                <a:gd name="connsiteX33" fmla="*/ 786324 w 3651643"/>
                <a:gd name="connsiteY33" fmla="*/ 440818 h 491453"/>
                <a:gd name="connsiteX34" fmla="*/ 673141 w 3651643"/>
                <a:gd name="connsiteY34" fmla="*/ 467625 h 491453"/>
                <a:gd name="connsiteX35" fmla="*/ 598679 w 3651643"/>
                <a:gd name="connsiteY35" fmla="*/ 488474 h 491453"/>
                <a:gd name="connsiteX36" fmla="*/ 580808 w 3651643"/>
                <a:gd name="connsiteY36" fmla="*/ 491453 h 491453"/>
                <a:gd name="connsiteX37" fmla="*/ 518259 w 3651643"/>
                <a:gd name="connsiteY37" fmla="*/ 491453 h 491453"/>
                <a:gd name="connsiteX38" fmla="*/ 473582 w 3651643"/>
                <a:gd name="connsiteY38" fmla="*/ 485496 h 491453"/>
                <a:gd name="connsiteX39" fmla="*/ 411033 w 3651643"/>
                <a:gd name="connsiteY39" fmla="*/ 464646 h 491453"/>
                <a:gd name="connsiteX40" fmla="*/ 357420 w 3651643"/>
                <a:gd name="connsiteY40" fmla="*/ 440818 h 491453"/>
                <a:gd name="connsiteX41" fmla="*/ 300828 w 3651643"/>
                <a:gd name="connsiteY41" fmla="*/ 408055 h 491453"/>
                <a:gd name="connsiteX42" fmla="*/ 226366 w 3651643"/>
                <a:gd name="connsiteY42" fmla="*/ 363377 h 491453"/>
                <a:gd name="connsiteX43" fmla="*/ 137011 w 3651643"/>
                <a:gd name="connsiteY43" fmla="*/ 300829 h 491453"/>
                <a:gd name="connsiteX44" fmla="*/ 77441 w 3651643"/>
                <a:gd name="connsiteY44" fmla="*/ 247216 h 491453"/>
                <a:gd name="connsiteX45" fmla="*/ 29785 w 3651643"/>
                <a:gd name="connsiteY45" fmla="*/ 196581 h 491453"/>
                <a:gd name="connsiteX46" fmla="*/ 8935 w 3651643"/>
                <a:gd name="connsiteY46" fmla="*/ 163818 h 491453"/>
                <a:gd name="connsiteX47" fmla="*/ 0 w 3651643"/>
                <a:gd name="connsiteY47" fmla="*/ 137011 h 491453"/>
                <a:gd name="connsiteX48" fmla="*/ 0 w 3651643"/>
                <a:gd name="connsiteY48" fmla="*/ 125097 h 491453"/>
                <a:gd name="connsiteX49" fmla="*/ 5957 w 3651643"/>
                <a:gd name="connsiteY49" fmla="*/ 119140 h 491453"/>
                <a:gd name="connsiteX50" fmla="*/ 20849 w 3651643"/>
                <a:gd name="connsiteY50" fmla="*/ 119140 h 491453"/>
                <a:gd name="connsiteX51" fmla="*/ 47656 w 3651643"/>
                <a:gd name="connsiteY51" fmla="*/ 128075 h 491453"/>
                <a:gd name="connsiteX52" fmla="*/ 104247 w 3651643"/>
                <a:gd name="connsiteY52" fmla="*/ 151903 h 491453"/>
                <a:gd name="connsiteX53" fmla="*/ 172753 w 3651643"/>
                <a:gd name="connsiteY53" fmla="*/ 181689 h 491453"/>
                <a:gd name="connsiteX54" fmla="*/ 241258 w 3651643"/>
                <a:gd name="connsiteY54" fmla="*/ 202538 h 491453"/>
                <a:gd name="connsiteX55" fmla="*/ 291893 w 3651643"/>
                <a:gd name="connsiteY55" fmla="*/ 214452 h 491453"/>
                <a:gd name="connsiteX56" fmla="*/ 402098 w 3651643"/>
                <a:gd name="connsiteY56" fmla="*/ 223388 h 491453"/>
                <a:gd name="connsiteX57" fmla="*/ 691012 w 3651643"/>
                <a:gd name="connsiteY57" fmla="*/ 199560 h 491453"/>
                <a:gd name="connsiteX58" fmla="*/ 902486 w 3651643"/>
                <a:gd name="connsiteY58" fmla="*/ 175732 h 491453"/>
                <a:gd name="connsiteX59" fmla="*/ 1194379 w 3651643"/>
                <a:gd name="connsiteY59" fmla="*/ 151903 h 491453"/>
                <a:gd name="connsiteX60" fmla="*/ 1676896 w 3651643"/>
                <a:gd name="connsiteY60" fmla="*/ 110204 h 491453"/>
                <a:gd name="connsiteX61" fmla="*/ 1903262 w 3651643"/>
                <a:gd name="connsiteY61" fmla="*/ 86376 h 491453"/>
                <a:gd name="connsiteX62" fmla="*/ 2108779 w 3651643"/>
                <a:gd name="connsiteY62" fmla="*/ 77441 h 49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51643" h="491453">
                  <a:moveTo>
                    <a:pt x="2108779" y="77441"/>
                  </a:moveTo>
                  <a:lnTo>
                    <a:pt x="2442371" y="62548"/>
                  </a:lnTo>
                  <a:lnTo>
                    <a:pt x="2728307" y="47656"/>
                  </a:lnTo>
                  <a:lnTo>
                    <a:pt x="2907017" y="38720"/>
                  </a:lnTo>
                  <a:lnTo>
                    <a:pt x="3014243" y="23828"/>
                  </a:lnTo>
                  <a:lnTo>
                    <a:pt x="3178061" y="0"/>
                  </a:lnTo>
                  <a:lnTo>
                    <a:pt x="3201889" y="0"/>
                  </a:lnTo>
                  <a:lnTo>
                    <a:pt x="3234653" y="5957"/>
                  </a:lnTo>
                  <a:lnTo>
                    <a:pt x="3297201" y="23828"/>
                  </a:lnTo>
                  <a:lnTo>
                    <a:pt x="3392513" y="56591"/>
                  </a:lnTo>
                  <a:lnTo>
                    <a:pt x="3514632" y="110204"/>
                  </a:lnTo>
                  <a:lnTo>
                    <a:pt x="3565266" y="137011"/>
                  </a:lnTo>
                  <a:lnTo>
                    <a:pt x="3586116" y="151903"/>
                  </a:lnTo>
                  <a:lnTo>
                    <a:pt x="3606965" y="175732"/>
                  </a:lnTo>
                  <a:lnTo>
                    <a:pt x="3630793" y="211474"/>
                  </a:lnTo>
                  <a:lnTo>
                    <a:pt x="3645686" y="241259"/>
                  </a:lnTo>
                  <a:lnTo>
                    <a:pt x="3651643" y="262108"/>
                  </a:lnTo>
                  <a:lnTo>
                    <a:pt x="3651643" y="279979"/>
                  </a:lnTo>
                  <a:lnTo>
                    <a:pt x="3639729" y="303807"/>
                  </a:lnTo>
                  <a:lnTo>
                    <a:pt x="3621858" y="315721"/>
                  </a:lnTo>
                  <a:lnTo>
                    <a:pt x="3592073" y="327635"/>
                  </a:lnTo>
                  <a:lnTo>
                    <a:pt x="3550374" y="330614"/>
                  </a:lnTo>
                  <a:lnTo>
                    <a:pt x="3490804" y="324657"/>
                  </a:lnTo>
                  <a:lnTo>
                    <a:pt x="3359750" y="303807"/>
                  </a:lnTo>
                  <a:lnTo>
                    <a:pt x="3139340" y="279979"/>
                  </a:lnTo>
                  <a:lnTo>
                    <a:pt x="2927867" y="268065"/>
                  </a:lnTo>
                  <a:lnTo>
                    <a:pt x="2621081" y="265087"/>
                  </a:lnTo>
                  <a:lnTo>
                    <a:pt x="2198134" y="265087"/>
                  </a:lnTo>
                  <a:lnTo>
                    <a:pt x="1897305" y="282958"/>
                  </a:lnTo>
                  <a:lnTo>
                    <a:pt x="1629240" y="303807"/>
                  </a:lnTo>
                  <a:lnTo>
                    <a:pt x="1376068" y="336571"/>
                  </a:lnTo>
                  <a:lnTo>
                    <a:pt x="1191400" y="363377"/>
                  </a:lnTo>
                  <a:lnTo>
                    <a:pt x="1006733" y="396141"/>
                  </a:lnTo>
                  <a:lnTo>
                    <a:pt x="786324" y="440818"/>
                  </a:lnTo>
                  <a:lnTo>
                    <a:pt x="673141" y="467625"/>
                  </a:lnTo>
                  <a:lnTo>
                    <a:pt x="598679" y="488474"/>
                  </a:lnTo>
                  <a:lnTo>
                    <a:pt x="580808" y="491453"/>
                  </a:lnTo>
                  <a:lnTo>
                    <a:pt x="518259" y="491453"/>
                  </a:lnTo>
                  <a:lnTo>
                    <a:pt x="473582" y="485496"/>
                  </a:lnTo>
                  <a:lnTo>
                    <a:pt x="411033" y="464646"/>
                  </a:lnTo>
                  <a:lnTo>
                    <a:pt x="357420" y="440818"/>
                  </a:lnTo>
                  <a:lnTo>
                    <a:pt x="300828" y="408055"/>
                  </a:lnTo>
                  <a:lnTo>
                    <a:pt x="226366" y="363377"/>
                  </a:lnTo>
                  <a:lnTo>
                    <a:pt x="137011" y="300829"/>
                  </a:lnTo>
                  <a:lnTo>
                    <a:pt x="77441" y="247216"/>
                  </a:lnTo>
                  <a:lnTo>
                    <a:pt x="29785" y="196581"/>
                  </a:lnTo>
                  <a:lnTo>
                    <a:pt x="8935" y="163818"/>
                  </a:lnTo>
                  <a:lnTo>
                    <a:pt x="0" y="137011"/>
                  </a:lnTo>
                  <a:lnTo>
                    <a:pt x="0" y="125097"/>
                  </a:lnTo>
                  <a:lnTo>
                    <a:pt x="5957" y="119140"/>
                  </a:lnTo>
                  <a:lnTo>
                    <a:pt x="20849" y="119140"/>
                  </a:lnTo>
                  <a:lnTo>
                    <a:pt x="47656" y="128075"/>
                  </a:lnTo>
                  <a:lnTo>
                    <a:pt x="104247" y="151903"/>
                  </a:lnTo>
                  <a:lnTo>
                    <a:pt x="172753" y="181689"/>
                  </a:lnTo>
                  <a:lnTo>
                    <a:pt x="241258" y="202538"/>
                  </a:lnTo>
                  <a:lnTo>
                    <a:pt x="291893" y="214452"/>
                  </a:lnTo>
                  <a:lnTo>
                    <a:pt x="402098" y="223388"/>
                  </a:lnTo>
                  <a:lnTo>
                    <a:pt x="691012" y="199560"/>
                  </a:lnTo>
                  <a:lnTo>
                    <a:pt x="902486" y="175732"/>
                  </a:lnTo>
                  <a:lnTo>
                    <a:pt x="1194379" y="151903"/>
                  </a:lnTo>
                  <a:lnTo>
                    <a:pt x="1676896" y="110204"/>
                  </a:lnTo>
                  <a:lnTo>
                    <a:pt x="1903262" y="86376"/>
                  </a:lnTo>
                  <a:lnTo>
                    <a:pt x="2108779" y="774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30141190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0C55593-F1E6-42A4-96A3-15BA7117EF0E}"/>
              </a:ext>
            </a:extLst>
          </p:cNvPr>
          <p:cNvSpPr/>
          <p:nvPr/>
        </p:nvSpPr>
        <p:spPr>
          <a:xfrm>
            <a:off x="4427539" y="2484438"/>
            <a:ext cx="544512" cy="1458912"/>
          </a:xfrm>
          <a:custGeom>
            <a:avLst/>
            <a:gdLst>
              <a:gd name="connsiteX0" fmla="*/ 295275 w 545306"/>
              <a:gd name="connsiteY0" fmla="*/ 966787 h 1459706"/>
              <a:gd name="connsiteX1" fmla="*/ 297656 w 545306"/>
              <a:gd name="connsiteY1" fmla="*/ 721519 h 1459706"/>
              <a:gd name="connsiteX2" fmla="*/ 290512 w 545306"/>
              <a:gd name="connsiteY2" fmla="*/ 635794 h 1459706"/>
              <a:gd name="connsiteX3" fmla="*/ 269081 w 545306"/>
              <a:gd name="connsiteY3" fmla="*/ 521494 h 1459706"/>
              <a:gd name="connsiteX4" fmla="*/ 242887 w 545306"/>
              <a:gd name="connsiteY4" fmla="*/ 416719 h 1459706"/>
              <a:gd name="connsiteX5" fmla="*/ 209550 w 545306"/>
              <a:gd name="connsiteY5" fmla="*/ 321469 h 1459706"/>
              <a:gd name="connsiteX6" fmla="*/ 180975 w 545306"/>
              <a:gd name="connsiteY6" fmla="*/ 264319 h 1459706"/>
              <a:gd name="connsiteX7" fmla="*/ 154781 w 545306"/>
              <a:gd name="connsiteY7" fmla="*/ 226219 h 1459706"/>
              <a:gd name="connsiteX8" fmla="*/ 111919 w 545306"/>
              <a:gd name="connsiteY8" fmla="*/ 176212 h 1459706"/>
              <a:gd name="connsiteX9" fmla="*/ 61912 w 545306"/>
              <a:gd name="connsiteY9" fmla="*/ 128587 h 1459706"/>
              <a:gd name="connsiteX10" fmla="*/ 30956 w 545306"/>
              <a:gd name="connsiteY10" fmla="*/ 102394 h 1459706"/>
              <a:gd name="connsiteX11" fmla="*/ 14287 w 545306"/>
              <a:gd name="connsiteY11" fmla="*/ 78581 h 1459706"/>
              <a:gd name="connsiteX12" fmla="*/ 0 w 545306"/>
              <a:gd name="connsiteY12" fmla="*/ 45244 h 1459706"/>
              <a:gd name="connsiteX13" fmla="*/ 0 w 545306"/>
              <a:gd name="connsiteY13" fmla="*/ 21431 h 1459706"/>
              <a:gd name="connsiteX14" fmla="*/ 9525 w 545306"/>
              <a:gd name="connsiteY14" fmla="*/ 4762 h 1459706"/>
              <a:gd name="connsiteX15" fmla="*/ 28575 w 545306"/>
              <a:gd name="connsiteY15" fmla="*/ 0 h 1459706"/>
              <a:gd name="connsiteX16" fmla="*/ 54769 w 545306"/>
              <a:gd name="connsiteY16" fmla="*/ 2381 h 1459706"/>
              <a:gd name="connsiteX17" fmla="*/ 92869 w 545306"/>
              <a:gd name="connsiteY17" fmla="*/ 19050 h 1459706"/>
              <a:gd name="connsiteX18" fmla="*/ 190500 w 545306"/>
              <a:gd name="connsiteY18" fmla="*/ 61912 h 1459706"/>
              <a:gd name="connsiteX19" fmla="*/ 259556 w 545306"/>
              <a:gd name="connsiteY19" fmla="*/ 95250 h 1459706"/>
              <a:gd name="connsiteX20" fmla="*/ 330994 w 545306"/>
              <a:gd name="connsiteY20" fmla="*/ 135731 h 1459706"/>
              <a:gd name="connsiteX21" fmla="*/ 395287 w 545306"/>
              <a:gd name="connsiteY21" fmla="*/ 183356 h 1459706"/>
              <a:gd name="connsiteX22" fmla="*/ 478631 w 545306"/>
              <a:gd name="connsiteY22" fmla="*/ 252412 h 1459706"/>
              <a:gd name="connsiteX23" fmla="*/ 502444 w 545306"/>
              <a:gd name="connsiteY23" fmla="*/ 411956 h 1459706"/>
              <a:gd name="connsiteX24" fmla="*/ 523875 w 545306"/>
              <a:gd name="connsiteY24" fmla="*/ 595312 h 1459706"/>
              <a:gd name="connsiteX25" fmla="*/ 535781 w 545306"/>
              <a:gd name="connsiteY25" fmla="*/ 745331 h 1459706"/>
              <a:gd name="connsiteX26" fmla="*/ 542925 w 545306"/>
              <a:gd name="connsiteY26" fmla="*/ 933450 h 1459706"/>
              <a:gd name="connsiteX27" fmla="*/ 542925 w 545306"/>
              <a:gd name="connsiteY27" fmla="*/ 1173956 h 1459706"/>
              <a:gd name="connsiteX28" fmla="*/ 545306 w 545306"/>
              <a:gd name="connsiteY28" fmla="*/ 1364456 h 1459706"/>
              <a:gd name="connsiteX29" fmla="*/ 533400 w 545306"/>
              <a:gd name="connsiteY29" fmla="*/ 1414462 h 1459706"/>
              <a:gd name="connsiteX30" fmla="*/ 519112 w 545306"/>
              <a:gd name="connsiteY30" fmla="*/ 1438275 h 1459706"/>
              <a:gd name="connsiteX31" fmla="*/ 500062 w 545306"/>
              <a:gd name="connsiteY31" fmla="*/ 1452562 h 1459706"/>
              <a:gd name="connsiteX32" fmla="*/ 466725 w 545306"/>
              <a:gd name="connsiteY32" fmla="*/ 1459706 h 1459706"/>
              <a:gd name="connsiteX33" fmla="*/ 435769 w 545306"/>
              <a:gd name="connsiteY33" fmla="*/ 1457325 h 1459706"/>
              <a:gd name="connsiteX34" fmla="*/ 400050 w 545306"/>
              <a:gd name="connsiteY34" fmla="*/ 1447800 h 1459706"/>
              <a:gd name="connsiteX35" fmla="*/ 381000 w 545306"/>
              <a:gd name="connsiteY35" fmla="*/ 1431131 h 1459706"/>
              <a:gd name="connsiteX36" fmla="*/ 364331 w 545306"/>
              <a:gd name="connsiteY36" fmla="*/ 1414462 h 1459706"/>
              <a:gd name="connsiteX37" fmla="*/ 338137 w 545306"/>
              <a:gd name="connsiteY37" fmla="*/ 1378744 h 1459706"/>
              <a:gd name="connsiteX38" fmla="*/ 321469 w 545306"/>
              <a:gd name="connsiteY38" fmla="*/ 1331119 h 1459706"/>
              <a:gd name="connsiteX39" fmla="*/ 309562 w 545306"/>
              <a:gd name="connsiteY39" fmla="*/ 1264444 h 1459706"/>
              <a:gd name="connsiteX40" fmla="*/ 304800 w 545306"/>
              <a:gd name="connsiteY40" fmla="*/ 1181100 h 1459706"/>
              <a:gd name="connsiteX41" fmla="*/ 302419 w 545306"/>
              <a:gd name="connsiteY41" fmla="*/ 1104900 h 1459706"/>
              <a:gd name="connsiteX42" fmla="*/ 295275 w 545306"/>
              <a:gd name="connsiteY42" fmla="*/ 966787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45306" h="1459706">
                <a:moveTo>
                  <a:pt x="295275" y="966787"/>
                </a:moveTo>
                <a:cubicBezTo>
                  <a:pt x="296069" y="885031"/>
                  <a:pt x="296862" y="803275"/>
                  <a:pt x="297656" y="721519"/>
                </a:cubicBezTo>
                <a:lnTo>
                  <a:pt x="290512" y="635794"/>
                </a:lnTo>
                <a:lnTo>
                  <a:pt x="269081" y="521494"/>
                </a:lnTo>
                <a:lnTo>
                  <a:pt x="242887" y="416719"/>
                </a:lnTo>
                <a:lnTo>
                  <a:pt x="209550" y="321469"/>
                </a:lnTo>
                <a:lnTo>
                  <a:pt x="180975" y="264319"/>
                </a:lnTo>
                <a:lnTo>
                  <a:pt x="154781" y="226219"/>
                </a:lnTo>
                <a:lnTo>
                  <a:pt x="111919" y="176212"/>
                </a:lnTo>
                <a:lnTo>
                  <a:pt x="61912" y="128587"/>
                </a:lnTo>
                <a:lnTo>
                  <a:pt x="30956" y="102394"/>
                </a:lnTo>
                <a:lnTo>
                  <a:pt x="14287" y="78581"/>
                </a:lnTo>
                <a:lnTo>
                  <a:pt x="0" y="45244"/>
                </a:lnTo>
                <a:lnTo>
                  <a:pt x="0" y="21431"/>
                </a:lnTo>
                <a:lnTo>
                  <a:pt x="9525" y="4762"/>
                </a:lnTo>
                <a:lnTo>
                  <a:pt x="28575" y="0"/>
                </a:lnTo>
                <a:lnTo>
                  <a:pt x="54769" y="2381"/>
                </a:lnTo>
                <a:lnTo>
                  <a:pt x="92869" y="19050"/>
                </a:lnTo>
                <a:lnTo>
                  <a:pt x="190500" y="61912"/>
                </a:lnTo>
                <a:lnTo>
                  <a:pt x="259556" y="95250"/>
                </a:lnTo>
                <a:lnTo>
                  <a:pt x="330994" y="135731"/>
                </a:lnTo>
                <a:lnTo>
                  <a:pt x="395287" y="183356"/>
                </a:lnTo>
                <a:lnTo>
                  <a:pt x="478631" y="252412"/>
                </a:lnTo>
                <a:lnTo>
                  <a:pt x="502444" y="411956"/>
                </a:lnTo>
                <a:lnTo>
                  <a:pt x="523875" y="595312"/>
                </a:lnTo>
                <a:lnTo>
                  <a:pt x="535781" y="745331"/>
                </a:lnTo>
                <a:lnTo>
                  <a:pt x="542925" y="933450"/>
                </a:lnTo>
                <a:lnTo>
                  <a:pt x="542925" y="1173956"/>
                </a:lnTo>
                <a:cubicBezTo>
                  <a:pt x="543719" y="1237456"/>
                  <a:pt x="544512" y="1300956"/>
                  <a:pt x="545306" y="1364456"/>
                </a:cubicBezTo>
                <a:lnTo>
                  <a:pt x="533400" y="1414462"/>
                </a:lnTo>
                <a:lnTo>
                  <a:pt x="519112" y="1438275"/>
                </a:lnTo>
                <a:lnTo>
                  <a:pt x="500062" y="1452562"/>
                </a:lnTo>
                <a:lnTo>
                  <a:pt x="466725" y="1459706"/>
                </a:lnTo>
                <a:lnTo>
                  <a:pt x="435769" y="1457325"/>
                </a:lnTo>
                <a:lnTo>
                  <a:pt x="400050" y="1447800"/>
                </a:lnTo>
                <a:lnTo>
                  <a:pt x="381000" y="1431131"/>
                </a:lnTo>
                <a:lnTo>
                  <a:pt x="364331" y="1414462"/>
                </a:lnTo>
                <a:lnTo>
                  <a:pt x="338137" y="1378744"/>
                </a:lnTo>
                <a:lnTo>
                  <a:pt x="321469" y="1331119"/>
                </a:lnTo>
                <a:lnTo>
                  <a:pt x="309562" y="1264444"/>
                </a:lnTo>
                <a:lnTo>
                  <a:pt x="304800" y="1181100"/>
                </a:lnTo>
                <a:cubicBezTo>
                  <a:pt x="304006" y="1155700"/>
                  <a:pt x="303213" y="1130300"/>
                  <a:pt x="302419" y="1104900"/>
                </a:cubicBezTo>
                <a:lnTo>
                  <a:pt x="295275" y="9667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F4EB3C4-7516-4D05-A0A3-0B678C9FD5B5}"/>
              </a:ext>
            </a:extLst>
          </p:cNvPr>
          <p:cNvSpPr/>
          <p:nvPr/>
        </p:nvSpPr>
        <p:spPr>
          <a:xfrm>
            <a:off x="4808539" y="2420938"/>
            <a:ext cx="2882900" cy="1263650"/>
          </a:xfrm>
          <a:custGeom>
            <a:avLst/>
            <a:gdLst>
              <a:gd name="connsiteX0" fmla="*/ 783431 w 2883694"/>
              <a:gd name="connsiteY0" fmla="*/ 357188 h 1262063"/>
              <a:gd name="connsiteX1" fmla="*/ 47625 w 2883694"/>
              <a:gd name="connsiteY1" fmla="*/ 459582 h 1262063"/>
              <a:gd name="connsiteX2" fmla="*/ 0 w 2883694"/>
              <a:gd name="connsiteY2" fmla="*/ 300038 h 1262063"/>
              <a:gd name="connsiteX3" fmla="*/ 173831 w 2883694"/>
              <a:gd name="connsiteY3" fmla="*/ 283369 h 1262063"/>
              <a:gd name="connsiteX4" fmla="*/ 602456 w 2883694"/>
              <a:gd name="connsiteY4" fmla="*/ 228600 h 1262063"/>
              <a:gd name="connsiteX5" fmla="*/ 1109662 w 2883694"/>
              <a:gd name="connsiteY5" fmla="*/ 157163 h 1262063"/>
              <a:gd name="connsiteX6" fmla="*/ 1376362 w 2883694"/>
              <a:gd name="connsiteY6" fmla="*/ 133350 h 1262063"/>
              <a:gd name="connsiteX7" fmla="*/ 1781175 w 2883694"/>
              <a:gd name="connsiteY7" fmla="*/ 90488 h 1262063"/>
              <a:gd name="connsiteX8" fmla="*/ 2128837 w 2883694"/>
              <a:gd name="connsiteY8" fmla="*/ 64294 h 1262063"/>
              <a:gd name="connsiteX9" fmla="*/ 2428875 w 2883694"/>
              <a:gd name="connsiteY9" fmla="*/ 47625 h 1262063"/>
              <a:gd name="connsiteX10" fmla="*/ 2459831 w 2883694"/>
              <a:gd name="connsiteY10" fmla="*/ 33338 h 1262063"/>
              <a:gd name="connsiteX11" fmla="*/ 2509837 w 2883694"/>
              <a:gd name="connsiteY11" fmla="*/ 19050 h 1262063"/>
              <a:gd name="connsiteX12" fmla="*/ 2564606 w 2883694"/>
              <a:gd name="connsiteY12" fmla="*/ 7144 h 1262063"/>
              <a:gd name="connsiteX13" fmla="*/ 2643187 w 2883694"/>
              <a:gd name="connsiteY13" fmla="*/ 0 h 1262063"/>
              <a:gd name="connsiteX14" fmla="*/ 2659856 w 2883694"/>
              <a:gd name="connsiteY14" fmla="*/ 4763 h 1262063"/>
              <a:gd name="connsiteX15" fmla="*/ 2712244 w 2883694"/>
              <a:gd name="connsiteY15" fmla="*/ 42863 h 1262063"/>
              <a:gd name="connsiteX16" fmla="*/ 2769394 w 2883694"/>
              <a:gd name="connsiteY16" fmla="*/ 88107 h 1262063"/>
              <a:gd name="connsiteX17" fmla="*/ 2821781 w 2883694"/>
              <a:gd name="connsiteY17" fmla="*/ 133350 h 1262063"/>
              <a:gd name="connsiteX18" fmla="*/ 2857500 w 2883694"/>
              <a:gd name="connsiteY18" fmla="*/ 169069 h 1262063"/>
              <a:gd name="connsiteX19" fmla="*/ 2878931 w 2883694"/>
              <a:gd name="connsiteY19" fmla="*/ 202407 h 1262063"/>
              <a:gd name="connsiteX20" fmla="*/ 2883694 w 2883694"/>
              <a:gd name="connsiteY20" fmla="*/ 228600 h 1262063"/>
              <a:gd name="connsiteX21" fmla="*/ 2876550 w 2883694"/>
              <a:gd name="connsiteY21" fmla="*/ 257175 h 1262063"/>
              <a:gd name="connsiteX22" fmla="*/ 2859881 w 2883694"/>
              <a:gd name="connsiteY22" fmla="*/ 271463 h 1262063"/>
              <a:gd name="connsiteX23" fmla="*/ 2836069 w 2883694"/>
              <a:gd name="connsiteY23" fmla="*/ 288132 h 1262063"/>
              <a:gd name="connsiteX24" fmla="*/ 2809875 w 2883694"/>
              <a:gd name="connsiteY24" fmla="*/ 316707 h 1262063"/>
              <a:gd name="connsiteX25" fmla="*/ 2788444 w 2883694"/>
              <a:gd name="connsiteY25" fmla="*/ 359569 h 1262063"/>
              <a:gd name="connsiteX26" fmla="*/ 2752725 w 2883694"/>
              <a:gd name="connsiteY26" fmla="*/ 450057 h 1262063"/>
              <a:gd name="connsiteX27" fmla="*/ 2657475 w 2883694"/>
              <a:gd name="connsiteY27" fmla="*/ 728663 h 1262063"/>
              <a:gd name="connsiteX28" fmla="*/ 2595562 w 2883694"/>
              <a:gd name="connsiteY28" fmla="*/ 916782 h 1262063"/>
              <a:gd name="connsiteX29" fmla="*/ 2574131 w 2883694"/>
              <a:gd name="connsiteY29" fmla="*/ 1014413 h 1262063"/>
              <a:gd name="connsiteX30" fmla="*/ 2526506 w 2883694"/>
              <a:gd name="connsiteY30" fmla="*/ 1126332 h 1262063"/>
              <a:gd name="connsiteX31" fmla="*/ 2464594 w 2883694"/>
              <a:gd name="connsiteY31" fmla="*/ 1250157 h 1262063"/>
              <a:gd name="connsiteX32" fmla="*/ 2450306 w 2883694"/>
              <a:gd name="connsiteY32" fmla="*/ 1259682 h 1262063"/>
              <a:gd name="connsiteX33" fmla="*/ 2424112 w 2883694"/>
              <a:gd name="connsiteY33" fmla="*/ 1262063 h 1262063"/>
              <a:gd name="connsiteX34" fmla="*/ 2400300 w 2883694"/>
              <a:gd name="connsiteY34" fmla="*/ 1257300 h 1262063"/>
              <a:gd name="connsiteX35" fmla="*/ 2374106 w 2883694"/>
              <a:gd name="connsiteY35" fmla="*/ 1245394 h 1262063"/>
              <a:gd name="connsiteX36" fmla="*/ 2338387 w 2883694"/>
              <a:gd name="connsiteY36" fmla="*/ 1219200 h 1262063"/>
              <a:gd name="connsiteX37" fmla="*/ 2312194 w 2883694"/>
              <a:gd name="connsiteY37" fmla="*/ 1181100 h 1262063"/>
              <a:gd name="connsiteX38" fmla="*/ 2355056 w 2883694"/>
              <a:gd name="connsiteY38" fmla="*/ 1026319 h 1262063"/>
              <a:gd name="connsiteX39" fmla="*/ 2431256 w 2883694"/>
              <a:gd name="connsiteY39" fmla="*/ 654844 h 1262063"/>
              <a:gd name="connsiteX40" fmla="*/ 2474119 w 2883694"/>
              <a:gd name="connsiteY40" fmla="*/ 376238 h 1262063"/>
              <a:gd name="connsiteX41" fmla="*/ 2488406 w 2883694"/>
              <a:gd name="connsiteY41" fmla="*/ 280988 h 1262063"/>
              <a:gd name="connsiteX42" fmla="*/ 2488406 w 2883694"/>
              <a:gd name="connsiteY42" fmla="*/ 254794 h 1262063"/>
              <a:gd name="connsiteX43" fmla="*/ 2483644 w 2883694"/>
              <a:gd name="connsiteY43" fmla="*/ 238125 h 1262063"/>
              <a:gd name="connsiteX44" fmla="*/ 2478881 w 2883694"/>
              <a:gd name="connsiteY44" fmla="*/ 228600 h 1262063"/>
              <a:gd name="connsiteX45" fmla="*/ 2469356 w 2883694"/>
              <a:gd name="connsiteY45" fmla="*/ 221457 h 1262063"/>
              <a:gd name="connsiteX46" fmla="*/ 2457450 w 2883694"/>
              <a:gd name="connsiteY46" fmla="*/ 214313 h 1262063"/>
              <a:gd name="connsiteX47" fmla="*/ 2421731 w 2883694"/>
              <a:gd name="connsiteY47" fmla="*/ 204788 h 1262063"/>
              <a:gd name="connsiteX48" fmla="*/ 2340769 w 2883694"/>
              <a:gd name="connsiteY48" fmla="*/ 207169 h 1262063"/>
              <a:gd name="connsiteX49" fmla="*/ 2055019 w 2883694"/>
              <a:gd name="connsiteY49" fmla="*/ 230982 h 1262063"/>
              <a:gd name="connsiteX50" fmla="*/ 1674019 w 2883694"/>
              <a:gd name="connsiteY50" fmla="*/ 266700 h 1262063"/>
              <a:gd name="connsiteX51" fmla="*/ 1364456 w 2883694"/>
              <a:gd name="connsiteY51" fmla="*/ 295275 h 1262063"/>
              <a:gd name="connsiteX52" fmla="*/ 1088231 w 2883694"/>
              <a:gd name="connsiteY52" fmla="*/ 319088 h 1262063"/>
              <a:gd name="connsiteX53" fmla="*/ 783431 w 2883694"/>
              <a:gd name="connsiteY53" fmla="*/ 357188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83694" h="1262063">
                <a:moveTo>
                  <a:pt x="783431" y="357188"/>
                </a:moveTo>
                <a:lnTo>
                  <a:pt x="47625" y="459582"/>
                </a:lnTo>
                <a:lnTo>
                  <a:pt x="0" y="300038"/>
                </a:lnTo>
                <a:lnTo>
                  <a:pt x="173831" y="283369"/>
                </a:lnTo>
                <a:lnTo>
                  <a:pt x="602456" y="228600"/>
                </a:lnTo>
                <a:lnTo>
                  <a:pt x="1109662" y="157163"/>
                </a:lnTo>
                <a:lnTo>
                  <a:pt x="1376362" y="133350"/>
                </a:lnTo>
                <a:lnTo>
                  <a:pt x="1781175" y="90488"/>
                </a:lnTo>
                <a:lnTo>
                  <a:pt x="2128837" y="64294"/>
                </a:lnTo>
                <a:lnTo>
                  <a:pt x="2428875" y="47625"/>
                </a:lnTo>
                <a:lnTo>
                  <a:pt x="2459831" y="33338"/>
                </a:lnTo>
                <a:lnTo>
                  <a:pt x="2509837" y="19050"/>
                </a:lnTo>
                <a:lnTo>
                  <a:pt x="2564606" y="7144"/>
                </a:lnTo>
                <a:lnTo>
                  <a:pt x="2643187" y="0"/>
                </a:lnTo>
                <a:lnTo>
                  <a:pt x="2659856" y="4763"/>
                </a:lnTo>
                <a:lnTo>
                  <a:pt x="2712244" y="42863"/>
                </a:lnTo>
                <a:lnTo>
                  <a:pt x="2769394" y="88107"/>
                </a:lnTo>
                <a:lnTo>
                  <a:pt x="2821781" y="133350"/>
                </a:lnTo>
                <a:lnTo>
                  <a:pt x="2857500" y="169069"/>
                </a:lnTo>
                <a:lnTo>
                  <a:pt x="2878931" y="202407"/>
                </a:lnTo>
                <a:lnTo>
                  <a:pt x="2883694" y="228600"/>
                </a:lnTo>
                <a:lnTo>
                  <a:pt x="2876550" y="257175"/>
                </a:lnTo>
                <a:lnTo>
                  <a:pt x="2859881" y="271463"/>
                </a:lnTo>
                <a:lnTo>
                  <a:pt x="2836069" y="288132"/>
                </a:lnTo>
                <a:lnTo>
                  <a:pt x="2809875" y="316707"/>
                </a:lnTo>
                <a:lnTo>
                  <a:pt x="2788444" y="359569"/>
                </a:lnTo>
                <a:lnTo>
                  <a:pt x="2752725" y="450057"/>
                </a:lnTo>
                <a:lnTo>
                  <a:pt x="2657475" y="728663"/>
                </a:lnTo>
                <a:lnTo>
                  <a:pt x="2595562" y="916782"/>
                </a:lnTo>
                <a:lnTo>
                  <a:pt x="2574131" y="1014413"/>
                </a:lnTo>
                <a:lnTo>
                  <a:pt x="2526506" y="1126332"/>
                </a:lnTo>
                <a:lnTo>
                  <a:pt x="2464594" y="1250157"/>
                </a:lnTo>
                <a:lnTo>
                  <a:pt x="2450306" y="1259682"/>
                </a:lnTo>
                <a:lnTo>
                  <a:pt x="2424112" y="1262063"/>
                </a:lnTo>
                <a:lnTo>
                  <a:pt x="2400300" y="1257300"/>
                </a:lnTo>
                <a:lnTo>
                  <a:pt x="2374106" y="1245394"/>
                </a:lnTo>
                <a:lnTo>
                  <a:pt x="2338387" y="1219200"/>
                </a:lnTo>
                <a:lnTo>
                  <a:pt x="2312194" y="1181100"/>
                </a:lnTo>
                <a:lnTo>
                  <a:pt x="2355056" y="1026319"/>
                </a:lnTo>
                <a:lnTo>
                  <a:pt x="2431256" y="654844"/>
                </a:lnTo>
                <a:lnTo>
                  <a:pt x="2474119" y="376238"/>
                </a:lnTo>
                <a:lnTo>
                  <a:pt x="2488406" y="280988"/>
                </a:lnTo>
                <a:lnTo>
                  <a:pt x="2488406" y="254794"/>
                </a:lnTo>
                <a:lnTo>
                  <a:pt x="2483644" y="238125"/>
                </a:lnTo>
                <a:lnTo>
                  <a:pt x="2478881" y="228600"/>
                </a:lnTo>
                <a:lnTo>
                  <a:pt x="2469356" y="221457"/>
                </a:lnTo>
                <a:lnTo>
                  <a:pt x="2457450" y="214313"/>
                </a:lnTo>
                <a:lnTo>
                  <a:pt x="2421731" y="204788"/>
                </a:lnTo>
                <a:lnTo>
                  <a:pt x="2340769" y="207169"/>
                </a:lnTo>
                <a:lnTo>
                  <a:pt x="2055019" y="230982"/>
                </a:lnTo>
                <a:lnTo>
                  <a:pt x="1674019" y="266700"/>
                </a:lnTo>
                <a:lnTo>
                  <a:pt x="1364456" y="295275"/>
                </a:lnTo>
                <a:lnTo>
                  <a:pt x="1088231" y="319088"/>
                </a:lnTo>
                <a:lnTo>
                  <a:pt x="783431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1322491-E541-4756-A415-766986B4CA47}"/>
              </a:ext>
            </a:extLst>
          </p:cNvPr>
          <p:cNvSpPr/>
          <p:nvPr/>
        </p:nvSpPr>
        <p:spPr>
          <a:xfrm>
            <a:off x="4903790" y="3448051"/>
            <a:ext cx="2320925" cy="398463"/>
          </a:xfrm>
          <a:custGeom>
            <a:avLst/>
            <a:gdLst>
              <a:gd name="connsiteX0" fmla="*/ 438150 w 2321719"/>
              <a:gd name="connsiteY0" fmla="*/ 309563 h 397669"/>
              <a:gd name="connsiteX1" fmla="*/ 240506 w 2321719"/>
              <a:gd name="connsiteY1" fmla="*/ 345281 h 397669"/>
              <a:gd name="connsiteX2" fmla="*/ 16669 w 2321719"/>
              <a:gd name="connsiteY2" fmla="*/ 397669 h 397669"/>
              <a:gd name="connsiteX3" fmla="*/ 0 w 2321719"/>
              <a:gd name="connsiteY3" fmla="*/ 214313 h 397669"/>
              <a:gd name="connsiteX4" fmla="*/ 247650 w 2321719"/>
              <a:gd name="connsiteY4" fmla="*/ 176213 h 397669"/>
              <a:gd name="connsiteX5" fmla="*/ 500062 w 2321719"/>
              <a:gd name="connsiteY5" fmla="*/ 138113 h 397669"/>
              <a:gd name="connsiteX6" fmla="*/ 723900 w 2321719"/>
              <a:gd name="connsiteY6" fmla="*/ 104775 h 397669"/>
              <a:gd name="connsiteX7" fmla="*/ 985837 w 2321719"/>
              <a:gd name="connsiteY7" fmla="*/ 69056 h 397669"/>
              <a:gd name="connsiteX8" fmla="*/ 1264444 w 2321719"/>
              <a:gd name="connsiteY8" fmla="*/ 47625 h 397669"/>
              <a:gd name="connsiteX9" fmla="*/ 1597819 w 2321719"/>
              <a:gd name="connsiteY9" fmla="*/ 23813 h 397669"/>
              <a:gd name="connsiteX10" fmla="*/ 1895475 w 2321719"/>
              <a:gd name="connsiteY10" fmla="*/ 9525 h 397669"/>
              <a:gd name="connsiteX11" fmla="*/ 2095500 w 2321719"/>
              <a:gd name="connsiteY11" fmla="*/ 4763 h 397669"/>
              <a:gd name="connsiteX12" fmla="*/ 2297906 w 2321719"/>
              <a:gd name="connsiteY12" fmla="*/ 0 h 397669"/>
              <a:gd name="connsiteX13" fmla="*/ 2321719 w 2321719"/>
              <a:gd name="connsiteY13" fmla="*/ 183356 h 397669"/>
              <a:gd name="connsiteX14" fmla="*/ 2090737 w 2321719"/>
              <a:gd name="connsiteY14" fmla="*/ 178594 h 397669"/>
              <a:gd name="connsiteX15" fmla="*/ 1774031 w 2321719"/>
              <a:gd name="connsiteY15" fmla="*/ 173831 h 397669"/>
              <a:gd name="connsiteX16" fmla="*/ 1578769 w 2321719"/>
              <a:gd name="connsiteY16" fmla="*/ 180975 h 397669"/>
              <a:gd name="connsiteX17" fmla="*/ 1238250 w 2321719"/>
              <a:gd name="connsiteY17" fmla="*/ 204788 h 397669"/>
              <a:gd name="connsiteX18" fmla="*/ 952500 w 2321719"/>
              <a:gd name="connsiteY18" fmla="*/ 230981 h 397669"/>
              <a:gd name="connsiteX19" fmla="*/ 688181 w 2321719"/>
              <a:gd name="connsiteY19" fmla="*/ 266700 h 397669"/>
              <a:gd name="connsiteX20" fmla="*/ 438150 w 2321719"/>
              <a:gd name="connsiteY20" fmla="*/ 309563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21719" h="397669">
                <a:moveTo>
                  <a:pt x="438150" y="309563"/>
                </a:moveTo>
                <a:lnTo>
                  <a:pt x="240506" y="345281"/>
                </a:lnTo>
                <a:lnTo>
                  <a:pt x="16669" y="397669"/>
                </a:lnTo>
                <a:lnTo>
                  <a:pt x="0" y="214313"/>
                </a:lnTo>
                <a:lnTo>
                  <a:pt x="247650" y="176213"/>
                </a:lnTo>
                <a:lnTo>
                  <a:pt x="500062" y="138113"/>
                </a:lnTo>
                <a:lnTo>
                  <a:pt x="723900" y="104775"/>
                </a:lnTo>
                <a:lnTo>
                  <a:pt x="985837" y="69056"/>
                </a:lnTo>
                <a:lnTo>
                  <a:pt x="1264444" y="47625"/>
                </a:lnTo>
                <a:lnTo>
                  <a:pt x="1597819" y="23813"/>
                </a:lnTo>
                <a:lnTo>
                  <a:pt x="1895475" y="9525"/>
                </a:lnTo>
                <a:lnTo>
                  <a:pt x="2095500" y="4763"/>
                </a:lnTo>
                <a:lnTo>
                  <a:pt x="2297906" y="0"/>
                </a:lnTo>
                <a:lnTo>
                  <a:pt x="2321719" y="183356"/>
                </a:lnTo>
                <a:lnTo>
                  <a:pt x="2090737" y="178594"/>
                </a:lnTo>
                <a:lnTo>
                  <a:pt x="1774031" y="173831"/>
                </a:lnTo>
                <a:lnTo>
                  <a:pt x="1578769" y="180975"/>
                </a:lnTo>
                <a:lnTo>
                  <a:pt x="1238250" y="204788"/>
                </a:lnTo>
                <a:lnTo>
                  <a:pt x="952500" y="230981"/>
                </a:lnTo>
                <a:lnTo>
                  <a:pt x="688181" y="266700"/>
                </a:lnTo>
                <a:lnTo>
                  <a:pt x="438150" y="3095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BDB0855-6061-46D6-8429-963D20FB06D5}"/>
              </a:ext>
            </a:extLst>
          </p:cNvPr>
          <p:cNvSpPr/>
          <p:nvPr/>
        </p:nvSpPr>
        <p:spPr>
          <a:xfrm rot="16200000">
            <a:off x="3205958" y="2640807"/>
            <a:ext cx="4073525" cy="2065338"/>
          </a:xfrm>
          <a:custGeom>
            <a:avLst/>
            <a:gdLst>
              <a:gd name="connsiteX0" fmla="*/ 2573736 w 4074200"/>
              <a:gd name="connsiteY0" fmla="*/ 1959428 h 2065343"/>
              <a:gd name="connsiteX1" fmla="*/ 2199503 w 4074200"/>
              <a:gd name="connsiteY1" fmla="*/ 1945306 h 2065343"/>
              <a:gd name="connsiteX2" fmla="*/ 2065344 w 4074200"/>
              <a:gd name="connsiteY2" fmla="*/ 1924123 h 2065343"/>
              <a:gd name="connsiteX3" fmla="*/ 1853514 w 4074200"/>
              <a:gd name="connsiteY3" fmla="*/ 1902940 h 2065343"/>
              <a:gd name="connsiteX4" fmla="*/ 1694641 w 4074200"/>
              <a:gd name="connsiteY4" fmla="*/ 1881757 h 2065343"/>
              <a:gd name="connsiteX5" fmla="*/ 1581665 w 4074200"/>
              <a:gd name="connsiteY5" fmla="*/ 1864105 h 2065343"/>
              <a:gd name="connsiteX6" fmla="*/ 1461628 w 4074200"/>
              <a:gd name="connsiteY6" fmla="*/ 1839391 h 2065343"/>
              <a:gd name="connsiteX7" fmla="*/ 1338061 w 4074200"/>
              <a:gd name="connsiteY7" fmla="*/ 1811147 h 2065343"/>
              <a:gd name="connsiteX8" fmla="*/ 1263920 w 4074200"/>
              <a:gd name="connsiteY8" fmla="*/ 1789964 h 2065343"/>
              <a:gd name="connsiteX9" fmla="*/ 1119170 w 4074200"/>
              <a:gd name="connsiteY9" fmla="*/ 1719354 h 2065343"/>
              <a:gd name="connsiteX10" fmla="*/ 981480 w 4074200"/>
              <a:gd name="connsiteY10" fmla="*/ 1648744 h 2065343"/>
              <a:gd name="connsiteX11" fmla="*/ 879095 w 4074200"/>
              <a:gd name="connsiteY11" fmla="*/ 1581665 h 2065343"/>
              <a:gd name="connsiteX12" fmla="*/ 773180 w 4074200"/>
              <a:gd name="connsiteY12" fmla="*/ 1503994 h 2065343"/>
              <a:gd name="connsiteX13" fmla="*/ 670796 w 4074200"/>
              <a:gd name="connsiteY13" fmla="*/ 1412201 h 2065343"/>
              <a:gd name="connsiteX14" fmla="*/ 593125 w 4074200"/>
              <a:gd name="connsiteY14" fmla="*/ 1334530 h 2065343"/>
              <a:gd name="connsiteX15" fmla="*/ 518984 w 4074200"/>
              <a:gd name="connsiteY15" fmla="*/ 1253328 h 2065343"/>
              <a:gd name="connsiteX16" fmla="*/ 441313 w 4074200"/>
              <a:gd name="connsiteY16" fmla="*/ 1154474 h 2065343"/>
              <a:gd name="connsiteX17" fmla="*/ 363642 w 4074200"/>
              <a:gd name="connsiteY17" fmla="*/ 1037967 h 2065343"/>
              <a:gd name="connsiteX18" fmla="*/ 282441 w 4074200"/>
              <a:gd name="connsiteY18" fmla="*/ 903808 h 2065343"/>
              <a:gd name="connsiteX19" fmla="*/ 211831 w 4074200"/>
              <a:gd name="connsiteY19" fmla="*/ 762588 h 2065343"/>
              <a:gd name="connsiteX20" fmla="*/ 162404 w 4074200"/>
              <a:gd name="connsiteY20" fmla="*/ 646082 h 2065343"/>
              <a:gd name="connsiteX21" fmla="*/ 109446 w 4074200"/>
              <a:gd name="connsiteY21" fmla="*/ 494270 h 2065343"/>
              <a:gd name="connsiteX22" fmla="*/ 63549 w 4074200"/>
              <a:gd name="connsiteY22" fmla="*/ 345989 h 2065343"/>
              <a:gd name="connsiteX23" fmla="*/ 28244 w 4074200"/>
              <a:gd name="connsiteY23" fmla="*/ 204769 h 2065343"/>
              <a:gd name="connsiteX24" fmla="*/ 3531 w 4074200"/>
              <a:gd name="connsiteY24" fmla="*/ 74140 h 2065343"/>
              <a:gd name="connsiteX25" fmla="*/ 0 w 4074200"/>
              <a:gd name="connsiteY25" fmla="*/ 31774 h 2065343"/>
              <a:gd name="connsiteX26" fmla="*/ 3531 w 4074200"/>
              <a:gd name="connsiteY26" fmla="*/ 17652 h 2065343"/>
              <a:gd name="connsiteX27" fmla="*/ 10592 w 4074200"/>
              <a:gd name="connsiteY27" fmla="*/ 3530 h 2065343"/>
              <a:gd name="connsiteX28" fmla="*/ 17653 w 4074200"/>
              <a:gd name="connsiteY28" fmla="*/ 0 h 2065343"/>
              <a:gd name="connsiteX29" fmla="*/ 31775 w 4074200"/>
              <a:gd name="connsiteY29" fmla="*/ 0 h 2065343"/>
              <a:gd name="connsiteX30" fmla="*/ 45897 w 4074200"/>
              <a:gd name="connsiteY30" fmla="*/ 17652 h 2065343"/>
              <a:gd name="connsiteX31" fmla="*/ 70610 w 4074200"/>
              <a:gd name="connsiteY31" fmla="*/ 102384 h 2065343"/>
              <a:gd name="connsiteX32" fmla="*/ 123568 w 4074200"/>
              <a:gd name="connsiteY32" fmla="*/ 243604 h 2065343"/>
              <a:gd name="connsiteX33" fmla="*/ 190648 w 4074200"/>
              <a:gd name="connsiteY33" fmla="*/ 398947 h 2065343"/>
              <a:gd name="connsiteX34" fmla="*/ 257727 w 4074200"/>
              <a:gd name="connsiteY34" fmla="*/ 529575 h 2065343"/>
              <a:gd name="connsiteX35" fmla="*/ 338929 w 4074200"/>
              <a:gd name="connsiteY35" fmla="*/ 670795 h 2065343"/>
              <a:gd name="connsiteX36" fmla="*/ 444844 w 4074200"/>
              <a:gd name="connsiteY36" fmla="*/ 833198 h 2065343"/>
              <a:gd name="connsiteX37" fmla="*/ 533106 w 4074200"/>
              <a:gd name="connsiteY37" fmla="*/ 956766 h 2065343"/>
              <a:gd name="connsiteX38" fmla="*/ 593125 w 4074200"/>
              <a:gd name="connsiteY38" fmla="*/ 1034437 h 2065343"/>
              <a:gd name="connsiteX39" fmla="*/ 699040 w 4074200"/>
              <a:gd name="connsiteY39" fmla="*/ 1143882 h 2065343"/>
              <a:gd name="connsiteX40" fmla="*/ 776711 w 4074200"/>
              <a:gd name="connsiteY40" fmla="*/ 1214492 h 2065343"/>
              <a:gd name="connsiteX41" fmla="*/ 879095 w 4074200"/>
              <a:gd name="connsiteY41" fmla="*/ 1295694 h 2065343"/>
              <a:gd name="connsiteX42" fmla="*/ 999132 w 4074200"/>
              <a:gd name="connsiteY42" fmla="*/ 1380426 h 2065343"/>
              <a:gd name="connsiteX43" fmla="*/ 1115639 w 4074200"/>
              <a:gd name="connsiteY43" fmla="*/ 1443975 h 2065343"/>
              <a:gd name="connsiteX44" fmla="*/ 1256859 w 4074200"/>
              <a:gd name="connsiteY44" fmla="*/ 1507524 h 2065343"/>
              <a:gd name="connsiteX45" fmla="*/ 1348652 w 4074200"/>
              <a:gd name="connsiteY45" fmla="*/ 1542829 h 2065343"/>
              <a:gd name="connsiteX46" fmla="*/ 1553421 w 4074200"/>
              <a:gd name="connsiteY46" fmla="*/ 1599317 h 2065343"/>
              <a:gd name="connsiteX47" fmla="*/ 1751129 w 4074200"/>
              <a:gd name="connsiteY47" fmla="*/ 1634622 h 2065343"/>
              <a:gd name="connsiteX48" fmla="*/ 1864105 w 4074200"/>
              <a:gd name="connsiteY48" fmla="*/ 1648744 h 2065343"/>
              <a:gd name="connsiteX49" fmla="*/ 2033570 w 4074200"/>
              <a:gd name="connsiteY49" fmla="*/ 1659336 h 2065343"/>
              <a:gd name="connsiteX50" fmla="*/ 2192442 w 4074200"/>
              <a:gd name="connsiteY50" fmla="*/ 1680519 h 2065343"/>
              <a:gd name="connsiteX51" fmla="*/ 2654938 w 4074200"/>
              <a:gd name="connsiteY51" fmla="*/ 1698171 h 2065343"/>
              <a:gd name="connsiteX52" fmla="*/ 2965622 w 4074200"/>
              <a:gd name="connsiteY52" fmla="*/ 1698171 h 2065343"/>
              <a:gd name="connsiteX53" fmla="*/ 3131556 w 4074200"/>
              <a:gd name="connsiteY53" fmla="*/ 1701702 h 2065343"/>
              <a:gd name="connsiteX54" fmla="*/ 3530502 w 4074200"/>
              <a:gd name="connsiteY54" fmla="*/ 1701702 h 2065343"/>
              <a:gd name="connsiteX55" fmla="*/ 3699966 w 4074200"/>
              <a:gd name="connsiteY55" fmla="*/ 1701702 h 2065343"/>
              <a:gd name="connsiteX56" fmla="*/ 3745863 w 4074200"/>
              <a:gd name="connsiteY56" fmla="*/ 1698171 h 2065343"/>
              <a:gd name="connsiteX57" fmla="*/ 3798821 w 4074200"/>
              <a:gd name="connsiteY57" fmla="*/ 1680519 h 2065343"/>
              <a:gd name="connsiteX58" fmla="*/ 3858839 w 4074200"/>
              <a:gd name="connsiteY58" fmla="*/ 1652275 h 2065343"/>
              <a:gd name="connsiteX59" fmla="*/ 3918858 w 4074200"/>
              <a:gd name="connsiteY59" fmla="*/ 1599317 h 2065343"/>
              <a:gd name="connsiteX60" fmla="*/ 3964754 w 4074200"/>
              <a:gd name="connsiteY60" fmla="*/ 1542829 h 2065343"/>
              <a:gd name="connsiteX61" fmla="*/ 4007120 w 4074200"/>
              <a:gd name="connsiteY61" fmla="*/ 1493402 h 2065343"/>
              <a:gd name="connsiteX62" fmla="*/ 4035364 w 4074200"/>
              <a:gd name="connsiteY62" fmla="*/ 1468689 h 2065343"/>
              <a:gd name="connsiteX63" fmla="*/ 4060078 w 4074200"/>
              <a:gd name="connsiteY63" fmla="*/ 1465158 h 2065343"/>
              <a:gd name="connsiteX64" fmla="*/ 4074200 w 4074200"/>
              <a:gd name="connsiteY64" fmla="*/ 1472219 h 2065343"/>
              <a:gd name="connsiteX65" fmla="*/ 4074200 w 4074200"/>
              <a:gd name="connsiteY65" fmla="*/ 1493402 h 2065343"/>
              <a:gd name="connsiteX66" fmla="*/ 4060078 w 4074200"/>
              <a:gd name="connsiteY66" fmla="*/ 1631092 h 2065343"/>
              <a:gd name="connsiteX67" fmla="*/ 4049486 w 4074200"/>
              <a:gd name="connsiteY67" fmla="*/ 1719354 h 2065343"/>
              <a:gd name="connsiteX68" fmla="*/ 4021242 w 4074200"/>
              <a:gd name="connsiteY68" fmla="*/ 1800556 h 2065343"/>
              <a:gd name="connsiteX69" fmla="*/ 4000059 w 4074200"/>
              <a:gd name="connsiteY69" fmla="*/ 1857044 h 2065343"/>
              <a:gd name="connsiteX70" fmla="*/ 3943571 w 4074200"/>
              <a:gd name="connsiteY70" fmla="*/ 1948837 h 2065343"/>
              <a:gd name="connsiteX71" fmla="*/ 3862370 w 4074200"/>
              <a:gd name="connsiteY71" fmla="*/ 2044160 h 2065343"/>
              <a:gd name="connsiteX72" fmla="*/ 3841187 w 4074200"/>
              <a:gd name="connsiteY72" fmla="*/ 2061813 h 2065343"/>
              <a:gd name="connsiteX73" fmla="*/ 3820004 w 4074200"/>
              <a:gd name="connsiteY73" fmla="*/ 2065343 h 2065343"/>
              <a:gd name="connsiteX74" fmla="*/ 3784699 w 4074200"/>
              <a:gd name="connsiteY74" fmla="*/ 2054752 h 2065343"/>
              <a:gd name="connsiteX75" fmla="*/ 3763515 w 4074200"/>
              <a:gd name="connsiteY75" fmla="*/ 2037099 h 2065343"/>
              <a:gd name="connsiteX76" fmla="*/ 3745863 w 4074200"/>
              <a:gd name="connsiteY76" fmla="*/ 2008855 h 2065343"/>
              <a:gd name="connsiteX77" fmla="*/ 3714088 w 4074200"/>
              <a:gd name="connsiteY77" fmla="*/ 1991203 h 2065343"/>
              <a:gd name="connsiteX78" fmla="*/ 3650539 w 4074200"/>
              <a:gd name="connsiteY78" fmla="*/ 1973550 h 2065343"/>
              <a:gd name="connsiteX79" fmla="*/ 3558746 w 4074200"/>
              <a:gd name="connsiteY79" fmla="*/ 1966489 h 2065343"/>
              <a:gd name="connsiteX80" fmla="*/ 3152739 w 4074200"/>
              <a:gd name="connsiteY80" fmla="*/ 1966489 h 2065343"/>
              <a:gd name="connsiteX81" fmla="*/ 2976214 w 4074200"/>
              <a:gd name="connsiteY81" fmla="*/ 1966489 h 2065343"/>
              <a:gd name="connsiteX82" fmla="*/ 2573736 w 4074200"/>
              <a:gd name="connsiteY82" fmla="*/ 1959428 h 206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074200" h="2065343">
                <a:moveTo>
                  <a:pt x="2573736" y="1959428"/>
                </a:moveTo>
                <a:lnTo>
                  <a:pt x="2199503" y="1945306"/>
                </a:lnTo>
                <a:lnTo>
                  <a:pt x="2065344" y="1924123"/>
                </a:lnTo>
                <a:lnTo>
                  <a:pt x="1853514" y="1902940"/>
                </a:lnTo>
                <a:lnTo>
                  <a:pt x="1694641" y="1881757"/>
                </a:lnTo>
                <a:lnTo>
                  <a:pt x="1581665" y="1864105"/>
                </a:lnTo>
                <a:lnTo>
                  <a:pt x="1461628" y="1839391"/>
                </a:lnTo>
                <a:lnTo>
                  <a:pt x="1338061" y="1811147"/>
                </a:lnTo>
                <a:lnTo>
                  <a:pt x="1263920" y="1789964"/>
                </a:lnTo>
                <a:lnTo>
                  <a:pt x="1119170" y="1719354"/>
                </a:lnTo>
                <a:lnTo>
                  <a:pt x="981480" y="1648744"/>
                </a:lnTo>
                <a:lnTo>
                  <a:pt x="879095" y="1581665"/>
                </a:lnTo>
                <a:lnTo>
                  <a:pt x="773180" y="1503994"/>
                </a:lnTo>
                <a:lnTo>
                  <a:pt x="670796" y="1412201"/>
                </a:lnTo>
                <a:lnTo>
                  <a:pt x="593125" y="1334530"/>
                </a:lnTo>
                <a:lnTo>
                  <a:pt x="518984" y="1253328"/>
                </a:lnTo>
                <a:lnTo>
                  <a:pt x="441313" y="1154474"/>
                </a:lnTo>
                <a:lnTo>
                  <a:pt x="363642" y="1037967"/>
                </a:lnTo>
                <a:lnTo>
                  <a:pt x="282441" y="903808"/>
                </a:lnTo>
                <a:lnTo>
                  <a:pt x="211831" y="762588"/>
                </a:lnTo>
                <a:lnTo>
                  <a:pt x="162404" y="646082"/>
                </a:lnTo>
                <a:lnTo>
                  <a:pt x="109446" y="494270"/>
                </a:lnTo>
                <a:lnTo>
                  <a:pt x="63549" y="345989"/>
                </a:lnTo>
                <a:lnTo>
                  <a:pt x="28244" y="204769"/>
                </a:lnTo>
                <a:lnTo>
                  <a:pt x="3531" y="74140"/>
                </a:lnTo>
                <a:lnTo>
                  <a:pt x="0" y="31774"/>
                </a:lnTo>
                <a:lnTo>
                  <a:pt x="3531" y="17652"/>
                </a:lnTo>
                <a:lnTo>
                  <a:pt x="10592" y="3530"/>
                </a:lnTo>
                <a:lnTo>
                  <a:pt x="17653" y="0"/>
                </a:lnTo>
                <a:lnTo>
                  <a:pt x="31775" y="0"/>
                </a:lnTo>
                <a:lnTo>
                  <a:pt x="45897" y="17652"/>
                </a:lnTo>
                <a:lnTo>
                  <a:pt x="70610" y="102384"/>
                </a:lnTo>
                <a:lnTo>
                  <a:pt x="123568" y="243604"/>
                </a:lnTo>
                <a:lnTo>
                  <a:pt x="190648" y="398947"/>
                </a:lnTo>
                <a:lnTo>
                  <a:pt x="257727" y="529575"/>
                </a:lnTo>
                <a:lnTo>
                  <a:pt x="338929" y="670795"/>
                </a:lnTo>
                <a:lnTo>
                  <a:pt x="444844" y="833198"/>
                </a:lnTo>
                <a:lnTo>
                  <a:pt x="533106" y="956766"/>
                </a:lnTo>
                <a:lnTo>
                  <a:pt x="593125" y="1034437"/>
                </a:lnTo>
                <a:lnTo>
                  <a:pt x="699040" y="1143882"/>
                </a:lnTo>
                <a:lnTo>
                  <a:pt x="776711" y="1214492"/>
                </a:lnTo>
                <a:lnTo>
                  <a:pt x="879095" y="1295694"/>
                </a:lnTo>
                <a:lnTo>
                  <a:pt x="999132" y="1380426"/>
                </a:lnTo>
                <a:lnTo>
                  <a:pt x="1115639" y="1443975"/>
                </a:lnTo>
                <a:lnTo>
                  <a:pt x="1256859" y="1507524"/>
                </a:lnTo>
                <a:lnTo>
                  <a:pt x="1348652" y="1542829"/>
                </a:lnTo>
                <a:lnTo>
                  <a:pt x="1553421" y="1599317"/>
                </a:lnTo>
                <a:lnTo>
                  <a:pt x="1751129" y="1634622"/>
                </a:lnTo>
                <a:lnTo>
                  <a:pt x="1864105" y="1648744"/>
                </a:lnTo>
                <a:lnTo>
                  <a:pt x="2033570" y="1659336"/>
                </a:lnTo>
                <a:lnTo>
                  <a:pt x="2192442" y="1680519"/>
                </a:lnTo>
                <a:lnTo>
                  <a:pt x="2654938" y="1698171"/>
                </a:lnTo>
                <a:lnTo>
                  <a:pt x="2965622" y="1698171"/>
                </a:lnTo>
                <a:lnTo>
                  <a:pt x="3131556" y="1701702"/>
                </a:lnTo>
                <a:lnTo>
                  <a:pt x="3530502" y="1701702"/>
                </a:lnTo>
                <a:lnTo>
                  <a:pt x="3699966" y="1701702"/>
                </a:lnTo>
                <a:lnTo>
                  <a:pt x="3745863" y="1698171"/>
                </a:lnTo>
                <a:lnTo>
                  <a:pt x="3798821" y="1680519"/>
                </a:lnTo>
                <a:lnTo>
                  <a:pt x="3858839" y="1652275"/>
                </a:lnTo>
                <a:lnTo>
                  <a:pt x="3918858" y="1599317"/>
                </a:lnTo>
                <a:lnTo>
                  <a:pt x="3964754" y="1542829"/>
                </a:lnTo>
                <a:lnTo>
                  <a:pt x="4007120" y="1493402"/>
                </a:lnTo>
                <a:lnTo>
                  <a:pt x="4035364" y="1468689"/>
                </a:lnTo>
                <a:lnTo>
                  <a:pt x="4060078" y="1465158"/>
                </a:lnTo>
                <a:lnTo>
                  <a:pt x="4074200" y="1472219"/>
                </a:lnTo>
                <a:lnTo>
                  <a:pt x="4074200" y="1493402"/>
                </a:lnTo>
                <a:lnTo>
                  <a:pt x="4060078" y="1631092"/>
                </a:lnTo>
                <a:lnTo>
                  <a:pt x="4049486" y="1719354"/>
                </a:lnTo>
                <a:lnTo>
                  <a:pt x="4021242" y="1800556"/>
                </a:lnTo>
                <a:lnTo>
                  <a:pt x="4000059" y="1857044"/>
                </a:lnTo>
                <a:lnTo>
                  <a:pt x="3943571" y="1948837"/>
                </a:lnTo>
                <a:lnTo>
                  <a:pt x="3862370" y="2044160"/>
                </a:lnTo>
                <a:lnTo>
                  <a:pt x="3841187" y="2061813"/>
                </a:lnTo>
                <a:lnTo>
                  <a:pt x="3820004" y="2065343"/>
                </a:lnTo>
                <a:lnTo>
                  <a:pt x="3784699" y="2054752"/>
                </a:lnTo>
                <a:lnTo>
                  <a:pt x="3763515" y="2037099"/>
                </a:lnTo>
                <a:lnTo>
                  <a:pt x="3745863" y="2008855"/>
                </a:lnTo>
                <a:lnTo>
                  <a:pt x="3714088" y="1991203"/>
                </a:lnTo>
                <a:lnTo>
                  <a:pt x="3650539" y="1973550"/>
                </a:lnTo>
                <a:lnTo>
                  <a:pt x="3558746" y="1966489"/>
                </a:lnTo>
                <a:lnTo>
                  <a:pt x="3152739" y="1966489"/>
                </a:lnTo>
                <a:lnTo>
                  <a:pt x="2976214" y="1966489"/>
                </a:lnTo>
                <a:lnTo>
                  <a:pt x="2573736" y="19594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16AC656-A7A7-4876-AB1C-ECDB3FE60629}"/>
              </a:ext>
            </a:extLst>
          </p:cNvPr>
          <p:cNvSpPr/>
          <p:nvPr/>
        </p:nvSpPr>
        <p:spPr>
          <a:xfrm>
            <a:off x="4999039" y="4046539"/>
            <a:ext cx="3406775" cy="1704975"/>
          </a:xfrm>
          <a:custGeom>
            <a:avLst/>
            <a:gdLst>
              <a:gd name="connsiteX0" fmla="*/ 1517270 w 3406645"/>
              <a:gd name="connsiteY0" fmla="*/ 983629 h 1704765"/>
              <a:gd name="connsiteX1" fmla="*/ 1352851 w 3406645"/>
              <a:gd name="connsiteY1" fmla="*/ 850940 h 1704765"/>
              <a:gd name="connsiteX2" fmla="*/ 1199970 w 3406645"/>
              <a:gd name="connsiteY2" fmla="*/ 735559 h 1704765"/>
              <a:gd name="connsiteX3" fmla="*/ 1070166 w 3406645"/>
              <a:gd name="connsiteY3" fmla="*/ 637484 h 1704765"/>
              <a:gd name="connsiteX4" fmla="*/ 931708 w 3406645"/>
              <a:gd name="connsiteY4" fmla="*/ 545179 h 1704765"/>
              <a:gd name="connsiteX5" fmla="*/ 700944 w 3406645"/>
              <a:gd name="connsiteY5" fmla="*/ 426913 h 1704765"/>
              <a:gd name="connsiteX6" fmla="*/ 499026 w 3406645"/>
              <a:gd name="connsiteY6" fmla="*/ 308646 h 1704765"/>
              <a:gd name="connsiteX7" fmla="*/ 383645 w 3406645"/>
              <a:gd name="connsiteY7" fmla="*/ 245186 h 1704765"/>
              <a:gd name="connsiteX8" fmla="*/ 282686 w 3406645"/>
              <a:gd name="connsiteY8" fmla="*/ 190380 h 1704765"/>
              <a:gd name="connsiteX9" fmla="*/ 187496 w 3406645"/>
              <a:gd name="connsiteY9" fmla="*/ 147112 h 1704765"/>
              <a:gd name="connsiteX10" fmla="*/ 40384 w 3406645"/>
              <a:gd name="connsiteY10" fmla="*/ 80767 h 1704765"/>
              <a:gd name="connsiteX11" fmla="*/ 14423 w 3406645"/>
              <a:gd name="connsiteY11" fmla="*/ 60576 h 1704765"/>
              <a:gd name="connsiteX12" fmla="*/ 0 w 3406645"/>
              <a:gd name="connsiteY12" fmla="*/ 37499 h 1704765"/>
              <a:gd name="connsiteX13" fmla="*/ 0 w 3406645"/>
              <a:gd name="connsiteY13" fmla="*/ 20192 h 1704765"/>
              <a:gd name="connsiteX14" fmla="*/ 5770 w 3406645"/>
              <a:gd name="connsiteY14" fmla="*/ 8654 h 1704765"/>
              <a:gd name="connsiteX15" fmla="*/ 28846 w 3406645"/>
              <a:gd name="connsiteY15" fmla="*/ 0 h 1704765"/>
              <a:gd name="connsiteX16" fmla="*/ 77883 w 3406645"/>
              <a:gd name="connsiteY16" fmla="*/ 8654 h 1704765"/>
              <a:gd name="connsiteX17" fmla="*/ 222110 w 3406645"/>
              <a:gd name="connsiteY17" fmla="*/ 63460 h 1704765"/>
              <a:gd name="connsiteX18" fmla="*/ 429797 w 3406645"/>
              <a:gd name="connsiteY18" fmla="*/ 147112 h 1704765"/>
              <a:gd name="connsiteX19" fmla="*/ 599985 w 3406645"/>
              <a:gd name="connsiteY19" fmla="*/ 219225 h 1704765"/>
              <a:gd name="connsiteX20" fmla="*/ 764404 w 3406645"/>
              <a:gd name="connsiteY20" fmla="*/ 297108 h 1704765"/>
              <a:gd name="connsiteX21" fmla="*/ 995168 w 3406645"/>
              <a:gd name="connsiteY21" fmla="*/ 389413 h 1704765"/>
              <a:gd name="connsiteX22" fmla="*/ 1254776 w 3406645"/>
              <a:gd name="connsiteY22" fmla="*/ 545179 h 1704765"/>
              <a:gd name="connsiteX23" fmla="*/ 1600922 w 3406645"/>
              <a:gd name="connsiteY23" fmla="*/ 770173 h 1704765"/>
              <a:gd name="connsiteX24" fmla="*/ 1915337 w 3406645"/>
              <a:gd name="connsiteY24" fmla="*/ 974976 h 1704765"/>
              <a:gd name="connsiteX25" fmla="*/ 2125908 w 3406645"/>
              <a:gd name="connsiteY25" fmla="*/ 1113434 h 1704765"/>
              <a:gd name="connsiteX26" fmla="*/ 2428785 w 3406645"/>
              <a:gd name="connsiteY26" fmla="*/ 1295160 h 1704765"/>
              <a:gd name="connsiteX27" fmla="*/ 2616281 w 3406645"/>
              <a:gd name="connsiteY27" fmla="*/ 1396119 h 1704765"/>
              <a:gd name="connsiteX28" fmla="*/ 2717240 w 3406645"/>
              <a:gd name="connsiteY28" fmla="*/ 1448041 h 1704765"/>
              <a:gd name="connsiteX29" fmla="*/ 2887428 w 3406645"/>
              <a:gd name="connsiteY29" fmla="*/ 1514385 h 1704765"/>
              <a:gd name="connsiteX30" fmla="*/ 3095115 w 3406645"/>
              <a:gd name="connsiteY30" fmla="*/ 1572076 h 1704765"/>
              <a:gd name="connsiteX31" fmla="*/ 3291264 w 3406645"/>
              <a:gd name="connsiteY31" fmla="*/ 1606690 h 1704765"/>
              <a:gd name="connsiteX32" fmla="*/ 3357608 w 3406645"/>
              <a:gd name="connsiteY32" fmla="*/ 1618229 h 1704765"/>
              <a:gd name="connsiteX33" fmla="*/ 3383569 w 3406645"/>
              <a:gd name="connsiteY33" fmla="*/ 1626882 h 1704765"/>
              <a:gd name="connsiteX34" fmla="*/ 3400876 w 3406645"/>
              <a:gd name="connsiteY34" fmla="*/ 1635536 h 1704765"/>
              <a:gd name="connsiteX35" fmla="*/ 3406645 w 3406645"/>
              <a:gd name="connsiteY35" fmla="*/ 1649959 h 1704765"/>
              <a:gd name="connsiteX36" fmla="*/ 3397992 w 3406645"/>
              <a:gd name="connsiteY36" fmla="*/ 1673035 h 1704765"/>
              <a:gd name="connsiteX37" fmla="*/ 3383569 w 3406645"/>
              <a:gd name="connsiteY37" fmla="*/ 1687458 h 1704765"/>
              <a:gd name="connsiteX38" fmla="*/ 3360493 w 3406645"/>
              <a:gd name="connsiteY38" fmla="*/ 1698996 h 1704765"/>
              <a:gd name="connsiteX39" fmla="*/ 3265303 w 3406645"/>
              <a:gd name="connsiteY39" fmla="*/ 1704765 h 1704765"/>
              <a:gd name="connsiteX40" fmla="*/ 3043193 w 3406645"/>
              <a:gd name="connsiteY40" fmla="*/ 1701880 h 1704765"/>
              <a:gd name="connsiteX41" fmla="*/ 2772046 w 3406645"/>
              <a:gd name="connsiteY41" fmla="*/ 1701880 h 1704765"/>
              <a:gd name="connsiteX42" fmla="*/ 2561474 w 3406645"/>
              <a:gd name="connsiteY42" fmla="*/ 1704765 h 1704765"/>
              <a:gd name="connsiteX43" fmla="*/ 2477823 w 3406645"/>
              <a:gd name="connsiteY43" fmla="*/ 1701880 h 1704765"/>
              <a:gd name="connsiteX44" fmla="*/ 2431670 w 3406645"/>
              <a:gd name="connsiteY44" fmla="*/ 1693227 h 1704765"/>
              <a:gd name="connsiteX45" fmla="*/ 2382633 w 3406645"/>
              <a:gd name="connsiteY45" fmla="*/ 1673035 h 1704765"/>
              <a:gd name="connsiteX46" fmla="*/ 2296096 w 3406645"/>
              <a:gd name="connsiteY46" fmla="*/ 1621113 h 1704765"/>
              <a:gd name="connsiteX47" fmla="*/ 2192253 w 3406645"/>
              <a:gd name="connsiteY47" fmla="*/ 1540346 h 1704765"/>
              <a:gd name="connsiteX48" fmla="*/ 2036488 w 3406645"/>
              <a:gd name="connsiteY48" fmla="*/ 1407657 h 1704765"/>
              <a:gd name="connsiteX49" fmla="*/ 1782648 w 3406645"/>
              <a:gd name="connsiteY49" fmla="*/ 1202855 h 1704765"/>
              <a:gd name="connsiteX50" fmla="*/ 1517270 w 3406645"/>
              <a:gd name="connsiteY50" fmla="*/ 983629 h 170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406645" h="1704765">
                <a:moveTo>
                  <a:pt x="1517270" y="983629"/>
                </a:moveTo>
                <a:lnTo>
                  <a:pt x="1352851" y="850940"/>
                </a:lnTo>
                <a:lnTo>
                  <a:pt x="1199970" y="735559"/>
                </a:lnTo>
                <a:lnTo>
                  <a:pt x="1070166" y="637484"/>
                </a:lnTo>
                <a:lnTo>
                  <a:pt x="931708" y="545179"/>
                </a:lnTo>
                <a:lnTo>
                  <a:pt x="700944" y="426913"/>
                </a:lnTo>
                <a:lnTo>
                  <a:pt x="499026" y="308646"/>
                </a:lnTo>
                <a:lnTo>
                  <a:pt x="383645" y="245186"/>
                </a:lnTo>
                <a:lnTo>
                  <a:pt x="282686" y="190380"/>
                </a:lnTo>
                <a:lnTo>
                  <a:pt x="187496" y="147112"/>
                </a:lnTo>
                <a:lnTo>
                  <a:pt x="40384" y="80767"/>
                </a:lnTo>
                <a:lnTo>
                  <a:pt x="14423" y="60576"/>
                </a:lnTo>
                <a:lnTo>
                  <a:pt x="0" y="37499"/>
                </a:lnTo>
                <a:lnTo>
                  <a:pt x="0" y="20192"/>
                </a:lnTo>
                <a:lnTo>
                  <a:pt x="5770" y="8654"/>
                </a:lnTo>
                <a:lnTo>
                  <a:pt x="28846" y="0"/>
                </a:lnTo>
                <a:lnTo>
                  <a:pt x="77883" y="8654"/>
                </a:lnTo>
                <a:lnTo>
                  <a:pt x="222110" y="63460"/>
                </a:lnTo>
                <a:lnTo>
                  <a:pt x="429797" y="147112"/>
                </a:lnTo>
                <a:lnTo>
                  <a:pt x="599985" y="219225"/>
                </a:lnTo>
                <a:lnTo>
                  <a:pt x="764404" y="297108"/>
                </a:lnTo>
                <a:lnTo>
                  <a:pt x="995168" y="389413"/>
                </a:lnTo>
                <a:lnTo>
                  <a:pt x="1254776" y="545179"/>
                </a:lnTo>
                <a:lnTo>
                  <a:pt x="1600922" y="770173"/>
                </a:lnTo>
                <a:lnTo>
                  <a:pt x="1915337" y="974976"/>
                </a:lnTo>
                <a:lnTo>
                  <a:pt x="2125908" y="1113434"/>
                </a:lnTo>
                <a:lnTo>
                  <a:pt x="2428785" y="1295160"/>
                </a:lnTo>
                <a:lnTo>
                  <a:pt x="2616281" y="1396119"/>
                </a:lnTo>
                <a:lnTo>
                  <a:pt x="2717240" y="1448041"/>
                </a:lnTo>
                <a:lnTo>
                  <a:pt x="2887428" y="1514385"/>
                </a:lnTo>
                <a:lnTo>
                  <a:pt x="3095115" y="1572076"/>
                </a:lnTo>
                <a:lnTo>
                  <a:pt x="3291264" y="1606690"/>
                </a:lnTo>
                <a:lnTo>
                  <a:pt x="3357608" y="1618229"/>
                </a:lnTo>
                <a:lnTo>
                  <a:pt x="3383569" y="1626882"/>
                </a:lnTo>
                <a:lnTo>
                  <a:pt x="3400876" y="1635536"/>
                </a:lnTo>
                <a:lnTo>
                  <a:pt x="3406645" y="1649959"/>
                </a:lnTo>
                <a:lnTo>
                  <a:pt x="3397992" y="1673035"/>
                </a:lnTo>
                <a:lnTo>
                  <a:pt x="3383569" y="1687458"/>
                </a:lnTo>
                <a:lnTo>
                  <a:pt x="3360493" y="1698996"/>
                </a:lnTo>
                <a:lnTo>
                  <a:pt x="3265303" y="1704765"/>
                </a:lnTo>
                <a:lnTo>
                  <a:pt x="3043193" y="1701880"/>
                </a:lnTo>
                <a:lnTo>
                  <a:pt x="2772046" y="1701880"/>
                </a:lnTo>
                <a:lnTo>
                  <a:pt x="2561474" y="1704765"/>
                </a:lnTo>
                <a:lnTo>
                  <a:pt x="2477823" y="1701880"/>
                </a:lnTo>
                <a:lnTo>
                  <a:pt x="2431670" y="1693227"/>
                </a:lnTo>
                <a:lnTo>
                  <a:pt x="2382633" y="1673035"/>
                </a:lnTo>
                <a:lnTo>
                  <a:pt x="2296096" y="1621113"/>
                </a:lnTo>
                <a:lnTo>
                  <a:pt x="2192253" y="1540346"/>
                </a:lnTo>
                <a:lnTo>
                  <a:pt x="2036488" y="1407657"/>
                </a:lnTo>
                <a:lnTo>
                  <a:pt x="1782648" y="1202855"/>
                </a:lnTo>
                <a:lnTo>
                  <a:pt x="1517270" y="98362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B274A9BE-82A1-466F-84FD-A08EEA13C83D}"/>
              </a:ext>
            </a:extLst>
          </p:cNvPr>
          <p:cNvGrpSpPr/>
          <p:nvPr/>
        </p:nvGrpSpPr>
        <p:grpSpPr>
          <a:xfrm>
            <a:off x="4184652" y="1632743"/>
            <a:ext cx="4221162" cy="4103689"/>
            <a:chOff x="4184652" y="1647825"/>
            <a:chExt cx="4221162" cy="4103689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0773846D-42EC-4577-A9C5-5F1D1745EE06}"/>
                </a:ext>
              </a:extLst>
            </p:cNvPr>
            <p:cNvSpPr/>
            <p:nvPr/>
          </p:nvSpPr>
          <p:spPr>
            <a:xfrm>
              <a:off x="4427539" y="2484438"/>
              <a:ext cx="544512" cy="1458912"/>
            </a:xfrm>
            <a:custGeom>
              <a:avLst/>
              <a:gdLst>
                <a:gd name="connsiteX0" fmla="*/ 295275 w 545306"/>
                <a:gd name="connsiteY0" fmla="*/ 966787 h 1459706"/>
                <a:gd name="connsiteX1" fmla="*/ 297656 w 545306"/>
                <a:gd name="connsiteY1" fmla="*/ 721519 h 1459706"/>
                <a:gd name="connsiteX2" fmla="*/ 290512 w 545306"/>
                <a:gd name="connsiteY2" fmla="*/ 635794 h 1459706"/>
                <a:gd name="connsiteX3" fmla="*/ 269081 w 545306"/>
                <a:gd name="connsiteY3" fmla="*/ 521494 h 1459706"/>
                <a:gd name="connsiteX4" fmla="*/ 242887 w 545306"/>
                <a:gd name="connsiteY4" fmla="*/ 416719 h 1459706"/>
                <a:gd name="connsiteX5" fmla="*/ 209550 w 545306"/>
                <a:gd name="connsiteY5" fmla="*/ 321469 h 1459706"/>
                <a:gd name="connsiteX6" fmla="*/ 180975 w 545306"/>
                <a:gd name="connsiteY6" fmla="*/ 264319 h 1459706"/>
                <a:gd name="connsiteX7" fmla="*/ 154781 w 545306"/>
                <a:gd name="connsiteY7" fmla="*/ 226219 h 1459706"/>
                <a:gd name="connsiteX8" fmla="*/ 111919 w 545306"/>
                <a:gd name="connsiteY8" fmla="*/ 176212 h 1459706"/>
                <a:gd name="connsiteX9" fmla="*/ 61912 w 545306"/>
                <a:gd name="connsiteY9" fmla="*/ 128587 h 1459706"/>
                <a:gd name="connsiteX10" fmla="*/ 30956 w 545306"/>
                <a:gd name="connsiteY10" fmla="*/ 102394 h 1459706"/>
                <a:gd name="connsiteX11" fmla="*/ 14287 w 545306"/>
                <a:gd name="connsiteY11" fmla="*/ 78581 h 1459706"/>
                <a:gd name="connsiteX12" fmla="*/ 0 w 545306"/>
                <a:gd name="connsiteY12" fmla="*/ 45244 h 1459706"/>
                <a:gd name="connsiteX13" fmla="*/ 0 w 545306"/>
                <a:gd name="connsiteY13" fmla="*/ 21431 h 1459706"/>
                <a:gd name="connsiteX14" fmla="*/ 9525 w 545306"/>
                <a:gd name="connsiteY14" fmla="*/ 4762 h 1459706"/>
                <a:gd name="connsiteX15" fmla="*/ 28575 w 545306"/>
                <a:gd name="connsiteY15" fmla="*/ 0 h 1459706"/>
                <a:gd name="connsiteX16" fmla="*/ 54769 w 545306"/>
                <a:gd name="connsiteY16" fmla="*/ 2381 h 1459706"/>
                <a:gd name="connsiteX17" fmla="*/ 92869 w 545306"/>
                <a:gd name="connsiteY17" fmla="*/ 19050 h 1459706"/>
                <a:gd name="connsiteX18" fmla="*/ 190500 w 545306"/>
                <a:gd name="connsiteY18" fmla="*/ 61912 h 1459706"/>
                <a:gd name="connsiteX19" fmla="*/ 259556 w 545306"/>
                <a:gd name="connsiteY19" fmla="*/ 95250 h 1459706"/>
                <a:gd name="connsiteX20" fmla="*/ 330994 w 545306"/>
                <a:gd name="connsiteY20" fmla="*/ 135731 h 1459706"/>
                <a:gd name="connsiteX21" fmla="*/ 395287 w 545306"/>
                <a:gd name="connsiteY21" fmla="*/ 183356 h 1459706"/>
                <a:gd name="connsiteX22" fmla="*/ 478631 w 545306"/>
                <a:gd name="connsiteY22" fmla="*/ 252412 h 1459706"/>
                <a:gd name="connsiteX23" fmla="*/ 502444 w 545306"/>
                <a:gd name="connsiteY23" fmla="*/ 411956 h 1459706"/>
                <a:gd name="connsiteX24" fmla="*/ 523875 w 545306"/>
                <a:gd name="connsiteY24" fmla="*/ 595312 h 1459706"/>
                <a:gd name="connsiteX25" fmla="*/ 535781 w 545306"/>
                <a:gd name="connsiteY25" fmla="*/ 745331 h 1459706"/>
                <a:gd name="connsiteX26" fmla="*/ 542925 w 545306"/>
                <a:gd name="connsiteY26" fmla="*/ 933450 h 1459706"/>
                <a:gd name="connsiteX27" fmla="*/ 542925 w 545306"/>
                <a:gd name="connsiteY27" fmla="*/ 1173956 h 1459706"/>
                <a:gd name="connsiteX28" fmla="*/ 545306 w 545306"/>
                <a:gd name="connsiteY28" fmla="*/ 1364456 h 1459706"/>
                <a:gd name="connsiteX29" fmla="*/ 533400 w 545306"/>
                <a:gd name="connsiteY29" fmla="*/ 1414462 h 1459706"/>
                <a:gd name="connsiteX30" fmla="*/ 519112 w 545306"/>
                <a:gd name="connsiteY30" fmla="*/ 1438275 h 1459706"/>
                <a:gd name="connsiteX31" fmla="*/ 500062 w 545306"/>
                <a:gd name="connsiteY31" fmla="*/ 1452562 h 1459706"/>
                <a:gd name="connsiteX32" fmla="*/ 466725 w 545306"/>
                <a:gd name="connsiteY32" fmla="*/ 1459706 h 1459706"/>
                <a:gd name="connsiteX33" fmla="*/ 435769 w 545306"/>
                <a:gd name="connsiteY33" fmla="*/ 1457325 h 1459706"/>
                <a:gd name="connsiteX34" fmla="*/ 400050 w 545306"/>
                <a:gd name="connsiteY34" fmla="*/ 1447800 h 1459706"/>
                <a:gd name="connsiteX35" fmla="*/ 381000 w 545306"/>
                <a:gd name="connsiteY35" fmla="*/ 1431131 h 1459706"/>
                <a:gd name="connsiteX36" fmla="*/ 364331 w 545306"/>
                <a:gd name="connsiteY36" fmla="*/ 1414462 h 1459706"/>
                <a:gd name="connsiteX37" fmla="*/ 338137 w 545306"/>
                <a:gd name="connsiteY37" fmla="*/ 1378744 h 1459706"/>
                <a:gd name="connsiteX38" fmla="*/ 321469 w 545306"/>
                <a:gd name="connsiteY38" fmla="*/ 1331119 h 1459706"/>
                <a:gd name="connsiteX39" fmla="*/ 309562 w 545306"/>
                <a:gd name="connsiteY39" fmla="*/ 1264444 h 1459706"/>
                <a:gd name="connsiteX40" fmla="*/ 304800 w 545306"/>
                <a:gd name="connsiteY40" fmla="*/ 1181100 h 1459706"/>
                <a:gd name="connsiteX41" fmla="*/ 302419 w 545306"/>
                <a:gd name="connsiteY41" fmla="*/ 1104900 h 1459706"/>
                <a:gd name="connsiteX42" fmla="*/ 295275 w 545306"/>
                <a:gd name="connsiteY42" fmla="*/ 9667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45306" h="1459706">
                  <a:moveTo>
                    <a:pt x="295275" y="966787"/>
                  </a:moveTo>
                  <a:cubicBezTo>
                    <a:pt x="296069" y="885031"/>
                    <a:pt x="296862" y="803275"/>
                    <a:pt x="297656" y="721519"/>
                  </a:cubicBezTo>
                  <a:lnTo>
                    <a:pt x="290512" y="635794"/>
                  </a:lnTo>
                  <a:lnTo>
                    <a:pt x="269081" y="521494"/>
                  </a:lnTo>
                  <a:lnTo>
                    <a:pt x="242887" y="416719"/>
                  </a:lnTo>
                  <a:lnTo>
                    <a:pt x="209550" y="321469"/>
                  </a:lnTo>
                  <a:lnTo>
                    <a:pt x="180975" y="264319"/>
                  </a:lnTo>
                  <a:lnTo>
                    <a:pt x="154781" y="226219"/>
                  </a:lnTo>
                  <a:lnTo>
                    <a:pt x="111919" y="176212"/>
                  </a:lnTo>
                  <a:lnTo>
                    <a:pt x="61912" y="128587"/>
                  </a:lnTo>
                  <a:lnTo>
                    <a:pt x="30956" y="102394"/>
                  </a:lnTo>
                  <a:lnTo>
                    <a:pt x="14287" y="78581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92869" y="19050"/>
                  </a:lnTo>
                  <a:lnTo>
                    <a:pt x="190500" y="61912"/>
                  </a:lnTo>
                  <a:lnTo>
                    <a:pt x="259556" y="95250"/>
                  </a:lnTo>
                  <a:lnTo>
                    <a:pt x="330994" y="135731"/>
                  </a:lnTo>
                  <a:lnTo>
                    <a:pt x="395287" y="183356"/>
                  </a:lnTo>
                  <a:lnTo>
                    <a:pt x="478631" y="252412"/>
                  </a:lnTo>
                  <a:lnTo>
                    <a:pt x="502444" y="411956"/>
                  </a:lnTo>
                  <a:lnTo>
                    <a:pt x="523875" y="595312"/>
                  </a:lnTo>
                  <a:lnTo>
                    <a:pt x="535781" y="745331"/>
                  </a:lnTo>
                  <a:lnTo>
                    <a:pt x="542925" y="933450"/>
                  </a:lnTo>
                  <a:lnTo>
                    <a:pt x="542925" y="1173956"/>
                  </a:lnTo>
                  <a:cubicBezTo>
                    <a:pt x="543719" y="1237456"/>
                    <a:pt x="544512" y="1300956"/>
                    <a:pt x="545306" y="1364456"/>
                  </a:cubicBezTo>
                  <a:lnTo>
                    <a:pt x="533400" y="1414462"/>
                  </a:lnTo>
                  <a:lnTo>
                    <a:pt x="519112" y="1438275"/>
                  </a:lnTo>
                  <a:lnTo>
                    <a:pt x="500062" y="1452562"/>
                  </a:lnTo>
                  <a:lnTo>
                    <a:pt x="466725" y="1459706"/>
                  </a:lnTo>
                  <a:lnTo>
                    <a:pt x="435769" y="1457325"/>
                  </a:lnTo>
                  <a:lnTo>
                    <a:pt x="400050" y="1447800"/>
                  </a:lnTo>
                  <a:lnTo>
                    <a:pt x="381000" y="1431131"/>
                  </a:lnTo>
                  <a:lnTo>
                    <a:pt x="364331" y="1414462"/>
                  </a:lnTo>
                  <a:lnTo>
                    <a:pt x="338137" y="1378744"/>
                  </a:lnTo>
                  <a:lnTo>
                    <a:pt x="321469" y="1331119"/>
                  </a:lnTo>
                  <a:lnTo>
                    <a:pt x="309562" y="1264444"/>
                  </a:lnTo>
                  <a:lnTo>
                    <a:pt x="304800" y="1181100"/>
                  </a:lnTo>
                  <a:cubicBezTo>
                    <a:pt x="304006" y="1155700"/>
                    <a:pt x="303213" y="1130300"/>
                    <a:pt x="302419" y="1104900"/>
                  </a:cubicBezTo>
                  <a:lnTo>
                    <a:pt x="295275" y="9667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A59AEB0B-9B05-48D4-8745-A74B620C29F3}"/>
                </a:ext>
              </a:extLst>
            </p:cNvPr>
            <p:cNvSpPr/>
            <p:nvPr/>
          </p:nvSpPr>
          <p:spPr>
            <a:xfrm>
              <a:off x="4808539" y="2420938"/>
              <a:ext cx="2882900" cy="1263650"/>
            </a:xfrm>
            <a:custGeom>
              <a:avLst/>
              <a:gdLst>
                <a:gd name="connsiteX0" fmla="*/ 783431 w 2883694"/>
                <a:gd name="connsiteY0" fmla="*/ 357188 h 1262063"/>
                <a:gd name="connsiteX1" fmla="*/ 47625 w 2883694"/>
                <a:gd name="connsiteY1" fmla="*/ 459582 h 1262063"/>
                <a:gd name="connsiteX2" fmla="*/ 0 w 2883694"/>
                <a:gd name="connsiteY2" fmla="*/ 300038 h 1262063"/>
                <a:gd name="connsiteX3" fmla="*/ 173831 w 2883694"/>
                <a:gd name="connsiteY3" fmla="*/ 283369 h 1262063"/>
                <a:gd name="connsiteX4" fmla="*/ 602456 w 2883694"/>
                <a:gd name="connsiteY4" fmla="*/ 228600 h 1262063"/>
                <a:gd name="connsiteX5" fmla="*/ 1109662 w 2883694"/>
                <a:gd name="connsiteY5" fmla="*/ 157163 h 1262063"/>
                <a:gd name="connsiteX6" fmla="*/ 1376362 w 2883694"/>
                <a:gd name="connsiteY6" fmla="*/ 133350 h 1262063"/>
                <a:gd name="connsiteX7" fmla="*/ 1781175 w 2883694"/>
                <a:gd name="connsiteY7" fmla="*/ 90488 h 1262063"/>
                <a:gd name="connsiteX8" fmla="*/ 2128837 w 2883694"/>
                <a:gd name="connsiteY8" fmla="*/ 64294 h 1262063"/>
                <a:gd name="connsiteX9" fmla="*/ 2428875 w 2883694"/>
                <a:gd name="connsiteY9" fmla="*/ 47625 h 1262063"/>
                <a:gd name="connsiteX10" fmla="*/ 2459831 w 2883694"/>
                <a:gd name="connsiteY10" fmla="*/ 33338 h 1262063"/>
                <a:gd name="connsiteX11" fmla="*/ 2509837 w 2883694"/>
                <a:gd name="connsiteY11" fmla="*/ 19050 h 1262063"/>
                <a:gd name="connsiteX12" fmla="*/ 2564606 w 2883694"/>
                <a:gd name="connsiteY12" fmla="*/ 7144 h 1262063"/>
                <a:gd name="connsiteX13" fmla="*/ 2643187 w 2883694"/>
                <a:gd name="connsiteY13" fmla="*/ 0 h 1262063"/>
                <a:gd name="connsiteX14" fmla="*/ 2659856 w 2883694"/>
                <a:gd name="connsiteY14" fmla="*/ 4763 h 1262063"/>
                <a:gd name="connsiteX15" fmla="*/ 2712244 w 2883694"/>
                <a:gd name="connsiteY15" fmla="*/ 42863 h 1262063"/>
                <a:gd name="connsiteX16" fmla="*/ 2769394 w 2883694"/>
                <a:gd name="connsiteY16" fmla="*/ 88107 h 1262063"/>
                <a:gd name="connsiteX17" fmla="*/ 2821781 w 2883694"/>
                <a:gd name="connsiteY17" fmla="*/ 133350 h 1262063"/>
                <a:gd name="connsiteX18" fmla="*/ 2857500 w 2883694"/>
                <a:gd name="connsiteY18" fmla="*/ 169069 h 1262063"/>
                <a:gd name="connsiteX19" fmla="*/ 2878931 w 2883694"/>
                <a:gd name="connsiteY19" fmla="*/ 202407 h 1262063"/>
                <a:gd name="connsiteX20" fmla="*/ 2883694 w 2883694"/>
                <a:gd name="connsiteY20" fmla="*/ 228600 h 1262063"/>
                <a:gd name="connsiteX21" fmla="*/ 2876550 w 2883694"/>
                <a:gd name="connsiteY21" fmla="*/ 257175 h 1262063"/>
                <a:gd name="connsiteX22" fmla="*/ 2859881 w 2883694"/>
                <a:gd name="connsiteY22" fmla="*/ 271463 h 1262063"/>
                <a:gd name="connsiteX23" fmla="*/ 2836069 w 2883694"/>
                <a:gd name="connsiteY23" fmla="*/ 288132 h 1262063"/>
                <a:gd name="connsiteX24" fmla="*/ 2809875 w 2883694"/>
                <a:gd name="connsiteY24" fmla="*/ 316707 h 1262063"/>
                <a:gd name="connsiteX25" fmla="*/ 2788444 w 2883694"/>
                <a:gd name="connsiteY25" fmla="*/ 359569 h 1262063"/>
                <a:gd name="connsiteX26" fmla="*/ 2752725 w 2883694"/>
                <a:gd name="connsiteY26" fmla="*/ 450057 h 1262063"/>
                <a:gd name="connsiteX27" fmla="*/ 2657475 w 2883694"/>
                <a:gd name="connsiteY27" fmla="*/ 728663 h 1262063"/>
                <a:gd name="connsiteX28" fmla="*/ 2595562 w 2883694"/>
                <a:gd name="connsiteY28" fmla="*/ 916782 h 1262063"/>
                <a:gd name="connsiteX29" fmla="*/ 2574131 w 2883694"/>
                <a:gd name="connsiteY29" fmla="*/ 1014413 h 1262063"/>
                <a:gd name="connsiteX30" fmla="*/ 2526506 w 2883694"/>
                <a:gd name="connsiteY30" fmla="*/ 1126332 h 1262063"/>
                <a:gd name="connsiteX31" fmla="*/ 2464594 w 2883694"/>
                <a:gd name="connsiteY31" fmla="*/ 1250157 h 1262063"/>
                <a:gd name="connsiteX32" fmla="*/ 2450306 w 2883694"/>
                <a:gd name="connsiteY32" fmla="*/ 1259682 h 1262063"/>
                <a:gd name="connsiteX33" fmla="*/ 2424112 w 2883694"/>
                <a:gd name="connsiteY33" fmla="*/ 1262063 h 1262063"/>
                <a:gd name="connsiteX34" fmla="*/ 2400300 w 2883694"/>
                <a:gd name="connsiteY34" fmla="*/ 1257300 h 1262063"/>
                <a:gd name="connsiteX35" fmla="*/ 2374106 w 2883694"/>
                <a:gd name="connsiteY35" fmla="*/ 1245394 h 1262063"/>
                <a:gd name="connsiteX36" fmla="*/ 2338387 w 2883694"/>
                <a:gd name="connsiteY36" fmla="*/ 1219200 h 1262063"/>
                <a:gd name="connsiteX37" fmla="*/ 2312194 w 2883694"/>
                <a:gd name="connsiteY37" fmla="*/ 1181100 h 1262063"/>
                <a:gd name="connsiteX38" fmla="*/ 2355056 w 2883694"/>
                <a:gd name="connsiteY38" fmla="*/ 1026319 h 1262063"/>
                <a:gd name="connsiteX39" fmla="*/ 2431256 w 2883694"/>
                <a:gd name="connsiteY39" fmla="*/ 654844 h 1262063"/>
                <a:gd name="connsiteX40" fmla="*/ 2474119 w 2883694"/>
                <a:gd name="connsiteY40" fmla="*/ 376238 h 1262063"/>
                <a:gd name="connsiteX41" fmla="*/ 2488406 w 2883694"/>
                <a:gd name="connsiteY41" fmla="*/ 280988 h 1262063"/>
                <a:gd name="connsiteX42" fmla="*/ 2488406 w 2883694"/>
                <a:gd name="connsiteY42" fmla="*/ 254794 h 1262063"/>
                <a:gd name="connsiteX43" fmla="*/ 2483644 w 2883694"/>
                <a:gd name="connsiteY43" fmla="*/ 238125 h 1262063"/>
                <a:gd name="connsiteX44" fmla="*/ 2478881 w 2883694"/>
                <a:gd name="connsiteY44" fmla="*/ 228600 h 1262063"/>
                <a:gd name="connsiteX45" fmla="*/ 2469356 w 2883694"/>
                <a:gd name="connsiteY45" fmla="*/ 221457 h 1262063"/>
                <a:gd name="connsiteX46" fmla="*/ 2457450 w 2883694"/>
                <a:gd name="connsiteY46" fmla="*/ 214313 h 1262063"/>
                <a:gd name="connsiteX47" fmla="*/ 2421731 w 2883694"/>
                <a:gd name="connsiteY47" fmla="*/ 204788 h 1262063"/>
                <a:gd name="connsiteX48" fmla="*/ 2340769 w 2883694"/>
                <a:gd name="connsiteY48" fmla="*/ 207169 h 1262063"/>
                <a:gd name="connsiteX49" fmla="*/ 2055019 w 2883694"/>
                <a:gd name="connsiteY49" fmla="*/ 230982 h 1262063"/>
                <a:gd name="connsiteX50" fmla="*/ 1674019 w 2883694"/>
                <a:gd name="connsiteY50" fmla="*/ 266700 h 1262063"/>
                <a:gd name="connsiteX51" fmla="*/ 1364456 w 2883694"/>
                <a:gd name="connsiteY51" fmla="*/ 295275 h 1262063"/>
                <a:gd name="connsiteX52" fmla="*/ 1088231 w 2883694"/>
                <a:gd name="connsiteY52" fmla="*/ 319088 h 1262063"/>
                <a:gd name="connsiteX53" fmla="*/ 783431 w 2883694"/>
                <a:gd name="connsiteY53" fmla="*/ 35718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83694" h="1262063">
                  <a:moveTo>
                    <a:pt x="783431" y="357188"/>
                  </a:moveTo>
                  <a:lnTo>
                    <a:pt x="47625" y="459582"/>
                  </a:lnTo>
                  <a:lnTo>
                    <a:pt x="0" y="300038"/>
                  </a:lnTo>
                  <a:lnTo>
                    <a:pt x="173831" y="283369"/>
                  </a:lnTo>
                  <a:lnTo>
                    <a:pt x="602456" y="228600"/>
                  </a:lnTo>
                  <a:lnTo>
                    <a:pt x="1109662" y="157163"/>
                  </a:lnTo>
                  <a:lnTo>
                    <a:pt x="1376362" y="133350"/>
                  </a:lnTo>
                  <a:lnTo>
                    <a:pt x="1781175" y="90488"/>
                  </a:lnTo>
                  <a:lnTo>
                    <a:pt x="2128837" y="64294"/>
                  </a:lnTo>
                  <a:lnTo>
                    <a:pt x="2428875" y="47625"/>
                  </a:lnTo>
                  <a:lnTo>
                    <a:pt x="2459831" y="33338"/>
                  </a:lnTo>
                  <a:lnTo>
                    <a:pt x="2509837" y="19050"/>
                  </a:lnTo>
                  <a:lnTo>
                    <a:pt x="2564606" y="7144"/>
                  </a:lnTo>
                  <a:lnTo>
                    <a:pt x="2643187" y="0"/>
                  </a:lnTo>
                  <a:lnTo>
                    <a:pt x="2659856" y="4763"/>
                  </a:lnTo>
                  <a:lnTo>
                    <a:pt x="2712244" y="42863"/>
                  </a:lnTo>
                  <a:lnTo>
                    <a:pt x="2769394" y="88107"/>
                  </a:lnTo>
                  <a:lnTo>
                    <a:pt x="2821781" y="133350"/>
                  </a:lnTo>
                  <a:lnTo>
                    <a:pt x="2857500" y="169069"/>
                  </a:lnTo>
                  <a:lnTo>
                    <a:pt x="2878931" y="202407"/>
                  </a:lnTo>
                  <a:lnTo>
                    <a:pt x="2883694" y="228600"/>
                  </a:lnTo>
                  <a:lnTo>
                    <a:pt x="2876550" y="257175"/>
                  </a:lnTo>
                  <a:lnTo>
                    <a:pt x="2859881" y="271463"/>
                  </a:lnTo>
                  <a:lnTo>
                    <a:pt x="2836069" y="288132"/>
                  </a:lnTo>
                  <a:lnTo>
                    <a:pt x="2809875" y="316707"/>
                  </a:lnTo>
                  <a:lnTo>
                    <a:pt x="2788444" y="359569"/>
                  </a:lnTo>
                  <a:lnTo>
                    <a:pt x="2752725" y="450057"/>
                  </a:lnTo>
                  <a:lnTo>
                    <a:pt x="2657475" y="728663"/>
                  </a:lnTo>
                  <a:lnTo>
                    <a:pt x="2595562" y="916782"/>
                  </a:lnTo>
                  <a:lnTo>
                    <a:pt x="2574131" y="1014413"/>
                  </a:lnTo>
                  <a:lnTo>
                    <a:pt x="2526506" y="1126332"/>
                  </a:lnTo>
                  <a:lnTo>
                    <a:pt x="2464594" y="1250157"/>
                  </a:lnTo>
                  <a:lnTo>
                    <a:pt x="2450306" y="1259682"/>
                  </a:lnTo>
                  <a:lnTo>
                    <a:pt x="2424112" y="1262063"/>
                  </a:lnTo>
                  <a:lnTo>
                    <a:pt x="2400300" y="1257300"/>
                  </a:lnTo>
                  <a:lnTo>
                    <a:pt x="2374106" y="1245394"/>
                  </a:lnTo>
                  <a:lnTo>
                    <a:pt x="2338387" y="1219200"/>
                  </a:lnTo>
                  <a:lnTo>
                    <a:pt x="2312194" y="1181100"/>
                  </a:lnTo>
                  <a:lnTo>
                    <a:pt x="2355056" y="1026319"/>
                  </a:lnTo>
                  <a:lnTo>
                    <a:pt x="2431256" y="654844"/>
                  </a:lnTo>
                  <a:lnTo>
                    <a:pt x="2474119" y="376238"/>
                  </a:lnTo>
                  <a:lnTo>
                    <a:pt x="2488406" y="280988"/>
                  </a:lnTo>
                  <a:lnTo>
                    <a:pt x="2488406" y="254794"/>
                  </a:lnTo>
                  <a:lnTo>
                    <a:pt x="2483644" y="238125"/>
                  </a:lnTo>
                  <a:lnTo>
                    <a:pt x="2478881" y="228600"/>
                  </a:lnTo>
                  <a:lnTo>
                    <a:pt x="2469356" y="221457"/>
                  </a:lnTo>
                  <a:lnTo>
                    <a:pt x="2457450" y="214313"/>
                  </a:lnTo>
                  <a:lnTo>
                    <a:pt x="2421731" y="204788"/>
                  </a:lnTo>
                  <a:lnTo>
                    <a:pt x="2340769" y="207169"/>
                  </a:lnTo>
                  <a:lnTo>
                    <a:pt x="2055019" y="230982"/>
                  </a:lnTo>
                  <a:lnTo>
                    <a:pt x="1674019" y="266700"/>
                  </a:lnTo>
                  <a:lnTo>
                    <a:pt x="1364456" y="295275"/>
                  </a:lnTo>
                  <a:lnTo>
                    <a:pt x="1088231" y="319088"/>
                  </a:lnTo>
                  <a:lnTo>
                    <a:pt x="783431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E2FB703E-A405-4ED5-902F-39347B710F86}"/>
                </a:ext>
              </a:extLst>
            </p:cNvPr>
            <p:cNvSpPr/>
            <p:nvPr/>
          </p:nvSpPr>
          <p:spPr>
            <a:xfrm>
              <a:off x="4903790" y="3448051"/>
              <a:ext cx="2320925" cy="398463"/>
            </a:xfrm>
            <a:custGeom>
              <a:avLst/>
              <a:gdLst>
                <a:gd name="connsiteX0" fmla="*/ 438150 w 2321719"/>
                <a:gd name="connsiteY0" fmla="*/ 309563 h 397669"/>
                <a:gd name="connsiteX1" fmla="*/ 240506 w 2321719"/>
                <a:gd name="connsiteY1" fmla="*/ 345281 h 397669"/>
                <a:gd name="connsiteX2" fmla="*/ 16669 w 2321719"/>
                <a:gd name="connsiteY2" fmla="*/ 397669 h 397669"/>
                <a:gd name="connsiteX3" fmla="*/ 0 w 2321719"/>
                <a:gd name="connsiteY3" fmla="*/ 214313 h 397669"/>
                <a:gd name="connsiteX4" fmla="*/ 247650 w 2321719"/>
                <a:gd name="connsiteY4" fmla="*/ 176213 h 397669"/>
                <a:gd name="connsiteX5" fmla="*/ 500062 w 2321719"/>
                <a:gd name="connsiteY5" fmla="*/ 138113 h 397669"/>
                <a:gd name="connsiteX6" fmla="*/ 723900 w 2321719"/>
                <a:gd name="connsiteY6" fmla="*/ 104775 h 397669"/>
                <a:gd name="connsiteX7" fmla="*/ 985837 w 2321719"/>
                <a:gd name="connsiteY7" fmla="*/ 69056 h 397669"/>
                <a:gd name="connsiteX8" fmla="*/ 1264444 w 2321719"/>
                <a:gd name="connsiteY8" fmla="*/ 47625 h 397669"/>
                <a:gd name="connsiteX9" fmla="*/ 1597819 w 2321719"/>
                <a:gd name="connsiteY9" fmla="*/ 23813 h 397669"/>
                <a:gd name="connsiteX10" fmla="*/ 1895475 w 2321719"/>
                <a:gd name="connsiteY10" fmla="*/ 9525 h 397669"/>
                <a:gd name="connsiteX11" fmla="*/ 2095500 w 2321719"/>
                <a:gd name="connsiteY11" fmla="*/ 4763 h 397669"/>
                <a:gd name="connsiteX12" fmla="*/ 2297906 w 2321719"/>
                <a:gd name="connsiteY12" fmla="*/ 0 h 397669"/>
                <a:gd name="connsiteX13" fmla="*/ 2321719 w 2321719"/>
                <a:gd name="connsiteY13" fmla="*/ 183356 h 397669"/>
                <a:gd name="connsiteX14" fmla="*/ 2090737 w 2321719"/>
                <a:gd name="connsiteY14" fmla="*/ 178594 h 397669"/>
                <a:gd name="connsiteX15" fmla="*/ 1774031 w 2321719"/>
                <a:gd name="connsiteY15" fmla="*/ 173831 h 397669"/>
                <a:gd name="connsiteX16" fmla="*/ 1578769 w 2321719"/>
                <a:gd name="connsiteY16" fmla="*/ 180975 h 397669"/>
                <a:gd name="connsiteX17" fmla="*/ 1238250 w 2321719"/>
                <a:gd name="connsiteY17" fmla="*/ 204788 h 397669"/>
                <a:gd name="connsiteX18" fmla="*/ 952500 w 2321719"/>
                <a:gd name="connsiteY18" fmla="*/ 230981 h 397669"/>
                <a:gd name="connsiteX19" fmla="*/ 688181 w 2321719"/>
                <a:gd name="connsiteY19" fmla="*/ 266700 h 397669"/>
                <a:gd name="connsiteX20" fmla="*/ 438150 w 2321719"/>
                <a:gd name="connsiteY20" fmla="*/ 30956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21719" h="397669">
                  <a:moveTo>
                    <a:pt x="438150" y="309563"/>
                  </a:moveTo>
                  <a:lnTo>
                    <a:pt x="240506" y="345281"/>
                  </a:lnTo>
                  <a:lnTo>
                    <a:pt x="16669" y="397669"/>
                  </a:lnTo>
                  <a:lnTo>
                    <a:pt x="0" y="214313"/>
                  </a:lnTo>
                  <a:lnTo>
                    <a:pt x="247650" y="176213"/>
                  </a:lnTo>
                  <a:lnTo>
                    <a:pt x="500062" y="138113"/>
                  </a:lnTo>
                  <a:lnTo>
                    <a:pt x="723900" y="104775"/>
                  </a:lnTo>
                  <a:lnTo>
                    <a:pt x="985837" y="69056"/>
                  </a:lnTo>
                  <a:lnTo>
                    <a:pt x="1264444" y="47625"/>
                  </a:lnTo>
                  <a:lnTo>
                    <a:pt x="1597819" y="23813"/>
                  </a:lnTo>
                  <a:lnTo>
                    <a:pt x="1895475" y="9525"/>
                  </a:lnTo>
                  <a:lnTo>
                    <a:pt x="2095500" y="4763"/>
                  </a:lnTo>
                  <a:lnTo>
                    <a:pt x="2297906" y="0"/>
                  </a:lnTo>
                  <a:lnTo>
                    <a:pt x="2321719" y="183356"/>
                  </a:lnTo>
                  <a:lnTo>
                    <a:pt x="2090737" y="178594"/>
                  </a:lnTo>
                  <a:lnTo>
                    <a:pt x="1774031" y="173831"/>
                  </a:lnTo>
                  <a:lnTo>
                    <a:pt x="1578769" y="180975"/>
                  </a:lnTo>
                  <a:lnTo>
                    <a:pt x="1238250" y="204788"/>
                  </a:lnTo>
                  <a:lnTo>
                    <a:pt x="952500" y="230981"/>
                  </a:lnTo>
                  <a:lnTo>
                    <a:pt x="688181" y="266700"/>
                  </a:lnTo>
                  <a:lnTo>
                    <a:pt x="438150" y="3095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4A4BB786-B8FB-422B-952C-5ABFA6F4FD3D}"/>
                </a:ext>
              </a:extLst>
            </p:cNvPr>
            <p:cNvSpPr/>
            <p:nvPr/>
          </p:nvSpPr>
          <p:spPr>
            <a:xfrm rot="16200000">
              <a:off x="3180558" y="2651919"/>
              <a:ext cx="4073525" cy="2065338"/>
            </a:xfrm>
            <a:custGeom>
              <a:avLst/>
              <a:gdLst>
                <a:gd name="connsiteX0" fmla="*/ 2573736 w 4074200"/>
                <a:gd name="connsiteY0" fmla="*/ 1959428 h 2065343"/>
                <a:gd name="connsiteX1" fmla="*/ 2199503 w 4074200"/>
                <a:gd name="connsiteY1" fmla="*/ 1945306 h 2065343"/>
                <a:gd name="connsiteX2" fmla="*/ 2065344 w 4074200"/>
                <a:gd name="connsiteY2" fmla="*/ 1924123 h 2065343"/>
                <a:gd name="connsiteX3" fmla="*/ 1853514 w 4074200"/>
                <a:gd name="connsiteY3" fmla="*/ 1902940 h 2065343"/>
                <a:gd name="connsiteX4" fmla="*/ 1694641 w 4074200"/>
                <a:gd name="connsiteY4" fmla="*/ 1881757 h 2065343"/>
                <a:gd name="connsiteX5" fmla="*/ 1581665 w 4074200"/>
                <a:gd name="connsiteY5" fmla="*/ 1864105 h 2065343"/>
                <a:gd name="connsiteX6" fmla="*/ 1461628 w 4074200"/>
                <a:gd name="connsiteY6" fmla="*/ 1839391 h 2065343"/>
                <a:gd name="connsiteX7" fmla="*/ 1338061 w 4074200"/>
                <a:gd name="connsiteY7" fmla="*/ 1811147 h 2065343"/>
                <a:gd name="connsiteX8" fmla="*/ 1263920 w 4074200"/>
                <a:gd name="connsiteY8" fmla="*/ 1789964 h 2065343"/>
                <a:gd name="connsiteX9" fmla="*/ 1119170 w 4074200"/>
                <a:gd name="connsiteY9" fmla="*/ 1719354 h 2065343"/>
                <a:gd name="connsiteX10" fmla="*/ 981480 w 4074200"/>
                <a:gd name="connsiteY10" fmla="*/ 1648744 h 2065343"/>
                <a:gd name="connsiteX11" fmla="*/ 879095 w 4074200"/>
                <a:gd name="connsiteY11" fmla="*/ 1581665 h 2065343"/>
                <a:gd name="connsiteX12" fmla="*/ 773180 w 4074200"/>
                <a:gd name="connsiteY12" fmla="*/ 1503994 h 2065343"/>
                <a:gd name="connsiteX13" fmla="*/ 670796 w 4074200"/>
                <a:gd name="connsiteY13" fmla="*/ 1412201 h 2065343"/>
                <a:gd name="connsiteX14" fmla="*/ 593125 w 4074200"/>
                <a:gd name="connsiteY14" fmla="*/ 1334530 h 2065343"/>
                <a:gd name="connsiteX15" fmla="*/ 518984 w 4074200"/>
                <a:gd name="connsiteY15" fmla="*/ 1253328 h 2065343"/>
                <a:gd name="connsiteX16" fmla="*/ 441313 w 4074200"/>
                <a:gd name="connsiteY16" fmla="*/ 1154474 h 2065343"/>
                <a:gd name="connsiteX17" fmla="*/ 363642 w 4074200"/>
                <a:gd name="connsiteY17" fmla="*/ 1037967 h 2065343"/>
                <a:gd name="connsiteX18" fmla="*/ 282441 w 4074200"/>
                <a:gd name="connsiteY18" fmla="*/ 903808 h 2065343"/>
                <a:gd name="connsiteX19" fmla="*/ 211831 w 4074200"/>
                <a:gd name="connsiteY19" fmla="*/ 762588 h 2065343"/>
                <a:gd name="connsiteX20" fmla="*/ 162404 w 4074200"/>
                <a:gd name="connsiteY20" fmla="*/ 646082 h 2065343"/>
                <a:gd name="connsiteX21" fmla="*/ 109446 w 4074200"/>
                <a:gd name="connsiteY21" fmla="*/ 494270 h 2065343"/>
                <a:gd name="connsiteX22" fmla="*/ 63549 w 4074200"/>
                <a:gd name="connsiteY22" fmla="*/ 345989 h 2065343"/>
                <a:gd name="connsiteX23" fmla="*/ 28244 w 4074200"/>
                <a:gd name="connsiteY23" fmla="*/ 204769 h 2065343"/>
                <a:gd name="connsiteX24" fmla="*/ 3531 w 4074200"/>
                <a:gd name="connsiteY24" fmla="*/ 74140 h 2065343"/>
                <a:gd name="connsiteX25" fmla="*/ 0 w 4074200"/>
                <a:gd name="connsiteY25" fmla="*/ 31774 h 2065343"/>
                <a:gd name="connsiteX26" fmla="*/ 3531 w 4074200"/>
                <a:gd name="connsiteY26" fmla="*/ 17652 h 2065343"/>
                <a:gd name="connsiteX27" fmla="*/ 10592 w 4074200"/>
                <a:gd name="connsiteY27" fmla="*/ 3530 h 2065343"/>
                <a:gd name="connsiteX28" fmla="*/ 17653 w 4074200"/>
                <a:gd name="connsiteY28" fmla="*/ 0 h 2065343"/>
                <a:gd name="connsiteX29" fmla="*/ 31775 w 4074200"/>
                <a:gd name="connsiteY29" fmla="*/ 0 h 2065343"/>
                <a:gd name="connsiteX30" fmla="*/ 45897 w 4074200"/>
                <a:gd name="connsiteY30" fmla="*/ 17652 h 2065343"/>
                <a:gd name="connsiteX31" fmla="*/ 70610 w 4074200"/>
                <a:gd name="connsiteY31" fmla="*/ 102384 h 2065343"/>
                <a:gd name="connsiteX32" fmla="*/ 123568 w 4074200"/>
                <a:gd name="connsiteY32" fmla="*/ 243604 h 2065343"/>
                <a:gd name="connsiteX33" fmla="*/ 190648 w 4074200"/>
                <a:gd name="connsiteY33" fmla="*/ 398947 h 2065343"/>
                <a:gd name="connsiteX34" fmla="*/ 257727 w 4074200"/>
                <a:gd name="connsiteY34" fmla="*/ 529575 h 2065343"/>
                <a:gd name="connsiteX35" fmla="*/ 338929 w 4074200"/>
                <a:gd name="connsiteY35" fmla="*/ 670795 h 2065343"/>
                <a:gd name="connsiteX36" fmla="*/ 444844 w 4074200"/>
                <a:gd name="connsiteY36" fmla="*/ 833198 h 2065343"/>
                <a:gd name="connsiteX37" fmla="*/ 533106 w 4074200"/>
                <a:gd name="connsiteY37" fmla="*/ 956766 h 2065343"/>
                <a:gd name="connsiteX38" fmla="*/ 593125 w 4074200"/>
                <a:gd name="connsiteY38" fmla="*/ 1034437 h 2065343"/>
                <a:gd name="connsiteX39" fmla="*/ 699040 w 4074200"/>
                <a:gd name="connsiteY39" fmla="*/ 1143882 h 2065343"/>
                <a:gd name="connsiteX40" fmla="*/ 776711 w 4074200"/>
                <a:gd name="connsiteY40" fmla="*/ 1214492 h 2065343"/>
                <a:gd name="connsiteX41" fmla="*/ 879095 w 4074200"/>
                <a:gd name="connsiteY41" fmla="*/ 1295694 h 2065343"/>
                <a:gd name="connsiteX42" fmla="*/ 999132 w 4074200"/>
                <a:gd name="connsiteY42" fmla="*/ 1380426 h 2065343"/>
                <a:gd name="connsiteX43" fmla="*/ 1115639 w 4074200"/>
                <a:gd name="connsiteY43" fmla="*/ 1443975 h 2065343"/>
                <a:gd name="connsiteX44" fmla="*/ 1256859 w 4074200"/>
                <a:gd name="connsiteY44" fmla="*/ 1507524 h 2065343"/>
                <a:gd name="connsiteX45" fmla="*/ 1348652 w 4074200"/>
                <a:gd name="connsiteY45" fmla="*/ 1542829 h 2065343"/>
                <a:gd name="connsiteX46" fmla="*/ 1553421 w 4074200"/>
                <a:gd name="connsiteY46" fmla="*/ 1599317 h 2065343"/>
                <a:gd name="connsiteX47" fmla="*/ 1751129 w 4074200"/>
                <a:gd name="connsiteY47" fmla="*/ 1634622 h 2065343"/>
                <a:gd name="connsiteX48" fmla="*/ 1864105 w 4074200"/>
                <a:gd name="connsiteY48" fmla="*/ 1648744 h 2065343"/>
                <a:gd name="connsiteX49" fmla="*/ 2033570 w 4074200"/>
                <a:gd name="connsiteY49" fmla="*/ 1659336 h 2065343"/>
                <a:gd name="connsiteX50" fmla="*/ 2192442 w 4074200"/>
                <a:gd name="connsiteY50" fmla="*/ 1680519 h 2065343"/>
                <a:gd name="connsiteX51" fmla="*/ 2654938 w 4074200"/>
                <a:gd name="connsiteY51" fmla="*/ 1698171 h 2065343"/>
                <a:gd name="connsiteX52" fmla="*/ 2965622 w 4074200"/>
                <a:gd name="connsiteY52" fmla="*/ 1698171 h 2065343"/>
                <a:gd name="connsiteX53" fmla="*/ 3131556 w 4074200"/>
                <a:gd name="connsiteY53" fmla="*/ 1701702 h 2065343"/>
                <a:gd name="connsiteX54" fmla="*/ 3530502 w 4074200"/>
                <a:gd name="connsiteY54" fmla="*/ 1701702 h 2065343"/>
                <a:gd name="connsiteX55" fmla="*/ 3699966 w 4074200"/>
                <a:gd name="connsiteY55" fmla="*/ 1701702 h 2065343"/>
                <a:gd name="connsiteX56" fmla="*/ 3745863 w 4074200"/>
                <a:gd name="connsiteY56" fmla="*/ 1698171 h 2065343"/>
                <a:gd name="connsiteX57" fmla="*/ 3798821 w 4074200"/>
                <a:gd name="connsiteY57" fmla="*/ 1680519 h 2065343"/>
                <a:gd name="connsiteX58" fmla="*/ 3858839 w 4074200"/>
                <a:gd name="connsiteY58" fmla="*/ 1652275 h 2065343"/>
                <a:gd name="connsiteX59" fmla="*/ 3918858 w 4074200"/>
                <a:gd name="connsiteY59" fmla="*/ 1599317 h 2065343"/>
                <a:gd name="connsiteX60" fmla="*/ 3964754 w 4074200"/>
                <a:gd name="connsiteY60" fmla="*/ 1542829 h 2065343"/>
                <a:gd name="connsiteX61" fmla="*/ 4007120 w 4074200"/>
                <a:gd name="connsiteY61" fmla="*/ 1493402 h 2065343"/>
                <a:gd name="connsiteX62" fmla="*/ 4035364 w 4074200"/>
                <a:gd name="connsiteY62" fmla="*/ 1468689 h 2065343"/>
                <a:gd name="connsiteX63" fmla="*/ 4060078 w 4074200"/>
                <a:gd name="connsiteY63" fmla="*/ 1465158 h 2065343"/>
                <a:gd name="connsiteX64" fmla="*/ 4074200 w 4074200"/>
                <a:gd name="connsiteY64" fmla="*/ 1472219 h 2065343"/>
                <a:gd name="connsiteX65" fmla="*/ 4074200 w 4074200"/>
                <a:gd name="connsiteY65" fmla="*/ 1493402 h 2065343"/>
                <a:gd name="connsiteX66" fmla="*/ 4060078 w 4074200"/>
                <a:gd name="connsiteY66" fmla="*/ 1631092 h 2065343"/>
                <a:gd name="connsiteX67" fmla="*/ 4049486 w 4074200"/>
                <a:gd name="connsiteY67" fmla="*/ 1719354 h 2065343"/>
                <a:gd name="connsiteX68" fmla="*/ 4021242 w 4074200"/>
                <a:gd name="connsiteY68" fmla="*/ 1800556 h 2065343"/>
                <a:gd name="connsiteX69" fmla="*/ 4000059 w 4074200"/>
                <a:gd name="connsiteY69" fmla="*/ 1857044 h 2065343"/>
                <a:gd name="connsiteX70" fmla="*/ 3943571 w 4074200"/>
                <a:gd name="connsiteY70" fmla="*/ 1948837 h 2065343"/>
                <a:gd name="connsiteX71" fmla="*/ 3862370 w 4074200"/>
                <a:gd name="connsiteY71" fmla="*/ 2044160 h 2065343"/>
                <a:gd name="connsiteX72" fmla="*/ 3841187 w 4074200"/>
                <a:gd name="connsiteY72" fmla="*/ 2061813 h 2065343"/>
                <a:gd name="connsiteX73" fmla="*/ 3820004 w 4074200"/>
                <a:gd name="connsiteY73" fmla="*/ 2065343 h 2065343"/>
                <a:gd name="connsiteX74" fmla="*/ 3784699 w 4074200"/>
                <a:gd name="connsiteY74" fmla="*/ 2054752 h 2065343"/>
                <a:gd name="connsiteX75" fmla="*/ 3763515 w 4074200"/>
                <a:gd name="connsiteY75" fmla="*/ 2037099 h 2065343"/>
                <a:gd name="connsiteX76" fmla="*/ 3745863 w 4074200"/>
                <a:gd name="connsiteY76" fmla="*/ 2008855 h 2065343"/>
                <a:gd name="connsiteX77" fmla="*/ 3714088 w 4074200"/>
                <a:gd name="connsiteY77" fmla="*/ 1991203 h 2065343"/>
                <a:gd name="connsiteX78" fmla="*/ 3650539 w 4074200"/>
                <a:gd name="connsiteY78" fmla="*/ 1973550 h 2065343"/>
                <a:gd name="connsiteX79" fmla="*/ 3558746 w 4074200"/>
                <a:gd name="connsiteY79" fmla="*/ 1966489 h 2065343"/>
                <a:gd name="connsiteX80" fmla="*/ 3152739 w 4074200"/>
                <a:gd name="connsiteY80" fmla="*/ 1966489 h 2065343"/>
                <a:gd name="connsiteX81" fmla="*/ 2976214 w 4074200"/>
                <a:gd name="connsiteY81" fmla="*/ 1966489 h 2065343"/>
                <a:gd name="connsiteX82" fmla="*/ 2573736 w 4074200"/>
                <a:gd name="connsiteY82" fmla="*/ 1959428 h 20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74200" h="2065343">
                  <a:moveTo>
                    <a:pt x="2573736" y="1959428"/>
                  </a:moveTo>
                  <a:lnTo>
                    <a:pt x="2199503" y="1945306"/>
                  </a:lnTo>
                  <a:lnTo>
                    <a:pt x="2065344" y="1924123"/>
                  </a:lnTo>
                  <a:lnTo>
                    <a:pt x="1853514" y="1902940"/>
                  </a:lnTo>
                  <a:lnTo>
                    <a:pt x="1694641" y="1881757"/>
                  </a:lnTo>
                  <a:lnTo>
                    <a:pt x="1581665" y="1864105"/>
                  </a:lnTo>
                  <a:lnTo>
                    <a:pt x="1461628" y="1839391"/>
                  </a:lnTo>
                  <a:lnTo>
                    <a:pt x="1338061" y="1811147"/>
                  </a:lnTo>
                  <a:lnTo>
                    <a:pt x="1263920" y="1789964"/>
                  </a:lnTo>
                  <a:lnTo>
                    <a:pt x="1119170" y="1719354"/>
                  </a:lnTo>
                  <a:lnTo>
                    <a:pt x="981480" y="1648744"/>
                  </a:lnTo>
                  <a:lnTo>
                    <a:pt x="879095" y="1581665"/>
                  </a:lnTo>
                  <a:lnTo>
                    <a:pt x="773180" y="1503994"/>
                  </a:lnTo>
                  <a:lnTo>
                    <a:pt x="670796" y="1412201"/>
                  </a:lnTo>
                  <a:lnTo>
                    <a:pt x="593125" y="1334530"/>
                  </a:lnTo>
                  <a:lnTo>
                    <a:pt x="518984" y="1253328"/>
                  </a:lnTo>
                  <a:lnTo>
                    <a:pt x="441313" y="1154474"/>
                  </a:lnTo>
                  <a:lnTo>
                    <a:pt x="363642" y="1037967"/>
                  </a:lnTo>
                  <a:lnTo>
                    <a:pt x="282441" y="903808"/>
                  </a:lnTo>
                  <a:lnTo>
                    <a:pt x="211831" y="762588"/>
                  </a:lnTo>
                  <a:lnTo>
                    <a:pt x="162404" y="646082"/>
                  </a:lnTo>
                  <a:lnTo>
                    <a:pt x="109446" y="494270"/>
                  </a:lnTo>
                  <a:lnTo>
                    <a:pt x="63549" y="345989"/>
                  </a:lnTo>
                  <a:lnTo>
                    <a:pt x="28244" y="204769"/>
                  </a:lnTo>
                  <a:lnTo>
                    <a:pt x="3531" y="74140"/>
                  </a:lnTo>
                  <a:lnTo>
                    <a:pt x="0" y="31774"/>
                  </a:lnTo>
                  <a:lnTo>
                    <a:pt x="3531" y="17652"/>
                  </a:lnTo>
                  <a:lnTo>
                    <a:pt x="10592" y="3530"/>
                  </a:lnTo>
                  <a:lnTo>
                    <a:pt x="17653" y="0"/>
                  </a:lnTo>
                  <a:lnTo>
                    <a:pt x="31775" y="0"/>
                  </a:lnTo>
                  <a:lnTo>
                    <a:pt x="45897" y="17652"/>
                  </a:lnTo>
                  <a:lnTo>
                    <a:pt x="70610" y="102384"/>
                  </a:lnTo>
                  <a:lnTo>
                    <a:pt x="123568" y="243604"/>
                  </a:lnTo>
                  <a:lnTo>
                    <a:pt x="190648" y="398947"/>
                  </a:lnTo>
                  <a:lnTo>
                    <a:pt x="257727" y="529575"/>
                  </a:lnTo>
                  <a:lnTo>
                    <a:pt x="338929" y="670795"/>
                  </a:lnTo>
                  <a:lnTo>
                    <a:pt x="444844" y="833198"/>
                  </a:lnTo>
                  <a:lnTo>
                    <a:pt x="533106" y="956766"/>
                  </a:lnTo>
                  <a:lnTo>
                    <a:pt x="593125" y="1034437"/>
                  </a:lnTo>
                  <a:lnTo>
                    <a:pt x="699040" y="1143882"/>
                  </a:lnTo>
                  <a:lnTo>
                    <a:pt x="776711" y="1214492"/>
                  </a:lnTo>
                  <a:lnTo>
                    <a:pt x="879095" y="1295694"/>
                  </a:lnTo>
                  <a:lnTo>
                    <a:pt x="999132" y="1380426"/>
                  </a:lnTo>
                  <a:lnTo>
                    <a:pt x="1115639" y="1443975"/>
                  </a:lnTo>
                  <a:lnTo>
                    <a:pt x="1256859" y="1507524"/>
                  </a:lnTo>
                  <a:lnTo>
                    <a:pt x="1348652" y="1542829"/>
                  </a:lnTo>
                  <a:lnTo>
                    <a:pt x="1553421" y="1599317"/>
                  </a:lnTo>
                  <a:lnTo>
                    <a:pt x="1751129" y="1634622"/>
                  </a:lnTo>
                  <a:lnTo>
                    <a:pt x="1864105" y="1648744"/>
                  </a:lnTo>
                  <a:lnTo>
                    <a:pt x="2033570" y="1659336"/>
                  </a:lnTo>
                  <a:lnTo>
                    <a:pt x="2192442" y="1680519"/>
                  </a:lnTo>
                  <a:lnTo>
                    <a:pt x="2654938" y="1698171"/>
                  </a:lnTo>
                  <a:lnTo>
                    <a:pt x="2965622" y="1698171"/>
                  </a:lnTo>
                  <a:lnTo>
                    <a:pt x="3131556" y="1701702"/>
                  </a:lnTo>
                  <a:lnTo>
                    <a:pt x="3530502" y="1701702"/>
                  </a:lnTo>
                  <a:lnTo>
                    <a:pt x="3699966" y="1701702"/>
                  </a:lnTo>
                  <a:lnTo>
                    <a:pt x="3745863" y="1698171"/>
                  </a:lnTo>
                  <a:lnTo>
                    <a:pt x="3798821" y="1680519"/>
                  </a:lnTo>
                  <a:lnTo>
                    <a:pt x="3858839" y="1652275"/>
                  </a:lnTo>
                  <a:lnTo>
                    <a:pt x="3918858" y="1599317"/>
                  </a:lnTo>
                  <a:lnTo>
                    <a:pt x="3964754" y="1542829"/>
                  </a:lnTo>
                  <a:lnTo>
                    <a:pt x="4007120" y="1493402"/>
                  </a:lnTo>
                  <a:lnTo>
                    <a:pt x="4035364" y="1468689"/>
                  </a:lnTo>
                  <a:lnTo>
                    <a:pt x="4060078" y="1465158"/>
                  </a:lnTo>
                  <a:lnTo>
                    <a:pt x="4074200" y="1472219"/>
                  </a:lnTo>
                  <a:lnTo>
                    <a:pt x="4074200" y="1493402"/>
                  </a:lnTo>
                  <a:lnTo>
                    <a:pt x="4060078" y="1631092"/>
                  </a:lnTo>
                  <a:lnTo>
                    <a:pt x="4049486" y="1719354"/>
                  </a:lnTo>
                  <a:lnTo>
                    <a:pt x="4021242" y="1800556"/>
                  </a:lnTo>
                  <a:lnTo>
                    <a:pt x="4000059" y="1857044"/>
                  </a:lnTo>
                  <a:lnTo>
                    <a:pt x="3943571" y="1948837"/>
                  </a:lnTo>
                  <a:lnTo>
                    <a:pt x="3862370" y="2044160"/>
                  </a:lnTo>
                  <a:lnTo>
                    <a:pt x="3841187" y="2061813"/>
                  </a:lnTo>
                  <a:lnTo>
                    <a:pt x="3820004" y="2065343"/>
                  </a:lnTo>
                  <a:lnTo>
                    <a:pt x="3784699" y="2054752"/>
                  </a:lnTo>
                  <a:lnTo>
                    <a:pt x="3763515" y="2037099"/>
                  </a:lnTo>
                  <a:lnTo>
                    <a:pt x="3745863" y="2008855"/>
                  </a:lnTo>
                  <a:lnTo>
                    <a:pt x="3714088" y="1991203"/>
                  </a:lnTo>
                  <a:lnTo>
                    <a:pt x="3650539" y="1973550"/>
                  </a:lnTo>
                  <a:lnTo>
                    <a:pt x="3558746" y="1966489"/>
                  </a:lnTo>
                  <a:lnTo>
                    <a:pt x="3152739" y="1966489"/>
                  </a:lnTo>
                  <a:lnTo>
                    <a:pt x="2976214" y="1966489"/>
                  </a:lnTo>
                  <a:lnTo>
                    <a:pt x="2573736" y="19594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C1FB3B2-0615-405B-BF50-44DC681D1FFC}"/>
                </a:ext>
              </a:extLst>
            </p:cNvPr>
            <p:cNvSpPr/>
            <p:nvPr/>
          </p:nvSpPr>
          <p:spPr>
            <a:xfrm>
              <a:off x="4999039" y="4046539"/>
              <a:ext cx="3406775" cy="1704975"/>
            </a:xfrm>
            <a:custGeom>
              <a:avLst/>
              <a:gdLst>
                <a:gd name="connsiteX0" fmla="*/ 1517270 w 3406645"/>
                <a:gd name="connsiteY0" fmla="*/ 983629 h 1704765"/>
                <a:gd name="connsiteX1" fmla="*/ 1352851 w 3406645"/>
                <a:gd name="connsiteY1" fmla="*/ 850940 h 1704765"/>
                <a:gd name="connsiteX2" fmla="*/ 1199970 w 3406645"/>
                <a:gd name="connsiteY2" fmla="*/ 735559 h 1704765"/>
                <a:gd name="connsiteX3" fmla="*/ 1070166 w 3406645"/>
                <a:gd name="connsiteY3" fmla="*/ 637484 h 1704765"/>
                <a:gd name="connsiteX4" fmla="*/ 931708 w 3406645"/>
                <a:gd name="connsiteY4" fmla="*/ 545179 h 1704765"/>
                <a:gd name="connsiteX5" fmla="*/ 700944 w 3406645"/>
                <a:gd name="connsiteY5" fmla="*/ 426913 h 1704765"/>
                <a:gd name="connsiteX6" fmla="*/ 499026 w 3406645"/>
                <a:gd name="connsiteY6" fmla="*/ 308646 h 1704765"/>
                <a:gd name="connsiteX7" fmla="*/ 383645 w 3406645"/>
                <a:gd name="connsiteY7" fmla="*/ 245186 h 1704765"/>
                <a:gd name="connsiteX8" fmla="*/ 282686 w 3406645"/>
                <a:gd name="connsiteY8" fmla="*/ 190380 h 1704765"/>
                <a:gd name="connsiteX9" fmla="*/ 187496 w 3406645"/>
                <a:gd name="connsiteY9" fmla="*/ 147112 h 1704765"/>
                <a:gd name="connsiteX10" fmla="*/ 40384 w 3406645"/>
                <a:gd name="connsiteY10" fmla="*/ 80767 h 1704765"/>
                <a:gd name="connsiteX11" fmla="*/ 14423 w 3406645"/>
                <a:gd name="connsiteY11" fmla="*/ 60576 h 1704765"/>
                <a:gd name="connsiteX12" fmla="*/ 0 w 3406645"/>
                <a:gd name="connsiteY12" fmla="*/ 37499 h 1704765"/>
                <a:gd name="connsiteX13" fmla="*/ 0 w 3406645"/>
                <a:gd name="connsiteY13" fmla="*/ 20192 h 1704765"/>
                <a:gd name="connsiteX14" fmla="*/ 5770 w 3406645"/>
                <a:gd name="connsiteY14" fmla="*/ 8654 h 1704765"/>
                <a:gd name="connsiteX15" fmla="*/ 28846 w 3406645"/>
                <a:gd name="connsiteY15" fmla="*/ 0 h 1704765"/>
                <a:gd name="connsiteX16" fmla="*/ 77883 w 3406645"/>
                <a:gd name="connsiteY16" fmla="*/ 8654 h 1704765"/>
                <a:gd name="connsiteX17" fmla="*/ 222110 w 3406645"/>
                <a:gd name="connsiteY17" fmla="*/ 63460 h 1704765"/>
                <a:gd name="connsiteX18" fmla="*/ 429797 w 3406645"/>
                <a:gd name="connsiteY18" fmla="*/ 147112 h 1704765"/>
                <a:gd name="connsiteX19" fmla="*/ 599985 w 3406645"/>
                <a:gd name="connsiteY19" fmla="*/ 219225 h 1704765"/>
                <a:gd name="connsiteX20" fmla="*/ 764404 w 3406645"/>
                <a:gd name="connsiteY20" fmla="*/ 297108 h 1704765"/>
                <a:gd name="connsiteX21" fmla="*/ 995168 w 3406645"/>
                <a:gd name="connsiteY21" fmla="*/ 389413 h 1704765"/>
                <a:gd name="connsiteX22" fmla="*/ 1254776 w 3406645"/>
                <a:gd name="connsiteY22" fmla="*/ 545179 h 1704765"/>
                <a:gd name="connsiteX23" fmla="*/ 1600922 w 3406645"/>
                <a:gd name="connsiteY23" fmla="*/ 770173 h 1704765"/>
                <a:gd name="connsiteX24" fmla="*/ 1915337 w 3406645"/>
                <a:gd name="connsiteY24" fmla="*/ 974976 h 1704765"/>
                <a:gd name="connsiteX25" fmla="*/ 2125908 w 3406645"/>
                <a:gd name="connsiteY25" fmla="*/ 1113434 h 1704765"/>
                <a:gd name="connsiteX26" fmla="*/ 2428785 w 3406645"/>
                <a:gd name="connsiteY26" fmla="*/ 1295160 h 1704765"/>
                <a:gd name="connsiteX27" fmla="*/ 2616281 w 3406645"/>
                <a:gd name="connsiteY27" fmla="*/ 1396119 h 1704765"/>
                <a:gd name="connsiteX28" fmla="*/ 2717240 w 3406645"/>
                <a:gd name="connsiteY28" fmla="*/ 1448041 h 1704765"/>
                <a:gd name="connsiteX29" fmla="*/ 2887428 w 3406645"/>
                <a:gd name="connsiteY29" fmla="*/ 1514385 h 1704765"/>
                <a:gd name="connsiteX30" fmla="*/ 3095115 w 3406645"/>
                <a:gd name="connsiteY30" fmla="*/ 1572076 h 1704765"/>
                <a:gd name="connsiteX31" fmla="*/ 3291264 w 3406645"/>
                <a:gd name="connsiteY31" fmla="*/ 1606690 h 1704765"/>
                <a:gd name="connsiteX32" fmla="*/ 3357608 w 3406645"/>
                <a:gd name="connsiteY32" fmla="*/ 1618229 h 1704765"/>
                <a:gd name="connsiteX33" fmla="*/ 3383569 w 3406645"/>
                <a:gd name="connsiteY33" fmla="*/ 1626882 h 1704765"/>
                <a:gd name="connsiteX34" fmla="*/ 3400876 w 3406645"/>
                <a:gd name="connsiteY34" fmla="*/ 1635536 h 1704765"/>
                <a:gd name="connsiteX35" fmla="*/ 3406645 w 3406645"/>
                <a:gd name="connsiteY35" fmla="*/ 1649959 h 1704765"/>
                <a:gd name="connsiteX36" fmla="*/ 3397992 w 3406645"/>
                <a:gd name="connsiteY36" fmla="*/ 1673035 h 1704765"/>
                <a:gd name="connsiteX37" fmla="*/ 3383569 w 3406645"/>
                <a:gd name="connsiteY37" fmla="*/ 1687458 h 1704765"/>
                <a:gd name="connsiteX38" fmla="*/ 3360493 w 3406645"/>
                <a:gd name="connsiteY38" fmla="*/ 1698996 h 1704765"/>
                <a:gd name="connsiteX39" fmla="*/ 3265303 w 3406645"/>
                <a:gd name="connsiteY39" fmla="*/ 1704765 h 1704765"/>
                <a:gd name="connsiteX40" fmla="*/ 3043193 w 3406645"/>
                <a:gd name="connsiteY40" fmla="*/ 1701880 h 1704765"/>
                <a:gd name="connsiteX41" fmla="*/ 2772046 w 3406645"/>
                <a:gd name="connsiteY41" fmla="*/ 1701880 h 1704765"/>
                <a:gd name="connsiteX42" fmla="*/ 2561474 w 3406645"/>
                <a:gd name="connsiteY42" fmla="*/ 1704765 h 1704765"/>
                <a:gd name="connsiteX43" fmla="*/ 2477823 w 3406645"/>
                <a:gd name="connsiteY43" fmla="*/ 1701880 h 1704765"/>
                <a:gd name="connsiteX44" fmla="*/ 2431670 w 3406645"/>
                <a:gd name="connsiteY44" fmla="*/ 1693227 h 1704765"/>
                <a:gd name="connsiteX45" fmla="*/ 2382633 w 3406645"/>
                <a:gd name="connsiteY45" fmla="*/ 1673035 h 1704765"/>
                <a:gd name="connsiteX46" fmla="*/ 2296096 w 3406645"/>
                <a:gd name="connsiteY46" fmla="*/ 1621113 h 1704765"/>
                <a:gd name="connsiteX47" fmla="*/ 2192253 w 3406645"/>
                <a:gd name="connsiteY47" fmla="*/ 1540346 h 1704765"/>
                <a:gd name="connsiteX48" fmla="*/ 2036488 w 3406645"/>
                <a:gd name="connsiteY48" fmla="*/ 1407657 h 1704765"/>
                <a:gd name="connsiteX49" fmla="*/ 1782648 w 3406645"/>
                <a:gd name="connsiteY49" fmla="*/ 1202855 h 1704765"/>
                <a:gd name="connsiteX50" fmla="*/ 1517270 w 3406645"/>
                <a:gd name="connsiteY50" fmla="*/ 983629 h 170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06645" h="1704765">
                  <a:moveTo>
                    <a:pt x="1517270" y="983629"/>
                  </a:moveTo>
                  <a:lnTo>
                    <a:pt x="1352851" y="850940"/>
                  </a:lnTo>
                  <a:lnTo>
                    <a:pt x="1199970" y="735559"/>
                  </a:lnTo>
                  <a:lnTo>
                    <a:pt x="1070166" y="637484"/>
                  </a:lnTo>
                  <a:lnTo>
                    <a:pt x="931708" y="545179"/>
                  </a:lnTo>
                  <a:lnTo>
                    <a:pt x="700944" y="426913"/>
                  </a:lnTo>
                  <a:lnTo>
                    <a:pt x="499026" y="308646"/>
                  </a:lnTo>
                  <a:lnTo>
                    <a:pt x="383645" y="245186"/>
                  </a:lnTo>
                  <a:lnTo>
                    <a:pt x="282686" y="190380"/>
                  </a:lnTo>
                  <a:lnTo>
                    <a:pt x="187496" y="147112"/>
                  </a:lnTo>
                  <a:lnTo>
                    <a:pt x="40384" y="80767"/>
                  </a:lnTo>
                  <a:lnTo>
                    <a:pt x="14423" y="60576"/>
                  </a:lnTo>
                  <a:lnTo>
                    <a:pt x="0" y="37499"/>
                  </a:lnTo>
                  <a:lnTo>
                    <a:pt x="0" y="20192"/>
                  </a:lnTo>
                  <a:lnTo>
                    <a:pt x="5770" y="8654"/>
                  </a:lnTo>
                  <a:lnTo>
                    <a:pt x="28846" y="0"/>
                  </a:lnTo>
                  <a:lnTo>
                    <a:pt x="77883" y="8654"/>
                  </a:lnTo>
                  <a:lnTo>
                    <a:pt x="222110" y="63460"/>
                  </a:lnTo>
                  <a:lnTo>
                    <a:pt x="429797" y="147112"/>
                  </a:lnTo>
                  <a:lnTo>
                    <a:pt x="599985" y="219225"/>
                  </a:lnTo>
                  <a:lnTo>
                    <a:pt x="764404" y="297108"/>
                  </a:lnTo>
                  <a:lnTo>
                    <a:pt x="995168" y="389413"/>
                  </a:lnTo>
                  <a:lnTo>
                    <a:pt x="1254776" y="545179"/>
                  </a:lnTo>
                  <a:lnTo>
                    <a:pt x="1600922" y="770173"/>
                  </a:lnTo>
                  <a:lnTo>
                    <a:pt x="1915337" y="974976"/>
                  </a:lnTo>
                  <a:lnTo>
                    <a:pt x="2125908" y="1113434"/>
                  </a:lnTo>
                  <a:lnTo>
                    <a:pt x="2428785" y="1295160"/>
                  </a:lnTo>
                  <a:lnTo>
                    <a:pt x="2616281" y="1396119"/>
                  </a:lnTo>
                  <a:lnTo>
                    <a:pt x="2717240" y="1448041"/>
                  </a:lnTo>
                  <a:lnTo>
                    <a:pt x="2887428" y="1514385"/>
                  </a:lnTo>
                  <a:lnTo>
                    <a:pt x="3095115" y="1572076"/>
                  </a:lnTo>
                  <a:lnTo>
                    <a:pt x="3291264" y="1606690"/>
                  </a:lnTo>
                  <a:lnTo>
                    <a:pt x="3357608" y="1618229"/>
                  </a:lnTo>
                  <a:lnTo>
                    <a:pt x="3383569" y="1626882"/>
                  </a:lnTo>
                  <a:lnTo>
                    <a:pt x="3400876" y="1635536"/>
                  </a:lnTo>
                  <a:lnTo>
                    <a:pt x="3406645" y="1649959"/>
                  </a:lnTo>
                  <a:lnTo>
                    <a:pt x="3397992" y="1673035"/>
                  </a:lnTo>
                  <a:lnTo>
                    <a:pt x="3383569" y="1687458"/>
                  </a:lnTo>
                  <a:lnTo>
                    <a:pt x="3360493" y="1698996"/>
                  </a:lnTo>
                  <a:lnTo>
                    <a:pt x="3265303" y="1704765"/>
                  </a:lnTo>
                  <a:lnTo>
                    <a:pt x="3043193" y="1701880"/>
                  </a:lnTo>
                  <a:lnTo>
                    <a:pt x="2772046" y="1701880"/>
                  </a:lnTo>
                  <a:lnTo>
                    <a:pt x="2561474" y="1704765"/>
                  </a:lnTo>
                  <a:lnTo>
                    <a:pt x="2477823" y="1701880"/>
                  </a:lnTo>
                  <a:lnTo>
                    <a:pt x="2431670" y="1693227"/>
                  </a:lnTo>
                  <a:lnTo>
                    <a:pt x="2382633" y="1673035"/>
                  </a:lnTo>
                  <a:lnTo>
                    <a:pt x="2296096" y="1621113"/>
                  </a:lnTo>
                  <a:lnTo>
                    <a:pt x="2192253" y="1540346"/>
                  </a:lnTo>
                  <a:lnTo>
                    <a:pt x="2036488" y="1407657"/>
                  </a:lnTo>
                  <a:lnTo>
                    <a:pt x="1782648" y="1202855"/>
                  </a:lnTo>
                  <a:lnTo>
                    <a:pt x="1517270" y="98362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CD1F6538-6B3A-41F6-9563-8F2644726FB9}"/>
              </a:ext>
            </a:extLst>
          </p:cNvPr>
          <p:cNvGrpSpPr/>
          <p:nvPr/>
        </p:nvGrpSpPr>
        <p:grpSpPr>
          <a:xfrm>
            <a:off x="4184652" y="1632743"/>
            <a:ext cx="4221162" cy="4103689"/>
            <a:chOff x="4184652" y="1647825"/>
            <a:chExt cx="4221162" cy="4103689"/>
          </a:xfrm>
          <a:solidFill>
            <a:schemeClr val="tx1"/>
          </a:solidFill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AD50D8E7-E2C3-428E-9A7C-DDDD6AA5A6EF}"/>
                </a:ext>
              </a:extLst>
            </p:cNvPr>
            <p:cNvSpPr/>
            <p:nvPr/>
          </p:nvSpPr>
          <p:spPr>
            <a:xfrm>
              <a:off x="4427539" y="2484438"/>
              <a:ext cx="544512" cy="1458912"/>
            </a:xfrm>
            <a:custGeom>
              <a:avLst/>
              <a:gdLst>
                <a:gd name="connsiteX0" fmla="*/ 295275 w 545306"/>
                <a:gd name="connsiteY0" fmla="*/ 966787 h 1459706"/>
                <a:gd name="connsiteX1" fmla="*/ 297656 w 545306"/>
                <a:gd name="connsiteY1" fmla="*/ 721519 h 1459706"/>
                <a:gd name="connsiteX2" fmla="*/ 290512 w 545306"/>
                <a:gd name="connsiteY2" fmla="*/ 635794 h 1459706"/>
                <a:gd name="connsiteX3" fmla="*/ 269081 w 545306"/>
                <a:gd name="connsiteY3" fmla="*/ 521494 h 1459706"/>
                <a:gd name="connsiteX4" fmla="*/ 242887 w 545306"/>
                <a:gd name="connsiteY4" fmla="*/ 416719 h 1459706"/>
                <a:gd name="connsiteX5" fmla="*/ 209550 w 545306"/>
                <a:gd name="connsiteY5" fmla="*/ 321469 h 1459706"/>
                <a:gd name="connsiteX6" fmla="*/ 180975 w 545306"/>
                <a:gd name="connsiteY6" fmla="*/ 264319 h 1459706"/>
                <a:gd name="connsiteX7" fmla="*/ 154781 w 545306"/>
                <a:gd name="connsiteY7" fmla="*/ 226219 h 1459706"/>
                <a:gd name="connsiteX8" fmla="*/ 111919 w 545306"/>
                <a:gd name="connsiteY8" fmla="*/ 176212 h 1459706"/>
                <a:gd name="connsiteX9" fmla="*/ 61912 w 545306"/>
                <a:gd name="connsiteY9" fmla="*/ 128587 h 1459706"/>
                <a:gd name="connsiteX10" fmla="*/ 30956 w 545306"/>
                <a:gd name="connsiteY10" fmla="*/ 102394 h 1459706"/>
                <a:gd name="connsiteX11" fmla="*/ 14287 w 545306"/>
                <a:gd name="connsiteY11" fmla="*/ 78581 h 1459706"/>
                <a:gd name="connsiteX12" fmla="*/ 0 w 545306"/>
                <a:gd name="connsiteY12" fmla="*/ 45244 h 1459706"/>
                <a:gd name="connsiteX13" fmla="*/ 0 w 545306"/>
                <a:gd name="connsiteY13" fmla="*/ 21431 h 1459706"/>
                <a:gd name="connsiteX14" fmla="*/ 9525 w 545306"/>
                <a:gd name="connsiteY14" fmla="*/ 4762 h 1459706"/>
                <a:gd name="connsiteX15" fmla="*/ 28575 w 545306"/>
                <a:gd name="connsiteY15" fmla="*/ 0 h 1459706"/>
                <a:gd name="connsiteX16" fmla="*/ 54769 w 545306"/>
                <a:gd name="connsiteY16" fmla="*/ 2381 h 1459706"/>
                <a:gd name="connsiteX17" fmla="*/ 92869 w 545306"/>
                <a:gd name="connsiteY17" fmla="*/ 19050 h 1459706"/>
                <a:gd name="connsiteX18" fmla="*/ 190500 w 545306"/>
                <a:gd name="connsiteY18" fmla="*/ 61912 h 1459706"/>
                <a:gd name="connsiteX19" fmla="*/ 259556 w 545306"/>
                <a:gd name="connsiteY19" fmla="*/ 95250 h 1459706"/>
                <a:gd name="connsiteX20" fmla="*/ 330994 w 545306"/>
                <a:gd name="connsiteY20" fmla="*/ 135731 h 1459706"/>
                <a:gd name="connsiteX21" fmla="*/ 395287 w 545306"/>
                <a:gd name="connsiteY21" fmla="*/ 183356 h 1459706"/>
                <a:gd name="connsiteX22" fmla="*/ 478631 w 545306"/>
                <a:gd name="connsiteY22" fmla="*/ 252412 h 1459706"/>
                <a:gd name="connsiteX23" fmla="*/ 502444 w 545306"/>
                <a:gd name="connsiteY23" fmla="*/ 411956 h 1459706"/>
                <a:gd name="connsiteX24" fmla="*/ 523875 w 545306"/>
                <a:gd name="connsiteY24" fmla="*/ 595312 h 1459706"/>
                <a:gd name="connsiteX25" fmla="*/ 535781 w 545306"/>
                <a:gd name="connsiteY25" fmla="*/ 745331 h 1459706"/>
                <a:gd name="connsiteX26" fmla="*/ 542925 w 545306"/>
                <a:gd name="connsiteY26" fmla="*/ 933450 h 1459706"/>
                <a:gd name="connsiteX27" fmla="*/ 542925 w 545306"/>
                <a:gd name="connsiteY27" fmla="*/ 1173956 h 1459706"/>
                <a:gd name="connsiteX28" fmla="*/ 545306 w 545306"/>
                <a:gd name="connsiteY28" fmla="*/ 1364456 h 1459706"/>
                <a:gd name="connsiteX29" fmla="*/ 533400 w 545306"/>
                <a:gd name="connsiteY29" fmla="*/ 1414462 h 1459706"/>
                <a:gd name="connsiteX30" fmla="*/ 519112 w 545306"/>
                <a:gd name="connsiteY30" fmla="*/ 1438275 h 1459706"/>
                <a:gd name="connsiteX31" fmla="*/ 500062 w 545306"/>
                <a:gd name="connsiteY31" fmla="*/ 1452562 h 1459706"/>
                <a:gd name="connsiteX32" fmla="*/ 466725 w 545306"/>
                <a:gd name="connsiteY32" fmla="*/ 1459706 h 1459706"/>
                <a:gd name="connsiteX33" fmla="*/ 435769 w 545306"/>
                <a:gd name="connsiteY33" fmla="*/ 1457325 h 1459706"/>
                <a:gd name="connsiteX34" fmla="*/ 400050 w 545306"/>
                <a:gd name="connsiteY34" fmla="*/ 1447800 h 1459706"/>
                <a:gd name="connsiteX35" fmla="*/ 381000 w 545306"/>
                <a:gd name="connsiteY35" fmla="*/ 1431131 h 1459706"/>
                <a:gd name="connsiteX36" fmla="*/ 364331 w 545306"/>
                <a:gd name="connsiteY36" fmla="*/ 1414462 h 1459706"/>
                <a:gd name="connsiteX37" fmla="*/ 338137 w 545306"/>
                <a:gd name="connsiteY37" fmla="*/ 1378744 h 1459706"/>
                <a:gd name="connsiteX38" fmla="*/ 321469 w 545306"/>
                <a:gd name="connsiteY38" fmla="*/ 1331119 h 1459706"/>
                <a:gd name="connsiteX39" fmla="*/ 309562 w 545306"/>
                <a:gd name="connsiteY39" fmla="*/ 1264444 h 1459706"/>
                <a:gd name="connsiteX40" fmla="*/ 304800 w 545306"/>
                <a:gd name="connsiteY40" fmla="*/ 1181100 h 1459706"/>
                <a:gd name="connsiteX41" fmla="*/ 302419 w 545306"/>
                <a:gd name="connsiteY41" fmla="*/ 1104900 h 1459706"/>
                <a:gd name="connsiteX42" fmla="*/ 295275 w 545306"/>
                <a:gd name="connsiteY42" fmla="*/ 9667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45306" h="1459706">
                  <a:moveTo>
                    <a:pt x="295275" y="966787"/>
                  </a:moveTo>
                  <a:cubicBezTo>
                    <a:pt x="296069" y="885031"/>
                    <a:pt x="296862" y="803275"/>
                    <a:pt x="297656" y="721519"/>
                  </a:cubicBezTo>
                  <a:lnTo>
                    <a:pt x="290512" y="635794"/>
                  </a:lnTo>
                  <a:lnTo>
                    <a:pt x="269081" y="521494"/>
                  </a:lnTo>
                  <a:lnTo>
                    <a:pt x="242887" y="416719"/>
                  </a:lnTo>
                  <a:lnTo>
                    <a:pt x="209550" y="321469"/>
                  </a:lnTo>
                  <a:lnTo>
                    <a:pt x="180975" y="264319"/>
                  </a:lnTo>
                  <a:lnTo>
                    <a:pt x="154781" y="226219"/>
                  </a:lnTo>
                  <a:lnTo>
                    <a:pt x="111919" y="176212"/>
                  </a:lnTo>
                  <a:lnTo>
                    <a:pt x="61912" y="128587"/>
                  </a:lnTo>
                  <a:lnTo>
                    <a:pt x="30956" y="102394"/>
                  </a:lnTo>
                  <a:lnTo>
                    <a:pt x="14287" y="78581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92869" y="19050"/>
                  </a:lnTo>
                  <a:lnTo>
                    <a:pt x="190500" y="61912"/>
                  </a:lnTo>
                  <a:lnTo>
                    <a:pt x="259556" y="95250"/>
                  </a:lnTo>
                  <a:lnTo>
                    <a:pt x="330994" y="135731"/>
                  </a:lnTo>
                  <a:lnTo>
                    <a:pt x="395287" y="183356"/>
                  </a:lnTo>
                  <a:lnTo>
                    <a:pt x="478631" y="252412"/>
                  </a:lnTo>
                  <a:lnTo>
                    <a:pt x="502444" y="411956"/>
                  </a:lnTo>
                  <a:lnTo>
                    <a:pt x="523875" y="595312"/>
                  </a:lnTo>
                  <a:lnTo>
                    <a:pt x="535781" y="745331"/>
                  </a:lnTo>
                  <a:lnTo>
                    <a:pt x="542925" y="933450"/>
                  </a:lnTo>
                  <a:lnTo>
                    <a:pt x="542925" y="1173956"/>
                  </a:lnTo>
                  <a:cubicBezTo>
                    <a:pt x="543719" y="1237456"/>
                    <a:pt x="544512" y="1300956"/>
                    <a:pt x="545306" y="1364456"/>
                  </a:cubicBezTo>
                  <a:lnTo>
                    <a:pt x="533400" y="1414462"/>
                  </a:lnTo>
                  <a:lnTo>
                    <a:pt x="519112" y="1438275"/>
                  </a:lnTo>
                  <a:lnTo>
                    <a:pt x="500062" y="1452562"/>
                  </a:lnTo>
                  <a:lnTo>
                    <a:pt x="466725" y="1459706"/>
                  </a:lnTo>
                  <a:lnTo>
                    <a:pt x="435769" y="1457325"/>
                  </a:lnTo>
                  <a:lnTo>
                    <a:pt x="400050" y="1447800"/>
                  </a:lnTo>
                  <a:lnTo>
                    <a:pt x="381000" y="1431131"/>
                  </a:lnTo>
                  <a:lnTo>
                    <a:pt x="364331" y="1414462"/>
                  </a:lnTo>
                  <a:lnTo>
                    <a:pt x="338137" y="1378744"/>
                  </a:lnTo>
                  <a:lnTo>
                    <a:pt x="321469" y="1331119"/>
                  </a:lnTo>
                  <a:lnTo>
                    <a:pt x="309562" y="1264444"/>
                  </a:lnTo>
                  <a:lnTo>
                    <a:pt x="304800" y="1181100"/>
                  </a:lnTo>
                  <a:cubicBezTo>
                    <a:pt x="304006" y="1155700"/>
                    <a:pt x="303213" y="1130300"/>
                    <a:pt x="302419" y="1104900"/>
                  </a:cubicBezTo>
                  <a:lnTo>
                    <a:pt x="295275" y="966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45552714-232A-44EA-9228-BB6A51911018}"/>
                </a:ext>
              </a:extLst>
            </p:cNvPr>
            <p:cNvSpPr/>
            <p:nvPr/>
          </p:nvSpPr>
          <p:spPr>
            <a:xfrm>
              <a:off x="4808539" y="2420938"/>
              <a:ext cx="2882900" cy="1263650"/>
            </a:xfrm>
            <a:custGeom>
              <a:avLst/>
              <a:gdLst>
                <a:gd name="connsiteX0" fmla="*/ 783431 w 2883694"/>
                <a:gd name="connsiteY0" fmla="*/ 357188 h 1262063"/>
                <a:gd name="connsiteX1" fmla="*/ 47625 w 2883694"/>
                <a:gd name="connsiteY1" fmla="*/ 459582 h 1262063"/>
                <a:gd name="connsiteX2" fmla="*/ 0 w 2883694"/>
                <a:gd name="connsiteY2" fmla="*/ 300038 h 1262063"/>
                <a:gd name="connsiteX3" fmla="*/ 173831 w 2883694"/>
                <a:gd name="connsiteY3" fmla="*/ 283369 h 1262063"/>
                <a:gd name="connsiteX4" fmla="*/ 602456 w 2883694"/>
                <a:gd name="connsiteY4" fmla="*/ 228600 h 1262063"/>
                <a:gd name="connsiteX5" fmla="*/ 1109662 w 2883694"/>
                <a:gd name="connsiteY5" fmla="*/ 157163 h 1262063"/>
                <a:gd name="connsiteX6" fmla="*/ 1376362 w 2883694"/>
                <a:gd name="connsiteY6" fmla="*/ 133350 h 1262063"/>
                <a:gd name="connsiteX7" fmla="*/ 1781175 w 2883694"/>
                <a:gd name="connsiteY7" fmla="*/ 90488 h 1262063"/>
                <a:gd name="connsiteX8" fmla="*/ 2128837 w 2883694"/>
                <a:gd name="connsiteY8" fmla="*/ 64294 h 1262063"/>
                <a:gd name="connsiteX9" fmla="*/ 2428875 w 2883694"/>
                <a:gd name="connsiteY9" fmla="*/ 47625 h 1262063"/>
                <a:gd name="connsiteX10" fmla="*/ 2459831 w 2883694"/>
                <a:gd name="connsiteY10" fmla="*/ 33338 h 1262063"/>
                <a:gd name="connsiteX11" fmla="*/ 2509837 w 2883694"/>
                <a:gd name="connsiteY11" fmla="*/ 19050 h 1262063"/>
                <a:gd name="connsiteX12" fmla="*/ 2564606 w 2883694"/>
                <a:gd name="connsiteY12" fmla="*/ 7144 h 1262063"/>
                <a:gd name="connsiteX13" fmla="*/ 2643187 w 2883694"/>
                <a:gd name="connsiteY13" fmla="*/ 0 h 1262063"/>
                <a:gd name="connsiteX14" fmla="*/ 2659856 w 2883694"/>
                <a:gd name="connsiteY14" fmla="*/ 4763 h 1262063"/>
                <a:gd name="connsiteX15" fmla="*/ 2712244 w 2883694"/>
                <a:gd name="connsiteY15" fmla="*/ 42863 h 1262063"/>
                <a:gd name="connsiteX16" fmla="*/ 2769394 w 2883694"/>
                <a:gd name="connsiteY16" fmla="*/ 88107 h 1262063"/>
                <a:gd name="connsiteX17" fmla="*/ 2821781 w 2883694"/>
                <a:gd name="connsiteY17" fmla="*/ 133350 h 1262063"/>
                <a:gd name="connsiteX18" fmla="*/ 2857500 w 2883694"/>
                <a:gd name="connsiteY18" fmla="*/ 169069 h 1262063"/>
                <a:gd name="connsiteX19" fmla="*/ 2878931 w 2883694"/>
                <a:gd name="connsiteY19" fmla="*/ 202407 h 1262063"/>
                <a:gd name="connsiteX20" fmla="*/ 2883694 w 2883694"/>
                <a:gd name="connsiteY20" fmla="*/ 228600 h 1262063"/>
                <a:gd name="connsiteX21" fmla="*/ 2876550 w 2883694"/>
                <a:gd name="connsiteY21" fmla="*/ 257175 h 1262063"/>
                <a:gd name="connsiteX22" fmla="*/ 2859881 w 2883694"/>
                <a:gd name="connsiteY22" fmla="*/ 271463 h 1262063"/>
                <a:gd name="connsiteX23" fmla="*/ 2836069 w 2883694"/>
                <a:gd name="connsiteY23" fmla="*/ 288132 h 1262063"/>
                <a:gd name="connsiteX24" fmla="*/ 2809875 w 2883694"/>
                <a:gd name="connsiteY24" fmla="*/ 316707 h 1262063"/>
                <a:gd name="connsiteX25" fmla="*/ 2788444 w 2883694"/>
                <a:gd name="connsiteY25" fmla="*/ 359569 h 1262063"/>
                <a:gd name="connsiteX26" fmla="*/ 2752725 w 2883694"/>
                <a:gd name="connsiteY26" fmla="*/ 450057 h 1262063"/>
                <a:gd name="connsiteX27" fmla="*/ 2657475 w 2883694"/>
                <a:gd name="connsiteY27" fmla="*/ 728663 h 1262063"/>
                <a:gd name="connsiteX28" fmla="*/ 2595562 w 2883694"/>
                <a:gd name="connsiteY28" fmla="*/ 916782 h 1262063"/>
                <a:gd name="connsiteX29" fmla="*/ 2574131 w 2883694"/>
                <a:gd name="connsiteY29" fmla="*/ 1014413 h 1262063"/>
                <a:gd name="connsiteX30" fmla="*/ 2526506 w 2883694"/>
                <a:gd name="connsiteY30" fmla="*/ 1126332 h 1262063"/>
                <a:gd name="connsiteX31" fmla="*/ 2464594 w 2883694"/>
                <a:gd name="connsiteY31" fmla="*/ 1250157 h 1262063"/>
                <a:gd name="connsiteX32" fmla="*/ 2450306 w 2883694"/>
                <a:gd name="connsiteY32" fmla="*/ 1259682 h 1262063"/>
                <a:gd name="connsiteX33" fmla="*/ 2424112 w 2883694"/>
                <a:gd name="connsiteY33" fmla="*/ 1262063 h 1262063"/>
                <a:gd name="connsiteX34" fmla="*/ 2400300 w 2883694"/>
                <a:gd name="connsiteY34" fmla="*/ 1257300 h 1262063"/>
                <a:gd name="connsiteX35" fmla="*/ 2374106 w 2883694"/>
                <a:gd name="connsiteY35" fmla="*/ 1245394 h 1262063"/>
                <a:gd name="connsiteX36" fmla="*/ 2338387 w 2883694"/>
                <a:gd name="connsiteY36" fmla="*/ 1219200 h 1262063"/>
                <a:gd name="connsiteX37" fmla="*/ 2312194 w 2883694"/>
                <a:gd name="connsiteY37" fmla="*/ 1181100 h 1262063"/>
                <a:gd name="connsiteX38" fmla="*/ 2355056 w 2883694"/>
                <a:gd name="connsiteY38" fmla="*/ 1026319 h 1262063"/>
                <a:gd name="connsiteX39" fmla="*/ 2431256 w 2883694"/>
                <a:gd name="connsiteY39" fmla="*/ 654844 h 1262063"/>
                <a:gd name="connsiteX40" fmla="*/ 2474119 w 2883694"/>
                <a:gd name="connsiteY40" fmla="*/ 376238 h 1262063"/>
                <a:gd name="connsiteX41" fmla="*/ 2488406 w 2883694"/>
                <a:gd name="connsiteY41" fmla="*/ 280988 h 1262063"/>
                <a:gd name="connsiteX42" fmla="*/ 2488406 w 2883694"/>
                <a:gd name="connsiteY42" fmla="*/ 254794 h 1262063"/>
                <a:gd name="connsiteX43" fmla="*/ 2483644 w 2883694"/>
                <a:gd name="connsiteY43" fmla="*/ 238125 h 1262063"/>
                <a:gd name="connsiteX44" fmla="*/ 2478881 w 2883694"/>
                <a:gd name="connsiteY44" fmla="*/ 228600 h 1262063"/>
                <a:gd name="connsiteX45" fmla="*/ 2469356 w 2883694"/>
                <a:gd name="connsiteY45" fmla="*/ 221457 h 1262063"/>
                <a:gd name="connsiteX46" fmla="*/ 2457450 w 2883694"/>
                <a:gd name="connsiteY46" fmla="*/ 214313 h 1262063"/>
                <a:gd name="connsiteX47" fmla="*/ 2421731 w 2883694"/>
                <a:gd name="connsiteY47" fmla="*/ 204788 h 1262063"/>
                <a:gd name="connsiteX48" fmla="*/ 2340769 w 2883694"/>
                <a:gd name="connsiteY48" fmla="*/ 207169 h 1262063"/>
                <a:gd name="connsiteX49" fmla="*/ 2055019 w 2883694"/>
                <a:gd name="connsiteY49" fmla="*/ 230982 h 1262063"/>
                <a:gd name="connsiteX50" fmla="*/ 1674019 w 2883694"/>
                <a:gd name="connsiteY50" fmla="*/ 266700 h 1262063"/>
                <a:gd name="connsiteX51" fmla="*/ 1364456 w 2883694"/>
                <a:gd name="connsiteY51" fmla="*/ 295275 h 1262063"/>
                <a:gd name="connsiteX52" fmla="*/ 1088231 w 2883694"/>
                <a:gd name="connsiteY52" fmla="*/ 319088 h 1262063"/>
                <a:gd name="connsiteX53" fmla="*/ 783431 w 2883694"/>
                <a:gd name="connsiteY53" fmla="*/ 35718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83694" h="1262063">
                  <a:moveTo>
                    <a:pt x="783431" y="357188"/>
                  </a:moveTo>
                  <a:lnTo>
                    <a:pt x="47625" y="459582"/>
                  </a:lnTo>
                  <a:lnTo>
                    <a:pt x="0" y="300038"/>
                  </a:lnTo>
                  <a:lnTo>
                    <a:pt x="173831" y="283369"/>
                  </a:lnTo>
                  <a:lnTo>
                    <a:pt x="602456" y="228600"/>
                  </a:lnTo>
                  <a:lnTo>
                    <a:pt x="1109662" y="157163"/>
                  </a:lnTo>
                  <a:lnTo>
                    <a:pt x="1376362" y="133350"/>
                  </a:lnTo>
                  <a:lnTo>
                    <a:pt x="1781175" y="90488"/>
                  </a:lnTo>
                  <a:lnTo>
                    <a:pt x="2128837" y="64294"/>
                  </a:lnTo>
                  <a:lnTo>
                    <a:pt x="2428875" y="47625"/>
                  </a:lnTo>
                  <a:lnTo>
                    <a:pt x="2459831" y="33338"/>
                  </a:lnTo>
                  <a:lnTo>
                    <a:pt x="2509837" y="19050"/>
                  </a:lnTo>
                  <a:lnTo>
                    <a:pt x="2564606" y="7144"/>
                  </a:lnTo>
                  <a:lnTo>
                    <a:pt x="2643187" y="0"/>
                  </a:lnTo>
                  <a:lnTo>
                    <a:pt x="2659856" y="4763"/>
                  </a:lnTo>
                  <a:lnTo>
                    <a:pt x="2712244" y="42863"/>
                  </a:lnTo>
                  <a:lnTo>
                    <a:pt x="2769394" y="88107"/>
                  </a:lnTo>
                  <a:lnTo>
                    <a:pt x="2821781" y="133350"/>
                  </a:lnTo>
                  <a:lnTo>
                    <a:pt x="2857500" y="169069"/>
                  </a:lnTo>
                  <a:lnTo>
                    <a:pt x="2878931" y="202407"/>
                  </a:lnTo>
                  <a:lnTo>
                    <a:pt x="2883694" y="228600"/>
                  </a:lnTo>
                  <a:lnTo>
                    <a:pt x="2876550" y="257175"/>
                  </a:lnTo>
                  <a:lnTo>
                    <a:pt x="2859881" y="271463"/>
                  </a:lnTo>
                  <a:lnTo>
                    <a:pt x="2836069" y="288132"/>
                  </a:lnTo>
                  <a:lnTo>
                    <a:pt x="2809875" y="316707"/>
                  </a:lnTo>
                  <a:lnTo>
                    <a:pt x="2788444" y="359569"/>
                  </a:lnTo>
                  <a:lnTo>
                    <a:pt x="2752725" y="450057"/>
                  </a:lnTo>
                  <a:lnTo>
                    <a:pt x="2657475" y="728663"/>
                  </a:lnTo>
                  <a:lnTo>
                    <a:pt x="2595562" y="916782"/>
                  </a:lnTo>
                  <a:lnTo>
                    <a:pt x="2574131" y="1014413"/>
                  </a:lnTo>
                  <a:lnTo>
                    <a:pt x="2526506" y="1126332"/>
                  </a:lnTo>
                  <a:lnTo>
                    <a:pt x="2464594" y="1250157"/>
                  </a:lnTo>
                  <a:lnTo>
                    <a:pt x="2450306" y="1259682"/>
                  </a:lnTo>
                  <a:lnTo>
                    <a:pt x="2424112" y="1262063"/>
                  </a:lnTo>
                  <a:lnTo>
                    <a:pt x="2400300" y="1257300"/>
                  </a:lnTo>
                  <a:lnTo>
                    <a:pt x="2374106" y="1245394"/>
                  </a:lnTo>
                  <a:lnTo>
                    <a:pt x="2338387" y="1219200"/>
                  </a:lnTo>
                  <a:lnTo>
                    <a:pt x="2312194" y="1181100"/>
                  </a:lnTo>
                  <a:lnTo>
                    <a:pt x="2355056" y="1026319"/>
                  </a:lnTo>
                  <a:lnTo>
                    <a:pt x="2431256" y="654844"/>
                  </a:lnTo>
                  <a:lnTo>
                    <a:pt x="2474119" y="376238"/>
                  </a:lnTo>
                  <a:lnTo>
                    <a:pt x="2488406" y="280988"/>
                  </a:lnTo>
                  <a:lnTo>
                    <a:pt x="2488406" y="254794"/>
                  </a:lnTo>
                  <a:lnTo>
                    <a:pt x="2483644" y="238125"/>
                  </a:lnTo>
                  <a:lnTo>
                    <a:pt x="2478881" y="228600"/>
                  </a:lnTo>
                  <a:lnTo>
                    <a:pt x="2469356" y="221457"/>
                  </a:lnTo>
                  <a:lnTo>
                    <a:pt x="2457450" y="214313"/>
                  </a:lnTo>
                  <a:lnTo>
                    <a:pt x="2421731" y="204788"/>
                  </a:lnTo>
                  <a:lnTo>
                    <a:pt x="2340769" y="207169"/>
                  </a:lnTo>
                  <a:lnTo>
                    <a:pt x="2055019" y="230982"/>
                  </a:lnTo>
                  <a:lnTo>
                    <a:pt x="1674019" y="266700"/>
                  </a:lnTo>
                  <a:lnTo>
                    <a:pt x="1364456" y="295275"/>
                  </a:lnTo>
                  <a:lnTo>
                    <a:pt x="1088231" y="319088"/>
                  </a:lnTo>
                  <a:lnTo>
                    <a:pt x="783431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EB47AF0-C25A-4BB9-A5AA-993529023F92}"/>
                </a:ext>
              </a:extLst>
            </p:cNvPr>
            <p:cNvSpPr/>
            <p:nvPr/>
          </p:nvSpPr>
          <p:spPr>
            <a:xfrm>
              <a:off x="4903790" y="3448051"/>
              <a:ext cx="2320925" cy="398463"/>
            </a:xfrm>
            <a:custGeom>
              <a:avLst/>
              <a:gdLst>
                <a:gd name="connsiteX0" fmla="*/ 438150 w 2321719"/>
                <a:gd name="connsiteY0" fmla="*/ 309563 h 397669"/>
                <a:gd name="connsiteX1" fmla="*/ 240506 w 2321719"/>
                <a:gd name="connsiteY1" fmla="*/ 345281 h 397669"/>
                <a:gd name="connsiteX2" fmla="*/ 16669 w 2321719"/>
                <a:gd name="connsiteY2" fmla="*/ 397669 h 397669"/>
                <a:gd name="connsiteX3" fmla="*/ 0 w 2321719"/>
                <a:gd name="connsiteY3" fmla="*/ 214313 h 397669"/>
                <a:gd name="connsiteX4" fmla="*/ 247650 w 2321719"/>
                <a:gd name="connsiteY4" fmla="*/ 176213 h 397669"/>
                <a:gd name="connsiteX5" fmla="*/ 500062 w 2321719"/>
                <a:gd name="connsiteY5" fmla="*/ 138113 h 397669"/>
                <a:gd name="connsiteX6" fmla="*/ 723900 w 2321719"/>
                <a:gd name="connsiteY6" fmla="*/ 104775 h 397669"/>
                <a:gd name="connsiteX7" fmla="*/ 985837 w 2321719"/>
                <a:gd name="connsiteY7" fmla="*/ 69056 h 397669"/>
                <a:gd name="connsiteX8" fmla="*/ 1264444 w 2321719"/>
                <a:gd name="connsiteY8" fmla="*/ 47625 h 397669"/>
                <a:gd name="connsiteX9" fmla="*/ 1597819 w 2321719"/>
                <a:gd name="connsiteY9" fmla="*/ 23813 h 397669"/>
                <a:gd name="connsiteX10" fmla="*/ 1895475 w 2321719"/>
                <a:gd name="connsiteY10" fmla="*/ 9525 h 397669"/>
                <a:gd name="connsiteX11" fmla="*/ 2095500 w 2321719"/>
                <a:gd name="connsiteY11" fmla="*/ 4763 h 397669"/>
                <a:gd name="connsiteX12" fmla="*/ 2297906 w 2321719"/>
                <a:gd name="connsiteY12" fmla="*/ 0 h 397669"/>
                <a:gd name="connsiteX13" fmla="*/ 2321719 w 2321719"/>
                <a:gd name="connsiteY13" fmla="*/ 183356 h 397669"/>
                <a:gd name="connsiteX14" fmla="*/ 2090737 w 2321719"/>
                <a:gd name="connsiteY14" fmla="*/ 178594 h 397669"/>
                <a:gd name="connsiteX15" fmla="*/ 1774031 w 2321719"/>
                <a:gd name="connsiteY15" fmla="*/ 173831 h 397669"/>
                <a:gd name="connsiteX16" fmla="*/ 1578769 w 2321719"/>
                <a:gd name="connsiteY16" fmla="*/ 180975 h 397669"/>
                <a:gd name="connsiteX17" fmla="*/ 1238250 w 2321719"/>
                <a:gd name="connsiteY17" fmla="*/ 204788 h 397669"/>
                <a:gd name="connsiteX18" fmla="*/ 952500 w 2321719"/>
                <a:gd name="connsiteY18" fmla="*/ 230981 h 397669"/>
                <a:gd name="connsiteX19" fmla="*/ 688181 w 2321719"/>
                <a:gd name="connsiteY19" fmla="*/ 266700 h 397669"/>
                <a:gd name="connsiteX20" fmla="*/ 438150 w 2321719"/>
                <a:gd name="connsiteY20" fmla="*/ 30956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21719" h="397669">
                  <a:moveTo>
                    <a:pt x="438150" y="309563"/>
                  </a:moveTo>
                  <a:lnTo>
                    <a:pt x="240506" y="345281"/>
                  </a:lnTo>
                  <a:lnTo>
                    <a:pt x="16669" y="397669"/>
                  </a:lnTo>
                  <a:lnTo>
                    <a:pt x="0" y="214313"/>
                  </a:lnTo>
                  <a:lnTo>
                    <a:pt x="247650" y="176213"/>
                  </a:lnTo>
                  <a:lnTo>
                    <a:pt x="500062" y="138113"/>
                  </a:lnTo>
                  <a:lnTo>
                    <a:pt x="723900" y="104775"/>
                  </a:lnTo>
                  <a:lnTo>
                    <a:pt x="985837" y="69056"/>
                  </a:lnTo>
                  <a:lnTo>
                    <a:pt x="1264444" y="47625"/>
                  </a:lnTo>
                  <a:lnTo>
                    <a:pt x="1597819" y="23813"/>
                  </a:lnTo>
                  <a:lnTo>
                    <a:pt x="1895475" y="9525"/>
                  </a:lnTo>
                  <a:lnTo>
                    <a:pt x="2095500" y="4763"/>
                  </a:lnTo>
                  <a:lnTo>
                    <a:pt x="2297906" y="0"/>
                  </a:lnTo>
                  <a:lnTo>
                    <a:pt x="2321719" y="183356"/>
                  </a:lnTo>
                  <a:lnTo>
                    <a:pt x="2090737" y="178594"/>
                  </a:lnTo>
                  <a:lnTo>
                    <a:pt x="1774031" y="173831"/>
                  </a:lnTo>
                  <a:lnTo>
                    <a:pt x="1578769" y="180975"/>
                  </a:lnTo>
                  <a:lnTo>
                    <a:pt x="1238250" y="204788"/>
                  </a:lnTo>
                  <a:lnTo>
                    <a:pt x="952500" y="230981"/>
                  </a:lnTo>
                  <a:lnTo>
                    <a:pt x="688181" y="266700"/>
                  </a:lnTo>
                  <a:lnTo>
                    <a:pt x="4381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A3512CDA-E3A1-4174-AB86-376EBBD7EB2E}"/>
                </a:ext>
              </a:extLst>
            </p:cNvPr>
            <p:cNvSpPr/>
            <p:nvPr/>
          </p:nvSpPr>
          <p:spPr>
            <a:xfrm rot="16200000">
              <a:off x="3180558" y="2651919"/>
              <a:ext cx="4073525" cy="2065338"/>
            </a:xfrm>
            <a:custGeom>
              <a:avLst/>
              <a:gdLst>
                <a:gd name="connsiteX0" fmla="*/ 2573736 w 4074200"/>
                <a:gd name="connsiteY0" fmla="*/ 1959428 h 2065343"/>
                <a:gd name="connsiteX1" fmla="*/ 2199503 w 4074200"/>
                <a:gd name="connsiteY1" fmla="*/ 1945306 h 2065343"/>
                <a:gd name="connsiteX2" fmla="*/ 2065344 w 4074200"/>
                <a:gd name="connsiteY2" fmla="*/ 1924123 h 2065343"/>
                <a:gd name="connsiteX3" fmla="*/ 1853514 w 4074200"/>
                <a:gd name="connsiteY3" fmla="*/ 1902940 h 2065343"/>
                <a:gd name="connsiteX4" fmla="*/ 1694641 w 4074200"/>
                <a:gd name="connsiteY4" fmla="*/ 1881757 h 2065343"/>
                <a:gd name="connsiteX5" fmla="*/ 1581665 w 4074200"/>
                <a:gd name="connsiteY5" fmla="*/ 1864105 h 2065343"/>
                <a:gd name="connsiteX6" fmla="*/ 1461628 w 4074200"/>
                <a:gd name="connsiteY6" fmla="*/ 1839391 h 2065343"/>
                <a:gd name="connsiteX7" fmla="*/ 1338061 w 4074200"/>
                <a:gd name="connsiteY7" fmla="*/ 1811147 h 2065343"/>
                <a:gd name="connsiteX8" fmla="*/ 1263920 w 4074200"/>
                <a:gd name="connsiteY8" fmla="*/ 1789964 h 2065343"/>
                <a:gd name="connsiteX9" fmla="*/ 1119170 w 4074200"/>
                <a:gd name="connsiteY9" fmla="*/ 1719354 h 2065343"/>
                <a:gd name="connsiteX10" fmla="*/ 981480 w 4074200"/>
                <a:gd name="connsiteY10" fmla="*/ 1648744 h 2065343"/>
                <a:gd name="connsiteX11" fmla="*/ 879095 w 4074200"/>
                <a:gd name="connsiteY11" fmla="*/ 1581665 h 2065343"/>
                <a:gd name="connsiteX12" fmla="*/ 773180 w 4074200"/>
                <a:gd name="connsiteY12" fmla="*/ 1503994 h 2065343"/>
                <a:gd name="connsiteX13" fmla="*/ 670796 w 4074200"/>
                <a:gd name="connsiteY13" fmla="*/ 1412201 h 2065343"/>
                <a:gd name="connsiteX14" fmla="*/ 593125 w 4074200"/>
                <a:gd name="connsiteY14" fmla="*/ 1334530 h 2065343"/>
                <a:gd name="connsiteX15" fmla="*/ 518984 w 4074200"/>
                <a:gd name="connsiteY15" fmla="*/ 1253328 h 2065343"/>
                <a:gd name="connsiteX16" fmla="*/ 441313 w 4074200"/>
                <a:gd name="connsiteY16" fmla="*/ 1154474 h 2065343"/>
                <a:gd name="connsiteX17" fmla="*/ 363642 w 4074200"/>
                <a:gd name="connsiteY17" fmla="*/ 1037967 h 2065343"/>
                <a:gd name="connsiteX18" fmla="*/ 282441 w 4074200"/>
                <a:gd name="connsiteY18" fmla="*/ 903808 h 2065343"/>
                <a:gd name="connsiteX19" fmla="*/ 211831 w 4074200"/>
                <a:gd name="connsiteY19" fmla="*/ 762588 h 2065343"/>
                <a:gd name="connsiteX20" fmla="*/ 162404 w 4074200"/>
                <a:gd name="connsiteY20" fmla="*/ 646082 h 2065343"/>
                <a:gd name="connsiteX21" fmla="*/ 109446 w 4074200"/>
                <a:gd name="connsiteY21" fmla="*/ 494270 h 2065343"/>
                <a:gd name="connsiteX22" fmla="*/ 63549 w 4074200"/>
                <a:gd name="connsiteY22" fmla="*/ 345989 h 2065343"/>
                <a:gd name="connsiteX23" fmla="*/ 28244 w 4074200"/>
                <a:gd name="connsiteY23" fmla="*/ 204769 h 2065343"/>
                <a:gd name="connsiteX24" fmla="*/ 3531 w 4074200"/>
                <a:gd name="connsiteY24" fmla="*/ 74140 h 2065343"/>
                <a:gd name="connsiteX25" fmla="*/ 0 w 4074200"/>
                <a:gd name="connsiteY25" fmla="*/ 31774 h 2065343"/>
                <a:gd name="connsiteX26" fmla="*/ 3531 w 4074200"/>
                <a:gd name="connsiteY26" fmla="*/ 17652 h 2065343"/>
                <a:gd name="connsiteX27" fmla="*/ 10592 w 4074200"/>
                <a:gd name="connsiteY27" fmla="*/ 3530 h 2065343"/>
                <a:gd name="connsiteX28" fmla="*/ 17653 w 4074200"/>
                <a:gd name="connsiteY28" fmla="*/ 0 h 2065343"/>
                <a:gd name="connsiteX29" fmla="*/ 31775 w 4074200"/>
                <a:gd name="connsiteY29" fmla="*/ 0 h 2065343"/>
                <a:gd name="connsiteX30" fmla="*/ 45897 w 4074200"/>
                <a:gd name="connsiteY30" fmla="*/ 17652 h 2065343"/>
                <a:gd name="connsiteX31" fmla="*/ 70610 w 4074200"/>
                <a:gd name="connsiteY31" fmla="*/ 102384 h 2065343"/>
                <a:gd name="connsiteX32" fmla="*/ 123568 w 4074200"/>
                <a:gd name="connsiteY32" fmla="*/ 243604 h 2065343"/>
                <a:gd name="connsiteX33" fmla="*/ 190648 w 4074200"/>
                <a:gd name="connsiteY33" fmla="*/ 398947 h 2065343"/>
                <a:gd name="connsiteX34" fmla="*/ 257727 w 4074200"/>
                <a:gd name="connsiteY34" fmla="*/ 529575 h 2065343"/>
                <a:gd name="connsiteX35" fmla="*/ 338929 w 4074200"/>
                <a:gd name="connsiteY35" fmla="*/ 670795 h 2065343"/>
                <a:gd name="connsiteX36" fmla="*/ 444844 w 4074200"/>
                <a:gd name="connsiteY36" fmla="*/ 833198 h 2065343"/>
                <a:gd name="connsiteX37" fmla="*/ 533106 w 4074200"/>
                <a:gd name="connsiteY37" fmla="*/ 956766 h 2065343"/>
                <a:gd name="connsiteX38" fmla="*/ 593125 w 4074200"/>
                <a:gd name="connsiteY38" fmla="*/ 1034437 h 2065343"/>
                <a:gd name="connsiteX39" fmla="*/ 699040 w 4074200"/>
                <a:gd name="connsiteY39" fmla="*/ 1143882 h 2065343"/>
                <a:gd name="connsiteX40" fmla="*/ 776711 w 4074200"/>
                <a:gd name="connsiteY40" fmla="*/ 1214492 h 2065343"/>
                <a:gd name="connsiteX41" fmla="*/ 879095 w 4074200"/>
                <a:gd name="connsiteY41" fmla="*/ 1295694 h 2065343"/>
                <a:gd name="connsiteX42" fmla="*/ 999132 w 4074200"/>
                <a:gd name="connsiteY42" fmla="*/ 1380426 h 2065343"/>
                <a:gd name="connsiteX43" fmla="*/ 1115639 w 4074200"/>
                <a:gd name="connsiteY43" fmla="*/ 1443975 h 2065343"/>
                <a:gd name="connsiteX44" fmla="*/ 1256859 w 4074200"/>
                <a:gd name="connsiteY44" fmla="*/ 1507524 h 2065343"/>
                <a:gd name="connsiteX45" fmla="*/ 1348652 w 4074200"/>
                <a:gd name="connsiteY45" fmla="*/ 1542829 h 2065343"/>
                <a:gd name="connsiteX46" fmla="*/ 1553421 w 4074200"/>
                <a:gd name="connsiteY46" fmla="*/ 1599317 h 2065343"/>
                <a:gd name="connsiteX47" fmla="*/ 1751129 w 4074200"/>
                <a:gd name="connsiteY47" fmla="*/ 1634622 h 2065343"/>
                <a:gd name="connsiteX48" fmla="*/ 1864105 w 4074200"/>
                <a:gd name="connsiteY48" fmla="*/ 1648744 h 2065343"/>
                <a:gd name="connsiteX49" fmla="*/ 2033570 w 4074200"/>
                <a:gd name="connsiteY49" fmla="*/ 1659336 h 2065343"/>
                <a:gd name="connsiteX50" fmla="*/ 2192442 w 4074200"/>
                <a:gd name="connsiteY50" fmla="*/ 1680519 h 2065343"/>
                <a:gd name="connsiteX51" fmla="*/ 2654938 w 4074200"/>
                <a:gd name="connsiteY51" fmla="*/ 1698171 h 2065343"/>
                <a:gd name="connsiteX52" fmla="*/ 2965622 w 4074200"/>
                <a:gd name="connsiteY52" fmla="*/ 1698171 h 2065343"/>
                <a:gd name="connsiteX53" fmla="*/ 3131556 w 4074200"/>
                <a:gd name="connsiteY53" fmla="*/ 1701702 h 2065343"/>
                <a:gd name="connsiteX54" fmla="*/ 3530502 w 4074200"/>
                <a:gd name="connsiteY54" fmla="*/ 1701702 h 2065343"/>
                <a:gd name="connsiteX55" fmla="*/ 3699966 w 4074200"/>
                <a:gd name="connsiteY55" fmla="*/ 1701702 h 2065343"/>
                <a:gd name="connsiteX56" fmla="*/ 3745863 w 4074200"/>
                <a:gd name="connsiteY56" fmla="*/ 1698171 h 2065343"/>
                <a:gd name="connsiteX57" fmla="*/ 3798821 w 4074200"/>
                <a:gd name="connsiteY57" fmla="*/ 1680519 h 2065343"/>
                <a:gd name="connsiteX58" fmla="*/ 3858839 w 4074200"/>
                <a:gd name="connsiteY58" fmla="*/ 1652275 h 2065343"/>
                <a:gd name="connsiteX59" fmla="*/ 3918858 w 4074200"/>
                <a:gd name="connsiteY59" fmla="*/ 1599317 h 2065343"/>
                <a:gd name="connsiteX60" fmla="*/ 3964754 w 4074200"/>
                <a:gd name="connsiteY60" fmla="*/ 1542829 h 2065343"/>
                <a:gd name="connsiteX61" fmla="*/ 4007120 w 4074200"/>
                <a:gd name="connsiteY61" fmla="*/ 1493402 h 2065343"/>
                <a:gd name="connsiteX62" fmla="*/ 4035364 w 4074200"/>
                <a:gd name="connsiteY62" fmla="*/ 1468689 h 2065343"/>
                <a:gd name="connsiteX63" fmla="*/ 4060078 w 4074200"/>
                <a:gd name="connsiteY63" fmla="*/ 1465158 h 2065343"/>
                <a:gd name="connsiteX64" fmla="*/ 4074200 w 4074200"/>
                <a:gd name="connsiteY64" fmla="*/ 1472219 h 2065343"/>
                <a:gd name="connsiteX65" fmla="*/ 4074200 w 4074200"/>
                <a:gd name="connsiteY65" fmla="*/ 1493402 h 2065343"/>
                <a:gd name="connsiteX66" fmla="*/ 4060078 w 4074200"/>
                <a:gd name="connsiteY66" fmla="*/ 1631092 h 2065343"/>
                <a:gd name="connsiteX67" fmla="*/ 4049486 w 4074200"/>
                <a:gd name="connsiteY67" fmla="*/ 1719354 h 2065343"/>
                <a:gd name="connsiteX68" fmla="*/ 4021242 w 4074200"/>
                <a:gd name="connsiteY68" fmla="*/ 1800556 h 2065343"/>
                <a:gd name="connsiteX69" fmla="*/ 4000059 w 4074200"/>
                <a:gd name="connsiteY69" fmla="*/ 1857044 h 2065343"/>
                <a:gd name="connsiteX70" fmla="*/ 3943571 w 4074200"/>
                <a:gd name="connsiteY70" fmla="*/ 1948837 h 2065343"/>
                <a:gd name="connsiteX71" fmla="*/ 3862370 w 4074200"/>
                <a:gd name="connsiteY71" fmla="*/ 2044160 h 2065343"/>
                <a:gd name="connsiteX72" fmla="*/ 3841187 w 4074200"/>
                <a:gd name="connsiteY72" fmla="*/ 2061813 h 2065343"/>
                <a:gd name="connsiteX73" fmla="*/ 3820004 w 4074200"/>
                <a:gd name="connsiteY73" fmla="*/ 2065343 h 2065343"/>
                <a:gd name="connsiteX74" fmla="*/ 3784699 w 4074200"/>
                <a:gd name="connsiteY74" fmla="*/ 2054752 h 2065343"/>
                <a:gd name="connsiteX75" fmla="*/ 3763515 w 4074200"/>
                <a:gd name="connsiteY75" fmla="*/ 2037099 h 2065343"/>
                <a:gd name="connsiteX76" fmla="*/ 3745863 w 4074200"/>
                <a:gd name="connsiteY76" fmla="*/ 2008855 h 2065343"/>
                <a:gd name="connsiteX77" fmla="*/ 3714088 w 4074200"/>
                <a:gd name="connsiteY77" fmla="*/ 1991203 h 2065343"/>
                <a:gd name="connsiteX78" fmla="*/ 3650539 w 4074200"/>
                <a:gd name="connsiteY78" fmla="*/ 1973550 h 2065343"/>
                <a:gd name="connsiteX79" fmla="*/ 3558746 w 4074200"/>
                <a:gd name="connsiteY79" fmla="*/ 1966489 h 2065343"/>
                <a:gd name="connsiteX80" fmla="*/ 3152739 w 4074200"/>
                <a:gd name="connsiteY80" fmla="*/ 1966489 h 2065343"/>
                <a:gd name="connsiteX81" fmla="*/ 2976214 w 4074200"/>
                <a:gd name="connsiteY81" fmla="*/ 1966489 h 2065343"/>
                <a:gd name="connsiteX82" fmla="*/ 2573736 w 4074200"/>
                <a:gd name="connsiteY82" fmla="*/ 1959428 h 20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74200" h="2065343">
                  <a:moveTo>
                    <a:pt x="2573736" y="1959428"/>
                  </a:moveTo>
                  <a:lnTo>
                    <a:pt x="2199503" y="1945306"/>
                  </a:lnTo>
                  <a:lnTo>
                    <a:pt x="2065344" y="1924123"/>
                  </a:lnTo>
                  <a:lnTo>
                    <a:pt x="1853514" y="1902940"/>
                  </a:lnTo>
                  <a:lnTo>
                    <a:pt x="1694641" y="1881757"/>
                  </a:lnTo>
                  <a:lnTo>
                    <a:pt x="1581665" y="1864105"/>
                  </a:lnTo>
                  <a:lnTo>
                    <a:pt x="1461628" y="1839391"/>
                  </a:lnTo>
                  <a:lnTo>
                    <a:pt x="1338061" y="1811147"/>
                  </a:lnTo>
                  <a:lnTo>
                    <a:pt x="1263920" y="1789964"/>
                  </a:lnTo>
                  <a:lnTo>
                    <a:pt x="1119170" y="1719354"/>
                  </a:lnTo>
                  <a:lnTo>
                    <a:pt x="981480" y="1648744"/>
                  </a:lnTo>
                  <a:lnTo>
                    <a:pt x="879095" y="1581665"/>
                  </a:lnTo>
                  <a:lnTo>
                    <a:pt x="773180" y="1503994"/>
                  </a:lnTo>
                  <a:lnTo>
                    <a:pt x="670796" y="1412201"/>
                  </a:lnTo>
                  <a:lnTo>
                    <a:pt x="593125" y="1334530"/>
                  </a:lnTo>
                  <a:lnTo>
                    <a:pt x="518984" y="1253328"/>
                  </a:lnTo>
                  <a:lnTo>
                    <a:pt x="441313" y="1154474"/>
                  </a:lnTo>
                  <a:lnTo>
                    <a:pt x="363642" y="1037967"/>
                  </a:lnTo>
                  <a:lnTo>
                    <a:pt x="282441" y="903808"/>
                  </a:lnTo>
                  <a:lnTo>
                    <a:pt x="211831" y="762588"/>
                  </a:lnTo>
                  <a:lnTo>
                    <a:pt x="162404" y="646082"/>
                  </a:lnTo>
                  <a:lnTo>
                    <a:pt x="109446" y="494270"/>
                  </a:lnTo>
                  <a:lnTo>
                    <a:pt x="63549" y="345989"/>
                  </a:lnTo>
                  <a:lnTo>
                    <a:pt x="28244" y="204769"/>
                  </a:lnTo>
                  <a:lnTo>
                    <a:pt x="3531" y="74140"/>
                  </a:lnTo>
                  <a:lnTo>
                    <a:pt x="0" y="31774"/>
                  </a:lnTo>
                  <a:lnTo>
                    <a:pt x="3531" y="17652"/>
                  </a:lnTo>
                  <a:lnTo>
                    <a:pt x="10592" y="3530"/>
                  </a:lnTo>
                  <a:lnTo>
                    <a:pt x="17653" y="0"/>
                  </a:lnTo>
                  <a:lnTo>
                    <a:pt x="31775" y="0"/>
                  </a:lnTo>
                  <a:lnTo>
                    <a:pt x="45897" y="17652"/>
                  </a:lnTo>
                  <a:lnTo>
                    <a:pt x="70610" y="102384"/>
                  </a:lnTo>
                  <a:lnTo>
                    <a:pt x="123568" y="243604"/>
                  </a:lnTo>
                  <a:lnTo>
                    <a:pt x="190648" y="398947"/>
                  </a:lnTo>
                  <a:lnTo>
                    <a:pt x="257727" y="529575"/>
                  </a:lnTo>
                  <a:lnTo>
                    <a:pt x="338929" y="670795"/>
                  </a:lnTo>
                  <a:lnTo>
                    <a:pt x="444844" y="833198"/>
                  </a:lnTo>
                  <a:lnTo>
                    <a:pt x="533106" y="956766"/>
                  </a:lnTo>
                  <a:lnTo>
                    <a:pt x="593125" y="1034437"/>
                  </a:lnTo>
                  <a:lnTo>
                    <a:pt x="699040" y="1143882"/>
                  </a:lnTo>
                  <a:lnTo>
                    <a:pt x="776711" y="1214492"/>
                  </a:lnTo>
                  <a:lnTo>
                    <a:pt x="879095" y="1295694"/>
                  </a:lnTo>
                  <a:lnTo>
                    <a:pt x="999132" y="1380426"/>
                  </a:lnTo>
                  <a:lnTo>
                    <a:pt x="1115639" y="1443975"/>
                  </a:lnTo>
                  <a:lnTo>
                    <a:pt x="1256859" y="1507524"/>
                  </a:lnTo>
                  <a:lnTo>
                    <a:pt x="1348652" y="1542829"/>
                  </a:lnTo>
                  <a:lnTo>
                    <a:pt x="1553421" y="1599317"/>
                  </a:lnTo>
                  <a:lnTo>
                    <a:pt x="1751129" y="1634622"/>
                  </a:lnTo>
                  <a:lnTo>
                    <a:pt x="1864105" y="1648744"/>
                  </a:lnTo>
                  <a:lnTo>
                    <a:pt x="2033570" y="1659336"/>
                  </a:lnTo>
                  <a:lnTo>
                    <a:pt x="2192442" y="1680519"/>
                  </a:lnTo>
                  <a:lnTo>
                    <a:pt x="2654938" y="1698171"/>
                  </a:lnTo>
                  <a:lnTo>
                    <a:pt x="2965622" y="1698171"/>
                  </a:lnTo>
                  <a:lnTo>
                    <a:pt x="3131556" y="1701702"/>
                  </a:lnTo>
                  <a:lnTo>
                    <a:pt x="3530502" y="1701702"/>
                  </a:lnTo>
                  <a:lnTo>
                    <a:pt x="3699966" y="1701702"/>
                  </a:lnTo>
                  <a:lnTo>
                    <a:pt x="3745863" y="1698171"/>
                  </a:lnTo>
                  <a:lnTo>
                    <a:pt x="3798821" y="1680519"/>
                  </a:lnTo>
                  <a:lnTo>
                    <a:pt x="3858839" y="1652275"/>
                  </a:lnTo>
                  <a:lnTo>
                    <a:pt x="3918858" y="1599317"/>
                  </a:lnTo>
                  <a:lnTo>
                    <a:pt x="3964754" y="1542829"/>
                  </a:lnTo>
                  <a:lnTo>
                    <a:pt x="4007120" y="1493402"/>
                  </a:lnTo>
                  <a:lnTo>
                    <a:pt x="4035364" y="1468689"/>
                  </a:lnTo>
                  <a:lnTo>
                    <a:pt x="4060078" y="1465158"/>
                  </a:lnTo>
                  <a:lnTo>
                    <a:pt x="4074200" y="1472219"/>
                  </a:lnTo>
                  <a:lnTo>
                    <a:pt x="4074200" y="1493402"/>
                  </a:lnTo>
                  <a:lnTo>
                    <a:pt x="4060078" y="1631092"/>
                  </a:lnTo>
                  <a:lnTo>
                    <a:pt x="4049486" y="1719354"/>
                  </a:lnTo>
                  <a:lnTo>
                    <a:pt x="4021242" y="1800556"/>
                  </a:lnTo>
                  <a:lnTo>
                    <a:pt x="4000059" y="1857044"/>
                  </a:lnTo>
                  <a:lnTo>
                    <a:pt x="3943571" y="1948837"/>
                  </a:lnTo>
                  <a:lnTo>
                    <a:pt x="3862370" y="2044160"/>
                  </a:lnTo>
                  <a:lnTo>
                    <a:pt x="3841187" y="2061813"/>
                  </a:lnTo>
                  <a:lnTo>
                    <a:pt x="3820004" y="2065343"/>
                  </a:lnTo>
                  <a:lnTo>
                    <a:pt x="3784699" y="2054752"/>
                  </a:lnTo>
                  <a:lnTo>
                    <a:pt x="3763515" y="2037099"/>
                  </a:lnTo>
                  <a:lnTo>
                    <a:pt x="3745863" y="2008855"/>
                  </a:lnTo>
                  <a:lnTo>
                    <a:pt x="3714088" y="1991203"/>
                  </a:lnTo>
                  <a:lnTo>
                    <a:pt x="3650539" y="1973550"/>
                  </a:lnTo>
                  <a:lnTo>
                    <a:pt x="3558746" y="1966489"/>
                  </a:lnTo>
                  <a:lnTo>
                    <a:pt x="3152739" y="1966489"/>
                  </a:lnTo>
                  <a:lnTo>
                    <a:pt x="2976214" y="1966489"/>
                  </a:lnTo>
                  <a:lnTo>
                    <a:pt x="2573736" y="1959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349D98AF-3D49-458F-BF5B-C2798B96761D}"/>
                </a:ext>
              </a:extLst>
            </p:cNvPr>
            <p:cNvSpPr/>
            <p:nvPr/>
          </p:nvSpPr>
          <p:spPr>
            <a:xfrm>
              <a:off x="4999039" y="4046539"/>
              <a:ext cx="3406775" cy="1704975"/>
            </a:xfrm>
            <a:custGeom>
              <a:avLst/>
              <a:gdLst>
                <a:gd name="connsiteX0" fmla="*/ 1517270 w 3406645"/>
                <a:gd name="connsiteY0" fmla="*/ 983629 h 1704765"/>
                <a:gd name="connsiteX1" fmla="*/ 1352851 w 3406645"/>
                <a:gd name="connsiteY1" fmla="*/ 850940 h 1704765"/>
                <a:gd name="connsiteX2" fmla="*/ 1199970 w 3406645"/>
                <a:gd name="connsiteY2" fmla="*/ 735559 h 1704765"/>
                <a:gd name="connsiteX3" fmla="*/ 1070166 w 3406645"/>
                <a:gd name="connsiteY3" fmla="*/ 637484 h 1704765"/>
                <a:gd name="connsiteX4" fmla="*/ 931708 w 3406645"/>
                <a:gd name="connsiteY4" fmla="*/ 545179 h 1704765"/>
                <a:gd name="connsiteX5" fmla="*/ 700944 w 3406645"/>
                <a:gd name="connsiteY5" fmla="*/ 426913 h 1704765"/>
                <a:gd name="connsiteX6" fmla="*/ 499026 w 3406645"/>
                <a:gd name="connsiteY6" fmla="*/ 308646 h 1704765"/>
                <a:gd name="connsiteX7" fmla="*/ 383645 w 3406645"/>
                <a:gd name="connsiteY7" fmla="*/ 245186 h 1704765"/>
                <a:gd name="connsiteX8" fmla="*/ 282686 w 3406645"/>
                <a:gd name="connsiteY8" fmla="*/ 190380 h 1704765"/>
                <a:gd name="connsiteX9" fmla="*/ 187496 w 3406645"/>
                <a:gd name="connsiteY9" fmla="*/ 147112 h 1704765"/>
                <a:gd name="connsiteX10" fmla="*/ 40384 w 3406645"/>
                <a:gd name="connsiteY10" fmla="*/ 80767 h 1704765"/>
                <a:gd name="connsiteX11" fmla="*/ 14423 w 3406645"/>
                <a:gd name="connsiteY11" fmla="*/ 60576 h 1704765"/>
                <a:gd name="connsiteX12" fmla="*/ 0 w 3406645"/>
                <a:gd name="connsiteY12" fmla="*/ 37499 h 1704765"/>
                <a:gd name="connsiteX13" fmla="*/ 0 w 3406645"/>
                <a:gd name="connsiteY13" fmla="*/ 20192 h 1704765"/>
                <a:gd name="connsiteX14" fmla="*/ 5770 w 3406645"/>
                <a:gd name="connsiteY14" fmla="*/ 8654 h 1704765"/>
                <a:gd name="connsiteX15" fmla="*/ 28846 w 3406645"/>
                <a:gd name="connsiteY15" fmla="*/ 0 h 1704765"/>
                <a:gd name="connsiteX16" fmla="*/ 77883 w 3406645"/>
                <a:gd name="connsiteY16" fmla="*/ 8654 h 1704765"/>
                <a:gd name="connsiteX17" fmla="*/ 222110 w 3406645"/>
                <a:gd name="connsiteY17" fmla="*/ 63460 h 1704765"/>
                <a:gd name="connsiteX18" fmla="*/ 429797 w 3406645"/>
                <a:gd name="connsiteY18" fmla="*/ 147112 h 1704765"/>
                <a:gd name="connsiteX19" fmla="*/ 599985 w 3406645"/>
                <a:gd name="connsiteY19" fmla="*/ 219225 h 1704765"/>
                <a:gd name="connsiteX20" fmla="*/ 764404 w 3406645"/>
                <a:gd name="connsiteY20" fmla="*/ 297108 h 1704765"/>
                <a:gd name="connsiteX21" fmla="*/ 995168 w 3406645"/>
                <a:gd name="connsiteY21" fmla="*/ 389413 h 1704765"/>
                <a:gd name="connsiteX22" fmla="*/ 1254776 w 3406645"/>
                <a:gd name="connsiteY22" fmla="*/ 545179 h 1704765"/>
                <a:gd name="connsiteX23" fmla="*/ 1600922 w 3406645"/>
                <a:gd name="connsiteY23" fmla="*/ 770173 h 1704765"/>
                <a:gd name="connsiteX24" fmla="*/ 1915337 w 3406645"/>
                <a:gd name="connsiteY24" fmla="*/ 974976 h 1704765"/>
                <a:gd name="connsiteX25" fmla="*/ 2125908 w 3406645"/>
                <a:gd name="connsiteY25" fmla="*/ 1113434 h 1704765"/>
                <a:gd name="connsiteX26" fmla="*/ 2428785 w 3406645"/>
                <a:gd name="connsiteY26" fmla="*/ 1295160 h 1704765"/>
                <a:gd name="connsiteX27" fmla="*/ 2616281 w 3406645"/>
                <a:gd name="connsiteY27" fmla="*/ 1396119 h 1704765"/>
                <a:gd name="connsiteX28" fmla="*/ 2717240 w 3406645"/>
                <a:gd name="connsiteY28" fmla="*/ 1448041 h 1704765"/>
                <a:gd name="connsiteX29" fmla="*/ 2887428 w 3406645"/>
                <a:gd name="connsiteY29" fmla="*/ 1514385 h 1704765"/>
                <a:gd name="connsiteX30" fmla="*/ 3095115 w 3406645"/>
                <a:gd name="connsiteY30" fmla="*/ 1572076 h 1704765"/>
                <a:gd name="connsiteX31" fmla="*/ 3291264 w 3406645"/>
                <a:gd name="connsiteY31" fmla="*/ 1606690 h 1704765"/>
                <a:gd name="connsiteX32" fmla="*/ 3357608 w 3406645"/>
                <a:gd name="connsiteY32" fmla="*/ 1618229 h 1704765"/>
                <a:gd name="connsiteX33" fmla="*/ 3383569 w 3406645"/>
                <a:gd name="connsiteY33" fmla="*/ 1626882 h 1704765"/>
                <a:gd name="connsiteX34" fmla="*/ 3400876 w 3406645"/>
                <a:gd name="connsiteY34" fmla="*/ 1635536 h 1704765"/>
                <a:gd name="connsiteX35" fmla="*/ 3406645 w 3406645"/>
                <a:gd name="connsiteY35" fmla="*/ 1649959 h 1704765"/>
                <a:gd name="connsiteX36" fmla="*/ 3397992 w 3406645"/>
                <a:gd name="connsiteY36" fmla="*/ 1673035 h 1704765"/>
                <a:gd name="connsiteX37" fmla="*/ 3383569 w 3406645"/>
                <a:gd name="connsiteY37" fmla="*/ 1687458 h 1704765"/>
                <a:gd name="connsiteX38" fmla="*/ 3360493 w 3406645"/>
                <a:gd name="connsiteY38" fmla="*/ 1698996 h 1704765"/>
                <a:gd name="connsiteX39" fmla="*/ 3265303 w 3406645"/>
                <a:gd name="connsiteY39" fmla="*/ 1704765 h 1704765"/>
                <a:gd name="connsiteX40" fmla="*/ 3043193 w 3406645"/>
                <a:gd name="connsiteY40" fmla="*/ 1701880 h 1704765"/>
                <a:gd name="connsiteX41" fmla="*/ 2772046 w 3406645"/>
                <a:gd name="connsiteY41" fmla="*/ 1701880 h 1704765"/>
                <a:gd name="connsiteX42" fmla="*/ 2561474 w 3406645"/>
                <a:gd name="connsiteY42" fmla="*/ 1704765 h 1704765"/>
                <a:gd name="connsiteX43" fmla="*/ 2477823 w 3406645"/>
                <a:gd name="connsiteY43" fmla="*/ 1701880 h 1704765"/>
                <a:gd name="connsiteX44" fmla="*/ 2431670 w 3406645"/>
                <a:gd name="connsiteY44" fmla="*/ 1693227 h 1704765"/>
                <a:gd name="connsiteX45" fmla="*/ 2382633 w 3406645"/>
                <a:gd name="connsiteY45" fmla="*/ 1673035 h 1704765"/>
                <a:gd name="connsiteX46" fmla="*/ 2296096 w 3406645"/>
                <a:gd name="connsiteY46" fmla="*/ 1621113 h 1704765"/>
                <a:gd name="connsiteX47" fmla="*/ 2192253 w 3406645"/>
                <a:gd name="connsiteY47" fmla="*/ 1540346 h 1704765"/>
                <a:gd name="connsiteX48" fmla="*/ 2036488 w 3406645"/>
                <a:gd name="connsiteY48" fmla="*/ 1407657 h 1704765"/>
                <a:gd name="connsiteX49" fmla="*/ 1782648 w 3406645"/>
                <a:gd name="connsiteY49" fmla="*/ 1202855 h 1704765"/>
                <a:gd name="connsiteX50" fmla="*/ 1517270 w 3406645"/>
                <a:gd name="connsiteY50" fmla="*/ 983629 h 170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06645" h="1704765">
                  <a:moveTo>
                    <a:pt x="1517270" y="983629"/>
                  </a:moveTo>
                  <a:lnTo>
                    <a:pt x="1352851" y="850940"/>
                  </a:lnTo>
                  <a:lnTo>
                    <a:pt x="1199970" y="735559"/>
                  </a:lnTo>
                  <a:lnTo>
                    <a:pt x="1070166" y="637484"/>
                  </a:lnTo>
                  <a:lnTo>
                    <a:pt x="931708" y="545179"/>
                  </a:lnTo>
                  <a:lnTo>
                    <a:pt x="700944" y="426913"/>
                  </a:lnTo>
                  <a:lnTo>
                    <a:pt x="499026" y="308646"/>
                  </a:lnTo>
                  <a:lnTo>
                    <a:pt x="383645" y="245186"/>
                  </a:lnTo>
                  <a:lnTo>
                    <a:pt x="282686" y="190380"/>
                  </a:lnTo>
                  <a:lnTo>
                    <a:pt x="187496" y="147112"/>
                  </a:lnTo>
                  <a:lnTo>
                    <a:pt x="40384" y="80767"/>
                  </a:lnTo>
                  <a:lnTo>
                    <a:pt x="14423" y="60576"/>
                  </a:lnTo>
                  <a:lnTo>
                    <a:pt x="0" y="37499"/>
                  </a:lnTo>
                  <a:lnTo>
                    <a:pt x="0" y="20192"/>
                  </a:lnTo>
                  <a:lnTo>
                    <a:pt x="5770" y="8654"/>
                  </a:lnTo>
                  <a:lnTo>
                    <a:pt x="28846" y="0"/>
                  </a:lnTo>
                  <a:lnTo>
                    <a:pt x="77883" y="8654"/>
                  </a:lnTo>
                  <a:lnTo>
                    <a:pt x="222110" y="63460"/>
                  </a:lnTo>
                  <a:lnTo>
                    <a:pt x="429797" y="147112"/>
                  </a:lnTo>
                  <a:lnTo>
                    <a:pt x="599985" y="219225"/>
                  </a:lnTo>
                  <a:lnTo>
                    <a:pt x="764404" y="297108"/>
                  </a:lnTo>
                  <a:lnTo>
                    <a:pt x="995168" y="389413"/>
                  </a:lnTo>
                  <a:lnTo>
                    <a:pt x="1254776" y="545179"/>
                  </a:lnTo>
                  <a:lnTo>
                    <a:pt x="1600922" y="770173"/>
                  </a:lnTo>
                  <a:lnTo>
                    <a:pt x="1915337" y="974976"/>
                  </a:lnTo>
                  <a:lnTo>
                    <a:pt x="2125908" y="1113434"/>
                  </a:lnTo>
                  <a:lnTo>
                    <a:pt x="2428785" y="1295160"/>
                  </a:lnTo>
                  <a:lnTo>
                    <a:pt x="2616281" y="1396119"/>
                  </a:lnTo>
                  <a:lnTo>
                    <a:pt x="2717240" y="1448041"/>
                  </a:lnTo>
                  <a:lnTo>
                    <a:pt x="2887428" y="1514385"/>
                  </a:lnTo>
                  <a:lnTo>
                    <a:pt x="3095115" y="1572076"/>
                  </a:lnTo>
                  <a:lnTo>
                    <a:pt x="3291264" y="1606690"/>
                  </a:lnTo>
                  <a:lnTo>
                    <a:pt x="3357608" y="1618229"/>
                  </a:lnTo>
                  <a:lnTo>
                    <a:pt x="3383569" y="1626882"/>
                  </a:lnTo>
                  <a:lnTo>
                    <a:pt x="3400876" y="1635536"/>
                  </a:lnTo>
                  <a:lnTo>
                    <a:pt x="3406645" y="1649959"/>
                  </a:lnTo>
                  <a:lnTo>
                    <a:pt x="3397992" y="1673035"/>
                  </a:lnTo>
                  <a:lnTo>
                    <a:pt x="3383569" y="1687458"/>
                  </a:lnTo>
                  <a:lnTo>
                    <a:pt x="3360493" y="1698996"/>
                  </a:lnTo>
                  <a:lnTo>
                    <a:pt x="3265303" y="1704765"/>
                  </a:lnTo>
                  <a:lnTo>
                    <a:pt x="3043193" y="1701880"/>
                  </a:lnTo>
                  <a:lnTo>
                    <a:pt x="2772046" y="1701880"/>
                  </a:lnTo>
                  <a:lnTo>
                    <a:pt x="2561474" y="1704765"/>
                  </a:lnTo>
                  <a:lnTo>
                    <a:pt x="2477823" y="1701880"/>
                  </a:lnTo>
                  <a:lnTo>
                    <a:pt x="2431670" y="1693227"/>
                  </a:lnTo>
                  <a:lnTo>
                    <a:pt x="2382633" y="1673035"/>
                  </a:lnTo>
                  <a:lnTo>
                    <a:pt x="2296096" y="1621113"/>
                  </a:lnTo>
                  <a:lnTo>
                    <a:pt x="2192253" y="1540346"/>
                  </a:lnTo>
                  <a:lnTo>
                    <a:pt x="2036488" y="1407657"/>
                  </a:lnTo>
                  <a:lnTo>
                    <a:pt x="1782648" y="1202855"/>
                  </a:lnTo>
                  <a:lnTo>
                    <a:pt x="1517270" y="9836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4083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2" grpId="0" animBg="1"/>
      <p:bldP spid="10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C18D6795-7E43-4FD7-BF09-1E1F7BB996F2}"/>
              </a:ext>
            </a:extLst>
          </p:cNvPr>
          <p:cNvGrpSpPr/>
          <p:nvPr/>
        </p:nvGrpSpPr>
        <p:grpSpPr>
          <a:xfrm>
            <a:off x="4184652" y="1647825"/>
            <a:ext cx="4221162" cy="4103689"/>
            <a:chOff x="4184652" y="1647825"/>
            <a:chExt cx="4221162" cy="410368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7830F48-B834-4AF1-9850-F17831D97ADD}"/>
                </a:ext>
              </a:extLst>
            </p:cNvPr>
            <p:cNvSpPr/>
            <p:nvPr/>
          </p:nvSpPr>
          <p:spPr>
            <a:xfrm>
              <a:off x="4427539" y="2484438"/>
              <a:ext cx="544512" cy="1458912"/>
            </a:xfrm>
            <a:custGeom>
              <a:avLst/>
              <a:gdLst>
                <a:gd name="connsiteX0" fmla="*/ 295275 w 545306"/>
                <a:gd name="connsiteY0" fmla="*/ 966787 h 1459706"/>
                <a:gd name="connsiteX1" fmla="*/ 297656 w 545306"/>
                <a:gd name="connsiteY1" fmla="*/ 721519 h 1459706"/>
                <a:gd name="connsiteX2" fmla="*/ 290512 w 545306"/>
                <a:gd name="connsiteY2" fmla="*/ 635794 h 1459706"/>
                <a:gd name="connsiteX3" fmla="*/ 269081 w 545306"/>
                <a:gd name="connsiteY3" fmla="*/ 521494 h 1459706"/>
                <a:gd name="connsiteX4" fmla="*/ 242887 w 545306"/>
                <a:gd name="connsiteY4" fmla="*/ 416719 h 1459706"/>
                <a:gd name="connsiteX5" fmla="*/ 209550 w 545306"/>
                <a:gd name="connsiteY5" fmla="*/ 321469 h 1459706"/>
                <a:gd name="connsiteX6" fmla="*/ 180975 w 545306"/>
                <a:gd name="connsiteY6" fmla="*/ 264319 h 1459706"/>
                <a:gd name="connsiteX7" fmla="*/ 154781 w 545306"/>
                <a:gd name="connsiteY7" fmla="*/ 226219 h 1459706"/>
                <a:gd name="connsiteX8" fmla="*/ 111919 w 545306"/>
                <a:gd name="connsiteY8" fmla="*/ 176212 h 1459706"/>
                <a:gd name="connsiteX9" fmla="*/ 61912 w 545306"/>
                <a:gd name="connsiteY9" fmla="*/ 128587 h 1459706"/>
                <a:gd name="connsiteX10" fmla="*/ 30956 w 545306"/>
                <a:gd name="connsiteY10" fmla="*/ 102394 h 1459706"/>
                <a:gd name="connsiteX11" fmla="*/ 14287 w 545306"/>
                <a:gd name="connsiteY11" fmla="*/ 78581 h 1459706"/>
                <a:gd name="connsiteX12" fmla="*/ 0 w 545306"/>
                <a:gd name="connsiteY12" fmla="*/ 45244 h 1459706"/>
                <a:gd name="connsiteX13" fmla="*/ 0 w 545306"/>
                <a:gd name="connsiteY13" fmla="*/ 21431 h 1459706"/>
                <a:gd name="connsiteX14" fmla="*/ 9525 w 545306"/>
                <a:gd name="connsiteY14" fmla="*/ 4762 h 1459706"/>
                <a:gd name="connsiteX15" fmla="*/ 28575 w 545306"/>
                <a:gd name="connsiteY15" fmla="*/ 0 h 1459706"/>
                <a:gd name="connsiteX16" fmla="*/ 54769 w 545306"/>
                <a:gd name="connsiteY16" fmla="*/ 2381 h 1459706"/>
                <a:gd name="connsiteX17" fmla="*/ 92869 w 545306"/>
                <a:gd name="connsiteY17" fmla="*/ 19050 h 1459706"/>
                <a:gd name="connsiteX18" fmla="*/ 190500 w 545306"/>
                <a:gd name="connsiteY18" fmla="*/ 61912 h 1459706"/>
                <a:gd name="connsiteX19" fmla="*/ 259556 w 545306"/>
                <a:gd name="connsiteY19" fmla="*/ 95250 h 1459706"/>
                <a:gd name="connsiteX20" fmla="*/ 330994 w 545306"/>
                <a:gd name="connsiteY20" fmla="*/ 135731 h 1459706"/>
                <a:gd name="connsiteX21" fmla="*/ 395287 w 545306"/>
                <a:gd name="connsiteY21" fmla="*/ 183356 h 1459706"/>
                <a:gd name="connsiteX22" fmla="*/ 478631 w 545306"/>
                <a:gd name="connsiteY22" fmla="*/ 252412 h 1459706"/>
                <a:gd name="connsiteX23" fmla="*/ 502444 w 545306"/>
                <a:gd name="connsiteY23" fmla="*/ 411956 h 1459706"/>
                <a:gd name="connsiteX24" fmla="*/ 523875 w 545306"/>
                <a:gd name="connsiteY24" fmla="*/ 595312 h 1459706"/>
                <a:gd name="connsiteX25" fmla="*/ 535781 w 545306"/>
                <a:gd name="connsiteY25" fmla="*/ 745331 h 1459706"/>
                <a:gd name="connsiteX26" fmla="*/ 542925 w 545306"/>
                <a:gd name="connsiteY26" fmla="*/ 933450 h 1459706"/>
                <a:gd name="connsiteX27" fmla="*/ 542925 w 545306"/>
                <a:gd name="connsiteY27" fmla="*/ 1173956 h 1459706"/>
                <a:gd name="connsiteX28" fmla="*/ 545306 w 545306"/>
                <a:gd name="connsiteY28" fmla="*/ 1364456 h 1459706"/>
                <a:gd name="connsiteX29" fmla="*/ 533400 w 545306"/>
                <a:gd name="connsiteY29" fmla="*/ 1414462 h 1459706"/>
                <a:gd name="connsiteX30" fmla="*/ 519112 w 545306"/>
                <a:gd name="connsiteY30" fmla="*/ 1438275 h 1459706"/>
                <a:gd name="connsiteX31" fmla="*/ 500062 w 545306"/>
                <a:gd name="connsiteY31" fmla="*/ 1452562 h 1459706"/>
                <a:gd name="connsiteX32" fmla="*/ 466725 w 545306"/>
                <a:gd name="connsiteY32" fmla="*/ 1459706 h 1459706"/>
                <a:gd name="connsiteX33" fmla="*/ 435769 w 545306"/>
                <a:gd name="connsiteY33" fmla="*/ 1457325 h 1459706"/>
                <a:gd name="connsiteX34" fmla="*/ 400050 w 545306"/>
                <a:gd name="connsiteY34" fmla="*/ 1447800 h 1459706"/>
                <a:gd name="connsiteX35" fmla="*/ 381000 w 545306"/>
                <a:gd name="connsiteY35" fmla="*/ 1431131 h 1459706"/>
                <a:gd name="connsiteX36" fmla="*/ 364331 w 545306"/>
                <a:gd name="connsiteY36" fmla="*/ 1414462 h 1459706"/>
                <a:gd name="connsiteX37" fmla="*/ 338137 w 545306"/>
                <a:gd name="connsiteY37" fmla="*/ 1378744 h 1459706"/>
                <a:gd name="connsiteX38" fmla="*/ 321469 w 545306"/>
                <a:gd name="connsiteY38" fmla="*/ 1331119 h 1459706"/>
                <a:gd name="connsiteX39" fmla="*/ 309562 w 545306"/>
                <a:gd name="connsiteY39" fmla="*/ 1264444 h 1459706"/>
                <a:gd name="connsiteX40" fmla="*/ 304800 w 545306"/>
                <a:gd name="connsiteY40" fmla="*/ 1181100 h 1459706"/>
                <a:gd name="connsiteX41" fmla="*/ 302419 w 545306"/>
                <a:gd name="connsiteY41" fmla="*/ 1104900 h 1459706"/>
                <a:gd name="connsiteX42" fmla="*/ 295275 w 545306"/>
                <a:gd name="connsiteY42" fmla="*/ 9667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45306" h="1459706">
                  <a:moveTo>
                    <a:pt x="295275" y="966787"/>
                  </a:moveTo>
                  <a:cubicBezTo>
                    <a:pt x="296069" y="885031"/>
                    <a:pt x="296862" y="803275"/>
                    <a:pt x="297656" y="721519"/>
                  </a:cubicBezTo>
                  <a:lnTo>
                    <a:pt x="290512" y="635794"/>
                  </a:lnTo>
                  <a:lnTo>
                    <a:pt x="269081" y="521494"/>
                  </a:lnTo>
                  <a:lnTo>
                    <a:pt x="242887" y="416719"/>
                  </a:lnTo>
                  <a:lnTo>
                    <a:pt x="209550" y="321469"/>
                  </a:lnTo>
                  <a:lnTo>
                    <a:pt x="180975" y="264319"/>
                  </a:lnTo>
                  <a:lnTo>
                    <a:pt x="154781" y="226219"/>
                  </a:lnTo>
                  <a:lnTo>
                    <a:pt x="111919" y="176212"/>
                  </a:lnTo>
                  <a:lnTo>
                    <a:pt x="61912" y="128587"/>
                  </a:lnTo>
                  <a:lnTo>
                    <a:pt x="30956" y="102394"/>
                  </a:lnTo>
                  <a:lnTo>
                    <a:pt x="14287" y="78581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92869" y="19050"/>
                  </a:lnTo>
                  <a:lnTo>
                    <a:pt x="190500" y="61912"/>
                  </a:lnTo>
                  <a:lnTo>
                    <a:pt x="259556" y="95250"/>
                  </a:lnTo>
                  <a:lnTo>
                    <a:pt x="330994" y="135731"/>
                  </a:lnTo>
                  <a:lnTo>
                    <a:pt x="395287" y="183356"/>
                  </a:lnTo>
                  <a:lnTo>
                    <a:pt x="478631" y="252412"/>
                  </a:lnTo>
                  <a:lnTo>
                    <a:pt x="502444" y="411956"/>
                  </a:lnTo>
                  <a:lnTo>
                    <a:pt x="523875" y="595312"/>
                  </a:lnTo>
                  <a:lnTo>
                    <a:pt x="535781" y="745331"/>
                  </a:lnTo>
                  <a:lnTo>
                    <a:pt x="542925" y="933450"/>
                  </a:lnTo>
                  <a:lnTo>
                    <a:pt x="542925" y="1173956"/>
                  </a:lnTo>
                  <a:cubicBezTo>
                    <a:pt x="543719" y="1237456"/>
                    <a:pt x="544512" y="1300956"/>
                    <a:pt x="545306" y="1364456"/>
                  </a:cubicBezTo>
                  <a:lnTo>
                    <a:pt x="533400" y="1414462"/>
                  </a:lnTo>
                  <a:lnTo>
                    <a:pt x="519112" y="1438275"/>
                  </a:lnTo>
                  <a:lnTo>
                    <a:pt x="500062" y="1452562"/>
                  </a:lnTo>
                  <a:lnTo>
                    <a:pt x="466725" y="1459706"/>
                  </a:lnTo>
                  <a:lnTo>
                    <a:pt x="435769" y="1457325"/>
                  </a:lnTo>
                  <a:lnTo>
                    <a:pt x="400050" y="1447800"/>
                  </a:lnTo>
                  <a:lnTo>
                    <a:pt x="381000" y="1431131"/>
                  </a:lnTo>
                  <a:lnTo>
                    <a:pt x="364331" y="1414462"/>
                  </a:lnTo>
                  <a:lnTo>
                    <a:pt x="338137" y="1378744"/>
                  </a:lnTo>
                  <a:lnTo>
                    <a:pt x="321469" y="1331119"/>
                  </a:lnTo>
                  <a:lnTo>
                    <a:pt x="309562" y="1264444"/>
                  </a:lnTo>
                  <a:lnTo>
                    <a:pt x="304800" y="1181100"/>
                  </a:lnTo>
                  <a:cubicBezTo>
                    <a:pt x="304006" y="1155700"/>
                    <a:pt x="303213" y="1130300"/>
                    <a:pt x="302419" y="1104900"/>
                  </a:cubicBezTo>
                  <a:lnTo>
                    <a:pt x="295275" y="966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1C798EE-D022-4B68-AACB-26AE8CA97CB6}"/>
                </a:ext>
              </a:extLst>
            </p:cNvPr>
            <p:cNvSpPr/>
            <p:nvPr/>
          </p:nvSpPr>
          <p:spPr>
            <a:xfrm>
              <a:off x="4808539" y="2420938"/>
              <a:ext cx="2882900" cy="1263650"/>
            </a:xfrm>
            <a:custGeom>
              <a:avLst/>
              <a:gdLst>
                <a:gd name="connsiteX0" fmla="*/ 783431 w 2883694"/>
                <a:gd name="connsiteY0" fmla="*/ 357188 h 1262063"/>
                <a:gd name="connsiteX1" fmla="*/ 47625 w 2883694"/>
                <a:gd name="connsiteY1" fmla="*/ 459582 h 1262063"/>
                <a:gd name="connsiteX2" fmla="*/ 0 w 2883694"/>
                <a:gd name="connsiteY2" fmla="*/ 300038 h 1262063"/>
                <a:gd name="connsiteX3" fmla="*/ 173831 w 2883694"/>
                <a:gd name="connsiteY3" fmla="*/ 283369 h 1262063"/>
                <a:gd name="connsiteX4" fmla="*/ 602456 w 2883694"/>
                <a:gd name="connsiteY4" fmla="*/ 228600 h 1262063"/>
                <a:gd name="connsiteX5" fmla="*/ 1109662 w 2883694"/>
                <a:gd name="connsiteY5" fmla="*/ 157163 h 1262063"/>
                <a:gd name="connsiteX6" fmla="*/ 1376362 w 2883694"/>
                <a:gd name="connsiteY6" fmla="*/ 133350 h 1262063"/>
                <a:gd name="connsiteX7" fmla="*/ 1781175 w 2883694"/>
                <a:gd name="connsiteY7" fmla="*/ 90488 h 1262063"/>
                <a:gd name="connsiteX8" fmla="*/ 2128837 w 2883694"/>
                <a:gd name="connsiteY8" fmla="*/ 64294 h 1262063"/>
                <a:gd name="connsiteX9" fmla="*/ 2428875 w 2883694"/>
                <a:gd name="connsiteY9" fmla="*/ 47625 h 1262063"/>
                <a:gd name="connsiteX10" fmla="*/ 2459831 w 2883694"/>
                <a:gd name="connsiteY10" fmla="*/ 33338 h 1262063"/>
                <a:gd name="connsiteX11" fmla="*/ 2509837 w 2883694"/>
                <a:gd name="connsiteY11" fmla="*/ 19050 h 1262063"/>
                <a:gd name="connsiteX12" fmla="*/ 2564606 w 2883694"/>
                <a:gd name="connsiteY12" fmla="*/ 7144 h 1262063"/>
                <a:gd name="connsiteX13" fmla="*/ 2643187 w 2883694"/>
                <a:gd name="connsiteY13" fmla="*/ 0 h 1262063"/>
                <a:gd name="connsiteX14" fmla="*/ 2659856 w 2883694"/>
                <a:gd name="connsiteY14" fmla="*/ 4763 h 1262063"/>
                <a:gd name="connsiteX15" fmla="*/ 2712244 w 2883694"/>
                <a:gd name="connsiteY15" fmla="*/ 42863 h 1262063"/>
                <a:gd name="connsiteX16" fmla="*/ 2769394 w 2883694"/>
                <a:gd name="connsiteY16" fmla="*/ 88107 h 1262063"/>
                <a:gd name="connsiteX17" fmla="*/ 2821781 w 2883694"/>
                <a:gd name="connsiteY17" fmla="*/ 133350 h 1262063"/>
                <a:gd name="connsiteX18" fmla="*/ 2857500 w 2883694"/>
                <a:gd name="connsiteY18" fmla="*/ 169069 h 1262063"/>
                <a:gd name="connsiteX19" fmla="*/ 2878931 w 2883694"/>
                <a:gd name="connsiteY19" fmla="*/ 202407 h 1262063"/>
                <a:gd name="connsiteX20" fmla="*/ 2883694 w 2883694"/>
                <a:gd name="connsiteY20" fmla="*/ 228600 h 1262063"/>
                <a:gd name="connsiteX21" fmla="*/ 2876550 w 2883694"/>
                <a:gd name="connsiteY21" fmla="*/ 257175 h 1262063"/>
                <a:gd name="connsiteX22" fmla="*/ 2859881 w 2883694"/>
                <a:gd name="connsiteY22" fmla="*/ 271463 h 1262063"/>
                <a:gd name="connsiteX23" fmla="*/ 2836069 w 2883694"/>
                <a:gd name="connsiteY23" fmla="*/ 288132 h 1262063"/>
                <a:gd name="connsiteX24" fmla="*/ 2809875 w 2883694"/>
                <a:gd name="connsiteY24" fmla="*/ 316707 h 1262063"/>
                <a:gd name="connsiteX25" fmla="*/ 2788444 w 2883694"/>
                <a:gd name="connsiteY25" fmla="*/ 359569 h 1262063"/>
                <a:gd name="connsiteX26" fmla="*/ 2752725 w 2883694"/>
                <a:gd name="connsiteY26" fmla="*/ 450057 h 1262063"/>
                <a:gd name="connsiteX27" fmla="*/ 2657475 w 2883694"/>
                <a:gd name="connsiteY27" fmla="*/ 728663 h 1262063"/>
                <a:gd name="connsiteX28" fmla="*/ 2595562 w 2883694"/>
                <a:gd name="connsiteY28" fmla="*/ 916782 h 1262063"/>
                <a:gd name="connsiteX29" fmla="*/ 2574131 w 2883694"/>
                <a:gd name="connsiteY29" fmla="*/ 1014413 h 1262063"/>
                <a:gd name="connsiteX30" fmla="*/ 2526506 w 2883694"/>
                <a:gd name="connsiteY30" fmla="*/ 1126332 h 1262063"/>
                <a:gd name="connsiteX31" fmla="*/ 2464594 w 2883694"/>
                <a:gd name="connsiteY31" fmla="*/ 1250157 h 1262063"/>
                <a:gd name="connsiteX32" fmla="*/ 2450306 w 2883694"/>
                <a:gd name="connsiteY32" fmla="*/ 1259682 h 1262063"/>
                <a:gd name="connsiteX33" fmla="*/ 2424112 w 2883694"/>
                <a:gd name="connsiteY33" fmla="*/ 1262063 h 1262063"/>
                <a:gd name="connsiteX34" fmla="*/ 2400300 w 2883694"/>
                <a:gd name="connsiteY34" fmla="*/ 1257300 h 1262063"/>
                <a:gd name="connsiteX35" fmla="*/ 2374106 w 2883694"/>
                <a:gd name="connsiteY35" fmla="*/ 1245394 h 1262063"/>
                <a:gd name="connsiteX36" fmla="*/ 2338387 w 2883694"/>
                <a:gd name="connsiteY36" fmla="*/ 1219200 h 1262063"/>
                <a:gd name="connsiteX37" fmla="*/ 2312194 w 2883694"/>
                <a:gd name="connsiteY37" fmla="*/ 1181100 h 1262063"/>
                <a:gd name="connsiteX38" fmla="*/ 2355056 w 2883694"/>
                <a:gd name="connsiteY38" fmla="*/ 1026319 h 1262063"/>
                <a:gd name="connsiteX39" fmla="*/ 2431256 w 2883694"/>
                <a:gd name="connsiteY39" fmla="*/ 654844 h 1262063"/>
                <a:gd name="connsiteX40" fmla="*/ 2474119 w 2883694"/>
                <a:gd name="connsiteY40" fmla="*/ 376238 h 1262063"/>
                <a:gd name="connsiteX41" fmla="*/ 2488406 w 2883694"/>
                <a:gd name="connsiteY41" fmla="*/ 280988 h 1262063"/>
                <a:gd name="connsiteX42" fmla="*/ 2488406 w 2883694"/>
                <a:gd name="connsiteY42" fmla="*/ 254794 h 1262063"/>
                <a:gd name="connsiteX43" fmla="*/ 2483644 w 2883694"/>
                <a:gd name="connsiteY43" fmla="*/ 238125 h 1262063"/>
                <a:gd name="connsiteX44" fmla="*/ 2478881 w 2883694"/>
                <a:gd name="connsiteY44" fmla="*/ 228600 h 1262063"/>
                <a:gd name="connsiteX45" fmla="*/ 2469356 w 2883694"/>
                <a:gd name="connsiteY45" fmla="*/ 221457 h 1262063"/>
                <a:gd name="connsiteX46" fmla="*/ 2457450 w 2883694"/>
                <a:gd name="connsiteY46" fmla="*/ 214313 h 1262063"/>
                <a:gd name="connsiteX47" fmla="*/ 2421731 w 2883694"/>
                <a:gd name="connsiteY47" fmla="*/ 204788 h 1262063"/>
                <a:gd name="connsiteX48" fmla="*/ 2340769 w 2883694"/>
                <a:gd name="connsiteY48" fmla="*/ 207169 h 1262063"/>
                <a:gd name="connsiteX49" fmla="*/ 2055019 w 2883694"/>
                <a:gd name="connsiteY49" fmla="*/ 230982 h 1262063"/>
                <a:gd name="connsiteX50" fmla="*/ 1674019 w 2883694"/>
                <a:gd name="connsiteY50" fmla="*/ 266700 h 1262063"/>
                <a:gd name="connsiteX51" fmla="*/ 1364456 w 2883694"/>
                <a:gd name="connsiteY51" fmla="*/ 295275 h 1262063"/>
                <a:gd name="connsiteX52" fmla="*/ 1088231 w 2883694"/>
                <a:gd name="connsiteY52" fmla="*/ 319088 h 1262063"/>
                <a:gd name="connsiteX53" fmla="*/ 783431 w 2883694"/>
                <a:gd name="connsiteY53" fmla="*/ 35718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83694" h="1262063">
                  <a:moveTo>
                    <a:pt x="783431" y="357188"/>
                  </a:moveTo>
                  <a:lnTo>
                    <a:pt x="47625" y="459582"/>
                  </a:lnTo>
                  <a:lnTo>
                    <a:pt x="0" y="300038"/>
                  </a:lnTo>
                  <a:lnTo>
                    <a:pt x="173831" y="283369"/>
                  </a:lnTo>
                  <a:lnTo>
                    <a:pt x="602456" y="228600"/>
                  </a:lnTo>
                  <a:lnTo>
                    <a:pt x="1109662" y="157163"/>
                  </a:lnTo>
                  <a:lnTo>
                    <a:pt x="1376362" y="133350"/>
                  </a:lnTo>
                  <a:lnTo>
                    <a:pt x="1781175" y="90488"/>
                  </a:lnTo>
                  <a:lnTo>
                    <a:pt x="2128837" y="64294"/>
                  </a:lnTo>
                  <a:lnTo>
                    <a:pt x="2428875" y="47625"/>
                  </a:lnTo>
                  <a:lnTo>
                    <a:pt x="2459831" y="33338"/>
                  </a:lnTo>
                  <a:lnTo>
                    <a:pt x="2509837" y="19050"/>
                  </a:lnTo>
                  <a:lnTo>
                    <a:pt x="2564606" y="7144"/>
                  </a:lnTo>
                  <a:lnTo>
                    <a:pt x="2643187" y="0"/>
                  </a:lnTo>
                  <a:lnTo>
                    <a:pt x="2659856" y="4763"/>
                  </a:lnTo>
                  <a:lnTo>
                    <a:pt x="2712244" y="42863"/>
                  </a:lnTo>
                  <a:lnTo>
                    <a:pt x="2769394" y="88107"/>
                  </a:lnTo>
                  <a:lnTo>
                    <a:pt x="2821781" y="133350"/>
                  </a:lnTo>
                  <a:lnTo>
                    <a:pt x="2857500" y="169069"/>
                  </a:lnTo>
                  <a:lnTo>
                    <a:pt x="2878931" y="202407"/>
                  </a:lnTo>
                  <a:lnTo>
                    <a:pt x="2883694" y="228600"/>
                  </a:lnTo>
                  <a:lnTo>
                    <a:pt x="2876550" y="257175"/>
                  </a:lnTo>
                  <a:lnTo>
                    <a:pt x="2859881" y="271463"/>
                  </a:lnTo>
                  <a:lnTo>
                    <a:pt x="2836069" y="288132"/>
                  </a:lnTo>
                  <a:lnTo>
                    <a:pt x="2809875" y="316707"/>
                  </a:lnTo>
                  <a:lnTo>
                    <a:pt x="2788444" y="359569"/>
                  </a:lnTo>
                  <a:lnTo>
                    <a:pt x="2752725" y="450057"/>
                  </a:lnTo>
                  <a:lnTo>
                    <a:pt x="2657475" y="728663"/>
                  </a:lnTo>
                  <a:lnTo>
                    <a:pt x="2595562" y="916782"/>
                  </a:lnTo>
                  <a:lnTo>
                    <a:pt x="2574131" y="1014413"/>
                  </a:lnTo>
                  <a:lnTo>
                    <a:pt x="2526506" y="1126332"/>
                  </a:lnTo>
                  <a:lnTo>
                    <a:pt x="2464594" y="1250157"/>
                  </a:lnTo>
                  <a:lnTo>
                    <a:pt x="2450306" y="1259682"/>
                  </a:lnTo>
                  <a:lnTo>
                    <a:pt x="2424112" y="1262063"/>
                  </a:lnTo>
                  <a:lnTo>
                    <a:pt x="2400300" y="1257300"/>
                  </a:lnTo>
                  <a:lnTo>
                    <a:pt x="2374106" y="1245394"/>
                  </a:lnTo>
                  <a:lnTo>
                    <a:pt x="2338387" y="1219200"/>
                  </a:lnTo>
                  <a:lnTo>
                    <a:pt x="2312194" y="1181100"/>
                  </a:lnTo>
                  <a:lnTo>
                    <a:pt x="2355056" y="1026319"/>
                  </a:lnTo>
                  <a:lnTo>
                    <a:pt x="2431256" y="654844"/>
                  </a:lnTo>
                  <a:lnTo>
                    <a:pt x="2474119" y="376238"/>
                  </a:lnTo>
                  <a:lnTo>
                    <a:pt x="2488406" y="280988"/>
                  </a:lnTo>
                  <a:lnTo>
                    <a:pt x="2488406" y="254794"/>
                  </a:lnTo>
                  <a:lnTo>
                    <a:pt x="2483644" y="238125"/>
                  </a:lnTo>
                  <a:lnTo>
                    <a:pt x="2478881" y="228600"/>
                  </a:lnTo>
                  <a:lnTo>
                    <a:pt x="2469356" y="221457"/>
                  </a:lnTo>
                  <a:lnTo>
                    <a:pt x="2457450" y="214313"/>
                  </a:lnTo>
                  <a:lnTo>
                    <a:pt x="2421731" y="204788"/>
                  </a:lnTo>
                  <a:lnTo>
                    <a:pt x="2340769" y="207169"/>
                  </a:lnTo>
                  <a:lnTo>
                    <a:pt x="2055019" y="230982"/>
                  </a:lnTo>
                  <a:lnTo>
                    <a:pt x="1674019" y="266700"/>
                  </a:lnTo>
                  <a:lnTo>
                    <a:pt x="1364456" y="295275"/>
                  </a:lnTo>
                  <a:lnTo>
                    <a:pt x="1088231" y="319088"/>
                  </a:lnTo>
                  <a:lnTo>
                    <a:pt x="783431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8DBBB2C-8E83-4D58-9D3E-4592A84E0480}"/>
                </a:ext>
              </a:extLst>
            </p:cNvPr>
            <p:cNvSpPr/>
            <p:nvPr/>
          </p:nvSpPr>
          <p:spPr>
            <a:xfrm>
              <a:off x="4903790" y="3448051"/>
              <a:ext cx="2320925" cy="398463"/>
            </a:xfrm>
            <a:custGeom>
              <a:avLst/>
              <a:gdLst>
                <a:gd name="connsiteX0" fmla="*/ 438150 w 2321719"/>
                <a:gd name="connsiteY0" fmla="*/ 309563 h 397669"/>
                <a:gd name="connsiteX1" fmla="*/ 240506 w 2321719"/>
                <a:gd name="connsiteY1" fmla="*/ 345281 h 397669"/>
                <a:gd name="connsiteX2" fmla="*/ 16669 w 2321719"/>
                <a:gd name="connsiteY2" fmla="*/ 397669 h 397669"/>
                <a:gd name="connsiteX3" fmla="*/ 0 w 2321719"/>
                <a:gd name="connsiteY3" fmla="*/ 214313 h 397669"/>
                <a:gd name="connsiteX4" fmla="*/ 247650 w 2321719"/>
                <a:gd name="connsiteY4" fmla="*/ 176213 h 397669"/>
                <a:gd name="connsiteX5" fmla="*/ 500062 w 2321719"/>
                <a:gd name="connsiteY5" fmla="*/ 138113 h 397669"/>
                <a:gd name="connsiteX6" fmla="*/ 723900 w 2321719"/>
                <a:gd name="connsiteY6" fmla="*/ 104775 h 397669"/>
                <a:gd name="connsiteX7" fmla="*/ 985837 w 2321719"/>
                <a:gd name="connsiteY7" fmla="*/ 69056 h 397669"/>
                <a:gd name="connsiteX8" fmla="*/ 1264444 w 2321719"/>
                <a:gd name="connsiteY8" fmla="*/ 47625 h 397669"/>
                <a:gd name="connsiteX9" fmla="*/ 1597819 w 2321719"/>
                <a:gd name="connsiteY9" fmla="*/ 23813 h 397669"/>
                <a:gd name="connsiteX10" fmla="*/ 1895475 w 2321719"/>
                <a:gd name="connsiteY10" fmla="*/ 9525 h 397669"/>
                <a:gd name="connsiteX11" fmla="*/ 2095500 w 2321719"/>
                <a:gd name="connsiteY11" fmla="*/ 4763 h 397669"/>
                <a:gd name="connsiteX12" fmla="*/ 2297906 w 2321719"/>
                <a:gd name="connsiteY12" fmla="*/ 0 h 397669"/>
                <a:gd name="connsiteX13" fmla="*/ 2321719 w 2321719"/>
                <a:gd name="connsiteY13" fmla="*/ 183356 h 397669"/>
                <a:gd name="connsiteX14" fmla="*/ 2090737 w 2321719"/>
                <a:gd name="connsiteY14" fmla="*/ 178594 h 397669"/>
                <a:gd name="connsiteX15" fmla="*/ 1774031 w 2321719"/>
                <a:gd name="connsiteY15" fmla="*/ 173831 h 397669"/>
                <a:gd name="connsiteX16" fmla="*/ 1578769 w 2321719"/>
                <a:gd name="connsiteY16" fmla="*/ 180975 h 397669"/>
                <a:gd name="connsiteX17" fmla="*/ 1238250 w 2321719"/>
                <a:gd name="connsiteY17" fmla="*/ 204788 h 397669"/>
                <a:gd name="connsiteX18" fmla="*/ 952500 w 2321719"/>
                <a:gd name="connsiteY18" fmla="*/ 230981 h 397669"/>
                <a:gd name="connsiteX19" fmla="*/ 688181 w 2321719"/>
                <a:gd name="connsiteY19" fmla="*/ 266700 h 397669"/>
                <a:gd name="connsiteX20" fmla="*/ 438150 w 2321719"/>
                <a:gd name="connsiteY20" fmla="*/ 30956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21719" h="397669">
                  <a:moveTo>
                    <a:pt x="438150" y="309563"/>
                  </a:moveTo>
                  <a:lnTo>
                    <a:pt x="240506" y="345281"/>
                  </a:lnTo>
                  <a:lnTo>
                    <a:pt x="16669" y="397669"/>
                  </a:lnTo>
                  <a:lnTo>
                    <a:pt x="0" y="214313"/>
                  </a:lnTo>
                  <a:lnTo>
                    <a:pt x="247650" y="176213"/>
                  </a:lnTo>
                  <a:lnTo>
                    <a:pt x="500062" y="138113"/>
                  </a:lnTo>
                  <a:lnTo>
                    <a:pt x="723900" y="104775"/>
                  </a:lnTo>
                  <a:lnTo>
                    <a:pt x="985837" y="69056"/>
                  </a:lnTo>
                  <a:lnTo>
                    <a:pt x="1264444" y="47625"/>
                  </a:lnTo>
                  <a:lnTo>
                    <a:pt x="1597819" y="23813"/>
                  </a:lnTo>
                  <a:lnTo>
                    <a:pt x="1895475" y="9525"/>
                  </a:lnTo>
                  <a:lnTo>
                    <a:pt x="2095500" y="4763"/>
                  </a:lnTo>
                  <a:lnTo>
                    <a:pt x="2297906" y="0"/>
                  </a:lnTo>
                  <a:lnTo>
                    <a:pt x="2321719" y="183356"/>
                  </a:lnTo>
                  <a:lnTo>
                    <a:pt x="2090737" y="178594"/>
                  </a:lnTo>
                  <a:lnTo>
                    <a:pt x="1774031" y="173831"/>
                  </a:lnTo>
                  <a:lnTo>
                    <a:pt x="1578769" y="180975"/>
                  </a:lnTo>
                  <a:lnTo>
                    <a:pt x="1238250" y="204788"/>
                  </a:lnTo>
                  <a:lnTo>
                    <a:pt x="952500" y="230981"/>
                  </a:lnTo>
                  <a:lnTo>
                    <a:pt x="688181" y="266700"/>
                  </a:lnTo>
                  <a:lnTo>
                    <a:pt x="4381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0867D2AD-3DE6-4AD2-BE09-9BB3D6B546EC}"/>
                </a:ext>
              </a:extLst>
            </p:cNvPr>
            <p:cNvSpPr/>
            <p:nvPr/>
          </p:nvSpPr>
          <p:spPr>
            <a:xfrm rot="16200000">
              <a:off x="3180558" y="2651919"/>
              <a:ext cx="4073525" cy="2065338"/>
            </a:xfrm>
            <a:custGeom>
              <a:avLst/>
              <a:gdLst>
                <a:gd name="connsiteX0" fmla="*/ 2573736 w 4074200"/>
                <a:gd name="connsiteY0" fmla="*/ 1959428 h 2065343"/>
                <a:gd name="connsiteX1" fmla="*/ 2199503 w 4074200"/>
                <a:gd name="connsiteY1" fmla="*/ 1945306 h 2065343"/>
                <a:gd name="connsiteX2" fmla="*/ 2065344 w 4074200"/>
                <a:gd name="connsiteY2" fmla="*/ 1924123 h 2065343"/>
                <a:gd name="connsiteX3" fmla="*/ 1853514 w 4074200"/>
                <a:gd name="connsiteY3" fmla="*/ 1902940 h 2065343"/>
                <a:gd name="connsiteX4" fmla="*/ 1694641 w 4074200"/>
                <a:gd name="connsiteY4" fmla="*/ 1881757 h 2065343"/>
                <a:gd name="connsiteX5" fmla="*/ 1581665 w 4074200"/>
                <a:gd name="connsiteY5" fmla="*/ 1864105 h 2065343"/>
                <a:gd name="connsiteX6" fmla="*/ 1461628 w 4074200"/>
                <a:gd name="connsiteY6" fmla="*/ 1839391 h 2065343"/>
                <a:gd name="connsiteX7" fmla="*/ 1338061 w 4074200"/>
                <a:gd name="connsiteY7" fmla="*/ 1811147 h 2065343"/>
                <a:gd name="connsiteX8" fmla="*/ 1263920 w 4074200"/>
                <a:gd name="connsiteY8" fmla="*/ 1789964 h 2065343"/>
                <a:gd name="connsiteX9" fmla="*/ 1119170 w 4074200"/>
                <a:gd name="connsiteY9" fmla="*/ 1719354 h 2065343"/>
                <a:gd name="connsiteX10" fmla="*/ 981480 w 4074200"/>
                <a:gd name="connsiteY10" fmla="*/ 1648744 h 2065343"/>
                <a:gd name="connsiteX11" fmla="*/ 879095 w 4074200"/>
                <a:gd name="connsiteY11" fmla="*/ 1581665 h 2065343"/>
                <a:gd name="connsiteX12" fmla="*/ 773180 w 4074200"/>
                <a:gd name="connsiteY12" fmla="*/ 1503994 h 2065343"/>
                <a:gd name="connsiteX13" fmla="*/ 670796 w 4074200"/>
                <a:gd name="connsiteY13" fmla="*/ 1412201 h 2065343"/>
                <a:gd name="connsiteX14" fmla="*/ 593125 w 4074200"/>
                <a:gd name="connsiteY14" fmla="*/ 1334530 h 2065343"/>
                <a:gd name="connsiteX15" fmla="*/ 518984 w 4074200"/>
                <a:gd name="connsiteY15" fmla="*/ 1253328 h 2065343"/>
                <a:gd name="connsiteX16" fmla="*/ 441313 w 4074200"/>
                <a:gd name="connsiteY16" fmla="*/ 1154474 h 2065343"/>
                <a:gd name="connsiteX17" fmla="*/ 363642 w 4074200"/>
                <a:gd name="connsiteY17" fmla="*/ 1037967 h 2065343"/>
                <a:gd name="connsiteX18" fmla="*/ 282441 w 4074200"/>
                <a:gd name="connsiteY18" fmla="*/ 903808 h 2065343"/>
                <a:gd name="connsiteX19" fmla="*/ 211831 w 4074200"/>
                <a:gd name="connsiteY19" fmla="*/ 762588 h 2065343"/>
                <a:gd name="connsiteX20" fmla="*/ 162404 w 4074200"/>
                <a:gd name="connsiteY20" fmla="*/ 646082 h 2065343"/>
                <a:gd name="connsiteX21" fmla="*/ 109446 w 4074200"/>
                <a:gd name="connsiteY21" fmla="*/ 494270 h 2065343"/>
                <a:gd name="connsiteX22" fmla="*/ 63549 w 4074200"/>
                <a:gd name="connsiteY22" fmla="*/ 345989 h 2065343"/>
                <a:gd name="connsiteX23" fmla="*/ 28244 w 4074200"/>
                <a:gd name="connsiteY23" fmla="*/ 204769 h 2065343"/>
                <a:gd name="connsiteX24" fmla="*/ 3531 w 4074200"/>
                <a:gd name="connsiteY24" fmla="*/ 74140 h 2065343"/>
                <a:gd name="connsiteX25" fmla="*/ 0 w 4074200"/>
                <a:gd name="connsiteY25" fmla="*/ 31774 h 2065343"/>
                <a:gd name="connsiteX26" fmla="*/ 3531 w 4074200"/>
                <a:gd name="connsiteY26" fmla="*/ 17652 h 2065343"/>
                <a:gd name="connsiteX27" fmla="*/ 10592 w 4074200"/>
                <a:gd name="connsiteY27" fmla="*/ 3530 h 2065343"/>
                <a:gd name="connsiteX28" fmla="*/ 17653 w 4074200"/>
                <a:gd name="connsiteY28" fmla="*/ 0 h 2065343"/>
                <a:gd name="connsiteX29" fmla="*/ 31775 w 4074200"/>
                <a:gd name="connsiteY29" fmla="*/ 0 h 2065343"/>
                <a:gd name="connsiteX30" fmla="*/ 45897 w 4074200"/>
                <a:gd name="connsiteY30" fmla="*/ 17652 h 2065343"/>
                <a:gd name="connsiteX31" fmla="*/ 70610 w 4074200"/>
                <a:gd name="connsiteY31" fmla="*/ 102384 h 2065343"/>
                <a:gd name="connsiteX32" fmla="*/ 123568 w 4074200"/>
                <a:gd name="connsiteY32" fmla="*/ 243604 h 2065343"/>
                <a:gd name="connsiteX33" fmla="*/ 190648 w 4074200"/>
                <a:gd name="connsiteY33" fmla="*/ 398947 h 2065343"/>
                <a:gd name="connsiteX34" fmla="*/ 257727 w 4074200"/>
                <a:gd name="connsiteY34" fmla="*/ 529575 h 2065343"/>
                <a:gd name="connsiteX35" fmla="*/ 338929 w 4074200"/>
                <a:gd name="connsiteY35" fmla="*/ 670795 h 2065343"/>
                <a:gd name="connsiteX36" fmla="*/ 444844 w 4074200"/>
                <a:gd name="connsiteY36" fmla="*/ 833198 h 2065343"/>
                <a:gd name="connsiteX37" fmla="*/ 533106 w 4074200"/>
                <a:gd name="connsiteY37" fmla="*/ 956766 h 2065343"/>
                <a:gd name="connsiteX38" fmla="*/ 593125 w 4074200"/>
                <a:gd name="connsiteY38" fmla="*/ 1034437 h 2065343"/>
                <a:gd name="connsiteX39" fmla="*/ 699040 w 4074200"/>
                <a:gd name="connsiteY39" fmla="*/ 1143882 h 2065343"/>
                <a:gd name="connsiteX40" fmla="*/ 776711 w 4074200"/>
                <a:gd name="connsiteY40" fmla="*/ 1214492 h 2065343"/>
                <a:gd name="connsiteX41" fmla="*/ 879095 w 4074200"/>
                <a:gd name="connsiteY41" fmla="*/ 1295694 h 2065343"/>
                <a:gd name="connsiteX42" fmla="*/ 999132 w 4074200"/>
                <a:gd name="connsiteY42" fmla="*/ 1380426 h 2065343"/>
                <a:gd name="connsiteX43" fmla="*/ 1115639 w 4074200"/>
                <a:gd name="connsiteY43" fmla="*/ 1443975 h 2065343"/>
                <a:gd name="connsiteX44" fmla="*/ 1256859 w 4074200"/>
                <a:gd name="connsiteY44" fmla="*/ 1507524 h 2065343"/>
                <a:gd name="connsiteX45" fmla="*/ 1348652 w 4074200"/>
                <a:gd name="connsiteY45" fmla="*/ 1542829 h 2065343"/>
                <a:gd name="connsiteX46" fmla="*/ 1553421 w 4074200"/>
                <a:gd name="connsiteY46" fmla="*/ 1599317 h 2065343"/>
                <a:gd name="connsiteX47" fmla="*/ 1751129 w 4074200"/>
                <a:gd name="connsiteY47" fmla="*/ 1634622 h 2065343"/>
                <a:gd name="connsiteX48" fmla="*/ 1864105 w 4074200"/>
                <a:gd name="connsiteY48" fmla="*/ 1648744 h 2065343"/>
                <a:gd name="connsiteX49" fmla="*/ 2033570 w 4074200"/>
                <a:gd name="connsiteY49" fmla="*/ 1659336 h 2065343"/>
                <a:gd name="connsiteX50" fmla="*/ 2192442 w 4074200"/>
                <a:gd name="connsiteY50" fmla="*/ 1680519 h 2065343"/>
                <a:gd name="connsiteX51" fmla="*/ 2654938 w 4074200"/>
                <a:gd name="connsiteY51" fmla="*/ 1698171 h 2065343"/>
                <a:gd name="connsiteX52" fmla="*/ 2965622 w 4074200"/>
                <a:gd name="connsiteY52" fmla="*/ 1698171 h 2065343"/>
                <a:gd name="connsiteX53" fmla="*/ 3131556 w 4074200"/>
                <a:gd name="connsiteY53" fmla="*/ 1701702 h 2065343"/>
                <a:gd name="connsiteX54" fmla="*/ 3530502 w 4074200"/>
                <a:gd name="connsiteY54" fmla="*/ 1701702 h 2065343"/>
                <a:gd name="connsiteX55" fmla="*/ 3699966 w 4074200"/>
                <a:gd name="connsiteY55" fmla="*/ 1701702 h 2065343"/>
                <a:gd name="connsiteX56" fmla="*/ 3745863 w 4074200"/>
                <a:gd name="connsiteY56" fmla="*/ 1698171 h 2065343"/>
                <a:gd name="connsiteX57" fmla="*/ 3798821 w 4074200"/>
                <a:gd name="connsiteY57" fmla="*/ 1680519 h 2065343"/>
                <a:gd name="connsiteX58" fmla="*/ 3858839 w 4074200"/>
                <a:gd name="connsiteY58" fmla="*/ 1652275 h 2065343"/>
                <a:gd name="connsiteX59" fmla="*/ 3918858 w 4074200"/>
                <a:gd name="connsiteY59" fmla="*/ 1599317 h 2065343"/>
                <a:gd name="connsiteX60" fmla="*/ 3964754 w 4074200"/>
                <a:gd name="connsiteY60" fmla="*/ 1542829 h 2065343"/>
                <a:gd name="connsiteX61" fmla="*/ 4007120 w 4074200"/>
                <a:gd name="connsiteY61" fmla="*/ 1493402 h 2065343"/>
                <a:gd name="connsiteX62" fmla="*/ 4035364 w 4074200"/>
                <a:gd name="connsiteY62" fmla="*/ 1468689 h 2065343"/>
                <a:gd name="connsiteX63" fmla="*/ 4060078 w 4074200"/>
                <a:gd name="connsiteY63" fmla="*/ 1465158 h 2065343"/>
                <a:gd name="connsiteX64" fmla="*/ 4074200 w 4074200"/>
                <a:gd name="connsiteY64" fmla="*/ 1472219 h 2065343"/>
                <a:gd name="connsiteX65" fmla="*/ 4074200 w 4074200"/>
                <a:gd name="connsiteY65" fmla="*/ 1493402 h 2065343"/>
                <a:gd name="connsiteX66" fmla="*/ 4060078 w 4074200"/>
                <a:gd name="connsiteY66" fmla="*/ 1631092 h 2065343"/>
                <a:gd name="connsiteX67" fmla="*/ 4049486 w 4074200"/>
                <a:gd name="connsiteY67" fmla="*/ 1719354 h 2065343"/>
                <a:gd name="connsiteX68" fmla="*/ 4021242 w 4074200"/>
                <a:gd name="connsiteY68" fmla="*/ 1800556 h 2065343"/>
                <a:gd name="connsiteX69" fmla="*/ 4000059 w 4074200"/>
                <a:gd name="connsiteY69" fmla="*/ 1857044 h 2065343"/>
                <a:gd name="connsiteX70" fmla="*/ 3943571 w 4074200"/>
                <a:gd name="connsiteY70" fmla="*/ 1948837 h 2065343"/>
                <a:gd name="connsiteX71" fmla="*/ 3862370 w 4074200"/>
                <a:gd name="connsiteY71" fmla="*/ 2044160 h 2065343"/>
                <a:gd name="connsiteX72" fmla="*/ 3841187 w 4074200"/>
                <a:gd name="connsiteY72" fmla="*/ 2061813 h 2065343"/>
                <a:gd name="connsiteX73" fmla="*/ 3820004 w 4074200"/>
                <a:gd name="connsiteY73" fmla="*/ 2065343 h 2065343"/>
                <a:gd name="connsiteX74" fmla="*/ 3784699 w 4074200"/>
                <a:gd name="connsiteY74" fmla="*/ 2054752 h 2065343"/>
                <a:gd name="connsiteX75" fmla="*/ 3763515 w 4074200"/>
                <a:gd name="connsiteY75" fmla="*/ 2037099 h 2065343"/>
                <a:gd name="connsiteX76" fmla="*/ 3745863 w 4074200"/>
                <a:gd name="connsiteY76" fmla="*/ 2008855 h 2065343"/>
                <a:gd name="connsiteX77" fmla="*/ 3714088 w 4074200"/>
                <a:gd name="connsiteY77" fmla="*/ 1991203 h 2065343"/>
                <a:gd name="connsiteX78" fmla="*/ 3650539 w 4074200"/>
                <a:gd name="connsiteY78" fmla="*/ 1973550 h 2065343"/>
                <a:gd name="connsiteX79" fmla="*/ 3558746 w 4074200"/>
                <a:gd name="connsiteY79" fmla="*/ 1966489 h 2065343"/>
                <a:gd name="connsiteX80" fmla="*/ 3152739 w 4074200"/>
                <a:gd name="connsiteY80" fmla="*/ 1966489 h 2065343"/>
                <a:gd name="connsiteX81" fmla="*/ 2976214 w 4074200"/>
                <a:gd name="connsiteY81" fmla="*/ 1966489 h 2065343"/>
                <a:gd name="connsiteX82" fmla="*/ 2573736 w 4074200"/>
                <a:gd name="connsiteY82" fmla="*/ 1959428 h 206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74200" h="2065343">
                  <a:moveTo>
                    <a:pt x="2573736" y="1959428"/>
                  </a:moveTo>
                  <a:lnTo>
                    <a:pt x="2199503" y="1945306"/>
                  </a:lnTo>
                  <a:lnTo>
                    <a:pt x="2065344" y="1924123"/>
                  </a:lnTo>
                  <a:lnTo>
                    <a:pt x="1853514" y="1902940"/>
                  </a:lnTo>
                  <a:lnTo>
                    <a:pt x="1694641" y="1881757"/>
                  </a:lnTo>
                  <a:lnTo>
                    <a:pt x="1581665" y="1864105"/>
                  </a:lnTo>
                  <a:lnTo>
                    <a:pt x="1461628" y="1839391"/>
                  </a:lnTo>
                  <a:lnTo>
                    <a:pt x="1338061" y="1811147"/>
                  </a:lnTo>
                  <a:lnTo>
                    <a:pt x="1263920" y="1789964"/>
                  </a:lnTo>
                  <a:lnTo>
                    <a:pt x="1119170" y="1719354"/>
                  </a:lnTo>
                  <a:lnTo>
                    <a:pt x="981480" y="1648744"/>
                  </a:lnTo>
                  <a:lnTo>
                    <a:pt x="879095" y="1581665"/>
                  </a:lnTo>
                  <a:lnTo>
                    <a:pt x="773180" y="1503994"/>
                  </a:lnTo>
                  <a:lnTo>
                    <a:pt x="670796" y="1412201"/>
                  </a:lnTo>
                  <a:lnTo>
                    <a:pt x="593125" y="1334530"/>
                  </a:lnTo>
                  <a:lnTo>
                    <a:pt x="518984" y="1253328"/>
                  </a:lnTo>
                  <a:lnTo>
                    <a:pt x="441313" y="1154474"/>
                  </a:lnTo>
                  <a:lnTo>
                    <a:pt x="363642" y="1037967"/>
                  </a:lnTo>
                  <a:lnTo>
                    <a:pt x="282441" y="903808"/>
                  </a:lnTo>
                  <a:lnTo>
                    <a:pt x="211831" y="762588"/>
                  </a:lnTo>
                  <a:lnTo>
                    <a:pt x="162404" y="646082"/>
                  </a:lnTo>
                  <a:lnTo>
                    <a:pt x="109446" y="494270"/>
                  </a:lnTo>
                  <a:lnTo>
                    <a:pt x="63549" y="345989"/>
                  </a:lnTo>
                  <a:lnTo>
                    <a:pt x="28244" y="204769"/>
                  </a:lnTo>
                  <a:lnTo>
                    <a:pt x="3531" y="74140"/>
                  </a:lnTo>
                  <a:lnTo>
                    <a:pt x="0" y="31774"/>
                  </a:lnTo>
                  <a:lnTo>
                    <a:pt x="3531" y="17652"/>
                  </a:lnTo>
                  <a:lnTo>
                    <a:pt x="10592" y="3530"/>
                  </a:lnTo>
                  <a:lnTo>
                    <a:pt x="17653" y="0"/>
                  </a:lnTo>
                  <a:lnTo>
                    <a:pt x="31775" y="0"/>
                  </a:lnTo>
                  <a:lnTo>
                    <a:pt x="45897" y="17652"/>
                  </a:lnTo>
                  <a:lnTo>
                    <a:pt x="70610" y="102384"/>
                  </a:lnTo>
                  <a:lnTo>
                    <a:pt x="123568" y="243604"/>
                  </a:lnTo>
                  <a:lnTo>
                    <a:pt x="190648" y="398947"/>
                  </a:lnTo>
                  <a:lnTo>
                    <a:pt x="257727" y="529575"/>
                  </a:lnTo>
                  <a:lnTo>
                    <a:pt x="338929" y="670795"/>
                  </a:lnTo>
                  <a:lnTo>
                    <a:pt x="444844" y="833198"/>
                  </a:lnTo>
                  <a:lnTo>
                    <a:pt x="533106" y="956766"/>
                  </a:lnTo>
                  <a:lnTo>
                    <a:pt x="593125" y="1034437"/>
                  </a:lnTo>
                  <a:lnTo>
                    <a:pt x="699040" y="1143882"/>
                  </a:lnTo>
                  <a:lnTo>
                    <a:pt x="776711" y="1214492"/>
                  </a:lnTo>
                  <a:lnTo>
                    <a:pt x="879095" y="1295694"/>
                  </a:lnTo>
                  <a:lnTo>
                    <a:pt x="999132" y="1380426"/>
                  </a:lnTo>
                  <a:lnTo>
                    <a:pt x="1115639" y="1443975"/>
                  </a:lnTo>
                  <a:lnTo>
                    <a:pt x="1256859" y="1507524"/>
                  </a:lnTo>
                  <a:lnTo>
                    <a:pt x="1348652" y="1542829"/>
                  </a:lnTo>
                  <a:lnTo>
                    <a:pt x="1553421" y="1599317"/>
                  </a:lnTo>
                  <a:lnTo>
                    <a:pt x="1751129" y="1634622"/>
                  </a:lnTo>
                  <a:lnTo>
                    <a:pt x="1864105" y="1648744"/>
                  </a:lnTo>
                  <a:lnTo>
                    <a:pt x="2033570" y="1659336"/>
                  </a:lnTo>
                  <a:lnTo>
                    <a:pt x="2192442" y="1680519"/>
                  </a:lnTo>
                  <a:lnTo>
                    <a:pt x="2654938" y="1698171"/>
                  </a:lnTo>
                  <a:lnTo>
                    <a:pt x="2965622" y="1698171"/>
                  </a:lnTo>
                  <a:lnTo>
                    <a:pt x="3131556" y="1701702"/>
                  </a:lnTo>
                  <a:lnTo>
                    <a:pt x="3530502" y="1701702"/>
                  </a:lnTo>
                  <a:lnTo>
                    <a:pt x="3699966" y="1701702"/>
                  </a:lnTo>
                  <a:lnTo>
                    <a:pt x="3745863" y="1698171"/>
                  </a:lnTo>
                  <a:lnTo>
                    <a:pt x="3798821" y="1680519"/>
                  </a:lnTo>
                  <a:lnTo>
                    <a:pt x="3858839" y="1652275"/>
                  </a:lnTo>
                  <a:lnTo>
                    <a:pt x="3918858" y="1599317"/>
                  </a:lnTo>
                  <a:lnTo>
                    <a:pt x="3964754" y="1542829"/>
                  </a:lnTo>
                  <a:lnTo>
                    <a:pt x="4007120" y="1493402"/>
                  </a:lnTo>
                  <a:lnTo>
                    <a:pt x="4035364" y="1468689"/>
                  </a:lnTo>
                  <a:lnTo>
                    <a:pt x="4060078" y="1465158"/>
                  </a:lnTo>
                  <a:lnTo>
                    <a:pt x="4074200" y="1472219"/>
                  </a:lnTo>
                  <a:lnTo>
                    <a:pt x="4074200" y="1493402"/>
                  </a:lnTo>
                  <a:lnTo>
                    <a:pt x="4060078" y="1631092"/>
                  </a:lnTo>
                  <a:lnTo>
                    <a:pt x="4049486" y="1719354"/>
                  </a:lnTo>
                  <a:lnTo>
                    <a:pt x="4021242" y="1800556"/>
                  </a:lnTo>
                  <a:lnTo>
                    <a:pt x="4000059" y="1857044"/>
                  </a:lnTo>
                  <a:lnTo>
                    <a:pt x="3943571" y="1948837"/>
                  </a:lnTo>
                  <a:lnTo>
                    <a:pt x="3862370" y="2044160"/>
                  </a:lnTo>
                  <a:lnTo>
                    <a:pt x="3841187" y="2061813"/>
                  </a:lnTo>
                  <a:lnTo>
                    <a:pt x="3820004" y="2065343"/>
                  </a:lnTo>
                  <a:lnTo>
                    <a:pt x="3784699" y="2054752"/>
                  </a:lnTo>
                  <a:lnTo>
                    <a:pt x="3763515" y="2037099"/>
                  </a:lnTo>
                  <a:lnTo>
                    <a:pt x="3745863" y="2008855"/>
                  </a:lnTo>
                  <a:lnTo>
                    <a:pt x="3714088" y="1991203"/>
                  </a:lnTo>
                  <a:lnTo>
                    <a:pt x="3650539" y="1973550"/>
                  </a:lnTo>
                  <a:lnTo>
                    <a:pt x="3558746" y="1966489"/>
                  </a:lnTo>
                  <a:lnTo>
                    <a:pt x="3152739" y="1966489"/>
                  </a:lnTo>
                  <a:lnTo>
                    <a:pt x="2976214" y="1966489"/>
                  </a:lnTo>
                  <a:lnTo>
                    <a:pt x="2573736" y="1959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EAF226D8-488B-4C91-B536-B23D7FC8A1B2}"/>
                </a:ext>
              </a:extLst>
            </p:cNvPr>
            <p:cNvSpPr/>
            <p:nvPr/>
          </p:nvSpPr>
          <p:spPr>
            <a:xfrm>
              <a:off x="4999039" y="4046539"/>
              <a:ext cx="3406775" cy="1704975"/>
            </a:xfrm>
            <a:custGeom>
              <a:avLst/>
              <a:gdLst>
                <a:gd name="connsiteX0" fmla="*/ 1517270 w 3406645"/>
                <a:gd name="connsiteY0" fmla="*/ 983629 h 1704765"/>
                <a:gd name="connsiteX1" fmla="*/ 1352851 w 3406645"/>
                <a:gd name="connsiteY1" fmla="*/ 850940 h 1704765"/>
                <a:gd name="connsiteX2" fmla="*/ 1199970 w 3406645"/>
                <a:gd name="connsiteY2" fmla="*/ 735559 h 1704765"/>
                <a:gd name="connsiteX3" fmla="*/ 1070166 w 3406645"/>
                <a:gd name="connsiteY3" fmla="*/ 637484 h 1704765"/>
                <a:gd name="connsiteX4" fmla="*/ 931708 w 3406645"/>
                <a:gd name="connsiteY4" fmla="*/ 545179 h 1704765"/>
                <a:gd name="connsiteX5" fmla="*/ 700944 w 3406645"/>
                <a:gd name="connsiteY5" fmla="*/ 426913 h 1704765"/>
                <a:gd name="connsiteX6" fmla="*/ 499026 w 3406645"/>
                <a:gd name="connsiteY6" fmla="*/ 308646 h 1704765"/>
                <a:gd name="connsiteX7" fmla="*/ 383645 w 3406645"/>
                <a:gd name="connsiteY7" fmla="*/ 245186 h 1704765"/>
                <a:gd name="connsiteX8" fmla="*/ 282686 w 3406645"/>
                <a:gd name="connsiteY8" fmla="*/ 190380 h 1704765"/>
                <a:gd name="connsiteX9" fmla="*/ 187496 w 3406645"/>
                <a:gd name="connsiteY9" fmla="*/ 147112 h 1704765"/>
                <a:gd name="connsiteX10" fmla="*/ 40384 w 3406645"/>
                <a:gd name="connsiteY10" fmla="*/ 80767 h 1704765"/>
                <a:gd name="connsiteX11" fmla="*/ 14423 w 3406645"/>
                <a:gd name="connsiteY11" fmla="*/ 60576 h 1704765"/>
                <a:gd name="connsiteX12" fmla="*/ 0 w 3406645"/>
                <a:gd name="connsiteY12" fmla="*/ 37499 h 1704765"/>
                <a:gd name="connsiteX13" fmla="*/ 0 w 3406645"/>
                <a:gd name="connsiteY13" fmla="*/ 20192 h 1704765"/>
                <a:gd name="connsiteX14" fmla="*/ 5770 w 3406645"/>
                <a:gd name="connsiteY14" fmla="*/ 8654 h 1704765"/>
                <a:gd name="connsiteX15" fmla="*/ 28846 w 3406645"/>
                <a:gd name="connsiteY15" fmla="*/ 0 h 1704765"/>
                <a:gd name="connsiteX16" fmla="*/ 77883 w 3406645"/>
                <a:gd name="connsiteY16" fmla="*/ 8654 h 1704765"/>
                <a:gd name="connsiteX17" fmla="*/ 222110 w 3406645"/>
                <a:gd name="connsiteY17" fmla="*/ 63460 h 1704765"/>
                <a:gd name="connsiteX18" fmla="*/ 429797 w 3406645"/>
                <a:gd name="connsiteY18" fmla="*/ 147112 h 1704765"/>
                <a:gd name="connsiteX19" fmla="*/ 599985 w 3406645"/>
                <a:gd name="connsiteY19" fmla="*/ 219225 h 1704765"/>
                <a:gd name="connsiteX20" fmla="*/ 764404 w 3406645"/>
                <a:gd name="connsiteY20" fmla="*/ 297108 h 1704765"/>
                <a:gd name="connsiteX21" fmla="*/ 995168 w 3406645"/>
                <a:gd name="connsiteY21" fmla="*/ 389413 h 1704765"/>
                <a:gd name="connsiteX22" fmla="*/ 1254776 w 3406645"/>
                <a:gd name="connsiteY22" fmla="*/ 545179 h 1704765"/>
                <a:gd name="connsiteX23" fmla="*/ 1600922 w 3406645"/>
                <a:gd name="connsiteY23" fmla="*/ 770173 h 1704765"/>
                <a:gd name="connsiteX24" fmla="*/ 1915337 w 3406645"/>
                <a:gd name="connsiteY24" fmla="*/ 974976 h 1704765"/>
                <a:gd name="connsiteX25" fmla="*/ 2125908 w 3406645"/>
                <a:gd name="connsiteY25" fmla="*/ 1113434 h 1704765"/>
                <a:gd name="connsiteX26" fmla="*/ 2428785 w 3406645"/>
                <a:gd name="connsiteY26" fmla="*/ 1295160 h 1704765"/>
                <a:gd name="connsiteX27" fmla="*/ 2616281 w 3406645"/>
                <a:gd name="connsiteY27" fmla="*/ 1396119 h 1704765"/>
                <a:gd name="connsiteX28" fmla="*/ 2717240 w 3406645"/>
                <a:gd name="connsiteY28" fmla="*/ 1448041 h 1704765"/>
                <a:gd name="connsiteX29" fmla="*/ 2887428 w 3406645"/>
                <a:gd name="connsiteY29" fmla="*/ 1514385 h 1704765"/>
                <a:gd name="connsiteX30" fmla="*/ 3095115 w 3406645"/>
                <a:gd name="connsiteY30" fmla="*/ 1572076 h 1704765"/>
                <a:gd name="connsiteX31" fmla="*/ 3291264 w 3406645"/>
                <a:gd name="connsiteY31" fmla="*/ 1606690 h 1704765"/>
                <a:gd name="connsiteX32" fmla="*/ 3357608 w 3406645"/>
                <a:gd name="connsiteY32" fmla="*/ 1618229 h 1704765"/>
                <a:gd name="connsiteX33" fmla="*/ 3383569 w 3406645"/>
                <a:gd name="connsiteY33" fmla="*/ 1626882 h 1704765"/>
                <a:gd name="connsiteX34" fmla="*/ 3400876 w 3406645"/>
                <a:gd name="connsiteY34" fmla="*/ 1635536 h 1704765"/>
                <a:gd name="connsiteX35" fmla="*/ 3406645 w 3406645"/>
                <a:gd name="connsiteY35" fmla="*/ 1649959 h 1704765"/>
                <a:gd name="connsiteX36" fmla="*/ 3397992 w 3406645"/>
                <a:gd name="connsiteY36" fmla="*/ 1673035 h 1704765"/>
                <a:gd name="connsiteX37" fmla="*/ 3383569 w 3406645"/>
                <a:gd name="connsiteY37" fmla="*/ 1687458 h 1704765"/>
                <a:gd name="connsiteX38" fmla="*/ 3360493 w 3406645"/>
                <a:gd name="connsiteY38" fmla="*/ 1698996 h 1704765"/>
                <a:gd name="connsiteX39" fmla="*/ 3265303 w 3406645"/>
                <a:gd name="connsiteY39" fmla="*/ 1704765 h 1704765"/>
                <a:gd name="connsiteX40" fmla="*/ 3043193 w 3406645"/>
                <a:gd name="connsiteY40" fmla="*/ 1701880 h 1704765"/>
                <a:gd name="connsiteX41" fmla="*/ 2772046 w 3406645"/>
                <a:gd name="connsiteY41" fmla="*/ 1701880 h 1704765"/>
                <a:gd name="connsiteX42" fmla="*/ 2561474 w 3406645"/>
                <a:gd name="connsiteY42" fmla="*/ 1704765 h 1704765"/>
                <a:gd name="connsiteX43" fmla="*/ 2477823 w 3406645"/>
                <a:gd name="connsiteY43" fmla="*/ 1701880 h 1704765"/>
                <a:gd name="connsiteX44" fmla="*/ 2431670 w 3406645"/>
                <a:gd name="connsiteY44" fmla="*/ 1693227 h 1704765"/>
                <a:gd name="connsiteX45" fmla="*/ 2382633 w 3406645"/>
                <a:gd name="connsiteY45" fmla="*/ 1673035 h 1704765"/>
                <a:gd name="connsiteX46" fmla="*/ 2296096 w 3406645"/>
                <a:gd name="connsiteY46" fmla="*/ 1621113 h 1704765"/>
                <a:gd name="connsiteX47" fmla="*/ 2192253 w 3406645"/>
                <a:gd name="connsiteY47" fmla="*/ 1540346 h 1704765"/>
                <a:gd name="connsiteX48" fmla="*/ 2036488 w 3406645"/>
                <a:gd name="connsiteY48" fmla="*/ 1407657 h 1704765"/>
                <a:gd name="connsiteX49" fmla="*/ 1782648 w 3406645"/>
                <a:gd name="connsiteY49" fmla="*/ 1202855 h 1704765"/>
                <a:gd name="connsiteX50" fmla="*/ 1517270 w 3406645"/>
                <a:gd name="connsiteY50" fmla="*/ 983629 h 170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406645" h="1704765">
                  <a:moveTo>
                    <a:pt x="1517270" y="983629"/>
                  </a:moveTo>
                  <a:lnTo>
                    <a:pt x="1352851" y="850940"/>
                  </a:lnTo>
                  <a:lnTo>
                    <a:pt x="1199970" y="735559"/>
                  </a:lnTo>
                  <a:lnTo>
                    <a:pt x="1070166" y="637484"/>
                  </a:lnTo>
                  <a:lnTo>
                    <a:pt x="931708" y="545179"/>
                  </a:lnTo>
                  <a:lnTo>
                    <a:pt x="700944" y="426913"/>
                  </a:lnTo>
                  <a:lnTo>
                    <a:pt x="499026" y="308646"/>
                  </a:lnTo>
                  <a:lnTo>
                    <a:pt x="383645" y="245186"/>
                  </a:lnTo>
                  <a:lnTo>
                    <a:pt x="282686" y="190380"/>
                  </a:lnTo>
                  <a:lnTo>
                    <a:pt x="187496" y="147112"/>
                  </a:lnTo>
                  <a:lnTo>
                    <a:pt x="40384" y="80767"/>
                  </a:lnTo>
                  <a:lnTo>
                    <a:pt x="14423" y="60576"/>
                  </a:lnTo>
                  <a:lnTo>
                    <a:pt x="0" y="37499"/>
                  </a:lnTo>
                  <a:lnTo>
                    <a:pt x="0" y="20192"/>
                  </a:lnTo>
                  <a:lnTo>
                    <a:pt x="5770" y="8654"/>
                  </a:lnTo>
                  <a:lnTo>
                    <a:pt x="28846" y="0"/>
                  </a:lnTo>
                  <a:lnTo>
                    <a:pt x="77883" y="8654"/>
                  </a:lnTo>
                  <a:lnTo>
                    <a:pt x="222110" y="63460"/>
                  </a:lnTo>
                  <a:lnTo>
                    <a:pt x="429797" y="147112"/>
                  </a:lnTo>
                  <a:lnTo>
                    <a:pt x="599985" y="219225"/>
                  </a:lnTo>
                  <a:lnTo>
                    <a:pt x="764404" y="297108"/>
                  </a:lnTo>
                  <a:lnTo>
                    <a:pt x="995168" y="389413"/>
                  </a:lnTo>
                  <a:lnTo>
                    <a:pt x="1254776" y="545179"/>
                  </a:lnTo>
                  <a:lnTo>
                    <a:pt x="1600922" y="770173"/>
                  </a:lnTo>
                  <a:lnTo>
                    <a:pt x="1915337" y="974976"/>
                  </a:lnTo>
                  <a:lnTo>
                    <a:pt x="2125908" y="1113434"/>
                  </a:lnTo>
                  <a:lnTo>
                    <a:pt x="2428785" y="1295160"/>
                  </a:lnTo>
                  <a:lnTo>
                    <a:pt x="2616281" y="1396119"/>
                  </a:lnTo>
                  <a:lnTo>
                    <a:pt x="2717240" y="1448041"/>
                  </a:lnTo>
                  <a:lnTo>
                    <a:pt x="2887428" y="1514385"/>
                  </a:lnTo>
                  <a:lnTo>
                    <a:pt x="3095115" y="1572076"/>
                  </a:lnTo>
                  <a:lnTo>
                    <a:pt x="3291264" y="1606690"/>
                  </a:lnTo>
                  <a:lnTo>
                    <a:pt x="3357608" y="1618229"/>
                  </a:lnTo>
                  <a:lnTo>
                    <a:pt x="3383569" y="1626882"/>
                  </a:lnTo>
                  <a:lnTo>
                    <a:pt x="3400876" y="1635536"/>
                  </a:lnTo>
                  <a:lnTo>
                    <a:pt x="3406645" y="1649959"/>
                  </a:lnTo>
                  <a:lnTo>
                    <a:pt x="3397992" y="1673035"/>
                  </a:lnTo>
                  <a:lnTo>
                    <a:pt x="3383569" y="1687458"/>
                  </a:lnTo>
                  <a:lnTo>
                    <a:pt x="3360493" y="1698996"/>
                  </a:lnTo>
                  <a:lnTo>
                    <a:pt x="3265303" y="1704765"/>
                  </a:lnTo>
                  <a:lnTo>
                    <a:pt x="3043193" y="1701880"/>
                  </a:lnTo>
                  <a:lnTo>
                    <a:pt x="2772046" y="1701880"/>
                  </a:lnTo>
                  <a:lnTo>
                    <a:pt x="2561474" y="1704765"/>
                  </a:lnTo>
                  <a:lnTo>
                    <a:pt x="2477823" y="1701880"/>
                  </a:lnTo>
                  <a:lnTo>
                    <a:pt x="2431670" y="1693227"/>
                  </a:lnTo>
                  <a:lnTo>
                    <a:pt x="2382633" y="1673035"/>
                  </a:lnTo>
                  <a:lnTo>
                    <a:pt x="2296096" y="1621113"/>
                  </a:lnTo>
                  <a:lnTo>
                    <a:pt x="2192253" y="1540346"/>
                  </a:lnTo>
                  <a:lnTo>
                    <a:pt x="2036488" y="1407657"/>
                  </a:lnTo>
                  <a:lnTo>
                    <a:pt x="1782648" y="1202855"/>
                  </a:lnTo>
                  <a:lnTo>
                    <a:pt x="1517270" y="9836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3704778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72B52CA-30A0-439E-86B3-0C430E51895B}"/>
              </a:ext>
            </a:extLst>
          </p:cNvPr>
          <p:cNvSpPr/>
          <p:nvPr/>
        </p:nvSpPr>
        <p:spPr>
          <a:xfrm>
            <a:off x="3841754" y="2116139"/>
            <a:ext cx="619125" cy="808037"/>
          </a:xfrm>
          <a:custGeom>
            <a:avLst/>
            <a:gdLst>
              <a:gd name="connsiteX0" fmla="*/ 330994 w 619125"/>
              <a:gd name="connsiteY0" fmla="*/ 538163 h 807244"/>
              <a:gd name="connsiteX1" fmla="*/ 245269 w 619125"/>
              <a:gd name="connsiteY1" fmla="*/ 366713 h 807244"/>
              <a:gd name="connsiteX2" fmla="*/ 216694 w 619125"/>
              <a:gd name="connsiteY2" fmla="*/ 316707 h 807244"/>
              <a:gd name="connsiteX3" fmla="*/ 180975 w 619125"/>
              <a:gd name="connsiteY3" fmla="*/ 257175 h 807244"/>
              <a:gd name="connsiteX4" fmla="*/ 123825 w 619125"/>
              <a:gd name="connsiteY4" fmla="*/ 180975 h 807244"/>
              <a:gd name="connsiteX5" fmla="*/ 71438 w 619125"/>
              <a:gd name="connsiteY5" fmla="*/ 123825 h 807244"/>
              <a:gd name="connsiteX6" fmla="*/ 26194 w 619125"/>
              <a:gd name="connsiteY6" fmla="*/ 78582 h 807244"/>
              <a:gd name="connsiteX7" fmla="*/ 14288 w 619125"/>
              <a:gd name="connsiteY7" fmla="*/ 59532 h 807244"/>
              <a:gd name="connsiteX8" fmla="*/ 4763 w 619125"/>
              <a:gd name="connsiteY8" fmla="*/ 40482 h 807244"/>
              <a:gd name="connsiteX9" fmla="*/ 0 w 619125"/>
              <a:gd name="connsiteY9" fmla="*/ 23813 h 807244"/>
              <a:gd name="connsiteX10" fmla="*/ 0 w 619125"/>
              <a:gd name="connsiteY10" fmla="*/ 11907 h 807244"/>
              <a:gd name="connsiteX11" fmla="*/ 4763 w 619125"/>
              <a:gd name="connsiteY11" fmla="*/ 2382 h 807244"/>
              <a:gd name="connsiteX12" fmla="*/ 19050 w 619125"/>
              <a:gd name="connsiteY12" fmla="*/ 0 h 807244"/>
              <a:gd name="connsiteX13" fmla="*/ 38100 w 619125"/>
              <a:gd name="connsiteY13" fmla="*/ 4763 h 807244"/>
              <a:gd name="connsiteX14" fmla="*/ 97632 w 619125"/>
              <a:gd name="connsiteY14" fmla="*/ 35719 h 807244"/>
              <a:gd name="connsiteX15" fmla="*/ 200025 w 619125"/>
              <a:gd name="connsiteY15" fmla="*/ 95250 h 807244"/>
              <a:gd name="connsiteX16" fmla="*/ 302419 w 619125"/>
              <a:gd name="connsiteY16" fmla="*/ 157163 h 807244"/>
              <a:gd name="connsiteX17" fmla="*/ 390525 w 619125"/>
              <a:gd name="connsiteY17" fmla="*/ 219075 h 807244"/>
              <a:gd name="connsiteX18" fmla="*/ 473869 w 619125"/>
              <a:gd name="connsiteY18" fmla="*/ 278607 h 807244"/>
              <a:gd name="connsiteX19" fmla="*/ 519113 w 619125"/>
              <a:gd name="connsiteY19" fmla="*/ 316707 h 807244"/>
              <a:gd name="connsiteX20" fmla="*/ 542925 w 619125"/>
              <a:gd name="connsiteY20" fmla="*/ 342900 h 807244"/>
              <a:gd name="connsiteX21" fmla="*/ 554832 w 619125"/>
              <a:gd name="connsiteY21" fmla="*/ 366713 h 807244"/>
              <a:gd name="connsiteX22" fmla="*/ 576263 w 619125"/>
              <a:gd name="connsiteY22" fmla="*/ 411957 h 807244"/>
              <a:gd name="connsiteX23" fmla="*/ 595313 w 619125"/>
              <a:gd name="connsiteY23" fmla="*/ 466725 h 807244"/>
              <a:gd name="connsiteX24" fmla="*/ 607219 w 619125"/>
              <a:gd name="connsiteY24" fmla="*/ 533400 h 807244"/>
              <a:gd name="connsiteX25" fmla="*/ 616744 w 619125"/>
              <a:gd name="connsiteY25" fmla="*/ 607219 h 807244"/>
              <a:gd name="connsiteX26" fmla="*/ 619125 w 619125"/>
              <a:gd name="connsiteY26" fmla="*/ 666750 h 807244"/>
              <a:gd name="connsiteX27" fmla="*/ 616744 w 619125"/>
              <a:gd name="connsiteY27" fmla="*/ 709613 h 807244"/>
              <a:gd name="connsiteX28" fmla="*/ 609600 w 619125"/>
              <a:gd name="connsiteY28" fmla="*/ 735807 h 807244"/>
              <a:gd name="connsiteX29" fmla="*/ 583407 w 619125"/>
              <a:gd name="connsiteY29" fmla="*/ 769144 h 807244"/>
              <a:gd name="connsiteX30" fmla="*/ 559594 w 619125"/>
              <a:gd name="connsiteY30" fmla="*/ 792957 h 807244"/>
              <a:gd name="connsiteX31" fmla="*/ 533400 w 619125"/>
              <a:gd name="connsiteY31" fmla="*/ 804863 h 807244"/>
              <a:gd name="connsiteX32" fmla="*/ 514350 w 619125"/>
              <a:gd name="connsiteY32" fmla="*/ 807244 h 807244"/>
              <a:gd name="connsiteX33" fmla="*/ 490538 w 619125"/>
              <a:gd name="connsiteY33" fmla="*/ 802482 h 807244"/>
              <a:gd name="connsiteX34" fmla="*/ 469107 w 619125"/>
              <a:gd name="connsiteY34" fmla="*/ 790575 h 807244"/>
              <a:gd name="connsiteX35" fmla="*/ 445294 w 619125"/>
              <a:gd name="connsiteY35" fmla="*/ 771525 h 807244"/>
              <a:gd name="connsiteX36" fmla="*/ 426244 w 619125"/>
              <a:gd name="connsiteY36" fmla="*/ 750094 h 807244"/>
              <a:gd name="connsiteX37" fmla="*/ 404813 w 619125"/>
              <a:gd name="connsiteY37" fmla="*/ 716757 h 807244"/>
              <a:gd name="connsiteX38" fmla="*/ 388144 w 619125"/>
              <a:gd name="connsiteY38" fmla="*/ 671513 h 807244"/>
              <a:gd name="connsiteX39" fmla="*/ 366713 w 619125"/>
              <a:gd name="connsiteY39" fmla="*/ 619125 h 807244"/>
              <a:gd name="connsiteX40" fmla="*/ 330994 w 619125"/>
              <a:gd name="connsiteY40" fmla="*/ 538163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19125" h="807244">
                <a:moveTo>
                  <a:pt x="330994" y="538163"/>
                </a:moveTo>
                <a:lnTo>
                  <a:pt x="245269" y="366713"/>
                </a:lnTo>
                <a:lnTo>
                  <a:pt x="216694" y="316707"/>
                </a:lnTo>
                <a:lnTo>
                  <a:pt x="180975" y="257175"/>
                </a:lnTo>
                <a:lnTo>
                  <a:pt x="123825" y="180975"/>
                </a:lnTo>
                <a:lnTo>
                  <a:pt x="71438" y="123825"/>
                </a:lnTo>
                <a:lnTo>
                  <a:pt x="26194" y="78582"/>
                </a:lnTo>
                <a:lnTo>
                  <a:pt x="14288" y="59532"/>
                </a:lnTo>
                <a:lnTo>
                  <a:pt x="4763" y="40482"/>
                </a:lnTo>
                <a:lnTo>
                  <a:pt x="0" y="23813"/>
                </a:lnTo>
                <a:lnTo>
                  <a:pt x="0" y="11907"/>
                </a:lnTo>
                <a:lnTo>
                  <a:pt x="4763" y="2382"/>
                </a:lnTo>
                <a:lnTo>
                  <a:pt x="19050" y="0"/>
                </a:lnTo>
                <a:lnTo>
                  <a:pt x="38100" y="4763"/>
                </a:lnTo>
                <a:lnTo>
                  <a:pt x="97632" y="35719"/>
                </a:lnTo>
                <a:lnTo>
                  <a:pt x="200025" y="95250"/>
                </a:lnTo>
                <a:lnTo>
                  <a:pt x="302419" y="157163"/>
                </a:lnTo>
                <a:lnTo>
                  <a:pt x="390525" y="219075"/>
                </a:lnTo>
                <a:lnTo>
                  <a:pt x="473869" y="278607"/>
                </a:lnTo>
                <a:lnTo>
                  <a:pt x="519113" y="316707"/>
                </a:lnTo>
                <a:lnTo>
                  <a:pt x="542925" y="342900"/>
                </a:lnTo>
                <a:lnTo>
                  <a:pt x="554832" y="366713"/>
                </a:lnTo>
                <a:lnTo>
                  <a:pt x="576263" y="411957"/>
                </a:lnTo>
                <a:lnTo>
                  <a:pt x="595313" y="466725"/>
                </a:lnTo>
                <a:lnTo>
                  <a:pt x="607219" y="533400"/>
                </a:lnTo>
                <a:lnTo>
                  <a:pt x="616744" y="607219"/>
                </a:lnTo>
                <a:cubicBezTo>
                  <a:pt x="617538" y="627063"/>
                  <a:pt x="618331" y="646906"/>
                  <a:pt x="619125" y="666750"/>
                </a:cubicBezTo>
                <a:lnTo>
                  <a:pt x="616744" y="709613"/>
                </a:lnTo>
                <a:lnTo>
                  <a:pt x="609600" y="735807"/>
                </a:lnTo>
                <a:lnTo>
                  <a:pt x="583407" y="769144"/>
                </a:lnTo>
                <a:lnTo>
                  <a:pt x="559594" y="792957"/>
                </a:lnTo>
                <a:lnTo>
                  <a:pt x="533400" y="804863"/>
                </a:lnTo>
                <a:lnTo>
                  <a:pt x="514350" y="807244"/>
                </a:lnTo>
                <a:lnTo>
                  <a:pt x="490538" y="802482"/>
                </a:lnTo>
                <a:lnTo>
                  <a:pt x="469107" y="790575"/>
                </a:lnTo>
                <a:lnTo>
                  <a:pt x="445294" y="771525"/>
                </a:lnTo>
                <a:lnTo>
                  <a:pt x="426244" y="750094"/>
                </a:lnTo>
                <a:lnTo>
                  <a:pt x="404813" y="716757"/>
                </a:lnTo>
                <a:lnTo>
                  <a:pt x="388144" y="671513"/>
                </a:lnTo>
                <a:lnTo>
                  <a:pt x="366713" y="619125"/>
                </a:lnTo>
                <a:lnTo>
                  <a:pt x="330994" y="5381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1D8C47D-CFB3-4B58-BFF6-F4B1A262775C}"/>
              </a:ext>
            </a:extLst>
          </p:cNvPr>
          <p:cNvSpPr/>
          <p:nvPr/>
        </p:nvSpPr>
        <p:spPr>
          <a:xfrm>
            <a:off x="5246692" y="1849438"/>
            <a:ext cx="542925" cy="793750"/>
          </a:xfrm>
          <a:custGeom>
            <a:avLst/>
            <a:gdLst>
              <a:gd name="connsiteX0" fmla="*/ 311944 w 542925"/>
              <a:gd name="connsiteY0" fmla="*/ 509588 h 792957"/>
              <a:gd name="connsiteX1" fmla="*/ 138112 w 542925"/>
              <a:gd name="connsiteY1" fmla="*/ 692944 h 792957"/>
              <a:gd name="connsiteX2" fmla="*/ 69056 w 542925"/>
              <a:gd name="connsiteY2" fmla="*/ 769144 h 792957"/>
              <a:gd name="connsiteX3" fmla="*/ 57150 w 542925"/>
              <a:gd name="connsiteY3" fmla="*/ 781050 h 792957"/>
              <a:gd name="connsiteX4" fmla="*/ 45244 w 542925"/>
              <a:gd name="connsiteY4" fmla="*/ 790575 h 792957"/>
              <a:gd name="connsiteX5" fmla="*/ 26194 w 542925"/>
              <a:gd name="connsiteY5" fmla="*/ 792957 h 792957"/>
              <a:gd name="connsiteX6" fmla="*/ 11906 w 542925"/>
              <a:gd name="connsiteY6" fmla="*/ 790575 h 792957"/>
              <a:gd name="connsiteX7" fmla="*/ 2381 w 542925"/>
              <a:gd name="connsiteY7" fmla="*/ 783432 h 792957"/>
              <a:gd name="connsiteX8" fmla="*/ 0 w 542925"/>
              <a:gd name="connsiteY8" fmla="*/ 771525 h 792957"/>
              <a:gd name="connsiteX9" fmla="*/ 7144 w 542925"/>
              <a:gd name="connsiteY9" fmla="*/ 745332 h 792957"/>
              <a:gd name="connsiteX10" fmla="*/ 59531 w 542925"/>
              <a:gd name="connsiteY10" fmla="*/ 621507 h 792957"/>
              <a:gd name="connsiteX11" fmla="*/ 119062 w 542925"/>
              <a:gd name="connsiteY11" fmla="*/ 476250 h 792957"/>
              <a:gd name="connsiteX12" fmla="*/ 176212 w 542925"/>
              <a:gd name="connsiteY12" fmla="*/ 340519 h 792957"/>
              <a:gd name="connsiteX13" fmla="*/ 216694 w 542925"/>
              <a:gd name="connsiteY13" fmla="*/ 240507 h 792957"/>
              <a:gd name="connsiteX14" fmla="*/ 223837 w 542925"/>
              <a:gd name="connsiteY14" fmla="*/ 221457 h 792957"/>
              <a:gd name="connsiteX15" fmla="*/ 228600 w 542925"/>
              <a:gd name="connsiteY15" fmla="*/ 200025 h 792957"/>
              <a:gd name="connsiteX16" fmla="*/ 228600 w 542925"/>
              <a:gd name="connsiteY16" fmla="*/ 178594 h 792957"/>
              <a:gd name="connsiteX17" fmla="*/ 219075 w 542925"/>
              <a:gd name="connsiteY17" fmla="*/ 152400 h 792957"/>
              <a:gd name="connsiteX18" fmla="*/ 195262 w 542925"/>
              <a:gd name="connsiteY18" fmla="*/ 116682 h 792957"/>
              <a:gd name="connsiteX19" fmla="*/ 173831 w 542925"/>
              <a:gd name="connsiteY19" fmla="*/ 90488 h 792957"/>
              <a:gd name="connsiteX20" fmla="*/ 154781 w 542925"/>
              <a:gd name="connsiteY20" fmla="*/ 71438 h 792957"/>
              <a:gd name="connsiteX21" fmla="*/ 142875 w 542925"/>
              <a:gd name="connsiteY21" fmla="*/ 54769 h 792957"/>
              <a:gd name="connsiteX22" fmla="*/ 135731 w 542925"/>
              <a:gd name="connsiteY22" fmla="*/ 30957 h 792957"/>
              <a:gd name="connsiteX23" fmla="*/ 135731 w 542925"/>
              <a:gd name="connsiteY23" fmla="*/ 14288 h 792957"/>
              <a:gd name="connsiteX24" fmla="*/ 140494 w 542925"/>
              <a:gd name="connsiteY24" fmla="*/ 4763 h 792957"/>
              <a:gd name="connsiteX25" fmla="*/ 161925 w 542925"/>
              <a:gd name="connsiteY25" fmla="*/ 0 h 792957"/>
              <a:gd name="connsiteX26" fmla="*/ 200025 w 542925"/>
              <a:gd name="connsiteY26" fmla="*/ 4763 h 792957"/>
              <a:gd name="connsiteX27" fmla="*/ 254794 w 542925"/>
              <a:gd name="connsiteY27" fmla="*/ 23813 h 792957"/>
              <a:gd name="connsiteX28" fmla="*/ 314325 w 542925"/>
              <a:gd name="connsiteY28" fmla="*/ 45244 h 792957"/>
              <a:gd name="connsiteX29" fmla="*/ 354806 w 542925"/>
              <a:gd name="connsiteY29" fmla="*/ 66675 h 792957"/>
              <a:gd name="connsiteX30" fmla="*/ 400050 w 542925"/>
              <a:gd name="connsiteY30" fmla="*/ 97632 h 792957"/>
              <a:gd name="connsiteX31" fmla="*/ 433387 w 542925"/>
              <a:gd name="connsiteY31" fmla="*/ 121444 h 792957"/>
              <a:gd name="connsiteX32" fmla="*/ 469106 w 542925"/>
              <a:gd name="connsiteY32" fmla="*/ 150019 h 792957"/>
              <a:gd name="connsiteX33" fmla="*/ 516731 w 542925"/>
              <a:gd name="connsiteY33" fmla="*/ 202407 h 792957"/>
              <a:gd name="connsiteX34" fmla="*/ 531019 w 542925"/>
              <a:gd name="connsiteY34" fmla="*/ 221457 h 792957"/>
              <a:gd name="connsiteX35" fmla="*/ 540544 w 542925"/>
              <a:gd name="connsiteY35" fmla="*/ 240507 h 792957"/>
              <a:gd name="connsiteX36" fmla="*/ 542925 w 542925"/>
              <a:gd name="connsiteY36" fmla="*/ 252413 h 792957"/>
              <a:gd name="connsiteX37" fmla="*/ 535781 w 542925"/>
              <a:gd name="connsiteY37" fmla="*/ 280988 h 792957"/>
              <a:gd name="connsiteX38" fmla="*/ 519112 w 542925"/>
              <a:gd name="connsiteY38" fmla="*/ 309563 h 792957"/>
              <a:gd name="connsiteX39" fmla="*/ 485775 w 542925"/>
              <a:gd name="connsiteY39" fmla="*/ 342900 h 792957"/>
              <a:gd name="connsiteX40" fmla="*/ 428625 w 542925"/>
              <a:gd name="connsiteY40" fmla="*/ 383382 h 792957"/>
              <a:gd name="connsiteX41" fmla="*/ 311944 w 542925"/>
              <a:gd name="connsiteY41" fmla="*/ 509588 h 79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42925" h="792957">
                <a:moveTo>
                  <a:pt x="311944" y="509588"/>
                </a:moveTo>
                <a:lnTo>
                  <a:pt x="138112" y="692944"/>
                </a:lnTo>
                <a:lnTo>
                  <a:pt x="69056" y="769144"/>
                </a:lnTo>
                <a:lnTo>
                  <a:pt x="57150" y="781050"/>
                </a:lnTo>
                <a:lnTo>
                  <a:pt x="45244" y="790575"/>
                </a:lnTo>
                <a:lnTo>
                  <a:pt x="26194" y="792957"/>
                </a:lnTo>
                <a:lnTo>
                  <a:pt x="11906" y="790575"/>
                </a:lnTo>
                <a:lnTo>
                  <a:pt x="2381" y="783432"/>
                </a:lnTo>
                <a:lnTo>
                  <a:pt x="0" y="771525"/>
                </a:lnTo>
                <a:lnTo>
                  <a:pt x="7144" y="745332"/>
                </a:lnTo>
                <a:lnTo>
                  <a:pt x="59531" y="621507"/>
                </a:lnTo>
                <a:lnTo>
                  <a:pt x="119062" y="476250"/>
                </a:lnTo>
                <a:lnTo>
                  <a:pt x="176212" y="340519"/>
                </a:lnTo>
                <a:lnTo>
                  <a:pt x="216694" y="240507"/>
                </a:lnTo>
                <a:lnTo>
                  <a:pt x="223837" y="221457"/>
                </a:lnTo>
                <a:lnTo>
                  <a:pt x="228600" y="200025"/>
                </a:lnTo>
                <a:lnTo>
                  <a:pt x="228600" y="178594"/>
                </a:lnTo>
                <a:lnTo>
                  <a:pt x="219075" y="152400"/>
                </a:lnTo>
                <a:lnTo>
                  <a:pt x="195262" y="116682"/>
                </a:lnTo>
                <a:lnTo>
                  <a:pt x="173831" y="90488"/>
                </a:lnTo>
                <a:lnTo>
                  <a:pt x="154781" y="71438"/>
                </a:lnTo>
                <a:lnTo>
                  <a:pt x="142875" y="54769"/>
                </a:lnTo>
                <a:lnTo>
                  <a:pt x="135731" y="30957"/>
                </a:lnTo>
                <a:lnTo>
                  <a:pt x="135731" y="14288"/>
                </a:lnTo>
                <a:lnTo>
                  <a:pt x="140494" y="4763"/>
                </a:lnTo>
                <a:lnTo>
                  <a:pt x="161925" y="0"/>
                </a:lnTo>
                <a:lnTo>
                  <a:pt x="200025" y="4763"/>
                </a:lnTo>
                <a:lnTo>
                  <a:pt x="254794" y="23813"/>
                </a:lnTo>
                <a:lnTo>
                  <a:pt x="314325" y="45244"/>
                </a:lnTo>
                <a:lnTo>
                  <a:pt x="354806" y="66675"/>
                </a:lnTo>
                <a:lnTo>
                  <a:pt x="400050" y="97632"/>
                </a:lnTo>
                <a:lnTo>
                  <a:pt x="433387" y="121444"/>
                </a:lnTo>
                <a:lnTo>
                  <a:pt x="469106" y="150019"/>
                </a:lnTo>
                <a:lnTo>
                  <a:pt x="516731" y="202407"/>
                </a:lnTo>
                <a:lnTo>
                  <a:pt x="531019" y="221457"/>
                </a:lnTo>
                <a:lnTo>
                  <a:pt x="540544" y="240507"/>
                </a:lnTo>
                <a:lnTo>
                  <a:pt x="542925" y="252413"/>
                </a:lnTo>
                <a:lnTo>
                  <a:pt x="535781" y="280988"/>
                </a:lnTo>
                <a:lnTo>
                  <a:pt x="519112" y="309563"/>
                </a:lnTo>
                <a:lnTo>
                  <a:pt x="485775" y="342900"/>
                </a:lnTo>
                <a:lnTo>
                  <a:pt x="428625" y="383382"/>
                </a:lnTo>
                <a:lnTo>
                  <a:pt x="311944" y="5095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20163FF-3839-441E-80F9-1BC1CF835564}"/>
              </a:ext>
            </a:extLst>
          </p:cNvPr>
          <p:cNvSpPr/>
          <p:nvPr/>
        </p:nvSpPr>
        <p:spPr>
          <a:xfrm>
            <a:off x="3665542" y="2868613"/>
            <a:ext cx="2039937" cy="608012"/>
          </a:xfrm>
          <a:custGeom>
            <a:avLst/>
            <a:gdLst>
              <a:gd name="connsiteX0" fmla="*/ 1562100 w 2040731"/>
              <a:gd name="connsiteY0" fmla="*/ 280988 h 607219"/>
              <a:gd name="connsiteX1" fmla="*/ 1257300 w 2040731"/>
              <a:gd name="connsiteY1" fmla="*/ 342900 h 607219"/>
              <a:gd name="connsiteX2" fmla="*/ 1021556 w 2040731"/>
              <a:gd name="connsiteY2" fmla="*/ 395288 h 607219"/>
              <a:gd name="connsiteX3" fmla="*/ 766762 w 2040731"/>
              <a:gd name="connsiteY3" fmla="*/ 469107 h 607219"/>
              <a:gd name="connsiteX4" fmla="*/ 435769 w 2040731"/>
              <a:gd name="connsiteY4" fmla="*/ 561975 h 607219"/>
              <a:gd name="connsiteX5" fmla="*/ 350044 w 2040731"/>
              <a:gd name="connsiteY5" fmla="*/ 607219 h 607219"/>
              <a:gd name="connsiteX6" fmla="*/ 295275 w 2040731"/>
              <a:gd name="connsiteY6" fmla="*/ 588169 h 607219"/>
              <a:gd name="connsiteX7" fmla="*/ 197644 w 2040731"/>
              <a:gd name="connsiteY7" fmla="*/ 545307 h 607219"/>
              <a:gd name="connsiteX8" fmla="*/ 140494 w 2040731"/>
              <a:gd name="connsiteY8" fmla="*/ 516732 h 607219"/>
              <a:gd name="connsiteX9" fmla="*/ 111919 w 2040731"/>
              <a:gd name="connsiteY9" fmla="*/ 492919 h 607219"/>
              <a:gd name="connsiteX10" fmla="*/ 69056 w 2040731"/>
              <a:gd name="connsiteY10" fmla="*/ 442913 h 607219"/>
              <a:gd name="connsiteX11" fmla="*/ 33337 w 2040731"/>
              <a:gd name="connsiteY11" fmla="*/ 385763 h 607219"/>
              <a:gd name="connsiteX12" fmla="*/ 11906 w 2040731"/>
              <a:gd name="connsiteY12" fmla="*/ 345282 h 607219"/>
              <a:gd name="connsiteX13" fmla="*/ 0 w 2040731"/>
              <a:gd name="connsiteY13" fmla="*/ 316707 h 607219"/>
              <a:gd name="connsiteX14" fmla="*/ 0 w 2040731"/>
              <a:gd name="connsiteY14" fmla="*/ 290513 h 607219"/>
              <a:gd name="connsiteX15" fmla="*/ 2381 w 2040731"/>
              <a:gd name="connsiteY15" fmla="*/ 280988 h 607219"/>
              <a:gd name="connsiteX16" fmla="*/ 16669 w 2040731"/>
              <a:gd name="connsiteY16" fmla="*/ 276225 h 607219"/>
              <a:gd name="connsiteX17" fmla="*/ 30956 w 2040731"/>
              <a:gd name="connsiteY17" fmla="*/ 276225 h 607219"/>
              <a:gd name="connsiteX18" fmla="*/ 54769 w 2040731"/>
              <a:gd name="connsiteY18" fmla="*/ 288132 h 607219"/>
              <a:gd name="connsiteX19" fmla="*/ 88106 w 2040731"/>
              <a:gd name="connsiteY19" fmla="*/ 307182 h 607219"/>
              <a:gd name="connsiteX20" fmla="*/ 130969 w 2040731"/>
              <a:gd name="connsiteY20" fmla="*/ 326232 h 607219"/>
              <a:gd name="connsiteX21" fmla="*/ 166687 w 2040731"/>
              <a:gd name="connsiteY21" fmla="*/ 338138 h 607219"/>
              <a:gd name="connsiteX22" fmla="*/ 214312 w 2040731"/>
              <a:gd name="connsiteY22" fmla="*/ 350044 h 607219"/>
              <a:gd name="connsiteX23" fmla="*/ 273844 w 2040731"/>
              <a:gd name="connsiteY23" fmla="*/ 357188 h 607219"/>
              <a:gd name="connsiteX24" fmla="*/ 321469 w 2040731"/>
              <a:gd name="connsiteY24" fmla="*/ 359569 h 607219"/>
              <a:gd name="connsiteX25" fmla="*/ 378619 w 2040731"/>
              <a:gd name="connsiteY25" fmla="*/ 361950 h 607219"/>
              <a:gd name="connsiteX26" fmla="*/ 464344 w 2040731"/>
              <a:gd name="connsiteY26" fmla="*/ 352425 h 607219"/>
              <a:gd name="connsiteX27" fmla="*/ 585787 w 2040731"/>
              <a:gd name="connsiteY27" fmla="*/ 328613 h 607219"/>
              <a:gd name="connsiteX28" fmla="*/ 809625 w 2040731"/>
              <a:gd name="connsiteY28" fmla="*/ 276225 h 607219"/>
              <a:gd name="connsiteX29" fmla="*/ 1090612 w 2040731"/>
              <a:gd name="connsiteY29" fmla="*/ 195263 h 607219"/>
              <a:gd name="connsiteX30" fmla="*/ 1259681 w 2040731"/>
              <a:gd name="connsiteY30" fmla="*/ 147638 h 607219"/>
              <a:gd name="connsiteX31" fmla="*/ 1378744 w 2040731"/>
              <a:gd name="connsiteY31" fmla="*/ 111919 h 607219"/>
              <a:gd name="connsiteX32" fmla="*/ 1552575 w 2040731"/>
              <a:gd name="connsiteY32" fmla="*/ 64294 h 607219"/>
              <a:gd name="connsiteX33" fmla="*/ 1626394 w 2040731"/>
              <a:gd name="connsiteY33" fmla="*/ 45244 h 607219"/>
              <a:gd name="connsiteX34" fmla="*/ 1664494 w 2040731"/>
              <a:gd name="connsiteY34" fmla="*/ 30957 h 607219"/>
              <a:gd name="connsiteX35" fmla="*/ 1707356 w 2040731"/>
              <a:gd name="connsiteY35" fmla="*/ 2382 h 607219"/>
              <a:gd name="connsiteX36" fmla="*/ 1738312 w 2040731"/>
              <a:gd name="connsiteY36" fmla="*/ 0 h 607219"/>
              <a:gd name="connsiteX37" fmla="*/ 1850231 w 2040731"/>
              <a:gd name="connsiteY37" fmla="*/ 9525 h 607219"/>
              <a:gd name="connsiteX38" fmla="*/ 1916906 w 2040731"/>
              <a:gd name="connsiteY38" fmla="*/ 19050 h 607219"/>
              <a:gd name="connsiteX39" fmla="*/ 1971675 w 2040731"/>
              <a:gd name="connsiteY39" fmla="*/ 33338 h 607219"/>
              <a:gd name="connsiteX40" fmla="*/ 2000250 w 2040731"/>
              <a:gd name="connsiteY40" fmla="*/ 45244 h 607219"/>
              <a:gd name="connsiteX41" fmla="*/ 2021681 w 2040731"/>
              <a:gd name="connsiteY41" fmla="*/ 59532 h 607219"/>
              <a:gd name="connsiteX42" fmla="*/ 2035969 w 2040731"/>
              <a:gd name="connsiteY42" fmla="*/ 73819 h 607219"/>
              <a:gd name="connsiteX43" fmla="*/ 2040731 w 2040731"/>
              <a:gd name="connsiteY43" fmla="*/ 90488 h 607219"/>
              <a:gd name="connsiteX44" fmla="*/ 2035969 w 2040731"/>
              <a:gd name="connsiteY44" fmla="*/ 121444 h 607219"/>
              <a:gd name="connsiteX45" fmla="*/ 2012156 w 2040731"/>
              <a:gd name="connsiteY45" fmla="*/ 166688 h 607219"/>
              <a:gd name="connsiteX46" fmla="*/ 1969294 w 2040731"/>
              <a:gd name="connsiteY46" fmla="*/ 207169 h 607219"/>
              <a:gd name="connsiteX47" fmla="*/ 1828800 w 2040731"/>
              <a:gd name="connsiteY47" fmla="*/ 233363 h 607219"/>
              <a:gd name="connsiteX48" fmla="*/ 1562100 w 2040731"/>
              <a:gd name="connsiteY48" fmla="*/ 280988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40731" h="607219">
                <a:moveTo>
                  <a:pt x="1562100" y="280988"/>
                </a:moveTo>
                <a:lnTo>
                  <a:pt x="1257300" y="342900"/>
                </a:lnTo>
                <a:lnTo>
                  <a:pt x="1021556" y="395288"/>
                </a:lnTo>
                <a:lnTo>
                  <a:pt x="766762" y="469107"/>
                </a:lnTo>
                <a:lnTo>
                  <a:pt x="435769" y="561975"/>
                </a:lnTo>
                <a:lnTo>
                  <a:pt x="350044" y="607219"/>
                </a:lnTo>
                <a:lnTo>
                  <a:pt x="295275" y="588169"/>
                </a:lnTo>
                <a:lnTo>
                  <a:pt x="197644" y="545307"/>
                </a:lnTo>
                <a:lnTo>
                  <a:pt x="140494" y="516732"/>
                </a:lnTo>
                <a:lnTo>
                  <a:pt x="111919" y="492919"/>
                </a:lnTo>
                <a:lnTo>
                  <a:pt x="69056" y="442913"/>
                </a:lnTo>
                <a:lnTo>
                  <a:pt x="33337" y="385763"/>
                </a:lnTo>
                <a:lnTo>
                  <a:pt x="11906" y="345282"/>
                </a:lnTo>
                <a:lnTo>
                  <a:pt x="0" y="316707"/>
                </a:lnTo>
                <a:lnTo>
                  <a:pt x="0" y="290513"/>
                </a:lnTo>
                <a:lnTo>
                  <a:pt x="2381" y="280988"/>
                </a:lnTo>
                <a:lnTo>
                  <a:pt x="16669" y="276225"/>
                </a:lnTo>
                <a:lnTo>
                  <a:pt x="30956" y="276225"/>
                </a:lnTo>
                <a:lnTo>
                  <a:pt x="54769" y="288132"/>
                </a:lnTo>
                <a:lnTo>
                  <a:pt x="88106" y="307182"/>
                </a:lnTo>
                <a:lnTo>
                  <a:pt x="130969" y="326232"/>
                </a:lnTo>
                <a:lnTo>
                  <a:pt x="166687" y="338138"/>
                </a:lnTo>
                <a:lnTo>
                  <a:pt x="214312" y="350044"/>
                </a:lnTo>
                <a:lnTo>
                  <a:pt x="273844" y="357188"/>
                </a:lnTo>
                <a:lnTo>
                  <a:pt x="321469" y="359569"/>
                </a:lnTo>
                <a:lnTo>
                  <a:pt x="378619" y="361950"/>
                </a:lnTo>
                <a:lnTo>
                  <a:pt x="464344" y="352425"/>
                </a:lnTo>
                <a:lnTo>
                  <a:pt x="585787" y="328613"/>
                </a:lnTo>
                <a:lnTo>
                  <a:pt x="809625" y="276225"/>
                </a:lnTo>
                <a:lnTo>
                  <a:pt x="1090612" y="195263"/>
                </a:lnTo>
                <a:lnTo>
                  <a:pt x="1259681" y="147638"/>
                </a:lnTo>
                <a:lnTo>
                  <a:pt x="1378744" y="111919"/>
                </a:lnTo>
                <a:lnTo>
                  <a:pt x="1552575" y="64294"/>
                </a:lnTo>
                <a:lnTo>
                  <a:pt x="1626394" y="45244"/>
                </a:lnTo>
                <a:lnTo>
                  <a:pt x="1664494" y="30957"/>
                </a:lnTo>
                <a:lnTo>
                  <a:pt x="1707356" y="2382"/>
                </a:lnTo>
                <a:lnTo>
                  <a:pt x="1738312" y="0"/>
                </a:lnTo>
                <a:lnTo>
                  <a:pt x="1850231" y="9525"/>
                </a:lnTo>
                <a:lnTo>
                  <a:pt x="1916906" y="19050"/>
                </a:lnTo>
                <a:lnTo>
                  <a:pt x="1971675" y="33338"/>
                </a:lnTo>
                <a:lnTo>
                  <a:pt x="2000250" y="45244"/>
                </a:lnTo>
                <a:lnTo>
                  <a:pt x="2021681" y="59532"/>
                </a:lnTo>
                <a:lnTo>
                  <a:pt x="2035969" y="73819"/>
                </a:lnTo>
                <a:lnTo>
                  <a:pt x="2040731" y="90488"/>
                </a:lnTo>
                <a:lnTo>
                  <a:pt x="2035969" y="121444"/>
                </a:lnTo>
                <a:lnTo>
                  <a:pt x="2012156" y="166688"/>
                </a:lnTo>
                <a:lnTo>
                  <a:pt x="1969294" y="207169"/>
                </a:lnTo>
                <a:lnTo>
                  <a:pt x="1828800" y="233363"/>
                </a:lnTo>
                <a:lnTo>
                  <a:pt x="1562100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7426334-CF3A-4A3F-A408-DB5FDB11E030}"/>
              </a:ext>
            </a:extLst>
          </p:cNvPr>
          <p:cNvSpPr/>
          <p:nvPr/>
        </p:nvSpPr>
        <p:spPr>
          <a:xfrm rot="16200000">
            <a:off x="4891090" y="4521201"/>
            <a:ext cx="2514600" cy="377825"/>
          </a:xfrm>
          <a:custGeom>
            <a:avLst/>
            <a:gdLst>
              <a:gd name="connsiteX0" fmla="*/ 1459706 w 2514600"/>
              <a:gd name="connsiteY0" fmla="*/ 376237 h 378619"/>
              <a:gd name="connsiteX1" fmla="*/ 1219200 w 2514600"/>
              <a:gd name="connsiteY1" fmla="*/ 376237 h 378619"/>
              <a:gd name="connsiteX2" fmla="*/ 1085850 w 2514600"/>
              <a:gd name="connsiteY2" fmla="*/ 354806 h 378619"/>
              <a:gd name="connsiteX3" fmla="*/ 711994 w 2514600"/>
              <a:gd name="connsiteY3" fmla="*/ 340519 h 378619"/>
              <a:gd name="connsiteX4" fmla="*/ 452438 w 2514600"/>
              <a:gd name="connsiteY4" fmla="*/ 326231 h 378619"/>
              <a:gd name="connsiteX5" fmla="*/ 257175 w 2514600"/>
              <a:gd name="connsiteY5" fmla="*/ 316706 h 378619"/>
              <a:gd name="connsiteX6" fmla="*/ 123825 w 2514600"/>
              <a:gd name="connsiteY6" fmla="*/ 311944 h 378619"/>
              <a:gd name="connsiteX7" fmla="*/ 76200 w 2514600"/>
              <a:gd name="connsiteY7" fmla="*/ 307181 h 378619"/>
              <a:gd name="connsiteX8" fmla="*/ 52388 w 2514600"/>
              <a:gd name="connsiteY8" fmla="*/ 302419 h 378619"/>
              <a:gd name="connsiteX9" fmla="*/ 16669 w 2514600"/>
              <a:gd name="connsiteY9" fmla="*/ 285750 h 378619"/>
              <a:gd name="connsiteX10" fmla="*/ 2381 w 2514600"/>
              <a:gd name="connsiteY10" fmla="*/ 269081 h 378619"/>
              <a:gd name="connsiteX11" fmla="*/ 0 w 2514600"/>
              <a:gd name="connsiteY11" fmla="*/ 245269 h 378619"/>
              <a:gd name="connsiteX12" fmla="*/ 7144 w 2514600"/>
              <a:gd name="connsiteY12" fmla="*/ 216694 h 378619"/>
              <a:gd name="connsiteX13" fmla="*/ 30956 w 2514600"/>
              <a:gd name="connsiteY13" fmla="*/ 180975 h 378619"/>
              <a:gd name="connsiteX14" fmla="*/ 57150 w 2514600"/>
              <a:gd name="connsiteY14" fmla="*/ 152400 h 378619"/>
              <a:gd name="connsiteX15" fmla="*/ 107156 w 2514600"/>
              <a:gd name="connsiteY15" fmla="*/ 126206 h 378619"/>
              <a:gd name="connsiteX16" fmla="*/ 209550 w 2514600"/>
              <a:gd name="connsiteY16" fmla="*/ 95250 h 378619"/>
              <a:gd name="connsiteX17" fmla="*/ 311944 w 2514600"/>
              <a:gd name="connsiteY17" fmla="*/ 73819 h 378619"/>
              <a:gd name="connsiteX18" fmla="*/ 404813 w 2514600"/>
              <a:gd name="connsiteY18" fmla="*/ 61912 h 378619"/>
              <a:gd name="connsiteX19" fmla="*/ 466725 w 2514600"/>
              <a:gd name="connsiteY19" fmla="*/ 76200 h 378619"/>
              <a:gd name="connsiteX20" fmla="*/ 611981 w 2514600"/>
              <a:gd name="connsiteY20" fmla="*/ 100012 h 378619"/>
              <a:gd name="connsiteX21" fmla="*/ 728663 w 2514600"/>
              <a:gd name="connsiteY21" fmla="*/ 114300 h 378619"/>
              <a:gd name="connsiteX22" fmla="*/ 892969 w 2514600"/>
              <a:gd name="connsiteY22" fmla="*/ 128587 h 378619"/>
              <a:gd name="connsiteX23" fmla="*/ 1038225 w 2514600"/>
              <a:gd name="connsiteY23" fmla="*/ 138112 h 378619"/>
              <a:gd name="connsiteX24" fmla="*/ 1221581 w 2514600"/>
              <a:gd name="connsiteY24" fmla="*/ 145256 h 378619"/>
              <a:gd name="connsiteX25" fmla="*/ 1547813 w 2514600"/>
              <a:gd name="connsiteY25" fmla="*/ 150019 h 378619"/>
              <a:gd name="connsiteX26" fmla="*/ 1797844 w 2514600"/>
              <a:gd name="connsiteY26" fmla="*/ 152400 h 378619"/>
              <a:gd name="connsiteX27" fmla="*/ 2102644 w 2514600"/>
              <a:gd name="connsiteY27" fmla="*/ 152400 h 378619"/>
              <a:gd name="connsiteX28" fmla="*/ 2212181 w 2514600"/>
              <a:gd name="connsiteY28" fmla="*/ 154781 h 378619"/>
              <a:gd name="connsiteX29" fmla="*/ 2259806 w 2514600"/>
              <a:gd name="connsiteY29" fmla="*/ 142875 h 378619"/>
              <a:gd name="connsiteX30" fmla="*/ 2324100 w 2514600"/>
              <a:gd name="connsiteY30" fmla="*/ 114300 h 378619"/>
              <a:gd name="connsiteX31" fmla="*/ 2376488 w 2514600"/>
              <a:gd name="connsiteY31" fmla="*/ 88106 h 378619"/>
              <a:gd name="connsiteX32" fmla="*/ 2414588 w 2514600"/>
              <a:gd name="connsiteY32" fmla="*/ 57150 h 378619"/>
              <a:gd name="connsiteX33" fmla="*/ 2431256 w 2514600"/>
              <a:gd name="connsiteY33" fmla="*/ 35719 h 378619"/>
              <a:gd name="connsiteX34" fmla="*/ 2445544 w 2514600"/>
              <a:gd name="connsiteY34" fmla="*/ 16669 h 378619"/>
              <a:gd name="connsiteX35" fmla="*/ 2464594 w 2514600"/>
              <a:gd name="connsiteY35" fmla="*/ 4762 h 378619"/>
              <a:gd name="connsiteX36" fmla="*/ 2486025 w 2514600"/>
              <a:gd name="connsiteY36" fmla="*/ 0 h 378619"/>
              <a:gd name="connsiteX37" fmla="*/ 2497931 w 2514600"/>
              <a:gd name="connsiteY37" fmla="*/ 2381 h 378619"/>
              <a:gd name="connsiteX38" fmla="*/ 2509838 w 2514600"/>
              <a:gd name="connsiteY38" fmla="*/ 7144 h 378619"/>
              <a:gd name="connsiteX39" fmla="*/ 2514600 w 2514600"/>
              <a:gd name="connsiteY39" fmla="*/ 16669 h 378619"/>
              <a:gd name="connsiteX40" fmla="*/ 2502694 w 2514600"/>
              <a:gd name="connsiteY40" fmla="*/ 47625 h 378619"/>
              <a:gd name="connsiteX41" fmla="*/ 2459831 w 2514600"/>
              <a:gd name="connsiteY41" fmla="*/ 145256 h 378619"/>
              <a:gd name="connsiteX42" fmla="*/ 2416969 w 2514600"/>
              <a:gd name="connsiteY42" fmla="*/ 235744 h 378619"/>
              <a:gd name="connsiteX43" fmla="*/ 2369344 w 2514600"/>
              <a:gd name="connsiteY43" fmla="*/ 319087 h 378619"/>
              <a:gd name="connsiteX44" fmla="*/ 2338388 w 2514600"/>
              <a:gd name="connsiteY44" fmla="*/ 361950 h 378619"/>
              <a:gd name="connsiteX45" fmla="*/ 2221706 w 2514600"/>
              <a:gd name="connsiteY45" fmla="*/ 357187 h 378619"/>
              <a:gd name="connsiteX46" fmla="*/ 1831181 w 2514600"/>
              <a:gd name="connsiteY46" fmla="*/ 378619 h 378619"/>
              <a:gd name="connsiteX47" fmla="*/ 1695450 w 2514600"/>
              <a:gd name="connsiteY47" fmla="*/ 378619 h 378619"/>
              <a:gd name="connsiteX48" fmla="*/ 1459706 w 2514600"/>
              <a:gd name="connsiteY48" fmla="*/ 37623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514600" h="378619">
                <a:moveTo>
                  <a:pt x="1459706" y="376237"/>
                </a:moveTo>
                <a:lnTo>
                  <a:pt x="1219200" y="376237"/>
                </a:lnTo>
                <a:lnTo>
                  <a:pt x="1085850" y="354806"/>
                </a:lnTo>
                <a:lnTo>
                  <a:pt x="711994" y="340519"/>
                </a:lnTo>
                <a:lnTo>
                  <a:pt x="452438" y="326231"/>
                </a:lnTo>
                <a:lnTo>
                  <a:pt x="257175" y="316706"/>
                </a:lnTo>
                <a:lnTo>
                  <a:pt x="123825" y="311944"/>
                </a:lnTo>
                <a:lnTo>
                  <a:pt x="76200" y="307181"/>
                </a:lnTo>
                <a:lnTo>
                  <a:pt x="52388" y="302419"/>
                </a:lnTo>
                <a:lnTo>
                  <a:pt x="16669" y="285750"/>
                </a:lnTo>
                <a:lnTo>
                  <a:pt x="2381" y="269081"/>
                </a:lnTo>
                <a:lnTo>
                  <a:pt x="0" y="245269"/>
                </a:lnTo>
                <a:lnTo>
                  <a:pt x="7144" y="216694"/>
                </a:lnTo>
                <a:lnTo>
                  <a:pt x="30956" y="180975"/>
                </a:lnTo>
                <a:lnTo>
                  <a:pt x="57150" y="152400"/>
                </a:lnTo>
                <a:lnTo>
                  <a:pt x="107156" y="126206"/>
                </a:lnTo>
                <a:lnTo>
                  <a:pt x="209550" y="95250"/>
                </a:lnTo>
                <a:lnTo>
                  <a:pt x="311944" y="73819"/>
                </a:lnTo>
                <a:lnTo>
                  <a:pt x="404813" y="61912"/>
                </a:lnTo>
                <a:lnTo>
                  <a:pt x="466725" y="76200"/>
                </a:lnTo>
                <a:lnTo>
                  <a:pt x="611981" y="100012"/>
                </a:lnTo>
                <a:lnTo>
                  <a:pt x="728663" y="114300"/>
                </a:lnTo>
                <a:lnTo>
                  <a:pt x="892969" y="128587"/>
                </a:lnTo>
                <a:lnTo>
                  <a:pt x="1038225" y="138112"/>
                </a:lnTo>
                <a:lnTo>
                  <a:pt x="1221581" y="145256"/>
                </a:lnTo>
                <a:lnTo>
                  <a:pt x="1547813" y="150019"/>
                </a:lnTo>
                <a:lnTo>
                  <a:pt x="1797844" y="152400"/>
                </a:lnTo>
                <a:lnTo>
                  <a:pt x="2102644" y="152400"/>
                </a:lnTo>
                <a:lnTo>
                  <a:pt x="2212181" y="154781"/>
                </a:lnTo>
                <a:lnTo>
                  <a:pt x="2259806" y="142875"/>
                </a:lnTo>
                <a:lnTo>
                  <a:pt x="2324100" y="114300"/>
                </a:lnTo>
                <a:lnTo>
                  <a:pt x="2376488" y="88106"/>
                </a:lnTo>
                <a:lnTo>
                  <a:pt x="2414588" y="57150"/>
                </a:lnTo>
                <a:lnTo>
                  <a:pt x="2431256" y="35719"/>
                </a:lnTo>
                <a:lnTo>
                  <a:pt x="2445544" y="16669"/>
                </a:lnTo>
                <a:lnTo>
                  <a:pt x="2464594" y="4762"/>
                </a:lnTo>
                <a:lnTo>
                  <a:pt x="2486025" y="0"/>
                </a:lnTo>
                <a:lnTo>
                  <a:pt x="2497931" y="2381"/>
                </a:lnTo>
                <a:lnTo>
                  <a:pt x="2509838" y="7144"/>
                </a:lnTo>
                <a:lnTo>
                  <a:pt x="2514600" y="16669"/>
                </a:lnTo>
                <a:lnTo>
                  <a:pt x="2502694" y="47625"/>
                </a:lnTo>
                <a:lnTo>
                  <a:pt x="2459831" y="145256"/>
                </a:lnTo>
                <a:lnTo>
                  <a:pt x="2416969" y="235744"/>
                </a:lnTo>
                <a:lnTo>
                  <a:pt x="2369344" y="319087"/>
                </a:lnTo>
                <a:lnTo>
                  <a:pt x="2338388" y="361950"/>
                </a:lnTo>
                <a:lnTo>
                  <a:pt x="2221706" y="357187"/>
                </a:lnTo>
                <a:lnTo>
                  <a:pt x="1831181" y="378619"/>
                </a:lnTo>
                <a:lnTo>
                  <a:pt x="1695450" y="378619"/>
                </a:lnTo>
                <a:lnTo>
                  <a:pt x="1459706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6495AC0-7586-4B8E-AA81-3B5398D570A2}"/>
              </a:ext>
            </a:extLst>
          </p:cNvPr>
          <p:cNvSpPr/>
          <p:nvPr/>
        </p:nvSpPr>
        <p:spPr>
          <a:xfrm rot="16200000">
            <a:off x="2572547" y="3534569"/>
            <a:ext cx="4394200" cy="512762"/>
          </a:xfrm>
          <a:custGeom>
            <a:avLst/>
            <a:gdLst>
              <a:gd name="connsiteX0" fmla="*/ 3281082 w 4394085"/>
              <a:gd name="connsiteY0" fmla="*/ 442719 h 513057"/>
              <a:gd name="connsiteX1" fmla="*/ 2958353 w 4394085"/>
              <a:gd name="connsiteY1" fmla="*/ 438581 h 513057"/>
              <a:gd name="connsiteX2" fmla="*/ 2788713 w 4394085"/>
              <a:gd name="connsiteY2" fmla="*/ 438581 h 513057"/>
              <a:gd name="connsiteX3" fmla="*/ 2540460 w 4394085"/>
              <a:gd name="connsiteY3" fmla="*/ 438581 h 513057"/>
              <a:gd name="connsiteX4" fmla="*/ 2403920 w 4394085"/>
              <a:gd name="connsiteY4" fmla="*/ 438581 h 513057"/>
              <a:gd name="connsiteX5" fmla="*/ 1828800 w 4394085"/>
              <a:gd name="connsiteY5" fmla="*/ 430306 h 513057"/>
              <a:gd name="connsiteX6" fmla="*/ 1460557 w 4394085"/>
              <a:gd name="connsiteY6" fmla="*/ 426169 h 513057"/>
              <a:gd name="connsiteX7" fmla="*/ 947500 w 4394085"/>
              <a:gd name="connsiteY7" fmla="*/ 422031 h 513057"/>
              <a:gd name="connsiteX8" fmla="*/ 488232 w 4394085"/>
              <a:gd name="connsiteY8" fmla="*/ 417893 h 513057"/>
              <a:gd name="connsiteX9" fmla="*/ 206878 w 4394085"/>
              <a:gd name="connsiteY9" fmla="*/ 417893 h 513057"/>
              <a:gd name="connsiteX10" fmla="*/ 107576 w 4394085"/>
              <a:gd name="connsiteY10" fmla="*/ 409618 h 513057"/>
              <a:gd name="connsiteX11" fmla="*/ 66201 w 4394085"/>
              <a:gd name="connsiteY11" fmla="*/ 401343 h 513057"/>
              <a:gd name="connsiteX12" fmla="*/ 37238 w 4394085"/>
              <a:gd name="connsiteY12" fmla="*/ 384793 h 513057"/>
              <a:gd name="connsiteX13" fmla="*/ 16550 w 4394085"/>
              <a:gd name="connsiteY13" fmla="*/ 364105 h 513057"/>
              <a:gd name="connsiteX14" fmla="*/ 0 w 4394085"/>
              <a:gd name="connsiteY14" fmla="*/ 331005 h 513057"/>
              <a:gd name="connsiteX15" fmla="*/ 8275 w 4394085"/>
              <a:gd name="connsiteY15" fmla="*/ 293767 h 513057"/>
              <a:gd name="connsiteX16" fmla="*/ 37238 w 4394085"/>
              <a:gd name="connsiteY16" fmla="*/ 252391 h 513057"/>
              <a:gd name="connsiteX17" fmla="*/ 62063 w 4394085"/>
              <a:gd name="connsiteY17" fmla="*/ 235841 h 513057"/>
              <a:gd name="connsiteX18" fmla="*/ 119989 w 4394085"/>
              <a:gd name="connsiteY18" fmla="*/ 211016 h 513057"/>
              <a:gd name="connsiteX19" fmla="*/ 202740 w 4394085"/>
              <a:gd name="connsiteY19" fmla="*/ 177915 h 513057"/>
              <a:gd name="connsiteX20" fmla="*/ 322729 w 4394085"/>
              <a:gd name="connsiteY20" fmla="*/ 144815 h 513057"/>
              <a:gd name="connsiteX21" fmla="*/ 434443 w 4394085"/>
              <a:gd name="connsiteY21" fmla="*/ 128264 h 513057"/>
              <a:gd name="connsiteX22" fmla="*/ 475819 w 4394085"/>
              <a:gd name="connsiteY22" fmla="*/ 132402 h 513057"/>
              <a:gd name="connsiteX23" fmla="*/ 542020 w 4394085"/>
              <a:gd name="connsiteY23" fmla="*/ 144815 h 513057"/>
              <a:gd name="connsiteX24" fmla="*/ 666147 w 4394085"/>
              <a:gd name="connsiteY24" fmla="*/ 165502 h 513057"/>
              <a:gd name="connsiteX25" fmla="*/ 815099 w 4394085"/>
              <a:gd name="connsiteY25" fmla="*/ 173778 h 513057"/>
              <a:gd name="connsiteX26" fmla="*/ 993014 w 4394085"/>
              <a:gd name="connsiteY26" fmla="*/ 190328 h 513057"/>
              <a:gd name="connsiteX27" fmla="*/ 1319881 w 4394085"/>
              <a:gd name="connsiteY27" fmla="*/ 202740 h 513057"/>
              <a:gd name="connsiteX28" fmla="*/ 1576409 w 4394085"/>
              <a:gd name="connsiteY28" fmla="*/ 211016 h 513057"/>
              <a:gd name="connsiteX29" fmla="*/ 1903276 w 4394085"/>
              <a:gd name="connsiteY29" fmla="*/ 215153 h 513057"/>
              <a:gd name="connsiteX30" fmla="*/ 2304619 w 4394085"/>
              <a:gd name="connsiteY30" fmla="*/ 211016 h 513057"/>
              <a:gd name="connsiteX31" fmla="*/ 2888014 w 4394085"/>
              <a:gd name="connsiteY31" fmla="*/ 215153 h 513057"/>
              <a:gd name="connsiteX32" fmla="*/ 3541748 w 4394085"/>
              <a:gd name="connsiteY32" fmla="*/ 215153 h 513057"/>
              <a:gd name="connsiteX33" fmla="*/ 4038255 w 4394085"/>
              <a:gd name="connsiteY33" fmla="*/ 215153 h 513057"/>
              <a:gd name="connsiteX34" fmla="*/ 4104456 w 4394085"/>
              <a:gd name="connsiteY34" fmla="*/ 202740 h 513057"/>
              <a:gd name="connsiteX35" fmla="*/ 4170657 w 4394085"/>
              <a:gd name="connsiteY35" fmla="*/ 177915 h 513057"/>
              <a:gd name="connsiteX36" fmla="*/ 4220308 w 4394085"/>
              <a:gd name="connsiteY36" fmla="*/ 140677 h 513057"/>
              <a:gd name="connsiteX37" fmla="*/ 4282371 w 4394085"/>
              <a:gd name="connsiteY37" fmla="*/ 74476 h 513057"/>
              <a:gd name="connsiteX38" fmla="*/ 4332022 w 4394085"/>
              <a:gd name="connsiteY38" fmla="*/ 24826 h 513057"/>
              <a:gd name="connsiteX39" fmla="*/ 4356847 w 4394085"/>
              <a:gd name="connsiteY39" fmla="*/ 4138 h 513057"/>
              <a:gd name="connsiteX40" fmla="*/ 4369260 w 4394085"/>
              <a:gd name="connsiteY40" fmla="*/ 0 h 513057"/>
              <a:gd name="connsiteX41" fmla="*/ 4389948 w 4394085"/>
              <a:gd name="connsiteY41" fmla="*/ 4138 h 513057"/>
              <a:gd name="connsiteX42" fmla="*/ 4394085 w 4394085"/>
              <a:gd name="connsiteY42" fmla="*/ 24826 h 513057"/>
              <a:gd name="connsiteX43" fmla="*/ 4389948 w 4394085"/>
              <a:gd name="connsiteY43" fmla="*/ 78614 h 513057"/>
              <a:gd name="connsiteX44" fmla="*/ 4377535 w 4394085"/>
              <a:gd name="connsiteY44" fmla="*/ 132402 h 513057"/>
              <a:gd name="connsiteX45" fmla="*/ 4360985 w 4394085"/>
              <a:gd name="connsiteY45" fmla="*/ 202740 h 513057"/>
              <a:gd name="connsiteX46" fmla="*/ 4303059 w 4394085"/>
              <a:gd name="connsiteY46" fmla="*/ 326867 h 513057"/>
              <a:gd name="connsiteX47" fmla="*/ 4236858 w 4394085"/>
              <a:gd name="connsiteY47" fmla="*/ 426169 h 513057"/>
              <a:gd name="connsiteX48" fmla="*/ 4174795 w 4394085"/>
              <a:gd name="connsiteY48" fmla="*/ 500645 h 513057"/>
              <a:gd name="connsiteX49" fmla="*/ 4145832 w 4394085"/>
              <a:gd name="connsiteY49" fmla="*/ 513057 h 513057"/>
              <a:gd name="connsiteX50" fmla="*/ 4125144 w 4394085"/>
              <a:gd name="connsiteY50" fmla="*/ 513057 h 513057"/>
              <a:gd name="connsiteX51" fmla="*/ 4071356 w 4394085"/>
              <a:gd name="connsiteY51" fmla="*/ 488232 h 513057"/>
              <a:gd name="connsiteX52" fmla="*/ 4034118 w 4394085"/>
              <a:gd name="connsiteY52" fmla="*/ 475819 h 513057"/>
              <a:gd name="connsiteX53" fmla="*/ 3967917 w 4394085"/>
              <a:gd name="connsiteY53" fmla="*/ 463407 h 513057"/>
              <a:gd name="connsiteX54" fmla="*/ 3905853 w 4394085"/>
              <a:gd name="connsiteY54" fmla="*/ 459269 h 513057"/>
              <a:gd name="connsiteX55" fmla="*/ 3281082 w 4394085"/>
              <a:gd name="connsiteY55" fmla="*/ 442719 h 513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394085" h="513057">
                <a:moveTo>
                  <a:pt x="3281082" y="442719"/>
                </a:moveTo>
                <a:lnTo>
                  <a:pt x="2958353" y="438581"/>
                </a:lnTo>
                <a:lnTo>
                  <a:pt x="2788713" y="438581"/>
                </a:lnTo>
                <a:lnTo>
                  <a:pt x="2540460" y="438581"/>
                </a:lnTo>
                <a:lnTo>
                  <a:pt x="2403920" y="438581"/>
                </a:lnTo>
                <a:lnTo>
                  <a:pt x="1828800" y="430306"/>
                </a:lnTo>
                <a:lnTo>
                  <a:pt x="1460557" y="426169"/>
                </a:lnTo>
                <a:lnTo>
                  <a:pt x="947500" y="422031"/>
                </a:lnTo>
                <a:lnTo>
                  <a:pt x="488232" y="417893"/>
                </a:lnTo>
                <a:lnTo>
                  <a:pt x="206878" y="417893"/>
                </a:lnTo>
                <a:lnTo>
                  <a:pt x="107576" y="409618"/>
                </a:lnTo>
                <a:lnTo>
                  <a:pt x="66201" y="401343"/>
                </a:lnTo>
                <a:lnTo>
                  <a:pt x="37238" y="384793"/>
                </a:lnTo>
                <a:lnTo>
                  <a:pt x="16550" y="364105"/>
                </a:lnTo>
                <a:lnTo>
                  <a:pt x="0" y="331005"/>
                </a:lnTo>
                <a:lnTo>
                  <a:pt x="8275" y="293767"/>
                </a:lnTo>
                <a:lnTo>
                  <a:pt x="37238" y="252391"/>
                </a:lnTo>
                <a:lnTo>
                  <a:pt x="62063" y="235841"/>
                </a:lnTo>
                <a:lnTo>
                  <a:pt x="119989" y="211016"/>
                </a:lnTo>
                <a:lnTo>
                  <a:pt x="202740" y="177915"/>
                </a:lnTo>
                <a:lnTo>
                  <a:pt x="322729" y="144815"/>
                </a:lnTo>
                <a:lnTo>
                  <a:pt x="434443" y="128264"/>
                </a:lnTo>
                <a:lnTo>
                  <a:pt x="475819" y="132402"/>
                </a:lnTo>
                <a:lnTo>
                  <a:pt x="542020" y="144815"/>
                </a:lnTo>
                <a:lnTo>
                  <a:pt x="666147" y="165502"/>
                </a:lnTo>
                <a:lnTo>
                  <a:pt x="815099" y="173778"/>
                </a:lnTo>
                <a:lnTo>
                  <a:pt x="993014" y="190328"/>
                </a:lnTo>
                <a:lnTo>
                  <a:pt x="1319881" y="202740"/>
                </a:lnTo>
                <a:lnTo>
                  <a:pt x="1576409" y="211016"/>
                </a:lnTo>
                <a:lnTo>
                  <a:pt x="1903276" y="215153"/>
                </a:lnTo>
                <a:lnTo>
                  <a:pt x="2304619" y="211016"/>
                </a:lnTo>
                <a:lnTo>
                  <a:pt x="2888014" y="215153"/>
                </a:lnTo>
                <a:lnTo>
                  <a:pt x="3541748" y="215153"/>
                </a:lnTo>
                <a:lnTo>
                  <a:pt x="4038255" y="215153"/>
                </a:lnTo>
                <a:lnTo>
                  <a:pt x="4104456" y="202740"/>
                </a:lnTo>
                <a:lnTo>
                  <a:pt x="4170657" y="177915"/>
                </a:lnTo>
                <a:lnTo>
                  <a:pt x="4220308" y="140677"/>
                </a:lnTo>
                <a:lnTo>
                  <a:pt x="4282371" y="74476"/>
                </a:lnTo>
                <a:lnTo>
                  <a:pt x="4332022" y="24826"/>
                </a:lnTo>
                <a:lnTo>
                  <a:pt x="4356847" y="4138"/>
                </a:lnTo>
                <a:lnTo>
                  <a:pt x="4369260" y="0"/>
                </a:lnTo>
                <a:lnTo>
                  <a:pt x="4389948" y="4138"/>
                </a:lnTo>
                <a:lnTo>
                  <a:pt x="4394085" y="24826"/>
                </a:lnTo>
                <a:lnTo>
                  <a:pt x="4389948" y="78614"/>
                </a:lnTo>
                <a:lnTo>
                  <a:pt x="4377535" y="132402"/>
                </a:lnTo>
                <a:lnTo>
                  <a:pt x="4360985" y="202740"/>
                </a:lnTo>
                <a:lnTo>
                  <a:pt x="4303059" y="326867"/>
                </a:lnTo>
                <a:lnTo>
                  <a:pt x="4236858" y="426169"/>
                </a:lnTo>
                <a:lnTo>
                  <a:pt x="4174795" y="500645"/>
                </a:lnTo>
                <a:lnTo>
                  <a:pt x="4145832" y="513057"/>
                </a:lnTo>
                <a:lnTo>
                  <a:pt x="4125144" y="513057"/>
                </a:lnTo>
                <a:lnTo>
                  <a:pt x="4071356" y="488232"/>
                </a:lnTo>
                <a:lnTo>
                  <a:pt x="4034118" y="475819"/>
                </a:lnTo>
                <a:lnTo>
                  <a:pt x="3967917" y="463407"/>
                </a:lnTo>
                <a:lnTo>
                  <a:pt x="3905853" y="459269"/>
                </a:lnTo>
                <a:lnTo>
                  <a:pt x="3281082" y="4427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8B2D556-29E2-49BB-B17B-1D7CCD9B3F4E}"/>
              </a:ext>
            </a:extLst>
          </p:cNvPr>
          <p:cNvSpPr/>
          <p:nvPr/>
        </p:nvSpPr>
        <p:spPr>
          <a:xfrm rot="16200000">
            <a:off x="3272635" y="3553619"/>
            <a:ext cx="1889125" cy="1163638"/>
          </a:xfrm>
          <a:custGeom>
            <a:avLst/>
            <a:gdLst>
              <a:gd name="connsiteX0" fmla="*/ 840582 w 1888332"/>
              <a:gd name="connsiteY0" fmla="*/ 759619 h 1164431"/>
              <a:gd name="connsiteX1" fmla="*/ 657225 w 1888332"/>
              <a:gd name="connsiteY1" fmla="*/ 626269 h 1164431"/>
              <a:gd name="connsiteX2" fmla="*/ 492919 w 1888332"/>
              <a:gd name="connsiteY2" fmla="*/ 495300 h 1164431"/>
              <a:gd name="connsiteX3" fmla="*/ 350044 w 1888332"/>
              <a:gd name="connsiteY3" fmla="*/ 371475 h 1164431"/>
              <a:gd name="connsiteX4" fmla="*/ 200025 w 1888332"/>
              <a:gd name="connsiteY4" fmla="*/ 235744 h 1164431"/>
              <a:gd name="connsiteX5" fmla="*/ 90488 w 1888332"/>
              <a:gd name="connsiteY5" fmla="*/ 135731 h 1164431"/>
              <a:gd name="connsiteX6" fmla="*/ 33338 w 1888332"/>
              <a:gd name="connsiteY6" fmla="*/ 88106 h 1164431"/>
              <a:gd name="connsiteX7" fmla="*/ 16669 w 1888332"/>
              <a:gd name="connsiteY7" fmla="*/ 69056 h 1164431"/>
              <a:gd name="connsiteX8" fmla="*/ 4763 w 1888332"/>
              <a:gd name="connsiteY8" fmla="*/ 47625 h 1164431"/>
              <a:gd name="connsiteX9" fmla="*/ 0 w 1888332"/>
              <a:gd name="connsiteY9" fmla="*/ 23812 h 1164431"/>
              <a:gd name="connsiteX10" fmla="*/ 4763 w 1888332"/>
              <a:gd name="connsiteY10" fmla="*/ 7144 h 1164431"/>
              <a:gd name="connsiteX11" fmla="*/ 19050 w 1888332"/>
              <a:gd name="connsiteY11" fmla="*/ 0 h 1164431"/>
              <a:gd name="connsiteX12" fmla="*/ 47625 w 1888332"/>
              <a:gd name="connsiteY12" fmla="*/ 4762 h 1164431"/>
              <a:gd name="connsiteX13" fmla="*/ 102394 w 1888332"/>
              <a:gd name="connsiteY13" fmla="*/ 45244 h 1164431"/>
              <a:gd name="connsiteX14" fmla="*/ 242888 w 1888332"/>
              <a:gd name="connsiteY14" fmla="*/ 140494 h 1164431"/>
              <a:gd name="connsiteX15" fmla="*/ 392907 w 1888332"/>
              <a:gd name="connsiteY15" fmla="*/ 238125 h 1164431"/>
              <a:gd name="connsiteX16" fmla="*/ 521494 w 1888332"/>
              <a:gd name="connsiteY16" fmla="*/ 323850 h 1164431"/>
              <a:gd name="connsiteX17" fmla="*/ 661988 w 1888332"/>
              <a:gd name="connsiteY17" fmla="*/ 416719 h 1164431"/>
              <a:gd name="connsiteX18" fmla="*/ 807244 w 1888332"/>
              <a:gd name="connsiteY18" fmla="*/ 514350 h 1164431"/>
              <a:gd name="connsiteX19" fmla="*/ 919163 w 1888332"/>
              <a:gd name="connsiteY19" fmla="*/ 581025 h 1164431"/>
              <a:gd name="connsiteX20" fmla="*/ 1081088 w 1888332"/>
              <a:gd name="connsiteY20" fmla="*/ 669131 h 1164431"/>
              <a:gd name="connsiteX21" fmla="*/ 1238250 w 1888332"/>
              <a:gd name="connsiteY21" fmla="*/ 750094 h 1164431"/>
              <a:gd name="connsiteX22" fmla="*/ 1485900 w 1888332"/>
              <a:gd name="connsiteY22" fmla="*/ 873919 h 1164431"/>
              <a:gd name="connsiteX23" fmla="*/ 1652588 w 1888332"/>
              <a:gd name="connsiteY23" fmla="*/ 954881 h 1164431"/>
              <a:gd name="connsiteX24" fmla="*/ 1759744 w 1888332"/>
              <a:gd name="connsiteY24" fmla="*/ 1004887 h 1164431"/>
              <a:gd name="connsiteX25" fmla="*/ 1876425 w 1888332"/>
              <a:gd name="connsiteY25" fmla="*/ 1059656 h 1164431"/>
              <a:gd name="connsiteX26" fmla="*/ 1888332 w 1888332"/>
              <a:gd name="connsiteY26" fmla="*/ 1164431 h 1164431"/>
              <a:gd name="connsiteX27" fmla="*/ 1457325 w 1888332"/>
              <a:gd name="connsiteY27" fmla="*/ 1150144 h 1164431"/>
              <a:gd name="connsiteX28" fmla="*/ 1347788 w 1888332"/>
              <a:gd name="connsiteY28" fmla="*/ 1073944 h 1164431"/>
              <a:gd name="connsiteX29" fmla="*/ 1219200 w 1888332"/>
              <a:gd name="connsiteY29" fmla="*/ 997744 h 1164431"/>
              <a:gd name="connsiteX30" fmla="*/ 1040607 w 1888332"/>
              <a:gd name="connsiteY30" fmla="*/ 888206 h 1164431"/>
              <a:gd name="connsiteX31" fmla="*/ 840582 w 1888332"/>
              <a:gd name="connsiteY31" fmla="*/ 759619 h 116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88332" h="1164431">
                <a:moveTo>
                  <a:pt x="840582" y="759619"/>
                </a:moveTo>
                <a:lnTo>
                  <a:pt x="657225" y="626269"/>
                </a:lnTo>
                <a:lnTo>
                  <a:pt x="492919" y="495300"/>
                </a:lnTo>
                <a:lnTo>
                  <a:pt x="350044" y="371475"/>
                </a:lnTo>
                <a:lnTo>
                  <a:pt x="200025" y="235744"/>
                </a:lnTo>
                <a:lnTo>
                  <a:pt x="90488" y="135731"/>
                </a:lnTo>
                <a:lnTo>
                  <a:pt x="33338" y="88106"/>
                </a:lnTo>
                <a:lnTo>
                  <a:pt x="16669" y="69056"/>
                </a:lnTo>
                <a:lnTo>
                  <a:pt x="4763" y="47625"/>
                </a:lnTo>
                <a:lnTo>
                  <a:pt x="0" y="23812"/>
                </a:lnTo>
                <a:lnTo>
                  <a:pt x="4763" y="7144"/>
                </a:lnTo>
                <a:lnTo>
                  <a:pt x="19050" y="0"/>
                </a:lnTo>
                <a:lnTo>
                  <a:pt x="47625" y="4762"/>
                </a:lnTo>
                <a:lnTo>
                  <a:pt x="102394" y="45244"/>
                </a:lnTo>
                <a:lnTo>
                  <a:pt x="242888" y="140494"/>
                </a:lnTo>
                <a:lnTo>
                  <a:pt x="392907" y="238125"/>
                </a:lnTo>
                <a:lnTo>
                  <a:pt x="521494" y="323850"/>
                </a:lnTo>
                <a:lnTo>
                  <a:pt x="661988" y="416719"/>
                </a:lnTo>
                <a:lnTo>
                  <a:pt x="807244" y="514350"/>
                </a:lnTo>
                <a:lnTo>
                  <a:pt x="919163" y="581025"/>
                </a:lnTo>
                <a:lnTo>
                  <a:pt x="1081088" y="669131"/>
                </a:lnTo>
                <a:lnTo>
                  <a:pt x="1238250" y="750094"/>
                </a:lnTo>
                <a:lnTo>
                  <a:pt x="1485900" y="873919"/>
                </a:lnTo>
                <a:lnTo>
                  <a:pt x="1652588" y="954881"/>
                </a:lnTo>
                <a:lnTo>
                  <a:pt x="1759744" y="1004887"/>
                </a:lnTo>
                <a:lnTo>
                  <a:pt x="1876425" y="1059656"/>
                </a:lnTo>
                <a:lnTo>
                  <a:pt x="1888332" y="1164431"/>
                </a:lnTo>
                <a:lnTo>
                  <a:pt x="1457325" y="1150144"/>
                </a:lnTo>
                <a:lnTo>
                  <a:pt x="1347788" y="1073944"/>
                </a:lnTo>
                <a:lnTo>
                  <a:pt x="1219200" y="997744"/>
                </a:lnTo>
                <a:lnTo>
                  <a:pt x="1040607" y="888206"/>
                </a:lnTo>
                <a:lnTo>
                  <a:pt x="840582" y="7596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9EA3445-3C03-4DEC-B5A0-1BB18D6ECB3B}"/>
              </a:ext>
            </a:extLst>
          </p:cNvPr>
          <p:cNvSpPr/>
          <p:nvPr/>
        </p:nvSpPr>
        <p:spPr>
          <a:xfrm>
            <a:off x="4876802" y="3400425"/>
            <a:ext cx="723900" cy="776288"/>
          </a:xfrm>
          <a:custGeom>
            <a:avLst/>
            <a:gdLst>
              <a:gd name="connsiteX0" fmla="*/ 442913 w 723900"/>
              <a:gd name="connsiteY0" fmla="*/ 521494 h 776288"/>
              <a:gd name="connsiteX1" fmla="*/ 359569 w 723900"/>
              <a:gd name="connsiteY1" fmla="*/ 407194 h 776288"/>
              <a:gd name="connsiteX2" fmla="*/ 295275 w 723900"/>
              <a:gd name="connsiteY2" fmla="*/ 330994 h 776288"/>
              <a:gd name="connsiteX3" fmla="*/ 219075 w 723900"/>
              <a:gd name="connsiteY3" fmla="*/ 245269 h 776288"/>
              <a:gd name="connsiteX4" fmla="*/ 161925 w 723900"/>
              <a:gd name="connsiteY4" fmla="*/ 190500 h 776288"/>
              <a:gd name="connsiteX5" fmla="*/ 109538 w 723900"/>
              <a:gd name="connsiteY5" fmla="*/ 150019 h 776288"/>
              <a:gd name="connsiteX6" fmla="*/ 9525 w 723900"/>
              <a:gd name="connsiteY6" fmla="*/ 102394 h 776288"/>
              <a:gd name="connsiteX7" fmla="*/ 0 w 723900"/>
              <a:gd name="connsiteY7" fmla="*/ 0 h 776288"/>
              <a:gd name="connsiteX8" fmla="*/ 83344 w 723900"/>
              <a:gd name="connsiteY8" fmla="*/ 35719 h 776288"/>
              <a:gd name="connsiteX9" fmla="*/ 180975 w 723900"/>
              <a:gd name="connsiteY9" fmla="*/ 88106 h 776288"/>
              <a:gd name="connsiteX10" fmla="*/ 276225 w 723900"/>
              <a:gd name="connsiteY10" fmla="*/ 145256 h 776288"/>
              <a:gd name="connsiteX11" fmla="*/ 373856 w 723900"/>
              <a:gd name="connsiteY11" fmla="*/ 204788 h 776288"/>
              <a:gd name="connsiteX12" fmla="*/ 464344 w 723900"/>
              <a:gd name="connsiteY12" fmla="*/ 261938 h 776288"/>
              <a:gd name="connsiteX13" fmla="*/ 545306 w 723900"/>
              <a:gd name="connsiteY13" fmla="*/ 316706 h 776288"/>
              <a:gd name="connsiteX14" fmla="*/ 602456 w 723900"/>
              <a:gd name="connsiteY14" fmla="*/ 359569 h 776288"/>
              <a:gd name="connsiteX15" fmla="*/ 642938 w 723900"/>
              <a:gd name="connsiteY15" fmla="*/ 390525 h 776288"/>
              <a:gd name="connsiteX16" fmla="*/ 664369 w 723900"/>
              <a:gd name="connsiteY16" fmla="*/ 411956 h 776288"/>
              <a:gd name="connsiteX17" fmla="*/ 681038 w 723900"/>
              <a:gd name="connsiteY17" fmla="*/ 438150 h 776288"/>
              <a:gd name="connsiteX18" fmla="*/ 695325 w 723900"/>
              <a:gd name="connsiteY18" fmla="*/ 485775 h 776288"/>
              <a:gd name="connsiteX19" fmla="*/ 704850 w 723900"/>
              <a:gd name="connsiteY19" fmla="*/ 528638 h 776288"/>
              <a:gd name="connsiteX20" fmla="*/ 711994 w 723900"/>
              <a:gd name="connsiteY20" fmla="*/ 564356 h 776288"/>
              <a:gd name="connsiteX21" fmla="*/ 719138 w 723900"/>
              <a:gd name="connsiteY21" fmla="*/ 619125 h 776288"/>
              <a:gd name="connsiteX22" fmla="*/ 723900 w 723900"/>
              <a:gd name="connsiteY22" fmla="*/ 702469 h 776288"/>
              <a:gd name="connsiteX23" fmla="*/ 716756 w 723900"/>
              <a:gd name="connsiteY23" fmla="*/ 733425 h 776288"/>
              <a:gd name="connsiteX24" fmla="*/ 704850 w 723900"/>
              <a:gd name="connsiteY24" fmla="*/ 750094 h 776288"/>
              <a:gd name="connsiteX25" fmla="*/ 688181 w 723900"/>
              <a:gd name="connsiteY25" fmla="*/ 764381 h 776288"/>
              <a:gd name="connsiteX26" fmla="*/ 673894 w 723900"/>
              <a:gd name="connsiteY26" fmla="*/ 771525 h 776288"/>
              <a:gd name="connsiteX27" fmla="*/ 647700 w 723900"/>
              <a:gd name="connsiteY27" fmla="*/ 776288 h 776288"/>
              <a:gd name="connsiteX28" fmla="*/ 614363 w 723900"/>
              <a:gd name="connsiteY28" fmla="*/ 766763 h 776288"/>
              <a:gd name="connsiteX29" fmla="*/ 595313 w 723900"/>
              <a:gd name="connsiteY29" fmla="*/ 752475 h 776288"/>
              <a:gd name="connsiteX30" fmla="*/ 573881 w 723900"/>
              <a:gd name="connsiteY30" fmla="*/ 723900 h 776288"/>
              <a:gd name="connsiteX31" fmla="*/ 523875 w 723900"/>
              <a:gd name="connsiteY31" fmla="*/ 640556 h 776288"/>
              <a:gd name="connsiteX32" fmla="*/ 442913 w 723900"/>
              <a:gd name="connsiteY32" fmla="*/ 521494 h 77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3900" h="776288">
                <a:moveTo>
                  <a:pt x="442913" y="521494"/>
                </a:moveTo>
                <a:lnTo>
                  <a:pt x="359569" y="407194"/>
                </a:lnTo>
                <a:lnTo>
                  <a:pt x="295275" y="330994"/>
                </a:lnTo>
                <a:lnTo>
                  <a:pt x="219075" y="245269"/>
                </a:lnTo>
                <a:lnTo>
                  <a:pt x="161925" y="190500"/>
                </a:lnTo>
                <a:lnTo>
                  <a:pt x="109538" y="150019"/>
                </a:lnTo>
                <a:lnTo>
                  <a:pt x="9525" y="102394"/>
                </a:lnTo>
                <a:lnTo>
                  <a:pt x="0" y="0"/>
                </a:lnTo>
                <a:lnTo>
                  <a:pt x="83344" y="35719"/>
                </a:lnTo>
                <a:lnTo>
                  <a:pt x="180975" y="88106"/>
                </a:lnTo>
                <a:lnTo>
                  <a:pt x="276225" y="145256"/>
                </a:lnTo>
                <a:lnTo>
                  <a:pt x="373856" y="204788"/>
                </a:lnTo>
                <a:lnTo>
                  <a:pt x="464344" y="261938"/>
                </a:lnTo>
                <a:lnTo>
                  <a:pt x="545306" y="316706"/>
                </a:lnTo>
                <a:lnTo>
                  <a:pt x="602456" y="359569"/>
                </a:lnTo>
                <a:lnTo>
                  <a:pt x="642938" y="390525"/>
                </a:lnTo>
                <a:lnTo>
                  <a:pt x="664369" y="411956"/>
                </a:lnTo>
                <a:lnTo>
                  <a:pt x="681038" y="438150"/>
                </a:lnTo>
                <a:lnTo>
                  <a:pt x="695325" y="485775"/>
                </a:lnTo>
                <a:lnTo>
                  <a:pt x="704850" y="528638"/>
                </a:lnTo>
                <a:lnTo>
                  <a:pt x="711994" y="564356"/>
                </a:lnTo>
                <a:lnTo>
                  <a:pt x="719138" y="619125"/>
                </a:lnTo>
                <a:lnTo>
                  <a:pt x="723900" y="702469"/>
                </a:lnTo>
                <a:lnTo>
                  <a:pt x="716756" y="733425"/>
                </a:lnTo>
                <a:lnTo>
                  <a:pt x="704850" y="750094"/>
                </a:lnTo>
                <a:lnTo>
                  <a:pt x="688181" y="764381"/>
                </a:lnTo>
                <a:lnTo>
                  <a:pt x="673894" y="771525"/>
                </a:lnTo>
                <a:lnTo>
                  <a:pt x="647700" y="776288"/>
                </a:lnTo>
                <a:lnTo>
                  <a:pt x="614363" y="766763"/>
                </a:lnTo>
                <a:lnTo>
                  <a:pt x="595313" y="752475"/>
                </a:lnTo>
                <a:lnTo>
                  <a:pt x="573881" y="723900"/>
                </a:lnTo>
                <a:lnTo>
                  <a:pt x="523875" y="640556"/>
                </a:lnTo>
                <a:lnTo>
                  <a:pt x="442913" y="521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CD2FF1B-041E-4B91-A688-0610FDA947FE}"/>
              </a:ext>
            </a:extLst>
          </p:cNvPr>
          <p:cNvSpPr/>
          <p:nvPr/>
        </p:nvSpPr>
        <p:spPr>
          <a:xfrm>
            <a:off x="6072191" y="1884363"/>
            <a:ext cx="1747837" cy="368300"/>
          </a:xfrm>
          <a:custGeom>
            <a:avLst/>
            <a:gdLst>
              <a:gd name="connsiteX0" fmla="*/ 1212056 w 1747837"/>
              <a:gd name="connsiteY0" fmla="*/ 261937 h 369094"/>
              <a:gd name="connsiteX1" fmla="*/ 881062 w 1747837"/>
              <a:gd name="connsiteY1" fmla="*/ 300037 h 369094"/>
              <a:gd name="connsiteX2" fmla="*/ 692943 w 1747837"/>
              <a:gd name="connsiteY2" fmla="*/ 319087 h 369094"/>
              <a:gd name="connsiteX3" fmla="*/ 614362 w 1747837"/>
              <a:gd name="connsiteY3" fmla="*/ 321469 h 369094"/>
              <a:gd name="connsiteX4" fmla="*/ 550068 w 1747837"/>
              <a:gd name="connsiteY4" fmla="*/ 326231 h 369094"/>
              <a:gd name="connsiteX5" fmla="*/ 485775 w 1747837"/>
              <a:gd name="connsiteY5" fmla="*/ 333375 h 369094"/>
              <a:gd name="connsiteX6" fmla="*/ 402431 w 1747837"/>
              <a:gd name="connsiteY6" fmla="*/ 345281 h 369094"/>
              <a:gd name="connsiteX7" fmla="*/ 319087 w 1747837"/>
              <a:gd name="connsiteY7" fmla="*/ 361950 h 369094"/>
              <a:gd name="connsiteX8" fmla="*/ 264318 w 1747837"/>
              <a:gd name="connsiteY8" fmla="*/ 369094 h 369094"/>
              <a:gd name="connsiteX9" fmla="*/ 233362 w 1747837"/>
              <a:gd name="connsiteY9" fmla="*/ 364331 h 369094"/>
              <a:gd name="connsiteX10" fmla="*/ 190500 w 1747837"/>
              <a:gd name="connsiteY10" fmla="*/ 350044 h 369094"/>
              <a:gd name="connsiteX11" fmla="*/ 140493 w 1747837"/>
              <a:gd name="connsiteY11" fmla="*/ 316706 h 369094"/>
              <a:gd name="connsiteX12" fmla="*/ 90487 w 1747837"/>
              <a:gd name="connsiteY12" fmla="*/ 271462 h 369094"/>
              <a:gd name="connsiteX13" fmla="*/ 45243 w 1747837"/>
              <a:gd name="connsiteY13" fmla="*/ 223837 h 369094"/>
              <a:gd name="connsiteX14" fmla="*/ 19050 w 1747837"/>
              <a:gd name="connsiteY14" fmla="*/ 192881 h 369094"/>
              <a:gd name="connsiteX15" fmla="*/ 4762 w 1747837"/>
              <a:gd name="connsiteY15" fmla="*/ 166687 h 369094"/>
              <a:gd name="connsiteX16" fmla="*/ 0 w 1747837"/>
              <a:gd name="connsiteY16" fmla="*/ 145256 h 369094"/>
              <a:gd name="connsiteX17" fmla="*/ 4762 w 1747837"/>
              <a:gd name="connsiteY17" fmla="*/ 128587 h 369094"/>
              <a:gd name="connsiteX18" fmla="*/ 21431 w 1747837"/>
              <a:gd name="connsiteY18" fmla="*/ 121444 h 369094"/>
              <a:gd name="connsiteX19" fmla="*/ 42862 w 1747837"/>
              <a:gd name="connsiteY19" fmla="*/ 128587 h 369094"/>
              <a:gd name="connsiteX20" fmla="*/ 85725 w 1747837"/>
              <a:gd name="connsiteY20" fmla="*/ 150019 h 369094"/>
              <a:gd name="connsiteX21" fmla="*/ 121443 w 1747837"/>
              <a:gd name="connsiteY21" fmla="*/ 164306 h 369094"/>
              <a:gd name="connsiteX22" fmla="*/ 161925 w 1747837"/>
              <a:gd name="connsiteY22" fmla="*/ 176212 h 369094"/>
              <a:gd name="connsiteX23" fmla="*/ 228600 w 1747837"/>
              <a:gd name="connsiteY23" fmla="*/ 183356 h 369094"/>
              <a:gd name="connsiteX24" fmla="*/ 323850 w 1747837"/>
              <a:gd name="connsiteY24" fmla="*/ 183356 h 369094"/>
              <a:gd name="connsiteX25" fmla="*/ 469106 w 1747837"/>
              <a:gd name="connsiteY25" fmla="*/ 178594 h 369094"/>
              <a:gd name="connsiteX26" fmla="*/ 690562 w 1747837"/>
              <a:gd name="connsiteY26" fmla="*/ 159544 h 369094"/>
              <a:gd name="connsiteX27" fmla="*/ 885825 w 1747837"/>
              <a:gd name="connsiteY27" fmla="*/ 145256 h 369094"/>
              <a:gd name="connsiteX28" fmla="*/ 985837 w 1747837"/>
              <a:gd name="connsiteY28" fmla="*/ 128587 h 369094"/>
              <a:gd name="connsiteX29" fmla="*/ 1057275 w 1747837"/>
              <a:gd name="connsiteY29" fmla="*/ 116681 h 369094"/>
              <a:gd name="connsiteX30" fmla="*/ 1112043 w 1747837"/>
              <a:gd name="connsiteY30" fmla="*/ 104775 h 369094"/>
              <a:gd name="connsiteX31" fmla="*/ 1181100 w 1747837"/>
              <a:gd name="connsiteY31" fmla="*/ 88106 h 369094"/>
              <a:gd name="connsiteX32" fmla="*/ 1250156 w 1747837"/>
              <a:gd name="connsiteY32" fmla="*/ 61912 h 369094"/>
              <a:gd name="connsiteX33" fmla="*/ 1331118 w 1747837"/>
              <a:gd name="connsiteY33" fmla="*/ 30956 h 369094"/>
              <a:gd name="connsiteX34" fmla="*/ 1395412 w 1747837"/>
              <a:gd name="connsiteY34" fmla="*/ 7144 h 369094"/>
              <a:gd name="connsiteX35" fmla="*/ 1433512 w 1747837"/>
              <a:gd name="connsiteY35" fmla="*/ 0 h 369094"/>
              <a:gd name="connsiteX36" fmla="*/ 1466850 w 1747837"/>
              <a:gd name="connsiteY36" fmla="*/ 2381 h 369094"/>
              <a:gd name="connsiteX37" fmla="*/ 1509712 w 1747837"/>
              <a:gd name="connsiteY37" fmla="*/ 14287 h 369094"/>
              <a:gd name="connsiteX38" fmla="*/ 1581150 w 1747837"/>
              <a:gd name="connsiteY38" fmla="*/ 38100 h 369094"/>
              <a:gd name="connsiteX39" fmla="*/ 1662112 w 1747837"/>
              <a:gd name="connsiteY39" fmla="*/ 78581 h 369094"/>
              <a:gd name="connsiteX40" fmla="*/ 1712118 w 1747837"/>
              <a:gd name="connsiteY40" fmla="*/ 107156 h 369094"/>
              <a:gd name="connsiteX41" fmla="*/ 1735931 w 1747837"/>
              <a:gd name="connsiteY41" fmla="*/ 130969 h 369094"/>
              <a:gd name="connsiteX42" fmla="*/ 1747837 w 1747837"/>
              <a:gd name="connsiteY42" fmla="*/ 150019 h 369094"/>
              <a:gd name="connsiteX43" fmla="*/ 1747837 w 1747837"/>
              <a:gd name="connsiteY43" fmla="*/ 159544 h 369094"/>
              <a:gd name="connsiteX44" fmla="*/ 1743075 w 1747837"/>
              <a:gd name="connsiteY44" fmla="*/ 178594 h 369094"/>
              <a:gd name="connsiteX45" fmla="*/ 1719262 w 1747837"/>
              <a:gd name="connsiteY45" fmla="*/ 200025 h 369094"/>
              <a:gd name="connsiteX46" fmla="*/ 1666875 w 1747837"/>
              <a:gd name="connsiteY46" fmla="*/ 214312 h 369094"/>
              <a:gd name="connsiteX47" fmla="*/ 1385887 w 1747837"/>
              <a:gd name="connsiteY47" fmla="*/ 242887 h 369094"/>
              <a:gd name="connsiteX48" fmla="*/ 1212056 w 1747837"/>
              <a:gd name="connsiteY48" fmla="*/ 261937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47837" h="369094">
                <a:moveTo>
                  <a:pt x="1212056" y="261937"/>
                </a:moveTo>
                <a:lnTo>
                  <a:pt x="881062" y="300037"/>
                </a:lnTo>
                <a:lnTo>
                  <a:pt x="692943" y="319087"/>
                </a:lnTo>
                <a:lnTo>
                  <a:pt x="614362" y="321469"/>
                </a:lnTo>
                <a:lnTo>
                  <a:pt x="550068" y="326231"/>
                </a:lnTo>
                <a:lnTo>
                  <a:pt x="485775" y="333375"/>
                </a:lnTo>
                <a:lnTo>
                  <a:pt x="402431" y="345281"/>
                </a:lnTo>
                <a:lnTo>
                  <a:pt x="319087" y="361950"/>
                </a:lnTo>
                <a:lnTo>
                  <a:pt x="264318" y="369094"/>
                </a:lnTo>
                <a:lnTo>
                  <a:pt x="233362" y="364331"/>
                </a:lnTo>
                <a:lnTo>
                  <a:pt x="190500" y="350044"/>
                </a:lnTo>
                <a:lnTo>
                  <a:pt x="140493" y="316706"/>
                </a:lnTo>
                <a:lnTo>
                  <a:pt x="90487" y="271462"/>
                </a:lnTo>
                <a:lnTo>
                  <a:pt x="45243" y="223837"/>
                </a:lnTo>
                <a:lnTo>
                  <a:pt x="19050" y="192881"/>
                </a:lnTo>
                <a:lnTo>
                  <a:pt x="4762" y="166687"/>
                </a:lnTo>
                <a:lnTo>
                  <a:pt x="0" y="145256"/>
                </a:lnTo>
                <a:lnTo>
                  <a:pt x="4762" y="128587"/>
                </a:lnTo>
                <a:lnTo>
                  <a:pt x="21431" y="121444"/>
                </a:lnTo>
                <a:lnTo>
                  <a:pt x="42862" y="128587"/>
                </a:lnTo>
                <a:lnTo>
                  <a:pt x="85725" y="150019"/>
                </a:lnTo>
                <a:lnTo>
                  <a:pt x="121443" y="164306"/>
                </a:lnTo>
                <a:lnTo>
                  <a:pt x="161925" y="176212"/>
                </a:lnTo>
                <a:lnTo>
                  <a:pt x="228600" y="183356"/>
                </a:lnTo>
                <a:lnTo>
                  <a:pt x="323850" y="183356"/>
                </a:lnTo>
                <a:lnTo>
                  <a:pt x="469106" y="178594"/>
                </a:lnTo>
                <a:lnTo>
                  <a:pt x="690562" y="159544"/>
                </a:lnTo>
                <a:lnTo>
                  <a:pt x="885825" y="145256"/>
                </a:lnTo>
                <a:lnTo>
                  <a:pt x="985837" y="128587"/>
                </a:lnTo>
                <a:lnTo>
                  <a:pt x="1057275" y="116681"/>
                </a:lnTo>
                <a:lnTo>
                  <a:pt x="1112043" y="104775"/>
                </a:lnTo>
                <a:lnTo>
                  <a:pt x="1181100" y="88106"/>
                </a:lnTo>
                <a:lnTo>
                  <a:pt x="1250156" y="61912"/>
                </a:lnTo>
                <a:lnTo>
                  <a:pt x="1331118" y="30956"/>
                </a:lnTo>
                <a:lnTo>
                  <a:pt x="1395412" y="7144"/>
                </a:lnTo>
                <a:lnTo>
                  <a:pt x="1433512" y="0"/>
                </a:lnTo>
                <a:lnTo>
                  <a:pt x="1466850" y="2381"/>
                </a:lnTo>
                <a:lnTo>
                  <a:pt x="1509712" y="14287"/>
                </a:lnTo>
                <a:lnTo>
                  <a:pt x="1581150" y="38100"/>
                </a:lnTo>
                <a:lnTo>
                  <a:pt x="1662112" y="78581"/>
                </a:lnTo>
                <a:lnTo>
                  <a:pt x="1712118" y="107156"/>
                </a:lnTo>
                <a:lnTo>
                  <a:pt x="1735931" y="130969"/>
                </a:lnTo>
                <a:lnTo>
                  <a:pt x="1747837" y="150019"/>
                </a:lnTo>
                <a:lnTo>
                  <a:pt x="1747837" y="159544"/>
                </a:lnTo>
                <a:lnTo>
                  <a:pt x="1743075" y="178594"/>
                </a:lnTo>
                <a:lnTo>
                  <a:pt x="1719262" y="200025"/>
                </a:lnTo>
                <a:lnTo>
                  <a:pt x="1666875" y="214312"/>
                </a:lnTo>
                <a:lnTo>
                  <a:pt x="1385887" y="242887"/>
                </a:lnTo>
                <a:lnTo>
                  <a:pt x="1212056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ED4F4F8-F62C-434F-B126-0EC81FB4FDAA}"/>
              </a:ext>
            </a:extLst>
          </p:cNvPr>
          <p:cNvSpPr/>
          <p:nvPr/>
        </p:nvSpPr>
        <p:spPr>
          <a:xfrm>
            <a:off x="6530978" y="1463675"/>
            <a:ext cx="512763" cy="1612900"/>
          </a:xfrm>
          <a:custGeom>
            <a:avLst/>
            <a:gdLst>
              <a:gd name="connsiteX0" fmla="*/ 451915 w 512699"/>
              <a:gd name="connsiteY0" fmla="*/ 850974 h 1612093"/>
              <a:gd name="connsiteX1" fmla="*/ 451915 w 512699"/>
              <a:gd name="connsiteY1" fmla="*/ 1004254 h 1612093"/>
              <a:gd name="connsiteX2" fmla="*/ 451915 w 512699"/>
              <a:gd name="connsiteY2" fmla="*/ 1144321 h 1612093"/>
              <a:gd name="connsiteX3" fmla="*/ 451915 w 512699"/>
              <a:gd name="connsiteY3" fmla="*/ 1585665 h 1612093"/>
              <a:gd name="connsiteX4" fmla="*/ 203494 w 512699"/>
              <a:gd name="connsiteY4" fmla="*/ 1612093 h 1612093"/>
              <a:gd name="connsiteX5" fmla="*/ 206137 w 512699"/>
              <a:gd name="connsiteY5" fmla="*/ 1178678 h 1612093"/>
              <a:gd name="connsiteX6" fmla="*/ 206137 w 512699"/>
              <a:gd name="connsiteY6" fmla="*/ 1028039 h 1612093"/>
              <a:gd name="connsiteX7" fmla="*/ 206137 w 512699"/>
              <a:gd name="connsiteY7" fmla="*/ 726763 h 1612093"/>
              <a:gd name="connsiteX8" fmla="*/ 206137 w 512699"/>
              <a:gd name="connsiteY8" fmla="*/ 589339 h 1612093"/>
              <a:gd name="connsiteX9" fmla="*/ 203494 w 512699"/>
              <a:gd name="connsiteY9" fmla="*/ 369989 h 1612093"/>
              <a:gd name="connsiteX10" fmla="*/ 200851 w 512699"/>
              <a:gd name="connsiteY10" fmla="*/ 332990 h 1612093"/>
              <a:gd name="connsiteX11" fmla="*/ 190280 w 512699"/>
              <a:gd name="connsiteY11" fmla="*/ 282777 h 1612093"/>
              <a:gd name="connsiteX12" fmla="*/ 182352 w 512699"/>
              <a:gd name="connsiteY12" fmla="*/ 221993 h 1612093"/>
              <a:gd name="connsiteX13" fmla="*/ 134782 w 512699"/>
              <a:gd name="connsiteY13" fmla="*/ 166495 h 1612093"/>
              <a:gd name="connsiteX14" fmla="*/ 89855 w 512699"/>
              <a:gd name="connsiteY14" fmla="*/ 124211 h 1612093"/>
              <a:gd name="connsiteX15" fmla="*/ 50213 w 512699"/>
              <a:gd name="connsiteY15" fmla="*/ 92497 h 1612093"/>
              <a:gd name="connsiteX16" fmla="*/ 21143 w 512699"/>
              <a:gd name="connsiteY16" fmla="*/ 68712 h 1612093"/>
              <a:gd name="connsiteX17" fmla="*/ 5286 w 512699"/>
              <a:gd name="connsiteY17" fmla="*/ 47570 h 1612093"/>
              <a:gd name="connsiteX18" fmla="*/ 0 w 512699"/>
              <a:gd name="connsiteY18" fmla="*/ 23785 h 1612093"/>
              <a:gd name="connsiteX19" fmla="*/ 7929 w 512699"/>
              <a:gd name="connsiteY19" fmla="*/ 7928 h 1612093"/>
              <a:gd name="connsiteX20" fmla="*/ 31714 w 512699"/>
              <a:gd name="connsiteY20" fmla="*/ 0 h 1612093"/>
              <a:gd name="connsiteX21" fmla="*/ 58141 w 512699"/>
              <a:gd name="connsiteY21" fmla="*/ 0 h 1612093"/>
              <a:gd name="connsiteX22" fmla="*/ 97783 w 512699"/>
              <a:gd name="connsiteY22" fmla="*/ 5286 h 1612093"/>
              <a:gd name="connsiteX23" fmla="*/ 177066 w 512699"/>
              <a:gd name="connsiteY23" fmla="*/ 29071 h 1612093"/>
              <a:gd name="connsiteX24" fmla="*/ 248421 w 512699"/>
              <a:gd name="connsiteY24" fmla="*/ 58141 h 1612093"/>
              <a:gd name="connsiteX25" fmla="*/ 309205 w 512699"/>
              <a:gd name="connsiteY25" fmla="*/ 84569 h 1612093"/>
              <a:gd name="connsiteX26" fmla="*/ 359418 w 512699"/>
              <a:gd name="connsiteY26" fmla="*/ 113639 h 1612093"/>
              <a:gd name="connsiteX27" fmla="*/ 412273 w 512699"/>
              <a:gd name="connsiteY27" fmla="*/ 150638 h 1612093"/>
              <a:gd name="connsiteX28" fmla="*/ 454558 w 512699"/>
              <a:gd name="connsiteY28" fmla="*/ 190280 h 1612093"/>
              <a:gd name="connsiteX29" fmla="*/ 483628 w 512699"/>
              <a:gd name="connsiteY29" fmla="*/ 224636 h 1612093"/>
              <a:gd name="connsiteX30" fmla="*/ 504770 w 512699"/>
              <a:gd name="connsiteY30" fmla="*/ 261635 h 1612093"/>
              <a:gd name="connsiteX31" fmla="*/ 512699 w 512699"/>
              <a:gd name="connsiteY31" fmla="*/ 290705 h 1612093"/>
              <a:gd name="connsiteX32" fmla="*/ 499485 w 512699"/>
              <a:gd name="connsiteY32" fmla="*/ 317133 h 1612093"/>
              <a:gd name="connsiteX33" fmla="*/ 480985 w 512699"/>
              <a:gd name="connsiteY33" fmla="*/ 362060 h 1612093"/>
              <a:gd name="connsiteX34" fmla="*/ 467771 w 512699"/>
              <a:gd name="connsiteY34" fmla="*/ 417558 h 1612093"/>
              <a:gd name="connsiteX35" fmla="*/ 454558 w 512699"/>
              <a:gd name="connsiteY35" fmla="*/ 475700 h 1612093"/>
              <a:gd name="connsiteX36" fmla="*/ 449272 w 512699"/>
              <a:gd name="connsiteY36" fmla="*/ 586696 h 1612093"/>
              <a:gd name="connsiteX37" fmla="*/ 451915 w 512699"/>
              <a:gd name="connsiteY37" fmla="*/ 850974 h 1612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2699" h="1612093">
                <a:moveTo>
                  <a:pt x="451915" y="850974"/>
                </a:moveTo>
                <a:lnTo>
                  <a:pt x="451915" y="1004254"/>
                </a:lnTo>
                <a:lnTo>
                  <a:pt x="451915" y="1144321"/>
                </a:lnTo>
                <a:lnTo>
                  <a:pt x="451915" y="1585665"/>
                </a:lnTo>
                <a:lnTo>
                  <a:pt x="203494" y="1612093"/>
                </a:lnTo>
                <a:lnTo>
                  <a:pt x="206137" y="1178678"/>
                </a:lnTo>
                <a:lnTo>
                  <a:pt x="206137" y="1028039"/>
                </a:lnTo>
                <a:lnTo>
                  <a:pt x="206137" y="726763"/>
                </a:lnTo>
                <a:lnTo>
                  <a:pt x="206137" y="589339"/>
                </a:lnTo>
                <a:lnTo>
                  <a:pt x="203494" y="369989"/>
                </a:lnTo>
                <a:lnTo>
                  <a:pt x="200851" y="332990"/>
                </a:lnTo>
                <a:lnTo>
                  <a:pt x="190280" y="282777"/>
                </a:lnTo>
                <a:lnTo>
                  <a:pt x="182352" y="221993"/>
                </a:lnTo>
                <a:lnTo>
                  <a:pt x="134782" y="166495"/>
                </a:lnTo>
                <a:lnTo>
                  <a:pt x="89855" y="124211"/>
                </a:lnTo>
                <a:lnTo>
                  <a:pt x="50213" y="92497"/>
                </a:lnTo>
                <a:lnTo>
                  <a:pt x="21143" y="68712"/>
                </a:lnTo>
                <a:lnTo>
                  <a:pt x="5286" y="47570"/>
                </a:lnTo>
                <a:lnTo>
                  <a:pt x="0" y="23785"/>
                </a:lnTo>
                <a:lnTo>
                  <a:pt x="7929" y="7928"/>
                </a:lnTo>
                <a:lnTo>
                  <a:pt x="31714" y="0"/>
                </a:lnTo>
                <a:lnTo>
                  <a:pt x="58141" y="0"/>
                </a:lnTo>
                <a:lnTo>
                  <a:pt x="97783" y="5286"/>
                </a:lnTo>
                <a:lnTo>
                  <a:pt x="177066" y="29071"/>
                </a:lnTo>
                <a:lnTo>
                  <a:pt x="248421" y="58141"/>
                </a:lnTo>
                <a:lnTo>
                  <a:pt x="309205" y="84569"/>
                </a:lnTo>
                <a:lnTo>
                  <a:pt x="359418" y="113639"/>
                </a:lnTo>
                <a:lnTo>
                  <a:pt x="412273" y="150638"/>
                </a:lnTo>
                <a:lnTo>
                  <a:pt x="454558" y="190280"/>
                </a:lnTo>
                <a:lnTo>
                  <a:pt x="483628" y="224636"/>
                </a:lnTo>
                <a:lnTo>
                  <a:pt x="504770" y="261635"/>
                </a:lnTo>
                <a:lnTo>
                  <a:pt x="512699" y="290705"/>
                </a:lnTo>
                <a:lnTo>
                  <a:pt x="499485" y="317133"/>
                </a:lnTo>
                <a:lnTo>
                  <a:pt x="480985" y="362060"/>
                </a:lnTo>
                <a:lnTo>
                  <a:pt x="467771" y="417558"/>
                </a:lnTo>
                <a:lnTo>
                  <a:pt x="454558" y="475700"/>
                </a:lnTo>
                <a:lnTo>
                  <a:pt x="449272" y="586696"/>
                </a:lnTo>
                <a:lnTo>
                  <a:pt x="451915" y="85097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1EB5648-D9E5-4267-872C-8301102DEE92}"/>
              </a:ext>
            </a:extLst>
          </p:cNvPr>
          <p:cNvSpPr/>
          <p:nvPr/>
        </p:nvSpPr>
        <p:spPr>
          <a:xfrm>
            <a:off x="5829302" y="2357438"/>
            <a:ext cx="1938338" cy="381000"/>
          </a:xfrm>
          <a:custGeom>
            <a:avLst/>
            <a:gdLst>
              <a:gd name="connsiteX0" fmla="*/ 1397794 w 1938338"/>
              <a:gd name="connsiteY0" fmla="*/ 252412 h 381000"/>
              <a:gd name="connsiteX1" fmla="*/ 1126331 w 1938338"/>
              <a:gd name="connsiteY1" fmla="*/ 273843 h 381000"/>
              <a:gd name="connsiteX2" fmla="*/ 928688 w 1938338"/>
              <a:gd name="connsiteY2" fmla="*/ 290512 h 381000"/>
              <a:gd name="connsiteX3" fmla="*/ 671513 w 1938338"/>
              <a:gd name="connsiteY3" fmla="*/ 326231 h 381000"/>
              <a:gd name="connsiteX4" fmla="*/ 416719 w 1938338"/>
              <a:gd name="connsiteY4" fmla="*/ 373856 h 381000"/>
              <a:gd name="connsiteX5" fmla="*/ 385763 w 1938338"/>
              <a:gd name="connsiteY5" fmla="*/ 381000 h 381000"/>
              <a:gd name="connsiteX6" fmla="*/ 361950 w 1938338"/>
              <a:gd name="connsiteY6" fmla="*/ 381000 h 381000"/>
              <a:gd name="connsiteX7" fmla="*/ 319088 w 1938338"/>
              <a:gd name="connsiteY7" fmla="*/ 376237 h 381000"/>
              <a:gd name="connsiteX8" fmla="*/ 276225 w 1938338"/>
              <a:gd name="connsiteY8" fmla="*/ 361950 h 381000"/>
              <a:gd name="connsiteX9" fmla="*/ 242888 w 1938338"/>
              <a:gd name="connsiteY9" fmla="*/ 347662 h 381000"/>
              <a:gd name="connsiteX10" fmla="*/ 209550 w 1938338"/>
              <a:gd name="connsiteY10" fmla="*/ 328612 h 381000"/>
              <a:gd name="connsiteX11" fmla="*/ 152400 w 1938338"/>
              <a:gd name="connsiteY11" fmla="*/ 292893 h 381000"/>
              <a:gd name="connsiteX12" fmla="*/ 78581 w 1938338"/>
              <a:gd name="connsiteY12" fmla="*/ 230981 h 381000"/>
              <a:gd name="connsiteX13" fmla="*/ 19050 w 1938338"/>
              <a:gd name="connsiteY13" fmla="*/ 171450 h 381000"/>
              <a:gd name="connsiteX14" fmla="*/ 7144 w 1938338"/>
              <a:gd name="connsiteY14" fmla="*/ 152400 h 381000"/>
              <a:gd name="connsiteX15" fmla="*/ 0 w 1938338"/>
              <a:gd name="connsiteY15" fmla="*/ 128587 h 381000"/>
              <a:gd name="connsiteX16" fmla="*/ 0 w 1938338"/>
              <a:gd name="connsiteY16" fmla="*/ 111918 h 381000"/>
              <a:gd name="connsiteX17" fmla="*/ 4763 w 1938338"/>
              <a:gd name="connsiteY17" fmla="*/ 100012 h 381000"/>
              <a:gd name="connsiteX18" fmla="*/ 28575 w 1938338"/>
              <a:gd name="connsiteY18" fmla="*/ 95250 h 381000"/>
              <a:gd name="connsiteX19" fmla="*/ 59531 w 1938338"/>
              <a:gd name="connsiteY19" fmla="*/ 109537 h 381000"/>
              <a:gd name="connsiteX20" fmla="*/ 119063 w 1938338"/>
              <a:gd name="connsiteY20" fmla="*/ 150018 h 381000"/>
              <a:gd name="connsiteX21" fmla="*/ 166688 w 1938338"/>
              <a:gd name="connsiteY21" fmla="*/ 176212 h 381000"/>
              <a:gd name="connsiteX22" fmla="*/ 209550 w 1938338"/>
              <a:gd name="connsiteY22" fmla="*/ 192881 h 381000"/>
              <a:gd name="connsiteX23" fmla="*/ 254794 w 1938338"/>
              <a:gd name="connsiteY23" fmla="*/ 204787 h 381000"/>
              <a:gd name="connsiteX24" fmla="*/ 288131 w 1938338"/>
              <a:gd name="connsiteY24" fmla="*/ 209550 h 381000"/>
              <a:gd name="connsiteX25" fmla="*/ 338138 w 1938338"/>
              <a:gd name="connsiteY25" fmla="*/ 207168 h 381000"/>
              <a:gd name="connsiteX26" fmla="*/ 435769 w 1938338"/>
              <a:gd name="connsiteY26" fmla="*/ 190500 h 381000"/>
              <a:gd name="connsiteX27" fmla="*/ 757238 w 1938338"/>
              <a:gd name="connsiteY27" fmla="*/ 152400 h 381000"/>
              <a:gd name="connsiteX28" fmla="*/ 933450 w 1938338"/>
              <a:gd name="connsiteY28" fmla="*/ 130968 h 381000"/>
              <a:gd name="connsiteX29" fmla="*/ 1126331 w 1938338"/>
              <a:gd name="connsiteY29" fmla="*/ 92868 h 381000"/>
              <a:gd name="connsiteX30" fmla="*/ 1283494 w 1938338"/>
              <a:gd name="connsiteY30" fmla="*/ 73818 h 381000"/>
              <a:gd name="connsiteX31" fmla="*/ 1390650 w 1938338"/>
              <a:gd name="connsiteY31" fmla="*/ 57150 h 381000"/>
              <a:gd name="connsiteX32" fmla="*/ 1473994 w 1938338"/>
              <a:gd name="connsiteY32" fmla="*/ 42862 h 381000"/>
              <a:gd name="connsiteX33" fmla="*/ 1538288 w 1938338"/>
              <a:gd name="connsiteY33" fmla="*/ 28575 h 381000"/>
              <a:gd name="connsiteX34" fmla="*/ 1593056 w 1938338"/>
              <a:gd name="connsiteY34" fmla="*/ 4762 h 381000"/>
              <a:gd name="connsiteX35" fmla="*/ 1624013 w 1938338"/>
              <a:gd name="connsiteY35" fmla="*/ 0 h 381000"/>
              <a:gd name="connsiteX36" fmla="*/ 1697831 w 1938338"/>
              <a:gd name="connsiteY36" fmla="*/ 9525 h 381000"/>
              <a:gd name="connsiteX37" fmla="*/ 1747838 w 1938338"/>
              <a:gd name="connsiteY37" fmla="*/ 23812 h 381000"/>
              <a:gd name="connsiteX38" fmla="*/ 1797844 w 1938338"/>
              <a:gd name="connsiteY38" fmla="*/ 45243 h 381000"/>
              <a:gd name="connsiteX39" fmla="*/ 1857375 w 1938338"/>
              <a:gd name="connsiteY39" fmla="*/ 76200 h 381000"/>
              <a:gd name="connsiteX40" fmla="*/ 1907381 w 1938338"/>
              <a:gd name="connsiteY40" fmla="*/ 104775 h 381000"/>
              <a:gd name="connsiteX41" fmla="*/ 1921669 w 1938338"/>
              <a:gd name="connsiteY41" fmla="*/ 116681 h 381000"/>
              <a:gd name="connsiteX42" fmla="*/ 1935956 w 1938338"/>
              <a:gd name="connsiteY42" fmla="*/ 135731 h 381000"/>
              <a:gd name="connsiteX43" fmla="*/ 1938338 w 1938338"/>
              <a:gd name="connsiteY43" fmla="*/ 152400 h 381000"/>
              <a:gd name="connsiteX44" fmla="*/ 1933575 w 1938338"/>
              <a:gd name="connsiteY44" fmla="*/ 178593 h 381000"/>
              <a:gd name="connsiteX45" fmla="*/ 1919288 w 1938338"/>
              <a:gd name="connsiteY45" fmla="*/ 197643 h 381000"/>
              <a:gd name="connsiteX46" fmla="*/ 1883569 w 1938338"/>
              <a:gd name="connsiteY46" fmla="*/ 219075 h 381000"/>
              <a:gd name="connsiteX47" fmla="*/ 1845469 w 1938338"/>
              <a:gd name="connsiteY47" fmla="*/ 233362 h 381000"/>
              <a:gd name="connsiteX48" fmla="*/ 1797844 w 1938338"/>
              <a:gd name="connsiteY48" fmla="*/ 238125 h 381000"/>
              <a:gd name="connsiteX49" fmla="*/ 1721644 w 1938338"/>
              <a:gd name="connsiteY49" fmla="*/ 242887 h 381000"/>
              <a:gd name="connsiteX50" fmla="*/ 1397794 w 1938338"/>
              <a:gd name="connsiteY50" fmla="*/ 252412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38338" h="381000">
                <a:moveTo>
                  <a:pt x="1397794" y="252412"/>
                </a:moveTo>
                <a:lnTo>
                  <a:pt x="1126331" y="273843"/>
                </a:lnTo>
                <a:lnTo>
                  <a:pt x="928688" y="290512"/>
                </a:lnTo>
                <a:lnTo>
                  <a:pt x="671513" y="326231"/>
                </a:lnTo>
                <a:lnTo>
                  <a:pt x="416719" y="373856"/>
                </a:lnTo>
                <a:lnTo>
                  <a:pt x="385763" y="381000"/>
                </a:lnTo>
                <a:lnTo>
                  <a:pt x="361950" y="381000"/>
                </a:lnTo>
                <a:lnTo>
                  <a:pt x="319088" y="376237"/>
                </a:lnTo>
                <a:lnTo>
                  <a:pt x="276225" y="361950"/>
                </a:lnTo>
                <a:lnTo>
                  <a:pt x="242888" y="347662"/>
                </a:lnTo>
                <a:lnTo>
                  <a:pt x="209550" y="328612"/>
                </a:lnTo>
                <a:lnTo>
                  <a:pt x="152400" y="292893"/>
                </a:lnTo>
                <a:lnTo>
                  <a:pt x="78581" y="230981"/>
                </a:lnTo>
                <a:lnTo>
                  <a:pt x="19050" y="171450"/>
                </a:lnTo>
                <a:lnTo>
                  <a:pt x="7144" y="152400"/>
                </a:lnTo>
                <a:lnTo>
                  <a:pt x="0" y="128587"/>
                </a:lnTo>
                <a:lnTo>
                  <a:pt x="0" y="111918"/>
                </a:lnTo>
                <a:lnTo>
                  <a:pt x="4763" y="100012"/>
                </a:lnTo>
                <a:lnTo>
                  <a:pt x="28575" y="95250"/>
                </a:lnTo>
                <a:lnTo>
                  <a:pt x="59531" y="109537"/>
                </a:lnTo>
                <a:lnTo>
                  <a:pt x="119063" y="150018"/>
                </a:lnTo>
                <a:lnTo>
                  <a:pt x="166688" y="176212"/>
                </a:lnTo>
                <a:lnTo>
                  <a:pt x="209550" y="192881"/>
                </a:lnTo>
                <a:lnTo>
                  <a:pt x="254794" y="204787"/>
                </a:lnTo>
                <a:lnTo>
                  <a:pt x="288131" y="209550"/>
                </a:lnTo>
                <a:lnTo>
                  <a:pt x="338138" y="207168"/>
                </a:lnTo>
                <a:lnTo>
                  <a:pt x="435769" y="190500"/>
                </a:lnTo>
                <a:lnTo>
                  <a:pt x="757238" y="152400"/>
                </a:lnTo>
                <a:lnTo>
                  <a:pt x="933450" y="130968"/>
                </a:lnTo>
                <a:lnTo>
                  <a:pt x="1126331" y="92868"/>
                </a:lnTo>
                <a:lnTo>
                  <a:pt x="1283494" y="73818"/>
                </a:lnTo>
                <a:lnTo>
                  <a:pt x="1390650" y="57150"/>
                </a:lnTo>
                <a:lnTo>
                  <a:pt x="1473994" y="42862"/>
                </a:lnTo>
                <a:lnTo>
                  <a:pt x="1538288" y="28575"/>
                </a:lnTo>
                <a:lnTo>
                  <a:pt x="1593056" y="4762"/>
                </a:lnTo>
                <a:lnTo>
                  <a:pt x="1624013" y="0"/>
                </a:lnTo>
                <a:lnTo>
                  <a:pt x="1697831" y="9525"/>
                </a:lnTo>
                <a:lnTo>
                  <a:pt x="1747838" y="23812"/>
                </a:lnTo>
                <a:lnTo>
                  <a:pt x="1797844" y="45243"/>
                </a:lnTo>
                <a:lnTo>
                  <a:pt x="1857375" y="76200"/>
                </a:lnTo>
                <a:lnTo>
                  <a:pt x="1907381" y="104775"/>
                </a:lnTo>
                <a:lnTo>
                  <a:pt x="1921669" y="116681"/>
                </a:lnTo>
                <a:lnTo>
                  <a:pt x="1935956" y="135731"/>
                </a:lnTo>
                <a:lnTo>
                  <a:pt x="1938338" y="152400"/>
                </a:lnTo>
                <a:lnTo>
                  <a:pt x="1933575" y="178593"/>
                </a:lnTo>
                <a:lnTo>
                  <a:pt x="1919288" y="197643"/>
                </a:lnTo>
                <a:lnTo>
                  <a:pt x="1883569" y="219075"/>
                </a:lnTo>
                <a:lnTo>
                  <a:pt x="1845469" y="233362"/>
                </a:lnTo>
                <a:lnTo>
                  <a:pt x="1797844" y="238125"/>
                </a:lnTo>
                <a:lnTo>
                  <a:pt x="1721644" y="242887"/>
                </a:lnTo>
                <a:lnTo>
                  <a:pt x="1397794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C7CDCC0-5A0C-4BD4-83FF-313CAB02D7A2}"/>
              </a:ext>
            </a:extLst>
          </p:cNvPr>
          <p:cNvSpPr/>
          <p:nvPr/>
        </p:nvSpPr>
        <p:spPr>
          <a:xfrm>
            <a:off x="5475290" y="2843213"/>
            <a:ext cx="2876550" cy="519112"/>
          </a:xfrm>
          <a:custGeom>
            <a:avLst/>
            <a:gdLst>
              <a:gd name="connsiteX0" fmla="*/ 1741588 w 2877981"/>
              <a:gd name="connsiteY0" fmla="*/ 301277 h 517984"/>
              <a:gd name="connsiteX1" fmla="*/ 1392742 w 2877981"/>
              <a:gd name="connsiteY1" fmla="*/ 327704 h 517984"/>
              <a:gd name="connsiteX2" fmla="*/ 1223604 w 2877981"/>
              <a:gd name="connsiteY2" fmla="*/ 346204 h 517984"/>
              <a:gd name="connsiteX3" fmla="*/ 1033324 w 2877981"/>
              <a:gd name="connsiteY3" fmla="*/ 375274 h 517984"/>
              <a:gd name="connsiteX4" fmla="*/ 853616 w 2877981"/>
              <a:gd name="connsiteY4" fmla="*/ 412273 h 517984"/>
              <a:gd name="connsiteX5" fmla="*/ 673907 w 2877981"/>
              <a:gd name="connsiteY5" fmla="*/ 451915 h 517984"/>
              <a:gd name="connsiteX6" fmla="*/ 494198 w 2877981"/>
              <a:gd name="connsiteY6" fmla="*/ 502128 h 517984"/>
              <a:gd name="connsiteX7" fmla="*/ 438700 w 2877981"/>
              <a:gd name="connsiteY7" fmla="*/ 517984 h 517984"/>
              <a:gd name="connsiteX8" fmla="*/ 396416 w 2877981"/>
              <a:gd name="connsiteY8" fmla="*/ 515341 h 517984"/>
              <a:gd name="connsiteX9" fmla="*/ 325061 w 2877981"/>
              <a:gd name="connsiteY9" fmla="*/ 502128 h 517984"/>
              <a:gd name="connsiteX10" fmla="*/ 258991 w 2877981"/>
              <a:gd name="connsiteY10" fmla="*/ 483628 h 517984"/>
              <a:gd name="connsiteX11" fmla="*/ 198208 w 2877981"/>
              <a:gd name="connsiteY11" fmla="*/ 459843 h 517984"/>
              <a:gd name="connsiteX12" fmla="*/ 129495 w 2877981"/>
              <a:gd name="connsiteY12" fmla="*/ 422844 h 517984"/>
              <a:gd name="connsiteX13" fmla="*/ 71354 w 2877981"/>
              <a:gd name="connsiteY13" fmla="*/ 385846 h 517984"/>
              <a:gd name="connsiteX14" fmla="*/ 23784 w 2877981"/>
              <a:gd name="connsiteY14" fmla="*/ 354132 h 517984"/>
              <a:gd name="connsiteX15" fmla="*/ 7928 w 2877981"/>
              <a:gd name="connsiteY15" fmla="*/ 338276 h 517984"/>
              <a:gd name="connsiteX16" fmla="*/ 0 w 2877981"/>
              <a:gd name="connsiteY16" fmla="*/ 314491 h 517984"/>
              <a:gd name="connsiteX17" fmla="*/ 7928 w 2877981"/>
              <a:gd name="connsiteY17" fmla="*/ 293348 h 517984"/>
              <a:gd name="connsiteX18" fmla="*/ 29070 w 2877981"/>
              <a:gd name="connsiteY18" fmla="*/ 290706 h 517984"/>
              <a:gd name="connsiteX19" fmla="*/ 97782 w 2877981"/>
              <a:gd name="connsiteY19" fmla="*/ 303920 h 517984"/>
              <a:gd name="connsiteX20" fmla="*/ 195565 w 2877981"/>
              <a:gd name="connsiteY20" fmla="*/ 314491 h 517984"/>
              <a:gd name="connsiteX21" fmla="*/ 311847 w 2877981"/>
              <a:gd name="connsiteY21" fmla="*/ 319776 h 517984"/>
              <a:gd name="connsiteX22" fmla="*/ 356774 w 2877981"/>
              <a:gd name="connsiteY22" fmla="*/ 314491 h 517984"/>
              <a:gd name="connsiteX23" fmla="*/ 597267 w 2877981"/>
              <a:gd name="connsiteY23" fmla="*/ 269563 h 517984"/>
              <a:gd name="connsiteX24" fmla="*/ 835116 w 2877981"/>
              <a:gd name="connsiteY24" fmla="*/ 224636 h 517984"/>
              <a:gd name="connsiteX25" fmla="*/ 1041253 w 2877981"/>
              <a:gd name="connsiteY25" fmla="*/ 184995 h 517984"/>
              <a:gd name="connsiteX26" fmla="*/ 1289674 w 2877981"/>
              <a:gd name="connsiteY26" fmla="*/ 134782 h 517984"/>
              <a:gd name="connsiteX27" fmla="*/ 1474668 w 2877981"/>
              <a:gd name="connsiteY27" fmla="*/ 121568 h 517984"/>
              <a:gd name="connsiteX28" fmla="*/ 1762730 w 2877981"/>
              <a:gd name="connsiteY28" fmla="*/ 92498 h 517984"/>
              <a:gd name="connsiteX29" fmla="*/ 2185574 w 2877981"/>
              <a:gd name="connsiteY29" fmla="*/ 58141 h 517984"/>
              <a:gd name="connsiteX30" fmla="*/ 2256929 w 2877981"/>
              <a:gd name="connsiteY30" fmla="*/ 50213 h 517984"/>
              <a:gd name="connsiteX31" fmla="*/ 2296571 w 2877981"/>
              <a:gd name="connsiteY31" fmla="*/ 42285 h 517984"/>
              <a:gd name="connsiteX32" fmla="*/ 2341498 w 2877981"/>
              <a:gd name="connsiteY32" fmla="*/ 29071 h 517984"/>
              <a:gd name="connsiteX33" fmla="*/ 2396996 w 2877981"/>
              <a:gd name="connsiteY33" fmla="*/ 7929 h 517984"/>
              <a:gd name="connsiteX34" fmla="*/ 2418138 w 2877981"/>
              <a:gd name="connsiteY34" fmla="*/ 0 h 517984"/>
              <a:gd name="connsiteX35" fmla="*/ 2457780 w 2877981"/>
              <a:gd name="connsiteY35" fmla="*/ 2643 h 517984"/>
              <a:gd name="connsiteX36" fmla="*/ 2513278 w 2877981"/>
              <a:gd name="connsiteY36" fmla="*/ 18500 h 517984"/>
              <a:gd name="connsiteX37" fmla="*/ 2611061 w 2877981"/>
              <a:gd name="connsiteY37" fmla="*/ 55499 h 517984"/>
              <a:gd name="connsiteX38" fmla="*/ 2703558 w 2877981"/>
              <a:gd name="connsiteY38" fmla="*/ 97783 h 517984"/>
              <a:gd name="connsiteX39" fmla="*/ 2793412 w 2877981"/>
              <a:gd name="connsiteY39" fmla="*/ 142710 h 517984"/>
              <a:gd name="connsiteX40" fmla="*/ 2825126 w 2877981"/>
              <a:gd name="connsiteY40" fmla="*/ 161210 h 517984"/>
              <a:gd name="connsiteX41" fmla="*/ 2840982 w 2877981"/>
              <a:gd name="connsiteY41" fmla="*/ 174424 h 517984"/>
              <a:gd name="connsiteX42" fmla="*/ 2864767 w 2877981"/>
              <a:gd name="connsiteY42" fmla="*/ 214065 h 517984"/>
              <a:gd name="connsiteX43" fmla="*/ 2875338 w 2877981"/>
              <a:gd name="connsiteY43" fmla="*/ 243136 h 517984"/>
              <a:gd name="connsiteX44" fmla="*/ 2877981 w 2877981"/>
              <a:gd name="connsiteY44" fmla="*/ 261635 h 517984"/>
              <a:gd name="connsiteX45" fmla="*/ 2872695 w 2877981"/>
              <a:gd name="connsiteY45" fmla="*/ 288063 h 517984"/>
              <a:gd name="connsiteX46" fmla="*/ 2859482 w 2877981"/>
              <a:gd name="connsiteY46" fmla="*/ 311848 h 517984"/>
              <a:gd name="connsiteX47" fmla="*/ 2833054 w 2877981"/>
              <a:gd name="connsiteY47" fmla="*/ 330347 h 517984"/>
              <a:gd name="connsiteX48" fmla="*/ 2801341 w 2877981"/>
              <a:gd name="connsiteY48" fmla="*/ 340918 h 517984"/>
              <a:gd name="connsiteX49" fmla="*/ 2618989 w 2877981"/>
              <a:gd name="connsiteY49" fmla="*/ 314491 h 517984"/>
              <a:gd name="connsiteX50" fmla="*/ 2362640 w 2877981"/>
              <a:gd name="connsiteY50" fmla="*/ 295991 h 517984"/>
              <a:gd name="connsiteX51" fmla="*/ 2032293 w 2877981"/>
              <a:gd name="connsiteY51" fmla="*/ 290706 h 517984"/>
              <a:gd name="connsiteX52" fmla="*/ 1741588 w 2877981"/>
              <a:gd name="connsiteY52" fmla="*/ 301277 h 51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877981" h="517984">
                <a:moveTo>
                  <a:pt x="1741588" y="301277"/>
                </a:moveTo>
                <a:lnTo>
                  <a:pt x="1392742" y="327704"/>
                </a:lnTo>
                <a:lnTo>
                  <a:pt x="1223604" y="346204"/>
                </a:lnTo>
                <a:lnTo>
                  <a:pt x="1033324" y="375274"/>
                </a:lnTo>
                <a:lnTo>
                  <a:pt x="853616" y="412273"/>
                </a:lnTo>
                <a:lnTo>
                  <a:pt x="673907" y="451915"/>
                </a:lnTo>
                <a:lnTo>
                  <a:pt x="494198" y="502128"/>
                </a:lnTo>
                <a:lnTo>
                  <a:pt x="438700" y="517984"/>
                </a:lnTo>
                <a:lnTo>
                  <a:pt x="396416" y="515341"/>
                </a:lnTo>
                <a:lnTo>
                  <a:pt x="325061" y="502128"/>
                </a:lnTo>
                <a:lnTo>
                  <a:pt x="258991" y="483628"/>
                </a:lnTo>
                <a:lnTo>
                  <a:pt x="198208" y="459843"/>
                </a:lnTo>
                <a:lnTo>
                  <a:pt x="129495" y="422844"/>
                </a:lnTo>
                <a:lnTo>
                  <a:pt x="71354" y="385846"/>
                </a:lnTo>
                <a:lnTo>
                  <a:pt x="23784" y="354132"/>
                </a:lnTo>
                <a:lnTo>
                  <a:pt x="7928" y="338276"/>
                </a:lnTo>
                <a:lnTo>
                  <a:pt x="0" y="314491"/>
                </a:lnTo>
                <a:lnTo>
                  <a:pt x="7928" y="293348"/>
                </a:lnTo>
                <a:lnTo>
                  <a:pt x="29070" y="290706"/>
                </a:lnTo>
                <a:lnTo>
                  <a:pt x="97782" y="303920"/>
                </a:lnTo>
                <a:lnTo>
                  <a:pt x="195565" y="314491"/>
                </a:lnTo>
                <a:lnTo>
                  <a:pt x="311847" y="319776"/>
                </a:lnTo>
                <a:lnTo>
                  <a:pt x="356774" y="314491"/>
                </a:lnTo>
                <a:lnTo>
                  <a:pt x="597267" y="269563"/>
                </a:lnTo>
                <a:lnTo>
                  <a:pt x="835116" y="224636"/>
                </a:lnTo>
                <a:lnTo>
                  <a:pt x="1041253" y="184995"/>
                </a:lnTo>
                <a:lnTo>
                  <a:pt x="1289674" y="134782"/>
                </a:lnTo>
                <a:lnTo>
                  <a:pt x="1474668" y="121568"/>
                </a:lnTo>
                <a:lnTo>
                  <a:pt x="1762730" y="92498"/>
                </a:lnTo>
                <a:lnTo>
                  <a:pt x="2185574" y="58141"/>
                </a:lnTo>
                <a:lnTo>
                  <a:pt x="2256929" y="50213"/>
                </a:lnTo>
                <a:lnTo>
                  <a:pt x="2296571" y="42285"/>
                </a:lnTo>
                <a:lnTo>
                  <a:pt x="2341498" y="29071"/>
                </a:lnTo>
                <a:lnTo>
                  <a:pt x="2396996" y="7929"/>
                </a:lnTo>
                <a:lnTo>
                  <a:pt x="2418138" y="0"/>
                </a:lnTo>
                <a:lnTo>
                  <a:pt x="2457780" y="2643"/>
                </a:lnTo>
                <a:lnTo>
                  <a:pt x="2513278" y="18500"/>
                </a:lnTo>
                <a:lnTo>
                  <a:pt x="2611061" y="55499"/>
                </a:lnTo>
                <a:lnTo>
                  <a:pt x="2703558" y="97783"/>
                </a:lnTo>
                <a:lnTo>
                  <a:pt x="2793412" y="142710"/>
                </a:lnTo>
                <a:lnTo>
                  <a:pt x="2825126" y="161210"/>
                </a:lnTo>
                <a:lnTo>
                  <a:pt x="2840982" y="174424"/>
                </a:lnTo>
                <a:lnTo>
                  <a:pt x="2864767" y="214065"/>
                </a:lnTo>
                <a:lnTo>
                  <a:pt x="2875338" y="243136"/>
                </a:lnTo>
                <a:lnTo>
                  <a:pt x="2877981" y="261635"/>
                </a:lnTo>
                <a:lnTo>
                  <a:pt x="2872695" y="288063"/>
                </a:lnTo>
                <a:lnTo>
                  <a:pt x="2859482" y="311848"/>
                </a:lnTo>
                <a:lnTo>
                  <a:pt x="2833054" y="330347"/>
                </a:lnTo>
                <a:lnTo>
                  <a:pt x="2801341" y="340918"/>
                </a:lnTo>
                <a:lnTo>
                  <a:pt x="2618989" y="314491"/>
                </a:lnTo>
                <a:lnTo>
                  <a:pt x="2362640" y="295991"/>
                </a:lnTo>
                <a:lnTo>
                  <a:pt x="2032293" y="290706"/>
                </a:lnTo>
                <a:lnTo>
                  <a:pt x="1741588" y="30127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E4566A3-C26C-4F6E-8013-A094021CD532}"/>
              </a:ext>
            </a:extLst>
          </p:cNvPr>
          <p:cNvSpPr/>
          <p:nvPr/>
        </p:nvSpPr>
        <p:spPr>
          <a:xfrm rot="16200000">
            <a:off x="5688014" y="3938588"/>
            <a:ext cx="2652713" cy="1576388"/>
          </a:xfrm>
          <a:custGeom>
            <a:avLst/>
            <a:gdLst>
              <a:gd name="connsiteX0" fmla="*/ 2349106 w 2653048"/>
              <a:gd name="connsiteY0" fmla="*/ 499700 h 1576374"/>
              <a:gd name="connsiteX1" fmla="*/ 2279560 w 2653048"/>
              <a:gd name="connsiteY1" fmla="*/ 28334 h 1576374"/>
              <a:gd name="connsiteX2" fmla="*/ 2431531 w 2653048"/>
              <a:gd name="connsiteY2" fmla="*/ 0 h 1576374"/>
              <a:gd name="connsiteX3" fmla="*/ 2454713 w 2653048"/>
              <a:gd name="connsiteY3" fmla="*/ 139092 h 1576374"/>
              <a:gd name="connsiteX4" fmla="*/ 2490774 w 2653048"/>
              <a:gd name="connsiteY4" fmla="*/ 394094 h 1576374"/>
              <a:gd name="connsiteX5" fmla="*/ 2508804 w 2653048"/>
              <a:gd name="connsiteY5" fmla="*/ 574398 h 1576374"/>
              <a:gd name="connsiteX6" fmla="*/ 2542289 w 2653048"/>
              <a:gd name="connsiteY6" fmla="*/ 801066 h 1576374"/>
              <a:gd name="connsiteX7" fmla="*/ 2565471 w 2653048"/>
              <a:gd name="connsiteY7" fmla="*/ 950461 h 1576374"/>
              <a:gd name="connsiteX8" fmla="*/ 2578350 w 2653048"/>
              <a:gd name="connsiteY8" fmla="*/ 1053492 h 1576374"/>
              <a:gd name="connsiteX9" fmla="*/ 2596381 w 2653048"/>
              <a:gd name="connsiteY9" fmla="*/ 1174553 h 1576374"/>
              <a:gd name="connsiteX10" fmla="*/ 2609260 w 2653048"/>
              <a:gd name="connsiteY10" fmla="*/ 1231220 h 1576374"/>
              <a:gd name="connsiteX11" fmla="*/ 2627290 w 2653048"/>
              <a:gd name="connsiteY11" fmla="*/ 1282736 h 1576374"/>
              <a:gd name="connsiteX12" fmla="*/ 2645320 w 2653048"/>
              <a:gd name="connsiteY12" fmla="*/ 1316221 h 1576374"/>
              <a:gd name="connsiteX13" fmla="*/ 2653048 w 2653048"/>
              <a:gd name="connsiteY13" fmla="*/ 1336827 h 1576374"/>
              <a:gd name="connsiteX14" fmla="*/ 2653048 w 2653048"/>
              <a:gd name="connsiteY14" fmla="*/ 1357433 h 1576374"/>
              <a:gd name="connsiteX15" fmla="*/ 2635017 w 2653048"/>
              <a:gd name="connsiteY15" fmla="*/ 1393494 h 1576374"/>
              <a:gd name="connsiteX16" fmla="*/ 2588653 w 2653048"/>
              <a:gd name="connsiteY16" fmla="*/ 1450161 h 1576374"/>
              <a:gd name="connsiteX17" fmla="*/ 2483047 w 2653048"/>
              <a:gd name="connsiteY17" fmla="*/ 1545465 h 1576374"/>
              <a:gd name="connsiteX18" fmla="*/ 2454713 w 2653048"/>
              <a:gd name="connsiteY18" fmla="*/ 1568647 h 1576374"/>
              <a:gd name="connsiteX19" fmla="*/ 2426380 w 2653048"/>
              <a:gd name="connsiteY19" fmla="*/ 1576374 h 1576374"/>
              <a:gd name="connsiteX20" fmla="*/ 2392894 w 2653048"/>
              <a:gd name="connsiteY20" fmla="*/ 1571223 h 1576374"/>
              <a:gd name="connsiteX21" fmla="*/ 2354258 w 2653048"/>
              <a:gd name="connsiteY21" fmla="*/ 1555768 h 1576374"/>
              <a:gd name="connsiteX22" fmla="*/ 2302742 w 2653048"/>
              <a:gd name="connsiteY22" fmla="*/ 1527434 h 1576374"/>
              <a:gd name="connsiteX23" fmla="*/ 2279560 w 2653048"/>
              <a:gd name="connsiteY23" fmla="*/ 1514556 h 1576374"/>
              <a:gd name="connsiteX24" fmla="*/ 1857133 w 2653048"/>
              <a:gd name="connsiteY24" fmla="*/ 1506828 h 1576374"/>
              <a:gd name="connsiteX25" fmla="*/ 1421827 w 2653048"/>
              <a:gd name="connsiteY25" fmla="*/ 1506828 h 1576374"/>
              <a:gd name="connsiteX26" fmla="*/ 1143644 w 2653048"/>
              <a:gd name="connsiteY26" fmla="*/ 1511980 h 1576374"/>
              <a:gd name="connsiteX27" fmla="*/ 868036 w 2653048"/>
              <a:gd name="connsiteY27" fmla="*/ 1519707 h 1576374"/>
              <a:gd name="connsiteX28" fmla="*/ 654247 w 2653048"/>
              <a:gd name="connsiteY28" fmla="*/ 1530010 h 1576374"/>
              <a:gd name="connsiteX29" fmla="*/ 543488 w 2653048"/>
              <a:gd name="connsiteY29" fmla="*/ 1537738 h 1576374"/>
              <a:gd name="connsiteX30" fmla="*/ 409548 w 2653048"/>
              <a:gd name="connsiteY30" fmla="*/ 1506828 h 1576374"/>
              <a:gd name="connsiteX31" fmla="*/ 255001 w 2653048"/>
              <a:gd name="connsiteY31" fmla="*/ 1455313 h 1576374"/>
              <a:gd name="connsiteX32" fmla="*/ 157122 w 2653048"/>
              <a:gd name="connsiteY32" fmla="*/ 1416676 h 1576374"/>
              <a:gd name="connsiteX33" fmla="*/ 87576 w 2653048"/>
              <a:gd name="connsiteY33" fmla="*/ 1383191 h 1576374"/>
              <a:gd name="connsiteX34" fmla="*/ 59243 w 2653048"/>
              <a:gd name="connsiteY34" fmla="*/ 1365161 h 1576374"/>
              <a:gd name="connsiteX35" fmla="*/ 36061 w 2653048"/>
              <a:gd name="connsiteY35" fmla="*/ 1344554 h 1576374"/>
              <a:gd name="connsiteX36" fmla="*/ 7727 w 2653048"/>
              <a:gd name="connsiteY36" fmla="*/ 1308494 h 1576374"/>
              <a:gd name="connsiteX37" fmla="*/ 0 w 2653048"/>
              <a:gd name="connsiteY37" fmla="*/ 1280160 h 1576374"/>
              <a:gd name="connsiteX38" fmla="*/ 2576 w 2653048"/>
              <a:gd name="connsiteY38" fmla="*/ 1259554 h 1576374"/>
              <a:gd name="connsiteX39" fmla="*/ 12879 w 2653048"/>
              <a:gd name="connsiteY39" fmla="*/ 1244099 h 1576374"/>
              <a:gd name="connsiteX40" fmla="*/ 46364 w 2653048"/>
              <a:gd name="connsiteY40" fmla="*/ 1231220 h 1576374"/>
              <a:gd name="connsiteX41" fmla="*/ 100455 w 2653048"/>
              <a:gd name="connsiteY41" fmla="*/ 1218342 h 1576374"/>
              <a:gd name="connsiteX42" fmla="*/ 149395 w 2653048"/>
              <a:gd name="connsiteY42" fmla="*/ 1197735 h 1576374"/>
              <a:gd name="connsiteX43" fmla="*/ 533185 w 2653048"/>
              <a:gd name="connsiteY43" fmla="*/ 1277584 h 1576374"/>
              <a:gd name="connsiteX44" fmla="*/ 576973 w 2653048"/>
              <a:gd name="connsiteY44" fmla="*/ 1290463 h 1576374"/>
              <a:gd name="connsiteX45" fmla="*/ 631065 w 2653048"/>
              <a:gd name="connsiteY45" fmla="*/ 1293039 h 1576374"/>
              <a:gd name="connsiteX46" fmla="*/ 947885 w 2653048"/>
              <a:gd name="connsiteY46" fmla="*/ 1293039 h 1576374"/>
              <a:gd name="connsiteX47" fmla="*/ 1293039 w 2653048"/>
              <a:gd name="connsiteY47" fmla="*/ 1293039 h 1576374"/>
              <a:gd name="connsiteX48" fmla="*/ 1429555 w 2653048"/>
              <a:gd name="connsiteY48" fmla="*/ 1293039 h 1576374"/>
              <a:gd name="connsiteX49" fmla="*/ 1916376 w 2653048"/>
              <a:gd name="connsiteY49" fmla="*/ 1293039 h 1576374"/>
              <a:gd name="connsiteX50" fmla="*/ 2045165 w 2653048"/>
              <a:gd name="connsiteY50" fmla="*/ 1293039 h 1576374"/>
              <a:gd name="connsiteX51" fmla="*/ 2243500 w 2653048"/>
              <a:gd name="connsiteY51" fmla="*/ 1287887 h 1576374"/>
              <a:gd name="connsiteX52" fmla="*/ 2343955 w 2653048"/>
              <a:gd name="connsiteY52" fmla="*/ 1282736 h 1576374"/>
              <a:gd name="connsiteX53" fmla="*/ 2392894 w 2653048"/>
              <a:gd name="connsiteY53" fmla="*/ 1275009 h 1576374"/>
              <a:gd name="connsiteX54" fmla="*/ 2423804 w 2653048"/>
              <a:gd name="connsiteY54" fmla="*/ 1259554 h 1576374"/>
              <a:gd name="connsiteX55" fmla="*/ 2441834 w 2653048"/>
              <a:gd name="connsiteY55" fmla="*/ 1246675 h 1576374"/>
              <a:gd name="connsiteX56" fmla="*/ 2449561 w 2653048"/>
              <a:gd name="connsiteY56" fmla="*/ 1228645 h 1576374"/>
              <a:gd name="connsiteX57" fmla="*/ 2449561 w 2653048"/>
              <a:gd name="connsiteY57" fmla="*/ 1197735 h 1576374"/>
              <a:gd name="connsiteX58" fmla="*/ 2431531 w 2653048"/>
              <a:gd name="connsiteY58" fmla="*/ 1092129 h 1576374"/>
              <a:gd name="connsiteX59" fmla="*/ 2395470 w 2653048"/>
              <a:gd name="connsiteY59" fmla="*/ 831975 h 1576374"/>
              <a:gd name="connsiteX60" fmla="*/ 2349106 w 2653048"/>
              <a:gd name="connsiteY60" fmla="*/ 499700 h 1576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653048" h="1576374">
                <a:moveTo>
                  <a:pt x="2349106" y="499700"/>
                </a:moveTo>
                <a:lnTo>
                  <a:pt x="2279560" y="28334"/>
                </a:lnTo>
                <a:lnTo>
                  <a:pt x="2431531" y="0"/>
                </a:lnTo>
                <a:lnTo>
                  <a:pt x="2454713" y="139092"/>
                </a:lnTo>
                <a:lnTo>
                  <a:pt x="2490774" y="394094"/>
                </a:lnTo>
                <a:lnTo>
                  <a:pt x="2508804" y="574398"/>
                </a:lnTo>
                <a:lnTo>
                  <a:pt x="2542289" y="801066"/>
                </a:lnTo>
                <a:lnTo>
                  <a:pt x="2565471" y="950461"/>
                </a:lnTo>
                <a:lnTo>
                  <a:pt x="2578350" y="1053492"/>
                </a:lnTo>
                <a:lnTo>
                  <a:pt x="2596381" y="1174553"/>
                </a:lnTo>
                <a:lnTo>
                  <a:pt x="2609260" y="1231220"/>
                </a:lnTo>
                <a:lnTo>
                  <a:pt x="2627290" y="1282736"/>
                </a:lnTo>
                <a:lnTo>
                  <a:pt x="2645320" y="1316221"/>
                </a:lnTo>
                <a:lnTo>
                  <a:pt x="2653048" y="1336827"/>
                </a:lnTo>
                <a:lnTo>
                  <a:pt x="2653048" y="1357433"/>
                </a:lnTo>
                <a:lnTo>
                  <a:pt x="2635017" y="1393494"/>
                </a:lnTo>
                <a:lnTo>
                  <a:pt x="2588653" y="1450161"/>
                </a:lnTo>
                <a:lnTo>
                  <a:pt x="2483047" y="1545465"/>
                </a:lnTo>
                <a:lnTo>
                  <a:pt x="2454713" y="1568647"/>
                </a:lnTo>
                <a:lnTo>
                  <a:pt x="2426380" y="1576374"/>
                </a:lnTo>
                <a:lnTo>
                  <a:pt x="2392894" y="1571223"/>
                </a:lnTo>
                <a:lnTo>
                  <a:pt x="2354258" y="1555768"/>
                </a:lnTo>
                <a:lnTo>
                  <a:pt x="2302742" y="1527434"/>
                </a:lnTo>
                <a:lnTo>
                  <a:pt x="2279560" y="1514556"/>
                </a:lnTo>
                <a:lnTo>
                  <a:pt x="1857133" y="1506828"/>
                </a:lnTo>
                <a:lnTo>
                  <a:pt x="1421827" y="1506828"/>
                </a:lnTo>
                <a:lnTo>
                  <a:pt x="1143644" y="1511980"/>
                </a:lnTo>
                <a:lnTo>
                  <a:pt x="868036" y="1519707"/>
                </a:lnTo>
                <a:lnTo>
                  <a:pt x="654247" y="1530010"/>
                </a:lnTo>
                <a:lnTo>
                  <a:pt x="543488" y="1537738"/>
                </a:lnTo>
                <a:lnTo>
                  <a:pt x="409548" y="1506828"/>
                </a:lnTo>
                <a:lnTo>
                  <a:pt x="255001" y="1455313"/>
                </a:lnTo>
                <a:lnTo>
                  <a:pt x="157122" y="1416676"/>
                </a:lnTo>
                <a:lnTo>
                  <a:pt x="87576" y="1383191"/>
                </a:lnTo>
                <a:lnTo>
                  <a:pt x="59243" y="1365161"/>
                </a:lnTo>
                <a:lnTo>
                  <a:pt x="36061" y="1344554"/>
                </a:lnTo>
                <a:lnTo>
                  <a:pt x="7727" y="1308494"/>
                </a:lnTo>
                <a:lnTo>
                  <a:pt x="0" y="1280160"/>
                </a:lnTo>
                <a:lnTo>
                  <a:pt x="2576" y="1259554"/>
                </a:lnTo>
                <a:lnTo>
                  <a:pt x="12879" y="1244099"/>
                </a:lnTo>
                <a:lnTo>
                  <a:pt x="46364" y="1231220"/>
                </a:lnTo>
                <a:lnTo>
                  <a:pt x="100455" y="1218342"/>
                </a:lnTo>
                <a:lnTo>
                  <a:pt x="149395" y="1197735"/>
                </a:lnTo>
                <a:lnTo>
                  <a:pt x="533185" y="1277584"/>
                </a:lnTo>
                <a:lnTo>
                  <a:pt x="576973" y="1290463"/>
                </a:lnTo>
                <a:lnTo>
                  <a:pt x="631065" y="1293039"/>
                </a:lnTo>
                <a:lnTo>
                  <a:pt x="947885" y="1293039"/>
                </a:lnTo>
                <a:lnTo>
                  <a:pt x="1293039" y="1293039"/>
                </a:lnTo>
                <a:lnTo>
                  <a:pt x="1429555" y="1293039"/>
                </a:lnTo>
                <a:lnTo>
                  <a:pt x="1916376" y="1293039"/>
                </a:lnTo>
                <a:lnTo>
                  <a:pt x="2045165" y="1293039"/>
                </a:lnTo>
                <a:lnTo>
                  <a:pt x="2243500" y="1287887"/>
                </a:lnTo>
                <a:lnTo>
                  <a:pt x="2343955" y="1282736"/>
                </a:lnTo>
                <a:lnTo>
                  <a:pt x="2392894" y="1275009"/>
                </a:lnTo>
                <a:lnTo>
                  <a:pt x="2423804" y="1259554"/>
                </a:lnTo>
                <a:lnTo>
                  <a:pt x="2441834" y="1246675"/>
                </a:lnTo>
                <a:lnTo>
                  <a:pt x="2449561" y="1228645"/>
                </a:lnTo>
                <a:lnTo>
                  <a:pt x="2449561" y="1197735"/>
                </a:lnTo>
                <a:lnTo>
                  <a:pt x="2431531" y="1092129"/>
                </a:lnTo>
                <a:lnTo>
                  <a:pt x="2395470" y="831975"/>
                </a:lnTo>
                <a:lnTo>
                  <a:pt x="2349106" y="499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42F1690-28D4-4406-8309-77988413D531}"/>
              </a:ext>
            </a:extLst>
          </p:cNvPr>
          <p:cNvSpPr/>
          <p:nvPr/>
        </p:nvSpPr>
        <p:spPr>
          <a:xfrm>
            <a:off x="6897688" y="5421314"/>
            <a:ext cx="660400" cy="549275"/>
          </a:xfrm>
          <a:custGeom>
            <a:avLst/>
            <a:gdLst>
              <a:gd name="connsiteX0" fmla="*/ 197644 w 659607"/>
              <a:gd name="connsiteY0" fmla="*/ 71438 h 547688"/>
              <a:gd name="connsiteX1" fmla="*/ 395288 w 659607"/>
              <a:gd name="connsiteY1" fmla="*/ 138113 h 547688"/>
              <a:gd name="connsiteX2" fmla="*/ 435769 w 659607"/>
              <a:gd name="connsiteY2" fmla="*/ 147638 h 547688"/>
              <a:gd name="connsiteX3" fmla="*/ 483394 w 659607"/>
              <a:gd name="connsiteY3" fmla="*/ 152400 h 547688"/>
              <a:gd name="connsiteX4" fmla="*/ 528638 w 659607"/>
              <a:gd name="connsiteY4" fmla="*/ 147638 h 547688"/>
              <a:gd name="connsiteX5" fmla="*/ 561975 w 659607"/>
              <a:gd name="connsiteY5" fmla="*/ 135732 h 547688"/>
              <a:gd name="connsiteX6" fmla="*/ 600075 w 659607"/>
              <a:gd name="connsiteY6" fmla="*/ 109538 h 547688"/>
              <a:gd name="connsiteX7" fmla="*/ 659607 w 659607"/>
              <a:gd name="connsiteY7" fmla="*/ 11907 h 547688"/>
              <a:gd name="connsiteX8" fmla="*/ 602457 w 659607"/>
              <a:gd name="connsiteY8" fmla="*/ 547688 h 547688"/>
              <a:gd name="connsiteX9" fmla="*/ 526257 w 659607"/>
              <a:gd name="connsiteY9" fmla="*/ 483394 h 547688"/>
              <a:gd name="connsiteX10" fmla="*/ 492919 w 659607"/>
              <a:gd name="connsiteY10" fmla="*/ 423863 h 547688"/>
              <a:gd name="connsiteX11" fmla="*/ 445294 w 659607"/>
              <a:gd name="connsiteY11" fmla="*/ 361950 h 547688"/>
              <a:gd name="connsiteX12" fmla="*/ 416719 w 659607"/>
              <a:gd name="connsiteY12" fmla="*/ 326232 h 547688"/>
              <a:gd name="connsiteX13" fmla="*/ 371475 w 659607"/>
              <a:gd name="connsiteY13" fmla="*/ 285750 h 547688"/>
              <a:gd name="connsiteX14" fmla="*/ 273844 w 659607"/>
              <a:gd name="connsiteY14" fmla="*/ 219075 h 547688"/>
              <a:gd name="connsiteX15" fmla="*/ 171450 w 659607"/>
              <a:gd name="connsiteY15" fmla="*/ 152400 h 547688"/>
              <a:gd name="connsiteX16" fmla="*/ 47625 w 659607"/>
              <a:gd name="connsiteY16" fmla="*/ 83344 h 547688"/>
              <a:gd name="connsiteX17" fmla="*/ 21432 w 659607"/>
              <a:gd name="connsiteY17" fmla="*/ 69057 h 547688"/>
              <a:gd name="connsiteX18" fmla="*/ 11907 w 659607"/>
              <a:gd name="connsiteY18" fmla="*/ 57150 h 547688"/>
              <a:gd name="connsiteX19" fmla="*/ 0 w 659607"/>
              <a:gd name="connsiteY19" fmla="*/ 30957 h 547688"/>
              <a:gd name="connsiteX20" fmla="*/ 0 w 659607"/>
              <a:gd name="connsiteY20" fmla="*/ 14288 h 547688"/>
              <a:gd name="connsiteX21" fmla="*/ 4763 w 659607"/>
              <a:gd name="connsiteY21" fmla="*/ 4763 h 547688"/>
              <a:gd name="connsiteX22" fmla="*/ 14288 w 659607"/>
              <a:gd name="connsiteY22" fmla="*/ 0 h 547688"/>
              <a:gd name="connsiteX23" fmla="*/ 45244 w 659607"/>
              <a:gd name="connsiteY23" fmla="*/ 2382 h 547688"/>
              <a:gd name="connsiteX24" fmla="*/ 197644 w 659607"/>
              <a:gd name="connsiteY24" fmla="*/ 71438 h 5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59607" h="547688">
                <a:moveTo>
                  <a:pt x="197644" y="71438"/>
                </a:moveTo>
                <a:lnTo>
                  <a:pt x="395288" y="138113"/>
                </a:lnTo>
                <a:lnTo>
                  <a:pt x="435769" y="147638"/>
                </a:lnTo>
                <a:lnTo>
                  <a:pt x="483394" y="152400"/>
                </a:lnTo>
                <a:lnTo>
                  <a:pt x="528638" y="147638"/>
                </a:lnTo>
                <a:lnTo>
                  <a:pt x="561975" y="135732"/>
                </a:lnTo>
                <a:lnTo>
                  <a:pt x="600075" y="109538"/>
                </a:lnTo>
                <a:lnTo>
                  <a:pt x="659607" y="11907"/>
                </a:lnTo>
                <a:lnTo>
                  <a:pt x="602457" y="547688"/>
                </a:lnTo>
                <a:lnTo>
                  <a:pt x="526257" y="483394"/>
                </a:lnTo>
                <a:lnTo>
                  <a:pt x="492919" y="423863"/>
                </a:lnTo>
                <a:lnTo>
                  <a:pt x="445294" y="361950"/>
                </a:lnTo>
                <a:lnTo>
                  <a:pt x="416719" y="326232"/>
                </a:lnTo>
                <a:lnTo>
                  <a:pt x="371475" y="285750"/>
                </a:lnTo>
                <a:lnTo>
                  <a:pt x="273844" y="219075"/>
                </a:lnTo>
                <a:lnTo>
                  <a:pt x="171450" y="152400"/>
                </a:lnTo>
                <a:lnTo>
                  <a:pt x="47625" y="83344"/>
                </a:lnTo>
                <a:lnTo>
                  <a:pt x="21432" y="69057"/>
                </a:lnTo>
                <a:lnTo>
                  <a:pt x="11907" y="57150"/>
                </a:lnTo>
                <a:lnTo>
                  <a:pt x="0" y="30957"/>
                </a:lnTo>
                <a:lnTo>
                  <a:pt x="0" y="14288"/>
                </a:lnTo>
                <a:lnTo>
                  <a:pt x="4763" y="4763"/>
                </a:lnTo>
                <a:lnTo>
                  <a:pt x="14288" y="0"/>
                </a:lnTo>
                <a:lnTo>
                  <a:pt x="45244" y="2382"/>
                </a:lnTo>
                <a:lnTo>
                  <a:pt x="197644" y="714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F54943D-4AEB-49B4-9850-23752FB4CC99}"/>
              </a:ext>
            </a:extLst>
          </p:cNvPr>
          <p:cNvSpPr/>
          <p:nvPr/>
        </p:nvSpPr>
        <p:spPr>
          <a:xfrm>
            <a:off x="6265863" y="3981450"/>
            <a:ext cx="1338262" cy="306388"/>
          </a:xfrm>
          <a:custGeom>
            <a:avLst/>
            <a:gdLst>
              <a:gd name="connsiteX0" fmla="*/ 504825 w 1338262"/>
              <a:gd name="connsiteY0" fmla="*/ 247650 h 307181"/>
              <a:gd name="connsiteX1" fmla="*/ 2381 w 1338262"/>
              <a:gd name="connsiteY1" fmla="*/ 307181 h 307181"/>
              <a:gd name="connsiteX2" fmla="*/ 0 w 1338262"/>
              <a:gd name="connsiteY2" fmla="*/ 147638 h 307181"/>
              <a:gd name="connsiteX3" fmla="*/ 209550 w 1338262"/>
              <a:gd name="connsiteY3" fmla="*/ 121444 h 307181"/>
              <a:gd name="connsiteX4" fmla="*/ 578644 w 1338262"/>
              <a:gd name="connsiteY4" fmla="*/ 76200 h 307181"/>
              <a:gd name="connsiteX5" fmla="*/ 933450 w 1338262"/>
              <a:gd name="connsiteY5" fmla="*/ 33338 h 307181"/>
              <a:gd name="connsiteX6" fmla="*/ 973931 w 1338262"/>
              <a:gd name="connsiteY6" fmla="*/ 19050 h 307181"/>
              <a:gd name="connsiteX7" fmla="*/ 1016794 w 1338262"/>
              <a:gd name="connsiteY7" fmla="*/ 7144 h 307181"/>
              <a:gd name="connsiteX8" fmla="*/ 1071562 w 1338262"/>
              <a:gd name="connsiteY8" fmla="*/ 0 h 307181"/>
              <a:gd name="connsiteX9" fmla="*/ 1154906 w 1338262"/>
              <a:gd name="connsiteY9" fmla="*/ 0 h 307181"/>
              <a:gd name="connsiteX10" fmla="*/ 1216819 w 1338262"/>
              <a:gd name="connsiteY10" fmla="*/ 4763 h 307181"/>
              <a:gd name="connsiteX11" fmla="*/ 1338262 w 1338262"/>
              <a:gd name="connsiteY11" fmla="*/ 21431 h 307181"/>
              <a:gd name="connsiteX12" fmla="*/ 1338262 w 1338262"/>
              <a:gd name="connsiteY12" fmla="*/ 150019 h 307181"/>
              <a:gd name="connsiteX13" fmla="*/ 504825 w 1338262"/>
              <a:gd name="connsiteY13" fmla="*/ 247650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38262" h="307181">
                <a:moveTo>
                  <a:pt x="504825" y="247650"/>
                </a:moveTo>
                <a:lnTo>
                  <a:pt x="2381" y="307181"/>
                </a:lnTo>
                <a:cubicBezTo>
                  <a:pt x="1587" y="254000"/>
                  <a:pt x="794" y="200819"/>
                  <a:pt x="0" y="147638"/>
                </a:cubicBezTo>
                <a:lnTo>
                  <a:pt x="209550" y="121444"/>
                </a:lnTo>
                <a:lnTo>
                  <a:pt x="578644" y="76200"/>
                </a:lnTo>
                <a:lnTo>
                  <a:pt x="933450" y="33338"/>
                </a:lnTo>
                <a:lnTo>
                  <a:pt x="973931" y="19050"/>
                </a:lnTo>
                <a:lnTo>
                  <a:pt x="1016794" y="7144"/>
                </a:lnTo>
                <a:lnTo>
                  <a:pt x="1071562" y="0"/>
                </a:lnTo>
                <a:lnTo>
                  <a:pt x="1154906" y="0"/>
                </a:lnTo>
                <a:lnTo>
                  <a:pt x="1216819" y="4763"/>
                </a:lnTo>
                <a:lnTo>
                  <a:pt x="1338262" y="21431"/>
                </a:lnTo>
                <a:lnTo>
                  <a:pt x="1338262" y="150019"/>
                </a:lnTo>
                <a:lnTo>
                  <a:pt x="504825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B706BFC-CF42-4767-BECA-993E381B0FC9}"/>
              </a:ext>
            </a:extLst>
          </p:cNvPr>
          <p:cNvSpPr/>
          <p:nvPr/>
        </p:nvSpPr>
        <p:spPr>
          <a:xfrm>
            <a:off x="6256338" y="4579939"/>
            <a:ext cx="1325562" cy="306387"/>
          </a:xfrm>
          <a:custGeom>
            <a:avLst/>
            <a:gdLst>
              <a:gd name="connsiteX0" fmla="*/ 566737 w 1326356"/>
              <a:gd name="connsiteY0" fmla="*/ 252412 h 307181"/>
              <a:gd name="connsiteX1" fmla="*/ 0 w 1326356"/>
              <a:gd name="connsiteY1" fmla="*/ 307181 h 307181"/>
              <a:gd name="connsiteX2" fmla="*/ 0 w 1326356"/>
              <a:gd name="connsiteY2" fmla="*/ 154781 h 307181"/>
              <a:gd name="connsiteX3" fmla="*/ 252412 w 1326356"/>
              <a:gd name="connsiteY3" fmla="*/ 123825 h 307181"/>
              <a:gd name="connsiteX4" fmla="*/ 669131 w 1326356"/>
              <a:gd name="connsiteY4" fmla="*/ 69056 h 307181"/>
              <a:gd name="connsiteX5" fmla="*/ 947737 w 1326356"/>
              <a:gd name="connsiteY5" fmla="*/ 35719 h 307181"/>
              <a:gd name="connsiteX6" fmla="*/ 985837 w 1326356"/>
              <a:gd name="connsiteY6" fmla="*/ 21431 h 307181"/>
              <a:gd name="connsiteX7" fmla="*/ 1033462 w 1326356"/>
              <a:gd name="connsiteY7" fmla="*/ 9525 h 307181"/>
              <a:gd name="connsiteX8" fmla="*/ 1090612 w 1326356"/>
              <a:gd name="connsiteY8" fmla="*/ 0 h 307181"/>
              <a:gd name="connsiteX9" fmla="*/ 1145381 w 1326356"/>
              <a:gd name="connsiteY9" fmla="*/ 0 h 307181"/>
              <a:gd name="connsiteX10" fmla="*/ 1202531 w 1326356"/>
              <a:gd name="connsiteY10" fmla="*/ 9525 h 307181"/>
              <a:gd name="connsiteX11" fmla="*/ 1245394 w 1326356"/>
              <a:gd name="connsiteY11" fmla="*/ 23812 h 307181"/>
              <a:gd name="connsiteX12" fmla="*/ 1323975 w 1326356"/>
              <a:gd name="connsiteY12" fmla="*/ 47625 h 307181"/>
              <a:gd name="connsiteX13" fmla="*/ 1326356 w 1326356"/>
              <a:gd name="connsiteY13" fmla="*/ 185737 h 307181"/>
              <a:gd name="connsiteX14" fmla="*/ 566737 w 1326356"/>
              <a:gd name="connsiteY14" fmla="*/ 252412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26356" h="307181">
                <a:moveTo>
                  <a:pt x="566737" y="252412"/>
                </a:moveTo>
                <a:lnTo>
                  <a:pt x="0" y="307181"/>
                </a:lnTo>
                <a:lnTo>
                  <a:pt x="0" y="154781"/>
                </a:lnTo>
                <a:lnTo>
                  <a:pt x="252412" y="123825"/>
                </a:lnTo>
                <a:lnTo>
                  <a:pt x="669131" y="69056"/>
                </a:lnTo>
                <a:lnTo>
                  <a:pt x="947737" y="35719"/>
                </a:lnTo>
                <a:lnTo>
                  <a:pt x="985837" y="21431"/>
                </a:lnTo>
                <a:lnTo>
                  <a:pt x="1033462" y="9525"/>
                </a:lnTo>
                <a:lnTo>
                  <a:pt x="1090612" y="0"/>
                </a:lnTo>
                <a:lnTo>
                  <a:pt x="1145381" y="0"/>
                </a:lnTo>
                <a:lnTo>
                  <a:pt x="1202531" y="9525"/>
                </a:lnTo>
                <a:lnTo>
                  <a:pt x="1245394" y="23812"/>
                </a:lnTo>
                <a:lnTo>
                  <a:pt x="1323975" y="47625"/>
                </a:lnTo>
                <a:cubicBezTo>
                  <a:pt x="1324769" y="93662"/>
                  <a:pt x="1325562" y="139700"/>
                  <a:pt x="1326356" y="185737"/>
                </a:cubicBezTo>
                <a:lnTo>
                  <a:pt x="566737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780DBF58-19A2-4380-BF0F-F8242003BC52}"/>
              </a:ext>
            </a:extLst>
          </p:cNvPr>
          <p:cNvGrpSpPr/>
          <p:nvPr/>
        </p:nvGrpSpPr>
        <p:grpSpPr>
          <a:xfrm>
            <a:off x="3635379" y="1463675"/>
            <a:ext cx="4716461" cy="4589463"/>
            <a:chOff x="3635379" y="1463675"/>
            <a:chExt cx="4716461" cy="4589463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27B172F9-4C39-44E7-BDF3-CF9415C8ED2D}"/>
                </a:ext>
              </a:extLst>
            </p:cNvPr>
            <p:cNvSpPr/>
            <p:nvPr/>
          </p:nvSpPr>
          <p:spPr>
            <a:xfrm>
              <a:off x="3841754" y="2116139"/>
              <a:ext cx="619125" cy="808037"/>
            </a:xfrm>
            <a:custGeom>
              <a:avLst/>
              <a:gdLst>
                <a:gd name="connsiteX0" fmla="*/ 330994 w 619125"/>
                <a:gd name="connsiteY0" fmla="*/ 538163 h 807244"/>
                <a:gd name="connsiteX1" fmla="*/ 245269 w 619125"/>
                <a:gd name="connsiteY1" fmla="*/ 366713 h 807244"/>
                <a:gd name="connsiteX2" fmla="*/ 216694 w 619125"/>
                <a:gd name="connsiteY2" fmla="*/ 316707 h 807244"/>
                <a:gd name="connsiteX3" fmla="*/ 180975 w 619125"/>
                <a:gd name="connsiteY3" fmla="*/ 257175 h 807244"/>
                <a:gd name="connsiteX4" fmla="*/ 123825 w 619125"/>
                <a:gd name="connsiteY4" fmla="*/ 180975 h 807244"/>
                <a:gd name="connsiteX5" fmla="*/ 71438 w 619125"/>
                <a:gd name="connsiteY5" fmla="*/ 123825 h 807244"/>
                <a:gd name="connsiteX6" fmla="*/ 26194 w 619125"/>
                <a:gd name="connsiteY6" fmla="*/ 78582 h 807244"/>
                <a:gd name="connsiteX7" fmla="*/ 14288 w 619125"/>
                <a:gd name="connsiteY7" fmla="*/ 59532 h 807244"/>
                <a:gd name="connsiteX8" fmla="*/ 4763 w 619125"/>
                <a:gd name="connsiteY8" fmla="*/ 40482 h 807244"/>
                <a:gd name="connsiteX9" fmla="*/ 0 w 619125"/>
                <a:gd name="connsiteY9" fmla="*/ 23813 h 807244"/>
                <a:gd name="connsiteX10" fmla="*/ 0 w 619125"/>
                <a:gd name="connsiteY10" fmla="*/ 11907 h 807244"/>
                <a:gd name="connsiteX11" fmla="*/ 4763 w 619125"/>
                <a:gd name="connsiteY11" fmla="*/ 2382 h 807244"/>
                <a:gd name="connsiteX12" fmla="*/ 19050 w 619125"/>
                <a:gd name="connsiteY12" fmla="*/ 0 h 807244"/>
                <a:gd name="connsiteX13" fmla="*/ 38100 w 619125"/>
                <a:gd name="connsiteY13" fmla="*/ 4763 h 807244"/>
                <a:gd name="connsiteX14" fmla="*/ 97632 w 619125"/>
                <a:gd name="connsiteY14" fmla="*/ 35719 h 807244"/>
                <a:gd name="connsiteX15" fmla="*/ 200025 w 619125"/>
                <a:gd name="connsiteY15" fmla="*/ 95250 h 807244"/>
                <a:gd name="connsiteX16" fmla="*/ 302419 w 619125"/>
                <a:gd name="connsiteY16" fmla="*/ 157163 h 807244"/>
                <a:gd name="connsiteX17" fmla="*/ 390525 w 619125"/>
                <a:gd name="connsiteY17" fmla="*/ 219075 h 807244"/>
                <a:gd name="connsiteX18" fmla="*/ 473869 w 619125"/>
                <a:gd name="connsiteY18" fmla="*/ 278607 h 807244"/>
                <a:gd name="connsiteX19" fmla="*/ 519113 w 619125"/>
                <a:gd name="connsiteY19" fmla="*/ 316707 h 807244"/>
                <a:gd name="connsiteX20" fmla="*/ 542925 w 619125"/>
                <a:gd name="connsiteY20" fmla="*/ 342900 h 807244"/>
                <a:gd name="connsiteX21" fmla="*/ 554832 w 619125"/>
                <a:gd name="connsiteY21" fmla="*/ 366713 h 807244"/>
                <a:gd name="connsiteX22" fmla="*/ 576263 w 619125"/>
                <a:gd name="connsiteY22" fmla="*/ 411957 h 807244"/>
                <a:gd name="connsiteX23" fmla="*/ 595313 w 619125"/>
                <a:gd name="connsiteY23" fmla="*/ 466725 h 807244"/>
                <a:gd name="connsiteX24" fmla="*/ 607219 w 619125"/>
                <a:gd name="connsiteY24" fmla="*/ 533400 h 807244"/>
                <a:gd name="connsiteX25" fmla="*/ 616744 w 619125"/>
                <a:gd name="connsiteY25" fmla="*/ 607219 h 807244"/>
                <a:gd name="connsiteX26" fmla="*/ 619125 w 619125"/>
                <a:gd name="connsiteY26" fmla="*/ 666750 h 807244"/>
                <a:gd name="connsiteX27" fmla="*/ 616744 w 619125"/>
                <a:gd name="connsiteY27" fmla="*/ 709613 h 807244"/>
                <a:gd name="connsiteX28" fmla="*/ 609600 w 619125"/>
                <a:gd name="connsiteY28" fmla="*/ 735807 h 807244"/>
                <a:gd name="connsiteX29" fmla="*/ 583407 w 619125"/>
                <a:gd name="connsiteY29" fmla="*/ 769144 h 807244"/>
                <a:gd name="connsiteX30" fmla="*/ 559594 w 619125"/>
                <a:gd name="connsiteY30" fmla="*/ 792957 h 807244"/>
                <a:gd name="connsiteX31" fmla="*/ 533400 w 619125"/>
                <a:gd name="connsiteY31" fmla="*/ 804863 h 807244"/>
                <a:gd name="connsiteX32" fmla="*/ 514350 w 619125"/>
                <a:gd name="connsiteY32" fmla="*/ 807244 h 807244"/>
                <a:gd name="connsiteX33" fmla="*/ 490538 w 619125"/>
                <a:gd name="connsiteY33" fmla="*/ 802482 h 807244"/>
                <a:gd name="connsiteX34" fmla="*/ 469107 w 619125"/>
                <a:gd name="connsiteY34" fmla="*/ 790575 h 807244"/>
                <a:gd name="connsiteX35" fmla="*/ 445294 w 619125"/>
                <a:gd name="connsiteY35" fmla="*/ 771525 h 807244"/>
                <a:gd name="connsiteX36" fmla="*/ 426244 w 619125"/>
                <a:gd name="connsiteY36" fmla="*/ 750094 h 807244"/>
                <a:gd name="connsiteX37" fmla="*/ 404813 w 619125"/>
                <a:gd name="connsiteY37" fmla="*/ 716757 h 807244"/>
                <a:gd name="connsiteX38" fmla="*/ 388144 w 619125"/>
                <a:gd name="connsiteY38" fmla="*/ 671513 h 807244"/>
                <a:gd name="connsiteX39" fmla="*/ 366713 w 619125"/>
                <a:gd name="connsiteY39" fmla="*/ 619125 h 807244"/>
                <a:gd name="connsiteX40" fmla="*/ 330994 w 619125"/>
                <a:gd name="connsiteY40" fmla="*/ 538163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125" h="807244">
                  <a:moveTo>
                    <a:pt x="330994" y="538163"/>
                  </a:moveTo>
                  <a:lnTo>
                    <a:pt x="245269" y="366713"/>
                  </a:lnTo>
                  <a:lnTo>
                    <a:pt x="216694" y="316707"/>
                  </a:lnTo>
                  <a:lnTo>
                    <a:pt x="180975" y="257175"/>
                  </a:lnTo>
                  <a:lnTo>
                    <a:pt x="123825" y="180975"/>
                  </a:lnTo>
                  <a:lnTo>
                    <a:pt x="71438" y="123825"/>
                  </a:lnTo>
                  <a:lnTo>
                    <a:pt x="26194" y="78582"/>
                  </a:lnTo>
                  <a:lnTo>
                    <a:pt x="14288" y="59532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97632" y="35719"/>
                  </a:lnTo>
                  <a:lnTo>
                    <a:pt x="200025" y="95250"/>
                  </a:lnTo>
                  <a:lnTo>
                    <a:pt x="302419" y="157163"/>
                  </a:lnTo>
                  <a:lnTo>
                    <a:pt x="390525" y="219075"/>
                  </a:lnTo>
                  <a:lnTo>
                    <a:pt x="473869" y="278607"/>
                  </a:lnTo>
                  <a:lnTo>
                    <a:pt x="519113" y="316707"/>
                  </a:lnTo>
                  <a:lnTo>
                    <a:pt x="542925" y="342900"/>
                  </a:lnTo>
                  <a:lnTo>
                    <a:pt x="554832" y="366713"/>
                  </a:lnTo>
                  <a:lnTo>
                    <a:pt x="576263" y="411957"/>
                  </a:lnTo>
                  <a:lnTo>
                    <a:pt x="595313" y="466725"/>
                  </a:lnTo>
                  <a:lnTo>
                    <a:pt x="607219" y="533400"/>
                  </a:lnTo>
                  <a:lnTo>
                    <a:pt x="616744" y="607219"/>
                  </a:lnTo>
                  <a:cubicBezTo>
                    <a:pt x="617538" y="627063"/>
                    <a:pt x="618331" y="646906"/>
                    <a:pt x="619125" y="666750"/>
                  </a:cubicBezTo>
                  <a:lnTo>
                    <a:pt x="616744" y="709613"/>
                  </a:lnTo>
                  <a:lnTo>
                    <a:pt x="609600" y="735807"/>
                  </a:lnTo>
                  <a:lnTo>
                    <a:pt x="583407" y="769144"/>
                  </a:lnTo>
                  <a:lnTo>
                    <a:pt x="559594" y="792957"/>
                  </a:lnTo>
                  <a:lnTo>
                    <a:pt x="533400" y="804863"/>
                  </a:lnTo>
                  <a:lnTo>
                    <a:pt x="514350" y="807244"/>
                  </a:lnTo>
                  <a:lnTo>
                    <a:pt x="490538" y="802482"/>
                  </a:lnTo>
                  <a:lnTo>
                    <a:pt x="469107" y="790575"/>
                  </a:lnTo>
                  <a:lnTo>
                    <a:pt x="445294" y="771525"/>
                  </a:lnTo>
                  <a:lnTo>
                    <a:pt x="426244" y="750094"/>
                  </a:lnTo>
                  <a:lnTo>
                    <a:pt x="404813" y="716757"/>
                  </a:lnTo>
                  <a:lnTo>
                    <a:pt x="388144" y="671513"/>
                  </a:lnTo>
                  <a:lnTo>
                    <a:pt x="366713" y="619125"/>
                  </a:lnTo>
                  <a:lnTo>
                    <a:pt x="330994" y="5381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80898D3A-AA3C-4897-9C5B-EEA4CCB3433C}"/>
                </a:ext>
              </a:extLst>
            </p:cNvPr>
            <p:cNvSpPr/>
            <p:nvPr/>
          </p:nvSpPr>
          <p:spPr>
            <a:xfrm>
              <a:off x="5246692" y="1849438"/>
              <a:ext cx="542925" cy="793750"/>
            </a:xfrm>
            <a:custGeom>
              <a:avLst/>
              <a:gdLst>
                <a:gd name="connsiteX0" fmla="*/ 311944 w 542925"/>
                <a:gd name="connsiteY0" fmla="*/ 509588 h 792957"/>
                <a:gd name="connsiteX1" fmla="*/ 138112 w 542925"/>
                <a:gd name="connsiteY1" fmla="*/ 692944 h 792957"/>
                <a:gd name="connsiteX2" fmla="*/ 69056 w 542925"/>
                <a:gd name="connsiteY2" fmla="*/ 769144 h 792957"/>
                <a:gd name="connsiteX3" fmla="*/ 57150 w 542925"/>
                <a:gd name="connsiteY3" fmla="*/ 781050 h 792957"/>
                <a:gd name="connsiteX4" fmla="*/ 45244 w 542925"/>
                <a:gd name="connsiteY4" fmla="*/ 790575 h 792957"/>
                <a:gd name="connsiteX5" fmla="*/ 26194 w 542925"/>
                <a:gd name="connsiteY5" fmla="*/ 792957 h 792957"/>
                <a:gd name="connsiteX6" fmla="*/ 11906 w 542925"/>
                <a:gd name="connsiteY6" fmla="*/ 790575 h 792957"/>
                <a:gd name="connsiteX7" fmla="*/ 2381 w 542925"/>
                <a:gd name="connsiteY7" fmla="*/ 783432 h 792957"/>
                <a:gd name="connsiteX8" fmla="*/ 0 w 542925"/>
                <a:gd name="connsiteY8" fmla="*/ 771525 h 792957"/>
                <a:gd name="connsiteX9" fmla="*/ 7144 w 542925"/>
                <a:gd name="connsiteY9" fmla="*/ 745332 h 792957"/>
                <a:gd name="connsiteX10" fmla="*/ 59531 w 542925"/>
                <a:gd name="connsiteY10" fmla="*/ 621507 h 792957"/>
                <a:gd name="connsiteX11" fmla="*/ 119062 w 542925"/>
                <a:gd name="connsiteY11" fmla="*/ 476250 h 792957"/>
                <a:gd name="connsiteX12" fmla="*/ 176212 w 542925"/>
                <a:gd name="connsiteY12" fmla="*/ 340519 h 792957"/>
                <a:gd name="connsiteX13" fmla="*/ 216694 w 542925"/>
                <a:gd name="connsiteY13" fmla="*/ 240507 h 792957"/>
                <a:gd name="connsiteX14" fmla="*/ 223837 w 542925"/>
                <a:gd name="connsiteY14" fmla="*/ 221457 h 792957"/>
                <a:gd name="connsiteX15" fmla="*/ 228600 w 542925"/>
                <a:gd name="connsiteY15" fmla="*/ 200025 h 792957"/>
                <a:gd name="connsiteX16" fmla="*/ 228600 w 542925"/>
                <a:gd name="connsiteY16" fmla="*/ 178594 h 792957"/>
                <a:gd name="connsiteX17" fmla="*/ 219075 w 542925"/>
                <a:gd name="connsiteY17" fmla="*/ 152400 h 792957"/>
                <a:gd name="connsiteX18" fmla="*/ 195262 w 542925"/>
                <a:gd name="connsiteY18" fmla="*/ 116682 h 792957"/>
                <a:gd name="connsiteX19" fmla="*/ 173831 w 542925"/>
                <a:gd name="connsiteY19" fmla="*/ 90488 h 792957"/>
                <a:gd name="connsiteX20" fmla="*/ 154781 w 542925"/>
                <a:gd name="connsiteY20" fmla="*/ 71438 h 792957"/>
                <a:gd name="connsiteX21" fmla="*/ 142875 w 542925"/>
                <a:gd name="connsiteY21" fmla="*/ 54769 h 792957"/>
                <a:gd name="connsiteX22" fmla="*/ 135731 w 542925"/>
                <a:gd name="connsiteY22" fmla="*/ 30957 h 792957"/>
                <a:gd name="connsiteX23" fmla="*/ 135731 w 542925"/>
                <a:gd name="connsiteY23" fmla="*/ 14288 h 792957"/>
                <a:gd name="connsiteX24" fmla="*/ 140494 w 542925"/>
                <a:gd name="connsiteY24" fmla="*/ 4763 h 792957"/>
                <a:gd name="connsiteX25" fmla="*/ 161925 w 542925"/>
                <a:gd name="connsiteY25" fmla="*/ 0 h 792957"/>
                <a:gd name="connsiteX26" fmla="*/ 200025 w 542925"/>
                <a:gd name="connsiteY26" fmla="*/ 4763 h 792957"/>
                <a:gd name="connsiteX27" fmla="*/ 254794 w 542925"/>
                <a:gd name="connsiteY27" fmla="*/ 23813 h 792957"/>
                <a:gd name="connsiteX28" fmla="*/ 314325 w 542925"/>
                <a:gd name="connsiteY28" fmla="*/ 45244 h 792957"/>
                <a:gd name="connsiteX29" fmla="*/ 354806 w 542925"/>
                <a:gd name="connsiteY29" fmla="*/ 66675 h 792957"/>
                <a:gd name="connsiteX30" fmla="*/ 400050 w 542925"/>
                <a:gd name="connsiteY30" fmla="*/ 97632 h 792957"/>
                <a:gd name="connsiteX31" fmla="*/ 433387 w 542925"/>
                <a:gd name="connsiteY31" fmla="*/ 121444 h 792957"/>
                <a:gd name="connsiteX32" fmla="*/ 469106 w 542925"/>
                <a:gd name="connsiteY32" fmla="*/ 150019 h 792957"/>
                <a:gd name="connsiteX33" fmla="*/ 516731 w 542925"/>
                <a:gd name="connsiteY33" fmla="*/ 202407 h 792957"/>
                <a:gd name="connsiteX34" fmla="*/ 531019 w 542925"/>
                <a:gd name="connsiteY34" fmla="*/ 221457 h 792957"/>
                <a:gd name="connsiteX35" fmla="*/ 540544 w 542925"/>
                <a:gd name="connsiteY35" fmla="*/ 240507 h 792957"/>
                <a:gd name="connsiteX36" fmla="*/ 542925 w 542925"/>
                <a:gd name="connsiteY36" fmla="*/ 252413 h 792957"/>
                <a:gd name="connsiteX37" fmla="*/ 535781 w 542925"/>
                <a:gd name="connsiteY37" fmla="*/ 280988 h 792957"/>
                <a:gd name="connsiteX38" fmla="*/ 519112 w 542925"/>
                <a:gd name="connsiteY38" fmla="*/ 309563 h 792957"/>
                <a:gd name="connsiteX39" fmla="*/ 485775 w 542925"/>
                <a:gd name="connsiteY39" fmla="*/ 342900 h 792957"/>
                <a:gd name="connsiteX40" fmla="*/ 428625 w 542925"/>
                <a:gd name="connsiteY40" fmla="*/ 383382 h 792957"/>
                <a:gd name="connsiteX41" fmla="*/ 311944 w 542925"/>
                <a:gd name="connsiteY41" fmla="*/ 5095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2925" h="792957">
                  <a:moveTo>
                    <a:pt x="311944" y="509588"/>
                  </a:moveTo>
                  <a:lnTo>
                    <a:pt x="138112" y="692944"/>
                  </a:lnTo>
                  <a:lnTo>
                    <a:pt x="69056" y="769144"/>
                  </a:lnTo>
                  <a:lnTo>
                    <a:pt x="57150" y="781050"/>
                  </a:lnTo>
                  <a:lnTo>
                    <a:pt x="45244" y="790575"/>
                  </a:lnTo>
                  <a:lnTo>
                    <a:pt x="26194" y="792957"/>
                  </a:lnTo>
                  <a:lnTo>
                    <a:pt x="11906" y="790575"/>
                  </a:lnTo>
                  <a:lnTo>
                    <a:pt x="2381" y="783432"/>
                  </a:lnTo>
                  <a:lnTo>
                    <a:pt x="0" y="771525"/>
                  </a:lnTo>
                  <a:lnTo>
                    <a:pt x="7144" y="745332"/>
                  </a:lnTo>
                  <a:lnTo>
                    <a:pt x="59531" y="621507"/>
                  </a:lnTo>
                  <a:lnTo>
                    <a:pt x="119062" y="476250"/>
                  </a:lnTo>
                  <a:lnTo>
                    <a:pt x="176212" y="340519"/>
                  </a:lnTo>
                  <a:lnTo>
                    <a:pt x="216694" y="240507"/>
                  </a:lnTo>
                  <a:lnTo>
                    <a:pt x="223837" y="221457"/>
                  </a:lnTo>
                  <a:lnTo>
                    <a:pt x="228600" y="200025"/>
                  </a:lnTo>
                  <a:lnTo>
                    <a:pt x="228600" y="178594"/>
                  </a:lnTo>
                  <a:lnTo>
                    <a:pt x="219075" y="152400"/>
                  </a:lnTo>
                  <a:lnTo>
                    <a:pt x="195262" y="116682"/>
                  </a:lnTo>
                  <a:lnTo>
                    <a:pt x="173831" y="90488"/>
                  </a:lnTo>
                  <a:lnTo>
                    <a:pt x="154781" y="71438"/>
                  </a:lnTo>
                  <a:lnTo>
                    <a:pt x="142875" y="54769"/>
                  </a:lnTo>
                  <a:lnTo>
                    <a:pt x="135731" y="30957"/>
                  </a:lnTo>
                  <a:lnTo>
                    <a:pt x="135731" y="14288"/>
                  </a:lnTo>
                  <a:lnTo>
                    <a:pt x="140494" y="4763"/>
                  </a:lnTo>
                  <a:lnTo>
                    <a:pt x="161925" y="0"/>
                  </a:lnTo>
                  <a:lnTo>
                    <a:pt x="200025" y="4763"/>
                  </a:lnTo>
                  <a:lnTo>
                    <a:pt x="254794" y="23813"/>
                  </a:lnTo>
                  <a:lnTo>
                    <a:pt x="314325" y="45244"/>
                  </a:lnTo>
                  <a:lnTo>
                    <a:pt x="354806" y="66675"/>
                  </a:lnTo>
                  <a:lnTo>
                    <a:pt x="400050" y="97632"/>
                  </a:lnTo>
                  <a:lnTo>
                    <a:pt x="433387" y="121444"/>
                  </a:lnTo>
                  <a:lnTo>
                    <a:pt x="469106" y="150019"/>
                  </a:lnTo>
                  <a:lnTo>
                    <a:pt x="516731" y="202407"/>
                  </a:lnTo>
                  <a:lnTo>
                    <a:pt x="531019" y="221457"/>
                  </a:lnTo>
                  <a:lnTo>
                    <a:pt x="540544" y="240507"/>
                  </a:lnTo>
                  <a:lnTo>
                    <a:pt x="542925" y="252413"/>
                  </a:lnTo>
                  <a:lnTo>
                    <a:pt x="535781" y="280988"/>
                  </a:lnTo>
                  <a:lnTo>
                    <a:pt x="519112" y="309563"/>
                  </a:lnTo>
                  <a:lnTo>
                    <a:pt x="485775" y="342900"/>
                  </a:lnTo>
                  <a:lnTo>
                    <a:pt x="428625" y="383382"/>
                  </a:lnTo>
                  <a:lnTo>
                    <a:pt x="311944" y="5095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1F2F0181-4E5C-4567-8D25-0AF06A15F005}"/>
                </a:ext>
              </a:extLst>
            </p:cNvPr>
            <p:cNvSpPr/>
            <p:nvPr/>
          </p:nvSpPr>
          <p:spPr>
            <a:xfrm>
              <a:off x="3665542" y="2868613"/>
              <a:ext cx="2039937" cy="608012"/>
            </a:xfrm>
            <a:custGeom>
              <a:avLst/>
              <a:gdLst>
                <a:gd name="connsiteX0" fmla="*/ 1562100 w 2040731"/>
                <a:gd name="connsiteY0" fmla="*/ 280988 h 607219"/>
                <a:gd name="connsiteX1" fmla="*/ 1257300 w 2040731"/>
                <a:gd name="connsiteY1" fmla="*/ 342900 h 607219"/>
                <a:gd name="connsiteX2" fmla="*/ 1021556 w 2040731"/>
                <a:gd name="connsiteY2" fmla="*/ 395288 h 607219"/>
                <a:gd name="connsiteX3" fmla="*/ 766762 w 2040731"/>
                <a:gd name="connsiteY3" fmla="*/ 469107 h 607219"/>
                <a:gd name="connsiteX4" fmla="*/ 435769 w 2040731"/>
                <a:gd name="connsiteY4" fmla="*/ 561975 h 607219"/>
                <a:gd name="connsiteX5" fmla="*/ 350044 w 2040731"/>
                <a:gd name="connsiteY5" fmla="*/ 607219 h 607219"/>
                <a:gd name="connsiteX6" fmla="*/ 295275 w 2040731"/>
                <a:gd name="connsiteY6" fmla="*/ 588169 h 607219"/>
                <a:gd name="connsiteX7" fmla="*/ 197644 w 2040731"/>
                <a:gd name="connsiteY7" fmla="*/ 545307 h 607219"/>
                <a:gd name="connsiteX8" fmla="*/ 140494 w 2040731"/>
                <a:gd name="connsiteY8" fmla="*/ 516732 h 607219"/>
                <a:gd name="connsiteX9" fmla="*/ 111919 w 2040731"/>
                <a:gd name="connsiteY9" fmla="*/ 492919 h 607219"/>
                <a:gd name="connsiteX10" fmla="*/ 69056 w 2040731"/>
                <a:gd name="connsiteY10" fmla="*/ 442913 h 607219"/>
                <a:gd name="connsiteX11" fmla="*/ 33337 w 2040731"/>
                <a:gd name="connsiteY11" fmla="*/ 385763 h 607219"/>
                <a:gd name="connsiteX12" fmla="*/ 11906 w 2040731"/>
                <a:gd name="connsiteY12" fmla="*/ 345282 h 607219"/>
                <a:gd name="connsiteX13" fmla="*/ 0 w 2040731"/>
                <a:gd name="connsiteY13" fmla="*/ 316707 h 607219"/>
                <a:gd name="connsiteX14" fmla="*/ 0 w 2040731"/>
                <a:gd name="connsiteY14" fmla="*/ 290513 h 607219"/>
                <a:gd name="connsiteX15" fmla="*/ 2381 w 2040731"/>
                <a:gd name="connsiteY15" fmla="*/ 280988 h 607219"/>
                <a:gd name="connsiteX16" fmla="*/ 16669 w 2040731"/>
                <a:gd name="connsiteY16" fmla="*/ 276225 h 607219"/>
                <a:gd name="connsiteX17" fmla="*/ 30956 w 2040731"/>
                <a:gd name="connsiteY17" fmla="*/ 276225 h 607219"/>
                <a:gd name="connsiteX18" fmla="*/ 54769 w 2040731"/>
                <a:gd name="connsiteY18" fmla="*/ 288132 h 607219"/>
                <a:gd name="connsiteX19" fmla="*/ 88106 w 2040731"/>
                <a:gd name="connsiteY19" fmla="*/ 307182 h 607219"/>
                <a:gd name="connsiteX20" fmla="*/ 130969 w 2040731"/>
                <a:gd name="connsiteY20" fmla="*/ 326232 h 607219"/>
                <a:gd name="connsiteX21" fmla="*/ 166687 w 2040731"/>
                <a:gd name="connsiteY21" fmla="*/ 338138 h 607219"/>
                <a:gd name="connsiteX22" fmla="*/ 214312 w 2040731"/>
                <a:gd name="connsiteY22" fmla="*/ 350044 h 607219"/>
                <a:gd name="connsiteX23" fmla="*/ 273844 w 2040731"/>
                <a:gd name="connsiteY23" fmla="*/ 357188 h 607219"/>
                <a:gd name="connsiteX24" fmla="*/ 321469 w 2040731"/>
                <a:gd name="connsiteY24" fmla="*/ 359569 h 607219"/>
                <a:gd name="connsiteX25" fmla="*/ 378619 w 2040731"/>
                <a:gd name="connsiteY25" fmla="*/ 361950 h 607219"/>
                <a:gd name="connsiteX26" fmla="*/ 464344 w 2040731"/>
                <a:gd name="connsiteY26" fmla="*/ 352425 h 607219"/>
                <a:gd name="connsiteX27" fmla="*/ 585787 w 2040731"/>
                <a:gd name="connsiteY27" fmla="*/ 328613 h 607219"/>
                <a:gd name="connsiteX28" fmla="*/ 809625 w 2040731"/>
                <a:gd name="connsiteY28" fmla="*/ 276225 h 607219"/>
                <a:gd name="connsiteX29" fmla="*/ 1090612 w 2040731"/>
                <a:gd name="connsiteY29" fmla="*/ 195263 h 607219"/>
                <a:gd name="connsiteX30" fmla="*/ 1259681 w 2040731"/>
                <a:gd name="connsiteY30" fmla="*/ 147638 h 607219"/>
                <a:gd name="connsiteX31" fmla="*/ 1378744 w 2040731"/>
                <a:gd name="connsiteY31" fmla="*/ 111919 h 607219"/>
                <a:gd name="connsiteX32" fmla="*/ 1552575 w 2040731"/>
                <a:gd name="connsiteY32" fmla="*/ 64294 h 607219"/>
                <a:gd name="connsiteX33" fmla="*/ 1626394 w 2040731"/>
                <a:gd name="connsiteY33" fmla="*/ 45244 h 607219"/>
                <a:gd name="connsiteX34" fmla="*/ 1664494 w 2040731"/>
                <a:gd name="connsiteY34" fmla="*/ 30957 h 607219"/>
                <a:gd name="connsiteX35" fmla="*/ 1707356 w 2040731"/>
                <a:gd name="connsiteY35" fmla="*/ 2382 h 607219"/>
                <a:gd name="connsiteX36" fmla="*/ 1738312 w 2040731"/>
                <a:gd name="connsiteY36" fmla="*/ 0 h 607219"/>
                <a:gd name="connsiteX37" fmla="*/ 1850231 w 2040731"/>
                <a:gd name="connsiteY37" fmla="*/ 9525 h 607219"/>
                <a:gd name="connsiteX38" fmla="*/ 1916906 w 2040731"/>
                <a:gd name="connsiteY38" fmla="*/ 19050 h 607219"/>
                <a:gd name="connsiteX39" fmla="*/ 1971675 w 2040731"/>
                <a:gd name="connsiteY39" fmla="*/ 33338 h 607219"/>
                <a:gd name="connsiteX40" fmla="*/ 2000250 w 2040731"/>
                <a:gd name="connsiteY40" fmla="*/ 45244 h 607219"/>
                <a:gd name="connsiteX41" fmla="*/ 2021681 w 2040731"/>
                <a:gd name="connsiteY41" fmla="*/ 59532 h 607219"/>
                <a:gd name="connsiteX42" fmla="*/ 2035969 w 2040731"/>
                <a:gd name="connsiteY42" fmla="*/ 73819 h 607219"/>
                <a:gd name="connsiteX43" fmla="*/ 2040731 w 2040731"/>
                <a:gd name="connsiteY43" fmla="*/ 90488 h 607219"/>
                <a:gd name="connsiteX44" fmla="*/ 2035969 w 2040731"/>
                <a:gd name="connsiteY44" fmla="*/ 121444 h 607219"/>
                <a:gd name="connsiteX45" fmla="*/ 2012156 w 2040731"/>
                <a:gd name="connsiteY45" fmla="*/ 166688 h 607219"/>
                <a:gd name="connsiteX46" fmla="*/ 1969294 w 2040731"/>
                <a:gd name="connsiteY46" fmla="*/ 207169 h 607219"/>
                <a:gd name="connsiteX47" fmla="*/ 1828800 w 2040731"/>
                <a:gd name="connsiteY47" fmla="*/ 233363 h 607219"/>
                <a:gd name="connsiteX48" fmla="*/ 1562100 w 2040731"/>
                <a:gd name="connsiteY48" fmla="*/ 2809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40731" h="607219">
                  <a:moveTo>
                    <a:pt x="1562100" y="280988"/>
                  </a:moveTo>
                  <a:lnTo>
                    <a:pt x="1257300" y="342900"/>
                  </a:lnTo>
                  <a:lnTo>
                    <a:pt x="1021556" y="395288"/>
                  </a:lnTo>
                  <a:lnTo>
                    <a:pt x="766762" y="469107"/>
                  </a:lnTo>
                  <a:lnTo>
                    <a:pt x="435769" y="561975"/>
                  </a:lnTo>
                  <a:lnTo>
                    <a:pt x="350044" y="607219"/>
                  </a:lnTo>
                  <a:lnTo>
                    <a:pt x="295275" y="588169"/>
                  </a:lnTo>
                  <a:lnTo>
                    <a:pt x="197644" y="545307"/>
                  </a:lnTo>
                  <a:lnTo>
                    <a:pt x="140494" y="516732"/>
                  </a:lnTo>
                  <a:lnTo>
                    <a:pt x="111919" y="492919"/>
                  </a:lnTo>
                  <a:lnTo>
                    <a:pt x="69056" y="442913"/>
                  </a:lnTo>
                  <a:lnTo>
                    <a:pt x="33337" y="385763"/>
                  </a:lnTo>
                  <a:lnTo>
                    <a:pt x="11906" y="345282"/>
                  </a:lnTo>
                  <a:lnTo>
                    <a:pt x="0" y="316707"/>
                  </a:lnTo>
                  <a:lnTo>
                    <a:pt x="0" y="290513"/>
                  </a:lnTo>
                  <a:lnTo>
                    <a:pt x="2381" y="280988"/>
                  </a:lnTo>
                  <a:lnTo>
                    <a:pt x="16669" y="276225"/>
                  </a:lnTo>
                  <a:lnTo>
                    <a:pt x="30956" y="276225"/>
                  </a:lnTo>
                  <a:lnTo>
                    <a:pt x="54769" y="288132"/>
                  </a:lnTo>
                  <a:lnTo>
                    <a:pt x="88106" y="307182"/>
                  </a:lnTo>
                  <a:lnTo>
                    <a:pt x="130969" y="326232"/>
                  </a:lnTo>
                  <a:lnTo>
                    <a:pt x="166687" y="338138"/>
                  </a:lnTo>
                  <a:lnTo>
                    <a:pt x="214312" y="350044"/>
                  </a:lnTo>
                  <a:lnTo>
                    <a:pt x="273844" y="357188"/>
                  </a:lnTo>
                  <a:lnTo>
                    <a:pt x="321469" y="359569"/>
                  </a:lnTo>
                  <a:lnTo>
                    <a:pt x="378619" y="361950"/>
                  </a:lnTo>
                  <a:lnTo>
                    <a:pt x="464344" y="352425"/>
                  </a:lnTo>
                  <a:lnTo>
                    <a:pt x="585787" y="328613"/>
                  </a:lnTo>
                  <a:lnTo>
                    <a:pt x="809625" y="276225"/>
                  </a:lnTo>
                  <a:lnTo>
                    <a:pt x="1090612" y="195263"/>
                  </a:lnTo>
                  <a:lnTo>
                    <a:pt x="1259681" y="147638"/>
                  </a:lnTo>
                  <a:lnTo>
                    <a:pt x="1378744" y="111919"/>
                  </a:lnTo>
                  <a:lnTo>
                    <a:pt x="1552575" y="64294"/>
                  </a:lnTo>
                  <a:lnTo>
                    <a:pt x="1626394" y="45244"/>
                  </a:lnTo>
                  <a:lnTo>
                    <a:pt x="1664494" y="30957"/>
                  </a:lnTo>
                  <a:lnTo>
                    <a:pt x="1707356" y="2382"/>
                  </a:lnTo>
                  <a:lnTo>
                    <a:pt x="1738312" y="0"/>
                  </a:lnTo>
                  <a:lnTo>
                    <a:pt x="1850231" y="9525"/>
                  </a:lnTo>
                  <a:lnTo>
                    <a:pt x="1916906" y="19050"/>
                  </a:lnTo>
                  <a:lnTo>
                    <a:pt x="1971675" y="33338"/>
                  </a:lnTo>
                  <a:lnTo>
                    <a:pt x="2000250" y="45244"/>
                  </a:lnTo>
                  <a:lnTo>
                    <a:pt x="2021681" y="59532"/>
                  </a:lnTo>
                  <a:lnTo>
                    <a:pt x="2035969" y="73819"/>
                  </a:lnTo>
                  <a:lnTo>
                    <a:pt x="2040731" y="90488"/>
                  </a:lnTo>
                  <a:lnTo>
                    <a:pt x="2035969" y="121444"/>
                  </a:lnTo>
                  <a:lnTo>
                    <a:pt x="2012156" y="166688"/>
                  </a:lnTo>
                  <a:lnTo>
                    <a:pt x="1969294" y="207169"/>
                  </a:lnTo>
                  <a:lnTo>
                    <a:pt x="1828800" y="233363"/>
                  </a:lnTo>
                  <a:lnTo>
                    <a:pt x="1562100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B9F0B1A3-CFB3-4B0A-8D5C-4C32A92A4F3D}"/>
                </a:ext>
              </a:extLst>
            </p:cNvPr>
            <p:cNvSpPr/>
            <p:nvPr/>
          </p:nvSpPr>
          <p:spPr>
            <a:xfrm rot="16200000">
              <a:off x="4891090" y="4521201"/>
              <a:ext cx="2514600" cy="377825"/>
            </a:xfrm>
            <a:custGeom>
              <a:avLst/>
              <a:gdLst>
                <a:gd name="connsiteX0" fmla="*/ 1459706 w 2514600"/>
                <a:gd name="connsiteY0" fmla="*/ 376237 h 378619"/>
                <a:gd name="connsiteX1" fmla="*/ 1219200 w 2514600"/>
                <a:gd name="connsiteY1" fmla="*/ 376237 h 378619"/>
                <a:gd name="connsiteX2" fmla="*/ 1085850 w 2514600"/>
                <a:gd name="connsiteY2" fmla="*/ 354806 h 378619"/>
                <a:gd name="connsiteX3" fmla="*/ 711994 w 2514600"/>
                <a:gd name="connsiteY3" fmla="*/ 340519 h 378619"/>
                <a:gd name="connsiteX4" fmla="*/ 452438 w 2514600"/>
                <a:gd name="connsiteY4" fmla="*/ 326231 h 378619"/>
                <a:gd name="connsiteX5" fmla="*/ 257175 w 2514600"/>
                <a:gd name="connsiteY5" fmla="*/ 316706 h 378619"/>
                <a:gd name="connsiteX6" fmla="*/ 123825 w 2514600"/>
                <a:gd name="connsiteY6" fmla="*/ 311944 h 378619"/>
                <a:gd name="connsiteX7" fmla="*/ 76200 w 2514600"/>
                <a:gd name="connsiteY7" fmla="*/ 307181 h 378619"/>
                <a:gd name="connsiteX8" fmla="*/ 52388 w 2514600"/>
                <a:gd name="connsiteY8" fmla="*/ 302419 h 378619"/>
                <a:gd name="connsiteX9" fmla="*/ 16669 w 2514600"/>
                <a:gd name="connsiteY9" fmla="*/ 285750 h 378619"/>
                <a:gd name="connsiteX10" fmla="*/ 2381 w 2514600"/>
                <a:gd name="connsiteY10" fmla="*/ 269081 h 378619"/>
                <a:gd name="connsiteX11" fmla="*/ 0 w 2514600"/>
                <a:gd name="connsiteY11" fmla="*/ 245269 h 378619"/>
                <a:gd name="connsiteX12" fmla="*/ 7144 w 2514600"/>
                <a:gd name="connsiteY12" fmla="*/ 216694 h 378619"/>
                <a:gd name="connsiteX13" fmla="*/ 30956 w 2514600"/>
                <a:gd name="connsiteY13" fmla="*/ 180975 h 378619"/>
                <a:gd name="connsiteX14" fmla="*/ 57150 w 2514600"/>
                <a:gd name="connsiteY14" fmla="*/ 152400 h 378619"/>
                <a:gd name="connsiteX15" fmla="*/ 107156 w 2514600"/>
                <a:gd name="connsiteY15" fmla="*/ 126206 h 378619"/>
                <a:gd name="connsiteX16" fmla="*/ 209550 w 2514600"/>
                <a:gd name="connsiteY16" fmla="*/ 95250 h 378619"/>
                <a:gd name="connsiteX17" fmla="*/ 311944 w 2514600"/>
                <a:gd name="connsiteY17" fmla="*/ 73819 h 378619"/>
                <a:gd name="connsiteX18" fmla="*/ 404813 w 2514600"/>
                <a:gd name="connsiteY18" fmla="*/ 61912 h 378619"/>
                <a:gd name="connsiteX19" fmla="*/ 466725 w 2514600"/>
                <a:gd name="connsiteY19" fmla="*/ 76200 h 378619"/>
                <a:gd name="connsiteX20" fmla="*/ 611981 w 2514600"/>
                <a:gd name="connsiteY20" fmla="*/ 100012 h 378619"/>
                <a:gd name="connsiteX21" fmla="*/ 728663 w 2514600"/>
                <a:gd name="connsiteY21" fmla="*/ 114300 h 378619"/>
                <a:gd name="connsiteX22" fmla="*/ 892969 w 2514600"/>
                <a:gd name="connsiteY22" fmla="*/ 128587 h 378619"/>
                <a:gd name="connsiteX23" fmla="*/ 1038225 w 2514600"/>
                <a:gd name="connsiteY23" fmla="*/ 138112 h 378619"/>
                <a:gd name="connsiteX24" fmla="*/ 1221581 w 2514600"/>
                <a:gd name="connsiteY24" fmla="*/ 145256 h 378619"/>
                <a:gd name="connsiteX25" fmla="*/ 1547813 w 2514600"/>
                <a:gd name="connsiteY25" fmla="*/ 150019 h 378619"/>
                <a:gd name="connsiteX26" fmla="*/ 1797844 w 2514600"/>
                <a:gd name="connsiteY26" fmla="*/ 152400 h 378619"/>
                <a:gd name="connsiteX27" fmla="*/ 2102644 w 2514600"/>
                <a:gd name="connsiteY27" fmla="*/ 152400 h 378619"/>
                <a:gd name="connsiteX28" fmla="*/ 2212181 w 2514600"/>
                <a:gd name="connsiteY28" fmla="*/ 154781 h 378619"/>
                <a:gd name="connsiteX29" fmla="*/ 2259806 w 2514600"/>
                <a:gd name="connsiteY29" fmla="*/ 142875 h 378619"/>
                <a:gd name="connsiteX30" fmla="*/ 2324100 w 2514600"/>
                <a:gd name="connsiteY30" fmla="*/ 114300 h 378619"/>
                <a:gd name="connsiteX31" fmla="*/ 2376488 w 2514600"/>
                <a:gd name="connsiteY31" fmla="*/ 88106 h 378619"/>
                <a:gd name="connsiteX32" fmla="*/ 2414588 w 2514600"/>
                <a:gd name="connsiteY32" fmla="*/ 57150 h 378619"/>
                <a:gd name="connsiteX33" fmla="*/ 2431256 w 2514600"/>
                <a:gd name="connsiteY33" fmla="*/ 35719 h 378619"/>
                <a:gd name="connsiteX34" fmla="*/ 2445544 w 2514600"/>
                <a:gd name="connsiteY34" fmla="*/ 16669 h 378619"/>
                <a:gd name="connsiteX35" fmla="*/ 2464594 w 2514600"/>
                <a:gd name="connsiteY35" fmla="*/ 4762 h 378619"/>
                <a:gd name="connsiteX36" fmla="*/ 2486025 w 2514600"/>
                <a:gd name="connsiteY36" fmla="*/ 0 h 378619"/>
                <a:gd name="connsiteX37" fmla="*/ 2497931 w 2514600"/>
                <a:gd name="connsiteY37" fmla="*/ 2381 h 378619"/>
                <a:gd name="connsiteX38" fmla="*/ 2509838 w 2514600"/>
                <a:gd name="connsiteY38" fmla="*/ 7144 h 378619"/>
                <a:gd name="connsiteX39" fmla="*/ 2514600 w 2514600"/>
                <a:gd name="connsiteY39" fmla="*/ 16669 h 378619"/>
                <a:gd name="connsiteX40" fmla="*/ 2502694 w 2514600"/>
                <a:gd name="connsiteY40" fmla="*/ 47625 h 378619"/>
                <a:gd name="connsiteX41" fmla="*/ 2459831 w 2514600"/>
                <a:gd name="connsiteY41" fmla="*/ 145256 h 378619"/>
                <a:gd name="connsiteX42" fmla="*/ 2416969 w 2514600"/>
                <a:gd name="connsiteY42" fmla="*/ 235744 h 378619"/>
                <a:gd name="connsiteX43" fmla="*/ 2369344 w 2514600"/>
                <a:gd name="connsiteY43" fmla="*/ 319087 h 378619"/>
                <a:gd name="connsiteX44" fmla="*/ 2338388 w 2514600"/>
                <a:gd name="connsiteY44" fmla="*/ 361950 h 378619"/>
                <a:gd name="connsiteX45" fmla="*/ 2221706 w 2514600"/>
                <a:gd name="connsiteY45" fmla="*/ 357187 h 378619"/>
                <a:gd name="connsiteX46" fmla="*/ 1831181 w 2514600"/>
                <a:gd name="connsiteY46" fmla="*/ 378619 h 378619"/>
                <a:gd name="connsiteX47" fmla="*/ 1695450 w 2514600"/>
                <a:gd name="connsiteY47" fmla="*/ 378619 h 378619"/>
                <a:gd name="connsiteX48" fmla="*/ 1459706 w 2514600"/>
                <a:gd name="connsiteY48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14600" h="378619">
                  <a:moveTo>
                    <a:pt x="1459706" y="376237"/>
                  </a:moveTo>
                  <a:lnTo>
                    <a:pt x="1219200" y="376237"/>
                  </a:lnTo>
                  <a:lnTo>
                    <a:pt x="1085850" y="354806"/>
                  </a:lnTo>
                  <a:lnTo>
                    <a:pt x="711994" y="340519"/>
                  </a:lnTo>
                  <a:lnTo>
                    <a:pt x="452438" y="326231"/>
                  </a:lnTo>
                  <a:lnTo>
                    <a:pt x="257175" y="316706"/>
                  </a:lnTo>
                  <a:lnTo>
                    <a:pt x="123825" y="311944"/>
                  </a:lnTo>
                  <a:lnTo>
                    <a:pt x="76200" y="307181"/>
                  </a:lnTo>
                  <a:lnTo>
                    <a:pt x="52388" y="302419"/>
                  </a:lnTo>
                  <a:lnTo>
                    <a:pt x="16669" y="285750"/>
                  </a:lnTo>
                  <a:lnTo>
                    <a:pt x="2381" y="269081"/>
                  </a:lnTo>
                  <a:lnTo>
                    <a:pt x="0" y="245269"/>
                  </a:lnTo>
                  <a:lnTo>
                    <a:pt x="7144" y="216694"/>
                  </a:lnTo>
                  <a:lnTo>
                    <a:pt x="30956" y="180975"/>
                  </a:lnTo>
                  <a:lnTo>
                    <a:pt x="57150" y="152400"/>
                  </a:lnTo>
                  <a:lnTo>
                    <a:pt x="107156" y="126206"/>
                  </a:lnTo>
                  <a:lnTo>
                    <a:pt x="209550" y="95250"/>
                  </a:lnTo>
                  <a:lnTo>
                    <a:pt x="311944" y="73819"/>
                  </a:lnTo>
                  <a:lnTo>
                    <a:pt x="404813" y="61912"/>
                  </a:lnTo>
                  <a:lnTo>
                    <a:pt x="466725" y="76200"/>
                  </a:lnTo>
                  <a:lnTo>
                    <a:pt x="611981" y="100012"/>
                  </a:lnTo>
                  <a:lnTo>
                    <a:pt x="728663" y="114300"/>
                  </a:lnTo>
                  <a:lnTo>
                    <a:pt x="892969" y="128587"/>
                  </a:lnTo>
                  <a:lnTo>
                    <a:pt x="1038225" y="138112"/>
                  </a:lnTo>
                  <a:lnTo>
                    <a:pt x="1221581" y="145256"/>
                  </a:lnTo>
                  <a:lnTo>
                    <a:pt x="1547813" y="150019"/>
                  </a:lnTo>
                  <a:lnTo>
                    <a:pt x="1797844" y="152400"/>
                  </a:lnTo>
                  <a:lnTo>
                    <a:pt x="2102644" y="152400"/>
                  </a:lnTo>
                  <a:lnTo>
                    <a:pt x="2212181" y="154781"/>
                  </a:lnTo>
                  <a:lnTo>
                    <a:pt x="2259806" y="142875"/>
                  </a:lnTo>
                  <a:lnTo>
                    <a:pt x="2324100" y="114300"/>
                  </a:lnTo>
                  <a:lnTo>
                    <a:pt x="2376488" y="88106"/>
                  </a:lnTo>
                  <a:lnTo>
                    <a:pt x="2414588" y="57150"/>
                  </a:lnTo>
                  <a:lnTo>
                    <a:pt x="2431256" y="35719"/>
                  </a:lnTo>
                  <a:lnTo>
                    <a:pt x="2445544" y="16669"/>
                  </a:lnTo>
                  <a:lnTo>
                    <a:pt x="2464594" y="4762"/>
                  </a:lnTo>
                  <a:lnTo>
                    <a:pt x="2486025" y="0"/>
                  </a:lnTo>
                  <a:lnTo>
                    <a:pt x="2497931" y="2381"/>
                  </a:lnTo>
                  <a:lnTo>
                    <a:pt x="2509838" y="7144"/>
                  </a:lnTo>
                  <a:lnTo>
                    <a:pt x="2514600" y="16669"/>
                  </a:lnTo>
                  <a:lnTo>
                    <a:pt x="2502694" y="47625"/>
                  </a:lnTo>
                  <a:lnTo>
                    <a:pt x="2459831" y="145256"/>
                  </a:lnTo>
                  <a:lnTo>
                    <a:pt x="2416969" y="235744"/>
                  </a:lnTo>
                  <a:lnTo>
                    <a:pt x="2369344" y="319087"/>
                  </a:lnTo>
                  <a:lnTo>
                    <a:pt x="2338388" y="361950"/>
                  </a:lnTo>
                  <a:lnTo>
                    <a:pt x="2221706" y="357187"/>
                  </a:lnTo>
                  <a:lnTo>
                    <a:pt x="1831181" y="378619"/>
                  </a:lnTo>
                  <a:lnTo>
                    <a:pt x="1695450" y="378619"/>
                  </a:lnTo>
                  <a:lnTo>
                    <a:pt x="1459706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4">
              <a:extLst>
                <a:ext uri="{FF2B5EF4-FFF2-40B4-BE49-F238E27FC236}">
                  <a16:creationId xmlns:a16="http://schemas.microsoft.com/office/drawing/2014/main" id="{6375DE2D-D80D-4440-B3B4-6FEC9B0DB478}"/>
                </a:ext>
              </a:extLst>
            </p:cNvPr>
            <p:cNvSpPr/>
            <p:nvPr/>
          </p:nvSpPr>
          <p:spPr>
            <a:xfrm rot="16200000">
              <a:off x="2572547" y="3534569"/>
              <a:ext cx="4394200" cy="512762"/>
            </a:xfrm>
            <a:custGeom>
              <a:avLst/>
              <a:gdLst>
                <a:gd name="connsiteX0" fmla="*/ 3281082 w 4394085"/>
                <a:gd name="connsiteY0" fmla="*/ 442719 h 513057"/>
                <a:gd name="connsiteX1" fmla="*/ 2958353 w 4394085"/>
                <a:gd name="connsiteY1" fmla="*/ 438581 h 513057"/>
                <a:gd name="connsiteX2" fmla="*/ 2788713 w 4394085"/>
                <a:gd name="connsiteY2" fmla="*/ 438581 h 513057"/>
                <a:gd name="connsiteX3" fmla="*/ 2540460 w 4394085"/>
                <a:gd name="connsiteY3" fmla="*/ 438581 h 513057"/>
                <a:gd name="connsiteX4" fmla="*/ 2403920 w 4394085"/>
                <a:gd name="connsiteY4" fmla="*/ 438581 h 513057"/>
                <a:gd name="connsiteX5" fmla="*/ 1828800 w 4394085"/>
                <a:gd name="connsiteY5" fmla="*/ 430306 h 513057"/>
                <a:gd name="connsiteX6" fmla="*/ 1460557 w 4394085"/>
                <a:gd name="connsiteY6" fmla="*/ 426169 h 513057"/>
                <a:gd name="connsiteX7" fmla="*/ 947500 w 4394085"/>
                <a:gd name="connsiteY7" fmla="*/ 422031 h 513057"/>
                <a:gd name="connsiteX8" fmla="*/ 488232 w 4394085"/>
                <a:gd name="connsiteY8" fmla="*/ 417893 h 513057"/>
                <a:gd name="connsiteX9" fmla="*/ 206878 w 4394085"/>
                <a:gd name="connsiteY9" fmla="*/ 417893 h 513057"/>
                <a:gd name="connsiteX10" fmla="*/ 107576 w 4394085"/>
                <a:gd name="connsiteY10" fmla="*/ 409618 h 513057"/>
                <a:gd name="connsiteX11" fmla="*/ 66201 w 4394085"/>
                <a:gd name="connsiteY11" fmla="*/ 401343 h 513057"/>
                <a:gd name="connsiteX12" fmla="*/ 37238 w 4394085"/>
                <a:gd name="connsiteY12" fmla="*/ 384793 h 513057"/>
                <a:gd name="connsiteX13" fmla="*/ 16550 w 4394085"/>
                <a:gd name="connsiteY13" fmla="*/ 364105 h 513057"/>
                <a:gd name="connsiteX14" fmla="*/ 0 w 4394085"/>
                <a:gd name="connsiteY14" fmla="*/ 331005 h 513057"/>
                <a:gd name="connsiteX15" fmla="*/ 8275 w 4394085"/>
                <a:gd name="connsiteY15" fmla="*/ 293767 h 513057"/>
                <a:gd name="connsiteX16" fmla="*/ 37238 w 4394085"/>
                <a:gd name="connsiteY16" fmla="*/ 252391 h 513057"/>
                <a:gd name="connsiteX17" fmla="*/ 62063 w 4394085"/>
                <a:gd name="connsiteY17" fmla="*/ 235841 h 513057"/>
                <a:gd name="connsiteX18" fmla="*/ 119989 w 4394085"/>
                <a:gd name="connsiteY18" fmla="*/ 211016 h 513057"/>
                <a:gd name="connsiteX19" fmla="*/ 202740 w 4394085"/>
                <a:gd name="connsiteY19" fmla="*/ 177915 h 513057"/>
                <a:gd name="connsiteX20" fmla="*/ 322729 w 4394085"/>
                <a:gd name="connsiteY20" fmla="*/ 144815 h 513057"/>
                <a:gd name="connsiteX21" fmla="*/ 434443 w 4394085"/>
                <a:gd name="connsiteY21" fmla="*/ 128264 h 513057"/>
                <a:gd name="connsiteX22" fmla="*/ 475819 w 4394085"/>
                <a:gd name="connsiteY22" fmla="*/ 132402 h 513057"/>
                <a:gd name="connsiteX23" fmla="*/ 542020 w 4394085"/>
                <a:gd name="connsiteY23" fmla="*/ 144815 h 513057"/>
                <a:gd name="connsiteX24" fmla="*/ 666147 w 4394085"/>
                <a:gd name="connsiteY24" fmla="*/ 165502 h 513057"/>
                <a:gd name="connsiteX25" fmla="*/ 815099 w 4394085"/>
                <a:gd name="connsiteY25" fmla="*/ 173778 h 513057"/>
                <a:gd name="connsiteX26" fmla="*/ 993014 w 4394085"/>
                <a:gd name="connsiteY26" fmla="*/ 190328 h 513057"/>
                <a:gd name="connsiteX27" fmla="*/ 1319881 w 4394085"/>
                <a:gd name="connsiteY27" fmla="*/ 202740 h 513057"/>
                <a:gd name="connsiteX28" fmla="*/ 1576409 w 4394085"/>
                <a:gd name="connsiteY28" fmla="*/ 211016 h 513057"/>
                <a:gd name="connsiteX29" fmla="*/ 1903276 w 4394085"/>
                <a:gd name="connsiteY29" fmla="*/ 215153 h 513057"/>
                <a:gd name="connsiteX30" fmla="*/ 2304619 w 4394085"/>
                <a:gd name="connsiteY30" fmla="*/ 211016 h 513057"/>
                <a:gd name="connsiteX31" fmla="*/ 2888014 w 4394085"/>
                <a:gd name="connsiteY31" fmla="*/ 215153 h 513057"/>
                <a:gd name="connsiteX32" fmla="*/ 3541748 w 4394085"/>
                <a:gd name="connsiteY32" fmla="*/ 215153 h 513057"/>
                <a:gd name="connsiteX33" fmla="*/ 4038255 w 4394085"/>
                <a:gd name="connsiteY33" fmla="*/ 215153 h 513057"/>
                <a:gd name="connsiteX34" fmla="*/ 4104456 w 4394085"/>
                <a:gd name="connsiteY34" fmla="*/ 202740 h 513057"/>
                <a:gd name="connsiteX35" fmla="*/ 4170657 w 4394085"/>
                <a:gd name="connsiteY35" fmla="*/ 177915 h 513057"/>
                <a:gd name="connsiteX36" fmla="*/ 4220308 w 4394085"/>
                <a:gd name="connsiteY36" fmla="*/ 140677 h 513057"/>
                <a:gd name="connsiteX37" fmla="*/ 4282371 w 4394085"/>
                <a:gd name="connsiteY37" fmla="*/ 74476 h 513057"/>
                <a:gd name="connsiteX38" fmla="*/ 4332022 w 4394085"/>
                <a:gd name="connsiteY38" fmla="*/ 24826 h 513057"/>
                <a:gd name="connsiteX39" fmla="*/ 4356847 w 4394085"/>
                <a:gd name="connsiteY39" fmla="*/ 4138 h 513057"/>
                <a:gd name="connsiteX40" fmla="*/ 4369260 w 4394085"/>
                <a:gd name="connsiteY40" fmla="*/ 0 h 513057"/>
                <a:gd name="connsiteX41" fmla="*/ 4389948 w 4394085"/>
                <a:gd name="connsiteY41" fmla="*/ 4138 h 513057"/>
                <a:gd name="connsiteX42" fmla="*/ 4394085 w 4394085"/>
                <a:gd name="connsiteY42" fmla="*/ 24826 h 513057"/>
                <a:gd name="connsiteX43" fmla="*/ 4389948 w 4394085"/>
                <a:gd name="connsiteY43" fmla="*/ 78614 h 513057"/>
                <a:gd name="connsiteX44" fmla="*/ 4377535 w 4394085"/>
                <a:gd name="connsiteY44" fmla="*/ 132402 h 513057"/>
                <a:gd name="connsiteX45" fmla="*/ 4360985 w 4394085"/>
                <a:gd name="connsiteY45" fmla="*/ 202740 h 513057"/>
                <a:gd name="connsiteX46" fmla="*/ 4303059 w 4394085"/>
                <a:gd name="connsiteY46" fmla="*/ 326867 h 513057"/>
                <a:gd name="connsiteX47" fmla="*/ 4236858 w 4394085"/>
                <a:gd name="connsiteY47" fmla="*/ 426169 h 513057"/>
                <a:gd name="connsiteX48" fmla="*/ 4174795 w 4394085"/>
                <a:gd name="connsiteY48" fmla="*/ 500645 h 513057"/>
                <a:gd name="connsiteX49" fmla="*/ 4145832 w 4394085"/>
                <a:gd name="connsiteY49" fmla="*/ 513057 h 513057"/>
                <a:gd name="connsiteX50" fmla="*/ 4125144 w 4394085"/>
                <a:gd name="connsiteY50" fmla="*/ 513057 h 513057"/>
                <a:gd name="connsiteX51" fmla="*/ 4071356 w 4394085"/>
                <a:gd name="connsiteY51" fmla="*/ 488232 h 513057"/>
                <a:gd name="connsiteX52" fmla="*/ 4034118 w 4394085"/>
                <a:gd name="connsiteY52" fmla="*/ 475819 h 513057"/>
                <a:gd name="connsiteX53" fmla="*/ 3967917 w 4394085"/>
                <a:gd name="connsiteY53" fmla="*/ 463407 h 513057"/>
                <a:gd name="connsiteX54" fmla="*/ 3905853 w 4394085"/>
                <a:gd name="connsiteY54" fmla="*/ 459269 h 513057"/>
                <a:gd name="connsiteX55" fmla="*/ 3281082 w 4394085"/>
                <a:gd name="connsiteY55" fmla="*/ 442719 h 51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94085" h="513057">
                  <a:moveTo>
                    <a:pt x="3281082" y="442719"/>
                  </a:moveTo>
                  <a:lnTo>
                    <a:pt x="2958353" y="438581"/>
                  </a:lnTo>
                  <a:lnTo>
                    <a:pt x="2788713" y="438581"/>
                  </a:lnTo>
                  <a:lnTo>
                    <a:pt x="2540460" y="438581"/>
                  </a:lnTo>
                  <a:lnTo>
                    <a:pt x="2403920" y="438581"/>
                  </a:lnTo>
                  <a:lnTo>
                    <a:pt x="1828800" y="430306"/>
                  </a:lnTo>
                  <a:lnTo>
                    <a:pt x="1460557" y="426169"/>
                  </a:lnTo>
                  <a:lnTo>
                    <a:pt x="947500" y="422031"/>
                  </a:lnTo>
                  <a:lnTo>
                    <a:pt x="488232" y="417893"/>
                  </a:lnTo>
                  <a:lnTo>
                    <a:pt x="206878" y="417893"/>
                  </a:lnTo>
                  <a:lnTo>
                    <a:pt x="107576" y="409618"/>
                  </a:lnTo>
                  <a:lnTo>
                    <a:pt x="66201" y="401343"/>
                  </a:lnTo>
                  <a:lnTo>
                    <a:pt x="37238" y="384793"/>
                  </a:lnTo>
                  <a:lnTo>
                    <a:pt x="16550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37238" y="252391"/>
                  </a:lnTo>
                  <a:lnTo>
                    <a:pt x="62063" y="235841"/>
                  </a:lnTo>
                  <a:lnTo>
                    <a:pt x="119989" y="211016"/>
                  </a:lnTo>
                  <a:lnTo>
                    <a:pt x="202740" y="177915"/>
                  </a:lnTo>
                  <a:lnTo>
                    <a:pt x="322729" y="144815"/>
                  </a:lnTo>
                  <a:lnTo>
                    <a:pt x="434443" y="128264"/>
                  </a:lnTo>
                  <a:lnTo>
                    <a:pt x="475819" y="132402"/>
                  </a:lnTo>
                  <a:lnTo>
                    <a:pt x="542020" y="144815"/>
                  </a:lnTo>
                  <a:lnTo>
                    <a:pt x="666147" y="165502"/>
                  </a:lnTo>
                  <a:lnTo>
                    <a:pt x="815099" y="173778"/>
                  </a:lnTo>
                  <a:lnTo>
                    <a:pt x="993014" y="190328"/>
                  </a:lnTo>
                  <a:lnTo>
                    <a:pt x="1319881" y="202740"/>
                  </a:lnTo>
                  <a:lnTo>
                    <a:pt x="1576409" y="211016"/>
                  </a:lnTo>
                  <a:lnTo>
                    <a:pt x="1903276" y="215153"/>
                  </a:lnTo>
                  <a:lnTo>
                    <a:pt x="2304619" y="211016"/>
                  </a:lnTo>
                  <a:lnTo>
                    <a:pt x="2888014" y="215153"/>
                  </a:lnTo>
                  <a:lnTo>
                    <a:pt x="3541748" y="215153"/>
                  </a:lnTo>
                  <a:lnTo>
                    <a:pt x="4038255" y="215153"/>
                  </a:lnTo>
                  <a:lnTo>
                    <a:pt x="4104456" y="202740"/>
                  </a:lnTo>
                  <a:lnTo>
                    <a:pt x="4170657" y="177915"/>
                  </a:lnTo>
                  <a:lnTo>
                    <a:pt x="4220308" y="140677"/>
                  </a:lnTo>
                  <a:lnTo>
                    <a:pt x="4282371" y="74476"/>
                  </a:lnTo>
                  <a:lnTo>
                    <a:pt x="4332022" y="24826"/>
                  </a:lnTo>
                  <a:lnTo>
                    <a:pt x="4356847" y="4138"/>
                  </a:lnTo>
                  <a:lnTo>
                    <a:pt x="4369260" y="0"/>
                  </a:lnTo>
                  <a:lnTo>
                    <a:pt x="4389948" y="4138"/>
                  </a:lnTo>
                  <a:lnTo>
                    <a:pt x="4394085" y="24826"/>
                  </a:lnTo>
                  <a:lnTo>
                    <a:pt x="4389948" y="78614"/>
                  </a:lnTo>
                  <a:lnTo>
                    <a:pt x="4377535" y="132402"/>
                  </a:lnTo>
                  <a:lnTo>
                    <a:pt x="4360985" y="202740"/>
                  </a:lnTo>
                  <a:lnTo>
                    <a:pt x="4303059" y="326867"/>
                  </a:lnTo>
                  <a:lnTo>
                    <a:pt x="4236858" y="426169"/>
                  </a:lnTo>
                  <a:lnTo>
                    <a:pt x="4174795" y="500645"/>
                  </a:lnTo>
                  <a:lnTo>
                    <a:pt x="4145832" y="513057"/>
                  </a:lnTo>
                  <a:lnTo>
                    <a:pt x="4125144" y="513057"/>
                  </a:lnTo>
                  <a:lnTo>
                    <a:pt x="4071356" y="488232"/>
                  </a:lnTo>
                  <a:lnTo>
                    <a:pt x="4034118" y="475819"/>
                  </a:lnTo>
                  <a:lnTo>
                    <a:pt x="3967917" y="463407"/>
                  </a:lnTo>
                  <a:lnTo>
                    <a:pt x="3905853" y="459269"/>
                  </a:lnTo>
                  <a:lnTo>
                    <a:pt x="3281082" y="4427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9B3A8119-4CCA-47B9-BAE7-B3F0BFD184FC}"/>
                </a:ext>
              </a:extLst>
            </p:cNvPr>
            <p:cNvSpPr/>
            <p:nvPr/>
          </p:nvSpPr>
          <p:spPr>
            <a:xfrm rot="16200000">
              <a:off x="3272635" y="3553619"/>
              <a:ext cx="1889125" cy="1163638"/>
            </a:xfrm>
            <a:custGeom>
              <a:avLst/>
              <a:gdLst>
                <a:gd name="connsiteX0" fmla="*/ 840582 w 1888332"/>
                <a:gd name="connsiteY0" fmla="*/ 759619 h 1164431"/>
                <a:gd name="connsiteX1" fmla="*/ 657225 w 1888332"/>
                <a:gd name="connsiteY1" fmla="*/ 626269 h 1164431"/>
                <a:gd name="connsiteX2" fmla="*/ 492919 w 1888332"/>
                <a:gd name="connsiteY2" fmla="*/ 495300 h 1164431"/>
                <a:gd name="connsiteX3" fmla="*/ 350044 w 1888332"/>
                <a:gd name="connsiteY3" fmla="*/ 371475 h 1164431"/>
                <a:gd name="connsiteX4" fmla="*/ 200025 w 1888332"/>
                <a:gd name="connsiteY4" fmla="*/ 235744 h 1164431"/>
                <a:gd name="connsiteX5" fmla="*/ 90488 w 1888332"/>
                <a:gd name="connsiteY5" fmla="*/ 135731 h 1164431"/>
                <a:gd name="connsiteX6" fmla="*/ 33338 w 1888332"/>
                <a:gd name="connsiteY6" fmla="*/ 88106 h 1164431"/>
                <a:gd name="connsiteX7" fmla="*/ 16669 w 1888332"/>
                <a:gd name="connsiteY7" fmla="*/ 69056 h 1164431"/>
                <a:gd name="connsiteX8" fmla="*/ 4763 w 1888332"/>
                <a:gd name="connsiteY8" fmla="*/ 47625 h 1164431"/>
                <a:gd name="connsiteX9" fmla="*/ 0 w 1888332"/>
                <a:gd name="connsiteY9" fmla="*/ 23812 h 1164431"/>
                <a:gd name="connsiteX10" fmla="*/ 4763 w 1888332"/>
                <a:gd name="connsiteY10" fmla="*/ 7144 h 1164431"/>
                <a:gd name="connsiteX11" fmla="*/ 19050 w 1888332"/>
                <a:gd name="connsiteY11" fmla="*/ 0 h 1164431"/>
                <a:gd name="connsiteX12" fmla="*/ 47625 w 1888332"/>
                <a:gd name="connsiteY12" fmla="*/ 4762 h 1164431"/>
                <a:gd name="connsiteX13" fmla="*/ 102394 w 1888332"/>
                <a:gd name="connsiteY13" fmla="*/ 45244 h 1164431"/>
                <a:gd name="connsiteX14" fmla="*/ 242888 w 1888332"/>
                <a:gd name="connsiteY14" fmla="*/ 140494 h 1164431"/>
                <a:gd name="connsiteX15" fmla="*/ 392907 w 1888332"/>
                <a:gd name="connsiteY15" fmla="*/ 238125 h 1164431"/>
                <a:gd name="connsiteX16" fmla="*/ 521494 w 1888332"/>
                <a:gd name="connsiteY16" fmla="*/ 323850 h 1164431"/>
                <a:gd name="connsiteX17" fmla="*/ 661988 w 1888332"/>
                <a:gd name="connsiteY17" fmla="*/ 416719 h 1164431"/>
                <a:gd name="connsiteX18" fmla="*/ 807244 w 1888332"/>
                <a:gd name="connsiteY18" fmla="*/ 514350 h 1164431"/>
                <a:gd name="connsiteX19" fmla="*/ 919163 w 1888332"/>
                <a:gd name="connsiteY19" fmla="*/ 581025 h 1164431"/>
                <a:gd name="connsiteX20" fmla="*/ 1081088 w 1888332"/>
                <a:gd name="connsiteY20" fmla="*/ 669131 h 1164431"/>
                <a:gd name="connsiteX21" fmla="*/ 1238250 w 1888332"/>
                <a:gd name="connsiteY21" fmla="*/ 750094 h 1164431"/>
                <a:gd name="connsiteX22" fmla="*/ 1485900 w 1888332"/>
                <a:gd name="connsiteY22" fmla="*/ 873919 h 1164431"/>
                <a:gd name="connsiteX23" fmla="*/ 1652588 w 1888332"/>
                <a:gd name="connsiteY23" fmla="*/ 954881 h 1164431"/>
                <a:gd name="connsiteX24" fmla="*/ 1759744 w 1888332"/>
                <a:gd name="connsiteY24" fmla="*/ 1004887 h 1164431"/>
                <a:gd name="connsiteX25" fmla="*/ 1876425 w 1888332"/>
                <a:gd name="connsiteY25" fmla="*/ 1059656 h 1164431"/>
                <a:gd name="connsiteX26" fmla="*/ 1888332 w 1888332"/>
                <a:gd name="connsiteY26" fmla="*/ 1164431 h 1164431"/>
                <a:gd name="connsiteX27" fmla="*/ 1457325 w 1888332"/>
                <a:gd name="connsiteY27" fmla="*/ 1150144 h 1164431"/>
                <a:gd name="connsiteX28" fmla="*/ 1347788 w 1888332"/>
                <a:gd name="connsiteY28" fmla="*/ 1073944 h 1164431"/>
                <a:gd name="connsiteX29" fmla="*/ 1219200 w 1888332"/>
                <a:gd name="connsiteY29" fmla="*/ 997744 h 1164431"/>
                <a:gd name="connsiteX30" fmla="*/ 1040607 w 1888332"/>
                <a:gd name="connsiteY30" fmla="*/ 888206 h 1164431"/>
                <a:gd name="connsiteX31" fmla="*/ 840582 w 1888332"/>
                <a:gd name="connsiteY31" fmla="*/ 759619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88332" h="1164431">
                  <a:moveTo>
                    <a:pt x="840582" y="759619"/>
                  </a:moveTo>
                  <a:lnTo>
                    <a:pt x="657225" y="626269"/>
                  </a:lnTo>
                  <a:lnTo>
                    <a:pt x="492919" y="495300"/>
                  </a:lnTo>
                  <a:lnTo>
                    <a:pt x="350044" y="371475"/>
                  </a:lnTo>
                  <a:lnTo>
                    <a:pt x="200025" y="235744"/>
                  </a:lnTo>
                  <a:lnTo>
                    <a:pt x="90488" y="135731"/>
                  </a:lnTo>
                  <a:lnTo>
                    <a:pt x="33338" y="88106"/>
                  </a:lnTo>
                  <a:lnTo>
                    <a:pt x="16669" y="69056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7625" y="4762"/>
                  </a:lnTo>
                  <a:lnTo>
                    <a:pt x="102394" y="45244"/>
                  </a:lnTo>
                  <a:lnTo>
                    <a:pt x="242888" y="140494"/>
                  </a:lnTo>
                  <a:lnTo>
                    <a:pt x="392907" y="238125"/>
                  </a:lnTo>
                  <a:lnTo>
                    <a:pt x="521494" y="323850"/>
                  </a:lnTo>
                  <a:lnTo>
                    <a:pt x="661988" y="416719"/>
                  </a:lnTo>
                  <a:lnTo>
                    <a:pt x="807244" y="514350"/>
                  </a:lnTo>
                  <a:lnTo>
                    <a:pt x="919163" y="581025"/>
                  </a:lnTo>
                  <a:lnTo>
                    <a:pt x="1081088" y="669131"/>
                  </a:lnTo>
                  <a:lnTo>
                    <a:pt x="1238250" y="750094"/>
                  </a:lnTo>
                  <a:lnTo>
                    <a:pt x="1485900" y="873919"/>
                  </a:lnTo>
                  <a:lnTo>
                    <a:pt x="1652588" y="954881"/>
                  </a:lnTo>
                  <a:lnTo>
                    <a:pt x="1759744" y="1004887"/>
                  </a:lnTo>
                  <a:lnTo>
                    <a:pt x="1876425" y="1059656"/>
                  </a:lnTo>
                  <a:lnTo>
                    <a:pt x="1888332" y="1164431"/>
                  </a:lnTo>
                  <a:lnTo>
                    <a:pt x="1457325" y="1150144"/>
                  </a:lnTo>
                  <a:lnTo>
                    <a:pt x="1347788" y="1073944"/>
                  </a:lnTo>
                  <a:lnTo>
                    <a:pt x="1219200" y="997744"/>
                  </a:lnTo>
                  <a:lnTo>
                    <a:pt x="1040607" y="888206"/>
                  </a:lnTo>
                  <a:lnTo>
                    <a:pt x="840582" y="7596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9CAD58FC-8E98-4CF6-B84A-F9B66A58EFE6}"/>
                </a:ext>
              </a:extLst>
            </p:cNvPr>
            <p:cNvSpPr/>
            <p:nvPr/>
          </p:nvSpPr>
          <p:spPr>
            <a:xfrm>
              <a:off x="4876802" y="3400425"/>
              <a:ext cx="723900" cy="776288"/>
            </a:xfrm>
            <a:custGeom>
              <a:avLst/>
              <a:gdLst>
                <a:gd name="connsiteX0" fmla="*/ 442913 w 723900"/>
                <a:gd name="connsiteY0" fmla="*/ 521494 h 776288"/>
                <a:gd name="connsiteX1" fmla="*/ 359569 w 723900"/>
                <a:gd name="connsiteY1" fmla="*/ 407194 h 776288"/>
                <a:gd name="connsiteX2" fmla="*/ 295275 w 723900"/>
                <a:gd name="connsiteY2" fmla="*/ 330994 h 776288"/>
                <a:gd name="connsiteX3" fmla="*/ 219075 w 723900"/>
                <a:gd name="connsiteY3" fmla="*/ 245269 h 776288"/>
                <a:gd name="connsiteX4" fmla="*/ 161925 w 723900"/>
                <a:gd name="connsiteY4" fmla="*/ 190500 h 776288"/>
                <a:gd name="connsiteX5" fmla="*/ 109538 w 723900"/>
                <a:gd name="connsiteY5" fmla="*/ 150019 h 776288"/>
                <a:gd name="connsiteX6" fmla="*/ 9525 w 723900"/>
                <a:gd name="connsiteY6" fmla="*/ 102394 h 776288"/>
                <a:gd name="connsiteX7" fmla="*/ 0 w 723900"/>
                <a:gd name="connsiteY7" fmla="*/ 0 h 776288"/>
                <a:gd name="connsiteX8" fmla="*/ 83344 w 723900"/>
                <a:gd name="connsiteY8" fmla="*/ 35719 h 776288"/>
                <a:gd name="connsiteX9" fmla="*/ 180975 w 723900"/>
                <a:gd name="connsiteY9" fmla="*/ 88106 h 776288"/>
                <a:gd name="connsiteX10" fmla="*/ 276225 w 723900"/>
                <a:gd name="connsiteY10" fmla="*/ 145256 h 776288"/>
                <a:gd name="connsiteX11" fmla="*/ 373856 w 723900"/>
                <a:gd name="connsiteY11" fmla="*/ 204788 h 776288"/>
                <a:gd name="connsiteX12" fmla="*/ 464344 w 723900"/>
                <a:gd name="connsiteY12" fmla="*/ 261938 h 776288"/>
                <a:gd name="connsiteX13" fmla="*/ 545306 w 723900"/>
                <a:gd name="connsiteY13" fmla="*/ 316706 h 776288"/>
                <a:gd name="connsiteX14" fmla="*/ 602456 w 723900"/>
                <a:gd name="connsiteY14" fmla="*/ 359569 h 776288"/>
                <a:gd name="connsiteX15" fmla="*/ 642938 w 723900"/>
                <a:gd name="connsiteY15" fmla="*/ 390525 h 776288"/>
                <a:gd name="connsiteX16" fmla="*/ 664369 w 723900"/>
                <a:gd name="connsiteY16" fmla="*/ 411956 h 776288"/>
                <a:gd name="connsiteX17" fmla="*/ 681038 w 723900"/>
                <a:gd name="connsiteY17" fmla="*/ 438150 h 776288"/>
                <a:gd name="connsiteX18" fmla="*/ 695325 w 723900"/>
                <a:gd name="connsiteY18" fmla="*/ 485775 h 776288"/>
                <a:gd name="connsiteX19" fmla="*/ 704850 w 723900"/>
                <a:gd name="connsiteY19" fmla="*/ 528638 h 776288"/>
                <a:gd name="connsiteX20" fmla="*/ 711994 w 723900"/>
                <a:gd name="connsiteY20" fmla="*/ 564356 h 776288"/>
                <a:gd name="connsiteX21" fmla="*/ 719138 w 723900"/>
                <a:gd name="connsiteY21" fmla="*/ 619125 h 776288"/>
                <a:gd name="connsiteX22" fmla="*/ 723900 w 723900"/>
                <a:gd name="connsiteY22" fmla="*/ 702469 h 776288"/>
                <a:gd name="connsiteX23" fmla="*/ 716756 w 723900"/>
                <a:gd name="connsiteY23" fmla="*/ 733425 h 776288"/>
                <a:gd name="connsiteX24" fmla="*/ 704850 w 723900"/>
                <a:gd name="connsiteY24" fmla="*/ 750094 h 776288"/>
                <a:gd name="connsiteX25" fmla="*/ 688181 w 723900"/>
                <a:gd name="connsiteY25" fmla="*/ 764381 h 776288"/>
                <a:gd name="connsiteX26" fmla="*/ 673894 w 723900"/>
                <a:gd name="connsiteY26" fmla="*/ 771525 h 776288"/>
                <a:gd name="connsiteX27" fmla="*/ 647700 w 723900"/>
                <a:gd name="connsiteY27" fmla="*/ 776288 h 776288"/>
                <a:gd name="connsiteX28" fmla="*/ 614363 w 723900"/>
                <a:gd name="connsiteY28" fmla="*/ 766763 h 776288"/>
                <a:gd name="connsiteX29" fmla="*/ 595313 w 723900"/>
                <a:gd name="connsiteY29" fmla="*/ 752475 h 776288"/>
                <a:gd name="connsiteX30" fmla="*/ 573881 w 723900"/>
                <a:gd name="connsiteY30" fmla="*/ 723900 h 776288"/>
                <a:gd name="connsiteX31" fmla="*/ 523875 w 723900"/>
                <a:gd name="connsiteY31" fmla="*/ 640556 h 776288"/>
                <a:gd name="connsiteX32" fmla="*/ 442913 w 723900"/>
                <a:gd name="connsiteY32" fmla="*/ 521494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776288">
                  <a:moveTo>
                    <a:pt x="442913" y="521494"/>
                  </a:moveTo>
                  <a:lnTo>
                    <a:pt x="359569" y="407194"/>
                  </a:lnTo>
                  <a:lnTo>
                    <a:pt x="295275" y="330994"/>
                  </a:lnTo>
                  <a:lnTo>
                    <a:pt x="219075" y="245269"/>
                  </a:lnTo>
                  <a:lnTo>
                    <a:pt x="161925" y="190500"/>
                  </a:lnTo>
                  <a:lnTo>
                    <a:pt x="109538" y="150019"/>
                  </a:lnTo>
                  <a:lnTo>
                    <a:pt x="9525" y="102394"/>
                  </a:lnTo>
                  <a:lnTo>
                    <a:pt x="0" y="0"/>
                  </a:lnTo>
                  <a:lnTo>
                    <a:pt x="83344" y="35719"/>
                  </a:lnTo>
                  <a:lnTo>
                    <a:pt x="180975" y="88106"/>
                  </a:lnTo>
                  <a:lnTo>
                    <a:pt x="276225" y="145256"/>
                  </a:lnTo>
                  <a:lnTo>
                    <a:pt x="373856" y="204788"/>
                  </a:lnTo>
                  <a:lnTo>
                    <a:pt x="464344" y="261938"/>
                  </a:lnTo>
                  <a:lnTo>
                    <a:pt x="545306" y="316706"/>
                  </a:lnTo>
                  <a:lnTo>
                    <a:pt x="602456" y="359569"/>
                  </a:lnTo>
                  <a:lnTo>
                    <a:pt x="642938" y="390525"/>
                  </a:lnTo>
                  <a:lnTo>
                    <a:pt x="664369" y="411956"/>
                  </a:lnTo>
                  <a:lnTo>
                    <a:pt x="681038" y="438150"/>
                  </a:lnTo>
                  <a:lnTo>
                    <a:pt x="695325" y="485775"/>
                  </a:lnTo>
                  <a:lnTo>
                    <a:pt x="704850" y="528638"/>
                  </a:lnTo>
                  <a:lnTo>
                    <a:pt x="711994" y="564356"/>
                  </a:lnTo>
                  <a:lnTo>
                    <a:pt x="719138" y="619125"/>
                  </a:lnTo>
                  <a:lnTo>
                    <a:pt x="723900" y="702469"/>
                  </a:lnTo>
                  <a:lnTo>
                    <a:pt x="716756" y="733425"/>
                  </a:lnTo>
                  <a:lnTo>
                    <a:pt x="704850" y="750094"/>
                  </a:lnTo>
                  <a:lnTo>
                    <a:pt x="688181" y="764381"/>
                  </a:lnTo>
                  <a:lnTo>
                    <a:pt x="673894" y="771525"/>
                  </a:lnTo>
                  <a:lnTo>
                    <a:pt x="647700" y="776288"/>
                  </a:lnTo>
                  <a:lnTo>
                    <a:pt x="614363" y="766763"/>
                  </a:lnTo>
                  <a:lnTo>
                    <a:pt x="595313" y="752475"/>
                  </a:lnTo>
                  <a:lnTo>
                    <a:pt x="573881" y="723900"/>
                  </a:lnTo>
                  <a:lnTo>
                    <a:pt x="523875" y="640556"/>
                  </a:lnTo>
                  <a:lnTo>
                    <a:pt x="442913" y="521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B1A66FBD-3C12-40BD-9D4D-1F81FF126E97}"/>
                </a:ext>
              </a:extLst>
            </p:cNvPr>
            <p:cNvSpPr/>
            <p:nvPr/>
          </p:nvSpPr>
          <p:spPr>
            <a:xfrm>
              <a:off x="6072191" y="1884363"/>
              <a:ext cx="1747837" cy="368300"/>
            </a:xfrm>
            <a:custGeom>
              <a:avLst/>
              <a:gdLst>
                <a:gd name="connsiteX0" fmla="*/ 1212056 w 1747837"/>
                <a:gd name="connsiteY0" fmla="*/ 261937 h 369094"/>
                <a:gd name="connsiteX1" fmla="*/ 881062 w 1747837"/>
                <a:gd name="connsiteY1" fmla="*/ 300037 h 369094"/>
                <a:gd name="connsiteX2" fmla="*/ 692943 w 1747837"/>
                <a:gd name="connsiteY2" fmla="*/ 319087 h 369094"/>
                <a:gd name="connsiteX3" fmla="*/ 614362 w 1747837"/>
                <a:gd name="connsiteY3" fmla="*/ 321469 h 369094"/>
                <a:gd name="connsiteX4" fmla="*/ 550068 w 1747837"/>
                <a:gd name="connsiteY4" fmla="*/ 326231 h 369094"/>
                <a:gd name="connsiteX5" fmla="*/ 485775 w 1747837"/>
                <a:gd name="connsiteY5" fmla="*/ 333375 h 369094"/>
                <a:gd name="connsiteX6" fmla="*/ 402431 w 1747837"/>
                <a:gd name="connsiteY6" fmla="*/ 345281 h 369094"/>
                <a:gd name="connsiteX7" fmla="*/ 319087 w 1747837"/>
                <a:gd name="connsiteY7" fmla="*/ 361950 h 369094"/>
                <a:gd name="connsiteX8" fmla="*/ 264318 w 1747837"/>
                <a:gd name="connsiteY8" fmla="*/ 369094 h 369094"/>
                <a:gd name="connsiteX9" fmla="*/ 233362 w 1747837"/>
                <a:gd name="connsiteY9" fmla="*/ 364331 h 369094"/>
                <a:gd name="connsiteX10" fmla="*/ 190500 w 1747837"/>
                <a:gd name="connsiteY10" fmla="*/ 350044 h 369094"/>
                <a:gd name="connsiteX11" fmla="*/ 140493 w 1747837"/>
                <a:gd name="connsiteY11" fmla="*/ 316706 h 369094"/>
                <a:gd name="connsiteX12" fmla="*/ 90487 w 1747837"/>
                <a:gd name="connsiteY12" fmla="*/ 271462 h 369094"/>
                <a:gd name="connsiteX13" fmla="*/ 45243 w 1747837"/>
                <a:gd name="connsiteY13" fmla="*/ 223837 h 369094"/>
                <a:gd name="connsiteX14" fmla="*/ 19050 w 1747837"/>
                <a:gd name="connsiteY14" fmla="*/ 192881 h 369094"/>
                <a:gd name="connsiteX15" fmla="*/ 4762 w 1747837"/>
                <a:gd name="connsiteY15" fmla="*/ 166687 h 369094"/>
                <a:gd name="connsiteX16" fmla="*/ 0 w 1747837"/>
                <a:gd name="connsiteY16" fmla="*/ 145256 h 369094"/>
                <a:gd name="connsiteX17" fmla="*/ 4762 w 1747837"/>
                <a:gd name="connsiteY17" fmla="*/ 128587 h 369094"/>
                <a:gd name="connsiteX18" fmla="*/ 21431 w 1747837"/>
                <a:gd name="connsiteY18" fmla="*/ 121444 h 369094"/>
                <a:gd name="connsiteX19" fmla="*/ 42862 w 1747837"/>
                <a:gd name="connsiteY19" fmla="*/ 128587 h 369094"/>
                <a:gd name="connsiteX20" fmla="*/ 85725 w 1747837"/>
                <a:gd name="connsiteY20" fmla="*/ 150019 h 369094"/>
                <a:gd name="connsiteX21" fmla="*/ 121443 w 1747837"/>
                <a:gd name="connsiteY21" fmla="*/ 164306 h 369094"/>
                <a:gd name="connsiteX22" fmla="*/ 161925 w 1747837"/>
                <a:gd name="connsiteY22" fmla="*/ 176212 h 369094"/>
                <a:gd name="connsiteX23" fmla="*/ 228600 w 1747837"/>
                <a:gd name="connsiteY23" fmla="*/ 183356 h 369094"/>
                <a:gd name="connsiteX24" fmla="*/ 323850 w 1747837"/>
                <a:gd name="connsiteY24" fmla="*/ 183356 h 369094"/>
                <a:gd name="connsiteX25" fmla="*/ 469106 w 1747837"/>
                <a:gd name="connsiteY25" fmla="*/ 178594 h 369094"/>
                <a:gd name="connsiteX26" fmla="*/ 690562 w 1747837"/>
                <a:gd name="connsiteY26" fmla="*/ 159544 h 369094"/>
                <a:gd name="connsiteX27" fmla="*/ 885825 w 1747837"/>
                <a:gd name="connsiteY27" fmla="*/ 145256 h 369094"/>
                <a:gd name="connsiteX28" fmla="*/ 985837 w 1747837"/>
                <a:gd name="connsiteY28" fmla="*/ 128587 h 369094"/>
                <a:gd name="connsiteX29" fmla="*/ 1057275 w 1747837"/>
                <a:gd name="connsiteY29" fmla="*/ 116681 h 369094"/>
                <a:gd name="connsiteX30" fmla="*/ 1112043 w 1747837"/>
                <a:gd name="connsiteY30" fmla="*/ 104775 h 369094"/>
                <a:gd name="connsiteX31" fmla="*/ 1181100 w 1747837"/>
                <a:gd name="connsiteY31" fmla="*/ 88106 h 369094"/>
                <a:gd name="connsiteX32" fmla="*/ 1250156 w 1747837"/>
                <a:gd name="connsiteY32" fmla="*/ 61912 h 369094"/>
                <a:gd name="connsiteX33" fmla="*/ 1331118 w 1747837"/>
                <a:gd name="connsiteY33" fmla="*/ 30956 h 369094"/>
                <a:gd name="connsiteX34" fmla="*/ 1395412 w 1747837"/>
                <a:gd name="connsiteY34" fmla="*/ 7144 h 369094"/>
                <a:gd name="connsiteX35" fmla="*/ 1433512 w 1747837"/>
                <a:gd name="connsiteY35" fmla="*/ 0 h 369094"/>
                <a:gd name="connsiteX36" fmla="*/ 1466850 w 1747837"/>
                <a:gd name="connsiteY36" fmla="*/ 2381 h 369094"/>
                <a:gd name="connsiteX37" fmla="*/ 1509712 w 1747837"/>
                <a:gd name="connsiteY37" fmla="*/ 14287 h 369094"/>
                <a:gd name="connsiteX38" fmla="*/ 1581150 w 1747837"/>
                <a:gd name="connsiteY38" fmla="*/ 38100 h 369094"/>
                <a:gd name="connsiteX39" fmla="*/ 1662112 w 1747837"/>
                <a:gd name="connsiteY39" fmla="*/ 78581 h 369094"/>
                <a:gd name="connsiteX40" fmla="*/ 1712118 w 1747837"/>
                <a:gd name="connsiteY40" fmla="*/ 107156 h 369094"/>
                <a:gd name="connsiteX41" fmla="*/ 1735931 w 1747837"/>
                <a:gd name="connsiteY41" fmla="*/ 130969 h 369094"/>
                <a:gd name="connsiteX42" fmla="*/ 1747837 w 1747837"/>
                <a:gd name="connsiteY42" fmla="*/ 150019 h 369094"/>
                <a:gd name="connsiteX43" fmla="*/ 1747837 w 1747837"/>
                <a:gd name="connsiteY43" fmla="*/ 159544 h 369094"/>
                <a:gd name="connsiteX44" fmla="*/ 1743075 w 1747837"/>
                <a:gd name="connsiteY44" fmla="*/ 178594 h 369094"/>
                <a:gd name="connsiteX45" fmla="*/ 1719262 w 1747837"/>
                <a:gd name="connsiteY45" fmla="*/ 200025 h 369094"/>
                <a:gd name="connsiteX46" fmla="*/ 1666875 w 1747837"/>
                <a:gd name="connsiteY46" fmla="*/ 214312 h 369094"/>
                <a:gd name="connsiteX47" fmla="*/ 1385887 w 1747837"/>
                <a:gd name="connsiteY47" fmla="*/ 242887 h 369094"/>
                <a:gd name="connsiteX48" fmla="*/ 1212056 w 1747837"/>
                <a:gd name="connsiteY48" fmla="*/ 261937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7837" h="369094">
                  <a:moveTo>
                    <a:pt x="1212056" y="261937"/>
                  </a:moveTo>
                  <a:lnTo>
                    <a:pt x="881062" y="300037"/>
                  </a:lnTo>
                  <a:lnTo>
                    <a:pt x="692943" y="319087"/>
                  </a:lnTo>
                  <a:lnTo>
                    <a:pt x="614362" y="321469"/>
                  </a:lnTo>
                  <a:lnTo>
                    <a:pt x="550068" y="326231"/>
                  </a:lnTo>
                  <a:lnTo>
                    <a:pt x="485775" y="333375"/>
                  </a:lnTo>
                  <a:lnTo>
                    <a:pt x="402431" y="345281"/>
                  </a:lnTo>
                  <a:lnTo>
                    <a:pt x="319087" y="361950"/>
                  </a:lnTo>
                  <a:lnTo>
                    <a:pt x="264318" y="369094"/>
                  </a:lnTo>
                  <a:lnTo>
                    <a:pt x="233362" y="364331"/>
                  </a:lnTo>
                  <a:lnTo>
                    <a:pt x="190500" y="350044"/>
                  </a:lnTo>
                  <a:lnTo>
                    <a:pt x="140493" y="316706"/>
                  </a:lnTo>
                  <a:lnTo>
                    <a:pt x="90487" y="271462"/>
                  </a:lnTo>
                  <a:lnTo>
                    <a:pt x="45243" y="223837"/>
                  </a:lnTo>
                  <a:lnTo>
                    <a:pt x="19050" y="192881"/>
                  </a:lnTo>
                  <a:lnTo>
                    <a:pt x="4762" y="166687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1431" y="121444"/>
                  </a:lnTo>
                  <a:lnTo>
                    <a:pt x="42862" y="128587"/>
                  </a:lnTo>
                  <a:lnTo>
                    <a:pt x="85725" y="150019"/>
                  </a:lnTo>
                  <a:lnTo>
                    <a:pt x="121443" y="164306"/>
                  </a:lnTo>
                  <a:lnTo>
                    <a:pt x="161925" y="176212"/>
                  </a:lnTo>
                  <a:lnTo>
                    <a:pt x="228600" y="183356"/>
                  </a:lnTo>
                  <a:lnTo>
                    <a:pt x="323850" y="183356"/>
                  </a:lnTo>
                  <a:lnTo>
                    <a:pt x="469106" y="178594"/>
                  </a:lnTo>
                  <a:lnTo>
                    <a:pt x="690562" y="159544"/>
                  </a:lnTo>
                  <a:lnTo>
                    <a:pt x="885825" y="145256"/>
                  </a:lnTo>
                  <a:lnTo>
                    <a:pt x="985837" y="128587"/>
                  </a:lnTo>
                  <a:lnTo>
                    <a:pt x="1057275" y="116681"/>
                  </a:lnTo>
                  <a:lnTo>
                    <a:pt x="1112043" y="104775"/>
                  </a:lnTo>
                  <a:lnTo>
                    <a:pt x="1181100" y="88106"/>
                  </a:lnTo>
                  <a:lnTo>
                    <a:pt x="1250156" y="61912"/>
                  </a:lnTo>
                  <a:lnTo>
                    <a:pt x="1331118" y="30956"/>
                  </a:lnTo>
                  <a:lnTo>
                    <a:pt x="1395412" y="7144"/>
                  </a:lnTo>
                  <a:lnTo>
                    <a:pt x="1433512" y="0"/>
                  </a:lnTo>
                  <a:lnTo>
                    <a:pt x="1466850" y="2381"/>
                  </a:lnTo>
                  <a:lnTo>
                    <a:pt x="1509712" y="14287"/>
                  </a:lnTo>
                  <a:lnTo>
                    <a:pt x="1581150" y="38100"/>
                  </a:lnTo>
                  <a:lnTo>
                    <a:pt x="1662112" y="78581"/>
                  </a:lnTo>
                  <a:lnTo>
                    <a:pt x="1712118" y="107156"/>
                  </a:lnTo>
                  <a:lnTo>
                    <a:pt x="1735931" y="130969"/>
                  </a:lnTo>
                  <a:lnTo>
                    <a:pt x="1747837" y="150019"/>
                  </a:lnTo>
                  <a:lnTo>
                    <a:pt x="1747837" y="159544"/>
                  </a:lnTo>
                  <a:lnTo>
                    <a:pt x="1743075" y="178594"/>
                  </a:lnTo>
                  <a:lnTo>
                    <a:pt x="1719262" y="200025"/>
                  </a:lnTo>
                  <a:lnTo>
                    <a:pt x="1666875" y="214312"/>
                  </a:lnTo>
                  <a:lnTo>
                    <a:pt x="1385887" y="242887"/>
                  </a:lnTo>
                  <a:lnTo>
                    <a:pt x="1212056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5631DBC7-7D87-480E-83BA-DFD31D504DF8}"/>
                </a:ext>
              </a:extLst>
            </p:cNvPr>
            <p:cNvSpPr/>
            <p:nvPr/>
          </p:nvSpPr>
          <p:spPr>
            <a:xfrm>
              <a:off x="6530978" y="1463675"/>
              <a:ext cx="512763" cy="1612900"/>
            </a:xfrm>
            <a:custGeom>
              <a:avLst/>
              <a:gdLst>
                <a:gd name="connsiteX0" fmla="*/ 451915 w 512699"/>
                <a:gd name="connsiteY0" fmla="*/ 850974 h 1612093"/>
                <a:gd name="connsiteX1" fmla="*/ 451915 w 512699"/>
                <a:gd name="connsiteY1" fmla="*/ 1004254 h 1612093"/>
                <a:gd name="connsiteX2" fmla="*/ 451915 w 512699"/>
                <a:gd name="connsiteY2" fmla="*/ 1144321 h 1612093"/>
                <a:gd name="connsiteX3" fmla="*/ 451915 w 512699"/>
                <a:gd name="connsiteY3" fmla="*/ 1585665 h 1612093"/>
                <a:gd name="connsiteX4" fmla="*/ 203494 w 512699"/>
                <a:gd name="connsiteY4" fmla="*/ 1612093 h 1612093"/>
                <a:gd name="connsiteX5" fmla="*/ 206137 w 512699"/>
                <a:gd name="connsiteY5" fmla="*/ 1178678 h 1612093"/>
                <a:gd name="connsiteX6" fmla="*/ 206137 w 512699"/>
                <a:gd name="connsiteY6" fmla="*/ 1028039 h 1612093"/>
                <a:gd name="connsiteX7" fmla="*/ 206137 w 512699"/>
                <a:gd name="connsiteY7" fmla="*/ 726763 h 1612093"/>
                <a:gd name="connsiteX8" fmla="*/ 206137 w 512699"/>
                <a:gd name="connsiteY8" fmla="*/ 589339 h 1612093"/>
                <a:gd name="connsiteX9" fmla="*/ 203494 w 512699"/>
                <a:gd name="connsiteY9" fmla="*/ 369989 h 1612093"/>
                <a:gd name="connsiteX10" fmla="*/ 200851 w 512699"/>
                <a:gd name="connsiteY10" fmla="*/ 332990 h 1612093"/>
                <a:gd name="connsiteX11" fmla="*/ 190280 w 512699"/>
                <a:gd name="connsiteY11" fmla="*/ 282777 h 1612093"/>
                <a:gd name="connsiteX12" fmla="*/ 182352 w 512699"/>
                <a:gd name="connsiteY12" fmla="*/ 221993 h 1612093"/>
                <a:gd name="connsiteX13" fmla="*/ 134782 w 512699"/>
                <a:gd name="connsiteY13" fmla="*/ 166495 h 1612093"/>
                <a:gd name="connsiteX14" fmla="*/ 89855 w 512699"/>
                <a:gd name="connsiteY14" fmla="*/ 124211 h 1612093"/>
                <a:gd name="connsiteX15" fmla="*/ 50213 w 512699"/>
                <a:gd name="connsiteY15" fmla="*/ 92497 h 1612093"/>
                <a:gd name="connsiteX16" fmla="*/ 21143 w 512699"/>
                <a:gd name="connsiteY16" fmla="*/ 68712 h 1612093"/>
                <a:gd name="connsiteX17" fmla="*/ 5286 w 512699"/>
                <a:gd name="connsiteY17" fmla="*/ 47570 h 1612093"/>
                <a:gd name="connsiteX18" fmla="*/ 0 w 512699"/>
                <a:gd name="connsiteY18" fmla="*/ 23785 h 1612093"/>
                <a:gd name="connsiteX19" fmla="*/ 7929 w 512699"/>
                <a:gd name="connsiteY19" fmla="*/ 7928 h 1612093"/>
                <a:gd name="connsiteX20" fmla="*/ 31714 w 512699"/>
                <a:gd name="connsiteY20" fmla="*/ 0 h 1612093"/>
                <a:gd name="connsiteX21" fmla="*/ 58141 w 512699"/>
                <a:gd name="connsiteY21" fmla="*/ 0 h 1612093"/>
                <a:gd name="connsiteX22" fmla="*/ 97783 w 512699"/>
                <a:gd name="connsiteY22" fmla="*/ 5286 h 1612093"/>
                <a:gd name="connsiteX23" fmla="*/ 177066 w 512699"/>
                <a:gd name="connsiteY23" fmla="*/ 29071 h 1612093"/>
                <a:gd name="connsiteX24" fmla="*/ 248421 w 512699"/>
                <a:gd name="connsiteY24" fmla="*/ 58141 h 1612093"/>
                <a:gd name="connsiteX25" fmla="*/ 309205 w 512699"/>
                <a:gd name="connsiteY25" fmla="*/ 84569 h 1612093"/>
                <a:gd name="connsiteX26" fmla="*/ 359418 w 512699"/>
                <a:gd name="connsiteY26" fmla="*/ 113639 h 1612093"/>
                <a:gd name="connsiteX27" fmla="*/ 412273 w 512699"/>
                <a:gd name="connsiteY27" fmla="*/ 150638 h 1612093"/>
                <a:gd name="connsiteX28" fmla="*/ 454558 w 512699"/>
                <a:gd name="connsiteY28" fmla="*/ 190280 h 1612093"/>
                <a:gd name="connsiteX29" fmla="*/ 483628 w 512699"/>
                <a:gd name="connsiteY29" fmla="*/ 224636 h 1612093"/>
                <a:gd name="connsiteX30" fmla="*/ 504770 w 512699"/>
                <a:gd name="connsiteY30" fmla="*/ 261635 h 1612093"/>
                <a:gd name="connsiteX31" fmla="*/ 512699 w 512699"/>
                <a:gd name="connsiteY31" fmla="*/ 290705 h 1612093"/>
                <a:gd name="connsiteX32" fmla="*/ 499485 w 512699"/>
                <a:gd name="connsiteY32" fmla="*/ 317133 h 1612093"/>
                <a:gd name="connsiteX33" fmla="*/ 480985 w 512699"/>
                <a:gd name="connsiteY33" fmla="*/ 362060 h 1612093"/>
                <a:gd name="connsiteX34" fmla="*/ 467771 w 512699"/>
                <a:gd name="connsiteY34" fmla="*/ 417558 h 1612093"/>
                <a:gd name="connsiteX35" fmla="*/ 454558 w 512699"/>
                <a:gd name="connsiteY35" fmla="*/ 475700 h 1612093"/>
                <a:gd name="connsiteX36" fmla="*/ 449272 w 512699"/>
                <a:gd name="connsiteY36" fmla="*/ 586696 h 1612093"/>
                <a:gd name="connsiteX37" fmla="*/ 451915 w 512699"/>
                <a:gd name="connsiteY37" fmla="*/ 850974 h 161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2699" h="1612093">
                  <a:moveTo>
                    <a:pt x="451915" y="850974"/>
                  </a:moveTo>
                  <a:lnTo>
                    <a:pt x="451915" y="1004254"/>
                  </a:lnTo>
                  <a:lnTo>
                    <a:pt x="451915" y="1144321"/>
                  </a:lnTo>
                  <a:lnTo>
                    <a:pt x="451915" y="1585665"/>
                  </a:lnTo>
                  <a:lnTo>
                    <a:pt x="203494" y="1612093"/>
                  </a:lnTo>
                  <a:lnTo>
                    <a:pt x="206137" y="1178678"/>
                  </a:lnTo>
                  <a:lnTo>
                    <a:pt x="206137" y="1028039"/>
                  </a:lnTo>
                  <a:lnTo>
                    <a:pt x="206137" y="726763"/>
                  </a:lnTo>
                  <a:lnTo>
                    <a:pt x="206137" y="589339"/>
                  </a:lnTo>
                  <a:lnTo>
                    <a:pt x="203494" y="369989"/>
                  </a:lnTo>
                  <a:lnTo>
                    <a:pt x="200851" y="332990"/>
                  </a:lnTo>
                  <a:lnTo>
                    <a:pt x="190280" y="282777"/>
                  </a:lnTo>
                  <a:lnTo>
                    <a:pt x="182352" y="221993"/>
                  </a:lnTo>
                  <a:lnTo>
                    <a:pt x="134782" y="166495"/>
                  </a:lnTo>
                  <a:lnTo>
                    <a:pt x="89855" y="124211"/>
                  </a:lnTo>
                  <a:lnTo>
                    <a:pt x="50213" y="92497"/>
                  </a:lnTo>
                  <a:lnTo>
                    <a:pt x="21143" y="68712"/>
                  </a:lnTo>
                  <a:lnTo>
                    <a:pt x="5286" y="47570"/>
                  </a:lnTo>
                  <a:lnTo>
                    <a:pt x="0" y="23785"/>
                  </a:lnTo>
                  <a:lnTo>
                    <a:pt x="7929" y="7928"/>
                  </a:lnTo>
                  <a:lnTo>
                    <a:pt x="31714" y="0"/>
                  </a:lnTo>
                  <a:lnTo>
                    <a:pt x="58141" y="0"/>
                  </a:lnTo>
                  <a:lnTo>
                    <a:pt x="97783" y="5286"/>
                  </a:lnTo>
                  <a:lnTo>
                    <a:pt x="177066" y="29071"/>
                  </a:lnTo>
                  <a:lnTo>
                    <a:pt x="248421" y="58141"/>
                  </a:lnTo>
                  <a:lnTo>
                    <a:pt x="309205" y="84569"/>
                  </a:lnTo>
                  <a:lnTo>
                    <a:pt x="359418" y="113639"/>
                  </a:lnTo>
                  <a:lnTo>
                    <a:pt x="412273" y="150638"/>
                  </a:lnTo>
                  <a:lnTo>
                    <a:pt x="454558" y="190280"/>
                  </a:lnTo>
                  <a:lnTo>
                    <a:pt x="483628" y="224636"/>
                  </a:lnTo>
                  <a:lnTo>
                    <a:pt x="504770" y="261635"/>
                  </a:lnTo>
                  <a:lnTo>
                    <a:pt x="512699" y="290705"/>
                  </a:lnTo>
                  <a:lnTo>
                    <a:pt x="499485" y="317133"/>
                  </a:lnTo>
                  <a:lnTo>
                    <a:pt x="480985" y="362060"/>
                  </a:lnTo>
                  <a:lnTo>
                    <a:pt x="467771" y="417558"/>
                  </a:lnTo>
                  <a:lnTo>
                    <a:pt x="454558" y="475700"/>
                  </a:lnTo>
                  <a:lnTo>
                    <a:pt x="449272" y="586696"/>
                  </a:lnTo>
                  <a:lnTo>
                    <a:pt x="451915" y="85097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E3C17AC5-E46B-435B-A150-A0963CC2E80D}"/>
                </a:ext>
              </a:extLst>
            </p:cNvPr>
            <p:cNvSpPr/>
            <p:nvPr/>
          </p:nvSpPr>
          <p:spPr>
            <a:xfrm>
              <a:off x="5829302" y="2357438"/>
              <a:ext cx="1938338" cy="381000"/>
            </a:xfrm>
            <a:custGeom>
              <a:avLst/>
              <a:gdLst>
                <a:gd name="connsiteX0" fmla="*/ 1397794 w 1938338"/>
                <a:gd name="connsiteY0" fmla="*/ 252412 h 381000"/>
                <a:gd name="connsiteX1" fmla="*/ 1126331 w 1938338"/>
                <a:gd name="connsiteY1" fmla="*/ 273843 h 381000"/>
                <a:gd name="connsiteX2" fmla="*/ 928688 w 1938338"/>
                <a:gd name="connsiteY2" fmla="*/ 290512 h 381000"/>
                <a:gd name="connsiteX3" fmla="*/ 671513 w 1938338"/>
                <a:gd name="connsiteY3" fmla="*/ 326231 h 381000"/>
                <a:gd name="connsiteX4" fmla="*/ 416719 w 1938338"/>
                <a:gd name="connsiteY4" fmla="*/ 373856 h 381000"/>
                <a:gd name="connsiteX5" fmla="*/ 385763 w 1938338"/>
                <a:gd name="connsiteY5" fmla="*/ 381000 h 381000"/>
                <a:gd name="connsiteX6" fmla="*/ 361950 w 1938338"/>
                <a:gd name="connsiteY6" fmla="*/ 381000 h 381000"/>
                <a:gd name="connsiteX7" fmla="*/ 319088 w 1938338"/>
                <a:gd name="connsiteY7" fmla="*/ 376237 h 381000"/>
                <a:gd name="connsiteX8" fmla="*/ 276225 w 1938338"/>
                <a:gd name="connsiteY8" fmla="*/ 361950 h 381000"/>
                <a:gd name="connsiteX9" fmla="*/ 242888 w 1938338"/>
                <a:gd name="connsiteY9" fmla="*/ 347662 h 381000"/>
                <a:gd name="connsiteX10" fmla="*/ 209550 w 1938338"/>
                <a:gd name="connsiteY10" fmla="*/ 328612 h 381000"/>
                <a:gd name="connsiteX11" fmla="*/ 152400 w 1938338"/>
                <a:gd name="connsiteY11" fmla="*/ 292893 h 381000"/>
                <a:gd name="connsiteX12" fmla="*/ 78581 w 1938338"/>
                <a:gd name="connsiteY12" fmla="*/ 230981 h 381000"/>
                <a:gd name="connsiteX13" fmla="*/ 19050 w 1938338"/>
                <a:gd name="connsiteY13" fmla="*/ 171450 h 381000"/>
                <a:gd name="connsiteX14" fmla="*/ 7144 w 1938338"/>
                <a:gd name="connsiteY14" fmla="*/ 152400 h 381000"/>
                <a:gd name="connsiteX15" fmla="*/ 0 w 1938338"/>
                <a:gd name="connsiteY15" fmla="*/ 128587 h 381000"/>
                <a:gd name="connsiteX16" fmla="*/ 0 w 1938338"/>
                <a:gd name="connsiteY16" fmla="*/ 111918 h 381000"/>
                <a:gd name="connsiteX17" fmla="*/ 4763 w 1938338"/>
                <a:gd name="connsiteY17" fmla="*/ 100012 h 381000"/>
                <a:gd name="connsiteX18" fmla="*/ 28575 w 1938338"/>
                <a:gd name="connsiteY18" fmla="*/ 95250 h 381000"/>
                <a:gd name="connsiteX19" fmla="*/ 59531 w 1938338"/>
                <a:gd name="connsiteY19" fmla="*/ 109537 h 381000"/>
                <a:gd name="connsiteX20" fmla="*/ 119063 w 1938338"/>
                <a:gd name="connsiteY20" fmla="*/ 150018 h 381000"/>
                <a:gd name="connsiteX21" fmla="*/ 166688 w 1938338"/>
                <a:gd name="connsiteY21" fmla="*/ 176212 h 381000"/>
                <a:gd name="connsiteX22" fmla="*/ 209550 w 1938338"/>
                <a:gd name="connsiteY22" fmla="*/ 192881 h 381000"/>
                <a:gd name="connsiteX23" fmla="*/ 254794 w 1938338"/>
                <a:gd name="connsiteY23" fmla="*/ 204787 h 381000"/>
                <a:gd name="connsiteX24" fmla="*/ 288131 w 1938338"/>
                <a:gd name="connsiteY24" fmla="*/ 209550 h 381000"/>
                <a:gd name="connsiteX25" fmla="*/ 338138 w 1938338"/>
                <a:gd name="connsiteY25" fmla="*/ 207168 h 381000"/>
                <a:gd name="connsiteX26" fmla="*/ 435769 w 1938338"/>
                <a:gd name="connsiteY26" fmla="*/ 190500 h 381000"/>
                <a:gd name="connsiteX27" fmla="*/ 757238 w 1938338"/>
                <a:gd name="connsiteY27" fmla="*/ 152400 h 381000"/>
                <a:gd name="connsiteX28" fmla="*/ 933450 w 1938338"/>
                <a:gd name="connsiteY28" fmla="*/ 130968 h 381000"/>
                <a:gd name="connsiteX29" fmla="*/ 1126331 w 1938338"/>
                <a:gd name="connsiteY29" fmla="*/ 92868 h 381000"/>
                <a:gd name="connsiteX30" fmla="*/ 1283494 w 1938338"/>
                <a:gd name="connsiteY30" fmla="*/ 73818 h 381000"/>
                <a:gd name="connsiteX31" fmla="*/ 1390650 w 1938338"/>
                <a:gd name="connsiteY31" fmla="*/ 57150 h 381000"/>
                <a:gd name="connsiteX32" fmla="*/ 1473994 w 1938338"/>
                <a:gd name="connsiteY32" fmla="*/ 42862 h 381000"/>
                <a:gd name="connsiteX33" fmla="*/ 1538288 w 1938338"/>
                <a:gd name="connsiteY33" fmla="*/ 28575 h 381000"/>
                <a:gd name="connsiteX34" fmla="*/ 1593056 w 1938338"/>
                <a:gd name="connsiteY34" fmla="*/ 4762 h 381000"/>
                <a:gd name="connsiteX35" fmla="*/ 1624013 w 1938338"/>
                <a:gd name="connsiteY35" fmla="*/ 0 h 381000"/>
                <a:gd name="connsiteX36" fmla="*/ 1697831 w 1938338"/>
                <a:gd name="connsiteY36" fmla="*/ 9525 h 381000"/>
                <a:gd name="connsiteX37" fmla="*/ 1747838 w 1938338"/>
                <a:gd name="connsiteY37" fmla="*/ 23812 h 381000"/>
                <a:gd name="connsiteX38" fmla="*/ 1797844 w 1938338"/>
                <a:gd name="connsiteY38" fmla="*/ 45243 h 381000"/>
                <a:gd name="connsiteX39" fmla="*/ 1857375 w 1938338"/>
                <a:gd name="connsiteY39" fmla="*/ 76200 h 381000"/>
                <a:gd name="connsiteX40" fmla="*/ 1907381 w 1938338"/>
                <a:gd name="connsiteY40" fmla="*/ 104775 h 381000"/>
                <a:gd name="connsiteX41" fmla="*/ 1921669 w 1938338"/>
                <a:gd name="connsiteY41" fmla="*/ 116681 h 381000"/>
                <a:gd name="connsiteX42" fmla="*/ 1935956 w 1938338"/>
                <a:gd name="connsiteY42" fmla="*/ 135731 h 381000"/>
                <a:gd name="connsiteX43" fmla="*/ 1938338 w 1938338"/>
                <a:gd name="connsiteY43" fmla="*/ 152400 h 381000"/>
                <a:gd name="connsiteX44" fmla="*/ 1933575 w 1938338"/>
                <a:gd name="connsiteY44" fmla="*/ 178593 h 381000"/>
                <a:gd name="connsiteX45" fmla="*/ 1919288 w 1938338"/>
                <a:gd name="connsiteY45" fmla="*/ 197643 h 381000"/>
                <a:gd name="connsiteX46" fmla="*/ 1883569 w 1938338"/>
                <a:gd name="connsiteY46" fmla="*/ 219075 h 381000"/>
                <a:gd name="connsiteX47" fmla="*/ 1845469 w 1938338"/>
                <a:gd name="connsiteY47" fmla="*/ 233362 h 381000"/>
                <a:gd name="connsiteX48" fmla="*/ 1797844 w 1938338"/>
                <a:gd name="connsiteY48" fmla="*/ 238125 h 381000"/>
                <a:gd name="connsiteX49" fmla="*/ 1721644 w 1938338"/>
                <a:gd name="connsiteY49" fmla="*/ 242887 h 381000"/>
                <a:gd name="connsiteX50" fmla="*/ 1397794 w 1938338"/>
                <a:gd name="connsiteY50" fmla="*/ 252412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38338" h="381000">
                  <a:moveTo>
                    <a:pt x="1397794" y="252412"/>
                  </a:moveTo>
                  <a:lnTo>
                    <a:pt x="1126331" y="273843"/>
                  </a:lnTo>
                  <a:lnTo>
                    <a:pt x="928688" y="290512"/>
                  </a:lnTo>
                  <a:lnTo>
                    <a:pt x="671513" y="326231"/>
                  </a:lnTo>
                  <a:lnTo>
                    <a:pt x="416719" y="373856"/>
                  </a:lnTo>
                  <a:lnTo>
                    <a:pt x="385763" y="381000"/>
                  </a:lnTo>
                  <a:lnTo>
                    <a:pt x="361950" y="381000"/>
                  </a:lnTo>
                  <a:lnTo>
                    <a:pt x="319088" y="376237"/>
                  </a:lnTo>
                  <a:lnTo>
                    <a:pt x="276225" y="361950"/>
                  </a:lnTo>
                  <a:lnTo>
                    <a:pt x="242888" y="347662"/>
                  </a:lnTo>
                  <a:lnTo>
                    <a:pt x="209550" y="328612"/>
                  </a:lnTo>
                  <a:lnTo>
                    <a:pt x="152400" y="292893"/>
                  </a:lnTo>
                  <a:lnTo>
                    <a:pt x="78581" y="230981"/>
                  </a:lnTo>
                  <a:lnTo>
                    <a:pt x="19050" y="171450"/>
                  </a:lnTo>
                  <a:lnTo>
                    <a:pt x="7144" y="152400"/>
                  </a:lnTo>
                  <a:lnTo>
                    <a:pt x="0" y="128587"/>
                  </a:lnTo>
                  <a:lnTo>
                    <a:pt x="0" y="111918"/>
                  </a:lnTo>
                  <a:lnTo>
                    <a:pt x="4763" y="100012"/>
                  </a:lnTo>
                  <a:lnTo>
                    <a:pt x="28575" y="95250"/>
                  </a:lnTo>
                  <a:lnTo>
                    <a:pt x="59531" y="109537"/>
                  </a:lnTo>
                  <a:lnTo>
                    <a:pt x="119063" y="150018"/>
                  </a:lnTo>
                  <a:lnTo>
                    <a:pt x="166688" y="176212"/>
                  </a:lnTo>
                  <a:lnTo>
                    <a:pt x="209550" y="192881"/>
                  </a:lnTo>
                  <a:lnTo>
                    <a:pt x="254794" y="204787"/>
                  </a:lnTo>
                  <a:lnTo>
                    <a:pt x="288131" y="209550"/>
                  </a:lnTo>
                  <a:lnTo>
                    <a:pt x="338138" y="207168"/>
                  </a:lnTo>
                  <a:lnTo>
                    <a:pt x="435769" y="190500"/>
                  </a:lnTo>
                  <a:lnTo>
                    <a:pt x="757238" y="152400"/>
                  </a:lnTo>
                  <a:lnTo>
                    <a:pt x="933450" y="130968"/>
                  </a:lnTo>
                  <a:lnTo>
                    <a:pt x="1126331" y="92868"/>
                  </a:lnTo>
                  <a:lnTo>
                    <a:pt x="1283494" y="73818"/>
                  </a:lnTo>
                  <a:lnTo>
                    <a:pt x="1390650" y="57150"/>
                  </a:lnTo>
                  <a:lnTo>
                    <a:pt x="1473994" y="42862"/>
                  </a:lnTo>
                  <a:lnTo>
                    <a:pt x="1538288" y="28575"/>
                  </a:lnTo>
                  <a:lnTo>
                    <a:pt x="1593056" y="4762"/>
                  </a:lnTo>
                  <a:lnTo>
                    <a:pt x="1624013" y="0"/>
                  </a:lnTo>
                  <a:lnTo>
                    <a:pt x="1697831" y="9525"/>
                  </a:lnTo>
                  <a:lnTo>
                    <a:pt x="1747838" y="23812"/>
                  </a:lnTo>
                  <a:lnTo>
                    <a:pt x="1797844" y="45243"/>
                  </a:lnTo>
                  <a:lnTo>
                    <a:pt x="1857375" y="76200"/>
                  </a:lnTo>
                  <a:lnTo>
                    <a:pt x="1907381" y="104775"/>
                  </a:lnTo>
                  <a:lnTo>
                    <a:pt x="1921669" y="116681"/>
                  </a:lnTo>
                  <a:lnTo>
                    <a:pt x="1935956" y="135731"/>
                  </a:lnTo>
                  <a:lnTo>
                    <a:pt x="1938338" y="152400"/>
                  </a:lnTo>
                  <a:lnTo>
                    <a:pt x="1933575" y="178593"/>
                  </a:lnTo>
                  <a:lnTo>
                    <a:pt x="1919288" y="197643"/>
                  </a:lnTo>
                  <a:lnTo>
                    <a:pt x="1883569" y="219075"/>
                  </a:lnTo>
                  <a:lnTo>
                    <a:pt x="1845469" y="233362"/>
                  </a:lnTo>
                  <a:lnTo>
                    <a:pt x="1797844" y="238125"/>
                  </a:lnTo>
                  <a:lnTo>
                    <a:pt x="1721644" y="242887"/>
                  </a:lnTo>
                  <a:lnTo>
                    <a:pt x="1397794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EE0F1FDD-089D-453B-9588-B54AC98DB61C}"/>
                </a:ext>
              </a:extLst>
            </p:cNvPr>
            <p:cNvSpPr/>
            <p:nvPr/>
          </p:nvSpPr>
          <p:spPr>
            <a:xfrm>
              <a:off x="5475290" y="2843213"/>
              <a:ext cx="2876550" cy="519112"/>
            </a:xfrm>
            <a:custGeom>
              <a:avLst/>
              <a:gdLst>
                <a:gd name="connsiteX0" fmla="*/ 1741588 w 2877981"/>
                <a:gd name="connsiteY0" fmla="*/ 301277 h 517984"/>
                <a:gd name="connsiteX1" fmla="*/ 1392742 w 2877981"/>
                <a:gd name="connsiteY1" fmla="*/ 327704 h 517984"/>
                <a:gd name="connsiteX2" fmla="*/ 1223604 w 2877981"/>
                <a:gd name="connsiteY2" fmla="*/ 346204 h 517984"/>
                <a:gd name="connsiteX3" fmla="*/ 1033324 w 2877981"/>
                <a:gd name="connsiteY3" fmla="*/ 375274 h 517984"/>
                <a:gd name="connsiteX4" fmla="*/ 853616 w 2877981"/>
                <a:gd name="connsiteY4" fmla="*/ 412273 h 517984"/>
                <a:gd name="connsiteX5" fmla="*/ 673907 w 2877981"/>
                <a:gd name="connsiteY5" fmla="*/ 451915 h 517984"/>
                <a:gd name="connsiteX6" fmla="*/ 494198 w 2877981"/>
                <a:gd name="connsiteY6" fmla="*/ 502128 h 517984"/>
                <a:gd name="connsiteX7" fmla="*/ 438700 w 2877981"/>
                <a:gd name="connsiteY7" fmla="*/ 517984 h 517984"/>
                <a:gd name="connsiteX8" fmla="*/ 396416 w 2877981"/>
                <a:gd name="connsiteY8" fmla="*/ 515341 h 517984"/>
                <a:gd name="connsiteX9" fmla="*/ 325061 w 2877981"/>
                <a:gd name="connsiteY9" fmla="*/ 502128 h 517984"/>
                <a:gd name="connsiteX10" fmla="*/ 258991 w 2877981"/>
                <a:gd name="connsiteY10" fmla="*/ 483628 h 517984"/>
                <a:gd name="connsiteX11" fmla="*/ 198208 w 2877981"/>
                <a:gd name="connsiteY11" fmla="*/ 459843 h 517984"/>
                <a:gd name="connsiteX12" fmla="*/ 129495 w 2877981"/>
                <a:gd name="connsiteY12" fmla="*/ 422844 h 517984"/>
                <a:gd name="connsiteX13" fmla="*/ 71354 w 2877981"/>
                <a:gd name="connsiteY13" fmla="*/ 385846 h 517984"/>
                <a:gd name="connsiteX14" fmla="*/ 23784 w 2877981"/>
                <a:gd name="connsiteY14" fmla="*/ 354132 h 517984"/>
                <a:gd name="connsiteX15" fmla="*/ 7928 w 2877981"/>
                <a:gd name="connsiteY15" fmla="*/ 338276 h 517984"/>
                <a:gd name="connsiteX16" fmla="*/ 0 w 2877981"/>
                <a:gd name="connsiteY16" fmla="*/ 314491 h 517984"/>
                <a:gd name="connsiteX17" fmla="*/ 7928 w 2877981"/>
                <a:gd name="connsiteY17" fmla="*/ 293348 h 517984"/>
                <a:gd name="connsiteX18" fmla="*/ 29070 w 2877981"/>
                <a:gd name="connsiteY18" fmla="*/ 290706 h 517984"/>
                <a:gd name="connsiteX19" fmla="*/ 97782 w 2877981"/>
                <a:gd name="connsiteY19" fmla="*/ 303920 h 517984"/>
                <a:gd name="connsiteX20" fmla="*/ 195565 w 2877981"/>
                <a:gd name="connsiteY20" fmla="*/ 314491 h 517984"/>
                <a:gd name="connsiteX21" fmla="*/ 311847 w 2877981"/>
                <a:gd name="connsiteY21" fmla="*/ 319776 h 517984"/>
                <a:gd name="connsiteX22" fmla="*/ 356774 w 2877981"/>
                <a:gd name="connsiteY22" fmla="*/ 314491 h 517984"/>
                <a:gd name="connsiteX23" fmla="*/ 597267 w 2877981"/>
                <a:gd name="connsiteY23" fmla="*/ 269563 h 517984"/>
                <a:gd name="connsiteX24" fmla="*/ 835116 w 2877981"/>
                <a:gd name="connsiteY24" fmla="*/ 224636 h 517984"/>
                <a:gd name="connsiteX25" fmla="*/ 1041253 w 2877981"/>
                <a:gd name="connsiteY25" fmla="*/ 184995 h 517984"/>
                <a:gd name="connsiteX26" fmla="*/ 1289674 w 2877981"/>
                <a:gd name="connsiteY26" fmla="*/ 134782 h 517984"/>
                <a:gd name="connsiteX27" fmla="*/ 1474668 w 2877981"/>
                <a:gd name="connsiteY27" fmla="*/ 121568 h 517984"/>
                <a:gd name="connsiteX28" fmla="*/ 1762730 w 2877981"/>
                <a:gd name="connsiteY28" fmla="*/ 92498 h 517984"/>
                <a:gd name="connsiteX29" fmla="*/ 2185574 w 2877981"/>
                <a:gd name="connsiteY29" fmla="*/ 58141 h 517984"/>
                <a:gd name="connsiteX30" fmla="*/ 2256929 w 2877981"/>
                <a:gd name="connsiteY30" fmla="*/ 50213 h 517984"/>
                <a:gd name="connsiteX31" fmla="*/ 2296571 w 2877981"/>
                <a:gd name="connsiteY31" fmla="*/ 42285 h 517984"/>
                <a:gd name="connsiteX32" fmla="*/ 2341498 w 2877981"/>
                <a:gd name="connsiteY32" fmla="*/ 29071 h 517984"/>
                <a:gd name="connsiteX33" fmla="*/ 2396996 w 2877981"/>
                <a:gd name="connsiteY33" fmla="*/ 7929 h 517984"/>
                <a:gd name="connsiteX34" fmla="*/ 2418138 w 2877981"/>
                <a:gd name="connsiteY34" fmla="*/ 0 h 517984"/>
                <a:gd name="connsiteX35" fmla="*/ 2457780 w 2877981"/>
                <a:gd name="connsiteY35" fmla="*/ 2643 h 517984"/>
                <a:gd name="connsiteX36" fmla="*/ 2513278 w 2877981"/>
                <a:gd name="connsiteY36" fmla="*/ 18500 h 517984"/>
                <a:gd name="connsiteX37" fmla="*/ 2611061 w 2877981"/>
                <a:gd name="connsiteY37" fmla="*/ 55499 h 517984"/>
                <a:gd name="connsiteX38" fmla="*/ 2703558 w 2877981"/>
                <a:gd name="connsiteY38" fmla="*/ 97783 h 517984"/>
                <a:gd name="connsiteX39" fmla="*/ 2793412 w 2877981"/>
                <a:gd name="connsiteY39" fmla="*/ 142710 h 517984"/>
                <a:gd name="connsiteX40" fmla="*/ 2825126 w 2877981"/>
                <a:gd name="connsiteY40" fmla="*/ 161210 h 517984"/>
                <a:gd name="connsiteX41" fmla="*/ 2840982 w 2877981"/>
                <a:gd name="connsiteY41" fmla="*/ 174424 h 517984"/>
                <a:gd name="connsiteX42" fmla="*/ 2864767 w 2877981"/>
                <a:gd name="connsiteY42" fmla="*/ 214065 h 517984"/>
                <a:gd name="connsiteX43" fmla="*/ 2875338 w 2877981"/>
                <a:gd name="connsiteY43" fmla="*/ 243136 h 517984"/>
                <a:gd name="connsiteX44" fmla="*/ 2877981 w 2877981"/>
                <a:gd name="connsiteY44" fmla="*/ 261635 h 517984"/>
                <a:gd name="connsiteX45" fmla="*/ 2872695 w 2877981"/>
                <a:gd name="connsiteY45" fmla="*/ 288063 h 517984"/>
                <a:gd name="connsiteX46" fmla="*/ 2859482 w 2877981"/>
                <a:gd name="connsiteY46" fmla="*/ 311848 h 517984"/>
                <a:gd name="connsiteX47" fmla="*/ 2833054 w 2877981"/>
                <a:gd name="connsiteY47" fmla="*/ 330347 h 517984"/>
                <a:gd name="connsiteX48" fmla="*/ 2801341 w 2877981"/>
                <a:gd name="connsiteY48" fmla="*/ 340918 h 517984"/>
                <a:gd name="connsiteX49" fmla="*/ 2618989 w 2877981"/>
                <a:gd name="connsiteY49" fmla="*/ 314491 h 517984"/>
                <a:gd name="connsiteX50" fmla="*/ 2362640 w 2877981"/>
                <a:gd name="connsiteY50" fmla="*/ 295991 h 517984"/>
                <a:gd name="connsiteX51" fmla="*/ 2032293 w 2877981"/>
                <a:gd name="connsiteY51" fmla="*/ 290706 h 517984"/>
                <a:gd name="connsiteX52" fmla="*/ 1741588 w 2877981"/>
                <a:gd name="connsiteY52" fmla="*/ 301277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7981" h="517984">
                  <a:moveTo>
                    <a:pt x="1741588" y="301277"/>
                  </a:moveTo>
                  <a:lnTo>
                    <a:pt x="1392742" y="327704"/>
                  </a:lnTo>
                  <a:lnTo>
                    <a:pt x="1223604" y="346204"/>
                  </a:lnTo>
                  <a:lnTo>
                    <a:pt x="1033324" y="375274"/>
                  </a:lnTo>
                  <a:lnTo>
                    <a:pt x="853616" y="412273"/>
                  </a:lnTo>
                  <a:lnTo>
                    <a:pt x="673907" y="451915"/>
                  </a:lnTo>
                  <a:lnTo>
                    <a:pt x="494198" y="502128"/>
                  </a:lnTo>
                  <a:lnTo>
                    <a:pt x="438700" y="517984"/>
                  </a:lnTo>
                  <a:lnTo>
                    <a:pt x="396416" y="515341"/>
                  </a:lnTo>
                  <a:lnTo>
                    <a:pt x="325061" y="502128"/>
                  </a:lnTo>
                  <a:lnTo>
                    <a:pt x="258991" y="483628"/>
                  </a:lnTo>
                  <a:lnTo>
                    <a:pt x="198208" y="459843"/>
                  </a:lnTo>
                  <a:lnTo>
                    <a:pt x="129495" y="422844"/>
                  </a:lnTo>
                  <a:lnTo>
                    <a:pt x="71354" y="385846"/>
                  </a:lnTo>
                  <a:lnTo>
                    <a:pt x="23784" y="354132"/>
                  </a:lnTo>
                  <a:lnTo>
                    <a:pt x="7928" y="338276"/>
                  </a:lnTo>
                  <a:lnTo>
                    <a:pt x="0" y="314491"/>
                  </a:lnTo>
                  <a:lnTo>
                    <a:pt x="7928" y="293348"/>
                  </a:lnTo>
                  <a:lnTo>
                    <a:pt x="29070" y="290706"/>
                  </a:lnTo>
                  <a:lnTo>
                    <a:pt x="97782" y="303920"/>
                  </a:lnTo>
                  <a:lnTo>
                    <a:pt x="195565" y="314491"/>
                  </a:lnTo>
                  <a:lnTo>
                    <a:pt x="311847" y="319776"/>
                  </a:lnTo>
                  <a:lnTo>
                    <a:pt x="356774" y="314491"/>
                  </a:lnTo>
                  <a:lnTo>
                    <a:pt x="597267" y="269563"/>
                  </a:lnTo>
                  <a:lnTo>
                    <a:pt x="835116" y="224636"/>
                  </a:lnTo>
                  <a:lnTo>
                    <a:pt x="1041253" y="184995"/>
                  </a:lnTo>
                  <a:lnTo>
                    <a:pt x="1289674" y="134782"/>
                  </a:lnTo>
                  <a:lnTo>
                    <a:pt x="1474668" y="121568"/>
                  </a:lnTo>
                  <a:lnTo>
                    <a:pt x="1762730" y="92498"/>
                  </a:lnTo>
                  <a:lnTo>
                    <a:pt x="2185574" y="58141"/>
                  </a:lnTo>
                  <a:lnTo>
                    <a:pt x="2256929" y="50213"/>
                  </a:lnTo>
                  <a:lnTo>
                    <a:pt x="2296571" y="42285"/>
                  </a:lnTo>
                  <a:lnTo>
                    <a:pt x="2341498" y="29071"/>
                  </a:lnTo>
                  <a:lnTo>
                    <a:pt x="2396996" y="7929"/>
                  </a:lnTo>
                  <a:lnTo>
                    <a:pt x="2418138" y="0"/>
                  </a:lnTo>
                  <a:lnTo>
                    <a:pt x="2457780" y="2643"/>
                  </a:lnTo>
                  <a:lnTo>
                    <a:pt x="2513278" y="18500"/>
                  </a:lnTo>
                  <a:lnTo>
                    <a:pt x="2611061" y="55499"/>
                  </a:lnTo>
                  <a:lnTo>
                    <a:pt x="2703558" y="97783"/>
                  </a:lnTo>
                  <a:lnTo>
                    <a:pt x="2793412" y="142710"/>
                  </a:lnTo>
                  <a:lnTo>
                    <a:pt x="2825126" y="161210"/>
                  </a:lnTo>
                  <a:lnTo>
                    <a:pt x="2840982" y="174424"/>
                  </a:lnTo>
                  <a:lnTo>
                    <a:pt x="2864767" y="214065"/>
                  </a:lnTo>
                  <a:lnTo>
                    <a:pt x="2875338" y="243136"/>
                  </a:lnTo>
                  <a:lnTo>
                    <a:pt x="2877981" y="261635"/>
                  </a:lnTo>
                  <a:lnTo>
                    <a:pt x="2872695" y="288063"/>
                  </a:lnTo>
                  <a:lnTo>
                    <a:pt x="2859482" y="311848"/>
                  </a:lnTo>
                  <a:lnTo>
                    <a:pt x="2833054" y="330347"/>
                  </a:lnTo>
                  <a:lnTo>
                    <a:pt x="2801341" y="340918"/>
                  </a:lnTo>
                  <a:lnTo>
                    <a:pt x="2618989" y="314491"/>
                  </a:lnTo>
                  <a:lnTo>
                    <a:pt x="2362640" y="295991"/>
                  </a:lnTo>
                  <a:lnTo>
                    <a:pt x="2032293" y="290706"/>
                  </a:lnTo>
                  <a:lnTo>
                    <a:pt x="1741588" y="30127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C4CF8340-E3BA-4FBA-B355-E22818B2168A}"/>
                </a:ext>
              </a:extLst>
            </p:cNvPr>
            <p:cNvSpPr/>
            <p:nvPr/>
          </p:nvSpPr>
          <p:spPr>
            <a:xfrm rot="16200000">
              <a:off x="5688014" y="3938588"/>
              <a:ext cx="2652713" cy="1576388"/>
            </a:xfrm>
            <a:custGeom>
              <a:avLst/>
              <a:gdLst>
                <a:gd name="connsiteX0" fmla="*/ 2349106 w 2653048"/>
                <a:gd name="connsiteY0" fmla="*/ 499700 h 1576374"/>
                <a:gd name="connsiteX1" fmla="*/ 2279560 w 2653048"/>
                <a:gd name="connsiteY1" fmla="*/ 28334 h 1576374"/>
                <a:gd name="connsiteX2" fmla="*/ 2431531 w 2653048"/>
                <a:gd name="connsiteY2" fmla="*/ 0 h 1576374"/>
                <a:gd name="connsiteX3" fmla="*/ 2454713 w 2653048"/>
                <a:gd name="connsiteY3" fmla="*/ 139092 h 1576374"/>
                <a:gd name="connsiteX4" fmla="*/ 2490774 w 2653048"/>
                <a:gd name="connsiteY4" fmla="*/ 394094 h 1576374"/>
                <a:gd name="connsiteX5" fmla="*/ 2508804 w 2653048"/>
                <a:gd name="connsiteY5" fmla="*/ 574398 h 1576374"/>
                <a:gd name="connsiteX6" fmla="*/ 2542289 w 2653048"/>
                <a:gd name="connsiteY6" fmla="*/ 801066 h 1576374"/>
                <a:gd name="connsiteX7" fmla="*/ 2565471 w 2653048"/>
                <a:gd name="connsiteY7" fmla="*/ 950461 h 1576374"/>
                <a:gd name="connsiteX8" fmla="*/ 2578350 w 2653048"/>
                <a:gd name="connsiteY8" fmla="*/ 1053492 h 1576374"/>
                <a:gd name="connsiteX9" fmla="*/ 2596381 w 2653048"/>
                <a:gd name="connsiteY9" fmla="*/ 1174553 h 1576374"/>
                <a:gd name="connsiteX10" fmla="*/ 2609260 w 2653048"/>
                <a:gd name="connsiteY10" fmla="*/ 1231220 h 1576374"/>
                <a:gd name="connsiteX11" fmla="*/ 2627290 w 2653048"/>
                <a:gd name="connsiteY11" fmla="*/ 1282736 h 1576374"/>
                <a:gd name="connsiteX12" fmla="*/ 2645320 w 2653048"/>
                <a:gd name="connsiteY12" fmla="*/ 1316221 h 1576374"/>
                <a:gd name="connsiteX13" fmla="*/ 2653048 w 2653048"/>
                <a:gd name="connsiteY13" fmla="*/ 1336827 h 1576374"/>
                <a:gd name="connsiteX14" fmla="*/ 2653048 w 2653048"/>
                <a:gd name="connsiteY14" fmla="*/ 1357433 h 1576374"/>
                <a:gd name="connsiteX15" fmla="*/ 2635017 w 2653048"/>
                <a:gd name="connsiteY15" fmla="*/ 1393494 h 1576374"/>
                <a:gd name="connsiteX16" fmla="*/ 2588653 w 2653048"/>
                <a:gd name="connsiteY16" fmla="*/ 1450161 h 1576374"/>
                <a:gd name="connsiteX17" fmla="*/ 2483047 w 2653048"/>
                <a:gd name="connsiteY17" fmla="*/ 1545465 h 1576374"/>
                <a:gd name="connsiteX18" fmla="*/ 2454713 w 2653048"/>
                <a:gd name="connsiteY18" fmla="*/ 1568647 h 1576374"/>
                <a:gd name="connsiteX19" fmla="*/ 2426380 w 2653048"/>
                <a:gd name="connsiteY19" fmla="*/ 1576374 h 1576374"/>
                <a:gd name="connsiteX20" fmla="*/ 2392894 w 2653048"/>
                <a:gd name="connsiteY20" fmla="*/ 1571223 h 1576374"/>
                <a:gd name="connsiteX21" fmla="*/ 2354258 w 2653048"/>
                <a:gd name="connsiteY21" fmla="*/ 1555768 h 1576374"/>
                <a:gd name="connsiteX22" fmla="*/ 2302742 w 2653048"/>
                <a:gd name="connsiteY22" fmla="*/ 1527434 h 1576374"/>
                <a:gd name="connsiteX23" fmla="*/ 2279560 w 2653048"/>
                <a:gd name="connsiteY23" fmla="*/ 1514556 h 1576374"/>
                <a:gd name="connsiteX24" fmla="*/ 1857133 w 2653048"/>
                <a:gd name="connsiteY24" fmla="*/ 1506828 h 1576374"/>
                <a:gd name="connsiteX25" fmla="*/ 1421827 w 2653048"/>
                <a:gd name="connsiteY25" fmla="*/ 1506828 h 1576374"/>
                <a:gd name="connsiteX26" fmla="*/ 1143644 w 2653048"/>
                <a:gd name="connsiteY26" fmla="*/ 1511980 h 1576374"/>
                <a:gd name="connsiteX27" fmla="*/ 868036 w 2653048"/>
                <a:gd name="connsiteY27" fmla="*/ 1519707 h 1576374"/>
                <a:gd name="connsiteX28" fmla="*/ 654247 w 2653048"/>
                <a:gd name="connsiteY28" fmla="*/ 1530010 h 1576374"/>
                <a:gd name="connsiteX29" fmla="*/ 543488 w 2653048"/>
                <a:gd name="connsiteY29" fmla="*/ 1537738 h 1576374"/>
                <a:gd name="connsiteX30" fmla="*/ 409548 w 2653048"/>
                <a:gd name="connsiteY30" fmla="*/ 1506828 h 1576374"/>
                <a:gd name="connsiteX31" fmla="*/ 255001 w 2653048"/>
                <a:gd name="connsiteY31" fmla="*/ 1455313 h 1576374"/>
                <a:gd name="connsiteX32" fmla="*/ 157122 w 2653048"/>
                <a:gd name="connsiteY32" fmla="*/ 1416676 h 1576374"/>
                <a:gd name="connsiteX33" fmla="*/ 87576 w 2653048"/>
                <a:gd name="connsiteY33" fmla="*/ 1383191 h 1576374"/>
                <a:gd name="connsiteX34" fmla="*/ 59243 w 2653048"/>
                <a:gd name="connsiteY34" fmla="*/ 1365161 h 1576374"/>
                <a:gd name="connsiteX35" fmla="*/ 36061 w 2653048"/>
                <a:gd name="connsiteY35" fmla="*/ 1344554 h 1576374"/>
                <a:gd name="connsiteX36" fmla="*/ 7727 w 2653048"/>
                <a:gd name="connsiteY36" fmla="*/ 1308494 h 1576374"/>
                <a:gd name="connsiteX37" fmla="*/ 0 w 2653048"/>
                <a:gd name="connsiteY37" fmla="*/ 1280160 h 1576374"/>
                <a:gd name="connsiteX38" fmla="*/ 2576 w 2653048"/>
                <a:gd name="connsiteY38" fmla="*/ 1259554 h 1576374"/>
                <a:gd name="connsiteX39" fmla="*/ 12879 w 2653048"/>
                <a:gd name="connsiteY39" fmla="*/ 1244099 h 1576374"/>
                <a:gd name="connsiteX40" fmla="*/ 46364 w 2653048"/>
                <a:gd name="connsiteY40" fmla="*/ 1231220 h 1576374"/>
                <a:gd name="connsiteX41" fmla="*/ 100455 w 2653048"/>
                <a:gd name="connsiteY41" fmla="*/ 1218342 h 1576374"/>
                <a:gd name="connsiteX42" fmla="*/ 149395 w 2653048"/>
                <a:gd name="connsiteY42" fmla="*/ 1197735 h 1576374"/>
                <a:gd name="connsiteX43" fmla="*/ 533185 w 2653048"/>
                <a:gd name="connsiteY43" fmla="*/ 1277584 h 1576374"/>
                <a:gd name="connsiteX44" fmla="*/ 576973 w 2653048"/>
                <a:gd name="connsiteY44" fmla="*/ 1290463 h 1576374"/>
                <a:gd name="connsiteX45" fmla="*/ 631065 w 2653048"/>
                <a:gd name="connsiteY45" fmla="*/ 1293039 h 1576374"/>
                <a:gd name="connsiteX46" fmla="*/ 947885 w 2653048"/>
                <a:gd name="connsiteY46" fmla="*/ 1293039 h 1576374"/>
                <a:gd name="connsiteX47" fmla="*/ 1293039 w 2653048"/>
                <a:gd name="connsiteY47" fmla="*/ 1293039 h 1576374"/>
                <a:gd name="connsiteX48" fmla="*/ 1429555 w 2653048"/>
                <a:gd name="connsiteY48" fmla="*/ 1293039 h 1576374"/>
                <a:gd name="connsiteX49" fmla="*/ 1916376 w 2653048"/>
                <a:gd name="connsiteY49" fmla="*/ 1293039 h 1576374"/>
                <a:gd name="connsiteX50" fmla="*/ 2045165 w 2653048"/>
                <a:gd name="connsiteY50" fmla="*/ 1293039 h 1576374"/>
                <a:gd name="connsiteX51" fmla="*/ 2243500 w 2653048"/>
                <a:gd name="connsiteY51" fmla="*/ 1287887 h 1576374"/>
                <a:gd name="connsiteX52" fmla="*/ 2343955 w 2653048"/>
                <a:gd name="connsiteY52" fmla="*/ 1282736 h 1576374"/>
                <a:gd name="connsiteX53" fmla="*/ 2392894 w 2653048"/>
                <a:gd name="connsiteY53" fmla="*/ 1275009 h 1576374"/>
                <a:gd name="connsiteX54" fmla="*/ 2423804 w 2653048"/>
                <a:gd name="connsiteY54" fmla="*/ 1259554 h 1576374"/>
                <a:gd name="connsiteX55" fmla="*/ 2441834 w 2653048"/>
                <a:gd name="connsiteY55" fmla="*/ 1246675 h 1576374"/>
                <a:gd name="connsiteX56" fmla="*/ 2449561 w 2653048"/>
                <a:gd name="connsiteY56" fmla="*/ 1228645 h 1576374"/>
                <a:gd name="connsiteX57" fmla="*/ 2449561 w 2653048"/>
                <a:gd name="connsiteY57" fmla="*/ 1197735 h 1576374"/>
                <a:gd name="connsiteX58" fmla="*/ 2431531 w 2653048"/>
                <a:gd name="connsiteY58" fmla="*/ 1092129 h 1576374"/>
                <a:gd name="connsiteX59" fmla="*/ 2395470 w 2653048"/>
                <a:gd name="connsiteY59" fmla="*/ 831975 h 1576374"/>
                <a:gd name="connsiteX60" fmla="*/ 2349106 w 2653048"/>
                <a:gd name="connsiteY60" fmla="*/ 499700 h 15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53048" h="1576374">
                  <a:moveTo>
                    <a:pt x="2349106" y="499700"/>
                  </a:moveTo>
                  <a:lnTo>
                    <a:pt x="2279560" y="28334"/>
                  </a:lnTo>
                  <a:lnTo>
                    <a:pt x="2431531" y="0"/>
                  </a:lnTo>
                  <a:lnTo>
                    <a:pt x="2454713" y="139092"/>
                  </a:lnTo>
                  <a:lnTo>
                    <a:pt x="2490774" y="394094"/>
                  </a:lnTo>
                  <a:lnTo>
                    <a:pt x="2508804" y="574398"/>
                  </a:lnTo>
                  <a:lnTo>
                    <a:pt x="2542289" y="801066"/>
                  </a:lnTo>
                  <a:lnTo>
                    <a:pt x="2565471" y="950461"/>
                  </a:lnTo>
                  <a:lnTo>
                    <a:pt x="2578350" y="1053492"/>
                  </a:lnTo>
                  <a:lnTo>
                    <a:pt x="2596381" y="1174553"/>
                  </a:lnTo>
                  <a:lnTo>
                    <a:pt x="2609260" y="1231220"/>
                  </a:lnTo>
                  <a:lnTo>
                    <a:pt x="2627290" y="1282736"/>
                  </a:lnTo>
                  <a:lnTo>
                    <a:pt x="2645320" y="1316221"/>
                  </a:lnTo>
                  <a:lnTo>
                    <a:pt x="2653048" y="1336827"/>
                  </a:lnTo>
                  <a:lnTo>
                    <a:pt x="2653048" y="1357433"/>
                  </a:lnTo>
                  <a:lnTo>
                    <a:pt x="2635017" y="1393494"/>
                  </a:lnTo>
                  <a:lnTo>
                    <a:pt x="2588653" y="1450161"/>
                  </a:lnTo>
                  <a:lnTo>
                    <a:pt x="2483047" y="1545465"/>
                  </a:lnTo>
                  <a:lnTo>
                    <a:pt x="2454713" y="1568647"/>
                  </a:lnTo>
                  <a:lnTo>
                    <a:pt x="2426380" y="1576374"/>
                  </a:lnTo>
                  <a:lnTo>
                    <a:pt x="2392894" y="1571223"/>
                  </a:lnTo>
                  <a:lnTo>
                    <a:pt x="2354258" y="1555768"/>
                  </a:lnTo>
                  <a:lnTo>
                    <a:pt x="2302742" y="1527434"/>
                  </a:lnTo>
                  <a:lnTo>
                    <a:pt x="2279560" y="1514556"/>
                  </a:lnTo>
                  <a:lnTo>
                    <a:pt x="1857133" y="1506828"/>
                  </a:lnTo>
                  <a:lnTo>
                    <a:pt x="1421827" y="1506828"/>
                  </a:lnTo>
                  <a:lnTo>
                    <a:pt x="1143644" y="1511980"/>
                  </a:lnTo>
                  <a:lnTo>
                    <a:pt x="868036" y="1519707"/>
                  </a:lnTo>
                  <a:lnTo>
                    <a:pt x="654247" y="1530010"/>
                  </a:lnTo>
                  <a:lnTo>
                    <a:pt x="543488" y="1537738"/>
                  </a:lnTo>
                  <a:lnTo>
                    <a:pt x="409548" y="1506828"/>
                  </a:lnTo>
                  <a:lnTo>
                    <a:pt x="255001" y="1455313"/>
                  </a:lnTo>
                  <a:lnTo>
                    <a:pt x="157122" y="1416676"/>
                  </a:lnTo>
                  <a:lnTo>
                    <a:pt x="87576" y="1383191"/>
                  </a:lnTo>
                  <a:lnTo>
                    <a:pt x="59243" y="1365161"/>
                  </a:lnTo>
                  <a:lnTo>
                    <a:pt x="36061" y="1344554"/>
                  </a:lnTo>
                  <a:lnTo>
                    <a:pt x="7727" y="1308494"/>
                  </a:lnTo>
                  <a:lnTo>
                    <a:pt x="0" y="1280160"/>
                  </a:lnTo>
                  <a:lnTo>
                    <a:pt x="2576" y="1259554"/>
                  </a:lnTo>
                  <a:lnTo>
                    <a:pt x="12879" y="1244099"/>
                  </a:lnTo>
                  <a:lnTo>
                    <a:pt x="46364" y="1231220"/>
                  </a:lnTo>
                  <a:lnTo>
                    <a:pt x="100455" y="1218342"/>
                  </a:lnTo>
                  <a:lnTo>
                    <a:pt x="149395" y="1197735"/>
                  </a:lnTo>
                  <a:lnTo>
                    <a:pt x="533185" y="1277584"/>
                  </a:lnTo>
                  <a:lnTo>
                    <a:pt x="576973" y="1290463"/>
                  </a:lnTo>
                  <a:lnTo>
                    <a:pt x="631065" y="1293039"/>
                  </a:lnTo>
                  <a:lnTo>
                    <a:pt x="947885" y="1293039"/>
                  </a:lnTo>
                  <a:lnTo>
                    <a:pt x="1293039" y="1293039"/>
                  </a:lnTo>
                  <a:lnTo>
                    <a:pt x="1429555" y="1293039"/>
                  </a:lnTo>
                  <a:lnTo>
                    <a:pt x="1916376" y="1293039"/>
                  </a:lnTo>
                  <a:lnTo>
                    <a:pt x="2045165" y="1293039"/>
                  </a:lnTo>
                  <a:lnTo>
                    <a:pt x="2243500" y="1287887"/>
                  </a:lnTo>
                  <a:lnTo>
                    <a:pt x="2343955" y="1282736"/>
                  </a:lnTo>
                  <a:lnTo>
                    <a:pt x="2392894" y="1275009"/>
                  </a:lnTo>
                  <a:lnTo>
                    <a:pt x="2423804" y="1259554"/>
                  </a:lnTo>
                  <a:lnTo>
                    <a:pt x="2441834" y="1246675"/>
                  </a:lnTo>
                  <a:lnTo>
                    <a:pt x="2449561" y="1228645"/>
                  </a:lnTo>
                  <a:lnTo>
                    <a:pt x="2449561" y="1197735"/>
                  </a:lnTo>
                  <a:lnTo>
                    <a:pt x="2431531" y="1092129"/>
                  </a:lnTo>
                  <a:lnTo>
                    <a:pt x="2395470" y="831975"/>
                  </a:lnTo>
                  <a:lnTo>
                    <a:pt x="2349106" y="499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38593C19-24D5-466D-9805-DE5ADD5E2086}"/>
                </a:ext>
              </a:extLst>
            </p:cNvPr>
            <p:cNvSpPr/>
            <p:nvPr/>
          </p:nvSpPr>
          <p:spPr>
            <a:xfrm>
              <a:off x="6897688" y="5421314"/>
              <a:ext cx="660400" cy="549275"/>
            </a:xfrm>
            <a:custGeom>
              <a:avLst/>
              <a:gdLst>
                <a:gd name="connsiteX0" fmla="*/ 197644 w 659607"/>
                <a:gd name="connsiteY0" fmla="*/ 71438 h 547688"/>
                <a:gd name="connsiteX1" fmla="*/ 395288 w 659607"/>
                <a:gd name="connsiteY1" fmla="*/ 138113 h 547688"/>
                <a:gd name="connsiteX2" fmla="*/ 435769 w 659607"/>
                <a:gd name="connsiteY2" fmla="*/ 147638 h 547688"/>
                <a:gd name="connsiteX3" fmla="*/ 483394 w 659607"/>
                <a:gd name="connsiteY3" fmla="*/ 152400 h 547688"/>
                <a:gd name="connsiteX4" fmla="*/ 528638 w 659607"/>
                <a:gd name="connsiteY4" fmla="*/ 147638 h 547688"/>
                <a:gd name="connsiteX5" fmla="*/ 561975 w 659607"/>
                <a:gd name="connsiteY5" fmla="*/ 135732 h 547688"/>
                <a:gd name="connsiteX6" fmla="*/ 600075 w 659607"/>
                <a:gd name="connsiteY6" fmla="*/ 109538 h 547688"/>
                <a:gd name="connsiteX7" fmla="*/ 659607 w 659607"/>
                <a:gd name="connsiteY7" fmla="*/ 11907 h 547688"/>
                <a:gd name="connsiteX8" fmla="*/ 602457 w 659607"/>
                <a:gd name="connsiteY8" fmla="*/ 547688 h 547688"/>
                <a:gd name="connsiteX9" fmla="*/ 526257 w 659607"/>
                <a:gd name="connsiteY9" fmla="*/ 483394 h 547688"/>
                <a:gd name="connsiteX10" fmla="*/ 492919 w 659607"/>
                <a:gd name="connsiteY10" fmla="*/ 423863 h 547688"/>
                <a:gd name="connsiteX11" fmla="*/ 445294 w 659607"/>
                <a:gd name="connsiteY11" fmla="*/ 361950 h 547688"/>
                <a:gd name="connsiteX12" fmla="*/ 416719 w 659607"/>
                <a:gd name="connsiteY12" fmla="*/ 326232 h 547688"/>
                <a:gd name="connsiteX13" fmla="*/ 371475 w 659607"/>
                <a:gd name="connsiteY13" fmla="*/ 285750 h 547688"/>
                <a:gd name="connsiteX14" fmla="*/ 273844 w 659607"/>
                <a:gd name="connsiteY14" fmla="*/ 219075 h 547688"/>
                <a:gd name="connsiteX15" fmla="*/ 171450 w 659607"/>
                <a:gd name="connsiteY15" fmla="*/ 152400 h 547688"/>
                <a:gd name="connsiteX16" fmla="*/ 47625 w 659607"/>
                <a:gd name="connsiteY16" fmla="*/ 83344 h 547688"/>
                <a:gd name="connsiteX17" fmla="*/ 21432 w 659607"/>
                <a:gd name="connsiteY17" fmla="*/ 69057 h 547688"/>
                <a:gd name="connsiteX18" fmla="*/ 11907 w 659607"/>
                <a:gd name="connsiteY18" fmla="*/ 57150 h 547688"/>
                <a:gd name="connsiteX19" fmla="*/ 0 w 659607"/>
                <a:gd name="connsiteY19" fmla="*/ 30957 h 547688"/>
                <a:gd name="connsiteX20" fmla="*/ 0 w 659607"/>
                <a:gd name="connsiteY20" fmla="*/ 14288 h 547688"/>
                <a:gd name="connsiteX21" fmla="*/ 4763 w 659607"/>
                <a:gd name="connsiteY21" fmla="*/ 4763 h 547688"/>
                <a:gd name="connsiteX22" fmla="*/ 14288 w 659607"/>
                <a:gd name="connsiteY22" fmla="*/ 0 h 547688"/>
                <a:gd name="connsiteX23" fmla="*/ 45244 w 659607"/>
                <a:gd name="connsiteY23" fmla="*/ 2382 h 547688"/>
                <a:gd name="connsiteX24" fmla="*/ 197644 w 659607"/>
                <a:gd name="connsiteY24" fmla="*/ 71438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9607" h="547688">
                  <a:moveTo>
                    <a:pt x="197644" y="71438"/>
                  </a:moveTo>
                  <a:lnTo>
                    <a:pt x="395288" y="138113"/>
                  </a:lnTo>
                  <a:lnTo>
                    <a:pt x="435769" y="147638"/>
                  </a:lnTo>
                  <a:lnTo>
                    <a:pt x="483394" y="152400"/>
                  </a:lnTo>
                  <a:lnTo>
                    <a:pt x="528638" y="147638"/>
                  </a:lnTo>
                  <a:lnTo>
                    <a:pt x="561975" y="135732"/>
                  </a:lnTo>
                  <a:lnTo>
                    <a:pt x="600075" y="109538"/>
                  </a:lnTo>
                  <a:lnTo>
                    <a:pt x="659607" y="11907"/>
                  </a:lnTo>
                  <a:lnTo>
                    <a:pt x="602457" y="547688"/>
                  </a:lnTo>
                  <a:lnTo>
                    <a:pt x="526257" y="483394"/>
                  </a:lnTo>
                  <a:lnTo>
                    <a:pt x="492919" y="423863"/>
                  </a:lnTo>
                  <a:lnTo>
                    <a:pt x="445294" y="361950"/>
                  </a:lnTo>
                  <a:lnTo>
                    <a:pt x="416719" y="326232"/>
                  </a:lnTo>
                  <a:lnTo>
                    <a:pt x="371475" y="285750"/>
                  </a:lnTo>
                  <a:lnTo>
                    <a:pt x="273844" y="219075"/>
                  </a:lnTo>
                  <a:lnTo>
                    <a:pt x="171450" y="152400"/>
                  </a:lnTo>
                  <a:lnTo>
                    <a:pt x="47625" y="83344"/>
                  </a:lnTo>
                  <a:lnTo>
                    <a:pt x="21432" y="69057"/>
                  </a:lnTo>
                  <a:lnTo>
                    <a:pt x="11907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97644" y="714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431F4EAE-30AF-4E73-BAF6-F4879A66AB06}"/>
                </a:ext>
              </a:extLst>
            </p:cNvPr>
            <p:cNvSpPr/>
            <p:nvPr/>
          </p:nvSpPr>
          <p:spPr>
            <a:xfrm>
              <a:off x="6265863" y="3981450"/>
              <a:ext cx="1338262" cy="306388"/>
            </a:xfrm>
            <a:custGeom>
              <a:avLst/>
              <a:gdLst>
                <a:gd name="connsiteX0" fmla="*/ 504825 w 1338262"/>
                <a:gd name="connsiteY0" fmla="*/ 247650 h 307181"/>
                <a:gd name="connsiteX1" fmla="*/ 2381 w 1338262"/>
                <a:gd name="connsiteY1" fmla="*/ 307181 h 307181"/>
                <a:gd name="connsiteX2" fmla="*/ 0 w 1338262"/>
                <a:gd name="connsiteY2" fmla="*/ 147638 h 307181"/>
                <a:gd name="connsiteX3" fmla="*/ 209550 w 1338262"/>
                <a:gd name="connsiteY3" fmla="*/ 121444 h 307181"/>
                <a:gd name="connsiteX4" fmla="*/ 578644 w 1338262"/>
                <a:gd name="connsiteY4" fmla="*/ 76200 h 307181"/>
                <a:gd name="connsiteX5" fmla="*/ 933450 w 1338262"/>
                <a:gd name="connsiteY5" fmla="*/ 33338 h 307181"/>
                <a:gd name="connsiteX6" fmla="*/ 973931 w 1338262"/>
                <a:gd name="connsiteY6" fmla="*/ 19050 h 307181"/>
                <a:gd name="connsiteX7" fmla="*/ 1016794 w 1338262"/>
                <a:gd name="connsiteY7" fmla="*/ 7144 h 307181"/>
                <a:gd name="connsiteX8" fmla="*/ 1071562 w 1338262"/>
                <a:gd name="connsiteY8" fmla="*/ 0 h 307181"/>
                <a:gd name="connsiteX9" fmla="*/ 1154906 w 1338262"/>
                <a:gd name="connsiteY9" fmla="*/ 0 h 307181"/>
                <a:gd name="connsiteX10" fmla="*/ 1216819 w 1338262"/>
                <a:gd name="connsiteY10" fmla="*/ 4763 h 307181"/>
                <a:gd name="connsiteX11" fmla="*/ 1338262 w 1338262"/>
                <a:gd name="connsiteY11" fmla="*/ 21431 h 307181"/>
                <a:gd name="connsiteX12" fmla="*/ 1338262 w 1338262"/>
                <a:gd name="connsiteY12" fmla="*/ 150019 h 307181"/>
                <a:gd name="connsiteX13" fmla="*/ 504825 w 1338262"/>
                <a:gd name="connsiteY13" fmla="*/ 247650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8262" h="307181">
                  <a:moveTo>
                    <a:pt x="504825" y="247650"/>
                  </a:moveTo>
                  <a:lnTo>
                    <a:pt x="2381" y="307181"/>
                  </a:lnTo>
                  <a:cubicBezTo>
                    <a:pt x="1587" y="254000"/>
                    <a:pt x="794" y="200819"/>
                    <a:pt x="0" y="147638"/>
                  </a:cubicBezTo>
                  <a:lnTo>
                    <a:pt x="209550" y="121444"/>
                  </a:lnTo>
                  <a:lnTo>
                    <a:pt x="578644" y="76200"/>
                  </a:lnTo>
                  <a:lnTo>
                    <a:pt x="933450" y="33338"/>
                  </a:lnTo>
                  <a:lnTo>
                    <a:pt x="973931" y="19050"/>
                  </a:lnTo>
                  <a:lnTo>
                    <a:pt x="1016794" y="7144"/>
                  </a:lnTo>
                  <a:lnTo>
                    <a:pt x="1071562" y="0"/>
                  </a:lnTo>
                  <a:lnTo>
                    <a:pt x="1154906" y="0"/>
                  </a:lnTo>
                  <a:lnTo>
                    <a:pt x="1216819" y="4763"/>
                  </a:lnTo>
                  <a:lnTo>
                    <a:pt x="1338262" y="21431"/>
                  </a:lnTo>
                  <a:lnTo>
                    <a:pt x="1338262" y="150019"/>
                  </a:lnTo>
                  <a:lnTo>
                    <a:pt x="504825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7E03B9A2-1BF6-4CF9-8BCB-F24E868F2534}"/>
                </a:ext>
              </a:extLst>
            </p:cNvPr>
            <p:cNvSpPr/>
            <p:nvPr/>
          </p:nvSpPr>
          <p:spPr>
            <a:xfrm>
              <a:off x="6256338" y="4579939"/>
              <a:ext cx="1325562" cy="306387"/>
            </a:xfrm>
            <a:custGeom>
              <a:avLst/>
              <a:gdLst>
                <a:gd name="connsiteX0" fmla="*/ 566737 w 1326356"/>
                <a:gd name="connsiteY0" fmla="*/ 252412 h 307181"/>
                <a:gd name="connsiteX1" fmla="*/ 0 w 1326356"/>
                <a:gd name="connsiteY1" fmla="*/ 307181 h 307181"/>
                <a:gd name="connsiteX2" fmla="*/ 0 w 1326356"/>
                <a:gd name="connsiteY2" fmla="*/ 154781 h 307181"/>
                <a:gd name="connsiteX3" fmla="*/ 252412 w 1326356"/>
                <a:gd name="connsiteY3" fmla="*/ 123825 h 307181"/>
                <a:gd name="connsiteX4" fmla="*/ 669131 w 1326356"/>
                <a:gd name="connsiteY4" fmla="*/ 69056 h 307181"/>
                <a:gd name="connsiteX5" fmla="*/ 947737 w 1326356"/>
                <a:gd name="connsiteY5" fmla="*/ 35719 h 307181"/>
                <a:gd name="connsiteX6" fmla="*/ 985837 w 1326356"/>
                <a:gd name="connsiteY6" fmla="*/ 21431 h 307181"/>
                <a:gd name="connsiteX7" fmla="*/ 1033462 w 1326356"/>
                <a:gd name="connsiteY7" fmla="*/ 9525 h 307181"/>
                <a:gd name="connsiteX8" fmla="*/ 1090612 w 1326356"/>
                <a:gd name="connsiteY8" fmla="*/ 0 h 307181"/>
                <a:gd name="connsiteX9" fmla="*/ 1145381 w 1326356"/>
                <a:gd name="connsiteY9" fmla="*/ 0 h 307181"/>
                <a:gd name="connsiteX10" fmla="*/ 1202531 w 1326356"/>
                <a:gd name="connsiteY10" fmla="*/ 9525 h 307181"/>
                <a:gd name="connsiteX11" fmla="*/ 1245394 w 1326356"/>
                <a:gd name="connsiteY11" fmla="*/ 23812 h 307181"/>
                <a:gd name="connsiteX12" fmla="*/ 1323975 w 1326356"/>
                <a:gd name="connsiteY12" fmla="*/ 47625 h 307181"/>
                <a:gd name="connsiteX13" fmla="*/ 1326356 w 1326356"/>
                <a:gd name="connsiteY13" fmla="*/ 185737 h 307181"/>
                <a:gd name="connsiteX14" fmla="*/ 566737 w 1326356"/>
                <a:gd name="connsiteY14" fmla="*/ 252412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356" h="307181">
                  <a:moveTo>
                    <a:pt x="566737" y="252412"/>
                  </a:moveTo>
                  <a:lnTo>
                    <a:pt x="0" y="307181"/>
                  </a:lnTo>
                  <a:lnTo>
                    <a:pt x="0" y="154781"/>
                  </a:lnTo>
                  <a:lnTo>
                    <a:pt x="252412" y="123825"/>
                  </a:lnTo>
                  <a:lnTo>
                    <a:pt x="669131" y="69056"/>
                  </a:lnTo>
                  <a:lnTo>
                    <a:pt x="947737" y="35719"/>
                  </a:lnTo>
                  <a:lnTo>
                    <a:pt x="985837" y="21431"/>
                  </a:lnTo>
                  <a:lnTo>
                    <a:pt x="1033462" y="9525"/>
                  </a:lnTo>
                  <a:lnTo>
                    <a:pt x="1090612" y="0"/>
                  </a:lnTo>
                  <a:lnTo>
                    <a:pt x="1145381" y="0"/>
                  </a:lnTo>
                  <a:lnTo>
                    <a:pt x="1202531" y="9525"/>
                  </a:lnTo>
                  <a:lnTo>
                    <a:pt x="1245394" y="23812"/>
                  </a:lnTo>
                  <a:lnTo>
                    <a:pt x="1323975" y="47625"/>
                  </a:lnTo>
                  <a:cubicBezTo>
                    <a:pt x="1324769" y="93662"/>
                    <a:pt x="1325562" y="139700"/>
                    <a:pt x="1326356" y="185737"/>
                  </a:cubicBezTo>
                  <a:lnTo>
                    <a:pt x="566737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BC417F46-2DE6-4451-9325-740044676BD5}"/>
              </a:ext>
            </a:extLst>
          </p:cNvPr>
          <p:cNvGrpSpPr/>
          <p:nvPr/>
        </p:nvGrpSpPr>
        <p:grpSpPr>
          <a:xfrm>
            <a:off x="3635379" y="1456249"/>
            <a:ext cx="4716461" cy="4589463"/>
            <a:chOff x="3635379" y="1463675"/>
            <a:chExt cx="4716461" cy="4589463"/>
          </a:xfrm>
          <a:solidFill>
            <a:schemeClr val="tx1"/>
          </a:solidFill>
        </p:grpSpPr>
        <p:sp>
          <p:nvSpPr>
            <p:cNvPr id="42" name="フリーフォーム 6">
              <a:extLst>
                <a:ext uri="{FF2B5EF4-FFF2-40B4-BE49-F238E27FC236}">
                  <a16:creationId xmlns:a16="http://schemas.microsoft.com/office/drawing/2014/main" id="{066D1353-5ECE-4227-893B-837672525316}"/>
                </a:ext>
              </a:extLst>
            </p:cNvPr>
            <p:cNvSpPr/>
            <p:nvPr/>
          </p:nvSpPr>
          <p:spPr>
            <a:xfrm>
              <a:off x="3841754" y="2116139"/>
              <a:ext cx="619125" cy="808037"/>
            </a:xfrm>
            <a:custGeom>
              <a:avLst/>
              <a:gdLst>
                <a:gd name="connsiteX0" fmla="*/ 330994 w 619125"/>
                <a:gd name="connsiteY0" fmla="*/ 538163 h 807244"/>
                <a:gd name="connsiteX1" fmla="*/ 245269 w 619125"/>
                <a:gd name="connsiteY1" fmla="*/ 366713 h 807244"/>
                <a:gd name="connsiteX2" fmla="*/ 216694 w 619125"/>
                <a:gd name="connsiteY2" fmla="*/ 316707 h 807244"/>
                <a:gd name="connsiteX3" fmla="*/ 180975 w 619125"/>
                <a:gd name="connsiteY3" fmla="*/ 257175 h 807244"/>
                <a:gd name="connsiteX4" fmla="*/ 123825 w 619125"/>
                <a:gd name="connsiteY4" fmla="*/ 180975 h 807244"/>
                <a:gd name="connsiteX5" fmla="*/ 71438 w 619125"/>
                <a:gd name="connsiteY5" fmla="*/ 123825 h 807244"/>
                <a:gd name="connsiteX6" fmla="*/ 26194 w 619125"/>
                <a:gd name="connsiteY6" fmla="*/ 78582 h 807244"/>
                <a:gd name="connsiteX7" fmla="*/ 14288 w 619125"/>
                <a:gd name="connsiteY7" fmla="*/ 59532 h 807244"/>
                <a:gd name="connsiteX8" fmla="*/ 4763 w 619125"/>
                <a:gd name="connsiteY8" fmla="*/ 40482 h 807244"/>
                <a:gd name="connsiteX9" fmla="*/ 0 w 619125"/>
                <a:gd name="connsiteY9" fmla="*/ 23813 h 807244"/>
                <a:gd name="connsiteX10" fmla="*/ 0 w 619125"/>
                <a:gd name="connsiteY10" fmla="*/ 11907 h 807244"/>
                <a:gd name="connsiteX11" fmla="*/ 4763 w 619125"/>
                <a:gd name="connsiteY11" fmla="*/ 2382 h 807244"/>
                <a:gd name="connsiteX12" fmla="*/ 19050 w 619125"/>
                <a:gd name="connsiteY12" fmla="*/ 0 h 807244"/>
                <a:gd name="connsiteX13" fmla="*/ 38100 w 619125"/>
                <a:gd name="connsiteY13" fmla="*/ 4763 h 807244"/>
                <a:gd name="connsiteX14" fmla="*/ 97632 w 619125"/>
                <a:gd name="connsiteY14" fmla="*/ 35719 h 807244"/>
                <a:gd name="connsiteX15" fmla="*/ 200025 w 619125"/>
                <a:gd name="connsiteY15" fmla="*/ 95250 h 807244"/>
                <a:gd name="connsiteX16" fmla="*/ 302419 w 619125"/>
                <a:gd name="connsiteY16" fmla="*/ 157163 h 807244"/>
                <a:gd name="connsiteX17" fmla="*/ 390525 w 619125"/>
                <a:gd name="connsiteY17" fmla="*/ 219075 h 807244"/>
                <a:gd name="connsiteX18" fmla="*/ 473869 w 619125"/>
                <a:gd name="connsiteY18" fmla="*/ 278607 h 807244"/>
                <a:gd name="connsiteX19" fmla="*/ 519113 w 619125"/>
                <a:gd name="connsiteY19" fmla="*/ 316707 h 807244"/>
                <a:gd name="connsiteX20" fmla="*/ 542925 w 619125"/>
                <a:gd name="connsiteY20" fmla="*/ 342900 h 807244"/>
                <a:gd name="connsiteX21" fmla="*/ 554832 w 619125"/>
                <a:gd name="connsiteY21" fmla="*/ 366713 h 807244"/>
                <a:gd name="connsiteX22" fmla="*/ 576263 w 619125"/>
                <a:gd name="connsiteY22" fmla="*/ 411957 h 807244"/>
                <a:gd name="connsiteX23" fmla="*/ 595313 w 619125"/>
                <a:gd name="connsiteY23" fmla="*/ 466725 h 807244"/>
                <a:gd name="connsiteX24" fmla="*/ 607219 w 619125"/>
                <a:gd name="connsiteY24" fmla="*/ 533400 h 807244"/>
                <a:gd name="connsiteX25" fmla="*/ 616744 w 619125"/>
                <a:gd name="connsiteY25" fmla="*/ 607219 h 807244"/>
                <a:gd name="connsiteX26" fmla="*/ 619125 w 619125"/>
                <a:gd name="connsiteY26" fmla="*/ 666750 h 807244"/>
                <a:gd name="connsiteX27" fmla="*/ 616744 w 619125"/>
                <a:gd name="connsiteY27" fmla="*/ 709613 h 807244"/>
                <a:gd name="connsiteX28" fmla="*/ 609600 w 619125"/>
                <a:gd name="connsiteY28" fmla="*/ 735807 h 807244"/>
                <a:gd name="connsiteX29" fmla="*/ 583407 w 619125"/>
                <a:gd name="connsiteY29" fmla="*/ 769144 h 807244"/>
                <a:gd name="connsiteX30" fmla="*/ 559594 w 619125"/>
                <a:gd name="connsiteY30" fmla="*/ 792957 h 807244"/>
                <a:gd name="connsiteX31" fmla="*/ 533400 w 619125"/>
                <a:gd name="connsiteY31" fmla="*/ 804863 h 807244"/>
                <a:gd name="connsiteX32" fmla="*/ 514350 w 619125"/>
                <a:gd name="connsiteY32" fmla="*/ 807244 h 807244"/>
                <a:gd name="connsiteX33" fmla="*/ 490538 w 619125"/>
                <a:gd name="connsiteY33" fmla="*/ 802482 h 807244"/>
                <a:gd name="connsiteX34" fmla="*/ 469107 w 619125"/>
                <a:gd name="connsiteY34" fmla="*/ 790575 h 807244"/>
                <a:gd name="connsiteX35" fmla="*/ 445294 w 619125"/>
                <a:gd name="connsiteY35" fmla="*/ 771525 h 807244"/>
                <a:gd name="connsiteX36" fmla="*/ 426244 w 619125"/>
                <a:gd name="connsiteY36" fmla="*/ 750094 h 807244"/>
                <a:gd name="connsiteX37" fmla="*/ 404813 w 619125"/>
                <a:gd name="connsiteY37" fmla="*/ 716757 h 807244"/>
                <a:gd name="connsiteX38" fmla="*/ 388144 w 619125"/>
                <a:gd name="connsiteY38" fmla="*/ 671513 h 807244"/>
                <a:gd name="connsiteX39" fmla="*/ 366713 w 619125"/>
                <a:gd name="connsiteY39" fmla="*/ 619125 h 807244"/>
                <a:gd name="connsiteX40" fmla="*/ 330994 w 619125"/>
                <a:gd name="connsiteY40" fmla="*/ 538163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125" h="807244">
                  <a:moveTo>
                    <a:pt x="330994" y="538163"/>
                  </a:moveTo>
                  <a:lnTo>
                    <a:pt x="245269" y="366713"/>
                  </a:lnTo>
                  <a:lnTo>
                    <a:pt x="216694" y="316707"/>
                  </a:lnTo>
                  <a:lnTo>
                    <a:pt x="180975" y="257175"/>
                  </a:lnTo>
                  <a:lnTo>
                    <a:pt x="123825" y="180975"/>
                  </a:lnTo>
                  <a:lnTo>
                    <a:pt x="71438" y="123825"/>
                  </a:lnTo>
                  <a:lnTo>
                    <a:pt x="26194" y="78582"/>
                  </a:lnTo>
                  <a:lnTo>
                    <a:pt x="14288" y="59532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97632" y="35719"/>
                  </a:lnTo>
                  <a:lnTo>
                    <a:pt x="200025" y="95250"/>
                  </a:lnTo>
                  <a:lnTo>
                    <a:pt x="302419" y="157163"/>
                  </a:lnTo>
                  <a:lnTo>
                    <a:pt x="390525" y="219075"/>
                  </a:lnTo>
                  <a:lnTo>
                    <a:pt x="473869" y="278607"/>
                  </a:lnTo>
                  <a:lnTo>
                    <a:pt x="519113" y="316707"/>
                  </a:lnTo>
                  <a:lnTo>
                    <a:pt x="542925" y="342900"/>
                  </a:lnTo>
                  <a:lnTo>
                    <a:pt x="554832" y="366713"/>
                  </a:lnTo>
                  <a:lnTo>
                    <a:pt x="576263" y="411957"/>
                  </a:lnTo>
                  <a:lnTo>
                    <a:pt x="595313" y="466725"/>
                  </a:lnTo>
                  <a:lnTo>
                    <a:pt x="607219" y="533400"/>
                  </a:lnTo>
                  <a:lnTo>
                    <a:pt x="616744" y="607219"/>
                  </a:lnTo>
                  <a:cubicBezTo>
                    <a:pt x="617538" y="627063"/>
                    <a:pt x="618331" y="646906"/>
                    <a:pt x="619125" y="666750"/>
                  </a:cubicBezTo>
                  <a:lnTo>
                    <a:pt x="616744" y="709613"/>
                  </a:lnTo>
                  <a:lnTo>
                    <a:pt x="609600" y="735807"/>
                  </a:lnTo>
                  <a:lnTo>
                    <a:pt x="583407" y="769144"/>
                  </a:lnTo>
                  <a:lnTo>
                    <a:pt x="559594" y="792957"/>
                  </a:lnTo>
                  <a:lnTo>
                    <a:pt x="533400" y="804863"/>
                  </a:lnTo>
                  <a:lnTo>
                    <a:pt x="514350" y="807244"/>
                  </a:lnTo>
                  <a:lnTo>
                    <a:pt x="490538" y="802482"/>
                  </a:lnTo>
                  <a:lnTo>
                    <a:pt x="469107" y="790575"/>
                  </a:lnTo>
                  <a:lnTo>
                    <a:pt x="445294" y="771525"/>
                  </a:lnTo>
                  <a:lnTo>
                    <a:pt x="426244" y="750094"/>
                  </a:lnTo>
                  <a:lnTo>
                    <a:pt x="404813" y="716757"/>
                  </a:lnTo>
                  <a:lnTo>
                    <a:pt x="388144" y="671513"/>
                  </a:lnTo>
                  <a:lnTo>
                    <a:pt x="366713" y="619125"/>
                  </a:lnTo>
                  <a:lnTo>
                    <a:pt x="330994" y="538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55F7E627-253B-47CA-AFFD-4090E37334E4}"/>
                </a:ext>
              </a:extLst>
            </p:cNvPr>
            <p:cNvSpPr/>
            <p:nvPr/>
          </p:nvSpPr>
          <p:spPr>
            <a:xfrm>
              <a:off x="5246692" y="1849438"/>
              <a:ext cx="542925" cy="793750"/>
            </a:xfrm>
            <a:custGeom>
              <a:avLst/>
              <a:gdLst>
                <a:gd name="connsiteX0" fmla="*/ 311944 w 542925"/>
                <a:gd name="connsiteY0" fmla="*/ 509588 h 792957"/>
                <a:gd name="connsiteX1" fmla="*/ 138112 w 542925"/>
                <a:gd name="connsiteY1" fmla="*/ 692944 h 792957"/>
                <a:gd name="connsiteX2" fmla="*/ 69056 w 542925"/>
                <a:gd name="connsiteY2" fmla="*/ 769144 h 792957"/>
                <a:gd name="connsiteX3" fmla="*/ 57150 w 542925"/>
                <a:gd name="connsiteY3" fmla="*/ 781050 h 792957"/>
                <a:gd name="connsiteX4" fmla="*/ 45244 w 542925"/>
                <a:gd name="connsiteY4" fmla="*/ 790575 h 792957"/>
                <a:gd name="connsiteX5" fmla="*/ 26194 w 542925"/>
                <a:gd name="connsiteY5" fmla="*/ 792957 h 792957"/>
                <a:gd name="connsiteX6" fmla="*/ 11906 w 542925"/>
                <a:gd name="connsiteY6" fmla="*/ 790575 h 792957"/>
                <a:gd name="connsiteX7" fmla="*/ 2381 w 542925"/>
                <a:gd name="connsiteY7" fmla="*/ 783432 h 792957"/>
                <a:gd name="connsiteX8" fmla="*/ 0 w 542925"/>
                <a:gd name="connsiteY8" fmla="*/ 771525 h 792957"/>
                <a:gd name="connsiteX9" fmla="*/ 7144 w 542925"/>
                <a:gd name="connsiteY9" fmla="*/ 745332 h 792957"/>
                <a:gd name="connsiteX10" fmla="*/ 59531 w 542925"/>
                <a:gd name="connsiteY10" fmla="*/ 621507 h 792957"/>
                <a:gd name="connsiteX11" fmla="*/ 119062 w 542925"/>
                <a:gd name="connsiteY11" fmla="*/ 476250 h 792957"/>
                <a:gd name="connsiteX12" fmla="*/ 176212 w 542925"/>
                <a:gd name="connsiteY12" fmla="*/ 340519 h 792957"/>
                <a:gd name="connsiteX13" fmla="*/ 216694 w 542925"/>
                <a:gd name="connsiteY13" fmla="*/ 240507 h 792957"/>
                <a:gd name="connsiteX14" fmla="*/ 223837 w 542925"/>
                <a:gd name="connsiteY14" fmla="*/ 221457 h 792957"/>
                <a:gd name="connsiteX15" fmla="*/ 228600 w 542925"/>
                <a:gd name="connsiteY15" fmla="*/ 200025 h 792957"/>
                <a:gd name="connsiteX16" fmla="*/ 228600 w 542925"/>
                <a:gd name="connsiteY16" fmla="*/ 178594 h 792957"/>
                <a:gd name="connsiteX17" fmla="*/ 219075 w 542925"/>
                <a:gd name="connsiteY17" fmla="*/ 152400 h 792957"/>
                <a:gd name="connsiteX18" fmla="*/ 195262 w 542925"/>
                <a:gd name="connsiteY18" fmla="*/ 116682 h 792957"/>
                <a:gd name="connsiteX19" fmla="*/ 173831 w 542925"/>
                <a:gd name="connsiteY19" fmla="*/ 90488 h 792957"/>
                <a:gd name="connsiteX20" fmla="*/ 154781 w 542925"/>
                <a:gd name="connsiteY20" fmla="*/ 71438 h 792957"/>
                <a:gd name="connsiteX21" fmla="*/ 142875 w 542925"/>
                <a:gd name="connsiteY21" fmla="*/ 54769 h 792957"/>
                <a:gd name="connsiteX22" fmla="*/ 135731 w 542925"/>
                <a:gd name="connsiteY22" fmla="*/ 30957 h 792957"/>
                <a:gd name="connsiteX23" fmla="*/ 135731 w 542925"/>
                <a:gd name="connsiteY23" fmla="*/ 14288 h 792957"/>
                <a:gd name="connsiteX24" fmla="*/ 140494 w 542925"/>
                <a:gd name="connsiteY24" fmla="*/ 4763 h 792957"/>
                <a:gd name="connsiteX25" fmla="*/ 161925 w 542925"/>
                <a:gd name="connsiteY25" fmla="*/ 0 h 792957"/>
                <a:gd name="connsiteX26" fmla="*/ 200025 w 542925"/>
                <a:gd name="connsiteY26" fmla="*/ 4763 h 792957"/>
                <a:gd name="connsiteX27" fmla="*/ 254794 w 542925"/>
                <a:gd name="connsiteY27" fmla="*/ 23813 h 792957"/>
                <a:gd name="connsiteX28" fmla="*/ 314325 w 542925"/>
                <a:gd name="connsiteY28" fmla="*/ 45244 h 792957"/>
                <a:gd name="connsiteX29" fmla="*/ 354806 w 542925"/>
                <a:gd name="connsiteY29" fmla="*/ 66675 h 792957"/>
                <a:gd name="connsiteX30" fmla="*/ 400050 w 542925"/>
                <a:gd name="connsiteY30" fmla="*/ 97632 h 792957"/>
                <a:gd name="connsiteX31" fmla="*/ 433387 w 542925"/>
                <a:gd name="connsiteY31" fmla="*/ 121444 h 792957"/>
                <a:gd name="connsiteX32" fmla="*/ 469106 w 542925"/>
                <a:gd name="connsiteY32" fmla="*/ 150019 h 792957"/>
                <a:gd name="connsiteX33" fmla="*/ 516731 w 542925"/>
                <a:gd name="connsiteY33" fmla="*/ 202407 h 792957"/>
                <a:gd name="connsiteX34" fmla="*/ 531019 w 542925"/>
                <a:gd name="connsiteY34" fmla="*/ 221457 h 792957"/>
                <a:gd name="connsiteX35" fmla="*/ 540544 w 542925"/>
                <a:gd name="connsiteY35" fmla="*/ 240507 h 792957"/>
                <a:gd name="connsiteX36" fmla="*/ 542925 w 542925"/>
                <a:gd name="connsiteY36" fmla="*/ 252413 h 792957"/>
                <a:gd name="connsiteX37" fmla="*/ 535781 w 542925"/>
                <a:gd name="connsiteY37" fmla="*/ 280988 h 792957"/>
                <a:gd name="connsiteX38" fmla="*/ 519112 w 542925"/>
                <a:gd name="connsiteY38" fmla="*/ 309563 h 792957"/>
                <a:gd name="connsiteX39" fmla="*/ 485775 w 542925"/>
                <a:gd name="connsiteY39" fmla="*/ 342900 h 792957"/>
                <a:gd name="connsiteX40" fmla="*/ 428625 w 542925"/>
                <a:gd name="connsiteY40" fmla="*/ 383382 h 792957"/>
                <a:gd name="connsiteX41" fmla="*/ 311944 w 542925"/>
                <a:gd name="connsiteY41" fmla="*/ 5095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2925" h="792957">
                  <a:moveTo>
                    <a:pt x="311944" y="509588"/>
                  </a:moveTo>
                  <a:lnTo>
                    <a:pt x="138112" y="692944"/>
                  </a:lnTo>
                  <a:lnTo>
                    <a:pt x="69056" y="769144"/>
                  </a:lnTo>
                  <a:lnTo>
                    <a:pt x="57150" y="781050"/>
                  </a:lnTo>
                  <a:lnTo>
                    <a:pt x="45244" y="790575"/>
                  </a:lnTo>
                  <a:lnTo>
                    <a:pt x="26194" y="792957"/>
                  </a:lnTo>
                  <a:lnTo>
                    <a:pt x="11906" y="790575"/>
                  </a:lnTo>
                  <a:lnTo>
                    <a:pt x="2381" y="783432"/>
                  </a:lnTo>
                  <a:lnTo>
                    <a:pt x="0" y="771525"/>
                  </a:lnTo>
                  <a:lnTo>
                    <a:pt x="7144" y="745332"/>
                  </a:lnTo>
                  <a:lnTo>
                    <a:pt x="59531" y="621507"/>
                  </a:lnTo>
                  <a:lnTo>
                    <a:pt x="119062" y="476250"/>
                  </a:lnTo>
                  <a:lnTo>
                    <a:pt x="176212" y="340519"/>
                  </a:lnTo>
                  <a:lnTo>
                    <a:pt x="216694" y="240507"/>
                  </a:lnTo>
                  <a:lnTo>
                    <a:pt x="223837" y="221457"/>
                  </a:lnTo>
                  <a:lnTo>
                    <a:pt x="228600" y="200025"/>
                  </a:lnTo>
                  <a:lnTo>
                    <a:pt x="228600" y="178594"/>
                  </a:lnTo>
                  <a:lnTo>
                    <a:pt x="219075" y="152400"/>
                  </a:lnTo>
                  <a:lnTo>
                    <a:pt x="195262" y="116682"/>
                  </a:lnTo>
                  <a:lnTo>
                    <a:pt x="173831" y="90488"/>
                  </a:lnTo>
                  <a:lnTo>
                    <a:pt x="154781" y="71438"/>
                  </a:lnTo>
                  <a:lnTo>
                    <a:pt x="142875" y="54769"/>
                  </a:lnTo>
                  <a:lnTo>
                    <a:pt x="135731" y="30957"/>
                  </a:lnTo>
                  <a:lnTo>
                    <a:pt x="135731" y="14288"/>
                  </a:lnTo>
                  <a:lnTo>
                    <a:pt x="140494" y="4763"/>
                  </a:lnTo>
                  <a:lnTo>
                    <a:pt x="161925" y="0"/>
                  </a:lnTo>
                  <a:lnTo>
                    <a:pt x="200025" y="4763"/>
                  </a:lnTo>
                  <a:lnTo>
                    <a:pt x="254794" y="23813"/>
                  </a:lnTo>
                  <a:lnTo>
                    <a:pt x="314325" y="45244"/>
                  </a:lnTo>
                  <a:lnTo>
                    <a:pt x="354806" y="66675"/>
                  </a:lnTo>
                  <a:lnTo>
                    <a:pt x="400050" y="97632"/>
                  </a:lnTo>
                  <a:lnTo>
                    <a:pt x="433387" y="121444"/>
                  </a:lnTo>
                  <a:lnTo>
                    <a:pt x="469106" y="150019"/>
                  </a:lnTo>
                  <a:lnTo>
                    <a:pt x="516731" y="202407"/>
                  </a:lnTo>
                  <a:lnTo>
                    <a:pt x="531019" y="221457"/>
                  </a:lnTo>
                  <a:lnTo>
                    <a:pt x="540544" y="240507"/>
                  </a:lnTo>
                  <a:lnTo>
                    <a:pt x="542925" y="252413"/>
                  </a:lnTo>
                  <a:lnTo>
                    <a:pt x="535781" y="280988"/>
                  </a:lnTo>
                  <a:lnTo>
                    <a:pt x="519112" y="309563"/>
                  </a:lnTo>
                  <a:lnTo>
                    <a:pt x="485775" y="342900"/>
                  </a:lnTo>
                  <a:lnTo>
                    <a:pt x="428625" y="383382"/>
                  </a:lnTo>
                  <a:lnTo>
                    <a:pt x="311944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00553AE8-2C07-4D73-85BE-DC1B5DAB0E28}"/>
                </a:ext>
              </a:extLst>
            </p:cNvPr>
            <p:cNvSpPr/>
            <p:nvPr/>
          </p:nvSpPr>
          <p:spPr>
            <a:xfrm>
              <a:off x="3665542" y="2868613"/>
              <a:ext cx="2039937" cy="608012"/>
            </a:xfrm>
            <a:custGeom>
              <a:avLst/>
              <a:gdLst>
                <a:gd name="connsiteX0" fmla="*/ 1562100 w 2040731"/>
                <a:gd name="connsiteY0" fmla="*/ 280988 h 607219"/>
                <a:gd name="connsiteX1" fmla="*/ 1257300 w 2040731"/>
                <a:gd name="connsiteY1" fmla="*/ 342900 h 607219"/>
                <a:gd name="connsiteX2" fmla="*/ 1021556 w 2040731"/>
                <a:gd name="connsiteY2" fmla="*/ 395288 h 607219"/>
                <a:gd name="connsiteX3" fmla="*/ 766762 w 2040731"/>
                <a:gd name="connsiteY3" fmla="*/ 469107 h 607219"/>
                <a:gd name="connsiteX4" fmla="*/ 435769 w 2040731"/>
                <a:gd name="connsiteY4" fmla="*/ 561975 h 607219"/>
                <a:gd name="connsiteX5" fmla="*/ 350044 w 2040731"/>
                <a:gd name="connsiteY5" fmla="*/ 607219 h 607219"/>
                <a:gd name="connsiteX6" fmla="*/ 295275 w 2040731"/>
                <a:gd name="connsiteY6" fmla="*/ 588169 h 607219"/>
                <a:gd name="connsiteX7" fmla="*/ 197644 w 2040731"/>
                <a:gd name="connsiteY7" fmla="*/ 545307 h 607219"/>
                <a:gd name="connsiteX8" fmla="*/ 140494 w 2040731"/>
                <a:gd name="connsiteY8" fmla="*/ 516732 h 607219"/>
                <a:gd name="connsiteX9" fmla="*/ 111919 w 2040731"/>
                <a:gd name="connsiteY9" fmla="*/ 492919 h 607219"/>
                <a:gd name="connsiteX10" fmla="*/ 69056 w 2040731"/>
                <a:gd name="connsiteY10" fmla="*/ 442913 h 607219"/>
                <a:gd name="connsiteX11" fmla="*/ 33337 w 2040731"/>
                <a:gd name="connsiteY11" fmla="*/ 385763 h 607219"/>
                <a:gd name="connsiteX12" fmla="*/ 11906 w 2040731"/>
                <a:gd name="connsiteY12" fmla="*/ 345282 h 607219"/>
                <a:gd name="connsiteX13" fmla="*/ 0 w 2040731"/>
                <a:gd name="connsiteY13" fmla="*/ 316707 h 607219"/>
                <a:gd name="connsiteX14" fmla="*/ 0 w 2040731"/>
                <a:gd name="connsiteY14" fmla="*/ 290513 h 607219"/>
                <a:gd name="connsiteX15" fmla="*/ 2381 w 2040731"/>
                <a:gd name="connsiteY15" fmla="*/ 280988 h 607219"/>
                <a:gd name="connsiteX16" fmla="*/ 16669 w 2040731"/>
                <a:gd name="connsiteY16" fmla="*/ 276225 h 607219"/>
                <a:gd name="connsiteX17" fmla="*/ 30956 w 2040731"/>
                <a:gd name="connsiteY17" fmla="*/ 276225 h 607219"/>
                <a:gd name="connsiteX18" fmla="*/ 54769 w 2040731"/>
                <a:gd name="connsiteY18" fmla="*/ 288132 h 607219"/>
                <a:gd name="connsiteX19" fmla="*/ 88106 w 2040731"/>
                <a:gd name="connsiteY19" fmla="*/ 307182 h 607219"/>
                <a:gd name="connsiteX20" fmla="*/ 130969 w 2040731"/>
                <a:gd name="connsiteY20" fmla="*/ 326232 h 607219"/>
                <a:gd name="connsiteX21" fmla="*/ 166687 w 2040731"/>
                <a:gd name="connsiteY21" fmla="*/ 338138 h 607219"/>
                <a:gd name="connsiteX22" fmla="*/ 214312 w 2040731"/>
                <a:gd name="connsiteY22" fmla="*/ 350044 h 607219"/>
                <a:gd name="connsiteX23" fmla="*/ 273844 w 2040731"/>
                <a:gd name="connsiteY23" fmla="*/ 357188 h 607219"/>
                <a:gd name="connsiteX24" fmla="*/ 321469 w 2040731"/>
                <a:gd name="connsiteY24" fmla="*/ 359569 h 607219"/>
                <a:gd name="connsiteX25" fmla="*/ 378619 w 2040731"/>
                <a:gd name="connsiteY25" fmla="*/ 361950 h 607219"/>
                <a:gd name="connsiteX26" fmla="*/ 464344 w 2040731"/>
                <a:gd name="connsiteY26" fmla="*/ 352425 h 607219"/>
                <a:gd name="connsiteX27" fmla="*/ 585787 w 2040731"/>
                <a:gd name="connsiteY27" fmla="*/ 328613 h 607219"/>
                <a:gd name="connsiteX28" fmla="*/ 809625 w 2040731"/>
                <a:gd name="connsiteY28" fmla="*/ 276225 h 607219"/>
                <a:gd name="connsiteX29" fmla="*/ 1090612 w 2040731"/>
                <a:gd name="connsiteY29" fmla="*/ 195263 h 607219"/>
                <a:gd name="connsiteX30" fmla="*/ 1259681 w 2040731"/>
                <a:gd name="connsiteY30" fmla="*/ 147638 h 607219"/>
                <a:gd name="connsiteX31" fmla="*/ 1378744 w 2040731"/>
                <a:gd name="connsiteY31" fmla="*/ 111919 h 607219"/>
                <a:gd name="connsiteX32" fmla="*/ 1552575 w 2040731"/>
                <a:gd name="connsiteY32" fmla="*/ 64294 h 607219"/>
                <a:gd name="connsiteX33" fmla="*/ 1626394 w 2040731"/>
                <a:gd name="connsiteY33" fmla="*/ 45244 h 607219"/>
                <a:gd name="connsiteX34" fmla="*/ 1664494 w 2040731"/>
                <a:gd name="connsiteY34" fmla="*/ 30957 h 607219"/>
                <a:gd name="connsiteX35" fmla="*/ 1707356 w 2040731"/>
                <a:gd name="connsiteY35" fmla="*/ 2382 h 607219"/>
                <a:gd name="connsiteX36" fmla="*/ 1738312 w 2040731"/>
                <a:gd name="connsiteY36" fmla="*/ 0 h 607219"/>
                <a:gd name="connsiteX37" fmla="*/ 1850231 w 2040731"/>
                <a:gd name="connsiteY37" fmla="*/ 9525 h 607219"/>
                <a:gd name="connsiteX38" fmla="*/ 1916906 w 2040731"/>
                <a:gd name="connsiteY38" fmla="*/ 19050 h 607219"/>
                <a:gd name="connsiteX39" fmla="*/ 1971675 w 2040731"/>
                <a:gd name="connsiteY39" fmla="*/ 33338 h 607219"/>
                <a:gd name="connsiteX40" fmla="*/ 2000250 w 2040731"/>
                <a:gd name="connsiteY40" fmla="*/ 45244 h 607219"/>
                <a:gd name="connsiteX41" fmla="*/ 2021681 w 2040731"/>
                <a:gd name="connsiteY41" fmla="*/ 59532 h 607219"/>
                <a:gd name="connsiteX42" fmla="*/ 2035969 w 2040731"/>
                <a:gd name="connsiteY42" fmla="*/ 73819 h 607219"/>
                <a:gd name="connsiteX43" fmla="*/ 2040731 w 2040731"/>
                <a:gd name="connsiteY43" fmla="*/ 90488 h 607219"/>
                <a:gd name="connsiteX44" fmla="*/ 2035969 w 2040731"/>
                <a:gd name="connsiteY44" fmla="*/ 121444 h 607219"/>
                <a:gd name="connsiteX45" fmla="*/ 2012156 w 2040731"/>
                <a:gd name="connsiteY45" fmla="*/ 166688 h 607219"/>
                <a:gd name="connsiteX46" fmla="*/ 1969294 w 2040731"/>
                <a:gd name="connsiteY46" fmla="*/ 207169 h 607219"/>
                <a:gd name="connsiteX47" fmla="*/ 1828800 w 2040731"/>
                <a:gd name="connsiteY47" fmla="*/ 233363 h 607219"/>
                <a:gd name="connsiteX48" fmla="*/ 1562100 w 2040731"/>
                <a:gd name="connsiteY48" fmla="*/ 2809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40731" h="607219">
                  <a:moveTo>
                    <a:pt x="1562100" y="280988"/>
                  </a:moveTo>
                  <a:lnTo>
                    <a:pt x="1257300" y="342900"/>
                  </a:lnTo>
                  <a:lnTo>
                    <a:pt x="1021556" y="395288"/>
                  </a:lnTo>
                  <a:lnTo>
                    <a:pt x="766762" y="469107"/>
                  </a:lnTo>
                  <a:lnTo>
                    <a:pt x="435769" y="561975"/>
                  </a:lnTo>
                  <a:lnTo>
                    <a:pt x="350044" y="607219"/>
                  </a:lnTo>
                  <a:lnTo>
                    <a:pt x="295275" y="588169"/>
                  </a:lnTo>
                  <a:lnTo>
                    <a:pt x="197644" y="545307"/>
                  </a:lnTo>
                  <a:lnTo>
                    <a:pt x="140494" y="516732"/>
                  </a:lnTo>
                  <a:lnTo>
                    <a:pt x="111919" y="492919"/>
                  </a:lnTo>
                  <a:lnTo>
                    <a:pt x="69056" y="442913"/>
                  </a:lnTo>
                  <a:lnTo>
                    <a:pt x="33337" y="385763"/>
                  </a:lnTo>
                  <a:lnTo>
                    <a:pt x="11906" y="345282"/>
                  </a:lnTo>
                  <a:lnTo>
                    <a:pt x="0" y="316707"/>
                  </a:lnTo>
                  <a:lnTo>
                    <a:pt x="0" y="290513"/>
                  </a:lnTo>
                  <a:lnTo>
                    <a:pt x="2381" y="280988"/>
                  </a:lnTo>
                  <a:lnTo>
                    <a:pt x="16669" y="276225"/>
                  </a:lnTo>
                  <a:lnTo>
                    <a:pt x="30956" y="276225"/>
                  </a:lnTo>
                  <a:lnTo>
                    <a:pt x="54769" y="288132"/>
                  </a:lnTo>
                  <a:lnTo>
                    <a:pt x="88106" y="307182"/>
                  </a:lnTo>
                  <a:lnTo>
                    <a:pt x="130969" y="326232"/>
                  </a:lnTo>
                  <a:lnTo>
                    <a:pt x="166687" y="338138"/>
                  </a:lnTo>
                  <a:lnTo>
                    <a:pt x="214312" y="350044"/>
                  </a:lnTo>
                  <a:lnTo>
                    <a:pt x="273844" y="357188"/>
                  </a:lnTo>
                  <a:lnTo>
                    <a:pt x="321469" y="359569"/>
                  </a:lnTo>
                  <a:lnTo>
                    <a:pt x="378619" y="361950"/>
                  </a:lnTo>
                  <a:lnTo>
                    <a:pt x="464344" y="352425"/>
                  </a:lnTo>
                  <a:lnTo>
                    <a:pt x="585787" y="328613"/>
                  </a:lnTo>
                  <a:lnTo>
                    <a:pt x="809625" y="276225"/>
                  </a:lnTo>
                  <a:lnTo>
                    <a:pt x="1090612" y="195263"/>
                  </a:lnTo>
                  <a:lnTo>
                    <a:pt x="1259681" y="147638"/>
                  </a:lnTo>
                  <a:lnTo>
                    <a:pt x="1378744" y="111919"/>
                  </a:lnTo>
                  <a:lnTo>
                    <a:pt x="1552575" y="64294"/>
                  </a:lnTo>
                  <a:lnTo>
                    <a:pt x="1626394" y="45244"/>
                  </a:lnTo>
                  <a:lnTo>
                    <a:pt x="1664494" y="30957"/>
                  </a:lnTo>
                  <a:lnTo>
                    <a:pt x="1707356" y="2382"/>
                  </a:lnTo>
                  <a:lnTo>
                    <a:pt x="1738312" y="0"/>
                  </a:lnTo>
                  <a:lnTo>
                    <a:pt x="1850231" y="9525"/>
                  </a:lnTo>
                  <a:lnTo>
                    <a:pt x="1916906" y="19050"/>
                  </a:lnTo>
                  <a:lnTo>
                    <a:pt x="1971675" y="33338"/>
                  </a:lnTo>
                  <a:lnTo>
                    <a:pt x="2000250" y="45244"/>
                  </a:lnTo>
                  <a:lnTo>
                    <a:pt x="2021681" y="59532"/>
                  </a:lnTo>
                  <a:lnTo>
                    <a:pt x="2035969" y="73819"/>
                  </a:lnTo>
                  <a:lnTo>
                    <a:pt x="2040731" y="90488"/>
                  </a:lnTo>
                  <a:lnTo>
                    <a:pt x="2035969" y="121444"/>
                  </a:lnTo>
                  <a:lnTo>
                    <a:pt x="2012156" y="166688"/>
                  </a:lnTo>
                  <a:lnTo>
                    <a:pt x="1969294" y="207169"/>
                  </a:lnTo>
                  <a:lnTo>
                    <a:pt x="1828800" y="233363"/>
                  </a:lnTo>
                  <a:lnTo>
                    <a:pt x="156210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D0CFA146-DAC6-4167-B29B-D41D9472BE00}"/>
                </a:ext>
              </a:extLst>
            </p:cNvPr>
            <p:cNvSpPr/>
            <p:nvPr/>
          </p:nvSpPr>
          <p:spPr>
            <a:xfrm rot="16200000">
              <a:off x="4891090" y="4521201"/>
              <a:ext cx="2514600" cy="377825"/>
            </a:xfrm>
            <a:custGeom>
              <a:avLst/>
              <a:gdLst>
                <a:gd name="connsiteX0" fmla="*/ 1459706 w 2514600"/>
                <a:gd name="connsiteY0" fmla="*/ 376237 h 378619"/>
                <a:gd name="connsiteX1" fmla="*/ 1219200 w 2514600"/>
                <a:gd name="connsiteY1" fmla="*/ 376237 h 378619"/>
                <a:gd name="connsiteX2" fmla="*/ 1085850 w 2514600"/>
                <a:gd name="connsiteY2" fmla="*/ 354806 h 378619"/>
                <a:gd name="connsiteX3" fmla="*/ 711994 w 2514600"/>
                <a:gd name="connsiteY3" fmla="*/ 340519 h 378619"/>
                <a:gd name="connsiteX4" fmla="*/ 452438 w 2514600"/>
                <a:gd name="connsiteY4" fmla="*/ 326231 h 378619"/>
                <a:gd name="connsiteX5" fmla="*/ 257175 w 2514600"/>
                <a:gd name="connsiteY5" fmla="*/ 316706 h 378619"/>
                <a:gd name="connsiteX6" fmla="*/ 123825 w 2514600"/>
                <a:gd name="connsiteY6" fmla="*/ 311944 h 378619"/>
                <a:gd name="connsiteX7" fmla="*/ 76200 w 2514600"/>
                <a:gd name="connsiteY7" fmla="*/ 307181 h 378619"/>
                <a:gd name="connsiteX8" fmla="*/ 52388 w 2514600"/>
                <a:gd name="connsiteY8" fmla="*/ 302419 h 378619"/>
                <a:gd name="connsiteX9" fmla="*/ 16669 w 2514600"/>
                <a:gd name="connsiteY9" fmla="*/ 285750 h 378619"/>
                <a:gd name="connsiteX10" fmla="*/ 2381 w 2514600"/>
                <a:gd name="connsiteY10" fmla="*/ 269081 h 378619"/>
                <a:gd name="connsiteX11" fmla="*/ 0 w 2514600"/>
                <a:gd name="connsiteY11" fmla="*/ 245269 h 378619"/>
                <a:gd name="connsiteX12" fmla="*/ 7144 w 2514600"/>
                <a:gd name="connsiteY12" fmla="*/ 216694 h 378619"/>
                <a:gd name="connsiteX13" fmla="*/ 30956 w 2514600"/>
                <a:gd name="connsiteY13" fmla="*/ 180975 h 378619"/>
                <a:gd name="connsiteX14" fmla="*/ 57150 w 2514600"/>
                <a:gd name="connsiteY14" fmla="*/ 152400 h 378619"/>
                <a:gd name="connsiteX15" fmla="*/ 107156 w 2514600"/>
                <a:gd name="connsiteY15" fmla="*/ 126206 h 378619"/>
                <a:gd name="connsiteX16" fmla="*/ 209550 w 2514600"/>
                <a:gd name="connsiteY16" fmla="*/ 95250 h 378619"/>
                <a:gd name="connsiteX17" fmla="*/ 311944 w 2514600"/>
                <a:gd name="connsiteY17" fmla="*/ 73819 h 378619"/>
                <a:gd name="connsiteX18" fmla="*/ 404813 w 2514600"/>
                <a:gd name="connsiteY18" fmla="*/ 61912 h 378619"/>
                <a:gd name="connsiteX19" fmla="*/ 466725 w 2514600"/>
                <a:gd name="connsiteY19" fmla="*/ 76200 h 378619"/>
                <a:gd name="connsiteX20" fmla="*/ 611981 w 2514600"/>
                <a:gd name="connsiteY20" fmla="*/ 100012 h 378619"/>
                <a:gd name="connsiteX21" fmla="*/ 728663 w 2514600"/>
                <a:gd name="connsiteY21" fmla="*/ 114300 h 378619"/>
                <a:gd name="connsiteX22" fmla="*/ 892969 w 2514600"/>
                <a:gd name="connsiteY22" fmla="*/ 128587 h 378619"/>
                <a:gd name="connsiteX23" fmla="*/ 1038225 w 2514600"/>
                <a:gd name="connsiteY23" fmla="*/ 138112 h 378619"/>
                <a:gd name="connsiteX24" fmla="*/ 1221581 w 2514600"/>
                <a:gd name="connsiteY24" fmla="*/ 145256 h 378619"/>
                <a:gd name="connsiteX25" fmla="*/ 1547813 w 2514600"/>
                <a:gd name="connsiteY25" fmla="*/ 150019 h 378619"/>
                <a:gd name="connsiteX26" fmla="*/ 1797844 w 2514600"/>
                <a:gd name="connsiteY26" fmla="*/ 152400 h 378619"/>
                <a:gd name="connsiteX27" fmla="*/ 2102644 w 2514600"/>
                <a:gd name="connsiteY27" fmla="*/ 152400 h 378619"/>
                <a:gd name="connsiteX28" fmla="*/ 2212181 w 2514600"/>
                <a:gd name="connsiteY28" fmla="*/ 154781 h 378619"/>
                <a:gd name="connsiteX29" fmla="*/ 2259806 w 2514600"/>
                <a:gd name="connsiteY29" fmla="*/ 142875 h 378619"/>
                <a:gd name="connsiteX30" fmla="*/ 2324100 w 2514600"/>
                <a:gd name="connsiteY30" fmla="*/ 114300 h 378619"/>
                <a:gd name="connsiteX31" fmla="*/ 2376488 w 2514600"/>
                <a:gd name="connsiteY31" fmla="*/ 88106 h 378619"/>
                <a:gd name="connsiteX32" fmla="*/ 2414588 w 2514600"/>
                <a:gd name="connsiteY32" fmla="*/ 57150 h 378619"/>
                <a:gd name="connsiteX33" fmla="*/ 2431256 w 2514600"/>
                <a:gd name="connsiteY33" fmla="*/ 35719 h 378619"/>
                <a:gd name="connsiteX34" fmla="*/ 2445544 w 2514600"/>
                <a:gd name="connsiteY34" fmla="*/ 16669 h 378619"/>
                <a:gd name="connsiteX35" fmla="*/ 2464594 w 2514600"/>
                <a:gd name="connsiteY35" fmla="*/ 4762 h 378619"/>
                <a:gd name="connsiteX36" fmla="*/ 2486025 w 2514600"/>
                <a:gd name="connsiteY36" fmla="*/ 0 h 378619"/>
                <a:gd name="connsiteX37" fmla="*/ 2497931 w 2514600"/>
                <a:gd name="connsiteY37" fmla="*/ 2381 h 378619"/>
                <a:gd name="connsiteX38" fmla="*/ 2509838 w 2514600"/>
                <a:gd name="connsiteY38" fmla="*/ 7144 h 378619"/>
                <a:gd name="connsiteX39" fmla="*/ 2514600 w 2514600"/>
                <a:gd name="connsiteY39" fmla="*/ 16669 h 378619"/>
                <a:gd name="connsiteX40" fmla="*/ 2502694 w 2514600"/>
                <a:gd name="connsiteY40" fmla="*/ 47625 h 378619"/>
                <a:gd name="connsiteX41" fmla="*/ 2459831 w 2514600"/>
                <a:gd name="connsiteY41" fmla="*/ 145256 h 378619"/>
                <a:gd name="connsiteX42" fmla="*/ 2416969 w 2514600"/>
                <a:gd name="connsiteY42" fmla="*/ 235744 h 378619"/>
                <a:gd name="connsiteX43" fmla="*/ 2369344 w 2514600"/>
                <a:gd name="connsiteY43" fmla="*/ 319087 h 378619"/>
                <a:gd name="connsiteX44" fmla="*/ 2338388 w 2514600"/>
                <a:gd name="connsiteY44" fmla="*/ 361950 h 378619"/>
                <a:gd name="connsiteX45" fmla="*/ 2221706 w 2514600"/>
                <a:gd name="connsiteY45" fmla="*/ 357187 h 378619"/>
                <a:gd name="connsiteX46" fmla="*/ 1831181 w 2514600"/>
                <a:gd name="connsiteY46" fmla="*/ 378619 h 378619"/>
                <a:gd name="connsiteX47" fmla="*/ 1695450 w 2514600"/>
                <a:gd name="connsiteY47" fmla="*/ 378619 h 378619"/>
                <a:gd name="connsiteX48" fmla="*/ 1459706 w 2514600"/>
                <a:gd name="connsiteY48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14600" h="378619">
                  <a:moveTo>
                    <a:pt x="1459706" y="376237"/>
                  </a:moveTo>
                  <a:lnTo>
                    <a:pt x="1219200" y="376237"/>
                  </a:lnTo>
                  <a:lnTo>
                    <a:pt x="1085850" y="354806"/>
                  </a:lnTo>
                  <a:lnTo>
                    <a:pt x="711994" y="340519"/>
                  </a:lnTo>
                  <a:lnTo>
                    <a:pt x="452438" y="326231"/>
                  </a:lnTo>
                  <a:lnTo>
                    <a:pt x="257175" y="316706"/>
                  </a:lnTo>
                  <a:lnTo>
                    <a:pt x="123825" y="311944"/>
                  </a:lnTo>
                  <a:lnTo>
                    <a:pt x="76200" y="307181"/>
                  </a:lnTo>
                  <a:lnTo>
                    <a:pt x="52388" y="302419"/>
                  </a:lnTo>
                  <a:lnTo>
                    <a:pt x="16669" y="285750"/>
                  </a:lnTo>
                  <a:lnTo>
                    <a:pt x="2381" y="269081"/>
                  </a:lnTo>
                  <a:lnTo>
                    <a:pt x="0" y="245269"/>
                  </a:lnTo>
                  <a:lnTo>
                    <a:pt x="7144" y="216694"/>
                  </a:lnTo>
                  <a:lnTo>
                    <a:pt x="30956" y="180975"/>
                  </a:lnTo>
                  <a:lnTo>
                    <a:pt x="57150" y="152400"/>
                  </a:lnTo>
                  <a:lnTo>
                    <a:pt x="107156" y="126206"/>
                  </a:lnTo>
                  <a:lnTo>
                    <a:pt x="209550" y="95250"/>
                  </a:lnTo>
                  <a:lnTo>
                    <a:pt x="311944" y="73819"/>
                  </a:lnTo>
                  <a:lnTo>
                    <a:pt x="404813" y="61912"/>
                  </a:lnTo>
                  <a:lnTo>
                    <a:pt x="466725" y="76200"/>
                  </a:lnTo>
                  <a:lnTo>
                    <a:pt x="611981" y="100012"/>
                  </a:lnTo>
                  <a:lnTo>
                    <a:pt x="728663" y="114300"/>
                  </a:lnTo>
                  <a:lnTo>
                    <a:pt x="892969" y="128587"/>
                  </a:lnTo>
                  <a:lnTo>
                    <a:pt x="1038225" y="138112"/>
                  </a:lnTo>
                  <a:lnTo>
                    <a:pt x="1221581" y="145256"/>
                  </a:lnTo>
                  <a:lnTo>
                    <a:pt x="1547813" y="150019"/>
                  </a:lnTo>
                  <a:lnTo>
                    <a:pt x="1797844" y="152400"/>
                  </a:lnTo>
                  <a:lnTo>
                    <a:pt x="2102644" y="152400"/>
                  </a:lnTo>
                  <a:lnTo>
                    <a:pt x="2212181" y="154781"/>
                  </a:lnTo>
                  <a:lnTo>
                    <a:pt x="2259806" y="142875"/>
                  </a:lnTo>
                  <a:lnTo>
                    <a:pt x="2324100" y="114300"/>
                  </a:lnTo>
                  <a:lnTo>
                    <a:pt x="2376488" y="88106"/>
                  </a:lnTo>
                  <a:lnTo>
                    <a:pt x="2414588" y="57150"/>
                  </a:lnTo>
                  <a:lnTo>
                    <a:pt x="2431256" y="35719"/>
                  </a:lnTo>
                  <a:lnTo>
                    <a:pt x="2445544" y="16669"/>
                  </a:lnTo>
                  <a:lnTo>
                    <a:pt x="2464594" y="4762"/>
                  </a:lnTo>
                  <a:lnTo>
                    <a:pt x="2486025" y="0"/>
                  </a:lnTo>
                  <a:lnTo>
                    <a:pt x="2497931" y="2381"/>
                  </a:lnTo>
                  <a:lnTo>
                    <a:pt x="2509838" y="7144"/>
                  </a:lnTo>
                  <a:lnTo>
                    <a:pt x="2514600" y="16669"/>
                  </a:lnTo>
                  <a:lnTo>
                    <a:pt x="2502694" y="47625"/>
                  </a:lnTo>
                  <a:lnTo>
                    <a:pt x="2459831" y="145256"/>
                  </a:lnTo>
                  <a:lnTo>
                    <a:pt x="2416969" y="235744"/>
                  </a:lnTo>
                  <a:lnTo>
                    <a:pt x="2369344" y="319087"/>
                  </a:lnTo>
                  <a:lnTo>
                    <a:pt x="2338388" y="361950"/>
                  </a:lnTo>
                  <a:lnTo>
                    <a:pt x="2221706" y="357187"/>
                  </a:lnTo>
                  <a:lnTo>
                    <a:pt x="1831181" y="378619"/>
                  </a:lnTo>
                  <a:lnTo>
                    <a:pt x="1695450" y="378619"/>
                  </a:lnTo>
                  <a:lnTo>
                    <a:pt x="14597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0EDD6064-AF2D-46FD-A4D9-5DEBE4DB6D34}"/>
                </a:ext>
              </a:extLst>
            </p:cNvPr>
            <p:cNvSpPr/>
            <p:nvPr/>
          </p:nvSpPr>
          <p:spPr>
            <a:xfrm rot="16200000">
              <a:off x="2572547" y="3534569"/>
              <a:ext cx="4394200" cy="512762"/>
            </a:xfrm>
            <a:custGeom>
              <a:avLst/>
              <a:gdLst>
                <a:gd name="connsiteX0" fmla="*/ 3281082 w 4394085"/>
                <a:gd name="connsiteY0" fmla="*/ 442719 h 513057"/>
                <a:gd name="connsiteX1" fmla="*/ 2958353 w 4394085"/>
                <a:gd name="connsiteY1" fmla="*/ 438581 h 513057"/>
                <a:gd name="connsiteX2" fmla="*/ 2788713 w 4394085"/>
                <a:gd name="connsiteY2" fmla="*/ 438581 h 513057"/>
                <a:gd name="connsiteX3" fmla="*/ 2540460 w 4394085"/>
                <a:gd name="connsiteY3" fmla="*/ 438581 h 513057"/>
                <a:gd name="connsiteX4" fmla="*/ 2403920 w 4394085"/>
                <a:gd name="connsiteY4" fmla="*/ 438581 h 513057"/>
                <a:gd name="connsiteX5" fmla="*/ 1828800 w 4394085"/>
                <a:gd name="connsiteY5" fmla="*/ 430306 h 513057"/>
                <a:gd name="connsiteX6" fmla="*/ 1460557 w 4394085"/>
                <a:gd name="connsiteY6" fmla="*/ 426169 h 513057"/>
                <a:gd name="connsiteX7" fmla="*/ 947500 w 4394085"/>
                <a:gd name="connsiteY7" fmla="*/ 422031 h 513057"/>
                <a:gd name="connsiteX8" fmla="*/ 488232 w 4394085"/>
                <a:gd name="connsiteY8" fmla="*/ 417893 h 513057"/>
                <a:gd name="connsiteX9" fmla="*/ 206878 w 4394085"/>
                <a:gd name="connsiteY9" fmla="*/ 417893 h 513057"/>
                <a:gd name="connsiteX10" fmla="*/ 107576 w 4394085"/>
                <a:gd name="connsiteY10" fmla="*/ 409618 h 513057"/>
                <a:gd name="connsiteX11" fmla="*/ 66201 w 4394085"/>
                <a:gd name="connsiteY11" fmla="*/ 401343 h 513057"/>
                <a:gd name="connsiteX12" fmla="*/ 37238 w 4394085"/>
                <a:gd name="connsiteY12" fmla="*/ 384793 h 513057"/>
                <a:gd name="connsiteX13" fmla="*/ 16550 w 4394085"/>
                <a:gd name="connsiteY13" fmla="*/ 364105 h 513057"/>
                <a:gd name="connsiteX14" fmla="*/ 0 w 4394085"/>
                <a:gd name="connsiteY14" fmla="*/ 331005 h 513057"/>
                <a:gd name="connsiteX15" fmla="*/ 8275 w 4394085"/>
                <a:gd name="connsiteY15" fmla="*/ 293767 h 513057"/>
                <a:gd name="connsiteX16" fmla="*/ 37238 w 4394085"/>
                <a:gd name="connsiteY16" fmla="*/ 252391 h 513057"/>
                <a:gd name="connsiteX17" fmla="*/ 62063 w 4394085"/>
                <a:gd name="connsiteY17" fmla="*/ 235841 h 513057"/>
                <a:gd name="connsiteX18" fmla="*/ 119989 w 4394085"/>
                <a:gd name="connsiteY18" fmla="*/ 211016 h 513057"/>
                <a:gd name="connsiteX19" fmla="*/ 202740 w 4394085"/>
                <a:gd name="connsiteY19" fmla="*/ 177915 h 513057"/>
                <a:gd name="connsiteX20" fmla="*/ 322729 w 4394085"/>
                <a:gd name="connsiteY20" fmla="*/ 144815 h 513057"/>
                <a:gd name="connsiteX21" fmla="*/ 434443 w 4394085"/>
                <a:gd name="connsiteY21" fmla="*/ 128264 h 513057"/>
                <a:gd name="connsiteX22" fmla="*/ 475819 w 4394085"/>
                <a:gd name="connsiteY22" fmla="*/ 132402 h 513057"/>
                <a:gd name="connsiteX23" fmla="*/ 542020 w 4394085"/>
                <a:gd name="connsiteY23" fmla="*/ 144815 h 513057"/>
                <a:gd name="connsiteX24" fmla="*/ 666147 w 4394085"/>
                <a:gd name="connsiteY24" fmla="*/ 165502 h 513057"/>
                <a:gd name="connsiteX25" fmla="*/ 815099 w 4394085"/>
                <a:gd name="connsiteY25" fmla="*/ 173778 h 513057"/>
                <a:gd name="connsiteX26" fmla="*/ 993014 w 4394085"/>
                <a:gd name="connsiteY26" fmla="*/ 190328 h 513057"/>
                <a:gd name="connsiteX27" fmla="*/ 1319881 w 4394085"/>
                <a:gd name="connsiteY27" fmla="*/ 202740 h 513057"/>
                <a:gd name="connsiteX28" fmla="*/ 1576409 w 4394085"/>
                <a:gd name="connsiteY28" fmla="*/ 211016 h 513057"/>
                <a:gd name="connsiteX29" fmla="*/ 1903276 w 4394085"/>
                <a:gd name="connsiteY29" fmla="*/ 215153 h 513057"/>
                <a:gd name="connsiteX30" fmla="*/ 2304619 w 4394085"/>
                <a:gd name="connsiteY30" fmla="*/ 211016 h 513057"/>
                <a:gd name="connsiteX31" fmla="*/ 2888014 w 4394085"/>
                <a:gd name="connsiteY31" fmla="*/ 215153 h 513057"/>
                <a:gd name="connsiteX32" fmla="*/ 3541748 w 4394085"/>
                <a:gd name="connsiteY32" fmla="*/ 215153 h 513057"/>
                <a:gd name="connsiteX33" fmla="*/ 4038255 w 4394085"/>
                <a:gd name="connsiteY33" fmla="*/ 215153 h 513057"/>
                <a:gd name="connsiteX34" fmla="*/ 4104456 w 4394085"/>
                <a:gd name="connsiteY34" fmla="*/ 202740 h 513057"/>
                <a:gd name="connsiteX35" fmla="*/ 4170657 w 4394085"/>
                <a:gd name="connsiteY35" fmla="*/ 177915 h 513057"/>
                <a:gd name="connsiteX36" fmla="*/ 4220308 w 4394085"/>
                <a:gd name="connsiteY36" fmla="*/ 140677 h 513057"/>
                <a:gd name="connsiteX37" fmla="*/ 4282371 w 4394085"/>
                <a:gd name="connsiteY37" fmla="*/ 74476 h 513057"/>
                <a:gd name="connsiteX38" fmla="*/ 4332022 w 4394085"/>
                <a:gd name="connsiteY38" fmla="*/ 24826 h 513057"/>
                <a:gd name="connsiteX39" fmla="*/ 4356847 w 4394085"/>
                <a:gd name="connsiteY39" fmla="*/ 4138 h 513057"/>
                <a:gd name="connsiteX40" fmla="*/ 4369260 w 4394085"/>
                <a:gd name="connsiteY40" fmla="*/ 0 h 513057"/>
                <a:gd name="connsiteX41" fmla="*/ 4389948 w 4394085"/>
                <a:gd name="connsiteY41" fmla="*/ 4138 h 513057"/>
                <a:gd name="connsiteX42" fmla="*/ 4394085 w 4394085"/>
                <a:gd name="connsiteY42" fmla="*/ 24826 h 513057"/>
                <a:gd name="connsiteX43" fmla="*/ 4389948 w 4394085"/>
                <a:gd name="connsiteY43" fmla="*/ 78614 h 513057"/>
                <a:gd name="connsiteX44" fmla="*/ 4377535 w 4394085"/>
                <a:gd name="connsiteY44" fmla="*/ 132402 h 513057"/>
                <a:gd name="connsiteX45" fmla="*/ 4360985 w 4394085"/>
                <a:gd name="connsiteY45" fmla="*/ 202740 h 513057"/>
                <a:gd name="connsiteX46" fmla="*/ 4303059 w 4394085"/>
                <a:gd name="connsiteY46" fmla="*/ 326867 h 513057"/>
                <a:gd name="connsiteX47" fmla="*/ 4236858 w 4394085"/>
                <a:gd name="connsiteY47" fmla="*/ 426169 h 513057"/>
                <a:gd name="connsiteX48" fmla="*/ 4174795 w 4394085"/>
                <a:gd name="connsiteY48" fmla="*/ 500645 h 513057"/>
                <a:gd name="connsiteX49" fmla="*/ 4145832 w 4394085"/>
                <a:gd name="connsiteY49" fmla="*/ 513057 h 513057"/>
                <a:gd name="connsiteX50" fmla="*/ 4125144 w 4394085"/>
                <a:gd name="connsiteY50" fmla="*/ 513057 h 513057"/>
                <a:gd name="connsiteX51" fmla="*/ 4071356 w 4394085"/>
                <a:gd name="connsiteY51" fmla="*/ 488232 h 513057"/>
                <a:gd name="connsiteX52" fmla="*/ 4034118 w 4394085"/>
                <a:gd name="connsiteY52" fmla="*/ 475819 h 513057"/>
                <a:gd name="connsiteX53" fmla="*/ 3967917 w 4394085"/>
                <a:gd name="connsiteY53" fmla="*/ 463407 h 513057"/>
                <a:gd name="connsiteX54" fmla="*/ 3905853 w 4394085"/>
                <a:gd name="connsiteY54" fmla="*/ 459269 h 513057"/>
                <a:gd name="connsiteX55" fmla="*/ 3281082 w 4394085"/>
                <a:gd name="connsiteY55" fmla="*/ 442719 h 51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94085" h="513057">
                  <a:moveTo>
                    <a:pt x="3281082" y="442719"/>
                  </a:moveTo>
                  <a:lnTo>
                    <a:pt x="2958353" y="438581"/>
                  </a:lnTo>
                  <a:lnTo>
                    <a:pt x="2788713" y="438581"/>
                  </a:lnTo>
                  <a:lnTo>
                    <a:pt x="2540460" y="438581"/>
                  </a:lnTo>
                  <a:lnTo>
                    <a:pt x="2403920" y="438581"/>
                  </a:lnTo>
                  <a:lnTo>
                    <a:pt x="1828800" y="430306"/>
                  </a:lnTo>
                  <a:lnTo>
                    <a:pt x="1460557" y="426169"/>
                  </a:lnTo>
                  <a:lnTo>
                    <a:pt x="947500" y="422031"/>
                  </a:lnTo>
                  <a:lnTo>
                    <a:pt x="488232" y="417893"/>
                  </a:lnTo>
                  <a:lnTo>
                    <a:pt x="206878" y="417893"/>
                  </a:lnTo>
                  <a:lnTo>
                    <a:pt x="107576" y="409618"/>
                  </a:lnTo>
                  <a:lnTo>
                    <a:pt x="66201" y="401343"/>
                  </a:lnTo>
                  <a:lnTo>
                    <a:pt x="37238" y="384793"/>
                  </a:lnTo>
                  <a:lnTo>
                    <a:pt x="16550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37238" y="252391"/>
                  </a:lnTo>
                  <a:lnTo>
                    <a:pt x="62063" y="235841"/>
                  </a:lnTo>
                  <a:lnTo>
                    <a:pt x="119989" y="211016"/>
                  </a:lnTo>
                  <a:lnTo>
                    <a:pt x="202740" y="177915"/>
                  </a:lnTo>
                  <a:lnTo>
                    <a:pt x="322729" y="144815"/>
                  </a:lnTo>
                  <a:lnTo>
                    <a:pt x="434443" y="128264"/>
                  </a:lnTo>
                  <a:lnTo>
                    <a:pt x="475819" y="132402"/>
                  </a:lnTo>
                  <a:lnTo>
                    <a:pt x="542020" y="144815"/>
                  </a:lnTo>
                  <a:lnTo>
                    <a:pt x="666147" y="165502"/>
                  </a:lnTo>
                  <a:lnTo>
                    <a:pt x="815099" y="173778"/>
                  </a:lnTo>
                  <a:lnTo>
                    <a:pt x="993014" y="190328"/>
                  </a:lnTo>
                  <a:lnTo>
                    <a:pt x="1319881" y="202740"/>
                  </a:lnTo>
                  <a:lnTo>
                    <a:pt x="1576409" y="211016"/>
                  </a:lnTo>
                  <a:lnTo>
                    <a:pt x="1903276" y="215153"/>
                  </a:lnTo>
                  <a:lnTo>
                    <a:pt x="2304619" y="211016"/>
                  </a:lnTo>
                  <a:lnTo>
                    <a:pt x="2888014" y="215153"/>
                  </a:lnTo>
                  <a:lnTo>
                    <a:pt x="3541748" y="215153"/>
                  </a:lnTo>
                  <a:lnTo>
                    <a:pt x="4038255" y="215153"/>
                  </a:lnTo>
                  <a:lnTo>
                    <a:pt x="4104456" y="202740"/>
                  </a:lnTo>
                  <a:lnTo>
                    <a:pt x="4170657" y="177915"/>
                  </a:lnTo>
                  <a:lnTo>
                    <a:pt x="4220308" y="140677"/>
                  </a:lnTo>
                  <a:lnTo>
                    <a:pt x="4282371" y="74476"/>
                  </a:lnTo>
                  <a:lnTo>
                    <a:pt x="4332022" y="24826"/>
                  </a:lnTo>
                  <a:lnTo>
                    <a:pt x="4356847" y="4138"/>
                  </a:lnTo>
                  <a:lnTo>
                    <a:pt x="4369260" y="0"/>
                  </a:lnTo>
                  <a:lnTo>
                    <a:pt x="4389948" y="4138"/>
                  </a:lnTo>
                  <a:lnTo>
                    <a:pt x="4394085" y="24826"/>
                  </a:lnTo>
                  <a:lnTo>
                    <a:pt x="4389948" y="78614"/>
                  </a:lnTo>
                  <a:lnTo>
                    <a:pt x="4377535" y="132402"/>
                  </a:lnTo>
                  <a:lnTo>
                    <a:pt x="4360985" y="202740"/>
                  </a:lnTo>
                  <a:lnTo>
                    <a:pt x="4303059" y="326867"/>
                  </a:lnTo>
                  <a:lnTo>
                    <a:pt x="4236858" y="426169"/>
                  </a:lnTo>
                  <a:lnTo>
                    <a:pt x="4174795" y="500645"/>
                  </a:lnTo>
                  <a:lnTo>
                    <a:pt x="4145832" y="513057"/>
                  </a:lnTo>
                  <a:lnTo>
                    <a:pt x="4125144" y="513057"/>
                  </a:lnTo>
                  <a:lnTo>
                    <a:pt x="4071356" y="488232"/>
                  </a:lnTo>
                  <a:lnTo>
                    <a:pt x="4034118" y="475819"/>
                  </a:lnTo>
                  <a:lnTo>
                    <a:pt x="3967917" y="463407"/>
                  </a:lnTo>
                  <a:lnTo>
                    <a:pt x="3905853" y="459269"/>
                  </a:lnTo>
                  <a:lnTo>
                    <a:pt x="3281082" y="442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2E73B0ED-F4EE-4482-B72A-57F6EEBB698E}"/>
                </a:ext>
              </a:extLst>
            </p:cNvPr>
            <p:cNvSpPr/>
            <p:nvPr/>
          </p:nvSpPr>
          <p:spPr>
            <a:xfrm rot="16200000">
              <a:off x="3272635" y="3553619"/>
              <a:ext cx="1889125" cy="1163638"/>
            </a:xfrm>
            <a:custGeom>
              <a:avLst/>
              <a:gdLst>
                <a:gd name="connsiteX0" fmla="*/ 840582 w 1888332"/>
                <a:gd name="connsiteY0" fmla="*/ 759619 h 1164431"/>
                <a:gd name="connsiteX1" fmla="*/ 657225 w 1888332"/>
                <a:gd name="connsiteY1" fmla="*/ 626269 h 1164431"/>
                <a:gd name="connsiteX2" fmla="*/ 492919 w 1888332"/>
                <a:gd name="connsiteY2" fmla="*/ 495300 h 1164431"/>
                <a:gd name="connsiteX3" fmla="*/ 350044 w 1888332"/>
                <a:gd name="connsiteY3" fmla="*/ 371475 h 1164431"/>
                <a:gd name="connsiteX4" fmla="*/ 200025 w 1888332"/>
                <a:gd name="connsiteY4" fmla="*/ 235744 h 1164431"/>
                <a:gd name="connsiteX5" fmla="*/ 90488 w 1888332"/>
                <a:gd name="connsiteY5" fmla="*/ 135731 h 1164431"/>
                <a:gd name="connsiteX6" fmla="*/ 33338 w 1888332"/>
                <a:gd name="connsiteY6" fmla="*/ 88106 h 1164431"/>
                <a:gd name="connsiteX7" fmla="*/ 16669 w 1888332"/>
                <a:gd name="connsiteY7" fmla="*/ 69056 h 1164431"/>
                <a:gd name="connsiteX8" fmla="*/ 4763 w 1888332"/>
                <a:gd name="connsiteY8" fmla="*/ 47625 h 1164431"/>
                <a:gd name="connsiteX9" fmla="*/ 0 w 1888332"/>
                <a:gd name="connsiteY9" fmla="*/ 23812 h 1164431"/>
                <a:gd name="connsiteX10" fmla="*/ 4763 w 1888332"/>
                <a:gd name="connsiteY10" fmla="*/ 7144 h 1164431"/>
                <a:gd name="connsiteX11" fmla="*/ 19050 w 1888332"/>
                <a:gd name="connsiteY11" fmla="*/ 0 h 1164431"/>
                <a:gd name="connsiteX12" fmla="*/ 47625 w 1888332"/>
                <a:gd name="connsiteY12" fmla="*/ 4762 h 1164431"/>
                <a:gd name="connsiteX13" fmla="*/ 102394 w 1888332"/>
                <a:gd name="connsiteY13" fmla="*/ 45244 h 1164431"/>
                <a:gd name="connsiteX14" fmla="*/ 242888 w 1888332"/>
                <a:gd name="connsiteY14" fmla="*/ 140494 h 1164431"/>
                <a:gd name="connsiteX15" fmla="*/ 392907 w 1888332"/>
                <a:gd name="connsiteY15" fmla="*/ 238125 h 1164431"/>
                <a:gd name="connsiteX16" fmla="*/ 521494 w 1888332"/>
                <a:gd name="connsiteY16" fmla="*/ 323850 h 1164431"/>
                <a:gd name="connsiteX17" fmla="*/ 661988 w 1888332"/>
                <a:gd name="connsiteY17" fmla="*/ 416719 h 1164431"/>
                <a:gd name="connsiteX18" fmla="*/ 807244 w 1888332"/>
                <a:gd name="connsiteY18" fmla="*/ 514350 h 1164431"/>
                <a:gd name="connsiteX19" fmla="*/ 919163 w 1888332"/>
                <a:gd name="connsiteY19" fmla="*/ 581025 h 1164431"/>
                <a:gd name="connsiteX20" fmla="*/ 1081088 w 1888332"/>
                <a:gd name="connsiteY20" fmla="*/ 669131 h 1164431"/>
                <a:gd name="connsiteX21" fmla="*/ 1238250 w 1888332"/>
                <a:gd name="connsiteY21" fmla="*/ 750094 h 1164431"/>
                <a:gd name="connsiteX22" fmla="*/ 1485900 w 1888332"/>
                <a:gd name="connsiteY22" fmla="*/ 873919 h 1164431"/>
                <a:gd name="connsiteX23" fmla="*/ 1652588 w 1888332"/>
                <a:gd name="connsiteY23" fmla="*/ 954881 h 1164431"/>
                <a:gd name="connsiteX24" fmla="*/ 1759744 w 1888332"/>
                <a:gd name="connsiteY24" fmla="*/ 1004887 h 1164431"/>
                <a:gd name="connsiteX25" fmla="*/ 1876425 w 1888332"/>
                <a:gd name="connsiteY25" fmla="*/ 1059656 h 1164431"/>
                <a:gd name="connsiteX26" fmla="*/ 1888332 w 1888332"/>
                <a:gd name="connsiteY26" fmla="*/ 1164431 h 1164431"/>
                <a:gd name="connsiteX27" fmla="*/ 1457325 w 1888332"/>
                <a:gd name="connsiteY27" fmla="*/ 1150144 h 1164431"/>
                <a:gd name="connsiteX28" fmla="*/ 1347788 w 1888332"/>
                <a:gd name="connsiteY28" fmla="*/ 1073944 h 1164431"/>
                <a:gd name="connsiteX29" fmla="*/ 1219200 w 1888332"/>
                <a:gd name="connsiteY29" fmla="*/ 997744 h 1164431"/>
                <a:gd name="connsiteX30" fmla="*/ 1040607 w 1888332"/>
                <a:gd name="connsiteY30" fmla="*/ 888206 h 1164431"/>
                <a:gd name="connsiteX31" fmla="*/ 840582 w 1888332"/>
                <a:gd name="connsiteY31" fmla="*/ 759619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88332" h="1164431">
                  <a:moveTo>
                    <a:pt x="840582" y="759619"/>
                  </a:moveTo>
                  <a:lnTo>
                    <a:pt x="657225" y="626269"/>
                  </a:lnTo>
                  <a:lnTo>
                    <a:pt x="492919" y="495300"/>
                  </a:lnTo>
                  <a:lnTo>
                    <a:pt x="350044" y="371475"/>
                  </a:lnTo>
                  <a:lnTo>
                    <a:pt x="200025" y="235744"/>
                  </a:lnTo>
                  <a:lnTo>
                    <a:pt x="90488" y="135731"/>
                  </a:lnTo>
                  <a:lnTo>
                    <a:pt x="33338" y="88106"/>
                  </a:lnTo>
                  <a:lnTo>
                    <a:pt x="16669" y="69056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7625" y="4762"/>
                  </a:lnTo>
                  <a:lnTo>
                    <a:pt x="102394" y="45244"/>
                  </a:lnTo>
                  <a:lnTo>
                    <a:pt x="242888" y="140494"/>
                  </a:lnTo>
                  <a:lnTo>
                    <a:pt x="392907" y="238125"/>
                  </a:lnTo>
                  <a:lnTo>
                    <a:pt x="521494" y="323850"/>
                  </a:lnTo>
                  <a:lnTo>
                    <a:pt x="661988" y="416719"/>
                  </a:lnTo>
                  <a:lnTo>
                    <a:pt x="807244" y="514350"/>
                  </a:lnTo>
                  <a:lnTo>
                    <a:pt x="919163" y="581025"/>
                  </a:lnTo>
                  <a:lnTo>
                    <a:pt x="1081088" y="669131"/>
                  </a:lnTo>
                  <a:lnTo>
                    <a:pt x="1238250" y="750094"/>
                  </a:lnTo>
                  <a:lnTo>
                    <a:pt x="1485900" y="873919"/>
                  </a:lnTo>
                  <a:lnTo>
                    <a:pt x="1652588" y="954881"/>
                  </a:lnTo>
                  <a:lnTo>
                    <a:pt x="1759744" y="1004887"/>
                  </a:lnTo>
                  <a:lnTo>
                    <a:pt x="1876425" y="1059656"/>
                  </a:lnTo>
                  <a:lnTo>
                    <a:pt x="1888332" y="1164431"/>
                  </a:lnTo>
                  <a:lnTo>
                    <a:pt x="1457325" y="1150144"/>
                  </a:lnTo>
                  <a:lnTo>
                    <a:pt x="1347788" y="1073944"/>
                  </a:lnTo>
                  <a:lnTo>
                    <a:pt x="1219200" y="997744"/>
                  </a:lnTo>
                  <a:lnTo>
                    <a:pt x="1040607" y="888206"/>
                  </a:lnTo>
                  <a:lnTo>
                    <a:pt x="840582" y="759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53586070-47FD-4FA3-8997-B6B15E3A5C9D}"/>
                </a:ext>
              </a:extLst>
            </p:cNvPr>
            <p:cNvSpPr/>
            <p:nvPr/>
          </p:nvSpPr>
          <p:spPr>
            <a:xfrm>
              <a:off x="4876802" y="3400425"/>
              <a:ext cx="723900" cy="776288"/>
            </a:xfrm>
            <a:custGeom>
              <a:avLst/>
              <a:gdLst>
                <a:gd name="connsiteX0" fmla="*/ 442913 w 723900"/>
                <a:gd name="connsiteY0" fmla="*/ 521494 h 776288"/>
                <a:gd name="connsiteX1" fmla="*/ 359569 w 723900"/>
                <a:gd name="connsiteY1" fmla="*/ 407194 h 776288"/>
                <a:gd name="connsiteX2" fmla="*/ 295275 w 723900"/>
                <a:gd name="connsiteY2" fmla="*/ 330994 h 776288"/>
                <a:gd name="connsiteX3" fmla="*/ 219075 w 723900"/>
                <a:gd name="connsiteY3" fmla="*/ 245269 h 776288"/>
                <a:gd name="connsiteX4" fmla="*/ 161925 w 723900"/>
                <a:gd name="connsiteY4" fmla="*/ 190500 h 776288"/>
                <a:gd name="connsiteX5" fmla="*/ 109538 w 723900"/>
                <a:gd name="connsiteY5" fmla="*/ 150019 h 776288"/>
                <a:gd name="connsiteX6" fmla="*/ 9525 w 723900"/>
                <a:gd name="connsiteY6" fmla="*/ 102394 h 776288"/>
                <a:gd name="connsiteX7" fmla="*/ 0 w 723900"/>
                <a:gd name="connsiteY7" fmla="*/ 0 h 776288"/>
                <a:gd name="connsiteX8" fmla="*/ 83344 w 723900"/>
                <a:gd name="connsiteY8" fmla="*/ 35719 h 776288"/>
                <a:gd name="connsiteX9" fmla="*/ 180975 w 723900"/>
                <a:gd name="connsiteY9" fmla="*/ 88106 h 776288"/>
                <a:gd name="connsiteX10" fmla="*/ 276225 w 723900"/>
                <a:gd name="connsiteY10" fmla="*/ 145256 h 776288"/>
                <a:gd name="connsiteX11" fmla="*/ 373856 w 723900"/>
                <a:gd name="connsiteY11" fmla="*/ 204788 h 776288"/>
                <a:gd name="connsiteX12" fmla="*/ 464344 w 723900"/>
                <a:gd name="connsiteY12" fmla="*/ 261938 h 776288"/>
                <a:gd name="connsiteX13" fmla="*/ 545306 w 723900"/>
                <a:gd name="connsiteY13" fmla="*/ 316706 h 776288"/>
                <a:gd name="connsiteX14" fmla="*/ 602456 w 723900"/>
                <a:gd name="connsiteY14" fmla="*/ 359569 h 776288"/>
                <a:gd name="connsiteX15" fmla="*/ 642938 w 723900"/>
                <a:gd name="connsiteY15" fmla="*/ 390525 h 776288"/>
                <a:gd name="connsiteX16" fmla="*/ 664369 w 723900"/>
                <a:gd name="connsiteY16" fmla="*/ 411956 h 776288"/>
                <a:gd name="connsiteX17" fmla="*/ 681038 w 723900"/>
                <a:gd name="connsiteY17" fmla="*/ 438150 h 776288"/>
                <a:gd name="connsiteX18" fmla="*/ 695325 w 723900"/>
                <a:gd name="connsiteY18" fmla="*/ 485775 h 776288"/>
                <a:gd name="connsiteX19" fmla="*/ 704850 w 723900"/>
                <a:gd name="connsiteY19" fmla="*/ 528638 h 776288"/>
                <a:gd name="connsiteX20" fmla="*/ 711994 w 723900"/>
                <a:gd name="connsiteY20" fmla="*/ 564356 h 776288"/>
                <a:gd name="connsiteX21" fmla="*/ 719138 w 723900"/>
                <a:gd name="connsiteY21" fmla="*/ 619125 h 776288"/>
                <a:gd name="connsiteX22" fmla="*/ 723900 w 723900"/>
                <a:gd name="connsiteY22" fmla="*/ 702469 h 776288"/>
                <a:gd name="connsiteX23" fmla="*/ 716756 w 723900"/>
                <a:gd name="connsiteY23" fmla="*/ 733425 h 776288"/>
                <a:gd name="connsiteX24" fmla="*/ 704850 w 723900"/>
                <a:gd name="connsiteY24" fmla="*/ 750094 h 776288"/>
                <a:gd name="connsiteX25" fmla="*/ 688181 w 723900"/>
                <a:gd name="connsiteY25" fmla="*/ 764381 h 776288"/>
                <a:gd name="connsiteX26" fmla="*/ 673894 w 723900"/>
                <a:gd name="connsiteY26" fmla="*/ 771525 h 776288"/>
                <a:gd name="connsiteX27" fmla="*/ 647700 w 723900"/>
                <a:gd name="connsiteY27" fmla="*/ 776288 h 776288"/>
                <a:gd name="connsiteX28" fmla="*/ 614363 w 723900"/>
                <a:gd name="connsiteY28" fmla="*/ 766763 h 776288"/>
                <a:gd name="connsiteX29" fmla="*/ 595313 w 723900"/>
                <a:gd name="connsiteY29" fmla="*/ 752475 h 776288"/>
                <a:gd name="connsiteX30" fmla="*/ 573881 w 723900"/>
                <a:gd name="connsiteY30" fmla="*/ 723900 h 776288"/>
                <a:gd name="connsiteX31" fmla="*/ 523875 w 723900"/>
                <a:gd name="connsiteY31" fmla="*/ 640556 h 776288"/>
                <a:gd name="connsiteX32" fmla="*/ 442913 w 723900"/>
                <a:gd name="connsiteY32" fmla="*/ 521494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776288">
                  <a:moveTo>
                    <a:pt x="442913" y="521494"/>
                  </a:moveTo>
                  <a:lnTo>
                    <a:pt x="359569" y="407194"/>
                  </a:lnTo>
                  <a:lnTo>
                    <a:pt x="295275" y="330994"/>
                  </a:lnTo>
                  <a:lnTo>
                    <a:pt x="219075" y="245269"/>
                  </a:lnTo>
                  <a:lnTo>
                    <a:pt x="161925" y="190500"/>
                  </a:lnTo>
                  <a:lnTo>
                    <a:pt x="109538" y="150019"/>
                  </a:lnTo>
                  <a:lnTo>
                    <a:pt x="9525" y="102394"/>
                  </a:lnTo>
                  <a:lnTo>
                    <a:pt x="0" y="0"/>
                  </a:lnTo>
                  <a:lnTo>
                    <a:pt x="83344" y="35719"/>
                  </a:lnTo>
                  <a:lnTo>
                    <a:pt x="180975" y="88106"/>
                  </a:lnTo>
                  <a:lnTo>
                    <a:pt x="276225" y="145256"/>
                  </a:lnTo>
                  <a:lnTo>
                    <a:pt x="373856" y="204788"/>
                  </a:lnTo>
                  <a:lnTo>
                    <a:pt x="464344" y="261938"/>
                  </a:lnTo>
                  <a:lnTo>
                    <a:pt x="545306" y="316706"/>
                  </a:lnTo>
                  <a:lnTo>
                    <a:pt x="602456" y="359569"/>
                  </a:lnTo>
                  <a:lnTo>
                    <a:pt x="642938" y="390525"/>
                  </a:lnTo>
                  <a:lnTo>
                    <a:pt x="664369" y="411956"/>
                  </a:lnTo>
                  <a:lnTo>
                    <a:pt x="681038" y="438150"/>
                  </a:lnTo>
                  <a:lnTo>
                    <a:pt x="695325" y="485775"/>
                  </a:lnTo>
                  <a:lnTo>
                    <a:pt x="704850" y="528638"/>
                  </a:lnTo>
                  <a:lnTo>
                    <a:pt x="711994" y="564356"/>
                  </a:lnTo>
                  <a:lnTo>
                    <a:pt x="719138" y="619125"/>
                  </a:lnTo>
                  <a:lnTo>
                    <a:pt x="723900" y="702469"/>
                  </a:lnTo>
                  <a:lnTo>
                    <a:pt x="716756" y="733425"/>
                  </a:lnTo>
                  <a:lnTo>
                    <a:pt x="704850" y="750094"/>
                  </a:lnTo>
                  <a:lnTo>
                    <a:pt x="688181" y="764381"/>
                  </a:lnTo>
                  <a:lnTo>
                    <a:pt x="673894" y="771525"/>
                  </a:lnTo>
                  <a:lnTo>
                    <a:pt x="647700" y="776288"/>
                  </a:lnTo>
                  <a:lnTo>
                    <a:pt x="614363" y="766763"/>
                  </a:lnTo>
                  <a:lnTo>
                    <a:pt x="595313" y="752475"/>
                  </a:lnTo>
                  <a:lnTo>
                    <a:pt x="573881" y="723900"/>
                  </a:lnTo>
                  <a:lnTo>
                    <a:pt x="523875" y="640556"/>
                  </a:lnTo>
                  <a:lnTo>
                    <a:pt x="442913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9FA083A7-2231-49A0-8DFB-4BD3ED04181A}"/>
                </a:ext>
              </a:extLst>
            </p:cNvPr>
            <p:cNvSpPr/>
            <p:nvPr/>
          </p:nvSpPr>
          <p:spPr>
            <a:xfrm>
              <a:off x="6072191" y="1884363"/>
              <a:ext cx="1747837" cy="368300"/>
            </a:xfrm>
            <a:custGeom>
              <a:avLst/>
              <a:gdLst>
                <a:gd name="connsiteX0" fmla="*/ 1212056 w 1747837"/>
                <a:gd name="connsiteY0" fmla="*/ 261937 h 369094"/>
                <a:gd name="connsiteX1" fmla="*/ 881062 w 1747837"/>
                <a:gd name="connsiteY1" fmla="*/ 300037 h 369094"/>
                <a:gd name="connsiteX2" fmla="*/ 692943 w 1747837"/>
                <a:gd name="connsiteY2" fmla="*/ 319087 h 369094"/>
                <a:gd name="connsiteX3" fmla="*/ 614362 w 1747837"/>
                <a:gd name="connsiteY3" fmla="*/ 321469 h 369094"/>
                <a:gd name="connsiteX4" fmla="*/ 550068 w 1747837"/>
                <a:gd name="connsiteY4" fmla="*/ 326231 h 369094"/>
                <a:gd name="connsiteX5" fmla="*/ 485775 w 1747837"/>
                <a:gd name="connsiteY5" fmla="*/ 333375 h 369094"/>
                <a:gd name="connsiteX6" fmla="*/ 402431 w 1747837"/>
                <a:gd name="connsiteY6" fmla="*/ 345281 h 369094"/>
                <a:gd name="connsiteX7" fmla="*/ 319087 w 1747837"/>
                <a:gd name="connsiteY7" fmla="*/ 361950 h 369094"/>
                <a:gd name="connsiteX8" fmla="*/ 264318 w 1747837"/>
                <a:gd name="connsiteY8" fmla="*/ 369094 h 369094"/>
                <a:gd name="connsiteX9" fmla="*/ 233362 w 1747837"/>
                <a:gd name="connsiteY9" fmla="*/ 364331 h 369094"/>
                <a:gd name="connsiteX10" fmla="*/ 190500 w 1747837"/>
                <a:gd name="connsiteY10" fmla="*/ 350044 h 369094"/>
                <a:gd name="connsiteX11" fmla="*/ 140493 w 1747837"/>
                <a:gd name="connsiteY11" fmla="*/ 316706 h 369094"/>
                <a:gd name="connsiteX12" fmla="*/ 90487 w 1747837"/>
                <a:gd name="connsiteY12" fmla="*/ 271462 h 369094"/>
                <a:gd name="connsiteX13" fmla="*/ 45243 w 1747837"/>
                <a:gd name="connsiteY13" fmla="*/ 223837 h 369094"/>
                <a:gd name="connsiteX14" fmla="*/ 19050 w 1747837"/>
                <a:gd name="connsiteY14" fmla="*/ 192881 h 369094"/>
                <a:gd name="connsiteX15" fmla="*/ 4762 w 1747837"/>
                <a:gd name="connsiteY15" fmla="*/ 166687 h 369094"/>
                <a:gd name="connsiteX16" fmla="*/ 0 w 1747837"/>
                <a:gd name="connsiteY16" fmla="*/ 145256 h 369094"/>
                <a:gd name="connsiteX17" fmla="*/ 4762 w 1747837"/>
                <a:gd name="connsiteY17" fmla="*/ 128587 h 369094"/>
                <a:gd name="connsiteX18" fmla="*/ 21431 w 1747837"/>
                <a:gd name="connsiteY18" fmla="*/ 121444 h 369094"/>
                <a:gd name="connsiteX19" fmla="*/ 42862 w 1747837"/>
                <a:gd name="connsiteY19" fmla="*/ 128587 h 369094"/>
                <a:gd name="connsiteX20" fmla="*/ 85725 w 1747837"/>
                <a:gd name="connsiteY20" fmla="*/ 150019 h 369094"/>
                <a:gd name="connsiteX21" fmla="*/ 121443 w 1747837"/>
                <a:gd name="connsiteY21" fmla="*/ 164306 h 369094"/>
                <a:gd name="connsiteX22" fmla="*/ 161925 w 1747837"/>
                <a:gd name="connsiteY22" fmla="*/ 176212 h 369094"/>
                <a:gd name="connsiteX23" fmla="*/ 228600 w 1747837"/>
                <a:gd name="connsiteY23" fmla="*/ 183356 h 369094"/>
                <a:gd name="connsiteX24" fmla="*/ 323850 w 1747837"/>
                <a:gd name="connsiteY24" fmla="*/ 183356 h 369094"/>
                <a:gd name="connsiteX25" fmla="*/ 469106 w 1747837"/>
                <a:gd name="connsiteY25" fmla="*/ 178594 h 369094"/>
                <a:gd name="connsiteX26" fmla="*/ 690562 w 1747837"/>
                <a:gd name="connsiteY26" fmla="*/ 159544 h 369094"/>
                <a:gd name="connsiteX27" fmla="*/ 885825 w 1747837"/>
                <a:gd name="connsiteY27" fmla="*/ 145256 h 369094"/>
                <a:gd name="connsiteX28" fmla="*/ 985837 w 1747837"/>
                <a:gd name="connsiteY28" fmla="*/ 128587 h 369094"/>
                <a:gd name="connsiteX29" fmla="*/ 1057275 w 1747837"/>
                <a:gd name="connsiteY29" fmla="*/ 116681 h 369094"/>
                <a:gd name="connsiteX30" fmla="*/ 1112043 w 1747837"/>
                <a:gd name="connsiteY30" fmla="*/ 104775 h 369094"/>
                <a:gd name="connsiteX31" fmla="*/ 1181100 w 1747837"/>
                <a:gd name="connsiteY31" fmla="*/ 88106 h 369094"/>
                <a:gd name="connsiteX32" fmla="*/ 1250156 w 1747837"/>
                <a:gd name="connsiteY32" fmla="*/ 61912 h 369094"/>
                <a:gd name="connsiteX33" fmla="*/ 1331118 w 1747837"/>
                <a:gd name="connsiteY33" fmla="*/ 30956 h 369094"/>
                <a:gd name="connsiteX34" fmla="*/ 1395412 w 1747837"/>
                <a:gd name="connsiteY34" fmla="*/ 7144 h 369094"/>
                <a:gd name="connsiteX35" fmla="*/ 1433512 w 1747837"/>
                <a:gd name="connsiteY35" fmla="*/ 0 h 369094"/>
                <a:gd name="connsiteX36" fmla="*/ 1466850 w 1747837"/>
                <a:gd name="connsiteY36" fmla="*/ 2381 h 369094"/>
                <a:gd name="connsiteX37" fmla="*/ 1509712 w 1747837"/>
                <a:gd name="connsiteY37" fmla="*/ 14287 h 369094"/>
                <a:gd name="connsiteX38" fmla="*/ 1581150 w 1747837"/>
                <a:gd name="connsiteY38" fmla="*/ 38100 h 369094"/>
                <a:gd name="connsiteX39" fmla="*/ 1662112 w 1747837"/>
                <a:gd name="connsiteY39" fmla="*/ 78581 h 369094"/>
                <a:gd name="connsiteX40" fmla="*/ 1712118 w 1747837"/>
                <a:gd name="connsiteY40" fmla="*/ 107156 h 369094"/>
                <a:gd name="connsiteX41" fmla="*/ 1735931 w 1747837"/>
                <a:gd name="connsiteY41" fmla="*/ 130969 h 369094"/>
                <a:gd name="connsiteX42" fmla="*/ 1747837 w 1747837"/>
                <a:gd name="connsiteY42" fmla="*/ 150019 h 369094"/>
                <a:gd name="connsiteX43" fmla="*/ 1747837 w 1747837"/>
                <a:gd name="connsiteY43" fmla="*/ 159544 h 369094"/>
                <a:gd name="connsiteX44" fmla="*/ 1743075 w 1747837"/>
                <a:gd name="connsiteY44" fmla="*/ 178594 h 369094"/>
                <a:gd name="connsiteX45" fmla="*/ 1719262 w 1747837"/>
                <a:gd name="connsiteY45" fmla="*/ 200025 h 369094"/>
                <a:gd name="connsiteX46" fmla="*/ 1666875 w 1747837"/>
                <a:gd name="connsiteY46" fmla="*/ 214312 h 369094"/>
                <a:gd name="connsiteX47" fmla="*/ 1385887 w 1747837"/>
                <a:gd name="connsiteY47" fmla="*/ 242887 h 369094"/>
                <a:gd name="connsiteX48" fmla="*/ 1212056 w 1747837"/>
                <a:gd name="connsiteY48" fmla="*/ 261937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7837" h="369094">
                  <a:moveTo>
                    <a:pt x="1212056" y="261937"/>
                  </a:moveTo>
                  <a:lnTo>
                    <a:pt x="881062" y="300037"/>
                  </a:lnTo>
                  <a:lnTo>
                    <a:pt x="692943" y="319087"/>
                  </a:lnTo>
                  <a:lnTo>
                    <a:pt x="614362" y="321469"/>
                  </a:lnTo>
                  <a:lnTo>
                    <a:pt x="550068" y="326231"/>
                  </a:lnTo>
                  <a:lnTo>
                    <a:pt x="485775" y="333375"/>
                  </a:lnTo>
                  <a:lnTo>
                    <a:pt x="402431" y="345281"/>
                  </a:lnTo>
                  <a:lnTo>
                    <a:pt x="319087" y="361950"/>
                  </a:lnTo>
                  <a:lnTo>
                    <a:pt x="264318" y="369094"/>
                  </a:lnTo>
                  <a:lnTo>
                    <a:pt x="233362" y="364331"/>
                  </a:lnTo>
                  <a:lnTo>
                    <a:pt x="190500" y="350044"/>
                  </a:lnTo>
                  <a:lnTo>
                    <a:pt x="140493" y="316706"/>
                  </a:lnTo>
                  <a:lnTo>
                    <a:pt x="90487" y="271462"/>
                  </a:lnTo>
                  <a:lnTo>
                    <a:pt x="45243" y="223837"/>
                  </a:lnTo>
                  <a:lnTo>
                    <a:pt x="19050" y="192881"/>
                  </a:lnTo>
                  <a:lnTo>
                    <a:pt x="4762" y="166687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1431" y="121444"/>
                  </a:lnTo>
                  <a:lnTo>
                    <a:pt x="42862" y="128587"/>
                  </a:lnTo>
                  <a:lnTo>
                    <a:pt x="85725" y="150019"/>
                  </a:lnTo>
                  <a:lnTo>
                    <a:pt x="121443" y="164306"/>
                  </a:lnTo>
                  <a:lnTo>
                    <a:pt x="161925" y="176212"/>
                  </a:lnTo>
                  <a:lnTo>
                    <a:pt x="228600" y="183356"/>
                  </a:lnTo>
                  <a:lnTo>
                    <a:pt x="323850" y="183356"/>
                  </a:lnTo>
                  <a:lnTo>
                    <a:pt x="469106" y="178594"/>
                  </a:lnTo>
                  <a:lnTo>
                    <a:pt x="690562" y="159544"/>
                  </a:lnTo>
                  <a:lnTo>
                    <a:pt x="885825" y="145256"/>
                  </a:lnTo>
                  <a:lnTo>
                    <a:pt x="985837" y="128587"/>
                  </a:lnTo>
                  <a:lnTo>
                    <a:pt x="1057275" y="116681"/>
                  </a:lnTo>
                  <a:lnTo>
                    <a:pt x="1112043" y="104775"/>
                  </a:lnTo>
                  <a:lnTo>
                    <a:pt x="1181100" y="88106"/>
                  </a:lnTo>
                  <a:lnTo>
                    <a:pt x="1250156" y="61912"/>
                  </a:lnTo>
                  <a:lnTo>
                    <a:pt x="1331118" y="30956"/>
                  </a:lnTo>
                  <a:lnTo>
                    <a:pt x="1395412" y="7144"/>
                  </a:lnTo>
                  <a:lnTo>
                    <a:pt x="1433512" y="0"/>
                  </a:lnTo>
                  <a:lnTo>
                    <a:pt x="1466850" y="2381"/>
                  </a:lnTo>
                  <a:lnTo>
                    <a:pt x="1509712" y="14287"/>
                  </a:lnTo>
                  <a:lnTo>
                    <a:pt x="1581150" y="38100"/>
                  </a:lnTo>
                  <a:lnTo>
                    <a:pt x="1662112" y="78581"/>
                  </a:lnTo>
                  <a:lnTo>
                    <a:pt x="1712118" y="107156"/>
                  </a:lnTo>
                  <a:lnTo>
                    <a:pt x="1735931" y="130969"/>
                  </a:lnTo>
                  <a:lnTo>
                    <a:pt x="1747837" y="150019"/>
                  </a:lnTo>
                  <a:lnTo>
                    <a:pt x="1747837" y="159544"/>
                  </a:lnTo>
                  <a:lnTo>
                    <a:pt x="1743075" y="178594"/>
                  </a:lnTo>
                  <a:lnTo>
                    <a:pt x="1719262" y="200025"/>
                  </a:lnTo>
                  <a:lnTo>
                    <a:pt x="1666875" y="214312"/>
                  </a:lnTo>
                  <a:lnTo>
                    <a:pt x="1385887" y="242887"/>
                  </a:lnTo>
                  <a:lnTo>
                    <a:pt x="121205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14C5E960-D3F6-4ADD-807A-154EE62C1437}"/>
                </a:ext>
              </a:extLst>
            </p:cNvPr>
            <p:cNvSpPr/>
            <p:nvPr/>
          </p:nvSpPr>
          <p:spPr>
            <a:xfrm>
              <a:off x="6530978" y="1463675"/>
              <a:ext cx="512763" cy="1612900"/>
            </a:xfrm>
            <a:custGeom>
              <a:avLst/>
              <a:gdLst>
                <a:gd name="connsiteX0" fmla="*/ 451915 w 512699"/>
                <a:gd name="connsiteY0" fmla="*/ 850974 h 1612093"/>
                <a:gd name="connsiteX1" fmla="*/ 451915 w 512699"/>
                <a:gd name="connsiteY1" fmla="*/ 1004254 h 1612093"/>
                <a:gd name="connsiteX2" fmla="*/ 451915 w 512699"/>
                <a:gd name="connsiteY2" fmla="*/ 1144321 h 1612093"/>
                <a:gd name="connsiteX3" fmla="*/ 451915 w 512699"/>
                <a:gd name="connsiteY3" fmla="*/ 1585665 h 1612093"/>
                <a:gd name="connsiteX4" fmla="*/ 203494 w 512699"/>
                <a:gd name="connsiteY4" fmla="*/ 1612093 h 1612093"/>
                <a:gd name="connsiteX5" fmla="*/ 206137 w 512699"/>
                <a:gd name="connsiteY5" fmla="*/ 1178678 h 1612093"/>
                <a:gd name="connsiteX6" fmla="*/ 206137 w 512699"/>
                <a:gd name="connsiteY6" fmla="*/ 1028039 h 1612093"/>
                <a:gd name="connsiteX7" fmla="*/ 206137 w 512699"/>
                <a:gd name="connsiteY7" fmla="*/ 726763 h 1612093"/>
                <a:gd name="connsiteX8" fmla="*/ 206137 w 512699"/>
                <a:gd name="connsiteY8" fmla="*/ 589339 h 1612093"/>
                <a:gd name="connsiteX9" fmla="*/ 203494 w 512699"/>
                <a:gd name="connsiteY9" fmla="*/ 369989 h 1612093"/>
                <a:gd name="connsiteX10" fmla="*/ 200851 w 512699"/>
                <a:gd name="connsiteY10" fmla="*/ 332990 h 1612093"/>
                <a:gd name="connsiteX11" fmla="*/ 190280 w 512699"/>
                <a:gd name="connsiteY11" fmla="*/ 282777 h 1612093"/>
                <a:gd name="connsiteX12" fmla="*/ 182352 w 512699"/>
                <a:gd name="connsiteY12" fmla="*/ 221993 h 1612093"/>
                <a:gd name="connsiteX13" fmla="*/ 134782 w 512699"/>
                <a:gd name="connsiteY13" fmla="*/ 166495 h 1612093"/>
                <a:gd name="connsiteX14" fmla="*/ 89855 w 512699"/>
                <a:gd name="connsiteY14" fmla="*/ 124211 h 1612093"/>
                <a:gd name="connsiteX15" fmla="*/ 50213 w 512699"/>
                <a:gd name="connsiteY15" fmla="*/ 92497 h 1612093"/>
                <a:gd name="connsiteX16" fmla="*/ 21143 w 512699"/>
                <a:gd name="connsiteY16" fmla="*/ 68712 h 1612093"/>
                <a:gd name="connsiteX17" fmla="*/ 5286 w 512699"/>
                <a:gd name="connsiteY17" fmla="*/ 47570 h 1612093"/>
                <a:gd name="connsiteX18" fmla="*/ 0 w 512699"/>
                <a:gd name="connsiteY18" fmla="*/ 23785 h 1612093"/>
                <a:gd name="connsiteX19" fmla="*/ 7929 w 512699"/>
                <a:gd name="connsiteY19" fmla="*/ 7928 h 1612093"/>
                <a:gd name="connsiteX20" fmla="*/ 31714 w 512699"/>
                <a:gd name="connsiteY20" fmla="*/ 0 h 1612093"/>
                <a:gd name="connsiteX21" fmla="*/ 58141 w 512699"/>
                <a:gd name="connsiteY21" fmla="*/ 0 h 1612093"/>
                <a:gd name="connsiteX22" fmla="*/ 97783 w 512699"/>
                <a:gd name="connsiteY22" fmla="*/ 5286 h 1612093"/>
                <a:gd name="connsiteX23" fmla="*/ 177066 w 512699"/>
                <a:gd name="connsiteY23" fmla="*/ 29071 h 1612093"/>
                <a:gd name="connsiteX24" fmla="*/ 248421 w 512699"/>
                <a:gd name="connsiteY24" fmla="*/ 58141 h 1612093"/>
                <a:gd name="connsiteX25" fmla="*/ 309205 w 512699"/>
                <a:gd name="connsiteY25" fmla="*/ 84569 h 1612093"/>
                <a:gd name="connsiteX26" fmla="*/ 359418 w 512699"/>
                <a:gd name="connsiteY26" fmla="*/ 113639 h 1612093"/>
                <a:gd name="connsiteX27" fmla="*/ 412273 w 512699"/>
                <a:gd name="connsiteY27" fmla="*/ 150638 h 1612093"/>
                <a:gd name="connsiteX28" fmla="*/ 454558 w 512699"/>
                <a:gd name="connsiteY28" fmla="*/ 190280 h 1612093"/>
                <a:gd name="connsiteX29" fmla="*/ 483628 w 512699"/>
                <a:gd name="connsiteY29" fmla="*/ 224636 h 1612093"/>
                <a:gd name="connsiteX30" fmla="*/ 504770 w 512699"/>
                <a:gd name="connsiteY30" fmla="*/ 261635 h 1612093"/>
                <a:gd name="connsiteX31" fmla="*/ 512699 w 512699"/>
                <a:gd name="connsiteY31" fmla="*/ 290705 h 1612093"/>
                <a:gd name="connsiteX32" fmla="*/ 499485 w 512699"/>
                <a:gd name="connsiteY32" fmla="*/ 317133 h 1612093"/>
                <a:gd name="connsiteX33" fmla="*/ 480985 w 512699"/>
                <a:gd name="connsiteY33" fmla="*/ 362060 h 1612093"/>
                <a:gd name="connsiteX34" fmla="*/ 467771 w 512699"/>
                <a:gd name="connsiteY34" fmla="*/ 417558 h 1612093"/>
                <a:gd name="connsiteX35" fmla="*/ 454558 w 512699"/>
                <a:gd name="connsiteY35" fmla="*/ 475700 h 1612093"/>
                <a:gd name="connsiteX36" fmla="*/ 449272 w 512699"/>
                <a:gd name="connsiteY36" fmla="*/ 586696 h 1612093"/>
                <a:gd name="connsiteX37" fmla="*/ 451915 w 512699"/>
                <a:gd name="connsiteY37" fmla="*/ 850974 h 161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2699" h="1612093">
                  <a:moveTo>
                    <a:pt x="451915" y="850974"/>
                  </a:moveTo>
                  <a:lnTo>
                    <a:pt x="451915" y="1004254"/>
                  </a:lnTo>
                  <a:lnTo>
                    <a:pt x="451915" y="1144321"/>
                  </a:lnTo>
                  <a:lnTo>
                    <a:pt x="451915" y="1585665"/>
                  </a:lnTo>
                  <a:lnTo>
                    <a:pt x="203494" y="1612093"/>
                  </a:lnTo>
                  <a:lnTo>
                    <a:pt x="206137" y="1178678"/>
                  </a:lnTo>
                  <a:lnTo>
                    <a:pt x="206137" y="1028039"/>
                  </a:lnTo>
                  <a:lnTo>
                    <a:pt x="206137" y="726763"/>
                  </a:lnTo>
                  <a:lnTo>
                    <a:pt x="206137" y="589339"/>
                  </a:lnTo>
                  <a:lnTo>
                    <a:pt x="203494" y="369989"/>
                  </a:lnTo>
                  <a:lnTo>
                    <a:pt x="200851" y="332990"/>
                  </a:lnTo>
                  <a:lnTo>
                    <a:pt x="190280" y="282777"/>
                  </a:lnTo>
                  <a:lnTo>
                    <a:pt x="182352" y="221993"/>
                  </a:lnTo>
                  <a:lnTo>
                    <a:pt x="134782" y="166495"/>
                  </a:lnTo>
                  <a:lnTo>
                    <a:pt x="89855" y="124211"/>
                  </a:lnTo>
                  <a:lnTo>
                    <a:pt x="50213" y="92497"/>
                  </a:lnTo>
                  <a:lnTo>
                    <a:pt x="21143" y="68712"/>
                  </a:lnTo>
                  <a:lnTo>
                    <a:pt x="5286" y="47570"/>
                  </a:lnTo>
                  <a:lnTo>
                    <a:pt x="0" y="23785"/>
                  </a:lnTo>
                  <a:lnTo>
                    <a:pt x="7929" y="7928"/>
                  </a:lnTo>
                  <a:lnTo>
                    <a:pt x="31714" y="0"/>
                  </a:lnTo>
                  <a:lnTo>
                    <a:pt x="58141" y="0"/>
                  </a:lnTo>
                  <a:lnTo>
                    <a:pt x="97783" y="5286"/>
                  </a:lnTo>
                  <a:lnTo>
                    <a:pt x="177066" y="29071"/>
                  </a:lnTo>
                  <a:lnTo>
                    <a:pt x="248421" y="58141"/>
                  </a:lnTo>
                  <a:lnTo>
                    <a:pt x="309205" y="84569"/>
                  </a:lnTo>
                  <a:lnTo>
                    <a:pt x="359418" y="113639"/>
                  </a:lnTo>
                  <a:lnTo>
                    <a:pt x="412273" y="150638"/>
                  </a:lnTo>
                  <a:lnTo>
                    <a:pt x="454558" y="190280"/>
                  </a:lnTo>
                  <a:lnTo>
                    <a:pt x="483628" y="224636"/>
                  </a:lnTo>
                  <a:lnTo>
                    <a:pt x="504770" y="261635"/>
                  </a:lnTo>
                  <a:lnTo>
                    <a:pt x="512699" y="290705"/>
                  </a:lnTo>
                  <a:lnTo>
                    <a:pt x="499485" y="317133"/>
                  </a:lnTo>
                  <a:lnTo>
                    <a:pt x="480985" y="362060"/>
                  </a:lnTo>
                  <a:lnTo>
                    <a:pt x="467771" y="417558"/>
                  </a:lnTo>
                  <a:lnTo>
                    <a:pt x="454558" y="475700"/>
                  </a:lnTo>
                  <a:lnTo>
                    <a:pt x="449272" y="586696"/>
                  </a:lnTo>
                  <a:lnTo>
                    <a:pt x="451915" y="8509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49232603-2CDA-4EEB-AE51-3943433A8633}"/>
                </a:ext>
              </a:extLst>
            </p:cNvPr>
            <p:cNvSpPr/>
            <p:nvPr/>
          </p:nvSpPr>
          <p:spPr>
            <a:xfrm>
              <a:off x="5829302" y="2357438"/>
              <a:ext cx="1938338" cy="381000"/>
            </a:xfrm>
            <a:custGeom>
              <a:avLst/>
              <a:gdLst>
                <a:gd name="connsiteX0" fmla="*/ 1397794 w 1938338"/>
                <a:gd name="connsiteY0" fmla="*/ 252412 h 381000"/>
                <a:gd name="connsiteX1" fmla="*/ 1126331 w 1938338"/>
                <a:gd name="connsiteY1" fmla="*/ 273843 h 381000"/>
                <a:gd name="connsiteX2" fmla="*/ 928688 w 1938338"/>
                <a:gd name="connsiteY2" fmla="*/ 290512 h 381000"/>
                <a:gd name="connsiteX3" fmla="*/ 671513 w 1938338"/>
                <a:gd name="connsiteY3" fmla="*/ 326231 h 381000"/>
                <a:gd name="connsiteX4" fmla="*/ 416719 w 1938338"/>
                <a:gd name="connsiteY4" fmla="*/ 373856 h 381000"/>
                <a:gd name="connsiteX5" fmla="*/ 385763 w 1938338"/>
                <a:gd name="connsiteY5" fmla="*/ 381000 h 381000"/>
                <a:gd name="connsiteX6" fmla="*/ 361950 w 1938338"/>
                <a:gd name="connsiteY6" fmla="*/ 381000 h 381000"/>
                <a:gd name="connsiteX7" fmla="*/ 319088 w 1938338"/>
                <a:gd name="connsiteY7" fmla="*/ 376237 h 381000"/>
                <a:gd name="connsiteX8" fmla="*/ 276225 w 1938338"/>
                <a:gd name="connsiteY8" fmla="*/ 361950 h 381000"/>
                <a:gd name="connsiteX9" fmla="*/ 242888 w 1938338"/>
                <a:gd name="connsiteY9" fmla="*/ 347662 h 381000"/>
                <a:gd name="connsiteX10" fmla="*/ 209550 w 1938338"/>
                <a:gd name="connsiteY10" fmla="*/ 328612 h 381000"/>
                <a:gd name="connsiteX11" fmla="*/ 152400 w 1938338"/>
                <a:gd name="connsiteY11" fmla="*/ 292893 h 381000"/>
                <a:gd name="connsiteX12" fmla="*/ 78581 w 1938338"/>
                <a:gd name="connsiteY12" fmla="*/ 230981 h 381000"/>
                <a:gd name="connsiteX13" fmla="*/ 19050 w 1938338"/>
                <a:gd name="connsiteY13" fmla="*/ 171450 h 381000"/>
                <a:gd name="connsiteX14" fmla="*/ 7144 w 1938338"/>
                <a:gd name="connsiteY14" fmla="*/ 152400 h 381000"/>
                <a:gd name="connsiteX15" fmla="*/ 0 w 1938338"/>
                <a:gd name="connsiteY15" fmla="*/ 128587 h 381000"/>
                <a:gd name="connsiteX16" fmla="*/ 0 w 1938338"/>
                <a:gd name="connsiteY16" fmla="*/ 111918 h 381000"/>
                <a:gd name="connsiteX17" fmla="*/ 4763 w 1938338"/>
                <a:gd name="connsiteY17" fmla="*/ 100012 h 381000"/>
                <a:gd name="connsiteX18" fmla="*/ 28575 w 1938338"/>
                <a:gd name="connsiteY18" fmla="*/ 95250 h 381000"/>
                <a:gd name="connsiteX19" fmla="*/ 59531 w 1938338"/>
                <a:gd name="connsiteY19" fmla="*/ 109537 h 381000"/>
                <a:gd name="connsiteX20" fmla="*/ 119063 w 1938338"/>
                <a:gd name="connsiteY20" fmla="*/ 150018 h 381000"/>
                <a:gd name="connsiteX21" fmla="*/ 166688 w 1938338"/>
                <a:gd name="connsiteY21" fmla="*/ 176212 h 381000"/>
                <a:gd name="connsiteX22" fmla="*/ 209550 w 1938338"/>
                <a:gd name="connsiteY22" fmla="*/ 192881 h 381000"/>
                <a:gd name="connsiteX23" fmla="*/ 254794 w 1938338"/>
                <a:gd name="connsiteY23" fmla="*/ 204787 h 381000"/>
                <a:gd name="connsiteX24" fmla="*/ 288131 w 1938338"/>
                <a:gd name="connsiteY24" fmla="*/ 209550 h 381000"/>
                <a:gd name="connsiteX25" fmla="*/ 338138 w 1938338"/>
                <a:gd name="connsiteY25" fmla="*/ 207168 h 381000"/>
                <a:gd name="connsiteX26" fmla="*/ 435769 w 1938338"/>
                <a:gd name="connsiteY26" fmla="*/ 190500 h 381000"/>
                <a:gd name="connsiteX27" fmla="*/ 757238 w 1938338"/>
                <a:gd name="connsiteY27" fmla="*/ 152400 h 381000"/>
                <a:gd name="connsiteX28" fmla="*/ 933450 w 1938338"/>
                <a:gd name="connsiteY28" fmla="*/ 130968 h 381000"/>
                <a:gd name="connsiteX29" fmla="*/ 1126331 w 1938338"/>
                <a:gd name="connsiteY29" fmla="*/ 92868 h 381000"/>
                <a:gd name="connsiteX30" fmla="*/ 1283494 w 1938338"/>
                <a:gd name="connsiteY30" fmla="*/ 73818 h 381000"/>
                <a:gd name="connsiteX31" fmla="*/ 1390650 w 1938338"/>
                <a:gd name="connsiteY31" fmla="*/ 57150 h 381000"/>
                <a:gd name="connsiteX32" fmla="*/ 1473994 w 1938338"/>
                <a:gd name="connsiteY32" fmla="*/ 42862 h 381000"/>
                <a:gd name="connsiteX33" fmla="*/ 1538288 w 1938338"/>
                <a:gd name="connsiteY33" fmla="*/ 28575 h 381000"/>
                <a:gd name="connsiteX34" fmla="*/ 1593056 w 1938338"/>
                <a:gd name="connsiteY34" fmla="*/ 4762 h 381000"/>
                <a:gd name="connsiteX35" fmla="*/ 1624013 w 1938338"/>
                <a:gd name="connsiteY35" fmla="*/ 0 h 381000"/>
                <a:gd name="connsiteX36" fmla="*/ 1697831 w 1938338"/>
                <a:gd name="connsiteY36" fmla="*/ 9525 h 381000"/>
                <a:gd name="connsiteX37" fmla="*/ 1747838 w 1938338"/>
                <a:gd name="connsiteY37" fmla="*/ 23812 h 381000"/>
                <a:gd name="connsiteX38" fmla="*/ 1797844 w 1938338"/>
                <a:gd name="connsiteY38" fmla="*/ 45243 h 381000"/>
                <a:gd name="connsiteX39" fmla="*/ 1857375 w 1938338"/>
                <a:gd name="connsiteY39" fmla="*/ 76200 h 381000"/>
                <a:gd name="connsiteX40" fmla="*/ 1907381 w 1938338"/>
                <a:gd name="connsiteY40" fmla="*/ 104775 h 381000"/>
                <a:gd name="connsiteX41" fmla="*/ 1921669 w 1938338"/>
                <a:gd name="connsiteY41" fmla="*/ 116681 h 381000"/>
                <a:gd name="connsiteX42" fmla="*/ 1935956 w 1938338"/>
                <a:gd name="connsiteY42" fmla="*/ 135731 h 381000"/>
                <a:gd name="connsiteX43" fmla="*/ 1938338 w 1938338"/>
                <a:gd name="connsiteY43" fmla="*/ 152400 h 381000"/>
                <a:gd name="connsiteX44" fmla="*/ 1933575 w 1938338"/>
                <a:gd name="connsiteY44" fmla="*/ 178593 h 381000"/>
                <a:gd name="connsiteX45" fmla="*/ 1919288 w 1938338"/>
                <a:gd name="connsiteY45" fmla="*/ 197643 h 381000"/>
                <a:gd name="connsiteX46" fmla="*/ 1883569 w 1938338"/>
                <a:gd name="connsiteY46" fmla="*/ 219075 h 381000"/>
                <a:gd name="connsiteX47" fmla="*/ 1845469 w 1938338"/>
                <a:gd name="connsiteY47" fmla="*/ 233362 h 381000"/>
                <a:gd name="connsiteX48" fmla="*/ 1797844 w 1938338"/>
                <a:gd name="connsiteY48" fmla="*/ 238125 h 381000"/>
                <a:gd name="connsiteX49" fmla="*/ 1721644 w 1938338"/>
                <a:gd name="connsiteY49" fmla="*/ 242887 h 381000"/>
                <a:gd name="connsiteX50" fmla="*/ 1397794 w 1938338"/>
                <a:gd name="connsiteY50" fmla="*/ 252412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38338" h="381000">
                  <a:moveTo>
                    <a:pt x="1397794" y="252412"/>
                  </a:moveTo>
                  <a:lnTo>
                    <a:pt x="1126331" y="273843"/>
                  </a:lnTo>
                  <a:lnTo>
                    <a:pt x="928688" y="290512"/>
                  </a:lnTo>
                  <a:lnTo>
                    <a:pt x="671513" y="326231"/>
                  </a:lnTo>
                  <a:lnTo>
                    <a:pt x="416719" y="373856"/>
                  </a:lnTo>
                  <a:lnTo>
                    <a:pt x="385763" y="381000"/>
                  </a:lnTo>
                  <a:lnTo>
                    <a:pt x="361950" y="381000"/>
                  </a:lnTo>
                  <a:lnTo>
                    <a:pt x="319088" y="376237"/>
                  </a:lnTo>
                  <a:lnTo>
                    <a:pt x="276225" y="361950"/>
                  </a:lnTo>
                  <a:lnTo>
                    <a:pt x="242888" y="347662"/>
                  </a:lnTo>
                  <a:lnTo>
                    <a:pt x="209550" y="328612"/>
                  </a:lnTo>
                  <a:lnTo>
                    <a:pt x="152400" y="292893"/>
                  </a:lnTo>
                  <a:lnTo>
                    <a:pt x="78581" y="230981"/>
                  </a:lnTo>
                  <a:lnTo>
                    <a:pt x="19050" y="171450"/>
                  </a:lnTo>
                  <a:lnTo>
                    <a:pt x="7144" y="152400"/>
                  </a:lnTo>
                  <a:lnTo>
                    <a:pt x="0" y="128587"/>
                  </a:lnTo>
                  <a:lnTo>
                    <a:pt x="0" y="111918"/>
                  </a:lnTo>
                  <a:lnTo>
                    <a:pt x="4763" y="100012"/>
                  </a:lnTo>
                  <a:lnTo>
                    <a:pt x="28575" y="95250"/>
                  </a:lnTo>
                  <a:lnTo>
                    <a:pt x="59531" y="109537"/>
                  </a:lnTo>
                  <a:lnTo>
                    <a:pt x="119063" y="150018"/>
                  </a:lnTo>
                  <a:lnTo>
                    <a:pt x="166688" y="176212"/>
                  </a:lnTo>
                  <a:lnTo>
                    <a:pt x="209550" y="192881"/>
                  </a:lnTo>
                  <a:lnTo>
                    <a:pt x="254794" y="204787"/>
                  </a:lnTo>
                  <a:lnTo>
                    <a:pt x="288131" y="209550"/>
                  </a:lnTo>
                  <a:lnTo>
                    <a:pt x="338138" y="207168"/>
                  </a:lnTo>
                  <a:lnTo>
                    <a:pt x="435769" y="190500"/>
                  </a:lnTo>
                  <a:lnTo>
                    <a:pt x="757238" y="152400"/>
                  </a:lnTo>
                  <a:lnTo>
                    <a:pt x="933450" y="130968"/>
                  </a:lnTo>
                  <a:lnTo>
                    <a:pt x="1126331" y="92868"/>
                  </a:lnTo>
                  <a:lnTo>
                    <a:pt x="1283494" y="73818"/>
                  </a:lnTo>
                  <a:lnTo>
                    <a:pt x="1390650" y="57150"/>
                  </a:lnTo>
                  <a:lnTo>
                    <a:pt x="1473994" y="42862"/>
                  </a:lnTo>
                  <a:lnTo>
                    <a:pt x="1538288" y="28575"/>
                  </a:lnTo>
                  <a:lnTo>
                    <a:pt x="1593056" y="4762"/>
                  </a:lnTo>
                  <a:lnTo>
                    <a:pt x="1624013" y="0"/>
                  </a:lnTo>
                  <a:lnTo>
                    <a:pt x="1697831" y="9525"/>
                  </a:lnTo>
                  <a:lnTo>
                    <a:pt x="1747838" y="23812"/>
                  </a:lnTo>
                  <a:lnTo>
                    <a:pt x="1797844" y="45243"/>
                  </a:lnTo>
                  <a:lnTo>
                    <a:pt x="1857375" y="76200"/>
                  </a:lnTo>
                  <a:lnTo>
                    <a:pt x="1907381" y="104775"/>
                  </a:lnTo>
                  <a:lnTo>
                    <a:pt x="1921669" y="116681"/>
                  </a:lnTo>
                  <a:lnTo>
                    <a:pt x="1935956" y="135731"/>
                  </a:lnTo>
                  <a:lnTo>
                    <a:pt x="1938338" y="152400"/>
                  </a:lnTo>
                  <a:lnTo>
                    <a:pt x="1933575" y="178593"/>
                  </a:lnTo>
                  <a:lnTo>
                    <a:pt x="1919288" y="197643"/>
                  </a:lnTo>
                  <a:lnTo>
                    <a:pt x="1883569" y="219075"/>
                  </a:lnTo>
                  <a:lnTo>
                    <a:pt x="1845469" y="233362"/>
                  </a:lnTo>
                  <a:lnTo>
                    <a:pt x="1797844" y="238125"/>
                  </a:lnTo>
                  <a:lnTo>
                    <a:pt x="1721644" y="242887"/>
                  </a:lnTo>
                  <a:lnTo>
                    <a:pt x="1397794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34CA93A2-A327-4A81-BD0C-E1A4C6805AE5}"/>
                </a:ext>
              </a:extLst>
            </p:cNvPr>
            <p:cNvSpPr/>
            <p:nvPr/>
          </p:nvSpPr>
          <p:spPr>
            <a:xfrm>
              <a:off x="5475290" y="2843213"/>
              <a:ext cx="2876550" cy="519112"/>
            </a:xfrm>
            <a:custGeom>
              <a:avLst/>
              <a:gdLst>
                <a:gd name="connsiteX0" fmla="*/ 1741588 w 2877981"/>
                <a:gd name="connsiteY0" fmla="*/ 301277 h 517984"/>
                <a:gd name="connsiteX1" fmla="*/ 1392742 w 2877981"/>
                <a:gd name="connsiteY1" fmla="*/ 327704 h 517984"/>
                <a:gd name="connsiteX2" fmla="*/ 1223604 w 2877981"/>
                <a:gd name="connsiteY2" fmla="*/ 346204 h 517984"/>
                <a:gd name="connsiteX3" fmla="*/ 1033324 w 2877981"/>
                <a:gd name="connsiteY3" fmla="*/ 375274 h 517984"/>
                <a:gd name="connsiteX4" fmla="*/ 853616 w 2877981"/>
                <a:gd name="connsiteY4" fmla="*/ 412273 h 517984"/>
                <a:gd name="connsiteX5" fmla="*/ 673907 w 2877981"/>
                <a:gd name="connsiteY5" fmla="*/ 451915 h 517984"/>
                <a:gd name="connsiteX6" fmla="*/ 494198 w 2877981"/>
                <a:gd name="connsiteY6" fmla="*/ 502128 h 517984"/>
                <a:gd name="connsiteX7" fmla="*/ 438700 w 2877981"/>
                <a:gd name="connsiteY7" fmla="*/ 517984 h 517984"/>
                <a:gd name="connsiteX8" fmla="*/ 396416 w 2877981"/>
                <a:gd name="connsiteY8" fmla="*/ 515341 h 517984"/>
                <a:gd name="connsiteX9" fmla="*/ 325061 w 2877981"/>
                <a:gd name="connsiteY9" fmla="*/ 502128 h 517984"/>
                <a:gd name="connsiteX10" fmla="*/ 258991 w 2877981"/>
                <a:gd name="connsiteY10" fmla="*/ 483628 h 517984"/>
                <a:gd name="connsiteX11" fmla="*/ 198208 w 2877981"/>
                <a:gd name="connsiteY11" fmla="*/ 459843 h 517984"/>
                <a:gd name="connsiteX12" fmla="*/ 129495 w 2877981"/>
                <a:gd name="connsiteY12" fmla="*/ 422844 h 517984"/>
                <a:gd name="connsiteX13" fmla="*/ 71354 w 2877981"/>
                <a:gd name="connsiteY13" fmla="*/ 385846 h 517984"/>
                <a:gd name="connsiteX14" fmla="*/ 23784 w 2877981"/>
                <a:gd name="connsiteY14" fmla="*/ 354132 h 517984"/>
                <a:gd name="connsiteX15" fmla="*/ 7928 w 2877981"/>
                <a:gd name="connsiteY15" fmla="*/ 338276 h 517984"/>
                <a:gd name="connsiteX16" fmla="*/ 0 w 2877981"/>
                <a:gd name="connsiteY16" fmla="*/ 314491 h 517984"/>
                <a:gd name="connsiteX17" fmla="*/ 7928 w 2877981"/>
                <a:gd name="connsiteY17" fmla="*/ 293348 h 517984"/>
                <a:gd name="connsiteX18" fmla="*/ 29070 w 2877981"/>
                <a:gd name="connsiteY18" fmla="*/ 290706 h 517984"/>
                <a:gd name="connsiteX19" fmla="*/ 97782 w 2877981"/>
                <a:gd name="connsiteY19" fmla="*/ 303920 h 517984"/>
                <a:gd name="connsiteX20" fmla="*/ 195565 w 2877981"/>
                <a:gd name="connsiteY20" fmla="*/ 314491 h 517984"/>
                <a:gd name="connsiteX21" fmla="*/ 311847 w 2877981"/>
                <a:gd name="connsiteY21" fmla="*/ 319776 h 517984"/>
                <a:gd name="connsiteX22" fmla="*/ 356774 w 2877981"/>
                <a:gd name="connsiteY22" fmla="*/ 314491 h 517984"/>
                <a:gd name="connsiteX23" fmla="*/ 597267 w 2877981"/>
                <a:gd name="connsiteY23" fmla="*/ 269563 h 517984"/>
                <a:gd name="connsiteX24" fmla="*/ 835116 w 2877981"/>
                <a:gd name="connsiteY24" fmla="*/ 224636 h 517984"/>
                <a:gd name="connsiteX25" fmla="*/ 1041253 w 2877981"/>
                <a:gd name="connsiteY25" fmla="*/ 184995 h 517984"/>
                <a:gd name="connsiteX26" fmla="*/ 1289674 w 2877981"/>
                <a:gd name="connsiteY26" fmla="*/ 134782 h 517984"/>
                <a:gd name="connsiteX27" fmla="*/ 1474668 w 2877981"/>
                <a:gd name="connsiteY27" fmla="*/ 121568 h 517984"/>
                <a:gd name="connsiteX28" fmla="*/ 1762730 w 2877981"/>
                <a:gd name="connsiteY28" fmla="*/ 92498 h 517984"/>
                <a:gd name="connsiteX29" fmla="*/ 2185574 w 2877981"/>
                <a:gd name="connsiteY29" fmla="*/ 58141 h 517984"/>
                <a:gd name="connsiteX30" fmla="*/ 2256929 w 2877981"/>
                <a:gd name="connsiteY30" fmla="*/ 50213 h 517984"/>
                <a:gd name="connsiteX31" fmla="*/ 2296571 w 2877981"/>
                <a:gd name="connsiteY31" fmla="*/ 42285 h 517984"/>
                <a:gd name="connsiteX32" fmla="*/ 2341498 w 2877981"/>
                <a:gd name="connsiteY32" fmla="*/ 29071 h 517984"/>
                <a:gd name="connsiteX33" fmla="*/ 2396996 w 2877981"/>
                <a:gd name="connsiteY33" fmla="*/ 7929 h 517984"/>
                <a:gd name="connsiteX34" fmla="*/ 2418138 w 2877981"/>
                <a:gd name="connsiteY34" fmla="*/ 0 h 517984"/>
                <a:gd name="connsiteX35" fmla="*/ 2457780 w 2877981"/>
                <a:gd name="connsiteY35" fmla="*/ 2643 h 517984"/>
                <a:gd name="connsiteX36" fmla="*/ 2513278 w 2877981"/>
                <a:gd name="connsiteY36" fmla="*/ 18500 h 517984"/>
                <a:gd name="connsiteX37" fmla="*/ 2611061 w 2877981"/>
                <a:gd name="connsiteY37" fmla="*/ 55499 h 517984"/>
                <a:gd name="connsiteX38" fmla="*/ 2703558 w 2877981"/>
                <a:gd name="connsiteY38" fmla="*/ 97783 h 517984"/>
                <a:gd name="connsiteX39" fmla="*/ 2793412 w 2877981"/>
                <a:gd name="connsiteY39" fmla="*/ 142710 h 517984"/>
                <a:gd name="connsiteX40" fmla="*/ 2825126 w 2877981"/>
                <a:gd name="connsiteY40" fmla="*/ 161210 h 517984"/>
                <a:gd name="connsiteX41" fmla="*/ 2840982 w 2877981"/>
                <a:gd name="connsiteY41" fmla="*/ 174424 h 517984"/>
                <a:gd name="connsiteX42" fmla="*/ 2864767 w 2877981"/>
                <a:gd name="connsiteY42" fmla="*/ 214065 h 517984"/>
                <a:gd name="connsiteX43" fmla="*/ 2875338 w 2877981"/>
                <a:gd name="connsiteY43" fmla="*/ 243136 h 517984"/>
                <a:gd name="connsiteX44" fmla="*/ 2877981 w 2877981"/>
                <a:gd name="connsiteY44" fmla="*/ 261635 h 517984"/>
                <a:gd name="connsiteX45" fmla="*/ 2872695 w 2877981"/>
                <a:gd name="connsiteY45" fmla="*/ 288063 h 517984"/>
                <a:gd name="connsiteX46" fmla="*/ 2859482 w 2877981"/>
                <a:gd name="connsiteY46" fmla="*/ 311848 h 517984"/>
                <a:gd name="connsiteX47" fmla="*/ 2833054 w 2877981"/>
                <a:gd name="connsiteY47" fmla="*/ 330347 h 517984"/>
                <a:gd name="connsiteX48" fmla="*/ 2801341 w 2877981"/>
                <a:gd name="connsiteY48" fmla="*/ 340918 h 517984"/>
                <a:gd name="connsiteX49" fmla="*/ 2618989 w 2877981"/>
                <a:gd name="connsiteY49" fmla="*/ 314491 h 517984"/>
                <a:gd name="connsiteX50" fmla="*/ 2362640 w 2877981"/>
                <a:gd name="connsiteY50" fmla="*/ 295991 h 517984"/>
                <a:gd name="connsiteX51" fmla="*/ 2032293 w 2877981"/>
                <a:gd name="connsiteY51" fmla="*/ 290706 h 517984"/>
                <a:gd name="connsiteX52" fmla="*/ 1741588 w 2877981"/>
                <a:gd name="connsiteY52" fmla="*/ 301277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7981" h="517984">
                  <a:moveTo>
                    <a:pt x="1741588" y="301277"/>
                  </a:moveTo>
                  <a:lnTo>
                    <a:pt x="1392742" y="327704"/>
                  </a:lnTo>
                  <a:lnTo>
                    <a:pt x="1223604" y="346204"/>
                  </a:lnTo>
                  <a:lnTo>
                    <a:pt x="1033324" y="375274"/>
                  </a:lnTo>
                  <a:lnTo>
                    <a:pt x="853616" y="412273"/>
                  </a:lnTo>
                  <a:lnTo>
                    <a:pt x="673907" y="451915"/>
                  </a:lnTo>
                  <a:lnTo>
                    <a:pt x="494198" y="502128"/>
                  </a:lnTo>
                  <a:lnTo>
                    <a:pt x="438700" y="517984"/>
                  </a:lnTo>
                  <a:lnTo>
                    <a:pt x="396416" y="515341"/>
                  </a:lnTo>
                  <a:lnTo>
                    <a:pt x="325061" y="502128"/>
                  </a:lnTo>
                  <a:lnTo>
                    <a:pt x="258991" y="483628"/>
                  </a:lnTo>
                  <a:lnTo>
                    <a:pt x="198208" y="459843"/>
                  </a:lnTo>
                  <a:lnTo>
                    <a:pt x="129495" y="422844"/>
                  </a:lnTo>
                  <a:lnTo>
                    <a:pt x="71354" y="385846"/>
                  </a:lnTo>
                  <a:lnTo>
                    <a:pt x="23784" y="354132"/>
                  </a:lnTo>
                  <a:lnTo>
                    <a:pt x="7928" y="338276"/>
                  </a:lnTo>
                  <a:lnTo>
                    <a:pt x="0" y="314491"/>
                  </a:lnTo>
                  <a:lnTo>
                    <a:pt x="7928" y="293348"/>
                  </a:lnTo>
                  <a:lnTo>
                    <a:pt x="29070" y="290706"/>
                  </a:lnTo>
                  <a:lnTo>
                    <a:pt x="97782" y="303920"/>
                  </a:lnTo>
                  <a:lnTo>
                    <a:pt x="195565" y="314491"/>
                  </a:lnTo>
                  <a:lnTo>
                    <a:pt x="311847" y="319776"/>
                  </a:lnTo>
                  <a:lnTo>
                    <a:pt x="356774" y="314491"/>
                  </a:lnTo>
                  <a:lnTo>
                    <a:pt x="597267" y="269563"/>
                  </a:lnTo>
                  <a:lnTo>
                    <a:pt x="835116" y="224636"/>
                  </a:lnTo>
                  <a:lnTo>
                    <a:pt x="1041253" y="184995"/>
                  </a:lnTo>
                  <a:lnTo>
                    <a:pt x="1289674" y="134782"/>
                  </a:lnTo>
                  <a:lnTo>
                    <a:pt x="1474668" y="121568"/>
                  </a:lnTo>
                  <a:lnTo>
                    <a:pt x="1762730" y="92498"/>
                  </a:lnTo>
                  <a:lnTo>
                    <a:pt x="2185574" y="58141"/>
                  </a:lnTo>
                  <a:lnTo>
                    <a:pt x="2256929" y="50213"/>
                  </a:lnTo>
                  <a:lnTo>
                    <a:pt x="2296571" y="42285"/>
                  </a:lnTo>
                  <a:lnTo>
                    <a:pt x="2341498" y="29071"/>
                  </a:lnTo>
                  <a:lnTo>
                    <a:pt x="2396996" y="7929"/>
                  </a:lnTo>
                  <a:lnTo>
                    <a:pt x="2418138" y="0"/>
                  </a:lnTo>
                  <a:lnTo>
                    <a:pt x="2457780" y="2643"/>
                  </a:lnTo>
                  <a:lnTo>
                    <a:pt x="2513278" y="18500"/>
                  </a:lnTo>
                  <a:lnTo>
                    <a:pt x="2611061" y="55499"/>
                  </a:lnTo>
                  <a:lnTo>
                    <a:pt x="2703558" y="97783"/>
                  </a:lnTo>
                  <a:lnTo>
                    <a:pt x="2793412" y="142710"/>
                  </a:lnTo>
                  <a:lnTo>
                    <a:pt x="2825126" y="161210"/>
                  </a:lnTo>
                  <a:lnTo>
                    <a:pt x="2840982" y="174424"/>
                  </a:lnTo>
                  <a:lnTo>
                    <a:pt x="2864767" y="214065"/>
                  </a:lnTo>
                  <a:lnTo>
                    <a:pt x="2875338" y="243136"/>
                  </a:lnTo>
                  <a:lnTo>
                    <a:pt x="2877981" y="261635"/>
                  </a:lnTo>
                  <a:lnTo>
                    <a:pt x="2872695" y="288063"/>
                  </a:lnTo>
                  <a:lnTo>
                    <a:pt x="2859482" y="311848"/>
                  </a:lnTo>
                  <a:lnTo>
                    <a:pt x="2833054" y="330347"/>
                  </a:lnTo>
                  <a:lnTo>
                    <a:pt x="2801341" y="340918"/>
                  </a:lnTo>
                  <a:lnTo>
                    <a:pt x="2618989" y="314491"/>
                  </a:lnTo>
                  <a:lnTo>
                    <a:pt x="2362640" y="295991"/>
                  </a:lnTo>
                  <a:lnTo>
                    <a:pt x="2032293" y="290706"/>
                  </a:lnTo>
                  <a:lnTo>
                    <a:pt x="1741588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6">
              <a:extLst>
                <a:ext uri="{FF2B5EF4-FFF2-40B4-BE49-F238E27FC236}">
                  <a16:creationId xmlns:a16="http://schemas.microsoft.com/office/drawing/2014/main" id="{60B685CB-AFC7-4F86-ACF7-147EBE228A05}"/>
                </a:ext>
              </a:extLst>
            </p:cNvPr>
            <p:cNvSpPr/>
            <p:nvPr/>
          </p:nvSpPr>
          <p:spPr>
            <a:xfrm rot="16200000">
              <a:off x="5688014" y="3938588"/>
              <a:ext cx="2652713" cy="1576388"/>
            </a:xfrm>
            <a:custGeom>
              <a:avLst/>
              <a:gdLst>
                <a:gd name="connsiteX0" fmla="*/ 2349106 w 2653048"/>
                <a:gd name="connsiteY0" fmla="*/ 499700 h 1576374"/>
                <a:gd name="connsiteX1" fmla="*/ 2279560 w 2653048"/>
                <a:gd name="connsiteY1" fmla="*/ 28334 h 1576374"/>
                <a:gd name="connsiteX2" fmla="*/ 2431531 w 2653048"/>
                <a:gd name="connsiteY2" fmla="*/ 0 h 1576374"/>
                <a:gd name="connsiteX3" fmla="*/ 2454713 w 2653048"/>
                <a:gd name="connsiteY3" fmla="*/ 139092 h 1576374"/>
                <a:gd name="connsiteX4" fmla="*/ 2490774 w 2653048"/>
                <a:gd name="connsiteY4" fmla="*/ 394094 h 1576374"/>
                <a:gd name="connsiteX5" fmla="*/ 2508804 w 2653048"/>
                <a:gd name="connsiteY5" fmla="*/ 574398 h 1576374"/>
                <a:gd name="connsiteX6" fmla="*/ 2542289 w 2653048"/>
                <a:gd name="connsiteY6" fmla="*/ 801066 h 1576374"/>
                <a:gd name="connsiteX7" fmla="*/ 2565471 w 2653048"/>
                <a:gd name="connsiteY7" fmla="*/ 950461 h 1576374"/>
                <a:gd name="connsiteX8" fmla="*/ 2578350 w 2653048"/>
                <a:gd name="connsiteY8" fmla="*/ 1053492 h 1576374"/>
                <a:gd name="connsiteX9" fmla="*/ 2596381 w 2653048"/>
                <a:gd name="connsiteY9" fmla="*/ 1174553 h 1576374"/>
                <a:gd name="connsiteX10" fmla="*/ 2609260 w 2653048"/>
                <a:gd name="connsiteY10" fmla="*/ 1231220 h 1576374"/>
                <a:gd name="connsiteX11" fmla="*/ 2627290 w 2653048"/>
                <a:gd name="connsiteY11" fmla="*/ 1282736 h 1576374"/>
                <a:gd name="connsiteX12" fmla="*/ 2645320 w 2653048"/>
                <a:gd name="connsiteY12" fmla="*/ 1316221 h 1576374"/>
                <a:gd name="connsiteX13" fmla="*/ 2653048 w 2653048"/>
                <a:gd name="connsiteY13" fmla="*/ 1336827 h 1576374"/>
                <a:gd name="connsiteX14" fmla="*/ 2653048 w 2653048"/>
                <a:gd name="connsiteY14" fmla="*/ 1357433 h 1576374"/>
                <a:gd name="connsiteX15" fmla="*/ 2635017 w 2653048"/>
                <a:gd name="connsiteY15" fmla="*/ 1393494 h 1576374"/>
                <a:gd name="connsiteX16" fmla="*/ 2588653 w 2653048"/>
                <a:gd name="connsiteY16" fmla="*/ 1450161 h 1576374"/>
                <a:gd name="connsiteX17" fmla="*/ 2483047 w 2653048"/>
                <a:gd name="connsiteY17" fmla="*/ 1545465 h 1576374"/>
                <a:gd name="connsiteX18" fmla="*/ 2454713 w 2653048"/>
                <a:gd name="connsiteY18" fmla="*/ 1568647 h 1576374"/>
                <a:gd name="connsiteX19" fmla="*/ 2426380 w 2653048"/>
                <a:gd name="connsiteY19" fmla="*/ 1576374 h 1576374"/>
                <a:gd name="connsiteX20" fmla="*/ 2392894 w 2653048"/>
                <a:gd name="connsiteY20" fmla="*/ 1571223 h 1576374"/>
                <a:gd name="connsiteX21" fmla="*/ 2354258 w 2653048"/>
                <a:gd name="connsiteY21" fmla="*/ 1555768 h 1576374"/>
                <a:gd name="connsiteX22" fmla="*/ 2302742 w 2653048"/>
                <a:gd name="connsiteY22" fmla="*/ 1527434 h 1576374"/>
                <a:gd name="connsiteX23" fmla="*/ 2279560 w 2653048"/>
                <a:gd name="connsiteY23" fmla="*/ 1514556 h 1576374"/>
                <a:gd name="connsiteX24" fmla="*/ 1857133 w 2653048"/>
                <a:gd name="connsiteY24" fmla="*/ 1506828 h 1576374"/>
                <a:gd name="connsiteX25" fmla="*/ 1421827 w 2653048"/>
                <a:gd name="connsiteY25" fmla="*/ 1506828 h 1576374"/>
                <a:gd name="connsiteX26" fmla="*/ 1143644 w 2653048"/>
                <a:gd name="connsiteY26" fmla="*/ 1511980 h 1576374"/>
                <a:gd name="connsiteX27" fmla="*/ 868036 w 2653048"/>
                <a:gd name="connsiteY27" fmla="*/ 1519707 h 1576374"/>
                <a:gd name="connsiteX28" fmla="*/ 654247 w 2653048"/>
                <a:gd name="connsiteY28" fmla="*/ 1530010 h 1576374"/>
                <a:gd name="connsiteX29" fmla="*/ 543488 w 2653048"/>
                <a:gd name="connsiteY29" fmla="*/ 1537738 h 1576374"/>
                <a:gd name="connsiteX30" fmla="*/ 409548 w 2653048"/>
                <a:gd name="connsiteY30" fmla="*/ 1506828 h 1576374"/>
                <a:gd name="connsiteX31" fmla="*/ 255001 w 2653048"/>
                <a:gd name="connsiteY31" fmla="*/ 1455313 h 1576374"/>
                <a:gd name="connsiteX32" fmla="*/ 157122 w 2653048"/>
                <a:gd name="connsiteY32" fmla="*/ 1416676 h 1576374"/>
                <a:gd name="connsiteX33" fmla="*/ 87576 w 2653048"/>
                <a:gd name="connsiteY33" fmla="*/ 1383191 h 1576374"/>
                <a:gd name="connsiteX34" fmla="*/ 59243 w 2653048"/>
                <a:gd name="connsiteY34" fmla="*/ 1365161 h 1576374"/>
                <a:gd name="connsiteX35" fmla="*/ 36061 w 2653048"/>
                <a:gd name="connsiteY35" fmla="*/ 1344554 h 1576374"/>
                <a:gd name="connsiteX36" fmla="*/ 7727 w 2653048"/>
                <a:gd name="connsiteY36" fmla="*/ 1308494 h 1576374"/>
                <a:gd name="connsiteX37" fmla="*/ 0 w 2653048"/>
                <a:gd name="connsiteY37" fmla="*/ 1280160 h 1576374"/>
                <a:gd name="connsiteX38" fmla="*/ 2576 w 2653048"/>
                <a:gd name="connsiteY38" fmla="*/ 1259554 h 1576374"/>
                <a:gd name="connsiteX39" fmla="*/ 12879 w 2653048"/>
                <a:gd name="connsiteY39" fmla="*/ 1244099 h 1576374"/>
                <a:gd name="connsiteX40" fmla="*/ 46364 w 2653048"/>
                <a:gd name="connsiteY40" fmla="*/ 1231220 h 1576374"/>
                <a:gd name="connsiteX41" fmla="*/ 100455 w 2653048"/>
                <a:gd name="connsiteY41" fmla="*/ 1218342 h 1576374"/>
                <a:gd name="connsiteX42" fmla="*/ 149395 w 2653048"/>
                <a:gd name="connsiteY42" fmla="*/ 1197735 h 1576374"/>
                <a:gd name="connsiteX43" fmla="*/ 533185 w 2653048"/>
                <a:gd name="connsiteY43" fmla="*/ 1277584 h 1576374"/>
                <a:gd name="connsiteX44" fmla="*/ 576973 w 2653048"/>
                <a:gd name="connsiteY44" fmla="*/ 1290463 h 1576374"/>
                <a:gd name="connsiteX45" fmla="*/ 631065 w 2653048"/>
                <a:gd name="connsiteY45" fmla="*/ 1293039 h 1576374"/>
                <a:gd name="connsiteX46" fmla="*/ 947885 w 2653048"/>
                <a:gd name="connsiteY46" fmla="*/ 1293039 h 1576374"/>
                <a:gd name="connsiteX47" fmla="*/ 1293039 w 2653048"/>
                <a:gd name="connsiteY47" fmla="*/ 1293039 h 1576374"/>
                <a:gd name="connsiteX48" fmla="*/ 1429555 w 2653048"/>
                <a:gd name="connsiteY48" fmla="*/ 1293039 h 1576374"/>
                <a:gd name="connsiteX49" fmla="*/ 1916376 w 2653048"/>
                <a:gd name="connsiteY49" fmla="*/ 1293039 h 1576374"/>
                <a:gd name="connsiteX50" fmla="*/ 2045165 w 2653048"/>
                <a:gd name="connsiteY50" fmla="*/ 1293039 h 1576374"/>
                <a:gd name="connsiteX51" fmla="*/ 2243500 w 2653048"/>
                <a:gd name="connsiteY51" fmla="*/ 1287887 h 1576374"/>
                <a:gd name="connsiteX52" fmla="*/ 2343955 w 2653048"/>
                <a:gd name="connsiteY52" fmla="*/ 1282736 h 1576374"/>
                <a:gd name="connsiteX53" fmla="*/ 2392894 w 2653048"/>
                <a:gd name="connsiteY53" fmla="*/ 1275009 h 1576374"/>
                <a:gd name="connsiteX54" fmla="*/ 2423804 w 2653048"/>
                <a:gd name="connsiteY54" fmla="*/ 1259554 h 1576374"/>
                <a:gd name="connsiteX55" fmla="*/ 2441834 w 2653048"/>
                <a:gd name="connsiteY55" fmla="*/ 1246675 h 1576374"/>
                <a:gd name="connsiteX56" fmla="*/ 2449561 w 2653048"/>
                <a:gd name="connsiteY56" fmla="*/ 1228645 h 1576374"/>
                <a:gd name="connsiteX57" fmla="*/ 2449561 w 2653048"/>
                <a:gd name="connsiteY57" fmla="*/ 1197735 h 1576374"/>
                <a:gd name="connsiteX58" fmla="*/ 2431531 w 2653048"/>
                <a:gd name="connsiteY58" fmla="*/ 1092129 h 1576374"/>
                <a:gd name="connsiteX59" fmla="*/ 2395470 w 2653048"/>
                <a:gd name="connsiteY59" fmla="*/ 831975 h 1576374"/>
                <a:gd name="connsiteX60" fmla="*/ 2349106 w 2653048"/>
                <a:gd name="connsiteY60" fmla="*/ 499700 h 15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53048" h="1576374">
                  <a:moveTo>
                    <a:pt x="2349106" y="499700"/>
                  </a:moveTo>
                  <a:lnTo>
                    <a:pt x="2279560" y="28334"/>
                  </a:lnTo>
                  <a:lnTo>
                    <a:pt x="2431531" y="0"/>
                  </a:lnTo>
                  <a:lnTo>
                    <a:pt x="2454713" y="139092"/>
                  </a:lnTo>
                  <a:lnTo>
                    <a:pt x="2490774" y="394094"/>
                  </a:lnTo>
                  <a:lnTo>
                    <a:pt x="2508804" y="574398"/>
                  </a:lnTo>
                  <a:lnTo>
                    <a:pt x="2542289" y="801066"/>
                  </a:lnTo>
                  <a:lnTo>
                    <a:pt x="2565471" y="950461"/>
                  </a:lnTo>
                  <a:lnTo>
                    <a:pt x="2578350" y="1053492"/>
                  </a:lnTo>
                  <a:lnTo>
                    <a:pt x="2596381" y="1174553"/>
                  </a:lnTo>
                  <a:lnTo>
                    <a:pt x="2609260" y="1231220"/>
                  </a:lnTo>
                  <a:lnTo>
                    <a:pt x="2627290" y="1282736"/>
                  </a:lnTo>
                  <a:lnTo>
                    <a:pt x="2645320" y="1316221"/>
                  </a:lnTo>
                  <a:lnTo>
                    <a:pt x="2653048" y="1336827"/>
                  </a:lnTo>
                  <a:lnTo>
                    <a:pt x="2653048" y="1357433"/>
                  </a:lnTo>
                  <a:lnTo>
                    <a:pt x="2635017" y="1393494"/>
                  </a:lnTo>
                  <a:lnTo>
                    <a:pt x="2588653" y="1450161"/>
                  </a:lnTo>
                  <a:lnTo>
                    <a:pt x="2483047" y="1545465"/>
                  </a:lnTo>
                  <a:lnTo>
                    <a:pt x="2454713" y="1568647"/>
                  </a:lnTo>
                  <a:lnTo>
                    <a:pt x="2426380" y="1576374"/>
                  </a:lnTo>
                  <a:lnTo>
                    <a:pt x="2392894" y="1571223"/>
                  </a:lnTo>
                  <a:lnTo>
                    <a:pt x="2354258" y="1555768"/>
                  </a:lnTo>
                  <a:lnTo>
                    <a:pt x="2302742" y="1527434"/>
                  </a:lnTo>
                  <a:lnTo>
                    <a:pt x="2279560" y="1514556"/>
                  </a:lnTo>
                  <a:lnTo>
                    <a:pt x="1857133" y="1506828"/>
                  </a:lnTo>
                  <a:lnTo>
                    <a:pt x="1421827" y="1506828"/>
                  </a:lnTo>
                  <a:lnTo>
                    <a:pt x="1143644" y="1511980"/>
                  </a:lnTo>
                  <a:lnTo>
                    <a:pt x="868036" y="1519707"/>
                  </a:lnTo>
                  <a:lnTo>
                    <a:pt x="654247" y="1530010"/>
                  </a:lnTo>
                  <a:lnTo>
                    <a:pt x="543488" y="1537738"/>
                  </a:lnTo>
                  <a:lnTo>
                    <a:pt x="409548" y="1506828"/>
                  </a:lnTo>
                  <a:lnTo>
                    <a:pt x="255001" y="1455313"/>
                  </a:lnTo>
                  <a:lnTo>
                    <a:pt x="157122" y="1416676"/>
                  </a:lnTo>
                  <a:lnTo>
                    <a:pt x="87576" y="1383191"/>
                  </a:lnTo>
                  <a:lnTo>
                    <a:pt x="59243" y="1365161"/>
                  </a:lnTo>
                  <a:lnTo>
                    <a:pt x="36061" y="1344554"/>
                  </a:lnTo>
                  <a:lnTo>
                    <a:pt x="7727" y="1308494"/>
                  </a:lnTo>
                  <a:lnTo>
                    <a:pt x="0" y="1280160"/>
                  </a:lnTo>
                  <a:lnTo>
                    <a:pt x="2576" y="1259554"/>
                  </a:lnTo>
                  <a:lnTo>
                    <a:pt x="12879" y="1244099"/>
                  </a:lnTo>
                  <a:lnTo>
                    <a:pt x="46364" y="1231220"/>
                  </a:lnTo>
                  <a:lnTo>
                    <a:pt x="100455" y="1218342"/>
                  </a:lnTo>
                  <a:lnTo>
                    <a:pt x="149395" y="1197735"/>
                  </a:lnTo>
                  <a:lnTo>
                    <a:pt x="533185" y="1277584"/>
                  </a:lnTo>
                  <a:lnTo>
                    <a:pt x="576973" y="1290463"/>
                  </a:lnTo>
                  <a:lnTo>
                    <a:pt x="631065" y="1293039"/>
                  </a:lnTo>
                  <a:lnTo>
                    <a:pt x="947885" y="1293039"/>
                  </a:lnTo>
                  <a:lnTo>
                    <a:pt x="1293039" y="1293039"/>
                  </a:lnTo>
                  <a:lnTo>
                    <a:pt x="1429555" y="1293039"/>
                  </a:lnTo>
                  <a:lnTo>
                    <a:pt x="1916376" y="1293039"/>
                  </a:lnTo>
                  <a:lnTo>
                    <a:pt x="2045165" y="1293039"/>
                  </a:lnTo>
                  <a:lnTo>
                    <a:pt x="2243500" y="1287887"/>
                  </a:lnTo>
                  <a:lnTo>
                    <a:pt x="2343955" y="1282736"/>
                  </a:lnTo>
                  <a:lnTo>
                    <a:pt x="2392894" y="1275009"/>
                  </a:lnTo>
                  <a:lnTo>
                    <a:pt x="2423804" y="1259554"/>
                  </a:lnTo>
                  <a:lnTo>
                    <a:pt x="2441834" y="1246675"/>
                  </a:lnTo>
                  <a:lnTo>
                    <a:pt x="2449561" y="1228645"/>
                  </a:lnTo>
                  <a:lnTo>
                    <a:pt x="2449561" y="1197735"/>
                  </a:lnTo>
                  <a:lnTo>
                    <a:pt x="2431531" y="1092129"/>
                  </a:lnTo>
                  <a:lnTo>
                    <a:pt x="2395470" y="831975"/>
                  </a:lnTo>
                  <a:lnTo>
                    <a:pt x="2349106" y="499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8">
              <a:extLst>
                <a:ext uri="{FF2B5EF4-FFF2-40B4-BE49-F238E27FC236}">
                  <a16:creationId xmlns:a16="http://schemas.microsoft.com/office/drawing/2014/main" id="{F6898548-B8CB-4E75-AD19-FD800AB92F73}"/>
                </a:ext>
              </a:extLst>
            </p:cNvPr>
            <p:cNvSpPr/>
            <p:nvPr/>
          </p:nvSpPr>
          <p:spPr>
            <a:xfrm>
              <a:off x="6897688" y="5421314"/>
              <a:ext cx="660400" cy="549275"/>
            </a:xfrm>
            <a:custGeom>
              <a:avLst/>
              <a:gdLst>
                <a:gd name="connsiteX0" fmla="*/ 197644 w 659607"/>
                <a:gd name="connsiteY0" fmla="*/ 71438 h 547688"/>
                <a:gd name="connsiteX1" fmla="*/ 395288 w 659607"/>
                <a:gd name="connsiteY1" fmla="*/ 138113 h 547688"/>
                <a:gd name="connsiteX2" fmla="*/ 435769 w 659607"/>
                <a:gd name="connsiteY2" fmla="*/ 147638 h 547688"/>
                <a:gd name="connsiteX3" fmla="*/ 483394 w 659607"/>
                <a:gd name="connsiteY3" fmla="*/ 152400 h 547688"/>
                <a:gd name="connsiteX4" fmla="*/ 528638 w 659607"/>
                <a:gd name="connsiteY4" fmla="*/ 147638 h 547688"/>
                <a:gd name="connsiteX5" fmla="*/ 561975 w 659607"/>
                <a:gd name="connsiteY5" fmla="*/ 135732 h 547688"/>
                <a:gd name="connsiteX6" fmla="*/ 600075 w 659607"/>
                <a:gd name="connsiteY6" fmla="*/ 109538 h 547688"/>
                <a:gd name="connsiteX7" fmla="*/ 659607 w 659607"/>
                <a:gd name="connsiteY7" fmla="*/ 11907 h 547688"/>
                <a:gd name="connsiteX8" fmla="*/ 602457 w 659607"/>
                <a:gd name="connsiteY8" fmla="*/ 547688 h 547688"/>
                <a:gd name="connsiteX9" fmla="*/ 526257 w 659607"/>
                <a:gd name="connsiteY9" fmla="*/ 483394 h 547688"/>
                <a:gd name="connsiteX10" fmla="*/ 492919 w 659607"/>
                <a:gd name="connsiteY10" fmla="*/ 423863 h 547688"/>
                <a:gd name="connsiteX11" fmla="*/ 445294 w 659607"/>
                <a:gd name="connsiteY11" fmla="*/ 361950 h 547688"/>
                <a:gd name="connsiteX12" fmla="*/ 416719 w 659607"/>
                <a:gd name="connsiteY12" fmla="*/ 326232 h 547688"/>
                <a:gd name="connsiteX13" fmla="*/ 371475 w 659607"/>
                <a:gd name="connsiteY13" fmla="*/ 285750 h 547688"/>
                <a:gd name="connsiteX14" fmla="*/ 273844 w 659607"/>
                <a:gd name="connsiteY14" fmla="*/ 219075 h 547688"/>
                <a:gd name="connsiteX15" fmla="*/ 171450 w 659607"/>
                <a:gd name="connsiteY15" fmla="*/ 152400 h 547688"/>
                <a:gd name="connsiteX16" fmla="*/ 47625 w 659607"/>
                <a:gd name="connsiteY16" fmla="*/ 83344 h 547688"/>
                <a:gd name="connsiteX17" fmla="*/ 21432 w 659607"/>
                <a:gd name="connsiteY17" fmla="*/ 69057 h 547688"/>
                <a:gd name="connsiteX18" fmla="*/ 11907 w 659607"/>
                <a:gd name="connsiteY18" fmla="*/ 57150 h 547688"/>
                <a:gd name="connsiteX19" fmla="*/ 0 w 659607"/>
                <a:gd name="connsiteY19" fmla="*/ 30957 h 547688"/>
                <a:gd name="connsiteX20" fmla="*/ 0 w 659607"/>
                <a:gd name="connsiteY20" fmla="*/ 14288 h 547688"/>
                <a:gd name="connsiteX21" fmla="*/ 4763 w 659607"/>
                <a:gd name="connsiteY21" fmla="*/ 4763 h 547688"/>
                <a:gd name="connsiteX22" fmla="*/ 14288 w 659607"/>
                <a:gd name="connsiteY22" fmla="*/ 0 h 547688"/>
                <a:gd name="connsiteX23" fmla="*/ 45244 w 659607"/>
                <a:gd name="connsiteY23" fmla="*/ 2382 h 547688"/>
                <a:gd name="connsiteX24" fmla="*/ 197644 w 659607"/>
                <a:gd name="connsiteY24" fmla="*/ 71438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9607" h="547688">
                  <a:moveTo>
                    <a:pt x="197644" y="71438"/>
                  </a:moveTo>
                  <a:lnTo>
                    <a:pt x="395288" y="138113"/>
                  </a:lnTo>
                  <a:lnTo>
                    <a:pt x="435769" y="147638"/>
                  </a:lnTo>
                  <a:lnTo>
                    <a:pt x="483394" y="152400"/>
                  </a:lnTo>
                  <a:lnTo>
                    <a:pt x="528638" y="147638"/>
                  </a:lnTo>
                  <a:lnTo>
                    <a:pt x="561975" y="135732"/>
                  </a:lnTo>
                  <a:lnTo>
                    <a:pt x="600075" y="109538"/>
                  </a:lnTo>
                  <a:lnTo>
                    <a:pt x="659607" y="11907"/>
                  </a:lnTo>
                  <a:lnTo>
                    <a:pt x="602457" y="547688"/>
                  </a:lnTo>
                  <a:lnTo>
                    <a:pt x="526257" y="483394"/>
                  </a:lnTo>
                  <a:lnTo>
                    <a:pt x="492919" y="423863"/>
                  </a:lnTo>
                  <a:lnTo>
                    <a:pt x="445294" y="361950"/>
                  </a:lnTo>
                  <a:lnTo>
                    <a:pt x="416719" y="326232"/>
                  </a:lnTo>
                  <a:lnTo>
                    <a:pt x="371475" y="285750"/>
                  </a:lnTo>
                  <a:lnTo>
                    <a:pt x="273844" y="219075"/>
                  </a:lnTo>
                  <a:lnTo>
                    <a:pt x="171450" y="152400"/>
                  </a:lnTo>
                  <a:lnTo>
                    <a:pt x="47625" y="83344"/>
                  </a:lnTo>
                  <a:lnTo>
                    <a:pt x="21432" y="69057"/>
                  </a:lnTo>
                  <a:lnTo>
                    <a:pt x="11907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97644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47AF6F87-CAC9-424E-A5C4-F19ECD927247}"/>
                </a:ext>
              </a:extLst>
            </p:cNvPr>
            <p:cNvSpPr/>
            <p:nvPr/>
          </p:nvSpPr>
          <p:spPr>
            <a:xfrm>
              <a:off x="6265863" y="3981450"/>
              <a:ext cx="1338262" cy="306388"/>
            </a:xfrm>
            <a:custGeom>
              <a:avLst/>
              <a:gdLst>
                <a:gd name="connsiteX0" fmla="*/ 504825 w 1338262"/>
                <a:gd name="connsiteY0" fmla="*/ 247650 h 307181"/>
                <a:gd name="connsiteX1" fmla="*/ 2381 w 1338262"/>
                <a:gd name="connsiteY1" fmla="*/ 307181 h 307181"/>
                <a:gd name="connsiteX2" fmla="*/ 0 w 1338262"/>
                <a:gd name="connsiteY2" fmla="*/ 147638 h 307181"/>
                <a:gd name="connsiteX3" fmla="*/ 209550 w 1338262"/>
                <a:gd name="connsiteY3" fmla="*/ 121444 h 307181"/>
                <a:gd name="connsiteX4" fmla="*/ 578644 w 1338262"/>
                <a:gd name="connsiteY4" fmla="*/ 76200 h 307181"/>
                <a:gd name="connsiteX5" fmla="*/ 933450 w 1338262"/>
                <a:gd name="connsiteY5" fmla="*/ 33338 h 307181"/>
                <a:gd name="connsiteX6" fmla="*/ 973931 w 1338262"/>
                <a:gd name="connsiteY6" fmla="*/ 19050 h 307181"/>
                <a:gd name="connsiteX7" fmla="*/ 1016794 w 1338262"/>
                <a:gd name="connsiteY7" fmla="*/ 7144 h 307181"/>
                <a:gd name="connsiteX8" fmla="*/ 1071562 w 1338262"/>
                <a:gd name="connsiteY8" fmla="*/ 0 h 307181"/>
                <a:gd name="connsiteX9" fmla="*/ 1154906 w 1338262"/>
                <a:gd name="connsiteY9" fmla="*/ 0 h 307181"/>
                <a:gd name="connsiteX10" fmla="*/ 1216819 w 1338262"/>
                <a:gd name="connsiteY10" fmla="*/ 4763 h 307181"/>
                <a:gd name="connsiteX11" fmla="*/ 1338262 w 1338262"/>
                <a:gd name="connsiteY11" fmla="*/ 21431 h 307181"/>
                <a:gd name="connsiteX12" fmla="*/ 1338262 w 1338262"/>
                <a:gd name="connsiteY12" fmla="*/ 150019 h 307181"/>
                <a:gd name="connsiteX13" fmla="*/ 504825 w 1338262"/>
                <a:gd name="connsiteY13" fmla="*/ 247650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8262" h="307181">
                  <a:moveTo>
                    <a:pt x="504825" y="247650"/>
                  </a:moveTo>
                  <a:lnTo>
                    <a:pt x="2381" y="307181"/>
                  </a:lnTo>
                  <a:cubicBezTo>
                    <a:pt x="1587" y="254000"/>
                    <a:pt x="794" y="200819"/>
                    <a:pt x="0" y="147638"/>
                  </a:cubicBezTo>
                  <a:lnTo>
                    <a:pt x="209550" y="121444"/>
                  </a:lnTo>
                  <a:lnTo>
                    <a:pt x="578644" y="76200"/>
                  </a:lnTo>
                  <a:lnTo>
                    <a:pt x="933450" y="33338"/>
                  </a:lnTo>
                  <a:lnTo>
                    <a:pt x="973931" y="19050"/>
                  </a:lnTo>
                  <a:lnTo>
                    <a:pt x="1016794" y="7144"/>
                  </a:lnTo>
                  <a:lnTo>
                    <a:pt x="1071562" y="0"/>
                  </a:lnTo>
                  <a:lnTo>
                    <a:pt x="1154906" y="0"/>
                  </a:lnTo>
                  <a:lnTo>
                    <a:pt x="1216819" y="4763"/>
                  </a:lnTo>
                  <a:lnTo>
                    <a:pt x="1338262" y="21431"/>
                  </a:lnTo>
                  <a:lnTo>
                    <a:pt x="1338262" y="150019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9F184805-FE20-4F9A-87F2-61B0463778D5}"/>
                </a:ext>
              </a:extLst>
            </p:cNvPr>
            <p:cNvSpPr/>
            <p:nvPr/>
          </p:nvSpPr>
          <p:spPr>
            <a:xfrm>
              <a:off x="6256338" y="4579939"/>
              <a:ext cx="1325562" cy="306387"/>
            </a:xfrm>
            <a:custGeom>
              <a:avLst/>
              <a:gdLst>
                <a:gd name="connsiteX0" fmla="*/ 566737 w 1326356"/>
                <a:gd name="connsiteY0" fmla="*/ 252412 h 307181"/>
                <a:gd name="connsiteX1" fmla="*/ 0 w 1326356"/>
                <a:gd name="connsiteY1" fmla="*/ 307181 h 307181"/>
                <a:gd name="connsiteX2" fmla="*/ 0 w 1326356"/>
                <a:gd name="connsiteY2" fmla="*/ 154781 h 307181"/>
                <a:gd name="connsiteX3" fmla="*/ 252412 w 1326356"/>
                <a:gd name="connsiteY3" fmla="*/ 123825 h 307181"/>
                <a:gd name="connsiteX4" fmla="*/ 669131 w 1326356"/>
                <a:gd name="connsiteY4" fmla="*/ 69056 h 307181"/>
                <a:gd name="connsiteX5" fmla="*/ 947737 w 1326356"/>
                <a:gd name="connsiteY5" fmla="*/ 35719 h 307181"/>
                <a:gd name="connsiteX6" fmla="*/ 985837 w 1326356"/>
                <a:gd name="connsiteY6" fmla="*/ 21431 h 307181"/>
                <a:gd name="connsiteX7" fmla="*/ 1033462 w 1326356"/>
                <a:gd name="connsiteY7" fmla="*/ 9525 h 307181"/>
                <a:gd name="connsiteX8" fmla="*/ 1090612 w 1326356"/>
                <a:gd name="connsiteY8" fmla="*/ 0 h 307181"/>
                <a:gd name="connsiteX9" fmla="*/ 1145381 w 1326356"/>
                <a:gd name="connsiteY9" fmla="*/ 0 h 307181"/>
                <a:gd name="connsiteX10" fmla="*/ 1202531 w 1326356"/>
                <a:gd name="connsiteY10" fmla="*/ 9525 h 307181"/>
                <a:gd name="connsiteX11" fmla="*/ 1245394 w 1326356"/>
                <a:gd name="connsiteY11" fmla="*/ 23812 h 307181"/>
                <a:gd name="connsiteX12" fmla="*/ 1323975 w 1326356"/>
                <a:gd name="connsiteY12" fmla="*/ 47625 h 307181"/>
                <a:gd name="connsiteX13" fmla="*/ 1326356 w 1326356"/>
                <a:gd name="connsiteY13" fmla="*/ 185737 h 307181"/>
                <a:gd name="connsiteX14" fmla="*/ 566737 w 1326356"/>
                <a:gd name="connsiteY14" fmla="*/ 252412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356" h="307181">
                  <a:moveTo>
                    <a:pt x="566737" y="252412"/>
                  </a:moveTo>
                  <a:lnTo>
                    <a:pt x="0" y="307181"/>
                  </a:lnTo>
                  <a:lnTo>
                    <a:pt x="0" y="154781"/>
                  </a:lnTo>
                  <a:lnTo>
                    <a:pt x="252412" y="123825"/>
                  </a:lnTo>
                  <a:lnTo>
                    <a:pt x="669131" y="69056"/>
                  </a:lnTo>
                  <a:lnTo>
                    <a:pt x="947737" y="35719"/>
                  </a:lnTo>
                  <a:lnTo>
                    <a:pt x="985837" y="21431"/>
                  </a:lnTo>
                  <a:lnTo>
                    <a:pt x="1033462" y="9525"/>
                  </a:lnTo>
                  <a:lnTo>
                    <a:pt x="1090612" y="0"/>
                  </a:lnTo>
                  <a:lnTo>
                    <a:pt x="1145381" y="0"/>
                  </a:lnTo>
                  <a:lnTo>
                    <a:pt x="1202531" y="9525"/>
                  </a:lnTo>
                  <a:lnTo>
                    <a:pt x="1245394" y="23812"/>
                  </a:lnTo>
                  <a:lnTo>
                    <a:pt x="1323975" y="47625"/>
                  </a:lnTo>
                  <a:cubicBezTo>
                    <a:pt x="1324769" y="93662"/>
                    <a:pt x="1325562" y="139700"/>
                    <a:pt x="1326356" y="185737"/>
                  </a:cubicBezTo>
                  <a:lnTo>
                    <a:pt x="566737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1526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26" grpId="0" animBg="1"/>
      <p:bldP spid="25" grpId="0" animBg="1"/>
      <p:bldP spid="24" grpId="0" animBg="1"/>
      <p:bldP spid="11" grpId="0" animBg="1"/>
      <p:bldP spid="12" grpId="0" animBg="1"/>
      <p:bldP spid="19" grpId="0" animBg="1"/>
      <p:bldP spid="13" grpId="0" animBg="1"/>
      <p:bldP spid="14" grpId="0" animBg="1"/>
      <p:bldP spid="27" grpId="0" animBg="1"/>
      <p:bldP spid="29" grpId="0" animBg="1"/>
      <p:bldP spid="20" grpId="0" animBg="1"/>
      <p:bldP spid="22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8939C10C-688D-4FD2-BD79-F0B1E202C67E}"/>
              </a:ext>
            </a:extLst>
          </p:cNvPr>
          <p:cNvGrpSpPr/>
          <p:nvPr/>
        </p:nvGrpSpPr>
        <p:grpSpPr>
          <a:xfrm>
            <a:off x="3635379" y="1463675"/>
            <a:ext cx="4716461" cy="4589463"/>
            <a:chOff x="3635379" y="1463675"/>
            <a:chExt cx="4716461" cy="45894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2C5DFEAE-7E8C-4687-A0FD-03F8CF0BBF29}"/>
                </a:ext>
              </a:extLst>
            </p:cNvPr>
            <p:cNvSpPr/>
            <p:nvPr/>
          </p:nvSpPr>
          <p:spPr>
            <a:xfrm>
              <a:off x="3841754" y="2116139"/>
              <a:ext cx="619125" cy="808037"/>
            </a:xfrm>
            <a:custGeom>
              <a:avLst/>
              <a:gdLst>
                <a:gd name="connsiteX0" fmla="*/ 330994 w 619125"/>
                <a:gd name="connsiteY0" fmla="*/ 538163 h 807244"/>
                <a:gd name="connsiteX1" fmla="*/ 245269 w 619125"/>
                <a:gd name="connsiteY1" fmla="*/ 366713 h 807244"/>
                <a:gd name="connsiteX2" fmla="*/ 216694 w 619125"/>
                <a:gd name="connsiteY2" fmla="*/ 316707 h 807244"/>
                <a:gd name="connsiteX3" fmla="*/ 180975 w 619125"/>
                <a:gd name="connsiteY3" fmla="*/ 257175 h 807244"/>
                <a:gd name="connsiteX4" fmla="*/ 123825 w 619125"/>
                <a:gd name="connsiteY4" fmla="*/ 180975 h 807244"/>
                <a:gd name="connsiteX5" fmla="*/ 71438 w 619125"/>
                <a:gd name="connsiteY5" fmla="*/ 123825 h 807244"/>
                <a:gd name="connsiteX6" fmla="*/ 26194 w 619125"/>
                <a:gd name="connsiteY6" fmla="*/ 78582 h 807244"/>
                <a:gd name="connsiteX7" fmla="*/ 14288 w 619125"/>
                <a:gd name="connsiteY7" fmla="*/ 59532 h 807244"/>
                <a:gd name="connsiteX8" fmla="*/ 4763 w 619125"/>
                <a:gd name="connsiteY8" fmla="*/ 40482 h 807244"/>
                <a:gd name="connsiteX9" fmla="*/ 0 w 619125"/>
                <a:gd name="connsiteY9" fmla="*/ 23813 h 807244"/>
                <a:gd name="connsiteX10" fmla="*/ 0 w 619125"/>
                <a:gd name="connsiteY10" fmla="*/ 11907 h 807244"/>
                <a:gd name="connsiteX11" fmla="*/ 4763 w 619125"/>
                <a:gd name="connsiteY11" fmla="*/ 2382 h 807244"/>
                <a:gd name="connsiteX12" fmla="*/ 19050 w 619125"/>
                <a:gd name="connsiteY12" fmla="*/ 0 h 807244"/>
                <a:gd name="connsiteX13" fmla="*/ 38100 w 619125"/>
                <a:gd name="connsiteY13" fmla="*/ 4763 h 807244"/>
                <a:gd name="connsiteX14" fmla="*/ 97632 w 619125"/>
                <a:gd name="connsiteY14" fmla="*/ 35719 h 807244"/>
                <a:gd name="connsiteX15" fmla="*/ 200025 w 619125"/>
                <a:gd name="connsiteY15" fmla="*/ 95250 h 807244"/>
                <a:gd name="connsiteX16" fmla="*/ 302419 w 619125"/>
                <a:gd name="connsiteY16" fmla="*/ 157163 h 807244"/>
                <a:gd name="connsiteX17" fmla="*/ 390525 w 619125"/>
                <a:gd name="connsiteY17" fmla="*/ 219075 h 807244"/>
                <a:gd name="connsiteX18" fmla="*/ 473869 w 619125"/>
                <a:gd name="connsiteY18" fmla="*/ 278607 h 807244"/>
                <a:gd name="connsiteX19" fmla="*/ 519113 w 619125"/>
                <a:gd name="connsiteY19" fmla="*/ 316707 h 807244"/>
                <a:gd name="connsiteX20" fmla="*/ 542925 w 619125"/>
                <a:gd name="connsiteY20" fmla="*/ 342900 h 807244"/>
                <a:gd name="connsiteX21" fmla="*/ 554832 w 619125"/>
                <a:gd name="connsiteY21" fmla="*/ 366713 h 807244"/>
                <a:gd name="connsiteX22" fmla="*/ 576263 w 619125"/>
                <a:gd name="connsiteY22" fmla="*/ 411957 h 807244"/>
                <a:gd name="connsiteX23" fmla="*/ 595313 w 619125"/>
                <a:gd name="connsiteY23" fmla="*/ 466725 h 807244"/>
                <a:gd name="connsiteX24" fmla="*/ 607219 w 619125"/>
                <a:gd name="connsiteY24" fmla="*/ 533400 h 807244"/>
                <a:gd name="connsiteX25" fmla="*/ 616744 w 619125"/>
                <a:gd name="connsiteY25" fmla="*/ 607219 h 807244"/>
                <a:gd name="connsiteX26" fmla="*/ 619125 w 619125"/>
                <a:gd name="connsiteY26" fmla="*/ 666750 h 807244"/>
                <a:gd name="connsiteX27" fmla="*/ 616744 w 619125"/>
                <a:gd name="connsiteY27" fmla="*/ 709613 h 807244"/>
                <a:gd name="connsiteX28" fmla="*/ 609600 w 619125"/>
                <a:gd name="connsiteY28" fmla="*/ 735807 h 807244"/>
                <a:gd name="connsiteX29" fmla="*/ 583407 w 619125"/>
                <a:gd name="connsiteY29" fmla="*/ 769144 h 807244"/>
                <a:gd name="connsiteX30" fmla="*/ 559594 w 619125"/>
                <a:gd name="connsiteY30" fmla="*/ 792957 h 807244"/>
                <a:gd name="connsiteX31" fmla="*/ 533400 w 619125"/>
                <a:gd name="connsiteY31" fmla="*/ 804863 h 807244"/>
                <a:gd name="connsiteX32" fmla="*/ 514350 w 619125"/>
                <a:gd name="connsiteY32" fmla="*/ 807244 h 807244"/>
                <a:gd name="connsiteX33" fmla="*/ 490538 w 619125"/>
                <a:gd name="connsiteY33" fmla="*/ 802482 h 807244"/>
                <a:gd name="connsiteX34" fmla="*/ 469107 w 619125"/>
                <a:gd name="connsiteY34" fmla="*/ 790575 h 807244"/>
                <a:gd name="connsiteX35" fmla="*/ 445294 w 619125"/>
                <a:gd name="connsiteY35" fmla="*/ 771525 h 807244"/>
                <a:gd name="connsiteX36" fmla="*/ 426244 w 619125"/>
                <a:gd name="connsiteY36" fmla="*/ 750094 h 807244"/>
                <a:gd name="connsiteX37" fmla="*/ 404813 w 619125"/>
                <a:gd name="connsiteY37" fmla="*/ 716757 h 807244"/>
                <a:gd name="connsiteX38" fmla="*/ 388144 w 619125"/>
                <a:gd name="connsiteY38" fmla="*/ 671513 h 807244"/>
                <a:gd name="connsiteX39" fmla="*/ 366713 w 619125"/>
                <a:gd name="connsiteY39" fmla="*/ 619125 h 807244"/>
                <a:gd name="connsiteX40" fmla="*/ 330994 w 619125"/>
                <a:gd name="connsiteY40" fmla="*/ 538163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125" h="807244">
                  <a:moveTo>
                    <a:pt x="330994" y="538163"/>
                  </a:moveTo>
                  <a:lnTo>
                    <a:pt x="245269" y="366713"/>
                  </a:lnTo>
                  <a:lnTo>
                    <a:pt x="216694" y="316707"/>
                  </a:lnTo>
                  <a:lnTo>
                    <a:pt x="180975" y="257175"/>
                  </a:lnTo>
                  <a:lnTo>
                    <a:pt x="123825" y="180975"/>
                  </a:lnTo>
                  <a:lnTo>
                    <a:pt x="71438" y="123825"/>
                  </a:lnTo>
                  <a:lnTo>
                    <a:pt x="26194" y="78582"/>
                  </a:lnTo>
                  <a:lnTo>
                    <a:pt x="14288" y="59532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97632" y="35719"/>
                  </a:lnTo>
                  <a:lnTo>
                    <a:pt x="200025" y="95250"/>
                  </a:lnTo>
                  <a:lnTo>
                    <a:pt x="302419" y="157163"/>
                  </a:lnTo>
                  <a:lnTo>
                    <a:pt x="390525" y="219075"/>
                  </a:lnTo>
                  <a:lnTo>
                    <a:pt x="473869" y="278607"/>
                  </a:lnTo>
                  <a:lnTo>
                    <a:pt x="519113" y="316707"/>
                  </a:lnTo>
                  <a:lnTo>
                    <a:pt x="542925" y="342900"/>
                  </a:lnTo>
                  <a:lnTo>
                    <a:pt x="554832" y="366713"/>
                  </a:lnTo>
                  <a:lnTo>
                    <a:pt x="576263" y="411957"/>
                  </a:lnTo>
                  <a:lnTo>
                    <a:pt x="595313" y="466725"/>
                  </a:lnTo>
                  <a:lnTo>
                    <a:pt x="607219" y="533400"/>
                  </a:lnTo>
                  <a:lnTo>
                    <a:pt x="616744" y="607219"/>
                  </a:lnTo>
                  <a:cubicBezTo>
                    <a:pt x="617538" y="627063"/>
                    <a:pt x="618331" y="646906"/>
                    <a:pt x="619125" y="666750"/>
                  </a:cubicBezTo>
                  <a:lnTo>
                    <a:pt x="616744" y="709613"/>
                  </a:lnTo>
                  <a:lnTo>
                    <a:pt x="609600" y="735807"/>
                  </a:lnTo>
                  <a:lnTo>
                    <a:pt x="583407" y="769144"/>
                  </a:lnTo>
                  <a:lnTo>
                    <a:pt x="559594" y="792957"/>
                  </a:lnTo>
                  <a:lnTo>
                    <a:pt x="533400" y="804863"/>
                  </a:lnTo>
                  <a:lnTo>
                    <a:pt x="514350" y="807244"/>
                  </a:lnTo>
                  <a:lnTo>
                    <a:pt x="490538" y="802482"/>
                  </a:lnTo>
                  <a:lnTo>
                    <a:pt x="469107" y="790575"/>
                  </a:lnTo>
                  <a:lnTo>
                    <a:pt x="445294" y="771525"/>
                  </a:lnTo>
                  <a:lnTo>
                    <a:pt x="426244" y="750094"/>
                  </a:lnTo>
                  <a:lnTo>
                    <a:pt x="404813" y="716757"/>
                  </a:lnTo>
                  <a:lnTo>
                    <a:pt x="388144" y="671513"/>
                  </a:lnTo>
                  <a:lnTo>
                    <a:pt x="366713" y="619125"/>
                  </a:lnTo>
                  <a:lnTo>
                    <a:pt x="330994" y="538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9E07BDD-3BC5-4FD8-8C75-F5E061AC3D51}"/>
                </a:ext>
              </a:extLst>
            </p:cNvPr>
            <p:cNvSpPr/>
            <p:nvPr/>
          </p:nvSpPr>
          <p:spPr>
            <a:xfrm>
              <a:off x="5246692" y="1849438"/>
              <a:ext cx="542925" cy="793750"/>
            </a:xfrm>
            <a:custGeom>
              <a:avLst/>
              <a:gdLst>
                <a:gd name="connsiteX0" fmla="*/ 311944 w 542925"/>
                <a:gd name="connsiteY0" fmla="*/ 509588 h 792957"/>
                <a:gd name="connsiteX1" fmla="*/ 138112 w 542925"/>
                <a:gd name="connsiteY1" fmla="*/ 692944 h 792957"/>
                <a:gd name="connsiteX2" fmla="*/ 69056 w 542925"/>
                <a:gd name="connsiteY2" fmla="*/ 769144 h 792957"/>
                <a:gd name="connsiteX3" fmla="*/ 57150 w 542925"/>
                <a:gd name="connsiteY3" fmla="*/ 781050 h 792957"/>
                <a:gd name="connsiteX4" fmla="*/ 45244 w 542925"/>
                <a:gd name="connsiteY4" fmla="*/ 790575 h 792957"/>
                <a:gd name="connsiteX5" fmla="*/ 26194 w 542925"/>
                <a:gd name="connsiteY5" fmla="*/ 792957 h 792957"/>
                <a:gd name="connsiteX6" fmla="*/ 11906 w 542925"/>
                <a:gd name="connsiteY6" fmla="*/ 790575 h 792957"/>
                <a:gd name="connsiteX7" fmla="*/ 2381 w 542925"/>
                <a:gd name="connsiteY7" fmla="*/ 783432 h 792957"/>
                <a:gd name="connsiteX8" fmla="*/ 0 w 542925"/>
                <a:gd name="connsiteY8" fmla="*/ 771525 h 792957"/>
                <a:gd name="connsiteX9" fmla="*/ 7144 w 542925"/>
                <a:gd name="connsiteY9" fmla="*/ 745332 h 792957"/>
                <a:gd name="connsiteX10" fmla="*/ 59531 w 542925"/>
                <a:gd name="connsiteY10" fmla="*/ 621507 h 792957"/>
                <a:gd name="connsiteX11" fmla="*/ 119062 w 542925"/>
                <a:gd name="connsiteY11" fmla="*/ 476250 h 792957"/>
                <a:gd name="connsiteX12" fmla="*/ 176212 w 542925"/>
                <a:gd name="connsiteY12" fmla="*/ 340519 h 792957"/>
                <a:gd name="connsiteX13" fmla="*/ 216694 w 542925"/>
                <a:gd name="connsiteY13" fmla="*/ 240507 h 792957"/>
                <a:gd name="connsiteX14" fmla="*/ 223837 w 542925"/>
                <a:gd name="connsiteY14" fmla="*/ 221457 h 792957"/>
                <a:gd name="connsiteX15" fmla="*/ 228600 w 542925"/>
                <a:gd name="connsiteY15" fmla="*/ 200025 h 792957"/>
                <a:gd name="connsiteX16" fmla="*/ 228600 w 542925"/>
                <a:gd name="connsiteY16" fmla="*/ 178594 h 792957"/>
                <a:gd name="connsiteX17" fmla="*/ 219075 w 542925"/>
                <a:gd name="connsiteY17" fmla="*/ 152400 h 792957"/>
                <a:gd name="connsiteX18" fmla="*/ 195262 w 542925"/>
                <a:gd name="connsiteY18" fmla="*/ 116682 h 792957"/>
                <a:gd name="connsiteX19" fmla="*/ 173831 w 542925"/>
                <a:gd name="connsiteY19" fmla="*/ 90488 h 792957"/>
                <a:gd name="connsiteX20" fmla="*/ 154781 w 542925"/>
                <a:gd name="connsiteY20" fmla="*/ 71438 h 792957"/>
                <a:gd name="connsiteX21" fmla="*/ 142875 w 542925"/>
                <a:gd name="connsiteY21" fmla="*/ 54769 h 792957"/>
                <a:gd name="connsiteX22" fmla="*/ 135731 w 542925"/>
                <a:gd name="connsiteY22" fmla="*/ 30957 h 792957"/>
                <a:gd name="connsiteX23" fmla="*/ 135731 w 542925"/>
                <a:gd name="connsiteY23" fmla="*/ 14288 h 792957"/>
                <a:gd name="connsiteX24" fmla="*/ 140494 w 542925"/>
                <a:gd name="connsiteY24" fmla="*/ 4763 h 792957"/>
                <a:gd name="connsiteX25" fmla="*/ 161925 w 542925"/>
                <a:gd name="connsiteY25" fmla="*/ 0 h 792957"/>
                <a:gd name="connsiteX26" fmla="*/ 200025 w 542925"/>
                <a:gd name="connsiteY26" fmla="*/ 4763 h 792957"/>
                <a:gd name="connsiteX27" fmla="*/ 254794 w 542925"/>
                <a:gd name="connsiteY27" fmla="*/ 23813 h 792957"/>
                <a:gd name="connsiteX28" fmla="*/ 314325 w 542925"/>
                <a:gd name="connsiteY28" fmla="*/ 45244 h 792957"/>
                <a:gd name="connsiteX29" fmla="*/ 354806 w 542925"/>
                <a:gd name="connsiteY29" fmla="*/ 66675 h 792957"/>
                <a:gd name="connsiteX30" fmla="*/ 400050 w 542925"/>
                <a:gd name="connsiteY30" fmla="*/ 97632 h 792957"/>
                <a:gd name="connsiteX31" fmla="*/ 433387 w 542925"/>
                <a:gd name="connsiteY31" fmla="*/ 121444 h 792957"/>
                <a:gd name="connsiteX32" fmla="*/ 469106 w 542925"/>
                <a:gd name="connsiteY32" fmla="*/ 150019 h 792957"/>
                <a:gd name="connsiteX33" fmla="*/ 516731 w 542925"/>
                <a:gd name="connsiteY33" fmla="*/ 202407 h 792957"/>
                <a:gd name="connsiteX34" fmla="*/ 531019 w 542925"/>
                <a:gd name="connsiteY34" fmla="*/ 221457 h 792957"/>
                <a:gd name="connsiteX35" fmla="*/ 540544 w 542925"/>
                <a:gd name="connsiteY35" fmla="*/ 240507 h 792957"/>
                <a:gd name="connsiteX36" fmla="*/ 542925 w 542925"/>
                <a:gd name="connsiteY36" fmla="*/ 252413 h 792957"/>
                <a:gd name="connsiteX37" fmla="*/ 535781 w 542925"/>
                <a:gd name="connsiteY37" fmla="*/ 280988 h 792957"/>
                <a:gd name="connsiteX38" fmla="*/ 519112 w 542925"/>
                <a:gd name="connsiteY38" fmla="*/ 309563 h 792957"/>
                <a:gd name="connsiteX39" fmla="*/ 485775 w 542925"/>
                <a:gd name="connsiteY39" fmla="*/ 342900 h 792957"/>
                <a:gd name="connsiteX40" fmla="*/ 428625 w 542925"/>
                <a:gd name="connsiteY40" fmla="*/ 383382 h 792957"/>
                <a:gd name="connsiteX41" fmla="*/ 311944 w 542925"/>
                <a:gd name="connsiteY41" fmla="*/ 509588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42925" h="792957">
                  <a:moveTo>
                    <a:pt x="311944" y="509588"/>
                  </a:moveTo>
                  <a:lnTo>
                    <a:pt x="138112" y="692944"/>
                  </a:lnTo>
                  <a:lnTo>
                    <a:pt x="69056" y="769144"/>
                  </a:lnTo>
                  <a:lnTo>
                    <a:pt x="57150" y="781050"/>
                  </a:lnTo>
                  <a:lnTo>
                    <a:pt x="45244" y="790575"/>
                  </a:lnTo>
                  <a:lnTo>
                    <a:pt x="26194" y="792957"/>
                  </a:lnTo>
                  <a:lnTo>
                    <a:pt x="11906" y="790575"/>
                  </a:lnTo>
                  <a:lnTo>
                    <a:pt x="2381" y="783432"/>
                  </a:lnTo>
                  <a:lnTo>
                    <a:pt x="0" y="771525"/>
                  </a:lnTo>
                  <a:lnTo>
                    <a:pt x="7144" y="745332"/>
                  </a:lnTo>
                  <a:lnTo>
                    <a:pt x="59531" y="621507"/>
                  </a:lnTo>
                  <a:lnTo>
                    <a:pt x="119062" y="476250"/>
                  </a:lnTo>
                  <a:lnTo>
                    <a:pt x="176212" y="340519"/>
                  </a:lnTo>
                  <a:lnTo>
                    <a:pt x="216694" y="240507"/>
                  </a:lnTo>
                  <a:lnTo>
                    <a:pt x="223837" y="221457"/>
                  </a:lnTo>
                  <a:lnTo>
                    <a:pt x="228600" y="200025"/>
                  </a:lnTo>
                  <a:lnTo>
                    <a:pt x="228600" y="178594"/>
                  </a:lnTo>
                  <a:lnTo>
                    <a:pt x="219075" y="152400"/>
                  </a:lnTo>
                  <a:lnTo>
                    <a:pt x="195262" y="116682"/>
                  </a:lnTo>
                  <a:lnTo>
                    <a:pt x="173831" y="90488"/>
                  </a:lnTo>
                  <a:lnTo>
                    <a:pt x="154781" y="71438"/>
                  </a:lnTo>
                  <a:lnTo>
                    <a:pt x="142875" y="54769"/>
                  </a:lnTo>
                  <a:lnTo>
                    <a:pt x="135731" y="30957"/>
                  </a:lnTo>
                  <a:lnTo>
                    <a:pt x="135731" y="14288"/>
                  </a:lnTo>
                  <a:lnTo>
                    <a:pt x="140494" y="4763"/>
                  </a:lnTo>
                  <a:lnTo>
                    <a:pt x="161925" y="0"/>
                  </a:lnTo>
                  <a:lnTo>
                    <a:pt x="200025" y="4763"/>
                  </a:lnTo>
                  <a:lnTo>
                    <a:pt x="254794" y="23813"/>
                  </a:lnTo>
                  <a:lnTo>
                    <a:pt x="314325" y="45244"/>
                  </a:lnTo>
                  <a:lnTo>
                    <a:pt x="354806" y="66675"/>
                  </a:lnTo>
                  <a:lnTo>
                    <a:pt x="400050" y="97632"/>
                  </a:lnTo>
                  <a:lnTo>
                    <a:pt x="433387" y="121444"/>
                  </a:lnTo>
                  <a:lnTo>
                    <a:pt x="469106" y="150019"/>
                  </a:lnTo>
                  <a:lnTo>
                    <a:pt x="516731" y="202407"/>
                  </a:lnTo>
                  <a:lnTo>
                    <a:pt x="531019" y="221457"/>
                  </a:lnTo>
                  <a:lnTo>
                    <a:pt x="540544" y="240507"/>
                  </a:lnTo>
                  <a:lnTo>
                    <a:pt x="542925" y="252413"/>
                  </a:lnTo>
                  <a:lnTo>
                    <a:pt x="535781" y="280988"/>
                  </a:lnTo>
                  <a:lnTo>
                    <a:pt x="519112" y="309563"/>
                  </a:lnTo>
                  <a:lnTo>
                    <a:pt x="485775" y="342900"/>
                  </a:lnTo>
                  <a:lnTo>
                    <a:pt x="428625" y="383382"/>
                  </a:lnTo>
                  <a:lnTo>
                    <a:pt x="311944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C80ACBBF-EAA6-4767-AF60-B739BEEE4330}"/>
                </a:ext>
              </a:extLst>
            </p:cNvPr>
            <p:cNvSpPr/>
            <p:nvPr/>
          </p:nvSpPr>
          <p:spPr>
            <a:xfrm>
              <a:off x="3665542" y="2868613"/>
              <a:ext cx="2039937" cy="608012"/>
            </a:xfrm>
            <a:custGeom>
              <a:avLst/>
              <a:gdLst>
                <a:gd name="connsiteX0" fmla="*/ 1562100 w 2040731"/>
                <a:gd name="connsiteY0" fmla="*/ 280988 h 607219"/>
                <a:gd name="connsiteX1" fmla="*/ 1257300 w 2040731"/>
                <a:gd name="connsiteY1" fmla="*/ 342900 h 607219"/>
                <a:gd name="connsiteX2" fmla="*/ 1021556 w 2040731"/>
                <a:gd name="connsiteY2" fmla="*/ 395288 h 607219"/>
                <a:gd name="connsiteX3" fmla="*/ 766762 w 2040731"/>
                <a:gd name="connsiteY3" fmla="*/ 469107 h 607219"/>
                <a:gd name="connsiteX4" fmla="*/ 435769 w 2040731"/>
                <a:gd name="connsiteY4" fmla="*/ 561975 h 607219"/>
                <a:gd name="connsiteX5" fmla="*/ 350044 w 2040731"/>
                <a:gd name="connsiteY5" fmla="*/ 607219 h 607219"/>
                <a:gd name="connsiteX6" fmla="*/ 295275 w 2040731"/>
                <a:gd name="connsiteY6" fmla="*/ 588169 h 607219"/>
                <a:gd name="connsiteX7" fmla="*/ 197644 w 2040731"/>
                <a:gd name="connsiteY7" fmla="*/ 545307 h 607219"/>
                <a:gd name="connsiteX8" fmla="*/ 140494 w 2040731"/>
                <a:gd name="connsiteY8" fmla="*/ 516732 h 607219"/>
                <a:gd name="connsiteX9" fmla="*/ 111919 w 2040731"/>
                <a:gd name="connsiteY9" fmla="*/ 492919 h 607219"/>
                <a:gd name="connsiteX10" fmla="*/ 69056 w 2040731"/>
                <a:gd name="connsiteY10" fmla="*/ 442913 h 607219"/>
                <a:gd name="connsiteX11" fmla="*/ 33337 w 2040731"/>
                <a:gd name="connsiteY11" fmla="*/ 385763 h 607219"/>
                <a:gd name="connsiteX12" fmla="*/ 11906 w 2040731"/>
                <a:gd name="connsiteY12" fmla="*/ 345282 h 607219"/>
                <a:gd name="connsiteX13" fmla="*/ 0 w 2040731"/>
                <a:gd name="connsiteY13" fmla="*/ 316707 h 607219"/>
                <a:gd name="connsiteX14" fmla="*/ 0 w 2040731"/>
                <a:gd name="connsiteY14" fmla="*/ 290513 h 607219"/>
                <a:gd name="connsiteX15" fmla="*/ 2381 w 2040731"/>
                <a:gd name="connsiteY15" fmla="*/ 280988 h 607219"/>
                <a:gd name="connsiteX16" fmla="*/ 16669 w 2040731"/>
                <a:gd name="connsiteY16" fmla="*/ 276225 h 607219"/>
                <a:gd name="connsiteX17" fmla="*/ 30956 w 2040731"/>
                <a:gd name="connsiteY17" fmla="*/ 276225 h 607219"/>
                <a:gd name="connsiteX18" fmla="*/ 54769 w 2040731"/>
                <a:gd name="connsiteY18" fmla="*/ 288132 h 607219"/>
                <a:gd name="connsiteX19" fmla="*/ 88106 w 2040731"/>
                <a:gd name="connsiteY19" fmla="*/ 307182 h 607219"/>
                <a:gd name="connsiteX20" fmla="*/ 130969 w 2040731"/>
                <a:gd name="connsiteY20" fmla="*/ 326232 h 607219"/>
                <a:gd name="connsiteX21" fmla="*/ 166687 w 2040731"/>
                <a:gd name="connsiteY21" fmla="*/ 338138 h 607219"/>
                <a:gd name="connsiteX22" fmla="*/ 214312 w 2040731"/>
                <a:gd name="connsiteY22" fmla="*/ 350044 h 607219"/>
                <a:gd name="connsiteX23" fmla="*/ 273844 w 2040731"/>
                <a:gd name="connsiteY23" fmla="*/ 357188 h 607219"/>
                <a:gd name="connsiteX24" fmla="*/ 321469 w 2040731"/>
                <a:gd name="connsiteY24" fmla="*/ 359569 h 607219"/>
                <a:gd name="connsiteX25" fmla="*/ 378619 w 2040731"/>
                <a:gd name="connsiteY25" fmla="*/ 361950 h 607219"/>
                <a:gd name="connsiteX26" fmla="*/ 464344 w 2040731"/>
                <a:gd name="connsiteY26" fmla="*/ 352425 h 607219"/>
                <a:gd name="connsiteX27" fmla="*/ 585787 w 2040731"/>
                <a:gd name="connsiteY27" fmla="*/ 328613 h 607219"/>
                <a:gd name="connsiteX28" fmla="*/ 809625 w 2040731"/>
                <a:gd name="connsiteY28" fmla="*/ 276225 h 607219"/>
                <a:gd name="connsiteX29" fmla="*/ 1090612 w 2040731"/>
                <a:gd name="connsiteY29" fmla="*/ 195263 h 607219"/>
                <a:gd name="connsiteX30" fmla="*/ 1259681 w 2040731"/>
                <a:gd name="connsiteY30" fmla="*/ 147638 h 607219"/>
                <a:gd name="connsiteX31" fmla="*/ 1378744 w 2040731"/>
                <a:gd name="connsiteY31" fmla="*/ 111919 h 607219"/>
                <a:gd name="connsiteX32" fmla="*/ 1552575 w 2040731"/>
                <a:gd name="connsiteY32" fmla="*/ 64294 h 607219"/>
                <a:gd name="connsiteX33" fmla="*/ 1626394 w 2040731"/>
                <a:gd name="connsiteY33" fmla="*/ 45244 h 607219"/>
                <a:gd name="connsiteX34" fmla="*/ 1664494 w 2040731"/>
                <a:gd name="connsiteY34" fmla="*/ 30957 h 607219"/>
                <a:gd name="connsiteX35" fmla="*/ 1707356 w 2040731"/>
                <a:gd name="connsiteY35" fmla="*/ 2382 h 607219"/>
                <a:gd name="connsiteX36" fmla="*/ 1738312 w 2040731"/>
                <a:gd name="connsiteY36" fmla="*/ 0 h 607219"/>
                <a:gd name="connsiteX37" fmla="*/ 1850231 w 2040731"/>
                <a:gd name="connsiteY37" fmla="*/ 9525 h 607219"/>
                <a:gd name="connsiteX38" fmla="*/ 1916906 w 2040731"/>
                <a:gd name="connsiteY38" fmla="*/ 19050 h 607219"/>
                <a:gd name="connsiteX39" fmla="*/ 1971675 w 2040731"/>
                <a:gd name="connsiteY39" fmla="*/ 33338 h 607219"/>
                <a:gd name="connsiteX40" fmla="*/ 2000250 w 2040731"/>
                <a:gd name="connsiteY40" fmla="*/ 45244 h 607219"/>
                <a:gd name="connsiteX41" fmla="*/ 2021681 w 2040731"/>
                <a:gd name="connsiteY41" fmla="*/ 59532 h 607219"/>
                <a:gd name="connsiteX42" fmla="*/ 2035969 w 2040731"/>
                <a:gd name="connsiteY42" fmla="*/ 73819 h 607219"/>
                <a:gd name="connsiteX43" fmla="*/ 2040731 w 2040731"/>
                <a:gd name="connsiteY43" fmla="*/ 90488 h 607219"/>
                <a:gd name="connsiteX44" fmla="*/ 2035969 w 2040731"/>
                <a:gd name="connsiteY44" fmla="*/ 121444 h 607219"/>
                <a:gd name="connsiteX45" fmla="*/ 2012156 w 2040731"/>
                <a:gd name="connsiteY45" fmla="*/ 166688 h 607219"/>
                <a:gd name="connsiteX46" fmla="*/ 1969294 w 2040731"/>
                <a:gd name="connsiteY46" fmla="*/ 207169 h 607219"/>
                <a:gd name="connsiteX47" fmla="*/ 1828800 w 2040731"/>
                <a:gd name="connsiteY47" fmla="*/ 233363 h 607219"/>
                <a:gd name="connsiteX48" fmla="*/ 1562100 w 2040731"/>
                <a:gd name="connsiteY48" fmla="*/ 2809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40731" h="607219">
                  <a:moveTo>
                    <a:pt x="1562100" y="280988"/>
                  </a:moveTo>
                  <a:lnTo>
                    <a:pt x="1257300" y="342900"/>
                  </a:lnTo>
                  <a:lnTo>
                    <a:pt x="1021556" y="395288"/>
                  </a:lnTo>
                  <a:lnTo>
                    <a:pt x="766762" y="469107"/>
                  </a:lnTo>
                  <a:lnTo>
                    <a:pt x="435769" y="561975"/>
                  </a:lnTo>
                  <a:lnTo>
                    <a:pt x="350044" y="607219"/>
                  </a:lnTo>
                  <a:lnTo>
                    <a:pt x="295275" y="588169"/>
                  </a:lnTo>
                  <a:lnTo>
                    <a:pt x="197644" y="545307"/>
                  </a:lnTo>
                  <a:lnTo>
                    <a:pt x="140494" y="516732"/>
                  </a:lnTo>
                  <a:lnTo>
                    <a:pt x="111919" y="492919"/>
                  </a:lnTo>
                  <a:lnTo>
                    <a:pt x="69056" y="442913"/>
                  </a:lnTo>
                  <a:lnTo>
                    <a:pt x="33337" y="385763"/>
                  </a:lnTo>
                  <a:lnTo>
                    <a:pt x="11906" y="345282"/>
                  </a:lnTo>
                  <a:lnTo>
                    <a:pt x="0" y="316707"/>
                  </a:lnTo>
                  <a:lnTo>
                    <a:pt x="0" y="290513"/>
                  </a:lnTo>
                  <a:lnTo>
                    <a:pt x="2381" y="280988"/>
                  </a:lnTo>
                  <a:lnTo>
                    <a:pt x="16669" y="276225"/>
                  </a:lnTo>
                  <a:lnTo>
                    <a:pt x="30956" y="276225"/>
                  </a:lnTo>
                  <a:lnTo>
                    <a:pt x="54769" y="288132"/>
                  </a:lnTo>
                  <a:lnTo>
                    <a:pt x="88106" y="307182"/>
                  </a:lnTo>
                  <a:lnTo>
                    <a:pt x="130969" y="326232"/>
                  </a:lnTo>
                  <a:lnTo>
                    <a:pt x="166687" y="338138"/>
                  </a:lnTo>
                  <a:lnTo>
                    <a:pt x="214312" y="350044"/>
                  </a:lnTo>
                  <a:lnTo>
                    <a:pt x="273844" y="357188"/>
                  </a:lnTo>
                  <a:lnTo>
                    <a:pt x="321469" y="359569"/>
                  </a:lnTo>
                  <a:lnTo>
                    <a:pt x="378619" y="361950"/>
                  </a:lnTo>
                  <a:lnTo>
                    <a:pt x="464344" y="352425"/>
                  </a:lnTo>
                  <a:lnTo>
                    <a:pt x="585787" y="328613"/>
                  </a:lnTo>
                  <a:lnTo>
                    <a:pt x="809625" y="276225"/>
                  </a:lnTo>
                  <a:lnTo>
                    <a:pt x="1090612" y="195263"/>
                  </a:lnTo>
                  <a:lnTo>
                    <a:pt x="1259681" y="147638"/>
                  </a:lnTo>
                  <a:lnTo>
                    <a:pt x="1378744" y="111919"/>
                  </a:lnTo>
                  <a:lnTo>
                    <a:pt x="1552575" y="64294"/>
                  </a:lnTo>
                  <a:lnTo>
                    <a:pt x="1626394" y="45244"/>
                  </a:lnTo>
                  <a:lnTo>
                    <a:pt x="1664494" y="30957"/>
                  </a:lnTo>
                  <a:lnTo>
                    <a:pt x="1707356" y="2382"/>
                  </a:lnTo>
                  <a:lnTo>
                    <a:pt x="1738312" y="0"/>
                  </a:lnTo>
                  <a:lnTo>
                    <a:pt x="1850231" y="9525"/>
                  </a:lnTo>
                  <a:lnTo>
                    <a:pt x="1916906" y="19050"/>
                  </a:lnTo>
                  <a:lnTo>
                    <a:pt x="1971675" y="33338"/>
                  </a:lnTo>
                  <a:lnTo>
                    <a:pt x="2000250" y="45244"/>
                  </a:lnTo>
                  <a:lnTo>
                    <a:pt x="2021681" y="59532"/>
                  </a:lnTo>
                  <a:lnTo>
                    <a:pt x="2035969" y="73819"/>
                  </a:lnTo>
                  <a:lnTo>
                    <a:pt x="2040731" y="90488"/>
                  </a:lnTo>
                  <a:lnTo>
                    <a:pt x="2035969" y="121444"/>
                  </a:lnTo>
                  <a:lnTo>
                    <a:pt x="2012156" y="166688"/>
                  </a:lnTo>
                  <a:lnTo>
                    <a:pt x="1969294" y="207169"/>
                  </a:lnTo>
                  <a:lnTo>
                    <a:pt x="1828800" y="233363"/>
                  </a:lnTo>
                  <a:lnTo>
                    <a:pt x="156210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D32E5171-0085-4F3A-BE79-B42B4EC06D4C}"/>
                </a:ext>
              </a:extLst>
            </p:cNvPr>
            <p:cNvSpPr/>
            <p:nvPr/>
          </p:nvSpPr>
          <p:spPr>
            <a:xfrm rot="16200000">
              <a:off x="4891090" y="4521201"/>
              <a:ext cx="2514600" cy="377825"/>
            </a:xfrm>
            <a:custGeom>
              <a:avLst/>
              <a:gdLst>
                <a:gd name="connsiteX0" fmla="*/ 1459706 w 2514600"/>
                <a:gd name="connsiteY0" fmla="*/ 376237 h 378619"/>
                <a:gd name="connsiteX1" fmla="*/ 1219200 w 2514600"/>
                <a:gd name="connsiteY1" fmla="*/ 376237 h 378619"/>
                <a:gd name="connsiteX2" fmla="*/ 1085850 w 2514600"/>
                <a:gd name="connsiteY2" fmla="*/ 354806 h 378619"/>
                <a:gd name="connsiteX3" fmla="*/ 711994 w 2514600"/>
                <a:gd name="connsiteY3" fmla="*/ 340519 h 378619"/>
                <a:gd name="connsiteX4" fmla="*/ 452438 w 2514600"/>
                <a:gd name="connsiteY4" fmla="*/ 326231 h 378619"/>
                <a:gd name="connsiteX5" fmla="*/ 257175 w 2514600"/>
                <a:gd name="connsiteY5" fmla="*/ 316706 h 378619"/>
                <a:gd name="connsiteX6" fmla="*/ 123825 w 2514600"/>
                <a:gd name="connsiteY6" fmla="*/ 311944 h 378619"/>
                <a:gd name="connsiteX7" fmla="*/ 76200 w 2514600"/>
                <a:gd name="connsiteY7" fmla="*/ 307181 h 378619"/>
                <a:gd name="connsiteX8" fmla="*/ 52388 w 2514600"/>
                <a:gd name="connsiteY8" fmla="*/ 302419 h 378619"/>
                <a:gd name="connsiteX9" fmla="*/ 16669 w 2514600"/>
                <a:gd name="connsiteY9" fmla="*/ 285750 h 378619"/>
                <a:gd name="connsiteX10" fmla="*/ 2381 w 2514600"/>
                <a:gd name="connsiteY10" fmla="*/ 269081 h 378619"/>
                <a:gd name="connsiteX11" fmla="*/ 0 w 2514600"/>
                <a:gd name="connsiteY11" fmla="*/ 245269 h 378619"/>
                <a:gd name="connsiteX12" fmla="*/ 7144 w 2514600"/>
                <a:gd name="connsiteY12" fmla="*/ 216694 h 378619"/>
                <a:gd name="connsiteX13" fmla="*/ 30956 w 2514600"/>
                <a:gd name="connsiteY13" fmla="*/ 180975 h 378619"/>
                <a:gd name="connsiteX14" fmla="*/ 57150 w 2514600"/>
                <a:gd name="connsiteY14" fmla="*/ 152400 h 378619"/>
                <a:gd name="connsiteX15" fmla="*/ 107156 w 2514600"/>
                <a:gd name="connsiteY15" fmla="*/ 126206 h 378619"/>
                <a:gd name="connsiteX16" fmla="*/ 209550 w 2514600"/>
                <a:gd name="connsiteY16" fmla="*/ 95250 h 378619"/>
                <a:gd name="connsiteX17" fmla="*/ 311944 w 2514600"/>
                <a:gd name="connsiteY17" fmla="*/ 73819 h 378619"/>
                <a:gd name="connsiteX18" fmla="*/ 404813 w 2514600"/>
                <a:gd name="connsiteY18" fmla="*/ 61912 h 378619"/>
                <a:gd name="connsiteX19" fmla="*/ 466725 w 2514600"/>
                <a:gd name="connsiteY19" fmla="*/ 76200 h 378619"/>
                <a:gd name="connsiteX20" fmla="*/ 611981 w 2514600"/>
                <a:gd name="connsiteY20" fmla="*/ 100012 h 378619"/>
                <a:gd name="connsiteX21" fmla="*/ 728663 w 2514600"/>
                <a:gd name="connsiteY21" fmla="*/ 114300 h 378619"/>
                <a:gd name="connsiteX22" fmla="*/ 892969 w 2514600"/>
                <a:gd name="connsiteY22" fmla="*/ 128587 h 378619"/>
                <a:gd name="connsiteX23" fmla="*/ 1038225 w 2514600"/>
                <a:gd name="connsiteY23" fmla="*/ 138112 h 378619"/>
                <a:gd name="connsiteX24" fmla="*/ 1221581 w 2514600"/>
                <a:gd name="connsiteY24" fmla="*/ 145256 h 378619"/>
                <a:gd name="connsiteX25" fmla="*/ 1547813 w 2514600"/>
                <a:gd name="connsiteY25" fmla="*/ 150019 h 378619"/>
                <a:gd name="connsiteX26" fmla="*/ 1797844 w 2514600"/>
                <a:gd name="connsiteY26" fmla="*/ 152400 h 378619"/>
                <a:gd name="connsiteX27" fmla="*/ 2102644 w 2514600"/>
                <a:gd name="connsiteY27" fmla="*/ 152400 h 378619"/>
                <a:gd name="connsiteX28" fmla="*/ 2212181 w 2514600"/>
                <a:gd name="connsiteY28" fmla="*/ 154781 h 378619"/>
                <a:gd name="connsiteX29" fmla="*/ 2259806 w 2514600"/>
                <a:gd name="connsiteY29" fmla="*/ 142875 h 378619"/>
                <a:gd name="connsiteX30" fmla="*/ 2324100 w 2514600"/>
                <a:gd name="connsiteY30" fmla="*/ 114300 h 378619"/>
                <a:gd name="connsiteX31" fmla="*/ 2376488 w 2514600"/>
                <a:gd name="connsiteY31" fmla="*/ 88106 h 378619"/>
                <a:gd name="connsiteX32" fmla="*/ 2414588 w 2514600"/>
                <a:gd name="connsiteY32" fmla="*/ 57150 h 378619"/>
                <a:gd name="connsiteX33" fmla="*/ 2431256 w 2514600"/>
                <a:gd name="connsiteY33" fmla="*/ 35719 h 378619"/>
                <a:gd name="connsiteX34" fmla="*/ 2445544 w 2514600"/>
                <a:gd name="connsiteY34" fmla="*/ 16669 h 378619"/>
                <a:gd name="connsiteX35" fmla="*/ 2464594 w 2514600"/>
                <a:gd name="connsiteY35" fmla="*/ 4762 h 378619"/>
                <a:gd name="connsiteX36" fmla="*/ 2486025 w 2514600"/>
                <a:gd name="connsiteY36" fmla="*/ 0 h 378619"/>
                <a:gd name="connsiteX37" fmla="*/ 2497931 w 2514600"/>
                <a:gd name="connsiteY37" fmla="*/ 2381 h 378619"/>
                <a:gd name="connsiteX38" fmla="*/ 2509838 w 2514600"/>
                <a:gd name="connsiteY38" fmla="*/ 7144 h 378619"/>
                <a:gd name="connsiteX39" fmla="*/ 2514600 w 2514600"/>
                <a:gd name="connsiteY39" fmla="*/ 16669 h 378619"/>
                <a:gd name="connsiteX40" fmla="*/ 2502694 w 2514600"/>
                <a:gd name="connsiteY40" fmla="*/ 47625 h 378619"/>
                <a:gd name="connsiteX41" fmla="*/ 2459831 w 2514600"/>
                <a:gd name="connsiteY41" fmla="*/ 145256 h 378619"/>
                <a:gd name="connsiteX42" fmla="*/ 2416969 w 2514600"/>
                <a:gd name="connsiteY42" fmla="*/ 235744 h 378619"/>
                <a:gd name="connsiteX43" fmla="*/ 2369344 w 2514600"/>
                <a:gd name="connsiteY43" fmla="*/ 319087 h 378619"/>
                <a:gd name="connsiteX44" fmla="*/ 2338388 w 2514600"/>
                <a:gd name="connsiteY44" fmla="*/ 361950 h 378619"/>
                <a:gd name="connsiteX45" fmla="*/ 2221706 w 2514600"/>
                <a:gd name="connsiteY45" fmla="*/ 357187 h 378619"/>
                <a:gd name="connsiteX46" fmla="*/ 1831181 w 2514600"/>
                <a:gd name="connsiteY46" fmla="*/ 378619 h 378619"/>
                <a:gd name="connsiteX47" fmla="*/ 1695450 w 2514600"/>
                <a:gd name="connsiteY47" fmla="*/ 378619 h 378619"/>
                <a:gd name="connsiteX48" fmla="*/ 1459706 w 2514600"/>
                <a:gd name="connsiteY48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14600" h="378619">
                  <a:moveTo>
                    <a:pt x="1459706" y="376237"/>
                  </a:moveTo>
                  <a:lnTo>
                    <a:pt x="1219200" y="376237"/>
                  </a:lnTo>
                  <a:lnTo>
                    <a:pt x="1085850" y="354806"/>
                  </a:lnTo>
                  <a:lnTo>
                    <a:pt x="711994" y="340519"/>
                  </a:lnTo>
                  <a:lnTo>
                    <a:pt x="452438" y="326231"/>
                  </a:lnTo>
                  <a:lnTo>
                    <a:pt x="257175" y="316706"/>
                  </a:lnTo>
                  <a:lnTo>
                    <a:pt x="123825" y="311944"/>
                  </a:lnTo>
                  <a:lnTo>
                    <a:pt x="76200" y="307181"/>
                  </a:lnTo>
                  <a:lnTo>
                    <a:pt x="52388" y="302419"/>
                  </a:lnTo>
                  <a:lnTo>
                    <a:pt x="16669" y="285750"/>
                  </a:lnTo>
                  <a:lnTo>
                    <a:pt x="2381" y="269081"/>
                  </a:lnTo>
                  <a:lnTo>
                    <a:pt x="0" y="245269"/>
                  </a:lnTo>
                  <a:lnTo>
                    <a:pt x="7144" y="216694"/>
                  </a:lnTo>
                  <a:lnTo>
                    <a:pt x="30956" y="180975"/>
                  </a:lnTo>
                  <a:lnTo>
                    <a:pt x="57150" y="152400"/>
                  </a:lnTo>
                  <a:lnTo>
                    <a:pt x="107156" y="126206"/>
                  </a:lnTo>
                  <a:lnTo>
                    <a:pt x="209550" y="95250"/>
                  </a:lnTo>
                  <a:lnTo>
                    <a:pt x="311944" y="73819"/>
                  </a:lnTo>
                  <a:lnTo>
                    <a:pt x="404813" y="61912"/>
                  </a:lnTo>
                  <a:lnTo>
                    <a:pt x="466725" y="76200"/>
                  </a:lnTo>
                  <a:lnTo>
                    <a:pt x="611981" y="100012"/>
                  </a:lnTo>
                  <a:lnTo>
                    <a:pt x="728663" y="114300"/>
                  </a:lnTo>
                  <a:lnTo>
                    <a:pt x="892969" y="128587"/>
                  </a:lnTo>
                  <a:lnTo>
                    <a:pt x="1038225" y="138112"/>
                  </a:lnTo>
                  <a:lnTo>
                    <a:pt x="1221581" y="145256"/>
                  </a:lnTo>
                  <a:lnTo>
                    <a:pt x="1547813" y="150019"/>
                  </a:lnTo>
                  <a:lnTo>
                    <a:pt x="1797844" y="152400"/>
                  </a:lnTo>
                  <a:lnTo>
                    <a:pt x="2102644" y="152400"/>
                  </a:lnTo>
                  <a:lnTo>
                    <a:pt x="2212181" y="154781"/>
                  </a:lnTo>
                  <a:lnTo>
                    <a:pt x="2259806" y="142875"/>
                  </a:lnTo>
                  <a:lnTo>
                    <a:pt x="2324100" y="114300"/>
                  </a:lnTo>
                  <a:lnTo>
                    <a:pt x="2376488" y="88106"/>
                  </a:lnTo>
                  <a:lnTo>
                    <a:pt x="2414588" y="57150"/>
                  </a:lnTo>
                  <a:lnTo>
                    <a:pt x="2431256" y="35719"/>
                  </a:lnTo>
                  <a:lnTo>
                    <a:pt x="2445544" y="16669"/>
                  </a:lnTo>
                  <a:lnTo>
                    <a:pt x="2464594" y="4762"/>
                  </a:lnTo>
                  <a:lnTo>
                    <a:pt x="2486025" y="0"/>
                  </a:lnTo>
                  <a:lnTo>
                    <a:pt x="2497931" y="2381"/>
                  </a:lnTo>
                  <a:lnTo>
                    <a:pt x="2509838" y="7144"/>
                  </a:lnTo>
                  <a:lnTo>
                    <a:pt x="2514600" y="16669"/>
                  </a:lnTo>
                  <a:lnTo>
                    <a:pt x="2502694" y="47625"/>
                  </a:lnTo>
                  <a:lnTo>
                    <a:pt x="2459831" y="145256"/>
                  </a:lnTo>
                  <a:lnTo>
                    <a:pt x="2416969" y="235744"/>
                  </a:lnTo>
                  <a:lnTo>
                    <a:pt x="2369344" y="319087"/>
                  </a:lnTo>
                  <a:lnTo>
                    <a:pt x="2338388" y="361950"/>
                  </a:lnTo>
                  <a:lnTo>
                    <a:pt x="2221706" y="357187"/>
                  </a:lnTo>
                  <a:lnTo>
                    <a:pt x="1831181" y="378619"/>
                  </a:lnTo>
                  <a:lnTo>
                    <a:pt x="1695450" y="378619"/>
                  </a:lnTo>
                  <a:lnTo>
                    <a:pt x="14597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5CE1523A-01B2-4302-804E-2E165114EB9B}"/>
                </a:ext>
              </a:extLst>
            </p:cNvPr>
            <p:cNvSpPr/>
            <p:nvPr/>
          </p:nvSpPr>
          <p:spPr>
            <a:xfrm rot="16200000">
              <a:off x="2572547" y="3534569"/>
              <a:ext cx="4394200" cy="512762"/>
            </a:xfrm>
            <a:custGeom>
              <a:avLst/>
              <a:gdLst>
                <a:gd name="connsiteX0" fmla="*/ 3281082 w 4394085"/>
                <a:gd name="connsiteY0" fmla="*/ 442719 h 513057"/>
                <a:gd name="connsiteX1" fmla="*/ 2958353 w 4394085"/>
                <a:gd name="connsiteY1" fmla="*/ 438581 h 513057"/>
                <a:gd name="connsiteX2" fmla="*/ 2788713 w 4394085"/>
                <a:gd name="connsiteY2" fmla="*/ 438581 h 513057"/>
                <a:gd name="connsiteX3" fmla="*/ 2540460 w 4394085"/>
                <a:gd name="connsiteY3" fmla="*/ 438581 h 513057"/>
                <a:gd name="connsiteX4" fmla="*/ 2403920 w 4394085"/>
                <a:gd name="connsiteY4" fmla="*/ 438581 h 513057"/>
                <a:gd name="connsiteX5" fmla="*/ 1828800 w 4394085"/>
                <a:gd name="connsiteY5" fmla="*/ 430306 h 513057"/>
                <a:gd name="connsiteX6" fmla="*/ 1460557 w 4394085"/>
                <a:gd name="connsiteY6" fmla="*/ 426169 h 513057"/>
                <a:gd name="connsiteX7" fmla="*/ 947500 w 4394085"/>
                <a:gd name="connsiteY7" fmla="*/ 422031 h 513057"/>
                <a:gd name="connsiteX8" fmla="*/ 488232 w 4394085"/>
                <a:gd name="connsiteY8" fmla="*/ 417893 h 513057"/>
                <a:gd name="connsiteX9" fmla="*/ 206878 w 4394085"/>
                <a:gd name="connsiteY9" fmla="*/ 417893 h 513057"/>
                <a:gd name="connsiteX10" fmla="*/ 107576 w 4394085"/>
                <a:gd name="connsiteY10" fmla="*/ 409618 h 513057"/>
                <a:gd name="connsiteX11" fmla="*/ 66201 w 4394085"/>
                <a:gd name="connsiteY11" fmla="*/ 401343 h 513057"/>
                <a:gd name="connsiteX12" fmla="*/ 37238 w 4394085"/>
                <a:gd name="connsiteY12" fmla="*/ 384793 h 513057"/>
                <a:gd name="connsiteX13" fmla="*/ 16550 w 4394085"/>
                <a:gd name="connsiteY13" fmla="*/ 364105 h 513057"/>
                <a:gd name="connsiteX14" fmla="*/ 0 w 4394085"/>
                <a:gd name="connsiteY14" fmla="*/ 331005 h 513057"/>
                <a:gd name="connsiteX15" fmla="*/ 8275 w 4394085"/>
                <a:gd name="connsiteY15" fmla="*/ 293767 h 513057"/>
                <a:gd name="connsiteX16" fmla="*/ 37238 w 4394085"/>
                <a:gd name="connsiteY16" fmla="*/ 252391 h 513057"/>
                <a:gd name="connsiteX17" fmla="*/ 62063 w 4394085"/>
                <a:gd name="connsiteY17" fmla="*/ 235841 h 513057"/>
                <a:gd name="connsiteX18" fmla="*/ 119989 w 4394085"/>
                <a:gd name="connsiteY18" fmla="*/ 211016 h 513057"/>
                <a:gd name="connsiteX19" fmla="*/ 202740 w 4394085"/>
                <a:gd name="connsiteY19" fmla="*/ 177915 h 513057"/>
                <a:gd name="connsiteX20" fmla="*/ 322729 w 4394085"/>
                <a:gd name="connsiteY20" fmla="*/ 144815 h 513057"/>
                <a:gd name="connsiteX21" fmla="*/ 434443 w 4394085"/>
                <a:gd name="connsiteY21" fmla="*/ 128264 h 513057"/>
                <a:gd name="connsiteX22" fmla="*/ 475819 w 4394085"/>
                <a:gd name="connsiteY22" fmla="*/ 132402 h 513057"/>
                <a:gd name="connsiteX23" fmla="*/ 542020 w 4394085"/>
                <a:gd name="connsiteY23" fmla="*/ 144815 h 513057"/>
                <a:gd name="connsiteX24" fmla="*/ 666147 w 4394085"/>
                <a:gd name="connsiteY24" fmla="*/ 165502 h 513057"/>
                <a:gd name="connsiteX25" fmla="*/ 815099 w 4394085"/>
                <a:gd name="connsiteY25" fmla="*/ 173778 h 513057"/>
                <a:gd name="connsiteX26" fmla="*/ 993014 w 4394085"/>
                <a:gd name="connsiteY26" fmla="*/ 190328 h 513057"/>
                <a:gd name="connsiteX27" fmla="*/ 1319881 w 4394085"/>
                <a:gd name="connsiteY27" fmla="*/ 202740 h 513057"/>
                <a:gd name="connsiteX28" fmla="*/ 1576409 w 4394085"/>
                <a:gd name="connsiteY28" fmla="*/ 211016 h 513057"/>
                <a:gd name="connsiteX29" fmla="*/ 1903276 w 4394085"/>
                <a:gd name="connsiteY29" fmla="*/ 215153 h 513057"/>
                <a:gd name="connsiteX30" fmla="*/ 2304619 w 4394085"/>
                <a:gd name="connsiteY30" fmla="*/ 211016 h 513057"/>
                <a:gd name="connsiteX31" fmla="*/ 2888014 w 4394085"/>
                <a:gd name="connsiteY31" fmla="*/ 215153 h 513057"/>
                <a:gd name="connsiteX32" fmla="*/ 3541748 w 4394085"/>
                <a:gd name="connsiteY32" fmla="*/ 215153 h 513057"/>
                <a:gd name="connsiteX33" fmla="*/ 4038255 w 4394085"/>
                <a:gd name="connsiteY33" fmla="*/ 215153 h 513057"/>
                <a:gd name="connsiteX34" fmla="*/ 4104456 w 4394085"/>
                <a:gd name="connsiteY34" fmla="*/ 202740 h 513057"/>
                <a:gd name="connsiteX35" fmla="*/ 4170657 w 4394085"/>
                <a:gd name="connsiteY35" fmla="*/ 177915 h 513057"/>
                <a:gd name="connsiteX36" fmla="*/ 4220308 w 4394085"/>
                <a:gd name="connsiteY36" fmla="*/ 140677 h 513057"/>
                <a:gd name="connsiteX37" fmla="*/ 4282371 w 4394085"/>
                <a:gd name="connsiteY37" fmla="*/ 74476 h 513057"/>
                <a:gd name="connsiteX38" fmla="*/ 4332022 w 4394085"/>
                <a:gd name="connsiteY38" fmla="*/ 24826 h 513057"/>
                <a:gd name="connsiteX39" fmla="*/ 4356847 w 4394085"/>
                <a:gd name="connsiteY39" fmla="*/ 4138 h 513057"/>
                <a:gd name="connsiteX40" fmla="*/ 4369260 w 4394085"/>
                <a:gd name="connsiteY40" fmla="*/ 0 h 513057"/>
                <a:gd name="connsiteX41" fmla="*/ 4389948 w 4394085"/>
                <a:gd name="connsiteY41" fmla="*/ 4138 h 513057"/>
                <a:gd name="connsiteX42" fmla="*/ 4394085 w 4394085"/>
                <a:gd name="connsiteY42" fmla="*/ 24826 h 513057"/>
                <a:gd name="connsiteX43" fmla="*/ 4389948 w 4394085"/>
                <a:gd name="connsiteY43" fmla="*/ 78614 h 513057"/>
                <a:gd name="connsiteX44" fmla="*/ 4377535 w 4394085"/>
                <a:gd name="connsiteY44" fmla="*/ 132402 h 513057"/>
                <a:gd name="connsiteX45" fmla="*/ 4360985 w 4394085"/>
                <a:gd name="connsiteY45" fmla="*/ 202740 h 513057"/>
                <a:gd name="connsiteX46" fmla="*/ 4303059 w 4394085"/>
                <a:gd name="connsiteY46" fmla="*/ 326867 h 513057"/>
                <a:gd name="connsiteX47" fmla="*/ 4236858 w 4394085"/>
                <a:gd name="connsiteY47" fmla="*/ 426169 h 513057"/>
                <a:gd name="connsiteX48" fmla="*/ 4174795 w 4394085"/>
                <a:gd name="connsiteY48" fmla="*/ 500645 h 513057"/>
                <a:gd name="connsiteX49" fmla="*/ 4145832 w 4394085"/>
                <a:gd name="connsiteY49" fmla="*/ 513057 h 513057"/>
                <a:gd name="connsiteX50" fmla="*/ 4125144 w 4394085"/>
                <a:gd name="connsiteY50" fmla="*/ 513057 h 513057"/>
                <a:gd name="connsiteX51" fmla="*/ 4071356 w 4394085"/>
                <a:gd name="connsiteY51" fmla="*/ 488232 h 513057"/>
                <a:gd name="connsiteX52" fmla="*/ 4034118 w 4394085"/>
                <a:gd name="connsiteY52" fmla="*/ 475819 h 513057"/>
                <a:gd name="connsiteX53" fmla="*/ 3967917 w 4394085"/>
                <a:gd name="connsiteY53" fmla="*/ 463407 h 513057"/>
                <a:gd name="connsiteX54" fmla="*/ 3905853 w 4394085"/>
                <a:gd name="connsiteY54" fmla="*/ 459269 h 513057"/>
                <a:gd name="connsiteX55" fmla="*/ 3281082 w 4394085"/>
                <a:gd name="connsiteY55" fmla="*/ 442719 h 51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94085" h="513057">
                  <a:moveTo>
                    <a:pt x="3281082" y="442719"/>
                  </a:moveTo>
                  <a:lnTo>
                    <a:pt x="2958353" y="438581"/>
                  </a:lnTo>
                  <a:lnTo>
                    <a:pt x="2788713" y="438581"/>
                  </a:lnTo>
                  <a:lnTo>
                    <a:pt x="2540460" y="438581"/>
                  </a:lnTo>
                  <a:lnTo>
                    <a:pt x="2403920" y="438581"/>
                  </a:lnTo>
                  <a:lnTo>
                    <a:pt x="1828800" y="430306"/>
                  </a:lnTo>
                  <a:lnTo>
                    <a:pt x="1460557" y="426169"/>
                  </a:lnTo>
                  <a:lnTo>
                    <a:pt x="947500" y="422031"/>
                  </a:lnTo>
                  <a:lnTo>
                    <a:pt x="488232" y="417893"/>
                  </a:lnTo>
                  <a:lnTo>
                    <a:pt x="206878" y="417893"/>
                  </a:lnTo>
                  <a:lnTo>
                    <a:pt x="107576" y="409618"/>
                  </a:lnTo>
                  <a:lnTo>
                    <a:pt x="66201" y="401343"/>
                  </a:lnTo>
                  <a:lnTo>
                    <a:pt x="37238" y="384793"/>
                  </a:lnTo>
                  <a:lnTo>
                    <a:pt x="16550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37238" y="252391"/>
                  </a:lnTo>
                  <a:lnTo>
                    <a:pt x="62063" y="235841"/>
                  </a:lnTo>
                  <a:lnTo>
                    <a:pt x="119989" y="211016"/>
                  </a:lnTo>
                  <a:lnTo>
                    <a:pt x="202740" y="177915"/>
                  </a:lnTo>
                  <a:lnTo>
                    <a:pt x="322729" y="144815"/>
                  </a:lnTo>
                  <a:lnTo>
                    <a:pt x="434443" y="128264"/>
                  </a:lnTo>
                  <a:lnTo>
                    <a:pt x="475819" y="132402"/>
                  </a:lnTo>
                  <a:lnTo>
                    <a:pt x="542020" y="144815"/>
                  </a:lnTo>
                  <a:lnTo>
                    <a:pt x="666147" y="165502"/>
                  </a:lnTo>
                  <a:lnTo>
                    <a:pt x="815099" y="173778"/>
                  </a:lnTo>
                  <a:lnTo>
                    <a:pt x="993014" y="190328"/>
                  </a:lnTo>
                  <a:lnTo>
                    <a:pt x="1319881" y="202740"/>
                  </a:lnTo>
                  <a:lnTo>
                    <a:pt x="1576409" y="211016"/>
                  </a:lnTo>
                  <a:lnTo>
                    <a:pt x="1903276" y="215153"/>
                  </a:lnTo>
                  <a:lnTo>
                    <a:pt x="2304619" y="211016"/>
                  </a:lnTo>
                  <a:lnTo>
                    <a:pt x="2888014" y="215153"/>
                  </a:lnTo>
                  <a:lnTo>
                    <a:pt x="3541748" y="215153"/>
                  </a:lnTo>
                  <a:lnTo>
                    <a:pt x="4038255" y="215153"/>
                  </a:lnTo>
                  <a:lnTo>
                    <a:pt x="4104456" y="202740"/>
                  </a:lnTo>
                  <a:lnTo>
                    <a:pt x="4170657" y="177915"/>
                  </a:lnTo>
                  <a:lnTo>
                    <a:pt x="4220308" y="140677"/>
                  </a:lnTo>
                  <a:lnTo>
                    <a:pt x="4282371" y="74476"/>
                  </a:lnTo>
                  <a:lnTo>
                    <a:pt x="4332022" y="24826"/>
                  </a:lnTo>
                  <a:lnTo>
                    <a:pt x="4356847" y="4138"/>
                  </a:lnTo>
                  <a:lnTo>
                    <a:pt x="4369260" y="0"/>
                  </a:lnTo>
                  <a:lnTo>
                    <a:pt x="4389948" y="4138"/>
                  </a:lnTo>
                  <a:lnTo>
                    <a:pt x="4394085" y="24826"/>
                  </a:lnTo>
                  <a:lnTo>
                    <a:pt x="4389948" y="78614"/>
                  </a:lnTo>
                  <a:lnTo>
                    <a:pt x="4377535" y="132402"/>
                  </a:lnTo>
                  <a:lnTo>
                    <a:pt x="4360985" y="202740"/>
                  </a:lnTo>
                  <a:lnTo>
                    <a:pt x="4303059" y="326867"/>
                  </a:lnTo>
                  <a:lnTo>
                    <a:pt x="4236858" y="426169"/>
                  </a:lnTo>
                  <a:lnTo>
                    <a:pt x="4174795" y="500645"/>
                  </a:lnTo>
                  <a:lnTo>
                    <a:pt x="4145832" y="513057"/>
                  </a:lnTo>
                  <a:lnTo>
                    <a:pt x="4125144" y="513057"/>
                  </a:lnTo>
                  <a:lnTo>
                    <a:pt x="4071356" y="488232"/>
                  </a:lnTo>
                  <a:lnTo>
                    <a:pt x="4034118" y="475819"/>
                  </a:lnTo>
                  <a:lnTo>
                    <a:pt x="3967917" y="463407"/>
                  </a:lnTo>
                  <a:lnTo>
                    <a:pt x="3905853" y="459269"/>
                  </a:lnTo>
                  <a:lnTo>
                    <a:pt x="3281082" y="442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FF713AF3-4DD4-45CD-89B0-DB63C0A4A566}"/>
                </a:ext>
              </a:extLst>
            </p:cNvPr>
            <p:cNvSpPr/>
            <p:nvPr/>
          </p:nvSpPr>
          <p:spPr>
            <a:xfrm rot="16200000">
              <a:off x="3272635" y="3553619"/>
              <a:ext cx="1889125" cy="1163638"/>
            </a:xfrm>
            <a:custGeom>
              <a:avLst/>
              <a:gdLst>
                <a:gd name="connsiteX0" fmla="*/ 840582 w 1888332"/>
                <a:gd name="connsiteY0" fmla="*/ 759619 h 1164431"/>
                <a:gd name="connsiteX1" fmla="*/ 657225 w 1888332"/>
                <a:gd name="connsiteY1" fmla="*/ 626269 h 1164431"/>
                <a:gd name="connsiteX2" fmla="*/ 492919 w 1888332"/>
                <a:gd name="connsiteY2" fmla="*/ 495300 h 1164431"/>
                <a:gd name="connsiteX3" fmla="*/ 350044 w 1888332"/>
                <a:gd name="connsiteY3" fmla="*/ 371475 h 1164431"/>
                <a:gd name="connsiteX4" fmla="*/ 200025 w 1888332"/>
                <a:gd name="connsiteY4" fmla="*/ 235744 h 1164431"/>
                <a:gd name="connsiteX5" fmla="*/ 90488 w 1888332"/>
                <a:gd name="connsiteY5" fmla="*/ 135731 h 1164431"/>
                <a:gd name="connsiteX6" fmla="*/ 33338 w 1888332"/>
                <a:gd name="connsiteY6" fmla="*/ 88106 h 1164431"/>
                <a:gd name="connsiteX7" fmla="*/ 16669 w 1888332"/>
                <a:gd name="connsiteY7" fmla="*/ 69056 h 1164431"/>
                <a:gd name="connsiteX8" fmla="*/ 4763 w 1888332"/>
                <a:gd name="connsiteY8" fmla="*/ 47625 h 1164431"/>
                <a:gd name="connsiteX9" fmla="*/ 0 w 1888332"/>
                <a:gd name="connsiteY9" fmla="*/ 23812 h 1164431"/>
                <a:gd name="connsiteX10" fmla="*/ 4763 w 1888332"/>
                <a:gd name="connsiteY10" fmla="*/ 7144 h 1164431"/>
                <a:gd name="connsiteX11" fmla="*/ 19050 w 1888332"/>
                <a:gd name="connsiteY11" fmla="*/ 0 h 1164431"/>
                <a:gd name="connsiteX12" fmla="*/ 47625 w 1888332"/>
                <a:gd name="connsiteY12" fmla="*/ 4762 h 1164431"/>
                <a:gd name="connsiteX13" fmla="*/ 102394 w 1888332"/>
                <a:gd name="connsiteY13" fmla="*/ 45244 h 1164431"/>
                <a:gd name="connsiteX14" fmla="*/ 242888 w 1888332"/>
                <a:gd name="connsiteY14" fmla="*/ 140494 h 1164431"/>
                <a:gd name="connsiteX15" fmla="*/ 392907 w 1888332"/>
                <a:gd name="connsiteY15" fmla="*/ 238125 h 1164431"/>
                <a:gd name="connsiteX16" fmla="*/ 521494 w 1888332"/>
                <a:gd name="connsiteY16" fmla="*/ 323850 h 1164431"/>
                <a:gd name="connsiteX17" fmla="*/ 661988 w 1888332"/>
                <a:gd name="connsiteY17" fmla="*/ 416719 h 1164431"/>
                <a:gd name="connsiteX18" fmla="*/ 807244 w 1888332"/>
                <a:gd name="connsiteY18" fmla="*/ 514350 h 1164431"/>
                <a:gd name="connsiteX19" fmla="*/ 919163 w 1888332"/>
                <a:gd name="connsiteY19" fmla="*/ 581025 h 1164431"/>
                <a:gd name="connsiteX20" fmla="*/ 1081088 w 1888332"/>
                <a:gd name="connsiteY20" fmla="*/ 669131 h 1164431"/>
                <a:gd name="connsiteX21" fmla="*/ 1238250 w 1888332"/>
                <a:gd name="connsiteY21" fmla="*/ 750094 h 1164431"/>
                <a:gd name="connsiteX22" fmla="*/ 1485900 w 1888332"/>
                <a:gd name="connsiteY22" fmla="*/ 873919 h 1164431"/>
                <a:gd name="connsiteX23" fmla="*/ 1652588 w 1888332"/>
                <a:gd name="connsiteY23" fmla="*/ 954881 h 1164431"/>
                <a:gd name="connsiteX24" fmla="*/ 1759744 w 1888332"/>
                <a:gd name="connsiteY24" fmla="*/ 1004887 h 1164431"/>
                <a:gd name="connsiteX25" fmla="*/ 1876425 w 1888332"/>
                <a:gd name="connsiteY25" fmla="*/ 1059656 h 1164431"/>
                <a:gd name="connsiteX26" fmla="*/ 1888332 w 1888332"/>
                <a:gd name="connsiteY26" fmla="*/ 1164431 h 1164431"/>
                <a:gd name="connsiteX27" fmla="*/ 1457325 w 1888332"/>
                <a:gd name="connsiteY27" fmla="*/ 1150144 h 1164431"/>
                <a:gd name="connsiteX28" fmla="*/ 1347788 w 1888332"/>
                <a:gd name="connsiteY28" fmla="*/ 1073944 h 1164431"/>
                <a:gd name="connsiteX29" fmla="*/ 1219200 w 1888332"/>
                <a:gd name="connsiteY29" fmla="*/ 997744 h 1164431"/>
                <a:gd name="connsiteX30" fmla="*/ 1040607 w 1888332"/>
                <a:gd name="connsiteY30" fmla="*/ 888206 h 1164431"/>
                <a:gd name="connsiteX31" fmla="*/ 840582 w 1888332"/>
                <a:gd name="connsiteY31" fmla="*/ 759619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88332" h="1164431">
                  <a:moveTo>
                    <a:pt x="840582" y="759619"/>
                  </a:moveTo>
                  <a:lnTo>
                    <a:pt x="657225" y="626269"/>
                  </a:lnTo>
                  <a:lnTo>
                    <a:pt x="492919" y="495300"/>
                  </a:lnTo>
                  <a:lnTo>
                    <a:pt x="350044" y="371475"/>
                  </a:lnTo>
                  <a:lnTo>
                    <a:pt x="200025" y="235744"/>
                  </a:lnTo>
                  <a:lnTo>
                    <a:pt x="90488" y="135731"/>
                  </a:lnTo>
                  <a:lnTo>
                    <a:pt x="33338" y="88106"/>
                  </a:lnTo>
                  <a:lnTo>
                    <a:pt x="16669" y="69056"/>
                  </a:lnTo>
                  <a:lnTo>
                    <a:pt x="4763" y="47625"/>
                  </a:lnTo>
                  <a:lnTo>
                    <a:pt x="0" y="23812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7625" y="4762"/>
                  </a:lnTo>
                  <a:lnTo>
                    <a:pt x="102394" y="45244"/>
                  </a:lnTo>
                  <a:lnTo>
                    <a:pt x="242888" y="140494"/>
                  </a:lnTo>
                  <a:lnTo>
                    <a:pt x="392907" y="238125"/>
                  </a:lnTo>
                  <a:lnTo>
                    <a:pt x="521494" y="323850"/>
                  </a:lnTo>
                  <a:lnTo>
                    <a:pt x="661988" y="416719"/>
                  </a:lnTo>
                  <a:lnTo>
                    <a:pt x="807244" y="514350"/>
                  </a:lnTo>
                  <a:lnTo>
                    <a:pt x="919163" y="581025"/>
                  </a:lnTo>
                  <a:lnTo>
                    <a:pt x="1081088" y="669131"/>
                  </a:lnTo>
                  <a:lnTo>
                    <a:pt x="1238250" y="750094"/>
                  </a:lnTo>
                  <a:lnTo>
                    <a:pt x="1485900" y="873919"/>
                  </a:lnTo>
                  <a:lnTo>
                    <a:pt x="1652588" y="954881"/>
                  </a:lnTo>
                  <a:lnTo>
                    <a:pt x="1759744" y="1004887"/>
                  </a:lnTo>
                  <a:lnTo>
                    <a:pt x="1876425" y="1059656"/>
                  </a:lnTo>
                  <a:lnTo>
                    <a:pt x="1888332" y="1164431"/>
                  </a:lnTo>
                  <a:lnTo>
                    <a:pt x="1457325" y="1150144"/>
                  </a:lnTo>
                  <a:lnTo>
                    <a:pt x="1347788" y="1073944"/>
                  </a:lnTo>
                  <a:lnTo>
                    <a:pt x="1219200" y="997744"/>
                  </a:lnTo>
                  <a:lnTo>
                    <a:pt x="1040607" y="888206"/>
                  </a:lnTo>
                  <a:lnTo>
                    <a:pt x="840582" y="759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260C7CFC-5716-4941-911E-E6C69240B635}"/>
                </a:ext>
              </a:extLst>
            </p:cNvPr>
            <p:cNvSpPr/>
            <p:nvPr/>
          </p:nvSpPr>
          <p:spPr>
            <a:xfrm>
              <a:off x="4876802" y="3400425"/>
              <a:ext cx="723900" cy="776288"/>
            </a:xfrm>
            <a:custGeom>
              <a:avLst/>
              <a:gdLst>
                <a:gd name="connsiteX0" fmla="*/ 442913 w 723900"/>
                <a:gd name="connsiteY0" fmla="*/ 521494 h 776288"/>
                <a:gd name="connsiteX1" fmla="*/ 359569 w 723900"/>
                <a:gd name="connsiteY1" fmla="*/ 407194 h 776288"/>
                <a:gd name="connsiteX2" fmla="*/ 295275 w 723900"/>
                <a:gd name="connsiteY2" fmla="*/ 330994 h 776288"/>
                <a:gd name="connsiteX3" fmla="*/ 219075 w 723900"/>
                <a:gd name="connsiteY3" fmla="*/ 245269 h 776288"/>
                <a:gd name="connsiteX4" fmla="*/ 161925 w 723900"/>
                <a:gd name="connsiteY4" fmla="*/ 190500 h 776288"/>
                <a:gd name="connsiteX5" fmla="*/ 109538 w 723900"/>
                <a:gd name="connsiteY5" fmla="*/ 150019 h 776288"/>
                <a:gd name="connsiteX6" fmla="*/ 9525 w 723900"/>
                <a:gd name="connsiteY6" fmla="*/ 102394 h 776288"/>
                <a:gd name="connsiteX7" fmla="*/ 0 w 723900"/>
                <a:gd name="connsiteY7" fmla="*/ 0 h 776288"/>
                <a:gd name="connsiteX8" fmla="*/ 83344 w 723900"/>
                <a:gd name="connsiteY8" fmla="*/ 35719 h 776288"/>
                <a:gd name="connsiteX9" fmla="*/ 180975 w 723900"/>
                <a:gd name="connsiteY9" fmla="*/ 88106 h 776288"/>
                <a:gd name="connsiteX10" fmla="*/ 276225 w 723900"/>
                <a:gd name="connsiteY10" fmla="*/ 145256 h 776288"/>
                <a:gd name="connsiteX11" fmla="*/ 373856 w 723900"/>
                <a:gd name="connsiteY11" fmla="*/ 204788 h 776288"/>
                <a:gd name="connsiteX12" fmla="*/ 464344 w 723900"/>
                <a:gd name="connsiteY12" fmla="*/ 261938 h 776288"/>
                <a:gd name="connsiteX13" fmla="*/ 545306 w 723900"/>
                <a:gd name="connsiteY13" fmla="*/ 316706 h 776288"/>
                <a:gd name="connsiteX14" fmla="*/ 602456 w 723900"/>
                <a:gd name="connsiteY14" fmla="*/ 359569 h 776288"/>
                <a:gd name="connsiteX15" fmla="*/ 642938 w 723900"/>
                <a:gd name="connsiteY15" fmla="*/ 390525 h 776288"/>
                <a:gd name="connsiteX16" fmla="*/ 664369 w 723900"/>
                <a:gd name="connsiteY16" fmla="*/ 411956 h 776288"/>
                <a:gd name="connsiteX17" fmla="*/ 681038 w 723900"/>
                <a:gd name="connsiteY17" fmla="*/ 438150 h 776288"/>
                <a:gd name="connsiteX18" fmla="*/ 695325 w 723900"/>
                <a:gd name="connsiteY18" fmla="*/ 485775 h 776288"/>
                <a:gd name="connsiteX19" fmla="*/ 704850 w 723900"/>
                <a:gd name="connsiteY19" fmla="*/ 528638 h 776288"/>
                <a:gd name="connsiteX20" fmla="*/ 711994 w 723900"/>
                <a:gd name="connsiteY20" fmla="*/ 564356 h 776288"/>
                <a:gd name="connsiteX21" fmla="*/ 719138 w 723900"/>
                <a:gd name="connsiteY21" fmla="*/ 619125 h 776288"/>
                <a:gd name="connsiteX22" fmla="*/ 723900 w 723900"/>
                <a:gd name="connsiteY22" fmla="*/ 702469 h 776288"/>
                <a:gd name="connsiteX23" fmla="*/ 716756 w 723900"/>
                <a:gd name="connsiteY23" fmla="*/ 733425 h 776288"/>
                <a:gd name="connsiteX24" fmla="*/ 704850 w 723900"/>
                <a:gd name="connsiteY24" fmla="*/ 750094 h 776288"/>
                <a:gd name="connsiteX25" fmla="*/ 688181 w 723900"/>
                <a:gd name="connsiteY25" fmla="*/ 764381 h 776288"/>
                <a:gd name="connsiteX26" fmla="*/ 673894 w 723900"/>
                <a:gd name="connsiteY26" fmla="*/ 771525 h 776288"/>
                <a:gd name="connsiteX27" fmla="*/ 647700 w 723900"/>
                <a:gd name="connsiteY27" fmla="*/ 776288 h 776288"/>
                <a:gd name="connsiteX28" fmla="*/ 614363 w 723900"/>
                <a:gd name="connsiteY28" fmla="*/ 766763 h 776288"/>
                <a:gd name="connsiteX29" fmla="*/ 595313 w 723900"/>
                <a:gd name="connsiteY29" fmla="*/ 752475 h 776288"/>
                <a:gd name="connsiteX30" fmla="*/ 573881 w 723900"/>
                <a:gd name="connsiteY30" fmla="*/ 723900 h 776288"/>
                <a:gd name="connsiteX31" fmla="*/ 523875 w 723900"/>
                <a:gd name="connsiteY31" fmla="*/ 640556 h 776288"/>
                <a:gd name="connsiteX32" fmla="*/ 442913 w 723900"/>
                <a:gd name="connsiteY32" fmla="*/ 521494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776288">
                  <a:moveTo>
                    <a:pt x="442913" y="521494"/>
                  </a:moveTo>
                  <a:lnTo>
                    <a:pt x="359569" y="407194"/>
                  </a:lnTo>
                  <a:lnTo>
                    <a:pt x="295275" y="330994"/>
                  </a:lnTo>
                  <a:lnTo>
                    <a:pt x="219075" y="245269"/>
                  </a:lnTo>
                  <a:lnTo>
                    <a:pt x="161925" y="190500"/>
                  </a:lnTo>
                  <a:lnTo>
                    <a:pt x="109538" y="150019"/>
                  </a:lnTo>
                  <a:lnTo>
                    <a:pt x="9525" y="102394"/>
                  </a:lnTo>
                  <a:lnTo>
                    <a:pt x="0" y="0"/>
                  </a:lnTo>
                  <a:lnTo>
                    <a:pt x="83344" y="35719"/>
                  </a:lnTo>
                  <a:lnTo>
                    <a:pt x="180975" y="88106"/>
                  </a:lnTo>
                  <a:lnTo>
                    <a:pt x="276225" y="145256"/>
                  </a:lnTo>
                  <a:lnTo>
                    <a:pt x="373856" y="204788"/>
                  </a:lnTo>
                  <a:lnTo>
                    <a:pt x="464344" y="261938"/>
                  </a:lnTo>
                  <a:lnTo>
                    <a:pt x="545306" y="316706"/>
                  </a:lnTo>
                  <a:lnTo>
                    <a:pt x="602456" y="359569"/>
                  </a:lnTo>
                  <a:lnTo>
                    <a:pt x="642938" y="390525"/>
                  </a:lnTo>
                  <a:lnTo>
                    <a:pt x="664369" y="411956"/>
                  </a:lnTo>
                  <a:lnTo>
                    <a:pt x="681038" y="438150"/>
                  </a:lnTo>
                  <a:lnTo>
                    <a:pt x="695325" y="485775"/>
                  </a:lnTo>
                  <a:lnTo>
                    <a:pt x="704850" y="528638"/>
                  </a:lnTo>
                  <a:lnTo>
                    <a:pt x="711994" y="564356"/>
                  </a:lnTo>
                  <a:lnTo>
                    <a:pt x="719138" y="619125"/>
                  </a:lnTo>
                  <a:lnTo>
                    <a:pt x="723900" y="702469"/>
                  </a:lnTo>
                  <a:lnTo>
                    <a:pt x="716756" y="733425"/>
                  </a:lnTo>
                  <a:lnTo>
                    <a:pt x="704850" y="750094"/>
                  </a:lnTo>
                  <a:lnTo>
                    <a:pt x="688181" y="764381"/>
                  </a:lnTo>
                  <a:lnTo>
                    <a:pt x="673894" y="771525"/>
                  </a:lnTo>
                  <a:lnTo>
                    <a:pt x="647700" y="776288"/>
                  </a:lnTo>
                  <a:lnTo>
                    <a:pt x="614363" y="766763"/>
                  </a:lnTo>
                  <a:lnTo>
                    <a:pt x="595313" y="752475"/>
                  </a:lnTo>
                  <a:lnTo>
                    <a:pt x="573881" y="723900"/>
                  </a:lnTo>
                  <a:lnTo>
                    <a:pt x="523875" y="640556"/>
                  </a:lnTo>
                  <a:lnTo>
                    <a:pt x="442913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AFA73FD2-74BF-44C8-BAEF-449CBCABD396}"/>
                </a:ext>
              </a:extLst>
            </p:cNvPr>
            <p:cNvSpPr/>
            <p:nvPr/>
          </p:nvSpPr>
          <p:spPr>
            <a:xfrm>
              <a:off x="6072191" y="1884363"/>
              <a:ext cx="1747837" cy="368300"/>
            </a:xfrm>
            <a:custGeom>
              <a:avLst/>
              <a:gdLst>
                <a:gd name="connsiteX0" fmla="*/ 1212056 w 1747837"/>
                <a:gd name="connsiteY0" fmla="*/ 261937 h 369094"/>
                <a:gd name="connsiteX1" fmla="*/ 881062 w 1747837"/>
                <a:gd name="connsiteY1" fmla="*/ 300037 h 369094"/>
                <a:gd name="connsiteX2" fmla="*/ 692943 w 1747837"/>
                <a:gd name="connsiteY2" fmla="*/ 319087 h 369094"/>
                <a:gd name="connsiteX3" fmla="*/ 614362 w 1747837"/>
                <a:gd name="connsiteY3" fmla="*/ 321469 h 369094"/>
                <a:gd name="connsiteX4" fmla="*/ 550068 w 1747837"/>
                <a:gd name="connsiteY4" fmla="*/ 326231 h 369094"/>
                <a:gd name="connsiteX5" fmla="*/ 485775 w 1747837"/>
                <a:gd name="connsiteY5" fmla="*/ 333375 h 369094"/>
                <a:gd name="connsiteX6" fmla="*/ 402431 w 1747837"/>
                <a:gd name="connsiteY6" fmla="*/ 345281 h 369094"/>
                <a:gd name="connsiteX7" fmla="*/ 319087 w 1747837"/>
                <a:gd name="connsiteY7" fmla="*/ 361950 h 369094"/>
                <a:gd name="connsiteX8" fmla="*/ 264318 w 1747837"/>
                <a:gd name="connsiteY8" fmla="*/ 369094 h 369094"/>
                <a:gd name="connsiteX9" fmla="*/ 233362 w 1747837"/>
                <a:gd name="connsiteY9" fmla="*/ 364331 h 369094"/>
                <a:gd name="connsiteX10" fmla="*/ 190500 w 1747837"/>
                <a:gd name="connsiteY10" fmla="*/ 350044 h 369094"/>
                <a:gd name="connsiteX11" fmla="*/ 140493 w 1747837"/>
                <a:gd name="connsiteY11" fmla="*/ 316706 h 369094"/>
                <a:gd name="connsiteX12" fmla="*/ 90487 w 1747837"/>
                <a:gd name="connsiteY12" fmla="*/ 271462 h 369094"/>
                <a:gd name="connsiteX13" fmla="*/ 45243 w 1747837"/>
                <a:gd name="connsiteY13" fmla="*/ 223837 h 369094"/>
                <a:gd name="connsiteX14" fmla="*/ 19050 w 1747837"/>
                <a:gd name="connsiteY14" fmla="*/ 192881 h 369094"/>
                <a:gd name="connsiteX15" fmla="*/ 4762 w 1747837"/>
                <a:gd name="connsiteY15" fmla="*/ 166687 h 369094"/>
                <a:gd name="connsiteX16" fmla="*/ 0 w 1747837"/>
                <a:gd name="connsiteY16" fmla="*/ 145256 h 369094"/>
                <a:gd name="connsiteX17" fmla="*/ 4762 w 1747837"/>
                <a:gd name="connsiteY17" fmla="*/ 128587 h 369094"/>
                <a:gd name="connsiteX18" fmla="*/ 21431 w 1747837"/>
                <a:gd name="connsiteY18" fmla="*/ 121444 h 369094"/>
                <a:gd name="connsiteX19" fmla="*/ 42862 w 1747837"/>
                <a:gd name="connsiteY19" fmla="*/ 128587 h 369094"/>
                <a:gd name="connsiteX20" fmla="*/ 85725 w 1747837"/>
                <a:gd name="connsiteY20" fmla="*/ 150019 h 369094"/>
                <a:gd name="connsiteX21" fmla="*/ 121443 w 1747837"/>
                <a:gd name="connsiteY21" fmla="*/ 164306 h 369094"/>
                <a:gd name="connsiteX22" fmla="*/ 161925 w 1747837"/>
                <a:gd name="connsiteY22" fmla="*/ 176212 h 369094"/>
                <a:gd name="connsiteX23" fmla="*/ 228600 w 1747837"/>
                <a:gd name="connsiteY23" fmla="*/ 183356 h 369094"/>
                <a:gd name="connsiteX24" fmla="*/ 323850 w 1747837"/>
                <a:gd name="connsiteY24" fmla="*/ 183356 h 369094"/>
                <a:gd name="connsiteX25" fmla="*/ 469106 w 1747837"/>
                <a:gd name="connsiteY25" fmla="*/ 178594 h 369094"/>
                <a:gd name="connsiteX26" fmla="*/ 690562 w 1747837"/>
                <a:gd name="connsiteY26" fmla="*/ 159544 h 369094"/>
                <a:gd name="connsiteX27" fmla="*/ 885825 w 1747837"/>
                <a:gd name="connsiteY27" fmla="*/ 145256 h 369094"/>
                <a:gd name="connsiteX28" fmla="*/ 985837 w 1747837"/>
                <a:gd name="connsiteY28" fmla="*/ 128587 h 369094"/>
                <a:gd name="connsiteX29" fmla="*/ 1057275 w 1747837"/>
                <a:gd name="connsiteY29" fmla="*/ 116681 h 369094"/>
                <a:gd name="connsiteX30" fmla="*/ 1112043 w 1747837"/>
                <a:gd name="connsiteY30" fmla="*/ 104775 h 369094"/>
                <a:gd name="connsiteX31" fmla="*/ 1181100 w 1747837"/>
                <a:gd name="connsiteY31" fmla="*/ 88106 h 369094"/>
                <a:gd name="connsiteX32" fmla="*/ 1250156 w 1747837"/>
                <a:gd name="connsiteY32" fmla="*/ 61912 h 369094"/>
                <a:gd name="connsiteX33" fmla="*/ 1331118 w 1747837"/>
                <a:gd name="connsiteY33" fmla="*/ 30956 h 369094"/>
                <a:gd name="connsiteX34" fmla="*/ 1395412 w 1747837"/>
                <a:gd name="connsiteY34" fmla="*/ 7144 h 369094"/>
                <a:gd name="connsiteX35" fmla="*/ 1433512 w 1747837"/>
                <a:gd name="connsiteY35" fmla="*/ 0 h 369094"/>
                <a:gd name="connsiteX36" fmla="*/ 1466850 w 1747837"/>
                <a:gd name="connsiteY36" fmla="*/ 2381 h 369094"/>
                <a:gd name="connsiteX37" fmla="*/ 1509712 w 1747837"/>
                <a:gd name="connsiteY37" fmla="*/ 14287 h 369094"/>
                <a:gd name="connsiteX38" fmla="*/ 1581150 w 1747837"/>
                <a:gd name="connsiteY38" fmla="*/ 38100 h 369094"/>
                <a:gd name="connsiteX39" fmla="*/ 1662112 w 1747837"/>
                <a:gd name="connsiteY39" fmla="*/ 78581 h 369094"/>
                <a:gd name="connsiteX40" fmla="*/ 1712118 w 1747837"/>
                <a:gd name="connsiteY40" fmla="*/ 107156 h 369094"/>
                <a:gd name="connsiteX41" fmla="*/ 1735931 w 1747837"/>
                <a:gd name="connsiteY41" fmla="*/ 130969 h 369094"/>
                <a:gd name="connsiteX42" fmla="*/ 1747837 w 1747837"/>
                <a:gd name="connsiteY42" fmla="*/ 150019 h 369094"/>
                <a:gd name="connsiteX43" fmla="*/ 1747837 w 1747837"/>
                <a:gd name="connsiteY43" fmla="*/ 159544 h 369094"/>
                <a:gd name="connsiteX44" fmla="*/ 1743075 w 1747837"/>
                <a:gd name="connsiteY44" fmla="*/ 178594 h 369094"/>
                <a:gd name="connsiteX45" fmla="*/ 1719262 w 1747837"/>
                <a:gd name="connsiteY45" fmla="*/ 200025 h 369094"/>
                <a:gd name="connsiteX46" fmla="*/ 1666875 w 1747837"/>
                <a:gd name="connsiteY46" fmla="*/ 214312 h 369094"/>
                <a:gd name="connsiteX47" fmla="*/ 1385887 w 1747837"/>
                <a:gd name="connsiteY47" fmla="*/ 242887 h 369094"/>
                <a:gd name="connsiteX48" fmla="*/ 1212056 w 1747837"/>
                <a:gd name="connsiteY48" fmla="*/ 261937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7837" h="369094">
                  <a:moveTo>
                    <a:pt x="1212056" y="261937"/>
                  </a:moveTo>
                  <a:lnTo>
                    <a:pt x="881062" y="300037"/>
                  </a:lnTo>
                  <a:lnTo>
                    <a:pt x="692943" y="319087"/>
                  </a:lnTo>
                  <a:lnTo>
                    <a:pt x="614362" y="321469"/>
                  </a:lnTo>
                  <a:lnTo>
                    <a:pt x="550068" y="326231"/>
                  </a:lnTo>
                  <a:lnTo>
                    <a:pt x="485775" y="333375"/>
                  </a:lnTo>
                  <a:lnTo>
                    <a:pt x="402431" y="345281"/>
                  </a:lnTo>
                  <a:lnTo>
                    <a:pt x="319087" y="361950"/>
                  </a:lnTo>
                  <a:lnTo>
                    <a:pt x="264318" y="369094"/>
                  </a:lnTo>
                  <a:lnTo>
                    <a:pt x="233362" y="364331"/>
                  </a:lnTo>
                  <a:lnTo>
                    <a:pt x="190500" y="350044"/>
                  </a:lnTo>
                  <a:lnTo>
                    <a:pt x="140493" y="316706"/>
                  </a:lnTo>
                  <a:lnTo>
                    <a:pt x="90487" y="271462"/>
                  </a:lnTo>
                  <a:lnTo>
                    <a:pt x="45243" y="223837"/>
                  </a:lnTo>
                  <a:lnTo>
                    <a:pt x="19050" y="192881"/>
                  </a:lnTo>
                  <a:lnTo>
                    <a:pt x="4762" y="166687"/>
                  </a:lnTo>
                  <a:lnTo>
                    <a:pt x="0" y="145256"/>
                  </a:lnTo>
                  <a:lnTo>
                    <a:pt x="4762" y="128587"/>
                  </a:lnTo>
                  <a:lnTo>
                    <a:pt x="21431" y="121444"/>
                  </a:lnTo>
                  <a:lnTo>
                    <a:pt x="42862" y="128587"/>
                  </a:lnTo>
                  <a:lnTo>
                    <a:pt x="85725" y="150019"/>
                  </a:lnTo>
                  <a:lnTo>
                    <a:pt x="121443" y="164306"/>
                  </a:lnTo>
                  <a:lnTo>
                    <a:pt x="161925" y="176212"/>
                  </a:lnTo>
                  <a:lnTo>
                    <a:pt x="228600" y="183356"/>
                  </a:lnTo>
                  <a:lnTo>
                    <a:pt x="323850" y="183356"/>
                  </a:lnTo>
                  <a:lnTo>
                    <a:pt x="469106" y="178594"/>
                  </a:lnTo>
                  <a:lnTo>
                    <a:pt x="690562" y="159544"/>
                  </a:lnTo>
                  <a:lnTo>
                    <a:pt x="885825" y="145256"/>
                  </a:lnTo>
                  <a:lnTo>
                    <a:pt x="985837" y="128587"/>
                  </a:lnTo>
                  <a:lnTo>
                    <a:pt x="1057275" y="116681"/>
                  </a:lnTo>
                  <a:lnTo>
                    <a:pt x="1112043" y="104775"/>
                  </a:lnTo>
                  <a:lnTo>
                    <a:pt x="1181100" y="88106"/>
                  </a:lnTo>
                  <a:lnTo>
                    <a:pt x="1250156" y="61912"/>
                  </a:lnTo>
                  <a:lnTo>
                    <a:pt x="1331118" y="30956"/>
                  </a:lnTo>
                  <a:lnTo>
                    <a:pt x="1395412" y="7144"/>
                  </a:lnTo>
                  <a:lnTo>
                    <a:pt x="1433512" y="0"/>
                  </a:lnTo>
                  <a:lnTo>
                    <a:pt x="1466850" y="2381"/>
                  </a:lnTo>
                  <a:lnTo>
                    <a:pt x="1509712" y="14287"/>
                  </a:lnTo>
                  <a:lnTo>
                    <a:pt x="1581150" y="38100"/>
                  </a:lnTo>
                  <a:lnTo>
                    <a:pt x="1662112" y="78581"/>
                  </a:lnTo>
                  <a:lnTo>
                    <a:pt x="1712118" y="107156"/>
                  </a:lnTo>
                  <a:lnTo>
                    <a:pt x="1735931" y="130969"/>
                  </a:lnTo>
                  <a:lnTo>
                    <a:pt x="1747837" y="150019"/>
                  </a:lnTo>
                  <a:lnTo>
                    <a:pt x="1747837" y="159544"/>
                  </a:lnTo>
                  <a:lnTo>
                    <a:pt x="1743075" y="178594"/>
                  </a:lnTo>
                  <a:lnTo>
                    <a:pt x="1719262" y="200025"/>
                  </a:lnTo>
                  <a:lnTo>
                    <a:pt x="1666875" y="214312"/>
                  </a:lnTo>
                  <a:lnTo>
                    <a:pt x="1385887" y="242887"/>
                  </a:lnTo>
                  <a:lnTo>
                    <a:pt x="121205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F6AD6D84-5307-47C1-BBFE-5BC59DD84B04}"/>
                </a:ext>
              </a:extLst>
            </p:cNvPr>
            <p:cNvSpPr/>
            <p:nvPr/>
          </p:nvSpPr>
          <p:spPr>
            <a:xfrm>
              <a:off x="6530978" y="1463675"/>
              <a:ext cx="512763" cy="1612900"/>
            </a:xfrm>
            <a:custGeom>
              <a:avLst/>
              <a:gdLst>
                <a:gd name="connsiteX0" fmla="*/ 451915 w 512699"/>
                <a:gd name="connsiteY0" fmla="*/ 850974 h 1612093"/>
                <a:gd name="connsiteX1" fmla="*/ 451915 w 512699"/>
                <a:gd name="connsiteY1" fmla="*/ 1004254 h 1612093"/>
                <a:gd name="connsiteX2" fmla="*/ 451915 w 512699"/>
                <a:gd name="connsiteY2" fmla="*/ 1144321 h 1612093"/>
                <a:gd name="connsiteX3" fmla="*/ 451915 w 512699"/>
                <a:gd name="connsiteY3" fmla="*/ 1585665 h 1612093"/>
                <a:gd name="connsiteX4" fmla="*/ 203494 w 512699"/>
                <a:gd name="connsiteY4" fmla="*/ 1612093 h 1612093"/>
                <a:gd name="connsiteX5" fmla="*/ 206137 w 512699"/>
                <a:gd name="connsiteY5" fmla="*/ 1178678 h 1612093"/>
                <a:gd name="connsiteX6" fmla="*/ 206137 w 512699"/>
                <a:gd name="connsiteY6" fmla="*/ 1028039 h 1612093"/>
                <a:gd name="connsiteX7" fmla="*/ 206137 w 512699"/>
                <a:gd name="connsiteY7" fmla="*/ 726763 h 1612093"/>
                <a:gd name="connsiteX8" fmla="*/ 206137 w 512699"/>
                <a:gd name="connsiteY8" fmla="*/ 589339 h 1612093"/>
                <a:gd name="connsiteX9" fmla="*/ 203494 w 512699"/>
                <a:gd name="connsiteY9" fmla="*/ 369989 h 1612093"/>
                <a:gd name="connsiteX10" fmla="*/ 200851 w 512699"/>
                <a:gd name="connsiteY10" fmla="*/ 332990 h 1612093"/>
                <a:gd name="connsiteX11" fmla="*/ 190280 w 512699"/>
                <a:gd name="connsiteY11" fmla="*/ 282777 h 1612093"/>
                <a:gd name="connsiteX12" fmla="*/ 182352 w 512699"/>
                <a:gd name="connsiteY12" fmla="*/ 221993 h 1612093"/>
                <a:gd name="connsiteX13" fmla="*/ 134782 w 512699"/>
                <a:gd name="connsiteY13" fmla="*/ 166495 h 1612093"/>
                <a:gd name="connsiteX14" fmla="*/ 89855 w 512699"/>
                <a:gd name="connsiteY14" fmla="*/ 124211 h 1612093"/>
                <a:gd name="connsiteX15" fmla="*/ 50213 w 512699"/>
                <a:gd name="connsiteY15" fmla="*/ 92497 h 1612093"/>
                <a:gd name="connsiteX16" fmla="*/ 21143 w 512699"/>
                <a:gd name="connsiteY16" fmla="*/ 68712 h 1612093"/>
                <a:gd name="connsiteX17" fmla="*/ 5286 w 512699"/>
                <a:gd name="connsiteY17" fmla="*/ 47570 h 1612093"/>
                <a:gd name="connsiteX18" fmla="*/ 0 w 512699"/>
                <a:gd name="connsiteY18" fmla="*/ 23785 h 1612093"/>
                <a:gd name="connsiteX19" fmla="*/ 7929 w 512699"/>
                <a:gd name="connsiteY19" fmla="*/ 7928 h 1612093"/>
                <a:gd name="connsiteX20" fmla="*/ 31714 w 512699"/>
                <a:gd name="connsiteY20" fmla="*/ 0 h 1612093"/>
                <a:gd name="connsiteX21" fmla="*/ 58141 w 512699"/>
                <a:gd name="connsiteY21" fmla="*/ 0 h 1612093"/>
                <a:gd name="connsiteX22" fmla="*/ 97783 w 512699"/>
                <a:gd name="connsiteY22" fmla="*/ 5286 h 1612093"/>
                <a:gd name="connsiteX23" fmla="*/ 177066 w 512699"/>
                <a:gd name="connsiteY23" fmla="*/ 29071 h 1612093"/>
                <a:gd name="connsiteX24" fmla="*/ 248421 w 512699"/>
                <a:gd name="connsiteY24" fmla="*/ 58141 h 1612093"/>
                <a:gd name="connsiteX25" fmla="*/ 309205 w 512699"/>
                <a:gd name="connsiteY25" fmla="*/ 84569 h 1612093"/>
                <a:gd name="connsiteX26" fmla="*/ 359418 w 512699"/>
                <a:gd name="connsiteY26" fmla="*/ 113639 h 1612093"/>
                <a:gd name="connsiteX27" fmla="*/ 412273 w 512699"/>
                <a:gd name="connsiteY27" fmla="*/ 150638 h 1612093"/>
                <a:gd name="connsiteX28" fmla="*/ 454558 w 512699"/>
                <a:gd name="connsiteY28" fmla="*/ 190280 h 1612093"/>
                <a:gd name="connsiteX29" fmla="*/ 483628 w 512699"/>
                <a:gd name="connsiteY29" fmla="*/ 224636 h 1612093"/>
                <a:gd name="connsiteX30" fmla="*/ 504770 w 512699"/>
                <a:gd name="connsiteY30" fmla="*/ 261635 h 1612093"/>
                <a:gd name="connsiteX31" fmla="*/ 512699 w 512699"/>
                <a:gd name="connsiteY31" fmla="*/ 290705 h 1612093"/>
                <a:gd name="connsiteX32" fmla="*/ 499485 w 512699"/>
                <a:gd name="connsiteY32" fmla="*/ 317133 h 1612093"/>
                <a:gd name="connsiteX33" fmla="*/ 480985 w 512699"/>
                <a:gd name="connsiteY33" fmla="*/ 362060 h 1612093"/>
                <a:gd name="connsiteX34" fmla="*/ 467771 w 512699"/>
                <a:gd name="connsiteY34" fmla="*/ 417558 h 1612093"/>
                <a:gd name="connsiteX35" fmla="*/ 454558 w 512699"/>
                <a:gd name="connsiteY35" fmla="*/ 475700 h 1612093"/>
                <a:gd name="connsiteX36" fmla="*/ 449272 w 512699"/>
                <a:gd name="connsiteY36" fmla="*/ 586696 h 1612093"/>
                <a:gd name="connsiteX37" fmla="*/ 451915 w 512699"/>
                <a:gd name="connsiteY37" fmla="*/ 850974 h 1612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2699" h="1612093">
                  <a:moveTo>
                    <a:pt x="451915" y="850974"/>
                  </a:moveTo>
                  <a:lnTo>
                    <a:pt x="451915" y="1004254"/>
                  </a:lnTo>
                  <a:lnTo>
                    <a:pt x="451915" y="1144321"/>
                  </a:lnTo>
                  <a:lnTo>
                    <a:pt x="451915" y="1585665"/>
                  </a:lnTo>
                  <a:lnTo>
                    <a:pt x="203494" y="1612093"/>
                  </a:lnTo>
                  <a:lnTo>
                    <a:pt x="206137" y="1178678"/>
                  </a:lnTo>
                  <a:lnTo>
                    <a:pt x="206137" y="1028039"/>
                  </a:lnTo>
                  <a:lnTo>
                    <a:pt x="206137" y="726763"/>
                  </a:lnTo>
                  <a:lnTo>
                    <a:pt x="206137" y="589339"/>
                  </a:lnTo>
                  <a:lnTo>
                    <a:pt x="203494" y="369989"/>
                  </a:lnTo>
                  <a:lnTo>
                    <a:pt x="200851" y="332990"/>
                  </a:lnTo>
                  <a:lnTo>
                    <a:pt x="190280" y="282777"/>
                  </a:lnTo>
                  <a:lnTo>
                    <a:pt x="182352" y="221993"/>
                  </a:lnTo>
                  <a:lnTo>
                    <a:pt x="134782" y="166495"/>
                  </a:lnTo>
                  <a:lnTo>
                    <a:pt x="89855" y="124211"/>
                  </a:lnTo>
                  <a:lnTo>
                    <a:pt x="50213" y="92497"/>
                  </a:lnTo>
                  <a:lnTo>
                    <a:pt x="21143" y="68712"/>
                  </a:lnTo>
                  <a:lnTo>
                    <a:pt x="5286" y="47570"/>
                  </a:lnTo>
                  <a:lnTo>
                    <a:pt x="0" y="23785"/>
                  </a:lnTo>
                  <a:lnTo>
                    <a:pt x="7929" y="7928"/>
                  </a:lnTo>
                  <a:lnTo>
                    <a:pt x="31714" y="0"/>
                  </a:lnTo>
                  <a:lnTo>
                    <a:pt x="58141" y="0"/>
                  </a:lnTo>
                  <a:lnTo>
                    <a:pt x="97783" y="5286"/>
                  </a:lnTo>
                  <a:lnTo>
                    <a:pt x="177066" y="29071"/>
                  </a:lnTo>
                  <a:lnTo>
                    <a:pt x="248421" y="58141"/>
                  </a:lnTo>
                  <a:lnTo>
                    <a:pt x="309205" y="84569"/>
                  </a:lnTo>
                  <a:lnTo>
                    <a:pt x="359418" y="113639"/>
                  </a:lnTo>
                  <a:lnTo>
                    <a:pt x="412273" y="150638"/>
                  </a:lnTo>
                  <a:lnTo>
                    <a:pt x="454558" y="190280"/>
                  </a:lnTo>
                  <a:lnTo>
                    <a:pt x="483628" y="224636"/>
                  </a:lnTo>
                  <a:lnTo>
                    <a:pt x="504770" y="261635"/>
                  </a:lnTo>
                  <a:lnTo>
                    <a:pt x="512699" y="290705"/>
                  </a:lnTo>
                  <a:lnTo>
                    <a:pt x="499485" y="317133"/>
                  </a:lnTo>
                  <a:lnTo>
                    <a:pt x="480985" y="362060"/>
                  </a:lnTo>
                  <a:lnTo>
                    <a:pt x="467771" y="417558"/>
                  </a:lnTo>
                  <a:lnTo>
                    <a:pt x="454558" y="475700"/>
                  </a:lnTo>
                  <a:lnTo>
                    <a:pt x="449272" y="586696"/>
                  </a:lnTo>
                  <a:lnTo>
                    <a:pt x="451915" y="8509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080474C2-DF5D-419F-BF60-F24239275922}"/>
                </a:ext>
              </a:extLst>
            </p:cNvPr>
            <p:cNvSpPr/>
            <p:nvPr/>
          </p:nvSpPr>
          <p:spPr>
            <a:xfrm>
              <a:off x="5829302" y="2357438"/>
              <a:ext cx="1938338" cy="381000"/>
            </a:xfrm>
            <a:custGeom>
              <a:avLst/>
              <a:gdLst>
                <a:gd name="connsiteX0" fmla="*/ 1397794 w 1938338"/>
                <a:gd name="connsiteY0" fmla="*/ 252412 h 381000"/>
                <a:gd name="connsiteX1" fmla="*/ 1126331 w 1938338"/>
                <a:gd name="connsiteY1" fmla="*/ 273843 h 381000"/>
                <a:gd name="connsiteX2" fmla="*/ 928688 w 1938338"/>
                <a:gd name="connsiteY2" fmla="*/ 290512 h 381000"/>
                <a:gd name="connsiteX3" fmla="*/ 671513 w 1938338"/>
                <a:gd name="connsiteY3" fmla="*/ 326231 h 381000"/>
                <a:gd name="connsiteX4" fmla="*/ 416719 w 1938338"/>
                <a:gd name="connsiteY4" fmla="*/ 373856 h 381000"/>
                <a:gd name="connsiteX5" fmla="*/ 385763 w 1938338"/>
                <a:gd name="connsiteY5" fmla="*/ 381000 h 381000"/>
                <a:gd name="connsiteX6" fmla="*/ 361950 w 1938338"/>
                <a:gd name="connsiteY6" fmla="*/ 381000 h 381000"/>
                <a:gd name="connsiteX7" fmla="*/ 319088 w 1938338"/>
                <a:gd name="connsiteY7" fmla="*/ 376237 h 381000"/>
                <a:gd name="connsiteX8" fmla="*/ 276225 w 1938338"/>
                <a:gd name="connsiteY8" fmla="*/ 361950 h 381000"/>
                <a:gd name="connsiteX9" fmla="*/ 242888 w 1938338"/>
                <a:gd name="connsiteY9" fmla="*/ 347662 h 381000"/>
                <a:gd name="connsiteX10" fmla="*/ 209550 w 1938338"/>
                <a:gd name="connsiteY10" fmla="*/ 328612 h 381000"/>
                <a:gd name="connsiteX11" fmla="*/ 152400 w 1938338"/>
                <a:gd name="connsiteY11" fmla="*/ 292893 h 381000"/>
                <a:gd name="connsiteX12" fmla="*/ 78581 w 1938338"/>
                <a:gd name="connsiteY12" fmla="*/ 230981 h 381000"/>
                <a:gd name="connsiteX13" fmla="*/ 19050 w 1938338"/>
                <a:gd name="connsiteY13" fmla="*/ 171450 h 381000"/>
                <a:gd name="connsiteX14" fmla="*/ 7144 w 1938338"/>
                <a:gd name="connsiteY14" fmla="*/ 152400 h 381000"/>
                <a:gd name="connsiteX15" fmla="*/ 0 w 1938338"/>
                <a:gd name="connsiteY15" fmla="*/ 128587 h 381000"/>
                <a:gd name="connsiteX16" fmla="*/ 0 w 1938338"/>
                <a:gd name="connsiteY16" fmla="*/ 111918 h 381000"/>
                <a:gd name="connsiteX17" fmla="*/ 4763 w 1938338"/>
                <a:gd name="connsiteY17" fmla="*/ 100012 h 381000"/>
                <a:gd name="connsiteX18" fmla="*/ 28575 w 1938338"/>
                <a:gd name="connsiteY18" fmla="*/ 95250 h 381000"/>
                <a:gd name="connsiteX19" fmla="*/ 59531 w 1938338"/>
                <a:gd name="connsiteY19" fmla="*/ 109537 h 381000"/>
                <a:gd name="connsiteX20" fmla="*/ 119063 w 1938338"/>
                <a:gd name="connsiteY20" fmla="*/ 150018 h 381000"/>
                <a:gd name="connsiteX21" fmla="*/ 166688 w 1938338"/>
                <a:gd name="connsiteY21" fmla="*/ 176212 h 381000"/>
                <a:gd name="connsiteX22" fmla="*/ 209550 w 1938338"/>
                <a:gd name="connsiteY22" fmla="*/ 192881 h 381000"/>
                <a:gd name="connsiteX23" fmla="*/ 254794 w 1938338"/>
                <a:gd name="connsiteY23" fmla="*/ 204787 h 381000"/>
                <a:gd name="connsiteX24" fmla="*/ 288131 w 1938338"/>
                <a:gd name="connsiteY24" fmla="*/ 209550 h 381000"/>
                <a:gd name="connsiteX25" fmla="*/ 338138 w 1938338"/>
                <a:gd name="connsiteY25" fmla="*/ 207168 h 381000"/>
                <a:gd name="connsiteX26" fmla="*/ 435769 w 1938338"/>
                <a:gd name="connsiteY26" fmla="*/ 190500 h 381000"/>
                <a:gd name="connsiteX27" fmla="*/ 757238 w 1938338"/>
                <a:gd name="connsiteY27" fmla="*/ 152400 h 381000"/>
                <a:gd name="connsiteX28" fmla="*/ 933450 w 1938338"/>
                <a:gd name="connsiteY28" fmla="*/ 130968 h 381000"/>
                <a:gd name="connsiteX29" fmla="*/ 1126331 w 1938338"/>
                <a:gd name="connsiteY29" fmla="*/ 92868 h 381000"/>
                <a:gd name="connsiteX30" fmla="*/ 1283494 w 1938338"/>
                <a:gd name="connsiteY30" fmla="*/ 73818 h 381000"/>
                <a:gd name="connsiteX31" fmla="*/ 1390650 w 1938338"/>
                <a:gd name="connsiteY31" fmla="*/ 57150 h 381000"/>
                <a:gd name="connsiteX32" fmla="*/ 1473994 w 1938338"/>
                <a:gd name="connsiteY32" fmla="*/ 42862 h 381000"/>
                <a:gd name="connsiteX33" fmla="*/ 1538288 w 1938338"/>
                <a:gd name="connsiteY33" fmla="*/ 28575 h 381000"/>
                <a:gd name="connsiteX34" fmla="*/ 1593056 w 1938338"/>
                <a:gd name="connsiteY34" fmla="*/ 4762 h 381000"/>
                <a:gd name="connsiteX35" fmla="*/ 1624013 w 1938338"/>
                <a:gd name="connsiteY35" fmla="*/ 0 h 381000"/>
                <a:gd name="connsiteX36" fmla="*/ 1697831 w 1938338"/>
                <a:gd name="connsiteY36" fmla="*/ 9525 h 381000"/>
                <a:gd name="connsiteX37" fmla="*/ 1747838 w 1938338"/>
                <a:gd name="connsiteY37" fmla="*/ 23812 h 381000"/>
                <a:gd name="connsiteX38" fmla="*/ 1797844 w 1938338"/>
                <a:gd name="connsiteY38" fmla="*/ 45243 h 381000"/>
                <a:gd name="connsiteX39" fmla="*/ 1857375 w 1938338"/>
                <a:gd name="connsiteY39" fmla="*/ 76200 h 381000"/>
                <a:gd name="connsiteX40" fmla="*/ 1907381 w 1938338"/>
                <a:gd name="connsiteY40" fmla="*/ 104775 h 381000"/>
                <a:gd name="connsiteX41" fmla="*/ 1921669 w 1938338"/>
                <a:gd name="connsiteY41" fmla="*/ 116681 h 381000"/>
                <a:gd name="connsiteX42" fmla="*/ 1935956 w 1938338"/>
                <a:gd name="connsiteY42" fmla="*/ 135731 h 381000"/>
                <a:gd name="connsiteX43" fmla="*/ 1938338 w 1938338"/>
                <a:gd name="connsiteY43" fmla="*/ 152400 h 381000"/>
                <a:gd name="connsiteX44" fmla="*/ 1933575 w 1938338"/>
                <a:gd name="connsiteY44" fmla="*/ 178593 h 381000"/>
                <a:gd name="connsiteX45" fmla="*/ 1919288 w 1938338"/>
                <a:gd name="connsiteY45" fmla="*/ 197643 h 381000"/>
                <a:gd name="connsiteX46" fmla="*/ 1883569 w 1938338"/>
                <a:gd name="connsiteY46" fmla="*/ 219075 h 381000"/>
                <a:gd name="connsiteX47" fmla="*/ 1845469 w 1938338"/>
                <a:gd name="connsiteY47" fmla="*/ 233362 h 381000"/>
                <a:gd name="connsiteX48" fmla="*/ 1797844 w 1938338"/>
                <a:gd name="connsiteY48" fmla="*/ 238125 h 381000"/>
                <a:gd name="connsiteX49" fmla="*/ 1721644 w 1938338"/>
                <a:gd name="connsiteY49" fmla="*/ 242887 h 381000"/>
                <a:gd name="connsiteX50" fmla="*/ 1397794 w 1938338"/>
                <a:gd name="connsiteY50" fmla="*/ 252412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38338" h="381000">
                  <a:moveTo>
                    <a:pt x="1397794" y="252412"/>
                  </a:moveTo>
                  <a:lnTo>
                    <a:pt x="1126331" y="273843"/>
                  </a:lnTo>
                  <a:lnTo>
                    <a:pt x="928688" y="290512"/>
                  </a:lnTo>
                  <a:lnTo>
                    <a:pt x="671513" y="326231"/>
                  </a:lnTo>
                  <a:lnTo>
                    <a:pt x="416719" y="373856"/>
                  </a:lnTo>
                  <a:lnTo>
                    <a:pt x="385763" y="381000"/>
                  </a:lnTo>
                  <a:lnTo>
                    <a:pt x="361950" y="381000"/>
                  </a:lnTo>
                  <a:lnTo>
                    <a:pt x="319088" y="376237"/>
                  </a:lnTo>
                  <a:lnTo>
                    <a:pt x="276225" y="361950"/>
                  </a:lnTo>
                  <a:lnTo>
                    <a:pt x="242888" y="347662"/>
                  </a:lnTo>
                  <a:lnTo>
                    <a:pt x="209550" y="328612"/>
                  </a:lnTo>
                  <a:lnTo>
                    <a:pt x="152400" y="292893"/>
                  </a:lnTo>
                  <a:lnTo>
                    <a:pt x="78581" y="230981"/>
                  </a:lnTo>
                  <a:lnTo>
                    <a:pt x="19050" y="171450"/>
                  </a:lnTo>
                  <a:lnTo>
                    <a:pt x="7144" y="152400"/>
                  </a:lnTo>
                  <a:lnTo>
                    <a:pt x="0" y="128587"/>
                  </a:lnTo>
                  <a:lnTo>
                    <a:pt x="0" y="111918"/>
                  </a:lnTo>
                  <a:lnTo>
                    <a:pt x="4763" y="100012"/>
                  </a:lnTo>
                  <a:lnTo>
                    <a:pt x="28575" y="95250"/>
                  </a:lnTo>
                  <a:lnTo>
                    <a:pt x="59531" y="109537"/>
                  </a:lnTo>
                  <a:lnTo>
                    <a:pt x="119063" y="150018"/>
                  </a:lnTo>
                  <a:lnTo>
                    <a:pt x="166688" y="176212"/>
                  </a:lnTo>
                  <a:lnTo>
                    <a:pt x="209550" y="192881"/>
                  </a:lnTo>
                  <a:lnTo>
                    <a:pt x="254794" y="204787"/>
                  </a:lnTo>
                  <a:lnTo>
                    <a:pt x="288131" y="209550"/>
                  </a:lnTo>
                  <a:lnTo>
                    <a:pt x="338138" y="207168"/>
                  </a:lnTo>
                  <a:lnTo>
                    <a:pt x="435769" y="190500"/>
                  </a:lnTo>
                  <a:lnTo>
                    <a:pt x="757238" y="152400"/>
                  </a:lnTo>
                  <a:lnTo>
                    <a:pt x="933450" y="130968"/>
                  </a:lnTo>
                  <a:lnTo>
                    <a:pt x="1126331" y="92868"/>
                  </a:lnTo>
                  <a:lnTo>
                    <a:pt x="1283494" y="73818"/>
                  </a:lnTo>
                  <a:lnTo>
                    <a:pt x="1390650" y="57150"/>
                  </a:lnTo>
                  <a:lnTo>
                    <a:pt x="1473994" y="42862"/>
                  </a:lnTo>
                  <a:lnTo>
                    <a:pt x="1538288" y="28575"/>
                  </a:lnTo>
                  <a:lnTo>
                    <a:pt x="1593056" y="4762"/>
                  </a:lnTo>
                  <a:lnTo>
                    <a:pt x="1624013" y="0"/>
                  </a:lnTo>
                  <a:lnTo>
                    <a:pt x="1697831" y="9525"/>
                  </a:lnTo>
                  <a:lnTo>
                    <a:pt x="1747838" y="23812"/>
                  </a:lnTo>
                  <a:lnTo>
                    <a:pt x="1797844" y="45243"/>
                  </a:lnTo>
                  <a:lnTo>
                    <a:pt x="1857375" y="76200"/>
                  </a:lnTo>
                  <a:lnTo>
                    <a:pt x="1907381" y="104775"/>
                  </a:lnTo>
                  <a:lnTo>
                    <a:pt x="1921669" y="116681"/>
                  </a:lnTo>
                  <a:lnTo>
                    <a:pt x="1935956" y="135731"/>
                  </a:lnTo>
                  <a:lnTo>
                    <a:pt x="1938338" y="152400"/>
                  </a:lnTo>
                  <a:lnTo>
                    <a:pt x="1933575" y="178593"/>
                  </a:lnTo>
                  <a:lnTo>
                    <a:pt x="1919288" y="197643"/>
                  </a:lnTo>
                  <a:lnTo>
                    <a:pt x="1883569" y="219075"/>
                  </a:lnTo>
                  <a:lnTo>
                    <a:pt x="1845469" y="233362"/>
                  </a:lnTo>
                  <a:lnTo>
                    <a:pt x="1797844" y="238125"/>
                  </a:lnTo>
                  <a:lnTo>
                    <a:pt x="1721644" y="242887"/>
                  </a:lnTo>
                  <a:lnTo>
                    <a:pt x="1397794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6EBE4CAC-578C-49A0-8958-6E0AC6169355}"/>
                </a:ext>
              </a:extLst>
            </p:cNvPr>
            <p:cNvSpPr/>
            <p:nvPr/>
          </p:nvSpPr>
          <p:spPr>
            <a:xfrm>
              <a:off x="5475290" y="2843213"/>
              <a:ext cx="2876550" cy="519112"/>
            </a:xfrm>
            <a:custGeom>
              <a:avLst/>
              <a:gdLst>
                <a:gd name="connsiteX0" fmla="*/ 1741588 w 2877981"/>
                <a:gd name="connsiteY0" fmla="*/ 301277 h 517984"/>
                <a:gd name="connsiteX1" fmla="*/ 1392742 w 2877981"/>
                <a:gd name="connsiteY1" fmla="*/ 327704 h 517984"/>
                <a:gd name="connsiteX2" fmla="*/ 1223604 w 2877981"/>
                <a:gd name="connsiteY2" fmla="*/ 346204 h 517984"/>
                <a:gd name="connsiteX3" fmla="*/ 1033324 w 2877981"/>
                <a:gd name="connsiteY3" fmla="*/ 375274 h 517984"/>
                <a:gd name="connsiteX4" fmla="*/ 853616 w 2877981"/>
                <a:gd name="connsiteY4" fmla="*/ 412273 h 517984"/>
                <a:gd name="connsiteX5" fmla="*/ 673907 w 2877981"/>
                <a:gd name="connsiteY5" fmla="*/ 451915 h 517984"/>
                <a:gd name="connsiteX6" fmla="*/ 494198 w 2877981"/>
                <a:gd name="connsiteY6" fmla="*/ 502128 h 517984"/>
                <a:gd name="connsiteX7" fmla="*/ 438700 w 2877981"/>
                <a:gd name="connsiteY7" fmla="*/ 517984 h 517984"/>
                <a:gd name="connsiteX8" fmla="*/ 396416 w 2877981"/>
                <a:gd name="connsiteY8" fmla="*/ 515341 h 517984"/>
                <a:gd name="connsiteX9" fmla="*/ 325061 w 2877981"/>
                <a:gd name="connsiteY9" fmla="*/ 502128 h 517984"/>
                <a:gd name="connsiteX10" fmla="*/ 258991 w 2877981"/>
                <a:gd name="connsiteY10" fmla="*/ 483628 h 517984"/>
                <a:gd name="connsiteX11" fmla="*/ 198208 w 2877981"/>
                <a:gd name="connsiteY11" fmla="*/ 459843 h 517984"/>
                <a:gd name="connsiteX12" fmla="*/ 129495 w 2877981"/>
                <a:gd name="connsiteY12" fmla="*/ 422844 h 517984"/>
                <a:gd name="connsiteX13" fmla="*/ 71354 w 2877981"/>
                <a:gd name="connsiteY13" fmla="*/ 385846 h 517984"/>
                <a:gd name="connsiteX14" fmla="*/ 23784 w 2877981"/>
                <a:gd name="connsiteY14" fmla="*/ 354132 h 517984"/>
                <a:gd name="connsiteX15" fmla="*/ 7928 w 2877981"/>
                <a:gd name="connsiteY15" fmla="*/ 338276 h 517984"/>
                <a:gd name="connsiteX16" fmla="*/ 0 w 2877981"/>
                <a:gd name="connsiteY16" fmla="*/ 314491 h 517984"/>
                <a:gd name="connsiteX17" fmla="*/ 7928 w 2877981"/>
                <a:gd name="connsiteY17" fmla="*/ 293348 h 517984"/>
                <a:gd name="connsiteX18" fmla="*/ 29070 w 2877981"/>
                <a:gd name="connsiteY18" fmla="*/ 290706 h 517984"/>
                <a:gd name="connsiteX19" fmla="*/ 97782 w 2877981"/>
                <a:gd name="connsiteY19" fmla="*/ 303920 h 517984"/>
                <a:gd name="connsiteX20" fmla="*/ 195565 w 2877981"/>
                <a:gd name="connsiteY20" fmla="*/ 314491 h 517984"/>
                <a:gd name="connsiteX21" fmla="*/ 311847 w 2877981"/>
                <a:gd name="connsiteY21" fmla="*/ 319776 h 517984"/>
                <a:gd name="connsiteX22" fmla="*/ 356774 w 2877981"/>
                <a:gd name="connsiteY22" fmla="*/ 314491 h 517984"/>
                <a:gd name="connsiteX23" fmla="*/ 597267 w 2877981"/>
                <a:gd name="connsiteY23" fmla="*/ 269563 h 517984"/>
                <a:gd name="connsiteX24" fmla="*/ 835116 w 2877981"/>
                <a:gd name="connsiteY24" fmla="*/ 224636 h 517984"/>
                <a:gd name="connsiteX25" fmla="*/ 1041253 w 2877981"/>
                <a:gd name="connsiteY25" fmla="*/ 184995 h 517984"/>
                <a:gd name="connsiteX26" fmla="*/ 1289674 w 2877981"/>
                <a:gd name="connsiteY26" fmla="*/ 134782 h 517984"/>
                <a:gd name="connsiteX27" fmla="*/ 1474668 w 2877981"/>
                <a:gd name="connsiteY27" fmla="*/ 121568 h 517984"/>
                <a:gd name="connsiteX28" fmla="*/ 1762730 w 2877981"/>
                <a:gd name="connsiteY28" fmla="*/ 92498 h 517984"/>
                <a:gd name="connsiteX29" fmla="*/ 2185574 w 2877981"/>
                <a:gd name="connsiteY29" fmla="*/ 58141 h 517984"/>
                <a:gd name="connsiteX30" fmla="*/ 2256929 w 2877981"/>
                <a:gd name="connsiteY30" fmla="*/ 50213 h 517984"/>
                <a:gd name="connsiteX31" fmla="*/ 2296571 w 2877981"/>
                <a:gd name="connsiteY31" fmla="*/ 42285 h 517984"/>
                <a:gd name="connsiteX32" fmla="*/ 2341498 w 2877981"/>
                <a:gd name="connsiteY32" fmla="*/ 29071 h 517984"/>
                <a:gd name="connsiteX33" fmla="*/ 2396996 w 2877981"/>
                <a:gd name="connsiteY33" fmla="*/ 7929 h 517984"/>
                <a:gd name="connsiteX34" fmla="*/ 2418138 w 2877981"/>
                <a:gd name="connsiteY34" fmla="*/ 0 h 517984"/>
                <a:gd name="connsiteX35" fmla="*/ 2457780 w 2877981"/>
                <a:gd name="connsiteY35" fmla="*/ 2643 h 517984"/>
                <a:gd name="connsiteX36" fmla="*/ 2513278 w 2877981"/>
                <a:gd name="connsiteY36" fmla="*/ 18500 h 517984"/>
                <a:gd name="connsiteX37" fmla="*/ 2611061 w 2877981"/>
                <a:gd name="connsiteY37" fmla="*/ 55499 h 517984"/>
                <a:gd name="connsiteX38" fmla="*/ 2703558 w 2877981"/>
                <a:gd name="connsiteY38" fmla="*/ 97783 h 517984"/>
                <a:gd name="connsiteX39" fmla="*/ 2793412 w 2877981"/>
                <a:gd name="connsiteY39" fmla="*/ 142710 h 517984"/>
                <a:gd name="connsiteX40" fmla="*/ 2825126 w 2877981"/>
                <a:gd name="connsiteY40" fmla="*/ 161210 h 517984"/>
                <a:gd name="connsiteX41" fmla="*/ 2840982 w 2877981"/>
                <a:gd name="connsiteY41" fmla="*/ 174424 h 517984"/>
                <a:gd name="connsiteX42" fmla="*/ 2864767 w 2877981"/>
                <a:gd name="connsiteY42" fmla="*/ 214065 h 517984"/>
                <a:gd name="connsiteX43" fmla="*/ 2875338 w 2877981"/>
                <a:gd name="connsiteY43" fmla="*/ 243136 h 517984"/>
                <a:gd name="connsiteX44" fmla="*/ 2877981 w 2877981"/>
                <a:gd name="connsiteY44" fmla="*/ 261635 h 517984"/>
                <a:gd name="connsiteX45" fmla="*/ 2872695 w 2877981"/>
                <a:gd name="connsiteY45" fmla="*/ 288063 h 517984"/>
                <a:gd name="connsiteX46" fmla="*/ 2859482 w 2877981"/>
                <a:gd name="connsiteY46" fmla="*/ 311848 h 517984"/>
                <a:gd name="connsiteX47" fmla="*/ 2833054 w 2877981"/>
                <a:gd name="connsiteY47" fmla="*/ 330347 h 517984"/>
                <a:gd name="connsiteX48" fmla="*/ 2801341 w 2877981"/>
                <a:gd name="connsiteY48" fmla="*/ 340918 h 517984"/>
                <a:gd name="connsiteX49" fmla="*/ 2618989 w 2877981"/>
                <a:gd name="connsiteY49" fmla="*/ 314491 h 517984"/>
                <a:gd name="connsiteX50" fmla="*/ 2362640 w 2877981"/>
                <a:gd name="connsiteY50" fmla="*/ 295991 h 517984"/>
                <a:gd name="connsiteX51" fmla="*/ 2032293 w 2877981"/>
                <a:gd name="connsiteY51" fmla="*/ 290706 h 517984"/>
                <a:gd name="connsiteX52" fmla="*/ 1741588 w 2877981"/>
                <a:gd name="connsiteY52" fmla="*/ 301277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7981" h="517984">
                  <a:moveTo>
                    <a:pt x="1741588" y="301277"/>
                  </a:moveTo>
                  <a:lnTo>
                    <a:pt x="1392742" y="327704"/>
                  </a:lnTo>
                  <a:lnTo>
                    <a:pt x="1223604" y="346204"/>
                  </a:lnTo>
                  <a:lnTo>
                    <a:pt x="1033324" y="375274"/>
                  </a:lnTo>
                  <a:lnTo>
                    <a:pt x="853616" y="412273"/>
                  </a:lnTo>
                  <a:lnTo>
                    <a:pt x="673907" y="451915"/>
                  </a:lnTo>
                  <a:lnTo>
                    <a:pt x="494198" y="502128"/>
                  </a:lnTo>
                  <a:lnTo>
                    <a:pt x="438700" y="517984"/>
                  </a:lnTo>
                  <a:lnTo>
                    <a:pt x="396416" y="515341"/>
                  </a:lnTo>
                  <a:lnTo>
                    <a:pt x="325061" y="502128"/>
                  </a:lnTo>
                  <a:lnTo>
                    <a:pt x="258991" y="483628"/>
                  </a:lnTo>
                  <a:lnTo>
                    <a:pt x="198208" y="459843"/>
                  </a:lnTo>
                  <a:lnTo>
                    <a:pt x="129495" y="422844"/>
                  </a:lnTo>
                  <a:lnTo>
                    <a:pt x="71354" y="385846"/>
                  </a:lnTo>
                  <a:lnTo>
                    <a:pt x="23784" y="354132"/>
                  </a:lnTo>
                  <a:lnTo>
                    <a:pt x="7928" y="338276"/>
                  </a:lnTo>
                  <a:lnTo>
                    <a:pt x="0" y="314491"/>
                  </a:lnTo>
                  <a:lnTo>
                    <a:pt x="7928" y="293348"/>
                  </a:lnTo>
                  <a:lnTo>
                    <a:pt x="29070" y="290706"/>
                  </a:lnTo>
                  <a:lnTo>
                    <a:pt x="97782" y="303920"/>
                  </a:lnTo>
                  <a:lnTo>
                    <a:pt x="195565" y="314491"/>
                  </a:lnTo>
                  <a:lnTo>
                    <a:pt x="311847" y="319776"/>
                  </a:lnTo>
                  <a:lnTo>
                    <a:pt x="356774" y="314491"/>
                  </a:lnTo>
                  <a:lnTo>
                    <a:pt x="597267" y="269563"/>
                  </a:lnTo>
                  <a:lnTo>
                    <a:pt x="835116" y="224636"/>
                  </a:lnTo>
                  <a:lnTo>
                    <a:pt x="1041253" y="184995"/>
                  </a:lnTo>
                  <a:lnTo>
                    <a:pt x="1289674" y="134782"/>
                  </a:lnTo>
                  <a:lnTo>
                    <a:pt x="1474668" y="121568"/>
                  </a:lnTo>
                  <a:lnTo>
                    <a:pt x="1762730" y="92498"/>
                  </a:lnTo>
                  <a:lnTo>
                    <a:pt x="2185574" y="58141"/>
                  </a:lnTo>
                  <a:lnTo>
                    <a:pt x="2256929" y="50213"/>
                  </a:lnTo>
                  <a:lnTo>
                    <a:pt x="2296571" y="42285"/>
                  </a:lnTo>
                  <a:lnTo>
                    <a:pt x="2341498" y="29071"/>
                  </a:lnTo>
                  <a:lnTo>
                    <a:pt x="2396996" y="7929"/>
                  </a:lnTo>
                  <a:lnTo>
                    <a:pt x="2418138" y="0"/>
                  </a:lnTo>
                  <a:lnTo>
                    <a:pt x="2457780" y="2643"/>
                  </a:lnTo>
                  <a:lnTo>
                    <a:pt x="2513278" y="18500"/>
                  </a:lnTo>
                  <a:lnTo>
                    <a:pt x="2611061" y="55499"/>
                  </a:lnTo>
                  <a:lnTo>
                    <a:pt x="2703558" y="97783"/>
                  </a:lnTo>
                  <a:lnTo>
                    <a:pt x="2793412" y="142710"/>
                  </a:lnTo>
                  <a:lnTo>
                    <a:pt x="2825126" y="161210"/>
                  </a:lnTo>
                  <a:lnTo>
                    <a:pt x="2840982" y="174424"/>
                  </a:lnTo>
                  <a:lnTo>
                    <a:pt x="2864767" y="214065"/>
                  </a:lnTo>
                  <a:lnTo>
                    <a:pt x="2875338" y="243136"/>
                  </a:lnTo>
                  <a:lnTo>
                    <a:pt x="2877981" y="261635"/>
                  </a:lnTo>
                  <a:lnTo>
                    <a:pt x="2872695" y="288063"/>
                  </a:lnTo>
                  <a:lnTo>
                    <a:pt x="2859482" y="311848"/>
                  </a:lnTo>
                  <a:lnTo>
                    <a:pt x="2833054" y="330347"/>
                  </a:lnTo>
                  <a:lnTo>
                    <a:pt x="2801341" y="340918"/>
                  </a:lnTo>
                  <a:lnTo>
                    <a:pt x="2618989" y="314491"/>
                  </a:lnTo>
                  <a:lnTo>
                    <a:pt x="2362640" y="295991"/>
                  </a:lnTo>
                  <a:lnTo>
                    <a:pt x="2032293" y="290706"/>
                  </a:lnTo>
                  <a:lnTo>
                    <a:pt x="1741588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6">
              <a:extLst>
                <a:ext uri="{FF2B5EF4-FFF2-40B4-BE49-F238E27FC236}">
                  <a16:creationId xmlns:a16="http://schemas.microsoft.com/office/drawing/2014/main" id="{F8925814-CB39-4087-A4AD-8EDBF33D36C2}"/>
                </a:ext>
              </a:extLst>
            </p:cNvPr>
            <p:cNvSpPr/>
            <p:nvPr/>
          </p:nvSpPr>
          <p:spPr>
            <a:xfrm rot="16200000">
              <a:off x="5688014" y="3938588"/>
              <a:ext cx="2652713" cy="1576388"/>
            </a:xfrm>
            <a:custGeom>
              <a:avLst/>
              <a:gdLst>
                <a:gd name="connsiteX0" fmla="*/ 2349106 w 2653048"/>
                <a:gd name="connsiteY0" fmla="*/ 499700 h 1576374"/>
                <a:gd name="connsiteX1" fmla="*/ 2279560 w 2653048"/>
                <a:gd name="connsiteY1" fmla="*/ 28334 h 1576374"/>
                <a:gd name="connsiteX2" fmla="*/ 2431531 w 2653048"/>
                <a:gd name="connsiteY2" fmla="*/ 0 h 1576374"/>
                <a:gd name="connsiteX3" fmla="*/ 2454713 w 2653048"/>
                <a:gd name="connsiteY3" fmla="*/ 139092 h 1576374"/>
                <a:gd name="connsiteX4" fmla="*/ 2490774 w 2653048"/>
                <a:gd name="connsiteY4" fmla="*/ 394094 h 1576374"/>
                <a:gd name="connsiteX5" fmla="*/ 2508804 w 2653048"/>
                <a:gd name="connsiteY5" fmla="*/ 574398 h 1576374"/>
                <a:gd name="connsiteX6" fmla="*/ 2542289 w 2653048"/>
                <a:gd name="connsiteY6" fmla="*/ 801066 h 1576374"/>
                <a:gd name="connsiteX7" fmla="*/ 2565471 w 2653048"/>
                <a:gd name="connsiteY7" fmla="*/ 950461 h 1576374"/>
                <a:gd name="connsiteX8" fmla="*/ 2578350 w 2653048"/>
                <a:gd name="connsiteY8" fmla="*/ 1053492 h 1576374"/>
                <a:gd name="connsiteX9" fmla="*/ 2596381 w 2653048"/>
                <a:gd name="connsiteY9" fmla="*/ 1174553 h 1576374"/>
                <a:gd name="connsiteX10" fmla="*/ 2609260 w 2653048"/>
                <a:gd name="connsiteY10" fmla="*/ 1231220 h 1576374"/>
                <a:gd name="connsiteX11" fmla="*/ 2627290 w 2653048"/>
                <a:gd name="connsiteY11" fmla="*/ 1282736 h 1576374"/>
                <a:gd name="connsiteX12" fmla="*/ 2645320 w 2653048"/>
                <a:gd name="connsiteY12" fmla="*/ 1316221 h 1576374"/>
                <a:gd name="connsiteX13" fmla="*/ 2653048 w 2653048"/>
                <a:gd name="connsiteY13" fmla="*/ 1336827 h 1576374"/>
                <a:gd name="connsiteX14" fmla="*/ 2653048 w 2653048"/>
                <a:gd name="connsiteY14" fmla="*/ 1357433 h 1576374"/>
                <a:gd name="connsiteX15" fmla="*/ 2635017 w 2653048"/>
                <a:gd name="connsiteY15" fmla="*/ 1393494 h 1576374"/>
                <a:gd name="connsiteX16" fmla="*/ 2588653 w 2653048"/>
                <a:gd name="connsiteY16" fmla="*/ 1450161 h 1576374"/>
                <a:gd name="connsiteX17" fmla="*/ 2483047 w 2653048"/>
                <a:gd name="connsiteY17" fmla="*/ 1545465 h 1576374"/>
                <a:gd name="connsiteX18" fmla="*/ 2454713 w 2653048"/>
                <a:gd name="connsiteY18" fmla="*/ 1568647 h 1576374"/>
                <a:gd name="connsiteX19" fmla="*/ 2426380 w 2653048"/>
                <a:gd name="connsiteY19" fmla="*/ 1576374 h 1576374"/>
                <a:gd name="connsiteX20" fmla="*/ 2392894 w 2653048"/>
                <a:gd name="connsiteY20" fmla="*/ 1571223 h 1576374"/>
                <a:gd name="connsiteX21" fmla="*/ 2354258 w 2653048"/>
                <a:gd name="connsiteY21" fmla="*/ 1555768 h 1576374"/>
                <a:gd name="connsiteX22" fmla="*/ 2302742 w 2653048"/>
                <a:gd name="connsiteY22" fmla="*/ 1527434 h 1576374"/>
                <a:gd name="connsiteX23" fmla="*/ 2279560 w 2653048"/>
                <a:gd name="connsiteY23" fmla="*/ 1514556 h 1576374"/>
                <a:gd name="connsiteX24" fmla="*/ 1857133 w 2653048"/>
                <a:gd name="connsiteY24" fmla="*/ 1506828 h 1576374"/>
                <a:gd name="connsiteX25" fmla="*/ 1421827 w 2653048"/>
                <a:gd name="connsiteY25" fmla="*/ 1506828 h 1576374"/>
                <a:gd name="connsiteX26" fmla="*/ 1143644 w 2653048"/>
                <a:gd name="connsiteY26" fmla="*/ 1511980 h 1576374"/>
                <a:gd name="connsiteX27" fmla="*/ 868036 w 2653048"/>
                <a:gd name="connsiteY27" fmla="*/ 1519707 h 1576374"/>
                <a:gd name="connsiteX28" fmla="*/ 654247 w 2653048"/>
                <a:gd name="connsiteY28" fmla="*/ 1530010 h 1576374"/>
                <a:gd name="connsiteX29" fmla="*/ 543488 w 2653048"/>
                <a:gd name="connsiteY29" fmla="*/ 1537738 h 1576374"/>
                <a:gd name="connsiteX30" fmla="*/ 409548 w 2653048"/>
                <a:gd name="connsiteY30" fmla="*/ 1506828 h 1576374"/>
                <a:gd name="connsiteX31" fmla="*/ 255001 w 2653048"/>
                <a:gd name="connsiteY31" fmla="*/ 1455313 h 1576374"/>
                <a:gd name="connsiteX32" fmla="*/ 157122 w 2653048"/>
                <a:gd name="connsiteY32" fmla="*/ 1416676 h 1576374"/>
                <a:gd name="connsiteX33" fmla="*/ 87576 w 2653048"/>
                <a:gd name="connsiteY33" fmla="*/ 1383191 h 1576374"/>
                <a:gd name="connsiteX34" fmla="*/ 59243 w 2653048"/>
                <a:gd name="connsiteY34" fmla="*/ 1365161 h 1576374"/>
                <a:gd name="connsiteX35" fmla="*/ 36061 w 2653048"/>
                <a:gd name="connsiteY35" fmla="*/ 1344554 h 1576374"/>
                <a:gd name="connsiteX36" fmla="*/ 7727 w 2653048"/>
                <a:gd name="connsiteY36" fmla="*/ 1308494 h 1576374"/>
                <a:gd name="connsiteX37" fmla="*/ 0 w 2653048"/>
                <a:gd name="connsiteY37" fmla="*/ 1280160 h 1576374"/>
                <a:gd name="connsiteX38" fmla="*/ 2576 w 2653048"/>
                <a:gd name="connsiteY38" fmla="*/ 1259554 h 1576374"/>
                <a:gd name="connsiteX39" fmla="*/ 12879 w 2653048"/>
                <a:gd name="connsiteY39" fmla="*/ 1244099 h 1576374"/>
                <a:gd name="connsiteX40" fmla="*/ 46364 w 2653048"/>
                <a:gd name="connsiteY40" fmla="*/ 1231220 h 1576374"/>
                <a:gd name="connsiteX41" fmla="*/ 100455 w 2653048"/>
                <a:gd name="connsiteY41" fmla="*/ 1218342 h 1576374"/>
                <a:gd name="connsiteX42" fmla="*/ 149395 w 2653048"/>
                <a:gd name="connsiteY42" fmla="*/ 1197735 h 1576374"/>
                <a:gd name="connsiteX43" fmla="*/ 533185 w 2653048"/>
                <a:gd name="connsiteY43" fmla="*/ 1277584 h 1576374"/>
                <a:gd name="connsiteX44" fmla="*/ 576973 w 2653048"/>
                <a:gd name="connsiteY44" fmla="*/ 1290463 h 1576374"/>
                <a:gd name="connsiteX45" fmla="*/ 631065 w 2653048"/>
                <a:gd name="connsiteY45" fmla="*/ 1293039 h 1576374"/>
                <a:gd name="connsiteX46" fmla="*/ 947885 w 2653048"/>
                <a:gd name="connsiteY46" fmla="*/ 1293039 h 1576374"/>
                <a:gd name="connsiteX47" fmla="*/ 1293039 w 2653048"/>
                <a:gd name="connsiteY47" fmla="*/ 1293039 h 1576374"/>
                <a:gd name="connsiteX48" fmla="*/ 1429555 w 2653048"/>
                <a:gd name="connsiteY48" fmla="*/ 1293039 h 1576374"/>
                <a:gd name="connsiteX49" fmla="*/ 1916376 w 2653048"/>
                <a:gd name="connsiteY49" fmla="*/ 1293039 h 1576374"/>
                <a:gd name="connsiteX50" fmla="*/ 2045165 w 2653048"/>
                <a:gd name="connsiteY50" fmla="*/ 1293039 h 1576374"/>
                <a:gd name="connsiteX51" fmla="*/ 2243500 w 2653048"/>
                <a:gd name="connsiteY51" fmla="*/ 1287887 h 1576374"/>
                <a:gd name="connsiteX52" fmla="*/ 2343955 w 2653048"/>
                <a:gd name="connsiteY52" fmla="*/ 1282736 h 1576374"/>
                <a:gd name="connsiteX53" fmla="*/ 2392894 w 2653048"/>
                <a:gd name="connsiteY53" fmla="*/ 1275009 h 1576374"/>
                <a:gd name="connsiteX54" fmla="*/ 2423804 w 2653048"/>
                <a:gd name="connsiteY54" fmla="*/ 1259554 h 1576374"/>
                <a:gd name="connsiteX55" fmla="*/ 2441834 w 2653048"/>
                <a:gd name="connsiteY55" fmla="*/ 1246675 h 1576374"/>
                <a:gd name="connsiteX56" fmla="*/ 2449561 w 2653048"/>
                <a:gd name="connsiteY56" fmla="*/ 1228645 h 1576374"/>
                <a:gd name="connsiteX57" fmla="*/ 2449561 w 2653048"/>
                <a:gd name="connsiteY57" fmla="*/ 1197735 h 1576374"/>
                <a:gd name="connsiteX58" fmla="*/ 2431531 w 2653048"/>
                <a:gd name="connsiteY58" fmla="*/ 1092129 h 1576374"/>
                <a:gd name="connsiteX59" fmla="*/ 2395470 w 2653048"/>
                <a:gd name="connsiteY59" fmla="*/ 831975 h 1576374"/>
                <a:gd name="connsiteX60" fmla="*/ 2349106 w 2653048"/>
                <a:gd name="connsiteY60" fmla="*/ 499700 h 15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53048" h="1576374">
                  <a:moveTo>
                    <a:pt x="2349106" y="499700"/>
                  </a:moveTo>
                  <a:lnTo>
                    <a:pt x="2279560" y="28334"/>
                  </a:lnTo>
                  <a:lnTo>
                    <a:pt x="2431531" y="0"/>
                  </a:lnTo>
                  <a:lnTo>
                    <a:pt x="2454713" y="139092"/>
                  </a:lnTo>
                  <a:lnTo>
                    <a:pt x="2490774" y="394094"/>
                  </a:lnTo>
                  <a:lnTo>
                    <a:pt x="2508804" y="574398"/>
                  </a:lnTo>
                  <a:lnTo>
                    <a:pt x="2542289" y="801066"/>
                  </a:lnTo>
                  <a:lnTo>
                    <a:pt x="2565471" y="950461"/>
                  </a:lnTo>
                  <a:lnTo>
                    <a:pt x="2578350" y="1053492"/>
                  </a:lnTo>
                  <a:lnTo>
                    <a:pt x="2596381" y="1174553"/>
                  </a:lnTo>
                  <a:lnTo>
                    <a:pt x="2609260" y="1231220"/>
                  </a:lnTo>
                  <a:lnTo>
                    <a:pt x="2627290" y="1282736"/>
                  </a:lnTo>
                  <a:lnTo>
                    <a:pt x="2645320" y="1316221"/>
                  </a:lnTo>
                  <a:lnTo>
                    <a:pt x="2653048" y="1336827"/>
                  </a:lnTo>
                  <a:lnTo>
                    <a:pt x="2653048" y="1357433"/>
                  </a:lnTo>
                  <a:lnTo>
                    <a:pt x="2635017" y="1393494"/>
                  </a:lnTo>
                  <a:lnTo>
                    <a:pt x="2588653" y="1450161"/>
                  </a:lnTo>
                  <a:lnTo>
                    <a:pt x="2483047" y="1545465"/>
                  </a:lnTo>
                  <a:lnTo>
                    <a:pt x="2454713" y="1568647"/>
                  </a:lnTo>
                  <a:lnTo>
                    <a:pt x="2426380" y="1576374"/>
                  </a:lnTo>
                  <a:lnTo>
                    <a:pt x="2392894" y="1571223"/>
                  </a:lnTo>
                  <a:lnTo>
                    <a:pt x="2354258" y="1555768"/>
                  </a:lnTo>
                  <a:lnTo>
                    <a:pt x="2302742" y="1527434"/>
                  </a:lnTo>
                  <a:lnTo>
                    <a:pt x="2279560" y="1514556"/>
                  </a:lnTo>
                  <a:lnTo>
                    <a:pt x="1857133" y="1506828"/>
                  </a:lnTo>
                  <a:lnTo>
                    <a:pt x="1421827" y="1506828"/>
                  </a:lnTo>
                  <a:lnTo>
                    <a:pt x="1143644" y="1511980"/>
                  </a:lnTo>
                  <a:lnTo>
                    <a:pt x="868036" y="1519707"/>
                  </a:lnTo>
                  <a:lnTo>
                    <a:pt x="654247" y="1530010"/>
                  </a:lnTo>
                  <a:lnTo>
                    <a:pt x="543488" y="1537738"/>
                  </a:lnTo>
                  <a:lnTo>
                    <a:pt x="409548" y="1506828"/>
                  </a:lnTo>
                  <a:lnTo>
                    <a:pt x="255001" y="1455313"/>
                  </a:lnTo>
                  <a:lnTo>
                    <a:pt x="157122" y="1416676"/>
                  </a:lnTo>
                  <a:lnTo>
                    <a:pt x="87576" y="1383191"/>
                  </a:lnTo>
                  <a:lnTo>
                    <a:pt x="59243" y="1365161"/>
                  </a:lnTo>
                  <a:lnTo>
                    <a:pt x="36061" y="1344554"/>
                  </a:lnTo>
                  <a:lnTo>
                    <a:pt x="7727" y="1308494"/>
                  </a:lnTo>
                  <a:lnTo>
                    <a:pt x="0" y="1280160"/>
                  </a:lnTo>
                  <a:lnTo>
                    <a:pt x="2576" y="1259554"/>
                  </a:lnTo>
                  <a:lnTo>
                    <a:pt x="12879" y="1244099"/>
                  </a:lnTo>
                  <a:lnTo>
                    <a:pt x="46364" y="1231220"/>
                  </a:lnTo>
                  <a:lnTo>
                    <a:pt x="100455" y="1218342"/>
                  </a:lnTo>
                  <a:lnTo>
                    <a:pt x="149395" y="1197735"/>
                  </a:lnTo>
                  <a:lnTo>
                    <a:pt x="533185" y="1277584"/>
                  </a:lnTo>
                  <a:lnTo>
                    <a:pt x="576973" y="1290463"/>
                  </a:lnTo>
                  <a:lnTo>
                    <a:pt x="631065" y="1293039"/>
                  </a:lnTo>
                  <a:lnTo>
                    <a:pt x="947885" y="1293039"/>
                  </a:lnTo>
                  <a:lnTo>
                    <a:pt x="1293039" y="1293039"/>
                  </a:lnTo>
                  <a:lnTo>
                    <a:pt x="1429555" y="1293039"/>
                  </a:lnTo>
                  <a:lnTo>
                    <a:pt x="1916376" y="1293039"/>
                  </a:lnTo>
                  <a:lnTo>
                    <a:pt x="2045165" y="1293039"/>
                  </a:lnTo>
                  <a:lnTo>
                    <a:pt x="2243500" y="1287887"/>
                  </a:lnTo>
                  <a:lnTo>
                    <a:pt x="2343955" y="1282736"/>
                  </a:lnTo>
                  <a:lnTo>
                    <a:pt x="2392894" y="1275009"/>
                  </a:lnTo>
                  <a:lnTo>
                    <a:pt x="2423804" y="1259554"/>
                  </a:lnTo>
                  <a:lnTo>
                    <a:pt x="2441834" y="1246675"/>
                  </a:lnTo>
                  <a:lnTo>
                    <a:pt x="2449561" y="1228645"/>
                  </a:lnTo>
                  <a:lnTo>
                    <a:pt x="2449561" y="1197735"/>
                  </a:lnTo>
                  <a:lnTo>
                    <a:pt x="2431531" y="1092129"/>
                  </a:lnTo>
                  <a:lnTo>
                    <a:pt x="2395470" y="831975"/>
                  </a:lnTo>
                  <a:lnTo>
                    <a:pt x="2349106" y="499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8">
              <a:extLst>
                <a:ext uri="{FF2B5EF4-FFF2-40B4-BE49-F238E27FC236}">
                  <a16:creationId xmlns:a16="http://schemas.microsoft.com/office/drawing/2014/main" id="{F5249E76-EE2D-485E-A3BD-92E43EDDB497}"/>
                </a:ext>
              </a:extLst>
            </p:cNvPr>
            <p:cNvSpPr/>
            <p:nvPr/>
          </p:nvSpPr>
          <p:spPr>
            <a:xfrm>
              <a:off x="6897688" y="5421314"/>
              <a:ext cx="660400" cy="549275"/>
            </a:xfrm>
            <a:custGeom>
              <a:avLst/>
              <a:gdLst>
                <a:gd name="connsiteX0" fmla="*/ 197644 w 659607"/>
                <a:gd name="connsiteY0" fmla="*/ 71438 h 547688"/>
                <a:gd name="connsiteX1" fmla="*/ 395288 w 659607"/>
                <a:gd name="connsiteY1" fmla="*/ 138113 h 547688"/>
                <a:gd name="connsiteX2" fmla="*/ 435769 w 659607"/>
                <a:gd name="connsiteY2" fmla="*/ 147638 h 547688"/>
                <a:gd name="connsiteX3" fmla="*/ 483394 w 659607"/>
                <a:gd name="connsiteY3" fmla="*/ 152400 h 547688"/>
                <a:gd name="connsiteX4" fmla="*/ 528638 w 659607"/>
                <a:gd name="connsiteY4" fmla="*/ 147638 h 547688"/>
                <a:gd name="connsiteX5" fmla="*/ 561975 w 659607"/>
                <a:gd name="connsiteY5" fmla="*/ 135732 h 547688"/>
                <a:gd name="connsiteX6" fmla="*/ 600075 w 659607"/>
                <a:gd name="connsiteY6" fmla="*/ 109538 h 547688"/>
                <a:gd name="connsiteX7" fmla="*/ 659607 w 659607"/>
                <a:gd name="connsiteY7" fmla="*/ 11907 h 547688"/>
                <a:gd name="connsiteX8" fmla="*/ 602457 w 659607"/>
                <a:gd name="connsiteY8" fmla="*/ 547688 h 547688"/>
                <a:gd name="connsiteX9" fmla="*/ 526257 w 659607"/>
                <a:gd name="connsiteY9" fmla="*/ 483394 h 547688"/>
                <a:gd name="connsiteX10" fmla="*/ 492919 w 659607"/>
                <a:gd name="connsiteY10" fmla="*/ 423863 h 547688"/>
                <a:gd name="connsiteX11" fmla="*/ 445294 w 659607"/>
                <a:gd name="connsiteY11" fmla="*/ 361950 h 547688"/>
                <a:gd name="connsiteX12" fmla="*/ 416719 w 659607"/>
                <a:gd name="connsiteY12" fmla="*/ 326232 h 547688"/>
                <a:gd name="connsiteX13" fmla="*/ 371475 w 659607"/>
                <a:gd name="connsiteY13" fmla="*/ 285750 h 547688"/>
                <a:gd name="connsiteX14" fmla="*/ 273844 w 659607"/>
                <a:gd name="connsiteY14" fmla="*/ 219075 h 547688"/>
                <a:gd name="connsiteX15" fmla="*/ 171450 w 659607"/>
                <a:gd name="connsiteY15" fmla="*/ 152400 h 547688"/>
                <a:gd name="connsiteX16" fmla="*/ 47625 w 659607"/>
                <a:gd name="connsiteY16" fmla="*/ 83344 h 547688"/>
                <a:gd name="connsiteX17" fmla="*/ 21432 w 659607"/>
                <a:gd name="connsiteY17" fmla="*/ 69057 h 547688"/>
                <a:gd name="connsiteX18" fmla="*/ 11907 w 659607"/>
                <a:gd name="connsiteY18" fmla="*/ 57150 h 547688"/>
                <a:gd name="connsiteX19" fmla="*/ 0 w 659607"/>
                <a:gd name="connsiteY19" fmla="*/ 30957 h 547688"/>
                <a:gd name="connsiteX20" fmla="*/ 0 w 659607"/>
                <a:gd name="connsiteY20" fmla="*/ 14288 h 547688"/>
                <a:gd name="connsiteX21" fmla="*/ 4763 w 659607"/>
                <a:gd name="connsiteY21" fmla="*/ 4763 h 547688"/>
                <a:gd name="connsiteX22" fmla="*/ 14288 w 659607"/>
                <a:gd name="connsiteY22" fmla="*/ 0 h 547688"/>
                <a:gd name="connsiteX23" fmla="*/ 45244 w 659607"/>
                <a:gd name="connsiteY23" fmla="*/ 2382 h 547688"/>
                <a:gd name="connsiteX24" fmla="*/ 197644 w 659607"/>
                <a:gd name="connsiteY24" fmla="*/ 71438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9607" h="547688">
                  <a:moveTo>
                    <a:pt x="197644" y="71438"/>
                  </a:moveTo>
                  <a:lnTo>
                    <a:pt x="395288" y="138113"/>
                  </a:lnTo>
                  <a:lnTo>
                    <a:pt x="435769" y="147638"/>
                  </a:lnTo>
                  <a:lnTo>
                    <a:pt x="483394" y="152400"/>
                  </a:lnTo>
                  <a:lnTo>
                    <a:pt x="528638" y="147638"/>
                  </a:lnTo>
                  <a:lnTo>
                    <a:pt x="561975" y="135732"/>
                  </a:lnTo>
                  <a:lnTo>
                    <a:pt x="600075" y="109538"/>
                  </a:lnTo>
                  <a:lnTo>
                    <a:pt x="659607" y="11907"/>
                  </a:lnTo>
                  <a:lnTo>
                    <a:pt x="602457" y="547688"/>
                  </a:lnTo>
                  <a:lnTo>
                    <a:pt x="526257" y="483394"/>
                  </a:lnTo>
                  <a:lnTo>
                    <a:pt x="492919" y="423863"/>
                  </a:lnTo>
                  <a:lnTo>
                    <a:pt x="445294" y="361950"/>
                  </a:lnTo>
                  <a:lnTo>
                    <a:pt x="416719" y="326232"/>
                  </a:lnTo>
                  <a:lnTo>
                    <a:pt x="371475" y="285750"/>
                  </a:lnTo>
                  <a:lnTo>
                    <a:pt x="273844" y="219075"/>
                  </a:lnTo>
                  <a:lnTo>
                    <a:pt x="171450" y="152400"/>
                  </a:lnTo>
                  <a:lnTo>
                    <a:pt x="47625" y="83344"/>
                  </a:lnTo>
                  <a:lnTo>
                    <a:pt x="21432" y="69057"/>
                  </a:lnTo>
                  <a:lnTo>
                    <a:pt x="11907" y="57150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97644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76F17390-2419-4FE8-8705-A9AE0EC401B6}"/>
                </a:ext>
              </a:extLst>
            </p:cNvPr>
            <p:cNvSpPr/>
            <p:nvPr/>
          </p:nvSpPr>
          <p:spPr>
            <a:xfrm>
              <a:off x="6265863" y="3981450"/>
              <a:ext cx="1338262" cy="306388"/>
            </a:xfrm>
            <a:custGeom>
              <a:avLst/>
              <a:gdLst>
                <a:gd name="connsiteX0" fmla="*/ 504825 w 1338262"/>
                <a:gd name="connsiteY0" fmla="*/ 247650 h 307181"/>
                <a:gd name="connsiteX1" fmla="*/ 2381 w 1338262"/>
                <a:gd name="connsiteY1" fmla="*/ 307181 h 307181"/>
                <a:gd name="connsiteX2" fmla="*/ 0 w 1338262"/>
                <a:gd name="connsiteY2" fmla="*/ 147638 h 307181"/>
                <a:gd name="connsiteX3" fmla="*/ 209550 w 1338262"/>
                <a:gd name="connsiteY3" fmla="*/ 121444 h 307181"/>
                <a:gd name="connsiteX4" fmla="*/ 578644 w 1338262"/>
                <a:gd name="connsiteY4" fmla="*/ 76200 h 307181"/>
                <a:gd name="connsiteX5" fmla="*/ 933450 w 1338262"/>
                <a:gd name="connsiteY5" fmla="*/ 33338 h 307181"/>
                <a:gd name="connsiteX6" fmla="*/ 973931 w 1338262"/>
                <a:gd name="connsiteY6" fmla="*/ 19050 h 307181"/>
                <a:gd name="connsiteX7" fmla="*/ 1016794 w 1338262"/>
                <a:gd name="connsiteY7" fmla="*/ 7144 h 307181"/>
                <a:gd name="connsiteX8" fmla="*/ 1071562 w 1338262"/>
                <a:gd name="connsiteY8" fmla="*/ 0 h 307181"/>
                <a:gd name="connsiteX9" fmla="*/ 1154906 w 1338262"/>
                <a:gd name="connsiteY9" fmla="*/ 0 h 307181"/>
                <a:gd name="connsiteX10" fmla="*/ 1216819 w 1338262"/>
                <a:gd name="connsiteY10" fmla="*/ 4763 h 307181"/>
                <a:gd name="connsiteX11" fmla="*/ 1338262 w 1338262"/>
                <a:gd name="connsiteY11" fmla="*/ 21431 h 307181"/>
                <a:gd name="connsiteX12" fmla="*/ 1338262 w 1338262"/>
                <a:gd name="connsiteY12" fmla="*/ 150019 h 307181"/>
                <a:gd name="connsiteX13" fmla="*/ 504825 w 1338262"/>
                <a:gd name="connsiteY13" fmla="*/ 247650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38262" h="307181">
                  <a:moveTo>
                    <a:pt x="504825" y="247650"/>
                  </a:moveTo>
                  <a:lnTo>
                    <a:pt x="2381" y="307181"/>
                  </a:lnTo>
                  <a:cubicBezTo>
                    <a:pt x="1587" y="254000"/>
                    <a:pt x="794" y="200819"/>
                    <a:pt x="0" y="147638"/>
                  </a:cubicBezTo>
                  <a:lnTo>
                    <a:pt x="209550" y="121444"/>
                  </a:lnTo>
                  <a:lnTo>
                    <a:pt x="578644" y="76200"/>
                  </a:lnTo>
                  <a:lnTo>
                    <a:pt x="933450" y="33338"/>
                  </a:lnTo>
                  <a:lnTo>
                    <a:pt x="973931" y="19050"/>
                  </a:lnTo>
                  <a:lnTo>
                    <a:pt x="1016794" y="7144"/>
                  </a:lnTo>
                  <a:lnTo>
                    <a:pt x="1071562" y="0"/>
                  </a:lnTo>
                  <a:lnTo>
                    <a:pt x="1154906" y="0"/>
                  </a:lnTo>
                  <a:lnTo>
                    <a:pt x="1216819" y="4763"/>
                  </a:lnTo>
                  <a:lnTo>
                    <a:pt x="1338262" y="21431"/>
                  </a:lnTo>
                  <a:lnTo>
                    <a:pt x="1338262" y="150019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732AD1A1-18E5-4EFB-B593-64268D0E6967}"/>
                </a:ext>
              </a:extLst>
            </p:cNvPr>
            <p:cNvSpPr/>
            <p:nvPr/>
          </p:nvSpPr>
          <p:spPr>
            <a:xfrm>
              <a:off x="6256338" y="4579939"/>
              <a:ext cx="1325562" cy="306387"/>
            </a:xfrm>
            <a:custGeom>
              <a:avLst/>
              <a:gdLst>
                <a:gd name="connsiteX0" fmla="*/ 566737 w 1326356"/>
                <a:gd name="connsiteY0" fmla="*/ 252412 h 307181"/>
                <a:gd name="connsiteX1" fmla="*/ 0 w 1326356"/>
                <a:gd name="connsiteY1" fmla="*/ 307181 h 307181"/>
                <a:gd name="connsiteX2" fmla="*/ 0 w 1326356"/>
                <a:gd name="connsiteY2" fmla="*/ 154781 h 307181"/>
                <a:gd name="connsiteX3" fmla="*/ 252412 w 1326356"/>
                <a:gd name="connsiteY3" fmla="*/ 123825 h 307181"/>
                <a:gd name="connsiteX4" fmla="*/ 669131 w 1326356"/>
                <a:gd name="connsiteY4" fmla="*/ 69056 h 307181"/>
                <a:gd name="connsiteX5" fmla="*/ 947737 w 1326356"/>
                <a:gd name="connsiteY5" fmla="*/ 35719 h 307181"/>
                <a:gd name="connsiteX6" fmla="*/ 985837 w 1326356"/>
                <a:gd name="connsiteY6" fmla="*/ 21431 h 307181"/>
                <a:gd name="connsiteX7" fmla="*/ 1033462 w 1326356"/>
                <a:gd name="connsiteY7" fmla="*/ 9525 h 307181"/>
                <a:gd name="connsiteX8" fmla="*/ 1090612 w 1326356"/>
                <a:gd name="connsiteY8" fmla="*/ 0 h 307181"/>
                <a:gd name="connsiteX9" fmla="*/ 1145381 w 1326356"/>
                <a:gd name="connsiteY9" fmla="*/ 0 h 307181"/>
                <a:gd name="connsiteX10" fmla="*/ 1202531 w 1326356"/>
                <a:gd name="connsiteY10" fmla="*/ 9525 h 307181"/>
                <a:gd name="connsiteX11" fmla="*/ 1245394 w 1326356"/>
                <a:gd name="connsiteY11" fmla="*/ 23812 h 307181"/>
                <a:gd name="connsiteX12" fmla="*/ 1323975 w 1326356"/>
                <a:gd name="connsiteY12" fmla="*/ 47625 h 307181"/>
                <a:gd name="connsiteX13" fmla="*/ 1326356 w 1326356"/>
                <a:gd name="connsiteY13" fmla="*/ 185737 h 307181"/>
                <a:gd name="connsiteX14" fmla="*/ 566737 w 1326356"/>
                <a:gd name="connsiteY14" fmla="*/ 252412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6356" h="307181">
                  <a:moveTo>
                    <a:pt x="566737" y="252412"/>
                  </a:moveTo>
                  <a:lnTo>
                    <a:pt x="0" y="307181"/>
                  </a:lnTo>
                  <a:lnTo>
                    <a:pt x="0" y="154781"/>
                  </a:lnTo>
                  <a:lnTo>
                    <a:pt x="252412" y="123825"/>
                  </a:lnTo>
                  <a:lnTo>
                    <a:pt x="669131" y="69056"/>
                  </a:lnTo>
                  <a:lnTo>
                    <a:pt x="947737" y="35719"/>
                  </a:lnTo>
                  <a:lnTo>
                    <a:pt x="985837" y="21431"/>
                  </a:lnTo>
                  <a:lnTo>
                    <a:pt x="1033462" y="9525"/>
                  </a:lnTo>
                  <a:lnTo>
                    <a:pt x="1090612" y="0"/>
                  </a:lnTo>
                  <a:lnTo>
                    <a:pt x="1145381" y="0"/>
                  </a:lnTo>
                  <a:lnTo>
                    <a:pt x="1202531" y="9525"/>
                  </a:lnTo>
                  <a:lnTo>
                    <a:pt x="1245394" y="23812"/>
                  </a:lnTo>
                  <a:lnTo>
                    <a:pt x="1323975" y="47625"/>
                  </a:lnTo>
                  <a:cubicBezTo>
                    <a:pt x="1324769" y="93662"/>
                    <a:pt x="1325562" y="139700"/>
                    <a:pt x="1326356" y="185737"/>
                  </a:cubicBezTo>
                  <a:lnTo>
                    <a:pt x="566737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389234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敬語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任 勢 貸 許 責 謝 適 程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26274596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79473FAC-E22F-41D7-AE7F-C715334B1F47}"/>
              </a:ext>
            </a:extLst>
          </p:cNvPr>
          <p:cNvSpPr/>
          <p:nvPr/>
        </p:nvSpPr>
        <p:spPr>
          <a:xfrm>
            <a:off x="3575050" y="1606551"/>
            <a:ext cx="1600200" cy="2486025"/>
          </a:xfrm>
          <a:custGeom>
            <a:avLst/>
            <a:gdLst>
              <a:gd name="connsiteX0" fmla="*/ 1260475 w 1600200"/>
              <a:gd name="connsiteY0" fmla="*/ 917575 h 2486025"/>
              <a:gd name="connsiteX1" fmla="*/ 1365250 w 1600200"/>
              <a:gd name="connsiteY1" fmla="*/ 733425 h 2486025"/>
              <a:gd name="connsiteX2" fmla="*/ 1447800 w 1600200"/>
              <a:gd name="connsiteY2" fmla="*/ 590550 h 2486025"/>
              <a:gd name="connsiteX3" fmla="*/ 1504950 w 1600200"/>
              <a:gd name="connsiteY3" fmla="*/ 492125 h 2486025"/>
              <a:gd name="connsiteX4" fmla="*/ 1511300 w 1600200"/>
              <a:gd name="connsiteY4" fmla="*/ 479425 h 2486025"/>
              <a:gd name="connsiteX5" fmla="*/ 1533525 w 1600200"/>
              <a:gd name="connsiteY5" fmla="*/ 473075 h 2486025"/>
              <a:gd name="connsiteX6" fmla="*/ 1562100 w 1600200"/>
              <a:gd name="connsiteY6" fmla="*/ 460375 h 2486025"/>
              <a:gd name="connsiteX7" fmla="*/ 1581150 w 1600200"/>
              <a:gd name="connsiteY7" fmla="*/ 444500 h 2486025"/>
              <a:gd name="connsiteX8" fmla="*/ 1593850 w 1600200"/>
              <a:gd name="connsiteY8" fmla="*/ 428625 h 2486025"/>
              <a:gd name="connsiteX9" fmla="*/ 1600200 w 1600200"/>
              <a:gd name="connsiteY9" fmla="*/ 406400 h 2486025"/>
              <a:gd name="connsiteX10" fmla="*/ 1593850 w 1600200"/>
              <a:gd name="connsiteY10" fmla="*/ 384175 h 2486025"/>
              <a:gd name="connsiteX11" fmla="*/ 1577975 w 1600200"/>
              <a:gd name="connsiteY11" fmla="*/ 352425 h 2486025"/>
              <a:gd name="connsiteX12" fmla="*/ 1539875 w 1600200"/>
              <a:gd name="connsiteY12" fmla="*/ 298450 h 2486025"/>
              <a:gd name="connsiteX13" fmla="*/ 1463675 w 1600200"/>
              <a:gd name="connsiteY13" fmla="*/ 215900 h 2486025"/>
              <a:gd name="connsiteX14" fmla="*/ 1403350 w 1600200"/>
              <a:gd name="connsiteY14" fmla="*/ 161925 h 2486025"/>
              <a:gd name="connsiteX15" fmla="*/ 1349375 w 1600200"/>
              <a:gd name="connsiteY15" fmla="*/ 117475 h 2486025"/>
              <a:gd name="connsiteX16" fmla="*/ 1314450 w 1600200"/>
              <a:gd name="connsiteY16" fmla="*/ 92075 h 2486025"/>
              <a:gd name="connsiteX17" fmla="*/ 1266825 w 1600200"/>
              <a:gd name="connsiteY17" fmla="*/ 60325 h 2486025"/>
              <a:gd name="connsiteX18" fmla="*/ 1225550 w 1600200"/>
              <a:gd name="connsiteY18" fmla="*/ 38100 h 2486025"/>
              <a:gd name="connsiteX19" fmla="*/ 1181100 w 1600200"/>
              <a:gd name="connsiteY19" fmla="*/ 15875 h 2486025"/>
              <a:gd name="connsiteX20" fmla="*/ 1139825 w 1600200"/>
              <a:gd name="connsiteY20" fmla="*/ 0 h 2486025"/>
              <a:gd name="connsiteX21" fmla="*/ 1127125 w 1600200"/>
              <a:gd name="connsiteY21" fmla="*/ 0 h 2486025"/>
              <a:gd name="connsiteX22" fmla="*/ 1114425 w 1600200"/>
              <a:gd name="connsiteY22" fmla="*/ 6350 h 2486025"/>
              <a:gd name="connsiteX23" fmla="*/ 1114425 w 1600200"/>
              <a:gd name="connsiteY23" fmla="*/ 22225 h 2486025"/>
              <a:gd name="connsiteX24" fmla="*/ 1123950 w 1600200"/>
              <a:gd name="connsiteY24" fmla="*/ 44450 h 2486025"/>
              <a:gd name="connsiteX25" fmla="*/ 1139825 w 1600200"/>
              <a:gd name="connsiteY25" fmla="*/ 66675 h 2486025"/>
              <a:gd name="connsiteX26" fmla="*/ 1158875 w 1600200"/>
              <a:gd name="connsiteY26" fmla="*/ 85725 h 2486025"/>
              <a:gd name="connsiteX27" fmla="*/ 1181100 w 1600200"/>
              <a:gd name="connsiteY27" fmla="*/ 111125 h 2486025"/>
              <a:gd name="connsiteX28" fmla="*/ 1196975 w 1600200"/>
              <a:gd name="connsiteY28" fmla="*/ 142875 h 2486025"/>
              <a:gd name="connsiteX29" fmla="*/ 1212850 w 1600200"/>
              <a:gd name="connsiteY29" fmla="*/ 193675 h 2486025"/>
              <a:gd name="connsiteX30" fmla="*/ 1219200 w 1600200"/>
              <a:gd name="connsiteY30" fmla="*/ 254000 h 2486025"/>
              <a:gd name="connsiteX31" fmla="*/ 1216025 w 1600200"/>
              <a:gd name="connsiteY31" fmla="*/ 317500 h 2486025"/>
              <a:gd name="connsiteX32" fmla="*/ 1209675 w 1600200"/>
              <a:gd name="connsiteY32" fmla="*/ 358775 h 2486025"/>
              <a:gd name="connsiteX33" fmla="*/ 1190625 w 1600200"/>
              <a:gd name="connsiteY33" fmla="*/ 425450 h 2486025"/>
              <a:gd name="connsiteX34" fmla="*/ 1146175 w 1600200"/>
              <a:gd name="connsiteY34" fmla="*/ 546100 h 2486025"/>
              <a:gd name="connsiteX35" fmla="*/ 1079500 w 1600200"/>
              <a:gd name="connsiteY35" fmla="*/ 698500 h 2486025"/>
              <a:gd name="connsiteX36" fmla="*/ 971550 w 1600200"/>
              <a:gd name="connsiteY36" fmla="*/ 930275 h 2486025"/>
              <a:gd name="connsiteX37" fmla="*/ 901700 w 1600200"/>
              <a:gd name="connsiteY37" fmla="*/ 1073150 h 2486025"/>
              <a:gd name="connsiteX38" fmla="*/ 847725 w 1600200"/>
              <a:gd name="connsiteY38" fmla="*/ 1177925 h 2486025"/>
              <a:gd name="connsiteX39" fmla="*/ 723900 w 1600200"/>
              <a:gd name="connsiteY39" fmla="*/ 1387475 h 2486025"/>
              <a:gd name="connsiteX40" fmla="*/ 619125 w 1600200"/>
              <a:gd name="connsiteY40" fmla="*/ 1555750 h 2486025"/>
              <a:gd name="connsiteX41" fmla="*/ 508000 w 1600200"/>
              <a:gd name="connsiteY41" fmla="*/ 1733550 h 2486025"/>
              <a:gd name="connsiteX42" fmla="*/ 361950 w 1600200"/>
              <a:gd name="connsiteY42" fmla="*/ 1949450 h 2486025"/>
              <a:gd name="connsiteX43" fmla="*/ 231775 w 1600200"/>
              <a:gd name="connsiteY43" fmla="*/ 2136775 h 2486025"/>
              <a:gd name="connsiteX44" fmla="*/ 120650 w 1600200"/>
              <a:gd name="connsiteY44" fmla="*/ 2286000 h 2486025"/>
              <a:gd name="connsiteX45" fmla="*/ 50800 w 1600200"/>
              <a:gd name="connsiteY45" fmla="*/ 2374900 h 2486025"/>
              <a:gd name="connsiteX46" fmla="*/ 9525 w 1600200"/>
              <a:gd name="connsiteY46" fmla="*/ 2428875 h 2486025"/>
              <a:gd name="connsiteX47" fmla="*/ 0 w 1600200"/>
              <a:gd name="connsiteY47" fmla="*/ 2457450 h 2486025"/>
              <a:gd name="connsiteX48" fmla="*/ 0 w 1600200"/>
              <a:gd name="connsiteY48" fmla="*/ 2473325 h 2486025"/>
              <a:gd name="connsiteX49" fmla="*/ 6350 w 1600200"/>
              <a:gd name="connsiteY49" fmla="*/ 2482850 h 2486025"/>
              <a:gd name="connsiteX50" fmla="*/ 15875 w 1600200"/>
              <a:gd name="connsiteY50" fmla="*/ 2486025 h 2486025"/>
              <a:gd name="connsiteX51" fmla="*/ 41275 w 1600200"/>
              <a:gd name="connsiteY51" fmla="*/ 2476500 h 2486025"/>
              <a:gd name="connsiteX52" fmla="*/ 69850 w 1600200"/>
              <a:gd name="connsiteY52" fmla="*/ 2457450 h 2486025"/>
              <a:gd name="connsiteX53" fmla="*/ 174625 w 1600200"/>
              <a:gd name="connsiteY53" fmla="*/ 2368550 h 2486025"/>
              <a:gd name="connsiteX54" fmla="*/ 298450 w 1600200"/>
              <a:gd name="connsiteY54" fmla="*/ 2251075 h 2486025"/>
              <a:gd name="connsiteX55" fmla="*/ 400050 w 1600200"/>
              <a:gd name="connsiteY55" fmla="*/ 2139950 h 2486025"/>
              <a:gd name="connsiteX56" fmla="*/ 482600 w 1600200"/>
              <a:gd name="connsiteY56" fmla="*/ 2047875 h 2486025"/>
              <a:gd name="connsiteX57" fmla="*/ 558800 w 1600200"/>
              <a:gd name="connsiteY57" fmla="*/ 1962150 h 2486025"/>
              <a:gd name="connsiteX58" fmla="*/ 657225 w 1600200"/>
              <a:gd name="connsiteY58" fmla="*/ 1838325 h 2486025"/>
              <a:gd name="connsiteX59" fmla="*/ 774700 w 1600200"/>
              <a:gd name="connsiteY59" fmla="*/ 1679575 h 2486025"/>
              <a:gd name="connsiteX60" fmla="*/ 844550 w 1600200"/>
              <a:gd name="connsiteY60" fmla="*/ 1581150 h 2486025"/>
              <a:gd name="connsiteX61" fmla="*/ 984250 w 1600200"/>
              <a:gd name="connsiteY61" fmla="*/ 1390650 h 2486025"/>
              <a:gd name="connsiteX62" fmla="*/ 1044575 w 1600200"/>
              <a:gd name="connsiteY62" fmla="*/ 1292225 h 2486025"/>
              <a:gd name="connsiteX63" fmla="*/ 1136650 w 1600200"/>
              <a:gd name="connsiteY63" fmla="*/ 1130300 h 2486025"/>
              <a:gd name="connsiteX64" fmla="*/ 1212850 w 1600200"/>
              <a:gd name="connsiteY64" fmla="*/ 1003300 h 2486025"/>
              <a:gd name="connsiteX65" fmla="*/ 1260475 w 1600200"/>
              <a:gd name="connsiteY65" fmla="*/ 917575 h 248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00200" h="2486025">
                <a:moveTo>
                  <a:pt x="1260475" y="917575"/>
                </a:moveTo>
                <a:lnTo>
                  <a:pt x="1365250" y="733425"/>
                </a:lnTo>
                <a:lnTo>
                  <a:pt x="1447800" y="590550"/>
                </a:lnTo>
                <a:lnTo>
                  <a:pt x="1504950" y="492125"/>
                </a:lnTo>
                <a:lnTo>
                  <a:pt x="1511300" y="479425"/>
                </a:lnTo>
                <a:lnTo>
                  <a:pt x="1533525" y="473075"/>
                </a:lnTo>
                <a:lnTo>
                  <a:pt x="1562100" y="460375"/>
                </a:lnTo>
                <a:lnTo>
                  <a:pt x="1581150" y="444500"/>
                </a:lnTo>
                <a:lnTo>
                  <a:pt x="1593850" y="428625"/>
                </a:lnTo>
                <a:lnTo>
                  <a:pt x="1600200" y="406400"/>
                </a:lnTo>
                <a:lnTo>
                  <a:pt x="1593850" y="384175"/>
                </a:lnTo>
                <a:lnTo>
                  <a:pt x="1577975" y="352425"/>
                </a:lnTo>
                <a:lnTo>
                  <a:pt x="1539875" y="298450"/>
                </a:lnTo>
                <a:lnTo>
                  <a:pt x="1463675" y="215900"/>
                </a:lnTo>
                <a:lnTo>
                  <a:pt x="1403350" y="161925"/>
                </a:lnTo>
                <a:lnTo>
                  <a:pt x="1349375" y="117475"/>
                </a:lnTo>
                <a:lnTo>
                  <a:pt x="1314450" y="92075"/>
                </a:lnTo>
                <a:lnTo>
                  <a:pt x="1266825" y="60325"/>
                </a:lnTo>
                <a:lnTo>
                  <a:pt x="1225550" y="38100"/>
                </a:lnTo>
                <a:lnTo>
                  <a:pt x="1181100" y="15875"/>
                </a:lnTo>
                <a:lnTo>
                  <a:pt x="1139825" y="0"/>
                </a:lnTo>
                <a:lnTo>
                  <a:pt x="1127125" y="0"/>
                </a:lnTo>
                <a:lnTo>
                  <a:pt x="1114425" y="6350"/>
                </a:lnTo>
                <a:lnTo>
                  <a:pt x="1114425" y="22225"/>
                </a:lnTo>
                <a:lnTo>
                  <a:pt x="1123950" y="44450"/>
                </a:lnTo>
                <a:lnTo>
                  <a:pt x="1139825" y="66675"/>
                </a:lnTo>
                <a:lnTo>
                  <a:pt x="1158875" y="85725"/>
                </a:lnTo>
                <a:lnTo>
                  <a:pt x="1181100" y="111125"/>
                </a:lnTo>
                <a:lnTo>
                  <a:pt x="1196975" y="142875"/>
                </a:lnTo>
                <a:lnTo>
                  <a:pt x="1212850" y="193675"/>
                </a:lnTo>
                <a:lnTo>
                  <a:pt x="1219200" y="254000"/>
                </a:lnTo>
                <a:lnTo>
                  <a:pt x="1216025" y="317500"/>
                </a:lnTo>
                <a:lnTo>
                  <a:pt x="1209675" y="358775"/>
                </a:lnTo>
                <a:lnTo>
                  <a:pt x="1190625" y="425450"/>
                </a:lnTo>
                <a:lnTo>
                  <a:pt x="1146175" y="546100"/>
                </a:lnTo>
                <a:lnTo>
                  <a:pt x="1079500" y="698500"/>
                </a:lnTo>
                <a:lnTo>
                  <a:pt x="971550" y="930275"/>
                </a:lnTo>
                <a:lnTo>
                  <a:pt x="901700" y="1073150"/>
                </a:lnTo>
                <a:lnTo>
                  <a:pt x="847725" y="1177925"/>
                </a:lnTo>
                <a:lnTo>
                  <a:pt x="723900" y="1387475"/>
                </a:lnTo>
                <a:lnTo>
                  <a:pt x="619125" y="1555750"/>
                </a:lnTo>
                <a:lnTo>
                  <a:pt x="508000" y="1733550"/>
                </a:lnTo>
                <a:lnTo>
                  <a:pt x="361950" y="1949450"/>
                </a:lnTo>
                <a:lnTo>
                  <a:pt x="231775" y="2136775"/>
                </a:lnTo>
                <a:lnTo>
                  <a:pt x="120650" y="2286000"/>
                </a:lnTo>
                <a:lnTo>
                  <a:pt x="50800" y="2374900"/>
                </a:lnTo>
                <a:lnTo>
                  <a:pt x="9525" y="2428875"/>
                </a:lnTo>
                <a:lnTo>
                  <a:pt x="0" y="2457450"/>
                </a:lnTo>
                <a:lnTo>
                  <a:pt x="0" y="2473325"/>
                </a:lnTo>
                <a:lnTo>
                  <a:pt x="6350" y="2482850"/>
                </a:lnTo>
                <a:lnTo>
                  <a:pt x="15875" y="2486025"/>
                </a:lnTo>
                <a:lnTo>
                  <a:pt x="41275" y="2476500"/>
                </a:lnTo>
                <a:lnTo>
                  <a:pt x="69850" y="2457450"/>
                </a:lnTo>
                <a:lnTo>
                  <a:pt x="174625" y="2368550"/>
                </a:lnTo>
                <a:lnTo>
                  <a:pt x="298450" y="2251075"/>
                </a:lnTo>
                <a:lnTo>
                  <a:pt x="400050" y="2139950"/>
                </a:lnTo>
                <a:lnTo>
                  <a:pt x="482600" y="2047875"/>
                </a:lnTo>
                <a:lnTo>
                  <a:pt x="558800" y="1962150"/>
                </a:lnTo>
                <a:lnTo>
                  <a:pt x="657225" y="1838325"/>
                </a:lnTo>
                <a:lnTo>
                  <a:pt x="774700" y="1679575"/>
                </a:lnTo>
                <a:lnTo>
                  <a:pt x="844550" y="1581150"/>
                </a:lnTo>
                <a:lnTo>
                  <a:pt x="984250" y="1390650"/>
                </a:lnTo>
                <a:lnTo>
                  <a:pt x="1044575" y="1292225"/>
                </a:lnTo>
                <a:lnTo>
                  <a:pt x="1136650" y="1130300"/>
                </a:lnTo>
                <a:lnTo>
                  <a:pt x="1212850" y="1003300"/>
                </a:lnTo>
                <a:lnTo>
                  <a:pt x="1260475" y="917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838DDF25-191B-4382-A8EF-3C7C5D2DF8B1}"/>
              </a:ext>
            </a:extLst>
          </p:cNvPr>
          <p:cNvSpPr/>
          <p:nvPr/>
        </p:nvSpPr>
        <p:spPr>
          <a:xfrm rot="16200000">
            <a:off x="3119438" y="4208463"/>
            <a:ext cx="2938462" cy="417512"/>
          </a:xfrm>
          <a:custGeom>
            <a:avLst/>
            <a:gdLst>
              <a:gd name="connsiteX0" fmla="*/ 1619250 w 2938462"/>
              <a:gd name="connsiteY0" fmla="*/ 176213 h 416719"/>
              <a:gd name="connsiteX1" fmla="*/ 1874043 w 2938462"/>
              <a:gd name="connsiteY1" fmla="*/ 190500 h 416719"/>
              <a:gd name="connsiteX2" fmla="*/ 2057400 w 2938462"/>
              <a:gd name="connsiteY2" fmla="*/ 195263 h 416719"/>
              <a:gd name="connsiteX3" fmla="*/ 2169318 w 2938462"/>
              <a:gd name="connsiteY3" fmla="*/ 200025 h 416719"/>
              <a:gd name="connsiteX4" fmla="*/ 2333625 w 2938462"/>
              <a:gd name="connsiteY4" fmla="*/ 200025 h 416719"/>
              <a:gd name="connsiteX5" fmla="*/ 2400300 w 2938462"/>
              <a:gd name="connsiteY5" fmla="*/ 197644 h 416719"/>
              <a:gd name="connsiteX6" fmla="*/ 2450306 w 2938462"/>
              <a:gd name="connsiteY6" fmla="*/ 195263 h 416719"/>
              <a:gd name="connsiteX7" fmla="*/ 2490787 w 2938462"/>
              <a:gd name="connsiteY7" fmla="*/ 190500 h 416719"/>
              <a:gd name="connsiteX8" fmla="*/ 2545556 w 2938462"/>
              <a:gd name="connsiteY8" fmla="*/ 178594 h 416719"/>
              <a:gd name="connsiteX9" fmla="*/ 2581275 w 2938462"/>
              <a:gd name="connsiteY9" fmla="*/ 169069 h 416719"/>
              <a:gd name="connsiteX10" fmla="*/ 2619375 w 2938462"/>
              <a:gd name="connsiteY10" fmla="*/ 152400 h 416719"/>
              <a:gd name="connsiteX11" fmla="*/ 2650331 w 2938462"/>
              <a:gd name="connsiteY11" fmla="*/ 133350 h 416719"/>
              <a:gd name="connsiteX12" fmla="*/ 2688431 w 2938462"/>
              <a:gd name="connsiteY12" fmla="*/ 104775 h 416719"/>
              <a:gd name="connsiteX13" fmla="*/ 2712243 w 2938462"/>
              <a:gd name="connsiteY13" fmla="*/ 76200 h 416719"/>
              <a:gd name="connsiteX14" fmla="*/ 2755106 w 2938462"/>
              <a:gd name="connsiteY14" fmla="*/ 0 h 416719"/>
              <a:gd name="connsiteX15" fmla="*/ 2938462 w 2938462"/>
              <a:gd name="connsiteY15" fmla="*/ 133350 h 416719"/>
              <a:gd name="connsiteX16" fmla="*/ 2883693 w 2938462"/>
              <a:gd name="connsiteY16" fmla="*/ 211931 h 416719"/>
              <a:gd name="connsiteX17" fmla="*/ 2855118 w 2938462"/>
              <a:gd name="connsiteY17" fmla="*/ 247650 h 416719"/>
              <a:gd name="connsiteX18" fmla="*/ 2828925 w 2938462"/>
              <a:gd name="connsiteY18" fmla="*/ 276225 h 416719"/>
              <a:gd name="connsiteX19" fmla="*/ 2790825 w 2938462"/>
              <a:gd name="connsiteY19" fmla="*/ 314325 h 416719"/>
              <a:gd name="connsiteX20" fmla="*/ 2750343 w 2938462"/>
              <a:gd name="connsiteY20" fmla="*/ 350044 h 416719"/>
              <a:gd name="connsiteX21" fmla="*/ 2707481 w 2938462"/>
              <a:gd name="connsiteY21" fmla="*/ 381000 h 416719"/>
              <a:gd name="connsiteX22" fmla="*/ 2678906 w 2938462"/>
              <a:gd name="connsiteY22" fmla="*/ 397669 h 416719"/>
              <a:gd name="connsiteX23" fmla="*/ 2636043 w 2938462"/>
              <a:gd name="connsiteY23" fmla="*/ 411956 h 416719"/>
              <a:gd name="connsiteX24" fmla="*/ 2597943 w 2938462"/>
              <a:gd name="connsiteY24" fmla="*/ 416719 h 416719"/>
              <a:gd name="connsiteX25" fmla="*/ 2457450 w 2938462"/>
              <a:gd name="connsiteY25" fmla="*/ 416719 h 416719"/>
              <a:gd name="connsiteX26" fmla="*/ 2205037 w 2938462"/>
              <a:gd name="connsiteY26" fmla="*/ 409575 h 416719"/>
              <a:gd name="connsiteX27" fmla="*/ 1969293 w 2938462"/>
              <a:gd name="connsiteY27" fmla="*/ 402431 h 416719"/>
              <a:gd name="connsiteX28" fmla="*/ 1612106 w 2938462"/>
              <a:gd name="connsiteY28" fmla="*/ 385763 h 416719"/>
              <a:gd name="connsiteX29" fmla="*/ 1323975 w 2938462"/>
              <a:gd name="connsiteY29" fmla="*/ 366713 h 416719"/>
              <a:gd name="connsiteX30" fmla="*/ 1088231 w 2938462"/>
              <a:gd name="connsiteY30" fmla="*/ 350044 h 416719"/>
              <a:gd name="connsiteX31" fmla="*/ 764381 w 2938462"/>
              <a:gd name="connsiteY31" fmla="*/ 328613 h 416719"/>
              <a:gd name="connsiteX32" fmla="*/ 552450 w 2938462"/>
              <a:gd name="connsiteY32" fmla="*/ 314325 h 416719"/>
              <a:gd name="connsiteX33" fmla="*/ 383381 w 2938462"/>
              <a:gd name="connsiteY33" fmla="*/ 297656 h 416719"/>
              <a:gd name="connsiteX34" fmla="*/ 221456 w 2938462"/>
              <a:gd name="connsiteY34" fmla="*/ 276225 h 416719"/>
              <a:gd name="connsiteX35" fmla="*/ 133350 w 2938462"/>
              <a:gd name="connsiteY35" fmla="*/ 261938 h 416719"/>
              <a:gd name="connsiteX36" fmla="*/ 66675 w 2938462"/>
              <a:gd name="connsiteY36" fmla="*/ 245269 h 416719"/>
              <a:gd name="connsiteX37" fmla="*/ 40481 w 2938462"/>
              <a:gd name="connsiteY37" fmla="*/ 235744 h 416719"/>
              <a:gd name="connsiteX38" fmla="*/ 19050 w 2938462"/>
              <a:gd name="connsiteY38" fmla="*/ 223838 h 416719"/>
              <a:gd name="connsiteX39" fmla="*/ 7143 w 2938462"/>
              <a:gd name="connsiteY39" fmla="*/ 211931 h 416719"/>
              <a:gd name="connsiteX40" fmla="*/ 0 w 2938462"/>
              <a:gd name="connsiteY40" fmla="*/ 192881 h 416719"/>
              <a:gd name="connsiteX41" fmla="*/ 0 w 2938462"/>
              <a:gd name="connsiteY41" fmla="*/ 173831 h 416719"/>
              <a:gd name="connsiteX42" fmla="*/ 4762 w 2938462"/>
              <a:gd name="connsiteY42" fmla="*/ 152400 h 416719"/>
              <a:gd name="connsiteX43" fmla="*/ 26193 w 2938462"/>
              <a:gd name="connsiteY43" fmla="*/ 121444 h 416719"/>
              <a:gd name="connsiteX44" fmla="*/ 40481 w 2938462"/>
              <a:gd name="connsiteY44" fmla="*/ 107156 h 416719"/>
              <a:gd name="connsiteX45" fmla="*/ 64293 w 2938462"/>
              <a:gd name="connsiteY45" fmla="*/ 88106 h 416719"/>
              <a:gd name="connsiteX46" fmla="*/ 130968 w 2938462"/>
              <a:gd name="connsiteY46" fmla="*/ 61913 h 416719"/>
              <a:gd name="connsiteX47" fmla="*/ 204787 w 2938462"/>
              <a:gd name="connsiteY47" fmla="*/ 45244 h 416719"/>
              <a:gd name="connsiteX48" fmla="*/ 273843 w 2938462"/>
              <a:gd name="connsiteY48" fmla="*/ 33338 h 416719"/>
              <a:gd name="connsiteX49" fmla="*/ 359568 w 2938462"/>
              <a:gd name="connsiteY49" fmla="*/ 16669 h 416719"/>
              <a:gd name="connsiteX50" fmla="*/ 411956 w 2938462"/>
              <a:gd name="connsiteY50" fmla="*/ 11906 h 416719"/>
              <a:gd name="connsiteX51" fmla="*/ 461962 w 2938462"/>
              <a:gd name="connsiteY51" fmla="*/ 14288 h 416719"/>
              <a:gd name="connsiteX52" fmla="*/ 495300 w 2938462"/>
              <a:gd name="connsiteY52" fmla="*/ 14288 h 416719"/>
              <a:gd name="connsiteX53" fmla="*/ 554831 w 2938462"/>
              <a:gd name="connsiteY53" fmla="*/ 23813 h 416719"/>
              <a:gd name="connsiteX54" fmla="*/ 590550 w 2938462"/>
              <a:gd name="connsiteY54" fmla="*/ 35719 h 416719"/>
              <a:gd name="connsiteX55" fmla="*/ 611981 w 2938462"/>
              <a:gd name="connsiteY55" fmla="*/ 47625 h 416719"/>
              <a:gd name="connsiteX56" fmla="*/ 631031 w 2938462"/>
              <a:gd name="connsiteY56" fmla="*/ 59531 h 416719"/>
              <a:gd name="connsiteX57" fmla="*/ 721518 w 2938462"/>
              <a:gd name="connsiteY57" fmla="*/ 78581 h 416719"/>
              <a:gd name="connsiteX58" fmla="*/ 931068 w 2938462"/>
              <a:gd name="connsiteY58" fmla="*/ 114300 h 416719"/>
              <a:gd name="connsiteX59" fmla="*/ 1123950 w 2938462"/>
              <a:gd name="connsiteY59" fmla="*/ 135731 h 416719"/>
              <a:gd name="connsiteX60" fmla="*/ 1478756 w 2938462"/>
              <a:gd name="connsiteY60" fmla="*/ 169069 h 416719"/>
              <a:gd name="connsiteX61" fmla="*/ 1619250 w 2938462"/>
              <a:gd name="connsiteY61" fmla="*/ 176213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938462" h="416719">
                <a:moveTo>
                  <a:pt x="1619250" y="176213"/>
                </a:moveTo>
                <a:lnTo>
                  <a:pt x="1874043" y="190500"/>
                </a:lnTo>
                <a:lnTo>
                  <a:pt x="2057400" y="195263"/>
                </a:lnTo>
                <a:lnTo>
                  <a:pt x="2169318" y="200025"/>
                </a:lnTo>
                <a:lnTo>
                  <a:pt x="2333625" y="200025"/>
                </a:lnTo>
                <a:lnTo>
                  <a:pt x="2400300" y="197644"/>
                </a:lnTo>
                <a:lnTo>
                  <a:pt x="2450306" y="195263"/>
                </a:lnTo>
                <a:lnTo>
                  <a:pt x="2490787" y="190500"/>
                </a:lnTo>
                <a:lnTo>
                  <a:pt x="2545556" y="178594"/>
                </a:lnTo>
                <a:lnTo>
                  <a:pt x="2581275" y="169069"/>
                </a:lnTo>
                <a:lnTo>
                  <a:pt x="2619375" y="152400"/>
                </a:lnTo>
                <a:lnTo>
                  <a:pt x="2650331" y="133350"/>
                </a:lnTo>
                <a:lnTo>
                  <a:pt x="2688431" y="104775"/>
                </a:lnTo>
                <a:lnTo>
                  <a:pt x="2712243" y="76200"/>
                </a:lnTo>
                <a:lnTo>
                  <a:pt x="2755106" y="0"/>
                </a:lnTo>
                <a:lnTo>
                  <a:pt x="2938462" y="133350"/>
                </a:lnTo>
                <a:lnTo>
                  <a:pt x="2883693" y="211931"/>
                </a:lnTo>
                <a:lnTo>
                  <a:pt x="2855118" y="247650"/>
                </a:lnTo>
                <a:lnTo>
                  <a:pt x="2828925" y="276225"/>
                </a:lnTo>
                <a:lnTo>
                  <a:pt x="2790825" y="314325"/>
                </a:lnTo>
                <a:lnTo>
                  <a:pt x="2750343" y="350044"/>
                </a:lnTo>
                <a:lnTo>
                  <a:pt x="2707481" y="381000"/>
                </a:lnTo>
                <a:lnTo>
                  <a:pt x="2678906" y="397669"/>
                </a:lnTo>
                <a:lnTo>
                  <a:pt x="2636043" y="411956"/>
                </a:lnTo>
                <a:lnTo>
                  <a:pt x="2597943" y="416719"/>
                </a:lnTo>
                <a:lnTo>
                  <a:pt x="2457450" y="416719"/>
                </a:lnTo>
                <a:lnTo>
                  <a:pt x="2205037" y="409575"/>
                </a:lnTo>
                <a:lnTo>
                  <a:pt x="1969293" y="402431"/>
                </a:lnTo>
                <a:lnTo>
                  <a:pt x="1612106" y="385763"/>
                </a:lnTo>
                <a:lnTo>
                  <a:pt x="1323975" y="366713"/>
                </a:lnTo>
                <a:lnTo>
                  <a:pt x="1088231" y="350044"/>
                </a:lnTo>
                <a:lnTo>
                  <a:pt x="764381" y="328613"/>
                </a:lnTo>
                <a:lnTo>
                  <a:pt x="552450" y="314325"/>
                </a:lnTo>
                <a:lnTo>
                  <a:pt x="383381" y="297656"/>
                </a:lnTo>
                <a:lnTo>
                  <a:pt x="221456" y="276225"/>
                </a:lnTo>
                <a:lnTo>
                  <a:pt x="133350" y="261938"/>
                </a:lnTo>
                <a:lnTo>
                  <a:pt x="66675" y="245269"/>
                </a:lnTo>
                <a:lnTo>
                  <a:pt x="40481" y="235744"/>
                </a:lnTo>
                <a:lnTo>
                  <a:pt x="19050" y="223838"/>
                </a:lnTo>
                <a:lnTo>
                  <a:pt x="7143" y="211931"/>
                </a:lnTo>
                <a:lnTo>
                  <a:pt x="0" y="192881"/>
                </a:lnTo>
                <a:lnTo>
                  <a:pt x="0" y="173831"/>
                </a:lnTo>
                <a:lnTo>
                  <a:pt x="4762" y="152400"/>
                </a:lnTo>
                <a:lnTo>
                  <a:pt x="26193" y="121444"/>
                </a:lnTo>
                <a:lnTo>
                  <a:pt x="40481" y="107156"/>
                </a:lnTo>
                <a:lnTo>
                  <a:pt x="64293" y="88106"/>
                </a:lnTo>
                <a:lnTo>
                  <a:pt x="130968" y="61913"/>
                </a:lnTo>
                <a:lnTo>
                  <a:pt x="204787" y="45244"/>
                </a:lnTo>
                <a:lnTo>
                  <a:pt x="273843" y="33338"/>
                </a:lnTo>
                <a:lnTo>
                  <a:pt x="359568" y="16669"/>
                </a:lnTo>
                <a:lnTo>
                  <a:pt x="411956" y="11906"/>
                </a:lnTo>
                <a:lnTo>
                  <a:pt x="461962" y="14288"/>
                </a:lnTo>
                <a:lnTo>
                  <a:pt x="495300" y="14288"/>
                </a:lnTo>
                <a:lnTo>
                  <a:pt x="554831" y="23813"/>
                </a:lnTo>
                <a:lnTo>
                  <a:pt x="590550" y="35719"/>
                </a:lnTo>
                <a:lnTo>
                  <a:pt x="611981" y="47625"/>
                </a:lnTo>
                <a:lnTo>
                  <a:pt x="631031" y="59531"/>
                </a:lnTo>
                <a:lnTo>
                  <a:pt x="721518" y="78581"/>
                </a:lnTo>
                <a:lnTo>
                  <a:pt x="931068" y="114300"/>
                </a:lnTo>
                <a:lnTo>
                  <a:pt x="1123950" y="135731"/>
                </a:lnTo>
                <a:lnTo>
                  <a:pt x="1478756" y="169069"/>
                </a:lnTo>
                <a:lnTo>
                  <a:pt x="1619250" y="176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EC3835DB-7329-4476-A823-5F584698F76C}"/>
              </a:ext>
            </a:extLst>
          </p:cNvPr>
          <p:cNvSpPr/>
          <p:nvPr/>
        </p:nvSpPr>
        <p:spPr>
          <a:xfrm>
            <a:off x="5414964" y="1674814"/>
            <a:ext cx="2185987" cy="930275"/>
          </a:xfrm>
          <a:custGeom>
            <a:avLst/>
            <a:gdLst>
              <a:gd name="connsiteX0" fmla="*/ 990600 w 2185987"/>
              <a:gd name="connsiteY0" fmla="*/ 590550 h 931069"/>
              <a:gd name="connsiteX1" fmla="*/ 842962 w 2185987"/>
              <a:gd name="connsiteY1" fmla="*/ 638175 h 931069"/>
              <a:gd name="connsiteX2" fmla="*/ 702468 w 2185987"/>
              <a:gd name="connsiteY2" fmla="*/ 681037 h 931069"/>
              <a:gd name="connsiteX3" fmla="*/ 545306 w 2185987"/>
              <a:gd name="connsiteY3" fmla="*/ 726281 h 931069"/>
              <a:gd name="connsiteX4" fmla="*/ 364331 w 2185987"/>
              <a:gd name="connsiteY4" fmla="*/ 776287 h 931069"/>
              <a:gd name="connsiteX5" fmla="*/ 202406 w 2185987"/>
              <a:gd name="connsiteY5" fmla="*/ 816769 h 931069"/>
              <a:gd name="connsiteX6" fmla="*/ 95250 w 2185987"/>
              <a:gd name="connsiteY6" fmla="*/ 840581 h 931069"/>
              <a:gd name="connsiteX7" fmla="*/ 16668 w 2185987"/>
              <a:gd name="connsiteY7" fmla="*/ 859631 h 931069"/>
              <a:gd name="connsiteX8" fmla="*/ 4762 w 2185987"/>
              <a:gd name="connsiteY8" fmla="*/ 864394 h 931069"/>
              <a:gd name="connsiteX9" fmla="*/ 0 w 2185987"/>
              <a:gd name="connsiteY9" fmla="*/ 873919 h 931069"/>
              <a:gd name="connsiteX10" fmla="*/ 0 w 2185987"/>
              <a:gd name="connsiteY10" fmla="*/ 892969 h 931069"/>
              <a:gd name="connsiteX11" fmla="*/ 4762 w 2185987"/>
              <a:gd name="connsiteY11" fmla="*/ 909637 h 931069"/>
              <a:gd name="connsiteX12" fmla="*/ 9525 w 2185987"/>
              <a:gd name="connsiteY12" fmla="*/ 916781 h 931069"/>
              <a:gd name="connsiteX13" fmla="*/ 19050 w 2185987"/>
              <a:gd name="connsiteY13" fmla="*/ 923925 h 931069"/>
              <a:gd name="connsiteX14" fmla="*/ 33337 w 2185987"/>
              <a:gd name="connsiteY14" fmla="*/ 928687 h 931069"/>
              <a:gd name="connsiteX15" fmla="*/ 73818 w 2185987"/>
              <a:gd name="connsiteY15" fmla="*/ 931069 h 931069"/>
              <a:gd name="connsiteX16" fmla="*/ 228600 w 2185987"/>
              <a:gd name="connsiteY16" fmla="*/ 912019 h 931069"/>
              <a:gd name="connsiteX17" fmla="*/ 435768 w 2185987"/>
              <a:gd name="connsiteY17" fmla="*/ 883444 h 931069"/>
              <a:gd name="connsiteX18" fmla="*/ 566737 w 2185987"/>
              <a:gd name="connsiteY18" fmla="*/ 866775 h 931069"/>
              <a:gd name="connsiteX19" fmla="*/ 721518 w 2185987"/>
              <a:gd name="connsiteY19" fmla="*/ 840581 h 931069"/>
              <a:gd name="connsiteX20" fmla="*/ 840581 w 2185987"/>
              <a:gd name="connsiteY20" fmla="*/ 816769 h 931069"/>
              <a:gd name="connsiteX21" fmla="*/ 921543 w 2185987"/>
              <a:gd name="connsiteY21" fmla="*/ 797719 h 931069"/>
              <a:gd name="connsiteX22" fmla="*/ 1009650 w 2185987"/>
              <a:gd name="connsiteY22" fmla="*/ 773906 h 931069"/>
              <a:gd name="connsiteX23" fmla="*/ 1188243 w 2185987"/>
              <a:gd name="connsiteY23" fmla="*/ 721519 h 931069"/>
              <a:gd name="connsiteX24" fmla="*/ 1352550 w 2185987"/>
              <a:gd name="connsiteY24" fmla="*/ 671512 h 931069"/>
              <a:gd name="connsiteX25" fmla="*/ 1524000 w 2185987"/>
              <a:gd name="connsiteY25" fmla="*/ 619125 h 931069"/>
              <a:gd name="connsiteX26" fmla="*/ 1664493 w 2185987"/>
              <a:gd name="connsiteY26" fmla="*/ 576262 h 931069"/>
              <a:gd name="connsiteX27" fmla="*/ 1793081 w 2185987"/>
              <a:gd name="connsiteY27" fmla="*/ 538162 h 931069"/>
              <a:gd name="connsiteX28" fmla="*/ 1871662 w 2185987"/>
              <a:gd name="connsiteY28" fmla="*/ 514350 h 931069"/>
              <a:gd name="connsiteX29" fmla="*/ 1912143 w 2185987"/>
              <a:gd name="connsiteY29" fmla="*/ 502444 h 931069"/>
              <a:gd name="connsiteX30" fmla="*/ 2002631 w 2185987"/>
              <a:gd name="connsiteY30" fmla="*/ 485775 h 931069"/>
              <a:gd name="connsiteX31" fmla="*/ 2081212 w 2185987"/>
              <a:gd name="connsiteY31" fmla="*/ 469106 h 931069"/>
              <a:gd name="connsiteX32" fmla="*/ 2126456 w 2185987"/>
              <a:gd name="connsiteY32" fmla="*/ 457200 h 931069"/>
              <a:gd name="connsiteX33" fmla="*/ 2150268 w 2185987"/>
              <a:gd name="connsiteY33" fmla="*/ 445294 h 931069"/>
              <a:gd name="connsiteX34" fmla="*/ 2174081 w 2185987"/>
              <a:gd name="connsiteY34" fmla="*/ 426244 h 931069"/>
              <a:gd name="connsiteX35" fmla="*/ 2185987 w 2185987"/>
              <a:gd name="connsiteY35" fmla="*/ 409575 h 931069"/>
              <a:gd name="connsiteX36" fmla="*/ 2185987 w 2185987"/>
              <a:gd name="connsiteY36" fmla="*/ 390525 h 931069"/>
              <a:gd name="connsiteX37" fmla="*/ 2171700 w 2185987"/>
              <a:gd name="connsiteY37" fmla="*/ 371475 h 931069"/>
              <a:gd name="connsiteX38" fmla="*/ 2147887 w 2185987"/>
              <a:gd name="connsiteY38" fmla="*/ 345281 h 931069"/>
              <a:gd name="connsiteX39" fmla="*/ 2107406 w 2185987"/>
              <a:gd name="connsiteY39" fmla="*/ 302419 h 931069"/>
              <a:gd name="connsiteX40" fmla="*/ 2076450 w 2185987"/>
              <a:gd name="connsiteY40" fmla="*/ 273844 h 931069"/>
              <a:gd name="connsiteX41" fmla="*/ 2045493 w 2185987"/>
              <a:gd name="connsiteY41" fmla="*/ 250031 h 931069"/>
              <a:gd name="connsiteX42" fmla="*/ 2016918 w 2185987"/>
              <a:gd name="connsiteY42" fmla="*/ 226219 h 931069"/>
              <a:gd name="connsiteX43" fmla="*/ 1981200 w 2185987"/>
              <a:gd name="connsiteY43" fmla="*/ 202406 h 931069"/>
              <a:gd name="connsiteX44" fmla="*/ 1938337 w 2185987"/>
              <a:gd name="connsiteY44" fmla="*/ 176212 h 931069"/>
              <a:gd name="connsiteX45" fmla="*/ 1881187 w 2185987"/>
              <a:gd name="connsiteY45" fmla="*/ 145256 h 931069"/>
              <a:gd name="connsiteX46" fmla="*/ 1828800 w 2185987"/>
              <a:gd name="connsiteY46" fmla="*/ 119062 h 931069"/>
              <a:gd name="connsiteX47" fmla="*/ 1771650 w 2185987"/>
              <a:gd name="connsiteY47" fmla="*/ 92869 h 931069"/>
              <a:gd name="connsiteX48" fmla="*/ 1697831 w 2185987"/>
              <a:gd name="connsiteY48" fmla="*/ 59531 h 931069"/>
              <a:gd name="connsiteX49" fmla="*/ 1645443 w 2185987"/>
              <a:gd name="connsiteY49" fmla="*/ 40481 h 931069"/>
              <a:gd name="connsiteX50" fmla="*/ 1581150 w 2185987"/>
              <a:gd name="connsiteY50" fmla="*/ 19050 h 931069"/>
              <a:gd name="connsiteX51" fmla="*/ 1543050 w 2185987"/>
              <a:gd name="connsiteY51" fmla="*/ 4762 h 931069"/>
              <a:gd name="connsiteX52" fmla="*/ 1528762 w 2185987"/>
              <a:gd name="connsiteY52" fmla="*/ 0 h 931069"/>
              <a:gd name="connsiteX53" fmla="*/ 1519237 w 2185987"/>
              <a:gd name="connsiteY53" fmla="*/ 0 h 931069"/>
              <a:gd name="connsiteX54" fmla="*/ 1509712 w 2185987"/>
              <a:gd name="connsiteY54" fmla="*/ 4762 h 931069"/>
              <a:gd name="connsiteX55" fmla="*/ 1507331 w 2185987"/>
              <a:gd name="connsiteY55" fmla="*/ 19050 h 931069"/>
              <a:gd name="connsiteX56" fmla="*/ 1512093 w 2185987"/>
              <a:gd name="connsiteY56" fmla="*/ 33337 h 931069"/>
              <a:gd name="connsiteX57" fmla="*/ 1521618 w 2185987"/>
              <a:gd name="connsiteY57" fmla="*/ 57150 h 931069"/>
              <a:gd name="connsiteX58" fmla="*/ 1540668 w 2185987"/>
              <a:gd name="connsiteY58" fmla="*/ 69056 h 931069"/>
              <a:gd name="connsiteX59" fmla="*/ 1574006 w 2185987"/>
              <a:gd name="connsiteY59" fmla="*/ 88106 h 931069"/>
              <a:gd name="connsiteX60" fmla="*/ 1619250 w 2185987"/>
              <a:gd name="connsiteY60" fmla="*/ 121444 h 931069"/>
              <a:gd name="connsiteX61" fmla="*/ 1645443 w 2185987"/>
              <a:gd name="connsiteY61" fmla="*/ 142875 h 931069"/>
              <a:gd name="connsiteX62" fmla="*/ 1664493 w 2185987"/>
              <a:gd name="connsiteY62" fmla="*/ 161925 h 931069"/>
              <a:gd name="connsiteX63" fmla="*/ 1671637 w 2185987"/>
              <a:gd name="connsiteY63" fmla="*/ 173831 h 931069"/>
              <a:gd name="connsiteX64" fmla="*/ 1674018 w 2185987"/>
              <a:gd name="connsiteY64" fmla="*/ 185737 h 931069"/>
              <a:gd name="connsiteX65" fmla="*/ 1674018 w 2185987"/>
              <a:gd name="connsiteY65" fmla="*/ 197644 h 931069"/>
              <a:gd name="connsiteX66" fmla="*/ 1654968 w 2185987"/>
              <a:gd name="connsiteY66" fmla="*/ 221456 h 931069"/>
              <a:gd name="connsiteX67" fmla="*/ 1607343 w 2185987"/>
              <a:gd name="connsiteY67" fmla="*/ 269081 h 931069"/>
              <a:gd name="connsiteX68" fmla="*/ 1535906 w 2185987"/>
              <a:gd name="connsiteY68" fmla="*/ 323850 h 931069"/>
              <a:gd name="connsiteX69" fmla="*/ 1431131 w 2185987"/>
              <a:gd name="connsiteY69" fmla="*/ 388144 h 931069"/>
              <a:gd name="connsiteX70" fmla="*/ 1338262 w 2185987"/>
              <a:gd name="connsiteY70" fmla="*/ 438150 h 931069"/>
              <a:gd name="connsiteX71" fmla="*/ 1219200 w 2185987"/>
              <a:gd name="connsiteY71" fmla="*/ 497681 h 931069"/>
              <a:gd name="connsiteX72" fmla="*/ 1097756 w 2185987"/>
              <a:gd name="connsiteY72" fmla="*/ 550069 h 931069"/>
              <a:gd name="connsiteX73" fmla="*/ 990600 w 2185987"/>
              <a:gd name="connsiteY73" fmla="*/ 590550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85987" h="931069">
                <a:moveTo>
                  <a:pt x="990600" y="590550"/>
                </a:moveTo>
                <a:lnTo>
                  <a:pt x="842962" y="638175"/>
                </a:lnTo>
                <a:lnTo>
                  <a:pt x="702468" y="681037"/>
                </a:lnTo>
                <a:lnTo>
                  <a:pt x="545306" y="726281"/>
                </a:lnTo>
                <a:lnTo>
                  <a:pt x="364331" y="776287"/>
                </a:lnTo>
                <a:lnTo>
                  <a:pt x="202406" y="816769"/>
                </a:lnTo>
                <a:lnTo>
                  <a:pt x="95250" y="840581"/>
                </a:lnTo>
                <a:lnTo>
                  <a:pt x="16668" y="859631"/>
                </a:lnTo>
                <a:lnTo>
                  <a:pt x="4762" y="864394"/>
                </a:lnTo>
                <a:lnTo>
                  <a:pt x="0" y="873919"/>
                </a:lnTo>
                <a:lnTo>
                  <a:pt x="0" y="892969"/>
                </a:lnTo>
                <a:lnTo>
                  <a:pt x="4762" y="909637"/>
                </a:lnTo>
                <a:lnTo>
                  <a:pt x="9525" y="916781"/>
                </a:lnTo>
                <a:lnTo>
                  <a:pt x="19050" y="923925"/>
                </a:lnTo>
                <a:lnTo>
                  <a:pt x="33337" y="928687"/>
                </a:lnTo>
                <a:lnTo>
                  <a:pt x="73818" y="931069"/>
                </a:lnTo>
                <a:lnTo>
                  <a:pt x="228600" y="912019"/>
                </a:lnTo>
                <a:lnTo>
                  <a:pt x="435768" y="883444"/>
                </a:lnTo>
                <a:lnTo>
                  <a:pt x="566737" y="866775"/>
                </a:lnTo>
                <a:lnTo>
                  <a:pt x="721518" y="840581"/>
                </a:lnTo>
                <a:lnTo>
                  <a:pt x="840581" y="816769"/>
                </a:lnTo>
                <a:lnTo>
                  <a:pt x="921543" y="797719"/>
                </a:lnTo>
                <a:lnTo>
                  <a:pt x="1009650" y="773906"/>
                </a:lnTo>
                <a:lnTo>
                  <a:pt x="1188243" y="721519"/>
                </a:lnTo>
                <a:lnTo>
                  <a:pt x="1352550" y="671512"/>
                </a:lnTo>
                <a:lnTo>
                  <a:pt x="1524000" y="619125"/>
                </a:lnTo>
                <a:lnTo>
                  <a:pt x="1664493" y="576262"/>
                </a:lnTo>
                <a:lnTo>
                  <a:pt x="1793081" y="538162"/>
                </a:lnTo>
                <a:lnTo>
                  <a:pt x="1871662" y="514350"/>
                </a:lnTo>
                <a:lnTo>
                  <a:pt x="1912143" y="502444"/>
                </a:lnTo>
                <a:lnTo>
                  <a:pt x="2002631" y="485775"/>
                </a:lnTo>
                <a:lnTo>
                  <a:pt x="2081212" y="469106"/>
                </a:lnTo>
                <a:lnTo>
                  <a:pt x="2126456" y="457200"/>
                </a:lnTo>
                <a:lnTo>
                  <a:pt x="2150268" y="445294"/>
                </a:lnTo>
                <a:lnTo>
                  <a:pt x="2174081" y="426244"/>
                </a:lnTo>
                <a:lnTo>
                  <a:pt x="2185987" y="409575"/>
                </a:lnTo>
                <a:lnTo>
                  <a:pt x="2185987" y="390525"/>
                </a:lnTo>
                <a:lnTo>
                  <a:pt x="2171700" y="371475"/>
                </a:lnTo>
                <a:lnTo>
                  <a:pt x="2147887" y="345281"/>
                </a:lnTo>
                <a:lnTo>
                  <a:pt x="2107406" y="302419"/>
                </a:lnTo>
                <a:lnTo>
                  <a:pt x="2076450" y="273844"/>
                </a:lnTo>
                <a:lnTo>
                  <a:pt x="2045493" y="250031"/>
                </a:lnTo>
                <a:lnTo>
                  <a:pt x="2016918" y="226219"/>
                </a:lnTo>
                <a:lnTo>
                  <a:pt x="1981200" y="202406"/>
                </a:lnTo>
                <a:lnTo>
                  <a:pt x="1938337" y="176212"/>
                </a:lnTo>
                <a:lnTo>
                  <a:pt x="1881187" y="145256"/>
                </a:lnTo>
                <a:lnTo>
                  <a:pt x="1828800" y="119062"/>
                </a:lnTo>
                <a:lnTo>
                  <a:pt x="1771650" y="92869"/>
                </a:lnTo>
                <a:lnTo>
                  <a:pt x="1697831" y="59531"/>
                </a:lnTo>
                <a:lnTo>
                  <a:pt x="1645443" y="40481"/>
                </a:lnTo>
                <a:lnTo>
                  <a:pt x="1581150" y="19050"/>
                </a:lnTo>
                <a:lnTo>
                  <a:pt x="1543050" y="4762"/>
                </a:lnTo>
                <a:lnTo>
                  <a:pt x="1528762" y="0"/>
                </a:lnTo>
                <a:lnTo>
                  <a:pt x="1519237" y="0"/>
                </a:lnTo>
                <a:lnTo>
                  <a:pt x="1509712" y="4762"/>
                </a:lnTo>
                <a:lnTo>
                  <a:pt x="1507331" y="19050"/>
                </a:lnTo>
                <a:lnTo>
                  <a:pt x="1512093" y="33337"/>
                </a:lnTo>
                <a:lnTo>
                  <a:pt x="1521618" y="57150"/>
                </a:lnTo>
                <a:lnTo>
                  <a:pt x="1540668" y="69056"/>
                </a:lnTo>
                <a:lnTo>
                  <a:pt x="1574006" y="88106"/>
                </a:lnTo>
                <a:lnTo>
                  <a:pt x="1619250" y="121444"/>
                </a:lnTo>
                <a:lnTo>
                  <a:pt x="1645443" y="142875"/>
                </a:lnTo>
                <a:lnTo>
                  <a:pt x="1664493" y="161925"/>
                </a:lnTo>
                <a:lnTo>
                  <a:pt x="1671637" y="173831"/>
                </a:lnTo>
                <a:lnTo>
                  <a:pt x="1674018" y="185737"/>
                </a:lnTo>
                <a:lnTo>
                  <a:pt x="1674018" y="197644"/>
                </a:lnTo>
                <a:lnTo>
                  <a:pt x="1654968" y="221456"/>
                </a:lnTo>
                <a:lnTo>
                  <a:pt x="1607343" y="269081"/>
                </a:lnTo>
                <a:lnTo>
                  <a:pt x="1535906" y="323850"/>
                </a:lnTo>
                <a:lnTo>
                  <a:pt x="1431131" y="388144"/>
                </a:lnTo>
                <a:lnTo>
                  <a:pt x="1338262" y="438150"/>
                </a:lnTo>
                <a:lnTo>
                  <a:pt x="1219200" y="497681"/>
                </a:lnTo>
                <a:lnTo>
                  <a:pt x="1097756" y="550069"/>
                </a:lnTo>
                <a:lnTo>
                  <a:pt x="990600" y="590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DA52E7D2-AE2E-4A6A-9F85-31E595A22E85}"/>
              </a:ext>
            </a:extLst>
          </p:cNvPr>
          <p:cNvSpPr/>
          <p:nvPr/>
        </p:nvSpPr>
        <p:spPr>
          <a:xfrm>
            <a:off x="5040313" y="3429000"/>
            <a:ext cx="3306762" cy="560388"/>
          </a:xfrm>
          <a:custGeom>
            <a:avLst/>
            <a:gdLst>
              <a:gd name="connsiteX0" fmla="*/ 1080407 w 3306535"/>
              <a:gd name="connsiteY0" fmla="*/ 234043 h 560614"/>
              <a:gd name="connsiteX1" fmla="*/ 1224643 w 3306535"/>
              <a:gd name="connsiteY1" fmla="*/ 212271 h 560614"/>
              <a:gd name="connsiteX2" fmla="*/ 1371600 w 3306535"/>
              <a:gd name="connsiteY2" fmla="*/ 187779 h 560614"/>
              <a:gd name="connsiteX3" fmla="*/ 1496785 w 3306535"/>
              <a:gd name="connsiteY3" fmla="*/ 166007 h 560614"/>
              <a:gd name="connsiteX4" fmla="*/ 1570264 w 3306535"/>
              <a:gd name="connsiteY4" fmla="*/ 152400 h 560614"/>
              <a:gd name="connsiteX5" fmla="*/ 1801585 w 3306535"/>
              <a:gd name="connsiteY5" fmla="*/ 133350 h 560614"/>
              <a:gd name="connsiteX6" fmla="*/ 2011135 w 3306535"/>
              <a:gd name="connsiteY6" fmla="*/ 122464 h 560614"/>
              <a:gd name="connsiteX7" fmla="*/ 2185307 w 3306535"/>
              <a:gd name="connsiteY7" fmla="*/ 111579 h 560614"/>
              <a:gd name="connsiteX8" fmla="*/ 2487385 w 3306535"/>
              <a:gd name="connsiteY8" fmla="*/ 95250 h 560614"/>
              <a:gd name="connsiteX9" fmla="*/ 2585357 w 3306535"/>
              <a:gd name="connsiteY9" fmla="*/ 89807 h 560614"/>
              <a:gd name="connsiteX10" fmla="*/ 2628900 w 3306535"/>
              <a:gd name="connsiteY10" fmla="*/ 87086 h 560614"/>
              <a:gd name="connsiteX11" fmla="*/ 2669721 w 3306535"/>
              <a:gd name="connsiteY11" fmla="*/ 78921 h 560614"/>
              <a:gd name="connsiteX12" fmla="*/ 2702378 w 3306535"/>
              <a:gd name="connsiteY12" fmla="*/ 68036 h 560614"/>
              <a:gd name="connsiteX13" fmla="*/ 2745921 w 3306535"/>
              <a:gd name="connsiteY13" fmla="*/ 46264 h 560614"/>
              <a:gd name="connsiteX14" fmla="*/ 2792185 w 3306535"/>
              <a:gd name="connsiteY14" fmla="*/ 13607 h 560614"/>
              <a:gd name="connsiteX15" fmla="*/ 2808514 w 3306535"/>
              <a:gd name="connsiteY15" fmla="*/ 0 h 560614"/>
              <a:gd name="connsiteX16" fmla="*/ 2841171 w 3306535"/>
              <a:gd name="connsiteY16" fmla="*/ 5443 h 560614"/>
              <a:gd name="connsiteX17" fmla="*/ 2925535 w 3306535"/>
              <a:gd name="connsiteY17" fmla="*/ 27214 h 560614"/>
              <a:gd name="connsiteX18" fmla="*/ 3072493 w 3306535"/>
              <a:gd name="connsiteY18" fmla="*/ 73479 h 560614"/>
              <a:gd name="connsiteX19" fmla="*/ 3140528 w 3306535"/>
              <a:gd name="connsiteY19" fmla="*/ 100693 h 560614"/>
              <a:gd name="connsiteX20" fmla="*/ 3216728 w 3306535"/>
              <a:gd name="connsiteY20" fmla="*/ 136071 h 560614"/>
              <a:gd name="connsiteX21" fmla="*/ 3262993 w 3306535"/>
              <a:gd name="connsiteY21" fmla="*/ 163286 h 560614"/>
              <a:gd name="connsiteX22" fmla="*/ 3276600 w 3306535"/>
              <a:gd name="connsiteY22" fmla="*/ 171450 h 560614"/>
              <a:gd name="connsiteX23" fmla="*/ 3292928 w 3306535"/>
              <a:gd name="connsiteY23" fmla="*/ 190500 h 560614"/>
              <a:gd name="connsiteX24" fmla="*/ 3303814 w 3306535"/>
              <a:gd name="connsiteY24" fmla="*/ 212271 h 560614"/>
              <a:gd name="connsiteX25" fmla="*/ 3306535 w 3306535"/>
              <a:gd name="connsiteY25" fmla="*/ 231321 h 560614"/>
              <a:gd name="connsiteX26" fmla="*/ 3298371 w 3306535"/>
              <a:gd name="connsiteY26" fmla="*/ 263979 h 560614"/>
              <a:gd name="connsiteX27" fmla="*/ 3284764 w 3306535"/>
              <a:gd name="connsiteY27" fmla="*/ 291193 h 560614"/>
              <a:gd name="connsiteX28" fmla="*/ 3262993 w 3306535"/>
              <a:gd name="connsiteY28" fmla="*/ 315686 h 560614"/>
              <a:gd name="connsiteX29" fmla="*/ 3241221 w 3306535"/>
              <a:gd name="connsiteY29" fmla="*/ 329293 h 560614"/>
              <a:gd name="connsiteX30" fmla="*/ 3205843 w 3306535"/>
              <a:gd name="connsiteY30" fmla="*/ 340179 h 560614"/>
              <a:gd name="connsiteX31" fmla="*/ 3162300 w 3306535"/>
              <a:gd name="connsiteY31" fmla="*/ 345621 h 560614"/>
              <a:gd name="connsiteX32" fmla="*/ 3083378 w 3306535"/>
              <a:gd name="connsiteY32" fmla="*/ 337457 h 560614"/>
              <a:gd name="connsiteX33" fmla="*/ 2958193 w 3306535"/>
              <a:gd name="connsiteY33" fmla="*/ 323850 h 560614"/>
              <a:gd name="connsiteX34" fmla="*/ 2860221 w 3306535"/>
              <a:gd name="connsiteY34" fmla="*/ 318407 h 560614"/>
              <a:gd name="connsiteX35" fmla="*/ 2718707 w 3306535"/>
              <a:gd name="connsiteY35" fmla="*/ 312964 h 560614"/>
              <a:gd name="connsiteX36" fmla="*/ 2522764 w 3306535"/>
              <a:gd name="connsiteY36" fmla="*/ 318407 h 560614"/>
              <a:gd name="connsiteX37" fmla="*/ 2367643 w 3306535"/>
              <a:gd name="connsiteY37" fmla="*/ 323850 h 560614"/>
              <a:gd name="connsiteX38" fmla="*/ 2149928 w 3306535"/>
              <a:gd name="connsiteY38" fmla="*/ 334736 h 560614"/>
              <a:gd name="connsiteX39" fmla="*/ 1913164 w 3306535"/>
              <a:gd name="connsiteY39" fmla="*/ 351064 h 560614"/>
              <a:gd name="connsiteX40" fmla="*/ 1736271 w 3306535"/>
              <a:gd name="connsiteY40" fmla="*/ 361950 h 560614"/>
              <a:gd name="connsiteX41" fmla="*/ 1513114 w 3306535"/>
              <a:gd name="connsiteY41" fmla="*/ 383721 h 560614"/>
              <a:gd name="connsiteX42" fmla="*/ 1287235 w 3306535"/>
              <a:gd name="connsiteY42" fmla="*/ 413657 h 560614"/>
              <a:gd name="connsiteX43" fmla="*/ 1061357 w 3306535"/>
              <a:gd name="connsiteY43" fmla="*/ 443593 h 560614"/>
              <a:gd name="connsiteX44" fmla="*/ 816428 w 3306535"/>
              <a:gd name="connsiteY44" fmla="*/ 476250 h 560614"/>
              <a:gd name="connsiteX45" fmla="*/ 699407 w 3306535"/>
              <a:gd name="connsiteY45" fmla="*/ 492579 h 560614"/>
              <a:gd name="connsiteX46" fmla="*/ 653143 w 3306535"/>
              <a:gd name="connsiteY46" fmla="*/ 503464 h 560614"/>
              <a:gd name="connsiteX47" fmla="*/ 503464 w 3306535"/>
              <a:gd name="connsiteY47" fmla="*/ 541564 h 560614"/>
              <a:gd name="connsiteX48" fmla="*/ 438150 w 3306535"/>
              <a:gd name="connsiteY48" fmla="*/ 557893 h 560614"/>
              <a:gd name="connsiteX49" fmla="*/ 410935 w 3306535"/>
              <a:gd name="connsiteY49" fmla="*/ 560614 h 560614"/>
              <a:gd name="connsiteX50" fmla="*/ 381000 w 3306535"/>
              <a:gd name="connsiteY50" fmla="*/ 555171 h 560614"/>
              <a:gd name="connsiteX51" fmla="*/ 332014 w 3306535"/>
              <a:gd name="connsiteY51" fmla="*/ 538843 h 560614"/>
              <a:gd name="connsiteX52" fmla="*/ 274864 w 3306535"/>
              <a:gd name="connsiteY52" fmla="*/ 514350 h 560614"/>
              <a:gd name="connsiteX53" fmla="*/ 204107 w 3306535"/>
              <a:gd name="connsiteY53" fmla="*/ 473529 h 560614"/>
              <a:gd name="connsiteX54" fmla="*/ 157843 w 3306535"/>
              <a:gd name="connsiteY54" fmla="*/ 446314 h 560614"/>
              <a:gd name="connsiteX55" fmla="*/ 127907 w 3306535"/>
              <a:gd name="connsiteY55" fmla="*/ 421821 h 560614"/>
              <a:gd name="connsiteX56" fmla="*/ 108857 w 3306535"/>
              <a:gd name="connsiteY56" fmla="*/ 405493 h 560614"/>
              <a:gd name="connsiteX57" fmla="*/ 81643 w 3306535"/>
              <a:gd name="connsiteY57" fmla="*/ 378279 h 560614"/>
              <a:gd name="connsiteX58" fmla="*/ 57150 w 3306535"/>
              <a:gd name="connsiteY58" fmla="*/ 348343 h 560614"/>
              <a:gd name="connsiteX59" fmla="*/ 32657 w 3306535"/>
              <a:gd name="connsiteY59" fmla="*/ 310243 h 560614"/>
              <a:gd name="connsiteX60" fmla="*/ 10885 w 3306535"/>
              <a:gd name="connsiteY60" fmla="*/ 261257 h 560614"/>
              <a:gd name="connsiteX61" fmla="*/ 0 w 3306535"/>
              <a:gd name="connsiteY61" fmla="*/ 220436 h 560614"/>
              <a:gd name="connsiteX62" fmla="*/ 0 w 3306535"/>
              <a:gd name="connsiteY62" fmla="*/ 182336 h 560614"/>
              <a:gd name="connsiteX63" fmla="*/ 5443 w 3306535"/>
              <a:gd name="connsiteY63" fmla="*/ 163286 h 560614"/>
              <a:gd name="connsiteX64" fmla="*/ 13607 w 3306535"/>
              <a:gd name="connsiteY64" fmla="*/ 155121 h 560614"/>
              <a:gd name="connsiteX65" fmla="*/ 21771 w 3306535"/>
              <a:gd name="connsiteY65" fmla="*/ 155121 h 560614"/>
              <a:gd name="connsiteX66" fmla="*/ 35378 w 3306535"/>
              <a:gd name="connsiteY66" fmla="*/ 157843 h 560614"/>
              <a:gd name="connsiteX67" fmla="*/ 48985 w 3306535"/>
              <a:gd name="connsiteY67" fmla="*/ 166007 h 560614"/>
              <a:gd name="connsiteX68" fmla="*/ 62593 w 3306535"/>
              <a:gd name="connsiteY68" fmla="*/ 176893 h 560614"/>
              <a:gd name="connsiteX69" fmla="*/ 84364 w 3306535"/>
              <a:gd name="connsiteY69" fmla="*/ 201386 h 560614"/>
              <a:gd name="connsiteX70" fmla="*/ 103414 w 3306535"/>
              <a:gd name="connsiteY70" fmla="*/ 223157 h 560614"/>
              <a:gd name="connsiteX71" fmla="*/ 125185 w 3306535"/>
              <a:gd name="connsiteY71" fmla="*/ 242207 h 560614"/>
              <a:gd name="connsiteX72" fmla="*/ 160564 w 3306535"/>
              <a:gd name="connsiteY72" fmla="*/ 261257 h 560614"/>
              <a:gd name="connsiteX73" fmla="*/ 206828 w 3306535"/>
              <a:gd name="connsiteY73" fmla="*/ 277586 h 560614"/>
              <a:gd name="connsiteX74" fmla="*/ 261257 w 3306535"/>
              <a:gd name="connsiteY74" fmla="*/ 288471 h 560614"/>
              <a:gd name="connsiteX75" fmla="*/ 348343 w 3306535"/>
              <a:gd name="connsiteY75" fmla="*/ 293914 h 560614"/>
              <a:gd name="connsiteX76" fmla="*/ 500743 w 3306535"/>
              <a:gd name="connsiteY76" fmla="*/ 296636 h 560614"/>
              <a:gd name="connsiteX77" fmla="*/ 715735 w 3306535"/>
              <a:gd name="connsiteY77" fmla="*/ 280307 h 560614"/>
              <a:gd name="connsiteX78" fmla="*/ 928007 w 3306535"/>
              <a:gd name="connsiteY78" fmla="*/ 255814 h 560614"/>
              <a:gd name="connsiteX79" fmla="*/ 1080407 w 3306535"/>
              <a:gd name="connsiteY79" fmla="*/ 234043 h 560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306535" h="560614">
                <a:moveTo>
                  <a:pt x="1080407" y="234043"/>
                </a:moveTo>
                <a:lnTo>
                  <a:pt x="1224643" y="212271"/>
                </a:lnTo>
                <a:lnTo>
                  <a:pt x="1371600" y="187779"/>
                </a:lnTo>
                <a:lnTo>
                  <a:pt x="1496785" y="166007"/>
                </a:lnTo>
                <a:lnTo>
                  <a:pt x="1570264" y="152400"/>
                </a:lnTo>
                <a:lnTo>
                  <a:pt x="1801585" y="133350"/>
                </a:lnTo>
                <a:lnTo>
                  <a:pt x="2011135" y="122464"/>
                </a:lnTo>
                <a:lnTo>
                  <a:pt x="2185307" y="111579"/>
                </a:lnTo>
                <a:lnTo>
                  <a:pt x="2487385" y="95250"/>
                </a:lnTo>
                <a:lnTo>
                  <a:pt x="2585357" y="89807"/>
                </a:lnTo>
                <a:lnTo>
                  <a:pt x="2628900" y="87086"/>
                </a:lnTo>
                <a:lnTo>
                  <a:pt x="2669721" y="78921"/>
                </a:lnTo>
                <a:lnTo>
                  <a:pt x="2702378" y="68036"/>
                </a:lnTo>
                <a:lnTo>
                  <a:pt x="2745921" y="46264"/>
                </a:lnTo>
                <a:lnTo>
                  <a:pt x="2792185" y="13607"/>
                </a:lnTo>
                <a:lnTo>
                  <a:pt x="2808514" y="0"/>
                </a:lnTo>
                <a:lnTo>
                  <a:pt x="2841171" y="5443"/>
                </a:lnTo>
                <a:lnTo>
                  <a:pt x="2925535" y="27214"/>
                </a:lnTo>
                <a:lnTo>
                  <a:pt x="3072493" y="73479"/>
                </a:lnTo>
                <a:lnTo>
                  <a:pt x="3140528" y="100693"/>
                </a:lnTo>
                <a:lnTo>
                  <a:pt x="3216728" y="136071"/>
                </a:lnTo>
                <a:lnTo>
                  <a:pt x="3262993" y="163286"/>
                </a:lnTo>
                <a:lnTo>
                  <a:pt x="3276600" y="171450"/>
                </a:lnTo>
                <a:lnTo>
                  <a:pt x="3292928" y="190500"/>
                </a:lnTo>
                <a:lnTo>
                  <a:pt x="3303814" y="212271"/>
                </a:lnTo>
                <a:lnTo>
                  <a:pt x="3306535" y="231321"/>
                </a:lnTo>
                <a:lnTo>
                  <a:pt x="3298371" y="263979"/>
                </a:lnTo>
                <a:lnTo>
                  <a:pt x="3284764" y="291193"/>
                </a:lnTo>
                <a:lnTo>
                  <a:pt x="3262993" y="315686"/>
                </a:lnTo>
                <a:lnTo>
                  <a:pt x="3241221" y="329293"/>
                </a:lnTo>
                <a:lnTo>
                  <a:pt x="3205843" y="340179"/>
                </a:lnTo>
                <a:lnTo>
                  <a:pt x="3162300" y="345621"/>
                </a:lnTo>
                <a:lnTo>
                  <a:pt x="3083378" y="337457"/>
                </a:lnTo>
                <a:lnTo>
                  <a:pt x="2958193" y="323850"/>
                </a:lnTo>
                <a:lnTo>
                  <a:pt x="2860221" y="318407"/>
                </a:lnTo>
                <a:lnTo>
                  <a:pt x="2718707" y="312964"/>
                </a:lnTo>
                <a:lnTo>
                  <a:pt x="2522764" y="318407"/>
                </a:lnTo>
                <a:lnTo>
                  <a:pt x="2367643" y="323850"/>
                </a:lnTo>
                <a:lnTo>
                  <a:pt x="2149928" y="334736"/>
                </a:lnTo>
                <a:lnTo>
                  <a:pt x="1913164" y="351064"/>
                </a:lnTo>
                <a:lnTo>
                  <a:pt x="1736271" y="361950"/>
                </a:lnTo>
                <a:lnTo>
                  <a:pt x="1513114" y="383721"/>
                </a:lnTo>
                <a:lnTo>
                  <a:pt x="1287235" y="413657"/>
                </a:lnTo>
                <a:lnTo>
                  <a:pt x="1061357" y="443593"/>
                </a:lnTo>
                <a:lnTo>
                  <a:pt x="816428" y="476250"/>
                </a:lnTo>
                <a:lnTo>
                  <a:pt x="699407" y="492579"/>
                </a:lnTo>
                <a:lnTo>
                  <a:pt x="653143" y="503464"/>
                </a:lnTo>
                <a:lnTo>
                  <a:pt x="503464" y="541564"/>
                </a:lnTo>
                <a:lnTo>
                  <a:pt x="438150" y="557893"/>
                </a:lnTo>
                <a:lnTo>
                  <a:pt x="410935" y="560614"/>
                </a:lnTo>
                <a:lnTo>
                  <a:pt x="381000" y="555171"/>
                </a:lnTo>
                <a:lnTo>
                  <a:pt x="332014" y="538843"/>
                </a:lnTo>
                <a:lnTo>
                  <a:pt x="274864" y="514350"/>
                </a:lnTo>
                <a:lnTo>
                  <a:pt x="204107" y="473529"/>
                </a:lnTo>
                <a:lnTo>
                  <a:pt x="157843" y="446314"/>
                </a:lnTo>
                <a:lnTo>
                  <a:pt x="127907" y="421821"/>
                </a:lnTo>
                <a:lnTo>
                  <a:pt x="108857" y="405493"/>
                </a:lnTo>
                <a:lnTo>
                  <a:pt x="81643" y="378279"/>
                </a:lnTo>
                <a:lnTo>
                  <a:pt x="57150" y="348343"/>
                </a:lnTo>
                <a:lnTo>
                  <a:pt x="32657" y="310243"/>
                </a:lnTo>
                <a:lnTo>
                  <a:pt x="10885" y="261257"/>
                </a:lnTo>
                <a:lnTo>
                  <a:pt x="0" y="220436"/>
                </a:lnTo>
                <a:lnTo>
                  <a:pt x="0" y="182336"/>
                </a:lnTo>
                <a:lnTo>
                  <a:pt x="5443" y="163286"/>
                </a:lnTo>
                <a:lnTo>
                  <a:pt x="13607" y="155121"/>
                </a:lnTo>
                <a:lnTo>
                  <a:pt x="21771" y="155121"/>
                </a:lnTo>
                <a:lnTo>
                  <a:pt x="35378" y="157843"/>
                </a:lnTo>
                <a:lnTo>
                  <a:pt x="48985" y="166007"/>
                </a:lnTo>
                <a:lnTo>
                  <a:pt x="62593" y="176893"/>
                </a:lnTo>
                <a:lnTo>
                  <a:pt x="84364" y="201386"/>
                </a:lnTo>
                <a:lnTo>
                  <a:pt x="103414" y="223157"/>
                </a:lnTo>
                <a:lnTo>
                  <a:pt x="125185" y="242207"/>
                </a:lnTo>
                <a:lnTo>
                  <a:pt x="160564" y="261257"/>
                </a:lnTo>
                <a:lnTo>
                  <a:pt x="206828" y="277586"/>
                </a:lnTo>
                <a:lnTo>
                  <a:pt x="261257" y="288471"/>
                </a:lnTo>
                <a:lnTo>
                  <a:pt x="348343" y="293914"/>
                </a:lnTo>
                <a:lnTo>
                  <a:pt x="500743" y="296636"/>
                </a:lnTo>
                <a:lnTo>
                  <a:pt x="715735" y="280307"/>
                </a:lnTo>
                <a:lnTo>
                  <a:pt x="928007" y="255814"/>
                </a:lnTo>
                <a:lnTo>
                  <a:pt x="1080407" y="2340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62866944-7F63-46C0-B03F-75C97D3DA7D2}"/>
              </a:ext>
            </a:extLst>
          </p:cNvPr>
          <p:cNvSpPr/>
          <p:nvPr/>
        </p:nvSpPr>
        <p:spPr>
          <a:xfrm rot="16200000">
            <a:off x="5202239" y="3492501"/>
            <a:ext cx="2943225" cy="574675"/>
          </a:xfrm>
          <a:custGeom>
            <a:avLst/>
            <a:gdLst>
              <a:gd name="connsiteX0" fmla="*/ 781624 w 2943616"/>
              <a:gd name="connsiteY0" fmla="*/ 182880 h 573692"/>
              <a:gd name="connsiteX1" fmla="*/ 606259 w 2943616"/>
              <a:gd name="connsiteY1" fmla="*/ 177870 h 573692"/>
              <a:gd name="connsiteX2" fmla="*/ 415864 w 2943616"/>
              <a:gd name="connsiteY2" fmla="*/ 175364 h 573692"/>
              <a:gd name="connsiteX3" fmla="*/ 215447 w 2943616"/>
              <a:gd name="connsiteY3" fmla="*/ 172859 h 573692"/>
              <a:gd name="connsiteX4" fmla="*/ 0 w 2943616"/>
              <a:gd name="connsiteY4" fmla="*/ 167849 h 573692"/>
              <a:gd name="connsiteX5" fmla="*/ 27557 w 2943616"/>
              <a:gd name="connsiteY5" fmla="*/ 395822 h 573692"/>
              <a:gd name="connsiteX6" fmla="*/ 220458 w 2943616"/>
              <a:gd name="connsiteY6" fmla="*/ 395822 h 573692"/>
              <a:gd name="connsiteX7" fmla="*/ 413358 w 2943616"/>
              <a:gd name="connsiteY7" fmla="*/ 403338 h 573692"/>
              <a:gd name="connsiteX8" fmla="*/ 643837 w 2943616"/>
              <a:gd name="connsiteY8" fmla="*/ 408348 h 573692"/>
              <a:gd name="connsiteX9" fmla="*/ 854275 w 2943616"/>
              <a:gd name="connsiteY9" fmla="*/ 410854 h 573692"/>
              <a:gd name="connsiteX10" fmla="*/ 1112311 w 2943616"/>
              <a:gd name="connsiteY10" fmla="*/ 415864 h 573692"/>
              <a:gd name="connsiteX11" fmla="*/ 1350305 w 2943616"/>
              <a:gd name="connsiteY11" fmla="*/ 415864 h 573692"/>
              <a:gd name="connsiteX12" fmla="*/ 1440493 w 2943616"/>
              <a:gd name="connsiteY12" fmla="*/ 413359 h 573692"/>
              <a:gd name="connsiteX13" fmla="*/ 1525670 w 2943616"/>
              <a:gd name="connsiteY13" fmla="*/ 415864 h 573692"/>
              <a:gd name="connsiteX14" fmla="*/ 1663456 w 2943616"/>
              <a:gd name="connsiteY14" fmla="*/ 438411 h 573692"/>
              <a:gd name="connsiteX15" fmla="*/ 1808758 w 2943616"/>
              <a:gd name="connsiteY15" fmla="*/ 448432 h 573692"/>
              <a:gd name="connsiteX16" fmla="*/ 1916482 w 2943616"/>
              <a:gd name="connsiteY16" fmla="*/ 458453 h 573692"/>
              <a:gd name="connsiteX17" fmla="*/ 1979112 w 2943616"/>
              <a:gd name="connsiteY17" fmla="*/ 460958 h 573692"/>
              <a:gd name="connsiteX18" fmla="*/ 2071804 w 2943616"/>
              <a:gd name="connsiteY18" fmla="*/ 463463 h 573692"/>
              <a:gd name="connsiteX19" fmla="*/ 2154476 w 2943616"/>
              <a:gd name="connsiteY19" fmla="*/ 468473 h 573692"/>
              <a:gd name="connsiteX20" fmla="*/ 2244664 w 2943616"/>
              <a:gd name="connsiteY20" fmla="*/ 478494 h 573692"/>
              <a:gd name="connsiteX21" fmla="*/ 2324830 w 2943616"/>
              <a:gd name="connsiteY21" fmla="*/ 493525 h 573692"/>
              <a:gd name="connsiteX22" fmla="*/ 2382450 w 2943616"/>
              <a:gd name="connsiteY22" fmla="*/ 508557 h 573692"/>
              <a:gd name="connsiteX23" fmla="*/ 2435059 w 2943616"/>
              <a:gd name="connsiteY23" fmla="*/ 531104 h 573692"/>
              <a:gd name="connsiteX24" fmla="*/ 2502700 w 2943616"/>
              <a:gd name="connsiteY24" fmla="*/ 553650 h 573692"/>
              <a:gd name="connsiteX25" fmla="*/ 2557814 w 2943616"/>
              <a:gd name="connsiteY25" fmla="*/ 568682 h 573692"/>
              <a:gd name="connsiteX26" fmla="*/ 2597898 w 2943616"/>
              <a:gd name="connsiteY26" fmla="*/ 573692 h 573692"/>
              <a:gd name="connsiteX27" fmla="*/ 2625455 w 2943616"/>
              <a:gd name="connsiteY27" fmla="*/ 566176 h 573692"/>
              <a:gd name="connsiteX28" fmla="*/ 2648002 w 2943616"/>
              <a:gd name="connsiteY28" fmla="*/ 551145 h 573692"/>
              <a:gd name="connsiteX29" fmla="*/ 2675559 w 2943616"/>
              <a:gd name="connsiteY29" fmla="*/ 528598 h 573692"/>
              <a:gd name="connsiteX30" fmla="*/ 2693095 w 2943616"/>
              <a:gd name="connsiteY30" fmla="*/ 506051 h 573692"/>
              <a:gd name="connsiteX31" fmla="*/ 2710632 w 2943616"/>
              <a:gd name="connsiteY31" fmla="*/ 478494 h 573692"/>
              <a:gd name="connsiteX32" fmla="*/ 2733179 w 2943616"/>
              <a:gd name="connsiteY32" fmla="*/ 440916 h 573692"/>
              <a:gd name="connsiteX33" fmla="*/ 2755726 w 2943616"/>
              <a:gd name="connsiteY33" fmla="*/ 380791 h 573692"/>
              <a:gd name="connsiteX34" fmla="*/ 2770757 w 2943616"/>
              <a:gd name="connsiteY34" fmla="*/ 335698 h 573692"/>
              <a:gd name="connsiteX35" fmla="*/ 2780778 w 2943616"/>
              <a:gd name="connsiteY35" fmla="*/ 298119 h 573692"/>
              <a:gd name="connsiteX36" fmla="*/ 2795809 w 2943616"/>
              <a:gd name="connsiteY36" fmla="*/ 265552 h 573692"/>
              <a:gd name="connsiteX37" fmla="*/ 2818356 w 2943616"/>
              <a:gd name="connsiteY37" fmla="*/ 227974 h 573692"/>
              <a:gd name="connsiteX38" fmla="*/ 2833387 w 2943616"/>
              <a:gd name="connsiteY38" fmla="*/ 210437 h 573692"/>
              <a:gd name="connsiteX39" fmla="*/ 2893512 w 2943616"/>
              <a:gd name="connsiteY39" fmla="*/ 172859 h 573692"/>
              <a:gd name="connsiteX40" fmla="*/ 2943616 w 2943616"/>
              <a:gd name="connsiteY40" fmla="*/ 152818 h 573692"/>
              <a:gd name="connsiteX41" fmla="*/ 2858439 w 2943616"/>
              <a:gd name="connsiteY41" fmla="*/ 0 h 573692"/>
              <a:gd name="connsiteX42" fmla="*/ 2758231 w 2943616"/>
              <a:gd name="connsiteY42" fmla="*/ 60125 h 573692"/>
              <a:gd name="connsiteX43" fmla="*/ 2693095 w 2943616"/>
              <a:gd name="connsiteY43" fmla="*/ 97703 h 573692"/>
              <a:gd name="connsiteX44" fmla="*/ 2632970 w 2943616"/>
              <a:gd name="connsiteY44" fmla="*/ 135281 h 573692"/>
              <a:gd name="connsiteX45" fmla="*/ 2575351 w 2943616"/>
              <a:gd name="connsiteY45" fmla="*/ 165344 h 573692"/>
              <a:gd name="connsiteX46" fmla="*/ 2510215 w 2943616"/>
              <a:gd name="connsiteY46" fmla="*/ 190396 h 573692"/>
              <a:gd name="connsiteX47" fmla="*/ 2457606 w 2943616"/>
              <a:gd name="connsiteY47" fmla="*/ 195406 h 573692"/>
              <a:gd name="connsiteX48" fmla="*/ 2294768 w 2943616"/>
              <a:gd name="connsiteY48" fmla="*/ 192901 h 573692"/>
              <a:gd name="connsiteX49" fmla="*/ 1908966 w 2943616"/>
              <a:gd name="connsiteY49" fmla="*/ 192901 h 573692"/>
              <a:gd name="connsiteX50" fmla="*/ 1678487 w 2943616"/>
              <a:gd name="connsiteY50" fmla="*/ 192901 h 573692"/>
              <a:gd name="connsiteX51" fmla="*/ 1272644 w 2943616"/>
              <a:gd name="connsiteY51" fmla="*/ 190396 h 573692"/>
              <a:gd name="connsiteX52" fmla="*/ 906884 w 2943616"/>
              <a:gd name="connsiteY52" fmla="*/ 185385 h 573692"/>
              <a:gd name="connsiteX53" fmla="*/ 781624 w 2943616"/>
              <a:gd name="connsiteY53" fmla="*/ 182880 h 5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43616" h="573692">
                <a:moveTo>
                  <a:pt x="781624" y="182880"/>
                </a:moveTo>
                <a:lnTo>
                  <a:pt x="606259" y="177870"/>
                </a:lnTo>
                <a:lnTo>
                  <a:pt x="415864" y="175364"/>
                </a:lnTo>
                <a:lnTo>
                  <a:pt x="215447" y="172859"/>
                </a:lnTo>
                <a:lnTo>
                  <a:pt x="0" y="167849"/>
                </a:lnTo>
                <a:lnTo>
                  <a:pt x="27557" y="395822"/>
                </a:lnTo>
                <a:lnTo>
                  <a:pt x="220458" y="395822"/>
                </a:lnTo>
                <a:lnTo>
                  <a:pt x="413358" y="403338"/>
                </a:lnTo>
                <a:lnTo>
                  <a:pt x="643837" y="408348"/>
                </a:lnTo>
                <a:lnTo>
                  <a:pt x="854275" y="410854"/>
                </a:lnTo>
                <a:lnTo>
                  <a:pt x="1112311" y="415864"/>
                </a:lnTo>
                <a:lnTo>
                  <a:pt x="1350305" y="415864"/>
                </a:lnTo>
                <a:lnTo>
                  <a:pt x="1440493" y="413359"/>
                </a:lnTo>
                <a:lnTo>
                  <a:pt x="1525670" y="415864"/>
                </a:lnTo>
                <a:lnTo>
                  <a:pt x="1663456" y="438411"/>
                </a:lnTo>
                <a:lnTo>
                  <a:pt x="1808758" y="448432"/>
                </a:lnTo>
                <a:lnTo>
                  <a:pt x="1916482" y="458453"/>
                </a:lnTo>
                <a:lnTo>
                  <a:pt x="1979112" y="460958"/>
                </a:lnTo>
                <a:lnTo>
                  <a:pt x="2071804" y="463463"/>
                </a:lnTo>
                <a:lnTo>
                  <a:pt x="2154476" y="468473"/>
                </a:lnTo>
                <a:lnTo>
                  <a:pt x="2244664" y="478494"/>
                </a:lnTo>
                <a:lnTo>
                  <a:pt x="2324830" y="493525"/>
                </a:lnTo>
                <a:lnTo>
                  <a:pt x="2382450" y="508557"/>
                </a:lnTo>
                <a:lnTo>
                  <a:pt x="2435059" y="531104"/>
                </a:lnTo>
                <a:lnTo>
                  <a:pt x="2502700" y="553650"/>
                </a:lnTo>
                <a:lnTo>
                  <a:pt x="2557814" y="568682"/>
                </a:lnTo>
                <a:lnTo>
                  <a:pt x="2597898" y="573692"/>
                </a:lnTo>
                <a:lnTo>
                  <a:pt x="2625455" y="566176"/>
                </a:lnTo>
                <a:lnTo>
                  <a:pt x="2648002" y="551145"/>
                </a:lnTo>
                <a:lnTo>
                  <a:pt x="2675559" y="528598"/>
                </a:lnTo>
                <a:lnTo>
                  <a:pt x="2693095" y="506051"/>
                </a:lnTo>
                <a:lnTo>
                  <a:pt x="2710632" y="478494"/>
                </a:lnTo>
                <a:lnTo>
                  <a:pt x="2733179" y="440916"/>
                </a:lnTo>
                <a:lnTo>
                  <a:pt x="2755726" y="380791"/>
                </a:lnTo>
                <a:lnTo>
                  <a:pt x="2770757" y="335698"/>
                </a:lnTo>
                <a:lnTo>
                  <a:pt x="2780778" y="298119"/>
                </a:lnTo>
                <a:lnTo>
                  <a:pt x="2795809" y="265552"/>
                </a:lnTo>
                <a:lnTo>
                  <a:pt x="2818356" y="227974"/>
                </a:lnTo>
                <a:lnTo>
                  <a:pt x="2833387" y="210437"/>
                </a:lnTo>
                <a:lnTo>
                  <a:pt x="2893512" y="172859"/>
                </a:lnTo>
                <a:lnTo>
                  <a:pt x="2943616" y="152818"/>
                </a:lnTo>
                <a:lnTo>
                  <a:pt x="2858439" y="0"/>
                </a:lnTo>
                <a:lnTo>
                  <a:pt x="2758231" y="60125"/>
                </a:lnTo>
                <a:lnTo>
                  <a:pt x="2693095" y="97703"/>
                </a:lnTo>
                <a:lnTo>
                  <a:pt x="2632970" y="135281"/>
                </a:lnTo>
                <a:lnTo>
                  <a:pt x="2575351" y="165344"/>
                </a:lnTo>
                <a:lnTo>
                  <a:pt x="2510215" y="190396"/>
                </a:lnTo>
                <a:lnTo>
                  <a:pt x="2457606" y="195406"/>
                </a:lnTo>
                <a:lnTo>
                  <a:pt x="2294768" y="192901"/>
                </a:lnTo>
                <a:lnTo>
                  <a:pt x="1908966" y="192901"/>
                </a:lnTo>
                <a:lnTo>
                  <a:pt x="1678487" y="192901"/>
                </a:lnTo>
                <a:lnTo>
                  <a:pt x="1272644" y="190396"/>
                </a:lnTo>
                <a:lnTo>
                  <a:pt x="906884" y="185385"/>
                </a:lnTo>
                <a:lnTo>
                  <a:pt x="781624" y="18288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6286FBEC-21F2-4DBC-B45E-468031CA5465}"/>
              </a:ext>
            </a:extLst>
          </p:cNvPr>
          <p:cNvSpPr/>
          <p:nvPr/>
        </p:nvSpPr>
        <p:spPr>
          <a:xfrm>
            <a:off x="5300664" y="5038725"/>
            <a:ext cx="2828925" cy="509588"/>
          </a:xfrm>
          <a:custGeom>
            <a:avLst/>
            <a:gdLst>
              <a:gd name="connsiteX0" fmla="*/ 792956 w 2828925"/>
              <a:gd name="connsiteY0" fmla="*/ 180975 h 509588"/>
              <a:gd name="connsiteX1" fmla="*/ 1012031 w 2828925"/>
              <a:gd name="connsiteY1" fmla="*/ 157163 h 509588"/>
              <a:gd name="connsiteX2" fmla="*/ 1204912 w 2828925"/>
              <a:gd name="connsiteY2" fmla="*/ 138113 h 509588"/>
              <a:gd name="connsiteX3" fmla="*/ 1293018 w 2828925"/>
              <a:gd name="connsiteY3" fmla="*/ 128588 h 509588"/>
              <a:gd name="connsiteX4" fmla="*/ 1462087 w 2828925"/>
              <a:gd name="connsiteY4" fmla="*/ 109538 h 509588"/>
              <a:gd name="connsiteX5" fmla="*/ 1609725 w 2828925"/>
              <a:gd name="connsiteY5" fmla="*/ 104775 h 509588"/>
              <a:gd name="connsiteX6" fmla="*/ 1785937 w 2828925"/>
              <a:gd name="connsiteY6" fmla="*/ 97631 h 509588"/>
              <a:gd name="connsiteX7" fmla="*/ 1966912 w 2828925"/>
              <a:gd name="connsiteY7" fmla="*/ 90488 h 509588"/>
              <a:gd name="connsiteX8" fmla="*/ 2097881 w 2828925"/>
              <a:gd name="connsiteY8" fmla="*/ 88106 h 509588"/>
              <a:gd name="connsiteX9" fmla="*/ 2138362 w 2828925"/>
              <a:gd name="connsiteY9" fmla="*/ 80963 h 509588"/>
              <a:gd name="connsiteX10" fmla="*/ 2190750 w 2828925"/>
              <a:gd name="connsiteY10" fmla="*/ 71438 h 509588"/>
              <a:gd name="connsiteX11" fmla="*/ 2243137 w 2828925"/>
              <a:gd name="connsiteY11" fmla="*/ 57150 h 509588"/>
              <a:gd name="connsiteX12" fmla="*/ 2288381 w 2828925"/>
              <a:gd name="connsiteY12" fmla="*/ 40481 h 509588"/>
              <a:gd name="connsiteX13" fmla="*/ 2326481 w 2828925"/>
              <a:gd name="connsiteY13" fmla="*/ 23813 h 509588"/>
              <a:gd name="connsiteX14" fmla="*/ 2359818 w 2828925"/>
              <a:gd name="connsiteY14" fmla="*/ 4763 h 509588"/>
              <a:gd name="connsiteX15" fmla="*/ 2371725 w 2828925"/>
              <a:gd name="connsiteY15" fmla="*/ 0 h 509588"/>
              <a:gd name="connsiteX16" fmla="*/ 2388393 w 2828925"/>
              <a:gd name="connsiteY16" fmla="*/ 0 h 509588"/>
              <a:gd name="connsiteX17" fmla="*/ 2443162 w 2828925"/>
              <a:gd name="connsiteY17" fmla="*/ 19050 h 509588"/>
              <a:gd name="connsiteX18" fmla="*/ 2509837 w 2828925"/>
              <a:gd name="connsiteY18" fmla="*/ 42863 h 509588"/>
              <a:gd name="connsiteX19" fmla="*/ 2569368 w 2828925"/>
              <a:gd name="connsiteY19" fmla="*/ 69056 h 509588"/>
              <a:gd name="connsiteX20" fmla="*/ 2624137 w 2828925"/>
              <a:gd name="connsiteY20" fmla="*/ 97631 h 509588"/>
              <a:gd name="connsiteX21" fmla="*/ 2662237 w 2828925"/>
              <a:gd name="connsiteY21" fmla="*/ 116681 h 509588"/>
              <a:gd name="connsiteX22" fmla="*/ 2702718 w 2828925"/>
              <a:gd name="connsiteY22" fmla="*/ 140494 h 509588"/>
              <a:gd name="connsiteX23" fmla="*/ 2733675 w 2828925"/>
              <a:gd name="connsiteY23" fmla="*/ 159544 h 509588"/>
              <a:gd name="connsiteX24" fmla="*/ 2759868 w 2828925"/>
              <a:gd name="connsiteY24" fmla="*/ 178594 h 509588"/>
              <a:gd name="connsiteX25" fmla="*/ 2783681 w 2828925"/>
              <a:gd name="connsiteY25" fmla="*/ 197644 h 509588"/>
              <a:gd name="connsiteX26" fmla="*/ 2802731 w 2828925"/>
              <a:gd name="connsiteY26" fmla="*/ 216694 h 509588"/>
              <a:gd name="connsiteX27" fmla="*/ 2809875 w 2828925"/>
              <a:gd name="connsiteY27" fmla="*/ 226219 h 509588"/>
              <a:gd name="connsiteX28" fmla="*/ 2821781 w 2828925"/>
              <a:gd name="connsiteY28" fmla="*/ 245269 h 509588"/>
              <a:gd name="connsiteX29" fmla="*/ 2826543 w 2828925"/>
              <a:gd name="connsiteY29" fmla="*/ 261938 h 509588"/>
              <a:gd name="connsiteX30" fmla="*/ 2828925 w 2828925"/>
              <a:gd name="connsiteY30" fmla="*/ 283369 h 509588"/>
              <a:gd name="connsiteX31" fmla="*/ 2824162 w 2828925"/>
              <a:gd name="connsiteY31" fmla="*/ 302419 h 509588"/>
              <a:gd name="connsiteX32" fmla="*/ 2812256 w 2828925"/>
              <a:gd name="connsiteY32" fmla="*/ 319088 h 509588"/>
              <a:gd name="connsiteX33" fmla="*/ 2793206 w 2828925"/>
              <a:gd name="connsiteY33" fmla="*/ 335756 h 509588"/>
              <a:gd name="connsiteX34" fmla="*/ 2759868 w 2828925"/>
              <a:gd name="connsiteY34" fmla="*/ 347663 h 509588"/>
              <a:gd name="connsiteX35" fmla="*/ 2702718 w 2828925"/>
              <a:gd name="connsiteY35" fmla="*/ 357188 h 509588"/>
              <a:gd name="connsiteX36" fmla="*/ 2647950 w 2828925"/>
              <a:gd name="connsiteY36" fmla="*/ 354806 h 509588"/>
              <a:gd name="connsiteX37" fmla="*/ 2543175 w 2828925"/>
              <a:gd name="connsiteY37" fmla="*/ 347663 h 509588"/>
              <a:gd name="connsiteX38" fmla="*/ 2371725 w 2828925"/>
              <a:gd name="connsiteY38" fmla="*/ 338138 h 509588"/>
              <a:gd name="connsiteX39" fmla="*/ 2174081 w 2828925"/>
              <a:gd name="connsiteY39" fmla="*/ 333375 h 509588"/>
              <a:gd name="connsiteX40" fmla="*/ 1928812 w 2828925"/>
              <a:gd name="connsiteY40" fmla="*/ 333375 h 509588"/>
              <a:gd name="connsiteX41" fmla="*/ 1624012 w 2828925"/>
              <a:gd name="connsiteY41" fmla="*/ 340519 h 509588"/>
              <a:gd name="connsiteX42" fmla="*/ 1412081 w 2828925"/>
              <a:gd name="connsiteY42" fmla="*/ 350044 h 509588"/>
              <a:gd name="connsiteX43" fmla="*/ 1176337 w 2828925"/>
              <a:gd name="connsiteY43" fmla="*/ 366713 h 509588"/>
              <a:gd name="connsiteX44" fmla="*/ 983456 w 2828925"/>
              <a:gd name="connsiteY44" fmla="*/ 388144 h 509588"/>
              <a:gd name="connsiteX45" fmla="*/ 850106 w 2828925"/>
              <a:gd name="connsiteY45" fmla="*/ 407194 h 509588"/>
              <a:gd name="connsiteX46" fmla="*/ 707231 w 2828925"/>
              <a:gd name="connsiteY46" fmla="*/ 433388 h 509588"/>
              <a:gd name="connsiteX47" fmla="*/ 545306 w 2828925"/>
              <a:gd name="connsiteY47" fmla="*/ 466725 h 509588"/>
              <a:gd name="connsiteX48" fmla="*/ 426243 w 2828925"/>
              <a:gd name="connsiteY48" fmla="*/ 495300 h 509588"/>
              <a:gd name="connsiteX49" fmla="*/ 373856 w 2828925"/>
              <a:gd name="connsiteY49" fmla="*/ 507206 h 509588"/>
              <a:gd name="connsiteX50" fmla="*/ 359568 w 2828925"/>
              <a:gd name="connsiteY50" fmla="*/ 509588 h 509588"/>
              <a:gd name="connsiteX51" fmla="*/ 307181 w 2828925"/>
              <a:gd name="connsiteY51" fmla="*/ 483394 h 509588"/>
              <a:gd name="connsiteX52" fmla="*/ 257175 w 2828925"/>
              <a:gd name="connsiteY52" fmla="*/ 454819 h 509588"/>
              <a:gd name="connsiteX53" fmla="*/ 211931 w 2828925"/>
              <a:gd name="connsiteY53" fmla="*/ 423863 h 509588"/>
              <a:gd name="connsiteX54" fmla="*/ 180975 w 2828925"/>
              <a:gd name="connsiteY54" fmla="*/ 397669 h 509588"/>
              <a:gd name="connsiteX55" fmla="*/ 147637 w 2828925"/>
              <a:gd name="connsiteY55" fmla="*/ 369094 h 509588"/>
              <a:gd name="connsiteX56" fmla="*/ 121443 w 2828925"/>
              <a:gd name="connsiteY56" fmla="*/ 340519 h 509588"/>
              <a:gd name="connsiteX57" fmla="*/ 83343 w 2828925"/>
              <a:gd name="connsiteY57" fmla="*/ 292894 h 509588"/>
              <a:gd name="connsiteX58" fmla="*/ 50006 w 2828925"/>
              <a:gd name="connsiteY58" fmla="*/ 240506 h 509588"/>
              <a:gd name="connsiteX59" fmla="*/ 19050 w 2828925"/>
              <a:gd name="connsiteY59" fmla="*/ 190500 h 509588"/>
              <a:gd name="connsiteX60" fmla="*/ 2381 w 2828925"/>
              <a:gd name="connsiteY60" fmla="*/ 147638 h 509588"/>
              <a:gd name="connsiteX61" fmla="*/ 0 w 2828925"/>
              <a:gd name="connsiteY61" fmla="*/ 116681 h 509588"/>
              <a:gd name="connsiteX62" fmla="*/ 2381 w 2828925"/>
              <a:gd name="connsiteY62" fmla="*/ 102394 h 509588"/>
              <a:gd name="connsiteX63" fmla="*/ 11906 w 2828925"/>
              <a:gd name="connsiteY63" fmla="*/ 95250 h 509588"/>
              <a:gd name="connsiteX64" fmla="*/ 26193 w 2828925"/>
              <a:gd name="connsiteY64" fmla="*/ 97631 h 509588"/>
              <a:gd name="connsiteX65" fmla="*/ 50006 w 2828925"/>
              <a:gd name="connsiteY65" fmla="*/ 109538 h 509588"/>
              <a:gd name="connsiteX66" fmla="*/ 104775 w 2828925"/>
              <a:gd name="connsiteY66" fmla="*/ 140494 h 509588"/>
              <a:gd name="connsiteX67" fmla="*/ 157162 w 2828925"/>
              <a:gd name="connsiteY67" fmla="*/ 169069 h 509588"/>
              <a:gd name="connsiteX68" fmla="*/ 209550 w 2828925"/>
              <a:gd name="connsiteY68" fmla="*/ 190500 h 509588"/>
              <a:gd name="connsiteX69" fmla="*/ 242887 w 2828925"/>
              <a:gd name="connsiteY69" fmla="*/ 202406 h 509588"/>
              <a:gd name="connsiteX70" fmla="*/ 290512 w 2828925"/>
              <a:gd name="connsiteY70" fmla="*/ 216694 h 509588"/>
              <a:gd name="connsiteX71" fmla="*/ 330993 w 2828925"/>
              <a:gd name="connsiteY71" fmla="*/ 221456 h 509588"/>
              <a:gd name="connsiteX72" fmla="*/ 407193 w 2828925"/>
              <a:gd name="connsiteY72" fmla="*/ 219075 h 509588"/>
              <a:gd name="connsiteX73" fmla="*/ 571500 w 2828925"/>
              <a:gd name="connsiteY73" fmla="*/ 202406 h 509588"/>
              <a:gd name="connsiteX74" fmla="*/ 792956 w 2828925"/>
              <a:gd name="connsiteY74" fmla="*/ 180975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828925" h="509588">
                <a:moveTo>
                  <a:pt x="792956" y="180975"/>
                </a:moveTo>
                <a:lnTo>
                  <a:pt x="1012031" y="157163"/>
                </a:lnTo>
                <a:lnTo>
                  <a:pt x="1204912" y="138113"/>
                </a:lnTo>
                <a:lnTo>
                  <a:pt x="1293018" y="128588"/>
                </a:lnTo>
                <a:lnTo>
                  <a:pt x="1462087" y="109538"/>
                </a:lnTo>
                <a:lnTo>
                  <a:pt x="1609725" y="104775"/>
                </a:lnTo>
                <a:lnTo>
                  <a:pt x="1785937" y="97631"/>
                </a:lnTo>
                <a:lnTo>
                  <a:pt x="1966912" y="90488"/>
                </a:lnTo>
                <a:lnTo>
                  <a:pt x="2097881" y="88106"/>
                </a:lnTo>
                <a:lnTo>
                  <a:pt x="2138362" y="80963"/>
                </a:lnTo>
                <a:lnTo>
                  <a:pt x="2190750" y="71438"/>
                </a:lnTo>
                <a:lnTo>
                  <a:pt x="2243137" y="57150"/>
                </a:lnTo>
                <a:lnTo>
                  <a:pt x="2288381" y="40481"/>
                </a:lnTo>
                <a:lnTo>
                  <a:pt x="2326481" y="23813"/>
                </a:lnTo>
                <a:lnTo>
                  <a:pt x="2359818" y="4763"/>
                </a:lnTo>
                <a:lnTo>
                  <a:pt x="2371725" y="0"/>
                </a:lnTo>
                <a:lnTo>
                  <a:pt x="2388393" y="0"/>
                </a:lnTo>
                <a:lnTo>
                  <a:pt x="2443162" y="19050"/>
                </a:lnTo>
                <a:lnTo>
                  <a:pt x="2509837" y="42863"/>
                </a:lnTo>
                <a:lnTo>
                  <a:pt x="2569368" y="69056"/>
                </a:lnTo>
                <a:lnTo>
                  <a:pt x="2624137" y="97631"/>
                </a:lnTo>
                <a:lnTo>
                  <a:pt x="2662237" y="116681"/>
                </a:lnTo>
                <a:lnTo>
                  <a:pt x="2702718" y="140494"/>
                </a:lnTo>
                <a:lnTo>
                  <a:pt x="2733675" y="159544"/>
                </a:lnTo>
                <a:lnTo>
                  <a:pt x="2759868" y="178594"/>
                </a:lnTo>
                <a:lnTo>
                  <a:pt x="2783681" y="197644"/>
                </a:lnTo>
                <a:lnTo>
                  <a:pt x="2802731" y="216694"/>
                </a:lnTo>
                <a:lnTo>
                  <a:pt x="2809875" y="226219"/>
                </a:lnTo>
                <a:lnTo>
                  <a:pt x="2821781" y="245269"/>
                </a:lnTo>
                <a:lnTo>
                  <a:pt x="2826543" y="261938"/>
                </a:lnTo>
                <a:lnTo>
                  <a:pt x="2828925" y="283369"/>
                </a:lnTo>
                <a:lnTo>
                  <a:pt x="2824162" y="302419"/>
                </a:lnTo>
                <a:lnTo>
                  <a:pt x="2812256" y="319088"/>
                </a:lnTo>
                <a:lnTo>
                  <a:pt x="2793206" y="335756"/>
                </a:lnTo>
                <a:lnTo>
                  <a:pt x="2759868" y="347663"/>
                </a:lnTo>
                <a:lnTo>
                  <a:pt x="2702718" y="357188"/>
                </a:lnTo>
                <a:lnTo>
                  <a:pt x="2647950" y="354806"/>
                </a:lnTo>
                <a:lnTo>
                  <a:pt x="2543175" y="347663"/>
                </a:lnTo>
                <a:lnTo>
                  <a:pt x="2371725" y="338138"/>
                </a:lnTo>
                <a:lnTo>
                  <a:pt x="2174081" y="333375"/>
                </a:lnTo>
                <a:lnTo>
                  <a:pt x="1928812" y="333375"/>
                </a:lnTo>
                <a:lnTo>
                  <a:pt x="1624012" y="340519"/>
                </a:lnTo>
                <a:lnTo>
                  <a:pt x="1412081" y="350044"/>
                </a:lnTo>
                <a:lnTo>
                  <a:pt x="1176337" y="366713"/>
                </a:lnTo>
                <a:lnTo>
                  <a:pt x="983456" y="388144"/>
                </a:lnTo>
                <a:lnTo>
                  <a:pt x="850106" y="407194"/>
                </a:lnTo>
                <a:lnTo>
                  <a:pt x="707231" y="433388"/>
                </a:lnTo>
                <a:lnTo>
                  <a:pt x="545306" y="466725"/>
                </a:lnTo>
                <a:lnTo>
                  <a:pt x="426243" y="495300"/>
                </a:lnTo>
                <a:lnTo>
                  <a:pt x="373856" y="507206"/>
                </a:lnTo>
                <a:lnTo>
                  <a:pt x="359568" y="509588"/>
                </a:lnTo>
                <a:lnTo>
                  <a:pt x="307181" y="483394"/>
                </a:lnTo>
                <a:lnTo>
                  <a:pt x="257175" y="454819"/>
                </a:lnTo>
                <a:lnTo>
                  <a:pt x="211931" y="423863"/>
                </a:lnTo>
                <a:lnTo>
                  <a:pt x="180975" y="397669"/>
                </a:lnTo>
                <a:lnTo>
                  <a:pt x="147637" y="369094"/>
                </a:lnTo>
                <a:lnTo>
                  <a:pt x="121443" y="340519"/>
                </a:lnTo>
                <a:lnTo>
                  <a:pt x="83343" y="292894"/>
                </a:lnTo>
                <a:lnTo>
                  <a:pt x="50006" y="240506"/>
                </a:lnTo>
                <a:lnTo>
                  <a:pt x="19050" y="190500"/>
                </a:lnTo>
                <a:lnTo>
                  <a:pt x="2381" y="147638"/>
                </a:lnTo>
                <a:lnTo>
                  <a:pt x="0" y="116681"/>
                </a:lnTo>
                <a:lnTo>
                  <a:pt x="2381" y="102394"/>
                </a:lnTo>
                <a:lnTo>
                  <a:pt x="11906" y="95250"/>
                </a:lnTo>
                <a:lnTo>
                  <a:pt x="26193" y="97631"/>
                </a:lnTo>
                <a:lnTo>
                  <a:pt x="50006" y="109538"/>
                </a:lnTo>
                <a:lnTo>
                  <a:pt x="104775" y="140494"/>
                </a:lnTo>
                <a:lnTo>
                  <a:pt x="157162" y="169069"/>
                </a:lnTo>
                <a:lnTo>
                  <a:pt x="209550" y="190500"/>
                </a:lnTo>
                <a:lnTo>
                  <a:pt x="242887" y="202406"/>
                </a:lnTo>
                <a:lnTo>
                  <a:pt x="290512" y="216694"/>
                </a:lnTo>
                <a:lnTo>
                  <a:pt x="330993" y="221456"/>
                </a:lnTo>
                <a:lnTo>
                  <a:pt x="407193" y="219075"/>
                </a:lnTo>
                <a:lnTo>
                  <a:pt x="571500" y="202406"/>
                </a:lnTo>
                <a:lnTo>
                  <a:pt x="792956" y="1809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F1CADDCA-5A53-40FD-A2F8-C1CA246BD052}"/>
              </a:ext>
            </a:extLst>
          </p:cNvPr>
          <p:cNvGrpSpPr/>
          <p:nvPr/>
        </p:nvGrpSpPr>
        <p:grpSpPr>
          <a:xfrm>
            <a:off x="3575050" y="1606551"/>
            <a:ext cx="4772025" cy="4279899"/>
            <a:chOff x="3575050" y="1606551"/>
            <a:chExt cx="4772025" cy="4279899"/>
          </a:xfrm>
        </p:grpSpPr>
        <p:sp>
          <p:nvSpPr>
            <p:cNvPr id="9" name="フリーフォーム 57">
              <a:extLst>
                <a:ext uri="{FF2B5EF4-FFF2-40B4-BE49-F238E27FC236}">
                  <a16:creationId xmlns:a16="http://schemas.microsoft.com/office/drawing/2014/main" id="{42B70C53-7B1A-451A-B8BD-78435398A72E}"/>
                </a:ext>
              </a:extLst>
            </p:cNvPr>
            <p:cNvSpPr/>
            <p:nvPr/>
          </p:nvSpPr>
          <p:spPr>
            <a:xfrm>
              <a:off x="3575050" y="1606551"/>
              <a:ext cx="1600200" cy="2486025"/>
            </a:xfrm>
            <a:custGeom>
              <a:avLst/>
              <a:gdLst>
                <a:gd name="connsiteX0" fmla="*/ 1260475 w 1600200"/>
                <a:gd name="connsiteY0" fmla="*/ 917575 h 2486025"/>
                <a:gd name="connsiteX1" fmla="*/ 1365250 w 1600200"/>
                <a:gd name="connsiteY1" fmla="*/ 733425 h 2486025"/>
                <a:gd name="connsiteX2" fmla="*/ 1447800 w 1600200"/>
                <a:gd name="connsiteY2" fmla="*/ 590550 h 2486025"/>
                <a:gd name="connsiteX3" fmla="*/ 1504950 w 1600200"/>
                <a:gd name="connsiteY3" fmla="*/ 492125 h 2486025"/>
                <a:gd name="connsiteX4" fmla="*/ 1511300 w 1600200"/>
                <a:gd name="connsiteY4" fmla="*/ 479425 h 2486025"/>
                <a:gd name="connsiteX5" fmla="*/ 1533525 w 1600200"/>
                <a:gd name="connsiteY5" fmla="*/ 473075 h 2486025"/>
                <a:gd name="connsiteX6" fmla="*/ 1562100 w 1600200"/>
                <a:gd name="connsiteY6" fmla="*/ 460375 h 2486025"/>
                <a:gd name="connsiteX7" fmla="*/ 1581150 w 1600200"/>
                <a:gd name="connsiteY7" fmla="*/ 444500 h 2486025"/>
                <a:gd name="connsiteX8" fmla="*/ 1593850 w 1600200"/>
                <a:gd name="connsiteY8" fmla="*/ 428625 h 2486025"/>
                <a:gd name="connsiteX9" fmla="*/ 1600200 w 1600200"/>
                <a:gd name="connsiteY9" fmla="*/ 406400 h 2486025"/>
                <a:gd name="connsiteX10" fmla="*/ 1593850 w 1600200"/>
                <a:gd name="connsiteY10" fmla="*/ 384175 h 2486025"/>
                <a:gd name="connsiteX11" fmla="*/ 1577975 w 1600200"/>
                <a:gd name="connsiteY11" fmla="*/ 352425 h 2486025"/>
                <a:gd name="connsiteX12" fmla="*/ 1539875 w 1600200"/>
                <a:gd name="connsiteY12" fmla="*/ 298450 h 2486025"/>
                <a:gd name="connsiteX13" fmla="*/ 1463675 w 1600200"/>
                <a:gd name="connsiteY13" fmla="*/ 215900 h 2486025"/>
                <a:gd name="connsiteX14" fmla="*/ 1403350 w 1600200"/>
                <a:gd name="connsiteY14" fmla="*/ 161925 h 2486025"/>
                <a:gd name="connsiteX15" fmla="*/ 1349375 w 1600200"/>
                <a:gd name="connsiteY15" fmla="*/ 117475 h 2486025"/>
                <a:gd name="connsiteX16" fmla="*/ 1314450 w 1600200"/>
                <a:gd name="connsiteY16" fmla="*/ 92075 h 2486025"/>
                <a:gd name="connsiteX17" fmla="*/ 1266825 w 1600200"/>
                <a:gd name="connsiteY17" fmla="*/ 60325 h 2486025"/>
                <a:gd name="connsiteX18" fmla="*/ 1225550 w 1600200"/>
                <a:gd name="connsiteY18" fmla="*/ 38100 h 2486025"/>
                <a:gd name="connsiteX19" fmla="*/ 1181100 w 1600200"/>
                <a:gd name="connsiteY19" fmla="*/ 15875 h 2486025"/>
                <a:gd name="connsiteX20" fmla="*/ 1139825 w 1600200"/>
                <a:gd name="connsiteY20" fmla="*/ 0 h 2486025"/>
                <a:gd name="connsiteX21" fmla="*/ 1127125 w 1600200"/>
                <a:gd name="connsiteY21" fmla="*/ 0 h 2486025"/>
                <a:gd name="connsiteX22" fmla="*/ 1114425 w 1600200"/>
                <a:gd name="connsiteY22" fmla="*/ 6350 h 2486025"/>
                <a:gd name="connsiteX23" fmla="*/ 1114425 w 1600200"/>
                <a:gd name="connsiteY23" fmla="*/ 22225 h 2486025"/>
                <a:gd name="connsiteX24" fmla="*/ 1123950 w 1600200"/>
                <a:gd name="connsiteY24" fmla="*/ 44450 h 2486025"/>
                <a:gd name="connsiteX25" fmla="*/ 1139825 w 1600200"/>
                <a:gd name="connsiteY25" fmla="*/ 66675 h 2486025"/>
                <a:gd name="connsiteX26" fmla="*/ 1158875 w 1600200"/>
                <a:gd name="connsiteY26" fmla="*/ 85725 h 2486025"/>
                <a:gd name="connsiteX27" fmla="*/ 1181100 w 1600200"/>
                <a:gd name="connsiteY27" fmla="*/ 111125 h 2486025"/>
                <a:gd name="connsiteX28" fmla="*/ 1196975 w 1600200"/>
                <a:gd name="connsiteY28" fmla="*/ 142875 h 2486025"/>
                <a:gd name="connsiteX29" fmla="*/ 1212850 w 1600200"/>
                <a:gd name="connsiteY29" fmla="*/ 193675 h 2486025"/>
                <a:gd name="connsiteX30" fmla="*/ 1219200 w 1600200"/>
                <a:gd name="connsiteY30" fmla="*/ 254000 h 2486025"/>
                <a:gd name="connsiteX31" fmla="*/ 1216025 w 1600200"/>
                <a:gd name="connsiteY31" fmla="*/ 317500 h 2486025"/>
                <a:gd name="connsiteX32" fmla="*/ 1209675 w 1600200"/>
                <a:gd name="connsiteY32" fmla="*/ 358775 h 2486025"/>
                <a:gd name="connsiteX33" fmla="*/ 1190625 w 1600200"/>
                <a:gd name="connsiteY33" fmla="*/ 425450 h 2486025"/>
                <a:gd name="connsiteX34" fmla="*/ 1146175 w 1600200"/>
                <a:gd name="connsiteY34" fmla="*/ 546100 h 2486025"/>
                <a:gd name="connsiteX35" fmla="*/ 1079500 w 1600200"/>
                <a:gd name="connsiteY35" fmla="*/ 698500 h 2486025"/>
                <a:gd name="connsiteX36" fmla="*/ 971550 w 1600200"/>
                <a:gd name="connsiteY36" fmla="*/ 930275 h 2486025"/>
                <a:gd name="connsiteX37" fmla="*/ 901700 w 1600200"/>
                <a:gd name="connsiteY37" fmla="*/ 1073150 h 2486025"/>
                <a:gd name="connsiteX38" fmla="*/ 847725 w 1600200"/>
                <a:gd name="connsiteY38" fmla="*/ 1177925 h 2486025"/>
                <a:gd name="connsiteX39" fmla="*/ 723900 w 1600200"/>
                <a:gd name="connsiteY39" fmla="*/ 1387475 h 2486025"/>
                <a:gd name="connsiteX40" fmla="*/ 619125 w 1600200"/>
                <a:gd name="connsiteY40" fmla="*/ 1555750 h 2486025"/>
                <a:gd name="connsiteX41" fmla="*/ 508000 w 1600200"/>
                <a:gd name="connsiteY41" fmla="*/ 1733550 h 2486025"/>
                <a:gd name="connsiteX42" fmla="*/ 361950 w 1600200"/>
                <a:gd name="connsiteY42" fmla="*/ 1949450 h 2486025"/>
                <a:gd name="connsiteX43" fmla="*/ 231775 w 1600200"/>
                <a:gd name="connsiteY43" fmla="*/ 2136775 h 2486025"/>
                <a:gd name="connsiteX44" fmla="*/ 120650 w 1600200"/>
                <a:gd name="connsiteY44" fmla="*/ 2286000 h 2486025"/>
                <a:gd name="connsiteX45" fmla="*/ 50800 w 1600200"/>
                <a:gd name="connsiteY45" fmla="*/ 2374900 h 2486025"/>
                <a:gd name="connsiteX46" fmla="*/ 9525 w 1600200"/>
                <a:gd name="connsiteY46" fmla="*/ 2428875 h 2486025"/>
                <a:gd name="connsiteX47" fmla="*/ 0 w 1600200"/>
                <a:gd name="connsiteY47" fmla="*/ 2457450 h 2486025"/>
                <a:gd name="connsiteX48" fmla="*/ 0 w 1600200"/>
                <a:gd name="connsiteY48" fmla="*/ 2473325 h 2486025"/>
                <a:gd name="connsiteX49" fmla="*/ 6350 w 1600200"/>
                <a:gd name="connsiteY49" fmla="*/ 2482850 h 2486025"/>
                <a:gd name="connsiteX50" fmla="*/ 15875 w 1600200"/>
                <a:gd name="connsiteY50" fmla="*/ 2486025 h 2486025"/>
                <a:gd name="connsiteX51" fmla="*/ 41275 w 1600200"/>
                <a:gd name="connsiteY51" fmla="*/ 2476500 h 2486025"/>
                <a:gd name="connsiteX52" fmla="*/ 69850 w 1600200"/>
                <a:gd name="connsiteY52" fmla="*/ 2457450 h 2486025"/>
                <a:gd name="connsiteX53" fmla="*/ 174625 w 1600200"/>
                <a:gd name="connsiteY53" fmla="*/ 2368550 h 2486025"/>
                <a:gd name="connsiteX54" fmla="*/ 298450 w 1600200"/>
                <a:gd name="connsiteY54" fmla="*/ 2251075 h 2486025"/>
                <a:gd name="connsiteX55" fmla="*/ 400050 w 1600200"/>
                <a:gd name="connsiteY55" fmla="*/ 2139950 h 2486025"/>
                <a:gd name="connsiteX56" fmla="*/ 482600 w 1600200"/>
                <a:gd name="connsiteY56" fmla="*/ 2047875 h 2486025"/>
                <a:gd name="connsiteX57" fmla="*/ 558800 w 1600200"/>
                <a:gd name="connsiteY57" fmla="*/ 1962150 h 2486025"/>
                <a:gd name="connsiteX58" fmla="*/ 657225 w 1600200"/>
                <a:gd name="connsiteY58" fmla="*/ 1838325 h 2486025"/>
                <a:gd name="connsiteX59" fmla="*/ 774700 w 1600200"/>
                <a:gd name="connsiteY59" fmla="*/ 1679575 h 2486025"/>
                <a:gd name="connsiteX60" fmla="*/ 844550 w 1600200"/>
                <a:gd name="connsiteY60" fmla="*/ 1581150 h 2486025"/>
                <a:gd name="connsiteX61" fmla="*/ 984250 w 1600200"/>
                <a:gd name="connsiteY61" fmla="*/ 1390650 h 2486025"/>
                <a:gd name="connsiteX62" fmla="*/ 1044575 w 1600200"/>
                <a:gd name="connsiteY62" fmla="*/ 1292225 h 2486025"/>
                <a:gd name="connsiteX63" fmla="*/ 1136650 w 1600200"/>
                <a:gd name="connsiteY63" fmla="*/ 1130300 h 2486025"/>
                <a:gd name="connsiteX64" fmla="*/ 1212850 w 1600200"/>
                <a:gd name="connsiteY64" fmla="*/ 1003300 h 2486025"/>
                <a:gd name="connsiteX65" fmla="*/ 1260475 w 1600200"/>
                <a:gd name="connsiteY65" fmla="*/ 9175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00200" h="2486025">
                  <a:moveTo>
                    <a:pt x="1260475" y="917575"/>
                  </a:moveTo>
                  <a:lnTo>
                    <a:pt x="1365250" y="733425"/>
                  </a:lnTo>
                  <a:lnTo>
                    <a:pt x="1447800" y="590550"/>
                  </a:lnTo>
                  <a:lnTo>
                    <a:pt x="1504950" y="492125"/>
                  </a:lnTo>
                  <a:lnTo>
                    <a:pt x="1511300" y="479425"/>
                  </a:lnTo>
                  <a:lnTo>
                    <a:pt x="1533525" y="473075"/>
                  </a:lnTo>
                  <a:lnTo>
                    <a:pt x="1562100" y="460375"/>
                  </a:lnTo>
                  <a:lnTo>
                    <a:pt x="1581150" y="444500"/>
                  </a:lnTo>
                  <a:lnTo>
                    <a:pt x="1593850" y="428625"/>
                  </a:lnTo>
                  <a:lnTo>
                    <a:pt x="1600200" y="406400"/>
                  </a:lnTo>
                  <a:lnTo>
                    <a:pt x="1593850" y="384175"/>
                  </a:lnTo>
                  <a:lnTo>
                    <a:pt x="1577975" y="352425"/>
                  </a:lnTo>
                  <a:lnTo>
                    <a:pt x="1539875" y="298450"/>
                  </a:lnTo>
                  <a:lnTo>
                    <a:pt x="1463675" y="215900"/>
                  </a:lnTo>
                  <a:lnTo>
                    <a:pt x="1403350" y="161925"/>
                  </a:lnTo>
                  <a:lnTo>
                    <a:pt x="1349375" y="117475"/>
                  </a:lnTo>
                  <a:lnTo>
                    <a:pt x="1314450" y="92075"/>
                  </a:lnTo>
                  <a:lnTo>
                    <a:pt x="1266825" y="60325"/>
                  </a:lnTo>
                  <a:lnTo>
                    <a:pt x="1225550" y="38100"/>
                  </a:lnTo>
                  <a:lnTo>
                    <a:pt x="1181100" y="15875"/>
                  </a:lnTo>
                  <a:lnTo>
                    <a:pt x="1139825" y="0"/>
                  </a:lnTo>
                  <a:lnTo>
                    <a:pt x="1127125" y="0"/>
                  </a:lnTo>
                  <a:lnTo>
                    <a:pt x="1114425" y="6350"/>
                  </a:lnTo>
                  <a:lnTo>
                    <a:pt x="1114425" y="22225"/>
                  </a:lnTo>
                  <a:lnTo>
                    <a:pt x="1123950" y="44450"/>
                  </a:lnTo>
                  <a:lnTo>
                    <a:pt x="1139825" y="66675"/>
                  </a:lnTo>
                  <a:lnTo>
                    <a:pt x="1158875" y="85725"/>
                  </a:lnTo>
                  <a:lnTo>
                    <a:pt x="1181100" y="111125"/>
                  </a:lnTo>
                  <a:lnTo>
                    <a:pt x="1196975" y="142875"/>
                  </a:lnTo>
                  <a:lnTo>
                    <a:pt x="1212850" y="193675"/>
                  </a:lnTo>
                  <a:lnTo>
                    <a:pt x="1219200" y="254000"/>
                  </a:lnTo>
                  <a:lnTo>
                    <a:pt x="1216025" y="317500"/>
                  </a:lnTo>
                  <a:lnTo>
                    <a:pt x="1209675" y="358775"/>
                  </a:lnTo>
                  <a:lnTo>
                    <a:pt x="1190625" y="425450"/>
                  </a:lnTo>
                  <a:lnTo>
                    <a:pt x="1146175" y="546100"/>
                  </a:lnTo>
                  <a:lnTo>
                    <a:pt x="1079500" y="698500"/>
                  </a:lnTo>
                  <a:lnTo>
                    <a:pt x="971550" y="930275"/>
                  </a:lnTo>
                  <a:lnTo>
                    <a:pt x="901700" y="1073150"/>
                  </a:lnTo>
                  <a:lnTo>
                    <a:pt x="847725" y="1177925"/>
                  </a:lnTo>
                  <a:lnTo>
                    <a:pt x="723900" y="1387475"/>
                  </a:lnTo>
                  <a:lnTo>
                    <a:pt x="619125" y="1555750"/>
                  </a:lnTo>
                  <a:lnTo>
                    <a:pt x="508000" y="1733550"/>
                  </a:lnTo>
                  <a:lnTo>
                    <a:pt x="361950" y="1949450"/>
                  </a:lnTo>
                  <a:lnTo>
                    <a:pt x="231775" y="2136775"/>
                  </a:lnTo>
                  <a:lnTo>
                    <a:pt x="120650" y="2286000"/>
                  </a:lnTo>
                  <a:lnTo>
                    <a:pt x="50800" y="2374900"/>
                  </a:lnTo>
                  <a:lnTo>
                    <a:pt x="9525" y="2428875"/>
                  </a:lnTo>
                  <a:lnTo>
                    <a:pt x="0" y="2457450"/>
                  </a:lnTo>
                  <a:lnTo>
                    <a:pt x="0" y="2473325"/>
                  </a:lnTo>
                  <a:lnTo>
                    <a:pt x="6350" y="2482850"/>
                  </a:lnTo>
                  <a:lnTo>
                    <a:pt x="15875" y="2486025"/>
                  </a:lnTo>
                  <a:lnTo>
                    <a:pt x="41275" y="2476500"/>
                  </a:lnTo>
                  <a:lnTo>
                    <a:pt x="69850" y="2457450"/>
                  </a:lnTo>
                  <a:lnTo>
                    <a:pt x="174625" y="2368550"/>
                  </a:lnTo>
                  <a:lnTo>
                    <a:pt x="298450" y="2251075"/>
                  </a:lnTo>
                  <a:lnTo>
                    <a:pt x="400050" y="2139950"/>
                  </a:lnTo>
                  <a:lnTo>
                    <a:pt x="482600" y="2047875"/>
                  </a:lnTo>
                  <a:lnTo>
                    <a:pt x="558800" y="1962150"/>
                  </a:lnTo>
                  <a:lnTo>
                    <a:pt x="657225" y="1838325"/>
                  </a:lnTo>
                  <a:lnTo>
                    <a:pt x="774700" y="1679575"/>
                  </a:lnTo>
                  <a:lnTo>
                    <a:pt x="844550" y="1581150"/>
                  </a:lnTo>
                  <a:lnTo>
                    <a:pt x="984250" y="1390650"/>
                  </a:lnTo>
                  <a:lnTo>
                    <a:pt x="1044575" y="1292225"/>
                  </a:lnTo>
                  <a:lnTo>
                    <a:pt x="1136650" y="1130300"/>
                  </a:lnTo>
                  <a:lnTo>
                    <a:pt x="1212850" y="1003300"/>
                  </a:lnTo>
                  <a:lnTo>
                    <a:pt x="1260475" y="917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2">
              <a:extLst>
                <a:ext uri="{FF2B5EF4-FFF2-40B4-BE49-F238E27FC236}">
                  <a16:creationId xmlns:a16="http://schemas.microsoft.com/office/drawing/2014/main" id="{916918C3-EB90-4493-B734-465A30AD64C3}"/>
                </a:ext>
              </a:extLst>
            </p:cNvPr>
            <p:cNvSpPr/>
            <p:nvPr/>
          </p:nvSpPr>
          <p:spPr>
            <a:xfrm rot="16200000">
              <a:off x="3119438" y="4208463"/>
              <a:ext cx="2938462" cy="417512"/>
            </a:xfrm>
            <a:custGeom>
              <a:avLst/>
              <a:gdLst>
                <a:gd name="connsiteX0" fmla="*/ 1619250 w 2938462"/>
                <a:gd name="connsiteY0" fmla="*/ 176213 h 416719"/>
                <a:gd name="connsiteX1" fmla="*/ 1874043 w 2938462"/>
                <a:gd name="connsiteY1" fmla="*/ 190500 h 416719"/>
                <a:gd name="connsiteX2" fmla="*/ 2057400 w 2938462"/>
                <a:gd name="connsiteY2" fmla="*/ 195263 h 416719"/>
                <a:gd name="connsiteX3" fmla="*/ 2169318 w 2938462"/>
                <a:gd name="connsiteY3" fmla="*/ 200025 h 416719"/>
                <a:gd name="connsiteX4" fmla="*/ 2333625 w 2938462"/>
                <a:gd name="connsiteY4" fmla="*/ 200025 h 416719"/>
                <a:gd name="connsiteX5" fmla="*/ 2400300 w 2938462"/>
                <a:gd name="connsiteY5" fmla="*/ 197644 h 416719"/>
                <a:gd name="connsiteX6" fmla="*/ 2450306 w 2938462"/>
                <a:gd name="connsiteY6" fmla="*/ 195263 h 416719"/>
                <a:gd name="connsiteX7" fmla="*/ 2490787 w 2938462"/>
                <a:gd name="connsiteY7" fmla="*/ 190500 h 416719"/>
                <a:gd name="connsiteX8" fmla="*/ 2545556 w 2938462"/>
                <a:gd name="connsiteY8" fmla="*/ 178594 h 416719"/>
                <a:gd name="connsiteX9" fmla="*/ 2581275 w 2938462"/>
                <a:gd name="connsiteY9" fmla="*/ 169069 h 416719"/>
                <a:gd name="connsiteX10" fmla="*/ 2619375 w 2938462"/>
                <a:gd name="connsiteY10" fmla="*/ 152400 h 416719"/>
                <a:gd name="connsiteX11" fmla="*/ 2650331 w 2938462"/>
                <a:gd name="connsiteY11" fmla="*/ 133350 h 416719"/>
                <a:gd name="connsiteX12" fmla="*/ 2688431 w 2938462"/>
                <a:gd name="connsiteY12" fmla="*/ 104775 h 416719"/>
                <a:gd name="connsiteX13" fmla="*/ 2712243 w 2938462"/>
                <a:gd name="connsiteY13" fmla="*/ 76200 h 416719"/>
                <a:gd name="connsiteX14" fmla="*/ 2755106 w 2938462"/>
                <a:gd name="connsiteY14" fmla="*/ 0 h 416719"/>
                <a:gd name="connsiteX15" fmla="*/ 2938462 w 2938462"/>
                <a:gd name="connsiteY15" fmla="*/ 133350 h 416719"/>
                <a:gd name="connsiteX16" fmla="*/ 2883693 w 2938462"/>
                <a:gd name="connsiteY16" fmla="*/ 211931 h 416719"/>
                <a:gd name="connsiteX17" fmla="*/ 2855118 w 2938462"/>
                <a:gd name="connsiteY17" fmla="*/ 247650 h 416719"/>
                <a:gd name="connsiteX18" fmla="*/ 2828925 w 2938462"/>
                <a:gd name="connsiteY18" fmla="*/ 276225 h 416719"/>
                <a:gd name="connsiteX19" fmla="*/ 2790825 w 2938462"/>
                <a:gd name="connsiteY19" fmla="*/ 314325 h 416719"/>
                <a:gd name="connsiteX20" fmla="*/ 2750343 w 2938462"/>
                <a:gd name="connsiteY20" fmla="*/ 350044 h 416719"/>
                <a:gd name="connsiteX21" fmla="*/ 2707481 w 2938462"/>
                <a:gd name="connsiteY21" fmla="*/ 381000 h 416719"/>
                <a:gd name="connsiteX22" fmla="*/ 2678906 w 2938462"/>
                <a:gd name="connsiteY22" fmla="*/ 397669 h 416719"/>
                <a:gd name="connsiteX23" fmla="*/ 2636043 w 2938462"/>
                <a:gd name="connsiteY23" fmla="*/ 411956 h 416719"/>
                <a:gd name="connsiteX24" fmla="*/ 2597943 w 2938462"/>
                <a:gd name="connsiteY24" fmla="*/ 416719 h 416719"/>
                <a:gd name="connsiteX25" fmla="*/ 2457450 w 2938462"/>
                <a:gd name="connsiteY25" fmla="*/ 416719 h 416719"/>
                <a:gd name="connsiteX26" fmla="*/ 2205037 w 2938462"/>
                <a:gd name="connsiteY26" fmla="*/ 409575 h 416719"/>
                <a:gd name="connsiteX27" fmla="*/ 1969293 w 2938462"/>
                <a:gd name="connsiteY27" fmla="*/ 402431 h 416719"/>
                <a:gd name="connsiteX28" fmla="*/ 1612106 w 2938462"/>
                <a:gd name="connsiteY28" fmla="*/ 385763 h 416719"/>
                <a:gd name="connsiteX29" fmla="*/ 1323975 w 2938462"/>
                <a:gd name="connsiteY29" fmla="*/ 366713 h 416719"/>
                <a:gd name="connsiteX30" fmla="*/ 1088231 w 2938462"/>
                <a:gd name="connsiteY30" fmla="*/ 350044 h 416719"/>
                <a:gd name="connsiteX31" fmla="*/ 764381 w 2938462"/>
                <a:gd name="connsiteY31" fmla="*/ 328613 h 416719"/>
                <a:gd name="connsiteX32" fmla="*/ 552450 w 2938462"/>
                <a:gd name="connsiteY32" fmla="*/ 314325 h 416719"/>
                <a:gd name="connsiteX33" fmla="*/ 383381 w 2938462"/>
                <a:gd name="connsiteY33" fmla="*/ 297656 h 416719"/>
                <a:gd name="connsiteX34" fmla="*/ 221456 w 2938462"/>
                <a:gd name="connsiteY34" fmla="*/ 276225 h 416719"/>
                <a:gd name="connsiteX35" fmla="*/ 133350 w 2938462"/>
                <a:gd name="connsiteY35" fmla="*/ 261938 h 416719"/>
                <a:gd name="connsiteX36" fmla="*/ 66675 w 2938462"/>
                <a:gd name="connsiteY36" fmla="*/ 245269 h 416719"/>
                <a:gd name="connsiteX37" fmla="*/ 40481 w 2938462"/>
                <a:gd name="connsiteY37" fmla="*/ 235744 h 416719"/>
                <a:gd name="connsiteX38" fmla="*/ 19050 w 2938462"/>
                <a:gd name="connsiteY38" fmla="*/ 223838 h 416719"/>
                <a:gd name="connsiteX39" fmla="*/ 7143 w 2938462"/>
                <a:gd name="connsiteY39" fmla="*/ 211931 h 416719"/>
                <a:gd name="connsiteX40" fmla="*/ 0 w 2938462"/>
                <a:gd name="connsiteY40" fmla="*/ 192881 h 416719"/>
                <a:gd name="connsiteX41" fmla="*/ 0 w 2938462"/>
                <a:gd name="connsiteY41" fmla="*/ 173831 h 416719"/>
                <a:gd name="connsiteX42" fmla="*/ 4762 w 2938462"/>
                <a:gd name="connsiteY42" fmla="*/ 152400 h 416719"/>
                <a:gd name="connsiteX43" fmla="*/ 26193 w 2938462"/>
                <a:gd name="connsiteY43" fmla="*/ 121444 h 416719"/>
                <a:gd name="connsiteX44" fmla="*/ 40481 w 2938462"/>
                <a:gd name="connsiteY44" fmla="*/ 107156 h 416719"/>
                <a:gd name="connsiteX45" fmla="*/ 64293 w 2938462"/>
                <a:gd name="connsiteY45" fmla="*/ 88106 h 416719"/>
                <a:gd name="connsiteX46" fmla="*/ 130968 w 2938462"/>
                <a:gd name="connsiteY46" fmla="*/ 61913 h 416719"/>
                <a:gd name="connsiteX47" fmla="*/ 204787 w 2938462"/>
                <a:gd name="connsiteY47" fmla="*/ 45244 h 416719"/>
                <a:gd name="connsiteX48" fmla="*/ 273843 w 2938462"/>
                <a:gd name="connsiteY48" fmla="*/ 33338 h 416719"/>
                <a:gd name="connsiteX49" fmla="*/ 359568 w 2938462"/>
                <a:gd name="connsiteY49" fmla="*/ 16669 h 416719"/>
                <a:gd name="connsiteX50" fmla="*/ 411956 w 2938462"/>
                <a:gd name="connsiteY50" fmla="*/ 11906 h 416719"/>
                <a:gd name="connsiteX51" fmla="*/ 461962 w 2938462"/>
                <a:gd name="connsiteY51" fmla="*/ 14288 h 416719"/>
                <a:gd name="connsiteX52" fmla="*/ 495300 w 2938462"/>
                <a:gd name="connsiteY52" fmla="*/ 14288 h 416719"/>
                <a:gd name="connsiteX53" fmla="*/ 554831 w 2938462"/>
                <a:gd name="connsiteY53" fmla="*/ 23813 h 416719"/>
                <a:gd name="connsiteX54" fmla="*/ 590550 w 2938462"/>
                <a:gd name="connsiteY54" fmla="*/ 35719 h 416719"/>
                <a:gd name="connsiteX55" fmla="*/ 611981 w 2938462"/>
                <a:gd name="connsiteY55" fmla="*/ 47625 h 416719"/>
                <a:gd name="connsiteX56" fmla="*/ 631031 w 2938462"/>
                <a:gd name="connsiteY56" fmla="*/ 59531 h 416719"/>
                <a:gd name="connsiteX57" fmla="*/ 721518 w 2938462"/>
                <a:gd name="connsiteY57" fmla="*/ 78581 h 416719"/>
                <a:gd name="connsiteX58" fmla="*/ 931068 w 2938462"/>
                <a:gd name="connsiteY58" fmla="*/ 114300 h 416719"/>
                <a:gd name="connsiteX59" fmla="*/ 1123950 w 2938462"/>
                <a:gd name="connsiteY59" fmla="*/ 135731 h 416719"/>
                <a:gd name="connsiteX60" fmla="*/ 1478756 w 2938462"/>
                <a:gd name="connsiteY60" fmla="*/ 169069 h 416719"/>
                <a:gd name="connsiteX61" fmla="*/ 1619250 w 2938462"/>
                <a:gd name="connsiteY61" fmla="*/ 176213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38462" h="416719">
                  <a:moveTo>
                    <a:pt x="1619250" y="176213"/>
                  </a:moveTo>
                  <a:lnTo>
                    <a:pt x="1874043" y="190500"/>
                  </a:lnTo>
                  <a:lnTo>
                    <a:pt x="2057400" y="195263"/>
                  </a:lnTo>
                  <a:lnTo>
                    <a:pt x="2169318" y="200025"/>
                  </a:lnTo>
                  <a:lnTo>
                    <a:pt x="2333625" y="200025"/>
                  </a:lnTo>
                  <a:lnTo>
                    <a:pt x="2400300" y="197644"/>
                  </a:lnTo>
                  <a:lnTo>
                    <a:pt x="2450306" y="195263"/>
                  </a:lnTo>
                  <a:lnTo>
                    <a:pt x="2490787" y="190500"/>
                  </a:lnTo>
                  <a:lnTo>
                    <a:pt x="2545556" y="178594"/>
                  </a:lnTo>
                  <a:lnTo>
                    <a:pt x="2581275" y="169069"/>
                  </a:lnTo>
                  <a:lnTo>
                    <a:pt x="2619375" y="152400"/>
                  </a:lnTo>
                  <a:lnTo>
                    <a:pt x="2650331" y="133350"/>
                  </a:lnTo>
                  <a:lnTo>
                    <a:pt x="2688431" y="104775"/>
                  </a:lnTo>
                  <a:lnTo>
                    <a:pt x="2712243" y="76200"/>
                  </a:lnTo>
                  <a:lnTo>
                    <a:pt x="2755106" y="0"/>
                  </a:lnTo>
                  <a:lnTo>
                    <a:pt x="2938462" y="133350"/>
                  </a:lnTo>
                  <a:lnTo>
                    <a:pt x="2883693" y="211931"/>
                  </a:lnTo>
                  <a:lnTo>
                    <a:pt x="2855118" y="247650"/>
                  </a:lnTo>
                  <a:lnTo>
                    <a:pt x="2828925" y="276225"/>
                  </a:lnTo>
                  <a:lnTo>
                    <a:pt x="2790825" y="314325"/>
                  </a:lnTo>
                  <a:lnTo>
                    <a:pt x="2750343" y="350044"/>
                  </a:lnTo>
                  <a:lnTo>
                    <a:pt x="2707481" y="381000"/>
                  </a:lnTo>
                  <a:lnTo>
                    <a:pt x="2678906" y="397669"/>
                  </a:lnTo>
                  <a:lnTo>
                    <a:pt x="2636043" y="411956"/>
                  </a:lnTo>
                  <a:lnTo>
                    <a:pt x="2597943" y="416719"/>
                  </a:lnTo>
                  <a:lnTo>
                    <a:pt x="2457450" y="416719"/>
                  </a:lnTo>
                  <a:lnTo>
                    <a:pt x="2205037" y="409575"/>
                  </a:lnTo>
                  <a:lnTo>
                    <a:pt x="1969293" y="402431"/>
                  </a:lnTo>
                  <a:lnTo>
                    <a:pt x="1612106" y="385763"/>
                  </a:lnTo>
                  <a:lnTo>
                    <a:pt x="1323975" y="366713"/>
                  </a:lnTo>
                  <a:lnTo>
                    <a:pt x="1088231" y="350044"/>
                  </a:lnTo>
                  <a:lnTo>
                    <a:pt x="764381" y="328613"/>
                  </a:lnTo>
                  <a:lnTo>
                    <a:pt x="552450" y="314325"/>
                  </a:lnTo>
                  <a:lnTo>
                    <a:pt x="383381" y="297656"/>
                  </a:lnTo>
                  <a:lnTo>
                    <a:pt x="221456" y="276225"/>
                  </a:lnTo>
                  <a:lnTo>
                    <a:pt x="133350" y="261938"/>
                  </a:lnTo>
                  <a:lnTo>
                    <a:pt x="66675" y="245269"/>
                  </a:lnTo>
                  <a:lnTo>
                    <a:pt x="40481" y="235744"/>
                  </a:lnTo>
                  <a:lnTo>
                    <a:pt x="19050" y="223838"/>
                  </a:lnTo>
                  <a:lnTo>
                    <a:pt x="7143" y="211931"/>
                  </a:lnTo>
                  <a:lnTo>
                    <a:pt x="0" y="192881"/>
                  </a:lnTo>
                  <a:lnTo>
                    <a:pt x="0" y="173831"/>
                  </a:lnTo>
                  <a:lnTo>
                    <a:pt x="4762" y="152400"/>
                  </a:lnTo>
                  <a:lnTo>
                    <a:pt x="26193" y="121444"/>
                  </a:lnTo>
                  <a:lnTo>
                    <a:pt x="40481" y="107156"/>
                  </a:lnTo>
                  <a:lnTo>
                    <a:pt x="64293" y="88106"/>
                  </a:lnTo>
                  <a:lnTo>
                    <a:pt x="130968" y="61913"/>
                  </a:lnTo>
                  <a:lnTo>
                    <a:pt x="204787" y="45244"/>
                  </a:lnTo>
                  <a:lnTo>
                    <a:pt x="273843" y="33338"/>
                  </a:lnTo>
                  <a:lnTo>
                    <a:pt x="359568" y="16669"/>
                  </a:lnTo>
                  <a:lnTo>
                    <a:pt x="411956" y="11906"/>
                  </a:lnTo>
                  <a:lnTo>
                    <a:pt x="461962" y="14288"/>
                  </a:lnTo>
                  <a:lnTo>
                    <a:pt x="495300" y="14288"/>
                  </a:lnTo>
                  <a:lnTo>
                    <a:pt x="554831" y="23813"/>
                  </a:lnTo>
                  <a:lnTo>
                    <a:pt x="590550" y="35719"/>
                  </a:lnTo>
                  <a:lnTo>
                    <a:pt x="611981" y="47625"/>
                  </a:lnTo>
                  <a:lnTo>
                    <a:pt x="631031" y="59531"/>
                  </a:lnTo>
                  <a:lnTo>
                    <a:pt x="721518" y="78581"/>
                  </a:lnTo>
                  <a:lnTo>
                    <a:pt x="931068" y="114300"/>
                  </a:lnTo>
                  <a:lnTo>
                    <a:pt x="1123950" y="135731"/>
                  </a:lnTo>
                  <a:lnTo>
                    <a:pt x="1478756" y="169069"/>
                  </a:lnTo>
                  <a:lnTo>
                    <a:pt x="1619250" y="176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8">
              <a:extLst>
                <a:ext uri="{FF2B5EF4-FFF2-40B4-BE49-F238E27FC236}">
                  <a16:creationId xmlns:a16="http://schemas.microsoft.com/office/drawing/2014/main" id="{A588F549-E7E6-42D0-9236-E298B248CA30}"/>
                </a:ext>
              </a:extLst>
            </p:cNvPr>
            <p:cNvSpPr/>
            <p:nvPr/>
          </p:nvSpPr>
          <p:spPr>
            <a:xfrm>
              <a:off x="5414964" y="1674814"/>
              <a:ext cx="2185987" cy="930275"/>
            </a:xfrm>
            <a:custGeom>
              <a:avLst/>
              <a:gdLst>
                <a:gd name="connsiteX0" fmla="*/ 990600 w 2185987"/>
                <a:gd name="connsiteY0" fmla="*/ 590550 h 931069"/>
                <a:gd name="connsiteX1" fmla="*/ 842962 w 2185987"/>
                <a:gd name="connsiteY1" fmla="*/ 638175 h 931069"/>
                <a:gd name="connsiteX2" fmla="*/ 702468 w 2185987"/>
                <a:gd name="connsiteY2" fmla="*/ 681037 h 931069"/>
                <a:gd name="connsiteX3" fmla="*/ 545306 w 2185987"/>
                <a:gd name="connsiteY3" fmla="*/ 726281 h 931069"/>
                <a:gd name="connsiteX4" fmla="*/ 364331 w 2185987"/>
                <a:gd name="connsiteY4" fmla="*/ 776287 h 931069"/>
                <a:gd name="connsiteX5" fmla="*/ 202406 w 2185987"/>
                <a:gd name="connsiteY5" fmla="*/ 816769 h 931069"/>
                <a:gd name="connsiteX6" fmla="*/ 95250 w 2185987"/>
                <a:gd name="connsiteY6" fmla="*/ 840581 h 931069"/>
                <a:gd name="connsiteX7" fmla="*/ 16668 w 2185987"/>
                <a:gd name="connsiteY7" fmla="*/ 859631 h 931069"/>
                <a:gd name="connsiteX8" fmla="*/ 4762 w 2185987"/>
                <a:gd name="connsiteY8" fmla="*/ 864394 h 931069"/>
                <a:gd name="connsiteX9" fmla="*/ 0 w 2185987"/>
                <a:gd name="connsiteY9" fmla="*/ 873919 h 931069"/>
                <a:gd name="connsiteX10" fmla="*/ 0 w 2185987"/>
                <a:gd name="connsiteY10" fmla="*/ 892969 h 931069"/>
                <a:gd name="connsiteX11" fmla="*/ 4762 w 2185987"/>
                <a:gd name="connsiteY11" fmla="*/ 909637 h 931069"/>
                <a:gd name="connsiteX12" fmla="*/ 9525 w 2185987"/>
                <a:gd name="connsiteY12" fmla="*/ 916781 h 931069"/>
                <a:gd name="connsiteX13" fmla="*/ 19050 w 2185987"/>
                <a:gd name="connsiteY13" fmla="*/ 923925 h 931069"/>
                <a:gd name="connsiteX14" fmla="*/ 33337 w 2185987"/>
                <a:gd name="connsiteY14" fmla="*/ 928687 h 931069"/>
                <a:gd name="connsiteX15" fmla="*/ 73818 w 2185987"/>
                <a:gd name="connsiteY15" fmla="*/ 931069 h 931069"/>
                <a:gd name="connsiteX16" fmla="*/ 228600 w 2185987"/>
                <a:gd name="connsiteY16" fmla="*/ 912019 h 931069"/>
                <a:gd name="connsiteX17" fmla="*/ 435768 w 2185987"/>
                <a:gd name="connsiteY17" fmla="*/ 883444 h 931069"/>
                <a:gd name="connsiteX18" fmla="*/ 566737 w 2185987"/>
                <a:gd name="connsiteY18" fmla="*/ 866775 h 931069"/>
                <a:gd name="connsiteX19" fmla="*/ 721518 w 2185987"/>
                <a:gd name="connsiteY19" fmla="*/ 840581 h 931069"/>
                <a:gd name="connsiteX20" fmla="*/ 840581 w 2185987"/>
                <a:gd name="connsiteY20" fmla="*/ 816769 h 931069"/>
                <a:gd name="connsiteX21" fmla="*/ 921543 w 2185987"/>
                <a:gd name="connsiteY21" fmla="*/ 797719 h 931069"/>
                <a:gd name="connsiteX22" fmla="*/ 1009650 w 2185987"/>
                <a:gd name="connsiteY22" fmla="*/ 773906 h 931069"/>
                <a:gd name="connsiteX23" fmla="*/ 1188243 w 2185987"/>
                <a:gd name="connsiteY23" fmla="*/ 721519 h 931069"/>
                <a:gd name="connsiteX24" fmla="*/ 1352550 w 2185987"/>
                <a:gd name="connsiteY24" fmla="*/ 671512 h 931069"/>
                <a:gd name="connsiteX25" fmla="*/ 1524000 w 2185987"/>
                <a:gd name="connsiteY25" fmla="*/ 619125 h 931069"/>
                <a:gd name="connsiteX26" fmla="*/ 1664493 w 2185987"/>
                <a:gd name="connsiteY26" fmla="*/ 576262 h 931069"/>
                <a:gd name="connsiteX27" fmla="*/ 1793081 w 2185987"/>
                <a:gd name="connsiteY27" fmla="*/ 538162 h 931069"/>
                <a:gd name="connsiteX28" fmla="*/ 1871662 w 2185987"/>
                <a:gd name="connsiteY28" fmla="*/ 514350 h 931069"/>
                <a:gd name="connsiteX29" fmla="*/ 1912143 w 2185987"/>
                <a:gd name="connsiteY29" fmla="*/ 502444 h 931069"/>
                <a:gd name="connsiteX30" fmla="*/ 2002631 w 2185987"/>
                <a:gd name="connsiteY30" fmla="*/ 485775 h 931069"/>
                <a:gd name="connsiteX31" fmla="*/ 2081212 w 2185987"/>
                <a:gd name="connsiteY31" fmla="*/ 469106 h 931069"/>
                <a:gd name="connsiteX32" fmla="*/ 2126456 w 2185987"/>
                <a:gd name="connsiteY32" fmla="*/ 457200 h 931069"/>
                <a:gd name="connsiteX33" fmla="*/ 2150268 w 2185987"/>
                <a:gd name="connsiteY33" fmla="*/ 445294 h 931069"/>
                <a:gd name="connsiteX34" fmla="*/ 2174081 w 2185987"/>
                <a:gd name="connsiteY34" fmla="*/ 426244 h 931069"/>
                <a:gd name="connsiteX35" fmla="*/ 2185987 w 2185987"/>
                <a:gd name="connsiteY35" fmla="*/ 409575 h 931069"/>
                <a:gd name="connsiteX36" fmla="*/ 2185987 w 2185987"/>
                <a:gd name="connsiteY36" fmla="*/ 390525 h 931069"/>
                <a:gd name="connsiteX37" fmla="*/ 2171700 w 2185987"/>
                <a:gd name="connsiteY37" fmla="*/ 371475 h 931069"/>
                <a:gd name="connsiteX38" fmla="*/ 2147887 w 2185987"/>
                <a:gd name="connsiteY38" fmla="*/ 345281 h 931069"/>
                <a:gd name="connsiteX39" fmla="*/ 2107406 w 2185987"/>
                <a:gd name="connsiteY39" fmla="*/ 302419 h 931069"/>
                <a:gd name="connsiteX40" fmla="*/ 2076450 w 2185987"/>
                <a:gd name="connsiteY40" fmla="*/ 273844 h 931069"/>
                <a:gd name="connsiteX41" fmla="*/ 2045493 w 2185987"/>
                <a:gd name="connsiteY41" fmla="*/ 250031 h 931069"/>
                <a:gd name="connsiteX42" fmla="*/ 2016918 w 2185987"/>
                <a:gd name="connsiteY42" fmla="*/ 226219 h 931069"/>
                <a:gd name="connsiteX43" fmla="*/ 1981200 w 2185987"/>
                <a:gd name="connsiteY43" fmla="*/ 202406 h 931069"/>
                <a:gd name="connsiteX44" fmla="*/ 1938337 w 2185987"/>
                <a:gd name="connsiteY44" fmla="*/ 176212 h 931069"/>
                <a:gd name="connsiteX45" fmla="*/ 1881187 w 2185987"/>
                <a:gd name="connsiteY45" fmla="*/ 145256 h 931069"/>
                <a:gd name="connsiteX46" fmla="*/ 1828800 w 2185987"/>
                <a:gd name="connsiteY46" fmla="*/ 119062 h 931069"/>
                <a:gd name="connsiteX47" fmla="*/ 1771650 w 2185987"/>
                <a:gd name="connsiteY47" fmla="*/ 92869 h 931069"/>
                <a:gd name="connsiteX48" fmla="*/ 1697831 w 2185987"/>
                <a:gd name="connsiteY48" fmla="*/ 59531 h 931069"/>
                <a:gd name="connsiteX49" fmla="*/ 1645443 w 2185987"/>
                <a:gd name="connsiteY49" fmla="*/ 40481 h 931069"/>
                <a:gd name="connsiteX50" fmla="*/ 1581150 w 2185987"/>
                <a:gd name="connsiteY50" fmla="*/ 19050 h 931069"/>
                <a:gd name="connsiteX51" fmla="*/ 1543050 w 2185987"/>
                <a:gd name="connsiteY51" fmla="*/ 4762 h 931069"/>
                <a:gd name="connsiteX52" fmla="*/ 1528762 w 2185987"/>
                <a:gd name="connsiteY52" fmla="*/ 0 h 931069"/>
                <a:gd name="connsiteX53" fmla="*/ 1519237 w 2185987"/>
                <a:gd name="connsiteY53" fmla="*/ 0 h 931069"/>
                <a:gd name="connsiteX54" fmla="*/ 1509712 w 2185987"/>
                <a:gd name="connsiteY54" fmla="*/ 4762 h 931069"/>
                <a:gd name="connsiteX55" fmla="*/ 1507331 w 2185987"/>
                <a:gd name="connsiteY55" fmla="*/ 19050 h 931069"/>
                <a:gd name="connsiteX56" fmla="*/ 1512093 w 2185987"/>
                <a:gd name="connsiteY56" fmla="*/ 33337 h 931069"/>
                <a:gd name="connsiteX57" fmla="*/ 1521618 w 2185987"/>
                <a:gd name="connsiteY57" fmla="*/ 57150 h 931069"/>
                <a:gd name="connsiteX58" fmla="*/ 1540668 w 2185987"/>
                <a:gd name="connsiteY58" fmla="*/ 69056 h 931069"/>
                <a:gd name="connsiteX59" fmla="*/ 1574006 w 2185987"/>
                <a:gd name="connsiteY59" fmla="*/ 88106 h 931069"/>
                <a:gd name="connsiteX60" fmla="*/ 1619250 w 2185987"/>
                <a:gd name="connsiteY60" fmla="*/ 121444 h 931069"/>
                <a:gd name="connsiteX61" fmla="*/ 1645443 w 2185987"/>
                <a:gd name="connsiteY61" fmla="*/ 142875 h 931069"/>
                <a:gd name="connsiteX62" fmla="*/ 1664493 w 2185987"/>
                <a:gd name="connsiteY62" fmla="*/ 161925 h 931069"/>
                <a:gd name="connsiteX63" fmla="*/ 1671637 w 2185987"/>
                <a:gd name="connsiteY63" fmla="*/ 173831 h 931069"/>
                <a:gd name="connsiteX64" fmla="*/ 1674018 w 2185987"/>
                <a:gd name="connsiteY64" fmla="*/ 185737 h 931069"/>
                <a:gd name="connsiteX65" fmla="*/ 1674018 w 2185987"/>
                <a:gd name="connsiteY65" fmla="*/ 197644 h 931069"/>
                <a:gd name="connsiteX66" fmla="*/ 1654968 w 2185987"/>
                <a:gd name="connsiteY66" fmla="*/ 221456 h 931069"/>
                <a:gd name="connsiteX67" fmla="*/ 1607343 w 2185987"/>
                <a:gd name="connsiteY67" fmla="*/ 269081 h 931069"/>
                <a:gd name="connsiteX68" fmla="*/ 1535906 w 2185987"/>
                <a:gd name="connsiteY68" fmla="*/ 323850 h 931069"/>
                <a:gd name="connsiteX69" fmla="*/ 1431131 w 2185987"/>
                <a:gd name="connsiteY69" fmla="*/ 388144 h 931069"/>
                <a:gd name="connsiteX70" fmla="*/ 1338262 w 2185987"/>
                <a:gd name="connsiteY70" fmla="*/ 438150 h 931069"/>
                <a:gd name="connsiteX71" fmla="*/ 1219200 w 2185987"/>
                <a:gd name="connsiteY71" fmla="*/ 497681 h 931069"/>
                <a:gd name="connsiteX72" fmla="*/ 1097756 w 2185987"/>
                <a:gd name="connsiteY72" fmla="*/ 550069 h 931069"/>
                <a:gd name="connsiteX73" fmla="*/ 990600 w 2185987"/>
                <a:gd name="connsiteY73" fmla="*/ 59055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85987" h="931069">
                  <a:moveTo>
                    <a:pt x="990600" y="590550"/>
                  </a:moveTo>
                  <a:lnTo>
                    <a:pt x="842962" y="638175"/>
                  </a:lnTo>
                  <a:lnTo>
                    <a:pt x="702468" y="681037"/>
                  </a:lnTo>
                  <a:lnTo>
                    <a:pt x="545306" y="726281"/>
                  </a:lnTo>
                  <a:lnTo>
                    <a:pt x="364331" y="776287"/>
                  </a:lnTo>
                  <a:lnTo>
                    <a:pt x="202406" y="816769"/>
                  </a:lnTo>
                  <a:lnTo>
                    <a:pt x="95250" y="840581"/>
                  </a:lnTo>
                  <a:lnTo>
                    <a:pt x="16668" y="859631"/>
                  </a:lnTo>
                  <a:lnTo>
                    <a:pt x="4762" y="864394"/>
                  </a:lnTo>
                  <a:lnTo>
                    <a:pt x="0" y="873919"/>
                  </a:lnTo>
                  <a:lnTo>
                    <a:pt x="0" y="892969"/>
                  </a:lnTo>
                  <a:lnTo>
                    <a:pt x="4762" y="909637"/>
                  </a:lnTo>
                  <a:lnTo>
                    <a:pt x="9525" y="916781"/>
                  </a:lnTo>
                  <a:lnTo>
                    <a:pt x="19050" y="923925"/>
                  </a:lnTo>
                  <a:lnTo>
                    <a:pt x="33337" y="928687"/>
                  </a:lnTo>
                  <a:lnTo>
                    <a:pt x="73818" y="931069"/>
                  </a:lnTo>
                  <a:lnTo>
                    <a:pt x="228600" y="912019"/>
                  </a:lnTo>
                  <a:lnTo>
                    <a:pt x="435768" y="883444"/>
                  </a:lnTo>
                  <a:lnTo>
                    <a:pt x="566737" y="866775"/>
                  </a:lnTo>
                  <a:lnTo>
                    <a:pt x="721518" y="840581"/>
                  </a:lnTo>
                  <a:lnTo>
                    <a:pt x="840581" y="816769"/>
                  </a:lnTo>
                  <a:lnTo>
                    <a:pt x="921543" y="797719"/>
                  </a:lnTo>
                  <a:lnTo>
                    <a:pt x="1009650" y="773906"/>
                  </a:lnTo>
                  <a:lnTo>
                    <a:pt x="1188243" y="721519"/>
                  </a:lnTo>
                  <a:lnTo>
                    <a:pt x="1352550" y="671512"/>
                  </a:lnTo>
                  <a:lnTo>
                    <a:pt x="1524000" y="619125"/>
                  </a:lnTo>
                  <a:lnTo>
                    <a:pt x="1664493" y="576262"/>
                  </a:lnTo>
                  <a:lnTo>
                    <a:pt x="1793081" y="538162"/>
                  </a:lnTo>
                  <a:lnTo>
                    <a:pt x="1871662" y="514350"/>
                  </a:lnTo>
                  <a:lnTo>
                    <a:pt x="1912143" y="502444"/>
                  </a:lnTo>
                  <a:lnTo>
                    <a:pt x="2002631" y="485775"/>
                  </a:lnTo>
                  <a:lnTo>
                    <a:pt x="2081212" y="469106"/>
                  </a:lnTo>
                  <a:lnTo>
                    <a:pt x="2126456" y="457200"/>
                  </a:lnTo>
                  <a:lnTo>
                    <a:pt x="2150268" y="445294"/>
                  </a:lnTo>
                  <a:lnTo>
                    <a:pt x="2174081" y="426244"/>
                  </a:lnTo>
                  <a:lnTo>
                    <a:pt x="2185987" y="409575"/>
                  </a:lnTo>
                  <a:lnTo>
                    <a:pt x="2185987" y="390525"/>
                  </a:lnTo>
                  <a:lnTo>
                    <a:pt x="2171700" y="371475"/>
                  </a:lnTo>
                  <a:lnTo>
                    <a:pt x="2147887" y="345281"/>
                  </a:lnTo>
                  <a:lnTo>
                    <a:pt x="2107406" y="302419"/>
                  </a:lnTo>
                  <a:lnTo>
                    <a:pt x="2076450" y="273844"/>
                  </a:lnTo>
                  <a:lnTo>
                    <a:pt x="2045493" y="250031"/>
                  </a:lnTo>
                  <a:lnTo>
                    <a:pt x="2016918" y="226219"/>
                  </a:lnTo>
                  <a:lnTo>
                    <a:pt x="1981200" y="202406"/>
                  </a:lnTo>
                  <a:lnTo>
                    <a:pt x="1938337" y="176212"/>
                  </a:lnTo>
                  <a:lnTo>
                    <a:pt x="1881187" y="145256"/>
                  </a:lnTo>
                  <a:lnTo>
                    <a:pt x="1828800" y="119062"/>
                  </a:lnTo>
                  <a:lnTo>
                    <a:pt x="1771650" y="92869"/>
                  </a:lnTo>
                  <a:lnTo>
                    <a:pt x="1697831" y="59531"/>
                  </a:lnTo>
                  <a:lnTo>
                    <a:pt x="1645443" y="40481"/>
                  </a:lnTo>
                  <a:lnTo>
                    <a:pt x="1581150" y="19050"/>
                  </a:lnTo>
                  <a:lnTo>
                    <a:pt x="1543050" y="4762"/>
                  </a:lnTo>
                  <a:lnTo>
                    <a:pt x="1528762" y="0"/>
                  </a:lnTo>
                  <a:lnTo>
                    <a:pt x="1519237" y="0"/>
                  </a:lnTo>
                  <a:lnTo>
                    <a:pt x="1509712" y="4762"/>
                  </a:lnTo>
                  <a:lnTo>
                    <a:pt x="1507331" y="19050"/>
                  </a:lnTo>
                  <a:lnTo>
                    <a:pt x="1512093" y="33337"/>
                  </a:lnTo>
                  <a:lnTo>
                    <a:pt x="1521618" y="57150"/>
                  </a:lnTo>
                  <a:lnTo>
                    <a:pt x="1540668" y="69056"/>
                  </a:lnTo>
                  <a:lnTo>
                    <a:pt x="1574006" y="88106"/>
                  </a:lnTo>
                  <a:lnTo>
                    <a:pt x="1619250" y="121444"/>
                  </a:lnTo>
                  <a:lnTo>
                    <a:pt x="1645443" y="142875"/>
                  </a:lnTo>
                  <a:lnTo>
                    <a:pt x="1664493" y="161925"/>
                  </a:lnTo>
                  <a:lnTo>
                    <a:pt x="1671637" y="173831"/>
                  </a:lnTo>
                  <a:lnTo>
                    <a:pt x="1674018" y="185737"/>
                  </a:lnTo>
                  <a:lnTo>
                    <a:pt x="1674018" y="197644"/>
                  </a:lnTo>
                  <a:lnTo>
                    <a:pt x="1654968" y="221456"/>
                  </a:lnTo>
                  <a:lnTo>
                    <a:pt x="1607343" y="269081"/>
                  </a:lnTo>
                  <a:lnTo>
                    <a:pt x="1535906" y="323850"/>
                  </a:lnTo>
                  <a:lnTo>
                    <a:pt x="1431131" y="388144"/>
                  </a:lnTo>
                  <a:lnTo>
                    <a:pt x="1338262" y="438150"/>
                  </a:lnTo>
                  <a:lnTo>
                    <a:pt x="1219200" y="497681"/>
                  </a:lnTo>
                  <a:lnTo>
                    <a:pt x="1097756" y="550069"/>
                  </a:lnTo>
                  <a:lnTo>
                    <a:pt x="990600" y="590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9">
              <a:extLst>
                <a:ext uri="{FF2B5EF4-FFF2-40B4-BE49-F238E27FC236}">
                  <a16:creationId xmlns:a16="http://schemas.microsoft.com/office/drawing/2014/main" id="{D82F27BF-435B-477C-B8A8-47135256B9F2}"/>
                </a:ext>
              </a:extLst>
            </p:cNvPr>
            <p:cNvSpPr/>
            <p:nvPr/>
          </p:nvSpPr>
          <p:spPr>
            <a:xfrm>
              <a:off x="5040313" y="3429000"/>
              <a:ext cx="3306762" cy="560388"/>
            </a:xfrm>
            <a:custGeom>
              <a:avLst/>
              <a:gdLst>
                <a:gd name="connsiteX0" fmla="*/ 1080407 w 3306535"/>
                <a:gd name="connsiteY0" fmla="*/ 234043 h 560614"/>
                <a:gd name="connsiteX1" fmla="*/ 1224643 w 3306535"/>
                <a:gd name="connsiteY1" fmla="*/ 212271 h 560614"/>
                <a:gd name="connsiteX2" fmla="*/ 1371600 w 3306535"/>
                <a:gd name="connsiteY2" fmla="*/ 187779 h 560614"/>
                <a:gd name="connsiteX3" fmla="*/ 1496785 w 3306535"/>
                <a:gd name="connsiteY3" fmla="*/ 166007 h 560614"/>
                <a:gd name="connsiteX4" fmla="*/ 1570264 w 3306535"/>
                <a:gd name="connsiteY4" fmla="*/ 152400 h 560614"/>
                <a:gd name="connsiteX5" fmla="*/ 1801585 w 3306535"/>
                <a:gd name="connsiteY5" fmla="*/ 133350 h 560614"/>
                <a:gd name="connsiteX6" fmla="*/ 2011135 w 3306535"/>
                <a:gd name="connsiteY6" fmla="*/ 122464 h 560614"/>
                <a:gd name="connsiteX7" fmla="*/ 2185307 w 3306535"/>
                <a:gd name="connsiteY7" fmla="*/ 111579 h 560614"/>
                <a:gd name="connsiteX8" fmla="*/ 2487385 w 3306535"/>
                <a:gd name="connsiteY8" fmla="*/ 95250 h 560614"/>
                <a:gd name="connsiteX9" fmla="*/ 2585357 w 3306535"/>
                <a:gd name="connsiteY9" fmla="*/ 89807 h 560614"/>
                <a:gd name="connsiteX10" fmla="*/ 2628900 w 3306535"/>
                <a:gd name="connsiteY10" fmla="*/ 87086 h 560614"/>
                <a:gd name="connsiteX11" fmla="*/ 2669721 w 3306535"/>
                <a:gd name="connsiteY11" fmla="*/ 78921 h 560614"/>
                <a:gd name="connsiteX12" fmla="*/ 2702378 w 3306535"/>
                <a:gd name="connsiteY12" fmla="*/ 68036 h 560614"/>
                <a:gd name="connsiteX13" fmla="*/ 2745921 w 3306535"/>
                <a:gd name="connsiteY13" fmla="*/ 46264 h 560614"/>
                <a:gd name="connsiteX14" fmla="*/ 2792185 w 3306535"/>
                <a:gd name="connsiteY14" fmla="*/ 13607 h 560614"/>
                <a:gd name="connsiteX15" fmla="*/ 2808514 w 3306535"/>
                <a:gd name="connsiteY15" fmla="*/ 0 h 560614"/>
                <a:gd name="connsiteX16" fmla="*/ 2841171 w 3306535"/>
                <a:gd name="connsiteY16" fmla="*/ 5443 h 560614"/>
                <a:gd name="connsiteX17" fmla="*/ 2925535 w 3306535"/>
                <a:gd name="connsiteY17" fmla="*/ 27214 h 560614"/>
                <a:gd name="connsiteX18" fmla="*/ 3072493 w 3306535"/>
                <a:gd name="connsiteY18" fmla="*/ 73479 h 560614"/>
                <a:gd name="connsiteX19" fmla="*/ 3140528 w 3306535"/>
                <a:gd name="connsiteY19" fmla="*/ 100693 h 560614"/>
                <a:gd name="connsiteX20" fmla="*/ 3216728 w 3306535"/>
                <a:gd name="connsiteY20" fmla="*/ 136071 h 560614"/>
                <a:gd name="connsiteX21" fmla="*/ 3262993 w 3306535"/>
                <a:gd name="connsiteY21" fmla="*/ 163286 h 560614"/>
                <a:gd name="connsiteX22" fmla="*/ 3276600 w 3306535"/>
                <a:gd name="connsiteY22" fmla="*/ 171450 h 560614"/>
                <a:gd name="connsiteX23" fmla="*/ 3292928 w 3306535"/>
                <a:gd name="connsiteY23" fmla="*/ 190500 h 560614"/>
                <a:gd name="connsiteX24" fmla="*/ 3303814 w 3306535"/>
                <a:gd name="connsiteY24" fmla="*/ 212271 h 560614"/>
                <a:gd name="connsiteX25" fmla="*/ 3306535 w 3306535"/>
                <a:gd name="connsiteY25" fmla="*/ 231321 h 560614"/>
                <a:gd name="connsiteX26" fmla="*/ 3298371 w 3306535"/>
                <a:gd name="connsiteY26" fmla="*/ 263979 h 560614"/>
                <a:gd name="connsiteX27" fmla="*/ 3284764 w 3306535"/>
                <a:gd name="connsiteY27" fmla="*/ 291193 h 560614"/>
                <a:gd name="connsiteX28" fmla="*/ 3262993 w 3306535"/>
                <a:gd name="connsiteY28" fmla="*/ 315686 h 560614"/>
                <a:gd name="connsiteX29" fmla="*/ 3241221 w 3306535"/>
                <a:gd name="connsiteY29" fmla="*/ 329293 h 560614"/>
                <a:gd name="connsiteX30" fmla="*/ 3205843 w 3306535"/>
                <a:gd name="connsiteY30" fmla="*/ 340179 h 560614"/>
                <a:gd name="connsiteX31" fmla="*/ 3162300 w 3306535"/>
                <a:gd name="connsiteY31" fmla="*/ 345621 h 560614"/>
                <a:gd name="connsiteX32" fmla="*/ 3083378 w 3306535"/>
                <a:gd name="connsiteY32" fmla="*/ 337457 h 560614"/>
                <a:gd name="connsiteX33" fmla="*/ 2958193 w 3306535"/>
                <a:gd name="connsiteY33" fmla="*/ 323850 h 560614"/>
                <a:gd name="connsiteX34" fmla="*/ 2860221 w 3306535"/>
                <a:gd name="connsiteY34" fmla="*/ 318407 h 560614"/>
                <a:gd name="connsiteX35" fmla="*/ 2718707 w 3306535"/>
                <a:gd name="connsiteY35" fmla="*/ 312964 h 560614"/>
                <a:gd name="connsiteX36" fmla="*/ 2522764 w 3306535"/>
                <a:gd name="connsiteY36" fmla="*/ 318407 h 560614"/>
                <a:gd name="connsiteX37" fmla="*/ 2367643 w 3306535"/>
                <a:gd name="connsiteY37" fmla="*/ 323850 h 560614"/>
                <a:gd name="connsiteX38" fmla="*/ 2149928 w 3306535"/>
                <a:gd name="connsiteY38" fmla="*/ 334736 h 560614"/>
                <a:gd name="connsiteX39" fmla="*/ 1913164 w 3306535"/>
                <a:gd name="connsiteY39" fmla="*/ 351064 h 560614"/>
                <a:gd name="connsiteX40" fmla="*/ 1736271 w 3306535"/>
                <a:gd name="connsiteY40" fmla="*/ 361950 h 560614"/>
                <a:gd name="connsiteX41" fmla="*/ 1513114 w 3306535"/>
                <a:gd name="connsiteY41" fmla="*/ 383721 h 560614"/>
                <a:gd name="connsiteX42" fmla="*/ 1287235 w 3306535"/>
                <a:gd name="connsiteY42" fmla="*/ 413657 h 560614"/>
                <a:gd name="connsiteX43" fmla="*/ 1061357 w 3306535"/>
                <a:gd name="connsiteY43" fmla="*/ 443593 h 560614"/>
                <a:gd name="connsiteX44" fmla="*/ 816428 w 3306535"/>
                <a:gd name="connsiteY44" fmla="*/ 476250 h 560614"/>
                <a:gd name="connsiteX45" fmla="*/ 699407 w 3306535"/>
                <a:gd name="connsiteY45" fmla="*/ 492579 h 560614"/>
                <a:gd name="connsiteX46" fmla="*/ 653143 w 3306535"/>
                <a:gd name="connsiteY46" fmla="*/ 503464 h 560614"/>
                <a:gd name="connsiteX47" fmla="*/ 503464 w 3306535"/>
                <a:gd name="connsiteY47" fmla="*/ 541564 h 560614"/>
                <a:gd name="connsiteX48" fmla="*/ 438150 w 3306535"/>
                <a:gd name="connsiteY48" fmla="*/ 557893 h 560614"/>
                <a:gd name="connsiteX49" fmla="*/ 410935 w 3306535"/>
                <a:gd name="connsiteY49" fmla="*/ 560614 h 560614"/>
                <a:gd name="connsiteX50" fmla="*/ 381000 w 3306535"/>
                <a:gd name="connsiteY50" fmla="*/ 555171 h 560614"/>
                <a:gd name="connsiteX51" fmla="*/ 332014 w 3306535"/>
                <a:gd name="connsiteY51" fmla="*/ 538843 h 560614"/>
                <a:gd name="connsiteX52" fmla="*/ 274864 w 3306535"/>
                <a:gd name="connsiteY52" fmla="*/ 514350 h 560614"/>
                <a:gd name="connsiteX53" fmla="*/ 204107 w 3306535"/>
                <a:gd name="connsiteY53" fmla="*/ 473529 h 560614"/>
                <a:gd name="connsiteX54" fmla="*/ 157843 w 3306535"/>
                <a:gd name="connsiteY54" fmla="*/ 446314 h 560614"/>
                <a:gd name="connsiteX55" fmla="*/ 127907 w 3306535"/>
                <a:gd name="connsiteY55" fmla="*/ 421821 h 560614"/>
                <a:gd name="connsiteX56" fmla="*/ 108857 w 3306535"/>
                <a:gd name="connsiteY56" fmla="*/ 405493 h 560614"/>
                <a:gd name="connsiteX57" fmla="*/ 81643 w 3306535"/>
                <a:gd name="connsiteY57" fmla="*/ 378279 h 560614"/>
                <a:gd name="connsiteX58" fmla="*/ 57150 w 3306535"/>
                <a:gd name="connsiteY58" fmla="*/ 348343 h 560614"/>
                <a:gd name="connsiteX59" fmla="*/ 32657 w 3306535"/>
                <a:gd name="connsiteY59" fmla="*/ 310243 h 560614"/>
                <a:gd name="connsiteX60" fmla="*/ 10885 w 3306535"/>
                <a:gd name="connsiteY60" fmla="*/ 261257 h 560614"/>
                <a:gd name="connsiteX61" fmla="*/ 0 w 3306535"/>
                <a:gd name="connsiteY61" fmla="*/ 220436 h 560614"/>
                <a:gd name="connsiteX62" fmla="*/ 0 w 3306535"/>
                <a:gd name="connsiteY62" fmla="*/ 182336 h 560614"/>
                <a:gd name="connsiteX63" fmla="*/ 5443 w 3306535"/>
                <a:gd name="connsiteY63" fmla="*/ 163286 h 560614"/>
                <a:gd name="connsiteX64" fmla="*/ 13607 w 3306535"/>
                <a:gd name="connsiteY64" fmla="*/ 155121 h 560614"/>
                <a:gd name="connsiteX65" fmla="*/ 21771 w 3306535"/>
                <a:gd name="connsiteY65" fmla="*/ 155121 h 560614"/>
                <a:gd name="connsiteX66" fmla="*/ 35378 w 3306535"/>
                <a:gd name="connsiteY66" fmla="*/ 157843 h 560614"/>
                <a:gd name="connsiteX67" fmla="*/ 48985 w 3306535"/>
                <a:gd name="connsiteY67" fmla="*/ 166007 h 560614"/>
                <a:gd name="connsiteX68" fmla="*/ 62593 w 3306535"/>
                <a:gd name="connsiteY68" fmla="*/ 176893 h 560614"/>
                <a:gd name="connsiteX69" fmla="*/ 84364 w 3306535"/>
                <a:gd name="connsiteY69" fmla="*/ 201386 h 560614"/>
                <a:gd name="connsiteX70" fmla="*/ 103414 w 3306535"/>
                <a:gd name="connsiteY70" fmla="*/ 223157 h 560614"/>
                <a:gd name="connsiteX71" fmla="*/ 125185 w 3306535"/>
                <a:gd name="connsiteY71" fmla="*/ 242207 h 560614"/>
                <a:gd name="connsiteX72" fmla="*/ 160564 w 3306535"/>
                <a:gd name="connsiteY72" fmla="*/ 261257 h 560614"/>
                <a:gd name="connsiteX73" fmla="*/ 206828 w 3306535"/>
                <a:gd name="connsiteY73" fmla="*/ 277586 h 560614"/>
                <a:gd name="connsiteX74" fmla="*/ 261257 w 3306535"/>
                <a:gd name="connsiteY74" fmla="*/ 288471 h 560614"/>
                <a:gd name="connsiteX75" fmla="*/ 348343 w 3306535"/>
                <a:gd name="connsiteY75" fmla="*/ 293914 h 560614"/>
                <a:gd name="connsiteX76" fmla="*/ 500743 w 3306535"/>
                <a:gd name="connsiteY76" fmla="*/ 296636 h 560614"/>
                <a:gd name="connsiteX77" fmla="*/ 715735 w 3306535"/>
                <a:gd name="connsiteY77" fmla="*/ 280307 h 560614"/>
                <a:gd name="connsiteX78" fmla="*/ 928007 w 3306535"/>
                <a:gd name="connsiteY78" fmla="*/ 255814 h 560614"/>
                <a:gd name="connsiteX79" fmla="*/ 1080407 w 3306535"/>
                <a:gd name="connsiteY79" fmla="*/ 234043 h 56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306535" h="560614">
                  <a:moveTo>
                    <a:pt x="1080407" y="234043"/>
                  </a:moveTo>
                  <a:lnTo>
                    <a:pt x="1224643" y="212271"/>
                  </a:lnTo>
                  <a:lnTo>
                    <a:pt x="1371600" y="187779"/>
                  </a:lnTo>
                  <a:lnTo>
                    <a:pt x="1496785" y="166007"/>
                  </a:lnTo>
                  <a:lnTo>
                    <a:pt x="1570264" y="152400"/>
                  </a:lnTo>
                  <a:lnTo>
                    <a:pt x="1801585" y="133350"/>
                  </a:lnTo>
                  <a:lnTo>
                    <a:pt x="2011135" y="122464"/>
                  </a:lnTo>
                  <a:lnTo>
                    <a:pt x="2185307" y="111579"/>
                  </a:lnTo>
                  <a:lnTo>
                    <a:pt x="2487385" y="95250"/>
                  </a:lnTo>
                  <a:lnTo>
                    <a:pt x="2585357" y="89807"/>
                  </a:lnTo>
                  <a:lnTo>
                    <a:pt x="2628900" y="87086"/>
                  </a:lnTo>
                  <a:lnTo>
                    <a:pt x="2669721" y="78921"/>
                  </a:lnTo>
                  <a:lnTo>
                    <a:pt x="2702378" y="68036"/>
                  </a:lnTo>
                  <a:lnTo>
                    <a:pt x="2745921" y="46264"/>
                  </a:lnTo>
                  <a:lnTo>
                    <a:pt x="2792185" y="13607"/>
                  </a:lnTo>
                  <a:lnTo>
                    <a:pt x="2808514" y="0"/>
                  </a:lnTo>
                  <a:lnTo>
                    <a:pt x="2841171" y="5443"/>
                  </a:lnTo>
                  <a:lnTo>
                    <a:pt x="2925535" y="27214"/>
                  </a:lnTo>
                  <a:lnTo>
                    <a:pt x="3072493" y="73479"/>
                  </a:lnTo>
                  <a:lnTo>
                    <a:pt x="3140528" y="100693"/>
                  </a:lnTo>
                  <a:lnTo>
                    <a:pt x="3216728" y="136071"/>
                  </a:lnTo>
                  <a:lnTo>
                    <a:pt x="3262993" y="163286"/>
                  </a:lnTo>
                  <a:lnTo>
                    <a:pt x="3276600" y="171450"/>
                  </a:lnTo>
                  <a:lnTo>
                    <a:pt x="3292928" y="190500"/>
                  </a:lnTo>
                  <a:lnTo>
                    <a:pt x="3303814" y="212271"/>
                  </a:lnTo>
                  <a:lnTo>
                    <a:pt x="3306535" y="231321"/>
                  </a:lnTo>
                  <a:lnTo>
                    <a:pt x="3298371" y="263979"/>
                  </a:lnTo>
                  <a:lnTo>
                    <a:pt x="3284764" y="291193"/>
                  </a:lnTo>
                  <a:lnTo>
                    <a:pt x="3262993" y="315686"/>
                  </a:lnTo>
                  <a:lnTo>
                    <a:pt x="3241221" y="329293"/>
                  </a:lnTo>
                  <a:lnTo>
                    <a:pt x="3205843" y="340179"/>
                  </a:lnTo>
                  <a:lnTo>
                    <a:pt x="3162300" y="345621"/>
                  </a:lnTo>
                  <a:lnTo>
                    <a:pt x="3083378" y="337457"/>
                  </a:lnTo>
                  <a:lnTo>
                    <a:pt x="2958193" y="323850"/>
                  </a:lnTo>
                  <a:lnTo>
                    <a:pt x="2860221" y="318407"/>
                  </a:lnTo>
                  <a:lnTo>
                    <a:pt x="2718707" y="312964"/>
                  </a:lnTo>
                  <a:lnTo>
                    <a:pt x="2522764" y="318407"/>
                  </a:lnTo>
                  <a:lnTo>
                    <a:pt x="2367643" y="323850"/>
                  </a:lnTo>
                  <a:lnTo>
                    <a:pt x="2149928" y="334736"/>
                  </a:lnTo>
                  <a:lnTo>
                    <a:pt x="1913164" y="351064"/>
                  </a:lnTo>
                  <a:lnTo>
                    <a:pt x="1736271" y="361950"/>
                  </a:lnTo>
                  <a:lnTo>
                    <a:pt x="1513114" y="383721"/>
                  </a:lnTo>
                  <a:lnTo>
                    <a:pt x="1287235" y="413657"/>
                  </a:lnTo>
                  <a:lnTo>
                    <a:pt x="1061357" y="443593"/>
                  </a:lnTo>
                  <a:lnTo>
                    <a:pt x="816428" y="476250"/>
                  </a:lnTo>
                  <a:lnTo>
                    <a:pt x="699407" y="492579"/>
                  </a:lnTo>
                  <a:lnTo>
                    <a:pt x="653143" y="503464"/>
                  </a:lnTo>
                  <a:lnTo>
                    <a:pt x="503464" y="541564"/>
                  </a:lnTo>
                  <a:lnTo>
                    <a:pt x="438150" y="557893"/>
                  </a:lnTo>
                  <a:lnTo>
                    <a:pt x="410935" y="560614"/>
                  </a:lnTo>
                  <a:lnTo>
                    <a:pt x="381000" y="555171"/>
                  </a:lnTo>
                  <a:lnTo>
                    <a:pt x="332014" y="538843"/>
                  </a:lnTo>
                  <a:lnTo>
                    <a:pt x="274864" y="514350"/>
                  </a:lnTo>
                  <a:lnTo>
                    <a:pt x="204107" y="473529"/>
                  </a:lnTo>
                  <a:lnTo>
                    <a:pt x="157843" y="446314"/>
                  </a:lnTo>
                  <a:lnTo>
                    <a:pt x="127907" y="421821"/>
                  </a:lnTo>
                  <a:lnTo>
                    <a:pt x="108857" y="405493"/>
                  </a:lnTo>
                  <a:lnTo>
                    <a:pt x="81643" y="378279"/>
                  </a:lnTo>
                  <a:lnTo>
                    <a:pt x="57150" y="348343"/>
                  </a:lnTo>
                  <a:lnTo>
                    <a:pt x="32657" y="310243"/>
                  </a:lnTo>
                  <a:lnTo>
                    <a:pt x="10885" y="261257"/>
                  </a:lnTo>
                  <a:lnTo>
                    <a:pt x="0" y="220436"/>
                  </a:lnTo>
                  <a:lnTo>
                    <a:pt x="0" y="182336"/>
                  </a:lnTo>
                  <a:lnTo>
                    <a:pt x="5443" y="163286"/>
                  </a:lnTo>
                  <a:lnTo>
                    <a:pt x="13607" y="155121"/>
                  </a:lnTo>
                  <a:lnTo>
                    <a:pt x="21771" y="155121"/>
                  </a:lnTo>
                  <a:lnTo>
                    <a:pt x="35378" y="157843"/>
                  </a:lnTo>
                  <a:lnTo>
                    <a:pt x="48985" y="166007"/>
                  </a:lnTo>
                  <a:lnTo>
                    <a:pt x="62593" y="176893"/>
                  </a:lnTo>
                  <a:lnTo>
                    <a:pt x="84364" y="201386"/>
                  </a:lnTo>
                  <a:lnTo>
                    <a:pt x="103414" y="223157"/>
                  </a:lnTo>
                  <a:lnTo>
                    <a:pt x="125185" y="242207"/>
                  </a:lnTo>
                  <a:lnTo>
                    <a:pt x="160564" y="261257"/>
                  </a:lnTo>
                  <a:lnTo>
                    <a:pt x="206828" y="277586"/>
                  </a:lnTo>
                  <a:lnTo>
                    <a:pt x="261257" y="288471"/>
                  </a:lnTo>
                  <a:lnTo>
                    <a:pt x="348343" y="293914"/>
                  </a:lnTo>
                  <a:lnTo>
                    <a:pt x="500743" y="296636"/>
                  </a:lnTo>
                  <a:lnTo>
                    <a:pt x="715735" y="280307"/>
                  </a:lnTo>
                  <a:lnTo>
                    <a:pt x="928007" y="255814"/>
                  </a:lnTo>
                  <a:lnTo>
                    <a:pt x="1080407" y="2340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3">
              <a:extLst>
                <a:ext uri="{FF2B5EF4-FFF2-40B4-BE49-F238E27FC236}">
                  <a16:creationId xmlns:a16="http://schemas.microsoft.com/office/drawing/2014/main" id="{88C2C7E1-2ACA-4A14-BEA3-64273B0C4E48}"/>
                </a:ext>
              </a:extLst>
            </p:cNvPr>
            <p:cNvSpPr/>
            <p:nvPr/>
          </p:nvSpPr>
          <p:spPr>
            <a:xfrm rot="16200000">
              <a:off x="5202239" y="3492501"/>
              <a:ext cx="2943225" cy="574675"/>
            </a:xfrm>
            <a:custGeom>
              <a:avLst/>
              <a:gdLst>
                <a:gd name="connsiteX0" fmla="*/ 781624 w 2943616"/>
                <a:gd name="connsiteY0" fmla="*/ 182880 h 573692"/>
                <a:gd name="connsiteX1" fmla="*/ 606259 w 2943616"/>
                <a:gd name="connsiteY1" fmla="*/ 177870 h 573692"/>
                <a:gd name="connsiteX2" fmla="*/ 415864 w 2943616"/>
                <a:gd name="connsiteY2" fmla="*/ 175364 h 573692"/>
                <a:gd name="connsiteX3" fmla="*/ 215447 w 2943616"/>
                <a:gd name="connsiteY3" fmla="*/ 172859 h 573692"/>
                <a:gd name="connsiteX4" fmla="*/ 0 w 2943616"/>
                <a:gd name="connsiteY4" fmla="*/ 167849 h 573692"/>
                <a:gd name="connsiteX5" fmla="*/ 27557 w 2943616"/>
                <a:gd name="connsiteY5" fmla="*/ 395822 h 573692"/>
                <a:gd name="connsiteX6" fmla="*/ 220458 w 2943616"/>
                <a:gd name="connsiteY6" fmla="*/ 395822 h 573692"/>
                <a:gd name="connsiteX7" fmla="*/ 413358 w 2943616"/>
                <a:gd name="connsiteY7" fmla="*/ 403338 h 573692"/>
                <a:gd name="connsiteX8" fmla="*/ 643837 w 2943616"/>
                <a:gd name="connsiteY8" fmla="*/ 408348 h 573692"/>
                <a:gd name="connsiteX9" fmla="*/ 854275 w 2943616"/>
                <a:gd name="connsiteY9" fmla="*/ 410854 h 573692"/>
                <a:gd name="connsiteX10" fmla="*/ 1112311 w 2943616"/>
                <a:gd name="connsiteY10" fmla="*/ 415864 h 573692"/>
                <a:gd name="connsiteX11" fmla="*/ 1350305 w 2943616"/>
                <a:gd name="connsiteY11" fmla="*/ 415864 h 573692"/>
                <a:gd name="connsiteX12" fmla="*/ 1440493 w 2943616"/>
                <a:gd name="connsiteY12" fmla="*/ 413359 h 573692"/>
                <a:gd name="connsiteX13" fmla="*/ 1525670 w 2943616"/>
                <a:gd name="connsiteY13" fmla="*/ 415864 h 573692"/>
                <a:gd name="connsiteX14" fmla="*/ 1663456 w 2943616"/>
                <a:gd name="connsiteY14" fmla="*/ 438411 h 573692"/>
                <a:gd name="connsiteX15" fmla="*/ 1808758 w 2943616"/>
                <a:gd name="connsiteY15" fmla="*/ 448432 h 573692"/>
                <a:gd name="connsiteX16" fmla="*/ 1916482 w 2943616"/>
                <a:gd name="connsiteY16" fmla="*/ 458453 h 573692"/>
                <a:gd name="connsiteX17" fmla="*/ 1979112 w 2943616"/>
                <a:gd name="connsiteY17" fmla="*/ 460958 h 573692"/>
                <a:gd name="connsiteX18" fmla="*/ 2071804 w 2943616"/>
                <a:gd name="connsiteY18" fmla="*/ 463463 h 573692"/>
                <a:gd name="connsiteX19" fmla="*/ 2154476 w 2943616"/>
                <a:gd name="connsiteY19" fmla="*/ 468473 h 573692"/>
                <a:gd name="connsiteX20" fmla="*/ 2244664 w 2943616"/>
                <a:gd name="connsiteY20" fmla="*/ 478494 h 573692"/>
                <a:gd name="connsiteX21" fmla="*/ 2324830 w 2943616"/>
                <a:gd name="connsiteY21" fmla="*/ 493525 h 573692"/>
                <a:gd name="connsiteX22" fmla="*/ 2382450 w 2943616"/>
                <a:gd name="connsiteY22" fmla="*/ 508557 h 573692"/>
                <a:gd name="connsiteX23" fmla="*/ 2435059 w 2943616"/>
                <a:gd name="connsiteY23" fmla="*/ 531104 h 573692"/>
                <a:gd name="connsiteX24" fmla="*/ 2502700 w 2943616"/>
                <a:gd name="connsiteY24" fmla="*/ 553650 h 573692"/>
                <a:gd name="connsiteX25" fmla="*/ 2557814 w 2943616"/>
                <a:gd name="connsiteY25" fmla="*/ 568682 h 573692"/>
                <a:gd name="connsiteX26" fmla="*/ 2597898 w 2943616"/>
                <a:gd name="connsiteY26" fmla="*/ 573692 h 573692"/>
                <a:gd name="connsiteX27" fmla="*/ 2625455 w 2943616"/>
                <a:gd name="connsiteY27" fmla="*/ 566176 h 573692"/>
                <a:gd name="connsiteX28" fmla="*/ 2648002 w 2943616"/>
                <a:gd name="connsiteY28" fmla="*/ 551145 h 573692"/>
                <a:gd name="connsiteX29" fmla="*/ 2675559 w 2943616"/>
                <a:gd name="connsiteY29" fmla="*/ 528598 h 573692"/>
                <a:gd name="connsiteX30" fmla="*/ 2693095 w 2943616"/>
                <a:gd name="connsiteY30" fmla="*/ 506051 h 573692"/>
                <a:gd name="connsiteX31" fmla="*/ 2710632 w 2943616"/>
                <a:gd name="connsiteY31" fmla="*/ 478494 h 573692"/>
                <a:gd name="connsiteX32" fmla="*/ 2733179 w 2943616"/>
                <a:gd name="connsiteY32" fmla="*/ 440916 h 573692"/>
                <a:gd name="connsiteX33" fmla="*/ 2755726 w 2943616"/>
                <a:gd name="connsiteY33" fmla="*/ 380791 h 573692"/>
                <a:gd name="connsiteX34" fmla="*/ 2770757 w 2943616"/>
                <a:gd name="connsiteY34" fmla="*/ 335698 h 573692"/>
                <a:gd name="connsiteX35" fmla="*/ 2780778 w 2943616"/>
                <a:gd name="connsiteY35" fmla="*/ 298119 h 573692"/>
                <a:gd name="connsiteX36" fmla="*/ 2795809 w 2943616"/>
                <a:gd name="connsiteY36" fmla="*/ 265552 h 573692"/>
                <a:gd name="connsiteX37" fmla="*/ 2818356 w 2943616"/>
                <a:gd name="connsiteY37" fmla="*/ 227974 h 573692"/>
                <a:gd name="connsiteX38" fmla="*/ 2833387 w 2943616"/>
                <a:gd name="connsiteY38" fmla="*/ 210437 h 573692"/>
                <a:gd name="connsiteX39" fmla="*/ 2893512 w 2943616"/>
                <a:gd name="connsiteY39" fmla="*/ 172859 h 573692"/>
                <a:gd name="connsiteX40" fmla="*/ 2943616 w 2943616"/>
                <a:gd name="connsiteY40" fmla="*/ 152818 h 573692"/>
                <a:gd name="connsiteX41" fmla="*/ 2858439 w 2943616"/>
                <a:gd name="connsiteY41" fmla="*/ 0 h 573692"/>
                <a:gd name="connsiteX42" fmla="*/ 2758231 w 2943616"/>
                <a:gd name="connsiteY42" fmla="*/ 60125 h 573692"/>
                <a:gd name="connsiteX43" fmla="*/ 2693095 w 2943616"/>
                <a:gd name="connsiteY43" fmla="*/ 97703 h 573692"/>
                <a:gd name="connsiteX44" fmla="*/ 2632970 w 2943616"/>
                <a:gd name="connsiteY44" fmla="*/ 135281 h 573692"/>
                <a:gd name="connsiteX45" fmla="*/ 2575351 w 2943616"/>
                <a:gd name="connsiteY45" fmla="*/ 165344 h 573692"/>
                <a:gd name="connsiteX46" fmla="*/ 2510215 w 2943616"/>
                <a:gd name="connsiteY46" fmla="*/ 190396 h 573692"/>
                <a:gd name="connsiteX47" fmla="*/ 2457606 w 2943616"/>
                <a:gd name="connsiteY47" fmla="*/ 195406 h 573692"/>
                <a:gd name="connsiteX48" fmla="*/ 2294768 w 2943616"/>
                <a:gd name="connsiteY48" fmla="*/ 192901 h 573692"/>
                <a:gd name="connsiteX49" fmla="*/ 1908966 w 2943616"/>
                <a:gd name="connsiteY49" fmla="*/ 192901 h 573692"/>
                <a:gd name="connsiteX50" fmla="*/ 1678487 w 2943616"/>
                <a:gd name="connsiteY50" fmla="*/ 192901 h 573692"/>
                <a:gd name="connsiteX51" fmla="*/ 1272644 w 2943616"/>
                <a:gd name="connsiteY51" fmla="*/ 190396 h 573692"/>
                <a:gd name="connsiteX52" fmla="*/ 906884 w 2943616"/>
                <a:gd name="connsiteY52" fmla="*/ 185385 h 573692"/>
                <a:gd name="connsiteX53" fmla="*/ 781624 w 2943616"/>
                <a:gd name="connsiteY53" fmla="*/ 182880 h 57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43616" h="573692">
                  <a:moveTo>
                    <a:pt x="781624" y="182880"/>
                  </a:moveTo>
                  <a:lnTo>
                    <a:pt x="606259" y="177870"/>
                  </a:lnTo>
                  <a:lnTo>
                    <a:pt x="415864" y="175364"/>
                  </a:lnTo>
                  <a:lnTo>
                    <a:pt x="215447" y="172859"/>
                  </a:lnTo>
                  <a:lnTo>
                    <a:pt x="0" y="167849"/>
                  </a:lnTo>
                  <a:lnTo>
                    <a:pt x="27557" y="395822"/>
                  </a:lnTo>
                  <a:lnTo>
                    <a:pt x="220458" y="395822"/>
                  </a:lnTo>
                  <a:lnTo>
                    <a:pt x="413358" y="403338"/>
                  </a:lnTo>
                  <a:lnTo>
                    <a:pt x="643837" y="408348"/>
                  </a:lnTo>
                  <a:lnTo>
                    <a:pt x="854275" y="410854"/>
                  </a:lnTo>
                  <a:lnTo>
                    <a:pt x="1112311" y="415864"/>
                  </a:lnTo>
                  <a:lnTo>
                    <a:pt x="1350305" y="415864"/>
                  </a:lnTo>
                  <a:lnTo>
                    <a:pt x="1440493" y="413359"/>
                  </a:lnTo>
                  <a:lnTo>
                    <a:pt x="1525670" y="415864"/>
                  </a:lnTo>
                  <a:lnTo>
                    <a:pt x="1663456" y="438411"/>
                  </a:lnTo>
                  <a:lnTo>
                    <a:pt x="1808758" y="448432"/>
                  </a:lnTo>
                  <a:lnTo>
                    <a:pt x="1916482" y="458453"/>
                  </a:lnTo>
                  <a:lnTo>
                    <a:pt x="1979112" y="460958"/>
                  </a:lnTo>
                  <a:lnTo>
                    <a:pt x="2071804" y="463463"/>
                  </a:lnTo>
                  <a:lnTo>
                    <a:pt x="2154476" y="468473"/>
                  </a:lnTo>
                  <a:lnTo>
                    <a:pt x="2244664" y="478494"/>
                  </a:lnTo>
                  <a:lnTo>
                    <a:pt x="2324830" y="493525"/>
                  </a:lnTo>
                  <a:lnTo>
                    <a:pt x="2382450" y="508557"/>
                  </a:lnTo>
                  <a:lnTo>
                    <a:pt x="2435059" y="531104"/>
                  </a:lnTo>
                  <a:lnTo>
                    <a:pt x="2502700" y="553650"/>
                  </a:lnTo>
                  <a:lnTo>
                    <a:pt x="2557814" y="568682"/>
                  </a:lnTo>
                  <a:lnTo>
                    <a:pt x="2597898" y="573692"/>
                  </a:lnTo>
                  <a:lnTo>
                    <a:pt x="2625455" y="566176"/>
                  </a:lnTo>
                  <a:lnTo>
                    <a:pt x="2648002" y="551145"/>
                  </a:lnTo>
                  <a:lnTo>
                    <a:pt x="2675559" y="528598"/>
                  </a:lnTo>
                  <a:lnTo>
                    <a:pt x="2693095" y="506051"/>
                  </a:lnTo>
                  <a:lnTo>
                    <a:pt x="2710632" y="478494"/>
                  </a:lnTo>
                  <a:lnTo>
                    <a:pt x="2733179" y="440916"/>
                  </a:lnTo>
                  <a:lnTo>
                    <a:pt x="2755726" y="380791"/>
                  </a:lnTo>
                  <a:lnTo>
                    <a:pt x="2770757" y="335698"/>
                  </a:lnTo>
                  <a:lnTo>
                    <a:pt x="2780778" y="298119"/>
                  </a:lnTo>
                  <a:lnTo>
                    <a:pt x="2795809" y="265552"/>
                  </a:lnTo>
                  <a:lnTo>
                    <a:pt x="2818356" y="227974"/>
                  </a:lnTo>
                  <a:lnTo>
                    <a:pt x="2833387" y="210437"/>
                  </a:lnTo>
                  <a:lnTo>
                    <a:pt x="2893512" y="172859"/>
                  </a:lnTo>
                  <a:lnTo>
                    <a:pt x="2943616" y="152818"/>
                  </a:lnTo>
                  <a:lnTo>
                    <a:pt x="2858439" y="0"/>
                  </a:lnTo>
                  <a:lnTo>
                    <a:pt x="2758231" y="60125"/>
                  </a:lnTo>
                  <a:lnTo>
                    <a:pt x="2693095" y="97703"/>
                  </a:lnTo>
                  <a:lnTo>
                    <a:pt x="2632970" y="135281"/>
                  </a:lnTo>
                  <a:lnTo>
                    <a:pt x="2575351" y="165344"/>
                  </a:lnTo>
                  <a:lnTo>
                    <a:pt x="2510215" y="190396"/>
                  </a:lnTo>
                  <a:lnTo>
                    <a:pt x="2457606" y="195406"/>
                  </a:lnTo>
                  <a:lnTo>
                    <a:pt x="2294768" y="192901"/>
                  </a:lnTo>
                  <a:lnTo>
                    <a:pt x="1908966" y="192901"/>
                  </a:lnTo>
                  <a:lnTo>
                    <a:pt x="1678487" y="192901"/>
                  </a:lnTo>
                  <a:lnTo>
                    <a:pt x="1272644" y="190396"/>
                  </a:lnTo>
                  <a:lnTo>
                    <a:pt x="906884" y="185385"/>
                  </a:lnTo>
                  <a:lnTo>
                    <a:pt x="781624" y="18288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0">
              <a:extLst>
                <a:ext uri="{FF2B5EF4-FFF2-40B4-BE49-F238E27FC236}">
                  <a16:creationId xmlns:a16="http://schemas.microsoft.com/office/drawing/2014/main" id="{9F034042-C291-4D32-84FC-061F9577B127}"/>
                </a:ext>
              </a:extLst>
            </p:cNvPr>
            <p:cNvSpPr/>
            <p:nvPr/>
          </p:nvSpPr>
          <p:spPr>
            <a:xfrm>
              <a:off x="5300664" y="5038725"/>
              <a:ext cx="2828925" cy="509588"/>
            </a:xfrm>
            <a:custGeom>
              <a:avLst/>
              <a:gdLst>
                <a:gd name="connsiteX0" fmla="*/ 792956 w 2828925"/>
                <a:gd name="connsiteY0" fmla="*/ 180975 h 509588"/>
                <a:gd name="connsiteX1" fmla="*/ 1012031 w 2828925"/>
                <a:gd name="connsiteY1" fmla="*/ 157163 h 509588"/>
                <a:gd name="connsiteX2" fmla="*/ 1204912 w 2828925"/>
                <a:gd name="connsiteY2" fmla="*/ 138113 h 509588"/>
                <a:gd name="connsiteX3" fmla="*/ 1293018 w 2828925"/>
                <a:gd name="connsiteY3" fmla="*/ 128588 h 509588"/>
                <a:gd name="connsiteX4" fmla="*/ 1462087 w 2828925"/>
                <a:gd name="connsiteY4" fmla="*/ 109538 h 509588"/>
                <a:gd name="connsiteX5" fmla="*/ 1609725 w 2828925"/>
                <a:gd name="connsiteY5" fmla="*/ 104775 h 509588"/>
                <a:gd name="connsiteX6" fmla="*/ 1785937 w 2828925"/>
                <a:gd name="connsiteY6" fmla="*/ 97631 h 509588"/>
                <a:gd name="connsiteX7" fmla="*/ 1966912 w 2828925"/>
                <a:gd name="connsiteY7" fmla="*/ 90488 h 509588"/>
                <a:gd name="connsiteX8" fmla="*/ 2097881 w 2828925"/>
                <a:gd name="connsiteY8" fmla="*/ 88106 h 509588"/>
                <a:gd name="connsiteX9" fmla="*/ 2138362 w 2828925"/>
                <a:gd name="connsiteY9" fmla="*/ 80963 h 509588"/>
                <a:gd name="connsiteX10" fmla="*/ 2190750 w 2828925"/>
                <a:gd name="connsiteY10" fmla="*/ 71438 h 509588"/>
                <a:gd name="connsiteX11" fmla="*/ 2243137 w 2828925"/>
                <a:gd name="connsiteY11" fmla="*/ 57150 h 509588"/>
                <a:gd name="connsiteX12" fmla="*/ 2288381 w 2828925"/>
                <a:gd name="connsiteY12" fmla="*/ 40481 h 509588"/>
                <a:gd name="connsiteX13" fmla="*/ 2326481 w 2828925"/>
                <a:gd name="connsiteY13" fmla="*/ 23813 h 509588"/>
                <a:gd name="connsiteX14" fmla="*/ 2359818 w 2828925"/>
                <a:gd name="connsiteY14" fmla="*/ 4763 h 509588"/>
                <a:gd name="connsiteX15" fmla="*/ 2371725 w 2828925"/>
                <a:gd name="connsiteY15" fmla="*/ 0 h 509588"/>
                <a:gd name="connsiteX16" fmla="*/ 2388393 w 2828925"/>
                <a:gd name="connsiteY16" fmla="*/ 0 h 509588"/>
                <a:gd name="connsiteX17" fmla="*/ 2443162 w 2828925"/>
                <a:gd name="connsiteY17" fmla="*/ 19050 h 509588"/>
                <a:gd name="connsiteX18" fmla="*/ 2509837 w 2828925"/>
                <a:gd name="connsiteY18" fmla="*/ 42863 h 509588"/>
                <a:gd name="connsiteX19" fmla="*/ 2569368 w 2828925"/>
                <a:gd name="connsiteY19" fmla="*/ 69056 h 509588"/>
                <a:gd name="connsiteX20" fmla="*/ 2624137 w 2828925"/>
                <a:gd name="connsiteY20" fmla="*/ 97631 h 509588"/>
                <a:gd name="connsiteX21" fmla="*/ 2662237 w 2828925"/>
                <a:gd name="connsiteY21" fmla="*/ 116681 h 509588"/>
                <a:gd name="connsiteX22" fmla="*/ 2702718 w 2828925"/>
                <a:gd name="connsiteY22" fmla="*/ 140494 h 509588"/>
                <a:gd name="connsiteX23" fmla="*/ 2733675 w 2828925"/>
                <a:gd name="connsiteY23" fmla="*/ 159544 h 509588"/>
                <a:gd name="connsiteX24" fmla="*/ 2759868 w 2828925"/>
                <a:gd name="connsiteY24" fmla="*/ 178594 h 509588"/>
                <a:gd name="connsiteX25" fmla="*/ 2783681 w 2828925"/>
                <a:gd name="connsiteY25" fmla="*/ 197644 h 509588"/>
                <a:gd name="connsiteX26" fmla="*/ 2802731 w 2828925"/>
                <a:gd name="connsiteY26" fmla="*/ 216694 h 509588"/>
                <a:gd name="connsiteX27" fmla="*/ 2809875 w 2828925"/>
                <a:gd name="connsiteY27" fmla="*/ 226219 h 509588"/>
                <a:gd name="connsiteX28" fmla="*/ 2821781 w 2828925"/>
                <a:gd name="connsiteY28" fmla="*/ 245269 h 509588"/>
                <a:gd name="connsiteX29" fmla="*/ 2826543 w 2828925"/>
                <a:gd name="connsiteY29" fmla="*/ 261938 h 509588"/>
                <a:gd name="connsiteX30" fmla="*/ 2828925 w 2828925"/>
                <a:gd name="connsiteY30" fmla="*/ 283369 h 509588"/>
                <a:gd name="connsiteX31" fmla="*/ 2824162 w 2828925"/>
                <a:gd name="connsiteY31" fmla="*/ 302419 h 509588"/>
                <a:gd name="connsiteX32" fmla="*/ 2812256 w 2828925"/>
                <a:gd name="connsiteY32" fmla="*/ 319088 h 509588"/>
                <a:gd name="connsiteX33" fmla="*/ 2793206 w 2828925"/>
                <a:gd name="connsiteY33" fmla="*/ 335756 h 509588"/>
                <a:gd name="connsiteX34" fmla="*/ 2759868 w 2828925"/>
                <a:gd name="connsiteY34" fmla="*/ 347663 h 509588"/>
                <a:gd name="connsiteX35" fmla="*/ 2702718 w 2828925"/>
                <a:gd name="connsiteY35" fmla="*/ 357188 h 509588"/>
                <a:gd name="connsiteX36" fmla="*/ 2647950 w 2828925"/>
                <a:gd name="connsiteY36" fmla="*/ 354806 h 509588"/>
                <a:gd name="connsiteX37" fmla="*/ 2543175 w 2828925"/>
                <a:gd name="connsiteY37" fmla="*/ 347663 h 509588"/>
                <a:gd name="connsiteX38" fmla="*/ 2371725 w 2828925"/>
                <a:gd name="connsiteY38" fmla="*/ 338138 h 509588"/>
                <a:gd name="connsiteX39" fmla="*/ 2174081 w 2828925"/>
                <a:gd name="connsiteY39" fmla="*/ 333375 h 509588"/>
                <a:gd name="connsiteX40" fmla="*/ 1928812 w 2828925"/>
                <a:gd name="connsiteY40" fmla="*/ 333375 h 509588"/>
                <a:gd name="connsiteX41" fmla="*/ 1624012 w 2828925"/>
                <a:gd name="connsiteY41" fmla="*/ 340519 h 509588"/>
                <a:gd name="connsiteX42" fmla="*/ 1412081 w 2828925"/>
                <a:gd name="connsiteY42" fmla="*/ 350044 h 509588"/>
                <a:gd name="connsiteX43" fmla="*/ 1176337 w 2828925"/>
                <a:gd name="connsiteY43" fmla="*/ 366713 h 509588"/>
                <a:gd name="connsiteX44" fmla="*/ 983456 w 2828925"/>
                <a:gd name="connsiteY44" fmla="*/ 388144 h 509588"/>
                <a:gd name="connsiteX45" fmla="*/ 850106 w 2828925"/>
                <a:gd name="connsiteY45" fmla="*/ 407194 h 509588"/>
                <a:gd name="connsiteX46" fmla="*/ 707231 w 2828925"/>
                <a:gd name="connsiteY46" fmla="*/ 433388 h 509588"/>
                <a:gd name="connsiteX47" fmla="*/ 545306 w 2828925"/>
                <a:gd name="connsiteY47" fmla="*/ 466725 h 509588"/>
                <a:gd name="connsiteX48" fmla="*/ 426243 w 2828925"/>
                <a:gd name="connsiteY48" fmla="*/ 495300 h 509588"/>
                <a:gd name="connsiteX49" fmla="*/ 373856 w 2828925"/>
                <a:gd name="connsiteY49" fmla="*/ 507206 h 509588"/>
                <a:gd name="connsiteX50" fmla="*/ 359568 w 2828925"/>
                <a:gd name="connsiteY50" fmla="*/ 509588 h 509588"/>
                <a:gd name="connsiteX51" fmla="*/ 307181 w 2828925"/>
                <a:gd name="connsiteY51" fmla="*/ 483394 h 509588"/>
                <a:gd name="connsiteX52" fmla="*/ 257175 w 2828925"/>
                <a:gd name="connsiteY52" fmla="*/ 454819 h 509588"/>
                <a:gd name="connsiteX53" fmla="*/ 211931 w 2828925"/>
                <a:gd name="connsiteY53" fmla="*/ 423863 h 509588"/>
                <a:gd name="connsiteX54" fmla="*/ 180975 w 2828925"/>
                <a:gd name="connsiteY54" fmla="*/ 397669 h 509588"/>
                <a:gd name="connsiteX55" fmla="*/ 147637 w 2828925"/>
                <a:gd name="connsiteY55" fmla="*/ 369094 h 509588"/>
                <a:gd name="connsiteX56" fmla="*/ 121443 w 2828925"/>
                <a:gd name="connsiteY56" fmla="*/ 340519 h 509588"/>
                <a:gd name="connsiteX57" fmla="*/ 83343 w 2828925"/>
                <a:gd name="connsiteY57" fmla="*/ 292894 h 509588"/>
                <a:gd name="connsiteX58" fmla="*/ 50006 w 2828925"/>
                <a:gd name="connsiteY58" fmla="*/ 240506 h 509588"/>
                <a:gd name="connsiteX59" fmla="*/ 19050 w 2828925"/>
                <a:gd name="connsiteY59" fmla="*/ 190500 h 509588"/>
                <a:gd name="connsiteX60" fmla="*/ 2381 w 2828925"/>
                <a:gd name="connsiteY60" fmla="*/ 147638 h 509588"/>
                <a:gd name="connsiteX61" fmla="*/ 0 w 2828925"/>
                <a:gd name="connsiteY61" fmla="*/ 116681 h 509588"/>
                <a:gd name="connsiteX62" fmla="*/ 2381 w 2828925"/>
                <a:gd name="connsiteY62" fmla="*/ 102394 h 509588"/>
                <a:gd name="connsiteX63" fmla="*/ 11906 w 2828925"/>
                <a:gd name="connsiteY63" fmla="*/ 95250 h 509588"/>
                <a:gd name="connsiteX64" fmla="*/ 26193 w 2828925"/>
                <a:gd name="connsiteY64" fmla="*/ 97631 h 509588"/>
                <a:gd name="connsiteX65" fmla="*/ 50006 w 2828925"/>
                <a:gd name="connsiteY65" fmla="*/ 109538 h 509588"/>
                <a:gd name="connsiteX66" fmla="*/ 104775 w 2828925"/>
                <a:gd name="connsiteY66" fmla="*/ 140494 h 509588"/>
                <a:gd name="connsiteX67" fmla="*/ 157162 w 2828925"/>
                <a:gd name="connsiteY67" fmla="*/ 169069 h 509588"/>
                <a:gd name="connsiteX68" fmla="*/ 209550 w 2828925"/>
                <a:gd name="connsiteY68" fmla="*/ 190500 h 509588"/>
                <a:gd name="connsiteX69" fmla="*/ 242887 w 2828925"/>
                <a:gd name="connsiteY69" fmla="*/ 202406 h 509588"/>
                <a:gd name="connsiteX70" fmla="*/ 290512 w 2828925"/>
                <a:gd name="connsiteY70" fmla="*/ 216694 h 509588"/>
                <a:gd name="connsiteX71" fmla="*/ 330993 w 2828925"/>
                <a:gd name="connsiteY71" fmla="*/ 221456 h 509588"/>
                <a:gd name="connsiteX72" fmla="*/ 407193 w 2828925"/>
                <a:gd name="connsiteY72" fmla="*/ 219075 h 509588"/>
                <a:gd name="connsiteX73" fmla="*/ 571500 w 2828925"/>
                <a:gd name="connsiteY73" fmla="*/ 202406 h 509588"/>
                <a:gd name="connsiteX74" fmla="*/ 792956 w 2828925"/>
                <a:gd name="connsiteY74" fmla="*/ 180975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28925" h="509588">
                  <a:moveTo>
                    <a:pt x="792956" y="180975"/>
                  </a:moveTo>
                  <a:lnTo>
                    <a:pt x="1012031" y="157163"/>
                  </a:lnTo>
                  <a:lnTo>
                    <a:pt x="1204912" y="138113"/>
                  </a:lnTo>
                  <a:lnTo>
                    <a:pt x="1293018" y="128588"/>
                  </a:lnTo>
                  <a:lnTo>
                    <a:pt x="1462087" y="109538"/>
                  </a:lnTo>
                  <a:lnTo>
                    <a:pt x="1609725" y="104775"/>
                  </a:lnTo>
                  <a:lnTo>
                    <a:pt x="1785937" y="97631"/>
                  </a:lnTo>
                  <a:lnTo>
                    <a:pt x="1966912" y="90488"/>
                  </a:lnTo>
                  <a:lnTo>
                    <a:pt x="2097881" y="88106"/>
                  </a:lnTo>
                  <a:lnTo>
                    <a:pt x="2138362" y="80963"/>
                  </a:lnTo>
                  <a:lnTo>
                    <a:pt x="2190750" y="71438"/>
                  </a:lnTo>
                  <a:lnTo>
                    <a:pt x="2243137" y="57150"/>
                  </a:lnTo>
                  <a:lnTo>
                    <a:pt x="2288381" y="40481"/>
                  </a:lnTo>
                  <a:lnTo>
                    <a:pt x="2326481" y="23813"/>
                  </a:lnTo>
                  <a:lnTo>
                    <a:pt x="2359818" y="4763"/>
                  </a:lnTo>
                  <a:lnTo>
                    <a:pt x="2371725" y="0"/>
                  </a:lnTo>
                  <a:lnTo>
                    <a:pt x="2388393" y="0"/>
                  </a:lnTo>
                  <a:lnTo>
                    <a:pt x="2443162" y="19050"/>
                  </a:lnTo>
                  <a:lnTo>
                    <a:pt x="2509837" y="42863"/>
                  </a:lnTo>
                  <a:lnTo>
                    <a:pt x="2569368" y="69056"/>
                  </a:lnTo>
                  <a:lnTo>
                    <a:pt x="2624137" y="97631"/>
                  </a:lnTo>
                  <a:lnTo>
                    <a:pt x="2662237" y="116681"/>
                  </a:lnTo>
                  <a:lnTo>
                    <a:pt x="2702718" y="140494"/>
                  </a:lnTo>
                  <a:lnTo>
                    <a:pt x="2733675" y="159544"/>
                  </a:lnTo>
                  <a:lnTo>
                    <a:pt x="2759868" y="178594"/>
                  </a:lnTo>
                  <a:lnTo>
                    <a:pt x="2783681" y="197644"/>
                  </a:lnTo>
                  <a:lnTo>
                    <a:pt x="2802731" y="216694"/>
                  </a:lnTo>
                  <a:lnTo>
                    <a:pt x="2809875" y="226219"/>
                  </a:lnTo>
                  <a:lnTo>
                    <a:pt x="2821781" y="245269"/>
                  </a:lnTo>
                  <a:lnTo>
                    <a:pt x="2826543" y="261938"/>
                  </a:lnTo>
                  <a:lnTo>
                    <a:pt x="2828925" y="283369"/>
                  </a:lnTo>
                  <a:lnTo>
                    <a:pt x="2824162" y="302419"/>
                  </a:lnTo>
                  <a:lnTo>
                    <a:pt x="2812256" y="319088"/>
                  </a:lnTo>
                  <a:lnTo>
                    <a:pt x="2793206" y="335756"/>
                  </a:lnTo>
                  <a:lnTo>
                    <a:pt x="2759868" y="347663"/>
                  </a:lnTo>
                  <a:lnTo>
                    <a:pt x="2702718" y="357188"/>
                  </a:lnTo>
                  <a:lnTo>
                    <a:pt x="2647950" y="354806"/>
                  </a:lnTo>
                  <a:lnTo>
                    <a:pt x="2543175" y="347663"/>
                  </a:lnTo>
                  <a:lnTo>
                    <a:pt x="2371725" y="338138"/>
                  </a:lnTo>
                  <a:lnTo>
                    <a:pt x="2174081" y="333375"/>
                  </a:lnTo>
                  <a:lnTo>
                    <a:pt x="1928812" y="333375"/>
                  </a:lnTo>
                  <a:lnTo>
                    <a:pt x="1624012" y="340519"/>
                  </a:lnTo>
                  <a:lnTo>
                    <a:pt x="1412081" y="350044"/>
                  </a:lnTo>
                  <a:lnTo>
                    <a:pt x="1176337" y="366713"/>
                  </a:lnTo>
                  <a:lnTo>
                    <a:pt x="983456" y="388144"/>
                  </a:lnTo>
                  <a:lnTo>
                    <a:pt x="850106" y="407194"/>
                  </a:lnTo>
                  <a:lnTo>
                    <a:pt x="707231" y="433388"/>
                  </a:lnTo>
                  <a:lnTo>
                    <a:pt x="545306" y="466725"/>
                  </a:lnTo>
                  <a:lnTo>
                    <a:pt x="426243" y="495300"/>
                  </a:lnTo>
                  <a:lnTo>
                    <a:pt x="373856" y="507206"/>
                  </a:lnTo>
                  <a:lnTo>
                    <a:pt x="359568" y="509588"/>
                  </a:lnTo>
                  <a:lnTo>
                    <a:pt x="307181" y="483394"/>
                  </a:lnTo>
                  <a:lnTo>
                    <a:pt x="257175" y="454819"/>
                  </a:lnTo>
                  <a:lnTo>
                    <a:pt x="211931" y="423863"/>
                  </a:lnTo>
                  <a:lnTo>
                    <a:pt x="180975" y="397669"/>
                  </a:lnTo>
                  <a:lnTo>
                    <a:pt x="147637" y="369094"/>
                  </a:lnTo>
                  <a:lnTo>
                    <a:pt x="121443" y="340519"/>
                  </a:lnTo>
                  <a:lnTo>
                    <a:pt x="83343" y="292894"/>
                  </a:lnTo>
                  <a:lnTo>
                    <a:pt x="50006" y="240506"/>
                  </a:lnTo>
                  <a:lnTo>
                    <a:pt x="19050" y="190500"/>
                  </a:lnTo>
                  <a:lnTo>
                    <a:pt x="2381" y="147638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1906" y="95250"/>
                  </a:lnTo>
                  <a:lnTo>
                    <a:pt x="26193" y="97631"/>
                  </a:lnTo>
                  <a:lnTo>
                    <a:pt x="50006" y="109538"/>
                  </a:lnTo>
                  <a:lnTo>
                    <a:pt x="104775" y="140494"/>
                  </a:lnTo>
                  <a:lnTo>
                    <a:pt x="157162" y="169069"/>
                  </a:lnTo>
                  <a:lnTo>
                    <a:pt x="209550" y="190500"/>
                  </a:lnTo>
                  <a:lnTo>
                    <a:pt x="242887" y="202406"/>
                  </a:lnTo>
                  <a:lnTo>
                    <a:pt x="290512" y="216694"/>
                  </a:lnTo>
                  <a:lnTo>
                    <a:pt x="330993" y="221456"/>
                  </a:lnTo>
                  <a:lnTo>
                    <a:pt x="407193" y="219075"/>
                  </a:lnTo>
                  <a:lnTo>
                    <a:pt x="571500" y="202406"/>
                  </a:lnTo>
                  <a:lnTo>
                    <a:pt x="792956" y="1809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49F2ECEF-1DC7-4BFE-9A77-18CAA22C6D71}"/>
              </a:ext>
            </a:extLst>
          </p:cNvPr>
          <p:cNvGrpSpPr/>
          <p:nvPr/>
        </p:nvGrpSpPr>
        <p:grpSpPr>
          <a:xfrm>
            <a:off x="3575050" y="1606551"/>
            <a:ext cx="4772025" cy="4279899"/>
            <a:chOff x="3575050" y="1606551"/>
            <a:chExt cx="4772025" cy="4279899"/>
          </a:xfrm>
          <a:solidFill>
            <a:schemeClr val="tx1"/>
          </a:solidFill>
        </p:grpSpPr>
        <p:sp>
          <p:nvSpPr>
            <p:cNvPr id="16" name="フリーフォーム 57">
              <a:extLst>
                <a:ext uri="{FF2B5EF4-FFF2-40B4-BE49-F238E27FC236}">
                  <a16:creationId xmlns:a16="http://schemas.microsoft.com/office/drawing/2014/main" id="{A9655110-A121-4846-81DA-8662F703FFA8}"/>
                </a:ext>
              </a:extLst>
            </p:cNvPr>
            <p:cNvSpPr/>
            <p:nvPr/>
          </p:nvSpPr>
          <p:spPr>
            <a:xfrm>
              <a:off x="3575050" y="1606551"/>
              <a:ext cx="1600200" cy="2486025"/>
            </a:xfrm>
            <a:custGeom>
              <a:avLst/>
              <a:gdLst>
                <a:gd name="connsiteX0" fmla="*/ 1260475 w 1600200"/>
                <a:gd name="connsiteY0" fmla="*/ 917575 h 2486025"/>
                <a:gd name="connsiteX1" fmla="*/ 1365250 w 1600200"/>
                <a:gd name="connsiteY1" fmla="*/ 733425 h 2486025"/>
                <a:gd name="connsiteX2" fmla="*/ 1447800 w 1600200"/>
                <a:gd name="connsiteY2" fmla="*/ 590550 h 2486025"/>
                <a:gd name="connsiteX3" fmla="*/ 1504950 w 1600200"/>
                <a:gd name="connsiteY3" fmla="*/ 492125 h 2486025"/>
                <a:gd name="connsiteX4" fmla="*/ 1511300 w 1600200"/>
                <a:gd name="connsiteY4" fmla="*/ 479425 h 2486025"/>
                <a:gd name="connsiteX5" fmla="*/ 1533525 w 1600200"/>
                <a:gd name="connsiteY5" fmla="*/ 473075 h 2486025"/>
                <a:gd name="connsiteX6" fmla="*/ 1562100 w 1600200"/>
                <a:gd name="connsiteY6" fmla="*/ 460375 h 2486025"/>
                <a:gd name="connsiteX7" fmla="*/ 1581150 w 1600200"/>
                <a:gd name="connsiteY7" fmla="*/ 444500 h 2486025"/>
                <a:gd name="connsiteX8" fmla="*/ 1593850 w 1600200"/>
                <a:gd name="connsiteY8" fmla="*/ 428625 h 2486025"/>
                <a:gd name="connsiteX9" fmla="*/ 1600200 w 1600200"/>
                <a:gd name="connsiteY9" fmla="*/ 406400 h 2486025"/>
                <a:gd name="connsiteX10" fmla="*/ 1593850 w 1600200"/>
                <a:gd name="connsiteY10" fmla="*/ 384175 h 2486025"/>
                <a:gd name="connsiteX11" fmla="*/ 1577975 w 1600200"/>
                <a:gd name="connsiteY11" fmla="*/ 352425 h 2486025"/>
                <a:gd name="connsiteX12" fmla="*/ 1539875 w 1600200"/>
                <a:gd name="connsiteY12" fmla="*/ 298450 h 2486025"/>
                <a:gd name="connsiteX13" fmla="*/ 1463675 w 1600200"/>
                <a:gd name="connsiteY13" fmla="*/ 215900 h 2486025"/>
                <a:gd name="connsiteX14" fmla="*/ 1403350 w 1600200"/>
                <a:gd name="connsiteY14" fmla="*/ 161925 h 2486025"/>
                <a:gd name="connsiteX15" fmla="*/ 1349375 w 1600200"/>
                <a:gd name="connsiteY15" fmla="*/ 117475 h 2486025"/>
                <a:gd name="connsiteX16" fmla="*/ 1314450 w 1600200"/>
                <a:gd name="connsiteY16" fmla="*/ 92075 h 2486025"/>
                <a:gd name="connsiteX17" fmla="*/ 1266825 w 1600200"/>
                <a:gd name="connsiteY17" fmla="*/ 60325 h 2486025"/>
                <a:gd name="connsiteX18" fmla="*/ 1225550 w 1600200"/>
                <a:gd name="connsiteY18" fmla="*/ 38100 h 2486025"/>
                <a:gd name="connsiteX19" fmla="*/ 1181100 w 1600200"/>
                <a:gd name="connsiteY19" fmla="*/ 15875 h 2486025"/>
                <a:gd name="connsiteX20" fmla="*/ 1139825 w 1600200"/>
                <a:gd name="connsiteY20" fmla="*/ 0 h 2486025"/>
                <a:gd name="connsiteX21" fmla="*/ 1127125 w 1600200"/>
                <a:gd name="connsiteY21" fmla="*/ 0 h 2486025"/>
                <a:gd name="connsiteX22" fmla="*/ 1114425 w 1600200"/>
                <a:gd name="connsiteY22" fmla="*/ 6350 h 2486025"/>
                <a:gd name="connsiteX23" fmla="*/ 1114425 w 1600200"/>
                <a:gd name="connsiteY23" fmla="*/ 22225 h 2486025"/>
                <a:gd name="connsiteX24" fmla="*/ 1123950 w 1600200"/>
                <a:gd name="connsiteY24" fmla="*/ 44450 h 2486025"/>
                <a:gd name="connsiteX25" fmla="*/ 1139825 w 1600200"/>
                <a:gd name="connsiteY25" fmla="*/ 66675 h 2486025"/>
                <a:gd name="connsiteX26" fmla="*/ 1158875 w 1600200"/>
                <a:gd name="connsiteY26" fmla="*/ 85725 h 2486025"/>
                <a:gd name="connsiteX27" fmla="*/ 1181100 w 1600200"/>
                <a:gd name="connsiteY27" fmla="*/ 111125 h 2486025"/>
                <a:gd name="connsiteX28" fmla="*/ 1196975 w 1600200"/>
                <a:gd name="connsiteY28" fmla="*/ 142875 h 2486025"/>
                <a:gd name="connsiteX29" fmla="*/ 1212850 w 1600200"/>
                <a:gd name="connsiteY29" fmla="*/ 193675 h 2486025"/>
                <a:gd name="connsiteX30" fmla="*/ 1219200 w 1600200"/>
                <a:gd name="connsiteY30" fmla="*/ 254000 h 2486025"/>
                <a:gd name="connsiteX31" fmla="*/ 1216025 w 1600200"/>
                <a:gd name="connsiteY31" fmla="*/ 317500 h 2486025"/>
                <a:gd name="connsiteX32" fmla="*/ 1209675 w 1600200"/>
                <a:gd name="connsiteY32" fmla="*/ 358775 h 2486025"/>
                <a:gd name="connsiteX33" fmla="*/ 1190625 w 1600200"/>
                <a:gd name="connsiteY33" fmla="*/ 425450 h 2486025"/>
                <a:gd name="connsiteX34" fmla="*/ 1146175 w 1600200"/>
                <a:gd name="connsiteY34" fmla="*/ 546100 h 2486025"/>
                <a:gd name="connsiteX35" fmla="*/ 1079500 w 1600200"/>
                <a:gd name="connsiteY35" fmla="*/ 698500 h 2486025"/>
                <a:gd name="connsiteX36" fmla="*/ 971550 w 1600200"/>
                <a:gd name="connsiteY36" fmla="*/ 930275 h 2486025"/>
                <a:gd name="connsiteX37" fmla="*/ 901700 w 1600200"/>
                <a:gd name="connsiteY37" fmla="*/ 1073150 h 2486025"/>
                <a:gd name="connsiteX38" fmla="*/ 847725 w 1600200"/>
                <a:gd name="connsiteY38" fmla="*/ 1177925 h 2486025"/>
                <a:gd name="connsiteX39" fmla="*/ 723900 w 1600200"/>
                <a:gd name="connsiteY39" fmla="*/ 1387475 h 2486025"/>
                <a:gd name="connsiteX40" fmla="*/ 619125 w 1600200"/>
                <a:gd name="connsiteY40" fmla="*/ 1555750 h 2486025"/>
                <a:gd name="connsiteX41" fmla="*/ 508000 w 1600200"/>
                <a:gd name="connsiteY41" fmla="*/ 1733550 h 2486025"/>
                <a:gd name="connsiteX42" fmla="*/ 361950 w 1600200"/>
                <a:gd name="connsiteY42" fmla="*/ 1949450 h 2486025"/>
                <a:gd name="connsiteX43" fmla="*/ 231775 w 1600200"/>
                <a:gd name="connsiteY43" fmla="*/ 2136775 h 2486025"/>
                <a:gd name="connsiteX44" fmla="*/ 120650 w 1600200"/>
                <a:gd name="connsiteY44" fmla="*/ 2286000 h 2486025"/>
                <a:gd name="connsiteX45" fmla="*/ 50800 w 1600200"/>
                <a:gd name="connsiteY45" fmla="*/ 2374900 h 2486025"/>
                <a:gd name="connsiteX46" fmla="*/ 9525 w 1600200"/>
                <a:gd name="connsiteY46" fmla="*/ 2428875 h 2486025"/>
                <a:gd name="connsiteX47" fmla="*/ 0 w 1600200"/>
                <a:gd name="connsiteY47" fmla="*/ 2457450 h 2486025"/>
                <a:gd name="connsiteX48" fmla="*/ 0 w 1600200"/>
                <a:gd name="connsiteY48" fmla="*/ 2473325 h 2486025"/>
                <a:gd name="connsiteX49" fmla="*/ 6350 w 1600200"/>
                <a:gd name="connsiteY49" fmla="*/ 2482850 h 2486025"/>
                <a:gd name="connsiteX50" fmla="*/ 15875 w 1600200"/>
                <a:gd name="connsiteY50" fmla="*/ 2486025 h 2486025"/>
                <a:gd name="connsiteX51" fmla="*/ 41275 w 1600200"/>
                <a:gd name="connsiteY51" fmla="*/ 2476500 h 2486025"/>
                <a:gd name="connsiteX52" fmla="*/ 69850 w 1600200"/>
                <a:gd name="connsiteY52" fmla="*/ 2457450 h 2486025"/>
                <a:gd name="connsiteX53" fmla="*/ 174625 w 1600200"/>
                <a:gd name="connsiteY53" fmla="*/ 2368550 h 2486025"/>
                <a:gd name="connsiteX54" fmla="*/ 298450 w 1600200"/>
                <a:gd name="connsiteY54" fmla="*/ 2251075 h 2486025"/>
                <a:gd name="connsiteX55" fmla="*/ 400050 w 1600200"/>
                <a:gd name="connsiteY55" fmla="*/ 2139950 h 2486025"/>
                <a:gd name="connsiteX56" fmla="*/ 482600 w 1600200"/>
                <a:gd name="connsiteY56" fmla="*/ 2047875 h 2486025"/>
                <a:gd name="connsiteX57" fmla="*/ 558800 w 1600200"/>
                <a:gd name="connsiteY57" fmla="*/ 1962150 h 2486025"/>
                <a:gd name="connsiteX58" fmla="*/ 657225 w 1600200"/>
                <a:gd name="connsiteY58" fmla="*/ 1838325 h 2486025"/>
                <a:gd name="connsiteX59" fmla="*/ 774700 w 1600200"/>
                <a:gd name="connsiteY59" fmla="*/ 1679575 h 2486025"/>
                <a:gd name="connsiteX60" fmla="*/ 844550 w 1600200"/>
                <a:gd name="connsiteY60" fmla="*/ 1581150 h 2486025"/>
                <a:gd name="connsiteX61" fmla="*/ 984250 w 1600200"/>
                <a:gd name="connsiteY61" fmla="*/ 1390650 h 2486025"/>
                <a:gd name="connsiteX62" fmla="*/ 1044575 w 1600200"/>
                <a:gd name="connsiteY62" fmla="*/ 1292225 h 2486025"/>
                <a:gd name="connsiteX63" fmla="*/ 1136650 w 1600200"/>
                <a:gd name="connsiteY63" fmla="*/ 1130300 h 2486025"/>
                <a:gd name="connsiteX64" fmla="*/ 1212850 w 1600200"/>
                <a:gd name="connsiteY64" fmla="*/ 1003300 h 2486025"/>
                <a:gd name="connsiteX65" fmla="*/ 1260475 w 1600200"/>
                <a:gd name="connsiteY65" fmla="*/ 9175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00200" h="2486025">
                  <a:moveTo>
                    <a:pt x="1260475" y="917575"/>
                  </a:moveTo>
                  <a:lnTo>
                    <a:pt x="1365250" y="733425"/>
                  </a:lnTo>
                  <a:lnTo>
                    <a:pt x="1447800" y="590550"/>
                  </a:lnTo>
                  <a:lnTo>
                    <a:pt x="1504950" y="492125"/>
                  </a:lnTo>
                  <a:lnTo>
                    <a:pt x="1511300" y="479425"/>
                  </a:lnTo>
                  <a:lnTo>
                    <a:pt x="1533525" y="473075"/>
                  </a:lnTo>
                  <a:lnTo>
                    <a:pt x="1562100" y="460375"/>
                  </a:lnTo>
                  <a:lnTo>
                    <a:pt x="1581150" y="444500"/>
                  </a:lnTo>
                  <a:lnTo>
                    <a:pt x="1593850" y="428625"/>
                  </a:lnTo>
                  <a:lnTo>
                    <a:pt x="1600200" y="406400"/>
                  </a:lnTo>
                  <a:lnTo>
                    <a:pt x="1593850" y="384175"/>
                  </a:lnTo>
                  <a:lnTo>
                    <a:pt x="1577975" y="352425"/>
                  </a:lnTo>
                  <a:lnTo>
                    <a:pt x="1539875" y="298450"/>
                  </a:lnTo>
                  <a:lnTo>
                    <a:pt x="1463675" y="215900"/>
                  </a:lnTo>
                  <a:lnTo>
                    <a:pt x="1403350" y="161925"/>
                  </a:lnTo>
                  <a:lnTo>
                    <a:pt x="1349375" y="117475"/>
                  </a:lnTo>
                  <a:lnTo>
                    <a:pt x="1314450" y="92075"/>
                  </a:lnTo>
                  <a:lnTo>
                    <a:pt x="1266825" y="60325"/>
                  </a:lnTo>
                  <a:lnTo>
                    <a:pt x="1225550" y="38100"/>
                  </a:lnTo>
                  <a:lnTo>
                    <a:pt x="1181100" y="15875"/>
                  </a:lnTo>
                  <a:lnTo>
                    <a:pt x="1139825" y="0"/>
                  </a:lnTo>
                  <a:lnTo>
                    <a:pt x="1127125" y="0"/>
                  </a:lnTo>
                  <a:lnTo>
                    <a:pt x="1114425" y="6350"/>
                  </a:lnTo>
                  <a:lnTo>
                    <a:pt x="1114425" y="22225"/>
                  </a:lnTo>
                  <a:lnTo>
                    <a:pt x="1123950" y="44450"/>
                  </a:lnTo>
                  <a:lnTo>
                    <a:pt x="1139825" y="66675"/>
                  </a:lnTo>
                  <a:lnTo>
                    <a:pt x="1158875" y="85725"/>
                  </a:lnTo>
                  <a:lnTo>
                    <a:pt x="1181100" y="111125"/>
                  </a:lnTo>
                  <a:lnTo>
                    <a:pt x="1196975" y="142875"/>
                  </a:lnTo>
                  <a:lnTo>
                    <a:pt x="1212850" y="193675"/>
                  </a:lnTo>
                  <a:lnTo>
                    <a:pt x="1219200" y="254000"/>
                  </a:lnTo>
                  <a:lnTo>
                    <a:pt x="1216025" y="317500"/>
                  </a:lnTo>
                  <a:lnTo>
                    <a:pt x="1209675" y="358775"/>
                  </a:lnTo>
                  <a:lnTo>
                    <a:pt x="1190625" y="425450"/>
                  </a:lnTo>
                  <a:lnTo>
                    <a:pt x="1146175" y="546100"/>
                  </a:lnTo>
                  <a:lnTo>
                    <a:pt x="1079500" y="698500"/>
                  </a:lnTo>
                  <a:lnTo>
                    <a:pt x="971550" y="930275"/>
                  </a:lnTo>
                  <a:lnTo>
                    <a:pt x="901700" y="1073150"/>
                  </a:lnTo>
                  <a:lnTo>
                    <a:pt x="847725" y="1177925"/>
                  </a:lnTo>
                  <a:lnTo>
                    <a:pt x="723900" y="1387475"/>
                  </a:lnTo>
                  <a:lnTo>
                    <a:pt x="619125" y="1555750"/>
                  </a:lnTo>
                  <a:lnTo>
                    <a:pt x="508000" y="1733550"/>
                  </a:lnTo>
                  <a:lnTo>
                    <a:pt x="361950" y="1949450"/>
                  </a:lnTo>
                  <a:lnTo>
                    <a:pt x="231775" y="2136775"/>
                  </a:lnTo>
                  <a:lnTo>
                    <a:pt x="120650" y="2286000"/>
                  </a:lnTo>
                  <a:lnTo>
                    <a:pt x="50800" y="2374900"/>
                  </a:lnTo>
                  <a:lnTo>
                    <a:pt x="9525" y="2428875"/>
                  </a:lnTo>
                  <a:lnTo>
                    <a:pt x="0" y="2457450"/>
                  </a:lnTo>
                  <a:lnTo>
                    <a:pt x="0" y="2473325"/>
                  </a:lnTo>
                  <a:lnTo>
                    <a:pt x="6350" y="2482850"/>
                  </a:lnTo>
                  <a:lnTo>
                    <a:pt x="15875" y="2486025"/>
                  </a:lnTo>
                  <a:lnTo>
                    <a:pt x="41275" y="2476500"/>
                  </a:lnTo>
                  <a:lnTo>
                    <a:pt x="69850" y="2457450"/>
                  </a:lnTo>
                  <a:lnTo>
                    <a:pt x="174625" y="2368550"/>
                  </a:lnTo>
                  <a:lnTo>
                    <a:pt x="298450" y="2251075"/>
                  </a:lnTo>
                  <a:lnTo>
                    <a:pt x="400050" y="2139950"/>
                  </a:lnTo>
                  <a:lnTo>
                    <a:pt x="482600" y="2047875"/>
                  </a:lnTo>
                  <a:lnTo>
                    <a:pt x="558800" y="1962150"/>
                  </a:lnTo>
                  <a:lnTo>
                    <a:pt x="657225" y="1838325"/>
                  </a:lnTo>
                  <a:lnTo>
                    <a:pt x="774700" y="1679575"/>
                  </a:lnTo>
                  <a:lnTo>
                    <a:pt x="844550" y="1581150"/>
                  </a:lnTo>
                  <a:lnTo>
                    <a:pt x="984250" y="1390650"/>
                  </a:lnTo>
                  <a:lnTo>
                    <a:pt x="1044575" y="1292225"/>
                  </a:lnTo>
                  <a:lnTo>
                    <a:pt x="1136650" y="1130300"/>
                  </a:lnTo>
                  <a:lnTo>
                    <a:pt x="1212850" y="1003300"/>
                  </a:lnTo>
                  <a:lnTo>
                    <a:pt x="1260475" y="917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2">
              <a:extLst>
                <a:ext uri="{FF2B5EF4-FFF2-40B4-BE49-F238E27FC236}">
                  <a16:creationId xmlns:a16="http://schemas.microsoft.com/office/drawing/2014/main" id="{CD28F61E-1E92-4F45-8FD9-7591F54E3ACB}"/>
                </a:ext>
              </a:extLst>
            </p:cNvPr>
            <p:cNvSpPr/>
            <p:nvPr/>
          </p:nvSpPr>
          <p:spPr>
            <a:xfrm rot="16200000">
              <a:off x="3119438" y="4208463"/>
              <a:ext cx="2938462" cy="417512"/>
            </a:xfrm>
            <a:custGeom>
              <a:avLst/>
              <a:gdLst>
                <a:gd name="connsiteX0" fmla="*/ 1619250 w 2938462"/>
                <a:gd name="connsiteY0" fmla="*/ 176213 h 416719"/>
                <a:gd name="connsiteX1" fmla="*/ 1874043 w 2938462"/>
                <a:gd name="connsiteY1" fmla="*/ 190500 h 416719"/>
                <a:gd name="connsiteX2" fmla="*/ 2057400 w 2938462"/>
                <a:gd name="connsiteY2" fmla="*/ 195263 h 416719"/>
                <a:gd name="connsiteX3" fmla="*/ 2169318 w 2938462"/>
                <a:gd name="connsiteY3" fmla="*/ 200025 h 416719"/>
                <a:gd name="connsiteX4" fmla="*/ 2333625 w 2938462"/>
                <a:gd name="connsiteY4" fmla="*/ 200025 h 416719"/>
                <a:gd name="connsiteX5" fmla="*/ 2400300 w 2938462"/>
                <a:gd name="connsiteY5" fmla="*/ 197644 h 416719"/>
                <a:gd name="connsiteX6" fmla="*/ 2450306 w 2938462"/>
                <a:gd name="connsiteY6" fmla="*/ 195263 h 416719"/>
                <a:gd name="connsiteX7" fmla="*/ 2490787 w 2938462"/>
                <a:gd name="connsiteY7" fmla="*/ 190500 h 416719"/>
                <a:gd name="connsiteX8" fmla="*/ 2545556 w 2938462"/>
                <a:gd name="connsiteY8" fmla="*/ 178594 h 416719"/>
                <a:gd name="connsiteX9" fmla="*/ 2581275 w 2938462"/>
                <a:gd name="connsiteY9" fmla="*/ 169069 h 416719"/>
                <a:gd name="connsiteX10" fmla="*/ 2619375 w 2938462"/>
                <a:gd name="connsiteY10" fmla="*/ 152400 h 416719"/>
                <a:gd name="connsiteX11" fmla="*/ 2650331 w 2938462"/>
                <a:gd name="connsiteY11" fmla="*/ 133350 h 416719"/>
                <a:gd name="connsiteX12" fmla="*/ 2688431 w 2938462"/>
                <a:gd name="connsiteY12" fmla="*/ 104775 h 416719"/>
                <a:gd name="connsiteX13" fmla="*/ 2712243 w 2938462"/>
                <a:gd name="connsiteY13" fmla="*/ 76200 h 416719"/>
                <a:gd name="connsiteX14" fmla="*/ 2755106 w 2938462"/>
                <a:gd name="connsiteY14" fmla="*/ 0 h 416719"/>
                <a:gd name="connsiteX15" fmla="*/ 2938462 w 2938462"/>
                <a:gd name="connsiteY15" fmla="*/ 133350 h 416719"/>
                <a:gd name="connsiteX16" fmla="*/ 2883693 w 2938462"/>
                <a:gd name="connsiteY16" fmla="*/ 211931 h 416719"/>
                <a:gd name="connsiteX17" fmla="*/ 2855118 w 2938462"/>
                <a:gd name="connsiteY17" fmla="*/ 247650 h 416719"/>
                <a:gd name="connsiteX18" fmla="*/ 2828925 w 2938462"/>
                <a:gd name="connsiteY18" fmla="*/ 276225 h 416719"/>
                <a:gd name="connsiteX19" fmla="*/ 2790825 w 2938462"/>
                <a:gd name="connsiteY19" fmla="*/ 314325 h 416719"/>
                <a:gd name="connsiteX20" fmla="*/ 2750343 w 2938462"/>
                <a:gd name="connsiteY20" fmla="*/ 350044 h 416719"/>
                <a:gd name="connsiteX21" fmla="*/ 2707481 w 2938462"/>
                <a:gd name="connsiteY21" fmla="*/ 381000 h 416719"/>
                <a:gd name="connsiteX22" fmla="*/ 2678906 w 2938462"/>
                <a:gd name="connsiteY22" fmla="*/ 397669 h 416719"/>
                <a:gd name="connsiteX23" fmla="*/ 2636043 w 2938462"/>
                <a:gd name="connsiteY23" fmla="*/ 411956 h 416719"/>
                <a:gd name="connsiteX24" fmla="*/ 2597943 w 2938462"/>
                <a:gd name="connsiteY24" fmla="*/ 416719 h 416719"/>
                <a:gd name="connsiteX25" fmla="*/ 2457450 w 2938462"/>
                <a:gd name="connsiteY25" fmla="*/ 416719 h 416719"/>
                <a:gd name="connsiteX26" fmla="*/ 2205037 w 2938462"/>
                <a:gd name="connsiteY26" fmla="*/ 409575 h 416719"/>
                <a:gd name="connsiteX27" fmla="*/ 1969293 w 2938462"/>
                <a:gd name="connsiteY27" fmla="*/ 402431 h 416719"/>
                <a:gd name="connsiteX28" fmla="*/ 1612106 w 2938462"/>
                <a:gd name="connsiteY28" fmla="*/ 385763 h 416719"/>
                <a:gd name="connsiteX29" fmla="*/ 1323975 w 2938462"/>
                <a:gd name="connsiteY29" fmla="*/ 366713 h 416719"/>
                <a:gd name="connsiteX30" fmla="*/ 1088231 w 2938462"/>
                <a:gd name="connsiteY30" fmla="*/ 350044 h 416719"/>
                <a:gd name="connsiteX31" fmla="*/ 764381 w 2938462"/>
                <a:gd name="connsiteY31" fmla="*/ 328613 h 416719"/>
                <a:gd name="connsiteX32" fmla="*/ 552450 w 2938462"/>
                <a:gd name="connsiteY32" fmla="*/ 314325 h 416719"/>
                <a:gd name="connsiteX33" fmla="*/ 383381 w 2938462"/>
                <a:gd name="connsiteY33" fmla="*/ 297656 h 416719"/>
                <a:gd name="connsiteX34" fmla="*/ 221456 w 2938462"/>
                <a:gd name="connsiteY34" fmla="*/ 276225 h 416719"/>
                <a:gd name="connsiteX35" fmla="*/ 133350 w 2938462"/>
                <a:gd name="connsiteY35" fmla="*/ 261938 h 416719"/>
                <a:gd name="connsiteX36" fmla="*/ 66675 w 2938462"/>
                <a:gd name="connsiteY36" fmla="*/ 245269 h 416719"/>
                <a:gd name="connsiteX37" fmla="*/ 40481 w 2938462"/>
                <a:gd name="connsiteY37" fmla="*/ 235744 h 416719"/>
                <a:gd name="connsiteX38" fmla="*/ 19050 w 2938462"/>
                <a:gd name="connsiteY38" fmla="*/ 223838 h 416719"/>
                <a:gd name="connsiteX39" fmla="*/ 7143 w 2938462"/>
                <a:gd name="connsiteY39" fmla="*/ 211931 h 416719"/>
                <a:gd name="connsiteX40" fmla="*/ 0 w 2938462"/>
                <a:gd name="connsiteY40" fmla="*/ 192881 h 416719"/>
                <a:gd name="connsiteX41" fmla="*/ 0 w 2938462"/>
                <a:gd name="connsiteY41" fmla="*/ 173831 h 416719"/>
                <a:gd name="connsiteX42" fmla="*/ 4762 w 2938462"/>
                <a:gd name="connsiteY42" fmla="*/ 152400 h 416719"/>
                <a:gd name="connsiteX43" fmla="*/ 26193 w 2938462"/>
                <a:gd name="connsiteY43" fmla="*/ 121444 h 416719"/>
                <a:gd name="connsiteX44" fmla="*/ 40481 w 2938462"/>
                <a:gd name="connsiteY44" fmla="*/ 107156 h 416719"/>
                <a:gd name="connsiteX45" fmla="*/ 64293 w 2938462"/>
                <a:gd name="connsiteY45" fmla="*/ 88106 h 416719"/>
                <a:gd name="connsiteX46" fmla="*/ 130968 w 2938462"/>
                <a:gd name="connsiteY46" fmla="*/ 61913 h 416719"/>
                <a:gd name="connsiteX47" fmla="*/ 204787 w 2938462"/>
                <a:gd name="connsiteY47" fmla="*/ 45244 h 416719"/>
                <a:gd name="connsiteX48" fmla="*/ 273843 w 2938462"/>
                <a:gd name="connsiteY48" fmla="*/ 33338 h 416719"/>
                <a:gd name="connsiteX49" fmla="*/ 359568 w 2938462"/>
                <a:gd name="connsiteY49" fmla="*/ 16669 h 416719"/>
                <a:gd name="connsiteX50" fmla="*/ 411956 w 2938462"/>
                <a:gd name="connsiteY50" fmla="*/ 11906 h 416719"/>
                <a:gd name="connsiteX51" fmla="*/ 461962 w 2938462"/>
                <a:gd name="connsiteY51" fmla="*/ 14288 h 416719"/>
                <a:gd name="connsiteX52" fmla="*/ 495300 w 2938462"/>
                <a:gd name="connsiteY52" fmla="*/ 14288 h 416719"/>
                <a:gd name="connsiteX53" fmla="*/ 554831 w 2938462"/>
                <a:gd name="connsiteY53" fmla="*/ 23813 h 416719"/>
                <a:gd name="connsiteX54" fmla="*/ 590550 w 2938462"/>
                <a:gd name="connsiteY54" fmla="*/ 35719 h 416719"/>
                <a:gd name="connsiteX55" fmla="*/ 611981 w 2938462"/>
                <a:gd name="connsiteY55" fmla="*/ 47625 h 416719"/>
                <a:gd name="connsiteX56" fmla="*/ 631031 w 2938462"/>
                <a:gd name="connsiteY56" fmla="*/ 59531 h 416719"/>
                <a:gd name="connsiteX57" fmla="*/ 721518 w 2938462"/>
                <a:gd name="connsiteY57" fmla="*/ 78581 h 416719"/>
                <a:gd name="connsiteX58" fmla="*/ 931068 w 2938462"/>
                <a:gd name="connsiteY58" fmla="*/ 114300 h 416719"/>
                <a:gd name="connsiteX59" fmla="*/ 1123950 w 2938462"/>
                <a:gd name="connsiteY59" fmla="*/ 135731 h 416719"/>
                <a:gd name="connsiteX60" fmla="*/ 1478756 w 2938462"/>
                <a:gd name="connsiteY60" fmla="*/ 169069 h 416719"/>
                <a:gd name="connsiteX61" fmla="*/ 1619250 w 2938462"/>
                <a:gd name="connsiteY61" fmla="*/ 176213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38462" h="416719">
                  <a:moveTo>
                    <a:pt x="1619250" y="176213"/>
                  </a:moveTo>
                  <a:lnTo>
                    <a:pt x="1874043" y="190500"/>
                  </a:lnTo>
                  <a:lnTo>
                    <a:pt x="2057400" y="195263"/>
                  </a:lnTo>
                  <a:lnTo>
                    <a:pt x="2169318" y="200025"/>
                  </a:lnTo>
                  <a:lnTo>
                    <a:pt x="2333625" y="200025"/>
                  </a:lnTo>
                  <a:lnTo>
                    <a:pt x="2400300" y="197644"/>
                  </a:lnTo>
                  <a:lnTo>
                    <a:pt x="2450306" y="195263"/>
                  </a:lnTo>
                  <a:lnTo>
                    <a:pt x="2490787" y="190500"/>
                  </a:lnTo>
                  <a:lnTo>
                    <a:pt x="2545556" y="178594"/>
                  </a:lnTo>
                  <a:lnTo>
                    <a:pt x="2581275" y="169069"/>
                  </a:lnTo>
                  <a:lnTo>
                    <a:pt x="2619375" y="152400"/>
                  </a:lnTo>
                  <a:lnTo>
                    <a:pt x="2650331" y="133350"/>
                  </a:lnTo>
                  <a:lnTo>
                    <a:pt x="2688431" y="104775"/>
                  </a:lnTo>
                  <a:lnTo>
                    <a:pt x="2712243" y="76200"/>
                  </a:lnTo>
                  <a:lnTo>
                    <a:pt x="2755106" y="0"/>
                  </a:lnTo>
                  <a:lnTo>
                    <a:pt x="2938462" y="133350"/>
                  </a:lnTo>
                  <a:lnTo>
                    <a:pt x="2883693" y="211931"/>
                  </a:lnTo>
                  <a:lnTo>
                    <a:pt x="2855118" y="247650"/>
                  </a:lnTo>
                  <a:lnTo>
                    <a:pt x="2828925" y="276225"/>
                  </a:lnTo>
                  <a:lnTo>
                    <a:pt x="2790825" y="314325"/>
                  </a:lnTo>
                  <a:lnTo>
                    <a:pt x="2750343" y="350044"/>
                  </a:lnTo>
                  <a:lnTo>
                    <a:pt x="2707481" y="381000"/>
                  </a:lnTo>
                  <a:lnTo>
                    <a:pt x="2678906" y="397669"/>
                  </a:lnTo>
                  <a:lnTo>
                    <a:pt x="2636043" y="411956"/>
                  </a:lnTo>
                  <a:lnTo>
                    <a:pt x="2597943" y="416719"/>
                  </a:lnTo>
                  <a:lnTo>
                    <a:pt x="2457450" y="416719"/>
                  </a:lnTo>
                  <a:lnTo>
                    <a:pt x="2205037" y="409575"/>
                  </a:lnTo>
                  <a:lnTo>
                    <a:pt x="1969293" y="402431"/>
                  </a:lnTo>
                  <a:lnTo>
                    <a:pt x="1612106" y="385763"/>
                  </a:lnTo>
                  <a:lnTo>
                    <a:pt x="1323975" y="366713"/>
                  </a:lnTo>
                  <a:lnTo>
                    <a:pt x="1088231" y="350044"/>
                  </a:lnTo>
                  <a:lnTo>
                    <a:pt x="764381" y="328613"/>
                  </a:lnTo>
                  <a:lnTo>
                    <a:pt x="552450" y="314325"/>
                  </a:lnTo>
                  <a:lnTo>
                    <a:pt x="383381" y="297656"/>
                  </a:lnTo>
                  <a:lnTo>
                    <a:pt x="221456" y="276225"/>
                  </a:lnTo>
                  <a:lnTo>
                    <a:pt x="133350" y="261938"/>
                  </a:lnTo>
                  <a:lnTo>
                    <a:pt x="66675" y="245269"/>
                  </a:lnTo>
                  <a:lnTo>
                    <a:pt x="40481" y="235744"/>
                  </a:lnTo>
                  <a:lnTo>
                    <a:pt x="19050" y="223838"/>
                  </a:lnTo>
                  <a:lnTo>
                    <a:pt x="7143" y="211931"/>
                  </a:lnTo>
                  <a:lnTo>
                    <a:pt x="0" y="192881"/>
                  </a:lnTo>
                  <a:lnTo>
                    <a:pt x="0" y="173831"/>
                  </a:lnTo>
                  <a:lnTo>
                    <a:pt x="4762" y="152400"/>
                  </a:lnTo>
                  <a:lnTo>
                    <a:pt x="26193" y="121444"/>
                  </a:lnTo>
                  <a:lnTo>
                    <a:pt x="40481" y="107156"/>
                  </a:lnTo>
                  <a:lnTo>
                    <a:pt x="64293" y="88106"/>
                  </a:lnTo>
                  <a:lnTo>
                    <a:pt x="130968" y="61913"/>
                  </a:lnTo>
                  <a:lnTo>
                    <a:pt x="204787" y="45244"/>
                  </a:lnTo>
                  <a:lnTo>
                    <a:pt x="273843" y="33338"/>
                  </a:lnTo>
                  <a:lnTo>
                    <a:pt x="359568" y="16669"/>
                  </a:lnTo>
                  <a:lnTo>
                    <a:pt x="411956" y="11906"/>
                  </a:lnTo>
                  <a:lnTo>
                    <a:pt x="461962" y="14288"/>
                  </a:lnTo>
                  <a:lnTo>
                    <a:pt x="495300" y="14288"/>
                  </a:lnTo>
                  <a:lnTo>
                    <a:pt x="554831" y="23813"/>
                  </a:lnTo>
                  <a:lnTo>
                    <a:pt x="590550" y="35719"/>
                  </a:lnTo>
                  <a:lnTo>
                    <a:pt x="611981" y="47625"/>
                  </a:lnTo>
                  <a:lnTo>
                    <a:pt x="631031" y="59531"/>
                  </a:lnTo>
                  <a:lnTo>
                    <a:pt x="721518" y="78581"/>
                  </a:lnTo>
                  <a:lnTo>
                    <a:pt x="931068" y="114300"/>
                  </a:lnTo>
                  <a:lnTo>
                    <a:pt x="1123950" y="135731"/>
                  </a:lnTo>
                  <a:lnTo>
                    <a:pt x="1478756" y="169069"/>
                  </a:lnTo>
                  <a:lnTo>
                    <a:pt x="1619250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8">
              <a:extLst>
                <a:ext uri="{FF2B5EF4-FFF2-40B4-BE49-F238E27FC236}">
                  <a16:creationId xmlns:a16="http://schemas.microsoft.com/office/drawing/2014/main" id="{BE1C7986-BB17-4BBA-9BB2-0E74F523AA7F}"/>
                </a:ext>
              </a:extLst>
            </p:cNvPr>
            <p:cNvSpPr/>
            <p:nvPr/>
          </p:nvSpPr>
          <p:spPr>
            <a:xfrm>
              <a:off x="5414964" y="1674814"/>
              <a:ext cx="2185987" cy="930275"/>
            </a:xfrm>
            <a:custGeom>
              <a:avLst/>
              <a:gdLst>
                <a:gd name="connsiteX0" fmla="*/ 990600 w 2185987"/>
                <a:gd name="connsiteY0" fmla="*/ 590550 h 931069"/>
                <a:gd name="connsiteX1" fmla="*/ 842962 w 2185987"/>
                <a:gd name="connsiteY1" fmla="*/ 638175 h 931069"/>
                <a:gd name="connsiteX2" fmla="*/ 702468 w 2185987"/>
                <a:gd name="connsiteY2" fmla="*/ 681037 h 931069"/>
                <a:gd name="connsiteX3" fmla="*/ 545306 w 2185987"/>
                <a:gd name="connsiteY3" fmla="*/ 726281 h 931069"/>
                <a:gd name="connsiteX4" fmla="*/ 364331 w 2185987"/>
                <a:gd name="connsiteY4" fmla="*/ 776287 h 931069"/>
                <a:gd name="connsiteX5" fmla="*/ 202406 w 2185987"/>
                <a:gd name="connsiteY5" fmla="*/ 816769 h 931069"/>
                <a:gd name="connsiteX6" fmla="*/ 95250 w 2185987"/>
                <a:gd name="connsiteY6" fmla="*/ 840581 h 931069"/>
                <a:gd name="connsiteX7" fmla="*/ 16668 w 2185987"/>
                <a:gd name="connsiteY7" fmla="*/ 859631 h 931069"/>
                <a:gd name="connsiteX8" fmla="*/ 4762 w 2185987"/>
                <a:gd name="connsiteY8" fmla="*/ 864394 h 931069"/>
                <a:gd name="connsiteX9" fmla="*/ 0 w 2185987"/>
                <a:gd name="connsiteY9" fmla="*/ 873919 h 931069"/>
                <a:gd name="connsiteX10" fmla="*/ 0 w 2185987"/>
                <a:gd name="connsiteY10" fmla="*/ 892969 h 931069"/>
                <a:gd name="connsiteX11" fmla="*/ 4762 w 2185987"/>
                <a:gd name="connsiteY11" fmla="*/ 909637 h 931069"/>
                <a:gd name="connsiteX12" fmla="*/ 9525 w 2185987"/>
                <a:gd name="connsiteY12" fmla="*/ 916781 h 931069"/>
                <a:gd name="connsiteX13" fmla="*/ 19050 w 2185987"/>
                <a:gd name="connsiteY13" fmla="*/ 923925 h 931069"/>
                <a:gd name="connsiteX14" fmla="*/ 33337 w 2185987"/>
                <a:gd name="connsiteY14" fmla="*/ 928687 h 931069"/>
                <a:gd name="connsiteX15" fmla="*/ 73818 w 2185987"/>
                <a:gd name="connsiteY15" fmla="*/ 931069 h 931069"/>
                <a:gd name="connsiteX16" fmla="*/ 228600 w 2185987"/>
                <a:gd name="connsiteY16" fmla="*/ 912019 h 931069"/>
                <a:gd name="connsiteX17" fmla="*/ 435768 w 2185987"/>
                <a:gd name="connsiteY17" fmla="*/ 883444 h 931069"/>
                <a:gd name="connsiteX18" fmla="*/ 566737 w 2185987"/>
                <a:gd name="connsiteY18" fmla="*/ 866775 h 931069"/>
                <a:gd name="connsiteX19" fmla="*/ 721518 w 2185987"/>
                <a:gd name="connsiteY19" fmla="*/ 840581 h 931069"/>
                <a:gd name="connsiteX20" fmla="*/ 840581 w 2185987"/>
                <a:gd name="connsiteY20" fmla="*/ 816769 h 931069"/>
                <a:gd name="connsiteX21" fmla="*/ 921543 w 2185987"/>
                <a:gd name="connsiteY21" fmla="*/ 797719 h 931069"/>
                <a:gd name="connsiteX22" fmla="*/ 1009650 w 2185987"/>
                <a:gd name="connsiteY22" fmla="*/ 773906 h 931069"/>
                <a:gd name="connsiteX23" fmla="*/ 1188243 w 2185987"/>
                <a:gd name="connsiteY23" fmla="*/ 721519 h 931069"/>
                <a:gd name="connsiteX24" fmla="*/ 1352550 w 2185987"/>
                <a:gd name="connsiteY24" fmla="*/ 671512 h 931069"/>
                <a:gd name="connsiteX25" fmla="*/ 1524000 w 2185987"/>
                <a:gd name="connsiteY25" fmla="*/ 619125 h 931069"/>
                <a:gd name="connsiteX26" fmla="*/ 1664493 w 2185987"/>
                <a:gd name="connsiteY26" fmla="*/ 576262 h 931069"/>
                <a:gd name="connsiteX27" fmla="*/ 1793081 w 2185987"/>
                <a:gd name="connsiteY27" fmla="*/ 538162 h 931069"/>
                <a:gd name="connsiteX28" fmla="*/ 1871662 w 2185987"/>
                <a:gd name="connsiteY28" fmla="*/ 514350 h 931069"/>
                <a:gd name="connsiteX29" fmla="*/ 1912143 w 2185987"/>
                <a:gd name="connsiteY29" fmla="*/ 502444 h 931069"/>
                <a:gd name="connsiteX30" fmla="*/ 2002631 w 2185987"/>
                <a:gd name="connsiteY30" fmla="*/ 485775 h 931069"/>
                <a:gd name="connsiteX31" fmla="*/ 2081212 w 2185987"/>
                <a:gd name="connsiteY31" fmla="*/ 469106 h 931069"/>
                <a:gd name="connsiteX32" fmla="*/ 2126456 w 2185987"/>
                <a:gd name="connsiteY32" fmla="*/ 457200 h 931069"/>
                <a:gd name="connsiteX33" fmla="*/ 2150268 w 2185987"/>
                <a:gd name="connsiteY33" fmla="*/ 445294 h 931069"/>
                <a:gd name="connsiteX34" fmla="*/ 2174081 w 2185987"/>
                <a:gd name="connsiteY34" fmla="*/ 426244 h 931069"/>
                <a:gd name="connsiteX35" fmla="*/ 2185987 w 2185987"/>
                <a:gd name="connsiteY35" fmla="*/ 409575 h 931069"/>
                <a:gd name="connsiteX36" fmla="*/ 2185987 w 2185987"/>
                <a:gd name="connsiteY36" fmla="*/ 390525 h 931069"/>
                <a:gd name="connsiteX37" fmla="*/ 2171700 w 2185987"/>
                <a:gd name="connsiteY37" fmla="*/ 371475 h 931069"/>
                <a:gd name="connsiteX38" fmla="*/ 2147887 w 2185987"/>
                <a:gd name="connsiteY38" fmla="*/ 345281 h 931069"/>
                <a:gd name="connsiteX39" fmla="*/ 2107406 w 2185987"/>
                <a:gd name="connsiteY39" fmla="*/ 302419 h 931069"/>
                <a:gd name="connsiteX40" fmla="*/ 2076450 w 2185987"/>
                <a:gd name="connsiteY40" fmla="*/ 273844 h 931069"/>
                <a:gd name="connsiteX41" fmla="*/ 2045493 w 2185987"/>
                <a:gd name="connsiteY41" fmla="*/ 250031 h 931069"/>
                <a:gd name="connsiteX42" fmla="*/ 2016918 w 2185987"/>
                <a:gd name="connsiteY42" fmla="*/ 226219 h 931069"/>
                <a:gd name="connsiteX43" fmla="*/ 1981200 w 2185987"/>
                <a:gd name="connsiteY43" fmla="*/ 202406 h 931069"/>
                <a:gd name="connsiteX44" fmla="*/ 1938337 w 2185987"/>
                <a:gd name="connsiteY44" fmla="*/ 176212 h 931069"/>
                <a:gd name="connsiteX45" fmla="*/ 1881187 w 2185987"/>
                <a:gd name="connsiteY45" fmla="*/ 145256 h 931069"/>
                <a:gd name="connsiteX46" fmla="*/ 1828800 w 2185987"/>
                <a:gd name="connsiteY46" fmla="*/ 119062 h 931069"/>
                <a:gd name="connsiteX47" fmla="*/ 1771650 w 2185987"/>
                <a:gd name="connsiteY47" fmla="*/ 92869 h 931069"/>
                <a:gd name="connsiteX48" fmla="*/ 1697831 w 2185987"/>
                <a:gd name="connsiteY48" fmla="*/ 59531 h 931069"/>
                <a:gd name="connsiteX49" fmla="*/ 1645443 w 2185987"/>
                <a:gd name="connsiteY49" fmla="*/ 40481 h 931069"/>
                <a:gd name="connsiteX50" fmla="*/ 1581150 w 2185987"/>
                <a:gd name="connsiteY50" fmla="*/ 19050 h 931069"/>
                <a:gd name="connsiteX51" fmla="*/ 1543050 w 2185987"/>
                <a:gd name="connsiteY51" fmla="*/ 4762 h 931069"/>
                <a:gd name="connsiteX52" fmla="*/ 1528762 w 2185987"/>
                <a:gd name="connsiteY52" fmla="*/ 0 h 931069"/>
                <a:gd name="connsiteX53" fmla="*/ 1519237 w 2185987"/>
                <a:gd name="connsiteY53" fmla="*/ 0 h 931069"/>
                <a:gd name="connsiteX54" fmla="*/ 1509712 w 2185987"/>
                <a:gd name="connsiteY54" fmla="*/ 4762 h 931069"/>
                <a:gd name="connsiteX55" fmla="*/ 1507331 w 2185987"/>
                <a:gd name="connsiteY55" fmla="*/ 19050 h 931069"/>
                <a:gd name="connsiteX56" fmla="*/ 1512093 w 2185987"/>
                <a:gd name="connsiteY56" fmla="*/ 33337 h 931069"/>
                <a:gd name="connsiteX57" fmla="*/ 1521618 w 2185987"/>
                <a:gd name="connsiteY57" fmla="*/ 57150 h 931069"/>
                <a:gd name="connsiteX58" fmla="*/ 1540668 w 2185987"/>
                <a:gd name="connsiteY58" fmla="*/ 69056 h 931069"/>
                <a:gd name="connsiteX59" fmla="*/ 1574006 w 2185987"/>
                <a:gd name="connsiteY59" fmla="*/ 88106 h 931069"/>
                <a:gd name="connsiteX60" fmla="*/ 1619250 w 2185987"/>
                <a:gd name="connsiteY60" fmla="*/ 121444 h 931069"/>
                <a:gd name="connsiteX61" fmla="*/ 1645443 w 2185987"/>
                <a:gd name="connsiteY61" fmla="*/ 142875 h 931069"/>
                <a:gd name="connsiteX62" fmla="*/ 1664493 w 2185987"/>
                <a:gd name="connsiteY62" fmla="*/ 161925 h 931069"/>
                <a:gd name="connsiteX63" fmla="*/ 1671637 w 2185987"/>
                <a:gd name="connsiteY63" fmla="*/ 173831 h 931069"/>
                <a:gd name="connsiteX64" fmla="*/ 1674018 w 2185987"/>
                <a:gd name="connsiteY64" fmla="*/ 185737 h 931069"/>
                <a:gd name="connsiteX65" fmla="*/ 1674018 w 2185987"/>
                <a:gd name="connsiteY65" fmla="*/ 197644 h 931069"/>
                <a:gd name="connsiteX66" fmla="*/ 1654968 w 2185987"/>
                <a:gd name="connsiteY66" fmla="*/ 221456 h 931069"/>
                <a:gd name="connsiteX67" fmla="*/ 1607343 w 2185987"/>
                <a:gd name="connsiteY67" fmla="*/ 269081 h 931069"/>
                <a:gd name="connsiteX68" fmla="*/ 1535906 w 2185987"/>
                <a:gd name="connsiteY68" fmla="*/ 323850 h 931069"/>
                <a:gd name="connsiteX69" fmla="*/ 1431131 w 2185987"/>
                <a:gd name="connsiteY69" fmla="*/ 388144 h 931069"/>
                <a:gd name="connsiteX70" fmla="*/ 1338262 w 2185987"/>
                <a:gd name="connsiteY70" fmla="*/ 438150 h 931069"/>
                <a:gd name="connsiteX71" fmla="*/ 1219200 w 2185987"/>
                <a:gd name="connsiteY71" fmla="*/ 497681 h 931069"/>
                <a:gd name="connsiteX72" fmla="*/ 1097756 w 2185987"/>
                <a:gd name="connsiteY72" fmla="*/ 550069 h 931069"/>
                <a:gd name="connsiteX73" fmla="*/ 990600 w 2185987"/>
                <a:gd name="connsiteY73" fmla="*/ 59055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85987" h="931069">
                  <a:moveTo>
                    <a:pt x="990600" y="590550"/>
                  </a:moveTo>
                  <a:lnTo>
                    <a:pt x="842962" y="638175"/>
                  </a:lnTo>
                  <a:lnTo>
                    <a:pt x="702468" y="681037"/>
                  </a:lnTo>
                  <a:lnTo>
                    <a:pt x="545306" y="726281"/>
                  </a:lnTo>
                  <a:lnTo>
                    <a:pt x="364331" y="776287"/>
                  </a:lnTo>
                  <a:lnTo>
                    <a:pt x="202406" y="816769"/>
                  </a:lnTo>
                  <a:lnTo>
                    <a:pt x="95250" y="840581"/>
                  </a:lnTo>
                  <a:lnTo>
                    <a:pt x="16668" y="859631"/>
                  </a:lnTo>
                  <a:lnTo>
                    <a:pt x="4762" y="864394"/>
                  </a:lnTo>
                  <a:lnTo>
                    <a:pt x="0" y="873919"/>
                  </a:lnTo>
                  <a:lnTo>
                    <a:pt x="0" y="892969"/>
                  </a:lnTo>
                  <a:lnTo>
                    <a:pt x="4762" y="909637"/>
                  </a:lnTo>
                  <a:lnTo>
                    <a:pt x="9525" y="916781"/>
                  </a:lnTo>
                  <a:lnTo>
                    <a:pt x="19050" y="923925"/>
                  </a:lnTo>
                  <a:lnTo>
                    <a:pt x="33337" y="928687"/>
                  </a:lnTo>
                  <a:lnTo>
                    <a:pt x="73818" y="931069"/>
                  </a:lnTo>
                  <a:lnTo>
                    <a:pt x="228600" y="912019"/>
                  </a:lnTo>
                  <a:lnTo>
                    <a:pt x="435768" y="883444"/>
                  </a:lnTo>
                  <a:lnTo>
                    <a:pt x="566737" y="866775"/>
                  </a:lnTo>
                  <a:lnTo>
                    <a:pt x="721518" y="840581"/>
                  </a:lnTo>
                  <a:lnTo>
                    <a:pt x="840581" y="816769"/>
                  </a:lnTo>
                  <a:lnTo>
                    <a:pt x="921543" y="797719"/>
                  </a:lnTo>
                  <a:lnTo>
                    <a:pt x="1009650" y="773906"/>
                  </a:lnTo>
                  <a:lnTo>
                    <a:pt x="1188243" y="721519"/>
                  </a:lnTo>
                  <a:lnTo>
                    <a:pt x="1352550" y="671512"/>
                  </a:lnTo>
                  <a:lnTo>
                    <a:pt x="1524000" y="619125"/>
                  </a:lnTo>
                  <a:lnTo>
                    <a:pt x="1664493" y="576262"/>
                  </a:lnTo>
                  <a:lnTo>
                    <a:pt x="1793081" y="538162"/>
                  </a:lnTo>
                  <a:lnTo>
                    <a:pt x="1871662" y="514350"/>
                  </a:lnTo>
                  <a:lnTo>
                    <a:pt x="1912143" y="502444"/>
                  </a:lnTo>
                  <a:lnTo>
                    <a:pt x="2002631" y="485775"/>
                  </a:lnTo>
                  <a:lnTo>
                    <a:pt x="2081212" y="469106"/>
                  </a:lnTo>
                  <a:lnTo>
                    <a:pt x="2126456" y="457200"/>
                  </a:lnTo>
                  <a:lnTo>
                    <a:pt x="2150268" y="445294"/>
                  </a:lnTo>
                  <a:lnTo>
                    <a:pt x="2174081" y="426244"/>
                  </a:lnTo>
                  <a:lnTo>
                    <a:pt x="2185987" y="409575"/>
                  </a:lnTo>
                  <a:lnTo>
                    <a:pt x="2185987" y="390525"/>
                  </a:lnTo>
                  <a:lnTo>
                    <a:pt x="2171700" y="371475"/>
                  </a:lnTo>
                  <a:lnTo>
                    <a:pt x="2147887" y="345281"/>
                  </a:lnTo>
                  <a:lnTo>
                    <a:pt x="2107406" y="302419"/>
                  </a:lnTo>
                  <a:lnTo>
                    <a:pt x="2076450" y="273844"/>
                  </a:lnTo>
                  <a:lnTo>
                    <a:pt x="2045493" y="250031"/>
                  </a:lnTo>
                  <a:lnTo>
                    <a:pt x="2016918" y="226219"/>
                  </a:lnTo>
                  <a:lnTo>
                    <a:pt x="1981200" y="202406"/>
                  </a:lnTo>
                  <a:lnTo>
                    <a:pt x="1938337" y="176212"/>
                  </a:lnTo>
                  <a:lnTo>
                    <a:pt x="1881187" y="145256"/>
                  </a:lnTo>
                  <a:lnTo>
                    <a:pt x="1828800" y="119062"/>
                  </a:lnTo>
                  <a:lnTo>
                    <a:pt x="1771650" y="92869"/>
                  </a:lnTo>
                  <a:lnTo>
                    <a:pt x="1697831" y="59531"/>
                  </a:lnTo>
                  <a:lnTo>
                    <a:pt x="1645443" y="40481"/>
                  </a:lnTo>
                  <a:lnTo>
                    <a:pt x="1581150" y="19050"/>
                  </a:lnTo>
                  <a:lnTo>
                    <a:pt x="1543050" y="4762"/>
                  </a:lnTo>
                  <a:lnTo>
                    <a:pt x="1528762" y="0"/>
                  </a:lnTo>
                  <a:lnTo>
                    <a:pt x="1519237" y="0"/>
                  </a:lnTo>
                  <a:lnTo>
                    <a:pt x="1509712" y="4762"/>
                  </a:lnTo>
                  <a:lnTo>
                    <a:pt x="1507331" y="19050"/>
                  </a:lnTo>
                  <a:lnTo>
                    <a:pt x="1512093" y="33337"/>
                  </a:lnTo>
                  <a:lnTo>
                    <a:pt x="1521618" y="57150"/>
                  </a:lnTo>
                  <a:lnTo>
                    <a:pt x="1540668" y="69056"/>
                  </a:lnTo>
                  <a:lnTo>
                    <a:pt x="1574006" y="88106"/>
                  </a:lnTo>
                  <a:lnTo>
                    <a:pt x="1619250" y="121444"/>
                  </a:lnTo>
                  <a:lnTo>
                    <a:pt x="1645443" y="142875"/>
                  </a:lnTo>
                  <a:lnTo>
                    <a:pt x="1664493" y="161925"/>
                  </a:lnTo>
                  <a:lnTo>
                    <a:pt x="1671637" y="173831"/>
                  </a:lnTo>
                  <a:lnTo>
                    <a:pt x="1674018" y="185737"/>
                  </a:lnTo>
                  <a:lnTo>
                    <a:pt x="1674018" y="197644"/>
                  </a:lnTo>
                  <a:lnTo>
                    <a:pt x="1654968" y="221456"/>
                  </a:lnTo>
                  <a:lnTo>
                    <a:pt x="1607343" y="269081"/>
                  </a:lnTo>
                  <a:lnTo>
                    <a:pt x="1535906" y="323850"/>
                  </a:lnTo>
                  <a:lnTo>
                    <a:pt x="1431131" y="388144"/>
                  </a:lnTo>
                  <a:lnTo>
                    <a:pt x="1338262" y="438150"/>
                  </a:lnTo>
                  <a:lnTo>
                    <a:pt x="1219200" y="497681"/>
                  </a:lnTo>
                  <a:lnTo>
                    <a:pt x="1097756" y="550069"/>
                  </a:lnTo>
                  <a:lnTo>
                    <a:pt x="9906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4EB9113A-47B2-4261-B204-A488C58964A2}"/>
                </a:ext>
              </a:extLst>
            </p:cNvPr>
            <p:cNvSpPr/>
            <p:nvPr/>
          </p:nvSpPr>
          <p:spPr>
            <a:xfrm>
              <a:off x="5040313" y="3429000"/>
              <a:ext cx="3306762" cy="560388"/>
            </a:xfrm>
            <a:custGeom>
              <a:avLst/>
              <a:gdLst>
                <a:gd name="connsiteX0" fmla="*/ 1080407 w 3306535"/>
                <a:gd name="connsiteY0" fmla="*/ 234043 h 560614"/>
                <a:gd name="connsiteX1" fmla="*/ 1224643 w 3306535"/>
                <a:gd name="connsiteY1" fmla="*/ 212271 h 560614"/>
                <a:gd name="connsiteX2" fmla="*/ 1371600 w 3306535"/>
                <a:gd name="connsiteY2" fmla="*/ 187779 h 560614"/>
                <a:gd name="connsiteX3" fmla="*/ 1496785 w 3306535"/>
                <a:gd name="connsiteY3" fmla="*/ 166007 h 560614"/>
                <a:gd name="connsiteX4" fmla="*/ 1570264 w 3306535"/>
                <a:gd name="connsiteY4" fmla="*/ 152400 h 560614"/>
                <a:gd name="connsiteX5" fmla="*/ 1801585 w 3306535"/>
                <a:gd name="connsiteY5" fmla="*/ 133350 h 560614"/>
                <a:gd name="connsiteX6" fmla="*/ 2011135 w 3306535"/>
                <a:gd name="connsiteY6" fmla="*/ 122464 h 560614"/>
                <a:gd name="connsiteX7" fmla="*/ 2185307 w 3306535"/>
                <a:gd name="connsiteY7" fmla="*/ 111579 h 560614"/>
                <a:gd name="connsiteX8" fmla="*/ 2487385 w 3306535"/>
                <a:gd name="connsiteY8" fmla="*/ 95250 h 560614"/>
                <a:gd name="connsiteX9" fmla="*/ 2585357 w 3306535"/>
                <a:gd name="connsiteY9" fmla="*/ 89807 h 560614"/>
                <a:gd name="connsiteX10" fmla="*/ 2628900 w 3306535"/>
                <a:gd name="connsiteY10" fmla="*/ 87086 h 560614"/>
                <a:gd name="connsiteX11" fmla="*/ 2669721 w 3306535"/>
                <a:gd name="connsiteY11" fmla="*/ 78921 h 560614"/>
                <a:gd name="connsiteX12" fmla="*/ 2702378 w 3306535"/>
                <a:gd name="connsiteY12" fmla="*/ 68036 h 560614"/>
                <a:gd name="connsiteX13" fmla="*/ 2745921 w 3306535"/>
                <a:gd name="connsiteY13" fmla="*/ 46264 h 560614"/>
                <a:gd name="connsiteX14" fmla="*/ 2792185 w 3306535"/>
                <a:gd name="connsiteY14" fmla="*/ 13607 h 560614"/>
                <a:gd name="connsiteX15" fmla="*/ 2808514 w 3306535"/>
                <a:gd name="connsiteY15" fmla="*/ 0 h 560614"/>
                <a:gd name="connsiteX16" fmla="*/ 2841171 w 3306535"/>
                <a:gd name="connsiteY16" fmla="*/ 5443 h 560614"/>
                <a:gd name="connsiteX17" fmla="*/ 2925535 w 3306535"/>
                <a:gd name="connsiteY17" fmla="*/ 27214 h 560614"/>
                <a:gd name="connsiteX18" fmla="*/ 3072493 w 3306535"/>
                <a:gd name="connsiteY18" fmla="*/ 73479 h 560614"/>
                <a:gd name="connsiteX19" fmla="*/ 3140528 w 3306535"/>
                <a:gd name="connsiteY19" fmla="*/ 100693 h 560614"/>
                <a:gd name="connsiteX20" fmla="*/ 3216728 w 3306535"/>
                <a:gd name="connsiteY20" fmla="*/ 136071 h 560614"/>
                <a:gd name="connsiteX21" fmla="*/ 3262993 w 3306535"/>
                <a:gd name="connsiteY21" fmla="*/ 163286 h 560614"/>
                <a:gd name="connsiteX22" fmla="*/ 3276600 w 3306535"/>
                <a:gd name="connsiteY22" fmla="*/ 171450 h 560614"/>
                <a:gd name="connsiteX23" fmla="*/ 3292928 w 3306535"/>
                <a:gd name="connsiteY23" fmla="*/ 190500 h 560614"/>
                <a:gd name="connsiteX24" fmla="*/ 3303814 w 3306535"/>
                <a:gd name="connsiteY24" fmla="*/ 212271 h 560614"/>
                <a:gd name="connsiteX25" fmla="*/ 3306535 w 3306535"/>
                <a:gd name="connsiteY25" fmla="*/ 231321 h 560614"/>
                <a:gd name="connsiteX26" fmla="*/ 3298371 w 3306535"/>
                <a:gd name="connsiteY26" fmla="*/ 263979 h 560614"/>
                <a:gd name="connsiteX27" fmla="*/ 3284764 w 3306535"/>
                <a:gd name="connsiteY27" fmla="*/ 291193 h 560614"/>
                <a:gd name="connsiteX28" fmla="*/ 3262993 w 3306535"/>
                <a:gd name="connsiteY28" fmla="*/ 315686 h 560614"/>
                <a:gd name="connsiteX29" fmla="*/ 3241221 w 3306535"/>
                <a:gd name="connsiteY29" fmla="*/ 329293 h 560614"/>
                <a:gd name="connsiteX30" fmla="*/ 3205843 w 3306535"/>
                <a:gd name="connsiteY30" fmla="*/ 340179 h 560614"/>
                <a:gd name="connsiteX31" fmla="*/ 3162300 w 3306535"/>
                <a:gd name="connsiteY31" fmla="*/ 345621 h 560614"/>
                <a:gd name="connsiteX32" fmla="*/ 3083378 w 3306535"/>
                <a:gd name="connsiteY32" fmla="*/ 337457 h 560614"/>
                <a:gd name="connsiteX33" fmla="*/ 2958193 w 3306535"/>
                <a:gd name="connsiteY33" fmla="*/ 323850 h 560614"/>
                <a:gd name="connsiteX34" fmla="*/ 2860221 w 3306535"/>
                <a:gd name="connsiteY34" fmla="*/ 318407 h 560614"/>
                <a:gd name="connsiteX35" fmla="*/ 2718707 w 3306535"/>
                <a:gd name="connsiteY35" fmla="*/ 312964 h 560614"/>
                <a:gd name="connsiteX36" fmla="*/ 2522764 w 3306535"/>
                <a:gd name="connsiteY36" fmla="*/ 318407 h 560614"/>
                <a:gd name="connsiteX37" fmla="*/ 2367643 w 3306535"/>
                <a:gd name="connsiteY37" fmla="*/ 323850 h 560614"/>
                <a:gd name="connsiteX38" fmla="*/ 2149928 w 3306535"/>
                <a:gd name="connsiteY38" fmla="*/ 334736 h 560614"/>
                <a:gd name="connsiteX39" fmla="*/ 1913164 w 3306535"/>
                <a:gd name="connsiteY39" fmla="*/ 351064 h 560614"/>
                <a:gd name="connsiteX40" fmla="*/ 1736271 w 3306535"/>
                <a:gd name="connsiteY40" fmla="*/ 361950 h 560614"/>
                <a:gd name="connsiteX41" fmla="*/ 1513114 w 3306535"/>
                <a:gd name="connsiteY41" fmla="*/ 383721 h 560614"/>
                <a:gd name="connsiteX42" fmla="*/ 1287235 w 3306535"/>
                <a:gd name="connsiteY42" fmla="*/ 413657 h 560614"/>
                <a:gd name="connsiteX43" fmla="*/ 1061357 w 3306535"/>
                <a:gd name="connsiteY43" fmla="*/ 443593 h 560614"/>
                <a:gd name="connsiteX44" fmla="*/ 816428 w 3306535"/>
                <a:gd name="connsiteY44" fmla="*/ 476250 h 560614"/>
                <a:gd name="connsiteX45" fmla="*/ 699407 w 3306535"/>
                <a:gd name="connsiteY45" fmla="*/ 492579 h 560614"/>
                <a:gd name="connsiteX46" fmla="*/ 653143 w 3306535"/>
                <a:gd name="connsiteY46" fmla="*/ 503464 h 560614"/>
                <a:gd name="connsiteX47" fmla="*/ 503464 w 3306535"/>
                <a:gd name="connsiteY47" fmla="*/ 541564 h 560614"/>
                <a:gd name="connsiteX48" fmla="*/ 438150 w 3306535"/>
                <a:gd name="connsiteY48" fmla="*/ 557893 h 560614"/>
                <a:gd name="connsiteX49" fmla="*/ 410935 w 3306535"/>
                <a:gd name="connsiteY49" fmla="*/ 560614 h 560614"/>
                <a:gd name="connsiteX50" fmla="*/ 381000 w 3306535"/>
                <a:gd name="connsiteY50" fmla="*/ 555171 h 560614"/>
                <a:gd name="connsiteX51" fmla="*/ 332014 w 3306535"/>
                <a:gd name="connsiteY51" fmla="*/ 538843 h 560614"/>
                <a:gd name="connsiteX52" fmla="*/ 274864 w 3306535"/>
                <a:gd name="connsiteY52" fmla="*/ 514350 h 560614"/>
                <a:gd name="connsiteX53" fmla="*/ 204107 w 3306535"/>
                <a:gd name="connsiteY53" fmla="*/ 473529 h 560614"/>
                <a:gd name="connsiteX54" fmla="*/ 157843 w 3306535"/>
                <a:gd name="connsiteY54" fmla="*/ 446314 h 560614"/>
                <a:gd name="connsiteX55" fmla="*/ 127907 w 3306535"/>
                <a:gd name="connsiteY55" fmla="*/ 421821 h 560614"/>
                <a:gd name="connsiteX56" fmla="*/ 108857 w 3306535"/>
                <a:gd name="connsiteY56" fmla="*/ 405493 h 560614"/>
                <a:gd name="connsiteX57" fmla="*/ 81643 w 3306535"/>
                <a:gd name="connsiteY57" fmla="*/ 378279 h 560614"/>
                <a:gd name="connsiteX58" fmla="*/ 57150 w 3306535"/>
                <a:gd name="connsiteY58" fmla="*/ 348343 h 560614"/>
                <a:gd name="connsiteX59" fmla="*/ 32657 w 3306535"/>
                <a:gd name="connsiteY59" fmla="*/ 310243 h 560614"/>
                <a:gd name="connsiteX60" fmla="*/ 10885 w 3306535"/>
                <a:gd name="connsiteY60" fmla="*/ 261257 h 560614"/>
                <a:gd name="connsiteX61" fmla="*/ 0 w 3306535"/>
                <a:gd name="connsiteY61" fmla="*/ 220436 h 560614"/>
                <a:gd name="connsiteX62" fmla="*/ 0 w 3306535"/>
                <a:gd name="connsiteY62" fmla="*/ 182336 h 560614"/>
                <a:gd name="connsiteX63" fmla="*/ 5443 w 3306535"/>
                <a:gd name="connsiteY63" fmla="*/ 163286 h 560614"/>
                <a:gd name="connsiteX64" fmla="*/ 13607 w 3306535"/>
                <a:gd name="connsiteY64" fmla="*/ 155121 h 560614"/>
                <a:gd name="connsiteX65" fmla="*/ 21771 w 3306535"/>
                <a:gd name="connsiteY65" fmla="*/ 155121 h 560614"/>
                <a:gd name="connsiteX66" fmla="*/ 35378 w 3306535"/>
                <a:gd name="connsiteY66" fmla="*/ 157843 h 560614"/>
                <a:gd name="connsiteX67" fmla="*/ 48985 w 3306535"/>
                <a:gd name="connsiteY67" fmla="*/ 166007 h 560614"/>
                <a:gd name="connsiteX68" fmla="*/ 62593 w 3306535"/>
                <a:gd name="connsiteY68" fmla="*/ 176893 h 560614"/>
                <a:gd name="connsiteX69" fmla="*/ 84364 w 3306535"/>
                <a:gd name="connsiteY69" fmla="*/ 201386 h 560614"/>
                <a:gd name="connsiteX70" fmla="*/ 103414 w 3306535"/>
                <a:gd name="connsiteY70" fmla="*/ 223157 h 560614"/>
                <a:gd name="connsiteX71" fmla="*/ 125185 w 3306535"/>
                <a:gd name="connsiteY71" fmla="*/ 242207 h 560614"/>
                <a:gd name="connsiteX72" fmla="*/ 160564 w 3306535"/>
                <a:gd name="connsiteY72" fmla="*/ 261257 h 560614"/>
                <a:gd name="connsiteX73" fmla="*/ 206828 w 3306535"/>
                <a:gd name="connsiteY73" fmla="*/ 277586 h 560614"/>
                <a:gd name="connsiteX74" fmla="*/ 261257 w 3306535"/>
                <a:gd name="connsiteY74" fmla="*/ 288471 h 560614"/>
                <a:gd name="connsiteX75" fmla="*/ 348343 w 3306535"/>
                <a:gd name="connsiteY75" fmla="*/ 293914 h 560614"/>
                <a:gd name="connsiteX76" fmla="*/ 500743 w 3306535"/>
                <a:gd name="connsiteY76" fmla="*/ 296636 h 560614"/>
                <a:gd name="connsiteX77" fmla="*/ 715735 w 3306535"/>
                <a:gd name="connsiteY77" fmla="*/ 280307 h 560614"/>
                <a:gd name="connsiteX78" fmla="*/ 928007 w 3306535"/>
                <a:gd name="connsiteY78" fmla="*/ 255814 h 560614"/>
                <a:gd name="connsiteX79" fmla="*/ 1080407 w 3306535"/>
                <a:gd name="connsiteY79" fmla="*/ 234043 h 56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306535" h="560614">
                  <a:moveTo>
                    <a:pt x="1080407" y="234043"/>
                  </a:moveTo>
                  <a:lnTo>
                    <a:pt x="1224643" y="212271"/>
                  </a:lnTo>
                  <a:lnTo>
                    <a:pt x="1371600" y="187779"/>
                  </a:lnTo>
                  <a:lnTo>
                    <a:pt x="1496785" y="166007"/>
                  </a:lnTo>
                  <a:lnTo>
                    <a:pt x="1570264" y="152400"/>
                  </a:lnTo>
                  <a:lnTo>
                    <a:pt x="1801585" y="133350"/>
                  </a:lnTo>
                  <a:lnTo>
                    <a:pt x="2011135" y="122464"/>
                  </a:lnTo>
                  <a:lnTo>
                    <a:pt x="2185307" y="111579"/>
                  </a:lnTo>
                  <a:lnTo>
                    <a:pt x="2487385" y="95250"/>
                  </a:lnTo>
                  <a:lnTo>
                    <a:pt x="2585357" y="89807"/>
                  </a:lnTo>
                  <a:lnTo>
                    <a:pt x="2628900" y="87086"/>
                  </a:lnTo>
                  <a:lnTo>
                    <a:pt x="2669721" y="78921"/>
                  </a:lnTo>
                  <a:lnTo>
                    <a:pt x="2702378" y="68036"/>
                  </a:lnTo>
                  <a:lnTo>
                    <a:pt x="2745921" y="46264"/>
                  </a:lnTo>
                  <a:lnTo>
                    <a:pt x="2792185" y="13607"/>
                  </a:lnTo>
                  <a:lnTo>
                    <a:pt x="2808514" y="0"/>
                  </a:lnTo>
                  <a:lnTo>
                    <a:pt x="2841171" y="5443"/>
                  </a:lnTo>
                  <a:lnTo>
                    <a:pt x="2925535" y="27214"/>
                  </a:lnTo>
                  <a:lnTo>
                    <a:pt x="3072493" y="73479"/>
                  </a:lnTo>
                  <a:lnTo>
                    <a:pt x="3140528" y="100693"/>
                  </a:lnTo>
                  <a:lnTo>
                    <a:pt x="3216728" y="136071"/>
                  </a:lnTo>
                  <a:lnTo>
                    <a:pt x="3262993" y="163286"/>
                  </a:lnTo>
                  <a:lnTo>
                    <a:pt x="3276600" y="171450"/>
                  </a:lnTo>
                  <a:lnTo>
                    <a:pt x="3292928" y="190500"/>
                  </a:lnTo>
                  <a:lnTo>
                    <a:pt x="3303814" y="212271"/>
                  </a:lnTo>
                  <a:lnTo>
                    <a:pt x="3306535" y="231321"/>
                  </a:lnTo>
                  <a:lnTo>
                    <a:pt x="3298371" y="263979"/>
                  </a:lnTo>
                  <a:lnTo>
                    <a:pt x="3284764" y="291193"/>
                  </a:lnTo>
                  <a:lnTo>
                    <a:pt x="3262993" y="315686"/>
                  </a:lnTo>
                  <a:lnTo>
                    <a:pt x="3241221" y="329293"/>
                  </a:lnTo>
                  <a:lnTo>
                    <a:pt x="3205843" y="340179"/>
                  </a:lnTo>
                  <a:lnTo>
                    <a:pt x="3162300" y="345621"/>
                  </a:lnTo>
                  <a:lnTo>
                    <a:pt x="3083378" y="337457"/>
                  </a:lnTo>
                  <a:lnTo>
                    <a:pt x="2958193" y="323850"/>
                  </a:lnTo>
                  <a:lnTo>
                    <a:pt x="2860221" y="318407"/>
                  </a:lnTo>
                  <a:lnTo>
                    <a:pt x="2718707" y="312964"/>
                  </a:lnTo>
                  <a:lnTo>
                    <a:pt x="2522764" y="318407"/>
                  </a:lnTo>
                  <a:lnTo>
                    <a:pt x="2367643" y="323850"/>
                  </a:lnTo>
                  <a:lnTo>
                    <a:pt x="2149928" y="334736"/>
                  </a:lnTo>
                  <a:lnTo>
                    <a:pt x="1913164" y="351064"/>
                  </a:lnTo>
                  <a:lnTo>
                    <a:pt x="1736271" y="361950"/>
                  </a:lnTo>
                  <a:lnTo>
                    <a:pt x="1513114" y="383721"/>
                  </a:lnTo>
                  <a:lnTo>
                    <a:pt x="1287235" y="413657"/>
                  </a:lnTo>
                  <a:lnTo>
                    <a:pt x="1061357" y="443593"/>
                  </a:lnTo>
                  <a:lnTo>
                    <a:pt x="816428" y="476250"/>
                  </a:lnTo>
                  <a:lnTo>
                    <a:pt x="699407" y="492579"/>
                  </a:lnTo>
                  <a:lnTo>
                    <a:pt x="653143" y="503464"/>
                  </a:lnTo>
                  <a:lnTo>
                    <a:pt x="503464" y="541564"/>
                  </a:lnTo>
                  <a:lnTo>
                    <a:pt x="438150" y="557893"/>
                  </a:lnTo>
                  <a:lnTo>
                    <a:pt x="410935" y="560614"/>
                  </a:lnTo>
                  <a:lnTo>
                    <a:pt x="381000" y="555171"/>
                  </a:lnTo>
                  <a:lnTo>
                    <a:pt x="332014" y="538843"/>
                  </a:lnTo>
                  <a:lnTo>
                    <a:pt x="274864" y="514350"/>
                  </a:lnTo>
                  <a:lnTo>
                    <a:pt x="204107" y="473529"/>
                  </a:lnTo>
                  <a:lnTo>
                    <a:pt x="157843" y="446314"/>
                  </a:lnTo>
                  <a:lnTo>
                    <a:pt x="127907" y="421821"/>
                  </a:lnTo>
                  <a:lnTo>
                    <a:pt x="108857" y="405493"/>
                  </a:lnTo>
                  <a:lnTo>
                    <a:pt x="81643" y="378279"/>
                  </a:lnTo>
                  <a:lnTo>
                    <a:pt x="57150" y="348343"/>
                  </a:lnTo>
                  <a:lnTo>
                    <a:pt x="32657" y="310243"/>
                  </a:lnTo>
                  <a:lnTo>
                    <a:pt x="10885" y="261257"/>
                  </a:lnTo>
                  <a:lnTo>
                    <a:pt x="0" y="220436"/>
                  </a:lnTo>
                  <a:lnTo>
                    <a:pt x="0" y="182336"/>
                  </a:lnTo>
                  <a:lnTo>
                    <a:pt x="5443" y="163286"/>
                  </a:lnTo>
                  <a:lnTo>
                    <a:pt x="13607" y="155121"/>
                  </a:lnTo>
                  <a:lnTo>
                    <a:pt x="21771" y="155121"/>
                  </a:lnTo>
                  <a:lnTo>
                    <a:pt x="35378" y="157843"/>
                  </a:lnTo>
                  <a:lnTo>
                    <a:pt x="48985" y="166007"/>
                  </a:lnTo>
                  <a:lnTo>
                    <a:pt x="62593" y="176893"/>
                  </a:lnTo>
                  <a:lnTo>
                    <a:pt x="84364" y="201386"/>
                  </a:lnTo>
                  <a:lnTo>
                    <a:pt x="103414" y="223157"/>
                  </a:lnTo>
                  <a:lnTo>
                    <a:pt x="125185" y="242207"/>
                  </a:lnTo>
                  <a:lnTo>
                    <a:pt x="160564" y="261257"/>
                  </a:lnTo>
                  <a:lnTo>
                    <a:pt x="206828" y="277586"/>
                  </a:lnTo>
                  <a:lnTo>
                    <a:pt x="261257" y="288471"/>
                  </a:lnTo>
                  <a:lnTo>
                    <a:pt x="348343" y="293914"/>
                  </a:lnTo>
                  <a:lnTo>
                    <a:pt x="500743" y="296636"/>
                  </a:lnTo>
                  <a:lnTo>
                    <a:pt x="715735" y="280307"/>
                  </a:lnTo>
                  <a:lnTo>
                    <a:pt x="928007" y="255814"/>
                  </a:lnTo>
                  <a:lnTo>
                    <a:pt x="1080407" y="234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3">
              <a:extLst>
                <a:ext uri="{FF2B5EF4-FFF2-40B4-BE49-F238E27FC236}">
                  <a16:creationId xmlns:a16="http://schemas.microsoft.com/office/drawing/2014/main" id="{33B44279-C771-436F-B0DE-4079A60BE9CD}"/>
                </a:ext>
              </a:extLst>
            </p:cNvPr>
            <p:cNvSpPr/>
            <p:nvPr/>
          </p:nvSpPr>
          <p:spPr>
            <a:xfrm rot="16200000">
              <a:off x="5202239" y="3492501"/>
              <a:ext cx="2943225" cy="574675"/>
            </a:xfrm>
            <a:custGeom>
              <a:avLst/>
              <a:gdLst>
                <a:gd name="connsiteX0" fmla="*/ 781624 w 2943616"/>
                <a:gd name="connsiteY0" fmla="*/ 182880 h 573692"/>
                <a:gd name="connsiteX1" fmla="*/ 606259 w 2943616"/>
                <a:gd name="connsiteY1" fmla="*/ 177870 h 573692"/>
                <a:gd name="connsiteX2" fmla="*/ 415864 w 2943616"/>
                <a:gd name="connsiteY2" fmla="*/ 175364 h 573692"/>
                <a:gd name="connsiteX3" fmla="*/ 215447 w 2943616"/>
                <a:gd name="connsiteY3" fmla="*/ 172859 h 573692"/>
                <a:gd name="connsiteX4" fmla="*/ 0 w 2943616"/>
                <a:gd name="connsiteY4" fmla="*/ 167849 h 573692"/>
                <a:gd name="connsiteX5" fmla="*/ 27557 w 2943616"/>
                <a:gd name="connsiteY5" fmla="*/ 395822 h 573692"/>
                <a:gd name="connsiteX6" fmla="*/ 220458 w 2943616"/>
                <a:gd name="connsiteY6" fmla="*/ 395822 h 573692"/>
                <a:gd name="connsiteX7" fmla="*/ 413358 w 2943616"/>
                <a:gd name="connsiteY7" fmla="*/ 403338 h 573692"/>
                <a:gd name="connsiteX8" fmla="*/ 643837 w 2943616"/>
                <a:gd name="connsiteY8" fmla="*/ 408348 h 573692"/>
                <a:gd name="connsiteX9" fmla="*/ 854275 w 2943616"/>
                <a:gd name="connsiteY9" fmla="*/ 410854 h 573692"/>
                <a:gd name="connsiteX10" fmla="*/ 1112311 w 2943616"/>
                <a:gd name="connsiteY10" fmla="*/ 415864 h 573692"/>
                <a:gd name="connsiteX11" fmla="*/ 1350305 w 2943616"/>
                <a:gd name="connsiteY11" fmla="*/ 415864 h 573692"/>
                <a:gd name="connsiteX12" fmla="*/ 1440493 w 2943616"/>
                <a:gd name="connsiteY12" fmla="*/ 413359 h 573692"/>
                <a:gd name="connsiteX13" fmla="*/ 1525670 w 2943616"/>
                <a:gd name="connsiteY13" fmla="*/ 415864 h 573692"/>
                <a:gd name="connsiteX14" fmla="*/ 1663456 w 2943616"/>
                <a:gd name="connsiteY14" fmla="*/ 438411 h 573692"/>
                <a:gd name="connsiteX15" fmla="*/ 1808758 w 2943616"/>
                <a:gd name="connsiteY15" fmla="*/ 448432 h 573692"/>
                <a:gd name="connsiteX16" fmla="*/ 1916482 w 2943616"/>
                <a:gd name="connsiteY16" fmla="*/ 458453 h 573692"/>
                <a:gd name="connsiteX17" fmla="*/ 1979112 w 2943616"/>
                <a:gd name="connsiteY17" fmla="*/ 460958 h 573692"/>
                <a:gd name="connsiteX18" fmla="*/ 2071804 w 2943616"/>
                <a:gd name="connsiteY18" fmla="*/ 463463 h 573692"/>
                <a:gd name="connsiteX19" fmla="*/ 2154476 w 2943616"/>
                <a:gd name="connsiteY19" fmla="*/ 468473 h 573692"/>
                <a:gd name="connsiteX20" fmla="*/ 2244664 w 2943616"/>
                <a:gd name="connsiteY20" fmla="*/ 478494 h 573692"/>
                <a:gd name="connsiteX21" fmla="*/ 2324830 w 2943616"/>
                <a:gd name="connsiteY21" fmla="*/ 493525 h 573692"/>
                <a:gd name="connsiteX22" fmla="*/ 2382450 w 2943616"/>
                <a:gd name="connsiteY22" fmla="*/ 508557 h 573692"/>
                <a:gd name="connsiteX23" fmla="*/ 2435059 w 2943616"/>
                <a:gd name="connsiteY23" fmla="*/ 531104 h 573692"/>
                <a:gd name="connsiteX24" fmla="*/ 2502700 w 2943616"/>
                <a:gd name="connsiteY24" fmla="*/ 553650 h 573692"/>
                <a:gd name="connsiteX25" fmla="*/ 2557814 w 2943616"/>
                <a:gd name="connsiteY25" fmla="*/ 568682 h 573692"/>
                <a:gd name="connsiteX26" fmla="*/ 2597898 w 2943616"/>
                <a:gd name="connsiteY26" fmla="*/ 573692 h 573692"/>
                <a:gd name="connsiteX27" fmla="*/ 2625455 w 2943616"/>
                <a:gd name="connsiteY27" fmla="*/ 566176 h 573692"/>
                <a:gd name="connsiteX28" fmla="*/ 2648002 w 2943616"/>
                <a:gd name="connsiteY28" fmla="*/ 551145 h 573692"/>
                <a:gd name="connsiteX29" fmla="*/ 2675559 w 2943616"/>
                <a:gd name="connsiteY29" fmla="*/ 528598 h 573692"/>
                <a:gd name="connsiteX30" fmla="*/ 2693095 w 2943616"/>
                <a:gd name="connsiteY30" fmla="*/ 506051 h 573692"/>
                <a:gd name="connsiteX31" fmla="*/ 2710632 w 2943616"/>
                <a:gd name="connsiteY31" fmla="*/ 478494 h 573692"/>
                <a:gd name="connsiteX32" fmla="*/ 2733179 w 2943616"/>
                <a:gd name="connsiteY32" fmla="*/ 440916 h 573692"/>
                <a:gd name="connsiteX33" fmla="*/ 2755726 w 2943616"/>
                <a:gd name="connsiteY33" fmla="*/ 380791 h 573692"/>
                <a:gd name="connsiteX34" fmla="*/ 2770757 w 2943616"/>
                <a:gd name="connsiteY34" fmla="*/ 335698 h 573692"/>
                <a:gd name="connsiteX35" fmla="*/ 2780778 w 2943616"/>
                <a:gd name="connsiteY35" fmla="*/ 298119 h 573692"/>
                <a:gd name="connsiteX36" fmla="*/ 2795809 w 2943616"/>
                <a:gd name="connsiteY36" fmla="*/ 265552 h 573692"/>
                <a:gd name="connsiteX37" fmla="*/ 2818356 w 2943616"/>
                <a:gd name="connsiteY37" fmla="*/ 227974 h 573692"/>
                <a:gd name="connsiteX38" fmla="*/ 2833387 w 2943616"/>
                <a:gd name="connsiteY38" fmla="*/ 210437 h 573692"/>
                <a:gd name="connsiteX39" fmla="*/ 2893512 w 2943616"/>
                <a:gd name="connsiteY39" fmla="*/ 172859 h 573692"/>
                <a:gd name="connsiteX40" fmla="*/ 2943616 w 2943616"/>
                <a:gd name="connsiteY40" fmla="*/ 152818 h 573692"/>
                <a:gd name="connsiteX41" fmla="*/ 2858439 w 2943616"/>
                <a:gd name="connsiteY41" fmla="*/ 0 h 573692"/>
                <a:gd name="connsiteX42" fmla="*/ 2758231 w 2943616"/>
                <a:gd name="connsiteY42" fmla="*/ 60125 h 573692"/>
                <a:gd name="connsiteX43" fmla="*/ 2693095 w 2943616"/>
                <a:gd name="connsiteY43" fmla="*/ 97703 h 573692"/>
                <a:gd name="connsiteX44" fmla="*/ 2632970 w 2943616"/>
                <a:gd name="connsiteY44" fmla="*/ 135281 h 573692"/>
                <a:gd name="connsiteX45" fmla="*/ 2575351 w 2943616"/>
                <a:gd name="connsiteY45" fmla="*/ 165344 h 573692"/>
                <a:gd name="connsiteX46" fmla="*/ 2510215 w 2943616"/>
                <a:gd name="connsiteY46" fmla="*/ 190396 h 573692"/>
                <a:gd name="connsiteX47" fmla="*/ 2457606 w 2943616"/>
                <a:gd name="connsiteY47" fmla="*/ 195406 h 573692"/>
                <a:gd name="connsiteX48" fmla="*/ 2294768 w 2943616"/>
                <a:gd name="connsiteY48" fmla="*/ 192901 h 573692"/>
                <a:gd name="connsiteX49" fmla="*/ 1908966 w 2943616"/>
                <a:gd name="connsiteY49" fmla="*/ 192901 h 573692"/>
                <a:gd name="connsiteX50" fmla="*/ 1678487 w 2943616"/>
                <a:gd name="connsiteY50" fmla="*/ 192901 h 573692"/>
                <a:gd name="connsiteX51" fmla="*/ 1272644 w 2943616"/>
                <a:gd name="connsiteY51" fmla="*/ 190396 h 573692"/>
                <a:gd name="connsiteX52" fmla="*/ 906884 w 2943616"/>
                <a:gd name="connsiteY52" fmla="*/ 185385 h 573692"/>
                <a:gd name="connsiteX53" fmla="*/ 781624 w 2943616"/>
                <a:gd name="connsiteY53" fmla="*/ 182880 h 57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43616" h="573692">
                  <a:moveTo>
                    <a:pt x="781624" y="182880"/>
                  </a:moveTo>
                  <a:lnTo>
                    <a:pt x="606259" y="177870"/>
                  </a:lnTo>
                  <a:lnTo>
                    <a:pt x="415864" y="175364"/>
                  </a:lnTo>
                  <a:lnTo>
                    <a:pt x="215447" y="172859"/>
                  </a:lnTo>
                  <a:lnTo>
                    <a:pt x="0" y="167849"/>
                  </a:lnTo>
                  <a:lnTo>
                    <a:pt x="27557" y="395822"/>
                  </a:lnTo>
                  <a:lnTo>
                    <a:pt x="220458" y="395822"/>
                  </a:lnTo>
                  <a:lnTo>
                    <a:pt x="413358" y="403338"/>
                  </a:lnTo>
                  <a:lnTo>
                    <a:pt x="643837" y="408348"/>
                  </a:lnTo>
                  <a:lnTo>
                    <a:pt x="854275" y="410854"/>
                  </a:lnTo>
                  <a:lnTo>
                    <a:pt x="1112311" y="415864"/>
                  </a:lnTo>
                  <a:lnTo>
                    <a:pt x="1350305" y="415864"/>
                  </a:lnTo>
                  <a:lnTo>
                    <a:pt x="1440493" y="413359"/>
                  </a:lnTo>
                  <a:lnTo>
                    <a:pt x="1525670" y="415864"/>
                  </a:lnTo>
                  <a:lnTo>
                    <a:pt x="1663456" y="438411"/>
                  </a:lnTo>
                  <a:lnTo>
                    <a:pt x="1808758" y="448432"/>
                  </a:lnTo>
                  <a:lnTo>
                    <a:pt x="1916482" y="458453"/>
                  </a:lnTo>
                  <a:lnTo>
                    <a:pt x="1979112" y="460958"/>
                  </a:lnTo>
                  <a:lnTo>
                    <a:pt x="2071804" y="463463"/>
                  </a:lnTo>
                  <a:lnTo>
                    <a:pt x="2154476" y="468473"/>
                  </a:lnTo>
                  <a:lnTo>
                    <a:pt x="2244664" y="478494"/>
                  </a:lnTo>
                  <a:lnTo>
                    <a:pt x="2324830" y="493525"/>
                  </a:lnTo>
                  <a:lnTo>
                    <a:pt x="2382450" y="508557"/>
                  </a:lnTo>
                  <a:lnTo>
                    <a:pt x="2435059" y="531104"/>
                  </a:lnTo>
                  <a:lnTo>
                    <a:pt x="2502700" y="553650"/>
                  </a:lnTo>
                  <a:lnTo>
                    <a:pt x="2557814" y="568682"/>
                  </a:lnTo>
                  <a:lnTo>
                    <a:pt x="2597898" y="573692"/>
                  </a:lnTo>
                  <a:lnTo>
                    <a:pt x="2625455" y="566176"/>
                  </a:lnTo>
                  <a:lnTo>
                    <a:pt x="2648002" y="551145"/>
                  </a:lnTo>
                  <a:lnTo>
                    <a:pt x="2675559" y="528598"/>
                  </a:lnTo>
                  <a:lnTo>
                    <a:pt x="2693095" y="506051"/>
                  </a:lnTo>
                  <a:lnTo>
                    <a:pt x="2710632" y="478494"/>
                  </a:lnTo>
                  <a:lnTo>
                    <a:pt x="2733179" y="440916"/>
                  </a:lnTo>
                  <a:lnTo>
                    <a:pt x="2755726" y="380791"/>
                  </a:lnTo>
                  <a:lnTo>
                    <a:pt x="2770757" y="335698"/>
                  </a:lnTo>
                  <a:lnTo>
                    <a:pt x="2780778" y="298119"/>
                  </a:lnTo>
                  <a:lnTo>
                    <a:pt x="2795809" y="265552"/>
                  </a:lnTo>
                  <a:lnTo>
                    <a:pt x="2818356" y="227974"/>
                  </a:lnTo>
                  <a:lnTo>
                    <a:pt x="2833387" y="210437"/>
                  </a:lnTo>
                  <a:lnTo>
                    <a:pt x="2893512" y="172859"/>
                  </a:lnTo>
                  <a:lnTo>
                    <a:pt x="2943616" y="152818"/>
                  </a:lnTo>
                  <a:lnTo>
                    <a:pt x="2858439" y="0"/>
                  </a:lnTo>
                  <a:lnTo>
                    <a:pt x="2758231" y="60125"/>
                  </a:lnTo>
                  <a:lnTo>
                    <a:pt x="2693095" y="97703"/>
                  </a:lnTo>
                  <a:lnTo>
                    <a:pt x="2632970" y="135281"/>
                  </a:lnTo>
                  <a:lnTo>
                    <a:pt x="2575351" y="165344"/>
                  </a:lnTo>
                  <a:lnTo>
                    <a:pt x="2510215" y="190396"/>
                  </a:lnTo>
                  <a:lnTo>
                    <a:pt x="2457606" y="195406"/>
                  </a:lnTo>
                  <a:lnTo>
                    <a:pt x="2294768" y="192901"/>
                  </a:lnTo>
                  <a:lnTo>
                    <a:pt x="1908966" y="192901"/>
                  </a:lnTo>
                  <a:lnTo>
                    <a:pt x="1678487" y="192901"/>
                  </a:lnTo>
                  <a:lnTo>
                    <a:pt x="1272644" y="190396"/>
                  </a:lnTo>
                  <a:lnTo>
                    <a:pt x="906884" y="185385"/>
                  </a:lnTo>
                  <a:lnTo>
                    <a:pt x="781624" y="1828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0">
              <a:extLst>
                <a:ext uri="{FF2B5EF4-FFF2-40B4-BE49-F238E27FC236}">
                  <a16:creationId xmlns:a16="http://schemas.microsoft.com/office/drawing/2014/main" id="{582797EF-D164-4C1E-885D-DEFE475C411D}"/>
                </a:ext>
              </a:extLst>
            </p:cNvPr>
            <p:cNvSpPr/>
            <p:nvPr/>
          </p:nvSpPr>
          <p:spPr>
            <a:xfrm>
              <a:off x="5300664" y="5038725"/>
              <a:ext cx="2828925" cy="509588"/>
            </a:xfrm>
            <a:custGeom>
              <a:avLst/>
              <a:gdLst>
                <a:gd name="connsiteX0" fmla="*/ 792956 w 2828925"/>
                <a:gd name="connsiteY0" fmla="*/ 180975 h 509588"/>
                <a:gd name="connsiteX1" fmla="*/ 1012031 w 2828925"/>
                <a:gd name="connsiteY1" fmla="*/ 157163 h 509588"/>
                <a:gd name="connsiteX2" fmla="*/ 1204912 w 2828925"/>
                <a:gd name="connsiteY2" fmla="*/ 138113 h 509588"/>
                <a:gd name="connsiteX3" fmla="*/ 1293018 w 2828925"/>
                <a:gd name="connsiteY3" fmla="*/ 128588 h 509588"/>
                <a:gd name="connsiteX4" fmla="*/ 1462087 w 2828925"/>
                <a:gd name="connsiteY4" fmla="*/ 109538 h 509588"/>
                <a:gd name="connsiteX5" fmla="*/ 1609725 w 2828925"/>
                <a:gd name="connsiteY5" fmla="*/ 104775 h 509588"/>
                <a:gd name="connsiteX6" fmla="*/ 1785937 w 2828925"/>
                <a:gd name="connsiteY6" fmla="*/ 97631 h 509588"/>
                <a:gd name="connsiteX7" fmla="*/ 1966912 w 2828925"/>
                <a:gd name="connsiteY7" fmla="*/ 90488 h 509588"/>
                <a:gd name="connsiteX8" fmla="*/ 2097881 w 2828925"/>
                <a:gd name="connsiteY8" fmla="*/ 88106 h 509588"/>
                <a:gd name="connsiteX9" fmla="*/ 2138362 w 2828925"/>
                <a:gd name="connsiteY9" fmla="*/ 80963 h 509588"/>
                <a:gd name="connsiteX10" fmla="*/ 2190750 w 2828925"/>
                <a:gd name="connsiteY10" fmla="*/ 71438 h 509588"/>
                <a:gd name="connsiteX11" fmla="*/ 2243137 w 2828925"/>
                <a:gd name="connsiteY11" fmla="*/ 57150 h 509588"/>
                <a:gd name="connsiteX12" fmla="*/ 2288381 w 2828925"/>
                <a:gd name="connsiteY12" fmla="*/ 40481 h 509588"/>
                <a:gd name="connsiteX13" fmla="*/ 2326481 w 2828925"/>
                <a:gd name="connsiteY13" fmla="*/ 23813 h 509588"/>
                <a:gd name="connsiteX14" fmla="*/ 2359818 w 2828925"/>
                <a:gd name="connsiteY14" fmla="*/ 4763 h 509588"/>
                <a:gd name="connsiteX15" fmla="*/ 2371725 w 2828925"/>
                <a:gd name="connsiteY15" fmla="*/ 0 h 509588"/>
                <a:gd name="connsiteX16" fmla="*/ 2388393 w 2828925"/>
                <a:gd name="connsiteY16" fmla="*/ 0 h 509588"/>
                <a:gd name="connsiteX17" fmla="*/ 2443162 w 2828925"/>
                <a:gd name="connsiteY17" fmla="*/ 19050 h 509588"/>
                <a:gd name="connsiteX18" fmla="*/ 2509837 w 2828925"/>
                <a:gd name="connsiteY18" fmla="*/ 42863 h 509588"/>
                <a:gd name="connsiteX19" fmla="*/ 2569368 w 2828925"/>
                <a:gd name="connsiteY19" fmla="*/ 69056 h 509588"/>
                <a:gd name="connsiteX20" fmla="*/ 2624137 w 2828925"/>
                <a:gd name="connsiteY20" fmla="*/ 97631 h 509588"/>
                <a:gd name="connsiteX21" fmla="*/ 2662237 w 2828925"/>
                <a:gd name="connsiteY21" fmla="*/ 116681 h 509588"/>
                <a:gd name="connsiteX22" fmla="*/ 2702718 w 2828925"/>
                <a:gd name="connsiteY22" fmla="*/ 140494 h 509588"/>
                <a:gd name="connsiteX23" fmla="*/ 2733675 w 2828925"/>
                <a:gd name="connsiteY23" fmla="*/ 159544 h 509588"/>
                <a:gd name="connsiteX24" fmla="*/ 2759868 w 2828925"/>
                <a:gd name="connsiteY24" fmla="*/ 178594 h 509588"/>
                <a:gd name="connsiteX25" fmla="*/ 2783681 w 2828925"/>
                <a:gd name="connsiteY25" fmla="*/ 197644 h 509588"/>
                <a:gd name="connsiteX26" fmla="*/ 2802731 w 2828925"/>
                <a:gd name="connsiteY26" fmla="*/ 216694 h 509588"/>
                <a:gd name="connsiteX27" fmla="*/ 2809875 w 2828925"/>
                <a:gd name="connsiteY27" fmla="*/ 226219 h 509588"/>
                <a:gd name="connsiteX28" fmla="*/ 2821781 w 2828925"/>
                <a:gd name="connsiteY28" fmla="*/ 245269 h 509588"/>
                <a:gd name="connsiteX29" fmla="*/ 2826543 w 2828925"/>
                <a:gd name="connsiteY29" fmla="*/ 261938 h 509588"/>
                <a:gd name="connsiteX30" fmla="*/ 2828925 w 2828925"/>
                <a:gd name="connsiteY30" fmla="*/ 283369 h 509588"/>
                <a:gd name="connsiteX31" fmla="*/ 2824162 w 2828925"/>
                <a:gd name="connsiteY31" fmla="*/ 302419 h 509588"/>
                <a:gd name="connsiteX32" fmla="*/ 2812256 w 2828925"/>
                <a:gd name="connsiteY32" fmla="*/ 319088 h 509588"/>
                <a:gd name="connsiteX33" fmla="*/ 2793206 w 2828925"/>
                <a:gd name="connsiteY33" fmla="*/ 335756 h 509588"/>
                <a:gd name="connsiteX34" fmla="*/ 2759868 w 2828925"/>
                <a:gd name="connsiteY34" fmla="*/ 347663 h 509588"/>
                <a:gd name="connsiteX35" fmla="*/ 2702718 w 2828925"/>
                <a:gd name="connsiteY35" fmla="*/ 357188 h 509588"/>
                <a:gd name="connsiteX36" fmla="*/ 2647950 w 2828925"/>
                <a:gd name="connsiteY36" fmla="*/ 354806 h 509588"/>
                <a:gd name="connsiteX37" fmla="*/ 2543175 w 2828925"/>
                <a:gd name="connsiteY37" fmla="*/ 347663 h 509588"/>
                <a:gd name="connsiteX38" fmla="*/ 2371725 w 2828925"/>
                <a:gd name="connsiteY38" fmla="*/ 338138 h 509588"/>
                <a:gd name="connsiteX39" fmla="*/ 2174081 w 2828925"/>
                <a:gd name="connsiteY39" fmla="*/ 333375 h 509588"/>
                <a:gd name="connsiteX40" fmla="*/ 1928812 w 2828925"/>
                <a:gd name="connsiteY40" fmla="*/ 333375 h 509588"/>
                <a:gd name="connsiteX41" fmla="*/ 1624012 w 2828925"/>
                <a:gd name="connsiteY41" fmla="*/ 340519 h 509588"/>
                <a:gd name="connsiteX42" fmla="*/ 1412081 w 2828925"/>
                <a:gd name="connsiteY42" fmla="*/ 350044 h 509588"/>
                <a:gd name="connsiteX43" fmla="*/ 1176337 w 2828925"/>
                <a:gd name="connsiteY43" fmla="*/ 366713 h 509588"/>
                <a:gd name="connsiteX44" fmla="*/ 983456 w 2828925"/>
                <a:gd name="connsiteY44" fmla="*/ 388144 h 509588"/>
                <a:gd name="connsiteX45" fmla="*/ 850106 w 2828925"/>
                <a:gd name="connsiteY45" fmla="*/ 407194 h 509588"/>
                <a:gd name="connsiteX46" fmla="*/ 707231 w 2828925"/>
                <a:gd name="connsiteY46" fmla="*/ 433388 h 509588"/>
                <a:gd name="connsiteX47" fmla="*/ 545306 w 2828925"/>
                <a:gd name="connsiteY47" fmla="*/ 466725 h 509588"/>
                <a:gd name="connsiteX48" fmla="*/ 426243 w 2828925"/>
                <a:gd name="connsiteY48" fmla="*/ 495300 h 509588"/>
                <a:gd name="connsiteX49" fmla="*/ 373856 w 2828925"/>
                <a:gd name="connsiteY49" fmla="*/ 507206 h 509588"/>
                <a:gd name="connsiteX50" fmla="*/ 359568 w 2828925"/>
                <a:gd name="connsiteY50" fmla="*/ 509588 h 509588"/>
                <a:gd name="connsiteX51" fmla="*/ 307181 w 2828925"/>
                <a:gd name="connsiteY51" fmla="*/ 483394 h 509588"/>
                <a:gd name="connsiteX52" fmla="*/ 257175 w 2828925"/>
                <a:gd name="connsiteY52" fmla="*/ 454819 h 509588"/>
                <a:gd name="connsiteX53" fmla="*/ 211931 w 2828925"/>
                <a:gd name="connsiteY53" fmla="*/ 423863 h 509588"/>
                <a:gd name="connsiteX54" fmla="*/ 180975 w 2828925"/>
                <a:gd name="connsiteY54" fmla="*/ 397669 h 509588"/>
                <a:gd name="connsiteX55" fmla="*/ 147637 w 2828925"/>
                <a:gd name="connsiteY55" fmla="*/ 369094 h 509588"/>
                <a:gd name="connsiteX56" fmla="*/ 121443 w 2828925"/>
                <a:gd name="connsiteY56" fmla="*/ 340519 h 509588"/>
                <a:gd name="connsiteX57" fmla="*/ 83343 w 2828925"/>
                <a:gd name="connsiteY57" fmla="*/ 292894 h 509588"/>
                <a:gd name="connsiteX58" fmla="*/ 50006 w 2828925"/>
                <a:gd name="connsiteY58" fmla="*/ 240506 h 509588"/>
                <a:gd name="connsiteX59" fmla="*/ 19050 w 2828925"/>
                <a:gd name="connsiteY59" fmla="*/ 190500 h 509588"/>
                <a:gd name="connsiteX60" fmla="*/ 2381 w 2828925"/>
                <a:gd name="connsiteY60" fmla="*/ 147638 h 509588"/>
                <a:gd name="connsiteX61" fmla="*/ 0 w 2828925"/>
                <a:gd name="connsiteY61" fmla="*/ 116681 h 509588"/>
                <a:gd name="connsiteX62" fmla="*/ 2381 w 2828925"/>
                <a:gd name="connsiteY62" fmla="*/ 102394 h 509588"/>
                <a:gd name="connsiteX63" fmla="*/ 11906 w 2828925"/>
                <a:gd name="connsiteY63" fmla="*/ 95250 h 509588"/>
                <a:gd name="connsiteX64" fmla="*/ 26193 w 2828925"/>
                <a:gd name="connsiteY64" fmla="*/ 97631 h 509588"/>
                <a:gd name="connsiteX65" fmla="*/ 50006 w 2828925"/>
                <a:gd name="connsiteY65" fmla="*/ 109538 h 509588"/>
                <a:gd name="connsiteX66" fmla="*/ 104775 w 2828925"/>
                <a:gd name="connsiteY66" fmla="*/ 140494 h 509588"/>
                <a:gd name="connsiteX67" fmla="*/ 157162 w 2828925"/>
                <a:gd name="connsiteY67" fmla="*/ 169069 h 509588"/>
                <a:gd name="connsiteX68" fmla="*/ 209550 w 2828925"/>
                <a:gd name="connsiteY68" fmla="*/ 190500 h 509588"/>
                <a:gd name="connsiteX69" fmla="*/ 242887 w 2828925"/>
                <a:gd name="connsiteY69" fmla="*/ 202406 h 509588"/>
                <a:gd name="connsiteX70" fmla="*/ 290512 w 2828925"/>
                <a:gd name="connsiteY70" fmla="*/ 216694 h 509588"/>
                <a:gd name="connsiteX71" fmla="*/ 330993 w 2828925"/>
                <a:gd name="connsiteY71" fmla="*/ 221456 h 509588"/>
                <a:gd name="connsiteX72" fmla="*/ 407193 w 2828925"/>
                <a:gd name="connsiteY72" fmla="*/ 219075 h 509588"/>
                <a:gd name="connsiteX73" fmla="*/ 571500 w 2828925"/>
                <a:gd name="connsiteY73" fmla="*/ 202406 h 509588"/>
                <a:gd name="connsiteX74" fmla="*/ 792956 w 2828925"/>
                <a:gd name="connsiteY74" fmla="*/ 180975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28925" h="509588">
                  <a:moveTo>
                    <a:pt x="792956" y="180975"/>
                  </a:moveTo>
                  <a:lnTo>
                    <a:pt x="1012031" y="157163"/>
                  </a:lnTo>
                  <a:lnTo>
                    <a:pt x="1204912" y="138113"/>
                  </a:lnTo>
                  <a:lnTo>
                    <a:pt x="1293018" y="128588"/>
                  </a:lnTo>
                  <a:lnTo>
                    <a:pt x="1462087" y="109538"/>
                  </a:lnTo>
                  <a:lnTo>
                    <a:pt x="1609725" y="104775"/>
                  </a:lnTo>
                  <a:lnTo>
                    <a:pt x="1785937" y="97631"/>
                  </a:lnTo>
                  <a:lnTo>
                    <a:pt x="1966912" y="90488"/>
                  </a:lnTo>
                  <a:lnTo>
                    <a:pt x="2097881" y="88106"/>
                  </a:lnTo>
                  <a:lnTo>
                    <a:pt x="2138362" y="80963"/>
                  </a:lnTo>
                  <a:lnTo>
                    <a:pt x="2190750" y="71438"/>
                  </a:lnTo>
                  <a:lnTo>
                    <a:pt x="2243137" y="57150"/>
                  </a:lnTo>
                  <a:lnTo>
                    <a:pt x="2288381" y="40481"/>
                  </a:lnTo>
                  <a:lnTo>
                    <a:pt x="2326481" y="23813"/>
                  </a:lnTo>
                  <a:lnTo>
                    <a:pt x="2359818" y="4763"/>
                  </a:lnTo>
                  <a:lnTo>
                    <a:pt x="2371725" y="0"/>
                  </a:lnTo>
                  <a:lnTo>
                    <a:pt x="2388393" y="0"/>
                  </a:lnTo>
                  <a:lnTo>
                    <a:pt x="2443162" y="19050"/>
                  </a:lnTo>
                  <a:lnTo>
                    <a:pt x="2509837" y="42863"/>
                  </a:lnTo>
                  <a:lnTo>
                    <a:pt x="2569368" y="69056"/>
                  </a:lnTo>
                  <a:lnTo>
                    <a:pt x="2624137" y="97631"/>
                  </a:lnTo>
                  <a:lnTo>
                    <a:pt x="2662237" y="116681"/>
                  </a:lnTo>
                  <a:lnTo>
                    <a:pt x="2702718" y="140494"/>
                  </a:lnTo>
                  <a:lnTo>
                    <a:pt x="2733675" y="159544"/>
                  </a:lnTo>
                  <a:lnTo>
                    <a:pt x="2759868" y="178594"/>
                  </a:lnTo>
                  <a:lnTo>
                    <a:pt x="2783681" y="197644"/>
                  </a:lnTo>
                  <a:lnTo>
                    <a:pt x="2802731" y="216694"/>
                  </a:lnTo>
                  <a:lnTo>
                    <a:pt x="2809875" y="226219"/>
                  </a:lnTo>
                  <a:lnTo>
                    <a:pt x="2821781" y="245269"/>
                  </a:lnTo>
                  <a:lnTo>
                    <a:pt x="2826543" y="261938"/>
                  </a:lnTo>
                  <a:lnTo>
                    <a:pt x="2828925" y="283369"/>
                  </a:lnTo>
                  <a:lnTo>
                    <a:pt x="2824162" y="302419"/>
                  </a:lnTo>
                  <a:lnTo>
                    <a:pt x="2812256" y="319088"/>
                  </a:lnTo>
                  <a:lnTo>
                    <a:pt x="2793206" y="335756"/>
                  </a:lnTo>
                  <a:lnTo>
                    <a:pt x="2759868" y="347663"/>
                  </a:lnTo>
                  <a:lnTo>
                    <a:pt x="2702718" y="357188"/>
                  </a:lnTo>
                  <a:lnTo>
                    <a:pt x="2647950" y="354806"/>
                  </a:lnTo>
                  <a:lnTo>
                    <a:pt x="2543175" y="347663"/>
                  </a:lnTo>
                  <a:lnTo>
                    <a:pt x="2371725" y="338138"/>
                  </a:lnTo>
                  <a:lnTo>
                    <a:pt x="2174081" y="333375"/>
                  </a:lnTo>
                  <a:lnTo>
                    <a:pt x="1928812" y="333375"/>
                  </a:lnTo>
                  <a:lnTo>
                    <a:pt x="1624012" y="340519"/>
                  </a:lnTo>
                  <a:lnTo>
                    <a:pt x="1412081" y="350044"/>
                  </a:lnTo>
                  <a:lnTo>
                    <a:pt x="1176337" y="366713"/>
                  </a:lnTo>
                  <a:lnTo>
                    <a:pt x="983456" y="388144"/>
                  </a:lnTo>
                  <a:lnTo>
                    <a:pt x="850106" y="407194"/>
                  </a:lnTo>
                  <a:lnTo>
                    <a:pt x="707231" y="433388"/>
                  </a:lnTo>
                  <a:lnTo>
                    <a:pt x="545306" y="466725"/>
                  </a:lnTo>
                  <a:lnTo>
                    <a:pt x="426243" y="495300"/>
                  </a:lnTo>
                  <a:lnTo>
                    <a:pt x="373856" y="507206"/>
                  </a:lnTo>
                  <a:lnTo>
                    <a:pt x="359568" y="509588"/>
                  </a:lnTo>
                  <a:lnTo>
                    <a:pt x="307181" y="483394"/>
                  </a:lnTo>
                  <a:lnTo>
                    <a:pt x="257175" y="454819"/>
                  </a:lnTo>
                  <a:lnTo>
                    <a:pt x="211931" y="423863"/>
                  </a:lnTo>
                  <a:lnTo>
                    <a:pt x="180975" y="397669"/>
                  </a:lnTo>
                  <a:lnTo>
                    <a:pt x="147637" y="369094"/>
                  </a:lnTo>
                  <a:lnTo>
                    <a:pt x="121443" y="340519"/>
                  </a:lnTo>
                  <a:lnTo>
                    <a:pt x="83343" y="292894"/>
                  </a:lnTo>
                  <a:lnTo>
                    <a:pt x="50006" y="240506"/>
                  </a:lnTo>
                  <a:lnTo>
                    <a:pt x="19050" y="190500"/>
                  </a:lnTo>
                  <a:lnTo>
                    <a:pt x="2381" y="147638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1906" y="95250"/>
                  </a:lnTo>
                  <a:lnTo>
                    <a:pt x="26193" y="97631"/>
                  </a:lnTo>
                  <a:lnTo>
                    <a:pt x="50006" y="109538"/>
                  </a:lnTo>
                  <a:lnTo>
                    <a:pt x="104775" y="140494"/>
                  </a:lnTo>
                  <a:lnTo>
                    <a:pt x="157162" y="169069"/>
                  </a:lnTo>
                  <a:lnTo>
                    <a:pt x="209550" y="190500"/>
                  </a:lnTo>
                  <a:lnTo>
                    <a:pt x="242887" y="202406"/>
                  </a:lnTo>
                  <a:lnTo>
                    <a:pt x="290512" y="216694"/>
                  </a:lnTo>
                  <a:lnTo>
                    <a:pt x="330993" y="221456"/>
                  </a:lnTo>
                  <a:lnTo>
                    <a:pt x="407193" y="219075"/>
                  </a:lnTo>
                  <a:lnTo>
                    <a:pt x="571500" y="202406"/>
                  </a:lnTo>
                  <a:lnTo>
                    <a:pt x="7929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5655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3" grpId="0" animBg="1"/>
      <p:bldP spid="59" grpId="0" animBg="1"/>
      <p:bldP spid="60" grpId="0" animBg="1"/>
      <p:bldP spid="64" grpId="0" animBg="1"/>
      <p:bldP spid="61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5785ED67-4C6F-44BB-B32F-B6CBEEB51307}"/>
              </a:ext>
            </a:extLst>
          </p:cNvPr>
          <p:cNvGrpSpPr/>
          <p:nvPr/>
        </p:nvGrpSpPr>
        <p:grpSpPr>
          <a:xfrm>
            <a:off x="3575050" y="1606551"/>
            <a:ext cx="4772025" cy="4279899"/>
            <a:chOff x="3575050" y="1606551"/>
            <a:chExt cx="4772025" cy="4279899"/>
          </a:xfrm>
          <a:solidFill>
            <a:schemeClr val="tx1"/>
          </a:solidFill>
        </p:grpSpPr>
        <p:sp>
          <p:nvSpPr>
            <p:cNvPr id="3" name="フリーフォーム 57">
              <a:extLst>
                <a:ext uri="{FF2B5EF4-FFF2-40B4-BE49-F238E27FC236}">
                  <a16:creationId xmlns:a16="http://schemas.microsoft.com/office/drawing/2014/main" id="{2F45BD56-3925-4666-A6D4-8865EB312BCE}"/>
                </a:ext>
              </a:extLst>
            </p:cNvPr>
            <p:cNvSpPr/>
            <p:nvPr/>
          </p:nvSpPr>
          <p:spPr>
            <a:xfrm>
              <a:off x="3575050" y="1606551"/>
              <a:ext cx="1600200" cy="2486025"/>
            </a:xfrm>
            <a:custGeom>
              <a:avLst/>
              <a:gdLst>
                <a:gd name="connsiteX0" fmla="*/ 1260475 w 1600200"/>
                <a:gd name="connsiteY0" fmla="*/ 917575 h 2486025"/>
                <a:gd name="connsiteX1" fmla="*/ 1365250 w 1600200"/>
                <a:gd name="connsiteY1" fmla="*/ 733425 h 2486025"/>
                <a:gd name="connsiteX2" fmla="*/ 1447800 w 1600200"/>
                <a:gd name="connsiteY2" fmla="*/ 590550 h 2486025"/>
                <a:gd name="connsiteX3" fmla="*/ 1504950 w 1600200"/>
                <a:gd name="connsiteY3" fmla="*/ 492125 h 2486025"/>
                <a:gd name="connsiteX4" fmla="*/ 1511300 w 1600200"/>
                <a:gd name="connsiteY4" fmla="*/ 479425 h 2486025"/>
                <a:gd name="connsiteX5" fmla="*/ 1533525 w 1600200"/>
                <a:gd name="connsiteY5" fmla="*/ 473075 h 2486025"/>
                <a:gd name="connsiteX6" fmla="*/ 1562100 w 1600200"/>
                <a:gd name="connsiteY6" fmla="*/ 460375 h 2486025"/>
                <a:gd name="connsiteX7" fmla="*/ 1581150 w 1600200"/>
                <a:gd name="connsiteY7" fmla="*/ 444500 h 2486025"/>
                <a:gd name="connsiteX8" fmla="*/ 1593850 w 1600200"/>
                <a:gd name="connsiteY8" fmla="*/ 428625 h 2486025"/>
                <a:gd name="connsiteX9" fmla="*/ 1600200 w 1600200"/>
                <a:gd name="connsiteY9" fmla="*/ 406400 h 2486025"/>
                <a:gd name="connsiteX10" fmla="*/ 1593850 w 1600200"/>
                <a:gd name="connsiteY10" fmla="*/ 384175 h 2486025"/>
                <a:gd name="connsiteX11" fmla="*/ 1577975 w 1600200"/>
                <a:gd name="connsiteY11" fmla="*/ 352425 h 2486025"/>
                <a:gd name="connsiteX12" fmla="*/ 1539875 w 1600200"/>
                <a:gd name="connsiteY12" fmla="*/ 298450 h 2486025"/>
                <a:gd name="connsiteX13" fmla="*/ 1463675 w 1600200"/>
                <a:gd name="connsiteY13" fmla="*/ 215900 h 2486025"/>
                <a:gd name="connsiteX14" fmla="*/ 1403350 w 1600200"/>
                <a:gd name="connsiteY14" fmla="*/ 161925 h 2486025"/>
                <a:gd name="connsiteX15" fmla="*/ 1349375 w 1600200"/>
                <a:gd name="connsiteY15" fmla="*/ 117475 h 2486025"/>
                <a:gd name="connsiteX16" fmla="*/ 1314450 w 1600200"/>
                <a:gd name="connsiteY16" fmla="*/ 92075 h 2486025"/>
                <a:gd name="connsiteX17" fmla="*/ 1266825 w 1600200"/>
                <a:gd name="connsiteY17" fmla="*/ 60325 h 2486025"/>
                <a:gd name="connsiteX18" fmla="*/ 1225550 w 1600200"/>
                <a:gd name="connsiteY18" fmla="*/ 38100 h 2486025"/>
                <a:gd name="connsiteX19" fmla="*/ 1181100 w 1600200"/>
                <a:gd name="connsiteY19" fmla="*/ 15875 h 2486025"/>
                <a:gd name="connsiteX20" fmla="*/ 1139825 w 1600200"/>
                <a:gd name="connsiteY20" fmla="*/ 0 h 2486025"/>
                <a:gd name="connsiteX21" fmla="*/ 1127125 w 1600200"/>
                <a:gd name="connsiteY21" fmla="*/ 0 h 2486025"/>
                <a:gd name="connsiteX22" fmla="*/ 1114425 w 1600200"/>
                <a:gd name="connsiteY22" fmla="*/ 6350 h 2486025"/>
                <a:gd name="connsiteX23" fmla="*/ 1114425 w 1600200"/>
                <a:gd name="connsiteY23" fmla="*/ 22225 h 2486025"/>
                <a:gd name="connsiteX24" fmla="*/ 1123950 w 1600200"/>
                <a:gd name="connsiteY24" fmla="*/ 44450 h 2486025"/>
                <a:gd name="connsiteX25" fmla="*/ 1139825 w 1600200"/>
                <a:gd name="connsiteY25" fmla="*/ 66675 h 2486025"/>
                <a:gd name="connsiteX26" fmla="*/ 1158875 w 1600200"/>
                <a:gd name="connsiteY26" fmla="*/ 85725 h 2486025"/>
                <a:gd name="connsiteX27" fmla="*/ 1181100 w 1600200"/>
                <a:gd name="connsiteY27" fmla="*/ 111125 h 2486025"/>
                <a:gd name="connsiteX28" fmla="*/ 1196975 w 1600200"/>
                <a:gd name="connsiteY28" fmla="*/ 142875 h 2486025"/>
                <a:gd name="connsiteX29" fmla="*/ 1212850 w 1600200"/>
                <a:gd name="connsiteY29" fmla="*/ 193675 h 2486025"/>
                <a:gd name="connsiteX30" fmla="*/ 1219200 w 1600200"/>
                <a:gd name="connsiteY30" fmla="*/ 254000 h 2486025"/>
                <a:gd name="connsiteX31" fmla="*/ 1216025 w 1600200"/>
                <a:gd name="connsiteY31" fmla="*/ 317500 h 2486025"/>
                <a:gd name="connsiteX32" fmla="*/ 1209675 w 1600200"/>
                <a:gd name="connsiteY32" fmla="*/ 358775 h 2486025"/>
                <a:gd name="connsiteX33" fmla="*/ 1190625 w 1600200"/>
                <a:gd name="connsiteY33" fmla="*/ 425450 h 2486025"/>
                <a:gd name="connsiteX34" fmla="*/ 1146175 w 1600200"/>
                <a:gd name="connsiteY34" fmla="*/ 546100 h 2486025"/>
                <a:gd name="connsiteX35" fmla="*/ 1079500 w 1600200"/>
                <a:gd name="connsiteY35" fmla="*/ 698500 h 2486025"/>
                <a:gd name="connsiteX36" fmla="*/ 971550 w 1600200"/>
                <a:gd name="connsiteY36" fmla="*/ 930275 h 2486025"/>
                <a:gd name="connsiteX37" fmla="*/ 901700 w 1600200"/>
                <a:gd name="connsiteY37" fmla="*/ 1073150 h 2486025"/>
                <a:gd name="connsiteX38" fmla="*/ 847725 w 1600200"/>
                <a:gd name="connsiteY38" fmla="*/ 1177925 h 2486025"/>
                <a:gd name="connsiteX39" fmla="*/ 723900 w 1600200"/>
                <a:gd name="connsiteY39" fmla="*/ 1387475 h 2486025"/>
                <a:gd name="connsiteX40" fmla="*/ 619125 w 1600200"/>
                <a:gd name="connsiteY40" fmla="*/ 1555750 h 2486025"/>
                <a:gd name="connsiteX41" fmla="*/ 508000 w 1600200"/>
                <a:gd name="connsiteY41" fmla="*/ 1733550 h 2486025"/>
                <a:gd name="connsiteX42" fmla="*/ 361950 w 1600200"/>
                <a:gd name="connsiteY42" fmla="*/ 1949450 h 2486025"/>
                <a:gd name="connsiteX43" fmla="*/ 231775 w 1600200"/>
                <a:gd name="connsiteY43" fmla="*/ 2136775 h 2486025"/>
                <a:gd name="connsiteX44" fmla="*/ 120650 w 1600200"/>
                <a:gd name="connsiteY44" fmla="*/ 2286000 h 2486025"/>
                <a:gd name="connsiteX45" fmla="*/ 50800 w 1600200"/>
                <a:gd name="connsiteY45" fmla="*/ 2374900 h 2486025"/>
                <a:gd name="connsiteX46" fmla="*/ 9525 w 1600200"/>
                <a:gd name="connsiteY46" fmla="*/ 2428875 h 2486025"/>
                <a:gd name="connsiteX47" fmla="*/ 0 w 1600200"/>
                <a:gd name="connsiteY47" fmla="*/ 2457450 h 2486025"/>
                <a:gd name="connsiteX48" fmla="*/ 0 w 1600200"/>
                <a:gd name="connsiteY48" fmla="*/ 2473325 h 2486025"/>
                <a:gd name="connsiteX49" fmla="*/ 6350 w 1600200"/>
                <a:gd name="connsiteY49" fmla="*/ 2482850 h 2486025"/>
                <a:gd name="connsiteX50" fmla="*/ 15875 w 1600200"/>
                <a:gd name="connsiteY50" fmla="*/ 2486025 h 2486025"/>
                <a:gd name="connsiteX51" fmla="*/ 41275 w 1600200"/>
                <a:gd name="connsiteY51" fmla="*/ 2476500 h 2486025"/>
                <a:gd name="connsiteX52" fmla="*/ 69850 w 1600200"/>
                <a:gd name="connsiteY52" fmla="*/ 2457450 h 2486025"/>
                <a:gd name="connsiteX53" fmla="*/ 174625 w 1600200"/>
                <a:gd name="connsiteY53" fmla="*/ 2368550 h 2486025"/>
                <a:gd name="connsiteX54" fmla="*/ 298450 w 1600200"/>
                <a:gd name="connsiteY54" fmla="*/ 2251075 h 2486025"/>
                <a:gd name="connsiteX55" fmla="*/ 400050 w 1600200"/>
                <a:gd name="connsiteY55" fmla="*/ 2139950 h 2486025"/>
                <a:gd name="connsiteX56" fmla="*/ 482600 w 1600200"/>
                <a:gd name="connsiteY56" fmla="*/ 2047875 h 2486025"/>
                <a:gd name="connsiteX57" fmla="*/ 558800 w 1600200"/>
                <a:gd name="connsiteY57" fmla="*/ 1962150 h 2486025"/>
                <a:gd name="connsiteX58" fmla="*/ 657225 w 1600200"/>
                <a:gd name="connsiteY58" fmla="*/ 1838325 h 2486025"/>
                <a:gd name="connsiteX59" fmla="*/ 774700 w 1600200"/>
                <a:gd name="connsiteY59" fmla="*/ 1679575 h 2486025"/>
                <a:gd name="connsiteX60" fmla="*/ 844550 w 1600200"/>
                <a:gd name="connsiteY60" fmla="*/ 1581150 h 2486025"/>
                <a:gd name="connsiteX61" fmla="*/ 984250 w 1600200"/>
                <a:gd name="connsiteY61" fmla="*/ 1390650 h 2486025"/>
                <a:gd name="connsiteX62" fmla="*/ 1044575 w 1600200"/>
                <a:gd name="connsiteY62" fmla="*/ 1292225 h 2486025"/>
                <a:gd name="connsiteX63" fmla="*/ 1136650 w 1600200"/>
                <a:gd name="connsiteY63" fmla="*/ 1130300 h 2486025"/>
                <a:gd name="connsiteX64" fmla="*/ 1212850 w 1600200"/>
                <a:gd name="connsiteY64" fmla="*/ 1003300 h 2486025"/>
                <a:gd name="connsiteX65" fmla="*/ 1260475 w 1600200"/>
                <a:gd name="connsiteY65" fmla="*/ 9175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00200" h="2486025">
                  <a:moveTo>
                    <a:pt x="1260475" y="917575"/>
                  </a:moveTo>
                  <a:lnTo>
                    <a:pt x="1365250" y="733425"/>
                  </a:lnTo>
                  <a:lnTo>
                    <a:pt x="1447800" y="590550"/>
                  </a:lnTo>
                  <a:lnTo>
                    <a:pt x="1504950" y="492125"/>
                  </a:lnTo>
                  <a:lnTo>
                    <a:pt x="1511300" y="479425"/>
                  </a:lnTo>
                  <a:lnTo>
                    <a:pt x="1533525" y="473075"/>
                  </a:lnTo>
                  <a:lnTo>
                    <a:pt x="1562100" y="460375"/>
                  </a:lnTo>
                  <a:lnTo>
                    <a:pt x="1581150" y="444500"/>
                  </a:lnTo>
                  <a:lnTo>
                    <a:pt x="1593850" y="428625"/>
                  </a:lnTo>
                  <a:lnTo>
                    <a:pt x="1600200" y="406400"/>
                  </a:lnTo>
                  <a:lnTo>
                    <a:pt x="1593850" y="384175"/>
                  </a:lnTo>
                  <a:lnTo>
                    <a:pt x="1577975" y="352425"/>
                  </a:lnTo>
                  <a:lnTo>
                    <a:pt x="1539875" y="298450"/>
                  </a:lnTo>
                  <a:lnTo>
                    <a:pt x="1463675" y="215900"/>
                  </a:lnTo>
                  <a:lnTo>
                    <a:pt x="1403350" y="161925"/>
                  </a:lnTo>
                  <a:lnTo>
                    <a:pt x="1349375" y="117475"/>
                  </a:lnTo>
                  <a:lnTo>
                    <a:pt x="1314450" y="92075"/>
                  </a:lnTo>
                  <a:lnTo>
                    <a:pt x="1266825" y="60325"/>
                  </a:lnTo>
                  <a:lnTo>
                    <a:pt x="1225550" y="38100"/>
                  </a:lnTo>
                  <a:lnTo>
                    <a:pt x="1181100" y="15875"/>
                  </a:lnTo>
                  <a:lnTo>
                    <a:pt x="1139825" y="0"/>
                  </a:lnTo>
                  <a:lnTo>
                    <a:pt x="1127125" y="0"/>
                  </a:lnTo>
                  <a:lnTo>
                    <a:pt x="1114425" y="6350"/>
                  </a:lnTo>
                  <a:lnTo>
                    <a:pt x="1114425" y="22225"/>
                  </a:lnTo>
                  <a:lnTo>
                    <a:pt x="1123950" y="44450"/>
                  </a:lnTo>
                  <a:lnTo>
                    <a:pt x="1139825" y="66675"/>
                  </a:lnTo>
                  <a:lnTo>
                    <a:pt x="1158875" y="85725"/>
                  </a:lnTo>
                  <a:lnTo>
                    <a:pt x="1181100" y="111125"/>
                  </a:lnTo>
                  <a:lnTo>
                    <a:pt x="1196975" y="142875"/>
                  </a:lnTo>
                  <a:lnTo>
                    <a:pt x="1212850" y="193675"/>
                  </a:lnTo>
                  <a:lnTo>
                    <a:pt x="1219200" y="254000"/>
                  </a:lnTo>
                  <a:lnTo>
                    <a:pt x="1216025" y="317500"/>
                  </a:lnTo>
                  <a:lnTo>
                    <a:pt x="1209675" y="358775"/>
                  </a:lnTo>
                  <a:lnTo>
                    <a:pt x="1190625" y="425450"/>
                  </a:lnTo>
                  <a:lnTo>
                    <a:pt x="1146175" y="546100"/>
                  </a:lnTo>
                  <a:lnTo>
                    <a:pt x="1079500" y="698500"/>
                  </a:lnTo>
                  <a:lnTo>
                    <a:pt x="971550" y="930275"/>
                  </a:lnTo>
                  <a:lnTo>
                    <a:pt x="901700" y="1073150"/>
                  </a:lnTo>
                  <a:lnTo>
                    <a:pt x="847725" y="1177925"/>
                  </a:lnTo>
                  <a:lnTo>
                    <a:pt x="723900" y="1387475"/>
                  </a:lnTo>
                  <a:lnTo>
                    <a:pt x="619125" y="1555750"/>
                  </a:lnTo>
                  <a:lnTo>
                    <a:pt x="508000" y="1733550"/>
                  </a:lnTo>
                  <a:lnTo>
                    <a:pt x="361950" y="1949450"/>
                  </a:lnTo>
                  <a:lnTo>
                    <a:pt x="231775" y="2136775"/>
                  </a:lnTo>
                  <a:lnTo>
                    <a:pt x="120650" y="2286000"/>
                  </a:lnTo>
                  <a:lnTo>
                    <a:pt x="50800" y="2374900"/>
                  </a:lnTo>
                  <a:lnTo>
                    <a:pt x="9525" y="2428875"/>
                  </a:lnTo>
                  <a:lnTo>
                    <a:pt x="0" y="2457450"/>
                  </a:lnTo>
                  <a:lnTo>
                    <a:pt x="0" y="2473325"/>
                  </a:lnTo>
                  <a:lnTo>
                    <a:pt x="6350" y="2482850"/>
                  </a:lnTo>
                  <a:lnTo>
                    <a:pt x="15875" y="2486025"/>
                  </a:lnTo>
                  <a:lnTo>
                    <a:pt x="41275" y="2476500"/>
                  </a:lnTo>
                  <a:lnTo>
                    <a:pt x="69850" y="2457450"/>
                  </a:lnTo>
                  <a:lnTo>
                    <a:pt x="174625" y="2368550"/>
                  </a:lnTo>
                  <a:lnTo>
                    <a:pt x="298450" y="2251075"/>
                  </a:lnTo>
                  <a:lnTo>
                    <a:pt x="400050" y="2139950"/>
                  </a:lnTo>
                  <a:lnTo>
                    <a:pt x="482600" y="2047875"/>
                  </a:lnTo>
                  <a:lnTo>
                    <a:pt x="558800" y="1962150"/>
                  </a:lnTo>
                  <a:lnTo>
                    <a:pt x="657225" y="1838325"/>
                  </a:lnTo>
                  <a:lnTo>
                    <a:pt x="774700" y="1679575"/>
                  </a:lnTo>
                  <a:lnTo>
                    <a:pt x="844550" y="1581150"/>
                  </a:lnTo>
                  <a:lnTo>
                    <a:pt x="984250" y="1390650"/>
                  </a:lnTo>
                  <a:lnTo>
                    <a:pt x="1044575" y="1292225"/>
                  </a:lnTo>
                  <a:lnTo>
                    <a:pt x="1136650" y="1130300"/>
                  </a:lnTo>
                  <a:lnTo>
                    <a:pt x="1212850" y="1003300"/>
                  </a:lnTo>
                  <a:lnTo>
                    <a:pt x="1260475" y="917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2">
              <a:extLst>
                <a:ext uri="{FF2B5EF4-FFF2-40B4-BE49-F238E27FC236}">
                  <a16:creationId xmlns:a16="http://schemas.microsoft.com/office/drawing/2014/main" id="{C83A0B15-2A53-4F6E-B9A1-9C4F2190912F}"/>
                </a:ext>
              </a:extLst>
            </p:cNvPr>
            <p:cNvSpPr/>
            <p:nvPr/>
          </p:nvSpPr>
          <p:spPr>
            <a:xfrm rot="16200000">
              <a:off x="3119438" y="4208463"/>
              <a:ext cx="2938462" cy="417512"/>
            </a:xfrm>
            <a:custGeom>
              <a:avLst/>
              <a:gdLst>
                <a:gd name="connsiteX0" fmla="*/ 1619250 w 2938462"/>
                <a:gd name="connsiteY0" fmla="*/ 176213 h 416719"/>
                <a:gd name="connsiteX1" fmla="*/ 1874043 w 2938462"/>
                <a:gd name="connsiteY1" fmla="*/ 190500 h 416719"/>
                <a:gd name="connsiteX2" fmla="*/ 2057400 w 2938462"/>
                <a:gd name="connsiteY2" fmla="*/ 195263 h 416719"/>
                <a:gd name="connsiteX3" fmla="*/ 2169318 w 2938462"/>
                <a:gd name="connsiteY3" fmla="*/ 200025 h 416719"/>
                <a:gd name="connsiteX4" fmla="*/ 2333625 w 2938462"/>
                <a:gd name="connsiteY4" fmla="*/ 200025 h 416719"/>
                <a:gd name="connsiteX5" fmla="*/ 2400300 w 2938462"/>
                <a:gd name="connsiteY5" fmla="*/ 197644 h 416719"/>
                <a:gd name="connsiteX6" fmla="*/ 2450306 w 2938462"/>
                <a:gd name="connsiteY6" fmla="*/ 195263 h 416719"/>
                <a:gd name="connsiteX7" fmla="*/ 2490787 w 2938462"/>
                <a:gd name="connsiteY7" fmla="*/ 190500 h 416719"/>
                <a:gd name="connsiteX8" fmla="*/ 2545556 w 2938462"/>
                <a:gd name="connsiteY8" fmla="*/ 178594 h 416719"/>
                <a:gd name="connsiteX9" fmla="*/ 2581275 w 2938462"/>
                <a:gd name="connsiteY9" fmla="*/ 169069 h 416719"/>
                <a:gd name="connsiteX10" fmla="*/ 2619375 w 2938462"/>
                <a:gd name="connsiteY10" fmla="*/ 152400 h 416719"/>
                <a:gd name="connsiteX11" fmla="*/ 2650331 w 2938462"/>
                <a:gd name="connsiteY11" fmla="*/ 133350 h 416719"/>
                <a:gd name="connsiteX12" fmla="*/ 2688431 w 2938462"/>
                <a:gd name="connsiteY12" fmla="*/ 104775 h 416719"/>
                <a:gd name="connsiteX13" fmla="*/ 2712243 w 2938462"/>
                <a:gd name="connsiteY13" fmla="*/ 76200 h 416719"/>
                <a:gd name="connsiteX14" fmla="*/ 2755106 w 2938462"/>
                <a:gd name="connsiteY14" fmla="*/ 0 h 416719"/>
                <a:gd name="connsiteX15" fmla="*/ 2938462 w 2938462"/>
                <a:gd name="connsiteY15" fmla="*/ 133350 h 416719"/>
                <a:gd name="connsiteX16" fmla="*/ 2883693 w 2938462"/>
                <a:gd name="connsiteY16" fmla="*/ 211931 h 416719"/>
                <a:gd name="connsiteX17" fmla="*/ 2855118 w 2938462"/>
                <a:gd name="connsiteY17" fmla="*/ 247650 h 416719"/>
                <a:gd name="connsiteX18" fmla="*/ 2828925 w 2938462"/>
                <a:gd name="connsiteY18" fmla="*/ 276225 h 416719"/>
                <a:gd name="connsiteX19" fmla="*/ 2790825 w 2938462"/>
                <a:gd name="connsiteY19" fmla="*/ 314325 h 416719"/>
                <a:gd name="connsiteX20" fmla="*/ 2750343 w 2938462"/>
                <a:gd name="connsiteY20" fmla="*/ 350044 h 416719"/>
                <a:gd name="connsiteX21" fmla="*/ 2707481 w 2938462"/>
                <a:gd name="connsiteY21" fmla="*/ 381000 h 416719"/>
                <a:gd name="connsiteX22" fmla="*/ 2678906 w 2938462"/>
                <a:gd name="connsiteY22" fmla="*/ 397669 h 416719"/>
                <a:gd name="connsiteX23" fmla="*/ 2636043 w 2938462"/>
                <a:gd name="connsiteY23" fmla="*/ 411956 h 416719"/>
                <a:gd name="connsiteX24" fmla="*/ 2597943 w 2938462"/>
                <a:gd name="connsiteY24" fmla="*/ 416719 h 416719"/>
                <a:gd name="connsiteX25" fmla="*/ 2457450 w 2938462"/>
                <a:gd name="connsiteY25" fmla="*/ 416719 h 416719"/>
                <a:gd name="connsiteX26" fmla="*/ 2205037 w 2938462"/>
                <a:gd name="connsiteY26" fmla="*/ 409575 h 416719"/>
                <a:gd name="connsiteX27" fmla="*/ 1969293 w 2938462"/>
                <a:gd name="connsiteY27" fmla="*/ 402431 h 416719"/>
                <a:gd name="connsiteX28" fmla="*/ 1612106 w 2938462"/>
                <a:gd name="connsiteY28" fmla="*/ 385763 h 416719"/>
                <a:gd name="connsiteX29" fmla="*/ 1323975 w 2938462"/>
                <a:gd name="connsiteY29" fmla="*/ 366713 h 416719"/>
                <a:gd name="connsiteX30" fmla="*/ 1088231 w 2938462"/>
                <a:gd name="connsiteY30" fmla="*/ 350044 h 416719"/>
                <a:gd name="connsiteX31" fmla="*/ 764381 w 2938462"/>
                <a:gd name="connsiteY31" fmla="*/ 328613 h 416719"/>
                <a:gd name="connsiteX32" fmla="*/ 552450 w 2938462"/>
                <a:gd name="connsiteY32" fmla="*/ 314325 h 416719"/>
                <a:gd name="connsiteX33" fmla="*/ 383381 w 2938462"/>
                <a:gd name="connsiteY33" fmla="*/ 297656 h 416719"/>
                <a:gd name="connsiteX34" fmla="*/ 221456 w 2938462"/>
                <a:gd name="connsiteY34" fmla="*/ 276225 h 416719"/>
                <a:gd name="connsiteX35" fmla="*/ 133350 w 2938462"/>
                <a:gd name="connsiteY35" fmla="*/ 261938 h 416719"/>
                <a:gd name="connsiteX36" fmla="*/ 66675 w 2938462"/>
                <a:gd name="connsiteY36" fmla="*/ 245269 h 416719"/>
                <a:gd name="connsiteX37" fmla="*/ 40481 w 2938462"/>
                <a:gd name="connsiteY37" fmla="*/ 235744 h 416719"/>
                <a:gd name="connsiteX38" fmla="*/ 19050 w 2938462"/>
                <a:gd name="connsiteY38" fmla="*/ 223838 h 416719"/>
                <a:gd name="connsiteX39" fmla="*/ 7143 w 2938462"/>
                <a:gd name="connsiteY39" fmla="*/ 211931 h 416719"/>
                <a:gd name="connsiteX40" fmla="*/ 0 w 2938462"/>
                <a:gd name="connsiteY40" fmla="*/ 192881 h 416719"/>
                <a:gd name="connsiteX41" fmla="*/ 0 w 2938462"/>
                <a:gd name="connsiteY41" fmla="*/ 173831 h 416719"/>
                <a:gd name="connsiteX42" fmla="*/ 4762 w 2938462"/>
                <a:gd name="connsiteY42" fmla="*/ 152400 h 416719"/>
                <a:gd name="connsiteX43" fmla="*/ 26193 w 2938462"/>
                <a:gd name="connsiteY43" fmla="*/ 121444 h 416719"/>
                <a:gd name="connsiteX44" fmla="*/ 40481 w 2938462"/>
                <a:gd name="connsiteY44" fmla="*/ 107156 h 416719"/>
                <a:gd name="connsiteX45" fmla="*/ 64293 w 2938462"/>
                <a:gd name="connsiteY45" fmla="*/ 88106 h 416719"/>
                <a:gd name="connsiteX46" fmla="*/ 130968 w 2938462"/>
                <a:gd name="connsiteY46" fmla="*/ 61913 h 416719"/>
                <a:gd name="connsiteX47" fmla="*/ 204787 w 2938462"/>
                <a:gd name="connsiteY47" fmla="*/ 45244 h 416719"/>
                <a:gd name="connsiteX48" fmla="*/ 273843 w 2938462"/>
                <a:gd name="connsiteY48" fmla="*/ 33338 h 416719"/>
                <a:gd name="connsiteX49" fmla="*/ 359568 w 2938462"/>
                <a:gd name="connsiteY49" fmla="*/ 16669 h 416719"/>
                <a:gd name="connsiteX50" fmla="*/ 411956 w 2938462"/>
                <a:gd name="connsiteY50" fmla="*/ 11906 h 416719"/>
                <a:gd name="connsiteX51" fmla="*/ 461962 w 2938462"/>
                <a:gd name="connsiteY51" fmla="*/ 14288 h 416719"/>
                <a:gd name="connsiteX52" fmla="*/ 495300 w 2938462"/>
                <a:gd name="connsiteY52" fmla="*/ 14288 h 416719"/>
                <a:gd name="connsiteX53" fmla="*/ 554831 w 2938462"/>
                <a:gd name="connsiteY53" fmla="*/ 23813 h 416719"/>
                <a:gd name="connsiteX54" fmla="*/ 590550 w 2938462"/>
                <a:gd name="connsiteY54" fmla="*/ 35719 h 416719"/>
                <a:gd name="connsiteX55" fmla="*/ 611981 w 2938462"/>
                <a:gd name="connsiteY55" fmla="*/ 47625 h 416719"/>
                <a:gd name="connsiteX56" fmla="*/ 631031 w 2938462"/>
                <a:gd name="connsiteY56" fmla="*/ 59531 h 416719"/>
                <a:gd name="connsiteX57" fmla="*/ 721518 w 2938462"/>
                <a:gd name="connsiteY57" fmla="*/ 78581 h 416719"/>
                <a:gd name="connsiteX58" fmla="*/ 931068 w 2938462"/>
                <a:gd name="connsiteY58" fmla="*/ 114300 h 416719"/>
                <a:gd name="connsiteX59" fmla="*/ 1123950 w 2938462"/>
                <a:gd name="connsiteY59" fmla="*/ 135731 h 416719"/>
                <a:gd name="connsiteX60" fmla="*/ 1478756 w 2938462"/>
                <a:gd name="connsiteY60" fmla="*/ 169069 h 416719"/>
                <a:gd name="connsiteX61" fmla="*/ 1619250 w 2938462"/>
                <a:gd name="connsiteY61" fmla="*/ 176213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38462" h="416719">
                  <a:moveTo>
                    <a:pt x="1619250" y="176213"/>
                  </a:moveTo>
                  <a:lnTo>
                    <a:pt x="1874043" y="190500"/>
                  </a:lnTo>
                  <a:lnTo>
                    <a:pt x="2057400" y="195263"/>
                  </a:lnTo>
                  <a:lnTo>
                    <a:pt x="2169318" y="200025"/>
                  </a:lnTo>
                  <a:lnTo>
                    <a:pt x="2333625" y="200025"/>
                  </a:lnTo>
                  <a:lnTo>
                    <a:pt x="2400300" y="197644"/>
                  </a:lnTo>
                  <a:lnTo>
                    <a:pt x="2450306" y="195263"/>
                  </a:lnTo>
                  <a:lnTo>
                    <a:pt x="2490787" y="190500"/>
                  </a:lnTo>
                  <a:lnTo>
                    <a:pt x="2545556" y="178594"/>
                  </a:lnTo>
                  <a:lnTo>
                    <a:pt x="2581275" y="169069"/>
                  </a:lnTo>
                  <a:lnTo>
                    <a:pt x="2619375" y="152400"/>
                  </a:lnTo>
                  <a:lnTo>
                    <a:pt x="2650331" y="133350"/>
                  </a:lnTo>
                  <a:lnTo>
                    <a:pt x="2688431" y="104775"/>
                  </a:lnTo>
                  <a:lnTo>
                    <a:pt x="2712243" y="76200"/>
                  </a:lnTo>
                  <a:lnTo>
                    <a:pt x="2755106" y="0"/>
                  </a:lnTo>
                  <a:lnTo>
                    <a:pt x="2938462" y="133350"/>
                  </a:lnTo>
                  <a:lnTo>
                    <a:pt x="2883693" y="211931"/>
                  </a:lnTo>
                  <a:lnTo>
                    <a:pt x="2855118" y="247650"/>
                  </a:lnTo>
                  <a:lnTo>
                    <a:pt x="2828925" y="276225"/>
                  </a:lnTo>
                  <a:lnTo>
                    <a:pt x="2790825" y="314325"/>
                  </a:lnTo>
                  <a:lnTo>
                    <a:pt x="2750343" y="350044"/>
                  </a:lnTo>
                  <a:lnTo>
                    <a:pt x="2707481" y="381000"/>
                  </a:lnTo>
                  <a:lnTo>
                    <a:pt x="2678906" y="397669"/>
                  </a:lnTo>
                  <a:lnTo>
                    <a:pt x="2636043" y="411956"/>
                  </a:lnTo>
                  <a:lnTo>
                    <a:pt x="2597943" y="416719"/>
                  </a:lnTo>
                  <a:lnTo>
                    <a:pt x="2457450" y="416719"/>
                  </a:lnTo>
                  <a:lnTo>
                    <a:pt x="2205037" y="409575"/>
                  </a:lnTo>
                  <a:lnTo>
                    <a:pt x="1969293" y="402431"/>
                  </a:lnTo>
                  <a:lnTo>
                    <a:pt x="1612106" y="385763"/>
                  </a:lnTo>
                  <a:lnTo>
                    <a:pt x="1323975" y="366713"/>
                  </a:lnTo>
                  <a:lnTo>
                    <a:pt x="1088231" y="350044"/>
                  </a:lnTo>
                  <a:lnTo>
                    <a:pt x="764381" y="328613"/>
                  </a:lnTo>
                  <a:lnTo>
                    <a:pt x="552450" y="314325"/>
                  </a:lnTo>
                  <a:lnTo>
                    <a:pt x="383381" y="297656"/>
                  </a:lnTo>
                  <a:lnTo>
                    <a:pt x="221456" y="276225"/>
                  </a:lnTo>
                  <a:lnTo>
                    <a:pt x="133350" y="261938"/>
                  </a:lnTo>
                  <a:lnTo>
                    <a:pt x="66675" y="245269"/>
                  </a:lnTo>
                  <a:lnTo>
                    <a:pt x="40481" y="235744"/>
                  </a:lnTo>
                  <a:lnTo>
                    <a:pt x="19050" y="223838"/>
                  </a:lnTo>
                  <a:lnTo>
                    <a:pt x="7143" y="211931"/>
                  </a:lnTo>
                  <a:lnTo>
                    <a:pt x="0" y="192881"/>
                  </a:lnTo>
                  <a:lnTo>
                    <a:pt x="0" y="173831"/>
                  </a:lnTo>
                  <a:lnTo>
                    <a:pt x="4762" y="152400"/>
                  </a:lnTo>
                  <a:lnTo>
                    <a:pt x="26193" y="121444"/>
                  </a:lnTo>
                  <a:lnTo>
                    <a:pt x="40481" y="107156"/>
                  </a:lnTo>
                  <a:lnTo>
                    <a:pt x="64293" y="88106"/>
                  </a:lnTo>
                  <a:lnTo>
                    <a:pt x="130968" y="61913"/>
                  </a:lnTo>
                  <a:lnTo>
                    <a:pt x="204787" y="45244"/>
                  </a:lnTo>
                  <a:lnTo>
                    <a:pt x="273843" y="33338"/>
                  </a:lnTo>
                  <a:lnTo>
                    <a:pt x="359568" y="16669"/>
                  </a:lnTo>
                  <a:lnTo>
                    <a:pt x="411956" y="11906"/>
                  </a:lnTo>
                  <a:lnTo>
                    <a:pt x="461962" y="14288"/>
                  </a:lnTo>
                  <a:lnTo>
                    <a:pt x="495300" y="14288"/>
                  </a:lnTo>
                  <a:lnTo>
                    <a:pt x="554831" y="23813"/>
                  </a:lnTo>
                  <a:lnTo>
                    <a:pt x="590550" y="35719"/>
                  </a:lnTo>
                  <a:lnTo>
                    <a:pt x="611981" y="47625"/>
                  </a:lnTo>
                  <a:lnTo>
                    <a:pt x="631031" y="59531"/>
                  </a:lnTo>
                  <a:lnTo>
                    <a:pt x="721518" y="78581"/>
                  </a:lnTo>
                  <a:lnTo>
                    <a:pt x="931068" y="114300"/>
                  </a:lnTo>
                  <a:lnTo>
                    <a:pt x="1123950" y="135731"/>
                  </a:lnTo>
                  <a:lnTo>
                    <a:pt x="1478756" y="169069"/>
                  </a:lnTo>
                  <a:lnTo>
                    <a:pt x="1619250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8">
              <a:extLst>
                <a:ext uri="{FF2B5EF4-FFF2-40B4-BE49-F238E27FC236}">
                  <a16:creationId xmlns:a16="http://schemas.microsoft.com/office/drawing/2014/main" id="{6E4AC6AF-0BD4-4F08-A37C-40E522D34FA5}"/>
                </a:ext>
              </a:extLst>
            </p:cNvPr>
            <p:cNvSpPr/>
            <p:nvPr/>
          </p:nvSpPr>
          <p:spPr>
            <a:xfrm>
              <a:off x="5414964" y="1674814"/>
              <a:ext cx="2185987" cy="930275"/>
            </a:xfrm>
            <a:custGeom>
              <a:avLst/>
              <a:gdLst>
                <a:gd name="connsiteX0" fmla="*/ 990600 w 2185987"/>
                <a:gd name="connsiteY0" fmla="*/ 590550 h 931069"/>
                <a:gd name="connsiteX1" fmla="*/ 842962 w 2185987"/>
                <a:gd name="connsiteY1" fmla="*/ 638175 h 931069"/>
                <a:gd name="connsiteX2" fmla="*/ 702468 w 2185987"/>
                <a:gd name="connsiteY2" fmla="*/ 681037 h 931069"/>
                <a:gd name="connsiteX3" fmla="*/ 545306 w 2185987"/>
                <a:gd name="connsiteY3" fmla="*/ 726281 h 931069"/>
                <a:gd name="connsiteX4" fmla="*/ 364331 w 2185987"/>
                <a:gd name="connsiteY4" fmla="*/ 776287 h 931069"/>
                <a:gd name="connsiteX5" fmla="*/ 202406 w 2185987"/>
                <a:gd name="connsiteY5" fmla="*/ 816769 h 931069"/>
                <a:gd name="connsiteX6" fmla="*/ 95250 w 2185987"/>
                <a:gd name="connsiteY6" fmla="*/ 840581 h 931069"/>
                <a:gd name="connsiteX7" fmla="*/ 16668 w 2185987"/>
                <a:gd name="connsiteY7" fmla="*/ 859631 h 931069"/>
                <a:gd name="connsiteX8" fmla="*/ 4762 w 2185987"/>
                <a:gd name="connsiteY8" fmla="*/ 864394 h 931069"/>
                <a:gd name="connsiteX9" fmla="*/ 0 w 2185987"/>
                <a:gd name="connsiteY9" fmla="*/ 873919 h 931069"/>
                <a:gd name="connsiteX10" fmla="*/ 0 w 2185987"/>
                <a:gd name="connsiteY10" fmla="*/ 892969 h 931069"/>
                <a:gd name="connsiteX11" fmla="*/ 4762 w 2185987"/>
                <a:gd name="connsiteY11" fmla="*/ 909637 h 931069"/>
                <a:gd name="connsiteX12" fmla="*/ 9525 w 2185987"/>
                <a:gd name="connsiteY12" fmla="*/ 916781 h 931069"/>
                <a:gd name="connsiteX13" fmla="*/ 19050 w 2185987"/>
                <a:gd name="connsiteY13" fmla="*/ 923925 h 931069"/>
                <a:gd name="connsiteX14" fmla="*/ 33337 w 2185987"/>
                <a:gd name="connsiteY14" fmla="*/ 928687 h 931069"/>
                <a:gd name="connsiteX15" fmla="*/ 73818 w 2185987"/>
                <a:gd name="connsiteY15" fmla="*/ 931069 h 931069"/>
                <a:gd name="connsiteX16" fmla="*/ 228600 w 2185987"/>
                <a:gd name="connsiteY16" fmla="*/ 912019 h 931069"/>
                <a:gd name="connsiteX17" fmla="*/ 435768 w 2185987"/>
                <a:gd name="connsiteY17" fmla="*/ 883444 h 931069"/>
                <a:gd name="connsiteX18" fmla="*/ 566737 w 2185987"/>
                <a:gd name="connsiteY18" fmla="*/ 866775 h 931069"/>
                <a:gd name="connsiteX19" fmla="*/ 721518 w 2185987"/>
                <a:gd name="connsiteY19" fmla="*/ 840581 h 931069"/>
                <a:gd name="connsiteX20" fmla="*/ 840581 w 2185987"/>
                <a:gd name="connsiteY20" fmla="*/ 816769 h 931069"/>
                <a:gd name="connsiteX21" fmla="*/ 921543 w 2185987"/>
                <a:gd name="connsiteY21" fmla="*/ 797719 h 931069"/>
                <a:gd name="connsiteX22" fmla="*/ 1009650 w 2185987"/>
                <a:gd name="connsiteY22" fmla="*/ 773906 h 931069"/>
                <a:gd name="connsiteX23" fmla="*/ 1188243 w 2185987"/>
                <a:gd name="connsiteY23" fmla="*/ 721519 h 931069"/>
                <a:gd name="connsiteX24" fmla="*/ 1352550 w 2185987"/>
                <a:gd name="connsiteY24" fmla="*/ 671512 h 931069"/>
                <a:gd name="connsiteX25" fmla="*/ 1524000 w 2185987"/>
                <a:gd name="connsiteY25" fmla="*/ 619125 h 931069"/>
                <a:gd name="connsiteX26" fmla="*/ 1664493 w 2185987"/>
                <a:gd name="connsiteY26" fmla="*/ 576262 h 931069"/>
                <a:gd name="connsiteX27" fmla="*/ 1793081 w 2185987"/>
                <a:gd name="connsiteY27" fmla="*/ 538162 h 931069"/>
                <a:gd name="connsiteX28" fmla="*/ 1871662 w 2185987"/>
                <a:gd name="connsiteY28" fmla="*/ 514350 h 931069"/>
                <a:gd name="connsiteX29" fmla="*/ 1912143 w 2185987"/>
                <a:gd name="connsiteY29" fmla="*/ 502444 h 931069"/>
                <a:gd name="connsiteX30" fmla="*/ 2002631 w 2185987"/>
                <a:gd name="connsiteY30" fmla="*/ 485775 h 931069"/>
                <a:gd name="connsiteX31" fmla="*/ 2081212 w 2185987"/>
                <a:gd name="connsiteY31" fmla="*/ 469106 h 931069"/>
                <a:gd name="connsiteX32" fmla="*/ 2126456 w 2185987"/>
                <a:gd name="connsiteY32" fmla="*/ 457200 h 931069"/>
                <a:gd name="connsiteX33" fmla="*/ 2150268 w 2185987"/>
                <a:gd name="connsiteY33" fmla="*/ 445294 h 931069"/>
                <a:gd name="connsiteX34" fmla="*/ 2174081 w 2185987"/>
                <a:gd name="connsiteY34" fmla="*/ 426244 h 931069"/>
                <a:gd name="connsiteX35" fmla="*/ 2185987 w 2185987"/>
                <a:gd name="connsiteY35" fmla="*/ 409575 h 931069"/>
                <a:gd name="connsiteX36" fmla="*/ 2185987 w 2185987"/>
                <a:gd name="connsiteY36" fmla="*/ 390525 h 931069"/>
                <a:gd name="connsiteX37" fmla="*/ 2171700 w 2185987"/>
                <a:gd name="connsiteY37" fmla="*/ 371475 h 931069"/>
                <a:gd name="connsiteX38" fmla="*/ 2147887 w 2185987"/>
                <a:gd name="connsiteY38" fmla="*/ 345281 h 931069"/>
                <a:gd name="connsiteX39" fmla="*/ 2107406 w 2185987"/>
                <a:gd name="connsiteY39" fmla="*/ 302419 h 931069"/>
                <a:gd name="connsiteX40" fmla="*/ 2076450 w 2185987"/>
                <a:gd name="connsiteY40" fmla="*/ 273844 h 931069"/>
                <a:gd name="connsiteX41" fmla="*/ 2045493 w 2185987"/>
                <a:gd name="connsiteY41" fmla="*/ 250031 h 931069"/>
                <a:gd name="connsiteX42" fmla="*/ 2016918 w 2185987"/>
                <a:gd name="connsiteY42" fmla="*/ 226219 h 931069"/>
                <a:gd name="connsiteX43" fmla="*/ 1981200 w 2185987"/>
                <a:gd name="connsiteY43" fmla="*/ 202406 h 931069"/>
                <a:gd name="connsiteX44" fmla="*/ 1938337 w 2185987"/>
                <a:gd name="connsiteY44" fmla="*/ 176212 h 931069"/>
                <a:gd name="connsiteX45" fmla="*/ 1881187 w 2185987"/>
                <a:gd name="connsiteY45" fmla="*/ 145256 h 931069"/>
                <a:gd name="connsiteX46" fmla="*/ 1828800 w 2185987"/>
                <a:gd name="connsiteY46" fmla="*/ 119062 h 931069"/>
                <a:gd name="connsiteX47" fmla="*/ 1771650 w 2185987"/>
                <a:gd name="connsiteY47" fmla="*/ 92869 h 931069"/>
                <a:gd name="connsiteX48" fmla="*/ 1697831 w 2185987"/>
                <a:gd name="connsiteY48" fmla="*/ 59531 h 931069"/>
                <a:gd name="connsiteX49" fmla="*/ 1645443 w 2185987"/>
                <a:gd name="connsiteY49" fmla="*/ 40481 h 931069"/>
                <a:gd name="connsiteX50" fmla="*/ 1581150 w 2185987"/>
                <a:gd name="connsiteY50" fmla="*/ 19050 h 931069"/>
                <a:gd name="connsiteX51" fmla="*/ 1543050 w 2185987"/>
                <a:gd name="connsiteY51" fmla="*/ 4762 h 931069"/>
                <a:gd name="connsiteX52" fmla="*/ 1528762 w 2185987"/>
                <a:gd name="connsiteY52" fmla="*/ 0 h 931069"/>
                <a:gd name="connsiteX53" fmla="*/ 1519237 w 2185987"/>
                <a:gd name="connsiteY53" fmla="*/ 0 h 931069"/>
                <a:gd name="connsiteX54" fmla="*/ 1509712 w 2185987"/>
                <a:gd name="connsiteY54" fmla="*/ 4762 h 931069"/>
                <a:gd name="connsiteX55" fmla="*/ 1507331 w 2185987"/>
                <a:gd name="connsiteY55" fmla="*/ 19050 h 931069"/>
                <a:gd name="connsiteX56" fmla="*/ 1512093 w 2185987"/>
                <a:gd name="connsiteY56" fmla="*/ 33337 h 931069"/>
                <a:gd name="connsiteX57" fmla="*/ 1521618 w 2185987"/>
                <a:gd name="connsiteY57" fmla="*/ 57150 h 931069"/>
                <a:gd name="connsiteX58" fmla="*/ 1540668 w 2185987"/>
                <a:gd name="connsiteY58" fmla="*/ 69056 h 931069"/>
                <a:gd name="connsiteX59" fmla="*/ 1574006 w 2185987"/>
                <a:gd name="connsiteY59" fmla="*/ 88106 h 931069"/>
                <a:gd name="connsiteX60" fmla="*/ 1619250 w 2185987"/>
                <a:gd name="connsiteY60" fmla="*/ 121444 h 931069"/>
                <a:gd name="connsiteX61" fmla="*/ 1645443 w 2185987"/>
                <a:gd name="connsiteY61" fmla="*/ 142875 h 931069"/>
                <a:gd name="connsiteX62" fmla="*/ 1664493 w 2185987"/>
                <a:gd name="connsiteY62" fmla="*/ 161925 h 931069"/>
                <a:gd name="connsiteX63" fmla="*/ 1671637 w 2185987"/>
                <a:gd name="connsiteY63" fmla="*/ 173831 h 931069"/>
                <a:gd name="connsiteX64" fmla="*/ 1674018 w 2185987"/>
                <a:gd name="connsiteY64" fmla="*/ 185737 h 931069"/>
                <a:gd name="connsiteX65" fmla="*/ 1674018 w 2185987"/>
                <a:gd name="connsiteY65" fmla="*/ 197644 h 931069"/>
                <a:gd name="connsiteX66" fmla="*/ 1654968 w 2185987"/>
                <a:gd name="connsiteY66" fmla="*/ 221456 h 931069"/>
                <a:gd name="connsiteX67" fmla="*/ 1607343 w 2185987"/>
                <a:gd name="connsiteY67" fmla="*/ 269081 h 931069"/>
                <a:gd name="connsiteX68" fmla="*/ 1535906 w 2185987"/>
                <a:gd name="connsiteY68" fmla="*/ 323850 h 931069"/>
                <a:gd name="connsiteX69" fmla="*/ 1431131 w 2185987"/>
                <a:gd name="connsiteY69" fmla="*/ 388144 h 931069"/>
                <a:gd name="connsiteX70" fmla="*/ 1338262 w 2185987"/>
                <a:gd name="connsiteY70" fmla="*/ 438150 h 931069"/>
                <a:gd name="connsiteX71" fmla="*/ 1219200 w 2185987"/>
                <a:gd name="connsiteY71" fmla="*/ 497681 h 931069"/>
                <a:gd name="connsiteX72" fmla="*/ 1097756 w 2185987"/>
                <a:gd name="connsiteY72" fmla="*/ 550069 h 931069"/>
                <a:gd name="connsiteX73" fmla="*/ 990600 w 2185987"/>
                <a:gd name="connsiteY73" fmla="*/ 59055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85987" h="931069">
                  <a:moveTo>
                    <a:pt x="990600" y="590550"/>
                  </a:moveTo>
                  <a:lnTo>
                    <a:pt x="842962" y="638175"/>
                  </a:lnTo>
                  <a:lnTo>
                    <a:pt x="702468" y="681037"/>
                  </a:lnTo>
                  <a:lnTo>
                    <a:pt x="545306" y="726281"/>
                  </a:lnTo>
                  <a:lnTo>
                    <a:pt x="364331" y="776287"/>
                  </a:lnTo>
                  <a:lnTo>
                    <a:pt x="202406" y="816769"/>
                  </a:lnTo>
                  <a:lnTo>
                    <a:pt x="95250" y="840581"/>
                  </a:lnTo>
                  <a:lnTo>
                    <a:pt x="16668" y="859631"/>
                  </a:lnTo>
                  <a:lnTo>
                    <a:pt x="4762" y="864394"/>
                  </a:lnTo>
                  <a:lnTo>
                    <a:pt x="0" y="873919"/>
                  </a:lnTo>
                  <a:lnTo>
                    <a:pt x="0" y="892969"/>
                  </a:lnTo>
                  <a:lnTo>
                    <a:pt x="4762" y="909637"/>
                  </a:lnTo>
                  <a:lnTo>
                    <a:pt x="9525" y="916781"/>
                  </a:lnTo>
                  <a:lnTo>
                    <a:pt x="19050" y="923925"/>
                  </a:lnTo>
                  <a:lnTo>
                    <a:pt x="33337" y="928687"/>
                  </a:lnTo>
                  <a:lnTo>
                    <a:pt x="73818" y="931069"/>
                  </a:lnTo>
                  <a:lnTo>
                    <a:pt x="228600" y="912019"/>
                  </a:lnTo>
                  <a:lnTo>
                    <a:pt x="435768" y="883444"/>
                  </a:lnTo>
                  <a:lnTo>
                    <a:pt x="566737" y="866775"/>
                  </a:lnTo>
                  <a:lnTo>
                    <a:pt x="721518" y="840581"/>
                  </a:lnTo>
                  <a:lnTo>
                    <a:pt x="840581" y="816769"/>
                  </a:lnTo>
                  <a:lnTo>
                    <a:pt x="921543" y="797719"/>
                  </a:lnTo>
                  <a:lnTo>
                    <a:pt x="1009650" y="773906"/>
                  </a:lnTo>
                  <a:lnTo>
                    <a:pt x="1188243" y="721519"/>
                  </a:lnTo>
                  <a:lnTo>
                    <a:pt x="1352550" y="671512"/>
                  </a:lnTo>
                  <a:lnTo>
                    <a:pt x="1524000" y="619125"/>
                  </a:lnTo>
                  <a:lnTo>
                    <a:pt x="1664493" y="576262"/>
                  </a:lnTo>
                  <a:lnTo>
                    <a:pt x="1793081" y="538162"/>
                  </a:lnTo>
                  <a:lnTo>
                    <a:pt x="1871662" y="514350"/>
                  </a:lnTo>
                  <a:lnTo>
                    <a:pt x="1912143" y="502444"/>
                  </a:lnTo>
                  <a:lnTo>
                    <a:pt x="2002631" y="485775"/>
                  </a:lnTo>
                  <a:lnTo>
                    <a:pt x="2081212" y="469106"/>
                  </a:lnTo>
                  <a:lnTo>
                    <a:pt x="2126456" y="457200"/>
                  </a:lnTo>
                  <a:lnTo>
                    <a:pt x="2150268" y="445294"/>
                  </a:lnTo>
                  <a:lnTo>
                    <a:pt x="2174081" y="426244"/>
                  </a:lnTo>
                  <a:lnTo>
                    <a:pt x="2185987" y="409575"/>
                  </a:lnTo>
                  <a:lnTo>
                    <a:pt x="2185987" y="390525"/>
                  </a:lnTo>
                  <a:lnTo>
                    <a:pt x="2171700" y="371475"/>
                  </a:lnTo>
                  <a:lnTo>
                    <a:pt x="2147887" y="345281"/>
                  </a:lnTo>
                  <a:lnTo>
                    <a:pt x="2107406" y="302419"/>
                  </a:lnTo>
                  <a:lnTo>
                    <a:pt x="2076450" y="273844"/>
                  </a:lnTo>
                  <a:lnTo>
                    <a:pt x="2045493" y="250031"/>
                  </a:lnTo>
                  <a:lnTo>
                    <a:pt x="2016918" y="226219"/>
                  </a:lnTo>
                  <a:lnTo>
                    <a:pt x="1981200" y="202406"/>
                  </a:lnTo>
                  <a:lnTo>
                    <a:pt x="1938337" y="176212"/>
                  </a:lnTo>
                  <a:lnTo>
                    <a:pt x="1881187" y="145256"/>
                  </a:lnTo>
                  <a:lnTo>
                    <a:pt x="1828800" y="119062"/>
                  </a:lnTo>
                  <a:lnTo>
                    <a:pt x="1771650" y="92869"/>
                  </a:lnTo>
                  <a:lnTo>
                    <a:pt x="1697831" y="59531"/>
                  </a:lnTo>
                  <a:lnTo>
                    <a:pt x="1645443" y="40481"/>
                  </a:lnTo>
                  <a:lnTo>
                    <a:pt x="1581150" y="19050"/>
                  </a:lnTo>
                  <a:lnTo>
                    <a:pt x="1543050" y="4762"/>
                  </a:lnTo>
                  <a:lnTo>
                    <a:pt x="1528762" y="0"/>
                  </a:lnTo>
                  <a:lnTo>
                    <a:pt x="1519237" y="0"/>
                  </a:lnTo>
                  <a:lnTo>
                    <a:pt x="1509712" y="4762"/>
                  </a:lnTo>
                  <a:lnTo>
                    <a:pt x="1507331" y="19050"/>
                  </a:lnTo>
                  <a:lnTo>
                    <a:pt x="1512093" y="33337"/>
                  </a:lnTo>
                  <a:lnTo>
                    <a:pt x="1521618" y="57150"/>
                  </a:lnTo>
                  <a:lnTo>
                    <a:pt x="1540668" y="69056"/>
                  </a:lnTo>
                  <a:lnTo>
                    <a:pt x="1574006" y="88106"/>
                  </a:lnTo>
                  <a:lnTo>
                    <a:pt x="1619250" y="121444"/>
                  </a:lnTo>
                  <a:lnTo>
                    <a:pt x="1645443" y="142875"/>
                  </a:lnTo>
                  <a:lnTo>
                    <a:pt x="1664493" y="161925"/>
                  </a:lnTo>
                  <a:lnTo>
                    <a:pt x="1671637" y="173831"/>
                  </a:lnTo>
                  <a:lnTo>
                    <a:pt x="1674018" y="185737"/>
                  </a:lnTo>
                  <a:lnTo>
                    <a:pt x="1674018" y="197644"/>
                  </a:lnTo>
                  <a:lnTo>
                    <a:pt x="1654968" y="221456"/>
                  </a:lnTo>
                  <a:lnTo>
                    <a:pt x="1607343" y="269081"/>
                  </a:lnTo>
                  <a:lnTo>
                    <a:pt x="1535906" y="323850"/>
                  </a:lnTo>
                  <a:lnTo>
                    <a:pt x="1431131" y="388144"/>
                  </a:lnTo>
                  <a:lnTo>
                    <a:pt x="1338262" y="438150"/>
                  </a:lnTo>
                  <a:lnTo>
                    <a:pt x="1219200" y="497681"/>
                  </a:lnTo>
                  <a:lnTo>
                    <a:pt x="1097756" y="550069"/>
                  </a:lnTo>
                  <a:lnTo>
                    <a:pt x="9906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9">
              <a:extLst>
                <a:ext uri="{FF2B5EF4-FFF2-40B4-BE49-F238E27FC236}">
                  <a16:creationId xmlns:a16="http://schemas.microsoft.com/office/drawing/2014/main" id="{BA0606F0-6F9B-4053-AD41-5F34E3933298}"/>
                </a:ext>
              </a:extLst>
            </p:cNvPr>
            <p:cNvSpPr/>
            <p:nvPr/>
          </p:nvSpPr>
          <p:spPr>
            <a:xfrm>
              <a:off x="5040313" y="3429000"/>
              <a:ext cx="3306762" cy="560388"/>
            </a:xfrm>
            <a:custGeom>
              <a:avLst/>
              <a:gdLst>
                <a:gd name="connsiteX0" fmla="*/ 1080407 w 3306535"/>
                <a:gd name="connsiteY0" fmla="*/ 234043 h 560614"/>
                <a:gd name="connsiteX1" fmla="*/ 1224643 w 3306535"/>
                <a:gd name="connsiteY1" fmla="*/ 212271 h 560614"/>
                <a:gd name="connsiteX2" fmla="*/ 1371600 w 3306535"/>
                <a:gd name="connsiteY2" fmla="*/ 187779 h 560614"/>
                <a:gd name="connsiteX3" fmla="*/ 1496785 w 3306535"/>
                <a:gd name="connsiteY3" fmla="*/ 166007 h 560614"/>
                <a:gd name="connsiteX4" fmla="*/ 1570264 w 3306535"/>
                <a:gd name="connsiteY4" fmla="*/ 152400 h 560614"/>
                <a:gd name="connsiteX5" fmla="*/ 1801585 w 3306535"/>
                <a:gd name="connsiteY5" fmla="*/ 133350 h 560614"/>
                <a:gd name="connsiteX6" fmla="*/ 2011135 w 3306535"/>
                <a:gd name="connsiteY6" fmla="*/ 122464 h 560614"/>
                <a:gd name="connsiteX7" fmla="*/ 2185307 w 3306535"/>
                <a:gd name="connsiteY7" fmla="*/ 111579 h 560614"/>
                <a:gd name="connsiteX8" fmla="*/ 2487385 w 3306535"/>
                <a:gd name="connsiteY8" fmla="*/ 95250 h 560614"/>
                <a:gd name="connsiteX9" fmla="*/ 2585357 w 3306535"/>
                <a:gd name="connsiteY9" fmla="*/ 89807 h 560614"/>
                <a:gd name="connsiteX10" fmla="*/ 2628900 w 3306535"/>
                <a:gd name="connsiteY10" fmla="*/ 87086 h 560614"/>
                <a:gd name="connsiteX11" fmla="*/ 2669721 w 3306535"/>
                <a:gd name="connsiteY11" fmla="*/ 78921 h 560614"/>
                <a:gd name="connsiteX12" fmla="*/ 2702378 w 3306535"/>
                <a:gd name="connsiteY12" fmla="*/ 68036 h 560614"/>
                <a:gd name="connsiteX13" fmla="*/ 2745921 w 3306535"/>
                <a:gd name="connsiteY13" fmla="*/ 46264 h 560614"/>
                <a:gd name="connsiteX14" fmla="*/ 2792185 w 3306535"/>
                <a:gd name="connsiteY14" fmla="*/ 13607 h 560614"/>
                <a:gd name="connsiteX15" fmla="*/ 2808514 w 3306535"/>
                <a:gd name="connsiteY15" fmla="*/ 0 h 560614"/>
                <a:gd name="connsiteX16" fmla="*/ 2841171 w 3306535"/>
                <a:gd name="connsiteY16" fmla="*/ 5443 h 560614"/>
                <a:gd name="connsiteX17" fmla="*/ 2925535 w 3306535"/>
                <a:gd name="connsiteY17" fmla="*/ 27214 h 560614"/>
                <a:gd name="connsiteX18" fmla="*/ 3072493 w 3306535"/>
                <a:gd name="connsiteY18" fmla="*/ 73479 h 560614"/>
                <a:gd name="connsiteX19" fmla="*/ 3140528 w 3306535"/>
                <a:gd name="connsiteY19" fmla="*/ 100693 h 560614"/>
                <a:gd name="connsiteX20" fmla="*/ 3216728 w 3306535"/>
                <a:gd name="connsiteY20" fmla="*/ 136071 h 560614"/>
                <a:gd name="connsiteX21" fmla="*/ 3262993 w 3306535"/>
                <a:gd name="connsiteY21" fmla="*/ 163286 h 560614"/>
                <a:gd name="connsiteX22" fmla="*/ 3276600 w 3306535"/>
                <a:gd name="connsiteY22" fmla="*/ 171450 h 560614"/>
                <a:gd name="connsiteX23" fmla="*/ 3292928 w 3306535"/>
                <a:gd name="connsiteY23" fmla="*/ 190500 h 560614"/>
                <a:gd name="connsiteX24" fmla="*/ 3303814 w 3306535"/>
                <a:gd name="connsiteY24" fmla="*/ 212271 h 560614"/>
                <a:gd name="connsiteX25" fmla="*/ 3306535 w 3306535"/>
                <a:gd name="connsiteY25" fmla="*/ 231321 h 560614"/>
                <a:gd name="connsiteX26" fmla="*/ 3298371 w 3306535"/>
                <a:gd name="connsiteY26" fmla="*/ 263979 h 560614"/>
                <a:gd name="connsiteX27" fmla="*/ 3284764 w 3306535"/>
                <a:gd name="connsiteY27" fmla="*/ 291193 h 560614"/>
                <a:gd name="connsiteX28" fmla="*/ 3262993 w 3306535"/>
                <a:gd name="connsiteY28" fmla="*/ 315686 h 560614"/>
                <a:gd name="connsiteX29" fmla="*/ 3241221 w 3306535"/>
                <a:gd name="connsiteY29" fmla="*/ 329293 h 560614"/>
                <a:gd name="connsiteX30" fmla="*/ 3205843 w 3306535"/>
                <a:gd name="connsiteY30" fmla="*/ 340179 h 560614"/>
                <a:gd name="connsiteX31" fmla="*/ 3162300 w 3306535"/>
                <a:gd name="connsiteY31" fmla="*/ 345621 h 560614"/>
                <a:gd name="connsiteX32" fmla="*/ 3083378 w 3306535"/>
                <a:gd name="connsiteY32" fmla="*/ 337457 h 560614"/>
                <a:gd name="connsiteX33" fmla="*/ 2958193 w 3306535"/>
                <a:gd name="connsiteY33" fmla="*/ 323850 h 560614"/>
                <a:gd name="connsiteX34" fmla="*/ 2860221 w 3306535"/>
                <a:gd name="connsiteY34" fmla="*/ 318407 h 560614"/>
                <a:gd name="connsiteX35" fmla="*/ 2718707 w 3306535"/>
                <a:gd name="connsiteY35" fmla="*/ 312964 h 560614"/>
                <a:gd name="connsiteX36" fmla="*/ 2522764 w 3306535"/>
                <a:gd name="connsiteY36" fmla="*/ 318407 h 560614"/>
                <a:gd name="connsiteX37" fmla="*/ 2367643 w 3306535"/>
                <a:gd name="connsiteY37" fmla="*/ 323850 h 560614"/>
                <a:gd name="connsiteX38" fmla="*/ 2149928 w 3306535"/>
                <a:gd name="connsiteY38" fmla="*/ 334736 h 560614"/>
                <a:gd name="connsiteX39" fmla="*/ 1913164 w 3306535"/>
                <a:gd name="connsiteY39" fmla="*/ 351064 h 560614"/>
                <a:gd name="connsiteX40" fmla="*/ 1736271 w 3306535"/>
                <a:gd name="connsiteY40" fmla="*/ 361950 h 560614"/>
                <a:gd name="connsiteX41" fmla="*/ 1513114 w 3306535"/>
                <a:gd name="connsiteY41" fmla="*/ 383721 h 560614"/>
                <a:gd name="connsiteX42" fmla="*/ 1287235 w 3306535"/>
                <a:gd name="connsiteY42" fmla="*/ 413657 h 560614"/>
                <a:gd name="connsiteX43" fmla="*/ 1061357 w 3306535"/>
                <a:gd name="connsiteY43" fmla="*/ 443593 h 560614"/>
                <a:gd name="connsiteX44" fmla="*/ 816428 w 3306535"/>
                <a:gd name="connsiteY44" fmla="*/ 476250 h 560614"/>
                <a:gd name="connsiteX45" fmla="*/ 699407 w 3306535"/>
                <a:gd name="connsiteY45" fmla="*/ 492579 h 560614"/>
                <a:gd name="connsiteX46" fmla="*/ 653143 w 3306535"/>
                <a:gd name="connsiteY46" fmla="*/ 503464 h 560614"/>
                <a:gd name="connsiteX47" fmla="*/ 503464 w 3306535"/>
                <a:gd name="connsiteY47" fmla="*/ 541564 h 560614"/>
                <a:gd name="connsiteX48" fmla="*/ 438150 w 3306535"/>
                <a:gd name="connsiteY48" fmla="*/ 557893 h 560614"/>
                <a:gd name="connsiteX49" fmla="*/ 410935 w 3306535"/>
                <a:gd name="connsiteY49" fmla="*/ 560614 h 560614"/>
                <a:gd name="connsiteX50" fmla="*/ 381000 w 3306535"/>
                <a:gd name="connsiteY50" fmla="*/ 555171 h 560614"/>
                <a:gd name="connsiteX51" fmla="*/ 332014 w 3306535"/>
                <a:gd name="connsiteY51" fmla="*/ 538843 h 560614"/>
                <a:gd name="connsiteX52" fmla="*/ 274864 w 3306535"/>
                <a:gd name="connsiteY52" fmla="*/ 514350 h 560614"/>
                <a:gd name="connsiteX53" fmla="*/ 204107 w 3306535"/>
                <a:gd name="connsiteY53" fmla="*/ 473529 h 560614"/>
                <a:gd name="connsiteX54" fmla="*/ 157843 w 3306535"/>
                <a:gd name="connsiteY54" fmla="*/ 446314 h 560614"/>
                <a:gd name="connsiteX55" fmla="*/ 127907 w 3306535"/>
                <a:gd name="connsiteY55" fmla="*/ 421821 h 560614"/>
                <a:gd name="connsiteX56" fmla="*/ 108857 w 3306535"/>
                <a:gd name="connsiteY56" fmla="*/ 405493 h 560614"/>
                <a:gd name="connsiteX57" fmla="*/ 81643 w 3306535"/>
                <a:gd name="connsiteY57" fmla="*/ 378279 h 560614"/>
                <a:gd name="connsiteX58" fmla="*/ 57150 w 3306535"/>
                <a:gd name="connsiteY58" fmla="*/ 348343 h 560614"/>
                <a:gd name="connsiteX59" fmla="*/ 32657 w 3306535"/>
                <a:gd name="connsiteY59" fmla="*/ 310243 h 560614"/>
                <a:gd name="connsiteX60" fmla="*/ 10885 w 3306535"/>
                <a:gd name="connsiteY60" fmla="*/ 261257 h 560614"/>
                <a:gd name="connsiteX61" fmla="*/ 0 w 3306535"/>
                <a:gd name="connsiteY61" fmla="*/ 220436 h 560614"/>
                <a:gd name="connsiteX62" fmla="*/ 0 w 3306535"/>
                <a:gd name="connsiteY62" fmla="*/ 182336 h 560614"/>
                <a:gd name="connsiteX63" fmla="*/ 5443 w 3306535"/>
                <a:gd name="connsiteY63" fmla="*/ 163286 h 560614"/>
                <a:gd name="connsiteX64" fmla="*/ 13607 w 3306535"/>
                <a:gd name="connsiteY64" fmla="*/ 155121 h 560614"/>
                <a:gd name="connsiteX65" fmla="*/ 21771 w 3306535"/>
                <a:gd name="connsiteY65" fmla="*/ 155121 h 560614"/>
                <a:gd name="connsiteX66" fmla="*/ 35378 w 3306535"/>
                <a:gd name="connsiteY66" fmla="*/ 157843 h 560614"/>
                <a:gd name="connsiteX67" fmla="*/ 48985 w 3306535"/>
                <a:gd name="connsiteY67" fmla="*/ 166007 h 560614"/>
                <a:gd name="connsiteX68" fmla="*/ 62593 w 3306535"/>
                <a:gd name="connsiteY68" fmla="*/ 176893 h 560614"/>
                <a:gd name="connsiteX69" fmla="*/ 84364 w 3306535"/>
                <a:gd name="connsiteY69" fmla="*/ 201386 h 560614"/>
                <a:gd name="connsiteX70" fmla="*/ 103414 w 3306535"/>
                <a:gd name="connsiteY70" fmla="*/ 223157 h 560614"/>
                <a:gd name="connsiteX71" fmla="*/ 125185 w 3306535"/>
                <a:gd name="connsiteY71" fmla="*/ 242207 h 560614"/>
                <a:gd name="connsiteX72" fmla="*/ 160564 w 3306535"/>
                <a:gd name="connsiteY72" fmla="*/ 261257 h 560614"/>
                <a:gd name="connsiteX73" fmla="*/ 206828 w 3306535"/>
                <a:gd name="connsiteY73" fmla="*/ 277586 h 560614"/>
                <a:gd name="connsiteX74" fmla="*/ 261257 w 3306535"/>
                <a:gd name="connsiteY74" fmla="*/ 288471 h 560614"/>
                <a:gd name="connsiteX75" fmla="*/ 348343 w 3306535"/>
                <a:gd name="connsiteY75" fmla="*/ 293914 h 560614"/>
                <a:gd name="connsiteX76" fmla="*/ 500743 w 3306535"/>
                <a:gd name="connsiteY76" fmla="*/ 296636 h 560614"/>
                <a:gd name="connsiteX77" fmla="*/ 715735 w 3306535"/>
                <a:gd name="connsiteY77" fmla="*/ 280307 h 560614"/>
                <a:gd name="connsiteX78" fmla="*/ 928007 w 3306535"/>
                <a:gd name="connsiteY78" fmla="*/ 255814 h 560614"/>
                <a:gd name="connsiteX79" fmla="*/ 1080407 w 3306535"/>
                <a:gd name="connsiteY79" fmla="*/ 234043 h 56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306535" h="560614">
                  <a:moveTo>
                    <a:pt x="1080407" y="234043"/>
                  </a:moveTo>
                  <a:lnTo>
                    <a:pt x="1224643" y="212271"/>
                  </a:lnTo>
                  <a:lnTo>
                    <a:pt x="1371600" y="187779"/>
                  </a:lnTo>
                  <a:lnTo>
                    <a:pt x="1496785" y="166007"/>
                  </a:lnTo>
                  <a:lnTo>
                    <a:pt x="1570264" y="152400"/>
                  </a:lnTo>
                  <a:lnTo>
                    <a:pt x="1801585" y="133350"/>
                  </a:lnTo>
                  <a:lnTo>
                    <a:pt x="2011135" y="122464"/>
                  </a:lnTo>
                  <a:lnTo>
                    <a:pt x="2185307" y="111579"/>
                  </a:lnTo>
                  <a:lnTo>
                    <a:pt x="2487385" y="95250"/>
                  </a:lnTo>
                  <a:lnTo>
                    <a:pt x="2585357" y="89807"/>
                  </a:lnTo>
                  <a:lnTo>
                    <a:pt x="2628900" y="87086"/>
                  </a:lnTo>
                  <a:lnTo>
                    <a:pt x="2669721" y="78921"/>
                  </a:lnTo>
                  <a:lnTo>
                    <a:pt x="2702378" y="68036"/>
                  </a:lnTo>
                  <a:lnTo>
                    <a:pt x="2745921" y="46264"/>
                  </a:lnTo>
                  <a:lnTo>
                    <a:pt x="2792185" y="13607"/>
                  </a:lnTo>
                  <a:lnTo>
                    <a:pt x="2808514" y="0"/>
                  </a:lnTo>
                  <a:lnTo>
                    <a:pt x="2841171" y="5443"/>
                  </a:lnTo>
                  <a:lnTo>
                    <a:pt x="2925535" y="27214"/>
                  </a:lnTo>
                  <a:lnTo>
                    <a:pt x="3072493" y="73479"/>
                  </a:lnTo>
                  <a:lnTo>
                    <a:pt x="3140528" y="100693"/>
                  </a:lnTo>
                  <a:lnTo>
                    <a:pt x="3216728" y="136071"/>
                  </a:lnTo>
                  <a:lnTo>
                    <a:pt x="3262993" y="163286"/>
                  </a:lnTo>
                  <a:lnTo>
                    <a:pt x="3276600" y="171450"/>
                  </a:lnTo>
                  <a:lnTo>
                    <a:pt x="3292928" y="190500"/>
                  </a:lnTo>
                  <a:lnTo>
                    <a:pt x="3303814" y="212271"/>
                  </a:lnTo>
                  <a:lnTo>
                    <a:pt x="3306535" y="231321"/>
                  </a:lnTo>
                  <a:lnTo>
                    <a:pt x="3298371" y="263979"/>
                  </a:lnTo>
                  <a:lnTo>
                    <a:pt x="3284764" y="291193"/>
                  </a:lnTo>
                  <a:lnTo>
                    <a:pt x="3262993" y="315686"/>
                  </a:lnTo>
                  <a:lnTo>
                    <a:pt x="3241221" y="329293"/>
                  </a:lnTo>
                  <a:lnTo>
                    <a:pt x="3205843" y="340179"/>
                  </a:lnTo>
                  <a:lnTo>
                    <a:pt x="3162300" y="345621"/>
                  </a:lnTo>
                  <a:lnTo>
                    <a:pt x="3083378" y="337457"/>
                  </a:lnTo>
                  <a:lnTo>
                    <a:pt x="2958193" y="323850"/>
                  </a:lnTo>
                  <a:lnTo>
                    <a:pt x="2860221" y="318407"/>
                  </a:lnTo>
                  <a:lnTo>
                    <a:pt x="2718707" y="312964"/>
                  </a:lnTo>
                  <a:lnTo>
                    <a:pt x="2522764" y="318407"/>
                  </a:lnTo>
                  <a:lnTo>
                    <a:pt x="2367643" y="323850"/>
                  </a:lnTo>
                  <a:lnTo>
                    <a:pt x="2149928" y="334736"/>
                  </a:lnTo>
                  <a:lnTo>
                    <a:pt x="1913164" y="351064"/>
                  </a:lnTo>
                  <a:lnTo>
                    <a:pt x="1736271" y="361950"/>
                  </a:lnTo>
                  <a:lnTo>
                    <a:pt x="1513114" y="383721"/>
                  </a:lnTo>
                  <a:lnTo>
                    <a:pt x="1287235" y="413657"/>
                  </a:lnTo>
                  <a:lnTo>
                    <a:pt x="1061357" y="443593"/>
                  </a:lnTo>
                  <a:lnTo>
                    <a:pt x="816428" y="476250"/>
                  </a:lnTo>
                  <a:lnTo>
                    <a:pt x="699407" y="492579"/>
                  </a:lnTo>
                  <a:lnTo>
                    <a:pt x="653143" y="503464"/>
                  </a:lnTo>
                  <a:lnTo>
                    <a:pt x="503464" y="541564"/>
                  </a:lnTo>
                  <a:lnTo>
                    <a:pt x="438150" y="557893"/>
                  </a:lnTo>
                  <a:lnTo>
                    <a:pt x="410935" y="560614"/>
                  </a:lnTo>
                  <a:lnTo>
                    <a:pt x="381000" y="555171"/>
                  </a:lnTo>
                  <a:lnTo>
                    <a:pt x="332014" y="538843"/>
                  </a:lnTo>
                  <a:lnTo>
                    <a:pt x="274864" y="514350"/>
                  </a:lnTo>
                  <a:lnTo>
                    <a:pt x="204107" y="473529"/>
                  </a:lnTo>
                  <a:lnTo>
                    <a:pt x="157843" y="446314"/>
                  </a:lnTo>
                  <a:lnTo>
                    <a:pt x="127907" y="421821"/>
                  </a:lnTo>
                  <a:lnTo>
                    <a:pt x="108857" y="405493"/>
                  </a:lnTo>
                  <a:lnTo>
                    <a:pt x="81643" y="378279"/>
                  </a:lnTo>
                  <a:lnTo>
                    <a:pt x="57150" y="348343"/>
                  </a:lnTo>
                  <a:lnTo>
                    <a:pt x="32657" y="310243"/>
                  </a:lnTo>
                  <a:lnTo>
                    <a:pt x="10885" y="261257"/>
                  </a:lnTo>
                  <a:lnTo>
                    <a:pt x="0" y="220436"/>
                  </a:lnTo>
                  <a:lnTo>
                    <a:pt x="0" y="182336"/>
                  </a:lnTo>
                  <a:lnTo>
                    <a:pt x="5443" y="163286"/>
                  </a:lnTo>
                  <a:lnTo>
                    <a:pt x="13607" y="155121"/>
                  </a:lnTo>
                  <a:lnTo>
                    <a:pt x="21771" y="155121"/>
                  </a:lnTo>
                  <a:lnTo>
                    <a:pt x="35378" y="157843"/>
                  </a:lnTo>
                  <a:lnTo>
                    <a:pt x="48985" y="166007"/>
                  </a:lnTo>
                  <a:lnTo>
                    <a:pt x="62593" y="176893"/>
                  </a:lnTo>
                  <a:lnTo>
                    <a:pt x="84364" y="201386"/>
                  </a:lnTo>
                  <a:lnTo>
                    <a:pt x="103414" y="223157"/>
                  </a:lnTo>
                  <a:lnTo>
                    <a:pt x="125185" y="242207"/>
                  </a:lnTo>
                  <a:lnTo>
                    <a:pt x="160564" y="261257"/>
                  </a:lnTo>
                  <a:lnTo>
                    <a:pt x="206828" y="277586"/>
                  </a:lnTo>
                  <a:lnTo>
                    <a:pt x="261257" y="288471"/>
                  </a:lnTo>
                  <a:lnTo>
                    <a:pt x="348343" y="293914"/>
                  </a:lnTo>
                  <a:lnTo>
                    <a:pt x="500743" y="296636"/>
                  </a:lnTo>
                  <a:lnTo>
                    <a:pt x="715735" y="280307"/>
                  </a:lnTo>
                  <a:lnTo>
                    <a:pt x="928007" y="255814"/>
                  </a:lnTo>
                  <a:lnTo>
                    <a:pt x="1080407" y="234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3">
              <a:extLst>
                <a:ext uri="{FF2B5EF4-FFF2-40B4-BE49-F238E27FC236}">
                  <a16:creationId xmlns:a16="http://schemas.microsoft.com/office/drawing/2014/main" id="{C9B81B7F-918D-4342-BD37-3BF53BAB246F}"/>
                </a:ext>
              </a:extLst>
            </p:cNvPr>
            <p:cNvSpPr/>
            <p:nvPr/>
          </p:nvSpPr>
          <p:spPr>
            <a:xfrm rot="16200000">
              <a:off x="5202239" y="3492501"/>
              <a:ext cx="2943225" cy="574675"/>
            </a:xfrm>
            <a:custGeom>
              <a:avLst/>
              <a:gdLst>
                <a:gd name="connsiteX0" fmla="*/ 781624 w 2943616"/>
                <a:gd name="connsiteY0" fmla="*/ 182880 h 573692"/>
                <a:gd name="connsiteX1" fmla="*/ 606259 w 2943616"/>
                <a:gd name="connsiteY1" fmla="*/ 177870 h 573692"/>
                <a:gd name="connsiteX2" fmla="*/ 415864 w 2943616"/>
                <a:gd name="connsiteY2" fmla="*/ 175364 h 573692"/>
                <a:gd name="connsiteX3" fmla="*/ 215447 w 2943616"/>
                <a:gd name="connsiteY3" fmla="*/ 172859 h 573692"/>
                <a:gd name="connsiteX4" fmla="*/ 0 w 2943616"/>
                <a:gd name="connsiteY4" fmla="*/ 167849 h 573692"/>
                <a:gd name="connsiteX5" fmla="*/ 27557 w 2943616"/>
                <a:gd name="connsiteY5" fmla="*/ 395822 h 573692"/>
                <a:gd name="connsiteX6" fmla="*/ 220458 w 2943616"/>
                <a:gd name="connsiteY6" fmla="*/ 395822 h 573692"/>
                <a:gd name="connsiteX7" fmla="*/ 413358 w 2943616"/>
                <a:gd name="connsiteY7" fmla="*/ 403338 h 573692"/>
                <a:gd name="connsiteX8" fmla="*/ 643837 w 2943616"/>
                <a:gd name="connsiteY8" fmla="*/ 408348 h 573692"/>
                <a:gd name="connsiteX9" fmla="*/ 854275 w 2943616"/>
                <a:gd name="connsiteY9" fmla="*/ 410854 h 573692"/>
                <a:gd name="connsiteX10" fmla="*/ 1112311 w 2943616"/>
                <a:gd name="connsiteY10" fmla="*/ 415864 h 573692"/>
                <a:gd name="connsiteX11" fmla="*/ 1350305 w 2943616"/>
                <a:gd name="connsiteY11" fmla="*/ 415864 h 573692"/>
                <a:gd name="connsiteX12" fmla="*/ 1440493 w 2943616"/>
                <a:gd name="connsiteY12" fmla="*/ 413359 h 573692"/>
                <a:gd name="connsiteX13" fmla="*/ 1525670 w 2943616"/>
                <a:gd name="connsiteY13" fmla="*/ 415864 h 573692"/>
                <a:gd name="connsiteX14" fmla="*/ 1663456 w 2943616"/>
                <a:gd name="connsiteY14" fmla="*/ 438411 h 573692"/>
                <a:gd name="connsiteX15" fmla="*/ 1808758 w 2943616"/>
                <a:gd name="connsiteY15" fmla="*/ 448432 h 573692"/>
                <a:gd name="connsiteX16" fmla="*/ 1916482 w 2943616"/>
                <a:gd name="connsiteY16" fmla="*/ 458453 h 573692"/>
                <a:gd name="connsiteX17" fmla="*/ 1979112 w 2943616"/>
                <a:gd name="connsiteY17" fmla="*/ 460958 h 573692"/>
                <a:gd name="connsiteX18" fmla="*/ 2071804 w 2943616"/>
                <a:gd name="connsiteY18" fmla="*/ 463463 h 573692"/>
                <a:gd name="connsiteX19" fmla="*/ 2154476 w 2943616"/>
                <a:gd name="connsiteY19" fmla="*/ 468473 h 573692"/>
                <a:gd name="connsiteX20" fmla="*/ 2244664 w 2943616"/>
                <a:gd name="connsiteY20" fmla="*/ 478494 h 573692"/>
                <a:gd name="connsiteX21" fmla="*/ 2324830 w 2943616"/>
                <a:gd name="connsiteY21" fmla="*/ 493525 h 573692"/>
                <a:gd name="connsiteX22" fmla="*/ 2382450 w 2943616"/>
                <a:gd name="connsiteY22" fmla="*/ 508557 h 573692"/>
                <a:gd name="connsiteX23" fmla="*/ 2435059 w 2943616"/>
                <a:gd name="connsiteY23" fmla="*/ 531104 h 573692"/>
                <a:gd name="connsiteX24" fmla="*/ 2502700 w 2943616"/>
                <a:gd name="connsiteY24" fmla="*/ 553650 h 573692"/>
                <a:gd name="connsiteX25" fmla="*/ 2557814 w 2943616"/>
                <a:gd name="connsiteY25" fmla="*/ 568682 h 573692"/>
                <a:gd name="connsiteX26" fmla="*/ 2597898 w 2943616"/>
                <a:gd name="connsiteY26" fmla="*/ 573692 h 573692"/>
                <a:gd name="connsiteX27" fmla="*/ 2625455 w 2943616"/>
                <a:gd name="connsiteY27" fmla="*/ 566176 h 573692"/>
                <a:gd name="connsiteX28" fmla="*/ 2648002 w 2943616"/>
                <a:gd name="connsiteY28" fmla="*/ 551145 h 573692"/>
                <a:gd name="connsiteX29" fmla="*/ 2675559 w 2943616"/>
                <a:gd name="connsiteY29" fmla="*/ 528598 h 573692"/>
                <a:gd name="connsiteX30" fmla="*/ 2693095 w 2943616"/>
                <a:gd name="connsiteY30" fmla="*/ 506051 h 573692"/>
                <a:gd name="connsiteX31" fmla="*/ 2710632 w 2943616"/>
                <a:gd name="connsiteY31" fmla="*/ 478494 h 573692"/>
                <a:gd name="connsiteX32" fmla="*/ 2733179 w 2943616"/>
                <a:gd name="connsiteY32" fmla="*/ 440916 h 573692"/>
                <a:gd name="connsiteX33" fmla="*/ 2755726 w 2943616"/>
                <a:gd name="connsiteY33" fmla="*/ 380791 h 573692"/>
                <a:gd name="connsiteX34" fmla="*/ 2770757 w 2943616"/>
                <a:gd name="connsiteY34" fmla="*/ 335698 h 573692"/>
                <a:gd name="connsiteX35" fmla="*/ 2780778 w 2943616"/>
                <a:gd name="connsiteY35" fmla="*/ 298119 h 573692"/>
                <a:gd name="connsiteX36" fmla="*/ 2795809 w 2943616"/>
                <a:gd name="connsiteY36" fmla="*/ 265552 h 573692"/>
                <a:gd name="connsiteX37" fmla="*/ 2818356 w 2943616"/>
                <a:gd name="connsiteY37" fmla="*/ 227974 h 573692"/>
                <a:gd name="connsiteX38" fmla="*/ 2833387 w 2943616"/>
                <a:gd name="connsiteY38" fmla="*/ 210437 h 573692"/>
                <a:gd name="connsiteX39" fmla="*/ 2893512 w 2943616"/>
                <a:gd name="connsiteY39" fmla="*/ 172859 h 573692"/>
                <a:gd name="connsiteX40" fmla="*/ 2943616 w 2943616"/>
                <a:gd name="connsiteY40" fmla="*/ 152818 h 573692"/>
                <a:gd name="connsiteX41" fmla="*/ 2858439 w 2943616"/>
                <a:gd name="connsiteY41" fmla="*/ 0 h 573692"/>
                <a:gd name="connsiteX42" fmla="*/ 2758231 w 2943616"/>
                <a:gd name="connsiteY42" fmla="*/ 60125 h 573692"/>
                <a:gd name="connsiteX43" fmla="*/ 2693095 w 2943616"/>
                <a:gd name="connsiteY43" fmla="*/ 97703 h 573692"/>
                <a:gd name="connsiteX44" fmla="*/ 2632970 w 2943616"/>
                <a:gd name="connsiteY44" fmla="*/ 135281 h 573692"/>
                <a:gd name="connsiteX45" fmla="*/ 2575351 w 2943616"/>
                <a:gd name="connsiteY45" fmla="*/ 165344 h 573692"/>
                <a:gd name="connsiteX46" fmla="*/ 2510215 w 2943616"/>
                <a:gd name="connsiteY46" fmla="*/ 190396 h 573692"/>
                <a:gd name="connsiteX47" fmla="*/ 2457606 w 2943616"/>
                <a:gd name="connsiteY47" fmla="*/ 195406 h 573692"/>
                <a:gd name="connsiteX48" fmla="*/ 2294768 w 2943616"/>
                <a:gd name="connsiteY48" fmla="*/ 192901 h 573692"/>
                <a:gd name="connsiteX49" fmla="*/ 1908966 w 2943616"/>
                <a:gd name="connsiteY49" fmla="*/ 192901 h 573692"/>
                <a:gd name="connsiteX50" fmla="*/ 1678487 w 2943616"/>
                <a:gd name="connsiteY50" fmla="*/ 192901 h 573692"/>
                <a:gd name="connsiteX51" fmla="*/ 1272644 w 2943616"/>
                <a:gd name="connsiteY51" fmla="*/ 190396 h 573692"/>
                <a:gd name="connsiteX52" fmla="*/ 906884 w 2943616"/>
                <a:gd name="connsiteY52" fmla="*/ 185385 h 573692"/>
                <a:gd name="connsiteX53" fmla="*/ 781624 w 2943616"/>
                <a:gd name="connsiteY53" fmla="*/ 182880 h 57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43616" h="573692">
                  <a:moveTo>
                    <a:pt x="781624" y="182880"/>
                  </a:moveTo>
                  <a:lnTo>
                    <a:pt x="606259" y="177870"/>
                  </a:lnTo>
                  <a:lnTo>
                    <a:pt x="415864" y="175364"/>
                  </a:lnTo>
                  <a:lnTo>
                    <a:pt x="215447" y="172859"/>
                  </a:lnTo>
                  <a:lnTo>
                    <a:pt x="0" y="167849"/>
                  </a:lnTo>
                  <a:lnTo>
                    <a:pt x="27557" y="395822"/>
                  </a:lnTo>
                  <a:lnTo>
                    <a:pt x="220458" y="395822"/>
                  </a:lnTo>
                  <a:lnTo>
                    <a:pt x="413358" y="403338"/>
                  </a:lnTo>
                  <a:lnTo>
                    <a:pt x="643837" y="408348"/>
                  </a:lnTo>
                  <a:lnTo>
                    <a:pt x="854275" y="410854"/>
                  </a:lnTo>
                  <a:lnTo>
                    <a:pt x="1112311" y="415864"/>
                  </a:lnTo>
                  <a:lnTo>
                    <a:pt x="1350305" y="415864"/>
                  </a:lnTo>
                  <a:lnTo>
                    <a:pt x="1440493" y="413359"/>
                  </a:lnTo>
                  <a:lnTo>
                    <a:pt x="1525670" y="415864"/>
                  </a:lnTo>
                  <a:lnTo>
                    <a:pt x="1663456" y="438411"/>
                  </a:lnTo>
                  <a:lnTo>
                    <a:pt x="1808758" y="448432"/>
                  </a:lnTo>
                  <a:lnTo>
                    <a:pt x="1916482" y="458453"/>
                  </a:lnTo>
                  <a:lnTo>
                    <a:pt x="1979112" y="460958"/>
                  </a:lnTo>
                  <a:lnTo>
                    <a:pt x="2071804" y="463463"/>
                  </a:lnTo>
                  <a:lnTo>
                    <a:pt x="2154476" y="468473"/>
                  </a:lnTo>
                  <a:lnTo>
                    <a:pt x="2244664" y="478494"/>
                  </a:lnTo>
                  <a:lnTo>
                    <a:pt x="2324830" y="493525"/>
                  </a:lnTo>
                  <a:lnTo>
                    <a:pt x="2382450" y="508557"/>
                  </a:lnTo>
                  <a:lnTo>
                    <a:pt x="2435059" y="531104"/>
                  </a:lnTo>
                  <a:lnTo>
                    <a:pt x="2502700" y="553650"/>
                  </a:lnTo>
                  <a:lnTo>
                    <a:pt x="2557814" y="568682"/>
                  </a:lnTo>
                  <a:lnTo>
                    <a:pt x="2597898" y="573692"/>
                  </a:lnTo>
                  <a:lnTo>
                    <a:pt x="2625455" y="566176"/>
                  </a:lnTo>
                  <a:lnTo>
                    <a:pt x="2648002" y="551145"/>
                  </a:lnTo>
                  <a:lnTo>
                    <a:pt x="2675559" y="528598"/>
                  </a:lnTo>
                  <a:lnTo>
                    <a:pt x="2693095" y="506051"/>
                  </a:lnTo>
                  <a:lnTo>
                    <a:pt x="2710632" y="478494"/>
                  </a:lnTo>
                  <a:lnTo>
                    <a:pt x="2733179" y="440916"/>
                  </a:lnTo>
                  <a:lnTo>
                    <a:pt x="2755726" y="380791"/>
                  </a:lnTo>
                  <a:lnTo>
                    <a:pt x="2770757" y="335698"/>
                  </a:lnTo>
                  <a:lnTo>
                    <a:pt x="2780778" y="298119"/>
                  </a:lnTo>
                  <a:lnTo>
                    <a:pt x="2795809" y="265552"/>
                  </a:lnTo>
                  <a:lnTo>
                    <a:pt x="2818356" y="227974"/>
                  </a:lnTo>
                  <a:lnTo>
                    <a:pt x="2833387" y="210437"/>
                  </a:lnTo>
                  <a:lnTo>
                    <a:pt x="2893512" y="172859"/>
                  </a:lnTo>
                  <a:lnTo>
                    <a:pt x="2943616" y="152818"/>
                  </a:lnTo>
                  <a:lnTo>
                    <a:pt x="2858439" y="0"/>
                  </a:lnTo>
                  <a:lnTo>
                    <a:pt x="2758231" y="60125"/>
                  </a:lnTo>
                  <a:lnTo>
                    <a:pt x="2693095" y="97703"/>
                  </a:lnTo>
                  <a:lnTo>
                    <a:pt x="2632970" y="135281"/>
                  </a:lnTo>
                  <a:lnTo>
                    <a:pt x="2575351" y="165344"/>
                  </a:lnTo>
                  <a:lnTo>
                    <a:pt x="2510215" y="190396"/>
                  </a:lnTo>
                  <a:lnTo>
                    <a:pt x="2457606" y="195406"/>
                  </a:lnTo>
                  <a:lnTo>
                    <a:pt x="2294768" y="192901"/>
                  </a:lnTo>
                  <a:lnTo>
                    <a:pt x="1908966" y="192901"/>
                  </a:lnTo>
                  <a:lnTo>
                    <a:pt x="1678487" y="192901"/>
                  </a:lnTo>
                  <a:lnTo>
                    <a:pt x="1272644" y="190396"/>
                  </a:lnTo>
                  <a:lnTo>
                    <a:pt x="906884" y="185385"/>
                  </a:lnTo>
                  <a:lnTo>
                    <a:pt x="781624" y="1828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0">
              <a:extLst>
                <a:ext uri="{FF2B5EF4-FFF2-40B4-BE49-F238E27FC236}">
                  <a16:creationId xmlns:a16="http://schemas.microsoft.com/office/drawing/2014/main" id="{A28D669B-D2D8-444D-ABFA-FAECE50FD674}"/>
                </a:ext>
              </a:extLst>
            </p:cNvPr>
            <p:cNvSpPr/>
            <p:nvPr/>
          </p:nvSpPr>
          <p:spPr>
            <a:xfrm>
              <a:off x="5300664" y="5038725"/>
              <a:ext cx="2828925" cy="509588"/>
            </a:xfrm>
            <a:custGeom>
              <a:avLst/>
              <a:gdLst>
                <a:gd name="connsiteX0" fmla="*/ 792956 w 2828925"/>
                <a:gd name="connsiteY0" fmla="*/ 180975 h 509588"/>
                <a:gd name="connsiteX1" fmla="*/ 1012031 w 2828925"/>
                <a:gd name="connsiteY1" fmla="*/ 157163 h 509588"/>
                <a:gd name="connsiteX2" fmla="*/ 1204912 w 2828925"/>
                <a:gd name="connsiteY2" fmla="*/ 138113 h 509588"/>
                <a:gd name="connsiteX3" fmla="*/ 1293018 w 2828925"/>
                <a:gd name="connsiteY3" fmla="*/ 128588 h 509588"/>
                <a:gd name="connsiteX4" fmla="*/ 1462087 w 2828925"/>
                <a:gd name="connsiteY4" fmla="*/ 109538 h 509588"/>
                <a:gd name="connsiteX5" fmla="*/ 1609725 w 2828925"/>
                <a:gd name="connsiteY5" fmla="*/ 104775 h 509588"/>
                <a:gd name="connsiteX6" fmla="*/ 1785937 w 2828925"/>
                <a:gd name="connsiteY6" fmla="*/ 97631 h 509588"/>
                <a:gd name="connsiteX7" fmla="*/ 1966912 w 2828925"/>
                <a:gd name="connsiteY7" fmla="*/ 90488 h 509588"/>
                <a:gd name="connsiteX8" fmla="*/ 2097881 w 2828925"/>
                <a:gd name="connsiteY8" fmla="*/ 88106 h 509588"/>
                <a:gd name="connsiteX9" fmla="*/ 2138362 w 2828925"/>
                <a:gd name="connsiteY9" fmla="*/ 80963 h 509588"/>
                <a:gd name="connsiteX10" fmla="*/ 2190750 w 2828925"/>
                <a:gd name="connsiteY10" fmla="*/ 71438 h 509588"/>
                <a:gd name="connsiteX11" fmla="*/ 2243137 w 2828925"/>
                <a:gd name="connsiteY11" fmla="*/ 57150 h 509588"/>
                <a:gd name="connsiteX12" fmla="*/ 2288381 w 2828925"/>
                <a:gd name="connsiteY12" fmla="*/ 40481 h 509588"/>
                <a:gd name="connsiteX13" fmla="*/ 2326481 w 2828925"/>
                <a:gd name="connsiteY13" fmla="*/ 23813 h 509588"/>
                <a:gd name="connsiteX14" fmla="*/ 2359818 w 2828925"/>
                <a:gd name="connsiteY14" fmla="*/ 4763 h 509588"/>
                <a:gd name="connsiteX15" fmla="*/ 2371725 w 2828925"/>
                <a:gd name="connsiteY15" fmla="*/ 0 h 509588"/>
                <a:gd name="connsiteX16" fmla="*/ 2388393 w 2828925"/>
                <a:gd name="connsiteY16" fmla="*/ 0 h 509588"/>
                <a:gd name="connsiteX17" fmla="*/ 2443162 w 2828925"/>
                <a:gd name="connsiteY17" fmla="*/ 19050 h 509588"/>
                <a:gd name="connsiteX18" fmla="*/ 2509837 w 2828925"/>
                <a:gd name="connsiteY18" fmla="*/ 42863 h 509588"/>
                <a:gd name="connsiteX19" fmla="*/ 2569368 w 2828925"/>
                <a:gd name="connsiteY19" fmla="*/ 69056 h 509588"/>
                <a:gd name="connsiteX20" fmla="*/ 2624137 w 2828925"/>
                <a:gd name="connsiteY20" fmla="*/ 97631 h 509588"/>
                <a:gd name="connsiteX21" fmla="*/ 2662237 w 2828925"/>
                <a:gd name="connsiteY21" fmla="*/ 116681 h 509588"/>
                <a:gd name="connsiteX22" fmla="*/ 2702718 w 2828925"/>
                <a:gd name="connsiteY22" fmla="*/ 140494 h 509588"/>
                <a:gd name="connsiteX23" fmla="*/ 2733675 w 2828925"/>
                <a:gd name="connsiteY23" fmla="*/ 159544 h 509588"/>
                <a:gd name="connsiteX24" fmla="*/ 2759868 w 2828925"/>
                <a:gd name="connsiteY24" fmla="*/ 178594 h 509588"/>
                <a:gd name="connsiteX25" fmla="*/ 2783681 w 2828925"/>
                <a:gd name="connsiteY25" fmla="*/ 197644 h 509588"/>
                <a:gd name="connsiteX26" fmla="*/ 2802731 w 2828925"/>
                <a:gd name="connsiteY26" fmla="*/ 216694 h 509588"/>
                <a:gd name="connsiteX27" fmla="*/ 2809875 w 2828925"/>
                <a:gd name="connsiteY27" fmla="*/ 226219 h 509588"/>
                <a:gd name="connsiteX28" fmla="*/ 2821781 w 2828925"/>
                <a:gd name="connsiteY28" fmla="*/ 245269 h 509588"/>
                <a:gd name="connsiteX29" fmla="*/ 2826543 w 2828925"/>
                <a:gd name="connsiteY29" fmla="*/ 261938 h 509588"/>
                <a:gd name="connsiteX30" fmla="*/ 2828925 w 2828925"/>
                <a:gd name="connsiteY30" fmla="*/ 283369 h 509588"/>
                <a:gd name="connsiteX31" fmla="*/ 2824162 w 2828925"/>
                <a:gd name="connsiteY31" fmla="*/ 302419 h 509588"/>
                <a:gd name="connsiteX32" fmla="*/ 2812256 w 2828925"/>
                <a:gd name="connsiteY32" fmla="*/ 319088 h 509588"/>
                <a:gd name="connsiteX33" fmla="*/ 2793206 w 2828925"/>
                <a:gd name="connsiteY33" fmla="*/ 335756 h 509588"/>
                <a:gd name="connsiteX34" fmla="*/ 2759868 w 2828925"/>
                <a:gd name="connsiteY34" fmla="*/ 347663 h 509588"/>
                <a:gd name="connsiteX35" fmla="*/ 2702718 w 2828925"/>
                <a:gd name="connsiteY35" fmla="*/ 357188 h 509588"/>
                <a:gd name="connsiteX36" fmla="*/ 2647950 w 2828925"/>
                <a:gd name="connsiteY36" fmla="*/ 354806 h 509588"/>
                <a:gd name="connsiteX37" fmla="*/ 2543175 w 2828925"/>
                <a:gd name="connsiteY37" fmla="*/ 347663 h 509588"/>
                <a:gd name="connsiteX38" fmla="*/ 2371725 w 2828925"/>
                <a:gd name="connsiteY38" fmla="*/ 338138 h 509588"/>
                <a:gd name="connsiteX39" fmla="*/ 2174081 w 2828925"/>
                <a:gd name="connsiteY39" fmla="*/ 333375 h 509588"/>
                <a:gd name="connsiteX40" fmla="*/ 1928812 w 2828925"/>
                <a:gd name="connsiteY40" fmla="*/ 333375 h 509588"/>
                <a:gd name="connsiteX41" fmla="*/ 1624012 w 2828925"/>
                <a:gd name="connsiteY41" fmla="*/ 340519 h 509588"/>
                <a:gd name="connsiteX42" fmla="*/ 1412081 w 2828925"/>
                <a:gd name="connsiteY42" fmla="*/ 350044 h 509588"/>
                <a:gd name="connsiteX43" fmla="*/ 1176337 w 2828925"/>
                <a:gd name="connsiteY43" fmla="*/ 366713 h 509588"/>
                <a:gd name="connsiteX44" fmla="*/ 983456 w 2828925"/>
                <a:gd name="connsiteY44" fmla="*/ 388144 h 509588"/>
                <a:gd name="connsiteX45" fmla="*/ 850106 w 2828925"/>
                <a:gd name="connsiteY45" fmla="*/ 407194 h 509588"/>
                <a:gd name="connsiteX46" fmla="*/ 707231 w 2828925"/>
                <a:gd name="connsiteY46" fmla="*/ 433388 h 509588"/>
                <a:gd name="connsiteX47" fmla="*/ 545306 w 2828925"/>
                <a:gd name="connsiteY47" fmla="*/ 466725 h 509588"/>
                <a:gd name="connsiteX48" fmla="*/ 426243 w 2828925"/>
                <a:gd name="connsiteY48" fmla="*/ 495300 h 509588"/>
                <a:gd name="connsiteX49" fmla="*/ 373856 w 2828925"/>
                <a:gd name="connsiteY49" fmla="*/ 507206 h 509588"/>
                <a:gd name="connsiteX50" fmla="*/ 359568 w 2828925"/>
                <a:gd name="connsiteY50" fmla="*/ 509588 h 509588"/>
                <a:gd name="connsiteX51" fmla="*/ 307181 w 2828925"/>
                <a:gd name="connsiteY51" fmla="*/ 483394 h 509588"/>
                <a:gd name="connsiteX52" fmla="*/ 257175 w 2828925"/>
                <a:gd name="connsiteY52" fmla="*/ 454819 h 509588"/>
                <a:gd name="connsiteX53" fmla="*/ 211931 w 2828925"/>
                <a:gd name="connsiteY53" fmla="*/ 423863 h 509588"/>
                <a:gd name="connsiteX54" fmla="*/ 180975 w 2828925"/>
                <a:gd name="connsiteY54" fmla="*/ 397669 h 509588"/>
                <a:gd name="connsiteX55" fmla="*/ 147637 w 2828925"/>
                <a:gd name="connsiteY55" fmla="*/ 369094 h 509588"/>
                <a:gd name="connsiteX56" fmla="*/ 121443 w 2828925"/>
                <a:gd name="connsiteY56" fmla="*/ 340519 h 509588"/>
                <a:gd name="connsiteX57" fmla="*/ 83343 w 2828925"/>
                <a:gd name="connsiteY57" fmla="*/ 292894 h 509588"/>
                <a:gd name="connsiteX58" fmla="*/ 50006 w 2828925"/>
                <a:gd name="connsiteY58" fmla="*/ 240506 h 509588"/>
                <a:gd name="connsiteX59" fmla="*/ 19050 w 2828925"/>
                <a:gd name="connsiteY59" fmla="*/ 190500 h 509588"/>
                <a:gd name="connsiteX60" fmla="*/ 2381 w 2828925"/>
                <a:gd name="connsiteY60" fmla="*/ 147638 h 509588"/>
                <a:gd name="connsiteX61" fmla="*/ 0 w 2828925"/>
                <a:gd name="connsiteY61" fmla="*/ 116681 h 509588"/>
                <a:gd name="connsiteX62" fmla="*/ 2381 w 2828925"/>
                <a:gd name="connsiteY62" fmla="*/ 102394 h 509588"/>
                <a:gd name="connsiteX63" fmla="*/ 11906 w 2828925"/>
                <a:gd name="connsiteY63" fmla="*/ 95250 h 509588"/>
                <a:gd name="connsiteX64" fmla="*/ 26193 w 2828925"/>
                <a:gd name="connsiteY64" fmla="*/ 97631 h 509588"/>
                <a:gd name="connsiteX65" fmla="*/ 50006 w 2828925"/>
                <a:gd name="connsiteY65" fmla="*/ 109538 h 509588"/>
                <a:gd name="connsiteX66" fmla="*/ 104775 w 2828925"/>
                <a:gd name="connsiteY66" fmla="*/ 140494 h 509588"/>
                <a:gd name="connsiteX67" fmla="*/ 157162 w 2828925"/>
                <a:gd name="connsiteY67" fmla="*/ 169069 h 509588"/>
                <a:gd name="connsiteX68" fmla="*/ 209550 w 2828925"/>
                <a:gd name="connsiteY68" fmla="*/ 190500 h 509588"/>
                <a:gd name="connsiteX69" fmla="*/ 242887 w 2828925"/>
                <a:gd name="connsiteY69" fmla="*/ 202406 h 509588"/>
                <a:gd name="connsiteX70" fmla="*/ 290512 w 2828925"/>
                <a:gd name="connsiteY70" fmla="*/ 216694 h 509588"/>
                <a:gd name="connsiteX71" fmla="*/ 330993 w 2828925"/>
                <a:gd name="connsiteY71" fmla="*/ 221456 h 509588"/>
                <a:gd name="connsiteX72" fmla="*/ 407193 w 2828925"/>
                <a:gd name="connsiteY72" fmla="*/ 219075 h 509588"/>
                <a:gd name="connsiteX73" fmla="*/ 571500 w 2828925"/>
                <a:gd name="connsiteY73" fmla="*/ 202406 h 509588"/>
                <a:gd name="connsiteX74" fmla="*/ 792956 w 2828925"/>
                <a:gd name="connsiteY74" fmla="*/ 180975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28925" h="509588">
                  <a:moveTo>
                    <a:pt x="792956" y="180975"/>
                  </a:moveTo>
                  <a:lnTo>
                    <a:pt x="1012031" y="157163"/>
                  </a:lnTo>
                  <a:lnTo>
                    <a:pt x="1204912" y="138113"/>
                  </a:lnTo>
                  <a:lnTo>
                    <a:pt x="1293018" y="128588"/>
                  </a:lnTo>
                  <a:lnTo>
                    <a:pt x="1462087" y="109538"/>
                  </a:lnTo>
                  <a:lnTo>
                    <a:pt x="1609725" y="104775"/>
                  </a:lnTo>
                  <a:lnTo>
                    <a:pt x="1785937" y="97631"/>
                  </a:lnTo>
                  <a:lnTo>
                    <a:pt x="1966912" y="90488"/>
                  </a:lnTo>
                  <a:lnTo>
                    <a:pt x="2097881" y="88106"/>
                  </a:lnTo>
                  <a:lnTo>
                    <a:pt x="2138362" y="80963"/>
                  </a:lnTo>
                  <a:lnTo>
                    <a:pt x="2190750" y="71438"/>
                  </a:lnTo>
                  <a:lnTo>
                    <a:pt x="2243137" y="57150"/>
                  </a:lnTo>
                  <a:lnTo>
                    <a:pt x="2288381" y="40481"/>
                  </a:lnTo>
                  <a:lnTo>
                    <a:pt x="2326481" y="23813"/>
                  </a:lnTo>
                  <a:lnTo>
                    <a:pt x="2359818" y="4763"/>
                  </a:lnTo>
                  <a:lnTo>
                    <a:pt x="2371725" y="0"/>
                  </a:lnTo>
                  <a:lnTo>
                    <a:pt x="2388393" y="0"/>
                  </a:lnTo>
                  <a:lnTo>
                    <a:pt x="2443162" y="19050"/>
                  </a:lnTo>
                  <a:lnTo>
                    <a:pt x="2509837" y="42863"/>
                  </a:lnTo>
                  <a:lnTo>
                    <a:pt x="2569368" y="69056"/>
                  </a:lnTo>
                  <a:lnTo>
                    <a:pt x="2624137" y="97631"/>
                  </a:lnTo>
                  <a:lnTo>
                    <a:pt x="2662237" y="116681"/>
                  </a:lnTo>
                  <a:lnTo>
                    <a:pt x="2702718" y="140494"/>
                  </a:lnTo>
                  <a:lnTo>
                    <a:pt x="2733675" y="159544"/>
                  </a:lnTo>
                  <a:lnTo>
                    <a:pt x="2759868" y="178594"/>
                  </a:lnTo>
                  <a:lnTo>
                    <a:pt x="2783681" y="197644"/>
                  </a:lnTo>
                  <a:lnTo>
                    <a:pt x="2802731" y="216694"/>
                  </a:lnTo>
                  <a:lnTo>
                    <a:pt x="2809875" y="226219"/>
                  </a:lnTo>
                  <a:lnTo>
                    <a:pt x="2821781" y="245269"/>
                  </a:lnTo>
                  <a:lnTo>
                    <a:pt x="2826543" y="261938"/>
                  </a:lnTo>
                  <a:lnTo>
                    <a:pt x="2828925" y="283369"/>
                  </a:lnTo>
                  <a:lnTo>
                    <a:pt x="2824162" y="302419"/>
                  </a:lnTo>
                  <a:lnTo>
                    <a:pt x="2812256" y="319088"/>
                  </a:lnTo>
                  <a:lnTo>
                    <a:pt x="2793206" y="335756"/>
                  </a:lnTo>
                  <a:lnTo>
                    <a:pt x="2759868" y="347663"/>
                  </a:lnTo>
                  <a:lnTo>
                    <a:pt x="2702718" y="357188"/>
                  </a:lnTo>
                  <a:lnTo>
                    <a:pt x="2647950" y="354806"/>
                  </a:lnTo>
                  <a:lnTo>
                    <a:pt x="2543175" y="347663"/>
                  </a:lnTo>
                  <a:lnTo>
                    <a:pt x="2371725" y="338138"/>
                  </a:lnTo>
                  <a:lnTo>
                    <a:pt x="2174081" y="333375"/>
                  </a:lnTo>
                  <a:lnTo>
                    <a:pt x="1928812" y="333375"/>
                  </a:lnTo>
                  <a:lnTo>
                    <a:pt x="1624012" y="340519"/>
                  </a:lnTo>
                  <a:lnTo>
                    <a:pt x="1412081" y="350044"/>
                  </a:lnTo>
                  <a:lnTo>
                    <a:pt x="1176337" y="366713"/>
                  </a:lnTo>
                  <a:lnTo>
                    <a:pt x="983456" y="388144"/>
                  </a:lnTo>
                  <a:lnTo>
                    <a:pt x="850106" y="407194"/>
                  </a:lnTo>
                  <a:lnTo>
                    <a:pt x="707231" y="433388"/>
                  </a:lnTo>
                  <a:lnTo>
                    <a:pt x="545306" y="466725"/>
                  </a:lnTo>
                  <a:lnTo>
                    <a:pt x="426243" y="495300"/>
                  </a:lnTo>
                  <a:lnTo>
                    <a:pt x="373856" y="507206"/>
                  </a:lnTo>
                  <a:lnTo>
                    <a:pt x="359568" y="509588"/>
                  </a:lnTo>
                  <a:lnTo>
                    <a:pt x="307181" y="483394"/>
                  </a:lnTo>
                  <a:lnTo>
                    <a:pt x="257175" y="454819"/>
                  </a:lnTo>
                  <a:lnTo>
                    <a:pt x="211931" y="423863"/>
                  </a:lnTo>
                  <a:lnTo>
                    <a:pt x="180975" y="397669"/>
                  </a:lnTo>
                  <a:lnTo>
                    <a:pt x="147637" y="369094"/>
                  </a:lnTo>
                  <a:lnTo>
                    <a:pt x="121443" y="340519"/>
                  </a:lnTo>
                  <a:lnTo>
                    <a:pt x="83343" y="292894"/>
                  </a:lnTo>
                  <a:lnTo>
                    <a:pt x="50006" y="240506"/>
                  </a:lnTo>
                  <a:lnTo>
                    <a:pt x="19050" y="190500"/>
                  </a:lnTo>
                  <a:lnTo>
                    <a:pt x="2381" y="147638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1906" y="95250"/>
                  </a:lnTo>
                  <a:lnTo>
                    <a:pt x="26193" y="97631"/>
                  </a:lnTo>
                  <a:lnTo>
                    <a:pt x="50006" y="109538"/>
                  </a:lnTo>
                  <a:lnTo>
                    <a:pt x="104775" y="140494"/>
                  </a:lnTo>
                  <a:lnTo>
                    <a:pt x="157162" y="169069"/>
                  </a:lnTo>
                  <a:lnTo>
                    <a:pt x="209550" y="190500"/>
                  </a:lnTo>
                  <a:lnTo>
                    <a:pt x="242887" y="202406"/>
                  </a:lnTo>
                  <a:lnTo>
                    <a:pt x="290512" y="216694"/>
                  </a:lnTo>
                  <a:lnTo>
                    <a:pt x="330993" y="221456"/>
                  </a:lnTo>
                  <a:lnTo>
                    <a:pt x="407193" y="219075"/>
                  </a:lnTo>
                  <a:lnTo>
                    <a:pt x="571500" y="202406"/>
                  </a:lnTo>
                  <a:lnTo>
                    <a:pt x="7929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94452771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FD6DFAB-0CAE-4DA8-BB34-E9A9FC3338FF}"/>
              </a:ext>
            </a:extLst>
          </p:cNvPr>
          <p:cNvSpPr/>
          <p:nvPr/>
        </p:nvSpPr>
        <p:spPr>
          <a:xfrm>
            <a:off x="4250536" y="1820863"/>
            <a:ext cx="1735137" cy="457200"/>
          </a:xfrm>
          <a:custGeom>
            <a:avLst/>
            <a:gdLst>
              <a:gd name="connsiteX0" fmla="*/ 1233487 w 1735931"/>
              <a:gd name="connsiteY0" fmla="*/ 238125 h 457200"/>
              <a:gd name="connsiteX1" fmla="*/ 1028700 w 1735931"/>
              <a:gd name="connsiteY1" fmla="*/ 276225 h 457200"/>
              <a:gd name="connsiteX2" fmla="*/ 881062 w 1735931"/>
              <a:gd name="connsiteY2" fmla="*/ 288132 h 457200"/>
              <a:gd name="connsiteX3" fmla="*/ 735806 w 1735931"/>
              <a:gd name="connsiteY3" fmla="*/ 321469 h 457200"/>
              <a:gd name="connsiteX4" fmla="*/ 542925 w 1735931"/>
              <a:gd name="connsiteY4" fmla="*/ 366713 h 457200"/>
              <a:gd name="connsiteX5" fmla="*/ 392906 w 1735931"/>
              <a:gd name="connsiteY5" fmla="*/ 404813 h 457200"/>
              <a:gd name="connsiteX6" fmla="*/ 371475 w 1735931"/>
              <a:gd name="connsiteY6" fmla="*/ 423863 h 457200"/>
              <a:gd name="connsiteX7" fmla="*/ 354806 w 1735931"/>
              <a:gd name="connsiteY7" fmla="*/ 438150 h 457200"/>
              <a:gd name="connsiteX8" fmla="*/ 326231 w 1735931"/>
              <a:gd name="connsiteY8" fmla="*/ 450057 h 457200"/>
              <a:gd name="connsiteX9" fmla="*/ 292894 w 1735931"/>
              <a:gd name="connsiteY9" fmla="*/ 457200 h 457200"/>
              <a:gd name="connsiteX10" fmla="*/ 250031 w 1735931"/>
              <a:gd name="connsiteY10" fmla="*/ 457200 h 457200"/>
              <a:gd name="connsiteX11" fmla="*/ 226219 w 1735931"/>
              <a:gd name="connsiteY11" fmla="*/ 452438 h 457200"/>
              <a:gd name="connsiteX12" fmla="*/ 188119 w 1735931"/>
              <a:gd name="connsiteY12" fmla="*/ 433388 h 457200"/>
              <a:gd name="connsiteX13" fmla="*/ 145256 w 1735931"/>
              <a:gd name="connsiteY13" fmla="*/ 402432 h 457200"/>
              <a:gd name="connsiteX14" fmla="*/ 104775 w 1735931"/>
              <a:gd name="connsiteY14" fmla="*/ 369094 h 457200"/>
              <a:gd name="connsiteX15" fmla="*/ 71437 w 1735931"/>
              <a:gd name="connsiteY15" fmla="*/ 330994 h 457200"/>
              <a:gd name="connsiteX16" fmla="*/ 40481 w 1735931"/>
              <a:gd name="connsiteY16" fmla="*/ 288132 h 457200"/>
              <a:gd name="connsiteX17" fmla="*/ 14287 w 1735931"/>
              <a:gd name="connsiteY17" fmla="*/ 235744 h 457200"/>
              <a:gd name="connsiteX18" fmla="*/ 2381 w 1735931"/>
              <a:gd name="connsiteY18" fmla="*/ 207169 h 457200"/>
              <a:gd name="connsiteX19" fmla="*/ 0 w 1735931"/>
              <a:gd name="connsiteY19" fmla="*/ 185738 h 457200"/>
              <a:gd name="connsiteX20" fmla="*/ 2381 w 1735931"/>
              <a:gd name="connsiteY20" fmla="*/ 166688 h 457200"/>
              <a:gd name="connsiteX21" fmla="*/ 11906 w 1735931"/>
              <a:gd name="connsiteY21" fmla="*/ 161925 h 457200"/>
              <a:gd name="connsiteX22" fmla="*/ 21431 w 1735931"/>
              <a:gd name="connsiteY22" fmla="*/ 161925 h 457200"/>
              <a:gd name="connsiteX23" fmla="*/ 50006 w 1735931"/>
              <a:gd name="connsiteY23" fmla="*/ 173832 h 457200"/>
              <a:gd name="connsiteX24" fmla="*/ 102394 w 1735931"/>
              <a:gd name="connsiteY24" fmla="*/ 202407 h 457200"/>
              <a:gd name="connsiteX25" fmla="*/ 142875 w 1735931"/>
              <a:gd name="connsiteY25" fmla="*/ 221457 h 457200"/>
              <a:gd name="connsiteX26" fmla="*/ 185737 w 1735931"/>
              <a:gd name="connsiteY26" fmla="*/ 235744 h 457200"/>
              <a:gd name="connsiteX27" fmla="*/ 223837 w 1735931"/>
              <a:gd name="connsiteY27" fmla="*/ 242888 h 457200"/>
              <a:gd name="connsiteX28" fmla="*/ 269081 w 1735931"/>
              <a:gd name="connsiteY28" fmla="*/ 247650 h 457200"/>
              <a:gd name="connsiteX29" fmla="*/ 300037 w 1735931"/>
              <a:gd name="connsiteY29" fmla="*/ 247650 h 457200"/>
              <a:gd name="connsiteX30" fmla="*/ 354806 w 1735931"/>
              <a:gd name="connsiteY30" fmla="*/ 242888 h 457200"/>
              <a:gd name="connsiteX31" fmla="*/ 402431 w 1735931"/>
              <a:gd name="connsiteY31" fmla="*/ 235744 h 457200"/>
              <a:gd name="connsiteX32" fmla="*/ 564356 w 1735931"/>
              <a:gd name="connsiteY32" fmla="*/ 207169 h 457200"/>
              <a:gd name="connsiteX33" fmla="*/ 764381 w 1735931"/>
              <a:gd name="connsiteY33" fmla="*/ 159544 h 457200"/>
              <a:gd name="connsiteX34" fmla="*/ 883444 w 1735931"/>
              <a:gd name="connsiteY34" fmla="*/ 130969 h 457200"/>
              <a:gd name="connsiteX35" fmla="*/ 1035844 w 1735931"/>
              <a:gd name="connsiteY35" fmla="*/ 97632 h 457200"/>
              <a:gd name="connsiteX36" fmla="*/ 1128712 w 1735931"/>
              <a:gd name="connsiteY36" fmla="*/ 78582 h 457200"/>
              <a:gd name="connsiteX37" fmla="*/ 1212056 w 1735931"/>
              <a:gd name="connsiteY37" fmla="*/ 61913 h 457200"/>
              <a:gd name="connsiteX38" fmla="*/ 1312069 w 1735931"/>
              <a:gd name="connsiteY38" fmla="*/ 38100 h 457200"/>
              <a:gd name="connsiteX39" fmla="*/ 1393031 w 1735931"/>
              <a:gd name="connsiteY39" fmla="*/ 11907 h 457200"/>
              <a:gd name="connsiteX40" fmla="*/ 1426369 w 1735931"/>
              <a:gd name="connsiteY40" fmla="*/ 0 h 457200"/>
              <a:gd name="connsiteX41" fmla="*/ 1495425 w 1735931"/>
              <a:gd name="connsiteY41" fmla="*/ 4763 h 457200"/>
              <a:gd name="connsiteX42" fmla="*/ 1540669 w 1735931"/>
              <a:gd name="connsiteY42" fmla="*/ 11907 h 457200"/>
              <a:gd name="connsiteX43" fmla="*/ 1600200 w 1735931"/>
              <a:gd name="connsiteY43" fmla="*/ 26194 h 457200"/>
              <a:gd name="connsiteX44" fmla="*/ 1650206 w 1735931"/>
              <a:gd name="connsiteY44" fmla="*/ 47625 h 457200"/>
              <a:gd name="connsiteX45" fmla="*/ 1695450 w 1735931"/>
              <a:gd name="connsiteY45" fmla="*/ 71438 h 457200"/>
              <a:gd name="connsiteX46" fmla="*/ 1728787 w 1735931"/>
              <a:gd name="connsiteY46" fmla="*/ 97632 h 457200"/>
              <a:gd name="connsiteX47" fmla="*/ 1735931 w 1735931"/>
              <a:gd name="connsiteY47" fmla="*/ 114300 h 457200"/>
              <a:gd name="connsiteX48" fmla="*/ 1731169 w 1735931"/>
              <a:gd name="connsiteY48" fmla="*/ 135732 h 457200"/>
              <a:gd name="connsiteX49" fmla="*/ 1716881 w 1735931"/>
              <a:gd name="connsiteY49" fmla="*/ 154782 h 457200"/>
              <a:gd name="connsiteX50" fmla="*/ 1688306 w 1735931"/>
              <a:gd name="connsiteY50" fmla="*/ 169069 h 457200"/>
              <a:gd name="connsiteX51" fmla="*/ 1645444 w 1735931"/>
              <a:gd name="connsiteY51" fmla="*/ 183357 h 457200"/>
              <a:gd name="connsiteX52" fmla="*/ 1547812 w 1735931"/>
              <a:gd name="connsiteY52" fmla="*/ 200025 h 457200"/>
              <a:gd name="connsiteX53" fmla="*/ 1459706 w 1735931"/>
              <a:gd name="connsiteY53" fmla="*/ 211932 h 457200"/>
              <a:gd name="connsiteX54" fmla="*/ 1233487 w 1735931"/>
              <a:gd name="connsiteY54" fmla="*/ 238125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35931" h="457200">
                <a:moveTo>
                  <a:pt x="1233487" y="238125"/>
                </a:moveTo>
                <a:lnTo>
                  <a:pt x="1028700" y="276225"/>
                </a:lnTo>
                <a:lnTo>
                  <a:pt x="881062" y="288132"/>
                </a:lnTo>
                <a:lnTo>
                  <a:pt x="735806" y="321469"/>
                </a:lnTo>
                <a:lnTo>
                  <a:pt x="542925" y="366713"/>
                </a:lnTo>
                <a:lnTo>
                  <a:pt x="392906" y="404813"/>
                </a:lnTo>
                <a:lnTo>
                  <a:pt x="371475" y="423863"/>
                </a:lnTo>
                <a:lnTo>
                  <a:pt x="354806" y="438150"/>
                </a:lnTo>
                <a:lnTo>
                  <a:pt x="326231" y="450057"/>
                </a:lnTo>
                <a:lnTo>
                  <a:pt x="292894" y="457200"/>
                </a:lnTo>
                <a:lnTo>
                  <a:pt x="250031" y="457200"/>
                </a:lnTo>
                <a:lnTo>
                  <a:pt x="226219" y="452438"/>
                </a:lnTo>
                <a:lnTo>
                  <a:pt x="188119" y="433388"/>
                </a:lnTo>
                <a:lnTo>
                  <a:pt x="145256" y="402432"/>
                </a:lnTo>
                <a:lnTo>
                  <a:pt x="104775" y="369094"/>
                </a:lnTo>
                <a:lnTo>
                  <a:pt x="71437" y="330994"/>
                </a:lnTo>
                <a:lnTo>
                  <a:pt x="40481" y="288132"/>
                </a:lnTo>
                <a:lnTo>
                  <a:pt x="14287" y="235744"/>
                </a:lnTo>
                <a:lnTo>
                  <a:pt x="2381" y="207169"/>
                </a:lnTo>
                <a:lnTo>
                  <a:pt x="0" y="185738"/>
                </a:lnTo>
                <a:lnTo>
                  <a:pt x="2381" y="166688"/>
                </a:lnTo>
                <a:lnTo>
                  <a:pt x="11906" y="161925"/>
                </a:lnTo>
                <a:lnTo>
                  <a:pt x="21431" y="161925"/>
                </a:lnTo>
                <a:lnTo>
                  <a:pt x="50006" y="173832"/>
                </a:lnTo>
                <a:lnTo>
                  <a:pt x="102394" y="202407"/>
                </a:lnTo>
                <a:lnTo>
                  <a:pt x="142875" y="221457"/>
                </a:lnTo>
                <a:lnTo>
                  <a:pt x="185737" y="235744"/>
                </a:lnTo>
                <a:lnTo>
                  <a:pt x="223837" y="242888"/>
                </a:lnTo>
                <a:lnTo>
                  <a:pt x="269081" y="247650"/>
                </a:lnTo>
                <a:lnTo>
                  <a:pt x="300037" y="247650"/>
                </a:lnTo>
                <a:lnTo>
                  <a:pt x="354806" y="242888"/>
                </a:lnTo>
                <a:lnTo>
                  <a:pt x="402431" y="235744"/>
                </a:lnTo>
                <a:lnTo>
                  <a:pt x="564356" y="207169"/>
                </a:lnTo>
                <a:lnTo>
                  <a:pt x="764381" y="159544"/>
                </a:lnTo>
                <a:lnTo>
                  <a:pt x="883444" y="130969"/>
                </a:lnTo>
                <a:lnTo>
                  <a:pt x="1035844" y="97632"/>
                </a:lnTo>
                <a:lnTo>
                  <a:pt x="1128712" y="78582"/>
                </a:lnTo>
                <a:lnTo>
                  <a:pt x="1212056" y="61913"/>
                </a:lnTo>
                <a:lnTo>
                  <a:pt x="1312069" y="38100"/>
                </a:lnTo>
                <a:lnTo>
                  <a:pt x="1393031" y="11907"/>
                </a:lnTo>
                <a:lnTo>
                  <a:pt x="1426369" y="0"/>
                </a:lnTo>
                <a:cubicBezTo>
                  <a:pt x="1449384" y="1644"/>
                  <a:pt x="1472352" y="4763"/>
                  <a:pt x="1495425" y="4763"/>
                </a:cubicBezTo>
                <a:lnTo>
                  <a:pt x="1540669" y="11907"/>
                </a:lnTo>
                <a:lnTo>
                  <a:pt x="1600200" y="26194"/>
                </a:lnTo>
                <a:lnTo>
                  <a:pt x="1650206" y="47625"/>
                </a:lnTo>
                <a:lnTo>
                  <a:pt x="1695450" y="71438"/>
                </a:lnTo>
                <a:lnTo>
                  <a:pt x="1728787" y="97632"/>
                </a:lnTo>
                <a:lnTo>
                  <a:pt x="1735931" y="114300"/>
                </a:lnTo>
                <a:lnTo>
                  <a:pt x="1731169" y="135732"/>
                </a:lnTo>
                <a:lnTo>
                  <a:pt x="1716881" y="154782"/>
                </a:lnTo>
                <a:lnTo>
                  <a:pt x="1688306" y="169069"/>
                </a:lnTo>
                <a:lnTo>
                  <a:pt x="1645444" y="183357"/>
                </a:lnTo>
                <a:lnTo>
                  <a:pt x="1547812" y="200025"/>
                </a:lnTo>
                <a:lnTo>
                  <a:pt x="1459706" y="211932"/>
                </a:lnTo>
                <a:lnTo>
                  <a:pt x="1233487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48024A8-0991-4809-82BA-CEC4EBC8982C}"/>
              </a:ext>
            </a:extLst>
          </p:cNvPr>
          <p:cNvSpPr/>
          <p:nvPr/>
        </p:nvSpPr>
        <p:spPr>
          <a:xfrm>
            <a:off x="4800602" y="4143375"/>
            <a:ext cx="2867025" cy="558800"/>
          </a:xfrm>
          <a:custGeom>
            <a:avLst/>
            <a:gdLst>
              <a:gd name="connsiteX0" fmla="*/ 1974153 w 2867410"/>
              <a:gd name="connsiteY0" fmla="*/ 280134 h 557625"/>
              <a:gd name="connsiteX1" fmla="*/ 1614735 w 2867410"/>
              <a:gd name="connsiteY1" fmla="*/ 314490 h 557625"/>
              <a:gd name="connsiteX2" fmla="*/ 1371600 w 2867410"/>
              <a:gd name="connsiteY2" fmla="*/ 332989 h 557625"/>
              <a:gd name="connsiteX3" fmla="*/ 1107323 w 2867410"/>
              <a:gd name="connsiteY3" fmla="*/ 375274 h 557625"/>
              <a:gd name="connsiteX4" fmla="*/ 872116 w 2867410"/>
              <a:gd name="connsiteY4" fmla="*/ 417558 h 557625"/>
              <a:gd name="connsiteX5" fmla="*/ 568197 w 2867410"/>
              <a:gd name="connsiteY5" fmla="*/ 480984 h 557625"/>
              <a:gd name="connsiteX6" fmla="*/ 496842 w 2867410"/>
              <a:gd name="connsiteY6" fmla="*/ 502127 h 557625"/>
              <a:gd name="connsiteX7" fmla="*/ 436058 w 2867410"/>
              <a:gd name="connsiteY7" fmla="*/ 525912 h 557625"/>
              <a:gd name="connsiteX8" fmla="*/ 351489 w 2867410"/>
              <a:gd name="connsiteY8" fmla="*/ 557625 h 557625"/>
              <a:gd name="connsiteX9" fmla="*/ 325061 w 2867410"/>
              <a:gd name="connsiteY9" fmla="*/ 554982 h 557625"/>
              <a:gd name="connsiteX10" fmla="*/ 266920 w 2867410"/>
              <a:gd name="connsiteY10" fmla="*/ 536483 h 557625"/>
              <a:gd name="connsiteX11" fmla="*/ 229921 w 2867410"/>
              <a:gd name="connsiteY11" fmla="*/ 515341 h 557625"/>
              <a:gd name="connsiteX12" fmla="*/ 203494 w 2867410"/>
              <a:gd name="connsiteY12" fmla="*/ 496841 h 557625"/>
              <a:gd name="connsiteX13" fmla="*/ 161209 w 2867410"/>
              <a:gd name="connsiteY13" fmla="*/ 451914 h 557625"/>
              <a:gd name="connsiteX14" fmla="*/ 103068 w 2867410"/>
              <a:gd name="connsiteY14" fmla="*/ 372631 h 557625"/>
              <a:gd name="connsiteX15" fmla="*/ 36999 w 2867410"/>
              <a:gd name="connsiteY15" fmla="*/ 280134 h 557625"/>
              <a:gd name="connsiteX16" fmla="*/ 7928 w 2867410"/>
              <a:gd name="connsiteY16" fmla="*/ 243135 h 557625"/>
              <a:gd name="connsiteX17" fmla="*/ 0 w 2867410"/>
              <a:gd name="connsiteY17" fmla="*/ 227278 h 557625"/>
              <a:gd name="connsiteX18" fmla="*/ 0 w 2867410"/>
              <a:gd name="connsiteY18" fmla="*/ 211421 h 557625"/>
              <a:gd name="connsiteX19" fmla="*/ 10571 w 2867410"/>
              <a:gd name="connsiteY19" fmla="*/ 200850 h 557625"/>
              <a:gd name="connsiteX20" fmla="*/ 36999 w 2867410"/>
              <a:gd name="connsiteY20" fmla="*/ 195565 h 557625"/>
              <a:gd name="connsiteX21" fmla="*/ 68712 w 2867410"/>
              <a:gd name="connsiteY21" fmla="*/ 203493 h 557625"/>
              <a:gd name="connsiteX22" fmla="*/ 145353 w 2867410"/>
              <a:gd name="connsiteY22" fmla="*/ 240492 h 557625"/>
              <a:gd name="connsiteX23" fmla="*/ 179709 w 2867410"/>
              <a:gd name="connsiteY23" fmla="*/ 253706 h 557625"/>
              <a:gd name="connsiteX24" fmla="*/ 232564 w 2867410"/>
              <a:gd name="connsiteY24" fmla="*/ 269563 h 557625"/>
              <a:gd name="connsiteX25" fmla="*/ 285420 w 2867410"/>
              <a:gd name="connsiteY25" fmla="*/ 280134 h 557625"/>
              <a:gd name="connsiteX26" fmla="*/ 348846 w 2867410"/>
              <a:gd name="connsiteY26" fmla="*/ 288062 h 557625"/>
              <a:gd name="connsiteX27" fmla="*/ 409630 w 2867410"/>
              <a:gd name="connsiteY27" fmla="*/ 290705 h 557625"/>
              <a:gd name="connsiteX28" fmla="*/ 528555 w 2867410"/>
              <a:gd name="connsiteY28" fmla="*/ 290705 h 557625"/>
              <a:gd name="connsiteX29" fmla="*/ 718835 w 2867410"/>
              <a:gd name="connsiteY29" fmla="*/ 274848 h 557625"/>
              <a:gd name="connsiteX30" fmla="*/ 996326 w 2867410"/>
              <a:gd name="connsiteY30" fmla="*/ 243135 h 557625"/>
              <a:gd name="connsiteX31" fmla="*/ 1162821 w 2867410"/>
              <a:gd name="connsiteY31" fmla="*/ 219350 h 557625"/>
              <a:gd name="connsiteX32" fmla="*/ 1390099 w 2867410"/>
              <a:gd name="connsiteY32" fmla="*/ 203493 h 557625"/>
              <a:gd name="connsiteX33" fmla="*/ 1614735 w 2867410"/>
              <a:gd name="connsiteY33" fmla="*/ 174423 h 557625"/>
              <a:gd name="connsiteX34" fmla="*/ 1918654 w 2867410"/>
              <a:gd name="connsiteY34" fmla="*/ 132138 h 557625"/>
              <a:gd name="connsiteX35" fmla="*/ 2225216 w 2867410"/>
              <a:gd name="connsiteY35" fmla="*/ 92497 h 557625"/>
              <a:gd name="connsiteX36" fmla="*/ 2264858 w 2867410"/>
              <a:gd name="connsiteY36" fmla="*/ 84568 h 557625"/>
              <a:gd name="connsiteX37" fmla="*/ 2354712 w 2867410"/>
              <a:gd name="connsiteY37" fmla="*/ 55498 h 557625"/>
              <a:gd name="connsiteX38" fmla="*/ 2484208 w 2867410"/>
              <a:gd name="connsiteY38" fmla="*/ 5285 h 557625"/>
              <a:gd name="connsiteX39" fmla="*/ 2505350 w 2867410"/>
              <a:gd name="connsiteY39" fmla="*/ 0 h 557625"/>
              <a:gd name="connsiteX40" fmla="*/ 2558206 w 2867410"/>
              <a:gd name="connsiteY40" fmla="*/ 15856 h 557625"/>
              <a:gd name="connsiteX41" fmla="*/ 2648060 w 2867410"/>
              <a:gd name="connsiteY41" fmla="*/ 50212 h 557625"/>
              <a:gd name="connsiteX42" fmla="*/ 2722058 w 2867410"/>
              <a:gd name="connsiteY42" fmla="*/ 89854 h 557625"/>
              <a:gd name="connsiteX43" fmla="*/ 2769628 w 2867410"/>
              <a:gd name="connsiteY43" fmla="*/ 121567 h 557625"/>
              <a:gd name="connsiteX44" fmla="*/ 2814555 w 2867410"/>
              <a:gd name="connsiteY44" fmla="*/ 158566 h 557625"/>
              <a:gd name="connsiteX45" fmla="*/ 2846268 w 2867410"/>
              <a:gd name="connsiteY45" fmla="*/ 190279 h 557625"/>
              <a:gd name="connsiteX46" fmla="*/ 2859482 w 2867410"/>
              <a:gd name="connsiteY46" fmla="*/ 206136 h 557625"/>
              <a:gd name="connsiteX47" fmla="*/ 2864768 w 2867410"/>
              <a:gd name="connsiteY47" fmla="*/ 219350 h 557625"/>
              <a:gd name="connsiteX48" fmla="*/ 2867410 w 2867410"/>
              <a:gd name="connsiteY48" fmla="*/ 237849 h 557625"/>
              <a:gd name="connsiteX49" fmla="*/ 2859482 w 2867410"/>
              <a:gd name="connsiteY49" fmla="*/ 261634 h 557625"/>
              <a:gd name="connsiteX50" fmla="*/ 2838340 w 2867410"/>
              <a:gd name="connsiteY50" fmla="*/ 288062 h 557625"/>
              <a:gd name="connsiteX51" fmla="*/ 2785484 w 2867410"/>
              <a:gd name="connsiteY51" fmla="*/ 322418 h 557625"/>
              <a:gd name="connsiteX52" fmla="*/ 2732629 w 2867410"/>
              <a:gd name="connsiteY52" fmla="*/ 348846 h 557625"/>
              <a:gd name="connsiteX53" fmla="*/ 2478923 w 2867410"/>
              <a:gd name="connsiteY53" fmla="*/ 295990 h 557625"/>
              <a:gd name="connsiteX54" fmla="*/ 2431353 w 2867410"/>
              <a:gd name="connsiteY54" fmla="*/ 269563 h 557625"/>
              <a:gd name="connsiteX55" fmla="*/ 2404925 w 2867410"/>
              <a:gd name="connsiteY55" fmla="*/ 253706 h 557625"/>
              <a:gd name="connsiteX56" fmla="*/ 2370569 w 2867410"/>
              <a:gd name="connsiteY56" fmla="*/ 245778 h 557625"/>
              <a:gd name="connsiteX57" fmla="*/ 2301857 w 2867410"/>
              <a:gd name="connsiteY57" fmla="*/ 251063 h 557625"/>
              <a:gd name="connsiteX58" fmla="*/ 1974153 w 2867410"/>
              <a:gd name="connsiteY58" fmla="*/ 280134 h 55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867410" h="557625">
                <a:moveTo>
                  <a:pt x="1974153" y="280134"/>
                </a:moveTo>
                <a:lnTo>
                  <a:pt x="1614735" y="314490"/>
                </a:lnTo>
                <a:lnTo>
                  <a:pt x="1371600" y="332989"/>
                </a:lnTo>
                <a:lnTo>
                  <a:pt x="1107323" y="375274"/>
                </a:lnTo>
                <a:lnTo>
                  <a:pt x="872116" y="417558"/>
                </a:lnTo>
                <a:lnTo>
                  <a:pt x="568197" y="480984"/>
                </a:lnTo>
                <a:lnTo>
                  <a:pt x="496842" y="502127"/>
                </a:lnTo>
                <a:lnTo>
                  <a:pt x="436058" y="525912"/>
                </a:lnTo>
                <a:lnTo>
                  <a:pt x="351489" y="557625"/>
                </a:lnTo>
                <a:lnTo>
                  <a:pt x="325061" y="554982"/>
                </a:lnTo>
                <a:lnTo>
                  <a:pt x="266920" y="536483"/>
                </a:lnTo>
                <a:lnTo>
                  <a:pt x="229921" y="515341"/>
                </a:lnTo>
                <a:lnTo>
                  <a:pt x="203494" y="496841"/>
                </a:lnTo>
                <a:lnTo>
                  <a:pt x="161209" y="451914"/>
                </a:lnTo>
                <a:lnTo>
                  <a:pt x="103068" y="372631"/>
                </a:lnTo>
                <a:lnTo>
                  <a:pt x="36999" y="280134"/>
                </a:lnTo>
                <a:lnTo>
                  <a:pt x="7928" y="243135"/>
                </a:lnTo>
                <a:lnTo>
                  <a:pt x="0" y="227278"/>
                </a:lnTo>
                <a:lnTo>
                  <a:pt x="0" y="211421"/>
                </a:lnTo>
                <a:lnTo>
                  <a:pt x="10571" y="200850"/>
                </a:lnTo>
                <a:lnTo>
                  <a:pt x="36999" y="195565"/>
                </a:lnTo>
                <a:lnTo>
                  <a:pt x="68712" y="203493"/>
                </a:lnTo>
                <a:lnTo>
                  <a:pt x="145353" y="240492"/>
                </a:lnTo>
                <a:lnTo>
                  <a:pt x="179709" y="253706"/>
                </a:lnTo>
                <a:lnTo>
                  <a:pt x="232564" y="269563"/>
                </a:lnTo>
                <a:lnTo>
                  <a:pt x="285420" y="280134"/>
                </a:lnTo>
                <a:lnTo>
                  <a:pt x="348846" y="288062"/>
                </a:lnTo>
                <a:lnTo>
                  <a:pt x="409630" y="290705"/>
                </a:lnTo>
                <a:lnTo>
                  <a:pt x="528555" y="290705"/>
                </a:lnTo>
                <a:lnTo>
                  <a:pt x="718835" y="274848"/>
                </a:lnTo>
                <a:lnTo>
                  <a:pt x="996326" y="243135"/>
                </a:lnTo>
                <a:lnTo>
                  <a:pt x="1162821" y="219350"/>
                </a:lnTo>
                <a:lnTo>
                  <a:pt x="1390099" y="203493"/>
                </a:lnTo>
                <a:lnTo>
                  <a:pt x="1614735" y="174423"/>
                </a:lnTo>
                <a:lnTo>
                  <a:pt x="1918654" y="132138"/>
                </a:lnTo>
                <a:lnTo>
                  <a:pt x="2225216" y="92497"/>
                </a:lnTo>
                <a:lnTo>
                  <a:pt x="2264858" y="84568"/>
                </a:lnTo>
                <a:lnTo>
                  <a:pt x="2354712" y="55498"/>
                </a:lnTo>
                <a:lnTo>
                  <a:pt x="2484208" y="5285"/>
                </a:lnTo>
                <a:lnTo>
                  <a:pt x="2505350" y="0"/>
                </a:lnTo>
                <a:lnTo>
                  <a:pt x="2558206" y="15856"/>
                </a:lnTo>
                <a:lnTo>
                  <a:pt x="2648060" y="50212"/>
                </a:lnTo>
                <a:lnTo>
                  <a:pt x="2722058" y="89854"/>
                </a:lnTo>
                <a:lnTo>
                  <a:pt x="2769628" y="121567"/>
                </a:lnTo>
                <a:lnTo>
                  <a:pt x="2814555" y="158566"/>
                </a:lnTo>
                <a:lnTo>
                  <a:pt x="2846268" y="190279"/>
                </a:lnTo>
                <a:lnTo>
                  <a:pt x="2859482" y="206136"/>
                </a:lnTo>
                <a:lnTo>
                  <a:pt x="2864768" y="219350"/>
                </a:lnTo>
                <a:lnTo>
                  <a:pt x="2867410" y="237849"/>
                </a:lnTo>
                <a:lnTo>
                  <a:pt x="2859482" y="261634"/>
                </a:lnTo>
                <a:lnTo>
                  <a:pt x="2838340" y="288062"/>
                </a:lnTo>
                <a:lnTo>
                  <a:pt x="2785484" y="322418"/>
                </a:lnTo>
                <a:lnTo>
                  <a:pt x="2732629" y="348846"/>
                </a:lnTo>
                <a:lnTo>
                  <a:pt x="2478923" y="295990"/>
                </a:lnTo>
                <a:lnTo>
                  <a:pt x="2431353" y="269563"/>
                </a:lnTo>
                <a:lnTo>
                  <a:pt x="2404925" y="253706"/>
                </a:lnTo>
                <a:lnTo>
                  <a:pt x="2370569" y="245778"/>
                </a:lnTo>
                <a:lnTo>
                  <a:pt x="2301857" y="251063"/>
                </a:lnTo>
                <a:lnTo>
                  <a:pt x="1974153" y="28013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750D90C-FCED-4528-8EE4-8D0486941995}"/>
              </a:ext>
            </a:extLst>
          </p:cNvPr>
          <p:cNvSpPr/>
          <p:nvPr/>
        </p:nvSpPr>
        <p:spPr>
          <a:xfrm>
            <a:off x="4947448" y="1398588"/>
            <a:ext cx="455613" cy="1054100"/>
          </a:xfrm>
          <a:custGeom>
            <a:avLst/>
            <a:gdLst>
              <a:gd name="connsiteX0" fmla="*/ 361950 w 454819"/>
              <a:gd name="connsiteY0" fmla="*/ 773906 h 1054894"/>
              <a:gd name="connsiteX1" fmla="*/ 366713 w 454819"/>
              <a:gd name="connsiteY1" fmla="*/ 992981 h 1054894"/>
              <a:gd name="connsiteX2" fmla="*/ 166688 w 454819"/>
              <a:gd name="connsiteY2" fmla="*/ 1054894 h 1054894"/>
              <a:gd name="connsiteX3" fmla="*/ 161925 w 454819"/>
              <a:gd name="connsiteY3" fmla="*/ 711994 h 1054894"/>
              <a:gd name="connsiteX4" fmla="*/ 164306 w 454819"/>
              <a:gd name="connsiteY4" fmla="*/ 561975 h 1054894"/>
              <a:gd name="connsiteX5" fmla="*/ 161925 w 454819"/>
              <a:gd name="connsiteY5" fmla="*/ 347662 h 1054894"/>
              <a:gd name="connsiteX6" fmla="*/ 161925 w 454819"/>
              <a:gd name="connsiteY6" fmla="*/ 226219 h 1054894"/>
              <a:gd name="connsiteX7" fmla="*/ 157163 w 454819"/>
              <a:gd name="connsiteY7" fmla="*/ 180975 h 1054894"/>
              <a:gd name="connsiteX8" fmla="*/ 140494 w 454819"/>
              <a:gd name="connsiteY8" fmla="*/ 145256 h 1054894"/>
              <a:gd name="connsiteX9" fmla="*/ 116681 w 454819"/>
              <a:gd name="connsiteY9" fmla="*/ 116681 h 1054894"/>
              <a:gd name="connsiteX10" fmla="*/ 92869 w 454819"/>
              <a:gd name="connsiteY10" fmla="*/ 100012 h 1054894"/>
              <a:gd name="connsiteX11" fmla="*/ 66675 w 454819"/>
              <a:gd name="connsiteY11" fmla="*/ 88106 h 1054894"/>
              <a:gd name="connsiteX12" fmla="*/ 28575 w 454819"/>
              <a:gd name="connsiteY12" fmla="*/ 71437 h 1054894"/>
              <a:gd name="connsiteX13" fmla="*/ 14288 w 454819"/>
              <a:gd name="connsiteY13" fmla="*/ 59531 h 1054894"/>
              <a:gd name="connsiteX14" fmla="*/ 0 w 454819"/>
              <a:gd name="connsiteY14" fmla="*/ 35719 h 1054894"/>
              <a:gd name="connsiteX15" fmla="*/ 0 w 454819"/>
              <a:gd name="connsiteY15" fmla="*/ 19050 h 1054894"/>
              <a:gd name="connsiteX16" fmla="*/ 7144 w 454819"/>
              <a:gd name="connsiteY16" fmla="*/ 7144 h 1054894"/>
              <a:gd name="connsiteX17" fmla="*/ 28575 w 454819"/>
              <a:gd name="connsiteY17" fmla="*/ 0 h 1054894"/>
              <a:gd name="connsiteX18" fmla="*/ 54769 w 454819"/>
              <a:gd name="connsiteY18" fmla="*/ 0 h 1054894"/>
              <a:gd name="connsiteX19" fmla="*/ 130969 w 454819"/>
              <a:gd name="connsiteY19" fmla="*/ 14287 h 1054894"/>
              <a:gd name="connsiteX20" fmla="*/ 211931 w 454819"/>
              <a:gd name="connsiteY20" fmla="*/ 33337 h 1054894"/>
              <a:gd name="connsiteX21" fmla="*/ 273844 w 454819"/>
              <a:gd name="connsiteY21" fmla="*/ 54769 h 1054894"/>
              <a:gd name="connsiteX22" fmla="*/ 330994 w 454819"/>
              <a:gd name="connsiteY22" fmla="*/ 73819 h 1054894"/>
              <a:gd name="connsiteX23" fmla="*/ 383381 w 454819"/>
              <a:gd name="connsiteY23" fmla="*/ 104775 h 1054894"/>
              <a:gd name="connsiteX24" fmla="*/ 414338 w 454819"/>
              <a:gd name="connsiteY24" fmla="*/ 130969 h 1054894"/>
              <a:gd name="connsiteX25" fmla="*/ 442913 w 454819"/>
              <a:gd name="connsiteY25" fmla="*/ 176212 h 1054894"/>
              <a:gd name="connsiteX26" fmla="*/ 454819 w 454819"/>
              <a:gd name="connsiteY26" fmla="*/ 211931 h 1054894"/>
              <a:gd name="connsiteX27" fmla="*/ 438150 w 454819"/>
              <a:gd name="connsiteY27" fmla="*/ 250031 h 1054894"/>
              <a:gd name="connsiteX28" fmla="*/ 421481 w 454819"/>
              <a:gd name="connsiteY28" fmla="*/ 290512 h 1054894"/>
              <a:gd name="connsiteX29" fmla="*/ 385763 w 454819"/>
              <a:gd name="connsiteY29" fmla="*/ 397669 h 1054894"/>
              <a:gd name="connsiteX30" fmla="*/ 359569 w 454819"/>
              <a:gd name="connsiteY30" fmla="*/ 523875 h 1054894"/>
              <a:gd name="connsiteX31" fmla="*/ 364331 w 454819"/>
              <a:gd name="connsiteY31" fmla="*/ 681037 h 1054894"/>
              <a:gd name="connsiteX32" fmla="*/ 361950 w 454819"/>
              <a:gd name="connsiteY32" fmla="*/ 773906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54819" h="1054894">
                <a:moveTo>
                  <a:pt x="361950" y="773906"/>
                </a:moveTo>
                <a:lnTo>
                  <a:pt x="366713" y="992981"/>
                </a:lnTo>
                <a:lnTo>
                  <a:pt x="166688" y="1054894"/>
                </a:lnTo>
                <a:cubicBezTo>
                  <a:pt x="165100" y="940594"/>
                  <a:pt x="163513" y="826294"/>
                  <a:pt x="161925" y="711994"/>
                </a:cubicBezTo>
                <a:cubicBezTo>
                  <a:pt x="162719" y="661988"/>
                  <a:pt x="163512" y="611981"/>
                  <a:pt x="164306" y="561975"/>
                </a:cubicBezTo>
                <a:cubicBezTo>
                  <a:pt x="163512" y="490537"/>
                  <a:pt x="162719" y="419100"/>
                  <a:pt x="161925" y="347662"/>
                </a:cubicBezTo>
                <a:lnTo>
                  <a:pt x="161925" y="226219"/>
                </a:lnTo>
                <a:lnTo>
                  <a:pt x="157163" y="180975"/>
                </a:lnTo>
                <a:lnTo>
                  <a:pt x="140494" y="145256"/>
                </a:lnTo>
                <a:lnTo>
                  <a:pt x="116681" y="116681"/>
                </a:lnTo>
                <a:lnTo>
                  <a:pt x="92869" y="100012"/>
                </a:lnTo>
                <a:lnTo>
                  <a:pt x="66675" y="88106"/>
                </a:lnTo>
                <a:lnTo>
                  <a:pt x="28575" y="71437"/>
                </a:lnTo>
                <a:lnTo>
                  <a:pt x="14288" y="59531"/>
                </a:lnTo>
                <a:lnTo>
                  <a:pt x="0" y="35719"/>
                </a:lnTo>
                <a:lnTo>
                  <a:pt x="0" y="19050"/>
                </a:lnTo>
                <a:lnTo>
                  <a:pt x="7144" y="7144"/>
                </a:lnTo>
                <a:lnTo>
                  <a:pt x="28575" y="0"/>
                </a:lnTo>
                <a:lnTo>
                  <a:pt x="54769" y="0"/>
                </a:lnTo>
                <a:lnTo>
                  <a:pt x="130969" y="14287"/>
                </a:lnTo>
                <a:lnTo>
                  <a:pt x="211931" y="33337"/>
                </a:lnTo>
                <a:lnTo>
                  <a:pt x="273844" y="54769"/>
                </a:lnTo>
                <a:lnTo>
                  <a:pt x="330994" y="73819"/>
                </a:lnTo>
                <a:lnTo>
                  <a:pt x="383381" y="104775"/>
                </a:lnTo>
                <a:lnTo>
                  <a:pt x="414338" y="130969"/>
                </a:lnTo>
                <a:lnTo>
                  <a:pt x="442913" y="176212"/>
                </a:lnTo>
                <a:lnTo>
                  <a:pt x="454819" y="211931"/>
                </a:lnTo>
                <a:lnTo>
                  <a:pt x="438150" y="250031"/>
                </a:lnTo>
                <a:lnTo>
                  <a:pt x="421481" y="290512"/>
                </a:lnTo>
                <a:lnTo>
                  <a:pt x="385763" y="397669"/>
                </a:lnTo>
                <a:lnTo>
                  <a:pt x="359569" y="523875"/>
                </a:lnTo>
                <a:lnTo>
                  <a:pt x="364331" y="681037"/>
                </a:lnTo>
                <a:cubicBezTo>
                  <a:pt x="363537" y="717550"/>
                  <a:pt x="362744" y="754062"/>
                  <a:pt x="361950" y="773906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DD8F65C-1F3C-41D6-A853-A435E8750565}"/>
              </a:ext>
            </a:extLst>
          </p:cNvPr>
          <p:cNvSpPr/>
          <p:nvPr/>
        </p:nvSpPr>
        <p:spPr>
          <a:xfrm>
            <a:off x="3872711" y="2238376"/>
            <a:ext cx="2408237" cy="544513"/>
          </a:xfrm>
          <a:custGeom>
            <a:avLst/>
            <a:gdLst>
              <a:gd name="connsiteX0" fmla="*/ 1362075 w 2407444"/>
              <a:gd name="connsiteY0" fmla="*/ 297656 h 545306"/>
              <a:gd name="connsiteX1" fmla="*/ 940594 w 2407444"/>
              <a:gd name="connsiteY1" fmla="*/ 369094 h 545306"/>
              <a:gd name="connsiteX2" fmla="*/ 831057 w 2407444"/>
              <a:gd name="connsiteY2" fmla="*/ 407194 h 545306"/>
              <a:gd name="connsiteX3" fmla="*/ 707232 w 2407444"/>
              <a:gd name="connsiteY3" fmla="*/ 433388 h 545306"/>
              <a:gd name="connsiteX4" fmla="*/ 550069 w 2407444"/>
              <a:gd name="connsiteY4" fmla="*/ 473869 h 545306"/>
              <a:gd name="connsiteX5" fmla="*/ 469107 w 2407444"/>
              <a:gd name="connsiteY5" fmla="*/ 497681 h 545306"/>
              <a:gd name="connsiteX6" fmla="*/ 345282 w 2407444"/>
              <a:gd name="connsiteY6" fmla="*/ 542925 h 545306"/>
              <a:gd name="connsiteX7" fmla="*/ 285750 w 2407444"/>
              <a:gd name="connsiteY7" fmla="*/ 545306 h 545306"/>
              <a:gd name="connsiteX8" fmla="*/ 242888 w 2407444"/>
              <a:gd name="connsiteY8" fmla="*/ 535781 h 545306"/>
              <a:gd name="connsiteX9" fmla="*/ 211932 w 2407444"/>
              <a:gd name="connsiteY9" fmla="*/ 528638 h 545306"/>
              <a:gd name="connsiteX10" fmla="*/ 183357 w 2407444"/>
              <a:gd name="connsiteY10" fmla="*/ 509588 h 545306"/>
              <a:gd name="connsiteX11" fmla="*/ 100013 w 2407444"/>
              <a:gd name="connsiteY11" fmla="*/ 433388 h 545306"/>
              <a:gd name="connsiteX12" fmla="*/ 26194 w 2407444"/>
              <a:gd name="connsiteY12" fmla="*/ 366713 h 545306"/>
              <a:gd name="connsiteX13" fmla="*/ 9525 w 2407444"/>
              <a:gd name="connsiteY13" fmla="*/ 347663 h 545306"/>
              <a:gd name="connsiteX14" fmla="*/ 0 w 2407444"/>
              <a:gd name="connsiteY14" fmla="*/ 330994 h 545306"/>
              <a:gd name="connsiteX15" fmla="*/ 0 w 2407444"/>
              <a:gd name="connsiteY15" fmla="*/ 307181 h 545306"/>
              <a:gd name="connsiteX16" fmla="*/ 7144 w 2407444"/>
              <a:gd name="connsiteY16" fmla="*/ 288131 h 545306"/>
              <a:gd name="connsiteX17" fmla="*/ 30957 w 2407444"/>
              <a:gd name="connsiteY17" fmla="*/ 276225 h 545306"/>
              <a:gd name="connsiteX18" fmla="*/ 50007 w 2407444"/>
              <a:gd name="connsiteY18" fmla="*/ 276225 h 545306"/>
              <a:gd name="connsiteX19" fmla="*/ 76200 w 2407444"/>
              <a:gd name="connsiteY19" fmla="*/ 283369 h 545306"/>
              <a:gd name="connsiteX20" fmla="*/ 150019 w 2407444"/>
              <a:gd name="connsiteY20" fmla="*/ 302419 h 545306"/>
              <a:gd name="connsiteX21" fmla="*/ 250032 w 2407444"/>
              <a:gd name="connsiteY21" fmla="*/ 319088 h 545306"/>
              <a:gd name="connsiteX22" fmla="*/ 326232 w 2407444"/>
              <a:gd name="connsiteY22" fmla="*/ 323850 h 545306"/>
              <a:gd name="connsiteX23" fmla="*/ 411957 w 2407444"/>
              <a:gd name="connsiteY23" fmla="*/ 316706 h 545306"/>
              <a:gd name="connsiteX24" fmla="*/ 719138 w 2407444"/>
              <a:gd name="connsiteY24" fmla="*/ 264319 h 545306"/>
              <a:gd name="connsiteX25" fmla="*/ 1083469 w 2407444"/>
              <a:gd name="connsiteY25" fmla="*/ 192881 h 545306"/>
              <a:gd name="connsiteX26" fmla="*/ 1259682 w 2407444"/>
              <a:gd name="connsiteY26" fmla="*/ 161925 h 545306"/>
              <a:gd name="connsiteX27" fmla="*/ 1414463 w 2407444"/>
              <a:gd name="connsiteY27" fmla="*/ 123825 h 545306"/>
              <a:gd name="connsiteX28" fmla="*/ 1662113 w 2407444"/>
              <a:gd name="connsiteY28" fmla="*/ 90488 h 545306"/>
              <a:gd name="connsiteX29" fmla="*/ 1847850 w 2407444"/>
              <a:gd name="connsiteY29" fmla="*/ 52388 h 545306"/>
              <a:gd name="connsiteX30" fmla="*/ 1885950 w 2407444"/>
              <a:gd name="connsiteY30" fmla="*/ 35719 h 545306"/>
              <a:gd name="connsiteX31" fmla="*/ 1933575 w 2407444"/>
              <a:gd name="connsiteY31" fmla="*/ 11906 h 545306"/>
              <a:gd name="connsiteX32" fmla="*/ 1964532 w 2407444"/>
              <a:gd name="connsiteY32" fmla="*/ 2381 h 545306"/>
              <a:gd name="connsiteX33" fmla="*/ 2031207 w 2407444"/>
              <a:gd name="connsiteY33" fmla="*/ 0 h 545306"/>
              <a:gd name="connsiteX34" fmla="*/ 2102644 w 2407444"/>
              <a:gd name="connsiteY34" fmla="*/ 9525 h 545306"/>
              <a:gd name="connsiteX35" fmla="*/ 2193132 w 2407444"/>
              <a:gd name="connsiteY35" fmla="*/ 38100 h 545306"/>
              <a:gd name="connsiteX36" fmla="*/ 2305050 w 2407444"/>
              <a:gd name="connsiteY36" fmla="*/ 85725 h 545306"/>
              <a:gd name="connsiteX37" fmla="*/ 2376488 w 2407444"/>
              <a:gd name="connsiteY37" fmla="*/ 123825 h 545306"/>
              <a:gd name="connsiteX38" fmla="*/ 2395538 w 2407444"/>
              <a:gd name="connsiteY38" fmla="*/ 140494 h 545306"/>
              <a:gd name="connsiteX39" fmla="*/ 2407444 w 2407444"/>
              <a:gd name="connsiteY39" fmla="*/ 161925 h 545306"/>
              <a:gd name="connsiteX40" fmla="*/ 2395538 w 2407444"/>
              <a:gd name="connsiteY40" fmla="*/ 183356 h 545306"/>
              <a:gd name="connsiteX41" fmla="*/ 2374107 w 2407444"/>
              <a:gd name="connsiteY41" fmla="*/ 197644 h 545306"/>
              <a:gd name="connsiteX42" fmla="*/ 2345532 w 2407444"/>
              <a:gd name="connsiteY42" fmla="*/ 209550 h 545306"/>
              <a:gd name="connsiteX43" fmla="*/ 2290763 w 2407444"/>
              <a:gd name="connsiteY43" fmla="*/ 219075 h 545306"/>
              <a:gd name="connsiteX44" fmla="*/ 2195513 w 2407444"/>
              <a:gd name="connsiteY44" fmla="*/ 230981 h 545306"/>
              <a:gd name="connsiteX45" fmla="*/ 2119313 w 2407444"/>
              <a:gd name="connsiteY45" fmla="*/ 228600 h 545306"/>
              <a:gd name="connsiteX46" fmla="*/ 2002632 w 2407444"/>
              <a:gd name="connsiteY46" fmla="*/ 221456 h 545306"/>
              <a:gd name="connsiteX47" fmla="*/ 1885950 w 2407444"/>
              <a:gd name="connsiteY47" fmla="*/ 223838 h 545306"/>
              <a:gd name="connsiteX48" fmla="*/ 1814513 w 2407444"/>
              <a:gd name="connsiteY48" fmla="*/ 233363 h 545306"/>
              <a:gd name="connsiteX49" fmla="*/ 1690688 w 2407444"/>
              <a:gd name="connsiteY49" fmla="*/ 247650 h 545306"/>
              <a:gd name="connsiteX50" fmla="*/ 1362075 w 2407444"/>
              <a:gd name="connsiteY50" fmla="*/ 297656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07444" h="545306">
                <a:moveTo>
                  <a:pt x="1362075" y="297656"/>
                </a:moveTo>
                <a:lnTo>
                  <a:pt x="940594" y="369094"/>
                </a:lnTo>
                <a:lnTo>
                  <a:pt x="831057" y="407194"/>
                </a:lnTo>
                <a:lnTo>
                  <a:pt x="707232" y="433388"/>
                </a:lnTo>
                <a:lnTo>
                  <a:pt x="550069" y="473869"/>
                </a:lnTo>
                <a:lnTo>
                  <a:pt x="469107" y="497681"/>
                </a:lnTo>
                <a:lnTo>
                  <a:pt x="345282" y="542925"/>
                </a:lnTo>
                <a:lnTo>
                  <a:pt x="285750" y="545306"/>
                </a:lnTo>
                <a:lnTo>
                  <a:pt x="242888" y="535781"/>
                </a:lnTo>
                <a:lnTo>
                  <a:pt x="211932" y="528638"/>
                </a:lnTo>
                <a:lnTo>
                  <a:pt x="183357" y="509588"/>
                </a:lnTo>
                <a:lnTo>
                  <a:pt x="100013" y="433388"/>
                </a:lnTo>
                <a:lnTo>
                  <a:pt x="26194" y="366713"/>
                </a:lnTo>
                <a:lnTo>
                  <a:pt x="9525" y="347663"/>
                </a:lnTo>
                <a:lnTo>
                  <a:pt x="0" y="330994"/>
                </a:lnTo>
                <a:lnTo>
                  <a:pt x="0" y="307181"/>
                </a:lnTo>
                <a:lnTo>
                  <a:pt x="7144" y="288131"/>
                </a:lnTo>
                <a:lnTo>
                  <a:pt x="30957" y="276225"/>
                </a:lnTo>
                <a:lnTo>
                  <a:pt x="50007" y="276225"/>
                </a:lnTo>
                <a:lnTo>
                  <a:pt x="76200" y="283369"/>
                </a:lnTo>
                <a:lnTo>
                  <a:pt x="150019" y="302419"/>
                </a:lnTo>
                <a:lnTo>
                  <a:pt x="250032" y="319088"/>
                </a:lnTo>
                <a:lnTo>
                  <a:pt x="326232" y="323850"/>
                </a:lnTo>
                <a:lnTo>
                  <a:pt x="411957" y="316706"/>
                </a:lnTo>
                <a:lnTo>
                  <a:pt x="719138" y="264319"/>
                </a:lnTo>
                <a:lnTo>
                  <a:pt x="1083469" y="192881"/>
                </a:lnTo>
                <a:lnTo>
                  <a:pt x="1259682" y="161925"/>
                </a:lnTo>
                <a:lnTo>
                  <a:pt x="1414463" y="123825"/>
                </a:lnTo>
                <a:lnTo>
                  <a:pt x="1662113" y="90488"/>
                </a:lnTo>
                <a:lnTo>
                  <a:pt x="1847850" y="52388"/>
                </a:lnTo>
                <a:lnTo>
                  <a:pt x="1885950" y="35719"/>
                </a:lnTo>
                <a:lnTo>
                  <a:pt x="1933575" y="11906"/>
                </a:lnTo>
                <a:lnTo>
                  <a:pt x="1964532" y="2381"/>
                </a:lnTo>
                <a:lnTo>
                  <a:pt x="2031207" y="0"/>
                </a:lnTo>
                <a:lnTo>
                  <a:pt x="2102644" y="9525"/>
                </a:lnTo>
                <a:lnTo>
                  <a:pt x="2193132" y="38100"/>
                </a:lnTo>
                <a:lnTo>
                  <a:pt x="2305050" y="85725"/>
                </a:lnTo>
                <a:lnTo>
                  <a:pt x="2376488" y="123825"/>
                </a:lnTo>
                <a:lnTo>
                  <a:pt x="2395538" y="140494"/>
                </a:lnTo>
                <a:lnTo>
                  <a:pt x="2407444" y="161925"/>
                </a:lnTo>
                <a:lnTo>
                  <a:pt x="2395538" y="183356"/>
                </a:lnTo>
                <a:lnTo>
                  <a:pt x="2374107" y="197644"/>
                </a:lnTo>
                <a:lnTo>
                  <a:pt x="2345532" y="209550"/>
                </a:lnTo>
                <a:lnTo>
                  <a:pt x="2290763" y="219075"/>
                </a:lnTo>
                <a:lnTo>
                  <a:pt x="2195513" y="230981"/>
                </a:lnTo>
                <a:lnTo>
                  <a:pt x="2119313" y="228600"/>
                </a:lnTo>
                <a:lnTo>
                  <a:pt x="2002632" y="221456"/>
                </a:lnTo>
                <a:lnTo>
                  <a:pt x="1885950" y="223838"/>
                </a:lnTo>
                <a:lnTo>
                  <a:pt x="1814513" y="233363"/>
                </a:lnTo>
                <a:lnTo>
                  <a:pt x="1690688" y="247650"/>
                </a:lnTo>
                <a:lnTo>
                  <a:pt x="1362075" y="2976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0ED5E15-E158-42FE-B286-847CAAEC13AA}"/>
              </a:ext>
            </a:extLst>
          </p:cNvPr>
          <p:cNvSpPr/>
          <p:nvPr/>
        </p:nvSpPr>
        <p:spPr>
          <a:xfrm>
            <a:off x="3880648" y="2525714"/>
            <a:ext cx="1122363" cy="1076325"/>
          </a:xfrm>
          <a:custGeom>
            <a:avLst/>
            <a:gdLst>
              <a:gd name="connsiteX0" fmla="*/ 650081 w 1121569"/>
              <a:gd name="connsiteY0" fmla="*/ 700088 h 1076325"/>
              <a:gd name="connsiteX1" fmla="*/ 442913 w 1121569"/>
              <a:gd name="connsiteY1" fmla="*/ 845344 h 1076325"/>
              <a:gd name="connsiteX2" fmla="*/ 295275 w 1121569"/>
              <a:gd name="connsiteY2" fmla="*/ 938213 h 1076325"/>
              <a:gd name="connsiteX3" fmla="*/ 150019 w 1121569"/>
              <a:gd name="connsiteY3" fmla="*/ 1019175 h 1076325"/>
              <a:gd name="connsiteX4" fmla="*/ 45244 w 1121569"/>
              <a:gd name="connsiteY4" fmla="*/ 1071563 h 1076325"/>
              <a:gd name="connsiteX5" fmla="*/ 19050 w 1121569"/>
              <a:gd name="connsiteY5" fmla="*/ 1076325 h 1076325"/>
              <a:gd name="connsiteX6" fmla="*/ 2381 w 1121569"/>
              <a:gd name="connsiteY6" fmla="*/ 1069182 h 1076325"/>
              <a:gd name="connsiteX7" fmla="*/ 0 w 1121569"/>
              <a:gd name="connsiteY7" fmla="*/ 1050132 h 1076325"/>
              <a:gd name="connsiteX8" fmla="*/ 19050 w 1121569"/>
              <a:gd name="connsiteY8" fmla="*/ 1019175 h 1076325"/>
              <a:gd name="connsiteX9" fmla="*/ 38100 w 1121569"/>
              <a:gd name="connsiteY9" fmla="*/ 997744 h 1076325"/>
              <a:gd name="connsiteX10" fmla="*/ 92869 w 1121569"/>
              <a:gd name="connsiteY10" fmla="*/ 959644 h 1076325"/>
              <a:gd name="connsiteX11" fmla="*/ 202406 w 1121569"/>
              <a:gd name="connsiteY11" fmla="*/ 876300 h 1076325"/>
              <a:gd name="connsiteX12" fmla="*/ 280988 w 1121569"/>
              <a:gd name="connsiteY12" fmla="*/ 812007 h 1076325"/>
              <a:gd name="connsiteX13" fmla="*/ 385763 w 1121569"/>
              <a:gd name="connsiteY13" fmla="*/ 721519 h 1076325"/>
              <a:gd name="connsiteX14" fmla="*/ 461963 w 1121569"/>
              <a:gd name="connsiteY14" fmla="*/ 647700 h 1076325"/>
              <a:gd name="connsiteX15" fmla="*/ 535781 w 1121569"/>
              <a:gd name="connsiteY15" fmla="*/ 571500 h 1076325"/>
              <a:gd name="connsiteX16" fmla="*/ 633413 w 1121569"/>
              <a:gd name="connsiteY16" fmla="*/ 464344 h 1076325"/>
              <a:gd name="connsiteX17" fmla="*/ 681038 w 1121569"/>
              <a:gd name="connsiteY17" fmla="*/ 402432 h 1076325"/>
              <a:gd name="connsiteX18" fmla="*/ 728663 w 1121569"/>
              <a:gd name="connsiteY18" fmla="*/ 340519 h 1076325"/>
              <a:gd name="connsiteX19" fmla="*/ 764381 w 1121569"/>
              <a:gd name="connsiteY19" fmla="*/ 285750 h 1076325"/>
              <a:gd name="connsiteX20" fmla="*/ 783431 w 1121569"/>
              <a:gd name="connsiteY20" fmla="*/ 250032 h 1076325"/>
              <a:gd name="connsiteX21" fmla="*/ 802481 w 1121569"/>
              <a:gd name="connsiteY21" fmla="*/ 197644 h 1076325"/>
              <a:gd name="connsiteX22" fmla="*/ 809625 w 1121569"/>
              <a:gd name="connsiteY22" fmla="*/ 138113 h 1076325"/>
              <a:gd name="connsiteX23" fmla="*/ 790575 w 1121569"/>
              <a:gd name="connsiteY23" fmla="*/ 61913 h 1076325"/>
              <a:gd name="connsiteX24" fmla="*/ 909638 w 1121569"/>
              <a:gd name="connsiteY24" fmla="*/ 0 h 1076325"/>
              <a:gd name="connsiteX25" fmla="*/ 978694 w 1121569"/>
              <a:gd name="connsiteY25" fmla="*/ 97632 h 1076325"/>
              <a:gd name="connsiteX26" fmla="*/ 1047750 w 1121569"/>
              <a:gd name="connsiteY26" fmla="*/ 178594 h 1076325"/>
              <a:gd name="connsiteX27" fmla="*/ 1085850 w 1121569"/>
              <a:gd name="connsiteY27" fmla="*/ 219075 h 1076325"/>
              <a:gd name="connsiteX28" fmla="*/ 1104900 w 1121569"/>
              <a:gd name="connsiteY28" fmla="*/ 242888 h 1076325"/>
              <a:gd name="connsiteX29" fmla="*/ 1114425 w 1121569"/>
              <a:gd name="connsiteY29" fmla="*/ 257175 h 1076325"/>
              <a:gd name="connsiteX30" fmla="*/ 1121569 w 1121569"/>
              <a:gd name="connsiteY30" fmla="*/ 271463 h 1076325"/>
              <a:gd name="connsiteX31" fmla="*/ 1121569 w 1121569"/>
              <a:gd name="connsiteY31" fmla="*/ 288132 h 1076325"/>
              <a:gd name="connsiteX32" fmla="*/ 1112044 w 1121569"/>
              <a:gd name="connsiteY32" fmla="*/ 304800 h 1076325"/>
              <a:gd name="connsiteX33" fmla="*/ 1092994 w 1121569"/>
              <a:gd name="connsiteY33" fmla="*/ 321469 h 1076325"/>
              <a:gd name="connsiteX34" fmla="*/ 1062038 w 1121569"/>
              <a:gd name="connsiteY34" fmla="*/ 340519 h 1076325"/>
              <a:gd name="connsiteX35" fmla="*/ 1033463 w 1121569"/>
              <a:gd name="connsiteY35" fmla="*/ 366713 h 1076325"/>
              <a:gd name="connsiteX36" fmla="*/ 954881 w 1121569"/>
              <a:gd name="connsiteY36" fmla="*/ 438150 h 1076325"/>
              <a:gd name="connsiteX37" fmla="*/ 847725 w 1121569"/>
              <a:gd name="connsiteY37" fmla="*/ 533400 h 1076325"/>
              <a:gd name="connsiteX38" fmla="*/ 745331 w 1121569"/>
              <a:gd name="connsiteY38" fmla="*/ 623888 h 1076325"/>
              <a:gd name="connsiteX39" fmla="*/ 650081 w 1121569"/>
              <a:gd name="connsiteY39" fmla="*/ 700088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21569" h="1076325">
                <a:moveTo>
                  <a:pt x="650081" y="700088"/>
                </a:moveTo>
                <a:lnTo>
                  <a:pt x="442913" y="845344"/>
                </a:lnTo>
                <a:lnTo>
                  <a:pt x="295275" y="938213"/>
                </a:lnTo>
                <a:lnTo>
                  <a:pt x="150019" y="1019175"/>
                </a:lnTo>
                <a:lnTo>
                  <a:pt x="45244" y="1071563"/>
                </a:lnTo>
                <a:lnTo>
                  <a:pt x="19050" y="1076325"/>
                </a:lnTo>
                <a:lnTo>
                  <a:pt x="2381" y="1069182"/>
                </a:lnTo>
                <a:lnTo>
                  <a:pt x="0" y="1050132"/>
                </a:lnTo>
                <a:lnTo>
                  <a:pt x="19050" y="1019175"/>
                </a:lnTo>
                <a:lnTo>
                  <a:pt x="38100" y="997744"/>
                </a:lnTo>
                <a:lnTo>
                  <a:pt x="92869" y="959644"/>
                </a:lnTo>
                <a:lnTo>
                  <a:pt x="202406" y="876300"/>
                </a:lnTo>
                <a:lnTo>
                  <a:pt x="280988" y="812007"/>
                </a:lnTo>
                <a:lnTo>
                  <a:pt x="385763" y="721519"/>
                </a:lnTo>
                <a:lnTo>
                  <a:pt x="461963" y="647700"/>
                </a:lnTo>
                <a:lnTo>
                  <a:pt x="535781" y="571500"/>
                </a:lnTo>
                <a:lnTo>
                  <a:pt x="633413" y="464344"/>
                </a:lnTo>
                <a:lnTo>
                  <a:pt x="681038" y="402432"/>
                </a:lnTo>
                <a:lnTo>
                  <a:pt x="728663" y="340519"/>
                </a:lnTo>
                <a:lnTo>
                  <a:pt x="764381" y="285750"/>
                </a:lnTo>
                <a:lnTo>
                  <a:pt x="783431" y="250032"/>
                </a:lnTo>
                <a:lnTo>
                  <a:pt x="802481" y="197644"/>
                </a:lnTo>
                <a:lnTo>
                  <a:pt x="809625" y="138113"/>
                </a:lnTo>
                <a:lnTo>
                  <a:pt x="790575" y="61913"/>
                </a:lnTo>
                <a:lnTo>
                  <a:pt x="909638" y="0"/>
                </a:lnTo>
                <a:lnTo>
                  <a:pt x="978694" y="97632"/>
                </a:lnTo>
                <a:lnTo>
                  <a:pt x="1047750" y="178594"/>
                </a:lnTo>
                <a:lnTo>
                  <a:pt x="1085850" y="219075"/>
                </a:lnTo>
                <a:lnTo>
                  <a:pt x="1104900" y="242888"/>
                </a:lnTo>
                <a:lnTo>
                  <a:pt x="1114425" y="257175"/>
                </a:lnTo>
                <a:lnTo>
                  <a:pt x="1121569" y="271463"/>
                </a:lnTo>
                <a:lnTo>
                  <a:pt x="1121569" y="288132"/>
                </a:lnTo>
                <a:lnTo>
                  <a:pt x="1112044" y="304800"/>
                </a:lnTo>
                <a:lnTo>
                  <a:pt x="1092994" y="321469"/>
                </a:lnTo>
                <a:lnTo>
                  <a:pt x="1062038" y="340519"/>
                </a:lnTo>
                <a:lnTo>
                  <a:pt x="1033463" y="366713"/>
                </a:lnTo>
                <a:lnTo>
                  <a:pt x="954881" y="438150"/>
                </a:lnTo>
                <a:lnTo>
                  <a:pt x="847725" y="533400"/>
                </a:lnTo>
                <a:lnTo>
                  <a:pt x="745331" y="623888"/>
                </a:lnTo>
                <a:lnTo>
                  <a:pt x="650081" y="7000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35AC831-6C84-43DC-946E-2C02D2ED6757}"/>
              </a:ext>
            </a:extLst>
          </p:cNvPr>
          <p:cNvSpPr/>
          <p:nvPr/>
        </p:nvSpPr>
        <p:spPr>
          <a:xfrm>
            <a:off x="5526091" y="2405064"/>
            <a:ext cx="847725" cy="561975"/>
          </a:xfrm>
          <a:custGeom>
            <a:avLst/>
            <a:gdLst>
              <a:gd name="connsiteX0" fmla="*/ 14288 w 847725"/>
              <a:gd name="connsiteY0" fmla="*/ 307181 h 561975"/>
              <a:gd name="connsiteX1" fmla="*/ 0 w 847725"/>
              <a:gd name="connsiteY1" fmla="*/ 16668 h 561975"/>
              <a:gd name="connsiteX2" fmla="*/ 183357 w 847725"/>
              <a:gd name="connsiteY2" fmla="*/ 0 h 561975"/>
              <a:gd name="connsiteX3" fmla="*/ 183357 w 847725"/>
              <a:gd name="connsiteY3" fmla="*/ 200025 h 561975"/>
              <a:gd name="connsiteX4" fmla="*/ 185738 w 847725"/>
              <a:gd name="connsiteY4" fmla="*/ 283368 h 561975"/>
              <a:gd name="connsiteX5" fmla="*/ 190500 w 847725"/>
              <a:gd name="connsiteY5" fmla="*/ 333375 h 561975"/>
              <a:gd name="connsiteX6" fmla="*/ 197644 w 847725"/>
              <a:gd name="connsiteY6" fmla="*/ 366712 h 561975"/>
              <a:gd name="connsiteX7" fmla="*/ 211932 w 847725"/>
              <a:gd name="connsiteY7" fmla="*/ 385762 h 561975"/>
              <a:gd name="connsiteX8" fmla="*/ 230982 w 847725"/>
              <a:gd name="connsiteY8" fmla="*/ 402431 h 561975"/>
              <a:gd name="connsiteX9" fmla="*/ 257175 w 847725"/>
              <a:gd name="connsiteY9" fmla="*/ 411956 h 561975"/>
              <a:gd name="connsiteX10" fmla="*/ 288132 w 847725"/>
              <a:gd name="connsiteY10" fmla="*/ 419100 h 561975"/>
              <a:gd name="connsiteX11" fmla="*/ 333375 w 847725"/>
              <a:gd name="connsiteY11" fmla="*/ 416718 h 561975"/>
              <a:gd name="connsiteX12" fmla="*/ 385763 w 847725"/>
              <a:gd name="connsiteY12" fmla="*/ 400050 h 561975"/>
              <a:gd name="connsiteX13" fmla="*/ 426244 w 847725"/>
              <a:gd name="connsiteY13" fmla="*/ 376237 h 561975"/>
              <a:gd name="connsiteX14" fmla="*/ 481013 w 847725"/>
              <a:gd name="connsiteY14" fmla="*/ 347662 h 561975"/>
              <a:gd name="connsiteX15" fmla="*/ 526257 w 847725"/>
              <a:gd name="connsiteY15" fmla="*/ 333375 h 561975"/>
              <a:gd name="connsiteX16" fmla="*/ 561975 w 847725"/>
              <a:gd name="connsiteY16" fmla="*/ 328612 h 561975"/>
              <a:gd name="connsiteX17" fmla="*/ 604838 w 847725"/>
              <a:gd name="connsiteY17" fmla="*/ 333375 h 561975"/>
              <a:gd name="connsiteX18" fmla="*/ 652463 w 847725"/>
              <a:gd name="connsiteY18" fmla="*/ 350043 h 561975"/>
              <a:gd name="connsiteX19" fmla="*/ 700088 w 847725"/>
              <a:gd name="connsiteY19" fmla="*/ 376237 h 561975"/>
              <a:gd name="connsiteX20" fmla="*/ 790575 w 847725"/>
              <a:gd name="connsiteY20" fmla="*/ 431006 h 561975"/>
              <a:gd name="connsiteX21" fmla="*/ 833438 w 847725"/>
              <a:gd name="connsiteY21" fmla="*/ 461962 h 561975"/>
              <a:gd name="connsiteX22" fmla="*/ 847725 w 847725"/>
              <a:gd name="connsiteY22" fmla="*/ 473868 h 561975"/>
              <a:gd name="connsiteX23" fmla="*/ 847725 w 847725"/>
              <a:gd name="connsiteY23" fmla="*/ 488156 h 561975"/>
              <a:gd name="connsiteX24" fmla="*/ 831057 w 847725"/>
              <a:gd name="connsiteY24" fmla="*/ 511968 h 561975"/>
              <a:gd name="connsiteX25" fmla="*/ 795338 w 847725"/>
              <a:gd name="connsiteY25" fmla="*/ 535781 h 561975"/>
              <a:gd name="connsiteX26" fmla="*/ 740569 w 847725"/>
              <a:gd name="connsiteY26" fmla="*/ 545306 h 561975"/>
              <a:gd name="connsiteX27" fmla="*/ 590550 w 847725"/>
              <a:gd name="connsiteY27" fmla="*/ 557212 h 561975"/>
              <a:gd name="connsiteX28" fmla="*/ 385763 w 847725"/>
              <a:gd name="connsiteY28" fmla="*/ 561975 h 561975"/>
              <a:gd name="connsiteX29" fmla="*/ 280988 w 847725"/>
              <a:gd name="connsiteY29" fmla="*/ 557212 h 561975"/>
              <a:gd name="connsiteX30" fmla="*/ 219075 w 847725"/>
              <a:gd name="connsiteY30" fmla="*/ 547687 h 561975"/>
              <a:gd name="connsiteX31" fmla="*/ 164307 w 847725"/>
              <a:gd name="connsiteY31" fmla="*/ 535781 h 561975"/>
              <a:gd name="connsiteX32" fmla="*/ 119063 w 847725"/>
              <a:gd name="connsiteY32" fmla="*/ 519112 h 561975"/>
              <a:gd name="connsiteX33" fmla="*/ 90488 w 847725"/>
              <a:gd name="connsiteY33" fmla="*/ 497681 h 561975"/>
              <a:gd name="connsiteX34" fmla="*/ 64294 w 847725"/>
              <a:gd name="connsiteY34" fmla="*/ 469106 h 561975"/>
              <a:gd name="connsiteX35" fmla="*/ 40482 w 847725"/>
              <a:gd name="connsiteY35" fmla="*/ 421481 h 561975"/>
              <a:gd name="connsiteX36" fmla="*/ 14288 w 847725"/>
              <a:gd name="connsiteY36" fmla="*/ 3071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47725" h="561975">
                <a:moveTo>
                  <a:pt x="14288" y="307181"/>
                </a:moveTo>
                <a:lnTo>
                  <a:pt x="0" y="16668"/>
                </a:lnTo>
                <a:lnTo>
                  <a:pt x="183357" y="0"/>
                </a:lnTo>
                <a:lnTo>
                  <a:pt x="183357" y="200025"/>
                </a:lnTo>
                <a:cubicBezTo>
                  <a:pt x="184151" y="227806"/>
                  <a:pt x="184944" y="255587"/>
                  <a:pt x="185738" y="283368"/>
                </a:cubicBezTo>
                <a:lnTo>
                  <a:pt x="190500" y="333375"/>
                </a:lnTo>
                <a:lnTo>
                  <a:pt x="197644" y="366712"/>
                </a:lnTo>
                <a:lnTo>
                  <a:pt x="211932" y="385762"/>
                </a:lnTo>
                <a:lnTo>
                  <a:pt x="230982" y="402431"/>
                </a:lnTo>
                <a:lnTo>
                  <a:pt x="257175" y="411956"/>
                </a:lnTo>
                <a:lnTo>
                  <a:pt x="288132" y="419100"/>
                </a:lnTo>
                <a:lnTo>
                  <a:pt x="333375" y="416718"/>
                </a:lnTo>
                <a:lnTo>
                  <a:pt x="385763" y="400050"/>
                </a:lnTo>
                <a:lnTo>
                  <a:pt x="426244" y="376237"/>
                </a:lnTo>
                <a:lnTo>
                  <a:pt x="481013" y="347662"/>
                </a:lnTo>
                <a:lnTo>
                  <a:pt x="526257" y="333375"/>
                </a:lnTo>
                <a:lnTo>
                  <a:pt x="561975" y="328612"/>
                </a:lnTo>
                <a:lnTo>
                  <a:pt x="604838" y="333375"/>
                </a:lnTo>
                <a:lnTo>
                  <a:pt x="652463" y="350043"/>
                </a:lnTo>
                <a:lnTo>
                  <a:pt x="700088" y="376237"/>
                </a:lnTo>
                <a:lnTo>
                  <a:pt x="790575" y="431006"/>
                </a:lnTo>
                <a:lnTo>
                  <a:pt x="833438" y="461962"/>
                </a:lnTo>
                <a:lnTo>
                  <a:pt x="847725" y="473868"/>
                </a:lnTo>
                <a:lnTo>
                  <a:pt x="847725" y="488156"/>
                </a:lnTo>
                <a:lnTo>
                  <a:pt x="831057" y="511968"/>
                </a:lnTo>
                <a:lnTo>
                  <a:pt x="795338" y="535781"/>
                </a:lnTo>
                <a:lnTo>
                  <a:pt x="740569" y="545306"/>
                </a:lnTo>
                <a:lnTo>
                  <a:pt x="590550" y="557212"/>
                </a:lnTo>
                <a:lnTo>
                  <a:pt x="385763" y="561975"/>
                </a:lnTo>
                <a:lnTo>
                  <a:pt x="280988" y="557212"/>
                </a:lnTo>
                <a:lnTo>
                  <a:pt x="219075" y="547687"/>
                </a:lnTo>
                <a:lnTo>
                  <a:pt x="164307" y="535781"/>
                </a:lnTo>
                <a:lnTo>
                  <a:pt x="119063" y="519112"/>
                </a:lnTo>
                <a:lnTo>
                  <a:pt x="90488" y="497681"/>
                </a:lnTo>
                <a:lnTo>
                  <a:pt x="64294" y="469106"/>
                </a:lnTo>
                <a:lnTo>
                  <a:pt x="40482" y="421481"/>
                </a:lnTo>
                <a:lnTo>
                  <a:pt x="14288" y="3071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127A7CC-4AFD-4FEF-85C2-5B0C446F7198}"/>
              </a:ext>
            </a:extLst>
          </p:cNvPr>
          <p:cNvSpPr/>
          <p:nvPr/>
        </p:nvSpPr>
        <p:spPr>
          <a:xfrm>
            <a:off x="4405316" y="3090864"/>
            <a:ext cx="1603375" cy="473075"/>
          </a:xfrm>
          <a:custGeom>
            <a:avLst/>
            <a:gdLst>
              <a:gd name="connsiteX0" fmla="*/ 1181100 w 1602581"/>
              <a:gd name="connsiteY0" fmla="*/ 245268 h 473868"/>
              <a:gd name="connsiteX1" fmla="*/ 940593 w 1602581"/>
              <a:gd name="connsiteY1" fmla="*/ 302418 h 473868"/>
              <a:gd name="connsiteX2" fmla="*/ 769143 w 1602581"/>
              <a:gd name="connsiteY2" fmla="*/ 333375 h 473868"/>
              <a:gd name="connsiteX3" fmla="*/ 557212 w 1602581"/>
              <a:gd name="connsiteY3" fmla="*/ 390525 h 473868"/>
              <a:gd name="connsiteX4" fmla="*/ 461962 w 1602581"/>
              <a:gd name="connsiteY4" fmla="*/ 419100 h 473868"/>
              <a:gd name="connsiteX5" fmla="*/ 342900 w 1602581"/>
              <a:gd name="connsiteY5" fmla="*/ 464343 h 473868"/>
              <a:gd name="connsiteX6" fmla="*/ 316706 w 1602581"/>
              <a:gd name="connsiteY6" fmla="*/ 473868 h 473868"/>
              <a:gd name="connsiteX7" fmla="*/ 276225 w 1602581"/>
              <a:gd name="connsiteY7" fmla="*/ 466725 h 473868"/>
              <a:gd name="connsiteX8" fmla="*/ 204787 w 1602581"/>
              <a:gd name="connsiteY8" fmla="*/ 438150 h 473868"/>
              <a:gd name="connsiteX9" fmla="*/ 126206 w 1602581"/>
              <a:gd name="connsiteY9" fmla="*/ 390525 h 473868"/>
              <a:gd name="connsiteX10" fmla="*/ 61912 w 1602581"/>
              <a:gd name="connsiteY10" fmla="*/ 347662 h 473868"/>
              <a:gd name="connsiteX11" fmla="*/ 21431 w 1602581"/>
              <a:gd name="connsiteY11" fmla="*/ 316706 h 473868"/>
              <a:gd name="connsiteX12" fmla="*/ 0 w 1602581"/>
              <a:gd name="connsiteY12" fmla="*/ 288131 h 473868"/>
              <a:gd name="connsiteX13" fmla="*/ 2381 w 1602581"/>
              <a:gd name="connsiteY13" fmla="*/ 259556 h 473868"/>
              <a:gd name="connsiteX14" fmla="*/ 26193 w 1602581"/>
              <a:gd name="connsiteY14" fmla="*/ 247650 h 473868"/>
              <a:gd name="connsiteX15" fmla="*/ 64293 w 1602581"/>
              <a:gd name="connsiteY15" fmla="*/ 247650 h 473868"/>
              <a:gd name="connsiteX16" fmla="*/ 152400 w 1602581"/>
              <a:gd name="connsiteY16" fmla="*/ 259556 h 473868"/>
              <a:gd name="connsiteX17" fmla="*/ 259556 w 1602581"/>
              <a:gd name="connsiteY17" fmla="*/ 271462 h 473868"/>
              <a:gd name="connsiteX18" fmla="*/ 314325 w 1602581"/>
              <a:gd name="connsiteY18" fmla="*/ 273843 h 473868"/>
              <a:gd name="connsiteX19" fmla="*/ 373856 w 1602581"/>
              <a:gd name="connsiteY19" fmla="*/ 261937 h 473868"/>
              <a:gd name="connsiteX20" fmla="*/ 592931 w 1602581"/>
              <a:gd name="connsiteY20" fmla="*/ 219075 h 473868"/>
              <a:gd name="connsiteX21" fmla="*/ 771525 w 1602581"/>
              <a:gd name="connsiteY21" fmla="*/ 178593 h 473868"/>
              <a:gd name="connsiteX22" fmla="*/ 959643 w 1602581"/>
              <a:gd name="connsiteY22" fmla="*/ 123825 h 473868"/>
              <a:gd name="connsiteX23" fmla="*/ 1219200 w 1602581"/>
              <a:gd name="connsiteY23" fmla="*/ 69056 h 473868"/>
              <a:gd name="connsiteX24" fmla="*/ 1266825 w 1602581"/>
              <a:gd name="connsiteY24" fmla="*/ 42862 h 473868"/>
              <a:gd name="connsiteX25" fmla="*/ 1319212 w 1602581"/>
              <a:gd name="connsiteY25" fmla="*/ 14287 h 473868"/>
              <a:gd name="connsiteX26" fmla="*/ 1359693 w 1602581"/>
              <a:gd name="connsiteY26" fmla="*/ 0 h 473868"/>
              <a:gd name="connsiteX27" fmla="*/ 1395412 w 1602581"/>
              <a:gd name="connsiteY27" fmla="*/ 2381 h 473868"/>
              <a:gd name="connsiteX28" fmla="*/ 1452562 w 1602581"/>
              <a:gd name="connsiteY28" fmla="*/ 19050 h 473868"/>
              <a:gd name="connsiteX29" fmla="*/ 1531143 w 1602581"/>
              <a:gd name="connsiteY29" fmla="*/ 47625 h 473868"/>
              <a:gd name="connsiteX30" fmla="*/ 1574006 w 1602581"/>
              <a:gd name="connsiteY30" fmla="*/ 73818 h 473868"/>
              <a:gd name="connsiteX31" fmla="*/ 1593056 w 1602581"/>
              <a:gd name="connsiteY31" fmla="*/ 92868 h 473868"/>
              <a:gd name="connsiteX32" fmla="*/ 1602581 w 1602581"/>
              <a:gd name="connsiteY32" fmla="*/ 111918 h 473868"/>
              <a:gd name="connsiteX33" fmla="*/ 1593056 w 1602581"/>
              <a:gd name="connsiteY33" fmla="*/ 140493 h 473868"/>
              <a:gd name="connsiteX34" fmla="*/ 1566862 w 1602581"/>
              <a:gd name="connsiteY34" fmla="*/ 157162 h 473868"/>
              <a:gd name="connsiteX35" fmla="*/ 1495425 w 1602581"/>
              <a:gd name="connsiteY35" fmla="*/ 176212 h 473868"/>
              <a:gd name="connsiteX36" fmla="*/ 1181100 w 1602581"/>
              <a:gd name="connsiteY36" fmla="*/ 245268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02581" h="473868">
                <a:moveTo>
                  <a:pt x="1181100" y="245268"/>
                </a:moveTo>
                <a:lnTo>
                  <a:pt x="940593" y="302418"/>
                </a:lnTo>
                <a:lnTo>
                  <a:pt x="769143" y="333375"/>
                </a:lnTo>
                <a:lnTo>
                  <a:pt x="557212" y="390525"/>
                </a:lnTo>
                <a:lnTo>
                  <a:pt x="461962" y="419100"/>
                </a:lnTo>
                <a:lnTo>
                  <a:pt x="342900" y="464343"/>
                </a:lnTo>
                <a:lnTo>
                  <a:pt x="316706" y="473868"/>
                </a:lnTo>
                <a:lnTo>
                  <a:pt x="276225" y="466725"/>
                </a:lnTo>
                <a:lnTo>
                  <a:pt x="204787" y="438150"/>
                </a:lnTo>
                <a:lnTo>
                  <a:pt x="126206" y="390525"/>
                </a:lnTo>
                <a:lnTo>
                  <a:pt x="61912" y="347662"/>
                </a:lnTo>
                <a:lnTo>
                  <a:pt x="21431" y="316706"/>
                </a:lnTo>
                <a:lnTo>
                  <a:pt x="0" y="288131"/>
                </a:lnTo>
                <a:lnTo>
                  <a:pt x="2381" y="259556"/>
                </a:lnTo>
                <a:lnTo>
                  <a:pt x="26193" y="247650"/>
                </a:lnTo>
                <a:lnTo>
                  <a:pt x="64293" y="247650"/>
                </a:lnTo>
                <a:lnTo>
                  <a:pt x="152400" y="259556"/>
                </a:lnTo>
                <a:lnTo>
                  <a:pt x="259556" y="271462"/>
                </a:lnTo>
                <a:lnTo>
                  <a:pt x="314325" y="273843"/>
                </a:lnTo>
                <a:lnTo>
                  <a:pt x="373856" y="261937"/>
                </a:lnTo>
                <a:lnTo>
                  <a:pt x="592931" y="219075"/>
                </a:lnTo>
                <a:lnTo>
                  <a:pt x="771525" y="178593"/>
                </a:lnTo>
                <a:lnTo>
                  <a:pt x="959643" y="123825"/>
                </a:lnTo>
                <a:lnTo>
                  <a:pt x="1219200" y="69056"/>
                </a:lnTo>
                <a:lnTo>
                  <a:pt x="1266825" y="42862"/>
                </a:lnTo>
                <a:lnTo>
                  <a:pt x="1319212" y="14287"/>
                </a:lnTo>
                <a:lnTo>
                  <a:pt x="1359693" y="0"/>
                </a:lnTo>
                <a:lnTo>
                  <a:pt x="1395412" y="2381"/>
                </a:lnTo>
                <a:lnTo>
                  <a:pt x="1452562" y="19050"/>
                </a:lnTo>
                <a:lnTo>
                  <a:pt x="1531143" y="47625"/>
                </a:lnTo>
                <a:lnTo>
                  <a:pt x="1574006" y="73818"/>
                </a:lnTo>
                <a:lnTo>
                  <a:pt x="1593056" y="92868"/>
                </a:lnTo>
                <a:lnTo>
                  <a:pt x="1602581" y="111918"/>
                </a:lnTo>
                <a:lnTo>
                  <a:pt x="1593056" y="140493"/>
                </a:lnTo>
                <a:lnTo>
                  <a:pt x="1566862" y="157162"/>
                </a:lnTo>
                <a:lnTo>
                  <a:pt x="1495425" y="176212"/>
                </a:lnTo>
                <a:lnTo>
                  <a:pt x="1181100" y="2452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690D745-7C4E-4D54-A1E3-053CDD6A0D6C}"/>
              </a:ext>
            </a:extLst>
          </p:cNvPr>
          <p:cNvSpPr/>
          <p:nvPr/>
        </p:nvSpPr>
        <p:spPr>
          <a:xfrm>
            <a:off x="5037140" y="2779713"/>
            <a:ext cx="412750" cy="1098550"/>
          </a:xfrm>
          <a:custGeom>
            <a:avLst/>
            <a:gdLst>
              <a:gd name="connsiteX0" fmla="*/ 111919 w 414337"/>
              <a:gd name="connsiteY0" fmla="*/ 800100 h 1100137"/>
              <a:gd name="connsiteX1" fmla="*/ 116681 w 414337"/>
              <a:gd name="connsiteY1" fmla="*/ 378619 h 1100137"/>
              <a:gd name="connsiteX2" fmla="*/ 114300 w 414337"/>
              <a:gd name="connsiteY2" fmla="*/ 200025 h 1100137"/>
              <a:gd name="connsiteX3" fmla="*/ 107156 w 414337"/>
              <a:gd name="connsiteY3" fmla="*/ 157162 h 1100137"/>
              <a:gd name="connsiteX4" fmla="*/ 90487 w 414337"/>
              <a:gd name="connsiteY4" fmla="*/ 114300 h 1100137"/>
              <a:gd name="connsiteX5" fmla="*/ 64294 w 414337"/>
              <a:gd name="connsiteY5" fmla="*/ 83344 h 1100137"/>
              <a:gd name="connsiteX6" fmla="*/ 23812 w 414337"/>
              <a:gd name="connsiteY6" fmla="*/ 61912 h 1100137"/>
              <a:gd name="connsiteX7" fmla="*/ 4762 w 414337"/>
              <a:gd name="connsiteY7" fmla="*/ 47625 h 1100137"/>
              <a:gd name="connsiteX8" fmla="*/ 0 w 414337"/>
              <a:gd name="connsiteY8" fmla="*/ 33337 h 1100137"/>
              <a:gd name="connsiteX9" fmla="*/ 7144 w 414337"/>
              <a:gd name="connsiteY9" fmla="*/ 19050 h 1100137"/>
              <a:gd name="connsiteX10" fmla="*/ 26194 w 414337"/>
              <a:gd name="connsiteY10" fmla="*/ 7144 h 1100137"/>
              <a:gd name="connsiteX11" fmla="*/ 52387 w 414337"/>
              <a:gd name="connsiteY11" fmla="*/ 0 h 1100137"/>
              <a:gd name="connsiteX12" fmla="*/ 102394 w 414337"/>
              <a:gd name="connsiteY12" fmla="*/ 2381 h 1100137"/>
              <a:gd name="connsiteX13" fmla="*/ 164306 w 414337"/>
              <a:gd name="connsiteY13" fmla="*/ 16669 h 1100137"/>
              <a:gd name="connsiteX14" fmla="*/ 211931 w 414337"/>
              <a:gd name="connsiteY14" fmla="*/ 28575 h 1100137"/>
              <a:gd name="connsiteX15" fmla="*/ 264319 w 414337"/>
              <a:gd name="connsiteY15" fmla="*/ 45244 h 1100137"/>
              <a:gd name="connsiteX16" fmla="*/ 309562 w 414337"/>
              <a:gd name="connsiteY16" fmla="*/ 66675 h 1100137"/>
              <a:gd name="connsiteX17" fmla="*/ 340519 w 414337"/>
              <a:gd name="connsiteY17" fmla="*/ 80962 h 1100137"/>
              <a:gd name="connsiteX18" fmla="*/ 366712 w 414337"/>
              <a:gd name="connsiteY18" fmla="*/ 102394 h 1100137"/>
              <a:gd name="connsiteX19" fmla="*/ 395287 w 414337"/>
              <a:gd name="connsiteY19" fmla="*/ 123825 h 1100137"/>
              <a:gd name="connsiteX20" fmla="*/ 409575 w 414337"/>
              <a:gd name="connsiteY20" fmla="*/ 150019 h 1100137"/>
              <a:gd name="connsiteX21" fmla="*/ 414337 w 414337"/>
              <a:gd name="connsiteY21" fmla="*/ 178594 h 1100137"/>
              <a:gd name="connsiteX22" fmla="*/ 407194 w 414337"/>
              <a:gd name="connsiteY22" fmla="*/ 228600 h 1100137"/>
              <a:gd name="connsiteX23" fmla="*/ 381000 w 414337"/>
              <a:gd name="connsiteY23" fmla="*/ 307181 h 1100137"/>
              <a:gd name="connsiteX24" fmla="*/ 366712 w 414337"/>
              <a:gd name="connsiteY24" fmla="*/ 359569 h 1100137"/>
              <a:gd name="connsiteX25" fmla="*/ 357187 w 414337"/>
              <a:gd name="connsiteY25" fmla="*/ 442912 h 1100137"/>
              <a:gd name="connsiteX26" fmla="*/ 340519 w 414337"/>
              <a:gd name="connsiteY26" fmla="*/ 588169 h 1100137"/>
              <a:gd name="connsiteX27" fmla="*/ 335756 w 414337"/>
              <a:gd name="connsiteY27" fmla="*/ 995362 h 1100137"/>
              <a:gd name="connsiteX28" fmla="*/ 116681 w 414337"/>
              <a:gd name="connsiteY28" fmla="*/ 1100137 h 1100137"/>
              <a:gd name="connsiteX29" fmla="*/ 111919 w 414337"/>
              <a:gd name="connsiteY29" fmla="*/ 800100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4337" h="1100137">
                <a:moveTo>
                  <a:pt x="111919" y="800100"/>
                </a:moveTo>
                <a:cubicBezTo>
                  <a:pt x="111919" y="679847"/>
                  <a:pt x="115094" y="519113"/>
                  <a:pt x="116681" y="378619"/>
                </a:cubicBezTo>
                <a:cubicBezTo>
                  <a:pt x="115887" y="319088"/>
                  <a:pt x="115094" y="259556"/>
                  <a:pt x="114300" y="200025"/>
                </a:cubicBezTo>
                <a:lnTo>
                  <a:pt x="107156" y="157162"/>
                </a:lnTo>
                <a:lnTo>
                  <a:pt x="90487" y="114300"/>
                </a:lnTo>
                <a:lnTo>
                  <a:pt x="64294" y="83344"/>
                </a:lnTo>
                <a:lnTo>
                  <a:pt x="23812" y="61912"/>
                </a:lnTo>
                <a:lnTo>
                  <a:pt x="4762" y="47625"/>
                </a:lnTo>
                <a:lnTo>
                  <a:pt x="0" y="33337"/>
                </a:lnTo>
                <a:lnTo>
                  <a:pt x="7144" y="19050"/>
                </a:lnTo>
                <a:lnTo>
                  <a:pt x="26194" y="7144"/>
                </a:lnTo>
                <a:lnTo>
                  <a:pt x="52387" y="0"/>
                </a:lnTo>
                <a:lnTo>
                  <a:pt x="102394" y="2381"/>
                </a:lnTo>
                <a:lnTo>
                  <a:pt x="164306" y="16669"/>
                </a:lnTo>
                <a:lnTo>
                  <a:pt x="211931" y="28575"/>
                </a:lnTo>
                <a:lnTo>
                  <a:pt x="264319" y="45244"/>
                </a:lnTo>
                <a:lnTo>
                  <a:pt x="309562" y="66675"/>
                </a:lnTo>
                <a:lnTo>
                  <a:pt x="340519" y="80962"/>
                </a:lnTo>
                <a:lnTo>
                  <a:pt x="366712" y="102394"/>
                </a:lnTo>
                <a:lnTo>
                  <a:pt x="395287" y="123825"/>
                </a:lnTo>
                <a:lnTo>
                  <a:pt x="409575" y="150019"/>
                </a:lnTo>
                <a:lnTo>
                  <a:pt x="414337" y="178594"/>
                </a:lnTo>
                <a:lnTo>
                  <a:pt x="407194" y="228600"/>
                </a:lnTo>
                <a:lnTo>
                  <a:pt x="381000" y="307181"/>
                </a:lnTo>
                <a:lnTo>
                  <a:pt x="366712" y="359569"/>
                </a:lnTo>
                <a:lnTo>
                  <a:pt x="357187" y="442912"/>
                </a:lnTo>
                <a:lnTo>
                  <a:pt x="340519" y="588169"/>
                </a:lnTo>
                <a:cubicBezTo>
                  <a:pt x="338931" y="723900"/>
                  <a:pt x="337344" y="859631"/>
                  <a:pt x="335756" y="995362"/>
                </a:cubicBezTo>
                <a:lnTo>
                  <a:pt x="116681" y="1100137"/>
                </a:lnTo>
                <a:cubicBezTo>
                  <a:pt x="115094" y="1000918"/>
                  <a:pt x="111919" y="920353"/>
                  <a:pt x="111919" y="800100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4F8B5B8-A25F-457B-9EE4-B5EEE4883F02}"/>
              </a:ext>
            </a:extLst>
          </p:cNvPr>
          <p:cNvSpPr/>
          <p:nvPr/>
        </p:nvSpPr>
        <p:spPr>
          <a:xfrm>
            <a:off x="4129090" y="3494088"/>
            <a:ext cx="1884362" cy="857250"/>
          </a:xfrm>
          <a:custGeom>
            <a:avLst/>
            <a:gdLst>
              <a:gd name="connsiteX0" fmla="*/ 1047750 w 1883568"/>
              <a:gd name="connsiteY0" fmla="*/ 454819 h 857250"/>
              <a:gd name="connsiteX1" fmla="*/ 669131 w 1883568"/>
              <a:gd name="connsiteY1" fmla="*/ 631031 h 857250"/>
              <a:gd name="connsiteX2" fmla="*/ 397668 w 1883568"/>
              <a:gd name="connsiteY2" fmla="*/ 759619 h 857250"/>
              <a:gd name="connsiteX3" fmla="*/ 390525 w 1883568"/>
              <a:gd name="connsiteY3" fmla="*/ 785812 h 857250"/>
              <a:gd name="connsiteX4" fmla="*/ 376237 w 1883568"/>
              <a:gd name="connsiteY4" fmla="*/ 814387 h 857250"/>
              <a:gd name="connsiteX5" fmla="*/ 364331 w 1883568"/>
              <a:gd name="connsiteY5" fmla="*/ 835819 h 857250"/>
              <a:gd name="connsiteX6" fmla="*/ 350043 w 1883568"/>
              <a:gd name="connsiteY6" fmla="*/ 850106 h 857250"/>
              <a:gd name="connsiteX7" fmla="*/ 333375 w 1883568"/>
              <a:gd name="connsiteY7" fmla="*/ 857250 h 857250"/>
              <a:gd name="connsiteX8" fmla="*/ 314325 w 1883568"/>
              <a:gd name="connsiteY8" fmla="*/ 854869 h 857250"/>
              <a:gd name="connsiteX9" fmla="*/ 285750 w 1883568"/>
              <a:gd name="connsiteY9" fmla="*/ 838200 h 857250"/>
              <a:gd name="connsiteX10" fmla="*/ 200025 w 1883568"/>
              <a:gd name="connsiteY10" fmla="*/ 754856 h 857250"/>
              <a:gd name="connsiteX11" fmla="*/ 142875 w 1883568"/>
              <a:gd name="connsiteY11" fmla="*/ 692944 h 857250"/>
              <a:gd name="connsiteX12" fmla="*/ 90487 w 1883568"/>
              <a:gd name="connsiteY12" fmla="*/ 628650 h 857250"/>
              <a:gd name="connsiteX13" fmla="*/ 40481 w 1883568"/>
              <a:gd name="connsiteY13" fmla="*/ 557212 h 857250"/>
              <a:gd name="connsiteX14" fmla="*/ 16668 w 1883568"/>
              <a:gd name="connsiteY14" fmla="*/ 521494 h 857250"/>
              <a:gd name="connsiteX15" fmla="*/ 4762 w 1883568"/>
              <a:gd name="connsiteY15" fmla="*/ 495300 h 857250"/>
              <a:gd name="connsiteX16" fmla="*/ 0 w 1883568"/>
              <a:gd name="connsiteY16" fmla="*/ 476250 h 857250"/>
              <a:gd name="connsiteX17" fmla="*/ 2381 w 1883568"/>
              <a:gd name="connsiteY17" fmla="*/ 459581 h 857250"/>
              <a:gd name="connsiteX18" fmla="*/ 9525 w 1883568"/>
              <a:gd name="connsiteY18" fmla="*/ 454819 h 857250"/>
              <a:gd name="connsiteX19" fmla="*/ 23812 w 1883568"/>
              <a:gd name="connsiteY19" fmla="*/ 454819 h 857250"/>
              <a:gd name="connsiteX20" fmla="*/ 54768 w 1883568"/>
              <a:gd name="connsiteY20" fmla="*/ 464344 h 857250"/>
              <a:gd name="connsiteX21" fmla="*/ 85725 w 1883568"/>
              <a:gd name="connsiteY21" fmla="*/ 485775 h 857250"/>
              <a:gd name="connsiteX22" fmla="*/ 135731 w 1883568"/>
              <a:gd name="connsiteY22" fmla="*/ 514350 h 857250"/>
              <a:gd name="connsiteX23" fmla="*/ 178593 w 1883568"/>
              <a:gd name="connsiteY23" fmla="*/ 535781 h 857250"/>
              <a:gd name="connsiteX24" fmla="*/ 204787 w 1883568"/>
              <a:gd name="connsiteY24" fmla="*/ 542925 h 857250"/>
              <a:gd name="connsiteX25" fmla="*/ 247650 w 1883568"/>
              <a:gd name="connsiteY25" fmla="*/ 550069 h 857250"/>
              <a:gd name="connsiteX26" fmla="*/ 278606 w 1883568"/>
              <a:gd name="connsiteY26" fmla="*/ 552450 h 857250"/>
              <a:gd name="connsiteX27" fmla="*/ 316706 w 1883568"/>
              <a:gd name="connsiteY27" fmla="*/ 550069 h 857250"/>
              <a:gd name="connsiteX28" fmla="*/ 366712 w 1883568"/>
              <a:gd name="connsiteY28" fmla="*/ 535781 h 857250"/>
              <a:gd name="connsiteX29" fmla="*/ 597693 w 1883568"/>
              <a:gd name="connsiteY29" fmla="*/ 459581 h 857250"/>
              <a:gd name="connsiteX30" fmla="*/ 819150 w 1883568"/>
              <a:gd name="connsiteY30" fmla="*/ 383381 h 857250"/>
              <a:gd name="connsiteX31" fmla="*/ 1028700 w 1883568"/>
              <a:gd name="connsiteY31" fmla="*/ 316706 h 857250"/>
              <a:gd name="connsiteX32" fmla="*/ 1233487 w 1883568"/>
              <a:gd name="connsiteY32" fmla="*/ 233362 h 857250"/>
              <a:gd name="connsiteX33" fmla="*/ 1316831 w 1883568"/>
              <a:gd name="connsiteY33" fmla="*/ 200025 h 857250"/>
              <a:gd name="connsiteX34" fmla="*/ 1462087 w 1883568"/>
              <a:gd name="connsiteY34" fmla="*/ 140494 h 857250"/>
              <a:gd name="connsiteX35" fmla="*/ 1595437 w 1883568"/>
              <a:gd name="connsiteY35" fmla="*/ 90487 h 857250"/>
              <a:gd name="connsiteX36" fmla="*/ 1721643 w 1883568"/>
              <a:gd name="connsiteY36" fmla="*/ 42862 h 857250"/>
              <a:gd name="connsiteX37" fmla="*/ 1790700 w 1883568"/>
              <a:gd name="connsiteY37" fmla="*/ 14287 h 857250"/>
              <a:gd name="connsiteX38" fmla="*/ 1816893 w 1883568"/>
              <a:gd name="connsiteY38" fmla="*/ 4762 h 857250"/>
              <a:gd name="connsiteX39" fmla="*/ 1838325 w 1883568"/>
              <a:gd name="connsiteY39" fmla="*/ 0 h 857250"/>
              <a:gd name="connsiteX40" fmla="*/ 1857375 w 1883568"/>
              <a:gd name="connsiteY40" fmla="*/ 2381 h 857250"/>
              <a:gd name="connsiteX41" fmla="*/ 1874043 w 1883568"/>
              <a:gd name="connsiteY41" fmla="*/ 7144 h 857250"/>
              <a:gd name="connsiteX42" fmla="*/ 1881187 w 1883568"/>
              <a:gd name="connsiteY42" fmla="*/ 11906 h 857250"/>
              <a:gd name="connsiteX43" fmla="*/ 1883568 w 1883568"/>
              <a:gd name="connsiteY43" fmla="*/ 21431 h 857250"/>
              <a:gd name="connsiteX44" fmla="*/ 1876425 w 1883568"/>
              <a:gd name="connsiteY44" fmla="*/ 47625 h 857250"/>
              <a:gd name="connsiteX45" fmla="*/ 1852612 w 1883568"/>
              <a:gd name="connsiteY45" fmla="*/ 69056 h 857250"/>
              <a:gd name="connsiteX46" fmla="*/ 1766887 w 1883568"/>
              <a:gd name="connsiteY46" fmla="*/ 111919 h 857250"/>
              <a:gd name="connsiteX47" fmla="*/ 1562100 w 1883568"/>
              <a:gd name="connsiteY47" fmla="*/ 209550 h 857250"/>
              <a:gd name="connsiteX48" fmla="*/ 1316831 w 1883568"/>
              <a:gd name="connsiteY48" fmla="*/ 326231 h 857250"/>
              <a:gd name="connsiteX49" fmla="*/ 1047750 w 1883568"/>
              <a:gd name="connsiteY49" fmla="*/ 454819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83568" h="857250">
                <a:moveTo>
                  <a:pt x="1047750" y="454819"/>
                </a:moveTo>
                <a:lnTo>
                  <a:pt x="669131" y="631031"/>
                </a:lnTo>
                <a:lnTo>
                  <a:pt x="397668" y="759619"/>
                </a:lnTo>
                <a:lnTo>
                  <a:pt x="390525" y="785812"/>
                </a:lnTo>
                <a:lnTo>
                  <a:pt x="376237" y="814387"/>
                </a:lnTo>
                <a:lnTo>
                  <a:pt x="364331" y="835819"/>
                </a:lnTo>
                <a:lnTo>
                  <a:pt x="350043" y="850106"/>
                </a:lnTo>
                <a:lnTo>
                  <a:pt x="333375" y="857250"/>
                </a:lnTo>
                <a:lnTo>
                  <a:pt x="314325" y="854869"/>
                </a:lnTo>
                <a:lnTo>
                  <a:pt x="285750" y="838200"/>
                </a:lnTo>
                <a:lnTo>
                  <a:pt x="200025" y="754856"/>
                </a:lnTo>
                <a:lnTo>
                  <a:pt x="142875" y="692944"/>
                </a:lnTo>
                <a:lnTo>
                  <a:pt x="90487" y="628650"/>
                </a:lnTo>
                <a:lnTo>
                  <a:pt x="40481" y="557212"/>
                </a:lnTo>
                <a:lnTo>
                  <a:pt x="16668" y="521494"/>
                </a:lnTo>
                <a:lnTo>
                  <a:pt x="4762" y="495300"/>
                </a:lnTo>
                <a:lnTo>
                  <a:pt x="0" y="476250"/>
                </a:lnTo>
                <a:lnTo>
                  <a:pt x="2381" y="459581"/>
                </a:lnTo>
                <a:lnTo>
                  <a:pt x="9525" y="454819"/>
                </a:lnTo>
                <a:lnTo>
                  <a:pt x="23812" y="454819"/>
                </a:lnTo>
                <a:lnTo>
                  <a:pt x="54768" y="464344"/>
                </a:lnTo>
                <a:lnTo>
                  <a:pt x="85725" y="485775"/>
                </a:lnTo>
                <a:lnTo>
                  <a:pt x="135731" y="514350"/>
                </a:lnTo>
                <a:lnTo>
                  <a:pt x="178593" y="535781"/>
                </a:lnTo>
                <a:lnTo>
                  <a:pt x="204787" y="542925"/>
                </a:lnTo>
                <a:lnTo>
                  <a:pt x="247650" y="550069"/>
                </a:lnTo>
                <a:lnTo>
                  <a:pt x="278606" y="552450"/>
                </a:lnTo>
                <a:lnTo>
                  <a:pt x="316706" y="550069"/>
                </a:lnTo>
                <a:lnTo>
                  <a:pt x="366712" y="535781"/>
                </a:lnTo>
                <a:lnTo>
                  <a:pt x="597693" y="459581"/>
                </a:lnTo>
                <a:lnTo>
                  <a:pt x="819150" y="383381"/>
                </a:lnTo>
                <a:lnTo>
                  <a:pt x="1028700" y="316706"/>
                </a:lnTo>
                <a:lnTo>
                  <a:pt x="1233487" y="233362"/>
                </a:lnTo>
                <a:lnTo>
                  <a:pt x="1316831" y="200025"/>
                </a:lnTo>
                <a:lnTo>
                  <a:pt x="1462087" y="140494"/>
                </a:lnTo>
                <a:lnTo>
                  <a:pt x="1595437" y="90487"/>
                </a:lnTo>
                <a:lnTo>
                  <a:pt x="1721643" y="42862"/>
                </a:lnTo>
                <a:lnTo>
                  <a:pt x="1790700" y="14287"/>
                </a:lnTo>
                <a:lnTo>
                  <a:pt x="1816893" y="4762"/>
                </a:lnTo>
                <a:lnTo>
                  <a:pt x="1838325" y="0"/>
                </a:lnTo>
                <a:lnTo>
                  <a:pt x="1857375" y="2381"/>
                </a:lnTo>
                <a:lnTo>
                  <a:pt x="1874043" y="7144"/>
                </a:lnTo>
                <a:lnTo>
                  <a:pt x="1881187" y="11906"/>
                </a:lnTo>
                <a:lnTo>
                  <a:pt x="1883568" y="21431"/>
                </a:lnTo>
                <a:lnTo>
                  <a:pt x="1876425" y="47625"/>
                </a:lnTo>
                <a:lnTo>
                  <a:pt x="1852612" y="69056"/>
                </a:lnTo>
                <a:lnTo>
                  <a:pt x="1766887" y="111919"/>
                </a:lnTo>
                <a:lnTo>
                  <a:pt x="1562100" y="209550"/>
                </a:lnTo>
                <a:lnTo>
                  <a:pt x="1316831" y="326231"/>
                </a:lnTo>
                <a:lnTo>
                  <a:pt x="1047750" y="4548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C5A84B9-4624-4397-B151-6F165D27C7BD}"/>
              </a:ext>
            </a:extLst>
          </p:cNvPr>
          <p:cNvSpPr/>
          <p:nvPr/>
        </p:nvSpPr>
        <p:spPr>
          <a:xfrm rot="16200000">
            <a:off x="5276059" y="2016919"/>
            <a:ext cx="2517775" cy="1455738"/>
          </a:xfrm>
          <a:custGeom>
            <a:avLst/>
            <a:gdLst>
              <a:gd name="connsiteX0" fmla="*/ 1231221 w 2516532"/>
              <a:gd name="connsiteY0" fmla="*/ 1179705 h 1455313"/>
              <a:gd name="connsiteX1" fmla="*/ 983946 w 2516532"/>
              <a:gd name="connsiteY1" fmla="*/ 1063795 h 1455313"/>
              <a:gd name="connsiteX2" fmla="*/ 824248 w 2516532"/>
              <a:gd name="connsiteY2" fmla="*/ 958188 h 1455313"/>
              <a:gd name="connsiteX3" fmla="*/ 698035 w 2516532"/>
              <a:gd name="connsiteY3" fmla="*/ 870612 h 1455313"/>
              <a:gd name="connsiteX4" fmla="*/ 597580 w 2516532"/>
              <a:gd name="connsiteY4" fmla="*/ 793338 h 1455313"/>
              <a:gd name="connsiteX5" fmla="*/ 489398 w 2516532"/>
              <a:gd name="connsiteY5" fmla="*/ 698035 h 1455313"/>
              <a:gd name="connsiteX6" fmla="*/ 409549 w 2516532"/>
              <a:gd name="connsiteY6" fmla="*/ 613034 h 1455313"/>
              <a:gd name="connsiteX7" fmla="*/ 319396 w 2516532"/>
              <a:gd name="connsiteY7" fmla="*/ 504852 h 1455313"/>
              <a:gd name="connsiteX8" fmla="*/ 224093 w 2516532"/>
              <a:gd name="connsiteY8" fmla="*/ 376063 h 1455313"/>
              <a:gd name="connsiteX9" fmla="*/ 159698 w 2516532"/>
              <a:gd name="connsiteY9" fmla="*/ 291062 h 1455313"/>
              <a:gd name="connsiteX10" fmla="*/ 121062 w 2516532"/>
              <a:gd name="connsiteY10" fmla="*/ 224092 h 1455313"/>
              <a:gd name="connsiteX11" fmla="*/ 79849 w 2516532"/>
              <a:gd name="connsiteY11" fmla="*/ 162274 h 1455313"/>
              <a:gd name="connsiteX12" fmla="*/ 33485 w 2516532"/>
              <a:gd name="connsiteY12" fmla="*/ 92728 h 1455313"/>
              <a:gd name="connsiteX13" fmla="*/ 7728 w 2516532"/>
              <a:gd name="connsiteY13" fmla="*/ 54091 h 1455313"/>
              <a:gd name="connsiteX14" fmla="*/ 0 w 2516532"/>
              <a:gd name="connsiteY14" fmla="*/ 33485 h 1455313"/>
              <a:gd name="connsiteX15" fmla="*/ 0 w 2516532"/>
              <a:gd name="connsiteY15" fmla="*/ 12879 h 1455313"/>
              <a:gd name="connsiteX16" fmla="*/ 7728 w 2516532"/>
              <a:gd name="connsiteY16" fmla="*/ 5151 h 1455313"/>
              <a:gd name="connsiteX17" fmla="*/ 30910 w 2516532"/>
              <a:gd name="connsiteY17" fmla="*/ 0 h 1455313"/>
              <a:gd name="connsiteX18" fmla="*/ 59243 w 2516532"/>
              <a:gd name="connsiteY18" fmla="*/ 10303 h 1455313"/>
              <a:gd name="connsiteX19" fmla="*/ 79849 w 2516532"/>
              <a:gd name="connsiteY19" fmla="*/ 33485 h 1455313"/>
              <a:gd name="connsiteX20" fmla="*/ 157123 w 2516532"/>
              <a:gd name="connsiteY20" fmla="*/ 121061 h 1455313"/>
              <a:gd name="connsiteX21" fmla="*/ 265305 w 2516532"/>
              <a:gd name="connsiteY21" fmla="*/ 239547 h 1455313"/>
              <a:gd name="connsiteX22" fmla="*/ 376064 w 2516532"/>
              <a:gd name="connsiteY22" fmla="*/ 350305 h 1455313"/>
              <a:gd name="connsiteX23" fmla="*/ 525458 w 2516532"/>
              <a:gd name="connsiteY23" fmla="*/ 484245 h 1455313"/>
              <a:gd name="connsiteX24" fmla="*/ 625914 w 2516532"/>
              <a:gd name="connsiteY24" fmla="*/ 566670 h 1455313"/>
              <a:gd name="connsiteX25" fmla="*/ 731520 w 2516532"/>
              <a:gd name="connsiteY25" fmla="*/ 654247 h 1455313"/>
              <a:gd name="connsiteX26" fmla="*/ 842279 w 2516532"/>
              <a:gd name="connsiteY26" fmla="*/ 731520 h 1455313"/>
              <a:gd name="connsiteX27" fmla="*/ 976219 w 2516532"/>
              <a:gd name="connsiteY27" fmla="*/ 819096 h 1455313"/>
              <a:gd name="connsiteX28" fmla="*/ 1110159 w 2516532"/>
              <a:gd name="connsiteY28" fmla="*/ 898945 h 1455313"/>
              <a:gd name="connsiteX29" fmla="*/ 1215766 w 2516532"/>
              <a:gd name="connsiteY29" fmla="*/ 953036 h 1455313"/>
              <a:gd name="connsiteX30" fmla="*/ 1293039 w 2516532"/>
              <a:gd name="connsiteY30" fmla="*/ 989097 h 1455313"/>
              <a:gd name="connsiteX31" fmla="*/ 1380616 w 2516532"/>
              <a:gd name="connsiteY31" fmla="*/ 1017431 h 1455313"/>
              <a:gd name="connsiteX32" fmla="*/ 1460465 w 2516532"/>
              <a:gd name="connsiteY32" fmla="*/ 1035461 h 1455313"/>
              <a:gd name="connsiteX33" fmla="*/ 1594405 w 2516532"/>
              <a:gd name="connsiteY33" fmla="*/ 1061219 h 1455313"/>
              <a:gd name="connsiteX34" fmla="*/ 1748951 w 2516532"/>
              <a:gd name="connsiteY34" fmla="*/ 1084401 h 1455313"/>
              <a:gd name="connsiteX35" fmla="*/ 1900922 w 2516532"/>
              <a:gd name="connsiteY35" fmla="*/ 1110159 h 1455313"/>
              <a:gd name="connsiteX36" fmla="*/ 1988498 w 2516532"/>
              <a:gd name="connsiteY36" fmla="*/ 1120462 h 1455313"/>
              <a:gd name="connsiteX37" fmla="*/ 2091529 w 2516532"/>
              <a:gd name="connsiteY37" fmla="*/ 1130765 h 1455313"/>
              <a:gd name="connsiteX38" fmla="*/ 2179106 w 2516532"/>
              <a:gd name="connsiteY38" fmla="*/ 1133341 h 1455313"/>
              <a:gd name="connsiteX39" fmla="*/ 2271834 w 2516532"/>
              <a:gd name="connsiteY39" fmla="*/ 1128189 h 1455313"/>
              <a:gd name="connsiteX40" fmla="*/ 2313046 w 2516532"/>
              <a:gd name="connsiteY40" fmla="*/ 1120462 h 1455313"/>
              <a:gd name="connsiteX41" fmla="*/ 2343955 w 2516532"/>
              <a:gd name="connsiteY41" fmla="*/ 1107583 h 1455313"/>
              <a:gd name="connsiteX42" fmla="*/ 2369713 w 2516532"/>
              <a:gd name="connsiteY42" fmla="*/ 1084401 h 1455313"/>
              <a:gd name="connsiteX43" fmla="*/ 2400622 w 2516532"/>
              <a:gd name="connsiteY43" fmla="*/ 1038037 h 1455313"/>
              <a:gd name="connsiteX44" fmla="*/ 2436683 w 2516532"/>
              <a:gd name="connsiteY44" fmla="*/ 973643 h 1455313"/>
              <a:gd name="connsiteX45" fmla="*/ 2444411 w 2516532"/>
              <a:gd name="connsiteY45" fmla="*/ 953036 h 1455313"/>
              <a:gd name="connsiteX46" fmla="*/ 2457289 w 2516532"/>
              <a:gd name="connsiteY46" fmla="*/ 942733 h 1455313"/>
              <a:gd name="connsiteX47" fmla="*/ 2472744 w 2516532"/>
              <a:gd name="connsiteY47" fmla="*/ 937582 h 1455313"/>
              <a:gd name="connsiteX48" fmla="*/ 2493350 w 2516532"/>
              <a:gd name="connsiteY48" fmla="*/ 942733 h 1455313"/>
              <a:gd name="connsiteX49" fmla="*/ 2501078 w 2516532"/>
              <a:gd name="connsiteY49" fmla="*/ 955612 h 1455313"/>
              <a:gd name="connsiteX50" fmla="*/ 2508805 w 2516532"/>
              <a:gd name="connsiteY50" fmla="*/ 981370 h 1455313"/>
              <a:gd name="connsiteX51" fmla="*/ 2513956 w 2516532"/>
              <a:gd name="connsiteY51" fmla="*/ 1020007 h 1455313"/>
              <a:gd name="connsiteX52" fmla="*/ 2516532 w 2516532"/>
              <a:gd name="connsiteY52" fmla="*/ 1061219 h 1455313"/>
              <a:gd name="connsiteX53" fmla="*/ 2508805 w 2516532"/>
              <a:gd name="connsiteY53" fmla="*/ 1107583 h 1455313"/>
              <a:gd name="connsiteX54" fmla="*/ 2490774 w 2516532"/>
              <a:gd name="connsiteY54" fmla="*/ 1171977 h 1455313"/>
              <a:gd name="connsiteX55" fmla="*/ 2423804 w 2516532"/>
              <a:gd name="connsiteY55" fmla="*/ 1318796 h 1455313"/>
              <a:gd name="connsiteX56" fmla="*/ 2377440 w 2516532"/>
              <a:gd name="connsiteY56" fmla="*/ 1408949 h 1455313"/>
              <a:gd name="connsiteX57" fmla="*/ 2361986 w 2516532"/>
              <a:gd name="connsiteY57" fmla="*/ 1432131 h 1455313"/>
              <a:gd name="connsiteX58" fmla="*/ 2343955 w 2516532"/>
              <a:gd name="connsiteY58" fmla="*/ 1447585 h 1455313"/>
              <a:gd name="connsiteX59" fmla="*/ 2325925 w 2516532"/>
              <a:gd name="connsiteY59" fmla="*/ 1455313 h 1455313"/>
              <a:gd name="connsiteX60" fmla="*/ 2302743 w 2516532"/>
              <a:gd name="connsiteY60" fmla="*/ 1455313 h 1455313"/>
              <a:gd name="connsiteX61" fmla="*/ 2266682 w 2516532"/>
              <a:gd name="connsiteY61" fmla="*/ 1450161 h 1455313"/>
              <a:gd name="connsiteX62" fmla="*/ 2220318 w 2516532"/>
              <a:gd name="connsiteY62" fmla="*/ 1434706 h 1455313"/>
              <a:gd name="connsiteX63" fmla="*/ 2184257 w 2516532"/>
              <a:gd name="connsiteY63" fmla="*/ 1414100 h 1455313"/>
              <a:gd name="connsiteX64" fmla="*/ 1821073 w 2516532"/>
              <a:gd name="connsiteY64" fmla="*/ 1334251 h 1455313"/>
              <a:gd name="connsiteX65" fmla="*/ 1761830 w 2516532"/>
              <a:gd name="connsiteY65" fmla="*/ 1334251 h 1455313"/>
              <a:gd name="connsiteX66" fmla="*/ 1710315 w 2516532"/>
              <a:gd name="connsiteY66" fmla="*/ 1329100 h 1455313"/>
              <a:gd name="connsiteX67" fmla="*/ 1666527 w 2516532"/>
              <a:gd name="connsiteY67" fmla="*/ 1308493 h 1455313"/>
              <a:gd name="connsiteX68" fmla="*/ 1545465 w 2516532"/>
              <a:gd name="connsiteY68" fmla="*/ 1285311 h 1455313"/>
              <a:gd name="connsiteX69" fmla="*/ 1434707 w 2516532"/>
              <a:gd name="connsiteY69" fmla="*/ 1254402 h 1455313"/>
              <a:gd name="connsiteX70" fmla="*/ 1352282 w 2516532"/>
              <a:gd name="connsiteY70" fmla="*/ 1226069 h 1455313"/>
              <a:gd name="connsiteX71" fmla="*/ 1231221 w 2516532"/>
              <a:gd name="connsiteY71" fmla="*/ 1179705 h 145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516532" h="1455313">
                <a:moveTo>
                  <a:pt x="1231221" y="1179705"/>
                </a:moveTo>
                <a:lnTo>
                  <a:pt x="983946" y="1063795"/>
                </a:lnTo>
                <a:lnTo>
                  <a:pt x="824248" y="958188"/>
                </a:lnTo>
                <a:lnTo>
                  <a:pt x="698035" y="870612"/>
                </a:lnTo>
                <a:lnTo>
                  <a:pt x="597580" y="793338"/>
                </a:lnTo>
                <a:lnTo>
                  <a:pt x="489398" y="698035"/>
                </a:lnTo>
                <a:lnTo>
                  <a:pt x="409549" y="613034"/>
                </a:lnTo>
                <a:lnTo>
                  <a:pt x="319396" y="504852"/>
                </a:lnTo>
                <a:lnTo>
                  <a:pt x="224093" y="376063"/>
                </a:lnTo>
                <a:lnTo>
                  <a:pt x="159698" y="291062"/>
                </a:lnTo>
                <a:lnTo>
                  <a:pt x="121062" y="224092"/>
                </a:lnTo>
                <a:lnTo>
                  <a:pt x="79849" y="162274"/>
                </a:lnTo>
                <a:lnTo>
                  <a:pt x="33485" y="92728"/>
                </a:lnTo>
                <a:lnTo>
                  <a:pt x="7728" y="54091"/>
                </a:lnTo>
                <a:lnTo>
                  <a:pt x="0" y="33485"/>
                </a:lnTo>
                <a:lnTo>
                  <a:pt x="0" y="12879"/>
                </a:lnTo>
                <a:lnTo>
                  <a:pt x="7728" y="5151"/>
                </a:lnTo>
                <a:lnTo>
                  <a:pt x="30910" y="0"/>
                </a:lnTo>
                <a:lnTo>
                  <a:pt x="59243" y="10303"/>
                </a:lnTo>
                <a:lnTo>
                  <a:pt x="79849" y="33485"/>
                </a:lnTo>
                <a:lnTo>
                  <a:pt x="157123" y="121061"/>
                </a:lnTo>
                <a:lnTo>
                  <a:pt x="265305" y="239547"/>
                </a:lnTo>
                <a:lnTo>
                  <a:pt x="376064" y="350305"/>
                </a:lnTo>
                <a:lnTo>
                  <a:pt x="525458" y="484245"/>
                </a:lnTo>
                <a:lnTo>
                  <a:pt x="625914" y="566670"/>
                </a:lnTo>
                <a:lnTo>
                  <a:pt x="731520" y="654247"/>
                </a:lnTo>
                <a:lnTo>
                  <a:pt x="842279" y="731520"/>
                </a:lnTo>
                <a:lnTo>
                  <a:pt x="976219" y="819096"/>
                </a:lnTo>
                <a:lnTo>
                  <a:pt x="1110159" y="898945"/>
                </a:lnTo>
                <a:lnTo>
                  <a:pt x="1215766" y="953036"/>
                </a:lnTo>
                <a:lnTo>
                  <a:pt x="1293039" y="989097"/>
                </a:lnTo>
                <a:lnTo>
                  <a:pt x="1380616" y="1017431"/>
                </a:lnTo>
                <a:lnTo>
                  <a:pt x="1460465" y="1035461"/>
                </a:lnTo>
                <a:lnTo>
                  <a:pt x="1594405" y="1061219"/>
                </a:lnTo>
                <a:lnTo>
                  <a:pt x="1748951" y="1084401"/>
                </a:lnTo>
                <a:lnTo>
                  <a:pt x="1900922" y="1110159"/>
                </a:lnTo>
                <a:lnTo>
                  <a:pt x="1988498" y="1120462"/>
                </a:lnTo>
                <a:lnTo>
                  <a:pt x="2091529" y="1130765"/>
                </a:lnTo>
                <a:lnTo>
                  <a:pt x="2179106" y="1133341"/>
                </a:lnTo>
                <a:lnTo>
                  <a:pt x="2271834" y="1128189"/>
                </a:lnTo>
                <a:lnTo>
                  <a:pt x="2313046" y="1120462"/>
                </a:lnTo>
                <a:lnTo>
                  <a:pt x="2343955" y="1107583"/>
                </a:lnTo>
                <a:lnTo>
                  <a:pt x="2369713" y="1084401"/>
                </a:lnTo>
                <a:lnTo>
                  <a:pt x="2400622" y="1038037"/>
                </a:lnTo>
                <a:lnTo>
                  <a:pt x="2436683" y="973643"/>
                </a:lnTo>
                <a:lnTo>
                  <a:pt x="2444411" y="953036"/>
                </a:lnTo>
                <a:lnTo>
                  <a:pt x="2457289" y="942733"/>
                </a:lnTo>
                <a:lnTo>
                  <a:pt x="2472744" y="937582"/>
                </a:lnTo>
                <a:lnTo>
                  <a:pt x="2493350" y="942733"/>
                </a:lnTo>
                <a:lnTo>
                  <a:pt x="2501078" y="955612"/>
                </a:lnTo>
                <a:lnTo>
                  <a:pt x="2508805" y="981370"/>
                </a:lnTo>
                <a:lnTo>
                  <a:pt x="2513956" y="1020007"/>
                </a:lnTo>
                <a:lnTo>
                  <a:pt x="2516532" y="1061219"/>
                </a:lnTo>
                <a:lnTo>
                  <a:pt x="2508805" y="1107583"/>
                </a:lnTo>
                <a:lnTo>
                  <a:pt x="2490774" y="1171977"/>
                </a:lnTo>
                <a:lnTo>
                  <a:pt x="2423804" y="1318796"/>
                </a:lnTo>
                <a:lnTo>
                  <a:pt x="2377440" y="1408949"/>
                </a:lnTo>
                <a:lnTo>
                  <a:pt x="2361986" y="1432131"/>
                </a:lnTo>
                <a:lnTo>
                  <a:pt x="2343955" y="1447585"/>
                </a:lnTo>
                <a:lnTo>
                  <a:pt x="2325925" y="1455313"/>
                </a:lnTo>
                <a:lnTo>
                  <a:pt x="2302743" y="1455313"/>
                </a:lnTo>
                <a:lnTo>
                  <a:pt x="2266682" y="1450161"/>
                </a:lnTo>
                <a:lnTo>
                  <a:pt x="2220318" y="1434706"/>
                </a:lnTo>
                <a:lnTo>
                  <a:pt x="2184257" y="1414100"/>
                </a:lnTo>
                <a:lnTo>
                  <a:pt x="1821073" y="1334251"/>
                </a:lnTo>
                <a:lnTo>
                  <a:pt x="1761830" y="1334251"/>
                </a:lnTo>
                <a:lnTo>
                  <a:pt x="1710315" y="1329100"/>
                </a:lnTo>
                <a:lnTo>
                  <a:pt x="1666527" y="1308493"/>
                </a:lnTo>
                <a:lnTo>
                  <a:pt x="1545465" y="1285311"/>
                </a:lnTo>
                <a:lnTo>
                  <a:pt x="1434707" y="1254402"/>
                </a:lnTo>
                <a:lnTo>
                  <a:pt x="1352282" y="1226069"/>
                </a:lnTo>
                <a:lnTo>
                  <a:pt x="1231221" y="117970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E024995D-F822-4B16-A141-41C9B323CB4D}"/>
              </a:ext>
            </a:extLst>
          </p:cNvPr>
          <p:cNvSpPr/>
          <p:nvPr/>
        </p:nvSpPr>
        <p:spPr>
          <a:xfrm>
            <a:off x="6251577" y="2065339"/>
            <a:ext cx="2095500" cy="1679575"/>
          </a:xfrm>
          <a:custGeom>
            <a:avLst/>
            <a:gdLst>
              <a:gd name="connsiteX0" fmla="*/ 963386 w 2095500"/>
              <a:gd name="connsiteY0" fmla="*/ 239486 h 1679122"/>
              <a:gd name="connsiteX1" fmla="*/ 840922 w 2095500"/>
              <a:gd name="connsiteY1" fmla="*/ 283029 h 1679122"/>
              <a:gd name="connsiteX2" fmla="*/ 639536 w 2095500"/>
              <a:gd name="connsiteY2" fmla="*/ 334736 h 1679122"/>
              <a:gd name="connsiteX3" fmla="*/ 538843 w 2095500"/>
              <a:gd name="connsiteY3" fmla="*/ 367393 h 1679122"/>
              <a:gd name="connsiteX4" fmla="*/ 446315 w 2095500"/>
              <a:gd name="connsiteY4" fmla="*/ 397329 h 1679122"/>
              <a:gd name="connsiteX5" fmla="*/ 397329 w 2095500"/>
              <a:gd name="connsiteY5" fmla="*/ 410936 h 1679122"/>
              <a:gd name="connsiteX6" fmla="*/ 359229 w 2095500"/>
              <a:gd name="connsiteY6" fmla="*/ 419100 h 1679122"/>
              <a:gd name="connsiteX7" fmla="*/ 332015 w 2095500"/>
              <a:gd name="connsiteY7" fmla="*/ 421822 h 1679122"/>
              <a:gd name="connsiteX8" fmla="*/ 280308 w 2095500"/>
              <a:gd name="connsiteY8" fmla="*/ 416379 h 1679122"/>
              <a:gd name="connsiteX9" fmla="*/ 209550 w 2095500"/>
              <a:gd name="connsiteY9" fmla="*/ 386443 h 1679122"/>
              <a:gd name="connsiteX10" fmla="*/ 119743 w 2095500"/>
              <a:gd name="connsiteY10" fmla="*/ 340179 h 1679122"/>
              <a:gd name="connsiteX11" fmla="*/ 48986 w 2095500"/>
              <a:gd name="connsiteY11" fmla="*/ 288472 h 1679122"/>
              <a:gd name="connsiteX12" fmla="*/ 21772 w 2095500"/>
              <a:gd name="connsiteY12" fmla="*/ 263979 h 1679122"/>
              <a:gd name="connsiteX13" fmla="*/ 8165 w 2095500"/>
              <a:gd name="connsiteY13" fmla="*/ 244929 h 1679122"/>
              <a:gd name="connsiteX14" fmla="*/ 0 w 2095500"/>
              <a:gd name="connsiteY14" fmla="*/ 225879 h 1679122"/>
              <a:gd name="connsiteX15" fmla="*/ 0 w 2095500"/>
              <a:gd name="connsiteY15" fmla="*/ 204107 h 1679122"/>
              <a:gd name="connsiteX16" fmla="*/ 2722 w 2095500"/>
              <a:gd name="connsiteY16" fmla="*/ 193222 h 1679122"/>
              <a:gd name="connsiteX17" fmla="*/ 13608 w 2095500"/>
              <a:gd name="connsiteY17" fmla="*/ 187779 h 1679122"/>
              <a:gd name="connsiteX18" fmla="*/ 32658 w 2095500"/>
              <a:gd name="connsiteY18" fmla="*/ 187779 h 1679122"/>
              <a:gd name="connsiteX19" fmla="*/ 59872 w 2095500"/>
              <a:gd name="connsiteY19" fmla="*/ 201386 h 1679122"/>
              <a:gd name="connsiteX20" fmla="*/ 84365 w 2095500"/>
              <a:gd name="connsiteY20" fmla="*/ 214993 h 1679122"/>
              <a:gd name="connsiteX21" fmla="*/ 114300 w 2095500"/>
              <a:gd name="connsiteY21" fmla="*/ 228600 h 1679122"/>
              <a:gd name="connsiteX22" fmla="*/ 144236 w 2095500"/>
              <a:gd name="connsiteY22" fmla="*/ 236765 h 1679122"/>
              <a:gd name="connsiteX23" fmla="*/ 179615 w 2095500"/>
              <a:gd name="connsiteY23" fmla="*/ 242207 h 1679122"/>
              <a:gd name="connsiteX24" fmla="*/ 242208 w 2095500"/>
              <a:gd name="connsiteY24" fmla="*/ 247650 h 1679122"/>
              <a:gd name="connsiteX25" fmla="*/ 288472 w 2095500"/>
              <a:gd name="connsiteY25" fmla="*/ 250372 h 1679122"/>
              <a:gd name="connsiteX26" fmla="*/ 326572 w 2095500"/>
              <a:gd name="connsiteY26" fmla="*/ 247650 h 1679122"/>
              <a:gd name="connsiteX27" fmla="*/ 378279 w 2095500"/>
              <a:gd name="connsiteY27" fmla="*/ 239486 h 1679122"/>
              <a:gd name="connsiteX28" fmla="*/ 495300 w 2095500"/>
              <a:gd name="connsiteY28" fmla="*/ 217715 h 1679122"/>
              <a:gd name="connsiteX29" fmla="*/ 664029 w 2095500"/>
              <a:gd name="connsiteY29" fmla="*/ 176893 h 1679122"/>
              <a:gd name="connsiteX30" fmla="*/ 859972 w 2095500"/>
              <a:gd name="connsiteY30" fmla="*/ 122465 h 1679122"/>
              <a:gd name="connsiteX31" fmla="*/ 1186543 w 2095500"/>
              <a:gd name="connsiteY31" fmla="*/ 27215 h 1679122"/>
              <a:gd name="connsiteX32" fmla="*/ 1243693 w 2095500"/>
              <a:gd name="connsiteY32" fmla="*/ 2722 h 1679122"/>
              <a:gd name="connsiteX33" fmla="*/ 1268186 w 2095500"/>
              <a:gd name="connsiteY33" fmla="*/ 0 h 1679122"/>
              <a:gd name="connsiteX34" fmla="*/ 1295400 w 2095500"/>
              <a:gd name="connsiteY34" fmla="*/ 5443 h 1679122"/>
              <a:gd name="connsiteX35" fmla="*/ 1355272 w 2095500"/>
              <a:gd name="connsiteY35" fmla="*/ 35379 h 1679122"/>
              <a:gd name="connsiteX36" fmla="*/ 1412422 w 2095500"/>
              <a:gd name="connsiteY36" fmla="*/ 73479 h 1679122"/>
              <a:gd name="connsiteX37" fmla="*/ 1466850 w 2095500"/>
              <a:gd name="connsiteY37" fmla="*/ 114300 h 1679122"/>
              <a:gd name="connsiteX38" fmla="*/ 1488622 w 2095500"/>
              <a:gd name="connsiteY38" fmla="*/ 136072 h 1679122"/>
              <a:gd name="connsiteX39" fmla="*/ 1496786 w 2095500"/>
              <a:gd name="connsiteY39" fmla="*/ 157843 h 1679122"/>
              <a:gd name="connsiteX40" fmla="*/ 1499508 w 2095500"/>
              <a:gd name="connsiteY40" fmla="*/ 187779 h 1679122"/>
              <a:gd name="connsiteX41" fmla="*/ 1491343 w 2095500"/>
              <a:gd name="connsiteY41" fmla="*/ 220436 h 1679122"/>
              <a:gd name="connsiteX42" fmla="*/ 1469572 w 2095500"/>
              <a:gd name="connsiteY42" fmla="*/ 247650 h 1679122"/>
              <a:gd name="connsiteX43" fmla="*/ 1447800 w 2095500"/>
              <a:gd name="connsiteY43" fmla="*/ 272143 h 1679122"/>
              <a:gd name="connsiteX44" fmla="*/ 1431472 w 2095500"/>
              <a:gd name="connsiteY44" fmla="*/ 299357 h 1679122"/>
              <a:gd name="connsiteX45" fmla="*/ 1415143 w 2095500"/>
              <a:gd name="connsiteY45" fmla="*/ 337457 h 1679122"/>
              <a:gd name="connsiteX46" fmla="*/ 1401536 w 2095500"/>
              <a:gd name="connsiteY46" fmla="*/ 386443 h 1679122"/>
              <a:gd name="connsiteX47" fmla="*/ 1374322 w 2095500"/>
              <a:gd name="connsiteY47" fmla="*/ 547007 h 1679122"/>
              <a:gd name="connsiteX48" fmla="*/ 1333500 w 2095500"/>
              <a:gd name="connsiteY48" fmla="*/ 805543 h 1679122"/>
              <a:gd name="connsiteX49" fmla="*/ 1287236 w 2095500"/>
              <a:gd name="connsiteY49" fmla="*/ 1096736 h 1679122"/>
              <a:gd name="connsiteX50" fmla="*/ 1265465 w 2095500"/>
              <a:gd name="connsiteY50" fmla="*/ 1246415 h 1679122"/>
              <a:gd name="connsiteX51" fmla="*/ 1262743 w 2095500"/>
              <a:gd name="connsiteY51" fmla="*/ 1295400 h 1679122"/>
              <a:gd name="connsiteX52" fmla="*/ 1265465 w 2095500"/>
              <a:gd name="connsiteY52" fmla="*/ 1341665 h 1679122"/>
              <a:gd name="connsiteX53" fmla="*/ 1270908 w 2095500"/>
              <a:gd name="connsiteY53" fmla="*/ 1374322 h 1679122"/>
              <a:gd name="connsiteX54" fmla="*/ 1279072 w 2095500"/>
              <a:gd name="connsiteY54" fmla="*/ 1398815 h 1679122"/>
              <a:gd name="connsiteX55" fmla="*/ 1284515 w 2095500"/>
              <a:gd name="connsiteY55" fmla="*/ 1412422 h 1679122"/>
              <a:gd name="connsiteX56" fmla="*/ 1300843 w 2095500"/>
              <a:gd name="connsiteY56" fmla="*/ 1434193 h 1679122"/>
              <a:gd name="connsiteX57" fmla="*/ 1317172 w 2095500"/>
              <a:gd name="connsiteY57" fmla="*/ 1450522 h 1679122"/>
              <a:gd name="connsiteX58" fmla="*/ 1349829 w 2095500"/>
              <a:gd name="connsiteY58" fmla="*/ 1461407 h 1679122"/>
              <a:gd name="connsiteX59" fmla="*/ 1415143 w 2095500"/>
              <a:gd name="connsiteY59" fmla="*/ 1472293 h 1679122"/>
              <a:gd name="connsiteX60" fmla="*/ 1494065 w 2095500"/>
              <a:gd name="connsiteY60" fmla="*/ 1477736 h 1679122"/>
              <a:gd name="connsiteX61" fmla="*/ 1624693 w 2095500"/>
              <a:gd name="connsiteY61" fmla="*/ 1472293 h 1679122"/>
              <a:gd name="connsiteX62" fmla="*/ 1711779 w 2095500"/>
              <a:gd name="connsiteY62" fmla="*/ 1455965 h 1679122"/>
              <a:gd name="connsiteX63" fmla="*/ 1749879 w 2095500"/>
              <a:gd name="connsiteY63" fmla="*/ 1436915 h 1679122"/>
              <a:gd name="connsiteX64" fmla="*/ 1978479 w 2095500"/>
              <a:gd name="connsiteY64" fmla="*/ 1401536 h 1679122"/>
              <a:gd name="connsiteX65" fmla="*/ 2022022 w 2095500"/>
              <a:gd name="connsiteY65" fmla="*/ 1423307 h 1679122"/>
              <a:gd name="connsiteX66" fmla="*/ 2046515 w 2095500"/>
              <a:gd name="connsiteY66" fmla="*/ 1431472 h 1679122"/>
              <a:gd name="connsiteX67" fmla="*/ 2062843 w 2095500"/>
              <a:gd name="connsiteY67" fmla="*/ 1439636 h 1679122"/>
              <a:gd name="connsiteX68" fmla="*/ 2079172 w 2095500"/>
              <a:gd name="connsiteY68" fmla="*/ 1450522 h 1679122"/>
              <a:gd name="connsiteX69" fmla="*/ 2087336 w 2095500"/>
              <a:gd name="connsiteY69" fmla="*/ 1464129 h 1679122"/>
              <a:gd name="connsiteX70" fmla="*/ 2095500 w 2095500"/>
              <a:gd name="connsiteY70" fmla="*/ 1491343 h 1679122"/>
              <a:gd name="connsiteX71" fmla="*/ 2092779 w 2095500"/>
              <a:gd name="connsiteY71" fmla="*/ 1521279 h 1679122"/>
              <a:gd name="connsiteX72" fmla="*/ 2079172 w 2095500"/>
              <a:gd name="connsiteY72" fmla="*/ 1556657 h 1679122"/>
              <a:gd name="connsiteX73" fmla="*/ 2051958 w 2095500"/>
              <a:gd name="connsiteY73" fmla="*/ 1583872 h 1679122"/>
              <a:gd name="connsiteX74" fmla="*/ 2005693 w 2095500"/>
              <a:gd name="connsiteY74" fmla="*/ 1613807 h 1679122"/>
              <a:gd name="connsiteX75" fmla="*/ 1951265 w 2095500"/>
              <a:gd name="connsiteY75" fmla="*/ 1632857 h 1679122"/>
              <a:gd name="connsiteX76" fmla="*/ 1845129 w 2095500"/>
              <a:gd name="connsiteY76" fmla="*/ 1654629 h 1679122"/>
              <a:gd name="connsiteX77" fmla="*/ 1717222 w 2095500"/>
              <a:gd name="connsiteY77" fmla="*/ 1670957 h 1679122"/>
              <a:gd name="connsiteX78" fmla="*/ 1575708 w 2095500"/>
              <a:gd name="connsiteY78" fmla="*/ 1679122 h 1679122"/>
              <a:gd name="connsiteX79" fmla="*/ 1464129 w 2095500"/>
              <a:gd name="connsiteY79" fmla="*/ 1676400 h 1679122"/>
              <a:gd name="connsiteX80" fmla="*/ 1382486 w 2095500"/>
              <a:gd name="connsiteY80" fmla="*/ 1668236 h 1679122"/>
              <a:gd name="connsiteX81" fmla="*/ 1287236 w 2095500"/>
              <a:gd name="connsiteY81" fmla="*/ 1643743 h 1679122"/>
              <a:gd name="connsiteX82" fmla="*/ 1238250 w 2095500"/>
              <a:gd name="connsiteY82" fmla="*/ 1624693 h 1679122"/>
              <a:gd name="connsiteX83" fmla="*/ 1181100 w 2095500"/>
              <a:gd name="connsiteY83" fmla="*/ 1592036 h 1679122"/>
              <a:gd name="connsiteX84" fmla="*/ 1145722 w 2095500"/>
              <a:gd name="connsiteY84" fmla="*/ 1562100 h 1679122"/>
              <a:gd name="connsiteX85" fmla="*/ 1123950 w 2095500"/>
              <a:gd name="connsiteY85" fmla="*/ 1540329 h 1679122"/>
              <a:gd name="connsiteX86" fmla="*/ 1099458 w 2095500"/>
              <a:gd name="connsiteY86" fmla="*/ 1499507 h 1679122"/>
              <a:gd name="connsiteX87" fmla="*/ 1077686 w 2095500"/>
              <a:gd name="connsiteY87" fmla="*/ 1445079 h 1679122"/>
              <a:gd name="connsiteX88" fmla="*/ 1066800 w 2095500"/>
              <a:gd name="connsiteY88" fmla="*/ 1398815 h 1679122"/>
              <a:gd name="connsiteX89" fmla="*/ 1066800 w 2095500"/>
              <a:gd name="connsiteY89" fmla="*/ 1336222 h 1679122"/>
              <a:gd name="connsiteX90" fmla="*/ 1069522 w 2095500"/>
              <a:gd name="connsiteY90" fmla="*/ 1273629 h 1679122"/>
              <a:gd name="connsiteX91" fmla="*/ 1102179 w 2095500"/>
              <a:gd name="connsiteY91" fmla="*/ 1004207 h 1679122"/>
              <a:gd name="connsiteX92" fmla="*/ 1140279 w 2095500"/>
              <a:gd name="connsiteY92" fmla="*/ 696686 h 1679122"/>
              <a:gd name="connsiteX93" fmla="*/ 1167493 w 2095500"/>
              <a:gd name="connsiteY93" fmla="*/ 361950 h 1679122"/>
              <a:gd name="connsiteX94" fmla="*/ 1175658 w 2095500"/>
              <a:gd name="connsiteY94" fmla="*/ 255815 h 1679122"/>
              <a:gd name="connsiteX95" fmla="*/ 1170215 w 2095500"/>
              <a:gd name="connsiteY95" fmla="*/ 228600 h 1679122"/>
              <a:gd name="connsiteX96" fmla="*/ 1156608 w 2095500"/>
              <a:gd name="connsiteY96" fmla="*/ 206829 h 1679122"/>
              <a:gd name="connsiteX97" fmla="*/ 1134836 w 2095500"/>
              <a:gd name="connsiteY97" fmla="*/ 204107 h 1679122"/>
              <a:gd name="connsiteX98" fmla="*/ 963386 w 2095500"/>
              <a:gd name="connsiteY98" fmla="*/ 239486 h 1679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2095500" h="1679122">
                <a:moveTo>
                  <a:pt x="963386" y="239486"/>
                </a:moveTo>
                <a:lnTo>
                  <a:pt x="840922" y="283029"/>
                </a:lnTo>
                <a:lnTo>
                  <a:pt x="639536" y="334736"/>
                </a:lnTo>
                <a:lnTo>
                  <a:pt x="538843" y="367393"/>
                </a:lnTo>
                <a:lnTo>
                  <a:pt x="446315" y="397329"/>
                </a:lnTo>
                <a:lnTo>
                  <a:pt x="397329" y="410936"/>
                </a:lnTo>
                <a:lnTo>
                  <a:pt x="359229" y="419100"/>
                </a:lnTo>
                <a:lnTo>
                  <a:pt x="332015" y="421822"/>
                </a:lnTo>
                <a:lnTo>
                  <a:pt x="280308" y="416379"/>
                </a:lnTo>
                <a:lnTo>
                  <a:pt x="209550" y="386443"/>
                </a:lnTo>
                <a:lnTo>
                  <a:pt x="119743" y="340179"/>
                </a:lnTo>
                <a:lnTo>
                  <a:pt x="48986" y="288472"/>
                </a:lnTo>
                <a:lnTo>
                  <a:pt x="21772" y="263979"/>
                </a:lnTo>
                <a:lnTo>
                  <a:pt x="8165" y="244929"/>
                </a:lnTo>
                <a:lnTo>
                  <a:pt x="0" y="225879"/>
                </a:lnTo>
                <a:lnTo>
                  <a:pt x="0" y="204107"/>
                </a:lnTo>
                <a:lnTo>
                  <a:pt x="2722" y="193222"/>
                </a:lnTo>
                <a:lnTo>
                  <a:pt x="13608" y="187779"/>
                </a:lnTo>
                <a:lnTo>
                  <a:pt x="32658" y="187779"/>
                </a:lnTo>
                <a:lnTo>
                  <a:pt x="59872" y="201386"/>
                </a:lnTo>
                <a:lnTo>
                  <a:pt x="84365" y="214993"/>
                </a:lnTo>
                <a:lnTo>
                  <a:pt x="114300" y="228600"/>
                </a:lnTo>
                <a:lnTo>
                  <a:pt x="144236" y="236765"/>
                </a:lnTo>
                <a:lnTo>
                  <a:pt x="179615" y="242207"/>
                </a:lnTo>
                <a:lnTo>
                  <a:pt x="242208" y="247650"/>
                </a:lnTo>
                <a:lnTo>
                  <a:pt x="288472" y="250372"/>
                </a:lnTo>
                <a:lnTo>
                  <a:pt x="326572" y="247650"/>
                </a:lnTo>
                <a:lnTo>
                  <a:pt x="378279" y="239486"/>
                </a:lnTo>
                <a:lnTo>
                  <a:pt x="495300" y="217715"/>
                </a:lnTo>
                <a:lnTo>
                  <a:pt x="664029" y="176893"/>
                </a:lnTo>
                <a:lnTo>
                  <a:pt x="859972" y="122465"/>
                </a:lnTo>
                <a:lnTo>
                  <a:pt x="1186543" y="27215"/>
                </a:lnTo>
                <a:lnTo>
                  <a:pt x="1243693" y="2722"/>
                </a:lnTo>
                <a:lnTo>
                  <a:pt x="1268186" y="0"/>
                </a:lnTo>
                <a:lnTo>
                  <a:pt x="1295400" y="5443"/>
                </a:lnTo>
                <a:lnTo>
                  <a:pt x="1355272" y="35379"/>
                </a:lnTo>
                <a:lnTo>
                  <a:pt x="1412422" y="73479"/>
                </a:lnTo>
                <a:lnTo>
                  <a:pt x="1466850" y="114300"/>
                </a:lnTo>
                <a:lnTo>
                  <a:pt x="1488622" y="136072"/>
                </a:lnTo>
                <a:lnTo>
                  <a:pt x="1496786" y="157843"/>
                </a:lnTo>
                <a:lnTo>
                  <a:pt x="1499508" y="187779"/>
                </a:lnTo>
                <a:lnTo>
                  <a:pt x="1491343" y="220436"/>
                </a:lnTo>
                <a:lnTo>
                  <a:pt x="1469572" y="247650"/>
                </a:lnTo>
                <a:lnTo>
                  <a:pt x="1447800" y="272143"/>
                </a:lnTo>
                <a:lnTo>
                  <a:pt x="1431472" y="299357"/>
                </a:lnTo>
                <a:lnTo>
                  <a:pt x="1415143" y="337457"/>
                </a:lnTo>
                <a:lnTo>
                  <a:pt x="1401536" y="386443"/>
                </a:lnTo>
                <a:lnTo>
                  <a:pt x="1374322" y="547007"/>
                </a:lnTo>
                <a:lnTo>
                  <a:pt x="1333500" y="805543"/>
                </a:lnTo>
                <a:lnTo>
                  <a:pt x="1287236" y="1096736"/>
                </a:lnTo>
                <a:lnTo>
                  <a:pt x="1265465" y="1246415"/>
                </a:lnTo>
                <a:lnTo>
                  <a:pt x="1262743" y="1295400"/>
                </a:lnTo>
                <a:lnTo>
                  <a:pt x="1265465" y="1341665"/>
                </a:lnTo>
                <a:lnTo>
                  <a:pt x="1270908" y="1374322"/>
                </a:lnTo>
                <a:lnTo>
                  <a:pt x="1279072" y="1398815"/>
                </a:lnTo>
                <a:lnTo>
                  <a:pt x="1284515" y="1412422"/>
                </a:lnTo>
                <a:lnTo>
                  <a:pt x="1300843" y="1434193"/>
                </a:lnTo>
                <a:lnTo>
                  <a:pt x="1317172" y="1450522"/>
                </a:lnTo>
                <a:lnTo>
                  <a:pt x="1349829" y="1461407"/>
                </a:lnTo>
                <a:lnTo>
                  <a:pt x="1415143" y="1472293"/>
                </a:lnTo>
                <a:lnTo>
                  <a:pt x="1494065" y="1477736"/>
                </a:lnTo>
                <a:lnTo>
                  <a:pt x="1624693" y="1472293"/>
                </a:lnTo>
                <a:lnTo>
                  <a:pt x="1711779" y="1455965"/>
                </a:lnTo>
                <a:lnTo>
                  <a:pt x="1749879" y="1436915"/>
                </a:lnTo>
                <a:lnTo>
                  <a:pt x="1978479" y="1401536"/>
                </a:lnTo>
                <a:lnTo>
                  <a:pt x="2022022" y="1423307"/>
                </a:lnTo>
                <a:lnTo>
                  <a:pt x="2046515" y="1431472"/>
                </a:lnTo>
                <a:lnTo>
                  <a:pt x="2062843" y="1439636"/>
                </a:lnTo>
                <a:lnTo>
                  <a:pt x="2079172" y="1450522"/>
                </a:lnTo>
                <a:lnTo>
                  <a:pt x="2087336" y="1464129"/>
                </a:lnTo>
                <a:lnTo>
                  <a:pt x="2095500" y="1491343"/>
                </a:lnTo>
                <a:lnTo>
                  <a:pt x="2092779" y="1521279"/>
                </a:lnTo>
                <a:lnTo>
                  <a:pt x="2079172" y="1556657"/>
                </a:lnTo>
                <a:lnTo>
                  <a:pt x="2051958" y="1583872"/>
                </a:lnTo>
                <a:lnTo>
                  <a:pt x="2005693" y="1613807"/>
                </a:lnTo>
                <a:lnTo>
                  <a:pt x="1951265" y="1632857"/>
                </a:lnTo>
                <a:lnTo>
                  <a:pt x="1845129" y="1654629"/>
                </a:lnTo>
                <a:lnTo>
                  <a:pt x="1717222" y="1670957"/>
                </a:lnTo>
                <a:lnTo>
                  <a:pt x="1575708" y="1679122"/>
                </a:lnTo>
                <a:lnTo>
                  <a:pt x="1464129" y="1676400"/>
                </a:lnTo>
                <a:lnTo>
                  <a:pt x="1382486" y="1668236"/>
                </a:lnTo>
                <a:lnTo>
                  <a:pt x="1287236" y="1643743"/>
                </a:lnTo>
                <a:lnTo>
                  <a:pt x="1238250" y="1624693"/>
                </a:lnTo>
                <a:lnTo>
                  <a:pt x="1181100" y="1592036"/>
                </a:lnTo>
                <a:lnTo>
                  <a:pt x="1145722" y="1562100"/>
                </a:lnTo>
                <a:lnTo>
                  <a:pt x="1123950" y="1540329"/>
                </a:lnTo>
                <a:lnTo>
                  <a:pt x="1099458" y="1499507"/>
                </a:lnTo>
                <a:lnTo>
                  <a:pt x="1077686" y="1445079"/>
                </a:lnTo>
                <a:lnTo>
                  <a:pt x="1066800" y="1398815"/>
                </a:lnTo>
                <a:lnTo>
                  <a:pt x="1066800" y="1336222"/>
                </a:lnTo>
                <a:lnTo>
                  <a:pt x="1069522" y="1273629"/>
                </a:lnTo>
                <a:lnTo>
                  <a:pt x="1102179" y="1004207"/>
                </a:lnTo>
                <a:lnTo>
                  <a:pt x="1140279" y="696686"/>
                </a:lnTo>
                <a:lnTo>
                  <a:pt x="1167493" y="361950"/>
                </a:lnTo>
                <a:lnTo>
                  <a:pt x="1175658" y="255815"/>
                </a:lnTo>
                <a:lnTo>
                  <a:pt x="1170215" y="228600"/>
                </a:lnTo>
                <a:lnTo>
                  <a:pt x="1156608" y="206829"/>
                </a:lnTo>
                <a:lnTo>
                  <a:pt x="1134836" y="204107"/>
                </a:lnTo>
                <a:lnTo>
                  <a:pt x="963386" y="23948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860F101F-12E5-4B2A-9553-58332FF0D046}"/>
              </a:ext>
            </a:extLst>
          </p:cNvPr>
          <p:cNvSpPr/>
          <p:nvPr/>
        </p:nvSpPr>
        <p:spPr>
          <a:xfrm>
            <a:off x="7975602" y="2808289"/>
            <a:ext cx="292100" cy="739775"/>
          </a:xfrm>
          <a:custGeom>
            <a:avLst/>
            <a:gdLst>
              <a:gd name="connsiteX0" fmla="*/ 207169 w 292894"/>
              <a:gd name="connsiteY0" fmla="*/ 321469 h 740569"/>
              <a:gd name="connsiteX1" fmla="*/ 216694 w 292894"/>
              <a:gd name="connsiteY1" fmla="*/ 476250 h 740569"/>
              <a:gd name="connsiteX2" fmla="*/ 221457 w 292894"/>
              <a:gd name="connsiteY2" fmla="*/ 531019 h 740569"/>
              <a:gd name="connsiteX3" fmla="*/ 230982 w 292894"/>
              <a:gd name="connsiteY3" fmla="*/ 590550 h 740569"/>
              <a:gd name="connsiteX4" fmla="*/ 238125 w 292894"/>
              <a:gd name="connsiteY4" fmla="*/ 633412 h 740569"/>
              <a:gd name="connsiteX5" fmla="*/ 292894 w 292894"/>
              <a:gd name="connsiteY5" fmla="*/ 711994 h 740569"/>
              <a:gd name="connsiteX6" fmla="*/ 0 w 292894"/>
              <a:gd name="connsiteY6" fmla="*/ 740569 h 740569"/>
              <a:gd name="connsiteX7" fmla="*/ 23813 w 292894"/>
              <a:gd name="connsiteY7" fmla="*/ 695325 h 740569"/>
              <a:gd name="connsiteX8" fmla="*/ 47625 w 292894"/>
              <a:gd name="connsiteY8" fmla="*/ 652462 h 740569"/>
              <a:gd name="connsiteX9" fmla="*/ 61913 w 292894"/>
              <a:gd name="connsiteY9" fmla="*/ 619125 h 740569"/>
              <a:gd name="connsiteX10" fmla="*/ 71438 w 292894"/>
              <a:gd name="connsiteY10" fmla="*/ 576262 h 740569"/>
              <a:gd name="connsiteX11" fmla="*/ 88107 w 292894"/>
              <a:gd name="connsiteY11" fmla="*/ 452437 h 740569"/>
              <a:gd name="connsiteX12" fmla="*/ 104775 w 292894"/>
              <a:gd name="connsiteY12" fmla="*/ 316706 h 740569"/>
              <a:gd name="connsiteX13" fmla="*/ 130969 w 292894"/>
              <a:gd name="connsiteY13" fmla="*/ 111919 h 740569"/>
              <a:gd name="connsiteX14" fmla="*/ 140494 w 292894"/>
              <a:gd name="connsiteY14" fmla="*/ 40481 h 740569"/>
              <a:gd name="connsiteX15" fmla="*/ 145257 w 292894"/>
              <a:gd name="connsiteY15" fmla="*/ 16669 h 740569"/>
              <a:gd name="connsiteX16" fmla="*/ 152400 w 292894"/>
              <a:gd name="connsiteY16" fmla="*/ 4762 h 740569"/>
              <a:gd name="connsiteX17" fmla="*/ 166688 w 292894"/>
              <a:gd name="connsiteY17" fmla="*/ 0 h 740569"/>
              <a:gd name="connsiteX18" fmla="*/ 185738 w 292894"/>
              <a:gd name="connsiteY18" fmla="*/ 4762 h 740569"/>
              <a:gd name="connsiteX19" fmla="*/ 192882 w 292894"/>
              <a:gd name="connsiteY19" fmla="*/ 11906 h 740569"/>
              <a:gd name="connsiteX20" fmla="*/ 197644 w 292894"/>
              <a:gd name="connsiteY20" fmla="*/ 38100 h 740569"/>
              <a:gd name="connsiteX21" fmla="*/ 207169 w 292894"/>
              <a:gd name="connsiteY21" fmla="*/ 321469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92894" h="740569">
                <a:moveTo>
                  <a:pt x="207169" y="321469"/>
                </a:moveTo>
                <a:lnTo>
                  <a:pt x="216694" y="476250"/>
                </a:lnTo>
                <a:lnTo>
                  <a:pt x="221457" y="531019"/>
                </a:lnTo>
                <a:lnTo>
                  <a:pt x="230982" y="590550"/>
                </a:lnTo>
                <a:lnTo>
                  <a:pt x="238125" y="633412"/>
                </a:lnTo>
                <a:lnTo>
                  <a:pt x="292894" y="711994"/>
                </a:lnTo>
                <a:lnTo>
                  <a:pt x="0" y="740569"/>
                </a:lnTo>
                <a:lnTo>
                  <a:pt x="23813" y="695325"/>
                </a:lnTo>
                <a:lnTo>
                  <a:pt x="47625" y="652462"/>
                </a:lnTo>
                <a:lnTo>
                  <a:pt x="61913" y="619125"/>
                </a:lnTo>
                <a:lnTo>
                  <a:pt x="71438" y="576262"/>
                </a:lnTo>
                <a:lnTo>
                  <a:pt x="88107" y="452437"/>
                </a:lnTo>
                <a:lnTo>
                  <a:pt x="104775" y="316706"/>
                </a:lnTo>
                <a:lnTo>
                  <a:pt x="130969" y="111919"/>
                </a:lnTo>
                <a:lnTo>
                  <a:pt x="140494" y="40481"/>
                </a:lnTo>
                <a:lnTo>
                  <a:pt x="145257" y="16669"/>
                </a:lnTo>
                <a:lnTo>
                  <a:pt x="152400" y="4762"/>
                </a:lnTo>
                <a:lnTo>
                  <a:pt x="166688" y="0"/>
                </a:lnTo>
                <a:lnTo>
                  <a:pt x="185738" y="4762"/>
                </a:lnTo>
                <a:lnTo>
                  <a:pt x="192882" y="11906"/>
                </a:lnTo>
                <a:lnTo>
                  <a:pt x="197644" y="38100"/>
                </a:lnTo>
                <a:lnTo>
                  <a:pt x="207169" y="321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8B197FBA-639D-49BB-A381-67BECA58E9EC}"/>
              </a:ext>
            </a:extLst>
          </p:cNvPr>
          <p:cNvSpPr/>
          <p:nvPr/>
        </p:nvSpPr>
        <p:spPr>
          <a:xfrm>
            <a:off x="6296026" y="2655889"/>
            <a:ext cx="869950" cy="892175"/>
          </a:xfrm>
          <a:custGeom>
            <a:avLst/>
            <a:gdLst>
              <a:gd name="connsiteX0" fmla="*/ 561975 w 869156"/>
              <a:gd name="connsiteY0" fmla="*/ 666750 h 892969"/>
              <a:gd name="connsiteX1" fmla="*/ 450056 w 869156"/>
              <a:gd name="connsiteY1" fmla="*/ 511969 h 892969"/>
              <a:gd name="connsiteX2" fmla="*/ 326231 w 869156"/>
              <a:gd name="connsiteY2" fmla="*/ 371475 h 892969"/>
              <a:gd name="connsiteX3" fmla="*/ 288131 w 869156"/>
              <a:gd name="connsiteY3" fmla="*/ 323850 h 892969"/>
              <a:gd name="connsiteX4" fmla="*/ 261938 w 869156"/>
              <a:gd name="connsiteY4" fmla="*/ 288131 h 892969"/>
              <a:gd name="connsiteX5" fmla="*/ 202406 w 869156"/>
              <a:gd name="connsiteY5" fmla="*/ 226219 h 892969"/>
              <a:gd name="connsiteX6" fmla="*/ 114300 w 869156"/>
              <a:gd name="connsiteY6" fmla="*/ 147637 h 892969"/>
              <a:gd name="connsiteX7" fmla="*/ 40481 w 869156"/>
              <a:gd name="connsiteY7" fmla="*/ 85725 h 892969"/>
              <a:gd name="connsiteX8" fmla="*/ 23813 w 869156"/>
              <a:gd name="connsiteY8" fmla="*/ 73819 h 892969"/>
              <a:gd name="connsiteX9" fmla="*/ 7144 w 869156"/>
              <a:gd name="connsiteY9" fmla="*/ 57150 h 892969"/>
              <a:gd name="connsiteX10" fmla="*/ 0 w 869156"/>
              <a:gd name="connsiteY10" fmla="*/ 30956 h 892969"/>
              <a:gd name="connsiteX11" fmla="*/ 0 w 869156"/>
              <a:gd name="connsiteY11" fmla="*/ 14287 h 892969"/>
              <a:gd name="connsiteX12" fmla="*/ 9525 w 869156"/>
              <a:gd name="connsiteY12" fmla="*/ 2381 h 892969"/>
              <a:gd name="connsiteX13" fmla="*/ 30956 w 869156"/>
              <a:gd name="connsiteY13" fmla="*/ 0 h 892969"/>
              <a:gd name="connsiteX14" fmla="*/ 59531 w 869156"/>
              <a:gd name="connsiteY14" fmla="*/ 9525 h 892969"/>
              <a:gd name="connsiteX15" fmla="*/ 178594 w 869156"/>
              <a:gd name="connsiteY15" fmla="*/ 73819 h 892969"/>
              <a:gd name="connsiteX16" fmla="*/ 288131 w 869156"/>
              <a:gd name="connsiteY16" fmla="*/ 138112 h 892969"/>
              <a:gd name="connsiteX17" fmla="*/ 433388 w 869156"/>
              <a:gd name="connsiteY17" fmla="*/ 228600 h 892969"/>
              <a:gd name="connsiteX18" fmla="*/ 561975 w 869156"/>
              <a:gd name="connsiteY18" fmla="*/ 333375 h 892969"/>
              <a:gd name="connsiteX19" fmla="*/ 659606 w 869156"/>
              <a:gd name="connsiteY19" fmla="*/ 414337 h 892969"/>
              <a:gd name="connsiteX20" fmla="*/ 735806 w 869156"/>
              <a:gd name="connsiteY20" fmla="*/ 478631 h 892969"/>
              <a:gd name="connsiteX21" fmla="*/ 785813 w 869156"/>
              <a:gd name="connsiteY21" fmla="*/ 531019 h 892969"/>
              <a:gd name="connsiteX22" fmla="*/ 809625 w 869156"/>
              <a:gd name="connsiteY22" fmla="*/ 566737 h 892969"/>
              <a:gd name="connsiteX23" fmla="*/ 831056 w 869156"/>
              <a:gd name="connsiteY23" fmla="*/ 607219 h 892969"/>
              <a:gd name="connsiteX24" fmla="*/ 847725 w 869156"/>
              <a:gd name="connsiteY24" fmla="*/ 647700 h 892969"/>
              <a:gd name="connsiteX25" fmla="*/ 864394 w 869156"/>
              <a:gd name="connsiteY25" fmla="*/ 695325 h 892969"/>
              <a:gd name="connsiteX26" fmla="*/ 869156 w 869156"/>
              <a:gd name="connsiteY26" fmla="*/ 731044 h 892969"/>
              <a:gd name="connsiteX27" fmla="*/ 866775 w 869156"/>
              <a:gd name="connsiteY27" fmla="*/ 826294 h 892969"/>
              <a:gd name="connsiteX28" fmla="*/ 864394 w 869156"/>
              <a:gd name="connsiteY28" fmla="*/ 857250 h 892969"/>
              <a:gd name="connsiteX29" fmla="*/ 854869 w 869156"/>
              <a:gd name="connsiteY29" fmla="*/ 878681 h 892969"/>
              <a:gd name="connsiteX30" fmla="*/ 835819 w 869156"/>
              <a:gd name="connsiteY30" fmla="*/ 888206 h 892969"/>
              <a:gd name="connsiteX31" fmla="*/ 800100 w 869156"/>
              <a:gd name="connsiteY31" fmla="*/ 892969 h 892969"/>
              <a:gd name="connsiteX32" fmla="*/ 762000 w 869156"/>
              <a:gd name="connsiteY32" fmla="*/ 892969 h 892969"/>
              <a:gd name="connsiteX33" fmla="*/ 740569 w 869156"/>
              <a:gd name="connsiteY33" fmla="*/ 878681 h 892969"/>
              <a:gd name="connsiteX34" fmla="*/ 661988 w 869156"/>
              <a:gd name="connsiteY34" fmla="*/ 795337 h 892969"/>
              <a:gd name="connsiteX35" fmla="*/ 561975 w 869156"/>
              <a:gd name="connsiteY35" fmla="*/ 666750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69156" h="892969">
                <a:moveTo>
                  <a:pt x="561975" y="666750"/>
                </a:moveTo>
                <a:lnTo>
                  <a:pt x="450056" y="511969"/>
                </a:lnTo>
                <a:lnTo>
                  <a:pt x="326231" y="371475"/>
                </a:lnTo>
                <a:lnTo>
                  <a:pt x="288131" y="323850"/>
                </a:lnTo>
                <a:lnTo>
                  <a:pt x="261938" y="288131"/>
                </a:lnTo>
                <a:lnTo>
                  <a:pt x="202406" y="226219"/>
                </a:lnTo>
                <a:lnTo>
                  <a:pt x="114300" y="147637"/>
                </a:lnTo>
                <a:lnTo>
                  <a:pt x="40481" y="85725"/>
                </a:lnTo>
                <a:lnTo>
                  <a:pt x="23813" y="73819"/>
                </a:lnTo>
                <a:lnTo>
                  <a:pt x="7144" y="57150"/>
                </a:lnTo>
                <a:lnTo>
                  <a:pt x="0" y="30956"/>
                </a:lnTo>
                <a:lnTo>
                  <a:pt x="0" y="14287"/>
                </a:lnTo>
                <a:lnTo>
                  <a:pt x="9525" y="2381"/>
                </a:lnTo>
                <a:lnTo>
                  <a:pt x="30956" y="0"/>
                </a:lnTo>
                <a:lnTo>
                  <a:pt x="59531" y="9525"/>
                </a:lnTo>
                <a:lnTo>
                  <a:pt x="178594" y="73819"/>
                </a:lnTo>
                <a:lnTo>
                  <a:pt x="288131" y="138112"/>
                </a:lnTo>
                <a:lnTo>
                  <a:pt x="433388" y="228600"/>
                </a:lnTo>
                <a:lnTo>
                  <a:pt x="561975" y="333375"/>
                </a:lnTo>
                <a:lnTo>
                  <a:pt x="659606" y="414337"/>
                </a:lnTo>
                <a:lnTo>
                  <a:pt x="735806" y="478631"/>
                </a:lnTo>
                <a:lnTo>
                  <a:pt x="785813" y="531019"/>
                </a:lnTo>
                <a:lnTo>
                  <a:pt x="809625" y="566737"/>
                </a:lnTo>
                <a:lnTo>
                  <a:pt x="831056" y="607219"/>
                </a:lnTo>
                <a:lnTo>
                  <a:pt x="847725" y="647700"/>
                </a:lnTo>
                <a:lnTo>
                  <a:pt x="864394" y="695325"/>
                </a:lnTo>
                <a:lnTo>
                  <a:pt x="869156" y="731044"/>
                </a:lnTo>
                <a:cubicBezTo>
                  <a:pt x="868321" y="762793"/>
                  <a:pt x="866775" y="794534"/>
                  <a:pt x="866775" y="826294"/>
                </a:cubicBezTo>
                <a:lnTo>
                  <a:pt x="864394" y="857250"/>
                </a:lnTo>
                <a:lnTo>
                  <a:pt x="854869" y="878681"/>
                </a:lnTo>
                <a:lnTo>
                  <a:pt x="835819" y="888206"/>
                </a:lnTo>
                <a:lnTo>
                  <a:pt x="800100" y="892969"/>
                </a:lnTo>
                <a:lnTo>
                  <a:pt x="762000" y="892969"/>
                </a:lnTo>
                <a:lnTo>
                  <a:pt x="740569" y="878681"/>
                </a:lnTo>
                <a:lnTo>
                  <a:pt x="661988" y="795337"/>
                </a:lnTo>
                <a:lnTo>
                  <a:pt x="561975" y="666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94EA3F1-E937-4FEA-AE1B-807CF23320D9}"/>
              </a:ext>
            </a:extLst>
          </p:cNvPr>
          <p:cNvSpPr/>
          <p:nvPr/>
        </p:nvSpPr>
        <p:spPr>
          <a:xfrm rot="16200000">
            <a:off x="6229353" y="4735513"/>
            <a:ext cx="1689100" cy="1019175"/>
          </a:xfrm>
          <a:custGeom>
            <a:avLst/>
            <a:gdLst>
              <a:gd name="connsiteX0" fmla="*/ 1045369 w 1688307"/>
              <a:gd name="connsiteY0" fmla="*/ 521494 h 1019175"/>
              <a:gd name="connsiteX1" fmla="*/ 1223963 w 1688307"/>
              <a:gd name="connsiteY1" fmla="*/ 583407 h 1019175"/>
              <a:gd name="connsiteX2" fmla="*/ 1326357 w 1688307"/>
              <a:gd name="connsiteY2" fmla="*/ 616744 h 1019175"/>
              <a:gd name="connsiteX3" fmla="*/ 1390650 w 1688307"/>
              <a:gd name="connsiteY3" fmla="*/ 635794 h 1019175"/>
              <a:gd name="connsiteX4" fmla="*/ 1483519 w 1688307"/>
              <a:gd name="connsiteY4" fmla="*/ 664369 h 1019175"/>
              <a:gd name="connsiteX5" fmla="*/ 1526382 w 1688307"/>
              <a:gd name="connsiteY5" fmla="*/ 676275 h 1019175"/>
              <a:gd name="connsiteX6" fmla="*/ 1562100 w 1688307"/>
              <a:gd name="connsiteY6" fmla="*/ 690563 h 1019175"/>
              <a:gd name="connsiteX7" fmla="*/ 1593057 w 1688307"/>
              <a:gd name="connsiteY7" fmla="*/ 695325 h 1019175"/>
              <a:gd name="connsiteX8" fmla="*/ 1635919 w 1688307"/>
              <a:gd name="connsiteY8" fmla="*/ 690563 h 1019175"/>
              <a:gd name="connsiteX9" fmla="*/ 1657350 w 1688307"/>
              <a:gd name="connsiteY9" fmla="*/ 685800 h 1019175"/>
              <a:gd name="connsiteX10" fmla="*/ 1688307 w 1688307"/>
              <a:gd name="connsiteY10" fmla="*/ 664369 h 1019175"/>
              <a:gd name="connsiteX11" fmla="*/ 1654969 w 1688307"/>
              <a:gd name="connsiteY11" fmla="*/ 1019175 h 1019175"/>
              <a:gd name="connsiteX12" fmla="*/ 1476375 w 1688307"/>
              <a:gd name="connsiteY12" fmla="*/ 942975 h 1019175"/>
              <a:gd name="connsiteX13" fmla="*/ 1128713 w 1688307"/>
              <a:gd name="connsiteY13" fmla="*/ 804863 h 1019175"/>
              <a:gd name="connsiteX14" fmla="*/ 859632 w 1688307"/>
              <a:gd name="connsiteY14" fmla="*/ 695325 h 1019175"/>
              <a:gd name="connsiteX15" fmla="*/ 671513 w 1688307"/>
              <a:gd name="connsiteY15" fmla="*/ 623888 h 1019175"/>
              <a:gd name="connsiteX16" fmla="*/ 545307 w 1688307"/>
              <a:gd name="connsiteY16" fmla="*/ 571500 h 1019175"/>
              <a:gd name="connsiteX17" fmla="*/ 357188 w 1688307"/>
              <a:gd name="connsiteY17" fmla="*/ 466725 h 1019175"/>
              <a:gd name="connsiteX18" fmla="*/ 169069 w 1688307"/>
              <a:gd name="connsiteY18" fmla="*/ 354807 h 1019175"/>
              <a:gd name="connsiteX19" fmla="*/ 100013 w 1688307"/>
              <a:gd name="connsiteY19" fmla="*/ 311944 h 1019175"/>
              <a:gd name="connsiteX20" fmla="*/ 78582 w 1688307"/>
              <a:gd name="connsiteY20" fmla="*/ 297657 h 1019175"/>
              <a:gd name="connsiteX21" fmla="*/ 57150 w 1688307"/>
              <a:gd name="connsiteY21" fmla="*/ 280988 h 1019175"/>
              <a:gd name="connsiteX22" fmla="*/ 40482 w 1688307"/>
              <a:gd name="connsiteY22" fmla="*/ 257175 h 1019175"/>
              <a:gd name="connsiteX23" fmla="*/ 33338 w 1688307"/>
              <a:gd name="connsiteY23" fmla="*/ 242888 h 1019175"/>
              <a:gd name="connsiteX24" fmla="*/ 23813 w 1688307"/>
              <a:gd name="connsiteY24" fmla="*/ 219075 h 1019175"/>
              <a:gd name="connsiteX25" fmla="*/ 14288 w 1688307"/>
              <a:gd name="connsiteY25" fmla="*/ 188119 h 1019175"/>
              <a:gd name="connsiteX26" fmla="*/ 4763 w 1688307"/>
              <a:gd name="connsiteY26" fmla="*/ 138113 h 1019175"/>
              <a:gd name="connsiteX27" fmla="*/ 0 w 1688307"/>
              <a:gd name="connsiteY27" fmla="*/ 95250 h 1019175"/>
              <a:gd name="connsiteX28" fmla="*/ 4763 w 1688307"/>
              <a:gd name="connsiteY28" fmla="*/ 78582 h 1019175"/>
              <a:gd name="connsiteX29" fmla="*/ 50007 w 1688307"/>
              <a:gd name="connsiteY29" fmla="*/ 54769 h 1019175"/>
              <a:gd name="connsiteX30" fmla="*/ 97632 w 1688307"/>
              <a:gd name="connsiteY30" fmla="*/ 28575 h 1019175"/>
              <a:gd name="connsiteX31" fmla="*/ 138113 w 1688307"/>
              <a:gd name="connsiteY31" fmla="*/ 0 h 1019175"/>
              <a:gd name="connsiteX32" fmla="*/ 409575 w 1688307"/>
              <a:gd name="connsiteY32" fmla="*/ 123825 h 1019175"/>
              <a:gd name="connsiteX33" fmla="*/ 416719 w 1688307"/>
              <a:gd name="connsiteY33" fmla="*/ 150019 h 1019175"/>
              <a:gd name="connsiteX34" fmla="*/ 426244 w 1688307"/>
              <a:gd name="connsiteY34" fmla="*/ 180975 h 1019175"/>
              <a:gd name="connsiteX35" fmla="*/ 445294 w 1688307"/>
              <a:gd name="connsiteY35" fmla="*/ 211932 h 1019175"/>
              <a:gd name="connsiteX36" fmla="*/ 466725 w 1688307"/>
              <a:gd name="connsiteY36" fmla="*/ 235744 h 1019175"/>
              <a:gd name="connsiteX37" fmla="*/ 504825 w 1688307"/>
              <a:gd name="connsiteY37" fmla="*/ 259557 h 1019175"/>
              <a:gd name="connsiteX38" fmla="*/ 564357 w 1688307"/>
              <a:gd name="connsiteY38" fmla="*/ 292894 h 1019175"/>
              <a:gd name="connsiteX39" fmla="*/ 666750 w 1688307"/>
              <a:gd name="connsiteY39" fmla="*/ 347663 h 1019175"/>
              <a:gd name="connsiteX40" fmla="*/ 769144 w 1688307"/>
              <a:gd name="connsiteY40" fmla="*/ 397669 h 1019175"/>
              <a:gd name="connsiteX41" fmla="*/ 862013 w 1688307"/>
              <a:gd name="connsiteY41" fmla="*/ 442913 h 1019175"/>
              <a:gd name="connsiteX42" fmla="*/ 1045369 w 1688307"/>
              <a:gd name="connsiteY42" fmla="*/ 521494 h 101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88307" h="1019175">
                <a:moveTo>
                  <a:pt x="1045369" y="521494"/>
                </a:moveTo>
                <a:lnTo>
                  <a:pt x="1223963" y="583407"/>
                </a:lnTo>
                <a:lnTo>
                  <a:pt x="1326357" y="616744"/>
                </a:lnTo>
                <a:lnTo>
                  <a:pt x="1390650" y="635794"/>
                </a:lnTo>
                <a:lnTo>
                  <a:pt x="1483519" y="664369"/>
                </a:lnTo>
                <a:lnTo>
                  <a:pt x="1526382" y="676275"/>
                </a:lnTo>
                <a:lnTo>
                  <a:pt x="1562100" y="690563"/>
                </a:lnTo>
                <a:lnTo>
                  <a:pt x="1593057" y="695325"/>
                </a:lnTo>
                <a:lnTo>
                  <a:pt x="1635919" y="690563"/>
                </a:lnTo>
                <a:lnTo>
                  <a:pt x="1657350" y="685800"/>
                </a:lnTo>
                <a:lnTo>
                  <a:pt x="1688307" y="664369"/>
                </a:lnTo>
                <a:lnTo>
                  <a:pt x="1654969" y="1019175"/>
                </a:lnTo>
                <a:lnTo>
                  <a:pt x="1476375" y="942975"/>
                </a:lnTo>
                <a:lnTo>
                  <a:pt x="1128713" y="804863"/>
                </a:lnTo>
                <a:lnTo>
                  <a:pt x="859632" y="695325"/>
                </a:lnTo>
                <a:lnTo>
                  <a:pt x="671513" y="623888"/>
                </a:lnTo>
                <a:lnTo>
                  <a:pt x="545307" y="571500"/>
                </a:lnTo>
                <a:lnTo>
                  <a:pt x="357188" y="466725"/>
                </a:lnTo>
                <a:lnTo>
                  <a:pt x="169069" y="354807"/>
                </a:lnTo>
                <a:lnTo>
                  <a:pt x="100013" y="311944"/>
                </a:lnTo>
                <a:lnTo>
                  <a:pt x="78582" y="297657"/>
                </a:lnTo>
                <a:lnTo>
                  <a:pt x="57150" y="280988"/>
                </a:lnTo>
                <a:lnTo>
                  <a:pt x="40482" y="257175"/>
                </a:lnTo>
                <a:lnTo>
                  <a:pt x="33338" y="242888"/>
                </a:lnTo>
                <a:lnTo>
                  <a:pt x="23813" y="219075"/>
                </a:lnTo>
                <a:lnTo>
                  <a:pt x="14288" y="188119"/>
                </a:lnTo>
                <a:lnTo>
                  <a:pt x="4763" y="138113"/>
                </a:lnTo>
                <a:lnTo>
                  <a:pt x="0" y="95250"/>
                </a:lnTo>
                <a:lnTo>
                  <a:pt x="4763" y="78582"/>
                </a:lnTo>
                <a:lnTo>
                  <a:pt x="50007" y="54769"/>
                </a:lnTo>
                <a:lnTo>
                  <a:pt x="97632" y="28575"/>
                </a:lnTo>
                <a:lnTo>
                  <a:pt x="138113" y="0"/>
                </a:lnTo>
                <a:lnTo>
                  <a:pt x="409575" y="123825"/>
                </a:lnTo>
                <a:lnTo>
                  <a:pt x="416719" y="150019"/>
                </a:lnTo>
                <a:lnTo>
                  <a:pt x="426244" y="180975"/>
                </a:lnTo>
                <a:lnTo>
                  <a:pt x="445294" y="211932"/>
                </a:lnTo>
                <a:lnTo>
                  <a:pt x="466725" y="235744"/>
                </a:lnTo>
                <a:lnTo>
                  <a:pt x="504825" y="259557"/>
                </a:lnTo>
                <a:lnTo>
                  <a:pt x="564357" y="292894"/>
                </a:lnTo>
                <a:lnTo>
                  <a:pt x="666750" y="347663"/>
                </a:lnTo>
                <a:lnTo>
                  <a:pt x="769144" y="397669"/>
                </a:lnTo>
                <a:lnTo>
                  <a:pt x="862013" y="442913"/>
                </a:lnTo>
                <a:lnTo>
                  <a:pt x="1045369" y="521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23A148F-C2E9-4F37-B683-C1158F05D1D3}"/>
              </a:ext>
            </a:extLst>
          </p:cNvPr>
          <p:cNvSpPr/>
          <p:nvPr/>
        </p:nvSpPr>
        <p:spPr>
          <a:xfrm>
            <a:off x="6115050" y="5468938"/>
            <a:ext cx="647700" cy="520700"/>
          </a:xfrm>
          <a:custGeom>
            <a:avLst/>
            <a:gdLst>
              <a:gd name="connsiteX0" fmla="*/ 197644 w 647700"/>
              <a:gd name="connsiteY0" fmla="*/ 78582 h 519113"/>
              <a:gd name="connsiteX1" fmla="*/ 292894 w 647700"/>
              <a:gd name="connsiteY1" fmla="*/ 121444 h 519113"/>
              <a:gd name="connsiteX2" fmla="*/ 357188 w 647700"/>
              <a:gd name="connsiteY2" fmla="*/ 150019 h 519113"/>
              <a:gd name="connsiteX3" fmla="*/ 433388 w 647700"/>
              <a:gd name="connsiteY3" fmla="*/ 188119 h 519113"/>
              <a:gd name="connsiteX4" fmla="*/ 461963 w 647700"/>
              <a:gd name="connsiteY4" fmla="*/ 200025 h 519113"/>
              <a:gd name="connsiteX5" fmla="*/ 504825 w 647700"/>
              <a:gd name="connsiteY5" fmla="*/ 209550 h 519113"/>
              <a:gd name="connsiteX6" fmla="*/ 533400 w 647700"/>
              <a:gd name="connsiteY6" fmla="*/ 214313 h 519113"/>
              <a:gd name="connsiteX7" fmla="*/ 647700 w 647700"/>
              <a:gd name="connsiteY7" fmla="*/ 197644 h 519113"/>
              <a:gd name="connsiteX8" fmla="*/ 509588 w 647700"/>
              <a:gd name="connsiteY8" fmla="*/ 519113 h 519113"/>
              <a:gd name="connsiteX9" fmla="*/ 459581 w 647700"/>
              <a:gd name="connsiteY9" fmla="*/ 495300 h 519113"/>
              <a:gd name="connsiteX10" fmla="*/ 438150 w 647700"/>
              <a:gd name="connsiteY10" fmla="*/ 466725 h 519113"/>
              <a:gd name="connsiteX11" fmla="*/ 383381 w 647700"/>
              <a:gd name="connsiteY11" fmla="*/ 400050 h 519113"/>
              <a:gd name="connsiteX12" fmla="*/ 342900 w 647700"/>
              <a:gd name="connsiteY12" fmla="*/ 354807 h 519113"/>
              <a:gd name="connsiteX13" fmla="*/ 283369 w 647700"/>
              <a:gd name="connsiteY13" fmla="*/ 292894 h 519113"/>
              <a:gd name="connsiteX14" fmla="*/ 228600 w 647700"/>
              <a:gd name="connsiteY14" fmla="*/ 238125 h 519113"/>
              <a:gd name="connsiteX15" fmla="*/ 154781 w 647700"/>
              <a:gd name="connsiteY15" fmla="*/ 171450 h 519113"/>
              <a:gd name="connsiteX16" fmla="*/ 97631 w 647700"/>
              <a:gd name="connsiteY16" fmla="*/ 123825 h 519113"/>
              <a:gd name="connsiteX17" fmla="*/ 42863 w 647700"/>
              <a:gd name="connsiteY17" fmla="*/ 83344 h 519113"/>
              <a:gd name="connsiteX18" fmla="*/ 23813 w 647700"/>
              <a:gd name="connsiteY18" fmla="*/ 66675 h 519113"/>
              <a:gd name="connsiteX19" fmla="*/ 9525 w 647700"/>
              <a:gd name="connsiteY19" fmla="*/ 47625 h 519113"/>
              <a:gd name="connsiteX20" fmla="*/ 0 w 647700"/>
              <a:gd name="connsiteY20" fmla="*/ 26194 h 519113"/>
              <a:gd name="connsiteX21" fmla="*/ 2381 w 647700"/>
              <a:gd name="connsiteY21" fmla="*/ 9525 h 519113"/>
              <a:gd name="connsiteX22" fmla="*/ 9525 w 647700"/>
              <a:gd name="connsiteY22" fmla="*/ 2382 h 519113"/>
              <a:gd name="connsiteX23" fmla="*/ 23813 w 647700"/>
              <a:gd name="connsiteY23" fmla="*/ 0 h 519113"/>
              <a:gd name="connsiteX24" fmla="*/ 47625 w 647700"/>
              <a:gd name="connsiteY24" fmla="*/ 4763 h 519113"/>
              <a:gd name="connsiteX25" fmla="*/ 197644 w 647700"/>
              <a:gd name="connsiteY25" fmla="*/ 78582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7700" h="519113">
                <a:moveTo>
                  <a:pt x="197644" y="78582"/>
                </a:moveTo>
                <a:lnTo>
                  <a:pt x="292894" y="121444"/>
                </a:lnTo>
                <a:lnTo>
                  <a:pt x="357188" y="150019"/>
                </a:lnTo>
                <a:lnTo>
                  <a:pt x="433388" y="188119"/>
                </a:lnTo>
                <a:lnTo>
                  <a:pt x="461963" y="200025"/>
                </a:lnTo>
                <a:lnTo>
                  <a:pt x="504825" y="209550"/>
                </a:lnTo>
                <a:lnTo>
                  <a:pt x="533400" y="214313"/>
                </a:lnTo>
                <a:lnTo>
                  <a:pt x="647700" y="197644"/>
                </a:lnTo>
                <a:lnTo>
                  <a:pt x="509588" y="519113"/>
                </a:lnTo>
                <a:lnTo>
                  <a:pt x="459581" y="495300"/>
                </a:lnTo>
                <a:lnTo>
                  <a:pt x="438150" y="466725"/>
                </a:lnTo>
                <a:lnTo>
                  <a:pt x="383381" y="400050"/>
                </a:lnTo>
                <a:lnTo>
                  <a:pt x="342900" y="354807"/>
                </a:lnTo>
                <a:lnTo>
                  <a:pt x="283369" y="292894"/>
                </a:lnTo>
                <a:lnTo>
                  <a:pt x="228600" y="238125"/>
                </a:lnTo>
                <a:lnTo>
                  <a:pt x="154781" y="171450"/>
                </a:lnTo>
                <a:lnTo>
                  <a:pt x="97631" y="123825"/>
                </a:lnTo>
                <a:lnTo>
                  <a:pt x="42863" y="83344"/>
                </a:lnTo>
                <a:lnTo>
                  <a:pt x="23813" y="66675"/>
                </a:lnTo>
                <a:lnTo>
                  <a:pt x="9525" y="47625"/>
                </a:lnTo>
                <a:lnTo>
                  <a:pt x="0" y="26194"/>
                </a:lnTo>
                <a:lnTo>
                  <a:pt x="2381" y="9525"/>
                </a:lnTo>
                <a:lnTo>
                  <a:pt x="9525" y="2382"/>
                </a:lnTo>
                <a:lnTo>
                  <a:pt x="23813" y="0"/>
                </a:lnTo>
                <a:lnTo>
                  <a:pt x="47625" y="4763"/>
                </a:lnTo>
                <a:lnTo>
                  <a:pt x="197644" y="785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D269F0B-3EB9-43C5-A114-C77DD8C42B7A}"/>
              </a:ext>
            </a:extLst>
          </p:cNvPr>
          <p:cNvSpPr/>
          <p:nvPr/>
        </p:nvSpPr>
        <p:spPr>
          <a:xfrm rot="16200000">
            <a:off x="4357688" y="3890963"/>
            <a:ext cx="2114550" cy="1924050"/>
          </a:xfrm>
          <a:custGeom>
            <a:avLst/>
            <a:gdLst>
              <a:gd name="connsiteX0" fmla="*/ 1073150 w 2114550"/>
              <a:gd name="connsiteY0" fmla="*/ 1498600 h 1924050"/>
              <a:gd name="connsiteX1" fmla="*/ 860425 w 2114550"/>
              <a:gd name="connsiteY1" fmla="*/ 1323975 h 1924050"/>
              <a:gd name="connsiteX2" fmla="*/ 755650 w 2114550"/>
              <a:gd name="connsiteY2" fmla="*/ 1225550 h 1924050"/>
              <a:gd name="connsiteX3" fmla="*/ 635000 w 2114550"/>
              <a:gd name="connsiteY3" fmla="*/ 1101725 h 1924050"/>
              <a:gd name="connsiteX4" fmla="*/ 527050 w 2114550"/>
              <a:gd name="connsiteY4" fmla="*/ 974725 h 1924050"/>
              <a:gd name="connsiteX5" fmla="*/ 447675 w 2114550"/>
              <a:gd name="connsiteY5" fmla="*/ 866775 h 1924050"/>
              <a:gd name="connsiteX6" fmla="*/ 358775 w 2114550"/>
              <a:gd name="connsiteY6" fmla="*/ 736600 h 1924050"/>
              <a:gd name="connsiteX7" fmla="*/ 295275 w 2114550"/>
              <a:gd name="connsiteY7" fmla="*/ 635000 h 1924050"/>
              <a:gd name="connsiteX8" fmla="*/ 225425 w 2114550"/>
              <a:gd name="connsiteY8" fmla="*/ 511175 h 1924050"/>
              <a:gd name="connsiteX9" fmla="*/ 152400 w 2114550"/>
              <a:gd name="connsiteY9" fmla="*/ 381000 h 1924050"/>
              <a:gd name="connsiteX10" fmla="*/ 92075 w 2114550"/>
              <a:gd name="connsiteY10" fmla="*/ 263525 h 1924050"/>
              <a:gd name="connsiteX11" fmla="*/ 25400 w 2114550"/>
              <a:gd name="connsiteY11" fmla="*/ 123825 h 1924050"/>
              <a:gd name="connsiteX12" fmla="*/ 6350 w 2114550"/>
              <a:gd name="connsiteY12" fmla="*/ 88900 h 1924050"/>
              <a:gd name="connsiteX13" fmla="*/ 0 w 2114550"/>
              <a:gd name="connsiteY13" fmla="*/ 66675 h 1924050"/>
              <a:gd name="connsiteX14" fmla="*/ 3175 w 2114550"/>
              <a:gd name="connsiteY14" fmla="*/ 28575 h 1924050"/>
              <a:gd name="connsiteX15" fmla="*/ 12700 w 2114550"/>
              <a:gd name="connsiteY15" fmla="*/ 6350 h 1924050"/>
              <a:gd name="connsiteX16" fmla="*/ 28575 w 2114550"/>
              <a:gd name="connsiteY16" fmla="*/ 0 h 1924050"/>
              <a:gd name="connsiteX17" fmla="*/ 57150 w 2114550"/>
              <a:gd name="connsiteY17" fmla="*/ 3175 h 1924050"/>
              <a:gd name="connsiteX18" fmla="*/ 85725 w 2114550"/>
              <a:gd name="connsiteY18" fmla="*/ 19050 h 1924050"/>
              <a:gd name="connsiteX19" fmla="*/ 101600 w 2114550"/>
              <a:gd name="connsiteY19" fmla="*/ 34925 h 1924050"/>
              <a:gd name="connsiteX20" fmla="*/ 139700 w 2114550"/>
              <a:gd name="connsiteY20" fmla="*/ 114300 h 1924050"/>
              <a:gd name="connsiteX21" fmla="*/ 168275 w 2114550"/>
              <a:gd name="connsiteY21" fmla="*/ 171450 h 1924050"/>
              <a:gd name="connsiteX22" fmla="*/ 215900 w 2114550"/>
              <a:gd name="connsiteY22" fmla="*/ 260350 h 1924050"/>
              <a:gd name="connsiteX23" fmla="*/ 250825 w 2114550"/>
              <a:gd name="connsiteY23" fmla="*/ 317500 h 1924050"/>
              <a:gd name="connsiteX24" fmla="*/ 304800 w 2114550"/>
              <a:gd name="connsiteY24" fmla="*/ 400050 h 1924050"/>
              <a:gd name="connsiteX25" fmla="*/ 387350 w 2114550"/>
              <a:gd name="connsiteY25" fmla="*/ 523875 h 1924050"/>
              <a:gd name="connsiteX26" fmla="*/ 479425 w 2114550"/>
              <a:gd name="connsiteY26" fmla="*/ 644525 h 1924050"/>
              <a:gd name="connsiteX27" fmla="*/ 558800 w 2114550"/>
              <a:gd name="connsiteY27" fmla="*/ 736600 h 1924050"/>
              <a:gd name="connsiteX28" fmla="*/ 622300 w 2114550"/>
              <a:gd name="connsiteY28" fmla="*/ 812800 h 1924050"/>
              <a:gd name="connsiteX29" fmla="*/ 733425 w 2114550"/>
              <a:gd name="connsiteY29" fmla="*/ 923925 h 1924050"/>
              <a:gd name="connsiteX30" fmla="*/ 819150 w 2114550"/>
              <a:gd name="connsiteY30" fmla="*/ 1003300 h 1924050"/>
              <a:gd name="connsiteX31" fmla="*/ 927100 w 2114550"/>
              <a:gd name="connsiteY31" fmla="*/ 1104900 h 1924050"/>
              <a:gd name="connsiteX32" fmla="*/ 1069975 w 2114550"/>
              <a:gd name="connsiteY32" fmla="*/ 1219200 h 1924050"/>
              <a:gd name="connsiteX33" fmla="*/ 1200150 w 2114550"/>
              <a:gd name="connsiteY33" fmla="*/ 1311275 h 1924050"/>
              <a:gd name="connsiteX34" fmla="*/ 1266825 w 2114550"/>
              <a:gd name="connsiteY34" fmla="*/ 1355725 h 1924050"/>
              <a:gd name="connsiteX35" fmla="*/ 1330325 w 2114550"/>
              <a:gd name="connsiteY35" fmla="*/ 1400175 h 1924050"/>
              <a:gd name="connsiteX36" fmla="*/ 1409700 w 2114550"/>
              <a:gd name="connsiteY36" fmla="*/ 1447800 h 1924050"/>
              <a:gd name="connsiteX37" fmla="*/ 1527175 w 2114550"/>
              <a:gd name="connsiteY37" fmla="*/ 1470025 h 1924050"/>
              <a:gd name="connsiteX38" fmla="*/ 1619250 w 2114550"/>
              <a:gd name="connsiteY38" fmla="*/ 1517650 h 1924050"/>
              <a:gd name="connsiteX39" fmla="*/ 1682750 w 2114550"/>
              <a:gd name="connsiteY39" fmla="*/ 1546225 h 1924050"/>
              <a:gd name="connsiteX40" fmla="*/ 1746250 w 2114550"/>
              <a:gd name="connsiteY40" fmla="*/ 1568450 h 1924050"/>
              <a:gd name="connsiteX41" fmla="*/ 1793875 w 2114550"/>
              <a:gd name="connsiteY41" fmla="*/ 1584325 h 1924050"/>
              <a:gd name="connsiteX42" fmla="*/ 1812925 w 2114550"/>
              <a:gd name="connsiteY42" fmla="*/ 1590675 h 1924050"/>
              <a:gd name="connsiteX43" fmla="*/ 1844675 w 2114550"/>
              <a:gd name="connsiteY43" fmla="*/ 1593850 h 1924050"/>
              <a:gd name="connsiteX44" fmla="*/ 1908175 w 2114550"/>
              <a:gd name="connsiteY44" fmla="*/ 1590675 h 1924050"/>
              <a:gd name="connsiteX45" fmla="*/ 1952625 w 2114550"/>
              <a:gd name="connsiteY45" fmla="*/ 1581150 h 1924050"/>
              <a:gd name="connsiteX46" fmla="*/ 1987550 w 2114550"/>
              <a:gd name="connsiteY46" fmla="*/ 1568450 h 1924050"/>
              <a:gd name="connsiteX47" fmla="*/ 2044700 w 2114550"/>
              <a:gd name="connsiteY47" fmla="*/ 1517650 h 1924050"/>
              <a:gd name="connsiteX48" fmla="*/ 2114550 w 2114550"/>
              <a:gd name="connsiteY48" fmla="*/ 1603375 h 1924050"/>
              <a:gd name="connsiteX49" fmla="*/ 2032000 w 2114550"/>
              <a:gd name="connsiteY49" fmla="*/ 1727200 h 1924050"/>
              <a:gd name="connsiteX50" fmla="*/ 1965325 w 2114550"/>
              <a:gd name="connsiteY50" fmla="*/ 1812925 h 1924050"/>
              <a:gd name="connsiteX51" fmla="*/ 1914525 w 2114550"/>
              <a:gd name="connsiteY51" fmla="*/ 1866900 h 1924050"/>
              <a:gd name="connsiteX52" fmla="*/ 1860550 w 2114550"/>
              <a:gd name="connsiteY52" fmla="*/ 1905000 h 1924050"/>
              <a:gd name="connsiteX53" fmla="*/ 1825625 w 2114550"/>
              <a:gd name="connsiteY53" fmla="*/ 1924050 h 1924050"/>
              <a:gd name="connsiteX54" fmla="*/ 1812925 w 2114550"/>
              <a:gd name="connsiteY54" fmla="*/ 1924050 h 1924050"/>
              <a:gd name="connsiteX55" fmla="*/ 1774825 w 2114550"/>
              <a:gd name="connsiteY55" fmla="*/ 1901825 h 1924050"/>
              <a:gd name="connsiteX56" fmla="*/ 1676400 w 2114550"/>
              <a:gd name="connsiteY56" fmla="*/ 1835150 h 1924050"/>
              <a:gd name="connsiteX57" fmla="*/ 1552575 w 2114550"/>
              <a:gd name="connsiteY57" fmla="*/ 1771650 h 1924050"/>
              <a:gd name="connsiteX58" fmla="*/ 1441450 w 2114550"/>
              <a:gd name="connsiteY58" fmla="*/ 1755775 h 1924050"/>
              <a:gd name="connsiteX59" fmla="*/ 1317625 w 2114550"/>
              <a:gd name="connsiteY59" fmla="*/ 1673225 h 1924050"/>
              <a:gd name="connsiteX60" fmla="*/ 1184275 w 2114550"/>
              <a:gd name="connsiteY60" fmla="*/ 1574800 h 1924050"/>
              <a:gd name="connsiteX61" fmla="*/ 1073150 w 2114550"/>
              <a:gd name="connsiteY61" fmla="*/ 149860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14550" h="1924050">
                <a:moveTo>
                  <a:pt x="1073150" y="1498600"/>
                </a:moveTo>
                <a:lnTo>
                  <a:pt x="860425" y="1323975"/>
                </a:lnTo>
                <a:lnTo>
                  <a:pt x="755650" y="1225550"/>
                </a:lnTo>
                <a:lnTo>
                  <a:pt x="635000" y="1101725"/>
                </a:lnTo>
                <a:lnTo>
                  <a:pt x="527050" y="974725"/>
                </a:lnTo>
                <a:lnTo>
                  <a:pt x="447675" y="866775"/>
                </a:lnTo>
                <a:lnTo>
                  <a:pt x="358775" y="736600"/>
                </a:lnTo>
                <a:lnTo>
                  <a:pt x="295275" y="635000"/>
                </a:lnTo>
                <a:lnTo>
                  <a:pt x="225425" y="511175"/>
                </a:lnTo>
                <a:lnTo>
                  <a:pt x="152400" y="381000"/>
                </a:lnTo>
                <a:lnTo>
                  <a:pt x="92075" y="263525"/>
                </a:lnTo>
                <a:lnTo>
                  <a:pt x="25400" y="123825"/>
                </a:lnTo>
                <a:lnTo>
                  <a:pt x="6350" y="88900"/>
                </a:lnTo>
                <a:lnTo>
                  <a:pt x="0" y="66675"/>
                </a:lnTo>
                <a:lnTo>
                  <a:pt x="3175" y="28575"/>
                </a:lnTo>
                <a:lnTo>
                  <a:pt x="12700" y="6350"/>
                </a:lnTo>
                <a:lnTo>
                  <a:pt x="28575" y="0"/>
                </a:lnTo>
                <a:lnTo>
                  <a:pt x="57150" y="3175"/>
                </a:lnTo>
                <a:lnTo>
                  <a:pt x="85725" y="19050"/>
                </a:lnTo>
                <a:lnTo>
                  <a:pt x="101600" y="34925"/>
                </a:lnTo>
                <a:lnTo>
                  <a:pt x="139700" y="114300"/>
                </a:lnTo>
                <a:lnTo>
                  <a:pt x="168275" y="171450"/>
                </a:lnTo>
                <a:lnTo>
                  <a:pt x="215900" y="260350"/>
                </a:lnTo>
                <a:lnTo>
                  <a:pt x="250825" y="317500"/>
                </a:lnTo>
                <a:lnTo>
                  <a:pt x="304800" y="400050"/>
                </a:lnTo>
                <a:lnTo>
                  <a:pt x="387350" y="523875"/>
                </a:lnTo>
                <a:lnTo>
                  <a:pt x="479425" y="644525"/>
                </a:lnTo>
                <a:lnTo>
                  <a:pt x="558800" y="736600"/>
                </a:lnTo>
                <a:lnTo>
                  <a:pt x="622300" y="812800"/>
                </a:lnTo>
                <a:lnTo>
                  <a:pt x="733425" y="923925"/>
                </a:lnTo>
                <a:lnTo>
                  <a:pt x="819150" y="1003300"/>
                </a:lnTo>
                <a:lnTo>
                  <a:pt x="927100" y="1104900"/>
                </a:lnTo>
                <a:lnTo>
                  <a:pt x="1069975" y="1219200"/>
                </a:lnTo>
                <a:lnTo>
                  <a:pt x="1200150" y="1311275"/>
                </a:lnTo>
                <a:lnTo>
                  <a:pt x="1266825" y="1355725"/>
                </a:lnTo>
                <a:lnTo>
                  <a:pt x="1330325" y="1400175"/>
                </a:lnTo>
                <a:lnTo>
                  <a:pt x="1409700" y="1447800"/>
                </a:lnTo>
                <a:lnTo>
                  <a:pt x="1527175" y="1470025"/>
                </a:lnTo>
                <a:lnTo>
                  <a:pt x="1619250" y="1517650"/>
                </a:lnTo>
                <a:lnTo>
                  <a:pt x="1682750" y="1546225"/>
                </a:lnTo>
                <a:lnTo>
                  <a:pt x="1746250" y="1568450"/>
                </a:lnTo>
                <a:lnTo>
                  <a:pt x="1793875" y="1584325"/>
                </a:lnTo>
                <a:lnTo>
                  <a:pt x="1812925" y="1590675"/>
                </a:lnTo>
                <a:lnTo>
                  <a:pt x="1844675" y="1593850"/>
                </a:lnTo>
                <a:lnTo>
                  <a:pt x="1908175" y="1590675"/>
                </a:lnTo>
                <a:lnTo>
                  <a:pt x="1952625" y="1581150"/>
                </a:lnTo>
                <a:lnTo>
                  <a:pt x="1987550" y="1568450"/>
                </a:lnTo>
                <a:lnTo>
                  <a:pt x="2044700" y="1517650"/>
                </a:lnTo>
                <a:lnTo>
                  <a:pt x="2114550" y="1603375"/>
                </a:lnTo>
                <a:lnTo>
                  <a:pt x="2032000" y="1727200"/>
                </a:lnTo>
                <a:lnTo>
                  <a:pt x="1965325" y="1812925"/>
                </a:lnTo>
                <a:lnTo>
                  <a:pt x="1914525" y="1866900"/>
                </a:lnTo>
                <a:lnTo>
                  <a:pt x="1860550" y="1905000"/>
                </a:lnTo>
                <a:lnTo>
                  <a:pt x="1825625" y="1924050"/>
                </a:lnTo>
                <a:lnTo>
                  <a:pt x="1812925" y="1924050"/>
                </a:lnTo>
                <a:lnTo>
                  <a:pt x="1774825" y="1901825"/>
                </a:lnTo>
                <a:lnTo>
                  <a:pt x="1676400" y="1835150"/>
                </a:lnTo>
                <a:lnTo>
                  <a:pt x="1552575" y="1771650"/>
                </a:lnTo>
                <a:lnTo>
                  <a:pt x="1441450" y="1755775"/>
                </a:lnTo>
                <a:lnTo>
                  <a:pt x="1317625" y="1673225"/>
                </a:lnTo>
                <a:lnTo>
                  <a:pt x="1184275" y="1574800"/>
                </a:lnTo>
                <a:lnTo>
                  <a:pt x="1073150" y="14986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55D73CF-AF8A-4E75-9CE5-2A5C75403104}"/>
              </a:ext>
            </a:extLst>
          </p:cNvPr>
          <p:cNvGrpSpPr/>
          <p:nvPr/>
        </p:nvGrpSpPr>
        <p:grpSpPr>
          <a:xfrm>
            <a:off x="3872711" y="1398588"/>
            <a:ext cx="4474366" cy="4691063"/>
            <a:chOff x="3872711" y="1398588"/>
            <a:chExt cx="4474366" cy="4691063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9FACC603-C8FB-4E78-A7BA-1C25DC4F4702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7">
              <a:extLst>
                <a:ext uri="{FF2B5EF4-FFF2-40B4-BE49-F238E27FC236}">
                  <a16:creationId xmlns:a16="http://schemas.microsoft.com/office/drawing/2014/main" id="{0692934A-27DE-44AA-BF49-5C13EDFCBFD0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2CCE92E1-9388-444C-933E-BF944FE93D6F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70E6D518-5CA4-4F3A-B4E9-EE915DDA8440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83DFF47F-8117-4EBC-981A-8CBF8D0D3978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A522F186-50EE-49E5-B0DD-86A85C59EAB8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370C398-C8AD-4452-A2AD-1537FE14AFD8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2EAF8420-A4B6-4F2A-B7C9-5A4D23CA3E00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86077D95-B250-4EA4-A2AA-AC637D74174C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9725286C-A2C9-4414-97AA-D2F6C6F8D1BC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61B2456A-FF78-429E-8457-05D0C60F4DA9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1C521EFD-A062-4102-8B42-16B7AFCACC35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4">
              <a:extLst>
                <a:ext uri="{FF2B5EF4-FFF2-40B4-BE49-F238E27FC236}">
                  <a16:creationId xmlns:a16="http://schemas.microsoft.com/office/drawing/2014/main" id="{FD005B83-75A3-4577-B790-AC9769871384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CE1ECCD6-8841-4D6B-B592-947024916806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4">
              <a:extLst>
                <a:ext uri="{FF2B5EF4-FFF2-40B4-BE49-F238E27FC236}">
                  <a16:creationId xmlns:a16="http://schemas.microsoft.com/office/drawing/2014/main" id="{1ABDB0C0-E405-4F28-BE32-B2854486D0C9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38448177-834A-438F-A262-9E491F5B7619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78971E5A-8C89-4222-A7BC-9CD5D5AC1446}"/>
              </a:ext>
            </a:extLst>
          </p:cNvPr>
          <p:cNvGrpSpPr/>
          <p:nvPr/>
        </p:nvGrpSpPr>
        <p:grpSpPr>
          <a:xfrm>
            <a:off x="3880648" y="1398588"/>
            <a:ext cx="4474366" cy="4691063"/>
            <a:chOff x="3872711" y="1398588"/>
            <a:chExt cx="4474366" cy="4691063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E1C37B95-969B-4926-9D70-8FC65A44C47F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CD63C473-EE3F-4E35-AD9A-87B88C247BD8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7030DB8A-89A1-46B1-BC62-D130FBAEFE2D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7A003779-F43A-43AB-A302-6552935B5D26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644CD121-DEB6-42E8-BB55-09083E979A7B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3B3EC84-C53D-4F99-83FF-4D0F44A7D573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786D3659-98A5-4589-8AC6-8256D3D56856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3288C09C-4B18-4A3E-8D36-C3258A4706B7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BD0C33C5-8C18-485C-AC03-9F035E26005C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4BE831E6-DF11-433F-95B5-DF7FD3154FCF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5">
              <a:extLst>
                <a:ext uri="{FF2B5EF4-FFF2-40B4-BE49-F238E27FC236}">
                  <a16:creationId xmlns:a16="http://schemas.microsoft.com/office/drawing/2014/main" id="{78A89C86-F9FE-4747-B853-DCAC61FD832F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6">
              <a:extLst>
                <a:ext uri="{FF2B5EF4-FFF2-40B4-BE49-F238E27FC236}">
                  <a16:creationId xmlns:a16="http://schemas.microsoft.com/office/drawing/2014/main" id="{523F1D0C-C81C-4E1B-8D22-87FC27B224F8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4">
              <a:extLst>
                <a:ext uri="{FF2B5EF4-FFF2-40B4-BE49-F238E27FC236}">
                  <a16:creationId xmlns:a16="http://schemas.microsoft.com/office/drawing/2014/main" id="{ADEC1160-BCEB-4910-BA1C-95B6F0A21F62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C3ABC1B2-3D15-4F5D-8EA4-9BE03384C15D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4">
              <a:extLst>
                <a:ext uri="{FF2B5EF4-FFF2-40B4-BE49-F238E27FC236}">
                  <a16:creationId xmlns:a16="http://schemas.microsoft.com/office/drawing/2014/main" id="{F8748E6E-75F3-4285-9E5C-BDEEDCE44338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FB2EB503-2C32-4570-8D47-0D8CE71AF0DD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00079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8" grpId="0" animBg="1"/>
      <p:bldP spid="9" grpId="0" animBg="1"/>
      <p:bldP spid="8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16" grpId="0" animBg="1"/>
      <p:bldP spid="17" grpId="0" animBg="1"/>
      <p:bldP spid="15" grpId="0" animBg="1"/>
      <p:bldP spid="23" grpId="0" animBg="1"/>
      <p:bldP spid="25" grpId="0" animBg="1"/>
      <p:bldP spid="22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B768103E-EAC0-4E71-AB68-5729F12E73CB}"/>
              </a:ext>
            </a:extLst>
          </p:cNvPr>
          <p:cNvGrpSpPr/>
          <p:nvPr/>
        </p:nvGrpSpPr>
        <p:grpSpPr>
          <a:xfrm>
            <a:off x="3872711" y="1398588"/>
            <a:ext cx="4474366" cy="4691063"/>
            <a:chOff x="3872711" y="1398588"/>
            <a:chExt cx="4474366" cy="46910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FE585AC-DC10-4683-9FF5-6BFBBB5EDA70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7">
              <a:extLst>
                <a:ext uri="{FF2B5EF4-FFF2-40B4-BE49-F238E27FC236}">
                  <a16:creationId xmlns:a16="http://schemas.microsoft.com/office/drawing/2014/main" id="{F5261D51-084D-4DA2-AB6A-101DC9258D85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932D9414-31A8-4077-A7CB-E4C4341481E5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DABCA54E-B7E9-4F06-A155-0DC007AC304E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6C5B1CAF-C589-45F7-809E-EC0FE4E01D57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DD86A99-9659-4EC4-B946-26FEDF11884D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8FC02403-788C-49CE-A7BC-CF47F4AC4539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53035B1C-D61D-4632-A345-82C2A6A66FD9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85B1F1D9-C168-40F4-9105-E4777F18D183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515D492B-BF7B-472E-BDC3-8A6BCE0E559E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5">
              <a:extLst>
                <a:ext uri="{FF2B5EF4-FFF2-40B4-BE49-F238E27FC236}">
                  <a16:creationId xmlns:a16="http://schemas.microsoft.com/office/drawing/2014/main" id="{486646EE-96FC-4C6E-90F8-82A1BA62B0CF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6">
              <a:extLst>
                <a:ext uri="{FF2B5EF4-FFF2-40B4-BE49-F238E27FC236}">
                  <a16:creationId xmlns:a16="http://schemas.microsoft.com/office/drawing/2014/main" id="{203B2399-4810-40A8-B99C-86EEC7BEAA24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2BD940C-02FA-4552-A260-6CFC5BB4F0D6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7EB6EF19-2F3A-4AB2-B0C5-EDA2180BA80F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2CFC2058-BACB-4274-80B6-BA56C23644B6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3EC5CD69-A30D-461F-BD53-DF3A537427A9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DABB1764-A93C-4ECB-91A0-F9A995685CAC}"/>
              </a:ext>
            </a:extLst>
          </p:cNvPr>
          <p:cNvGrpSpPr/>
          <p:nvPr/>
        </p:nvGrpSpPr>
        <p:grpSpPr>
          <a:xfrm>
            <a:off x="3858817" y="1398588"/>
            <a:ext cx="4474366" cy="4691063"/>
            <a:chOff x="3872711" y="1398588"/>
            <a:chExt cx="4474366" cy="4691063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BE5369B7-A5B3-45BC-8EDB-3DAF50752AF9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5CF8F46F-226A-4934-8AFC-5D85041DC191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0518AD9B-D195-43CA-9632-AD5FD032DA57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27C80173-AAC9-4202-9195-E92ED97C64AC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F58FB9E8-940E-455F-B439-21902E39FB42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30DE2477-C706-4D2E-9EBC-9EDDD1A552EF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DA82D344-6060-4A43-9D70-ECCD5EB8E6C6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CA95A1F9-2467-44AF-A155-FF76AC6A3191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98E35586-B004-43FA-B1B7-2A0C36763ECE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173B2A26-793B-41FE-984A-AC34F95624A4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5">
              <a:extLst>
                <a:ext uri="{FF2B5EF4-FFF2-40B4-BE49-F238E27FC236}">
                  <a16:creationId xmlns:a16="http://schemas.microsoft.com/office/drawing/2014/main" id="{C12673F5-9ABF-46AE-A67B-2EBE2E6BFD6E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6">
              <a:extLst>
                <a:ext uri="{FF2B5EF4-FFF2-40B4-BE49-F238E27FC236}">
                  <a16:creationId xmlns:a16="http://schemas.microsoft.com/office/drawing/2014/main" id="{76036C96-32D1-4F46-87B5-132F56893720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4">
              <a:extLst>
                <a:ext uri="{FF2B5EF4-FFF2-40B4-BE49-F238E27FC236}">
                  <a16:creationId xmlns:a16="http://schemas.microsoft.com/office/drawing/2014/main" id="{6CE8E0A9-C529-4F77-8567-7239690C4B58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17E490EC-B927-48AD-BFDE-8F46933A67F8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DA7B6EE9-644B-4FB3-B6E4-864C87485421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D62FAA1B-0884-4180-A558-2C53545E6A00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74507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A65704-B30F-4419-BB19-5EB62732C233}"/>
              </a:ext>
            </a:extLst>
          </p:cNvPr>
          <p:cNvSpPr/>
          <p:nvPr/>
        </p:nvSpPr>
        <p:spPr>
          <a:xfrm>
            <a:off x="3862392" y="1925638"/>
            <a:ext cx="1676400" cy="476250"/>
          </a:xfrm>
          <a:custGeom>
            <a:avLst/>
            <a:gdLst>
              <a:gd name="connsiteX0" fmla="*/ 1171575 w 1676400"/>
              <a:gd name="connsiteY0" fmla="*/ 352425 h 476250"/>
              <a:gd name="connsiteX1" fmla="*/ 885825 w 1676400"/>
              <a:gd name="connsiteY1" fmla="*/ 416719 h 476250"/>
              <a:gd name="connsiteX2" fmla="*/ 766762 w 1676400"/>
              <a:gd name="connsiteY2" fmla="*/ 447675 h 476250"/>
              <a:gd name="connsiteX3" fmla="*/ 585787 w 1676400"/>
              <a:gd name="connsiteY3" fmla="*/ 469107 h 476250"/>
              <a:gd name="connsiteX4" fmla="*/ 488156 w 1676400"/>
              <a:gd name="connsiteY4" fmla="*/ 476250 h 476250"/>
              <a:gd name="connsiteX5" fmla="*/ 407193 w 1676400"/>
              <a:gd name="connsiteY5" fmla="*/ 476250 h 476250"/>
              <a:gd name="connsiteX6" fmla="*/ 364331 w 1676400"/>
              <a:gd name="connsiteY6" fmla="*/ 469107 h 476250"/>
              <a:gd name="connsiteX7" fmla="*/ 300037 w 1676400"/>
              <a:gd name="connsiteY7" fmla="*/ 452438 h 476250"/>
              <a:gd name="connsiteX8" fmla="*/ 235743 w 1676400"/>
              <a:gd name="connsiteY8" fmla="*/ 431007 h 476250"/>
              <a:gd name="connsiteX9" fmla="*/ 183356 w 1676400"/>
              <a:gd name="connsiteY9" fmla="*/ 407194 h 476250"/>
              <a:gd name="connsiteX10" fmla="*/ 150018 w 1676400"/>
              <a:gd name="connsiteY10" fmla="*/ 383382 h 476250"/>
              <a:gd name="connsiteX11" fmla="*/ 119062 w 1676400"/>
              <a:gd name="connsiteY11" fmla="*/ 357188 h 476250"/>
              <a:gd name="connsiteX12" fmla="*/ 88106 w 1676400"/>
              <a:gd name="connsiteY12" fmla="*/ 330994 h 476250"/>
              <a:gd name="connsiteX13" fmla="*/ 66675 w 1676400"/>
              <a:gd name="connsiteY13" fmla="*/ 307182 h 476250"/>
              <a:gd name="connsiteX14" fmla="*/ 45243 w 1676400"/>
              <a:gd name="connsiteY14" fmla="*/ 280988 h 476250"/>
              <a:gd name="connsiteX15" fmla="*/ 26193 w 1676400"/>
              <a:gd name="connsiteY15" fmla="*/ 257175 h 476250"/>
              <a:gd name="connsiteX16" fmla="*/ 9525 w 1676400"/>
              <a:gd name="connsiteY16" fmla="*/ 226219 h 476250"/>
              <a:gd name="connsiteX17" fmla="*/ 0 w 1676400"/>
              <a:gd name="connsiteY17" fmla="*/ 190500 h 476250"/>
              <a:gd name="connsiteX18" fmla="*/ 2381 w 1676400"/>
              <a:gd name="connsiteY18" fmla="*/ 176213 h 476250"/>
              <a:gd name="connsiteX19" fmla="*/ 11906 w 1676400"/>
              <a:gd name="connsiteY19" fmla="*/ 169069 h 476250"/>
              <a:gd name="connsiteX20" fmla="*/ 30956 w 1676400"/>
              <a:gd name="connsiteY20" fmla="*/ 169069 h 476250"/>
              <a:gd name="connsiteX21" fmla="*/ 59531 w 1676400"/>
              <a:gd name="connsiteY21" fmla="*/ 183357 h 476250"/>
              <a:gd name="connsiteX22" fmla="*/ 102393 w 1676400"/>
              <a:gd name="connsiteY22" fmla="*/ 204788 h 476250"/>
              <a:gd name="connsiteX23" fmla="*/ 157162 w 1676400"/>
              <a:gd name="connsiteY23" fmla="*/ 226219 h 476250"/>
              <a:gd name="connsiteX24" fmla="*/ 207168 w 1676400"/>
              <a:gd name="connsiteY24" fmla="*/ 242888 h 476250"/>
              <a:gd name="connsiteX25" fmla="*/ 264318 w 1676400"/>
              <a:gd name="connsiteY25" fmla="*/ 257175 h 476250"/>
              <a:gd name="connsiteX26" fmla="*/ 321468 w 1676400"/>
              <a:gd name="connsiteY26" fmla="*/ 269082 h 476250"/>
              <a:gd name="connsiteX27" fmla="*/ 390525 w 1676400"/>
              <a:gd name="connsiteY27" fmla="*/ 276225 h 476250"/>
              <a:gd name="connsiteX28" fmla="*/ 454818 w 1676400"/>
              <a:gd name="connsiteY28" fmla="*/ 276225 h 476250"/>
              <a:gd name="connsiteX29" fmla="*/ 511968 w 1676400"/>
              <a:gd name="connsiteY29" fmla="*/ 276225 h 476250"/>
              <a:gd name="connsiteX30" fmla="*/ 604837 w 1676400"/>
              <a:gd name="connsiteY30" fmla="*/ 266700 h 476250"/>
              <a:gd name="connsiteX31" fmla="*/ 671512 w 1676400"/>
              <a:gd name="connsiteY31" fmla="*/ 254794 h 476250"/>
              <a:gd name="connsiteX32" fmla="*/ 778668 w 1676400"/>
              <a:gd name="connsiteY32" fmla="*/ 233363 h 476250"/>
              <a:gd name="connsiteX33" fmla="*/ 900112 w 1676400"/>
              <a:gd name="connsiteY33" fmla="*/ 200025 h 476250"/>
              <a:gd name="connsiteX34" fmla="*/ 1045368 w 1676400"/>
              <a:gd name="connsiteY34" fmla="*/ 154782 h 476250"/>
              <a:gd name="connsiteX35" fmla="*/ 1176337 w 1676400"/>
              <a:gd name="connsiteY35" fmla="*/ 109538 h 476250"/>
              <a:gd name="connsiteX36" fmla="*/ 1269206 w 1676400"/>
              <a:gd name="connsiteY36" fmla="*/ 73819 h 476250"/>
              <a:gd name="connsiteX37" fmla="*/ 1295400 w 1676400"/>
              <a:gd name="connsiteY37" fmla="*/ 59532 h 476250"/>
              <a:gd name="connsiteX38" fmla="*/ 1316831 w 1676400"/>
              <a:gd name="connsiteY38" fmla="*/ 42863 h 476250"/>
              <a:gd name="connsiteX39" fmla="*/ 1352550 w 1676400"/>
              <a:gd name="connsiteY39" fmla="*/ 9525 h 476250"/>
              <a:gd name="connsiteX40" fmla="*/ 1373981 w 1676400"/>
              <a:gd name="connsiteY40" fmla="*/ 0 h 476250"/>
              <a:gd name="connsiteX41" fmla="*/ 1445418 w 1676400"/>
              <a:gd name="connsiteY41" fmla="*/ 0 h 476250"/>
              <a:gd name="connsiteX42" fmla="*/ 1514475 w 1676400"/>
              <a:gd name="connsiteY42" fmla="*/ 14288 h 476250"/>
              <a:gd name="connsiteX43" fmla="*/ 1581150 w 1676400"/>
              <a:gd name="connsiteY43" fmla="*/ 35719 h 476250"/>
              <a:gd name="connsiteX44" fmla="*/ 1626393 w 1676400"/>
              <a:gd name="connsiteY44" fmla="*/ 52388 h 476250"/>
              <a:gd name="connsiteX45" fmla="*/ 1643062 w 1676400"/>
              <a:gd name="connsiteY45" fmla="*/ 64294 h 476250"/>
              <a:gd name="connsiteX46" fmla="*/ 1659731 w 1676400"/>
              <a:gd name="connsiteY46" fmla="*/ 83344 h 476250"/>
              <a:gd name="connsiteX47" fmla="*/ 1669256 w 1676400"/>
              <a:gd name="connsiteY47" fmla="*/ 102394 h 476250"/>
              <a:gd name="connsiteX48" fmla="*/ 1676400 w 1676400"/>
              <a:gd name="connsiteY48" fmla="*/ 133350 h 476250"/>
              <a:gd name="connsiteX49" fmla="*/ 1671637 w 1676400"/>
              <a:gd name="connsiteY49" fmla="*/ 157163 h 476250"/>
              <a:gd name="connsiteX50" fmla="*/ 1654968 w 1676400"/>
              <a:gd name="connsiteY50" fmla="*/ 188119 h 476250"/>
              <a:gd name="connsiteX51" fmla="*/ 1616868 w 1676400"/>
              <a:gd name="connsiteY51" fmla="*/ 211932 h 476250"/>
              <a:gd name="connsiteX52" fmla="*/ 1562100 w 1676400"/>
              <a:gd name="connsiteY52" fmla="*/ 242888 h 476250"/>
              <a:gd name="connsiteX53" fmla="*/ 1443037 w 1676400"/>
              <a:gd name="connsiteY53" fmla="*/ 280988 h 476250"/>
              <a:gd name="connsiteX54" fmla="*/ 1314450 w 1676400"/>
              <a:gd name="connsiteY54" fmla="*/ 321469 h 476250"/>
              <a:gd name="connsiteX55" fmla="*/ 1171575 w 1676400"/>
              <a:gd name="connsiteY55" fmla="*/ 352425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76400" h="476250">
                <a:moveTo>
                  <a:pt x="1171575" y="352425"/>
                </a:moveTo>
                <a:lnTo>
                  <a:pt x="885825" y="416719"/>
                </a:lnTo>
                <a:lnTo>
                  <a:pt x="766762" y="447675"/>
                </a:lnTo>
                <a:lnTo>
                  <a:pt x="585787" y="469107"/>
                </a:lnTo>
                <a:lnTo>
                  <a:pt x="488156" y="476250"/>
                </a:lnTo>
                <a:lnTo>
                  <a:pt x="407193" y="476250"/>
                </a:lnTo>
                <a:lnTo>
                  <a:pt x="364331" y="469107"/>
                </a:lnTo>
                <a:lnTo>
                  <a:pt x="300037" y="452438"/>
                </a:lnTo>
                <a:lnTo>
                  <a:pt x="235743" y="431007"/>
                </a:lnTo>
                <a:lnTo>
                  <a:pt x="183356" y="407194"/>
                </a:lnTo>
                <a:lnTo>
                  <a:pt x="150018" y="383382"/>
                </a:lnTo>
                <a:lnTo>
                  <a:pt x="119062" y="357188"/>
                </a:lnTo>
                <a:lnTo>
                  <a:pt x="88106" y="330994"/>
                </a:lnTo>
                <a:lnTo>
                  <a:pt x="66675" y="307182"/>
                </a:lnTo>
                <a:lnTo>
                  <a:pt x="45243" y="280988"/>
                </a:lnTo>
                <a:lnTo>
                  <a:pt x="26193" y="257175"/>
                </a:lnTo>
                <a:lnTo>
                  <a:pt x="9525" y="226219"/>
                </a:lnTo>
                <a:lnTo>
                  <a:pt x="0" y="190500"/>
                </a:lnTo>
                <a:lnTo>
                  <a:pt x="2381" y="176213"/>
                </a:lnTo>
                <a:lnTo>
                  <a:pt x="11906" y="169069"/>
                </a:lnTo>
                <a:lnTo>
                  <a:pt x="30956" y="169069"/>
                </a:lnTo>
                <a:lnTo>
                  <a:pt x="59531" y="183357"/>
                </a:lnTo>
                <a:lnTo>
                  <a:pt x="102393" y="204788"/>
                </a:lnTo>
                <a:lnTo>
                  <a:pt x="157162" y="226219"/>
                </a:lnTo>
                <a:lnTo>
                  <a:pt x="207168" y="242888"/>
                </a:lnTo>
                <a:lnTo>
                  <a:pt x="264318" y="257175"/>
                </a:lnTo>
                <a:lnTo>
                  <a:pt x="321468" y="269082"/>
                </a:lnTo>
                <a:lnTo>
                  <a:pt x="390525" y="276225"/>
                </a:lnTo>
                <a:lnTo>
                  <a:pt x="454818" y="276225"/>
                </a:lnTo>
                <a:lnTo>
                  <a:pt x="511968" y="276225"/>
                </a:lnTo>
                <a:lnTo>
                  <a:pt x="604837" y="266700"/>
                </a:lnTo>
                <a:lnTo>
                  <a:pt x="671512" y="254794"/>
                </a:lnTo>
                <a:lnTo>
                  <a:pt x="778668" y="233363"/>
                </a:lnTo>
                <a:lnTo>
                  <a:pt x="900112" y="200025"/>
                </a:lnTo>
                <a:lnTo>
                  <a:pt x="1045368" y="154782"/>
                </a:lnTo>
                <a:lnTo>
                  <a:pt x="1176337" y="109538"/>
                </a:lnTo>
                <a:lnTo>
                  <a:pt x="1269206" y="73819"/>
                </a:lnTo>
                <a:lnTo>
                  <a:pt x="1295400" y="59532"/>
                </a:lnTo>
                <a:lnTo>
                  <a:pt x="1316831" y="42863"/>
                </a:lnTo>
                <a:lnTo>
                  <a:pt x="1352550" y="9525"/>
                </a:lnTo>
                <a:lnTo>
                  <a:pt x="1373981" y="0"/>
                </a:lnTo>
                <a:lnTo>
                  <a:pt x="1445418" y="0"/>
                </a:lnTo>
                <a:lnTo>
                  <a:pt x="1514475" y="14288"/>
                </a:lnTo>
                <a:lnTo>
                  <a:pt x="1581150" y="35719"/>
                </a:lnTo>
                <a:lnTo>
                  <a:pt x="1626393" y="52388"/>
                </a:lnTo>
                <a:lnTo>
                  <a:pt x="1643062" y="64294"/>
                </a:lnTo>
                <a:lnTo>
                  <a:pt x="1659731" y="83344"/>
                </a:lnTo>
                <a:lnTo>
                  <a:pt x="1669256" y="102394"/>
                </a:lnTo>
                <a:lnTo>
                  <a:pt x="1676400" y="133350"/>
                </a:lnTo>
                <a:lnTo>
                  <a:pt x="1671637" y="157163"/>
                </a:lnTo>
                <a:lnTo>
                  <a:pt x="1654968" y="188119"/>
                </a:lnTo>
                <a:lnTo>
                  <a:pt x="1616868" y="211932"/>
                </a:lnTo>
                <a:lnTo>
                  <a:pt x="1562100" y="242888"/>
                </a:lnTo>
                <a:lnTo>
                  <a:pt x="1443037" y="280988"/>
                </a:lnTo>
                <a:lnTo>
                  <a:pt x="1314450" y="321469"/>
                </a:lnTo>
                <a:lnTo>
                  <a:pt x="1171575" y="3524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E1E817F-FE16-466A-A2BC-E70AE93C555E}"/>
              </a:ext>
            </a:extLst>
          </p:cNvPr>
          <p:cNvSpPr/>
          <p:nvPr/>
        </p:nvSpPr>
        <p:spPr>
          <a:xfrm rot="16200000">
            <a:off x="4837117" y="2760664"/>
            <a:ext cx="2422525" cy="396875"/>
          </a:xfrm>
          <a:custGeom>
            <a:avLst/>
            <a:gdLst>
              <a:gd name="connsiteX0" fmla="*/ 1297781 w 2421731"/>
              <a:gd name="connsiteY0" fmla="*/ 395288 h 397669"/>
              <a:gd name="connsiteX1" fmla="*/ 292894 w 2421731"/>
              <a:gd name="connsiteY1" fmla="*/ 392907 h 397669"/>
              <a:gd name="connsiteX2" fmla="*/ 164306 w 2421731"/>
              <a:gd name="connsiteY2" fmla="*/ 395288 h 397669"/>
              <a:gd name="connsiteX3" fmla="*/ 135731 w 2421731"/>
              <a:gd name="connsiteY3" fmla="*/ 390525 h 397669"/>
              <a:gd name="connsiteX4" fmla="*/ 111919 w 2421731"/>
              <a:gd name="connsiteY4" fmla="*/ 381000 h 397669"/>
              <a:gd name="connsiteX5" fmla="*/ 69056 w 2421731"/>
              <a:gd name="connsiteY5" fmla="*/ 359569 h 397669"/>
              <a:gd name="connsiteX6" fmla="*/ 33337 w 2421731"/>
              <a:gd name="connsiteY6" fmla="*/ 333375 h 397669"/>
              <a:gd name="connsiteX7" fmla="*/ 19050 w 2421731"/>
              <a:gd name="connsiteY7" fmla="*/ 319088 h 397669"/>
              <a:gd name="connsiteX8" fmla="*/ 7144 w 2421731"/>
              <a:gd name="connsiteY8" fmla="*/ 300038 h 397669"/>
              <a:gd name="connsiteX9" fmla="*/ 0 w 2421731"/>
              <a:gd name="connsiteY9" fmla="*/ 271463 h 397669"/>
              <a:gd name="connsiteX10" fmla="*/ 2381 w 2421731"/>
              <a:gd name="connsiteY10" fmla="*/ 221457 h 397669"/>
              <a:gd name="connsiteX11" fmla="*/ 14287 w 2421731"/>
              <a:gd name="connsiteY11" fmla="*/ 190500 h 397669"/>
              <a:gd name="connsiteX12" fmla="*/ 30956 w 2421731"/>
              <a:gd name="connsiteY12" fmla="*/ 171450 h 397669"/>
              <a:gd name="connsiteX13" fmla="*/ 54769 w 2421731"/>
              <a:gd name="connsiteY13" fmla="*/ 154782 h 397669"/>
              <a:gd name="connsiteX14" fmla="*/ 83344 w 2421731"/>
              <a:gd name="connsiteY14" fmla="*/ 142875 h 397669"/>
              <a:gd name="connsiteX15" fmla="*/ 130969 w 2421731"/>
              <a:gd name="connsiteY15" fmla="*/ 133350 h 397669"/>
              <a:gd name="connsiteX16" fmla="*/ 192881 w 2421731"/>
              <a:gd name="connsiteY16" fmla="*/ 126207 h 397669"/>
              <a:gd name="connsiteX17" fmla="*/ 259556 w 2421731"/>
              <a:gd name="connsiteY17" fmla="*/ 130969 h 397669"/>
              <a:gd name="connsiteX18" fmla="*/ 419100 w 2421731"/>
              <a:gd name="connsiteY18" fmla="*/ 147638 h 397669"/>
              <a:gd name="connsiteX19" fmla="*/ 683419 w 2421731"/>
              <a:gd name="connsiteY19" fmla="*/ 166688 h 397669"/>
              <a:gd name="connsiteX20" fmla="*/ 871537 w 2421731"/>
              <a:gd name="connsiteY20" fmla="*/ 173832 h 397669"/>
              <a:gd name="connsiteX21" fmla="*/ 1257300 w 2421731"/>
              <a:gd name="connsiteY21" fmla="*/ 173832 h 397669"/>
              <a:gd name="connsiteX22" fmla="*/ 1662112 w 2421731"/>
              <a:gd name="connsiteY22" fmla="*/ 171450 h 397669"/>
              <a:gd name="connsiteX23" fmla="*/ 2076450 w 2421731"/>
              <a:gd name="connsiteY23" fmla="*/ 173832 h 397669"/>
              <a:gd name="connsiteX24" fmla="*/ 2124075 w 2421731"/>
              <a:gd name="connsiteY24" fmla="*/ 169069 h 397669"/>
              <a:gd name="connsiteX25" fmla="*/ 2162175 w 2421731"/>
              <a:gd name="connsiteY25" fmla="*/ 159544 h 397669"/>
              <a:gd name="connsiteX26" fmla="*/ 2209800 w 2421731"/>
              <a:gd name="connsiteY26" fmla="*/ 138113 h 397669"/>
              <a:gd name="connsiteX27" fmla="*/ 2293144 w 2421731"/>
              <a:gd name="connsiteY27" fmla="*/ 88107 h 397669"/>
              <a:gd name="connsiteX28" fmla="*/ 2347912 w 2421731"/>
              <a:gd name="connsiteY28" fmla="*/ 38100 h 397669"/>
              <a:gd name="connsiteX29" fmla="*/ 2362200 w 2421731"/>
              <a:gd name="connsiteY29" fmla="*/ 21432 h 397669"/>
              <a:gd name="connsiteX30" fmla="*/ 2378869 w 2421731"/>
              <a:gd name="connsiteY30" fmla="*/ 7144 h 397669"/>
              <a:gd name="connsiteX31" fmla="*/ 2397919 w 2421731"/>
              <a:gd name="connsiteY31" fmla="*/ 0 h 397669"/>
              <a:gd name="connsiteX32" fmla="*/ 2409825 w 2421731"/>
              <a:gd name="connsiteY32" fmla="*/ 2382 h 397669"/>
              <a:gd name="connsiteX33" fmla="*/ 2419350 w 2421731"/>
              <a:gd name="connsiteY33" fmla="*/ 7144 h 397669"/>
              <a:gd name="connsiteX34" fmla="*/ 2421731 w 2421731"/>
              <a:gd name="connsiteY34" fmla="*/ 19050 h 397669"/>
              <a:gd name="connsiteX35" fmla="*/ 2412206 w 2421731"/>
              <a:gd name="connsiteY35" fmla="*/ 66675 h 397669"/>
              <a:gd name="connsiteX36" fmla="*/ 2369344 w 2421731"/>
              <a:gd name="connsiteY36" fmla="*/ 180975 h 397669"/>
              <a:gd name="connsiteX37" fmla="*/ 2345531 w 2421731"/>
              <a:gd name="connsiteY37" fmla="*/ 247650 h 397669"/>
              <a:gd name="connsiteX38" fmla="*/ 2319337 w 2421731"/>
              <a:gd name="connsiteY38" fmla="*/ 316707 h 397669"/>
              <a:gd name="connsiteX39" fmla="*/ 2195512 w 2421731"/>
              <a:gd name="connsiteY39" fmla="*/ 376238 h 397669"/>
              <a:gd name="connsiteX40" fmla="*/ 2016919 w 2421731"/>
              <a:gd name="connsiteY40" fmla="*/ 385763 h 397669"/>
              <a:gd name="connsiteX41" fmla="*/ 1838325 w 2421731"/>
              <a:gd name="connsiteY41" fmla="*/ 395288 h 397669"/>
              <a:gd name="connsiteX42" fmla="*/ 1664494 w 2421731"/>
              <a:gd name="connsiteY42" fmla="*/ 397669 h 397669"/>
              <a:gd name="connsiteX43" fmla="*/ 1521619 w 2421731"/>
              <a:gd name="connsiteY43" fmla="*/ 390525 h 397669"/>
              <a:gd name="connsiteX44" fmla="*/ 1297781 w 2421731"/>
              <a:gd name="connsiteY44" fmla="*/ 39528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21731" h="397669">
                <a:moveTo>
                  <a:pt x="1297781" y="395288"/>
                </a:moveTo>
                <a:lnTo>
                  <a:pt x="292894" y="392907"/>
                </a:lnTo>
                <a:lnTo>
                  <a:pt x="164306" y="395288"/>
                </a:lnTo>
                <a:lnTo>
                  <a:pt x="135731" y="390525"/>
                </a:lnTo>
                <a:lnTo>
                  <a:pt x="111919" y="381000"/>
                </a:lnTo>
                <a:lnTo>
                  <a:pt x="69056" y="359569"/>
                </a:lnTo>
                <a:lnTo>
                  <a:pt x="33337" y="333375"/>
                </a:lnTo>
                <a:lnTo>
                  <a:pt x="19050" y="319088"/>
                </a:lnTo>
                <a:lnTo>
                  <a:pt x="7144" y="300038"/>
                </a:lnTo>
                <a:lnTo>
                  <a:pt x="0" y="271463"/>
                </a:lnTo>
                <a:lnTo>
                  <a:pt x="2381" y="221457"/>
                </a:lnTo>
                <a:lnTo>
                  <a:pt x="14287" y="190500"/>
                </a:lnTo>
                <a:lnTo>
                  <a:pt x="30956" y="171450"/>
                </a:lnTo>
                <a:lnTo>
                  <a:pt x="54769" y="154782"/>
                </a:lnTo>
                <a:lnTo>
                  <a:pt x="83344" y="142875"/>
                </a:lnTo>
                <a:lnTo>
                  <a:pt x="130969" y="133350"/>
                </a:lnTo>
                <a:lnTo>
                  <a:pt x="192881" y="126207"/>
                </a:lnTo>
                <a:lnTo>
                  <a:pt x="259556" y="130969"/>
                </a:lnTo>
                <a:lnTo>
                  <a:pt x="419100" y="147638"/>
                </a:lnTo>
                <a:lnTo>
                  <a:pt x="683419" y="166688"/>
                </a:lnTo>
                <a:lnTo>
                  <a:pt x="871537" y="173832"/>
                </a:lnTo>
                <a:lnTo>
                  <a:pt x="1257300" y="173832"/>
                </a:lnTo>
                <a:lnTo>
                  <a:pt x="1662112" y="171450"/>
                </a:lnTo>
                <a:lnTo>
                  <a:pt x="2076450" y="173832"/>
                </a:lnTo>
                <a:lnTo>
                  <a:pt x="2124075" y="169069"/>
                </a:lnTo>
                <a:lnTo>
                  <a:pt x="2162175" y="159544"/>
                </a:lnTo>
                <a:lnTo>
                  <a:pt x="2209800" y="138113"/>
                </a:lnTo>
                <a:lnTo>
                  <a:pt x="2293144" y="88107"/>
                </a:lnTo>
                <a:lnTo>
                  <a:pt x="2347912" y="38100"/>
                </a:lnTo>
                <a:lnTo>
                  <a:pt x="2362200" y="21432"/>
                </a:lnTo>
                <a:lnTo>
                  <a:pt x="2378869" y="7144"/>
                </a:lnTo>
                <a:lnTo>
                  <a:pt x="2397919" y="0"/>
                </a:lnTo>
                <a:lnTo>
                  <a:pt x="2409825" y="2382"/>
                </a:lnTo>
                <a:lnTo>
                  <a:pt x="2419350" y="7144"/>
                </a:lnTo>
                <a:lnTo>
                  <a:pt x="2421731" y="19050"/>
                </a:lnTo>
                <a:lnTo>
                  <a:pt x="2412206" y="66675"/>
                </a:lnTo>
                <a:lnTo>
                  <a:pt x="2369344" y="180975"/>
                </a:lnTo>
                <a:lnTo>
                  <a:pt x="2345531" y="247650"/>
                </a:lnTo>
                <a:lnTo>
                  <a:pt x="2319337" y="316707"/>
                </a:lnTo>
                <a:lnTo>
                  <a:pt x="2195512" y="376238"/>
                </a:lnTo>
                <a:lnTo>
                  <a:pt x="2016919" y="385763"/>
                </a:lnTo>
                <a:lnTo>
                  <a:pt x="1838325" y="395288"/>
                </a:lnTo>
                <a:lnTo>
                  <a:pt x="1664494" y="397669"/>
                </a:lnTo>
                <a:lnTo>
                  <a:pt x="1521619" y="390525"/>
                </a:lnTo>
                <a:lnTo>
                  <a:pt x="1297781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EF5E2BB-4F1A-4815-9269-1AFD99069175}"/>
              </a:ext>
            </a:extLst>
          </p:cNvPr>
          <p:cNvSpPr/>
          <p:nvPr/>
        </p:nvSpPr>
        <p:spPr>
          <a:xfrm rot="16200000">
            <a:off x="3644111" y="3207545"/>
            <a:ext cx="2265363" cy="422275"/>
          </a:xfrm>
          <a:custGeom>
            <a:avLst/>
            <a:gdLst>
              <a:gd name="connsiteX0" fmla="*/ 638175 w 2264569"/>
              <a:gd name="connsiteY0" fmla="*/ 385762 h 421481"/>
              <a:gd name="connsiteX1" fmla="*/ 135731 w 2264569"/>
              <a:gd name="connsiteY1" fmla="*/ 390525 h 421481"/>
              <a:gd name="connsiteX2" fmla="*/ 0 w 2264569"/>
              <a:gd name="connsiteY2" fmla="*/ 169068 h 421481"/>
              <a:gd name="connsiteX3" fmla="*/ 157162 w 2264569"/>
              <a:gd name="connsiteY3" fmla="*/ 161925 h 421481"/>
              <a:gd name="connsiteX4" fmla="*/ 611981 w 2264569"/>
              <a:gd name="connsiteY4" fmla="*/ 159543 h 421481"/>
              <a:gd name="connsiteX5" fmla="*/ 1102519 w 2264569"/>
              <a:gd name="connsiteY5" fmla="*/ 161925 h 421481"/>
              <a:gd name="connsiteX6" fmla="*/ 1285875 w 2264569"/>
              <a:gd name="connsiteY6" fmla="*/ 166687 h 421481"/>
              <a:gd name="connsiteX7" fmla="*/ 1354931 w 2264569"/>
              <a:gd name="connsiteY7" fmla="*/ 164306 h 421481"/>
              <a:gd name="connsiteX8" fmla="*/ 1745456 w 2264569"/>
              <a:gd name="connsiteY8" fmla="*/ 161925 h 421481"/>
              <a:gd name="connsiteX9" fmla="*/ 1874044 w 2264569"/>
              <a:gd name="connsiteY9" fmla="*/ 164306 h 421481"/>
              <a:gd name="connsiteX10" fmla="*/ 1935956 w 2264569"/>
              <a:gd name="connsiteY10" fmla="*/ 159543 h 421481"/>
              <a:gd name="connsiteX11" fmla="*/ 1985962 w 2264569"/>
              <a:gd name="connsiteY11" fmla="*/ 150018 h 421481"/>
              <a:gd name="connsiteX12" fmla="*/ 2040731 w 2264569"/>
              <a:gd name="connsiteY12" fmla="*/ 133350 h 421481"/>
              <a:gd name="connsiteX13" fmla="*/ 2074069 w 2264569"/>
              <a:gd name="connsiteY13" fmla="*/ 116681 h 421481"/>
              <a:gd name="connsiteX14" fmla="*/ 2114550 w 2264569"/>
              <a:gd name="connsiteY14" fmla="*/ 88106 h 421481"/>
              <a:gd name="connsiteX15" fmla="*/ 2195512 w 2264569"/>
              <a:gd name="connsiteY15" fmla="*/ 0 h 421481"/>
              <a:gd name="connsiteX16" fmla="*/ 2264569 w 2264569"/>
              <a:gd name="connsiteY16" fmla="*/ 145256 h 421481"/>
              <a:gd name="connsiteX17" fmla="*/ 2169319 w 2264569"/>
              <a:gd name="connsiteY17" fmla="*/ 264318 h 421481"/>
              <a:gd name="connsiteX18" fmla="*/ 2102644 w 2264569"/>
              <a:gd name="connsiteY18" fmla="*/ 340518 h 421481"/>
              <a:gd name="connsiteX19" fmla="*/ 2066925 w 2264569"/>
              <a:gd name="connsiteY19" fmla="*/ 376237 h 421481"/>
              <a:gd name="connsiteX20" fmla="*/ 2028825 w 2264569"/>
              <a:gd name="connsiteY20" fmla="*/ 402431 h 421481"/>
              <a:gd name="connsiteX21" fmla="*/ 2000250 w 2264569"/>
              <a:gd name="connsiteY21" fmla="*/ 411956 h 421481"/>
              <a:gd name="connsiteX22" fmla="*/ 1974056 w 2264569"/>
              <a:gd name="connsiteY22" fmla="*/ 416718 h 421481"/>
              <a:gd name="connsiteX23" fmla="*/ 1928812 w 2264569"/>
              <a:gd name="connsiteY23" fmla="*/ 421481 h 421481"/>
              <a:gd name="connsiteX24" fmla="*/ 1893094 w 2264569"/>
              <a:gd name="connsiteY24" fmla="*/ 416718 h 421481"/>
              <a:gd name="connsiteX25" fmla="*/ 1854994 w 2264569"/>
              <a:gd name="connsiteY25" fmla="*/ 407193 h 421481"/>
              <a:gd name="connsiteX26" fmla="*/ 1809750 w 2264569"/>
              <a:gd name="connsiteY26" fmla="*/ 392906 h 421481"/>
              <a:gd name="connsiteX27" fmla="*/ 1762125 w 2264569"/>
              <a:gd name="connsiteY27" fmla="*/ 385762 h 421481"/>
              <a:gd name="connsiteX28" fmla="*/ 1545431 w 2264569"/>
              <a:gd name="connsiteY28" fmla="*/ 381000 h 421481"/>
              <a:gd name="connsiteX29" fmla="*/ 1326356 w 2264569"/>
              <a:gd name="connsiteY29" fmla="*/ 388143 h 421481"/>
              <a:gd name="connsiteX30" fmla="*/ 1162050 w 2264569"/>
              <a:gd name="connsiteY30" fmla="*/ 381000 h 421481"/>
              <a:gd name="connsiteX31" fmla="*/ 638175 w 2264569"/>
              <a:gd name="connsiteY31" fmla="*/ 385762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264569" h="421481">
                <a:moveTo>
                  <a:pt x="638175" y="385762"/>
                </a:moveTo>
                <a:lnTo>
                  <a:pt x="135731" y="390525"/>
                </a:lnTo>
                <a:lnTo>
                  <a:pt x="0" y="169068"/>
                </a:lnTo>
                <a:lnTo>
                  <a:pt x="157162" y="161925"/>
                </a:lnTo>
                <a:lnTo>
                  <a:pt x="611981" y="159543"/>
                </a:lnTo>
                <a:lnTo>
                  <a:pt x="1102519" y="161925"/>
                </a:lnTo>
                <a:lnTo>
                  <a:pt x="1285875" y="166687"/>
                </a:lnTo>
                <a:lnTo>
                  <a:pt x="1354931" y="164306"/>
                </a:lnTo>
                <a:lnTo>
                  <a:pt x="1745456" y="161925"/>
                </a:lnTo>
                <a:lnTo>
                  <a:pt x="1874044" y="164306"/>
                </a:lnTo>
                <a:lnTo>
                  <a:pt x="1935956" y="159543"/>
                </a:lnTo>
                <a:lnTo>
                  <a:pt x="1985962" y="150018"/>
                </a:lnTo>
                <a:lnTo>
                  <a:pt x="2040731" y="133350"/>
                </a:lnTo>
                <a:lnTo>
                  <a:pt x="2074069" y="116681"/>
                </a:lnTo>
                <a:lnTo>
                  <a:pt x="2114550" y="88106"/>
                </a:lnTo>
                <a:lnTo>
                  <a:pt x="2195512" y="0"/>
                </a:lnTo>
                <a:lnTo>
                  <a:pt x="2264569" y="145256"/>
                </a:lnTo>
                <a:lnTo>
                  <a:pt x="2169319" y="264318"/>
                </a:lnTo>
                <a:lnTo>
                  <a:pt x="2102644" y="340518"/>
                </a:lnTo>
                <a:lnTo>
                  <a:pt x="2066925" y="376237"/>
                </a:lnTo>
                <a:lnTo>
                  <a:pt x="2028825" y="402431"/>
                </a:lnTo>
                <a:lnTo>
                  <a:pt x="2000250" y="411956"/>
                </a:lnTo>
                <a:lnTo>
                  <a:pt x="1974056" y="416718"/>
                </a:lnTo>
                <a:lnTo>
                  <a:pt x="1928812" y="421481"/>
                </a:lnTo>
                <a:lnTo>
                  <a:pt x="1893094" y="416718"/>
                </a:lnTo>
                <a:lnTo>
                  <a:pt x="1854994" y="407193"/>
                </a:lnTo>
                <a:lnTo>
                  <a:pt x="1809750" y="392906"/>
                </a:lnTo>
                <a:lnTo>
                  <a:pt x="1762125" y="385762"/>
                </a:lnTo>
                <a:lnTo>
                  <a:pt x="1545431" y="381000"/>
                </a:lnTo>
                <a:lnTo>
                  <a:pt x="1326356" y="388143"/>
                </a:lnTo>
                <a:lnTo>
                  <a:pt x="1162050" y="381000"/>
                </a:lnTo>
                <a:lnTo>
                  <a:pt x="638175" y="3857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D511B66-BB2F-439A-AF2A-B1607BC8C177}"/>
              </a:ext>
            </a:extLst>
          </p:cNvPr>
          <p:cNvSpPr/>
          <p:nvPr/>
        </p:nvSpPr>
        <p:spPr>
          <a:xfrm>
            <a:off x="3884617" y="3065464"/>
            <a:ext cx="1624012" cy="477837"/>
          </a:xfrm>
          <a:custGeom>
            <a:avLst/>
            <a:gdLst>
              <a:gd name="connsiteX0" fmla="*/ 1250156 w 1624012"/>
              <a:gd name="connsiteY0" fmla="*/ 292894 h 478631"/>
              <a:gd name="connsiteX1" fmla="*/ 1035844 w 1624012"/>
              <a:gd name="connsiteY1" fmla="*/ 350044 h 478631"/>
              <a:gd name="connsiteX2" fmla="*/ 866775 w 1624012"/>
              <a:gd name="connsiteY2" fmla="*/ 385762 h 478631"/>
              <a:gd name="connsiteX3" fmla="*/ 659606 w 1624012"/>
              <a:gd name="connsiteY3" fmla="*/ 428625 h 478631"/>
              <a:gd name="connsiteX4" fmla="*/ 445294 w 1624012"/>
              <a:gd name="connsiteY4" fmla="*/ 476250 h 478631"/>
              <a:gd name="connsiteX5" fmla="*/ 419100 w 1624012"/>
              <a:gd name="connsiteY5" fmla="*/ 478631 h 478631"/>
              <a:gd name="connsiteX6" fmla="*/ 376237 w 1624012"/>
              <a:gd name="connsiteY6" fmla="*/ 471487 h 478631"/>
              <a:gd name="connsiteX7" fmla="*/ 297656 w 1624012"/>
              <a:gd name="connsiteY7" fmla="*/ 452437 h 478631"/>
              <a:gd name="connsiteX8" fmla="*/ 242887 w 1624012"/>
              <a:gd name="connsiteY8" fmla="*/ 433387 h 478631"/>
              <a:gd name="connsiteX9" fmla="*/ 183356 w 1624012"/>
              <a:gd name="connsiteY9" fmla="*/ 407194 h 478631"/>
              <a:gd name="connsiteX10" fmla="*/ 138112 w 1624012"/>
              <a:gd name="connsiteY10" fmla="*/ 381000 h 478631"/>
              <a:gd name="connsiteX11" fmla="*/ 83344 w 1624012"/>
              <a:gd name="connsiteY11" fmla="*/ 340519 h 478631"/>
              <a:gd name="connsiteX12" fmla="*/ 45244 w 1624012"/>
              <a:gd name="connsiteY12" fmla="*/ 311944 h 478631"/>
              <a:gd name="connsiteX13" fmla="*/ 30956 w 1624012"/>
              <a:gd name="connsiteY13" fmla="*/ 297656 h 478631"/>
              <a:gd name="connsiteX14" fmla="*/ 19050 w 1624012"/>
              <a:gd name="connsiteY14" fmla="*/ 283369 h 478631"/>
              <a:gd name="connsiteX15" fmla="*/ 9525 w 1624012"/>
              <a:gd name="connsiteY15" fmla="*/ 269081 h 478631"/>
              <a:gd name="connsiteX16" fmla="*/ 0 w 1624012"/>
              <a:gd name="connsiteY16" fmla="*/ 245269 h 478631"/>
              <a:gd name="connsiteX17" fmla="*/ 0 w 1624012"/>
              <a:gd name="connsiteY17" fmla="*/ 226219 h 478631"/>
              <a:gd name="connsiteX18" fmla="*/ 9525 w 1624012"/>
              <a:gd name="connsiteY18" fmla="*/ 219075 h 478631"/>
              <a:gd name="connsiteX19" fmla="*/ 26194 w 1624012"/>
              <a:gd name="connsiteY19" fmla="*/ 216694 h 478631"/>
              <a:gd name="connsiteX20" fmla="*/ 45244 w 1624012"/>
              <a:gd name="connsiteY20" fmla="*/ 221456 h 478631"/>
              <a:gd name="connsiteX21" fmla="*/ 85725 w 1624012"/>
              <a:gd name="connsiteY21" fmla="*/ 240506 h 478631"/>
              <a:gd name="connsiteX22" fmla="*/ 119062 w 1624012"/>
              <a:gd name="connsiteY22" fmla="*/ 254794 h 478631"/>
              <a:gd name="connsiteX23" fmla="*/ 169069 w 1624012"/>
              <a:gd name="connsiteY23" fmla="*/ 271462 h 478631"/>
              <a:gd name="connsiteX24" fmla="*/ 216694 w 1624012"/>
              <a:gd name="connsiteY24" fmla="*/ 283369 h 478631"/>
              <a:gd name="connsiteX25" fmla="*/ 278606 w 1624012"/>
              <a:gd name="connsiteY25" fmla="*/ 295275 h 478631"/>
              <a:gd name="connsiteX26" fmla="*/ 333375 w 1624012"/>
              <a:gd name="connsiteY26" fmla="*/ 300037 h 478631"/>
              <a:gd name="connsiteX27" fmla="*/ 381000 w 1624012"/>
              <a:gd name="connsiteY27" fmla="*/ 300037 h 478631"/>
              <a:gd name="connsiteX28" fmla="*/ 438150 w 1624012"/>
              <a:gd name="connsiteY28" fmla="*/ 292894 h 478631"/>
              <a:gd name="connsiteX29" fmla="*/ 595312 w 1624012"/>
              <a:gd name="connsiteY29" fmla="*/ 259556 h 478631"/>
              <a:gd name="connsiteX30" fmla="*/ 873919 w 1624012"/>
              <a:gd name="connsiteY30" fmla="*/ 176212 h 478631"/>
              <a:gd name="connsiteX31" fmla="*/ 1038225 w 1624012"/>
              <a:gd name="connsiteY31" fmla="*/ 130969 h 478631"/>
              <a:gd name="connsiteX32" fmla="*/ 1121569 w 1624012"/>
              <a:gd name="connsiteY32" fmla="*/ 104775 h 478631"/>
              <a:gd name="connsiteX33" fmla="*/ 1235869 w 1624012"/>
              <a:gd name="connsiteY33" fmla="*/ 66675 h 478631"/>
              <a:gd name="connsiteX34" fmla="*/ 1316831 w 1624012"/>
              <a:gd name="connsiteY34" fmla="*/ 30956 h 478631"/>
              <a:gd name="connsiteX35" fmla="*/ 1350169 w 1624012"/>
              <a:gd name="connsiteY35" fmla="*/ 9525 h 478631"/>
              <a:gd name="connsiteX36" fmla="*/ 1388269 w 1624012"/>
              <a:gd name="connsiteY36" fmla="*/ 0 h 478631"/>
              <a:gd name="connsiteX37" fmla="*/ 1435894 w 1624012"/>
              <a:gd name="connsiteY37" fmla="*/ 0 h 478631"/>
              <a:gd name="connsiteX38" fmla="*/ 1493044 w 1624012"/>
              <a:gd name="connsiteY38" fmla="*/ 7144 h 478631"/>
              <a:gd name="connsiteX39" fmla="*/ 1538287 w 1624012"/>
              <a:gd name="connsiteY39" fmla="*/ 19050 h 478631"/>
              <a:gd name="connsiteX40" fmla="*/ 1564481 w 1624012"/>
              <a:gd name="connsiteY40" fmla="*/ 33337 h 478631"/>
              <a:gd name="connsiteX41" fmla="*/ 1585912 w 1624012"/>
              <a:gd name="connsiteY41" fmla="*/ 47625 h 478631"/>
              <a:gd name="connsiteX42" fmla="*/ 1600200 w 1624012"/>
              <a:gd name="connsiteY42" fmla="*/ 66675 h 478631"/>
              <a:gd name="connsiteX43" fmla="*/ 1612106 w 1624012"/>
              <a:gd name="connsiteY43" fmla="*/ 90487 h 478631"/>
              <a:gd name="connsiteX44" fmla="*/ 1621631 w 1624012"/>
              <a:gd name="connsiteY44" fmla="*/ 116681 h 478631"/>
              <a:gd name="connsiteX45" fmla="*/ 1624012 w 1624012"/>
              <a:gd name="connsiteY45" fmla="*/ 140494 h 478631"/>
              <a:gd name="connsiteX46" fmla="*/ 1616869 w 1624012"/>
              <a:gd name="connsiteY46" fmla="*/ 161925 h 478631"/>
              <a:gd name="connsiteX47" fmla="*/ 1600200 w 1624012"/>
              <a:gd name="connsiteY47" fmla="*/ 178594 h 478631"/>
              <a:gd name="connsiteX48" fmla="*/ 1574006 w 1624012"/>
              <a:gd name="connsiteY48" fmla="*/ 197644 h 478631"/>
              <a:gd name="connsiteX49" fmla="*/ 1512094 w 1624012"/>
              <a:gd name="connsiteY49" fmla="*/ 226219 h 478631"/>
              <a:gd name="connsiteX50" fmla="*/ 1250156 w 1624012"/>
              <a:gd name="connsiteY50" fmla="*/ 292894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24012" h="478631">
                <a:moveTo>
                  <a:pt x="1250156" y="292894"/>
                </a:moveTo>
                <a:lnTo>
                  <a:pt x="1035844" y="350044"/>
                </a:lnTo>
                <a:lnTo>
                  <a:pt x="866775" y="385762"/>
                </a:lnTo>
                <a:lnTo>
                  <a:pt x="659606" y="428625"/>
                </a:lnTo>
                <a:lnTo>
                  <a:pt x="445294" y="476250"/>
                </a:lnTo>
                <a:lnTo>
                  <a:pt x="419100" y="478631"/>
                </a:lnTo>
                <a:lnTo>
                  <a:pt x="376237" y="471487"/>
                </a:lnTo>
                <a:lnTo>
                  <a:pt x="297656" y="452437"/>
                </a:lnTo>
                <a:lnTo>
                  <a:pt x="242887" y="433387"/>
                </a:lnTo>
                <a:lnTo>
                  <a:pt x="183356" y="407194"/>
                </a:lnTo>
                <a:lnTo>
                  <a:pt x="138112" y="381000"/>
                </a:lnTo>
                <a:lnTo>
                  <a:pt x="83344" y="340519"/>
                </a:lnTo>
                <a:lnTo>
                  <a:pt x="45244" y="311944"/>
                </a:lnTo>
                <a:lnTo>
                  <a:pt x="30956" y="297656"/>
                </a:lnTo>
                <a:lnTo>
                  <a:pt x="19050" y="283369"/>
                </a:lnTo>
                <a:lnTo>
                  <a:pt x="9525" y="269081"/>
                </a:lnTo>
                <a:lnTo>
                  <a:pt x="0" y="245269"/>
                </a:lnTo>
                <a:lnTo>
                  <a:pt x="0" y="226219"/>
                </a:lnTo>
                <a:lnTo>
                  <a:pt x="9525" y="219075"/>
                </a:lnTo>
                <a:lnTo>
                  <a:pt x="26194" y="216694"/>
                </a:lnTo>
                <a:lnTo>
                  <a:pt x="45244" y="221456"/>
                </a:lnTo>
                <a:lnTo>
                  <a:pt x="85725" y="240506"/>
                </a:lnTo>
                <a:lnTo>
                  <a:pt x="119062" y="254794"/>
                </a:lnTo>
                <a:lnTo>
                  <a:pt x="169069" y="271462"/>
                </a:lnTo>
                <a:lnTo>
                  <a:pt x="216694" y="283369"/>
                </a:lnTo>
                <a:lnTo>
                  <a:pt x="278606" y="295275"/>
                </a:lnTo>
                <a:lnTo>
                  <a:pt x="333375" y="300037"/>
                </a:lnTo>
                <a:lnTo>
                  <a:pt x="381000" y="300037"/>
                </a:lnTo>
                <a:lnTo>
                  <a:pt x="438150" y="292894"/>
                </a:lnTo>
                <a:lnTo>
                  <a:pt x="595312" y="259556"/>
                </a:lnTo>
                <a:lnTo>
                  <a:pt x="873919" y="176212"/>
                </a:lnTo>
                <a:lnTo>
                  <a:pt x="1038225" y="130969"/>
                </a:lnTo>
                <a:lnTo>
                  <a:pt x="1121569" y="104775"/>
                </a:lnTo>
                <a:lnTo>
                  <a:pt x="1235869" y="66675"/>
                </a:lnTo>
                <a:lnTo>
                  <a:pt x="1316831" y="30956"/>
                </a:lnTo>
                <a:lnTo>
                  <a:pt x="1350169" y="9525"/>
                </a:lnTo>
                <a:lnTo>
                  <a:pt x="1388269" y="0"/>
                </a:lnTo>
                <a:lnTo>
                  <a:pt x="1435894" y="0"/>
                </a:lnTo>
                <a:lnTo>
                  <a:pt x="1493044" y="7144"/>
                </a:lnTo>
                <a:lnTo>
                  <a:pt x="1538287" y="19050"/>
                </a:lnTo>
                <a:lnTo>
                  <a:pt x="1564481" y="33337"/>
                </a:lnTo>
                <a:lnTo>
                  <a:pt x="1585912" y="47625"/>
                </a:lnTo>
                <a:lnTo>
                  <a:pt x="1600200" y="66675"/>
                </a:lnTo>
                <a:lnTo>
                  <a:pt x="1612106" y="90487"/>
                </a:lnTo>
                <a:lnTo>
                  <a:pt x="1621631" y="116681"/>
                </a:lnTo>
                <a:lnTo>
                  <a:pt x="1624012" y="140494"/>
                </a:lnTo>
                <a:lnTo>
                  <a:pt x="1616869" y="161925"/>
                </a:lnTo>
                <a:lnTo>
                  <a:pt x="1600200" y="178594"/>
                </a:lnTo>
                <a:lnTo>
                  <a:pt x="1574006" y="197644"/>
                </a:lnTo>
                <a:lnTo>
                  <a:pt x="1512094" y="226219"/>
                </a:lnTo>
                <a:lnTo>
                  <a:pt x="1250156" y="2928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354EF4B-1466-4B56-8DAE-5DDDBBFD8EA7}"/>
              </a:ext>
            </a:extLst>
          </p:cNvPr>
          <p:cNvSpPr/>
          <p:nvPr/>
        </p:nvSpPr>
        <p:spPr>
          <a:xfrm>
            <a:off x="3760792" y="4086225"/>
            <a:ext cx="1943100" cy="903288"/>
          </a:xfrm>
          <a:custGeom>
            <a:avLst/>
            <a:gdLst>
              <a:gd name="connsiteX0" fmla="*/ 1278731 w 1943100"/>
              <a:gd name="connsiteY0" fmla="*/ 414338 h 902494"/>
              <a:gd name="connsiteX1" fmla="*/ 1066800 w 1943100"/>
              <a:gd name="connsiteY1" fmla="*/ 521494 h 902494"/>
              <a:gd name="connsiteX2" fmla="*/ 814387 w 1943100"/>
              <a:gd name="connsiteY2" fmla="*/ 642938 h 902494"/>
              <a:gd name="connsiteX3" fmla="*/ 585787 w 1943100"/>
              <a:gd name="connsiteY3" fmla="*/ 750094 h 902494"/>
              <a:gd name="connsiteX4" fmla="*/ 538162 w 1943100"/>
              <a:gd name="connsiteY4" fmla="*/ 771525 h 902494"/>
              <a:gd name="connsiteX5" fmla="*/ 438150 w 1943100"/>
              <a:gd name="connsiteY5" fmla="*/ 812006 h 902494"/>
              <a:gd name="connsiteX6" fmla="*/ 364331 w 1943100"/>
              <a:gd name="connsiteY6" fmla="*/ 862013 h 902494"/>
              <a:gd name="connsiteX7" fmla="*/ 309562 w 1943100"/>
              <a:gd name="connsiteY7" fmla="*/ 900113 h 902494"/>
              <a:gd name="connsiteX8" fmla="*/ 292894 w 1943100"/>
              <a:gd name="connsiteY8" fmla="*/ 902494 h 902494"/>
              <a:gd name="connsiteX9" fmla="*/ 257175 w 1943100"/>
              <a:gd name="connsiteY9" fmla="*/ 888206 h 902494"/>
              <a:gd name="connsiteX10" fmla="*/ 192881 w 1943100"/>
              <a:gd name="connsiteY10" fmla="*/ 850106 h 902494"/>
              <a:gd name="connsiteX11" fmla="*/ 159544 w 1943100"/>
              <a:gd name="connsiteY11" fmla="*/ 823913 h 902494"/>
              <a:gd name="connsiteX12" fmla="*/ 109537 w 1943100"/>
              <a:gd name="connsiteY12" fmla="*/ 776288 h 902494"/>
              <a:gd name="connsiteX13" fmla="*/ 80962 w 1943100"/>
              <a:gd name="connsiteY13" fmla="*/ 745331 h 902494"/>
              <a:gd name="connsiteX14" fmla="*/ 64294 w 1943100"/>
              <a:gd name="connsiteY14" fmla="*/ 719138 h 902494"/>
              <a:gd name="connsiteX15" fmla="*/ 42862 w 1943100"/>
              <a:gd name="connsiteY15" fmla="*/ 685800 h 902494"/>
              <a:gd name="connsiteX16" fmla="*/ 26194 w 1943100"/>
              <a:gd name="connsiteY16" fmla="*/ 650081 h 902494"/>
              <a:gd name="connsiteX17" fmla="*/ 14287 w 1943100"/>
              <a:gd name="connsiteY17" fmla="*/ 607219 h 902494"/>
              <a:gd name="connsiteX18" fmla="*/ 4762 w 1943100"/>
              <a:gd name="connsiteY18" fmla="*/ 559594 h 902494"/>
              <a:gd name="connsiteX19" fmla="*/ 0 w 1943100"/>
              <a:gd name="connsiteY19" fmla="*/ 507206 h 902494"/>
              <a:gd name="connsiteX20" fmla="*/ 2381 w 1943100"/>
              <a:gd name="connsiteY20" fmla="*/ 483394 h 902494"/>
              <a:gd name="connsiteX21" fmla="*/ 7144 w 1943100"/>
              <a:gd name="connsiteY21" fmla="*/ 471488 h 902494"/>
              <a:gd name="connsiteX22" fmla="*/ 23812 w 1943100"/>
              <a:gd name="connsiteY22" fmla="*/ 466725 h 902494"/>
              <a:gd name="connsiteX23" fmla="*/ 47625 w 1943100"/>
              <a:gd name="connsiteY23" fmla="*/ 473869 h 902494"/>
              <a:gd name="connsiteX24" fmla="*/ 69056 w 1943100"/>
              <a:gd name="connsiteY24" fmla="*/ 495300 h 902494"/>
              <a:gd name="connsiteX25" fmla="*/ 90487 w 1943100"/>
              <a:gd name="connsiteY25" fmla="*/ 523875 h 902494"/>
              <a:gd name="connsiteX26" fmla="*/ 130969 w 1943100"/>
              <a:gd name="connsiteY26" fmla="*/ 561975 h 902494"/>
              <a:gd name="connsiteX27" fmla="*/ 159544 w 1943100"/>
              <a:gd name="connsiteY27" fmla="*/ 583406 h 902494"/>
              <a:gd name="connsiteX28" fmla="*/ 183356 w 1943100"/>
              <a:gd name="connsiteY28" fmla="*/ 592931 h 902494"/>
              <a:gd name="connsiteX29" fmla="*/ 207169 w 1943100"/>
              <a:gd name="connsiteY29" fmla="*/ 597694 h 902494"/>
              <a:gd name="connsiteX30" fmla="*/ 240506 w 1943100"/>
              <a:gd name="connsiteY30" fmla="*/ 597694 h 902494"/>
              <a:gd name="connsiteX31" fmla="*/ 290512 w 1943100"/>
              <a:gd name="connsiteY31" fmla="*/ 588169 h 902494"/>
              <a:gd name="connsiteX32" fmla="*/ 473869 w 1943100"/>
              <a:gd name="connsiteY32" fmla="*/ 526256 h 902494"/>
              <a:gd name="connsiteX33" fmla="*/ 997744 w 1943100"/>
              <a:gd name="connsiteY33" fmla="*/ 338138 h 902494"/>
              <a:gd name="connsiteX34" fmla="*/ 1166812 w 1943100"/>
              <a:gd name="connsiteY34" fmla="*/ 288131 h 902494"/>
              <a:gd name="connsiteX35" fmla="*/ 1483519 w 1943100"/>
              <a:gd name="connsiteY35" fmla="*/ 164306 h 902494"/>
              <a:gd name="connsiteX36" fmla="*/ 1719262 w 1943100"/>
              <a:gd name="connsiteY36" fmla="*/ 76200 h 902494"/>
              <a:gd name="connsiteX37" fmla="*/ 1902619 w 1943100"/>
              <a:gd name="connsiteY37" fmla="*/ 4763 h 902494"/>
              <a:gd name="connsiteX38" fmla="*/ 1926431 w 1943100"/>
              <a:gd name="connsiteY38" fmla="*/ 0 h 902494"/>
              <a:gd name="connsiteX39" fmla="*/ 1938337 w 1943100"/>
              <a:gd name="connsiteY39" fmla="*/ 2381 h 902494"/>
              <a:gd name="connsiteX40" fmla="*/ 1943100 w 1943100"/>
              <a:gd name="connsiteY40" fmla="*/ 9525 h 902494"/>
              <a:gd name="connsiteX41" fmla="*/ 1940719 w 1943100"/>
              <a:gd name="connsiteY41" fmla="*/ 35719 h 902494"/>
              <a:gd name="connsiteX42" fmla="*/ 1926431 w 1943100"/>
              <a:gd name="connsiteY42" fmla="*/ 64294 h 902494"/>
              <a:gd name="connsiteX43" fmla="*/ 1819275 w 1943100"/>
              <a:gd name="connsiteY43" fmla="*/ 126206 h 902494"/>
              <a:gd name="connsiteX44" fmla="*/ 1574006 w 1943100"/>
              <a:gd name="connsiteY44" fmla="*/ 261938 h 902494"/>
              <a:gd name="connsiteX45" fmla="*/ 1278731 w 1943100"/>
              <a:gd name="connsiteY45" fmla="*/ 414338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43100" h="902494">
                <a:moveTo>
                  <a:pt x="1278731" y="414338"/>
                </a:moveTo>
                <a:lnTo>
                  <a:pt x="1066800" y="521494"/>
                </a:lnTo>
                <a:lnTo>
                  <a:pt x="814387" y="642938"/>
                </a:lnTo>
                <a:lnTo>
                  <a:pt x="585787" y="750094"/>
                </a:lnTo>
                <a:lnTo>
                  <a:pt x="538162" y="771525"/>
                </a:lnTo>
                <a:lnTo>
                  <a:pt x="438150" y="812006"/>
                </a:lnTo>
                <a:lnTo>
                  <a:pt x="364331" y="862013"/>
                </a:lnTo>
                <a:lnTo>
                  <a:pt x="309562" y="900113"/>
                </a:lnTo>
                <a:lnTo>
                  <a:pt x="292894" y="902494"/>
                </a:lnTo>
                <a:lnTo>
                  <a:pt x="257175" y="888206"/>
                </a:lnTo>
                <a:lnTo>
                  <a:pt x="192881" y="850106"/>
                </a:lnTo>
                <a:lnTo>
                  <a:pt x="159544" y="823913"/>
                </a:lnTo>
                <a:lnTo>
                  <a:pt x="109537" y="776288"/>
                </a:lnTo>
                <a:lnTo>
                  <a:pt x="80962" y="745331"/>
                </a:lnTo>
                <a:lnTo>
                  <a:pt x="64294" y="719138"/>
                </a:lnTo>
                <a:lnTo>
                  <a:pt x="42862" y="685800"/>
                </a:lnTo>
                <a:lnTo>
                  <a:pt x="26194" y="650081"/>
                </a:lnTo>
                <a:lnTo>
                  <a:pt x="14287" y="607219"/>
                </a:lnTo>
                <a:lnTo>
                  <a:pt x="4762" y="559594"/>
                </a:lnTo>
                <a:lnTo>
                  <a:pt x="0" y="507206"/>
                </a:lnTo>
                <a:lnTo>
                  <a:pt x="2381" y="483394"/>
                </a:lnTo>
                <a:lnTo>
                  <a:pt x="7144" y="471488"/>
                </a:lnTo>
                <a:lnTo>
                  <a:pt x="23812" y="466725"/>
                </a:lnTo>
                <a:lnTo>
                  <a:pt x="47625" y="473869"/>
                </a:lnTo>
                <a:lnTo>
                  <a:pt x="69056" y="495300"/>
                </a:lnTo>
                <a:lnTo>
                  <a:pt x="90487" y="523875"/>
                </a:lnTo>
                <a:lnTo>
                  <a:pt x="130969" y="561975"/>
                </a:lnTo>
                <a:lnTo>
                  <a:pt x="159544" y="583406"/>
                </a:lnTo>
                <a:lnTo>
                  <a:pt x="183356" y="592931"/>
                </a:lnTo>
                <a:lnTo>
                  <a:pt x="207169" y="597694"/>
                </a:lnTo>
                <a:lnTo>
                  <a:pt x="240506" y="597694"/>
                </a:lnTo>
                <a:lnTo>
                  <a:pt x="290512" y="588169"/>
                </a:lnTo>
                <a:lnTo>
                  <a:pt x="473869" y="526256"/>
                </a:lnTo>
                <a:lnTo>
                  <a:pt x="997744" y="338138"/>
                </a:lnTo>
                <a:lnTo>
                  <a:pt x="1166812" y="288131"/>
                </a:lnTo>
                <a:lnTo>
                  <a:pt x="1483519" y="164306"/>
                </a:lnTo>
                <a:lnTo>
                  <a:pt x="1719262" y="76200"/>
                </a:lnTo>
                <a:lnTo>
                  <a:pt x="1902619" y="4763"/>
                </a:lnTo>
                <a:lnTo>
                  <a:pt x="1926431" y="0"/>
                </a:lnTo>
                <a:lnTo>
                  <a:pt x="1938337" y="2381"/>
                </a:lnTo>
                <a:lnTo>
                  <a:pt x="1943100" y="9525"/>
                </a:lnTo>
                <a:lnTo>
                  <a:pt x="1940719" y="35719"/>
                </a:lnTo>
                <a:lnTo>
                  <a:pt x="1926431" y="64294"/>
                </a:lnTo>
                <a:lnTo>
                  <a:pt x="1819275" y="126206"/>
                </a:lnTo>
                <a:lnTo>
                  <a:pt x="1574006" y="261938"/>
                </a:lnTo>
                <a:lnTo>
                  <a:pt x="1278731" y="4143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8D13B98-B3C6-4EE4-BA5E-95E7C12C258C}"/>
              </a:ext>
            </a:extLst>
          </p:cNvPr>
          <p:cNvSpPr/>
          <p:nvPr/>
        </p:nvSpPr>
        <p:spPr>
          <a:xfrm rot="16200000">
            <a:off x="5705480" y="1887538"/>
            <a:ext cx="2520950" cy="1857375"/>
          </a:xfrm>
          <a:custGeom>
            <a:avLst/>
            <a:gdLst>
              <a:gd name="connsiteX0" fmla="*/ 1154906 w 2521743"/>
              <a:gd name="connsiteY0" fmla="*/ 1774031 h 1857375"/>
              <a:gd name="connsiteX1" fmla="*/ 578643 w 2521743"/>
              <a:gd name="connsiteY1" fmla="*/ 1759744 h 1857375"/>
              <a:gd name="connsiteX2" fmla="*/ 261937 w 2521743"/>
              <a:gd name="connsiteY2" fmla="*/ 1752600 h 1857375"/>
              <a:gd name="connsiteX3" fmla="*/ 107156 w 2521743"/>
              <a:gd name="connsiteY3" fmla="*/ 1750219 h 1857375"/>
              <a:gd name="connsiteX4" fmla="*/ 59531 w 2521743"/>
              <a:gd name="connsiteY4" fmla="*/ 1743075 h 1857375"/>
              <a:gd name="connsiteX5" fmla="*/ 33337 w 2521743"/>
              <a:gd name="connsiteY5" fmla="*/ 1733550 h 1857375"/>
              <a:gd name="connsiteX6" fmla="*/ 19050 w 2521743"/>
              <a:gd name="connsiteY6" fmla="*/ 1724025 h 1857375"/>
              <a:gd name="connsiteX7" fmla="*/ 7143 w 2521743"/>
              <a:gd name="connsiteY7" fmla="*/ 1704975 h 1857375"/>
              <a:gd name="connsiteX8" fmla="*/ 0 w 2521743"/>
              <a:gd name="connsiteY8" fmla="*/ 1676400 h 1857375"/>
              <a:gd name="connsiteX9" fmla="*/ 7143 w 2521743"/>
              <a:gd name="connsiteY9" fmla="*/ 1626394 h 1857375"/>
              <a:gd name="connsiteX10" fmla="*/ 19050 w 2521743"/>
              <a:gd name="connsiteY10" fmla="*/ 1574006 h 1857375"/>
              <a:gd name="connsiteX11" fmla="*/ 38100 w 2521743"/>
              <a:gd name="connsiteY11" fmla="*/ 1550194 h 1857375"/>
              <a:gd name="connsiteX12" fmla="*/ 69056 w 2521743"/>
              <a:gd name="connsiteY12" fmla="*/ 1531144 h 1857375"/>
              <a:gd name="connsiteX13" fmla="*/ 100012 w 2521743"/>
              <a:gd name="connsiteY13" fmla="*/ 1514475 h 1857375"/>
              <a:gd name="connsiteX14" fmla="*/ 157162 w 2521743"/>
              <a:gd name="connsiteY14" fmla="*/ 1493044 h 1857375"/>
              <a:gd name="connsiteX15" fmla="*/ 230981 w 2521743"/>
              <a:gd name="connsiteY15" fmla="*/ 1473994 h 1857375"/>
              <a:gd name="connsiteX16" fmla="*/ 390525 w 2521743"/>
              <a:gd name="connsiteY16" fmla="*/ 1502569 h 1857375"/>
              <a:gd name="connsiteX17" fmla="*/ 650081 w 2521743"/>
              <a:gd name="connsiteY17" fmla="*/ 1502569 h 1857375"/>
              <a:gd name="connsiteX18" fmla="*/ 916781 w 2521743"/>
              <a:gd name="connsiteY18" fmla="*/ 1500188 h 1857375"/>
              <a:gd name="connsiteX19" fmla="*/ 1083468 w 2521743"/>
              <a:gd name="connsiteY19" fmla="*/ 1507331 h 1857375"/>
              <a:gd name="connsiteX20" fmla="*/ 1588293 w 2521743"/>
              <a:gd name="connsiteY20" fmla="*/ 1502569 h 1857375"/>
              <a:gd name="connsiteX21" fmla="*/ 1731168 w 2521743"/>
              <a:gd name="connsiteY21" fmla="*/ 1504950 h 1857375"/>
              <a:gd name="connsiteX22" fmla="*/ 2178843 w 2521743"/>
              <a:gd name="connsiteY22" fmla="*/ 1500188 h 1857375"/>
              <a:gd name="connsiteX23" fmla="*/ 2219325 w 2521743"/>
              <a:gd name="connsiteY23" fmla="*/ 1497806 h 1857375"/>
              <a:gd name="connsiteX24" fmla="*/ 2245518 w 2521743"/>
              <a:gd name="connsiteY24" fmla="*/ 1488281 h 1857375"/>
              <a:gd name="connsiteX25" fmla="*/ 2266950 w 2521743"/>
              <a:gd name="connsiteY25" fmla="*/ 1471613 h 1857375"/>
              <a:gd name="connsiteX26" fmla="*/ 2278856 w 2521743"/>
              <a:gd name="connsiteY26" fmla="*/ 1431131 h 1857375"/>
              <a:gd name="connsiteX27" fmla="*/ 2269331 w 2521743"/>
              <a:gd name="connsiteY27" fmla="*/ 1369219 h 1857375"/>
              <a:gd name="connsiteX28" fmla="*/ 2202656 w 2521743"/>
              <a:gd name="connsiteY28" fmla="*/ 966788 h 1857375"/>
              <a:gd name="connsiteX29" fmla="*/ 2121693 w 2521743"/>
              <a:gd name="connsiteY29" fmla="*/ 471488 h 1857375"/>
              <a:gd name="connsiteX30" fmla="*/ 2064543 w 2521743"/>
              <a:gd name="connsiteY30" fmla="*/ 135731 h 1857375"/>
              <a:gd name="connsiteX31" fmla="*/ 2247900 w 2521743"/>
              <a:gd name="connsiteY31" fmla="*/ 0 h 1857375"/>
              <a:gd name="connsiteX32" fmla="*/ 2257425 w 2521743"/>
              <a:gd name="connsiteY32" fmla="*/ 221456 h 1857375"/>
              <a:gd name="connsiteX33" fmla="*/ 2293143 w 2521743"/>
              <a:gd name="connsiteY33" fmla="*/ 469106 h 1857375"/>
              <a:gd name="connsiteX34" fmla="*/ 2338387 w 2521743"/>
              <a:gd name="connsiteY34" fmla="*/ 745331 h 1857375"/>
              <a:gd name="connsiteX35" fmla="*/ 2388393 w 2521743"/>
              <a:gd name="connsiteY35" fmla="*/ 992981 h 1857375"/>
              <a:gd name="connsiteX36" fmla="*/ 2447925 w 2521743"/>
              <a:gd name="connsiteY36" fmla="*/ 1259681 h 1857375"/>
              <a:gd name="connsiteX37" fmla="*/ 2455068 w 2521743"/>
              <a:gd name="connsiteY37" fmla="*/ 1297781 h 1857375"/>
              <a:gd name="connsiteX38" fmla="*/ 2464593 w 2521743"/>
              <a:gd name="connsiteY38" fmla="*/ 1321594 h 1857375"/>
              <a:gd name="connsiteX39" fmla="*/ 2500312 w 2521743"/>
              <a:gd name="connsiteY39" fmla="*/ 1383506 h 1857375"/>
              <a:gd name="connsiteX40" fmla="*/ 2519362 w 2521743"/>
              <a:gd name="connsiteY40" fmla="*/ 1412081 h 1857375"/>
              <a:gd name="connsiteX41" fmla="*/ 2521743 w 2521743"/>
              <a:gd name="connsiteY41" fmla="*/ 1423988 h 1857375"/>
              <a:gd name="connsiteX42" fmla="*/ 2509837 w 2521743"/>
              <a:gd name="connsiteY42" fmla="*/ 1471613 h 1857375"/>
              <a:gd name="connsiteX43" fmla="*/ 2493168 w 2521743"/>
              <a:gd name="connsiteY43" fmla="*/ 1519238 h 1857375"/>
              <a:gd name="connsiteX44" fmla="*/ 2452687 w 2521743"/>
              <a:gd name="connsiteY44" fmla="*/ 1600200 h 1857375"/>
              <a:gd name="connsiteX45" fmla="*/ 2386012 w 2521743"/>
              <a:gd name="connsiteY45" fmla="*/ 1700213 h 1857375"/>
              <a:gd name="connsiteX46" fmla="*/ 2338387 w 2521743"/>
              <a:gd name="connsiteY46" fmla="*/ 1764506 h 1857375"/>
              <a:gd name="connsiteX47" fmla="*/ 2300287 w 2521743"/>
              <a:gd name="connsiteY47" fmla="*/ 1816894 h 1857375"/>
              <a:gd name="connsiteX48" fmla="*/ 2278856 w 2521743"/>
              <a:gd name="connsiteY48" fmla="*/ 1833563 h 1857375"/>
              <a:gd name="connsiteX49" fmla="*/ 2257425 w 2521743"/>
              <a:gd name="connsiteY49" fmla="*/ 1847850 h 1857375"/>
              <a:gd name="connsiteX50" fmla="*/ 2226468 w 2521743"/>
              <a:gd name="connsiteY50" fmla="*/ 1854994 h 1857375"/>
              <a:gd name="connsiteX51" fmla="*/ 2202656 w 2521743"/>
              <a:gd name="connsiteY51" fmla="*/ 1857375 h 1857375"/>
              <a:gd name="connsiteX52" fmla="*/ 2159793 w 2521743"/>
              <a:gd name="connsiteY52" fmla="*/ 1852613 h 1857375"/>
              <a:gd name="connsiteX53" fmla="*/ 2124075 w 2521743"/>
              <a:gd name="connsiteY53" fmla="*/ 1840706 h 1857375"/>
              <a:gd name="connsiteX54" fmla="*/ 2076450 w 2521743"/>
              <a:gd name="connsiteY54" fmla="*/ 1816894 h 1857375"/>
              <a:gd name="connsiteX55" fmla="*/ 2033587 w 2521743"/>
              <a:gd name="connsiteY55" fmla="*/ 1802606 h 1857375"/>
              <a:gd name="connsiteX56" fmla="*/ 1966912 w 2521743"/>
              <a:gd name="connsiteY56" fmla="*/ 1790700 h 1857375"/>
              <a:gd name="connsiteX57" fmla="*/ 1635918 w 2521743"/>
              <a:gd name="connsiteY57" fmla="*/ 1783556 h 1857375"/>
              <a:gd name="connsiteX58" fmla="*/ 1154906 w 2521743"/>
              <a:gd name="connsiteY58" fmla="*/ 1774031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521743" h="1857375">
                <a:moveTo>
                  <a:pt x="1154906" y="1774031"/>
                </a:moveTo>
                <a:lnTo>
                  <a:pt x="578643" y="1759744"/>
                </a:lnTo>
                <a:lnTo>
                  <a:pt x="261937" y="1752600"/>
                </a:lnTo>
                <a:lnTo>
                  <a:pt x="107156" y="1750219"/>
                </a:lnTo>
                <a:lnTo>
                  <a:pt x="59531" y="1743075"/>
                </a:lnTo>
                <a:lnTo>
                  <a:pt x="33337" y="1733550"/>
                </a:lnTo>
                <a:lnTo>
                  <a:pt x="19050" y="1724025"/>
                </a:lnTo>
                <a:lnTo>
                  <a:pt x="7143" y="1704975"/>
                </a:lnTo>
                <a:lnTo>
                  <a:pt x="0" y="1676400"/>
                </a:lnTo>
                <a:lnTo>
                  <a:pt x="7143" y="1626394"/>
                </a:lnTo>
                <a:lnTo>
                  <a:pt x="19050" y="1574006"/>
                </a:lnTo>
                <a:lnTo>
                  <a:pt x="38100" y="1550194"/>
                </a:lnTo>
                <a:lnTo>
                  <a:pt x="69056" y="1531144"/>
                </a:lnTo>
                <a:lnTo>
                  <a:pt x="100012" y="1514475"/>
                </a:lnTo>
                <a:lnTo>
                  <a:pt x="157162" y="1493044"/>
                </a:lnTo>
                <a:lnTo>
                  <a:pt x="230981" y="1473994"/>
                </a:lnTo>
                <a:lnTo>
                  <a:pt x="390525" y="1502569"/>
                </a:lnTo>
                <a:lnTo>
                  <a:pt x="650081" y="1502569"/>
                </a:lnTo>
                <a:lnTo>
                  <a:pt x="916781" y="1500188"/>
                </a:lnTo>
                <a:lnTo>
                  <a:pt x="1083468" y="1507331"/>
                </a:lnTo>
                <a:lnTo>
                  <a:pt x="1588293" y="1502569"/>
                </a:lnTo>
                <a:lnTo>
                  <a:pt x="1731168" y="1504950"/>
                </a:lnTo>
                <a:lnTo>
                  <a:pt x="2178843" y="1500188"/>
                </a:lnTo>
                <a:lnTo>
                  <a:pt x="2219325" y="1497806"/>
                </a:lnTo>
                <a:lnTo>
                  <a:pt x="2245518" y="1488281"/>
                </a:lnTo>
                <a:lnTo>
                  <a:pt x="2266950" y="1471613"/>
                </a:lnTo>
                <a:lnTo>
                  <a:pt x="2278856" y="1431131"/>
                </a:lnTo>
                <a:lnTo>
                  <a:pt x="2269331" y="1369219"/>
                </a:lnTo>
                <a:lnTo>
                  <a:pt x="2202656" y="966788"/>
                </a:lnTo>
                <a:lnTo>
                  <a:pt x="2121693" y="471488"/>
                </a:lnTo>
                <a:lnTo>
                  <a:pt x="2064543" y="135731"/>
                </a:lnTo>
                <a:lnTo>
                  <a:pt x="2247900" y="0"/>
                </a:lnTo>
                <a:lnTo>
                  <a:pt x="2257425" y="221456"/>
                </a:lnTo>
                <a:lnTo>
                  <a:pt x="2293143" y="469106"/>
                </a:lnTo>
                <a:lnTo>
                  <a:pt x="2338387" y="745331"/>
                </a:lnTo>
                <a:lnTo>
                  <a:pt x="2388393" y="992981"/>
                </a:lnTo>
                <a:lnTo>
                  <a:pt x="2447925" y="1259681"/>
                </a:lnTo>
                <a:lnTo>
                  <a:pt x="2455068" y="1297781"/>
                </a:lnTo>
                <a:lnTo>
                  <a:pt x="2464593" y="1321594"/>
                </a:lnTo>
                <a:lnTo>
                  <a:pt x="2500312" y="1383506"/>
                </a:lnTo>
                <a:lnTo>
                  <a:pt x="2519362" y="1412081"/>
                </a:lnTo>
                <a:lnTo>
                  <a:pt x="2521743" y="1423988"/>
                </a:lnTo>
                <a:lnTo>
                  <a:pt x="2509837" y="1471613"/>
                </a:lnTo>
                <a:lnTo>
                  <a:pt x="2493168" y="1519238"/>
                </a:lnTo>
                <a:lnTo>
                  <a:pt x="2452687" y="1600200"/>
                </a:lnTo>
                <a:lnTo>
                  <a:pt x="2386012" y="1700213"/>
                </a:lnTo>
                <a:lnTo>
                  <a:pt x="2338387" y="1764506"/>
                </a:lnTo>
                <a:lnTo>
                  <a:pt x="2300287" y="1816894"/>
                </a:lnTo>
                <a:lnTo>
                  <a:pt x="2278856" y="1833563"/>
                </a:lnTo>
                <a:lnTo>
                  <a:pt x="2257425" y="1847850"/>
                </a:lnTo>
                <a:lnTo>
                  <a:pt x="2226468" y="1854994"/>
                </a:lnTo>
                <a:lnTo>
                  <a:pt x="2202656" y="1857375"/>
                </a:lnTo>
                <a:lnTo>
                  <a:pt x="2159793" y="1852613"/>
                </a:lnTo>
                <a:lnTo>
                  <a:pt x="2124075" y="1840706"/>
                </a:lnTo>
                <a:lnTo>
                  <a:pt x="2076450" y="1816894"/>
                </a:lnTo>
                <a:lnTo>
                  <a:pt x="2033587" y="1802606"/>
                </a:lnTo>
                <a:lnTo>
                  <a:pt x="1966912" y="1790700"/>
                </a:lnTo>
                <a:lnTo>
                  <a:pt x="1635918" y="1783556"/>
                </a:lnTo>
                <a:lnTo>
                  <a:pt x="1154906" y="1774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EFCD2AC-63A6-4FBB-AB7E-81621C6CF806}"/>
              </a:ext>
            </a:extLst>
          </p:cNvPr>
          <p:cNvSpPr/>
          <p:nvPr/>
        </p:nvSpPr>
        <p:spPr>
          <a:xfrm>
            <a:off x="6181727" y="2314575"/>
            <a:ext cx="1423988" cy="342900"/>
          </a:xfrm>
          <a:custGeom>
            <a:avLst/>
            <a:gdLst>
              <a:gd name="connsiteX0" fmla="*/ 435769 w 1423988"/>
              <a:gd name="connsiteY0" fmla="*/ 295275 h 342900"/>
              <a:gd name="connsiteX1" fmla="*/ 4763 w 1423988"/>
              <a:gd name="connsiteY1" fmla="*/ 342900 h 342900"/>
              <a:gd name="connsiteX2" fmla="*/ 0 w 1423988"/>
              <a:gd name="connsiteY2" fmla="*/ 185738 h 342900"/>
              <a:gd name="connsiteX3" fmla="*/ 147638 w 1423988"/>
              <a:gd name="connsiteY3" fmla="*/ 173831 h 342900"/>
              <a:gd name="connsiteX4" fmla="*/ 473869 w 1423988"/>
              <a:gd name="connsiteY4" fmla="*/ 128588 h 342900"/>
              <a:gd name="connsiteX5" fmla="*/ 795338 w 1423988"/>
              <a:gd name="connsiteY5" fmla="*/ 78581 h 342900"/>
              <a:gd name="connsiteX6" fmla="*/ 1035844 w 1423988"/>
              <a:gd name="connsiteY6" fmla="*/ 40481 h 342900"/>
              <a:gd name="connsiteX7" fmla="*/ 1066800 w 1423988"/>
              <a:gd name="connsiteY7" fmla="*/ 26194 h 342900"/>
              <a:gd name="connsiteX8" fmla="*/ 1112044 w 1423988"/>
              <a:gd name="connsiteY8" fmla="*/ 9525 h 342900"/>
              <a:gd name="connsiteX9" fmla="*/ 1162050 w 1423988"/>
              <a:gd name="connsiteY9" fmla="*/ 2381 h 342900"/>
              <a:gd name="connsiteX10" fmla="*/ 1212056 w 1423988"/>
              <a:gd name="connsiteY10" fmla="*/ 0 h 342900"/>
              <a:gd name="connsiteX11" fmla="*/ 1266825 w 1423988"/>
              <a:gd name="connsiteY11" fmla="*/ 2381 h 342900"/>
              <a:gd name="connsiteX12" fmla="*/ 1323975 w 1423988"/>
              <a:gd name="connsiteY12" fmla="*/ 9525 h 342900"/>
              <a:gd name="connsiteX13" fmla="*/ 1423988 w 1423988"/>
              <a:gd name="connsiteY13" fmla="*/ 38100 h 342900"/>
              <a:gd name="connsiteX14" fmla="*/ 1423988 w 1423988"/>
              <a:gd name="connsiteY14" fmla="*/ 169069 h 342900"/>
              <a:gd name="connsiteX15" fmla="*/ 1133475 w 1423988"/>
              <a:gd name="connsiteY15" fmla="*/ 204788 h 342900"/>
              <a:gd name="connsiteX16" fmla="*/ 838200 w 1423988"/>
              <a:gd name="connsiteY16" fmla="*/ 245269 h 342900"/>
              <a:gd name="connsiteX17" fmla="*/ 435769 w 1423988"/>
              <a:gd name="connsiteY17" fmla="*/ 29527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23988" h="342900">
                <a:moveTo>
                  <a:pt x="435769" y="295275"/>
                </a:moveTo>
                <a:lnTo>
                  <a:pt x="4763" y="342900"/>
                </a:lnTo>
                <a:lnTo>
                  <a:pt x="0" y="185738"/>
                </a:lnTo>
                <a:lnTo>
                  <a:pt x="147638" y="173831"/>
                </a:lnTo>
                <a:lnTo>
                  <a:pt x="473869" y="128588"/>
                </a:lnTo>
                <a:lnTo>
                  <a:pt x="795338" y="78581"/>
                </a:lnTo>
                <a:lnTo>
                  <a:pt x="1035844" y="40481"/>
                </a:lnTo>
                <a:lnTo>
                  <a:pt x="1066800" y="26194"/>
                </a:lnTo>
                <a:lnTo>
                  <a:pt x="1112044" y="9525"/>
                </a:lnTo>
                <a:lnTo>
                  <a:pt x="1162050" y="2381"/>
                </a:lnTo>
                <a:lnTo>
                  <a:pt x="1212056" y="0"/>
                </a:lnTo>
                <a:lnTo>
                  <a:pt x="1266825" y="2381"/>
                </a:lnTo>
                <a:lnTo>
                  <a:pt x="1323975" y="9525"/>
                </a:lnTo>
                <a:lnTo>
                  <a:pt x="1423988" y="38100"/>
                </a:lnTo>
                <a:lnTo>
                  <a:pt x="1423988" y="169069"/>
                </a:lnTo>
                <a:lnTo>
                  <a:pt x="1133475" y="204788"/>
                </a:lnTo>
                <a:lnTo>
                  <a:pt x="838200" y="245269"/>
                </a:lnTo>
                <a:lnTo>
                  <a:pt x="435769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6AF624-F328-497E-8C48-7C8DF07BA82B}"/>
              </a:ext>
            </a:extLst>
          </p:cNvPr>
          <p:cNvSpPr/>
          <p:nvPr/>
        </p:nvSpPr>
        <p:spPr>
          <a:xfrm>
            <a:off x="6165853" y="2971800"/>
            <a:ext cx="1458913" cy="361950"/>
          </a:xfrm>
          <a:custGeom>
            <a:avLst/>
            <a:gdLst>
              <a:gd name="connsiteX0" fmla="*/ 695325 w 1459707"/>
              <a:gd name="connsiteY0" fmla="*/ 276225 h 361950"/>
              <a:gd name="connsiteX1" fmla="*/ 7144 w 1459707"/>
              <a:gd name="connsiteY1" fmla="*/ 361950 h 361950"/>
              <a:gd name="connsiteX2" fmla="*/ 0 w 1459707"/>
              <a:gd name="connsiteY2" fmla="*/ 166688 h 361950"/>
              <a:gd name="connsiteX3" fmla="*/ 150019 w 1459707"/>
              <a:gd name="connsiteY3" fmla="*/ 166688 h 361950"/>
              <a:gd name="connsiteX4" fmla="*/ 323850 w 1459707"/>
              <a:gd name="connsiteY4" fmla="*/ 152400 h 361950"/>
              <a:gd name="connsiteX5" fmla="*/ 523875 w 1459707"/>
              <a:gd name="connsiteY5" fmla="*/ 126206 h 361950"/>
              <a:gd name="connsiteX6" fmla="*/ 733425 w 1459707"/>
              <a:gd name="connsiteY6" fmla="*/ 92869 h 361950"/>
              <a:gd name="connsiteX7" fmla="*/ 954882 w 1459707"/>
              <a:gd name="connsiteY7" fmla="*/ 54769 h 361950"/>
              <a:gd name="connsiteX8" fmla="*/ 1126332 w 1459707"/>
              <a:gd name="connsiteY8" fmla="*/ 21431 h 361950"/>
              <a:gd name="connsiteX9" fmla="*/ 1195388 w 1459707"/>
              <a:gd name="connsiteY9" fmla="*/ 7144 h 361950"/>
              <a:gd name="connsiteX10" fmla="*/ 1264444 w 1459707"/>
              <a:gd name="connsiteY10" fmla="*/ 0 h 361950"/>
              <a:gd name="connsiteX11" fmla="*/ 1362075 w 1459707"/>
              <a:gd name="connsiteY11" fmla="*/ 7144 h 361950"/>
              <a:gd name="connsiteX12" fmla="*/ 1450182 w 1459707"/>
              <a:gd name="connsiteY12" fmla="*/ 19050 h 361950"/>
              <a:gd name="connsiteX13" fmla="*/ 1459707 w 1459707"/>
              <a:gd name="connsiteY13" fmla="*/ 180975 h 361950"/>
              <a:gd name="connsiteX14" fmla="*/ 1083469 w 1459707"/>
              <a:gd name="connsiteY14" fmla="*/ 230981 h 361950"/>
              <a:gd name="connsiteX15" fmla="*/ 695325 w 1459707"/>
              <a:gd name="connsiteY15" fmla="*/ 276225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59707" h="361950">
                <a:moveTo>
                  <a:pt x="695325" y="276225"/>
                </a:moveTo>
                <a:lnTo>
                  <a:pt x="7144" y="361950"/>
                </a:lnTo>
                <a:lnTo>
                  <a:pt x="0" y="166688"/>
                </a:lnTo>
                <a:lnTo>
                  <a:pt x="150019" y="166688"/>
                </a:lnTo>
                <a:lnTo>
                  <a:pt x="323850" y="152400"/>
                </a:lnTo>
                <a:lnTo>
                  <a:pt x="523875" y="126206"/>
                </a:lnTo>
                <a:lnTo>
                  <a:pt x="733425" y="92869"/>
                </a:lnTo>
                <a:lnTo>
                  <a:pt x="954882" y="54769"/>
                </a:lnTo>
                <a:lnTo>
                  <a:pt x="1126332" y="21431"/>
                </a:lnTo>
                <a:lnTo>
                  <a:pt x="1195388" y="7144"/>
                </a:lnTo>
                <a:lnTo>
                  <a:pt x="1264444" y="0"/>
                </a:lnTo>
                <a:lnTo>
                  <a:pt x="1362075" y="7144"/>
                </a:lnTo>
                <a:lnTo>
                  <a:pt x="1450182" y="19050"/>
                </a:lnTo>
                <a:lnTo>
                  <a:pt x="1459707" y="180975"/>
                </a:lnTo>
                <a:lnTo>
                  <a:pt x="1083469" y="230981"/>
                </a:lnTo>
                <a:lnTo>
                  <a:pt x="695325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08B508C-590D-40B5-8C47-D00D9E00F4EA}"/>
              </a:ext>
            </a:extLst>
          </p:cNvPr>
          <p:cNvSpPr/>
          <p:nvPr/>
        </p:nvSpPr>
        <p:spPr>
          <a:xfrm>
            <a:off x="6161090" y="3662363"/>
            <a:ext cx="1452562" cy="355600"/>
          </a:xfrm>
          <a:custGeom>
            <a:avLst/>
            <a:gdLst>
              <a:gd name="connsiteX0" fmla="*/ 616744 w 1452562"/>
              <a:gd name="connsiteY0" fmla="*/ 283368 h 354806"/>
              <a:gd name="connsiteX1" fmla="*/ 169069 w 1452562"/>
              <a:gd name="connsiteY1" fmla="*/ 354806 h 354806"/>
              <a:gd name="connsiteX2" fmla="*/ 0 w 1452562"/>
              <a:gd name="connsiteY2" fmla="*/ 338137 h 354806"/>
              <a:gd name="connsiteX3" fmla="*/ 2381 w 1452562"/>
              <a:gd name="connsiteY3" fmla="*/ 169068 h 354806"/>
              <a:gd name="connsiteX4" fmla="*/ 119062 w 1452562"/>
              <a:gd name="connsiteY4" fmla="*/ 171450 h 354806"/>
              <a:gd name="connsiteX5" fmla="*/ 240506 w 1452562"/>
              <a:gd name="connsiteY5" fmla="*/ 164306 h 354806"/>
              <a:gd name="connsiteX6" fmla="*/ 573881 w 1452562"/>
              <a:gd name="connsiteY6" fmla="*/ 126206 h 354806"/>
              <a:gd name="connsiteX7" fmla="*/ 1021556 w 1452562"/>
              <a:gd name="connsiteY7" fmla="*/ 64293 h 354806"/>
              <a:gd name="connsiteX8" fmla="*/ 1440656 w 1452562"/>
              <a:gd name="connsiteY8" fmla="*/ 0 h 354806"/>
              <a:gd name="connsiteX9" fmla="*/ 1452562 w 1452562"/>
              <a:gd name="connsiteY9" fmla="*/ 183356 h 354806"/>
              <a:gd name="connsiteX10" fmla="*/ 1195387 w 1452562"/>
              <a:gd name="connsiteY10" fmla="*/ 209550 h 354806"/>
              <a:gd name="connsiteX11" fmla="*/ 940594 w 1452562"/>
              <a:gd name="connsiteY11" fmla="*/ 242887 h 354806"/>
              <a:gd name="connsiteX12" fmla="*/ 831056 w 1452562"/>
              <a:gd name="connsiteY12" fmla="*/ 252412 h 354806"/>
              <a:gd name="connsiteX13" fmla="*/ 616744 w 1452562"/>
              <a:gd name="connsiteY13" fmla="*/ 283368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52562" h="354806">
                <a:moveTo>
                  <a:pt x="616744" y="283368"/>
                </a:moveTo>
                <a:lnTo>
                  <a:pt x="169069" y="354806"/>
                </a:lnTo>
                <a:lnTo>
                  <a:pt x="0" y="338137"/>
                </a:lnTo>
                <a:cubicBezTo>
                  <a:pt x="794" y="281781"/>
                  <a:pt x="1587" y="225424"/>
                  <a:pt x="2381" y="169068"/>
                </a:cubicBezTo>
                <a:lnTo>
                  <a:pt x="119062" y="171450"/>
                </a:lnTo>
                <a:lnTo>
                  <a:pt x="240506" y="164306"/>
                </a:lnTo>
                <a:lnTo>
                  <a:pt x="573881" y="126206"/>
                </a:lnTo>
                <a:lnTo>
                  <a:pt x="1021556" y="64293"/>
                </a:lnTo>
                <a:lnTo>
                  <a:pt x="1440656" y="0"/>
                </a:lnTo>
                <a:lnTo>
                  <a:pt x="1452562" y="183356"/>
                </a:lnTo>
                <a:lnTo>
                  <a:pt x="1195387" y="209550"/>
                </a:lnTo>
                <a:lnTo>
                  <a:pt x="940594" y="242887"/>
                </a:lnTo>
                <a:lnTo>
                  <a:pt x="831056" y="252412"/>
                </a:lnTo>
                <a:lnTo>
                  <a:pt x="616744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706E8A2-C41C-42FB-8005-94583A266A26}"/>
              </a:ext>
            </a:extLst>
          </p:cNvPr>
          <p:cNvSpPr/>
          <p:nvPr/>
        </p:nvSpPr>
        <p:spPr>
          <a:xfrm>
            <a:off x="5111753" y="3956051"/>
            <a:ext cx="1624013" cy="1920875"/>
          </a:xfrm>
          <a:custGeom>
            <a:avLst/>
            <a:gdLst>
              <a:gd name="connsiteX0" fmla="*/ 951399 w 1622664"/>
              <a:gd name="connsiteY0" fmla="*/ 1252675 h 1921297"/>
              <a:gd name="connsiteX1" fmla="*/ 790190 w 1622664"/>
              <a:gd name="connsiteY1" fmla="*/ 1398027 h 1921297"/>
              <a:gd name="connsiteX2" fmla="*/ 628981 w 1622664"/>
              <a:gd name="connsiteY2" fmla="*/ 1532809 h 1921297"/>
              <a:gd name="connsiteX3" fmla="*/ 523270 w 1622664"/>
              <a:gd name="connsiteY3" fmla="*/ 1612092 h 1921297"/>
              <a:gd name="connsiteX4" fmla="*/ 338276 w 1622664"/>
              <a:gd name="connsiteY4" fmla="*/ 1736302 h 1921297"/>
              <a:gd name="connsiteX5" fmla="*/ 169138 w 1622664"/>
              <a:gd name="connsiteY5" fmla="*/ 1844656 h 1921297"/>
              <a:gd name="connsiteX6" fmla="*/ 52856 w 1622664"/>
              <a:gd name="connsiteY6" fmla="*/ 1913368 h 1921297"/>
              <a:gd name="connsiteX7" fmla="*/ 26428 w 1622664"/>
              <a:gd name="connsiteY7" fmla="*/ 1921297 h 1921297"/>
              <a:gd name="connsiteX8" fmla="*/ 10571 w 1622664"/>
              <a:gd name="connsiteY8" fmla="*/ 1918654 h 1921297"/>
              <a:gd name="connsiteX9" fmla="*/ 2643 w 1622664"/>
              <a:gd name="connsiteY9" fmla="*/ 1913368 h 1921297"/>
              <a:gd name="connsiteX10" fmla="*/ 0 w 1622664"/>
              <a:gd name="connsiteY10" fmla="*/ 1897512 h 1921297"/>
              <a:gd name="connsiteX11" fmla="*/ 7929 w 1622664"/>
              <a:gd name="connsiteY11" fmla="*/ 1871084 h 1921297"/>
              <a:gd name="connsiteX12" fmla="*/ 26428 w 1622664"/>
              <a:gd name="connsiteY12" fmla="*/ 1849942 h 1921297"/>
              <a:gd name="connsiteX13" fmla="*/ 190280 w 1622664"/>
              <a:gd name="connsiteY13" fmla="*/ 1731017 h 1921297"/>
              <a:gd name="connsiteX14" fmla="*/ 314491 w 1622664"/>
              <a:gd name="connsiteY14" fmla="*/ 1635877 h 1921297"/>
              <a:gd name="connsiteX15" fmla="*/ 451915 w 1622664"/>
              <a:gd name="connsiteY15" fmla="*/ 1516952 h 1921297"/>
              <a:gd name="connsiteX16" fmla="*/ 626338 w 1622664"/>
              <a:gd name="connsiteY16" fmla="*/ 1353100 h 1921297"/>
              <a:gd name="connsiteX17" fmla="*/ 763762 w 1622664"/>
              <a:gd name="connsiteY17" fmla="*/ 1202462 h 1921297"/>
              <a:gd name="connsiteX18" fmla="*/ 895901 w 1622664"/>
              <a:gd name="connsiteY18" fmla="*/ 1043895 h 1921297"/>
              <a:gd name="connsiteX19" fmla="*/ 1012183 w 1622664"/>
              <a:gd name="connsiteY19" fmla="*/ 890615 h 1921297"/>
              <a:gd name="connsiteX20" fmla="*/ 1091466 w 1622664"/>
              <a:gd name="connsiteY20" fmla="*/ 769047 h 1921297"/>
              <a:gd name="connsiteX21" fmla="*/ 1189249 w 1622664"/>
              <a:gd name="connsiteY21" fmla="*/ 605195 h 1921297"/>
              <a:gd name="connsiteX22" fmla="*/ 1239462 w 1622664"/>
              <a:gd name="connsiteY22" fmla="*/ 510055 h 1921297"/>
              <a:gd name="connsiteX23" fmla="*/ 1265889 w 1622664"/>
              <a:gd name="connsiteY23" fmla="*/ 457200 h 1921297"/>
              <a:gd name="connsiteX24" fmla="*/ 1281746 w 1622664"/>
              <a:gd name="connsiteY24" fmla="*/ 420201 h 1921297"/>
              <a:gd name="connsiteX25" fmla="*/ 1287032 w 1622664"/>
              <a:gd name="connsiteY25" fmla="*/ 396416 h 1921297"/>
              <a:gd name="connsiteX26" fmla="*/ 1289674 w 1622664"/>
              <a:gd name="connsiteY26" fmla="*/ 372631 h 1921297"/>
              <a:gd name="connsiteX27" fmla="*/ 1287032 w 1622664"/>
              <a:gd name="connsiteY27" fmla="*/ 338275 h 1921297"/>
              <a:gd name="connsiteX28" fmla="*/ 1273818 w 1622664"/>
              <a:gd name="connsiteY28" fmla="*/ 295990 h 1921297"/>
              <a:gd name="connsiteX29" fmla="*/ 1247390 w 1622664"/>
              <a:gd name="connsiteY29" fmla="*/ 243135 h 1921297"/>
              <a:gd name="connsiteX30" fmla="*/ 1226248 w 1622664"/>
              <a:gd name="connsiteY30" fmla="*/ 195565 h 1921297"/>
              <a:gd name="connsiteX31" fmla="*/ 1191892 w 1622664"/>
              <a:gd name="connsiteY31" fmla="*/ 97782 h 1921297"/>
              <a:gd name="connsiteX32" fmla="*/ 1152250 w 1622664"/>
              <a:gd name="connsiteY32" fmla="*/ 0 h 1921297"/>
              <a:gd name="connsiteX33" fmla="*/ 1228891 w 1622664"/>
              <a:gd name="connsiteY33" fmla="*/ 21142 h 1921297"/>
              <a:gd name="connsiteX34" fmla="*/ 1271175 w 1622664"/>
              <a:gd name="connsiteY34" fmla="*/ 79283 h 1921297"/>
              <a:gd name="connsiteX35" fmla="*/ 1350458 w 1622664"/>
              <a:gd name="connsiteY35" fmla="*/ 145352 h 1921297"/>
              <a:gd name="connsiteX36" fmla="*/ 1448241 w 1622664"/>
              <a:gd name="connsiteY36" fmla="*/ 227278 h 1921297"/>
              <a:gd name="connsiteX37" fmla="*/ 1509025 w 1622664"/>
              <a:gd name="connsiteY37" fmla="*/ 264277 h 1921297"/>
              <a:gd name="connsiteX38" fmla="*/ 1540738 w 1622664"/>
              <a:gd name="connsiteY38" fmla="*/ 282776 h 1921297"/>
              <a:gd name="connsiteX39" fmla="*/ 1577737 w 1622664"/>
              <a:gd name="connsiteY39" fmla="*/ 309204 h 1921297"/>
              <a:gd name="connsiteX40" fmla="*/ 1601522 w 1622664"/>
              <a:gd name="connsiteY40" fmla="*/ 332989 h 1921297"/>
              <a:gd name="connsiteX41" fmla="*/ 1614736 w 1622664"/>
              <a:gd name="connsiteY41" fmla="*/ 354131 h 1921297"/>
              <a:gd name="connsiteX42" fmla="*/ 1622664 w 1622664"/>
              <a:gd name="connsiteY42" fmla="*/ 377916 h 1921297"/>
              <a:gd name="connsiteX43" fmla="*/ 1620021 w 1622664"/>
              <a:gd name="connsiteY43" fmla="*/ 412272 h 1921297"/>
              <a:gd name="connsiteX44" fmla="*/ 1609450 w 1622664"/>
              <a:gd name="connsiteY44" fmla="*/ 443986 h 1921297"/>
              <a:gd name="connsiteX45" fmla="*/ 1585665 w 1622664"/>
              <a:gd name="connsiteY45" fmla="*/ 473056 h 1921297"/>
              <a:gd name="connsiteX46" fmla="*/ 1553952 w 1622664"/>
              <a:gd name="connsiteY46" fmla="*/ 504769 h 1921297"/>
              <a:gd name="connsiteX47" fmla="*/ 1456169 w 1622664"/>
              <a:gd name="connsiteY47" fmla="*/ 652765 h 1921297"/>
              <a:gd name="connsiteX48" fmla="*/ 1324030 w 1622664"/>
              <a:gd name="connsiteY48" fmla="*/ 835116 h 1921297"/>
              <a:gd name="connsiteX49" fmla="*/ 1226248 w 1622664"/>
              <a:gd name="connsiteY49" fmla="*/ 956684 h 1921297"/>
              <a:gd name="connsiteX50" fmla="*/ 1128465 w 1622664"/>
              <a:gd name="connsiteY50" fmla="*/ 1067680 h 1921297"/>
              <a:gd name="connsiteX51" fmla="*/ 951399 w 1622664"/>
              <a:gd name="connsiteY51" fmla="*/ 1252675 h 192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622664" h="1921297">
                <a:moveTo>
                  <a:pt x="951399" y="1252675"/>
                </a:moveTo>
                <a:lnTo>
                  <a:pt x="790190" y="1398027"/>
                </a:lnTo>
                <a:lnTo>
                  <a:pt x="628981" y="1532809"/>
                </a:lnTo>
                <a:lnTo>
                  <a:pt x="523270" y="1612092"/>
                </a:lnTo>
                <a:lnTo>
                  <a:pt x="338276" y="1736302"/>
                </a:lnTo>
                <a:lnTo>
                  <a:pt x="169138" y="1844656"/>
                </a:lnTo>
                <a:lnTo>
                  <a:pt x="52856" y="1913368"/>
                </a:lnTo>
                <a:lnTo>
                  <a:pt x="26428" y="1921297"/>
                </a:lnTo>
                <a:lnTo>
                  <a:pt x="10571" y="1918654"/>
                </a:lnTo>
                <a:lnTo>
                  <a:pt x="2643" y="1913368"/>
                </a:lnTo>
                <a:lnTo>
                  <a:pt x="0" y="1897512"/>
                </a:lnTo>
                <a:lnTo>
                  <a:pt x="7929" y="1871084"/>
                </a:lnTo>
                <a:lnTo>
                  <a:pt x="26428" y="1849942"/>
                </a:lnTo>
                <a:lnTo>
                  <a:pt x="190280" y="1731017"/>
                </a:lnTo>
                <a:lnTo>
                  <a:pt x="314491" y="1635877"/>
                </a:lnTo>
                <a:lnTo>
                  <a:pt x="451915" y="1516952"/>
                </a:lnTo>
                <a:lnTo>
                  <a:pt x="626338" y="1353100"/>
                </a:lnTo>
                <a:lnTo>
                  <a:pt x="763762" y="1202462"/>
                </a:lnTo>
                <a:lnTo>
                  <a:pt x="895901" y="1043895"/>
                </a:lnTo>
                <a:lnTo>
                  <a:pt x="1012183" y="890615"/>
                </a:lnTo>
                <a:lnTo>
                  <a:pt x="1091466" y="769047"/>
                </a:lnTo>
                <a:lnTo>
                  <a:pt x="1189249" y="605195"/>
                </a:lnTo>
                <a:lnTo>
                  <a:pt x="1239462" y="510055"/>
                </a:lnTo>
                <a:lnTo>
                  <a:pt x="1265889" y="457200"/>
                </a:lnTo>
                <a:lnTo>
                  <a:pt x="1281746" y="420201"/>
                </a:lnTo>
                <a:lnTo>
                  <a:pt x="1287032" y="396416"/>
                </a:lnTo>
                <a:lnTo>
                  <a:pt x="1289674" y="372631"/>
                </a:lnTo>
                <a:lnTo>
                  <a:pt x="1287032" y="338275"/>
                </a:lnTo>
                <a:lnTo>
                  <a:pt x="1273818" y="295990"/>
                </a:lnTo>
                <a:lnTo>
                  <a:pt x="1247390" y="243135"/>
                </a:lnTo>
                <a:lnTo>
                  <a:pt x="1226248" y="195565"/>
                </a:lnTo>
                <a:lnTo>
                  <a:pt x="1191892" y="97782"/>
                </a:lnTo>
                <a:lnTo>
                  <a:pt x="1152250" y="0"/>
                </a:lnTo>
                <a:lnTo>
                  <a:pt x="1228891" y="21142"/>
                </a:lnTo>
                <a:lnTo>
                  <a:pt x="1271175" y="79283"/>
                </a:lnTo>
                <a:lnTo>
                  <a:pt x="1350458" y="145352"/>
                </a:lnTo>
                <a:lnTo>
                  <a:pt x="1448241" y="227278"/>
                </a:lnTo>
                <a:lnTo>
                  <a:pt x="1509025" y="264277"/>
                </a:lnTo>
                <a:lnTo>
                  <a:pt x="1540738" y="282776"/>
                </a:lnTo>
                <a:lnTo>
                  <a:pt x="1577737" y="309204"/>
                </a:lnTo>
                <a:lnTo>
                  <a:pt x="1601522" y="332989"/>
                </a:lnTo>
                <a:lnTo>
                  <a:pt x="1614736" y="354131"/>
                </a:lnTo>
                <a:lnTo>
                  <a:pt x="1622664" y="377916"/>
                </a:lnTo>
                <a:lnTo>
                  <a:pt x="1620021" y="412272"/>
                </a:lnTo>
                <a:lnTo>
                  <a:pt x="1609450" y="443986"/>
                </a:lnTo>
                <a:lnTo>
                  <a:pt x="1585665" y="473056"/>
                </a:lnTo>
                <a:lnTo>
                  <a:pt x="1553952" y="504769"/>
                </a:lnTo>
                <a:lnTo>
                  <a:pt x="1456169" y="652765"/>
                </a:lnTo>
                <a:lnTo>
                  <a:pt x="1324030" y="835116"/>
                </a:lnTo>
                <a:lnTo>
                  <a:pt x="1226248" y="956684"/>
                </a:lnTo>
                <a:lnTo>
                  <a:pt x="1128465" y="1067680"/>
                </a:lnTo>
                <a:lnTo>
                  <a:pt x="951399" y="1252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28B0120-9E6B-4EB6-8295-48859573D770}"/>
              </a:ext>
            </a:extLst>
          </p:cNvPr>
          <p:cNvSpPr/>
          <p:nvPr/>
        </p:nvSpPr>
        <p:spPr>
          <a:xfrm rot="16200000">
            <a:off x="6793709" y="3990182"/>
            <a:ext cx="1905000" cy="1620837"/>
          </a:xfrm>
          <a:custGeom>
            <a:avLst/>
            <a:gdLst>
              <a:gd name="connsiteX0" fmla="*/ 892968 w 1905000"/>
              <a:gd name="connsiteY0" fmla="*/ 347663 h 1621632"/>
              <a:gd name="connsiteX1" fmla="*/ 552450 w 1905000"/>
              <a:gd name="connsiteY1" fmla="*/ 338138 h 1621632"/>
              <a:gd name="connsiteX2" fmla="*/ 447675 w 1905000"/>
              <a:gd name="connsiteY2" fmla="*/ 338138 h 1621632"/>
              <a:gd name="connsiteX3" fmla="*/ 395287 w 1905000"/>
              <a:gd name="connsiteY3" fmla="*/ 342900 h 1621632"/>
              <a:gd name="connsiteX4" fmla="*/ 354806 w 1905000"/>
              <a:gd name="connsiteY4" fmla="*/ 352425 h 1621632"/>
              <a:gd name="connsiteX5" fmla="*/ 309562 w 1905000"/>
              <a:gd name="connsiteY5" fmla="*/ 371475 h 1621632"/>
              <a:gd name="connsiteX6" fmla="*/ 288131 w 1905000"/>
              <a:gd name="connsiteY6" fmla="*/ 390525 h 1621632"/>
              <a:gd name="connsiteX7" fmla="*/ 266700 w 1905000"/>
              <a:gd name="connsiteY7" fmla="*/ 414338 h 1621632"/>
              <a:gd name="connsiteX8" fmla="*/ 250031 w 1905000"/>
              <a:gd name="connsiteY8" fmla="*/ 442913 h 1621632"/>
              <a:gd name="connsiteX9" fmla="*/ 238125 w 1905000"/>
              <a:gd name="connsiteY9" fmla="*/ 507207 h 1621632"/>
              <a:gd name="connsiteX10" fmla="*/ 223837 w 1905000"/>
              <a:gd name="connsiteY10" fmla="*/ 631032 h 1621632"/>
              <a:gd name="connsiteX11" fmla="*/ 221456 w 1905000"/>
              <a:gd name="connsiteY11" fmla="*/ 752475 h 1621632"/>
              <a:gd name="connsiteX12" fmla="*/ 228600 w 1905000"/>
              <a:gd name="connsiteY12" fmla="*/ 916782 h 1621632"/>
              <a:gd name="connsiteX13" fmla="*/ 235743 w 1905000"/>
              <a:gd name="connsiteY13" fmla="*/ 1000125 h 1621632"/>
              <a:gd name="connsiteX14" fmla="*/ 250031 w 1905000"/>
              <a:gd name="connsiteY14" fmla="*/ 1083469 h 1621632"/>
              <a:gd name="connsiteX15" fmla="*/ 269081 w 1905000"/>
              <a:gd name="connsiteY15" fmla="*/ 1162050 h 1621632"/>
              <a:gd name="connsiteX16" fmla="*/ 292893 w 1905000"/>
              <a:gd name="connsiteY16" fmla="*/ 1214438 h 1621632"/>
              <a:gd name="connsiteX17" fmla="*/ 326231 w 1905000"/>
              <a:gd name="connsiteY17" fmla="*/ 1507332 h 1621632"/>
              <a:gd name="connsiteX18" fmla="*/ 288131 w 1905000"/>
              <a:gd name="connsiteY18" fmla="*/ 1540669 h 1621632"/>
              <a:gd name="connsiteX19" fmla="*/ 254793 w 1905000"/>
              <a:gd name="connsiteY19" fmla="*/ 1571625 h 1621632"/>
              <a:gd name="connsiteX20" fmla="*/ 216693 w 1905000"/>
              <a:gd name="connsiteY20" fmla="*/ 1604963 h 1621632"/>
              <a:gd name="connsiteX21" fmla="*/ 195262 w 1905000"/>
              <a:gd name="connsiteY21" fmla="*/ 1616869 h 1621632"/>
              <a:gd name="connsiteX22" fmla="*/ 180975 w 1905000"/>
              <a:gd name="connsiteY22" fmla="*/ 1621632 h 1621632"/>
              <a:gd name="connsiteX23" fmla="*/ 159543 w 1905000"/>
              <a:gd name="connsiteY23" fmla="*/ 1616869 h 1621632"/>
              <a:gd name="connsiteX24" fmla="*/ 142875 w 1905000"/>
              <a:gd name="connsiteY24" fmla="*/ 1597819 h 1621632"/>
              <a:gd name="connsiteX25" fmla="*/ 104775 w 1905000"/>
              <a:gd name="connsiteY25" fmla="*/ 1538288 h 1621632"/>
              <a:gd name="connsiteX26" fmla="*/ 83343 w 1905000"/>
              <a:gd name="connsiteY26" fmla="*/ 1488282 h 1621632"/>
              <a:gd name="connsiteX27" fmla="*/ 61912 w 1905000"/>
              <a:gd name="connsiteY27" fmla="*/ 1431132 h 1621632"/>
              <a:gd name="connsiteX28" fmla="*/ 45243 w 1905000"/>
              <a:gd name="connsiteY28" fmla="*/ 1357313 h 1621632"/>
              <a:gd name="connsiteX29" fmla="*/ 23812 w 1905000"/>
              <a:gd name="connsiteY29" fmla="*/ 1226344 h 1621632"/>
              <a:gd name="connsiteX30" fmla="*/ 7143 w 1905000"/>
              <a:gd name="connsiteY30" fmla="*/ 1100138 h 1621632"/>
              <a:gd name="connsiteX31" fmla="*/ 0 w 1905000"/>
              <a:gd name="connsiteY31" fmla="*/ 945357 h 1621632"/>
              <a:gd name="connsiteX32" fmla="*/ 0 w 1905000"/>
              <a:gd name="connsiteY32" fmla="*/ 845344 h 1621632"/>
              <a:gd name="connsiteX33" fmla="*/ 11906 w 1905000"/>
              <a:gd name="connsiteY33" fmla="*/ 685800 h 1621632"/>
              <a:gd name="connsiteX34" fmla="*/ 28575 w 1905000"/>
              <a:gd name="connsiteY34" fmla="*/ 554832 h 1621632"/>
              <a:gd name="connsiteX35" fmla="*/ 42862 w 1905000"/>
              <a:gd name="connsiteY35" fmla="*/ 492919 h 1621632"/>
              <a:gd name="connsiteX36" fmla="*/ 66675 w 1905000"/>
              <a:gd name="connsiteY36" fmla="*/ 428625 h 1621632"/>
              <a:gd name="connsiteX37" fmla="*/ 97631 w 1905000"/>
              <a:gd name="connsiteY37" fmla="*/ 359569 h 1621632"/>
              <a:gd name="connsiteX38" fmla="*/ 128587 w 1905000"/>
              <a:gd name="connsiteY38" fmla="*/ 309563 h 1621632"/>
              <a:gd name="connsiteX39" fmla="*/ 157162 w 1905000"/>
              <a:gd name="connsiteY39" fmla="*/ 273844 h 1621632"/>
              <a:gd name="connsiteX40" fmla="*/ 185737 w 1905000"/>
              <a:gd name="connsiteY40" fmla="*/ 242888 h 1621632"/>
              <a:gd name="connsiteX41" fmla="*/ 219075 w 1905000"/>
              <a:gd name="connsiteY41" fmla="*/ 216694 h 1621632"/>
              <a:gd name="connsiteX42" fmla="*/ 266700 w 1905000"/>
              <a:gd name="connsiteY42" fmla="*/ 192882 h 1621632"/>
              <a:gd name="connsiteX43" fmla="*/ 333375 w 1905000"/>
              <a:gd name="connsiteY43" fmla="*/ 166688 h 1621632"/>
              <a:gd name="connsiteX44" fmla="*/ 402431 w 1905000"/>
              <a:gd name="connsiteY44" fmla="*/ 150019 h 1621632"/>
              <a:gd name="connsiteX45" fmla="*/ 476250 w 1905000"/>
              <a:gd name="connsiteY45" fmla="*/ 138113 h 1621632"/>
              <a:gd name="connsiteX46" fmla="*/ 604837 w 1905000"/>
              <a:gd name="connsiteY46" fmla="*/ 133350 h 1621632"/>
              <a:gd name="connsiteX47" fmla="*/ 957262 w 1905000"/>
              <a:gd name="connsiteY47" fmla="*/ 135732 h 1621632"/>
              <a:gd name="connsiteX48" fmla="*/ 1371600 w 1905000"/>
              <a:gd name="connsiteY48" fmla="*/ 135732 h 1621632"/>
              <a:gd name="connsiteX49" fmla="*/ 1450181 w 1905000"/>
              <a:gd name="connsiteY49" fmla="*/ 140494 h 1621632"/>
              <a:gd name="connsiteX50" fmla="*/ 1514475 w 1905000"/>
              <a:gd name="connsiteY50" fmla="*/ 145257 h 1621632"/>
              <a:gd name="connsiteX51" fmla="*/ 1578768 w 1905000"/>
              <a:gd name="connsiteY51" fmla="*/ 147638 h 1621632"/>
              <a:gd name="connsiteX52" fmla="*/ 1640681 w 1905000"/>
              <a:gd name="connsiteY52" fmla="*/ 145257 h 1621632"/>
              <a:gd name="connsiteX53" fmla="*/ 1676400 w 1905000"/>
              <a:gd name="connsiteY53" fmla="*/ 138113 h 1621632"/>
              <a:gd name="connsiteX54" fmla="*/ 1712118 w 1905000"/>
              <a:gd name="connsiteY54" fmla="*/ 123825 h 1621632"/>
              <a:gd name="connsiteX55" fmla="*/ 1866900 w 1905000"/>
              <a:gd name="connsiteY55" fmla="*/ 0 h 1621632"/>
              <a:gd name="connsiteX56" fmla="*/ 1905000 w 1905000"/>
              <a:gd name="connsiteY56" fmla="*/ 150019 h 1621632"/>
              <a:gd name="connsiteX57" fmla="*/ 1797843 w 1905000"/>
              <a:gd name="connsiteY57" fmla="*/ 276225 h 1621632"/>
              <a:gd name="connsiteX58" fmla="*/ 1750218 w 1905000"/>
              <a:gd name="connsiteY58" fmla="*/ 323850 h 1621632"/>
              <a:gd name="connsiteX59" fmla="*/ 1702593 w 1905000"/>
              <a:gd name="connsiteY59" fmla="*/ 361950 h 1621632"/>
              <a:gd name="connsiteX60" fmla="*/ 1669256 w 1905000"/>
              <a:gd name="connsiteY60" fmla="*/ 385763 h 1621632"/>
              <a:gd name="connsiteX61" fmla="*/ 1621631 w 1905000"/>
              <a:gd name="connsiteY61" fmla="*/ 402432 h 1621632"/>
              <a:gd name="connsiteX62" fmla="*/ 1595437 w 1905000"/>
              <a:gd name="connsiteY62" fmla="*/ 404813 h 1621632"/>
              <a:gd name="connsiteX63" fmla="*/ 1566862 w 1905000"/>
              <a:gd name="connsiteY63" fmla="*/ 404813 h 1621632"/>
              <a:gd name="connsiteX64" fmla="*/ 1545431 w 1905000"/>
              <a:gd name="connsiteY64" fmla="*/ 395288 h 1621632"/>
              <a:gd name="connsiteX65" fmla="*/ 1509712 w 1905000"/>
              <a:gd name="connsiteY65" fmla="*/ 378619 h 1621632"/>
              <a:gd name="connsiteX66" fmla="*/ 1471612 w 1905000"/>
              <a:gd name="connsiteY66" fmla="*/ 364332 h 1621632"/>
              <a:gd name="connsiteX67" fmla="*/ 1402556 w 1905000"/>
              <a:gd name="connsiteY67" fmla="*/ 357188 h 1621632"/>
              <a:gd name="connsiteX68" fmla="*/ 892968 w 1905000"/>
              <a:gd name="connsiteY68" fmla="*/ 347663 h 162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905000" h="1621632">
                <a:moveTo>
                  <a:pt x="892968" y="347663"/>
                </a:moveTo>
                <a:lnTo>
                  <a:pt x="552450" y="338138"/>
                </a:lnTo>
                <a:lnTo>
                  <a:pt x="447675" y="338138"/>
                </a:lnTo>
                <a:lnTo>
                  <a:pt x="395287" y="342900"/>
                </a:lnTo>
                <a:lnTo>
                  <a:pt x="354806" y="352425"/>
                </a:lnTo>
                <a:lnTo>
                  <a:pt x="309562" y="371475"/>
                </a:lnTo>
                <a:lnTo>
                  <a:pt x="288131" y="390525"/>
                </a:lnTo>
                <a:lnTo>
                  <a:pt x="266700" y="414338"/>
                </a:lnTo>
                <a:lnTo>
                  <a:pt x="250031" y="442913"/>
                </a:lnTo>
                <a:lnTo>
                  <a:pt x="238125" y="507207"/>
                </a:lnTo>
                <a:lnTo>
                  <a:pt x="223837" y="631032"/>
                </a:lnTo>
                <a:cubicBezTo>
                  <a:pt x="223043" y="671513"/>
                  <a:pt x="222250" y="711994"/>
                  <a:pt x="221456" y="752475"/>
                </a:cubicBezTo>
                <a:lnTo>
                  <a:pt x="228600" y="916782"/>
                </a:lnTo>
                <a:lnTo>
                  <a:pt x="235743" y="1000125"/>
                </a:lnTo>
                <a:lnTo>
                  <a:pt x="250031" y="1083469"/>
                </a:lnTo>
                <a:lnTo>
                  <a:pt x="269081" y="1162050"/>
                </a:lnTo>
                <a:lnTo>
                  <a:pt x="292893" y="1214438"/>
                </a:lnTo>
                <a:lnTo>
                  <a:pt x="326231" y="1507332"/>
                </a:lnTo>
                <a:lnTo>
                  <a:pt x="288131" y="1540669"/>
                </a:lnTo>
                <a:lnTo>
                  <a:pt x="254793" y="1571625"/>
                </a:lnTo>
                <a:lnTo>
                  <a:pt x="216693" y="1604963"/>
                </a:lnTo>
                <a:lnTo>
                  <a:pt x="195262" y="1616869"/>
                </a:lnTo>
                <a:lnTo>
                  <a:pt x="180975" y="1621632"/>
                </a:lnTo>
                <a:lnTo>
                  <a:pt x="159543" y="1616869"/>
                </a:lnTo>
                <a:lnTo>
                  <a:pt x="142875" y="1597819"/>
                </a:lnTo>
                <a:lnTo>
                  <a:pt x="104775" y="1538288"/>
                </a:lnTo>
                <a:lnTo>
                  <a:pt x="83343" y="1488282"/>
                </a:lnTo>
                <a:lnTo>
                  <a:pt x="61912" y="1431132"/>
                </a:lnTo>
                <a:lnTo>
                  <a:pt x="45243" y="1357313"/>
                </a:lnTo>
                <a:lnTo>
                  <a:pt x="23812" y="1226344"/>
                </a:lnTo>
                <a:lnTo>
                  <a:pt x="7143" y="1100138"/>
                </a:lnTo>
                <a:lnTo>
                  <a:pt x="0" y="945357"/>
                </a:lnTo>
                <a:lnTo>
                  <a:pt x="0" y="845344"/>
                </a:lnTo>
                <a:lnTo>
                  <a:pt x="11906" y="685800"/>
                </a:lnTo>
                <a:lnTo>
                  <a:pt x="28575" y="554832"/>
                </a:lnTo>
                <a:lnTo>
                  <a:pt x="42862" y="492919"/>
                </a:lnTo>
                <a:lnTo>
                  <a:pt x="66675" y="428625"/>
                </a:lnTo>
                <a:lnTo>
                  <a:pt x="97631" y="359569"/>
                </a:lnTo>
                <a:lnTo>
                  <a:pt x="128587" y="309563"/>
                </a:lnTo>
                <a:lnTo>
                  <a:pt x="157162" y="273844"/>
                </a:lnTo>
                <a:lnTo>
                  <a:pt x="185737" y="242888"/>
                </a:lnTo>
                <a:lnTo>
                  <a:pt x="219075" y="216694"/>
                </a:lnTo>
                <a:lnTo>
                  <a:pt x="266700" y="192882"/>
                </a:lnTo>
                <a:lnTo>
                  <a:pt x="333375" y="166688"/>
                </a:lnTo>
                <a:lnTo>
                  <a:pt x="402431" y="150019"/>
                </a:lnTo>
                <a:lnTo>
                  <a:pt x="476250" y="138113"/>
                </a:lnTo>
                <a:lnTo>
                  <a:pt x="604837" y="133350"/>
                </a:lnTo>
                <a:lnTo>
                  <a:pt x="957262" y="135732"/>
                </a:lnTo>
                <a:lnTo>
                  <a:pt x="1371600" y="135732"/>
                </a:lnTo>
                <a:lnTo>
                  <a:pt x="1450181" y="140494"/>
                </a:lnTo>
                <a:lnTo>
                  <a:pt x="1514475" y="145257"/>
                </a:lnTo>
                <a:lnTo>
                  <a:pt x="1578768" y="147638"/>
                </a:lnTo>
                <a:lnTo>
                  <a:pt x="1640681" y="145257"/>
                </a:lnTo>
                <a:lnTo>
                  <a:pt x="1676400" y="138113"/>
                </a:lnTo>
                <a:lnTo>
                  <a:pt x="1712118" y="123825"/>
                </a:lnTo>
                <a:lnTo>
                  <a:pt x="1866900" y="0"/>
                </a:lnTo>
                <a:lnTo>
                  <a:pt x="1905000" y="150019"/>
                </a:lnTo>
                <a:lnTo>
                  <a:pt x="1797843" y="276225"/>
                </a:lnTo>
                <a:lnTo>
                  <a:pt x="1750218" y="323850"/>
                </a:lnTo>
                <a:lnTo>
                  <a:pt x="1702593" y="361950"/>
                </a:lnTo>
                <a:lnTo>
                  <a:pt x="1669256" y="385763"/>
                </a:lnTo>
                <a:lnTo>
                  <a:pt x="1621631" y="402432"/>
                </a:lnTo>
                <a:lnTo>
                  <a:pt x="1595437" y="404813"/>
                </a:lnTo>
                <a:lnTo>
                  <a:pt x="1566862" y="404813"/>
                </a:lnTo>
                <a:lnTo>
                  <a:pt x="1545431" y="395288"/>
                </a:lnTo>
                <a:lnTo>
                  <a:pt x="1509712" y="378619"/>
                </a:lnTo>
                <a:lnTo>
                  <a:pt x="1471612" y="364332"/>
                </a:lnTo>
                <a:lnTo>
                  <a:pt x="1402556" y="357188"/>
                </a:lnTo>
                <a:lnTo>
                  <a:pt x="892968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C02AB36D-08DA-40D5-ADB6-C6E5D18D737B}"/>
              </a:ext>
            </a:extLst>
          </p:cNvPr>
          <p:cNvSpPr/>
          <p:nvPr/>
        </p:nvSpPr>
        <p:spPr>
          <a:xfrm>
            <a:off x="8120064" y="4770438"/>
            <a:ext cx="346075" cy="749300"/>
          </a:xfrm>
          <a:custGeom>
            <a:avLst/>
            <a:gdLst>
              <a:gd name="connsiteX0" fmla="*/ 226218 w 345281"/>
              <a:gd name="connsiteY0" fmla="*/ 288131 h 750094"/>
              <a:gd name="connsiteX1" fmla="*/ 252412 w 345281"/>
              <a:gd name="connsiteY1" fmla="*/ 454819 h 750094"/>
              <a:gd name="connsiteX2" fmla="*/ 264318 w 345281"/>
              <a:gd name="connsiteY2" fmla="*/ 497681 h 750094"/>
              <a:gd name="connsiteX3" fmla="*/ 283368 w 345281"/>
              <a:gd name="connsiteY3" fmla="*/ 566737 h 750094"/>
              <a:gd name="connsiteX4" fmla="*/ 345281 w 345281"/>
              <a:gd name="connsiteY4" fmla="*/ 711994 h 750094"/>
              <a:gd name="connsiteX5" fmla="*/ 0 w 345281"/>
              <a:gd name="connsiteY5" fmla="*/ 750094 h 750094"/>
              <a:gd name="connsiteX6" fmla="*/ 28575 w 345281"/>
              <a:gd name="connsiteY6" fmla="*/ 690562 h 750094"/>
              <a:gd name="connsiteX7" fmla="*/ 54768 w 345281"/>
              <a:gd name="connsiteY7" fmla="*/ 647700 h 750094"/>
              <a:gd name="connsiteX8" fmla="*/ 76200 w 345281"/>
              <a:gd name="connsiteY8" fmla="*/ 602456 h 750094"/>
              <a:gd name="connsiteX9" fmla="*/ 97631 w 345281"/>
              <a:gd name="connsiteY9" fmla="*/ 535781 h 750094"/>
              <a:gd name="connsiteX10" fmla="*/ 114300 w 345281"/>
              <a:gd name="connsiteY10" fmla="*/ 447675 h 750094"/>
              <a:gd name="connsiteX11" fmla="*/ 130968 w 345281"/>
              <a:gd name="connsiteY11" fmla="*/ 323850 h 750094"/>
              <a:gd name="connsiteX12" fmla="*/ 140493 w 345281"/>
              <a:gd name="connsiteY12" fmla="*/ 226219 h 750094"/>
              <a:gd name="connsiteX13" fmla="*/ 150018 w 345281"/>
              <a:gd name="connsiteY13" fmla="*/ 100012 h 750094"/>
              <a:gd name="connsiteX14" fmla="*/ 154781 w 345281"/>
              <a:gd name="connsiteY14" fmla="*/ 38100 h 750094"/>
              <a:gd name="connsiteX15" fmla="*/ 157162 w 345281"/>
              <a:gd name="connsiteY15" fmla="*/ 21431 h 750094"/>
              <a:gd name="connsiteX16" fmla="*/ 166687 w 345281"/>
              <a:gd name="connsiteY16" fmla="*/ 7144 h 750094"/>
              <a:gd name="connsiteX17" fmla="*/ 173831 w 345281"/>
              <a:gd name="connsiteY17" fmla="*/ 0 h 750094"/>
              <a:gd name="connsiteX18" fmla="*/ 188118 w 345281"/>
              <a:gd name="connsiteY18" fmla="*/ 2381 h 750094"/>
              <a:gd name="connsiteX19" fmla="*/ 195262 w 345281"/>
              <a:gd name="connsiteY19" fmla="*/ 11906 h 750094"/>
              <a:gd name="connsiteX20" fmla="*/ 202406 w 345281"/>
              <a:gd name="connsiteY20" fmla="*/ 40481 h 750094"/>
              <a:gd name="connsiteX21" fmla="*/ 209550 w 345281"/>
              <a:gd name="connsiteY21" fmla="*/ 102394 h 750094"/>
              <a:gd name="connsiteX22" fmla="*/ 226218 w 345281"/>
              <a:gd name="connsiteY22" fmla="*/ 288131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45281" h="750094">
                <a:moveTo>
                  <a:pt x="226218" y="288131"/>
                </a:moveTo>
                <a:lnTo>
                  <a:pt x="252412" y="454819"/>
                </a:lnTo>
                <a:lnTo>
                  <a:pt x="264318" y="497681"/>
                </a:lnTo>
                <a:lnTo>
                  <a:pt x="283368" y="566737"/>
                </a:lnTo>
                <a:lnTo>
                  <a:pt x="345281" y="711994"/>
                </a:lnTo>
                <a:lnTo>
                  <a:pt x="0" y="750094"/>
                </a:lnTo>
                <a:lnTo>
                  <a:pt x="28575" y="690562"/>
                </a:lnTo>
                <a:lnTo>
                  <a:pt x="54768" y="647700"/>
                </a:lnTo>
                <a:lnTo>
                  <a:pt x="76200" y="602456"/>
                </a:lnTo>
                <a:lnTo>
                  <a:pt x="97631" y="535781"/>
                </a:lnTo>
                <a:lnTo>
                  <a:pt x="114300" y="447675"/>
                </a:lnTo>
                <a:lnTo>
                  <a:pt x="130968" y="323850"/>
                </a:lnTo>
                <a:lnTo>
                  <a:pt x="140493" y="226219"/>
                </a:lnTo>
                <a:lnTo>
                  <a:pt x="150018" y="100012"/>
                </a:lnTo>
                <a:lnTo>
                  <a:pt x="154781" y="38100"/>
                </a:lnTo>
                <a:lnTo>
                  <a:pt x="157162" y="21431"/>
                </a:lnTo>
                <a:lnTo>
                  <a:pt x="166687" y="7144"/>
                </a:lnTo>
                <a:lnTo>
                  <a:pt x="173831" y="0"/>
                </a:lnTo>
                <a:lnTo>
                  <a:pt x="188118" y="2381"/>
                </a:lnTo>
                <a:lnTo>
                  <a:pt x="195262" y="11906"/>
                </a:lnTo>
                <a:lnTo>
                  <a:pt x="202406" y="40481"/>
                </a:lnTo>
                <a:lnTo>
                  <a:pt x="209550" y="102394"/>
                </a:lnTo>
                <a:lnTo>
                  <a:pt x="226218" y="2881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D1EA892-07CB-4099-B075-977280F69E60}"/>
              </a:ext>
            </a:extLst>
          </p:cNvPr>
          <p:cNvGrpSpPr/>
          <p:nvPr/>
        </p:nvGrpSpPr>
        <p:grpSpPr>
          <a:xfrm>
            <a:off x="3763172" y="1555751"/>
            <a:ext cx="4795835" cy="4321175"/>
            <a:chOff x="3913192" y="1708151"/>
            <a:chExt cx="4795835" cy="4321175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03D41748-9EFB-4FF2-B889-04B17EA7EB73}"/>
                </a:ext>
              </a:extLst>
            </p:cNvPr>
            <p:cNvSpPr/>
            <p:nvPr/>
          </p:nvSpPr>
          <p:spPr>
            <a:xfrm>
              <a:off x="4014792" y="2078038"/>
              <a:ext cx="1676400" cy="476250"/>
            </a:xfrm>
            <a:custGeom>
              <a:avLst/>
              <a:gdLst>
                <a:gd name="connsiteX0" fmla="*/ 1171575 w 1676400"/>
                <a:gd name="connsiteY0" fmla="*/ 352425 h 476250"/>
                <a:gd name="connsiteX1" fmla="*/ 885825 w 1676400"/>
                <a:gd name="connsiteY1" fmla="*/ 416719 h 476250"/>
                <a:gd name="connsiteX2" fmla="*/ 766762 w 1676400"/>
                <a:gd name="connsiteY2" fmla="*/ 447675 h 476250"/>
                <a:gd name="connsiteX3" fmla="*/ 585787 w 1676400"/>
                <a:gd name="connsiteY3" fmla="*/ 469107 h 476250"/>
                <a:gd name="connsiteX4" fmla="*/ 488156 w 1676400"/>
                <a:gd name="connsiteY4" fmla="*/ 476250 h 476250"/>
                <a:gd name="connsiteX5" fmla="*/ 407193 w 1676400"/>
                <a:gd name="connsiteY5" fmla="*/ 476250 h 476250"/>
                <a:gd name="connsiteX6" fmla="*/ 364331 w 1676400"/>
                <a:gd name="connsiteY6" fmla="*/ 469107 h 476250"/>
                <a:gd name="connsiteX7" fmla="*/ 300037 w 1676400"/>
                <a:gd name="connsiteY7" fmla="*/ 452438 h 476250"/>
                <a:gd name="connsiteX8" fmla="*/ 235743 w 1676400"/>
                <a:gd name="connsiteY8" fmla="*/ 431007 h 476250"/>
                <a:gd name="connsiteX9" fmla="*/ 183356 w 1676400"/>
                <a:gd name="connsiteY9" fmla="*/ 407194 h 476250"/>
                <a:gd name="connsiteX10" fmla="*/ 150018 w 1676400"/>
                <a:gd name="connsiteY10" fmla="*/ 383382 h 476250"/>
                <a:gd name="connsiteX11" fmla="*/ 119062 w 1676400"/>
                <a:gd name="connsiteY11" fmla="*/ 357188 h 476250"/>
                <a:gd name="connsiteX12" fmla="*/ 88106 w 1676400"/>
                <a:gd name="connsiteY12" fmla="*/ 330994 h 476250"/>
                <a:gd name="connsiteX13" fmla="*/ 66675 w 1676400"/>
                <a:gd name="connsiteY13" fmla="*/ 307182 h 476250"/>
                <a:gd name="connsiteX14" fmla="*/ 45243 w 1676400"/>
                <a:gd name="connsiteY14" fmla="*/ 280988 h 476250"/>
                <a:gd name="connsiteX15" fmla="*/ 26193 w 1676400"/>
                <a:gd name="connsiteY15" fmla="*/ 257175 h 476250"/>
                <a:gd name="connsiteX16" fmla="*/ 9525 w 1676400"/>
                <a:gd name="connsiteY16" fmla="*/ 226219 h 476250"/>
                <a:gd name="connsiteX17" fmla="*/ 0 w 1676400"/>
                <a:gd name="connsiteY17" fmla="*/ 190500 h 476250"/>
                <a:gd name="connsiteX18" fmla="*/ 2381 w 1676400"/>
                <a:gd name="connsiteY18" fmla="*/ 176213 h 476250"/>
                <a:gd name="connsiteX19" fmla="*/ 11906 w 1676400"/>
                <a:gd name="connsiteY19" fmla="*/ 169069 h 476250"/>
                <a:gd name="connsiteX20" fmla="*/ 30956 w 1676400"/>
                <a:gd name="connsiteY20" fmla="*/ 169069 h 476250"/>
                <a:gd name="connsiteX21" fmla="*/ 59531 w 1676400"/>
                <a:gd name="connsiteY21" fmla="*/ 183357 h 476250"/>
                <a:gd name="connsiteX22" fmla="*/ 102393 w 1676400"/>
                <a:gd name="connsiteY22" fmla="*/ 204788 h 476250"/>
                <a:gd name="connsiteX23" fmla="*/ 157162 w 1676400"/>
                <a:gd name="connsiteY23" fmla="*/ 226219 h 476250"/>
                <a:gd name="connsiteX24" fmla="*/ 207168 w 1676400"/>
                <a:gd name="connsiteY24" fmla="*/ 242888 h 476250"/>
                <a:gd name="connsiteX25" fmla="*/ 264318 w 1676400"/>
                <a:gd name="connsiteY25" fmla="*/ 257175 h 476250"/>
                <a:gd name="connsiteX26" fmla="*/ 321468 w 1676400"/>
                <a:gd name="connsiteY26" fmla="*/ 269082 h 476250"/>
                <a:gd name="connsiteX27" fmla="*/ 390525 w 1676400"/>
                <a:gd name="connsiteY27" fmla="*/ 276225 h 476250"/>
                <a:gd name="connsiteX28" fmla="*/ 454818 w 1676400"/>
                <a:gd name="connsiteY28" fmla="*/ 276225 h 476250"/>
                <a:gd name="connsiteX29" fmla="*/ 511968 w 1676400"/>
                <a:gd name="connsiteY29" fmla="*/ 276225 h 476250"/>
                <a:gd name="connsiteX30" fmla="*/ 604837 w 1676400"/>
                <a:gd name="connsiteY30" fmla="*/ 266700 h 476250"/>
                <a:gd name="connsiteX31" fmla="*/ 671512 w 1676400"/>
                <a:gd name="connsiteY31" fmla="*/ 254794 h 476250"/>
                <a:gd name="connsiteX32" fmla="*/ 778668 w 1676400"/>
                <a:gd name="connsiteY32" fmla="*/ 233363 h 476250"/>
                <a:gd name="connsiteX33" fmla="*/ 900112 w 1676400"/>
                <a:gd name="connsiteY33" fmla="*/ 200025 h 476250"/>
                <a:gd name="connsiteX34" fmla="*/ 1045368 w 1676400"/>
                <a:gd name="connsiteY34" fmla="*/ 154782 h 476250"/>
                <a:gd name="connsiteX35" fmla="*/ 1176337 w 1676400"/>
                <a:gd name="connsiteY35" fmla="*/ 109538 h 476250"/>
                <a:gd name="connsiteX36" fmla="*/ 1269206 w 1676400"/>
                <a:gd name="connsiteY36" fmla="*/ 73819 h 476250"/>
                <a:gd name="connsiteX37" fmla="*/ 1295400 w 1676400"/>
                <a:gd name="connsiteY37" fmla="*/ 59532 h 476250"/>
                <a:gd name="connsiteX38" fmla="*/ 1316831 w 1676400"/>
                <a:gd name="connsiteY38" fmla="*/ 42863 h 476250"/>
                <a:gd name="connsiteX39" fmla="*/ 1352550 w 1676400"/>
                <a:gd name="connsiteY39" fmla="*/ 9525 h 476250"/>
                <a:gd name="connsiteX40" fmla="*/ 1373981 w 1676400"/>
                <a:gd name="connsiteY40" fmla="*/ 0 h 476250"/>
                <a:gd name="connsiteX41" fmla="*/ 1445418 w 1676400"/>
                <a:gd name="connsiteY41" fmla="*/ 0 h 476250"/>
                <a:gd name="connsiteX42" fmla="*/ 1514475 w 1676400"/>
                <a:gd name="connsiteY42" fmla="*/ 14288 h 476250"/>
                <a:gd name="connsiteX43" fmla="*/ 1581150 w 1676400"/>
                <a:gd name="connsiteY43" fmla="*/ 35719 h 476250"/>
                <a:gd name="connsiteX44" fmla="*/ 1626393 w 1676400"/>
                <a:gd name="connsiteY44" fmla="*/ 52388 h 476250"/>
                <a:gd name="connsiteX45" fmla="*/ 1643062 w 1676400"/>
                <a:gd name="connsiteY45" fmla="*/ 64294 h 476250"/>
                <a:gd name="connsiteX46" fmla="*/ 1659731 w 1676400"/>
                <a:gd name="connsiteY46" fmla="*/ 83344 h 476250"/>
                <a:gd name="connsiteX47" fmla="*/ 1669256 w 1676400"/>
                <a:gd name="connsiteY47" fmla="*/ 102394 h 476250"/>
                <a:gd name="connsiteX48" fmla="*/ 1676400 w 1676400"/>
                <a:gd name="connsiteY48" fmla="*/ 133350 h 476250"/>
                <a:gd name="connsiteX49" fmla="*/ 1671637 w 1676400"/>
                <a:gd name="connsiteY49" fmla="*/ 157163 h 476250"/>
                <a:gd name="connsiteX50" fmla="*/ 1654968 w 1676400"/>
                <a:gd name="connsiteY50" fmla="*/ 188119 h 476250"/>
                <a:gd name="connsiteX51" fmla="*/ 1616868 w 1676400"/>
                <a:gd name="connsiteY51" fmla="*/ 211932 h 476250"/>
                <a:gd name="connsiteX52" fmla="*/ 1562100 w 1676400"/>
                <a:gd name="connsiteY52" fmla="*/ 242888 h 476250"/>
                <a:gd name="connsiteX53" fmla="*/ 1443037 w 1676400"/>
                <a:gd name="connsiteY53" fmla="*/ 280988 h 476250"/>
                <a:gd name="connsiteX54" fmla="*/ 1314450 w 1676400"/>
                <a:gd name="connsiteY54" fmla="*/ 321469 h 476250"/>
                <a:gd name="connsiteX55" fmla="*/ 1171575 w 1676400"/>
                <a:gd name="connsiteY55" fmla="*/ 3524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76400" h="476250">
                  <a:moveTo>
                    <a:pt x="1171575" y="352425"/>
                  </a:moveTo>
                  <a:lnTo>
                    <a:pt x="885825" y="416719"/>
                  </a:lnTo>
                  <a:lnTo>
                    <a:pt x="766762" y="447675"/>
                  </a:lnTo>
                  <a:lnTo>
                    <a:pt x="585787" y="469107"/>
                  </a:lnTo>
                  <a:lnTo>
                    <a:pt x="488156" y="476250"/>
                  </a:lnTo>
                  <a:lnTo>
                    <a:pt x="407193" y="476250"/>
                  </a:lnTo>
                  <a:lnTo>
                    <a:pt x="364331" y="469107"/>
                  </a:lnTo>
                  <a:lnTo>
                    <a:pt x="300037" y="452438"/>
                  </a:lnTo>
                  <a:lnTo>
                    <a:pt x="235743" y="431007"/>
                  </a:lnTo>
                  <a:lnTo>
                    <a:pt x="183356" y="407194"/>
                  </a:lnTo>
                  <a:lnTo>
                    <a:pt x="150018" y="383382"/>
                  </a:lnTo>
                  <a:lnTo>
                    <a:pt x="119062" y="357188"/>
                  </a:lnTo>
                  <a:lnTo>
                    <a:pt x="88106" y="330994"/>
                  </a:lnTo>
                  <a:lnTo>
                    <a:pt x="66675" y="307182"/>
                  </a:lnTo>
                  <a:lnTo>
                    <a:pt x="45243" y="280988"/>
                  </a:lnTo>
                  <a:lnTo>
                    <a:pt x="26193" y="257175"/>
                  </a:lnTo>
                  <a:lnTo>
                    <a:pt x="9525" y="226219"/>
                  </a:lnTo>
                  <a:lnTo>
                    <a:pt x="0" y="190500"/>
                  </a:lnTo>
                  <a:lnTo>
                    <a:pt x="2381" y="176213"/>
                  </a:lnTo>
                  <a:lnTo>
                    <a:pt x="11906" y="169069"/>
                  </a:lnTo>
                  <a:lnTo>
                    <a:pt x="30956" y="169069"/>
                  </a:lnTo>
                  <a:lnTo>
                    <a:pt x="59531" y="183357"/>
                  </a:lnTo>
                  <a:lnTo>
                    <a:pt x="102393" y="204788"/>
                  </a:lnTo>
                  <a:lnTo>
                    <a:pt x="157162" y="226219"/>
                  </a:lnTo>
                  <a:lnTo>
                    <a:pt x="207168" y="242888"/>
                  </a:lnTo>
                  <a:lnTo>
                    <a:pt x="264318" y="257175"/>
                  </a:lnTo>
                  <a:lnTo>
                    <a:pt x="321468" y="269082"/>
                  </a:lnTo>
                  <a:lnTo>
                    <a:pt x="390525" y="276225"/>
                  </a:lnTo>
                  <a:lnTo>
                    <a:pt x="454818" y="276225"/>
                  </a:lnTo>
                  <a:lnTo>
                    <a:pt x="511968" y="276225"/>
                  </a:lnTo>
                  <a:lnTo>
                    <a:pt x="604837" y="266700"/>
                  </a:lnTo>
                  <a:lnTo>
                    <a:pt x="671512" y="254794"/>
                  </a:lnTo>
                  <a:lnTo>
                    <a:pt x="778668" y="233363"/>
                  </a:lnTo>
                  <a:lnTo>
                    <a:pt x="900112" y="200025"/>
                  </a:lnTo>
                  <a:lnTo>
                    <a:pt x="1045368" y="154782"/>
                  </a:lnTo>
                  <a:lnTo>
                    <a:pt x="1176337" y="109538"/>
                  </a:lnTo>
                  <a:lnTo>
                    <a:pt x="1269206" y="73819"/>
                  </a:lnTo>
                  <a:lnTo>
                    <a:pt x="1295400" y="59532"/>
                  </a:lnTo>
                  <a:lnTo>
                    <a:pt x="1316831" y="42863"/>
                  </a:lnTo>
                  <a:lnTo>
                    <a:pt x="1352550" y="9525"/>
                  </a:lnTo>
                  <a:lnTo>
                    <a:pt x="1373981" y="0"/>
                  </a:lnTo>
                  <a:lnTo>
                    <a:pt x="1445418" y="0"/>
                  </a:lnTo>
                  <a:lnTo>
                    <a:pt x="1514475" y="14288"/>
                  </a:lnTo>
                  <a:lnTo>
                    <a:pt x="1581150" y="35719"/>
                  </a:lnTo>
                  <a:lnTo>
                    <a:pt x="1626393" y="52388"/>
                  </a:lnTo>
                  <a:lnTo>
                    <a:pt x="1643062" y="64294"/>
                  </a:lnTo>
                  <a:lnTo>
                    <a:pt x="1659731" y="83344"/>
                  </a:lnTo>
                  <a:lnTo>
                    <a:pt x="1669256" y="102394"/>
                  </a:lnTo>
                  <a:lnTo>
                    <a:pt x="1676400" y="133350"/>
                  </a:lnTo>
                  <a:lnTo>
                    <a:pt x="1671637" y="157163"/>
                  </a:lnTo>
                  <a:lnTo>
                    <a:pt x="1654968" y="188119"/>
                  </a:lnTo>
                  <a:lnTo>
                    <a:pt x="1616868" y="211932"/>
                  </a:lnTo>
                  <a:lnTo>
                    <a:pt x="1562100" y="242888"/>
                  </a:lnTo>
                  <a:lnTo>
                    <a:pt x="1443037" y="280988"/>
                  </a:lnTo>
                  <a:lnTo>
                    <a:pt x="1314450" y="321469"/>
                  </a:lnTo>
                  <a:lnTo>
                    <a:pt x="1171575" y="3524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BE90E936-74A3-4CE9-90F4-4EC684E46422}"/>
                </a:ext>
              </a:extLst>
            </p:cNvPr>
            <p:cNvSpPr/>
            <p:nvPr/>
          </p:nvSpPr>
          <p:spPr>
            <a:xfrm rot="16200000">
              <a:off x="4989517" y="2913064"/>
              <a:ext cx="2422525" cy="396875"/>
            </a:xfrm>
            <a:custGeom>
              <a:avLst/>
              <a:gdLst>
                <a:gd name="connsiteX0" fmla="*/ 1297781 w 2421731"/>
                <a:gd name="connsiteY0" fmla="*/ 395288 h 397669"/>
                <a:gd name="connsiteX1" fmla="*/ 292894 w 2421731"/>
                <a:gd name="connsiteY1" fmla="*/ 392907 h 397669"/>
                <a:gd name="connsiteX2" fmla="*/ 164306 w 2421731"/>
                <a:gd name="connsiteY2" fmla="*/ 395288 h 397669"/>
                <a:gd name="connsiteX3" fmla="*/ 135731 w 2421731"/>
                <a:gd name="connsiteY3" fmla="*/ 390525 h 397669"/>
                <a:gd name="connsiteX4" fmla="*/ 111919 w 2421731"/>
                <a:gd name="connsiteY4" fmla="*/ 381000 h 397669"/>
                <a:gd name="connsiteX5" fmla="*/ 69056 w 2421731"/>
                <a:gd name="connsiteY5" fmla="*/ 359569 h 397669"/>
                <a:gd name="connsiteX6" fmla="*/ 33337 w 2421731"/>
                <a:gd name="connsiteY6" fmla="*/ 333375 h 397669"/>
                <a:gd name="connsiteX7" fmla="*/ 19050 w 2421731"/>
                <a:gd name="connsiteY7" fmla="*/ 319088 h 397669"/>
                <a:gd name="connsiteX8" fmla="*/ 7144 w 2421731"/>
                <a:gd name="connsiteY8" fmla="*/ 300038 h 397669"/>
                <a:gd name="connsiteX9" fmla="*/ 0 w 2421731"/>
                <a:gd name="connsiteY9" fmla="*/ 271463 h 397669"/>
                <a:gd name="connsiteX10" fmla="*/ 2381 w 2421731"/>
                <a:gd name="connsiteY10" fmla="*/ 221457 h 397669"/>
                <a:gd name="connsiteX11" fmla="*/ 14287 w 2421731"/>
                <a:gd name="connsiteY11" fmla="*/ 190500 h 397669"/>
                <a:gd name="connsiteX12" fmla="*/ 30956 w 2421731"/>
                <a:gd name="connsiteY12" fmla="*/ 171450 h 397669"/>
                <a:gd name="connsiteX13" fmla="*/ 54769 w 2421731"/>
                <a:gd name="connsiteY13" fmla="*/ 154782 h 397669"/>
                <a:gd name="connsiteX14" fmla="*/ 83344 w 2421731"/>
                <a:gd name="connsiteY14" fmla="*/ 142875 h 397669"/>
                <a:gd name="connsiteX15" fmla="*/ 130969 w 2421731"/>
                <a:gd name="connsiteY15" fmla="*/ 133350 h 397669"/>
                <a:gd name="connsiteX16" fmla="*/ 192881 w 2421731"/>
                <a:gd name="connsiteY16" fmla="*/ 126207 h 397669"/>
                <a:gd name="connsiteX17" fmla="*/ 259556 w 2421731"/>
                <a:gd name="connsiteY17" fmla="*/ 130969 h 397669"/>
                <a:gd name="connsiteX18" fmla="*/ 419100 w 2421731"/>
                <a:gd name="connsiteY18" fmla="*/ 147638 h 397669"/>
                <a:gd name="connsiteX19" fmla="*/ 683419 w 2421731"/>
                <a:gd name="connsiteY19" fmla="*/ 166688 h 397669"/>
                <a:gd name="connsiteX20" fmla="*/ 871537 w 2421731"/>
                <a:gd name="connsiteY20" fmla="*/ 173832 h 397669"/>
                <a:gd name="connsiteX21" fmla="*/ 1257300 w 2421731"/>
                <a:gd name="connsiteY21" fmla="*/ 173832 h 397669"/>
                <a:gd name="connsiteX22" fmla="*/ 1662112 w 2421731"/>
                <a:gd name="connsiteY22" fmla="*/ 171450 h 397669"/>
                <a:gd name="connsiteX23" fmla="*/ 2076450 w 2421731"/>
                <a:gd name="connsiteY23" fmla="*/ 173832 h 397669"/>
                <a:gd name="connsiteX24" fmla="*/ 2124075 w 2421731"/>
                <a:gd name="connsiteY24" fmla="*/ 169069 h 397669"/>
                <a:gd name="connsiteX25" fmla="*/ 2162175 w 2421731"/>
                <a:gd name="connsiteY25" fmla="*/ 159544 h 397669"/>
                <a:gd name="connsiteX26" fmla="*/ 2209800 w 2421731"/>
                <a:gd name="connsiteY26" fmla="*/ 138113 h 397669"/>
                <a:gd name="connsiteX27" fmla="*/ 2293144 w 2421731"/>
                <a:gd name="connsiteY27" fmla="*/ 88107 h 397669"/>
                <a:gd name="connsiteX28" fmla="*/ 2347912 w 2421731"/>
                <a:gd name="connsiteY28" fmla="*/ 38100 h 397669"/>
                <a:gd name="connsiteX29" fmla="*/ 2362200 w 2421731"/>
                <a:gd name="connsiteY29" fmla="*/ 21432 h 397669"/>
                <a:gd name="connsiteX30" fmla="*/ 2378869 w 2421731"/>
                <a:gd name="connsiteY30" fmla="*/ 7144 h 397669"/>
                <a:gd name="connsiteX31" fmla="*/ 2397919 w 2421731"/>
                <a:gd name="connsiteY31" fmla="*/ 0 h 397669"/>
                <a:gd name="connsiteX32" fmla="*/ 2409825 w 2421731"/>
                <a:gd name="connsiteY32" fmla="*/ 2382 h 397669"/>
                <a:gd name="connsiteX33" fmla="*/ 2419350 w 2421731"/>
                <a:gd name="connsiteY33" fmla="*/ 7144 h 397669"/>
                <a:gd name="connsiteX34" fmla="*/ 2421731 w 2421731"/>
                <a:gd name="connsiteY34" fmla="*/ 19050 h 397669"/>
                <a:gd name="connsiteX35" fmla="*/ 2412206 w 2421731"/>
                <a:gd name="connsiteY35" fmla="*/ 66675 h 397669"/>
                <a:gd name="connsiteX36" fmla="*/ 2369344 w 2421731"/>
                <a:gd name="connsiteY36" fmla="*/ 180975 h 397669"/>
                <a:gd name="connsiteX37" fmla="*/ 2345531 w 2421731"/>
                <a:gd name="connsiteY37" fmla="*/ 247650 h 397669"/>
                <a:gd name="connsiteX38" fmla="*/ 2319337 w 2421731"/>
                <a:gd name="connsiteY38" fmla="*/ 316707 h 397669"/>
                <a:gd name="connsiteX39" fmla="*/ 2195512 w 2421731"/>
                <a:gd name="connsiteY39" fmla="*/ 376238 h 397669"/>
                <a:gd name="connsiteX40" fmla="*/ 2016919 w 2421731"/>
                <a:gd name="connsiteY40" fmla="*/ 385763 h 397669"/>
                <a:gd name="connsiteX41" fmla="*/ 1838325 w 2421731"/>
                <a:gd name="connsiteY41" fmla="*/ 395288 h 397669"/>
                <a:gd name="connsiteX42" fmla="*/ 1664494 w 2421731"/>
                <a:gd name="connsiteY42" fmla="*/ 397669 h 397669"/>
                <a:gd name="connsiteX43" fmla="*/ 1521619 w 2421731"/>
                <a:gd name="connsiteY43" fmla="*/ 390525 h 397669"/>
                <a:gd name="connsiteX44" fmla="*/ 1297781 w 2421731"/>
                <a:gd name="connsiteY44" fmla="*/ 39528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1731" h="397669">
                  <a:moveTo>
                    <a:pt x="1297781" y="395288"/>
                  </a:moveTo>
                  <a:lnTo>
                    <a:pt x="292894" y="392907"/>
                  </a:lnTo>
                  <a:lnTo>
                    <a:pt x="164306" y="395288"/>
                  </a:lnTo>
                  <a:lnTo>
                    <a:pt x="135731" y="390525"/>
                  </a:lnTo>
                  <a:lnTo>
                    <a:pt x="111919" y="381000"/>
                  </a:lnTo>
                  <a:lnTo>
                    <a:pt x="69056" y="359569"/>
                  </a:lnTo>
                  <a:lnTo>
                    <a:pt x="33337" y="333375"/>
                  </a:lnTo>
                  <a:lnTo>
                    <a:pt x="19050" y="319088"/>
                  </a:lnTo>
                  <a:lnTo>
                    <a:pt x="7144" y="300038"/>
                  </a:lnTo>
                  <a:lnTo>
                    <a:pt x="0" y="271463"/>
                  </a:lnTo>
                  <a:lnTo>
                    <a:pt x="2381" y="221457"/>
                  </a:lnTo>
                  <a:lnTo>
                    <a:pt x="14287" y="190500"/>
                  </a:lnTo>
                  <a:lnTo>
                    <a:pt x="30956" y="171450"/>
                  </a:lnTo>
                  <a:lnTo>
                    <a:pt x="54769" y="154782"/>
                  </a:lnTo>
                  <a:lnTo>
                    <a:pt x="83344" y="142875"/>
                  </a:lnTo>
                  <a:lnTo>
                    <a:pt x="130969" y="133350"/>
                  </a:lnTo>
                  <a:lnTo>
                    <a:pt x="192881" y="126207"/>
                  </a:lnTo>
                  <a:lnTo>
                    <a:pt x="259556" y="130969"/>
                  </a:lnTo>
                  <a:lnTo>
                    <a:pt x="419100" y="147638"/>
                  </a:lnTo>
                  <a:lnTo>
                    <a:pt x="683419" y="166688"/>
                  </a:lnTo>
                  <a:lnTo>
                    <a:pt x="871537" y="173832"/>
                  </a:lnTo>
                  <a:lnTo>
                    <a:pt x="1257300" y="173832"/>
                  </a:lnTo>
                  <a:lnTo>
                    <a:pt x="1662112" y="171450"/>
                  </a:lnTo>
                  <a:lnTo>
                    <a:pt x="2076450" y="173832"/>
                  </a:lnTo>
                  <a:lnTo>
                    <a:pt x="2124075" y="169069"/>
                  </a:lnTo>
                  <a:lnTo>
                    <a:pt x="2162175" y="159544"/>
                  </a:lnTo>
                  <a:lnTo>
                    <a:pt x="2209800" y="138113"/>
                  </a:lnTo>
                  <a:lnTo>
                    <a:pt x="2293144" y="88107"/>
                  </a:lnTo>
                  <a:lnTo>
                    <a:pt x="2347912" y="38100"/>
                  </a:lnTo>
                  <a:lnTo>
                    <a:pt x="2362200" y="21432"/>
                  </a:lnTo>
                  <a:lnTo>
                    <a:pt x="2378869" y="7144"/>
                  </a:lnTo>
                  <a:lnTo>
                    <a:pt x="2397919" y="0"/>
                  </a:lnTo>
                  <a:lnTo>
                    <a:pt x="2409825" y="2382"/>
                  </a:lnTo>
                  <a:lnTo>
                    <a:pt x="2419350" y="7144"/>
                  </a:lnTo>
                  <a:lnTo>
                    <a:pt x="2421731" y="19050"/>
                  </a:lnTo>
                  <a:lnTo>
                    <a:pt x="2412206" y="66675"/>
                  </a:lnTo>
                  <a:lnTo>
                    <a:pt x="2369344" y="180975"/>
                  </a:lnTo>
                  <a:lnTo>
                    <a:pt x="2345531" y="247650"/>
                  </a:lnTo>
                  <a:lnTo>
                    <a:pt x="2319337" y="316707"/>
                  </a:lnTo>
                  <a:lnTo>
                    <a:pt x="2195512" y="376238"/>
                  </a:lnTo>
                  <a:lnTo>
                    <a:pt x="2016919" y="385763"/>
                  </a:lnTo>
                  <a:lnTo>
                    <a:pt x="1838325" y="395288"/>
                  </a:lnTo>
                  <a:lnTo>
                    <a:pt x="1664494" y="397669"/>
                  </a:lnTo>
                  <a:lnTo>
                    <a:pt x="1521619" y="390525"/>
                  </a:lnTo>
                  <a:lnTo>
                    <a:pt x="1297781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4FC368E6-3D9B-491E-B53A-5D7F6724BEB4}"/>
                </a:ext>
              </a:extLst>
            </p:cNvPr>
            <p:cNvSpPr/>
            <p:nvPr/>
          </p:nvSpPr>
          <p:spPr>
            <a:xfrm rot="16200000">
              <a:off x="3796511" y="3359945"/>
              <a:ext cx="2265363" cy="422275"/>
            </a:xfrm>
            <a:custGeom>
              <a:avLst/>
              <a:gdLst>
                <a:gd name="connsiteX0" fmla="*/ 638175 w 2264569"/>
                <a:gd name="connsiteY0" fmla="*/ 385762 h 421481"/>
                <a:gd name="connsiteX1" fmla="*/ 135731 w 2264569"/>
                <a:gd name="connsiteY1" fmla="*/ 390525 h 421481"/>
                <a:gd name="connsiteX2" fmla="*/ 0 w 2264569"/>
                <a:gd name="connsiteY2" fmla="*/ 169068 h 421481"/>
                <a:gd name="connsiteX3" fmla="*/ 157162 w 2264569"/>
                <a:gd name="connsiteY3" fmla="*/ 161925 h 421481"/>
                <a:gd name="connsiteX4" fmla="*/ 611981 w 2264569"/>
                <a:gd name="connsiteY4" fmla="*/ 159543 h 421481"/>
                <a:gd name="connsiteX5" fmla="*/ 1102519 w 2264569"/>
                <a:gd name="connsiteY5" fmla="*/ 161925 h 421481"/>
                <a:gd name="connsiteX6" fmla="*/ 1285875 w 2264569"/>
                <a:gd name="connsiteY6" fmla="*/ 166687 h 421481"/>
                <a:gd name="connsiteX7" fmla="*/ 1354931 w 2264569"/>
                <a:gd name="connsiteY7" fmla="*/ 164306 h 421481"/>
                <a:gd name="connsiteX8" fmla="*/ 1745456 w 2264569"/>
                <a:gd name="connsiteY8" fmla="*/ 161925 h 421481"/>
                <a:gd name="connsiteX9" fmla="*/ 1874044 w 2264569"/>
                <a:gd name="connsiteY9" fmla="*/ 164306 h 421481"/>
                <a:gd name="connsiteX10" fmla="*/ 1935956 w 2264569"/>
                <a:gd name="connsiteY10" fmla="*/ 159543 h 421481"/>
                <a:gd name="connsiteX11" fmla="*/ 1985962 w 2264569"/>
                <a:gd name="connsiteY11" fmla="*/ 150018 h 421481"/>
                <a:gd name="connsiteX12" fmla="*/ 2040731 w 2264569"/>
                <a:gd name="connsiteY12" fmla="*/ 133350 h 421481"/>
                <a:gd name="connsiteX13" fmla="*/ 2074069 w 2264569"/>
                <a:gd name="connsiteY13" fmla="*/ 116681 h 421481"/>
                <a:gd name="connsiteX14" fmla="*/ 2114550 w 2264569"/>
                <a:gd name="connsiteY14" fmla="*/ 88106 h 421481"/>
                <a:gd name="connsiteX15" fmla="*/ 2195512 w 2264569"/>
                <a:gd name="connsiteY15" fmla="*/ 0 h 421481"/>
                <a:gd name="connsiteX16" fmla="*/ 2264569 w 2264569"/>
                <a:gd name="connsiteY16" fmla="*/ 145256 h 421481"/>
                <a:gd name="connsiteX17" fmla="*/ 2169319 w 2264569"/>
                <a:gd name="connsiteY17" fmla="*/ 264318 h 421481"/>
                <a:gd name="connsiteX18" fmla="*/ 2102644 w 2264569"/>
                <a:gd name="connsiteY18" fmla="*/ 340518 h 421481"/>
                <a:gd name="connsiteX19" fmla="*/ 2066925 w 2264569"/>
                <a:gd name="connsiteY19" fmla="*/ 376237 h 421481"/>
                <a:gd name="connsiteX20" fmla="*/ 2028825 w 2264569"/>
                <a:gd name="connsiteY20" fmla="*/ 402431 h 421481"/>
                <a:gd name="connsiteX21" fmla="*/ 2000250 w 2264569"/>
                <a:gd name="connsiteY21" fmla="*/ 411956 h 421481"/>
                <a:gd name="connsiteX22" fmla="*/ 1974056 w 2264569"/>
                <a:gd name="connsiteY22" fmla="*/ 416718 h 421481"/>
                <a:gd name="connsiteX23" fmla="*/ 1928812 w 2264569"/>
                <a:gd name="connsiteY23" fmla="*/ 421481 h 421481"/>
                <a:gd name="connsiteX24" fmla="*/ 1893094 w 2264569"/>
                <a:gd name="connsiteY24" fmla="*/ 416718 h 421481"/>
                <a:gd name="connsiteX25" fmla="*/ 1854994 w 2264569"/>
                <a:gd name="connsiteY25" fmla="*/ 407193 h 421481"/>
                <a:gd name="connsiteX26" fmla="*/ 1809750 w 2264569"/>
                <a:gd name="connsiteY26" fmla="*/ 392906 h 421481"/>
                <a:gd name="connsiteX27" fmla="*/ 1762125 w 2264569"/>
                <a:gd name="connsiteY27" fmla="*/ 385762 h 421481"/>
                <a:gd name="connsiteX28" fmla="*/ 1545431 w 2264569"/>
                <a:gd name="connsiteY28" fmla="*/ 381000 h 421481"/>
                <a:gd name="connsiteX29" fmla="*/ 1326356 w 2264569"/>
                <a:gd name="connsiteY29" fmla="*/ 388143 h 421481"/>
                <a:gd name="connsiteX30" fmla="*/ 1162050 w 2264569"/>
                <a:gd name="connsiteY30" fmla="*/ 381000 h 421481"/>
                <a:gd name="connsiteX31" fmla="*/ 638175 w 2264569"/>
                <a:gd name="connsiteY31" fmla="*/ 385762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64569" h="421481">
                  <a:moveTo>
                    <a:pt x="638175" y="385762"/>
                  </a:moveTo>
                  <a:lnTo>
                    <a:pt x="135731" y="390525"/>
                  </a:lnTo>
                  <a:lnTo>
                    <a:pt x="0" y="169068"/>
                  </a:lnTo>
                  <a:lnTo>
                    <a:pt x="157162" y="161925"/>
                  </a:lnTo>
                  <a:lnTo>
                    <a:pt x="611981" y="159543"/>
                  </a:lnTo>
                  <a:lnTo>
                    <a:pt x="1102519" y="161925"/>
                  </a:lnTo>
                  <a:lnTo>
                    <a:pt x="1285875" y="166687"/>
                  </a:lnTo>
                  <a:lnTo>
                    <a:pt x="1354931" y="164306"/>
                  </a:lnTo>
                  <a:lnTo>
                    <a:pt x="1745456" y="161925"/>
                  </a:lnTo>
                  <a:lnTo>
                    <a:pt x="1874044" y="164306"/>
                  </a:lnTo>
                  <a:lnTo>
                    <a:pt x="1935956" y="159543"/>
                  </a:lnTo>
                  <a:lnTo>
                    <a:pt x="1985962" y="150018"/>
                  </a:lnTo>
                  <a:lnTo>
                    <a:pt x="2040731" y="133350"/>
                  </a:lnTo>
                  <a:lnTo>
                    <a:pt x="2074069" y="116681"/>
                  </a:lnTo>
                  <a:lnTo>
                    <a:pt x="2114550" y="88106"/>
                  </a:lnTo>
                  <a:lnTo>
                    <a:pt x="2195512" y="0"/>
                  </a:lnTo>
                  <a:lnTo>
                    <a:pt x="2264569" y="145256"/>
                  </a:lnTo>
                  <a:lnTo>
                    <a:pt x="2169319" y="264318"/>
                  </a:lnTo>
                  <a:lnTo>
                    <a:pt x="2102644" y="340518"/>
                  </a:lnTo>
                  <a:lnTo>
                    <a:pt x="2066925" y="376237"/>
                  </a:lnTo>
                  <a:lnTo>
                    <a:pt x="2028825" y="402431"/>
                  </a:lnTo>
                  <a:lnTo>
                    <a:pt x="2000250" y="411956"/>
                  </a:lnTo>
                  <a:lnTo>
                    <a:pt x="1974056" y="416718"/>
                  </a:lnTo>
                  <a:lnTo>
                    <a:pt x="1928812" y="421481"/>
                  </a:lnTo>
                  <a:lnTo>
                    <a:pt x="1893094" y="416718"/>
                  </a:lnTo>
                  <a:lnTo>
                    <a:pt x="1854994" y="407193"/>
                  </a:lnTo>
                  <a:lnTo>
                    <a:pt x="1809750" y="392906"/>
                  </a:lnTo>
                  <a:lnTo>
                    <a:pt x="1762125" y="385762"/>
                  </a:lnTo>
                  <a:lnTo>
                    <a:pt x="1545431" y="381000"/>
                  </a:lnTo>
                  <a:lnTo>
                    <a:pt x="1326356" y="388143"/>
                  </a:lnTo>
                  <a:lnTo>
                    <a:pt x="1162050" y="381000"/>
                  </a:lnTo>
                  <a:lnTo>
                    <a:pt x="638175" y="3857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D38EEF7C-22E0-4FAA-A178-8C490EB2FF5E}"/>
                </a:ext>
              </a:extLst>
            </p:cNvPr>
            <p:cNvSpPr/>
            <p:nvPr/>
          </p:nvSpPr>
          <p:spPr>
            <a:xfrm>
              <a:off x="4037017" y="3217864"/>
              <a:ext cx="1624012" cy="477837"/>
            </a:xfrm>
            <a:custGeom>
              <a:avLst/>
              <a:gdLst>
                <a:gd name="connsiteX0" fmla="*/ 1250156 w 1624012"/>
                <a:gd name="connsiteY0" fmla="*/ 292894 h 478631"/>
                <a:gd name="connsiteX1" fmla="*/ 1035844 w 1624012"/>
                <a:gd name="connsiteY1" fmla="*/ 350044 h 478631"/>
                <a:gd name="connsiteX2" fmla="*/ 866775 w 1624012"/>
                <a:gd name="connsiteY2" fmla="*/ 385762 h 478631"/>
                <a:gd name="connsiteX3" fmla="*/ 659606 w 1624012"/>
                <a:gd name="connsiteY3" fmla="*/ 428625 h 478631"/>
                <a:gd name="connsiteX4" fmla="*/ 445294 w 1624012"/>
                <a:gd name="connsiteY4" fmla="*/ 476250 h 478631"/>
                <a:gd name="connsiteX5" fmla="*/ 419100 w 1624012"/>
                <a:gd name="connsiteY5" fmla="*/ 478631 h 478631"/>
                <a:gd name="connsiteX6" fmla="*/ 376237 w 1624012"/>
                <a:gd name="connsiteY6" fmla="*/ 471487 h 478631"/>
                <a:gd name="connsiteX7" fmla="*/ 297656 w 1624012"/>
                <a:gd name="connsiteY7" fmla="*/ 452437 h 478631"/>
                <a:gd name="connsiteX8" fmla="*/ 242887 w 1624012"/>
                <a:gd name="connsiteY8" fmla="*/ 433387 h 478631"/>
                <a:gd name="connsiteX9" fmla="*/ 183356 w 1624012"/>
                <a:gd name="connsiteY9" fmla="*/ 407194 h 478631"/>
                <a:gd name="connsiteX10" fmla="*/ 138112 w 1624012"/>
                <a:gd name="connsiteY10" fmla="*/ 381000 h 478631"/>
                <a:gd name="connsiteX11" fmla="*/ 83344 w 1624012"/>
                <a:gd name="connsiteY11" fmla="*/ 340519 h 478631"/>
                <a:gd name="connsiteX12" fmla="*/ 45244 w 1624012"/>
                <a:gd name="connsiteY12" fmla="*/ 311944 h 478631"/>
                <a:gd name="connsiteX13" fmla="*/ 30956 w 1624012"/>
                <a:gd name="connsiteY13" fmla="*/ 297656 h 478631"/>
                <a:gd name="connsiteX14" fmla="*/ 19050 w 1624012"/>
                <a:gd name="connsiteY14" fmla="*/ 283369 h 478631"/>
                <a:gd name="connsiteX15" fmla="*/ 9525 w 1624012"/>
                <a:gd name="connsiteY15" fmla="*/ 269081 h 478631"/>
                <a:gd name="connsiteX16" fmla="*/ 0 w 1624012"/>
                <a:gd name="connsiteY16" fmla="*/ 245269 h 478631"/>
                <a:gd name="connsiteX17" fmla="*/ 0 w 1624012"/>
                <a:gd name="connsiteY17" fmla="*/ 226219 h 478631"/>
                <a:gd name="connsiteX18" fmla="*/ 9525 w 1624012"/>
                <a:gd name="connsiteY18" fmla="*/ 219075 h 478631"/>
                <a:gd name="connsiteX19" fmla="*/ 26194 w 1624012"/>
                <a:gd name="connsiteY19" fmla="*/ 216694 h 478631"/>
                <a:gd name="connsiteX20" fmla="*/ 45244 w 1624012"/>
                <a:gd name="connsiteY20" fmla="*/ 221456 h 478631"/>
                <a:gd name="connsiteX21" fmla="*/ 85725 w 1624012"/>
                <a:gd name="connsiteY21" fmla="*/ 240506 h 478631"/>
                <a:gd name="connsiteX22" fmla="*/ 119062 w 1624012"/>
                <a:gd name="connsiteY22" fmla="*/ 254794 h 478631"/>
                <a:gd name="connsiteX23" fmla="*/ 169069 w 1624012"/>
                <a:gd name="connsiteY23" fmla="*/ 271462 h 478631"/>
                <a:gd name="connsiteX24" fmla="*/ 216694 w 1624012"/>
                <a:gd name="connsiteY24" fmla="*/ 283369 h 478631"/>
                <a:gd name="connsiteX25" fmla="*/ 278606 w 1624012"/>
                <a:gd name="connsiteY25" fmla="*/ 295275 h 478631"/>
                <a:gd name="connsiteX26" fmla="*/ 333375 w 1624012"/>
                <a:gd name="connsiteY26" fmla="*/ 300037 h 478631"/>
                <a:gd name="connsiteX27" fmla="*/ 381000 w 1624012"/>
                <a:gd name="connsiteY27" fmla="*/ 300037 h 478631"/>
                <a:gd name="connsiteX28" fmla="*/ 438150 w 1624012"/>
                <a:gd name="connsiteY28" fmla="*/ 292894 h 478631"/>
                <a:gd name="connsiteX29" fmla="*/ 595312 w 1624012"/>
                <a:gd name="connsiteY29" fmla="*/ 259556 h 478631"/>
                <a:gd name="connsiteX30" fmla="*/ 873919 w 1624012"/>
                <a:gd name="connsiteY30" fmla="*/ 176212 h 478631"/>
                <a:gd name="connsiteX31" fmla="*/ 1038225 w 1624012"/>
                <a:gd name="connsiteY31" fmla="*/ 130969 h 478631"/>
                <a:gd name="connsiteX32" fmla="*/ 1121569 w 1624012"/>
                <a:gd name="connsiteY32" fmla="*/ 104775 h 478631"/>
                <a:gd name="connsiteX33" fmla="*/ 1235869 w 1624012"/>
                <a:gd name="connsiteY33" fmla="*/ 66675 h 478631"/>
                <a:gd name="connsiteX34" fmla="*/ 1316831 w 1624012"/>
                <a:gd name="connsiteY34" fmla="*/ 30956 h 478631"/>
                <a:gd name="connsiteX35" fmla="*/ 1350169 w 1624012"/>
                <a:gd name="connsiteY35" fmla="*/ 9525 h 478631"/>
                <a:gd name="connsiteX36" fmla="*/ 1388269 w 1624012"/>
                <a:gd name="connsiteY36" fmla="*/ 0 h 478631"/>
                <a:gd name="connsiteX37" fmla="*/ 1435894 w 1624012"/>
                <a:gd name="connsiteY37" fmla="*/ 0 h 478631"/>
                <a:gd name="connsiteX38" fmla="*/ 1493044 w 1624012"/>
                <a:gd name="connsiteY38" fmla="*/ 7144 h 478631"/>
                <a:gd name="connsiteX39" fmla="*/ 1538287 w 1624012"/>
                <a:gd name="connsiteY39" fmla="*/ 19050 h 478631"/>
                <a:gd name="connsiteX40" fmla="*/ 1564481 w 1624012"/>
                <a:gd name="connsiteY40" fmla="*/ 33337 h 478631"/>
                <a:gd name="connsiteX41" fmla="*/ 1585912 w 1624012"/>
                <a:gd name="connsiteY41" fmla="*/ 47625 h 478631"/>
                <a:gd name="connsiteX42" fmla="*/ 1600200 w 1624012"/>
                <a:gd name="connsiteY42" fmla="*/ 66675 h 478631"/>
                <a:gd name="connsiteX43" fmla="*/ 1612106 w 1624012"/>
                <a:gd name="connsiteY43" fmla="*/ 90487 h 478631"/>
                <a:gd name="connsiteX44" fmla="*/ 1621631 w 1624012"/>
                <a:gd name="connsiteY44" fmla="*/ 116681 h 478631"/>
                <a:gd name="connsiteX45" fmla="*/ 1624012 w 1624012"/>
                <a:gd name="connsiteY45" fmla="*/ 140494 h 478631"/>
                <a:gd name="connsiteX46" fmla="*/ 1616869 w 1624012"/>
                <a:gd name="connsiteY46" fmla="*/ 161925 h 478631"/>
                <a:gd name="connsiteX47" fmla="*/ 1600200 w 1624012"/>
                <a:gd name="connsiteY47" fmla="*/ 178594 h 478631"/>
                <a:gd name="connsiteX48" fmla="*/ 1574006 w 1624012"/>
                <a:gd name="connsiteY48" fmla="*/ 197644 h 478631"/>
                <a:gd name="connsiteX49" fmla="*/ 1512094 w 1624012"/>
                <a:gd name="connsiteY49" fmla="*/ 226219 h 478631"/>
                <a:gd name="connsiteX50" fmla="*/ 1250156 w 1624012"/>
                <a:gd name="connsiteY50" fmla="*/ 292894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24012" h="478631">
                  <a:moveTo>
                    <a:pt x="1250156" y="292894"/>
                  </a:moveTo>
                  <a:lnTo>
                    <a:pt x="1035844" y="350044"/>
                  </a:lnTo>
                  <a:lnTo>
                    <a:pt x="866775" y="385762"/>
                  </a:lnTo>
                  <a:lnTo>
                    <a:pt x="659606" y="428625"/>
                  </a:lnTo>
                  <a:lnTo>
                    <a:pt x="445294" y="476250"/>
                  </a:lnTo>
                  <a:lnTo>
                    <a:pt x="419100" y="478631"/>
                  </a:lnTo>
                  <a:lnTo>
                    <a:pt x="376237" y="471487"/>
                  </a:lnTo>
                  <a:lnTo>
                    <a:pt x="297656" y="452437"/>
                  </a:lnTo>
                  <a:lnTo>
                    <a:pt x="242887" y="433387"/>
                  </a:lnTo>
                  <a:lnTo>
                    <a:pt x="183356" y="407194"/>
                  </a:lnTo>
                  <a:lnTo>
                    <a:pt x="138112" y="381000"/>
                  </a:lnTo>
                  <a:lnTo>
                    <a:pt x="83344" y="340519"/>
                  </a:lnTo>
                  <a:lnTo>
                    <a:pt x="45244" y="311944"/>
                  </a:lnTo>
                  <a:lnTo>
                    <a:pt x="30956" y="297656"/>
                  </a:lnTo>
                  <a:lnTo>
                    <a:pt x="19050" y="283369"/>
                  </a:lnTo>
                  <a:lnTo>
                    <a:pt x="9525" y="269081"/>
                  </a:lnTo>
                  <a:lnTo>
                    <a:pt x="0" y="245269"/>
                  </a:lnTo>
                  <a:lnTo>
                    <a:pt x="0" y="226219"/>
                  </a:lnTo>
                  <a:lnTo>
                    <a:pt x="9525" y="219075"/>
                  </a:lnTo>
                  <a:lnTo>
                    <a:pt x="26194" y="216694"/>
                  </a:lnTo>
                  <a:lnTo>
                    <a:pt x="45244" y="221456"/>
                  </a:lnTo>
                  <a:lnTo>
                    <a:pt x="85725" y="240506"/>
                  </a:lnTo>
                  <a:lnTo>
                    <a:pt x="119062" y="254794"/>
                  </a:lnTo>
                  <a:lnTo>
                    <a:pt x="169069" y="271462"/>
                  </a:lnTo>
                  <a:lnTo>
                    <a:pt x="216694" y="283369"/>
                  </a:lnTo>
                  <a:lnTo>
                    <a:pt x="278606" y="295275"/>
                  </a:lnTo>
                  <a:lnTo>
                    <a:pt x="333375" y="300037"/>
                  </a:lnTo>
                  <a:lnTo>
                    <a:pt x="381000" y="300037"/>
                  </a:lnTo>
                  <a:lnTo>
                    <a:pt x="438150" y="292894"/>
                  </a:lnTo>
                  <a:lnTo>
                    <a:pt x="595312" y="259556"/>
                  </a:lnTo>
                  <a:lnTo>
                    <a:pt x="873919" y="176212"/>
                  </a:lnTo>
                  <a:lnTo>
                    <a:pt x="1038225" y="130969"/>
                  </a:lnTo>
                  <a:lnTo>
                    <a:pt x="1121569" y="104775"/>
                  </a:lnTo>
                  <a:lnTo>
                    <a:pt x="1235869" y="66675"/>
                  </a:lnTo>
                  <a:lnTo>
                    <a:pt x="1316831" y="30956"/>
                  </a:lnTo>
                  <a:lnTo>
                    <a:pt x="1350169" y="9525"/>
                  </a:lnTo>
                  <a:lnTo>
                    <a:pt x="1388269" y="0"/>
                  </a:lnTo>
                  <a:lnTo>
                    <a:pt x="1435894" y="0"/>
                  </a:lnTo>
                  <a:lnTo>
                    <a:pt x="1493044" y="7144"/>
                  </a:lnTo>
                  <a:lnTo>
                    <a:pt x="1538287" y="19050"/>
                  </a:lnTo>
                  <a:lnTo>
                    <a:pt x="1564481" y="33337"/>
                  </a:lnTo>
                  <a:lnTo>
                    <a:pt x="1585912" y="47625"/>
                  </a:lnTo>
                  <a:lnTo>
                    <a:pt x="1600200" y="66675"/>
                  </a:lnTo>
                  <a:lnTo>
                    <a:pt x="1612106" y="90487"/>
                  </a:lnTo>
                  <a:lnTo>
                    <a:pt x="1621631" y="116681"/>
                  </a:lnTo>
                  <a:lnTo>
                    <a:pt x="1624012" y="140494"/>
                  </a:lnTo>
                  <a:lnTo>
                    <a:pt x="1616869" y="161925"/>
                  </a:lnTo>
                  <a:lnTo>
                    <a:pt x="1600200" y="178594"/>
                  </a:lnTo>
                  <a:lnTo>
                    <a:pt x="1574006" y="197644"/>
                  </a:lnTo>
                  <a:lnTo>
                    <a:pt x="1512094" y="226219"/>
                  </a:lnTo>
                  <a:lnTo>
                    <a:pt x="1250156" y="2928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C837DF52-1277-44E1-8F7B-A9FBC0621B46}"/>
                </a:ext>
              </a:extLst>
            </p:cNvPr>
            <p:cNvSpPr/>
            <p:nvPr/>
          </p:nvSpPr>
          <p:spPr>
            <a:xfrm>
              <a:off x="3913192" y="4238625"/>
              <a:ext cx="1943100" cy="903288"/>
            </a:xfrm>
            <a:custGeom>
              <a:avLst/>
              <a:gdLst>
                <a:gd name="connsiteX0" fmla="*/ 1278731 w 1943100"/>
                <a:gd name="connsiteY0" fmla="*/ 414338 h 902494"/>
                <a:gd name="connsiteX1" fmla="*/ 1066800 w 1943100"/>
                <a:gd name="connsiteY1" fmla="*/ 521494 h 902494"/>
                <a:gd name="connsiteX2" fmla="*/ 814387 w 1943100"/>
                <a:gd name="connsiteY2" fmla="*/ 642938 h 902494"/>
                <a:gd name="connsiteX3" fmla="*/ 585787 w 1943100"/>
                <a:gd name="connsiteY3" fmla="*/ 750094 h 902494"/>
                <a:gd name="connsiteX4" fmla="*/ 538162 w 1943100"/>
                <a:gd name="connsiteY4" fmla="*/ 771525 h 902494"/>
                <a:gd name="connsiteX5" fmla="*/ 438150 w 1943100"/>
                <a:gd name="connsiteY5" fmla="*/ 812006 h 902494"/>
                <a:gd name="connsiteX6" fmla="*/ 364331 w 1943100"/>
                <a:gd name="connsiteY6" fmla="*/ 862013 h 902494"/>
                <a:gd name="connsiteX7" fmla="*/ 309562 w 1943100"/>
                <a:gd name="connsiteY7" fmla="*/ 900113 h 902494"/>
                <a:gd name="connsiteX8" fmla="*/ 292894 w 1943100"/>
                <a:gd name="connsiteY8" fmla="*/ 902494 h 902494"/>
                <a:gd name="connsiteX9" fmla="*/ 257175 w 1943100"/>
                <a:gd name="connsiteY9" fmla="*/ 888206 h 902494"/>
                <a:gd name="connsiteX10" fmla="*/ 192881 w 1943100"/>
                <a:gd name="connsiteY10" fmla="*/ 850106 h 902494"/>
                <a:gd name="connsiteX11" fmla="*/ 159544 w 1943100"/>
                <a:gd name="connsiteY11" fmla="*/ 823913 h 902494"/>
                <a:gd name="connsiteX12" fmla="*/ 109537 w 1943100"/>
                <a:gd name="connsiteY12" fmla="*/ 776288 h 902494"/>
                <a:gd name="connsiteX13" fmla="*/ 80962 w 1943100"/>
                <a:gd name="connsiteY13" fmla="*/ 745331 h 902494"/>
                <a:gd name="connsiteX14" fmla="*/ 64294 w 1943100"/>
                <a:gd name="connsiteY14" fmla="*/ 719138 h 902494"/>
                <a:gd name="connsiteX15" fmla="*/ 42862 w 1943100"/>
                <a:gd name="connsiteY15" fmla="*/ 685800 h 902494"/>
                <a:gd name="connsiteX16" fmla="*/ 26194 w 1943100"/>
                <a:gd name="connsiteY16" fmla="*/ 650081 h 902494"/>
                <a:gd name="connsiteX17" fmla="*/ 14287 w 1943100"/>
                <a:gd name="connsiteY17" fmla="*/ 607219 h 902494"/>
                <a:gd name="connsiteX18" fmla="*/ 4762 w 1943100"/>
                <a:gd name="connsiteY18" fmla="*/ 559594 h 902494"/>
                <a:gd name="connsiteX19" fmla="*/ 0 w 1943100"/>
                <a:gd name="connsiteY19" fmla="*/ 507206 h 902494"/>
                <a:gd name="connsiteX20" fmla="*/ 2381 w 1943100"/>
                <a:gd name="connsiteY20" fmla="*/ 483394 h 902494"/>
                <a:gd name="connsiteX21" fmla="*/ 7144 w 1943100"/>
                <a:gd name="connsiteY21" fmla="*/ 471488 h 902494"/>
                <a:gd name="connsiteX22" fmla="*/ 23812 w 1943100"/>
                <a:gd name="connsiteY22" fmla="*/ 466725 h 902494"/>
                <a:gd name="connsiteX23" fmla="*/ 47625 w 1943100"/>
                <a:gd name="connsiteY23" fmla="*/ 473869 h 902494"/>
                <a:gd name="connsiteX24" fmla="*/ 69056 w 1943100"/>
                <a:gd name="connsiteY24" fmla="*/ 495300 h 902494"/>
                <a:gd name="connsiteX25" fmla="*/ 90487 w 1943100"/>
                <a:gd name="connsiteY25" fmla="*/ 523875 h 902494"/>
                <a:gd name="connsiteX26" fmla="*/ 130969 w 1943100"/>
                <a:gd name="connsiteY26" fmla="*/ 561975 h 902494"/>
                <a:gd name="connsiteX27" fmla="*/ 159544 w 1943100"/>
                <a:gd name="connsiteY27" fmla="*/ 583406 h 902494"/>
                <a:gd name="connsiteX28" fmla="*/ 183356 w 1943100"/>
                <a:gd name="connsiteY28" fmla="*/ 592931 h 902494"/>
                <a:gd name="connsiteX29" fmla="*/ 207169 w 1943100"/>
                <a:gd name="connsiteY29" fmla="*/ 597694 h 902494"/>
                <a:gd name="connsiteX30" fmla="*/ 240506 w 1943100"/>
                <a:gd name="connsiteY30" fmla="*/ 597694 h 902494"/>
                <a:gd name="connsiteX31" fmla="*/ 290512 w 1943100"/>
                <a:gd name="connsiteY31" fmla="*/ 588169 h 902494"/>
                <a:gd name="connsiteX32" fmla="*/ 473869 w 1943100"/>
                <a:gd name="connsiteY32" fmla="*/ 526256 h 902494"/>
                <a:gd name="connsiteX33" fmla="*/ 997744 w 1943100"/>
                <a:gd name="connsiteY33" fmla="*/ 338138 h 902494"/>
                <a:gd name="connsiteX34" fmla="*/ 1166812 w 1943100"/>
                <a:gd name="connsiteY34" fmla="*/ 288131 h 902494"/>
                <a:gd name="connsiteX35" fmla="*/ 1483519 w 1943100"/>
                <a:gd name="connsiteY35" fmla="*/ 164306 h 902494"/>
                <a:gd name="connsiteX36" fmla="*/ 1719262 w 1943100"/>
                <a:gd name="connsiteY36" fmla="*/ 76200 h 902494"/>
                <a:gd name="connsiteX37" fmla="*/ 1902619 w 1943100"/>
                <a:gd name="connsiteY37" fmla="*/ 4763 h 902494"/>
                <a:gd name="connsiteX38" fmla="*/ 1926431 w 1943100"/>
                <a:gd name="connsiteY38" fmla="*/ 0 h 902494"/>
                <a:gd name="connsiteX39" fmla="*/ 1938337 w 1943100"/>
                <a:gd name="connsiteY39" fmla="*/ 2381 h 902494"/>
                <a:gd name="connsiteX40" fmla="*/ 1943100 w 1943100"/>
                <a:gd name="connsiteY40" fmla="*/ 9525 h 902494"/>
                <a:gd name="connsiteX41" fmla="*/ 1940719 w 1943100"/>
                <a:gd name="connsiteY41" fmla="*/ 35719 h 902494"/>
                <a:gd name="connsiteX42" fmla="*/ 1926431 w 1943100"/>
                <a:gd name="connsiteY42" fmla="*/ 64294 h 902494"/>
                <a:gd name="connsiteX43" fmla="*/ 1819275 w 1943100"/>
                <a:gd name="connsiteY43" fmla="*/ 126206 h 902494"/>
                <a:gd name="connsiteX44" fmla="*/ 1574006 w 1943100"/>
                <a:gd name="connsiteY44" fmla="*/ 261938 h 902494"/>
                <a:gd name="connsiteX45" fmla="*/ 1278731 w 1943100"/>
                <a:gd name="connsiteY45" fmla="*/ 414338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3100" h="902494">
                  <a:moveTo>
                    <a:pt x="1278731" y="414338"/>
                  </a:moveTo>
                  <a:lnTo>
                    <a:pt x="1066800" y="521494"/>
                  </a:lnTo>
                  <a:lnTo>
                    <a:pt x="814387" y="642938"/>
                  </a:lnTo>
                  <a:lnTo>
                    <a:pt x="585787" y="750094"/>
                  </a:lnTo>
                  <a:lnTo>
                    <a:pt x="538162" y="771525"/>
                  </a:lnTo>
                  <a:lnTo>
                    <a:pt x="438150" y="812006"/>
                  </a:lnTo>
                  <a:lnTo>
                    <a:pt x="364331" y="862013"/>
                  </a:lnTo>
                  <a:lnTo>
                    <a:pt x="309562" y="900113"/>
                  </a:lnTo>
                  <a:lnTo>
                    <a:pt x="292894" y="902494"/>
                  </a:lnTo>
                  <a:lnTo>
                    <a:pt x="257175" y="888206"/>
                  </a:lnTo>
                  <a:lnTo>
                    <a:pt x="192881" y="850106"/>
                  </a:lnTo>
                  <a:lnTo>
                    <a:pt x="159544" y="823913"/>
                  </a:lnTo>
                  <a:lnTo>
                    <a:pt x="109537" y="776288"/>
                  </a:lnTo>
                  <a:lnTo>
                    <a:pt x="80962" y="745331"/>
                  </a:lnTo>
                  <a:lnTo>
                    <a:pt x="64294" y="719138"/>
                  </a:lnTo>
                  <a:lnTo>
                    <a:pt x="42862" y="685800"/>
                  </a:lnTo>
                  <a:lnTo>
                    <a:pt x="26194" y="650081"/>
                  </a:lnTo>
                  <a:lnTo>
                    <a:pt x="14287" y="607219"/>
                  </a:lnTo>
                  <a:lnTo>
                    <a:pt x="4762" y="559594"/>
                  </a:lnTo>
                  <a:lnTo>
                    <a:pt x="0" y="507206"/>
                  </a:lnTo>
                  <a:lnTo>
                    <a:pt x="2381" y="483394"/>
                  </a:lnTo>
                  <a:lnTo>
                    <a:pt x="7144" y="471488"/>
                  </a:lnTo>
                  <a:lnTo>
                    <a:pt x="23812" y="466725"/>
                  </a:lnTo>
                  <a:lnTo>
                    <a:pt x="47625" y="473869"/>
                  </a:lnTo>
                  <a:lnTo>
                    <a:pt x="69056" y="495300"/>
                  </a:lnTo>
                  <a:lnTo>
                    <a:pt x="90487" y="523875"/>
                  </a:lnTo>
                  <a:lnTo>
                    <a:pt x="130969" y="561975"/>
                  </a:lnTo>
                  <a:lnTo>
                    <a:pt x="159544" y="583406"/>
                  </a:lnTo>
                  <a:lnTo>
                    <a:pt x="183356" y="592931"/>
                  </a:lnTo>
                  <a:lnTo>
                    <a:pt x="207169" y="597694"/>
                  </a:lnTo>
                  <a:lnTo>
                    <a:pt x="240506" y="597694"/>
                  </a:lnTo>
                  <a:lnTo>
                    <a:pt x="290512" y="588169"/>
                  </a:lnTo>
                  <a:lnTo>
                    <a:pt x="473869" y="526256"/>
                  </a:lnTo>
                  <a:lnTo>
                    <a:pt x="997744" y="338138"/>
                  </a:lnTo>
                  <a:lnTo>
                    <a:pt x="1166812" y="288131"/>
                  </a:lnTo>
                  <a:lnTo>
                    <a:pt x="1483519" y="164306"/>
                  </a:lnTo>
                  <a:lnTo>
                    <a:pt x="1719262" y="76200"/>
                  </a:lnTo>
                  <a:lnTo>
                    <a:pt x="1902619" y="4763"/>
                  </a:lnTo>
                  <a:lnTo>
                    <a:pt x="1926431" y="0"/>
                  </a:lnTo>
                  <a:lnTo>
                    <a:pt x="1938337" y="2381"/>
                  </a:lnTo>
                  <a:lnTo>
                    <a:pt x="1943100" y="9525"/>
                  </a:lnTo>
                  <a:lnTo>
                    <a:pt x="1940719" y="35719"/>
                  </a:lnTo>
                  <a:lnTo>
                    <a:pt x="1926431" y="64294"/>
                  </a:lnTo>
                  <a:lnTo>
                    <a:pt x="1819275" y="126206"/>
                  </a:lnTo>
                  <a:lnTo>
                    <a:pt x="1574006" y="261938"/>
                  </a:lnTo>
                  <a:lnTo>
                    <a:pt x="1278731" y="4143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75D855A7-FD71-4558-9A50-E0578665E5E2}"/>
                </a:ext>
              </a:extLst>
            </p:cNvPr>
            <p:cNvSpPr/>
            <p:nvPr/>
          </p:nvSpPr>
          <p:spPr>
            <a:xfrm rot="16200000">
              <a:off x="5857880" y="2039938"/>
              <a:ext cx="2520950" cy="1857375"/>
            </a:xfrm>
            <a:custGeom>
              <a:avLst/>
              <a:gdLst>
                <a:gd name="connsiteX0" fmla="*/ 1154906 w 2521743"/>
                <a:gd name="connsiteY0" fmla="*/ 1774031 h 1857375"/>
                <a:gd name="connsiteX1" fmla="*/ 578643 w 2521743"/>
                <a:gd name="connsiteY1" fmla="*/ 1759744 h 1857375"/>
                <a:gd name="connsiteX2" fmla="*/ 261937 w 2521743"/>
                <a:gd name="connsiteY2" fmla="*/ 1752600 h 1857375"/>
                <a:gd name="connsiteX3" fmla="*/ 107156 w 2521743"/>
                <a:gd name="connsiteY3" fmla="*/ 1750219 h 1857375"/>
                <a:gd name="connsiteX4" fmla="*/ 59531 w 2521743"/>
                <a:gd name="connsiteY4" fmla="*/ 1743075 h 1857375"/>
                <a:gd name="connsiteX5" fmla="*/ 33337 w 2521743"/>
                <a:gd name="connsiteY5" fmla="*/ 1733550 h 1857375"/>
                <a:gd name="connsiteX6" fmla="*/ 19050 w 2521743"/>
                <a:gd name="connsiteY6" fmla="*/ 1724025 h 1857375"/>
                <a:gd name="connsiteX7" fmla="*/ 7143 w 2521743"/>
                <a:gd name="connsiteY7" fmla="*/ 1704975 h 1857375"/>
                <a:gd name="connsiteX8" fmla="*/ 0 w 2521743"/>
                <a:gd name="connsiteY8" fmla="*/ 1676400 h 1857375"/>
                <a:gd name="connsiteX9" fmla="*/ 7143 w 2521743"/>
                <a:gd name="connsiteY9" fmla="*/ 1626394 h 1857375"/>
                <a:gd name="connsiteX10" fmla="*/ 19050 w 2521743"/>
                <a:gd name="connsiteY10" fmla="*/ 1574006 h 1857375"/>
                <a:gd name="connsiteX11" fmla="*/ 38100 w 2521743"/>
                <a:gd name="connsiteY11" fmla="*/ 1550194 h 1857375"/>
                <a:gd name="connsiteX12" fmla="*/ 69056 w 2521743"/>
                <a:gd name="connsiteY12" fmla="*/ 1531144 h 1857375"/>
                <a:gd name="connsiteX13" fmla="*/ 100012 w 2521743"/>
                <a:gd name="connsiteY13" fmla="*/ 1514475 h 1857375"/>
                <a:gd name="connsiteX14" fmla="*/ 157162 w 2521743"/>
                <a:gd name="connsiteY14" fmla="*/ 1493044 h 1857375"/>
                <a:gd name="connsiteX15" fmla="*/ 230981 w 2521743"/>
                <a:gd name="connsiteY15" fmla="*/ 1473994 h 1857375"/>
                <a:gd name="connsiteX16" fmla="*/ 390525 w 2521743"/>
                <a:gd name="connsiteY16" fmla="*/ 1502569 h 1857375"/>
                <a:gd name="connsiteX17" fmla="*/ 650081 w 2521743"/>
                <a:gd name="connsiteY17" fmla="*/ 1502569 h 1857375"/>
                <a:gd name="connsiteX18" fmla="*/ 916781 w 2521743"/>
                <a:gd name="connsiteY18" fmla="*/ 1500188 h 1857375"/>
                <a:gd name="connsiteX19" fmla="*/ 1083468 w 2521743"/>
                <a:gd name="connsiteY19" fmla="*/ 1507331 h 1857375"/>
                <a:gd name="connsiteX20" fmla="*/ 1588293 w 2521743"/>
                <a:gd name="connsiteY20" fmla="*/ 1502569 h 1857375"/>
                <a:gd name="connsiteX21" fmla="*/ 1731168 w 2521743"/>
                <a:gd name="connsiteY21" fmla="*/ 1504950 h 1857375"/>
                <a:gd name="connsiteX22" fmla="*/ 2178843 w 2521743"/>
                <a:gd name="connsiteY22" fmla="*/ 1500188 h 1857375"/>
                <a:gd name="connsiteX23" fmla="*/ 2219325 w 2521743"/>
                <a:gd name="connsiteY23" fmla="*/ 1497806 h 1857375"/>
                <a:gd name="connsiteX24" fmla="*/ 2245518 w 2521743"/>
                <a:gd name="connsiteY24" fmla="*/ 1488281 h 1857375"/>
                <a:gd name="connsiteX25" fmla="*/ 2266950 w 2521743"/>
                <a:gd name="connsiteY25" fmla="*/ 1471613 h 1857375"/>
                <a:gd name="connsiteX26" fmla="*/ 2278856 w 2521743"/>
                <a:gd name="connsiteY26" fmla="*/ 1431131 h 1857375"/>
                <a:gd name="connsiteX27" fmla="*/ 2269331 w 2521743"/>
                <a:gd name="connsiteY27" fmla="*/ 1369219 h 1857375"/>
                <a:gd name="connsiteX28" fmla="*/ 2202656 w 2521743"/>
                <a:gd name="connsiteY28" fmla="*/ 966788 h 1857375"/>
                <a:gd name="connsiteX29" fmla="*/ 2121693 w 2521743"/>
                <a:gd name="connsiteY29" fmla="*/ 471488 h 1857375"/>
                <a:gd name="connsiteX30" fmla="*/ 2064543 w 2521743"/>
                <a:gd name="connsiteY30" fmla="*/ 135731 h 1857375"/>
                <a:gd name="connsiteX31" fmla="*/ 2247900 w 2521743"/>
                <a:gd name="connsiteY31" fmla="*/ 0 h 1857375"/>
                <a:gd name="connsiteX32" fmla="*/ 2257425 w 2521743"/>
                <a:gd name="connsiteY32" fmla="*/ 221456 h 1857375"/>
                <a:gd name="connsiteX33" fmla="*/ 2293143 w 2521743"/>
                <a:gd name="connsiteY33" fmla="*/ 469106 h 1857375"/>
                <a:gd name="connsiteX34" fmla="*/ 2338387 w 2521743"/>
                <a:gd name="connsiteY34" fmla="*/ 745331 h 1857375"/>
                <a:gd name="connsiteX35" fmla="*/ 2388393 w 2521743"/>
                <a:gd name="connsiteY35" fmla="*/ 992981 h 1857375"/>
                <a:gd name="connsiteX36" fmla="*/ 2447925 w 2521743"/>
                <a:gd name="connsiteY36" fmla="*/ 1259681 h 1857375"/>
                <a:gd name="connsiteX37" fmla="*/ 2455068 w 2521743"/>
                <a:gd name="connsiteY37" fmla="*/ 1297781 h 1857375"/>
                <a:gd name="connsiteX38" fmla="*/ 2464593 w 2521743"/>
                <a:gd name="connsiteY38" fmla="*/ 1321594 h 1857375"/>
                <a:gd name="connsiteX39" fmla="*/ 2500312 w 2521743"/>
                <a:gd name="connsiteY39" fmla="*/ 1383506 h 1857375"/>
                <a:gd name="connsiteX40" fmla="*/ 2519362 w 2521743"/>
                <a:gd name="connsiteY40" fmla="*/ 1412081 h 1857375"/>
                <a:gd name="connsiteX41" fmla="*/ 2521743 w 2521743"/>
                <a:gd name="connsiteY41" fmla="*/ 1423988 h 1857375"/>
                <a:gd name="connsiteX42" fmla="*/ 2509837 w 2521743"/>
                <a:gd name="connsiteY42" fmla="*/ 1471613 h 1857375"/>
                <a:gd name="connsiteX43" fmla="*/ 2493168 w 2521743"/>
                <a:gd name="connsiteY43" fmla="*/ 1519238 h 1857375"/>
                <a:gd name="connsiteX44" fmla="*/ 2452687 w 2521743"/>
                <a:gd name="connsiteY44" fmla="*/ 1600200 h 1857375"/>
                <a:gd name="connsiteX45" fmla="*/ 2386012 w 2521743"/>
                <a:gd name="connsiteY45" fmla="*/ 1700213 h 1857375"/>
                <a:gd name="connsiteX46" fmla="*/ 2338387 w 2521743"/>
                <a:gd name="connsiteY46" fmla="*/ 1764506 h 1857375"/>
                <a:gd name="connsiteX47" fmla="*/ 2300287 w 2521743"/>
                <a:gd name="connsiteY47" fmla="*/ 1816894 h 1857375"/>
                <a:gd name="connsiteX48" fmla="*/ 2278856 w 2521743"/>
                <a:gd name="connsiteY48" fmla="*/ 1833563 h 1857375"/>
                <a:gd name="connsiteX49" fmla="*/ 2257425 w 2521743"/>
                <a:gd name="connsiteY49" fmla="*/ 1847850 h 1857375"/>
                <a:gd name="connsiteX50" fmla="*/ 2226468 w 2521743"/>
                <a:gd name="connsiteY50" fmla="*/ 1854994 h 1857375"/>
                <a:gd name="connsiteX51" fmla="*/ 2202656 w 2521743"/>
                <a:gd name="connsiteY51" fmla="*/ 1857375 h 1857375"/>
                <a:gd name="connsiteX52" fmla="*/ 2159793 w 2521743"/>
                <a:gd name="connsiteY52" fmla="*/ 1852613 h 1857375"/>
                <a:gd name="connsiteX53" fmla="*/ 2124075 w 2521743"/>
                <a:gd name="connsiteY53" fmla="*/ 1840706 h 1857375"/>
                <a:gd name="connsiteX54" fmla="*/ 2076450 w 2521743"/>
                <a:gd name="connsiteY54" fmla="*/ 1816894 h 1857375"/>
                <a:gd name="connsiteX55" fmla="*/ 2033587 w 2521743"/>
                <a:gd name="connsiteY55" fmla="*/ 1802606 h 1857375"/>
                <a:gd name="connsiteX56" fmla="*/ 1966912 w 2521743"/>
                <a:gd name="connsiteY56" fmla="*/ 1790700 h 1857375"/>
                <a:gd name="connsiteX57" fmla="*/ 1635918 w 2521743"/>
                <a:gd name="connsiteY57" fmla="*/ 1783556 h 1857375"/>
                <a:gd name="connsiteX58" fmla="*/ 1154906 w 2521743"/>
                <a:gd name="connsiteY58" fmla="*/ 1774031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21743" h="1857375">
                  <a:moveTo>
                    <a:pt x="1154906" y="1774031"/>
                  </a:moveTo>
                  <a:lnTo>
                    <a:pt x="578643" y="1759744"/>
                  </a:lnTo>
                  <a:lnTo>
                    <a:pt x="261937" y="1752600"/>
                  </a:lnTo>
                  <a:lnTo>
                    <a:pt x="107156" y="1750219"/>
                  </a:lnTo>
                  <a:lnTo>
                    <a:pt x="59531" y="1743075"/>
                  </a:lnTo>
                  <a:lnTo>
                    <a:pt x="33337" y="1733550"/>
                  </a:lnTo>
                  <a:lnTo>
                    <a:pt x="19050" y="1724025"/>
                  </a:lnTo>
                  <a:lnTo>
                    <a:pt x="7143" y="1704975"/>
                  </a:lnTo>
                  <a:lnTo>
                    <a:pt x="0" y="1676400"/>
                  </a:lnTo>
                  <a:lnTo>
                    <a:pt x="7143" y="1626394"/>
                  </a:lnTo>
                  <a:lnTo>
                    <a:pt x="19050" y="1574006"/>
                  </a:lnTo>
                  <a:lnTo>
                    <a:pt x="38100" y="1550194"/>
                  </a:lnTo>
                  <a:lnTo>
                    <a:pt x="69056" y="1531144"/>
                  </a:lnTo>
                  <a:lnTo>
                    <a:pt x="100012" y="1514475"/>
                  </a:lnTo>
                  <a:lnTo>
                    <a:pt x="157162" y="1493044"/>
                  </a:lnTo>
                  <a:lnTo>
                    <a:pt x="230981" y="1473994"/>
                  </a:lnTo>
                  <a:lnTo>
                    <a:pt x="390525" y="1502569"/>
                  </a:lnTo>
                  <a:lnTo>
                    <a:pt x="650081" y="1502569"/>
                  </a:lnTo>
                  <a:lnTo>
                    <a:pt x="916781" y="1500188"/>
                  </a:lnTo>
                  <a:lnTo>
                    <a:pt x="1083468" y="1507331"/>
                  </a:lnTo>
                  <a:lnTo>
                    <a:pt x="1588293" y="1502569"/>
                  </a:lnTo>
                  <a:lnTo>
                    <a:pt x="1731168" y="1504950"/>
                  </a:lnTo>
                  <a:lnTo>
                    <a:pt x="2178843" y="1500188"/>
                  </a:lnTo>
                  <a:lnTo>
                    <a:pt x="2219325" y="1497806"/>
                  </a:lnTo>
                  <a:lnTo>
                    <a:pt x="2245518" y="1488281"/>
                  </a:lnTo>
                  <a:lnTo>
                    <a:pt x="2266950" y="1471613"/>
                  </a:lnTo>
                  <a:lnTo>
                    <a:pt x="2278856" y="1431131"/>
                  </a:lnTo>
                  <a:lnTo>
                    <a:pt x="2269331" y="1369219"/>
                  </a:lnTo>
                  <a:lnTo>
                    <a:pt x="2202656" y="966788"/>
                  </a:lnTo>
                  <a:lnTo>
                    <a:pt x="2121693" y="471488"/>
                  </a:lnTo>
                  <a:lnTo>
                    <a:pt x="2064543" y="135731"/>
                  </a:lnTo>
                  <a:lnTo>
                    <a:pt x="2247900" y="0"/>
                  </a:lnTo>
                  <a:lnTo>
                    <a:pt x="2257425" y="221456"/>
                  </a:lnTo>
                  <a:lnTo>
                    <a:pt x="2293143" y="469106"/>
                  </a:lnTo>
                  <a:lnTo>
                    <a:pt x="2338387" y="745331"/>
                  </a:lnTo>
                  <a:lnTo>
                    <a:pt x="2388393" y="992981"/>
                  </a:lnTo>
                  <a:lnTo>
                    <a:pt x="2447925" y="1259681"/>
                  </a:lnTo>
                  <a:lnTo>
                    <a:pt x="2455068" y="1297781"/>
                  </a:lnTo>
                  <a:lnTo>
                    <a:pt x="2464593" y="1321594"/>
                  </a:lnTo>
                  <a:lnTo>
                    <a:pt x="2500312" y="1383506"/>
                  </a:lnTo>
                  <a:lnTo>
                    <a:pt x="2519362" y="1412081"/>
                  </a:lnTo>
                  <a:lnTo>
                    <a:pt x="2521743" y="1423988"/>
                  </a:lnTo>
                  <a:lnTo>
                    <a:pt x="2509837" y="1471613"/>
                  </a:lnTo>
                  <a:lnTo>
                    <a:pt x="2493168" y="1519238"/>
                  </a:lnTo>
                  <a:lnTo>
                    <a:pt x="2452687" y="1600200"/>
                  </a:lnTo>
                  <a:lnTo>
                    <a:pt x="2386012" y="1700213"/>
                  </a:lnTo>
                  <a:lnTo>
                    <a:pt x="2338387" y="1764506"/>
                  </a:lnTo>
                  <a:lnTo>
                    <a:pt x="2300287" y="1816894"/>
                  </a:lnTo>
                  <a:lnTo>
                    <a:pt x="2278856" y="1833563"/>
                  </a:lnTo>
                  <a:lnTo>
                    <a:pt x="2257425" y="1847850"/>
                  </a:lnTo>
                  <a:lnTo>
                    <a:pt x="2226468" y="1854994"/>
                  </a:lnTo>
                  <a:lnTo>
                    <a:pt x="2202656" y="1857375"/>
                  </a:lnTo>
                  <a:lnTo>
                    <a:pt x="2159793" y="1852613"/>
                  </a:lnTo>
                  <a:lnTo>
                    <a:pt x="2124075" y="1840706"/>
                  </a:lnTo>
                  <a:lnTo>
                    <a:pt x="2076450" y="1816894"/>
                  </a:lnTo>
                  <a:lnTo>
                    <a:pt x="2033587" y="1802606"/>
                  </a:lnTo>
                  <a:lnTo>
                    <a:pt x="1966912" y="1790700"/>
                  </a:lnTo>
                  <a:lnTo>
                    <a:pt x="1635918" y="1783556"/>
                  </a:lnTo>
                  <a:lnTo>
                    <a:pt x="1154906" y="1774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C441C0A1-E523-4C9B-A914-D5A8384BC8C1}"/>
                </a:ext>
              </a:extLst>
            </p:cNvPr>
            <p:cNvSpPr/>
            <p:nvPr/>
          </p:nvSpPr>
          <p:spPr>
            <a:xfrm>
              <a:off x="6334127" y="2466975"/>
              <a:ext cx="1423988" cy="342900"/>
            </a:xfrm>
            <a:custGeom>
              <a:avLst/>
              <a:gdLst>
                <a:gd name="connsiteX0" fmla="*/ 435769 w 1423988"/>
                <a:gd name="connsiteY0" fmla="*/ 295275 h 342900"/>
                <a:gd name="connsiteX1" fmla="*/ 4763 w 1423988"/>
                <a:gd name="connsiteY1" fmla="*/ 342900 h 342900"/>
                <a:gd name="connsiteX2" fmla="*/ 0 w 1423988"/>
                <a:gd name="connsiteY2" fmla="*/ 185738 h 342900"/>
                <a:gd name="connsiteX3" fmla="*/ 147638 w 1423988"/>
                <a:gd name="connsiteY3" fmla="*/ 173831 h 342900"/>
                <a:gd name="connsiteX4" fmla="*/ 473869 w 1423988"/>
                <a:gd name="connsiteY4" fmla="*/ 128588 h 342900"/>
                <a:gd name="connsiteX5" fmla="*/ 795338 w 1423988"/>
                <a:gd name="connsiteY5" fmla="*/ 78581 h 342900"/>
                <a:gd name="connsiteX6" fmla="*/ 1035844 w 1423988"/>
                <a:gd name="connsiteY6" fmla="*/ 40481 h 342900"/>
                <a:gd name="connsiteX7" fmla="*/ 1066800 w 1423988"/>
                <a:gd name="connsiteY7" fmla="*/ 26194 h 342900"/>
                <a:gd name="connsiteX8" fmla="*/ 1112044 w 1423988"/>
                <a:gd name="connsiteY8" fmla="*/ 9525 h 342900"/>
                <a:gd name="connsiteX9" fmla="*/ 1162050 w 1423988"/>
                <a:gd name="connsiteY9" fmla="*/ 2381 h 342900"/>
                <a:gd name="connsiteX10" fmla="*/ 1212056 w 1423988"/>
                <a:gd name="connsiteY10" fmla="*/ 0 h 342900"/>
                <a:gd name="connsiteX11" fmla="*/ 1266825 w 1423988"/>
                <a:gd name="connsiteY11" fmla="*/ 2381 h 342900"/>
                <a:gd name="connsiteX12" fmla="*/ 1323975 w 1423988"/>
                <a:gd name="connsiteY12" fmla="*/ 9525 h 342900"/>
                <a:gd name="connsiteX13" fmla="*/ 1423988 w 1423988"/>
                <a:gd name="connsiteY13" fmla="*/ 38100 h 342900"/>
                <a:gd name="connsiteX14" fmla="*/ 1423988 w 1423988"/>
                <a:gd name="connsiteY14" fmla="*/ 169069 h 342900"/>
                <a:gd name="connsiteX15" fmla="*/ 1133475 w 1423988"/>
                <a:gd name="connsiteY15" fmla="*/ 204788 h 342900"/>
                <a:gd name="connsiteX16" fmla="*/ 838200 w 1423988"/>
                <a:gd name="connsiteY16" fmla="*/ 245269 h 342900"/>
                <a:gd name="connsiteX17" fmla="*/ 435769 w 1423988"/>
                <a:gd name="connsiteY17" fmla="*/ 29527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988" h="342900">
                  <a:moveTo>
                    <a:pt x="435769" y="295275"/>
                  </a:moveTo>
                  <a:lnTo>
                    <a:pt x="4763" y="342900"/>
                  </a:lnTo>
                  <a:lnTo>
                    <a:pt x="0" y="185738"/>
                  </a:lnTo>
                  <a:lnTo>
                    <a:pt x="147638" y="173831"/>
                  </a:lnTo>
                  <a:lnTo>
                    <a:pt x="473869" y="128588"/>
                  </a:lnTo>
                  <a:lnTo>
                    <a:pt x="795338" y="78581"/>
                  </a:lnTo>
                  <a:lnTo>
                    <a:pt x="1035844" y="40481"/>
                  </a:lnTo>
                  <a:lnTo>
                    <a:pt x="1066800" y="26194"/>
                  </a:lnTo>
                  <a:lnTo>
                    <a:pt x="1112044" y="9525"/>
                  </a:lnTo>
                  <a:lnTo>
                    <a:pt x="1162050" y="2381"/>
                  </a:lnTo>
                  <a:lnTo>
                    <a:pt x="1212056" y="0"/>
                  </a:lnTo>
                  <a:lnTo>
                    <a:pt x="1266825" y="2381"/>
                  </a:lnTo>
                  <a:lnTo>
                    <a:pt x="1323975" y="9525"/>
                  </a:lnTo>
                  <a:lnTo>
                    <a:pt x="1423988" y="38100"/>
                  </a:lnTo>
                  <a:lnTo>
                    <a:pt x="1423988" y="169069"/>
                  </a:lnTo>
                  <a:lnTo>
                    <a:pt x="1133475" y="204788"/>
                  </a:lnTo>
                  <a:lnTo>
                    <a:pt x="838200" y="245269"/>
                  </a:lnTo>
                  <a:lnTo>
                    <a:pt x="435769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4E342AC2-8A4C-4F44-BB70-53E2D1EF8C14}"/>
                </a:ext>
              </a:extLst>
            </p:cNvPr>
            <p:cNvSpPr/>
            <p:nvPr/>
          </p:nvSpPr>
          <p:spPr>
            <a:xfrm>
              <a:off x="6318253" y="3124200"/>
              <a:ext cx="1458913" cy="361950"/>
            </a:xfrm>
            <a:custGeom>
              <a:avLst/>
              <a:gdLst>
                <a:gd name="connsiteX0" fmla="*/ 695325 w 1459707"/>
                <a:gd name="connsiteY0" fmla="*/ 276225 h 361950"/>
                <a:gd name="connsiteX1" fmla="*/ 7144 w 1459707"/>
                <a:gd name="connsiteY1" fmla="*/ 361950 h 361950"/>
                <a:gd name="connsiteX2" fmla="*/ 0 w 1459707"/>
                <a:gd name="connsiteY2" fmla="*/ 166688 h 361950"/>
                <a:gd name="connsiteX3" fmla="*/ 150019 w 1459707"/>
                <a:gd name="connsiteY3" fmla="*/ 166688 h 361950"/>
                <a:gd name="connsiteX4" fmla="*/ 323850 w 1459707"/>
                <a:gd name="connsiteY4" fmla="*/ 152400 h 361950"/>
                <a:gd name="connsiteX5" fmla="*/ 523875 w 1459707"/>
                <a:gd name="connsiteY5" fmla="*/ 126206 h 361950"/>
                <a:gd name="connsiteX6" fmla="*/ 733425 w 1459707"/>
                <a:gd name="connsiteY6" fmla="*/ 92869 h 361950"/>
                <a:gd name="connsiteX7" fmla="*/ 954882 w 1459707"/>
                <a:gd name="connsiteY7" fmla="*/ 54769 h 361950"/>
                <a:gd name="connsiteX8" fmla="*/ 1126332 w 1459707"/>
                <a:gd name="connsiteY8" fmla="*/ 21431 h 361950"/>
                <a:gd name="connsiteX9" fmla="*/ 1195388 w 1459707"/>
                <a:gd name="connsiteY9" fmla="*/ 7144 h 361950"/>
                <a:gd name="connsiteX10" fmla="*/ 1264444 w 1459707"/>
                <a:gd name="connsiteY10" fmla="*/ 0 h 361950"/>
                <a:gd name="connsiteX11" fmla="*/ 1362075 w 1459707"/>
                <a:gd name="connsiteY11" fmla="*/ 7144 h 361950"/>
                <a:gd name="connsiteX12" fmla="*/ 1450182 w 1459707"/>
                <a:gd name="connsiteY12" fmla="*/ 19050 h 361950"/>
                <a:gd name="connsiteX13" fmla="*/ 1459707 w 1459707"/>
                <a:gd name="connsiteY13" fmla="*/ 180975 h 361950"/>
                <a:gd name="connsiteX14" fmla="*/ 1083469 w 1459707"/>
                <a:gd name="connsiteY14" fmla="*/ 230981 h 361950"/>
                <a:gd name="connsiteX15" fmla="*/ 695325 w 1459707"/>
                <a:gd name="connsiteY15" fmla="*/ 2762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707" h="361950">
                  <a:moveTo>
                    <a:pt x="695325" y="276225"/>
                  </a:moveTo>
                  <a:lnTo>
                    <a:pt x="7144" y="361950"/>
                  </a:lnTo>
                  <a:lnTo>
                    <a:pt x="0" y="166688"/>
                  </a:lnTo>
                  <a:lnTo>
                    <a:pt x="150019" y="166688"/>
                  </a:lnTo>
                  <a:lnTo>
                    <a:pt x="323850" y="152400"/>
                  </a:lnTo>
                  <a:lnTo>
                    <a:pt x="523875" y="126206"/>
                  </a:lnTo>
                  <a:lnTo>
                    <a:pt x="733425" y="92869"/>
                  </a:lnTo>
                  <a:lnTo>
                    <a:pt x="954882" y="54769"/>
                  </a:lnTo>
                  <a:lnTo>
                    <a:pt x="1126332" y="21431"/>
                  </a:lnTo>
                  <a:lnTo>
                    <a:pt x="1195388" y="7144"/>
                  </a:lnTo>
                  <a:lnTo>
                    <a:pt x="1264444" y="0"/>
                  </a:lnTo>
                  <a:lnTo>
                    <a:pt x="1362075" y="7144"/>
                  </a:lnTo>
                  <a:lnTo>
                    <a:pt x="1450182" y="19050"/>
                  </a:lnTo>
                  <a:lnTo>
                    <a:pt x="1459707" y="180975"/>
                  </a:lnTo>
                  <a:lnTo>
                    <a:pt x="1083469" y="230981"/>
                  </a:lnTo>
                  <a:lnTo>
                    <a:pt x="695325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">
              <a:extLst>
                <a:ext uri="{FF2B5EF4-FFF2-40B4-BE49-F238E27FC236}">
                  <a16:creationId xmlns:a16="http://schemas.microsoft.com/office/drawing/2014/main" id="{6420FAF6-86FB-48D9-948A-3EC10E813527}"/>
                </a:ext>
              </a:extLst>
            </p:cNvPr>
            <p:cNvSpPr/>
            <p:nvPr/>
          </p:nvSpPr>
          <p:spPr>
            <a:xfrm>
              <a:off x="6313490" y="3814763"/>
              <a:ext cx="1452562" cy="355600"/>
            </a:xfrm>
            <a:custGeom>
              <a:avLst/>
              <a:gdLst>
                <a:gd name="connsiteX0" fmla="*/ 616744 w 1452562"/>
                <a:gd name="connsiteY0" fmla="*/ 283368 h 354806"/>
                <a:gd name="connsiteX1" fmla="*/ 169069 w 1452562"/>
                <a:gd name="connsiteY1" fmla="*/ 354806 h 354806"/>
                <a:gd name="connsiteX2" fmla="*/ 0 w 1452562"/>
                <a:gd name="connsiteY2" fmla="*/ 338137 h 354806"/>
                <a:gd name="connsiteX3" fmla="*/ 2381 w 1452562"/>
                <a:gd name="connsiteY3" fmla="*/ 169068 h 354806"/>
                <a:gd name="connsiteX4" fmla="*/ 119062 w 1452562"/>
                <a:gd name="connsiteY4" fmla="*/ 171450 h 354806"/>
                <a:gd name="connsiteX5" fmla="*/ 240506 w 1452562"/>
                <a:gd name="connsiteY5" fmla="*/ 164306 h 354806"/>
                <a:gd name="connsiteX6" fmla="*/ 573881 w 1452562"/>
                <a:gd name="connsiteY6" fmla="*/ 126206 h 354806"/>
                <a:gd name="connsiteX7" fmla="*/ 1021556 w 1452562"/>
                <a:gd name="connsiteY7" fmla="*/ 64293 h 354806"/>
                <a:gd name="connsiteX8" fmla="*/ 1440656 w 1452562"/>
                <a:gd name="connsiteY8" fmla="*/ 0 h 354806"/>
                <a:gd name="connsiteX9" fmla="*/ 1452562 w 1452562"/>
                <a:gd name="connsiteY9" fmla="*/ 183356 h 354806"/>
                <a:gd name="connsiteX10" fmla="*/ 1195387 w 1452562"/>
                <a:gd name="connsiteY10" fmla="*/ 209550 h 354806"/>
                <a:gd name="connsiteX11" fmla="*/ 940594 w 1452562"/>
                <a:gd name="connsiteY11" fmla="*/ 242887 h 354806"/>
                <a:gd name="connsiteX12" fmla="*/ 831056 w 1452562"/>
                <a:gd name="connsiteY12" fmla="*/ 252412 h 354806"/>
                <a:gd name="connsiteX13" fmla="*/ 616744 w 1452562"/>
                <a:gd name="connsiteY13" fmla="*/ 28336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562" h="354806">
                  <a:moveTo>
                    <a:pt x="616744" y="283368"/>
                  </a:moveTo>
                  <a:lnTo>
                    <a:pt x="169069" y="354806"/>
                  </a:lnTo>
                  <a:lnTo>
                    <a:pt x="0" y="338137"/>
                  </a:lnTo>
                  <a:cubicBezTo>
                    <a:pt x="794" y="281781"/>
                    <a:pt x="1587" y="225424"/>
                    <a:pt x="2381" y="169068"/>
                  </a:cubicBezTo>
                  <a:lnTo>
                    <a:pt x="119062" y="171450"/>
                  </a:lnTo>
                  <a:lnTo>
                    <a:pt x="240506" y="164306"/>
                  </a:lnTo>
                  <a:lnTo>
                    <a:pt x="573881" y="126206"/>
                  </a:lnTo>
                  <a:lnTo>
                    <a:pt x="1021556" y="64293"/>
                  </a:lnTo>
                  <a:lnTo>
                    <a:pt x="1440656" y="0"/>
                  </a:lnTo>
                  <a:lnTo>
                    <a:pt x="1452562" y="183356"/>
                  </a:lnTo>
                  <a:lnTo>
                    <a:pt x="1195387" y="209550"/>
                  </a:lnTo>
                  <a:lnTo>
                    <a:pt x="940594" y="242887"/>
                  </a:lnTo>
                  <a:lnTo>
                    <a:pt x="831056" y="252412"/>
                  </a:lnTo>
                  <a:lnTo>
                    <a:pt x="616744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B7696828-E47F-4A95-8E7A-022E4DDDF2BD}"/>
                </a:ext>
              </a:extLst>
            </p:cNvPr>
            <p:cNvSpPr/>
            <p:nvPr/>
          </p:nvSpPr>
          <p:spPr>
            <a:xfrm>
              <a:off x="5264153" y="4108451"/>
              <a:ext cx="1624013" cy="1920875"/>
            </a:xfrm>
            <a:custGeom>
              <a:avLst/>
              <a:gdLst>
                <a:gd name="connsiteX0" fmla="*/ 951399 w 1622664"/>
                <a:gd name="connsiteY0" fmla="*/ 1252675 h 1921297"/>
                <a:gd name="connsiteX1" fmla="*/ 790190 w 1622664"/>
                <a:gd name="connsiteY1" fmla="*/ 1398027 h 1921297"/>
                <a:gd name="connsiteX2" fmla="*/ 628981 w 1622664"/>
                <a:gd name="connsiteY2" fmla="*/ 1532809 h 1921297"/>
                <a:gd name="connsiteX3" fmla="*/ 523270 w 1622664"/>
                <a:gd name="connsiteY3" fmla="*/ 1612092 h 1921297"/>
                <a:gd name="connsiteX4" fmla="*/ 338276 w 1622664"/>
                <a:gd name="connsiteY4" fmla="*/ 1736302 h 1921297"/>
                <a:gd name="connsiteX5" fmla="*/ 169138 w 1622664"/>
                <a:gd name="connsiteY5" fmla="*/ 1844656 h 1921297"/>
                <a:gd name="connsiteX6" fmla="*/ 52856 w 1622664"/>
                <a:gd name="connsiteY6" fmla="*/ 1913368 h 1921297"/>
                <a:gd name="connsiteX7" fmla="*/ 26428 w 1622664"/>
                <a:gd name="connsiteY7" fmla="*/ 1921297 h 1921297"/>
                <a:gd name="connsiteX8" fmla="*/ 10571 w 1622664"/>
                <a:gd name="connsiteY8" fmla="*/ 1918654 h 1921297"/>
                <a:gd name="connsiteX9" fmla="*/ 2643 w 1622664"/>
                <a:gd name="connsiteY9" fmla="*/ 1913368 h 1921297"/>
                <a:gd name="connsiteX10" fmla="*/ 0 w 1622664"/>
                <a:gd name="connsiteY10" fmla="*/ 1897512 h 1921297"/>
                <a:gd name="connsiteX11" fmla="*/ 7929 w 1622664"/>
                <a:gd name="connsiteY11" fmla="*/ 1871084 h 1921297"/>
                <a:gd name="connsiteX12" fmla="*/ 26428 w 1622664"/>
                <a:gd name="connsiteY12" fmla="*/ 1849942 h 1921297"/>
                <a:gd name="connsiteX13" fmla="*/ 190280 w 1622664"/>
                <a:gd name="connsiteY13" fmla="*/ 1731017 h 1921297"/>
                <a:gd name="connsiteX14" fmla="*/ 314491 w 1622664"/>
                <a:gd name="connsiteY14" fmla="*/ 1635877 h 1921297"/>
                <a:gd name="connsiteX15" fmla="*/ 451915 w 1622664"/>
                <a:gd name="connsiteY15" fmla="*/ 1516952 h 1921297"/>
                <a:gd name="connsiteX16" fmla="*/ 626338 w 1622664"/>
                <a:gd name="connsiteY16" fmla="*/ 1353100 h 1921297"/>
                <a:gd name="connsiteX17" fmla="*/ 763762 w 1622664"/>
                <a:gd name="connsiteY17" fmla="*/ 1202462 h 1921297"/>
                <a:gd name="connsiteX18" fmla="*/ 895901 w 1622664"/>
                <a:gd name="connsiteY18" fmla="*/ 1043895 h 1921297"/>
                <a:gd name="connsiteX19" fmla="*/ 1012183 w 1622664"/>
                <a:gd name="connsiteY19" fmla="*/ 890615 h 1921297"/>
                <a:gd name="connsiteX20" fmla="*/ 1091466 w 1622664"/>
                <a:gd name="connsiteY20" fmla="*/ 769047 h 1921297"/>
                <a:gd name="connsiteX21" fmla="*/ 1189249 w 1622664"/>
                <a:gd name="connsiteY21" fmla="*/ 605195 h 1921297"/>
                <a:gd name="connsiteX22" fmla="*/ 1239462 w 1622664"/>
                <a:gd name="connsiteY22" fmla="*/ 510055 h 1921297"/>
                <a:gd name="connsiteX23" fmla="*/ 1265889 w 1622664"/>
                <a:gd name="connsiteY23" fmla="*/ 457200 h 1921297"/>
                <a:gd name="connsiteX24" fmla="*/ 1281746 w 1622664"/>
                <a:gd name="connsiteY24" fmla="*/ 420201 h 1921297"/>
                <a:gd name="connsiteX25" fmla="*/ 1287032 w 1622664"/>
                <a:gd name="connsiteY25" fmla="*/ 396416 h 1921297"/>
                <a:gd name="connsiteX26" fmla="*/ 1289674 w 1622664"/>
                <a:gd name="connsiteY26" fmla="*/ 372631 h 1921297"/>
                <a:gd name="connsiteX27" fmla="*/ 1287032 w 1622664"/>
                <a:gd name="connsiteY27" fmla="*/ 338275 h 1921297"/>
                <a:gd name="connsiteX28" fmla="*/ 1273818 w 1622664"/>
                <a:gd name="connsiteY28" fmla="*/ 295990 h 1921297"/>
                <a:gd name="connsiteX29" fmla="*/ 1247390 w 1622664"/>
                <a:gd name="connsiteY29" fmla="*/ 243135 h 1921297"/>
                <a:gd name="connsiteX30" fmla="*/ 1226248 w 1622664"/>
                <a:gd name="connsiteY30" fmla="*/ 195565 h 1921297"/>
                <a:gd name="connsiteX31" fmla="*/ 1191892 w 1622664"/>
                <a:gd name="connsiteY31" fmla="*/ 97782 h 1921297"/>
                <a:gd name="connsiteX32" fmla="*/ 1152250 w 1622664"/>
                <a:gd name="connsiteY32" fmla="*/ 0 h 1921297"/>
                <a:gd name="connsiteX33" fmla="*/ 1228891 w 1622664"/>
                <a:gd name="connsiteY33" fmla="*/ 21142 h 1921297"/>
                <a:gd name="connsiteX34" fmla="*/ 1271175 w 1622664"/>
                <a:gd name="connsiteY34" fmla="*/ 79283 h 1921297"/>
                <a:gd name="connsiteX35" fmla="*/ 1350458 w 1622664"/>
                <a:gd name="connsiteY35" fmla="*/ 145352 h 1921297"/>
                <a:gd name="connsiteX36" fmla="*/ 1448241 w 1622664"/>
                <a:gd name="connsiteY36" fmla="*/ 227278 h 1921297"/>
                <a:gd name="connsiteX37" fmla="*/ 1509025 w 1622664"/>
                <a:gd name="connsiteY37" fmla="*/ 264277 h 1921297"/>
                <a:gd name="connsiteX38" fmla="*/ 1540738 w 1622664"/>
                <a:gd name="connsiteY38" fmla="*/ 282776 h 1921297"/>
                <a:gd name="connsiteX39" fmla="*/ 1577737 w 1622664"/>
                <a:gd name="connsiteY39" fmla="*/ 309204 h 1921297"/>
                <a:gd name="connsiteX40" fmla="*/ 1601522 w 1622664"/>
                <a:gd name="connsiteY40" fmla="*/ 332989 h 1921297"/>
                <a:gd name="connsiteX41" fmla="*/ 1614736 w 1622664"/>
                <a:gd name="connsiteY41" fmla="*/ 354131 h 1921297"/>
                <a:gd name="connsiteX42" fmla="*/ 1622664 w 1622664"/>
                <a:gd name="connsiteY42" fmla="*/ 377916 h 1921297"/>
                <a:gd name="connsiteX43" fmla="*/ 1620021 w 1622664"/>
                <a:gd name="connsiteY43" fmla="*/ 412272 h 1921297"/>
                <a:gd name="connsiteX44" fmla="*/ 1609450 w 1622664"/>
                <a:gd name="connsiteY44" fmla="*/ 443986 h 1921297"/>
                <a:gd name="connsiteX45" fmla="*/ 1585665 w 1622664"/>
                <a:gd name="connsiteY45" fmla="*/ 473056 h 1921297"/>
                <a:gd name="connsiteX46" fmla="*/ 1553952 w 1622664"/>
                <a:gd name="connsiteY46" fmla="*/ 504769 h 1921297"/>
                <a:gd name="connsiteX47" fmla="*/ 1456169 w 1622664"/>
                <a:gd name="connsiteY47" fmla="*/ 652765 h 1921297"/>
                <a:gd name="connsiteX48" fmla="*/ 1324030 w 1622664"/>
                <a:gd name="connsiteY48" fmla="*/ 835116 h 1921297"/>
                <a:gd name="connsiteX49" fmla="*/ 1226248 w 1622664"/>
                <a:gd name="connsiteY49" fmla="*/ 956684 h 1921297"/>
                <a:gd name="connsiteX50" fmla="*/ 1128465 w 1622664"/>
                <a:gd name="connsiteY50" fmla="*/ 1067680 h 1921297"/>
                <a:gd name="connsiteX51" fmla="*/ 951399 w 1622664"/>
                <a:gd name="connsiteY51" fmla="*/ 1252675 h 192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2664" h="1921297">
                  <a:moveTo>
                    <a:pt x="951399" y="1252675"/>
                  </a:moveTo>
                  <a:lnTo>
                    <a:pt x="790190" y="1398027"/>
                  </a:lnTo>
                  <a:lnTo>
                    <a:pt x="628981" y="1532809"/>
                  </a:lnTo>
                  <a:lnTo>
                    <a:pt x="523270" y="1612092"/>
                  </a:lnTo>
                  <a:lnTo>
                    <a:pt x="338276" y="1736302"/>
                  </a:lnTo>
                  <a:lnTo>
                    <a:pt x="169138" y="1844656"/>
                  </a:lnTo>
                  <a:lnTo>
                    <a:pt x="52856" y="1913368"/>
                  </a:lnTo>
                  <a:lnTo>
                    <a:pt x="26428" y="1921297"/>
                  </a:lnTo>
                  <a:lnTo>
                    <a:pt x="10571" y="1918654"/>
                  </a:lnTo>
                  <a:lnTo>
                    <a:pt x="2643" y="1913368"/>
                  </a:lnTo>
                  <a:lnTo>
                    <a:pt x="0" y="1897512"/>
                  </a:lnTo>
                  <a:lnTo>
                    <a:pt x="7929" y="1871084"/>
                  </a:lnTo>
                  <a:lnTo>
                    <a:pt x="26428" y="1849942"/>
                  </a:lnTo>
                  <a:lnTo>
                    <a:pt x="190280" y="1731017"/>
                  </a:lnTo>
                  <a:lnTo>
                    <a:pt x="314491" y="1635877"/>
                  </a:lnTo>
                  <a:lnTo>
                    <a:pt x="451915" y="1516952"/>
                  </a:lnTo>
                  <a:lnTo>
                    <a:pt x="626338" y="1353100"/>
                  </a:lnTo>
                  <a:lnTo>
                    <a:pt x="763762" y="1202462"/>
                  </a:lnTo>
                  <a:lnTo>
                    <a:pt x="895901" y="1043895"/>
                  </a:lnTo>
                  <a:lnTo>
                    <a:pt x="1012183" y="890615"/>
                  </a:lnTo>
                  <a:lnTo>
                    <a:pt x="1091466" y="769047"/>
                  </a:lnTo>
                  <a:lnTo>
                    <a:pt x="1189249" y="605195"/>
                  </a:lnTo>
                  <a:lnTo>
                    <a:pt x="1239462" y="510055"/>
                  </a:lnTo>
                  <a:lnTo>
                    <a:pt x="1265889" y="457200"/>
                  </a:lnTo>
                  <a:lnTo>
                    <a:pt x="1281746" y="420201"/>
                  </a:lnTo>
                  <a:lnTo>
                    <a:pt x="1287032" y="396416"/>
                  </a:lnTo>
                  <a:lnTo>
                    <a:pt x="1289674" y="372631"/>
                  </a:lnTo>
                  <a:lnTo>
                    <a:pt x="1287032" y="338275"/>
                  </a:lnTo>
                  <a:lnTo>
                    <a:pt x="1273818" y="295990"/>
                  </a:lnTo>
                  <a:lnTo>
                    <a:pt x="1247390" y="243135"/>
                  </a:lnTo>
                  <a:lnTo>
                    <a:pt x="1226248" y="195565"/>
                  </a:lnTo>
                  <a:lnTo>
                    <a:pt x="1191892" y="97782"/>
                  </a:lnTo>
                  <a:lnTo>
                    <a:pt x="1152250" y="0"/>
                  </a:lnTo>
                  <a:lnTo>
                    <a:pt x="1228891" y="21142"/>
                  </a:lnTo>
                  <a:lnTo>
                    <a:pt x="1271175" y="79283"/>
                  </a:lnTo>
                  <a:lnTo>
                    <a:pt x="1350458" y="145352"/>
                  </a:lnTo>
                  <a:lnTo>
                    <a:pt x="1448241" y="227278"/>
                  </a:lnTo>
                  <a:lnTo>
                    <a:pt x="1509025" y="264277"/>
                  </a:lnTo>
                  <a:lnTo>
                    <a:pt x="1540738" y="282776"/>
                  </a:lnTo>
                  <a:lnTo>
                    <a:pt x="1577737" y="309204"/>
                  </a:lnTo>
                  <a:lnTo>
                    <a:pt x="1601522" y="332989"/>
                  </a:lnTo>
                  <a:lnTo>
                    <a:pt x="1614736" y="354131"/>
                  </a:lnTo>
                  <a:lnTo>
                    <a:pt x="1622664" y="377916"/>
                  </a:lnTo>
                  <a:lnTo>
                    <a:pt x="1620021" y="412272"/>
                  </a:lnTo>
                  <a:lnTo>
                    <a:pt x="1609450" y="443986"/>
                  </a:lnTo>
                  <a:lnTo>
                    <a:pt x="1585665" y="473056"/>
                  </a:lnTo>
                  <a:lnTo>
                    <a:pt x="1553952" y="504769"/>
                  </a:lnTo>
                  <a:lnTo>
                    <a:pt x="1456169" y="652765"/>
                  </a:lnTo>
                  <a:lnTo>
                    <a:pt x="1324030" y="835116"/>
                  </a:lnTo>
                  <a:lnTo>
                    <a:pt x="1226248" y="956684"/>
                  </a:lnTo>
                  <a:lnTo>
                    <a:pt x="1128465" y="1067680"/>
                  </a:lnTo>
                  <a:lnTo>
                    <a:pt x="951399" y="1252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53A948D7-93C0-4DB2-B3FD-7907123BC998}"/>
                </a:ext>
              </a:extLst>
            </p:cNvPr>
            <p:cNvSpPr/>
            <p:nvPr/>
          </p:nvSpPr>
          <p:spPr>
            <a:xfrm rot="16200000">
              <a:off x="6946109" y="4142582"/>
              <a:ext cx="1905000" cy="1620837"/>
            </a:xfrm>
            <a:custGeom>
              <a:avLst/>
              <a:gdLst>
                <a:gd name="connsiteX0" fmla="*/ 892968 w 1905000"/>
                <a:gd name="connsiteY0" fmla="*/ 347663 h 1621632"/>
                <a:gd name="connsiteX1" fmla="*/ 552450 w 1905000"/>
                <a:gd name="connsiteY1" fmla="*/ 338138 h 1621632"/>
                <a:gd name="connsiteX2" fmla="*/ 447675 w 1905000"/>
                <a:gd name="connsiteY2" fmla="*/ 338138 h 1621632"/>
                <a:gd name="connsiteX3" fmla="*/ 395287 w 1905000"/>
                <a:gd name="connsiteY3" fmla="*/ 342900 h 1621632"/>
                <a:gd name="connsiteX4" fmla="*/ 354806 w 1905000"/>
                <a:gd name="connsiteY4" fmla="*/ 352425 h 1621632"/>
                <a:gd name="connsiteX5" fmla="*/ 309562 w 1905000"/>
                <a:gd name="connsiteY5" fmla="*/ 371475 h 1621632"/>
                <a:gd name="connsiteX6" fmla="*/ 288131 w 1905000"/>
                <a:gd name="connsiteY6" fmla="*/ 390525 h 1621632"/>
                <a:gd name="connsiteX7" fmla="*/ 266700 w 1905000"/>
                <a:gd name="connsiteY7" fmla="*/ 414338 h 1621632"/>
                <a:gd name="connsiteX8" fmla="*/ 250031 w 1905000"/>
                <a:gd name="connsiteY8" fmla="*/ 442913 h 1621632"/>
                <a:gd name="connsiteX9" fmla="*/ 238125 w 1905000"/>
                <a:gd name="connsiteY9" fmla="*/ 507207 h 1621632"/>
                <a:gd name="connsiteX10" fmla="*/ 223837 w 1905000"/>
                <a:gd name="connsiteY10" fmla="*/ 631032 h 1621632"/>
                <a:gd name="connsiteX11" fmla="*/ 221456 w 1905000"/>
                <a:gd name="connsiteY11" fmla="*/ 752475 h 1621632"/>
                <a:gd name="connsiteX12" fmla="*/ 228600 w 1905000"/>
                <a:gd name="connsiteY12" fmla="*/ 916782 h 1621632"/>
                <a:gd name="connsiteX13" fmla="*/ 235743 w 1905000"/>
                <a:gd name="connsiteY13" fmla="*/ 1000125 h 1621632"/>
                <a:gd name="connsiteX14" fmla="*/ 250031 w 1905000"/>
                <a:gd name="connsiteY14" fmla="*/ 1083469 h 1621632"/>
                <a:gd name="connsiteX15" fmla="*/ 269081 w 1905000"/>
                <a:gd name="connsiteY15" fmla="*/ 1162050 h 1621632"/>
                <a:gd name="connsiteX16" fmla="*/ 292893 w 1905000"/>
                <a:gd name="connsiteY16" fmla="*/ 1214438 h 1621632"/>
                <a:gd name="connsiteX17" fmla="*/ 326231 w 1905000"/>
                <a:gd name="connsiteY17" fmla="*/ 1507332 h 1621632"/>
                <a:gd name="connsiteX18" fmla="*/ 288131 w 1905000"/>
                <a:gd name="connsiteY18" fmla="*/ 1540669 h 1621632"/>
                <a:gd name="connsiteX19" fmla="*/ 254793 w 1905000"/>
                <a:gd name="connsiteY19" fmla="*/ 1571625 h 1621632"/>
                <a:gd name="connsiteX20" fmla="*/ 216693 w 1905000"/>
                <a:gd name="connsiteY20" fmla="*/ 1604963 h 1621632"/>
                <a:gd name="connsiteX21" fmla="*/ 195262 w 1905000"/>
                <a:gd name="connsiteY21" fmla="*/ 1616869 h 1621632"/>
                <a:gd name="connsiteX22" fmla="*/ 180975 w 1905000"/>
                <a:gd name="connsiteY22" fmla="*/ 1621632 h 1621632"/>
                <a:gd name="connsiteX23" fmla="*/ 159543 w 1905000"/>
                <a:gd name="connsiteY23" fmla="*/ 1616869 h 1621632"/>
                <a:gd name="connsiteX24" fmla="*/ 142875 w 1905000"/>
                <a:gd name="connsiteY24" fmla="*/ 1597819 h 1621632"/>
                <a:gd name="connsiteX25" fmla="*/ 104775 w 1905000"/>
                <a:gd name="connsiteY25" fmla="*/ 1538288 h 1621632"/>
                <a:gd name="connsiteX26" fmla="*/ 83343 w 1905000"/>
                <a:gd name="connsiteY26" fmla="*/ 1488282 h 1621632"/>
                <a:gd name="connsiteX27" fmla="*/ 61912 w 1905000"/>
                <a:gd name="connsiteY27" fmla="*/ 1431132 h 1621632"/>
                <a:gd name="connsiteX28" fmla="*/ 45243 w 1905000"/>
                <a:gd name="connsiteY28" fmla="*/ 1357313 h 1621632"/>
                <a:gd name="connsiteX29" fmla="*/ 23812 w 1905000"/>
                <a:gd name="connsiteY29" fmla="*/ 1226344 h 1621632"/>
                <a:gd name="connsiteX30" fmla="*/ 7143 w 1905000"/>
                <a:gd name="connsiteY30" fmla="*/ 1100138 h 1621632"/>
                <a:gd name="connsiteX31" fmla="*/ 0 w 1905000"/>
                <a:gd name="connsiteY31" fmla="*/ 945357 h 1621632"/>
                <a:gd name="connsiteX32" fmla="*/ 0 w 1905000"/>
                <a:gd name="connsiteY32" fmla="*/ 845344 h 1621632"/>
                <a:gd name="connsiteX33" fmla="*/ 11906 w 1905000"/>
                <a:gd name="connsiteY33" fmla="*/ 685800 h 1621632"/>
                <a:gd name="connsiteX34" fmla="*/ 28575 w 1905000"/>
                <a:gd name="connsiteY34" fmla="*/ 554832 h 1621632"/>
                <a:gd name="connsiteX35" fmla="*/ 42862 w 1905000"/>
                <a:gd name="connsiteY35" fmla="*/ 492919 h 1621632"/>
                <a:gd name="connsiteX36" fmla="*/ 66675 w 1905000"/>
                <a:gd name="connsiteY36" fmla="*/ 428625 h 1621632"/>
                <a:gd name="connsiteX37" fmla="*/ 97631 w 1905000"/>
                <a:gd name="connsiteY37" fmla="*/ 359569 h 1621632"/>
                <a:gd name="connsiteX38" fmla="*/ 128587 w 1905000"/>
                <a:gd name="connsiteY38" fmla="*/ 309563 h 1621632"/>
                <a:gd name="connsiteX39" fmla="*/ 157162 w 1905000"/>
                <a:gd name="connsiteY39" fmla="*/ 273844 h 1621632"/>
                <a:gd name="connsiteX40" fmla="*/ 185737 w 1905000"/>
                <a:gd name="connsiteY40" fmla="*/ 242888 h 1621632"/>
                <a:gd name="connsiteX41" fmla="*/ 219075 w 1905000"/>
                <a:gd name="connsiteY41" fmla="*/ 216694 h 1621632"/>
                <a:gd name="connsiteX42" fmla="*/ 266700 w 1905000"/>
                <a:gd name="connsiteY42" fmla="*/ 192882 h 1621632"/>
                <a:gd name="connsiteX43" fmla="*/ 333375 w 1905000"/>
                <a:gd name="connsiteY43" fmla="*/ 166688 h 1621632"/>
                <a:gd name="connsiteX44" fmla="*/ 402431 w 1905000"/>
                <a:gd name="connsiteY44" fmla="*/ 150019 h 1621632"/>
                <a:gd name="connsiteX45" fmla="*/ 476250 w 1905000"/>
                <a:gd name="connsiteY45" fmla="*/ 138113 h 1621632"/>
                <a:gd name="connsiteX46" fmla="*/ 604837 w 1905000"/>
                <a:gd name="connsiteY46" fmla="*/ 133350 h 1621632"/>
                <a:gd name="connsiteX47" fmla="*/ 957262 w 1905000"/>
                <a:gd name="connsiteY47" fmla="*/ 135732 h 1621632"/>
                <a:gd name="connsiteX48" fmla="*/ 1371600 w 1905000"/>
                <a:gd name="connsiteY48" fmla="*/ 135732 h 1621632"/>
                <a:gd name="connsiteX49" fmla="*/ 1450181 w 1905000"/>
                <a:gd name="connsiteY49" fmla="*/ 140494 h 1621632"/>
                <a:gd name="connsiteX50" fmla="*/ 1514475 w 1905000"/>
                <a:gd name="connsiteY50" fmla="*/ 145257 h 1621632"/>
                <a:gd name="connsiteX51" fmla="*/ 1578768 w 1905000"/>
                <a:gd name="connsiteY51" fmla="*/ 147638 h 1621632"/>
                <a:gd name="connsiteX52" fmla="*/ 1640681 w 1905000"/>
                <a:gd name="connsiteY52" fmla="*/ 145257 h 1621632"/>
                <a:gd name="connsiteX53" fmla="*/ 1676400 w 1905000"/>
                <a:gd name="connsiteY53" fmla="*/ 138113 h 1621632"/>
                <a:gd name="connsiteX54" fmla="*/ 1712118 w 1905000"/>
                <a:gd name="connsiteY54" fmla="*/ 123825 h 1621632"/>
                <a:gd name="connsiteX55" fmla="*/ 1866900 w 1905000"/>
                <a:gd name="connsiteY55" fmla="*/ 0 h 1621632"/>
                <a:gd name="connsiteX56" fmla="*/ 1905000 w 1905000"/>
                <a:gd name="connsiteY56" fmla="*/ 150019 h 1621632"/>
                <a:gd name="connsiteX57" fmla="*/ 1797843 w 1905000"/>
                <a:gd name="connsiteY57" fmla="*/ 276225 h 1621632"/>
                <a:gd name="connsiteX58" fmla="*/ 1750218 w 1905000"/>
                <a:gd name="connsiteY58" fmla="*/ 323850 h 1621632"/>
                <a:gd name="connsiteX59" fmla="*/ 1702593 w 1905000"/>
                <a:gd name="connsiteY59" fmla="*/ 361950 h 1621632"/>
                <a:gd name="connsiteX60" fmla="*/ 1669256 w 1905000"/>
                <a:gd name="connsiteY60" fmla="*/ 385763 h 1621632"/>
                <a:gd name="connsiteX61" fmla="*/ 1621631 w 1905000"/>
                <a:gd name="connsiteY61" fmla="*/ 402432 h 1621632"/>
                <a:gd name="connsiteX62" fmla="*/ 1595437 w 1905000"/>
                <a:gd name="connsiteY62" fmla="*/ 404813 h 1621632"/>
                <a:gd name="connsiteX63" fmla="*/ 1566862 w 1905000"/>
                <a:gd name="connsiteY63" fmla="*/ 404813 h 1621632"/>
                <a:gd name="connsiteX64" fmla="*/ 1545431 w 1905000"/>
                <a:gd name="connsiteY64" fmla="*/ 395288 h 1621632"/>
                <a:gd name="connsiteX65" fmla="*/ 1509712 w 1905000"/>
                <a:gd name="connsiteY65" fmla="*/ 378619 h 1621632"/>
                <a:gd name="connsiteX66" fmla="*/ 1471612 w 1905000"/>
                <a:gd name="connsiteY66" fmla="*/ 364332 h 1621632"/>
                <a:gd name="connsiteX67" fmla="*/ 1402556 w 1905000"/>
                <a:gd name="connsiteY67" fmla="*/ 357188 h 1621632"/>
                <a:gd name="connsiteX68" fmla="*/ 892968 w 1905000"/>
                <a:gd name="connsiteY68" fmla="*/ 3476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5000" h="1621632">
                  <a:moveTo>
                    <a:pt x="892968" y="347663"/>
                  </a:moveTo>
                  <a:lnTo>
                    <a:pt x="552450" y="338138"/>
                  </a:lnTo>
                  <a:lnTo>
                    <a:pt x="447675" y="338138"/>
                  </a:lnTo>
                  <a:lnTo>
                    <a:pt x="395287" y="342900"/>
                  </a:lnTo>
                  <a:lnTo>
                    <a:pt x="354806" y="352425"/>
                  </a:lnTo>
                  <a:lnTo>
                    <a:pt x="309562" y="371475"/>
                  </a:lnTo>
                  <a:lnTo>
                    <a:pt x="288131" y="390525"/>
                  </a:lnTo>
                  <a:lnTo>
                    <a:pt x="266700" y="414338"/>
                  </a:lnTo>
                  <a:lnTo>
                    <a:pt x="250031" y="442913"/>
                  </a:lnTo>
                  <a:lnTo>
                    <a:pt x="238125" y="507207"/>
                  </a:lnTo>
                  <a:lnTo>
                    <a:pt x="223837" y="631032"/>
                  </a:lnTo>
                  <a:cubicBezTo>
                    <a:pt x="223043" y="671513"/>
                    <a:pt x="222250" y="711994"/>
                    <a:pt x="221456" y="752475"/>
                  </a:cubicBezTo>
                  <a:lnTo>
                    <a:pt x="228600" y="916782"/>
                  </a:lnTo>
                  <a:lnTo>
                    <a:pt x="235743" y="1000125"/>
                  </a:lnTo>
                  <a:lnTo>
                    <a:pt x="250031" y="1083469"/>
                  </a:lnTo>
                  <a:lnTo>
                    <a:pt x="269081" y="1162050"/>
                  </a:lnTo>
                  <a:lnTo>
                    <a:pt x="292893" y="1214438"/>
                  </a:lnTo>
                  <a:lnTo>
                    <a:pt x="326231" y="1507332"/>
                  </a:lnTo>
                  <a:lnTo>
                    <a:pt x="288131" y="1540669"/>
                  </a:lnTo>
                  <a:lnTo>
                    <a:pt x="254793" y="1571625"/>
                  </a:lnTo>
                  <a:lnTo>
                    <a:pt x="216693" y="1604963"/>
                  </a:lnTo>
                  <a:lnTo>
                    <a:pt x="195262" y="1616869"/>
                  </a:lnTo>
                  <a:lnTo>
                    <a:pt x="180975" y="1621632"/>
                  </a:lnTo>
                  <a:lnTo>
                    <a:pt x="159543" y="1616869"/>
                  </a:lnTo>
                  <a:lnTo>
                    <a:pt x="142875" y="1597819"/>
                  </a:lnTo>
                  <a:lnTo>
                    <a:pt x="104775" y="1538288"/>
                  </a:lnTo>
                  <a:lnTo>
                    <a:pt x="83343" y="1488282"/>
                  </a:lnTo>
                  <a:lnTo>
                    <a:pt x="61912" y="1431132"/>
                  </a:lnTo>
                  <a:lnTo>
                    <a:pt x="45243" y="1357313"/>
                  </a:lnTo>
                  <a:lnTo>
                    <a:pt x="23812" y="1226344"/>
                  </a:lnTo>
                  <a:lnTo>
                    <a:pt x="7143" y="1100138"/>
                  </a:lnTo>
                  <a:lnTo>
                    <a:pt x="0" y="945357"/>
                  </a:lnTo>
                  <a:lnTo>
                    <a:pt x="0" y="845344"/>
                  </a:lnTo>
                  <a:lnTo>
                    <a:pt x="11906" y="685800"/>
                  </a:lnTo>
                  <a:lnTo>
                    <a:pt x="28575" y="554832"/>
                  </a:lnTo>
                  <a:lnTo>
                    <a:pt x="42862" y="492919"/>
                  </a:lnTo>
                  <a:lnTo>
                    <a:pt x="66675" y="428625"/>
                  </a:lnTo>
                  <a:lnTo>
                    <a:pt x="97631" y="359569"/>
                  </a:lnTo>
                  <a:lnTo>
                    <a:pt x="128587" y="309563"/>
                  </a:lnTo>
                  <a:lnTo>
                    <a:pt x="157162" y="273844"/>
                  </a:lnTo>
                  <a:lnTo>
                    <a:pt x="185737" y="242888"/>
                  </a:lnTo>
                  <a:lnTo>
                    <a:pt x="219075" y="216694"/>
                  </a:lnTo>
                  <a:lnTo>
                    <a:pt x="266700" y="192882"/>
                  </a:lnTo>
                  <a:lnTo>
                    <a:pt x="333375" y="166688"/>
                  </a:lnTo>
                  <a:lnTo>
                    <a:pt x="402431" y="150019"/>
                  </a:lnTo>
                  <a:lnTo>
                    <a:pt x="476250" y="138113"/>
                  </a:lnTo>
                  <a:lnTo>
                    <a:pt x="604837" y="133350"/>
                  </a:lnTo>
                  <a:lnTo>
                    <a:pt x="957262" y="135732"/>
                  </a:lnTo>
                  <a:lnTo>
                    <a:pt x="1371600" y="135732"/>
                  </a:lnTo>
                  <a:lnTo>
                    <a:pt x="1450181" y="140494"/>
                  </a:lnTo>
                  <a:lnTo>
                    <a:pt x="1514475" y="145257"/>
                  </a:lnTo>
                  <a:lnTo>
                    <a:pt x="1578768" y="147638"/>
                  </a:lnTo>
                  <a:lnTo>
                    <a:pt x="1640681" y="145257"/>
                  </a:lnTo>
                  <a:lnTo>
                    <a:pt x="1676400" y="138113"/>
                  </a:lnTo>
                  <a:lnTo>
                    <a:pt x="1712118" y="123825"/>
                  </a:lnTo>
                  <a:lnTo>
                    <a:pt x="1866900" y="0"/>
                  </a:lnTo>
                  <a:lnTo>
                    <a:pt x="1905000" y="150019"/>
                  </a:lnTo>
                  <a:lnTo>
                    <a:pt x="1797843" y="276225"/>
                  </a:lnTo>
                  <a:lnTo>
                    <a:pt x="1750218" y="323850"/>
                  </a:lnTo>
                  <a:lnTo>
                    <a:pt x="1702593" y="361950"/>
                  </a:lnTo>
                  <a:lnTo>
                    <a:pt x="1669256" y="385763"/>
                  </a:lnTo>
                  <a:lnTo>
                    <a:pt x="1621631" y="402432"/>
                  </a:lnTo>
                  <a:lnTo>
                    <a:pt x="1595437" y="404813"/>
                  </a:lnTo>
                  <a:lnTo>
                    <a:pt x="1566862" y="404813"/>
                  </a:lnTo>
                  <a:lnTo>
                    <a:pt x="1545431" y="395288"/>
                  </a:lnTo>
                  <a:lnTo>
                    <a:pt x="1509712" y="378619"/>
                  </a:lnTo>
                  <a:lnTo>
                    <a:pt x="1471612" y="364332"/>
                  </a:lnTo>
                  <a:lnTo>
                    <a:pt x="1402556" y="357188"/>
                  </a:lnTo>
                  <a:lnTo>
                    <a:pt x="892968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35291D94-9512-46BC-A02A-0D58D4DFA516}"/>
                </a:ext>
              </a:extLst>
            </p:cNvPr>
            <p:cNvSpPr/>
            <p:nvPr/>
          </p:nvSpPr>
          <p:spPr>
            <a:xfrm>
              <a:off x="8272464" y="4922838"/>
              <a:ext cx="346075" cy="749300"/>
            </a:xfrm>
            <a:custGeom>
              <a:avLst/>
              <a:gdLst>
                <a:gd name="connsiteX0" fmla="*/ 226218 w 345281"/>
                <a:gd name="connsiteY0" fmla="*/ 288131 h 750094"/>
                <a:gd name="connsiteX1" fmla="*/ 252412 w 345281"/>
                <a:gd name="connsiteY1" fmla="*/ 454819 h 750094"/>
                <a:gd name="connsiteX2" fmla="*/ 264318 w 345281"/>
                <a:gd name="connsiteY2" fmla="*/ 497681 h 750094"/>
                <a:gd name="connsiteX3" fmla="*/ 283368 w 345281"/>
                <a:gd name="connsiteY3" fmla="*/ 566737 h 750094"/>
                <a:gd name="connsiteX4" fmla="*/ 345281 w 345281"/>
                <a:gd name="connsiteY4" fmla="*/ 711994 h 750094"/>
                <a:gd name="connsiteX5" fmla="*/ 0 w 345281"/>
                <a:gd name="connsiteY5" fmla="*/ 750094 h 750094"/>
                <a:gd name="connsiteX6" fmla="*/ 28575 w 345281"/>
                <a:gd name="connsiteY6" fmla="*/ 690562 h 750094"/>
                <a:gd name="connsiteX7" fmla="*/ 54768 w 345281"/>
                <a:gd name="connsiteY7" fmla="*/ 647700 h 750094"/>
                <a:gd name="connsiteX8" fmla="*/ 76200 w 345281"/>
                <a:gd name="connsiteY8" fmla="*/ 602456 h 750094"/>
                <a:gd name="connsiteX9" fmla="*/ 97631 w 345281"/>
                <a:gd name="connsiteY9" fmla="*/ 535781 h 750094"/>
                <a:gd name="connsiteX10" fmla="*/ 114300 w 345281"/>
                <a:gd name="connsiteY10" fmla="*/ 447675 h 750094"/>
                <a:gd name="connsiteX11" fmla="*/ 130968 w 345281"/>
                <a:gd name="connsiteY11" fmla="*/ 323850 h 750094"/>
                <a:gd name="connsiteX12" fmla="*/ 140493 w 345281"/>
                <a:gd name="connsiteY12" fmla="*/ 226219 h 750094"/>
                <a:gd name="connsiteX13" fmla="*/ 150018 w 345281"/>
                <a:gd name="connsiteY13" fmla="*/ 100012 h 750094"/>
                <a:gd name="connsiteX14" fmla="*/ 154781 w 345281"/>
                <a:gd name="connsiteY14" fmla="*/ 38100 h 750094"/>
                <a:gd name="connsiteX15" fmla="*/ 157162 w 345281"/>
                <a:gd name="connsiteY15" fmla="*/ 21431 h 750094"/>
                <a:gd name="connsiteX16" fmla="*/ 166687 w 345281"/>
                <a:gd name="connsiteY16" fmla="*/ 7144 h 750094"/>
                <a:gd name="connsiteX17" fmla="*/ 173831 w 345281"/>
                <a:gd name="connsiteY17" fmla="*/ 0 h 750094"/>
                <a:gd name="connsiteX18" fmla="*/ 188118 w 345281"/>
                <a:gd name="connsiteY18" fmla="*/ 2381 h 750094"/>
                <a:gd name="connsiteX19" fmla="*/ 195262 w 345281"/>
                <a:gd name="connsiteY19" fmla="*/ 11906 h 750094"/>
                <a:gd name="connsiteX20" fmla="*/ 202406 w 345281"/>
                <a:gd name="connsiteY20" fmla="*/ 40481 h 750094"/>
                <a:gd name="connsiteX21" fmla="*/ 209550 w 345281"/>
                <a:gd name="connsiteY21" fmla="*/ 102394 h 750094"/>
                <a:gd name="connsiteX22" fmla="*/ 226218 w 345281"/>
                <a:gd name="connsiteY22" fmla="*/ 288131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5281" h="750094">
                  <a:moveTo>
                    <a:pt x="226218" y="288131"/>
                  </a:moveTo>
                  <a:lnTo>
                    <a:pt x="252412" y="454819"/>
                  </a:lnTo>
                  <a:lnTo>
                    <a:pt x="264318" y="497681"/>
                  </a:lnTo>
                  <a:lnTo>
                    <a:pt x="283368" y="566737"/>
                  </a:lnTo>
                  <a:lnTo>
                    <a:pt x="345281" y="711994"/>
                  </a:lnTo>
                  <a:lnTo>
                    <a:pt x="0" y="750094"/>
                  </a:lnTo>
                  <a:lnTo>
                    <a:pt x="28575" y="690562"/>
                  </a:lnTo>
                  <a:lnTo>
                    <a:pt x="54768" y="647700"/>
                  </a:lnTo>
                  <a:lnTo>
                    <a:pt x="76200" y="602456"/>
                  </a:lnTo>
                  <a:lnTo>
                    <a:pt x="97631" y="535781"/>
                  </a:lnTo>
                  <a:lnTo>
                    <a:pt x="114300" y="447675"/>
                  </a:lnTo>
                  <a:lnTo>
                    <a:pt x="130968" y="323850"/>
                  </a:lnTo>
                  <a:lnTo>
                    <a:pt x="140493" y="226219"/>
                  </a:lnTo>
                  <a:lnTo>
                    <a:pt x="150018" y="100012"/>
                  </a:lnTo>
                  <a:lnTo>
                    <a:pt x="154781" y="38100"/>
                  </a:lnTo>
                  <a:lnTo>
                    <a:pt x="157162" y="21431"/>
                  </a:lnTo>
                  <a:lnTo>
                    <a:pt x="166687" y="7144"/>
                  </a:lnTo>
                  <a:lnTo>
                    <a:pt x="173831" y="0"/>
                  </a:lnTo>
                  <a:lnTo>
                    <a:pt x="188118" y="2381"/>
                  </a:lnTo>
                  <a:lnTo>
                    <a:pt x="195262" y="11906"/>
                  </a:lnTo>
                  <a:lnTo>
                    <a:pt x="202406" y="40481"/>
                  </a:lnTo>
                  <a:lnTo>
                    <a:pt x="209550" y="102394"/>
                  </a:lnTo>
                  <a:lnTo>
                    <a:pt x="226218" y="2881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82E93E94-E181-4C4A-B7EB-C924678A4DAB}"/>
              </a:ext>
            </a:extLst>
          </p:cNvPr>
          <p:cNvGrpSpPr/>
          <p:nvPr/>
        </p:nvGrpSpPr>
        <p:grpSpPr>
          <a:xfrm>
            <a:off x="3760792" y="1555751"/>
            <a:ext cx="4795835" cy="4321175"/>
            <a:chOff x="3760792" y="1555751"/>
            <a:chExt cx="4795835" cy="4321175"/>
          </a:xfrm>
          <a:solidFill>
            <a:schemeClr val="tx1"/>
          </a:solidFill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EE2F6E6A-F947-4827-9D0A-94DA43CC8D03}"/>
                </a:ext>
              </a:extLst>
            </p:cNvPr>
            <p:cNvSpPr/>
            <p:nvPr/>
          </p:nvSpPr>
          <p:spPr>
            <a:xfrm>
              <a:off x="3862392" y="1925638"/>
              <a:ext cx="1676400" cy="476250"/>
            </a:xfrm>
            <a:custGeom>
              <a:avLst/>
              <a:gdLst>
                <a:gd name="connsiteX0" fmla="*/ 1171575 w 1676400"/>
                <a:gd name="connsiteY0" fmla="*/ 352425 h 476250"/>
                <a:gd name="connsiteX1" fmla="*/ 885825 w 1676400"/>
                <a:gd name="connsiteY1" fmla="*/ 416719 h 476250"/>
                <a:gd name="connsiteX2" fmla="*/ 766762 w 1676400"/>
                <a:gd name="connsiteY2" fmla="*/ 447675 h 476250"/>
                <a:gd name="connsiteX3" fmla="*/ 585787 w 1676400"/>
                <a:gd name="connsiteY3" fmla="*/ 469107 h 476250"/>
                <a:gd name="connsiteX4" fmla="*/ 488156 w 1676400"/>
                <a:gd name="connsiteY4" fmla="*/ 476250 h 476250"/>
                <a:gd name="connsiteX5" fmla="*/ 407193 w 1676400"/>
                <a:gd name="connsiteY5" fmla="*/ 476250 h 476250"/>
                <a:gd name="connsiteX6" fmla="*/ 364331 w 1676400"/>
                <a:gd name="connsiteY6" fmla="*/ 469107 h 476250"/>
                <a:gd name="connsiteX7" fmla="*/ 300037 w 1676400"/>
                <a:gd name="connsiteY7" fmla="*/ 452438 h 476250"/>
                <a:gd name="connsiteX8" fmla="*/ 235743 w 1676400"/>
                <a:gd name="connsiteY8" fmla="*/ 431007 h 476250"/>
                <a:gd name="connsiteX9" fmla="*/ 183356 w 1676400"/>
                <a:gd name="connsiteY9" fmla="*/ 407194 h 476250"/>
                <a:gd name="connsiteX10" fmla="*/ 150018 w 1676400"/>
                <a:gd name="connsiteY10" fmla="*/ 383382 h 476250"/>
                <a:gd name="connsiteX11" fmla="*/ 119062 w 1676400"/>
                <a:gd name="connsiteY11" fmla="*/ 357188 h 476250"/>
                <a:gd name="connsiteX12" fmla="*/ 88106 w 1676400"/>
                <a:gd name="connsiteY12" fmla="*/ 330994 h 476250"/>
                <a:gd name="connsiteX13" fmla="*/ 66675 w 1676400"/>
                <a:gd name="connsiteY13" fmla="*/ 307182 h 476250"/>
                <a:gd name="connsiteX14" fmla="*/ 45243 w 1676400"/>
                <a:gd name="connsiteY14" fmla="*/ 280988 h 476250"/>
                <a:gd name="connsiteX15" fmla="*/ 26193 w 1676400"/>
                <a:gd name="connsiteY15" fmla="*/ 257175 h 476250"/>
                <a:gd name="connsiteX16" fmla="*/ 9525 w 1676400"/>
                <a:gd name="connsiteY16" fmla="*/ 226219 h 476250"/>
                <a:gd name="connsiteX17" fmla="*/ 0 w 1676400"/>
                <a:gd name="connsiteY17" fmla="*/ 190500 h 476250"/>
                <a:gd name="connsiteX18" fmla="*/ 2381 w 1676400"/>
                <a:gd name="connsiteY18" fmla="*/ 176213 h 476250"/>
                <a:gd name="connsiteX19" fmla="*/ 11906 w 1676400"/>
                <a:gd name="connsiteY19" fmla="*/ 169069 h 476250"/>
                <a:gd name="connsiteX20" fmla="*/ 30956 w 1676400"/>
                <a:gd name="connsiteY20" fmla="*/ 169069 h 476250"/>
                <a:gd name="connsiteX21" fmla="*/ 59531 w 1676400"/>
                <a:gd name="connsiteY21" fmla="*/ 183357 h 476250"/>
                <a:gd name="connsiteX22" fmla="*/ 102393 w 1676400"/>
                <a:gd name="connsiteY22" fmla="*/ 204788 h 476250"/>
                <a:gd name="connsiteX23" fmla="*/ 157162 w 1676400"/>
                <a:gd name="connsiteY23" fmla="*/ 226219 h 476250"/>
                <a:gd name="connsiteX24" fmla="*/ 207168 w 1676400"/>
                <a:gd name="connsiteY24" fmla="*/ 242888 h 476250"/>
                <a:gd name="connsiteX25" fmla="*/ 264318 w 1676400"/>
                <a:gd name="connsiteY25" fmla="*/ 257175 h 476250"/>
                <a:gd name="connsiteX26" fmla="*/ 321468 w 1676400"/>
                <a:gd name="connsiteY26" fmla="*/ 269082 h 476250"/>
                <a:gd name="connsiteX27" fmla="*/ 390525 w 1676400"/>
                <a:gd name="connsiteY27" fmla="*/ 276225 h 476250"/>
                <a:gd name="connsiteX28" fmla="*/ 454818 w 1676400"/>
                <a:gd name="connsiteY28" fmla="*/ 276225 h 476250"/>
                <a:gd name="connsiteX29" fmla="*/ 511968 w 1676400"/>
                <a:gd name="connsiteY29" fmla="*/ 276225 h 476250"/>
                <a:gd name="connsiteX30" fmla="*/ 604837 w 1676400"/>
                <a:gd name="connsiteY30" fmla="*/ 266700 h 476250"/>
                <a:gd name="connsiteX31" fmla="*/ 671512 w 1676400"/>
                <a:gd name="connsiteY31" fmla="*/ 254794 h 476250"/>
                <a:gd name="connsiteX32" fmla="*/ 778668 w 1676400"/>
                <a:gd name="connsiteY32" fmla="*/ 233363 h 476250"/>
                <a:gd name="connsiteX33" fmla="*/ 900112 w 1676400"/>
                <a:gd name="connsiteY33" fmla="*/ 200025 h 476250"/>
                <a:gd name="connsiteX34" fmla="*/ 1045368 w 1676400"/>
                <a:gd name="connsiteY34" fmla="*/ 154782 h 476250"/>
                <a:gd name="connsiteX35" fmla="*/ 1176337 w 1676400"/>
                <a:gd name="connsiteY35" fmla="*/ 109538 h 476250"/>
                <a:gd name="connsiteX36" fmla="*/ 1269206 w 1676400"/>
                <a:gd name="connsiteY36" fmla="*/ 73819 h 476250"/>
                <a:gd name="connsiteX37" fmla="*/ 1295400 w 1676400"/>
                <a:gd name="connsiteY37" fmla="*/ 59532 h 476250"/>
                <a:gd name="connsiteX38" fmla="*/ 1316831 w 1676400"/>
                <a:gd name="connsiteY38" fmla="*/ 42863 h 476250"/>
                <a:gd name="connsiteX39" fmla="*/ 1352550 w 1676400"/>
                <a:gd name="connsiteY39" fmla="*/ 9525 h 476250"/>
                <a:gd name="connsiteX40" fmla="*/ 1373981 w 1676400"/>
                <a:gd name="connsiteY40" fmla="*/ 0 h 476250"/>
                <a:gd name="connsiteX41" fmla="*/ 1445418 w 1676400"/>
                <a:gd name="connsiteY41" fmla="*/ 0 h 476250"/>
                <a:gd name="connsiteX42" fmla="*/ 1514475 w 1676400"/>
                <a:gd name="connsiteY42" fmla="*/ 14288 h 476250"/>
                <a:gd name="connsiteX43" fmla="*/ 1581150 w 1676400"/>
                <a:gd name="connsiteY43" fmla="*/ 35719 h 476250"/>
                <a:gd name="connsiteX44" fmla="*/ 1626393 w 1676400"/>
                <a:gd name="connsiteY44" fmla="*/ 52388 h 476250"/>
                <a:gd name="connsiteX45" fmla="*/ 1643062 w 1676400"/>
                <a:gd name="connsiteY45" fmla="*/ 64294 h 476250"/>
                <a:gd name="connsiteX46" fmla="*/ 1659731 w 1676400"/>
                <a:gd name="connsiteY46" fmla="*/ 83344 h 476250"/>
                <a:gd name="connsiteX47" fmla="*/ 1669256 w 1676400"/>
                <a:gd name="connsiteY47" fmla="*/ 102394 h 476250"/>
                <a:gd name="connsiteX48" fmla="*/ 1676400 w 1676400"/>
                <a:gd name="connsiteY48" fmla="*/ 133350 h 476250"/>
                <a:gd name="connsiteX49" fmla="*/ 1671637 w 1676400"/>
                <a:gd name="connsiteY49" fmla="*/ 157163 h 476250"/>
                <a:gd name="connsiteX50" fmla="*/ 1654968 w 1676400"/>
                <a:gd name="connsiteY50" fmla="*/ 188119 h 476250"/>
                <a:gd name="connsiteX51" fmla="*/ 1616868 w 1676400"/>
                <a:gd name="connsiteY51" fmla="*/ 211932 h 476250"/>
                <a:gd name="connsiteX52" fmla="*/ 1562100 w 1676400"/>
                <a:gd name="connsiteY52" fmla="*/ 242888 h 476250"/>
                <a:gd name="connsiteX53" fmla="*/ 1443037 w 1676400"/>
                <a:gd name="connsiteY53" fmla="*/ 280988 h 476250"/>
                <a:gd name="connsiteX54" fmla="*/ 1314450 w 1676400"/>
                <a:gd name="connsiteY54" fmla="*/ 321469 h 476250"/>
                <a:gd name="connsiteX55" fmla="*/ 1171575 w 1676400"/>
                <a:gd name="connsiteY55" fmla="*/ 3524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76400" h="476250">
                  <a:moveTo>
                    <a:pt x="1171575" y="352425"/>
                  </a:moveTo>
                  <a:lnTo>
                    <a:pt x="885825" y="416719"/>
                  </a:lnTo>
                  <a:lnTo>
                    <a:pt x="766762" y="447675"/>
                  </a:lnTo>
                  <a:lnTo>
                    <a:pt x="585787" y="469107"/>
                  </a:lnTo>
                  <a:lnTo>
                    <a:pt x="488156" y="476250"/>
                  </a:lnTo>
                  <a:lnTo>
                    <a:pt x="407193" y="476250"/>
                  </a:lnTo>
                  <a:lnTo>
                    <a:pt x="364331" y="469107"/>
                  </a:lnTo>
                  <a:lnTo>
                    <a:pt x="300037" y="452438"/>
                  </a:lnTo>
                  <a:lnTo>
                    <a:pt x="235743" y="431007"/>
                  </a:lnTo>
                  <a:lnTo>
                    <a:pt x="183356" y="407194"/>
                  </a:lnTo>
                  <a:lnTo>
                    <a:pt x="150018" y="383382"/>
                  </a:lnTo>
                  <a:lnTo>
                    <a:pt x="119062" y="357188"/>
                  </a:lnTo>
                  <a:lnTo>
                    <a:pt x="88106" y="330994"/>
                  </a:lnTo>
                  <a:lnTo>
                    <a:pt x="66675" y="307182"/>
                  </a:lnTo>
                  <a:lnTo>
                    <a:pt x="45243" y="280988"/>
                  </a:lnTo>
                  <a:lnTo>
                    <a:pt x="26193" y="257175"/>
                  </a:lnTo>
                  <a:lnTo>
                    <a:pt x="9525" y="226219"/>
                  </a:lnTo>
                  <a:lnTo>
                    <a:pt x="0" y="190500"/>
                  </a:lnTo>
                  <a:lnTo>
                    <a:pt x="2381" y="176213"/>
                  </a:lnTo>
                  <a:lnTo>
                    <a:pt x="11906" y="169069"/>
                  </a:lnTo>
                  <a:lnTo>
                    <a:pt x="30956" y="169069"/>
                  </a:lnTo>
                  <a:lnTo>
                    <a:pt x="59531" y="183357"/>
                  </a:lnTo>
                  <a:lnTo>
                    <a:pt x="102393" y="204788"/>
                  </a:lnTo>
                  <a:lnTo>
                    <a:pt x="157162" y="226219"/>
                  </a:lnTo>
                  <a:lnTo>
                    <a:pt x="207168" y="242888"/>
                  </a:lnTo>
                  <a:lnTo>
                    <a:pt x="264318" y="257175"/>
                  </a:lnTo>
                  <a:lnTo>
                    <a:pt x="321468" y="269082"/>
                  </a:lnTo>
                  <a:lnTo>
                    <a:pt x="390525" y="276225"/>
                  </a:lnTo>
                  <a:lnTo>
                    <a:pt x="454818" y="276225"/>
                  </a:lnTo>
                  <a:lnTo>
                    <a:pt x="511968" y="276225"/>
                  </a:lnTo>
                  <a:lnTo>
                    <a:pt x="604837" y="266700"/>
                  </a:lnTo>
                  <a:lnTo>
                    <a:pt x="671512" y="254794"/>
                  </a:lnTo>
                  <a:lnTo>
                    <a:pt x="778668" y="233363"/>
                  </a:lnTo>
                  <a:lnTo>
                    <a:pt x="900112" y="200025"/>
                  </a:lnTo>
                  <a:lnTo>
                    <a:pt x="1045368" y="154782"/>
                  </a:lnTo>
                  <a:lnTo>
                    <a:pt x="1176337" y="109538"/>
                  </a:lnTo>
                  <a:lnTo>
                    <a:pt x="1269206" y="73819"/>
                  </a:lnTo>
                  <a:lnTo>
                    <a:pt x="1295400" y="59532"/>
                  </a:lnTo>
                  <a:lnTo>
                    <a:pt x="1316831" y="42863"/>
                  </a:lnTo>
                  <a:lnTo>
                    <a:pt x="1352550" y="9525"/>
                  </a:lnTo>
                  <a:lnTo>
                    <a:pt x="1373981" y="0"/>
                  </a:lnTo>
                  <a:lnTo>
                    <a:pt x="1445418" y="0"/>
                  </a:lnTo>
                  <a:lnTo>
                    <a:pt x="1514475" y="14288"/>
                  </a:lnTo>
                  <a:lnTo>
                    <a:pt x="1581150" y="35719"/>
                  </a:lnTo>
                  <a:lnTo>
                    <a:pt x="1626393" y="52388"/>
                  </a:lnTo>
                  <a:lnTo>
                    <a:pt x="1643062" y="64294"/>
                  </a:lnTo>
                  <a:lnTo>
                    <a:pt x="1659731" y="83344"/>
                  </a:lnTo>
                  <a:lnTo>
                    <a:pt x="1669256" y="102394"/>
                  </a:lnTo>
                  <a:lnTo>
                    <a:pt x="1676400" y="133350"/>
                  </a:lnTo>
                  <a:lnTo>
                    <a:pt x="1671637" y="157163"/>
                  </a:lnTo>
                  <a:lnTo>
                    <a:pt x="1654968" y="188119"/>
                  </a:lnTo>
                  <a:lnTo>
                    <a:pt x="1616868" y="211932"/>
                  </a:lnTo>
                  <a:lnTo>
                    <a:pt x="1562100" y="242888"/>
                  </a:lnTo>
                  <a:lnTo>
                    <a:pt x="1443037" y="280988"/>
                  </a:lnTo>
                  <a:lnTo>
                    <a:pt x="1314450" y="321469"/>
                  </a:lnTo>
                  <a:lnTo>
                    <a:pt x="1171575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C767BF27-CEC7-4817-865C-2A9CE419786A}"/>
                </a:ext>
              </a:extLst>
            </p:cNvPr>
            <p:cNvSpPr/>
            <p:nvPr/>
          </p:nvSpPr>
          <p:spPr>
            <a:xfrm rot="16200000">
              <a:off x="4837117" y="2760664"/>
              <a:ext cx="2422525" cy="396875"/>
            </a:xfrm>
            <a:custGeom>
              <a:avLst/>
              <a:gdLst>
                <a:gd name="connsiteX0" fmla="*/ 1297781 w 2421731"/>
                <a:gd name="connsiteY0" fmla="*/ 395288 h 397669"/>
                <a:gd name="connsiteX1" fmla="*/ 292894 w 2421731"/>
                <a:gd name="connsiteY1" fmla="*/ 392907 h 397669"/>
                <a:gd name="connsiteX2" fmla="*/ 164306 w 2421731"/>
                <a:gd name="connsiteY2" fmla="*/ 395288 h 397669"/>
                <a:gd name="connsiteX3" fmla="*/ 135731 w 2421731"/>
                <a:gd name="connsiteY3" fmla="*/ 390525 h 397669"/>
                <a:gd name="connsiteX4" fmla="*/ 111919 w 2421731"/>
                <a:gd name="connsiteY4" fmla="*/ 381000 h 397669"/>
                <a:gd name="connsiteX5" fmla="*/ 69056 w 2421731"/>
                <a:gd name="connsiteY5" fmla="*/ 359569 h 397669"/>
                <a:gd name="connsiteX6" fmla="*/ 33337 w 2421731"/>
                <a:gd name="connsiteY6" fmla="*/ 333375 h 397669"/>
                <a:gd name="connsiteX7" fmla="*/ 19050 w 2421731"/>
                <a:gd name="connsiteY7" fmla="*/ 319088 h 397669"/>
                <a:gd name="connsiteX8" fmla="*/ 7144 w 2421731"/>
                <a:gd name="connsiteY8" fmla="*/ 300038 h 397669"/>
                <a:gd name="connsiteX9" fmla="*/ 0 w 2421731"/>
                <a:gd name="connsiteY9" fmla="*/ 271463 h 397669"/>
                <a:gd name="connsiteX10" fmla="*/ 2381 w 2421731"/>
                <a:gd name="connsiteY10" fmla="*/ 221457 h 397669"/>
                <a:gd name="connsiteX11" fmla="*/ 14287 w 2421731"/>
                <a:gd name="connsiteY11" fmla="*/ 190500 h 397669"/>
                <a:gd name="connsiteX12" fmla="*/ 30956 w 2421731"/>
                <a:gd name="connsiteY12" fmla="*/ 171450 h 397669"/>
                <a:gd name="connsiteX13" fmla="*/ 54769 w 2421731"/>
                <a:gd name="connsiteY13" fmla="*/ 154782 h 397669"/>
                <a:gd name="connsiteX14" fmla="*/ 83344 w 2421731"/>
                <a:gd name="connsiteY14" fmla="*/ 142875 h 397669"/>
                <a:gd name="connsiteX15" fmla="*/ 130969 w 2421731"/>
                <a:gd name="connsiteY15" fmla="*/ 133350 h 397669"/>
                <a:gd name="connsiteX16" fmla="*/ 192881 w 2421731"/>
                <a:gd name="connsiteY16" fmla="*/ 126207 h 397669"/>
                <a:gd name="connsiteX17" fmla="*/ 259556 w 2421731"/>
                <a:gd name="connsiteY17" fmla="*/ 130969 h 397669"/>
                <a:gd name="connsiteX18" fmla="*/ 419100 w 2421731"/>
                <a:gd name="connsiteY18" fmla="*/ 147638 h 397669"/>
                <a:gd name="connsiteX19" fmla="*/ 683419 w 2421731"/>
                <a:gd name="connsiteY19" fmla="*/ 166688 h 397669"/>
                <a:gd name="connsiteX20" fmla="*/ 871537 w 2421731"/>
                <a:gd name="connsiteY20" fmla="*/ 173832 h 397669"/>
                <a:gd name="connsiteX21" fmla="*/ 1257300 w 2421731"/>
                <a:gd name="connsiteY21" fmla="*/ 173832 h 397669"/>
                <a:gd name="connsiteX22" fmla="*/ 1662112 w 2421731"/>
                <a:gd name="connsiteY22" fmla="*/ 171450 h 397669"/>
                <a:gd name="connsiteX23" fmla="*/ 2076450 w 2421731"/>
                <a:gd name="connsiteY23" fmla="*/ 173832 h 397669"/>
                <a:gd name="connsiteX24" fmla="*/ 2124075 w 2421731"/>
                <a:gd name="connsiteY24" fmla="*/ 169069 h 397669"/>
                <a:gd name="connsiteX25" fmla="*/ 2162175 w 2421731"/>
                <a:gd name="connsiteY25" fmla="*/ 159544 h 397669"/>
                <a:gd name="connsiteX26" fmla="*/ 2209800 w 2421731"/>
                <a:gd name="connsiteY26" fmla="*/ 138113 h 397669"/>
                <a:gd name="connsiteX27" fmla="*/ 2293144 w 2421731"/>
                <a:gd name="connsiteY27" fmla="*/ 88107 h 397669"/>
                <a:gd name="connsiteX28" fmla="*/ 2347912 w 2421731"/>
                <a:gd name="connsiteY28" fmla="*/ 38100 h 397669"/>
                <a:gd name="connsiteX29" fmla="*/ 2362200 w 2421731"/>
                <a:gd name="connsiteY29" fmla="*/ 21432 h 397669"/>
                <a:gd name="connsiteX30" fmla="*/ 2378869 w 2421731"/>
                <a:gd name="connsiteY30" fmla="*/ 7144 h 397669"/>
                <a:gd name="connsiteX31" fmla="*/ 2397919 w 2421731"/>
                <a:gd name="connsiteY31" fmla="*/ 0 h 397669"/>
                <a:gd name="connsiteX32" fmla="*/ 2409825 w 2421731"/>
                <a:gd name="connsiteY32" fmla="*/ 2382 h 397669"/>
                <a:gd name="connsiteX33" fmla="*/ 2419350 w 2421731"/>
                <a:gd name="connsiteY33" fmla="*/ 7144 h 397669"/>
                <a:gd name="connsiteX34" fmla="*/ 2421731 w 2421731"/>
                <a:gd name="connsiteY34" fmla="*/ 19050 h 397669"/>
                <a:gd name="connsiteX35" fmla="*/ 2412206 w 2421731"/>
                <a:gd name="connsiteY35" fmla="*/ 66675 h 397669"/>
                <a:gd name="connsiteX36" fmla="*/ 2369344 w 2421731"/>
                <a:gd name="connsiteY36" fmla="*/ 180975 h 397669"/>
                <a:gd name="connsiteX37" fmla="*/ 2345531 w 2421731"/>
                <a:gd name="connsiteY37" fmla="*/ 247650 h 397669"/>
                <a:gd name="connsiteX38" fmla="*/ 2319337 w 2421731"/>
                <a:gd name="connsiteY38" fmla="*/ 316707 h 397669"/>
                <a:gd name="connsiteX39" fmla="*/ 2195512 w 2421731"/>
                <a:gd name="connsiteY39" fmla="*/ 376238 h 397669"/>
                <a:gd name="connsiteX40" fmla="*/ 2016919 w 2421731"/>
                <a:gd name="connsiteY40" fmla="*/ 385763 h 397669"/>
                <a:gd name="connsiteX41" fmla="*/ 1838325 w 2421731"/>
                <a:gd name="connsiteY41" fmla="*/ 395288 h 397669"/>
                <a:gd name="connsiteX42" fmla="*/ 1664494 w 2421731"/>
                <a:gd name="connsiteY42" fmla="*/ 397669 h 397669"/>
                <a:gd name="connsiteX43" fmla="*/ 1521619 w 2421731"/>
                <a:gd name="connsiteY43" fmla="*/ 390525 h 397669"/>
                <a:gd name="connsiteX44" fmla="*/ 1297781 w 2421731"/>
                <a:gd name="connsiteY44" fmla="*/ 39528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1731" h="397669">
                  <a:moveTo>
                    <a:pt x="1297781" y="395288"/>
                  </a:moveTo>
                  <a:lnTo>
                    <a:pt x="292894" y="392907"/>
                  </a:lnTo>
                  <a:lnTo>
                    <a:pt x="164306" y="395288"/>
                  </a:lnTo>
                  <a:lnTo>
                    <a:pt x="135731" y="390525"/>
                  </a:lnTo>
                  <a:lnTo>
                    <a:pt x="111919" y="381000"/>
                  </a:lnTo>
                  <a:lnTo>
                    <a:pt x="69056" y="359569"/>
                  </a:lnTo>
                  <a:lnTo>
                    <a:pt x="33337" y="333375"/>
                  </a:lnTo>
                  <a:lnTo>
                    <a:pt x="19050" y="319088"/>
                  </a:lnTo>
                  <a:lnTo>
                    <a:pt x="7144" y="300038"/>
                  </a:lnTo>
                  <a:lnTo>
                    <a:pt x="0" y="271463"/>
                  </a:lnTo>
                  <a:lnTo>
                    <a:pt x="2381" y="221457"/>
                  </a:lnTo>
                  <a:lnTo>
                    <a:pt x="14287" y="190500"/>
                  </a:lnTo>
                  <a:lnTo>
                    <a:pt x="30956" y="171450"/>
                  </a:lnTo>
                  <a:lnTo>
                    <a:pt x="54769" y="154782"/>
                  </a:lnTo>
                  <a:lnTo>
                    <a:pt x="83344" y="142875"/>
                  </a:lnTo>
                  <a:lnTo>
                    <a:pt x="130969" y="133350"/>
                  </a:lnTo>
                  <a:lnTo>
                    <a:pt x="192881" y="126207"/>
                  </a:lnTo>
                  <a:lnTo>
                    <a:pt x="259556" y="130969"/>
                  </a:lnTo>
                  <a:lnTo>
                    <a:pt x="419100" y="147638"/>
                  </a:lnTo>
                  <a:lnTo>
                    <a:pt x="683419" y="166688"/>
                  </a:lnTo>
                  <a:lnTo>
                    <a:pt x="871537" y="173832"/>
                  </a:lnTo>
                  <a:lnTo>
                    <a:pt x="1257300" y="173832"/>
                  </a:lnTo>
                  <a:lnTo>
                    <a:pt x="1662112" y="171450"/>
                  </a:lnTo>
                  <a:lnTo>
                    <a:pt x="2076450" y="173832"/>
                  </a:lnTo>
                  <a:lnTo>
                    <a:pt x="2124075" y="169069"/>
                  </a:lnTo>
                  <a:lnTo>
                    <a:pt x="2162175" y="159544"/>
                  </a:lnTo>
                  <a:lnTo>
                    <a:pt x="2209800" y="138113"/>
                  </a:lnTo>
                  <a:lnTo>
                    <a:pt x="2293144" y="88107"/>
                  </a:lnTo>
                  <a:lnTo>
                    <a:pt x="2347912" y="38100"/>
                  </a:lnTo>
                  <a:lnTo>
                    <a:pt x="2362200" y="21432"/>
                  </a:lnTo>
                  <a:lnTo>
                    <a:pt x="2378869" y="7144"/>
                  </a:lnTo>
                  <a:lnTo>
                    <a:pt x="2397919" y="0"/>
                  </a:lnTo>
                  <a:lnTo>
                    <a:pt x="2409825" y="2382"/>
                  </a:lnTo>
                  <a:lnTo>
                    <a:pt x="2419350" y="7144"/>
                  </a:lnTo>
                  <a:lnTo>
                    <a:pt x="2421731" y="19050"/>
                  </a:lnTo>
                  <a:lnTo>
                    <a:pt x="2412206" y="66675"/>
                  </a:lnTo>
                  <a:lnTo>
                    <a:pt x="2369344" y="180975"/>
                  </a:lnTo>
                  <a:lnTo>
                    <a:pt x="2345531" y="247650"/>
                  </a:lnTo>
                  <a:lnTo>
                    <a:pt x="2319337" y="316707"/>
                  </a:lnTo>
                  <a:lnTo>
                    <a:pt x="2195512" y="376238"/>
                  </a:lnTo>
                  <a:lnTo>
                    <a:pt x="2016919" y="385763"/>
                  </a:lnTo>
                  <a:lnTo>
                    <a:pt x="1838325" y="395288"/>
                  </a:lnTo>
                  <a:lnTo>
                    <a:pt x="1664494" y="397669"/>
                  </a:lnTo>
                  <a:lnTo>
                    <a:pt x="1521619" y="390525"/>
                  </a:lnTo>
                  <a:lnTo>
                    <a:pt x="129778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23DA276B-B362-4588-B432-0629A6EF513F}"/>
                </a:ext>
              </a:extLst>
            </p:cNvPr>
            <p:cNvSpPr/>
            <p:nvPr/>
          </p:nvSpPr>
          <p:spPr>
            <a:xfrm rot="16200000">
              <a:off x="3644111" y="3207545"/>
              <a:ext cx="2265363" cy="422275"/>
            </a:xfrm>
            <a:custGeom>
              <a:avLst/>
              <a:gdLst>
                <a:gd name="connsiteX0" fmla="*/ 638175 w 2264569"/>
                <a:gd name="connsiteY0" fmla="*/ 385762 h 421481"/>
                <a:gd name="connsiteX1" fmla="*/ 135731 w 2264569"/>
                <a:gd name="connsiteY1" fmla="*/ 390525 h 421481"/>
                <a:gd name="connsiteX2" fmla="*/ 0 w 2264569"/>
                <a:gd name="connsiteY2" fmla="*/ 169068 h 421481"/>
                <a:gd name="connsiteX3" fmla="*/ 157162 w 2264569"/>
                <a:gd name="connsiteY3" fmla="*/ 161925 h 421481"/>
                <a:gd name="connsiteX4" fmla="*/ 611981 w 2264569"/>
                <a:gd name="connsiteY4" fmla="*/ 159543 h 421481"/>
                <a:gd name="connsiteX5" fmla="*/ 1102519 w 2264569"/>
                <a:gd name="connsiteY5" fmla="*/ 161925 h 421481"/>
                <a:gd name="connsiteX6" fmla="*/ 1285875 w 2264569"/>
                <a:gd name="connsiteY6" fmla="*/ 166687 h 421481"/>
                <a:gd name="connsiteX7" fmla="*/ 1354931 w 2264569"/>
                <a:gd name="connsiteY7" fmla="*/ 164306 h 421481"/>
                <a:gd name="connsiteX8" fmla="*/ 1745456 w 2264569"/>
                <a:gd name="connsiteY8" fmla="*/ 161925 h 421481"/>
                <a:gd name="connsiteX9" fmla="*/ 1874044 w 2264569"/>
                <a:gd name="connsiteY9" fmla="*/ 164306 h 421481"/>
                <a:gd name="connsiteX10" fmla="*/ 1935956 w 2264569"/>
                <a:gd name="connsiteY10" fmla="*/ 159543 h 421481"/>
                <a:gd name="connsiteX11" fmla="*/ 1985962 w 2264569"/>
                <a:gd name="connsiteY11" fmla="*/ 150018 h 421481"/>
                <a:gd name="connsiteX12" fmla="*/ 2040731 w 2264569"/>
                <a:gd name="connsiteY12" fmla="*/ 133350 h 421481"/>
                <a:gd name="connsiteX13" fmla="*/ 2074069 w 2264569"/>
                <a:gd name="connsiteY13" fmla="*/ 116681 h 421481"/>
                <a:gd name="connsiteX14" fmla="*/ 2114550 w 2264569"/>
                <a:gd name="connsiteY14" fmla="*/ 88106 h 421481"/>
                <a:gd name="connsiteX15" fmla="*/ 2195512 w 2264569"/>
                <a:gd name="connsiteY15" fmla="*/ 0 h 421481"/>
                <a:gd name="connsiteX16" fmla="*/ 2264569 w 2264569"/>
                <a:gd name="connsiteY16" fmla="*/ 145256 h 421481"/>
                <a:gd name="connsiteX17" fmla="*/ 2169319 w 2264569"/>
                <a:gd name="connsiteY17" fmla="*/ 264318 h 421481"/>
                <a:gd name="connsiteX18" fmla="*/ 2102644 w 2264569"/>
                <a:gd name="connsiteY18" fmla="*/ 340518 h 421481"/>
                <a:gd name="connsiteX19" fmla="*/ 2066925 w 2264569"/>
                <a:gd name="connsiteY19" fmla="*/ 376237 h 421481"/>
                <a:gd name="connsiteX20" fmla="*/ 2028825 w 2264569"/>
                <a:gd name="connsiteY20" fmla="*/ 402431 h 421481"/>
                <a:gd name="connsiteX21" fmla="*/ 2000250 w 2264569"/>
                <a:gd name="connsiteY21" fmla="*/ 411956 h 421481"/>
                <a:gd name="connsiteX22" fmla="*/ 1974056 w 2264569"/>
                <a:gd name="connsiteY22" fmla="*/ 416718 h 421481"/>
                <a:gd name="connsiteX23" fmla="*/ 1928812 w 2264569"/>
                <a:gd name="connsiteY23" fmla="*/ 421481 h 421481"/>
                <a:gd name="connsiteX24" fmla="*/ 1893094 w 2264569"/>
                <a:gd name="connsiteY24" fmla="*/ 416718 h 421481"/>
                <a:gd name="connsiteX25" fmla="*/ 1854994 w 2264569"/>
                <a:gd name="connsiteY25" fmla="*/ 407193 h 421481"/>
                <a:gd name="connsiteX26" fmla="*/ 1809750 w 2264569"/>
                <a:gd name="connsiteY26" fmla="*/ 392906 h 421481"/>
                <a:gd name="connsiteX27" fmla="*/ 1762125 w 2264569"/>
                <a:gd name="connsiteY27" fmla="*/ 385762 h 421481"/>
                <a:gd name="connsiteX28" fmla="*/ 1545431 w 2264569"/>
                <a:gd name="connsiteY28" fmla="*/ 381000 h 421481"/>
                <a:gd name="connsiteX29" fmla="*/ 1326356 w 2264569"/>
                <a:gd name="connsiteY29" fmla="*/ 388143 h 421481"/>
                <a:gd name="connsiteX30" fmla="*/ 1162050 w 2264569"/>
                <a:gd name="connsiteY30" fmla="*/ 381000 h 421481"/>
                <a:gd name="connsiteX31" fmla="*/ 638175 w 2264569"/>
                <a:gd name="connsiteY31" fmla="*/ 385762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64569" h="421481">
                  <a:moveTo>
                    <a:pt x="638175" y="385762"/>
                  </a:moveTo>
                  <a:lnTo>
                    <a:pt x="135731" y="390525"/>
                  </a:lnTo>
                  <a:lnTo>
                    <a:pt x="0" y="169068"/>
                  </a:lnTo>
                  <a:lnTo>
                    <a:pt x="157162" y="161925"/>
                  </a:lnTo>
                  <a:lnTo>
                    <a:pt x="611981" y="159543"/>
                  </a:lnTo>
                  <a:lnTo>
                    <a:pt x="1102519" y="161925"/>
                  </a:lnTo>
                  <a:lnTo>
                    <a:pt x="1285875" y="166687"/>
                  </a:lnTo>
                  <a:lnTo>
                    <a:pt x="1354931" y="164306"/>
                  </a:lnTo>
                  <a:lnTo>
                    <a:pt x="1745456" y="161925"/>
                  </a:lnTo>
                  <a:lnTo>
                    <a:pt x="1874044" y="164306"/>
                  </a:lnTo>
                  <a:lnTo>
                    <a:pt x="1935956" y="159543"/>
                  </a:lnTo>
                  <a:lnTo>
                    <a:pt x="1985962" y="150018"/>
                  </a:lnTo>
                  <a:lnTo>
                    <a:pt x="2040731" y="133350"/>
                  </a:lnTo>
                  <a:lnTo>
                    <a:pt x="2074069" y="116681"/>
                  </a:lnTo>
                  <a:lnTo>
                    <a:pt x="2114550" y="88106"/>
                  </a:lnTo>
                  <a:lnTo>
                    <a:pt x="2195512" y="0"/>
                  </a:lnTo>
                  <a:lnTo>
                    <a:pt x="2264569" y="145256"/>
                  </a:lnTo>
                  <a:lnTo>
                    <a:pt x="2169319" y="264318"/>
                  </a:lnTo>
                  <a:lnTo>
                    <a:pt x="2102644" y="340518"/>
                  </a:lnTo>
                  <a:lnTo>
                    <a:pt x="2066925" y="376237"/>
                  </a:lnTo>
                  <a:lnTo>
                    <a:pt x="2028825" y="402431"/>
                  </a:lnTo>
                  <a:lnTo>
                    <a:pt x="2000250" y="411956"/>
                  </a:lnTo>
                  <a:lnTo>
                    <a:pt x="1974056" y="416718"/>
                  </a:lnTo>
                  <a:lnTo>
                    <a:pt x="1928812" y="421481"/>
                  </a:lnTo>
                  <a:lnTo>
                    <a:pt x="1893094" y="416718"/>
                  </a:lnTo>
                  <a:lnTo>
                    <a:pt x="1854994" y="407193"/>
                  </a:lnTo>
                  <a:lnTo>
                    <a:pt x="1809750" y="392906"/>
                  </a:lnTo>
                  <a:lnTo>
                    <a:pt x="1762125" y="385762"/>
                  </a:lnTo>
                  <a:lnTo>
                    <a:pt x="1545431" y="381000"/>
                  </a:lnTo>
                  <a:lnTo>
                    <a:pt x="1326356" y="388143"/>
                  </a:lnTo>
                  <a:lnTo>
                    <a:pt x="1162050" y="381000"/>
                  </a:lnTo>
                  <a:lnTo>
                    <a:pt x="63817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7">
              <a:extLst>
                <a:ext uri="{FF2B5EF4-FFF2-40B4-BE49-F238E27FC236}">
                  <a16:creationId xmlns:a16="http://schemas.microsoft.com/office/drawing/2014/main" id="{1EABE800-2E1D-448F-9AF3-5BF7879A3539}"/>
                </a:ext>
              </a:extLst>
            </p:cNvPr>
            <p:cNvSpPr/>
            <p:nvPr/>
          </p:nvSpPr>
          <p:spPr>
            <a:xfrm>
              <a:off x="3884617" y="3065464"/>
              <a:ext cx="1624012" cy="477837"/>
            </a:xfrm>
            <a:custGeom>
              <a:avLst/>
              <a:gdLst>
                <a:gd name="connsiteX0" fmla="*/ 1250156 w 1624012"/>
                <a:gd name="connsiteY0" fmla="*/ 292894 h 478631"/>
                <a:gd name="connsiteX1" fmla="*/ 1035844 w 1624012"/>
                <a:gd name="connsiteY1" fmla="*/ 350044 h 478631"/>
                <a:gd name="connsiteX2" fmla="*/ 866775 w 1624012"/>
                <a:gd name="connsiteY2" fmla="*/ 385762 h 478631"/>
                <a:gd name="connsiteX3" fmla="*/ 659606 w 1624012"/>
                <a:gd name="connsiteY3" fmla="*/ 428625 h 478631"/>
                <a:gd name="connsiteX4" fmla="*/ 445294 w 1624012"/>
                <a:gd name="connsiteY4" fmla="*/ 476250 h 478631"/>
                <a:gd name="connsiteX5" fmla="*/ 419100 w 1624012"/>
                <a:gd name="connsiteY5" fmla="*/ 478631 h 478631"/>
                <a:gd name="connsiteX6" fmla="*/ 376237 w 1624012"/>
                <a:gd name="connsiteY6" fmla="*/ 471487 h 478631"/>
                <a:gd name="connsiteX7" fmla="*/ 297656 w 1624012"/>
                <a:gd name="connsiteY7" fmla="*/ 452437 h 478631"/>
                <a:gd name="connsiteX8" fmla="*/ 242887 w 1624012"/>
                <a:gd name="connsiteY8" fmla="*/ 433387 h 478631"/>
                <a:gd name="connsiteX9" fmla="*/ 183356 w 1624012"/>
                <a:gd name="connsiteY9" fmla="*/ 407194 h 478631"/>
                <a:gd name="connsiteX10" fmla="*/ 138112 w 1624012"/>
                <a:gd name="connsiteY10" fmla="*/ 381000 h 478631"/>
                <a:gd name="connsiteX11" fmla="*/ 83344 w 1624012"/>
                <a:gd name="connsiteY11" fmla="*/ 340519 h 478631"/>
                <a:gd name="connsiteX12" fmla="*/ 45244 w 1624012"/>
                <a:gd name="connsiteY12" fmla="*/ 311944 h 478631"/>
                <a:gd name="connsiteX13" fmla="*/ 30956 w 1624012"/>
                <a:gd name="connsiteY13" fmla="*/ 297656 h 478631"/>
                <a:gd name="connsiteX14" fmla="*/ 19050 w 1624012"/>
                <a:gd name="connsiteY14" fmla="*/ 283369 h 478631"/>
                <a:gd name="connsiteX15" fmla="*/ 9525 w 1624012"/>
                <a:gd name="connsiteY15" fmla="*/ 269081 h 478631"/>
                <a:gd name="connsiteX16" fmla="*/ 0 w 1624012"/>
                <a:gd name="connsiteY16" fmla="*/ 245269 h 478631"/>
                <a:gd name="connsiteX17" fmla="*/ 0 w 1624012"/>
                <a:gd name="connsiteY17" fmla="*/ 226219 h 478631"/>
                <a:gd name="connsiteX18" fmla="*/ 9525 w 1624012"/>
                <a:gd name="connsiteY18" fmla="*/ 219075 h 478631"/>
                <a:gd name="connsiteX19" fmla="*/ 26194 w 1624012"/>
                <a:gd name="connsiteY19" fmla="*/ 216694 h 478631"/>
                <a:gd name="connsiteX20" fmla="*/ 45244 w 1624012"/>
                <a:gd name="connsiteY20" fmla="*/ 221456 h 478631"/>
                <a:gd name="connsiteX21" fmla="*/ 85725 w 1624012"/>
                <a:gd name="connsiteY21" fmla="*/ 240506 h 478631"/>
                <a:gd name="connsiteX22" fmla="*/ 119062 w 1624012"/>
                <a:gd name="connsiteY22" fmla="*/ 254794 h 478631"/>
                <a:gd name="connsiteX23" fmla="*/ 169069 w 1624012"/>
                <a:gd name="connsiteY23" fmla="*/ 271462 h 478631"/>
                <a:gd name="connsiteX24" fmla="*/ 216694 w 1624012"/>
                <a:gd name="connsiteY24" fmla="*/ 283369 h 478631"/>
                <a:gd name="connsiteX25" fmla="*/ 278606 w 1624012"/>
                <a:gd name="connsiteY25" fmla="*/ 295275 h 478631"/>
                <a:gd name="connsiteX26" fmla="*/ 333375 w 1624012"/>
                <a:gd name="connsiteY26" fmla="*/ 300037 h 478631"/>
                <a:gd name="connsiteX27" fmla="*/ 381000 w 1624012"/>
                <a:gd name="connsiteY27" fmla="*/ 300037 h 478631"/>
                <a:gd name="connsiteX28" fmla="*/ 438150 w 1624012"/>
                <a:gd name="connsiteY28" fmla="*/ 292894 h 478631"/>
                <a:gd name="connsiteX29" fmla="*/ 595312 w 1624012"/>
                <a:gd name="connsiteY29" fmla="*/ 259556 h 478631"/>
                <a:gd name="connsiteX30" fmla="*/ 873919 w 1624012"/>
                <a:gd name="connsiteY30" fmla="*/ 176212 h 478631"/>
                <a:gd name="connsiteX31" fmla="*/ 1038225 w 1624012"/>
                <a:gd name="connsiteY31" fmla="*/ 130969 h 478631"/>
                <a:gd name="connsiteX32" fmla="*/ 1121569 w 1624012"/>
                <a:gd name="connsiteY32" fmla="*/ 104775 h 478631"/>
                <a:gd name="connsiteX33" fmla="*/ 1235869 w 1624012"/>
                <a:gd name="connsiteY33" fmla="*/ 66675 h 478631"/>
                <a:gd name="connsiteX34" fmla="*/ 1316831 w 1624012"/>
                <a:gd name="connsiteY34" fmla="*/ 30956 h 478631"/>
                <a:gd name="connsiteX35" fmla="*/ 1350169 w 1624012"/>
                <a:gd name="connsiteY35" fmla="*/ 9525 h 478631"/>
                <a:gd name="connsiteX36" fmla="*/ 1388269 w 1624012"/>
                <a:gd name="connsiteY36" fmla="*/ 0 h 478631"/>
                <a:gd name="connsiteX37" fmla="*/ 1435894 w 1624012"/>
                <a:gd name="connsiteY37" fmla="*/ 0 h 478631"/>
                <a:gd name="connsiteX38" fmla="*/ 1493044 w 1624012"/>
                <a:gd name="connsiteY38" fmla="*/ 7144 h 478631"/>
                <a:gd name="connsiteX39" fmla="*/ 1538287 w 1624012"/>
                <a:gd name="connsiteY39" fmla="*/ 19050 h 478631"/>
                <a:gd name="connsiteX40" fmla="*/ 1564481 w 1624012"/>
                <a:gd name="connsiteY40" fmla="*/ 33337 h 478631"/>
                <a:gd name="connsiteX41" fmla="*/ 1585912 w 1624012"/>
                <a:gd name="connsiteY41" fmla="*/ 47625 h 478631"/>
                <a:gd name="connsiteX42" fmla="*/ 1600200 w 1624012"/>
                <a:gd name="connsiteY42" fmla="*/ 66675 h 478631"/>
                <a:gd name="connsiteX43" fmla="*/ 1612106 w 1624012"/>
                <a:gd name="connsiteY43" fmla="*/ 90487 h 478631"/>
                <a:gd name="connsiteX44" fmla="*/ 1621631 w 1624012"/>
                <a:gd name="connsiteY44" fmla="*/ 116681 h 478631"/>
                <a:gd name="connsiteX45" fmla="*/ 1624012 w 1624012"/>
                <a:gd name="connsiteY45" fmla="*/ 140494 h 478631"/>
                <a:gd name="connsiteX46" fmla="*/ 1616869 w 1624012"/>
                <a:gd name="connsiteY46" fmla="*/ 161925 h 478631"/>
                <a:gd name="connsiteX47" fmla="*/ 1600200 w 1624012"/>
                <a:gd name="connsiteY47" fmla="*/ 178594 h 478631"/>
                <a:gd name="connsiteX48" fmla="*/ 1574006 w 1624012"/>
                <a:gd name="connsiteY48" fmla="*/ 197644 h 478631"/>
                <a:gd name="connsiteX49" fmla="*/ 1512094 w 1624012"/>
                <a:gd name="connsiteY49" fmla="*/ 226219 h 478631"/>
                <a:gd name="connsiteX50" fmla="*/ 1250156 w 1624012"/>
                <a:gd name="connsiteY50" fmla="*/ 292894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24012" h="478631">
                  <a:moveTo>
                    <a:pt x="1250156" y="292894"/>
                  </a:moveTo>
                  <a:lnTo>
                    <a:pt x="1035844" y="350044"/>
                  </a:lnTo>
                  <a:lnTo>
                    <a:pt x="866775" y="385762"/>
                  </a:lnTo>
                  <a:lnTo>
                    <a:pt x="659606" y="428625"/>
                  </a:lnTo>
                  <a:lnTo>
                    <a:pt x="445294" y="476250"/>
                  </a:lnTo>
                  <a:lnTo>
                    <a:pt x="419100" y="478631"/>
                  </a:lnTo>
                  <a:lnTo>
                    <a:pt x="376237" y="471487"/>
                  </a:lnTo>
                  <a:lnTo>
                    <a:pt x="297656" y="452437"/>
                  </a:lnTo>
                  <a:lnTo>
                    <a:pt x="242887" y="433387"/>
                  </a:lnTo>
                  <a:lnTo>
                    <a:pt x="183356" y="407194"/>
                  </a:lnTo>
                  <a:lnTo>
                    <a:pt x="138112" y="381000"/>
                  </a:lnTo>
                  <a:lnTo>
                    <a:pt x="83344" y="340519"/>
                  </a:lnTo>
                  <a:lnTo>
                    <a:pt x="45244" y="311944"/>
                  </a:lnTo>
                  <a:lnTo>
                    <a:pt x="30956" y="297656"/>
                  </a:lnTo>
                  <a:lnTo>
                    <a:pt x="19050" y="283369"/>
                  </a:lnTo>
                  <a:lnTo>
                    <a:pt x="9525" y="269081"/>
                  </a:lnTo>
                  <a:lnTo>
                    <a:pt x="0" y="245269"/>
                  </a:lnTo>
                  <a:lnTo>
                    <a:pt x="0" y="226219"/>
                  </a:lnTo>
                  <a:lnTo>
                    <a:pt x="9525" y="219075"/>
                  </a:lnTo>
                  <a:lnTo>
                    <a:pt x="26194" y="216694"/>
                  </a:lnTo>
                  <a:lnTo>
                    <a:pt x="45244" y="221456"/>
                  </a:lnTo>
                  <a:lnTo>
                    <a:pt x="85725" y="240506"/>
                  </a:lnTo>
                  <a:lnTo>
                    <a:pt x="119062" y="254794"/>
                  </a:lnTo>
                  <a:lnTo>
                    <a:pt x="169069" y="271462"/>
                  </a:lnTo>
                  <a:lnTo>
                    <a:pt x="216694" y="283369"/>
                  </a:lnTo>
                  <a:lnTo>
                    <a:pt x="278606" y="295275"/>
                  </a:lnTo>
                  <a:lnTo>
                    <a:pt x="333375" y="300037"/>
                  </a:lnTo>
                  <a:lnTo>
                    <a:pt x="381000" y="300037"/>
                  </a:lnTo>
                  <a:lnTo>
                    <a:pt x="438150" y="292894"/>
                  </a:lnTo>
                  <a:lnTo>
                    <a:pt x="595312" y="259556"/>
                  </a:lnTo>
                  <a:lnTo>
                    <a:pt x="873919" y="176212"/>
                  </a:lnTo>
                  <a:lnTo>
                    <a:pt x="1038225" y="130969"/>
                  </a:lnTo>
                  <a:lnTo>
                    <a:pt x="1121569" y="104775"/>
                  </a:lnTo>
                  <a:lnTo>
                    <a:pt x="1235869" y="66675"/>
                  </a:lnTo>
                  <a:lnTo>
                    <a:pt x="1316831" y="30956"/>
                  </a:lnTo>
                  <a:lnTo>
                    <a:pt x="1350169" y="9525"/>
                  </a:lnTo>
                  <a:lnTo>
                    <a:pt x="1388269" y="0"/>
                  </a:lnTo>
                  <a:lnTo>
                    <a:pt x="1435894" y="0"/>
                  </a:lnTo>
                  <a:lnTo>
                    <a:pt x="1493044" y="7144"/>
                  </a:lnTo>
                  <a:lnTo>
                    <a:pt x="1538287" y="19050"/>
                  </a:lnTo>
                  <a:lnTo>
                    <a:pt x="1564481" y="33337"/>
                  </a:lnTo>
                  <a:lnTo>
                    <a:pt x="1585912" y="47625"/>
                  </a:lnTo>
                  <a:lnTo>
                    <a:pt x="1600200" y="66675"/>
                  </a:lnTo>
                  <a:lnTo>
                    <a:pt x="1612106" y="90487"/>
                  </a:lnTo>
                  <a:lnTo>
                    <a:pt x="1621631" y="116681"/>
                  </a:lnTo>
                  <a:lnTo>
                    <a:pt x="1624012" y="140494"/>
                  </a:lnTo>
                  <a:lnTo>
                    <a:pt x="1616869" y="161925"/>
                  </a:lnTo>
                  <a:lnTo>
                    <a:pt x="1600200" y="178594"/>
                  </a:lnTo>
                  <a:lnTo>
                    <a:pt x="1574006" y="197644"/>
                  </a:lnTo>
                  <a:lnTo>
                    <a:pt x="1512094" y="226219"/>
                  </a:lnTo>
                  <a:lnTo>
                    <a:pt x="1250156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">
              <a:extLst>
                <a:ext uri="{FF2B5EF4-FFF2-40B4-BE49-F238E27FC236}">
                  <a16:creationId xmlns:a16="http://schemas.microsoft.com/office/drawing/2014/main" id="{5C6A93DD-52BF-4D00-91DE-543F2AE7D73E}"/>
                </a:ext>
              </a:extLst>
            </p:cNvPr>
            <p:cNvSpPr/>
            <p:nvPr/>
          </p:nvSpPr>
          <p:spPr>
            <a:xfrm>
              <a:off x="3760792" y="4086225"/>
              <a:ext cx="1943100" cy="903288"/>
            </a:xfrm>
            <a:custGeom>
              <a:avLst/>
              <a:gdLst>
                <a:gd name="connsiteX0" fmla="*/ 1278731 w 1943100"/>
                <a:gd name="connsiteY0" fmla="*/ 414338 h 902494"/>
                <a:gd name="connsiteX1" fmla="*/ 1066800 w 1943100"/>
                <a:gd name="connsiteY1" fmla="*/ 521494 h 902494"/>
                <a:gd name="connsiteX2" fmla="*/ 814387 w 1943100"/>
                <a:gd name="connsiteY2" fmla="*/ 642938 h 902494"/>
                <a:gd name="connsiteX3" fmla="*/ 585787 w 1943100"/>
                <a:gd name="connsiteY3" fmla="*/ 750094 h 902494"/>
                <a:gd name="connsiteX4" fmla="*/ 538162 w 1943100"/>
                <a:gd name="connsiteY4" fmla="*/ 771525 h 902494"/>
                <a:gd name="connsiteX5" fmla="*/ 438150 w 1943100"/>
                <a:gd name="connsiteY5" fmla="*/ 812006 h 902494"/>
                <a:gd name="connsiteX6" fmla="*/ 364331 w 1943100"/>
                <a:gd name="connsiteY6" fmla="*/ 862013 h 902494"/>
                <a:gd name="connsiteX7" fmla="*/ 309562 w 1943100"/>
                <a:gd name="connsiteY7" fmla="*/ 900113 h 902494"/>
                <a:gd name="connsiteX8" fmla="*/ 292894 w 1943100"/>
                <a:gd name="connsiteY8" fmla="*/ 902494 h 902494"/>
                <a:gd name="connsiteX9" fmla="*/ 257175 w 1943100"/>
                <a:gd name="connsiteY9" fmla="*/ 888206 h 902494"/>
                <a:gd name="connsiteX10" fmla="*/ 192881 w 1943100"/>
                <a:gd name="connsiteY10" fmla="*/ 850106 h 902494"/>
                <a:gd name="connsiteX11" fmla="*/ 159544 w 1943100"/>
                <a:gd name="connsiteY11" fmla="*/ 823913 h 902494"/>
                <a:gd name="connsiteX12" fmla="*/ 109537 w 1943100"/>
                <a:gd name="connsiteY12" fmla="*/ 776288 h 902494"/>
                <a:gd name="connsiteX13" fmla="*/ 80962 w 1943100"/>
                <a:gd name="connsiteY13" fmla="*/ 745331 h 902494"/>
                <a:gd name="connsiteX14" fmla="*/ 64294 w 1943100"/>
                <a:gd name="connsiteY14" fmla="*/ 719138 h 902494"/>
                <a:gd name="connsiteX15" fmla="*/ 42862 w 1943100"/>
                <a:gd name="connsiteY15" fmla="*/ 685800 h 902494"/>
                <a:gd name="connsiteX16" fmla="*/ 26194 w 1943100"/>
                <a:gd name="connsiteY16" fmla="*/ 650081 h 902494"/>
                <a:gd name="connsiteX17" fmla="*/ 14287 w 1943100"/>
                <a:gd name="connsiteY17" fmla="*/ 607219 h 902494"/>
                <a:gd name="connsiteX18" fmla="*/ 4762 w 1943100"/>
                <a:gd name="connsiteY18" fmla="*/ 559594 h 902494"/>
                <a:gd name="connsiteX19" fmla="*/ 0 w 1943100"/>
                <a:gd name="connsiteY19" fmla="*/ 507206 h 902494"/>
                <a:gd name="connsiteX20" fmla="*/ 2381 w 1943100"/>
                <a:gd name="connsiteY20" fmla="*/ 483394 h 902494"/>
                <a:gd name="connsiteX21" fmla="*/ 7144 w 1943100"/>
                <a:gd name="connsiteY21" fmla="*/ 471488 h 902494"/>
                <a:gd name="connsiteX22" fmla="*/ 23812 w 1943100"/>
                <a:gd name="connsiteY22" fmla="*/ 466725 h 902494"/>
                <a:gd name="connsiteX23" fmla="*/ 47625 w 1943100"/>
                <a:gd name="connsiteY23" fmla="*/ 473869 h 902494"/>
                <a:gd name="connsiteX24" fmla="*/ 69056 w 1943100"/>
                <a:gd name="connsiteY24" fmla="*/ 495300 h 902494"/>
                <a:gd name="connsiteX25" fmla="*/ 90487 w 1943100"/>
                <a:gd name="connsiteY25" fmla="*/ 523875 h 902494"/>
                <a:gd name="connsiteX26" fmla="*/ 130969 w 1943100"/>
                <a:gd name="connsiteY26" fmla="*/ 561975 h 902494"/>
                <a:gd name="connsiteX27" fmla="*/ 159544 w 1943100"/>
                <a:gd name="connsiteY27" fmla="*/ 583406 h 902494"/>
                <a:gd name="connsiteX28" fmla="*/ 183356 w 1943100"/>
                <a:gd name="connsiteY28" fmla="*/ 592931 h 902494"/>
                <a:gd name="connsiteX29" fmla="*/ 207169 w 1943100"/>
                <a:gd name="connsiteY29" fmla="*/ 597694 h 902494"/>
                <a:gd name="connsiteX30" fmla="*/ 240506 w 1943100"/>
                <a:gd name="connsiteY30" fmla="*/ 597694 h 902494"/>
                <a:gd name="connsiteX31" fmla="*/ 290512 w 1943100"/>
                <a:gd name="connsiteY31" fmla="*/ 588169 h 902494"/>
                <a:gd name="connsiteX32" fmla="*/ 473869 w 1943100"/>
                <a:gd name="connsiteY32" fmla="*/ 526256 h 902494"/>
                <a:gd name="connsiteX33" fmla="*/ 997744 w 1943100"/>
                <a:gd name="connsiteY33" fmla="*/ 338138 h 902494"/>
                <a:gd name="connsiteX34" fmla="*/ 1166812 w 1943100"/>
                <a:gd name="connsiteY34" fmla="*/ 288131 h 902494"/>
                <a:gd name="connsiteX35" fmla="*/ 1483519 w 1943100"/>
                <a:gd name="connsiteY35" fmla="*/ 164306 h 902494"/>
                <a:gd name="connsiteX36" fmla="*/ 1719262 w 1943100"/>
                <a:gd name="connsiteY36" fmla="*/ 76200 h 902494"/>
                <a:gd name="connsiteX37" fmla="*/ 1902619 w 1943100"/>
                <a:gd name="connsiteY37" fmla="*/ 4763 h 902494"/>
                <a:gd name="connsiteX38" fmla="*/ 1926431 w 1943100"/>
                <a:gd name="connsiteY38" fmla="*/ 0 h 902494"/>
                <a:gd name="connsiteX39" fmla="*/ 1938337 w 1943100"/>
                <a:gd name="connsiteY39" fmla="*/ 2381 h 902494"/>
                <a:gd name="connsiteX40" fmla="*/ 1943100 w 1943100"/>
                <a:gd name="connsiteY40" fmla="*/ 9525 h 902494"/>
                <a:gd name="connsiteX41" fmla="*/ 1940719 w 1943100"/>
                <a:gd name="connsiteY41" fmla="*/ 35719 h 902494"/>
                <a:gd name="connsiteX42" fmla="*/ 1926431 w 1943100"/>
                <a:gd name="connsiteY42" fmla="*/ 64294 h 902494"/>
                <a:gd name="connsiteX43" fmla="*/ 1819275 w 1943100"/>
                <a:gd name="connsiteY43" fmla="*/ 126206 h 902494"/>
                <a:gd name="connsiteX44" fmla="*/ 1574006 w 1943100"/>
                <a:gd name="connsiteY44" fmla="*/ 261938 h 902494"/>
                <a:gd name="connsiteX45" fmla="*/ 1278731 w 1943100"/>
                <a:gd name="connsiteY45" fmla="*/ 414338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3100" h="902494">
                  <a:moveTo>
                    <a:pt x="1278731" y="414338"/>
                  </a:moveTo>
                  <a:lnTo>
                    <a:pt x="1066800" y="521494"/>
                  </a:lnTo>
                  <a:lnTo>
                    <a:pt x="814387" y="642938"/>
                  </a:lnTo>
                  <a:lnTo>
                    <a:pt x="585787" y="750094"/>
                  </a:lnTo>
                  <a:lnTo>
                    <a:pt x="538162" y="771525"/>
                  </a:lnTo>
                  <a:lnTo>
                    <a:pt x="438150" y="812006"/>
                  </a:lnTo>
                  <a:lnTo>
                    <a:pt x="364331" y="862013"/>
                  </a:lnTo>
                  <a:lnTo>
                    <a:pt x="309562" y="900113"/>
                  </a:lnTo>
                  <a:lnTo>
                    <a:pt x="292894" y="902494"/>
                  </a:lnTo>
                  <a:lnTo>
                    <a:pt x="257175" y="888206"/>
                  </a:lnTo>
                  <a:lnTo>
                    <a:pt x="192881" y="850106"/>
                  </a:lnTo>
                  <a:lnTo>
                    <a:pt x="159544" y="823913"/>
                  </a:lnTo>
                  <a:lnTo>
                    <a:pt x="109537" y="776288"/>
                  </a:lnTo>
                  <a:lnTo>
                    <a:pt x="80962" y="745331"/>
                  </a:lnTo>
                  <a:lnTo>
                    <a:pt x="64294" y="719138"/>
                  </a:lnTo>
                  <a:lnTo>
                    <a:pt x="42862" y="685800"/>
                  </a:lnTo>
                  <a:lnTo>
                    <a:pt x="26194" y="650081"/>
                  </a:lnTo>
                  <a:lnTo>
                    <a:pt x="14287" y="607219"/>
                  </a:lnTo>
                  <a:lnTo>
                    <a:pt x="4762" y="559594"/>
                  </a:lnTo>
                  <a:lnTo>
                    <a:pt x="0" y="507206"/>
                  </a:lnTo>
                  <a:lnTo>
                    <a:pt x="2381" y="483394"/>
                  </a:lnTo>
                  <a:lnTo>
                    <a:pt x="7144" y="471488"/>
                  </a:lnTo>
                  <a:lnTo>
                    <a:pt x="23812" y="466725"/>
                  </a:lnTo>
                  <a:lnTo>
                    <a:pt x="47625" y="473869"/>
                  </a:lnTo>
                  <a:lnTo>
                    <a:pt x="69056" y="495300"/>
                  </a:lnTo>
                  <a:lnTo>
                    <a:pt x="90487" y="523875"/>
                  </a:lnTo>
                  <a:lnTo>
                    <a:pt x="130969" y="561975"/>
                  </a:lnTo>
                  <a:lnTo>
                    <a:pt x="159544" y="583406"/>
                  </a:lnTo>
                  <a:lnTo>
                    <a:pt x="183356" y="592931"/>
                  </a:lnTo>
                  <a:lnTo>
                    <a:pt x="207169" y="597694"/>
                  </a:lnTo>
                  <a:lnTo>
                    <a:pt x="240506" y="597694"/>
                  </a:lnTo>
                  <a:lnTo>
                    <a:pt x="290512" y="588169"/>
                  </a:lnTo>
                  <a:lnTo>
                    <a:pt x="473869" y="526256"/>
                  </a:lnTo>
                  <a:lnTo>
                    <a:pt x="997744" y="338138"/>
                  </a:lnTo>
                  <a:lnTo>
                    <a:pt x="1166812" y="288131"/>
                  </a:lnTo>
                  <a:lnTo>
                    <a:pt x="1483519" y="164306"/>
                  </a:lnTo>
                  <a:lnTo>
                    <a:pt x="1719262" y="76200"/>
                  </a:lnTo>
                  <a:lnTo>
                    <a:pt x="1902619" y="4763"/>
                  </a:lnTo>
                  <a:lnTo>
                    <a:pt x="1926431" y="0"/>
                  </a:lnTo>
                  <a:lnTo>
                    <a:pt x="1938337" y="2381"/>
                  </a:lnTo>
                  <a:lnTo>
                    <a:pt x="1943100" y="9525"/>
                  </a:lnTo>
                  <a:lnTo>
                    <a:pt x="1940719" y="35719"/>
                  </a:lnTo>
                  <a:lnTo>
                    <a:pt x="1926431" y="64294"/>
                  </a:lnTo>
                  <a:lnTo>
                    <a:pt x="1819275" y="126206"/>
                  </a:lnTo>
                  <a:lnTo>
                    <a:pt x="1574006" y="261938"/>
                  </a:lnTo>
                  <a:lnTo>
                    <a:pt x="1278731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1">
              <a:extLst>
                <a:ext uri="{FF2B5EF4-FFF2-40B4-BE49-F238E27FC236}">
                  <a16:creationId xmlns:a16="http://schemas.microsoft.com/office/drawing/2014/main" id="{BF34D61E-D326-4B98-848D-044A96E153D5}"/>
                </a:ext>
              </a:extLst>
            </p:cNvPr>
            <p:cNvSpPr/>
            <p:nvPr/>
          </p:nvSpPr>
          <p:spPr>
            <a:xfrm rot="16200000">
              <a:off x="5705480" y="1887538"/>
              <a:ext cx="2520950" cy="1857375"/>
            </a:xfrm>
            <a:custGeom>
              <a:avLst/>
              <a:gdLst>
                <a:gd name="connsiteX0" fmla="*/ 1154906 w 2521743"/>
                <a:gd name="connsiteY0" fmla="*/ 1774031 h 1857375"/>
                <a:gd name="connsiteX1" fmla="*/ 578643 w 2521743"/>
                <a:gd name="connsiteY1" fmla="*/ 1759744 h 1857375"/>
                <a:gd name="connsiteX2" fmla="*/ 261937 w 2521743"/>
                <a:gd name="connsiteY2" fmla="*/ 1752600 h 1857375"/>
                <a:gd name="connsiteX3" fmla="*/ 107156 w 2521743"/>
                <a:gd name="connsiteY3" fmla="*/ 1750219 h 1857375"/>
                <a:gd name="connsiteX4" fmla="*/ 59531 w 2521743"/>
                <a:gd name="connsiteY4" fmla="*/ 1743075 h 1857375"/>
                <a:gd name="connsiteX5" fmla="*/ 33337 w 2521743"/>
                <a:gd name="connsiteY5" fmla="*/ 1733550 h 1857375"/>
                <a:gd name="connsiteX6" fmla="*/ 19050 w 2521743"/>
                <a:gd name="connsiteY6" fmla="*/ 1724025 h 1857375"/>
                <a:gd name="connsiteX7" fmla="*/ 7143 w 2521743"/>
                <a:gd name="connsiteY7" fmla="*/ 1704975 h 1857375"/>
                <a:gd name="connsiteX8" fmla="*/ 0 w 2521743"/>
                <a:gd name="connsiteY8" fmla="*/ 1676400 h 1857375"/>
                <a:gd name="connsiteX9" fmla="*/ 7143 w 2521743"/>
                <a:gd name="connsiteY9" fmla="*/ 1626394 h 1857375"/>
                <a:gd name="connsiteX10" fmla="*/ 19050 w 2521743"/>
                <a:gd name="connsiteY10" fmla="*/ 1574006 h 1857375"/>
                <a:gd name="connsiteX11" fmla="*/ 38100 w 2521743"/>
                <a:gd name="connsiteY11" fmla="*/ 1550194 h 1857375"/>
                <a:gd name="connsiteX12" fmla="*/ 69056 w 2521743"/>
                <a:gd name="connsiteY12" fmla="*/ 1531144 h 1857375"/>
                <a:gd name="connsiteX13" fmla="*/ 100012 w 2521743"/>
                <a:gd name="connsiteY13" fmla="*/ 1514475 h 1857375"/>
                <a:gd name="connsiteX14" fmla="*/ 157162 w 2521743"/>
                <a:gd name="connsiteY14" fmla="*/ 1493044 h 1857375"/>
                <a:gd name="connsiteX15" fmla="*/ 230981 w 2521743"/>
                <a:gd name="connsiteY15" fmla="*/ 1473994 h 1857375"/>
                <a:gd name="connsiteX16" fmla="*/ 390525 w 2521743"/>
                <a:gd name="connsiteY16" fmla="*/ 1502569 h 1857375"/>
                <a:gd name="connsiteX17" fmla="*/ 650081 w 2521743"/>
                <a:gd name="connsiteY17" fmla="*/ 1502569 h 1857375"/>
                <a:gd name="connsiteX18" fmla="*/ 916781 w 2521743"/>
                <a:gd name="connsiteY18" fmla="*/ 1500188 h 1857375"/>
                <a:gd name="connsiteX19" fmla="*/ 1083468 w 2521743"/>
                <a:gd name="connsiteY19" fmla="*/ 1507331 h 1857375"/>
                <a:gd name="connsiteX20" fmla="*/ 1588293 w 2521743"/>
                <a:gd name="connsiteY20" fmla="*/ 1502569 h 1857375"/>
                <a:gd name="connsiteX21" fmla="*/ 1731168 w 2521743"/>
                <a:gd name="connsiteY21" fmla="*/ 1504950 h 1857375"/>
                <a:gd name="connsiteX22" fmla="*/ 2178843 w 2521743"/>
                <a:gd name="connsiteY22" fmla="*/ 1500188 h 1857375"/>
                <a:gd name="connsiteX23" fmla="*/ 2219325 w 2521743"/>
                <a:gd name="connsiteY23" fmla="*/ 1497806 h 1857375"/>
                <a:gd name="connsiteX24" fmla="*/ 2245518 w 2521743"/>
                <a:gd name="connsiteY24" fmla="*/ 1488281 h 1857375"/>
                <a:gd name="connsiteX25" fmla="*/ 2266950 w 2521743"/>
                <a:gd name="connsiteY25" fmla="*/ 1471613 h 1857375"/>
                <a:gd name="connsiteX26" fmla="*/ 2278856 w 2521743"/>
                <a:gd name="connsiteY26" fmla="*/ 1431131 h 1857375"/>
                <a:gd name="connsiteX27" fmla="*/ 2269331 w 2521743"/>
                <a:gd name="connsiteY27" fmla="*/ 1369219 h 1857375"/>
                <a:gd name="connsiteX28" fmla="*/ 2202656 w 2521743"/>
                <a:gd name="connsiteY28" fmla="*/ 966788 h 1857375"/>
                <a:gd name="connsiteX29" fmla="*/ 2121693 w 2521743"/>
                <a:gd name="connsiteY29" fmla="*/ 471488 h 1857375"/>
                <a:gd name="connsiteX30" fmla="*/ 2064543 w 2521743"/>
                <a:gd name="connsiteY30" fmla="*/ 135731 h 1857375"/>
                <a:gd name="connsiteX31" fmla="*/ 2247900 w 2521743"/>
                <a:gd name="connsiteY31" fmla="*/ 0 h 1857375"/>
                <a:gd name="connsiteX32" fmla="*/ 2257425 w 2521743"/>
                <a:gd name="connsiteY32" fmla="*/ 221456 h 1857375"/>
                <a:gd name="connsiteX33" fmla="*/ 2293143 w 2521743"/>
                <a:gd name="connsiteY33" fmla="*/ 469106 h 1857375"/>
                <a:gd name="connsiteX34" fmla="*/ 2338387 w 2521743"/>
                <a:gd name="connsiteY34" fmla="*/ 745331 h 1857375"/>
                <a:gd name="connsiteX35" fmla="*/ 2388393 w 2521743"/>
                <a:gd name="connsiteY35" fmla="*/ 992981 h 1857375"/>
                <a:gd name="connsiteX36" fmla="*/ 2447925 w 2521743"/>
                <a:gd name="connsiteY36" fmla="*/ 1259681 h 1857375"/>
                <a:gd name="connsiteX37" fmla="*/ 2455068 w 2521743"/>
                <a:gd name="connsiteY37" fmla="*/ 1297781 h 1857375"/>
                <a:gd name="connsiteX38" fmla="*/ 2464593 w 2521743"/>
                <a:gd name="connsiteY38" fmla="*/ 1321594 h 1857375"/>
                <a:gd name="connsiteX39" fmla="*/ 2500312 w 2521743"/>
                <a:gd name="connsiteY39" fmla="*/ 1383506 h 1857375"/>
                <a:gd name="connsiteX40" fmla="*/ 2519362 w 2521743"/>
                <a:gd name="connsiteY40" fmla="*/ 1412081 h 1857375"/>
                <a:gd name="connsiteX41" fmla="*/ 2521743 w 2521743"/>
                <a:gd name="connsiteY41" fmla="*/ 1423988 h 1857375"/>
                <a:gd name="connsiteX42" fmla="*/ 2509837 w 2521743"/>
                <a:gd name="connsiteY42" fmla="*/ 1471613 h 1857375"/>
                <a:gd name="connsiteX43" fmla="*/ 2493168 w 2521743"/>
                <a:gd name="connsiteY43" fmla="*/ 1519238 h 1857375"/>
                <a:gd name="connsiteX44" fmla="*/ 2452687 w 2521743"/>
                <a:gd name="connsiteY44" fmla="*/ 1600200 h 1857375"/>
                <a:gd name="connsiteX45" fmla="*/ 2386012 w 2521743"/>
                <a:gd name="connsiteY45" fmla="*/ 1700213 h 1857375"/>
                <a:gd name="connsiteX46" fmla="*/ 2338387 w 2521743"/>
                <a:gd name="connsiteY46" fmla="*/ 1764506 h 1857375"/>
                <a:gd name="connsiteX47" fmla="*/ 2300287 w 2521743"/>
                <a:gd name="connsiteY47" fmla="*/ 1816894 h 1857375"/>
                <a:gd name="connsiteX48" fmla="*/ 2278856 w 2521743"/>
                <a:gd name="connsiteY48" fmla="*/ 1833563 h 1857375"/>
                <a:gd name="connsiteX49" fmla="*/ 2257425 w 2521743"/>
                <a:gd name="connsiteY49" fmla="*/ 1847850 h 1857375"/>
                <a:gd name="connsiteX50" fmla="*/ 2226468 w 2521743"/>
                <a:gd name="connsiteY50" fmla="*/ 1854994 h 1857375"/>
                <a:gd name="connsiteX51" fmla="*/ 2202656 w 2521743"/>
                <a:gd name="connsiteY51" fmla="*/ 1857375 h 1857375"/>
                <a:gd name="connsiteX52" fmla="*/ 2159793 w 2521743"/>
                <a:gd name="connsiteY52" fmla="*/ 1852613 h 1857375"/>
                <a:gd name="connsiteX53" fmla="*/ 2124075 w 2521743"/>
                <a:gd name="connsiteY53" fmla="*/ 1840706 h 1857375"/>
                <a:gd name="connsiteX54" fmla="*/ 2076450 w 2521743"/>
                <a:gd name="connsiteY54" fmla="*/ 1816894 h 1857375"/>
                <a:gd name="connsiteX55" fmla="*/ 2033587 w 2521743"/>
                <a:gd name="connsiteY55" fmla="*/ 1802606 h 1857375"/>
                <a:gd name="connsiteX56" fmla="*/ 1966912 w 2521743"/>
                <a:gd name="connsiteY56" fmla="*/ 1790700 h 1857375"/>
                <a:gd name="connsiteX57" fmla="*/ 1635918 w 2521743"/>
                <a:gd name="connsiteY57" fmla="*/ 1783556 h 1857375"/>
                <a:gd name="connsiteX58" fmla="*/ 1154906 w 2521743"/>
                <a:gd name="connsiteY58" fmla="*/ 1774031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21743" h="1857375">
                  <a:moveTo>
                    <a:pt x="1154906" y="1774031"/>
                  </a:moveTo>
                  <a:lnTo>
                    <a:pt x="578643" y="1759744"/>
                  </a:lnTo>
                  <a:lnTo>
                    <a:pt x="261937" y="1752600"/>
                  </a:lnTo>
                  <a:lnTo>
                    <a:pt x="107156" y="1750219"/>
                  </a:lnTo>
                  <a:lnTo>
                    <a:pt x="59531" y="1743075"/>
                  </a:lnTo>
                  <a:lnTo>
                    <a:pt x="33337" y="1733550"/>
                  </a:lnTo>
                  <a:lnTo>
                    <a:pt x="19050" y="1724025"/>
                  </a:lnTo>
                  <a:lnTo>
                    <a:pt x="7143" y="1704975"/>
                  </a:lnTo>
                  <a:lnTo>
                    <a:pt x="0" y="1676400"/>
                  </a:lnTo>
                  <a:lnTo>
                    <a:pt x="7143" y="1626394"/>
                  </a:lnTo>
                  <a:lnTo>
                    <a:pt x="19050" y="1574006"/>
                  </a:lnTo>
                  <a:lnTo>
                    <a:pt x="38100" y="1550194"/>
                  </a:lnTo>
                  <a:lnTo>
                    <a:pt x="69056" y="1531144"/>
                  </a:lnTo>
                  <a:lnTo>
                    <a:pt x="100012" y="1514475"/>
                  </a:lnTo>
                  <a:lnTo>
                    <a:pt x="157162" y="1493044"/>
                  </a:lnTo>
                  <a:lnTo>
                    <a:pt x="230981" y="1473994"/>
                  </a:lnTo>
                  <a:lnTo>
                    <a:pt x="390525" y="1502569"/>
                  </a:lnTo>
                  <a:lnTo>
                    <a:pt x="650081" y="1502569"/>
                  </a:lnTo>
                  <a:lnTo>
                    <a:pt x="916781" y="1500188"/>
                  </a:lnTo>
                  <a:lnTo>
                    <a:pt x="1083468" y="1507331"/>
                  </a:lnTo>
                  <a:lnTo>
                    <a:pt x="1588293" y="1502569"/>
                  </a:lnTo>
                  <a:lnTo>
                    <a:pt x="1731168" y="1504950"/>
                  </a:lnTo>
                  <a:lnTo>
                    <a:pt x="2178843" y="1500188"/>
                  </a:lnTo>
                  <a:lnTo>
                    <a:pt x="2219325" y="1497806"/>
                  </a:lnTo>
                  <a:lnTo>
                    <a:pt x="2245518" y="1488281"/>
                  </a:lnTo>
                  <a:lnTo>
                    <a:pt x="2266950" y="1471613"/>
                  </a:lnTo>
                  <a:lnTo>
                    <a:pt x="2278856" y="1431131"/>
                  </a:lnTo>
                  <a:lnTo>
                    <a:pt x="2269331" y="1369219"/>
                  </a:lnTo>
                  <a:lnTo>
                    <a:pt x="2202656" y="966788"/>
                  </a:lnTo>
                  <a:lnTo>
                    <a:pt x="2121693" y="471488"/>
                  </a:lnTo>
                  <a:lnTo>
                    <a:pt x="2064543" y="135731"/>
                  </a:lnTo>
                  <a:lnTo>
                    <a:pt x="2247900" y="0"/>
                  </a:lnTo>
                  <a:lnTo>
                    <a:pt x="2257425" y="221456"/>
                  </a:lnTo>
                  <a:lnTo>
                    <a:pt x="2293143" y="469106"/>
                  </a:lnTo>
                  <a:lnTo>
                    <a:pt x="2338387" y="745331"/>
                  </a:lnTo>
                  <a:lnTo>
                    <a:pt x="2388393" y="992981"/>
                  </a:lnTo>
                  <a:lnTo>
                    <a:pt x="2447925" y="1259681"/>
                  </a:lnTo>
                  <a:lnTo>
                    <a:pt x="2455068" y="1297781"/>
                  </a:lnTo>
                  <a:lnTo>
                    <a:pt x="2464593" y="1321594"/>
                  </a:lnTo>
                  <a:lnTo>
                    <a:pt x="2500312" y="1383506"/>
                  </a:lnTo>
                  <a:lnTo>
                    <a:pt x="2519362" y="1412081"/>
                  </a:lnTo>
                  <a:lnTo>
                    <a:pt x="2521743" y="1423988"/>
                  </a:lnTo>
                  <a:lnTo>
                    <a:pt x="2509837" y="1471613"/>
                  </a:lnTo>
                  <a:lnTo>
                    <a:pt x="2493168" y="1519238"/>
                  </a:lnTo>
                  <a:lnTo>
                    <a:pt x="2452687" y="1600200"/>
                  </a:lnTo>
                  <a:lnTo>
                    <a:pt x="2386012" y="1700213"/>
                  </a:lnTo>
                  <a:lnTo>
                    <a:pt x="2338387" y="1764506"/>
                  </a:lnTo>
                  <a:lnTo>
                    <a:pt x="2300287" y="1816894"/>
                  </a:lnTo>
                  <a:lnTo>
                    <a:pt x="2278856" y="1833563"/>
                  </a:lnTo>
                  <a:lnTo>
                    <a:pt x="2257425" y="1847850"/>
                  </a:lnTo>
                  <a:lnTo>
                    <a:pt x="2226468" y="1854994"/>
                  </a:lnTo>
                  <a:lnTo>
                    <a:pt x="2202656" y="1857375"/>
                  </a:lnTo>
                  <a:lnTo>
                    <a:pt x="2159793" y="1852613"/>
                  </a:lnTo>
                  <a:lnTo>
                    <a:pt x="2124075" y="1840706"/>
                  </a:lnTo>
                  <a:lnTo>
                    <a:pt x="2076450" y="1816894"/>
                  </a:lnTo>
                  <a:lnTo>
                    <a:pt x="2033587" y="1802606"/>
                  </a:lnTo>
                  <a:lnTo>
                    <a:pt x="1966912" y="1790700"/>
                  </a:lnTo>
                  <a:lnTo>
                    <a:pt x="1635918" y="1783556"/>
                  </a:lnTo>
                  <a:lnTo>
                    <a:pt x="1154906" y="1774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9">
              <a:extLst>
                <a:ext uri="{FF2B5EF4-FFF2-40B4-BE49-F238E27FC236}">
                  <a16:creationId xmlns:a16="http://schemas.microsoft.com/office/drawing/2014/main" id="{68923DC6-B6CC-4F9D-A875-E2DA20196313}"/>
                </a:ext>
              </a:extLst>
            </p:cNvPr>
            <p:cNvSpPr/>
            <p:nvPr/>
          </p:nvSpPr>
          <p:spPr>
            <a:xfrm>
              <a:off x="6181727" y="2314575"/>
              <a:ext cx="1423988" cy="342900"/>
            </a:xfrm>
            <a:custGeom>
              <a:avLst/>
              <a:gdLst>
                <a:gd name="connsiteX0" fmla="*/ 435769 w 1423988"/>
                <a:gd name="connsiteY0" fmla="*/ 295275 h 342900"/>
                <a:gd name="connsiteX1" fmla="*/ 4763 w 1423988"/>
                <a:gd name="connsiteY1" fmla="*/ 342900 h 342900"/>
                <a:gd name="connsiteX2" fmla="*/ 0 w 1423988"/>
                <a:gd name="connsiteY2" fmla="*/ 185738 h 342900"/>
                <a:gd name="connsiteX3" fmla="*/ 147638 w 1423988"/>
                <a:gd name="connsiteY3" fmla="*/ 173831 h 342900"/>
                <a:gd name="connsiteX4" fmla="*/ 473869 w 1423988"/>
                <a:gd name="connsiteY4" fmla="*/ 128588 h 342900"/>
                <a:gd name="connsiteX5" fmla="*/ 795338 w 1423988"/>
                <a:gd name="connsiteY5" fmla="*/ 78581 h 342900"/>
                <a:gd name="connsiteX6" fmla="*/ 1035844 w 1423988"/>
                <a:gd name="connsiteY6" fmla="*/ 40481 h 342900"/>
                <a:gd name="connsiteX7" fmla="*/ 1066800 w 1423988"/>
                <a:gd name="connsiteY7" fmla="*/ 26194 h 342900"/>
                <a:gd name="connsiteX8" fmla="*/ 1112044 w 1423988"/>
                <a:gd name="connsiteY8" fmla="*/ 9525 h 342900"/>
                <a:gd name="connsiteX9" fmla="*/ 1162050 w 1423988"/>
                <a:gd name="connsiteY9" fmla="*/ 2381 h 342900"/>
                <a:gd name="connsiteX10" fmla="*/ 1212056 w 1423988"/>
                <a:gd name="connsiteY10" fmla="*/ 0 h 342900"/>
                <a:gd name="connsiteX11" fmla="*/ 1266825 w 1423988"/>
                <a:gd name="connsiteY11" fmla="*/ 2381 h 342900"/>
                <a:gd name="connsiteX12" fmla="*/ 1323975 w 1423988"/>
                <a:gd name="connsiteY12" fmla="*/ 9525 h 342900"/>
                <a:gd name="connsiteX13" fmla="*/ 1423988 w 1423988"/>
                <a:gd name="connsiteY13" fmla="*/ 38100 h 342900"/>
                <a:gd name="connsiteX14" fmla="*/ 1423988 w 1423988"/>
                <a:gd name="connsiteY14" fmla="*/ 169069 h 342900"/>
                <a:gd name="connsiteX15" fmla="*/ 1133475 w 1423988"/>
                <a:gd name="connsiteY15" fmla="*/ 204788 h 342900"/>
                <a:gd name="connsiteX16" fmla="*/ 838200 w 1423988"/>
                <a:gd name="connsiteY16" fmla="*/ 245269 h 342900"/>
                <a:gd name="connsiteX17" fmla="*/ 435769 w 1423988"/>
                <a:gd name="connsiteY17" fmla="*/ 29527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988" h="342900">
                  <a:moveTo>
                    <a:pt x="435769" y="295275"/>
                  </a:moveTo>
                  <a:lnTo>
                    <a:pt x="4763" y="342900"/>
                  </a:lnTo>
                  <a:lnTo>
                    <a:pt x="0" y="185738"/>
                  </a:lnTo>
                  <a:lnTo>
                    <a:pt x="147638" y="173831"/>
                  </a:lnTo>
                  <a:lnTo>
                    <a:pt x="473869" y="128588"/>
                  </a:lnTo>
                  <a:lnTo>
                    <a:pt x="795338" y="78581"/>
                  </a:lnTo>
                  <a:lnTo>
                    <a:pt x="1035844" y="40481"/>
                  </a:lnTo>
                  <a:lnTo>
                    <a:pt x="1066800" y="26194"/>
                  </a:lnTo>
                  <a:lnTo>
                    <a:pt x="1112044" y="9525"/>
                  </a:lnTo>
                  <a:lnTo>
                    <a:pt x="1162050" y="2381"/>
                  </a:lnTo>
                  <a:lnTo>
                    <a:pt x="1212056" y="0"/>
                  </a:lnTo>
                  <a:lnTo>
                    <a:pt x="1266825" y="2381"/>
                  </a:lnTo>
                  <a:lnTo>
                    <a:pt x="1323975" y="9525"/>
                  </a:lnTo>
                  <a:lnTo>
                    <a:pt x="1423988" y="38100"/>
                  </a:lnTo>
                  <a:lnTo>
                    <a:pt x="1423988" y="169069"/>
                  </a:lnTo>
                  <a:lnTo>
                    <a:pt x="1133475" y="204788"/>
                  </a:lnTo>
                  <a:lnTo>
                    <a:pt x="838200" y="245269"/>
                  </a:lnTo>
                  <a:lnTo>
                    <a:pt x="435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0">
              <a:extLst>
                <a:ext uri="{FF2B5EF4-FFF2-40B4-BE49-F238E27FC236}">
                  <a16:creationId xmlns:a16="http://schemas.microsoft.com/office/drawing/2014/main" id="{515CBFF8-8646-4D30-9ABF-20BAED435F9B}"/>
                </a:ext>
              </a:extLst>
            </p:cNvPr>
            <p:cNvSpPr/>
            <p:nvPr/>
          </p:nvSpPr>
          <p:spPr>
            <a:xfrm>
              <a:off x="6165853" y="2971800"/>
              <a:ext cx="1458913" cy="361950"/>
            </a:xfrm>
            <a:custGeom>
              <a:avLst/>
              <a:gdLst>
                <a:gd name="connsiteX0" fmla="*/ 695325 w 1459707"/>
                <a:gd name="connsiteY0" fmla="*/ 276225 h 361950"/>
                <a:gd name="connsiteX1" fmla="*/ 7144 w 1459707"/>
                <a:gd name="connsiteY1" fmla="*/ 361950 h 361950"/>
                <a:gd name="connsiteX2" fmla="*/ 0 w 1459707"/>
                <a:gd name="connsiteY2" fmla="*/ 166688 h 361950"/>
                <a:gd name="connsiteX3" fmla="*/ 150019 w 1459707"/>
                <a:gd name="connsiteY3" fmla="*/ 166688 h 361950"/>
                <a:gd name="connsiteX4" fmla="*/ 323850 w 1459707"/>
                <a:gd name="connsiteY4" fmla="*/ 152400 h 361950"/>
                <a:gd name="connsiteX5" fmla="*/ 523875 w 1459707"/>
                <a:gd name="connsiteY5" fmla="*/ 126206 h 361950"/>
                <a:gd name="connsiteX6" fmla="*/ 733425 w 1459707"/>
                <a:gd name="connsiteY6" fmla="*/ 92869 h 361950"/>
                <a:gd name="connsiteX7" fmla="*/ 954882 w 1459707"/>
                <a:gd name="connsiteY7" fmla="*/ 54769 h 361950"/>
                <a:gd name="connsiteX8" fmla="*/ 1126332 w 1459707"/>
                <a:gd name="connsiteY8" fmla="*/ 21431 h 361950"/>
                <a:gd name="connsiteX9" fmla="*/ 1195388 w 1459707"/>
                <a:gd name="connsiteY9" fmla="*/ 7144 h 361950"/>
                <a:gd name="connsiteX10" fmla="*/ 1264444 w 1459707"/>
                <a:gd name="connsiteY10" fmla="*/ 0 h 361950"/>
                <a:gd name="connsiteX11" fmla="*/ 1362075 w 1459707"/>
                <a:gd name="connsiteY11" fmla="*/ 7144 h 361950"/>
                <a:gd name="connsiteX12" fmla="*/ 1450182 w 1459707"/>
                <a:gd name="connsiteY12" fmla="*/ 19050 h 361950"/>
                <a:gd name="connsiteX13" fmla="*/ 1459707 w 1459707"/>
                <a:gd name="connsiteY13" fmla="*/ 180975 h 361950"/>
                <a:gd name="connsiteX14" fmla="*/ 1083469 w 1459707"/>
                <a:gd name="connsiteY14" fmla="*/ 230981 h 361950"/>
                <a:gd name="connsiteX15" fmla="*/ 695325 w 1459707"/>
                <a:gd name="connsiteY15" fmla="*/ 2762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707" h="361950">
                  <a:moveTo>
                    <a:pt x="695325" y="276225"/>
                  </a:moveTo>
                  <a:lnTo>
                    <a:pt x="7144" y="361950"/>
                  </a:lnTo>
                  <a:lnTo>
                    <a:pt x="0" y="166688"/>
                  </a:lnTo>
                  <a:lnTo>
                    <a:pt x="150019" y="166688"/>
                  </a:lnTo>
                  <a:lnTo>
                    <a:pt x="323850" y="152400"/>
                  </a:lnTo>
                  <a:lnTo>
                    <a:pt x="523875" y="126206"/>
                  </a:lnTo>
                  <a:lnTo>
                    <a:pt x="733425" y="92869"/>
                  </a:lnTo>
                  <a:lnTo>
                    <a:pt x="954882" y="54769"/>
                  </a:lnTo>
                  <a:lnTo>
                    <a:pt x="1126332" y="21431"/>
                  </a:lnTo>
                  <a:lnTo>
                    <a:pt x="1195388" y="7144"/>
                  </a:lnTo>
                  <a:lnTo>
                    <a:pt x="1264444" y="0"/>
                  </a:lnTo>
                  <a:lnTo>
                    <a:pt x="1362075" y="7144"/>
                  </a:lnTo>
                  <a:lnTo>
                    <a:pt x="1450182" y="19050"/>
                  </a:lnTo>
                  <a:lnTo>
                    <a:pt x="1459707" y="180975"/>
                  </a:lnTo>
                  <a:lnTo>
                    <a:pt x="1083469" y="230981"/>
                  </a:lnTo>
                  <a:lnTo>
                    <a:pt x="6953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1">
              <a:extLst>
                <a:ext uri="{FF2B5EF4-FFF2-40B4-BE49-F238E27FC236}">
                  <a16:creationId xmlns:a16="http://schemas.microsoft.com/office/drawing/2014/main" id="{1D8040D1-181A-4BD4-8976-C29E675FA174}"/>
                </a:ext>
              </a:extLst>
            </p:cNvPr>
            <p:cNvSpPr/>
            <p:nvPr/>
          </p:nvSpPr>
          <p:spPr>
            <a:xfrm>
              <a:off x="6161090" y="3662363"/>
              <a:ext cx="1452562" cy="355600"/>
            </a:xfrm>
            <a:custGeom>
              <a:avLst/>
              <a:gdLst>
                <a:gd name="connsiteX0" fmla="*/ 616744 w 1452562"/>
                <a:gd name="connsiteY0" fmla="*/ 283368 h 354806"/>
                <a:gd name="connsiteX1" fmla="*/ 169069 w 1452562"/>
                <a:gd name="connsiteY1" fmla="*/ 354806 h 354806"/>
                <a:gd name="connsiteX2" fmla="*/ 0 w 1452562"/>
                <a:gd name="connsiteY2" fmla="*/ 338137 h 354806"/>
                <a:gd name="connsiteX3" fmla="*/ 2381 w 1452562"/>
                <a:gd name="connsiteY3" fmla="*/ 169068 h 354806"/>
                <a:gd name="connsiteX4" fmla="*/ 119062 w 1452562"/>
                <a:gd name="connsiteY4" fmla="*/ 171450 h 354806"/>
                <a:gd name="connsiteX5" fmla="*/ 240506 w 1452562"/>
                <a:gd name="connsiteY5" fmla="*/ 164306 h 354806"/>
                <a:gd name="connsiteX6" fmla="*/ 573881 w 1452562"/>
                <a:gd name="connsiteY6" fmla="*/ 126206 h 354806"/>
                <a:gd name="connsiteX7" fmla="*/ 1021556 w 1452562"/>
                <a:gd name="connsiteY7" fmla="*/ 64293 h 354806"/>
                <a:gd name="connsiteX8" fmla="*/ 1440656 w 1452562"/>
                <a:gd name="connsiteY8" fmla="*/ 0 h 354806"/>
                <a:gd name="connsiteX9" fmla="*/ 1452562 w 1452562"/>
                <a:gd name="connsiteY9" fmla="*/ 183356 h 354806"/>
                <a:gd name="connsiteX10" fmla="*/ 1195387 w 1452562"/>
                <a:gd name="connsiteY10" fmla="*/ 209550 h 354806"/>
                <a:gd name="connsiteX11" fmla="*/ 940594 w 1452562"/>
                <a:gd name="connsiteY11" fmla="*/ 242887 h 354806"/>
                <a:gd name="connsiteX12" fmla="*/ 831056 w 1452562"/>
                <a:gd name="connsiteY12" fmla="*/ 252412 h 354806"/>
                <a:gd name="connsiteX13" fmla="*/ 616744 w 1452562"/>
                <a:gd name="connsiteY13" fmla="*/ 28336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562" h="354806">
                  <a:moveTo>
                    <a:pt x="616744" y="283368"/>
                  </a:moveTo>
                  <a:lnTo>
                    <a:pt x="169069" y="354806"/>
                  </a:lnTo>
                  <a:lnTo>
                    <a:pt x="0" y="338137"/>
                  </a:lnTo>
                  <a:cubicBezTo>
                    <a:pt x="794" y="281781"/>
                    <a:pt x="1587" y="225424"/>
                    <a:pt x="2381" y="169068"/>
                  </a:cubicBezTo>
                  <a:lnTo>
                    <a:pt x="119062" y="171450"/>
                  </a:lnTo>
                  <a:lnTo>
                    <a:pt x="240506" y="164306"/>
                  </a:lnTo>
                  <a:lnTo>
                    <a:pt x="573881" y="126206"/>
                  </a:lnTo>
                  <a:lnTo>
                    <a:pt x="1021556" y="64293"/>
                  </a:lnTo>
                  <a:lnTo>
                    <a:pt x="1440656" y="0"/>
                  </a:lnTo>
                  <a:lnTo>
                    <a:pt x="1452562" y="183356"/>
                  </a:lnTo>
                  <a:lnTo>
                    <a:pt x="1195387" y="209550"/>
                  </a:lnTo>
                  <a:lnTo>
                    <a:pt x="940594" y="242887"/>
                  </a:lnTo>
                  <a:lnTo>
                    <a:pt x="831056" y="252412"/>
                  </a:lnTo>
                  <a:lnTo>
                    <a:pt x="616744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2">
              <a:extLst>
                <a:ext uri="{FF2B5EF4-FFF2-40B4-BE49-F238E27FC236}">
                  <a16:creationId xmlns:a16="http://schemas.microsoft.com/office/drawing/2014/main" id="{DE27ED8C-2286-41F6-96AD-AABEDC5CA060}"/>
                </a:ext>
              </a:extLst>
            </p:cNvPr>
            <p:cNvSpPr/>
            <p:nvPr/>
          </p:nvSpPr>
          <p:spPr>
            <a:xfrm>
              <a:off x="5111753" y="3956051"/>
              <a:ext cx="1624013" cy="1920875"/>
            </a:xfrm>
            <a:custGeom>
              <a:avLst/>
              <a:gdLst>
                <a:gd name="connsiteX0" fmla="*/ 951399 w 1622664"/>
                <a:gd name="connsiteY0" fmla="*/ 1252675 h 1921297"/>
                <a:gd name="connsiteX1" fmla="*/ 790190 w 1622664"/>
                <a:gd name="connsiteY1" fmla="*/ 1398027 h 1921297"/>
                <a:gd name="connsiteX2" fmla="*/ 628981 w 1622664"/>
                <a:gd name="connsiteY2" fmla="*/ 1532809 h 1921297"/>
                <a:gd name="connsiteX3" fmla="*/ 523270 w 1622664"/>
                <a:gd name="connsiteY3" fmla="*/ 1612092 h 1921297"/>
                <a:gd name="connsiteX4" fmla="*/ 338276 w 1622664"/>
                <a:gd name="connsiteY4" fmla="*/ 1736302 h 1921297"/>
                <a:gd name="connsiteX5" fmla="*/ 169138 w 1622664"/>
                <a:gd name="connsiteY5" fmla="*/ 1844656 h 1921297"/>
                <a:gd name="connsiteX6" fmla="*/ 52856 w 1622664"/>
                <a:gd name="connsiteY6" fmla="*/ 1913368 h 1921297"/>
                <a:gd name="connsiteX7" fmla="*/ 26428 w 1622664"/>
                <a:gd name="connsiteY7" fmla="*/ 1921297 h 1921297"/>
                <a:gd name="connsiteX8" fmla="*/ 10571 w 1622664"/>
                <a:gd name="connsiteY8" fmla="*/ 1918654 h 1921297"/>
                <a:gd name="connsiteX9" fmla="*/ 2643 w 1622664"/>
                <a:gd name="connsiteY9" fmla="*/ 1913368 h 1921297"/>
                <a:gd name="connsiteX10" fmla="*/ 0 w 1622664"/>
                <a:gd name="connsiteY10" fmla="*/ 1897512 h 1921297"/>
                <a:gd name="connsiteX11" fmla="*/ 7929 w 1622664"/>
                <a:gd name="connsiteY11" fmla="*/ 1871084 h 1921297"/>
                <a:gd name="connsiteX12" fmla="*/ 26428 w 1622664"/>
                <a:gd name="connsiteY12" fmla="*/ 1849942 h 1921297"/>
                <a:gd name="connsiteX13" fmla="*/ 190280 w 1622664"/>
                <a:gd name="connsiteY13" fmla="*/ 1731017 h 1921297"/>
                <a:gd name="connsiteX14" fmla="*/ 314491 w 1622664"/>
                <a:gd name="connsiteY14" fmla="*/ 1635877 h 1921297"/>
                <a:gd name="connsiteX15" fmla="*/ 451915 w 1622664"/>
                <a:gd name="connsiteY15" fmla="*/ 1516952 h 1921297"/>
                <a:gd name="connsiteX16" fmla="*/ 626338 w 1622664"/>
                <a:gd name="connsiteY16" fmla="*/ 1353100 h 1921297"/>
                <a:gd name="connsiteX17" fmla="*/ 763762 w 1622664"/>
                <a:gd name="connsiteY17" fmla="*/ 1202462 h 1921297"/>
                <a:gd name="connsiteX18" fmla="*/ 895901 w 1622664"/>
                <a:gd name="connsiteY18" fmla="*/ 1043895 h 1921297"/>
                <a:gd name="connsiteX19" fmla="*/ 1012183 w 1622664"/>
                <a:gd name="connsiteY19" fmla="*/ 890615 h 1921297"/>
                <a:gd name="connsiteX20" fmla="*/ 1091466 w 1622664"/>
                <a:gd name="connsiteY20" fmla="*/ 769047 h 1921297"/>
                <a:gd name="connsiteX21" fmla="*/ 1189249 w 1622664"/>
                <a:gd name="connsiteY21" fmla="*/ 605195 h 1921297"/>
                <a:gd name="connsiteX22" fmla="*/ 1239462 w 1622664"/>
                <a:gd name="connsiteY22" fmla="*/ 510055 h 1921297"/>
                <a:gd name="connsiteX23" fmla="*/ 1265889 w 1622664"/>
                <a:gd name="connsiteY23" fmla="*/ 457200 h 1921297"/>
                <a:gd name="connsiteX24" fmla="*/ 1281746 w 1622664"/>
                <a:gd name="connsiteY24" fmla="*/ 420201 h 1921297"/>
                <a:gd name="connsiteX25" fmla="*/ 1287032 w 1622664"/>
                <a:gd name="connsiteY25" fmla="*/ 396416 h 1921297"/>
                <a:gd name="connsiteX26" fmla="*/ 1289674 w 1622664"/>
                <a:gd name="connsiteY26" fmla="*/ 372631 h 1921297"/>
                <a:gd name="connsiteX27" fmla="*/ 1287032 w 1622664"/>
                <a:gd name="connsiteY27" fmla="*/ 338275 h 1921297"/>
                <a:gd name="connsiteX28" fmla="*/ 1273818 w 1622664"/>
                <a:gd name="connsiteY28" fmla="*/ 295990 h 1921297"/>
                <a:gd name="connsiteX29" fmla="*/ 1247390 w 1622664"/>
                <a:gd name="connsiteY29" fmla="*/ 243135 h 1921297"/>
                <a:gd name="connsiteX30" fmla="*/ 1226248 w 1622664"/>
                <a:gd name="connsiteY30" fmla="*/ 195565 h 1921297"/>
                <a:gd name="connsiteX31" fmla="*/ 1191892 w 1622664"/>
                <a:gd name="connsiteY31" fmla="*/ 97782 h 1921297"/>
                <a:gd name="connsiteX32" fmla="*/ 1152250 w 1622664"/>
                <a:gd name="connsiteY32" fmla="*/ 0 h 1921297"/>
                <a:gd name="connsiteX33" fmla="*/ 1228891 w 1622664"/>
                <a:gd name="connsiteY33" fmla="*/ 21142 h 1921297"/>
                <a:gd name="connsiteX34" fmla="*/ 1271175 w 1622664"/>
                <a:gd name="connsiteY34" fmla="*/ 79283 h 1921297"/>
                <a:gd name="connsiteX35" fmla="*/ 1350458 w 1622664"/>
                <a:gd name="connsiteY35" fmla="*/ 145352 h 1921297"/>
                <a:gd name="connsiteX36" fmla="*/ 1448241 w 1622664"/>
                <a:gd name="connsiteY36" fmla="*/ 227278 h 1921297"/>
                <a:gd name="connsiteX37" fmla="*/ 1509025 w 1622664"/>
                <a:gd name="connsiteY37" fmla="*/ 264277 h 1921297"/>
                <a:gd name="connsiteX38" fmla="*/ 1540738 w 1622664"/>
                <a:gd name="connsiteY38" fmla="*/ 282776 h 1921297"/>
                <a:gd name="connsiteX39" fmla="*/ 1577737 w 1622664"/>
                <a:gd name="connsiteY39" fmla="*/ 309204 h 1921297"/>
                <a:gd name="connsiteX40" fmla="*/ 1601522 w 1622664"/>
                <a:gd name="connsiteY40" fmla="*/ 332989 h 1921297"/>
                <a:gd name="connsiteX41" fmla="*/ 1614736 w 1622664"/>
                <a:gd name="connsiteY41" fmla="*/ 354131 h 1921297"/>
                <a:gd name="connsiteX42" fmla="*/ 1622664 w 1622664"/>
                <a:gd name="connsiteY42" fmla="*/ 377916 h 1921297"/>
                <a:gd name="connsiteX43" fmla="*/ 1620021 w 1622664"/>
                <a:gd name="connsiteY43" fmla="*/ 412272 h 1921297"/>
                <a:gd name="connsiteX44" fmla="*/ 1609450 w 1622664"/>
                <a:gd name="connsiteY44" fmla="*/ 443986 h 1921297"/>
                <a:gd name="connsiteX45" fmla="*/ 1585665 w 1622664"/>
                <a:gd name="connsiteY45" fmla="*/ 473056 h 1921297"/>
                <a:gd name="connsiteX46" fmla="*/ 1553952 w 1622664"/>
                <a:gd name="connsiteY46" fmla="*/ 504769 h 1921297"/>
                <a:gd name="connsiteX47" fmla="*/ 1456169 w 1622664"/>
                <a:gd name="connsiteY47" fmla="*/ 652765 h 1921297"/>
                <a:gd name="connsiteX48" fmla="*/ 1324030 w 1622664"/>
                <a:gd name="connsiteY48" fmla="*/ 835116 h 1921297"/>
                <a:gd name="connsiteX49" fmla="*/ 1226248 w 1622664"/>
                <a:gd name="connsiteY49" fmla="*/ 956684 h 1921297"/>
                <a:gd name="connsiteX50" fmla="*/ 1128465 w 1622664"/>
                <a:gd name="connsiteY50" fmla="*/ 1067680 h 1921297"/>
                <a:gd name="connsiteX51" fmla="*/ 951399 w 1622664"/>
                <a:gd name="connsiteY51" fmla="*/ 1252675 h 192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2664" h="1921297">
                  <a:moveTo>
                    <a:pt x="951399" y="1252675"/>
                  </a:moveTo>
                  <a:lnTo>
                    <a:pt x="790190" y="1398027"/>
                  </a:lnTo>
                  <a:lnTo>
                    <a:pt x="628981" y="1532809"/>
                  </a:lnTo>
                  <a:lnTo>
                    <a:pt x="523270" y="1612092"/>
                  </a:lnTo>
                  <a:lnTo>
                    <a:pt x="338276" y="1736302"/>
                  </a:lnTo>
                  <a:lnTo>
                    <a:pt x="169138" y="1844656"/>
                  </a:lnTo>
                  <a:lnTo>
                    <a:pt x="52856" y="1913368"/>
                  </a:lnTo>
                  <a:lnTo>
                    <a:pt x="26428" y="1921297"/>
                  </a:lnTo>
                  <a:lnTo>
                    <a:pt x="10571" y="1918654"/>
                  </a:lnTo>
                  <a:lnTo>
                    <a:pt x="2643" y="1913368"/>
                  </a:lnTo>
                  <a:lnTo>
                    <a:pt x="0" y="1897512"/>
                  </a:lnTo>
                  <a:lnTo>
                    <a:pt x="7929" y="1871084"/>
                  </a:lnTo>
                  <a:lnTo>
                    <a:pt x="26428" y="1849942"/>
                  </a:lnTo>
                  <a:lnTo>
                    <a:pt x="190280" y="1731017"/>
                  </a:lnTo>
                  <a:lnTo>
                    <a:pt x="314491" y="1635877"/>
                  </a:lnTo>
                  <a:lnTo>
                    <a:pt x="451915" y="1516952"/>
                  </a:lnTo>
                  <a:lnTo>
                    <a:pt x="626338" y="1353100"/>
                  </a:lnTo>
                  <a:lnTo>
                    <a:pt x="763762" y="1202462"/>
                  </a:lnTo>
                  <a:lnTo>
                    <a:pt x="895901" y="1043895"/>
                  </a:lnTo>
                  <a:lnTo>
                    <a:pt x="1012183" y="890615"/>
                  </a:lnTo>
                  <a:lnTo>
                    <a:pt x="1091466" y="769047"/>
                  </a:lnTo>
                  <a:lnTo>
                    <a:pt x="1189249" y="605195"/>
                  </a:lnTo>
                  <a:lnTo>
                    <a:pt x="1239462" y="510055"/>
                  </a:lnTo>
                  <a:lnTo>
                    <a:pt x="1265889" y="457200"/>
                  </a:lnTo>
                  <a:lnTo>
                    <a:pt x="1281746" y="420201"/>
                  </a:lnTo>
                  <a:lnTo>
                    <a:pt x="1287032" y="396416"/>
                  </a:lnTo>
                  <a:lnTo>
                    <a:pt x="1289674" y="372631"/>
                  </a:lnTo>
                  <a:lnTo>
                    <a:pt x="1287032" y="338275"/>
                  </a:lnTo>
                  <a:lnTo>
                    <a:pt x="1273818" y="295990"/>
                  </a:lnTo>
                  <a:lnTo>
                    <a:pt x="1247390" y="243135"/>
                  </a:lnTo>
                  <a:lnTo>
                    <a:pt x="1226248" y="195565"/>
                  </a:lnTo>
                  <a:lnTo>
                    <a:pt x="1191892" y="97782"/>
                  </a:lnTo>
                  <a:lnTo>
                    <a:pt x="1152250" y="0"/>
                  </a:lnTo>
                  <a:lnTo>
                    <a:pt x="1228891" y="21142"/>
                  </a:lnTo>
                  <a:lnTo>
                    <a:pt x="1271175" y="79283"/>
                  </a:lnTo>
                  <a:lnTo>
                    <a:pt x="1350458" y="145352"/>
                  </a:lnTo>
                  <a:lnTo>
                    <a:pt x="1448241" y="227278"/>
                  </a:lnTo>
                  <a:lnTo>
                    <a:pt x="1509025" y="264277"/>
                  </a:lnTo>
                  <a:lnTo>
                    <a:pt x="1540738" y="282776"/>
                  </a:lnTo>
                  <a:lnTo>
                    <a:pt x="1577737" y="309204"/>
                  </a:lnTo>
                  <a:lnTo>
                    <a:pt x="1601522" y="332989"/>
                  </a:lnTo>
                  <a:lnTo>
                    <a:pt x="1614736" y="354131"/>
                  </a:lnTo>
                  <a:lnTo>
                    <a:pt x="1622664" y="377916"/>
                  </a:lnTo>
                  <a:lnTo>
                    <a:pt x="1620021" y="412272"/>
                  </a:lnTo>
                  <a:lnTo>
                    <a:pt x="1609450" y="443986"/>
                  </a:lnTo>
                  <a:lnTo>
                    <a:pt x="1585665" y="473056"/>
                  </a:lnTo>
                  <a:lnTo>
                    <a:pt x="1553952" y="504769"/>
                  </a:lnTo>
                  <a:lnTo>
                    <a:pt x="1456169" y="652765"/>
                  </a:lnTo>
                  <a:lnTo>
                    <a:pt x="1324030" y="835116"/>
                  </a:lnTo>
                  <a:lnTo>
                    <a:pt x="1226248" y="956684"/>
                  </a:lnTo>
                  <a:lnTo>
                    <a:pt x="1128465" y="1067680"/>
                  </a:lnTo>
                  <a:lnTo>
                    <a:pt x="951399" y="1252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2">
              <a:extLst>
                <a:ext uri="{FF2B5EF4-FFF2-40B4-BE49-F238E27FC236}">
                  <a16:creationId xmlns:a16="http://schemas.microsoft.com/office/drawing/2014/main" id="{9FCBDEF0-DFD0-422F-A341-6DE1030C3BD5}"/>
                </a:ext>
              </a:extLst>
            </p:cNvPr>
            <p:cNvSpPr/>
            <p:nvPr/>
          </p:nvSpPr>
          <p:spPr>
            <a:xfrm rot="16200000">
              <a:off x="6793709" y="3990182"/>
              <a:ext cx="1905000" cy="1620837"/>
            </a:xfrm>
            <a:custGeom>
              <a:avLst/>
              <a:gdLst>
                <a:gd name="connsiteX0" fmla="*/ 892968 w 1905000"/>
                <a:gd name="connsiteY0" fmla="*/ 347663 h 1621632"/>
                <a:gd name="connsiteX1" fmla="*/ 552450 w 1905000"/>
                <a:gd name="connsiteY1" fmla="*/ 338138 h 1621632"/>
                <a:gd name="connsiteX2" fmla="*/ 447675 w 1905000"/>
                <a:gd name="connsiteY2" fmla="*/ 338138 h 1621632"/>
                <a:gd name="connsiteX3" fmla="*/ 395287 w 1905000"/>
                <a:gd name="connsiteY3" fmla="*/ 342900 h 1621632"/>
                <a:gd name="connsiteX4" fmla="*/ 354806 w 1905000"/>
                <a:gd name="connsiteY4" fmla="*/ 352425 h 1621632"/>
                <a:gd name="connsiteX5" fmla="*/ 309562 w 1905000"/>
                <a:gd name="connsiteY5" fmla="*/ 371475 h 1621632"/>
                <a:gd name="connsiteX6" fmla="*/ 288131 w 1905000"/>
                <a:gd name="connsiteY6" fmla="*/ 390525 h 1621632"/>
                <a:gd name="connsiteX7" fmla="*/ 266700 w 1905000"/>
                <a:gd name="connsiteY7" fmla="*/ 414338 h 1621632"/>
                <a:gd name="connsiteX8" fmla="*/ 250031 w 1905000"/>
                <a:gd name="connsiteY8" fmla="*/ 442913 h 1621632"/>
                <a:gd name="connsiteX9" fmla="*/ 238125 w 1905000"/>
                <a:gd name="connsiteY9" fmla="*/ 507207 h 1621632"/>
                <a:gd name="connsiteX10" fmla="*/ 223837 w 1905000"/>
                <a:gd name="connsiteY10" fmla="*/ 631032 h 1621632"/>
                <a:gd name="connsiteX11" fmla="*/ 221456 w 1905000"/>
                <a:gd name="connsiteY11" fmla="*/ 752475 h 1621632"/>
                <a:gd name="connsiteX12" fmla="*/ 228600 w 1905000"/>
                <a:gd name="connsiteY12" fmla="*/ 916782 h 1621632"/>
                <a:gd name="connsiteX13" fmla="*/ 235743 w 1905000"/>
                <a:gd name="connsiteY13" fmla="*/ 1000125 h 1621632"/>
                <a:gd name="connsiteX14" fmla="*/ 250031 w 1905000"/>
                <a:gd name="connsiteY14" fmla="*/ 1083469 h 1621632"/>
                <a:gd name="connsiteX15" fmla="*/ 269081 w 1905000"/>
                <a:gd name="connsiteY15" fmla="*/ 1162050 h 1621632"/>
                <a:gd name="connsiteX16" fmla="*/ 292893 w 1905000"/>
                <a:gd name="connsiteY16" fmla="*/ 1214438 h 1621632"/>
                <a:gd name="connsiteX17" fmla="*/ 326231 w 1905000"/>
                <a:gd name="connsiteY17" fmla="*/ 1507332 h 1621632"/>
                <a:gd name="connsiteX18" fmla="*/ 288131 w 1905000"/>
                <a:gd name="connsiteY18" fmla="*/ 1540669 h 1621632"/>
                <a:gd name="connsiteX19" fmla="*/ 254793 w 1905000"/>
                <a:gd name="connsiteY19" fmla="*/ 1571625 h 1621632"/>
                <a:gd name="connsiteX20" fmla="*/ 216693 w 1905000"/>
                <a:gd name="connsiteY20" fmla="*/ 1604963 h 1621632"/>
                <a:gd name="connsiteX21" fmla="*/ 195262 w 1905000"/>
                <a:gd name="connsiteY21" fmla="*/ 1616869 h 1621632"/>
                <a:gd name="connsiteX22" fmla="*/ 180975 w 1905000"/>
                <a:gd name="connsiteY22" fmla="*/ 1621632 h 1621632"/>
                <a:gd name="connsiteX23" fmla="*/ 159543 w 1905000"/>
                <a:gd name="connsiteY23" fmla="*/ 1616869 h 1621632"/>
                <a:gd name="connsiteX24" fmla="*/ 142875 w 1905000"/>
                <a:gd name="connsiteY24" fmla="*/ 1597819 h 1621632"/>
                <a:gd name="connsiteX25" fmla="*/ 104775 w 1905000"/>
                <a:gd name="connsiteY25" fmla="*/ 1538288 h 1621632"/>
                <a:gd name="connsiteX26" fmla="*/ 83343 w 1905000"/>
                <a:gd name="connsiteY26" fmla="*/ 1488282 h 1621632"/>
                <a:gd name="connsiteX27" fmla="*/ 61912 w 1905000"/>
                <a:gd name="connsiteY27" fmla="*/ 1431132 h 1621632"/>
                <a:gd name="connsiteX28" fmla="*/ 45243 w 1905000"/>
                <a:gd name="connsiteY28" fmla="*/ 1357313 h 1621632"/>
                <a:gd name="connsiteX29" fmla="*/ 23812 w 1905000"/>
                <a:gd name="connsiteY29" fmla="*/ 1226344 h 1621632"/>
                <a:gd name="connsiteX30" fmla="*/ 7143 w 1905000"/>
                <a:gd name="connsiteY30" fmla="*/ 1100138 h 1621632"/>
                <a:gd name="connsiteX31" fmla="*/ 0 w 1905000"/>
                <a:gd name="connsiteY31" fmla="*/ 945357 h 1621632"/>
                <a:gd name="connsiteX32" fmla="*/ 0 w 1905000"/>
                <a:gd name="connsiteY32" fmla="*/ 845344 h 1621632"/>
                <a:gd name="connsiteX33" fmla="*/ 11906 w 1905000"/>
                <a:gd name="connsiteY33" fmla="*/ 685800 h 1621632"/>
                <a:gd name="connsiteX34" fmla="*/ 28575 w 1905000"/>
                <a:gd name="connsiteY34" fmla="*/ 554832 h 1621632"/>
                <a:gd name="connsiteX35" fmla="*/ 42862 w 1905000"/>
                <a:gd name="connsiteY35" fmla="*/ 492919 h 1621632"/>
                <a:gd name="connsiteX36" fmla="*/ 66675 w 1905000"/>
                <a:gd name="connsiteY36" fmla="*/ 428625 h 1621632"/>
                <a:gd name="connsiteX37" fmla="*/ 97631 w 1905000"/>
                <a:gd name="connsiteY37" fmla="*/ 359569 h 1621632"/>
                <a:gd name="connsiteX38" fmla="*/ 128587 w 1905000"/>
                <a:gd name="connsiteY38" fmla="*/ 309563 h 1621632"/>
                <a:gd name="connsiteX39" fmla="*/ 157162 w 1905000"/>
                <a:gd name="connsiteY39" fmla="*/ 273844 h 1621632"/>
                <a:gd name="connsiteX40" fmla="*/ 185737 w 1905000"/>
                <a:gd name="connsiteY40" fmla="*/ 242888 h 1621632"/>
                <a:gd name="connsiteX41" fmla="*/ 219075 w 1905000"/>
                <a:gd name="connsiteY41" fmla="*/ 216694 h 1621632"/>
                <a:gd name="connsiteX42" fmla="*/ 266700 w 1905000"/>
                <a:gd name="connsiteY42" fmla="*/ 192882 h 1621632"/>
                <a:gd name="connsiteX43" fmla="*/ 333375 w 1905000"/>
                <a:gd name="connsiteY43" fmla="*/ 166688 h 1621632"/>
                <a:gd name="connsiteX44" fmla="*/ 402431 w 1905000"/>
                <a:gd name="connsiteY44" fmla="*/ 150019 h 1621632"/>
                <a:gd name="connsiteX45" fmla="*/ 476250 w 1905000"/>
                <a:gd name="connsiteY45" fmla="*/ 138113 h 1621632"/>
                <a:gd name="connsiteX46" fmla="*/ 604837 w 1905000"/>
                <a:gd name="connsiteY46" fmla="*/ 133350 h 1621632"/>
                <a:gd name="connsiteX47" fmla="*/ 957262 w 1905000"/>
                <a:gd name="connsiteY47" fmla="*/ 135732 h 1621632"/>
                <a:gd name="connsiteX48" fmla="*/ 1371600 w 1905000"/>
                <a:gd name="connsiteY48" fmla="*/ 135732 h 1621632"/>
                <a:gd name="connsiteX49" fmla="*/ 1450181 w 1905000"/>
                <a:gd name="connsiteY49" fmla="*/ 140494 h 1621632"/>
                <a:gd name="connsiteX50" fmla="*/ 1514475 w 1905000"/>
                <a:gd name="connsiteY50" fmla="*/ 145257 h 1621632"/>
                <a:gd name="connsiteX51" fmla="*/ 1578768 w 1905000"/>
                <a:gd name="connsiteY51" fmla="*/ 147638 h 1621632"/>
                <a:gd name="connsiteX52" fmla="*/ 1640681 w 1905000"/>
                <a:gd name="connsiteY52" fmla="*/ 145257 h 1621632"/>
                <a:gd name="connsiteX53" fmla="*/ 1676400 w 1905000"/>
                <a:gd name="connsiteY53" fmla="*/ 138113 h 1621632"/>
                <a:gd name="connsiteX54" fmla="*/ 1712118 w 1905000"/>
                <a:gd name="connsiteY54" fmla="*/ 123825 h 1621632"/>
                <a:gd name="connsiteX55" fmla="*/ 1866900 w 1905000"/>
                <a:gd name="connsiteY55" fmla="*/ 0 h 1621632"/>
                <a:gd name="connsiteX56" fmla="*/ 1905000 w 1905000"/>
                <a:gd name="connsiteY56" fmla="*/ 150019 h 1621632"/>
                <a:gd name="connsiteX57" fmla="*/ 1797843 w 1905000"/>
                <a:gd name="connsiteY57" fmla="*/ 276225 h 1621632"/>
                <a:gd name="connsiteX58" fmla="*/ 1750218 w 1905000"/>
                <a:gd name="connsiteY58" fmla="*/ 323850 h 1621632"/>
                <a:gd name="connsiteX59" fmla="*/ 1702593 w 1905000"/>
                <a:gd name="connsiteY59" fmla="*/ 361950 h 1621632"/>
                <a:gd name="connsiteX60" fmla="*/ 1669256 w 1905000"/>
                <a:gd name="connsiteY60" fmla="*/ 385763 h 1621632"/>
                <a:gd name="connsiteX61" fmla="*/ 1621631 w 1905000"/>
                <a:gd name="connsiteY61" fmla="*/ 402432 h 1621632"/>
                <a:gd name="connsiteX62" fmla="*/ 1595437 w 1905000"/>
                <a:gd name="connsiteY62" fmla="*/ 404813 h 1621632"/>
                <a:gd name="connsiteX63" fmla="*/ 1566862 w 1905000"/>
                <a:gd name="connsiteY63" fmla="*/ 404813 h 1621632"/>
                <a:gd name="connsiteX64" fmla="*/ 1545431 w 1905000"/>
                <a:gd name="connsiteY64" fmla="*/ 395288 h 1621632"/>
                <a:gd name="connsiteX65" fmla="*/ 1509712 w 1905000"/>
                <a:gd name="connsiteY65" fmla="*/ 378619 h 1621632"/>
                <a:gd name="connsiteX66" fmla="*/ 1471612 w 1905000"/>
                <a:gd name="connsiteY66" fmla="*/ 364332 h 1621632"/>
                <a:gd name="connsiteX67" fmla="*/ 1402556 w 1905000"/>
                <a:gd name="connsiteY67" fmla="*/ 357188 h 1621632"/>
                <a:gd name="connsiteX68" fmla="*/ 892968 w 1905000"/>
                <a:gd name="connsiteY68" fmla="*/ 3476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5000" h="1621632">
                  <a:moveTo>
                    <a:pt x="892968" y="347663"/>
                  </a:moveTo>
                  <a:lnTo>
                    <a:pt x="552450" y="338138"/>
                  </a:lnTo>
                  <a:lnTo>
                    <a:pt x="447675" y="338138"/>
                  </a:lnTo>
                  <a:lnTo>
                    <a:pt x="395287" y="342900"/>
                  </a:lnTo>
                  <a:lnTo>
                    <a:pt x="354806" y="352425"/>
                  </a:lnTo>
                  <a:lnTo>
                    <a:pt x="309562" y="371475"/>
                  </a:lnTo>
                  <a:lnTo>
                    <a:pt x="288131" y="390525"/>
                  </a:lnTo>
                  <a:lnTo>
                    <a:pt x="266700" y="414338"/>
                  </a:lnTo>
                  <a:lnTo>
                    <a:pt x="250031" y="442913"/>
                  </a:lnTo>
                  <a:lnTo>
                    <a:pt x="238125" y="507207"/>
                  </a:lnTo>
                  <a:lnTo>
                    <a:pt x="223837" y="631032"/>
                  </a:lnTo>
                  <a:cubicBezTo>
                    <a:pt x="223043" y="671513"/>
                    <a:pt x="222250" y="711994"/>
                    <a:pt x="221456" y="752475"/>
                  </a:cubicBezTo>
                  <a:lnTo>
                    <a:pt x="228600" y="916782"/>
                  </a:lnTo>
                  <a:lnTo>
                    <a:pt x="235743" y="1000125"/>
                  </a:lnTo>
                  <a:lnTo>
                    <a:pt x="250031" y="1083469"/>
                  </a:lnTo>
                  <a:lnTo>
                    <a:pt x="269081" y="1162050"/>
                  </a:lnTo>
                  <a:lnTo>
                    <a:pt x="292893" y="1214438"/>
                  </a:lnTo>
                  <a:lnTo>
                    <a:pt x="326231" y="1507332"/>
                  </a:lnTo>
                  <a:lnTo>
                    <a:pt x="288131" y="1540669"/>
                  </a:lnTo>
                  <a:lnTo>
                    <a:pt x="254793" y="1571625"/>
                  </a:lnTo>
                  <a:lnTo>
                    <a:pt x="216693" y="1604963"/>
                  </a:lnTo>
                  <a:lnTo>
                    <a:pt x="195262" y="1616869"/>
                  </a:lnTo>
                  <a:lnTo>
                    <a:pt x="180975" y="1621632"/>
                  </a:lnTo>
                  <a:lnTo>
                    <a:pt x="159543" y="1616869"/>
                  </a:lnTo>
                  <a:lnTo>
                    <a:pt x="142875" y="1597819"/>
                  </a:lnTo>
                  <a:lnTo>
                    <a:pt x="104775" y="1538288"/>
                  </a:lnTo>
                  <a:lnTo>
                    <a:pt x="83343" y="1488282"/>
                  </a:lnTo>
                  <a:lnTo>
                    <a:pt x="61912" y="1431132"/>
                  </a:lnTo>
                  <a:lnTo>
                    <a:pt x="45243" y="1357313"/>
                  </a:lnTo>
                  <a:lnTo>
                    <a:pt x="23812" y="1226344"/>
                  </a:lnTo>
                  <a:lnTo>
                    <a:pt x="7143" y="1100138"/>
                  </a:lnTo>
                  <a:lnTo>
                    <a:pt x="0" y="945357"/>
                  </a:lnTo>
                  <a:lnTo>
                    <a:pt x="0" y="845344"/>
                  </a:lnTo>
                  <a:lnTo>
                    <a:pt x="11906" y="685800"/>
                  </a:lnTo>
                  <a:lnTo>
                    <a:pt x="28575" y="554832"/>
                  </a:lnTo>
                  <a:lnTo>
                    <a:pt x="42862" y="492919"/>
                  </a:lnTo>
                  <a:lnTo>
                    <a:pt x="66675" y="428625"/>
                  </a:lnTo>
                  <a:lnTo>
                    <a:pt x="97631" y="359569"/>
                  </a:lnTo>
                  <a:lnTo>
                    <a:pt x="128587" y="309563"/>
                  </a:lnTo>
                  <a:lnTo>
                    <a:pt x="157162" y="273844"/>
                  </a:lnTo>
                  <a:lnTo>
                    <a:pt x="185737" y="242888"/>
                  </a:lnTo>
                  <a:lnTo>
                    <a:pt x="219075" y="216694"/>
                  </a:lnTo>
                  <a:lnTo>
                    <a:pt x="266700" y="192882"/>
                  </a:lnTo>
                  <a:lnTo>
                    <a:pt x="333375" y="166688"/>
                  </a:lnTo>
                  <a:lnTo>
                    <a:pt x="402431" y="150019"/>
                  </a:lnTo>
                  <a:lnTo>
                    <a:pt x="476250" y="138113"/>
                  </a:lnTo>
                  <a:lnTo>
                    <a:pt x="604837" y="133350"/>
                  </a:lnTo>
                  <a:lnTo>
                    <a:pt x="957262" y="135732"/>
                  </a:lnTo>
                  <a:lnTo>
                    <a:pt x="1371600" y="135732"/>
                  </a:lnTo>
                  <a:lnTo>
                    <a:pt x="1450181" y="140494"/>
                  </a:lnTo>
                  <a:lnTo>
                    <a:pt x="1514475" y="145257"/>
                  </a:lnTo>
                  <a:lnTo>
                    <a:pt x="1578768" y="147638"/>
                  </a:lnTo>
                  <a:lnTo>
                    <a:pt x="1640681" y="145257"/>
                  </a:lnTo>
                  <a:lnTo>
                    <a:pt x="1676400" y="138113"/>
                  </a:lnTo>
                  <a:lnTo>
                    <a:pt x="1712118" y="123825"/>
                  </a:lnTo>
                  <a:lnTo>
                    <a:pt x="1866900" y="0"/>
                  </a:lnTo>
                  <a:lnTo>
                    <a:pt x="1905000" y="150019"/>
                  </a:lnTo>
                  <a:lnTo>
                    <a:pt x="1797843" y="276225"/>
                  </a:lnTo>
                  <a:lnTo>
                    <a:pt x="1750218" y="323850"/>
                  </a:lnTo>
                  <a:lnTo>
                    <a:pt x="1702593" y="361950"/>
                  </a:lnTo>
                  <a:lnTo>
                    <a:pt x="1669256" y="385763"/>
                  </a:lnTo>
                  <a:lnTo>
                    <a:pt x="1621631" y="402432"/>
                  </a:lnTo>
                  <a:lnTo>
                    <a:pt x="1595437" y="404813"/>
                  </a:lnTo>
                  <a:lnTo>
                    <a:pt x="1566862" y="404813"/>
                  </a:lnTo>
                  <a:lnTo>
                    <a:pt x="1545431" y="395288"/>
                  </a:lnTo>
                  <a:lnTo>
                    <a:pt x="1509712" y="378619"/>
                  </a:lnTo>
                  <a:lnTo>
                    <a:pt x="1471612" y="364332"/>
                  </a:lnTo>
                  <a:lnTo>
                    <a:pt x="1402556" y="357188"/>
                  </a:lnTo>
                  <a:lnTo>
                    <a:pt x="892968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4">
              <a:extLst>
                <a:ext uri="{FF2B5EF4-FFF2-40B4-BE49-F238E27FC236}">
                  <a16:creationId xmlns:a16="http://schemas.microsoft.com/office/drawing/2014/main" id="{1CBA92C9-6812-4F1E-88AC-7AF36F2AE176}"/>
                </a:ext>
              </a:extLst>
            </p:cNvPr>
            <p:cNvSpPr/>
            <p:nvPr/>
          </p:nvSpPr>
          <p:spPr>
            <a:xfrm>
              <a:off x="8120064" y="4770438"/>
              <a:ext cx="346075" cy="749300"/>
            </a:xfrm>
            <a:custGeom>
              <a:avLst/>
              <a:gdLst>
                <a:gd name="connsiteX0" fmla="*/ 226218 w 345281"/>
                <a:gd name="connsiteY0" fmla="*/ 288131 h 750094"/>
                <a:gd name="connsiteX1" fmla="*/ 252412 w 345281"/>
                <a:gd name="connsiteY1" fmla="*/ 454819 h 750094"/>
                <a:gd name="connsiteX2" fmla="*/ 264318 w 345281"/>
                <a:gd name="connsiteY2" fmla="*/ 497681 h 750094"/>
                <a:gd name="connsiteX3" fmla="*/ 283368 w 345281"/>
                <a:gd name="connsiteY3" fmla="*/ 566737 h 750094"/>
                <a:gd name="connsiteX4" fmla="*/ 345281 w 345281"/>
                <a:gd name="connsiteY4" fmla="*/ 711994 h 750094"/>
                <a:gd name="connsiteX5" fmla="*/ 0 w 345281"/>
                <a:gd name="connsiteY5" fmla="*/ 750094 h 750094"/>
                <a:gd name="connsiteX6" fmla="*/ 28575 w 345281"/>
                <a:gd name="connsiteY6" fmla="*/ 690562 h 750094"/>
                <a:gd name="connsiteX7" fmla="*/ 54768 w 345281"/>
                <a:gd name="connsiteY7" fmla="*/ 647700 h 750094"/>
                <a:gd name="connsiteX8" fmla="*/ 76200 w 345281"/>
                <a:gd name="connsiteY8" fmla="*/ 602456 h 750094"/>
                <a:gd name="connsiteX9" fmla="*/ 97631 w 345281"/>
                <a:gd name="connsiteY9" fmla="*/ 535781 h 750094"/>
                <a:gd name="connsiteX10" fmla="*/ 114300 w 345281"/>
                <a:gd name="connsiteY10" fmla="*/ 447675 h 750094"/>
                <a:gd name="connsiteX11" fmla="*/ 130968 w 345281"/>
                <a:gd name="connsiteY11" fmla="*/ 323850 h 750094"/>
                <a:gd name="connsiteX12" fmla="*/ 140493 w 345281"/>
                <a:gd name="connsiteY12" fmla="*/ 226219 h 750094"/>
                <a:gd name="connsiteX13" fmla="*/ 150018 w 345281"/>
                <a:gd name="connsiteY13" fmla="*/ 100012 h 750094"/>
                <a:gd name="connsiteX14" fmla="*/ 154781 w 345281"/>
                <a:gd name="connsiteY14" fmla="*/ 38100 h 750094"/>
                <a:gd name="connsiteX15" fmla="*/ 157162 w 345281"/>
                <a:gd name="connsiteY15" fmla="*/ 21431 h 750094"/>
                <a:gd name="connsiteX16" fmla="*/ 166687 w 345281"/>
                <a:gd name="connsiteY16" fmla="*/ 7144 h 750094"/>
                <a:gd name="connsiteX17" fmla="*/ 173831 w 345281"/>
                <a:gd name="connsiteY17" fmla="*/ 0 h 750094"/>
                <a:gd name="connsiteX18" fmla="*/ 188118 w 345281"/>
                <a:gd name="connsiteY18" fmla="*/ 2381 h 750094"/>
                <a:gd name="connsiteX19" fmla="*/ 195262 w 345281"/>
                <a:gd name="connsiteY19" fmla="*/ 11906 h 750094"/>
                <a:gd name="connsiteX20" fmla="*/ 202406 w 345281"/>
                <a:gd name="connsiteY20" fmla="*/ 40481 h 750094"/>
                <a:gd name="connsiteX21" fmla="*/ 209550 w 345281"/>
                <a:gd name="connsiteY21" fmla="*/ 102394 h 750094"/>
                <a:gd name="connsiteX22" fmla="*/ 226218 w 345281"/>
                <a:gd name="connsiteY22" fmla="*/ 288131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5281" h="750094">
                  <a:moveTo>
                    <a:pt x="226218" y="288131"/>
                  </a:moveTo>
                  <a:lnTo>
                    <a:pt x="252412" y="454819"/>
                  </a:lnTo>
                  <a:lnTo>
                    <a:pt x="264318" y="497681"/>
                  </a:lnTo>
                  <a:lnTo>
                    <a:pt x="283368" y="566737"/>
                  </a:lnTo>
                  <a:lnTo>
                    <a:pt x="345281" y="711994"/>
                  </a:lnTo>
                  <a:lnTo>
                    <a:pt x="0" y="750094"/>
                  </a:lnTo>
                  <a:lnTo>
                    <a:pt x="28575" y="690562"/>
                  </a:lnTo>
                  <a:lnTo>
                    <a:pt x="54768" y="647700"/>
                  </a:lnTo>
                  <a:lnTo>
                    <a:pt x="76200" y="602456"/>
                  </a:lnTo>
                  <a:lnTo>
                    <a:pt x="97631" y="535781"/>
                  </a:lnTo>
                  <a:lnTo>
                    <a:pt x="114300" y="447675"/>
                  </a:lnTo>
                  <a:lnTo>
                    <a:pt x="130968" y="323850"/>
                  </a:lnTo>
                  <a:lnTo>
                    <a:pt x="140493" y="226219"/>
                  </a:lnTo>
                  <a:lnTo>
                    <a:pt x="150018" y="100012"/>
                  </a:lnTo>
                  <a:lnTo>
                    <a:pt x="154781" y="38100"/>
                  </a:lnTo>
                  <a:lnTo>
                    <a:pt x="157162" y="21431"/>
                  </a:lnTo>
                  <a:lnTo>
                    <a:pt x="166687" y="7144"/>
                  </a:lnTo>
                  <a:lnTo>
                    <a:pt x="173831" y="0"/>
                  </a:lnTo>
                  <a:lnTo>
                    <a:pt x="188118" y="2381"/>
                  </a:lnTo>
                  <a:lnTo>
                    <a:pt x="195262" y="11906"/>
                  </a:lnTo>
                  <a:lnTo>
                    <a:pt x="202406" y="40481"/>
                  </a:lnTo>
                  <a:lnTo>
                    <a:pt x="209550" y="102394"/>
                  </a:lnTo>
                  <a:lnTo>
                    <a:pt x="22621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80957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CDA6B4EB-79C7-40D4-99BB-2AB671A8238B}"/>
              </a:ext>
            </a:extLst>
          </p:cNvPr>
          <p:cNvSpPr/>
          <p:nvPr/>
        </p:nvSpPr>
        <p:spPr>
          <a:xfrm>
            <a:off x="3890963" y="1452563"/>
            <a:ext cx="1238250" cy="1657350"/>
          </a:xfrm>
          <a:custGeom>
            <a:avLst/>
            <a:gdLst>
              <a:gd name="connsiteX0" fmla="*/ 721518 w 1238250"/>
              <a:gd name="connsiteY0" fmla="*/ 631031 h 1657350"/>
              <a:gd name="connsiteX1" fmla="*/ 812006 w 1238250"/>
              <a:gd name="connsiteY1" fmla="*/ 478631 h 1657350"/>
              <a:gd name="connsiteX2" fmla="*/ 890587 w 1238250"/>
              <a:gd name="connsiteY2" fmla="*/ 333375 h 1657350"/>
              <a:gd name="connsiteX3" fmla="*/ 919162 w 1238250"/>
              <a:gd name="connsiteY3" fmla="*/ 266700 h 1657350"/>
              <a:gd name="connsiteX4" fmla="*/ 923925 w 1238250"/>
              <a:gd name="connsiteY4" fmla="*/ 245268 h 1657350"/>
              <a:gd name="connsiteX5" fmla="*/ 923925 w 1238250"/>
              <a:gd name="connsiteY5" fmla="*/ 226218 h 1657350"/>
              <a:gd name="connsiteX6" fmla="*/ 921543 w 1238250"/>
              <a:gd name="connsiteY6" fmla="*/ 204787 h 1657350"/>
              <a:gd name="connsiteX7" fmla="*/ 914400 w 1238250"/>
              <a:gd name="connsiteY7" fmla="*/ 180975 h 1657350"/>
              <a:gd name="connsiteX8" fmla="*/ 895350 w 1238250"/>
              <a:gd name="connsiteY8" fmla="*/ 150018 h 1657350"/>
              <a:gd name="connsiteX9" fmla="*/ 866775 w 1238250"/>
              <a:gd name="connsiteY9" fmla="*/ 111918 h 1657350"/>
              <a:gd name="connsiteX10" fmla="*/ 835818 w 1238250"/>
              <a:gd name="connsiteY10" fmla="*/ 78581 h 1657350"/>
              <a:gd name="connsiteX11" fmla="*/ 821531 w 1238250"/>
              <a:gd name="connsiteY11" fmla="*/ 59531 h 1657350"/>
              <a:gd name="connsiteX12" fmla="*/ 812006 w 1238250"/>
              <a:gd name="connsiteY12" fmla="*/ 45243 h 1657350"/>
              <a:gd name="connsiteX13" fmla="*/ 802481 w 1238250"/>
              <a:gd name="connsiteY13" fmla="*/ 26193 h 1657350"/>
              <a:gd name="connsiteX14" fmla="*/ 802481 w 1238250"/>
              <a:gd name="connsiteY14" fmla="*/ 14287 h 1657350"/>
              <a:gd name="connsiteX15" fmla="*/ 804862 w 1238250"/>
              <a:gd name="connsiteY15" fmla="*/ 2381 h 1657350"/>
              <a:gd name="connsiteX16" fmla="*/ 823912 w 1238250"/>
              <a:gd name="connsiteY16" fmla="*/ 0 h 1657350"/>
              <a:gd name="connsiteX17" fmla="*/ 862012 w 1238250"/>
              <a:gd name="connsiteY17" fmla="*/ 7143 h 1657350"/>
              <a:gd name="connsiteX18" fmla="*/ 916781 w 1238250"/>
              <a:gd name="connsiteY18" fmla="*/ 26193 h 1657350"/>
              <a:gd name="connsiteX19" fmla="*/ 988218 w 1238250"/>
              <a:gd name="connsiteY19" fmla="*/ 64293 h 1657350"/>
              <a:gd name="connsiteX20" fmla="*/ 1045368 w 1238250"/>
              <a:gd name="connsiteY20" fmla="*/ 100012 h 1657350"/>
              <a:gd name="connsiteX21" fmla="*/ 1095375 w 1238250"/>
              <a:gd name="connsiteY21" fmla="*/ 138112 h 1657350"/>
              <a:gd name="connsiteX22" fmla="*/ 1162050 w 1238250"/>
              <a:gd name="connsiteY22" fmla="*/ 202406 h 1657350"/>
              <a:gd name="connsiteX23" fmla="*/ 1195387 w 1238250"/>
              <a:gd name="connsiteY23" fmla="*/ 240506 h 1657350"/>
              <a:gd name="connsiteX24" fmla="*/ 1223962 w 1238250"/>
              <a:gd name="connsiteY24" fmla="*/ 278606 h 1657350"/>
              <a:gd name="connsiteX25" fmla="*/ 1235868 w 1238250"/>
              <a:gd name="connsiteY25" fmla="*/ 300037 h 1657350"/>
              <a:gd name="connsiteX26" fmla="*/ 1238250 w 1238250"/>
              <a:gd name="connsiteY26" fmla="*/ 314325 h 1657350"/>
              <a:gd name="connsiteX27" fmla="*/ 1235868 w 1238250"/>
              <a:gd name="connsiteY27" fmla="*/ 340518 h 1657350"/>
              <a:gd name="connsiteX28" fmla="*/ 1228725 w 1238250"/>
              <a:gd name="connsiteY28" fmla="*/ 359568 h 1657350"/>
              <a:gd name="connsiteX29" fmla="*/ 1214437 w 1238250"/>
              <a:gd name="connsiteY29" fmla="*/ 373856 h 1657350"/>
              <a:gd name="connsiteX30" fmla="*/ 1185862 w 1238250"/>
              <a:gd name="connsiteY30" fmla="*/ 397668 h 1657350"/>
              <a:gd name="connsiteX31" fmla="*/ 1088231 w 1238250"/>
              <a:gd name="connsiteY31" fmla="*/ 500062 h 1657350"/>
              <a:gd name="connsiteX32" fmla="*/ 1012031 w 1238250"/>
              <a:gd name="connsiteY32" fmla="*/ 604837 h 1657350"/>
              <a:gd name="connsiteX33" fmla="*/ 895350 w 1238250"/>
              <a:gd name="connsiteY33" fmla="*/ 759618 h 1657350"/>
              <a:gd name="connsiteX34" fmla="*/ 778668 w 1238250"/>
              <a:gd name="connsiteY34" fmla="*/ 919162 h 1657350"/>
              <a:gd name="connsiteX35" fmla="*/ 669131 w 1238250"/>
              <a:gd name="connsiteY35" fmla="*/ 1071562 h 1657350"/>
              <a:gd name="connsiteX36" fmla="*/ 559593 w 1238250"/>
              <a:gd name="connsiteY36" fmla="*/ 1183481 h 1657350"/>
              <a:gd name="connsiteX37" fmla="*/ 381000 w 1238250"/>
              <a:gd name="connsiteY37" fmla="*/ 1354931 h 1657350"/>
              <a:gd name="connsiteX38" fmla="*/ 254793 w 1238250"/>
              <a:gd name="connsiteY38" fmla="*/ 1478756 h 1657350"/>
              <a:gd name="connsiteX39" fmla="*/ 100012 w 1238250"/>
              <a:gd name="connsiteY39" fmla="*/ 1621631 h 1657350"/>
              <a:gd name="connsiteX40" fmla="*/ 61912 w 1238250"/>
              <a:gd name="connsiteY40" fmla="*/ 1650206 h 1657350"/>
              <a:gd name="connsiteX41" fmla="*/ 33337 w 1238250"/>
              <a:gd name="connsiteY41" fmla="*/ 1657350 h 1657350"/>
              <a:gd name="connsiteX42" fmla="*/ 16668 w 1238250"/>
              <a:gd name="connsiteY42" fmla="*/ 1657350 h 1657350"/>
              <a:gd name="connsiteX43" fmla="*/ 7143 w 1238250"/>
              <a:gd name="connsiteY43" fmla="*/ 1650206 h 1657350"/>
              <a:gd name="connsiteX44" fmla="*/ 0 w 1238250"/>
              <a:gd name="connsiteY44" fmla="*/ 1635918 h 1657350"/>
              <a:gd name="connsiteX45" fmla="*/ 2381 w 1238250"/>
              <a:gd name="connsiteY45" fmla="*/ 1619250 h 1657350"/>
              <a:gd name="connsiteX46" fmla="*/ 9525 w 1238250"/>
              <a:gd name="connsiteY46" fmla="*/ 1597818 h 1657350"/>
              <a:gd name="connsiteX47" fmla="*/ 42862 w 1238250"/>
              <a:gd name="connsiteY47" fmla="*/ 1562100 h 1657350"/>
              <a:gd name="connsiteX48" fmla="*/ 128587 w 1238250"/>
              <a:gd name="connsiteY48" fmla="*/ 1473993 h 1657350"/>
              <a:gd name="connsiteX49" fmla="*/ 247650 w 1238250"/>
              <a:gd name="connsiteY49" fmla="*/ 1335881 h 1657350"/>
              <a:gd name="connsiteX50" fmla="*/ 359568 w 1238250"/>
              <a:gd name="connsiteY50" fmla="*/ 1190625 h 1657350"/>
              <a:gd name="connsiteX51" fmla="*/ 450056 w 1238250"/>
              <a:gd name="connsiteY51" fmla="*/ 1062037 h 1657350"/>
              <a:gd name="connsiteX52" fmla="*/ 542925 w 1238250"/>
              <a:gd name="connsiteY52" fmla="*/ 923925 h 1657350"/>
              <a:gd name="connsiteX53" fmla="*/ 640556 w 1238250"/>
              <a:gd name="connsiteY53" fmla="*/ 764381 h 1657350"/>
              <a:gd name="connsiteX54" fmla="*/ 721518 w 1238250"/>
              <a:gd name="connsiteY54" fmla="*/ 631031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38250" h="1657350">
                <a:moveTo>
                  <a:pt x="721518" y="631031"/>
                </a:moveTo>
                <a:lnTo>
                  <a:pt x="812006" y="478631"/>
                </a:lnTo>
                <a:lnTo>
                  <a:pt x="890587" y="333375"/>
                </a:lnTo>
                <a:lnTo>
                  <a:pt x="919162" y="266700"/>
                </a:lnTo>
                <a:lnTo>
                  <a:pt x="923925" y="245268"/>
                </a:lnTo>
                <a:lnTo>
                  <a:pt x="923925" y="226218"/>
                </a:lnTo>
                <a:lnTo>
                  <a:pt x="921543" y="204787"/>
                </a:lnTo>
                <a:lnTo>
                  <a:pt x="914400" y="180975"/>
                </a:lnTo>
                <a:lnTo>
                  <a:pt x="895350" y="150018"/>
                </a:lnTo>
                <a:lnTo>
                  <a:pt x="866775" y="111918"/>
                </a:lnTo>
                <a:lnTo>
                  <a:pt x="835818" y="78581"/>
                </a:lnTo>
                <a:lnTo>
                  <a:pt x="821531" y="59531"/>
                </a:lnTo>
                <a:lnTo>
                  <a:pt x="812006" y="45243"/>
                </a:lnTo>
                <a:lnTo>
                  <a:pt x="802481" y="26193"/>
                </a:lnTo>
                <a:lnTo>
                  <a:pt x="802481" y="14287"/>
                </a:lnTo>
                <a:lnTo>
                  <a:pt x="804862" y="2381"/>
                </a:lnTo>
                <a:lnTo>
                  <a:pt x="823912" y="0"/>
                </a:lnTo>
                <a:lnTo>
                  <a:pt x="862012" y="7143"/>
                </a:lnTo>
                <a:lnTo>
                  <a:pt x="916781" y="26193"/>
                </a:lnTo>
                <a:lnTo>
                  <a:pt x="988218" y="64293"/>
                </a:lnTo>
                <a:lnTo>
                  <a:pt x="1045368" y="100012"/>
                </a:lnTo>
                <a:lnTo>
                  <a:pt x="1095375" y="138112"/>
                </a:lnTo>
                <a:lnTo>
                  <a:pt x="1162050" y="202406"/>
                </a:lnTo>
                <a:lnTo>
                  <a:pt x="1195387" y="240506"/>
                </a:lnTo>
                <a:lnTo>
                  <a:pt x="1223962" y="278606"/>
                </a:lnTo>
                <a:lnTo>
                  <a:pt x="1235868" y="300037"/>
                </a:lnTo>
                <a:lnTo>
                  <a:pt x="1238250" y="314325"/>
                </a:lnTo>
                <a:lnTo>
                  <a:pt x="1235868" y="340518"/>
                </a:lnTo>
                <a:lnTo>
                  <a:pt x="1228725" y="359568"/>
                </a:lnTo>
                <a:lnTo>
                  <a:pt x="1214437" y="373856"/>
                </a:lnTo>
                <a:lnTo>
                  <a:pt x="1185862" y="397668"/>
                </a:lnTo>
                <a:lnTo>
                  <a:pt x="1088231" y="500062"/>
                </a:lnTo>
                <a:lnTo>
                  <a:pt x="1012031" y="604837"/>
                </a:lnTo>
                <a:lnTo>
                  <a:pt x="895350" y="759618"/>
                </a:lnTo>
                <a:lnTo>
                  <a:pt x="778668" y="919162"/>
                </a:lnTo>
                <a:lnTo>
                  <a:pt x="669131" y="1071562"/>
                </a:lnTo>
                <a:lnTo>
                  <a:pt x="559593" y="1183481"/>
                </a:lnTo>
                <a:lnTo>
                  <a:pt x="381000" y="1354931"/>
                </a:lnTo>
                <a:lnTo>
                  <a:pt x="254793" y="1478756"/>
                </a:lnTo>
                <a:lnTo>
                  <a:pt x="100012" y="1621631"/>
                </a:lnTo>
                <a:lnTo>
                  <a:pt x="61912" y="1650206"/>
                </a:lnTo>
                <a:lnTo>
                  <a:pt x="33337" y="1657350"/>
                </a:lnTo>
                <a:lnTo>
                  <a:pt x="16668" y="1657350"/>
                </a:lnTo>
                <a:lnTo>
                  <a:pt x="7143" y="1650206"/>
                </a:lnTo>
                <a:lnTo>
                  <a:pt x="0" y="1635918"/>
                </a:lnTo>
                <a:lnTo>
                  <a:pt x="2381" y="1619250"/>
                </a:lnTo>
                <a:lnTo>
                  <a:pt x="9525" y="1597818"/>
                </a:lnTo>
                <a:lnTo>
                  <a:pt x="42862" y="1562100"/>
                </a:lnTo>
                <a:lnTo>
                  <a:pt x="128587" y="1473993"/>
                </a:lnTo>
                <a:lnTo>
                  <a:pt x="247650" y="1335881"/>
                </a:lnTo>
                <a:lnTo>
                  <a:pt x="359568" y="1190625"/>
                </a:lnTo>
                <a:lnTo>
                  <a:pt x="450056" y="1062037"/>
                </a:lnTo>
                <a:lnTo>
                  <a:pt x="542925" y="923925"/>
                </a:lnTo>
                <a:lnTo>
                  <a:pt x="640556" y="764381"/>
                </a:lnTo>
                <a:lnTo>
                  <a:pt x="721518" y="6310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C329B08-20B3-4EFD-AD46-AC49BDCC7736}"/>
              </a:ext>
            </a:extLst>
          </p:cNvPr>
          <p:cNvSpPr/>
          <p:nvPr/>
        </p:nvSpPr>
        <p:spPr>
          <a:xfrm>
            <a:off x="4981575" y="3436939"/>
            <a:ext cx="350838" cy="1963737"/>
          </a:xfrm>
          <a:custGeom>
            <a:avLst/>
            <a:gdLst>
              <a:gd name="connsiteX0" fmla="*/ 348223 w 350729"/>
              <a:gd name="connsiteY0" fmla="*/ 293109 h 1964081"/>
              <a:gd name="connsiteX1" fmla="*/ 350729 w 350729"/>
              <a:gd name="connsiteY1" fmla="*/ 643838 h 1964081"/>
              <a:gd name="connsiteX2" fmla="*/ 348223 w 350729"/>
              <a:gd name="connsiteY2" fmla="*/ 801666 h 1964081"/>
              <a:gd name="connsiteX3" fmla="*/ 330687 w 350729"/>
              <a:gd name="connsiteY3" fmla="*/ 1047176 h 1964081"/>
              <a:gd name="connsiteX4" fmla="*/ 323171 w 350729"/>
              <a:gd name="connsiteY4" fmla="*/ 1159910 h 1964081"/>
              <a:gd name="connsiteX5" fmla="*/ 328182 w 350729"/>
              <a:gd name="connsiteY5" fmla="*/ 1245087 h 1964081"/>
              <a:gd name="connsiteX6" fmla="*/ 315656 w 350729"/>
              <a:gd name="connsiteY6" fmla="*/ 1370347 h 1964081"/>
              <a:gd name="connsiteX7" fmla="*/ 308140 w 350729"/>
              <a:gd name="connsiteY7" fmla="*/ 1518154 h 1964081"/>
              <a:gd name="connsiteX8" fmla="*/ 303130 w 350729"/>
              <a:gd name="connsiteY8" fmla="*/ 1698529 h 1964081"/>
              <a:gd name="connsiteX9" fmla="*/ 303130 w 350729"/>
              <a:gd name="connsiteY9" fmla="*/ 1806253 h 1964081"/>
              <a:gd name="connsiteX10" fmla="*/ 295614 w 350729"/>
              <a:gd name="connsiteY10" fmla="*/ 1843831 h 1964081"/>
              <a:gd name="connsiteX11" fmla="*/ 273067 w 350729"/>
              <a:gd name="connsiteY11" fmla="*/ 1891430 h 1964081"/>
              <a:gd name="connsiteX12" fmla="*/ 240500 w 350729"/>
              <a:gd name="connsiteY12" fmla="*/ 1941534 h 1964081"/>
              <a:gd name="connsiteX13" fmla="*/ 222963 w 350729"/>
              <a:gd name="connsiteY13" fmla="*/ 1959071 h 1964081"/>
              <a:gd name="connsiteX14" fmla="*/ 205427 w 350729"/>
              <a:gd name="connsiteY14" fmla="*/ 1964081 h 1964081"/>
              <a:gd name="connsiteX15" fmla="*/ 187890 w 350729"/>
              <a:gd name="connsiteY15" fmla="*/ 1964081 h 1964081"/>
              <a:gd name="connsiteX16" fmla="*/ 145302 w 350729"/>
              <a:gd name="connsiteY16" fmla="*/ 1944039 h 1964081"/>
              <a:gd name="connsiteX17" fmla="*/ 115239 w 350729"/>
              <a:gd name="connsiteY17" fmla="*/ 1911472 h 1964081"/>
              <a:gd name="connsiteX18" fmla="*/ 95198 w 350729"/>
              <a:gd name="connsiteY18" fmla="*/ 1878904 h 1964081"/>
              <a:gd name="connsiteX19" fmla="*/ 75156 w 350729"/>
              <a:gd name="connsiteY19" fmla="*/ 1831305 h 1964081"/>
              <a:gd name="connsiteX20" fmla="*/ 52609 w 350729"/>
              <a:gd name="connsiteY20" fmla="*/ 1751139 h 1964081"/>
              <a:gd name="connsiteX21" fmla="*/ 35073 w 350729"/>
              <a:gd name="connsiteY21" fmla="*/ 1653436 h 1964081"/>
              <a:gd name="connsiteX22" fmla="*/ 50104 w 350729"/>
              <a:gd name="connsiteY22" fmla="*/ 1610847 h 1964081"/>
              <a:gd name="connsiteX23" fmla="*/ 75156 w 350729"/>
              <a:gd name="connsiteY23" fmla="*/ 1523165 h 1964081"/>
              <a:gd name="connsiteX24" fmla="*/ 90187 w 350729"/>
              <a:gd name="connsiteY24" fmla="*/ 1442998 h 1964081"/>
              <a:gd name="connsiteX25" fmla="*/ 102713 w 350729"/>
              <a:gd name="connsiteY25" fmla="*/ 1350306 h 1964081"/>
              <a:gd name="connsiteX26" fmla="*/ 117744 w 350729"/>
              <a:gd name="connsiteY26" fmla="*/ 1212519 h 1964081"/>
              <a:gd name="connsiteX27" fmla="*/ 130270 w 350729"/>
              <a:gd name="connsiteY27" fmla="*/ 1049681 h 1964081"/>
              <a:gd name="connsiteX28" fmla="*/ 137786 w 350729"/>
              <a:gd name="connsiteY28" fmla="*/ 931936 h 1964081"/>
              <a:gd name="connsiteX29" fmla="*/ 142797 w 350729"/>
              <a:gd name="connsiteY29" fmla="*/ 804171 h 1964081"/>
              <a:gd name="connsiteX30" fmla="*/ 147807 w 350729"/>
              <a:gd name="connsiteY30" fmla="*/ 643838 h 1964081"/>
              <a:gd name="connsiteX31" fmla="*/ 147807 w 350729"/>
              <a:gd name="connsiteY31" fmla="*/ 503546 h 1964081"/>
              <a:gd name="connsiteX32" fmla="*/ 145302 w 350729"/>
              <a:gd name="connsiteY32" fmla="*/ 423380 h 1964081"/>
              <a:gd name="connsiteX33" fmla="*/ 142797 w 350729"/>
              <a:gd name="connsiteY33" fmla="*/ 375781 h 1964081"/>
              <a:gd name="connsiteX34" fmla="*/ 135281 w 350729"/>
              <a:gd name="connsiteY34" fmla="*/ 320666 h 1964081"/>
              <a:gd name="connsiteX35" fmla="*/ 120250 w 350729"/>
              <a:gd name="connsiteY35" fmla="*/ 265552 h 1964081"/>
              <a:gd name="connsiteX36" fmla="*/ 105218 w 350729"/>
              <a:gd name="connsiteY36" fmla="*/ 215448 h 1964081"/>
              <a:gd name="connsiteX37" fmla="*/ 80166 w 350729"/>
              <a:gd name="connsiteY37" fmla="*/ 160333 h 1964081"/>
              <a:gd name="connsiteX38" fmla="*/ 60125 w 350729"/>
              <a:gd name="connsiteY38" fmla="*/ 120250 h 1964081"/>
              <a:gd name="connsiteX39" fmla="*/ 35073 w 350729"/>
              <a:gd name="connsiteY39" fmla="*/ 87682 h 1964081"/>
              <a:gd name="connsiteX40" fmla="*/ 20041 w 350729"/>
              <a:gd name="connsiteY40" fmla="*/ 67640 h 1964081"/>
              <a:gd name="connsiteX41" fmla="*/ 7515 w 350729"/>
              <a:gd name="connsiteY41" fmla="*/ 45094 h 1964081"/>
              <a:gd name="connsiteX42" fmla="*/ 0 w 350729"/>
              <a:gd name="connsiteY42" fmla="*/ 15031 h 1964081"/>
              <a:gd name="connsiteX43" fmla="*/ 2505 w 350729"/>
              <a:gd name="connsiteY43" fmla="*/ 7516 h 1964081"/>
              <a:gd name="connsiteX44" fmla="*/ 10021 w 350729"/>
              <a:gd name="connsiteY44" fmla="*/ 0 h 1964081"/>
              <a:gd name="connsiteX45" fmla="*/ 27557 w 350729"/>
              <a:gd name="connsiteY45" fmla="*/ 0 h 1964081"/>
              <a:gd name="connsiteX46" fmla="*/ 65135 w 350729"/>
              <a:gd name="connsiteY46" fmla="*/ 10021 h 1964081"/>
              <a:gd name="connsiteX47" fmla="*/ 107724 w 350729"/>
              <a:gd name="connsiteY47" fmla="*/ 20042 h 1964081"/>
              <a:gd name="connsiteX48" fmla="*/ 182880 w 350729"/>
              <a:gd name="connsiteY48" fmla="*/ 40083 h 1964081"/>
              <a:gd name="connsiteX49" fmla="*/ 265552 w 350729"/>
              <a:gd name="connsiteY49" fmla="*/ 67640 h 1964081"/>
              <a:gd name="connsiteX50" fmla="*/ 313150 w 350729"/>
              <a:gd name="connsiteY50" fmla="*/ 87682 h 1964081"/>
              <a:gd name="connsiteX51" fmla="*/ 348223 w 350729"/>
              <a:gd name="connsiteY51" fmla="*/ 225468 h 1964081"/>
              <a:gd name="connsiteX52" fmla="*/ 348223 w 350729"/>
              <a:gd name="connsiteY52" fmla="*/ 293109 h 196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50729" h="1964081">
                <a:moveTo>
                  <a:pt x="348223" y="293109"/>
                </a:moveTo>
                <a:cubicBezTo>
                  <a:pt x="349058" y="410019"/>
                  <a:pt x="349894" y="526928"/>
                  <a:pt x="350729" y="643838"/>
                </a:cubicBezTo>
                <a:cubicBezTo>
                  <a:pt x="349894" y="696447"/>
                  <a:pt x="349058" y="749057"/>
                  <a:pt x="348223" y="801666"/>
                </a:cubicBezTo>
                <a:lnTo>
                  <a:pt x="330687" y="1047176"/>
                </a:lnTo>
                <a:lnTo>
                  <a:pt x="323171" y="1159910"/>
                </a:lnTo>
                <a:lnTo>
                  <a:pt x="328182" y="1245087"/>
                </a:lnTo>
                <a:lnTo>
                  <a:pt x="315656" y="1370347"/>
                </a:lnTo>
                <a:lnTo>
                  <a:pt x="308140" y="1518154"/>
                </a:lnTo>
                <a:lnTo>
                  <a:pt x="303130" y="1698529"/>
                </a:lnTo>
                <a:lnTo>
                  <a:pt x="303130" y="1806253"/>
                </a:lnTo>
                <a:lnTo>
                  <a:pt x="295614" y="1843831"/>
                </a:lnTo>
                <a:lnTo>
                  <a:pt x="273067" y="1891430"/>
                </a:lnTo>
                <a:lnTo>
                  <a:pt x="240500" y="1941534"/>
                </a:lnTo>
                <a:lnTo>
                  <a:pt x="222963" y="1959071"/>
                </a:lnTo>
                <a:lnTo>
                  <a:pt x="205427" y="1964081"/>
                </a:lnTo>
                <a:lnTo>
                  <a:pt x="187890" y="1964081"/>
                </a:lnTo>
                <a:lnTo>
                  <a:pt x="145302" y="1944039"/>
                </a:lnTo>
                <a:lnTo>
                  <a:pt x="115239" y="1911472"/>
                </a:lnTo>
                <a:lnTo>
                  <a:pt x="95198" y="1878904"/>
                </a:lnTo>
                <a:lnTo>
                  <a:pt x="75156" y="1831305"/>
                </a:lnTo>
                <a:lnTo>
                  <a:pt x="52609" y="1751139"/>
                </a:lnTo>
                <a:lnTo>
                  <a:pt x="35073" y="1653436"/>
                </a:lnTo>
                <a:lnTo>
                  <a:pt x="50104" y="1610847"/>
                </a:lnTo>
                <a:lnTo>
                  <a:pt x="75156" y="1523165"/>
                </a:lnTo>
                <a:lnTo>
                  <a:pt x="90187" y="1442998"/>
                </a:lnTo>
                <a:lnTo>
                  <a:pt x="102713" y="1350306"/>
                </a:lnTo>
                <a:lnTo>
                  <a:pt x="117744" y="1212519"/>
                </a:lnTo>
                <a:lnTo>
                  <a:pt x="130270" y="1049681"/>
                </a:lnTo>
                <a:lnTo>
                  <a:pt x="137786" y="931936"/>
                </a:lnTo>
                <a:lnTo>
                  <a:pt x="142797" y="804171"/>
                </a:lnTo>
                <a:lnTo>
                  <a:pt x="147807" y="643838"/>
                </a:lnTo>
                <a:lnTo>
                  <a:pt x="147807" y="503546"/>
                </a:lnTo>
                <a:lnTo>
                  <a:pt x="145302" y="423380"/>
                </a:lnTo>
                <a:lnTo>
                  <a:pt x="142797" y="375781"/>
                </a:lnTo>
                <a:lnTo>
                  <a:pt x="135281" y="320666"/>
                </a:lnTo>
                <a:lnTo>
                  <a:pt x="120250" y="265552"/>
                </a:lnTo>
                <a:lnTo>
                  <a:pt x="105218" y="215448"/>
                </a:lnTo>
                <a:lnTo>
                  <a:pt x="80166" y="160333"/>
                </a:lnTo>
                <a:lnTo>
                  <a:pt x="60125" y="120250"/>
                </a:lnTo>
                <a:lnTo>
                  <a:pt x="35073" y="87682"/>
                </a:lnTo>
                <a:lnTo>
                  <a:pt x="20041" y="67640"/>
                </a:lnTo>
                <a:lnTo>
                  <a:pt x="7515" y="45094"/>
                </a:lnTo>
                <a:lnTo>
                  <a:pt x="0" y="15031"/>
                </a:lnTo>
                <a:lnTo>
                  <a:pt x="2505" y="7516"/>
                </a:lnTo>
                <a:lnTo>
                  <a:pt x="10021" y="0"/>
                </a:lnTo>
                <a:lnTo>
                  <a:pt x="27557" y="0"/>
                </a:lnTo>
                <a:lnTo>
                  <a:pt x="65135" y="10021"/>
                </a:lnTo>
                <a:lnTo>
                  <a:pt x="107724" y="20042"/>
                </a:lnTo>
                <a:lnTo>
                  <a:pt x="182880" y="40083"/>
                </a:lnTo>
                <a:lnTo>
                  <a:pt x="265552" y="67640"/>
                </a:lnTo>
                <a:lnTo>
                  <a:pt x="313150" y="87682"/>
                </a:lnTo>
                <a:lnTo>
                  <a:pt x="348223" y="225468"/>
                </a:lnTo>
                <a:lnTo>
                  <a:pt x="348223" y="29310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F7E29799-E028-4F45-B2D6-21D05FFD57FC}"/>
              </a:ext>
            </a:extLst>
          </p:cNvPr>
          <p:cNvSpPr/>
          <p:nvPr/>
        </p:nvSpPr>
        <p:spPr>
          <a:xfrm>
            <a:off x="6545263" y="5295900"/>
            <a:ext cx="1104900" cy="838200"/>
          </a:xfrm>
          <a:custGeom>
            <a:avLst/>
            <a:gdLst>
              <a:gd name="connsiteX0" fmla="*/ 492919 w 1104900"/>
              <a:gd name="connsiteY0" fmla="*/ 178594 h 838200"/>
              <a:gd name="connsiteX1" fmla="*/ 207169 w 1104900"/>
              <a:gd name="connsiteY1" fmla="*/ 69056 h 838200"/>
              <a:gd name="connsiteX2" fmla="*/ 50007 w 1104900"/>
              <a:gd name="connsiteY2" fmla="*/ 7144 h 838200"/>
              <a:gd name="connsiteX3" fmla="*/ 21432 w 1104900"/>
              <a:gd name="connsiteY3" fmla="*/ 0 h 838200"/>
              <a:gd name="connsiteX4" fmla="*/ 4763 w 1104900"/>
              <a:gd name="connsiteY4" fmla="*/ 2381 h 838200"/>
              <a:gd name="connsiteX5" fmla="*/ 0 w 1104900"/>
              <a:gd name="connsiteY5" fmla="*/ 9525 h 838200"/>
              <a:gd name="connsiteX6" fmla="*/ 0 w 1104900"/>
              <a:gd name="connsiteY6" fmla="*/ 21431 h 838200"/>
              <a:gd name="connsiteX7" fmla="*/ 4763 w 1104900"/>
              <a:gd name="connsiteY7" fmla="*/ 40481 h 838200"/>
              <a:gd name="connsiteX8" fmla="*/ 19050 w 1104900"/>
              <a:gd name="connsiteY8" fmla="*/ 59531 h 838200"/>
              <a:gd name="connsiteX9" fmla="*/ 100013 w 1104900"/>
              <a:gd name="connsiteY9" fmla="*/ 123825 h 838200"/>
              <a:gd name="connsiteX10" fmla="*/ 276225 w 1104900"/>
              <a:gd name="connsiteY10" fmla="*/ 264319 h 838200"/>
              <a:gd name="connsiteX11" fmla="*/ 447675 w 1104900"/>
              <a:gd name="connsiteY11" fmla="*/ 404813 h 838200"/>
              <a:gd name="connsiteX12" fmla="*/ 590550 w 1104900"/>
              <a:gd name="connsiteY12" fmla="*/ 523875 h 838200"/>
              <a:gd name="connsiteX13" fmla="*/ 690563 w 1104900"/>
              <a:gd name="connsiteY13" fmla="*/ 604838 h 838200"/>
              <a:gd name="connsiteX14" fmla="*/ 792957 w 1104900"/>
              <a:gd name="connsiteY14" fmla="*/ 690563 h 838200"/>
              <a:gd name="connsiteX15" fmla="*/ 902494 w 1104900"/>
              <a:gd name="connsiteY15" fmla="*/ 781050 h 838200"/>
              <a:gd name="connsiteX16" fmla="*/ 952500 w 1104900"/>
              <a:gd name="connsiteY16" fmla="*/ 816769 h 838200"/>
              <a:gd name="connsiteX17" fmla="*/ 985838 w 1104900"/>
              <a:gd name="connsiteY17" fmla="*/ 831056 h 838200"/>
              <a:gd name="connsiteX18" fmla="*/ 1014413 w 1104900"/>
              <a:gd name="connsiteY18" fmla="*/ 838200 h 838200"/>
              <a:gd name="connsiteX19" fmla="*/ 1047750 w 1104900"/>
              <a:gd name="connsiteY19" fmla="*/ 838200 h 838200"/>
              <a:gd name="connsiteX20" fmla="*/ 1066800 w 1104900"/>
              <a:gd name="connsiteY20" fmla="*/ 831056 h 838200"/>
              <a:gd name="connsiteX21" fmla="*/ 1081088 w 1104900"/>
              <a:gd name="connsiteY21" fmla="*/ 819150 h 838200"/>
              <a:gd name="connsiteX22" fmla="*/ 1092994 w 1104900"/>
              <a:gd name="connsiteY22" fmla="*/ 802481 h 838200"/>
              <a:gd name="connsiteX23" fmla="*/ 1102519 w 1104900"/>
              <a:gd name="connsiteY23" fmla="*/ 776288 h 838200"/>
              <a:gd name="connsiteX24" fmla="*/ 1104900 w 1104900"/>
              <a:gd name="connsiteY24" fmla="*/ 754856 h 838200"/>
              <a:gd name="connsiteX25" fmla="*/ 1102519 w 1104900"/>
              <a:gd name="connsiteY25" fmla="*/ 714375 h 838200"/>
              <a:gd name="connsiteX26" fmla="*/ 1100138 w 1104900"/>
              <a:gd name="connsiteY26" fmla="*/ 654844 h 838200"/>
              <a:gd name="connsiteX27" fmla="*/ 1083469 w 1104900"/>
              <a:gd name="connsiteY27" fmla="*/ 588169 h 838200"/>
              <a:gd name="connsiteX28" fmla="*/ 1054894 w 1104900"/>
              <a:gd name="connsiteY28" fmla="*/ 521494 h 838200"/>
              <a:gd name="connsiteX29" fmla="*/ 1031082 w 1104900"/>
              <a:gd name="connsiteY29" fmla="*/ 481013 h 838200"/>
              <a:gd name="connsiteX30" fmla="*/ 990600 w 1104900"/>
              <a:gd name="connsiteY30" fmla="*/ 428625 h 838200"/>
              <a:gd name="connsiteX31" fmla="*/ 942975 w 1104900"/>
              <a:gd name="connsiteY31" fmla="*/ 381000 h 838200"/>
              <a:gd name="connsiteX32" fmla="*/ 883444 w 1104900"/>
              <a:gd name="connsiteY32" fmla="*/ 335756 h 838200"/>
              <a:gd name="connsiteX33" fmla="*/ 871538 w 1104900"/>
              <a:gd name="connsiteY33" fmla="*/ 326231 h 838200"/>
              <a:gd name="connsiteX34" fmla="*/ 802482 w 1104900"/>
              <a:gd name="connsiteY34" fmla="*/ 297656 h 838200"/>
              <a:gd name="connsiteX35" fmla="*/ 640557 w 1104900"/>
              <a:gd name="connsiteY35" fmla="*/ 235744 h 838200"/>
              <a:gd name="connsiteX36" fmla="*/ 492919 w 1104900"/>
              <a:gd name="connsiteY36" fmla="*/ 178594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04900" h="838200">
                <a:moveTo>
                  <a:pt x="492919" y="178594"/>
                </a:moveTo>
                <a:lnTo>
                  <a:pt x="207169" y="69056"/>
                </a:lnTo>
                <a:lnTo>
                  <a:pt x="50007" y="7144"/>
                </a:lnTo>
                <a:lnTo>
                  <a:pt x="21432" y="0"/>
                </a:lnTo>
                <a:lnTo>
                  <a:pt x="4763" y="2381"/>
                </a:lnTo>
                <a:lnTo>
                  <a:pt x="0" y="9525"/>
                </a:lnTo>
                <a:lnTo>
                  <a:pt x="0" y="21431"/>
                </a:lnTo>
                <a:lnTo>
                  <a:pt x="4763" y="40481"/>
                </a:lnTo>
                <a:lnTo>
                  <a:pt x="19050" y="59531"/>
                </a:lnTo>
                <a:lnTo>
                  <a:pt x="100013" y="123825"/>
                </a:lnTo>
                <a:lnTo>
                  <a:pt x="276225" y="264319"/>
                </a:lnTo>
                <a:lnTo>
                  <a:pt x="447675" y="404813"/>
                </a:lnTo>
                <a:lnTo>
                  <a:pt x="590550" y="523875"/>
                </a:lnTo>
                <a:lnTo>
                  <a:pt x="690563" y="604838"/>
                </a:lnTo>
                <a:lnTo>
                  <a:pt x="792957" y="690563"/>
                </a:lnTo>
                <a:lnTo>
                  <a:pt x="902494" y="781050"/>
                </a:lnTo>
                <a:lnTo>
                  <a:pt x="952500" y="816769"/>
                </a:lnTo>
                <a:lnTo>
                  <a:pt x="985838" y="831056"/>
                </a:lnTo>
                <a:lnTo>
                  <a:pt x="1014413" y="838200"/>
                </a:lnTo>
                <a:lnTo>
                  <a:pt x="1047750" y="838200"/>
                </a:lnTo>
                <a:lnTo>
                  <a:pt x="1066800" y="831056"/>
                </a:lnTo>
                <a:lnTo>
                  <a:pt x="1081088" y="819150"/>
                </a:lnTo>
                <a:lnTo>
                  <a:pt x="1092994" y="802481"/>
                </a:lnTo>
                <a:lnTo>
                  <a:pt x="1102519" y="776288"/>
                </a:lnTo>
                <a:lnTo>
                  <a:pt x="1104900" y="754856"/>
                </a:lnTo>
                <a:lnTo>
                  <a:pt x="1102519" y="714375"/>
                </a:lnTo>
                <a:cubicBezTo>
                  <a:pt x="1101725" y="694531"/>
                  <a:pt x="1100932" y="674688"/>
                  <a:pt x="1100138" y="654844"/>
                </a:cubicBezTo>
                <a:lnTo>
                  <a:pt x="1083469" y="588169"/>
                </a:lnTo>
                <a:lnTo>
                  <a:pt x="1054894" y="521494"/>
                </a:lnTo>
                <a:lnTo>
                  <a:pt x="1031082" y="481013"/>
                </a:lnTo>
                <a:lnTo>
                  <a:pt x="990600" y="428625"/>
                </a:lnTo>
                <a:lnTo>
                  <a:pt x="942975" y="381000"/>
                </a:lnTo>
                <a:lnTo>
                  <a:pt x="883444" y="335756"/>
                </a:lnTo>
                <a:lnTo>
                  <a:pt x="871538" y="326231"/>
                </a:lnTo>
                <a:lnTo>
                  <a:pt x="802482" y="297656"/>
                </a:lnTo>
                <a:lnTo>
                  <a:pt x="640557" y="235744"/>
                </a:lnTo>
                <a:lnTo>
                  <a:pt x="492919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711EFE5F-9577-4DD5-8A57-9878EF14EABC}"/>
              </a:ext>
            </a:extLst>
          </p:cNvPr>
          <p:cNvSpPr/>
          <p:nvPr/>
        </p:nvSpPr>
        <p:spPr>
          <a:xfrm>
            <a:off x="4545013" y="2309814"/>
            <a:ext cx="273050" cy="1633537"/>
          </a:xfrm>
          <a:custGeom>
            <a:avLst/>
            <a:gdLst>
              <a:gd name="connsiteX0" fmla="*/ 69057 w 271463"/>
              <a:gd name="connsiteY0" fmla="*/ 645318 h 1633537"/>
              <a:gd name="connsiteX1" fmla="*/ 71438 w 271463"/>
              <a:gd name="connsiteY1" fmla="*/ 495300 h 1633537"/>
              <a:gd name="connsiteX2" fmla="*/ 69057 w 271463"/>
              <a:gd name="connsiteY2" fmla="*/ 421481 h 1633537"/>
              <a:gd name="connsiteX3" fmla="*/ 64294 w 271463"/>
              <a:gd name="connsiteY3" fmla="*/ 359568 h 1633537"/>
              <a:gd name="connsiteX4" fmla="*/ 54769 w 271463"/>
              <a:gd name="connsiteY4" fmla="*/ 302418 h 1633537"/>
              <a:gd name="connsiteX5" fmla="*/ 40482 w 271463"/>
              <a:gd name="connsiteY5" fmla="*/ 245268 h 1633537"/>
              <a:gd name="connsiteX6" fmla="*/ 9525 w 271463"/>
              <a:gd name="connsiteY6" fmla="*/ 171450 h 1633537"/>
              <a:gd name="connsiteX7" fmla="*/ 0 w 271463"/>
              <a:gd name="connsiteY7" fmla="*/ 116681 h 1633537"/>
              <a:gd name="connsiteX8" fmla="*/ 100013 w 271463"/>
              <a:gd name="connsiteY8" fmla="*/ 0 h 1633537"/>
              <a:gd name="connsiteX9" fmla="*/ 154782 w 271463"/>
              <a:gd name="connsiteY9" fmla="*/ 64293 h 1633537"/>
              <a:gd name="connsiteX10" fmla="*/ 180975 w 271463"/>
              <a:gd name="connsiteY10" fmla="*/ 100012 h 1633537"/>
              <a:gd name="connsiteX11" fmla="*/ 204788 w 271463"/>
              <a:gd name="connsiteY11" fmla="*/ 138112 h 1633537"/>
              <a:gd name="connsiteX12" fmla="*/ 221457 w 271463"/>
              <a:gd name="connsiteY12" fmla="*/ 169068 h 1633537"/>
              <a:gd name="connsiteX13" fmla="*/ 238125 w 271463"/>
              <a:gd name="connsiteY13" fmla="*/ 207168 h 1633537"/>
              <a:gd name="connsiteX14" fmla="*/ 254794 w 271463"/>
              <a:gd name="connsiteY14" fmla="*/ 254793 h 1633537"/>
              <a:gd name="connsiteX15" fmla="*/ 266700 w 271463"/>
              <a:gd name="connsiteY15" fmla="*/ 311943 h 1633537"/>
              <a:gd name="connsiteX16" fmla="*/ 271463 w 271463"/>
              <a:gd name="connsiteY16" fmla="*/ 376237 h 1633537"/>
              <a:gd name="connsiteX17" fmla="*/ 271463 w 271463"/>
              <a:gd name="connsiteY17" fmla="*/ 721518 h 1633537"/>
              <a:gd name="connsiteX18" fmla="*/ 271463 w 271463"/>
              <a:gd name="connsiteY18" fmla="*/ 988218 h 1633537"/>
              <a:gd name="connsiteX19" fmla="*/ 271463 w 271463"/>
              <a:gd name="connsiteY19" fmla="*/ 1223962 h 1633537"/>
              <a:gd name="connsiteX20" fmla="*/ 271463 w 271463"/>
              <a:gd name="connsiteY20" fmla="*/ 1262062 h 1633537"/>
              <a:gd name="connsiteX21" fmla="*/ 264319 w 271463"/>
              <a:gd name="connsiteY21" fmla="*/ 1335881 h 1633537"/>
              <a:gd name="connsiteX22" fmla="*/ 250032 w 271463"/>
              <a:gd name="connsiteY22" fmla="*/ 1445418 h 1633537"/>
              <a:gd name="connsiteX23" fmla="*/ 233363 w 271463"/>
              <a:gd name="connsiteY23" fmla="*/ 1521618 h 1633537"/>
              <a:gd name="connsiteX24" fmla="*/ 221457 w 271463"/>
              <a:gd name="connsiteY24" fmla="*/ 1552575 h 1633537"/>
              <a:gd name="connsiteX25" fmla="*/ 202407 w 271463"/>
              <a:gd name="connsiteY25" fmla="*/ 1583531 h 1633537"/>
              <a:gd name="connsiteX26" fmla="*/ 180975 w 271463"/>
              <a:gd name="connsiteY26" fmla="*/ 1607343 h 1633537"/>
              <a:gd name="connsiteX27" fmla="*/ 152400 w 271463"/>
              <a:gd name="connsiteY27" fmla="*/ 1626393 h 1633537"/>
              <a:gd name="connsiteX28" fmla="*/ 121444 w 271463"/>
              <a:gd name="connsiteY28" fmla="*/ 1633537 h 1633537"/>
              <a:gd name="connsiteX29" fmla="*/ 97632 w 271463"/>
              <a:gd name="connsiteY29" fmla="*/ 1631156 h 1633537"/>
              <a:gd name="connsiteX30" fmla="*/ 71438 w 271463"/>
              <a:gd name="connsiteY30" fmla="*/ 1619250 h 1633537"/>
              <a:gd name="connsiteX31" fmla="*/ 52388 w 271463"/>
              <a:gd name="connsiteY31" fmla="*/ 1595437 h 1633537"/>
              <a:gd name="connsiteX32" fmla="*/ 35719 w 271463"/>
              <a:gd name="connsiteY32" fmla="*/ 1559718 h 1633537"/>
              <a:gd name="connsiteX33" fmla="*/ 21432 w 271463"/>
              <a:gd name="connsiteY33" fmla="*/ 1507331 h 1633537"/>
              <a:gd name="connsiteX34" fmla="*/ 7144 w 271463"/>
              <a:gd name="connsiteY34" fmla="*/ 1419225 h 1633537"/>
              <a:gd name="connsiteX35" fmla="*/ 0 w 271463"/>
              <a:gd name="connsiteY35" fmla="*/ 1288256 h 1633537"/>
              <a:gd name="connsiteX36" fmla="*/ 7144 w 271463"/>
              <a:gd name="connsiteY36" fmla="*/ 1257300 h 1633537"/>
              <a:gd name="connsiteX37" fmla="*/ 21432 w 271463"/>
              <a:gd name="connsiteY37" fmla="*/ 1212056 h 1633537"/>
              <a:gd name="connsiteX38" fmla="*/ 33338 w 271463"/>
              <a:gd name="connsiteY38" fmla="*/ 1150143 h 1633537"/>
              <a:gd name="connsiteX39" fmla="*/ 45244 w 271463"/>
              <a:gd name="connsiteY39" fmla="*/ 1071562 h 1633537"/>
              <a:gd name="connsiteX40" fmla="*/ 57150 w 271463"/>
              <a:gd name="connsiteY40" fmla="*/ 942975 h 1633537"/>
              <a:gd name="connsiteX41" fmla="*/ 66675 w 271463"/>
              <a:gd name="connsiteY41" fmla="*/ 781050 h 1633537"/>
              <a:gd name="connsiteX42" fmla="*/ 69057 w 271463"/>
              <a:gd name="connsiteY42" fmla="*/ 645318 h 1633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1463" h="1633537">
                <a:moveTo>
                  <a:pt x="69057" y="645318"/>
                </a:moveTo>
                <a:cubicBezTo>
                  <a:pt x="69851" y="595312"/>
                  <a:pt x="70644" y="545306"/>
                  <a:pt x="71438" y="495300"/>
                </a:cubicBezTo>
                <a:cubicBezTo>
                  <a:pt x="70644" y="470694"/>
                  <a:pt x="69851" y="446087"/>
                  <a:pt x="69057" y="421481"/>
                </a:cubicBezTo>
                <a:lnTo>
                  <a:pt x="64294" y="359568"/>
                </a:lnTo>
                <a:lnTo>
                  <a:pt x="54769" y="302418"/>
                </a:lnTo>
                <a:lnTo>
                  <a:pt x="40482" y="245268"/>
                </a:lnTo>
                <a:lnTo>
                  <a:pt x="9525" y="171450"/>
                </a:lnTo>
                <a:lnTo>
                  <a:pt x="0" y="116681"/>
                </a:lnTo>
                <a:lnTo>
                  <a:pt x="100013" y="0"/>
                </a:lnTo>
                <a:lnTo>
                  <a:pt x="154782" y="64293"/>
                </a:lnTo>
                <a:lnTo>
                  <a:pt x="180975" y="100012"/>
                </a:lnTo>
                <a:lnTo>
                  <a:pt x="204788" y="138112"/>
                </a:lnTo>
                <a:lnTo>
                  <a:pt x="221457" y="169068"/>
                </a:lnTo>
                <a:lnTo>
                  <a:pt x="238125" y="207168"/>
                </a:lnTo>
                <a:lnTo>
                  <a:pt x="254794" y="254793"/>
                </a:lnTo>
                <a:lnTo>
                  <a:pt x="266700" y="311943"/>
                </a:lnTo>
                <a:lnTo>
                  <a:pt x="271463" y="376237"/>
                </a:lnTo>
                <a:lnTo>
                  <a:pt x="271463" y="721518"/>
                </a:lnTo>
                <a:lnTo>
                  <a:pt x="271463" y="988218"/>
                </a:lnTo>
                <a:lnTo>
                  <a:pt x="271463" y="1223962"/>
                </a:lnTo>
                <a:lnTo>
                  <a:pt x="271463" y="1262062"/>
                </a:lnTo>
                <a:lnTo>
                  <a:pt x="264319" y="1335881"/>
                </a:lnTo>
                <a:lnTo>
                  <a:pt x="250032" y="1445418"/>
                </a:lnTo>
                <a:lnTo>
                  <a:pt x="233363" y="1521618"/>
                </a:lnTo>
                <a:lnTo>
                  <a:pt x="221457" y="1552575"/>
                </a:lnTo>
                <a:lnTo>
                  <a:pt x="202407" y="1583531"/>
                </a:lnTo>
                <a:lnTo>
                  <a:pt x="180975" y="1607343"/>
                </a:lnTo>
                <a:lnTo>
                  <a:pt x="152400" y="1626393"/>
                </a:lnTo>
                <a:lnTo>
                  <a:pt x="121444" y="1633537"/>
                </a:lnTo>
                <a:lnTo>
                  <a:pt x="97632" y="1631156"/>
                </a:lnTo>
                <a:lnTo>
                  <a:pt x="71438" y="1619250"/>
                </a:lnTo>
                <a:lnTo>
                  <a:pt x="52388" y="1595437"/>
                </a:lnTo>
                <a:lnTo>
                  <a:pt x="35719" y="1559718"/>
                </a:lnTo>
                <a:lnTo>
                  <a:pt x="21432" y="1507331"/>
                </a:lnTo>
                <a:lnTo>
                  <a:pt x="7144" y="1419225"/>
                </a:lnTo>
                <a:lnTo>
                  <a:pt x="0" y="1288256"/>
                </a:lnTo>
                <a:lnTo>
                  <a:pt x="7144" y="1257300"/>
                </a:lnTo>
                <a:lnTo>
                  <a:pt x="21432" y="1212056"/>
                </a:lnTo>
                <a:lnTo>
                  <a:pt x="33338" y="1150143"/>
                </a:lnTo>
                <a:lnTo>
                  <a:pt x="45244" y="1071562"/>
                </a:lnTo>
                <a:lnTo>
                  <a:pt x="57150" y="942975"/>
                </a:lnTo>
                <a:lnTo>
                  <a:pt x="66675" y="781050"/>
                </a:lnTo>
                <a:lnTo>
                  <a:pt x="69057" y="6453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6A6AD516-F0A6-4F84-B393-92582171FB9B}"/>
              </a:ext>
            </a:extLst>
          </p:cNvPr>
          <p:cNvSpPr/>
          <p:nvPr/>
        </p:nvSpPr>
        <p:spPr>
          <a:xfrm>
            <a:off x="5553076" y="1866900"/>
            <a:ext cx="2157413" cy="617538"/>
          </a:xfrm>
          <a:custGeom>
            <a:avLst/>
            <a:gdLst>
              <a:gd name="connsiteX0" fmla="*/ 762000 w 2157413"/>
              <a:gd name="connsiteY0" fmla="*/ 316706 h 616744"/>
              <a:gd name="connsiteX1" fmla="*/ 1090613 w 2157413"/>
              <a:gd name="connsiteY1" fmla="*/ 240506 h 616744"/>
              <a:gd name="connsiteX2" fmla="*/ 1373981 w 2157413"/>
              <a:gd name="connsiteY2" fmla="*/ 176213 h 616744"/>
              <a:gd name="connsiteX3" fmla="*/ 1557338 w 2157413"/>
              <a:gd name="connsiteY3" fmla="*/ 128588 h 616744"/>
              <a:gd name="connsiteX4" fmla="*/ 1709738 w 2157413"/>
              <a:gd name="connsiteY4" fmla="*/ 85725 h 616744"/>
              <a:gd name="connsiteX5" fmla="*/ 1764506 w 2157413"/>
              <a:gd name="connsiteY5" fmla="*/ 66675 h 616744"/>
              <a:gd name="connsiteX6" fmla="*/ 1783556 w 2157413"/>
              <a:gd name="connsiteY6" fmla="*/ 57150 h 616744"/>
              <a:gd name="connsiteX7" fmla="*/ 1812131 w 2157413"/>
              <a:gd name="connsiteY7" fmla="*/ 35719 h 616744"/>
              <a:gd name="connsiteX8" fmla="*/ 1840706 w 2157413"/>
              <a:gd name="connsiteY8" fmla="*/ 9525 h 616744"/>
              <a:gd name="connsiteX9" fmla="*/ 1850231 w 2157413"/>
              <a:gd name="connsiteY9" fmla="*/ 2381 h 616744"/>
              <a:gd name="connsiteX10" fmla="*/ 1878806 w 2157413"/>
              <a:gd name="connsiteY10" fmla="*/ 0 h 616744"/>
              <a:gd name="connsiteX11" fmla="*/ 1950244 w 2157413"/>
              <a:gd name="connsiteY11" fmla="*/ 11906 h 616744"/>
              <a:gd name="connsiteX12" fmla="*/ 2028825 w 2157413"/>
              <a:gd name="connsiteY12" fmla="*/ 35719 h 616744"/>
              <a:gd name="connsiteX13" fmla="*/ 2078831 w 2157413"/>
              <a:gd name="connsiteY13" fmla="*/ 54769 h 616744"/>
              <a:gd name="connsiteX14" fmla="*/ 2100263 w 2157413"/>
              <a:gd name="connsiteY14" fmla="*/ 66675 h 616744"/>
              <a:gd name="connsiteX15" fmla="*/ 2124075 w 2157413"/>
              <a:gd name="connsiteY15" fmla="*/ 85725 h 616744"/>
              <a:gd name="connsiteX16" fmla="*/ 2147888 w 2157413"/>
              <a:gd name="connsiteY16" fmla="*/ 116681 h 616744"/>
              <a:gd name="connsiteX17" fmla="*/ 2157413 w 2157413"/>
              <a:gd name="connsiteY17" fmla="*/ 138113 h 616744"/>
              <a:gd name="connsiteX18" fmla="*/ 2152650 w 2157413"/>
              <a:gd name="connsiteY18" fmla="*/ 169069 h 616744"/>
              <a:gd name="connsiteX19" fmla="*/ 2140744 w 2157413"/>
              <a:gd name="connsiteY19" fmla="*/ 183356 h 616744"/>
              <a:gd name="connsiteX20" fmla="*/ 2109788 w 2157413"/>
              <a:gd name="connsiteY20" fmla="*/ 204788 h 616744"/>
              <a:gd name="connsiteX21" fmla="*/ 2069306 w 2157413"/>
              <a:gd name="connsiteY21" fmla="*/ 221456 h 616744"/>
              <a:gd name="connsiteX22" fmla="*/ 2028825 w 2157413"/>
              <a:gd name="connsiteY22" fmla="*/ 228600 h 616744"/>
              <a:gd name="connsiteX23" fmla="*/ 1881188 w 2157413"/>
              <a:gd name="connsiteY23" fmla="*/ 245269 h 616744"/>
              <a:gd name="connsiteX24" fmla="*/ 1728788 w 2157413"/>
              <a:gd name="connsiteY24" fmla="*/ 271463 h 616744"/>
              <a:gd name="connsiteX25" fmla="*/ 1588294 w 2157413"/>
              <a:gd name="connsiteY25" fmla="*/ 297656 h 616744"/>
              <a:gd name="connsiteX26" fmla="*/ 1419225 w 2157413"/>
              <a:gd name="connsiteY26" fmla="*/ 338138 h 616744"/>
              <a:gd name="connsiteX27" fmla="*/ 1316831 w 2157413"/>
              <a:gd name="connsiteY27" fmla="*/ 364331 h 616744"/>
              <a:gd name="connsiteX28" fmla="*/ 1092994 w 2157413"/>
              <a:gd name="connsiteY28" fmla="*/ 411956 h 616744"/>
              <a:gd name="connsiteX29" fmla="*/ 838200 w 2157413"/>
              <a:gd name="connsiteY29" fmla="*/ 473869 h 616744"/>
              <a:gd name="connsiteX30" fmla="*/ 733425 w 2157413"/>
              <a:gd name="connsiteY30" fmla="*/ 500063 h 616744"/>
              <a:gd name="connsiteX31" fmla="*/ 626269 w 2157413"/>
              <a:gd name="connsiteY31" fmla="*/ 531019 h 616744"/>
              <a:gd name="connsiteX32" fmla="*/ 542925 w 2157413"/>
              <a:gd name="connsiteY32" fmla="*/ 557213 h 616744"/>
              <a:gd name="connsiteX33" fmla="*/ 490538 w 2157413"/>
              <a:gd name="connsiteY33" fmla="*/ 578644 h 616744"/>
              <a:gd name="connsiteX34" fmla="*/ 452438 w 2157413"/>
              <a:gd name="connsiteY34" fmla="*/ 597694 h 616744"/>
              <a:gd name="connsiteX35" fmla="*/ 421481 w 2157413"/>
              <a:gd name="connsiteY35" fmla="*/ 611981 h 616744"/>
              <a:gd name="connsiteX36" fmla="*/ 397669 w 2157413"/>
              <a:gd name="connsiteY36" fmla="*/ 616744 h 616744"/>
              <a:gd name="connsiteX37" fmla="*/ 371475 w 2157413"/>
              <a:gd name="connsiteY37" fmla="*/ 611981 h 616744"/>
              <a:gd name="connsiteX38" fmla="*/ 326231 w 2157413"/>
              <a:gd name="connsiteY38" fmla="*/ 595313 h 616744"/>
              <a:gd name="connsiteX39" fmla="*/ 269081 w 2157413"/>
              <a:gd name="connsiteY39" fmla="*/ 566738 h 616744"/>
              <a:gd name="connsiteX40" fmla="*/ 200025 w 2157413"/>
              <a:gd name="connsiteY40" fmla="*/ 516731 h 616744"/>
              <a:gd name="connsiteX41" fmla="*/ 111919 w 2157413"/>
              <a:gd name="connsiteY41" fmla="*/ 445294 h 616744"/>
              <a:gd name="connsiteX42" fmla="*/ 38100 w 2157413"/>
              <a:gd name="connsiteY42" fmla="*/ 376238 h 616744"/>
              <a:gd name="connsiteX43" fmla="*/ 26194 w 2157413"/>
              <a:gd name="connsiteY43" fmla="*/ 361950 h 616744"/>
              <a:gd name="connsiteX44" fmla="*/ 11906 w 2157413"/>
              <a:gd name="connsiteY44" fmla="*/ 338138 h 616744"/>
              <a:gd name="connsiteX45" fmla="*/ 0 w 2157413"/>
              <a:gd name="connsiteY45" fmla="*/ 288131 h 616744"/>
              <a:gd name="connsiteX46" fmla="*/ 0 w 2157413"/>
              <a:gd name="connsiteY46" fmla="*/ 273844 h 616744"/>
              <a:gd name="connsiteX47" fmla="*/ 2381 w 2157413"/>
              <a:gd name="connsiteY47" fmla="*/ 264319 h 616744"/>
              <a:gd name="connsiteX48" fmla="*/ 7144 w 2157413"/>
              <a:gd name="connsiteY48" fmla="*/ 259556 h 616744"/>
              <a:gd name="connsiteX49" fmla="*/ 21431 w 2157413"/>
              <a:gd name="connsiteY49" fmla="*/ 257175 h 616744"/>
              <a:gd name="connsiteX50" fmla="*/ 42863 w 2157413"/>
              <a:gd name="connsiteY50" fmla="*/ 264319 h 616744"/>
              <a:gd name="connsiteX51" fmla="*/ 73819 w 2157413"/>
              <a:gd name="connsiteY51" fmla="*/ 280988 h 616744"/>
              <a:gd name="connsiteX52" fmla="*/ 119063 w 2157413"/>
              <a:gd name="connsiteY52" fmla="*/ 307181 h 616744"/>
              <a:gd name="connsiteX53" fmla="*/ 154781 w 2157413"/>
              <a:gd name="connsiteY53" fmla="*/ 326231 h 616744"/>
              <a:gd name="connsiteX54" fmla="*/ 202406 w 2157413"/>
              <a:gd name="connsiteY54" fmla="*/ 345281 h 616744"/>
              <a:gd name="connsiteX55" fmla="*/ 261938 w 2157413"/>
              <a:gd name="connsiteY55" fmla="*/ 361950 h 616744"/>
              <a:gd name="connsiteX56" fmla="*/ 345281 w 2157413"/>
              <a:gd name="connsiteY56" fmla="*/ 373856 h 616744"/>
              <a:gd name="connsiteX57" fmla="*/ 416719 w 2157413"/>
              <a:gd name="connsiteY57" fmla="*/ 381000 h 616744"/>
              <a:gd name="connsiteX58" fmla="*/ 464344 w 2157413"/>
              <a:gd name="connsiteY58" fmla="*/ 381000 h 616744"/>
              <a:gd name="connsiteX59" fmla="*/ 590550 w 2157413"/>
              <a:gd name="connsiteY59" fmla="*/ 354806 h 616744"/>
              <a:gd name="connsiteX60" fmla="*/ 762000 w 2157413"/>
              <a:gd name="connsiteY60" fmla="*/ 316706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157413" h="616744">
                <a:moveTo>
                  <a:pt x="762000" y="316706"/>
                </a:moveTo>
                <a:lnTo>
                  <a:pt x="1090613" y="240506"/>
                </a:lnTo>
                <a:lnTo>
                  <a:pt x="1373981" y="176213"/>
                </a:lnTo>
                <a:lnTo>
                  <a:pt x="1557338" y="128588"/>
                </a:lnTo>
                <a:lnTo>
                  <a:pt x="1709738" y="85725"/>
                </a:lnTo>
                <a:lnTo>
                  <a:pt x="1764506" y="66675"/>
                </a:lnTo>
                <a:lnTo>
                  <a:pt x="1783556" y="57150"/>
                </a:lnTo>
                <a:lnTo>
                  <a:pt x="1812131" y="35719"/>
                </a:lnTo>
                <a:lnTo>
                  <a:pt x="1840706" y="9525"/>
                </a:lnTo>
                <a:lnTo>
                  <a:pt x="1850231" y="2381"/>
                </a:lnTo>
                <a:lnTo>
                  <a:pt x="1878806" y="0"/>
                </a:lnTo>
                <a:lnTo>
                  <a:pt x="1950244" y="11906"/>
                </a:lnTo>
                <a:lnTo>
                  <a:pt x="2028825" y="35719"/>
                </a:lnTo>
                <a:lnTo>
                  <a:pt x="2078831" y="54769"/>
                </a:lnTo>
                <a:lnTo>
                  <a:pt x="2100263" y="66675"/>
                </a:lnTo>
                <a:lnTo>
                  <a:pt x="2124075" y="85725"/>
                </a:lnTo>
                <a:lnTo>
                  <a:pt x="2147888" y="116681"/>
                </a:lnTo>
                <a:lnTo>
                  <a:pt x="2157413" y="138113"/>
                </a:lnTo>
                <a:lnTo>
                  <a:pt x="2152650" y="169069"/>
                </a:lnTo>
                <a:lnTo>
                  <a:pt x="2140744" y="183356"/>
                </a:lnTo>
                <a:lnTo>
                  <a:pt x="2109788" y="204788"/>
                </a:lnTo>
                <a:lnTo>
                  <a:pt x="2069306" y="221456"/>
                </a:lnTo>
                <a:lnTo>
                  <a:pt x="2028825" y="228600"/>
                </a:lnTo>
                <a:lnTo>
                  <a:pt x="1881188" y="245269"/>
                </a:lnTo>
                <a:lnTo>
                  <a:pt x="1728788" y="271463"/>
                </a:lnTo>
                <a:lnTo>
                  <a:pt x="1588294" y="297656"/>
                </a:lnTo>
                <a:lnTo>
                  <a:pt x="1419225" y="338138"/>
                </a:lnTo>
                <a:lnTo>
                  <a:pt x="1316831" y="364331"/>
                </a:lnTo>
                <a:lnTo>
                  <a:pt x="1092994" y="411956"/>
                </a:lnTo>
                <a:lnTo>
                  <a:pt x="838200" y="473869"/>
                </a:lnTo>
                <a:lnTo>
                  <a:pt x="733425" y="500063"/>
                </a:lnTo>
                <a:lnTo>
                  <a:pt x="626269" y="531019"/>
                </a:lnTo>
                <a:lnTo>
                  <a:pt x="542925" y="557213"/>
                </a:lnTo>
                <a:lnTo>
                  <a:pt x="490538" y="578644"/>
                </a:lnTo>
                <a:lnTo>
                  <a:pt x="452438" y="597694"/>
                </a:lnTo>
                <a:lnTo>
                  <a:pt x="421481" y="611981"/>
                </a:lnTo>
                <a:lnTo>
                  <a:pt x="397669" y="616744"/>
                </a:lnTo>
                <a:lnTo>
                  <a:pt x="371475" y="611981"/>
                </a:lnTo>
                <a:lnTo>
                  <a:pt x="326231" y="595313"/>
                </a:lnTo>
                <a:lnTo>
                  <a:pt x="269081" y="566738"/>
                </a:lnTo>
                <a:lnTo>
                  <a:pt x="200025" y="516731"/>
                </a:lnTo>
                <a:lnTo>
                  <a:pt x="111919" y="445294"/>
                </a:lnTo>
                <a:lnTo>
                  <a:pt x="38100" y="376238"/>
                </a:lnTo>
                <a:lnTo>
                  <a:pt x="26194" y="361950"/>
                </a:lnTo>
                <a:lnTo>
                  <a:pt x="11906" y="338138"/>
                </a:lnTo>
                <a:lnTo>
                  <a:pt x="0" y="288131"/>
                </a:lnTo>
                <a:lnTo>
                  <a:pt x="0" y="273844"/>
                </a:lnTo>
                <a:lnTo>
                  <a:pt x="2381" y="264319"/>
                </a:lnTo>
                <a:lnTo>
                  <a:pt x="7144" y="259556"/>
                </a:lnTo>
                <a:lnTo>
                  <a:pt x="21431" y="257175"/>
                </a:lnTo>
                <a:lnTo>
                  <a:pt x="42863" y="264319"/>
                </a:lnTo>
                <a:lnTo>
                  <a:pt x="73819" y="280988"/>
                </a:lnTo>
                <a:lnTo>
                  <a:pt x="119063" y="307181"/>
                </a:lnTo>
                <a:lnTo>
                  <a:pt x="154781" y="326231"/>
                </a:lnTo>
                <a:lnTo>
                  <a:pt x="202406" y="345281"/>
                </a:lnTo>
                <a:lnTo>
                  <a:pt x="261938" y="361950"/>
                </a:lnTo>
                <a:lnTo>
                  <a:pt x="345281" y="373856"/>
                </a:lnTo>
                <a:lnTo>
                  <a:pt x="416719" y="381000"/>
                </a:lnTo>
                <a:lnTo>
                  <a:pt x="464344" y="381000"/>
                </a:lnTo>
                <a:lnTo>
                  <a:pt x="590550" y="354806"/>
                </a:lnTo>
                <a:lnTo>
                  <a:pt x="762000" y="316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0E8BABD2-9599-49B8-92FF-79E7A3EFEB09}"/>
              </a:ext>
            </a:extLst>
          </p:cNvPr>
          <p:cNvSpPr/>
          <p:nvPr/>
        </p:nvSpPr>
        <p:spPr>
          <a:xfrm>
            <a:off x="6162676" y="1298576"/>
            <a:ext cx="2170113" cy="2378075"/>
          </a:xfrm>
          <a:custGeom>
            <a:avLst/>
            <a:gdLst>
              <a:gd name="connsiteX0" fmla="*/ 945084 w 2169398"/>
              <a:gd name="connsiteY0" fmla="*/ 1258067 h 2378054"/>
              <a:gd name="connsiteX1" fmla="*/ 892920 w 2169398"/>
              <a:gd name="connsiteY1" fmla="*/ 1184424 h 2378054"/>
              <a:gd name="connsiteX2" fmla="*/ 837688 w 2169398"/>
              <a:gd name="connsiteY2" fmla="*/ 1104644 h 2378054"/>
              <a:gd name="connsiteX3" fmla="*/ 779388 w 2169398"/>
              <a:gd name="connsiteY3" fmla="*/ 1012591 h 2378054"/>
              <a:gd name="connsiteX4" fmla="*/ 718018 w 2169398"/>
              <a:gd name="connsiteY4" fmla="*/ 914400 h 2378054"/>
              <a:gd name="connsiteX5" fmla="*/ 662786 w 2169398"/>
              <a:gd name="connsiteY5" fmla="*/ 773251 h 2378054"/>
              <a:gd name="connsiteX6" fmla="*/ 595280 w 2169398"/>
              <a:gd name="connsiteY6" fmla="*/ 635171 h 2378054"/>
              <a:gd name="connsiteX7" fmla="*/ 530843 w 2169398"/>
              <a:gd name="connsiteY7" fmla="*/ 494022 h 2378054"/>
              <a:gd name="connsiteX8" fmla="*/ 472542 w 2169398"/>
              <a:gd name="connsiteY8" fmla="*/ 349804 h 2378054"/>
              <a:gd name="connsiteX9" fmla="*/ 463337 w 2169398"/>
              <a:gd name="connsiteY9" fmla="*/ 325256 h 2378054"/>
              <a:gd name="connsiteX10" fmla="*/ 451063 w 2169398"/>
              <a:gd name="connsiteY10" fmla="*/ 276161 h 2378054"/>
              <a:gd name="connsiteX11" fmla="*/ 441857 w 2169398"/>
              <a:gd name="connsiteY11" fmla="*/ 199450 h 2378054"/>
              <a:gd name="connsiteX12" fmla="*/ 438789 w 2169398"/>
              <a:gd name="connsiteY12" fmla="*/ 135012 h 2378054"/>
              <a:gd name="connsiteX13" fmla="*/ 432652 w 2169398"/>
              <a:gd name="connsiteY13" fmla="*/ 119670 h 2378054"/>
              <a:gd name="connsiteX14" fmla="*/ 405036 w 2169398"/>
              <a:gd name="connsiteY14" fmla="*/ 101259 h 2378054"/>
              <a:gd name="connsiteX15" fmla="*/ 352872 w 2169398"/>
              <a:gd name="connsiteY15" fmla="*/ 73643 h 2378054"/>
              <a:gd name="connsiteX16" fmla="*/ 325256 w 2169398"/>
              <a:gd name="connsiteY16" fmla="*/ 61369 h 2378054"/>
              <a:gd name="connsiteX17" fmla="*/ 273092 w 2169398"/>
              <a:gd name="connsiteY17" fmla="*/ 42958 h 2378054"/>
              <a:gd name="connsiteX18" fmla="*/ 214792 w 2169398"/>
              <a:gd name="connsiteY18" fmla="*/ 27616 h 2378054"/>
              <a:gd name="connsiteX19" fmla="*/ 144217 w 2169398"/>
              <a:gd name="connsiteY19" fmla="*/ 15342 h 2378054"/>
              <a:gd name="connsiteX20" fmla="*/ 82848 w 2169398"/>
              <a:gd name="connsiteY20" fmla="*/ 12274 h 2378054"/>
              <a:gd name="connsiteX21" fmla="*/ 58300 w 2169398"/>
              <a:gd name="connsiteY21" fmla="*/ 12274 h 2378054"/>
              <a:gd name="connsiteX22" fmla="*/ 39890 w 2169398"/>
              <a:gd name="connsiteY22" fmla="*/ 6137 h 2378054"/>
              <a:gd name="connsiteX23" fmla="*/ 21479 w 2169398"/>
              <a:gd name="connsiteY23" fmla="*/ 0 h 2378054"/>
              <a:gd name="connsiteX24" fmla="*/ 21479 w 2169398"/>
              <a:gd name="connsiteY24" fmla="*/ 0 h 2378054"/>
              <a:gd name="connsiteX25" fmla="*/ 3068 w 2169398"/>
              <a:gd name="connsiteY25" fmla="*/ 3069 h 2378054"/>
              <a:gd name="connsiteX26" fmla="*/ 0 w 2169398"/>
              <a:gd name="connsiteY26" fmla="*/ 18411 h 2378054"/>
              <a:gd name="connsiteX27" fmla="*/ 9205 w 2169398"/>
              <a:gd name="connsiteY27" fmla="*/ 42958 h 2378054"/>
              <a:gd name="connsiteX28" fmla="*/ 18410 w 2169398"/>
              <a:gd name="connsiteY28" fmla="*/ 55232 h 2378054"/>
              <a:gd name="connsiteX29" fmla="*/ 46026 w 2169398"/>
              <a:gd name="connsiteY29" fmla="*/ 70575 h 2378054"/>
              <a:gd name="connsiteX30" fmla="*/ 79779 w 2169398"/>
              <a:gd name="connsiteY30" fmla="*/ 88985 h 2378054"/>
              <a:gd name="connsiteX31" fmla="*/ 107396 w 2169398"/>
              <a:gd name="connsiteY31" fmla="*/ 110464 h 2378054"/>
              <a:gd name="connsiteX32" fmla="*/ 131943 w 2169398"/>
              <a:gd name="connsiteY32" fmla="*/ 135012 h 2378054"/>
              <a:gd name="connsiteX33" fmla="*/ 165696 w 2169398"/>
              <a:gd name="connsiteY33" fmla="*/ 177971 h 2378054"/>
              <a:gd name="connsiteX34" fmla="*/ 211723 w 2169398"/>
              <a:gd name="connsiteY34" fmla="*/ 263887 h 2378054"/>
              <a:gd name="connsiteX35" fmla="*/ 303777 w 2169398"/>
              <a:gd name="connsiteY35" fmla="*/ 475611 h 2378054"/>
              <a:gd name="connsiteX36" fmla="*/ 371283 w 2169398"/>
              <a:gd name="connsiteY36" fmla="*/ 622897 h 2378054"/>
              <a:gd name="connsiteX37" fmla="*/ 423447 w 2169398"/>
              <a:gd name="connsiteY37" fmla="*/ 736430 h 2378054"/>
              <a:gd name="connsiteX38" fmla="*/ 469473 w 2169398"/>
              <a:gd name="connsiteY38" fmla="*/ 831552 h 2378054"/>
              <a:gd name="connsiteX39" fmla="*/ 515500 w 2169398"/>
              <a:gd name="connsiteY39" fmla="*/ 957358 h 2378054"/>
              <a:gd name="connsiteX40" fmla="*/ 561527 w 2169398"/>
              <a:gd name="connsiteY40" fmla="*/ 1024864 h 2378054"/>
              <a:gd name="connsiteX41" fmla="*/ 613691 w 2169398"/>
              <a:gd name="connsiteY41" fmla="*/ 1110781 h 2378054"/>
              <a:gd name="connsiteX42" fmla="*/ 693471 w 2169398"/>
              <a:gd name="connsiteY42" fmla="*/ 1227383 h 2378054"/>
              <a:gd name="connsiteX43" fmla="*/ 754840 w 2169398"/>
              <a:gd name="connsiteY43" fmla="*/ 1310231 h 2378054"/>
              <a:gd name="connsiteX44" fmla="*/ 819277 w 2169398"/>
              <a:gd name="connsiteY44" fmla="*/ 1396148 h 2378054"/>
              <a:gd name="connsiteX45" fmla="*/ 880647 w 2169398"/>
              <a:gd name="connsiteY45" fmla="*/ 1475928 h 2378054"/>
              <a:gd name="connsiteX46" fmla="*/ 945084 w 2169398"/>
              <a:gd name="connsiteY46" fmla="*/ 1555707 h 2378054"/>
              <a:gd name="connsiteX47" fmla="*/ 1064754 w 2169398"/>
              <a:gd name="connsiteY47" fmla="*/ 1693788 h 2378054"/>
              <a:gd name="connsiteX48" fmla="*/ 1181355 w 2169398"/>
              <a:gd name="connsiteY48" fmla="*/ 1813458 h 2378054"/>
              <a:gd name="connsiteX49" fmla="*/ 1343984 w 2169398"/>
              <a:gd name="connsiteY49" fmla="*/ 1957675 h 2378054"/>
              <a:gd name="connsiteX50" fmla="*/ 1448311 w 2169398"/>
              <a:gd name="connsiteY50" fmla="*/ 2037455 h 2378054"/>
              <a:gd name="connsiteX51" fmla="*/ 1577186 w 2169398"/>
              <a:gd name="connsiteY51" fmla="*/ 2132577 h 2378054"/>
              <a:gd name="connsiteX52" fmla="*/ 1675377 w 2169398"/>
              <a:gd name="connsiteY52" fmla="*/ 2200083 h 2378054"/>
              <a:gd name="connsiteX53" fmla="*/ 1798115 w 2169398"/>
              <a:gd name="connsiteY53" fmla="*/ 2273726 h 2378054"/>
              <a:gd name="connsiteX54" fmla="*/ 1920853 w 2169398"/>
              <a:gd name="connsiteY54" fmla="*/ 2335095 h 2378054"/>
              <a:gd name="connsiteX55" fmla="*/ 2025181 w 2169398"/>
              <a:gd name="connsiteY55" fmla="*/ 2374985 h 2378054"/>
              <a:gd name="connsiteX56" fmla="*/ 2055865 w 2169398"/>
              <a:gd name="connsiteY56" fmla="*/ 2378054 h 2378054"/>
              <a:gd name="connsiteX57" fmla="*/ 2092687 w 2169398"/>
              <a:gd name="connsiteY57" fmla="*/ 2374985 h 2378054"/>
              <a:gd name="connsiteX58" fmla="*/ 2126440 w 2169398"/>
              <a:gd name="connsiteY58" fmla="*/ 2362711 h 2378054"/>
              <a:gd name="connsiteX59" fmla="*/ 2147919 w 2169398"/>
              <a:gd name="connsiteY59" fmla="*/ 2347369 h 2378054"/>
              <a:gd name="connsiteX60" fmla="*/ 2160193 w 2169398"/>
              <a:gd name="connsiteY60" fmla="*/ 2322822 h 2378054"/>
              <a:gd name="connsiteX61" fmla="*/ 2166330 w 2169398"/>
              <a:gd name="connsiteY61" fmla="*/ 2298274 h 2378054"/>
              <a:gd name="connsiteX62" fmla="*/ 2169398 w 2169398"/>
              <a:gd name="connsiteY62" fmla="*/ 2273726 h 2378054"/>
              <a:gd name="connsiteX63" fmla="*/ 2160193 w 2169398"/>
              <a:gd name="connsiteY63" fmla="*/ 2236905 h 2378054"/>
              <a:gd name="connsiteX64" fmla="*/ 2141782 w 2169398"/>
              <a:gd name="connsiteY64" fmla="*/ 2197015 h 2378054"/>
              <a:gd name="connsiteX65" fmla="*/ 1801184 w 2169398"/>
              <a:gd name="connsiteY65" fmla="*/ 1976086 h 2378054"/>
              <a:gd name="connsiteX66" fmla="*/ 1752088 w 2169398"/>
              <a:gd name="connsiteY66" fmla="*/ 1960744 h 2378054"/>
              <a:gd name="connsiteX67" fmla="*/ 1684582 w 2169398"/>
              <a:gd name="connsiteY67" fmla="*/ 1926991 h 2378054"/>
              <a:gd name="connsiteX68" fmla="*/ 1552639 w 2169398"/>
              <a:gd name="connsiteY68" fmla="*/ 1844142 h 2378054"/>
              <a:gd name="connsiteX69" fmla="*/ 1423763 w 2169398"/>
              <a:gd name="connsiteY69" fmla="*/ 1749020 h 2378054"/>
              <a:gd name="connsiteX70" fmla="*/ 1310231 w 2169398"/>
              <a:gd name="connsiteY70" fmla="*/ 1653898 h 2378054"/>
              <a:gd name="connsiteX71" fmla="*/ 1196698 w 2169398"/>
              <a:gd name="connsiteY71" fmla="*/ 1546502 h 2378054"/>
              <a:gd name="connsiteX72" fmla="*/ 1086233 w 2169398"/>
              <a:gd name="connsiteY72" fmla="*/ 1429901 h 2378054"/>
              <a:gd name="connsiteX73" fmla="*/ 945084 w 2169398"/>
              <a:gd name="connsiteY73" fmla="*/ 1258067 h 2378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69398" h="2378054">
                <a:moveTo>
                  <a:pt x="945084" y="1258067"/>
                </a:moveTo>
                <a:lnTo>
                  <a:pt x="892920" y="1184424"/>
                </a:lnTo>
                <a:lnTo>
                  <a:pt x="837688" y="1104644"/>
                </a:lnTo>
                <a:lnTo>
                  <a:pt x="779388" y="1012591"/>
                </a:lnTo>
                <a:lnTo>
                  <a:pt x="718018" y="914400"/>
                </a:lnTo>
                <a:lnTo>
                  <a:pt x="662786" y="773251"/>
                </a:lnTo>
                <a:lnTo>
                  <a:pt x="595280" y="635171"/>
                </a:lnTo>
                <a:lnTo>
                  <a:pt x="530843" y="494022"/>
                </a:lnTo>
                <a:lnTo>
                  <a:pt x="472542" y="349804"/>
                </a:lnTo>
                <a:lnTo>
                  <a:pt x="463337" y="325256"/>
                </a:lnTo>
                <a:lnTo>
                  <a:pt x="451063" y="276161"/>
                </a:lnTo>
                <a:lnTo>
                  <a:pt x="441857" y="199450"/>
                </a:lnTo>
                <a:lnTo>
                  <a:pt x="438789" y="135012"/>
                </a:lnTo>
                <a:lnTo>
                  <a:pt x="432652" y="119670"/>
                </a:lnTo>
                <a:lnTo>
                  <a:pt x="405036" y="101259"/>
                </a:lnTo>
                <a:lnTo>
                  <a:pt x="352872" y="73643"/>
                </a:lnTo>
                <a:lnTo>
                  <a:pt x="325256" y="61369"/>
                </a:lnTo>
                <a:lnTo>
                  <a:pt x="273092" y="42958"/>
                </a:lnTo>
                <a:lnTo>
                  <a:pt x="214792" y="27616"/>
                </a:lnTo>
                <a:lnTo>
                  <a:pt x="144217" y="15342"/>
                </a:lnTo>
                <a:lnTo>
                  <a:pt x="82848" y="12274"/>
                </a:lnTo>
                <a:lnTo>
                  <a:pt x="58300" y="12274"/>
                </a:lnTo>
                <a:lnTo>
                  <a:pt x="39890" y="6137"/>
                </a:lnTo>
                <a:lnTo>
                  <a:pt x="21479" y="0"/>
                </a:lnTo>
                <a:lnTo>
                  <a:pt x="21479" y="0"/>
                </a:lnTo>
                <a:lnTo>
                  <a:pt x="3068" y="3069"/>
                </a:lnTo>
                <a:lnTo>
                  <a:pt x="0" y="18411"/>
                </a:lnTo>
                <a:lnTo>
                  <a:pt x="9205" y="42958"/>
                </a:lnTo>
                <a:lnTo>
                  <a:pt x="18410" y="55232"/>
                </a:lnTo>
                <a:lnTo>
                  <a:pt x="46026" y="70575"/>
                </a:lnTo>
                <a:lnTo>
                  <a:pt x="79779" y="88985"/>
                </a:lnTo>
                <a:lnTo>
                  <a:pt x="107396" y="110464"/>
                </a:lnTo>
                <a:lnTo>
                  <a:pt x="131943" y="135012"/>
                </a:lnTo>
                <a:lnTo>
                  <a:pt x="165696" y="177971"/>
                </a:lnTo>
                <a:lnTo>
                  <a:pt x="211723" y="263887"/>
                </a:lnTo>
                <a:lnTo>
                  <a:pt x="303777" y="475611"/>
                </a:lnTo>
                <a:lnTo>
                  <a:pt x="371283" y="622897"/>
                </a:lnTo>
                <a:lnTo>
                  <a:pt x="423447" y="736430"/>
                </a:lnTo>
                <a:lnTo>
                  <a:pt x="469473" y="831552"/>
                </a:lnTo>
                <a:lnTo>
                  <a:pt x="515500" y="957358"/>
                </a:lnTo>
                <a:lnTo>
                  <a:pt x="561527" y="1024864"/>
                </a:lnTo>
                <a:lnTo>
                  <a:pt x="613691" y="1110781"/>
                </a:lnTo>
                <a:lnTo>
                  <a:pt x="693471" y="1227383"/>
                </a:lnTo>
                <a:lnTo>
                  <a:pt x="754840" y="1310231"/>
                </a:lnTo>
                <a:lnTo>
                  <a:pt x="819277" y="1396148"/>
                </a:lnTo>
                <a:lnTo>
                  <a:pt x="880647" y="1475928"/>
                </a:lnTo>
                <a:lnTo>
                  <a:pt x="945084" y="1555707"/>
                </a:lnTo>
                <a:lnTo>
                  <a:pt x="1064754" y="1693788"/>
                </a:lnTo>
                <a:lnTo>
                  <a:pt x="1181355" y="1813458"/>
                </a:lnTo>
                <a:lnTo>
                  <a:pt x="1343984" y="1957675"/>
                </a:lnTo>
                <a:lnTo>
                  <a:pt x="1448311" y="2037455"/>
                </a:lnTo>
                <a:lnTo>
                  <a:pt x="1577186" y="2132577"/>
                </a:lnTo>
                <a:lnTo>
                  <a:pt x="1675377" y="2200083"/>
                </a:lnTo>
                <a:lnTo>
                  <a:pt x="1798115" y="2273726"/>
                </a:lnTo>
                <a:lnTo>
                  <a:pt x="1920853" y="2335095"/>
                </a:lnTo>
                <a:lnTo>
                  <a:pt x="2025181" y="2374985"/>
                </a:lnTo>
                <a:lnTo>
                  <a:pt x="2055865" y="2378054"/>
                </a:lnTo>
                <a:lnTo>
                  <a:pt x="2092687" y="2374985"/>
                </a:lnTo>
                <a:lnTo>
                  <a:pt x="2126440" y="2362711"/>
                </a:lnTo>
                <a:lnTo>
                  <a:pt x="2147919" y="2347369"/>
                </a:lnTo>
                <a:lnTo>
                  <a:pt x="2160193" y="2322822"/>
                </a:lnTo>
                <a:lnTo>
                  <a:pt x="2166330" y="2298274"/>
                </a:lnTo>
                <a:lnTo>
                  <a:pt x="2169398" y="2273726"/>
                </a:lnTo>
                <a:lnTo>
                  <a:pt x="2160193" y="2236905"/>
                </a:lnTo>
                <a:lnTo>
                  <a:pt x="2141782" y="2197015"/>
                </a:lnTo>
                <a:lnTo>
                  <a:pt x="1801184" y="1976086"/>
                </a:lnTo>
                <a:lnTo>
                  <a:pt x="1752088" y="1960744"/>
                </a:lnTo>
                <a:lnTo>
                  <a:pt x="1684582" y="1926991"/>
                </a:lnTo>
                <a:lnTo>
                  <a:pt x="1552639" y="1844142"/>
                </a:lnTo>
                <a:lnTo>
                  <a:pt x="1423763" y="1749020"/>
                </a:lnTo>
                <a:lnTo>
                  <a:pt x="1310231" y="1653898"/>
                </a:lnTo>
                <a:lnTo>
                  <a:pt x="1196698" y="1546502"/>
                </a:lnTo>
                <a:lnTo>
                  <a:pt x="1086233" y="1429901"/>
                </a:lnTo>
                <a:lnTo>
                  <a:pt x="945084" y="125806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3A34DE2F-71C0-4EAE-BBB9-447AB6A4EEC6}"/>
              </a:ext>
            </a:extLst>
          </p:cNvPr>
          <p:cNvSpPr/>
          <p:nvPr/>
        </p:nvSpPr>
        <p:spPr>
          <a:xfrm>
            <a:off x="7913688" y="2627314"/>
            <a:ext cx="412750" cy="954087"/>
          </a:xfrm>
          <a:custGeom>
            <a:avLst/>
            <a:gdLst>
              <a:gd name="connsiteX0" fmla="*/ 340519 w 414337"/>
              <a:gd name="connsiteY0" fmla="*/ 264319 h 954881"/>
              <a:gd name="connsiteX1" fmla="*/ 340519 w 414337"/>
              <a:gd name="connsiteY1" fmla="*/ 452437 h 954881"/>
              <a:gd name="connsiteX2" fmla="*/ 340519 w 414337"/>
              <a:gd name="connsiteY2" fmla="*/ 609600 h 954881"/>
              <a:gd name="connsiteX3" fmla="*/ 340519 w 414337"/>
              <a:gd name="connsiteY3" fmla="*/ 661987 h 954881"/>
              <a:gd name="connsiteX4" fmla="*/ 345281 w 414337"/>
              <a:gd name="connsiteY4" fmla="*/ 707231 h 954881"/>
              <a:gd name="connsiteX5" fmla="*/ 347662 w 414337"/>
              <a:gd name="connsiteY5" fmla="*/ 733425 h 954881"/>
              <a:gd name="connsiteX6" fmla="*/ 354806 w 414337"/>
              <a:gd name="connsiteY6" fmla="*/ 764381 h 954881"/>
              <a:gd name="connsiteX7" fmla="*/ 369094 w 414337"/>
              <a:gd name="connsiteY7" fmla="*/ 816769 h 954881"/>
              <a:gd name="connsiteX8" fmla="*/ 383381 w 414337"/>
              <a:gd name="connsiteY8" fmla="*/ 854869 h 954881"/>
              <a:gd name="connsiteX9" fmla="*/ 388144 w 414337"/>
              <a:gd name="connsiteY9" fmla="*/ 864394 h 954881"/>
              <a:gd name="connsiteX10" fmla="*/ 404812 w 414337"/>
              <a:gd name="connsiteY10" fmla="*/ 900112 h 954881"/>
              <a:gd name="connsiteX11" fmla="*/ 414337 w 414337"/>
              <a:gd name="connsiteY11" fmla="*/ 954881 h 954881"/>
              <a:gd name="connsiteX12" fmla="*/ 0 w 414337"/>
              <a:gd name="connsiteY12" fmla="*/ 635794 h 954881"/>
              <a:gd name="connsiteX13" fmla="*/ 47625 w 414337"/>
              <a:gd name="connsiteY13" fmla="*/ 642937 h 954881"/>
              <a:gd name="connsiteX14" fmla="*/ 64294 w 414337"/>
              <a:gd name="connsiteY14" fmla="*/ 642937 h 954881"/>
              <a:gd name="connsiteX15" fmla="*/ 95250 w 414337"/>
              <a:gd name="connsiteY15" fmla="*/ 635794 h 954881"/>
              <a:gd name="connsiteX16" fmla="*/ 119062 w 414337"/>
              <a:gd name="connsiteY16" fmla="*/ 621506 h 954881"/>
              <a:gd name="connsiteX17" fmla="*/ 133350 w 414337"/>
              <a:gd name="connsiteY17" fmla="*/ 597694 h 954881"/>
              <a:gd name="connsiteX18" fmla="*/ 164306 w 414337"/>
              <a:gd name="connsiteY18" fmla="*/ 492919 h 954881"/>
              <a:gd name="connsiteX19" fmla="*/ 226219 w 414337"/>
              <a:gd name="connsiteY19" fmla="*/ 250031 h 954881"/>
              <a:gd name="connsiteX20" fmla="*/ 266700 w 414337"/>
              <a:gd name="connsiteY20" fmla="*/ 95250 h 954881"/>
              <a:gd name="connsiteX21" fmla="*/ 280987 w 414337"/>
              <a:gd name="connsiteY21" fmla="*/ 42862 h 954881"/>
              <a:gd name="connsiteX22" fmla="*/ 292894 w 414337"/>
              <a:gd name="connsiteY22" fmla="*/ 11906 h 954881"/>
              <a:gd name="connsiteX23" fmla="*/ 304800 w 414337"/>
              <a:gd name="connsiteY23" fmla="*/ 2381 h 954881"/>
              <a:gd name="connsiteX24" fmla="*/ 311944 w 414337"/>
              <a:gd name="connsiteY24" fmla="*/ 0 h 954881"/>
              <a:gd name="connsiteX25" fmla="*/ 321469 w 414337"/>
              <a:gd name="connsiteY25" fmla="*/ 2381 h 954881"/>
              <a:gd name="connsiteX26" fmla="*/ 330994 w 414337"/>
              <a:gd name="connsiteY26" fmla="*/ 16669 h 954881"/>
              <a:gd name="connsiteX27" fmla="*/ 338137 w 414337"/>
              <a:gd name="connsiteY27" fmla="*/ 45244 h 954881"/>
              <a:gd name="connsiteX28" fmla="*/ 342900 w 414337"/>
              <a:gd name="connsiteY28" fmla="*/ 92869 h 954881"/>
              <a:gd name="connsiteX29" fmla="*/ 340519 w 414337"/>
              <a:gd name="connsiteY29" fmla="*/ 264319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4337" h="954881">
                <a:moveTo>
                  <a:pt x="340519" y="264319"/>
                </a:moveTo>
                <a:lnTo>
                  <a:pt x="340519" y="452437"/>
                </a:lnTo>
                <a:lnTo>
                  <a:pt x="340519" y="609600"/>
                </a:lnTo>
                <a:lnTo>
                  <a:pt x="340519" y="661987"/>
                </a:lnTo>
                <a:lnTo>
                  <a:pt x="345281" y="707231"/>
                </a:lnTo>
                <a:lnTo>
                  <a:pt x="347662" y="733425"/>
                </a:lnTo>
                <a:lnTo>
                  <a:pt x="354806" y="764381"/>
                </a:lnTo>
                <a:lnTo>
                  <a:pt x="369094" y="816769"/>
                </a:lnTo>
                <a:lnTo>
                  <a:pt x="383381" y="854869"/>
                </a:lnTo>
                <a:lnTo>
                  <a:pt x="388144" y="864394"/>
                </a:lnTo>
                <a:lnTo>
                  <a:pt x="404812" y="900112"/>
                </a:lnTo>
                <a:lnTo>
                  <a:pt x="414337" y="954881"/>
                </a:lnTo>
                <a:lnTo>
                  <a:pt x="0" y="635794"/>
                </a:lnTo>
                <a:lnTo>
                  <a:pt x="47625" y="642937"/>
                </a:lnTo>
                <a:lnTo>
                  <a:pt x="64294" y="642937"/>
                </a:lnTo>
                <a:lnTo>
                  <a:pt x="95250" y="635794"/>
                </a:lnTo>
                <a:lnTo>
                  <a:pt x="119062" y="621506"/>
                </a:lnTo>
                <a:lnTo>
                  <a:pt x="133350" y="597694"/>
                </a:lnTo>
                <a:lnTo>
                  <a:pt x="164306" y="492919"/>
                </a:lnTo>
                <a:lnTo>
                  <a:pt x="226219" y="250031"/>
                </a:lnTo>
                <a:lnTo>
                  <a:pt x="266700" y="95250"/>
                </a:lnTo>
                <a:lnTo>
                  <a:pt x="280987" y="42862"/>
                </a:lnTo>
                <a:lnTo>
                  <a:pt x="292894" y="11906"/>
                </a:lnTo>
                <a:lnTo>
                  <a:pt x="304800" y="2381"/>
                </a:lnTo>
                <a:lnTo>
                  <a:pt x="311944" y="0"/>
                </a:lnTo>
                <a:lnTo>
                  <a:pt x="321469" y="2381"/>
                </a:lnTo>
                <a:lnTo>
                  <a:pt x="330994" y="16669"/>
                </a:lnTo>
                <a:lnTo>
                  <a:pt x="338137" y="45244"/>
                </a:lnTo>
                <a:lnTo>
                  <a:pt x="342900" y="92869"/>
                </a:lnTo>
                <a:cubicBezTo>
                  <a:pt x="342106" y="150019"/>
                  <a:pt x="341313" y="207169"/>
                  <a:pt x="340519" y="264319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3F8C49D-BAEF-46B1-A67D-72FE777897C6}"/>
              </a:ext>
            </a:extLst>
          </p:cNvPr>
          <p:cNvSpPr/>
          <p:nvPr/>
        </p:nvSpPr>
        <p:spPr>
          <a:xfrm>
            <a:off x="7504114" y="1381125"/>
            <a:ext cx="657225" cy="630238"/>
          </a:xfrm>
          <a:custGeom>
            <a:avLst/>
            <a:gdLst>
              <a:gd name="connsiteX0" fmla="*/ 323850 w 657225"/>
              <a:gd name="connsiteY0" fmla="*/ 371475 h 631031"/>
              <a:gd name="connsiteX1" fmla="*/ 288131 w 657225"/>
              <a:gd name="connsiteY1" fmla="*/ 316706 h 631031"/>
              <a:gd name="connsiteX2" fmla="*/ 238125 w 657225"/>
              <a:gd name="connsiteY2" fmla="*/ 259556 h 631031"/>
              <a:gd name="connsiteX3" fmla="*/ 171450 w 657225"/>
              <a:gd name="connsiteY3" fmla="*/ 190500 h 631031"/>
              <a:gd name="connsiteX4" fmla="*/ 116681 w 657225"/>
              <a:gd name="connsiteY4" fmla="*/ 142875 h 631031"/>
              <a:gd name="connsiteX5" fmla="*/ 73819 w 657225"/>
              <a:gd name="connsiteY5" fmla="*/ 107156 h 631031"/>
              <a:gd name="connsiteX6" fmla="*/ 35719 w 657225"/>
              <a:gd name="connsiteY6" fmla="*/ 78581 h 631031"/>
              <a:gd name="connsiteX7" fmla="*/ 19050 w 657225"/>
              <a:gd name="connsiteY7" fmla="*/ 66675 h 631031"/>
              <a:gd name="connsiteX8" fmla="*/ 4762 w 657225"/>
              <a:gd name="connsiteY8" fmla="*/ 42863 h 631031"/>
              <a:gd name="connsiteX9" fmla="*/ 0 w 657225"/>
              <a:gd name="connsiteY9" fmla="*/ 21431 h 631031"/>
              <a:gd name="connsiteX10" fmla="*/ 2381 w 657225"/>
              <a:gd name="connsiteY10" fmla="*/ 4763 h 631031"/>
              <a:gd name="connsiteX11" fmla="*/ 11906 w 657225"/>
              <a:gd name="connsiteY11" fmla="*/ 0 h 631031"/>
              <a:gd name="connsiteX12" fmla="*/ 40481 w 657225"/>
              <a:gd name="connsiteY12" fmla="*/ 7144 h 631031"/>
              <a:gd name="connsiteX13" fmla="*/ 64294 w 657225"/>
              <a:gd name="connsiteY13" fmla="*/ 16669 h 631031"/>
              <a:gd name="connsiteX14" fmla="*/ 128587 w 657225"/>
              <a:gd name="connsiteY14" fmla="*/ 30956 h 631031"/>
              <a:gd name="connsiteX15" fmla="*/ 254794 w 657225"/>
              <a:gd name="connsiteY15" fmla="*/ 59531 h 631031"/>
              <a:gd name="connsiteX16" fmla="*/ 361950 w 657225"/>
              <a:gd name="connsiteY16" fmla="*/ 92869 h 631031"/>
              <a:gd name="connsiteX17" fmla="*/ 447675 w 657225"/>
              <a:gd name="connsiteY17" fmla="*/ 128588 h 631031"/>
              <a:gd name="connsiteX18" fmla="*/ 478631 w 657225"/>
              <a:gd name="connsiteY18" fmla="*/ 145256 h 631031"/>
              <a:gd name="connsiteX19" fmla="*/ 500062 w 657225"/>
              <a:gd name="connsiteY19" fmla="*/ 166688 h 631031"/>
              <a:gd name="connsiteX20" fmla="*/ 542925 w 657225"/>
              <a:gd name="connsiteY20" fmla="*/ 221456 h 631031"/>
              <a:gd name="connsiteX21" fmla="*/ 583406 w 657225"/>
              <a:gd name="connsiteY21" fmla="*/ 290513 h 631031"/>
              <a:gd name="connsiteX22" fmla="*/ 604837 w 657225"/>
              <a:gd name="connsiteY22" fmla="*/ 335756 h 631031"/>
              <a:gd name="connsiteX23" fmla="*/ 628650 w 657225"/>
              <a:gd name="connsiteY23" fmla="*/ 388144 h 631031"/>
              <a:gd name="connsiteX24" fmla="*/ 647700 w 657225"/>
              <a:gd name="connsiteY24" fmla="*/ 440531 h 631031"/>
              <a:gd name="connsiteX25" fmla="*/ 652462 w 657225"/>
              <a:gd name="connsiteY25" fmla="*/ 464344 h 631031"/>
              <a:gd name="connsiteX26" fmla="*/ 657225 w 657225"/>
              <a:gd name="connsiteY26" fmla="*/ 490538 h 631031"/>
              <a:gd name="connsiteX27" fmla="*/ 657225 w 657225"/>
              <a:gd name="connsiteY27" fmla="*/ 531019 h 631031"/>
              <a:gd name="connsiteX28" fmla="*/ 647700 w 657225"/>
              <a:gd name="connsiteY28" fmla="*/ 569119 h 631031"/>
              <a:gd name="connsiteX29" fmla="*/ 631031 w 657225"/>
              <a:gd name="connsiteY29" fmla="*/ 604838 h 631031"/>
              <a:gd name="connsiteX30" fmla="*/ 609600 w 657225"/>
              <a:gd name="connsiteY30" fmla="*/ 626269 h 631031"/>
              <a:gd name="connsiteX31" fmla="*/ 588169 w 657225"/>
              <a:gd name="connsiteY31" fmla="*/ 631031 h 631031"/>
              <a:gd name="connsiteX32" fmla="*/ 557212 w 657225"/>
              <a:gd name="connsiteY32" fmla="*/ 628650 h 631031"/>
              <a:gd name="connsiteX33" fmla="*/ 526256 w 657225"/>
              <a:gd name="connsiteY33" fmla="*/ 611981 h 631031"/>
              <a:gd name="connsiteX34" fmla="*/ 488156 w 657225"/>
              <a:gd name="connsiteY34" fmla="*/ 581025 h 631031"/>
              <a:gd name="connsiteX35" fmla="*/ 457200 w 657225"/>
              <a:gd name="connsiteY35" fmla="*/ 550069 h 631031"/>
              <a:gd name="connsiteX36" fmla="*/ 411956 w 657225"/>
              <a:gd name="connsiteY36" fmla="*/ 492919 h 631031"/>
              <a:gd name="connsiteX37" fmla="*/ 357187 w 657225"/>
              <a:gd name="connsiteY37" fmla="*/ 416719 h 631031"/>
              <a:gd name="connsiteX38" fmla="*/ 323850 w 657225"/>
              <a:gd name="connsiteY38" fmla="*/ 371475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7225" h="631031">
                <a:moveTo>
                  <a:pt x="323850" y="371475"/>
                </a:moveTo>
                <a:lnTo>
                  <a:pt x="288131" y="316706"/>
                </a:lnTo>
                <a:lnTo>
                  <a:pt x="238125" y="259556"/>
                </a:lnTo>
                <a:lnTo>
                  <a:pt x="171450" y="190500"/>
                </a:lnTo>
                <a:lnTo>
                  <a:pt x="116681" y="142875"/>
                </a:lnTo>
                <a:lnTo>
                  <a:pt x="73819" y="107156"/>
                </a:lnTo>
                <a:lnTo>
                  <a:pt x="35719" y="78581"/>
                </a:lnTo>
                <a:lnTo>
                  <a:pt x="19050" y="66675"/>
                </a:lnTo>
                <a:lnTo>
                  <a:pt x="4762" y="42863"/>
                </a:lnTo>
                <a:lnTo>
                  <a:pt x="0" y="21431"/>
                </a:lnTo>
                <a:lnTo>
                  <a:pt x="2381" y="4763"/>
                </a:lnTo>
                <a:lnTo>
                  <a:pt x="11906" y="0"/>
                </a:lnTo>
                <a:lnTo>
                  <a:pt x="40481" y="7144"/>
                </a:lnTo>
                <a:lnTo>
                  <a:pt x="64294" y="16669"/>
                </a:lnTo>
                <a:lnTo>
                  <a:pt x="128587" y="30956"/>
                </a:lnTo>
                <a:lnTo>
                  <a:pt x="254794" y="59531"/>
                </a:lnTo>
                <a:lnTo>
                  <a:pt x="361950" y="92869"/>
                </a:lnTo>
                <a:lnTo>
                  <a:pt x="447675" y="128588"/>
                </a:lnTo>
                <a:lnTo>
                  <a:pt x="478631" y="145256"/>
                </a:lnTo>
                <a:lnTo>
                  <a:pt x="500062" y="166688"/>
                </a:lnTo>
                <a:lnTo>
                  <a:pt x="542925" y="221456"/>
                </a:lnTo>
                <a:lnTo>
                  <a:pt x="583406" y="290513"/>
                </a:lnTo>
                <a:lnTo>
                  <a:pt x="604837" y="335756"/>
                </a:lnTo>
                <a:lnTo>
                  <a:pt x="628650" y="388144"/>
                </a:lnTo>
                <a:lnTo>
                  <a:pt x="647700" y="440531"/>
                </a:lnTo>
                <a:lnTo>
                  <a:pt x="652462" y="464344"/>
                </a:lnTo>
                <a:lnTo>
                  <a:pt x="657225" y="490538"/>
                </a:lnTo>
                <a:lnTo>
                  <a:pt x="657225" y="531019"/>
                </a:lnTo>
                <a:lnTo>
                  <a:pt x="647700" y="569119"/>
                </a:lnTo>
                <a:lnTo>
                  <a:pt x="631031" y="604838"/>
                </a:lnTo>
                <a:lnTo>
                  <a:pt x="609600" y="626269"/>
                </a:lnTo>
                <a:lnTo>
                  <a:pt x="588169" y="631031"/>
                </a:lnTo>
                <a:lnTo>
                  <a:pt x="557212" y="628650"/>
                </a:lnTo>
                <a:lnTo>
                  <a:pt x="526256" y="611981"/>
                </a:lnTo>
                <a:lnTo>
                  <a:pt x="488156" y="581025"/>
                </a:lnTo>
                <a:lnTo>
                  <a:pt x="457200" y="550069"/>
                </a:lnTo>
                <a:lnTo>
                  <a:pt x="411956" y="492919"/>
                </a:lnTo>
                <a:lnTo>
                  <a:pt x="357187" y="416719"/>
                </a:lnTo>
                <a:lnTo>
                  <a:pt x="323850" y="3714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1BFCEDF-164D-4545-B480-6666AE11E22C}"/>
              </a:ext>
            </a:extLst>
          </p:cNvPr>
          <p:cNvSpPr/>
          <p:nvPr/>
        </p:nvSpPr>
        <p:spPr>
          <a:xfrm>
            <a:off x="5186364" y="3276601"/>
            <a:ext cx="2022475" cy="2098675"/>
          </a:xfrm>
          <a:custGeom>
            <a:avLst/>
            <a:gdLst>
              <a:gd name="connsiteX0" fmla="*/ 1031421 w 2022021"/>
              <a:gd name="connsiteY0" fmla="*/ 122464 h 2098221"/>
              <a:gd name="connsiteX1" fmla="*/ 830036 w 2022021"/>
              <a:gd name="connsiteY1" fmla="*/ 146957 h 2098221"/>
              <a:gd name="connsiteX2" fmla="*/ 598714 w 2022021"/>
              <a:gd name="connsiteY2" fmla="*/ 176893 h 2098221"/>
              <a:gd name="connsiteX3" fmla="*/ 293914 w 2022021"/>
              <a:gd name="connsiteY3" fmla="*/ 214993 h 2098221"/>
              <a:gd name="connsiteX4" fmla="*/ 51707 w 2022021"/>
              <a:gd name="connsiteY4" fmla="*/ 253093 h 2098221"/>
              <a:gd name="connsiteX5" fmla="*/ 0 w 2022021"/>
              <a:gd name="connsiteY5" fmla="*/ 261257 h 2098221"/>
              <a:gd name="connsiteX6" fmla="*/ 57150 w 2022021"/>
              <a:gd name="connsiteY6" fmla="*/ 410936 h 2098221"/>
              <a:gd name="connsiteX7" fmla="*/ 258536 w 2022021"/>
              <a:gd name="connsiteY7" fmla="*/ 378279 h 2098221"/>
              <a:gd name="connsiteX8" fmla="*/ 576943 w 2022021"/>
              <a:gd name="connsiteY8" fmla="*/ 329293 h 2098221"/>
              <a:gd name="connsiteX9" fmla="*/ 884464 w 2022021"/>
              <a:gd name="connsiteY9" fmla="*/ 283029 h 2098221"/>
              <a:gd name="connsiteX10" fmla="*/ 1129393 w 2022021"/>
              <a:gd name="connsiteY10" fmla="*/ 253093 h 2098221"/>
              <a:gd name="connsiteX11" fmla="*/ 1300843 w 2022021"/>
              <a:gd name="connsiteY11" fmla="*/ 234043 h 2098221"/>
              <a:gd name="connsiteX12" fmla="*/ 1417864 w 2022021"/>
              <a:gd name="connsiteY12" fmla="*/ 225879 h 2098221"/>
              <a:gd name="connsiteX13" fmla="*/ 1521278 w 2022021"/>
              <a:gd name="connsiteY13" fmla="*/ 220436 h 2098221"/>
              <a:gd name="connsiteX14" fmla="*/ 1578428 w 2022021"/>
              <a:gd name="connsiteY14" fmla="*/ 220436 h 2098221"/>
              <a:gd name="connsiteX15" fmla="*/ 1619250 w 2022021"/>
              <a:gd name="connsiteY15" fmla="*/ 228600 h 2098221"/>
              <a:gd name="connsiteX16" fmla="*/ 1649186 w 2022021"/>
              <a:gd name="connsiteY16" fmla="*/ 242207 h 2098221"/>
              <a:gd name="connsiteX17" fmla="*/ 1662793 w 2022021"/>
              <a:gd name="connsiteY17" fmla="*/ 253093 h 2098221"/>
              <a:gd name="connsiteX18" fmla="*/ 1676400 w 2022021"/>
              <a:gd name="connsiteY18" fmla="*/ 266700 h 2098221"/>
              <a:gd name="connsiteX19" fmla="*/ 1687286 w 2022021"/>
              <a:gd name="connsiteY19" fmla="*/ 283029 h 2098221"/>
              <a:gd name="connsiteX20" fmla="*/ 1698171 w 2022021"/>
              <a:gd name="connsiteY20" fmla="*/ 310243 h 2098221"/>
              <a:gd name="connsiteX21" fmla="*/ 1703614 w 2022021"/>
              <a:gd name="connsiteY21" fmla="*/ 345621 h 2098221"/>
              <a:gd name="connsiteX22" fmla="*/ 1706336 w 2022021"/>
              <a:gd name="connsiteY22" fmla="*/ 653143 h 2098221"/>
              <a:gd name="connsiteX23" fmla="*/ 1706336 w 2022021"/>
              <a:gd name="connsiteY23" fmla="*/ 906236 h 2098221"/>
              <a:gd name="connsiteX24" fmla="*/ 1706336 w 2022021"/>
              <a:gd name="connsiteY24" fmla="*/ 1227364 h 2098221"/>
              <a:gd name="connsiteX25" fmla="*/ 1706336 w 2022021"/>
              <a:gd name="connsiteY25" fmla="*/ 1777093 h 2098221"/>
              <a:gd name="connsiteX26" fmla="*/ 1706336 w 2022021"/>
              <a:gd name="connsiteY26" fmla="*/ 1918607 h 2098221"/>
              <a:gd name="connsiteX27" fmla="*/ 1719943 w 2022021"/>
              <a:gd name="connsiteY27" fmla="*/ 1970314 h 2098221"/>
              <a:gd name="connsiteX28" fmla="*/ 1738993 w 2022021"/>
              <a:gd name="connsiteY28" fmla="*/ 2022021 h 2098221"/>
              <a:gd name="connsiteX29" fmla="*/ 1763486 w 2022021"/>
              <a:gd name="connsiteY29" fmla="*/ 2065564 h 2098221"/>
              <a:gd name="connsiteX30" fmla="*/ 1782536 w 2022021"/>
              <a:gd name="connsiteY30" fmla="*/ 2087336 h 2098221"/>
              <a:gd name="connsiteX31" fmla="*/ 1801586 w 2022021"/>
              <a:gd name="connsiteY31" fmla="*/ 2095500 h 2098221"/>
              <a:gd name="connsiteX32" fmla="*/ 1831521 w 2022021"/>
              <a:gd name="connsiteY32" fmla="*/ 2098221 h 2098221"/>
              <a:gd name="connsiteX33" fmla="*/ 1869621 w 2022021"/>
              <a:gd name="connsiteY33" fmla="*/ 2087336 h 2098221"/>
              <a:gd name="connsiteX34" fmla="*/ 1894114 w 2022021"/>
              <a:gd name="connsiteY34" fmla="*/ 2071007 h 2098221"/>
              <a:gd name="connsiteX35" fmla="*/ 1915886 w 2022021"/>
              <a:gd name="connsiteY35" fmla="*/ 2049236 h 2098221"/>
              <a:gd name="connsiteX36" fmla="*/ 1932214 w 2022021"/>
              <a:gd name="connsiteY36" fmla="*/ 2022021 h 2098221"/>
              <a:gd name="connsiteX37" fmla="*/ 1945821 w 2022021"/>
              <a:gd name="connsiteY37" fmla="*/ 1986643 h 2098221"/>
              <a:gd name="connsiteX38" fmla="*/ 1948543 w 2022021"/>
              <a:gd name="connsiteY38" fmla="*/ 1962150 h 2098221"/>
              <a:gd name="connsiteX39" fmla="*/ 1951264 w 2022021"/>
              <a:gd name="connsiteY39" fmla="*/ 1760764 h 2098221"/>
              <a:gd name="connsiteX40" fmla="*/ 1951264 w 2022021"/>
              <a:gd name="connsiteY40" fmla="*/ 1322614 h 2098221"/>
              <a:gd name="connsiteX41" fmla="*/ 1951264 w 2022021"/>
              <a:gd name="connsiteY41" fmla="*/ 933450 h 2098221"/>
              <a:gd name="connsiteX42" fmla="*/ 1951264 w 2022021"/>
              <a:gd name="connsiteY42" fmla="*/ 563336 h 2098221"/>
              <a:gd name="connsiteX43" fmla="*/ 1951264 w 2022021"/>
              <a:gd name="connsiteY43" fmla="*/ 457200 h 2098221"/>
              <a:gd name="connsiteX44" fmla="*/ 1956707 w 2022021"/>
              <a:gd name="connsiteY44" fmla="*/ 410936 h 2098221"/>
              <a:gd name="connsiteX45" fmla="*/ 1964871 w 2022021"/>
              <a:gd name="connsiteY45" fmla="*/ 381000 h 2098221"/>
              <a:gd name="connsiteX46" fmla="*/ 1975757 w 2022021"/>
              <a:gd name="connsiteY46" fmla="*/ 348343 h 2098221"/>
              <a:gd name="connsiteX47" fmla="*/ 1992086 w 2022021"/>
              <a:gd name="connsiteY47" fmla="*/ 315686 h 2098221"/>
              <a:gd name="connsiteX48" fmla="*/ 2005693 w 2022021"/>
              <a:gd name="connsiteY48" fmla="*/ 293914 h 2098221"/>
              <a:gd name="connsiteX49" fmla="*/ 2016578 w 2022021"/>
              <a:gd name="connsiteY49" fmla="*/ 269421 h 2098221"/>
              <a:gd name="connsiteX50" fmla="*/ 2022021 w 2022021"/>
              <a:gd name="connsiteY50" fmla="*/ 247650 h 2098221"/>
              <a:gd name="connsiteX51" fmla="*/ 2019300 w 2022021"/>
              <a:gd name="connsiteY51" fmla="*/ 214993 h 2098221"/>
              <a:gd name="connsiteX52" fmla="*/ 2011136 w 2022021"/>
              <a:gd name="connsiteY52" fmla="*/ 195943 h 2098221"/>
              <a:gd name="connsiteX53" fmla="*/ 1992086 w 2022021"/>
              <a:gd name="connsiteY53" fmla="*/ 168729 h 2098221"/>
              <a:gd name="connsiteX54" fmla="*/ 1973036 w 2022021"/>
              <a:gd name="connsiteY54" fmla="*/ 149679 h 2098221"/>
              <a:gd name="connsiteX55" fmla="*/ 1940378 w 2022021"/>
              <a:gd name="connsiteY55" fmla="*/ 122464 h 2098221"/>
              <a:gd name="connsiteX56" fmla="*/ 1856014 w 2022021"/>
              <a:gd name="connsiteY56" fmla="*/ 70757 h 2098221"/>
              <a:gd name="connsiteX57" fmla="*/ 1738993 w 2022021"/>
              <a:gd name="connsiteY57" fmla="*/ 10886 h 2098221"/>
              <a:gd name="connsiteX58" fmla="*/ 1709057 w 2022021"/>
              <a:gd name="connsiteY58" fmla="*/ 0 h 2098221"/>
              <a:gd name="connsiteX59" fmla="*/ 1687286 w 2022021"/>
              <a:gd name="connsiteY59" fmla="*/ 0 h 2098221"/>
              <a:gd name="connsiteX60" fmla="*/ 1651907 w 2022021"/>
              <a:gd name="connsiteY60" fmla="*/ 5443 h 2098221"/>
              <a:gd name="connsiteX61" fmla="*/ 1605643 w 2022021"/>
              <a:gd name="connsiteY61" fmla="*/ 27214 h 2098221"/>
              <a:gd name="connsiteX62" fmla="*/ 1556657 w 2022021"/>
              <a:gd name="connsiteY62" fmla="*/ 57150 h 2098221"/>
              <a:gd name="connsiteX63" fmla="*/ 1529443 w 2022021"/>
              <a:gd name="connsiteY63" fmla="*/ 68036 h 2098221"/>
              <a:gd name="connsiteX64" fmla="*/ 1273628 w 2022021"/>
              <a:gd name="connsiteY64" fmla="*/ 95250 h 2098221"/>
              <a:gd name="connsiteX65" fmla="*/ 1031421 w 2022021"/>
              <a:gd name="connsiteY65" fmla="*/ 122464 h 209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22021" h="2098221">
                <a:moveTo>
                  <a:pt x="1031421" y="122464"/>
                </a:moveTo>
                <a:lnTo>
                  <a:pt x="830036" y="146957"/>
                </a:lnTo>
                <a:lnTo>
                  <a:pt x="598714" y="176893"/>
                </a:lnTo>
                <a:lnTo>
                  <a:pt x="293914" y="214993"/>
                </a:lnTo>
                <a:lnTo>
                  <a:pt x="51707" y="253093"/>
                </a:lnTo>
                <a:lnTo>
                  <a:pt x="0" y="261257"/>
                </a:lnTo>
                <a:lnTo>
                  <a:pt x="57150" y="410936"/>
                </a:lnTo>
                <a:lnTo>
                  <a:pt x="258536" y="378279"/>
                </a:lnTo>
                <a:lnTo>
                  <a:pt x="576943" y="329293"/>
                </a:lnTo>
                <a:lnTo>
                  <a:pt x="884464" y="283029"/>
                </a:lnTo>
                <a:lnTo>
                  <a:pt x="1129393" y="253093"/>
                </a:lnTo>
                <a:lnTo>
                  <a:pt x="1300843" y="234043"/>
                </a:lnTo>
                <a:lnTo>
                  <a:pt x="1417864" y="225879"/>
                </a:lnTo>
                <a:lnTo>
                  <a:pt x="1521278" y="220436"/>
                </a:lnTo>
                <a:lnTo>
                  <a:pt x="1578428" y="220436"/>
                </a:lnTo>
                <a:lnTo>
                  <a:pt x="1619250" y="228600"/>
                </a:lnTo>
                <a:lnTo>
                  <a:pt x="1649186" y="242207"/>
                </a:lnTo>
                <a:lnTo>
                  <a:pt x="1662793" y="253093"/>
                </a:lnTo>
                <a:lnTo>
                  <a:pt x="1676400" y="266700"/>
                </a:lnTo>
                <a:lnTo>
                  <a:pt x="1687286" y="283029"/>
                </a:lnTo>
                <a:lnTo>
                  <a:pt x="1698171" y="310243"/>
                </a:lnTo>
                <a:lnTo>
                  <a:pt x="1703614" y="345621"/>
                </a:lnTo>
                <a:cubicBezTo>
                  <a:pt x="1704521" y="448128"/>
                  <a:pt x="1705429" y="550636"/>
                  <a:pt x="1706336" y="653143"/>
                </a:cubicBezTo>
                <a:lnTo>
                  <a:pt x="1706336" y="906236"/>
                </a:lnTo>
                <a:lnTo>
                  <a:pt x="1706336" y="1227364"/>
                </a:lnTo>
                <a:lnTo>
                  <a:pt x="1706336" y="1777093"/>
                </a:lnTo>
                <a:lnTo>
                  <a:pt x="1706336" y="1918607"/>
                </a:lnTo>
                <a:lnTo>
                  <a:pt x="1719943" y="1970314"/>
                </a:lnTo>
                <a:lnTo>
                  <a:pt x="1738993" y="2022021"/>
                </a:lnTo>
                <a:lnTo>
                  <a:pt x="1763486" y="2065564"/>
                </a:lnTo>
                <a:lnTo>
                  <a:pt x="1782536" y="2087336"/>
                </a:lnTo>
                <a:lnTo>
                  <a:pt x="1801586" y="2095500"/>
                </a:lnTo>
                <a:lnTo>
                  <a:pt x="1831521" y="2098221"/>
                </a:lnTo>
                <a:lnTo>
                  <a:pt x="1869621" y="2087336"/>
                </a:lnTo>
                <a:lnTo>
                  <a:pt x="1894114" y="2071007"/>
                </a:lnTo>
                <a:lnTo>
                  <a:pt x="1915886" y="2049236"/>
                </a:lnTo>
                <a:lnTo>
                  <a:pt x="1932214" y="2022021"/>
                </a:lnTo>
                <a:lnTo>
                  <a:pt x="1945821" y="1986643"/>
                </a:lnTo>
                <a:lnTo>
                  <a:pt x="1948543" y="1962150"/>
                </a:lnTo>
                <a:lnTo>
                  <a:pt x="1951264" y="1760764"/>
                </a:lnTo>
                <a:lnTo>
                  <a:pt x="1951264" y="1322614"/>
                </a:lnTo>
                <a:lnTo>
                  <a:pt x="1951264" y="933450"/>
                </a:lnTo>
                <a:lnTo>
                  <a:pt x="1951264" y="563336"/>
                </a:lnTo>
                <a:lnTo>
                  <a:pt x="1951264" y="457200"/>
                </a:lnTo>
                <a:lnTo>
                  <a:pt x="1956707" y="410936"/>
                </a:lnTo>
                <a:lnTo>
                  <a:pt x="1964871" y="381000"/>
                </a:lnTo>
                <a:lnTo>
                  <a:pt x="1975757" y="348343"/>
                </a:lnTo>
                <a:lnTo>
                  <a:pt x="1992086" y="315686"/>
                </a:lnTo>
                <a:lnTo>
                  <a:pt x="2005693" y="293914"/>
                </a:lnTo>
                <a:lnTo>
                  <a:pt x="2016578" y="269421"/>
                </a:lnTo>
                <a:lnTo>
                  <a:pt x="2022021" y="247650"/>
                </a:lnTo>
                <a:lnTo>
                  <a:pt x="2019300" y="214993"/>
                </a:lnTo>
                <a:lnTo>
                  <a:pt x="2011136" y="195943"/>
                </a:lnTo>
                <a:lnTo>
                  <a:pt x="1992086" y="168729"/>
                </a:lnTo>
                <a:lnTo>
                  <a:pt x="1973036" y="149679"/>
                </a:lnTo>
                <a:lnTo>
                  <a:pt x="1940378" y="122464"/>
                </a:lnTo>
                <a:lnTo>
                  <a:pt x="1856014" y="70757"/>
                </a:lnTo>
                <a:lnTo>
                  <a:pt x="1738993" y="10886"/>
                </a:lnTo>
                <a:lnTo>
                  <a:pt x="1709057" y="0"/>
                </a:lnTo>
                <a:lnTo>
                  <a:pt x="1687286" y="0"/>
                </a:lnTo>
                <a:lnTo>
                  <a:pt x="1651907" y="5443"/>
                </a:lnTo>
                <a:lnTo>
                  <a:pt x="1605643" y="27214"/>
                </a:lnTo>
                <a:lnTo>
                  <a:pt x="1556657" y="57150"/>
                </a:lnTo>
                <a:lnTo>
                  <a:pt x="1529443" y="68036"/>
                </a:lnTo>
                <a:lnTo>
                  <a:pt x="1273628" y="95250"/>
                </a:lnTo>
                <a:lnTo>
                  <a:pt x="1031421" y="12246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1ABDD5D4-9F31-4E16-BF36-44C28D26AB69}"/>
              </a:ext>
            </a:extLst>
          </p:cNvPr>
          <p:cNvSpPr/>
          <p:nvPr/>
        </p:nvSpPr>
        <p:spPr>
          <a:xfrm>
            <a:off x="5268913" y="3890963"/>
            <a:ext cx="1719262" cy="330200"/>
          </a:xfrm>
          <a:custGeom>
            <a:avLst/>
            <a:gdLst>
              <a:gd name="connsiteX0" fmla="*/ 680357 w 1719943"/>
              <a:gd name="connsiteY0" fmla="*/ 76200 h 329293"/>
              <a:gd name="connsiteX1" fmla="*/ 410935 w 1719943"/>
              <a:gd name="connsiteY1" fmla="*/ 114300 h 329293"/>
              <a:gd name="connsiteX2" fmla="*/ 185057 w 1719943"/>
              <a:gd name="connsiteY2" fmla="*/ 146957 h 329293"/>
              <a:gd name="connsiteX3" fmla="*/ 0 w 1719943"/>
              <a:gd name="connsiteY3" fmla="*/ 176893 h 329293"/>
              <a:gd name="connsiteX4" fmla="*/ 0 w 1719943"/>
              <a:gd name="connsiteY4" fmla="*/ 329293 h 329293"/>
              <a:gd name="connsiteX5" fmla="*/ 247650 w 1719943"/>
              <a:gd name="connsiteY5" fmla="*/ 293914 h 329293"/>
              <a:gd name="connsiteX6" fmla="*/ 489857 w 1719943"/>
              <a:gd name="connsiteY6" fmla="*/ 263978 h 329293"/>
              <a:gd name="connsiteX7" fmla="*/ 734785 w 1719943"/>
              <a:gd name="connsiteY7" fmla="*/ 234043 h 329293"/>
              <a:gd name="connsiteX8" fmla="*/ 952500 w 1719943"/>
              <a:gd name="connsiteY8" fmla="*/ 209550 h 329293"/>
              <a:gd name="connsiteX9" fmla="*/ 1107621 w 1719943"/>
              <a:gd name="connsiteY9" fmla="*/ 195943 h 329293"/>
              <a:gd name="connsiteX10" fmla="*/ 1232807 w 1719943"/>
              <a:gd name="connsiteY10" fmla="*/ 185057 h 329293"/>
              <a:gd name="connsiteX11" fmla="*/ 1368878 w 1719943"/>
              <a:gd name="connsiteY11" fmla="*/ 176893 h 329293"/>
              <a:gd name="connsiteX12" fmla="*/ 1496785 w 1719943"/>
              <a:gd name="connsiteY12" fmla="*/ 176893 h 329293"/>
              <a:gd name="connsiteX13" fmla="*/ 1619250 w 1719943"/>
              <a:gd name="connsiteY13" fmla="*/ 185057 h 329293"/>
              <a:gd name="connsiteX14" fmla="*/ 1719943 w 1719943"/>
              <a:gd name="connsiteY14" fmla="*/ 201386 h 329293"/>
              <a:gd name="connsiteX15" fmla="*/ 1695450 w 1719943"/>
              <a:gd name="connsiteY15" fmla="*/ 13607 h 329293"/>
              <a:gd name="connsiteX16" fmla="*/ 1583871 w 1719943"/>
              <a:gd name="connsiteY16" fmla="*/ 2721 h 329293"/>
              <a:gd name="connsiteX17" fmla="*/ 1499507 w 1719943"/>
              <a:gd name="connsiteY17" fmla="*/ 0 h 329293"/>
              <a:gd name="connsiteX18" fmla="*/ 1417864 w 1719943"/>
              <a:gd name="connsiteY18" fmla="*/ 0 h 329293"/>
              <a:gd name="connsiteX19" fmla="*/ 1292678 w 1719943"/>
              <a:gd name="connsiteY19" fmla="*/ 8164 h 329293"/>
              <a:gd name="connsiteX20" fmla="*/ 1091293 w 1719943"/>
              <a:gd name="connsiteY20" fmla="*/ 27214 h 329293"/>
              <a:gd name="connsiteX21" fmla="*/ 827314 w 1719943"/>
              <a:gd name="connsiteY21" fmla="*/ 57150 h 329293"/>
              <a:gd name="connsiteX22" fmla="*/ 680357 w 1719943"/>
              <a:gd name="connsiteY22" fmla="*/ 76200 h 329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19943" h="329293">
                <a:moveTo>
                  <a:pt x="680357" y="76200"/>
                </a:moveTo>
                <a:lnTo>
                  <a:pt x="410935" y="114300"/>
                </a:lnTo>
                <a:lnTo>
                  <a:pt x="185057" y="146957"/>
                </a:lnTo>
                <a:lnTo>
                  <a:pt x="0" y="176893"/>
                </a:lnTo>
                <a:lnTo>
                  <a:pt x="0" y="329293"/>
                </a:lnTo>
                <a:lnTo>
                  <a:pt x="247650" y="293914"/>
                </a:lnTo>
                <a:lnTo>
                  <a:pt x="489857" y="263978"/>
                </a:lnTo>
                <a:lnTo>
                  <a:pt x="734785" y="234043"/>
                </a:lnTo>
                <a:lnTo>
                  <a:pt x="952500" y="209550"/>
                </a:lnTo>
                <a:lnTo>
                  <a:pt x="1107621" y="195943"/>
                </a:lnTo>
                <a:lnTo>
                  <a:pt x="1232807" y="185057"/>
                </a:lnTo>
                <a:lnTo>
                  <a:pt x="1368878" y="176893"/>
                </a:lnTo>
                <a:lnTo>
                  <a:pt x="1496785" y="176893"/>
                </a:lnTo>
                <a:lnTo>
                  <a:pt x="1619250" y="185057"/>
                </a:lnTo>
                <a:lnTo>
                  <a:pt x="1719943" y="201386"/>
                </a:lnTo>
                <a:lnTo>
                  <a:pt x="1695450" y="13607"/>
                </a:lnTo>
                <a:lnTo>
                  <a:pt x="1583871" y="2721"/>
                </a:lnTo>
                <a:lnTo>
                  <a:pt x="1499507" y="0"/>
                </a:lnTo>
                <a:lnTo>
                  <a:pt x="1417864" y="0"/>
                </a:lnTo>
                <a:lnTo>
                  <a:pt x="1292678" y="8164"/>
                </a:lnTo>
                <a:lnTo>
                  <a:pt x="1091293" y="27214"/>
                </a:lnTo>
                <a:lnTo>
                  <a:pt x="827314" y="57150"/>
                </a:lnTo>
                <a:lnTo>
                  <a:pt x="680357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32E5A520-0D95-436D-8830-4EB3DD785085}"/>
              </a:ext>
            </a:extLst>
          </p:cNvPr>
          <p:cNvSpPr/>
          <p:nvPr/>
        </p:nvSpPr>
        <p:spPr>
          <a:xfrm>
            <a:off x="5257801" y="4435476"/>
            <a:ext cx="1706563" cy="303213"/>
          </a:xfrm>
          <a:custGeom>
            <a:avLst/>
            <a:gdLst>
              <a:gd name="connsiteX0" fmla="*/ 674914 w 1706336"/>
              <a:gd name="connsiteY0" fmla="*/ 253092 h 302078"/>
              <a:gd name="connsiteX1" fmla="*/ 514350 w 1706336"/>
              <a:gd name="connsiteY1" fmla="*/ 280307 h 302078"/>
              <a:gd name="connsiteX2" fmla="*/ 397329 w 1706336"/>
              <a:gd name="connsiteY2" fmla="*/ 293914 h 302078"/>
              <a:gd name="connsiteX3" fmla="*/ 310243 w 1706336"/>
              <a:gd name="connsiteY3" fmla="*/ 302078 h 302078"/>
              <a:gd name="connsiteX4" fmla="*/ 247650 w 1706336"/>
              <a:gd name="connsiteY4" fmla="*/ 302078 h 302078"/>
              <a:gd name="connsiteX5" fmla="*/ 163286 w 1706336"/>
              <a:gd name="connsiteY5" fmla="*/ 296635 h 302078"/>
              <a:gd name="connsiteX6" fmla="*/ 89807 w 1706336"/>
              <a:gd name="connsiteY6" fmla="*/ 283028 h 302078"/>
              <a:gd name="connsiteX7" fmla="*/ 2721 w 1706336"/>
              <a:gd name="connsiteY7" fmla="*/ 261257 h 302078"/>
              <a:gd name="connsiteX8" fmla="*/ 0 w 1706336"/>
              <a:gd name="connsiteY8" fmla="*/ 127907 h 302078"/>
              <a:gd name="connsiteX9" fmla="*/ 95250 w 1706336"/>
              <a:gd name="connsiteY9" fmla="*/ 141514 h 302078"/>
              <a:gd name="connsiteX10" fmla="*/ 160564 w 1706336"/>
              <a:gd name="connsiteY10" fmla="*/ 146957 h 302078"/>
              <a:gd name="connsiteX11" fmla="*/ 223157 w 1706336"/>
              <a:gd name="connsiteY11" fmla="*/ 146957 h 302078"/>
              <a:gd name="connsiteX12" fmla="*/ 310243 w 1706336"/>
              <a:gd name="connsiteY12" fmla="*/ 144235 h 302078"/>
              <a:gd name="connsiteX13" fmla="*/ 462643 w 1706336"/>
              <a:gd name="connsiteY13" fmla="*/ 130628 h 302078"/>
              <a:gd name="connsiteX14" fmla="*/ 625929 w 1706336"/>
              <a:gd name="connsiteY14" fmla="*/ 103414 h 302078"/>
              <a:gd name="connsiteX15" fmla="*/ 723900 w 1706336"/>
              <a:gd name="connsiteY15" fmla="*/ 84364 h 302078"/>
              <a:gd name="connsiteX16" fmla="*/ 925286 w 1706336"/>
              <a:gd name="connsiteY16" fmla="*/ 59871 h 302078"/>
              <a:gd name="connsiteX17" fmla="*/ 1162050 w 1706336"/>
              <a:gd name="connsiteY17" fmla="*/ 29935 h 302078"/>
              <a:gd name="connsiteX18" fmla="*/ 1333500 w 1706336"/>
              <a:gd name="connsiteY18" fmla="*/ 5442 h 302078"/>
              <a:gd name="connsiteX19" fmla="*/ 1393371 w 1706336"/>
              <a:gd name="connsiteY19" fmla="*/ 0 h 302078"/>
              <a:gd name="connsiteX20" fmla="*/ 1502229 w 1706336"/>
              <a:gd name="connsiteY20" fmla="*/ 16328 h 302078"/>
              <a:gd name="connsiteX21" fmla="*/ 1706336 w 1706336"/>
              <a:gd name="connsiteY21" fmla="*/ 57150 h 302078"/>
              <a:gd name="connsiteX22" fmla="*/ 1695450 w 1706336"/>
              <a:gd name="connsiteY22" fmla="*/ 179614 h 302078"/>
              <a:gd name="connsiteX23" fmla="*/ 1575707 w 1706336"/>
              <a:gd name="connsiteY23" fmla="*/ 171450 h 302078"/>
              <a:gd name="connsiteX24" fmla="*/ 1445079 w 1706336"/>
              <a:gd name="connsiteY24" fmla="*/ 166007 h 302078"/>
              <a:gd name="connsiteX25" fmla="*/ 1344386 w 1706336"/>
              <a:gd name="connsiteY25" fmla="*/ 168728 h 302078"/>
              <a:gd name="connsiteX26" fmla="*/ 1202871 w 1706336"/>
              <a:gd name="connsiteY26" fmla="*/ 176892 h 302078"/>
              <a:gd name="connsiteX27" fmla="*/ 1091293 w 1706336"/>
              <a:gd name="connsiteY27" fmla="*/ 190500 h 302078"/>
              <a:gd name="connsiteX28" fmla="*/ 851807 w 1706336"/>
              <a:gd name="connsiteY28" fmla="*/ 223157 h 302078"/>
              <a:gd name="connsiteX29" fmla="*/ 674914 w 1706336"/>
              <a:gd name="connsiteY29" fmla="*/ 253092 h 30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06336" h="302078">
                <a:moveTo>
                  <a:pt x="674914" y="253092"/>
                </a:moveTo>
                <a:lnTo>
                  <a:pt x="514350" y="280307"/>
                </a:lnTo>
                <a:lnTo>
                  <a:pt x="397329" y="293914"/>
                </a:lnTo>
                <a:lnTo>
                  <a:pt x="310243" y="302078"/>
                </a:lnTo>
                <a:lnTo>
                  <a:pt x="247650" y="302078"/>
                </a:lnTo>
                <a:lnTo>
                  <a:pt x="163286" y="296635"/>
                </a:lnTo>
                <a:lnTo>
                  <a:pt x="89807" y="283028"/>
                </a:lnTo>
                <a:lnTo>
                  <a:pt x="2721" y="261257"/>
                </a:lnTo>
                <a:lnTo>
                  <a:pt x="0" y="127907"/>
                </a:lnTo>
                <a:lnTo>
                  <a:pt x="95250" y="141514"/>
                </a:lnTo>
                <a:lnTo>
                  <a:pt x="160564" y="146957"/>
                </a:lnTo>
                <a:lnTo>
                  <a:pt x="223157" y="146957"/>
                </a:lnTo>
                <a:lnTo>
                  <a:pt x="310243" y="144235"/>
                </a:lnTo>
                <a:lnTo>
                  <a:pt x="462643" y="130628"/>
                </a:lnTo>
                <a:lnTo>
                  <a:pt x="625929" y="103414"/>
                </a:lnTo>
                <a:lnTo>
                  <a:pt x="723900" y="84364"/>
                </a:lnTo>
                <a:lnTo>
                  <a:pt x="925286" y="59871"/>
                </a:lnTo>
                <a:lnTo>
                  <a:pt x="1162050" y="29935"/>
                </a:lnTo>
                <a:lnTo>
                  <a:pt x="1333500" y="5442"/>
                </a:lnTo>
                <a:lnTo>
                  <a:pt x="1393371" y="0"/>
                </a:lnTo>
                <a:lnTo>
                  <a:pt x="1502229" y="16328"/>
                </a:lnTo>
                <a:lnTo>
                  <a:pt x="1706336" y="57150"/>
                </a:lnTo>
                <a:lnTo>
                  <a:pt x="1695450" y="179614"/>
                </a:lnTo>
                <a:lnTo>
                  <a:pt x="1575707" y="171450"/>
                </a:lnTo>
                <a:lnTo>
                  <a:pt x="1445079" y="166007"/>
                </a:lnTo>
                <a:lnTo>
                  <a:pt x="1344386" y="168728"/>
                </a:lnTo>
                <a:lnTo>
                  <a:pt x="1202871" y="176892"/>
                </a:lnTo>
                <a:lnTo>
                  <a:pt x="1091293" y="190500"/>
                </a:lnTo>
                <a:lnTo>
                  <a:pt x="851807" y="223157"/>
                </a:lnTo>
                <a:lnTo>
                  <a:pt x="674914" y="25309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7DD86EC1-F707-4F9B-9A12-7466C8423AE9}"/>
              </a:ext>
            </a:extLst>
          </p:cNvPr>
          <p:cNvSpPr/>
          <p:nvPr/>
        </p:nvSpPr>
        <p:spPr>
          <a:xfrm>
            <a:off x="5229225" y="5002214"/>
            <a:ext cx="1728788" cy="282575"/>
          </a:xfrm>
          <a:custGeom>
            <a:avLst/>
            <a:gdLst>
              <a:gd name="connsiteX0" fmla="*/ 819150 w 1728788"/>
              <a:gd name="connsiteY0" fmla="*/ 66675 h 280988"/>
              <a:gd name="connsiteX1" fmla="*/ 1081088 w 1728788"/>
              <a:gd name="connsiteY1" fmla="*/ 38100 h 280988"/>
              <a:gd name="connsiteX2" fmla="*/ 1235869 w 1728788"/>
              <a:gd name="connsiteY2" fmla="*/ 16669 h 280988"/>
              <a:gd name="connsiteX3" fmla="*/ 1335881 w 1728788"/>
              <a:gd name="connsiteY3" fmla="*/ 7144 h 280988"/>
              <a:gd name="connsiteX4" fmla="*/ 1445419 w 1728788"/>
              <a:gd name="connsiteY4" fmla="*/ 0 h 280988"/>
              <a:gd name="connsiteX5" fmla="*/ 1571625 w 1728788"/>
              <a:gd name="connsiteY5" fmla="*/ 2382 h 280988"/>
              <a:gd name="connsiteX6" fmla="*/ 1728788 w 1728788"/>
              <a:gd name="connsiteY6" fmla="*/ 21432 h 280988"/>
              <a:gd name="connsiteX7" fmla="*/ 1726406 w 1728788"/>
              <a:gd name="connsiteY7" fmla="*/ 195263 h 280988"/>
              <a:gd name="connsiteX8" fmla="*/ 1557338 w 1728788"/>
              <a:gd name="connsiteY8" fmla="*/ 180975 h 280988"/>
              <a:gd name="connsiteX9" fmla="*/ 1421606 w 1728788"/>
              <a:gd name="connsiteY9" fmla="*/ 178594 h 280988"/>
              <a:gd name="connsiteX10" fmla="*/ 1288256 w 1728788"/>
              <a:gd name="connsiteY10" fmla="*/ 183357 h 280988"/>
              <a:gd name="connsiteX11" fmla="*/ 1064419 w 1728788"/>
              <a:gd name="connsiteY11" fmla="*/ 202407 h 280988"/>
              <a:gd name="connsiteX12" fmla="*/ 769144 w 1728788"/>
              <a:gd name="connsiteY12" fmla="*/ 230982 h 280988"/>
              <a:gd name="connsiteX13" fmla="*/ 457200 w 1728788"/>
              <a:gd name="connsiteY13" fmla="*/ 266700 h 280988"/>
              <a:gd name="connsiteX14" fmla="*/ 295275 w 1728788"/>
              <a:gd name="connsiteY14" fmla="*/ 278607 h 280988"/>
              <a:gd name="connsiteX15" fmla="*/ 209550 w 1728788"/>
              <a:gd name="connsiteY15" fmla="*/ 280988 h 280988"/>
              <a:gd name="connsiteX16" fmla="*/ 145256 w 1728788"/>
              <a:gd name="connsiteY16" fmla="*/ 276225 h 280988"/>
              <a:gd name="connsiteX17" fmla="*/ 88106 w 1728788"/>
              <a:gd name="connsiteY17" fmla="*/ 269082 h 280988"/>
              <a:gd name="connsiteX18" fmla="*/ 0 w 1728788"/>
              <a:gd name="connsiteY18" fmla="*/ 245269 h 280988"/>
              <a:gd name="connsiteX19" fmla="*/ 2381 w 1728788"/>
              <a:gd name="connsiteY19" fmla="*/ 121444 h 280988"/>
              <a:gd name="connsiteX20" fmla="*/ 95250 w 1728788"/>
              <a:gd name="connsiteY20" fmla="*/ 126207 h 280988"/>
              <a:gd name="connsiteX21" fmla="*/ 154781 w 1728788"/>
              <a:gd name="connsiteY21" fmla="*/ 126207 h 280988"/>
              <a:gd name="connsiteX22" fmla="*/ 254794 w 1728788"/>
              <a:gd name="connsiteY22" fmla="*/ 121444 h 280988"/>
              <a:gd name="connsiteX23" fmla="*/ 414338 w 1728788"/>
              <a:gd name="connsiteY23" fmla="*/ 109538 h 280988"/>
              <a:gd name="connsiteX24" fmla="*/ 819150 w 1728788"/>
              <a:gd name="connsiteY24" fmla="*/ 66675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28788" h="280988">
                <a:moveTo>
                  <a:pt x="819150" y="66675"/>
                </a:moveTo>
                <a:lnTo>
                  <a:pt x="1081088" y="38100"/>
                </a:lnTo>
                <a:lnTo>
                  <a:pt x="1235869" y="16669"/>
                </a:lnTo>
                <a:lnTo>
                  <a:pt x="1335881" y="7144"/>
                </a:lnTo>
                <a:lnTo>
                  <a:pt x="1445419" y="0"/>
                </a:lnTo>
                <a:lnTo>
                  <a:pt x="1571625" y="2382"/>
                </a:lnTo>
                <a:lnTo>
                  <a:pt x="1728788" y="21432"/>
                </a:lnTo>
                <a:lnTo>
                  <a:pt x="1726406" y="195263"/>
                </a:lnTo>
                <a:lnTo>
                  <a:pt x="1557338" y="180975"/>
                </a:lnTo>
                <a:lnTo>
                  <a:pt x="1421606" y="178594"/>
                </a:lnTo>
                <a:lnTo>
                  <a:pt x="1288256" y="183357"/>
                </a:lnTo>
                <a:lnTo>
                  <a:pt x="1064419" y="202407"/>
                </a:lnTo>
                <a:lnTo>
                  <a:pt x="769144" y="230982"/>
                </a:lnTo>
                <a:lnTo>
                  <a:pt x="457200" y="266700"/>
                </a:lnTo>
                <a:lnTo>
                  <a:pt x="295275" y="278607"/>
                </a:lnTo>
                <a:lnTo>
                  <a:pt x="209550" y="280988"/>
                </a:lnTo>
                <a:lnTo>
                  <a:pt x="145256" y="276225"/>
                </a:lnTo>
                <a:lnTo>
                  <a:pt x="88106" y="269082"/>
                </a:lnTo>
                <a:lnTo>
                  <a:pt x="0" y="245269"/>
                </a:lnTo>
                <a:cubicBezTo>
                  <a:pt x="794" y="203994"/>
                  <a:pt x="1587" y="162719"/>
                  <a:pt x="2381" y="121444"/>
                </a:cubicBezTo>
                <a:lnTo>
                  <a:pt x="95250" y="126207"/>
                </a:lnTo>
                <a:lnTo>
                  <a:pt x="154781" y="126207"/>
                </a:lnTo>
                <a:lnTo>
                  <a:pt x="254794" y="121444"/>
                </a:lnTo>
                <a:lnTo>
                  <a:pt x="414338" y="109538"/>
                </a:lnTo>
                <a:lnTo>
                  <a:pt x="819150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2BEEF1B4-97E8-4DA9-953D-DA19FE807A38}"/>
              </a:ext>
            </a:extLst>
          </p:cNvPr>
          <p:cNvSpPr/>
          <p:nvPr/>
        </p:nvSpPr>
        <p:spPr>
          <a:xfrm>
            <a:off x="4303714" y="5335589"/>
            <a:ext cx="1514475" cy="771525"/>
          </a:xfrm>
          <a:custGeom>
            <a:avLst/>
            <a:gdLst>
              <a:gd name="connsiteX0" fmla="*/ 628650 w 1514475"/>
              <a:gd name="connsiteY0" fmla="*/ 457200 h 771525"/>
              <a:gd name="connsiteX1" fmla="*/ 709612 w 1514475"/>
              <a:gd name="connsiteY1" fmla="*/ 416719 h 771525"/>
              <a:gd name="connsiteX2" fmla="*/ 895350 w 1514475"/>
              <a:gd name="connsiteY2" fmla="*/ 309563 h 771525"/>
              <a:gd name="connsiteX3" fmla="*/ 1014412 w 1514475"/>
              <a:gd name="connsiteY3" fmla="*/ 235744 h 771525"/>
              <a:gd name="connsiteX4" fmla="*/ 1059656 w 1514475"/>
              <a:gd name="connsiteY4" fmla="*/ 207169 h 771525"/>
              <a:gd name="connsiteX5" fmla="*/ 1073944 w 1514475"/>
              <a:gd name="connsiteY5" fmla="*/ 190500 h 771525"/>
              <a:gd name="connsiteX6" fmla="*/ 1078706 w 1514475"/>
              <a:gd name="connsiteY6" fmla="*/ 166688 h 771525"/>
              <a:gd name="connsiteX7" fmla="*/ 1073944 w 1514475"/>
              <a:gd name="connsiteY7" fmla="*/ 145257 h 771525"/>
              <a:gd name="connsiteX8" fmla="*/ 1059656 w 1514475"/>
              <a:gd name="connsiteY8" fmla="*/ 119063 h 771525"/>
              <a:gd name="connsiteX9" fmla="*/ 1038225 w 1514475"/>
              <a:gd name="connsiteY9" fmla="*/ 90488 h 771525"/>
              <a:gd name="connsiteX10" fmla="*/ 1023937 w 1514475"/>
              <a:gd name="connsiteY10" fmla="*/ 76200 h 771525"/>
              <a:gd name="connsiteX11" fmla="*/ 1009650 w 1514475"/>
              <a:gd name="connsiteY11" fmla="*/ 52388 h 771525"/>
              <a:gd name="connsiteX12" fmla="*/ 1004887 w 1514475"/>
              <a:gd name="connsiteY12" fmla="*/ 23813 h 771525"/>
              <a:gd name="connsiteX13" fmla="*/ 1007269 w 1514475"/>
              <a:gd name="connsiteY13" fmla="*/ 9525 h 771525"/>
              <a:gd name="connsiteX14" fmla="*/ 1023937 w 1514475"/>
              <a:gd name="connsiteY14" fmla="*/ 0 h 771525"/>
              <a:gd name="connsiteX15" fmla="*/ 1057275 w 1514475"/>
              <a:gd name="connsiteY15" fmla="*/ 0 h 771525"/>
              <a:gd name="connsiteX16" fmla="*/ 1107281 w 1514475"/>
              <a:gd name="connsiteY16" fmla="*/ 14288 h 771525"/>
              <a:gd name="connsiteX17" fmla="*/ 1183481 w 1514475"/>
              <a:gd name="connsiteY17" fmla="*/ 42863 h 771525"/>
              <a:gd name="connsiteX18" fmla="*/ 1283494 w 1514475"/>
              <a:gd name="connsiteY18" fmla="*/ 88107 h 771525"/>
              <a:gd name="connsiteX19" fmla="*/ 1362075 w 1514475"/>
              <a:gd name="connsiteY19" fmla="*/ 130969 h 771525"/>
              <a:gd name="connsiteX20" fmla="*/ 1421606 w 1514475"/>
              <a:gd name="connsiteY20" fmla="*/ 171450 h 771525"/>
              <a:gd name="connsiteX21" fmla="*/ 1462087 w 1514475"/>
              <a:gd name="connsiteY21" fmla="*/ 202407 h 771525"/>
              <a:gd name="connsiteX22" fmla="*/ 1490662 w 1514475"/>
              <a:gd name="connsiteY22" fmla="*/ 230982 h 771525"/>
              <a:gd name="connsiteX23" fmla="*/ 1507331 w 1514475"/>
              <a:gd name="connsiteY23" fmla="*/ 252413 h 771525"/>
              <a:gd name="connsiteX24" fmla="*/ 1514475 w 1514475"/>
              <a:gd name="connsiteY24" fmla="*/ 269082 h 771525"/>
              <a:gd name="connsiteX25" fmla="*/ 1514475 w 1514475"/>
              <a:gd name="connsiteY25" fmla="*/ 283369 h 771525"/>
              <a:gd name="connsiteX26" fmla="*/ 1514475 w 1514475"/>
              <a:gd name="connsiteY26" fmla="*/ 302419 h 771525"/>
              <a:gd name="connsiteX27" fmla="*/ 1500187 w 1514475"/>
              <a:gd name="connsiteY27" fmla="*/ 319088 h 771525"/>
              <a:gd name="connsiteX28" fmla="*/ 1469231 w 1514475"/>
              <a:gd name="connsiteY28" fmla="*/ 333375 h 771525"/>
              <a:gd name="connsiteX29" fmla="*/ 1433512 w 1514475"/>
              <a:gd name="connsiteY29" fmla="*/ 342900 h 771525"/>
              <a:gd name="connsiteX30" fmla="*/ 1366837 w 1514475"/>
              <a:gd name="connsiteY30" fmla="*/ 350044 h 771525"/>
              <a:gd name="connsiteX31" fmla="*/ 1295400 w 1514475"/>
              <a:gd name="connsiteY31" fmla="*/ 359569 h 771525"/>
              <a:gd name="connsiteX32" fmla="*/ 1223962 w 1514475"/>
              <a:gd name="connsiteY32" fmla="*/ 383382 h 771525"/>
              <a:gd name="connsiteX33" fmla="*/ 1095375 w 1514475"/>
              <a:gd name="connsiteY33" fmla="*/ 442913 h 771525"/>
              <a:gd name="connsiteX34" fmla="*/ 895350 w 1514475"/>
              <a:gd name="connsiteY34" fmla="*/ 523875 h 771525"/>
              <a:gd name="connsiteX35" fmla="*/ 683419 w 1514475"/>
              <a:gd name="connsiteY35" fmla="*/ 604838 h 771525"/>
              <a:gd name="connsiteX36" fmla="*/ 402431 w 1514475"/>
              <a:gd name="connsiteY36" fmla="*/ 690563 h 771525"/>
              <a:gd name="connsiteX37" fmla="*/ 173831 w 1514475"/>
              <a:gd name="connsiteY37" fmla="*/ 752475 h 771525"/>
              <a:gd name="connsiteX38" fmla="*/ 90487 w 1514475"/>
              <a:gd name="connsiteY38" fmla="*/ 771525 h 771525"/>
              <a:gd name="connsiteX39" fmla="*/ 66675 w 1514475"/>
              <a:gd name="connsiteY39" fmla="*/ 771525 h 771525"/>
              <a:gd name="connsiteX40" fmla="*/ 28575 w 1514475"/>
              <a:gd name="connsiteY40" fmla="*/ 771525 h 771525"/>
              <a:gd name="connsiteX41" fmla="*/ 7144 w 1514475"/>
              <a:gd name="connsiteY41" fmla="*/ 766763 h 771525"/>
              <a:gd name="connsiteX42" fmla="*/ 2381 w 1514475"/>
              <a:gd name="connsiteY42" fmla="*/ 762000 h 771525"/>
              <a:gd name="connsiteX43" fmla="*/ 0 w 1514475"/>
              <a:gd name="connsiteY43" fmla="*/ 754857 h 771525"/>
              <a:gd name="connsiteX44" fmla="*/ 2381 w 1514475"/>
              <a:gd name="connsiteY44" fmla="*/ 740569 h 771525"/>
              <a:gd name="connsiteX45" fmla="*/ 16669 w 1514475"/>
              <a:gd name="connsiteY45" fmla="*/ 721519 h 771525"/>
              <a:gd name="connsiteX46" fmla="*/ 52387 w 1514475"/>
              <a:gd name="connsiteY46" fmla="*/ 700088 h 771525"/>
              <a:gd name="connsiteX47" fmla="*/ 192881 w 1514475"/>
              <a:gd name="connsiteY47" fmla="*/ 647700 h 771525"/>
              <a:gd name="connsiteX48" fmla="*/ 404812 w 1514475"/>
              <a:gd name="connsiteY48" fmla="*/ 557213 h 771525"/>
              <a:gd name="connsiteX49" fmla="*/ 628650 w 1514475"/>
              <a:gd name="connsiteY49" fmla="*/ 457200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514475" h="771525">
                <a:moveTo>
                  <a:pt x="628650" y="457200"/>
                </a:moveTo>
                <a:lnTo>
                  <a:pt x="709612" y="416719"/>
                </a:lnTo>
                <a:lnTo>
                  <a:pt x="895350" y="309563"/>
                </a:lnTo>
                <a:lnTo>
                  <a:pt x="1014412" y="235744"/>
                </a:lnTo>
                <a:lnTo>
                  <a:pt x="1059656" y="207169"/>
                </a:lnTo>
                <a:lnTo>
                  <a:pt x="1073944" y="190500"/>
                </a:lnTo>
                <a:lnTo>
                  <a:pt x="1078706" y="166688"/>
                </a:lnTo>
                <a:lnTo>
                  <a:pt x="1073944" y="145257"/>
                </a:lnTo>
                <a:lnTo>
                  <a:pt x="1059656" y="119063"/>
                </a:lnTo>
                <a:lnTo>
                  <a:pt x="1038225" y="90488"/>
                </a:lnTo>
                <a:lnTo>
                  <a:pt x="1023937" y="76200"/>
                </a:lnTo>
                <a:lnTo>
                  <a:pt x="1009650" y="52388"/>
                </a:lnTo>
                <a:lnTo>
                  <a:pt x="1004887" y="23813"/>
                </a:lnTo>
                <a:lnTo>
                  <a:pt x="1007269" y="9525"/>
                </a:lnTo>
                <a:lnTo>
                  <a:pt x="1023937" y="0"/>
                </a:lnTo>
                <a:lnTo>
                  <a:pt x="1057275" y="0"/>
                </a:lnTo>
                <a:lnTo>
                  <a:pt x="1107281" y="14288"/>
                </a:lnTo>
                <a:lnTo>
                  <a:pt x="1183481" y="42863"/>
                </a:lnTo>
                <a:lnTo>
                  <a:pt x="1283494" y="88107"/>
                </a:lnTo>
                <a:lnTo>
                  <a:pt x="1362075" y="130969"/>
                </a:lnTo>
                <a:lnTo>
                  <a:pt x="1421606" y="171450"/>
                </a:lnTo>
                <a:lnTo>
                  <a:pt x="1462087" y="202407"/>
                </a:lnTo>
                <a:lnTo>
                  <a:pt x="1490662" y="230982"/>
                </a:lnTo>
                <a:lnTo>
                  <a:pt x="1507331" y="252413"/>
                </a:lnTo>
                <a:lnTo>
                  <a:pt x="1514475" y="269082"/>
                </a:lnTo>
                <a:lnTo>
                  <a:pt x="1514475" y="283369"/>
                </a:lnTo>
                <a:lnTo>
                  <a:pt x="1514475" y="302419"/>
                </a:lnTo>
                <a:lnTo>
                  <a:pt x="1500187" y="319088"/>
                </a:lnTo>
                <a:lnTo>
                  <a:pt x="1469231" y="333375"/>
                </a:lnTo>
                <a:lnTo>
                  <a:pt x="1433512" y="342900"/>
                </a:lnTo>
                <a:lnTo>
                  <a:pt x="1366837" y="350044"/>
                </a:lnTo>
                <a:lnTo>
                  <a:pt x="1295400" y="359569"/>
                </a:lnTo>
                <a:lnTo>
                  <a:pt x="1223962" y="383382"/>
                </a:lnTo>
                <a:lnTo>
                  <a:pt x="1095375" y="442913"/>
                </a:lnTo>
                <a:lnTo>
                  <a:pt x="895350" y="523875"/>
                </a:lnTo>
                <a:lnTo>
                  <a:pt x="683419" y="604838"/>
                </a:lnTo>
                <a:lnTo>
                  <a:pt x="402431" y="690563"/>
                </a:lnTo>
                <a:lnTo>
                  <a:pt x="173831" y="752475"/>
                </a:lnTo>
                <a:lnTo>
                  <a:pt x="90487" y="771525"/>
                </a:lnTo>
                <a:lnTo>
                  <a:pt x="66675" y="771525"/>
                </a:lnTo>
                <a:lnTo>
                  <a:pt x="28575" y="771525"/>
                </a:lnTo>
                <a:lnTo>
                  <a:pt x="7144" y="766763"/>
                </a:lnTo>
                <a:lnTo>
                  <a:pt x="2381" y="762000"/>
                </a:lnTo>
                <a:lnTo>
                  <a:pt x="0" y="754857"/>
                </a:lnTo>
                <a:lnTo>
                  <a:pt x="2381" y="740569"/>
                </a:lnTo>
                <a:lnTo>
                  <a:pt x="16669" y="721519"/>
                </a:lnTo>
                <a:lnTo>
                  <a:pt x="52387" y="700088"/>
                </a:lnTo>
                <a:lnTo>
                  <a:pt x="192881" y="647700"/>
                </a:lnTo>
                <a:lnTo>
                  <a:pt x="404812" y="557213"/>
                </a:lnTo>
                <a:lnTo>
                  <a:pt x="628650" y="457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B432CF83-8319-4CA9-9975-C274AF6660C5}"/>
              </a:ext>
            </a:extLst>
          </p:cNvPr>
          <p:cNvGrpSpPr/>
          <p:nvPr/>
        </p:nvGrpSpPr>
        <p:grpSpPr>
          <a:xfrm>
            <a:off x="3890963" y="1298576"/>
            <a:ext cx="4441826" cy="4835524"/>
            <a:chOff x="3890963" y="1298576"/>
            <a:chExt cx="4441826" cy="4835524"/>
          </a:xfrm>
        </p:grpSpPr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9A08D33D-B9E8-4C27-A889-D06F5D71E2A3}"/>
                </a:ext>
              </a:extLst>
            </p:cNvPr>
            <p:cNvSpPr/>
            <p:nvPr/>
          </p:nvSpPr>
          <p:spPr>
            <a:xfrm>
              <a:off x="3890963" y="1452563"/>
              <a:ext cx="1238250" cy="1657350"/>
            </a:xfrm>
            <a:custGeom>
              <a:avLst/>
              <a:gdLst>
                <a:gd name="connsiteX0" fmla="*/ 721518 w 1238250"/>
                <a:gd name="connsiteY0" fmla="*/ 631031 h 1657350"/>
                <a:gd name="connsiteX1" fmla="*/ 812006 w 1238250"/>
                <a:gd name="connsiteY1" fmla="*/ 478631 h 1657350"/>
                <a:gd name="connsiteX2" fmla="*/ 890587 w 1238250"/>
                <a:gd name="connsiteY2" fmla="*/ 333375 h 1657350"/>
                <a:gd name="connsiteX3" fmla="*/ 919162 w 1238250"/>
                <a:gd name="connsiteY3" fmla="*/ 266700 h 1657350"/>
                <a:gd name="connsiteX4" fmla="*/ 923925 w 1238250"/>
                <a:gd name="connsiteY4" fmla="*/ 245268 h 1657350"/>
                <a:gd name="connsiteX5" fmla="*/ 923925 w 1238250"/>
                <a:gd name="connsiteY5" fmla="*/ 226218 h 1657350"/>
                <a:gd name="connsiteX6" fmla="*/ 921543 w 1238250"/>
                <a:gd name="connsiteY6" fmla="*/ 204787 h 1657350"/>
                <a:gd name="connsiteX7" fmla="*/ 914400 w 1238250"/>
                <a:gd name="connsiteY7" fmla="*/ 180975 h 1657350"/>
                <a:gd name="connsiteX8" fmla="*/ 895350 w 1238250"/>
                <a:gd name="connsiteY8" fmla="*/ 150018 h 1657350"/>
                <a:gd name="connsiteX9" fmla="*/ 866775 w 1238250"/>
                <a:gd name="connsiteY9" fmla="*/ 111918 h 1657350"/>
                <a:gd name="connsiteX10" fmla="*/ 835818 w 1238250"/>
                <a:gd name="connsiteY10" fmla="*/ 78581 h 1657350"/>
                <a:gd name="connsiteX11" fmla="*/ 821531 w 1238250"/>
                <a:gd name="connsiteY11" fmla="*/ 59531 h 1657350"/>
                <a:gd name="connsiteX12" fmla="*/ 812006 w 1238250"/>
                <a:gd name="connsiteY12" fmla="*/ 45243 h 1657350"/>
                <a:gd name="connsiteX13" fmla="*/ 802481 w 1238250"/>
                <a:gd name="connsiteY13" fmla="*/ 26193 h 1657350"/>
                <a:gd name="connsiteX14" fmla="*/ 802481 w 1238250"/>
                <a:gd name="connsiteY14" fmla="*/ 14287 h 1657350"/>
                <a:gd name="connsiteX15" fmla="*/ 804862 w 1238250"/>
                <a:gd name="connsiteY15" fmla="*/ 2381 h 1657350"/>
                <a:gd name="connsiteX16" fmla="*/ 823912 w 1238250"/>
                <a:gd name="connsiteY16" fmla="*/ 0 h 1657350"/>
                <a:gd name="connsiteX17" fmla="*/ 862012 w 1238250"/>
                <a:gd name="connsiteY17" fmla="*/ 7143 h 1657350"/>
                <a:gd name="connsiteX18" fmla="*/ 916781 w 1238250"/>
                <a:gd name="connsiteY18" fmla="*/ 26193 h 1657350"/>
                <a:gd name="connsiteX19" fmla="*/ 988218 w 1238250"/>
                <a:gd name="connsiteY19" fmla="*/ 64293 h 1657350"/>
                <a:gd name="connsiteX20" fmla="*/ 1045368 w 1238250"/>
                <a:gd name="connsiteY20" fmla="*/ 100012 h 1657350"/>
                <a:gd name="connsiteX21" fmla="*/ 1095375 w 1238250"/>
                <a:gd name="connsiteY21" fmla="*/ 138112 h 1657350"/>
                <a:gd name="connsiteX22" fmla="*/ 1162050 w 1238250"/>
                <a:gd name="connsiteY22" fmla="*/ 202406 h 1657350"/>
                <a:gd name="connsiteX23" fmla="*/ 1195387 w 1238250"/>
                <a:gd name="connsiteY23" fmla="*/ 240506 h 1657350"/>
                <a:gd name="connsiteX24" fmla="*/ 1223962 w 1238250"/>
                <a:gd name="connsiteY24" fmla="*/ 278606 h 1657350"/>
                <a:gd name="connsiteX25" fmla="*/ 1235868 w 1238250"/>
                <a:gd name="connsiteY25" fmla="*/ 300037 h 1657350"/>
                <a:gd name="connsiteX26" fmla="*/ 1238250 w 1238250"/>
                <a:gd name="connsiteY26" fmla="*/ 314325 h 1657350"/>
                <a:gd name="connsiteX27" fmla="*/ 1235868 w 1238250"/>
                <a:gd name="connsiteY27" fmla="*/ 340518 h 1657350"/>
                <a:gd name="connsiteX28" fmla="*/ 1228725 w 1238250"/>
                <a:gd name="connsiteY28" fmla="*/ 359568 h 1657350"/>
                <a:gd name="connsiteX29" fmla="*/ 1214437 w 1238250"/>
                <a:gd name="connsiteY29" fmla="*/ 373856 h 1657350"/>
                <a:gd name="connsiteX30" fmla="*/ 1185862 w 1238250"/>
                <a:gd name="connsiteY30" fmla="*/ 397668 h 1657350"/>
                <a:gd name="connsiteX31" fmla="*/ 1088231 w 1238250"/>
                <a:gd name="connsiteY31" fmla="*/ 500062 h 1657350"/>
                <a:gd name="connsiteX32" fmla="*/ 1012031 w 1238250"/>
                <a:gd name="connsiteY32" fmla="*/ 604837 h 1657350"/>
                <a:gd name="connsiteX33" fmla="*/ 895350 w 1238250"/>
                <a:gd name="connsiteY33" fmla="*/ 759618 h 1657350"/>
                <a:gd name="connsiteX34" fmla="*/ 778668 w 1238250"/>
                <a:gd name="connsiteY34" fmla="*/ 919162 h 1657350"/>
                <a:gd name="connsiteX35" fmla="*/ 669131 w 1238250"/>
                <a:gd name="connsiteY35" fmla="*/ 1071562 h 1657350"/>
                <a:gd name="connsiteX36" fmla="*/ 559593 w 1238250"/>
                <a:gd name="connsiteY36" fmla="*/ 1183481 h 1657350"/>
                <a:gd name="connsiteX37" fmla="*/ 381000 w 1238250"/>
                <a:gd name="connsiteY37" fmla="*/ 1354931 h 1657350"/>
                <a:gd name="connsiteX38" fmla="*/ 254793 w 1238250"/>
                <a:gd name="connsiteY38" fmla="*/ 1478756 h 1657350"/>
                <a:gd name="connsiteX39" fmla="*/ 100012 w 1238250"/>
                <a:gd name="connsiteY39" fmla="*/ 1621631 h 1657350"/>
                <a:gd name="connsiteX40" fmla="*/ 61912 w 1238250"/>
                <a:gd name="connsiteY40" fmla="*/ 1650206 h 1657350"/>
                <a:gd name="connsiteX41" fmla="*/ 33337 w 1238250"/>
                <a:gd name="connsiteY41" fmla="*/ 1657350 h 1657350"/>
                <a:gd name="connsiteX42" fmla="*/ 16668 w 1238250"/>
                <a:gd name="connsiteY42" fmla="*/ 1657350 h 1657350"/>
                <a:gd name="connsiteX43" fmla="*/ 7143 w 1238250"/>
                <a:gd name="connsiteY43" fmla="*/ 1650206 h 1657350"/>
                <a:gd name="connsiteX44" fmla="*/ 0 w 1238250"/>
                <a:gd name="connsiteY44" fmla="*/ 1635918 h 1657350"/>
                <a:gd name="connsiteX45" fmla="*/ 2381 w 1238250"/>
                <a:gd name="connsiteY45" fmla="*/ 1619250 h 1657350"/>
                <a:gd name="connsiteX46" fmla="*/ 9525 w 1238250"/>
                <a:gd name="connsiteY46" fmla="*/ 1597818 h 1657350"/>
                <a:gd name="connsiteX47" fmla="*/ 42862 w 1238250"/>
                <a:gd name="connsiteY47" fmla="*/ 1562100 h 1657350"/>
                <a:gd name="connsiteX48" fmla="*/ 128587 w 1238250"/>
                <a:gd name="connsiteY48" fmla="*/ 1473993 h 1657350"/>
                <a:gd name="connsiteX49" fmla="*/ 247650 w 1238250"/>
                <a:gd name="connsiteY49" fmla="*/ 1335881 h 1657350"/>
                <a:gd name="connsiteX50" fmla="*/ 359568 w 1238250"/>
                <a:gd name="connsiteY50" fmla="*/ 1190625 h 1657350"/>
                <a:gd name="connsiteX51" fmla="*/ 450056 w 1238250"/>
                <a:gd name="connsiteY51" fmla="*/ 1062037 h 1657350"/>
                <a:gd name="connsiteX52" fmla="*/ 542925 w 1238250"/>
                <a:gd name="connsiteY52" fmla="*/ 923925 h 1657350"/>
                <a:gd name="connsiteX53" fmla="*/ 640556 w 1238250"/>
                <a:gd name="connsiteY53" fmla="*/ 764381 h 1657350"/>
                <a:gd name="connsiteX54" fmla="*/ 721518 w 1238250"/>
                <a:gd name="connsiteY54" fmla="*/ 631031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38250" h="1657350">
                  <a:moveTo>
                    <a:pt x="721518" y="631031"/>
                  </a:moveTo>
                  <a:lnTo>
                    <a:pt x="812006" y="478631"/>
                  </a:lnTo>
                  <a:lnTo>
                    <a:pt x="890587" y="333375"/>
                  </a:lnTo>
                  <a:lnTo>
                    <a:pt x="919162" y="266700"/>
                  </a:lnTo>
                  <a:lnTo>
                    <a:pt x="923925" y="245268"/>
                  </a:lnTo>
                  <a:lnTo>
                    <a:pt x="923925" y="226218"/>
                  </a:lnTo>
                  <a:lnTo>
                    <a:pt x="921543" y="204787"/>
                  </a:lnTo>
                  <a:lnTo>
                    <a:pt x="914400" y="180975"/>
                  </a:lnTo>
                  <a:lnTo>
                    <a:pt x="895350" y="150018"/>
                  </a:lnTo>
                  <a:lnTo>
                    <a:pt x="866775" y="111918"/>
                  </a:lnTo>
                  <a:lnTo>
                    <a:pt x="835818" y="78581"/>
                  </a:lnTo>
                  <a:lnTo>
                    <a:pt x="821531" y="59531"/>
                  </a:lnTo>
                  <a:lnTo>
                    <a:pt x="812006" y="45243"/>
                  </a:lnTo>
                  <a:lnTo>
                    <a:pt x="802481" y="26193"/>
                  </a:lnTo>
                  <a:lnTo>
                    <a:pt x="802481" y="14287"/>
                  </a:lnTo>
                  <a:lnTo>
                    <a:pt x="804862" y="2381"/>
                  </a:lnTo>
                  <a:lnTo>
                    <a:pt x="823912" y="0"/>
                  </a:lnTo>
                  <a:lnTo>
                    <a:pt x="862012" y="7143"/>
                  </a:lnTo>
                  <a:lnTo>
                    <a:pt x="916781" y="26193"/>
                  </a:lnTo>
                  <a:lnTo>
                    <a:pt x="988218" y="64293"/>
                  </a:lnTo>
                  <a:lnTo>
                    <a:pt x="1045368" y="100012"/>
                  </a:lnTo>
                  <a:lnTo>
                    <a:pt x="1095375" y="138112"/>
                  </a:lnTo>
                  <a:lnTo>
                    <a:pt x="1162050" y="202406"/>
                  </a:lnTo>
                  <a:lnTo>
                    <a:pt x="1195387" y="240506"/>
                  </a:lnTo>
                  <a:lnTo>
                    <a:pt x="1223962" y="278606"/>
                  </a:lnTo>
                  <a:lnTo>
                    <a:pt x="1235868" y="300037"/>
                  </a:lnTo>
                  <a:lnTo>
                    <a:pt x="1238250" y="314325"/>
                  </a:lnTo>
                  <a:lnTo>
                    <a:pt x="1235868" y="340518"/>
                  </a:lnTo>
                  <a:lnTo>
                    <a:pt x="1228725" y="359568"/>
                  </a:lnTo>
                  <a:lnTo>
                    <a:pt x="1214437" y="373856"/>
                  </a:lnTo>
                  <a:lnTo>
                    <a:pt x="1185862" y="397668"/>
                  </a:lnTo>
                  <a:lnTo>
                    <a:pt x="1088231" y="500062"/>
                  </a:lnTo>
                  <a:lnTo>
                    <a:pt x="1012031" y="604837"/>
                  </a:lnTo>
                  <a:lnTo>
                    <a:pt x="895350" y="759618"/>
                  </a:lnTo>
                  <a:lnTo>
                    <a:pt x="778668" y="919162"/>
                  </a:lnTo>
                  <a:lnTo>
                    <a:pt x="669131" y="1071562"/>
                  </a:lnTo>
                  <a:lnTo>
                    <a:pt x="559593" y="1183481"/>
                  </a:lnTo>
                  <a:lnTo>
                    <a:pt x="381000" y="1354931"/>
                  </a:lnTo>
                  <a:lnTo>
                    <a:pt x="254793" y="1478756"/>
                  </a:lnTo>
                  <a:lnTo>
                    <a:pt x="100012" y="1621631"/>
                  </a:lnTo>
                  <a:lnTo>
                    <a:pt x="61912" y="1650206"/>
                  </a:lnTo>
                  <a:lnTo>
                    <a:pt x="33337" y="1657350"/>
                  </a:lnTo>
                  <a:lnTo>
                    <a:pt x="16668" y="1657350"/>
                  </a:lnTo>
                  <a:lnTo>
                    <a:pt x="7143" y="1650206"/>
                  </a:lnTo>
                  <a:lnTo>
                    <a:pt x="0" y="1635918"/>
                  </a:lnTo>
                  <a:lnTo>
                    <a:pt x="2381" y="1619250"/>
                  </a:lnTo>
                  <a:lnTo>
                    <a:pt x="9525" y="1597818"/>
                  </a:lnTo>
                  <a:lnTo>
                    <a:pt x="42862" y="1562100"/>
                  </a:lnTo>
                  <a:lnTo>
                    <a:pt x="128587" y="1473993"/>
                  </a:lnTo>
                  <a:lnTo>
                    <a:pt x="247650" y="1335881"/>
                  </a:lnTo>
                  <a:lnTo>
                    <a:pt x="359568" y="1190625"/>
                  </a:lnTo>
                  <a:lnTo>
                    <a:pt x="450056" y="1062037"/>
                  </a:lnTo>
                  <a:lnTo>
                    <a:pt x="542925" y="923925"/>
                  </a:lnTo>
                  <a:lnTo>
                    <a:pt x="640556" y="764381"/>
                  </a:lnTo>
                  <a:lnTo>
                    <a:pt x="721518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7">
              <a:extLst>
                <a:ext uri="{FF2B5EF4-FFF2-40B4-BE49-F238E27FC236}">
                  <a16:creationId xmlns:a16="http://schemas.microsoft.com/office/drawing/2014/main" id="{53C5FC5E-0DC8-4B93-B243-23C98CA7CDBF}"/>
                </a:ext>
              </a:extLst>
            </p:cNvPr>
            <p:cNvSpPr/>
            <p:nvPr/>
          </p:nvSpPr>
          <p:spPr>
            <a:xfrm>
              <a:off x="4981575" y="3436939"/>
              <a:ext cx="350838" cy="1963737"/>
            </a:xfrm>
            <a:custGeom>
              <a:avLst/>
              <a:gdLst>
                <a:gd name="connsiteX0" fmla="*/ 348223 w 350729"/>
                <a:gd name="connsiteY0" fmla="*/ 293109 h 1964081"/>
                <a:gd name="connsiteX1" fmla="*/ 350729 w 350729"/>
                <a:gd name="connsiteY1" fmla="*/ 643838 h 1964081"/>
                <a:gd name="connsiteX2" fmla="*/ 348223 w 350729"/>
                <a:gd name="connsiteY2" fmla="*/ 801666 h 1964081"/>
                <a:gd name="connsiteX3" fmla="*/ 330687 w 350729"/>
                <a:gd name="connsiteY3" fmla="*/ 1047176 h 1964081"/>
                <a:gd name="connsiteX4" fmla="*/ 323171 w 350729"/>
                <a:gd name="connsiteY4" fmla="*/ 1159910 h 1964081"/>
                <a:gd name="connsiteX5" fmla="*/ 328182 w 350729"/>
                <a:gd name="connsiteY5" fmla="*/ 1245087 h 1964081"/>
                <a:gd name="connsiteX6" fmla="*/ 315656 w 350729"/>
                <a:gd name="connsiteY6" fmla="*/ 1370347 h 1964081"/>
                <a:gd name="connsiteX7" fmla="*/ 308140 w 350729"/>
                <a:gd name="connsiteY7" fmla="*/ 1518154 h 1964081"/>
                <a:gd name="connsiteX8" fmla="*/ 303130 w 350729"/>
                <a:gd name="connsiteY8" fmla="*/ 1698529 h 1964081"/>
                <a:gd name="connsiteX9" fmla="*/ 303130 w 350729"/>
                <a:gd name="connsiteY9" fmla="*/ 1806253 h 1964081"/>
                <a:gd name="connsiteX10" fmla="*/ 295614 w 350729"/>
                <a:gd name="connsiteY10" fmla="*/ 1843831 h 1964081"/>
                <a:gd name="connsiteX11" fmla="*/ 273067 w 350729"/>
                <a:gd name="connsiteY11" fmla="*/ 1891430 h 1964081"/>
                <a:gd name="connsiteX12" fmla="*/ 240500 w 350729"/>
                <a:gd name="connsiteY12" fmla="*/ 1941534 h 1964081"/>
                <a:gd name="connsiteX13" fmla="*/ 222963 w 350729"/>
                <a:gd name="connsiteY13" fmla="*/ 1959071 h 1964081"/>
                <a:gd name="connsiteX14" fmla="*/ 205427 w 350729"/>
                <a:gd name="connsiteY14" fmla="*/ 1964081 h 1964081"/>
                <a:gd name="connsiteX15" fmla="*/ 187890 w 350729"/>
                <a:gd name="connsiteY15" fmla="*/ 1964081 h 1964081"/>
                <a:gd name="connsiteX16" fmla="*/ 145302 w 350729"/>
                <a:gd name="connsiteY16" fmla="*/ 1944039 h 1964081"/>
                <a:gd name="connsiteX17" fmla="*/ 115239 w 350729"/>
                <a:gd name="connsiteY17" fmla="*/ 1911472 h 1964081"/>
                <a:gd name="connsiteX18" fmla="*/ 95198 w 350729"/>
                <a:gd name="connsiteY18" fmla="*/ 1878904 h 1964081"/>
                <a:gd name="connsiteX19" fmla="*/ 75156 w 350729"/>
                <a:gd name="connsiteY19" fmla="*/ 1831305 h 1964081"/>
                <a:gd name="connsiteX20" fmla="*/ 52609 w 350729"/>
                <a:gd name="connsiteY20" fmla="*/ 1751139 h 1964081"/>
                <a:gd name="connsiteX21" fmla="*/ 35073 w 350729"/>
                <a:gd name="connsiteY21" fmla="*/ 1653436 h 1964081"/>
                <a:gd name="connsiteX22" fmla="*/ 50104 w 350729"/>
                <a:gd name="connsiteY22" fmla="*/ 1610847 h 1964081"/>
                <a:gd name="connsiteX23" fmla="*/ 75156 w 350729"/>
                <a:gd name="connsiteY23" fmla="*/ 1523165 h 1964081"/>
                <a:gd name="connsiteX24" fmla="*/ 90187 w 350729"/>
                <a:gd name="connsiteY24" fmla="*/ 1442998 h 1964081"/>
                <a:gd name="connsiteX25" fmla="*/ 102713 w 350729"/>
                <a:gd name="connsiteY25" fmla="*/ 1350306 h 1964081"/>
                <a:gd name="connsiteX26" fmla="*/ 117744 w 350729"/>
                <a:gd name="connsiteY26" fmla="*/ 1212519 h 1964081"/>
                <a:gd name="connsiteX27" fmla="*/ 130270 w 350729"/>
                <a:gd name="connsiteY27" fmla="*/ 1049681 h 1964081"/>
                <a:gd name="connsiteX28" fmla="*/ 137786 w 350729"/>
                <a:gd name="connsiteY28" fmla="*/ 931936 h 1964081"/>
                <a:gd name="connsiteX29" fmla="*/ 142797 w 350729"/>
                <a:gd name="connsiteY29" fmla="*/ 804171 h 1964081"/>
                <a:gd name="connsiteX30" fmla="*/ 147807 w 350729"/>
                <a:gd name="connsiteY30" fmla="*/ 643838 h 1964081"/>
                <a:gd name="connsiteX31" fmla="*/ 147807 w 350729"/>
                <a:gd name="connsiteY31" fmla="*/ 503546 h 1964081"/>
                <a:gd name="connsiteX32" fmla="*/ 145302 w 350729"/>
                <a:gd name="connsiteY32" fmla="*/ 423380 h 1964081"/>
                <a:gd name="connsiteX33" fmla="*/ 142797 w 350729"/>
                <a:gd name="connsiteY33" fmla="*/ 375781 h 1964081"/>
                <a:gd name="connsiteX34" fmla="*/ 135281 w 350729"/>
                <a:gd name="connsiteY34" fmla="*/ 320666 h 1964081"/>
                <a:gd name="connsiteX35" fmla="*/ 120250 w 350729"/>
                <a:gd name="connsiteY35" fmla="*/ 265552 h 1964081"/>
                <a:gd name="connsiteX36" fmla="*/ 105218 w 350729"/>
                <a:gd name="connsiteY36" fmla="*/ 215448 h 1964081"/>
                <a:gd name="connsiteX37" fmla="*/ 80166 w 350729"/>
                <a:gd name="connsiteY37" fmla="*/ 160333 h 1964081"/>
                <a:gd name="connsiteX38" fmla="*/ 60125 w 350729"/>
                <a:gd name="connsiteY38" fmla="*/ 120250 h 1964081"/>
                <a:gd name="connsiteX39" fmla="*/ 35073 w 350729"/>
                <a:gd name="connsiteY39" fmla="*/ 87682 h 1964081"/>
                <a:gd name="connsiteX40" fmla="*/ 20041 w 350729"/>
                <a:gd name="connsiteY40" fmla="*/ 67640 h 1964081"/>
                <a:gd name="connsiteX41" fmla="*/ 7515 w 350729"/>
                <a:gd name="connsiteY41" fmla="*/ 45094 h 1964081"/>
                <a:gd name="connsiteX42" fmla="*/ 0 w 350729"/>
                <a:gd name="connsiteY42" fmla="*/ 15031 h 1964081"/>
                <a:gd name="connsiteX43" fmla="*/ 2505 w 350729"/>
                <a:gd name="connsiteY43" fmla="*/ 7516 h 1964081"/>
                <a:gd name="connsiteX44" fmla="*/ 10021 w 350729"/>
                <a:gd name="connsiteY44" fmla="*/ 0 h 1964081"/>
                <a:gd name="connsiteX45" fmla="*/ 27557 w 350729"/>
                <a:gd name="connsiteY45" fmla="*/ 0 h 1964081"/>
                <a:gd name="connsiteX46" fmla="*/ 65135 w 350729"/>
                <a:gd name="connsiteY46" fmla="*/ 10021 h 1964081"/>
                <a:gd name="connsiteX47" fmla="*/ 107724 w 350729"/>
                <a:gd name="connsiteY47" fmla="*/ 20042 h 1964081"/>
                <a:gd name="connsiteX48" fmla="*/ 182880 w 350729"/>
                <a:gd name="connsiteY48" fmla="*/ 40083 h 1964081"/>
                <a:gd name="connsiteX49" fmla="*/ 265552 w 350729"/>
                <a:gd name="connsiteY49" fmla="*/ 67640 h 1964081"/>
                <a:gd name="connsiteX50" fmla="*/ 313150 w 350729"/>
                <a:gd name="connsiteY50" fmla="*/ 87682 h 1964081"/>
                <a:gd name="connsiteX51" fmla="*/ 348223 w 350729"/>
                <a:gd name="connsiteY51" fmla="*/ 225468 h 1964081"/>
                <a:gd name="connsiteX52" fmla="*/ 348223 w 350729"/>
                <a:gd name="connsiteY52" fmla="*/ 293109 h 19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50729" h="1964081">
                  <a:moveTo>
                    <a:pt x="348223" y="293109"/>
                  </a:moveTo>
                  <a:cubicBezTo>
                    <a:pt x="349058" y="410019"/>
                    <a:pt x="349894" y="526928"/>
                    <a:pt x="350729" y="643838"/>
                  </a:cubicBezTo>
                  <a:cubicBezTo>
                    <a:pt x="349894" y="696447"/>
                    <a:pt x="349058" y="749057"/>
                    <a:pt x="348223" y="801666"/>
                  </a:cubicBezTo>
                  <a:lnTo>
                    <a:pt x="330687" y="1047176"/>
                  </a:lnTo>
                  <a:lnTo>
                    <a:pt x="323171" y="1159910"/>
                  </a:lnTo>
                  <a:lnTo>
                    <a:pt x="328182" y="1245087"/>
                  </a:lnTo>
                  <a:lnTo>
                    <a:pt x="315656" y="1370347"/>
                  </a:lnTo>
                  <a:lnTo>
                    <a:pt x="308140" y="1518154"/>
                  </a:lnTo>
                  <a:lnTo>
                    <a:pt x="303130" y="1698529"/>
                  </a:lnTo>
                  <a:lnTo>
                    <a:pt x="303130" y="1806253"/>
                  </a:lnTo>
                  <a:lnTo>
                    <a:pt x="295614" y="1843831"/>
                  </a:lnTo>
                  <a:lnTo>
                    <a:pt x="273067" y="1891430"/>
                  </a:lnTo>
                  <a:lnTo>
                    <a:pt x="240500" y="1941534"/>
                  </a:lnTo>
                  <a:lnTo>
                    <a:pt x="222963" y="1959071"/>
                  </a:lnTo>
                  <a:lnTo>
                    <a:pt x="205427" y="1964081"/>
                  </a:lnTo>
                  <a:lnTo>
                    <a:pt x="187890" y="1964081"/>
                  </a:lnTo>
                  <a:lnTo>
                    <a:pt x="145302" y="1944039"/>
                  </a:lnTo>
                  <a:lnTo>
                    <a:pt x="115239" y="1911472"/>
                  </a:lnTo>
                  <a:lnTo>
                    <a:pt x="95198" y="1878904"/>
                  </a:lnTo>
                  <a:lnTo>
                    <a:pt x="75156" y="1831305"/>
                  </a:lnTo>
                  <a:lnTo>
                    <a:pt x="52609" y="1751139"/>
                  </a:lnTo>
                  <a:lnTo>
                    <a:pt x="35073" y="1653436"/>
                  </a:lnTo>
                  <a:lnTo>
                    <a:pt x="50104" y="1610847"/>
                  </a:lnTo>
                  <a:lnTo>
                    <a:pt x="75156" y="1523165"/>
                  </a:lnTo>
                  <a:lnTo>
                    <a:pt x="90187" y="1442998"/>
                  </a:lnTo>
                  <a:lnTo>
                    <a:pt x="102713" y="1350306"/>
                  </a:lnTo>
                  <a:lnTo>
                    <a:pt x="117744" y="1212519"/>
                  </a:lnTo>
                  <a:lnTo>
                    <a:pt x="130270" y="1049681"/>
                  </a:lnTo>
                  <a:lnTo>
                    <a:pt x="137786" y="931936"/>
                  </a:lnTo>
                  <a:lnTo>
                    <a:pt x="142797" y="804171"/>
                  </a:lnTo>
                  <a:lnTo>
                    <a:pt x="147807" y="643838"/>
                  </a:lnTo>
                  <a:lnTo>
                    <a:pt x="147807" y="503546"/>
                  </a:lnTo>
                  <a:lnTo>
                    <a:pt x="145302" y="423380"/>
                  </a:lnTo>
                  <a:lnTo>
                    <a:pt x="142797" y="375781"/>
                  </a:lnTo>
                  <a:lnTo>
                    <a:pt x="135281" y="320666"/>
                  </a:lnTo>
                  <a:lnTo>
                    <a:pt x="120250" y="265552"/>
                  </a:lnTo>
                  <a:lnTo>
                    <a:pt x="105218" y="215448"/>
                  </a:lnTo>
                  <a:lnTo>
                    <a:pt x="80166" y="160333"/>
                  </a:lnTo>
                  <a:lnTo>
                    <a:pt x="60125" y="120250"/>
                  </a:lnTo>
                  <a:lnTo>
                    <a:pt x="35073" y="87682"/>
                  </a:lnTo>
                  <a:lnTo>
                    <a:pt x="20041" y="67640"/>
                  </a:lnTo>
                  <a:lnTo>
                    <a:pt x="7515" y="45094"/>
                  </a:lnTo>
                  <a:lnTo>
                    <a:pt x="0" y="15031"/>
                  </a:lnTo>
                  <a:lnTo>
                    <a:pt x="2505" y="7516"/>
                  </a:lnTo>
                  <a:lnTo>
                    <a:pt x="10021" y="0"/>
                  </a:lnTo>
                  <a:lnTo>
                    <a:pt x="27557" y="0"/>
                  </a:lnTo>
                  <a:lnTo>
                    <a:pt x="65135" y="10021"/>
                  </a:lnTo>
                  <a:lnTo>
                    <a:pt x="107724" y="20042"/>
                  </a:lnTo>
                  <a:lnTo>
                    <a:pt x="182880" y="40083"/>
                  </a:lnTo>
                  <a:lnTo>
                    <a:pt x="265552" y="67640"/>
                  </a:lnTo>
                  <a:lnTo>
                    <a:pt x="313150" y="87682"/>
                  </a:lnTo>
                  <a:lnTo>
                    <a:pt x="348223" y="225468"/>
                  </a:lnTo>
                  <a:lnTo>
                    <a:pt x="348223" y="2931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3">
              <a:extLst>
                <a:ext uri="{FF2B5EF4-FFF2-40B4-BE49-F238E27FC236}">
                  <a16:creationId xmlns:a16="http://schemas.microsoft.com/office/drawing/2014/main" id="{BCE0BFBF-4BC7-4AF1-BF76-1CDBCE692C43}"/>
                </a:ext>
              </a:extLst>
            </p:cNvPr>
            <p:cNvSpPr/>
            <p:nvPr/>
          </p:nvSpPr>
          <p:spPr>
            <a:xfrm>
              <a:off x="6545263" y="5295900"/>
              <a:ext cx="1104900" cy="838200"/>
            </a:xfrm>
            <a:custGeom>
              <a:avLst/>
              <a:gdLst>
                <a:gd name="connsiteX0" fmla="*/ 492919 w 1104900"/>
                <a:gd name="connsiteY0" fmla="*/ 178594 h 838200"/>
                <a:gd name="connsiteX1" fmla="*/ 207169 w 1104900"/>
                <a:gd name="connsiteY1" fmla="*/ 69056 h 838200"/>
                <a:gd name="connsiteX2" fmla="*/ 50007 w 1104900"/>
                <a:gd name="connsiteY2" fmla="*/ 7144 h 838200"/>
                <a:gd name="connsiteX3" fmla="*/ 21432 w 1104900"/>
                <a:gd name="connsiteY3" fmla="*/ 0 h 838200"/>
                <a:gd name="connsiteX4" fmla="*/ 4763 w 1104900"/>
                <a:gd name="connsiteY4" fmla="*/ 2381 h 838200"/>
                <a:gd name="connsiteX5" fmla="*/ 0 w 1104900"/>
                <a:gd name="connsiteY5" fmla="*/ 9525 h 838200"/>
                <a:gd name="connsiteX6" fmla="*/ 0 w 1104900"/>
                <a:gd name="connsiteY6" fmla="*/ 21431 h 838200"/>
                <a:gd name="connsiteX7" fmla="*/ 4763 w 1104900"/>
                <a:gd name="connsiteY7" fmla="*/ 40481 h 838200"/>
                <a:gd name="connsiteX8" fmla="*/ 19050 w 1104900"/>
                <a:gd name="connsiteY8" fmla="*/ 59531 h 838200"/>
                <a:gd name="connsiteX9" fmla="*/ 100013 w 1104900"/>
                <a:gd name="connsiteY9" fmla="*/ 123825 h 838200"/>
                <a:gd name="connsiteX10" fmla="*/ 276225 w 1104900"/>
                <a:gd name="connsiteY10" fmla="*/ 264319 h 838200"/>
                <a:gd name="connsiteX11" fmla="*/ 447675 w 1104900"/>
                <a:gd name="connsiteY11" fmla="*/ 404813 h 838200"/>
                <a:gd name="connsiteX12" fmla="*/ 590550 w 1104900"/>
                <a:gd name="connsiteY12" fmla="*/ 523875 h 838200"/>
                <a:gd name="connsiteX13" fmla="*/ 690563 w 1104900"/>
                <a:gd name="connsiteY13" fmla="*/ 604838 h 838200"/>
                <a:gd name="connsiteX14" fmla="*/ 792957 w 1104900"/>
                <a:gd name="connsiteY14" fmla="*/ 690563 h 838200"/>
                <a:gd name="connsiteX15" fmla="*/ 902494 w 1104900"/>
                <a:gd name="connsiteY15" fmla="*/ 781050 h 838200"/>
                <a:gd name="connsiteX16" fmla="*/ 952500 w 1104900"/>
                <a:gd name="connsiteY16" fmla="*/ 816769 h 838200"/>
                <a:gd name="connsiteX17" fmla="*/ 985838 w 1104900"/>
                <a:gd name="connsiteY17" fmla="*/ 831056 h 838200"/>
                <a:gd name="connsiteX18" fmla="*/ 1014413 w 1104900"/>
                <a:gd name="connsiteY18" fmla="*/ 838200 h 838200"/>
                <a:gd name="connsiteX19" fmla="*/ 1047750 w 1104900"/>
                <a:gd name="connsiteY19" fmla="*/ 838200 h 838200"/>
                <a:gd name="connsiteX20" fmla="*/ 1066800 w 1104900"/>
                <a:gd name="connsiteY20" fmla="*/ 831056 h 838200"/>
                <a:gd name="connsiteX21" fmla="*/ 1081088 w 1104900"/>
                <a:gd name="connsiteY21" fmla="*/ 819150 h 838200"/>
                <a:gd name="connsiteX22" fmla="*/ 1092994 w 1104900"/>
                <a:gd name="connsiteY22" fmla="*/ 802481 h 838200"/>
                <a:gd name="connsiteX23" fmla="*/ 1102519 w 1104900"/>
                <a:gd name="connsiteY23" fmla="*/ 776288 h 838200"/>
                <a:gd name="connsiteX24" fmla="*/ 1104900 w 1104900"/>
                <a:gd name="connsiteY24" fmla="*/ 754856 h 838200"/>
                <a:gd name="connsiteX25" fmla="*/ 1102519 w 1104900"/>
                <a:gd name="connsiteY25" fmla="*/ 714375 h 838200"/>
                <a:gd name="connsiteX26" fmla="*/ 1100138 w 1104900"/>
                <a:gd name="connsiteY26" fmla="*/ 654844 h 838200"/>
                <a:gd name="connsiteX27" fmla="*/ 1083469 w 1104900"/>
                <a:gd name="connsiteY27" fmla="*/ 588169 h 838200"/>
                <a:gd name="connsiteX28" fmla="*/ 1054894 w 1104900"/>
                <a:gd name="connsiteY28" fmla="*/ 521494 h 838200"/>
                <a:gd name="connsiteX29" fmla="*/ 1031082 w 1104900"/>
                <a:gd name="connsiteY29" fmla="*/ 481013 h 838200"/>
                <a:gd name="connsiteX30" fmla="*/ 990600 w 1104900"/>
                <a:gd name="connsiteY30" fmla="*/ 428625 h 838200"/>
                <a:gd name="connsiteX31" fmla="*/ 942975 w 1104900"/>
                <a:gd name="connsiteY31" fmla="*/ 381000 h 838200"/>
                <a:gd name="connsiteX32" fmla="*/ 883444 w 1104900"/>
                <a:gd name="connsiteY32" fmla="*/ 335756 h 838200"/>
                <a:gd name="connsiteX33" fmla="*/ 871538 w 1104900"/>
                <a:gd name="connsiteY33" fmla="*/ 326231 h 838200"/>
                <a:gd name="connsiteX34" fmla="*/ 802482 w 1104900"/>
                <a:gd name="connsiteY34" fmla="*/ 297656 h 838200"/>
                <a:gd name="connsiteX35" fmla="*/ 640557 w 1104900"/>
                <a:gd name="connsiteY35" fmla="*/ 235744 h 838200"/>
                <a:gd name="connsiteX36" fmla="*/ 492919 w 1104900"/>
                <a:gd name="connsiteY36" fmla="*/ 1785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4900" h="838200">
                  <a:moveTo>
                    <a:pt x="492919" y="178594"/>
                  </a:moveTo>
                  <a:lnTo>
                    <a:pt x="207169" y="69056"/>
                  </a:lnTo>
                  <a:lnTo>
                    <a:pt x="50007" y="7144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9525"/>
                  </a:lnTo>
                  <a:lnTo>
                    <a:pt x="0" y="21431"/>
                  </a:lnTo>
                  <a:lnTo>
                    <a:pt x="4763" y="40481"/>
                  </a:lnTo>
                  <a:lnTo>
                    <a:pt x="19050" y="59531"/>
                  </a:lnTo>
                  <a:lnTo>
                    <a:pt x="100013" y="123825"/>
                  </a:lnTo>
                  <a:lnTo>
                    <a:pt x="276225" y="264319"/>
                  </a:lnTo>
                  <a:lnTo>
                    <a:pt x="447675" y="404813"/>
                  </a:lnTo>
                  <a:lnTo>
                    <a:pt x="590550" y="523875"/>
                  </a:lnTo>
                  <a:lnTo>
                    <a:pt x="690563" y="604838"/>
                  </a:lnTo>
                  <a:lnTo>
                    <a:pt x="792957" y="690563"/>
                  </a:lnTo>
                  <a:lnTo>
                    <a:pt x="902494" y="781050"/>
                  </a:lnTo>
                  <a:lnTo>
                    <a:pt x="952500" y="816769"/>
                  </a:lnTo>
                  <a:lnTo>
                    <a:pt x="985838" y="831056"/>
                  </a:lnTo>
                  <a:lnTo>
                    <a:pt x="1014413" y="838200"/>
                  </a:lnTo>
                  <a:lnTo>
                    <a:pt x="1047750" y="838200"/>
                  </a:lnTo>
                  <a:lnTo>
                    <a:pt x="1066800" y="831056"/>
                  </a:lnTo>
                  <a:lnTo>
                    <a:pt x="1081088" y="819150"/>
                  </a:lnTo>
                  <a:lnTo>
                    <a:pt x="1092994" y="802481"/>
                  </a:lnTo>
                  <a:lnTo>
                    <a:pt x="1102519" y="776288"/>
                  </a:lnTo>
                  <a:lnTo>
                    <a:pt x="1104900" y="754856"/>
                  </a:lnTo>
                  <a:lnTo>
                    <a:pt x="1102519" y="714375"/>
                  </a:lnTo>
                  <a:cubicBezTo>
                    <a:pt x="1101725" y="694531"/>
                    <a:pt x="1100932" y="674688"/>
                    <a:pt x="1100138" y="654844"/>
                  </a:cubicBezTo>
                  <a:lnTo>
                    <a:pt x="1083469" y="588169"/>
                  </a:lnTo>
                  <a:lnTo>
                    <a:pt x="1054894" y="521494"/>
                  </a:lnTo>
                  <a:lnTo>
                    <a:pt x="1031082" y="481013"/>
                  </a:lnTo>
                  <a:lnTo>
                    <a:pt x="990600" y="428625"/>
                  </a:lnTo>
                  <a:lnTo>
                    <a:pt x="942975" y="381000"/>
                  </a:lnTo>
                  <a:lnTo>
                    <a:pt x="883444" y="335756"/>
                  </a:lnTo>
                  <a:lnTo>
                    <a:pt x="871538" y="326231"/>
                  </a:lnTo>
                  <a:lnTo>
                    <a:pt x="802482" y="297656"/>
                  </a:lnTo>
                  <a:lnTo>
                    <a:pt x="640557" y="235744"/>
                  </a:lnTo>
                  <a:lnTo>
                    <a:pt x="492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2">
              <a:extLst>
                <a:ext uri="{FF2B5EF4-FFF2-40B4-BE49-F238E27FC236}">
                  <a16:creationId xmlns:a16="http://schemas.microsoft.com/office/drawing/2014/main" id="{F3300E32-0FF8-443E-8EE3-7D839DFD1D57}"/>
                </a:ext>
              </a:extLst>
            </p:cNvPr>
            <p:cNvSpPr/>
            <p:nvPr/>
          </p:nvSpPr>
          <p:spPr>
            <a:xfrm>
              <a:off x="4545013" y="2309814"/>
              <a:ext cx="273050" cy="1633537"/>
            </a:xfrm>
            <a:custGeom>
              <a:avLst/>
              <a:gdLst>
                <a:gd name="connsiteX0" fmla="*/ 69057 w 271463"/>
                <a:gd name="connsiteY0" fmla="*/ 645318 h 1633537"/>
                <a:gd name="connsiteX1" fmla="*/ 71438 w 271463"/>
                <a:gd name="connsiteY1" fmla="*/ 495300 h 1633537"/>
                <a:gd name="connsiteX2" fmla="*/ 69057 w 271463"/>
                <a:gd name="connsiteY2" fmla="*/ 421481 h 1633537"/>
                <a:gd name="connsiteX3" fmla="*/ 64294 w 271463"/>
                <a:gd name="connsiteY3" fmla="*/ 359568 h 1633537"/>
                <a:gd name="connsiteX4" fmla="*/ 54769 w 271463"/>
                <a:gd name="connsiteY4" fmla="*/ 302418 h 1633537"/>
                <a:gd name="connsiteX5" fmla="*/ 40482 w 271463"/>
                <a:gd name="connsiteY5" fmla="*/ 245268 h 1633537"/>
                <a:gd name="connsiteX6" fmla="*/ 9525 w 271463"/>
                <a:gd name="connsiteY6" fmla="*/ 171450 h 1633537"/>
                <a:gd name="connsiteX7" fmla="*/ 0 w 271463"/>
                <a:gd name="connsiteY7" fmla="*/ 116681 h 1633537"/>
                <a:gd name="connsiteX8" fmla="*/ 100013 w 271463"/>
                <a:gd name="connsiteY8" fmla="*/ 0 h 1633537"/>
                <a:gd name="connsiteX9" fmla="*/ 154782 w 271463"/>
                <a:gd name="connsiteY9" fmla="*/ 64293 h 1633537"/>
                <a:gd name="connsiteX10" fmla="*/ 180975 w 271463"/>
                <a:gd name="connsiteY10" fmla="*/ 100012 h 1633537"/>
                <a:gd name="connsiteX11" fmla="*/ 204788 w 271463"/>
                <a:gd name="connsiteY11" fmla="*/ 138112 h 1633537"/>
                <a:gd name="connsiteX12" fmla="*/ 221457 w 271463"/>
                <a:gd name="connsiteY12" fmla="*/ 169068 h 1633537"/>
                <a:gd name="connsiteX13" fmla="*/ 238125 w 271463"/>
                <a:gd name="connsiteY13" fmla="*/ 207168 h 1633537"/>
                <a:gd name="connsiteX14" fmla="*/ 254794 w 271463"/>
                <a:gd name="connsiteY14" fmla="*/ 254793 h 1633537"/>
                <a:gd name="connsiteX15" fmla="*/ 266700 w 271463"/>
                <a:gd name="connsiteY15" fmla="*/ 311943 h 1633537"/>
                <a:gd name="connsiteX16" fmla="*/ 271463 w 271463"/>
                <a:gd name="connsiteY16" fmla="*/ 376237 h 1633537"/>
                <a:gd name="connsiteX17" fmla="*/ 271463 w 271463"/>
                <a:gd name="connsiteY17" fmla="*/ 721518 h 1633537"/>
                <a:gd name="connsiteX18" fmla="*/ 271463 w 271463"/>
                <a:gd name="connsiteY18" fmla="*/ 988218 h 1633537"/>
                <a:gd name="connsiteX19" fmla="*/ 271463 w 271463"/>
                <a:gd name="connsiteY19" fmla="*/ 1223962 h 1633537"/>
                <a:gd name="connsiteX20" fmla="*/ 271463 w 271463"/>
                <a:gd name="connsiteY20" fmla="*/ 1262062 h 1633537"/>
                <a:gd name="connsiteX21" fmla="*/ 264319 w 271463"/>
                <a:gd name="connsiteY21" fmla="*/ 1335881 h 1633537"/>
                <a:gd name="connsiteX22" fmla="*/ 250032 w 271463"/>
                <a:gd name="connsiteY22" fmla="*/ 1445418 h 1633537"/>
                <a:gd name="connsiteX23" fmla="*/ 233363 w 271463"/>
                <a:gd name="connsiteY23" fmla="*/ 1521618 h 1633537"/>
                <a:gd name="connsiteX24" fmla="*/ 221457 w 271463"/>
                <a:gd name="connsiteY24" fmla="*/ 1552575 h 1633537"/>
                <a:gd name="connsiteX25" fmla="*/ 202407 w 271463"/>
                <a:gd name="connsiteY25" fmla="*/ 1583531 h 1633537"/>
                <a:gd name="connsiteX26" fmla="*/ 180975 w 271463"/>
                <a:gd name="connsiteY26" fmla="*/ 1607343 h 1633537"/>
                <a:gd name="connsiteX27" fmla="*/ 152400 w 271463"/>
                <a:gd name="connsiteY27" fmla="*/ 1626393 h 1633537"/>
                <a:gd name="connsiteX28" fmla="*/ 121444 w 271463"/>
                <a:gd name="connsiteY28" fmla="*/ 1633537 h 1633537"/>
                <a:gd name="connsiteX29" fmla="*/ 97632 w 271463"/>
                <a:gd name="connsiteY29" fmla="*/ 1631156 h 1633537"/>
                <a:gd name="connsiteX30" fmla="*/ 71438 w 271463"/>
                <a:gd name="connsiteY30" fmla="*/ 1619250 h 1633537"/>
                <a:gd name="connsiteX31" fmla="*/ 52388 w 271463"/>
                <a:gd name="connsiteY31" fmla="*/ 1595437 h 1633537"/>
                <a:gd name="connsiteX32" fmla="*/ 35719 w 271463"/>
                <a:gd name="connsiteY32" fmla="*/ 1559718 h 1633537"/>
                <a:gd name="connsiteX33" fmla="*/ 21432 w 271463"/>
                <a:gd name="connsiteY33" fmla="*/ 1507331 h 1633537"/>
                <a:gd name="connsiteX34" fmla="*/ 7144 w 271463"/>
                <a:gd name="connsiteY34" fmla="*/ 1419225 h 1633537"/>
                <a:gd name="connsiteX35" fmla="*/ 0 w 271463"/>
                <a:gd name="connsiteY35" fmla="*/ 1288256 h 1633537"/>
                <a:gd name="connsiteX36" fmla="*/ 7144 w 271463"/>
                <a:gd name="connsiteY36" fmla="*/ 1257300 h 1633537"/>
                <a:gd name="connsiteX37" fmla="*/ 21432 w 271463"/>
                <a:gd name="connsiteY37" fmla="*/ 1212056 h 1633537"/>
                <a:gd name="connsiteX38" fmla="*/ 33338 w 271463"/>
                <a:gd name="connsiteY38" fmla="*/ 1150143 h 1633537"/>
                <a:gd name="connsiteX39" fmla="*/ 45244 w 271463"/>
                <a:gd name="connsiteY39" fmla="*/ 1071562 h 1633537"/>
                <a:gd name="connsiteX40" fmla="*/ 57150 w 271463"/>
                <a:gd name="connsiteY40" fmla="*/ 942975 h 1633537"/>
                <a:gd name="connsiteX41" fmla="*/ 66675 w 271463"/>
                <a:gd name="connsiteY41" fmla="*/ 781050 h 1633537"/>
                <a:gd name="connsiteX42" fmla="*/ 69057 w 271463"/>
                <a:gd name="connsiteY42" fmla="*/ 645318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463" h="1633537">
                  <a:moveTo>
                    <a:pt x="69057" y="645318"/>
                  </a:moveTo>
                  <a:cubicBezTo>
                    <a:pt x="69851" y="595312"/>
                    <a:pt x="70644" y="545306"/>
                    <a:pt x="71438" y="495300"/>
                  </a:cubicBezTo>
                  <a:cubicBezTo>
                    <a:pt x="70644" y="470694"/>
                    <a:pt x="69851" y="446087"/>
                    <a:pt x="69057" y="421481"/>
                  </a:cubicBezTo>
                  <a:lnTo>
                    <a:pt x="64294" y="359568"/>
                  </a:lnTo>
                  <a:lnTo>
                    <a:pt x="54769" y="302418"/>
                  </a:lnTo>
                  <a:lnTo>
                    <a:pt x="40482" y="245268"/>
                  </a:lnTo>
                  <a:lnTo>
                    <a:pt x="9525" y="171450"/>
                  </a:lnTo>
                  <a:lnTo>
                    <a:pt x="0" y="116681"/>
                  </a:lnTo>
                  <a:lnTo>
                    <a:pt x="100013" y="0"/>
                  </a:lnTo>
                  <a:lnTo>
                    <a:pt x="154782" y="64293"/>
                  </a:lnTo>
                  <a:lnTo>
                    <a:pt x="180975" y="100012"/>
                  </a:lnTo>
                  <a:lnTo>
                    <a:pt x="204788" y="138112"/>
                  </a:lnTo>
                  <a:lnTo>
                    <a:pt x="221457" y="169068"/>
                  </a:lnTo>
                  <a:lnTo>
                    <a:pt x="238125" y="207168"/>
                  </a:lnTo>
                  <a:lnTo>
                    <a:pt x="254794" y="254793"/>
                  </a:lnTo>
                  <a:lnTo>
                    <a:pt x="266700" y="311943"/>
                  </a:lnTo>
                  <a:lnTo>
                    <a:pt x="271463" y="376237"/>
                  </a:lnTo>
                  <a:lnTo>
                    <a:pt x="271463" y="721518"/>
                  </a:lnTo>
                  <a:lnTo>
                    <a:pt x="271463" y="988218"/>
                  </a:lnTo>
                  <a:lnTo>
                    <a:pt x="271463" y="1223962"/>
                  </a:lnTo>
                  <a:lnTo>
                    <a:pt x="271463" y="1262062"/>
                  </a:lnTo>
                  <a:lnTo>
                    <a:pt x="264319" y="1335881"/>
                  </a:lnTo>
                  <a:lnTo>
                    <a:pt x="250032" y="1445418"/>
                  </a:lnTo>
                  <a:lnTo>
                    <a:pt x="233363" y="1521618"/>
                  </a:lnTo>
                  <a:lnTo>
                    <a:pt x="221457" y="1552575"/>
                  </a:lnTo>
                  <a:lnTo>
                    <a:pt x="202407" y="1583531"/>
                  </a:lnTo>
                  <a:lnTo>
                    <a:pt x="180975" y="1607343"/>
                  </a:lnTo>
                  <a:lnTo>
                    <a:pt x="152400" y="1626393"/>
                  </a:lnTo>
                  <a:lnTo>
                    <a:pt x="121444" y="1633537"/>
                  </a:lnTo>
                  <a:lnTo>
                    <a:pt x="97632" y="1631156"/>
                  </a:lnTo>
                  <a:lnTo>
                    <a:pt x="71438" y="1619250"/>
                  </a:lnTo>
                  <a:lnTo>
                    <a:pt x="52388" y="1595437"/>
                  </a:lnTo>
                  <a:lnTo>
                    <a:pt x="35719" y="1559718"/>
                  </a:lnTo>
                  <a:lnTo>
                    <a:pt x="21432" y="1507331"/>
                  </a:lnTo>
                  <a:lnTo>
                    <a:pt x="7144" y="1419225"/>
                  </a:lnTo>
                  <a:lnTo>
                    <a:pt x="0" y="1288256"/>
                  </a:lnTo>
                  <a:lnTo>
                    <a:pt x="7144" y="1257300"/>
                  </a:lnTo>
                  <a:lnTo>
                    <a:pt x="21432" y="1212056"/>
                  </a:lnTo>
                  <a:lnTo>
                    <a:pt x="33338" y="1150143"/>
                  </a:lnTo>
                  <a:lnTo>
                    <a:pt x="45244" y="1071562"/>
                  </a:lnTo>
                  <a:lnTo>
                    <a:pt x="57150" y="942975"/>
                  </a:lnTo>
                  <a:lnTo>
                    <a:pt x="66675" y="781050"/>
                  </a:lnTo>
                  <a:lnTo>
                    <a:pt x="69057" y="645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3">
              <a:extLst>
                <a:ext uri="{FF2B5EF4-FFF2-40B4-BE49-F238E27FC236}">
                  <a16:creationId xmlns:a16="http://schemas.microsoft.com/office/drawing/2014/main" id="{3B63AACC-8816-4987-8315-2947ADA09205}"/>
                </a:ext>
              </a:extLst>
            </p:cNvPr>
            <p:cNvSpPr/>
            <p:nvPr/>
          </p:nvSpPr>
          <p:spPr>
            <a:xfrm>
              <a:off x="5553076" y="1866900"/>
              <a:ext cx="2157413" cy="617538"/>
            </a:xfrm>
            <a:custGeom>
              <a:avLst/>
              <a:gdLst>
                <a:gd name="connsiteX0" fmla="*/ 762000 w 2157413"/>
                <a:gd name="connsiteY0" fmla="*/ 316706 h 616744"/>
                <a:gd name="connsiteX1" fmla="*/ 1090613 w 2157413"/>
                <a:gd name="connsiteY1" fmla="*/ 240506 h 616744"/>
                <a:gd name="connsiteX2" fmla="*/ 1373981 w 2157413"/>
                <a:gd name="connsiteY2" fmla="*/ 176213 h 616744"/>
                <a:gd name="connsiteX3" fmla="*/ 1557338 w 2157413"/>
                <a:gd name="connsiteY3" fmla="*/ 128588 h 616744"/>
                <a:gd name="connsiteX4" fmla="*/ 1709738 w 2157413"/>
                <a:gd name="connsiteY4" fmla="*/ 85725 h 616744"/>
                <a:gd name="connsiteX5" fmla="*/ 1764506 w 2157413"/>
                <a:gd name="connsiteY5" fmla="*/ 66675 h 616744"/>
                <a:gd name="connsiteX6" fmla="*/ 1783556 w 2157413"/>
                <a:gd name="connsiteY6" fmla="*/ 57150 h 616744"/>
                <a:gd name="connsiteX7" fmla="*/ 1812131 w 2157413"/>
                <a:gd name="connsiteY7" fmla="*/ 35719 h 616744"/>
                <a:gd name="connsiteX8" fmla="*/ 1840706 w 2157413"/>
                <a:gd name="connsiteY8" fmla="*/ 9525 h 616744"/>
                <a:gd name="connsiteX9" fmla="*/ 1850231 w 2157413"/>
                <a:gd name="connsiteY9" fmla="*/ 2381 h 616744"/>
                <a:gd name="connsiteX10" fmla="*/ 1878806 w 2157413"/>
                <a:gd name="connsiteY10" fmla="*/ 0 h 616744"/>
                <a:gd name="connsiteX11" fmla="*/ 1950244 w 2157413"/>
                <a:gd name="connsiteY11" fmla="*/ 11906 h 616744"/>
                <a:gd name="connsiteX12" fmla="*/ 2028825 w 2157413"/>
                <a:gd name="connsiteY12" fmla="*/ 35719 h 616744"/>
                <a:gd name="connsiteX13" fmla="*/ 2078831 w 2157413"/>
                <a:gd name="connsiteY13" fmla="*/ 54769 h 616744"/>
                <a:gd name="connsiteX14" fmla="*/ 2100263 w 2157413"/>
                <a:gd name="connsiteY14" fmla="*/ 66675 h 616744"/>
                <a:gd name="connsiteX15" fmla="*/ 2124075 w 2157413"/>
                <a:gd name="connsiteY15" fmla="*/ 85725 h 616744"/>
                <a:gd name="connsiteX16" fmla="*/ 2147888 w 2157413"/>
                <a:gd name="connsiteY16" fmla="*/ 116681 h 616744"/>
                <a:gd name="connsiteX17" fmla="*/ 2157413 w 2157413"/>
                <a:gd name="connsiteY17" fmla="*/ 138113 h 616744"/>
                <a:gd name="connsiteX18" fmla="*/ 2152650 w 2157413"/>
                <a:gd name="connsiteY18" fmla="*/ 169069 h 616744"/>
                <a:gd name="connsiteX19" fmla="*/ 2140744 w 2157413"/>
                <a:gd name="connsiteY19" fmla="*/ 183356 h 616744"/>
                <a:gd name="connsiteX20" fmla="*/ 2109788 w 2157413"/>
                <a:gd name="connsiteY20" fmla="*/ 204788 h 616744"/>
                <a:gd name="connsiteX21" fmla="*/ 2069306 w 2157413"/>
                <a:gd name="connsiteY21" fmla="*/ 221456 h 616744"/>
                <a:gd name="connsiteX22" fmla="*/ 2028825 w 2157413"/>
                <a:gd name="connsiteY22" fmla="*/ 228600 h 616744"/>
                <a:gd name="connsiteX23" fmla="*/ 1881188 w 2157413"/>
                <a:gd name="connsiteY23" fmla="*/ 245269 h 616744"/>
                <a:gd name="connsiteX24" fmla="*/ 1728788 w 2157413"/>
                <a:gd name="connsiteY24" fmla="*/ 271463 h 616744"/>
                <a:gd name="connsiteX25" fmla="*/ 1588294 w 2157413"/>
                <a:gd name="connsiteY25" fmla="*/ 297656 h 616744"/>
                <a:gd name="connsiteX26" fmla="*/ 1419225 w 2157413"/>
                <a:gd name="connsiteY26" fmla="*/ 338138 h 616744"/>
                <a:gd name="connsiteX27" fmla="*/ 1316831 w 2157413"/>
                <a:gd name="connsiteY27" fmla="*/ 364331 h 616744"/>
                <a:gd name="connsiteX28" fmla="*/ 1092994 w 2157413"/>
                <a:gd name="connsiteY28" fmla="*/ 411956 h 616744"/>
                <a:gd name="connsiteX29" fmla="*/ 838200 w 2157413"/>
                <a:gd name="connsiteY29" fmla="*/ 473869 h 616744"/>
                <a:gd name="connsiteX30" fmla="*/ 733425 w 2157413"/>
                <a:gd name="connsiteY30" fmla="*/ 500063 h 616744"/>
                <a:gd name="connsiteX31" fmla="*/ 626269 w 2157413"/>
                <a:gd name="connsiteY31" fmla="*/ 531019 h 616744"/>
                <a:gd name="connsiteX32" fmla="*/ 542925 w 2157413"/>
                <a:gd name="connsiteY32" fmla="*/ 557213 h 616744"/>
                <a:gd name="connsiteX33" fmla="*/ 490538 w 2157413"/>
                <a:gd name="connsiteY33" fmla="*/ 578644 h 616744"/>
                <a:gd name="connsiteX34" fmla="*/ 452438 w 2157413"/>
                <a:gd name="connsiteY34" fmla="*/ 597694 h 616744"/>
                <a:gd name="connsiteX35" fmla="*/ 421481 w 2157413"/>
                <a:gd name="connsiteY35" fmla="*/ 611981 h 616744"/>
                <a:gd name="connsiteX36" fmla="*/ 397669 w 2157413"/>
                <a:gd name="connsiteY36" fmla="*/ 616744 h 616744"/>
                <a:gd name="connsiteX37" fmla="*/ 371475 w 2157413"/>
                <a:gd name="connsiteY37" fmla="*/ 611981 h 616744"/>
                <a:gd name="connsiteX38" fmla="*/ 326231 w 2157413"/>
                <a:gd name="connsiteY38" fmla="*/ 595313 h 616744"/>
                <a:gd name="connsiteX39" fmla="*/ 269081 w 2157413"/>
                <a:gd name="connsiteY39" fmla="*/ 566738 h 616744"/>
                <a:gd name="connsiteX40" fmla="*/ 200025 w 2157413"/>
                <a:gd name="connsiteY40" fmla="*/ 516731 h 616744"/>
                <a:gd name="connsiteX41" fmla="*/ 111919 w 2157413"/>
                <a:gd name="connsiteY41" fmla="*/ 445294 h 616744"/>
                <a:gd name="connsiteX42" fmla="*/ 38100 w 2157413"/>
                <a:gd name="connsiteY42" fmla="*/ 376238 h 616744"/>
                <a:gd name="connsiteX43" fmla="*/ 26194 w 2157413"/>
                <a:gd name="connsiteY43" fmla="*/ 361950 h 616744"/>
                <a:gd name="connsiteX44" fmla="*/ 11906 w 2157413"/>
                <a:gd name="connsiteY44" fmla="*/ 338138 h 616744"/>
                <a:gd name="connsiteX45" fmla="*/ 0 w 2157413"/>
                <a:gd name="connsiteY45" fmla="*/ 288131 h 616744"/>
                <a:gd name="connsiteX46" fmla="*/ 0 w 2157413"/>
                <a:gd name="connsiteY46" fmla="*/ 273844 h 616744"/>
                <a:gd name="connsiteX47" fmla="*/ 2381 w 2157413"/>
                <a:gd name="connsiteY47" fmla="*/ 264319 h 616744"/>
                <a:gd name="connsiteX48" fmla="*/ 7144 w 2157413"/>
                <a:gd name="connsiteY48" fmla="*/ 259556 h 616744"/>
                <a:gd name="connsiteX49" fmla="*/ 21431 w 2157413"/>
                <a:gd name="connsiteY49" fmla="*/ 257175 h 616744"/>
                <a:gd name="connsiteX50" fmla="*/ 42863 w 2157413"/>
                <a:gd name="connsiteY50" fmla="*/ 264319 h 616744"/>
                <a:gd name="connsiteX51" fmla="*/ 73819 w 2157413"/>
                <a:gd name="connsiteY51" fmla="*/ 280988 h 616744"/>
                <a:gd name="connsiteX52" fmla="*/ 119063 w 2157413"/>
                <a:gd name="connsiteY52" fmla="*/ 307181 h 616744"/>
                <a:gd name="connsiteX53" fmla="*/ 154781 w 2157413"/>
                <a:gd name="connsiteY53" fmla="*/ 326231 h 616744"/>
                <a:gd name="connsiteX54" fmla="*/ 202406 w 2157413"/>
                <a:gd name="connsiteY54" fmla="*/ 345281 h 616744"/>
                <a:gd name="connsiteX55" fmla="*/ 261938 w 2157413"/>
                <a:gd name="connsiteY55" fmla="*/ 361950 h 616744"/>
                <a:gd name="connsiteX56" fmla="*/ 345281 w 2157413"/>
                <a:gd name="connsiteY56" fmla="*/ 373856 h 616744"/>
                <a:gd name="connsiteX57" fmla="*/ 416719 w 2157413"/>
                <a:gd name="connsiteY57" fmla="*/ 381000 h 616744"/>
                <a:gd name="connsiteX58" fmla="*/ 464344 w 2157413"/>
                <a:gd name="connsiteY58" fmla="*/ 381000 h 616744"/>
                <a:gd name="connsiteX59" fmla="*/ 590550 w 2157413"/>
                <a:gd name="connsiteY59" fmla="*/ 354806 h 616744"/>
                <a:gd name="connsiteX60" fmla="*/ 762000 w 2157413"/>
                <a:gd name="connsiteY60" fmla="*/ 316706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57413" h="616744">
                  <a:moveTo>
                    <a:pt x="762000" y="316706"/>
                  </a:moveTo>
                  <a:lnTo>
                    <a:pt x="1090613" y="240506"/>
                  </a:lnTo>
                  <a:lnTo>
                    <a:pt x="1373981" y="176213"/>
                  </a:lnTo>
                  <a:lnTo>
                    <a:pt x="1557338" y="128588"/>
                  </a:lnTo>
                  <a:lnTo>
                    <a:pt x="1709738" y="85725"/>
                  </a:lnTo>
                  <a:lnTo>
                    <a:pt x="1764506" y="66675"/>
                  </a:lnTo>
                  <a:lnTo>
                    <a:pt x="1783556" y="57150"/>
                  </a:lnTo>
                  <a:lnTo>
                    <a:pt x="1812131" y="35719"/>
                  </a:lnTo>
                  <a:lnTo>
                    <a:pt x="1840706" y="9525"/>
                  </a:lnTo>
                  <a:lnTo>
                    <a:pt x="1850231" y="2381"/>
                  </a:lnTo>
                  <a:lnTo>
                    <a:pt x="1878806" y="0"/>
                  </a:lnTo>
                  <a:lnTo>
                    <a:pt x="1950244" y="11906"/>
                  </a:lnTo>
                  <a:lnTo>
                    <a:pt x="2028825" y="35719"/>
                  </a:lnTo>
                  <a:lnTo>
                    <a:pt x="2078831" y="54769"/>
                  </a:lnTo>
                  <a:lnTo>
                    <a:pt x="2100263" y="66675"/>
                  </a:lnTo>
                  <a:lnTo>
                    <a:pt x="2124075" y="85725"/>
                  </a:lnTo>
                  <a:lnTo>
                    <a:pt x="2147888" y="116681"/>
                  </a:lnTo>
                  <a:lnTo>
                    <a:pt x="2157413" y="138113"/>
                  </a:lnTo>
                  <a:lnTo>
                    <a:pt x="2152650" y="169069"/>
                  </a:lnTo>
                  <a:lnTo>
                    <a:pt x="2140744" y="183356"/>
                  </a:lnTo>
                  <a:lnTo>
                    <a:pt x="2109788" y="204788"/>
                  </a:lnTo>
                  <a:lnTo>
                    <a:pt x="2069306" y="221456"/>
                  </a:lnTo>
                  <a:lnTo>
                    <a:pt x="2028825" y="228600"/>
                  </a:lnTo>
                  <a:lnTo>
                    <a:pt x="1881188" y="245269"/>
                  </a:lnTo>
                  <a:lnTo>
                    <a:pt x="1728788" y="271463"/>
                  </a:lnTo>
                  <a:lnTo>
                    <a:pt x="1588294" y="297656"/>
                  </a:lnTo>
                  <a:lnTo>
                    <a:pt x="1419225" y="338138"/>
                  </a:lnTo>
                  <a:lnTo>
                    <a:pt x="1316831" y="364331"/>
                  </a:lnTo>
                  <a:lnTo>
                    <a:pt x="1092994" y="411956"/>
                  </a:lnTo>
                  <a:lnTo>
                    <a:pt x="838200" y="473869"/>
                  </a:lnTo>
                  <a:lnTo>
                    <a:pt x="733425" y="500063"/>
                  </a:lnTo>
                  <a:lnTo>
                    <a:pt x="626269" y="531019"/>
                  </a:lnTo>
                  <a:lnTo>
                    <a:pt x="542925" y="557213"/>
                  </a:lnTo>
                  <a:lnTo>
                    <a:pt x="490538" y="578644"/>
                  </a:lnTo>
                  <a:lnTo>
                    <a:pt x="452438" y="597694"/>
                  </a:lnTo>
                  <a:lnTo>
                    <a:pt x="421481" y="611981"/>
                  </a:lnTo>
                  <a:lnTo>
                    <a:pt x="397669" y="616744"/>
                  </a:lnTo>
                  <a:lnTo>
                    <a:pt x="371475" y="611981"/>
                  </a:lnTo>
                  <a:lnTo>
                    <a:pt x="326231" y="595313"/>
                  </a:lnTo>
                  <a:lnTo>
                    <a:pt x="269081" y="566738"/>
                  </a:lnTo>
                  <a:lnTo>
                    <a:pt x="200025" y="516731"/>
                  </a:lnTo>
                  <a:lnTo>
                    <a:pt x="111919" y="445294"/>
                  </a:lnTo>
                  <a:lnTo>
                    <a:pt x="38100" y="376238"/>
                  </a:lnTo>
                  <a:lnTo>
                    <a:pt x="26194" y="361950"/>
                  </a:lnTo>
                  <a:lnTo>
                    <a:pt x="11906" y="338138"/>
                  </a:lnTo>
                  <a:lnTo>
                    <a:pt x="0" y="288131"/>
                  </a:lnTo>
                  <a:lnTo>
                    <a:pt x="0" y="273844"/>
                  </a:lnTo>
                  <a:lnTo>
                    <a:pt x="2381" y="264319"/>
                  </a:lnTo>
                  <a:lnTo>
                    <a:pt x="7144" y="259556"/>
                  </a:lnTo>
                  <a:lnTo>
                    <a:pt x="21431" y="257175"/>
                  </a:lnTo>
                  <a:lnTo>
                    <a:pt x="42863" y="264319"/>
                  </a:lnTo>
                  <a:lnTo>
                    <a:pt x="73819" y="280988"/>
                  </a:lnTo>
                  <a:lnTo>
                    <a:pt x="119063" y="307181"/>
                  </a:lnTo>
                  <a:lnTo>
                    <a:pt x="154781" y="326231"/>
                  </a:lnTo>
                  <a:lnTo>
                    <a:pt x="202406" y="345281"/>
                  </a:lnTo>
                  <a:lnTo>
                    <a:pt x="261938" y="361950"/>
                  </a:lnTo>
                  <a:lnTo>
                    <a:pt x="345281" y="373856"/>
                  </a:lnTo>
                  <a:lnTo>
                    <a:pt x="416719" y="381000"/>
                  </a:lnTo>
                  <a:lnTo>
                    <a:pt x="464344" y="381000"/>
                  </a:lnTo>
                  <a:lnTo>
                    <a:pt x="590550" y="354806"/>
                  </a:lnTo>
                  <a:lnTo>
                    <a:pt x="7620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30547F7F-E54E-45E4-89A2-FBE6B051E05F}"/>
                </a:ext>
              </a:extLst>
            </p:cNvPr>
            <p:cNvSpPr/>
            <p:nvPr/>
          </p:nvSpPr>
          <p:spPr>
            <a:xfrm>
              <a:off x="6162676" y="1298576"/>
              <a:ext cx="2170113" cy="2378075"/>
            </a:xfrm>
            <a:custGeom>
              <a:avLst/>
              <a:gdLst>
                <a:gd name="connsiteX0" fmla="*/ 945084 w 2169398"/>
                <a:gd name="connsiteY0" fmla="*/ 1258067 h 2378054"/>
                <a:gd name="connsiteX1" fmla="*/ 892920 w 2169398"/>
                <a:gd name="connsiteY1" fmla="*/ 1184424 h 2378054"/>
                <a:gd name="connsiteX2" fmla="*/ 837688 w 2169398"/>
                <a:gd name="connsiteY2" fmla="*/ 1104644 h 2378054"/>
                <a:gd name="connsiteX3" fmla="*/ 779388 w 2169398"/>
                <a:gd name="connsiteY3" fmla="*/ 1012591 h 2378054"/>
                <a:gd name="connsiteX4" fmla="*/ 718018 w 2169398"/>
                <a:gd name="connsiteY4" fmla="*/ 914400 h 2378054"/>
                <a:gd name="connsiteX5" fmla="*/ 662786 w 2169398"/>
                <a:gd name="connsiteY5" fmla="*/ 773251 h 2378054"/>
                <a:gd name="connsiteX6" fmla="*/ 595280 w 2169398"/>
                <a:gd name="connsiteY6" fmla="*/ 635171 h 2378054"/>
                <a:gd name="connsiteX7" fmla="*/ 530843 w 2169398"/>
                <a:gd name="connsiteY7" fmla="*/ 494022 h 2378054"/>
                <a:gd name="connsiteX8" fmla="*/ 472542 w 2169398"/>
                <a:gd name="connsiteY8" fmla="*/ 349804 h 2378054"/>
                <a:gd name="connsiteX9" fmla="*/ 463337 w 2169398"/>
                <a:gd name="connsiteY9" fmla="*/ 325256 h 2378054"/>
                <a:gd name="connsiteX10" fmla="*/ 451063 w 2169398"/>
                <a:gd name="connsiteY10" fmla="*/ 276161 h 2378054"/>
                <a:gd name="connsiteX11" fmla="*/ 441857 w 2169398"/>
                <a:gd name="connsiteY11" fmla="*/ 199450 h 2378054"/>
                <a:gd name="connsiteX12" fmla="*/ 438789 w 2169398"/>
                <a:gd name="connsiteY12" fmla="*/ 135012 h 2378054"/>
                <a:gd name="connsiteX13" fmla="*/ 432652 w 2169398"/>
                <a:gd name="connsiteY13" fmla="*/ 119670 h 2378054"/>
                <a:gd name="connsiteX14" fmla="*/ 405036 w 2169398"/>
                <a:gd name="connsiteY14" fmla="*/ 101259 h 2378054"/>
                <a:gd name="connsiteX15" fmla="*/ 352872 w 2169398"/>
                <a:gd name="connsiteY15" fmla="*/ 73643 h 2378054"/>
                <a:gd name="connsiteX16" fmla="*/ 325256 w 2169398"/>
                <a:gd name="connsiteY16" fmla="*/ 61369 h 2378054"/>
                <a:gd name="connsiteX17" fmla="*/ 273092 w 2169398"/>
                <a:gd name="connsiteY17" fmla="*/ 42958 h 2378054"/>
                <a:gd name="connsiteX18" fmla="*/ 214792 w 2169398"/>
                <a:gd name="connsiteY18" fmla="*/ 27616 h 2378054"/>
                <a:gd name="connsiteX19" fmla="*/ 144217 w 2169398"/>
                <a:gd name="connsiteY19" fmla="*/ 15342 h 2378054"/>
                <a:gd name="connsiteX20" fmla="*/ 82848 w 2169398"/>
                <a:gd name="connsiteY20" fmla="*/ 12274 h 2378054"/>
                <a:gd name="connsiteX21" fmla="*/ 58300 w 2169398"/>
                <a:gd name="connsiteY21" fmla="*/ 12274 h 2378054"/>
                <a:gd name="connsiteX22" fmla="*/ 39890 w 2169398"/>
                <a:gd name="connsiteY22" fmla="*/ 6137 h 2378054"/>
                <a:gd name="connsiteX23" fmla="*/ 21479 w 2169398"/>
                <a:gd name="connsiteY23" fmla="*/ 0 h 2378054"/>
                <a:gd name="connsiteX24" fmla="*/ 21479 w 2169398"/>
                <a:gd name="connsiteY24" fmla="*/ 0 h 2378054"/>
                <a:gd name="connsiteX25" fmla="*/ 3068 w 2169398"/>
                <a:gd name="connsiteY25" fmla="*/ 3069 h 2378054"/>
                <a:gd name="connsiteX26" fmla="*/ 0 w 2169398"/>
                <a:gd name="connsiteY26" fmla="*/ 18411 h 2378054"/>
                <a:gd name="connsiteX27" fmla="*/ 9205 w 2169398"/>
                <a:gd name="connsiteY27" fmla="*/ 42958 h 2378054"/>
                <a:gd name="connsiteX28" fmla="*/ 18410 w 2169398"/>
                <a:gd name="connsiteY28" fmla="*/ 55232 h 2378054"/>
                <a:gd name="connsiteX29" fmla="*/ 46026 w 2169398"/>
                <a:gd name="connsiteY29" fmla="*/ 70575 h 2378054"/>
                <a:gd name="connsiteX30" fmla="*/ 79779 w 2169398"/>
                <a:gd name="connsiteY30" fmla="*/ 88985 h 2378054"/>
                <a:gd name="connsiteX31" fmla="*/ 107396 w 2169398"/>
                <a:gd name="connsiteY31" fmla="*/ 110464 h 2378054"/>
                <a:gd name="connsiteX32" fmla="*/ 131943 w 2169398"/>
                <a:gd name="connsiteY32" fmla="*/ 135012 h 2378054"/>
                <a:gd name="connsiteX33" fmla="*/ 165696 w 2169398"/>
                <a:gd name="connsiteY33" fmla="*/ 177971 h 2378054"/>
                <a:gd name="connsiteX34" fmla="*/ 211723 w 2169398"/>
                <a:gd name="connsiteY34" fmla="*/ 263887 h 2378054"/>
                <a:gd name="connsiteX35" fmla="*/ 303777 w 2169398"/>
                <a:gd name="connsiteY35" fmla="*/ 475611 h 2378054"/>
                <a:gd name="connsiteX36" fmla="*/ 371283 w 2169398"/>
                <a:gd name="connsiteY36" fmla="*/ 622897 h 2378054"/>
                <a:gd name="connsiteX37" fmla="*/ 423447 w 2169398"/>
                <a:gd name="connsiteY37" fmla="*/ 736430 h 2378054"/>
                <a:gd name="connsiteX38" fmla="*/ 469473 w 2169398"/>
                <a:gd name="connsiteY38" fmla="*/ 831552 h 2378054"/>
                <a:gd name="connsiteX39" fmla="*/ 515500 w 2169398"/>
                <a:gd name="connsiteY39" fmla="*/ 957358 h 2378054"/>
                <a:gd name="connsiteX40" fmla="*/ 561527 w 2169398"/>
                <a:gd name="connsiteY40" fmla="*/ 1024864 h 2378054"/>
                <a:gd name="connsiteX41" fmla="*/ 613691 w 2169398"/>
                <a:gd name="connsiteY41" fmla="*/ 1110781 h 2378054"/>
                <a:gd name="connsiteX42" fmla="*/ 693471 w 2169398"/>
                <a:gd name="connsiteY42" fmla="*/ 1227383 h 2378054"/>
                <a:gd name="connsiteX43" fmla="*/ 754840 w 2169398"/>
                <a:gd name="connsiteY43" fmla="*/ 1310231 h 2378054"/>
                <a:gd name="connsiteX44" fmla="*/ 819277 w 2169398"/>
                <a:gd name="connsiteY44" fmla="*/ 1396148 h 2378054"/>
                <a:gd name="connsiteX45" fmla="*/ 880647 w 2169398"/>
                <a:gd name="connsiteY45" fmla="*/ 1475928 h 2378054"/>
                <a:gd name="connsiteX46" fmla="*/ 945084 w 2169398"/>
                <a:gd name="connsiteY46" fmla="*/ 1555707 h 2378054"/>
                <a:gd name="connsiteX47" fmla="*/ 1064754 w 2169398"/>
                <a:gd name="connsiteY47" fmla="*/ 1693788 h 2378054"/>
                <a:gd name="connsiteX48" fmla="*/ 1181355 w 2169398"/>
                <a:gd name="connsiteY48" fmla="*/ 1813458 h 2378054"/>
                <a:gd name="connsiteX49" fmla="*/ 1343984 w 2169398"/>
                <a:gd name="connsiteY49" fmla="*/ 1957675 h 2378054"/>
                <a:gd name="connsiteX50" fmla="*/ 1448311 w 2169398"/>
                <a:gd name="connsiteY50" fmla="*/ 2037455 h 2378054"/>
                <a:gd name="connsiteX51" fmla="*/ 1577186 w 2169398"/>
                <a:gd name="connsiteY51" fmla="*/ 2132577 h 2378054"/>
                <a:gd name="connsiteX52" fmla="*/ 1675377 w 2169398"/>
                <a:gd name="connsiteY52" fmla="*/ 2200083 h 2378054"/>
                <a:gd name="connsiteX53" fmla="*/ 1798115 w 2169398"/>
                <a:gd name="connsiteY53" fmla="*/ 2273726 h 2378054"/>
                <a:gd name="connsiteX54" fmla="*/ 1920853 w 2169398"/>
                <a:gd name="connsiteY54" fmla="*/ 2335095 h 2378054"/>
                <a:gd name="connsiteX55" fmla="*/ 2025181 w 2169398"/>
                <a:gd name="connsiteY55" fmla="*/ 2374985 h 2378054"/>
                <a:gd name="connsiteX56" fmla="*/ 2055865 w 2169398"/>
                <a:gd name="connsiteY56" fmla="*/ 2378054 h 2378054"/>
                <a:gd name="connsiteX57" fmla="*/ 2092687 w 2169398"/>
                <a:gd name="connsiteY57" fmla="*/ 2374985 h 2378054"/>
                <a:gd name="connsiteX58" fmla="*/ 2126440 w 2169398"/>
                <a:gd name="connsiteY58" fmla="*/ 2362711 h 2378054"/>
                <a:gd name="connsiteX59" fmla="*/ 2147919 w 2169398"/>
                <a:gd name="connsiteY59" fmla="*/ 2347369 h 2378054"/>
                <a:gd name="connsiteX60" fmla="*/ 2160193 w 2169398"/>
                <a:gd name="connsiteY60" fmla="*/ 2322822 h 2378054"/>
                <a:gd name="connsiteX61" fmla="*/ 2166330 w 2169398"/>
                <a:gd name="connsiteY61" fmla="*/ 2298274 h 2378054"/>
                <a:gd name="connsiteX62" fmla="*/ 2169398 w 2169398"/>
                <a:gd name="connsiteY62" fmla="*/ 2273726 h 2378054"/>
                <a:gd name="connsiteX63" fmla="*/ 2160193 w 2169398"/>
                <a:gd name="connsiteY63" fmla="*/ 2236905 h 2378054"/>
                <a:gd name="connsiteX64" fmla="*/ 2141782 w 2169398"/>
                <a:gd name="connsiteY64" fmla="*/ 2197015 h 2378054"/>
                <a:gd name="connsiteX65" fmla="*/ 1801184 w 2169398"/>
                <a:gd name="connsiteY65" fmla="*/ 1976086 h 2378054"/>
                <a:gd name="connsiteX66" fmla="*/ 1752088 w 2169398"/>
                <a:gd name="connsiteY66" fmla="*/ 1960744 h 2378054"/>
                <a:gd name="connsiteX67" fmla="*/ 1684582 w 2169398"/>
                <a:gd name="connsiteY67" fmla="*/ 1926991 h 2378054"/>
                <a:gd name="connsiteX68" fmla="*/ 1552639 w 2169398"/>
                <a:gd name="connsiteY68" fmla="*/ 1844142 h 2378054"/>
                <a:gd name="connsiteX69" fmla="*/ 1423763 w 2169398"/>
                <a:gd name="connsiteY69" fmla="*/ 1749020 h 2378054"/>
                <a:gd name="connsiteX70" fmla="*/ 1310231 w 2169398"/>
                <a:gd name="connsiteY70" fmla="*/ 1653898 h 2378054"/>
                <a:gd name="connsiteX71" fmla="*/ 1196698 w 2169398"/>
                <a:gd name="connsiteY71" fmla="*/ 1546502 h 2378054"/>
                <a:gd name="connsiteX72" fmla="*/ 1086233 w 2169398"/>
                <a:gd name="connsiteY72" fmla="*/ 1429901 h 2378054"/>
                <a:gd name="connsiteX73" fmla="*/ 945084 w 2169398"/>
                <a:gd name="connsiteY73" fmla="*/ 1258067 h 237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69398" h="2378054">
                  <a:moveTo>
                    <a:pt x="945084" y="1258067"/>
                  </a:moveTo>
                  <a:lnTo>
                    <a:pt x="892920" y="1184424"/>
                  </a:lnTo>
                  <a:lnTo>
                    <a:pt x="837688" y="1104644"/>
                  </a:lnTo>
                  <a:lnTo>
                    <a:pt x="779388" y="1012591"/>
                  </a:lnTo>
                  <a:lnTo>
                    <a:pt x="718018" y="914400"/>
                  </a:lnTo>
                  <a:lnTo>
                    <a:pt x="662786" y="773251"/>
                  </a:lnTo>
                  <a:lnTo>
                    <a:pt x="595280" y="635171"/>
                  </a:lnTo>
                  <a:lnTo>
                    <a:pt x="530843" y="494022"/>
                  </a:lnTo>
                  <a:lnTo>
                    <a:pt x="472542" y="349804"/>
                  </a:lnTo>
                  <a:lnTo>
                    <a:pt x="463337" y="325256"/>
                  </a:lnTo>
                  <a:lnTo>
                    <a:pt x="451063" y="276161"/>
                  </a:lnTo>
                  <a:lnTo>
                    <a:pt x="441857" y="199450"/>
                  </a:lnTo>
                  <a:lnTo>
                    <a:pt x="438789" y="135012"/>
                  </a:lnTo>
                  <a:lnTo>
                    <a:pt x="432652" y="119670"/>
                  </a:lnTo>
                  <a:lnTo>
                    <a:pt x="405036" y="101259"/>
                  </a:lnTo>
                  <a:lnTo>
                    <a:pt x="352872" y="73643"/>
                  </a:lnTo>
                  <a:lnTo>
                    <a:pt x="325256" y="61369"/>
                  </a:lnTo>
                  <a:lnTo>
                    <a:pt x="273092" y="42958"/>
                  </a:lnTo>
                  <a:lnTo>
                    <a:pt x="214792" y="27616"/>
                  </a:lnTo>
                  <a:lnTo>
                    <a:pt x="144217" y="15342"/>
                  </a:lnTo>
                  <a:lnTo>
                    <a:pt x="82848" y="12274"/>
                  </a:lnTo>
                  <a:lnTo>
                    <a:pt x="58300" y="12274"/>
                  </a:lnTo>
                  <a:lnTo>
                    <a:pt x="39890" y="6137"/>
                  </a:lnTo>
                  <a:lnTo>
                    <a:pt x="21479" y="0"/>
                  </a:lnTo>
                  <a:lnTo>
                    <a:pt x="21479" y="0"/>
                  </a:lnTo>
                  <a:lnTo>
                    <a:pt x="3068" y="3069"/>
                  </a:lnTo>
                  <a:lnTo>
                    <a:pt x="0" y="18411"/>
                  </a:lnTo>
                  <a:lnTo>
                    <a:pt x="9205" y="42958"/>
                  </a:lnTo>
                  <a:lnTo>
                    <a:pt x="18410" y="55232"/>
                  </a:lnTo>
                  <a:lnTo>
                    <a:pt x="46026" y="70575"/>
                  </a:lnTo>
                  <a:lnTo>
                    <a:pt x="79779" y="88985"/>
                  </a:lnTo>
                  <a:lnTo>
                    <a:pt x="107396" y="110464"/>
                  </a:lnTo>
                  <a:lnTo>
                    <a:pt x="131943" y="135012"/>
                  </a:lnTo>
                  <a:lnTo>
                    <a:pt x="165696" y="177971"/>
                  </a:lnTo>
                  <a:lnTo>
                    <a:pt x="211723" y="263887"/>
                  </a:lnTo>
                  <a:lnTo>
                    <a:pt x="303777" y="475611"/>
                  </a:lnTo>
                  <a:lnTo>
                    <a:pt x="371283" y="622897"/>
                  </a:lnTo>
                  <a:lnTo>
                    <a:pt x="423447" y="736430"/>
                  </a:lnTo>
                  <a:lnTo>
                    <a:pt x="469473" y="831552"/>
                  </a:lnTo>
                  <a:lnTo>
                    <a:pt x="515500" y="957358"/>
                  </a:lnTo>
                  <a:lnTo>
                    <a:pt x="561527" y="1024864"/>
                  </a:lnTo>
                  <a:lnTo>
                    <a:pt x="613691" y="1110781"/>
                  </a:lnTo>
                  <a:lnTo>
                    <a:pt x="693471" y="1227383"/>
                  </a:lnTo>
                  <a:lnTo>
                    <a:pt x="754840" y="1310231"/>
                  </a:lnTo>
                  <a:lnTo>
                    <a:pt x="819277" y="1396148"/>
                  </a:lnTo>
                  <a:lnTo>
                    <a:pt x="880647" y="1475928"/>
                  </a:lnTo>
                  <a:lnTo>
                    <a:pt x="945084" y="1555707"/>
                  </a:lnTo>
                  <a:lnTo>
                    <a:pt x="1064754" y="1693788"/>
                  </a:lnTo>
                  <a:lnTo>
                    <a:pt x="1181355" y="1813458"/>
                  </a:lnTo>
                  <a:lnTo>
                    <a:pt x="1343984" y="1957675"/>
                  </a:lnTo>
                  <a:lnTo>
                    <a:pt x="1448311" y="2037455"/>
                  </a:lnTo>
                  <a:lnTo>
                    <a:pt x="1577186" y="2132577"/>
                  </a:lnTo>
                  <a:lnTo>
                    <a:pt x="1675377" y="2200083"/>
                  </a:lnTo>
                  <a:lnTo>
                    <a:pt x="1798115" y="2273726"/>
                  </a:lnTo>
                  <a:lnTo>
                    <a:pt x="1920853" y="2335095"/>
                  </a:lnTo>
                  <a:lnTo>
                    <a:pt x="2025181" y="2374985"/>
                  </a:lnTo>
                  <a:lnTo>
                    <a:pt x="2055865" y="2378054"/>
                  </a:lnTo>
                  <a:lnTo>
                    <a:pt x="2092687" y="2374985"/>
                  </a:lnTo>
                  <a:lnTo>
                    <a:pt x="2126440" y="2362711"/>
                  </a:lnTo>
                  <a:lnTo>
                    <a:pt x="2147919" y="2347369"/>
                  </a:lnTo>
                  <a:lnTo>
                    <a:pt x="2160193" y="2322822"/>
                  </a:lnTo>
                  <a:lnTo>
                    <a:pt x="2166330" y="2298274"/>
                  </a:lnTo>
                  <a:lnTo>
                    <a:pt x="2169398" y="2273726"/>
                  </a:lnTo>
                  <a:lnTo>
                    <a:pt x="2160193" y="2236905"/>
                  </a:lnTo>
                  <a:lnTo>
                    <a:pt x="2141782" y="2197015"/>
                  </a:lnTo>
                  <a:lnTo>
                    <a:pt x="1801184" y="1976086"/>
                  </a:lnTo>
                  <a:lnTo>
                    <a:pt x="1752088" y="1960744"/>
                  </a:lnTo>
                  <a:lnTo>
                    <a:pt x="1684582" y="1926991"/>
                  </a:lnTo>
                  <a:lnTo>
                    <a:pt x="1552639" y="1844142"/>
                  </a:lnTo>
                  <a:lnTo>
                    <a:pt x="1423763" y="1749020"/>
                  </a:lnTo>
                  <a:lnTo>
                    <a:pt x="1310231" y="1653898"/>
                  </a:lnTo>
                  <a:lnTo>
                    <a:pt x="1196698" y="1546502"/>
                  </a:lnTo>
                  <a:lnTo>
                    <a:pt x="1086233" y="1429901"/>
                  </a:lnTo>
                  <a:lnTo>
                    <a:pt x="945084" y="1258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6">
              <a:extLst>
                <a:ext uri="{FF2B5EF4-FFF2-40B4-BE49-F238E27FC236}">
                  <a16:creationId xmlns:a16="http://schemas.microsoft.com/office/drawing/2014/main" id="{87E9FB18-334D-4526-B0FB-8F31AA9F9EB2}"/>
                </a:ext>
              </a:extLst>
            </p:cNvPr>
            <p:cNvSpPr/>
            <p:nvPr/>
          </p:nvSpPr>
          <p:spPr>
            <a:xfrm>
              <a:off x="7913688" y="2627314"/>
              <a:ext cx="412750" cy="954087"/>
            </a:xfrm>
            <a:custGeom>
              <a:avLst/>
              <a:gdLst>
                <a:gd name="connsiteX0" fmla="*/ 340519 w 414337"/>
                <a:gd name="connsiteY0" fmla="*/ 264319 h 954881"/>
                <a:gd name="connsiteX1" fmla="*/ 340519 w 414337"/>
                <a:gd name="connsiteY1" fmla="*/ 452437 h 954881"/>
                <a:gd name="connsiteX2" fmla="*/ 340519 w 414337"/>
                <a:gd name="connsiteY2" fmla="*/ 609600 h 954881"/>
                <a:gd name="connsiteX3" fmla="*/ 340519 w 414337"/>
                <a:gd name="connsiteY3" fmla="*/ 661987 h 954881"/>
                <a:gd name="connsiteX4" fmla="*/ 345281 w 414337"/>
                <a:gd name="connsiteY4" fmla="*/ 707231 h 954881"/>
                <a:gd name="connsiteX5" fmla="*/ 347662 w 414337"/>
                <a:gd name="connsiteY5" fmla="*/ 733425 h 954881"/>
                <a:gd name="connsiteX6" fmla="*/ 354806 w 414337"/>
                <a:gd name="connsiteY6" fmla="*/ 764381 h 954881"/>
                <a:gd name="connsiteX7" fmla="*/ 369094 w 414337"/>
                <a:gd name="connsiteY7" fmla="*/ 816769 h 954881"/>
                <a:gd name="connsiteX8" fmla="*/ 383381 w 414337"/>
                <a:gd name="connsiteY8" fmla="*/ 854869 h 954881"/>
                <a:gd name="connsiteX9" fmla="*/ 388144 w 414337"/>
                <a:gd name="connsiteY9" fmla="*/ 864394 h 954881"/>
                <a:gd name="connsiteX10" fmla="*/ 404812 w 414337"/>
                <a:gd name="connsiteY10" fmla="*/ 900112 h 954881"/>
                <a:gd name="connsiteX11" fmla="*/ 414337 w 414337"/>
                <a:gd name="connsiteY11" fmla="*/ 954881 h 954881"/>
                <a:gd name="connsiteX12" fmla="*/ 0 w 414337"/>
                <a:gd name="connsiteY12" fmla="*/ 635794 h 954881"/>
                <a:gd name="connsiteX13" fmla="*/ 47625 w 414337"/>
                <a:gd name="connsiteY13" fmla="*/ 642937 h 954881"/>
                <a:gd name="connsiteX14" fmla="*/ 64294 w 414337"/>
                <a:gd name="connsiteY14" fmla="*/ 642937 h 954881"/>
                <a:gd name="connsiteX15" fmla="*/ 95250 w 414337"/>
                <a:gd name="connsiteY15" fmla="*/ 635794 h 954881"/>
                <a:gd name="connsiteX16" fmla="*/ 119062 w 414337"/>
                <a:gd name="connsiteY16" fmla="*/ 621506 h 954881"/>
                <a:gd name="connsiteX17" fmla="*/ 133350 w 414337"/>
                <a:gd name="connsiteY17" fmla="*/ 597694 h 954881"/>
                <a:gd name="connsiteX18" fmla="*/ 164306 w 414337"/>
                <a:gd name="connsiteY18" fmla="*/ 492919 h 954881"/>
                <a:gd name="connsiteX19" fmla="*/ 226219 w 414337"/>
                <a:gd name="connsiteY19" fmla="*/ 250031 h 954881"/>
                <a:gd name="connsiteX20" fmla="*/ 266700 w 414337"/>
                <a:gd name="connsiteY20" fmla="*/ 95250 h 954881"/>
                <a:gd name="connsiteX21" fmla="*/ 280987 w 414337"/>
                <a:gd name="connsiteY21" fmla="*/ 42862 h 954881"/>
                <a:gd name="connsiteX22" fmla="*/ 292894 w 414337"/>
                <a:gd name="connsiteY22" fmla="*/ 11906 h 954881"/>
                <a:gd name="connsiteX23" fmla="*/ 304800 w 414337"/>
                <a:gd name="connsiteY23" fmla="*/ 2381 h 954881"/>
                <a:gd name="connsiteX24" fmla="*/ 311944 w 414337"/>
                <a:gd name="connsiteY24" fmla="*/ 0 h 954881"/>
                <a:gd name="connsiteX25" fmla="*/ 321469 w 414337"/>
                <a:gd name="connsiteY25" fmla="*/ 2381 h 954881"/>
                <a:gd name="connsiteX26" fmla="*/ 330994 w 414337"/>
                <a:gd name="connsiteY26" fmla="*/ 16669 h 954881"/>
                <a:gd name="connsiteX27" fmla="*/ 338137 w 414337"/>
                <a:gd name="connsiteY27" fmla="*/ 45244 h 954881"/>
                <a:gd name="connsiteX28" fmla="*/ 342900 w 414337"/>
                <a:gd name="connsiteY28" fmla="*/ 92869 h 954881"/>
                <a:gd name="connsiteX29" fmla="*/ 340519 w 414337"/>
                <a:gd name="connsiteY29" fmla="*/ 264319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954881">
                  <a:moveTo>
                    <a:pt x="340519" y="264319"/>
                  </a:moveTo>
                  <a:lnTo>
                    <a:pt x="340519" y="452437"/>
                  </a:lnTo>
                  <a:lnTo>
                    <a:pt x="340519" y="609600"/>
                  </a:lnTo>
                  <a:lnTo>
                    <a:pt x="340519" y="661987"/>
                  </a:lnTo>
                  <a:lnTo>
                    <a:pt x="345281" y="707231"/>
                  </a:lnTo>
                  <a:lnTo>
                    <a:pt x="347662" y="733425"/>
                  </a:lnTo>
                  <a:lnTo>
                    <a:pt x="354806" y="764381"/>
                  </a:lnTo>
                  <a:lnTo>
                    <a:pt x="369094" y="816769"/>
                  </a:lnTo>
                  <a:lnTo>
                    <a:pt x="383381" y="854869"/>
                  </a:lnTo>
                  <a:lnTo>
                    <a:pt x="388144" y="864394"/>
                  </a:lnTo>
                  <a:lnTo>
                    <a:pt x="404812" y="900112"/>
                  </a:lnTo>
                  <a:lnTo>
                    <a:pt x="414337" y="954881"/>
                  </a:lnTo>
                  <a:lnTo>
                    <a:pt x="0" y="635794"/>
                  </a:lnTo>
                  <a:lnTo>
                    <a:pt x="47625" y="642937"/>
                  </a:lnTo>
                  <a:lnTo>
                    <a:pt x="64294" y="642937"/>
                  </a:lnTo>
                  <a:lnTo>
                    <a:pt x="95250" y="635794"/>
                  </a:lnTo>
                  <a:lnTo>
                    <a:pt x="119062" y="621506"/>
                  </a:lnTo>
                  <a:lnTo>
                    <a:pt x="133350" y="597694"/>
                  </a:lnTo>
                  <a:lnTo>
                    <a:pt x="164306" y="492919"/>
                  </a:lnTo>
                  <a:lnTo>
                    <a:pt x="226219" y="250031"/>
                  </a:lnTo>
                  <a:lnTo>
                    <a:pt x="266700" y="95250"/>
                  </a:lnTo>
                  <a:lnTo>
                    <a:pt x="280987" y="42862"/>
                  </a:lnTo>
                  <a:lnTo>
                    <a:pt x="292894" y="11906"/>
                  </a:lnTo>
                  <a:lnTo>
                    <a:pt x="304800" y="2381"/>
                  </a:lnTo>
                  <a:lnTo>
                    <a:pt x="311944" y="0"/>
                  </a:lnTo>
                  <a:lnTo>
                    <a:pt x="321469" y="2381"/>
                  </a:lnTo>
                  <a:lnTo>
                    <a:pt x="330994" y="16669"/>
                  </a:lnTo>
                  <a:lnTo>
                    <a:pt x="338137" y="45244"/>
                  </a:lnTo>
                  <a:lnTo>
                    <a:pt x="342900" y="92869"/>
                  </a:lnTo>
                  <a:cubicBezTo>
                    <a:pt x="342106" y="150019"/>
                    <a:pt x="341313" y="207169"/>
                    <a:pt x="340519" y="2643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4">
              <a:extLst>
                <a:ext uri="{FF2B5EF4-FFF2-40B4-BE49-F238E27FC236}">
                  <a16:creationId xmlns:a16="http://schemas.microsoft.com/office/drawing/2014/main" id="{3AD386AB-44F1-4536-9C88-941AA5432E27}"/>
                </a:ext>
              </a:extLst>
            </p:cNvPr>
            <p:cNvSpPr/>
            <p:nvPr/>
          </p:nvSpPr>
          <p:spPr>
            <a:xfrm>
              <a:off x="7504114" y="1381125"/>
              <a:ext cx="657225" cy="630238"/>
            </a:xfrm>
            <a:custGeom>
              <a:avLst/>
              <a:gdLst>
                <a:gd name="connsiteX0" fmla="*/ 323850 w 657225"/>
                <a:gd name="connsiteY0" fmla="*/ 371475 h 631031"/>
                <a:gd name="connsiteX1" fmla="*/ 288131 w 657225"/>
                <a:gd name="connsiteY1" fmla="*/ 316706 h 631031"/>
                <a:gd name="connsiteX2" fmla="*/ 238125 w 657225"/>
                <a:gd name="connsiteY2" fmla="*/ 259556 h 631031"/>
                <a:gd name="connsiteX3" fmla="*/ 171450 w 657225"/>
                <a:gd name="connsiteY3" fmla="*/ 190500 h 631031"/>
                <a:gd name="connsiteX4" fmla="*/ 116681 w 657225"/>
                <a:gd name="connsiteY4" fmla="*/ 142875 h 631031"/>
                <a:gd name="connsiteX5" fmla="*/ 73819 w 657225"/>
                <a:gd name="connsiteY5" fmla="*/ 107156 h 631031"/>
                <a:gd name="connsiteX6" fmla="*/ 35719 w 657225"/>
                <a:gd name="connsiteY6" fmla="*/ 78581 h 631031"/>
                <a:gd name="connsiteX7" fmla="*/ 19050 w 657225"/>
                <a:gd name="connsiteY7" fmla="*/ 66675 h 631031"/>
                <a:gd name="connsiteX8" fmla="*/ 4762 w 657225"/>
                <a:gd name="connsiteY8" fmla="*/ 42863 h 631031"/>
                <a:gd name="connsiteX9" fmla="*/ 0 w 657225"/>
                <a:gd name="connsiteY9" fmla="*/ 21431 h 631031"/>
                <a:gd name="connsiteX10" fmla="*/ 2381 w 657225"/>
                <a:gd name="connsiteY10" fmla="*/ 4763 h 631031"/>
                <a:gd name="connsiteX11" fmla="*/ 11906 w 657225"/>
                <a:gd name="connsiteY11" fmla="*/ 0 h 631031"/>
                <a:gd name="connsiteX12" fmla="*/ 40481 w 657225"/>
                <a:gd name="connsiteY12" fmla="*/ 7144 h 631031"/>
                <a:gd name="connsiteX13" fmla="*/ 64294 w 657225"/>
                <a:gd name="connsiteY13" fmla="*/ 16669 h 631031"/>
                <a:gd name="connsiteX14" fmla="*/ 128587 w 657225"/>
                <a:gd name="connsiteY14" fmla="*/ 30956 h 631031"/>
                <a:gd name="connsiteX15" fmla="*/ 254794 w 657225"/>
                <a:gd name="connsiteY15" fmla="*/ 59531 h 631031"/>
                <a:gd name="connsiteX16" fmla="*/ 361950 w 657225"/>
                <a:gd name="connsiteY16" fmla="*/ 92869 h 631031"/>
                <a:gd name="connsiteX17" fmla="*/ 447675 w 657225"/>
                <a:gd name="connsiteY17" fmla="*/ 128588 h 631031"/>
                <a:gd name="connsiteX18" fmla="*/ 478631 w 657225"/>
                <a:gd name="connsiteY18" fmla="*/ 145256 h 631031"/>
                <a:gd name="connsiteX19" fmla="*/ 500062 w 657225"/>
                <a:gd name="connsiteY19" fmla="*/ 166688 h 631031"/>
                <a:gd name="connsiteX20" fmla="*/ 542925 w 657225"/>
                <a:gd name="connsiteY20" fmla="*/ 221456 h 631031"/>
                <a:gd name="connsiteX21" fmla="*/ 583406 w 657225"/>
                <a:gd name="connsiteY21" fmla="*/ 290513 h 631031"/>
                <a:gd name="connsiteX22" fmla="*/ 604837 w 657225"/>
                <a:gd name="connsiteY22" fmla="*/ 335756 h 631031"/>
                <a:gd name="connsiteX23" fmla="*/ 628650 w 657225"/>
                <a:gd name="connsiteY23" fmla="*/ 388144 h 631031"/>
                <a:gd name="connsiteX24" fmla="*/ 647700 w 657225"/>
                <a:gd name="connsiteY24" fmla="*/ 440531 h 631031"/>
                <a:gd name="connsiteX25" fmla="*/ 652462 w 657225"/>
                <a:gd name="connsiteY25" fmla="*/ 464344 h 631031"/>
                <a:gd name="connsiteX26" fmla="*/ 657225 w 657225"/>
                <a:gd name="connsiteY26" fmla="*/ 490538 h 631031"/>
                <a:gd name="connsiteX27" fmla="*/ 657225 w 657225"/>
                <a:gd name="connsiteY27" fmla="*/ 531019 h 631031"/>
                <a:gd name="connsiteX28" fmla="*/ 647700 w 657225"/>
                <a:gd name="connsiteY28" fmla="*/ 569119 h 631031"/>
                <a:gd name="connsiteX29" fmla="*/ 631031 w 657225"/>
                <a:gd name="connsiteY29" fmla="*/ 604838 h 631031"/>
                <a:gd name="connsiteX30" fmla="*/ 609600 w 657225"/>
                <a:gd name="connsiteY30" fmla="*/ 626269 h 631031"/>
                <a:gd name="connsiteX31" fmla="*/ 588169 w 657225"/>
                <a:gd name="connsiteY31" fmla="*/ 631031 h 631031"/>
                <a:gd name="connsiteX32" fmla="*/ 557212 w 657225"/>
                <a:gd name="connsiteY32" fmla="*/ 628650 h 631031"/>
                <a:gd name="connsiteX33" fmla="*/ 526256 w 657225"/>
                <a:gd name="connsiteY33" fmla="*/ 611981 h 631031"/>
                <a:gd name="connsiteX34" fmla="*/ 488156 w 657225"/>
                <a:gd name="connsiteY34" fmla="*/ 581025 h 631031"/>
                <a:gd name="connsiteX35" fmla="*/ 457200 w 657225"/>
                <a:gd name="connsiteY35" fmla="*/ 550069 h 631031"/>
                <a:gd name="connsiteX36" fmla="*/ 411956 w 657225"/>
                <a:gd name="connsiteY36" fmla="*/ 492919 h 631031"/>
                <a:gd name="connsiteX37" fmla="*/ 357187 w 657225"/>
                <a:gd name="connsiteY37" fmla="*/ 416719 h 631031"/>
                <a:gd name="connsiteX38" fmla="*/ 323850 w 657225"/>
                <a:gd name="connsiteY38" fmla="*/ 37147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7225" h="631031">
                  <a:moveTo>
                    <a:pt x="323850" y="371475"/>
                  </a:moveTo>
                  <a:lnTo>
                    <a:pt x="288131" y="316706"/>
                  </a:lnTo>
                  <a:lnTo>
                    <a:pt x="238125" y="259556"/>
                  </a:lnTo>
                  <a:lnTo>
                    <a:pt x="171450" y="190500"/>
                  </a:lnTo>
                  <a:lnTo>
                    <a:pt x="116681" y="142875"/>
                  </a:lnTo>
                  <a:lnTo>
                    <a:pt x="73819" y="107156"/>
                  </a:lnTo>
                  <a:lnTo>
                    <a:pt x="35719" y="78581"/>
                  </a:lnTo>
                  <a:lnTo>
                    <a:pt x="19050" y="66675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40481" y="7144"/>
                  </a:lnTo>
                  <a:lnTo>
                    <a:pt x="64294" y="16669"/>
                  </a:lnTo>
                  <a:lnTo>
                    <a:pt x="128587" y="30956"/>
                  </a:lnTo>
                  <a:lnTo>
                    <a:pt x="254794" y="59531"/>
                  </a:lnTo>
                  <a:lnTo>
                    <a:pt x="361950" y="92869"/>
                  </a:lnTo>
                  <a:lnTo>
                    <a:pt x="447675" y="128588"/>
                  </a:lnTo>
                  <a:lnTo>
                    <a:pt x="478631" y="145256"/>
                  </a:lnTo>
                  <a:lnTo>
                    <a:pt x="500062" y="166688"/>
                  </a:lnTo>
                  <a:lnTo>
                    <a:pt x="542925" y="221456"/>
                  </a:lnTo>
                  <a:lnTo>
                    <a:pt x="583406" y="290513"/>
                  </a:lnTo>
                  <a:lnTo>
                    <a:pt x="604837" y="335756"/>
                  </a:lnTo>
                  <a:lnTo>
                    <a:pt x="628650" y="388144"/>
                  </a:lnTo>
                  <a:lnTo>
                    <a:pt x="647700" y="440531"/>
                  </a:lnTo>
                  <a:lnTo>
                    <a:pt x="652462" y="464344"/>
                  </a:lnTo>
                  <a:lnTo>
                    <a:pt x="657225" y="490538"/>
                  </a:lnTo>
                  <a:lnTo>
                    <a:pt x="657225" y="531019"/>
                  </a:lnTo>
                  <a:lnTo>
                    <a:pt x="647700" y="569119"/>
                  </a:lnTo>
                  <a:lnTo>
                    <a:pt x="631031" y="604838"/>
                  </a:lnTo>
                  <a:lnTo>
                    <a:pt x="609600" y="626269"/>
                  </a:lnTo>
                  <a:lnTo>
                    <a:pt x="588169" y="631031"/>
                  </a:lnTo>
                  <a:lnTo>
                    <a:pt x="557212" y="628650"/>
                  </a:lnTo>
                  <a:lnTo>
                    <a:pt x="526256" y="611981"/>
                  </a:lnTo>
                  <a:lnTo>
                    <a:pt x="488156" y="581025"/>
                  </a:lnTo>
                  <a:lnTo>
                    <a:pt x="457200" y="550069"/>
                  </a:lnTo>
                  <a:lnTo>
                    <a:pt x="411956" y="492919"/>
                  </a:lnTo>
                  <a:lnTo>
                    <a:pt x="357187" y="416719"/>
                  </a:lnTo>
                  <a:lnTo>
                    <a:pt x="3238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8">
              <a:extLst>
                <a:ext uri="{FF2B5EF4-FFF2-40B4-BE49-F238E27FC236}">
                  <a16:creationId xmlns:a16="http://schemas.microsoft.com/office/drawing/2014/main" id="{33B49A42-7ED1-412D-84B3-8553354811EE}"/>
                </a:ext>
              </a:extLst>
            </p:cNvPr>
            <p:cNvSpPr/>
            <p:nvPr/>
          </p:nvSpPr>
          <p:spPr>
            <a:xfrm>
              <a:off x="5186364" y="3276601"/>
              <a:ext cx="2022475" cy="2098675"/>
            </a:xfrm>
            <a:custGeom>
              <a:avLst/>
              <a:gdLst>
                <a:gd name="connsiteX0" fmla="*/ 1031421 w 2022021"/>
                <a:gd name="connsiteY0" fmla="*/ 122464 h 2098221"/>
                <a:gd name="connsiteX1" fmla="*/ 830036 w 2022021"/>
                <a:gd name="connsiteY1" fmla="*/ 146957 h 2098221"/>
                <a:gd name="connsiteX2" fmla="*/ 598714 w 2022021"/>
                <a:gd name="connsiteY2" fmla="*/ 176893 h 2098221"/>
                <a:gd name="connsiteX3" fmla="*/ 293914 w 2022021"/>
                <a:gd name="connsiteY3" fmla="*/ 214993 h 2098221"/>
                <a:gd name="connsiteX4" fmla="*/ 51707 w 2022021"/>
                <a:gd name="connsiteY4" fmla="*/ 253093 h 2098221"/>
                <a:gd name="connsiteX5" fmla="*/ 0 w 2022021"/>
                <a:gd name="connsiteY5" fmla="*/ 261257 h 2098221"/>
                <a:gd name="connsiteX6" fmla="*/ 57150 w 2022021"/>
                <a:gd name="connsiteY6" fmla="*/ 410936 h 2098221"/>
                <a:gd name="connsiteX7" fmla="*/ 258536 w 2022021"/>
                <a:gd name="connsiteY7" fmla="*/ 378279 h 2098221"/>
                <a:gd name="connsiteX8" fmla="*/ 576943 w 2022021"/>
                <a:gd name="connsiteY8" fmla="*/ 329293 h 2098221"/>
                <a:gd name="connsiteX9" fmla="*/ 884464 w 2022021"/>
                <a:gd name="connsiteY9" fmla="*/ 283029 h 2098221"/>
                <a:gd name="connsiteX10" fmla="*/ 1129393 w 2022021"/>
                <a:gd name="connsiteY10" fmla="*/ 253093 h 2098221"/>
                <a:gd name="connsiteX11" fmla="*/ 1300843 w 2022021"/>
                <a:gd name="connsiteY11" fmla="*/ 234043 h 2098221"/>
                <a:gd name="connsiteX12" fmla="*/ 1417864 w 2022021"/>
                <a:gd name="connsiteY12" fmla="*/ 225879 h 2098221"/>
                <a:gd name="connsiteX13" fmla="*/ 1521278 w 2022021"/>
                <a:gd name="connsiteY13" fmla="*/ 220436 h 2098221"/>
                <a:gd name="connsiteX14" fmla="*/ 1578428 w 2022021"/>
                <a:gd name="connsiteY14" fmla="*/ 220436 h 2098221"/>
                <a:gd name="connsiteX15" fmla="*/ 1619250 w 2022021"/>
                <a:gd name="connsiteY15" fmla="*/ 228600 h 2098221"/>
                <a:gd name="connsiteX16" fmla="*/ 1649186 w 2022021"/>
                <a:gd name="connsiteY16" fmla="*/ 242207 h 2098221"/>
                <a:gd name="connsiteX17" fmla="*/ 1662793 w 2022021"/>
                <a:gd name="connsiteY17" fmla="*/ 253093 h 2098221"/>
                <a:gd name="connsiteX18" fmla="*/ 1676400 w 2022021"/>
                <a:gd name="connsiteY18" fmla="*/ 266700 h 2098221"/>
                <a:gd name="connsiteX19" fmla="*/ 1687286 w 2022021"/>
                <a:gd name="connsiteY19" fmla="*/ 283029 h 2098221"/>
                <a:gd name="connsiteX20" fmla="*/ 1698171 w 2022021"/>
                <a:gd name="connsiteY20" fmla="*/ 310243 h 2098221"/>
                <a:gd name="connsiteX21" fmla="*/ 1703614 w 2022021"/>
                <a:gd name="connsiteY21" fmla="*/ 345621 h 2098221"/>
                <a:gd name="connsiteX22" fmla="*/ 1706336 w 2022021"/>
                <a:gd name="connsiteY22" fmla="*/ 653143 h 2098221"/>
                <a:gd name="connsiteX23" fmla="*/ 1706336 w 2022021"/>
                <a:gd name="connsiteY23" fmla="*/ 906236 h 2098221"/>
                <a:gd name="connsiteX24" fmla="*/ 1706336 w 2022021"/>
                <a:gd name="connsiteY24" fmla="*/ 1227364 h 2098221"/>
                <a:gd name="connsiteX25" fmla="*/ 1706336 w 2022021"/>
                <a:gd name="connsiteY25" fmla="*/ 1777093 h 2098221"/>
                <a:gd name="connsiteX26" fmla="*/ 1706336 w 2022021"/>
                <a:gd name="connsiteY26" fmla="*/ 1918607 h 2098221"/>
                <a:gd name="connsiteX27" fmla="*/ 1719943 w 2022021"/>
                <a:gd name="connsiteY27" fmla="*/ 1970314 h 2098221"/>
                <a:gd name="connsiteX28" fmla="*/ 1738993 w 2022021"/>
                <a:gd name="connsiteY28" fmla="*/ 2022021 h 2098221"/>
                <a:gd name="connsiteX29" fmla="*/ 1763486 w 2022021"/>
                <a:gd name="connsiteY29" fmla="*/ 2065564 h 2098221"/>
                <a:gd name="connsiteX30" fmla="*/ 1782536 w 2022021"/>
                <a:gd name="connsiteY30" fmla="*/ 2087336 h 2098221"/>
                <a:gd name="connsiteX31" fmla="*/ 1801586 w 2022021"/>
                <a:gd name="connsiteY31" fmla="*/ 2095500 h 2098221"/>
                <a:gd name="connsiteX32" fmla="*/ 1831521 w 2022021"/>
                <a:gd name="connsiteY32" fmla="*/ 2098221 h 2098221"/>
                <a:gd name="connsiteX33" fmla="*/ 1869621 w 2022021"/>
                <a:gd name="connsiteY33" fmla="*/ 2087336 h 2098221"/>
                <a:gd name="connsiteX34" fmla="*/ 1894114 w 2022021"/>
                <a:gd name="connsiteY34" fmla="*/ 2071007 h 2098221"/>
                <a:gd name="connsiteX35" fmla="*/ 1915886 w 2022021"/>
                <a:gd name="connsiteY35" fmla="*/ 2049236 h 2098221"/>
                <a:gd name="connsiteX36" fmla="*/ 1932214 w 2022021"/>
                <a:gd name="connsiteY36" fmla="*/ 2022021 h 2098221"/>
                <a:gd name="connsiteX37" fmla="*/ 1945821 w 2022021"/>
                <a:gd name="connsiteY37" fmla="*/ 1986643 h 2098221"/>
                <a:gd name="connsiteX38" fmla="*/ 1948543 w 2022021"/>
                <a:gd name="connsiteY38" fmla="*/ 1962150 h 2098221"/>
                <a:gd name="connsiteX39" fmla="*/ 1951264 w 2022021"/>
                <a:gd name="connsiteY39" fmla="*/ 1760764 h 2098221"/>
                <a:gd name="connsiteX40" fmla="*/ 1951264 w 2022021"/>
                <a:gd name="connsiteY40" fmla="*/ 1322614 h 2098221"/>
                <a:gd name="connsiteX41" fmla="*/ 1951264 w 2022021"/>
                <a:gd name="connsiteY41" fmla="*/ 933450 h 2098221"/>
                <a:gd name="connsiteX42" fmla="*/ 1951264 w 2022021"/>
                <a:gd name="connsiteY42" fmla="*/ 563336 h 2098221"/>
                <a:gd name="connsiteX43" fmla="*/ 1951264 w 2022021"/>
                <a:gd name="connsiteY43" fmla="*/ 457200 h 2098221"/>
                <a:gd name="connsiteX44" fmla="*/ 1956707 w 2022021"/>
                <a:gd name="connsiteY44" fmla="*/ 410936 h 2098221"/>
                <a:gd name="connsiteX45" fmla="*/ 1964871 w 2022021"/>
                <a:gd name="connsiteY45" fmla="*/ 381000 h 2098221"/>
                <a:gd name="connsiteX46" fmla="*/ 1975757 w 2022021"/>
                <a:gd name="connsiteY46" fmla="*/ 348343 h 2098221"/>
                <a:gd name="connsiteX47" fmla="*/ 1992086 w 2022021"/>
                <a:gd name="connsiteY47" fmla="*/ 315686 h 2098221"/>
                <a:gd name="connsiteX48" fmla="*/ 2005693 w 2022021"/>
                <a:gd name="connsiteY48" fmla="*/ 293914 h 2098221"/>
                <a:gd name="connsiteX49" fmla="*/ 2016578 w 2022021"/>
                <a:gd name="connsiteY49" fmla="*/ 269421 h 2098221"/>
                <a:gd name="connsiteX50" fmla="*/ 2022021 w 2022021"/>
                <a:gd name="connsiteY50" fmla="*/ 247650 h 2098221"/>
                <a:gd name="connsiteX51" fmla="*/ 2019300 w 2022021"/>
                <a:gd name="connsiteY51" fmla="*/ 214993 h 2098221"/>
                <a:gd name="connsiteX52" fmla="*/ 2011136 w 2022021"/>
                <a:gd name="connsiteY52" fmla="*/ 195943 h 2098221"/>
                <a:gd name="connsiteX53" fmla="*/ 1992086 w 2022021"/>
                <a:gd name="connsiteY53" fmla="*/ 168729 h 2098221"/>
                <a:gd name="connsiteX54" fmla="*/ 1973036 w 2022021"/>
                <a:gd name="connsiteY54" fmla="*/ 149679 h 2098221"/>
                <a:gd name="connsiteX55" fmla="*/ 1940378 w 2022021"/>
                <a:gd name="connsiteY55" fmla="*/ 122464 h 2098221"/>
                <a:gd name="connsiteX56" fmla="*/ 1856014 w 2022021"/>
                <a:gd name="connsiteY56" fmla="*/ 70757 h 2098221"/>
                <a:gd name="connsiteX57" fmla="*/ 1738993 w 2022021"/>
                <a:gd name="connsiteY57" fmla="*/ 10886 h 2098221"/>
                <a:gd name="connsiteX58" fmla="*/ 1709057 w 2022021"/>
                <a:gd name="connsiteY58" fmla="*/ 0 h 2098221"/>
                <a:gd name="connsiteX59" fmla="*/ 1687286 w 2022021"/>
                <a:gd name="connsiteY59" fmla="*/ 0 h 2098221"/>
                <a:gd name="connsiteX60" fmla="*/ 1651907 w 2022021"/>
                <a:gd name="connsiteY60" fmla="*/ 5443 h 2098221"/>
                <a:gd name="connsiteX61" fmla="*/ 1605643 w 2022021"/>
                <a:gd name="connsiteY61" fmla="*/ 27214 h 2098221"/>
                <a:gd name="connsiteX62" fmla="*/ 1556657 w 2022021"/>
                <a:gd name="connsiteY62" fmla="*/ 57150 h 2098221"/>
                <a:gd name="connsiteX63" fmla="*/ 1529443 w 2022021"/>
                <a:gd name="connsiteY63" fmla="*/ 68036 h 2098221"/>
                <a:gd name="connsiteX64" fmla="*/ 1273628 w 2022021"/>
                <a:gd name="connsiteY64" fmla="*/ 95250 h 2098221"/>
                <a:gd name="connsiteX65" fmla="*/ 1031421 w 2022021"/>
                <a:gd name="connsiteY65" fmla="*/ 122464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2021" h="2098221">
                  <a:moveTo>
                    <a:pt x="1031421" y="122464"/>
                  </a:moveTo>
                  <a:lnTo>
                    <a:pt x="830036" y="146957"/>
                  </a:lnTo>
                  <a:lnTo>
                    <a:pt x="598714" y="176893"/>
                  </a:lnTo>
                  <a:lnTo>
                    <a:pt x="293914" y="214993"/>
                  </a:lnTo>
                  <a:lnTo>
                    <a:pt x="51707" y="253093"/>
                  </a:lnTo>
                  <a:lnTo>
                    <a:pt x="0" y="261257"/>
                  </a:lnTo>
                  <a:lnTo>
                    <a:pt x="57150" y="410936"/>
                  </a:lnTo>
                  <a:lnTo>
                    <a:pt x="258536" y="378279"/>
                  </a:lnTo>
                  <a:lnTo>
                    <a:pt x="576943" y="329293"/>
                  </a:lnTo>
                  <a:lnTo>
                    <a:pt x="884464" y="283029"/>
                  </a:lnTo>
                  <a:lnTo>
                    <a:pt x="1129393" y="253093"/>
                  </a:lnTo>
                  <a:lnTo>
                    <a:pt x="1300843" y="234043"/>
                  </a:lnTo>
                  <a:lnTo>
                    <a:pt x="1417864" y="225879"/>
                  </a:lnTo>
                  <a:lnTo>
                    <a:pt x="1521278" y="220436"/>
                  </a:lnTo>
                  <a:lnTo>
                    <a:pt x="1578428" y="220436"/>
                  </a:lnTo>
                  <a:lnTo>
                    <a:pt x="1619250" y="228600"/>
                  </a:lnTo>
                  <a:lnTo>
                    <a:pt x="1649186" y="242207"/>
                  </a:lnTo>
                  <a:lnTo>
                    <a:pt x="1662793" y="253093"/>
                  </a:lnTo>
                  <a:lnTo>
                    <a:pt x="1676400" y="266700"/>
                  </a:lnTo>
                  <a:lnTo>
                    <a:pt x="1687286" y="283029"/>
                  </a:lnTo>
                  <a:lnTo>
                    <a:pt x="1698171" y="310243"/>
                  </a:lnTo>
                  <a:lnTo>
                    <a:pt x="1703614" y="345621"/>
                  </a:lnTo>
                  <a:cubicBezTo>
                    <a:pt x="1704521" y="448128"/>
                    <a:pt x="1705429" y="550636"/>
                    <a:pt x="1706336" y="653143"/>
                  </a:cubicBezTo>
                  <a:lnTo>
                    <a:pt x="1706336" y="906236"/>
                  </a:lnTo>
                  <a:lnTo>
                    <a:pt x="1706336" y="1227364"/>
                  </a:lnTo>
                  <a:lnTo>
                    <a:pt x="1706336" y="1777093"/>
                  </a:lnTo>
                  <a:lnTo>
                    <a:pt x="1706336" y="1918607"/>
                  </a:lnTo>
                  <a:lnTo>
                    <a:pt x="1719943" y="1970314"/>
                  </a:lnTo>
                  <a:lnTo>
                    <a:pt x="1738993" y="2022021"/>
                  </a:lnTo>
                  <a:lnTo>
                    <a:pt x="1763486" y="2065564"/>
                  </a:lnTo>
                  <a:lnTo>
                    <a:pt x="1782536" y="2087336"/>
                  </a:lnTo>
                  <a:lnTo>
                    <a:pt x="1801586" y="2095500"/>
                  </a:lnTo>
                  <a:lnTo>
                    <a:pt x="1831521" y="2098221"/>
                  </a:lnTo>
                  <a:lnTo>
                    <a:pt x="1869621" y="2087336"/>
                  </a:lnTo>
                  <a:lnTo>
                    <a:pt x="1894114" y="2071007"/>
                  </a:lnTo>
                  <a:lnTo>
                    <a:pt x="1915886" y="2049236"/>
                  </a:lnTo>
                  <a:lnTo>
                    <a:pt x="1932214" y="2022021"/>
                  </a:lnTo>
                  <a:lnTo>
                    <a:pt x="1945821" y="1986643"/>
                  </a:lnTo>
                  <a:lnTo>
                    <a:pt x="1948543" y="1962150"/>
                  </a:lnTo>
                  <a:lnTo>
                    <a:pt x="1951264" y="1760764"/>
                  </a:lnTo>
                  <a:lnTo>
                    <a:pt x="1951264" y="1322614"/>
                  </a:lnTo>
                  <a:lnTo>
                    <a:pt x="1951264" y="933450"/>
                  </a:lnTo>
                  <a:lnTo>
                    <a:pt x="1951264" y="563336"/>
                  </a:lnTo>
                  <a:lnTo>
                    <a:pt x="1951264" y="457200"/>
                  </a:lnTo>
                  <a:lnTo>
                    <a:pt x="1956707" y="410936"/>
                  </a:lnTo>
                  <a:lnTo>
                    <a:pt x="1964871" y="381000"/>
                  </a:lnTo>
                  <a:lnTo>
                    <a:pt x="1975757" y="348343"/>
                  </a:lnTo>
                  <a:lnTo>
                    <a:pt x="1992086" y="315686"/>
                  </a:lnTo>
                  <a:lnTo>
                    <a:pt x="2005693" y="293914"/>
                  </a:lnTo>
                  <a:lnTo>
                    <a:pt x="2016578" y="269421"/>
                  </a:lnTo>
                  <a:lnTo>
                    <a:pt x="2022021" y="247650"/>
                  </a:lnTo>
                  <a:lnTo>
                    <a:pt x="2019300" y="214993"/>
                  </a:lnTo>
                  <a:lnTo>
                    <a:pt x="2011136" y="195943"/>
                  </a:lnTo>
                  <a:lnTo>
                    <a:pt x="1992086" y="168729"/>
                  </a:lnTo>
                  <a:lnTo>
                    <a:pt x="1973036" y="149679"/>
                  </a:lnTo>
                  <a:lnTo>
                    <a:pt x="1940378" y="122464"/>
                  </a:lnTo>
                  <a:lnTo>
                    <a:pt x="1856014" y="70757"/>
                  </a:lnTo>
                  <a:lnTo>
                    <a:pt x="1738993" y="10886"/>
                  </a:lnTo>
                  <a:lnTo>
                    <a:pt x="1709057" y="0"/>
                  </a:lnTo>
                  <a:lnTo>
                    <a:pt x="1687286" y="0"/>
                  </a:lnTo>
                  <a:lnTo>
                    <a:pt x="1651907" y="5443"/>
                  </a:lnTo>
                  <a:lnTo>
                    <a:pt x="1605643" y="27214"/>
                  </a:lnTo>
                  <a:lnTo>
                    <a:pt x="1556657" y="57150"/>
                  </a:lnTo>
                  <a:lnTo>
                    <a:pt x="1529443" y="68036"/>
                  </a:lnTo>
                  <a:lnTo>
                    <a:pt x="1273628" y="95250"/>
                  </a:lnTo>
                  <a:lnTo>
                    <a:pt x="1031421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9">
              <a:extLst>
                <a:ext uri="{FF2B5EF4-FFF2-40B4-BE49-F238E27FC236}">
                  <a16:creationId xmlns:a16="http://schemas.microsoft.com/office/drawing/2014/main" id="{75EBDE8C-6034-42B0-B339-96A7E4F7AD85}"/>
                </a:ext>
              </a:extLst>
            </p:cNvPr>
            <p:cNvSpPr/>
            <p:nvPr/>
          </p:nvSpPr>
          <p:spPr>
            <a:xfrm>
              <a:off x="5268913" y="3890963"/>
              <a:ext cx="1719262" cy="330200"/>
            </a:xfrm>
            <a:custGeom>
              <a:avLst/>
              <a:gdLst>
                <a:gd name="connsiteX0" fmla="*/ 680357 w 1719943"/>
                <a:gd name="connsiteY0" fmla="*/ 76200 h 329293"/>
                <a:gd name="connsiteX1" fmla="*/ 410935 w 1719943"/>
                <a:gd name="connsiteY1" fmla="*/ 114300 h 329293"/>
                <a:gd name="connsiteX2" fmla="*/ 185057 w 1719943"/>
                <a:gd name="connsiteY2" fmla="*/ 146957 h 329293"/>
                <a:gd name="connsiteX3" fmla="*/ 0 w 1719943"/>
                <a:gd name="connsiteY3" fmla="*/ 176893 h 329293"/>
                <a:gd name="connsiteX4" fmla="*/ 0 w 1719943"/>
                <a:gd name="connsiteY4" fmla="*/ 329293 h 329293"/>
                <a:gd name="connsiteX5" fmla="*/ 247650 w 1719943"/>
                <a:gd name="connsiteY5" fmla="*/ 293914 h 329293"/>
                <a:gd name="connsiteX6" fmla="*/ 489857 w 1719943"/>
                <a:gd name="connsiteY6" fmla="*/ 263978 h 329293"/>
                <a:gd name="connsiteX7" fmla="*/ 734785 w 1719943"/>
                <a:gd name="connsiteY7" fmla="*/ 234043 h 329293"/>
                <a:gd name="connsiteX8" fmla="*/ 952500 w 1719943"/>
                <a:gd name="connsiteY8" fmla="*/ 209550 h 329293"/>
                <a:gd name="connsiteX9" fmla="*/ 1107621 w 1719943"/>
                <a:gd name="connsiteY9" fmla="*/ 195943 h 329293"/>
                <a:gd name="connsiteX10" fmla="*/ 1232807 w 1719943"/>
                <a:gd name="connsiteY10" fmla="*/ 185057 h 329293"/>
                <a:gd name="connsiteX11" fmla="*/ 1368878 w 1719943"/>
                <a:gd name="connsiteY11" fmla="*/ 176893 h 329293"/>
                <a:gd name="connsiteX12" fmla="*/ 1496785 w 1719943"/>
                <a:gd name="connsiteY12" fmla="*/ 176893 h 329293"/>
                <a:gd name="connsiteX13" fmla="*/ 1619250 w 1719943"/>
                <a:gd name="connsiteY13" fmla="*/ 185057 h 329293"/>
                <a:gd name="connsiteX14" fmla="*/ 1719943 w 1719943"/>
                <a:gd name="connsiteY14" fmla="*/ 201386 h 329293"/>
                <a:gd name="connsiteX15" fmla="*/ 1695450 w 1719943"/>
                <a:gd name="connsiteY15" fmla="*/ 13607 h 329293"/>
                <a:gd name="connsiteX16" fmla="*/ 1583871 w 1719943"/>
                <a:gd name="connsiteY16" fmla="*/ 2721 h 329293"/>
                <a:gd name="connsiteX17" fmla="*/ 1499507 w 1719943"/>
                <a:gd name="connsiteY17" fmla="*/ 0 h 329293"/>
                <a:gd name="connsiteX18" fmla="*/ 1417864 w 1719943"/>
                <a:gd name="connsiteY18" fmla="*/ 0 h 329293"/>
                <a:gd name="connsiteX19" fmla="*/ 1292678 w 1719943"/>
                <a:gd name="connsiteY19" fmla="*/ 8164 h 329293"/>
                <a:gd name="connsiteX20" fmla="*/ 1091293 w 1719943"/>
                <a:gd name="connsiteY20" fmla="*/ 27214 h 329293"/>
                <a:gd name="connsiteX21" fmla="*/ 827314 w 1719943"/>
                <a:gd name="connsiteY21" fmla="*/ 57150 h 329293"/>
                <a:gd name="connsiteX22" fmla="*/ 680357 w 1719943"/>
                <a:gd name="connsiteY22" fmla="*/ 76200 h 32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9943" h="329293">
                  <a:moveTo>
                    <a:pt x="680357" y="76200"/>
                  </a:moveTo>
                  <a:lnTo>
                    <a:pt x="410935" y="114300"/>
                  </a:lnTo>
                  <a:lnTo>
                    <a:pt x="185057" y="146957"/>
                  </a:lnTo>
                  <a:lnTo>
                    <a:pt x="0" y="176893"/>
                  </a:lnTo>
                  <a:lnTo>
                    <a:pt x="0" y="329293"/>
                  </a:lnTo>
                  <a:lnTo>
                    <a:pt x="247650" y="293914"/>
                  </a:lnTo>
                  <a:lnTo>
                    <a:pt x="489857" y="263978"/>
                  </a:lnTo>
                  <a:lnTo>
                    <a:pt x="734785" y="234043"/>
                  </a:lnTo>
                  <a:lnTo>
                    <a:pt x="952500" y="209550"/>
                  </a:lnTo>
                  <a:lnTo>
                    <a:pt x="1107621" y="195943"/>
                  </a:lnTo>
                  <a:lnTo>
                    <a:pt x="1232807" y="185057"/>
                  </a:lnTo>
                  <a:lnTo>
                    <a:pt x="1368878" y="176893"/>
                  </a:lnTo>
                  <a:lnTo>
                    <a:pt x="1496785" y="176893"/>
                  </a:lnTo>
                  <a:lnTo>
                    <a:pt x="1619250" y="185057"/>
                  </a:lnTo>
                  <a:lnTo>
                    <a:pt x="1719943" y="201386"/>
                  </a:lnTo>
                  <a:lnTo>
                    <a:pt x="1695450" y="13607"/>
                  </a:lnTo>
                  <a:lnTo>
                    <a:pt x="1583871" y="2721"/>
                  </a:lnTo>
                  <a:lnTo>
                    <a:pt x="1499507" y="0"/>
                  </a:lnTo>
                  <a:lnTo>
                    <a:pt x="1417864" y="0"/>
                  </a:lnTo>
                  <a:lnTo>
                    <a:pt x="1292678" y="8164"/>
                  </a:lnTo>
                  <a:lnTo>
                    <a:pt x="1091293" y="27214"/>
                  </a:lnTo>
                  <a:lnTo>
                    <a:pt x="827314" y="57150"/>
                  </a:lnTo>
                  <a:lnTo>
                    <a:pt x="68035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7EDC7AAD-65EE-4F46-95DC-9C55057D17A6}"/>
                </a:ext>
              </a:extLst>
            </p:cNvPr>
            <p:cNvSpPr/>
            <p:nvPr/>
          </p:nvSpPr>
          <p:spPr>
            <a:xfrm>
              <a:off x="5257801" y="4435476"/>
              <a:ext cx="1706563" cy="303213"/>
            </a:xfrm>
            <a:custGeom>
              <a:avLst/>
              <a:gdLst>
                <a:gd name="connsiteX0" fmla="*/ 674914 w 1706336"/>
                <a:gd name="connsiteY0" fmla="*/ 253092 h 302078"/>
                <a:gd name="connsiteX1" fmla="*/ 514350 w 1706336"/>
                <a:gd name="connsiteY1" fmla="*/ 280307 h 302078"/>
                <a:gd name="connsiteX2" fmla="*/ 397329 w 1706336"/>
                <a:gd name="connsiteY2" fmla="*/ 293914 h 302078"/>
                <a:gd name="connsiteX3" fmla="*/ 310243 w 1706336"/>
                <a:gd name="connsiteY3" fmla="*/ 302078 h 302078"/>
                <a:gd name="connsiteX4" fmla="*/ 247650 w 1706336"/>
                <a:gd name="connsiteY4" fmla="*/ 302078 h 302078"/>
                <a:gd name="connsiteX5" fmla="*/ 163286 w 1706336"/>
                <a:gd name="connsiteY5" fmla="*/ 296635 h 302078"/>
                <a:gd name="connsiteX6" fmla="*/ 89807 w 1706336"/>
                <a:gd name="connsiteY6" fmla="*/ 283028 h 302078"/>
                <a:gd name="connsiteX7" fmla="*/ 2721 w 1706336"/>
                <a:gd name="connsiteY7" fmla="*/ 261257 h 302078"/>
                <a:gd name="connsiteX8" fmla="*/ 0 w 1706336"/>
                <a:gd name="connsiteY8" fmla="*/ 127907 h 302078"/>
                <a:gd name="connsiteX9" fmla="*/ 95250 w 1706336"/>
                <a:gd name="connsiteY9" fmla="*/ 141514 h 302078"/>
                <a:gd name="connsiteX10" fmla="*/ 160564 w 1706336"/>
                <a:gd name="connsiteY10" fmla="*/ 146957 h 302078"/>
                <a:gd name="connsiteX11" fmla="*/ 223157 w 1706336"/>
                <a:gd name="connsiteY11" fmla="*/ 146957 h 302078"/>
                <a:gd name="connsiteX12" fmla="*/ 310243 w 1706336"/>
                <a:gd name="connsiteY12" fmla="*/ 144235 h 302078"/>
                <a:gd name="connsiteX13" fmla="*/ 462643 w 1706336"/>
                <a:gd name="connsiteY13" fmla="*/ 130628 h 302078"/>
                <a:gd name="connsiteX14" fmla="*/ 625929 w 1706336"/>
                <a:gd name="connsiteY14" fmla="*/ 103414 h 302078"/>
                <a:gd name="connsiteX15" fmla="*/ 723900 w 1706336"/>
                <a:gd name="connsiteY15" fmla="*/ 84364 h 302078"/>
                <a:gd name="connsiteX16" fmla="*/ 925286 w 1706336"/>
                <a:gd name="connsiteY16" fmla="*/ 59871 h 302078"/>
                <a:gd name="connsiteX17" fmla="*/ 1162050 w 1706336"/>
                <a:gd name="connsiteY17" fmla="*/ 29935 h 302078"/>
                <a:gd name="connsiteX18" fmla="*/ 1333500 w 1706336"/>
                <a:gd name="connsiteY18" fmla="*/ 5442 h 302078"/>
                <a:gd name="connsiteX19" fmla="*/ 1393371 w 1706336"/>
                <a:gd name="connsiteY19" fmla="*/ 0 h 302078"/>
                <a:gd name="connsiteX20" fmla="*/ 1502229 w 1706336"/>
                <a:gd name="connsiteY20" fmla="*/ 16328 h 302078"/>
                <a:gd name="connsiteX21" fmla="*/ 1706336 w 1706336"/>
                <a:gd name="connsiteY21" fmla="*/ 57150 h 302078"/>
                <a:gd name="connsiteX22" fmla="*/ 1695450 w 1706336"/>
                <a:gd name="connsiteY22" fmla="*/ 179614 h 302078"/>
                <a:gd name="connsiteX23" fmla="*/ 1575707 w 1706336"/>
                <a:gd name="connsiteY23" fmla="*/ 171450 h 302078"/>
                <a:gd name="connsiteX24" fmla="*/ 1445079 w 1706336"/>
                <a:gd name="connsiteY24" fmla="*/ 166007 h 302078"/>
                <a:gd name="connsiteX25" fmla="*/ 1344386 w 1706336"/>
                <a:gd name="connsiteY25" fmla="*/ 168728 h 302078"/>
                <a:gd name="connsiteX26" fmla="*/ 1202871 w 1706336"/>
                <a:gd name="connsiteY26" fmla="*/ 176892 h 302078"/>
                <a:gd name="connsiteX27" fmla="*/ 1091293 w 1706336"/>
                <a:gd name="connsiteY27" fmla="*/ 190500 h 302078"/>
                <a:gd name="connsiteX28" fmla="*/ 851807 w 1706336"/>
                <a:gd name="connsiteY28" fmla="*/ 223157 h 302078"/>
                <a:gd name="connsiteX29" fmla="*/ 674914 w 1706336"/>
                <a:gd name="connsiteY29" fmla="*/ 253092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6336" h="302078">
                  <a:moveTo>
                    <a:pt x="674914" y="253092"/>
                  </a:moveTo>
                  <a:lnTo>
                    <a:pt x="514350" y="280307"/>
                  </a:lnTo>
                  <a:lnTo>
                    <a:pt x="397329" y="293914"/>
                  </a:lnTo>
                  <a:lnTo>
                    <a:pt x="310243" y="302078"/>
                  </a:lnTo>
                  <a:lnTo>
                    <a:pt x="247650" y="302078"/>
                  </a:lnTo>
                  <a:lnTo>
                    <a:pt x="163286" y="296635"/>
                  </a:lnTo>
                  <a:lnTo>
                    <a:pt x="89807" y="283028"/>
                  </a:lnTo>
                  <a:lnTo>
                    <a:pt x="2721" y="261257"/>
                  </a:lnTo>
                  <a:lnTo>
                    <a:pt x="0" y="127907"/>
                  </a:lnTo>
                  <a:lnTo>
                    <a:pt x="95250" y="141514"/>
                  </a:lnTo>
                  <a:lnTo>
                    <a:pt x="160564" y="146957"/>
                  </a:lnTo>
                  <a:lnTo>
                    <a:pt x="223157" y="146957"/>
                  </a:lnTo>
                  <a:lnTo>
                    <a:pt x="310243" y="144235"/>
                  </a:lnTo>
                  <a:lnTo>
                    <a:pt x="462643" y="130628"/>
                  </a:lnTo>
                  <a:lnTo>
                    <a:pt x="625929" y="103414"/>
                  </a:lnTo>
                  <a:lnTo>
                    <a:pt x="723900" y="84364"/>
                  </a:lnTo>
                  <a:lnTo>
                    <a:pt x="925286" y="59871"/>
                  </a:lnTo>
                  <a:lnTo>
                    <a:pt x="1162050" y="29935"/>
                  </a:lnTo>
                  <a:lnTo>
                    <a:pt x="1333500" y="5442"/>
                  </a:lnTo>
                  <a:lnTo>
                    <a:pt x="1393371" y="0"/>
                  </a:lnTo>
                  <a:lnTo>
                    <a:pt x="1502229" y="16328"/>
                  </a:lnTo>
                  <a:lnTo>
                    <a:pt x="1706336" y="57150"/>
                  </a:lnTo>
                  <a:lnTo>
                    <a:pt x="1695450" y="179614"/>
                  </a:lnTo>
                  <a:lnTo>
                    <a:pt x="1575707" y="171450"/>
                  </a:lnTo>
                  <a:lnTo>
                    <a:pt x="1445079" y="166007"/>
                  </a:lnTo>
                  <a:lnTo>
                    <a:pt x="1344386" y="168728"/>
                  </a:lnTo>
                  <a:lnTo>
                    <a:pt x="1202871" y="176892"/>
                  </a:lnTo>
                  <a:lnTo>
                    <a:pt x="1091293" y="190500"/>
                  </a:lnTo>
                  <a:lnTo>
                    <a:pt x="851807" y="223157"/>
                  </a:lnTo>
                  <a:lnTo>
                    <a:pt x="674914" y="253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1">
              <a:extLst>
                <a:ext uri="{FF2B5EF4-FFF2-40B4-BE49-F238E27FC236}">
                  <a16:creationId xmlns:a16="http://schemas.microsoft.com/office/drawing/2014/main" id="{3826ED48-F20A-49CA-B17C-1A1BB8D44CEA}"/>
                </a:ext>
              </a:extLst>
            </p:cNvPr>
            <p:cNvSpPr/>
            <p:nvPr/>
          </p:nvSpPr>
          <p:spPr>
            <a:xfrm>
              <a:off x="5229225" y="5002214"/>
              <a:ext cx="1728788" cy="282575"/>
            </a:xfrm>
            <a:custGeom>
              <a:avLst/>
              <a:gdLst>
                <a:gd name="connsiteX0" fmla="*/ 819150 w 1728788"/>
                <a:gd name="connsiteY0" fmla="*/ 66675 h 280988"/>
                <a:gd name="connsiteX1" fmla="*/ 1081088 w 1728788"/>
                <a:gd name="connsiteY1" fmla="*/ 38100 h 280988"/>
                <a:gd name="connsiteX2" fmla="*/ 1235869 w 1728788"/>
                <a:gd name="connsiteY2" fmla="*/ 16669 h 280988"/>
                <a:gd name="connsiteX3" fmla="*/ 1335881 w 1728788"/>
                <a:gd name="connsiteY3" fmla="*/ 7144 h 280988"/>
                <a:gd name="connsiteX4" fmla="*/ 1445419 w 1728788"/>
                <a:gd name="connsiteY4" fmla="*/ 0 h 280988"/>
                <a:gd name="connsiteX5" fmla="*/ 1571625 w 1728788"/>
                <a:gd name="connsiteY5" fmla="*/ 2382 h 280988"/>
                <a:gd name="connsiteX6" fmla="*/ 1728788 w 1728788"/>
                <a:gd name="connsiteY6" fmla="*/ 21432 h 280988"/>
                <a:gd name="connsiteX7" fmla="*/ 1726406 w 1728788"/>
                <a:gd name="connsiteY7" fmla="*/ 195263 h 280988"/>
                <a:gd name="connsiteX8" fmla="*/ 1557338 w 1728788"/>
                <a:gd name="connsiteY8" fmla="*/ 180975 h 280988"/>
                <a:gd name="connsiteX9" fmla="*/ 1421606 w 1728788"/>
                <a:gd name="connsiteY9" fmla="*/ 178594 h 280988"/>
                <a:gd name="connsiteX10" fmla="*/ 1288256 w 1728788"/>
                <a:gd name="connsiteY10" fmla="*/ 183357 h 280988"/>
                <a:gd name="connsiteX11" fmla="*/ 1064419 w 1728788"/>
                <a:gd name="connsiteY11" fmla="*/ 202407 h 280988"/>
                <a:gd name="connsiteX12" fmla="*/ 769144 w 1728788"/>
                <a:gd name="connsiteY12" fmla="*/ 230982 h 280988"/>
                <a:gd name="connsiteX13" fmla="*/ 457200 w 1728788"/>
                <a:gd name="connsiteY13" fmla="*/ 266700 h 280988"/>
                <a:gd name="connsiteX14" fmla="*/ 295275 w 1728788"/>
                <a:gd name="connsiteY14" fmla="*/ 278607 h 280988"/>
                <a:gd name="connsiteX15" fmla="*/ 209550 w 1728788"/>
                <a:gd name="connsiteY15" fmla="*/ 280988 h 280988"/>
                <a:gd name="connsiteX16" fmla="*/ 145256 w 1728788"/>
                <a:gd name="connsiteY16" fmla="*/ 276225 h 280988"/>
                <a:gd name="connsiteX17" fmla="*/ 88106 w 1728788"/>
                <a:gd name="connsiteY17" fmla="*/ 269082 h 280988"/>
                <a:gd name="connsiteX18" fmla="*/ 0 w 1728788"/>
                <a:gd name="connsiteY18" fmla="*/ 245269 h 280988"/>
                <a:gd name="connsiteX19" fmla="*/ 2381 w 1728788"/>
                <a:gd name="connsiteY19" fmla="*/ 121444 h 280988"/>
                <a:gd name="connsiteX20" fmla="*/ 95250 w 1728788"/>
                <a:gd name="connsiteY20" fmla="*/ 126207 h 280988"/>
                <a:gd name="connsiteX21" fmla="*/ 154781 w 1728788"/>
                <a:gd name="connsiteY21" fmla="*/ 126207 h 280988"/>
                <a:gd name="connsiteX22" fmla="*/ 254794 w 1728788"/>
                <a:gd name="connsiteY22" fmla="*/ 121444 h 280988"/>
                <a:gd name="connsiteX23" fmla="*/ 414338 w 1728788"/>
                <a:gd name="connsiteY23" fmla="*/ 109538 h 280988"/>
                <a:gd name="connsiteX24" fmla="*/ 819150 w 1728788"/>
                <a:gd name="connsiteY24" fmla="*/ 666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28788" h="280988">
                  <a:moveTo>
                    <a:pt x="819150" y="66675"/>
                  </a:moveTo>
                  <a:lnTo>
                    <a:pt x="1081088" y="38100"/>
                  </a:lnTo>
                  <a:lnTo>
                    <a:pt x="1235869" y="16669"/>
                  </a:lnTo>
                  <a:lnTo>
                    <a:pt x="1335881" y="7144"/>
                  </a:lnTo>
                  <a:lnTo>
                    <a:pt x="1445419" y="0"/>
                  </a:lnTo>
                  <a:lnTo>
                    <a:pt x="1571625" y="2382"/>
                  </a:lnTo>
                  <a:lnTo>
                    <a:pt x="1728788" y="21432"/>
                  </a:lnTo>
                  <a:lnTo>
                    <a:pt x="1726406" y="195263"/>
                  </a:lnTo>
                  <a:lnTo>
                    <a:pt x="1557338" y="180975"/>
                  </a:lnTo>
                  <a:lnTo>
                    <a:pt x="1421606" y="178594"/>
                  </a:lnTo>
                  <a:lnTo>
                    <a:pt x="1288256" y="183357"/>
                  </a:lnTo>
                  <a:lnTo>
                    <a:pt x="1064419" y="202407"/>
                  </a:lnTo>
                  <a:lnTo>
                    <a:pt x="769144" y="230982"/>
                  </a:lnTo>
                  <a:lnTo>
                    <a:pt x="457200" y="266700"/>
                  </a:lnTo>
                  <a:lnTo>
                    <a:pt x="295275" y="278607"/>
                  </a:lnTo>
                  <a:lnTo>
                    <a:pt x="209550" y="280988"/>
                  </a:lnTo>
                  <a:lnTo>
                    <a:pt x="145256" y="276225"/>
                  </a:lnTo>
                  <a:lnTo>
                    <a:pt x="88106" y="269082"/>
                  </a:lnTo>
                  <a:lnTo>
                    <a:pt x="0" y="245269"/>
                  </a:lnTo>
                  <a:cubicBezTo>
                    <a:pt x="794" y="203994"/>
                    <a:pt x="1587" y="162719"/>
                    <a:pt x="2381" y="121444"/>
                  </a:cubicBezTo>
                  <a:lnTo>
                    <a:pt x="95250" y="126207"/>
                  </a:lnTo>
                  <a:lnTo>
                    <a:pt x="154781" y="126207"/>
                  </a:lnTo>
                  <a:lnTo>
                    <a:pt x="254794" y="121444"/>
                  </a:lnTo>
                  <a:lnTo>
                    <a:pt x="414338" y="109538"/>
                  </a:lnTo>
                  <a:lnTo>
                    <a:pt x="819150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2">
              <a:extLst>
                <a:ext uri="{FF2B5EF4-FFF2-40B4-BE49-F238E27FC236}">
                  <a16:creationId xmlns:a16="http://schemas.microsoft.com/office/drawing/2014/main" id="{784956BF-03F6-4FF1-A602-1600855C4330}"/>
                </a:ext>
              </a:extLst>
            </p:cNvPr>
            <p:cNvSpPr/>
            <p:nvPr/>
          </p:nvSpPr>
          <p:spPr>
            <a:xfrm>
              <a:off x="4303714" y="5335589"/>
              <a:ext cx="1514475" cy="771525"/>
            </a:xfrm>
            <a:custGeom>
              <a:avLst/>
              <a:gdLst>
                <a:gd name="connsiteX0" fmla="*/ 628650 w 1514475"/>
                <a:gd name="connsiteY0" fmla="*/ 457200 h 771525"/>
                <a:gd name="connsiteX1" fmla="*/ 709612 w 1514475"/>
                <a:gd name="connsiteY1" fmla="*/ 416719 h 771525"/>
                <a:gd name="connsiteX2" fmla="*/ 895350 w 1514475"/>
                <a:gd name="connsiteY2" fmla="*/ 309563 h 771525"/>
                <a:gd name="connsiteX3" fmla="*/ 1014412 w 1514475"/>
                <a:gd name="connsiteY3" fmla="*/ 235744 h 771525"/>
                <a:gd name="connsiteX4" fmla="*/ 1059656 w 1514475"/>
                <a:gd name="connsiteY4" fmla="*/ 207169 h 771525"/>
                <a:gd name="connsiteX5" fmla="*/ 1073944 w 1514475"/>
                <a:gd name="connsiteY5" fmla="*/ 190500 h 771525"/>
                <a:gd name="connsiteX6" fmla="*/ 1078706 w 1514475"/>
                <a:gd name="connsiteY6" fmla="*/ 166688 h 771525"/>
                <a:gd name="connsiteX7" fmla="*/ 1073944 w 1514475"/>
                <a:gd name="connsiteY7" fmla="*/ 145257 h 771525"/>
                <a:gd name="connsiteX8" fmla="*/ 1059656 w 1514475"/>
                <a:gd name="connsiteY8" fmla="*/ 119063 h 771525"/>
                <a:gd name="connsiteX9" fmla="*/ 1038225 w 1514475"/>
                <a:gd name="connsiteY9" fmla="*/ 90488 h 771525"/>
                <a:gd name="connsiteX10" fmla="*/ 1023937 w 1514475"/>
                <a:gd name="connsiteY10" fmla="*/ 76200 h 771525"/>
                <a:gd name="connsiteX11" fmla="*/ 1009650 w 1514475"/>
                <a:gd name="connsiteY11" fmla="*/ 52388 h 771525"/>
                <a:gd name="connsiteX12" fmla="*/ 1004887 w 1514475"/>
                <a:gd name="connsiteY12" fmla="*/ 23813 h 771525"/>
                <a:gd name="connsiteX13" fmla="*/ 1007269 w 1514475"/>
                <a:gd name="connsiteY13" fmla="*/ 9525 h 771525"/>
                <a:gd name="connsiteX14" fmla="*/ 1023937 w 1514475"/>
                <a:gd name="connsiteY14" fmla="*/ 0 h 771525"/>
                <a:gd name="connsiteX15" fmla="*/ 1057275 w 1514475"/>
                <a:gd name="connsiteY15" fmla="*/ 0 h 771525"/>
                <a:gd name="connsiteX16" fmla="*/ 1107281 w 1514475"/>
                <a:gd name="connsiteY16" fmla="*/ 14288 h 771525"/>
                <a:gd name="connsiteX17" fmla="*/ 1183481 w 1514475"/>
                <a:gd name="connsiteY17" fmla="*/ 42863 h 771525"/>
                <a:gd name="connsiteX18" fmla="*/ 1283494 w 1514475"/>
                <a:gd name="connsiteY18" fmla="*/ 88107 h 771525"/>
                <a:gd name="connsiteX19" fmla="*/ 1362075 w 1514475"/>
                <a:gd name="connsiteY19" fmla="*/ 130969 h 771525"/>
                <a:gd name="connsiteX20" fmla="*/ 1421606 w 1514475"/>
                <a:gd name="connsiteY20" fmla="*/ 171450 h 771525"/>
                <a:gd name="connsiteX21" fmla="*/ 1462087 w 1514475"/>
                <a:gd name="connsiteY21" fmla="*/ 202407 h 771525"/>
                <a:gd name="connsiteX22" fmla="*/ 1490662 w 1514475"/>
                <a:gd name="connsiteY22" fmla="*/ 230982 h 771525"/>
                <a:gd name="connsiteX23" fmla="*/ 1507331 w 1514475"/>
                <a:gd name="connsiteY23" fmla="*/ 252413 h 771525"/>
                <a:gd name="connsiteX24" fmla="*/ 1514475 w 1514475"/>
                <a:gd name="connsiteY24" fmla="*/ 269082 h 771525"/>
                <a:gd name="connsiteX25" fmla="*/ 1514475 w 1514475"/>
                <a:gd name="connsiteY25" fmla="*/ 283369 h 771525"/>
                <a:gd name="connsiteX26" fmla="*/ 1514475 w 1514475"/>
                <a:gd name="connsiteY26" fmla="*/ 302419 h 771525"/>
                <a:gd name="connsiteX27" fmla="*/ 1500187 w 1514475"/>
                <a:gd name="connsiteY27" fmla="*/ 319088 h 771525"/>
                <a:gd name="connsiteX28" fmla="*/ 1469231 w 1514475"/>
                <a:gd name="connsiteY28" fmla="*/ 333375 h 771525"/>
                <a:gd name="connsiteX29" fmla="*/ 1433512 w 1514475"/>
                <a:gd name="connsiteY29" fmla="*/ 342900 h 771525"/>
                <a:gd name="connsiteX30" fmla="*/ 1366837 w 1514475"/>
                <a:gd name="connsiteY30" fmla="*/ 350044 h 771525"/>
                <a:gd name="connsiteX31" fmla="*/ 1295400 w 1514475"/>
                <a:gd name="connsiteY31" fmla="*/ 359569 h 771525"/>
                <a:gd name="connsiteX32" fmla="*/ 1223962 w 1514475"/>
                <a:gd name="connsiteY32" fmla="*/ 383382 h 771525"/>
                <a:gd name="connsiteX33" fmla="*/ 1095375 w 1514475"/>
                <a:gd name="connsiteY33" fmla="*/ 442913 h 771525"/>
                <a:gd name="connsiteX34" fmla="*/ 895350 w 1514475"/>
                <a:gd name="connsiteY34" fmla="*/ 523875 h 771525"/>
                <a:gd name="connsiteX35" fmla="*/ 683419 w 1514475"/>
                <a:gd name="connsiteY35" fmla="*/ 604838 h 771525"/>
                <a:gd name="connsiteX36" fmla="*/ 402431 w 1514475"/>
                <a:gd name="connsiteY36" fmla="*/ 690563 h 771525"/>
                <a:gd name="connsiteX37" fmla="*/ 173831 w 1514475"/>
                <a:gd name="connsiteY37" fmla="*/ 752475 h 771525"/>
                <a:gd name="connsiteX38" fmla="*/ 90487 w 1514475"/>
                <a:gd name="connsiteY38" fmla="*/ 771525 h 771525"/>
                <a:gd name="connsiteX39" fmla="*/ 66675 w 1514475"/>
                <a:gd name="connsiteY39" fmla="*/ 771525 h 771525"/>
                <a:gd name="connsiteX40" fmla="*/ 28575 w 1514475"/>
                <a:gd name="connsiteY40" fmla="*/ 771525 h 771525"/>
                <a:gd name="connsiteX41" fmla="*/ 7144 w 1514475"/>
                <a:gd name="connsiteY41" fmla="*/ 766763 h 771525"/>
                <a:gd name="connsiteX42" fmla="*/ 2381 w 1514475"/>
                <a:gd name="connsiteY42" fmla="*/ 762000 h 771525"/>
                <a:gd name="connsiteX43" fmla="*/ 0 w 1514475"/>
                <a:gd name="connsiteY43" fmla="*/ 754857 h 771525"/>
                <a:gd name="connsiteX44" fmla="*/ 2381 w 1514475"/>
                <a:gd name="connsiteY44" fmla="*/ 740569 h 771525"/>
                <a:gd name="connsiteX45" fmla="*/ 16669 w 1514475"/>
                <a:gd name="connsiteY45" fmla="*/ 721519 h 771525"/>
                <a:gd name="connsiteX46" fmla="*/ 52387 w 1514475"/>
                <a:gd name="connsiteY46" fmla="*/ 700088 h 771525"/>
                <a:gd name="connsiteX47" fmla="*/ 192881 w 1514475"/>
                <a:gd name="connsiteY47" fmla="*/ 647700 h 771525"/>
                <a:gd name="connsiteX48" fmla="*/ 404812 w 1514475"/>
                <a:gd name="connsiteY48" fmla="*/ 557213 h 771525"/>
                <a:gd name="connsiteX49" fmla="*/ 628650 w 1514475"/>
                <a:gd name="connsiteY49" fmla="*/ 4572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14475" h="771525">
                  <a:moveTo>
                    <a:pt x="628650" y="457200"/>
                  </a:moveTo>
                  <a:lnTo>
                    <a:pt x="709612" y="416719"/>
                  </a:lnTo>
                  <a:lnTo>
                    <a:pt x="895350" y="309563"/>
                  </a:lnTo>
                  <a:lnTo>
                    <a:pt x="1014412" y="235744"/>
                  </a:lnTo>
                  <a:lnTo>
                    <a:pt x="1059656" y="207169"/>
                  </a:lnTo>
                  <a:lnTo>
                    <a:pt x="1073944" y="190500"/>
                  </a:lnTo>
                  <a:lnTo>
                    <a:pt x="1078706" y="166688"/>
                  </a:lnTo>
                  <a:lnTo>
                    <a:pt x="1073944" y="145257"/>
                  </a:lnTo>
                  <a:lnTo>
                    <a:pt x="1059656" y="119063"/>
                  </a:lnTo>
                  <a:lnTo>
                    <a:pt x="1038225" y="90488"/>
                  </a:lnTo>
                  <a:lnTo>
                    <a:pt x="1023937" y="76200"/>
                  </a:lnTo>
                  <a:lnTo>
                    <a:pt x="1009650" y="52388"/>
                  </a:lnTo>
                  <a:lnTo>
                    <a:pt x="1004887" y="23813"/>
                  </a:lnTo>
                  <a:lnTo>
                    <a:pt x="1007269" y="9525"/>
                  </a:lnTo>
                  <a:lnTo>
                    <a:pt x="1023937" y="0"/>
                  </a:lnTo>
                  <a:lnTo>
                    <a:pt x="1057275" y="0"/>
                  </a:lnTo>
                  <a:lnTo>
                    <a:pt x="1107281" y="14288"/>
                  </a:lnTo>
                  <a:lnTo>
                    <a:pt x="1183481" y="42863"/>
                  </a:lnTo>
                  <a:lnTo>
                    <a:pt x="1283494" y="88107"/>
                  </a:lnTo>
                  <a:lnTo>
                    <a:pt x="1362075" y="130969"/>
                  </a:lnTo>
                  <a:lnTo>
                    <a:pt x="1421606" y="171450"/>
                  </a:lnTo>
                  <a:lnTo>
                    <a:pt x="1462087" y="202407"/>
                  </a:lnTo>
                  <a:lnTo>
                    <a:pt x="1490662" y="230982"/>
                  </a:lnTo>
                  <a:lnTo>
                    <a:pt x="1507331" y="252413"/>
                  </a:lnTo>
                  <a:lnTo>
                    <a:pt x="1514475" y="269082"/>
                  </a:lnTo>
                  <a:lnTo>
                    <a:pt x="1514475" y="283369"/>
                  </a:lnTo>
                  <a:lnTo>
                    <a:pt x="1514475" y="302419"/>
                  </a:lnTo>
                  <a:lnTo>
                    <a:pt x="1500187" y="319088"/>
                  </a:lnTo>
                  <a:lnTo>
                    <a:pt x="1469231" y="333375"/>
                  </a:lnTo>
                  <a:lnTo>
                    <a:pt x="1433512" y="342900"/>
                  </a:lnTo>
                  <a:lnTo>
                    <a:pt x="1366837" y="350044"/>
                  </a:lnTo>
                  <a:lnTo>
                    <a:pt x="1295400" y="359569"/>
                  </a:lnTo>
                  <a:lnTo>
                    <a:pt x="1223962" y="383382"/>
                  </a:lnTo>
                  <a:lnTo>
                    <a:pt x="1095375" y="442913"/>
                  </a:lnTo>
                  <a:lnTo>
                    <a:pt x="895350" y="523875"/>
                  </a:lnTo>
                  <a:lnTo>
                    <a:pt x="683419" y="604838"/>
                  </a:lnTo>
                  <a:lnTo>
                    <a:pt x="402431" y="690563"/>
                  </a:lnTo>
                  <a:lnTo>
                    <a:pt x="173831" y="752475"/>
                  </a:lnTo>
                  <a:lnTo>
                    <a:pt x="90487" y="771525"/>
                  </a:lnTo>
                  <a:lnTo>
                    <a:pt x="66675" y="771525"/>
                  </a:lnTo>
                  <a:lnTo>
                    <a:pt x="28575" y="771525"/>
                  </a:lnTo>
                  <a:lnTo>
                    <a:pt x="7144" y="766763"/>
                  </a:lnTo>
                  <a:lnTo>
                    <a:pt x="2381" y="762000"/>
                  </a:lnTo>
                  <a:lnTo>
                    <a:pt x="0" y="754857"/>
                  </a:lnTo>
                  <a:lnTo>
                    <a:pt x="2381" y="740569"/>
                  </a:lnTo>
                  <a:lnTo>
                    <a:pt x="16669" y="721519"/>
                  </a:lnTo>
                  <a:lnTo>
                    <a:pt x="52387" y="700088"/>
                  </a:lnTo>
                  <a:lnTo>
                    <a:pt x="192881" y="647700"/>
                  </a:lnTo>
                  <a:lnTo>
                    <a:pt x="404812" y="557213"/>
                  </a:lnTo>
                  <a:lnTo>
                    <a:pt x="62865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1168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8" grpId="0" animBg="1"/>
      <p:bldP spid="84" grpId="0" animBg="1"/>
      <p:bldP spid="73" grpId="0" animBg="1"/>
      <p:bldP spid="74" grpId="0" animBg="1"/>
      <p:bldP spid="76" grpId="0" animBg="1"/>
      <p:bldP spid="77" grpId="0" animBg="1"/>
      <p:bldP spid="75" grpId="0" animBg="1"/>
      <p:bldP spid="79" grpId="0" animBg="1"/>
      <p:bldP spid="80" grpId="0" animBg="1"/>
      <p:bldP spid="81" grpId="0" animBg="1"/>
      <p:bldP spid="82" grpId="0" animBg="1"/>
      <p:bldP spid="83" grpId="0" animBg="1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07AF2F85-4E73-4ECF-9A91-1A66E8A48493}"/>
              </a:ext>
            </a:extLst>
          </p:cNvPr>
          <p:cNvGrpSpPr/>
          <p:nvPr/>
        </p:nvGrpSpPr>
        <p:grpSpPr>
          <a:xfrm>
            <a:off x="3890963" y="1298576"/>
            <a:ext cx="4441826" cy="4835524"/>
            <a:chOff x="3890963" y="1298576"/>
            <a:chExt cx="4441826" cy="4835524"/>
          </a:xfrm>
        </p:grpSpPr>
        <p:sp>
          <p:nvSpPr>
            <p:cNvPr id="3" name="フリーフォーム 71">
              <a:extLst>
                <a:ext uri="{FF2B5EF4-FFF2-40B4-BE49-F238E27FC236}">
                  <a16:creationId xmlns:a16="http://schemas.microsoft.com/office/drawing/2014/main" id="{27E19EDF-17CF-40B5-97A5-81448E786338}"/>
                </a:ext>
              </a:extLst>
            </p:cNvPr>
            <p:cNvSpPr/>
            <p:nvPr/>
          </p:nvSpPr>
          <p:spPr>
            <a:xfrm>
              <a:off x="3890963" y="1452563"/>
              <a:ext cx="1238250" cy="1657350"/>
            </a:xfrm>
            <a:custGeom>
              <a:avLst/>
              <a:gdLst>
                <a:gd name="connsiteX0" fmla="*/ 721518 w 1238250"/>
                <a:gd name="connsiteY0" fmla="*/ 631031 h 1657350"/>
                <a:gd name="connsiteX1" fmla="*/ 812006 w 1238250"/>
                <a:gd name="connsiteY1" fmla="*/ 478631 h 1657350"/>
                <a:gd name="connsiteX2" fmla="*/ 890587 w 1238250"/>
                <a:gd name="connsiteY2" fmla="*/ 333375 h 1657350"/>
                <a:gd name="connsiteX3" fmla="*/ 919162 w 1238250"/>
                <a:gd name="connsiteY3" fmla="*/ 266700 h 1657350"/>
                <a:gd name="connsiteX4" fmla="*/ 923925 w 1238250"/>
                <a:gd name="connsiteY4" fmla="*/ 245268 h 1657350"/>
                <a:gd name="connsiteX5" fmla="*/ 923925 w 1238250"/>
                <a:gd name="connsiteY5" fmla="*/ 226218 h 1657350"/>
                <a:gd name="connsiteX6" fmla="*/ 921543 w 1238250"/>
                <a:gd name="connsiteY6" fmla="*/ 204787 h 1657350"/>
                <a:gd name="connsiteX7" fmla="*/ 914400 w 1238250"/>
                <a:gd name="connsiteY7" fmla="*/ 180975 h 1657350"/>
                <a:gd name="connsiteX8" fmla="*/ 895350 w 1238250"/>
                <a:gd name="connsiteY8" fmla="*/ 150018 h 1657350"/>
                <a:gd name="connsiteX9" fmla="*/ 866775 w 1238250"/>
                <a:gd name="connsiteY9" fmla="*/ 111918 h 1657350"/>
                <a:gd name="connsiteX10" fmla="*/ 835818 w 1238250"/>
                <a:gd name="connsiteY10" fmla="*/ 78581 h 1657350"/>
                <a:gd name="connsiteX11" fmla="*/ 821531 w 1238250"/>
                <a:gd name="connsiteY11" fmla="*/ 59531 h 1657350"/>
                <a:gd name="connsiteX12" fmla="*/ 812006 w 1238250"/>
                <a:gd name="connsiteY12" fmla="*/ 45243 h 1657350"/>
                <a:gd name="connsiteX13" fmla="*/ 802481 w 1238250"/>
                <a:gd name="connsiteY13" fmla="*/ 26193 h 1657350"/>
                <a:gd name="connsiteX14" fmla="*/ 802481 w 1238250"/>
                <a:gd name="connsiteY14" fmla="*/ 14287 h 1657350"/>
                <a:gd name="connsiteX15" fmla="*/ 804862 w 1238250"/>
                <a:gd name="connsiteY15" fmla="*/ 2381 h 1657350"/>
                <a:gd name="connsiteX16" fmla="*/ 823912 w 1238250"/>
                <a:gd name="connsiteY16" fmla="*/ 0 h 1657350"/>
                <a:gd name="connsiteX17" fmla="*/ 862012 w 1238250"/>
                <a:gd name="connsiteY17" fmla="*/ 7143 h 1657350"/>
                <a:gd name="connsiteX18" fmla="*/ 916781 w 1238250"/>
                <a:gd name="connsiteY18" fmla="*/ 26193 h 1657350"/>
                <a:gd name="connsiteX19" fmla="*/ 988218 w 1238250"/>
                <a:gd name="connsiteY19" fmla="*/ 64293 h 1657350"/>
                <a:gd name="connsiteX20" fmla="*/ 1045368 w 1238250"/>
                <a:gd name="connsiteY20" fmla="*/ 100012 h 1657350"/>
                <a:gd name="connsiteX21" fmla="*/ 1095375 w 1238250"/>
                <a:gd name="connsiteY21" fmla="*/ 138112 h 1657350"/>
                <a:gd name="connsiteX22" fmla="*/ 1162050 w 1238250"/>
                <a:gd name="connsiteY22" fmla="*/ 202406 h 1657350"/>
                <a:gd name="connsiteX23" fmla="*/ 1195387 w 1238250"/>
                <a:gd name="connsiteY23" fmla="*/ 240506 h 1657350"/>
                <a:gd name="connsiteX24" fmla="*/ 1223962 w 1238250"/>
                <a:gd name="connsiteY24" fmla="*/ 278606 h 1657350"/>
                <a:gd name="connsiteX25" fmla="*/ 1235868 w 1238250"/>
                <a:gd name="connsiteY25" fmla="*/ 300037 h 1657350"/>
                <a:gd name="connsiteX26" fmla="*/ 1238250 w 1238250"/>
                <a:gd name="connsiteY26" fmla="*/ 314325 h 1657350"/>
                <a:gd name="connsiteX27" fmla="*/ 1235868 w 1238250"/>
                <a:gd name="connsiteY27" fmla="*/ 340518 h 1657350"/>
                <a:gd name="connsiteX28" fmla="*/ 1228725 w 1238250"/>
                <a:gd name="connsiteY28" fmla="*/ 359568 h 1657350"/>
                <a:gd name="connsiteX29" fmla="*/ 1214437 w 1238250"/>
                <a:gd name="connsiteY29" fmla="*/ 373856 h 1657350"/>
                <a:gd name="connsiteX30" fmla="*/ 1185862 w 1238250"/>
                <a:gd name="connsiteY30" fmla="*/ 397668 h 1657350"/>
                <a:gd name="connsiteX31" fmla="*/ 1088231 w 1238250"/>
                <a:gd name="connsiteY31" fmla="*/ 500062 h 1657350"/>
                <a:gd name="connsiteX32" fmla="*/ 1012031 w 1238250"/>
                <a:gd name="connsiteY32" fmla="*/ 604837 h 1657350"/>
                <a:gd name="connsiteX33" fmla="*/ 895350 w 1238250"/>
                <a:gd name="connsiteY33" fmla="*/ 759618 h 1657350"/>
                <a:gd name="connsiteX34" fmla="*/ 778668 w 1238250"/>
                <a:gd name="connsiteY34" fmla="*/ 919162 h 1657350"/>
                <a:gd name="connsiteX35" fmla="*/ 669131 w 1238250"/>
                <a:gd name="connsiteY35" fmla="*/ 1071562 h 1657350"/>
                <a:gd name="connsiteX36" fmla="*/ 559593 w 1238250"/>
                <a:gd name="connsiteY36" fmla="*/ 1183481 h 1657350"/>
                <a:gd name="connsiteX37" fmla="*/ 381000 w 1238250"/>
                <a:gd name="connsiteY37" fmla="*/ 1354931 h 1657350"/>
                <a:gd name="connsiteX38" fmla="*/ 254793 w 1238250"/>
                <a:gd name="connsiteY38" fmla="*/ 1478756 h 1657350"/>
                <a:gd name="connsiteX39" fmla="*/ 100012 w 1238250"/>
                <a:gd name="connsiteY39" fmla="*/ 1621631 h 1657350"/>
                <a:gd name="connsiteX40" fmla="*/ 61912 w 1238250"/>
                <a:gd name="connsiteY40" fmla="*/ 1650206 h 1657350"/>
                <a:gd name="connsiteX41" fmla="*/ 33337 w 1238250"/>
                <a:gd name="connsiteY41" fmla="*/ 1657350 h 1657350"/>
                <a:gd name="connsiteX42" fmla="*/ 16668 w 1238250"/>
                <a:gd name="connsiteY42" fmla="*/ 1657350 h 1657350"/>
                <a:gd name="connsiteX43" fmla="*/ 7143 w 1238250"/>
                <a:gd name="connsiteY43" fmla="*/ 1650206 h 1657350"/>
                <a:gd name="connsiteX44" fmla="*/ 0 w 1238250"/>
                <a:gd name="connsiteY44" fmla="*/ 1635918 h 1657350"/>
                <a:gd name="connsiteX45" fmla="*/ 2381 w 1238250"/>
                <a:gd name="connsiteY45" fmla="*/ 1619250 h 1657350"/>
                <a:gd name="connsiteX46" fmla="*/ 9525 w 1238250"/>
                <a:gd name="connsiteY46" fmla="*/ 1597818 h 1657350"/>
                <a:gd name="connsiteX47" fmla="*/ 42862 w 1238250"/>
                <a:gd name="connsiteY47" fmla="*/ 1562100 h 1657350"/>
                <a:gd name="connsiteX48" fmla="*/ 128587 w 1238250"/>
                <a:gd name="connsiteY48" fmla="*/ 1473993 h 1657350"/>
                <a:gd name="connsiteX49" fmla="*/ 247650 w 1238250"/>
                <a:gd name="connsiteY49" fmla="*/ 1335881 h 1657350"/>
                <a:gd name="connsiteX50" fmla="*/ 359568 w 1238250"/>
                <a:gd name="connsiteY50" fmla="*/ 1190625 h 1657350"/>
                <a:gd name="connsiteX51" fmla="*/ 450056 w 1238250"/>
                <a:gd name="connsiteY51" fmla="*/ 1062037 h 1657350"/>
                <a:gd name="connsiteX52" fmla="*/ 542925 w 1238250"/>
                <a:gd name="connsiteY52" fmla="*/ 923925 h 1657350"/>
                <a:gd name="connsiteX53" fmla="*/ 640556 w 1238250"/>
                <a:gd name="connsiteY53" fmla="*/ 764381 h 1657350"/>
                <a:gd name="connsiteX54" fmla="*/ 721518 w 1238250"/>
                <a:gd name="connsiteY54" fmla="*/ 631031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38250" h="1657350">
                  <a:moveTo>
                    <a:pt x="721518" y="631031"/>
                  </a:moveTo>
                  <a:lnTo>
                    <a:pt x="812006" y="478631"/>
                  </a:lnTo>
                  <a:lnTo>
                    <a:pt x="890587" y="333375"/>
                  </a:lnTo>
                  <a:lnTo>
                    <a:pt x="919162" y="266700"/>
                  </a:lnTo>
                  <a:lnTo>
                    <a:pt x="923925" y="245268"/>
                  </a:lnTo>
                  <a:lnTo>
                    <a:pt x="923925" y="226218"/>
                  </a:lnTo>
                  <a:lnTo>
                    <a:pt x="921543" y="204787"/>
                  </a:lnTo>
                  <a:lnTo>
                    <a:pt x="914400" y="180975"/>
                  </a:lnTo>
                  <a:lnTo>
                    <a:pt x="895350" y="150018"/>
                  </a:lnTo>
                  <a:lnTo>
                    <a:pt x="866775" y="111918"/>
                  </a:lnTo>
                  <a:lnTo>
                    <a:pt x="835818" y="78581"/>
                  </a:lnTo>
                  <a:lnTo>
                    <a:pt x="821531" y="59531"/>
                  </a:lnTo>
                  <a:lnTo>
                    <a:pt x="812006" y="45243"/>
                  </a:lnTo>
                  <a:lnTo>
                    <a:pt x="802481" y="26193"/>
                  </a:lnTo>
                  <a:lnTo>
                    <a:pt x="802481" y="14287"/>
                  </a:lnTo>
                  <a:lnTo>
                    <a:pt x="804862" y="2381"/>
                  </a:lnTo>
                  <a:lnTo>
                    <a:pt x="823912" y="0"/>
                  </a:lnTo>
                  <a:lnTo>
                    <a:pt x="862012" y="7143"/>
                  </a:lnTo>
                  <a:lnTo>
                    <a:pt x="916781" y="26193"/>
                  </a:lnTo>
                  <a:lnTo>
                    <a:pt x="988218" y="64293"/>
                  </a:lnTo>
                  <a:lnTo>
                    <a:pt x="1045368" y="100012"/>
                  </a:lnTo>
                  <a:lnTo>
                    <a:pt x="1095375" y="138112"/>
                  </a:lnTo>
                  <a:lnTo>
                    <a:pt x="1162050" y="202406"/>
                  </a:lnTo>
                  <a:lnTo>
                    <a:pt x="1195387" y="240506"/>
                  </a:lnTo>
                  <a:lnTo>
                    <a:pt x="1223962" y="278606"/>
                  </a:lnTo>
                  <a:lnTo>
                    <a:pt x="1235868" y="300037"/>
                  </a:lnTo>
                  <a:lnTo>
                    <a:pt x="1238250" y="314325"/>
                  </a:lnTo>
                  <a:lnTo>
                    <a:pt x="1235868" y="340518"/>
                  </a:lnTo>
                  <a:lnTo>
                    <a:pt x="1228725" y="359568"/>
                  </a:lnTo>
                  <a:lnTo>
                    <a:pt x="1214437" y="373856"/>
                  </a:lnTo>
                  <a:lnTo>
                    <a:pt x="1185862" y="397668"/>
                  </a:lnTo>
                  <a:lnTo>
                    <a:pt x="1088231" y="500062"/>
                  </a:lnTo>
                  <a:lnTo>
                    <a:pt x="1012031" y="604837"/>
                  </a:lnTo>
                  <a:lnTo>
                    <a:pt x="895350" y="759618"/>
                  </a:lnTo>
                  <a:lnTo>
                    <a:pt x="778668" y="919162"/>
                  </a:lnTo>
                  <a:lnTo>
                    <a:pt x="669131" y="1071562"/>
                  </a:lnTo>
                  <a:lnTo>
                    <a:pt x="559593" y="1183481"/>
                  </a:lnTo>
                  <a:lnTo>
                    <a:pt x="381000" y="1354931"/>
                  </a:lnTo>
                  <a:lnTo>
                    <a:pt x="254793" y="1478756"/>
                  </a:lnTo>
                  <a:lnTo>
                    <a:pt x="100012" y="1621631"/>
                  </a:lnTo>
                  <a:lnTo>
                    <a:pt x="61912" y="1650206"/>
                  </a:lnTo>
                  <a:lnTo>
                    <a:pt x="33337" y="1657350"/>
                  </a:lnTo>
                  <a:lnTo>
                    <a:pt x="16668" y="1657350"/>
                  </a:lnTo>
                  <a:lnTo>
                    <a:pt x="7143" y="1650206"/>
                  </a:lnTo>
                  <a:lnTo>
                    <a:pt x="0" y="1635918"/>
                  </a:lnTo>
                  <a:lnTo>
                    <a:pt x="2381" y="1619250"/>
                  </a:lnTo>
                  <a:lnTo>
                    <a:pt x="9525" y="1597818"/>
                  </a:lnTo>
                  <a:lnTo>
                    <a:pt x="42862" y="1562100"/>
                  </a:lnTo>
                  <a:lnTo>
                    <a:pt x="128587" y="1473993"/>
                  </a:lnTo>
                  <a:lnTo>
                    <a:pt x="247650" y="1335881"/>
                  </a:lnTo>
                  <a:lnTo>
                    <a:pt x="359568" y="1190625"/>
                  </a:lnTo>
                  <a:lnTo>
                    <a:pt x="450056" y="1062037"/>
                  </a:lnTo>
                  <a:lnTo>
                    <a:pt x="542925" y="923925"/>
                  </a:lnTo>
                  <a:lnTo>
                    <a:pt x="640556" y="764381"/>
                  </a:lnTo>
                  <a:lnTo>
                    <a:pt x="721518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7">
              <a:extLst>
                <a:ext uri="{FF2B5EF4-FFF2-40B4-BE49-F238E27FC236}">
                  <a16:creationId xmlns:a16="http://schemas.microsoft.com/office/drawing/2014/main" id="{E818A285-A1C4-4455-A50D-C699305BFFFD}"/>
                </a:ext>
              </a:extLst>
            </p:cNvPr>
            <p:cNvSpPr/>
            <p:nvPr/>
          </p:nvSpPr>
          <p:spPr>
            <a:xfrm>
              <a:off x="4981575" y="3436939"/>
              <a:ext cx="350838" cy="1963737"/>
            </a:xfrm>
            <a:custGeom>
              <a:avLst/>
              <a:gdLst>
                <a:gd name="connsiteX0" fmla="*/ 348223 w 350729"/>
                <a:gd name="connsiteY0" fmla="*/ 293109 h 1964081"/>
                <a:gd name="connsiteX1" fmla="*/ 350729 w 350729"/>
                <a:gd name="connsiteY1" fmla="*/ 643838 h 1964081"/>
                <a:gd name="connsiteX2" fmla="*/ 348223 w 350729"/>
                <a:gd name="connsiteY2" fmla="*/ 801666 h 1964081"/>
                <a:gd name="connsiteX3" fmla="*/ 330687 w 350729"/>
                <a:gd name="connsiteY3" fmla="*/ 1047176 h 1964081"/>
                <a:gd name="connsiteX4" fmla="*/ 323171 w 350729"/>
                <a:gd name="connsiteY4" fmla="*/ 1159910 h 1964081"/>
                <a:gd name="connsiteX5" fmla="*/ 328182 w 350729"/>
                <a:gd name="connsiteY5" fmla="*/ 1245087 h 1964081"/>
                <a:gd name="connsiteX6" fmla="*/ 315656 w 350729"/>
                <a:gd name="connsiteY6" fmla="*/ 1370347 h 1964081"/>
                <a:gd name="connsiteX7" fmla="*/ 308140 w 350729"/>
                <a:gd name="connsiteY7" fmla="*/ 1518154 h 1964081"/>
                <a:gd name="connsiteX8" fmla="*/ 303130 w 350729"/>
                <a:gd name="connsiteY8" fmla="*/ 1698529 h 1964081"/>
                <a:gd name="connsiteX9" fmla="*/ 303130 w 350729"/>
                <a:gd name="connsiteY9" fmla="*/ 1806253 h 1964081"/>
                <a:gd name="connsiteX10" fmla="*/ 295614 w 350729"/>
                <a:gd name="connsiteY10" fmla="*/ 1843831 h 1964081"/>
                <a:gd name="connsiteX11" fmla="*/ 273067 w 350729"/>
                <a:gd name="connsiteY11" fmla="*/ 1891430 h 1964081"/>
                <a:gd name="connsiteX12" fmla="*/ 240500 w 350729"/>
                <a:gd name="connsiteY12" fmla="*/ 1941534 h 1964081"/>
                <a:gd name="connsiteX13" fmla="*/ 222963 w 350729"/>
                <a:gd name="connsiteY13" fmla="*/ 1959071 h 1964081"/>
                <a:gd name="connsiteX14" fmla="*/ 205427 w 350729"/>
                <a:gd name="connsiteY14" fmla="*/ 1964081 h 1964081"/>
                <a:gd name="connsiteX15" fmla="*/ 187890 w 350729"/>
                <a:gd name="connsiteY15" fmla="*/ 1964081 h 1964081"/>
                <a:gd name="connsiteX16" fmla="*/ 145302 w 350729"/>
                <a:gd name="connsiteY16" fmla="*/ 1944039 h 1964081"/>
                <a:gd name="connsiteX17" fmla="*/ 115239 w 350729"/>
                <a:gd name="connsiteY17" fmla="*/ 1911472 h 1964081"/>
                <a:gd name="connsiteX18" fmla="*/ 95198 w 350729"/>
                <a:gd name="connsiteY18" fmla="*/ 1878904 h 1964081"/>
                <a:gd name="connsiteX19" fmla="*/ 75156 w 350729"/>
                <a:gd name="connsiteY19" fmla="*/ 1831305 h 1964081"/>
                <a:gd name="connsiteX20" fmla="*/ 52609 w 350729"/>
                <a:gd name="connsiteY20" fmla="*/ 1751139 h 1964081"/>
                <a:gd name="connsiteX21" fmla="*/ 35073 w 350729"/>
                <a:gd name="connsiteY21" fmla="*/ 1653436 h 1964081"/>
                <a:gd name="connsiteX22" fmla="*/ 50104 w 350729"/>
                <a:gd name="connsiteY22" fmla="*/ 1610847 h 1964081"/>
                <a:gd name="connsiteX23" fmla="*/ 75156 w 350729"/>
                <a:gd name="connsiteY23" fmla="*/ 1523165 h 1964081"/>
                <a:gd name="connsiteX24" fmla="*/ 90187 w 350729"/>
                <a:gd name="connsiteY24" fmla="*/ 1442998 h 1964081"/>
                <a:gd name="connsiteX25" fmla="*/ 102713 w 350729"/>
                <a:gd name="connsiteY25" fmla="*/ 1350306 h 1964081"/>
                <a:gd name="connsiteX26" fmla="*/ 117744 w 350729"/>
                <a:gd name="connsiteY26" fmla="*/ 1212519 h 1964081"/>
                <a:gd name="connsiteX27" fmla="*/ 130270 w 350729"/>
                <a:gd name="connsiteY27" fmla="*/ 1049681 h 1964081"/>
                <a:gd name="connsiteX28" fmla="*/ 137786 w 350729"/>
                <a:gd name="connsiteY28" fmla="*/ 931936 h 1964081"/>
                <a:gd name="connsiteX29" fmla="*/ 142797 w 350729"/>
                <a:gd name="connsiteY29" fmla="*/ 804171 h 1964081"/>
                <a:gd name="connsiteX30" fmla="*/ 147807 w 350729"/>
                <a:gd name="connsiteY30" fmla="*/ 643838 h 1964081"/>
                <a:gd name="connsiteX31" fmla="*/ 147807 w 350729"/>
                <a:gd name="connsiteY31" fmla="*/ 503546 h 1964081"/>
                <a:gd name="connsiteX32" fmla="*/ 145302 w 350729"/>
                <a:gd name="connsiteY32" fmla="*/ 423380 h 1964081"/>
                <a:gd name="connsiteX33" fmla="*/ 142797 w 350729"/>
                <a:gd name="connsiteY33" fmla="*/ 375781 h 1964081"/>
                <a:gd name="connsiteX34" fmla="*/ 135281 w 350729"/>
                <a:gd name="connsiteY34" fmla="*/ 320666 h 1964081"/>
                <a:gd name="connsiteX35" fmla="*/ 120250 w 350729"/>
                <a:gd name="connsiteY35" fmla="*/ 265552 h 1964081"/>
                <a:gd name="connsiteX36" fmla="*/ 105218 w 350729"/>
                <a:gd name="connsiteY36" fmla="*/ 215448 h 1964081"/>
                <a:gd name="connsiteX37" fmla="*/ 80166 w 350729"/>
                <a:gd name="connsiteY37" fmla="*/ 160333 h 1964081"/>
                <a:gd name="connsiteX38" fmla="*/ 60125 w 350729"/>
                <a:gd name="connsiteY38" fmla="*/ 120250 h 1964081"/>
                <a:gd name="connsiteX39" fmla="*/ 35073 w 350729"/>
                <a:gd name="connsiteY39" fmla="*/ 87682 h 1964081"/>
                <a:gd name="connsiteX40" fmla="*/ 20041 w 350729"/>
                <a:gd name="connsiteY40" fmla="*/ 67640 h 1964081"/>
                <a:gd name="connsiteX41" fmla="*/ 7515 w 350729"/>
                <a:gd name="connsiteY41" fmla="*/ 45094 h 1964081"/>
                <a:gd name="connsiteX42" fmla="*/ 0 w 350729"/>
                <a:gd name="connsiteY42" fmla="*/ 15031 h 1964081"/>
                <a:gd name="connsiteX43" fmla="*/ 2505 w 350729"/>
                <a:gd name="connsiteY43" fmla="*/ 7516 h 1964081"/>
                <a:gd name="connsiteX44" fmla="*/ 10021 w 350729"/>
                <a:gd name="connsiteY44" fmla="*/ 0 h 1964081"/>
                <a:gd name="connsiteX45" fmla="*/ 27557 w 350729"/>
                <a:gd name="connsiteY45" fmla="*/ 0 h 1964081"/>
                <a:gd name="connsiteX46" fmla="*/ 65135 w 350729"/>
                <a:gd name="connsiteY46" fmla="*/ 10021 h 1964081"/>
                <a:gd name="connsiteX47" fmla="*/ 107724 w 350729"/>
                <a:gd name="connsiteY47" fmla="*/ 20042 h 1964081"/>
                <a:gd name="connsiteX48" fmla="*/ 182880 w 350729"/>
                <a:gd name="connsiteY48" fmla="*/ 40083 h 1964081"/>
                <a:gd name="connsiteX49" fmla="*/ 265552 w 350729"/>
                <a:gd name="connsiteY49" fmla="*/ 67640 h 1964081"/>
                <a:gd name="connsiteX50" fmla="*/ 313150 w 350729"/>
                <a:gd name="connsiteY50" fmla="*/ 87682 h 1964081"/>
                <a:gd name="connsiteX51" fmla="*/ 348223 w 350729"/>
                <a:gd name="connsiteY51" fmla="*/ 225468 h 1964081"/>
                <a:gd name="connsiteX52" fmla="*/ 348223 w 350729"/>
                <a:gd name="connsiteY52" fmla="*/ 293109 h 196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50729" h="1964081">
                  <a:moveTo>
                    <a:pt x="348223" y="293109"/>
                  </a:moveTo>
                  <a:cubicBezTo>
                    <a:pt x="349058" y="410019"/>
                    <a:pt x="349894" y="526928"/>
                    <a:pt x="350729" y="643838"/>
                  </a:cubicBezTo>
                  <a:cubicBezTo>
                    <a:pt x="349894" y="696447"/>
                    <a:pt x="349058" y="749057"/>
                    <a:pt x="348223" y="801666"/>
                  </a:cubicBezTo>
                  <a:lnTo>
                    <a:pt x="330687" y="1047176"/>
                  </a:lnTo>
                  <a:lnTo>
                    <a:pt x="323171" y="1159910"/>
                  </a:lnTo>
                  <a:lnTo>
                    <a:pt x="328182" y="1245087"/>
                  </a:lnTo>
                  <a:lnTo>
                    <a:pt x="315656" y="1370347"/>
                  </a:lnTo>
                  <a:lnTo>
                    <a:pt x="308140" y="1518154"/>
                  </a:lnTo>
                  <a:lnTo>
                    <a:pt x="303130" y="1698529"/>
                  </a:lnTo>
                  <a:lnTo>
                    <a:pt x="303130" y="1806253"/>
                  </a:lnTo>
                  <a:lnTo>
                    <a:pt x="295614" y="1843831"/>
                  </a:lnTo>
                  <a:lnTo>
                    <a:pt x="273067" y="1891430"/>
                  </a:lnTo>
                  <a:lnTo>
                    <a:pt x="240500" y="1941534"/>
                  </a:lnTo>
                  <a:lnTo>
                    <a:pt x="222963" y="1959071"/>
                  </a:lnTo>
                  <a:lnTo>
                    <a:pt x="205427" y="1964081"/>
                  </a:lnTo>
                  <a:lnTo>
                    <a:pt x="187890" y="1964081"/>
                  </a:lnTo>
                  <a:lnTo>
                    <a:pt x="145302" y="1944039"/>
                  </a:lnTo>
                  <a:lnTo>
                    <a:pt x="115239" y="1911472"/>
                  </a:lnTo>
                  <a:lnTo>
                    <a:pt x="95198" y="1878904"/>
                  </a:lnTo>
                  <a:lnTo>
                    <a:pt x="75156" y="1831305"/>
                  </a:lnTo>
                  <a:lnTo>
                    <a:pt x="52609" y="1751139"/>
                  </a:lnTo>
                  <a:lnTo>
                    <a:pt x="35073" y="1653436"/>
                  </a:lnTo>
                  <a:lnTo>
                    <a:pt x="50104" y="1610847"/>
                  </a:lnTo>
                  <a:lnTo>
                    <a:pt x="75156" y="1523165"/>
                  </a:lnTo>
                  <a:lnTo>
                    <a:pt x="90187" y="1442998"/>
                  </a:lnTo>
                  <a:lnTo>
                    <a:pt x="102713" y="1350306"/>
                  </a:lnTo>
                  <a:lnTo>
                    <a:pt x="117744" y="1212519"/>
                  </a:lnTo>
                  <a:lnTo>
                    <a:pt x="130270" y="1049681"/>
                  </a:lnTo>
                  <a:lnTo>
                    <a:pt x="137786" y="931936"/>
                  </a:lnTo>
                  <a:lnTo>
                    <a:pt x="142797" y="804171"/>
                  </a:lnTo>
                  <a:lnTo>
                    <a:pt x="147807" y="643838"/>
                  </a:lnTo>
                  <a:lnTo>
                    <a:pt x="147807" y="503546"/>
                  </a:lnTo>
                  <a:lnTo>
                    <a:pt x="145302" y="423380"/>
                  </a:lnTo>
                  <a:lnTo>
                    <a:pt x="142797" y="375781"/>
                  </a:lnTo>
                  <a:lnTo>
                    <a:pt x="135281" y="320666"/>
                  </a:lnTo>
                  <a:lnTo>
                    <a:pt x="120250" y="265552"/>
                  </a:lnTo>
                  <a:lnTo>
                    <a:pt x="105218" y="215448"/>
                  </a:lnTo>
                  <a:lnTo>
                    <a:pt x="80166" y="160333"/>
                  </a:lnTo>
                  <a:lnTo>
                    <a:pt x="60125" y="120250"/>
                  </a:lnTo>
                  <a:lnTo>
                    <a:pt x="35073" y="87682"/>
                  </a:lnTo>
                  <a:lnTo>
                    <a:pt x="20041" y="67640"/>
                  </a:lnTo>
                  <a:lnTo>
                    <a:pt x="7515" y="45094"/>
                  </a:lnTo>
                  <a:lnTo>
                    <a:pt x="0" y="15031"/>
                  </a:lnTo>
                  <a:lnTo>
                    <a:pt x="2505" y="7516"/>
                  </a:lnTo>
                  <a:lnTo>
                    <a:pt x="10021" y="0"/>
                  </a:lnTo>
                  <a:lnTo>
                    <a:pt x="27557" y="0"/>
                  </a:lnTo>
                  <a:lnTo>
                    <a:pt x="65135" y="10021"/>
                  </a:lnTo>
                  <a:lnTo>
                    <a:pt x="107724" y="20042"/>
                  </a:lnTo>
                  <a:lnTo>
                    <a:pt x="182880" y="40083"/>
                  </a:lnTo>
                  <a:lnTo>
                    <a:pt x="265552" y="67640"/>
                  </a:lnTo>
                  <a:lnTo>
                    <a:pt x="313150" y="87682"/>
                  </a:lnTo>
                  <a:lnTo>
                    <a:pt x="348223" y="225468"/>
                  </a:lnTo>
                  <a:lnTo>
                    <a:pt x="348223" y="2931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3">
              <a:extLst>
                <a:ext uri="{FF2B5EF4-FFF2-40B4-BE49-F238E27FC236}">
                  <a16:creationId xmlns:a16="http://schemas.microsoft.com/office/drawing/2014/main" id="{C8D3602B-6245-415B-8761-65FE2E0D1F0A}"/>
                </a:ext>
              </a:extLst>
            </p:cNvPr>
            <p:cNvSpPr/>
            <p:nvPr/>
          </p:nvSpPr>
          <p:spPr>
            <a:xfrm>
              <a:off x="6545263" y="5295900"/>
              <a:ext cx="1104900" cy="838200"/>
            </a:xfrm>
            <a:custGeom>
              <a:avLst/>
              <a:gdLst>
                <a:gd name="connsiteX0" fmla="*/ 492919 w 1104900"/>
                <a:gd name="connsiteY0" fmla="*/ 178594 h 838200"/>
                <a:gd name="connsiteX1" fmla="*/ 207169 w 1104900"/>
                <a:gd name="connsiteY1" fmla="*/ 69056 h 838200"/>
                <a:gd name="connsiteX2" fmla="*/ 50007 w 1104900"/>
                <a:gd name="connsiteY2" fmla="*/ 7144 h 838200"/>
                <a:gd name="connsiteX3" fmla="*/ 21432 w 1104900"/>
                <a:gd name="connsiteY3" fmla="*/ 0 h 838200"/>
                <a:gd name="connsiteX4" fmla="*/ 4763 w 1104900"/>
                <a:gd name="connsiteY4" fmla="*/ 2381 h 838200"/>
                <a:gd name="connsiteX5" fmla="*/ 0 w 1104900"/>
                <a:gd name="connsiteY5" fmla="*/ 9525 h 838200"/>
                <a:gd name="connsiteX6" fmla="*/ 0 w 1104900"/>
                <a:gd name="connsiteY6" fmla="*/ 21431 h 838200"/>
                <a:gd name="connsiteX7" fmla="*/ 4763 w 1104900"/>
                <a:gd name="connsiteY7" fmla="*/ 40481 h 838200"/>
                <a:gd name="connsiteX8" fmla="*/ 19050 w 1104900"/>
                <a:gd name="connsiteY8" fmla="*/ 59531 h 838200"/>
                <a:gd name="connsiteX9" fmla="*/ 100013 w 1104900"/>
                <a:gd name="connsiteY9" fmla="*/ 123825 h 838200"/>
                <a:gd name="connsiteX10" fmla="*/ 276225 w 1104900"/>
                <a:gd name="connsiteY10" fmla="*/ 264319 h 838200"/>
                <a:gd name="connsiteX11" fmla="*/ 447675 w 1104900"/>
                <a:gd name="connsiteY11" fmla="*/ 404813 h 838200"/>
                <a:gd name="connsiteX12" fmla="*/ 590550 w 1104900"/>
                <a:gd name="connsiteY12" fmla="*/ 523875 h 838200"/>
                <a:gd name="connsiteX13" fmla="*/ 690563 w 1104900"/>
                <a:gd name="connsiteY13" fmla="*/ 604838 h 838200"/>
                <a:gd name="connsiteX14" fmla="*/ 792957 w 1104900"/>
                <a:gd name="connsiteY14" fmla="*/ 690563 h 838200"/>
                <a:gd name="connsiteX15" fmla="*/ 902494 w 1104900"/>
                <a:gd name="connsiteY15" fmla="*/ 781050 h 838200"/>
                <a:gd name="connsiteX16" fmla="*/ 952500 w 1104900"/>
                <a:gd name="connsiteY16" fmla="*/ 816769 h 838200"/>
                <a:gd name="connsiteX17" fmla="*/ 985838 w 1104900"/>
                <a:gd name="connsiteY17" fmla="*/ 831056 h 838200"/>
                <a:gd name="connsiteX18" fmla="*/ 1014413 w 1104900"/>
                <a:gd name="connsiteY18" fmla="*/ 838200 h 838200"/>
                <a:gd name="connsiteX19" fmla="*/ 1047750 w 1104900"/>
                <a:gd name="connsiteY19" fmla="*/ 838200 h 838200"/>
                <a:gd name="connsiteX20" fmla="*/ 1066800 w 1104900"/>
                <a:gd name="connsiteY20" fmla="*/ 831056 h 838200"/>
                <a:gd name="connsiteX21" fmla="*/ 1081088 w 1104900"/>
                <a:gd name="connsiteY21" fmla="*/ 819150 h 838200"/>
                <a:gd name="connsiteX22" fmla="*/ 1092994 w 1104900"/>
                <a:gd name="connsiteY22" fmla="*/ 802481 h 838200"/>
                <a:gd name="connsiteX23" fmla="*/ 1102519 w 1104900"/>
                <a:gd name="connsiteY23" fmla="*/ 776288 h 838200"/>
                <a:gd name="connsiteX24" fmla="*/ 1104900 w 1104900"/>
                <a:gd name="connsiteY24" fmla="*/ 754856 h 838200"/>
                <a:gd name="connsiteX25" fmla="*/ 1102519 w 1104900"/>
                <a:gd name="connsiteY25" fmla="*/ 714375 h 838200"/>
                <a:gd name="connsiteX26" fmla="*/ 1100138 w 1104900"/>
                <a:gd name="connsiteY26" fmla="*/ 654844 h 838200"/>
                <a:gd name="connsiteX27" fmla="*/ 1083469 w 1104900"/>
                <a:gd name="connsiteY27" fmla="*/ 588169 h 838200"/>
                <a:gd name="connsiteX28" fmla="*/ 1054894 w 1104900"/>
                <a:gd name="connsiteY28" fmla="*/ 521494 h 838200"/>
                <a:gd name="connsiteX29" fmla="*/ 1031082 w 1104900"/>
                <a:gd name="connsiteY29" fmla="*/ 481013 h 838200"/>
                <a:gd name="connsiteX30" fmla="*/ 990600 w 1104900"/>
                <a:gd name="connsiteY30" fmla="*/ 428625 h 838200"/>
                <a:gd name="connsiteX31" fmla="*/ 942975 w 1104900"/>
                <a:gd name="connsiteY31" fmla="*/ 381000 h 838200"/>
                <a:gd name="connsiteX32" fmla="*/ 883444 w 1104900"/>
                <a:gd name="connsiteY32" fmla="*/ 335756 h 838200"/>
                <a:gd name="connsiteX33" fmla="*/ 871538 w 1104900"/>
                <a:gd name="connsiteY33" fmla="*/ 326231 h 838200"/>
                <a:gd name="connsiteX34" fmla="*/ 802482 w 1104900"/>
                <a:gd name="connsiteY34" fmla="*/ 297656 h 838200"/>
                <a:gd name="connsiteX35" fmla="*/ 640557 w 1104900"/>
                <a:gd name="connsiteY35" fmla="*/ 235744 h 838200"/>
                <a:gd name="connsiteX36" fmla="*/ 492919 w 1104900"/>
                <a:gd name="connsiteY36" fmla="*/ 1785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04900" h="838200">
                  <a:moveTo>
                    <a:pt x="492919" y="178594"/>
                  </a:moveTo>
                  <a:lnTo>
                    <a:pt x="207169" y="69056"/>
                  </a:lnTo>
                  <a:lnTo>
                    <a:pt x="50007" y="7144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9525"/>
                  </a:lnTo>
                  <a:lnTo>
                    <a:pt x="0" y="21431"/>
                  </a:lnTo>
                  <a:lnTo>
                    <a:pt x="4763" y="40481"/>
                  </a:lnTo>
                  <a:lnTo>
                    <a:pt x="19050" y="59531"/>
                  </a:lnTo>
                  <a:lnTo>
                    <a:pt x="100013" y="123825"/>
                  </a:lnTo>
                  <a:lnTo>
                    <a:pt x="276225" y="264319"/>
                  </a:lnTo>
                  <a:lnTo>
                    <a:pt x="447675" y="404813"/>
                  </a:lnTo>
                  <a:lnTo>
                    <a:pt x="590550" y="523875"/>
                  </a:lnTo>
                  <a:lnTo>
                    <a:pt x="690563" y="604838"/>
                  </a:lnTo>
                  <a:lnTo>
                    <a:pt x="792957" y="690563"/>
                  </a:lnTo>
                  <a:lnTo>
                    <a:pt x="902494" y="781050"/>
                  </a:lnTo>
                  <a:lnTo>
                    <a:pt x="952500" y="816769"/>
                  </a:lnTo>
                  <a:lnTo>
                    <a:pt x="985838" y="831056"/>
                  </a:lnTo>
                  <a:lnTo>
                    <a:pt x="1014413" y="838200"/>
                  </a:lnTo>
                  <a:lnTo>
                    <a:pt x="1047750" y="838200"/>
                  </a:lnTo>
                  <a:lnTo>
                    <a:pt x="1066800" y="831056"/>
                  </a:lnTo>
                  <a:lnTo>
                    <a:pt x="1081088" y="819150"/>
                  </a:lnTo>
                  <a:lnTo>
                    <a:pt x="1092994" y="802481"/>
                  </a:lnTo>
                  <a:lnTo>
                    <a:pt x="1102519" y="776288"/>
                  </a:lnTo>
                  <a:lnTo>
                    <a:pt x="1104900" y="754856"/>
                  </a:lnTo>
                  <a:lnTo>
                    <a:pt x="1102519" y="714375"/>
                  </a:lnTo>
                  <a:cubicBezTo>
                    <a:pt x="1101725" y="694531"/>
                    <a:pt x="1100932" y="674688"/>
                    <a:pt x="1100138" y="654844"/>
                  </a:cubicBezTo>
                  <a:lnTo>
                    <a:pt x="1083469" y="588169"/>
                  </a:lnTo>
                  <a:lnTo>
                    <a:pt x="1054894" y="521494"/>
                  </a:lnTo>
                  <a:lnTo>
                    <a:pt x="1031082" y="481013"/>
                  </a:lnTo>
                  <a:lnTo>
                    <a:pt x="990600" y="428625"/>
                  </a:lnTo>
                  <a:lnTo>
                    <a:pt x="942975" y="381000"/>
                  </a:lnTo>
                  <a:lnTo>
                    <a:pt x="883444" y="335756"/>
                  </a:lnTo>
                  <a:lnTo>
                    <a:pt x="871538" y="326231"/>
                  </a:lnTo>
                  <a:lnTo>
                    <a:pt x="802482" y="297656"/>
                  </a:lnTo>
                  <a:lnTo>
                    <a:pt x="640557" y="235744"/>
                  </a:lnTo>
                  <a:lnTo>
                    <a:pt x="4929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2">
              <a:extLst>
                <a:ext uri="{FF2B5EF4-FFF2-40B4-BE49-F238E27FC236}">
                  <a16:creationId xmlns:a16="http://schemas.microsoft.com/office/drawing/2014/main" id="{99224075-CB03-45DB-97A0-10635815A8C5}"/>
                </a:ext>
              </a:extLst>
            </p:cNvPr>
            <p:cNvSpPr/>
            <p:nvPr/>
          </p:nvSpPr>
          <p:spPr>
            <a:xfrm>
              <a:off x="4545013" y="2309814"/>
              <a:ext cx="273050" cy="1633537"/>
            </a:xfrm>
            <a:custGeom>
              <a:avLst/>
              <a:gdLst>
                <a:gd name="connsiteX0" fmla="*/ 69057 w 271463"/>
                <a:gd name="connsiteY0" fmla="*/ 645318 h 1633537"/>
                <a:gd name="connsiteX1" fmla="*/ 71438 w 271463"/>
                <a:gd name="connsiteY1" fmla="*/ 495300 h 1633537"/>
                <a:gd name="connsiteX2" fmla="*/ 69057 w 271463"/>
                <a:gd name="connsiteY2" fmla="*/ 421481 h 1633537"/>
                <a:gd name="connsiteX3" fmla="*/ 64294 w 271463"/>
                <a:gd name="connsiteY3" fmla="*/ 359568 h 1633537"/>
                <a:gd name="connsiteX4" fmla="*/ 54769 w 271463"/>
                <a:gd name="connsiteY4" fmla="*/ 302418 h 1633537"/>
                <a:gd name="connsiteX5" fmla="*/ 40482 w 271463"/>
                <a:gd name="connsiteY5" fmla="*/ 245268 h 1633537"/>
                <a:gd name="connsiteX6" fmla="*/ 9525 w 271463"/>
                <a:gd name="connsiteY6" fmla="*/ 171450 h 1633537"/>
                <a:gd name="connsiteX7" fmla="*/ 0 w 271463"/>
                <a:gd name="connsiteY7" fmla="*/ 116681 h 1633537"/>
                <a:gd name="connsiteX8" fmla="*/ 100013 w 271463"/>
                <a:gd name="connsiteY8" fmla="*/ 0 h 1633537"/>
                <a:gd name="connsiteX9" fmla="*/ 154782 w 271463"/>
                <a:gd name="connsiteY9" fmla="*/ 64293 h 1633537"/>
                <a:gd name="connsiteX10" fmla="*/ 180975 w 271463"/>
                <a:gd name="connsiteY10" fmla="*/ 100012 h 1633537"/>
                <a:gd name="connsiteX11" fmla="*/ 204788 w 271463"/>
                <a:gd name="connsiteY11" fmla="*/ 138112 h 1633537"/>
                <a:gd name="connsiteX12" fmla="*/ 221457 w 271463"/>
                <a:gd name="connsiteY12" fmla="*/ 169068 h 1633537"/>
                <a:gd name="connsiteX13" fmla="*/ 238125 w 271463"/>
                <a:gd name="connsiteY13" fmla="*/ 207168 h 1633537"/>
                <a:gd name="connsiteX14" fmla="*/ 254794 w 271463"/>
                <a:gd name="connsiteY14" fmla="*/ 254793 h 1633537"/>
                <a:gd name="connsiteX15" fmla="*/ 266700 w 271463"/>
                <a:gd name="connsiteY15" fmla="*/ 311943 h 1633537"/>
                <a:gd name="connsiteX16" fmla="*/ 271463 w 271463"/>
                <a:gd name="connsiteY16" fmla="*/ 376237 h 1633537"/>
                <a:gd name="connsiteX17" fmla="*/ 271463 w 271463"/>
                <a:gd name="connsiteY17" fmla="*/ 721518 h 1633537"/>
                <a:gd name="connsiteX18" fmla="*/ 271463 w 271463"/>
                <a:gd name="connsiteY18" fmla="*/ 988218 h 1633537"/>
                <a:gd name="connsiteX19" fmla="*/ 271463 w 271463"/>
                <a:gd name="connsiteY19" fmla="*/ 1223962 h 1633537"/>
                <a:gd name="connsiteX20" fmla="*/ 271463 w 271463"/>
                <a:gd name="connsiteY20" fmla="*/ 1262062 h 1633537"/>
                <a:gd name="connsiteX21" fmla="*/ 264319 w 271463"/>
                <a:gd name="connsiteY21" fmla="*/ 1335881 h 1633537"/>
                <a:gd name="connsiteX22" fmla="*/ 250032 w 271463"/>
                <a:gd name="connsiteY22" fmla="*/ 1445418 h 1633537"/>
                <a:gd name="connsiteX23" fmla="*/ 233363 w 271463"/>
                <a:gd name="connsiteY23" fmla="*/ 1521618 h 1633537"/>
                <a:gd name="connsiteX24" fmla="*/ 221457 w 271463"/>
                <a:gd name="connsiteY24" fmla="*/ 1552575 h 1633537"/>
                <a:gd name="connsiteX25" fmla="*/ 202407 w 271463"/>
                <a:gd name="connsiteY25" fmla="*/ 1583531 h 1633537"/>
                <a:gd name="connsiteX26" fmla="*/ 180975 w 271463"/>
                <a:gd name="connsiteY26" fmla="*/ 1607343 h 1633537"/>
                <a:gd name="connsiteX27" fmla="*/ 152400 w 271463"/>
                <a:gd name="connsiteY27" fmla="*/ 1626393 h 1633537"/>
                <a:gd name="connsiteX28" fmla="*/ 121444 w 271463"/>
                <a:gd name="connsiteY28" fmla="*/ 1633537 h 1633537"/>
                <a:gd name="connsiteX29" fmla="*/ 97632 w 271463"/>
                <a:gd name="connsiteY29" fmla="*/ 1631156 h 1633537"/>
                <a:gd name="connsiteX30" fmla="*/ 71438 w 271463"/>
                <a:gd name="connsiteY30" fmla="*/ 1619250 h 1633537"/>
                <a:gd name="connsiteX31" fmla="*/ 52388 w 271463"/>
                <a:gd name="connsiteY31" fmla="*/ 1595437 h 1633537"/>
                <a:gd name="connsiteX32" fmla="*/ 35719 w 271463"/>
                <a:gd name="connsiteY32" fmla="*/ 1559718 h 1633537"/>
                <a:gd name="connsiteX33" fmla="*/ 21432 w 271463"/>
                <a:gd name="connsiteY33" fmla="*/ 1507331 h 1633537"/>
                <a:gd name="connsiteX34" fmla="*/ 7144 w 271463"/>
                <a:gd name="connsiteY34" fmla="*/ 1419225 h 1633537"/>
                <a:gd name="connsiteX35" fmla="*/ 0 w 271463"/>
                <a:gd name="connsiteY35" fmla="*/ 1288256 h 1633537"/>
                <a:gd name="connsiteX36" fmla="*/ 7144 w 271463"/>
                <a:gd name="connsiteY36" fmla="*/ 1257300 h 1633537"/>
                <a:gd name="connsiteX37" fmla="*/ 21432 w 271463"/>
                <a:gd name="connsiteY37" fmla="*/ 1212056 h 1633537"/>
                <a:gd name="connsiteX38" fmla="*/ 33338 w 271463"/>
                <a:gd name="connsiteY38" fmla="*/ 1150143 h 1633537"/>
                <a:gd name="connsiteX39" fmla="*/ 45244 w 271463"/>
                <a:gd name="connsiteY39" fmla="*/ 1071562 h 1633537"/>
                <a:gd name="connsiteX40" fmla="*/ 57150 w 271463"/>
                <a:gd name="connsiteY40" fmla="*/ 942975 h 1633537"/>
                <a:gd name="connsiteX41" fmla="*/ 66675 w 271463"/>
                <a:gd name="connsiteY41" fmla="*/ 781050 h 1633537"/>
                <a:gd name="connsiteX42" fmla="*/ 69057 w 271463"/>
                <a:gd name="connsiteY42" fmla="*/ 645318 h 163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463" h="1633537">
                  <a:moveTo>
                    <a:pt x="69057" y="645318"/>
                  </a:moveTo>
                  <a:cubicBezTo>
                    <a:pt x="69851" y="595312"/>
                    <a:pt x="70644" y="545306"/>
                    <a:pt x="71438" y="495300"/>
                  </a:cubicBezTo>
                  <a:cubicBezTo>
                    <a:pt x="70644" y="470694"/>
                    <a:pt x="69851" y="446087"/>
                    <a:pt x="69057" y="421481"/>
                  </a:cubicBezTo>
                  <a:lnTo>
                    <a:pt x="64294" y="359568"/>
                  </a:lnTo>
                  <a:lnTo>
                    <a:pt x="54769" y="302418"/>
                  </a:lnTo>
                  <a:lnTo>
                    <a:pt x="40482" y="245268"/>
                  </a:lnTo>
                  <a:lnTo>
                    <a:pt x="9525" y="171450"/>
                  </a:lnTo>
                  <a:lnTo>
                    <a:pt x="0" y="116681"/>
                  </a:lnTo>
                  <a:lnTo>
                    <a:pt x="100013" y="0"/>
                  </a:lnTo>
                  <a:lnTo>
                    <a:pt x="154782" y="64293"/>
                  </a:lnTo>
                  <a:lnTo>
                    <a:pt x="180975" y="100012"/>
                  </a:lnTo>
                  <a:lnTo>
                    <a:pt x="204788" y="138112"/>
                  </a:lnTo>
                  <a:lnTo>
                    <a:pt x="221457" y="169068"/>
                  </a:lnTo>
                  <a:lnTo>
                    <a:pt x="238125" y="207168"/>
                  </a:lnTo>
                  <a:lnTo>
                    <a:pt x="254794" y="254793"/>
                  </a:lnTo>
                  <a:lnTo>
                    <a:pt x="266700" y="311943"/>
                  </a:lnTo>
                  <a:lnTo>
                    <a:pt x="271463" y="376237"/>
                  </a:lnTo>
                  <a:lnTo>
                    <a:pt x="271463" y="721518"/>
                  </a:lnTo>
                  <a:lnTo>
                    <a:pt x="271463" y="988218"/>
                  </a:lnTo>
                  <a:lnTo>
                    <a:pt x="271463" y="1223962"/>
                  </a:lnTo>
                  <a:lnTo>
                    <a:pt x="271463" y="1262062"/>
                  </a:lnTo>
                  <a:lnTo>
                    <a:pt x="264319" y="1335881"/>
                  </a:lnTo>
                  <a:lnTo>
                    <a:pt x="250032" y="1445418"/>
                  </a:lnTo>
                  <a:lnTo>
                    <a:pt x="233363" y="1521618"/>
                  </a:lnTo>
                  <a:lnTo>
                    <a:pt x="221457" y="1552575"/>
                  </a:lnTo>
                  <a:lnTo>
                    <a:pt x="202407" y="1583531"/>
                  </a:lnTo>
                  <a:lnTo>
                    <a:pt x="180975" y="1607343"/>
                  </a:lnTo>
                  <a:lnTo>
                    <a:pt x="152400" y="1626393"/>
                  </a:lnTo>
                  <a:lnTo>
                    <a:pt x="121444" y="1633537"/>
                  </a:lnTo>
                  <a:lnTo>
                    <a:pt x="97632" y="1631156"/>
                  </a:lnTo>
                  <a:lnTo>
                    <a:pt x="71438" y="1619250"/>
                  </a:lnTo>
                  <a:lnTo>
                    <a:pt x="52388" y="1595437"/>
                  </a:lnTo>
                  <a:lnTo>
                    <a:pt x="35719" y="1559718"/>
                  </a:lnTo>
                  <a:lnTo>
                    <a:pt x="21432" y="1507331"/>
                  </a:lnTo>
                  <a:lnTo>
                    <a:pt x="7144" y="1419225"/>
                  </a:lnTo>
                  <a:lnTo>
                    <a:pt x="0" y="1288256"/>
                  </a:lnTo>
                  <a:lnTo>
                    <a:pt x="7144" y="1257300"/>
                  </a:lnTo>
                  <a:lnTo>
                    <a:pt x="21432" y="1212056"/>
                  </a:lnTo>
                  <a:lnTo>
                    <a:pt x="33338" y="1150143"/>
                  </a:lnTo>
                  <a:lnTo>
                    <a:pt x="45244" y="1071562"/>
                  </a:lnTo>
                  <a:lnTo>
                    <a:pt x="57150" y="942975"/>
                  </a:lnTo>
                  <a:lnTo>
                    <a:pt x="66675" y="781050"/>
                  </a:lnTo>
                  <a:lnTo>
                    <a:pt x="69057" y="645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3">
              <a:extLst>
                <a:ext uri="{FF2B5EF4-FFF2-40B4-BE49-F238E27FC236}">
                  <a16:creationId xmlns:a16="http://schemas.microsoft.com/office/drawing/2014/main" id="{7ED6DD23-3B33-4DC3-AE7E-B227161A4892}"/>
                </a:ext>
              </a:extLst>
            </p:cNvPr>
            <p:cNvSpPr/>
            <p:nvPr/>
          </p:nvSpPr>
          <p:spPr>
            <a:xfrm>
              <a:off x="5553076" y="1866900"/>
              <a:ext cx="2157413" cy="617538"/>
            </a:xfrm>
            <a:custGeom>
              <a:avLst/>
              <a:gdLst>
                <a:gd name="connsiteX0" fmla="*/ 762000 w 2157413"/>
                <a:gd name="connsiteY0" fmla="*/ 316706 h 616744"/>
                <a:gd name="connsiteX1" fmla="*/ 1090613 w 2157413"/>
                <a:gd name="connsiteY1" fmla="*/ 240506 h 616744"/>
                <a:gd name="connsiteX2" fmla="*/ 1373981 w 2157413"/>
                <a:gd name="connsiteY2" fmla="*/ 176213 h 616744"/>
                <a:gd name="connsiteX3" fmla="*/ 1557338 w 2157413"/>
                <a:gd name="connsiteY3" fmla="*/ 128588 h 616744"/>
                <a:gd name="connsiteX4" fmla="*/ 1709738 w 2157413"/>
                <a:gd name="connsiteY4" fmla="*/ 85725 h 616744"/>
                <a:gd name="connsiteX5" fmla="*/ 1764506 w 2157413"/>
                <a:gd name="connsiteY5" fmla="*/ 66675 h 616744"/>
                <a:gd name="connsiteX6" fmla="*/ 1783556 w 2157413"/>
                <a:gd name="connsiteY6" fmla="*/ 57150 h 616744"/>
                <a:gd name="connsiteX7" fmla="*/ 1812131 w 2157413"/>
                <a:gd name="connsiteY7" fmla="*/ 35719 h 616744"/>
                <a:gd name="connsiteX8" fmla="*/ 1840706 w 2157413"/>
                <a:gd name="connsiteY8" fmla="*/ 9525 h 616744"/>
                <a:gd name="connsiteX9" fmla="*/ 1850231 w 2157413"/>
                <a:gd name="connsiteY9" fmla="*/ 2381 h 616744"/>
                <a:gd name="connsiteX10" fmla="*/ 1878806 w 2157413"/>
                <a:gd name="connsiteY10" fmla="*/ 0 h 616744"/>
                <a:gd name="connsiteX11" fmla="*/ 1950244 w 2157413"/>
                <a:gd name="connsiteY11" fmla="*/ 11906 h 616744"/>
                <a:gd name="connsiteX12" fmla="*/ 2028825 w 2157413"/>
                <a:gd name="connsiteY12" fmla="*/ 35719 h 616744"/>
                <a:gd name="connsiteX13" fmla="*/ 2078831 w 2157413"/>
                <a:gd name="connsiteY13" fmla="*/ 54769 h 616744"/>
                <a:gd name="connsiteX14" fmla="*/ 2100263 w 2157413"/>
                <a:gd name="connsiteY14" fmla="*/ 66675 h 616744"/>
                <a:gd name="connsiteX15" fmla="*/ 2124075 w 2157413"/>
                <a:gd name="connsiteY15" fmla="*/ 85725 h 616744"/>
                <a:gd name="connsiteX16" fmla="*/ 2147888 w 2157413"/>
                <a:gd name="connsiteY16" fmla="*/ 116681 h 616744"/>
                <a:gd name="connsiteX17" fmla="*/ 2157413 w 2157413"/>
                <a:gd name="connsiteY17" fmla="*/ 138113 h 616744"/>
                <a:gd name="connsiteX18" fmla="*/ 2152650 w 2157413"/>
                <a:gd name="connsiteY18" fmla="*/ 169069 h 616744"/>
                <a:gd name="connsiteX19" fmla="*/ 2140744 w 2157413"/>
                <a:gd name="connsiteY19" fmla="*/ 183356 h 616744"/>
                <a:gd name="connsiteX20" fmla="*/ 2109788 w 2157413"/>
                <a:gd name="connsiteY20" fmla="*/ 204788 h 616744"/>
                <a:gd name="connsiteX21" fmla="*/ 2069306 w 2157413"/>
                <a:gd name="connsiteY21" fmla="*/ 221456 h 616744"/>
                <a:gd name="connsiteX22" fmla="*/ 2028825 w 2157413"/>
                <a:gd name="connsiteY22" fmla="*/ 228600 h 616744"/>
                <a:gd name="connsiteX23" fmla="*/ 1881188 w 2157413"/>
                <a:gd name="connsiteY23" fmla="*/ 245269 h 616744"/>
                <a:gd name="connsiteX24" fmla="*/ 1728788 w 2157413"/>
                <a:gd name="connsiteY24" fmla="*/ 271463 h 616744"/>
                <a:gd name="connsiteX25" fmla="*/ 1588294 w 2157413"/>
                <a:gd name="connsiteY25" fmla="*/ 297656 h 616744"/>
                <a:gd name="connsiteX26" fmla="*/ 1419225 w 2157413"/>
                <a:gd name="connsiteY26" fmla="*/ 338138 h 616744"/>
                <a:gd name="connsiteX27" fmla="*/ 1316831 w 2157413"/>
                <a:gd name="connsiteY27" fmla="*/ 364331 h 616744"/>
                <a:gd name="connsiteX28" fmla="*/ 1092994 w 2157413"/>
                <a:gd name="connsiteY28" fmla="*/ 411956 h 616744"/>
                <a:gd name="connsiteX29" fmla="*/ 838200 w 2157413"/>
                <a:gd name="connsiteY29" fmla="*/ 473869 h 616744"/>
                <a:gd name="connsiteX30" fmla="*/ 733425 w 2157413"/>
                <a:gd name="connsiteY30" fmla="*/ 500063 h 616744"/>
                <a:gd name="connsiteX31" fmla="*/ 626269 w 2157413"/>
                <a:gd name="connsiteY31" fmla="*/ 531019 h 616744"/>
                <a:gd name="connsiteX32" fmla="*/ 542925 w 2157413"/>
                <a:gd name="connsiteY32" fmla="*/ 557213 h 616744"/>
                <a:gd name="connsiteX33" fmla="*/ 490538 w 2157413"/>
                <a:gd name="connsiteY33" fmla="*/ 578644 h 616744"/>
                <a:gd name="connsiteX34" fmla="*/ 452438 w 2157413"/>
                <a:gd name="connsiteY34" fmla="*/ 597694 h 616744"/>
                <a:gd name="connsiteX35" fmla="*/ 421481 w 2157413"/>
                <a:gd name="connsiteY35" fmla="*/ 611981 h 616744"/>
                <a:gd name="connsiteX36" fmla="*/ 397669 w 2157413"/>
                <a:gd name="connsiteY36" fmla="*/ 616744 h 616744"/>
                <a:gd name="connsiteX37" fmla="*/ 371475 w 2157413"/>
                <a:gd name="connsiteY37" fmla="*/ 611981 h 616744"/>
                <a:gd name="connsiteX38" fmla="*/ 326231 w 2157413"/>
                <a:gd name="connsiteY38" fmla="*/ 595313 h 616744"/>
                <a:gd name="connsiteX39" fmla="*/ 269081 w 2157413"/>
                <a:gd name="connsiteY39" fmla="*/ 566738 h 616744"/>
                <a:gd name="connsiteX40" fmla="*/ 200025 w 2157413"/>
                <a:gd name="connsiteY40" fmla="*/ 516731 h 616744"/>
                <a:gd name="connsiteX41" fmla="*/ 111919 w 2157413"/>
                <a:gd name="connsiteY41" fmla="*/ 445294 h 616744"/>
                <a:gd name="connsiteX42" fmla="*/ 38100 w 2157413"/>
                <a:gd name="connsiteY42" fmla="*/ 376238 h 616744"/>
                <a:gd name="connsiteX43" fmla="*/ 26194 w 2157413"/>
                <a:gd name="connsiteY43" fmla="*/ 361950 h 616744"/>
                <a:gd name="connsiteX44" fmla="*/ 11906 w 2157413"/>
                <a:gd name="connsiteY44" fmla="*/ 338138 h 616744"/>
                <a:gd name="connsiteX45" fmla="*/ 0 w 2157413"/>
                <a:gd name="connsiteY45" fmla="*/ 288131 h 616744"/>
                <a:gd name="connsiteX46" fmla="*/ 0 w 2157413"/>
                <a:gd name="connsiteY46" fmla="*/ 273844 h 616744"/>
                <a:gd name="connsiteX47" fmla="*/ 2381 w 2157413"/>
                <a:gd name="connsiteY47" fmla="*/ 264319 h 616744"/>
                <a:gd name="connsiteX48" fmla="*/ 7144 w 2157413"/>
                <a:gd name="connsiteY48" fmla="*/ 259556 h 616744"/>
                <a:gd name="connsiteX49" fmla="*/ 21431 w 2157413"/>
                <a:gd name="connsiteY49" fmla="*/ 257175 h 616744"/>
                <a:gd name="connsiteX50" fmla="*/ 42863 w 2157413"/>
                <a:gd name="connsiteY50" fmla="*/ 264319 h 616744"/>
                <a:gd name="connsiteX51" fmla="*/ 73819 w 2157413"/>
                <a:gd name="connsiteY51" fmla="*/ 280988 h 616744"/>
                <a:gd name="connsiteX52" fmla="*/ 119063 w 2157413"/>
                <a:gd name="connsiteY52" fmla="*/ 307181 h 616744"/>
                <a:gd name="connsiteX53" fmla="*/ 154781 w 2157413"/>
                <a:gd name="connsiteY53" fmla="*/ 326231 h 616744"/>
                <a:gd name="connsiteX54" fmla="*/ 202406 w 2157413"/>
                <a:gd name="connsiteY54" fmla="*/ 345281 h 616744"/>
                <a:gd name="connsiteX55" fmla="*/ 261938 w 2157413"/>
                <a:gd name="connsiteY55" fmla="*/ 361950 h 616744"/>
                <a:gd name="connsiteX56" fmla="*/ 345281 w 2157413"/>
                <a:gd name="connsiteY56" fmla="*/ 373856 h 616744"/>
                <a:gd name="connsiteX57" fmla="*/ 416719 w 2157413"/>
                <a:gd name="connsiteY57" fmla="*/ 381000 h 616744"/>
                <a:gd name="connsiteX58" fmla="*/ 464344 w 2157413"/>
                <a:gd name="connsiteY58" fmla="*/ 381000 h 616744"/>
                <a:gd name="connsiteX59" fmla="*/ 590550 w 2157413"/>
                <a:gd name="connsiteY59" fmla="*/ 354806 h 616744"/>
                <a:gd name="connsiteX60" fmla="*/ 762000 w 2157413"/>
                <a:gd name="connsiteY60" fmla="*/ 316706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157413" h="616744">
                  <a:moveTo>
                    <a:pt x="762000" y="316706"/>
                  </a:moveTo>
                  <a:lnTo>
                    <a:pt x="1090613" y="240506"/>
                  </a:lnTo>
                  <a:lnTo>
                    <a:pt x="1373981" y="176213"/>
                  </a:lnTo>
                  <a:lnTo>
                    <a:pt x="1557338" y="128588"/>
                  </a:lnTo>
                  <a:lnTo>
                    <a:pt x="1709738" y="85725"/>
                  </a:lnTo>
                  <a:lnTo>
                    <a:pt x="1764506" y="66675"/>
                  </a:lnTo>
                  <a:lnTo>
                    <a:pt x="1783556" y="57150"/>
                  </a:lnTo>
                  <a:lnTo>
                    <a:pt x="1812131" y="35719"/>
                  </a:lnTo>
                  <a:lnTo>
                    <a:pt x="1840706" y="9525"/>
                  </a:lnTo>
                  <a:lnTo>
                    <a:pt x="1850231" y="2381"/>
                  </a:lnTo>
                  <a:lnTo>
                    <a:pt x="1878806" y="0"/>
                  </a:lnTo>
                  <a:lnTo>
                    <a:pt x="1950244" y="11906"/>
                  </a:lnTo>
                  <a:lnTo>
                    <a:pt x="2028825" y="35719"/>
                  </a:lnTo>
                  <a:lnTo>
                    <a:pt x="2078831" y="54769"/>
                  </a:lnTo>
                  <a:lnTo>
                    <a:pt x="2100263" y="66675"/>
                  </a:lnTo>
                  <a:lnTo>
                    <a:pt x="2124075" y="85725"/>
                  </a:lnTo>
                  <a:lnTo>
                    <a:pt x="2147888" y="116681"/>
                  </a:lnTo>
                  <a:lnTo>
                    <a:pt x="2157413" y="138113"/>
                  </a:lnTo>
                  <a:lnTo>
                    <a:pt x="2152650" y="169069"/>
                  </a:lnTo>
                  <a:lnTo>
                    <a:pt x="2140744" y="183356"/>
                  </a:lnTo>
                  <a:lnTo>
                    <a:pt x="2109788" y="204788"/>
                  </a:lnTo>
                  <a:lnTo>
                    <a:pt x="2069306" y="221456"/>
                  </a:lnTo>
                  <a:lnTo>
                    <a:pt x="2028825" y="228600"/>
                  </a:lnTo>
                  <a:lnTo>
                    <a:pt x="1881188" y="245269"/>
                  </a:lnTo>
                  <a:lnTo>
                    <a:pt x="1728788" y="271463"/>
                  </a:lnTo>
                  <a:lnTo>
                    <a:pt x="1588294" y="297656"/>
                  </a:lnTo>
                  <a:lnTo>
                    <a:pt x="1419225" y="338138"/>
                  </a:lnTo>
                  <a:lnTo>
                    <a:pt x="1316831" y="364331"/>
                  </a:lnTo>
                  <a:lnTo>
                    <a:pt x="1092994" y="411956"/>
                  </a:lnTo>
                  <a:lnTo>
                    <a:pt x="838200" y="473869"/>
                  </a:lnTo>
                  <a:lnTo>
                    <a:pt x="733425" y="500063"/>
                  </a:lnTo>
                  <a:lnTo>
                    <a:pt x="626269" y="531019"/>
                  </a:lnTo>
                  <a:lnTo>
                    <a:pt x="542925" y="557213"/>
                  </a:lnTo>
                  <a:lnTo>
                    <a:pt x="490538" y="578644"/>
                  </a:lnTo>
                  <a:lnTo>
                    <a:pt x="452438" y="597694"/>
                  </a:lnTo>
                  <a:lnTo>
                    <a:pt x="421481" y="611981"/>
                  </a:lnTo>
                  <a:lnTo>
                    <a:pt x="397669" y="616744"/>
                  </a:lnTo>
                  <a:lnTo>
                    <a:pt x="371475" y="611981"/>
                  </a:lnTo>
                  <a:lnTo>
                    <a:pt x="326231" y="595313"/>
                  </a:lnTo>
                  <a:lnTo>
                    <a:pt x="269081" y="566738"/>
                  </a:lnTo>
                  <a:lnTo>
                    <a:pt x="200025" y="516731"/>
                  </a:lnTo>
                  <a:lnTo>
                    <a:pt x="111919" y="445294"/>
                  </a:lnTo>
                  <a:lnTo>
                    <a:pt x="38100" y="376238"/>
                  </a:lnTo>
                  <a:lnTo>
                    <a:pt x="26194" y="361950"/>
                  </a:lnTo>
                  <a:lnTo>
                    <a:pt x="11906" y="338138"/>
                  </a:lnTo>
                  <a:lnTo>
                    <a:pt x="0" y="288131"/>
                  </a:lnTo>
                  <a:lnTo>
                    <a:pt x="0" y="273844"/>
                  </a:lnTo>
                  <a:lnTo>
                    <a:pt x="2381" y="264319"/>
                  </a:lnTo>
                  <a:lnTo>
                    <a:pt x="7144" y="259556"/>
                  </a:lnTo>
                  <a:lnTo>
                    <a:pt x="21431" y="257175"/>
                  </a:lnTo>
                  <a:lnTo>
                    <a:pt x="42863" y="264319"/>
                  </a:lnTo>
                  <a:lnTo>
                    <a:pt x="73819" y="280988"/>
                  </a:lnTo>
                  <a:lnTo>
                    <a:pt x="119063" y="307181"/>
                  </a:lnTo>
                  <a:lnTo>
                    <a:pt x="154781" y="326231"/>
                  </a:lnTo>
                  <a:lnTo>
                    <a:pt x="202406" y="345281"/>
                  </a:lnTo>
                  <a:lnTo>
                    <a:pt x="261938" y="361950"/>
                  </a:lnTo>
                  <a:lnTo>
                    <a:pt x="345281" y="373856"/>
                  </a:lnTo>
                  <a:lnTo>
                    <a:pt x="416719" y="381000"/>
                  </a:lnTo>
                  <a:lnTo>
                    <a:pt x="464344" y="381000"/>
                  </a:lnTo>
                  <a:lnTo>
                    <a:pt x="590550" y="354806"/>
                  </a:lnTo>
                  <a:lnTo>
                    <a:pt x="7620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5">
              <a:extLst>
                <a:ext uri="{FF2B5EF4-FFF2-40B4-BE49-F238E27FC236}">
                  <a16:creationId xmlns:a16="http://schemas.microsoft.com/office/drawing/2014/main" id="{837E7A16-1116-49D5-B785-A896EC82F1AE}"/>
                </a:ext>
              </a:extLst>
            </p:cNvPr>
            <p:cNvSpPr/>
            <p:nvPr/>
          </p:nvSpPr>
          <p:spPr>
            <a:xfrm>
              <a:off x="6162676" y="1298576"/>
              <a:ext cx="2170113" cy="2378075"/>
            </a:xfrm>
            <a:custGeom>
              <a:avLst/>
              <a:gdLst>
                <a:gd name="connsiteX0" fmla="*/ 945084 w 2169398"/>
                <a:gd name="connsiteY0" fmla="*/ 1258067 h 2378054"/>
                <a:gd name="connsiteX1" fmla="*/ 892920 w 2169398"/>
                <a:gd name="connsiteY1" fmla="*/ 1184424 h 2378054"/>
                <a:gd name="connsiteX2" fmla="*/ 837688 w 2169398"/>
                <a:gd name="connsiteY2" fmla="*/ 1104644 h 2378054"/>
                <a:gd name="connsiteX3" fmla="*/ 779388 w 2169398"/>
                <a:gd name="connsiteY3" fmla="*/ 1012591 h 2378054"/>
                <a:gd name="connsiteX4" fmla="*/ 718018 w 2169398"/>
                <a:gd name="connsiteY4" fmla="*/ 914400 h 2378054"/>
                <a:gd name="connsiteX5" fmla="*/ 662786 w 2169398"/>
                <a:gd name="connsiteY5" fmla="*/ 773251 h 2378054"/>
                <a:gd name="connsiteX6" fmla="*/ 595280 w 2169398"/>
                <a:gd name="connsiteY6" fmla="*/ 635171 h 2378054"/>
                <a:gd name="connsiteX7" fmla="*/ 530843 w 2169398"/>
                <a:gd name="connsiteY7" fmla="*/ 494022 h 2378054"/>
                <a:gd name="connsiteX8" fmla="*/ 472542 w 2169398"/>
                <a:gd name="connsiteY8" fmla="*/ 349804 h 2378054"/>
                <a:gd name="connsiteX9" fmla="*/ 463337 w 2169398"/>
                <a:gd name="connsiteY9" fmla="*/ 325256 h 2378054"/>
                <a:gd name="connsiteX10" fmla="*/ 451063 w 2169398"/>
                <a:gd name="connsiteY10" fmla="*/ 276161 h 2378054"/>
                <a:gd name="connsiteX11" fmla="*/ 441857 w 2169398"/>
                <a:gd name="connsiteY11" fmla="*/ 199450 h 2378054"/>
                <a:gd name="connsiteX12" fmla="*/ 438789 w 2169398"/>
                <a:gd name="connsiteY12" fmla="*/ 135012 h 2378054"/>
                <a:gd name="connsiteX13" fmla="*/ 432652 w 2169398"/>
                <a:gd name="connsiteY13" fmla="*/ 119670 h 2378054"/>
                <a:gd name="connsiteX14" fmla="*/ 405036 w 2169398"/>
                <a:gd name="connsiteY14" fmla="*/ 101259 h 2378054"/>
                <a:gd name="connsiteX15" fmla="*/ 352872 w 2169398"/>
                <a:gd name="connsiteY15" fmla="*/ 73643 h 2378054"/>
                <a:gd name="connsiteX16" fmla="*/ 325256 w 2169398"/>
                <a:gd name="connsiteY16" fmla="*/ 61369 h 2378054"/>
                <a:gd name="connsiteX17" fmla="*/ 273092 w 2169398"/>
                <a:gd name="connsiteY17" fmla="*/ 42958 h 2378054"/>
                <a:gd name="connsiteX18" fmla="*/ 214792 w 2169398"/>
                <a:gd name="connsiteY18" fmla="*/ 27616 h 2378054"/>
                <a:gd name="connsiteX19" fmla="*/ 144217 w 2169398"/>
                <a:gd name="connsiteY19" fmla="*/ 15342 h 2378054"/>
                <a:gd name="connsiteX20" fmla="*/ 82848 w 2169398"/>
                <a:gd name="connsiteY20" fmla="*/ 12274 h 2378054"/>
                <a:gd name="connsiteX21" fmla="*/ 58300 w 2169398"/>
                <a:gd name="connsiteY21" fmla="*/ 12274 h 2378054"/>
                <a:gd name="connsiteX22" fmla="*/ 39890 w 2169398"/>
                <a:gd name="connsiteY22" fmla="*/ 6137 h 2378054"/>
                <a:gd name="connsiteX23" fmla="*/ 21479 w 2169398"/>
                <a:gd name="connsiteY23" fmla="*/ 0 h 2378054"/>
                <a:gd name="connsiteX24" fmla="*/ 21479 w 2169398"/>
                <a:gd name="connsiteY24" fmla="*/ 0 h 2378054"/>
                <a:gd name="connsiteX25" fmla="*/ 3068 w 2169398"/>
                <a:gd name="connsiteY25" fmla="*/ 3069 h 2378054"/>
                <a:gd name="connsiteX26" fmla="*/ 0 w 2169398"/>
                <a:gd name="connsiteY26" fmla="*/ 18411 h 2378054"/>
                <a:gd name="connsiteX27" fmla="*/ 9205 w 2169398"/>
                <a:gd name="connsiteY27" fmla="*/ 42958 h 2378054"/>
                <a:gd name="connsiteX28" fmla="*/ 18410 w 2169398"/>
                <a:gd name="connsiteY28" fmla="*/ 55232 h 2378054"/>
                <a:gd name="connsiteX29" fmla="*/ 46026 w 2169398"/>
                <a:gd name="connsiteY29" fmla="*/ 70575 h 2378054"/>
                <a:gd name="connsiteX30" fmla="*/ 79779 w 2169398"/>
                <a:gd name="connsiteY30" fmla="*/ 88985 h 2378054"/>
                <a:gd name="connsiteX31" fmla="*/ 107396 w 2169398"/>
                <a:gd name="connsiteY31" fmla="*/ 110464 h 2378054"/>
                <a:gd name="connsiteX32" fmla="*/ 131943 w 2169398"/>
                <a:gd name="connsiteY32" fmla="*/ 135012 h 2378054"/>
                <a:gd name="connsiteX33" fmla="*/ 165696 w 2169398"/>
                <a:gd name="connsiteY33" fmla="*/ 177971 h 2378054"/>
                <a:gd name="connsiteX34" fmla="*/ 211723 w 2169398"/>
                <a:gd name="connsiteY34" fmla="*/ 263887 h 2378054"/>
                <a:gd name="connsiteX35" fmla="*/ 303777 w 2169398"/>
                <a:gd name="connsiteY35" fmla="*/ 475611 h 2378054"/>
                <a:gd name="connsiteX36" fmla="*/ 371283 w 2169398"/>
                <a:gd name="connsiteY36" fmla="*/ 622897 h 2378054"/>
                <a:gd name="connsiteX37" fmla="*/ 423447 w 2169398"/>
                <a:gd name="connsiteY37" fmla="*/ 736430 h 2378054"/>
                <a:gd name="connsiteX38" fmla="*/ 469473 w 2169398"/>
                <a:gd name="connsiteY38" fmla="*/ 831552 h 2378054"/>
                <a:gd name="connsiteX39" fmla="*/ 515500 w 2169398"/>
                <a:gd name="connsiteY39" fmla="*/ 957358 h 2378054"/>
                <a:gd name="connsiteX40" fmla="*/ 561527 w 2169398"/>
                <a:gd name="connsiteY40" fmla="*/ 1024864 h 2378054"/>
                <a:gd name="connsiteX41" fmla="*/ 613691 w 2169398"/>
                <a:gd name="connsiteY41" fmla="*/ 1110781 h 2378054"/>
                <a:gd name="connsiteX42" fmla="*/ 693471 w 2169398"/>
                <a:gd name="connsiteY42" fmla="*/ 1227383 h 2378054"/>
                <a:gd name="connsiteX43" fmla="*/ 754840 w 2169398"/>
                <a:gd name="connsiteY43" fmla="*/ 1310231 h 2378054"/>
                <a:gd name="connsiteX44" fmla="*/ 819277 w 2169398"/>
                <a:gd name="connsiteY44" fmla="*/ 1396148 h 2378054"/>
                <a:gd name="connsiteX45" fmla="*/ 880647 w 2169398"/>
                <a:gd name="connsiteY45" fmla="*/ 1475928 h 2378054"/>
                <a:gd name="connsiteX46" fmla="*/ 945084 w 2169398"/>
                <a:gd name="connsiteY46" fmla="*/ 1555707 h 2378054"/>
                <a:gd name="connsiteX47" fmla="*/ 1064754 w 2169398"/>
                <a:gd name="connsiteY47" fmla="*/ 1693788 h 2378054"/>
                <a:gd name="connsiteX48" fmla="*/ 1181355 w 2169398"/>
                <a:gd name="connsiteY48" fmla="*/ 1813458 h 2378054"/>
                <a:gd name="connsiteX49" fmla="*/ 1343984 w 2169398"/>
                <a:gd name="connsiteY49" fmla="*/ 1957675 h 2378054"/>
                <a:gd name="connsiteX50" fmla="*/ 1448311 w 2169398"/>
                <a:gd name="connsiteY50" fmla="*/ 2037455 h 2378054"/>
                <a:gd name="connsiteX51" fmla="*/ 1577186 w 2169398"/>
                <a:gd name="connsiteY51" fmla="*/ 2132577 h 2378054"/>
                <a:gd name="connsiteX52" fmla="*/ 1675377 w 2169398"/>
                <a:gd name="connsiteY52" fmla="*/ 2200083 h 2378054"/>
                <a:gd name="connsiteX53" fmla="*/ 1798115 w 2169398"/>
                <a:gd name="connsiteY53" fmla="*/ 2273726 h 2378054"/>
                <a:gd name="connsiteX54" fmla="*/ 1920853 w 2169398"/>
                <a:gd name="connsiteY54" fmla="*/ 2335095 h 2378054"/>
                <a:gd name="connsiteX55" fmla="*/ 2025181 w 2169398"/>
                <a:gd name="connsiteY55" fmla="*/ 2374985 h 2378054"/>
                <a:gd name="connsiteX56" fmla="*/ 2055865 w 2169398"/>
                <a:gd name="connsiteY56" fmla="*/ 2378054 h 2378054"/>
                <a:gd name="connsiteX57" fmla="*/ 2092687 w 2169398"/>
                <a:gd name="connsiteY57" fmla="*/ 2374985 h 2378054"/>
                <a:gd name="connsiteX58" fmla="*/ 2126440 w 2169398"/>
                <a:gd name="connsiteY58" fmla="*/ 2362711 h 2378054"/>
                <a:gd name="connsiteX59" fmla="*/ 2147919 w 2169398"/>
                <a:gd name="connsiteY59" fmla="*/ 2347369 h 2378054"/>
                <a:gd name="connsiteX60" fmla="*/ 2160193 w 2169398"/>
                <a:gd name="connsiteY60" fmla="*/ 2322822 h 2378054"/>
                <a:gd name="connsiteX61" fmla="*/ 2166330 w 2169398"/>
                <a:gd name="connsiteY61" fmla="*/ 2298274 h 2378054"/>
                <a:gd name="connsiteX62" fmla="*/ 2169398 w 2169398"/>
                <a:gd name="connsiteY62" fmla="*/ 2273726 h 2378054"/>
                <a:gd name="connsiteX63" fmla="*/ 2160193 w 2169398"/>
                <a:gd name="connsiteY63" fmla="*/ 2236905 h 2378054"/>
                <a:gd name="connsiteX64" fmla="*/ 2141782 w 2169398"/>
                <a:gd name="connsiteY64" fmla="*/ 2197015 h 2378054"/>
                <a:gd name="connsiteX65" fmla="*/ 1801184 w 2169398"/>
                <a:gd name="connsiteY65" fmla="*/ 1976086 h 2378054"/>
                <a:gd name="connsiteX66" fmla="*/ 1752088 w 2169398"/>
                <a:gd name="connsiteY66" fmla="*/ 1960744 h 2378054"/>
                <a:gd name="connsiteX67" fmla="*/ 1684582 w 2169398"/>
                <a:gd name="connsiteY67" fmla="*/ 1926991 h 2378054"/>
                <a:gd name="connsiteX68" fmla="*/ 1552639 w 2169398"/>
                <a:gd name="connsiteY68" fmla="*/ 1844142 h 2378054"/>
                <a:gd name="connsiteX69" fmla="*/ 1423763 w 2169398"/>
                <a:gd name="connsiteY69" fmla="*/ 1749020 h 2378054"/>
                <a:gd name="connsiteX70" fmla="*/ 1310231 w 2169398"/>
                <a:gd name="connsiteY70" fmla="*/ 1653898 h 2378054"/>
                <a:gd name="connsiteX71" fmla="*/ 1196698 w 2169398"/>
                <a:gd name="connsiteY71" fmla="*/ 1546502 h 2378054"/>
                <a:gd name="connsiteX72" fmla="*/ 1086233 w 2169398"/>
                <a:gd name="connsiteY72" fmla="*/ 1429901 h 2378054"/>
                <a:gd name="connsiteX73" fmla="*/ 945084 w 2169398"/>
                <a:gd name="connsiteY73" fmla="*/ 1258067 h 237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69398" h="2378054">
                  <a:moveTo>
                    <a:pt x="945084" y="1258067"/>
                  </a:moveTo>
                  <a:lnTo>
                    <a:pt x="892920" y="1184424"/>
                  </a:lnTo>
                  <a:lnTo>
                    <a:pt x="837688" y="1104644"/>
                  </a:lnTo>
                  <a:lnTo>
                    <a:pt x="779388" y="1012591"/>
                  </a:lnTo>
                  <a:lnTo>
                    <a:pt x="718018" y="914400"/>
                  </a:lnTo>
                  <a:lnTo>
                    <a:pt x="662786" y="773251"/>
                  </a:lnTo>
                  <a:lnTo>
                    <a:pt x="595280" y="635171"/>
                  </a:lnTo>
                  <a:lnTo>
                    <a:pt x="530843" y="494022"/>
                  </a:lnTo>
                  <a:lnTo>
                    <a:pt x="472542" y="349804"/>
                  </a:lnTo>
                  <a:lnTo>
                    <a:pt x="463337" y="325256"/>
                  </a:lnTo>
                  <a:lnTo>
                    <a:pt x="451063" y="276161"/>
                  </a:lnTo>
                  <a:lnTo>
                    <a:pt x="441857" y="199450"/>
                  </a:lnTo>
                  <a:lnTo>
                    <a:pt x="438789" y="135012"/>
                  </a:lnTo>
                  <a:lnTo>
                    <a:pt x="432652" y="119670"/>
                  </a:lnTo>
                  <a:lnTo>
                    <a:pt x="405036" y="101259"/>
                  </a:lnTo>
                  <a:lnTo>
                    <a:pt x="352872" y="73643"/>
                  </a:lnTo>
                  <a:lnTo>
                    <a:pt x="325256" y="61369"/>
                  </a:lnTo>
                  <a:lnTo>
                    <a:pt x="273092" y="42958"/>
                  </a:lnTo>
                  <a:lnTo>
                    <a:pt x="214792" y="27616"/>
                  </a:lnTo>
                  <a:lnTo>
                    <a:pt x="144217" y="15342"/>
                  </a:lnTo>
                  <a:lnTo>
                    <a:pt x="82848" y="12274"/>
                  </a:lnTo>
                  <a:lnTo>
                    <a:pt x="58300" y="12274"/>
                  </a:lnTo>
                  <a:lnTo>
                    <a:pt x="39890" y="6137"/>
                  </a:lnTo>
                  <a:lnTo>
                    <a:pt x="21479" y="0"/>
                  </a:lnTo>
                  <a:lnTo>
                    <a:pt x="21479" y="0"/>
                  </a:lnTo>
                  <a:lnTo>
                    <a:pt x="3068" y="3069"/>
                  </a:lnTo>
                  <a:lnTo>
                    <a:pt x="0" y="18411"/>
                  </a:lnTo>
                  <a:lnTo>
                    <a:pt x="9205" y="42958"/>
                  </a:lnTo>
                  <a:lnTo>
                    <a:pt x="18410" y="55232"/>
                  </a:lnTo>
                  <a:lnTo>
                    <a:pt x="46026" y="70575"/>
                  </a:lnTo>
                  <a:lnTo>
                    <a:pt x="79779" y="88985"/>
                  </a:lnTo>
                  <a:lnTo>
                    <a:pt x="107396" y="110464"/>
                  </a:lnTo>
                  <a:lnTo>
                    <a:pt x="131943" y="135012"/>
                  </a:lnTo>
                  <a:lnTo>
                    <a:pt x="165696" y="177971"/>
                  </a:lnTo>
                  <a:lnTo>
                    <a:pt x="211723" y="263887"/>
                  </a:lnTo>
                  <a:lnTo>
                    <a:pt x="303777" y="475611"/>
                  </a:lnTo>
                  <a:lnTo>
                    <a:pt x="371283" y="622897"/>
                  </a:lnTo>
                  <a:lnTo>
                    <a:pt x="423447" y="736430"/>
                  </a:lnTo>
                  <a:lnTo>
                    <a:pt x="469473" y="831552"/>
                  </a:lnTo>
                  <a:lnTo>
                    <a:pt x="515500" y="957358"/>
                  </a:lnTo>
                  <a:lnTo>
                    <a:pt x="561527" y="1024864"/>
                  </a:lnTo>
                  <a:lnTo>
                    <a:pt x="613691" y="1110781"/>
                  </a:lnTo>
                  <a:lnTo>
                    <a:pt x="693471" y="1227383"/>
                  </a:lnTo>
                  <a:lnTo>
                    <a:pt x="754840" y="1310231"/>
                  </a:lnTo>
                  <a:lnTo>
                    <a:pt x="819277" y="1396148"/>
                  </a:lnTo>
                  <a:lnTo>
                    <a:pt x="880647" y="1475928"/>
                  </a:lnTo>
                  <a:lnTo>
                    <a:pt x="945084" y="1555707"/>
                  </a:lnTo>
                  <a:lnTo>
                    <a:pt x="1064754" y="1693788"/>
                  </a:lnTo>
                  <a:lnTo>
                    <a:pt x="1181355" y="1813458"/>
                  </a:lnTo>
                  <a:lnTo>
                    <a:pt x="1343984" y="1957675"/>
                  </a:lnTo>
                  <a:lnTo>
                    <a:pt x="1448311" y="2037455"/>
                  </a:lnTo>
                  <a:lnTo>
                    <a:pt x="1577186" y="2132577"/>
                  </a:lnTo>
                  <a:lnTo>
                    <a:pt x="1675377" y="2200083"/>
                  </a:lnTo>
                  <a:lnTo>
                    <a:pt x="1798115" y="2273726"/>
                  </a:lnTo>
                  <a:lnTo>
                    <a:pt x="1920853" y="2335095"/>
                  </a:lnTo>
                  <a:lnTo>
                    <a:pt x="2025181" y="2374985"/>
                  </a:lnTo>
                  <a:lnTo>
                    <a:pt x="2055865" y="2378054"/>
                  </a:lnTo>
                  <a:lnTo>
                    <a:pt x="2092687" y="2374985"/>
                  </a:lnTo>
                  <a:lnTo>
                    <a:pt x="2126440" y="2362711"/>
                  </a:lnTo>
                  <a:lnTo>
                    <a:pt x="2147919" y="2347369"/>
                  </a:lnTo>
                  <a:lnTo>
                    <a:pt x="2160193" y="2322822"/>
                  </a:lnTo>
                  <a:lnTo>
                    <a:pt x="2166330" y="2298274"/>
                  </a:lnTo>
                  <a:lnTo>
                    <a:pt x="2169398" y="2273726"/>
                  </a:lnTo>
                  <a:lnTo>
                    <a:pt x="2160193" y="2236905"/>
                  </a:lnTo>
                  <a:lnTo>
                    <a:pt x="2141782" y="2197015"/>
                  </a:lnTo>
                  <a:lnTo>
                    <a:pt x="1801184" y="1976086"/>
                  </a:lnTo>
                  <a:lnTo>
                    <a:pt x="1752088" y="1960744"/>
                  </a:lnTo>
                  <a:lnTo>
                    <a:pt x="1684582" y="1926991"/>
                  </a:lnTo>
                  <a:lnTo>
                    <a:pt x="1552639" y="1844142"/>
                  </a:lnTo>
                  <a:lnTo>
                    <a:pt x="1423763" y="1749020"/>
                  </a:lnTo>
                  <a:lnTo>
                    <a:pt x="1310231" y="1653898"/>
                  </a:lnTo>
                  <a:lnTo>
                    <a:pt x="1196698" y="1546502"/>
                  </a:lnTo>
                  <a:lnTo>
                    <a:pt x="1086233" y="1429901"/>
                  </a:lnTo>
                  <a:lnTo>
                    <a:pt x="945084" y="12580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6">
              <a:extLst>
                <a:ext uri="{FF2B5EF4-FFF2-40B4-BE49-F238E27FC236}">
                  <a16:creationId xmlns:a16="http://schemas.microsoft.com/office/drawing/2014/main" id="{FF27FDE1-BD5E-4B93-8FA1-2B7EEE984EFB}"/>
                </a:ext>
              </a:extLst>
            </p:cNvPr>
            <p:cNvSpPr/>
            <p:nvPr/>
          </p:nvSpPr>
          <p:spPr>
            <a:xfrm>
              <a:off x="7913688" y="2627314"/>
              <a:ext cx="412750" cy="954087"/>
            </a:xfrm>
            <a:custGeom>
              <a:avLst/>
              <a:gdLst>
                <a:gd name="connsiteX0" fmla="*/ 340519 w 414337"/>
                <a:gd name="connsiteY0" fmla="*/ 264319 h 954881"/>
                <a:gd name="connsiteX1" fmla="*/ 340519 w 414337"/>
                <a:gd name="connsiteY1" fmla="*/ 452437 h 954881"/>
                <a:gd name="connsiteX2" fmla="*/ 340519 w 414337"/>
                <a:gd name="connsiteY2" fmla="*/ 609600 h 954881"/>
                <a:gd name="connsiteX3" fmla="*/ 340519 w 414337"/>
                <a:gd name="connsiteY3" fmla="*/ 661987 h 954881"/>
                <a:gd name="connsiteX4" fmla="*/ 345281 w 414337"/>
                <a:gd name="connsiteY4" fmla="*/ 707231 h 954881"/>
                <a:gd name="connsiteX5" fmla="*/ 347662 w 414337"/>
                <a:gd name="connsiteY5" fmla="*/ 733425 h 954881"/>
                <a:gd name="connsiteX6" fmla="*/ 354806 w 414337"/>
                <a:gd name="connsiteY6" fmla="*/ 764381 h 954881"/>
                <a:gd name="connsiteX7" fmla="*/ 369094 w 414337"/>
                <a:gd name="connsiteY7" fmla="*/ 816769 h 954881"/>
                <a:gd name="connsiteX8" fmla="*/ 383381 w 414337"/>
                <a:gd name="connsiteY8" fmla="*/ 854869 h 954881"/>
                <a:gd name="connsiteX9" fmla="*/ 388144 w 414337"/>
                <a:gd name="connsiteY9" fmla="*/ 864394 h 954881"/>
                <a:gd name="connsiteX10" fmla="*/ 404812 w 414337"/>
                <a:gd name="connsiteY10" fmla="*/ 900112 h 954881"/>
                <a:gd name="connsiteX11" fmla="*/ 414337 w 414337"/>
                <a:gd name="connsiteY11" fmla="*/ 954881 h 954881"/>
                <a:gd name="connsiteX12" fmla="*/ 0 w 414337"/>
                <a:gd name="connsiteY12" fmla="*/ 635794 h 954881"/>
                <a:gd name="connsiteX13" fmla="*/ 47625 w 414337"/>
                <a:gd name="connsiteY13" fmla="*/ 642937 h 954881"/>
                <a:gd name="connsiteX14" fmla="*/ 64294 w 414337"/>
                <a:gd name="connsiteY14" fmla="*/ 642937 h 954881"/>
                <a:gd name="connsiteX15" fmla="*/ 95250 w 414337"/>
                <a:gd name="connsiteY15" fmla="*/ 635794 h 954881"/>
                <a:gd name="connsiteX16" fmla="*/ 119062 w 414337"/>
                <a:gd name="connsiteY16" fmla="*/ 621506 h 954881"/>
                <a:gd name="connsiteX17" fmla="*/ 133350 w 414337"/>
                <a:gd name="connsiteY17" fmla="*/ 597694 h 954881"/>
                <a:gd name="connsiteX18" fmla="*/ 164306 w 414337"/>
                <a:gd name="connsiteY18" fmla="*/ 492919 h 954881"/>
                <a:gd name="connsiteX19" fmla="*/ 226219 w 414337"/>
                <a:gd name="connsiteY19" fmla="*/ 250031 h 954881"/>
                <a:gd name="connsiteX20" fmla="*/ 266700 w 414337"/>
                <a:gd name="connsiteY20" fmla="*/ 95250 h 954881"/>
                <a:gd name="connsiteX21" fmla="*/ 280987 w 414337"/>
                <a:gd name="connsiteY21" fmla="*/ 42862 h 954881"/>
                <a:gd name="connsiteX22" fmla="*/ 292894 w 414337"/>
                <a:gd name="connsiteY22" fmla="*/ 11906 h 954881"/>
                <a:gd name="connsiteX23" fmla="*/ 304800 w 414337"/>
                <a:gd name="connsiteY23" fmla="*/ 2381 h 954881"/>
                <a:gd name="connsiteX24" fmla="*/ 311944 w 414337"/>
                <a:gd name="connsiteY24" fmla="*/ 0 h 954881"/>
                <a:gd name="connsiteX25" fmla="*/ 321469 w 414337"/>
                <a:gd name="connsiteY25" fmla="*/ 2381 h 954881"/>
                <a:gd name="connsiteX26" fmla="*/ 330994 w 414337"/>
                <a:gd name="connsiteY26" fmla="*/ 16669 h 954881"/>
                <a:gd name="connsiteX27" fmla="*/ 338137 w 414337"/>
                <a:gd name="connsiteY27" fmla="*/ 45244 h 954881"/>
                <a:gd name="connsiteX28" fmla="*/ 342900 w 414337"/>
                <a:gd name="connsiteY28" fmla="*/ 92869 h 954881"/>
                <a:gd name="connsiteX29" fmla="*/ 340519 w 414337"/>
                <a:gd name="connsiteY29" fmla="*/ 264319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954881">
                  <a:moveTo>
                    <a:pt x="340519" y="264319"/>
                  </a:moveTo>
                  <a:lnTo>
                    <a:pt x="340519" y="452437"/>
                  </a:lnTo>
                  <a:lnTo>
                    <a:pt x="340519" y="609600"/>
                  </a:lnTo>
                  <a:lnTo>
                    <a:pt x="340519" y="661987"/>
                  </a:lnTo>
                  <a:lnTo>
                    <a:pt x="345281" y="707231"/>
                  </a:lnTo>
                  <a:lnTo>
                    <a:pt x="347662" y="733425"/>
                  </a:lnTo>
                  <a:lnTo>
                    <a:pt x="354806" y="764381"/>
                  </a:lnTo>
                  <a:lnTo>
                    <a:pt x="369094" y="816769"/>
                  </a:lnTo>
                  <a:lnTo>
                    <a:pt x="383381" y="854869"/>
                  </a:lnTo>
                  <a:lnTo>
                    <a:pt x="388144" y="864394"/>
                  </a:lnTo>
                  <a:lnTo>
                    <a:pt x="404812" y="900112"/>
                  </a:lnTo>
                  <a:lnTo>
                    <a:pt x="414337" y="954881"/>
                  </a:lnTo>
                  <a:lnTo>
                    <a:pt x="0" y="635794"/>
                  </a:lnTo>
                  <a:lnTo>
                    <a:pt x="47625" y="642937"/>
                  </a:lnTo>
                  <a:lnTo>
                    <a:pt x="64294" y="642937"/>
                  </a:lnTo>
                  <a:lnTo>
                    <a:pt x="95250" y="635794"/>
                  </a:lnTo>
                  <a:lnTo>
                    <a:pt x="119062" y="621506"/>
                  </a:lnTo>
                  <a:lnTo>
                    <a:pt x="133350" y="597694"/>
                  </a:lnTo>
                  <a:lnTo>
                    <a:pt x="164306" y="492919"/>
                  </a:lnTo>
                  <a:lnTo>
                    <a:pt x="226219" y="250031"/>
                  </a:lnTo>
                  <a:lnTo>
                    <a:pt x="266700" y="95250"/>
                  </a:lnTo>
                  <a:lnTo>
                    <a:pt x="280987" y="42862"/>
                  </a:lnTo>
                  <a:lnTo>
                    <a:pt x="292894" y="11906"/>
                  </a:lnTo>
                  <a:lnTo>
                    <a:pt x="304800" y="2381"/>
                  </a:lnTo>
                  <a:lnTo>
                    <a:pt x="311944" y="0"/>
                  </a:lnTo>
                  <a:lnTo>
                    <a:pt x="321469" y="2381"/>
                  </a:lnTo>
                  <a:lnTo>
                    <a:pt x="330994" y="16669"/>
                  </a:lnTo>
                  <a:lnTo>
                    <a:pt x="338137" y="45244"/>
                  </a:lnTo>
                  <a:lnTo>
                    <a:pt x="342900" y="92869"/>
                  </a:lnTo>
                  <a:cubicBezTo>
                    <a:pt x="342106" y="150019"/>
                    <a:pt x="341313" y="207169"/>
                    <a:pt x="340519" y="2643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4">
              <a:extLst>
                <a:ext uri="{FF2B5EF4-FFF2-40B4-BE49-F238E27FC236}">
                  <a16:creationId xmlns:a16="http://schemas.microsoft.com/office/drawing/2014/main" id="{F926EC45-1C0A-4201-A4E6-CA616911A912}"/>
                </a:ext>
              </a:extLst>
            </p:cNvPr>
            <p:cNvSpPr/>
            <p:nvPr/>
          </p:nvSpPr>
          <p:spPr>
            <a:xfrm>
              <a:off x="7504114" y="1381125"/>
              <a:ext cx="657225" cy="630238"/>
            </a:xfrm>
            <a:custGeom>
              <a:avLst/>
              <a:gdLst>
                <a:gd name="connsiteX0" fmla="*/ 323850 w 657225"/>
                <a:gd name="connsiteY0" fmla="*/ 371475 h 631031"/>
                <a:gd name="connsiteX1" fmla="*/ 288131 w 657225"/>
                <a:gd name="connsiteY1" fmla="*/ 316706 h 631031"/>
                <a:gd name="connsiteX2" fmla="*/ 238125 w 657225"/>
                <a:gd name="connsiteY2" fmla="*/ 259556 h 631031"/>
                <a:gd name="connsiteX3" fmla="*/ 171450 w 657225"/>
                <a:gd name="connsiteY3" fmla="*/ 190500 h 631031"/>
                <a:gd name="connsiteX4" fmla="*/ 116681 w 657225"/>
                <a:gd name="connsiteY4" fmla="*/ 142875 h 631031"/>
                <a:gd name="connsiteX5" fmla="*/ 73819 w 657225"/>
                <a:gd name="connsiteY5" fmla="*/ 107156 h 631031"/>
                <a:gd name="connsiteX6" fmla="*/ 35719 w 657225"/>
                <a:gd name="connsiteY6" fmla="*/ 78581 h 631031"/>
                <a:gd name="connsiteX7" fmla="*/ 19050 w 657225"/>
                <a:gd name="connsiteY7" fmla="*/ 66675 h 631031"/>
                <a:gd name="connsiteX8" fmla="*/ 4762 w 657225"/>
                <a:gd name="connsiteY8" fmla="*/ 42863 h 631031"/>
                <a:gd name="connsiteX9" fmla="*/ 0 w 657225"/>
                <a:gd name="connsiteY9" fmla="*/ 21431 h 631031"/>
                <a:gd name="connsiteX10" fmla="*/ 2381 w 657225"/>
                <a:gd name="connsiteY10" fmla="*/ 4763 h 631031"/>
                <a:gd name="connsiteX11" fmla="*/ 11906 w 657225"/>
                <a:gd name="connsiteY11" fmla="*/ 0 h 631031"/>
                <a:gd name="connsiteX12" fmla="*/ 40481 w 657225"/>
                <a:gd name="connsiteY12" fmla="*/ 7144 h 631031"/>
                <a:gd name="connsiteX13" fmla="*/ 64294 w 657225"/>
                <a:gd name="connsiteY13" fmla="*/ 16669 h 631031"/>
                <a:gd name="connsiteX14" fmla="*/ 128587 w 657225"/>
                <a:gd name="connsiteY14" fmla="*/ 30956 h 631031"/>
                <a:gd name="connsiteX15" fmla="*/ 254794 w 657225"/>
                <a:gd name="connsiteY15" fmla="*/ 59531 h 631031"/>
                <a:gd name="connsiteX16" fmla="*/ 361950 w 657225"/>
                <a:gd name="connsiteY16" fmla="*/ 92869 h 631031"/>
                <a:gd name="connsiteX17" fmla="*/ 447675 w 657225"/>
                <a:gd name="connsiteY17" fmla="*/ 128588 h 631031"/>
                <a:gd name="connsiteX18" fmla="*/ 478631 w 657225"/>
                <a:gd name="connsiteY18" fmla="*/ 145256 h 631031"/>
                <a:gd name="connsiteX19" fmla="*/ 500062 w 657225"/>
                <a:gd name="connsiteY19" fmla="*/ 166688 h 631031"/>
                <a:gd name="connsiteX20" fmla="*/ 542925 w 657225"/>
                <a:gd name="connsiteY20" fmla="*/ 221456 h 631031"/>
                <a:gd name="connsiteX21" fmla="*/ 583406 w 657225"/>
                <a:gd name="connsiteY21" fmla="*/ 290513 h 631031"/>
                <a:gd name="connsiteX22" fmla="*/ 604837 w 657225"/>
                <a:gd name="connsiteY22" fmla="*/ 335756 h 631031"/>
                <a:gd name="connsiteX23" fmla="*/ 628650 w 657225"/>
                <a:gd name="connsiteY23" fmla="*/ 388144 h 631031"/>
                <a:gd name="connsiteX24" fmla="*/ 647700 w 657225"/>
                <a:gd name="connsiteY24" fmla="*/ 440531 h 631031"/>
                <a:gd name="connsiteX25" fmla="*/ 652462 w 657225"/>
                <a:gd name="connsiteY25" fmla="*/ 464344 h 631031"/>
                <a:gd name="connsiteX26" fmla="*/ 657225 w 657225"/>
                <a:gd name="connsiteY26" fmla="*/ 490538 h 631031"/>
                <a:gd name="connsiteX27" fmla="*/ 657225 w 657225"/>
                <a:gd name="connsiteY27" fmla="*/ 531019 h 631031"/>
                <a:gd name="connsiteX28" fmla="*/ 647700 w 657225"/>
                <a:gd name="connsiteY28" fmla="*/ 569119 h 631031"/>
                <a:gd name="connsiteX29" fmla="*/ 631031 w 657225"/>
                <a:gd name="connsiteY29" fmla="*/ 604838 h 631031"/>
                <a:gd name="connsiteX30" fmla="*/ 609600 w 657225"/>
                <a:gd name="connsiteY30" fmla="*/ 626269 h 631031"/>
                <a:gd name="connsiteX31" fmla="*/ 588169 w 657225"/>
                <a:gd name="connsiteY31" fmla="*/ 631031 h 631031"/>
                <a:gd name="connsiteX32" fmla="*/ 557212 w 657225"/>
                <a:gd name="connsiteY32" fmla="*/ 628650 h 631031"/>
                <a:gd name="connsiteX33" fmla="*/ 526256 w 657225"/>
                <a:gd name="connsiteY33" fmla="*/ 611981 h 631031"/>
                <a:gd name="connsiteX34" fmla="*/ 488156 w 657225"/>
                <a:gd name="connsiteY34" fmla="*/ 581025 h 631031"/>
                <a:gd name="connsiteX35" fmla="*/ 457200 w 657225"/>
                <a:gd name="connsiteY35" fmla="*/ 550069 h 631031"/>
                <a:gd name="connsiteX36" fmla="*/ 411956 w 657225"/>
                <a:gd name="connsiteY36" fmla="*/ 492919 h 631031"/>
                <a:gd name="connsiteX37" fmla="*/ 357187 w 657225"/>
                <a:gd name="connsiteY37" fmla="*/ 416719 h 631031"/>
                <a:gd name="connsiteX38" fmla="*/ 323850 w 657225"/>
                <a:gd name="connsiteY38" fmla="*/ 37147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7225" h="631031">
                  <a:moveTo>
                    <a:pt x="323850" y="371475"/>
                  </a:moveTo>
                  <a:lnTo>
                    <a:pt x="288131" y="316706"/>
                  </a:lnTo>
                  <a:lnTo>
                    <a:pt x="238125" y="259556"/>
                  </a:lnTo>
                  <a:lnTo>
                    <a:pt x="171450" y="190500"/>
                  </a:lnTo>
                  <a:lnTo>
                    <a:pt x="116681" y="142875"/>
                  </a:lnTo>
                  <a:lnTo>
                    <a:pt x="73819" y="107156"/>
                  </a:lnTo>
                  <a:lnTo>
                    <a:pt x="35719" y="78581"/>
                  </a:lnTo>
                  <a:lnTo>
                    <a:pt x="19050" y="66675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40481" y="7144"/>
                  </a:lnTo>
                  <a:lnTo>
                    <a:pt x="64294" y="16669"/>
                  </a:lnTo>
                  <a:lnTo>
                    <a:pt x="128587" y="30956"/>
                  </a:lnTo>
                  <a:lnTo>
                    <a:pt x="254794" y="59531"/>
                  </a:lnTo>
                  <a:lnTo>
                    <a:pt x="361950" y="92869"/>
                  </a:lnTo>
                  <a:lnTo>
                    <a:pt x="447675" y="128588"/>
                  </a:lnTo>
                  <a:lnTo>
                    <a:pt x="478631" y="145256"/>
                  </a:lnTo>
                  <a:lnTo>
                    <a:pt x="500062" y="166688"/>
                  </a:lnTo>
                  <a:lnTo>
                    <a:pt x="542925" y="221456"/>
                  </a:lnTo>
                  <a:lnTo>
                    <a:pt x="583406" y="290513"/>
                  </a:lnTo>
                  <a:lnTo>
                    <a:pt x="604837" y="335756"/>
                  </a:lnTo>
                  <a:lnTo>
                    <a:pt x="628650" y="388144"/>
                  </a:lnTo>
                  <a:lnTo>
                    <a:pt x="647700" y="440531"/>
                  </a:lnTo>
                  <a:lnTo>
                    <a:pt x="652462" y="464344"/>
                  </a:lnTo>
                  <a:lnTo>
                    <a:pt x="657225" y="490538"/>
                  </a:lnTo>
                  <a:lnTo>
                    <a:pt x="657225" y="531019"/>
                  </a:lnTo>
                  <a:lnTo>
                    <a:pt x="647700" y="569119"/>
                  </a:lnTo>
                  <a:lnTo>
                    <a:pt x="631031" y="604838"/>
                  </a:lnTo>
                  <a:lnTo>
                    <a:pt x="609600" y="626269"/>
                  </a:lnTo>
                  <a:lnTo>
                    <a:pt x="588169" y="631031"/>
                  </a:lnTo>
                  <a:lnTo>
                    <a:pt x="557212" y="628650"/>
                  </a:lnTo>
                  <a:lnTo>
                    <a:pt x="526256" y="611981"/>
                  </a:lnTo>
                  <a:lnTo>
                    <a:pt x="488156" y="581025"/>
                  </a:lnTo>
                  <a:lnTo>
                    <a:pt x="457200" y="550069"/>
                  </a:lnTo>
                  <a:lnTo>
                    <a:pt x="411956" y="492919"/>
                  </a:lnTo>
                  <a:lnTo>
                    <a:pt x="357187" y="416719"/>
                  </a:lnTo>
                  <a:lnTo>
                    <a:pt x="323850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8">
              <a:extLst>
                <a:ext uri="{FF2B5EF4-FFF2-40B4-BE49-F238E27FC236}">
                  <a16:creationId xmlns:a16="http://schemas.microsoft.com/office/drawing/2014/main" id="{87DA1474-FBE3-4DDA-8F32-D8AB35D06155}"/>
                </a:ext>
              </a:extLst>
            </p:cNvPr>
            <p:cNvSpPr/>
            <p:nvPr/>
          </p:nvSpPr>
          <p:spPr>
            <a:xfrm>
              <a:off x="5186364" y="3276601"/>
              <a:ext cx="2022475" cy="2098675"/>
            </a:xfrm>
            <a:custGeom>
              <a:avLst/>
              <a:gdLst>
                <a:gd name="connsiteX0" fmla="*/ 1031421 w 2022021"/>
                <a:gd name="connsiteY0" fmla="*/ 122464 h 2098221"/>
                <a:gd name="connsiteX1" fmla="*/ 830036 w 2022021"/>
                <a:gd name="connsiteY1" fmla="*/ 146957 h 2098221"/>
                <a:gd name="connsiteX2" fmla="*/ 598714 w 2022021"/>
                <a:gd name="connsiteY2" fmla="*/ 176893 h 2098221"/>
                <a:gd name="connsiteX3" fmla="*/ 293914 w 2022021"/>
                <a:gd name="connsiteY3" fmla="*/ 214993 h 2098221"/>
                <a:gd name="connsiteX4" fmla="*/ 51707 w 2022021"/>
                <a:gd name="connsiteY4" fmla="*/ 253093 h 2098221"/>
                <a:gd name="connsiteX5" fmla="*/ 0 w 2022021"/>
                <a:gd name="connsiteY5" fmla="*/ 261257 h 2098221"/>
                <a:gd name="connsiteX6" fmla="*/ 57150 w 2022021"/>
                <a:gd name="connsiteY6" fmla="*/ 410936 h 2098221"/>
                <a:gd name="connsiteX7" fmla="*/ 258536 w 2022021"/>
                <a:gd name="connsiteY7" fmla="*/ 378279 h 2098221"/>
                <a:gd name="connsiteX8" fmla="*/ 576943 w 2022021"/>
                <a:gd name="connsiteY8" fmla="*/ 329293 h 2098221"/>
                <a:gd name="connsiteX9" fmla="*/ 884464 w 2022021"/>
                <a:gd name="connsiteY9" fmla="*/ 283029 h 2098221"/>
                <a:gd name="connsiteX10" fmla="*/ 1129393 w 2022021"/>
                <a:gd name="connsiteY10" fmla="*/ 253093 h 2098221"/>
                <a:gd name="connsiteX11" fmla="*/ 1300843 w 2022021"/>
                <a:gd name="connsiteY11" fmla="*/ 234043 h 2098221"/>
                <a:gd name="connsiteX12" fmla="*/ 1417864 w 2022021"/>
                <a:gd name="connsiteY12" fmla="*/ 225879 h 2098221"/>
                <a:gd name="connsiteX13" fmla="*/ 1521278 w 2022021"/>
                <a:gd name="connsiteY13" fmla="*/ 220436 h 2098221"/>
                <a:gd name="connsiteX14" fmla="*/ 1578428 w 2022021"/>
                <a:gd name="connsiteY14" fmla="*/ 220436 h 2098221"/>
                <a:gd name="connsiteX15" fmla="*/ 1619250 w 2022021"/>
                <a:gd name="connsiteY15" fmla="*/ 228600 h 2098221"/>
                <a:gd name="connsiteX16" fmla="*/ 1649186 w 2022021"/>
                <a:gd name="connsiteY16" fmla="*/ 242207 h 2098221"/>
                <a:gd name="connsiteX17" fmla="*/ 1662793 w 2022021"/>
                <a:gd name="connsiteY17" fmla="*/ 253093 h 2098221"/>
                <a:gd name="connsiteX18" fmla="*/ 1676400 w 2022021"/>
                <a:gd name="connsiteY18" fmla="*/ 266700 h 2098221"/>
                <a:gd name="connsiteX19" fmla="*/ 1687286 w 2022021"/>
                <a:gd name="connsiteY19" fmla="*/ 283029 h 2098221"/>
                <a:gd name="connsiteX20" fmla="*/ 1698171 w 2022021"/>
                <a:gd name="connsiteY20" fmla="*/ 310243 h 2098221"/>
                <a:gd name="connsiteX21" fmla="*/ 1703614 w 2022021"/>
                <a:gd name="connsiteY21" fmla="*/ 345621 h 2098221"/>
                <a:gd name="connsiteX22" fmla="*/ 1706336 w 2022021"/>
                <a:gd name="connsiteY22" fmla="*/ 653143 h 2098221"/>
                <a:gd name="connsiteX23" fmla="*/ 1706336 w 2022021"/>
                <a:gd name="connsiteY23" fmla="*/ 906236 h 2098221"/>
                <a:gd name="connsiteX24" fmla="*/ 1706336 w 2022021"/>
                <a:gd name="connsiteY24" fmla="*/ 1227364 h 2098221"/>
                <a:gd name="connsiteX25" fmla="*/ 1706336 w 2022021"/>
                <a:gd name="connsiteY25" fmla="*/ 1777093 h 2098221"/>
                <a:gd name="connsiteX26" fmla="*/ 1706336 w 2022021"/>
                <a:gd name="connsiteY26" fmla="*/ 1918607 h 2098221"/>
                <a:gd name="connsiteX27" fmla="*/ 1719943 w 2022021"/>
                <a:gd name="connsiteY27" fmla="*/ 1970314 h 2098221"/>
                <a:gd name="connsiteX28" fmla="*/ 1738993 w 2022021"/>
                <a:gd name="connsiteY28" fmla="*/ 2022021 h 2098221"/>
                <a:gd name="connsiteX29" fmla="*/ 1763486 w 2022021"/>
                <a:gd name="connsiteY29" fmla="*/ 2065564 h 2098221"/>
                <a:gd name="connsiteX30" fmla="*/ 1782536 w 2022021"/>
                <a:gd name="connsiteY30" fmla="*/ 2087336 h 2098221"/>
                <a:gd name="connsiteX31" fmla="*/ 1801586 w 2022021"/>
                <a:gd name="connsiteY31" fmla="*/ 2095500 h 2098221"/>
                <a:gd name="connsiteX32" fmla="*/ 1831521 w 2022021"/>
                <a:gd name="connsiteY32" fmla="*/ 2098221 h 2098221"/>
                <a:gd name="connsiteX33" fmla="*/ 1869621 w 2022021"/>
                <a:gd name="connsiteY33" fmla="*/ 2087336 h 2098221"/>
                <a:gd name="connsiteX34" fmla="*/ 1894114 w 2022021"/>
                <a:gd name="connsiteY34" fmla="*/ 2071007 h 2098221"/>
                <a:gd name="connsiteX35" fmla="*/ 1915886 w 2022021"/>
                <a:gd name="connsiteY35" fmla="*/ 2049236 h 2098221"/>
                <a:gd name="connsiteX36" fmla="*/ 1932214 w 2022021"/>
                <a:gd name="connsiteY36" fmla="*/ 2022021 h 2098221"/>
                <a:gd name="connsiteX37" fmla="*/ 1945821 w 2022021"/>
                <a:gd name="connsiteY37" fmla="*/ 1986643 h 2098221"/>
                <a:gd name="connsiteX38" fmla="*/ 1948543 w 2022021"/>
                <a:gd name="connsiteY38" fmla="*/ 1962150 h 2098221"/>
                <a:gd name="connsiteX39" fmla="*/ 1951264 w 2022021"/>
                <a:gd name="connsiteY39" fmla="*/ 1760764 h 2098221"/>
                <a:gd name="connsiteX40" fmla="*/ 1951264 w 2022021"/>
                <a:gd name="connsiteY40" fmla="*/ 1322614 h 2098221"/>
                <a:gd name="connsiteX41" fmla="*/ 1951264 w 2022021"/>
                <a:gd name="connsiteY41" fmla="*/ 933450 h 2098221"/>
                <a:gd name="connsiteX42" fmla="*/ 1951264 w 2022021"/>
                <a:gd name="connsiteY42" fmla="*/ 563336 h 2098221"/>
                <a:gd name="connsiteX43" fmla="*/ 1951264 w 2022021"/>
                <a:gd name="connsiteY43" fmla="*/ 457200 h 2098221"/>
                <a:gd name="connsiteX44" fmla="*/ 1956707 w 2022021"/>
                <a:gd name="connsiteY44" fmla="*/ 410936 h 2098221"/>
                <a:gd name="connsiteX45" fmla="*/ 1964871 w 2022021"/>
                <a:gd name="connsiteY45" fmla="*/ 381000 h 2098221"/>
                <a:gd name="connsiteX46" fmla="*/ 1975757 w 2022021"/>
                <a:gd name="connsiteY46" fmla="*/ 348343 h 2098221"/>
                <a:gd name="connsiteX47" fmla="*/ 1992086 w 2022021"/>
                <a:gd name="connsiteY47" fmla="*/ 315686 h 2098221"/>
                <a:gd name="connsiteX48" fmla="*/ 2005693 w 2022021"/>
                <a:gd name="connsiteY48" fmla="*/ 293914 h 2098221"/>
                <a:gd name="connsiteX49" fmla="*/ 2016578 w 2022021"/>
                <a:gd name="connsiteY49" fmla="*/ 269421 h 2098221"/>
                <a:gd name="connsiteX50" fmla="*/ 2022021 w 2022021"/>
                <a:gd name="connsiteY50" fmla="*/ 247650 h 2098221"/>
                <a:gd name="connsiteX51" fmla="*/ 2019300 w 2022021"/>
                <a:gd name="connsiteY51" fmla="*/ 214993 h 2098221"/>
                <a:gd name="connsiteX52" fmla="*/ 2011136 w 2022021"/>
                <a:gd name="connsiteY52" fmla="*/ 195943 h 2098221"/>
                <a:gd name="connsiteX53" fmla="*/ 1992086 w 2022021"/>
                <a:gd name="connsiteY53" fmla="*/ 168729 h 2098221"/>
                <a:gd name="connsiteX54" fmla="*/ 1973036 w 2022021"/>
                <a:gd name="connsiteY54" fmla="*/ 149679 h 2098221"/>
                <a:gd name="connsiteX55" fmla="*/ 1940378 w 2022021"/>
                <a:gd name="connsiteY55" fmla="*/ 122464 h 2098221"/>
                <a:gd name="connsiteX56" fmla="*/ 1856014 w 2022021"/>
                <a:gd name="connsiteY56" fmla="*/ 70757 h 2098221"/>
                <a:gd name="connsiteX57" fmla="*/ 1738993 w 2022021"/>
                <a:gd name="connsiteY57" fmla="*/ 10886 h 2098221"/>
                <a:gd name="connsiteX58" fmla="*/ 1709057 w 2022021"/>
                <a:gd name="connsiteY58" fmla="*/ 0 h 2098221"/>
                <a:gd name="connsiteX59" fmla="*/ 1687286 w 2022021"/>
                <a:gd name="connsiteY59" fmla="*/ 0 h 2098221"/>
                <a:gd name="connsiteX60" fmla="*/ 1651907 w 2022021"/>
                <a:gd name="connsiteY60" fmla="*/ 5443 h 2098221"/>
                <a:gd name="connsiteX61" fmla="*/ 1605643 w 2022021"/>
                <a:gd name="connsiteY61" fmla="*/ 27214 h 2098221"/>
                <a:gd name="connsiteX62" fmla="*/ 1556657 w 2022021"/>
                <a:gd name="connsiteY62" fmla="*/ 57150 h 2098221"/>
                <a:gd name="connsiteX63" fmla="*/ 1529443 w 2022021"/>
                <a:gd name="connsiteY63" fmla="*/ 68036 h 2098221"/>
                <a:gd name="connsiteX64" fmla="*/ 1273628 w 2022021"/>
                <a:gd name="connsiteY64" fmla="*/ 95250 h 2098221"/>
                <a:gd name="connsiteX65" fmla="*/ 1031421 w 2022021"/>
                <a:gd name="connsiteY65" fmla="*/ 122464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2021" h="2098221">
                  <a:moveTo>
                    <a:pt x="1031421" y="122464"/>
                  </a:moveTo>
                  <a:lnTo>
                    <a:pt x="830036" y="146957"/>
                  </a:lnTo>
                  <a:lnTo>
                    <a:pt x="598714" y="176893"/>
                  </a:lnTo>
                  <a:lnTo>
                    <a:pt x="293914" y="214993"/>
                  </a:lnTo>
                  <a:lnTo>
                    <a:pt x="51707" y="253093"/>
                  </a:lnTo>
                  <a:lnTo>
                    <a:pt x="0" y="261257"/>
                  </a:lnTo>
                  <a:lnTo>
                    <a:pt x="57150" y="410936"/>
                  </a:lnTo>
                  <a:lnTo>
                    <a:pt x="258536" y="378279"/>
                  </a:lnTo>
                  <a:lnTo>
                    <a:pt x="576943" y="329293"/>
                  </a:lnTo>
                  <a:lnTo>
                    <a:pt x="884464" y="283029"/>
                  </a:lnTo>
                  <a:lnTo>
                    <a:pt x="1129393" y="253093"/>
                  </a:lnTo>
                  <a:lnTo>
                    <a:pt x="1300843" y="234043"/>
                  </a:lnTo>
                  <a:lnTo>
                    <a:pt x="1417864" y="225879"/>
                  </a:lnTo>
                  <a:lnTo>
                    <a:pt x="1521278" y="220436"/>
                  </a:lnTo>
                  <a:lnTo>
                    <a:pt x="1578428" y="220436"/>
                  </a:lnTo>
                  <a:lnTo>
                    <a:pt x="1619250" y="228600"/>
                  </a:lnTo>
                  <a:lnTo>
                    <a:pt x="1649186" y="242207"/>
                  </a:lnTo>
                  <a:lnTo>
                    <a:pt x="1662793" y="253093"/>
                  </a:lnTo>
                  <a:lnTo>
                    <a:pt x="1676400" y="266700"/>
                  </a:lnTo>
                  <a:lnTo>
                    <a:pt x="1687286" y="283029"/>
                  </a:lnTo>
                  <a:lnTo>
                    <a:pt x="1698171" y="310243"/>
                  </a:lnTo>
                  <a:lnTo>
                    <a:pt x="1703614" y="345621"/>
                  </a:lnTo>
                  <a:cubicBezTo>
                    <a:pt x="1704521" y="448128"/>
                    <a:pt x="1705429" y="550636"/>
                    <a:pt x="1706336" y="653143"/>
                  </a:cubicBezTo>
                  <a:lnTo>
                    <a:pt x="1706336" y="906236"/>
                  </a:lnTo>
                  <a:lnTo>
                    <a:pt x="1706336" y="1227364"/>
                  </a:lnTo>
                  <a:lnTo>
                    <a:pt x="1706336" y="1777093"/>
                  </a:lnTo>
                  <a:lnTo>
                    <a:pt x="1706336" y="1918607"/>
                  </a:lnTo>
                  <a:lnTo>
                    <a:pt x="1719943" y="1970314"/>
                  </a:lnTo>
                  <a:lnTo>
                    <a:pt x="1738993" y="2022021"/>
                  </a:lnTo>
                  <a:lnTo>
                    <a:pt x="1763486" y="2065564"/>
                  </a:lnTo>
                  <a:lnTo>
                    <a:pt x="1782536" y="2087336"/>
                  </a:lnTo>
                  <a:lnTo>
                    <a:pt x="1801586" y="2095500"/>
                  </a:lnTo>
                  <a:lnTo>
                    <a:pt x="1831521" y="2098221"/>
                  </a:lnTo>
                  <a:lnTo>
                    <a:pt x="1869621" y="2087336"/>
                  </a:lnTo>
                  <a:lnTo>
                    <a:pt x="1894114" y="2071007"/>
                  </a:lnTo>
                  <a:lnTo>
                    <a:pt x="1915886" y="2049236"/>
                  </a:lnTo>
                  <a:lnTo>
                    <a:pt x="1932214" y="2022021"/>
                  </a:lnTo>
                  <a:lnTo>
                    <a:pt x="1945821" y="1986643"/>
                  </a:lnTo>
                  <a:lnTo>
                    <a:pt x="1948543" y="1962150"/>
                  </a:lnTo>
                  <a:lnTo>
                    <a:pt x="1951264" y="1760764"/>
                  </a:lnTo>
                  <a:lnTo>
                    <a:pt x="1951264" y="1322614"/>
                  </a:lnTo>
                  <a:lnTo>
                    <a:pt x="1951264" y="933450"/>
                  </a:lnTo>
                  <a:lnTo>
                    <a:pt x="1951264" y="563336"/>
                  </a:lnTo>
                  <a:lnTo>
                    <a:pt x="1951264" y="457200"/>
                  </a:lnTo>
                  <a:lnTo>
                    <a:pt x="1956707" y="410936"/>
                  </a:lnTo>
                  <a:lnTo>
                    <a:pt x="1964871" y="381000"/>
                  </a:lnTo>
                  <a:lnTo>
                    <a:pt x="1975757" y="348343"/>
                  </a:lnTo>
                  <a:lnTo>
                    <a:pt x="1992086" y="315686"/>
                  </a:lnTo>
                  <a:lnTo>
                    <a:pt x="2005693" y="293914"/>
                  </a:lnTo>
                  <a:lnTo>
                    <a:pt x="2016578" y="269421"/>
                  </a:lnTo>
                  <a:lnTo>
                    <a:pt x="2022021" y="247650"/>
                  </a:lnTo>
                  <a:lnTo>
                    <a:pt x="2019300" y="214993"/>
                  </a:lnTo>
                  <a:lnTo>
                    <a:pt x="2011136" y="195943"/>
                  </a:lnTo>
                  <a:lnTo>
                    <a:pt x="1992086" y="168729"/>
                  </a:lnTo>
                  <a:lnTo>
                    <a:pt x="1973036" y="149679"/>
                  </a:lnTo>
                  <a:lnTo>
                    <a:pt x="1940378" y="122464"/>
                  </a:lnTo>
                  <a:lnTo>
                    <a:pt x="1856014" y="70757"/>
                  </a:lnTo>
                  <a:lnTo>
                    <a:pt x="1738993" y="10886"/>
                  </a:lnTo>
                  <a:lnTo>
                    <a:pt x="1709057" y="0"/>
                  </a:lnTo>
                  <a:lnTo>
                    <a:pt x="1687286" y="0"/>
                  </a:lnTo>
                  <a:lnTo>
                    <a:pt x="1651907" y="5443"/>
                  </a:lnTo>
                  <a:lnTo>
                    <a:pt x="1605643" y="27214"/>
                  </a:lnTo>
                  <a:lnTo>
                    <a:pt x="1556657" y="57150"/>
                  </a:lnTo>
                  <a:lnTo>
                    <a:pt x="1529443" y="68036"/>
                  </a:lnTo>
                  <a:lnTo>
                    <a:pt x="1273628" y="95250"/>
                  </a:lnTo>
                  <a:lnTo>
                    <a:pt x="1031421" y="122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9">
              <a:extLst>
                <a:ext uri="{FF2B5EF4-FFF2-40B4-BE49-F238E27FC236}">
                  <a16:creationId xmlns:a16="http://schemas.microsoft.com/office/drawing/2014/main" id="{856BE18B-2B9E-4309-B60E-BDBCED6C652D}"/>
                </a:ext>
              </a:extLst>
            </p:cNvPr>
            <p:cNvSpPr/>
            <p:nvPr/>
          </p:nvSpPr>
          <p:spPr>
            <a:xfrm>
              <a:off x="5268913" y="3890963"/>
              <a:ext cx="1719262" cy="330200"/>
            </a:xfrm>
            <a:custGeom>
              <a:avLst/>
              <a:gdLst>
                <a:gd name="connsiteX0" fmla="*/ 680357 w 1719943"/>
                <a:gd name="connsiteY0" fmla="*/ 76200 h 329293"/>
                <a:gd name="connsiteX1" fmla="*/ 410935 w 1719943"/>
                <a:gd name="connsiteY1" fmla="*/ 114300 h 329293"/>
                <a:gd name="connsiteX2" fmla="*/ 185057 w 1719943"/>
                <a:gd name="connsiteY2" fmla="*/ 146957 h 329293"/>
                <a:gd name="connsiteX3" fmla="*/ 0 w 1719943"/>
                <a:gd name="connsiteY3" fmla="*/ 176893 h 329293"/>
                <a:gd name="connsiteX4" fmla="*/ 0 w 1719943"/>
                <a:gd name="connsiteY4" fmla="*/ 329293 h 329293"/>
                <a:gd name="connsiteX5" fmla="*/ 247650 w 1719943"/>
                <a:gd name="connsiteY5" fmla="*/ 293914 h 329293"/>
                <a:gd name="connsiteX6" fmla="*/ 489857 w 1719943"/>
                <a:gd name="connsiteY6" fmla="*/ 263978 h 329293"/>
                <a:gd name="connsiteX7" fmla="*/ 734785 w 1719943"/>
                <a:gd name="connsiteY7" fmla="*/ 234043 h 329293"/>
                <a:gd name="connsiteX8" fmla="*/ 952500 w 1719943"/>
                <a:gd name="connsiteY8" fmla="*/ 209550 h 329293"/>
                <a:gd name="connsiteX9" fmla="*/ 1107621 w 1719943"/>
                <a:gd name="connsiteY9" fmla="*/ 195943 h 329293"/>
                <a:gd name="connsiteX10" fmla="*/ 1232807 w 1719943"/>
                <a:gd name="connsiteY10" fmla="*/ 185057 h 329293"/>
                <a:gd name="connsiteX11" fmla="*/ 1368878 w 1719943"/>
                <a:gd name="connsiteY11" fmla="*/ 176893 h 329293"/>
                <a:gd name="connsiteX12" fmla="*/ 1496785 w 1719943"/>
                <a:gd name="connsiteY12" fmla="*/ 176893 h 329293"/>
                <a:gd name="connsiteX13" fmla="*/ 1619250 w 1719943"/>
                <a:gd name="connsiteY13" fmla="*/ 185057 h 329293"/>
                <a:gd name="connsiteX14" fmla="*/ 1719943 w 1719943"/>
                <a:gd name="connsiteY14" fmla="*/ 201386 h 329293"/>
                <a:gd name="connsiteX15" fmla="*/ 1695450 w 1719943"/>
                <a:gd name="connsiteY15" fmla="*/ 13607 h 329293"/>
                <a:gd name="connsiteX16" fmla="*/ 1583871 w 1719943"/>
                <a:gd name="connsiteY16" fmla="*/ 2721 h 329293"/>
                <a:gd name="connsiteX17" fmla="*/ 1499507 w 1719943"/>
                <a:gd name="connsiteY17" fmla="*/ 0 h 329293"/>
                <a:gd name="connsiteX18" fmla="*/ 1417864 w 1719943"/>
                <a:gd name="connsiteY18" fmla="*/ 0 h 329293"/>
                <a:gd name="connsiteX19" fmla="*/ 1292678 w 1719943"/>
                <a:gd name="connsiteY19" fmla="*/ 8164 h 329293"/>
                <a:gd name="connsiteX20" fmla="*/ 1091293 w 1719943"/>
                <a:gd name="connsiteY20" fmla="*/ 27214 h 329293"/>
                <a:gd name="connsiteX21" fmla="*/ 827314 w 1719943"/>
                <a:gd name="connsiteY21" fmla="*/ 57150 h 329293"/>
                <a:gd name="connsiteX22" fmla="*/ 680357 w 1719943"/>
                <a:gd name="connsiteY22" fmla="*/ 76200 h 32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9943" h="329293">
                  <a:moveTo>
                    <a:pt x="680357" y="76200"/>
                  </a:moveTo>
                  <a:lnTo>
                    <a:pt x="410935" y="114300"/>
                  </a:lnTo>
                  <a:lnTo>
                    <a:pt x="185057" y="146957"/>
                  </a:lnTo>
                  <a:lnTo>
                    <a:pt x="0" y="176893"/>
                  </a:lnTo>
                  <a:lnTo>
                    <a:pt x="0" y="329293"/>
                  </a:lnTo>
                  <a:lnTo>
                    <a:pt x="247650" y="293914"/>
                  </a:lnTo>
                  <a:lnTo>
                    <a:pt x="489857" y="263978"/>
                  </a:lnTo>
                  <a:lnTo>
                    <a:pt x="734785" y="234043"/>
                  </a:lnTo>
                  <a:lnTo>
                    <a:pt x="952500" y="209550"/>
                  </a:lnTo>
                  <a:lnTo>
                    <a:pt x="1107621" y="195943"/>
                  </a:lnTo>
                  <a:lnTo>
                    <a:pt x="1232807" y="185057"/>
                  </a:lnTo>
                  <a:lnTo>
                    <a:pt x="1368878" y="176893"/>
                  </a:lnTo>
                  <a:lnTo>
                    <a:pt x="1496785" y="176893"/>
                  </a:lnTo>
                  <a:lnTo>
                    <a:pt x="1619250" y="185057"/>
                  </a:lnTo>
                  <a:lnTo>
                    <a:pt x="1719943" y="201386"/>
                  </a:lnTo>
                  <a:lnTo>
                    <a:pt x="1695450" y="13607"/>
                  </a:lnTo>
                  <a:lnTo>
                    <a:pt x="1583871" y="2721"/>
                  </a:lnTo>
                  <a:lnTo>
                    <a:pt x="1499507" y="0"/>
                  </a:lnTo>
                  <a:lnTo>
                    <a:pt x="1417864" y="0"/>
                  </a:lnTo>
                  <a:lnTo>
                    <a:pt x="1292678" y="8164"/>
                  </a:lnTo>
                  <a:lnTo>
                    <a:pt x="1091293" y="27214"/>
                  </a:lnTo>
                  <a:lnTo>
                    <a:pt x="827314" y="57150"/>
                  </a:lnTo>
                  <a:lnTo>
                    <a:pt x="680357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0">
              <a:extLst>
                <a:ext uri="{FF2B5EF4-FFF2-40B4-BE49-F238E27FC236}">
                  <a16:creationId xmlns:a16="http://schemas.microsoft.com/office/drawing/2014/main" id="{AE5804C9-ABF9-46C9-98DE-3CCD96E656A7}"/>
                </a:ext>
              </a:extLst>
            </p:cNvPr>
            <p:cNvSpPr/>
            <p:nvPr/>
          </p:nvSpPr>
          <p:spPr>
            <a:xfrm>
              <a:off x="5257801" y="4435476"/>
              <a:ext cx="1706563" cy="303213"/>
            </a:xfrm>
            <a:custGeom>
              <a:avLst/>
              <a:gdLst>
                <a:gd name="connsiteX0" fmla="*/ 674914 w 1706336"/>
                <a:gd name="connsiteY0" fmla="*/ 253092 h 302078"/>
                <a:gd name="connsiteX1" fmla="*/ 514350 w 1706336"/>
                <a:gd name="connsiteY1" fmla="*/ 280307 h 302078"/>
                <a:gd name="connsiteX2" fmla="*/ 397329 w 1706336"/>
                <a:gd name="connsiteY2" fmla="*/ 293914 h 302078"/>
                <a:gd name="connsiteX3" fmla="*/ 310243 w 1706336"/>
                <a:gd name="connsiteY3" fmla="*/ 302078 h 302078"/>
                <a:gd name="connsiteX4" fmla="*/ 247650 w 1706336"/>
                <a:gd name="connsiteY4" fmla="*/ 302078 h 302078"/>
                <a:gd name="connsiteX5" fmla="*/ 163286 w 1706336"/>
                <a:gd name="connsiteY5" fmla="*/ 296635 h 302078"/>
                <a:gd name="connsiteX6" fmla="*/ 89807 w 1706336"/>
                <a:gd name="connsiteY6" fmla="*/ 283028 h 302078"/>
                <a:gd name="connsiteX7" fmla="*/ 2721 w 1706336"/>
                <a:gd name="connsiteY7" fmla="*/ 261257 h 302078"/>
                <a:gd name="connsiteX8" fmla="*/ 0 w 1706336"/>
                <a:gd name="connsiteY8" fmla="*/ 127907 h 302078"/>
                <a:gd name="connsiteX9" fmla="*/ 95250 w 1706336"/>
                <a:gd name="connsiteY9" fmla="*/ 141514 h 302078"/>
                <a:gd name="connsiteX10" fmla="*/ 160564 w 1706336"/>
                <a:gd name="connsiteY10" fmla="*/ 146957 h 302078"/>
                <a:gd name="connsiteX11" fmla="*/ 223157 w 1706336"/>
                <a:gd name="connsiteY11" fmla="*/ 146957 h 302078"/>
                <a:gd name="connsiteX12" fmla="*/ 310243 w 1706336"/>
                <a:gd name="connsiteY12" fmla="*/ 144235 h 302078"/>
                <a:gd name="connsiteX13" fmla="*/ 462643 w 1706336"/>
                <a:gd name="connsiteY13" fmla="*/ 130628 h 302078"/>
                <a:gd name="connsiteX14" fmla="*/ 625929 w 1706336"/>
                <a:gd name="connsiteY14" fmla="*/ 103414 h 302078"/>
                <a:gd name="connsiteX15" fmla="*/ 723900 w 1706336"/>
                <a:gd name="connsiteY15" fmla="*/ 84364 h 302078"/>
                <a:gd name="connsiteX16" fmla="*/ 925286 w 1706336"/>
                <a:gd name="connsiteY16" fmla="*/ 59871 h 302078"/>
                <a:gd name="connsiteX17" fmla="*/ 1162050 w 1706336"/>
                <a:gd name="connsiteY17" fmla="*/ 29935 h 302078"/>
                <a:gd name="connsiteX18" fmla="*/ 1333500 w 1706336"/>
                <a:gd name="connsiteY18" fmla="*/ 5442 h 302078"/>
                <a:gd name="connsiteX19" fmla="*/ 1393371 w 1706336"/>
                <a:gd name="connsiteY19" fmla="*/ 0 h 302078"/>
                <a:gd name="connsiteX20" fmla="*/ 1502229 w 1706336"/>
                <a:gd name="connsiteY20" fmla="*/ 16328 h 302078"/>
                <a:gd name="connsiteX21" fmla="*/ 1706336 w 1706336"/>
                <a:gd name="connsiteY21" fmla="*/ 57150 h 302078"/>
                <a:gd name="connsiteX22" fmla="*/ 1695450 w 1706336"/>
                <a:gd name="connsiteY22" fmla="*/ 179614 h 302078"/>
                <a:gd name="connsiteX23" fmla="*/ 1575707 w 1706336"/>
                <a:gd name="connsiteY23" fmla="*/ 171450 h 302078"/>
                <a:gd name="connsiteX24" fmla="*/ 1445079 w 1706336"/>
                <a:gd name="connsiteY24" fmla="*/ 166007 h 302078"/>
                <a:gd name="connsiteX25" fmla="*/ 1344386 w 1706336"/>
                <a:gd name="connsiteY25" fmla="*/ 168728 h 302078"/>
                <a:gd name="connsiteX26" fmla="*/ 1202871 w 1706336"/>
                <a:gd name="connsiteY26" fmla="*/ 176892 h 302078"/>
                <a:gd name="connsiteX27" fmla="*/ 1091293 w 1706336"/>
                <a:gd name="connsiteY27" fmla="*/ 190500 h 302078"/>
                <a:gd name="connsiteX28" fmla="*/ 851807 w 1706336"/>
                <a:gd name="connsiteY28" fmla="*/ 223157 h 302078"/>
                <a:gd name="connsiteX29" fmla="*/ 674914 w 1706336"/>
                <a:gd name="connsiteY29" fmla="*/ 253092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6336" h="302078">
                  <a:moveTo>
                    <a:pt x="674914" y="253092"/>
                  </a:moveTo>
                  <a:lnTo>
                    <a:pt x="514350" y="280307"/>
                  </a:lnTo>
                  <a:lnTo>
                    <a:pt x="397329" y="293914"/>
                  </a:lnTo>
                  <a:lnTo>
                    <a:pt x="310243" y="302078"/>
                  </a:lnTo>
                  <a:lnTo>
                    <a:pt x="247650" y="302078"/>
                  </a:lnTo>
                  <a:lnTo>
                    <a:pt x="163286" y="296635"/>
                  </a:lnTo>
                  <a:lnTo>
                    <a:pt x="89807" y="283028"/>
                  </a:lnTo>
                  <a:lnTo>
                    <a:pt x="2721" y="261257"/>
                  </a:lnTo>
                  <a:lnTo>
                    <a:pt x="0" y="127907"/>
                  </a:lnTo>
                  <a:lnTo>
                    <a:pt x="95250" y="141514"/>
                  </a:lnTo>
                  <a:lnTo>
                    <a:pt x="160564" y="146957"/>
                  </a:lnTo>
                  <a:lnTo>
                    <a:pt x="223157" y="146957"/>
                  </a:lnTo>
                  <a:lnTo>
                    <a:pt x="310243" y="144235"/>
                  </a:lnTo>
                  <a:lnTo>
                    <a:pt x="462643" y="130628"/>
                  </a:lnTo>
                  <a:lnTo>
                    <a:pt x="625929" y="103414"/>
                  </a:lnTo>
                  <a:lnTo>
                    <a:pt x="723900" y="84364"/>
                  </a:lnTo>
                  <a:lnTo>
                    <a:pt x="925286" y="59871"/>
                  </a:lnTo>
                  <a:lnTo>
                    <a:pt x="1162050" y="29935"/>
                  </a:lnTo>
                  <a:lnTo>
                    <a:pt x="1333500" y="5442"/>
                  </a:lnTo>
                  <a:lnTo>
                    <a:pt x="1393371" y="0"/>
                  </a:lnTo>
                  <a:lnTo>
                    <a:pt x="1502229" y="16328"/>
                  </a:lnTo>
                  <a:lnTo>
                    <a:pt x="1706336" y="57150"/>
                  </a:lnTo>
                  <a:lnTo>
                    <a:pt x="1695450" y="179614"/>
                  </a:lnTo>
                  <a:lnTo>
                    <a:pt x="1575707" y="171450"/>
                  </a:lnTo>
                  <a:lnTo>
                    <a:pt x="1445079" y="166007"/>
                  </a:lnTo>
                  <a:lnTo>
                    <a:pt x="1344386" y="168728"/>
                  </a:lnTo>
                  <a:lnTo>
                    <a:pt x="1202871" y="176892"/>
                  </a:lnTo>
                  <a:lnTo>
                    <a:pt x="1091293" y="190500"/>
                  </a:lnTo>
                  <a:lnTo>
                    <a:pt x="851807" y="223157"/>
                  </a:lnTo>
                  <a:lnTo>
                    <a:pt x="674914" y="253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1">
              <a:extLst>
                <a:ext uri="{FF2B5EF4-FFF2-40B4-BE49-F238E27FC236}">
                  <a16:creationId xmlns:a16="http://schemas.microsoft.com/office/drawing/2014/main" id="{552296B2-0A9C-4FEF-A353-86E702DE97C8}"/>
                </a:ext>
              </a:extLst>
            </p:cNvPr>
            <p:cNvSpPr/>
            <p:nvPr/>
          </p:nvSpPr>
          <p:spPr>
            <a:xfrm>
              <a:off x="5229225" y="5002214"/>
              <a:ext cx="1728788" cy="282575"/>
            </a:xfrm>
            <a:custGeom>
              <a:avLst/>
              <a:gdLst>
                <a:gd name="connsiteX0" fmla="*/ 819150 w 1728788"/>
                <a:gd name="connsiteY0" fmla="*/ 66675 h 280988"/>
                <a:gd name="connsiteX1" fmla="*/ 1081088 w 1728788"/>
                <a:gd name="connsiteY1" fmla="*/ 38100 h 280988"/>
                <a:gd name="connsiteX2" fmla="*/ 1235869 w 1728788"/>
                <a:gd name="connsiteY2" fmla="*/ 16669 h 280988"/>
                <a:gd name="connsiteX3" fmla="*/ 1335881 w 1728788"/>
                <a:gd name="connsiteY3" fmla="*/ 7144 h 280988"/>
                <a:gd name="connsiteX4" fmla="*/ 1445419 w 1728788"/>
                <a:gd name="connsiteY4" fmla="*/ 0 h 280988"/>
                <a:gd name="connsiteX5" fmla="*/ 1571625 w 1728788"/>
                <a:gd name="connsiteY5" fmla="*/ 2382 h 280988"/>
                <a:gd name="connsiteX6" fmla="*/ 1728788 w 1728788"/>
                <a:gd name="connsiteY6" fmla="*/ 21432 h 280988"/>
                <a:gd name="connsiteX7" fmla="*/ 1726406 w 1728788"/>
                <a:gd name="connsiteY7" fmla="*/ 195263 h 280988"/>
                <a:gd name="connsiteX8" fmla="*/ 1557338 w 1728788"/>
                <a:gd name="connsiteY8" fmla="*/ 180975 h 280988"/>
                <a:gd name="connsiteX9" fmla="*/ 1421606 w 1728788"/>
                <a:gd name="connsiteY9" fmla="*/ 178594 h 280988"/>
                <a:gd name="connsiteX10" fmla="*/ 1288256 w 1728788"/>
                <a:gd name="connsiteY10" fmla="*/ 183357 h 280988"/>
                <a:gd name="connsiteX11" fmla="*/ 1064419 w 1728788"/>
                <a:gd name="connsiteY11" fmla="*/ 202407 h 280988"/>
                <a:gd name="connsiteX12" fmla="*/ 769144 w 1728788"/>
                <a:gd name="connsiteY12" fmla="*/ 230982 h 280988"/>
                <a:gd name="connsiteX13" fmla="*/ 457200 w 1728788"/>
                <a:gd name="connsiteY13" fmla="*/ 266700 h 280988"/>
                <a:gd name="connsiteX14" fmla="*/ 295275 w 1728788"/>
                <a:gd name="connsiteY14" fmla="*/ 278607 h 280988"/>
                <a:gd name="connsiteX15" fmla="*/ 209550 w 1728788"/>
                <a:gd name="connsiteY15" fmla="*/ 280988 h 280988"/>
                <a:gd name="connsiteX16" fmla="*/ 145256 w 1728788"/>
                <a:gd name="connsiteY16" fmla="*/ 276225 h 280988"/>
                <a:gd name="connsiteX17" fmla="*/ 88106 w 1728788"/>
                <a:gd name="connsiteY17" fmla="*/ 269082 h 280988"/>
                <a:gd name="connsiteX18" fmla="*/ 0 w 1728788"/>
                <a:gd name="connsiteY18" fmla="*/ 245269 h 280988"/>
                <a:gd name="connsiteX19" fmla="*/ 2381 w 1728788"/>
                <a:gd name="connsiteY19" fmla="*/ 121444 h 280988"/>
                <a:gd name="connsiteX20" fmla="*/ 95250 w 1728788"/>
                <a:gd name="connsiteY20" fmla="*/ 126207 h 280988"/>
                <a:gd name="connsiteX21" fmla="*/ 154781 w 1728788"/>
                <a:gd name="connsiteY21" fmla="*/ 126207 h 280988"/>
                <a:gd name="connsiteX22" fmla="*/ 254794 w 1728788"/>
                <a:gd name="connsiteY22" fmla="*/ 121444 h 280988"/>
                <a:gd name="connsiteX23" fmla="*/ 414338 w 1728788"/>
                <a:gd name="connsiteY23" fmla="*/ 109538 h 280988"/>
                <a:gd name="connsiteX24" fmla="*/ 819150 w 1728788"/>
                <a:gd name="connsiteY24" fmla="*/ 666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28788" h="280988">
                  <a:moveTo>
                    <a:pt x="819150" y="66675"/>
                  </a:moveTo>
                  <a:lnTo>
                    <a:pt x="1081088" y="38100"/>
                  </a:lnTo>
                  <a:lnTo>
                    <a:pt x="1235869" y="16669"/>
                  </a:lnTo>
                  <a:lnTo>
                    <a:pt x="1335881" y="7144"/>
                  </a:lnTo>
                  <a:lnTo>
                    <a:pt x="1445419" y="0"/>
                  </a:lnTo>
                  <a:lnTo>
                    <a:pt x="1571625" y="2382"/>
                  </a:lnTo>
                  <a:lnTo>
                    <a:pt x="1728788" y="21432"/>
                  </a:lnTo>
                  <a:lnTo>
                    <a:pt x="1726406" y="195263"/>
                  </a:lnTo>
                  <a:lnTo>
                    <a:pt x="1557338" y="180975"/>
                  </a:lnTo>
                  <a:lnTo>
                    <a:pt x="1421606" y="178594"/>
                  </a:lnTo>
                  <a:lnTo>
                    <a:pt x="1288256" y="183357"/>
                  </a:lnTo>
                  <a:lnTo>
                    <a:pt x="1064419" y="202407"/>
                  </a:lnTo>
                  <a:lnTo>
                    <a:pt x="769144" y="230982"/>
                  </a:lnTo>
                  <a:lnTo>
                    <a:pt x="457200" y="266700"/>
                  </a:lnTo>
                  <a:lnTo>
                    <a:pt x="295275" y="278607"/>
                  </a:lnTo>
                  <a:lnTo>
                    <a:pt x="209550" y="280988"/>
                  </a:lnTo>
                  <a:lnTo>
                    <a:pt x="145256" y="276225"/>
                  </a:lnTo>
                  <a:lnTo>
                    <a:pt x="88106" y="269082"/>
                  </a:lnTo>
                  <a:lnTo>
                    <a:pt x="0" y="245269"/>
                  </a:lnTo>
                  <a:cubicBezTo>
                    <a:pt x="794" y="203994"/>
                    <a:pt x="1587" y="162719"/>
                    <a:pt x="2381" y="121444"/>
                  </a:cubicBezTo>
                  <a:lnTo>
                    <a:pt x="95250" y="126207"/>
                  </a:lnTo>
                  <a:lnTo>
                    <a:pt x="154781" y="126207"/>
                  </a:lnTo>
                  <a:lnTo>
                    <a:pt x="254794" y="121444"/>
                  </a:lnTo>
                  <a:lnTo>
                    <a:pt x="414338" y="109538"/>
                  </a:lnTo>
                  <a:lnTo>
                    <a:pt x="819150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2">
              <a:extLst>
                <a:ext uri="{FF2B5EF4-FFF2-40B4-BE49-F238E27FC236}">
                  <a16:creationId xmlns:a16="http://schemas.microsoft.com/office/drawing/2014/main" id="{3A26FC3D-B386-44C5-A7A8-349493ABA5A9}"/>
                </a:ext>
              </a:extLst>
            </p:cNvPr>
            <p:cNvSpPr/>
            <p:nvPr/>
          </p:nvSpPr>
          <p:spPr>
            <a:xfrm>
              <a:off x="4303714" y="5335589"/>
              <a:ext cx="1514475" cy="771525"/>
            </a:xfrm>
            <a:custGeom>
              <a:avLst/>
              <a:gdLst>
                <a:gd name="connsiteX0" fmla="*/ 628650 w 1514475"/>
                <a:gd name="connsiteY0" fmla="*/ 457200 h 771525"/>
                <a:gd name="connsiteX1" fmla="*/ 709612 w 1514475"/>
                <a:gd name="connsiteY1" fmla="*/ 416719 h 771525"/>
                <a:gd name="connsiteX2" fmla="*/ 895350 w 1514475"/>
                <a:gd name="connsiteY2" fmla="*/ 309563 h 771525"/>
                <a:gd name="connsiteX3" fmla="*/ 1014412 w 1514475"/>
                <a:gd name="connsiteY3" fmla="*/ 235744 h 771525"/>
                <a:gd name="connsiteX4" fmla="*/ 1059656 w 1514475"/>
                <a:gd name="connsiteY4" fmla="*/ 207169 h 771525"/>
                <a:gd name="connsiteX5" fmla="*/ 1073944 w 1514475"/>
                <a:gd name="connsiteY5" fmla="*/ 190500 h 771525"/>
                <a:gd name="connsiteX6" fmla="*/ 1078706 w 1514475"/>
                <a:gd name="connsiteY6" fmla="*/ 166688 h 771525"/>
                <a:gd name="connsiteX7" fmla="*/ 1073944 w 1514475"/>
                <a:gd name="connsiteY7" fmla="*/ 145257 h 771525"/>
                <a:gd name="connsiteX8" fmla="*/ 1059656 w 1514475"/>
                <a:gd name="connsiteY8" fmla="*/ 119063 h 771525"/>
                <a:gd name="connsiteX9" fmla="*/ 1038225 w 1514475"/>
                <a:gd name="connsiteY9" fmla="*/ 90488 h 771525"/>
                <a:gd name="connsiteX10" fmla="*/ 1023937 w 1514475"/>
                <a:gd name="connsiteY10" fmla="*/ 76200 h 771525"/>
                <a:gd name="connsiteX11" fmla="*/ 1009650 w 1514475"/>
                <a:gd name="connsiteY11" fmla="*/ 52388 h 771525"/>
                <a:gd name="connsiteX12" fmla="*/ 1004887 w 1514475"/>
                <a:gd name="connsiteY12" fmla="*/ 23813 h 771525"/>
                <a:gd name="connsiteX13" fmla="*/ 1007269 w 1514475"/>
                <a:gd name="connsiteY13" fmla="*/ 9525 h 771525"/>
                <a:gd name="connsiteX14" fmla="*/ 1023937 w 1514475"/>
                <a:gd name="connsiteY14" fmla="*/ 0 h 771525"/>
                <a:gd name="connsiteX15" fmla="*/ 1057275 w 1514475"/>
                <a:gd name="connsiteY15" fmla="*/ 0 h 771525"/>
                <a:gd name="connsiteX16" fmla="*/ 1107281 w 1514475"/>
                <a:gd name="connsiteY16" fmla="*/ 14288 h 771525"/>
                <a:gd name="connsiteX17" fmla="*/ 1183481 w 1514475"/>
                <a:gd name="connsiteY17" fmla="*/ 42863 h 771525"/>
                <a:gd name="connsiteX18" fmla="*/ 1283494 w 1514475"/>
                <a:gd name="connsiteY18" fmla="*/ 88107 h 771525"/>
                <a:gd name="connsiteX19" fmla="*/ 1362075 w 1514475"/>
                <a:gd name="connsiteY19" fmla="*/ 130969 h 771525"/>
                <a:gd name="connsiteX20" fmla="*/ 1421606 w 1514475"/>
                <a:gd name="connsiteY20" fmla="*/ 171450 h 771525"/>
                <a:gd name="connsiteX21" fmla="*/ 1462087 w 1514475"/>
                <a:gd name="connsiteY21" fmla="*/ 202407 h 771525"/>
                <a:gd name="connsiteX22" fmla="*/ 1490662 w 1514475"/>
                <a:gd name="connsiteY22" fmla="*/ 230982 h 771525"/>
                <a:gd name="connsiteX23" fmla="*/ 1507331 w 1514475"/>
                <a:gd name="connsiteY23" fmla="*/ 252413 h 771525"/>
                <a:gd name="connsiteX24" fmla="*/ 1514475 w 1514475"/>
                <a:gd name="connsiteY24" fmla="*/ 269082 h 771525"/>
                <a:gd name="connsiteX25" fmla="*/ 1514475 w 1514475"/>
                <a:gd name="connsiteY25" fmla="*/ 283369 h 771525"/>
                <a:gd name="connsiteX26" fmla="*/ 1514475 w 1514475"/>
                <a:gd name="connsiteY26" fmla="*/ 302419 h 771525"/>
                <a:gd name="connsiteX27" fmla="*/ 1500187 w 1514475"/>
                <a:gd name="connsiteY27" fmla="*/ 319088 h 771525"/>
                <a:gd name="connsiteX28" fmla="*/ 1469231 w 1514475"/>
                <a:gd name="connsiteY28" fmla="*/ 333375 h 771525"/>
                <a:gd name="connsiteX29" fmla="*/ 1433512 w 1514475"/>
                <a:gd name="connsiteY29" fmla="*/ 342900 h 771525"/>
                <a:gd name="connsiteX30" fmla="*/ 1366837 w 1514475"/>
                <a:gd name="connsiteY30" fmla="*/ 350044 h 771525"/>
                <a:gd name="connsiteX31" fmla="*/ 1295400 w 1514475"/>
                <a:gd name="connsiteY31" fmla="*/ 359569 h 771525"/>
                <a:gd name="connsiteX32" fmla="*/ 1223962 w 1514475"/>
                <a:gd name="connsiteY32" fmla="*/ 383382 h 771525"/>
                <a:gd name="connsiteX33" fmla="*/ 1095375 w 1514475"/>
                <a:gd name="connsiteY33" fmla="*/ 442913 h 771525"/>
                <a:gd name="connsiteX34" fmla="*/ 895350 w 1514475"/>
                <a:gd name="connsiteY34" fmla="*/ 523875 h 771525"/>
                <a:gd name="connsiteX35" fmla="*/ 683419 w 1514475"/>
                <a:gd name="connsiteY35" fmla="*/ 604838 h 771525"/>
                <a:gd name="connsiteX36" fmla="*/ 402431 w 1514475"/>
                <a:gd name="connsiteY36" fmla="*/ 690563 h 771525"/>
                <a:gd name="connsiteX37" fmla="*/ 173831 w 1514475"/>
                <a:gd name="connsiteY37" fmla="*/ 752475 h 771525"/>
                <a:gd name="connsiteX38" fmla="*/ 90487 w 1514475"/>
                <a:gd name="connsiteY38" fmla="*/ 771525 h 771525"/>
                <a:gd name="connsiteX39" fmla="*/ 66675 w 1514475"/>
                <a:gd name="connsiteY39" fmla="*/ 771525 h 771525"/>
                <a:gd name="connsiteX40" fmla="*/ 28575 w 1514475"/>
                <a:gd name="connsiteY40" fmla="*/ 771525 h 771525"/>
                <a:gd name="connsiteX41" fmla="*/ 7144 w 1514475"/>
                <a:gd name="connsiteY41" fmla="*/ 766763 h 771525"/>
                <a:gd name="connsiteX42" fmla="*/ 2381 w 1514475"/>
                <a:gd name="connsiteY42" fmla="*/ 762000 h 771525"/>
                <a:gd name="connsiteX43" fmla="*/ 0 w 1514475"/>
                <a:gd name="connsiteY43" fmla="*/ 754857 h 771525"/>
                <a:gd name="connsiteX44" fmla="*/ 2381 w 1514475"/>
                <a:gd name="connsiteY44" fmla="*/ 740569 h 771525"/>
                <a:gd name="connsiteX45" fmla="*/ 16669 w 1514475"/>
                <a:gd name="connsiteY45" fmla="*/ 721519 h 771525"/>
                <a:gd name="connsiteX46" fmla="*/ 52387 w 1514475"/>
                <a:gd name="connsiteY46" fmla="*/ 700088 h 771525"/>
                <a:gd name="connsiteX47" fmla="*/ 192881 w 1514475"/>
                <a:gd name="connsiteY47" fmla="*/ 647700 h 771525"/>
                <a:gd name="connsiteX48" fmla="*/ 404812 w 1514475"/>
                <a:gd name="connsiteY48" fmla="*/ 557213 h 771525"/>
                <a:gd name="connsiteX49" fmla="*/ 628650 w 1514475"/>
                <a:gd name="connsiteY49" fmla="*/ 4572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14475" h="771525">
                  <a:moveTo>
                    <a:pt x="628650" y="457200"/>
                  </a:moveTo>
                  <a:lnTo>
                    <a:pt x="709612" y="416719"/>
                  </a:lnTo>
                  <a:lnTo>
                    <a:pt x="895350" y="309563"/>
                  </a:lnTo>
                  <a:lnTo>
                    <a:pt x="1014412" y="235744"/>
                  </a:lnTo>
                  <a:lnTo>
                    <a:pt x="1059656" y="207169"/>
                  </a:lnTo>
                  <a:lnTo>
                    <a:pt x="1073944" y="190500"/>
                  </a:lnTo>
                  <a:lnTo>
                    <a:pt x="1078706" y="166688"/>
                  </a:lnTo>
                  <a:lnTo>
                    <a:pt x="1073944" y="145257"/>
                  </a:lnTo>
                  <a:lnTo>
                    <a:pt x="1059656" y="119063"/>
                  </a:lnTo>
                  <a:lnTo>
                    <a:pt x="1038225" y="90488"/>
                  </a:lnTo>
                  <a:lnTo>
                    <a:pt x="1023937" y="76200"/>
                  </a:lnTo>
                  <a:lnTo>
                    <a:pt x="1009650" y="52388"/>
                  </a:lnTo>
                  <a:lnTo>
                    <a:pt x="1004887" y="23813"/>
                  </a:lnTo>
                  <a:lnTo>
                    <a:pt x="1007269" y="9525"/>
                  </a:lnTo>
                  <a:lnTo>
                    <a:pt x="1023937" y="0"/>
                  </a:lnTo>
                  <a:lnTo>
                    <a:pt x="1057275" y="0"/>
                  </a:lnTo>
                  <a:lnTo>
                    <a:pt x="1107281" y="14288"/>
                  </a:lnTo>
                  <a:lnTo>
                    <a:pt x="1183481" y="42863"/>
                  </a:lnTo>
                  <a:lnTo>
                    <a:pt x="1283494" y="88107"/>
                  </a:lnTo>
                  <a:lnTo>
                    <a:pt x="1362075" y="130969"/>
                  </a:lnTo>
                  <a:lnTo>
                    <a:pt x="1421606" y="171450"/>
                  </a:lnTo>
                  <a:lnTo>
                    <a:pt x="1462087" y="202407"/>
                  </a:lnTo>
                  <a:lnTo>
                    <a:pt x="1490662" y="230982"/>
                  </a:lnTo>
                  <a:lnTo>
                    <a:pt x="1507331" y="252413"/>
                  </a:lnTo>
                  <a:lnTo>
                    <a:pt x="1514475" y="269082"/>
                  </a:lnTo>
                  <a:lnTo>
                    <a:pt x="1514475" y="283369"/>
                  </a:lnTo>
                  <a:lnTo>
                    <a:pt x="1514475" y="302419"/>
                  </a:lnTo>
                  <a:lnTo>
                    <a:pt x="1500187" y="319088"/>
                  </a:lnTo>
                  <a:lnTo>
                    <a:pt x="1469231" y="333375"/>
                  </a:lnTo>
                  <a:lnTo>
                    <a:pt x="1433512" y="342900"/>
                  </a:lnTo>
                  <a:lnTo>
                    <a:pt x="1366837" y="350044"/>
                  </a:lnTo>
                  <a:lnTo>
                    <a:pt x="1295400" y="359569"/>
                  </a:lnTo>
                  <a:lnTo>
                    <a:pt x="1223962" y="383382"/>
                  </a:lnTo>
                  <a:lnTo>
                    <a:pt x="1095375" y="442913"/>
                  </a:lnTo>
                  <a:lnTo>
                    <a:pt x="895350" y="523875"/>
                  </a:lnTo>
                  <a:lnTo>
                    <a:pt x="683419" y="604838"/>
                  </a:lnTo>
                  <a:lnTo>
                    <a:pt x="402431" y="690563"/>
                  </a:lnTo>
                  <a:lnTo>
                    <a:pt x="173831" y="752475"/>
                  </a:lnTo>
                  <a:lnTo>
                    <a:pt x="90487" y="771525"/>
                  </a:lnTo>
                  <a:lnTo>
                    <a:pt x="66675" y="771525"/>
                  </a:lnTo>
                  <a:lnTo>
                    <a:pt x="28575" y="771525"/>
                  </a:lnTo>
                  <a:lnTo>
                    <a:pt x="7144" y="766763"/>
                  </a:lnTo>
                  <a:lnTo>
                    <a:pt x="2381" y="762000"/>
                  </a:lnTo>
                  <a:lnTo>
                    <a:pt x="0" y="754857"/>
                  </a:lnTo>
                  <a:lnTo>
                    <a:pt x="2381" y="740569"/>
                  </a:lnTo>
                  <a:lnTo>
                    <a:pt x="16669" y="721519"/>
                  </a:lnTo>
                  <a:lnTo>
                    <a:pt x="52387" y="700088"/>
                  </a:lnTo>
                  <a:lnTo>
                    <a:pt x="192881" y="647700"/>
                  </a:lnTo>
                  <a:lnTo>
                    <a:pt x="404812" y="557213"/>
                  </a:lnTo>
                  <a:lnTo>
                    <a:pt x="62865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03382937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A963966-B918-4E4A-BCFC-59AC93A7B09F}"/>
              </a:ext>
            </a:extLst>
          </p:cNvPr>
          <p:cNvSpPr/>
          <p:nvPr/>
        </p:nvSpPr>
        <p:spPr>
          <a:xfrm>
            <a:off x="4181475" y="1573214"/>
            <a:ext cx="1136650" cy="454025"/>
          </a:xfrm>
          <a:custGeom>
            <a:avLst/>
            <a:gdLst>
              <a:gd name="connsiteX0" fmla="*/ 681038 w 1135856"/>
              <a:gd name="connsiteY0" fmla="*/ 395288 h 452438"/>
              <a:gd name="connsiteX1" fmla="*/ 523875 w 1135856"/>
              <a:gd name="connsiteY1" fmla="*/ 347663 h 452438"/>
              <a:gd name="connsiteX2" fmla="*/ 445294 w 1135856"/>
              <a:gd name="connsiteY2" fmla="*/ 314325 h 452438"/>
              <a:gd name="connsiteX3" fmla="*/ 304800 w 1135856"/>
              <a:gd name="connsiteY3" fmla="*/ 245269 h 452438"/>
              <a:gd name="connsiteX4" fmla="*/ 135731 w 1135856"/>
              <a:gd name="connsiteY4" fmla="*/ 138113 h 452438"/>
              <a:gd name="connsiteX5" fmla="*/ 42863 w 1135856"/>
              <a:gd name="connsiteY5" fmla="*/ 78582 h 452438"/>
              <a:gd name="connsiteX6" fmla="*/ 11906 w 1135856"/>
              <a:gd name="connsiteY6" fmla="*/ 54769 h 452438"/>
              <a:gd name="connsiteX7" fmla="*/ 2381 w 1135856"/>
              <a:gd name="connsiteY7" fmla="*/ 40482 h 452438"/>
              <a:gd name="connsiteX8" fmla="*/ 0 w 1135856"/>
              <a:gd name="connsiteY8" fmla="*/ 23813 h 452438"/>
              <a:gd name="connsiteX9" fmla="*/ 4763 w 1135856"/>
              <a:gd name="connsiteY9" fmla="*/ 9525 h 452438"/>
              <a:gd name="connsiteX10" fmla="*/ 19050 w 1135856"/>
              <a:gd name="connsiteY10" fmla="*/ 0 h 452438"/>
              <a:gd name="connsiteX11" fmla="*/ 50006 w 1135856"/>
              <a:gd name="connsiteY11" fmla="*/ 4763 h 452438"/>
              <a:gd name="connsiteX12" fmla="*/ 161925 w 1135856"/>
              <a:gd name="connsiteY12" fmla="*/ 40482 h 452438"/>
              <a:gd name="connsiteX13" fmla="*/ 269081 w 1135856"/>
              <a:gd name="connsiteY13" fmla="*/ 69057 h 452438"/>
              <a:gd name="connsiteX14" fmla="*/ 373856 w 1135856"/>
              <a:gd name="connsiteY14" fmla="*/ 92869 h 452438"/>
              <a:gd name="connsiteX15" fmla="*/ 488156 w 1135856"/>
              <a:gd name="connsiteY15" fmla="*/ 109538 h 452438"/>
              <a:gd name="connsiteX16" fmla="*/ 602456 w 1135856"/>
              <a:gd name="connsiteY16" fmla="*/ 126207 h 452438"/>
              <a:gd name="connsiteX17" fmla="*/ 723900 w 1135856"/>
              <a:gd name="connsiteY17" fmla="*/ 135732 h 452438"/>
              <a:gd name="connsiteX18" fmla="*/ 828675 w 1135856"/>
              <a:gd name="connsiteY18" fmla="*/ 140494 h 452438"/>
              <a:gd name="connsiteX19" fmla="*/ 947738 w 1135856"/>
              <a:gd name="connsiteY19" fmla="*/ 138113 h 452438"/>
              <a:gd name="connsiteX20" fmla="*/ 964406 w 1135856"/>
              <a:gd name="connsiteY20" fmla="*/ 142875 h 452438"/>
              <a:gd name="connsiteX21" fmla="*/ 1021556 w 1135856"/>
              <a:gd name="connsiteY21" fmla="*/ 180975 h 452438"/>
              <a:gd name="connsiteX22" fmla="*/ 1064419 w 1135856"/>
              <a:gd name="connsiteY22" fmla="*/ 216694 h 452438"/>
              <a:gd name="connsiteX23" fmla="*/ 1097756 w 1135856"/>
              <a:gd name="connsiteY23" fmla="*/ 250032 h 452438"/>
              <a:gd name="connsiteX24" fmla="*/ 1119188 w 1135856"/>
              <a:gd name="connsiteY24" fmla="*/ 280988 h 452438"/>
              <a:gd name="connsiteX25" fmla="*/ 1131094 w 1135856"/>
              <a:gd name="connsiteY25" fmla="*/ 319088 h 452438"/>
              <a:gd name="connsiteX26" fmla="*/ 1135856 w 1135856"/>
              <a:gd name="connsiteY26" fmla="*/ 354807 h 452438"/>
              <a:gd name="connsiteX27" fmla="*/ 1128713 w 1135856"/>
              <a:gd name="connsiteY27" fmla="*/ 397669 h 452438"/>
              <a:gd name="connsiteX28" fmla="*/ 1112044 w 1135856"/>
              <a:gd name="connsiteY28" fmla="*/ 421482 h 452438"/>
              <a:gd name="connsiteX29" fmla="*/ 1085850 w 1135856"/>
              <a:gd name="connsiteY29" fmla="*/ 435769 h 452438"/>
              <a:gd name="connsiteX30" fmla="*/ 1040606 w 1135856"/>
              <a:gd name="connsiteY30" fmla="*/ 450057 h 452438"/>
              <a:gd name="connsiteX31" fmla="*/ 969169 w 1135856"/>
              <a:gd name="connsiteY31" fmla="*/ 452438 h 452438"/>
              <a:gd name="connsiteX32" fmla="*/ 859631 w 1135856"/>
              <a:gd name="connsiteY32" fmla="*/ 438150 h 452438"/>
              <a:gd name="connsiteX33" fmla="*/ 681038 w 1135856"/>
              <a:gd name="connsiteY33" fmla="*/ 3952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35856" h="452438">
                <a:moveTo>
                  <a:pt x="681038" y="395288"/>
                </a:moveTo>
                <a:lnTo>
                  <a:pt x="523875" y="347663"/>
                </a:lnTo>
                <a:lnTo>
                  <a:pt x="445294" y="314325"/>
                </a:lnTo>
                <a:lnTo>
                  <a:pt x="304800" y="245269"/>
                </a:lnTo>
                <a:lnTo>
                  <a:pt x="135731" y="138113"/>
                </a:lnTo>
                <a:lnTo>
                  <a:pt x="42863" y="78582"/>
                </a:lnTo>
                <a:lnTo>
                  <a:pt x="11906" y="54769"/>
                </a:lnTo>
                <a:lnTo>
                  <a:pt x="2381" y="40482"/>
                </a:lnTo>
                <a:lnTo>
                  <a:pt x="0" y="23813"/>
                </a:lnTo>
                <a:lnTo>
                  <a:pt x="4763" y="9525"/>
                </a:lnTo>
                <a:lnTo>
                  <a:pt x="19050" y="0"/>
                </a:lnTo>
                <a:lnTo>
                  <a:pt x="50006" y="4763"/>
                </a:lnTo>
                <a:lnTo>
                  <a:pt x="161925" y="40482"/>
                </a:lnTo>
                <a:lnTo>
                  <a:pt x="269081" y="69057"/>
                </a:lnTo>
                <a:lnTo>
                  <a:pt x="373856" y="92869"/>
                </a:lnTo>
                <a:lnTo>
                  <a:pt x="488156" y="109538"/>
                </a:lnTo>
                <a:lnTo>
                  <a:pt x="602456" y="126207"/>
                </a:lnTo>
                <a:lnTo>
                  <a:pt x="723900" y="135732"/>
                </a:lnTo>
                <a:lnTo>
                  <a:pt x="828675" y="140494"/>
                </a:lnTo>
                <a:lnTo>
                  <a:pt x="947738" y="138113"/>
                </a:lnTo>
                <a:lnTo>
                  <a:pt x="964406" y="142875"/>
                </a:lnTo>
                <a:lnTo>
                  <a:pt x="1021556" y="180975"/>
                </a:lnTo>
                <a:lnTo>
                  <a:pt x="1064419" y="216694"/>
                </a:lnTo>
                <a:lnTo>
                  <a:pt x="1097756" y="250032"/>
                </a:lnTo>
                <a:lnTo>
                  <a:pt x="1119188" y="280988"/>
                </a:lnTo>
                <a:lnTo>
                  <a:pt x="1131094" y="319088"/>
                </a:lnTo>
                <a:lnTo>
                  <a:pt x="1135856" y="354807"/>
                </a:lnTo>
                <a:lnTo>
                  <a:pt x="1128713" y="397669"/>
                </a:lnTo>
                <a:lnTo>
                  <a:pt x="1112044" y="421482"/>
                </a:lnTo>
                <a:lnTo>
                  <a:pt x="1085850" y="435769"/>
                </a:lnTo>
                <a:lnTo>
                  <a:pt x="1040606" y="450057"/>
                </a:lnTo>
                <a:lnTo>
                  <a:pt x="969169" y="452438"/>
                </a:lnTo>
                <a:lnTo>
                  <a:pt x="859631" y="438150"/>
                </a:lnTo>
                <a:lnTo>
                  <a:pt x="681038" y="39528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0D4F11A-C168-4928-BD0A-B60D58FFAAE1}"/>
              </a:ext>
            </a:extLst>
          </p:cNvPr>
          <p:cNvSpPr/>
          <p:nvPr/>
        </p:nvSpPr>
        <p:spPr>
          <a:xfrm>
            <a:off x="3575050" y="2268538"/>
            <a:ext cx="2254250" cy="647700"/>
          </a:xfrm>
          <a:custGeom>
            <a:avLst/>
            <a:gdLst>
              <a:gd name="connsiteX0" fmla="*/ 1395413 w 2255044"/>
              <a:gd name="connsiteY0" fmla="*/ 371475 h 647700"/>
              <a:gd name="connsiteX1" fmla="*/ 981075 w 2255044"/>
              <a:gd name="connsiteY1" fmla="*/ 469107 h 647700"/>
              <a:gd name="connsiteX2" fmla="*/ 533400 w 2255044"/>
              <a:gd name="connsiteY2" fmla="*/ 600075 h 647700"/>
              <a:gd name="connsiteX3" fmla="*/ 421482 w 2255044"/>
              <a:gd name="connsiteY3" fmla="*/ 647700 h 647700"/>
              <a:gd name="connsiteX4" fmla="*/ 407194 w 2255044"/>
              <a:gd name="connsiteY4" fmla="*/ 647700 h 647700"/>
              <a:gd name="connsiteX5" fmla="*/ 371475 w 2255044"/>
              <a:gd name="connsiteY5" fmla="*/ 640557 h 647700"/>
              <a:gd name="connsiteX6" fmla="*/ 311944 w 2255044"/>
              <a:gd name="connsiteY6" fmla="*/ 616744 h 647700"/>
              <a:gd name="connsiteX7" fmla="*/ 254794 w 2255044"/>
              <a:gd name="connsiteY7" fmla="*/ 573882 h 647700"/>
              <a:gd name="connsiteX8" fmla="*/ 204788 w 2255044"/>
              <a:gd name="connsiteY8" fmla="*/ 535782 h 647700"/>
              <a:gd name="connsiteX9" fmla="*/ 145257 w 2255044"/>
              <a:gd name="connsiteY9" fmla="*/ 481013 h 647700"/>
              <a:gd name="connsiteX10" fmla="*/ 57150 w 2255044"/>
              <a:gd name="connsiteY10" fmla="*/ 390525 h 647700"/>
              <a:gd name="connsiteX11" fmla="*/ 21432 w 2255044"/>
              <a:gd name="connsiteY11" fmla="*/ 350044 h 647700"/>
              <a:gd name="connsiteX12" fmla="*/ 2382 w 2255044"/>
              <a:gd name="connsiteY12" fmla="*/ 323850 h 647700"/>
              <a:gd name="connsiteX13" fmla="*/ 0 w 2255044"/>
              <a:gd name="connsiteY13" fmla="*/ 309563 h 647700"/>
              <a:gd name="connsiteX14" fmla="*/ 2382 w 2255044"/>
              <a:gd name="connsiteY14" fmla="*/ 292894 h 647700"/>
              <a:gd name="connsiteX15" fmla="*/ 7144 w 2255044"/>
              <a:gd name="connsiteY15" fmla="*/ 283369 h 647700"/>
              <a:gd name="connsiteX16" fmla="*/ 28575 w 2255044"/>
              <a:gd name="connsiteY16" fmla="*/ 280988 h 647700"/>
              <a:gd name="connsiteX17" fmla="*/ 57150 w 2255044"/>
              <a:gd name="connsiteY17" fmla="*/ 297657 h 647700"/>
              <a:gd name="connsiteX18" fmla="*/ 116682 w 2255044"/>
              <a:gd name="connsiteY18" fmla="*/ 335757 h 647700"/>
              <a:gd name="connsiteX19" fmla="*/ 164307 w 2255044"/>
              <a:gd name="connsiteY19" fmla="*/ 364332 h 647700"/>
              <a:gd name="connsiteX20" fmla="*/ 207169 w 2255044"/>
              <a:gd name="connsiteY20" fmla="*/ 381000 h 647700"/>
              <a:gd name="connsiteX21" fmla="*/ 264319 w 2255044"/>
              <a:gd name="connsiteY21" fmla="*/ 400050 h 647700"/>
              <a:gd name="connsiteX22" fmla="*/ 316707 w 2255044"/>
              <a:gd name="connsiteY22" fmla="*/ 409575 h 647700"/>
              <a:gd name="connsiteX23" fmla="*/ 361950 w 2255044"/>
              <a:gd name="connsiteY23" fmla="*/ 414338 h 647700"/>
              <a:gd name="connsiteX24" fmla="*/ 395288 w 2255044"/>
              <a:gd name="connsiteY24" fmla="*/ 409575 h 647700"/>
              <a:gd name="connsiteX25" fmla="*/ 709613 w 2255044"/>
              <a:gd name="connsiteY25" fmla="*/ 333375 h 647700"/>
              <a:gd name="connsiteX26" fmla="*/ 1200150 w 2255044"/>
              <a:gd name="connsiteY26" fmla="*/ 209550 h 647700"/>
              <a:gd name="connsiteX27" fmla="*/ 1481138 w 2255044"/>
              <a:gd name="connsiteY27" fmla="*/ 135732 h 647700"/>
              <a:gd name="connsiteX28" fmla="*/ 1666875 w 2255044"/>
              <a:gd name="connsiteY28" fmla="*/ 88107 h 647700"/>
              <a:gd name="connsiteX29" fmla="*/ 1814513 w 2255044"/>
              <a:gd name="connsiteY29" fmla="*/ 0 h 647700"/>
              <a:gd name="connsiteX30" fmla="*/ 1840707 w 2255044"/>
              <a:gd name="connsiteY30" fmla="*/ 0 h 647700"/>
              <a:gd name="connsiteX31" fmla="*/ 1905000 w 2255044"/>
              <a:gd name="connsiteY31" fmla="*/ 4763 h 647700"/>
              <a:gd name="connsiteX32" fmla="*/ 1969294 w 2255044"/>
              <a:gd name="connsiteY32" fmla="*/ 14288 h 647700"/>
              <a:gd name="connsiteX33" fmla="*/ 2038350 w 2255044"/>
              <a:gd name="connsiteY33" fmla="*/ 35719 h 647700"/>
              <a:gd name="connsiteX34" fmla="*/ 2097882 w 2255044"/>
              <a:gd name="connsiteY34" fmla="*/ 59532 h 647700"/>
              <a:gd name="connsiteX35" fmla="*/ 2157413 w 2255044"/>
              <a:gd name="connsiteY35" fmla="*/ 95250 h 647700"/>
              <a:gd name="connsiteX36" fmla="*/ 2190750 w 2255044"/>
              <a:gd name="connsiteY36" fmla="*/ 114300 h 647700"/>
              <a:gd name="connsiteX37" fmla="*/ 2231232 w 2255044"/>
              <a:gd name="connsiteY37" fmla="*/ 142875 h 647700"/>
              <a:gd name="connsiteX38" fmla="*/ 2247900 w 2255044"/>
              <a:gd name="connsiteY38" fmla="*/ 161925 h 647700"/>
              <a:gd name="connsiteX39" fmla="*/ 2255044 w 2255044"/>
              <a:gd name="connsiteY39" fmla="*/ 180975 h 647700"/>
              <a:gd name="connsiteX40" fmla="*/ 2252663 w 2255044"/>
              <a:gd name="connsiteY40" fmla="*/ 195263 h 647700"/>
              <a:gd name="connsiteX41" fmla="*/ 2245519 w 2255044"/>
              <a:gd name="connsiteY41" fmla="*/ 209550 h 647700"/>
              <a:gd name="connsiteX42" fmla="*/ 2226469 w 2255044"/>
              <a:gd name="connsiteY42" fmla="*/ 226219 h 647700"/>
              <a:gd name="connsiteX43" fmla="*/ 2185988 w 2255044"/>
              <a:gd name="connsiteY43" fmla="*/ 242888 h 647700"/>
              <a:gd name="connsiteX44" fmla="*/ 2069307 w 2255044"/>
              <a:gd name="connsiteY44" fmla="*/ 259557 h 647700"/>
              <a:gd name="connsiteX45" fmla="*/ 1874044 w 2255044"/>
              <a:gd name="connsiteY45" fmla="*/ 283369 h 647700"/>
              <a:gd name="connsiteX46" fmla="*/ 1614488 w 2255044"/>
              <a:gd name="connsiteY46" fmla="*/ 328613 h 647700"/>
              <a:gd name="connsiteX47" fmla="*/ 1395413 w 2255044"/>
              <a:gd name="connsiteY47" fmla="*/ 371475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55044" h="647700">
                <a:moveTo>
                  <a:pt x="1395413" y="371475"/>
                </a:moveTo>
                <a:lnTo>
                  <a:pt x="981075" y="469107"/>
                </a:lnTo>
                <a:lnTo>
                  <a:pt x="533400" y="600075"/>
                </a:lnTo>
                <a:lnTo>
                  <a:pt x="421482" y="647700"/>
                </a:lnTo>
                <a:lnTo>
                  <a:pt x="407194" y="647700"/>
                </a:lnTo>
                <a:lnTo>
                  <a:pt x="371475" y="640557"/>
                </a:lnTo>
                <a:lnTo>
                  <a:pt x="311944" y="616744"/>
                </a:lnTo>
                <a:lnTo>
                  <a:pt x="254794" y="573882"/>
                </a:lnTo>
                <a:lnTo>
                  <a:pt x="204788" y="535782"/>
                </a:lnTo>
                <a:lnTo>
                  <a:pt x="145257" y="481013"/>
                </a:lnTo>
                <a:lnTo>
                  <a:pt x="57150" y="390525"/>
                </a:lnTo>
                <a:lnTo>
                  <a:pt x="21432" y="350044"/>
                </a:lnTo>
                <a:lnTo>
                  <a:pt x="2382" y="323850"/>
                </a:lnTo>
                <a:lnTo>
                  <a:pt x="0" y="309563"/>
                </a:lnTo>
                <a:lnTo>
                  <a:pt x="2382" y="292894"/>
                </a:lnTo>
                <a:lnTo>
                  <a:pt x="7144" y="283369"/>
                </a:lnTo>
                <a:lnTo>
                  <a:pt x="28575" y="280988"/>
                </a:lnTo>
                <a:lnTo>
                  <a:pt x="57150" y="297657"/>
                </a:lnTo>
                <a:lnTo>
                  <a:pt x="116682" y="335757"/>
                </a:lnTo>
                <a:lnTo>
                  <a:pt x="164307" y="364332"/>
                </a:lnTo>
                <a:lnTo>
                  <a:pt x="207169" y="381000"/>
                </a:lnTo>
                <a:lnTo>
                  <a:pt x="264319" y="400050"/>
                </a:lnTo>
                <a:lnTo>
                  <a:pt x="316707" y="409575"/>
                </a:lnTo>
                <a:lnTo>
                  <a:pt x="361950" y="414338"/>
                </a:lnTo>
                <a:lnTo>
                  <a:pt x="395288" y="409575"/>
                </a:lnTo>
                <a:lnTo>
                  <a:pt x="709613" y="333375"/>
                </a:lnTo>
                <a:lnTo>
                  <a:pt x="1200150" y="209550"/>
                </a:lnTo>
                <a:lnTo>
                  <a:pt x="1481138" y="135732"/>
                </a:lnTo>
                <a:lnTo>
                  <a:pt x="1666875" y="88107"/>
                </a:lnTo>
                <a:lnTo>
                  <a:pt x="1814513" y="0"/>
                </a:lnTo>
                <a:lnTo>
                  <a:pt x="1840707" y="0"/>
                </a:lnTo>
                <a:lnTo>
                  <a:pt x="1905000" y="4763"/>
                </a:lnTo>
                <a:lnTo>
                  <a:pt x="1969294" y="14288"/>
                </a:lnTo>
                <a:lnTo>
                  <a:pt x="2038350" y="35719"/>
                </a:lnTo>
                <a:lnTo>
                  <a:pt x="2097882" y="59532"/>
                </a:lnTo>
                <a:lnTo>
                  <a:pt x="2157413" y="95250"/>
                </a:lnTo>
                <a:lnTo>
                  <a:pt x="2190750" y="114300"/>
                </a:lnTo>
                <a:lnTo>
                  <a:pt x="2231232" y="142875"/>
                </a:lnTo>
                <a:lnTo>
                  <a:pt x="2247900" y="161925"/>
                </a:lnTo>
                <a:lnTo>
                  <a:pt x="2255044" y="180975"/>
                </a:lnTo>
                <a:lnTo>
                  <a:pt x="2252663" y="195263"/>
                </a:lnTo>
                <a:lnTo>
                  <a:pt x="2245519" y="209550"/>
                </a:lnTo>
                <a:lnTo>
                  <a:pt x="2226469" y="226219"/>
                </a:lnTo>
                <a:lnTo>
                  <a:pt x="2185988" y="242888"/>
                </a:lnTo>
                <a:lnTo>
                  <a:pt x="2069307" y="259557"/>
                </a:lnTo>
                <a:lnTo>
                  <a:pt x="1874044" y="283369"/>
                </a:lnTo>
                <a:lnTo>
                  <a:pt x="1614488" y="328613"/>
                </a:lnTo>
                <a:lnTo>
                  <a:pt x="1395413" y="3714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D810AA8-A1D2-4CE4-AA79-E831DCB59017}"/>
              </a:ext>
            </a:extLst>
          </p:cNvPr>
          <p:cNvSpPr/>
          <p:nvPr/>
        </p:nvSpPr>
        <p:spPr>
          <a:xfrm>
            <a:off x="4041776" y="3068639"/>
            <a:ext cx="1357313" cy="396875"/>
          </a:xfrm>
          <a:custGeom>
            <a:avLst/>
            <a:gdLst>
              <a:gd name="connsiteX0" fmla="*/ 866775 w 1357313"/>
              <a:gd name="connsiteY0" fmla="*/ 314325 h 395288"/>
              <a:gd name="connsiteX1" fmla="*/ 581025 w 1357313"/>
              <a:gd name="connsiteY1" fmla="*/ 378619 h 395288"/>
              <a:gd name="connsiteX2" fmla="*/ 504825 w 1357313"/>
              <a:gd name="connsiteY2" fmla="*/ 390525 h 395288"/>
              <a:gd name="connsiteX3" fmla="*/ 426244 w 1357313"/>
              <a:gd name="connsiteY3" fmla="*/ 395288 h 395288"/>
              <a:gd name="connsiteX4" fmla="*/ 342900 w 1357313"/>
              <a:gd name="connsiteY4" fmla="*/ 392907 h 395288"/>
              <a:gd name="connsiteX5" fmla="*/ 261938 w 1357313"/>
              <a:gd name="connsiteY5" fmla="*/ 388144 h 395288"/>
              <a:gd name="connsiteX6" fmla="*/ 233363 w 1357313"/>
              <a:gd name="connsiteY6" fmla="*/ 383382 h 395288"/>
              <a:gd name="connsiteX7" fmla="*/ 202407 w 1357313"/>
              <a:gd name="connsiteY7" fmla="*/ 369094 h 395288"/>
              <a:gd name="connsiteX8" fmla="*/ 147638 w 1357313"/>
              <a:gd name="connsiteY8" fmla="*/ 340519 h 395288"/>
              <a:gd name="connsiteX9" fmla="*/ 97632 w 1357313"/>
              <a:gd name="connsiteY9" fmla="*/ 309563 h 395288"/>
              <a:gd name="connsiteX10" fmla="*/ 59532 w 1357313"/>
              <a:gd name="connsiteY10" fmla="*/ 278607 h 395288"/>
              <a:gd name="connsiteX11" fmla="*/ 30957 w 1357313"/>
              <a:gd name="connsiteY11" fmla="*/ 252413 h 395288"/>
              <a:gd name="connsiteX12" fmla="*/ 14288 w 1357313"/>
              <a:gd name="connsiteY12" fmla="*/ 233363 h 395288"/>
              <a:gd name="connsiteX13" fmla="*/ 4763 w 1357313"/>
              <a:gd name="connsiteY13" fmla="*/ 209550 h 395288"/>
              <a:gd name="connsiteX14" fmla="*/ 0 w 1357313"/>
              <a:gd name="connsiteY14" fmla="*/ 190500 h 395288"/>
              <a:gd name="connsiteX15" fmla="*/ 2382 w 1357313"/>
              <a:gd name="connsiteY15" fmla="*/ 178594 h 395288"/>
              <a:gd name="connsiteX16" fmla="*/ 7144 w 1357313"/>
              <a:gd name="connsiteY16" fmla="*/ 169069 h 395288"/>
              <a:gd name="connsiteX17" fmla="*/ 19050 w 1357313"/>
              <a:gd name="connsiteY17" fmla="*/ 164307 h 395288"/>
              <a:gd name="connsiteX18" fmla="*/ 52388 w 1357313"/>
              <a:gd name="connsiteY18" fmla="*/ 173832 h 395288"/>
              <a:gd name="connsiteX19" fmla="*/ 90488 w 1357313"/>
              <a:gd name="connsiteY19" fmla="*/ 190500 h 395288"/>
              <a:gd name="connsiteX20" fmla="*/ 130969 w 1357313"/>
              <a:gd name="connsiteY20" fmla="*/ 207169 h 395288"/>
              <a:gd name="connsiteX21" fmla="*/ 200025 w 1357313"/>
              <a:gd name="connsiteY21" fmla="*/ 221457 h 395288"/>
              <a:gd name="connsiteX22" fmla="*/ 264319 w 1357313"/>
              <a:gd name="connsiteY22" fmla="*/ 226219 h 395288"/>
              <a:gd name="connsiteX23" fmla="*/ 338138 w 1357313"/>
              <a:gd name="connsiteY23" fmla="*/ 226219 h 395288"/>
              <a:gd name="connsiteX24" fmla="*/ 423863 w 1357313"/>
              <a:gd name="connsiteY24" fmla="*/ 219075 h 395288"/>
              <a:gd name="connsiteX25" fmla="*/ 533400 w 1357313"/>
              <a:gd name="connsiteY25" fmla="*/ 197644 h 395288"/>
              <a:gd name="connsiteX26" fmla="*/ 666750 w 1357313"/>
              <a:gd name="connsiteY26" fmla="*/ 164307 h 395288"/>
              <a:gd name="connsiteX27" fmla="*/ 773907 w 1357313"/>
              <a:gd name="connsiteY27" fmla="*/ 130969 h 395288"/>
              <a:gd name="connsiteX28" fmla="*/ 885825 w 1357313"/>
              <a:gd name="connsiteY28" fmla="*/ 83344 h 395288"/>
              <a:gd name="connsiteX29" fmla="*/ 966788 w 1357313"/>
              <a:gd name="connsiteY29" fmla="*/ 40482 h 395288"/>
              <a:gd name="connsiteX30" fmla="*/ 1023938 w 1357313"/>
              <a:gd name="connsiteY30" fmla="*/ 0 h 395288"/>
              <a:gd name="connsiteX31" fmla="*/ 1062038 w 1357313"/>
              <a:gd name="connsiteY31" fmla="*/ 0 h 395288"/>
              <a:gd name="connsiteX32" fmla="*/ 1133475 w 1357313"/>
              <a:gd name="connsiteY32" fmla="*/ 4763 h 395288"/>
              <a:gd name="connsiteX33" fmla="*/ 1197769 w 1357313"/>
              <a:gd name="connsiteY33" fmla="*/ 14288 h 395288"/>
              <a:gd name="connsiteX34" fmla="*/ 1264444 w 1357313"/>
              <a:gd name="connsiteY34" fmla="*/ 28575 h 395288"/>
              <a:gd name="connsiteX35" fmla="*/ 1309688 w 1357313"/>
              <a:gd name="connsiteY35" fmla="*/ 45244 h 395288"/>
              <a:gd name="connsiteX36" fmla="*/ 1323975 w 1357313"/>
              <a:gd name="connsiteY36" fmla="*/ 54769 h 395288"/>
              <a:gd name="connsiteX37" fmla="*/ 1340644 w 1357313"/>
              <a:gd name="connsiteY37" fmla="*/ 80963 h 395288"/>
              <a:gd name="connsiteX38" fmla="*/ 1352550 w 1357313"/>
              <a:gd name="connsiteY38" fmla="*/ 111919 h 395288"/>
              <a:gd name="connsiteX39" fmla="*/ 1357313 w 1357313"/>
              <a:gd name="connsiteY39" fmla="*/ 142875 h 395288"/>
              <a:gd name="connsiteX40" fmla="*/ 1347788 w 1357313"/>
              <a:gd name="connsiteY40" fmla="*/ 169069 h 395288"/>
              <a:gd name="connsiteX41" fmla="*/ 1323975 w 1357313"/>
              <a:gd name="connsiteY41" fmla="*/ 197644 h 395288"/>
              <a:gd name="connsiteX42" fmla="*/ 1278732 w 1357313"/>
              <a:gd name="connsiteY42" fmla="*/ 219075 h 395288"/>
              <a:gd name="connsiteX43" fmla="*/ 1052513 w 1357313"/>
              <a:gd name="connsiteY43" fmla="*/ 276225 h 395288"/>
              <a:gd name="connsiteX44" fmla="*/ 866775 w 1357313"/>
              <a:gd name="connsiteY44" fmla="*/ 314325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57313" h="395288">
                <a:moveTo>
                  <a:pt x="866775" y="314325"/>
                </a:moveTo>
                <a:lnTo>
                  <a:pt x="581025" y="378619"/>
                </a:lnTo>
                <a:lnTo>
                  <a:pt x="504825" y="390525"/>
                </a:lnTo>
                <a:lnTo>
                  <a:pt x="426244" y="395288"/>
                </a:lnTo>
                <a:lnTo>
                  <a:pt x="342900" y="392907"/>
                </a:lnTo>
                <a:lnTo>
                  <a:pt x="261938" y="388144"/>
                </a:lnTo>
                <a:lnTo>
                  <a:pt x="233363" y="383382"/>
                </a:lnTo>
                <a:lnTo>
                  <a:pt x="202407" y="369094"/>
                </a:lnTo>
                <a:lnTo>
                  <a:pt x="147638" y="340519"/>
                </a:lnTo>
                <a:lnTo>
                  <a:pt x="97632" y="309563"/>
                </a:lnTo>
                <a:lnTo>
                  <a:pt x="59532" y="278607"/>
                </a:lnTo>
                <a:lnTo>
                  <a:pt x="30957" y="252413"/>
                </a:lnTo>
                <a:lnTo>
                  <a:pt x="14288" y="233363"/>
                </a:lnTo>
                <a:lnTo>
                  <a:pt x="4763" y="209550"/>
                </a:lnTo>
                <a:lnTo>
                  <a:pt x="0" y="190500"/>
                </a:lnTo>
                <a:lnTo>
                  <a:pt x="2382" y="178594"/>
                </a:lnTo>
                <a:lnTo>
                  <a:pt x="7144" y="169069"/>
                </a:lnTo>
                <a:lnTo>
                  <a:pt x="19050" y="164307"/>
                </a:lnTo>
                <a:lnTo>
                  <a:pt x="52388" y="173832"/>
                </a:lnTo>
                <a:lnTo>
                  <a:pt x="90488" y="190500"/>
                </a:lnTo>
                <a:lnTo>
                  <a:pt x="130969" y="207169"/>
                </a:lnTo>
                <a:lnTo>
                  <a:pt x="200025" y="221457"/>
                </a:lnTo>
                <a:lnTo>
                  <a:pt x="264319" y="226219"/>
                </a:lnTo>
                <a:lnTo>
                  <a:pt x="338138" y="226219"/>
                </a:lnTo>
                <a:lnTo>
                  <a:pt x="423863" y="219075"/>
                </a:lnTo>
                <a:lnTo>
                  <a:pt x="533400" y="197644"/>
                </a:lnTo>
                <a:lnTo>
                  <a:pt x="666750" y="164307"/>
                </a:lnTo>
                <a:lnTo>
                  <a:pt x="773907" y="130969"/>
                </a:lnTo>
                <a:lnTo>
                  <a:pt x="885825" y="83344"/>
                </a:lnTo>
                <a:lnTo>
                  <a:pt x="966788" y="40482"/>
                </a:lnTo>
                <a:lnTo>
                  <a:pt x="1023938" y="0"/>
                </a:lnTo>
                <a:lnTo>
                  <a:pt x="1062038" y="0"/>
                </a:lnTo>
                <a:lnTo>
                  <a:pt x="1133475" y="4763"/>
                </a:lnTo>
                <a:lnTo>
                  <a:pt x="1197769" y="14288"/>
                </a:lnTo>
                <a:lnTo>
                  <a:pt x="1264444" y="28575"/>
                </a:lnTo>
                <a:lnTo>
                  <a:pt x="1309688" y="45244"/>
                </a:lnTo>
                <a:lnTo>
                  <a:pt x="1323975" y="54769"/>
                </a:lnTo>
                <a:lnTo>
                  <a:pt x="1340644" y="80963"/>
                </a:lnTo>
                <a:lnTo>
                  <a:pt x="1352550" y="111919"/>
                </a:lnTo>
                <a:lnTo>
                  <a:pt x="1357313" y="142875"/>
                </a:lnTo>
                <a:lnTo>
                  <a:pt x="1347788" y="169069"/>
                </a:lnTo>
                <a:lnTo>
                  <a:pt x="1323975" y="197644"/>
                </a:lnTo>
                <a:lnTo>
                  <a:pt x="1278732" y="219075"/>
                </a:lnTo>
                <a:lnTo>
                  <a:pt x="1052513" y="276225"/>
                </a:lnTo>
                <a:lnTo>
                  <a:pt x="866775" y="3143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10AA400-CC90-41AD-9BA9-5FFC90E20984}"/>
              </a:ext>
            </a:extLst>
          </p:cNvPr>
          <p:cNvSpPr/>
          <p:nvPr/>
        </p:nvSpPr>
        <p:spPr>
          <a:xfrm>
            <a:off x="4013200" y="3763964"/>
            <a:ext cx="1423988" cy="403225"/>
          </a:xfrm>
          <a:custGeom>
            <a:avLst/>
            <a:gdLst>
              <a:gd name="connsiteX0" fmla="*/ 897732 w 1423988"/>
              <a:gd name="connsiteY0" fmla="*/ 278607 h 402432"/>
              <a:gd name="connsiteX1" fmla="*/ 526257 w 1423988"/>
              <a:gd name="connsiteY1" fmla="*/ 369094 h 402432"/>
              <a:gd name="connsiteX2" fmla="*/ 388144 w 1423988"/>
              <a:gd name="connsiteY2" fmla="*/ 400050 h 402432"/>
              <a:gd name="connsiteX3" fmla="*/ 335757 w 1423988"/>
              <a:gd name="connsiteY3" fmla="*/ 402432 h 402432"/>
              <a:gd name="connsiteX4" fmla="*/ 297657 w 1423988"/>
              <a:gd name="connsiteY4" fmla="*/ 400050 h 402432"/>
              <a:gd name="connsiteX5" fmla="*/ 247650 w 1423988"/>
              <a:gd name="connsiteY5" fmla="*/ 390525 h 402432"/>
              <a:gd name="connsiteX6" fmla="*/ 209550 w 1423988"/>
              <a:gd name="connsiteY6" fmla="*/ 381000 h 402432"/>
              <a:gd name="connsiteX7" fmla="*/ 164307 w 1423988"/>
              <a:gd name="connsiteY7" fmla="*/ 361950 h 402432"/>
              <a:gd name="connsiteX8" fmla="*/ 119063 w 1423988"/>
              <a:gd name="connsiteY8" fmla="*/ 333375 h 402432"/>
              <a:gd name="connsiteX9" fmla="*/ 83344 w 1423988"/>
              <a:gd name="connsiteY9" fmla="*/ 304800 h 402432"/>
              <a:gd name="connsiteX10" fmla="*/ 45244 w 1423988"/>
              <a:gd name="connsiteY10" fmla="*/ 264319 h 402432"/>
              <a:gd name="connsiteX11" fmla="*/ 23813 w 1423988"/>
              <a:gd name="connsiteY11" fmla="*/ 242888 h 402432"/>
              <a:gd name="connsiteX12" fmla="*/ 2382 w 1423988"/>
              <a:gd name="connsiteY12" fmla="*/ 211932 h 402432"/>
              <a:gd name="connsiteX13" fmla="*/ 0 w 1423988"/>
              <a:gd name="connsiteY13" fmla="*/ 192882 h 402432"/>
              <a:gd name="connsiteX14" fmla="*/ 2382 w 1423988"/>
              <a:gd name="connsiteY14" fmla="*/ 176213 h 402432"/>
              <a:gd name="connsiteX15" fmla="*/ 9525 w 1423988"/>
              <a:gd name="connsiteY15" fmla="*/ 164307 h 402432"/>
              <a:gd name="connsiteX16" fmla="*/ 26194 w 1423988"/>
              <a:gd name="connsiteY16" fmla="*/ 159544 h 402432"/>
              <a:gd name="connsiteX17" fmla="*/ 42863 w 1423988"/>
              <a:gd name="connsiteY17" fmla="*/ 159544 h 402432"/>
              <a:gd name="connsiteX18" fmla="*/ 61913 w 1423988"/>
              <a:gd name="connsiteY18" fmla="*/ 173832 h 402432"/>
              <a:gd name="connsiteX19" fmla="*/ 78582 w 1423988"/>
              <a:gd name="connsiteY19" fmla="*/ 190500 h 402432"/>
              <a:gd name="connsiteX20" fmla="*/ 107157 w 1423988"/>
              <a:gd name="connsiteY20" fmla="*/ 211932 h 402432"/>
              <a:gd name="connsiteX21" fmla="*/ 157163 w 1423988"/>
              <a:gd name="connsiteY21" fmla="*/ 233363 h 402432"/>
              <a:gd name="connsiteX22" fmla="*/ 204788 w 1423988"/>
              <a:gd name="connsiteY22" fmla="*/ 245269 h 402432"/>
              <a:gd name="connsiteX23" fmla="*/ 235744 w 1423988"/>
              <a:gd name="connsiteY23" fmla="*/ 245269 h 402432"/>
              <a:gd name="connsiteX24" fmla="*/ 290513 w 1423988"/>
              <a:gd name="connsiteY24" fmla="*/ 235744 h 402432"/>
              <a:gd name="connsiteX25" fmla="*/ 657225 w 1423988"/>
              <a:gd name="connsiteY25" fmla="*/ 159544 h 402432"/>
              <a:gd name="connsiteX26" fmla="*/ 976313 w 1423988"/>
              <a:gd name="connsiteY26" fmla="*/ 71438 h 402432"/>
              <a:gd name="connsiteX27" fmla="*/ 1000125 w 1423988"/>
              <a:gd name="connsiteY27" fmla="*/ 50007 h 402432"/>
              <a:gd name="connsiteX28" fmla="*/ 1026319 w 1423988"/>
              <a:gd name="connsiteY28" fmla="*/ 28575 h 402432"/>
              <a:gd name="connsiteX29" fmla="*/ 1062038 w 1423988"/>
              <a:gd name="connsiteY29" fmla="*/ 11907 h 402432"/>
              <a:gd name="connsiteX30" fmla="*/ 1107282 w 1423988"/>
              <a:gd name="connsiteY30" fmla="*/ 0 h 402432"/>
              <a:gd name="connsiteX31" fmla="*/ 1121569 w 1423988"/>
              <a:gd name="connsiteY31" fmla="*/ 0 h 402432"/>
              <a:gd name="connsiteX32" fmla="*/ 1173957 w 1423988"/>
              <a:gd name="connsiteY32" fmla="*/ 14288 h 402432"/>
              <a:gd name="connsiteX33" fmla="*/ 1254919 w 1423988"/>
              <a:gd name="connsiteY33" fmla="*/ 40482 h 402432"/>
              <a:gd name="connsiteX34" fmla="*/ 1323975 w 1423988"/>
              <a:gd name="connsiteY34" fmla="*/ 57150 h 402432"/>
              <a:gd name="connsiteX35" fmla="*/ 1366838 w 1423988"/>
              <a:gd name="connsiteY35" fmla="*/ 66675 h 402432"/>
              <a:gd name="connsiteX36" fmla="*/ 1383507 w 1423988"/>
              <a:gd name="connsiteY36" fmla="*/ 76200 h 402432"/>
              <a:gd name="connsiteX37" fmla="*/ 1404938 w 1423988"/>
              <a:gd name="connsiteY37" fmla="*/ 95250 h 402432"/>
              <a:gd name="connsiteX38" fmla="*/ 1419225 w 1423988"/>
              <a:gd name="connsiteY38" fmla="*/ 116682 h 402432"/>
              <a:gd name="connsiteX39" fmla="*/ 1423988 w 1423988"/>
              <a:gd name="connsiteY39" fmla="*/ 138113 h 402432"/>
              <a:gd name="connsiteX40" fmla="*/ 1423988 w 1423988"/>
              <a:gd name="connsiteY40" fmla="*/ 164307 h 402432"/>
              <a:gd name="connsiteX41" fmla="*/ 1412082 w 1423988"/>
              <a:gd name="connsiteY41" fmla="*/ 190500 h 402432"/>
              <a:gd name="connsiteX42" fmla="*/ 1390650 w 1423988"/>
              <a:gd name="connsiteY42" fmla="*/ 216694 h 402432"/>
              <a:gd name="connsiteX43" fmla="*/ 1371600 w 1423988"/>
              <a:gd name="connsiteY43" fmla="*/ 221457 h 402432"/>
              <a:gd name="connsiteX44" fmla="*/ 1195388 w 1423988"/>
              <a:gd name="connsiteY44" fmla="*/ 233363 h 402432"/>
              <a:gd name="connsiteX45" fmla="*/ 1054894 w 1423988"/>
              <a:gd name="connsiteY45" fmla="*/ 247650 h 402432"/>
              <a:gd name="connsiteX46" fmla="*/ 897732 w 1423988"/>
              <a:gd name="connsiteY46" fmla="*/ 278607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423988" h="402432">
                <a:moveTo>
                  <a:pt x="897732" y="278607"/>
                </a:moveTo>
                <a:lnTo>
                  <a:pt x="526257" y="369094"/>
                </a:lnTo>
                <a:lnTo>
                  <a:pt x="388144" y="400050"/>
                </a:lnTo>
                <a:lnTo>
                  <a:pt x="335757" y="402432"/>
                </a:lnTo>
                <a:lnTo>
                  <a:pt x="297657" y="400050"/>
                </a:lnTo>
                <a:lnTo>
                  <a:pt x="247650" y="390525"/>
                </a:lnTo>
                <a:lnTo>
                  <a:pt x="209550" y="381000"/>
                </a:lnTo>
                <a:lnTo>
                  <a:pt x="164307" y="361950"/>
                </a:lnTo>
                <a:lnTo>
                  <a:pt x="119063" y="333375"/>
                </a:lnTo>
                <a:lnTo>
                  <a:pt x="83344" y="304800"/>
                </a:lnTo>
                <a:lnTo>
                  <a:pt x="45244" y="264319"/>
                </a:lnTo>
                <a:lnTo>
                  <a:pt x="23813" y="242888"/>
                </a:lnTo>
                <a:lnTo>
                  <a:pt x="2382" y="211932"/>
                </a:lnTo>
                <a:lnTo>
                  <a:pt x="0" y="192882"/>
                </a:lnTo>
                <a:lnTo>
                  <a:pt x="2382" y="176213"/>
                </a:lnTo>
                <a:lnTo>
                  <a:pt x="9525" y="164307"/>
                </a:lnTo>
                <a:lnTo>
                  <a:pt x="26194" y="159544"/>
                </a:lnTo>
                <a:lnTo>
                  <a:pt x="42863" y="159544"/>
                </a:lnTo>
                <a:lnTo>
                  <a:pt x="61913" y="173832"/>
                </a:lnTo>
                <a:lnTo>
                  <a:pt x="78582" y="190500"/>
                </a:lnTo>
                <a:lnTo>
                  <a:pt x="107157" y="211932"/>
                </a:lnTo>
                <a:lnTo>
                  <a:pt x="157163" y="233363"/>
                </a:lnTo>
                <a:lnTo>
                  <a:pt x="204788" y="245269"/>
                </a:lnTo>
                <a:lnTo>
                  <a:pt x="235744" y="245269"/>
                </a:lnTo>
                <a:lnTo>
                  <a:pt x="290513" y="235744"/>
                </a:lnTo>
                <a:lnTo>
                  <a:pt x="657225" y="159544"/>
                </a:lnTo>
                <a:lnTo>
                  <a:pt x="976313" y="71438"/>
                </a:lnTo>
                <a:lnTo>
                  <a:pt x="1000125" y="50007"/>
                </a:lnTo>
                <a:lnTo>
                  <a:pt x="1026319" y="28575"/>
                </a:lnTo>
                <a:lnTo>
                  <a:pt x="1062038" y="11907"/>
                </a:lnTo>
                <a:lnTo>
                  <a:pt x="1107282" y="0"/>
                </a:lnTo>
                <a:lnTo>
                  <a:pt x="1121569" y="0"/>
                </a:lnTo>
                <a:lnTo>
                  <a:pt x="1173957" y="14288"/>
                </a:lnTo>
                <a:lnTo>
                  <a:pt x="1254919" y="40482"/>
                </a:lnTo>
                <a:lnTo>
                  <a:pt x="1323975" y="57150"/>
                </a:lnTo>
                <a:lnTo>
                  <a:pt x="1366838" y="66675"/>
                </a:lnTo>
                <a:lnTo>
                  <a:pt x="1383507" y="76200"/>
                </a:lnTo>
                <a:lnTo>
                  <a:pt x="1404938" y="95250"/>
                </a:lnTo>
                <a:lnTo>
                  <a:pt x="1419225" y="116682"/>
                </a:lnTo>
                <a:lnTo>
                  <a:pt x="1423988" y="138113"/>
                </a:lnTo>
                <a:lnTo>
                  <a:pt x="1423988" y="164307"/>
                </a:lnTo>
                <a:lnTo>
                  <a:pt x="1412082" y="190500"/>
                </a:lnTo>
                <a:lnTo>
                  <a:pt x="1390650" y="216694"/>
                </a:lnTo>
                <a:lnTo>
                  <a:pt x="1371600" y="221457"/>
                </a:lnTo>
                <a:lnTo>
                  <a:pt x="1195388" y="233363"/>
                </a:lnTo>
                <a:lnTo>
                  <a:pt x="1054894" y="247650"/>
                </a:lnTo>
                <a:lnTo>
                  <a:pt x="897732" y="2786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1C251E8-C279-4562-9525-7A48AAC83737}"/>
              </a:ext>
            </a:extLst>
          </p:cNvPr>
          <p:cNvSpPr/>
          <p:nvPr/>
        </p:nvSpPr>
        <p:spPr>
          <a:xfrm>
            <a:off x="3908425" y="4643438"/>
            <a:ext cx="642938" cy="1130300"/>
          </a:xfrm>
          <a:custGeom>
            <a:avLst/>
            <a:gdLst>
              <a:gd name="connsiteX0" fmla="*/ 283369 w 642938"/>
              <a:gd name="connsiteY0" fmla="*/ 681037 h 1131093"/>
              <a:gd name="connsiteX1" fmla="*/ 214313 w 642938"/>
              <a:gd name="connsiteY1" fmla="*/ 423862 h 1131093"/>
              <a:gd name="connsiteX2" fmla="*/ 176213 w 642938"/>
              <a:gd name="connsiteY2" fmla="*/ 323850 h 1131093"/>
              <a:gd name="connsiteX3" fmla="*/ 142875 w 642938"/>
              <a:gd name="connsiteY3" fmla="*/ 245268 h 1131093"/>
              <a:gd name="connsiteX4" fmla="*/ 100013 w 642938"/>
              <a:gd name="connsiteY4" fmla="*/ 166687 h 1131093"/>
              <a:gd name="connsiteX5" fmla="*/ 35719 w 642938"/>
              <a:gd name="connsiteY5" fmla="*/ 83343 h 1131093"/>
              <a:gd name="connsiteX6" fmla="*/ 19050 w 642938"/>
              <a:gd name="connsiteY6" fmla="*/ 66675 h 1131093"/>
              <a:gd name="connsiteX7" fmla="*/ 4763 w 642938"/>
              <a:gd name="connsiteY7" fmla="*/ 45243 h 1131093"/>
              <a:gd name="connsiteX8" fmla="*/ 0 w 642938"/>
              <a:gd name="connsiteY8" fmla="*/ 23812 h 1131093"/>
              <a:gd name="connsiteX9" fmla="*/ 2382 w 642938"/>
              <a:gd name="connsiteY9" fmla="*/ 9525 h 1131093"/>
              <a:gd name="connsiteX10" fmla="*/ 9525 w 642938"/>
              <a:gd name="connsiteY10" fmla="*/ 0 h 1131093"/>
              <a:gd name="connsiteX11" fmla="*/ 26194 w 642938"/>
              <a:gd name="connsiteY11" fmla="*/ 0 h 1131093"/>
              <a:gd name="connsiteX12" fmla="*/ 59532 w 642938"/>
              <a:gd name="connsiteY12" fmla="*/ 7143 h 1131093"/>
              <a:gd name="connsiteX13" fmla="*/ 111919 w 642938"/>
              <a:gd name="connsiteY13" fmla="*/ 16668 h 1131093"/>
              <a:gd name="connsiteX14" fmla="*/ 180975 w 642938"/>
              <a:gd name="connsiteY14" fmla="*/ 35718 h 1131093"/>
              <a:gd name="connsiteX15" fmla="*/ 240507 w 642938"/>
              <a:gd name="connsiteY15" fmla="*/ 54768 h 1131093"/>
              <a:gd name="connsiteX16" fmla="*/ 309563 w 642938"/>
              <a:gd name="connsiteY16" fmla="*/ 88106 h 1131093"/>
              <a:gd name="connsiteX17" fmla="*/ 397669 w 642938"/>
              <a:gd name="connsiteY17" fmla="*/ 142875 h 1131093"/>
              <a:gd name="connsiteX18" fmla="*/ 411957 w 642938"/>
              <a:gd name="connsiteY18" fmla="*/ 230981 h 1131093"/>
              <a:gd name="connsiteX19" fmla="*/ 507207 w 642938"/>
              <a:gd name="connsiteY19" fmla="*/ 550068 h 1131093"/>
              <a:gd name="connsiteX20" fmla="*/ 607219 w 642938"/>
              <a:gd name="connsiteY20" fmla="*/ 859631 h 1131093"/>
              <a:gd name="connsiteX21" fmla="*/ 642938 w 642938"/>
              <a:gd name="connsiteY21" fmla="*/ 969168 h 1131093"/>
              <a:gd name="connsiteX22" fmla="*/ 640557 w 642938"/>
              <a:gd name="connsiteY22" fmla="*/ 1031081 h 1131093"/>
              <a:gd name="connsiteX23" fmla="*/ 628650 w 642938"/>
              <a:gd name="connsiteY23" fmla="*/ 1081087 h 1131093"/>
              <a:gd name="connsiteX24" fmla="*/ 614363 w 642938"/>
              <a:gd name="connsiteY24" fmla="*/ 1109662 h 1131093"/>
              <a:gd name="connsiteX25" fmla="*/ 597694 w 642938"/>
              <a:gd name="connsiteY25" fmla="*/ 1123950 h 1131093"/>
              <a:gd name="connsiteX26" fmla="*/ 581025 w 642938"/>
              <a:gd name="connsiteY26" fmla="*/ 1128712 h 1131093"/>
              <a:gd name="connsiteX27" fmla="*/ 550069 w 642938"/>
              <a:gd name="connsiteY27" fmla="*/ 1131093 h 1131093"/>
              <a:gd name="connsiteX28" fmla="*/ 514350 w 642938"/>
              <a:gd name="connsiteY28" fmla="*/ 1123950 h 1131093"/>
              <a:gd name="connsiteX29" fmla="*/ 471488 w 642938"/>
              <a:gd name="connsiteY29" fmla="*/ 1100137 h 1131093"/>
              <a:gd name="connsiteX30" fmla="*/ 428625 w 642938"/>
              <a:gd name="connsiteY30" fmla="*/ 1062037 h 1131093"/>
              <a:gd name="connsiteX31" fmla="*/ 383382 w 642938"/>
              <a:gd name="connsiteY31" fmla="*/ 1009650 h 1131093"/>
              <a:gd name="connsiteX32" fmla="*/ 347663 w 642938"/>
              <a:gd name="connsiteY32" fmla="*/ 952500 h 1131093"/>
              <a:gd name="connsiteX33" fmla="*/ 323850 w 642938"/>
              <a:gd name="connsiteY33" fmla="*/ 904875 h 1131093"/>
              <a:gd name="connsiteX34" fmla="*/ 283369 w 642938"/>
              <a:gd name="connsiteY34" fmla="*/ 681037 h 1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2938" h="1131093">
                <a:moveTo>
                  <a:pt x="283369" y="681037"/>
                </a:moveTo>
                <a:lnTo>
                  <a:pt x="214313" y="423862"/>
                </a:lnTo>
                <a:lnTo>
                  <a:pt x="176213" y="323850"/>
                </a:lnTo>
                <a:lnTo>
                  <a:pt x="142875" y="245268"/>
                </a:lnTo>
                <a:lnTo>
                  <a:pt x="100013" y="166687"/>
                </a:lnTo>
                <a:lnTo>
                  <a:pt x="35719" y="83343"/>
                </a:lnTo>
                <a:lnTo>
                  <a:pt x="19050" y="66675"/>
                </a:lnTo>
                <a:lnTo>
                  <a:pt x="4763" y="45243"/>
                </a:lnTo>
                <a:lnTo>
                  <a:pt x="0" y="23812"/>
                </a:lnTo>
                <a:lnTo>
                  <a:pt x="2382" y="9525"/>
                </a:lnTo>
                <a:lnTo>
                  <a:pt x="9525" y="0"/>
                </a:lnTo>
                <a:lnTo>
                  <a:pt x="26194" y="0"/>
                </a:lnTo>
                <a:lnTo>
                  <a:pt x="59532" y="7143"/>
                </a:lnTo>
                <a:lnTo>
                  <a:pt x="111919" y="16668"/>
                </a:lnTo>
                <a:lnTo>
                  <a:pt x="180975" y="35718"/>
                </a:lnTo>
                <a:lnTo>
                  <a:pt x="240507" y="54768"/>
                </a:lnTo>
                <a:lnTo>
                  <a:pt x="309563" y="88106"/>
                </a:lnTo>
                <a:lnTo>
                  <a:pt x="397669" y="142875"/>
                </a:lnTo>
                <a:lnTo>
                  <a:pt x="411957" y="230981"/>
                </a:lnTo>
                <a:lnTo>
                  <a:pt x="507207" y="550068"/>
                </a:lnTo>
                <a:lnTo>
                  <a:pt x="607219" y="859631"/>
                </a:lnTo>
                <a:lnTo>
                  <a:pt x="642938" y="969168"/>
                </a:lnTo>
                <a:cubicBezTo>
                  <a:pt x="642144" y="989806"/>
                  <a:pt x="641351" y="1010443"/>
                  <a:pt x="640557" y="1031081"/>
                </a:cubicBezTo>
                <a:lnTo>
                  <a:pt x="628650" y="1081087"/>
                </a:lnTo>
                <a:lnTo>
                  <a:pt x="614363" y="1109662"/>
                </a:lnTo>
                <a:lnTo>
                  <a:pt x="597694" y="1123950"/>
                </a:lnTo>
                <a:lnTo>
                  <a:pt x="581025" y="1128712"/>
                </a:lnTo>
                <a:lnTo>
                  <a:pt x="550069" y="1131093"/>
                </a:lnTo>
                <a:lnTo>
                  <a:pt x="514350" y="1123950"/>
                </a:lnTo>
                <a:lnTo>
                  <a:pt x="471488" y="1100137"/>
                </a:lnTo>
                <a:lnTo>
                  <a:pt x="428625" y="1062037"/>
                </a:lnTo>
                <a:lnTo>
                  <a:pt x="383382" y="1009650"/>
                </a:lnTo>
                <a:lnTo>
                  <a:pt x="347663" y="952500"/>
                </a:lnTo>
                <a:lnTo>
                  <a:pt x="323850" y="904875"/>
                </a:lnTo>
                <a:lnTo>
                  <a:pt x="283369" y="6810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02850C5-E23E-405F-BB35-0FF3F4152B97}"/>
              </a:ext>
            </a:extLst>
          </p:cNvPr>
          <p:cNvSpPr/>
          <p:nvPr/>
        </p:nvSpPr>
        <p:spPr>
          <a:xfrm>
            <a:off x="5586413" y="1500189"/>
            <a:ext cx="1243012" cy="1762125"/>
          </a:xfrm>
          <a:custGeom>
            <a:avLst/>
            <a:gdLst>
              <a:gd name="connsiteX0" fmla="*/ 919162 w 1243012"/>
              <a:gd name="connsiteY0" fmla="*/ 790575 h 1762125"/>
              <a:gd name="connsiteX1" fmla="*/ 735806 w 1243012"/>
              <a:gd name="connsiteY1" fmla="*/ 1071562 h 1762125"/>
              <a:gd name="connsiteX2" fmla="*/ 645318 w 1243012"/>
              <a:gd name="connsiteY2" fmla="*/ 1181100 h 1762125"/>
              <a:gd name="connsiteX3" fmla="*/ 564356 w 1243012"/>
              <a:gd name="connsiteY3" fmla="*/ 1288256 h 1762125"/>
              <a:gd name="connsiteX4" fmla="*/ 440531 w 1243012"/>
              <a:gd name="connsiteY4" fmla="*/ 1431131 h 1762125"/>
              <a:gd name="connsiteX5" fmla="*/ 323850 w 1243012"/>
              <a:gd name="connsiteY5" fmla="*/ 1543050 h 1762125"/>
              <a:gd name="connsiteX6" fmla="*/ 228600 w 1243012"/>
              <a:gd name="connsiteY6" fmla="*/ 1628775 h 1762125"/>
              <a:gd name="connsiteX7" fmla="*/ 104775 w 1243012"/>
              <a:gd name="connsiteY7" fmla="*/ 1719262 h 1762125"/>
              <a:gd name="connsiteX8" fmla="*/ 61912 w 1243012"/>
              <a:gd name="connsiteY8" fmla="*/ 1747837 h 1762125"/>
              <a:gd name="connsiteX9" fmla="*/ 45243 w 1243012"/>
              <a:gd name="connsiteY9" fmla="*/ 1754981 h 1762125"/>
              <a:gd name="connsiteX10" fmla="*/ 23812 w 1243012"/>
              <a:gd name="connsiteY10" fmla="*/ 1762125 h 1762125"/>
              <a:gd name="connsiteX11" fmla="*/ 7143 w 1243012"/>
              <a:gd name="connsiteY11" fmla="*/ 1757362 h 1762125"/>
              <a:gd name="connsiteX12" fmla="*/ 0 w 1243012"/>
              <a:gd name="connsiteY12" fmla="*/ 1740693 h 1762125"/>
              <a:gd name="connsiteX13" fmla="*/ 4762 w 1243012"/>
              <a:gd name="connsiteY13" fmla="*/ 1726406 h 1762125"/>
              <a:gd name="connsiteX14" fmla="*/ 80962 w 1243012"/>
              <a:gd name="connsiteY14" fmla="*/ 1633537 h 1762125"/>
              <a:gd name="connsiteX15" fmla="*/ 233362 w 1243012"/>
              <a:gd name="connsiteY15" fmla="*/ 1435893 h 1762125"/>
              <a:gd name="connsiteX16" fmla="*/ 352425 w 1243012"/>
              <a:gd name="connsiteY16" fmla="*/ 1269206 h 1762125"/>
              <a:gd name="connsiteX17" fmla="*/ 440531 w 1243012"/>
              <a:gd name="connsiteY17" fmla="*/ 1138237 h 1762125"/>
              <a:gd name="connsiteX18" fmla="*/ 552450 w 1243012"/>
              <a:gd name="connsiteY18" fmla="*/ 959643 h 1762125"/>
              <a:gd name="connsiteX19" fmla="*/ 654843 w 1243012"/>
              <a:gd name="connsiteY19" fmla="*/ 778668 h 1762125"/>
              <a:gd name="connsiteX20" fmla="*/ 742950 w 1243012"/>
              <a:gd name="connsiteY20" fmla="*/ 607218 h 1762125"/>
              <a:gd name="connsiteX21" fmla="*/ 795337 w 1243012"/>
              <a:gd name="connsiteY21" fmla="*/ 492918 h 1762125"/>
              <a:gd name="connsiteX22" fmla="*/ 847725 w 1243012"/>
              <a:gd name="connsiteY22" fmla="*/ 347662 h 1762125"/>
              <a:gd name="connsiteX23" fmla="*/ 857250 w 1243012"/>
              <a:gd name="connsiteY23" fmla="*/ 297656 h 1762125"/>
              <a:gd name="connsiteX24" fmla="*/ 859631 w 1243012"/>
              <a:gd name="connsiteY24" fmla="*/ 278606 h 1762125"/>
              <a:gd name="connsiteX25" fmla="*/ 859631 w 1243012"/>
              <a:gd name="connsiteY25" fmla="*/ 257175 h 1762125"/>
              <a:gd name="connsiteX26" fmla="*/ 850106 w 1243012"/>
              <a:gd name="connsiteY26" fmla="*/ 226218 h 1762125"/>
              <a:gd name="connsiteX27" fmla="*/ 823912 w 1243012"/>
              <a:gd name="connsiteY27" fmla="*/ 183356 h 1762125"/>
              <a:gd name="connsiteX28" fmla="*/ 800100 w 1243012"/>
              <a:gd name="connsiteY28" fmla="*/ 150018 h 1762125"/>
              <a:gd name="connsiteX29" fmla="*/ 752475 w 1243012"/>
              <a:gd name="connsiteY29" fmla="*/ 102393 h 1762125"/>
              <a:gd name="connsiteX30" fmla="*/ 714375 w 1243012"/>
              <a:gd name="connsiteY30" fmla="*/ 69056 h 1762125"/>
              <a:gd name="connsiteX31" fmla="*/ 700087 w 1243012"/>
              <a:gd name="connsiteY31" fmla="*/ 52387 h 1762125"/>
              <a:gd name="connsiteX32" fmla="*/ 692943 w 1243012"/>
              <a:gd name="connsiteY32" fmla="*/ 33337 h 1762125"/>
              <a:gd name="connsiteX33" fmla="*/ 695325 w 1243012"/>
              <a:gd name="connsiteY33" fmla="*/ 14287 h 1762125"/>
              <a:gd name="connsiteX34" fmla="*/ 707231 w 1243012"/>
              <a:gd name="connsiteY34" fmla="*/ 2381 h 1762125"/>
              <a:gd name="connsiteX35" fmla="*/ 726281 w 1243012"/>
              <a:gd name="connsiteY35" fmla="*/ 0 h 1762125"/>
              <a:gd name="connsiteX36" fmla="*/ 754856 w 1243012"/>
              <a:gd name="connsiteY36" fmla="*/ 7143 h 1762125"/>
              <a:gd name="connsiteX37" fmla="*/ 835818 w 1243012"/>
              <a:gd name="connsiteY37" fmla="*/ 35718 h 1762125"/>
              <a:gd name="connsiteX38" fmla="*/ 935831 w 1243012"/>
              <a:gd name="connsiteY38" fmla="*/ 76200 h 1762125"/>
              <a:gd name="connsiteX39" fmla="*/ 1004887 w 1243012"/>
              <a:gd name="connsiteY39" fmla="*/ 111918 h 1762125"/>
              <a:gd name="connsiteX40" fmla="*/ 1057275 w 1243012"/>
              <a:gd name="connsiteY40" fmla="*/ 138112 h 1762125"/>
              <a:gd name="connsiteX41" fmla="*/ 1121568 w 1243012"/>
              <a:gd name="connsiteY41" fmla="*/ 178593 h 1762125"/>
              <a:gd name="connsiteX42" fmla="*/ 1169193 w 1243012"/>
              <a:gd name="connsiteY42" fmla="*/ 211931 h 1762125"/>
              <a:gd name="connsiteX43" fmla="*/ 1209675 w 1243012"/>
              <a:gd name="connsiteY43" fmla="*/ 245268 h 1762125"/>
              <a:gd name="connsiteX44" fmla="*/ 1228725 w 1243012"/>
              <a:gd name="connsiteY44" fmla="*/ 266700 h 1762125"/>
              <a:gd name="connsiteX45" fmla="*/ 1240631 w 1243012"/>
              <a:gd name="connsiteY45" fmla="*/ 290512 h 1762125"/>
              <a:gd name="connsiteX46" fmla="*/ 1243012 w 1243012"/>
              <a:gd name="connsiteY46" fmla="*/ 309562 h 1762125"/>
              <a:gd name="connsiteX47" fmla="*/ 1238250 w 1243012"/>
              <a:gd name="connsiteY47" fmla="*/ 338137 h 1762125"/>
              <a:gd name="connsiteX48" fmla="*/ 1228725 w 1243012"/>
              <a:gd name="connsiteY48" fmla="*/ 357187 h 1762125"/>
              <a:gd name="connsiteX49" fmla="*/ 1200150 w 1243012"/>
              <a:gd name="connsiteY49" fmla="*/ 383381 h 1762125"/>
              <a:gd name="connsiteX50" fmla="*/ 1162050 w 1243012"/>
              <a:gd name="connsiteY50" fmla="*/ 407193 h 1762125"/>
              <a:gd name="connsiteX51" fmla="*/ 1128712 w 1243012"/>
              <a:gd name="connsiteY51" fmla="*/ 442912 h 1762125"/>
              <a:gd name="connsiteX52" fmla="*/ 1085850 w 1243012"/>
              <a:gd name="connsiteY52" fmla="*/ 511968 h 1762125"/>
              <a:gd name="connsiteX53" fmla="*/ 978693 w 1243012"/>
              <a:gd name="connsiteY53" fmla="*/ 692943 h 1762125"/>
              <a:gd name="connsiteX54" fmla="*/ 919162 w 1243012"/>
              <a:gd name="connsiteY54" fmla="*/ 790575 h 176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43012" h="1762125">
                <a:moveTo>
                  <a:pt x="919162" y="790575"/>
                </a:moveTo>
                <a:lnTo>
                  <a:pt x="735806" y="1071562"/>
                </a:lnTo>
                <a:lnTo>
                  <a:pt x="645318" y="1181100"/>
                </a:lnTo>
                <a:lnTo>
                  <a:pt x="564356" y="1288256"/>
                </a:lnTo>
                <a:lnTo>
                  <a:pt x="440531" y="1431131"/>
                </a:lnTo>
                <a:lnTo>
                  <a:pt x="323850" y="1543050"/>
                </a:lnTo>
                <a:lnTo>
                  <a:pt x="228600" y="1628775"/>
                </a:lnTo>
                <a:lnTo>
                  <a:pt x="104775" y="1719262"/>
                </a:lnTo>
                <a:lnTo>
                  <a:pt x="61912" y="1747837"/>
                </a:lnTo>
                <a:lnTo>
                  <a:pt x="45243" y="1754981"/>
                </a:lnTo>
                <a:lnTo>
                  <a:pt x="23812" y="1762125"/>
                </a:lnTo>
                <a:lnTo>
                  <a:pt x="7143" y="1757362"/>
                </a:lnTo>
                <a:lnTo>
                  <a:pt x="0" y="1740693"/>
                </a:lnTo>
                <a:lnTo>
                  <a:pt x="4762" y="1726406"/>
                </a:lnTo>
                <a:lnTo>
                  <a:pt x="80962" y="1633537"/>
                </a:lnTo>
                <a:lnTo>
                  <a:pt x="233362" y="1435893"/>
                </a:lnTo>
                <a:lnTo>
                  <a:pt x="352425" y="1269206"/>
                </a:lnTo>
                <a:lnTo>
                  <a:pt x="440531" y="1138237"/>
                </a:lnTo>
                <a:lnTo>
                  <a:pt x="552450" y="959643"/>
                </a:lnTo>
                <a:lnTo>
                  <a:pt x="654843" y="778668"/>
                </a:lnTo>
                <a:lnTo>
                  <a:pt x="742950" y="607218"/>
                </a:lnTo>
                <a:lnTo>
                  <a:pt x="795337" y="492918"/>
                </a:lnTo>
                <a:lnTo>
                  <a:pt x="847725" y="347662"/>
                </a:lnTo>
                <a:lnTo>
                  <a:pt x="857250" y="297656"/>
                </a:lnTo>
                <a:lnTo>
                  <a:pt x="859631" y="278606"/>
                </a:lnTo>
                <a:lnTo>
                  <a:pt x="859631" y="257175"/>
                </a:lnTo>
                <a:lnTo>
                  <a:pt x="850106" y="226218"/>
                </a:lnTo>
                <a:lnTo>
                  <a:pt x="823912" y="183356"/>
                </a:lnTo>
                <a:lnTo>
                  <a:pt x="800100" y="150018"/>
                </a:lnTo>
                <a:lnTo>
                  <a:pt x="752475" y="102393"/>
                </a:lnTo>
                <a:lnTo>
                  <a:pt x="714375" y="69056"/>
                </a:lnTo>
                <a:lnTo>
                  <a:pt x="700087" y="52387"/>
                </a:lnTo>
                <a:lnTo>
                  <a:pt x="692943" y="33337"/>
                </a:lnTo>
                <a:lnTo>
                  <a:pt x="695325" y="14287"/>
                </a:lnTo>
                <a:lnTo>
                  <a:pt x="707231" y="2381"/>
                </a:lnTo>
                <a:lnTo>
                  <a:pt x="726281" y="0"/>
                </a:lnTo>
                <a:lnTo>
                  <a:pt x="754856" y="7143"/>
                </a:lnTo>
                <a:lnTo>
                  <a:pt x="835818" y="35718"/>
                </a:lnTo>
                <a:lnTo>
                  <a:pt x="935831" y="76200"/>
                </a:lnTo>
                <a:lnTo>
                  <a:pt x="1004887" y="111918"/>
                </a:lnTo>
                <a:lnTo>
                  <a:pt x="1057275" y="138112"/>
                </a:lnTo>
                <a:lnTo>
                  <a:pt x="1121568" y="178593"/>
                </a:lnTo>
                <a:lnTo>
                  <a:pt x="1169193" y="211931"/>
                </a:lnTo>
                <a:lnTo>
                  <a:pt x="1209675" y="245268"/>
                </a:lnTo>
                <a:lnTo>
                  <a:pt x="1228725" y="266700"/>
                </a:lnTo>
                <a:lnTo>
                  <a:pt x="1240631" y="290512"/>
                </a:lnTo>
                <a:lnTo>
                  <a:pt x="1243012" y="309562"/>
                </a:lnTo>
                <a:lnTo>
                  <a:pt x="1238250" y="338137"/>
                </a:lnTo>
                <a:lnTo>
                  <a:pt x="1228725" y="357187"/>
                </a:lnTo>
                <a:lnTo>
                  <a:pt x="1200150" y="383381"/>
                </a:lnTo>
                <a:lnTo>
                  <a:pt x="1162050" y="407193"/>
                </a:lnTo>
                <a:lnTo>
                  <a:pt x="1128712" y="442912"/>
                </a:lnTo>
                <a:lnTo>
                  <a:pt x="1085850" y="511968"/>
                </a:lnTo>
                <a:lnTo>
                  <a:pt x="978693" y="692943"/>
                </a:lnTo>
                <a:lnTo>
                  <a:pt x="919162" y="790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4DEC2DA-FAFF-4D6C-B6F4-FB4048BA8837}"/>
              </a:ext>
            </a:extLst>
          </p:cNvPr>
          <p:cNvSpPr/>
          <p:nvPr/>
        </p:nvSpPr>
        <p:spPr>
          <a:xfrm>
            <a:off x="4208463" y="4452939"/>
            <a:ext cx="1471612" cy="942975"/>
          </a:xfrm>
          <a:custGeom>
            <a:avLst/>
            <a:gdLst>
              <a:gd name="connsiteX0" fmla="*/ 550069 w 1471612"/>
              <a:gd name="connsiteY0" fmla="*/ 333375 h 942975"/>
              <a:gd name="connsiteX1" fmla="*/ 73819 w 1471612"/>
              <a:gd name="connsiteY1" fmla="*/ 461962 h 942975"/>
              <a:gd name="connsiteX2" fmla="*/ 0 w 1471612"/>
              <a:gd name="connsiteY2" fmla="*/ 333375 h 942975"/>
              <a:gd name="connsiteX3" fmla="*/ 581025 w 1471612"/>
              <a:gd name="connsiteY3" fmla="*/ 178593 h 942975"/>
              <a:gd name="connsiteX4" fmla="*/ 902494 w 1471612"/>
              <a:gd name="connsiteY4" fmla="*/ 90487 h 942975"/>
              <a:gd name="connsiteX5" fmla="*/ 964406 w 1471612"/>
              <a:gd name="connsiteY5" fmla="*/ 59531 h 942975"/>
              <a:gd name="connsiteX6" fmla="*/ 1019175 w 1471612"/>
              <a:gd name="connsiteY6" fmla="*/ 35718 h 942975"/>
              <a:gd name="connsiteX7" fmla="*/ 1076325 w 1471612"/>
              <a:gd name="connsiteY7" fmla="*/ 14287 h 942975"/>
              <a:gd name="connsiteX8" fmla="*/ 1107281 w 1471612"/>
              <a:gd name="connsiteY8" fmla="*/ 4762 h 942975"/>
              <a:gd name="connsiteX9" fmla="*/ 1131094 w 1471612"/>
              <a:gd name="connsiteY9" fmla="*/ 0 h 942975"/>
              <a:gd name="connsiteX10" fmla="*/ 1154906 w 1471612"/>
              <a:gd name="connsiteY10" fmla="*/ 2381 h 942975"/>
              <a:gd name="connsiteX11" fmla="*/ 1185862 w 1471612"/>
              <a:gd name="connsiteY11" fmla="*/ 16668 h 942975"/>
              <a:gd name="connsiteX12" fmla="*/ 1216819 w 1471612"/>
              <a:gd name="connsiteY12" fmla="*/ 38100 h 942975"/>
              <a:gd name="connsiteX13" fmla="*/ 1257300 w 1471612"/>
              <a:gd name="connsiteY13" fmla="*/ 71437 h 942975"/>
              <a:gd name="connsiteX14" fmla="*/ 1304925 w 1471612"/>
              <a:gd name="connsiteY14" fmla="*/ 116681 h 942975"/>
              <a:gd name="connsiteX15" fmla="*/ 1350169 w 1471612"/>
              <a:gd name="connsiteY15" fmla="*/ 145256 h 942975"/>
              <a:gd name="connsiteX16" fmla="*/ 1397794 w 1471612"/>
              <a:gd name="connsiteY16" fmla="*/ 178593 h 942975"/>
              <a:gd name="connsiteX17" fmla="*/ 1426369 w 1471612"/>
              <a:gd name="connsiteY17" fmla="*/ 202406 h 942975"/>
              <a:gd name="connsiteX18" fmla="*/ 1452562 w 1471612"/>
              <a:gd name="connsiteY18" fmla="*/ 230981 h 942975"/>
              <a:gd name="connsiteX19" fmla="*/ 1466850 w 1471612"/>
              <a:gd name="connsiteY19" fmla="*/ 252412 h 942975"/>
              <a:gd name="connsiteX20" fmla="*/ 1471612 w 1471612"/>
              <a:gd name="connsiteY20" fmla="*/ 276225 h 942975"/>
              <a:gd name="connsiteX21" fmla="*/ 1464469 w 1471612"/>
              <a:gd name="connsiteY21" fmla="*/ 304800 h 942975"/>
              <a:gd name="connsiteX22" fmla="*/ 1443037 w 1471612"/>
              <a:gd name="connsiteY22" fmla="*/ 330993 h 942975"/>
              <a:gd name="connsiteX23" fmla="*/ 1423987 w 1471612"/>
              <a:gd name="connsiteY23" fmla="*/ 354806 h 942975"/>
              <a:gd name="connsiteX24" fmla="*/ 1393031 w 1471612"/>
              <a:gd name="connsiteY24" fmla="*/ 404812 h 942975"/>
              <a:gd name="connsiteX25" fmla="*/ 1362075 w 1471612"/>
              <a:gd name="connsiteY25" fmla="*/ 478631 h 942975"/>
              <a:gd name="connsiteX26" fmla="*/ 1319212 w 1471612"/>
              <a:gd name="connsiteY26" fmla="*/ 607218 h 942975"/>
              <a:gd name="connsiteX27" fmla="*/ 1264444 w 1471612"/>
              <a:gd name="connsiteY27" fmla="*/ 797718 h 942975"/>
              <a:gd name="connsiteX28" fmla="*/ 1257300 w 1471612"/>
              <a:gd name="connsiteY28" fmla="*/ 835818 h 942975"/>
              <a:gd name="connsiteX29" fmla="*/ 1245394 w 1471612"/>
              <a:gd name="connsiteY29" fmla="*/ 942975 h 942975"/>
              <a:gd name="connsiteX30" fmla="*/ 1007269 w 1471612"/>
              <a:gd name="connsiteY30" fmla="*/ 921543 h 942975"/>
              <a:gd name="connsiteX31" fmla="*/ 1064419 w 1471612"/>
              <a:gd name="connsiteY31" fmla="*/ 659606 h 942975"/>
              <a:gd name="connsiteX32" fmla="*/ 1119187 w 1471612"/>
              <a:gd name="connsiteY32" fmla="*/ 404812 h 942975"/>
              <a:gd name="connsiteX33" fmla="*/ 1145381 w 1471612"/>
              <a:gd name="connsiteY33" fmla="*/ 278606 h 942975"/>
              <a:gd name="connsiteX34" fmla="*/ 1147762 w 1471612"/>
              <a:gd name="connsiteY34" fmla="*/ 247650 h 942975"/>
              <a:gd name="connsiteX35" fmla="*/ 1140619 w 1471612"/>
              <a:gd name="connsiteY35" fmla="*/ 221456 h 942975"/>
              <a:gd name="connsiteX36" fmla="*/ 1119187 w 1471612"/>
              <a:gd name="connsiteY36" fmla="*/ 207168 h 942975"/>
              <a:gd name="connsiteX37" fmla="*/ 1083469 w 1471612"/>
              <a:gd name="connsiteY37" fmla="*/ 202406 h 942975"/>
              <a:gd name="connsiteX38" fmla="*/ 1035844 w 1471612"/>
              <a:gd name="connsiteY38" fmla="*/ 209550 h 942975"/>
              <a:gd name="connsiteX39" fmla="*/ 773906 w 1471612"/>
              <a:gd name="connsiteY39" fmla="*/ 278606 h 942975"/>
              <a:gd name="connsiteX40" fmla="*/ 550069 w 1471612"/>
              <a:gd name="connsiteY40" fmla="*/ 333375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71612" h="942975">
                <a:moveTo>
                  <a:pt x="550069" y="333375"/>
                </a:moveTo>
                <a:lnTo>
                  <a:pt x="73819" y="461962"/>
                </a:lnTo>
                <a:lnTo>
                  <a:pt x="0" y="333375"/>
                </a:lnTo>
                <a:lnTo>
                  <a:pt x="581025" y="178593"/>
                </a:lnTo>
                <a:lnTo>
                  <a:pt x="902494" y="90487"/>
                </a:lnTo>
                <a:lnTo>
                  <a:pt x="964406" y="59531"/>
                </a:lnTo>
                <a:lnTo>
                  <a:pt x="1019175" y="35718"/>
                </a:lnTo>
                <a:lnTo>
                  <a:pt x="1076325" y="14287"/>
                </a:lnTo>
                <a:lnTo>
                  <a:pt x="1107281" y="4762"/>
                </a:lnTo>
                <a:lnTo>
                  <a:pt x="1131094" y="0"/>
                </a:lnTo>
                <a:lnTo>
                  <a:pt x="1154906" y="2381"/>
                </a:lnTo>
                <a:lnTo>
                  <a:pt x="1185862" y="16668"/>
                </a:lnTo>
                <a:lnTo>
                  <a:pt x="1216819" y="38100"/>
                </a:lnTo>
                <a:lnTo>
                  <a:pt x="1257300" y="71437"/>
                </a:lnTo>
                <a:lnTo>
                  <a:pt x="1304925" y="116681"/>
                </a:lnTo>
                <a:lnTo>
                  <a:pt x="1350169" y="145256"/>
                </a:lnTo>
                <a:lnTo>
                  <a:pt x="1397794" y="178593"/>
                </a:lnTo>
                <a:lnTo>
                  <a:pt x="1426369" y="202406"/>
                </a:lnTo>
                <a:lnTo>
                  <a:pt x="1452562" y="230981"/>
                </a:lnTo>
                <a:lnTo>
                  <a:pt x="1466850" y="252412"/>
                </a:lnTo>
                <a:lnTo>
                  <a:pt x="1471612" y="276225"/>
                </a:lnTo>
                <a:lnTo>
                  <a:pt x="1464469" y="304800"/>
                </a:lnTo>
                <a:lnTo>
                  <a:pt x="1443037" y="330993"/>
                </a:lnTo>
                <a:lnTo>
                  <a:pt x="1423987" y="354806"/>
                </a:lnTo>
                <a:lnTo>
                  <a:pt x="1393031" y="404812"/>
                </a:lnTo>
                <a:lnTo>
                  <a:pt x="1362075" y="478631"/>
                </a:lnTo>
                <a:lnTo>
                  <a:pt x="1319212" y="607218"/>
                </a:lnTo>
                <a:lnTo>
                  <a:pt x="1264444" y="797718"/>
                </a:lnTo>
                <a:lnTo>
                  <a:pt x="1257300" y="835818"/>
                </a:lnTo>
                <a:lnTo>
                  <a:pt x="1245394" y="942975"/>
                </a:lnTo>
                <a:lnTo>
                  <a:pt x="1007269" y="921543"/>
                </a:lnTo>
                <a:lnTo>
                  <a:pt x="1064419" y="659606"/>
                </a:lnTo>
                <a:lnTo>
                  <a:pt x="1119187" y="404812"/>
                </a:lnTo>
                <a:lnTo>
                  <a:pt x="1145381" y="278606"/>
                </a:lnTo>
                <a:lnTo>
                  <a:pt x="1147762" y="247650"/>
                </a:lnTo>
                <a:lnTo>
                  <a:pt x="1140619" y="221456"/>
                </a:lnTo>
                <a:lnTo>
                  <a:pt x="1119187" y="207168"/>
                </a:lnTo>
                <a:lnTo>
                  <a:pt x="1083469" y="202406"/>
                </a:lnTo>
                <a:lnTo>
                  <a:pt x="1035844" y="209550"/>
                </a:lnTo>
                <a:lnTo>
                  <a:pt x="773906" y="278606"/>
                </a:lnTo>
                <a:lnTo>
                  <a:pt x="550069" y="3333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F70E66E-E7F7-40B0-94FC-9D9739488357}"/>
              </a:ext>
            </a:extLst>
          </p:cNvPr>
          <p:cNvSpPr/>
          <p:nvPr/>
        </p:nvSpPr>
        <p:spPr>
          <a:xfrm>
            <a:off x="4437064" y="5276850"/>
            <a:ext cx="1019175" cy="388938"/>
          </a:xfrm>
          <a:custGeom>
            <a:avLst/>
            <a:gdLst>
              <a:gd name="connsiteX0" fmla="*/ 359569 w 1019175"/>
              <a:gd name="connsiteY0" fmla="*/ 280988 h 388144"/>
              <a:gd name="connsiteX1" fmla="*/ 54769 w 1019175"/>
              <a:gd name="connsiteY1" fmla="*/ 388144 h 388144"/>
              <a:gd name="connsiteX2" fmla="*/ 0 w 1019175"/>
              <a:gd name="connsiteY2" fmla="*/ 228600 h 388144"/>
              <a:gd name="connsiteX3" fmla="*/ 171450 w 1019175"/>
              <a:gd name="connsiteY3" fmla="*/ 176213 h 388144"/>
              <a:gd name="connsiteX4" fmla="*/ 552450 w 1019175"/>
              <a:gd name="connsiteY4" fmla="*/ 66675 h 388144"/>
              <a:gd name="connsiteX5" fmla="*/ 812006 w 1019175"/>
              <a:gd name="connsiteY5" fmla="*/ 0 h 388144"/>
              <a:gd name="connsiteX6" fmla="*/ 1009650 w 1019175"/>
              <a:gd name="connsiteY6" fmla="*/ 42863 h 388144"/>
              <a:gd name="connsiteX7" fmla="*/ 1019175 w 1019175"/>
              <a:gd name="connsiteY7" fmla="*/ 69056 h 388144"/>
              <a:gd name="connsiteX8" fmla="*/ 1016794 w 1019175"/>
              <a:gd name="connsiteY8" fmla="*/ 130969 h 388144"/>
              <a:gd name="connsiteX9" fmla="*/ 1007269 w 1019175"/>
              <a:gd name="connsiteY9" fmla="*/ 150019 h 388144"/>
              <a:gd name="connsiteX10" fmla="*/ 983456 w 1019175"/>
              <a:gd name="connsiteY10" fmla="*/ 180975 h 388144"/>
              <a:gd name="connsiteX11" fmla="*/ 954881 w 1019175"/>
              <a:gd name="connsiteY11" fmla="*/ 200025 h 388144"/>
              <a:gd name="connsiteX12" fmla="*/ 881062 w 1019175"/>
              <a:gd name="connsiteY12" fmla="*/ 209550 h 388144"/>
              <a:gd name="connsiteX13" fmla="*/ 714375 w 1019175"/>
              <a:gd name="connsiteY13" fmla="*/ 207169 h 388144"/>
              <a:gd name="connsiteX14" fmla="*/ 564356 w 1019175"/>
              <a:gd name="connsiteY14" fmla="*/ 221456 h 388144"/>
              <a:gd name="connsiteX15" fmla="*/ 504825 w 1019175"/>
              <a:gd name="connsiteY15" fmla="*/ 238125 h 388144"/>
              <a:gd name="connsiteX16" fmla="*/ 359569 w 1019175"/>
              <a:gd name="connsiteY16" fmla="*/ 280988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19175" h="388144">
                <a:moveTo>
                  <a:pt x="359569" y="280988"/>
                </a:moveTo>
                <a:lnTo>
                  <a:pt x="54769" y="388144"/>
                </a:lnTo>
                <a:lnTo>
                  <a:pt x="0" y="228600"/>
                </a:lnTo>
                <a:lnTo>
                  <a:pt x="171450" y="176213"/>
                </a:lnTo>
                <a:lnTo>
                  <a:pt x="552450" y="66675"/>
                </a:lnTo>
                <a:lnTo>
                  <a:pt x="812006" y="0"/>
                </a:lnTo>
                <a:lnTo>
                  <a:pt x="1009650" y="42863"/>
                </a:lnTo>
                <a:lnTo>
                  <a:pt x="1019175" y="69056"/>
                </a:lnTo>
                <a:cubicBezTo>
                  <a:pt x="1018381" y="89694"/>
                  <a:pt x="1017588" y="110331"/>
                  <a:pt x="1016794" y="130969"/>
                </a:cubicBezTo>
                <a:lnTo>
                  <a:pt x="1007269" y="150019"/>
                </a:lnTo>
                <a:lnTo>
                  <a:pt x="983456" y="180975"/>
                </a:lnTo>
                <a:lnTo>
                  <a:pt x="954881" y="200025"/>
                </a:lnTo>
                <a:lnTo>
                  <a:pt x="881062" y="209550"/>
                </a:lnTo>
                <a:lnTo>
                  <a:pt x="714375" y="207169"/>
                </a:lnTo>
                <a:lnTo>
                  <a:pt x="564356" y="221456"/>
                </a:lnTo>
                <a:lnTo>
                  <a:pt x="504825" y="238125"/>
                </a:lnTo>
                <a:lnTo>
                  <a:pt x="359569" y="28098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3E77BCF-FAF4-4D79-B0A0-64344E572F97}"/>
              </a:ext>
            </a:extLst>
          </p:cNvPr>
          <p:cNvSpPr/>
          <p:nvPr/>
        </p:nvSpPr>
        <p:spPr>
          <a:xfrm>
            <a:off x="6161088" y="2265363"/>
            <a:ext cx="1924050" cy="449262"/>
          </a:xfrm>
          <a:custGeom>
            <a:avLst/>
            <a:gdLst>
              <a:gd name="connsiteX0" fmla="*/ 1321594 w 1924050"/>
              <a:gd name="connsiteY0" fmla="*/ 316706 h 450056"/>
              <a:gd name="connsiteX1" fmla="*/ 831056 w 1924050"/>
              <a:gd name="connsiteY1" fmla="*/ 390525 h 450056"/>
              <a:gd name="connsiteX2" fmla="*/ 781050 w 1924050"/>
              <a:gd name="connsiteY2" fmla="*/ 423862 h 450056"/>
              <a:gd name="connsiteX3" fmla="*/ 495300 w 1924050"/>
              <a:gd name="connsiteY3" fmla="*/ 440531 h 450056"/>
              <a:gd name="connsiteX4" fmla="*/ 290512 w 1924050"/>
              <a:gd name="connsiteY4" fmla="*/ 450056 h 450056"/>
              <a:gd name="connsiteX5" fmla="*/ 0 w 1924050"/>
              <a:gd name="connsiteY5" fmla="*/ 388144 h 450056"/>
              <a:gd name="connsiteX6" fmla="*/ 88106 w 1924050"/>
              <a:gd name="connsiteY6" fmla="*/ 276225 h 450056"/>
              <a:gd name="connsiteX7" fmla="*/ 195262 w 1924050"/>
              <a:gd name="connsiteY7" fmla="*/ 292894 h 450056"/>
              <a:gd name="connsiteX8" fmla="*/ 450056 w 1924050"/>
              <a:gd name="connsiteY8" fmla="*/ 285750 h 450056"/>
              <a:gd name="connsiteX9" fmla="*/ 628650 w 1924050"/>
              <a:gd name="connsiteY9" fmla="*/ 264319 h 450056"/>
              <a:gd name="connsiteX10" fmla="*/ 907256 w 1924050"/>
              <a:gd name="connsiteY10" fmla="*/ 211931 h 450056"/>
              <a:gd name="connsiteX11" fmla="*/ 1095375 w 1924050"/>
              <a:gd name="connsiteY11" fmla="*/ 166687 h 450056"/>
              <a:gd name="connsiteX12" fmla="*/ 1347787 w 1924050"/>
              <a:gd name="connsiteY12" fmla="*/ 100012 h 450056"/>
              <a:gd name="connsiteX13" fmla="*/ 1381125 w 1924050"/>
              <a:gd name="connsiteY13" fmla="*/ 78581 h 450056"/>
              <a:gd name="connsiteX14" fmla="*/ 1452562 w 1924050"/>
              <a:gd name="connsiteY14" fmla="*/ 35719 h 450056"/>
              <a:gd name="connsiteX15" fmla="*/ 1497806 w 1924050"/>
              <a:gd name="connsiteY15" fmla="*/ 11906 h 450056"/>
              <a:gd name="connsiteX16" fmla="*/ 1531144 w 1924050"/>
              <a:gd name="connsiteY16" fmla="*/ 0 h 450056"/>
              <a:gd name="connsiteX17" fmla="*/ 1557337 w 1924050"/>
              <a:gd name="connsiteY17" fmla="*/ 2381 h 450056"/>
              <a:gd name="connsiteX18" fmla="*/ 1633537 w 1924050"/>
              <a:gd name="connsiteY18" fmla="*/ 19050 h 450056"/>
              <a:gd name="connsiteX19" fmla="*/ 1750219 w 1924050"/>
              <a:gd name="connsiteY19" fmla="*/ 54769 h 450056"/>
              <a:gd name="connsiteX20" fmla="*/ 1816894 w 1924050"/>
              <a:gd name="connsiteY20" fmla="*/ 78581 h 450056"/>
              <a:gd name="connsiteX21" fmla="*/ 1871662 w 1924050"/>
              <a:gd name="connsiteY21" fmla="*/ 107156 h 450056"/>
              <a:gd name="connsiteX22" fmla="*/ 1907381 w 1924050"/>
              <a:gd name="connsiteY22" fmla="*/ 128587 h 450056"/>
              <a:gd name="connsiteX23" fmla="*/ 1921669 w 1924050"/>
              <a:gd name="connsiteY23" fmla="*/ 140494 h 450056"/>
              <a:gd name="connsiteX24" fmla="*/ 1924050 w 1924050"/>
              <a:gd name="connsiteY24" fmla="*/ 159544 h 450056"/>
              <a:gd name="connsiteX25" fmla="*/ 1909762 w 1924050"/>
              <a:gd name="connsiteY25" fmla="*/ 188119 h 450056"/>
              <a:gd name="connsiteX26" fmla="*/ 1881187 w 1924050"/>
              <a:gd name="connsiteY26" fmla="*/ 219075 h 450056"/>
              <a:gd name="connsiteX27" fmla="*/ 1826419 w 1924050"/>
              <a:gd name="connsiteY27" fmla="*/ 242887 h 450056"/>
              <a:gd name="connsiteX28" fmla="*/ 1766887 w 1924050"/>
              <a:gd name="connsiteY28" fmla="*/ 254794 h 450056"/>
              <a:gd name="connsiteX29" fmla="*/ 1571625 w 1924050"/>
              <a:gd name="connsiteY29" fmla="*/ 280987 h 450056"/>
              <a:gd name="connsiteX30" fmla="*/ 1321594 w 1924050"/>
              <a:gd name="connsiteY30" fmla="*/ 31670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24050" h="450056">
                <a:moveTo>
                  <a:pt x="1321594" y="316706"/>
                </a:moveTo>
                <a:lnTo>
                  <a:pt x="831056" y="390525"/>
                </a:lnTo>
                <a:lnTo>
                  <a:pt x="781050" y="423862"/>
                </a:lnTo>
                <a:lnTo>
                  <a:pt x="495300" y="440531"/>
                </a:lnTo>
                <a:lnTo>
                  <a:pt x="290512" y="450056"/>
                </a:lnTo>
                <a:lnTo>
                  <a:pt x="0" y="388144"/>
                </a:lnTo>
                <a:lnTo>
                  <a:pt x="88106" y="276225"/>
                </a:lnTo>
                <a:lnTo>
                  <a:pt x="195262" y="292894"/>
                </a:lnTo>
                <a:lnTo>
                  <a:pt x="450056" y="285750"/>
                </a:lnTo>
                <a:lnTo>
                  <a:pt x="628650" y="264319"/>
                </a:lnTo>
                <a:lnTo>
                  <a:pt x="907256" y="211931"/>
                </a:lnTo>
                <a:lnTo>
                  <a:pt x="1095375" y="166687"/>
                </a:lnTo>
                <a:lnTo>
                  <a:pt x="1347787" y="100012"/>
                </a:lnTo>
                <a:lnTo>
                  <a:pt x="1381125" y="78581"/>
                </a:lnTo>
                <a:lnTo>
                  <a:pt x="1452562" y="35719"/>
                </a:lnTo>
                <a:lnTo>
                  <a:pt x="1497806" y="11906"/>
                </a:lnTo>
                <a:lnTo>
                  <a:pt x="1531144" y="0"/>
                </a:lnTo>
                <a:lnTo>
                  <a:pt x="1557337" y="2381"/>
                </a:lnTo>
                <a:lnTo>
                  <a:pt x="1633537" y="19050"/>
                </a:lnTo>
                <a:lnTo>
                  <a:pt x="1750219" y="54769"/>
                </a:lnTo>
                <a:lnTo>
                  <a:pt x="1816894" y="78581"/>
                </a:lnTo>
                <a:lnTo>
                  <a:pt x="1871662" y="107156"/>
                </a:lnTo>
                <a:lnTo>
                  <a:pt x="1907381" y="128587"/>
                </a:lnTo>
                <a:lnTo>
                  <a:pt x="1921669" y="140494"/>
                </a:lnTo>
                <a:lnTo>
                  <a:pt x="1924050" y="159544"/>
                </a:lnTo>
                <a:lnTo>
                  <a:pt x="1909762" y="188119"/>
                </a:lnTo>
                <a:lnTo>
                  <a:pt x="1881187" y="219075"/>
                </a:lnTo>
                <a:lnTo>
                  <a:pt x="1826419" y="242887"/>
                </a:lnTo>
                <a:lnTo>
                  <a:pt x="1766887" y="254794"/>
                </a:lnTo>
                <a:lnTo>
                  <a:pt x="1571625" y="280987"/>
                </a:lnTo>
                <a:lnTo>
                  <a:pt x="1321594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D2CF1F1-F752-4D17-9C8A-95A28E9F1171}"/>
              </a:ext>
            </a:extLst>
          </p:cNvPr>
          <p:cNvSpPr/>
          <p:nvPr/>
        </p:nvSpPr>
        <p:spPr>
          <a:xfrm>
            <a:off x="5611814" y="3340101"/>
            <a:ext cx="2954337" cy="650875"/>
          </a:xfrm>
          <a:custGeom>
            <a:avLst/>
            <a:gdLst>
              <a:gd name="connsiteX0" fmla="*/ 2099362 w 2953637"/>
              <a:gd name="connsiteY0" fmla="*/ 308140 h 651353"/>
              <a:gd name="connsiteX1" fmla="*/ 1608341 w 2953637"/>
              <a:gd name="connsiteY1" fmla="*/ 343213 h 651353"/>
              <a:gd name="connsiteX2" fmla="*/ 1392894 w 2953637"/>
              <a:gd name="connsiteY2" fmla="*/ 373276 h 651353"/>
              <a:gd name="connsiteX3" fmla="*/ 1159910 w 2953637"/>
              <a:gd name="connsiteY3" fmla="*/ 413359 h 651353"/>
              <a:gd name="connsiteX4" fmla="*/ 997071 w 2953637"/>
              <a:gd name="connsiteY4" fmla="*/ 448432 h 651353"/>
              <a:gd name="connsiteX5" fmla="*/ 874316 w 2953637"/>
              <a:gd name="connsiteY5" fmla="*/ 478494 h 651353"/>
              <a:gd name="connsiteX6" fmla="*/ 754066 w 2953637"/>
              <a:gd name="connsiteY6" fmla="*/ 513567 h 651353"/>
              <a:gd name="connsiteX7" fmla="*/ 663879 w 2953637"/>
              <a:gd name="connsiteY7" fmla="*/ 546135 h 651353"/>
              <a:gd name="connsiteX8" fmla="*/ 571186 w 2953637"/>
              <a:gd name="connsiteY8" fmla="*/ 591228 h 651353"/>
              <a:gd name="connsiteX9" fmla="*/ 523588 w 2953637"/>
              <a:gd name="connsiteY9" fmla="*/ 618786 h 651353"/>
              <a:gd name="connsiteX10" fmla="*/ 480999 w 2953637"/>
              <a:gd name="connsiteY10" fmla="*/ 638827 h 651353"/>
              <a:gd name="connsiteX11" fmla="*/ 445926 w 2953637"/>
              <a:gd name="connsiteY11" fmla="*/ 648848 h 651353"/>
              <a:gd name="connsiteX12" fmla="*/ 425885 w 2953637"/>
              <a:gd name="connsiteY12" fmla="*/ 651353 h 651353"/>
              <a:gd name="connsiteX13" fmla="*/ 400832 w 2953637"/>
              <a:gd name="connsiteY13" fmla="*/ 648848 h 651353"/>
              <a:gd name="connsiteX14" fmla="*/ 348223 w 2953637"/>
              <a:gd name="connsiteY14" fmla="*/ 628806 h 651353"/>
              <a:gd name="connsiteX15" fmla="*/ 278077 w 2953637"/>
              <a:gd name="connsiteY15" fmla="*/ 588723 h 651353"/>
              <a:gd name="connsiteX16" fmla="*/ 210437 w 2953637"/>
              <a:gd name="connsiteY16" fmla="*/ 538619 h 651353"/>
              <a:gd name="connsiteX17" fmla="*/ 145301 w 2953637"/>
              <a:gd name="connsiteY17" fmla="*/ 483505 h 651353"/>
              <a:gd name="connsiteX18" fmla="*/ 92692 w 2953637"/>
              <a:gd name="connsiteY18" fmla="*/ 433400 h 651353"/>
              <a:gd name="connsiteX19" fmla="*/ 72651 w 2953637"/>
              <a:gd name="connsiteY19" fmla="*/ 408348 h 651353"/>
              <a:gd name="connsiteX20" fmla="*/ 45093 w 2953637"/>
              <a:gd name="connsiteY20" fmla="*/ 375781 h 651353"/>
              <a:gd name="connsiteX21" fmla="*/ 25052 w 2953637"/>
              <a:gd name="connsiteY21" fmla="*/ 343213 h 651353"/>
              <a:gd name="connsiteX22" fmla="*/ 10020 w 2953637"/>
              <a:gd name="connsiteY22" fmla="*/ 308140 h 651353"/>
              <a:gd name="connsiteX23" fmla="*/ 0 w 2953637"/>
              <a:gd name="connsiteY23" fmla="*/ 275573 h 651353"/>
              <a:gd name="connsiteX24" fmla="*/ 0 w 2953637"/>
              <a:gd name="connsiteY24" fmla="*/ 255531 h 651353"/>
              <a:gd name="connsiteX25" fmla="*/ 10020 w 2953637"/>
              <a:gd name="connsiteY25" fmla="*/ 240500 h 651353"/>
              <a:gd name="connsiteX26" fmla="*/ 37578 w 2953637"/>
              <a:gd name="connsiteY26" fmla="*/ 235489 h 651353"/>
              <a:gd name="connsiteX27" fmla="*/ 52609 w 2953637"/>
              <a:gd name="connsiteY27" fmla="*/ 243005 h 651353"/>
              <a:gd name="connsiteX28" fmla="*/ 77661 w 2953637"/>
              <a:gd name="connsiteY28" fmla="*/ 273067 h 651353"/>
              <a:gd name="connsiteX29" fmla="*/ 127765 w 2953637"/>
              <a:gd name="connsiteY29" fmla="*/ 318161 h 651353"/>
              <a:gd name="connsiteX30" fmla="*/ 170354 w 2953637"/>
              <a:gd name="connsiteY30" fmla="*/ 350729 h 651353"/>
              <a:gd name="connsiteX31" fmla="*/ 220458 w 2953637"/>
              <a:gd name="connsiteY31" fmla="*/ 380791 h 651353"/>
              <a:gd name="connsiteX32" fmla="*/ 273067 w 2953637"/>
              <a:gd name="connsiteY32" fmla="*/ 400833 h 651353"/>
              <a:gd name="connsiteX33" fmla="*/ 333192 w 2953637"/>
              <a:gd name="connsiteY33" fmla="*/ 408348 h 651353"/>
              <a:gd name="connsiteX34" fmla="*/ 388306 w 2953637"/>
              <a:gd name="connsiteY34" fmla="*/ 405843 h 651353"/>
              <a:gd name="connsiteX35" fmla="*/ 455947 w 2953637"/>
              <a:gd name="connsiteY35" fmla="*/ 390812 h 651353"/>
              <a:gd name="connsiteX36" fmla="*/ 553650 w 2953637"/>
              <a:gd name="connsiteY36" fmla="*/ 365760 h 651353"/>
              <a:gd name="connsiteX37" fmla="*/ 1124837 w 2953637"/>
              <a:gd name="connsiteY37" fmla="*/ 245510 h 651353"/>
              <a:gd name="connsiteX38" fmla="*/ 1397904 w 2953637"/>
              <a:gd name="connsiteY38" fmla="*/ 195406 h 651353"/>
              <a:gd name="connsiteX39" fmla="*/ 1615857 w 2953637"/>
              <a:gd name="connsiteY39" fmla="*/ 165343 h 651353"/>
              <a:gd name="connsiteX40" fmla="*/ 1898945 w 2953637"/>
              <a:gd name="connsiteY40" fmla="*/ 120250 h 651353"/>
              <a:gd name="connsiteX41" fmla="*/ 2269716 w 2953637"/>
              <a:gd name="connsiteY41" fmla="*/ 80166 h 651353"/>
              <a:gd name="connsiteX42" fmla="*/ 2379945 w 2953637"/>
              <a:gd name="connsiteY42" fmla="*/ 70146 h 651353"/>
              <a:gd name="connsiteX43" fmla="*/ 2415018 w 2953637"/>
              <a:gd name="connsiteY43" fmla="*/ 47599 h 651353"/>
              <a:gd name="connsiteX44" fmla="*/ 2495184 w 2953637"/>
              <a:gd name="connsiteY44" fmla="*/ 15031 h 651353"/>
              <a:gd name="connsiteX45" fmla="*/ 2567835 w 2953637"/>
              <a:gd name="connsiteY45" fmla="*/ 0 h 651353"/>
              <a:gd name="connsiteX46" fmla="*/ 2595392 w 2953637"/>
              <a:gd name="connsiteY46" fmla="*/ 2505 h 651353"/>
              <a:gd name="connsiteX47" fmla="*/ 2678064 w 2953637"/>
              <a:gd name="connsiteY47" fmla="*/ 30062 h 651353"/>
              <a:gd name="connsiteX48" fmla="*/ 2765746 w 2953637"/>
              <a:gd name="connsiteY48" fmla="*/ 65135 h 651353"/>
              <a:gd name="connsiteX49" fmla="*/ 2823366 w 2953637"/>
              <a:gd name="connsiteY49" fmla="*/ 90187 h 651353"/>
              <a:gd name="connsiteX50" fmla="*/ 2843408 w 2953637"/>
              <a:gd name="connsiteY50" fmla="*/ 105219 h 651353"/>
              <a:gd name="connsiteX51" fmla="*/ 2898522 w 2953637"/>
              <a:gd name="connsiteY51" fmla="*/ 142797 h 651353"/>
              <a:gd name="connsiteX52" fmla="*/ 2933595 w 2953637"/>
              <a:gd name="connsiteY52" fmla="*/ 172859 h 651353"/>
              <a:gd name="connsiteX53" fmla="*/ 2948626 w 2953637"/>
              <a:gd name="connsiteY53" fmla="*/ 187890 h 651353"/>
              <a:gd name="connsiteX54" fmla="*/ 2953637 w 2953637"/>
              <a:gd name="connsiteY54" fmla="*/ 200416 h 651353"/>
              <a:gd name="connsiteX55" fmla="*/ 2953637 w 2953637"/>
              <a:gd name="connsiteY55" fmla="*/ 225468 h 651353"/>
              <a:gd name="connsiteX56" fmla="*/ 2936100 w 2953637"/>
              <a:gd name="connsiteY56" fmla="*/ 273067 h 651353"/>
              <a:gd name="connsiteX57" fmla="*/ 2916059 w 2953637"/>
              <a:gd name="connsiteY57" fmla="*/ 290604 h 651353"/>
              <a:gd name="connsiteX58" fmla="*/ 2853429 w 2953637"/>
              <a:gd name="connsiteY58" fmla="*/ 298119 h 651353"/>
              <a:gd name="connsiteX59" fmla="*/ 2442575 w 2953637"/>
              <a:gd name="connsiteY59" fmla="*/ 295614 h 651353"/>
              <a:gd name="connsiteX60" fmla="*/ 2099362 w 2953637"/>
              <a:gd name="connsiteY60" fmla="*/ 308140 h 65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953637" h="651353">
                <a:moveTo>
                  <a:pt x="2099362" y="308140"/>
                </a:moveTo>
                <a:lnTo>
                  <a:pt x="1608341" y="343213"/>
                </a:lnTo>
                <a:lnTo>
                  <a:pt x="1392894" y="373276"/>
                </a:lnTo>
                <a:lnTo>
                  <a:pt x="1159910" y="413359"/>
                </a:lnTo>
                <a:lnTo>
                  <a:pt x="997071" y="448432"/>
                </a:lnTo>
                <a:lnTo>
                  <a:pt x="874316" y="478494"/>
                </a:lnTo>
                <a:lnTo>
                  <a:pt x="754066" y="513567"/>
                </a:lnTo>
                <a:lnTo>
                  <a:pt x="663879" y="546135"/>
                </a:lnTo>
                <a:lnTo>
                  <a:pt x="571186" y="591228"/>
                </a:lnTo>
                <a:lnTo>
                  <a:pt x="523588" y="618786"/>
                </a:lnTo>
                <a:lnTo>
                  <a:pt x="480999" y="638827"/>
                </a:lnTo>
                <a:lnTo>
                  <a:pt x="445926" y="648848"/>
                </a:lnTo>
                <a:lnTo>
                  <a:pt x="425885" y="651353"/>
                </a:lnTo>
                <a:lnTo>
                  <a:pt x="400832" y="648848"/>
                </a:lnTo>
                <a:lnTo>
                  <a:pt x="348223" y="628806"/>
                </a:lnTo>
                <a:lnTo>
                  <a:pt x="278077" y="588723"/>
                </a:lnTo>
                <a:lnTo>
                  <a:pt x="210437" y="538619"/>
                </a:lnTo>
                <a:lnTo>
                  <a:pt x="145301" y="483505"/>
                </a:lnTo>
                <a:lnTo>
                  <a:pt x="92692" y="433400"/>
                </a:lnTo>
                <a:lnTo>
                  <a:pt x="72651" y="408348"/>
                </a:lnTo>
                <a:lnTo>
                  <a:pt x="45093" y="375781"/>
                </a:lnTo>
                <a:lnTo>
                  <a:pt x="25052" y="343213"/>
                </a:lnTo>
                <a:lnTo>
                  <a:pt x="10020" y="308140"/>
                </a:lnTo>
                <a:lnTo>
                  <a:pt x="0" y="275573"/>
                </a:lnTo>
                <a:lnTo>
                  <a:pt x="0" y="255531"/>
                </a:lnTo>
                <a:lnTo>
                  <a:pt x="10020" y="240500"/>
                </a:lnTo>
                <a:lnTo>
                  <a:pt x="37578" y="235489"/>
                </a:lnTo>
                <a:lnTo>
                  <a:pt x="52609" y="243005"/>
                </a:lnTo>
                <a:lnTo>
                  <a:pt x="77661" y="273067"/>
                </a:lnTo>
                <a:lnTo>
                  <a:pt x="127765" y="318161"/>
                </a:lnTo>
                <a:lnTo>
                  <a:pt x="170354" y="350729"/>
                </a:lnTo>
                <a:lnTo>
                  <a:pt x="220458" y="380791"/>
                </a:lnTo>
                <a:lnTo>
                  <a:pt x="273067" y="400833"/>
                </a:lnTo>
                <a:lnTo>
                  <a:pt x="333192" y="408348"/>
                </a:lnTo>
                <a:lnTo>
                  <a:pt x="388306" y="405843"/>
                </a:lnTo>
                <a:lnTo>
                  <a:pt x="455947" y="390812"/>
                </a:lnTo>
                <a:lnTo>
                  <a:pt x="553650" y="365760"/>
                </a:lnTo>
                <a:lnTo>
                  <a:pt x="1124837" y="245510"/>
                </a:lnTo>
                <a:lnTo>
                  <a:pt x="1397904" y="195406"/>
                </a:lnTo>
                <a:lnTo>
                  <a:pt x="1615857" y="165343"/>
                </a:lnTo>
                <a:lnTo>
                  <a:pt x="1898945" y="120250"/>
                </a:lnTo>
                <a:lnTo>
                  <a:pt x="2269716" y="80166"/>
                </a:lnTo>
                <a:lnTo>
                  <a:pt x="2379945" y="70146"/>
                </a:lnTo>
                <a:lnTo>
                  <a:pt x="2415018" y="47599"/>
                </a:lnTo>
                <a:lnTo>
                  <a:pt x="2495184" y="15031"/>
                </a:lnTo>
                <a:lnTo>
                  <a:pt x="2567835" y="0"/>
                </a:lnTo>
                <a:lnTo>
                  <a:pt x="2595392" y="2505"/>
                </a:lnTo>
                <a:lnTo>
                  <a:pt x="2678064" y="30062"/>
                </a:lnTo>
                <a:lnTo>
                  <a:pt x="2765746" y="65135"/>
                </a:lnTo>
                <a:lnTo>
                  <a:pt x="2823366" y="90187"/>
                </a:lnTo>
                <a:lnTo>
                  <a:pt x="2843408" y="105219"/>
                </a:lnTo>
                <a:lnTo>
                  <a:pt x="2898522" y="142797"/>
                </a:lnTo>
                <a:lnTo>
                  <a:pt x="2933595" y="172859"/>
                </a:lnTo>
                <a:lnTo>
                  <a:pt x="2948626" y="187890"/>
                </a:lnTo>
                <a:lnTo>
                  <a:pt x="2953637" y="200416"/>
                </a:lnTo>
                <a:lnTo>
                  <a:pt x="2953637" y="225468"/>
                </a:lnTo>
                <a:lnTo>
                  <a:pt x="2936100" y="273067"/>
                </a:lnTo>
                <a:lnTo>
                  <a:pt x="2916059" y="290604"/>
                </a:lnTo>
                <a:lnTo>
                  <a:pt x="2853429" y="298119"/>
                </a:lnTo>
                <a:lnTo>
                  <a:pt x="2442575" y="295614"/>
                </a:lnTo>
                <a:lnTo>
                  <a:pt x="2099362" y="3081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D22F3BB-1BBF-48D8-B1BC-A898CD2F60EB}"/>
              </a:ext>
            </a:extLst>
          </p:cNvPr>
          <p:cNvSpPr/>
          <p:nvPr/>
        </p:nvSpPr>
        <p:spPr>
          <a:xfrm rot="16200000">
            <a:off x="5331620" y="4102895"/>
            <a:ext cx="3468687" cy="473075"/>
          </a:xfrm>
          <a:custGeom>
            <a:avLst/>
            <a:gdLst>
              <a:gd name="connsiteX0" fmla="*/ 1797070 w 3470105"/>
              <a:gd name="connsiteY0" fmla="*/ 421143 h 473065"/>
              <a:gd name="connsiteX1" fmla="*/ 1263430 w 3470105"/>
              <a:gd name="connsiteY1" fmla="*/ 403836 h 473065"/>
              <a:gd name="connsiteX2" fmla="*/ 974976 w 3470105"/>
              <a:gd name="connsiteY2" fmla="*/ 392298 h 473065"/>
              <a:gd name="connsiteX3" fmla="*/ 703829 w 3470105"/>
              <a:gd name="connsiteY3" fmla="*/ 380759 h 473065"/>
              <a:gd name="connsiteX4" fmla="*/ 524987 w 3470105"/>
              <a:gd name="connsiteY4" fmla="*/ 369221 h 473065"/>
              <a:gd name="connsiteX5" fmla="*/ 406721 w 3470105"/>
              <a:gd name="connsiteY5" fmla="*/ 360568 h 473065"/>
              <a:gd name="connsiteX6" fmla="*/ 282685 w 3470105"/>
              <a:gd name="connsiteY6" fmla="*/ 346145 h 473065"/>
              <a:gd name="connsiteX7" fmla="*/ 173073 w 3470105"/>
              <a:gd name="connsiteY7" fmla="*/ 331722 h 473065"/>
              <a:gd name="connsiteX8" fmla="*/ 112497 w 3470105"/>
              <a:gd name="connsiteY8" fmla="*/ 320184 h 473065"/>
              <a:gd name="connsiteX9" fmla="*/ 60576 w 3470105"/>
              <a:gd name="connsiteY9" fmla="*/ 308646 h 473065"/>
              <a:gd name="connsiteX10" fmla="*/ 28846 w 3470105"/>
              <a:gd name="connsiteY10" fmla="*/ 297108 h 473065"/>
              <a:gd name="connsiteX11" fmla="*/ 8654 w 3470105"/>
              <a:gd name="connsiteY11" fmla="*/ 285570 h 473065"/>
              <a:gd name="connsiteX12" fmla="*/ 0 w 3470105"/>
              <a:gd name="connsiteY12" fmla="*/ 268262 h 473065"/>
              <a:gd name="connsiteX13" fmla="*/ 2885 w 3470105"/>
              <a:gd name="connsiteY13" fmla="*/ 242301 h 473065"/>
              <a:gd name="connsiteX14" fmla="*/ 34615 w 3470105"/>
              <a:gd name="connsiteY14" fmla="*/ 207687 h 473065"/>
              <a:gd name="connsiteX15" fmla="*/ 63460 w 3470105"/>
              <a:gd name="connsiteY15" fmla="*/ 196149 h 473065"/>
              <a:gd name="connsiteX16" fmla="*/ 594216 w 3470105"/>
              <a:gd name="connsiteY16" fmla="*/ 164419 h 473065"/>
              <a:gd name="connsiteX17" fmla="*/ 1081704 w 3470105"/>
              <a:gd name="connsiteY17" fmla="*/ 149996 h 473065"/>
              <a:gd name="connsiteX18" fmla="*/ 1661497 w 3470105"/>
              <a:gd name="connsiteY18" fmla="*/ 149996 h 473065"/>
              <a:gd name="connsiteX19" fmla="*/ 2371094 w 3470105"/>
              <a:gd name="connsiteY19" fmla="*/ 152881 h 473065"/>
              <a:gd name="connsiteX20" fmla="*/ 2515321 w 3470105"/>
              <a:gd name="connsiteY20" fmla="*/ 152881 h 473065"/>
              <a:gd name="connsiteX21" fmla="*/ 3196073 w 3470105"/>
              <a:gd name="connsiteY21" fmla="*/ 155765 h 473065"/>
              <a:gd name="connsiteX22" fmla="*/ 3265303 w 3470105"/>
              <a:gd name="connsiteY22" fmla="*/ 147112 h 473065"/>
              <a:gd name="connsiteX23" fmla="*/ 3305686 w 3470105"/>
              <a:gd name="connsiteY23" fmla="*/ 135573 h 473065"/>
              <a:gd name="connsiteX24" fmla="*/ 3337416 w 3470105"/>
              <a:gd name="connsiteY24" fmla="*/ 118266 h 473065"/>
              <a:gd name="connsiteX25" fmla="*/ 3363377 w 3470105"/>
              <a:gd name="connsiteY25" fmla="*/ 92305 h 473065"/>
              <a:gd name="connsiteX26" fmla="*/ 3415299 w 3470105"/>
              <a:gd name="connsiteY26" fmla="*/ 0 h 473065"/>
              <a:gd name="connsiteX27" fmla="*/ 3470105 w 3470105"/>
              <a:gd name="connsiteY27" fmla="*/ 141342 h 473065"/>
              <a:gd name="connsiteX28" fmla="*/ 3389338 w 3470105"/>
              <a:gd name="connsiteY28" fmla="*/ 262493 h 473065"/>
              <a:gd name="connsiteX29" fmla="*/ 3334532 w 3470105"/>
              <a:gd name="connsiteY29" fmla="*/ 372106 h 473065"/>
              <a:gd name="connsiteX30" fmla="*/ 3299917 w 3470105"/>
              <a:gd name="connsiteY30" fmla="*/ 447104 h 473065"/>
              <a:gd name="connsiteX31" fmla="*/ 3291263 w 3470105"/>
              <a:gd name="connsiteY31" fmla="*/ 470180 h 473065"/>
              <a:gd name="connsiteX32" fmla="*/ 3271072 w 3470105"/>
              <a:gd name="connsiteY32" fmla="*/ 473065 h 473065"/>
              <a:gd name="connsiteX33" fmla="*/ 3236457 w 3470105"/>
              <a:gd name="connsiteY33" fmla="*/ 467296 h 473065"/>
              <a:gd name="connsiteX34" fmla="*/ 3190304 w 3470105"/>
              <a:gd name="connsiteY34" fmla="*/ 452873 h 473065"/>
              <a:gd name="connsiteX35" fmla="*/ 3132614 w 3470105"/>
              <a:gd name="connsiteY35" fmla="*/ 418259 h 473065"/>
              <a:gd name="connsiteX36" fmla="*/ 2549936 w 3470105"/>
              <a:gd name="connsiteY36" fmla="*/ 421143 h 473065"/>
              <a:gd name="connsiteX37" fmla="*/ 2402824 w 3470105"/>
              <a:gd name="connsiteY37" fmla="*/ 412489 h 473065"/>
              <a:gd name="connsiteX38" fmla="*/ 1797070 w 3470105"/>
              <a:gd name="connsiteY38" fmla="*/ 421143 h 4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470105" h="473065">
                <a:moveTo>
                  <a:pt x="1797070" y="421143"/>
                </a:moveTo>
                <a:lnTo>
                  <a:pt x="1263430" y="403836"/>
                </a:lnTo>
                <a:lnTo>
                  <a:pt x="974976" y="392298"/>
                </a:lnTo>
                <a:lnTo>
                  <a:pt x="703829" y="380759"/>
                </a:lnTo>
                <a:lnTo>
                  <a:pt x="524987" y="369221"/>
                </a:lnTo>
                <a:lnTo>
                  <a:pt x="406721" y="360568"/>
                </a:lnTo>
                <a:lnTo>
                  <a:pt x="282685" y="346145"/>
                </a:lnTo>
                <a:lnTo>
                  <a:pt x="173073" y="331722"/>
                </a:lnTo>
                <a:lnTo>
                  <a:pt x="112497" y="320184"/>
                </a:lnTo>
                <a:lnTo>
                  <a:pt x="60576" y="308646"/>
                </a:lnTo>
                <a:lnTo>
                  <a:pt x="28846" y="297108"/>
                </a:lnTo>
                <a:lnTo>
                  <a:pt x="8654" y="285570"/>
                </a:lnTo>
                <a:lnTo>
                  <a:pt x="0" y="268262"/>
                </a:lnTo>
                <a:lnTo>
                  <a:pt x="2885" y="242301"/>
                </a:lnTo>
                <a:lnTo>
                  <a:pt x="34615" y="207687"/>
                </a:lnTo>
                <a:lnTo>
                  <a:pt x="63460" y="196149"/>
                </a:lnTo>
                <a:lnTo>
                  <a:pt x="594216" y="164419"/>
                </a:lnTo>
                <a:lnTo>
                  <a:pt x="1081704" y="149996"/>
                </a:lnTo>
                <a:lnTo>
                  <a:pt x="1661497" y="149996"/>
                </a:lnTo>
                <a:lnTo>
                  <a:pt x="2371094" y="152881"/>
                </a:lnTo>
                <a:lnTo>
                  <a:pt x="2515321" y="152881"/>
                </a:lnTo>
                <a:lnTo>
                  <a:pt x="3196073" y="155765"/>
                </a:lnTo>
                <a:lnTo>
                  <a:pt x="3265303" y="147112"/>
                </a:lnTo>
                <a:lnTo>
                  <a:pt x="3305686" y="135573"/>
                </a:lnTo>
                <a:lnTo>
                  <a:pt x="3337416" y="118266"/>
                </a:lnTo>
                <a:lnTo>
                  <a:pt x="3363377" y="92305"/>
                </a:lnTo>
                <a:lnTo>
                  <a:pt x="3415299" y="0"/>
                </a:lnTo>
                <a:lnTo>
                  <a:pt x="3470105" y="141342"/>
                </a:lnTo>
                <a:lnTo>
                  <a:pt x="3389338" y="262493"/>
                </a:lnTo>
                <a:lnTo>
                  <a:pt x="3334532" y="372106"/>
                </a:lnTo>
                <a:lnTo>
                  <a:pt x="3299917" y="447104"/>
                </a:lnTo>
                <a:lnTo>
                  <a:pt x="3291263" y="470180"/>
                </a:lnTo>
                <a:lnTo>
                  <a:pt x="3271072" y="473065"/>
                </a:lnTo>
                <a:lnTo>
                  <a:pt x="3236457" y="467296"/>
                </a:lnTo>
                <a:lnTo>
                  <a:pt x="3190304" y="452873"/>
                </a:lnTo>
                <a:lnTo>
                  <a:pt x="3132614" y="418259"/>
                </a:lnTo>
                <a:lnTo>
                  <a:pt x="2549936" y="421143"/>
                </a:lnTo>
                <a:lnTo>
                  <a:pt x="2402824" y="412489"/>
                </a:lnTo>
                <a:lnTo>
                  <a:pt x="1797070" y="421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9445442-C8F6-4318-B5F7-C5509615DF25}"/>
              </a:ext>
            </a:extLst>
          </p:cNvPr>
          <p:cNvGrpSpPr/>
          <p:nvPr/>
        </p:nvGrpSpPr>
        <p:grpSpPr>
          <a:xfrm>
            <a:off x="3575050" y="1500189"/>
            <a:ext cx="4991101" cy="4573587"/>
            <a:chOff x="3575050" y="1500189"/>
            <a:chExt cx="4991101" cy="457358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2A9386C-5A48-4CF4-86B6-2B963B635603}"/>
                </a:ext>
              </a:extLst>
            </p:cNvPr>
            <p:cNvSpPr/>
            <p:nvPr/>
          </p:nvSpPr>
          <p:spPr>
            <a:xfrm>
              <a:off x="4181475" y="1573214"/>
              <a:ext cx="1136650" cy="454025"/>
            </a:xfrm>
            <a:custGeom>
              <a:avLst/>
              <a:gdLst>
                <a:gd name="connsiteX0" fmla="*/ 681038 w 1135856"/>
                <a:gd name="connsiteY0" fmla="*/ 395288 h 452438"/>
                <a:gd name="connsiteX1" fmla="*/ 523875 w 1135856"/>
                <a:gd name="connsiteY1" fmla="*/ 347663 h 452438"/>
                <a:gd name="connsiteX2" fmla="*/ 445294 w 1135856"/>
                <a:gd name="connsiteY2" fmla="*/ 314325 h 452438"/>
                <a:gd name="connsiteX3" fmla="*/ 304800 w 1135856"/>
                <a:gd name="connsiteY3" fmla="*/ 245269 h 452438"/>
                <a:gd name="connsiteX4" fmla="*/ 135731 w 1135856"/>
                <a:gd name="connsiteY4" fmla="*/ 138113 h 452438"/>
                <a:gd name="connsiteX5" fmla="*/ 42863 w 1135856"/>
                <a:gd name="connsiteY5" fmla="*/ 78582 h 452438"/>
                <a:gd name="connsiteX6" fmla="*/ 11906 w 1135856"/>
                <a:gd name="connsiteY6" fmla="*/ 54769 h 452438"/>
                <a:gd name="connsiteX7" fmla="*/ 2381 w 1135856"/>
                <a:gd name="connsiteY7" fmla="*/ 40482 h 452438"/>
                <a:gd name="connsiteX8" fmla="*/ 0 w 1135856"/>
                <a:gd name="connsiteY8" fmla="*/ 23813 h 452438"/>
                <a:gd name="connsiteX9" fmla="*/ 4763 w 1135856"/>
                <a:gd name="connsiteY9" fmla="*/ 9525 h 452438"/>
                <a:gd name="connsiteX10" fmla="*/ 19050 w 1135856"/>
                <a:gd name="connsiteY10" fmla="*/ 0 h 452438"/>
                <a:gd name="connsiteX11" fmla="*/ 50006 w 1135856"/>
                <a:gd name="connsiteY11" fmla="*/ 4763 h 452438"/>
                <a:gd name="connsiteX12" fmla="*/ 161925 w 1135856"/>
                <a:gd name="connsiteY12" fmla="*/ 40482 h 452438"/>
                <a:gd name="connsiteX13" fmla="*/ 269081 w 1135856"/>
                <a:gd name="connsiteY13" fmla="*/ 69057 h 452438"/>
                <a:gd name="connsiteX14" fmla="*/ 373856 w 1135856"/>
                <a:gd name="connsiteY14" fmla="*/ 92869 h 452438"/>
                <a:gd name="connsiteX15" fmla="*/ 488156 w 1135856"/>
                <a:gd name="connsiteY15" fmla="*/ 109538 h 452438"/>
                <a:gd name="connsiteX16" fmla="*/ 602456 w 1135856"/>
                <a:gd name="connsiteY16" fmla="*/ 126207 h 452438"/>
                <a:gd name="connsiteX17" fmla="*/ 723900 w 1135856"/>
                <a:gd name="connsiteY17" fmla="*/ 135732 h 452438"/>
                <a:gd name="connsiteX18" fmla="*/ 828675 w 1135856"/>
                <a:gd name="connsiteY18" fmla="*/ 140494 h 452438"/>
                <a:gd name="connsiteX19" fmla="*/ 947738 w 1135856"/>
                <a:gd name="connsiteY19" fmla="*/ 138113 h 452438"/>
                <a:gd name="connsiteX20" fmla="*/ 964406 w 1135856"/>
                <a:gd name="connsiteY20" fmla="*/ 142875 h 452438"/>
                <a:gd name="connsiteX21" fmla="*/ 1021556 w 1135856"/>
                <a:gd name="connsiteY21" fmla="*/ 180975 h 452438"/>
                <a:gd name="connsiteX22" fmla="*/ 1064419 w 1135856"/>
                <a:gd name="connsiteY22" fmla="*/ 216694 h 452438"/>
                <a:gd name="connsiteX23" fmla="*/ 1097756 w 1135856"/>
                <a:gd name="connsiteY23" fmla="*/ 250032 h 452438"/>
                <a:gd name="connsiteX24" fmla="*/ 1119188 w 1135856"/>
                <a:gd name="connsiteY24" fmla="*/ 280988 h 452438"/>
                <a:gd name="connsiteX25" fmla="*/ 1131094 w 1135856"/>
                <a:gd name="connsiteY25" fmla="*/ 319088 h 452438"/>
                <a:gd name="connsiteX26" fmla="*/ 1135856 w 1135856"/>
                <a:gd name="connsiteY26" fmla="*/ 354807 h 452438"/>
                <a:gd name="connsiteX27" fmla="*/ 1128713 w 1135856"/>
                <a:gd name="connsiteY27" fmla="*/ 397669 h 452438"/>
                <a:gd name="connsiteX28" fmla="*/ 1112044 w 1135856"/>
                <a:gd name="connsiteY28" fmla="*/ 421482 h 452438"/>
                <a:gd name="connsiteX29" fmla="*/ 1085850 w 1135856"/>
                <a:gd name="connsiteY29" fmla="*/ 435769 h 452438"/>
                <a:gd name="connsiteX30" fmla="*/ 1040606 w 1135856"/>
                <a:gd name="connsiteY30" fmla="*/ 450057 h 452438"/>
                <a:gd name="connsiteX31" fmla="*/ 969169 w 1135856"/>
                <a:gd name="connsiteY31" fmla="*/ 452438 h 452438"/>
                <a:gd name="connsiteX32" fmla="*/ 859631 w 1135856"/>
                <a:gd name="connsiteY32" fmla="*/ 438150 h 452438"/>
                <a:gd name="connsiteX33" fmla="*/ 681038 w 1135856"/>
                <a:gd name="connsiteY33" fmla="*/ 3952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5856" h="452438">
                  <a:moveTo>
                    <a:pt x="681038" y="395288"/>
                  </a:moveTo>
                  <a:lnTo>
                    <a:pt x="523875" y="347663"/>
                  </a:lnTo>
                  <a:lnTo>
                    <a:pt x="445294" y="314325"/>
                  </a:lnTo>
                  <a:lnTo>
                    <a:pt x="304800" y="245269"/>
                  </a:lnTo>
                  <a:lnTo>
                    <a:pt x="135731" y="138113"/>
                  </a:lnTo>
                  <a:lnTo>
                    <a:pt x="42863" y="78582"/>
                  </a:lnTo>
                  <a:lnTo>
                    <a:pt x="11906" y="54769"/>
                  </a:lnTo>
                  <a:lnTo>
                    <a:pt x="2381" y="40482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50006" y="4763"/>
                  </a:lnTo>
                  <a:lnTo>
                    <a:pt x="161925" y="40482"/>
                  </a:lnTo>
                  <a:lnTo>
                    <a:pt x="269081" y="69057"/>
                  </a:lnTo>
                  <a:lnTo>
                    <a:pt x="373856" y="92869"/>
                  </a:lnTo>
                  <a:lnTo>
                    <a:pt x="488156" y="109538"/>
                  </a:lnTo>
                  <a:lnTo>
                    <a:pt x="602456" y="126207"/>
                  </a:lnTo>
                  <a:lnTo>
                    <a:pt x="723900" y="135732"/>
                  </a:lnTo>
                  <a:lnTo>
                    <a:pt x="828675" y="140494"/>
                  </a:lnTo>
                  <a:lnTo>
                    <a:pt x="947738" y="138113"/>
                  </a:lnTo>
                  <a:lnTo>
                    <a:pt x="964406" y="142875"/>
                  </a:lnTo>
                  <a:lnTo>
                    <a:pt x="1021556" y="180975"/>
                  </a:lnTo>
                  <a:lnTo>
                    <a:pt x="1064419" y="216694"/>
                  </a:lnTo>
                  <a:lnTo>
                    <a:pt x="1097756" y="250032"/>
                  </a:lnTo>
                  <a:lnTo>
                    <a:pt x="1119188" y="280988"/>
                  </a:lnTo>
                  <a:lnTo>
                    <a:pt x="1131094" y="319088"/>
                  </a:lnTo>
                  <a:lnTo>
                    <a:pt x="1135856" y="354807"/>
                  </a:lnTo>
                  <a:lnTo>
                    <a:pt x="1128713" y="397669"/>
                  </a:lnTo>
                  <a:lnTo>
                    <a:pt x="1112044" y="421482"/>
                  </a:lnTo>
                  <a:lnTo>
                    <a:pt x="1085850" y="435769"/>
                  </a:lnTo>
                  <a:lnTo>
                    <a:pt x="1040606" y="450057"/>
                  </a:lnTo>
                  <a:lnTo>
                    <a:pt x="969169" y="452438"/>
                  </a:lnTo>
                  <a:lnTo>
                    <a:pt x="859631" y="438150"/>
                  </a:lnTo>
                  <a:lnTo>
                    <a:pt x="681038" y="39528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38E2A24-470A-4236-91C1-D3EDA4A29934}"/>
                </a:ext>
              </a:extLst>
            </p:cNvPr>
            <p:cNvSpPr/>
            <p:nvPr/>
          </p:nvSpPr>
          <p:spPr>
            <a:xfrm>
              <a:off x="3575050" y="2268538"/>
              <a:ext cx="2254250" cy="647700"/>
            </a:xfrm>
            <a:custGeom>
              <a:avLst/>
              <a:gdLst>
                <a:gd name="connsiteX0" fmla="*/ 1395413 w 2255044"/>
                <a:gd name="connsiteY0" fmla="*/ 371475 h 647700"/>
                <a:gd name="connsiteX1" fmla="*/ 981075 w 2255044"/>
                <a:gd name="connsiteY1" fmla="*/ 469107 h 647700"/>
                <a:gd name="connsiteX2" fmla="*/ 533400 w 2255044"/>
                <a:gd name="connsiteY2" fmla="*/ 600075 h 647700"/>
                <a:gd name="connsiteX3" fmla="*/ 421482 w 2255044"/>
                <a:gd name="connsiteY3" fmla="*/ 647700 h 647700"/>
                <a:gd name="connsiteX4" fmla="*/ 407194 w 2255044"/>
                <a:gd name="connsiteY4" fmla="*/ 647700 h 647700"/>
                <a:gd name="connsiteX5" fmla="*/ 371475 w 2255044"/>
                <a:gd name="connsiteY5" fmla="*/ 640557 h 647700"/>
                <a:gd name="connsiteX6" fmla="*/ 311944 w 2255044"/>
                <a:gd name="connsiteY6" fmla="*/ 616744 h 647700"/>
                <a:gd name="connsiteX7" fmla="*/ 254794 w 2255044"/>
                <a:gd name="connsiteY7" fmla="*/ 573882 h 647700"/>
                <a:gd name="connsiteX8" fmla="*/ 204788 w 2255044"/>
                <a:gd name="connsiteY8" fmla="*/ 535782 h 647700"/>
                <a:gd name="connsiteX9" fmla="*/ 145257 w 2255044"/>
                <a:gd name="connsiteY9" fmla="*/ 481013 h 647700"/>
                <a:gd name="connsiteX10" fmla="*/ 57150 w 2255044"/>
                <a:gd name="connsiteY10" fmla="*/ 390525 h 647700"/>
                <a:gd name="connsiteX11" fmla="*/ 21432 w 2255044"/>
                <a:gd name="connsiteY11" fmla="*/ 350044 h 647700"/>
                <a:gd name="connsiteX12" fmla="*/ 2382 w 2255044"/>
                <a:gd name="connsiteY12" fmla="*/ 323850 h 647700"/>
                <a:gd name="connsiteX13" fmla="*/ 0 w 2255044"/>
                <a:gd name="connsiteY13" fmla="*/ 309563 h 647700"/>
                <a:gd name="connsiteX14" fmla="*/ 2382 w 2255044"/>
                <a:gd name="connsiteY14" fmla="*/ 292894 h 647700"/>
                <a:gd name="connsiteX15" fmla="*/ 7144 w 2255044"/>
                <a:gd name="connsiteY15" fmla="*/ 283369 h 647700"/>
                <a:gd name="connsiteX16" fmla="*/ 28575 w 2255044"/>
                <a:gd name="connsiteY16" fmla="*/ 280988 h 647700"/>
                <a:gd name="connsiteX17" fmla="*/ 57150 w 2255044"/>
                <a:gd name="connsiteY17" fmla="*/ 297657 h 647700"/>
                <a:gd name="connsiteX18" fmla="*/ 116682 w 2255044"/>
                <a:gd name="connsiteY18" fmla="*/ 335757 h 647700"/>
                <a:gd name="connsiteX19" fmla="*/ 164307 w 2255044"/>
                <a:gd name="connsiteY19" fmla="*/ 364332 h 647700"/>
                <a:gd name="connsiteX20" fmla="*/ 207169 w 2255044"/>
                <a:gd name="connsiteY20" fmla="*/ 381000 h 647700"/>
                <a:gd name="connsiteX21" fmla="*/ 264319 w 2255044"/>
                <a:gd name="connsiteY21" fmla="*/ 400050 h 647700"/>
                <a:gd name="connsiteX22" fmla="*/ 316707 w 2255044"/>
                <a:gd name="connsiteY22" fmla="*/ 409575 h 647700"/>
                <a:gd name="connsiteX23" fmla="*/ 361950 w 2255044"/>
                <a:gd name="connsiteY23" fmla="*/ 414338 h 647700"/>
                <a:gd name="connsiteX24" fmla="*/ 395288 w 2255044"/>
                <a:gd name="connsiteY24" fmla="*/ 409575 h 647700"/>
                <a:gd name="connsiteX25" fmla="*/ 709613 w 2255044"/>
                <a:gd name="connsiteY25" fmla="*/ 333375 h 647700"/>
                <a:gd name="connsiteX26" fmla="*/ 1200150 w 2255044"/>
                <a:gd name="connsiteY26" fmla="*/ 209550 h 647700"/>
                <a:gd name="connsiteX27" fmla="*/ 1481138 w 2255044"/>
                <a:gd name="connsiteY27" fmla="*/ 135732 h 647700"/>
                <a:gd name="connsiteX28" fmla="*/ 1666875 w 2255044"/>
                <a:gd name="connsiteY28" fmla="*/ 88107 h 647700"/>
                <a:gd name="connsiteX29" fmla="*/ 1814513 w 2255044"/>
                <a:gd name="connsiteY29" fmla="*/ 0 h 647700"/>
                <a:gd name="connsiteX30" fmla="*/ 1840707 w 2255044"/>
                <a:gd name="connsiteY30" fmla="*/ 0 h 647700"/>
                <a:gd name="connsiteX31" fmla="*/ 1905000 w 2255044"/>
                <a:gd name="connsiteY31" fmla="*/ 4763 h 647700"/>
                <a:gd name="connsiteX32" fmla="*/ 1969294 w 2255044"/>
                <a:gd name="connsiteY32" fmla="*/ 14288 h 647700"/>
                <a:gd name="connsiteX33" fmla="*/ 2038350 w 2255044"/>
                <a:gd name="connsiteY33" fmla="*/ 35719 h 647700"/>
                <a:gd name="connsiteX34" fmla="*/ 2097882 w 2255044"/>
                <a:gd name="connsiteY34" fmla="*/ 59532 h 647700"/>
                <a:gd name="connsiteX35" fmla="*/ 2157413 w 2255044"/>
                <a:gd name="connsiteY35" fmla="*/ 95250 h 647700"/>
                <a:gd name="connsiteX36" fmla="*/ 2190750 w 2255044"/>
                <a:gd name="connsiteY36" fmla="*/ 114300 h 647700"/>
                <a:gd name="connsiteX37" fmla="*/ 2231232 w 2255044"/>
                <a:gd name="connsiteY37" fmla="*/ 142875 h 647700"/>
                <a:gd name="connsiteX38" fmla="*/ 2247900 w 2255044"/>
                <a:gd name="connsiteY38" fmla="*/ 161925 h 647700"/>
                <a:gd name="connsiteX39" fmla="*/ 2255044 w 2255044"/>
                <a:gd name="connsiteY39" fmla="*/ 180975 h 647700"/>
                <a:gd name="connsiteX40" fmla="*/ 2252663 w 2255044"/>
                <a:gd name="connsiteY40" fmla="*/ 195263 h 647700"/>
                <a:gd name="connsiteX41" fmla="*/ 2245519 w 2255044"/>
                <a:gd name="connsiteY41" fmla="*/ 209550 h 647700"/>
                <a:gd name="connsiteX42" fmla="*/ 2226469 w 2255044"/>
                <a:gd name="connsiteY42" fmla="*/ 226219 h 647700"/>
                <a:gd name="connsiteX43" fmla="*/ 2185988 w 2255044"/>
                <a:gd name="connsiteY43" fmla="*/ 242888 h 647700"/>
                <a:gd name="connsiteX44" fmla="*/ 2069307 w 2255044"/>
                <a:gd name="connsiteY44" fmla="*/ 259557 h 647700"/>
                <a:gd name="connsiteX45" fmla="*/ 1874044 w 2255044"/>
                <a:gd name="connsiteY45" fmla="*/ 283369 h 647700"/>
                <a:gd name="connsiteX46" fmla="*/ 1614488 w 2255044"/>
                <a:gd name="connsiteY46" fmla="*/ 328613 h 647700"/>
                <a:gd name="connsiteX47" fmla="*/ 1395413 w 2255044"/>
                <a:gd name="connsiteY47" fmla="*/ 37147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5044" h="647700">
                  <a:moveTo>
                    <a:pt x="1395413" y="371475"/>
                  </a:moveTo>
                  <a:lnTo>
                    <a:pt x="981075" y="469107"/>
                  </a:lnTo>
                  <a:lnTo>
                    <a:pt x="533400" y="600075"/>
                  </a:lnTo>
                  <a:lnTo>
                    <a:pt x="421482" y="647700"/>
                  </a:lnTo>
                  <a:lnTo>
                    <a:pt x="407194" y="647700"/>
                  </a:lnTo>
                  <a:lnTo>
                    <a:pt x="371475" y="640557"/>
                  </a:lnTo>
                  <a:lnTo>
                    <a:pt x="311944" y="616744"/>
                  </a:lnTo>
                  <a:lnTo>
                    <a:pt x="254794" y="573882"/>
                  </a:lnTo>
                  <a:lnTo>
                    <a:pt x="204788" y="535782"/>
                  </a:lnTo>
                  <a:lnTo>
                    <a:pt x="145257" y="481013"/>
                  </a:lnTo>
                  <a:lnTo>
                    <a:pt x="57150" y="390525"/>
                  </a:lnTo>
                  <a:lnTo>
                    <a:pt x="21432" y="350044"/>
                  </a:lnTo>
                  <a:lnTo>
                    <a:pt x="2382" y="323850"/>
                  </a:lnTo>
                  <a:lnTo>
                    <a:pt x="0" y="309563"/>
                  </a:lnTo>
                  <a:lnTo>
                    <a:pt x="2382" y="292894"/>
                  </a:lnTo>
                  <a:lnTo>
                    <a:pt x="7144" y="283369"/>
                  </a:lnTo>
                  <a:lnTo>
                    <a:pt x="28575" y="280988"/>
                  </a:lnTo>
                  <a:lnTo>
                    <a:pt x="57150" y="297657"/>
                  </a:lnTo>
                  <a:lnTo>
                    <a:pt x="116682" y="335757"/>
                  </a:lnTo>
                  <a:lnTo>
                    <a:pt x="164307" y="364332"/>
                  </a:lnTo>
                  <a:lnTo>
                    <a:pt x="207169" y="381000"/>
                  </a:lnTo>
                  <a:lnTo>
                    <a:pt x="264319" y="400050"/>
                  </a:lnTo>
                  <a:lnTo>
                    <a:pt x="316707" y="409575"/>
                  </a:lnTo>
                  <a:lnTo>
                    <a:pt x="361950" y="414338"/>
                  </a:lnTo>
                  <a:lnTo>
                    <a:pt x="395288" y="409575"/>
                  </a:lnTo>
                  <a:lnTo>
                    <a:pt x="709613" y="333375"/>
                  </a:lnTo>
                  <a:lnTo>
                    <a:pt x="1200150" y="209550"/>
                  </a:lnTo>
                  <a:lnTo>
                    <a:pt x="1481138" y="135732"/>
                  </a:lnTo>
                  <a:lnTo>
                    <a:pt x="1666875" y="88107"/>
                  </a:lnTo>
                  <a:lnTo>
                    <a:pt x="1814513" y="0"/>
                  </a:lnTo>
                  <a:lnTo>
                    <a:pt x="1840707" y="0"/>
                  </a:lnTo>
                  <a:lnTo>
                    <a:pt x="1905000" y="4763"/>
                  </a:lnTo>
                  <a:lnTo>
                    <a:pt x="1969294" y="14288"/>
                  </a:lnTo>
                  <a:lnTo>
                    <a:pt x="2038350" y="35719"/>
                  </a:lnTo>
                  <a:lnTo>
                    <a:pt x="2097882" y="59532"/>
                  </a:lnTo>
                  <a:lnTo>
                    <a:pt x="2157413" y="95250"/>
                  </a:lnTo>
                  <a:lnTo>
                    <a:pt x="2190750" y="114300"/>
                  </a:lnTo>
                  <a:lnTo>
                    <a:pt x="2231232" y="142875"/>
                  </a:lnTo>
                  <a:lnTo>
                    <a:pt x="2247900" y="161925"/>
                  </a:lnTo>
                  <a:lnTo>
                    <a:pt x="2255044" y="180975"/>
                  </a:lnTo>
                  <a:lnTo>
                    <a:pt x="2252663" y="195263"/>
                  </a:lnTo>
                  <a:lnTo>
                    <a:pt x="2245519" y="209550"/>
                  </a:lnTo>
                  <a:lnTo>
                    <a:pt x="2226469" y="226219"/>
                  </a:lnTo>
                  <a:lnTo>
                    <a:pt x="2185988" y="242888"/>
                  </a:lnTo>
                  <a:lnTo>
                    <a:pt x="2069307" y="259557"/>
                  </a:lnTo>
                  <a:lnTo>
                    <a:pt x="1874044" y="283369"/>
                  </a:lnTo>
                  <a:lnTo>
                    <a:pt x="1614488" y="328613"/>
                  </a:lnTo>
                  <a:lnTo>
                    <a:pt x="1395413" y="3714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C33014CA-7DC9-45E5-8506-5508DE5F6B5C}"/>
                </a:ext>
              </a:extLst>
            </p:cNvPr>
            <p:cNvSpPr/>
            <p:nvPr/>
          </p:nvSpPr>
          <p:spPr>
            <a:xfrm>
              <a:off x="4041776" y="3068639"/>
              <a:ext cx="1357313" cy="396875"/>
            </a:xfrm>
            <a:custGeom>
              <a:avLst/>
              <a:gdLst>
                <a:gd name="connsiteX0" fmla="*/ 866775 w 1357313"/>
                <a:gd name="connsiteY0" fmla="*/ 314325 h 395288"/>
                <a:gd name="connsiteX1" fmla="*/ 581025 w 1357313"/>
                <a:gd name="connsiteY1" fmla="*/ 378619 h 395288"/>
                <a:gd name="connsiteX2" fmla="*/ 504825 w 1357313"/>
                <a:gd name="connsiteY2" fmla="*/ 390525 h 395288"/>
                <a:gd name="connsiteX3" fmla="*/ 426244 w 1357313"/>
                <a:gd name="connsiteY3" fmla="*/ 395288 h 395288"/>
                <a:gd name="connsiteX4" fmla="*/ 342900 w 1357313"/>
                <a:gd name="connsiteY4" fmla="*/ 392907 h 395288"/>
                <a:gd name="connsiteX5" fmla="*/ 261938 w 1357313"/>
                <a:gd name="connsiteY5" fmla="*/ 388144 h 395288"/>
                <a:gd name="connsiteX6" fmla="*/ 233363 w 1357313"/>
                <a:gd name="connsiteY6" fmla="*/ 383382 h 395288"/>
                <a:gd name="connsiteX7" fmla="*/ 202407 w 1357313"/>
                <a:gd name="connsiteY7" fmla="*/ 369094 h 395288"/>
                <a:gd name="connsiteX8" fmla="*/ 147638 w 1357313"/>
                <a:gd name="connsiteY8" fmla="*/ 340519 h 395288"/>
                <a:gd name="connsiteX9" fmla="*/ 97632 w 1357313"/>
                <a:gd name="connsiteY9" fmla="*/ 309563 h 395288"/>
                <a:gd name="connsiteX10" fmla="*/ 59532 w 1357313"/>
                <a:gd name="connsiteY10" fmla="*/ 278607 h 395288"/>
                <a:gd name="connsiteX11" fmla="*/ 30957 w 1357313"/>
                <a:gd name="connsiteY11" fmla="*/ 252413 h 395288"/>
                <a:gd name="connsiteX12" fmla="*/ 14288 w 1357313"/>
                <a:gd name="connsiteY12" fmla="*/ 233363 h 395288"/>
                <a:gd name="connsiteX13" fmla="*/ 4763 w 1357313"/>
                <a:gd name="connsiteY13" fmla="*/ 209550 h 395288"/>
                <a:gd name="connsiteX14" fmla="*/ 0 w 1357313"/>
                <a:gd name="connsiteY14" fmla="*/ 190500 h 395288"/>
                <a:gd name="connsiteX15" fmla="*/ 2382 w 1357313"/>
                <a:gd name="connsiteY15" fmla="*/ 178594 h 395288"/>
                <a:gd name="connsiteX16" fmla="*/ 7144 w 1357313"/>
                <a:gd name="connsiteY16" fmla="*/ 169069 h 395288"/>
                <a:gd name="connsiteX17" fmla="*/ 19050 w 1357313"/>
                <a:gd name="connsiteY17" fmla="*/ 164307 h 395288"/>
                <a:gd name="connsiteX18" fmla="*/ 52388 w 1357313"/>
                <a:gd name="connsiteY18" fmla="*/ 173832 h 395288"/>
                <a:gd name="connsiteX19" fmla="*/ 90488 w 1357313"/>
                <a:gd name="connsiteY19" fmla="*/ 190500 h 395288"/>
                <a:gd name="connsiteX20" fmla="*/ 130969 w 1357313"/>
                <a:gd name="connsiteY20" fmla="*/ 207169 h 395288"/>
                <a:gd name="connsiteX21" fmla="*/ 200025 w 1357313"/>
                <a:gd name="connsiteY21" fmla="*/ 221457 h 395288"/>
                <a:gd name="connsiteX22" fmla="*/ 264319 w 1357313"/>
                <a:gd name="connsiteY22" fmla="*/ 226219 h 395288"/>
                <a:gd name="connsiteX23" fmla="*/ 338138 w 1357313"/>
                <a:gd name="connsiteY23" fmla="*/ 226219 h 395288"/>
                <a:gd name="connsiteX24" fmla="*/ 423863 w 1357313"/>
                <a:gd name="connsiteY24" fmla="*/ 219075 h 395288"/>
                <a:gd name="connsiteX25" fmla="*/ 533400 w 1357313"/>
                <a:gd name="connsiteY25" fmla="*/ 197644 h 395288"/>
                <a:gd name="connsiteX26" fmla="*/ 666750 w 1357313"/>
                <a:gd name="connsiteY26" fmla="*/ 164307 h 395288"/>
                <a:gd name="connsiteX27" fmla="*/ 773907 w 1357313"/>
                <a:gd name="connsiteY27" fmla="*/ 130969 h 395288"/>
                <a:gd name="connsiteX28" fmla="*/ 885825 w 1357313"/>
                <a:gd name="connsiteY28" fmla="*/ 83344 h 395288"/>
                <a:gd name="connsiteX29" fmla="*/ 966788 w 1357313"/>
                <a:gd name="connsiteY29" fmla="*/ 40482 h 395288"/>
                <a:gd name="connsiteX30" fmla="*/ 1023938 w 1357313"/>
                <a:gd name="connsiteY30" fmla="*/ 0 h 395288"/>
                <a:gd name="connsiteX31" fmla="*/ 1062038 w 1357313"/>
                <a:gd name="connsiteY31" fmla="*/ 0 h 395288"/>
                <a:gd name="connsiteX32" fmla="*/ 1133475 w 1357313"/>
                <a:gd name="connsiteY32" fmla="*/ 4763 h 395288"/>
                <a:gd name="connsiteX33" fmla="*/ 1197769 w 1357313"/>
                <a:gd name="connsiteY33" fmla="*/ 14288 h 395288"/>
                <a:gd name="connsiteX34" fmla="*/ 1264444 w 1357313"/>
                <a:gd name="connsiteY34" fmla="*/ 28575 h 395288"/>
                <a:gd name="connsiteX35" fmla="*/ 1309688 w 1357313"/>
                <a:gd name="connsiteY35" fmla="*/ 45244 h 395288"/>
                <a:gd name="connsiteX36" fmla="*/ 1323975 w 1357313"/>
                <a:gd name="connsiteY36" fmla="*/ 54769 h 395288"/>
                <a:gd name="connsiteX37" fmla="*/ 1340644 w 1357313"/>
                <a:gd name="connsiteY37" fmla="*/ 80963 h 395288"/>
                <a:gd name="connsiteX38" fmla="*/ 1352550 w 1357313"/>
                <a:gd name="connsiteY38" fmla="*/ 111919 h 395288"/>
                <a:gd name="connsiteX39" fmla="*/ 1357313 w 1357313"/>
                <a:gd name="connsiteY39" fmla="*/ 142875 h 395288"/>
                <a:gd name="connsiteX40" fmla="*/ 1347788 w 1357313"/>
                <a:gd name="connsiteY40" fmla="*/ 169069 h 395288"/>
                <a:gd name="connsiteX41" fmla="*/ 1323975 w 1357313"/>
                <a:gd name="connsiteY41" fmla="*/ 197644 h 395288"/>
                <a:gd name="connsiteX42" fmla="*/ 1278732 w 1357313"/>
                <a:gd name="connsiteY42" fmla="*/ 219075 h 395288"/>
                <a:gd name="connsiteX43" fmla="*/ 1052513 w 1357313"/>
                <a:gd name="connsiteY43" fmla="*/ 276225 h 395288"/>
                <a:gd name="connsiteX44" fmla="*/ 866775 w 1357313"/>
                <a:gd name="connsiteY44" fmla="*/ 314325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7313" h="395288">
                  <a:moveTo>
                    <a:pt x="866775" y="314325"/>
                  </a:moveTo>
                  <a:lnTo>
                    <a:pt x="581025" y="378619"/>
                  </a:lnTo>
                  <a:lnTo>
                    <a:pt x="504825" y="390525"/>
                  </a:lnTo>
                  <a:lnTo>
                    <a:pt x="426244" y="395288"/>
                  </a:lnTo>
                  <a:lnTo>
                    <a:pt x="342900" y="392907"/>
                  </a:lnTo>
                  <a:lnTo>
                    <a:pt x="261938" y="388144"/>
                  </a:lnTo>
                  <a:lnTo>
                    <a:pt x="233363" y="383382"/>
                  </a:lnTo>
                  <a:lnTo>
                    <a:pt x="202407" y="369094"/>
                  </a:lnTo>
                  <a:lnTo>
                    <a:pt x="147638" y="340519"/>
                  </a:lnTo>
                  <a:lnTo>
                    <a:pt x="97632" y="309563"/>
                  </a:lnTo>
                  <a:lnTo>
                    <a:pt x="59532" y="278607"/>
                  </a:lnTo>
                  <a:lnTo>
                    <a:pt x="30957" y="252413"/>
                  </a:lnTo>
                  <a:lnTo>
                    <a:pt x="14288" y="233363"/>
                  </a:lnTo>
                  <a:lnTo>
                    <a:pt x="4763" y="209550"/>
                  </a:lnTo>
                  <a:lnTo>
                    <a:pt x="0" y="190500"/>
                  </a:lnTo>
                  <a:lnTo>
                    <a:pt x="2382" y="178594"/>
                  </a:lnTo>
                  <a:lnTo>
                    <a:pt x="7144" y="169069"/>
                  </a:lnTo>
                  <a:lnTo>
                    <a:pt x="19050" y="164307"/>
                  </a:lnTo>
                  <a:lnTo>
                    <a:pt x="52388" y="173832"/>
                  </a:lnTo>
                  <a:lnTo>
                    <a:pt x="90488" y="190500"/>
                  </a:lnTo>
                  <a:lnTo>
                    <a:pt x="130969" y="207169"/>
                  </a:lnTo>
                  <a:lnTo>
                    <a:pt x="200025" y="221457"/>
                  </a:lnTo>
                  <a:lnTo>
                    <a:pt x="264319" y="226219"/>
                  </a:lnTo>
                  <a:lnTo>
                    <a:pt x="338138" y="226219"/>
                  </a:lnTo>
                  <a:lnTo>
                    <a:pt x="423863" y="219075"/>
                  </a:lnTo>
                  <a:lnTo>
                    <a:pt x="533400" y="197644"/>
                  </a:lnTo>
                  <a:lnTo>
                    <a:pt x="666750" y="164307"/>
                  </a:lnTo>
                  <a:lnTo>
                    <a:pt x="773907" y="130969"/>
                  </a:lnTo>
                  <a:lnTo>
                    <a:pt x="885825" y="83344"/>
                  </a:lnTo>
                  <a:lnTo>
                    <a:pt x="966788" y="40482"/>
                  </a:lnTo>
                  <a:lnTo>
                    <a:pt x="1023938" y="0"/>
                  </a:lnTo>
                  <a:lnTo>
                    <a:pt x="1062038" y="0"/>
                  </a:lnTo>
                  <a:lnTo>
                    <a:pt x="1133475" y="4763"/>
                  </a:lnTo>
                  <a:lnTo>
                    <a:pt x="1197769" y="14288"/>
                  </a:lnTo>
                  <a:lnTo>
                    <a:pt x="1264444" y="28575"/>
                  </a:lnTo>
                  <a:lnTo>
                    <a:pt x="1309688" y="45244"/>
                  </a:lnTo>
                  <a:lnTo>
                    <a:pt x="1323975" y="54769"/>
                  </a:lnTo>
                  <a:lnTo>
                    <a:pt x="1340644" y="80963"/>
                  </a:lnTo>
                  <a:lnTo>
                    <a:pt x="1352550" y="111919"/>
                  </a:lnTo>
                  <a:lnTo>
                    <a:pt x="1357313" y="142875"/>
                  </a:lnTo>
                  <a:lnTo>
                    <a:pt x="1347788" y="169069"/>
                  </a:lnTo>
                  <a:lnTo>
                    <a:pt x="1323975" y="197644"/>
                  </a:lnTo>
                  <a:lnTo>
                    <a:pt x="1278732" y="219075"/>
                  </a:lnTo>
                  <a:lnTo>
                    <a:pt x="1052513" y="276225"/>
                  </a:lnTo>
                  <a:lnTo>
                    <a:pt x="866775" y="3143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7D8B44E5-F4DE-4920-A581-0FB9F8EFB99A}"/>
                </a:ext>
              </a:extLst>
            </p:cNvPr>
            <p:cNvSpPr/>
            <p:nvPr/>
          </p:nvSpPr>
          <p:spPr>
            <a:xfrm>
              <a:off x="4013200" y="3763964"/>
              <a:ext cx="1423988" cy="403225"/>
            </a:xfrm>
            <a:custGeom>
              <a:avLst/>
              <a:gdLst>
                <a:gd name="connsiteX0" fmla="*/ 897732 w 1423988"/>
                <a:gd name="connsiteY0" fmla="*/ 278607 h 402432"/>
                <a:gd name="connsiteX1" fmla="*/ 526257 w 1423988"/>
                <a:gd name="connsiteY1" fmla="*/ 369094 h 402432"/>
                <a:gd name="connsiteX2" fmla="*/ 388144 w 1423988"/>
                <a:gd name="connsiteY2" fmla="*/ 400050 h 402432"/>
                <a:gd name="connsiteX3" fmla="*/ 335757 w 1423988"/>
                <a:gd name="connsiteY3" fmla="*/ 402432 h 402432"/>
                <a:gd name="connsiteX4" fmla="*/ 297657 w 1423988"/>
                <a:gd name="connsiteY4" fmla="*/ 400050 h 402432"/>
                <a:gd name="connsiteX5" fmla="*/ 247650 w 1423988"/>
                <a:gd name="connsiteY5" fmla="*/ 390525 h 402432"/>
                <a:gd name="connsiteX6" fmla="*/ 209550 w 1423988"/>
                <a:gd name="connsiteY6" fmla="*/ 381000 h 402432"/>
                <a:gd name="connsiteX7" fmla="*/ 164307 w 1423988"/>
                <a:gd name="connsiteY7" fmla="*/ 361950 h 402432"/>
                <a:gd name="connsiteX8" fmla="*/ 119063 w 1423988"/>
                <a:gd name="connsiteY8" fmla="*/ 333375 h 402432"/>
                <a:gd name="connsiteX9" fmla="*/ 83344 w 1423988"/>
                <a:gd name="connsiteY9" fmla="*/ 304800 h 402432"/>
                <a:gd name="connsiteX10" fmla="*/ 45244 w 1423988"/>
                <a:gd name="connsiteY10" fmla="*/ 264319 h 402432"/>
                <a:gd name="connsiteX11" fmla="*/ 23813 w 1423988"/>
                <a:gd name="connsiteY11" fmla="*/ 242888 h 402432"/>
                <a:gd name="connsiteX12" fmla="*/ 2382 w 1423988"/>
                <a:gd name="connsiteY12" fmla="*/ 211932 h 402432"/>
                <a:gd name="connsiteX13" fmla="*/ 0 w 1423988"/>
                <a:gd name="connsiteY13" fmla="*/ 192882 h 402432"/>
                <a:gd name="connsiteX14" fmla="*/ 2382 w 1423988"/>
                <a:gd name="connsiteY14" fmla="*/ 176213 h 402432"/>
                <a:gd name="connsiteX15" fmla="*/ 9525 w 1423988"/>
                <a:gd name="connsiteY15" fmla="*/ 164307 h 402432"/>
                <a:gd name="connsiteX16" fmla="*/ 26194 w 1423988"/>
                <a:gd name="connsiteY16" fmla="*/ 159544 h 402432"/>
                <a:gd name="connsiteX17" fmla="*/ 42863 w 1423988"/>
                <a:gd name="connsiteY17" fmla="*/ 159544 h 402432"/>
                <a:gd name="connsiteX18" fmla="*/ 61913 w 1423988"/>
                <a:gd name="connsiteY18" fmla="*/ 173832 h 402432"/>
                <a:gd name="connsiteX19" fmla="*/ 78582 w 1423988"/>
                <a:gd name="connsiteY19" fmla="*/ 190500 h 402432"/>
                <a:gd name="connsiteX20" fmla="*/ 107157 w 1423988"/>
                <a:gd name="connsiteY20" fmla="*/ 211932 h 402432"/>
                <a:gd name="connsiteX21" fmla="*/ 157163 w 1423988"/>
                <a:gd name="connsiteY21" fmla="*/ 233363 h 402432"/>
                <a:gd name="connsiteX22" fmla="*/ 204788 w 1423988"/>
                <a:gd name="connsiteY22" fmla="*/ 245269 h 402432"/>
                <a:gd name="connsiteX23" fmla="*/ 235744 w 1423988"/>
                <a:gd name="connsiteY23" fmla="*/ 245269 h 402432"/>
                <a:gd name="connsiteX24" fmla="*/ 290513 w 1423988"/>
                <a:gd name="connsiteY24" fmla="*/ 235744 h 402432"/>
                <a:gd name="connsiteX25" fmla="*/ 657225 w 1423988"/>
                <a:gd name="connsiteY25" fmla="*/ 159544 h 402432"/>
                <a:gd name="connsiteX26" fmla="*/ 976313 w 1423988"/>
                <a:gd name="connsiteY26" fmla="*/ 71438 h 402432"/>
                <a:gd name="connsiteX27" fmla="*/ 1000125 w 1423988"/>
                <a:gd name="connsiteY27" fmla="*/ 50007 h 402432"/>
                <a:gd name="connsiteX28" fmla="*/ 1026319 w 1423988"/>
                <a:gd name="connsiteY28" fmla="*/ 28575 h 402432"/>
                <a:gd name="connsiteX29" fmla="*/ 1062038 w 1423988"/>
                <a:gd name="connsiteY29" fmla="*/ 11907 h 402432"/>
                <a:gd name="connsiteX30" fmla="*/ 1107282 w 1423988"/>
                <a:gd name="connsiteY30" fmla="*/ 0 h 402432"/>
                <a:gd name="connsiteX31" fmla="*/ 1121569 w 1423988"/>
                <a:gd name="connsiteY31" fmla="*/ 0 h 402432"/>
                <a:gd name="connsiteX32" fmla="*/ 1173957 w 1423988"/>
                <a:gd name="connsiteY32" fmla="*/ 14288 h 402432"/>
                <a:gd name="connsiteX33" fmla="*/ 1254919 w 1423988"/>
                <a:gd name="connsiteY33" fmla="*/ 40482 h 402432"/>
                <a:gd name="connsiteX34" fmla="*/ 1323975 w 1423988"/>
                <a:gd name="connsiteY34" fmla="*/ 57150 h 402432"/>
                <a:gd name="connsiteX35" fmla="*/ 1366838 w 1423988"/>
                <a:gd name="connsiteY35" fmla="*/ 66675 h 402432"/>
                <a:gd name="connsiteX36" fmla="*/ 1383507 w 1423988"/>
                <a:gd name="connsiteY36" fmla="*/ 76200 h 402432"/>
                <a:gd name="connsiteX37" fmla="*/ 1404938 w 1423988"/>
                <a:gd name="connsiteY37" fmla="*/ 95250 h 402432"/>
                <a:gd name="connsiteX38" fmla="*/ 1419225 w 1423988"/>
                <a:gd name="connsiteY38" fmla="*/ 116682 h 402432"/>
                <a:gd name="connsiteX39" fmla="*/ 1423988 w 1423988"/>
                <a:gd name="connsiteY39" fmla="*/ 138113 h 402432"/>
                <a:gd name="connsiteX40" fmla="*/ 1423988 w 1423988"/>
                <a:gd name="connsiteY40" fmla="*/ 164307 h 402432"/>
                <a:gd name="connsiteX41" fmla="*/ 1412082 w 1423988"/>
                <a:gd name="connsiteY41" fmla="*/ 190500 h 402432"/>
                <a:gd name="connsiteX42" fmla="*/ 1390650 w 1423988"/>
                <a:gd name="connsiteY42" fmla="*/ 216694 h 402432"/>
                <a:gd name="connsiteX43" fmla="*/ 1371600 w 1423988"/>
                <a:gd name="connsiteY43" fmla="*/ 221457 h 402432"/>
                <a:gd name="connsiteX44" fmla="*/ 1195388 w 1423988"/>
                <a:gd name="connsiteY44" fmla="*/ 233363 h 402432"/>
                <a:gd name="connsiteX45" fmla="*/ 1054894 w 1423988"/>
                <a:gd name="connsiteY45" fmla="*/ 247650 h 402432"/>
                <a:gd name="connsiteX46" fmla="*/ 897732 w 1423988"/>
                <a:gd name="connsiteY46" fmla="*/ 278607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3988" h="402432">
                  <a:moveTo>
                    <a:pt x="897732" y="278607"/>
                  </a:moveTo>
                  <a:lnTo>
                    <a:pt x="526257" y="369094"/>
                  </a:lnTo>
                  <a:lnTo>
                    <a:pt x="388144" y="400050"/>
                  </a:lnTo>
                  <a:lnTo>
                    <a:pt x="335757" y="402432"/>
                  </a:lnTo>
                  <a:lnTo>
                    <a:pt x="297657" y="400050"/>
                  </a:lnTo>
                  <a:lnTo>
                    <a:pt x="247650" y="390525"/>
                  </a:lnTo>
                  <a:lnTo>
                    <a:pt x="209550" y="381000"/>
                  </a:lnTo>
                  <a:lnTo>
                    <a:pt x="164307" y="361950"/>
                  </a:lnTo>
                  <a:lnTo>
                    <a:pt x="119063" y="333375"/>
                  </a:lnTo>
                  <a:lnTo>
                    <a:pt x="83344" y="304800"/>
                  </a:lnTo>
                  <a:lnTo>
                    <a:pt x="45244" y="264319"/>
                  </a:lnTo>
                  <a:lnTo>
                    <a:pt x="23813" y="242888"/>
                  </a:lnTo>
                  <a:lnTo>
                    <a:pt x="2382" y="211932"/>
                  </a:lnTo>
                  <a:lnTo>
                    <a:pt x="0" y="192882"/>
                  </a:lnTo>
                  <a:lnTo>
                    <a:pt x="2382" y="176213"/>
                  </a:lnTo>
                  <a:lnTo>
                    <a:pt x="9525" y="164307"/>
                  </a:lnTo>
                  <a:lnTo>
                    <a:pt x="26194" y="159544"/>
                  </a:lnTo>
                  <a:lnTo>
                    <a:pt x="42863" y="159544"/>
                  </a:lnTo>
                  <a:lnTo>
                    <a:pt x="61913" y="173832"/>
                  </a:lnTo>
                  <a:lnTo>
                    <a:pt x="78582" y="190500"/>
                  </a:lnTo>
                  <a:lnTo>
                    <a:pt x="107157" y="211932"/>
                  </a:lnTo>
                  <a:lnTo>
                    <a:pt x="157163" y="233363"/>
                  </a:lnTo>
                  <a:lnTo>
                    <a:pt x="204788" y="245269"/>
                  </a:lnTo>
                  <a:lnTo>
                    <a:pt x="235744" y="245269"/>
                  </a:lnTo>
                  <a:lnTo>
                    <a:pt x="290513" y="235744"/>
                  </a:lnTo>
                  <a:lnTo>
                    <a:pt x="657225" y="159544"/>
                  </a:lnTo>
                  <a:lnTo>
                    <a:pt x="976313" y="71438"/>
                  </a:lnTo>
                  <a:lnTo>
                    <a:pt x="1000125" y="50007"/>
                  </a:lnTo>
                  <a:lnTo>
                    <a:pt x="1026319" y="28575"/>
                  </a:lnTo>
                  <a:lnTo>
                    <a:pt x="1062038" y="11907"/>
                  </a:lnTo>
                  <a:lnTo>
                    <a:pt x="1107282" y="0"/>
                  </a:lnTo>
                  <a:lnTo>
                    <a:pt x="1121569" y="0"/>
                  </a:lnTo>
                  <a:lnTo>
                    <a:pt x="1173957" y="14288"/>
                  </a:lnTo>
                  <a:lnTo>
                    <a:pt x="1254919" y="40482"/>
                  </a:lnTo>
                  <a:lnTo>
                    <a:pt x="1323975" y="57150"/>
                  </a:lnTo>
                  <a:lnTo>
                    <a:pt x="1366838" y="66675"/>
                  </a:lnTo>
                  <a:lnTo>
                    <a:pt x="1383507" y="76200"/>
                  </a:lnTo>
                  <a:lnTo>
                    <a:pt x="1404938" y="95250"/>
                  </a:lnTo>
                  <a:lnTo>
                    <a:pt x="1419225" y="116682"/>
                  </a:lnTo>
                  <a:lnTo>
                    <a:pt x="1423988" y="138113"/>
                  </a:lnTo>
                  <a:lnTo>
                    <a:pt x="1423988" y="164307"/>
                  </a:lnTo>
                  <a:lnTo>
                    <a:pt x="1412082" y="190500"/>
                  </a:lnTo>
                  <a:lnTo>
                    <a:pt x="1390650" y="216694"/>
                  </a:lnTo>
                  <a:lnTo>
                    <a:pt x="1371600" y="221457"/>
                  </a:lnTo>
                  <a:lnTo>
                    <a:pt x="1195388" y="233363"/>
                  </a:lnTo>
                  <a:lnTo>
                    <a:pt x="1054894" y="247650"/>
                  </a:lnTo>
                  <a:lnTo>
                    <a:pt x="897732" y="2786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CD6F91D5-1BDF-4A10-BF3B-FA05E7ED44AB}"/>
                </a:ext>
              </a:extLst>
            </p:cNvPr>
            <p:cNvSpPr/>
            <p:nvPr/>
          </p:nvSpPr>
          <p:spPr>
            <a:xfrm>
              <a:off x="3908425" y="4643438"/>
              <a:ext cx="642938" cy="1130300"/>
            </a:xfrm>
            <a:custGeom>
              <a:avLst/>
              <a:gdLst>
                <a:gd name="connsiteX0" fmla="*/ 283369 w 642938"/>
                <a:gd name="connsiteY0" fmla="*/ 681037 h 1131093"/>
                <a:gd name="connsiteX1" fmla="*/ 214313 w 642938"/>
                <a:gd name="connsiteY1" fmla="*/ 423862 h 1131093"/>
                <a:gd name="connsiteX2" fmla="*/ 176213 w 642938"/>
                <a:gd name="connsiteY2" fmla="*/ 323850 h 1131093"/>
                <a:gd name="connsiteX3" fmla="*/ 142875 w 642938"/>
                <a:gd name="connsiteY3" fmla="*/ 245268 h 1131093"/>
                <a:gd name="connsiteX4" fmla="*/ 100013 w 642938"/>
                <a:gd name="connsiteY4" fmla="*/ 166687 h 1131093"/>
                <a:gd name="connsiteX5" fmla="*/ 35719 w 642938"/>
                <a:gd name="connsiteY5" fmla="*/ 83343 h 1131093"/>
                <a:gd name="connsiteX6" fmla="*/ 19050 w 642938"/>
                <a:gd name="connsiteY6" fmla="*/ 66675 h 1131093"/>
                <a:gd name="connsiteX7" fmla="*/ 4763 w 642938"/>
                <a:gd name="connsiteY7" fmla="*/ 45243 h 1131093"/>
                <a:gd name="connsiteX8" fmla="*/ 0 w 642938"/>
                <a:gd name="connsiteY8" fmla="*/ 23812 h 1131093"/>
                <a:gd name="connsiteX9" fmla="*/ 2382 w 642938"/>
                <a:gd name="connsiteY9" fmla="*/ 9525 h 1131093"/>
                <a:gd name="connsiteX10" fmla="*/ 9525 w 642938"/>
                <a:gd name="connsiteY10" fmla="*/ 0 h 1131093"/>
                <a:gd name="connsiteX11" fmla="*/ 26194 w 642938"/>
                <a:gd name="connsiteY11" fmla="*/ 0 h 1131093"/>
                <a:gd name="connsiteX12" fmla="*/ 59532 w 642938"/>
                <a:gd name="connsiteY12" fmla="*/ 7143 h 1131093"/>
                <a:gd name="connsiteX13" fmla="*/ 111919 w 642938"/>
                <a:gd name="connsiteY13" fmla="*/ 16668 h 1131093"/>
                <a:gd name="connsiteX14" fmla="*/ 180975 w 642938"/>
                <a:gd name="connsiteY14" fmla="*/ 35718 h 1131093"/>
                <a:gd name="connsiteX15" fmla="*/ 240507 w 642938"/>
                <a:gd name="connsiteY15" fmla="*/ 54768 h 1131093"/>
                <a:gd name="connsiteX16" fmla="*/ 309563 w 642938"/>
                <a:gd name="connsiteY16" fmla="*/ 88106 h 1131093"/>
                <a:gd name="connsiteX17" fmla="*/ 397669 w 642938"/>
                <a:gd name="connsiteY17" fmla="*/ 142875 h 1131093"/>
                <a:gd name="connsiteX18" fmla="*/ 411957 w 642938"/>
                <a:gd name="connsiteY18" fmla="*/ 230981 h 1131093"/>
                <a:gd name="connsiteX19" fmla="*/ 507207 w 642938"/>
                <a:gd name="connsiteY19" fmla="*/ 550068 h 1131093"/>
                <a:gd name="connsiteX20" fmla="*/ 607219 w 642938"/>
                <a:gd name="connsiteY20" fmla="*/ 859631 h 1131093"/>
                <a:gd name="connsiteX21" fmla="*/ 642938 w 642938"/>
                <a:gd name="connsiteY21" fmla="*/ 969168 h 1131093"/>
                <a:gd name="connsiteX22" fmla="*/ 640557 w 642938"/>
                <a:gd name="connsiteY22" fmla="*/ 1031081 h 1131093"/>
                <a:gd name="connsiteX23" fmla="*/ 628650 w 642938"/>
                <a:gd name="connsiteY23" fmla="*/ 1081087 h 1131093"/>
                <a:gd name="connsiteX24" fmla="*/ 614363 w 642938"/>
                <a:gd name="connsiteY24" fmla="*/ 1109662 h 1131093"/>
                <a:gd name="connsiteX25" fmla="*/ 597694 w 642938"/>
                <a:gd name="connsiteY25" fmla="*/ 1123950 h 1131093"/>
                <a:gd name="connsiteX26" fmla="*/ 581025 w 642938"/>
                <a:gd name="connsiteY26" fmla="*/ 1128712 h 1131093"/>
                <a:gd name="connsiteX27" fmla="*/ 550069 w 642938"/>
                <a:gd name="connsiteY27" fmla="*/ 1131093 h 1131093"/>
                <a:gd name="connsiteX28" fmla="*/ 514350 w 642938"/>
                <a:gd name="connsiteY28" fmla="*/ 1123950 h 1131093"/>
                <a:gd name="connsiteX29" fmla="*/ 471488 w 642938"/>
                <a:gd name="connsiteY29" fmla="*/ 1100137 h 1131093"/>
                <a:gd name="connsiteX30" fmla="*/ 428625 w 642938"/>
                <a:gd name="connsiteY30" fmla="*/ 1062037 h 1131093"/>
                <a:gd name="connsiteX31" fmla="*/ 383382 w 642938"/>
                <a:gd name="connsiteY31" fmla="*/ 1009650 h 1131093"/>
                <a:gd name="connsiteX32" fmla="*/ 347663 w 642938"/>
                <a:gd name="connsiteY32" fmla="*/ 952500 h 1131093"/>
                <a:gd name="connsiteX33" fmla="*/ 323850 w 642938"/>
                <a:gd name="connsiteY33" fmla="*/ 904875 h 1131093"/>
                <a:gd name="connsiteX34" fmla="*/ 283369 w 642938"/>
                <a:gd name="connsiteY34" fmla="*/ 681037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8" h="1131093">
                  <a:moveTo>
                    <a:pt x="283369" y="681037"/>
                  </a:moveTo>
                  <a:lnTo>
                    <a:pt x="214313" y="423862"/>
                  </a:lnTo>
                  <a:lnTo>
                    <a:pt x="176213" y="323850"/>
                  </a:lnTo>
                  <a:lnTo>
                    <a:pt x="142875" y="245268"/>
                  </a:lnTo>
                  <a:lnTo>
                    <a:pt x="100013" y="166687"/>
                  </a:lnTo>
                  <a:lnTo>
                    <a:pt x="35719" y="83343"/>
                  </a:lnTo>
                  <a:lnTo>
                    <a:pt x="19050" y="66675"/>
                  </a:lnTo>
                  <a:lnTo>
                    <a:pt x="4763" y="45243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9532" y="7143"/>
                  </a:lnTo>
                  <a:lnTo>
                    <a:pt x="111919" y="16668"/>
                  </a:lnTo>
                  <a:lnTo>
                    <a:pt x="180975" y="35718"/>
                  </a:lnTo>
                  <a:lnTo>
                    <a:pt x="240507" y="54768"/>
                  </a:lnTo>
                  <a:lnTo>
                    <a:pt x="309563" y="88106"/>
                  </a:lnTo>
                  <a:lnTo>
                    <a:pt x="397669" y="142875"/>
                  </a:lnTo>
                  <a:lnTo>
                    <a:pt x="411957" y="230981"/>
                  </a:lnTo>
                  <a:lnTo>
                    <a:pt x="507207" y="550068"/>
                  </a:lnTo>
                  <a:lnTo>
                    <a:pt x="607219" y="859631"/>
                  </a:lnTo>
                  <a:lnTo>
                    <a:pt x="642938" y="969168"/>
                  </a:lnTo>
                  <a:cubicBezTo>
                    <a:pt x="642144" y="989806"/>
                    <a:pt x="641351" y="1010443"/>
                    <a:pt x="640557" y="1031081"/>
                  </a:cubicBezTo>
                  <a:lnTo>
                    <a:pt x="628650" y="1081087"/>
                  </a:lnTo>
                  <a:lnTo>
                    <a:pt x="614363" y="1109662"/>
                  </a:lnTo>
                  <a:lnTo>
                    <a:pt x="597694" y="1123950"/>
                  </a:lnTo>
                  <a:lnTo>
                    <a:pt x="581025" y="1128712"/>
                  </a:lnTo>
                  <a:lnTo>
                    <a:pt x="550069" y="1131093"/>
                  </a:lnTo>
                  <a:lnTo>
                    <a:pt x="514350" y="1123950"/>
                  </a:lnTo>
                  <a:lnTo>
                    <a:pt x="471488" y="1100137"/>
                  </a:lnTo>
                  <a:lnTo>
                    <a:pt x="428625" y="1062037"/>
                  </a:lnTo>
                  <a:lnTo>
                    <a:pt x="383382" y="1009650"/>
                  </a:lnTo>
                  <a:lnTo>
                    <a:pt x="347663" y="952500"/>
                  </a:lnTo>
                  <a:lnTo>
                    <a:pt x="323850" y="904875"/>
                  </a:lnTo>
                  <a:lnTo>
                    <a:pt x="283369" y="6810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BC7F06F2-379D-4BC2-8AEE-36E54F4B1B1D}"/>
                </a:ext>
              </a:extLst>
            </p:cNvPr>
            <p:cNvSpPr/>
            <p:nvPr/>
          </p:nvSpPr>
          <p:spPr>
            <a:xfrm>
              <a:off x="5586413" y="1500189"/>
              <a:ext cx="1243012" cy="1762125"/>
            </a:xfrm>
            <a:custGeom>
              <a:avLst/>
              <a:gdLst>
                <a:gd name="connsiteX0" fmla="*/ 919162 w 1243012"/>
                <a:gd name="connsiteY0" fmla="*/ 790575 h 1762125"/>
                <a:gd name="connsiteX1" fmla="*/ 735806 w 1243012"/>
                <a:gd name="connsiteY1" fmla="*/ 1071562 h 1762125"/>
                <a:gd name="connsiteX2" fmla="*/ 645318 w 1243012"/>
                <a:gd name="connsiteY2" fmla="*/ 1181100 h 1762125"/>
                <a:gd name="connsiteX3" fmla="*/ 564356 w 1243012"/>
                <a:gd name="connsiteY3" fmla="*/ 1288256 h 1762125"/>
                <a:gd name="connsiteX4" fmla="*/ 440531 w 1243012"/>
                <a:gd name="connsiteY4" fmla="*/ 1431131 h 1762125"/>
                <a:gd name="connsiteX5" fmla="*/ 323850 w 1243012"/>
                <a:gd name="connsiteY5" fmla="*/ 1543050 h 1762125"/>
                <a:gd name="connsiteX6" fmla="*/ 228600 w 1243012"/>
                <a:gd name="connsiteY6" fmla="*/ 1628775 h 1762125"/>
                <a:gd name="connsiteX7" fmla="*/ 104775 w 1243012"/>
                <a:gd name="connsiteY7" fmla="*/ 1719262 h 1762125"/>
                <a:gd name="connsiteX8" fmla="*/ 61912 w 1243012"/>
                <a:gd name="connsiteY8" fmla="*/ 1747837 h 1762125"/>
                <a:gd name="connsiteX9" fmla="*/ 45243 w 1243012"/>
                <a:gd name="connsiteY9" fmla="*/ 1754981 h 1762125"/>
                <a:gd name="connsiteX10" fmla="*/ 23812 w 1243012"/>
                <a:gd name="connsiteY10" fmla="*/ 1762125 h 1762125"/>
                <a:gd name="connsiteX11" fmla="*/ 7143 w 1243012"/>
                <a:gd name="connsiteY11" fmla="*/ 1757362 h 1762125"/>
                <a:gd name="connsiteX12" fmla="*/ 0 w 1243012"/>
                <a:gd name="connsiteY12" fmla="*/ 1740693 h 1762125"/>
                <a:gd name="connsiteX13" fmla="*/ 4762 w 1243012"/>
                <a:gd name="connsiteY13" fmla="*/ 1726406 h 1762125"/>
                <a:gd name="connsiteX14" fmla="*/ 80962 w 1243012"/>
                <a:gd name="connsiteY14" fmla="*/ 1633537 h 1762125"/>
                <a:gd name="connsiteX15" fmla="*/ 233362 w 1243012"/>
                <a:gd name="connsiteY15" fmla="*/ 1435893 h 1762125"/>
                <a:gd name="connsiteX16" fmla="*/ 352425 w 1243012"/>
                <a:gd name="connsiteY16" fmla="*/ 1269206 h 1762125"/>
                <a:gd name="connsiteX17" fmla="*/ 440531 w 1243012"/>
                <a:gd name="connsiteY17" fmla="*/ 1138237 h 1762125"/>
                <a:gd name="connsiteX18" fmla="*/ 552450 w 1243012"/>
                <a:gd name="connsiteY18" fmla="*/ 959643 h 1762125"/>
                <a:gd name="connsiteX19" fmla="*/ 654843 w 1243012"/>
                <a:gd name="connsiteY19" fmla="*/ 778668 h 1762125"/>
                <a:gd name="connsiteX20" fmla="*/ 742950 w 1243012"/>
                <a:gd name="connsiteY20" fmla="*/ 607218 h 1762125"/>
                <a:gd name="connsiteX21" fmla="*/ 795337 w 1243012"/>
                <a:gd name="connsiteY21" fmla="*/ 492918 h 1762125"/>
                <a:gd name="connsiteX22" fmla="*/ 847725 w 1243012"/>
                <a:gd name="connsiteY22" fmla="*/ 347662 h 1762125"/>
                <a:gd name="connsiteX23" fmla="*/ 857250 w 1243012"/>
                <a:gd name="connsiteY23" fmla="*/ 297656 h 1762125"/>
                <a:gd name="connsiteX24" fmla="*/ 859631 w 1243012"/>
                <a:gd name="connsiteY24" fmla="*/ 278606 h 1762125"/>
                <a:gd name="connsiteX25" fmla="*/ 859631 w 1243012"/>
                <a:gd name="connsiteY25" fmla="*/ 257175 h 1762125"/>
                <a:gd name="connsiteX26" fmla="*/ 850106 w 1243012"/>
                <a:gd name="connsiteY26" fmla="*/ 226218 h 1762125"/>
                <a:gd name="connsiteX27" fmla="*/ 823912 w 1243012"/>
                <a:gd name="connsiteY27" fmla="*/ 183356 h 1762125"/>
                <a:gd name="connsiteX28" fmla="*/ 800100 w 1243012"/>
                <a:gd name="connsiteY28" fmla="*/ 150018 h 1762125"/>
                <a:gd name="connsiteX29" fmla="*/ 752475 w 1243012"/>
                <a:gd name="connsiteY29" fmla="*/ 102393 h 1762125"/>
                <a:gd name="connsiteX30" fmla="*/ 714375 w 1243012"/>
                <a:gd name="connsiteY30" fmla="*/ 69056 h 1762125"/>
                <a:gd name="connsiteX31" fmla="*/ 700087 w 1243012"/>
                <a:gd name="connsiteY31" fmla="*/ 52387 h 1762125"/>
                <a:gd name="connsiteX32" fmla="*/ 692943 w 1243012"/>
                <a:gd name="connsiteY32" fmla="*/ 33337 h 1762125"/>
                <a:gd name="connsiteX33" fmla="*/ 695325 w 1243012"/>
                <a:gd name="connsiteY33" fmla="*/ 14287 h 1762125"/>
                <a:gd name="connsiteX34" fmla="*/ 707231 w 1243012"/>
                <a:gd name="connsiteY34" fmla="*/ 2381 h 1762125"/>
                <a:gd name="connsiteX35" fmla="*/ 726281 w 1243012"/>
                <a:gd name="connsiteY35" fmla="*/ 0 h 1762125"/>
                <a:gd name="connsiteX36" fmla="*/ 754856 w 1243012"/>
                <a:gd name="connsiteY36" fmla="*/ 7143 h 1762125"/>
                <a:gd name="connsiteX37" fmla="*/ 835818 w 1243012"/>
                <a:gd name="connsiteY37" fmla="*/ 35718 h 1762125"/>
                <a:gd name="connsiteX38" fmla="*/ 935831 w 1243012"/>
                <a:gd name="connsiteY38" fmla="*/ 76200 h 1762125"/>
                <a:gd name="connsiteX39" fmla="*/ 1004887 w 1243012"/>
                <a:gd name="connsiteY39" fmla="*/ 111918 h 1762125"/>
                <a:gd name="connsiteX40" fmla="*/ 1057275 w 1243012"/>
                <a:gd name="connsiteY40" fmla="*/ 138112 h 1762125"/>
                <a:gd name="connsiteX41" fmla="*/ 1121568 w 1243012"/>
                <a:gd name="connsiteY41" fmla="*/ 178593 h 1762125"/>
                <a:gd name="connsiteX42" fmla="*/ 1169193 w 1243012"/>
                <a:gd name="connsiteY42" fmla="*/ 211931 h 1762125"/>
                <a:gd name="connsiteX43" fmla="*/ 1209675 w 1243012"/>
                <a:gd name="connsiteY43" fmla="*/ 245268 h 1762125"/>
                <a:gd name="connsiteX44" fmla="*/ 1228725 w 1243012"/>
                <a:gd name="connsiteY44" fmla="*/ 266700 h 1762125"/>
                <a:gd name="connsiteX45" fmla="*/ 1240631 w 1243012"/>
                <a:gd name="connsiteY45" fmla="*/ 290512 h 1762125"/>
                <a:gd name="connsiteX46" fmla="*/ 1243012 w 1243012"/>
                <a:gd name="connsiteY46" fmla="*/ 309562 h 1762125"/>
                <a:gd name="connsiteX47" fmla="*/ 1238250 w 1243012"/>
                <a:gd name="connsiteY47" fmla="*/ 338137 h 1762125"/>
                <a:gd name="connsiteX48" fmla="*/ 1228725 w 1243012"/>
                <a:gd name="connsiteY48" fmla="*/ 357187 h 1762125"/>
                <a:gd name="connsiteX49" fmla="*/ 1200150 w 1243012"/>
                <a:gd name="connsiteY49" fmla="*/ 383381 h 1762125"/>
                <a:gd name="connsiteX50" fmla="*/ 1162050 w 1243012"/>
                <a:gd name="connsiteY50" fmla="*/ 407193 h 1762125"/>
                <a:gd name="connsiteX51" fmla="*/ 1128712 w 1243012"/>
                <a:gd name="connsiteY51" fmla="*/ 442912 h 1762125"/>
                <a:gd name="connsiteX52" fmla="*/ 1085850 w 1243012"/>
                <a:gd name="connsiteY52" fmla="*/ 511968 h 1762125"/>
                <a:gd name="connsiteX53" fmla="*/ 978693 w 1243012"/>
                <a:gd name="connsiteY53" fmla="*/ 692943 h 1762125"/>
                <a:gd name="connsiteX54" fmla="*/ 919162 w 1243012"/>
                <a:gd name="connsiteY54" fmla="*/ 790575 h 176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43012" h="1762125">
                  <a:moveTo>
                    <a:pt x="919162" y="790575"/>
                  </a:moveTo>
                  <a:lnTo>
                    <a:pt x="735806" y="1071562"/>
                  </a:lnTo>
                  <a:lnTo>
                    <a:pt x="645318" y="1181100"/>
                  </a:lnTo>
                  <a:lnTo>
                    <a:pt x="564356" y="1288256"/>
                  </a:lnTo>
                  <a:lnTo>
                    <a:pt x="440531" y="1431131"/>
                  </a:lnTo>
                  <a:lnTo>
                    <a:pt x="323850" y="1543050"/>
                  </a:lnTo>
                  <a:lnTo>
                    <a:pt x="228600" y="1628775"/>
                  </a:lnTo>
                  <a:lnTo>
                    <a:pt x="104775" y="1719262"/>
                  </a:lnTo>
                  <a:lnTo>
                    <a:pt x="61912" y="1747837"/>
                  </a:lnTo>
                  <a:lnTo>
                    <a:pt x="45243" y="1754981"/>
                  </a:lnTo>
                  <a:lnTo>
                    <a:pt x="23812" y="1762125"/>
                  </a:lnTo>
                  <a:lnTo>
                    <a:pt x="7143" y="1757362"/>
                  </a:lnTo>
                  <a:lnTo>
                    <a:pt x="0" y="1740693"/>
                  </a:lnTo>
                  <a:lnTo>
                    <a:pt x="4762" y="1726406"/>
                  </a:lnTo>
                  <a:lnTo>
                    <a:pt x="80962" y="1633537"/>
                  </a:lnTo>
                  <a:lnTo>
                    <a:pt x="233362" y="1435893"/>
                  </a:lnTo>
                  <a:lnTo>
                    <a:pt x="352425" y="1269206"/>
                  </a:lnTo>
                  <a:lnTo>
                    <a:pt x="440531" y="1138237"/>
                  </a:lnTo>
                  <a:lnTo>
                    <a:pt x="552450" y="959643"/>
                  </a:lnTo>
                  <a:lnTo>
                    <a:pt x="654843" y="778668"/>
                  </a:lnTo>
                  <a:lnTo>
                    <a:pt x="742950" y="607218"/>
                  </a:lnTo>
                  <a:lnTo>
                    <a:pt x="795337" y="492918"/>
                  </a:lnTo>
                  <a:lnTo>
                    <a:pt x="847725" y="347662"/>
                  </a:lnTo>
                  <a:lnTo>
                    <a:pt x="857250" y="297656"/>
                  </a:lnTo>
                  <a:lnTo>
                    <a:pt x="859631" y="278606"/>
                  </a:lnTo>
                  <a:lnTo>
                    <a:pt x="859631" y="257175"/>
                  </a:lnTo>
                  <a:lnTo>
                    <a:pt x="850106" y="226218"/>
                  </a:lnTo>
                  <a:lnTo>
                    <a:pt x="823912" y="183356"/>
                  </a:lnTo>
                  <a:lnTo>
                    <a:pt x="800100" y="150018"/>
                  </a:lnTo>
                  <a:lnTo>
                    <a:pt x="752475" y="102393"/>
                  </a:lnTo>
                  <a:lnTo>
                    <a:pt x="714375" y="69056"/>
                  </a:lnTo>
                  <a:lnTo>
                    <a:pt x="700087" y="52387"/>
                  </a:lnTo>
                  <a:lnTo>
                    <a:pt x="692943" y="33337"/>
                  </a:lnTo>
                  <a:lnTo>
                    <a:pt x="695325" y="14287"/>
                  </a:lnTo>
                  <a:lnTo>
                    <a:pt x="707231" y="2381"/>
                  </a:lnTo>
                  <a:lnTo>
                    <a:pt x="726281" y="0"/>
                  </a:lnTo>
                  <a:lnTo>
                    <a:pt x="754856" y="7143"/>
                  </a:lnTo>
                  <a:lnTo>
                    <a:pt x="835818" y="35718"/>
                  </a:lnTo>
                  <a:lnTo>
                    <a:pt x="935831" y="76200"/>
                  </a:lnTo>
                  <a:lnTo>
                    <a:pt x="1004887" y="111918"/>
                  </a:lnTo>
                  <a:lnTo>
                    <a:pt x="1057275" y="138112"/>
                  </a:lnTo>
                  <a:lnTo>
                    <a:pt x="1121568" y="178593"/>
                  </a:lnTo>
                  <a:lnTo>
                    <a:pt x="1169193" y="211931"/>
                  </a:lnTo>
                  <a:lnTo>
                    <a:pt x="1209675" y="245268"/>
                  </a:lnTo>
                  <a:lnTo>
                    <a:pt x="1228725" y="266700"/>
                  </a:lnTo>
                  <a:lnTo>
                    <a:pt x="1240631" y="290512"/>
                  </a:lnTo>
                  <a:lnTo>
                    <a:pt x="1243012" y="309562"/>
                  </a:lnTo>
                  <a:lnTo>
                    <a:pt x="1238250" y="338137"/>
                  </a:lnTo>
                  <a:lnTo>
                    <a:pt x="1228725" y="357187"/>
                  </a:lnTo>
                  <a:lnTo>
                    <a:pt x="1200150" y="383381"/>
                  </a:lnTo>
                  <a:lnTo>
                    <a:pt x="1162050" y="407193"/>
                  </a:lnTo>
                  <a:lnTo>
                    <a:pt x="1128712" y="442912"/>
                  </a:lnTo>
                  <a:lnTo>
                    <a:pt x="1085850" y="511968"/>
                  </a:lnTo>
                  <a:lnTo>
                    <a:pt x="978693" y="692943"/>
                  </a:lnTo>
                  <a:lnTo>
                    <a:pt x="919162" y="790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E072B12D-452B-42C5-BBE3-4FFA0140F89A}"/>
                </a:ext>
              </a:extLst>
            </p:cNvPr>
            <p:cNvSpPr/>
            <p:nvPr/>
          </p:nvSpPr>
          <p:spPr>
            <a:xfrm>
              <a:off x="4208463" y="4452939"/>
              <a:ext cx="1471612" cy="942975"/>
            </a:xfrm>
            <a:custGeom>
              <a:avLst/>
              <a:gdLst>
                <a:gd name="connsiteX0" fmla="*/ 550069 w 1471612"/>
                <a:gd name="connsiteY0" fmla="*/ 333375 h 942975"/>
                <a:gd name="connsiteX1" fmla="*/ 73819 w 1471612"/>
                <a:gd name="connsiteY1" fmla="*/ 461962 h 942975"/>
                <a:gd name="connsiteX2" fmla="*/ 0 w 1471612"/>
                <a:gd name="connsiteY2" fmla="*/ 333375 h 942975"/>
                <a:gd name="connsiteX3" fmla="*/ 581025 w 1471612"/>
                <a:gd name="connsiteY3" fmla="*/ 178593 h 942975"/>
                <a:gd name="connsiteX4" fmla="*/ 902494 w 1471612"/>
                <a:gd name="connsiteY4" fmla="*/ 90487 h 942975"/>
                <a:gd name="connsiteX5" fmla="*/ 964406 w 1471612"/>
                <a:gd name="connsiteY5" fmla="*/ 59531 h 942975"/>
                <a:gd name="connsiteX6" fmla="*/ 1019175 w 1471612"/>
                <a:gd name="connsiteY6" fmla="*/ 35718 h 942975"/>
                <a:gd name="connsiteX7" fmla="*/ 1076325 w 1471612"/>
                <a:gd name="connsiteY7" fmla="*/ 14287 h 942975"/>
                <a:gd name="connsiteX8" fmla="*/ 1107281 w 1471612"/>
                <a:gd name="connsiteY8" fmla="*/ 4762 h 942975"/>
                <a:gd name="connsiteX9" fmla="*/ 1131094 w 1471612"/>
                <a:gd name="connsiteY9" fmla="*/ 0 h 942975"/>
                <a:gd name="connsiteX10" fmla="*/ 1154906 w 1471612"/>
                <a:gd name="connsiteY10" fmla="*/ 2381 h 942975"/>
                <a:gd name="connsiteX11" fmla="*/ 1185862 w 1471612"/>
                <a:gd name="connsiteY11" fmla="*/ 16668 h 942975"/>
                <a:gd name="connsiteX12" fmla="*/ 1216819 w 1471612"/>
                <a:gd name="connsiteY12" fmla="*/ 38100 h 942975"/>
                <a:gd name="connsiteX13" fmla="*/ 1257300 w 1471612"/>
                <a:gd name="connsiteY13" fmla="*/ 71437 h 942975"/>
                <a:gd name="connsiteX14" fmla="*/ 1304925 w 1471612"/>
                <a:gd name="connsiteY14" fmla="*/ 116681 h 942975"/>
                <a:gd name="connsiteX15" fmla="*/ 1350169 w 1471612"/>
                <a:gd name="connsiteY15" fmla="*/ 145256 h 942975"/>
                <a:gd name="connsiteX16" fmla="*/ 1397794 w 1471612"/>
                <a:gd name="connsiteY16" fmla="*/ 178593 h 942975"/>
                <a:gd name="connsiteX17" fmla="*/ 1426369 w 1471612"/>
                <a:gd name="connsiteY17" fmla="*/ 202406 h 942975"/>
                <a:gd name="connsiteX18" fmla="*/ 1452562 w 1471612"/>
                <a:gd name="connsiteY18" fmla="*/ 230981 h 942975"/>
                <a:gd name="connsiteX19" fmla="*/ 1466850 w 1471612"/>
                <a:gd name="connsiteY19" fmla="*/ 252412 h 942975"/>
                <a:gd name="connsiteX20" fmla="*/ 1471612 w 1471612"/>
                <a:gd name="connsiteY20" fmla="*/ 276225 h 942975"/>
                <a:gd name="connsiteX21" fmla="*/ 1464469 w 1471612"/>
                <a:gd name="connsiteY21" fmla="*/ 304800 h 942975"/>
                <a:gd name="connsiteX22" fmla="*/ 1443037 w 1471612"/>
                <a:gd name="connsiteY22" fmla="*/ 330993 h 942975"/>
                <a:gd name="connsiteX23" fmla="*/ 1423987 w 1471612"/>
                <a:gd name="connsiteY23" fmla="*/ 354806 h 942975"/>
                <a:gd name="connsiteX24" fmla="*/ 1393031 w 1471612"/>
                <a:gd name="connsiteY24" fmla="*/ 404812 h 942975"/>
                <a:gd name="connsiteX25" fmla="*/ 1362075 w 1471612"/>
                <a:gd name="connsiteY25" fmla="*/ 478631 h 942975"/>
                <a:gd name="connsiteX26" fmla="*/ 1319212 w 1471612"/>
                <a:gd name="connsiteY26" fmla="*/ 607218 h 942975"/>
                <a:gd name="connsiteX27" fmla="*/ 1264444 w 1471612"/>
                <a:gd name="connsiteY27" fmla="*/ 797718 h 942975"/>
                <a:gd name="connsiteX28" fmla="*/ 1257300 w 1471612"/>
                <a:gd name="connsiteY28" fmla="*/ 835818 h 942975"/>
                <a:gd name="connsiteX29" fmla="*/ 1245394 w 1471612"/>
                <a:gd name="connsiteY29" fmla="*/ 942975 h 942975"/>
                <a:gd name="connsiteX30" fmla="*/ 1007269 w 1471612"/>
                <a:gd name="connsiteY30" fmla="*/ 921543 h 942975"/>
                <a:gd name="connsiteX31" fmla="*/ 1064419 w 1471612"/>
                <a:gd name="connsiteY31" fmla="*/ 659606 h 942975"/>
                <a:gd name="connsiteX32" fmla="*/ 1119187 w 1471612"/>
                <a:gd name="connsiteY32" fmla="*/ 404812 h 942975"/>
                <a:gd name="connsiteX33" fmla="*/ 1145381 w 1471612"/>
                <a:gd name="connsiteY33" fmla="*/ 278606 h 942975"/>
                <a:gd name="connsiteX34" fmla="*/ 1147762 w 1471612"/>
                <a:gd name="connsiteY34" fmla="*/ 247650 h 942975"/>
                <a:gd name="connsiteX35" fmla="*/ 1140619 w 1471612"/>
                <a:gd name="connsiteY35" fmla="*/ 221456 h 942975"/>
                <a:gd name="connsiteX36" fmla="*/ 1119187 w 1471612"/>
                <a:gd name="connsiteY36" fmla="*/ 207168 h 942975"/>
                <a:gd name="connsiteX37" fmla="*/ 1083469 w 1471612"/>
                <a:gd name="connsiteY37" fmla="*/ 202406 h 942975"/>
                <a:gd name="connsiteX38" fmla="*/ 1035844 w 1471612"/>
                <a:gd name="connsiteY38" fmla="*/ 209550 h 942975"/>
                <a:gd name="connsiteX39" fmla="*/ 773906 w 1471612"/>
                <a:gd name="connsiteY39" fmla="*/ 278606 h 942975"/>
                <a:gd name="connsiteX40" fmla="*/ 550069 w 1471612"/>
                <a:gd name="connsiteY40" fmla="*/ 33337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71612" h="942975">
                  <a:moveTo>
                    <a:pt x="550069" y="333375"/>
                  </a:moveTo>
                  <a:lnTo>
                    <a:pt x="73819" y="461962"/>
                  </a:lnTo>
                  <a:lnTo>
                    <a:pt x="0" y="333375"/>
                  </a:lnTo>
                  <a:lnTo>
                    <a:pt x="581025" y="178593"/>
                  </a:lnTo>
                  <a:lnTo>
                    <a:pt x="902494" y="90487"/>
                  </a:lnTo>
                  <a:lnTo>
                    <a:pt x="964406" y="59531"/>
                  </a:lnTo>
                  <a:lnTo>
                    <a:pt x="1019175" y="35718"/>
                  </a:lnTo>
                  <a:lnTo>
                    <a:pt x="1076325" y="14287"/>
                  </a:lnTo>
                  <a:lnTo>
                    <a:pt x="1107281" y="4762"/>
                  </a:lnTo>
                  <a:lnTo>
                    <a:pt x="1131094" y="0"/>
                  </a:lnTo>
                  <a:lnTo>
                    <a:pt x="1154906" y="2381"/>
                  </a:lnTo>
                  <a:lnTo>
                    <a:pt x="1185862" y="16668"/>
                  </a:lnTo>
                  <a:lnTo>
                    <a:pt x="1216819" y="38100"/>
                  </a:lnTo>
                  <a:lnTo>
                    <a:pt x="1257300" y="71437"/>
                  </a:lnTo>
                  <a:lnTo>
                    <a:pt x="1304925" y="116681"/>
                  </a:lnTo>
                  <a:lnTo>
                    <a:pt x="1350169" y="145256"/>
                  </a:lnTo>
                  <a:lnTo>
                    <a:pt x="1397794" y="178593"/>
                  </a:lnTo>
                  <a:lnTo>
                    <a:pt x="1426369" y="202406"/>
                  </a:lnTo>
                  <a:lnTo>
                    <a:pt x="1452562" y="230981"/>
                  </a:lnTo>
                  <a:lnTo>
                    <a:pt x="1466850" y="252412"/>
                  </a:lnTo>
                  <a:lnTo>
                    <a:pt x="1471612" y="276225"/>
                  </a:lnTo>
                  <a:lnTo>
                    <a:pt x="1464469" y="304800"/>
                  </a:lnTo>
                  <a:lnTo>
                    <a:pt x="1443037" y="330993"/>
                  </a:lnTo>
                  <a:lnTo>
                    <a:pt x="1423987" y="354806"/>
                  </a:lnTo>
                  <a:lnTo>
                    <a:pt x="1393031" y="404812"/>
                  </a:lnTo>
                  <a:lnTo>
                    <a:pt x="1362075" y="478631"/>
                  </a:lnTo>
                  <a:lnTo>
                    <a:pt x="1319212" y="607218"/>
                  </a:lnTo>
                  <a:lnTo>
                    <a:pt x="1264444" y="797718"/>
                  </a:lnTo>
                  <a:lnTo>
                    <a:pt x="1257300" y="835818"/>
                  </a:lnTo>
                  <a:lnTo>
                    <a:pt x="1245394" y="942975"/>
                  </a:lnTo>
                  <a:lnTo>
                    <a:pt x="1007269" y="921543"/>
                  </a:lnTo>
                  <a:lnTo>
                    <a:pt x="1064419" y="659606"/>
                  </a:lnTo>
                  <a:lnTo>
                    <a:pt x="1119187" y="404812"/>
                  </a:lnTo>
                  <a:lnTo>
                    <a:pt x="1145381" y="278606"/>
                  </a:lnTo>
                  <a:lnTo>
                    <a:pt x="1147762" y="247650"/>
                  </a:lnTo>
                  <a:lnTo>
                    <a:pt x="1140619" y="221456"/>
                  </a:lnTo>
                  <a:lnTo>
                    <a:pt x="1119187" y="207168"/>
                  </a:lnTo>
                  <a:lnTo>
                    <a:pt x="1083469" y="202406"/>
                  </a:lnTo>
                  <a:lnTo>
                    <a:pt x="1035844" y="209550"/>
                  </a:lnTo>
                  <a:lnTo>
                    <a:pt x="773906" y="278606"/>
                  </a:lnTo>
                  <a:lnTo>
                    <a:pt x="550069" y="3333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BB23E2FD-0649-4D2C-A039-D449A4F9D55E}"/>
                </a:ext>
              </a:extLst>
            </p:cNvPr>
            <p:cNvSpPr/>
            <p:nvPr/>
          </p:nvSpPr>
          <p:spPr>
            <a:xfrm>
              <a:off x="4437064" y="5276850"/>
              <a:ext cx="1019175" cy="388938"/>
            </a:xfrm>
            <a:custGeom>
              <a:avLst/>
              <a:gdLst>
                <a:gd name="connsiteX0" fmla="*/ 359569 w 1019175"/>
                <a:gd name="connsiteY0" fmla="*/ 280988 h 388144"/>
                <a:gd name="connsiteX1" fmla="*/ 54769 w 1019175"/>
                <a:gd name="connsiteY1" fmla="*/ 388144 h 388144"/>
                <a:gd name="connsiteX2" fmla="*/ 0 w 1019175"/>
                <a:gd name="connsiteY2" fmla="*/ 228600 h 388144"/>
                <a:gd name="connsiteX3" fmla="*/ 171450 w 1019175"/>
                <a:gd name="connsiteY3" fmla="*/ 176213 h 388144"/>
                <a:gd name="connsiteX4" fmla="*/ 552450 w 1019175"/>
                <a:gd name="connsiteY4" fmla="*/ 66675 h 388144"/>
                <a:gd name="connsiteX5" fmla="*/ 812006 w 1019175"/>
                <a:gd name="connsiteY5" fmla="*/ 0 h 388144"/>
                <a:gd name="connsiteX6" fmla="*/ 1009650 w 1019175"/>
                <a:gd name="connsiteY6" fmla="*/ 42863 h 388144"/>
                <a:gd name="connsiteX7" fmla="*/ 1019175 w 1019175"/>
                <a:gd name="connsiteY7" fmla="*/ 69056 h 388144"/>
                <a:gd name="connsiteX8" fmla="*/ 1016794 w 1019175"/>
                <a:gd name="connsiteY8" fmla="*/ 130969 h 388144"/>
                <a:gd name="connsiteX9" fmla="*/ 1007269 w 1019175"/>
                <a:gd name="connsiteY9" fmla="*/ 150019 h 388144"/>
                <a:gd name="connsiteX10" fmla="*/ 983456 w 1019175"/>
                <a:gd name="connsiteY10" fmla="*/ 180975 h 388144"/>
                <a:gd name="connsiteX11" fmla="*/ 954881 w 1019175"/>
                <a:gd name="connsiteY11" fmla="*/ 200025 h 388144"/>
                <a:gd name="connsiteX12" fmla="*/ 881062 w 1019175"/>
                <a:gd name="connsiteY12" fmla="*/ 209550 h 388144"/>
                <a:gd name="connsiteX13" fmla="*/ 714375 w 1019175"/>
                <a:gd name="connsiteY13" fmla="*/ 207169 h 388144"/>
                <a:gd name="connsiteX14" fmla="*/ 564356 w 1019175"/>
                <a:gd name="connsiteY14" fmla="*/ 221456 h 388144"/>
                <a:gd name="connsiteX15" fmla="*/ 504825 w 1019175"/>
                <a:gd name="connsiteY15" fmla="*/ 238125 h 388144"/>
                <a:gd name="connsiteX16" fmla="*/ 359569 w 1019175"/>
                <a:gd name="connsiteY16" fmla="*/ 280988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9175" h="388144">
                  <a:moveTo>
                    <a:pt x="359569" y="280988"/>
                  </a:moveTo>
                  <a:lnTo>
                    <a:pt x="54769" y="388144"/>
                  </a:lnTo>
                  <a:lnTo>
                    <a:pt x="0" y="228600"/>
                  </a:lnTo>
                  <a:lnTo>
                    <a:pt x="171450" y="176213"/>
                  </a:lnTo>
                  <a:lnTo>
                    <a:pt x="552450" y="66675"/>
                  </a:lnTo>
                  <a:lnTo>
                    <a:pt x="812006" y="0"/>
                  </a:lnTo>
                  <a:lnTo>
                    <a:pt x="1009650" y="42863"/>
                  </a:lnTo>
                  <a:lnTo>
                    <a:pt x="1019175" y="69056"/>
                  </a:lnTo>
                  <a:cubicBezTo>
                    <a:pt x="1018381" y="89694"/>
                    <a:pt x="1017588" y="110331"/>
                    <a:pt x="1016794" y="130969"/>
                  </a:cubicBezTo>
                  <a:lnTo>
                    <a:pt x="1007269" y="150019"/>
                  </a:lnTo>
                  <a:lnTo>
                    <a:pt x="983456" y="180975"/>
                  </a:lnTo>
                  <a:lnTo>
                    <a:pt x="954881" y="200025"/>
                  </a:lnTo>
                  <a:lnTo>
                    <a:pt x="881062" y="209550"/>
                  </a:lnTo>
                  <a:lnTo>
                    <a:pt x="714375" y="207169"/>
                  </a:lnTo>
                  <a:lnTo>
                    <a:pt x="564356" y="221456"/>
                  </a:lnTo>
                  <a:lnTo>
                    <a:pt x="504825" y="238125"/>
                  </a:lnTo>
                  <a:lnTo>
                    <a:pt x="359569" y="28098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1D5F32F4-54ED-4001-B81E-B5A61797FD4F}"/>
                </a:ext>
              </a:extLst>
            </p:cNvPr>
            <p:cNvSpPr/>
            <p:nvPr/>
          </p:nvSpPr>
          <p:spPr>
            <a:xfrm>
              <a:off x="6161088" y="2265363"/>
              <a:ext cx="1924050" cy="449262"/>
            </a:xfrm>
            <a:custGeom>
              <a:avLst/>
              <a:gdLst>
                <a:gd name="connsiteX0" fmla="*/ 1321594 w 1924050"/>
                <a:gd name="connsiteY0" fmla="*/ 316706 h 450056"/>
                <a:gd name="connsiteX1" fmla="*/ 831056 w 1924050"/>
                <a:gd name="connsiteY1" fmla="*/ 390525 h 450056"/>
                <a:gd name="connsiteX2" fmla="*/ 781050 w 1924050"/>
                <a:gd name="connsiteY2" fmla="*/ 423862 h 450056"/>
                <a:gd name="connsiteX3" fmla="*/ 495300 w 1924050"/>
                <a:gd name="connsiteY3" fmla="*/ 440531 h 450056"/>
                <a:gd name="connsiteX4" fmla="*/ 290512 w 1924050"/>
                <a:gd name="connsiteY4" fmla="*/ 450056 h 450056"/>
                <a:gd name="connsiteX5" fmla="*/ 0 w 1924050"/>
                <a:gd name="connsiteY5" fmla="*/ 388144 h 450056"/>
                <a:gd name="connsiteX6" fmla="*/ 88106 w 1924050"/>
                <a:gd name="connsiteY6" fmla="*/ 276225 h 450056"/>
                <a:gd name="connsiteX7" fmla="*/ 195262 w 1924050"/>
                <a:gd name="connsiteY7" fmla="*/ 292894 h 450056"/>
                <a:gd name="connsiteX8" fmla="*/ 450056 w 1924050"/>
                <a:gd name="connsiteY8" fmla="*/ 285750 h 450056"/>
                <a:gd name="connsiteX9" fmla="*/ 628650 w 1924050"/>
                <a:gd name="connsiteY9" fmla="*/ 264319 h 450056"/>
                <a:gd name="connsiteX10" fmla="*/ 907256 w 1924050"/>
                <a:gd name="connsiteY10" fmla="*/ 211931 h 450056"/>
                <a:gd name="connsiteX11" fmla="*/ 1095375 w 1924050"/>
                <a:gd name="connsiteY11" fmla="*/ 166687 h 450056"/>
                <a:gd name="connsiteX12" fmla="*/ 1347787 w 1924050"/>
                <a:gd name="connsiteY12" fmla="*/ 100012 h 450056"/>
                <a:gd name="connsiteX13" fmla="*/ 1381125 w 1924050"/>
                <a:gd name="connsiteY13" fmla="*/ 78581 h 450056"/>
                <a:gd name="connsiteX14" fmla="*/ 1452562 w 1924050"/>
                <a:gd name="connsiteY14" fmla="*/ 35719 h 450056"/>
                <a:gd name="connsiteX15" fmla="*/ 1497806 w 1924050"/>
                <a:gd name="connsiteY15" fmla="*/ 11906 h 450056"/>
                <a:gd name="connsiteX16" fmla="*/ 1531144 w 1924050"/>
                <a:gd name="connsiteY16" fmla="*/ 0 h 450056"/>
                <a:gd name="connsiteX17" fmla="*/ 1557337 w 1924050"/>
                <a:gd name="connsiteY17" fmla="*/ 2381 h 450056"/>
                <a:gd name="connsiteX18" fmla="*/ 1633537 w 1924050"/>
                <a:gd name="connsiteY18" fmla="*/ 19050 h 450056"/>
                <a:gd name="connsiteX19" fmla="*/ 1750219 w 1924050"/>
                <a:gd name="connsiteY19" fmla="*/ 54769 h 450056"/>
                <a:gd name="connsiteX20" fmla="*/ 1816894 w 1924050"/>
                <a:gd name="connsiteY20" fmla="*/ 78581 h 450056"/>
                <a:gd name="connsiteX21" fmla="*/ 1871662 w 1924050"/>
                <a:gd name="connsiteY21" fmla="*/ 107156 h 450056"/>
                <a:gd name="connsiteX22" fmla="*/ 1907381 w 1924050"/>
                <a:gd name="connsiteY22" fmla="*/ 128587 h 450056"/>
                <a:gd name="connsiteX23" fmla="*/ 1921669 w 1924050"/>
                <a:gd name="connsiteY23" fmla="*/ 140494 h 450056"/>
                <a:gd name="connsiteX24" fmla="*/ 1924050 w 1924050"/>
                <a:gd name="connsiteY24" fmla="*/ 159544 h 450056"/>
                <a:gd name="connsiteX25" fmla="*/ 1909762 w 1924050"/>
                <a:gd name="connsiteY25" fmla="*/ 188119 h 450056"/>
                <a:gd name="connsiteX26" fmla="*/ 1881187 w 1924050"/>
                <a:gd name="connsiteY26" fmla="*/ 219075 h 450056"/>
                <a:gd name="connsiteX27" fmla="*/ 1826419 w 1924050"/>
                <a:gd name="connsiteY27" fmla="*/ 242887 h 450056"/>
                <a:gd name="connsiteX28" fmla="*/ 1766887 w 1924050"/>
                <a:gd name="connsiteY28" fmla="*/ 254794 h 450056"/>
                <a:gd name="connsiteX29" fmla="*/ 1571625 w 1924050"/>
                <a:gd name="connsiteY29" fmla="*/ 280987 h 450056"/>
                <a:gd name="connsiteX30" fmla="*/ 1321594 w 1924050"/>
                <a:gd name="connsiteY30" fmla="*/ 3167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4050" h="450056">
                  <a:moveTo>
                    <a:pt x="1321594" y="316706"/>
                  </a:moveTo>
                  <a:lnTo>
                    <a:pt x="831056" y="390525"/>
                  </a:lnTo>
                  <a:lnTo>
                    <a:pt x="781050" y="423862"/>
                  </a:lnTo>
                  <a:lnTo>
                    <a:pt x="495300" y="440531"/>
                  </a:lnTo>
                  <a:lnTo>
                    <a:pt x="290512" y="450056"/>
                  </a:lnTo>
                  <a:lnTo>
                    <a:pt x="0" y="388144"/>
                  </a:lnTo>
                  <a:lnTo>
                    <a:pt x="88106" y="276225"/>
                  </a:lnTo>
                  <a:lnTo>
                    <a:pt x="195262" y="292894"/>
                  </a:lnTo>
                  <a:lnTo>
                    <a:pt x="450056" y="285750"/>
                  </a:lnTo>
                  <a:lnTo>
                    <a:pt x="628650" y="264319"/>
                  </a:lnTo>
                  <a:lnTo>
                    <a:pt x="907256" y="211931"/>
                  </a:lnTo>
                  <a:lnTo>
                    <a:pt x="1095375" y="166687"/>
                  </a:lnTo>
                  <a:lnTo>
                    <a:pt x="1347787" y="100012"/>
                  </a:lnTo>
                  <a:lnTo>
                    <a:pt x="1381125" y="78581"/>
                  </a:lnTo>
                  <a:lnTo>
                    <a:pt x="1452562" y="35719"/>
                  </a:lnTo>
                  <a:lnTo>
                    <a:pt x="1497806" y="11906"/>
                  </a:lnTo>
                  <a:lnTo>
                    <a:pt x="1531144" y="0"/>
                  </a:lnTo>
                  <a:lnTo>
                    <a:pt x="1557337" y="2381"/>
                  </a:lnTo>
                  <a:lnTo>
                    <a:pt x="1633537" y="19050"/>
                  </a:lnTo>
                  <a:lnTo>
                    <a:pt x="1750219" y="54769"/>
                  </a:lnTo>
                  <a:lnTo>
                    <a:pt x="1816894" y="78581"/>
                  </a:lnTo>
                  <a:lnTo>
                    <a:pt x="1871662" y="107156"/>
                  </a:lnTo>
                  <a:lnTo>
                    <a:pt x="1907381" y="128587"/>
                  </a:lnTo>
                  <a:lnTo>
                    <a:pt x="1921669" y="140494"/>
                  </a:lnTo>
                  <a:lnTo>
                    <a:pt x="1924050" y="159544"/>
                  </a:lnTo>
                  <a:lnTo>
                    <a:pt x="1909762" y="188119"/>
                  </a:lnTo>
                  <a:lnTo>
                    <a:pt x="1881187" y="219075"/>
                  </a:lnTo>
                  <a:lnTo>
                    <a:pt x="1826419" y="242887"/>
                  </a:lnTo>
                  <a:lnTo>
                    <a:pt x="1766887" y="254794"/>
                  </a:lnTo>
                  <a:lnTo>
                    <a:pt x="1571625" y="280987"/>
                  </a:lnTo>
                  <a:lnTo>
                    <a:pt x="1321594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F8883D72-2191-4548-8E3C-B88E5DFF2D33}"/>
                </a:ext>
              </a:extLst>
            </p:cNvPr>
            <p:cNvSpPr/>
            <p:nvPr/>
          </p:nvSpPr>
          <p:spPr>
            <a:xfrm>
              <a:off x="5611814" y="3340101"/>
              <a:ext cx="2954337" cy="650875"/>
            </a:xfrm>
            <a:custGeom>
              <a:avLst/>
              <a:gdLst>
                <a:gd name="connsiteX0" fmla="*/ 2099362 w 2953637"/>
                <a:gd name="connsiteY0" fmla="*/ 308140 h 651353"/>
                <a:gd name="connsiteX1" fmla="*/ 1608341 w 2953637"/>
                <a:gd name="connsiteY1" fmla="*/ 343213 h 651353"/>
                <a:gd name="connsiteX2" fmla="*/ 1392894 w 2953637"/>
                <a:gd name="connsiteY2" fmla="*/ 373276 h 651353"/>
                <a:gd name="connsiteX3" fmla="*/ 1159910 w 2953637"/>
                <a:gd name="connsiteY3" fmla="*/ 413359 h 651353"/>
                <a:gd name="connsiteX4" fmla="*/ 997071 w 2953637"/>
                <a:gd name="connsiteY4" fmla="*/ 448432 h 651353"/>
                <a:gd name="connsiteX5" fmla="*/ 874316 w 2953637"/>
                <a:gd name="connsiteY5" fmla="*/ 478494 h 651353"/>
                <a:gd name="connsiteX6" fmla="*/ 754066 w 2953637"/>
                <a:gd name="connsiteY6" fmla="*/ 513567 h 651353"/>
                <a:gd name="connsiteX7" fmla="*/ 663879 w 2953637"/>
                <a:gd name="connsiteY7" fmla="*/ 546135 h 651353"/>
                <a:gd name="connsiteX8" fmla="*/ 571186 w 2953637"/>
                <a:gd name="connsiteY8" fmla="*/ 591228 h 651353"/>
                <a:gd name="connsiteX9" fmla="*/ 523588 w 2953637"/>
                <a:gd name="connsiteY9" fmla="*/ 618786 h 651353"/>
                <a:gd name="connsiteX10" fmla="*/ 480999 w 2953637"/>
                <a:gd name="connsiteY10" fmla="*/ 638827 h 651353"/>
                <a:gd name="connsiteX11" fmla="*/ 445926 w 2953637"/>
                <a:gd name="connsiteY11" fmla="*/ 648848 h 651353"/>
                <a:gd name="connsiteX12" fmla="*/ 425885 w 2953637"/>
                <a:gd name="connsiteY12" fmla="*/ 651353 h 651353"/>
                <a:gd name="connsiteX13" fmla="*/ 400832 w 2953637"/>
                <a:gd name="connsiteY13" fmla="*/ 648848 h 651353"/>
                <a:gd name="connsiteX14" fmla="*/ 348223 w 2953637"/>
                <a:gd name="connsiteY14" fmla="*/ 628806 h 651353"/>
                <a:gd name="connsiteX15" fmla="*/ 278077 w 2953637"/>
                <a:gd name="connsiteY15" fmla="*/ 588723 h 651353"/>
                <a:gd name="connsiteX16" fmla="*/ 210437 w 2953637"/>
                <a:gd name="connsiteY16" fmla="*/ 538619 h 651353"/>
                <a:gd name="connsiteX17" fmla="*/ 145301 w 2953637"/>
                <a:gd name="connsiteY17" fmla="*/ 483505 h 651353"/>
                <a:gd name="connsiteX18" fmla="*/ 92692 w 2953637"/>
                <a:gd name="connsiteY18" fmla="*/ 433400 h 651353"/>
                <a:gd name="connsiteX19" fmla="*/ 72651 w 2953637"/>
                <a:gd name="connsiteY19" fmla="*/ 408348 h 651353"/>
                <a:gd name="connsiteX20" fmla="*/ 45093 w 2953637"/>
                <a:gd name="connsiteY20" fmla="*/ 375781 h 651353"/>
                <a:gd name="connsiteX21" fmla="*/ 25052 w 2953637"/>
                <a:gd name="connsiteY21" fmla="*/ 343213 h 651353"/>
                <a:gd name="connsiteX22" fmla="*/ 10020 w 2953637"/>
                <a:gd name="connsiteY22" fmla="*/ 308140 h 651353"/>
                <a:gd name="connsiteX23" fmla="*/ 0 w 2953637"/>
                <a:gd name="connsiteY23" fmla="*/ 275573 h 651353"/>
                <a:gd name="connsiteX24" fmla="*/ 0 w 2953637"/>
                <a:gd name="connsiteY24" fmla="*/ 255531 h 651353"/>
                <a:gd name="connsiteX25" fmla="*/ 10020 w 2953637"/>
                <a:gd name="connsiteY25" fmla="*/ 240500 h 651353"/>
                <a:gd name="connsiteX26" fmla="*/ 37578 w 2953637"/>
                <a:gd name="connsiteY26" fmla="*/ 235489 h 651353"/>
                <a:gd name="connsiteX27" fmla="*/ 52609 w 2953637"/>
                <a:gd name="connsiteY27" fmla="*/ 243005 h 651353"/>
                <a:gd name="connsiteX28" fmla="*/ 77661 w 2953637"/>
                <a:gd name="connsiteY28" fmla="*/ 273067 h 651353"/>
                <a:gd name="connsiteX29" fmla="*/ 127765 w 2953637"/>
                <a:gd name="connsiteY29" fmla="*/ 318161 h 651353"/>
                <a:gd name="connsiteX30" fmla="*/ 170354 w 2953637"/>
                <a:gd name="connsiteY30" fmla="*/ 350729 h 651353"/>
                <a:gd name="connsiteX31" fmla="*/ 220458 w 2953637"/>
                <a:gd name="connsiteY31" fmla="*/ 380791 h 651353"/>
                <a:gd name="connsiteX32" fmla="*/ 273067 w 2953637"/>
                <a:gd name="connsiteY32" fmla="*/ 400833 h 651353"/>
                <a:gd name="connsiteX33" fmla="*/ 333192 w 2953637"/>
                <a:gd name="connsiteY33" fmla="*/ 408348 h 651353"/>
                <a:gd name="connsiteX34" fmla="*/ 388306 w 2953637"/>
                <a:gd name="connsiteY34" fmla="*/ 405843 h 651353"/>
                <a:gd name="connsiteX35" fmla="*/ 455947 w 2953637"/>
                <a:gd name="connsiteY35" fmla="*/ 390812 h 651353"/>
                <a:gd name="connsiteX36" fmla="*/ 553650 w 2953637"/>
                <a:gd name="connsiteY36" fmla="*/ 365760 h 651353"/>
                <a:gd name="connsiteX37" fmla="*/ 1124837 w 2953637"/>
                <a:gd name="connsiteY37" fmla="*/ 245510 h 651353"/>
                <a:gd name="connsiteX38" fmla="*/ 1397904 w 2953637"/>
                <a:gd name="connsiteY38" fmla="*/ 195406 h 651353"/>
                <a:gd name="connsiteX39" fmla="*/ 1615857 w 2953637"/>
                <a:gd name="connsiteY39" fmla="*/ 165343 h 651353"/>
                <a:gd name="connsiteX40" fmla="*/ 1898945 w 2953637"/>
                <a:gd name="connsiteY40" fmla="*/ 120250 h 651353"/>
                <a:gd name="connsiteX41" fmla="*/ 2269716 w 2953637"/>
                <a:gd name="connsiteY41" fmla="*/ 80166 h 651353"/>
                <a:gd name="connsiteX42" fmla="*/ 2379945 w 2953637"/>
                <a:gd name="connsiteY42" fmla="*/ 70146 h 651353"/>
                <a:gd name="connsiteX43" fmla="*/ 2415018 w 2953637"/>
                <a:gd name="connsiteY43" fmla="*/ 47599 h 651353"/>
                <a:gd name="connsiteX44" fmla="*/ 2495184 w 2953637"/>
                <a:gd name="connsiteY44" fmla="*/ 15031 h 651353"/>
                <a:gd name="connsiteX45" fmla="*/ 2567835 w 2953637"/>
                <a:gd name="connsiteY45" fmla="*/ 0 h 651353"/>
                <a:gd name="connsiteX46" fmla="*/ 2595392 w 2953637"/>
                <a:gd name="connsiteY46" fmla="*/ 2505 h 651353"/>
                <a:gd name="connsiteX47" fmla="*/ 2678064 w 2953637"/>
                <a:gd name="connsiteY47" fmla="*/ 30062 h 651353"/>
                <a:gd name="connsiteX48" fmla="*/ 2765746 w 2953637"/>
                <a:gd name="connsiteY48" fmla="*/ 65135 h 651353"/>
                <a:gd name="connsiteX49" fmla="*/ 2823366 w 2953637"/>
                <a:gd name="connsiteY49" fmla="*/ 90187 h 651353"/>
                <a:gd name="connsiteX50" fmla="*/ 2843408 w 2953637"/>
                <a:gd name="connsiteY50" fmla="*/ 105219 h 651353"/>
                <a:gd name="connsiteX51" fmla="*/ 2898522 w 2953637"/>
                <a:gd name="connsiteY51" fmla="*/ 142797 h 651353"/>
                <a:gd name="connsiteX52" fmla="*/ 2933595 w 2953637"/>
                <a:gd name="connsiteY52" fmla="*/ 172859 h 651353"/>
                <a:gd name="connsiteX53" fmla="*/ 2948626 w 2953637"/>
                <a:gd name="connsiteY53" fmla="*/ 187890 h 651353"/>
                <a:gd name="connsiteX54" fmla="*/ 2953637 w 2953637"/>
                <a:gd name="connsiteY54" fmla="*/ 200416 h 651353"/>
                <a:gd name="connsiteX55" fmla="*/ 2953637 w 2953637"/>
                <a:gd name="connsiteY55" fmla="*/ 225468 h 651353"/>
                <a:gd name="connsiteX56" fmla="*/ 2936100 w 2953637"/>
                <a:gd name="connsiteY56" fmla="*/ 273067 h 651353"/>
                <a:gd name="connsiteX57" fmla="*/ 2916059 w 2953637"/>
                <a:gd name="connsiteY57" fmla="*/ 290604 h 651353"/>
                <a:gd name="connsiteX58" fmla="*/ 2853429 w 2953637"/>
                <a:gd name="connsiteY58" fmla="*/ 298119 h 651353"/>
                <a:gd name="connsiteX59" fmla="*/ 2442575 w 2953637"/>
                <a:gd name="connsiteY59" fmla="*/ 295614 h 651353"/>
                <a:gd name="connsiteX60" fmla="*/ 2099362 w 2953637"/>
                <a:gd name="connsiteY60" fmla="*/ 308140 h 65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953637" h="651353">
                  <a:moveTo>
                    <a:pt x="2099362" y="308140"/>
                  </a:moveTo>
                  <a:lnTo>
                    <a:pt x="1608341" y="343213"/>
                  </a:lnTo>
                  <a:lnTo>
                    <a:pt x="1392894" y="373276"/>
                  </a:lnTo>
                  <a:lnTo>
                    <a:pt x="1159910" y="413359"/>
                  </a:lnTo>
                  <a:lnTo>
                    <a:pt x="997071" y="448432"/>
                  </a:lnTo>
                  <a:lnTo>
                    <a:pt x="874316" y="478494"/>
                  </a:lnTo>
                  <a:lnTo>
                    <a:pt x="754066" y="513567"/>
                  </a:lnTo>
                  <a:lnTo>
                    <a:pt x="663879" y="546135"/>
                  </a:lnTo>
                  <a:lnTo>
                    <a:pt x="571186" y="591228"/>
                  </a:lnTo>
                  <a:lnTo>
                    <a:pt x="523588" y="618786"/>
                  </a:lnTo>
                  <a:lnTo>
                    <a:pt x="480999" y="638827"/>
                  </a:lnTo>
                  <a:lnTo>
                    <a:pt x="445926" y="648848"/>
                  </a:lnTo>
                  <a:lnTo>
                    <a:pt x="425885" y="651353"/>
                  </a:lnTo>
                  <a:lnTo>
                    <a:pt x="400832" y="648848"/>
                  </a:lnTo>
                  <a:lnTo>
                    <a:pt x="348223" y="628806"/>
                  </a:lnTo>
                  <a:lnTo>
                    <a:pt x="278077" y="588723"/>
                  </a:lnTo>
                  <a:lnTo>
                    <a:pt x="210437" y="538619"/>
                  </a:lnTo>
                  <a:lnTo>
                    <a:pt x="145301" y="483505"/>
                  </a:lnTo>
                  <a:lnTo>
                    <a:pt x="92692" y="433400"/>
                  </a:lnTo>
                  <a:lnTo>
                    <a:pt x="72651" y="408348"/>
                  </a:lnTo>
                  <a:lnTo>
                    <a:pt x="45093" y="375781"/>
                  </a:lnTo>
                  <a:lnTo>
                    <a:pt x="25052" y="343213"/>
                  </a:lnTo>
                  <a:lnTo>
                    <a:pt x="10020" y="308140"/>
                  </a:lnTo>
                  <a:lnTo>
                    <a:pt x="0" y="275573"/>
                  </a:lnTo>
                  <a:lnTo>
                    <a:pt x="0" y="255531"/>
                  </a:lnTo>
                  <a:lnTo>
                    <a:pt x="10020" y="240500"/>
                  </a:lnTo>
                  <a:lnTo>
                    <a:pt x="37578" y="235489"/>
                  </a:lnTo>
                  <a:lnTo>
                    <a:pt x="52609" y="243005"/>
                  </a:lnTo>
                  <a:lnTo>
                    <a:pt x="77661" y="273067"/>
                  </a:lnTo>
                  <a:lnTo>
                    <a:pt x="127765" y="318161"/>
                  </a:lnTo>
                  <a:lnTo>
                    <a:pt x="170354" y="350729"/>
                  </a:lnTo>
                  <a:lnTo>
                    <a:pt x="220458" y="380791"/>
                  </a:lnTo>
                  <a:lnTo>
                    <a:pt x="273067" y="400833"/>
                  </a:lnTo>
                  <a:lnTo>
                    <a:pt x="333192" y="408348"/>
                  </a:lnTo>
                  <a:lnTo>
                    <a:pt x="388306" y="405843"/>
                  </a:lnTo>
                  <a:lnTo>
                    <a:pt x="455947" y="390812"/>
                  </a:lnTo>
                  <a:lnTo>
                    <a:pt x="553650" y="365760"/>
                  </a:lnTo>
                  <a:lnTo>
                    <a:pt x="1124837" y="245510"/>
                  </a:lnTo>
                  <a:lnTo>
                    <a:pt x="1397904" y="195406"/>
                  </a:lnTo>
                  <a:lnTo>
                    <a:pt x="1615857" y="165343"/>
                  </a:lnTo>
                  <a:lnTo>
                    <a:pt x="1898945" y="120250"/>
                  </a:lnTo>
                  <a:lnTo>
                    <a:pt x="2269716" y="80166"/>
                  </a:lnTo>
                  <a:lnTo>
                    <a:pt x="2379945" y="70146"/>
                  </a:lnTo>
                  <a:lnTo>
                    <a:pt x="2415018" y="47599"/>
                  </a:lnTo>
                  <a:lnTo>
                    <a:pt x="2495184" y="15031"/>
                  </a:lnTo>
                  <a:lnTo>
                    <a:pt x="2567835" y="0"/>
                  </a:lnTo>
                  <a:lnTo>
                    <a:pt x="2595392" y="2505"/>
                  </a:lnTo>
                  <a:lnTo>
                    <a:pt x="2678064" y="30062"/>
                  </a:lnTo>
                  <a:lnTo>
                    <a:pt x="2765746" y="65135"/>
                  </a:lnTo>
                  <a:lnTo>
                    <a:pt x="2823366" y="90187"/>
                  </a:lnTo>
                  <a:lnTo>
                    <a:pt x="2843408" y="105219"/>
                  </a:lnTo>
                  <a:lnTo>
                    <a:pt x="2898522" y="142797"/>
                  </a:lnTo>
                  <a:lnTo>
                    <a:pt x="2933595" y="172859"/>
                  </a:lnTo>
                  <a:lnTo>
                    <a:pt x="2948626" y="187890"/>
                  </a:lnTo>
                  <a:lnTo>
                    <a:pt x="2953637" y="200416"/>
                  </a:lnTo>
                  <a:lnTo>
                    <a:pt x="2953637" y="225468"/>
                  </a:lnTo>
                  <a:lnTo>
                    <a:pt x="2936100" y="273067"/>
                  </a:lnTo>
                  <a:lnTo>
                    <a:pt x="2916059" y="290604"/>
                  </a:lnTo>
                  <a:lnTo>
                    <a:pt x="2853429" y="298119"/>
                  </a:lnTo>
                  <a:lnTo>
                    <a:pt x="2442575" y="295614"/>
                  </a:lnTo>
                  <a:lnTo>
                    <a:pt x="2099362" y="3081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C3506C52-797F-4D8E-92E6-DF36F3F32547}"/>
                </a:ext>
              </a:extLst>
            </p:cNvPr>
            <p:cNvSpPr/>
            <p:nvPr/>
          </p:nvSpPr>
          <p:spPr>
            <a:xfrm rot="16200000">
              <a:off x="5331620" y="4102895"/>
              <a:ext cx="3468687" cy="473075"/>
            </a:xfrm>
            <a:custGeom>
              <a:avLst/>
              <a:gdLst>
                <a:gd name="connsiteX0" fmla="*/ 1797070 w 3470105"/>
                <a:gd name="connsiteY0" fmla="*/ 421143 h 473065"/>
                <a:gd name="connsiteX1" fmla="*/ 1263430 w 3470105"/>
                <a:gd name="connsiteY1" fmla="*/ 403836 h 473065"/>
                <a:gd name="connsiteX2" fmla="*/ 974976 w 3470105"/>
                <a:gd name="connsiteY2" fmla="*/ 392298 h 473065"/>
                <a:gd name="connsiteX3" fmla="*/ 703829 w 3470105"/>
                <a:gd name="connsiteY3" fmla="*/ 380759 h 473065"/>
                <a:gd name="connsiteX4" fmla="*/ 524987 w 3470105"/>
                <a:gd name="connsiteY4" fmla="*/ 369221 h 473065"/>
                <a:gd name="connsiteX5" fmla="*/ 406721 w 3470105"/>
                <a:gd name="connsiteY5" fmla="*/ 360568 h 473065"/>
                <a:gd name="connsiteX6" fmla="*/ 282685 w 3470105"/>
                <a:gd name="connsiteY6" fmla="*/ 346145 h 473065"/>
                <a:gd name="connsiteX7" fmla="*/ 173073 w 3470105"/>
                <a:gd name="connsiteY7" fmla="*/ 331722 h 473065"/>
                <a:gd name="connsiteX8" fmla="*/ 112497 w 3470105"/>
                <a:gd name="connsiteY8" fmla="*/ 320184 h 473065"/>
                <a:gd name="connsiteX9" fmla="*/ 60576 w 3470105"/>
                <a:gd name="connsiteY9" fmla="*/ 308646 h 473065"/>
                <a:gd name="connsiteX10" fmla="*/ 28846 w 3470105"/>
                <a:gd name="connsiteY10" fmla="*/ 297108 h 473065"/>
                <a:gd name="connsiteX11" fmla="*/ 8654 w 3470105"/>
                <a:gd name="connsiteY11" fmla="*/ 285570 h 473065"/>
                <a:gd name="connsiteX12" fmla="*/ 0 w 3470105"/>
                <a:gd name="connsiteY12" fmla="*/ 268262 h 473065"/>
                <a:gd name="connsiteX13" fmla="*/ 2885 w 3470105"/>
                <a:gd name="connsiteY13" fmla="*/ 242301 h 473065"/>
                <a:gd name="connsiteX14" fmla="*/ 34615 w 3470105"/>
                <a:gd name="connsiteY14" fmla="*/ 207687 h 473065"/>
                <a:gd name="connsiteX15" fmla="*/ 63460 w 3470105"/>
                <a:gd name="connsiteY15" fmla="*/ 196149 h 473065"/>
                <a:gd name="connsiteX16" fmla="*/ 594216 w 3470105"/>
                <a:gd name="connsiteY16" fmla="*/ 164419 h 473065"/>
                <a:gd name="connsiteX17" fmla="*/ 1081704 w 3470105"/>
                <a:gd name="connsiteY17" fmla="*/ 149996 h 473065"/>
                <a:gd name="connsiteX18" fmla="*/ 1661497 w 3470105"/>
                <a:gd name="connsiteY18" fmla="*/ 149996 h 473065"/>
                <a:gd name="connsiteX19" fmla="*/ 2371094 w 3470105"/>
                <a:gd name="connsiteY19" fmla="*/ 152881 h 473065"/>
                <a:gd name="connsiteX20" fmla="*/ 2515321 w 3470105"/>
                <a:gd name="connsiteY20" fmla="*/ 152881 h 473065"/>
                <a:gd name="connsiteX21" fmla="*/ 3196073 w 3470105"/>
                <a:gd name="connsiteY21" fmla="*/ 155765 h 473065"/>
                <a:gd name="connsiteX22" fmla="*/ 3265303 w 3470105"/>
                <a:gd name="connsiteY22" fmla="*/ 147112 h 473065"/>
                <a:gd name="connsiteX23" fmla="*/ 3305686 w 3470105"/>
                <a:gd name="connsiteY23" fmla="*/ 135573 h 473065"/>
                <a:gd name="connsiteX24" fmla="*/ 3337416 w 3470105"/>
                <a:gd name="connsiteY24" fmla="*/ 118266 h 473065"/>
                <a:gd name="connsiteX25" fmla="*/ 3363377 w 3470105"/>
                <a:gd name="connsiteY25" fmla="*/ 92305 h 473065"/>
                <a:gd name="connsiteX26" fmla="*/ 3415299 w 3470105"/>
                <a:gd name="connsiteY26" fmla="*/ 0 h 473065"/>
                <a:gd name="connsiteX27" fmla="*/ 3470105 w 3470105"/>
                <a:gd name="connsiteY27" fmla="*/ 141342 h 473065"/>
                <a:gd name="connsiteX28" fmla="*/ 3389338 w 3470105"/>
                <a:gd name="connsiteY28" fmla="*/ 262493 h 473065"/>
                <a:gd name="connsiteX29" fmla="*/ 3334532 w 3470105"/>
                <a:gd name="connsiteY29" fmla="*/ 372106 h 473065"/>
                <a:gd name="connsiteX30" fmla="*/ 3299917 w 3470105"/>
                <a:gd name="connsiteY30" fmla="*/ 447104 h 473065"/>
                <a:gd name="connsiteX31" fmla="*/ 3291263 w 3470105"/>
                <a:gd name="connsiteY31" fmla="*/ 470180 h 473065"/>
                <a:gd name="connsiteX32" fmla="*/ 3271072 w 3470105"/>
                <a:gd name="connsiteY32" fmla="*/ 473065 h 473065"/>
                <a:gd name="connsiteX33" fmla="*/ 3236457 w 3470105"/>
                <a:gd name="connsiteY33" fmla="*/ 467296 h 473065"/>
                <a:gd name="connsiteX34" fmla="*/ 3190304 w 3470105"/>
                <a:gd name="connsiteY34" fmla="*/ 452873 h 473065"/>
                <a:gd name="connsiteX35" fmla="*/ 3132614 w 3470105"/>
                <a:gd name="connsiteY35" fmla="*/ 418259 h 473065"/>
                <a:gd name="connsiteX36" fmla="*/ 2549936 w 3470105"/>
                <a:gd name="connsiteY36" fmla="*/ 421143 h 473065"/>
                <a:gd name="connsiteX37" fmla="*/ 2402824 w 3470105"/>
                <a:gd name="connsiteY37" fmla="*/ 412489 h 473065"/>
                <a:gd name="connsiteX38" fmla="*/ 1797070 w 3470105"/>
                <a:gd name="connsiteY38" fmla="*/ 421143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70105" h="473065">
                  <a:moveTo>
                    <a:pt x="1797070" y="421143"/>
                  </a:moveTo>
                  <a:lnTo>
                    <a:pt x="1263430" y="403836"/>
                  </a:lnTo>
                  <a:lnTo>
                    <a:pt x="974976" y="392298"/>
                  </a:lnTo>
                  <a:lnTo>
                    <a:pt x="703829" y="380759"/>
                  </a:lnTo>
                  <a:lnTo>
                    <a:pt x="524987" y="369221"/>
                  </a:lnTo>
                  <a:lnTo>
                    <a:pt x="406721" y="360568"/>
                  </a:lnTo>
                  <a:lnTo>
                    <a:pt x="282685" y="346145"/>
                  </a:lnTo>
                  <a:lnTo>
                    <a:pt x="173073" y="331722"/>
                  </a:lnTo>
                  <a:lnTo>
                    <a:pt x="112497" y="320184"/>
                  </a:lnTo>
                  <a:lnTo>
                    <a:pt x="60576" y="308646"/>
                  </a:lnTo>
                  <a:lnTo>
                    <a:pt x="28846" y="297108"/>
                  </a:lnTo>
                  <a:lnTo>
                    <a:pt x="8654" y="285570"/>
                  </a:lnTo>
                  <a:lnTo>
                    <a:pt x="0" y="268262"/>
                  </a:lnTo>
                  <a:lnTo>
                    <a:pt x="2885" y="242301"/>
                  </a:lnTo>
                  <a:lnTo>
                    <a:pt x="34615" y="207687"/>
                  </a:lnTo>
                  <a:lnTo>
                    <a:pt x="63460" y="196149"/>
                  </a:lnTo>
                  <a:lnTo>
                    <a:pt x="594216" y="164419"/>
                  </a:lnTo>
                  <a:lnTo>
                    <a:pt x="1081704" y="149996"/>
                  </a:lnTo>
                  <a:lnTo>
                    <a:pt x="1661497" y="149996"/>
                  </a:lnTo>
                  <a:lnTo>
                    <a:pt x="2371094" y="152881"/>
                  </a:lnTo>
                  <a:lnTo>
                    <a:pt x="2515321" y="152881"/>
                  </a:lnTo>
                  <a:lnTo>
                    <a:pt x="3196073" y="155765"/>
                  </a:lnTo>
                  <a:lnTo>
                    <a:pt x="3265303" y="147112"/>
                  </a:lnTo>
                  <a:lnTo>
                    <a:pt x="3305686" y="135573"/>
                  </a:lnTo>
                  <a:lnTo>
                    <a:pt x="3337416" y="118266"/>
                  </a:lnTo>
                  <a:lnTo>
                    <a:pt x="3363377" y="92305"/>
                  </a:lnTo>
                  <a:lnTo>
                    <a:pt x="3415299" y="0"/>
                  </a:lnTo>
                  <a:lnTo>
                    <a:pt x="3470105" y="141342"/>
                  </a:lnTo>
                  <a:lnTo>
                    <a:pt x="3389338" y="262493"/>
                  </a:lnTo>
                  <a:lnTo>
                    <a:pt x="3334532" y="372106"/>
                  </a:lnTo>
                  <a:lnTo>
                    <a:pt x="3299917" y="447104"/>
                  </a:lnTo>
                  <a:lnTo>
                    <a:pt x="3291263" y="470180"/>
                  </a:lnTo>
                  <a:lnTo>
                    <a:pt x="3271072" y="473065"/>
                  </a:lnTo>
                  <a:lnTo>
                    <a:pt x="3236457" y="467296"/>
                  </a:lnTo>
                  <a:lnTo>
                    <a:pt x="3190304" y="452873"/>
                  </a:lnTo>
                  <a:lnTo>
                    <a:pt x="3132614" y="418259"/>
                  </a:lnTo>
                  <a:lnTo>
                    <a:pt x="2549936" y="421143"/>
                  </a:lnTo>
                  <a:lnTo>
                    <a:pt x="2402824" y="412489"/>
                  </a:lnTo>
                  <a:lnTo>
                    <a:pt x="1797070" y="421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9D6DAF54-052C-41BA-8EF9-D3B7246BF5A7}"/>
              </a:ext>
            </a:extLst>
          </p:cNvPr>
          <p:cNvGrpSpPr/>
          <p:nvPr/>
        </p:nvGrpSpPr>
        <p:grpSpPr>
          <a:xfrm>
            <a:off x="3575050" y="1510074"/>
            <a:ext cx="4991101" cy="4573587"/>
            <a:chOff x="3575050" y="1500189"/>
            <a:chExt cx="4991101" cy="4573587"/>
          </a:xfrm>
          <a:solidFill>
            <a:schemeClr val="tx1"/>
          </a:solidFill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01D88F4B-F93C-4FAB-8D0B-70B1ADC6A95D}"/>
                </a:ext>
              </a:extLst>
            </p:cNvPr>
            <p:cNvSpPr/>
            <p:nvPr/>
          </p:nvSpPr>
          <p:spPr>
            <a:xfrm>
              <a:off x="4181475" y="1573214"/>
              <a:ext cx="1136650" cy="454025"/>
            </a:xfrm>
            <a:custGeom>
              <a:avLst/>
              <a:gdLst>
                <a:gd name="connsiteX0" fmla="*/ 681038 w 1135856"/>
                <a:gd name="connsiteY0" fmla="*/ 395288 h 452438"/>
                <a:gd name="connsiteX1" fmla="*/ 523875 w 1135856"/>
                <a:gd name="connsiteY1" fmla="*/ 347663 h 452438"/>
                <a:gd name="connsiteX2" fmla="*/ 445294 w 1135856"/>
                <a:gd name="connsiteY2" fmla="*/ 314325 h 452438"/>
                <a:gd name="connsiteX3" fmla="*/ 304800 w 1135856"/>
                <a:gd name="connsiteY3" fmla="*/ 245269 h 452438"/>
                <a:gd name="connsiteX4" fmla="*/ 135731 w 1135856"/>
                <a:gd name="connsiteY4" fmla="*/ 138113 h 452438"/>
                <a:gd name="connsiteX5" fmla="*/ 42863 w 1135856"/>
                <a:gd name="connsiteY5" fmla="*/ 78582 h 452438"/>
                <a:gd name="connsiteX6" fmla="*/ 11906 w 1135856"/>
                <a:gd name="connsiteY6" fmla="*/ 54769 h 452438"/>
                <a:gd name="connsiteX7" fmla="*/ 2381 w 1135856"/>
                <a:gd name="connsiteY7" fmla="*/ 40482 h 452438"/>
                <a:gd name="connsiteX8" fmla="*/ 0 w 1135856"/>
                <a:gd name="connsiteY8" fmla="*/ 23813 h 452438"/>
                <a:gd name="connsiteX9" fmla="*/ 4763 w 1135856"/>
                <a:gd name="connsiteY9" fmla="*/ 9525 h 452438"/>
                <a:gd name="connsiteX10" fmla="*/ 19050 w 1135856"/>
                <a:gd name="connsiteY10" fmla="*/ 0 h 452438"/>
                <a:gd name="connsiteX11" fmla="*/ 50006 w 1135856"/>
                <a:gd name="connsiteY11" fmla="*/ 4763 h 452438"/>
                <a:gd name="connsiteX12" fmla="*/ 161925 w 1135856"/>
                <a:gd name="connsiteY12" fmla="*/ 40482 h 452438"/>
                <a:gd name="connsiteX13" fmla="*/ 269081 w 1135856"/>
                <a:gd name="connsiteY13" fmla="*/ 69057 h 452438"/>
                <a:gd name="connsiteX14" fmla="*/ 373856 w 1135856"/>
                <a:gd name="connsiteY14" fmla="*/ 92869 h 452438"/>
                <a:gd name="connsiteX15" fmla="*/ 488156 w 1135856"/>
                <a:gd name="connsiteY15" fmla="*/ 109538 h 452438"/>
                <a:gd name="connsiteX16" fmla="*/ 602456 w 1135856"/>
                <a:gd name="connsiteY16" fmla="*/ 126207 h 452438"/>
                <a:gd name="connsiteX17" fmla="*/ 723900 w 1135856"/>
                <a:gd name="connsiteY17" fmla="*/ 135732 h 452438"/>
                <a:gd name="connsiteX18" fmla="*/ 828675 w 1135856"/>
                <a:gd name="connsiteY18" fmla="*/ 140494 h 452438"/>
                <a:gd name="connsiteX19" fmla="*/ 947738 w 1135856"/>
                <a:gd name="connsiteY19" fmla="*/ 138113 h 452438"/>
                <a:gd name="connsiteX20" fmla="*/ 964406 w 1135856"/>
                <a:gd name="connsiteY20" fmla="*/ 142875 h 452438"/>
                <a:gd name="connsiteX21" fmla="*/ 1021556 w 1135856"/>
                <a:gd name="connsiteY21" fmla="*/ 180975 h 452438"/>
                <a:gd name="connsiteX22" fmla="*/ 1064419 w 1135856"/>
                <a:gd name="connsiteY22" fmla="*/ 216694 h 452438"/>
                <a:gd name="connsiteX23" fmla="*/ 1097756 w 1135856"/>
                <a:gd name="connsiteY23" fmla="*/ 250032 h 452438"/>
                <a:gd name="connsiteX24" fmla="*/ 1119188 w 1135856"/>
                <a:gd name="connsiteY24" fmla="*/ 280988 h 452438"/>
                <a:gd name="connsiteX25" fmla="*/ 1131094 w 1135856"/>
                <a:gd name="connsiteY25" fmla="*/ 319088 h 452438"/>
                <a:gd name="connsiteX26" fmla="*/ 1135856 w 1135856"/>
                <a:gd name="connsiteY26" fmla="*/ 354807 h 452438"/>
                <a:gd name="connsiteX27" fmla="*/ 1128713 w 1135856"/>
                <a:gd name="connsiteY27" fmla="*/ 397669 h 452438"/>
                <a:gd name="connsiteX28" fmla="*/ 1112044 w 1135856"/>
                <a:gd name="connsiteY28" fmla="*/ 421482 h 452438"/>
                <a:gd name="connsiteX29" fmla="*/ 1085850 w 1135856"/>
                <a:gd name="connsiteY29" fmla="*/ 435769 h 452438"/>
                <a:gd name="connsiteX30" fmla="*/ 1040606 w 1135856"/>
                <a:gd name="connsiteY30" fmla="*/ 450057 h 452438"/>
                <a:gd name="connsiteX31" fmla="*/ 969169 w 1135856"/>
                <a:gd name="connsiteY31" fmla="*/ 452438 h 452438"/>
                <a:gd name="connsiteX32" fmla="*/ 859631 w 1135856"/>
                <a:gd name="connsiteY32" fmla="*/ 438150 h 452438"/>
                <a:gd name="connsiteX33" fmla="*/ 681038 w 1135856"/>
                <a:gd name="connsiteY33" fmla="*/ 3952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5856" h="452438">
                  <a:moveTo>
                    <a:pt x="681038" y="395288"/>
                  </a:moveTo>
                  <a:lnTo>
                    <a:pt x="523875" y="347663"/>
                  </a:lnTo>
                  <a:lnTo>
                    <a:pt x="445294" y="314325"/>
                  </a:lnTo>
                  <a:lnTo>
                    <a:pt x="304800" y="245269"/>
                  </a:lnTo>
                  <a:lnTo>
                    <a:pt x="135731" y="138113"/>
                  </a:lnTo>
                  <a:lnTo>
                    <a:pt x="42863" y="78582"/>
                  </a:lnTo>
                  <a:lnTo>
                    <a:pt x="11906" y="54769"/>
                  </a:lnTo>
                  <a:lnTo>
                    <a:pt x="2381" y="40482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50006" y="4763"/>
                  </a:lnTo>
                  <a:lnTo>
                    <a:pt x="161925" y="40482"/>
                  </a:lnTo>
                  <a:lnTo>
                    <a:pt x="269081" y="69057"/>
                  </a:lnTo>
                  <a:lnTo>
                    <a:pt x="373856" y="92869"/>
                  </a:lnTo>
                  <a:lnTo>
                    <a:pt x="488156" y="109538"/>
                  </a:lnTo>
                  <a:lnTo>
                    <a:pt x="602456" y="126207"/>
                  </a:lnTo>
                  <a:lnTo>
                    <a:pt x="723900" y="135732"/>
                  </a:lnTo>
                  <a:lnTo>
                    <a:pt x="828675" y="140494"/>
                  </a:lnTo>
                  <a:lnTo>
                    <a:pt x="947738" y="138113"/>
                  </a:lnTo>
                  <a:lnTo>
                    <a:pt x="964406" y="142875"/>
                  </a:lnTo>
                  <a:lnTo>
                    <a:pt x="1021556" y="180975"/>
                  </a:lnTo>
                  <a:lnTo>
                    <a:pt x="1064419" y="216694"/>
                  </a:lnTo>
                  <a:lnTo>
                    <a:pt x="1097756" y="250032"/>
                  </a:lnTo>
                  <a:lnTo>
                    <a:pt x="1119188" y="280988"/>
                  </a:lnTo>
                  <a:lnTo>
                    <a:pt x="1131094" y="319088"/>
                  </a:lnTo>
                  <a:lnTo>
                    <a:pt x="1135856" y="354807"/>
                  </a:lnTo>
                  <a:lnTo>
                    <a:pt x="1128713" y="397669"/>
                  </a:lnTo>
                  <a:lnTo>
                    <a:pt x="1112044" y="421482"/>
                  </a:lnTo>
                  <a:lnTo>
                    <a:pt x="1085850" y="435769"/>
                  </a:lnTo>
                  <a:lnTo>
                    <a:pt x="1040606" y="450057"/>
                  </a:lnTo>
                  <a:lnTo>
                    <a:pt x="969169" y="452438"/>
                  </a:lnTo>
                  <a:lnTo>
                    <a:pt x="859631" y="438150"/>
                  </a:lnTo>
                  <a:lnTo>
                    <a:pt x="681038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2ADF9007-661F-4A03-813C-7A6BE4B5DF4E}"/>
                </a:ext>
              </a:extLst>
            </p:cNvPr>
            <p:cNvSpPr/>
            <p:nvPr/>
          </p:nvSpPr>
          <p:spPr>
            <a:xfrm>
              <a:off x="3575050" y="2268538"/>
              <a:ext cx="2254250" cy="647700"/>
            </a:xfrm>
            <a:custGeom>
              <a:avLst/>
              <a:gdLst>
                <a:gd name="connsiteX0" fmla="*/ 1395413 w 2255044"/>
                <a:gd name="connsiteY0" fmla="*/ 371475 h 647700"/>
                <a:gd name="connsiteX1" fmla="*/ 981075 w 2255044"/>
                <a:gd name="connsiteY1" fmla="*/ 469107 h 647700"/>
                <a:gd name="connsiteX2" fmla="*/ 533400 w 2255044"/>
                <a:gd name="connsiteY2" fmla="*/ 600075 h 647700"/>
                <a:gd name="connsiteX3" fmla="*/ 421482 w 2255044"/>
                <a:gd name="connsiteY3" fmla="*/ 647700 h 647700"/>
                <a:gd name="connsiteX4" fmla="*/ 407194 w 2255044"/>
                <a:gd name="connsiteY4" fmla="*/ 647700 h 647700"/>
                <a:gd name="connsiteX5" fmla="*/ 371475 w 2255044"/>
                <a:gd name="connsiteY5" fmla="*/ 640557 h 647700"/>
                <a:gd name="connsiteX6" fmla="*/ 311944 w 2255044"/>
                <a:gd name="connsiteY6" fmla="*/ 616744 h 647700"/>
                <a:gd name="connsiteX7" fmla="*/ 254794 w 2255044"/>
                <a:gd name="connsiteY7" fmla="*/ 573882 h 647700"/>
                <a:gd name="connsiteX8" fmla="*/ 204788 w 2255044"/>
                <a:gd name="connsiteY8" fmla="*/ 535782 h 647700"/>
                <a:gd name="connsiteX9" fmla="*/ 145257 w 2255044"/>
                <a:gd name="connsiteY9" fmla="*/ 481013 h 647700"/>
                <a:gd name="connsiteX10" fmla="*/ 57150 w 2255044"/>
                <a:gd name="connsiteY10" fmla="*/ 390525 h 647700"/>
                <a:gd name="connsiteX11" fmla="*/ 21432 w 2255044"/>
                <a:gd name="connsiteY11" fmla="*/ 350044 h 647700"/>
                <a:gd name="connsiteX12" fmla="*/ 2382 w 2255044"/>
                <a:gd name="connsiteY12" fmla="*/ 323850 h 647700"/>
                <a:gd name="connsiteX13" fmla="*/ 0 w 2255044"/>
                <a:gd name="connsiteY13" fmla="*/ 309563 h 647700"/>
                <a:gd name="connsiteX14" fmla="*/ 2382 w 2255044"/>
                <a:gd name="connsiteY14" fmla="*/ 292894 h 647700"/>
                <a:gd name="connsiteX15" fmla="*/ 7144 w 2255044"/>
                <a:gd name="connsiteY15" fmla="*/ 283369 h 647700"/>
                <a:gd name="connsiteX16" fmla="*/ 28575 w 2255044"/>
                <a:gd name="connsiteY16" fmla="*/ 280988 h 647700"/>
                <a:gd name="connsiteX17" fmla="*/ 57150 w 2255044"/>
                <a:gd name="connsiteY17" fmla="*/ 297657 h 647700"/>
                <a:gd name="connsiteX18" fmla="*/ 116682 w 2255044"/>
                <a:gd name="connsiteY18" fmla="*/ 335757 h 647700"/>
                <a:gd name="connsiteX19" fmla="*/ 164307 w 2255044"/>
                <a:gd name="connsiteY19" fmla="*/ 364332 h 647700"/>
                <a:gd name="connsiteX20" fmla="*/ 207169 w 2255044"/>
                <a:gd name="connsiteY20" fmla="*/ 381000 h 647700"/>
                <a:gd name="connsiteX21" fmla="*/ 264319 w 2255044"/>
                <a:gd name="connsiteY21" fmla="*/ 400050 h 647700"/>
                <a:gd name="connsiteX22" fmla="*/ 316707 w 2255044"/>
                <a:gd name="connsiteY22" fmla="*/ 409575 h 647700"/>
                <a:gd name="connsiteX23" fmla="*/ 361950 w 2255044"/>
                <a:gd name="connsiteY23" fmla="*/ 414338 h 647700"/>
                <a:gd name="connsiteX24" fmla="*/ 395288 w 2255044"/>
                <a:gd name="connsiteY24" fmla="*/ 409575 h 647700"/>
                <a:gd name="connsiteX25" fmla="*/ 709613 w 2255044"/>
                <a:gd name="connsiteY25" fmla="*/ 333375 h 647700"/>
                <a:gd name="connsiteX26" fmla="*/ 1200150 w 2255044"/>
                <a:gd name="connsiteY26" fmla="*/ 209550 h 647700"/>
                <a:gd name="connsiteX27" fmla="*/ 1481138 w 2255044"/>
                <a:gd name="connsiteY27" fmla="*/ 135732 h 647700"/>
                <a:gd name="connsiteX28" fmla="*/ 1666875 w 2255044"/>
                <a:gd name="connsiteY28" fmla="*/ 88107 h 647700"/>
                <a:gd name="connsiteX29" fmla="*/ 1814513 w 2255044"/>
                <a:gd name="connsiteY29" fmla="*/ 0 h 647700"/>
                <a:gd name="connsiteX30" fmla="*/ 1840707 w 2255044"/>
                <a:gd name="connsiteY30" fmla="*/ 0 h 647700"/>
                <a:gd name="connsiteX31" fmla="*/ 1905000 w 2255044"/>
                <a:gd name="connsiteY31" fmla="*/ 4763 h 647700"/>
                <a:gd name="connsiteX32" fmla="*/ 1969294 w 2255044"/>
                <a:gd name="connsiteY32" fmla="*/ 14288 h 647700"/>
                <a:gd name="connsiteX33" fmla="*/ 2038350 w 2255044"/>
                <a:gd name="connsiteY33" fmla="*/ 35719 h 647700"/>
                <a:gd name="connsiteX34" fmla="*/ 2097882 w 2255044"/>
                <a:gd name="connsiteY34" fmla="*/ 59532 h 647700"/>
                <a:gd name="connsiteX35" fmla="*/ 2157413 w 2255044"/>
                <a:gd name="connsiteY35" fmla="*/ 95250 h 647700"/>
                <a:gd name="connsiteX36" fmla="*/ 2190750 w 2255044"/>
                <a:gd name="connsiteY36" fmla="*/ 114300 h 647700"/>
                <a:gd name="connsiteX37" fmla="*/ 2231232 w 2255044"/>
                <a:gd name="connsiteY37" fmla="*/ 142875 h 647700"/>
                <a:gd name="connsiteX38" fmla="*/ 2247900 w 2255044"/>
                <a:gd name="connsiteY38" fmla="*/ 161925 h 647700"/>
                <a:gd name="connsiteX39" fmla="*/ 2255044 w 2255044"/>
                <a:gd name="connsiteY39" fmla="*/ 180975 h 647700"/>
                <a:gd name="connsiteX40" fmla="*/ 2252663 w 2255044"/>
                <a:gd name="connsiteY40" fmla="*/ 195263 h 647700"/>
                <a:gd name="connsiteX41" fmla="*/ 2245519 w 2255044"/>
                <a:gd name="connsiteY41" fmla="*/ 209550 h 647700"/>
                <a:gd name="connsiteX42" fmla="*/ 2226469 w 2255044"/>
                <a:gd name="connsiteY42" fmla="*/ 226219 h 647700"/>
                <a:gd name="connsiteX43" fmla="*/ 2185988 w 2255044"/>
                <a:gd name="connsiteY43" fmla="*/ 242888 h 647700"/>
                <a:gd name="connsiteX44" fmla="*/ 2069307 w 2255044"/>
                <a:gd name="connsiteY44" fmla="*/ 259557 h 647700"/>
                <a:gd name="connsiteX45" fmla="*/ 1874044 w 2255044"/>
                <a:gd name="connsiteY45" fmla="*/ 283369 h 647700"/>
                <a:gd name="connsiteX46" fmla="*/ 1614488 w 2255044"/>
                <a:gd name="connsiteY46" fmla="*/ 328613 h 647700"/>
                <a:gd name="connsiteX47" fmla="*/ 1395413 w 2255044"/>
                <a:gd name="connsiteY47" fmla="*/ 37147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5044" h="647700">
                  <a:moveTo>
                    <a:pt x="1395413" y="371475"/>
                  </a:moveTo>
                  <a:lnTo>
                    <a:pt x="981075" y="469107"/>
                  </a:lnTo>
                  <a:lnTo>
                    <a:pt x="533400" y="600075"/>
                  </a:lnTo>
                  <a:lnTo>
                    <a:pt x="421482" y="647700"/>
                  </a:lnTo>
                  <a:lnTo>
                    <a:pt x="407194" y="647700"/>
                  </a:lnTo>
                  <a:lnTo>
                    <a:pt x="371475" y="640557"/>
                  </a:lnTo>
                  <a:lnTo>
                    <a:pt x="311944" y="616744"/>
                  </a:lnTo>
                  <a:lnTo>
                    <a:pt x="254794" y="573882"/>
                  </a:lnTo>
                  <a:lnTo>
                    <a:pt x="204788" y="535782"/>
                  </a:lnTo>
                  <a:lnTo>
                    <a:pt x="145257" y="481013"/>
                  </a:lnTo>
                  <a:lnTo>
                    <a:pt x="57150" y="390525"/>
                  </a:lnTo>
                  <a:lnTo>
                    <a:pt x="21432" y="350044"/>
                  </a:lnTo>
                  <a:lnTo>
                    <a:pt x="2382" y="323850"/>
                  </a:lnTo>
                  <a:lnTo>
                    <a:pt x="0" y="309563"/>
                  </a:lnTo>
                  <a:lnTo>
                    <a:pt x="2382" y="292894"/>
                  </a:lnTo>
                  <a:lnTo>
                    <a:pt x="7144" y="283369"/>
                  </a:lnTo>
                  <a:lnTo>
                    <a:pt x="28575" y="280988"/>
                  </a:lnTo>
                  <a:lnTo>
                    <a:pt x="57150" y="297657"/>
                  </a:lnTo>
                  <a:lnTo>
                    <a:pt x="116682" y="335757"/>
                  </a:lnTo>
                  <a:lnTo>
                    <a:pt x="164307" y="364332"/>
                  </a:lnTo>
                  <a:lnTo>
                    <a:pt x="207169" y="381000"/>
                  </a:lnTo>
                  <a:lnTo>
                    <a:pt x="264319" y="400050"/>
                  </a:lnTo>
                  <a:lnTo>
                    <a:pt x="316707" y="409575"/>
                  </a:lnTo>
                  <a:lnTo>
                    <a:pt x="361950" y="414338"/>
                  </a:lnTo>
                  <a:lnTo>
                    <a:pt x="395288" y="409575"/>
                  </a:lnTo>
                  <a:lnTo>
                    <a:pt x="709613" y="333375"/>
                  </a:lnTo>
                  <a:lnTo>
                    <a:pt x="1200150" y="209550"/>
                  </a:lnTo>
                  <a:lnTo>
                    <a:pt x="1481138" y="135732"/>
                  </a:lnTo>
                  <a:lnTo>
                    <a:pt x="1666875" y="88107"/>
                  </a:lnTo>
                  <a:lnTo>
                    <a:pt x="1814513" y="0"/>
                  </a:lnTo>
                  <a:lnTo>
                    <a:pt x="1840707" y="0"/>
                  </a:lnTo>
                  <a:lnTo>
                    <a:pt x="1905000" y="4763"/>
                  </a:lnTo>
                  <a:lnTo>
                    <a:pt x="1969294" y="14288"/>
                  </a:lnTo>
                  <a:lnTo>
                    <a:pt x="2038350" y="35719"/>
                  </a:lnTo>
                  <a:lnTo>
                    <a:pt x="2097882" y="59532"/>
                  </a:lnTo>
                  <a:lnTo>
                    <a:pt x="2157413" y="95250"/>
                  </a:lnTo>
                  <a:lnTo>
                    <a:pt x="2190750" y="114300"/>
                  </a:lnTo>
                  <a:lnTo>
                    <a:pt x="2231232" y="142875"/>
                  </a:lnTo>
                  <a:lnTo>
                    <a:pt x="2247900" y="161925"/>
                  </a:lnTo>
                  <a:lnTo>
                    <a:pt x="2255044" y="180975"/>
                  </a:lnTo>
                  <a:lnTo>
                    <a:pt x="2252663" y="195263"/>
                  </a:lnTo>
                  <a:lnTo>
                    <a:pt x="2245519" y="209550"/>
                  </a:lnTo>
                  <a:lnTo>
                    <a:pt x="2226469" y="226219"/>
                  </a:lnTo>
                  <a:lnTo>
                    <a:pt x="2185988" y="242888"/>
                  </a:lnTo>
                  <a:lnTo>
                    <a:pt x="2069307" y="259557"/>
                  </a:lnTo>
                  <a:lnTo>
                    <a:pt x="1874044" y="283369"/>
                  </a:lnTo>
                  <a:lnTo>
                    <a:pt x="1614488" y="328613"/>
                  </a:lnTo>
                  <a:lnTo>
                    <a:pt x="139541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31033DD3-0ECF-4FB2-B3C7-C98A1AA9B0D9}"/>
                </a:ext>
              </a:extLst>
            </p:cNvPr>
            <p:cNvSpPr/>
            <p:nvPr/>
          </p:nvSpPr>
          <p:spPr>
            <a:xfrm>
              <a:off x="4041776" y="3068639"/>
              <a:ext cx="1357313" cy="396875"/>
            </a:xfrm>
            <a:custGeom>
              <a:avLst/>
              <a:gdLst>
                <a:gd name="connsiteX0" fmla="*/ 866775 w 1357313"/>
                <a:gd name="connsiteY0" fmla="*/ 314325 h 395288"/>
                <a:gd name="connsiteX1" fmla="*/ 581025 w 1357313"/>
                <a:gd name="connsiteY1" fmla="*/ 378619 h 395288"/>
                <a:gd name="connsiteX2" fmla="*/ 504825 w 1357313"/>
                <a:gd name="connsiteY2" fmla="*/ 390525 h 395288"/>
                <a:gd name="connsiteX3" fmla="*/ 426244 w 1357313"/>
                <a:gd name="connsiteY3" fmla="*/ 395288 h 395288"/>
                <a:gd name="connsiteX4" fmla="*/ 342900 w 1357313"/>
                <a:gd name="connsiteY4" fmla="*/ 392907 h 395288"/>
                <a:gd name="connsiteX5" fmla="*/ 261938 w 1357313"/>
                <a:gd name="connsiteY5" fmla="*/ 388144 h 395288"/>
                <a:gd name="connsiteX6" fmla="*/ 233363 w 1357313"/>
                <a:gd name="connsiteY6" fmla="*/ 383382 h 395288"/>
                <a:gd name="connsiteX7" fmla="*/ 202407 w 1357313"/>
                <a:gd name="connsiteY7" fmla="*/ 369094 h 395288"/>
                <a:gd name="connsiteX8" fmla="*/ 147638 w 1357313"/>
                <a:gd name="connsiteY8" fmla="*/ 340519 h 395288"/>
                <a:gd name="connsiteX9" fmla="*/ 97632 w 1357313"/>
                <a:gd name="connsiteY9" fmla="*/ 309563 h 395288"/>
                <a:gd name="connsiteX10" fmla="*/ 59532 w 1357313"/>
                <a:gd name="connsiteY10" fmla="*/ 278607 h 395288"/>
                <a:gd name="connsiteX11" fmla="*/ 30957 w 1357313"/>
                <a:gd name="connsiteY11" fmla="*/ 252413 h 395288"/>
                <a:gd name="connsiteX12" fmla="*/ 14288 w 1357313"/>
                <a:gd name="connsiteY12" fmla="*/ 233363 h 395288"/>
                <a:gd name="connsiteX13" fmla="*/ 4763 w 1357313"/>
                <a:gd name="connsiteY13" fmla="*/ 209550 h 395288"/>
                <a:gd name="connsiteX14" fmla="*/ 0 w 1357313"/>
                <a:gd name="connsiteY14" fmla="*/ 190500 h 395288"/>
                <a:gd name="connsiteX15" fmla="*/ 2382 w 1357313"/>
                <a:gd name="connsiteY15" fmla="*/ 178594 h 395288"/>
                <a:gd name="connsiteX16" fmla="*/ 7144 w 1357313"/>
                <a:gd name="connsiteY16" fmla="*/ 169069 h 395288"/>
                <a:gd name="connsiteX17" fmla="*/ 19050 w 1357313"/>
                <a:gd name="connsiteY17" fmla="*/ 164307 h 395288"/>
                <a:gd name="connsiteX18" fmla="*/ 52388 w 1357313"/>
                <a:gd name="connsiteY18" fmla="*/ 173832 h 395288"/>
                <a:gd name="connsiteX19" fmla="*/ 90488 w 1357313"/>
                <a:gd name="connsiteY19" fmla="*/ 190500 h 395288"/>
                <a:gd name="connsiteX20" fmla="*/ 130969 w 1357313"/>
                <a:gd name="connsiteY20" fmla="*/ 207169 h 395288"/>
                <a:gd name="connsiteX21" fmla="*/ 200025 w 1357313"/>
                <a:gd name="connsiteY21" fmla="*/ 221457 h 395288"/>
                <a:gd name="connsiteX22" fmla="*/ 264319 w 1357313"/>
                <a:gd name="connsiteY22" fmla="*/ 226219 h 395288"/>
                <a:gd name="connsiteX23" fmla="*/ 338138 w 1357313"/>
                <a:gd name="connsiteY23" fmla="*/ 226219 h 395288"/>
                <a:gd name="connsiteX24" fmla="*/ 423863 w 1357313"/>
                <a:gd name="connsiteY24" fmla="*/ 219075 h 395288"/>
                <a:gd name="connsiteX25" fmla="*/ 533400 w 1357313"/>
                <a:gd name="connsiteY25" fmla="*/ 197644 h 395288"/>
                <a:gd name="connsiteX26" fmla="*/ 666750 w 1357313"/>
                <a:gd name="connsiteY26" fmla="*/ 164307 h 395288"/>
                <a:gd name="connsiteX27" fmla="*/ 773907 w 1357313"/>
                <a:gd name="connsiteY27" fmla="*/ 130969 h 395288"/>
                <a:gd name="connsiteX28" fmla="*/ 885825 w 1357313"/>
                <a:gd name="connsiteY28" fmla="*/ 83344 h 395288"/>
                <a:gd name="connsiteX29" fmla="*/ 966788 w 1357313"/>
                <a:gd name="connsiteY29" fmla="*/ 40482 h 395288"/>
                <a:gd name="connsiteX30" fmla="*/ 1023938 w 1357313"/>
                <a:gd name="connsiteY30" fmla="*/ 0 h 395288"/>
                <a:gd name="connsiteX31" fmla="*/ 1062038 w 1357313"/>
                <a:gd name="connsiteY31" fmla="*/ 0 h 395288"/>
                <a:gd name="connsiteX32" fmla="*/ 1133475 w 1357313"/>
                <a:gd name="connsiteY32" fmla="*/ 4763 h 395288"/>
                <a:gd name="connsiteX33" fmla="*/ 1197769 w 1357313"/>
                <a:gd name="connsiteY33" fmla="*/ 14288 h 395288"/>
                <a:gd name="connsiteX34" fmla="*/ 1264444 w 1357313"/>
                <a:gd name="connsiteY34" fmla="*/ 28575 h 395288"/>
                <a:gd name="connsiteX35" fmla="*/ 1309688 w 1357313"/>
                <a:gd name="connsiteY35" fmla="*/ 45244 h 395288"/>
                <a:gd name="connsiteX36" fmla="*/ 1323975 w 1357313"/>
                <a:gd name="connsiteY36" fmla="*/ 54769 h 395288"/>
                <a:gd name="connsiteX37" fmla="*/ 1340644 w 1357313"/>
                <a:gd name="connsiteY37" fmla="*/ 80963 h 395288"/>
                <a:gd name="connsiteX38" fmla="*/ 1352550 w 1357313"/>
                <a:gd name="connsiteY38" fmla="*/ 111919 h 395288"/>
                <a:gd name="connsiteX39" fmla="*/ 1357313 w 1357313"/>
                <a:gd name="connsiteY39" fmla="*/ 142875 h 395288"/>
                <a:gd name="connsiteX40" fmla="*/ 1347788 w 1357313"/>
                <a:gd name="connsiteY40" fmla="*/ 169069 h 395288"/>
                <a:gd name="connsiteX41" fmla="*/ 1323975 w 1357313"/>
                <a:gd name="connsiteY41" fmla="*/ 197644 h 395288"/>
                <a:gd name="connsiteX42" fmla="*/ 1278732 w 1357313"/>
                <a:gd name="connsiteY42" fmla="*/ 219075 h 395288"/>
                <a:gd name="connsiteX43" fmla="*/ 1052513 w 1357313"/>
                <a:gd name="connsiteY43" fmla="*/ 276225 h 395288"/>
                <a:gd name="connsiteX44" fmla="*/ 866775 w 1357313"/>
                <a:gd name="connsiteY44" fmla="*/ 314325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7313" h="395288">
                  <a:moveTo>
                    <a:pt x="866775" y="314325"/>
                  </a:moveTo>
                  <a:lnTo>
                    <a:pt x="581025" y="378619"/>
                  </a:lnTo>
                  <a:lnTo>
                    <a:pt x="504825" y="390525"/>
                  </a:lnTo>
                  <a:lnTo>
                    <a:pt x="426244" y="395288"/>
                  </a:lnTo>
                  <a:lnTo>
                    <a:pt x="342900" y="392907"/>
                  </a:lnTo>
                  <a:lnTo>
                    <a:pt x="261938" y="388144"/>
                  </a:lnTo>
                  <a:lnTo>
                    <a:pt x="233363" y="383382"/>
                  </a:lnTo>
                  <a:lnTo>
                    <a:pt x="202407" y="369094"/>
                  </a:lnTo>
                  <a:lnTo>
                    <a:pt x="147638" y="340519"/>
                  </a:lnTo>
                  <a:lnTo>
                    <a:pt x="97632" y="309563"/>
                  </a:lnTo>
                  <a:lnTo>
                    <a:pt x="59532" y="278607"/>
                  </a:lnTo>
                  <a:lnTo>
                    <a:pt x="30957" y="252413"/>
                  </a:lnTo>
                  <a:lnTo>
                    <a:pt x="14288" y="233363"/>
                  </a:lnTo>
                  <a:lnTo>
                    <a:pt x="4763" y="209550"/>
                  </a:lnTo>
                  <a:lnTo>
                    <a:pt x="0" y="190500"/>
                  </a:lnTo>
                  <a:lnTo>
                    <a:pt x="2382" y="178594"/>
                  </a:lnTo>
                  <a:lnTo>
                    <a:pt x="7144" y="169069"/>
                  </a:lnTo>
                  <a:lnTo>
                    <a:pt x="19050" y="164307"/>
                  </a:lnTo>
                  <a:lnTo>
                    <a:pt x="52388" y="173832"/>
                  </a:lnTo>
                  <a:lnTo>
                    <a:pt x="90488" y="190500"/>
                  </a:lnTo>
                  <a:lnTo>
                    <a:pt x="130969" y="207169"/>
                  </a:lnTo>
                  <a:lnTo>
                    <a:pt x="200025" y="221457"/>
                  </a:lnTo>
                  <a:lnTo>
                    <a:pt x="264319" y="226219"/>
                  </a:lnTo>
                  <a:lnTo>
                    <a:pt x="338138" y="226219"/>
                  </a:lnTo>
                  <a:lnTo>
                    <a:pt x="423863" y="219075"/>
                  </a:lnTo>
                  <a:lnTo>
                    <a:pt x="533400" y="197644"/>
                  </a:lnTo>
                  <a:lnTo>
                    <a:pt x="666750" y="164307"/>
                  </a:lnTo>
                  <a:lnTo>
                    <a:pt x="773907" y="130969"/>
                  </a:lnTo>
                  <a:lnTo>
                    <a:pt x="885825" y="83344"/>
                  </a:lnTo>
                  <a:lnTo>
                    <a:pt x="966788" y="40482"/>
                  </a:lnTo>
                  <a:lnTo>
                    <a:pt x="1023938" y="0"/>
                  </a:lnTo>
                  <a:lnTo>
                    <a:pt x="1062038" y="0"/>
                  </a:lnTo>
                  <a:lnTo>
                    <a:pt x="1133475" y="4763"/>
                  </a:lnTo>
                  <a:lnTo>
                    <a:pt x="1197769" y="14288"/>
                  </a:lnTo>
                  <a:lnTo>
                    <a:pt x="1264444" y="28575"/>
                  </a:lnTo>
                  <a:lnTo>
                    <a:pt x="1309688" y="45244"/>
                  </a:lnTo>
                  <a:lnTo>
                    <a:pt x="1323975" y="54769"/>
                  </a:lnTo>
                  <a:lnTo>
                    <a:pt x="1340644" y="80963"/>
                  </a:lnTo>
                  <a:lnTo>
                    <a:pt x="1352550" y="111919"/>
                  </a:lnTo>
                  <a:lnTo>
                    <a:pt x="1357313" y="142875"/>
                  </a:lnTo>
                  <a:lnTo>
                    <a:pt x="1347788" y="169069"/>
                  </a:lnTo>
                  <a:lnTo>
                    <a:pt x="1323975" y="197644"/>
                  </a:lnTo>
                  <a:lnTo>
                    <a:pt x="1278732" y="219075"/>
                  </a:lnTo>
                  <a:lnTo>
                    <a:pt x="1052513" y="276225"/>
                  </a:lnTo>
                  <a:lnTo>
                    <a:pt x="8667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E378B3B2-27B8-4FB6-88D4-96195668F1B7}"/>
                </a:ext>
              </a:extLst>
            </p:cNvPr>
            <p:cNvSpPr/>
            <p:nvPr/>
          </p:nvSpPr>
          <p:spPr>
            <a:xfrm>
              <a:off x="4013200" y="3763964"/>
              <a:ext cx="1423988" cy="403225"/>
            </a:xfrm>
            <a:custGeom>
              <a:avLst/>
              <a:gdLst>
                <a:gd name="connsiteX0" fmla="*/ 897732 w 1423988"/>
                <a:gd name="connsiteY0" fmla="*/ 278607 h 402432"/>
                <a:gd name="connsiteX1" fmla="*/ 526257 w 1423988"/>
                <a:gd name="connsiteY1" fmla="*/ 369094 h 402432"/>
                <a:gd name="connsiteX2" fmla="*/ 388144 w 1423988"/>
                <a:gd name="connsiteY2" fmla="*/ 400050 h 402432"/>
                <a:gd name="connsiteX3" fmla="*/ 335757 w 1423988"/>
                <a:gd name="connsiteY3" fmla="*/ 402432 h 402432"/>
                <a:gd name="connsiteX4" fmla="*/ 297657 w 1423988"/>
                <a:gd name="connsiteY4" fmla="*/ 400050 h 402432"/>
                <a:gd name="connsiteX5" fmla="*/ 247650 w 1423988"/>
                <a:gd name="connsiteY5" fmla="*/ 390525 h 402432"/>
                <a:gd name="connsiteX6" fmla="*/ 209550 w 1423988"/>
                <a:gd name="connsiteY6" fmla="*/ 381000 h 402432"/>
                <a:gd name="connsiteX7" fmla="*/ 164307 w 1423988"/>
                <a:gd name="connsiteY7" fmla="*/ 361950 h 402432"/>
                <a:gd name="connsiteX8" fmla="*/ 119063 w 1423988"/>
                <a:gd name="connsiteY8" fmla="*/ 333375 h 402432"/>
                <a:gd name="connsiteX9" fmla="*/ 83344 w 1423988"/>
                <a:gd name="connsiteY9" fmla="*/ 304800 h 402432"/>
                <a:gd name="connsiteX10" fmla="*/ 45244 w 1423988"/>
                <a:gd name="connsiteY10" fmla="*/ 264319 h 402432"/>
                <a:gd name="connsiteX11" fmla="*/ 23813 w 1423988"/>
                <a:gd name="connsiteY11" fmla="*/ 242888 h 402432"/>
                <a:gd name="connsiteX12" fmla="*/ 2382 w 1423988"/>
                <a:gd name="connsiteY12" fmla="*/ 211932 h 402432"/>
                <a:gd name="connsiteX13" fmla="*/ 0 w 1423988"/>
                <a:gd name="connsiteY13" fmla="*/ 192882 h 402432"/>
                <a:gd name="connsiteX14" fmla="*/ 2382 w 1423988"/>
                <a:gd name="connsiteY14" fmla="*/ 176213 h 402432"/>
                <a:gd name="connsiteX15" fmla="*/ 9525 w 1423988"/>
                <a:gd name="connsiteY15" fmla="*/ 164307 h 402432"/>
                <a:gd name="connsiteX16" fmla="*/ 26194 w 1423988"/>
                <a:gd name="connsiteY16" fmla="*/ 159544 h 402432"/>
                <a:gd name="connsiteX17" fmla="*/ 42863 w 1423988"/>
                <a:gd name="connsiteY17" fmla="*/ 159544 h 402432"/>
                <a:gd name="connsiteX18" fmla="*/ 61913 w 1423988"/>
                <a:gd name="connsiteY18" fmla="*/ 173832 h 402432"/>
                <a:gd name="connsiteX19" fmla="*/ 78582 w 1423988"/>
                <a:gd name="connsiteY19" fmla="*/ 190500 h 402432"/>
                <a:gd name="connsiteX20" fmla="*/ 107157 w 1423988"/>
                <a:gd name="connsiteY20" fmla="*/ 211932 h 402432"/>
                <a:gd name="connsiteX21" fmla="*/ 157163 w 1423988"/>
                <a:gd name="connsiteY21" fmla="*/ 233363 h 402432"/>
                <a:gd name="connsiteX22" fmla="*/ 204788 w 1423988"/>
                <a:gd name="connsiteY22" fmla="*/ 245269 h 402432"/>
                <a:gd name="connsiteX23" fmla="*/ 235744 w 1423988"/>
                <a:gd name="connsiteY23" fmla="*/ 245269 h 402432"/>
                <a:gd name="connsiteX24" fmla="*/ 290513 w 1423988"/>
                <a:gd name="connsiteY24" fmla="*/ 235744 h 402432"/>
                <a:gd name="connsiteX25" fmla="*/ 657225 w 1423988"/>
                <a:gd name="connsiteY25" fmla="*/ 159544 h 402432"/>
                <a:gd name="connsiteX26" fmla="*/ 976313 w 1423988"/>
                <a:gd name="connsiteY26" fmla="*/ 71438 h 402432"/>
                <a:gd name="connsiteX27" fmla="*/ 1000125 w 1423988"/>
                <a:gd name="connsiteY27" fmla="*/ 50007 h 402432"/>
                <a:gd name="connsiteX28" fmla="*/ 1026319 w 1423988"/>
                <a:gd name="connsiteY28" fmla="*/ 28575 h 402432"/>
                <a:gd name="connsiteX29" fmla="*/ 1062038 w 1423988"/>
                <a:gd name="connsiteY29" fmla="*/ 11907 h 402432"/>
                <a:gd name="connsiteX30" fmla="*/ 1107282 w 1423988"/>
                <a:gd name="connsiteY30" fmla="*/ 0 h 402432"/>
                <a:gd name="connsiteX31" fmla="*/ 1121569 w 1423988"/>
                <a:gd name="connsiteY31" fmla="*/ 0 h 402432"/>
                <a:gd name="connsiteX32" fmla="*/ 1173957 w 1423988"/>
                <a:gd name="connsiteY32" fmla="*/ 14288 h 402432"/>
                <a:gd name="connsiteX33" fmla="*/ 1254919 w 1423988"/>
                <a:gd name="connsiteY33" fmla="*/ 40482 h 402432"/>
                <a:gd name="connsiteX34" fmla="*/ 1323975 w 1423988"/>
                <a:gd name="connsiteY34" fmla="*/ 57150 h 402432"/>
                <a:gd name="connsiteX35" fmla="*/ 1366838 w 1423988"/>
                <a:gd name="connsiteY35" fmla="*/ 66675 h 402432"/>
                <a:gd name="connsiteX36" fmla="*/ 1383507 w 1423988"/>
                <a:gd name="connsiteY36" fmla="*/ 76200 h 402432"/>
                <a:gd name="connsiteX37" fmla="*/ 1404938 w 1423988"/>
                <a:gd name="connsiteY37" fmla="*/ 95250 h 402432"/>
                <a:gd name="connsiteX38" fmla="*/ 1419225 w 1423988"/>
                <a:gd name="connsiteY38" fmla="*/ 116682 h 402432"/>
                <a:gd name="connsiteX39" fmla="*/ 1423988 w 1423988"/>
                <a:gd name="connsiteY39" fmla="*/ 138113 h 402432"/>
                <a:gd name="connsiteX40" fmla="*/ 1423988 w 1423988"/>
                <a:gd name="connsiteY40" fmla="*/ 164307 h 402432"/>
                <a:gd name="connsiteX41" fmla="*/ 1412082 w 1423988"/>
                <a:gd name="connsiteY41" fmla="*/ 190500 h 402432"/>
                <a:gd name="connsiteX42" fmla="*/ 1390650 w 1423988"/>
                <a:gd name="connsiteY42" fmla="*/ 216694 h 402432"/>
                <a:gd name="connsiteX43" fmla="*/ 1371600 w 1423988"/>
                <a:gd name="connsiteY43" fmla="*/ 221457 h 402432"/>
                <a:gd name="connsiteX44" fmla="*/ 1195388 w 1423988"/>
                <a:gd name="connsiteY44" fmla="*/ 233363 h 402432"/>
                <a:gd name="connsiteX45" fmla="*/ 1054894 w 1423988"/>
                <a:gd name="connsiteY45" fmla="*/ 247650 h 402432"/>
                <a:gd name="connsiteX46" fmla="*/ 897732 w 1423988"/>
                <a:gd name="connsiteY46" fmla="*/ 278607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3988" h="402432">
                  <a:moveTo>
                    <a:pt x="897732" y="278607"/>
                  </a:moveTo>
                  <a:lnTo>
                    <a:pt x="526257" y="369094"/>
                  </a:lnTo>
                  <a:lnTo>
                    <a:pt x="388144" y="400050"/>
                  </a:lnTo>
                  <a:lnTo>
                    <a:pt x="335757" y="402432"/>
                  </a:lnTo>
                  <a:lnTo>
                    <a:pt x="297657" y="400050"/>
                  </a:lnTo>
                  <a:lnTo>
                    <a:pt x="247650" y="390525"/>
                  </a:lnTo>
                  <a:lnTo>
                    <a:pt x="209550" y="381000"/>
                  </a:lnTo>
                  <a:lnTo>
                    <a:pt x="164307" y="361950"/>
                  </a:lnTo>
                  <a:lnTo>
                    <a:pt x="119063" y="333375"/>
                  </a:lnTo>
                  <a:lnTo>
                    <a:pt x="83344" y="304800"/>
                  </a:lnTo>
                  <a:lnTo>
                    <a:pt x="45244" y="264319"/>
                  </a:lnTo>
                  <a:lnTo>
                    <a:pt x="23813" y="242888"/>
                  </a:lnTo>
                  <a:lnTo>
                    <a:pt x="2382" y="211932"/>
                  </a:lnTo>
                  <a:lnTo>
                    <a:pt x="0" y="192882"/>
                  </a:lnTo>
                  <a:lnTo>
                    <a:pt x="2382" y="176213"/>
                  </a:lnTo>
                  <a:lnTo>
                    <a:pt x="9525" y="164307"/>
                  </a:lnTo>
                  <a:lnTo>
                    <a:pt x="26194" y="159544"/>
                  </a:lnTo>
                  <a:lnTo>
                    <a:pt x="42863" y="159544"/>
                  </a:lnTo>
                  <a:lnTo>
                    <a:pt x="61913" y="173832"/>
                  </a:lnTo>
                  <a:lnTo>
                    <a:pt x="78582" y="190500"/>
                  </a:lnTo>
                  <a:lnTo>
                    <a:pt x="107157" y="211932"/>
                  </a:lnTo>
                  <a:lnTo>
                    <a:pt x="157163" y="233363"/>
                  </a:lnTo>
                  <a:lnTo>
                    <a:pt x="204788" y="245269"/>
                  </a:lnTo>
                  <a:lnTo>
                    <a:pt x="235744" y="245269"/>
                  </a:lnTo>
                  <a:lnTo>
                    <a:pt x="290513" y="235744"/>
                  </a:lnTo>
                  <a:lnTo>
                    <a:pt x="657225" y="159544"/>
                  </a:lnTo>
                  <a:lnTo>
                    <a:pt x="976313" y="71438"/>
                  </a:lnTo>
                  <a:lnTo>
                    <a:pt x="1000125" y="50007"/>
                  </a:lnTo>
                  <a:lnTo>
                    <a:pt x="1026319" y="28575"/>
                  </a:lnTo>
                  <a:lnTo>
                    <a:pt x="1062038" y="11907"/>
                  </a:lnTo>
                  <a:lnTo>
                    <a:pt x="1107282" y="0"/>
                  </a:lnTo>
                  <a:lnTo>
                    <a:pt x="1121569" y="0"/>
                  </a:lnTo>
                  <a:lnTo>
                    <a:pt x="1173957" y="14288"/>
                  </a:lnTo>
                  <a:lnTo>
                    <a:pt x="1254919" y="40482"/>
                  </a:lnTo>
                  <a:lnTo>
                    <a:pt x="1323975" y="57150"/>
                  </a:lnTo>
                  <a:lnTo>
                    <a:pt x="1366838" y="66675"/>
                  </a:lnTo>
                  <a:lnTo>
                    <a:pt x="1383507" y="76200"/>
                  </a:lnTo>
                  <a:lnTo>
                    <a:pt x="1404938" y="95250"/>
                  </a:lnTo>
                  <a:lnTo>
                    <a:pt x="1419225" y="116682"/>
                  </a:lnTo>
                  <a:lnTo>
                    <a:pt x="1423988" y="138113"/>
                  </a:lnTo>
                  <a:lnTo>
                    <a:pt x="1423988" y="164307"/>
                  </a:lnTo>
                  <a:lnTo>
                    <a:pt x="1412082" y="190500"/>
                  </a:lnTo>
                  <a:lnTo>
                    <a:pt x="1390650" y="216694"/>
                  </a:lnTo>
                  <a:lnTo>
                    <a:pt x="1371600" y="221457"/>
                  </a:lnTo>
                  <a:lnTo>
                    <a:pt x="1195388" y="233363"/>
                  </a:lnTo>
                  <a:lnTo>
                    <a:pt x="1054894" y="247650"/>
                  </a:lnTo>
                  <a:lnTo>
                    <a:pt x="897732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97A7602B-6E9F-47F0-A58C-B83B7F0668A1}"/>
                </a:ext>
              </a:extLst>
            </p:cNvPr>
            <p:cNvSpPr/>
            <p:nvPr/>
          </p:nvSpPr>
          <p:spPr>
            <a:xfrm>
              <a:off x="3908425" y="4643438"/>
              <a:ext cx="642938" cy="1130300"/>
            </a:xfrm>
            <a:custGeom>
              <a:avLst/>
              <a:gdLst>
                <a:gd name="connsiteX0" fmla="*/ 283369 w 642938"/>
                <a:gd name="connsiteY0" fmla="*/ 681037 h 1131093"/>
                <a:gd name="connsiteX1" fmla="*/ 214313 w 642938"/>
                <a:gd name="connsiteY1" fmla="*/ 423862 h 1131093"/>
                <a:gd name="connsiteX2" fmla="*/ 176213 w 642938"/>
                <a:gd name="connsiteY2" fmla="*/ 323850 h 1131093"/>
                <a:gd name="connsiteX3" fmla="*/ 142875 w 642938"/>
                <a:gd name="connsiteY3" fmla="*/ 245268 h 1131093"/>
                <a:gd name="connsiteX4" fmla="*/ 100013 w 642938"/>
                <a:gd name="connsiteY4" fmla="*/ 166687 h 1131093"/>
                <a:gd name="connsiteX5" fmla="*/ 35719 w 642938"/>
                <a:gd name="connsiteY5" fmla="*/ 83343 h 1131093"/>
                <a:gd name="connsiteX6" fmla="*/ 19050 w 642938"/>
                <a:gd name="connsiteY6" fmla="*/ 66675 h 1131093"/>
                <a:gd name="connsiteX7" fmla="*/ 4763 w 642938"/>
                <a:gd name="connsiteY7" fmla="*/ 45243 h 1131093"/>
                <a:gd name="connsiteX8" fmla="*/ 0 w 642938"/>
                <a:gd name="connsiteY8" fmla="*/ 23812 h 1131093"/>
                <a:gd name="connsiteX9" fmla="*/ 2382 w 642938"/>
                <a:gd name="connsiteY9" fmla="*/ 9525 h 1131093"/>
                <a:gd name="connsiteX10" fmla="*/ 9525 w 642938"/>
                <a:gd name="connsiteY10" fmla="*/ 0 h 1131093"/>
                <a:gd name="connsiteX11" fmla="*/ 26194 w 642938"/>
                <a:gd name="connsiteY11" fmla="*/ 0 h 1131093"/>
                <a:gd name="connsiteX12" fmla="*/ 59532 w 642938"/>
                <a:gd name="connsiteY12" fmla="*/ 7143 h 1131093"/>
                <a:gd name="connsiteX13" fmla="*/ 111919 w 642938"/>
                <a:gd name="connsiteY13" fmla="*/ 16668 h 1131093"/>
                <a:gd name="connsiteX14" fmla="*/ 180975 w 642938"/>
                <a:gd name="connsiteY14" fmla="*/ 35718 h 1131093"/>
                <a:gd name="connsiteX15" fmla="*/ 240507 w 642938"/>
                <a:gd name="connsiteY15" fmla="*/ 54768 h 1131093"/>
                <a:gd name="connsiteX16" fmla="*/ 309563 w 642938"/>
                <a:gd name="connsiteY16" fmla="*/ 88106 h 1131093"/>
                <a:gd name="connsiteX17" fmla="*/ 397669 w 642938"/>
                <a:gd name="connsiteY17" fmla="*/ 142875 h 1131093"/>
                <a:gd name="connsiteX18" fmla="*/ 411957 w 642938"/>
                <a:gd name="connsiteY18" fmla="*/ 230981 h 1131093"/>
                <a:gd name="connsiteX19" fmla="*/ 507207 w 642938"/>
                <a:gd name="connsiteY19" fmla="*/ 550068 h 1131093"/>
                <a:gd name="connsiteX20" fmla="*/ 607219 w 642938"/>
                <a:gd name="connsiteY20" fmla="*/ 859631 h 1131093"/>
                <a:gd name="connsiteX21" fmla="*/ 642938 w 642938"/>
                <a:gd name="connsiteY21" fmla="*/ 969168 h 1131093"/>
                <a:gd name="connsiteX22" fmla="*/ 640557 w 642938"/>
                <a:gd name="connsiteY22" fmla="*/ 1031081 h 1131093"/>
                <a:gd name="connsiteX23" fmla="*/ 628650 w 642938"/>
                <a:gd name="connsiteY23" fmla="*/ 1081087 h 1131093"/>
                <a:gd name="connsiteX24" fmla="*/ 614363 w 642938"/>
                <a:gd name="connsiteY24" fmla="*/ 1109662 h 1131093"/>
                <a:gd name="connsiteX25" fmla="*/ 597694 w 642938"/>
                <a:gd name="connsiteY25" fmla="*/ 1123950 h 1131093"/>
                <a:gd name="connsiteX26" fmla="*/ 581025 w 642938"/>
                <a:gd name="connsiteY26" fmla="*/ 1128712 h 1131093"/>
                <a:gd name="connsiteX27" fmla="*/ 550069 w 642938"/>
                <a:gd name="connsiteY27" fmla="*/ 1131093 h 1131093"/>
                <a:gd name="connsiteX28" fmla="*/ 514350 w 642938"/>
                <a:gd name="connsiteY28" fmla="*/ 1123950 h 1131093"/>
                <a:gd name="connsiteX29" fmla="*/ 471488 w 642938"/>
                <a:gd name="connsiteY29" fmla="*/ 1100137 h 1131093"/>
                <a:gd name="connsiteX30" fmla="*/ 428625 w 642938"/>
                <a:gd name="connsiteY30" fmla="*/ 1062037 h 1131093"/>
                <a:gd name="connsiteX31" fmla="*/ 383382 w 642938"/>
                <a:gd name="connsiteY31" fmla="*/ 1009650 h 1131093"/>
                <a:gd name="connsiteX32" fmla="*/ 347663 w 642938"/>
                <a:gd name="connsiteY32" fmla="*/ 952500 h 1131093"/>
                <a:gd name="connsiteX33" fmla="*/ 323850 w 642938"/>
                <a:gd name="connsiteY33" fmla="*/ 904875 h 1131093"/>
                <a:gd name="connsiteX34" fmla="*/ 283369 w 642938"/>
                <a:gd name="connsiteY34" fmla="*/ 681037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8" h="1131093">
                  <a:moveTo>
                    <a:pt x="283369" y="681037"/>
                  </a:moveTo>
                  <a:lnTo>
                    <a:pt x="214313" y="423862"/>
                  </a:lnTo>
                  <a:lnTo>
                    <a:pt x="176213" y="323850"/>
                  </a:lnTo>
                  <a:lnTo>
                    <a:pt x="142875" y="245268"/>
                  </a:lnTo>
                  <a:lnTo>
                    <a:pt x="100013" y="166687"/>
                  </a:lnTo>
                  <a:lnTo>
                    <a:pt x="35719" y="83343"/>
                  </a:lnTo>
                  <a:lnTo>
                    <a:pt x="19050" y="66675"/>
                  </a:lnTo>
                  <a:lnTo>
                    <a:pt x="4763" y="45243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9532" y="7143"/>
                  </a:lnTo>
                  <a:lnTo>
                    <a:pt x="111919" y="16668"/>
                  </a:lnTo>
                  <a:lnTo>
                    <a:pt x="180975" y="35718"/>
                  </a:lnTo>
                  <a:lnTo>
                    <a:pt x="240507" y="54768"/>
                  </a:lnTo>
                  <a:lnTo>
                    <a:pt x="309563" y="88106"/>
                  </a:lnTo>
                  <a:lnTo>
                    <a:pt x="397669" y="142875"/>
                  </a:lnTo>
                  <a:lnTo>
                    <a:pt x="411957" y="230981"/>
                  </a:lnTo>
                  <a:lnTo>
                    <a:pt x="507207" y="550068"/>
                  </a:lnTo>
                  <a:lnTo>
                    <a:pt x="607219" y="859631"/>
                  </a:lnTo>
                  <a:lnTo>
                    <a:pt x="642938" y="969168"/>
                  </a:lnTo>
                  <a:cubicBezTo>
                    <a:pt x="642144" y="989806"/>
                    <a:pt x="641351" y="1010443"/>
                    <a:pt x="640557" y="1031081"/>
                  </a:cubicBezTo>
                  <a:lnTo>
                    <a:pt x="628650" y="1081087"/>
                  </a:lnTo>
                  <a:lnTo>
                    <a:pt x="614363" y="1109662"/>
                  </a:lnTo>
                  <a:lnTo>
                    <a:pt x="597694" y="1123950"/>
                  </a:lnTo>
                  <a:lnTo>
                    <a:pt x="581025" y="1128712"/>
                  </a:lnTo>
                  <a:lnTo>
                    <a:pt x="550069" y="1131093"/>
                  </a:lnTo>
                  <a:lnTo>
                    <a:pt x="514350" y="1123950"/>
                  </a:lnTo>
                  <a:lnTo>
                    <a:pt x="471488" y="1100137"/>
                  </a:lnTo>
                  <a:lnTo>
                    <a:pt x="428625" y="1062037"/>
                  </a:lnTo>
                  <a:lnTo>
                    <a:pt x="383382" y="1009650"/>
                  </a:lnTo>
                  <a:lnTo>
                    <a:pt x="347663" y="952500"/>
                  </a:lnTo>
                  <a:lnTo>
                    <a:pt x="323850" y="904875"/>
                  </a:lnTo>
                  <a:lnTo>
                    <a:pt x="283369" y="681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94178E58-F21D-4A4E-A10B-2FAB64296F59}"/>
                </a:ext>
              </a:extLst>
            </p:cNvPr>
            <p:cNvSpPr/>
            <p:nvPr/>
          </p:nvSpPr>
          <p:spPr>
            <a:xfrm>
              <a:off x="5586413" y="1500189"/>
              <a:ext cx="1243012" cy="1762125"/>
            </a:xfrm>
            <a:custGeom>
              <a:avLst/>
              <a:gdLst>
                <a:gd name="connsiteX0" fmla="*/ 919162 w 1243012"/>
                <a:gd name="connsiteY0" fmla="*/ 790575 h 1762125"/>
                <a:gd name="connsiteX1" fmla="*/ 735806 w 1243012"/>
                <a:gd name="connsiteY1" fmla="*/ 1071562 h 1762125"/>
                <a:gd name="connsiteX2" fmla="*/ 645318 w 1243012"/>
                <a:gd name="connsiteY2" fmla="*/ 1181100 h 1762125"/>
                <a:gd name="connsiteX3" fmla="*/ 564356 w 1243012"/>
                <a:gd name="connsiteY3" fmla="*/ 1288256 h 1762125"/>
                <a:gd name="connsiteX4" fmla="*/ 440531 w 1243012"/>
                <a:gd name="connsiteY4" fmla="*/ 1431131 h 1762125"/>
                <a:gd name="connsiteX5" fmla="*/ 323850 w 1243012"/>
                <a:gd name="connsiteY5" fmla="*/ 1543050 h 1762125"/>
                <a:gd name="connsiteX6" fmla="*/ 228600 w 1243012"/>
                <a:gd name="connsiteY6" fmla="*/ 1628775 h 1762125"/>
                <a:gd name="connsiteX7" fmla="*/ 104775 w 1243012"/>
                <a:gd name="connsiteY7" fmla="*/ 1719262 h 1762125"/>
                <a:gd name="connsiteX8" fmla="*/ 61912 w 1243012"/>
                <a:gd name="connsiteY8" fmla="*/ 1747837 h 1762125"/>
                <a:gd name="connsiteX9" fmla="*/ 45243 w 1243012"/>
                <a:gd name="connsiteY9" fmla="*/ 1754981 h 1762125"/>
                <a:gd name="connsiteX10" fmla="*/ 23812 w 1243012"/>
                <a:gd name="connsiteY10" fmla="*/ 1762125 h 1762125"/>
                <a:gd name="connsiteX11" fmla="*/ 7143 w 1243012"/>
                <a:gd name="connsiteY11" fmla="*/ 1757362 h 1762125"/>
                <a:gd name="connsiteX12" fmla="*/ 0 w 1243012"/>
                <a:gd name="connsiteY12" fmla="*/ 1740693 h 1762125"/>
                <a:gd name="connsiteX13" fmla="*/ 4762 w 1243012"/>
                <a:gd name="connsiteY13" fmla="*/ 1726406 h 1762125"/>
                <a:gd name="connsiteX14" fmla="*/ 80962 w 1243012"/>
                <a:gd name="connsiteY14" fmla="*/ 1633537 h 1762125"/>
                <a:gd name="connsiteX15" fmla="*/ 233362 w 1243012"/>
                <a:gd name="connsiteY15" fmla="*/ 1435893 h 1762125"/>
                <a:gd name="connsiteX16" fmla="*/ 352425 w 1243012"/>
                <a:gd name="connsiteY16" fmla="*/ 1269206 h 1762125"/>
                <a:gd name="connsiteX17" fmla="*/ 440531 w 1243012"/>
                <a:gd name="connsiteY17" fmla="*/ 1138237 h 1762125"/>
                <a:gd name="connsiteX18" fmla="*/ 552450 w 1243012"/>
                <a:gd name="connsiteY18" fmla="*/ 959643 h 1762125"/>
                <a:gd name="connsiteX19" fmla="*/ 654843 w 1243012"/>
                <a:gd name="connsiteY19" fmla="*/ 778668 h 1762125"/>
                <a:gd name="connsiteX20" fmla="*/ 742950 w 1243012"/>
                <a:gd name="connsiteY20" fmla="*/ 607218 h 1762125"/>
                <a:gd name="connsiteX21" fmla="*/ 795337 w 1243012"/>
                <a:gd name="connsiteY21" fmla="*/ 492918 h 1762125"/>
                <a:gd name="connsiteX22" fmla="*/ 847725 w 1243012"/>
                <a:gd name="connsiteY22" fmla="*/ 347662 h 1762125"/>
                <a:gd name="connsiteX23" fmla="*/ 857250 w 1243012"/>
                <a:gd name="connsiteY23" fmla="*/ 297656 h 1762125"/>
                <a:gd name="connsiteX24" fmla="*/ 859631 w 1243012"/>
                <a:gd name="connsiteY24" fmla="*/ 278606 h 1762125"/>
                <a:gd name="connsiteX25" fmla="*/ 859631 w 1243012"/>
                <a:gd name="connsiteY25" fmla="*/ 257175 h 1762125"/>
                <a:gd name="connsiteX26" fmla="*/ 850106 w 1243012"/>
                <a:gd name="connsiteY26" fmla="*/ 226218 h 1762125"/>
                <a:gd name="connsiteX27" fmla="*/ 823912 w 1243012"/>
                <a:gd name="connsiteY27" fmla="*/ 183356 h 1762125"/>
                <a:gd name="connsiteX28" fmla="*/ 800100 w 1243012"/>
                <a:gd name="connsiteY28" fmla="*/ 150018 h 1762125"/>
                <a:gd name="connsiteX29" fmla="*/ 752475 w 1243012"/>
                <a:gd name="connsiteY29" fmla="*/ 102393 h 1762125"/>
                <a:gd name="connsiteX30" fmla="*/ 714375 w 1243012"/>
                <a:gd name="connsiteY30" fmla="*/ 69056 h 1762125"/>
                <a:gd name="connsiteX31" fmla="*/ 700087 w 1243012"/>
                <a:gd name="connsiteY31" fmla="*/ 52387 h 1762125"/>
                <a:gd name="connsiteX32" fmla="*/ 692943 w 1243012"/>
                <a:gd name="connsiteY32" fmla="*/ 33337 h 1762125"/>
                <a:gd name="connsiteX33" fmla="*/ 695325 w 1243012"/>
                <a:gd name="connsiteY33" fmla="*/ 14287 h 1762125"/>
                <a:gd name="connsiteX34" fmla="*/ 707231 w 1243012"/>
                <a:gd name="connsiteY34" fmla="*/ 2381 h 1762125"/>
                <a:gd name="connsiteX35" fmla="*/ 726281 w 1243012"/>
                <a:gd name="connsiteY35" fmla="*/ 0 h 1762125"/>
                <a:gd name="connsiteX36" fmla="*/ 754856 w 1243012"/>
                <a:gd name="connsiteY36" fmla="*/ 7143 h 1762125"/>
                <a:gd name="connsiteX37" fmla="*/ 835818 w 1243012"/>
                <a:gd name="connsiteY37" fmla="*/ 35718 h 1762125"/>
                <a:gd name="connsiteX38" fmla="*/ 935831 w 1243012"/>
                <a:gd name="connsiteY38" fmla="*/ 76200 h 1762125"/>
                <a:gd name="connsiteX39" fmla="*/ 1004887 w 1243012"/>
                <a:gd name="connsiteY39" fmla="*/ 111918 h 1762125"/>
                <a:gd name="connsiteX40" fmla="*/ 1057275 w 1243012"/>
                <a:gd name="connsiteY40" fmla="*/ 138112 h 1762125"/>
                <a:gd name="connsiteX41" fmla="*/ 1121568 w 1243012"/>
                <a:gd name="connsiteY41" fmla="*/ 178593 h 1762125"/>
                <a:gd name="connsiteX42" fmla="*/ 1169193 w 1243012"/>
                <a:gd name="connsiteY42" fmla="*/ 211931 h 1762125"/>
                <a:gd name="connsiteX43" fmla="*/ 1209675 w 1243012"/>
                <a:gd name="connsiteY43" fmla="*/ 245268 h 1762125"/>
                <a:gd name="connsiteX44" fmla="*/ 1228725 w 1243012"/>
                <a:gd name="connsiteY44" fmla="*/ 266700 h 1762125"/>
                <a:gd name="connsiteX45" fmla="*/ 1240631 w 1243012"/>
                <a:gd name="connsiteY45" fmla="*/ 290512 h 1762125"/>
                <a:gd name="connsiteX46" fmla="*/ 1243012 w 1243012"/>
                <a:gd name="connsiteY46" fmla="*/ 309562 h 1762125"/>
                <a:gd name="connsiteX47" fmla="*/ 1238250 w 1243012"/>
                <a:gd name="connsiteY47" fmla="*/ 338137 h 1762125"/>
                <a:gd name="connsiteX48" fmla="*/ 1228725 w 1243012"/>
                <a:gd name="connsiteY48" fmla="*/ 357187 h 1762125"/>
                <a:gd name="connsiteX49" fmla="*/ 1200150 w 1243012"/>
                <a:gd name="connsiteY49" fmla="*/ 383381 h 1762125"/>
                <a:gd name="connsiteX50" fmla="*/ 1162050 w 1243012"/>
                <a:gd name="connsiteY50" fmla="*/ 407193 h 1762125"/>
                <a:gd name="connsiteX51" fmla="*/ 1128712 w 1243012"/>
                <a:gd name="connsiteY51" fmla="*/ 442912 h 1762125"/>
                <a:gd name="connsiteX52" fmla="*/ 1085850 w 1243012"/>
                <a:gd name="connsiteY52" fmla="*/ 511968 h 1762125"/>
                <a:gd name="connsiteX53" fmla="*/ 978693 w 1243012"/>
                <a:gd name="connsiteY53" fmla="*/ 692943 h 1762125"/>
                <a:gd name="connsiteX54" fmla="*/ 919162 w 1243012"/>
                <a:gd name="connsiteY54" fmla="*/ 790575 h 176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43012" h="1762125">
                  <a:moveTo>
                    <a:pt x="919162" y="790575"/>
                  </a:moveTo>
                  <a:lnTo>
                    <a:pt x="735806" y="1071562"/>
                  </a:lnTo>
                  <a:lnTo>
                    <a:pt x="645318" y="1181100"/>
                  </a:lnTo>
                  <a:lnTo>
                    <a:pt x="564356" y="1288256"/>
                  </a:lnTo>
                  <a:lnTo>
                    <a:pt x="440531" y="1431131"/>
                  </a:lnTo>
                  <a:lnTo>
                    <a:pt x="323850" y="1543050"/>
                  </a:lnTo>
                  <a:lnTo>
                    <a:pt x="228600" y="1628775"/>
                  </a:lnTo>
                  <a:lnTo>
                    <a:pt x="104775" y="1719262"/>
                  </a:lnTo>
                  <a:lnTo>
                    <a:pt x="61912" y="1747837"/>
                  </a:lnTo>
                  <a:lnTo>
                    <a:pt x="45243" y="1754981"/>
                  </a:lnTo>
                  <a:lnTo>
                    <a:pt x="23812" y="1762125"/>
                  </a:lnTo>
                  <a:lnTo>
                    <a:pt x="7143" y="1757362"/>
                  </a:lnTo>
                  <a:lnTo>
                    <a:pt x="0" y="1740693"/>
                  </a:lnTo>
                  <a:lnTo>
                    <a:pt x="4762" y="1726406"/>
                  </a:lnTo>
                  <a:lnTo>
                    <a:pt x="80962" y="1633537"/>
                  </a:lnTo>
                  <a:lnTo>
                    <a:pt x="233362" y="1435893"/>
                  </a:lnTo>
                  <a:lnTo>
                    <a:pt x="352425" y="1269206"/>
                  </a:lnTo>
                  <a:lnTo>
                    <a:pt x="440531" y="1138237"/>
                  </a:lnTo>
                  <a:lnTo>
                    <a:pt x="552450" y="959643"/>
                  </a:lnTo>
                  <a:lnTo>
                    <a:pt x="654843" y="778668"/>
                  </a:lnTo>
                  <a:lnTo>
                    <a:pt x="742950" y="607218"/>
                  </a:lnTo>
                  <a:lnTo>
                    <a:pt x="795337" y="492918"/>
                  </a:lnTo>
                  <a:lnTo>
                    <a:pt x="847725" y="347662"/>
                  </a:lnTo>
                  <a:lnTo>
                    <a:pt x="857250" y="297656"/>
                  </a:lnTo>
                  <a:lnTo>
                    <a:pt x="859631" y="278606"/>
                  </a:lnTo>
                  <a:lnTo>
                    <a:pt x="859631" y="257175"/>
                  </a:lnTo>
                  <a:lnTo>
                    <a:pt x="850106" y="226218"/>
                  </a:lnTo>
                  <a:lnTo>
                    <a:pt x="823912" y="183356"/>
                  </a:lnTo>
                  <a:lnTo>
                    <a:pt x="800100" y="150018"/>
                  </a:lnTo>
                  <a:lnTo>
                    <a:pt x="752475" y="102393"/>
                  </a:lnTo>
                  <a:lnTo>
                    <a:pt x="714375" y="69056"/>
                  </a:lnTo>
                  <a:lnTo>
                    <a:pt x="700087" y="52387"/>
                  </a:lnTo>
                  <a:lnTo>
                    <a:pt x="692943" y="33337"/>
                  </a:lnTo>
                  <a:lnTo>
                    <a:pt x="695325" y="14287"/>
                  </a:lnTo>
                  <a:lnTo>
                    <a:pt x="707231" y="2381"/>
                  </a:lnTo>
                  <a:lnTo>
                    <a:pt x="726281" y="0"/>
                  </a:lnTo>
                  <a:lnTo>
                    <a:pt x="754856" y="7143"/>
                  </a:lnTo>
                  <a:lnTo>
                    <a:pt x="835818" y="35718"/>
                  </a:lnTo>
                  <a:lnTo>
                    <a:pt x="935831" y="76200"/>
                  </a:lnTo>
                  <a:lnTo>
                    <a:pt x="1004887" y="111918"/>
                  </a:lnTo>
                  <a:lnTo>
                    <a:pt x="1057275" y="138112"/>
                  </a:lnTo>
                  <a:lnTo>
                    <a:pt x="1121568" y="178593"/>
                  </a:lnTo>
                  <a:lnTo>
                    <a:pt x="1169193" y="211931"/>
                  </a:lnTo>
                  <a:lnTo>
                    <a:pt x="1209675" y="245268"/>
                  </a:lnTo>
                  <a:lnTo>
                    <a:pt x="1228725" y="266700"/>
                  </a:lnTo>
                  <a:lnTo>
                    <a:pt x="1240631" y="290512"/>
                  </a:lnTo>
                  <a:lnTo>
                    <a:pt x="1243012" y="309562"/>
                  </a:lnTo>
                  <a:lnTo>
                    <a:pt x="1238250" y="338137"/>
                  </a:lnTo>
                  <a:lnTo>
                    <a:pt x="1228725" y="357187"/>
                  </a:lnTo>
                  <a:lnTo>
                    <a:pt x="1200150" y="383381"/>
                  </a:lnTo>
                  <a:lnTo>
                    <a:pt x="1162050" y="407193"/>
                  </a:lnTo>
                  <a:lnTo>
                    <a:pt x="1128712" y="442912"/>
                  </a:lnTo>
                  <a:lnTo>
                    <a:pt x="1085850" y="511968"/>
                  </a:lnTo>
                  <a:lnTo>
                    <a:pt x="978693" y="692943"/>
                  </a:lnTo>
                  <a:lnTo>
                    <a:pt x="919162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087D5204-E11F-4ED8-ADAD-B963A901961A}"/>
                </a:ext>
              </a:extLst>
            </p:cNvPr>
            <p:cNvSpPr/>
            <p:nvPr/>
          </p:nvSpPr>
          <p:spPr>
            <a:xfrm>
              <a:off x="4208463" y="4452939"/>
              <a:ext cx="1471612" cy="942975"/>
            </a:xfrm>
            <a:custGeom>
              <a:avLst/>
              <a:gdLst>
                <a:gd name="connsiteX0" fmla="*/ 550069 w 1471612"/>
                <a:gd name="connsiteY0" fmla="*/ 333375 h 942975"/>
                <a:gd name="connsiteX1" fmla="*/ 73819 w 1471612"/>
                <a:gd name="connsiteY1" fmla="*/ 461962 h 942975"/>
                <a:gd name="connsiteX2" fmla="*/ 0 w 1471612"/>
                <a:gd name="connsiteY2" fmla="*/ 333375 h 942975"/>
                <a:gd name="connsiteX3" fmla="*/ 581025 w 1471612"/>
                <a:gd name="connsiteY3" fmla="*/ 178593 h 942975"/>
                <a:gd name="connsiteX4" fmla="*/ 902494 w 1471612"/>
                <a:gd name="connsiteY4" fmla="*/ 90487 h 942975"/>
                <a:gd name="connsiteX5" fmla="*/ 964406 w 1471612"/>
                <a:gd name="connsiteY5" fmla="*/ 59531 h 942975"/>
                <a:gd name="connsiteX6" fmla="*/ 1019175 w 1471612"/>
                <a:gd name="connsiteY6" fmla="*/ 35718 h 942975"/>
                <a:gd name="connsiteX7" fmla="*/ 1076325 w 1471612"/>
                <a:gd name="connsiteY7" fmla="*/ 14287 h 942975"/>
                <a:gd name="connsiteX8" fmla="*/ 1107281 w 1471612"/>
                <a:gd name="connsiteY8" fmla="*/ 4762 h 942975"/>
                <a:gd name="connsiteX9" fmla="*/ 1131094 w 1471612"/>
                <a:gd name="connsiteY9" fmla="*/ 0 h 942975"/>
                <a:gd name="connsiteX10" fmla="*/ 1154906 w 1471612"/>
                <a:gd name="connsiteY10" fmla="*/ 2381 h 942975"/>
                <a:gd name="connsiteX11" fmla="*/ 1185862 w 1471612"/>
                <a:gd name="connsiteY11" fmla="*/ 16668 h 942975"/>
                <a:gd name="connsiteX12" fmla="*/ 1216819 w 1471612"/>
                <a:gd name="connsiteY12" fmla="*/ 38100 h 942975"/>
                <a:gd name="connsiteX13" fmla="*/ 1257300 w 1471612"/>
                <a:gd name="connsiteY13" fmla="*/ 71437 h 942975"/>
                <a:gd name="connsiteX14" fmla="*/ 1304925 w 1471612"/>
                <a:gd name="connsiteY14" fmla="*/ 116681 h 942975"/>
                <a:gd name="connsiteX15" fmla="*/ 1350169 w 1471612"/>
                <a:gd name="connsiteY15" fmla="*/ 145256 h 942975"/>
                <a:gd name="connsiteX16" fmla="*/ 1397794 w 1471612"/>
                <a:gd name="connsiteY16" fmla="*/ 178593 h 942975"/>
                <a:gd name="connsiteX17" fmla="*/ 1426369 w 1471612"/>
                <a:gd name="connsiteY17" fmla="*/ 202406 h 942975"/>
                <a:gd name="connsiteX18" fmla="*/ 1452562 w 1471612"/>
                <a:gd name="connsiteY18" fmla="*/ 230981 h 942975"/>
                <a:gd name="connsiteX19" fmla="*/ 1466850 w 1471612"/>
                <a:gd name="connsiteY19" fmla="*/ 252412 h 942975"/>
                <a:gd name="connsiteX20" fmla="*/ 1471612 w 1471612"/>
                <a:gd name="connsiteY20" fmla="*/ 276225 h 942975"/>
                <a:gd name="connsiteX21" fmla="*/ 1464469 w 1471612"/>
                <a:gd name="connsiteY21" fmla="*/ 304800 h 942975"/>
                <a:gd name="connsiteX22" fmla="*/ 1443037 w 1471612"/>
                <a:gd name="connsiteY22" fmla="*/ 330993 h 942975"/>
                <a:gd name="connsiteX23" fmla="*/ 1423987 w 1471612"/>
                <a:gd name="connsiteY23" fmla="*/ 354806 h 942975"/>
                <a:gd name="connsiteX24" fmla="*/ 1393031 w 1471612"/>
                <a:gd name="connsiteY24" fmla="*/ 404812 h 942975"/>
                <a:gd name="connsiteX25" fmla="*/ 1362075 w 1471612"/>
                <a:gd name="connsiteY25" fmla="*/ 478631 h 942975"/>
                <a:gd name="connsiteX26" fmla="*/ 1319212 w 1471612"/>
                <a:gd name="connsiteY26" fmla="*/ 607218 h 942975"/>
                <a:gd name="connsiteX27" fmla="*/ 1264444 w 1471612"/>
                <a:gd name="connsiteY27" fmla="*/ 797718 h 942975"/>
                <a:gd name="connsiteX28" fmla="*/ 1257300 w 1471612"/>
                <a:gd name="connsiteY28" fmla="*/ 835818 h 942975"/>
                <a:gd name="connsiteX29" fmla="*/ 1245394 w 1471612"/>
                <a:gd name="connsiteY29" fmla="*/ 942975 h 942975"/>
                <a:gd name="connsiteX30" fmla="*/ 1007269 w 1471612"/>
                <a:gd name="connsiteY30" fmla="*/ 921543 h 942975"/>
                <a:gd name="connsiteX31" fmla="*/ 1064419 w 1471612"/>
                <a:gd name="connsiteY31" fmla="*/ 659606 h 942975"/>
                <a:gd name="connsiteX32" fmla="*/ 1119187 w 1471612"/>
                <a:gd name="connsiteY32" fmla="*/ 404812 h 942975"/>
                <a:gd name="connsiteX33" fmla="*/ 1145381 w 1471612"/>
                <a:gd name="connsiteY33" fmla="*/ 278606 h 942975"/>
                <a:gd name="connsiteX34" fmla="*/ 1147762 w 1471612"/>
                <a:gd name="connsiteY34" fmla="*/ 247650 h 942975"/>
                <a:gd name="connsiteX35" fmla="*/ 1140619 w 1471612"/>
                <a:gd name="connsiteY35" fmla="*/ 221456 h 942975"/>
                <a:gd name="connsiteX36" fmla="*/ 1119187 w 1471612"/>
                <a:gd name="connsiteY36" fmla="*/ 207168 h 942975"/>
                <a:gd name="connsiteX37" fmla="*/ 1083469 w 1471612"/>
                <a:gd name="connsiteY37" fmla="*/ 202406 h 942975"/>
                <a:gd name="connsiteX38" fmla="*/ 1035844 w 1471612"/>
                <a:gd name="connsiteY38" fmla="*/ 209550 h 942975"/>
                <a:gd name="connsiteX39" fmla="*/ 773906 w 1471612"/>
                <a:gd name="connsiteY39" fmla="*/ 278606 h 942975"/>
                <a:gd name="connsiteX40" fmla="*/ 550069 w 1471612"/>
                <a:gd name="connsiteY40" fmla="*/ 33337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71612" h="942975">
                  <a:moveTo>
                    <a:pt x="550069" y="333375"/>
                  </a:moveTo>
                  <a:lnTo>
                    <a:pt x="73819" y="461962"/>
                  </a:lnTo>
                  <a:lnTo>
                    <a:pt x="0" y="333375"/>
                  </a:lnTo>
                  <a:lnTo>
                    <a:pt x="581025" y="178593"/>
                  </a:lnTo>
                  <a:lnTo>
                    <a:pt x="902494" y="90487"/>
                  </a:lnTo>
                  <a:lnTo>
                    <a:pt x="964406" y="59531"/>
                  </a:lnTo>
                  <a:lnTo>
                    <a:pt x="1019175" y="35718"/>
                  </a:lnTo>
                  <a:lnTo>
                    <a:pt x="1076325" y="14287"/>
                  </a:lnTo>
                  <a:lnTo>
                    <a:pt x="1107281" y="4762"/>
                  </a:lnTo>
                  <a:lnTo>
                    <a:pt x="1131094" y="0"/>
                  </a:lnTo>
                  <a:lnTo>
                    <a:pt x="1154906" y="2381"/>
                  </a:lnTo>
                  <a:lnTo>
                    <a:pt x="1185862" y="16668"/>
                  </a:lnTo>
                  <a:lnTo>
                    <a:pt x="1216819" y="38100"/>
                  </a:lnTo>
                  <a:lnTo>
                    <a:pt x="1257300" y="71437"/>
                  </a:lnTo>
                  <a:lnTo>
                    <a:pt x="1304925" y="116681"/>
                  </a:lnTo>
                  <a:lnTo>
                    <a:pt x="1350169" y="145256"/>
                  </a:lnTo>
                  <a:lnTo>
                    <a:pt x="1397794" y="178593"/>
                  </a:lnTo>
                  <a:lnTo>
                    <a:pt x="1426369" y="202406"/>
                  </a:lnTo>
                  <a:lnTo>
                    <a:pt x="1452562" y="230981"/>
                  </a:lnTo>
                  <a:lnTo>
                    <a:pt x="1466850" y="252412"/>
                  </a:lnTo>
                  <a:lnTo>
                    <a:pt x="1471612" y="276225"/>
                  </a:lnTo>
                  <a:lnTo>
                    <a:pt x="1464469" y="304800"/>
                  </a:lnTo>
                  <a:lnTo>
                    <a:pt x="1443037" y="330993"/>
                  </a:lnTo>
                  <a:lnTo>
                    <a:pt x="1423987" y="354806"/>
                  </a:lnTo>
                  <a:lnTo>
                    <a:pt x="1393031" y="404812"/>
                  </a:lnTo>
                  <a:lnTo>
                    <a:pt x="1362075" y="478631"/>
                  </a:lnTo>
                  <a:lnTo>
                    <a:pt x="1319212" y="607218"/>
                  </a:lnTo>
                  <a:lnTo>
                    <a:pt x="1264444" y="797718"/>
                  </a:lnTo>
                  <a:lnTo>
                    <a:pt x="1257300" y="835818"/>
                  </a:lnTo>
                  <a:lnTo>
                    <a:pt x="1245394" y="942975"/>
                  </a:lnTo>
                  <a:lnTo>
                    <a:pt x="1007269" y="921543"/>
                  </a:lnTo>
                  <a:lnTo>
                    <a:pt x="1064419" y="659606"/>
                  </a:lnTo>
                  <a:lnTo>
                    <a:pt x="1119187" y="404812"/>
                  </a:lnTo>
                  <a:lnTo>
                    <a:pt x="1145381" y="278606"/>
                  </a:lnTo>
                  <a:lnTo>
                    <a:pt x="1147762" y="247650"/>
                  </a:lnTo>
                  <a:lnTo>
                    <a:pt x="1140619" y="221456"/>
                  </a:lnTo>
                  <a:lnTo>
                    <a:pt x="1119187" y="207168"/>
                  </a:lnTo>
                  <a:lnTo>
                    <a:pt x="1083469" y="202406"/>
                  </a:lnTo>
                  <a:lnTo>
                    <a:pt x="1035844" y="209550"/>
                  </a:lnTo>
                  <a:lnTo>
                    <a:pt x="773906" y="278606"/>
                  </a:lnTo>
                  <a:lnTo>
                    <a:pt x="550069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76F6594A-9EDD-4CDE-97B3-8C8830069A41}"/>
                </a:ext>
              </a:extLst>
            </p:cNvPr>
            <p:cNvSpPr/>
            <p:nvPr/>
          </p:nvSpPr>
          <p:spPr>
            <a:xfrm>
              <a:off x="4437064" y="5276850"/>
              <a:ext cx="1019175" cy="388938"/>
            </a:xfrm>
            <a:custGeom>
              <a:avLst/>
              <a:gdLst>
                <a:gd name="connsiteX0" fmla="*/ 359569 w 1019175"/>
                <a:gd name="connsiteY0" fmla="*/ 280988 h 388144"/>
                <a:gd name="connsiteX1" fmla="*/ 54769 w 1019175"/>
                <a:gd name="connsiteY1" fmla="*/ 388144 h 388144"/>
                <a:gd name="connsiteX2" fmla="*/ 0 w 1019175"/>
                <a:gd name="connsiteY2" fmla="*/ 228600 h 388144"/>
                <a:gd name="connsiteX3" fmla="*/ 171450 w 1019175"/>
                <a:gd name="connsiteY3" fmla="*/ 176213 h 388144"/>
                <a:gd name="connsiteX4" fmla="*/ 552450 w 1019175"/>
                <a:gd name="connsiteY4" fmla="*/ 66675 h 388144"/>
                <a:gd name="connsiteX5" fmla="*/ 812006 w 1019175"/>
                <a:gd name="connsiteY5" fmla="*/ 0 h 388144"/>
                <a:gd name="connsiteX6" fmla="*/ 1009650 w 1019175"/>
                <a:gd name="connsiteY6" fmla="*/ 42863 h 388144"/>
                <a:gd name="connsiteX7" fmla="*/ 1019175 w 1019175"/>
                <a:gd name="connsiteY7" fmla="*/ 69056 h 388144"/>
                <a:gd name="connsiteX8" fmla="*/ 1016794 w 1019175"/>
                <a:gd name="connsiteY8" fmla="*/ 130969 h 388144"/>
                <a:gd name="connsiteX9" fmla="*/ 1007269 w 1019175"/>
                <a:gd name="connsiteY9" fmla="*/ 150019 h 388144"/>
                <a:gd name="connsiteX10" fmla="*/ 983456 w 1019175"/>
                <a:gd name="connsiteY10" fmla="*/ 180975 h 388144"/>
                <a:gd name="connsiteX11" fmla="*/ 954881 w 1019175"/>
                <a:gd name="connsiteY11" fmla="*/ 200025 h 388144"/>
                <a:gd name="connsiteX12" fmla="*/ 881062 w 1019175"/>
                <a:gd name="connsiteY12" fmla="*/ 209550 h 388144"/>
                <a:gd name="connsiteX13" fmla="*/ 714375 w 1019175"/>
                <a:gd name="connsiteY13" fmla="*/ 207169 h 388144"/>
                <a:gd name="connsiteX14" fmla="*/ 564356 w 1019175"/>
                <a:gd name="connsiteY14" fmla="*/ 221456 h 388144"/>
                <a:gd name="connsiteX15" fmla="*/ 504825 w 1019175"/>
                <a:gd name="connsiteY15" fmla="*/ 238125 h 388144"/>
                <a:gd name="connsiteX16" fmla="*/ 359569 w 1019175"/>
                <a:gd name="connsiteY16" fmla="*/ 280988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9175" h="388144">
                  <a:moveTo>
                    <a:pt x="359569" y="280988"/>
                  </a:moveTo>
                  <a:lnTo>
                    <a:pt x="54769" y="388144"/>
                  </a:lnTo>
                  <a:lnTo>
                    <a:pt x="0" y="228600"/>
                  </a:lnTo>
                  <a:lnTo>
                    <a:pt x="171450" y="176213"/>
                  </a:lnTo>
                  <a:lnTo>
                    <a:pt x="552450" y="66675"/>
                  </a:lnTo>
                  <a:lnTo>
                    <a:pt x="812006" y="0"/>
                  </a:lnTo>
                  <a:lnTo>
                    <a:pt x="1009650" y="42863"/>
                  </a:lnTo>
                  <a:lnTo>
                    <a:pt x="1019175" y="69056"/>
                  </a:lnTo>
                  <a:cubicBezTo>
                    <a:pt x="1018381" y="89694"/>
                    <a:pt x="1017588" y="110331"/>
                    <a:pt x="1016794" y="130969"/>
                  </a:cubicBezTo>
                  <a:lnTo>
                    <a:pt x="1007269" y="150019"/>
                  </a:lnTo>
                  <a:lnTo>
                    <a:pt x="983456" y="180975"/>
                  </a:lnTo>
                  <a:lnTo>
                    <a:pt x="954881" y="200025"/>
                  </a:lnTo>
                  <a:lnTo>
                    <a:pt x="881062" y="209550"/>
                  </a:lnTo>
                  <a:lnTo>
                    <a:pt x="714375" y="207169"/>
                  </a:lnTo>
                  <a:lnTo>
                    <a:pt x="564356" y="221456"/>
                  </a:lnTo>
                  <a:lnTo>
                    <a:pt x="504825" y="238125"/>
                  </a:lnTo>
                  <a:lnTo>
                    <a:pt x="359569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C783D453-1D1E-45F0-A1ED-AF503EE46484}"/>
                </a:ext>
              </a:extLst>
            </p:cNvPr>
            <p:cNvSpPr/>
            <p:nvPr/>
          </p:nvSpPr>
          <p:spPr>
            <a:xfrm>
              <a:off x="6161088" y="2265363"/>
              <a:ext cx="1924050" cy="449262"/>
            </a:xfrm>
            <a:custGeom>
              <a:avLst/>
              <a:gdLst>
                <a:gd name="connsiteX0" fmla="*/ 1321594 w 1924050"/>
                <a:gd name="connsiteY0" fmla="*/ 316706 h 450056"/>
                <a:gd name="connsiteX1" fmla="*/ 831056 w 1924050"/>
                <a:gd name="connsiteY1" fmla="*/ 390525 h 450056"/>
                <a:gd name="connsiteX2" fmla="*/ 781050 w 1924050"/>
                <a:gd name="connsiteY2" fmla="*/ 423862 h 450056"/>
                <a:gd name="connsiteX3" fmla="*/ 495300 w 1924050"/>
                <a:gd name="connsiteY3" fmla="*/ 440531 h 450056"/>
                <a:gd name="connsiteX4" fmla="*/ 290512 w 1924050"/>
                <a:gd name="connsiteY4" fmla="*/ 450056 h 450056"/>
                <a:gd name="connsiteX5" fmla="*/ 0 w 1924050"/>
                <a:gd name="connsiteY5" fmla="*/ 388144 h 450056"/>
                <a:gd name="connsiteX6" fmla="*/ 88106 w 1924050"/>
                <a:gd name="connsiteY6" fmla="*/ 276225 h 450056"/>
                <a:gd name="connsiteX7" fmla="*/ 195262 w 1924050"/>
                <a:gd name="connsiteY7" fmla="*/ 292894 h 450056"/>
                <a:gd name="connsiteX8" fmla="*/ 450056 w 1924050"/>
                <a:gd name="connsiteY8" fmla="*/ 285750 h 450056"/>
                <a:gd name="connsiteX9" fmla="*/ 628650 w 1924050"/>
                <a:gd name="connsiteY9" fmla="*/ 264319 h 450056"/>
                <a:gd name="connsiteX10" fmla="*/ 907256 w 1924050"/>
                <a:gd name="connsiteY10" fmla="*/ 211931 h 450056"/>
                <a:gd name="connsiteX11" fmla="*/ 1095375 w 1924050"/>
                <a:gd name="connsiteY11" fmla="*/ 166687 h 450056"/>
                <a:gd name="connsiteX12" fmla="*/ 1347787 w 1924050"/>
                <a:gd name="connsiteY12" fmla="*/ 100012 h 450056"/>
                <a:gd name="connsiteX13" fmla="*/ 1381125 w 1924050"/>
                <a:gd name="connsiteY13" fmla="*/ 78581 h 450056"/>
                <a:gd name="connsiteX14" fmla="*/ 1452562 w 1924050"/>
                <a:gd name="connsiteY14" fmla="*/ 35719 h 450056"/>
                <a:gd name="connsiteX15" fmla="*/ 1497806 w 1924050"/>
                <a:gd name="connsiteY15" fmla="*/ 11906 h 450056"/>
                <a:gd name="connsiteX16" fmla="*/ 1531144 w 1924050"/>
                <a:gd name="connsiteY16" fmla="*/ 0 h 450056"/>
                <a:gd name="connsiteX17" fmla="*/ 1557337 w 1924050"/>
                <a:gd name="connsiteY17" fmla="*/ 2381 h 450056"/>
                <a:gd name="connsiteX18" fmla="*/ 1633537 w 1924050"/>
                <a:gd name="connsiteY18" fmla="*/ 19050 h 450056"/>
                <a:gd name="connsiteX19" fmla="*/ 1750219 w 1924050"/>
                <a:gd name="connsiteY19" fmla="*/ 54769 h 450056"/>
                <a:gd name="connsiteX20" fmla="*/ 1816894 w 1924050"/>
                <a:gd name="connsiteY20" fmla="*/ 78581 h 450056"/>
                <a:gd name="connsiteX21" fmla="*/ 1871662 w 1924050"/>
                <a:gd name="connsiteY21" fmla="*/ 107156 h 450056"/>
                <a:gd name="connsiteX22" fmla="*/ 1907381 w 1924050"/>
                <a:gd name="connsiteY22" fmla="*/ 128587 h 450056"/>
                <a:gd name="connsiteX23" fmla="*/ 1921669 w 1924050"/>
                <a:gd name="connsiteY23" fmla="*/ 140494 h 450056"/>
                <a:gd name="connsiteX24" fmla="*/ 1924050 w 1924050"/>
                <a:gd name="connsiteY24" fmla="*/ 159544 h 450056"/>
                <a:gd name="connsiteX25" fmla="*/ 1909762 w 1924050"/>
                <a:gd name="connsiteY25" fmla="*/ 188119 h 450056"/>
                <a:gd name="connsiteX26" fmla="*/ 1881187 w 1924050"/>
                <a:gd name="connsiteY26" fmla="*/ 219075 h 450056"/>
                <a:gd name="connsiteX27" fmla="*/ 1826419 w 1924050"/>
                <a:gd name="connsiteY27" fmla="*/ 242887 h 450056"/>
                <a:gd name="connsiteX28" fmla="*/ 1766887 w 1924050"/>
                <a:gd name="connsiteY28" fmla="*/ 254794 h 450056"/>
                <a:gd name="connsiteX29" fmla="*/ 1571625 w 1924050"/>
                <a:gd name="connsiteY29" fmla="*/ 280987 h 450056"/>
                <a:gd name="connsiteX30" fmla="*/ 1321594 w 1924050"/>
                <a:gd name="connsiteY30" fmla="*/ 3167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4050" h="450056">
                  <a:moveTo>
                    <a:pt x="1321594" y="316706"/>
                  </a:moveTo>
                  <a:lnTo>
                    <a:pt x="831056" y="390525"/>
                  </a:lnTo>
                  <a:lnTo>
                    <a:pt x="781050" y="423862"/>
                  </a:lnTo>
                  <a:lnTo>
                    <a:pt x="495300" y="440531"/>
                  </a:lnTo>
                  <a:lnTo>
                    <a:pt x="290512" y="450056"/>
                  </a:lnTo>
                  <a:lnTo>
                    <a:pt x="0" y="388144"/>
                  </a:lnTo>
                  <a:lnTo>
                    <a:pt x="88106" y="276225"/>
                  </a:lnTo>
                  <a:lnTo>
                    <a:pt x="195262" y="292894"/>
                  </a:lnTo>
                  <a:lnTo>
                    <a:pt x="450056" y="285750"/>
                  </a:lnTo>
                  <a:lnTo>
                    <a:pt x="628650" y="264319"/>
                  </a:lnTo>
                  <a:lnTo>
                    <a:pt x="907256" y="211931"/>
                  </a:lnTo>
                  <a:lnTo>
                    <a:pt x="1095375" y="166687"/>
                  </a:lnTo>
                  <a:lnTo>
                    <a:pt x="1347787" y="100012"/>
                  </a:lnTo>
                  <a:lnTo>
                    <a:pt x="1381125" y="78581"/>
                  </a:lnTo>
                  <a:lnTo>
                    <a:pt x="1452562" y="35719"/>
                  </a:lnTo>
                  <a:lnTo>
                    <a:pt x="1497806" y="11906"/>
                  </a:lnTo>
                  <a:lnTo>
                    <a:pt x="1531144" y="0"/>
                  </a:lnTo>
                  <a:lnTo>
                    <a:pt x="1557337" y="2381"/>
                  </a:lnTo>
                  <a:lnTo>
                    <a:pt x="1633537" y="19050"/>
                  </a:lnTo>
                  <a:lnTo>
                    <a:pt x="1750219" y="54769"/>
                  </a:lnTo>
                  <a:lnTo>
                    <a:pt x="1816894" y="78581"/>
                  </a:lnTo>
                  <a:lnTo>
                    <a:pt x="1871662" y="107156"/>
                  </a:lnTo>
                  <a:lnTo>
                    <a:pt x="1907381" y="128587"/>
                  </a:lnTo>
                  <a:lnTo>
                    <a:pt x="1921669" y="140494"/>
                  </a:lnTo>
                  <a:lnTo>
                    <a:pt x="1924050" y="159544"/>
                  </a:lnTo>
                  <a:lnTo>
                    <a:pt x="1909762" y="188119"/>
                  </a:lnTo>
                  <a:lnTo>
                    <a:pt x="1881187" y="219075"/>
                  </a:lnTo>
                  <a:lnTo>
                    <a:pt x="1826419" y="242887"/>
                  </a:lnTo>
                  <a:lnTo>
                    <a:pt x="1766887" y="254794"/>
                  </a:lnTo>
                  <a:lnTo>
                    <a:pt x="1571625" y="280987"/>
                  </a:lnTo>
                  <a:lnTo>
                    <a:pt x="1321594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BA00C5C9-AA88-4B47-95E4-2B76EC216655}"/>
                </a:ext>
              </a:extLst>
            </p:cNvPr>
            <p:cNvSpPr/>
            <p:nvPr/>
          </p:nvSpPr>
          <p:spPr>
            <a:xfrm>
              <a:off x="5611814" y="3340101"/>
              <a:ext cx="2954337" cy="650875"/>
            </a:xfrm>
            <a:custGeom>
              <a:avLst/>
              <a:gdLst>
                <a:gd name="connsiteX0" fmla="*/ 2099362 w 2953637"/>
                <a:gd name="connsiteY0" fmla="*/ 308140 h 651353"/>
                <a:gd name="connsiteX1" fmla="*/ 1608341 w 2953637"/>
                <a:gd name="connsiteY1" fmla="*/ 343213 h 651353"/>
                <a:gd name="connsiteX2" fmla="*/ 1392894 w 2953637"/>
                <a:gd name="connsiteY2" fmla="*/ 373276 h 651353"/>
                <a:gd name="connsiteX3" fmla="*/ 1159910 w 2953637"/>
                <a:gd name="connsiteY3" fmla="*/ 413359 h 651353"/>
                <a:gd name="connsiteX4" fmla="*/ 997071 w 2953637"/>
                <a:gd name="connsiteY4" fmla="*/ 448432 h 651353"/>
                <a:gd name="connsiteX5" fmla="*/ 874316 w 2953637"/>
                <a:gd name="connsiteY5" fmla="*/ 478494 h 651353"/>
                <a:gd name="connsiteX6" fmla="*/ 754066 w 2953637"/>
                <a:gd name="connsiteY6" fmla="*/ 513567 h 651353"/>
                <a:gd name="connsiteX7" fmla="*/ 663879 w 2953637"/>
                <a:gd name="connsiteY7" fmla="*/ 546135 h 651353"/>
                <a:gd name="connsiteX8" fmla="*/ 571186 w 2953637"/>
                <a:gd name="connsiteY8" fmla="*/ 591228 h 651353"/>
                <a:gd name="connsiteX9" fmla="*/ 523588 w 2953637"/>
                <a:gd name="connsiteY9" fmla="*/ 618786 h 651353"/>
                <a:gd name="connsiteX10" fmla="*/ 480999 w 2953637"/>
                <a:gd name="connsiteY10" fmla="*/ 638827 h 651353"/>
                <a:gd name="connsiteX11" fmla="*/ 445926 w 2953637"/>
                <a:gd name="connsiteY11" fmla="*/ 648848 h 651353"/>
                <a:gd name="connsiteX12" fmla="*/ 425885 w 2953637"/>
                <a:gd name="connsiteY12" fmla="*/ 651353 h 651353"/>
                <a:gd name="connsiteX13" fmla="*/ 400832 w 2953637"/>
                <a:gd name="connsiteY13" fmla="*/ 648848 h 651353"/>
                <a:gd name="connsiteX14" fmla="*/ 348223 w 2953637"/>
                <a:gd name="connsiteY14" fmla="*/ 628806 h 651353"/>
                <a:gd name="connsiteX15" fmla="*/ 278077 w 2953637"/>
                <a:gd name="connsiteY15" fmla="*/ 588723 h 651353"/>
                <a:gd name="connsiteX16" fmla="*/ 210437 w 2953637"/>
                <a:gd name="connsiteY16" fmla="*/ 538619 h 651353"/>
                <a:gd name="connsiteX17" fmla="*/ 145301 w 2953637"/>
                <a:gd name="connsiteY17" fmla="*/ 483505 h 651353"/>
                <a:gd name="connsiteX18" fmla="*/ 92692 w 2953637"/>
                <a:gd name="connsiteY18" fmla="*/ 433400 h 651353"/>
                <a:gd name="connsiteX19" fmla="*/ 72651 w 2953637"/>
                <a:gd name="connsiteY19" fmla="*/ 408348 h 651353"/>
                <a:gd name="connsiteX20" fmla="*/ 45093 w 2953637"/>
                <a:gd name="connsiteY20" fmla="*/ 375781 h 651353"/>
                <a:gd name="connsiteX21" fmla="*/ 25052 w 2953637"/>
                <a:gd name="connsiteY21" fmla="*/ 343213 h 651353"/>
                <a:gd name="connsiteX22" fmla="*/ 10020 w 2953637"/>
                <a:gd name="connsiteY22" fmla="*/ 308140 h 651353"/>
                <a:gd name="connsiteX23" fmla="*/ 0 w 2953637"/>
                <a:gd name="connsiteY23" fmla="*/ 275573 h 651353"/>
                <a:gd name="connsiteX24" fmla="*/ 0 w 2953637"/>
                <a:gd name="connsiteY24" fmla="*/ 255531 h 651353"/>
                <a:gd name="connsiteX25" fmla="*/ 10020 w 2953637"/>
                <a:gd name="connsiteY25" fmla="*/ 240500 h 651353"/>
                <a:gd name="connsiteX26" fmla="*/ 37578 w 2953637"/>
                <a:gd name="connsiteY26" fmla="*/ 235489 h 651353"/>
                <a:gd name="connsiteX27" fmla="*/ 52609 w 2953637"/>
                <a:gd name="connsiteY27" fmla="*/ 243005 h 651353"/>
                <a:gd name="connsiteX28" fmla="*/ 77661 w 2953637"/>
                <a:gd name="connsiteY28" fmla="*/ 273067 h 651353"/>
                <a:gd name="connsiteX29" fmla="*/ 127765 w 2953637"/>
                <a:gd name="connsiteY29" fmla="*/ 318161 h 651353"/>
                <a:gd name="connsiteX30" fmla="*/ 170354 w 2953637"/>
                <a:gd name="connsiteY30" fmla="*/ 350729 h 651353"/>
                <a:gd name="connsiteX31" fmla="*/ 220458 w 2953637"/>
                <a:gd name="connsiteY31" fmla="*/ 380791 h 651353"/>
                <a:gd name="connsiteX32" fmla="*/ 273067 w 2953637"/>
                <a:gd name="connsiteY32" fmla="*/ 400833 h 651353"/>
                <a:gd name="connsiteX33" fmla="*/ 333192 w 2953637"/>
                <a:gd name="connsiteY33" fmla="*/ 408348 h 651353"/>
                <a:gd name="connsiteX34" fmla="*/ 388306 w 2953637"/>
                <a:gd name="connsiteY34" fmla="*/ 405843 h 651353"/>
                <a:gd name="connsiteX35" fmla="*/ 455947 w 2953637"/>
                <a:gd name="connsiteY35" fmla="*/ 390812 h 651353"/>
                <a:gd name="connsiteX36" fmla="*/ 553650 w 2953637"/>
                <a:gd name="connsiteY36" fmla="*/ 365760 h 651353"/>
                <a:gd name="connsiteX37" fmla="*/ 1124837 w 2953637"/>
                <a:gd name="connsiteY37" fmla="*/ 245510 h 651353"/>
                <a:gd name="connsiteX38" fmla="*/ 1397904 w 2953637"/>
                <a:gd name="connsiteY38" fmla="*/ 195406 h 651353"/>
                <a:gd name="connsiteX39" fmla="*/ 1615857 w 2953637"/>
                <a:gd name="connsiteY39" fmla="*/ 165343 h 651353"/>
                <a:gd name="connsiteX40" fmla="*/ 1898945 w 2953637"/>
                <a:gd name="connsiteY40" fmla="*/ 120250 h 651353"/>
                <a:gd name="connsiteX41" fmla="*/ 2269716 w 2953637"/>
                <a:gd name="connsiteY41" fmla="*/ 80166 h 651353"/>
                <a:gd name="connsiteX42" fmla="*/ 2379945 w 2953637"/>
                <a:gd name="connsiteY42" fmla="*/ 70146 h 651353"/>
                <a:gd name="connsiteX43" fmla="*/ 2415018 w 2953637"/>
                <a:gd name="connsiteY43" fmla="*/ 47599 h 651353"/>
                <a:gd name="connsiteX44" fmla="*/ 2495184 w 2953637"/>
                <a:gd name="connsiteY44" fmla="*/ 15031 h 651353"/>
                <a:gd name="connsiteX45" fmla="*/ 2567835 w 2953637"/>
                <a:gd name="connsiteY45" fmla="*/ 0 h 651353"/>
                <a:gd name="connsiteX46" fmla="*/ 2595392 w 2953637"/>
                <a:gd name="connsiteY46" fmla="*/ 2505 h 651353"/>
                <a:gd name="connsiteX47" fmla="*/ 2678064 w 2953637"/>
                <a:gd name="connsiteY47" fmla="*/ 30062 h 651353"/>
                <a:gd name="connsiteX48" fmla="*/ 2765746 w 2953637"/>
                <a:gd name="connsiteY48" fmla="*/ 65135 h 651353"/>
                <a:gd name="connsiteX49" fmla="*/ 2823366 w 2953637"/>
                <a:gd name="connsiteY49" fmla="*/ 90187 h 651353"/>
                <a:gd name="connsiteX50" fmla="*/ 2843408 w 2953637"/>
                <a:gd name="connsiteY50" fmla="*/ 105219 h 651353"/>
                <a:gd name="connsiteX51" fmla="*/ 2898522 w 2953637"/>
                <a:gd name="connsiteY51" fmla="*/ 142797 h 651353"/>
                <a:gd name="connsiteX52" fmla="*/ 2933595 w 2953637"/>
                <a:gd name="connsiteY52" fmla="*/ 172859 h 651353"/>
                <a:gd name="connsiteX53" fmla="*/ 2948626 w 2953637"/>
                <a:gd name="connsiteY53" fmla="*/ 187890 h 651353"/>
                <a:gd name="connsiteX54" fmla="*/ 2953637 w 2953637"/>
                <a:gd name="connsiteY54" fmla="*/ 200416 h 651353"/>
                <a:gd name="connsiteX55" fmla="*/ 2953637 w 2953637"/>
                <a:gd name="connsiteY55" fmla="*/ 225468 h 651353"/>
                <a:gd name="connsiteX56" fmla="*/ 2936100 w 2953637"/>
                <a:gd name="connsiteY56" fmla="*/ 273067 h 651353"/>
                <a:gd name="connsiteX57" fmla="*/ 2916059 w 2953637"/>
                <a:gd name="connsiteY57" fmla="*/ 290604 h 651353"/>
                <a:gd name="connsiteX58" fmla="*/ 2853429 w 2953637"/>
                <a:gd name="connsiteY58" fmla="*/ 298119 h 651353"/>
                <a:gd name="connsiteX59" fmla="*/ 2442575 w 2953637"/>
                <a:gd name="connsiteY59" fmla="*/ 295614 h 651353"/>
                <a:gd name="connsiteX60" fmla="*/ 2099362 w 2953637"/>
                <a:gd name="connsiteY60" fmla="*/ 308140 h 65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953637" h="651353">
                  <a:moveTo>
                    <a:pt x="2099362" y="308140"/>
                  </a:moveTo>
                  <a:lnTo>
                    <a:pt x="1608341" y="343213"/>
                  </a:lnTo>
                  <a:lnTo>
                    <a:pt x="1392894" y="373276"/>
                  </a:lnTo>
                  <a:lnTo>
                    <a:pt x="1159910" y="413359"/>
                  </a:lnTo>
                  <a:lnTo>
                    <a:pt x="997071" y="448432"/>
                  </a:lnTo>
                  <a:lnTo>
                    <a:pt x="874316" y="478494"/>
                  </a:lnTo>
                  <a:lnTo>
                    <a:pt x="754066" y="513567"/>
                  </a:lnTo>
                  <a:lnTo>
                    <a:pt x="663879" y="546135"/>
                  </a:lnTo>
                  <a:lnTo>
                    <a:pt x="571186" y="591228"/>
                  </a:lnTo>
                  <a:lnTo>
                    <a:pt x="523588" y="618786"/>
                  </a:lnTo>
                  <a:lnTo>
                    <a:pt x="480999" y="638827"/>
                  </a:lnTo>
                  <a:lnTo>
                    <a:pt x="445926" y="648848"/>
                  </a:lnTo>
                  <a:lnTo>
                    <a:pt x="425885" y="651353"/>
                  </a:lnTo>
                  <a:lnTo>
                    <a:pt x="400832" y="648848"/>
                  </a:lnTo>
                  <a:lnTo>
                    <a:pt x="348223" y="628806"/>
                  </a:lnTo>
                  <a:lnTo>
                    <a:pt x="278077" y="588723"/>
                  </a:lnTo>
                  <a:lnTo>
                    <a:pt x="210437" y="538619"/>
                  </a:lnTo>
                  <a:lnTo>
                    <a:pt x="145301" y="483505"/>
                  </a:lnTo>
                  <a:lnTo>
                    <a:pt x="92692" y="433400"/>
                  </a:lnTo>
                  <a:lnTo>
                    <a:pt x="72651" y="408348"/>
                  </a:lnTo>
                  <a:lnTo>
                    <a:pt x="45093" y="375781"/>
                  </a:lnTo>
                  <a:lnTo>
                    <a:pt x="25052" y="343213"/>
                  </a:lnTo>
                  <a:lnTo>
                    <a:pt x="10020" y="308140"/>
                  </a:lnTo>
                  <a:lnTo>
                    <a:pt x="0" y="275573"/>
                  </a:lnTo>
                  <a:lnTo>
                    <a:pt x="0" y="255531"/>
                  </a:lnTo>
                  <a:lnTo>
                    <a:pt x="10020" y="240500"/>
                  </a:lnTo>
                  <a:lnTo>
                    <a:pt x="37578" y="235489"/>
                  </a:lnTo>
                  <a:lnTo>
                    <a:pt x="52609" y="243005"/>
                  </a:lnTo>
                  <a:lnTo>
                    <a:pt x="77661" y="273067"/>
                  </a:lnTo>
                  <a:lnTo>
                    <a:pt x="127765" y="318161"/>
                  </a:lnTo>
                  <a:lnTo>
                    <a:pt x="170354" y="350729"/>
                  </a:lnTo>
                  <a:lnTo>
                    <a:pt x="220458" y="380791"/>
                  </a:lnTo>
                  <a:lnTo>
                    <a:pt x="273067" y="400833"/>
                  </a:lnTo>
                  <a:lnTo>
                    <a:pt x="333192" y="408348"/>
                  </a:lnTo>
                  <a:lnTo>
                    <a:pt x="388306" y="405843"/>
                  </a:lnTo>
                  <a:lnTo>
                    <a:pt x="455947" y="390812"/>
                  </a:lnTo>
                  <a:lnTo>
                    <a:pt x="553650" y="365760"/>
                  </a:lnTo>
                  <a:lnTo>
                    <a:pt x="1124837" y="245510"/>
                  </a:lnTo>
                  <a:lnTo>
                    <a:pt x="1397904" y="195406"/>
                  </a:lnTo>
                  <a:lnTo>
                    <a:pt x="1615857" y="165343"/>
                  </a:lnTo>
                  <a:lnTo>
                    <a:pt x="1898945" y="120250"/>
                  </a:lnTo>
                  <a:lnTo>
                    <a:pt x="2269716" y="80166"/>
                  </a:lnTo>
                  <a:lnTo>
                    <a:pt x="2379945" y="70146"/>
                  </a:lnTo>
                  <a:lnTo>
                    <a:pt x="2415018" y="47599"/>
                  </a:lnTo>
                  <a:lnTo>
                    <a:pt x="2495184" y="15031"/>
                  </a:lnTo>
                  <a:lnTo>
                    <a:pt x="2567835" y="0"/>
                  </a:lnTo>
                  <a:lnTo>
                    <a:pt x="2595392" y="2505"/>
                  </a:lnTo>
                  <a:lnTo>
                    <a:pt x="2678064" y="30062"/>
                  </a:lnTo>
                  <a:lnTo>
                    <a:pt x="2765746" y="65135"/>
                  </a:lnTo>
                  <a:lnTo>
                    <a:pt x="2823366" y="90187"/>
                  </a:lnTo>
                  <a:lnTo>
                    <a:pt x="2843408" y="105219"/>
                  </a:lnTo>
                  <a:lnTo>
                    <a:pt x="2898522" y="142797"/>
                  </a:lnTo>
                  <a:lnTo>
                    <a:pt x="2933595" y="172859"/>
                  </a:lnTo>
                  <a:lnTo>
                    <a:pt x="2948626" y="187890"/>
                  </a:lnTo>
                  <a:lnTo>
                    <a:pt x="2953637" y="200416"/>
                  </a:lnTo>
                  <a:lnTo>
                    <a:pt x="2953637" y="225468"/>
                  </a:lnTo>
                  <a:lnTo>
                    <a:pt x="2936100" y="273067"/>
                  </a:lnTo>
                  <a:lnTo>
                    <a:pt x="2916059" y="290604"/>
                  </a:lnTo>
                  <a:lnTo>
                    <a:pt x="2853429" y="298119"/>
                  </a:lnTo>
                  <a:lnTo>
                    <a:pt x="2442575" y="295614"/>
                  </a:lnTo>
                  <a:lnTo>
                    <a:pt x="2099362" y="3081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130240C2-9068-4F57-9911-38BCE4B10C8B}"/>
                </a:ext>
              </a:extLst>
            </p:cNvPr>
            <p:cNvSpPr/>
            <p:nvPr/>
          </p:nvSpPr>
          <p:spPr>
            <a:xfrm rot="16200000">
              <a:off x="5331620" y="4102895"/>
              <a:ext cx="3468687" cy="473075"/>
            </a:xfrm>
            <a:custGeom>
              <a:avLst/>
              <a:gdLst>
                <a:gd name="connsiteX0" fmla="*/ 1797070 w 3470105"/>
                <a:gd name="connsiteY0" fmla="*/ 421143 h 473065"/>
                <a:gd name="connsiteX1" fmla="*/ 1263430 w 3470105"/>
                <a:gd name="connsiteY1" fmla="*/ 403836 h 473065"/>
                <a:gd name="connsiteX2" fmla="*/ 974976 w 3470105"/>
                <a:gd name="connsiteY2" fmla="*/ 392298 h 473065"/>
                <a:gd name="connsiteX3" fmla="*/ 703829 w 3470105"/>
                <a:gd name="connsiteY3" fmla="*/ 380759 h 473065"/>
                <a:gd name="connsiteX4" fmla="*/ 524987 w 3470105"/>
                <a:gd name="connsiteY4" fmla="*/ 369221 h 473065"/>
                <a:gd name="connsiteX5" fmla="*/ 406721 w 3470105"/>
                <a:gd name="connsiteY5" fmla="*/ 360568 h 473065"/>
                <a:gd name="connsiteX6" fmla="*/ 282685 w 3470105"/>
                <a:gd name="connsiteY6" fmla="*/ 346145 h 473065"/>
                <a:gd name="connsiteX7" fmla="*/ 173073 w 3470105"/>
                <a:gd name="connsiteY7" fmla="*/ 331722 h 473065"/>
                <a:gd name="connsiteX8" fmla="*/ 112497 w 3470105"/>
                <a:gd name="connsiteY8" fmla="*/ 320184 h 473065"/>
                <a:gd name="connsiteX9" fmla="*/ 60576 w 3470105"/>
                <a:gd name="connsiteY9" fmla="*/ 308646 h 473065"/>
                <a:gd name="connsiteX10" fmla="*/ 28846 w 3470105"/>
                <a:gd name="connsiteY10" fmla="*/ 297108 h 473065"/>
                <a:gd name="connsiteX11" fmla="*/ 8654 w 3470105"/>
                <a:gd name="connsiteY11" fmla="*/ 285570 h 473065"/>
                <a:gd name="connsiteX12" fmla="*/ 0 w 3470105"/>
                <a:gd name="connsiteY12" fmla="*/ 268262 h 473065"/>
                <a:gd name="connsiteX13" fmla="*/ 2885 w 3470105"/>
                <a:gd name="connsiteY13" fmla="*/ 242301 h 473065"/>
                <a:gd name="connsiteX14" fmla="*/ 34615 w 3470105"/>
                <a:gd name="connsiteY14" fmla="*/ 207687 h 473065"/>
                <a:gd name="connsiteX15" fmla="*/ 63460 w 3470105"/>
                <a:gd name="connsiteY15" fmla="*/ 196149 h 473065"/>
                <a:gd name="connsiteX16" fmla="*/ 594216 w 3470105"/>
                <a:gd name="connsiteY16" fmla="*/ 164419 h 473065"/>
                <a:gd name="connsiteX17" fmla="*/ 1081704 w 3470105"/>
                <a:gd name="connsiteY17" fmla="*/ 149996 h 473065"/>
                <a:gd name="connsiteX18" fmla="*/ 1661497 w 3470105"/>
                <a:gd name="connsiteY18" fmla="*/ 149996 h 473065"/>
                <a:gd name="connsiteX19" fmla="*/ 2371094 w 3470105"/>
                <a:gd name="connsiteY19" fmla="*/ 152881 h 473065"/>
                <a:gd name="connsiteX20" fmla="*/ 2515321 w 3470105"/>
                <a:gd name="connsiteY20" fmla="*/ 152881 h 473065"/>
                <a:gd name="connsiteX21" fmla="*/ 3196073 w 3470105"/>
                <a:gd name="connsiteY21" fmla="*/ 155765 h 473065"/>
                <a:gd name="connsiteX22" fmla="*/ 3265303 w 3470105"/>
                <a:gd name="connsiteY22" fmla="*/ 147112 h 473065"/>
                <a:gd name="connsiteX23" fmla="*/ 3305686 w 3470105"/>
                <a:gd name="connsiteY23" fmla="*/ 135573 h 473065"/>
                <a:gd name="connsiteX24" fmla="*/ 3337416 w 3470105"/>
                <a:gd name="connsiteY24" fmla="*/ 118266 h 473065"/>
                <a:gd name="connsiteX25" fmla="*/ 3363377 w 3470105"/>
                <a:gd name="connsiteY25" fmla="*/ 92305 h 473065"/>
                <a:gd name="connsiteX26" fmla="*/ 3415299 w 3470105"/>
                <a:gd name="connsiteY26" fmla="*/ 0 h 473065"/>
                <a:gd name="connsiteX27" fmla="*/ 3470105 w 3470105"/>
                <a:gd name="connsiteY27" fmla="*/ 141342 h 473065"/>
                <a:gd name="connsiteX28" fmla="*/ 3389338 w 3470105"/>
                <a:gd name="connsiteY28" fmla="*/ 262493 h 473065"/>
                <a:gd name="connsiteX29" fmla="*/ 3334532 w 3470105"/>
                <a:gd name="connsiteY29" fmla="*/ 372106 h 473065"/>
                <a:gd name="connsiteX30" fmla="*/ 3299917 w 3470105"/>
                <a:gd name="connsiteY30" fmla="*/ 447104 h 473065"/>
                <a:gd name="connsiteX31" fmla="*/ 3291263 w 3470105"/>
                <a:gd name="connsiteY31" fmla="*/ 470180 h 473065"/>
                <a:gd name="connsiteX32" fmla="*/ 3271072 w 3470105"/>
                <a:gd name="connsiteY32" fmla="*/ 473065 h 473065"/>
                <a:gd name="connsiteX33" fmla="*/ 3236457 w 3470105"/>
                <a:gd name="connsiteY33" fmla="*/ 467296 h 473065"/>
                <a:gd name="connsiteX34" fmla="*/ 3190304 w 3470105"/>
                <a:gd name="connsiteY34" fmla="*/ 452873 h 473065"/>
                <a:gd name="connsiteX35" fmla="*/ 3132614 w 3470105"/>
                <a:gd name="connsiteY35" fmla="*/ 418259 h 473065"/>
                <a:gd name="connsiteX36" fmla="*/ 2549936 w 3470105"/>
                <a:gd name="connsiteY36" fmla="*/ 421143 h 473065"/>
                <a:gd name="connsiteX37" fmla="*/ 2402824 w 3470105"/>
                <a:gd name="connsiteY37" fmla="*/ 412489 h 473065"/>
                <a:gd name="connsiteX38" fmla="*/ 1797070 w 3470105"/>
                <a:gd name="connsiteY38" fmla="*/ 421143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70105" h="473065">
                  <a:moveTo>
                    <a:pt x="1797070" y="421143"/>
                  </a:moveTo>
                  <a:lnTo>
                    <a:pt x="1263430" y="403836"/>
                  </a:lnTo>
                  <a:lnTo>
                    <a:pt x="974976" y="392298"/>
                  </a:lnTo>
                  <a:lnTo>
                    <a:pt x="703829" y="380759"/>
                  </a:lnTo>
                  <a:lnTo>
                    <a:pt x="524987" y="369221"/>
                  </a:lnTo>
                  <a:lnTo>
                    <a:pt x="406721" y="360568"/>
                  </a:lnTo>
                  <a:lnTo>
                    <a:pt x="282685" y="346145"/>
                  </a:lnTo>
                  <a:lnTo>
                    <a:pt x="173073" y="331722"/>
                  </a:lnTo>
                  <a:lnTo>
                    <a:pt x="112497" y="320184"/>
                  </a:lnTo>
                  <a:lnTo>
                    <a:pt x="60576" y="308646"/>
                  </a:lnTo>
                  <a:lnTo>
                    <a:pt x="28846" y="297108"/>
                  </a:lnTo>
                  <a:lnTo>
                    <a:pt x="8654" y="285570"/>
                  </a:lnTo>
                  <a:lnTo>
                    <a:pt x="0" y="268262"/>
                  </a:lnTo>
                  <a:lnTo>
                    <a:pt x="2885" y="242301"/>
                  </a:lnTo>
                  <a:lnTo>
                    <a:pt x="34615" y="207687"/>
                  </a:lnTo>
                  <a:lnTo>
                    <a:pt x="63460" y="196149"/>
                  </a:lnTo>
                  <a:lnTo>
                    <a:pt x="594216" y="164419"/>
                  </a:lnTo>
                  <a:lnTo>
                    <a:pt x="1081704" y="149996"/>
                  </a:lnTo>
                  <a:lnTo>
                    <a:pt x="1661497" y="149996"/>
                  </a:lnTo>
                  <a:lnTo>
                    <a:pt x="2371094" y="152881"/>
                  </a:lnTo>
                  <a:lnTo>
                    <a:pt x="2515321" y="152881"/>
                  </a:lnTo>
                  <a:lnTo>
                    <a:pt x="3196073" y="155765"/>
                  </a:lnTo>
                  <a:lnTo>
                    <a:pt x="3265303" y="147112"/>
                  </a:lnTo>
                  <a:lnTo>
                    <a:pt x="3305686" y="135573"/>
                  </a:lnTo>
                  <a:lnTo>
                    <a:pt x="3337416" y="118266"/>
                  </a:lnTo>
                  <a:lnTo>
                    <a:pt x="3363377" y="92305"/>
                  </a:lnTo>
                  <a:lnTo>
                    <a:pt x="3415299" y="0"/>
                  </a:lnTo>
                  <a:lnTo>
                    <a:pt x="3470105" y="141342"/>
                  </a:lnTo>
                  <a:lnTo>
                    <a:pt x="3389338" y="262493"/>
                  </a:lnTo>
                  <a:lnTo>
                    <a:pt x="3334532" y="372106"/>
                  </a:lnTo>
                  <a:lnTo>
                    <a:pt x="3299917" y="447104"/>
                  </a:lnTo>
                  <a:lnTo>
                    <a:pt x="3291263" y="470180"/>
                  </a:lnTo>
                  <a:lnTo>
                    <a:pt x="3271072" y="473065"/>
                  </a:lnTo>
                  <a:lnTo>
                    <a:pt x="3236457" y="467296"/>
                  </a:lnTo>
                  <a:lnTo>
                    <a:pt x="3190304" y="452873"/>
                  </a:lnTo>
                  <a:lnTo>
                    <a:pt x="3132614" y="418259"/>
                  </a:lnTo>
                  <a:lnTo>
                    <a:pt x="2549936" y="421143"/>
                  </a:lnTo>
                  <a:lnTo>
                    <a:pt x="2402824" y="412489"/>
                  </a:lnTo>
                  <a:lnTo>
                    <a:pt x="1797070" y="421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6540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B8A43D3-DA4B-47B3-A60C-9CC2ECCE537F}"/>
              </a:ext>
            </a:extLst>
          </p:cNvPr>
          <p:cNvGrpSpPr/>
          <p:nvPr/>
        </p:nvGrpSpPr>
        <p:grpSpPr>
          <a:xfrm>
            <a:off x="3575050" y="1500189"/>
            <a:ext cx="4991101" cy="4573587"/>
            <a:chOff x="3575050" y="1500189"/>
            <a:chExt cx="4991101" cy="457358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5EE905B2-3A9F-47FE-A006-C86BE31AAFFA}"/>
                </a:ext>
              </a:extLst>
            </p:cNvPr>
            <p:cNvSpPr/>
            <p:nvPr/>
          </p:nvSpPr>
          <p:spPr>
            <a:xfrm>
              <a:off x="4181475" y="1573214"/>
              <a:ext cx="1136650" cy="454025"/>
            </a:xfrm>
            <a:custGeom>
              <a:avLst/>
              <a:gdLst>
                <a:gd name="connsiteX0" fmla="*/ 681038 w 1135856"/>
                <a:gd name="connsiteY0" fmla="*/ 395288 h 452438"/>
                <a:gd name="connsiteX1" fmla="*/ 523875 w 1135856"/>
                <a:gd name="connsiteY1" fmla="*/ 347663 h 452438"/>
                <a:gd name="connsiteX2" fmla="*/ 445294 w 1135856"/>
                <a:gd name="connsiteY2" fmla="*/ 314325 h 452438"/>
                <a:gd name="connsiteX3" fmla="*/ 304800 w 1135856"/>
                <a:gd name="connsiteY3" fmla="*/ 245269 h 452438"/>
                <a:gd name="connsiteX4" fmla="*/ 135731 w 1135856"/>
                <a:gd name="connsiteY4" fmla="*/ 138113 h 452438"/>
                <a:gd name="connsiteX5" fmla="*/ 42863 w 1135856"/>
                <a:gd name="connsiteY5" fmla="*/ 78582 h 452438"/>
                <a:gd name="connsiteX6" fmla="*/ 11906 w 1135856"/>
                <a:gd name="connsiteY6" fmla="*/ 54769 h 452438"/>
                <a:gd name="connsiteX7" fmla="*/ 2381 w 1135856"/>
                <a:gd name="connsiteY7" fmla="*/ 40482 h 452438"/>
                <a:gd name="connsiteX8" fmla="*/ 0 w 1135856"/>
                <a:gd name="connsiteY8" fmla="*/ 23813 h 452438"/>
                <a:gd name="connsiteX9" fmla="*/ 4763 w 1135856"/>
                <a:gd name="connsiteY9" fmla="*/ 9525 h 452438"/>
                <a:gd name="connsiteX10" fmla="*/ 19050 w 1135856"/>
                <a:gd name="connsiteY10" fmla="*/ 0 h 452438"/>
                <a:gd name="connsiteX11" fmla="*/ 50006 w 1135856"/>
                <a:gd name="connsiteY11" fmla="*/ 4763 h 452438"/>
                <a:gd name="connsiteX12" fmla="*/ 161925 w 1135856"/>
                <a:gd name="connsiteY12" fmla="*/ 40482 h 452438"/>
                <a:gd name="connsiteX13" fmla="*/ 269081 w 1135856"/>
                <a:gd name="connsiteY13" fmla="*/ 69057 h 452438"/>
                <a:gd name="connsiteX14" fmla="*/ 373856 w 1135856"/>
                <a:gd name="connsiteY14" fmla="*/ 92869 h 452438"/>
                <a:gd name="connsiteX15" fmla="*/ 488156 w 1135856"/>
                <a:gd name="connsiteY15" fmla="*/ 109538 h 452438"/>
                <a:gd name="connsiteX16" fmla="*/ 602456 w 1135856"/>
                <a:gd name="connsiteY16" fmla="*/ 126207 h 452438"/>
                <a:gd name="connsiteX17" fmla="*/ 723900 w 1135856"/>
                <a:gd name="connsiteY17" fmla="*/ 135732 h 452438"/>
                <a:gd name="connsiteX18" fmla="*/ 828675 w 1135856"/>
                <a:gd name="connsiteY18" fmla="*/ 140494 h 452438"/>
                <a:gd name="connsiteX19" fmla="*/ 947738 w 1135856"/>
                <a:gd name="connsiteY19" fmla="*/ 138113 h 452438"/>
                <a:gd name="connsiteX20" fmla="*/ 964406 w 1135856"/>
                <a:gd name="connsiteY20" fmla="*/ 142875 h 452438"/>
                <a:gd name="connsiteX21" fmla="*/ 1021556 w 1135856"/>
                <a:gd name="connsiteY21" fmla="*/ 180975 h 452438"/>
                <a:gd name="connsiteX22" fmla="*/ 1064419 w 1135856"/>
                <a:gd name="connsiteY22" fmla="*/ 216694 h 452438"/>
                <a:gd name="connsiteX23" fmla="*/ 1097756 w 1135856"/>
                <a:gd name="connsiteY23" fmla="*/ 250032 h 452438"/>
                <a:gd name="connsiteX24" fmla="*/ 1119188 w 1135856"/>
                <a:gd name="connsiteY24" fmla="*/ 280988 h 452438"/>
                <a:gd name="connsiteX25" fmla="*/ 1131094 w 1135856"/>
                <a:gd name="connsiteY25" fmla="*/ 319088 h 452438"/>
                <a:gd name="connsiteX26" fmla="*/ 1135856 w 1135856"/>
                <a:gd name="connsiteY26" fmla="*/ 354807 h 452438"/>
                <a:gd name="connsiteX27" fmla="*/ 1128713 w 1135856"/>
                <a:gd name="connsiteY27" fmla="*/ 397669 h 452438"/>
                <a:gd name="connsiteX28" fmla="*/ 1112044 w 1135856"/>
                <a:gd name="connsiteY28" fmla="*/ 421482 h 452438"/>
                <a:gd name="connsiteX29" fmla="*/ 1085850 w 1135856"/>
                <a:gd name="connsiteY29" fmla="*/ 435769 h 452438"/>
                <a:gd name="connsiteX30" fmla="*/ 1040606 w 1135856"/>
                <a:gd name="connsiteY30" fmla="*/ 450057 h 452438"/>
                <a:gd name="connsiteX31" fmla="*/ 969169 w 1135856"/>
                <a:gd name="connsiteY31" fmla="*/ 452438 h 452438"/>
                <a:gd name="connsiteX32" fmla="*/ 859631 w 1135856"/>
                <a:gd name="connsiteY32" fmla="*/ 438150 h 452438"/>
                <a:gd name="connsiteX33" fmla="*/ 681038 w 1135856"/>
                <a:gd name="connsiteY33" fmla="*/ 3952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5856" h="452438">
                  <a:moveTo>
                    <a:pt x="681038" y="395288"/>
                  </a:moveTo>
                  <a:lnTo>
                    <a:pt x="523875" y="347663"/>
                  </a:lnTo>
                  <a:lnTo>
                    <a:pt x="445294" y="314325"/>
                  </a:lnTo>
                  <a:lnTo>
                    <a:pt x="304800" y="245269"/>
                  </a:lnTo>
                  <a:lnTo>
                    <a:pt x="135731" y="138113"/>
                  </a:lnTo>
                  <a:lnTo>
                    <a:pt x="42863" y="78582"/>
                  </a:lnTo>
                  <a:lnTo>
                    <a:pt x="11906" y="54769"/>
                  </a:lnTo>
                  <a:lnTo>
                    <a:pt x="2381" y="40482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50006" y="4763"/>
                  </a:lnTo>
                  <a:lnTo>
                    <a:pt x="161925" y="40482"/>
                  </a:lnTo>
                  <a:lnTo>
                    <a:pt x="269081" y="69057"/>
                  </a:lnTo>
                  <a:lnTo>
                    <a:pt x="373856" y="92869"/>
                  </a:lnTo>
                  <a:lnTo>
                    <a:pt x="488156" y="109538"/>
                  </a:lnTo>
                  <a:lnTo>
                    <a:pt x="602456" y="126207"/>
                  </a:lnTo>
                  <a:lnTo>
                    <a:pt x="723900" y="135732"/>
                  </a:lnTo>
                  <a:lnTo>
                    <a:pt x="828675" y="140494"/>
                  </a:lnTo>
                  <a:lnTo>
                    <a:pt x="947738" y="138113"/>
                  </a:lnTo>
                  <a:lnTo>
                    <a:pt x="964406" y="142875"/>
                  </a:lnTo>
                  <a:lnTo>
                    <a:pt x="1021556" y="180975"/>
                  </a:lnTo>
                  <a:lnTo>
                    <a:pt x="1064419" y="216694"/>
                  </a:lnTo>
                  <a:lnTo>
                    <a:pt x="1097756" y="250032"/>
                  </a:lnTo>
                  <a:lnTo>
                    <a:pt x="1119188" y="280988"/>
                  </a:lnTo>
                  <a:lnTo>
                    <a:pt x="1131094" y="319088"/>
                  </a:lnTo>
                  <a:lnTo>
                    <a:pt x="1135856" y="354807"/>
                  </a:lnTo>
                  <a:lnTo>
                    <a:pt x="1128713" y="397669"/>
                  </a:lnTo>
                  <a:lnTo>
                    <a:pt x="1112044" y="421482"/>
                  </a:lnTo>
                  <a:lnTo>
                    <a:pt x="1085850" y="435769"/>
                  </a:lnTo>
                  <a:lnTo>
                    <a:pt x="1040606" y="450057"/>
                  </a:lnTo>
                  <a:lnTo>
                    <a:pt x="969169" y="452438"/>
                  </a:lnTo>
                  <a:lnTo>
                    <a:pt x="859631" y="438150"/>
                  </a:lnTo>
                  <a:lnTo>
                    <a:pt x="681038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405CBD58-C9B2-430B-8423-E4BBD56286BC}"/>
                </a:ext>
              </a:extLst>
            </p:cNvPr>
            <p:cNvSpPr/>
            <p:nvPr/>
          </p:nvSpPr>
          <p:spPr>
            <a:xfrm>
              <a:off x="3575050" y="2268538"/>
              <a:ext cx="2254250" cy="647700"/>
            </a:xfrm>
            <a:custGeom>
              <a:avLst/>
              <a:gdLst>
                <a:gd name="connsiteX0" fmla="*/ 1395413 w 2255044"/>
                <a:gd name="connsiteY0" fmla="*/ 371475 h 647700"/>
                <a:gd name="connsiteX1" fmla="*/ 981075 w 2255044"/>
                <a:gd name="connsiteY1" fmla="*/ 469107 h 647700"/>
                <a:gd name="connsiteX2" fmla="*/ 533400 w 2255044"/>
                <a:gd name="connsiteY2" fmla="*/ 600075 h 647700"/>
                <a:gd name="connsiteX3" fmla="*/ 421482 w 2255044"/>
                <a:gd name="connsiteY3" fmla="*/ 647700 h 647700"/>
                <a:gd name="connsiteX4" fmla="*/ 407194 w 2255044"/>
                <a:gd name="connsiteY4" fmla="*/ 647700 h 647700"/>
                <a:gd name="connsiteX5" fmla="*/ 371475 w 2255044"/>
                <a:gd name="connsiteY5" fmla="*/ 640557 h 647700"/>
                <a:gd name="connsiteX6" fmla="*/ 311944 w 2255044"/>
                <a:gd name="connsiteY6" fmla="*/ 616744 h 647700"/>
                <a:gd name="connsiteX7" fmla="*/ 254794 w 2255044"/>
                <a:gd name="connsiteY7" fmla="*/ 573882 h 647700"/>
                <a:gd name="connsiteX8" fmla="*/ 204788 w 2255044"/>
                <a:gd name="connsiteY8" fmla="*/ 535782 h 647700"/>
                <a:gd name="connsiteX9" fmla="*/ 145257 w 2255044"/>
                <a:gd name="connsiteY9" fmla="*/ 481013 h 647700"/>
                <a:gd name="connsiteX10" fmla="*/ 57150 w 2255044"/>
                <a:gd name="connsiteY10" fmla="*/ 390525 h 647700"/>
                <a:gd name="connsiteX11" fmla="*/ 21432 w 2255044"/>
                <a:gd name="connsiteY11" fmla="*/ 350044 h 647700"/>
                <a:gd name="connsiteX12" fmla="*/ 2382 w 2255044"/>
                <a:gd name="connsiteY12" fmla="*/ 323850 h 647700"/>
                <a:gd name="connsiteX13" fmla="*/ 0 w 2255044"/>
                <a:gd name="connsiteY13" fmla="*/ 309563 h 647700"/>
                <a:gd name="connsiteX14" fmla="*/ 2382 w 2255044"/>
                <a:gd name="connsiteY14" fmla="*/ 292894 h 647700"/>
                <a:gd name="connsiteX15" fmla="*/ 7144 w 2255044"/>
                <a:gd name="connsiteY15" fmla="*/ 283369 h 647700"/>
                <a:gd name="connsiteX16" fmla="*/ 28575 w 2255044"/>
                <a:gd name="connsiteY16" fmla="*/ 280988 h 647700"/>
                <a:gd name="connsiteX17" fmla="*/ 57150 w 2255044"/>
                <a:gd name="connsiteY17" fmla="*/ 297657 h 647700"/>
                <a:gd name="connsiteX18" fmla="*/ 116682 w 2255044"/>
                <a:gd name="connsiteY18" fmla="*/ 335757 h 647700"/>
                <a:gd name="connsiteX19" fmla="*/ 164307 w 2255044"/>
                <a:gd name="connsiteY19" fmla="*/ 364332 h 647700"/>
                <a:gd name="connsiteX20" fmla="*/ 207169 w 2255044"/>
                <a:gd name="connsiteY20" fmla="*/ 381000 h 647700"/>
                <a:gd name="connsiteX21" fmla="*/ 264319 w 2255044"/>
                <a:gd name="connsiteY21" fmla="*/ 400050 h 647700"/>
                <a:gd name="connsiteX22" fmla="*/ 316707 w 2255044"/>
                <a:gd name="connsiteY22" fmla="*/ 409575 h 647700"/>
                <a:gd name="connsiteX23" fmla="*/ 361950 w 2255044"/>
                <a:gd name="connsiteY23" fmla="*/ 414338 h 647700"/>
                <a:gd name="connsiteX24" fmla="*/ 395288 w 2255044"/>
                <a:gd name="connsiteY24" fmla="*/ 409575 h 647700"/>
                <a:gd name="connsiteX25" fmla="*/ 709613 w 2255044"/>
                <a:gd name="connsiteY25" fmla="*/ 333375 h 647700"/>
                <a:gd name="connsiteX26" fmla="*/ 1200150 w 2255044"/>
                <a:gd name="connsiteY26" fmla="*/ 209550 h 647700"/>
                <a:gd name="connsiteX27" fmla="*/ 1481138 w 2255044"/>
                <a:gd name="connsiteY27" fmla="*/ 135732 h 647700"/>
                <a:gd name="connsiteX28" fmla="*/ 1666875 w 2255044"/>
                <a:gd name="connsiteY28" fmla="*/ 88107 h 647700"/>
                <a:gd name="connsiteX29" fmla="*/ 1814513 w 2255044"/>
                <a:gd name="connsiteY29" fmla="*/ 0 h 647700"/>
                <a:gd name="connsiteX30" fmla="*/ 1840707 w 2255044"/>
                <a:gd name="connsiteY30" fmla="*/ 0 h 647700"/>
                <a:gd name="connsiteX31" fmla="*/ 1905000 w 2255044"/>
                <a:gd name="connsiteY31" fmla="*/ 4763 h 647700"/>
                <a:gd name="connsiteX32" fmla="*/ 1969294 w 2255044"/>
                <a:gd name="connsiteY32" fmla="*/ 14288 h 647700"/>
                <a:gd name="connsiteX33" fmla="*/ 2038350 w 2255044"/>
                <a:gd name="connsiteY33" fmla="*/ 35719 h 647700"/>
                <a:gd name="connsiteX34" fmla="*/ 2097882 w 2255044"/>
                <a:gd name="connsiteY34" fmla="*/ 59532 h 647700"/>
                <a:gd name="connsiteX35" fmla="*/ 2157413 w 2255044"/>
                <a:gd name="connsiteY35" fmla="*/ 95250 h 647700"/>
                <a:gd name="connsiteX36" fmla="*/ 2190750 w 2255044"/>
                <a:gd name="connsiteY36" fmla="*/ 114300 h 647700"/>
                <a:gd name="connsiteX37" fmla="*/ 2231232 w 2255044"/>
                <a:gd name="connsiteY37" fmla="*/ 142875 h 647700"/>
                <a:gd name="connsiteX38" fmla="*/ 2247900 w 2255044"/>
                <a:gd name="connsiteY38" fmla="*/ 161925 h 647700"/>
                <a:gd name="connsiteX39" fmla="*/ 2255044 w 2255044"/>
                <a:gd name="connsiteY39" fmla="*/ 180975 h 647700"/>
                <a:gd name="connsiteX40" fmla="*/ 2252663 w 2255044"/>
                <a:gd name="connsiteY40" fmla="*/ 195263 h 647700"/>
                <a:gd name="connsiteX41" fmla="*/ 2245519 w 2255044"/>
                <a:gd name="connsiteY41" fmla="*/ 209550 h 647700"/>
                <a:gd name="connsiteX42" fmla="*/ 2226469 w 2255044"/>
                <a:gd name="connsiteY42" fmla="*/ 226219 h 647700"/>
                <a:gd name="connsiteX43" fmla="*/ 2185988 w 2255044"/>
                <a:gd name="connsiteY43" fmla="*/ 242888 h 647700"/>
                <a:gd name="connsiteX44" fmla="*/ 2069307 w 2255044"/>
                <a:gd name="connsiteY44" fmla="*/ 259557 h 647700"/>
                <a:gd name="connsiteX45" fmla="*/ 1874044 w 2255044"/>
                <a:gd name="connsiteY45" fmla="*/ 283369 h 647700"/>
                <a:gd name="connsiteX46" fmla="*/ 1614488 w 2255044"/>
                <a:gd name="connsiteY46" fmla="*/ 328613 h 647700"/>
                <a:gd name="connsiteX47" fmla="*/ 1395413 w 2255044"/>
                <a:gd name="connsiteY47" fmla="*/ 37147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5044" h="647700">
                  <a:moveTo>
                    <a:pt x="1395413" y="371475"/>
                  </a:moveTo>
                  <a:lnTo>
                    <a:pt x="981075" y="469107"/>
                  </a:lnTo>
                  <a:lnTo>
                    <a:pt x="533400" y="600075"/>
                  </a:lnTo>
                  <a:lnTo>
                    <a:pt x="421482" y="647700"/>
                  </a:lnTo>
                  <a:lnTo>
                    <a:pt x="407194" y="647700"/>
                  </a:lnTo>
                  <a:lnTo>
                    <a:pt x="371475" y="640557"/>
                  </a:lnTo>
                  <a:lnTo>
                    <a:pt x="311944" y="616744"/>
                  </a:lnTo>
                  <a:lnTo>
                    <a:pt x="254794" y="573882"/>
                  </a:lnTo>
                  <a:lnTo>
                    <a:pt x="204788" y="535782"/>
                  </a:lnTo>
                  <a:lnTo>
                    <a:pt x="145257" y="481013"/>
                  </a:lnTo>
                  <a:lnTo>
                    <a:pt x="57150" y="390525"/>
                  </a:lnTo>
                  <a:lnTo>
                    <a:pt x="21432" y="350044"/>
                  </a:lnTo>
                  <a:lnTo>
                    <a:pt x="2382" y="323850"/>
                  </a:lnTo>
                  <a:lnTo>
                    <a:pt x="0" y="309563"/>
                  </a:lnTo>
                  <a:lnTo>
                    <a:pt x="2382" y="292894"/>
                  </a:lnTo>
                  <a:lnTo>
                    <a:pt x="7144" y="283369"/>
                  </a:lnTo>
                  <a:lnTo>
                    <a:pt x="28575" y="280988"/>
                  </a:lnTo>
                  <a:lnTo>
                    <a:pt x="57150" y="297657"/>
                  </a:lnTo>
                  <a:lnTo>
                    <a:pt x="116682" y="335757"/>
                  </a:lnTo>
                  <a:lnTo>
                    <a:pt x="164307" y="364332"/>
                  </a:lnTo>
                  <a:lnTo>
                    <a:pt x="207169" y="381000"/>
                  </a:lnTo>
                  <a:lnTo>
                    <a:pt x="264319" y="400050"/>
                  </a:lnTo>
                  <a:lnTo>
                    <a:pt x="316707" y="409575"/>
                  </a:lnTo>
                  <a:lnTo>
                    <a:pt x="361950" y="414338"/>
                  </a:lnTo>
                  <a:lnTo>
                    <a:pt x="395288" y="409575"/>
                  </a:lnTo>
                  <a:lnTo>
                    <a:pt x="709613" y="333375"/>
                  </a:lnTo>
                  <a:lnTo>
                    <a:pt x="1200150" y="209550"/>
                  </a:lnTo>
                  <a:lnTo>
                    <a:pt x="1481138" y="135732"/>
                  </a:lnTo>
                  <a:lnTo>
                    <a:pt x="1666875" y="88107"/>
                  </a:lnTo>
                  <a:lnTo>
                    <a:pt x="1814513" y="0"/>
                  </a:lnTo>
                  <a:lnTo>
                    <a:pt x="1840707" y="0"/>
                  </a:lnTo>
                  <a:lnTo>
                    <a:pt x="1905000" y="4763"/>
                  </a:lnTo>
                  <a:lnTo>
                    <a:pt x="1969294" y="14288"/>
                  </a:lnTo>
                  <a:lnTo>
                    <a:pt x="2038350" y="35719"/>
                  </a:lnTo>
                  <a:lnTo>
                    <a:pt x="2097882" y="59532"/>
                  </a:lnTo>
                  <a:lnTo>
                    <a:pt x="2157413" y="95250"/>
                  </a:lnTo>
                  <a:lnTo>
                    <a:pt x="2190750" y="114300"/>
                  </a:lnTo>
                  <a:lnTo>
                    <a:pt x="2231232" y="142875"/>
                  </a:lnTo>
                  <a:lnTo>
                    <a:pt x="2247900" y="161925"/>
                  </a:lnTo>
                  <a:lnTo>
                    <a:pt x="2255044" y="180975"/>
                  </a:lnTo>
                  <a:lnTo>
                    <a:pt x="2252663" y="195263"/>
                  </a:lnTo>
                  <a:lnTo>
                    <a:pt x="2245519" y="209550"/>
                  </a:lnTo>
                  <a:lnTo>
                    <a:pt x="2226469" y="226219"/>
                  </a:lnTo>
                  <a:lnTo>
                    <a:pt x="2185988" y="242888"/>
                  </a:lnTo>
                  <a:lnTo>
                    <a:pt x="2069307" y="259557"/>
                  </a:lnTo>
                  <a:lnTo>
                    <a:pt x="1874044" y="283369"/>
                  </a:lnTo>
                  <a:lnTo>
                    <a:pt x="1614488" y="328613"/>
                  </a:lnTo>
                  <a:lnTo>
                    <a:pt x="139541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5F06E29A-3051-49A1-B0F1-FFC957D2AC0D}"/>
                </a:ext>
              </a:extLst>
            </p:cNvPr>
            <p:cNvSpPr/>
            <p:nvPr/>
          </p:nvSpPr>
          <p:spPr>
            <a:xfrm>
              <a:off x="4041776" y="3068639"/>
              <a:ext cx="1357313" cy="396875"/>
            </a:xfrm>
            <a:custGeom>
              <a:avLst/>
              <a:gdLst>
                <a:gd name="connsiteX0" fmla="*/ 866775 w 1357313"/>
                <a:gd name="connsiteY0" fmla="*/ 314325 h 395288"/>
                <a:gd name="connsiteX1" fmla="*/ 581025 w 1357313"/>
                <a:gd name="connsiteY1" fmla="*/ 378619 h 395288"/>
                <a:gd name="connsiteX2" fmla="*/ 504825 w 1357313"/>
                <a:gd name="connsiteY2" fmla="*/ 390525 h 395288"/>
                <a:gd name="connsiteX3" fmla="*/ 426244 w 1357313"/>
                <a:gd name="connsiteY3" fmla="*/ 395288 h 395288"/>
                <a:gd name="connsiteX4" fmla="*/ 342900 w 1357313"/>
                <a:gd name="connsiteY4" fmla="*/ 392907 h 395288"/>
                <a:gd name="connsiteX5" fmla="*/ 261938 w 1357313"/>
                <a:gd name="connsiteY5" fmla="*/ 388144 h 395288"/>
                <a:gd name="connsiteX6" fmla="*/ 233363 w 1357313"/>
                <a:gd name="connsiteY6" fmla="*/ 383382 h 395288"/>
                <a:gd name="connsiteX7" fmla="*/ 202407 w 1357313"/>
                <a:gd name="connsiteY7" fmla="*/ 369094 h 395288"/>
                <a:gd name="connsiteX8" fmla="*/ 147638 w 1357313"/>
                <a:gd name="connsiteY8" fmla="*/ 340519 h 395288"/>
                <a:gd name="connsiteX9" fmla="*/ 97632 w 1357313"/>
                <a:gd name="connsiteY9" fmla="*/ 309563 h 395288"/>
                <a:gd name="connsiteX10" fmla="*/ 59532 w 1357313"/>
                <a:gd name="connsiteY10" fmla="*/ 278607 h 395288"/>
                <a:gd name="connsiteX11" fmla="*/ 30957 w 1357313"/>
                <a:gd name="connsiteY11" fmla="*/ 252413 h 395288"/>
                <a:gd name="connsiteX12" fmla="*/ 14288 w 1357313"/>
                <a:gd name="connsiteY12" fmla="*/ 233363 h 395288"/>
                <a:gd name="connsiteX13" fmla="*/ 4763 w 1357313"/>
                <a:gd name="connsiteY13" fmla="*/ 209550 h 395288"/>
                <a:gd name="connsiteX14" fmla="*/ 0 w 1357313"/>
                <a:gd name="connsiteY14" fmla="*/ 190500 h 395288"/>
                <a:gd name="connsiteX15" fmla="*/ 2382 w 1357313"/>
                <a:gd name="connsiteY15" fmla="*/ 178594 h 395288"/>
                <a:gd name="connsiteX16" fmla="*/ 7144 w 1357313"/>
                <a:gd name="connsiteY16" fmla="*/ 169069 h 395288"/>
                <a:gd name="connsiteX17" fmla="*/ 19050 w 1357313"/>
                <a:gd name="connsiteY17" fmla="*/ 164307 h 395288"/>
                <a:gd name="connsiteX18" fmla="*/ 52388 w 1357313"/>
                <a:gd name="connsiteY18" fmla="*/ 173832 h 395288"/>
                <a:gd name="connsiteX19" fmla="*/ 90488 w 1357313"/>
                <a:gd name="connsiteY19" fmla="*/ 190500 h 395288"/>
                <a:gd name="connsiteX20" fmla="*/ 130969 w 1357313"/>
                <a:gd name="connsiteY20" fmla="*/ 207169 h 395288"/>
                <a:gd name="connsiteX21" fmla="*/ 200025 w 1357313"/>
                <a:gd name="connsiteY21" fmla="*/ 221457 h 395288"/>
                <a:gd name="connsiteX22" fmla="*/ 264319 w 1357313"/>
                <a:gd name="connsiteY22" fmla="*/ 226219 h 395288"/>
                <a:gd name="connsiteX23" fmla="*/ 338138 w 1357313"/>
                <a:gd name="connsiteY23" fmla="*/ 226219 h 395288"/>
                <a:gd name="connsiteX24" fmla="*/ 423863 w 1357313"/>
                <a:gd name="connsiteY24" fmla="*/ 219075 h 395288"/>
                <a:gd name="connsiteX25" fmla="*/ 533400 w 1357313"/>
                <a:gd name="connsiteY25" fmla="*/ 197644 h 395288"/>
                <a:gd name="connsiteX26" fmla="*/ 666750 w 1357313"/>
                <a:gd name="connsiteY26" fmla="*/ 164307 h 395288"/>
                <a:gd name="connsiteX27" fmla="*/ 773907 w 1357313"/>
                <a:gd name="connsiteY27" fmla="*/ 130969 h 395288"/>
                <a:gd name="connsiteX28" fmla="*/ 885825 w 1357313"/>
                <a:gd name="connsiteY28" fmla="*/ 83344 h 395288"/>
                <a:gd name="connsiteX29" fmla="*/ 966788 w 1357313"/>
                <a:gd name="connsiteY29" fmla="*/ 40482 h 395288"/>
                <a:gd name="connsiteX30" fmla="*/ 1023938 w 1357313"/>
                <a:gd name="connsiteY30" fmla="*/ 0 h 395288"/>
                <a:gd name="connsiteX31" fmla="*/ 1062038 w 1357313"/>
                <a:gd name="connsiteY31" fmla="*/ 0 h 395288"/>
                <a:gd name="connsiteX32" fmla="*/ 1133475 w 1357313"/>
                <a:gd name="connsiteY32" fmla="*/ 4763 h 395288"/>
                <a:gd name="connsiteX33" fmla="*/ 1197769 w 1357313"/>
                <a:gd name="connsiteY33" fmla="*/ 14288 h 395288"/>
                <a:gd name="connsiteX34" fmla="*/ 1264444 w 1357313"/>
                <a:gd name="connsiteY34" fmla="*/ 28575 h 395288"/>
                <a:gd name="connsiteX35" fmla="*/ 1309688 w 1357313"/>
                <a:gd name="connsiteY35" fmla="*/ 45244 h 395288"/>
                <a:gd name="connsiteX36" fmla="*/ 1323975 w 1357313"/>
                <a:gd name="connsiteY36" fmla="*/ 54769 h 395288"/>
                <a:gd name="connsiteX37" fmla="*/ 1340644 w 1357313"/>
                <a:gd name="connsiteY37" fmla="*/ 80963 h 395288"/>
                <a:gd name="connsiteX38" fmla="*/ 1352550 w 1357313"/>
                <a:gd name="connsiteY38" fmla="*/ 111919 h 395288"/>
                <a:gd name="connsiteX39" fmla="*/ 1357313 w 1357313"/>
                <a:gd name="connsiteY39" fmla="*/ 142875 h 395288"/>
                <a:gd name="connsiteX40" fmla="*/ 1347788 w 1357313"/>
                <a:gd name="connsiteY40" fmla="*/ 169069 h 395288"/>
                <a:gd name="connsiteX41" fmla="*/ 1323975 w 1357313"/>
                <a:gd name="connsiteY41" fmla="*/ 197644 h 395288"/>
                <a:gd name="connsiteX42" fmla="*/ 1278732 w 1357313"/>
                <a:gd name="connsiteY42" fmla="*/ 219075 h 395288"/>
                <a:gd name="connsiteX43" fmla="*/ 1052513 w 1357313"/>
                <a:gd name="connsiteY43" fmla="*/ 276225 h 395288"/>
                <a:gd name="connsiteX44" fmla="*/ 866775 w 1357313"/>
                <a:gd name="connsiteY44" fmla="*/ 314325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7313" h="395288">
                  <a:moveTo>
                    <a:pt x="866775" y="314325"/>
                  </a:moveTo>
                  <a:lnTo>
                    <a:pt x="581025" y="378619"/>
                  </a:lnTo>
                  <a:lnTo>
                    <a:pt x="504825" y="390525"/>
                  </a:lnTo>
                  <a:lnTo>
                    <a:pt x="426244" y="395288"/>
                  </a:lnTo>
                  <a:lnTo>
                    <a:pt x="342900" y="392907"/>
                  </a:lnTo>
                  <a:lnTo>
                    <a:pt x="261938" y="388144"/>
                  </a:lnTo>
                  <a:lnTo>
                    <a:pt x="233363" y="383382"/>
                  </a:lnTo>
                  <a:lnTo>
                    <a:pt x="202407" y="369094"/>
                  </a:lnTo>
                  <a:lnTo>
                    <a:pt x="147638" y="340519"/>
                  </a:lnTo>
                  <a:lnTo>
                    <a:pt x="97632" y="309563"/>
                  </a:lnTo>
                  <a:lnTo>
                    <a:pt x="59532" y="278607"/>
                  </a:lnTo>
                  <a:lnTo>
                    <a:pt x="30957" y="252413"/>
                  </a:lnTo>
                  <a:lnTo>
                    <a:pt x="14288" y="233363"/>
                  </a:lnTo>
                  <a:lnTo>
                    <a:pt x="4763" y="209550"/>
                  </a:lnTo>
                  <a:lnTo>
                    <a:pt x="0" y="190500"/>
                  </a:lnTo>
                  <a:lnTo>
                    <a:pt x="2382" y="178594"/>
                  </a:lnTo>
                  <a:lnTo>
                    <a:pt x="7144" y="169069"/>
                  </a:lnTo>
                  <a:lnTo>
                    <a:pt x="19050" y="164307"/>
                  </a:lnTo>
                  <a:lnTo>
                    <a:pt x="52388" y="173832"/>
                  </a:lnTo>
                  <a:lnTo>
                    <a:pt x="90488" y="190500"/>
                  </a:lnTo>
                  <a:lnTo>
                    <a:pt x="130969" y="207169"/>
                  </a:lnTo>
                  <a:lnTo>
                    <a:pt x="200025" y="221457"/>
                  </a:lnTo>
                  <a:lnTo>
                    <a:pt x="264319" y="226219"/>
                  </a:lnTo>
                  <a:lnTo>
                    <a:pt x="338138" y="226219"/>
                  </a:lnTo>
                  <a:lnTo>
                    <a:pt x="423863" y="219075"/>
                  </a:lnTo>
                  <a:lnTo>
                    <a:pt x="533400" y="197644"/>
                  </a:lnTo>
                  <a:lnTo>
                    <a:pt x="666750" y="164307"/>
                  </a:lnTo>
                  <a:lnTo>
                    <a:pt x="773907" y="130969"/>
                  </a:lnTo>
                  <a:lnTo>
                    <a:pt x="885825" y="83344"/>
                  </a:lnTo>
                  <a:lnTo>
                    <a:pt x="966788" y="40482"/>
                  </a:lnTo>
                  <a:lnTo>
                    <a:pt x="1023938" y="0"/>
                  </a:lnTo>
                  <a:lnTo>
                    <a:pt x="1062038" y="0"/>
                  </a:lnTo>
                  <a:lnTo>
                    <a:pt x="1133475" y="4763"/>
                  </a:lnTo>
                  <a:lnTo>
                    <a:pt x="1197769" y="14288"/>
                  </a:lnTo>
                  <a:lnTo>
                    <a:pt x="1264444" y="28575"/>
                  </a:lnTo>
                  <a:lnTo>
                    <a:pt x="1309688" y="45244"/>
                  </a:lnTo>
                  <a:lnTo>
                    <a:pt x="1323975" y="54769"/>
                  </a:lnTo>
                  <a:lnTo>
                    <a:pt x="1340644" y="80963"/>
                  </a:lnTo>
                  <a:lnTo>
                    <a:pt x="1352550" y="111919"/>
                  </a:lnTo>
                  <a:lnTo>
                    <a:pt x="1357313" y="142875"/>
                  </a:lnTo>
                  <a:lnTo>
                    <a:pt x="1347788" y="169069"/>
                  </a:lnTo>
                  <a:lnTo>
                    <a:pt x="1323975" y="197644"/>
                  </a:lnTo>
                  <a:lnTo>
                    <a:pt x="1278732" y="219075"/>
                  </a:lnTo>
                  <a:lnTo>
                    <a:pt x="1052513" y="276225"/>
                  </a:lnTo>
                  <a:lnTo>
                    <a:pt x="8667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823D3C9D-8C39-4FB6-8651-CF24E6E30D56}"/>
                </a:ext>
              </a:extLst>
            </p:cNvPr>
            <p:cNvSpPr/>
            <p:nvPr/>
          </p:nvSpPr>
          <p:spPr>
            <a:xfrm>
              <a:off x="4013200" y="3763964"/>
              <a:ext cx="1423988" cy="403225"/>
            </a:xfrm>
            <a:custGeom>
              <a:avLst/>
              <a:gdLst>
                <a:gd name="connsiteX0" fmla="*/ 897732 w 1423988"/>
                <a:gd name="connsiteY0" fmla="*/ 278607 h 402432"/>
                <a:gd name="connsiteX1" fmla="*/ 526257 w 1423988"/>
                <a:gd name="connsiteY1" fmla="*/ 369094 h 402432"/>
                <a:gd name="connsiteX2" fmla="*/ 388144 w 1423988"/>
                <a:gd name="connsiteY2" fmla="*/ 400050 h 402432"/>
                <a:gd name="connsiteX3" fmla="*/ 335757 w 1423988"/>
                <a:gd name="connsiteY3" fmla="*/ 402432 h 402432"/>
                <a:gd name="connsiteX4" fmla="*/ 297657 w 1423988"/>
                <a:gd name="connsiteY4" fmla="*/ 400050 h 402432"/>
                <a:gd name="connsiteX5" fmla="*/ 247650 w 1423988"/>
                <a:gd name="connsiteY5" fmla="*/ 390525 h 402432"/>
                <a:gd name="connsiteX6" fmla="*/ 209550 w 1423988"/>
                <a:gd name="connsiteY6" fmla="*/ 381000 h 402432"/>
                <a:gd name="connsiteX7" fmla="*/ 164307 w 1423988"/>
                <a:gd name="connsiteY7" fmla="*/ 361950 h 402432"/>
                <a:gd name="connsiteX8" fmla="*/ 119063 w 1423988"/>
                <a:gd name="connsiteY8" fmla="*/ 333375 h 402432"/>
                <a:gd name="connsiteX9" fmla="*/ 83344 w 1423988"/>
                <a:gd name="connsiteY9" fmla="*/ 304800 h 402432"/>
                <a:gd name="connsiteX10" fmla="*/ 45244 w 1423988"/>
                <a:gd name="connsiteY10" fmla="*/ 264319 h 402432"/>
                <a:gd name="connsiteX11" fmla="*/ 23813 w 1423988"/>
                <a:gd name="connsiteY11" fmla="*/ 242888 h 402432"/>
                <a:gd name="connsiteX12" fmla="*/ 2382 w 1423988"/>
                <a:gd name="connsiteY12" fmla="*/ 211932 h 402432"/>
                <a:gd name="connsiteX13" fmla="*/ 0 w 1423988"/>
                <a:gd name="connsiteY13" fmla="*/ 192882 h 402432"/>
                <a:gd name="connsiteX14" fmla="*/ 2382 w 1423988"/>
                <a:gd name="connsiteY14" fmla="*/ 176213 h 402432"/>
                <a:gd name="connsiteX15" fmla="*/ 9525 w 1423988"/>
                <a:gd name="connsiteY15" fmla="*/ 164307 h 402432"/>
                <a:gd name="connsiteX16" fmla="*/ 26194 w 1423988"/>
                <a:gd name="connsiteY16" fmla="*/ 159544 h 402432"/>
                <a:gd name="connsiteX17" fmla="*/ 42863 w 1423988"/>
                <a:gd name="connsiteY17" fmla="*/ 159544 h 402432"/>
                <a:gd name="connsiteX18" fmla="*/ 61913 w 1423988"/>
                <a:gd name="connsiteY18" fmla="*/ 173832 h 402432"/>
                <a:gd name="connsiteX19" fmla="*/ 78582 w 1423988"/>
                <a:gd name="connsiteY19" fmla="*/ 190500 h 402432"/>
                <a:gd name="connsiteX20" fmla="*/ 107157 w 1423988"/>
                <a:gd name="connsiteY20" fmla="*/ 211932 h 402432"/>
                <a:gd name="connsiteX21" fmla="*/ 157163 w 1423988"/>
                <a:gd name="connsiteY21" fmla="*/ 233363 h 402432"/>
                <a:gd name="connsiteX22" fmla="*/ 204788 w 1423988"/>
                <a:gd name="connsiteY22" fmla="*/ 245269 h 402432"/>
                <a:gd name="connsiteX23" fmla="*/ 235744 w 1423988"/>
                <a:gd name="connsiteY23" fmla="*/ 245269 h 402432"/>
                <a:gd name="connsiteX24" fmla="*/ 290513 w 1423988"/>
                <a:gd name="connsiteY24" fmla="*/ 235744 h 402432"/>
                <a:gd name="connsiteX25" fmla="*/ 657225 w 1423988"/>
                <a:gd name="connsiteY25" fmla="*/ 159544 h 402432"/>
                <a:gd name="connsiteX26" fmla="*/ 976313 w 1423988"/>
                <a:gd name="connsiteY26" fmla="*/ 71438 h 402432"/>
                <a:gd name="connsiteX27" fmla="*/ 1000125 w 1423988"/>
                <a:gd name="connsiteY27" fmla="*/ 50007 h 402432"/>
                <a:gd name="connsiteX28" fmla="*/ 1026319 w 1423988"/>
                <a:gd name="connsiteY28" fmla="*/ 28575 h 402432"/>
                <a:gd name="connsiteX29" fmla="*/ 1062038 w 1423988"/>
                <a:gd name="connsiteY29" fmla="*/ 11907 h 402432"/>
                <a:gd name="connsiteX30" fmla="*/ 1107282 w 1423988"/>
                <a:gd name="connsiteY30" fmla="*/ 0 h 402432"/>
                <a:gd name="connsiteX31" fmla="*/ 1121569 w 1423988"/>
                <a:gd name="connsiteY31" fmla="*/ 0 h 402432"/>
                <a:gd name="connsiteX32" fmla="*/ 1173957 w 1423988"/>
                <a:gd name="connsiteY32" fmla="*/ 14288 h 402432"/>
                <a:gd name="connsiteX33" fmla="*/ 1254919 w 1423988"/>
                <a:gd name="connsiteY33" fmla="*/ 40482 h 402432"/>
                <a:gd name="connsiteX34" fmla="*/ 1323975 w 1423988"/>
                <a:gd name="connsiteY34" fmla="*/ 57150 h 402432"/>
                <a:gd name="connsiteX35" fmla="*/ 1366838 w 1423988"/>
                <a:gd name="connsiteY35" fmla="*/ 66675 h 402432"/>
                <a:gd name="connsiteX36" fmla="*/ 1383507 w 1423988"/>
                <a:gd name="connsiteY36" fmla="*/ 76200 h 402432"/>
                <a:gd name="connsiteX37" fmla="*/ 1404938 w 1423988"/>
                <a:gd name="connsiteY37" fmla="*/ 95250 h 402432"/>
                <a:gd name="connsiteX38" fmla="*/ 1419225 w 1423988"/>
                <a:gd name="connsiteY38" fmla="*/ 116682 h 402432"/>
                <a:gd name="connsiteX39" fmla="*/ 1423988 w 1423988"/>
                <a:gd name="connsiteY39" fmla="*/ 138113 h 402432"/>
                <a:gd name="connsiteX40" fmla="*/ 1423988 w 1423988"/>
                <a:gd name="connsiteY40" fmla="*/ 164307 h 402432"/>
                <a:gd name="connsiteX41" fmla="*/ 1412082 w 1423988"/>
                <a:gd name="connsiteY41" fmla="*/ 190500 h 402432"/>
                <a:gd name="connsiteX42" fmla="*/ 1390650 w 1423988"/>
                <a:gd name="connsiteY42" fmla="*/ 216694 h 402432"/>
                <a:gd name="connsiteX43" fmla="*/ 1371600 w 1423988"/>
                <a:gd name="connsiteY43" fmla="*/ 221457 h 402432"/>
                <a:gd name="connsiteX44" fmla="*/ 1195388 w 1423988"/>
                <a:gd name="connsiteY44" fmla="*/ 233363 h 402432"/>
                <a:gd name="connsiteX45" fmla="*/ 1054894 w 1423988"/>
                <a:gd name="connsiteY45" fmla="*/ 247650 h 402432"/>
                <a:gd name="connsiteX46" fmla="*/ 897732 w 1423988"/>
                <a:gd name="connsiteY46" fmla="*/ 278607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423988" h="402432">
                  <a:moveTo>
                    <a:pt x="897732" y="278607"/>
                  </a:moveTo>
                  <a:lnTo>
                    <a:pt x="526257" y="369094"/>
                  </a:lnTo>
                  <a:lnTo>
                    <a:pt x="388144" y="400050"/>
                  </a:lnTo>
                  <a:lnTo>
                    <a:pt x="335757" y="402432"/>
                  </a:lnTo>
                  <a:lnTo>
                    <a:pt x="297657" y="400050"/>
                  </a:lnTo>
                  <a:lnTo>
                    <a:pt x="247650" y="390525"/>
                  </a:lnTo>
                  <a:lnTo>
                    <a:pt x="209550" y="381000"/>
                  </a:lnTo>
                  <a:lnTo>
                    <a:pt x="164307" y="361950"/>
                  </a:lnTo>
                  <a:lnTo>
                    <a:pt x="119063" y="333375"/>
                  </a:lnTo>
                  <a:lnTo>
                    <a:pt x="83344" y="304800"/>
                  </a:lnTo>
                  <a:lnTo>
                    <a:pt x="45244" y="264319"/>
                  </a:lnTo>
                  <a:lnTo>
                    <a:pt x="23813" y="242888"/>
                  </a:lnTo>
                  <a:lnTo>
                    <a:pt x="2382" y="211932"/>
                  </a:lnTo>
                  <a:lnTo>
                    <a:pt x="0" y="192882"/>
                  </a:lnTo>
                  <a:lnTo>
                    <a:pt x="2382" y="176213"/>
                  </a:lnTo>
                  <a:lnTo>
                    <a:pt x="9525" y="164307"/>
                  </a:lnTo>
                  <a:lnTo>
                    <a:pt x="26194" y="159544"/>
                  </a:lnTo>
                  <a:lnTo>
                    <a:pt x="42863" y="159544"/>
                  </a:lnTo>
                  <a:lnTo>
                    <a:pt x="61913" y="173832"/>
                  </a:lnTo>
                  <a:lnTo>
                    <a:pt x="78582" y="190500"/>
                  </a:lnTo>
                  <a:lnTo>
                    <a:pt x="107157" y="211932"/>
                  </a:lnTo>
                  <a:lnTo>
                    <a:pt x="157163" y="233363"/>
                  </a:lnTo>
                  <a:lnTo>
                    <a:pt x="204788" y="245269"/>
                  </a:lnTo>
                  <a:lnTo>
                    <a:pt x="235744" y="245269"/>
                  </a:lnTo>
                  <a:lnTo>
                    <a:pt x="290513" y="235744"/>
                  </a:lnTo>
                  <a:lnTo>
                    <a:pt x="657225" y="159544"/>
                  </a:lnTo>
                  <a:lnTo>
                    <a:pt x="976313" y="71438"/>
                  </a:lnTo>
                  <a:lnTo>
                    <a:pt x="1000125" y="50007"/>
                  </a:lnTo>
                  <a:lnTo>
                    <a:pt x="1026319" y="28575"/>
                  </a:lnTo>
                  <a:lnTo>
                    <a:pt x="1062038" y="11907"/>
                  </a:lnTo>
                  <a:lnTo>
                    <a:pt x="1107282" y="0"/>
                  </a:lnTo>
                  <a:lnTo>
                    <a:pt x="1121569" y="0"/>
                  </a:lnTo>
                  <a:lnTo>
                    <a:pt x="1173957" y="14288"/>
                  </a:lnTo>
                  <a:lnTo>
                    <a:pt x="1254919" y="40482"/>
                  </a:lnTo>
                  <a:lnTo>
                    <a:pt x="1323975" y="57150"/>
                  </a:lnTo>
                  <a:lnTo>
                    <a:pt x="1366838" y="66675"/>
                  </a:lnTo>
                  <a:lnTo>
                    <a:pt x="1383507" y="76200"/>
                  </a:lnTo>
                  <a:lnTo>
                    <a:pt x="1404938" y="95250"/>
                  </a:lnTo>
                  <a:lnTo>
                    <a:pt x="1419225" y="116682"/>
                  </a:lnTo>
                  <a:lnTo>
                    <a:pt x="1423988" y="138113"/>
                  </a:lnTo>
                  <a:lnTo>
                    <a:pt x="1423988" y="164307"/>
                  </a:lnTo>
                  <a:lnTo>
                    <a:pt x="1412082" y="190500"/>
                  </a:lnTo>
                  <a:lnTo>
                    <a:pt x="1390650" y="216694"/>
                  </a:lnTo>
                  <a:lnTo>
                    <a:pt x="1371600" y="221457"/>
                  </a:lnTo>
                  <a:lnTo>
                    <a:pt x="1195388" y="233363"/>
                  </a:lnTo>
                  <a:lnTo>
                    <a:pt x="1054894" y="247650"/>
                  </a:lnTo>
                  <a:lnTo>
                    <a:pt x="897732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37F00835-0722-4449-B9FB-D4E287E6BE00}"/>
                </a:ext>
              </a:extLst>
            </p:cNvPr>
            <p:cNvSpPr/>
            <p:nvPr/>
          </p:nvSpPr>
          <p:spPr>
            <a:xfrm>
              <a:off x="3908425" y="4643438"/>
              <a:ext cx="642938" cy="1130300"/>
            </a:xfrm>
            <a:custGeom>
              <a:avLst/>
              <a:gdLst>
                <a:gd name="connsiteX0" fmla="*/ 283369 w 642938"/>
                <a:gd name="connsiteY0" fmla="*/ 681037 h 1131093"/>
                <a:gd name="connsiteX1" fmla="*/ 214313 w 642938"/>
                <a:gd name="connsiteY1" fmla="*/ 423862 h 1131093"/>
                <a:gd name="connsiteX2" fmla="*/ 176213 w 642938"/>
                <a:gd name="connsiteY2" fmla="*/ 323850 h 1131093"/>
                <a:gd name="connsiteX3" fmla="*/ 142875 w 642938"/>
                <a:gd name="connsiteY3" fmla="*/ 245268 h 1131093"/>
                <a:gd name="connsiteX4" fmla="*/ 100013 w 642938"/>
                <a:gd name="connsiteY4" fmla="*/ 166687 h 1131093"/>
                <a:gd name="connsiteX5" fmla="*/ 35719 w 642938"/>
                <a:gd name="connsiteY5" fmla="*/ 83343 h 1131093"/>
                <a:gd name="connsiteX6" fmla="*/ 19050 w 642938"/>
                <a:gd name="connsiteY6" fmla="*/ 66675 h 1131093"/>
                <a:gd name="connsiteX7" fmla="*/ 4763 w 642938"/>
                <a:gd name="connsiteY7" fmla="*/ 45243 h 1131093"/>
                <a:gd name="connsiteX8" fmla="*/ 0 w 642938"/>
                <a:gd name="connsiteY8" fmla="*/ 23812 h 1131093"/>
                <a:gd name="connsiteX9" fmla="*/ 2382 w 642938"/>
                <a:gd name="connsiteY9" fmla="*/ 9525 h 1131093"/>
                <a:gd name="connsiteX10" fmla="*/ 9525 w 642938"/>
                <a:gd name="connsiteY10" fmla="*/ 0 h 1131093"/>
                <a:gd name="connsiteX11" fmla="*/ 26194 w 642938"/>
                <a:gd name="connsiteY11" fmla="*/ 0 h 1131093"/>
                <a:gd name="connsiteX12" fmla="*/ 59532 w 642938"/>
                <a:gd name="connsiteY12" fmla="*/ 7143 h 1131093"/>
                <a:gd name="connsiteX13" fmla="*/ 111919 w 642938"/>
                <a:gd name="connsiteY13" fmla="*/ 16668 h 1131093"/>
                <a:gd name="connsiteX14" fmla="*/ 180975 w 642938"/>
                <a:gd name="connsiteY14" fmla="*/ 35718 h 1131093"/>
                <a:gd name="connsiteX15" fmla="*/ 240507 w 642938"/>
                <a:gd name="connsiteY15" fmla="*/ 54768 h 1131093"/>
                <a:gd name="connsiteX16" fmla="*/ 309563 w 642938"/>
                <a:gd name="connsiteY16" fmla="*/ 88106 h 1131093"/>
                <a:gd name="connsiteX17" fmla="*/ 397669 w 642938"/>
                <a:gd name="connsiteY17" fmla="*/ 142875 h 1131093"/>
                <a:gd name="connsiteX18" fmla="*/ 411957 w 642938"/>
                <a:gd name="connsiteY18" fmla="*/ 230981 h 1131093"/>
                <a:gd name="connsiteX19" fmla="*/ 507207 w 642938"/>
                <a:gd name="connsiteY19" fmla="*/ 550068 h 1131093"/>
                <a:gd name="connsiteX20" fmla="*/ 607219 w 642938"/>
                <a:gd name="connsiteY20" fmla="*/ 859631 h 1131093"/>
                <a:gd name="connsiteX21" fmla="*/ 642938 w 642938"/>
                <a:gd name="connsiteY21" fmla="*/ 969168 h 1131093"/>
                <a:gd name="connsiteX22" fmla="*/ 640557 w 642938"/>
                <a:gd name="connsiteY22" fmla="*/ 1031081 h 1131093"/>
                <a:gd name="connsiteX23" fmla="*/ 628650 w 642938"/>
                <a:gd name="connsiteY23" fmla="*/ 1081087 h 1131093"/>
                <a:gd name="connsiteX24" fmla="*/ 614363 w 642938"/>
                <a:gd name="connsiteY24" fmla="*/ 1109662 h 1131093"/>
                <a:gd name="connsiteX25" fmla="*/ 597694 w 642938"/>
                <a:gd name="connsiteY25" fmla="*/ 1123950 h 1131093"/>
                <a:gd name="connsiteX26" fmla="*/ 581025 w 642938"/>
                <a:gd name="connsiteY26" fmla="*/ 1128712 h 1131093"/>
                <a:gd name="connsiteX27" fmla="*/ 550069 w 642938"/>
                <a:gd name="connsiteY27" fmla="*/ 1131093 h 1131093"/>
                <a:gd name="connsiteX28" fmla="*/ 514350 w 642938"/>
                <a:gd name="connsiteY28" fmla="*/ 1123950 h 1131093"/>
                <a:gd name="connsiteX29" fmla="*/ 471488 w 642938"/>
                <a:gd name="connsiteY29" fmla="*/ 1100137 h 1131093"/>
                <a:gd name="connsiteX30" fmla="*/ 428625 w 642938"/>
                <a:gd name="connsiteY30" fmla="*/ 1062037 h 1131093"/>
                <a:gd name="connsiteX31" fmla="*/ 383382 w 642938"/>
                <a:gd name="connsiteY31" fmla="*/ 1009650 h 1131093"/>
                <a:gd name="connsiteX32" fmla="*/ 347663 w 642938"/>
                <a:gd name="connsiteY32" fmla="*/ 952500 h 1131093"/>
                <a:gd name="connsiteX33" fmla="*/ 323850 w 642938"/>
                <a:gd name="connsiteY33" fmla="*/ 904875 h 1131093"/>
                <a:gd name="connsiteX34" fmla="*/ 283369 w 642938"/>
                <a:gd name="connsiteY34" fmla="*/ 681037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8" h="1131093">
                  <a:moveTo>
                    <a:pt x="283369" y="681037"/>
                  </a:moveTo>
                  <a:lnTo>
                    <a:pt x="214313" y="423862"/>
                  </a:lnTo>
                  <a:lnTo>
                    <a:pt x="176213" y="323850"/>
                  </a:lnTo>
                  <a:lnTo>
                    <a:pt x="142875" y="245268"/>
                  </a:lnTo>
                  <a:lnTo>
                    <a:pt x="100013" y="166687"/>
                  </a:lnTo>
                  <a:lnTo>
                    <a:pt x="35719" y="83343"/>
                  </a:lnTo>
                  <a:lnTo>
                    <a:pt x="19050" y="66675"/>
                  </a:lnTo>
                  <a:lnTo>
                    <a:pt x="4763" y="45243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9532" y="7143"/>
                  </a:lnTo>
                  <a:lnTo>
                    <a:pt x="111919" y="16668"/>
                  </a:lnTo>
                  <a:lnTo>
                    <a:pt x="180975" y="35718"/>
                  </a:lnTo>
                  <a:lnTo>
                    <a:pt x="240507" y="54768"/>
                  </a:lnTo>
                  <a:lnTo>
                    <a:pt x="309563" y="88106"/>
                  </a:lnTo>
                  <a:lnTo>
                    <a:pt x="397669" y="142875"/>
                  </a:lnTo>
                  <a:lnTo>
                    <a:pt x="411957" y="230981"/>
                  </a:lnTo>
                  <a:lnTo>
                    <a:pt x="507207" y="550068"/>
                  </a:lnTo>
                  <a:lnTo>
                    <a:pt x="607219" y="859631"/>
                  </a:lnTo>
                  <a:lnTo>
                    <a:pt x="642938" y="969168"/>
                  </a:lnTo>
                  <a:cubicBezTo>
                    <a:pt x="642144" y="989806"/>
                    <a:pt x="641351" y="1010443"/>
                    <a:pt x="640557" y="1031081"/>
                  </a:cubicBezTo>
                  <a:lnTo>
                    <a:pt x="628650" y="1081087"/>
                  </a:lnTo>
                  <a:lnTo>
                    <a:pt x="614363" y="1109662"/>
                  </a:lnTo>
                  <a:lnTo>
                    <a:pt x="597694" y="1123950"/>
                  </a:lnTo>
                  <a:lnTo>
                    <a:pt x="581025" y="1128712"/>
                  </a:lnTo>
                  <a:lnTo>
                    <a:pt x="550069" y="1131093"/>
                  </a:lnTo>
                  <a:lnTo>
                    <a:pt x="514350" y="1123950"/>
                  </a:lnTo>
                  <a:lnTo>
                    <a:pt x="471488" y="1100137"/>
                  </a:lnTo>
                  <a:lnTo>
                    <a:pt x="428625" y="1062037"/>
                  </a:lnTo>
                  <a:lnTo>
                    <a:pt x="383382" y="1009650"/>
                  </a:lnTo>
                  <a:lnTo>
                    <a:pt x="347663" y="952500"/>
                  </a:lnTo>
                  <a:lnTo>
                    <a:pt x="323850" y="904875"/>
                  </a:lnTo>
                  <a:lnTo>
                    <a:pt x="283369" y="681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312C10D4-5B49-431B-A353-7B3A535DEB3A}"/>
                </a:ext>
              </a:extLst>
            </p:cNvPr>
            <p:cNvSpPr/>
            <p:nvPr/>
          </p:nvSpPr>
          <p:spPr>
            <a:xfrm>
              <a:off x="5586413" y="1500189"/>
              <a:ext cx="1243012" cy="1762125"/>
            </a:xfrm>
            <a:custGeom>
              <a:avLst/>
              <a:gdLst>
                <a:gd name="connsiteX0" fmla="*/ 919162 w 1243012"/>
                <a:gd name="connsiteY0" fmla="*/ 790575 h 1762125"/>
                <a:gd name="connsiteX1" fmla="*/ 735806 w 1243012"/>
                <a:gd name="connsiteY1" fmla="*/ 1071562 h 1762125"/>
                <a:gd name="connsiteX2" fmla="*/ 645318 w 1243012"/>
                <a:gd name="connsiteY2" fmla="*/ 1181100 h 1762125"/>
                <a:gd name="connsiteX3" fmla="*/ 564356 w 1243012"/>
                <a:gd name="connsiteY3" fmla="*/ 1288256 h 1762125"/>
                <a:gd name="connsiteX4" fmla="*/ 440531 w 1243012"/>
                <a:gd name="connsiteY4" fmla="*/ 1431131 h 1762125"/>
                <a:gd name="connsiteX5" fmla="*/ 323850 w 1243012"/>
                <a:gd name="connsiteY5" fmla="*/ 1543050 h 1762125"/>
                <a:gd name="connsiteX6" fmla="*/ 228600 w 1243012"/>
                <a:gd name="connsiteY6" fmla="*/ 1628775 h 1762125"/>
                <a:gd name="connsiteX7" fmla="*/ 104775 w 1243012"/>
                <a:gd name="connsiteY7" fmla="*/ 1719262 h 1762125"/>
                <a:gd name="connsiteX8" fmla="*/ 61912 w 1243012"/>
                <a:gd name="connsiteY8" fmla="*/ 1747837 h 1762125"/>
                <a:gd name="connsiteX9" fmla="*/ 45243 w 1243012"/>
                <a:gd name="connsiteY9" fmla="*/ 1754981 h 1762125"/>
                <a:gd name="connsiteX10" fmla="*/ 23812 w 1243012"/>
                <a:gd name="connsiteY10" fmla="*/ 1762125 h 1762125"/>
                <a:gd name="connsiteX11" fmla="*/ 7143 w 1243012"/>
                <a:gd name="connsiteY11" fmla="*/ 1757362 h 1762125"/>
                <a:gd name="connsiteX12" fmla="*/ 0 w 1243012"/>
                <a:gd name="connsiteY12" fmla="*/ 1740693 h 1762125"/>
                <a:gd name="connsiteX13" fmla="*/ 4762 w 1243012"/>
                <a:gd name="connsiteY13" fmla="*/ 1726406 h 1762125"/>
                <a:gd name="connsiteX14" fmla="*/ 80962 w 1243012"/>
                <a:gd name="connsiteY14" fmla="*/ 1633537 h 1762125"/>
                <a:gd name="connsiteX15" fmla="*/ 233362 w 1243012"/>
                <a:gd name="connsiteY15" fmla="*/ 1435893 h 1762125"/>
                <a:gd name="connsiteX16" fmla="*/ 352425 w 1243012"/>
                <a:gd name="connsiteY16" fmla="*/ 1269206 h 1762125"/>
                <a:gd name="connsiteX17" fmla="*/ 440531 w 1243012"/>
                <a:gd name="connsiteY17" fmla="*/ 1138237 h 1762125"/>
                <a:gd name="connsiteX18" fmla="*/ 552450 w 1243012"/>
                <a:gd name="connsiteY18" fmla="*/ 959643 h 1762125"/>
                <a:gd name="connsiteX19" fmla="*/ 654843 w 1243012"/>
                <a:gd name="connsiteY19" fmla="*/ 778668 h 1762125"/>
                <a:gd name="connsiteX20" fmla="*/ 742950 w 1243012"/>
                <a:gd name="connsiteY20" fmla="*/ 607218 h 1762125"/>
                <a:gd name="connsiteX21" fmla="*/ 795337 w 1243012"/>
                <a:gd name="connsiteY21" fmla="*/ 492918 h 1762125"/>
                <a:gd name="connsiteX22" fmla="*/ 847725 w 1243012"/>
                <a:gd name="connsiteY22" fmla="*/ 347662 h 1762125"/>
                <a:gd name="connsiteX23" fmla="*/ 857250 w 1243012"/>
                <a:gd name="connsiteY23" fmla="*/ 297656 h 1762125"/>
                <a:gd name="connsiteX24" fmla="*/ 859631 w 1243012"/>
                <a:gd name="connsiteY24" fmla="*/ 278606 h 1762125"/>
                <a:gd name="connsiteX25" fmla="*/ 859631 w 1243012"/>
                <a:gd name="connsiteY25" fmla="*/ 257175 h 1762125"/>
                <a:gd name="connsiteX26" fmla="*/ 850106 w 1243012"/>
                <a:gd name="connsiteY26" fmla="*/ 226218 h 1762125"/>
                <a:gd name="connsiteX27" fmla="*/ 823912 w 1243012"/>
                <a:gd name="connsiteY27" fmla="*/ 183356 h 1762125"/>
                <a:gd name="connsiteX28" fmla="*/ 800100 w 1243012"/>
                <a:gd name="connsiteY28" fmla="*/ 150018 h 1762125"/>
                <a:gd name="connsiteX29" fmla="*/ 752475 w 1243012"/>
                <a:gd name="connsiteY29" fmla="*/ 102393 h 1762125"/>
                <a:gd name="connsiteX30" fmla="*/ 714375 w 1243012"/>
                <a:gd name="connsiteY30" fmla="*/ 69056 h 1762125"/>
                <a:gd name="connsiteX31" fmla="*/ 700087 w 1243012"/>
                <a:gd name="connsiteY31" fmla="*/ 52387 h 1762125"/>
                <a:gd name="connsiteX32" fmla="*/ 692943 w 1243012"/>
                <a:gd name="connsiteY32" fmla="*/ 33337 h 1762125"/>
                <a:gd name="connsiteX33" fmla="*/ 695325 w 1243012"/>
                <a:gd name="connsiteY33" fmla="*/ 14287 h 1762125"/>
                <a:gd name="connsiteX34" fmla="*/ 707231 w 1243012"/>
                <a:gd name="connsiteY34" fmla="*/ 2381 h 1762125"/>
                <a:gd name="connsiteX35" fmla="*/ 726281 w 1243012"/>
                <a:gd name="connsiteY35" fmla="*/ 0 h 1762125"/>
                <a:gd name="connsiteX36" fmla="*/ 754856 w 1243012"/>
                <a:gd name="connsiteY36" fmla="*/ 7143 h 1762125"/>
                <a:gd name="connsiteX37" fmla="*/ 835818 w 1243012"/>
                <a:gd name="connsiteY37" fmla="*/ 35718 h 1762125"/>
                <a:gd name="connsiteX38" fmla="*/ 935831 w 1243012"/>
                <a:gd name="connsiteY38" fmla="*/ 76200 h 1762125"/>
                <a:gd name="connsiteX39" fmla="*/ 1004887 w 1243012"/>
                <a:gd name="connsiteY39" fmla="*/ 111918 h 1762125"/>
                <a:gd name="connsiteX40" fmla="*/ 1057275 w 1243012"/>
                <a:gd name="connsiteY40" fmla="*/ 138112 h 1762125"/>
                <a:gd name="connsiteX41" fmla="*/ 1121568 w 1243012"/>
                <a:gd name="connsiteY41" fmla="*/ 178593 h 1762125"/>
                <a:gd name="connsiteX42" fmla="*/ 1169193 w 1243012"/>
                <a:gd name="connsiteY42" fmla="*/ 211931 h 1762125"/>
                <a:gd name="connsiteX43" fmla="*/ 1209675 w 1243012"/>
                <a:gd name="connsiteY43" fmla="*/ 245268 h 1762125"/>
                <a:gd name="connsiteX44" fmla="*/ 1228725 w 1243012"/>
                <a:gd name="connsiteY44" fmla="*/ 266700 h 1762125"/>
                <a:gd name="connsiteX45" fmla="*/ 1240631 w 1243012"/>
                <a:gd name="connsiteY45" fmla="*/ 290512 h 1762125"/>
                <a:gd name="connsiteX46" fmla="*/ 1243012 w 1243012"/>
                <a:gd name="connsiteY46" fmla="*/ 309562 h 1762125"/>
                <a:gd name="connsiteX47" fmla="*/ 1238250 w 1243012"/>
                <a:gd name="connsiteY47" fmla="*/ 338137 h 1762125"/>
                <a:gd name="connsiteX48" fmla="*/ 1228725 w 1243012"/>
                <a:gd name="connsiteY48" fmla="*/ 357187 h 1762125"/>
                <a:gd name="connsiteX49" fmla="*/ 1200150 w 1243012"/>
                <a:gd name="connsiteY49" fmla="*/ 383381 h 1762125"/>
                <a:gd name="connsiteX50" fmla="*/ 1162050 w 1243012"/>
                <a:gd name="connsiteY50" fmla="*/ 407193 h 1762125"/>
                <a:gd name="connsiteX51" fmla="*/ 1128712 w 1243012"/>
                <a:gd name="connsiteY51" fmla="*/ 442912 h 1762125"/>
                <a:gd name="connsiteX52" fmla="*/ 1085850 w 1243012"/>
                <a:gd name="connsiteY52" fmla="*/ 511968 h 1762125"/>
                <a:gd name="connsiteX53" fmla="*/ 978693 w 1243012"/>
                <a:gd name="connsiteY53" fmla="*/ 692943 h 1762125"/>
                <a:gd name="connsiteX54" fmla="*/ 919162 w 1243012"/>
                <a:gd name="connsiteY54" fmla="*/ 790575 h 176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43012" h="1762125">
                  <a:moveTo>
                    <a:pt x="919162" y="790575"/>
                  </a:moveTo>
                  <a:lnTo>
                    <a:pt x="735806" y="1071562"/>
                  </a:lnTo>
                  <a:lnTo>
                    <a:pt x="645318" y="1181100"/>
                  </a:lnTo>
                  <a:lnTo>
                    <a:pt x="564356" y="1288256"/>
                  </a:lnTo>
                  <a:lnTo>
                    <a:pt x="440531" y="1431131"/>
                  </a:lnTo>
                  <a:lnTo>
                    <a:pt x="323850" y="1543050"/>
                  </a:lnTo>
                  <a:lnTo>
                    <a:pt x="228600" y="1628775"/>
                  </a:lnTo>
                  <a:lnTo>
                    <a:pt x="104775" y="1719262"/>
                  </a:lnTo>
                  <a:lnTo>
                    <a:pt x="61912" y="1747837"/>
                  </a:lnTo>
                  <a:lnTo>
                    <a:pt x="45243" y="1754981"/>
                  </a:lnTo>
                  <a:lnTo>
                    <a:pt x="23812" y="1762125"/>
                  </a:lnTo>
                  <a:lnTo>
                    <a:pt x="7143" y="1757362"/>
                  </a:lnTo>
                  <a:lnTo>
                    <a:pt x="0" y="1740693"/>
                  </a:lnTo>
                  <a:lnTo>
                    <a:pt x="4762" y="1726406"/>
                  </a:lnTo>
                  <a:lnTo>
                    <a:pt x="80962" y="1633537"/>
                  </a:lnTo>
                  <a:lnTo>
                    <a:pt x="233362" y="1435893"/>
                  </a:lnTo>
                  <a:lnTo>
                    <a:pt x="352425" y="1269206"/>
                  </a:lnTo>
                  <a:lnTo>
                    <a:pt x="440531" y="1138237"/>
                  </a:lnTo>
                  <a:lnTo>
                    <a:pt x="552450" y="959643"/>
                  </a:lnTo>
                  <a:lnTo>
                    <a:pt x="654843" y="778668"/>
                  </a:lnTo>
                  <a:lnTo>
                    <a:pt x="742950" y="607218"/>
                  </a:lnTo>
                  <a:lnTo>
                    <a:pt x="795337" y="492918"/>
                  </a:lnTo>
                  <a:lnTo>
                    <a:pt x="847725" y="347662"/>
                  </a:lnTo>
                  <a:lnTo>
                    <a:pt x="857250" y="297656"/>
                  </a:lnTo>
                  <a:lnTo>
                    <a:pt x="859631" y="278606"/>
                  </a:lnTo>
                  <a:lnTo>
                    <a:pt x="859631" y="257175"/>
                  </a:lnTo>
                  <a:lnTo>
                    <a:pt x="850106" y="226218"/>
                  </a:lnTo>
                  <a:lnTo>
                    <a:pt x="823912" y="183356"/>
                  </a:lnTo>
                  <a:lnTo>
                    <a:pt x="800100" y="150018"/>
                  </a:lnTo>
                  <a:lnTo>
                    <a:pt x="752475" y="102393"/>
                  </a:lnTo>
                  <a:lnTo>
                    <a:pt x="714375" y="69056"/>
                  </a:lnTo>
                  <a:lnTo>
                    <a:pt x="700087" y="52387"/>
                  </a:lnTo>
                  <a:lnTo>
                    <a:pt x="692943" y="33337"/>
                  </a:lnTo>
                  <a:lnTo>
                    <a:pt x="695325" y="14287"/>
                  </a:lnTo>
                  <a:lnTo>
                    <a:pt x="707231" y="2381"/>
                  </a:lnTo>
                  <a:lnTo>
                    <a:pt x="726281" y="0"/>
                  </a:lnTo>
                  <a:lnTo>
                    <a:pt x="754856" y="7143"/>
                  </a:lnTo>
                  <a:lnTo>
                    <a:pt x="835818" y="35718"/>
                  </a:lnTo>
                  <a:lnTo>
                    <a:pt x="935831" y="76200"/>
                  </a:lnTo>
                  <a:lnTo>
                    <a:pt x="1004887" y="111918"/>
                  </a:lnTo>
                  <a:lnTo>
                    <a:pt x="1057275" y="138112"/>
                  </a:lnTo>
                  <a:lnTo>
                    <a:pt x="1121568" y="178593"/>
                  </a:lnTo>
                  <a:lnTo>
                    <a:pt x="1169193" y="211931"/>
                  </a:lnTo>
                  <a:lnTo>
                    <a:pt x="1209675" y="245268"/>
                  </a:lnTo>
                  <a:lnTo>
                    <a:pt x="1228725" y="266700"/>
                  </a:lnTo>
                  <a:lnTo>
                    <a:pt x="1240631" y="290512"/>
                  </a:lnTo>
                  <a:lnTo>
                    <a:pt x="1243012" y="309562"/>
                  </a:lnTo>
                  <a:lnTo>
                    <a:pt x="1238250" y="338137"/>
                  </a:lnTo>
                  <a:lnTo>
                    <a:pt x="1228725" y="357187"/>
                  </a:lnTo>
                  <a:lnTo>
                    <a:pt x="1200150" y="383381"/>
                  </a:lnTo>
                  <a:lnTo>
                    <a:pt x="1162050" y="407193"/>
                  </a:lnTo>
                  <a:lnTo>
                    <a:pt x="1128712" y="442912"/>
                  </a:lnTo>
                  <a:lnTo>
                    <a:pt x="1085850" y="511968"/>
                  </a:lnTo>
                  <a:lnTo>
                    <a:pt x="978693" y="692943"/>
                  </a:lnTo>
                  <a:lnTo>
                    <a:pt x="919162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1A19B7E9-B70E-4631-8600-F9E221079373}"/>
                </a:ext>
              </a:extLst>
            </p:cNvPr>
            <p:cNvSpPr/>
            <p:nvPr/>
          </p:nvSpPr>
          <p:spPr>
            <a:xfrm>
              <a:off x="4208463" y="4452939"/>
              <a:ext cx="1471612" cy="942975"/>
            </a:xfrm>
            <a:custGeom>
              <a:avLst/>
              <a:gdLst>
                <a:gd name="connsiteX0" fmla="*/ 550069 w 1471612"/>
                <a:gd name="connsiteY0" fmla="*/ 333375 h 942975"/>
                <a:gd name="connsiteX1" fmla="*/ 73819 w 1471612"/>
                <a:gd name="connsiteY1" fmla="*/ 461962 h 942975"/>
                <a:gd name="connsiteX2" fmla="*/ 0 w 1471612"/>
                <a:gd name="connsiteY2" fmla="*/ 333375 h 942975"/>
                <a:gd name="connsiteX3" fmla="*/ 581025 w 1471612"/>
                <a:gd name="connsiteY3" fmla="*/ 178593 h 942975"/>
                <a:gd name="connsiteX4" fmla="*/ 902494 w 1471612"/>
                <a:gd name="connsiteY4" fmla="*/ 90487 h 942975"/>
                <a:gd name="connsiteX5" fmla="*/ 964406 w 1471612"/>
                <a:gd name="connsiteY5" fmla="*/ 59531 h 942975"/>
                <a:gd name="connsiteX6" fmla="*/ 1019175 w 1471612"/>
                <a:gd name="connsiteY6" fmla="*/ 35718 h 942975"/>
                <a:gd name="connsiteX7" fmla="*/ 1076325 w 1471612"/>
                <a:gd name="connsiteY7" fmla="*/ 14287 h 942975"/>
                <a:gd name="connsiteX8" fmla="*/ 1107281 w 1471612"/>
                <a:gd name="connsiteY8" fmla="*/ 4762 h 942975"/>
                <a:gd name="connsiteX9" fmla="*/ 1131094 w 1471612"/>
                <a:gd name="connsiteY9" fmla="*/ 0 h 942975"/>
                <a:gd name="connsiteX10" fmla="*/ 1154906 w 1471612"/>
                <a:gd name="connsiteY10" fmla="*/ 2381 h 942975"/>
                <a:gd name="connsiteX11" fmla="*/ 1185862 w 1471612"/>
                <a:gd name="connsiteY11" fmla="*/ 16668 h 942975"/>
                <a:gd name="connsiteX12" fmla="*/ 1216819 w 1471612"/>
                <a:gd name="connsiteY12" fmla="*/ 38100 h 942975"/>
                <a:gd name="connsiteX13" fmla="*/ 1257300 w 1471612"/>
                <a:gd name="connsiteY13" fmla="*/ 71437 h 942975"/>
                <a:gd name="connsiteX14" fmla="*/ 1304925 w 1471612"/>
                <a:gd name="connsiteY14" fmla="*/ 116681 h 942975"/>
                <a:gd name="connsiteX15" fmla="*/ 1350169 w 1471612"/>
                <a:gd name="connsiteY15" fmla="*/ 145256 h 942975"/>
                <a:gd name="connsiteX16" fmla="*/ 1397794 w 1471612"/>
                <a:gd name="connsiteY16" fmla="*/ 178593 h 942975"/>
                <a:gd name="connsiteX17" fmla="*/ 1426369 w 1471612"/>
                <a:gd name="connsiteY17" fmla="*/ 202406 h 942975"/>
                <a:gd name="connsiteX18" fmla="*/ 1452562 w 1471612"/>
                <a:gd name="connsiteY18" fmla="*/ 230981 h 942975"/>
                <a:gd name="connsiteX19" fmla="*/ 1466850 w 1471612"/>
                <a:gd name="connsiteY19" fmla="*/ 252412 h 942975"/>
                <a:gd name="connsiteX20" fmla="*/ 1471612 w 1471612"/>
                <a:gd name="connsiteY20" fmla="*/ 276225 h 942975"/>
                <a:gd name="connsiteX21" fmla="*/ 1464469 w 1471612"/>
                <a:gd name="connsiteY21" fmla="*/ 304800 h 942975"/>
                <a:gd name="connsiteX22" fmla="*/ 1443037 w 1471612"/>
                <a:gd name="connsiteY22" fmla="*/ 330993 h 942975"/>
                <a:gd name="connsiteX23" fmla="*/ 1423987 w 1471612"/>
                <a:gd name="connsiteY23" fmla="*/ 354806 h 942975"/>
                <a:gd name="connsiteX24" fmla="*/ 1393031 w 1471612"/>
                <a:gd name="connsiteY24" fmla="*/ 404812 h 942975"/>
                <a:gd name="connsiteX25" fmla="*/ 1362075 w 1471612"/>
                <a:gd name="connsiteY25" fmla="*/ 478631 h 942975"/>
                <a:gd name="connsiteX26" fmla="*/ 1319212 w 1471612"/>
                <a:gd name="connsiteY26" fmla="*/ 607218 h 942975"/>
                <a:gd name="connsiteX27" fmla="*/ 1264444 w 1471612"/>
                <a:gd name="connsiteY27" fmla="*/ 797718 h 942975"/>
                <a:gd name="connsiteX28" fmla="*/ 1257300 w 1471612"/>
                <a:gd name="connsiteY28" fmla="*/ 835818 h 942975"/>
                <a:gd name="connsiteX29" fmla="*/ 1245394 w 1471612"/>
                <a:gd name="connsiteY29" fmla="*/ 942975 h 942975"/>
                <a:gd name="connsiteX30" fmla="*/ 1007269 w 1471612"/>
                <a:gd name="connsiteY30" fmla="*/ 921543 h 942975"/>
                <a:gd name="connsiteX31" fmla="*/ 1064419 w 1471612"/>
                <a:gd name="connsiteY31" fmla="*/ 659606 h 942975"/>
                <a:gd name="connsiteX32" fmla="*/ 1119187 w 1471612"/>
                <a:gd name="connsiteY32" fmla="*/ 404812 h 942975"/>
                <a:gd name="connsiteX33" fmla="*/ 1145381 w 1471612"/>
                <a:gd name="connsiteY33" fmla="*/ 278606 h 942975"/>
                <a:gd name="connsiteX34" fmla="*/ 1147762 w 1471612"/>
                <a:gd name="connsiteY34" fmla="*/ 247650 h 942975"/>
                <a:gd name="connsiteX35" fmla="*/ 1140619 w 1471612"/>
                <a:gd name="connsiteY35" fmla="*/ 221456 h 942975"/>
                <a:gd name="connsiteX36" fmla="*/ 1119187 w 1471612"/>
                <a:gd name="connsiteY36" fmla="*/ 207168 h 942975"/>
                <a:gd name="connsiteX37" fmla="*/ 1083469 w 1471612"/>
                <a:gd name="connsiteY37" fmla="*/ 202406 h 942975"/>
                <a:gd name="connsiteX38" fmla="*/ 1035844 w 1471612"/>
                <a:gd name="connsiteY38" fmla="*/ 209550 h 942975"/>
                <a:gd name="connsiteX39" fmla="*/ 773906 w 1471612"/>
                <a:gd name="connsiteY39" fmla="*/ 278606 h 942975"/>
                <a:gd name="connsiteX40" fmla="*/ 550069 w 1471612"/>
                <a:gd name="connsiteY40" fmla="*/ 333375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71612" h="942975">
                  <a:moveTo>
                    <a:pt x="550069" y="333375"/>
                  </a:moveTo>
                  <a:lnTo>
                    <a:pt x="73819" y="461962"/>
                  </a:lnTo>
                  <a:lnTo>
                    <a:pt x="0" y="333375"/>
                  </a:lnTo>
                  <a:lnTo>
                    <a:pt x="581025" y="178593"/>
                  </a:lnTo>
                  <a:lnTo>
                    <a:pt x="902494" y="90487"/>
                  </a:lnTo>
                  <a:lnTo>
                    <a:pt x="964406" y="59531"/>
                  </a:lnTo>
                  <a:lnTo>
                    <a:pt x="1019175" y="35718"/>
                  </a:lnTo>
                  <a:lnTo>
                    <a:pt x="1076325" y="14287"/>
                  </a:lnTo>
                  <a:lnTo>
                    <a:pt x="1107281" y="4762"/>
                  </a:lnTo>
                  <a:lnTo>
                    <a:pt x="1131094" y="0"/>
                  </a:lnTo>
                  <a:lnTo>
                    <a:pt x="1154906" y="2381"/>
                  </a:lnTo>
                  <a:lnTo>
                    <a:pt x="1185862" y="16668"/>
                  </a:lnTo>
                  <a:lnTo>
                    <a:pt x="1216819" y="38100"/>
                  </a:lnTo>
                  <a:lnTo>
                    <a:pt x="1257300" y="71437"/>
                  </a:lnTo>
                  <a:lnTo>
                    <a:pt x="1304925" y="116681"/>
                  </a:lnTo>
                  <a:lnTo>
                    <a:pt x="1350169" y="145256"/>
                  </a:lnTo>
                  <a:lnTo>
                    <a:pt x="1397794" y="178593"/>
                  </a:lnTo>
                  <a:lnTo>
                    <a:pt x="1426369" y="202406"/>
                  </a:lnTo>
                  <a:lnTo>
                    <a:pt x="1452562" y="230981"/>
                  </a:lnTo>
                  <a:lnTo>
                    <a:pt x="1466850" y="252412"/>
                  </a:lnTo>
                  <a:lnTo>
                    <a:pt x="1471612" y="276225"/>
                  </a:lnTo>
                  <a:lnTo>
                    <a:pt x="1464469" y="304800"/>
                  </a:lnTo>
                  <a:lnTo>
                    <a:pt x="1443037" y="330993"/>
                  </a:lnTo>
                  <a:lnTo>
                    <a:pt x="1423987" y="354806"/>
                  </a:lnTo>
                  <a:lnTo>
                    <a:pt x="1393031" y="404812"/>
                  </a:lnTo>
                  <a:lnTo>
                    <a:pt x="1362075" y="478631"/>
                  </a:lnTo>
                  <a:lnTo>
                    <a:pt x="1319212" y="607218"/>
                  </a:lnTo>
                  <a:lnTo>
                    <a:pt x="1264444" y="797718"/>
                  </a:lnTo>
                  <a:lnTo>
                    <a:pt x="1257300" y="835818"/>
                  </a:lnTo>
                  <a:lnTo>
                    <a:pt x="1245394" y="942975"/>
                  </a:lnTo>
                  <a:lnTo>
                    <a:pt x="1007269" y="921543"/>
                  </a:lnTo>
                  <a:lnTo>
                    <a:pt x="1064419" y="659606"/>
                  </a:lnTo>
                  <a:lnTo>
                    <a:pt x="1119187" y="404812"/>
                  </a:lnTo>
                  <a:lnTo>
                    <a:pt x="1145381" y="278606"/>
                  </a:lnTo>
                  <a:lnTo>
                    <a:pt x="1147762" y="247650"/>
                  </a:lnTo>
                  <a:lnTo>
                    <a:pt x="1140619" y="221456"/>
                  </a:lnTo>
                  <a:lnTo>
                    <a:pt x="1119187" y="207168"/>
                  </a:lnTo>
                  <a:lnTo>
                    <a:pt x="1083469" y="202406"/>
                  </a:lnTo>
                  <a:lnTo>
                    <a:pt x="1035844" y="209550"/>
                  </a:lnTo>
                  <a:lnTo>
                    <a:pt x="773906" y="278606"/>
                  </a:lnTo>
                  <a:lnTo>
                    <a:pt x="550069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AF7C0CAA-EE38-4114-B836-473EA4D89348}"/>
                </a:ext>
              </a:extLst>
            </p:cNvPr>
            <p:cNvSpPr/>
            <p:nvPr/>
          </p:nvSpPr>
          <p:spPr>
            <a:xfrm>
              <a:off x="4437064" y="5276850"/>
              <a:ext cx="1019175" cy="388938"/>
            </a:xfrm>
            <a:custGeom>
              <a:avLst/>
              <a:gdLst>
                <a:gd name="connsiteX0" fmla="*/ 359569 w 1019175"/>
                <a:gd name="connsiteY0" fmla="*/ 280988 h 388144"/>
                <a:gd name="connsiteX1" fmla="*/ 54769 w 1019175"/>
                <a:gd name="connsiteY1" fmla="*/ 388144 h 388144"/>
                <a:gd name="connsiteX2" fmla="*/ 0 w 1019175"/>
                <a:gd name="connsiteY2" fmla="*/ 228600 h 388144"/>
                <a:gd name="connsiteX3" fmla="*/ 171450 w 1019175"/>
                <a:gd name="connsiteY3" fmla="*/ 176213 h 388144"/>
                <a:gd name="connsiteX4" fmla="*/ 552450 w 1019175"/>
                <a:gd name="connsiteY4" fmla="*/ 66675 h 388144"/>
                <a:gd name="connsiteX5" fmla="*/ 812006 w 1019175"/>
                <a:gd name="connsiteY5" fmla="*/ 0 h 388144"/>
                <a:gd name="connsiteX6" fmla="*/ 1009650 w 1019175"/>
                <a:gd name="connsiteY6" fmla="*/ 42863 h 388144"/>
                <a:gd name="connsiteX7" fmla="*/ 1019175 w 1019175"/>
                <a:gd name="connsiteY7" fmla="*/ 69056 h 388144"/>
                <a:gd name="connsiteX8" fmla="*/ 1016794 w 1019175"/>
                <a:gd name="connsiteY8" fmla="*/ 130969 h 388144"/>
                <a:gd name="connsiteX9" fmla="*/ 1007269 w 1019175"/>
                <a:gd name="connsiteY9" fmla="*/ 150019 h 388144"/>
                <a:gd name="connsiteX10" fmla="*/ 983456 w 1019175"/>
                <a:gd name="connsiteY10" fmla="*/ 180975 h 388144"/>
                <a:gd name="connsiteX11" fmla="*/ 954881 w 1019175"/>
                <a:gd name="connsiteY11" fmla="*/ 200025 h 388144"/>
                <a:gd name="connsiteX12" fmla="*/ 881062 w 1019175"/>
                <a:gd name="connsiteY12" fmla="*/ 209550 h 388144"/>
                <a:gd name="connsiteX13" fmla="*/ 714375 w 1019175"/>
                <a:gd name="connsiteY13" fmla="*/ 207169 h 388144"/>
                <a:gd name="connsiteX14" fmla="*/ 564356 w 1019175"/>
                <a:gd name="connsiteY14" fmla="*/ 221456 h 388144"/>
                <a:gd name="connsiteX15" fmla="*/ 504825 w 1019175"/>
                <a:gd name="connsiteY15" fmla="*/ 238125 h 388144"/>
                <a:gd name="connsiteX16" fmla="*/ 359569 w 1019175"/>
                <a:gd name="connsiteY16" fmla="*/ 280988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9175" h="388144">
                  <a:moveTo>
                    <a:pt x="359569" y="280988"/>
                  </a:moveTo>
                  <a:lnTo>
                    <a:pt x="54769" y="388144"/>
                  </a:lnTo>
                  <a:lnTo>
                    <a:pt x="0" y="228600"/>
                  </a:lnTo>
                  <a:lnTo>
                    <a:pt x="171450" y="176213"/>
                  </a:lnTo>
                  <a:lnTo>
                    <a:pt x="552450" y="66675"/>
                  </a:lnTo>
                  <a:lnTo>
                    <a:pt x="812006" y="0"/>
                  </a:lnTo>
                  <a:lnTo>
                    <a:pt x="1009650" y="42863"/>
                  </a:lnTo>
                  <a:lnTo>
                    <a:pt x="1019175" y="69056"/>
                  </a:lnTo>
                  <a:cubicBezTo>
                    <a:pt x="1018381" y="89694"/>
                    <a:pt x="1017588" y="110331"/>
                    <a:pt x="1016794" y="130969"/>
                  </a:cubicBezTo>
                  <a:lnTo>
                    <a:pt x="1007269" y="150019"/>
                  </a:lnTo>
                  <a:lnTo>
                    <a:pt x="983456" y="180975"/>
                  </a:lnTo>
                  <a:lnTo>
                    <a:pt x="954881" y="200025"/>
                  </a:lnTo>
                  <a:lnTo>
                    <a:pt x="881062" y="209550"/>
                  </a:lnTo>
                  <a:lnTo>
                    <a:pt x="714375" y="207169"/>
                  </a:lnTo>
                  <a:lnTo>
                    <a:pt x="564356" y="221456"/>
                  </a:lnTo>
                  <a:lnTo>
                    <a:pt x="504825" y="238125"/>
                  </a:lnTo>
                  <a:lnTo>
                    <a:pt x="359569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B8BB6A0B-C6A1-46A9-9F24-17664FF98642}"/>
                </a:ext>
              </a:extLst>
            </p:cNvPr>
            <p:cNvSpPr/>
            <p:nvPr/>
          </p:nvSpPr>
          <p:spPr>
            <a:xfrm>
              <a:off x="6161088" y="2265363"/>
              <a:ext cx="1924050" cy="449262"/>
            </a:xfrm>
            <a:custGeom>
              <a:avLst/>
              <a:gdLst>
                <a:gd name="connsiteX0" fmla="*/ 1321594 w 1924050"/>
                <a:gd name="connsiteY0" fmla="*/ 316706 h 450056"/>
                <a:gd name="connsiteX1" fmla="*/ 831056 w 1924050"/>
                <a:gd name="connsiteY1" fmla="*/ 390525 h 450056"/>
                <a:gd name="connsiteX2" fmla="*/ 781050 w 1924050"/>
                <a:gd name="connsiteY2" fmla="*/ 423862 h 450056"/>
                <a:gd name="connsiteX3" fmla="*/ 495300 w 1924050"/>
                <a:gd name="connsiteY3" fmla="*/ 440531 h 450056"/>
                <a:gd name="connsiteX4" fmla="*/ 290512 w 1924050"/>
                <a:gd name="connsiteY4" fmla="*/ 450056 h 450056"/>
                <a:gd name="connsiteX5" fmla="*/ 0 w 1924050"/>
                <a:gd name="connsiteY5" fmla="*/ 388144 h 450056"/>
                <a:gd name="connsiteX6" fmla="*/ 88106 w 1924050"/>
                <a:gd name="connsiteY6" fmla="*/ 276225 h 450056"/>
                <a:gd name="connsiteX7" fmla="*/ 195262 w 1924050"/>
                <a:gd name="connsiteY7" fmla="*/ 292894 h 450056"/>
                <a:gd name="connsiteX8" fmla="*/ 450056 w 1924050"/>
                <a:gd name="connsiteY8" fmla="*/ 285750 h 450056"/>
                <a:gd name="connsiteX9" fmla="*/ 628650 w 1924050"/>
                <a:gd name="connsiteY9" fmla="*/ 264319 h 450056"/>
                <a:gd name="connsiteX10" fmla="*/ 907256 w 1924050"/>
                <a:gd name="connsiteY10" fmla="*/ 211931 h 450056"/>
                <a:gd name="connsiteX11" fmla="*/ 1095375 w 1924050"/>
                <a:gd name="connsiteY11" fmla="*/ 166687 h 450056"/>
                <a:gd name="connsiteX12" fmla="*/ 1347787 w 1924050"/>
                <a:gd name="connsiteY12" fmla="*/ 100012 h 450056"/>
                <a:gd name="connsiteX13" fmla="*/ 1381125 w 1924050"/>
                <a:gd name="connsiteY13" fmla="*/ 78581 h 450056"/>
                <a:gd name="connsiteX14" fmla="*/ 1452562 w 1924050"/>
                <a:gd name="connsiteY14" fmla="*/ 35719 h 450056"/>
                <a:gd name="connsiteX15" fmla="*/ 1497806 w 1924050"/>
                <a:gd name="connsiteY15" fmla="*/ 11906 h 450056"/>
                <a:gd name="connsiteX16" fmla="*/ 1531144 w 1924050"/>
                <a:gd name="connsiteY16" fmla="*/ 0 h 450056"/>
                <a:gd name="connsiteX17" fmla="*/ 1557337 w 1924050"/>
                <a:gd name="connsiteY17" fmla="*/ 2381 h 450056"/>
                <a:gd name="connsiteX18" fmla="*/ 1633537 w 1924050"/>
                <a:gd name="connsiteY18" fmla="*/ 19050 h 450056"/>
                <a:gd name="connsiteX19" fmla="*/ 1750219 w 1924050"/>
                <a:gd name="connsiteY19" fmla="*/ 54769 h 450056"/>
                <a:gd name="connsiteX20" fmla="*/ 1816894 w 1924050"/>
                <a:gd name="connsiteY20" fmla="*/ 78581 h 450056"/>
                <a:gd name="connsiteX21" fmla="*/ 1871662 w 1924050"/>
                <a:gd name="connsiteY21" fmla="*/ 107156 h 450056"/>
                <a:gd name="connsiteX22" fmla="*/ 1907381 w 1924050"/>
                <a:gd name="connsiteY22" fmla="*/ 128587 h 450056"/>
                <a:gd name="connsiteX23" fmla="*/ 1921669 w 1924050"/>
                <a:gd name="connsiteY23" fmla="*/ 140494 h 450056"/>
                <a:gd name="connsiteX24" fmla="*/ 1924050 w 1924050"/>
                <a:gd name="connsiteY24" fmla="*/ 159544 h 450056"/>
                <a:gd name="connsiteX25" fmla="*/ 1909762 w 1924050"/>
                <a:gd name="connsiteY25" fmla="*/ 188119 h 450056"/>
                <a:gd name="connsiteX26" fmla="*/ 1881187 w 1924050"/>
                <a:gd name="connsiteY26" fmla="*/ 219075 h 450056"/>
                <a:gd name="connsiteX27" fmla="*/ 1826419 w 1924050"/>
                <a:gd name="connsiteY27" fmla="*/ 242887 h 450056"/>
                <a:gd name="connsiteX28" fmla="*/ 1766887 w 1924050"/>
                <a:gd name="connsiteY28" fmla="*/ 254794 h 450056"/>
                <a:gd name="connsiteX29" fmla="*/ 1571625 w 1924050"/>
                <a:gd name="connsiteY29" fmla="*/ 280987 h 450056"/>
                <a:gd name="connsiteX30" fmla="*/ 1321594 w 1924050"/>
                <a:gd name="connsiteY30" fmla="*/ 31670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4050" h="450056">
                  <a:moveTo>
                    <a:pt x="1321594" y="316706"/>
                  </a:moveTo>
                  <a:lnTo>
                    <a:pt x="831056" y="390525"/>
                  </a:lnTo>
                  <a:lnTo>
                    <a:pt x="781050" y="423862"/>
                  </a:lnTo>
                  <a:lnTo>
                    <a:pt x="495300" y="440531"/>
                  </a:lnTo>
                  <a:lnTo>
                    <a:pt x="290512" y="450056"/>
                  </a:lnTo>
                  <a:lnTo>
                    <a:pt x="0" y="388144"/>
                  </a:lnTo>
                  <a:lnTo>
                    <a:pt x="88106" y="276225"/>
                  </a:lnTo>
                  <a:lnTo>
                    <a:pt x="195262" y="292894"/>
                  </a:lnTo>
                  <a:lnTo>
                    <a:pt x="450056" y="285750"/>
                  </a:lnTo>
                  <a:lnTo>
                    <a:pt x="628650" y="264319"/>
                  </a:lnTo>
                  <a:lnTo>
                    <a:pt x="907256" y="211931"/>
                  </a:lnTo>
                  <a:lnTo>
                    <a:pt x="1095375" y="166687"/>
                  </a:lnTo>
                  <a:lnTo>
                    <a:pt x="1347787" y="100012"/>
                  </a:lnTo>
                  <a:lnTo>
                    <a:pt x="1381125" y="78581"/>
                  </a:lnTo>
                  <a:lnTo>
                    <a:pt x="1452562" y="35719"/>
                  </a:lnTo>
                  <a:lnTo>
                    <a:pt x="1497806" y="11906"/>
                  </a:lnTo>
                  <a:lnTo>
                    <a:pt x="1531144" y="0"/>
                  </a:lnTo>
                  <a:lnTo>
                    <a:pt x="1557337" y="2381"/>
                  </a:lnTo>
                  <a:lnTo>
                    <a:pt x="1633537" y="19050"/>
                  </a:lnTo>
                  <a:lnTo>
                    <a:pt x="1750219" y="54769"/>
                  </a:lnTo>
                  <a:lnTo>
                    <a:pt x="1816894" y="78581"/>
                  </a:lnTo>
                  <a:lnTo>
                    <a:pt x="1871662" y="107156"/>
                  </a:lnTo>
                  <a:lnTo>
                    <a:pt x="1907381" y="128587"/>
                  </a:lnTo>
                  <a:lnTo>
                    <a:pt x="1921669" y="140494"/>
                  </a:lnTo>
                  <a:lnTo>
                    <a:pt x="1924050" y="159544"/>
                  </a:lnTo>
                  <a:lnTo>
                    <a:pt x="1909762" y="188119"/>
                  </a:lnTo>
                  <a:lnTo>
                    <a:pt x="1881187" y="219075"/>
                  </a:lnTo>
                  <a:lnTo>
                    <a:pt x="1826419" y="242887"/>
                  </a:lnTo>
                  <a:lnTo>
                    <a:pt x="1766887" y="254794"/>
                  </a:lnTo>
                  <a:lnTo>
                    <a:pt x="1571625" y="280987"/>
                  </a:lnTo>
                  <a:lnTo>
                    <a:pt x="1321594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2329AA16-8205-4FA6-8745-273A8A80F58F}"/>
                </a:ext>
              </a:extLst>
            </p:cNvPr>
            <p:cNvSpPr/>
            <p:nvPr/>
          </p:nvSpPr>
          <p:spPr>
            <a:xfrm>
              <a:off x="5611814" y="3340101"/>
              <a:ext cx="2954337" cy="650875"/>
            </a:xfrm>
            <a:custGeom>
              <a:avLst/>
              <a:gdLst>
                <a:gd name="connsiteX0" fmla="*/ 2099362 w 2953637"/>
                <a:gd name="connsiteY0" fmla="*/ 308140 h 651353"/>
                <a:gd name="connsiteX1" fmla="*/ 1608341 w 2953637"/>
                <a:gd name="connsiteY1" fmla="*/ 343213 h 651353"/>
                <a:gd name="connsiteX2" fmla="*/ 1392894 w 2953637"/>
                <a:gd name="connsiteY2" fmla="*/ 373276 h 651353"/>
                <a:gd name="connsiteX3" fmla="*/ 1159910 w 2953637"/>
                <a:gd name="connsiteY3" fmla="*/ 413359 h 651353"/>
                <a:gd name="connsiteX4" fmla="*/ 997071 w 2953637"/>
                <a:gd name="connsiteY4" fmla="*/ 448432 h 651353"/>
                <a:gd name="connsiteX5" fmla="*/ 874316 w 2953637"/>
                <a:gd name="connsiteY5" fmla="*/ 478494 h 651353"/>
                <a:gd name="connsiteX6" fmla="*/ 754066 w 2953637"/>
                <a:gd name="connsiteY6" fmla="*/ 513567 h 651353"/>
                <a:gd name="connsiteX7" fmla="*/ 663879 w 2953637"/>
                <a:gd name="connsiteY7" fmla="*/ 546135 h 651353"/>
                <a:gd name="connsiteX8" fmla="*/ 571186 w 2953637"/>
                <a:gd name="connsiteY8" fmla="*/ 591228 h 651353"/>
                <a:gd name="connsiteX9" fmla="*/ 523588 w 2953637"/>
                <a:gd name="connsiteY9" fmla="*/ 618786 h 651353"/>
                <a:gd name="connsiteX10" fmla="*/ 480999 w 2953637"/>
                <a:gd name="connsiteY10" fmla="*/ 638827 h 651353"/>
                <a:gd name="connsiteX11" fmla="*/ 445926 w 2953637"/>
                <a:gd name="connsiteY11" fmla="*/ 648848 h 651353"/>
                <a:gd name="connsiteX12" fmla="*/ 425885 w 2953637"/>
                <a:gd name="connsiteY12" fmla="*/ 651353 h 651353"/>
                <a:gd name="connsiteX13" fmla="*/ 400832 w 2953637"/>
                <a:gd name="connsiteY13" fmla="*/ 648848 h 651353"/>
                <a:gd name="connsiteX14" fmla="*/ 348223 w 2953637"/>
                <a:gd name="connsiteY14" fmla="*/ 628806 h 651353"/>
                <a:gd name="connsiteX15" fmla="*/ 278077 w 2953637"/>
                <a:gd name="connsiteY15" fmla="*/ 588723 h 651353"/>
                <a:gd name="connsiteX16" fmla="*/ 210437 w 2953637"/>
                <a:gd name="connsiteY16" fmla="*/ 538619 h 651353"/>
                <a:gd name="connsiteX17" fmla="*/ 145301 w 2953637"/>
                <a:gd name="connsiteY17" fmla="*/ 483505 h 651353"/>
                <a:gd name="connsiteX18" fmla="*/ 92692 w 2953637"/>
                <a:gd name="connsiteY18" fmla="*/ 433400 h 651353"/>
                <a:gd name="connsiteX19" fmla="*/ 72651 w 2953637"/>
                <a:gd name="connsiteY19" fmla="*/ 408348 h 651353"/>
                <a:gd name="connsiteX20" fmla="*/ 45093 w 2953637"/>
                <a:gd name="connsiteY20" fmla="*/ 375781 h 651353"/>
                <a:gd name="connsiteX21" fmla="*/ 25052 w 2953637"/>
                <a:gd name="connsiteY21" fmla="*/ 343213 h 651353"/>
                <a:gd name="connsiteX22" fmla="*/ 10020 w 2953637"/>
                <a:gd name="connsiteY22" fmla="*/ 308140 h 651353"/>
                <a:gd name="connsiteX23" fmla="*/ 0 w 2953637"/>
                <a:gd name="connsiteY23" fmla="*/ 275573 h 651353"/>
                <a:gd name="connsiteX24" fmla="*/ 0 w 2953637"/>
                <a:gd name="connsiteY24" fmla="*/ 255531 h 651353"/>
                <a:gd name="connsiteX25" fmla="*/ 10020 w 2953637"/>
                <a:gd name="connsiteY25" fmla="*/ 240500 h 651353"/>
                <a:gd name="connsiteX26" fmla="*/ 37578 w 2953637"/>
                <a:gd name="connsiteY26" fmla="*/ 235489 h 651353"/>
                <a:gd name="connsiteX27" fmla="*/ 52609 w 2953637"/>
                <a:gd name="connsiteY27" fmla="*/ 243005 h 651353"/>
                <a:gd name="connsiteX28" fmla="*/ 77661 w 2953637"/>
                <a:gd name="connsiteY28" fmla="*/ 273067 h 651353"/>
                <a:gd name="connsiteX29" fmla="*/ 127765 w 2953637"/>
                <a:gd name="connsiteY29" fmla="*/ 318161 h 651353"/>
                <a:gd name="connsiteX30" fmla="*/ 170354 w 2953637"/>
                <a:gd name="connsiteY30" fmla="*/ 350729 h 651353"/>
                <a:gd name="connsiteX31" fmla="*/ 220458 w 2953637"/>
                <a:gd name="connsiteY31" fmla="*/ 380791 h 651353"/>
                <a:gd name="connsiteX32" fmla="*/ 273067 w 2953637"/>
                <a:gd name="connsiteY32" fmla="*/ 400833 h 651353"/>
                <a:gd name="connsiteX33" fmla="*/ 333192 w 2953637"/>
                <a:gd name="connsiteY33" fmla="*/ 408348 h 651353"/>
                <a:gd name="connsiteX34" fmla="*/ 388306 w 2953637"/>
                <a:gd name="connsiteY34" fmla="*/ 405843 h 651353"/>
                <a:gd name="connsiteX35" fmla="*/ 455947 w 2953637"/>
                <a:gd name="connsiteY35" fmla="*/ 390812 h 651353"/>
                <a:gd name="connsiteX36" fmla="*/ 553650 w 2953637"/>
                <a:gd name="connsiteY36" fmla="*/ 365760 h 651353"/>
                <a:gd name="connsiteX37" fmla="*/ 1124837 w 2953637"/>
                <a:gd name="connsiteY37" fmla="*/ 245510 h 651353"/>
                <a:gd name="connsiteX38" fmla="*/ 1397904 w 2953637"/>
                <a:gd name="connsiteY38" fmla="*/ 195406 h 651353"/>
                <a:gd name="connsiteX39" fmla="*/ 1615857 w 2953637"/>
                <a:gd name="connsiteY39" fmla="*/ 165343 h 651353"/>
                <a:gd name="connsiteX40" fmla="*/ 1898945 w 2953637"/>
                <a:gd name="connsiteY40" fmla="*/ 120250 h 651353"/>
                <a:gd name="connsiteX41" fmla="*/ 2269716 w 2953637"/>
                <a:gd name="connsiteY41" fmla="*/ 80166 h 651353"/>
                <a:gd name="connsiteX42" fmla="*/ 2379945 w 2953637"/>
                <a:gd name="connsiteY42" fmla="*/ 70146 h 651353"/>
                <a:gd name="connsiteX43" fmla="*/ 2415018 w 2953637"/>
                <a:gd name="connsiteY43" fmla="*/ 47599 h 651353"/>
                <a:gd name="connsiteX44" fmla="*/ 2495184 w 2953637"/>
                <a:gd name="connsiteY44" fmla="*/ 15031 h 651353"/>
                <a:gd name="connsiteX45" fmla="*/ 2567835 w 2953637"/>
                <a:gd name="connsiteY45" fmla="*/ 0 h 651353"/>
                <a:gd name="connsiteX46" fmla="*/ 2595392 w 2953637"/>
                <a:gd name="connsiteY46" fmla="*/ 2505 h 651353"/>
                <a:gd name="connsiteX47" fmla="*/ 2678064 w 2953637"/>
                <a:gd name="connsiteY47" fmla="*/ 30062 h 651353"/>
                <a:gd name="connsiteX48" fmla="*/ 2765746 w 2953637"/>
                <a:gd name="connsiteY48" fmla="*/ 65135 h 651353"/>
                <a:gd name="connsiteX49" fmla="*/ 2823366 w 2953637"/>
                <a:gd name="connsiteY49" fmla="*/ 90187 h 651353"/>
                <a:gd name="connsiteX50" fmla="*/ 2843408 w 2953637"/>
                <a:gd name="connsiteY50" fmla="*/ 105219 h 651353"/>
                <a:gd name="connsiteX51" fmla="*/ 2898522 w 2953637"/>
                <a:gd name="connsiteY51" fmla="*/ 142797 h 651353"/>
                <a:gd name="connsiteX52" fmla="*/ 2933595 w 2953637"/>
                <a:gd name="connsiteY52" fmla="*/ 172859 h 651353"/>
                <a:gd name="connsiteX53" fmla="*/ 2948626 w 2953637"/>
                <a:gd name="connsiteY53" fmla="*/ 187890 h 651353"/>
                <a:gd name="connsiteX54" fmla="*/ 2953637 w 2953637"/>
                <a:gd name="connsiteY54" fmla="*/ 200416 h 651353"/>
                <a:gd name="connsiteX55" fmla="*/ 2953637 w 2953637"/>
                <a:gd name="connsiteY55" fmla="*/ 225468 h 651353"/>
                <a:gd name="connsiteX56" fmla="*/ 2936100 w 2953637"/>
                <a:gd name="connsiteY56" fmla="*/ 273067 h 651353"/>
                <a:gd name="connsiteX57" fmla="*/ 2916059 w 2953637"/>
                <a:gd name="connsiteY57" fmla="*/ 290604 h 651353"/>
                <a:gd name="connsiteX58" fmla="*/ 2853429 w 2953637"/>
                <a:gd name="connsiteY58" fmla="*/ 298119 h 651353"/>
                <a:gd name="connsiteX59" fmla="*/ 2442575 w 2953637"/>
                <a:gd name="connsiteY59" fmla="*/ 295614 h 651353"/>
                <a:gd name="connsiteX60" fmla="*/ 2099362 w 2953637"/>
                <a:gd name="connsiteY60" fmla="*/ 308140 h 65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953637" h="651353">
                  <a:moveTo>
                    <a:pt x="2099362" y="308140"/>
                  </a:moveTo>
                  <a:lnTo>
                    <a:pt x="1608341" y="343213"/>
                  </a:lnTo>
                  <a:lnTo>
                    <a:pt x="1392894" y="373276"/>
                  </a:lnTo>
                  <a:lnTo>
                    <a:pt x="1159910" y="413359"/>
                  </a:lnTo>
                  <a:lnTo>
                    <a:pt x="997071" y="448432"/>
                  </a:lnTo>
                  <a:lnTo>
                    <a:pt x="874316" y="478494"/>
                  </a:lnTo>
                  <a:lnTo>
                    <a:pt x="754066" y="513567"/>
                  </a:lnTo>
                  <a:lnTo>
                    <a:pt x="663879" y="546135"/>
                  </a:lnTo>
                  <a:lnTo>
                    <a:pt x="571186" y="591228"/>
                  </a:lnTo>
                  <a:lnTo>
                    <a:pt x="523588" y="618786"/>
                  </a:lnTo>
                  <a:lnTo>
                    <a:pt x="480999" y="638827"/>
                  </a:lnTo>
                  <a:lnTo>
                    <a:pt x="445926" y="648848"/>
                  </a:lnTo>
                  <a:lnTo>
                    <a:pt x="425885" y="651353"/>
                  </a:lnTo>
                  <a:lnTo>
                    <a:pt x="400832" y="648848"/>
                  </a:lnTo>
                  <a:lnTo>
                    <a:pt x="348223" y="628806"/>
                  </a:lnTo>
                  <a:lnTo>
                    <a:pt x="278077" y="588723"/>
                  </a:lnTo>
                  <a:lnTo>
                    <a:pt x="210437" y="538619"/>
                  </a:lnTo>
                  <a:lnTo>
                    <a:pt x="145301" y="483505"/>
                  </a:lnTo>
                  <a:lnTo>
                    <a:pt x="92692" y="433400"/>
                  </a:lnTo>
                  <a:lnTo>
                    <a:pt x="72651" y="408348"/>
                  </a:lnTo>
                  <a:lnTo>
                    <a:pt x="45093" y="375781"/>
                  </a:lnTo>
                  <a:lnTo>
                    <a:pt x="25052" y="343213"/>
                  </a:lnTo>
                  <a:lnTo>
                    <a:pt x="10020" y="308140"/>
                  </a:lnTo>
                  <a:lnTo>
                    <a:pt x="0" y="275573"/>
                  </a:lnTo>
                  <a:lnTo>
                    <a:pt x="0" y="255531"/>
                  </a:lnTo>
                  <a:lnTo>
                    <a:pt x="10020" y="240500"/>
                  </a:lnTo>
                  <a:lnTo>
                    <a:pt x="37578" y="235489"/>
                  </a:lnTo>
                  <a:lnTo>
                    <a:pt x="52609" y="243005"/>
                  </a:lnTo>
                  <a:lnTo>
                    <a:pt x="77661" y="273067"/>
                  </a:lnTo>
                  <a:lnTo>
                    <a:pt x="127765" y="318161"/>
                  </a:lnTo>
                  <a:lnTo>
                    <a:pt x="170354" y="350729"/>
                  </a:lnTo>
                  <a:lnTo>
                    <a:pt x="220458" y="380791"/>
                  </a:lnTo>
                  <a:lnTo>
                    <a:pt x="273067" y="400833"/>
                  </a:lnTo>
                  <a:lnTo>
                    <a:pt x="333192" y="408348"/>
                  </a:lnTo>
                  <a:lnTo>
                    <a:pt x="388306" y="405843"/>
                  </a:lnTo>
                  <a:lnTo>
                    <a:pt x="455947" y="390812"/>
                  </a:lnTo>
                  <a:lnTo>
                    <a:pt x="553650" y="365760"/>
                  </a:lnTo>
                  <a:lnTo>
                    <a:pt x="1124837" y="245510"/>
                  </a:lnTo>
                  <a:lnTo>
                    <a:pt x="1397904" y="195406"/>
                  </a:lnTo>
                  <a:lnTo>
                    <a:pt x="1615857" y="165343"/>
                  </a:lnTo>
                  <a:lnTo>
                    <a:pt x="1898945" y="120250"/>
                  </a:lnTo>
                  <a:lnTo>
                    <a:pt x="2269716" y="80166"/>
                  </a:lnTo>
                  <a:lnTo>
                    <a:pt x="2379945" y="70146"/>
                  </a:lnTo>
                  <a:lnTo>
                    <a:pt x="2415018" y="47599"/>
                  </a:lnTo>
                  <a:lnTo>
                    <a:pt x="2495184" y="15031"/>
                  </a:lnTo>
                  <a:lnTo>
                    <a:pt x="2567835" y="0"/>
                  </a:lnTo>
                  <a:lnTo>
                    <a:pt x="2595392" y="2505"/>
                  </a:lnTo>
                  <a:lnTo>
                    <a:pt x="2678064" y="30062"/>
                  </a:lnTo>
                  <a:lnTo>
                    <a:pt x="2765746" y="65135"/>
                  </a:lnTo>
                  <a:lnTo>
                    <a:pt x="2823366" y="90187"/>
                  </a:lnTo>
                  <a:lnTo>
                    <a:pt x="2843408" y="105219"/>
                  </a:lnTo>
                  <a:lnTo>
                    <a:pt x="2898522" y="142797"/>
                  </a:lnTo>
                  <a:lnTo>
                    <a:pt x="2933595" y="172859"/>
                  </a:lnTo>
                  <a:lnTo>
                    <a:pt x="2948626" y="187890"/>
                  </a:lnTo>
                  <a:lnTo>
                    <a:pt x="2953637" y="200416"/>
                  </a:lnTo>
                  <a:lnTo>
                    <a:pt x="2953637" y="225468"/>
                  </a:lnTo>
                  <a:lnTo>
                    <a:pt x="2936100" y="273067"/>
                  </a:lnTo>
                  <a:lnTo>
                    <a:pt x="2916059" y="290604"/>
                  </a:lnTo>
                  <a:lnTo>
                    <a:pt x="2853429" y="298119"/>
                  </a:lnTo>
                  <a:lnTo>
                    <a:pt x="2442575" y="295614"/>
                  </a:lnTo>
                  <a:lnTo>
                    <a:pt x="2099362" y="3081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A689F84D-5680-4C05-86A2-F03E92B3907A}"/>
                </a:ext>
              </a:extLst>
            </p:cNvPr>
            <p:cNvSpPr/>
            <p:nvPr/>
          </p:nvSpPr>
          <p:spPr>
            <a:xfrm rot="16200000">
              <a:off x="5331620" y="4102895"/>
              <a:ext cx="3468687" cy="473075"/>
            </a:xfrm>
            <a:custGeom>
              <a:avLst/>
              <a:gdLst>
                <a:gd name="connsiteX0" fmla="*/ 1797070 w 3470105"/>
                <a:gd name="connsiteY0" fmla="*/ 421143 h 473065"/>
                <a:gd name="connsiteX1" fmla="*/ 1263430 w 3470105"/>
                <a:gd name="connsiteY1" fmla="*/ 403836 h 473065"/>
                <a:gd name="connsiteX2" fmla="*/ 974976 w 3470105"/>
                <a:gd name="connsiteY2" fmla="*/ 392298 h 473065"/>
                <a:gd name="connsiteX3" fmla="*/ 703829 w 3470105"/>
                <a:gd name="connsiteY3" fmla="*/ 380759 h 473065"/>
                <a:gd name="connsiteX4" fmla="*/ 524987 w 3470105"/>
                <a:gd name="connsiteY4" fmla="*/ 369221 h 473065"/>
                <a:gd name="connsiteX5" fmla="*/ 406721 w 3470105"/>
                <a:gd name="connsiteY5" fmla="*/ 360568 h 473065"/>
                <a:gd name="connsiteX6" fmla="*/ 282685 w 3470105"/>
                <a:gd name="connsiteY6" fmla="*/ 346145 h 473065"/>
                <a:gd name="connsiteX7" fmla="*/ 173073 w 3470105"/>
                <a:gd name="connsiteY7" fmla="*/ 331722 h 473065"/>
                <a:gd name="connsiteX8" fmla="*/ 112497 w 3470105"/>
                <a:gd name="connsiteY8" fmla="*/ 320184 h 473065"/>
                <a:gd name="connsiteX9" fmla="*/ 60576 w 3470105"/>
                <a:gd name="connsiteY9" fmla="*/ 308646 h 473065"/>
                <a:gd name="connsiteX10" fmla="*/ 28846 w 3470105"/>
                <a:gd name="connsiteY10" fmla="*/ 297108 h 473065"/>
                <a:gd name="connsiteX11" fmla="*/ 8654 w 3470105"/>
                <a:gd name="connsiteY11" fmla="*/ 285570 h 473065"/>
                <a:gd name="connsiteX12" fmla="*/ 0 w 3470105"/>
                <a:gd name="connsiteY12" fmla="*/ 268262 h 473065"/>
                <a:gd name="connsiteX13" fmla="*/ 2885 w 3470105"/>
                <a:gd name="connsiteY13" fmla="*/ 242301 h 473065"/>
                <a:gd name="connsiteX14" fmla="*/ 34615 w 3470105"/>
                <a:gd name="connsiteY14" fmla="*/ 207687 h 473065"/>
                <a:gd name="connsiteX15" fmla="*/ 63460 w 3470105"/>
                <a:gd name="connsiteY15" fmla="*/ 196149 h 473065"/>
                <a:gd name="connsiteX16" fmla="*/ 594216 w 3470105"/>
                <a:gd name="connsiteY16" fmla="*/ 164419 h 473065"/>
                <a:gd name="connsiteX17" fmla="*/ 1081704 w 3470105"/>
                <a:gd name="connsiteY17" fmla="*/ 149996 h 473065"/>
                <a:gd name="connsiteX18" fmla="*/ 1661497 w 3470105"/>
                <a:gd name="connsiteY18" fmla="*/ 149996 h 473065"/>
                <a:gd name="connsiteX19" fmla="*/ 2371094 w 3470105"/>
                <a:gd name="connsiteY19" fmla="*/ 152881 h 473065"/>
                <a:gd name="connsiteX20" fmla="*/ 2515321 w 3470105"/>
                <a:gd name="connsiteY20" fmla="*/ 152881 h 473065"/>
                <a:gd name="connsiteX21" fmla="*/ 3196073 w 3470105"/>
                <a:gd name="connsiteY21" fmla="*/ 155765 h 473065"/>
                <a:gd name="connsiteX22" fmla="*/ 3265303 w 3470105"/>
                <a:gd name="connsiteY22" fmla="*/ 147112 h 473065"/>
                <a:gd name="connsiteX23" fmla="*/ 3305686 w 3470105"/>
                <a:gd name="connsiteY23" fmla="*/ 135573 h 473065"/>
                <a:gd name="connsiteX24" fmla="*/ 3337416 w 3470105"/>
                <a:gd name="connsiteY24" fmla="*/ 118266 h 473065"/>
                <a:gd name="connsiteX25" fmla="*/ 3363377 w 3470105"/>
                <a:gd name="connsiteY25" fmla="*/ 92305 h 473065"/>
                <a:gd name="connsiteX26" fmla="*/ 3415299 w 3470105"/>
                <a:gd name="connsiteY26" fmla="*/ 0 h 473065"/>
                <a:gd name="connsiteX27" fmla="*/ 3470105 w 3470105"/>
                <a:gd name="connsiteY27" fmla="*/ 141342 h 473065"/>
                <a:gd name="connsiteX28" fmla="*/ 3389338 w 3470105"/>
                <a:gd name="connsiteY28" fmla="*/ 262493 h 473065"/>
                <a:gd name="connsiteX29" fmla="*/ 3334532 w 3470105"/>
                <a:gd name="connsiteY29" fmla="*/ 372106 h 473065"/>
                <a:gd name="connsiteX30" fmla="*/ 3299917 w 3470105"/>
                <a:gd name="connsiteY30" fmla="*/ 447104 h 473065"/>
                <a:gd name="connsiteX31" fmla="*/ 3291263 w 3470105"/>
                <a:gd name="connsiteY31" fmla="*/ 470180 h 473065"/>
                <a:gd name="connsiteX32" fmla="*/ 3271072 w 3470105"/>
                <a:gd name="connsiteY32" fmla="*/ 473065 h 473065"/>
                <a:gd name="connsiteX33" fmla="*/ 3236457 w 3470105"/>
                <a:gd name="connsiteY33" fmla="*/ 467296 h 473065"/>
                <a:gd name="connsiteX34" fmla="*/ 3190304 w 3470105"/>
                <a:gd name="connsiteY34" fmla="*/ 452873 h 473065"/>
                <a:gd name="connsiteX35" fmla="*/ 3132614 w 3470105"/>
                <a:gd name="connsiteY35" fmla="*/ 418259 h 473065"/>
                <a:gd name="connsiteX36" fmla="*/ 2549936 w 3470105"/>
                <a:gd name="connsiteY36" fmla="*/ 421143 h 473065"/>
                <a:gd name="connsiteX37" fmla="*/ 2402824 w 3470105"/>
                <a:gd name="connsiteY37" fmla="*/ 412489 h 473065"/>
                <a:gd name="connsiteX38" fmla="*/ 1797070 w 3470105"/>
                <a:gd name="connsiteY38" fmla="*/ 421143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70105" h="473065">
                  <a:moveTo>
                    <a:pt x="1797070" y="421143"/>
                  </a:moveTo>
                  <a:lnTo>
                    <a:pt x="1263430" y="403836"/>
                  </a:lnTo>
                  <a:lnTo>
                    <a:pt x="974976" y="392298"/>
                  </a:lnTo>
                  <a:lnTo>
                    <a:pt x="703829" y="380759"/>
                  </a:lnTo>
                  <a:lnTo>
                    <a:pt x="524987" y="369221"/>
                  </a:lnTo>
                  <a:lnTo>
                    <a:pt x="406721" y="360568"/>
                  </a:lnTo>
                  <a:lnTo>
                    <a:pt x="282685" y="346145"/>
                  </a:lnTo>
                  <a:lnTo>
                    <a:pt x="173073" y="331722"/>
                  </a:lnTo>
                  <a:lnTo>
                    <a:pt x="112497" y="320184"/>
                  </a:lnTo>
                  <a:lnTo>
                    <a:pt x="60576" y="308646"/>
                  </a:lnTo>
                  <a:lnTo>
                    <a:pt x="28846" y="297108"/>
                  </a:lnTo>
                  <a:lnTo>
                    <a:pt x="8654" y="285570"/>
                  </a:lnTo>
                  <a:lnTo>
                    <a:pt x="0" y="268262"/>
                  </a:lnTo>
                  <a:lnTo>
                    <a:pt x="2885" y="242301"/>
                  </a:lnTo>
                  <a:lnTo>
                    <a:pt x="34615" y="207687"/>
                  </a:lnTo>
                  <a:lnTo>
                    <a:pt x="63460" y="196149"/>
                  </a:lnTo>
                  <a:lnTo>
                    <a:pt x="594216" y="164419"/>
                  </a:lnTo>
                  <a:lnTo>
                    <a:pt x="1081704" y="149996"/>
                  </a:lnTo>
                  <a:lnTo>
                    <a:pt x="1661497" y="149996"/>
                  </a:lnTo>
                  <a:lnTo>
                    <a:pt x="2371094" y="152881"/>
                  </a:lnTo>
                  <a:lnTo>
                    <a:pt x="2515321" y="152881"/>
                  </a:lnTo>
                  <a:lnTo>
                    <a:pt x="3196073" y="155765"/>
                  </a:lnTo>
                  <a:lnTo>
                    <a:pt x="3265303" y="147112"/>
                  </a:lnTo>
                  <a:lnTo>
                    <a:pt x="3305686" y="135573"/>
                  </a:lnTo>
                  <a:lnTo>
                    <a:pt x="3337416" y="118266"/>
                  </a:lnTo>
                  <a:lnTo>
                    <a:pt x="3363377" y="92305"/>
                  </a:lnTo>
                  <a:lnTo>
                    <a:pt x="3415299" y="0"/>
                  </a:lnTo>
                  <a:lnTo>
                    <a:pt x="3470105" y="141342"/>
                  </a:lnTo>
                  <a:lnTo>
                    <a:pt x="3389338" y="262493"/>
                  </a:lnTo>
                  <a:lnTo>
                    <a:pt x="3334532" y="372106"/>
                  </a:lnTo>
                  <a:lnTo>
                    <a:pt x="3299917" y="447104"/>
                  </a:lnTo>
                  <a:lnTo>
                    <a:pt x="3291263" y="470180"/>
                  </a:lnTo>
                  <a:lnTo>
                    <a:pt x="3271072" y="473065"/>
                  </a:lnTo>
                  <a:lnTo>
                    <a:pt x="3236457" y="467296"/>
                  </a:lnTo>
                  <a:lnTo>
                    <a:pt x="3190304" y="452873"/>
                  </a:lnTo>
                  <a:lnTo>
                    <a:pt x="3132614" y="418259"/>
                  </a:lnTo>
                  <a:lnTo>
                    <a:pt x="2549936" y="421143"/>
                  </a:lnTo>
                  <a:lnTo>
                    <a:pt x="2402824" y="412489"/>
                  </a:lnTo>
                  <a:lnTo>
                    <a:pt x="1797070" y="421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496739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FAC19539-2EFE-43D2-9A5C-723E3077FD34}"/>
              </a:ext>
            </a:extLst>
          </p:cNvPr>
          <p:cNvSpPr/>
          <p:nvPr/>
        </p:nvSpPr>
        <p:spPr>
          <a:xfrm>
            <a:off x="4538664" y="1641475"/>
            <a:ext cx="2643187" cy="476250"/>
          </a:xfrm>
          <a:custGeom>
            <a:avLst/>
            <a:gdLst>
              <a:gd name="connsiteX0" fmla="*/ 751114 w 2642507"/>
              <a:gd name="connsiteY0" fmla="*/ 206829 h 476250"/>
              <a:gd name="connsiteX1" fmla="*/ 1219200 w 2642507"/>
              <a:gd name="connsiteY1" fmla="*/ 149679 h 476250"/>
              <a:gd name="connsiteX2" fmla="*/ 1583871 w 2642507"/>
              <a:gd name="connsiteY2" fmla="*/ 111579 h 476250"/>
              <a:gd name="connsiteX3" fmla="*/ 1880507 w 2642507"/>
              <a:gd name="connsiteY3" fmla="*/ 81643 h 476250"/>
              <a:gd name="connsiteX4" fmla="*/ 2008414 w 2642507"/>
              <a:gd name="connsiteY4" fmla="*/ 54429 h 476250"/>
              <a:gd name="connsiteX5" fmla="*/ 2185307 w 2642507"/>
              <a:gd name="connsiteY5" fmla="*/ 16329 h 476250"/>
              <a:gd name="connsiteX6" fmla="*/ 2247900 w 2642507"/>
              <a:gd name="connsiteY6" fmla="*/ 2722 h 476250"/>
              <a:gd name="connsiteX7" fmla="*/ 2280557 w 2642507"/>
              <a:gd name="connsiteY7" fmla="*/ 0 h 476250"/>
              <a:gd name="connsiteX8" fmla="*/ 2332264 w 2642507"/>
              <a:gd name="connsiteY8" fmla="*/ 10886 h 476250"/>
              <a:gd name="connsiteX9" fmla="*/ 2457450 w 2642507"/>
              <a:gd name="connsiteY9" fmla="*/ 57150 h 476250"/>
              <a:gd name="connsiteX10" fmla="*/ 2533650 w 2642507"/>
              <a:gd name="connsiteY10" fmla="*/ 100693 h 476250"/>
              <a:gd name="connsiteX11" fmla="*/ 2593521 w 2642507"/>
              <a:gd name="connsiteY11" fmla="*/ 136072 h 476250"/>
              <a:gd name="connsiteX12" fmla="*/ 2626178 w 2642507"/>
              <a:gd name="connsiteY12" fmla="*/ 163286 h 476250"/>
              <a:gd name="connsiteX13" fmla="*/ 2637064 w 2642507"/>
              <a:gd name="connsiteY13" fmla="*/ 176893 h 476250"/>
              <a:gd name="connsiteX14" fmla="*/ 2642507 w 2642507"/>
              <a:gd name="connsiteY14" fmla="*/ 201386 h 476250"/>
              <a:gd name="connsiteX15" fmla="*/ 2634343 w 2642507"/>
              <a:gd name="connsiteY15" fmla="*/ 220436 h 476250"/>
              <a:gd name="connsiteX16" fmla="*/ 2607128 w 2642507"/>
              <a:gd name="connsiteY16" fmla="*/ 244929 h 476250"/>
              <a:gd name="connsiteX17" fmla="*/ 2558143 w 2642507"/>
              <a:gd name="connsiteY17" fmla="*/ 266700 h 476250"/>
              <a:gd name="connsiteX18" fmla="*/ 2514600 w 2642507"/>
              <a:gd name="connsiteY18" fmla="*/ 274865 h 476250"/>
              <a:gd name="connsiteX19" fmla="*/ 2473778 w 2642507"/>
              <a:gd name="connsiteY19" fmla="*/ 280308 h 476250"/>
              <a:gd name="connsiteX20" fmla="*/ 2427514 w 2642507"/>
              <a:gd name="connsiteY20" fmla="*/ 280308 h 476250"/>
              <a:gd name="connsiteX21" fmla="*/ 2392136 w 2642507"/>
              <a:gd name="connsiteY21" fmla="*/ 272143 h 476250"/>
              <a:gd name="connsiteX22" fmla="*/ 2321378 w 2642507"/>
              <a:gd name="connsiteY22" fmla="*/ 263979 h 476250"/>
              <a:gd name="connsiteX23" fmla="*/ 2209800 w 2642507"/>
              <a:gd name="connsiteY23" fmla="*/ 263979 h 476250"/>
              <a:gd name="connsiteX24" fmla="*/ 1796143 w 2642507"/>
              <a:gd name="connsiteY24" fmla="*/ 283029 h 476250"/>
              <a:gd name="connsiteX25" fmla="*/ 1445078 w 2642507"/>
              <a:gd name="connsiteY25" fmla="*/ 304800 h 476250"/>
              <a:gd name="connsiteX26" fmla="*/ 1213757 w 2642507"/>
              <a:gd name="connsiteY26" fmla="*/ 326572 h 476250"/>
              <a:gd name="connsiteX27" fmla="*/ 971550 w 2642507"/>
              <a:gd name="connsiteY27" fmla="*/ 359229 h 476250"/>
              <a:gd name="connsiteX28" fmla="*/ 650421 w 2642507"/>
              <a:gd name="connsiteY28" fmla="*/ 405493 h 476250"/>
              <a:gd name="connsiteX29" fmla="*/ 361950 w 2642507"/>
              <a:gd name="connsiteY29" fmla="*/ 462643 h 476250"/>
              <a:gd name="connsiteX30" fmla="*/ 310243 w 2642507"/>
              <a:gd name="connsiteY30" fmla="*/ 473529 h 476250"/>
              <a:gd name="connsiteX31" fmla="*/ 288471 w 2642507"/>
              <a:gd name="connsiteY31" fmla="*/ 476250 h 476250"/>
              <a:gd name="connsiteX32" fmla="*/ 244928 w 2642507"/>
              <a:gd name="connsiteY32" fmla="*/ 459922 h 476250"/>
              <a:gd name="connsiteX33" fmla="*/ 201386 w 2642507"/>
              <a:gd name="connsiteY33" fmla="*/ 435429 h 476250"/>
              <a:gd name="connsiteX34" fmla="*/ 152400 w 2642507"/>
              <a:gd name="connsiteY34" fmla="*/ 397329 h 476250"/>
              <a:gd name="connsiteX35" fmla="*/ 100693 w 2642507"/>
              <a:gd name="connsiteY35" fmla="*/ 337458 h 476250"/>
              <a:gd name="connsiteX36" fmla="*/ 40821 w 2642507"/>
              <a:gd name="connsiteY36" fmla="*/ 272143 h 476250"/>
              <a:gd name="connsiteX37" fmla="*/ 5443 w 2642507"/>
              <a:gd name="connsiteY37" fmla="*/ 214993 h 476250"/>
              <a:gd name="connsiteX38" fmla="*/ 0 w 2642507"/>
              <a:gd name="connsiteY38" fmla="*/ 193222 h 476250"/>
              <a:gd name="connsiteX39" fmla="*/ 5443 w 2642507"/>
              <a:gd name="connsiteY39" fmla="*/ 171450 h 476250"/>
              <a:gd name="connsiteX40" fmla="*/ 24493 w 2642507"/>
              <a:gd name="connsiteY40" fmla="*/ 171450 h 476250"/>
              <a:gd name="connsiteX41" fmla="*/ 65314 w 2642507"/>
              <a:gd name="connsiteY41" fmla="*/ 193222 h 476250"/>
              <a:gd name="connsiteX42" fmla="*/ 130628 w 2642507"/>
              <a:gd name="connsiteY42" fmla="*/ 220436 h 476250"/>
              <a:gd name="connsiteX43" fmla="*/ 220436 w 2642507"/>
              <a:gd name="connsiteY43" fmla="*/ 244929 h 476250"/>
              <a:gd name="connsiteX44" fmla="*/ 310243 w 2642507"/>
              <a:gd name="connsiteY44" fmla="*/ 250372 h 476250"/>
              <a:gd name="connsiteX45" fmla="*/ 405493 w 2642507"/>
              <a:gd name="connsiteY45" fmla="*/ 244929 h 476250"/>
              <a:gd name="connsiteX46" fmla="*/ 751114 w 2642507"/>
              <a:gd name="connsiteY46" fmla="*/ 206829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642507" h="476250">
                <a:moveTo>
                  <a:pt x="751114" y="206829"/>
                </a:moveTo>
                <a:lnTo>
                  <a:pt x="1219200" y="149679"/>
                </a:lnTo>
                <a:lnTo>
                  <a:pt x="1583871" y="111579"/>
                </a:lnTo>
                <a:lnTo>
                  <a:pt x="1880507" y="81643"/>
                </a:lnTo>
                <a:lnTo>
                  <a:pt x="2008414" y="54429"/>
                </a:lnTo>
                <a:lnTo>
                  <a:pt x="2185307" y="16329"/>
                </a:lnTo>
                <a:lnTo>
                  <a:pt x="2247900" y="2722"/>
                </a:lnTo>
                <a:lnTo>
                  <a:pt x="2280557" y="0"/>
                </a:lnTo>
                <a:lnTo>
                  <a:pt x="2332264" y="10886"/>
                </a:lnTo>
                <a:lnTo>
                  <a:pt x="2457450" y="57150"/>
                </a:lnTo>
                <a:lnTo>
                  <a:pt x="2533650" y="100693"/>
                </a:lnTo>
                <a:lnTo>
                  <a:pt x="2593521" y="136072"/>
                </a:lnTo>
                <a:lnTo>
                  <a:pt x="2626178" y="163286"/>
                </a:lnTo>
                <a:lnTo>
                  <a:pt x="2637064" y="176893"/>
                </a:lnTo>
                <a:lnTo>
                  <a:pt x="2642507" y="201386"/>
                </a:lnTo>
                <a:lnTo>
                  <a:pt x="2634343" y="220436"/>
                </a:lnTo>
                <a:lnTo>
                  <a:pt x="2607128" y="244929"/>
                </a:lnTo>
                <a:lnTo>
                  <a:pt x="2558143" y="266700"/>
                </a:lnTo>
                <a:lnTo>
                  <a:pt x="2514600" y="274865"/>
                </a:lnTo>
                <a:lnTo>
                  <a:pt x="2473778" y="280308"/>
                </a:lnTo>
                <a:lnTo>
                  <a:pt x="2427514" y="280308"/>
                </a:lnTo>
                <a:lnTo>
                  <a:pt x="2392136" y="272143"/>
                </a:lnTo>
                <a:lnTo>
                  <a:pt x="2321378" y="263979"/>
                </a:lnTo>
                <a:lnTo>
                  <a:pt x="2209800" y="263979"/>
                </a:lnTo>
                <a:lnTo>
                  <a:pt x="1796143" y="283029"/>
                </a:lnTo>
                <a:lnTo>
                  <a:pt x="1445078" y="304800"/>
                </a:lnTo>
                <a:lnTo>
                  <a:pt x="1213757" y="326572"/>
                </a:lnTo>
                <a:lnTo>
                  <a:pt x="971550" y="359229"/>
                </a:lnTo>
                <a:lnTo>
                  <a:pt x="650421" y="405493"/>
                </a:lnTo>
                <a:lnTo>
                  <a:pt x="361950" y="462643"/>
                </a:lnTo>
                <a:lnTo>
                  <a:pt x="310243" y="473529"/>
                </a:lnTo>
                <a:lnTo>
                  <a:pt x="288471" y="476250"/>
                </a:lnTo>
                <a:lnTo>
                  <a:pt x="244928" y="459922"/>
                </a:lnTo>
                <a:lnTo>
                  <a:pt x="201386" y="435429"/>
                </a:lnTo>
                <a:lnTo>
                  <a:pt x="152400" y="397329"/>
                </a:lnTo>
                <a:lnTo>
                  <a:pt x="100693" y="337458"/>
                </a:lnTo>
                <a:lnTo>
                  <a:pt x="40821" y="272143"/>
                </a:lnTo>
                <a:lnTo>
                  <a:pt x="5443" y="214993"/>
                </a:lnTo>
                <a:lnTo>
                  <a:pt x="0" y="193222"/>
                </a:lnTo>
                <a:lnTo>
                  <a:pt x="5443" y="171450"/>
                </a:lnTo>
                <a:lnTo>
                  <a:pt x="24493" y="171450"/>
                </a:lnTo>
                <a:lnTo>
                  <a:pt x="65314" y="193222"/>
                </a:lnTo>
                <a:lnTo>
                  <a:pt x="130628" y="220436"/>
                </a:lnTo>
                <a:lnTo>
                  <a:pt x="220436" y="244929"/>
                </a:lnTo>
                <a:lnTo>
                  <a:pt x="310243" y="250372"/>
                </a:lnTo>
                <a:lnTo>
                  <a:pt x="405493" y="244929"/>
                </a:lnTo>
                <a:lnTo>
                  <a:pt x="751114" y="20682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9880670F-6773-4F93-981D-0492C7718800}"/>
              </a:ext>
            </a:extLst>
          </p:cNvPr>
          <p:cNvSpPr/>
          <p:nvPr/>
        </p:nvSpPr>
        <p:spPr>
          <a:xfrm>
            <a:off x="6340476" y="5299076"/>
            <a:ext cx="1331913" cy="811213"/>
          </a:xfrm>
          <a:custGeom>
            <a:avLst/>
            <a:gdLst>
              <a:gd name="connsiteX0" fmla="*/ 258535 w 1330778"/>
              <a:gd name="connsiteY0" fmla="*/ 48986 h 810986"/>
              <a:gd name="connsiteX1" fmla="*/ 563335 w 1330778"/>
              <a:gd name="connsiteY1" fmla="*/ 114300 h 810986"/>
              <a:gd name="connsiteX2" fmla="*/ 783771 w 1330778"/>
              <a:gd name="connsiteY2" fmla="*/ 168729 h 810986"/>
              <a:gd name="connsiteX3" fmla="*/ 957942 w 1330778"/>
              <a:gd name="connsiteY3" fmla="*/ 225879 h 810986"/>
              <a:gd name="connsiteX4" fmla="*/ 1009650 w 1330778"/>
              <a:gd name="connsiteY4" fmla="*/ 247650 h 810986"/>
              <a:gd name="connsiteX5" fmla="*/ 1064078 w 1330778"/>
              <a:gd name="connsiteY5" fmla="*/ 280308 h 810986"/>
              <a:gd name="connsiteX6" fmla="*/ 1113064 w 1330778"/>
              <a:gd name="connsiteY6" fmla="*/ 318408 h 810986"/>
              <a:gd name="connsiteX7" fmla="*/ 1156607 w 1330778"/>
              <a:gd name="connsiteY7" fmla="*/ 359229 h 810986"/>
              <a:gd name="connsiteX8" fmla="*/ 1197428 w 1330778"/>
              <a:gd name="connsiteY8" fmla="*/ 410936 h 810986"/>
              <a:gd name="connsiteX9" fmla="*/ 1238250 w 1330778"/>
              <a:gd name="connsiteY9" fmla="*/ 473529 h 810986"/>
              <a:gd name="connsiteX10" fmla="*/ 1281792 w 1330778"/>
              <a:gd name="connsiteY10" fmla="*/ 549729 h 810986"/>
              <a:gd name="connsiteX11" fmla="*/ 1317171 w 1330778"/>
              <a:gd name="connsiteY11" fmla="*/ 615043 h 810986"/>
              <a:gd name="connsiteX12" fmla="*/ 1330778 w 1330778"/>
              <a:gd name="connsiteY12" fmla="*/ 666750 h 810986"/>
              <a:gd name="connsiteX13" fmla="*/ 1328057 w 1330778"/>
              <a:gd name="connsiteY13" fmla="*/ 702129 h 810986"/>
              <a:gd name="connsiteX14" fmla="*/ 1306285 w 1330778"/>
              <a:gd name="connsiteY14" fmla="*/ 753836 h 810986"/>
              <a:gd name="connsiteX15" fmla="*/ 1268185 w 1330778"/>
              <a:gd name="connsiteY15" fmla="*/ 791936 h 810986"/>
              <a:gd name="connsiteX16" fmla="*/ 1238250 w 1330778"/>
              <a:gd name="connsiteY16" fmla="*/ 810986 h 810986"/>
              <a:gd name="connsiteX17" fmla="*/ 1197428 w 1330778"/>
              <a:gd name="connsiteY17" fmla="*/ 802822 h 810986"/>
              <a:gd name="connsiteX18" fmla="*/ 1148442 w 1330778"/>
              <a:gd name="connsiteY18" fmla="*/ 775608 h 810986"/>
              <a:gd name="connsiteX19" fmla="*/ 1069521 w 1330778"/>
              <a:gd name="connsiteY19" fmla="*/ 704850 h 810986"/>
              <a:gd name="connsiteX20" fmla="*/ 917121 w 1330778"/>
              <a:gd name="connsiteY20" fmla="*/ 579665 h 810986"/>
              <a:gd name="connsiteX21" fmla="*/ 734785 w 1330778"/>
              <a:gd name="connsiteY21" fmla="*/ 451758 h 810986"/>
              <a:gd name="connsiteX22" fmla="*/ 547007 w 1330778"/>
              <a:gd name="connsiteY22" fmla="*/ 334736 h 810986"/>
              <a:gd name="connsiteX23" fmla="*/ 370114 w 1330778"/>
              <a:gd name="connsiteY23" fmla="*/ 228600 h 810986"/>
              <a:gd name="connsiteX24" fmla="*/ 136071 w 1330778"/>
              <a:gd name="connsiteY24" fmla="*/ 111579 h 810986"/>
              <a:gd name="connsiteX25" fmla="*/ 35378 w 1330778"/>
              <a:gd name="connsiteY25" fmla="*/ 62593 h 810986"/>
              <a:gd name="connsiteX26" fmla="*/ 13607 w 1330778"/>
              <a:gd name="connsiteY26" fmla="*/ 51708 h 810986"/>
              <a:gd name="connsiteX27" fmla="*/ 0 w 1330778"/>
              <a:gd name="connsiteY27" fmla="*/ 24493 h 810986"/>
              <a:gd name="connsiteX28" fmla="*/ 10885 w 1330778"/>
              <a:gd name="connsiteY28" fmla="*/ 0 h 810986"/>
              <a:gd name="connsiteX29" fmla="*/ 57150 w 1330778"/>
              <a:gd name="connsiteY29" fmla="*/ 5443 h 810986"/>
              <a:gd name="connsiteX30" fmla="*/ 258535 w 1330778"/>
              <a:gd name="connsiteY30" fmla="*/ 48986 h 81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30778" h="810986">
                <a:moveTo>
                  <a:pt x="258535" y="48986"/>
                </a:moveTo>
                <a:lnTo>
                  <a:pt x="563335" y="114300"/>
                </a:lnTo>
                <a:lnTo>
                  <a:pt x="783771" y="168729"/>
                </a:lnTo>
                <a:lnTo>
                  <a:pt x="957942" y="225879"/>
                </a:lnTo>
                <a:lnTo>
                  <a:pt x="1009650" y="247650"/>
                </a:lnTo>
                <a:lnTo>
                  <a:pt x="1064078" y="280308"/>
                </a:lnTo>
                <a:lnTo>
                  <a:pt x="1113064" y="318408"/>
                </a:lnTo>
                <a:lnTo>
                  <a:pt x="1156607" y="359229"/>
                </a:lnTo>
                <a:lnTo>
                  <a:pt x="1197428" y="410936"/>
                </a:lnTo>
                <a:lnTo>
                  <a:pt x="1238250" y="473529"/>
                </a:lnTo>
                <a:lnTo>
                  <a:pt x="1281792" y="549729"/>
                </a:lnTo>
                <a:lnTo>
                  <a:pt x="1317171" y="615043"/>
                </a:lnTo>
                <a:lnTo>
                  <a:pt x="1330778" y="666750"/>
                </a:lnTo>
                <a:lnTo>
                  <a:pt x="1328057" y="702129"/>
                </a:lnTo>
                <a:lnTo>
                  <a:pt x="1306285" y="753836"/>
                </a:lnTo>
                <a:lnTo>
                  <a:pt x="1268185" y="791936"/>
                </a:lnTo>
                <a:lnTo>
                  <a:pt x="1238250" y="810986"/>
                </a:lnTo>
                <a:lnTo>
                  <a:pt x="1197428" y="802822"/>
                </a:lnTo>
                <a:lnTo>
                  <a:pt x="1148442" y="775608"/>
                </a:lnTo>
                <a:lnTo>
                  <a:pt x="1069521" y="704850"/>
                </a:lnTo>
                <a:lnTo>
                  <a:pt x="917121" y="579665"/>
                </a:lnTo>
                <a:lnTo>
                  <a:pt x="734785" y="451758"/>
                </a:lnTo>
                <a:lnTo>
                  <a:pt x="547007" y="334736"/>
                </a:lnTo>
                <a:lnTo>
                  <a:pt x="370114" y="228600"/>
                </a:lnTo>
                <a:lnTo>
                  <a:pt x="136071" y="111579"/>
                </a:lnTo>
                <a:lnTo>
                  <a:pt x="35378" y="62593"/>
                </a:lnTo>
                <a:lnTo>
                  <a:pt x="13607" y="51708"/>
                </a:lnTo>
                <a:lnTo>
                  <a:pt x="0" y="24493"/>
                </a:lnTo>
                <a:lnTo>
                  <a:pt x="10885" y="0"/>
                </a:lnTo>
                <a:lnTo>
                  <a:pt x="57150" y="5443"/>
                </a:lnTo>
                <a:lnTo>
                  <a:pt x="258535" y="4898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F45702D1-FDCF-43D1-8050-920D74EBE402}"/>
              </a:ext>
            </a:extLst>
          </p:cNvPr>
          <p:cNvSpPr/>
          <p:nvPr/>
        </p:nvSpPr>
        <p:spPr>
          <a:xfrm rot="16200000">
            <a:off x="4074320" y="4190208"/>
            <a:ext cx="1984375" cy="376237"/>
          </a:xfrm>
          <a:custGeom>
            <a:avLst/>
            <a:gdLst>
              <a:gd name="connsiteX0" fmla="*/ 957262 w 1983581"/>
              <a:gd name="connsiteY0" fmla="*/ 140494 h 376238"/>
              <a:gd name="connsiteX1" fmla="*/ 1716881 w 1983581"/>
              <a:gd name="connsiteY1" fmla="*/ 142875 h 376238"/>
              <a:gd name="connsiteX2" fmla="*/ 1778794 w 1983581"/>
              <a:gd name="connsiteY2" fmla="*/ 135732 h 376238"/>
              <a:gd name="connsiteX3" fmla="*/ 1814512 w 1983581"/>
              <a:gd name="connsiteY3" fmla="*/ 119063 h 376238"/>
              <a:gd name="connsiteX4" fmla="*/ 1869281 w 1983581"/>
              <a:gd name="connsiteY4" fmla="*/ 71438 h 376238"/>
              <a:gd name="connsiteX5" fmla="*/ 1902619 w 1983581"/>
              <a:gd name="connsiteY5" fmla="*/ 28575 h 376238"/>
              <a:gd name="connsiteX6" fmla="*/ 1919287 w 1983581"/>
              <a:gd name="connsiteY6" fmla="*/ 11907 h 376238"/>
              <a:gd name="connsiteX7" fmla="*/ 1938337 w 1983581"/>
              <a:gd name="connsiteY7" fmla="*/ 0 h 376238"/>
              <a:gd name="connsiteX8" fmla="*/ 1957387 w 1983581"/>
              <a:gd name="connsiteY8" fmla="*/ 0 h 376238"/>
              <a:gd name="connsiteX9" fmla="*/ 1971675 w 1983581"/>
              <a:gd name="connsiteY9" fmla="*/ 9525 h 376238"/>
              <a:gd name="connsiteX10" fmla="*/ 1981200 w 1983581"/>
              <a:gd name="connsiteY10" fmla="*/ 30957 h 376238"/>
              <a:gd name="connsiteX11" fmla="*/ 1983581 w 1983581"/>
              <a:gd name="connsiteY11" fmla="*/ 54769 h 376238"/>
              <a:gd name="connsiteX12" fmla="*/ 1947862 w 1983581"/>
              <a:gd name="connsiteY12" fmla="*/ 164307 h 376238"/>
              <a:gd name="connsiteX13" fmla="*/ 1900237 w 1983581"/>
              <a:gd name="connsiteY13" fmla="*/ 376238 h 376238"/>
              <a:gd name="connsiteX14" fmla="*/ 1688306 w 1983581"/>
              <a:gd name="connsiteY14" fmla="*/ 366713 h 376238"/>
              <a:gd name="connsiteX15" fmla="*/ 1207294 w 1983581"/>
              <a:gd name="connsiteY15" fmla="*/ 361950 h 376238"/>
              <a:gd name="connsiteX16" fmla="*/ 695325 w 1983581"/>
              <a:gd name="connsiteY16" fmla="*/ 364332 h 376238"/>
              <a:gd name="connsiteX17" fmla="*/ 166687 w 1983581"/>
              <a:gd name="connsiteY17" fmla="*/ 361950 h 376238"/>
              <a:gd name="connsiteX18" fmla="*/ 19050 w 1983581"/>
              <a:gd name="connsiteY18" fmla="*/ 364332 h 376238"/>
              <a:gd name="connsiteX19" fmla="*/ 9525 w 1983581"/>
              <a:gd name="connsiteY19" fmla="*/ 330994 h 376238"/>
              <a:gd name="connsiteX20" fmla="*/ 0 w 1983581"/>
              <a:gd name="connsiteY20" fmla="*/ 295275 h 376238"/>
              <a:gd name="connsiteX21" fmla="*/ 16669 w 1983581"/>
              <a:gd name="connsiteY21" fmla="*/ 257175 h 376238"/>
              <a:gd name="connsiteX22" fmla="*/ 50006 w 1983581"/>
              <a:gd name="connsiteY22" fmla="*/ 204788 h 376238"/>
              <a:gd name="connsiteX23" fmla="*/ 90487 w 1983581"/>
              <a:gd name="connsiteY23" fmla="*/ 169069 h 376238"/>
              <a:gd name="connsiteX24" fmla="*/ 145256 w 1983581"/>
              <a:gd name="connsiteY24" fmla="*/ 135732 h 376238"/>
              <a:gd name="connsiteX25" fmla="*/ 219075 w 1983581"/>
              <a:gd name="connsiteY25" fmla="*/ 111919 h 376238"/>
              <a:gd name="connsiteX26" fmla="*/ 283369 w 1983581"/>
              <a:gd name="connsiteY26" fmla="*/ 97632 h 376238"/>
              <a:gd name="connsiteX27" fmla="*/ 340519 w 1983581"/>
              <a:gd name="connsiteY27" fmla="*/ 97632 h 376238"/>
              <a:gd name="connsiteX28" fmla="*/ 385762 w 1983581"/>
              <a:gd name="connsiteY28" fmla="*/ 97632 h 376238"/>
              <a:gd name="connsiteX29" fmla="*/ 419100 w 1983581"/>
              <a:gd name="connsiteY29" fmla="*/ 107157 h 376238"/>
              <a:gd name="connsiteX30" fmla="*/ 459581 w 1983581"/>
              <a:gd name="connsiteY30" fmla="*/ 123825 h 376238"/>
              <a:gd name="connsiteX31" fmla="*/ 521494 w 1983581"/>
              <a:gd name="connsiteY31" fmla="*/ 138113 h 376238"/>
              <a:gd name="connsiteX32" fmla="*/ 685800 w 1983581"/>
              <a:gd name="connsiteY32" fmla="*/ 142875 h 376238"/>
              <a:gd name="connsiteX33" fmla="*/ 957262 w 1983581"/>
              <a:gd name="connsiteY33" fmla="*/ 140494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83581" h="376238">
                <a:moveTo>
                  <a:pt x="957262" y="140494"/>
                </a:moveTo>
                <a:lnTo>
                  <a:pt x="1716881" y="142875"/>
                </a:lnTo>
                <a:lnTo>
                  <a:pt x="1778794" y="135732"/>
                </a:lnTo>
                <a:lnTo>
                  <a:pt x="1814512" y="119063"/>
                </a:lnTo>
                <a:lnTo>
                  <a:pt x="1869281" y="71438"/>
                </a:lnTo>
                <a:lnTo>
                  <a:pt x="1902619" y="28575"/>
                </a:lnTo>
                <a:lnTo>
                  <a:pt x="1919287" y="11907"/>
                </a:lnTo>
                <a:lnTo>
                  <a:pt x="1938337" y="0"/>
                </a:lnTo>
                <a:lnTo>
                  <a:pt x="1957387" y="0"/>
                </a:lnTo>
                <a:lnTo>
                  <a:pt x="1971675" y="9525"/>
                </a:lnTo>
                <a:lnTo>
                  <a:pt x="1981200" y="30957"/>
                </a:lnTo>
                <a:lnTo>
                  <a:pt x="1983581" y="54769"/>
                </a:lnTo>
                <a:lnTo>
                  <a:pt x="1947862" y="164307"/>
                </a:lnTo>
                <a:lnTo>
                  <a:pt x="1900237" y="376238"/>
                </a:lnTo>
                <a:lnTo>
                  <a:pt x="1688306" y="366713"/>
                </a:lnTo>
                <a:lnTo>
                  <a:pt x="1207294" y="361950"/>
                </a:lnTo>
                <a:lnTo>
                  <a:pt x="695325" y="364332"/>
                </a:lnTo>
                <a:lnTo>
                  <a:pt x="166687" y="361950"/>
                </a:lnTo>
                <a:lnTo>
                  <a:pt x="19050" y="364332"/>
                </a:lnTo>
                <a:lnTo>
                  <a:pt x="9525" y="330994"/>
                </a:lnTo>
                <a:lnTo>
                  <a:pt x="0" y="295275"/>
                </a:lnTo>
                <a:lnTo>
                  <a:pt x="16669" y="257175"/>
                </a:lnTo>
                <a:lnTo>
                  <a:pt x="50006" y="204788"/>
                </a:lnTo>
                <a:lnTo>
                  <a:pt x="90487" y="169069"/>
                </a:lnTo>
                <a:lnTo>
                  <a:pt x="145256" y="135732"/>
                </a:lnTo>
                <a:lnTo>
                  <a:pt x="219075" y="111919"/>
                </a:lnTo>
                <a:lnTo>
                  <a:pt x="283369" y="97632"/>
                </a:lnTo>
                <a:lnTo>
                  <a:pt x="340519" y="97632"/>
                </a:lnTo>
                <a:lnTo>
                  <a:pt x="385762" y="97632"/>
                </a:lnTo>
                <a:lnTo>
                  <a:pt x="419100" y="107157"/>
                </a:lnTo>
                <a:lnTo>
                  <a:pt x="459581" y="123825"/>
                </a:lnTo>
                <a:lnTo>
                  <a:pt x="521494" y="138113"/>
                </a:lnTo>
                <a:lnTo>
                  <a:pt x="685800" y="142875"/>
                </a:lnTo>
                <a:lnTo>
                  <a:pt x="957262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8D324C2F-5F39-44B1-99AB-92E675D6C3AA}"/>
              </a:ext>
            </a:extLst>
          </p:cNvPr>
          <p:cNvSpPr/>
          <p:nvPr/>
        </p:nvSpPr>
        <p:spPr>
          <a:xfrm rot="16200000">
            <a:off x="5076826" y="1849439"/>
            <a:ext cx="1565275" cy="485775"/>
          </a:xfrm>
          <a:custGeom>
            <a:avLst/>
            <a:gdLst>
              <a:gd name="connsiteX0" fmla="*/ 692944 w 1564481"/>
              <a:gd name="connsiteY0" fmla="*/ 207169 h 485775"/>
              <a:gd name="connsiteX1" fmla="*/ 1128712 w 1564481"/>
              <a:gd name="connsiteY1" fmla="*/ 204787 h 485775"/>
              <a:gd name="connsiteX2" fmla="*/ 1252537 w 1564481"/>
              <a:gd name="connsiteY2" fmla="*/ 197644 h 485775"/>
              <a:gd name="connsiteX3" fmla="*/ 1307306 w 1564481"/>
              <a:gd name="connsiteY3" fmla="*/ 178594 h 485775"/>
              <a:gd name="connsiteX4" fmla="*/ 1385887 w 1564481"/>
              <a:gd name="connsiteY4" fmla="*/ 126206 h 485775"/>
              <a:gd name="connsiteX5" fmla="*/ 1464469 w 1564481"/>
              <a:gd name="connsiteY5" fmla="*/ 61912 h 485775"/>
              <a:gd name="connsiteX6" fmla="*/ 1514475 w 1564481"/>
              <a:gd name="connsiteY6" fmla="*/ 14287 h 485775"/>
              <a:gd name="connsiteX7" fmla="*/ 1535906 w 1564481"/>
              <a:gd name="connsiteY7" fmla="*/ 0 h 485775"/>
              <a:gd name="connsiteX8" fmla="*/ 1554956 w 1564481"/>
              <a:gd name="connsiteY8" fmla="*/ 2381 h 485775"/>
              <a:gd name="connsiteX9" fmla="*/ 1564481 w 1564481"/>
              <a:gd name="connsiteY9" fmla="*/ 28575 h 485775"/>
              <a:gd name="connsiteX10" fmla="*/ 1564481 w 1564481"/>
              <a:gd name="connsiteY10" fmla="*/ 64294 h 485775"/>
              <a:gd name="connsiteX11" fmla="*/ 1559719 w 1564481"/>
              <a:gd name="connsiteY11" fmla="*/ 176212 h 485775"/>
              <a:gd name="connsiteX12" fmla="*/ 1538287 w 1564481"/>
              <a:gd name="connsiteY12" fmla="*/ 247650 h 485775"/>
              <a:gd name="connsiteX13" fmla="*/ 1509712 w 1564481"/>
              <a:gd name="connsiteY13" fmla="*/ 335756 h 485775"/>
              <a:gd name="connsiteX14" fmla="*/ 1457325 w 1564481"/>
              <a:gd name="connsiteY14" fmla="*/ 423862 h 485775"/>
              <a:gd name="connsiteX15" fmla="*/ 1428750 w 1564481"/>
              <a:gd name="connsiteY15" fmla="*/ 457200 h 485775"/>
              <a:gd name="connsiteX16" fmla="*/ 1404937 w 1564481"/>
              <a:gd name="connsiteY16" fmla="*/ 476250 h 485775"/>
              <a:gd name="connsiteX17" fmla="*/ 1378744 w 1564481"/>
              <a:gd name="connsiteY17" fmla="*/ 483394 h 485775"/>
              <a:gd name="connsiteX18" fmla="*/ 1340644 w 1564481"/>
              <a:gd name="connsiteY18" fmla="*/ 485775 h 485775"/>
              <a:gd name="connsiteX19" fmla="*/ 1302544 w 1564481"/>
              <a:gd name="connsiteY19" fmla="*/ 478631 h 485775"/>
              <a:gd name="connsiteX20" fmla="*/ 1226344 w 1564481"/>
              <a:gd name="connsiteY20" fmla="*/ 450056 h 485775"/>
              <a:gd name="connsiteX21" fmla="*/ 1097756 w 1564481"/>
              <a:gd name="connsiteY21" fmla="*/ 447675 h 485775"/>
              <a:gd name="connsiteX22" fmla="*/ 7144 w 1564481"/>
              <a:gd name="connsiteY22" fmla="*/ 450056 h 485775"/>
              <a:gd name="connsiteX23" fmla="*/ 0 w 1564481"/>
              <a:gd name="connsiteY23" fmla="*/ 204787 h 485775"/>
              <a:gd name="connsiteX24" fmla="*/ 692944 w 1564481"/>
              <a:gd name="connsiteY24" fmla="*/ 207169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564481" h="485775">
                <a:moveTo>
                  <a:pt x="692944" y="207169"/>
                </a:moveTo>
                <a:lnTo>
                  <a:pt x="1128712" y="204787"/>
                </a:lnTo>
                <a:lnTo>
                  <a:pt x="1252537" y="197644"/>
                </a:lnTo>
                <a:lnTo>
                  <a:pt x="1307306" y="178594"/>
                </a:lnTo>
                <a:lnTo>
                  <a:pt x="1385887" y="126206"/>
                </a:lnTo>
                <a:lnTo>
                  <a:pt x="1464469" y="61912"/>
                </a:lnTo>
                <a:lnTo>
                  <a:pt x="1514475" y="14287"/>
                </a:lnTo>
                <a:lnTo>
                  <a:pt x="1535906" y="0"/>
                </a:lnTo>
                <a:lnTo>
                  <a:pt x="1554956" y="2381"/>
                </a:lnTo>
                <a:lnTo>
                  <a:pt x="1564481" y="28575"/>
                </a:lnTo>
                <a:lnTo>
                  <a:pt x="1564481" y="64294"/>
                </a:lnTo>
                <a:lnTo>
                  <a:pt x="1559719" y="176212"/>
                </a:lnTo>
                <a:lnTo>
                  <a:pt x="1538287" y="247650"/>
                </a:lnTo>
                <a:lnTo>
                  <a:pt x="1509712" y="335756"/>
                </a:lnTo>
                <a:lnTo>
                  <a:pt x="1457325" y="423862"/>
                </a:lnTo>
                <a:lnTo>
                  <a:pt x="1428750" y="457200"/>
                </a:lnTo>
                <a:lnTo>
                  <a:pt x="1404937" y="476250"/>
                </a:lnTo>
                <a:lnTo>
                  <a:pt x="1378744" y="483394"/>
                </a:lnTo>
                <a:lnTo>
                  <a:pt x="1340644" y="485775"/>
                </a:lnTo>
                <a:lnTo>
                  <a:pt x="1302544" y="478631"/>
                </a:lnTo>
                <a:lnTo>
                  <a:pt x="1226344" y="450056"/>
                </a:lnTo>
                <a:lnTo>
                  <a:pt x="1097756" y="447675"/>
                </a:lnTo>
                <a:lnTo>
                  <a:pt x="7144" y="450056"/>
                </a:lnTo>
                <a:lnTo>
                  <a:pt x="0" y="204787"/>
                </a:lnTo>
                <a:lnTo>
                  <a:pt x="692944" y="2071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87591513-B583-4BCB-962E-A46B0F17AE83}"/>
              </a:ext>
            </a:extLst>
          </p:cNvPr>
          <p:cNvSpPr/>
          <p:nvPr/>
        </p:nvSpPr>
        <p:spPr>
          <a:xfrm>
            <a:off x="4583113" y="2157414"/>
            <a:ext cx="2603500" cy="517525"/>
          </a:xfrm>
          <a:custGeom>
            <a:avLst/>
            <a:gdLst>
              <a:gd name="connsiteX0" fmla="*/ 721178 w 2604407"/>
              <a:gd name="connsiteY0" fmla="*/ 236764 h 517071"/>
              <a:gd name="connsiteX1" fmla="*/ 1298121 w 2604407"/>
              <a:gd name="connsiteY1" fmla="*/ 144236 h 517071"/>
              <a:gd name="connsiteX2" fmla="*/ 1562100 w 2604407"/>
              <a:gd name="connsiteY2" fmla="*/ 103414 h 517071"/>
              <a:gd name="connsiteX3" fmla="*/ 1956707 w 2604407"/>
              <a:gd name="connsiteY3" fmla="*/ 65314 h 517071"/>
              <a:gd name="connsiteX4" fmla="*/ 2041071 w 2604407"/>
              <a:gd name="connsiteY4" fmla="*/ 46264 h 517071"/>
              <a:gd name="connsiteX5" fmla="*/ 2128157 w 2604407"/>
              <a:gd name="connsiteY5" fmla="*/ 19050 h 517071"/>
              <a:gd name="connsiteX6" fmla="*/ 2174421 w 2604407"/>
              <a:gd name="connsiteY6" fmla="*/ 0 h 517071"/>
              <a:gd name="connsiteX7" fmla="*/ 2204357 w 2604407"/>
              <a:gd name="connsiteY7" fmla="*/ 0 h 517071"/>
              <a:gd name="connsiteX8" fmla="*/ 2253343 w 2604407"/>
              <a:gd name="connsiteY8" fmla="*/ 2721 h 517071"/>
              <a:gd name="connsiteX9" fmla="*/ 2351314 w 2604407"/>
              <a:gd name="connsiteY9" fmla="*/ 29936 h 517071"/>
              <a:gd name="connsiteX10" fmla="*/ 2427514 w 2604407"/>
              <a:gd name="connsiteY10" fmla="*/ 57150 h 517071"/>
              <a:gd name="connsiteX11" fmla="*/ 2511878 w 2604407"/>
              <a:gd name="connsiteY11" fmla="*/ 95250 h 517071"/>
              <a:gd name="connsiteX12" fmla="*/ 2566307 w 2604407"/>
              <a:gd name="connsiteY12" fmla="*/ 127907 h 517071"/>
              <a:gd name="connsiteX13" fmla="*/ 2596243 w 2604407"/>
              <a:gd name="connsiteY13" fmla="*/ 149678 h 517071"/>
              <a:gd name="connsiteX14" fmla="*/ 2604407 w 2604407"/>
              <a:gd name="connsiteY14" fmla="*/ 174171 h 517071"/>
              <a:gd name="connsiteX15" fmla="*/ 2604407 w 2604407"/>
              <a:gd name="connsiteY15" fmla="*/ 190500 h 517071"/>
              <a:gd name="connsiteX16" fmla="*/ 2601685 w 2604407"/>
              <a:gd name="connsiteY16" fmla="*/ 209550 h 517071"/>
              <a:gd name="connsiteX17" fmla="*/ 2579914 w 2604407"/>
              <a:gd name="connsiteY17" fmla="*/ 236764 h 517071"/>
              <a:gd name="connsiteX18" fmla="*/ 2552700 w 2604407"/>
              <a:gd name="connsiteY18" fmla="*/ 250371 h 517071"/>
              <a:gd name="connsiteX19" fmla="*/ 2520043 w 2604407"/>
              <a:gd name="connsiteY19" fmla="*/ 255814 h 517071"/>
              <a:gd name="connsiteX20" fmla="*/ 2473778 w 2604407"/>
              <a:gd name="connsiteY20" fmla="*/ 255814 h 517071"/>
              <a:gd name="connsiteX21" fmla="*/ 2413907 w 2604407"/>
              <a:gd name="connsiteY21" fmla="*/ 250371 h 517071"/>
              <a:gd name="connsiteX22" fmla="*/ 2375807 w 2604407"/>
              <a:gd name="connsiteY22" fmla="*/ 244928 h 517071"/>
              <a:gd name="connsiteX23" fmla="*/ 2302328 w 2604407"/>
              <a:gd name="connsiteY23" fmla="*/ 234043 h 517071"/>
              <a:gd name="connsiteX24" fmla="*/ 2198914 w 2604407"/>
              <a:gd name="connsiteY24" fmla="*/ 231321 h 517071"/>
              <a:gd name="connsiteX25" fmla="*/ 1945821 w 2604407"/>
              <a:gd name="connsiteY25" fmla="*/ 250371 h 517071"/>
              <a:gd name="connsiteX26" fmla="*/ 1436914 w 2604407"/>
              <a:gd name="connsiteY26" fmla="*/ 296636 h 517071"/>
              <a:gd name="connsiteX27" fmla="*/ 1178378 w 2604407"/>
              <a:gd name="connsiteY27" fmla="*/ 321128 h 517071"/>
              <a:gd name="connsiteX28" fmla="*/ 911678 w 2604407"/>
              <a:gd name="connsiteY28" fmla="*/ 370114 h 517071"/>
              <a:gd name="connsiteX29" fmla="*/ 721178 w 2604407"/>
              <a:gd name="connsiteY29" fmla="*/ 405493 h 517071"/>
              <a:gd name="connsiteX30" fmla="*/ 519793 w 2604407"/>
              <a:gd name="connsiteY30" fmla="*/ 451757 h 517071"/>
              <a:gd name="connsiteX31" fmla="*/ 394607 w 2604407"/>
              <a:gd name="connsiteY31" fmla="*/ 489857 h 517071"/>
              <a:gd name="connsiteX32" fmla="*/ 348343 w 2604407"/>
              <a:gd name="connsiteY32" fmla="*/ 508907 h 517071"/>
              <a:gd name="connsiteX33" fmla="*/ 321128 w 2604407"/>
              <a:gd name="connsiteY33" fmla="*/ 517071 h 517071"/>
              <a:gd name="connsiteX34" fmla="*/ 293914 w 2604407"/>
              <a:gd name="connsiteY34" fmla="*/ 517071 h 517071"/>
              <a:gd name="connsiteX35" fmla="*/ 253093 w 2604407"/>
              <a:gd name="connsiteY35" fmla="*/ 506186 h 517071"/>
              <a:gd name="connsiteX36" fmla="*/ 212271 w 2604407"/>
              <a:gd name="connsiteY36" fmla="*/ 484414 h 517071"/>
              <a:gd name="connsiteX37" fmla="*/ 160564 w 2604407"/>
              <a:gd name="connsiteY37" fmla="*/ 443593 h 517071"/>
              <a:gd name="connsiteX38" fmla="*/ 108857 w 2604407"/>
              <a:gd name="connsiteY38" fmla="*/ 386443 h 517071"/>
              <a:gd name="connsiteX39" fmla="*/ 59871 w 2604407"/>
              <a:gd name="connsiteY39" fmla="*/ 332014 h 517071"/>
              <a:gd name="connsiteX40" fmla="*/ 19050 w 2604407"/>
              <a:gd name="connsiteY40" fmla="*/ 280307 h 517071"/>
              <a:gd name="connsiteX41" fmla="*/ 0 w 2604407"/>
              <a:gd name="connsiteY41" fmla="*/ 242207 h 517071"/>
              <a:gd name="connsiteX42" fmla="*/ 0 w 2604407"/>
              <a:gd name="connsiteY42" fmla="*/ 212271 h 517071"/>
              <a:gd name="connsiteX43" fmla="*/ 13607 w 2604407"/>
              <a:gd name="connsiteY43" fmla="*/ 206828 h 517071"/>
              <a:gd name="connsiteX44" fmla="*/ 38100 w 2604407"/>
              <a:gd name="connsiteY44" fmla="*/ 214993 h 517071"/>
              <a:gd name="connsiteX45" fmla="*/ 100693 w 2604407"/>
              <a:gd name="connsiteY45" fmla="*/ 247650 h 517071"/>
              <a:gd name="connsiteX46" fmla="*/ 160564 w 2604407"/>
              <a:gd name="connsiteY46" fmla="*/ 272143 h 517071"/>
              <a:gd name="connsiteX47" fmla="*/ 209550 w 2604407"/>
              <a:gd name="connsiteY47" fmla="*/ 283028 h 517071"/>
              <a:gd name="connsiteX48" fmla="*/ 266700 w 2604407"/>
              <a:gd name="connsiteY48" fmla="*/ 291193 h 517071"/>
              <a:gd name="connsiteX49" fmla="*/ 337457 w 2604407"/>
              <a:gd name="connsiteY49" fmla="*/ 291193 h 517071"/>
              <a:gd name="connsiteX50" fmla="*/ 563335 w 2604407"/>
              <a:gd name="connsiteY50" fmla="*/ 263978 h 517071"/>
              <a:gd name="connsiteX51" fmla="*/ 721178 w 2604407"/>
              <a:gd name="connsiteY51" fmla="*/ 236764 h 517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04407" h="517071">
                <a:moveTo>
                  <a:pt x="721178" y="236764"/>
                </a:moveTo>
                <a:lnTo>
                  <a:pt x="1298121" y="144236"/>
                </a:lnTo>
                <a:lnTo>
                  <a:pt x="1562100" y="103414"/>
                </a:lnTo>
                <a:lnTo>
                  <a:pt x="1956707" y="65314"/>
                </a:lnTo>
                <a:lnTo>
                  <a:pt x="2041071" y="46264"/>
                </a:lnTo>
                <a:lnTo>
                  <a:pt x="2128157" y="19050"/>
                </a:lnTo>
                <a:lnTo>
                  <a:pt x="2174421" y="0"/>
                </a:lnTo>
                <a:lnTo>
                  <a:pt x="2204357" y="0"/>
                </a:lnTo>
                <a:lnTo>
                  <a:pt x="2253343" y="2721"/>
                </a:lnTo>
                <a:lnTo>
                  <a:pt x="2351314" y="29936"/>
                </a:lnTo>
                <a:lnTo>
                  <a:pt x="2427514" y="57150"/>
                </a:lnTo>
                <a:lnTo>
                  <a:pt x="2511878" y="95250"/>
                </a:lnTo>
                <a:lnTo>
                  <a:pt x="2566307" y="127907"/>
                </a:lnTo>
                <a:lnTo>
                  <a:pt x="2596243" y="149678"/>
                </a:lnTo>
                <a:lnTo>
                  <a:pt x="2604407" y="174171"/>
                </a:lnTo>
                <a:lnTo>
                  <a:pt x="2604407" y="190500"/>
                </a:lnTo>
                <a:lnTo>
                  <a:pt x="2601685" y="209550"/>
                </a:lnTo>
                <a:lnTo>
                  <a:pt x="2579914" y="236764"/>
                </a:lnTo>
                <a:lnTo>
                  <a:pt x="2552700" y="250371"/>
                </a:lnTo>
                <a:lnTo>
                  <a:pt x="2520043" y="255814"/>
                </a:lnTo>
                <a:lnTo>
                  <a:pt x="2473778" y="255814"/>
                </a:lnTo>
                <a:lnTo>
                  <a:pt x="2413907" y="250371"/>
                </a:lnTo>
                <a:lnTo>
                  <a:pt x="2375807" y="244928"/>
                </a:lnTo>
                <a:lnTo>
                  <a:pt x="2302328" y="234043"/>
                </a:lnTo>
                <a:lnTo>
                  <a:pt x="2198914" y="231321"/>
                </a:lnTo>
                <a:lnTo>
                  <a:pt x="1945821" y="250371"/>
                </a:lnTo>
                <a:lnTo>
                  <a:pt x="1436914" y="296636"/>
                </a:lnTo>
                <a:lnTo>
                  <a:pt x="1178378" y="321128"/>
                </a:lnTo>
                <a:lnTo>
                  <a:pt x="911678" y="370114"/>
                </a:lnTo>
                <a:lnTo>
                  <a:pt x="721178" y="405493"/>
                </a:lnTo>
                <a:lnTo>
                  <a:pt x="519793" y="451757"/>
                </a:lnTo>
                <a:lnTo>
                  <a:pt x="394607" y="489857"/>
                </a:lnTo>
                <a:lnTo>
                  <a:pt x="348343" y="508907"/>
                </a:lnTo>
                <a:lnTo>
                  <a:pt x="321128" y="517071"/>
                </a:lnTo>
                <a:lnTo>
                  <a:pt x="293914" y="517071"/>
                </a:lnTo>
                <a:lnTo>
                  <a:pt x="253093" y="506186"/>
                </a:lnTo>
                <a:lnTo>
                  <a:pt x="212271" y="484414"/>
                </a:lnTo>
                <a:lnTo>
                  <a:pt x="160564" y="443593"/>
                </a:lnTo>
                <a:lnTo>
                  <a:pt x="108857" y="386443"/>
                </a:lnTo>
                <a:lnTo>
                  <a:pt x="59871" y="332014"/>
                </a:lnTo>
                <a:lnTo>
                  <a:pt x="19050" y="280307"/>
                </a:lnTo>
                <a:lnTo>
                  <a:pt x="0" y="242207"/>
                </a:lnTo>
                <a:lnTo>
                  <a:pt x="0" y="212271"/>
                </a:lnTo>
                <a:lnTo>
                  <a:pt x="13607" y="206828"/>
                </a:lnTo>
                <a:lnTo>
                  <a:pt x="38100" y="214993"/>
                </a:lnTo>
                <a:lnTo>
                  <a:pt x="100693" y="247650"/>
                </a:lnTo>
                <a:lnTo>
                  <a:pt x="160564" y="272143"/>
                </a:lnTo>
                <a:lnTo>
                  <a:pt x="209550" y="283028"/>
                </a:lnTo>
                <a:lnTo>
                  <a:pt x="266700" y="291193"/>
                </a:lnTo>
                <a:lnTo>
                  <a:pt x="337457" y="291193"/>
                </a:lnTo>
                <a:lnTo>
                  <a:pt x="563335" y="263978"/>
                </a:lnTo>
                <a:lnTo>
                  <a:pt x="721178" y="23676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7BA91F52-8BE4-41D5-A901-FEBFAF9399B9}"/>
              </a:ext>
            </a:extLst>
          </p:cNvPr>
          <p:cNvSpPr/>
          <p:nvPr/>
        </p:nvSpPr>
        <p:spPr>
          <a:xfrm>
            <a:off x="3803651" y="2630489"/>
            <a:ext cx="4213225" cy="636587"/>
          </a:xfrm>
          <a:custGeom>
            <a:avLst/>
            <a:gdLst>
              <a:gd name="connsiteX0" fmla="*/ 1495109 w 4212307"/>
              <a:gd name="connsiteY0" fmla="*/ 450700 h 637047"/>
              <a:gd name="connsiteX1" fmla="*/ 2049816 w 4212307"/>
              <a:gd name="connsiteY1" fmla="*/ 372694 h 637047"/>
              <a:gd name="connsiteX2" fmla="*/ 2348838 w 4212307"/>
              <a:gd name="connsiteY2" fmla="*/ 342358 h 637047"/>
              <a:gd name="connsiteX3" fmla="*/ 2786536 w 4212307"/>
              <a:gd name="connsiteY3" fmla="*/ 316357 h 637047"/>
              <a:gd name="connsiteX4" fmla="*/ 3297907 w 4212307"/>
              <a:gd name="connsiteY4" fmla="*/ 303356 h 637047"/>
              <a:gd name="connsiteX5" fmla="*/ 3735605 w 4212307"/>
              <a:gd name="connsiteY5" fmla="*/ 312023 h 637047"/>
              <a:gd name="connsiteX6" fmla="*/ 3995624 w 4212307"/>
              <a:gd name="connsiteY6" fmla="*/ 320690 h 637047"/>
              <a:gd name="connsiteX7" fmla="*/ 4073630 w 4212307"/>
              <a:gd name="connsiteY7" fmla="*/ 325024 h 637047"/>
              <a:gd name="connsiteX8" fmla="*/ 4125634 w 4212307"/>
              <a:gd name="connsiteY8" fmla="*/ 325024 h 637047"/>
              <a:gd name="connsiteX9" fmla="*/ 4151636 w 4212307"/>
              <a:gd name="connsiteY9" fmla="*/ 320690 h 637047"/>
              <a:gd name="connsiteX10" fmla="*/ 4190639 w 4212307"/>
              <a:gd name="connsiteY10" fmla="*/ 307689 h 637047"/>
              <a:gd name="connsiteX11" fmla="*/ 4207973 w 4212307"/>
              <a:gd name="connsiteY11" fmla="*/ 281687 h 637047"/>
              <a:gd name="connsiteX12" fmla="*/ 4212307 w 4212307"/>
              <a:gd name="connsiteY12" fmla="*/ 264353 h 637047"/>
              <a:gd name="connsiteX13" fmla="*/ 4203639 w 4212307"/>
              <a:gd name="connsiteY13" fmla="*/ 221016 h 637047"/>
              <a:gd name="connsiteX14" fmla="*/ 4194972 w 4212307"/>
              <a:gd name="connsiteY14" fmla="*/ 182013 h 637047"/>
              <a:gd name="connsiteX15" fmla="*/ 4134301 w 4212307"/>
              <a:gd name="connsiteY15" fmla="*/ 147344 h 637047"/>
              <a:gd name="connsiteX16" fmla="*/ 4025960 w 4212307"/>
              <a:gd name="connsiteY16" fmla="*/ 91007 h 637047"/>
              <a:gd name="connsiteX17" fmla="*/ 3900284 w 4212307"/>
              <a:gd name="connsiteY17" fmla="*/ 43337 h 637047"/>
              <a:gd name="connsiteX18" fmla="*/ 3796276 w 4212307"/>
              <a:gd name="connsiteY18" fmla="*/ 8667 h 637047"/>
              <a:gd name="connsiteX19" fmla="*/ 3757274 w 4212307"/>
              <a:gd name="connsiteY19" fmla="*/ 0 h 637047"/>
              <a:gd name="connsiteX20" fmla="*/ 3709603 w 4212307"/>
              <a:gd name="connsiteY20" fmla="*/ 21668 h 637047"/>
              <a:gd name="connsiteX21" fmla="*/ 3609930 w 4212307"/>
              <a:gd name="connsiteY21" fmla="*/ 65005 h 637047"/>
              <a:gd name="connsiteX22" fmla="*/ 3544925 w 4212307"/>
              <a:gd name="connsiteY22" fmla="*/ 86673 h 637047"/>
              <a:gd name="connsiteX23" fmla="*/ 3475586 w 4212307"/>
              <a:gd name="connsiteY23" fmla="*/ 86673 h 637047"/>
              <a:gd name="connsiteX24" fmla="*/ 2803871 w 4212307"/>
              <a:gd name="connsiteY24" fmla="*/ 125676 h 637047"/>
              <a:gd name="connsiteX25" fmla="*/ 2210161 w 4212307"/>
              <a:gd name="connsiteY25" fmla="*/ 177680 h 637047"/>
              <a:gd name="connsiteX26" fmla="*/ 1924140 w 4212307"/>
              <a:gd name="connsiteY26" fmla="*/ 203682 h 637047"/>
              <a:gd name="connsiteX27" fmla="*/ 1421437 w 4212307"/>
              <a:gd name="connsiteY27" fmla="*/ 268686 h 637047"/>
              <a:gd name="connsiteX28" fmla="*/ 970737 w 4212307"/>
              <a:gd name="connsiteY28" fmla="*/ 342358 h 637047"/>
              <a:gd name="connsiteX29" fmla="*/ 754055 w 4212307"/>
              <a:gd name="connsiteY29" fmla="*/ 372694 h 637047"/>
              <a:gd name="connsiteX30" fmla="*/ 637046 w 4212307"/>
              <a:gd name="connsiteY30" fmla="*/ 390029 h 637047"/>
              <a:gd name="connsiteX31" fmla="*/ 533039 w 4212307"/>
              <a:gd name="connsiteY31" fmla="*/ 398696 h 637047"/>
              <a:gd name="connsiteX32" fmla="*/ 481035 w 4212307"/>
              <a:gd name="connsiteY32" fmla="*/ 398696 h 637047"/>
              <a:gd name="connsiteX33" fmla="*/ 385694 w 4212307"/>
              <a:gd name="connsiteY33" fmla="*/ 385695 h 637047"/>
              <a:gd name="connsiteX34" fmla="*/ 299021 w 4212307"/>
              <a:gd name="connsiteY34" fmla="*/ 364027 h 637047"/>
              <a:gd name="connsiteX35" fmla="*/ 190680 w 4212307"/>
              <a:gd name="connsiteY35" fmla="*/ 329357 h 637047"/>
              <a:gd name="connsiteX36" fmla="*/ 39003 w 4212307"/>
              <a:gd name="connsiteY36" fmla="*/ 277354 h 637047"/>
              <a:gd name="connsiteX37" fmla="*/ 17334 w 4212307"/>
              <a:gd name="connsiteY37" fmla="*/ 273020 h 637047"/>
              <a:gd name="connsiteX38" fmla="*/ 0 w 4212307"/>
              <a:gd name="connsiteY38" fmla="*/ 277354 h 637047"/>
              <a:gd name="connsiteX39" fmla="*/ 0 w 4212307"/>
              <a:gd name="connsiteY39" fmla="*/ 303356 h 637047"/>
              <a:gd name="connsiteX40" fmla="*/ 13001 w 4212307"/>
              <a:gd name="connsiteY40" fmla="*/ 329357 h 637047"/>
              <a:gd name="connsiteX41" fmla="*/ 56337 w 4212307"/>
              <a:gd name="connsiteY41" fmla="*/ 368360 h 637047"/>
              <a:gd name="connsiteX42" fmla="*/ 134343 w 4212307"/>
              <a:gd name="connsiteY42" fmla="*/ 437699 h 637047"/>
              <a:gd name="connsiteX43" fmla="*/ 247018 w 4212307"/>
              <a:gd name="connsiteY43" fmla="*/ 528705 h 637047"/>
              <a:gd name="connsiteX44" fmla="*/ 329357 w 4212307"/>
              <a:gd name="connsiteY44" fmla="*/ 580709 h 637047"/>
              <a:gd name="connsiteX45" fmla="*/ 442032 w 4212307"/>
              <a:gd name="connsiteY45" fmla="*/ 628379 h 637047"/>
              <a:gd name="connsiteX46" fmla="*/ 494036 w 4212307"/>
              <a:gd name="connsiteY46" fmla="*/ 637047 h 637047"/>
              <a:gd name="connsiteX47" fmla="*/ 550373 w 4212307"/>
              <a:gd name="connsiteY47" fmla="*/ 632713 h 637047"/>
              <a:gd name="connsiteX48" fmla="*/ 823393 w 4212307"/>
              <a:gd name="connsiteY48" fmla="*/ 576375 h 637047"/>
              <a:gd name="connsiteX49" fmla="*/ 1174419 w 4212307"/>
              <a:gd name="connsiteY49" fmla="*/ 502703 h 637047"/>
              <a:gd name="connsiteX50" fmla="*/ 1495109 w 4212307"/>
              <a:gd name="connsiteY50" fmla="*/ 450700 h 63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12307" h="637047">
                <a:moveTo>
                  <a:pt x="1495109" y="450700"/>
                </a:moveTo>
                <a:lnTo>
                  <a:pt x="2049816" y="372694"/>
                </a:lnTo>
                <a:lnTo>
                  <a:pt x="2348838" y="342358"/>
                </a:lnTo>
                <a:lnTo>
                  <a:pt x="2786536" y="316357"/>
                </a:lnTo>
                <a:lnTo>
                  <a:pt x="3297907" y="303356"/>
                </a:lnTo>
                <a:lnTo>
                  <a:pt x="3735605" y="312023"/>
                </a:lnTo>
                <a:lnTo>
                  <a:pt x="3995624" y="320690"/>
                </a:lnTo>
                <a:lnTo>
                  <a:pt x="4073630" y="325024"/>
                </a:lnTo>
                <a:lnTo>
                  <a:pt x="4125634" y="325024"/>
                </a:lnTo>
                <a:lnTo>
                  <a:pt x="4151636" y="320690"/>
                </a:lnTo>
                <a:lnTo>
                  <a:pt x="4190639" y="307689"/>
                </a:lnTo>
                <a:lnTo>
                  <a:pt x="4207973" y="281687"/>
                </a:lnTo>
                <a:lnTo>
                  <a:pt x="4212307" y="264353"/>
                </a:lnTo>
                <a:lnTo>
                  <a:pt x="4203639" y="221016"/>
                </a:lnTo>
                <a:lnTo>
                  <a:pt x="4194972" y="182013"/>
                </a:lnTo>
                <a:lnTo>
                  <a:pt x="4134301" y="147344"/>
                </a:lnTo>
                <a:lnTo>
                  <a:pt x="4025960" y="91007"/>
                </a:lnTo>
                <a:lnTo>
                  <a:pt x="3900284" y="43337"/>
                </a:lnTo>
                <a:lnTo>
                  <a:pt x="3796276" y="8667"/>
                </a:lnTo>
                <a:lnTo>
                  <a:pt x="3757274" y="0"/>
                </a:lnTo>
                <a:lnTo>
                  <a:pt x="3709603" y="21668"/>
                </a:lnTo>
                <a:lnTo>
                  <a:pt x="3609930" y="65005"/>
                </a:lnTo>
                <a:lnTo>
                  <a:pt x="3544925" y="86673"/>
                </a:lnTo>
                <a:lnTo>
                  <a:pt x="3475586" y="86673"/>
                </a:lnTo>
                <a:lnTo>
                  <a:pt x="2803871" y="125676"/>
                </a:lnTo>
                <a:lnTo>
                  <a:pt x="2210161" y="177680"/>
                </a:lnTo>
                <a:lnTo>
                  <a:pt x="1924140" y="203682"/>
                </a:lnTo>
                <a:lnTo>
                  <a:pt x="1421437" y="268686"/>
                </a:lnTo>
                <a:lnTo>
                  <a:pt x="970737" y="342358"/>
                </a:lnTo>
                <a:lnTo>
                  <a:pt x="754055" y="372694"/>
                </a:lnTo>
                <a:lnTo>
                  <a:pt x="637046" y="390029"/>
                </a:lnTo>
                <a:lnTo>
                  <a:pt x="533039" y="398696"/>
                </a:lnTo>
                <a:lnTo>
                  <a:pt x="481035" y="398696"/>
                </a:lnTo>
                <a:lnTo>
                  <a:pt x="385694" y="385695"/>
                </a:lnTo>
                <a:lnTo>
                  <a:pt x="299021" y="364027"/>
                </a:lnTo>
                <a:lnTo>
                  <a:pt x="190680" y="329357"/>
                </a:lnTo>
                <a:lnTo>
                  <a:pt x="39003" y="277354"/>
                </a:lnTo>
                <a:lnTo>
                  <a:pt x="17334" y="273020"/>
                </a:lnTo>
                <a:lnTo>
                  <a:pt x="0" y="277354"/>
                </a:lnTo>
                <a:lnTo>
                  <a:pt x="0" y="303356"/>
                </a:lnTo>
                <a:lnTo>
                  <a:pt x="13001" y="329357"/>
                </a:lnTo>
                <a:lnTo>
                  <a:pt x="56337" y="368360"/>
                </a:lnTo>
                <a:lnTo>
                  <a:pt x="134343" y="437699"/>
                </a:lnTo>
                <a:lnTo>
                  <a:pt x="247018" y="528705"/>
                </a:lnTo>
                <a:lnTo>
                  <a:pt x="329357" y="580709"/>
                </a:lnTo>
                <a:lnTo>
                  <a:pt x="442032" y="628379"/>
                </a:lnTo>
                <a:lnTo>
                  <a:pt x="494036" y="637047"/>
                </a:lnTo>
                <a:lnTo>
                  <a:pt x="550373" y="632713"/>
                </a:lnTo>
                <a:lnTo>
                  <a:pt x="823393" y="576375"/>
                </a:lnTo>
                <a:lnTo>
                  <a:pt x="1174419" y="502703"/>
                </a:lnTo>
                <a:lnTo>
                  <a:pt x="1495109" y="450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BED848C7-3269-46EC-8EAE-DBAC29A229FD}"/>
              </a:ext>
            </a:extLst>
          </p:cNvPr>
          <p:cNvSpPr/>
          <p:nvPr/>
        </p:nvSpPr>
        <p:spPr>
          <a:xfrm rot="16200000">
            <a:off x="5149851" y="3270251"/>
            <a:ext cx="1985963" cy="1909763"/>
          </a:xfrm>
          <a:custGeom>
            <a:avLst/>
            <a:gdLst>
              <a:gd name="connsiteX0" fmla="*/ 1770278 w 1986076"/>
              <a:gd name="connsiteY0" fmla="*/ 259690 h 1909268"/>
              <a:gd name="connsiteX1" fmla="*/ 1839772 w 1986076"/>
              <a:gd name="connsiteY1" fmla="*/ 793700 h 1909268"/>
              <a:gd name="connsiteX2" fmla="*/ 1920240 w 1986076"/>
              <a:gd name="connsiteY2" fmla="*/ 1378916 h 1909268"/>
              <a:gd name="connsiteX3" fmla="*/ 1927555 w 1986076"/>
              <a:gd name="connsiteY3" fmla="*/ 1415492 h 1909268"/>
              <a:gd name="connsiteX4" fmla="*/ 1942185 w 1986076"/>
              <a:gd name="connsiteY4" fmla="*/ 1448410 h 1909268"/>
              <a:gd name="connsiteX5" fmla="*/ 1964131 w 1986076"/>
              <a:gd name="connsiteY5" fmla="*/ 1492301 h 1909268"/>
              <a:gd name="connsiteX6" fmla="*/ 1982419 w 1986076"/>
              <a:gd name="connsiteY6" fmla="*/ 1539850 h 1909268"/>
              <a:gd name="connsiteX7" fmla="*/ 1986076 w 1986076"/>
              <a:gd name="connsiteY7" fmla="*/ 1591056 h 1909268"/>
              <a:gd name="connsiteX8" fmla="*/ 1975104 w 1986076"/>
              <a:gd name="connsiteY8" fmla="*/ 1623975 h 1909268"/>
              <a:gd name="connsiteX9" fmla="*/ 1938528 w 1986076"/>
              <a:gd name="connsiteY9" fmla="*/ 1678839 h 1909268"/>
              <a:gd name="connsiteX10" fmla="*/ 1876348 w 1986076"/>
              <a:gd name="connsiteY10" fmla="*/ 1766621 h 1909268"/>
              <a:gd name="connsiteX11" fmla="*/ 1825142 w 1986076"/>
              <a:gd name="connsiteY11" fmla="*/ 1825143 h 1909268"/>
              <a:gd name="connsiteX12" fmla="*/ 1766620 w 1986076"/>
              <a:gd name="connsiteY12" fmla="*/ 1880007 h 1909268"/>
              <a:gd name="connsiteX13" fmla="*/ 1730044 w 1986076"/>
              <a:gd name="connsiteY13" fmla="*/ 1905610 h 1909268"/>
              <a:gd name="connsiteX14" fmla="*/ 1708099 w 1986076"/>
              <a:gd name="connsiteY14" fmla="*/ 1909268 h 1909268"/>
              <a:gd name="connsiteX15" fmla="*/ 1671523 w 1986076"/>
              <a:gd name="connsiteY15" fmla="*/ 1890980 h 1909268"/>
              <a:gd name="connsiteX16" fmla="*/ 1594713 w 1986076"/>
              <a:gd name="connsiteY16" fmla="*/ 1854404 h 1909268"/>
              <a:gd name="connsiteX17" fmla="*/ 1510588 w 1986076"/>
              <a:gd name="connsiteY17" fmla="*/ 1825143 h 1909268"/>
              <a:gd name="connsiteX18" fmla="*/ 1430121 w 1986076"/>
              <a:gd name="connsiteY18" fmla="*/ 1817828 h 1909268"/>
              <a:gd name="connsiteX19" fmla="*/ 1100937 w 1986076"/>
              <a:gd name="connsiteY19" fmla="*/ 1817828 h 1909268"/>
              <a:gd name="connsiteX20" fmla="*/ 636422 w 1986076"/>
              <a:gd name="connsiteY20" fmla="*/ 1817828 h 1909268"/>
              <a:gd name="connsiteX21" fmla="*/ 274320 w 1986076"/>
              <a:gd name="connsiteY21" fmla="*/ 1821485 h 1909268"/>
              <a:gd name="connsiteX22" fmla="*/ 168249 w 1986076"/>
              <a:gd name="connsiteY22" fmla="*/ 1814170 h 1909268"/>
              <a:gd name="connsiteX23" fmla="*/ 113385 w 1986076"/>
              <a:gd name="connsiteY23" fmla="*/ 1806855 h 1909268"/>
              <a:gd name="connsiteX24" fmla="*/ 47548 w 1986076"/>
              <a:gd name="connsiteY24" fmla="*/ 1792224 h 1909268"/>
              <a:gd name="connsiteX25" fmla="*/ 21945 w 1986076"/>
              <a:gd name="connsiteY25" fmla="*/ 1759306 h 1909268"/>
              <a:gd name="connsiteX26" fmla="*/ 3657 w 1986076"/>
              <a:gd name="connsiteY26" fmla="*/ 1715415 h 1909268"/>
              <a:gd name="connsiteX27" fmla="*/ 0 w 1986076"/>
              <a:gd name="connsiteY27" fmla="*/ 1671524 h 1909268"/>
              <a:gd name="connsiteX28" fmla="*/ 7315 w 1986076"/>
              <a:gd name="connsiteY28" fmla="*/ 1642263 h 1909268"/>
              <a:gd name="connsiteX29" fmla="*/ 25603 w 1986076"/>
              <a:gd name="connsiteY29" fmla="*/ 1613002 h 1909268"/>
              <a:gd name="connsiteX30" fmla="*/ 69494 w 1986076"/>
              <a:gd name="connsiteY30" fmla="*/ 1565453 h 1909268"/>
              <a:gd name="connsiteX31" fmla="*/ 325526 w 1986076"/>
              <a:gd name="connsiteY31" fmla="*/ 1587399 h 1909268"/>
              <a:gd name="connsiteX32" fmla="*/ 757123 w 1986076"/>
              <a:gd name="connsiteY32" fmla="*/ 1591056 h 1909268"/>
              <a:gd name="connsiteX33" fmla="*/ 1349654 w 1986076"/>
              <a:gd name="connsiteY33" fmla="*/ 1594714 h 1909268"/>
              <a:gd name="connsiteX34" fmla="*/ 1656892 w 1986076"/>
              <a:gd name="connsiteY34" fmla="*/ 1594714 h 1909268"/>
              <a:gd name="connsiteX35" fmla="*/ 1704441 w 1986076"/>
              <a:gd name="connsiteY35" fmla="*/ 1587399 h 1909268"/>
              <a:gd name="connsiteX36" fmla="*/ 1737360 w 1986076"/>
              <a:gd name="connsiteY36" fmla="*/ 1576426 h 1909268"/>
              <a:gd name="connsiteX37" fmla="*/ 1759305 w 1986076"/>
              <a:gd name="connsiteY37" fmla="*/ 1554480 h 1909268"/>
              <a:gd name="connsiteX38" fmla="*/ 1770278 w 1986076"/>
              <a:gd name="connsiteY38" fmla="*/ 1521562 h 1909268"/>
              <a:gd name="connsiteX39" fmla="*/ 1762963 w 1986076"/>
              <a:gd name="connsiteY39" fmla="*/ 1466698 h 1909268"/>
              <a:gd name="connsiteX40" fmla="*/ 1726387 w 1986076"/>
              <a:gd name="connsiteY40" fmla="*/ 1196036 h 1909268"/>
              <a:gd name="connsiteX41" fmla="*/ 1561795 w 1986076"/>
              <a:gd name="connsiteY41" fmla="*/ 0 h 1909268"/>
              <a:gd name="connsiteX42" fmla="*/ 1744675 w 1986076"/>
              <a:gd name="connsiteY42" fmla="*/ 3658 h 1909268"/>
              <a:gd name="connsiteX43" fmla="*/ 1755648 w 1986076"/>
              <a:gd name="connsiteY43" fmla="*/ 124359 h 1909268"/>
              <a:gd name="connsiteX44" fmla="*/ 1770278 w 1986076"/>
              <a:gd name="connsiteY44" fmla="*/ 259690 h 1909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86076" h="1909268">
                <a:moveTo>
                  <a:pt x="1770278" y="259690"/>
                </a:moveTo>
                <a:lnTo>
                  <a:pt x="1839772" y="793700"/>
                </a:lnTo>
                <a:lnTo>
                  <a:pt x="1920240" y="1378916"/>
                </a:lnTo>
                <a:lnTo>
                  <a:pt x="1927555" y="1415492"/>
                </a:lnTo>
                <a:lnTo>
                  <a:pt x="1942185" y="1448410"/>
                </a:lnTo>
                <a:lnTo>
                  <a:pt x="1964131" y="1492301"/>
                </a:lnTo>
                <a:lnTo>
                  <a:pt x="1982419" y="1539850"/>
                </a:lnTo>
                <a:lnTo>
                  <a:pt x="1986076" y="1591056"/>
                </a:lnTo>
                <a:lnTo>
                  <a:pt x="1975104" y="1623975"/>
                </a:lnTo>
                <a:lnTo>
                  <a:pt x="1938528" y="1678839"/>
                </a:lnTo>
                <a:lnTo>
                  <a:pt x="1876348" y="1766621"/>
                </a:lnTo>
                <a:lnTo>
                  <a:pt x="1825142" y="1825143"/>
                </a:lnTo>
                <a:lnTo>
                  <a:pt x="1766620" y="1880007"/>
                </a:lnTo>
                <a:lnTo>
                  <a:pt x="1730044" y="1905610"/>
                </a:lnTo>
                <a:lnTo>
                  <a:pt x="1708099" y="1909268"/>
                </a:lnTo>
                <a:lnTo>
                  <a:pt x="1671523" y="1890980"/>
                </a:lnTo>
                <a:lnTo>
                  <a:pt x="1594713" y="1854404"/>
                </a:lnTo>
                <a:lnTo>
                  <a:pt x="1510588" y="1825143"/>
                </a:lnTo>
                <a:lnTo>
                  <a:pt x="1430121" y="1817828"/>
                </a:lnTo>
                <a:lnTo>
                  <a:pt x="1100937" y="1817828"/>
                </a:lnTo>
                <a:lnTo>
                  <a:pt x="636422" y="1817828"/>
                </a:lnTo>
                <a:lnTo>
                  <a:pt x="274320" y="1821485"/>
                </a:lnTo>
                <a:lnTo>
                  <a:pt x="168249" y="1814170"/>
                </a:lnTo>
                <a:lnTo>
                  <a:pt x="113385" y="1806855"/>
                </a:lnTo>
                <a:lnTo>
                  <a:pt x="47548" y="1792224"/>
                </a:lnTo>
                <a:lnTo>
                  <a:pt x="21945" y="1759306"/>
                </a:lnTo>
                <a:lnTo>
                  <a:pt x="3657" y="1715415"/>
                </a:lnTo>
                <a:lnTo>
                  <a:pt x="0" y="1671524"/>
                </a:lnTo>
                <a:lnTo>
                  <a:pt x="7315" y="1642263"/>
                </a:lnTo>
                <a:lnTo>
                  <a:pt x="25603" y="1613002"/>
                </a:lnTo>
                <a:lnTo>
                  <a:pt x="69494" y="1565453"/>
                </a:lnTo>
                <a:lnTo>
                  <a:pt x="325526" y="1587399"/>
                </a:lnTo>
                <a:lnTo>
                  <a:pt x="757123" y="1591056"/>
                </a:lnTo>
                <a:lnTo>
                  <a:pt x="1349654" y="1594714"/>
                </a:lnTo>
                <a:lnTo>
                  <a:pt x="1656892" y="1594714"/>
                </a:lnTo>
                <a:lnTo>
                  <a:pt x="1704441" y="1587399"/>
                </a:lnTo>
                <a:lnTo>
                  <a:pt x="1737360" y="1576426"/>
                </a:lnTo>
                <a:lnTo>
                  <a:pt x="1759305" y="1554480"/>
                </a:lnTo>
                <a:lnTo>
                  <a:pt x="1770278" y="1521562"/>
                </a:lnTo>
                <a:lnTo>
                  <a:pt x="1762963" y="1466698"/>
                </a:lnTo>
                <a:lnTo>
                  <a:pt x="1726387" y="1196036"/>
                </a:lnTo>
                <a:lnTo>
                  <a:pt x="1561795" y="0"/>
                </a:lnTo>
                <a:lnTo>
                  <a:pt x="1744675" y="3658"/>
                </a:lnTo>
                <a:lnTo>
                  <a:pt x="1755648" y="124359"/>
                </a:lnTo>
                <a:lnTo>
                  <a:pt x="1770278" y="25969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E2460CE8-740B-471D-BFBF-703989363A40}"/>
              </a:ext>
            </a:extLst>
          </p:cNvPr>
          <p:cNvSpPr/>
          <p:nvPr/>
        </p:nvSpPr>
        <p:spPr>
          <a:xfrm>
            <a:off x="5165725" y="3779839"/>
            <a:ext cx="1708150" cy="320675"/>
          </a:xfrm>
          <a:custGeom>
            <a:avLst/>
            <a:gdLst>
              <a:gd name="connsiteX0" fmla="*/ 307522 w 1709058"/>
              <a:gd name="connsiteY0" fmla="*/ 152400 h 321129"/>
              <a:gd name="connsiteX1" fmla="*/ 737508 w 1709058"/>
              <a:gd name="connsiteY1" fmla="*/ 92529 h 321129"/>
              <a:gd name="connsiteX2" fmla="*/ 1216479 w 1709058"/>
              <a:gd name="connsiteY2" fmla="*/ 27215 h 321129"/>
              <a:gd name="connsiteX3" fmla="*/ 1311729 w 1709058"/>
              <a:gd name="connsiteY3" fmla="*/ 8165 h 321129"/>
              <a:gd name="connsiteX4" fmla="*/ 1390650 w 1709058"/>
              <a:gd name="connsiteY4" fmla="*/ 0 h 321129"/>
              <a:gd name="connsiteX5" fmla="*/ 1453243 w 1709058"/>
              <a:gd name="connsiteY5" fmla="*/ 0 h 321129"/>
              <a:gd name="connsiteX6" fmla="*/ 1556658 w 1709058"/>
              <a:gd name="connsiteY6" fmla="*/ 10886 h 321129"/>
              <a:gd name="connsiteX7" fmla="*/ 1635579 w 1709058"/>
              <a:gd name="connsiteY7" fmla="*/ 32657 h 321129"/>
              <a:gd name="connsiteX8" fmla="*/ 1703615 w 1709058"/>
              <a:gd name="connsiteY8" fmla="*/ 62593 h 321129"/>
              <a:gd name="connsiteX9" fmla="*/ 1709058 w 1709058"/>
              <a:gd name="connsiteY9" fmla="*/ 190500 h 321129"/>
              <a:gd name="connsiteX10" fmla="*/ 1564822 w 1709058"/>
              <a:gd name="connsiteY10" fmla="*/ 187779 h 321129"/>
              <a:gd name="connsiteX11" fmla="*/ 1289958 w 1709058"/>
              <a:gd name="connsiteY11" fmla="*/ 185057 h 321129"/>
              <a:gd name="connsiteX12" fmla="*/ 1189265 w 1709058"/>
              <a:gd name="connsiteY12" fmla="*/ 195943 h 321129"/>
              <a:gd name="connsiteX13" fmla="*/ 212272 w 1709058"/>
              <a:gd name="connsiteY13" fmla="*/ 318407 h 321129"/>
              <a:gd name="connsiteX14" fmla="*/ 174172 w 1709058"/>
              <a:gd name="connsiteY14" fmla="*/ 321129 h 321129"/>
              <a:gd name="connsiteX15" fmla="*/ 125186 w 1709058"/>
              <a:gd name="connsiteY15" fmla="*/ 310243 h 321129"/>
              <a:gd name="connsiteX16" fmla="*/ 0 w 1709058"/>
              <a:gd name="connsiteY16" fmla="*/ 283029 h 321129"/>
              <a:gd name="connsiteX17" fmla="*/ 0 w 1709058"/>
              <a:gd name="connsiteY17" fmla="*/ 152400 h 321129"/>
              <a:gd name="connsiteX18" fmla="*/ 138793 w 1709058"/>
              <a:gd name="connsiteY18" fmla="*/ 163286 h 321129"/>
              <a:gd name="connsiteX19" fmla="*/ 228600 w 1709058"/>
              <a:gd name="connsiteY19" fmla="*/ 163286 h 321129"/>
              <a:gd name="connsiteX20" fmla="*/ 307522 w 1709058"/>
              <a:gd name="connsiteY20" fmla="*/ 152400 h 32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09058" h="321129">
                <a:moveTo>
                  <a:pt x="307522" y="152400"/>
                </a:moveTo>
                <a:lnTo>
                  <a:pt x="737508" y="92529"/>
                </a:lnTo>
                <a:lnTo>
                  <a:pt x="1216479" y="27215"/>
                </a:lnTo>
                <a:lnTo>
                  <a:pt x="1311729" y="8165"/>
                </a:lnTo>
                <a:lnTo>
                  <a:pt x="1390650" y="0"/>
                </a:lnTo>
                <a:lnTo>
                  <a:pt x="1453243" y="0"/>
                </a:lnTo>
                <a:lnTo>
                  <a:pt x="1556658" y="10886"/>
                </a:lnTo>
                <a:lnTo>
                  <a:pt x="1635579" y="32657"/>
                </a:lnTo>
                <a:lnTo>
                  <a:pt x="1703615" y="62593"/>
                </a:lnTo>
                <a:lnTo>
                  <a:pt x="1709058" y="190500"/>
                </a:lnTo>
                <a:lnTo>
                  <a:pt x="1564822" y="187779"/>
                </a:lnTo>
                <a:lnTo>
                  <a:pt x="1289958" y="185057"/>
                </a:lnTo>
                <a:lnTo>
                  <a:pt x="1189265" y="195943"/>
                </a:lnTo>
                <a:lnTo>
                  <a:pt x="212272" y="318407"/>
                </a:lnTo>
                <a:lnTo>
                  <a:pt x="174172" y="321129"/>
                </a:lnTo>
                <a:lnTo>
                  <a:pt x="125186" y="310243"/>
                </a:lnTo>
                <a:lnTo>
                  <a:pt x="0" y="283029"/>
                </a:lnTo>
                <a:lnTo>
                  <a:pt x="0" y="152400"/>
                </a:lnTo>
                <a:lnTo>
                  <a:pt x="138793" y="163286"/>
                </a:lnTo>
                <a:lnTo>
                  <a:pt x="228600" y="163286"/>
                </a:lnTo>
                <a:lnTo>
                  <a:pt x="307522" y="1524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38887623-787B-4877-9A46-14F058C5EC02}"/>
              </a:ext>
            </a:extLst>
          </p:cNvPr>
          <p:cNvSpPr/>
          <p:nvPr/>
        </p:nvSpPr>
        <p:spPr>
          <a:xfrm>
            <a:off x="5167313" y="4294189"/>
            <a:ext cx="1693862" cy="320675"/>
          </a:xfrm>
          <a:custGeom>
            <a:avLst/>
            <a:gdLst>
              <a:gd name="connsiteX0" fmla="*/ 381000 w 1692728"/>
              <a:gd name="connsiteY0" fmla="*/ 146957 h 321129"/>
              <a:gd name="connsiteX1" fmla="*/ 1197428 w 1692728"/>
              <a:gd name="connsiteY1" fmla="*/ 29936 h 321129"/>
              <a:gd name="connsiteX2" fmla="*/ 1249136 w 1692728"/>
              <a:gd name="connsiteY2" fmla="*/ 19050 h 321129"/>
              <a:gd name="connsiteX3" fmla="*/ 1357993 w 1692728"/>
              <a:gd name="connsiteY3" fmla="*/ 0 h 321129"/>
              <a:gd name="connsiteX4" fmla="*/ 1401536 w 1692728"/>
              <a:gd name="connsiteY4" fmla="*/ 0 h 321129"/>
              <a:gd name="connsiteX5" fmla="*/ 1447800 w 1692728"/>
              <a:gd name="connsiteY5" fmla="*/ 0 h 321129"/>
              <a:gd name="connsiteX6" fmla="*/ 1513114 w 1692728"/>
              <a:gd name="connsiteY6" fmla="*/ 10886 h 321129"/>
              <a:gd name="connsiteX7" fmla="*/ 1551214 w 1692728"/>
              <a:gd name="connsiteY7" fmla="*/ 21772 h 321129"/>
              <a:gd name="connsiteX8" fmla="*/ 1643743 w 1692728"/>
              <a:gd name="connsiteY8" fmla="*/ 57150 h 321129"/>
              <a:gd name="connsiteX9" fmla="*/ 1690007 w 1692728"/>
              <a:gd name="connsiteY9" fmla="*/ 87086 h 321129"/>
              <a:gd name="connsiteX10" fmla="*/ 1692728 w 1692728"/>
              <a:gd name="connsiteY10" fmla="*/ 209550 h 321129"/>
              <a:gd name="connsiteX11" fmla="*/ 1540328 w 1692728"/>
              <a:gd name="connsiteY11" fmla="*/ 209550 h 321129"/>
              <a:gd name="connsiteX12" fmla="*/ 1262743 w 1692728"/>
              <a:gd name="connsiteY12" fmla="*/ 209550 h 321129"/>
              <a:gd name="connsiteX13" fmla="*/ 1088571 w 1692728"/>
              <a:gd name="connsiteY13" fmla="*/ 225879 h 321129"/>
              <a:gd name="connsiteX14" fmla="*/ 345621 w 1692728"/>
              <a:gd name="connsiteY14" fmla="*/ 304800 h 321129"/>
              <a:gd name="connsiteX15" fmla="*/ 209550 w 1692728"/>
              <a:gd name="connsiteY15" fmla="*/ 321129 h 321129"/>
              <a:gd name="connsiteX16" fmla="*/ 0 w 1692728"/>
              <a:gd name="connsiteY16" fmla="*/ 291193 h 321129"/>
              <a:gd name="connsiteX17" fmla="*/ 0 w 1692728"/>
              <a:gd name="connsiteY17" fmla="*/ 163286 h 321129"/>
              <a:gd name="connsiteX18" fmla="*/ 125186 w 1692728"/>
              <a:gd name="connsiteY18" fmla="*/ 163286 h 321129"/>
              <a:gd name="connsiteX19" fmla="*/ 239486 w 1692728"/>
              <a:gd name="connsiteY19" fmla="*/ 166007 h 321129"/>
              <a:gd name="connsiteX20" fmla="*/ 381000 w 1692728"/>
              <a:gd name="connsiteY20" fmla="*/ 146957 h 32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92728" h="321129">
                <a:moveTo>
                  <a:pt x="381000" y="146957"/>
                </a:moveTo>
                <a:lnTo>
                  <a:pt x="1197428" y="29936"/>
                </a:lnTo>
                <a:lnTo>
                  <a:pt x="1249136" y="19050"/>
                </a:lnTo>
                <a:lnTo>
                  <a:pt x="1357993" y="0"/>
                </a:lnTo>
                <a:lnTo>
                  <a:pt x="1401536" y="0"/>
                </a:lnTo>
                <a:lnTo>
                  <a:pt x="1447800" y="0"/>
                </a:lnTo>
                <a:lnTo>
                  <a:pt x="1513114" y="10886"/>
                </a:lnTo>
                <a:lnTo>
                  <a:pt x="1551214" y="21772"/>
                </a:lnTo>
                <a:lnTo>
                  <a:pt x="1643743" y="57150"/>
                </a:lnTo>
                <a:lnTo>
                  <a:pt x="1690007" y="87086"/>
                </a:lnTo>
                <a:lnTo>
                  <a:pt x="1692728" y="209550"/>
                </a:lnTo>
                <a:lnTo>
                  <a:pt x="1540328" y="209550"/>
                </a:lnTo>
                <a:lnTo>
                  <a:pt x="1262743" y="209550"/>
                </a:lnTo>
                <a:lnTo>
                  <a:pt x="1088571" y="225879"/>
                </a:lnTo>
                <a:lnTo>
                  <a:pt x="345621" y="304800"/>
                </a:lnTo>
                <a:lnTo>
                  <a:pt x="209550" y="321129"/>
                </a:lnTo>
                <a:lnTo>
                  <a:pt x="0" y="291193"/>
                </a:lnTo>
                <a:lnTo>
                  <a:pt x="0" y="163286"/>
                </a:lnTo>
                <a:lnTo>
                  <a:pt x="125186" y="163286"/>
                </a:lnTo>
                <a:lnTo>
                  <a:pt x="239486" y="166007"/>
                </a:lnTo>
                <a:lnTo>
                  <a:pt x="381000" y="1469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80AFACAE-106C-4D25-85CE-E2F19740E892}"/>
              </a:ext>
            </a:extLst>
          </p:cNvPr>
          <p:cNvSpPr/>
          <p:nvPr/>
        </p:nvSpPr>
        <p:spPr>
          <a:xfrm>
            <a:off x="5176839" y="4873626"/>
            <a:ext cx="1673225" cy="303213"/>
          </a:xfrm>
          <a:custGeom>
            <a:avLst/>
            <a:gdLst>
              <a:gd name="connsiteX0" fmla="*/ 187779 w 1673679"/>
              <a:gd name="connsiteY0" fmla="*/ 130628 h 302078"/>
              <a:gd name="connsiteX1" fmla="*/ 1181100 w 1673679"/>
              <a:gd name="connsiteY1" fmla="*/ 46264 h 302078"/>
              <a:gd name="connsiteX2" fmla="*/ 1673679 w 1673679"/>
              <a:gd name="connsiteY2" fmla="*/ 0 h 302078"/>
              <a:gd name="connsiteX3" fmla="*/ 1597479 w 1673679"/>
              <a:gd name="connsiteY3" fmla="*/ 291192 h 302078"/>
              <a:gd name="connsiteX4" fmla="*/ 1545772 w 1673679"/>
              <a:gd name="connsiteY4" fmla="*/ 255814 h 302078"/>
              <a:gd name="connsiteX5" fmla="*/ 1496786 w 1673679"/>
              <a:gd name="connsiteY5" fmla="*/ 225878 h 302078"/>
              <a:gd name="connsiteX6" fmla="*/ 1453243 w 1673679"/>
              <a:gd name="connsiteY6" fmla="*/ 212271 h 302078"/>
              <a:gd name="connsiteX7" fmla="*/ 1415143 w 1673679"/>
              <a:gd name="connsiteY7" fmla="*/ 209550 h 302078"/>
              <a:gd name="connsiteX8" fmla="*/ 1102179 w 1673679"/>
              <a:gd name="connsiteY8" fmla="*/ 231321 h 302078"/>
              <a:gd name="connsiteX9" fmla="*/ 10886 w 1673679"/>
              <a:gd name="connsiteY9" fmla="*/ 302078 h 302078"/>
              <a:gd name="connsiteX10" fmla="*/ 0 w 1673679"/>
              <a:gd name="connsiteY10" fmla="*/ 146957 h 302078"/>
              <a:gd name="connsiteX11" fmla="*/ 187779 w 1673679"/>
              <a:gd name="connsiteY11" fmla="*/ 130628 h 30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3679" h="302078">
                <a:moveTo>
                  <a:pt x="187779" y="130628"/>
                </a:moveTo>
                <a:lnTo>
                  <a:pt x="1181100" y="46264"/>
                </a:lnTo>
                <a:lnTo>
                  <a:pt x="1673679" y="0"/>
                </a:lnTo>
                <a:lnTo>
                  <a:pt x="1597479" y="291192"/>
                </a:lnTo>
                <a:lnTo>
                  <a:pt x="1545772" y="255814"/>
                </a:lnTo>
                <a:lnTo>
                  <a:pt x="1496786" y="225878"/>
                </a:lnTo>
                <a:lnTo>
                  <a:pt x="1453243" y="212271"/>
                </a:lnTo>
                <a:lnTo>
                  <a:pt x="1415143" y="209550"/>
                </a:lnTo>
                <a:lnTo>
                  <a:pt x="1102179" y="231321"/>
                </a:lnTo>
                <a:lnTo>
                  <a:pt x="10886" y="302078"/>
                </a:lnTo>
                <a:lnTo>
                  <a:pt x="0" y="146957"/>
                </a:lnTo>
                <a:lnTo>
                  <a:pt x="187779" y="13062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BDE2C391-0959-4907-9F00-0A2E67669EF2}"/>
              </a:ext>
            </a:extLst>
          </p:cNvPr>
          <p:cNvSpPr/>
          <p:nvPr/>
        </p:nvSpPr>
        <p:spPr>
          <a:xfrm>
            <a:off x="4264026" y="5284789"/>
            <a:ext cx="1400175" cy="758825"/>
          </a:xfrm>
          <a:custGeom>
            <a:avLst/>
            <a:gdLst>
              <a:gd name="connsiteX0" fmla="*/ 966107 w 1399011"/>
              <a:gd name="connsiteY0" fmla="*/ 446315 h 759279"/>
              <a:gd name="connsiteX1" fmla="*/ 966107 w 1399011"/>
              <a:gd name="connsiteY1" fmla="*/ 446315 h 759279"/>
              <a:gd name="connsiteX2" fmla="*/ 753835 w 1399011"/>
              <a:gd name="connsiteY2" fmla="*/ 530679 h 759279"/>
              <a:gd name="connsiteX3" fmla="*/ 446314 w 1399011"/>
              <a:gd name="connsiteY3" fmla="*/ 639536 h 759279"/>
              <a:gd name="connsiteX4" fmla="*/ 163285 w 1399011"/>
              <a:gd name="connsiteY4" fmla="*/ 726622 h 759279"/>
              <a:gd name="connsiteX5" fmla="*/ 51707 w 1399011"/>
              <a:gd name="connsiteY5" fmla="*/ 756557 h 759279"/>
              <a:gd name="connsiteX6" fmla="*/ 21771 w 1399011"/>
              <a:gd name="connsiteY6" fmla="*/ 759279 h 759279"/>
              <a:gd name="connsiteX7" fmla="*/ 0 w 1399011"/>
              <a:gd name="connsiteY7" fmla="*/ 748393 h 759279"/>
              <a:gd name="connsiteX8" fmla="*/ 0 w 1399011"/>
              <a:gd name="connsiteY8" fmla="*/ 734786 h 759279"/>
              <a:gd name="connsiteX9" fmla="*/ 19050 w 1399011"/>
              <a:gd name="connsiteY9" fmla="*/ 710293 h 759279"/>
              <a:gd name="connsiteX10" fmla="*/ 68035 w 1399011"/>
              <a:gd name="connsiteY10" fmla="*/ 685800 h 759279"/>
              <a:gd name="connsiteX11" fmla="*/ 261257 w 1399011"/>
              <a:gd name="connsiteY11" fmla="*/ 582386 h 759279"/>
              <a:gd name="connsiteX12" fmla="*/ 576942 w 1399011"/>
              <a:gd name="connsiteY12" fmla="*/ 408215 h 759279"/>
              <a:gd name="connsiteX13" fmla="*/ 898071 w 1399011"/>
              <a:gd name="connsiteY13" fmla="*/ 198665 h 759279"/>
              <a:gd name="connsiteX14" fmla="*/ 955221 w 1399011"/>
              <a:gd name="connsiteY14" fmla="*/ 155122 h 759279"/>
              <a:gd name="connsiteX15" fmla="*/ 971550 w 1399011"/>
              <a:gd name="connsiteY15" fmla="*/ 125186 h 759279"/>
              <a:gd name="connsiteX16" fmla="*/ 974271 w 1399011"/>
              <a:gd name="connsiteY16" fmla="*/ 92529 h 759279"/>
              <a:gd name="connsiteX17" fmla="*/ 971550 w 1399011"/>
              <a:gd name="connsiteY17" fmla="*/ 76200 h 759279"/>
              <a:gd name="connsiteX18" fmla="*/ 955221 w 1399011"/>
              <a:gd name="connsiteY18" fmla="*/ 57150 h 759279"/>
              <a:gd name="connsiteX19" fmla="*/ 925285 w 1399011"/>
              <a:gd name="connsiteY19" fmla="*/ 19050 h 759279"/>
              <a:gd name="connsiteX20" fmla="*/ 982435 w 1399011"/>
              <a:gd name="connsiteY20" fmla="*/ 2722 h 759279"/>
              <a:gd name="connsiteX21" fmla="*/ 1025978 w 1399011"/>
              <a:gd name="connsiteY21" fmla="*/ 0 h 759279"/>
              <a:gd name="connsiteX22" fmla="*/ 1072242 w 1399011"/>
              <a:gd name="connsiteY22" fmla="*/ 2722 h 759279"/>
              <a:gd name="connsiteX23" fmla="*/ 1162050 w 1399011"/>
              <a:gd name="connsiteY23" fmla="*/ 21772 h 759279"/>
              <a:gd name="connsiteX24" fmla="*/ 1246414 w 1399011"/>
              <a:gd name="connsiteY24" fmla="*/ 57150 h 759279"/>
              <a:gd name="connsiteX25" fmla="*/ 1325335 w 1399011"/>
              <a:gd name="connsiteY25" fmla="*/ 103415 h 759279"/>
              <a:gd name="connsiteX26" fmla="*/ 1371600 w 1399011"/>
              <a:gd name="connsiteY26" fmla="*/ 138793 h 759279"/>
              <a:gd name="connsiteX27" fmla="*/ 1393371 w 1399011"/>
              <a:gd name="connsiteY27" fmla="*/ 157843 h 759279"/>
              <a:gd name="connsiteX28" fmla="*/ 1398814 w 1399011"/>
              <a:gd name="connsiteY28" fmla="*/ 185057 h 759279"/>
              <a:gd name="connsiteX29" fmla="*/ 1398814 w 1399011"/>
              <a:gd name="connsiteY29" fmla="*/ 214993 h 759279"/>
              <a:gd name="connsiteX30" fmla="*/ 1387928 w 1399011"/>
              <a:gd name="connsiteY30" fmla="*/ 242207 h 759279"/>
              <a:gd name="connsiteX31" fmla="*/ 1357992 w 1399011"/>
              <a:gd name="connsiteY31" fmla="*/ 272143 h 759279"/>
              <a:gd name="connsiteX32" fmla="*/ 1314450 w 1399011"/>
              <a:gd name="connsiteY32" fmla="*/ 296636 h 759279"/>
              <a:gd name="connsiteX33" fmla="*/ 1126671 w 1399011"/>
              <a:gd name="connsiteY33" fmla="*/ 370115 h 759279"/>
              <a:gd name="connsiteX34" fmla="*/ 966107 w 1399011"/>
              <a:gd name="connsiteY34" fmla="*/ 446315 h 759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99011" h="759279">
                <a:moveTo>
                  <a:pt x="966107" y="446315"/>
                </a:moveTo>
                <a:lnTo>
                  <a:pt x="966107" y="446315"/>
                </a:lnTo>
                <a:lnTo>
                  <a:pt x="753835" y="530679"/>
                </a:lnTo>
                <a:lnTo>
                  <a:pt x="446314" y="639536"/>
                </a:lnTo>
                <a:lnTo>
                  <a:pt x="163285" y="726622"/>
                </a:lnTo>
                <a:lnTo>
                  <a:pt x="51707" y="756557"/>
                </a:lnTo>
                <a:lnTo>
                  <a:pt x="21771" y="759279"/>
                </a:lnTo>
                <a:lnTo>
                  <a:pt x="0" y="748393"/>
                </a:lnTo>
                <a:lnTo>
                  <a:pt x="0" y="734786"/>
                </a:lnTo>
                <a:lnTo>
                  <a:pt x="19050" y="710293"/>
                </a:lnTo>
                <a:lnTo>
                  <a:pt x="68035" y="685800"/>
                </a:lnTo>
                <a:lnTo>
                  <a:pt x="261257" y="582386"/>
                </a:lnTo>
                <a:lnTo>
                  <a:pt x="576942" y="408215"/>
                </a:lnTo>
                <a:lnTo>
                  <a:pt x="898071" y="198665"/>
                </a:lnTo>
                <a:lnTo>
                  <a:pt x="955221" y="155122"/>
                </a:lnTo>
                <a:lnTo>
                  <a:pt x="971550" y="125186"/>
                </a:lnTo>
                <a:lnTo>
                  <a:pt x="974271" y="92529"/>
                </a:lnTo>
                <a:lnTo>
                  <a:pt x="971550" y="76200"/>
                </a:lnTo>
                <a:lnTo>
                  <a:pt x="955221" y="57150"/>
                </a:lnTo>
                <a:lnTo>
                  <a:pt x="925285" y="19050"/>
                </a:lnTo>
                <a:lnTo>
                  <a:pt x="982435" y="2722"/>
                </a:lnTo>
                <a:lnTo>
                  <a:pt x="1025978" y="0"/>
                </a:lnTo>
                <a:lnTo>
                  <a:pt x="1072242" y="2722"/>
                </a:lnTo>
                <a:lnTo>
                  <a:pt x="1162050" y="21772"/>
                </a:lnTo>
                <a:lnTo>
                  <a:pt x="1246414" y="57150"/>
                </a:lnTo>
                <a:lnTo>
                  <a:pt x="1325335" y="103415"/>
                </a:lnTo>
                <a:lnTo>
                  <a:pt x="1371600" y="138793"/>
                </a:lnTo>
                <a:lnTo>
                  <a:pt x="1393371" y="157843"/>
                </a:lnTo>
                <a:cubicBezTo>
                  <a:pt x="1399011" y="183221"/>
                  <a:pt x="1398814" y="173972"/>
                  <a:pt x="1398814" y="185057"/>
                </a:cubicBezTo>
                <a:lnTo>
                  <a:pt x="1398814" y="214993"/>
                </a:lnTo>
                <a:lnTo>
                  <a:pt x="1387928" y="242207"/>
                </a:lnTo>
                <a:lnTo>
                  <a:pt x="1357992" y="272143"/>
                </a:lnTo>
                <a:lnTo>
                  <a:pt x="1314450" y="296636"/>
                </a:lnTo>
                <a:lnTo>
                  <a:pt x="1126671" y="370115"/>
                </a:lnTo>
                <a:lnTo>
                  <a:pt x="966107" y="44631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5456109-55AB-4B59-A8CB-38A7821B4480}"/>
              </a:ext>
            </a:extLst>
          </p:cNvPr>
          <p:cNvGrpSpPr/>
          <p:nvPr/>
        </p:nvGrpSpPr>
        <p:grpSpPr>
          <a:xfrm>
            <a:off x="3803651" y="1309689"/>
            <a:ext cx="4213225" cy="4800600"/>
            <a:chOff x="3803651" y="1309689"/>
            <a:chExt cx="4213225" cy="4800600"/>
          </a:xfrm>
        </p:grpSpPr>
        <p:sp>
          <p:nvSpPr>
            <p:cNvPr id="14" name="フリーフォーム 101">
              <a:extLst>
                <a:ext uri="{FF2B5EF4-FFF2-40B4-BE49-F238E27FC236}">
                  <a16:creationId xmlns:a16="http://schemas.microsoft.com/office/drawing/2014/main" id="{085B409B-DA63-4734-8603-2C3BE7404B88}"/>
                </a:ext>
              </a:extLst>
            </p:cNvPr>
            <p:cNvSpPr/>
            <p:nvPr/>
          </p:nvSpPr>
          <p:spPr>
            <a:xfrm>
              <a:off x="4538664" y="1641475"/>
              <a:ext cx="2643187" cy="476250"/>
            </a:xfrm>
            <a:custGeom>
              <a:avLst/>
              <a:gdLst>
                <a:gd name="connsiteX0" fmla="*/ 751114 w 2642507"/>
                <a:gd name="connsiteY0" fmla="*/ 206829 h 476250"/>
                <a:gd name="connsiteX1" fmla="*/ 1219200 w 2642507"/>
                <a:gd name="connsiteY1" fmla="*/ 149679 h 476250"/>
                <a:gd name="connsiteX2" fmla="*/ 1583871 w 2642507"/>
                <a:gd name="connsiteY2" fmla="*/ 111579 h 476250"/>
                <a:gd name="connsiteX3" fmla="*/ 1880507 w 2642507"/>
                <a:gd name="connsiteY3" fmla="*/ 81643 h 476250"/>
                <a:gd name="connsiteX4" fmla="*/ 2008414 w 2642507"/>
                <a:gd name="connsiteY4" fmla="*/ 54429 h 476250"/>
                <a:gd name="connsiteX5" fmla="*/ 2185307 w 2642507"/>
                <a:gd name="connsiteY5" fmla="*/ 16329 h 476250"/>
                <a:gd name="connsiteX6" fmla="*/ 2247900 w 2642507"/>
                <a:gd name="connsiteY6" fmla="*/ 2722 h 476250"/>
                <a:gd name="connsiteX7" fmla="*/ 2280557 w 2642507"/>
                <a:gd name="connsiteY7" fmla="*/ 0 h 476250"/>
                <a:gd name="connsiteX8" fmla="*/ 2332264 w 2642507"/>
                <a:gd name="connsiteY8" fmla="*/ 10886 h 476250"/>
                <a:gd name="connsiteX9" fmla="*/ 2457450 w 2642507"/>
                <a:gd name="connsiteY9" fmla="*/ 57150 h 476250"/>
                <a:gd name="connsiteX10" fmla="*/ 2533650 w 2642507"/>
                <a:gd name="connsiteY10" fmla="*/ 100693 h 476250"/>
                <a:gd name="connsiteX11" fmla="*/ 2593521 w 2642507"/>
                <a:gd name="connsiteY11" fmla="*/ 136072 h 476250"/>
                <a:gd name="connsiteX12" fmla="*/ 2626178 w 2642507"/>
                <a:gd name="connsiteY12" fmla="*/ 163286 h 476250"/>
                <a:gd name="connsiteX13" fmla="*/ 2637064 w 2642507"/>
                <a:gd name="connsiteY13" fmla="*/ 176893 h 476250"/>
                <a:gd name="connsiteX14" fmla="*/ 2642507 w 2642507"/>
                <a:gd name="connsiteY14" fmla="*/ 201386 h 476250"/>
                <a:gd name="connsiteX15" fmla="*/ 2634343 w 2642507"/>
                <a:gd name="connsiteY15" fmla="*/ 220436 h 476250"/>
                <a:gd name="connsiteX16" fmla="*/ 2607128 w 2642507"/>
                <a:gd name="connsiteY16" fmla="*/ 244929 h 476250"/>
                <a:gd name="connsiteX17" fmla="*/ 2558143 w 2642507"/>
                <a:gd name="connsiteY17" fmla="*/ 266700 h 476250"/>
                <a:gd name="connsiteX18" fmla="*/ 2514600 w 2642507"/>
                <a:gd name="connsiteY18" fmla="*/ 274865 h 476250"/>
                <a:gd name="connsiteX19" fmla="*/ 2473778 w 2642507"/>
                <a:gd name="connsiteY19" fmla="*/ 280308 h 476250"/>
                <a:gd name="connsiteX20" fmla="*/ 2427514 w 2642507"/>
                <a:gd name="connsiteY20" fmla="*/ 280308 h 476250"/>
                <a:gd name="connsiteX21" fmla="*/ 2392136 w 2642507"/>
                <a:gd name="connsiteY21" fmla="*/ 272143 h 476250"/>
                <a:gd name="connsiteX22" fmla="*/ 2321378 w 2642507"/>
                <a:gd name="connsiteY22" fmla="*/ 263979 h 476250"/>
                <a:gd name="connsiteX23" fmla="*/ 2209800 w 2642507"/>
                <a:gd name="connsiteY23" fmla="*/ 263979 h 476250"/>
                <a:gd name="connsiteX24" fmla="*/ 1796143 w 2642507"/>
                <a:gd name="connsiteY24" fmla="*/ 283029 h 476250"/>
                <a:gd name="connsiteX25" fmla="*/ 1445078 w 2642507"/>
                <a:gd name="connsiteY25" fmla="*/ 304800 h 476250"/>
                <a:gd name="connsiteX26" fmla="*/ 1213757 w 2642507"/>
                <a:gd name="connsiteY26" fmla="*/ 326572 h 476250"/>
                <a:gd name="connsiteX27" fmla="*/ 971550 w 2642507"/>
                <a:gd name="connsiteY27" fmla="*/ 359229 h 476250"/>
                <a:gd name="connsiteX28" fmla="*/ 650421 w 2642507"/>
                <a:gd name="connsiteY28" fmla="*/ 405493 h 476250"/>
                <a:gd name="connsiteX29" fmla="*/ 361950 w 2642507"/>
                <a:gd name="connsiteY29" fmla="*/ 462643 h 476250"/>
                <a:gd name="connsiteX30" fmla="*/ 310243 w 2642507"/>
                <a:gd name="connsiteY30" fmla="*/ 473529 h 476250"/>
                <a:gd name="connsiteX31" fmla="*/ 288471 w 2642507"/>
                <a:gd name="connsiteY31" fmla="*/ 476250 h 476250"/>
                <a:gd name="connsiteX32" fmla="*/ 244928 w 2642507"/>
                <a:gd name="connsiteY32" fmla="*/ 459922 h 476250"/>
                <a:gd name="connsiteX33" fmla="*/ 201386 w 2642507"/>
                <a:gd name="connsiteY33" fmla="*/ 435429 h 476250"/>
                <a:gd name="connsiteX34" fmla="*/ 152400 w 2642507"/>
                <a:gd name="connsiteY34" fmla="*/ 397329 h 476250"/>
                <a:gd name="connsiteX35" fmla="*/ 100693 w 2642507"/>
                <a:gd name="connsiteY35" fmla="*/ 337458 h 476250"/>
                <a:gd name="connsiteX36" fmla="*/ 40821 w 2642507"/>
                <a:gd name="connsiteY36" fmla="*/ 272143 h 476250"/>
                <a:gd name="connsiteX37" fmla="*/ 5443 w 2642507"/>
                <a:gd name="connsiteY37" fmla="*/ 214993 h 476250"/>
                <a:gd name="connsiteX38" fmla="*/ 0 w 2642507"/>
                <a:gd name="connsiteY38" fmla="*/ 193222 h 476250"/>
                <a:gd name="connsiteX39" fmla="*/ 5443 w 2642507"/>
                <a:gd name="connsiteY39" fmla="*/ 171450 h 476250"/>
                <a:gd name="connsiteX40" fmla="*/ 24493 w 2642507"/>
                <a:gd name="connsiteY40" fmla="*/ 171450 h 476250"/>
                <a:gd name="connsiteX41" fmla="*/ 65314 w 2642507"/>
                <a:gd name="connsiteY41" fmla="*/ 193222 h 476250"/>
                <a:gd name="connsiteX42" fmla="*/ 130628 w 2642507"/>
                <a:gd name="connsiteY42" fmla="*/ 220436 h 476250"/>
                <a:gd name="connsiteX43" fmla="*/ 220436 w 2642507"/>
                <a:gd name="connsiteY43" fmla="*/ 244929 h 476250"/>
                <a:gd name="connsiteX44" fmla="*/ 310243 w 2642507"/>
                <a:gd name="connsiteY44" fmla="*/ 250372 h 476250"/>
                <a:gd name="connsiteX45" fmla="*/ 405493 w 2642507"/>
                <a:gd name="connsiteY45" fmla="*/ 244929 h 476250"/>
                <a:gd name="connsiteX46" fmla="*/ 751114 w 2642507"/>
                <a:gd name="connsiteY46" fmla="*/ 20682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42507" h="476250">
                  <a:moveTo>
                    <a:pt x="751114" y="206829"/>
                  </a:moveTo>
                  <a:lnTo>
                    <a:pt x="1219200" y="149679"/>
                  </a:lnTo>
                  <a:lnTo>
                    <a:pt x="1583871" y="111579"/>
                  </a:lnTo>
                  <a:lnTo>
                    <a:pt x="1880507" y="81643"/>
                  </a:lnTo>
                  <a:lnTo>
                    <a:pt x="2008414" y="54429"/>
                  </a:lnTo>
                  <a:lnTo>
                    <a:pt x="2185307" y="16329"/>
                  </a:lnTo>
                  <a:lnTo>
                    <a:pt x="2247900" y="2722"/>
                  </a:lnTo>
                  <a:lnTo>
                    <a:pt x="2280557" y="0"/>
                  </a:lnTo>
                  <a:lnTo>
                    <a:pt x="2332264" y="10886"/>
                  </a:lnTo>
                  <a:lnTo>
                    <a:pt x="2457450" y="57150"/>
                  </a:lnTo>
                  <a:lnTo>
                    <a:pt x="2533650" y="100693"/>
                  </a:lnTo>
                  <a:lnTo>
                    <a:pt x="2593521" y="136072"/>
                  </a:lnTo>
                  <a:lnTo>
                    <a:pt x="2626178" y="163286"/>
                  </a:lnTo>
                  <a:lnTo>
                    <a:pt x="2637064" y="176893"/>
                  </a:lnTo>
                  <a:lnTo>
                    <a:pt x="2642507" y="201386"/>
                  </a:lnTo>
                  <a:lnTo>
                    <a:pt x="2634343" y="220436"/>
                  </a:lnTo>
                  <a:lnTo>
                    <a:pt x="2607128" y="244929"/>
                  </a:lnTo>
                  <a:lnTo>
                    <a:pt x="2558143" y="266700"/>
                  </a:lnTo>
                  <a:lnTo>
                    <a:pt x="2514600" y="274865"/>
                  </a:lnTo>
                  <a:lnTo>
                    <a:pt x="2473778" y="280308"/>
                  </a:lnTo>
                  <a:lnTo>
                    <a:pt x="2427514" y="280308"/>
                  </a:lnTo>
                  <a:lnTo>
                    <a:pt x="2392136" y="272143"/>
                  </a:lnTo>
                  <a:lnTo>
                    <a:pt x="2321378" y="263979"/>
                  </a:lnTo>
                  <a:lnTo>
                    <a:pt x="2209800" y="263979"/>
                  </a:lnTo>
                  <a:lnTo>
                    <a:pt x="1796143" y="283029"/>
                  </a:lnTo>
                  <a:lnTo>
                    <a:pt x="1445078" y="304800"/>
                  </a:lnTo>
                  <a:lnTo>
                    <a:pt x="1213757" y="326572"/>
                  </a:lnTo>
                  <a:lnTo>
                    <a:pt x="971550" y="359229"/>
                  </a:lnTo>
                  <a:lnTo>
                    <a:pt x="650421" y="405493"/>
                  </a:lnTo>
                  <a:lnTo>
                    <a:pt x="361950" y="462643"/>
                  </a:lnTo>
                  <a:lnTo>
                    <a:pt x="310243" y="473529"/>
                  </a:lnTo>
                  <a:lnTo>
                    <a:pt x="288471" y="476250"/>
                  </a:lnTo>
                  <a:lnTo>
                    <a:pt x="244928" y="459922"/>
                  </a:lnTo>
                  <a:lnTo>
                    <a:pt x="201386" y="435429"/>
                  </a:lnTo>
                  <a:lnTo>
                    <a:pt x="152400" y="397329"/>
                  </a:lnTo>
                  <a:lnTo>
                    <a:pt x="100693" y="337458"/>
                  </a:lnTo>
                  <a:lnTo>
                    <a:pt x="40821" y="272143"/>
                  </a:lnTo>
                  <a:lnTo>
                    <a:pt x="5443" y="214993"/>
                  </a:lnTo>
                  <a:lnTo>
                    <a:pt x="0" y="193222"/>
                  </a:lnTo>
                  <a:lnTo>
                    <a:pt x="5443" y="171450"/>
                  </a:lnTo>
                  <a:lnTo>
                    <a:pt x="24493" y="171450"/>
                  </a:lnTo>
                  <a:lnTo>
                    <a:pt x="65314" y="193222"/>
                  </a:lnTo>
                  <a:lnTo>
                    <a:pt x="130628" y="220436"/>
                  </a:lnTo>
                  <a:lnTo>
                    <a:pt x="220436" y="244929"/>
                  </a:lnTo>
                  <a:lnTo>
                    <a:pt x="310243" y="250372"/>
                  </a:lnTo>
                  <a:lnTo>
                    <a:pt x="405493" y="244929"/>
                  </a:lnTo>
                  <a:lnTo>
                    <a:pt x="751114" y="20682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7">
              <a:extLst>
                <a:ext uri="{FF2B5EF4-FFF2-40B4-BE49-F238E27FC236}">
                  <a16:creationId xmlns:a16="http://schemas.microsoft.com/office/drawing/2014/main" id="{C018E95A-BD73-4682-A439-A169B83E2567}"/>
                </a:ext>
              </a:extLst>
            </p:cNvPr>
            <p:cNvSpPr/>
            <p:nvPr/>
          </p:nvSpPr>
          <p:spPr>
            <a:xfrm>
              <a:off x="6340476" y="5299076"/>
              <a:ext cx="1331913" cy="811213"/>
            </a:xfrm>
            <a:custGeom>
              <a:avLst/>
              <a:gdLst>
                <a:gd name="connsiteX0" fmla="*/ 258535 w 1330778"/>
                <a:gd name="connsiteY0" fmla="*/ 48986 h 810986"/>
                <a:gd name="connsiteX1" fmla="*/ 563335 w 1330778"/>
                <a:gd name="connsiteY1" fmla="*/ 114300 h 810986"/>
                <a:gd name="connsiteX2" fmla="*/ 783771 w 1330778"/>
                <a:gd name="connsiteY2" fmla="*/ 168729 h 810986"/>
                <a:gd name="connsiteX3" fmla="*/ 957942 w 1330778"/>
                <a:gd name="connsiteY3" fmla="*/ 225879 h 810986"/>
                <a:gd name="connsiteX4" fmla="*/ 1009650 w 1330778"/>
                <a:gd name="connsiteY4" fmla="*/ 247650 h 810986"/>
                <a:gd name="connsiteX5" fmla="*/ 1064078 w 1330778"/>
                <a:gd name="connsiteY5" fmla="*/ 280308 h 810986"/>
                <a:gd name="connsiteX6" fmla="*/ 1113064 w 1330778"/>
                <a:gd name="connsiteY6" fmla="*/ 318408 h 810986"/>
                <a:gd name="connsiteX7" fmla="*/ 1156607 w 1330778"/>
                <a:gd name="connsiteY7" fmla="*/ 359229 h 810986"/>
                <a:gd name="connsiteX8" fmla="*/ 1197428 w 1330778"/>
                <a:gd name="connsiteY8" fmla="*/ 410936 h 810986"/>
                <a:gd name="connsiteX9" fmla="*/ 1238250 w 1330778"/>
                <a:gd name="connsiteY9" fmla="*/ 473529 h 810986"/>
                <a:gd name="connsiteX10" fmla="*/ 1281792 w 1330778"/>
                <a:gd name="connsiteY10" fmla="*/ 549729 h 810986"/>
                <a:gd name="connsiteX11" fmla="*/ 1317171 w 1330778"/>
                <a:gd name="connsiteY11" fmla="*/ 615043 h 810986"/>
                <a:gd name="connsiteX12" fmla="*/ 1330778 w 1330778"/>
                <a:gd name="connsiteY12" fmla="*/ 666750 h 810986"/>
                <a:gd name="connsiteX13" fmla="*/ 1328057 w 1330778"/>
                <a:gd name="connsiteY13" fmla="*/ 702129 h 810986"/>
                <a:gd name="connsiteX14" fmla="*/ 1306285 w 1330778"/>
                <a:gd name="connsiteY14" fmla="*/ 753836 h 810986"/>
                <a:gd name="connsiteX15" fmla="*/ 1268185 w 1330778"/>
                <a:gd name="connsiteY15" fmla="*/ 791936 h 810986"/>
                <a:gd name="connsiteX16" fmla="*/ 1238250 w 1330778"/>
                <a:gd name="connsiteY16" fmla="*/ 810986 h 810986"/>
                <a:gd name="connsiteX17" fmla="*/ 1197428 w 1330778"/>
                <a:gd name="connsiteY17" fmla="*/ 802822 h 810986"/>
                <a:gd name="connsiteX18" fmla="*/ 1148442 w 1330778"/>
                <a:gd name="connsiteY18" fmla="*/ 775608 h 810986"/>
                <a:gd name="connsiteX19" fmla="*/ 1069521 w 1330778"/>
                <a:gd name="connsiteY19" fmla="*/ 704850 h 810986"/>
                <a:gd name="connsiteX20" fmla="*/ 917121 w 1330778"/>
                <a:gd name="connsiteY20" fmla="*/ 579665 h 810986"/>
                <a:gd name="connsiteX21" fmla="*/ 734785 w 1330778"/>
                <a:gd name="connsiteY21" fmla="*/ 451758 h 810986"/>
                <a:gd name="connsiteX22" fmla="*/ 547007 w 1330778"/>
                <a:gd name="connsiteY22" fmla="*/ 334736 h 810986"/>
                <a:gd name="connsiteX23" fmla="*/ 370114 w 1330778"/>
                <a:gd name="connsiteY23" fmla="*/ 228600 h 810986"/>
                <a:gd name="connsiteX24" fmla="*/ 136071 w 1330778"/>
                <a:gd name="connsiteY24" fmla="*/ 111579 h 810986"/>
                <a:gd name="connsiteX25" fmla="*/ 35378 w 1330778"/>
                <a:gd name="connsiteY25" fmla="*/ 62593 h 810986"/>
                <a:gd name="connsiteX26" fmla="*/ 13607 w 1330778"/>
                <a:gd name="connsiteY26" fmla="*/ 51708 h 810986"/>
                <a:gd name="connsiteX27" fmla="*/ 0 w 1330778"/>
                <a:gd name="connsiteY27" fmla="*/ 24493 h 810986"/>
                <a:gd name="connsiteX28" fmla="*/ 10885 w 1330778"/>
                <a:gd name="connsiteY28" fmla="*/ 0 h 810986"/>
                <a:gd name="connsiteX29" fmla="*/ 57150 w 1330778"/>
                <a:gd name="connsiteY29" fmla="*/ 5443 h 810986"/>
                <a:gd name="connsiteX30" fmla="*/ 258535 w 1330778"/>
                <a:gd name="connsiteY30" fmla="*/ 48986 h 81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0778" h="810986">
                  <a:moveTo>
                    <a:pt x="258535" y="48986"/>
                  </a:moveTo>
                  <a:lnTo>
                    <a:pt x="563335" y="114300"/>
                  </a:lnTo>
                  <a:lnTo>
                    <a:pt x="783771" y="168729"/>
                  </a:lnTo>
                  <a:lnTo>
                    <a:pt x="957942" y="225879"/>
                  </a:lnTo>
                  <a:lnTo>
                    <a:pt x="1009650" y="247650"/>
                  </a:lnTo>
                  <a:lnTo>
                    <a:pt x="1064078" y="280308"/>
                  </a:lnTo>
                  <a:lnTo>
                    <a:pt x="1113064" y="318408"/>
                  </a:lnTo>
                  <a:lnTo>
                    <a:pt x="1156607" y="359229"/>
                  </a:lnTo>
                  <a:lnTo>
                    <a:pt x="1197428" y="410936"/>
                  </a:lnTo>
                  <a:lnTo>
                    <a:pt x="1238250" y="473529"/>
                  </a:lnTo>
                  <a:lnTo>
                    <a:pt x="1281792" y="549729"/>
                  </a:lnTo>
                  <a:lnTo>
                    <a:pt x="1317171" y="615043"/>
                  </a:lnTo>
                  <a:lnTo>
                    <a:pt x="1330778" y="666750"/>
                  </a:lnTo>
                  <a:lnTo>
                    <a:pt x="1328057" y="702129"/>
                  </a:lnTo>
                  <a:lnTo>
                    <a:pt x="1306285" y="753836"/>
                  </a:lnTo>
                  <a:lnTo>
                    <a:pt x="1268185" y="791936"/>
                  </a:lnTo>
                  <a:lnTo>
                    <a:pt x="1238250" y="810986"/>
                  </a:lnTo>
                  <a:lnTo>
                    <a:pt x="1197428" y="802822"/>
                  </a:lnTo>
                  <a:lnTo>
                    <a:pt x="1148442" y="775608"/>
                  </a:lnTo>
                  <a:lnTo>
                    <a:pt x="1069521" y="704850"/>
                  </a:lnTo>
                  <a:lnTo>
                    <a:pt x="917121" y="579665"/>
                  </a:lnTo>
                  <a:lnTo>
                    <a:pt x="734785" y="451758"/>
                  </a:lnTo>
                  <a:lnTo>
                    <a:pt x="547007" y="334736"/>
                  </a:lnTo>
                  <a:lnTo>
                    <a:pt x="370114" y="228600"/>
                  </a:lnTo>
                  <a:lnTo>
                    <a:pt x="136071" y="111579"/>
                  </a:lnTo>
                  <a:lnTo>
                    <a:pt x="35378" y="62593"/>
                  </a:lnTo>
                  <a:lnTo>
                    <a:pt x="13607" y="51708"/>
                  </a:lnTo>
                  <a:lnTo>
                    <a:pt x="0" y="24493"/>
                  </a:lnTo>
                  <a:lnTo>
                    <a:pt x="10885" y="0"/>
                  </a:lnTo>
                  <a:lnTo>
                    <a:pt x="57150" y="5443"/>
                  </a:lnTo>
                  <a:lnTo>
                    <a:pt x="258535" y="4898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0">
              <a:extLst>
                <a:ext uri="{FF2B5EF4-FFF2-40B4-BE49-F238E27FC236}">
                  <a16:creationId xmlns:a16="http://schemas.microsoft.com/office/drawing/2014/main" id="{632E24CD-27F1-4AE6-AABA-A5D452DBC78C}"/>
                </a:ext>
              </a:extLst>
            </p:cNvPr>
            <p:cNvSpPr/>
            <p:nvPr/>
          </p:nvSpPr>
          <p:spPr>
            <a:xfrm rot="16200000">
              <a:off x="4074320" y="4190208"/>
              <a:ext cx="1984375" cy="376237"/>
            </a:xfrm>
            <a:custGeom>
              <a:avLst/>
              <a:gdLst>
                <a:gd name="connsiteX0" fmla="*/ 957262 w 1983581"/>
                <a:gd name="connsiteY0" fmla="*/ 140494 h 376238"/>
                <a:gd name="connsiteX1" fmla="*/ 1716881 w 1983581"/>
                <a:gd name="connsiteY1" fmla="*/ 142875 h 376238"/>
                <a:gd name="connsiteX2" fmla="*/ 1778794 w 1983581"/>
                <a:gd name="connsiteY2" fmla="*/ 135732 h 376238"/>
                <a:gd name="connsiteX3" fmla="*/ 1814512 w 1983581"/>
                <a:gd name="connsiteY3" fmla="*/ 119063 h 376238"/>
                <a:gd name="connsiteX4" fmla="*/ 1869281 w 1983581"/>
                <a:gd name="connsiteY4" fmla="*/ 71438 h 376238"/>
                <a:gd name="connsiteX5" fmla="*/ 1902619 w 1983581"/>
                <a:gd name="connsiteY5" fmla="*/ 28575 h 376238"/>
                <a:gd name="connsiteX6" fmla="*/ 1919287 w 1983581"/>
                <a:gd name="connsiteY6" fmla="*/ 11907 h 376238"/>
                <a:gd name="connsiteX7" fmla="*/ 1938337 w 1983581"/>
                <a:gd name="connsiteY7" fmla="*/ 0 h 376238"/>
                <a:gd name="connsiteX8" fmla="*/ 1957387 w 1983581"/>
                <a:gd name="connsiteY8" fmla="*/ 0 h 376238"/>
                <a:gd name="connsiteX9" fmla="*/ 1971675 w 1983581"/>
                <a:gd name="connsiteY9" fmla="*/ 9525 h 376238"/>
                <a:gd name="connsiteX10" fmla="*/ 1981200 w 1983581"/>
                <a:gd name="connsiteY10" fmla="*/ 30957 h 376238"/>
                <a:gd name="connsiteX11" fmla="*/ 1983581 w 1983581"/>
                <a:gd name="connsiteY11" fmla="*/ 54769 h 376238"/>
                <a:gd name="connsiteX12" fmla="*/ 1947862 w 1983581"/>
                <a:gd name="connsiteY12" fmla="*/ 164307 h 376238"/>
                <a:gd name="connsiteX13" fmla="*/ 1900237 w 1983581"/>
                <a:gd name="connsiteY13" fmla="*/ 376238 h 376238"/>
                <a:gd name="connsiteX14" fmla="*/ 1688306 w 1983581"/>
                <a:gd name="connsiteY14" fmla="*/ 366713 h 376238"/>
                <a:gd name="connsiteX15" fmla="*/ 1207294 w 1983581"/>
                <a:gd name="connsiteY15" fmla="*/ 361950 h 376238"/>
                <a:gd name="connsiteX16" fmla="*/ 695325 w 1983581"/>
                <a:gd name="connsiteY16" fmla="*/ 364332 h 376238"/>
                <a:gd name="connsiteX17" fmla="*/ 166687 w 1983581"/>
                <a:gd name="connsiteY17" fmla="*/ 361950 h 376238"/>
                <a:gd name="connsiteX18" fmla="*/ 19050 w 1983581"/>
                <a:gd name="connsiteY18" fmla="*/ 364332 h 376238"/>
                <a:gd name="connsiteX19" fmla="*/ 9525 w 1983581"/>
                <a:gd name="connsiteY19" fmla="*/ 330994 h 376238"/>
                <a:gd name="connsiteX20" fmla="*/ 0 w 1983581"/>
                <a:gd name="connsiteY20" fmla="*/ 295275 h 376238"/>
                <a:gd name="connsiteX21" fmla="*/ 16669 w 1983581"/>
                <a:gd name="connsiteY21" fmla="*/ 257175 h 376238"/>
                <a:gd name="connsiteX22" fmla="*/ 50006 w 1983581"/>
                <a:gd name="connsiteY22" fmla="*/ 204788 h 376238"/>
                <a:gd name="connsiteX23" fmla="*/ 90487 w 1983581"/>
                <a:gd name="connsiteY23" fmla="*/ 169069 h 376238"/>
                <a:gd name="connsiteX24" fmla="*/ 145256 w 1983581"/>
                <a:gd name="connsiteY24" fmla="*/ 135732 h 376238"/>
                <a:gd name="connsiteX25" fmla="*/ 219075 w 1983581"/>
                <a:gd name="connsiteY25" fmla="*/ 111919 h 376238"/>
                <a:gd name="connsiteX26" fmla="*/ 283369 w 1983581"/>
                <a:gd name="connsiteY26" fmla="*/ 97632 h 376238"/>
                <a:gd name="connsiteX27" fmla="*/ 340519 w 1983581"/>
                <a:gd name="connsiteY27" fmla="*/ 97632 h 376238"/>
                <a:gd name="connsiteX28" fmla="*/ 385762 w 1983581"/>
                <a:gd name="connsiteY28" fmla="*/ 97632 h 376238"/>
                <a:gd name="connsiteX29" fmla="*/ 419100 w 1983581"/>
                <a:gd name="connsiteY29" fmla="*/ 107157 h 376238"/>
                <a:gd name="connsiteX30" fmla="*/ 459581 w 1983581"/>
                <a:gd name="connsiteY30" fmla="*/ 123825 h 376238"/>
                <a:gd name="connsiteX31" fmla="*/ 521494 w 1983581"/>
                <a:gd name="connsiteY31" fmla="*/ 138113 h 376238"/>
                <a:gd name="connsiteX32" fmla="*/ 685800 w 1983581"/>
                <a:gd name="connsiteY32" fmla="*/ 142875 h 376238"/>
                <a:gd name="connsiteX33" fmla="*/ 957262 w 1983581"/>
                <a:gd name="connsiteY33" fmla="*/ 140494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83581" h="376238">
                  <a:moveTo>
                    <a:pt x="957262" y="140494"/>
                  </a:moveTo>
                  <a:lnTo>
                    <a:pt x="1716881" y="142875"/>
                  </a:lnTo>
                  <a:lnTo>
                    <a:pt x="1778794" y="135732"/>
                  </a:lnTo>
                  <a:lnTo>
                    <a:pt x="1814512" y="119063"/>
                  </a:lnTo>
                  <a:lnTo>
                    <a:pt x="1869281" y="71438"/>
                  </a:lnTo>
                  <a:lnTo>
                    <a:pt x="1902619" y="28575"/>
                  </a:lnTo>
                  <a:lnTo>
                    <a:pt x="1919287" y="11907"/>
                  </a:lnTo>
                  <a:lnTo>
                    <a:pt x="1938337" y="0"/>
                  </a:lnTo>
                  <a:lnTo>
                    <a:pt x="1957387" y="0"/>
                  </a:lnTo>
                  <a:lnTo>
                    <a:pt x="1971675" y="9525"/>
                  </a:lnTo>
                  <a:lnTo>
                    <a:pt x="1981200" y="30957"/>
                  </a:lnTo>
                  <a:lnTo>
                    <a:pt x="1983581" y="54769"/>
                  </a:lnTo>
                  <a:lnTo>
                    <a:pt x="1947862" y="164307"/>
                  </a:lnTo>
                  <a:lnTo>
                    <a:pt x="1900237" y="376238"/>
                  </a:lnTo>
                  <a:lnTo>
                    <a:pt x="1688306" y="366713"/>
                  </a:lnTo>
                  <a:lnTo>
                    <a:pt x="1207294" y="361950"/>
                  </a:lnTo>
                  <a:lnTo>
                    <a:pt x="695325" y="364332"/>
                  </a:lnTo>
                  <a:lnTo>
                    <a:pt x="166687" y="361950"/>
                  </a:lnTo>
                  <a:lnTo>
                    <a:pt x="19050" y="364332"/>
                  </a:lnTo>
                  <a:lnTo>
                    <a:pt x="9525" y="330994"/>
                  </a:lnTo>
                  <a:lnTo>
                    <a:pt x="0" y="295275"/>
                  </a:lnTo>
                  <a:lnTo>
                    <a:pt x="16669" y="257175"/>
                  </a:lnTo>
                  <a:lnTo>
                    <a:pt x="50006" y="204788"/>
                  </a:lnTo>
                  <a:lnTo>
                    <a:pt x="90487" y="169069"/>
                  </a:lnTo>
                  <a:lnTo>
                    <a:pt x="145256" y="135732"/>
                  </a:lnTo>
                  <a:lnTo>
                    <a:pt x="219075" y="111919"/>
                  </a:lnTo>
                  <a:lnTo>
                    <a:pt x="283369" y="97632"/>
                  </a:lnTo>
                  <a:lnTo>
                    <a:pt x="340519" y="97632"/>
                  </a:lnTo>
                  <a:lnTo>
                    <a:pt x="385762" y="97632"/>
                  </a:lnTo>
                  <a:lnTo>
                    <a:pt x="419100" y="107157"/>
                  </a:lnTo>
                  <a:lnTo>
                    <a:pt x="459581" y="123825"/>
                  </a:lnTo>
                  <a:lnTo>
                    <a:pt x="521494" y="138113"/>
                  </a:lnTo>
                  <a:lnTo>
                    <a:pt x="685800" y="142875"/>
                  </a:lnTo>
                  <a:lnTo>
                    <a:pt x="957262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9">
              <a:extLst>
                <a:ext uri="{FF2B5EF4-FFF2-40B4-BE49-F238E27FC236}">
                  <a16:creationId xmlns:a16="http://schemas.microsoft.com/office/drawing/2014/main" id="{109E8FF4-47BE-4C9F-B362-94AA3FF9ABDC}"/>
                </a:ext>
              </a:extLst>
            </p:cNvPr>
            <p:cNvSpPr/>
            <p:nvPr/>
          </p:nvSpPr>
          <p:spPr>
            <a:xfrm rot="16200000">
              <a:off x="5076826" y="1849439"/>
              <a:ext cx="1565275" cy="485775"/>
            </a:xfrm>
            <a:custGeom>
              <a:avLst/>
              <a:gdLst>
                <a:gd name="connsiteX0" fmla="*/ 692944 w 1564481"/>
                <a:gd name="connsiteY0" fmla="*/ 207169 h 485775"/>
                <a:gd name="connsiteX1" fmla="*/ 1128712 w 1564481"/>
                <a:gd name="connsiteY1" fmla="*/ 204787 h 485775"/>
                <a:gd name="connsiteX2" fmla="*/ 1252537 w 1564481"/>
                <a:gd name="connsiteY2" fmla="*/ 197644 h 485775"/>
                <a:gd name="connsiteX3" fmla="*/ 1307306 w 1564481"/>
                <a:gd name="connsiteY3" fmla="*/ 178594 h 485775"/>
                <a:gd name="connsiteX4" fmla="*/ 1385887 w 1564481"/>
                <a:gd name="connsiteY4" fmla="*/ 126206 h 485775"/>
                <a:gd name="connsiteX5" fmla="*/ 1464469 w 1564481"/>
                <a:gd name="connsiteY5" fmla="*/ 61912 h 485775"/>
                <a:gd name="connsiteX6" fmla="*/ 1514475 w 1564481"/>
                <a:gd name="connsiteY6" fmla="*/ 14287 h 485775"/>
                <a:gd name="connsiteX7" fmla="*/ 1535906 w 1564481"/>
                <a:gd name="connsiteY7" fmla="*/ 0 h 485775"/>
                <a:gd name="connsiteX8" fmla="*/ 1554956 w 1564481"/>
                <a:gd name="connsiteY8" fmla="*/ 2381 h 485775"/>
                <a:gd name="connsiteX9" fmla="*/ 1564481 w 1564481"/>
                <a:gd name="connsiteY9" fmla="*/ 28575 h 485775"/>
                <a:gd name="connsiteX10" fmla="*/ 1564481 w 1564481"/>
                <a:gd name="connsiteY10" fmla="*/ 64294 h 485775"/>
                <a:gd name="connsiteX11" fmla="*/ 1559719 w 1564481"/>
                <a:gd name="connsiteY11" fmla="*/ 176212 h 485775"/>
                <a:gd name="connsiteX12" fmla="*/ 1538287 w 1564481"/>
                <a:gd name="connsiteY12" fmla="*/ 247650 h 485775"/>
                <a:gd name="connsiteX13" fmla="*/ 1509712 w 1564481"/>
                <a:gd name="connsiteY13" fmla="*/ 335756 h 485775"/>
                <a:gd name="connsiteX14" fmla="*/ 1457325 w 1564481"/>
                <a:gd name="connsiteY14" fmla="*/ 423862 h 485775"/>
                <a:gd name="connsiteX15" fmla="*/ 1428750 w 1564481"/>
                <a:gd name="connsiteY15" fmla="*/ 457200 h 485775"/>
                <a:gd name="connsiteX16" fmla="*/ 1404937 w 1564481"/>
                <a:gd name="connsiteY16" fmla="*/ 476250 h 485775"/>
                <a:gd name="connsiteX17" fmla="*/ 1378744 w 1564481"/>
                <a:gd name="connsiteY17" fmla="*/ 483394 h 485775"/>
                <a:gd name="connsiteX18" fmla="*/ 1340644 w 1564481"/>
                <a:gd name="connsiteY18" fmla="*/ 485775 h 485775"/>
                <a:gd name="connsiteX19" fmla="*/ 1302544 w 1564481"/>
                <a:gd name="connsiteY19" fmla="*/ 478631 h 485775"/>
                <a:gd name="connsiteX20" fmla="*/ 1226344 w 1564481"/>
                <a:gd name="connsiteY20" fmla="*/ 450056 h 485775"/>
                <a:gd name="connsiteX21" fmla="*/ 1097756 w 1564481"/>
                <a:gd name="connsiteY21" fmla="*/ 447675 h 485775"/>
                <a:gd name="connsiteX22" fmla="*/ 7144 w 1564481"/>
                <a:gd name="connsiteY22" fmla="*/ 450056 h 485775"/>
                <a:gd name="connsiteX23" fmla="*/ 0 w 1564481"/>
                <a:gd name="connsiteY23" fmla="*/ 204787 h 485775"/>
                <a:gd name="connsiteX24" fmla="*/ 692944 w 1564481"/>
                <a:gd name="connsiteY24" fmla="*/ 2071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4481" h="485775">
                  <a:moveTo>
                    <a:pt x="692944" y="207169"/>
                  </a:moveTo>
                  <a:lnTo>
                    <a:pt x="1128712" y="204787"/>
                  </a:lnTo>
                  <a:lnTo>
                    <a:pt x="1252537" y="197644"/>
                  </a:lnTo>
                  <a:lnTo>
                    <a:pt x="1307306" y="178594"/>
                  </a:lnTo>
                  <a:lnTo>
                    <a:pt x="1385887" y="126206"/>
                  </a:lnTo>
                  <a:lnTo>
                    <a:pt x="1464469" y="61912"/>
                  </a:lnTo>
                  <a:lnTo>
                    <a:pt x="1514475" y="14287"/>
                  </a:lnTo>
                  <a:lnTo>
                    <a:pt x="1535906" y="0"/>
                  </a:lnTo>
                  <a:lnTo>
                    <a:pt x="1554956" y="2381"/>
                  </a:lnTo>
                  <a:lnTo>
                    <a:pt x="1564481" y="28575"/>
                  </a:lnTo>
                  <a:lnTo>
                    <a:pt x="1564481" y="64294"/>
                  </a:lnTo>
                  <a:lnTo>
                    <a:pt x="1559719" y="176212"/>
                  </a:lnTo>
                  <a:lnTo>
                    <a:pt x="1538287" y="247650"/>
                  </a:lnTo>
                  <a:lnTo>
                    <a:pt x="1509712" y="335756"/>
                  </a:lnTo>
                  <a:lnTo>
                    <a:pt x="1457325" y="423862"/>
                  </a:lnTo>
                  <a:lnTo>
                    <a:pt x="1428750" y="457200"/>
                  </a:lnTo>
                  <a:lnTo>
                    <a:pt x="1404937" y="476250"/>
                  </a:lnTo>
                  <a:lnTo>
                    <a:pt x="1378744" y="483394"/>
                  </a:lnTo>
                  <a:lnTo>
                    <a:pt x="1340644" y="485775"/>
                  </a:lnTo>
                  <a:lnTo>
                    <a:pt x="1302544" y="478631"/>
                  </a:lnTo>
                  <a:lnTo>
                    <a:pt x="1226344" y="450056"/>
                  </a:lnTo>
                  <a:lnTo>
                    <a:pt x="1097756" y="447675"/>
                  </a:lnTo>
                  <a:lnTo>
                    <a:pt x="7144" y="450056"/>
                  </a:lnTo>
                  <a:lnTo>
                    <a:pt x="0" y="204787"/>
                  </a:lnTo>
                  <a:lnTo>
                    <a:pt x="692944" y="2071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2">
              <a:extLst>
                <a:ext uri="{FF2B5EF4-FFF2-40B4-BE49-F238E27FC236}">
                  <a16:creationId xmlns:a16="http://schemas.microsoft.com/office/drawing/2014/main" id="{431110CB-498F-4693-91B9-F64200C6C0AE}"/>
                </a:ext>
              </a:extLst>
            </p:cNvPr>
            <p:cNvSpPr/>
            <p:nvPr/>
          </p:nvSpPr>
          <p:spPr>
            <a:xfrm>
              <a:off x="4583113" y="2157414"/>
              <a:ext cx="2603500" cy="517525"/>
            </a:xfrm>
            <a:custGeom>
              <a:avLst/>
              <a:gdLst>
                <a:gd name="connsiteX0" fmla="*/ 721178 w 2604407"/>
                <a:gd name="connsiteY0" fmla="*/ 236764 h 517071"/>
                <a:gd name="connsiteX1" fmla="*/ 1298121 w 2604407"/>
                <a:gd name="connsiteY1" fmla="*/ 144236 h 517071"/>
                <a:gd name="connsiteX2" fmla="*/ 1562100 w 2604407"/>
                <a:gd name="connsiteY2" fmla="*/ 103414 h 517071"/>
                <a:gd name="connsiteX3" fmla="*/ 1956707 w 2604407"/>
                <a:gd name="connsiteY3" fmla="*/ 65314 h 517071"/>
                <a:gd name="connsiteX4" fmla="*/ 2041071 w 2604407"/>
                <a:gd name="connsiteY4" fmla="*/ 46264 h 517071"/>
                <a:gd name="connsiteX5" fmla="*/ 2128157 w 2604407"/>
                <a:gd name="connsiteY5" fmla="*/ 19050 h 517071"/>
                <a:gd name="connsiteX6" fmla="*/ 2174421 w 2604407"/>
                <a:gd name="connsiteY6" fmla="*/ 0 h 517071"/>
                <a:gd name="connsiteX7" fmla="*/ 2204357 w 2604407"/>
                <a:gd name="connsiteY7" fmla="*/ 0 h 517071"/>
                <a:gd name="connsiteX8" fmla="*/ 2253343 w 2604407"/>
                <a:gd name="connsiteY8" fmla="*/ 2721 h 517071"/>
                <a:gd name="connsiteX9" fmla="*/ 2351314 w 2604407"/>
                <a:gd name="connsiteY9" fmla="*/ 29936 h 517071"/>
                <a:gd name="connsiteX10" fmla="*/ 2427514 w 2604407"/>
                <a:gd name="connsiteY10" fmla="*/ 57150 h 517071"/>
                <a:gd name="connsiteX11" fmla="*/ 2511878 w 2604407"/>
                <a:gd name="connsiteY11" fmla="*/ 95250 h 517071"/>
                <a:gd name="connsiteX12" fmla="*/ 2566307 w 2604407"/>
                <a:gd name="connsiteY12" fmla="*/ 127907 h 517071"/>
                <a:gd name="connsiteX13" fmla="*/ 2596243 w 2604407"/>
                <a:gd name="connsiteY13" fmla="*/ 149678 h 517071"/>
                <a:gd name="connsiteX14" fmla="*/ 2604407 w 2604407"/>
                <a:gd name="connsiteY14" fmla="*/ 174171 h 517071"/>
                <a:gd name="connsiteX15" fmla="*/ 2604407 w 2604407"/>
                <a:gd name="connsiteY15" fmla="*/ 190500 h 517071"/>
                <a:gd name="connsiteX16" fmla="*/ 2601685 w 2604407"/>
                <a:gd name="connsiteY16" fmla="*/ 209550 h 517071"/>
                <a:gd name="connsiteX17" fmla="*/ 2579914 w 2604407"/>
                <a:gd name="connsiteY17" fmla="*/ 236764 h 517071"/>
                <a:gd name="connsiteX18" fmla="*/ 2552700 w 2604407"/>
                <a:gd name="connsiteY18" fmla="*/ 250371 h 517071"/>
                <a:gd name="connsiteX19" fmla="*/ 2520043 w 2604407"/>
                <a:gd name="connsiteY19" fmla="*/ 255814 h 517071"/>
                <a:gd name="connsiteX20" fmla="*/ 2473778 w 2604407"/>
                <a:gd name="connsiteY20" fmla="*/ 255814 h 517071"/>
                <a:gd name="connsiteX21" fmla="*/ 2413907 w 2604407"/>
                <a:gd name="connsiteY21" fmla="*/ 250371 h 517071"/>
                <a:gd name="connsiteX22" fmla="*/ 2375807 w 2604407"/>
                <a:gd name="connsiteY22" fmla="*/ 244928 h 517071"/>
                <a:gd name="connsiteX23" fmla="*/ 2302328 w 2604407"/>
                <a:gd name="connsiteY23" fmla="*/ 234043 h 517071"/>
                <a:gd name="connsiteX24" fmla="*/ 2198914 w 2604407"/>
                <a:gd name="connsiteY24" fmla="*/ 231321 h 517071"/>
                <a:gd name="connsiteX25" fmla="*/ 1945821 w 2604407"/>
                <a:gd name="connsiteY25" fmla="*/ 250371 h 517071"/>
                <a:gd name="connsiteX26" fmla="*/ 1436914 w 2604407"/>
                <a:gd name="connsiteY26" fmla="*/ 296636 h 517071"/>
                <a:gd name="connsiteX27" fmla="*/ 1178378 w 2604407"/>
                <a:gd name="connsiteY27" fmla="*/ 321128 h 517071"/>
                <a:gd name="connsiteX28" fmla="*/ 911678 w 2604407"/>
                <a:gd name="connsiteY28" fmla="*/ 370114 h 517071"/>
                <a:gd name="connsiteX29" fmla="*/ 721178 w 2604407"/>
                <a:gd name="connsiteY29" fmla="*/ 405493 h 517071"/>
                <a:gd name="connsiteX30" fmla="*/ 519793 w 2604407"/>
                <a:gd name="connsiteY30" fmla="*/ 451757 h 517071"/>
                <a:gd name="connsiteX31" fmla="*/ 394607 w 2604407"/>
                <a:gd name="connsiteY31" fmla="*/ 489857 h 517071"/>
                <a:gd name="connsiteX32" fmla="*/ 348343 w 2604407"/>
                <a:gd name="connsiteY32" fmla="*/ 508907 h 517071"/>
                <a:gd name="connsiteX33" fmla="*/ 321128 w 2604407"/>
                <a:gd name="connsiteY33" fmla="*/ 517071 h 517071"/>
                <a:gd name="connsiteX34" fmla="*/ 293914 w 2604407"/>
                <a:gd name="connsiteY34" fmla="*/ 517071 h 517071"/>
                <a:gd name="connsiteX35" fmla="*/ 253093 w 2604407"/>
                <a:gd name="connsiteY35" fmla="*/ 506186 h 517071"/>
                <a:gd name="connsiteX36" fmla="*/ 212271 w 2604407"/>
                <a:gd name="connsiteY36" fmla="*/ 484414 h 517071"/>
                <a:gd name="connsiteX37" fmla="*/ 160564 w 2604407"/>
                <a:gd name="connsiteY37" fmla="*/ 443593 h 517071"/>
                <a:gd name="connsiteX38" fmla="*/ 108857 w 2604407"/>
                <a:gd name="connsiteY38" fmla="*/ 386443 h 517071"/>
                <a:gd name="connsiteX39" fmla="*/ 59871 w 2604407"/>
                <a:gd name="connsiteY39" fmla="*/ 332014 h 517071"/>
                <a:gd name="connsiteX40" fmla="*/ 19050 w 2604407"/>
                <a:gd name="connsiteY40" fmla="*/ 280307 h 517071"/>
                <a:gd name="connsiteX41" fmla="*/ 0 w 2604407"/>
                <a:gd name="connsiteY41" fmla="*/ 242207 h 517071"/>
                <a:gd name="connsiteX42" fmla="*/ 0 w 2604407"/>
                <a:gd name="connsiteY42" fmla="*/ 212271 h 517071"/>
                <a:gd name="connsiteX43" fmla="*/ 13607 w 2604407"/>
                <a:gd name="connsiteY43" fmla="*/ 206828 h 517071"/>
                <a:gd name="connsiteX44" fmla="*/ 38100 w 2604407"/>
                <a:gd name="connsiteY44" fmla="*/ 214993 h 517071"/>
                <a:gd name="connsiteX45" fmla="*/ 100693 w 2604407"/>
                <a:gd name="connsiteY45" fmla="*/ 247650 h 517071"/>
                <a:gd name="connsiteX46" fmla="*/ 160564 w 2604407"/>
                <a:gd name="connsiteY46" fmla="*/ 272143 h 517071"/>
                <a:gd name="connsiteX47" fmla="*/ 209550 w 2604407"/>
                <a:gd name="connsiteY47" fmla="*/ 283028 h 517071"/>
                <a:gd name="connsiteX48" fmla="*/ 266700 w 2604407"/>
                <a:gd name="connsiteY48" fmla="*/ 291193 h 517071"/>
                <a:gd name="connsiteX49" fmla="*/ 337457 w 2604407"/>
                <a:gd name="connsiteY49" fmla="*/ 291193 h 517071"/>
                <a:gd name="connsiteX50" fmla="*/ 563335 w 2604407"/>
                <a:gd name="connsiteY50" fmla="*/ 263978 h 517071"/>
                <a:gd name="connsiteX51" fmla="*/ 721178 w 2604407"/>
                <a:gd name="connsiteY51" fmla="*/ 236764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4407" h="517071">
                  <a:moveTo>
                    <a:pt x="721178" y="236764"/>
                  </a:moveTo>
                  <a:lnTo>
                    <a:pt x="1298121" y="144236"/>
                  </a:lnTo>
                  <a:lnTo>
                    <a:pt x="1562100" y="103414"/>
                  </a:lnTo>
                  <a:lnTo>
                    <a:pt x="1956707" y="65314"/>
                  </a:lnTo>
                  <a:lnTo>
                    <a:pt x="2041071" y="46264"/>
                  </a:lnTo>
                  <a:lnTo>
                    <a:pt x="2128157" y="19050"/>
                  </a:lnTo>
                  <a:lnTo>
                    <a:pt x="2174421" y="0"/>
                  </a:lnTo>
                  <a:lnTo>
                    <a:pt x="2204357" y="0"/>
                  </a:lnTo>
                  <a:lnTo>
                    <a:pt x="2253343" y="2721"/>
                  </a:lnTo>
                  <a:lnTo>
                    <a:pt x="2351314" y="29936"/>
                  </a:lnTo>
                  <a:lnTo>
                    <a:pt x="2427514" y="57150"/>
                  </a:lnTo>
                  <a:lnTo>
                    <a:pt x="2511878" y="95250"/>
                  </a:lnTo>
                  <a:lnTo>
                    <a:pt x="2566307" y="127907"/>
                  </a:lnTo>
                  <a:lnTo>
                    <a:pt x="2596243" y="149678"/>
                  </a:lnTo>
                  <a:lnTo>
                    <a:pt x="2604407" y="174171"/>
                  </a:lnTo>
                  <a:lnTo>
                    <a:pt x="2604407" y="190500"/>
                  </a:lnTo>
                  <a:lnTo>
                    <a:pt x="2601685" y="209550"/>
                  </a:lnTo>
                  <a:lnTo>
                    <a:pt x="2579914" y="236764"/>
                  </a:lnTo>
                  <a:lnTo>
                    <a:pt x="2552700" y="250371"/>
                  </a:lnTo>
                  <a:lnTo>
                    <a:pt x="2520043" y="255814"/>
                  </a:lnTo>
                  <a:lnTo>
                    <a:pt x="2473778" y="255814"/>
                  </a:lnTo>
                  <a:lnTo>
                    <a:pt x="2413907" y="250371"/>
                  </a:lnTo>
                  <a:lnTo>
                    <a:pt x="2375807" y="244928"/>
                  </a:lnTo>
                  <a:lnTo>
                    <a:pt x="2302328" y="234043"/>
                  </a:lnTo>
                  <a:lnTo>
                    <a:pt x="2198914" y="231321"/>
                  </a:lnTo>
                  <a:lnTo>
                    <a:pt x="1945821" y="250371"/>
                  </a:lnTo>
                  <a:lnTo>
                    <a:pt x="1436914" y="296636"/>
                  </a:lnTo>
                  <a:lnTo>
                    <a:pt x="1178378" y="321128"/>
                  </a:lnTo>
                  <a:lnTo>
                    <a:pt x="911678" y="370114"/>
                  </a:lnTo>
                  <a:lnTo>
                    <a:pt x="721178" y="405493"/>
                  </a:lnTo>
                  <a:lnTo>
                    <a:pt x="519793" y="451757"/>
                  </a:lnTo>
                  <a:lnTo>
                    <a:pt x="394607" y="489857"/>
                  </a:lnTo>
                  <a:lnTo>
                    <a:pt x="348343" y="508907"/>
                  </a:lnTo>
                  <a:lnTo>
                    <a:pt x="321128" y="517071"/>
                  </a:lnTo>
                  <a:lnTo>
                    <a:pt x="293914" y="517071"/>
                  </a:lnTo>
                  <a:lnTo>
                    <a:pt x="253093" y="506186"/>
                  </a:lnTo>
                  <a:lnTo>
                    <a:pt x="212271" y="484414"/>
                  </a:lnTo>
                  <a:lnTo>
                    <a:pt x="160564" y="443593"/>
                  </a:lnTo>
                  <a:lnTo>
                    <a:pt x="108857" y="386443"/>
                  </a:lnTo>
                  <a:lnTo>
                    <a:pt x="59871" y="332014"/>
                  </a:lnTo>
                  <a:lnTo>
                    <a:pt x="19050" y="280307"/>
                  </a:lnTo>
                  <a:lnTo>
                    <a:pt x="0" y="242207"/>
                  </a:lnTo>
                  <a:lnTo>
                    <a:pt x="0" y="212271"/>
                  </a:lnTo>
                  <a:lnTo>
                    <a:pt x="13607" y="206828"/>
                  </a:lnTo>
                  <a:lnTo>
                    <a:pt x="38100" y="214993"/>
                  </a:lnTo>
                  <a:lnTo>
                    <a:pt x="100693" y="247650"/>
                  </a:lnTo>
                  <a:lnTo>
                    <a:pt x="160564" y="272143"/>
                  </a:lnTo>
                  <a:lnTo>
                    <a:pt x="209550" y="283028"/>
                  </a:lnTo>
                  <a:lnTo>
                    <a:pt x="266700" y="291193"/>
                  </a:lnTo>
                  <a:lnTo>
                    <a:pt x="337457" y="291193"/>
                  </a:lnTo>
                  <a:lnTo>
                    <a:pt x="563335" y="263978"/>
                  </a:lnTo>
                  <a:lnTo>
                    <a:pt x="721178" y="23676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0">
              <a:extLst>
                <a:ext uri="{FF2B5EF4-FFF2-40B4-BE49-F238E27FC236}">
                  <a16:creationId xmlns:a16="http://schemas.microsoft.com/office/drawing/2014/main" id="{625B2F15-8F14-4437-8FD5-8522229FC47B}"/>
                </a:ext>
              </a:extLst>
            </p:cNvPr>
            <p:cNvSpPr/>
            <p:nvPr/>
          </p:nvSpPr>
          <p:spPr>
            <a:xfrm>
              <a:off x="3803651" y="2630489"/>
              <a:ext cx="4213225" cy="636587"/>
            </a:xfrm>
            <a:custGeom>
              <a:avLst/>
              <a:gdLst>
                <a:gd name="connsiteX0" fmla="*/ 1495109 w 4212307"/>
                <a:gd name="connsiteY0" fmla="*/ 450700 h 637047"/>
                <a:gd name="connsiteX1" fmla="*/ 2049816 w 4212307"/>
                <a:gd name="connsiteY1" fmla="*/ 372694 h 637047"/>
                <a:gd name="connsiteX2" fmla="*/ 2348838 w 4212307"/>
                <a:gd name="connsiteY2" fmla="*/ 342358 h 637047"/>
                <a:gd name="connsiteX3" fmla="*/ 2786536 w 4212307"/>
                <a:gd name="connsiteY3" fmla="*/ 316357 h 637047"/>
                <a:gd name="connsiteX4" fmla="*/ 3297907 w 4212307"/>
                <a:gd name="connsiteY4" fmla="*/ 303356 h 637047"/>
                <a:gd name="connsiteX5" fmla="*/ 3735605 w 4212307"/>
                <a:gd name="connsiteY5" fmla="*/ 312023 h 637047"/>
                <a:gd name="connsiteX6" fmla="*/ 3995624 w 4212307"/>
                <a:gd name="connsiteY6" fmla="*/ 320690 h 637047"/>
                <a:gd name="connsiteX7" fmla="*/ 4073630 w 4212307"/>
                <a:gd name="connsiteY7" fmla="*/ 325024 h 637047"/>
                <a:gd name="connsiteX8" fmla="*/ 4125634 w 4212307"/>
                <a:gd name="connsiteY8" fmla="*/ 325024 h 637047"/>
                <a:gd name="connsiteX9" fmla="*/ 4151636 w 4212307"/>
                <a:gd name="connsiteY9" fmla="*/ 320690 h 637047"/>
                <a:gd name="connsiteX10" fmla="*/ 4190639 w 4212307"/>
                <a:gd name="connsiteY10" fmla="*/ 307689 h 637047"/>
                <a:gd name="connsiteX11" fmla="*/ 4207973 w 4212307"/>
                <a:gd name="connsiteY11" fmla="*/ 281687 h 637047"/>
                <a:gd name="connsiteX12" fmla="*/ 4212307 w 4212307"/>
                <a:gd name="connsiteY12" fmla="*/ 264353 h 637047"/>
                <a:gd name="connsiteX13" fmla="*/ 4203639 w 4212307"/>
                <a:gd name="connsiteY13" fmla="*/ 221016 h 637047"/>
                <a:gd name="connsiteX14" fmla="*/ 4194972 w 4212307"/>
                <a:gd name="connsiteY14" fmla="*/ 182013 h 637047"/>
                <a:gd name="connsiteX15" fmla="*/ 4134301 w 4212307"/>
                <a:gd name="connsiteY15" fmla="*/ 147344 h 637047"/>
                <a:gd name="connsiteX16" fmla="*/ 4025960 w 4212307"/>
                <a:gd name="connsiteY16" fmla="*/ 91007 h 637047"/>
                <a:gd name="connsiteX17" fmla="*/ 3900284 w 4212307"/>
                <a:gd name="connsiteY17" fmla="*/ 43337 h 637047"/>
                <a:gd name="connsiteX18" fmla="*/ 3796276 w 4212307"/>
                <a:gd name="connsiteY18" fmla="*/ 8667 h 637047"/>
                <a:gd name="connsiteX19" fmla="*/ 3757274 w 4212307"/>
                <a:gd name="connsiteY19" fmla="*/ 0 h 637047"/>
                <a:gd name="connsiteX20" fmla="*/ 3709603 w 4212307"/>
                <a:gd name="connsiteY20" fmla="*/ 21668 h 637047"/>
                <a:gd name="connsiteX21" fmla="*/ 3609930 w 4212307"/>
                <a:gd name="connsiteY21" fmla="*/ 65005 h 637047"/>
                <a:gd name="connsiteX22" fmla="*/ 3544925 w 4212307"/>
                <a:gd name="connsiteY22" fmla="*/ 86673 h 637047"/>
                <a:gd name="connsiteX23" fmla="*/ 3475586 w 4212307"/>
                <a:gd name="connsiteY23" fmla="*/ 86673 h 637047"/>
                <a:gd name="connsiteX24" fmla="*/ 2803871 w 4212307"/>
                <a:gd name="connsiteY24" fmla="*/ 125676 h 637047"/>
                <a:gd name="connsiteX25" fmla="*/ 2210161 w 4212307"/>
                <a:gd name="connsiteY25" fmla="*/ 177680 h 637047"/>
                <a:gd name="connsiteX26" fmla="*/ 1924140 w 4212307"/>
                <a:gd name="connsiteY26" fmla="*/ 203682 h 637047"/>
                <a:gd name="connsiteX27" fmla="*/ 1421437 w 4212307"/>
                <a:gd name="connsiteY27" fmla="*/ 268686 h 637047"/>
                <a:gd name="connsiteX28" fmla="*/ 970737 w 4212307"/>
                <a:gd name="connsiteY28" fmla="*/ 342358 h 637047"/>
                <a:gd name="connsiteX29" fmla="*/ 754055 w 4212307"/>
                <a:gd name="connsiteY29" fmla="*/ 372694 h 637047"/>
                <a:gd name="connsiteX30" fmla="*/ 637046 w 4212307"/>
                <a:gd name="connsiteY30" fmla="*/ 390029 h 637047"/>
                <a:gd name="connsiteX31" fmla="*/ 533039 w 4212307"/>
                <a:gd name="connsiteY31" fmla="*/ 398696 h 637047"/>
                <a:gd name="connsiteX32" fmla="*/ 481035 w 4212307"/>
                <a:gd name="connsiteY32" fmla="*/ 398696 h 637047"/>
                <a:gd name="connsiteX33" fmla="*/ 385694 w 4212307"/>
                <a:gd name="connsiteY33" fmla="*/ 385695 h 637047"/>
                <a:gd name="connsiteX34" fmla="*/ 299021 w 4212307"/>
                <a:gd name="connsiteY34" fmla="*/ 364027 h 637047"/>
                <a:gd name="connsiteX35" fmla="*/ 190680 w 4212307"/>
                <a:gd name="connsiteY35" fmla="*/ 329357 h 637047"/>
                <a:gd name="connsiteX36" fmla="*/ 39003 w 4212307"/>
                <a:gd name="connsiteY36" fmla="*/ 277354 h 637047"/>
                <a:gd name="connsiteX37" fmla="*/ 17334 w 4212307"/>
                <a:gd name="connsiteY37" fmla="*/ 273020 h 637047"/>
                <a:gd name="connsiteX38" fmla="*/ 0 w 4212307"/>
                <a:gd name="connsiteY38" fmla="*/ 277354 h 637047"/>
                <a:gd name="connsiteX39" fmla="*/ 0 w 4212307"/>
                <a:gd name="connsiteY39" fmla="*/ 303356 h 637047"/>
                <a:gd name="connsiteX40" fmla="*/ 13001 w 4212307"/>
                <a:gd name="connsiteY40" fmla="*/ 329357 h 637047"/>
                <a:gd name="connsiteX41" fmla="*/ 56337 w 4212307"/>
                <a:gd name="connsiteY41" fmla="*/ 368360 h 637047"/>
                <a:gd name="connsiteX42" fmla="*/ 134343 w 4212307"/>
                <a:gd name="connsiteY42" fmla="*/ 437699 h 637047"/>
                <a:gd name="connsiteX43" fmla="*/ 247018 w 4212307"/>
                <a:gd name="connsiteY43" fmla="*/ 528705 h 637047"/>
                <a:gd name="connsiteX44" fmla="*/ 329357 w 4212307"/>
                <a:gd name="connsiteY44" fmla="*/ 580709 h 637047"/>
                <a:gd name="connsiteX45" fmla="*/ 442032 w 4212307"/>
                <a:gd name="connsiteY45" fmla="*/ 628379 h 637047"/>
                <a:gd name="connsiteX46" fmla="*/ 494036 w 4212307"/>
                <a:gd name="connsiteY46" fmla="*/ 637047 h 637047"/>
                <a:gd name="connsiteX47" fmla="*/ 550373 w 4212307"/>
                <a:gd name="connsiteY47" fmla="*/ 632713 h 637047"/>
                <a:gd name="connsiteX48" fmla="*/ 823393 w 4212307"/>
                <a:gd name="connsiteY48" fmla="*/ 576375 h 637047"/>
                <a:gd name="connsiteX49" fmla="*/ 1174419 w 4212307"/>
                <a:gd name="connsiteY49" fmla="*/ 502703 h 637047"/>
                <a:gd name="connsiteX50" fmla="*/ 1495109 w 4212307"/>
                <a:gd name="connsiteY50" fmla="*/ 450700 h 63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2307" h="637047">
                  <a:moveTo>
                    <a:pt x="1495109" y="450700"/>
                  </a:moveTo>
                  <a:lnTo>
                    <a:pt x="2049816" y="372694"/>
                  </a:lnTo>
                  <a:lnTo>
                    <a:pt x="2348838" y="342358"/>
                  </a:lnTo>
                  <a:lnTo>
                    <a:pt x="2786536" y="316357"/>
                  </a:lnTo>
                  <a:lnTo>
                    <a:pt x="3297907" y="303356"/>
                  </a:lnTo>
                  <a:lnTo>
                    <a:pt x="3735605" y="312023"/>
                  </a:lnTo>
                  <a:lnTo>
                    <a:pt x="3995624" y="320690"/>
                  </a:lnTo>
                  <a:lnTo>
                    <a:pt x="4073630" y="325024"/>
                  </a:lnTo>
                  <a:lnTo>
                    <a:pt x="4125634" y="325024"/>
                  </a:lnTo>
                  <a:lnTo>
                    <a:pt x="4151636" y="320690"/>
                  </a:lnTo>
                  <a:lnTo>
                    <a:pt x="4190639" y="307689"/>
                  </a:lnTo>
                  <a:lnTo>
                    <a:pt x="4207973" y="281687"/>
                  </a:lnTo>
                  <a:lnTo>
                    <a:pt x="4212307" y="264353"/>
                  </a:lnTo>
                  <a:lnTo>
                    <a:pt x="4203639" y="221016"/>
                  </a:lnTo>
                  <a:lnTo>
                    <a:pt x="4194972" y="182013"/>
                  </a:lnTo>
                  <a:lnTo>
                    <a:pt x="4134301" y="147344"/>
                  </a:lnTo>
                  <a:lnTo>
                    <a:pt x="4025960" y="91007"/>
                  </a:lnTo>
                  <a:lnTo>
                    <a:pt x="3900284" y="43337"/>
                  </a:lnTo>
                  <a:lnTo>
                    <a:pt x="3796276" y="8667"/>
                  </a:lnTo>
                  <a:lnTo>
                    <a:pt x="3757274" y="0"/>
                  </a:lnTo>
                  <a:lnTo>
                    <a:pt x="3709603" y="21668"/>
                  </a:lnTo>
                  <a:lnTo>
                    <a:pt x="3609930" y="65005"/>
                  </a:lnTo>
                  <a:lnTo>
                    <a:pt x="3544925" y="86673"/>
                  </a:lnTo>
                  <a:lnTo>
                    <a:pt x="3475586" y="86673"/>
                  </a:lnTo>
                  <a:lnTo>
                    <a:pt x="2803871" y="125676"/>
                  </a:lnTo>
                  <a:lnTo>
                    <a:pt x="2210161" y="177680"/>
                  </a:lnTo>
                  <a:lnTo>
                    <a:pt x="1924140" y="203682"/>
                  </a:lnTo>
                  <a:lnTo>
                    <a:pt x="1421437" y="268686"/>
                  </a:lnTo>
                  <a:lnTo>
                    <a:pt x="970737" y="342358"/>
                  </a:lnTo>
                  <a:lnTo>
                    <a:pt x="754055" y="372694"/>
                  </a:lnTo>
                  <a:lnTo>
                    <a:pt x="637046" y="390029"/>
                  </a:lnTo>
                  <a:lnTo>
                    <a:pt x="533039" y="398696"/>
                  </a:lnTo>
                  <a:lnTo>
                    <a:pt x="481035" y="398696"/>
                  </a:lnTo>
                  <a:lnTo>
                    <a:pt x="385694" y="385695"/>
                  </a:lnTo>
                  <a:lnTo>
                    <a:pt x="299021" y="364027"/>
                  </a:lnTo>
                  <a:lnTo>
                    <a:pt x="190680" y="329357"/>
                  </a:lnTo>
                  <a:lnTo>
                    <a:pt x="39003" y="277354"/>
                  </a:lnTo>
                  <a:lnTo>
                    <a:pt x="17334" y="273020"/>
                  </a:lnTo>
                  <a:lnTo>
                    <a:pt x="0" y="277354"/>
                  </a:lnTo>
                  <a:lnTo>
                    <a:pt x="0" y="303356"/>
                  </a:lnTo>
                  <a:lnTo>
                    <a:pt x="13001" y="329357"/>
                  </a:lnTo>
                  <a:lnTo>
                    <a:pt x="56337" y="368360"/>
                  </a:lnTo>
                  <a:lnTo>
                    <a:pt x="134343" y="437699"/>
                  </a:lnTo>
                  <a:lnTo>
                    <a:pt x="247018" y="528705"/>
                  </a:lnTo>
                  <a:lnTo>
                    <a:pt x="329357" y="580709"/>
                  </a:lnTo>
                  <a:lnTo>
                    <a:pt x="442032" y="628379"/>
                  </a:lnTo>
                  <a:lnTo>
                    <a:pt x="494036" y="637047"/>
                  </a:lnTo>
                  <a:lnTo>
                    <a:pt x="550373" y="632713"/>
                  </a:lnTo>
                  <a:lnTo>
                    <a:pt x="823393" y="576375"/>
                  </a:lnTo>
                  <a:lnTo>
                    <a:pt x="1174419" y="502703"/>
                  </a:lnTo>
                  <a:lnTo>
                    <a:pt x="1495109" y="450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6F941E3F-D469-43DB-87CF-A2262EED82AB}"/>
                </a:ext>
              </a:extLst>
            </p:cNvPr>
            <p:cNvSpPr/>
            <p:nvPr/>
          </p:nvSpPr>
          <p:spPr>
            <a:xfrm rot="16200000">
              <a:off x="5149851" y="3270251"/>
              <a:ext cx="1985963" cy="1909763"/>
            </a:xfrm>
            <a:custGeom>
              <a:avLst/>
              <a:gdLst>
                <a:gd name="connsiteX0" fmla="*/ 1770278 w 1986076"/>
                <a:gd name="connsiteY0" fmla="*/ 259690 h 1909268"/>
                <a:gd name="connsiteX1" fmla="*/ 1839772 w 1986076"/>
                <a:gd name="connsiteY1" fmla="*/ 793700 h 1909268"/>
                <a:gd name="connsiteX2" fmla="*/ 1920240 w 1986076"/>
                <a:gd name="connsiteY2" fmla="*/ 1378916 h 1909268"/>
                <a:gd name="connsiteX3" fmla="*/ 1927555 w 1986076"/>
                <a:gd name="connsiteY3" fmla="*/ 1415492 h 1909268"/>
                <a:gd name="connsiteX4" fmla="*/ 1942185 w 1986076"/>
                <a:gd name="connsiteY4" fmla="*/ 1448410 h 1909268"/>
                <a:gd name="connsiteX5" fmla="*/ 1964131 w 1986076"/>
                <a:gd name="connsiteY5" fmla="*/ 1492301 h 1909268"/>
                <a:gd name="connsiteX6" fmla="*/ 1982419 w 1986076"/>
                <a:gd name="connsiteY6" fmla="*/ 1539850 h 1909268"/>
                <a:gd name="connsiteX7" fmla="*/ 1986076 w 1986076"/>
                <a:gd name="connsiteY7" fmla="*/ 1591056 h 1909268"/>
                <a:gd name="connsiteX8" fmla="*/ 1975104 w 1986076"/>
                <a:gd name="connsiteY8" fmla="*/ 1623975 h 1909268"/>
                <a:gd name="connsiteX9" fmla="*/ 1938528 w 1986076"/>
                <a:gd name="connsiteY9" fmla="*/ 1678839 h 1909268"/>
                <a:gd name="connsiteX10" fmla="*/ 1876348 w 1986076"/>
                <a:gd name="connsiteY10" fmla="*/ 1766621 h 1909268"/>
                <a:gd name="connsiteX11" fmla="*/ 1825142 w 1986076"/>
                <a:gd name="connsiteY11" fmla="*/ 1825143 h 1909268"/>
                <a:gd name="connsiteX12" fmla="*/ 1766620 w 1986076"/>
                <a:gd name="connsiteY12" fmla="*/ 1880007 h 1909268"/>
                <a:gd name="connsiteX13" fmla="*/ 1730044 w 1986076"/>
                <a:gd name="connsiteY13" fmla="*/ 1905610 h 1909268"/>
                <a:gd name="connsiteX14" fmla="*/ 1708099 w 1986076"/>
                <a:gd name="connsiteY14" fmla="*/ 1909268 h 1909268"/>
                <a:gd name="connsiteX15" fmla="*/ 1671523 w 1986076"/>
                <a:gd name="connsiteY15" fmla="*/ 1890980 h 1909268"/>
                <a:gd name="connsiteX16" fmla="*/ 1594713 w 1986076"/>
                <a:gd name="connsiteY16" fmla="*/ 1854404 h 1909268"/>
                <a:gd name="connsiteX17" fmla="*/ 1510588 w 1986076"/>
                <a:gd name="connsiteY17" fmla="*/ 1825143 h 1909268"/>
                <a:gd name="connsiteX18" fmla="*/ 1430121 w 1986076"/>
                <a:gd name="connsiteY18" fmla="*/ 1817828 h 1909268"/>
                <a:gd name="connsiteX19" fmla="*/ 1100937 w 1986076"/>
                <a:gd name="connsiteY19" fmla="*/ 1817828 h 1909268"/>
                <a:gd name="connsiteX20" fmla="*/ 636422 w 1986076"/>
                <a:gd name="connsiteY20" fmla="*/ 1817828 h 1909268"/>
                <a:gd name="connsiteX21" fmla="*/ 274320 w 1986076"/>
                <a:gd name="connsiteY21" fmla="*/ 1821485 h 1909268"/>
                <a:gd name="connsiteX22" fmla="*/ 168249 w 1986076"/>
                <a:gd name="connsiteY22" fmla="*/ 1814170 h 1909268"/>
                <a:gd name="connsiteX23" fmla="*/ 113385 w 1986076"/>
                <a:gd name="connsiteY23" fmla="*/ 1806855 h 1909268"/>
                <a:gd name="connsiteX24" fmla="*/ 47548 w 1986076"/>
                <a:gd name="connsiteY24" fmla="*/ 1792224 h 1909268"/>
                <a:gd name="connsiteX25" fmla="*/ 21945 w 1986076"/>
                <a:gd name="connsiteY25" fmla="*/ 1759306 h 1909268"/>
                <a:gd name="connsiteX26" fmla="*/ 3657 w 1986076"/>
                <a:gd name="connsiteY26" fmla="*/ 1715415 h 1909268"/>
                <a:gd name="connsiteX27" fmla="*/ 0 w 1986076"/>
                <a:gd name="connsiteY27" fmla="*/ 1671524 h 1909268"/>
                <a:gd name="connsiteX28" fmla="*/ 7315 w 1986076"/>
                <a:gd name="connsiteY28" fmla="*/ 1642263 h 1909268"/>
                <a:gd name="connsiteX29" fmla="*/ 25603 w 1986076"/>
                <a:gd name="connsiteY29" fmla="*/ 1613002 h 1909268"/>
                <a:gd name="connsiteX30" fmla="*/ 69494 w 1986076"/>
                <a:gd name="connsiteY30" fmla="*/ 1565453 h 1909268"/>
                <a:gd name="connsiteX31" fmla="*/ 325526 w 1986076"/>
                <a:gd name="connsiteY31" fmla="*/ 1587399 h 1909268"/>
                <a:gd name="connsiteX32" fmla="*/ 757123 w 1986076"/>
                <a:gd name="connsiteY32" fmla="*/ 1591056 h 1909268"/>
                <a:gd name="connsiteX33" fmla="*/ 1349654 w 1986076"/>
                <a:gd name="connsiteY33" fmla="*/ 1594714 h 1909268"/>
                <a:gd name="connsiteX34" fmla="*/ 1656892 w 1986076"/>
                <a:gd name="connsiteY34" fmla="*/ 1594714 h 1909268"/>
                <a:gd name="connsiteX35" fmla="*/ 1704441 w 1986076"/>
                <a:gd name="connsiteY35" fmla="*/ 1587399 h 1909268"/>
                <a:gd name="connsiteX36" fmla="*/ 1737360 w 1986076"/>
                <a:gd name="connsiteY36" fmla="*/ 1576426 h 1909268"/>
                <a:gd name="connsiteX37" fmla="*/ 1759305 w 1986076"/>
                <a:gd name="connsiteY37" fmla="*/ 1554480 h 1909268"/>
                <a:gd name="connsiteX38" fmla="*/ 1770278 w 1986076"/>
                <a:gd name="connsiteY38" fmla="*/ 1521562 h 1909268"/>
                <a:gd name="connsiteX39" fmla="*/ 1762963 w 1986076"/>
                <a:gd name="connsiteY39" fmla="*/ 1466698 h 1909268"/>
                <a:gd name="connsiteX40" fmla="*/ 1726387 w 1986076"/>
                <a:gd name="connsiteY40" fmla="*/ 1196036 h 1909268"/>
                <a:gd name="connsiteX41" fmla="*/ 1561795 w 1986076"/>
                <a:gd name="connsiteY41" fmla="*/ 0 h 1909268"/>
                <a:gd name="connsiteX42" fmla="*/ 1744675 w 1986076"/>
                <a:gd name="connsiteY42" fmla="*/ 3658 h 1909268"/>
                <a:gd name="connsiteX43" fmla="*/ 1755648 w 1986076"/>
                <a:gd name="connsiteY43" fmla="*/ 124359 h 1909268"/>
                <a:gd name="connsiteX44" fmla="*/ 1770278 w 1986076"/>
                <a:gd name="connsiteY44" fmla="*/ 259690 h 190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86076" h="1909268">
                  <a:moveTo>
                    <a:pt x="1770278" y="259690"/>
                  </a:moveTo>
                  <a:lnTo>
                    <a:pt x="1839772" y="793700"/>
                  </a:lnTo>
                  <a:lnTo>
                    <a:pt x="1920240" y="1378916"/>
                  </a:lnTo>
                  <a:lnTo>
                    <a:pt x="1927555" y="1415492"/>
                  </a:lnTo>
                  <a:lnTo>
                    <a:pt x="1942185" y="1448410"/>
                  </a:lnTo>
                  <a:lnTo>
                    <a:pt x="1964131" y="1492301"/>
                  </a:lnTo>
                  <a:lnTo>
                    <a:pt x="1982419" y="1539850"/>
                  </a:lnTo>
                  <a:lnTo>
                    <a:pt x="1986076" y="1591056"/>
                  </a:lnTo>
                  <a:lnTo>
                    <a:pt x="1975104" y="1623975"/>
                  </a:lnTo>
                  <a:lnTo>
                    <a:pt x="1938528" y="1678839"/>
                  </a:lnTo>
                  <a:lnTo>
                    <a:pt x="1876348" y="1766621"/>
                  </a:lnTo>
                  <a:lnTo>
                    <a:pt x="1825142" y="1825143"/>
                  </a:lnTo>
                  <a:lnTo>
                    <a:pt x="1766620" y="1880007"/>
                  </a:lnTo>
                  <a:lnTo>
                    <a:pt x="1730044" y="1905610"/>
                  </a:lnTo>
                  <a:lnTo>
                    <a:pt x="1708099" y="1909268"/>
                  </a:lnTo>
                  <a:lnTo>
                    <a:pt x="1671523" y="1890980"/>
                  </a:lnTo>
                  <a:lnTo>
                    <a:pt x="1594713" y="1854404"/>
                  </a:lnTo>
                  <a:lnTo>
                    <a:pt x="1510588" y="1825143"/>
                  </a:lnTo>
                  <a:lnTo>
                    <a:pt x="1430121" y="1817828"/>
                  </a:lnTo>
                  <a:lnTo>
                    <a:pt x="1100937" y="1817828"/>
                  </a:lnTo>
                  <a:lnTo>
                    <a:pt x="636422" y="1817828"/>
                  </a:lnTo>
                  <a:lnTo>
                    <a:pt x="274320" y="1821485"/>
                  </a:lnTo>
                  <a:lnTo>
                    <a:pt x="168249" y="1814170"/>
                  </a:lnTo>
                  <a:lnTo>
                    <a:pt x="113385" y="1806855"/>
                  </a:lnTo>
                  <a:lnTo>
                    <a:pt x="47548" y="1792224"/>
                  </a:lnTo>
                  <a:lnTo>
                    <a:pt x="21945" y="1759306"/>
                  </a:lnTo>
                  <a:lnTo>
                    <a:pt x="3657" y="1715415"/>
                  </a:lnTo>
                  <a:lnTo>
                    <a:pt x="0" y="1671524"/>
                  </a:lnTo>
                  <a:lnTo>
                    <a:pt x="7315" y="1642263"/>
                  </a:lnTo>
                  <a:lnTo>
                    <a:pt x="25603" y="1613002"/>
                  </a:lnTo>
                  <a:lnTo>
                    <a:pt x="69494" y="1565453"/>
                  </a:lnTo>
                  <a:lnTo>
                    <a:pt x="325526" y="1587399"/>
                  </a:lnTo>
                  <a:lnTo>
                    <a:pt x="757123" y="1591056"/>
                  </a:lnTo>
                  <a:lnTo>
                    <a:pt x="1349654" y="1594714"/>
                  </a:lnTo>
                  <a:lnTo>
                    <a:pt x="1656892" y="1594714"/>
                  </a:lnTo>
                  <a:lnTo>
                    <a:pt x="1704441" y="1587399"/>
                  </a:lnTo>
                  <a:lnTo>
                    <a:pt x="1737360" y="1576426"/>
                  </a:lnTo>
                  <a:lnTo>
                    <a:pt x="1759305" y="1554480"/>
                  </a:lnTo>
                  <a:lnTo>
                    <a:pt x="1770278" y="1521562"/>
                  </a:lnTo>
                  <a:lnTo>
                    <a:pt x="1762963" y="1466698"/>
                  </a:lnTo>
                  <a:lnTo>
                    <a:pt x="1726387" y="1196036"/>
                  </a:lnTo>
                  <a:lnTo>
                    <a:pt x="1561795" y="0"/>
                  </a:lnTo>
                  <a:lnTo>
                    <a:pt x="1744675" y="3658"/>
                  </a:lnTo>
                  <a:lnTo>
                    <a:pt x="1755648" y="124359"/>
                  </a:lnTo>
                  <a:lnTo>
                    <a:pt x="1770278" y="25969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3">
              <a:extLst>
                <a:ext uri="{FF2B5EF4-FFF2-40B4-BE49-F238E27FC236}">
                  <a16:creationId xmlns:a16="http://schemas.microsoft.com/office/drawing/2014/main" id="{A306247B-5F7F-4DF1-AAF8-84366C53832C}"/>
                </a:ext>
              </a:extLst>
            </p:cNvPr>
            <p:cNvSpPr/>
            <p:nvPr/>
          </p:nvSpPr>
          <p:spPr>
            <a:xfrm>
              <a:off x="5165725" y="3779839"/>
              <a:ext cx="1708150" cy="320675"/>
            </a:xfrm>
            <a:custGeom>
              <a:avLst/>
              <a:gdLst>
                <a:gd name="connsiteX0" fmla="*/ 307522 w 1709058"/>
                <a:gd name="connsiteY0" fmla="*/ 152400 h 321129"/>
                <a:gd name="connsiteX1" fmla="*/ 737508 w 1709058"/>
                <a:gd name="connsiteY1" fmla="*/ 92529 h 321129"/>
                <a:gd name="connsiteX2" fmla="*/ 1216479 w 1709058"/>
                <a:gd name="connsiteY2" fmla="*/ 27215 h 321129"/>
                <a:gd name="connsiteX3" fmla="*/ 1311729 w 1709058"/>
                <a:gd name="connsiteY3" fmla="*/ 8165 h 321129"/>
                <a:gd name="connsiteX4" fmla="*/ 1390650 w 1709058"/>
                <a:gd name="connsiteY4" fmla="*/ 0 h 321129"/>
                <a:gd name="connsiteX5" fmla="*/ 1453243 w 1709058"/>
                <a:gd name="connsiteY5" fmla="*/ 0 h 321129"/>
                <a:gd name="connsiteX6" fmla="*/ 1556658 w 1709058"/>
                <a:gd name="connsiteY6" fmla="*/ 10886 h 321129"/>
                <a:gd name="connsiteX7" fmla="*/ 1635579 w 1709058"/>
                <a:gd name="connsiteY7" fmla="*/ 32657 h 321129"/>
                <a:gd name="connsiteX8" fmla="*/ 1703615 w 1709058"/>
                <a:gd name="connsiteY8" fmla="*/ 62593 h 321129"/>
                <a:gd name="connsiteX9" fmla="*/ 1709058 w 1709058"/>
                <a:gd name="connsiteY9" fmla="*/ 190500 h 321129"/>
                <a:gd name="connsiteX10" fmla="*/ 1564822 w 1709058"/>
                <a:gd name="connsiteY10" fmla="*/ 187779 h 321129"/>
                <a:gd name="connsiteX11" fmla="*/ 1289958 w 1709058"/>
                <a:gd name="connsiteY11" fmla="*/ 185057 h 321129"/>
                <a:gd name="connsiteX12" fmla="*/ 1189265 w 1709058"/>
                <a:gd name="connsiteY12" fmla="*/ 195943 h 321129"/>
                <a:gd name="connsiteX13" fmla="*/ 212272 w 1709058"/>
                <a:gd name="connsiteY13" fmla="*/ 318407 h 321129"/>
                <a:gd name="connsiteX14" fmla="*/ 174172 w 1709058"/>
                <a:gd name="connsiteY14" fmla="*/ 321129 h 321129"/>
                <a:gd name="connsiteX15" fmla="*/ 125186 w 1709058"/>
                <a:gd name="connsiteY15" fmla="*/ 310243 h 321129"/>
                <a:gd name="connsiteX16" fmla="*/ 0 w 1709058"/>
                <a:gd name="connsiteY16" fmla="*/ 283029 h 321129"/>
                <a:gd name="connsiteX17" fmla="*/ 0 w 1709058"/>
                <a:gd name="connsiteY17" fmla="*/ 152400 h 321129"/>
                <a:gd name="connsiteX18" fmla="*/ 138793 w 1709058"/>
                <a:gd name="connsiteY18" fmla="*/ 163286 h 321129"/>
                <a:gd name="connsiteX19" fmla="*/ 228600 w 1709058"/>
                <a:gd name="connsiteY19" fmla="*/ 163286 h 321129"/>
                <a:gd name="connsiteX20" fmla="*/ 307522 w 1709058"/>
                <a:gd name="connsiteY20" fmla="*/ 152400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9058" h="321129">
                  <a:moveTo>
                    <a:pt x="307522" y="152400"/>
                  </a:moveTo>
                  <a:lnTo>
                    <a:pt x="737508" y="92529"/>
                  </a:lnTo>
                  <a:lnTo>
                    <a:pt x="1216479" y="27215"/>
                  </a:lnTo>
                  <a:lnTo>
                    <a:pt x="1311729" y="8165"/>
                  </a:lnTo>
                  <a:lnTo>
                    <a:pt x="1390650" y="0"/>
                  </a:lnTo>
                  <a:lnTo>
                    <a:pt x="1453243" y="0"/>
                  </a:lnTo>
                  <a:lnTo>
                    <a:pt x="1556658" y="10886"/>
                  </a:lnTo>
                  <a:lnTo>
                    <a:pt x="1635579" y="32657"/>
                  </a:lnTo>
                  <a:lnTo>
                    <a:pt x="1703615" y="62593"/>
                  </a:lnTo>
                  <a:lnTo>
                    <a:pt x="1709058" y="190500"/>
                  </a:lnTo>
                  <a:lnTo>
                    <a:pt x="1564822" y="187779"/>
                  </a:lnTo>
                  <a:lnTo>
                    <a:pt x="1289958" y="185057"/>
                  </a:lnTo>
                  <a:lnTo>
                    <a:pt x="1189265" y="195943"/>
                  </a:lnTo>
                  <a:lnTo>
                    <a:pt x="212272" y="318407"/>
                  </a:lnTo>
                  <a:lnTo>
                    <a:pt x="174172" y="321129"/>
                  </a:lnTo>
                  <a:lnTo>
                    <a:pt x="125186" y="310243"/>
                  </a:lnTo>
                  <a:lnTo>
                    <a:pt x="0" y="283029"/>
                  </a:lnTo>
                  <a:lnTo>
                    <a:pt x="0" y="152400"/>
                  </a:lnTo>
                  <a:lnTo>
                    <a:pt x="138793" y="163286"/>
                  </a:lnTo>
                  <a:lnTo>
                    <a:pt x="228600" y="163286"/>
                  </a:lnTo>
                  <a:lnTo>
                    <a:pt x="307522" y="1524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4">
              <a:extLst>
                <a:ext uri="{FF2B5EF4-FFF2-40B4-BE49-F238E27FC236}">
                  <a16:creationId xmlns:a16="http://schemas.microsoft.com/office/drawing/2014/main" id="{B62813F4-36AB-4F3E-8872-F69B0C198A9B}"/>
                </a:ext>
              </a:extLst>
            </p:cNvPr>
            <p:cNvSpPr/>
            <p:nvPr/>
          </p:nvSpPr>
          <p:spPr>
            <a:xfrm>
              <a:off x="5167313" y="4294189"/>
              <a:ext cx="1693862" cy="320675"/>
            </a:xfrm>
            <a:custGeom>
              <a:avLst/>
              <a:gdLst>
                <a:gd name="connsiteX0" fmla="*/ 381000 w 1692728"/>
                <a:gd name="connsiteY0" fmla="*/ 146957 h 321129"/>
                <a:gd name="connsiteX1" fmla="*/ 1197428 w 1692728"/>
                <a:gd name="connsiteY1" fmla="*/ 29936 h 321129"/>
                <a:gd name="connsiteX2" fmla="*/ 1249136 w 1692728"/>
                <a:gd name="connsiteY2" fmla="*/ 19050 h 321129"/>
                <a:gd name="connsiteX3" fmla="*/ 1357993 w 1692728"/>
                <a:gd name="connsiteY3" fmla="*/ 0 h 321129"/>
                <a:gd name="connsiteX4" fmla="*/ 1401536 w 1692728"/>
                <a:gd name="connsiteY4" fmla="*/ 0 h 321129"/>
                <a:gd name="connsiteX5" fmla="*/ 1447800 w 1692728"/>
                <a:gd name="connsiteY5" fmla="*/ 0 h 321129"/>
                <a:gd name="connsiteX6" fmla="*/ 1513114 w 1692728"/>
                <a:gd name="connsiteY6" fmla="*/ 10886 h 321129"/>
                <a:gd name="connsiteX7" fmla="*/ 1551214 w 1692728"/>
                <a:gd name="connsiteY7" fmla="*/ 21772 h 321129"/>
                <a:gd name="connsiteX8" fmla="*/ 1643743 w 1692728"/>
                <a:gd name="connsiteY8" fmla="*/ 57150 h 321129"/>
                <a:gd name="connsiteX9" fmla="*/ 1690007 w 1692728"/>
                <a:gd name="connsiteY9" fmla="*/ 87086 h 321129"/>
                <a:gd name="connsiteX10" fmla="*/ 1692728 w 1692728"/>
                <a:gd name="connsiteY10" fmla="*/ 209550 h 321129"/>
                <a:gd name="connsiteX11" fmla="*/ 1540328 w 1692728"/>
                <a:gd name="connsiteY11" fmla="*/ 209550 h 321129"/>
                <a:gd name="connsiteX12" fmla="*/ 1262743 w 1692728"/>
                <a:gd name="connsiteY12" fmla="*/ 209550 h 321129"/>
                <a:gd name="connsiteX13" fmla="*/ 1088571 w 1692728"/>
                <a:gd name="connsiteY13" fmla="*/ 225879 h 321129"/>
                <a:gd name="connsiteX14" fmla="*/ 345621 w 1692728"/>
                <a:gd name="connsiteY14" fmla="*/ 304800 h 321129"/>
                <a:gd name="connsiteX15" fmla="*/ 209550 w 1692728"/>
                <a:gd name="connsiteY15" fmla="*/ 321129 h 321129"/>
                <a:gd name="connsiteX16" fmla="*/ 0 w 1692728"/>
                <a:gd name="connsiteY16" fmla="*/ 291193 h 321129"/>
                <a:gd name="connsiteX17" fmla="*/ 0 w 1692728"/>
                <a:gd name="connsiteY17" fmla="*/ 163286 h 321129"/>
                <a:gd name="connsiteX18" fmla="*/ 125186 w 1692728"/>
                <a:gd name="connsiteY18" fmla="*/ 163286 h 321129"/>
                <a:gd name="connsiteX19" fmla="*/ 239486 w 1692728"/>
                <a:gd name="connsiteY19" fmla="*/ 166007 h 321129"/>
                <a:gd name="connsiteX20" fmla="*/ 381000 w 1692728"/>
                <a:gd name="connsiteY20" fmla="*/ 146957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92728" h="321129">
                  <a:moveTo>
                    <a:pt x="381000" y="146957"/>
                  </a:moveTo>
                  <a:lnTo>
                    <a:pt x="1197428" y="29936"/>
                  </a:lnTo>
                  <a:lnTo>
                    <a:pt x="1249136" y="19050"/>
                  </a:lnTo>
                  <a:lnTo>
                    <a:pt x="1357993" y="0"/>
                  </a:lnTo>
                  <a:lnTo>
                    <a:pt x="1401536" y="0"/>
                  </a:lnTo>
                  <a:lnTo>
                    <a:pt x="1447800" y="0"/>
                  </a:lnTo>
                  <a:lnTo>
                    <a:pt x="1513114" y="10886"/>
                  </a:lnTo>
                  <a:lnTo>
                    <a:pt x="1551214" y="21772"/>
                  </a:lnTo>
                  <a:lnTo>
                    <a:pt x="1643743" y="57150"/>
                  </a:lnTo>
                  <a:lnTo>
                    <a:pt x="1690007" y="87086"/>
                  </a:lnTo>
                  <a:lnTo>
                    <a:pt x="1692728" y="209550"/>
                  </a:lnTo>
                  <a:lnTo>
                    <a:pt x="1540328" y="209550"/>
                  </a:lnTo>
                  <a:lnTo>
                    <a:pt x="1262743" y="209550"/>
                  </a:lnTo>
                  <a:lnTo>
                    <a:pt x="1088571" y="225879"/>
                  </a:lnTo>
                  <a:lnTo>
                    <a:pt x="345621" y="304800"/>
                  </a:lnTo>
                  <a:lnTo>
                    <a:pt x="209550" y="321129"/>
                  </a:lnTo>
                  <a:lnTo>
                    <a:pt x="0" y="291193"/>
                  </a:lnTo>
                  <a:lnTo>
                    <a:pt x="0" y="163286"/>
                  </a:lnTo>
                  <a:lnTo>
                    <a:pt x="125186" y="163286"/>
                  </a:lnTo>
                  <a:lnTo>
                    <a:pt x="239486" y="166007"/>
                  </a:lnTo>
                  <a:lnTo>
                    <a:pt x="381000" y="1469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5">
              <a:extLst>
                <a:ext uri="{FF2B5EF4-FFF2-40B4-BE49-F238E27FC236}">
                  <a16:creationId xmlns:a16="http://schemas.microsoft.com/office/drawing/2014/main" id="{9BD03E93-EBB5-46B8-B3B5-11E6027F7BAE}"/>
                </a:ext>
              </a:extLst>
            </p:cNvPr>
            <p:cNvSpPr/>
            <p:nvPr/>
          </p:nvSpPr>
          <p:spPr>
            <a:xfrm>
              <a:off x="5176839" y="4873626"/>
              <a:ext cx="1673225" cy="303213"/>
            </a:xfrm>
            <a:custGeom>
              <a:avLst/>
              <a:gdLst>
                <a:gd name="connsiteX0" fmla="*/ 187779 w 1673679"/>
                <a:gd name="connsiteY0" fmla="*/ 130628 h 302078"/>
                <a:gd name="connsiteX1" fmla="*/ 1181100 w 1673679"/>
                <a:gd name="connsiteY1" fmla="*/ 46264 h 302078"/>
                <a:gd name="connsiteX2" fmla="*/ 1673679 w 1673679"/>
                <a:gd name="connsiteY2" fmla="*/ 0 h 302078"/>
                <a:gd name="connsiteX3" fmla="*/ 1597479 w 1673679"/>
                <a:gd name="connsiteY3" fmla="*/ 291192 h 302078"/>
                <a:gd name="connsiteX4" fmla="*/ 1545772 w 1673679"/>
                <a:gd name="connsiteY4" fmla="*/ 255814 h 302078"/>
                <a:gd name="connsiteX5" fmla="*/ 1496786 w 1673679"/>
                <a:gd name="connsiteY5" fmla="*/ 225878 h 302078"/>
                <a:gd name="connsiteX6" fmla="*/ 1453243 w 1673679"/>
                <a:gd name="connsiteY6" fmla="*/ 212271 h 302078"/>
                <a:gd name="connsiteX7" fmla="*/ 1415143 w 1673679"/>
                <a:gd name="connsiteY7" fmla="*/ 209550 h 302078"/>
                <a:gd name="connsiteX8" fmla="*/ 1102179 w 1673679"/>
                <a:gd name="connsiteY8" fmla="*/ 231321 h 302078"/>
                <a:gd name="connsiteX9" fmla="*/ 10886 w 1673679"/>
                <a:gd name="connsiteY9" fmla="*/ 302078 h 302078"/>
                <a:gd name="connsiteX10" fmla="*/ 0 w 1673679"/>
                <a:gd name="connsiteY10" fmla="*/ 146957 h 302078"/>
                <a:gd name="connsiteX11" fmla="*/ 187779 w 1673679"/>
                <a:gd name="connsiteY11" fmla="*/ 130628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3679" h="302078">
                  <a:moveTo>
                    <a:pt x="187779" y="130628"/>
                  </a:moveTo>
                  <a:lnTo>
                    <a:pt x="1181100" y="46264"/>
                  </a:lnTo>
                  <a:lnTo>
                    <a:pt x="1673679" y="0"/>
                  </a:lnTo>
                  <a:lnTo>
                    <a:pt x="1597479" y="291192"/>
                  </a:lnTo>
                  <a:lnTo>
                    <a:pt x="1545772" y="255814"/>
                  </a:lnTo>
                  <a:lnTo>
                    <a:pt x="1496786" y="225878"/>
                  </a:lnTo>
                  <a:lnTo>
                    <a:pt x="1453243" y="212271"/>
                  </a:lnTo>
                  <a:lnTo>
                    <a:pt x="1415143" y="209550"/>
                  </a:lnTo>
                  <a:lnTo>
                    <a:pt x="1102179" y="231321"/>
                  </a:lnTo>
                  <a:lnTo>
                    <a:pt x="10886" y="302078"/>
                  </a:lnTo>
                  <a:lnTo>
                    <a:pt x="0" y="146957"/>
                  </a:lnTo>
                  <a:lnTo>
                    <a:pt x="187779" y="13062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CD651DFE-CB3B-4E0D-85E1-7FAF050BD799}"/>
                </a:ext>
              </a:extLst>
            </p:cNvPr>
            <p:cNvSpPr/>
            <p:nvPr/>
          </p:nvSpPr>
          <p:spPr>
            <a:xfrm>
              <a:off x="4264026" y="5284789"/>
              <a:ext cx="1400175" cy="758825"/>
            </a:xfrm>
            <a:custGeom>
              <a:avLst/>
              <a:gdLst>
                <a:gd name="connsiteX0" fmla="*/ 966107 w 1399011"/>
                <a:gd name="connsiteY0" fmla="*/ 446315 h 759279"/>
                <a:gd name="connsiteX1" fmla="*/ 966107 w 1399011"/>
                <a:gd name="connsiteY1" fmla="*/ 446315 h 759279"/>
                <a:gd name="connsiteX2" fmla="*/ 753835 w 1399011"/>
                <a:gd name="connsiteY2" fmla="*/ 530679 h 759279"/>
                <a:gd name="connsiteX3" fmla="*/ 446314 w 1399011"/>
                <a:gd name="connsiteY3" fmla="*/ 639536 h 759279"/>
                <a:gd name="connsiteX4" fmla="*/ 163285 w 1399011"/>
                <a:gd name="connsiteY4" fmla="*/ 726622 h 759279"/>
                <a:gd name="connsiteX5" fmla="*/ 51707 w 1399011"/>
                <a:gd name="connsiteY5" fmla="*/ 756557 h 759279"/>
                <a:gd name="connsiteX6" fmla="*/ 21771 w 1399011"/>
                <a:gd name="connsiteY6" fmla="*/ 759279 h 759279"/>
                <a:gd name="connsiteX7" fmla="*/ 0 w 1399011"/>
                <a:gd name="connsiteY7" fmla="*/ 748393 h 759279"/>
                <a:gd name="connsiteX8" fmla="*/ 0 w 1399011"/>
                <a:gd name="connsiteY8" fmla="*/ 734786 h 759279"/>
                <a:gd name="connsiteX9" fmla="*/ 19050 w 1399011"/>
                <a:gd name="connsiteY9" fmla="*/ 710293 h 759279"/>
                <a:gd name="connsiteX10" fmla="*/ 68035 w 1399011"/>
                <a:gd name="connsiteY10" fmla="*/ 685800 h 759279"/>
                <a:gd name="connsiteX11" fmla="*/ 261257 w 1399011"/>
                <a:gd name="connsiteY11" fmla="*/ 582386 h 759279"/>
                <a:gd name="connsiteX12" fmla="*/ 576942 w 1399011"/>
                <a:gd name="connsiteY12" fmla="*/ 408215 h 759279"/>
                <a:gd name="connsiteX13" fmla="*/ 898071 w 1399011"/>
                <a:gd name="connsiteY13" fmla="*/ 198665 h 759279"/>
                <a:gd name="connsiteX14" fmla="*/ 955221 w 1399011"/>
                <a:gd name="connsiteY14" fmla="*/ 155122 h 759279"/>
                <a:gd name="connsiteX15" fmla="*/ 971550 w 1399011"/>
                <a:gd name="connsiteY15" fmla="*/ 125186 h 759279"/>
                <a:gd name="connsiteX16" fmla="*/ 974271 w 1399011"/>
                <a:gd name="connsiteY16" fmla="*/ 92529 h 759279"/>
                <a:gd name="connsiteX17" fmla="*/ 971550 w 1399011"/>
                <a:gd name="connsiteY17" fmla="*/ 76200 h 759279"/>
                <a:gd name="connsiteX18" fmla="*/ 955221 w 1399011"/>
                <a:gd name="connsiteY18" fmla="*/ 57150 h 759279"/>
                <a:gd name="connsiteX19" fmla="*/ 925285 w 1399011"/>
                <a:gd name="connsiteY19" fmla="*/ 19050 h 759279"/>
                <a:gd name="connsiteX20" fmla="*/ 982435 w 1399011"/>
                <a:gd name="connsiteY20" fmla="*/ 2722 h 759279"/>
                <a:gd name="connsiteX21" fmla="*/ 1025978 w 1399011"/>
                <a:gd name="connsiteY21" fmla="*/ 0 h 759279"/>
                <a:gd name="connsiteX22" fmla="*/ 1072242 w 1399011"/>
                <a:gd name="connsiteY22" fmla="*/ 2722 h 759279"/>
                <a:gd name="connsiteX23" fmla="*/ 1162050 w 1399011"/>
                <a:gd name="connsiteY23" fmla="*/ 21772 h 759279"/>
                <a:gd name="connsiteX24" fmla="*/ 1246414 w 1399011"/>
                <a:gd name="connsiteY24" fmla="*/ 57150 h 759279"/>
                <a:gd name="connsiteX25" fmla="*/ 1325335 w 1399011"/>
                <a:gd name="connsiteY25" fmla="*/ 103415 h 759279"/>
                <a:gd name="connsiteX26" fmla="*/ 1371600 w 1399011"/>
                <a:gd name="connsiteY26" fmla="*/ 138793 h 759279"/>
                <a:gd name="connsiteX27" fmla="*/ 1393371 w 1399011"/>
                <a:gd name="connsiteY27" fmla="*/ 157843 h 759279"/>
                <a:gd name="connsiteX28" fmla="*/ 1398814 w 1399011"/>
                <a:gd name="connsiteY28" fmla="*/ 185057 h 759279"/>
                <a:gd name="connsiteX29" fmla="*/ 1398814 w 1399011"/>
                <a:gd name="connsiteY29" fmla="*/ 214993 h 759279"/>
                <a:gd name="connsiteX30" fmla="*/ 1387928 w 1399011"/>
                <a:gd name="connsiteY30" fmla="*/ 242207 h 759279"/>
                <a:gd name="connsiteX31" fmla="*/ 1357992 w 1399011"/>
                <a:gd name="connsiteY31" fmla="*/ 272143 h 759279"/>
                <a:gd name="connsiteX32" fmla="*/ 1314450 w 1399011"/>
                <a:gd name="connsiteY32" fmla="*/ 296636 h 759279"/>
                <a:gd name="connsiteX33" fmla="*/ 1126671 w 1399011"/>
                <a:gd name="connsiteY33" fmla="*/ 370115 h 759279"/>
                <a:gd name="connsiteX34" fmla="*/ 966107 w 1399011"/>
                <a:gd name="connsiteY34" fmla="*/ 446315 h 75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9011" h="759279">
                  <a:moveTo>
                    <a:pt x="966107" y="446315"/>
                  </a:moveTo>
                  <a:lnTo>
                    <a:pt x="966107" y="446315"/>
                  </a:lnTo>
                  <a:lnTo>
                    <a:pt x="753835" y="530679"/>
                  </a:lnTo>
                  <a:lnTo>
                    <a:pt x="446314" y="639536"/>
                  </a:lnTo>
                  <a:lnTo>
                    <a:pt x="163285" y="726622"/>
                  </a:lnTo>
                  <a:lnTo>
                    <a:pt x="51707" y="756557"/>
                  </a:lnTo>
                  <a:lnTo>
                    <a:pt x="21771" y="759279"/>
                  </a:lnTo>
                  <a:lnTo>
                    <a:pt x="0" y="748393"/>
                  </a:lnTo>
                  <a:lnTo>
                    <a:pt x="0" y="734786"/>
                  </a:lnTo>
                  <a:lnTo>
                    <a:pt x="19050" y="710293"/>
                  </a:lnTo>
                  <a:lnTo>
                    <a:pt x="68035" y="685800"/>
                  </a:lnTo>
                  <a:lnTo>
                    <a:pt x="261257" y="582386"/>
                  </a:lnTo>
                  <a:lnTo>
                    <a:pt x="576942" y="408215"/>
                  </a:lnTo>
                  <a:lnTo>
                    <a:pt x="898071" y="198665"/>
                  </a:lnTo>
                  <a:lnTo>
                    <a:pt x="955221" y="155122"/>
                  </a:lnTo>
                  <a:lnTo>
                    <a:pt x="971550" y="125186"/>
                  </a:lnTo>
                  <a:lnTo>
                    <a:pt x="974271" y="92529"/>
                  </a:lnTo>
                  <a:lnTo>
                    <a:pt x="971550" y="76200"/>
                  </a:lnTo>
                  <a:lnTo>
                    <a:pt x="955221" y="57150"/>
                  </a:lnTo>
                  <a:lnTo>
                    <a:pt x="925285" y="19050"/>
                  </a:lnTo>
                  <a:lnTo>
                    <a:pt x="982435" y="2722"/>
                  </a:lnTo>
                  <a:lnTo>
                    <a:pt x="1025978" y="0"/>
                  </a:lnTo>
                  <a:lnTo>
                    <a:pt x="1072242" y="2722"/>
                  </a:lnTo>
                  <a:lnTo>
                    <a:pt x="1162050" y="21772"/>
                  </a:lnTo>
                  <a:lnTo>
                    <a:pt x="1246414" y="57150"/>
                  </a:lnTo>
                  <a:lnTo>
                    <a:pt x="1325335" y="103415"/>
                  </a:lnTo>
                  <a:lnTo>
                    <a:pt x="1371600" y="138793"/>
                  </a:lnTo>
                  <a:lnTo>
                    <a:pt x="1393371" y="157843"/>
                  </a:lnTo>
                  <a:cubicBezTo>
                    <a:pt x="1399011" y="183221"/>
                    <a:pt x="1398814" y="173972"/>
                    <a:pt x="1398814" y="185057"/>
                  </a:cubicBezTo>
                  <a:lnTo>
                    <a:pt x="1398814" y="214993"/>
                  </a:lnTo>
                  <a:lnTo>
                    <a:pt x="1387928" y="242207"/>
                  </a:lnTo>
                  <a:lnTo>
                    <a:pt x="1357992" y="272143"/>
                  </a:lnTo>
                  <a:lnTo>
                    <a:pt x="1314450" y="296636"/>
                  </a:lnTo>
                  <a:lnTo>
                    <a:pt x="1126671" y="370115"/>
                  </a:lnTo>
                  <a:lnTo>
                    <a:pt x="966107" y="44631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37472996-1227-4935-988C-833200DD89D0}"/>
              </a:ext>
            </a:extLst>
          </p:cNvPr>
          <p:cNvGrpSpPr/>
          <p:nvPr/>
        </p:nvGrpSpPr>
        <p:grpSpPr>
          <a:xfrm>
            <a:off x="3803650" y="1309689"/>
            <a:ext cx="4213225" cy="4800600"/>
            <a:chOff x="3803651" y="1309689"/>
            <a:chExt cx="4213225" cy="4800600"/>
          </a:xfrm>
          <a:solidFill>
            <a:schemeClr val="tx1"/>
          </a:solidFill>
        </p:grpSpPr>
        <p:sp>
          <p:nvSpPr>
            <p:cNvPr id="26" name="フリーフォーム 101">
              <a:extLst>
                <a:ext uri="{FF2B5EF4-FFF2-40B4-BE49-F238E27FC236}">
                  <a16:creationId xmlns:a16="http://schemas.microsoft.com/office/drawing/2014/main" id="{DF173488-125C-48D6-BD45-2FDDF8ABB843}"/>
                </a:ext>
              </a:extLst>
            </p:cNvPr>
            <p:cNvSpPr/>
            <p:nvPr/>
          </p:nvSpPr>
          <p:spPr>
            <a:xfrm>
              <a:off x="4538664" y="1641475"/>
              <a:ext cx="2643187" cy="476250"/>
            </a:xfrm>
            <a:custGeom>
              <a:avLst/>
              <a:gdLst>
                <a:gd name="connsiteX0" fmla="*/ 751114 w 2642507"/>
                <a:gd name="connsiteY0" fmla="*/ 206829 h 476250"/>
                <a:gd name="connsiteX1" fmla="*/ 1219200 w 2642507"/>
                <a:gd name="connsiteY1" fmla="*/ 149679 h 476250"/>
                <a:gd name="connsiteX2" fmla="*/ 1583871 w 2642507"/>
                <a:gd name="connsiteY2" fmla="*/ 111579 h 476250"/>
                <a:gd name="connsiteX3" fmla="*/ 1880507 w 2642507"/>
                <a:gd name="connsiteY3" fmla="*/ 81643 h 476250"/>
                <a:gd name="connsiteX4" fmla="*/ 2008414 w 2642507"/>
                <a:gd name="connsiteY4" fmla="*/ 54429 h 476250"/>
                <a:gd name="connsiteX5" fmla="*/ 2185307 w 2642507"/>
                <a:gd name="connsiteY5" fmla="*/ 16329 h 476250"/>
                <a:gd name="connsiteX6" fmla="*/ 2247900 w 2642507"/>
                <a:gd name="connsiteY6" fmla="*/ 2722 h 476250"/>
                <a:gd name="connsiteX7" fmla="*/ 2280557 w 2642507"/>
                <a:gd name="connsiteY7" fmla="*/ 0 h 476250"/>
                <a:gd name="connsiteX8" fmla="*/ 2332264 w 2642507"/>
                <a:gd name="connsiteY8" fmla="*/ 10886 h 476250"/>
                <a:gd name="connsiteX9" fmla="*/ 2457450 w 2642507"/>
                <a:gd name="connsiteY9" fmla="*/ 57150 h 476250"/>
                <a:gd name="connsiteX10" fmla="*/ 2533650 w 2642507"/>
                <a:gd name="connsiteY10" fmla="*/ 100693 h 476250"/>
                <a:gd name="connsiteX11" fmla="*/ 2593521 w 2642507"/>
                <a:gd name="connsiteY11" fmla="*/ 136072 h 476250"/>
                <a:gd name="connsiteX12" fmla="*/ 2626178 w 2642507"/>
                <a:gd name="connsiteY12" fmla="*/ 163286 h 476250"/>
                <a:gd name="connsiteX13" fmla="*/ 2637064 w 2642507"/>
                <a:gd name="connsiteY13" fmla="*/ 176893 h 476250"/>
                <a:gd name="connsiteX14" fmla="*/ 2642507 w 2642507"/>
                <a:gd name="connsiteY14" fmla="*/ 201386 h 476250"/>
                <a:gd name="connsiteX15" fmla="*/ 2634343 w 2642507"/>
                <a:gd name="connsiteY15" fmla="*/ 220436 h 476250"/>
                <a:gd name="connsiteX16" fmla="*/ 2607128 w 2642507"/>
                <a:gd name="connsiteY16" fmla="*/ 244929 h 476250"/>
                <a:gd name="connsiteX17" fmla="*/ 2558143 w 2642507"/>
                <a:gd name="connsiteY17" fmla="*/ 266700 h 476250"/>
                <a:gd name="connsiteX18" fmla="*/ 2514600 w 2642507"/>
                <a:gd name="connsiteY18" fmla="*/ 274865 h 476250"/>
                <a:gd name="connsiteX19" fmla="*/ 2473778 w 2642507"/>
                <a:gd name="connsiteY19" fmla="*/ 280308 h 476250"/>
                <a:gd name="connsiteX20" fmla="*/ 2427514 w 2642507"/>
                <a:gd name="connsiteY20" fmla="*/ 280308 h 476250"/>
                <a:gd name="connsiteX21" fmla="*/ 2392136 w 2642507"/>
                <a:gd name="connsiteY21" fmla="*/ 272143 h 476250"/>
                <a:gd name="connsiteX22" fmla="*/ 2321378 w 2642507"/>
                <a:gd name="connsiteY22" fmla="*/ 263979 h 476250"/>
                <a:gd name="connsiteX23" fmla="*/ 2209800 w 2642507"/>
                <a:gd name="connsiteY23" fmla="*/ 263979 h 476250"/>
                <a:gd name="connsiteX24" fmla="*/ 1796143 w 2642507"/>
                <a:gd name="connsiteY24" fmla="*/ 283029 h 476250"/>
                <a:gd name="connsiteX25" fmla="*/ 1445078 w 2642507"/>
                <a:gd name="connsiteY25" fmla="*/ 304800 h 476250"/>
                <a:gd name="connsiteX26" fmla="*/ 1213757 w 2642507"/>
                <a:gd name="connsiteY26" fmla="*/ 326572 h 476250"/>
                <a:gd name="connsiteX27" fmla="*/ 971550 w 2642507"/>
                <a:gd name="connsiteY27" fmla="*/ 359229 h 476250"/>
                <a:gd name="connsiteX28" fmla="*/ 650421 w 2642507"/>
                <a:gd name="connsiteY28" fmla="*/ 405493 h 476250"/>
                <a:gd name="connsiteX29" fmla="*/ 361950 w 2642507"/>
                <a:gd name="connsiteY29" fmla="*/ 462643 h 476250"/>
                <a:gd name="connsiteX30" fmla="*/ 310243 w 2642507"/>
                <a:gd name="connsiteY30" fmla="*/ 473529 h 476250"/>
                <a:gd name="connsiteX31" fmla="*/ 288471 w 2642507"/>
                <a:gd name="connsiteY31" fmla="*/ 476250 h 476250"/>
                <a:gd name="connsiteX32" fmla="*/ 244928 w 2642507"/>
                <a:gd name="connsiteY32" fmla="*/ 459922 h 476250"/>
                <a:gd name="connsiteX33" fmla="*/ 201386 w 2642507"/>
                <a:gd name="connsiteY33" fmla="*/ 435429 h 476250"/>
                <a:gd name="connsiteX34" fmla="*/ 152400 w 2642507"/>
                <a:gd name="connsiteY34" fmla="*/ 397329 h 476250"/>
                <a:gd name="connsiteX35" fmla="*/ 100693 w 2642507"/>
                <a:gd name="connsiteY35" fmla="*/ 337458 h 476250"/>
                <a:gd name="connsiteX36" fmla="*/ 40821 w 2642507"/>
                <a:gd name="connsiteY36" fmla="*/ 272143 h 476250"/>
                <a:gd name="connsiteX37" fmla="*/ 5443 w 2642507"/>
                <a:gd name="connsiteY37" fmla="*/ 214993 h 476250"/>
                <a:gd name="connsiteX38" fmla="*/ 0 w 2642507"/>
                <a:gd name="connsiteY38" fmla="*/ 193222 h 476250"/>
                <a:gd name="connsiteX39" fmla="*/ 5443 w 2642507"/>
                <a:gd name="connsiteY39" fmla="*/ 171450 h 476250"/>
                <a:gd name="connsiteX40" fmla="*/ 24493 w 2642507"/>
                <a:gd name="connsiteY40" fmla="*/ 171450 h 476250"/>
                <a:gd name="connsiteX41" fmla="*/ 65314 w 2642507"/>
                <a:gd name="connsiteY41" fmla="*/ 193222 h 476250"/>
                <a:gd name="connsiteX42" fmla="*/ 130628 w 2642507"/>
                <a:gd name="connsiteY42" fmla="*/ 220436 h 476250"/>
                <a:gd name="connsiteX43" fmla="*/ 220436 w 2642507"/>
                <a:gd name="connsiteY43" fmla="*/ 244929 h 476250"/>
                <a:gd name="connsiteX44" fmla="*/ 310243 w 2642507"/>
                <a:gd name="connsiteY44" fmla="*/ 250372 h 476250"/>
                <a:gd name="connsiteX45" fmla="*/ 405493 w 2642507"/>
                <a:gd name="connsiteY45" fmla="*/ 244929 h 476250"/>
                <a:gd name="connsiteX46" fmla="*/ 751114 w 2642507"/>
                <a:gd name="connsiteY46" fmla="*/ 20682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42507" h="476250">
                  <a:moveTo>
                    <a:pt x="751114" y="206829"/>
                  </a:moveTo>
                  <a:lnTo>
                    <a:pt x="1219200" y="149679"/>
                  </a:lnTo>
                  <a:lnTo>
                    <a:pt x="1583871" y="111579"/>
                  </a:lnTo>
                  <a:lnTo>
                    <a:pt x="1880507" y="81643"/>
                  </a:lnTo>
                  <a:lnTo>
                    <a:pt x="2008414" y="54429"/>
                  </a:lnTo>
                  <a:lnTo>
                    <a:pt x="2185307" y="16329"/>
                  </a:lnTo>
                  <a:lnTo>
                    <a:pt x="2247900" y="2722"/>
                  </a:lnTo>
                  <a:lnTo>
                    <a:pt x="2280557" y="0"/>
                  </a:lnTo>
                  <a:lnTo>
                    <a:pt x="2332264" y="10886"/>
                  </a:lnTo>
                  <a:lnTo>
                    <a:pt x="2457450" y="57150"/>
                  </a:lnTo>
                  <a:lnTo>
                    <a:pt x="2533650" y="100693"/>
                  </a:lnTo>
                  <a:lnTo>
                    <a:pt x="2593521" y="136072"/>
                  </a:lnTo>
                  <a:lnTo>
                    <a:pt x="2626178" y="163286"/>
                  </a:lnTo>
                  <a:lnTo>
                    <a:pt x="2637064" y="176893"/>
                  </a:lnTo>
                  <a:lnTo>
                    <a:pt x="2642507" y="201386"/>
                  </a:lnTo>
                  <a:lnTo>
                    <a:pt x="2634343" y="220436"/>
                  </a:lnTo>
                  <a:lnTo>
                    <a:pt x="2607128" y="244929"/>
                  </a:lnTo>
                  <a:lnTo>
                    <a:pt x="2558143" y="266700"/>
                  </a:lnTo>
                  <a:lnTo>
                    <a:pt x="2514600" y="274865"/>
                  </a:lnTo>
                  <a:lnTo>
                    <a:pt x="2473778" y="280308"/>
                  </a:lnTo>
                  <a:lnTo>
                    <a:pt x="2427514" y="280308"/>
                  </a:lnTo>
                  <a:lnTo>
                    <a:pt x="2392136" y="272143"/>
                  </a:lnTo>
                  <a:lnTo>
                    <a:pt x="2321378" y="263979"/>
                  </a:lnTo>
                  <a:lnTo>
                    <a:pt x="2209800" y="263979"/>
                  </a:lnTo>
                  <a:lnTo>
                    <a:pt x="1796143" y="283029"/>
                  </a:lnTo>
                  <a:lnTo>
                    <a:pt x="1445078" y="304800"/>
                  </a:lnTo>
                  <a:lnTo>
                    <a:pt x="1213757" y="326572"/>
                  </a:lnTo>
                  <a:lnTo>
                    <a:pt x="971550" y="359229"/>
                  </a:lnTo>
                  <a:lnTo>
                    <a:pt x="650421" y="405493"/>
                  </a:lnTo>
                  <a:lnTo>
                    <a:pt x="361950" y="462643"/>
                  </a:lnTo>
                  <a:lnTo>
                    <a:pt x="310243" y="473529"/>
                  </a:lnTo>
                  <a:lnTo>
                    <a:pt x="288471" y="476250"/>
                  </a:lnTo>
                  <a:lnTo>
                    <a:pt x="244928" y="459922"/>
                  </a:lnTo>
                  <a:lnTo>
                    <a:pt x="201386" y="435429"/>
                  </a:lnTo>
                  <a:lnTo>
                    <a:pt x="152400" y="397329"/>
                  </a:lnTo>
                  <a:lnTo>
                    <a:pt x="100693" y="337458"/>
                  </a:lnTo>
                  <a:lnTo>
                    <a:pt x="40821" y="272143"/>
                  </a:lnTo>
                  <a:lnTo>
                    <a:pt x="5443" y="214993"/>
                  </a:lnTo>
                  <a:lnTo>
                    <a:pt x="0" y="193222"/>
                  </a:lnTo>
                  <a:lnTo>
                    <a:pt x="5443" y="171450"/>
                  </a:lnTo>
                  <a:lnTo>
                    <a:pt x="24493" y="171450"/>
                  </a:lnTo>
                  <a:lnTo>
                    <a:pt x="65314" y="193222"/>
                  </a:lnTo>
                  <a:lnTo>
                    <a:pt x="130628" y="220436"/>
                  </a:lnTo>
                  <a:lnTo>
                    <a:pt x="220436" y="244929"/>
                  </a:lnTo>
                  <a:lnTo>
                    <a:pt x="310243" y="250372"/>
                  </a:lnTo>
                  <a:lnTo>
                    <a:pt x="405493" y="244929"/>
                  </a:lnTo>
                  <a:lnTo>
                    <a:pt x="751114" y="206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7">
              <a:extLst>
                <a:ext uri="{FF2B5EF4-FFF2-40B4-BE49-F238E27FC236}">
                  <a16:creationId xmlns:a16="http://schemas.microsoft.com/office/drawing/2014/main" id="{E6FDE0D0-8FAB-423C-A44B-B838494F60FA}"/>
                </a:ext>
              </a:extLst>
            </p:cNvPr>
            <p:cNvSpPr/>
            <p:nvPr/>
          </p:nvSpPr>
          <p:spPr>
            <a:xfrm>
              <a:off x="6340476" y="5299076"/>
              <a:ext cx="1331913" cy="811213"/>
            </a:xfrm>
            <a:custGeom>
              <a:avLst/>
              <a:gdLst>
                <a:gd name="connsiteX0" fmla="*/ 258535 w 1330778"/>
                <a:gd name="connsiteY0" fmla="*/ 48986 h 810986"/>
                <a:gd name="connsiteX1" fmla="*/ 563335 w 1330778"/>
                <a:gd name="connsiteY1" fmla="*/ 114300 h 810986"/>
                <a:gd name="connsiteX2" fmla="*/ 783771 w 1330778"/>
                <a:gd name="connsiteY2" fmla="*/ 168729 h 810986"/>
                <a:gd name="connsiteX3" fmla="*/ 957942 w 1330778"/>
                <a:gd name="connsiteY3" fmla="*/ 225879 h 810986"/>
                <a:gd name="connsiteX4" fmla="*/ 1009650 w 1330778"/>
                <a:gd name="connsiteY4" fmla="*/ 247650 h 810986"/>
                <a:gd name="connsiteX5" fmla="*/ 1064078 w 1330778"/>
                <a:gd name="connsiteY5" fmla="*/ 280308 h 810986"/>
                <a:gd name="connsiteX6" fmla="*/ 1113064 w 1330778"/>
                <a:gd name="connsiteY6" fmla="*/ 318408 h 810986"/>
                <a:gd name="connsiteX7" fmla="*/ 1156607 w 1330778"/>
                <a:gd name="connsiteY7" fmla="*/ 359229 h 810986"/>
                <a:gd name="connsiteX8" fmla="*/ 1197428 w 1330778"/>
                <a:gd name="connsiteY8" fmla="*/ 410936 h 810986"/>
                <a:gd name="connsiteX9" fmla="*/ 1238250 w 1330778"/>
                <a:gd name="connsiteY9" fmla="*/ 473529 h 810986"/>
                <a:gd name="connsiteX10" fmla="*/ 1281792 w 1330778"/>
                <a:gd name="connsiteY10" fmla="*/ 549729 h 810986"/>
                <a:gd name="connsiteX11" fmla="*/ 1317171 w 1330778"/>
                <a:gd name="connsiteY11" fmla="*/ 615043 h 810986"/>
                <a:gd name="connsiteX12" fmla="*/ 1330778 w 1330778"/>
                <a:gd name="connsiteY12" fmla="*/ 666750 h 810986"/>
                <a:gd name="connsiteX13" fmla="*/ 1328057 w 1330778"/>
                <a:gd name="connsiteY13" fmla="*/ 702129 h 810986"/>
                <a:gd name="connsiteX14" fmla="*/ 1306285 w 1330778"/>
                <a:gd name="connsiteY14" fmla="*/ 753836 h 810986"/>
                <a:gd name="connsiteX15" fmla="*/ 1268185 w 1330778"/>
                <a:gd name="connsiteY15" fmla="*/ 791936 h 810986"/>
                <a:gd name="connsiteX16" fmla="*/ 1238250 w 1330778"/>
                <a:gd name="connsiteY16" fmla="*/ 810986 h 810986"/>
                <a:gd name="connsiteX17" fmla="*/ 1197428 w 1330778"/>
                <a:gd name="connsiteY17" fmla="*/ 802822 h 810986"/>
                <a:gd name="connsiteX18" fmla="*/ 1148442 w 1330778"/>
                <a:gd name="connsiteY18" fmla="*/ 775608 h 810986"/>
                <a:gd name="connsiteX19" fmla="*/ 1069521 w 1330778"/>
                <a:gd name="connsiteY19" fmla="*/ 704850 h 810986"/>
                <a:gd name="connsiteX20" fmla="*/ 917121 w 1330778"/>
                <a:gd name="connsiteY20" fmla="*/ 579665 h 810986"/>
                <a:gd name="connsiteX21" fmla="*/ 734785 w 1330778"/>
                <a:gd name="connsiteY21" fmla="*/ 451758 h 810986"/>
                <a:gd name="connsiteX22" fmla="*/ 547007 w 1330778"/>
                <a:gd name="connsiteY22" fmla="*/ 334736 h 810986"/>
                <a:gd name="connsiteX23" fmla="*/ 370114 w 1330778"/>
                <a:gd name="connsiteY23" fmla="*/ 228600 h 810986"/>
                <a:gd name="connsiteX24" fmla="*/ 136071 w 1330778"/>
                <a:gd name="connsiteY24" fmla="*/ 111579 h 810986"/>
                <a:gd name="connsiteX25" fmla="*/ 35378 w 1330778"/>
                <a:gd name="connsiteY25" fmla="*/ 62593 h 810986"/>
                <a:gd name="connsiteX26" fmla="*/ 13607 w 1330778"/>
                <a:gd name="connsiteY26" fmla="*/ 51708 h 810986"/>
                <a:gd name="connsiteX27" fmla="*/ 0 w 1330778"/>
                <a:gd name="connsiteY27" fmla="*/ 24493 h 810986"/>
                <a:gd name="connsiteX28" fmla="*/ 10885 w 1330778"/>
                <a:gd name="connsiteY28" fmla="*/ 0 h 810986"/>
                <a:gd name="connsiteX29" fmla="*/ 57150 w 1330778"/>
                <a:gd name="connsiteY29" fmla="*/ 5443 h 810986"/>
                <a:gd name="connsiteX30" fmla="*/ 258535 w 1330778"/>
                <a:gd name="connsiteY30" fmla="*/ 48986 h 81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0778" h="810986">
                  <a:moveTo>
                    <a:pt x="258535" y="48986"/>
                  </a:moveTo>
                  <a:lnTo>
                    <a:pt x="563335" y="114300"/>
                  </a:lnTo>
                  <a:lnTo>
                    <a:pt x="783771" y="168729"/>
                  </a:lnTo>
                  <a:lnTo>
                    <a:pt x="957942" y="225879"/>
                  </a:lnTo>
                  <a:lnTo>
                    <a:pt x="1009650" y="247650"/>
                  </a:lnTo>
                  <a:lnTo>
                    <a:pt x="1064078" y="280308"/>
                  </a:lnTo>
                  <a:lnTo>
                    <a:pt x="1113064" y="318408"/>
                  </a:lnTo>
                  <a:lnTo>
                    <a:pt x="1156607" y="359229"/>
                  </a:lnTo>
                  <a:lnTo>
                    <a:pt x="1197428" y="410936"/>
                  </a:lnTo>
                  <a:lnTo>
                    <a:pt x="1238250" y="473529"/>
                  </a:lnTo>
                  <a:lnTo>
                    <a:pt x="1281792" y="549729"/>
                  </a:lnTo>
                  <a:lnTo>
                    <a:pt x="1317171" y="615043"/>
                  </a:lnTo>
                  <a:lnTo>
                    <a:pt x="1330778" y="666750"/>
                  </a:lnTo>
                  <a:lnTo>
                    <a:pt x="1328057" y="702129"/>
                  </a:lnTo>
                  <a:lnTo>
                    <a:pt x="1306285" y="753836"/>
                  </a:lnTo>
                  <a:lnTo>
                    <a:pt x="1268185" y="791936"/>
                  </a:lnTo>
                  <a:lnTo>
                    <a:pt x="1238250" y="810986"/>
                  </a:lnTo>
                  <a:lnTo>
                    <a:pt x="1197428" y="802822"/>
                  </a:lnTo>
                  <a:lnTo>
                    <a:pt x="1148442" y="775608"/>
                  </a:lnTo>
                  <a:lnTo>
                    <a:pt x="1069521" y="704850"/>
                  </a:lnTo>
                  <a:lnTo>
                    <a:pt x="917121" y="579665"/>
                  </a:lnTo>
                  <a:lnTo>
                    <a:pt x="734785" y="451758"/>
                  </a:lnTo>
                  <a:lnTo>
                    <a:pt x="547007" y="334736"/>
                  </a:lnTo>
                  <a:lnTo>
                    <a:pt x="370114" y="228600"/>
                  </a:lnTo>
                  <a:lnTo>
                    <a:pt x="136071" y="111579"/>
                  </a:lnTo>
                  <a:lnTo>
                    <a:pt x="35378" y="62593"/>
                  </a:lnTo>
                  <a:lnTo>
                    <a:pt x="13607" y="51708"/>
                  </a:lnTo>
                  <a:lnTo>
                    <a:pt x="0" y="24493"/>
                  </a:lnTo>
                  <a:lnTo>
                    <a:pt x="10885" y="0"/>
                  </a:lnTo>
                  <a:lnTo>
                    <a:pt x="57150" y="5443"/>
                  </a:lnTo>
                  <a:lnTo>
                    <a:pt x="258535" y="489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0">
              <a:extLst>
                <a:ext uri="{FF2B5EF4-FFF2-40B4-BE49-F238E27FC236}">
                  <a16:creationId xmlns:a16="http://schemas.microsoft.com/office/drawing/2014/main" id="{A5F342DA-66B3-42FC-8957-426021879282}"/>
                </a:ext>
              </a:extLst>
            </p:cNvPr>
            <p:cNvSpPr/>
            <p:nvPr/>
          </p:nvSpPr>
          <p:spPr>
            <a:xfrm rot="16200000">
              <a:off x="4074320" y="4190208"/>
              <a:ext cx="1984375" cy="376237"/>
            </a:xfrm>
            <a:custGeom>
              <a:avLst/>
              <a:gdLst>
                <a:gd name="connsiteX0" fmla="*/ 957262 w 1983581"/>
                <a:gd name="connsiteY0" fmla="*/ 140494 h 376238"/>
                <a:gd name="connsiteX1" fmla="*/ 1716881 w 1983581"/>
                <a:gd name="connsiteY1" fmla="*/ 142875 h 376238"/>
                <a:gd name="connsiteX2" fmla="*/ 1778794 w 1983581"/>
                <a:gd name="connsiteY2" fmla="*/ 135732 h 376238"/>
                <a:gd name="connsiteX3" fmla="*/ 1814512 w 1983581"/>
                <a:gd name="connsiteY3" fmla="*/ 119063 h 376238"/>
                <a:gd name="connsiteX4" fmla="*/ 1869281 w 1983581"/>
                <a:gd name="connsiteY4" fmla="*/ 71438 h 376238"/>
                <a:gd name="connsiteX5" fmla="*/ 1902619 w 1983581"/>
                <a:gd name="connsiteY5" fmla="*/ 28575 h 376238"/>
                <a:gd name="connsiteX6" fmla="*/ 1919287 w 1983581"/>
                <a:gd name="connsiteY6" fmla="*/ 11907 h 376238"/>
                <a:gd name="connsiteX7" fmla="*/ 1938337 w 1983581"/>
                <a:gd name="connsiteY7" fmla="*/ 0 h 376238"/>
                <a:gd name="connsiteX8" fmla="*/ 1957387 w 1983581"/>
                <a:gd name="connsiteY8" fmla="*/ 0 h 376238"/>
                <a:gd name="connsiteX9" fmla="*/ 1971675 w 1983581"/>
                <a:gd name="connsiteY9" fmla="*/ 9525 h 376238"/>
                <a:gd name="connsiteX10" fmla="*/ 1981200 w 1983581"/>
                <a:gd name="connsiteY10" fmla="*/ 30957 h 376238"/>
                <a:gd name="connsiteX11" fmla="*/ 1983581 w 1983581"/>
                <a:gd name="connsiteY11" fmla="*/ 54769 h 376238"/>
                <a:gd name="connsiteX12" fmla="*/ 1947862 w 1983581"/>
                <a:gd name="connsiteY12" fmla="*/ 164307 h 376238"/>
                <a:gd name="connsiteX13" fmla="*/ 1900237 w 1983581"/>
                <a:gd name="connsiteY13" fmla="*/ 376238 h 376238"/>
                <a:gd name="connsiteX14" fmla="*/ 1688306 w 1983581"/>
                <a:gd name="connsiteY14" fmla="*/ 366713 h 376238"/>
                <a:gd name="connsiteX15" fmla="*/ 1207294 w 1983581"/>
                <a:gd name="connsiteY15" fmla="*/ 361950 h 376238"/>
                <a:gd name="connsiteX16" fmla="*/ 695325 w 1983581"/>
                <a:gd name="connsiteY16" fmla="*/ 364332 h 376238"/>
                <a:gd name="connsiteX17" fmla="*/ 166687 w 1983581"/>
                <a:gd name="connsiteY17" fmla="*/ 361950 h 376238"/>
                <a:gd name="connsiteX18" fmla="*/ 19050 w 1983581"/>
                <a:gd name="connsiteY18" fmla="*/ 364332 h 376238"/>
                <a:gd name="connsiteX19" fmla="*/ 9525 w 1983581"/>
                <a:gd name="connsiteY19" fmla="*/ 330994 h 376238"/>
                <a:gd name="connsiteX20" fmla="*/ 0 w 1983581"/>
                <a:gd name="connsiteY20" fmla="*/ 295275 h 376238"/>
                <a:gd name="connsiteX21" fmla="*/ 16669 w 1983581"/>
                <a:gd name="connsiteY21" fmla="*/ 257175 h 376238"/>
                <a:gd name="connsiteX22" fmla="*/ 50006 w 1983581"/>
                <a:gd name="connsiteY22" fmla="*/ 204788 h 376238"/>
                <a:gd name="connsiteX23" fmla="*/ 90487 w 1983581"/>
                <a:gd name="connsiteY23" fmla="*/ 169069 h 376238"/>
                <a:gd name="connsiteX24" fmla="*/ 145256 w 1983581"/>
                <a:gd name="connsiteY24" fmla="*/ 135732 h 376238"/>
                <a:gd name="connsiteX25" fmla="*/ 219075 w 1983581"/>
                <a:gd name="connsiteY25" fmla="*/ 111919 h 376238"/>
                <a:gd name="connsiteX26" fmla="*/ 283369 w 1983581"/>
                <a:gd name="connsiteY26" fmla="*/ 97632 h 376238"/>
                <a:gd name="connsiteX27" fmla="*/ 340519 w 1983581"/>
                <a:gd name="connsiteY27" fmla="*/ 97632 h 376238"/>
                <a:gd name="connsiteX28" fmla="*/ 385762 w 1983581"/>
                <a:gd name="connsiteY28" fmla="*/ 97632 h 376238"/>
                <a:gd name="connsiteX29" fmla="*/ 419100 w 1983581"/>
                <a:gd name="connsiteY29" fmla="*/ 107157 h 376238"/>
                <a:gd name="connsiteX30" fmla="*/ 459581 w 1983581"/>
                <a:gd name="connsiteY30" fmla="*/ 123825 h 376238"/>
                <a:gd name="connsiteX31" fmla="*/ 521494 w 1983581"/>
                <a:gd name="connsiteY31" fmla="*/ 138113 h 376238"/>
                <a:gd name="connsiteX32" fmla="*/ 685800 w 1983581"/>
                <a:gd name="connsiteY32" fmla="*/ 142875 h 376238"/>
                <a:gd name="connsiteX33" fmla="*/ 957262 w 1983581"/>
                <a:gd name="connsiteY33" fmla="*/ 140494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83581" h="376238">
                  <a:moveTo>
                    <a:pt x="957262" y="140494"/>
                  </a:moveTo>
                  <a:lnTo>
                    <a:pt x="1716881" y="142875"/>
                  </a:lnTo>
                  <a:lnTo>
                    <a:pt x="1778794" y="135732"/>
                  </a:lnTo>
                  <a:lnTo>
                    <a:pt x="1814512" y="119063"/>
                  </a:lnTo>
                  <a:lnTo>
                    <a:pt x="1869281" y="71438"/>
                  </a:lnTo>
                  <a:lnTo>
                    <a:pt x="1902619" y="28575"/>
                  </a:lnTo>
                  <a:lnTo>
                    <a:pt x="1919287" y="11907"/>
                  </a:lnTo>
                  <a:lnTo>
                    <a:pt x="1938337" y="0"/>
                  </a:lnTo>
                  <a:lnTo>
                    <a:pt x="1957387" y="0"/>
                  </a:lnTo>
                  <a:lnTo>
                    <a:pt x="1971675" y="9525"/>
                  </a:lnTo>
                  <a:lnTo>
                    <a:pt x="1981200" y="30957"/>
                  </a:lnTo>
                  <a:lnTo>
                    <a:pt x="1983581" y="54769"/>
                  </a:lnTo>
                  <a:lnTo>
                    <a:pt x="1947862" y="164307"/>
                  </a:lnTo>
                  <a:lnTo>
                    <a:pt x="1900237" y="376238"/>
                  </a:lnTo>
                  <a:lnTo>
                    <a:pt x="1688306" y="366713"/>
                  </a:lnTo>
                  <a:lnTo>
                    <a:pt x="1207294" y="361950"/>
                  </a:lnTo>
                  <a:lnTo>
                    <a:pt x="695325" y="364332"/>
                  </a:lnTo>
                  <a:lnTo>
                    <a:pt x="166687" y="361950"/>
                  </a:lnTo>
                  <a:lnTo>
                    <a:pt x="19050" y="364332"/>
                  </a:lnTo>
                  <a:lnTo>
                    <a:pt x="9525" y="330994"/>
                  </a:lnTo>
                  <a:lnTo>
                    <a:pt x="0" y="295275"/>
                  </a:lnTo>
                  <a:lnTo>
                    <a:pt x="16669" y="257175"/>
                  </a:lnTo>
                  <a:lnTo>
                    <a:pt x="50006" y="204788"/>
                  </a:lnTo>
                  <a:lnTo>
                    <a:pt x="90487" y="169069"/>
                  </a:lnTo>
                  <a:lnTo>
                    <a:pt x="145256" y="135732"/>
                  </a:lnTo>
                  <a:lnTo>
                    <a:pt x="219075" y="111919"/>
                  </a:lnTo>
                  <a:lnTo>
                    <a:pt x="283369" y="97632"/>
                  </a:lnTo>
                  <a:lnTo>
                    <a:pt x="340519" y="97632"/>
                  </a:lnTo>
                  <a:lnTo>
                    <a:pt x="385762" y="97632"/>
                  </a:lnTo>
                  <a:lnTo>
                    <a:pt x="419100" y="107157"/>
                  </a:lnTo>
                  <a:lnTo>
                    <a:pt x="459581" y="123825"/>
                  </a:lnTo>
                  <a:lnTo>
                    <a:pt x="521494" y="138113"/>
                  </a:lnTo>
                  <a:lnTo>
                    <a:pt x="685800" y="142875"/>
                  </a:lnTo>
                  <a:lnTo>
                    <a:pt x="957262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9">
              <a:extLst>
                <a:ext uri="{FF2B5EF4-FFF2-40B4-BE49-F238E27FC236}">
                  <a16:creationId xmlns:a16="http://schemas.microsoft.com/office/drawing/2014/main" id="{684F1A70-7F67-44A0-9971-27AEFEB02FB1}"/>
                </a:ext>
              </a:extLst>
            </p:cNvPr>
            <p:cNvSpPr/>
            <p:nvPr/>
          </p:nvSpPr>
          <p:spPr>
            <a:xfrm rot="16200000">
              <a:off x="5076826" y="1849439"/>
              <a:ext cx="1565275" cy="485775"/>
            </a:xfrm>
            <a:custGeom>
              <a:avLst/>
              <a:gdLst>
                <a:gd name="connsiteX0" fmla="*/ 692944 w 1564481"/>
                <a:gd name="connsiteY0" fmla="*/ 207169 h 485775"/>
                <a:gd name="connsiteX1" fmla="*/ 1128712 w 1564481"/>
                <a:gd name="connsiteY1" fmla="*/ 204787 h 485775"/>
                <a:gd name="connsiteX2" fmla="*/ 1252537 w 1564481"/>
                <a:gd name="connsiteY2" fmla="*/ 197644 h 485775"/>
                <a:gd name="connsiteX3" fmla="*/ 1307306 w 1564481"/>
                <a:gd name="connsiteY3" fmla="*/ 178594 h 485775"/>
                <a:gd name="connsiteX4" fmla="*/ 1385887 w 1564481"/>
                <a:gd name="connsiteY4" fmla="*/ 126206 h 485775"/>
                <a:gd name="connsiteX5" fmla="*/ 1464469 w 1564481"/>
                <a:gd name="connsiteY5" fmla="*/ 61912 h 485775"/>
                <a:gd name="connsiteX6" fmla="*/ 1514475 w 1564481"/>
                <a:gd name="connsiteY6" fmla="*/ 14287 h 485775"/>
                <a:gd name="connsiteX7" fmla="*/ 1535906 w 1564481"/>
                <a:gd name="connsiteY7" fmla="*/ 0 h 485775"/>
                <a:gd name="connsiteX8" fmla="*/ 1554956 w 1564481"/>
                <a:gd name="connsiteY8" fmla="*/ 2381 h 485775"/>
                <a:gd name="connsiteX9" fmla="*/ 1564481 w 1564481"/>
                <a:gd name="connsiteY9" fmla="*/ 28575 h 485775"/>
                <a:gd name="connsiteX10" fmla="*/ 1564481 w 1564481"/>
                <a:gd name="connsiteY10" fmla="*/ 64294 h 485775"/>
                <a:gd name="connsiteX11" fmla="*/ 1559719 w 1564481"/>
                <a:gd name="connsiteY11" fmla="*/ 176212 h 485775"/>
                <a:gd name="connsiteX12" fmla="*/ 1538287 w 1564481"/>
                <a:gd name="connsiteY12" fmla="*/ 247650 h 485775"/>
                <a:gd name="connsiteX13" fmla="*/ 1509712 w 1564481"/>
                <a:gd name="connsiteY13" fmla="*/ 335756 h 485775"/>
                <a:gd name="connsiteX14" fmla="*/ 1457325 w 1564481"/>
                <a:gd name="connsiteY14" fmla="*/ 423862 h 485775"/>
                <a:gd name="connsiteX15" fmla="*/ 1428750 w 1564481"/>
                <a:gd name="connsiteY15" fmla="*/ 457200 h 485775"/>
                <a:gd name="connsiteX16" fmla="*/ 1404937 w 1564481"/>
                <a:gd name="connsiteY16" fmla="*/ 476250 h 485775"/>
                <a:gd name="connsiteX17" fmla="*/ 1378744 w 1564481"/>
                <a:gd name="connsiteY17" fmla="*/ 483394 h 485775"/>
                <a:gd name="connsiteX18" fmla="*/ 1340644 w 1564481"/>
                <a:gd name="connsiteY18" fmla="*/ 485775 h 485775"/>
                <a:gd name="connsiteX19" fmla="*/ 1302544 w 1564481"/>
                <a:gd name="connsiteY19" fmla="*/ 478631 h 485775"/>
                <a:gd name="connsiteX20" fmla="*/ 1226344 w 1564481"/>
                <a:gd name="connsiteY20" fmla="*/ 450056 h 485775"/>
                <a:gd name="connsiteX21" fmla="*/ 1097756 w 1564481"/>
                <a:gd name="connsiteY21" fmla="*/ 447675 h 485775"/>
                <a:gd name="connsiteX22" fmla="*/ 7144 w 1564481"/>
                <a:gd name="connsiteY22" fmla="*/ 450056 h 485775"/>
                <a:gd name="connsiteX23" fmla="*/ 0 w 1564481"/>
                <a:gd name="connsiteY23" fmla="*/ 204787 h 485775"/>
                <a:gd name="connsiteX24" fmla="*/ 692944 w 1564481"/>
                <a:gd name="connsiteY24" fmla="*/ 2071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4481" h="485775">
                  <a:moveTo>
                    <a:pt x="692944" y="207169"/>
                  </a:moveTo>
                  <a:lnTo>
                    <a:pt x="1128712" y="204787"/>
                  </a:lnTo>
                  <a:lnTo>
                    <a:pt x="1252537" y="197644"/>
                  </a:lnTo>
                  <a:lnTo>
                    <a:pt x="1307306" y="178594"/>
                  </a:lnTo>
                  <a:lnTo>
                    <a:pt x="1385887" y="126206"/>
                  </a:lnTo>
                  <a:lnTo>
                    <a:pt x="1464469" y="61912"/>
                  </a:lnTo>
                  <a:lnTo>
                    <a:pt x="1514475" y="14287"/>
                  </a:lnTo>
                  <a:lnTo>
                    <a:pt x="1535906" y="0"/>
                  </a:lnTo>
                  <a:lnTo>
                    <a:pt x="1554956" y="2381"/>
                  </a:lnTo>
                  <a:lnTo>
                    <a:pt x="1564481" y="28575"/>
                  </a:lnTo>
                  <a:lnTo>
                    <a:pt x="1564481" y="64294"/>
                  </a:lnTo>
                  <a:lnTo>
                    <a:pt x="1559719" y="176212"/>
                  </a:lnTo>
                  <a:lnTo>
                    <a:pt x="1538287" y="247650"/>
                  </a:lnTo>
                  <a:lnTo>
                    <a:pt x="1509712" y="335756"/>
                  </a:lnTo>
                  <a:lnTo>
                    <a:pt x="1457325" y="423862"/>
                  </a:lnTo>
                  <a:lnTo>
                    <a:pt x="1428750" y="457200"/>
                  </a:lnTo>
                  <a:lnTo>
                    <a:pt x="1404937" y="476250"/>
                  </a:lnTo>
                  <a:lnTo>
                    <a:pt x="1378744" y="483394"/>
                  </a:lnTo>
                  <a:lnTo>
                    <a:pt x="1340644" y="485775"/>
                  </a:lnTo>
                  <a:lnTo>
                    <a:pt x="1302544" y="478631"/>
                  </a:lnTo>
                  <a:lnTo>
                    <a:pt x="1226344" y="450056"/>
                  </a:lnTo>
                  <a:lnTo>
                    <a:pt x="1097756" y="447675"/>
                  </a:lnTo>
                  <a:lnTo>
                    <a:pt x="7144" y="450056"/>
                  </a:lnTo>
                  <a:lnTo>
                    <a:pt x="0" y="204787"/>
                  </a:lnTo>
                  <a:lnTo>
                    <a:pt x="692944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2">
              <a:extLst>
                <a:ext uri="{FF2B5EF4-FFF2-40B4-BE49-F238E27FC236}">
                  <a16:creationId xmlns:a16="http://schemas.microsoft.com/office/drawing/2014/main" id="{E0F548DA-EB37-4F3D-8D39-8A73EE3B5889}"/>
                </a:ext>
              </a:extLst>
            </p:cNvPr>
            <p:cNvSpPr/>
            <p:nvPr/>
          </p:nvSpPr>
          <p:spPr>
            <a:xfrm>
              <a:off x="4583113" y="2157414"/>
              <a:ext cx="2603500" cy="517525"/>
            </a:xfrm>
            <a:custGeom>
              <a:avLst/>
              <a:gdLst>
                <a:gd name="connsiteX0" fmla="*/ 721178 w 2604407"/>
                <a:gd name="connsiteY0" fmla="*/ 236764 h 517071"/>
                <a:gd name="connsiteX1" fmla="*/ 1298121 w 2604407"/>
                <a:gd name="connsiteY1" fmla="*/ 144236 h 517071"/>
                <a:gd name="connsiteX2" fmla="*/ 1562100 w 2604407"/>
                <a:gd name="connsiteY2" fmla="*/ 103414 h 517071"/>
                <a:gd name="connsiteX3" fmla="*/ 1956707 w 2604407"/>
                <a:gd name="connsiteY3" fmla="*/ 65314 h 517071"/>
                <a:gd name="connsiteX4" fmla="*/ 2041071 w 2604407"/>
                <a:gd name="connsiteY4" fmla="*/ 46264 h 517071"/>
                <a:gd name="connsiteX5" fmla="*/ 2128157 w 2604407"/>
                <a:gd name="connsiteY5" fmla="*/ 19050 h 517071"/>
                <a:gd name="connsiteX6" fmla="*/ 2174421 w 2604407"/>
                <a:gd name="connsiteY6" fmla="*/ 0 h 517071"/>
                <a:gd name="connsiteX7" fmla="*/ 2204357 w 2604407"/>
                <a:gd name="connsiteY7" fmla="*/ 0 h 517071"/>
                <a:gd name="connsiteX8" fmla="*/ 2253343 w 2604407"/>
                <a:gd name="connsiteY8" fmla="*/ 2721 h 517071"/>
                <a:gd name="connsiteX9" fmla="*/ 2351314 w 2604407"/>
                <a:gd name="connsiteY9" fmla="*/ 29936 h 517071"/>
                <a:gd name="connsiteX10" fmla="*/ 2427514 w 2604407"/>
                <a:gd name="connsiteY10" fmla="*/ 57150 h 517071"/>
                <a:gd name="connsiteX11" fmla="*/ 2511878 w 2604407"/>
                <a:gd name="connsiteY11" fmla="*/ 95250 h 517071"/>
                <a:gd name="connsiteX12" fmla="*/ 2566307 w 2604407"/>
                <a:gd name="connsiteY12" fmla="*/ 127907 h 517071"/>
                <a:gd name="connsiteX13" fmla="*/ 2596243 w 2604407"/>
                <a:gd name="connsiteY13" fmla="*/ 149678 h 517071"/>
                <a:gd name="connsiteX14" fmla="*/ 2604407 w 2604407"/>
                <a:gd name="connsiteY14" fmla="*/ 174171 h 517071"/>
                <a:gd name="connsiteX15" fmla="*/ 2604407 w 2604407"/>
                <a:gd name="connsiteY15" fmla="*/ 190500 h 517071"/>
                <a:gd name="connsiteX16" fmla="*/ 2601685 w 2604407"/>
                <a:gd name="connsiteY16" fmla="*/ 209550 h 517071"/>
                <a:gd name="connsiteX17" fmla="*/ 2579914 w 2604407"/>
                <a:gd name="connsiteY17" fmla="*/ 236764 h 517071"/>
                <a:gd name="connsiteX18" fmla="*/ 2552700 w 2604407"/>
                <a:gd name="connsiteY18" fmla="*/ 250371 h 517071"/>
                <a:gd name="connsiteX19" fmla="*/ 2520043 w 2604407"/>
                <a:gd name="connsiteY19" fmla="*/ 255814 h 517071"/>
                <a:gd name="connsiteX20" fmla="*/ 2473778 w 2604407"/>
                <a:gd name="connsiteY20" fmla="*/ 255814 h 517071"/>
                <a:gd name="connsiteX21" fmla="*/ 2413907 w 2604407"/>
                <a:gd name="connsiteY21" fmla="*/ 250371 h 517071"/>
                <a:gd name="connsiteX22" fmla="*/ 2375807 w 2604407"/>
                <a:gd name="connsiteY22" fmla="*/ 244928 h 517071"/>
                <a:gd name="connsiteX23" fmla="*/ 2302328 w 2604407"/>
                <a:gd name="connsiteY23" fmla="*/ 234043 h 517071"/>
                <a:gd name="connsiteX24" fmla="*/ 2198914 w 2604407"/>
                <a:gd name="connsiteY24" fmla="*/ 231321 h 517071"/>
                <a:gd name="connsiteX25" fmla="*/ 1945821 w 2604407"/>
                <a:gd name="connsiteY25" fmla="*/ 250371 h 517071"/>
                <a:gd name="connsiteX26" fmla="*/ 1436914 w 2604407"/>
                <a:gd name="connsiteY26" fmla="*/ 296636 h 517071"/>
                <a:gd name="connsiteX27" fmla="*/ 1178378 w 2604407"/>
                <a:gd name="connsiteY27" fmla="*/ 321128 h 517071"/>
                <a:gd name="connsiteX28" fmla="*/ 911678 w 2604407"/>
                <a:gd name="connsiteY28" fmla="*/ 370114 h 517071"/>
                <a:gd name="connsiteX29" fmla="*/ 721178 w 2604407"/>
                <a:gd name="connsiteY29" fmla="*/ 405493 h 517071"/>
                <a:gd name="connsiteX30" fmla="*/ 519793 w 2604407"/>
                <a:gd name="connsiteY30" fmla="*/ 451757 h 517071"/>
                <a:gd name="connsiteX31" fmla="*/ 394607 w 2604407"/>
                <a:gd name="connsiteY31" fmla="*/ 489857 h 517071"/>
                <a:gd name="connsiteX32" fmla="*/ 348343 w 2604407"/>
                <a:gd name="connsiteY32" fmla="*/ 508907 h 517071"/>
                <a:gd name="connsiteX33" fmla="*/ 321128 w 2604407"/>
                <a:gd name="connsiteY33" fmla="*/ 517071 h 517071"/>
                <a:gd name="connsiteX34" fmla="*/ 293914 w 2604407"/>
                <a:gd name="connsiteY34" fmla="*/ 517071 h 517071"/>
                <a:gd name="connsiteX35" fmla="*/ 253093 w 2604407"/>
                <a:gd name="connsiteY35" fmla="*/ 506186 h 517071"/>
                <a:gd name="connsiteX36" fmla="*/ 212271 w 2604407"/>
                <a:gd name="connsiteY36" fmla="*/ 484414 h 517071"/>
                <a:gd name="connsiteX37" fmla="*/ 160564 w 2604407"/>
                <a:gd name="connsiteY37" fmla="*/ 443593 h 517071"/>
                <a:gd name="connsiteX38" fmla="*/ 108857 w 2604407"/>
                <a:gd name="connsiteY38" fmla="*/ 386443 h 517071"/>
                <a:gd name="connsiteX39" fmla="*/ 59871 w 2604407"/>
                <a:gd name="connsiteY39" fmla="*/ 332014 h 517071"/>
                <a:gd name="connsiteX40" fmla="*/ 19050 w 2604407"/>
                <a:gd name="connsiteY40" fmla="*/ 280307 h 517071"/>
                <a:gd name="connsiteX41" fmla="*/ 0 w 2604407"/>
                <a:gd name="connsiteY41" fmla="*/ 242207 h 517071"/>
                <a:gd name="connsiteX42" fmla="*/ 0 w 2604407"/>
                <a:gd name="connsiteY42" fmla="*/ 212271 h 517071"/>
                <a:gd name="connsiteX43" fmla="*/ 13607 w 2604407"/>
                <a:gd name="connsiteY43" fmla="*/ 206828 h 517071"/>
                <a:gd name="connsiteX44" fmla="*/ 38100 w 2604407"/>
                <a:gd name="connsiteY44" fmla="*/ 214993 h 517071"/>
                <a:gd name="connsiteX45" fmla="*/ 100693 w 2604407"/>
                <a:gd name="connsiteY45" fmla="*/ 247650 h 517071"/>
                <a:gd name="connsiteX46" fmla="*/ 160564 w 2604407"/>
                <a:gd name="connsiteY46" fmla="*/ 272143 h 517071"/>
                <a:gd name="connsiteX47" fmla="*/ 209550 w 2604407"/>
                <a:gd name="connsiteY47" fmla="*/ 283028 h 517071"/>
                <a:gd name="connsiteX48" fmla="*/ 266700 w 2604407"/>
                <a:gd name="connsiteY48" fmla="*/ 291193 h 517071"/>
                <a:gd name="connsiteX49" fmla="*/ 337457 w 2604407"/>
                <a:gd name="connsiteY49" fmla="*/ 291193 h 517071"/>
                <a:gd name="connsiteX50" fmla="*/ 563335 w 2604407"/>
                <a:gd name="connsiteY50" fmla="*/ 263978 h 517071"/>
                <a:gd name="connsiteX51" fmla="*/ 721178 w 2604407"/>
                <a:gd name="connsiteY51" fmla="*/ 236764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4407" h="517071">
                  <a:moveTo>
                    <a:pt x="721178" y="236764"/>
                  </a:moveTo>
                  <a:lnTo>
                    <a:pt x="1298121" y="144236"/>
                  </a:lnTo>
                  <a:lnTo>
                    <a:pt x="1562100" y="103414"/>
                  </a:lnTo>
                  <a:lnTo>
                    <a:pt x="1956707" y="65314"/>
                  </a:lnTo>
                  <a:lnTo>
                    <a:pt x="2041071" y="46264"/>
                  </a:lnTo>
                  <a:lnTo>
                    <a:pt x="2128157" y="19050"/>
                  </a:lnTo>
                  <a:lnTo>
                    <a:pt x="2174421" y="0"/>
                  </a:lnTo>
                  <a:lnTo>
                    <a:pt x="2204357" y="0"/>
                  </a:lnTo>
                  <a:lnTo>
                    <a:pt x="2253343" y="2721"/>
                  </a:lnTo>
                  <a:lnTo>
                    <a:pt x="2351314" y="29936"/>
                  </a:lnTo>
                  <a:lnTo>
                    <a:pt x="2427514" y="57150"/>
                  </a:lnTo>
                  <a:lnTo>
                    <a:pt x="2511878" y="95250"/>
                  </a:lnTo>
                  <a:lnTo>
                    <a:pt x="2566307" y="127907"/>
                  </a:lnTo>
                  <a:lnTo>
                    <a:pt x="2596243" y="149678"/>
                  </a:lnTo>
                  <a:lnTo>
                    <a:pt x="2604407" y="174171"/>
                  </a:lnTo>
                  <a:lnTo>
                    <a:pt x="2604407" y="190500"/>
                  </a:lnTo>
                  <a:lnTo>
                    <a:pt x="2601685" y="209550"/>
                  </a:lnTo>
                  <a:lnTo>
                    <a:pt x="2579914" y="236764"/>
                  </a:lnTo>
                  <a:lnTo>
                    <a:pt x="2552700" y="250371"/>
                  </a:lnTo>
                  <a:lnTo>
                    <a:pt x="2520043" y="255814"/>
                  </a:lnTo>
                  <a:lnTo>
                    <a:pt x="2473778" y="255814"/>
                  </a:lnTo>
                  <a:lnTo>
                    <a:pt x="2413907" y="250371"/>
                  </a:lnTo>
                  <a:lnTo>
                    <a:pt x="2375807" y="244928"/>
                  </a:lnTo>
                  <a:lnTo>
                    <a:pt x="2302328" y="234043"/>
                  </a:lnTo>
                  <a:lnTo>
                    <a:pt x="2198914" y="231321"/>
                  </a:lnTo>
                  <a:lnTo>
                    <a:pt x="1945821" y="250371"/>
                  </a:lnTo>
                  <a:lnTo>
                    <a:pt x="1436914" y="296636"/>
                  </a:lnTo>
                  <a:lnTo>
                    <a:pt x="1178378" y="321128"/>
                  </a:lnTo>
                  <a:lnTo>
                    <a:pt x="911678" y="370114"/>
                  </a:lnTo>
                  <a:lnTo>
                    <a:pt x="721178" y="405493"/>
                  </a:lnTo>
                  <a:lnTo>
                    <a:pt x="519793" y="451757"/>
                  </a:lnTo>
                  <a:lnTo>
                    <a:pt x="394607" y="489857"/>
                  </a:lnTo>
                  <a:lnTo>
                    <a:pt x="348343" y="508907"/>
                  </a:lnTo>
                  <a:lnTo>
                    <a:pt x="321128" y="517071"/>
                  </a:lnTo>
                  <a:lnTo>
                    <a:pt x="293914" y="517071"/>
                  </a:lnTo>
                  <a:lnTo>
                    <a:pt x="253093" y="506186"/>
                  </a:lnTo>
                  <a:lnTo>
                    <a:pt x="212271" y="484414"/>
                  </a:lnTo>
                  <a:lnTo>
                    <a:pt x="160564" y="443593"/>
                  </a:lnTo>
                  <a:lnTo>
                    <a:pt x="108857" y="386443"/>
                  </a:lnTo>
                  <a:lnTo>
                    <a:pt x="59871" y="332014"/>
                  </a:lnTo>
                  <a:lnTo>
                    <a:pt x="19050" y="280307"/>
                  </a:lnTo>
                  <a:lnTo>
                    <a:pt x="0" y="242207"/>
                  </a:lnTo>
                  <a:lnTo>
                    <a:pt x="0" y="212271"/>
                  </a:lnTo>
                  <a:lnTo>
                    <a:pt x="13607" y="206828"/>
                  </a:lnTo>
                  <a:lnTo>
                    <a:pt x="38100" y="214993"/>
                  </a:lnTo>
                  <a:lnTo>
                    <a:pt x="100693" y="247650"/>
                  </a:lnTo>
                  <a:lnTo>
                    <a:pt x="160564" y="272143"/>
                  </a:lnTo>
                  <a:lnTo>
                    <a:pt x="209550" y="283028"/>
                  </a:lnTo>
                  <a:lnTo>
                    <a:pt x="266700" y="291193"/>
                  </a:lnTo>
                  <a:lnTo>
                    <a:pt x="337457" y="291193"/>
                  </a:lnTo>
                  <a:lnTo>
                    <a:pt x="563335" y="263978"/>
                  </a:lnTo>
                  <a:lnTo>
                    <a:pt x="721178" y="236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0">
              <a:extLst>
                <a:ext uri="{FF2B5EF4-FFF2-40B4-BE49-F238E27FC236}">
                  <a16:creationId xmlns:a16="http://schemas.microsoft.com/office/drawing/2014/main" id="{59F6FB8D-CE23-4406-960B-21522B20C325}"/>
                </a:ext>
              </a:extLst>
            </p:cNvPr>
            <p:cNvSpPr/>
            <p:nvPr/>
          </p:nvSpPr>
          <p:spPr>
            <a:xfrm>
              <a:off x="3803651" y="2630489"/>
              <a:ext cx="4213225" cy="636587"/>
            </a:xfrm>
            <a:custGeom>
              <a:avLst/>
              <a:gdLst>
                <a:gd name="connsiteX0" fmla="*/ 1495109 w 4212307"/>
                <a:gd name="connsiteY0" fmla="*/ 450700 h 637047"/>
                <a:gd name="connsiteX1" fmla="*/ 2049816 w 4212307"/>
                <a:gd name="connsiteY1" fmla="*/ 372694 h 637047"/>
                <a:gd name="connsiteX2" fmla="*/ 2348838 w 4212307"/>
                <a:gd name="connsiteY2" fmla="*/ 342358 h 637047"/>
                <a:gd name="connsiteX3" fmla="*/ 2786536 w 4212307"/>
                <a:gd name="connsiteY3" fmla="*/ 316357 h 637047"/>
                <a:gd name="connsiteX4" fmla="*/ 3297907 w 4212307"/>
                <a:gd name="connsiteY4" fmla="*/ 303356 h 637047"/>
                <a:gd name="connsiteX5" fmla="*/ 3735605 w 4212307"/>
                <a:gd name="connsiteY5" fmla="*/ 312023 h 637047"/>
                <a:gd name="connsiteX6" fmla="*/ 3995624 w 4212307"/>
                <a:gd name="connsiteY6" fmla="*/ 320690 h 637047"/>
                <a:gd name="connsiteX7" fmla="*/ 4073630 w 4212307"/>
                <a:gd name="connsiteY7" fmla="*/ 325024 h 637047"/>
                <a:gd name="connsiteX8" fmla="*/ 4125634 w 4212307"/>
                <a:gd name="connsiteY8" fmla="*/ 325024 h 637047"/>
                <a:gd name="connsiteX9" fmla="*/ 4151636 w 4212307"/>
                <a:gd name="connsiteY9" fmla="*/ 320690 h 637047"/>
                <a:gd name="connsiteX10" fmla="*/ 4190639 w 4212307"/>
                <a:gd name="connsiteY10" fmla="*/ 307689 h 637047"/>
                <a:gd name="connsiteX11" fmla="*/ 4207973 w 4212307"/>
                <a:gd name="connsiteY11" fmla="*/ 281687 h 637047"/>
                <a:gd name="connsiteX12" fmla="*/ 4212307 w 4212307"/>
                <a:gd name="connsiteY12" fmla="*/ 264353 h 637047"/>
                <a:gd name="connsiteX13" fmla="*/ 4203639 w 4212307"/>
                <a:gd name="connsiteY13" fmla="*/ 221016 h 637047"/>
                <a:gd name="connsiteX14" fmla="*/ 4194972 w 4212307"/>
                <a:gd name="connsiteY14" fmla="*/ 182013 h 637047"/>
                <a:gd name="connsiteX15" fmla="*/ 4134301 w 4212307"/>
                <a:gd name="connsiteY15" fmla="*/ 147344 h 637047"/>
                <a:gd name="connsiteX16" fmla="*/ 4025960 w 4212307"/>
                <a:gd name="connsiteY16" fmla="*/ 91007 h 637047"/>
                <a:gd name="connsiteX17" fmla="*/ 3900284 w 4212307"/>
                <a:gd name="connsiteY17" fmla="*/ 43337 h 637047"/>
                <a:gd name="connsiteX18" fmla="*/ 3796276 w 4212307"/>
                <a:gd name="connsiteY18" fmla="*/ 8667 h 637047"/>
                <a:gd name="connsiteX19" fmla="*/ 3757274 w 4212307"/>
                <a:gd name="connsiteY19" fmla="*/ 0 h 637047"/>
                <a:gd name="connsiteX20" fmla="*/ 3709603 w 4212307"/>
                <a:gd name="connsiteY20" fmla="*/ 21668 h 637047"/>
                <a:gd name="connsiteX21" fmla="*/ 3609930 w 4212307"/>
                <a:gd name="connsiteY21" fmla="*/ 65005 h 637047"/>
                <a:gd name="connsiteX22" fmla="*/ 3544925 w 4212307"/>
                <a:gd name="connsiteY22" fmla="*/ 86673 h 637047"/>
                <a:gd name="connsiteX23" fmla="*/ 3475586 w 4212307"/>
                <a:gd name="connsiteY23" fmla="*/ 86673 h 637047"/>
                <a:gd name="connsiteX24" fmla="*/ 2803871 w 4212307"/>
                <a:gd name="connsiteY24" fmla="*/ 125676 h 637047"/>
                <a:gd name="connsiteX25" fmla="*/ 2210161 w 4212307"/>
                <a:gd name="connsiteY25" fmla="*/ 177680 h 637047"/>
                <a:gd name="connsiteX26" fmla="*/ 1924140 w 4212307"/>
                <a:gd name="connsiteY26" fmla="*/ 203682 h 637047"/>
                <a:gd name="connsiteX27" fmla="*/ 1421437 w 4212307"/>
                <a:gd name="connsiteY27" fmla="*/ 268686 h 637047"/>
                <a:gd name="connsiteX28" fmla="*/ 970737 w 4212307"/>
                <a:gd name="connsiteY28" fmla="*/ 342358 h 637047"/>
                <a:gd name="connsiteX29" fmla="*/ 754055 w 4212307"/>
                <a:gd name="connsiteY29" fmla="*/ 372694 h 637047"/>
                <a:gd name="connsiteX30" fmla="*/ 637046 w 4212307"/>
                <a:gd name="connsiteY30" fmla="*/ 390029 h 637047"/>
                <a:gd name="connsiteX31" fmla="*/ 533039 w 4212307"/>
                <a:gd name="connsiteY31" fmla="*/ 398696 h 637047"/>
                <a:gd name="connsiteX32" fmla="*/ 481035 w 4212307"/>
                <a:gd name="connsiteY32" fmla="*/ 398696 h 637047"/>
                <a:gd name="connsiteX33" fmla="*/ 385694 w 4212307"/>
                <a:gd name="connsiteY33" fmla="*/ 385695 h 637047"/>
                <a:gd name="connsiteX34" fmla="*/ 299021 w 4212307"/>
                <a:gd name="connsiteY34" fmla="*/ 364027 h 637047"/>
                <a:gd name="connsiteX35" fmla="*/ 190680 w 4212307"/>
                <a:gd name="connsiteY35" fmla="*/ 329357 h 637047"/>
                <a:gd name="connsiteX36" fmla="*/ 39003 w 4212307"/>
                <a:gd name="connsiteY36" fmla="*/ 277354 h 637047"/>
                <a:gd name="connsiteX37" fmla="*/ 17334 w 4212307"/>
                <a:gd name="connsiteY37" fmla="*/ 273020 h 637047"/>
                <a:gd name="connsiteX38" fmla="*/ 0 w 4212307"/>
                <a:gd name="connsiteY38" fmla="*/ 277354 h 637047"/>
                <a:gd name="connsiteX39" fmla="*/ 0 w 4212307"/>
                <a:gd name="connsiteY39" fmla="*/ 303356 h 637047"/>
                <a:gd name="connsiteX40" fmla="*/ 13001 w 4212307"/>
                <a:gd name="connsiteY40" fmla="*/ 329357 h 637047"/>
                <a:gd name="connsiteX41" fmla="*/ 56337 w 4212307"/>
                <a:gd name="connsiteY41" fmla="*/ 368360 h 637047"/>
                <a:gd name="connsiteX42" fmla="*/ 134343 w 4212307"/>
                <a:gd name="connsiteY42" fmla="*/ 437699 h 637047"/>
                <a:gd name="connsiteX43" fmla="*/ 247018 w 4212307"/>
                <a:gd name="connsiteY43" fmla="*/ 528705 h 637047"/>
                <a:gd name="connsiteX44" fmla="*/ 329357 w 4212307"/>
                <a:gd name="connsiteY44" fmla="*/ 580709 h 637047"/>
                <a:gd name="connsiteX45" fmla="*/ 442032 w 4212307"/>
                <a:gd name="connsiteY45" fmla="*/ 628379 h 637047"/>
                <a:gd name="connsiteX46" fmla="*/ 494036 w 4212307"/>
                <a:gd name="connsiteY46" fmla="*/ 637047 h 637047"/>
                <a:gd name="connsiteX47" fmla="*/ 550373 w 4212307"/>
                <a:gd name="connsiteY47" fmla="*/ 632713 h 637047"/>
                <a:gd name="connsiteX48" fmla="*/ 823393 w 4212307"/>
                <a:gd name="connsiteY48" fmla="*/ 576375 h 637047"/>
                <a:gd name="connsiteX49" fmla="*/ 1174419 w 4212307"/>
                <a:gd name="connsiteY49" fmla="*/ 502703 h 637047"/>
                <a:gd name="connsiteX50" fmla="*/ 1495109 w 4212307"/>
                <a:gd name="connsiteY50" fmla="*/ 450700 h 63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2307" h="637047">
                  <a:moveTo>
                    <a:pt x="1495109" y="450700"/>
                  </a:moveTo>
                  <a:lnTo>
                    <a:pt x="2049816" y="372694"/>
                  </a:lnTo>
                  <a:lnTo>
                    <a:pt x="2348838" y="342358"/>
                  </a:lnTo>
                  <a:lnTo>
                    <a:pt x="2786536" y="316357"/>
                  </a:lnTo>
                  <a:lnTo>
                    <a:pt x="3297907" y="303356"/>
                  </a:lnTo>
                  <a:lnTo>
                    <a:pt x="3735605" y="312023"/>
                  </a:lnTo>
                  <a:lnTo>
                    <a:pt x="3995624" y="320690"/>
                  </a:lnTo>
                  <a:lnTo>
                    <a:pt x="4073630" y="325024"/>
                  </a:lnTo>
                  <a:lnTo>
                    <a:pt x="4125634" y="325024"/>
                  </a:lnTo>
                  <a:lnTo>
                    <a:pt x="4151636" y="320690"/>
                  </a:lnTo>
                  <a:lnTo>
                    <a:pt x="4190639" y="307689"/>
                  </a:lnTo>
                  <a:lnTo>
                    <a:pt x="4207973" y="281687"/>
                  </a:lnTo>
                  <a:lnTo>
                    <a:pt x="4212307" y="264353"/>
                  </a:lnTo>
                  <a:lnTo>
                    <a:pt x="4203639" y="221016"/>
                  </a:lnTo>
                  <a:lnTo>
                    <a:pt x="4194972" y="182013"/>
                  </a:lnTo>
                  <a:lnTo>
                    <a:pt x="4134301" y="147344"/>
                  </a:lnTo>
                  <a:lnTo>
                    <a:pt x="4025960" y="91007"/>
                  </a:lnTo>
                  <a:lnTo>
                    <a:pt x="3900284" y="43337"/>
                  </a:lnTo>
                  <a:lnTo>
                    <a:pt x="3796276" y="8667"/>
                  </a:lnTo>
                  <a:lnTo>
                    <a:pt x="3757274" y="0"/>
                  </a:lnTo>
                  <a:lnTo>
                    <a:pt x="3709603" y="21668"/>
                  </a:lnTo>
                  <a:lnTo>
                    <a:pt x="3609930" y="65005"/>
                  </a:lnTo>
                  <a:lnTo>
                    <a:pt x="3544925" y="86673"/>
                  </a:lnTo>
                  <a:lnTo>
                    <a:pt x="3475586" y="86673"/>
                  </a:lnTo>
                  <a:lnTo>
                    <a:pt x="2803871" y="125676"/>
                  </a:lnTo>
                  <a:lnTo>
                    <a:pt x="2210161" y="177680"/>
                  </a:lnTo>
                  <a:lnTo>
                    <a:pt x="1924140" y="203682"/>
                  </a:lnTo>
                  <a:lnTo>
                    <a:pt x="1421437" y="268686"/>
                  </a:lnTo>
                  <a:lnTo>
                    <a:pt x="970737" y="342358"/>
                  </a:lnTo>
                  <a:lnTo>
                    <a:pt x="754055" y="372694"/>
                  </a:lnTo>
                  <a:lnTo>
                    <a:pt x="637046" y="390029"/>
                  </a:lnTo>
                  <a:lnTo>
                    <a:pt x="533039" y="398696"/>
                  </a:lnTo>
                  <a:lnTo>
                    <a:pt x="481035" y="398696"/>
                  </a:lnTo>
                  <a:lnTo>
                    <a:pt x="385694" y="385695"/>
                  </a:lnTo>
                  <a:lnTo>
                    <a:pt x="299021" y="364027"/>
                  </a:lnTo>
                  <a:lnTo>
                    <a:pt x="190680" y="329357"/>
                  </a:lnTo>
                  <a:lnTo>
                    <a:pt x="39003" y="277354"/>
                  </a:lnTo>
                  <a:lnTo>
                    <a:pt x="17334" y="273020"/>
                  </a:lnTo>
                  <a:lnTo>
                    <a:pt x="0" y="277354"/>
                  </a:lnTo>
                  <a:lnTo>
                    <a:pt x="0" y="303356"/>
                  </a:lnTo>
                  <a:lnTo>
                    <a:pt x="13001" y="329357"/>
                  </a:lnTo>
                  <a:lnTo>
                    <a:pt x="56337" y="368360"/>
                  </a:lnTo>
                  <a:lnTo>
                    <a:pt x="134343" y="437699"/>
                  </a:lnTo>
                  <a:lnTo>
                    <a:pt x="247018" y="528705"/>
                  </a:lnTo>
                  <a:lnTo>
                    <a:pt x="329357" y="580709"/>
                  </a:lnTo>
                  <a:lnTo>
                    <a:pt x="442032" y="628379"/>
                  </a:lnTo>
                  <a:lnTo>
                    <a:pt x="494036" y="637047"/>
                  </a:lnTo>
                  <a:lnTo>
                    <a:pt x="550373" y="632713"/>
                  </a:lnTo>
                  <a:lnTo>
                    <a:pt x="823393" y="576375"/>
                  </a:lnTo>
                  <a:lnTo>
                    <a:pt x="1174419" y="502703"/>
                  </a:lnTo>
                  <a:lnTo>
                    <a:pt x="1495109" y="450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1">
              <a:extLst>
                <a:ext uri="{FF2B5EF4-FFF2-40B4-BE49-F238E27FC236}">
                  <a16:creationId xmlns:a16="http://schemas.microsoft.com/office/drawing/2014/main" id="{9FE97E61-075B-4B80-95F4-62177BA30266}"/>
                </a:ext>
              </a:extLst>
            </p:cNvPr>
            <p:cNvSpPr/>
            <p:nvPr/>
          </p:nvSpPr>
          <p:spPr>
            <a:xfrm rot="16200000">
              <a:off x="5149851" y="3270251"/>
              <a:ext cx="1985963" cy="1909763"/>
            </a:xfrm>
            <a:custGeom>
              <a:avLst/>
              <a:gdLst>
                <a:gd name="connsiteX0" fmla="*/ 1770278 w 1986076"/>
                <a:gd name="connsiteY0" fmla="*/ 259690 h 1909268"/>
                <a:gd name="connsiteX1" fmla="*/ 1839772 w 1986076"/>
                <a:gd name="connsiteY1" fmla="*/ 793700 h 1909268"/>
                <a:gd name="connsiteX2" fmla="*/ 1920240 w 1986076"/>
                <a:gd name="connsiteY2" fmla="*/ 1378916 h 1909268"/>
                <a:gd name="connsiteX3" fmla="*/ 1927555 w 1986076"/>
                <a:gd name="connsiteY3" fmla="*/ 1415492 h 1909268"/>
                <a:gd name="connsiteX4" fmla="*/ 1942185 w 1986076"/>
                <a:gd name="connsiteY4" fmla="*/ 1448410 h 1909268"/>
                <a:gd name="connsiteX5" fmla="*/ 1964131 w 1986076"/>
                <a:gd name="connsiteY5" fmla="*/ 1492301 h 1909268"/>
                <a:gd name="connsiteX6" fmla="*/ 1982419 w 1986076"/>
                <a:gd name="connsiteY6" fmla="*/ 1539850 h 1909268"/>
                <a:gd name="connsiteX7" fmla="*/ 1986076 w 1986076"/>
                <a:gd name="connsiteY7" fmla="*/ 1591056 h 1909268"/>
                <a:gd name="connsiteX8" fmla="*/ 1975104 w 1986076"/>
                <a:gd name="connsiteY8" fmla="*/ 1623975 h 1909268"/>
                <a:gd name="connsiteX9" fmla="*/ 1938528 w 1986076"/>
                <a:gd name="connsiteY9" fmla="*/ 1678839 h 1909268"/>
                <a:gd name="connsiteX10" fmla="*/ 1876348 w 1986076"/>
                <a:gd name="connsiteY10" fmla="*/ 1766621 h 1909268"/>
                <a:gd name="connsiteX11" fmla="*/ 1825142 w 1986076"/>
                <a:gd name="connsiteY11" fmla="*/ 1825143 h 1909268"/>
                <a:gd name="connsiteX12" fmla="*/ 1766620 w 1986076"/>
                <a:gd name="connsiteY12" fmla="*/ 1880007 h 1909268"/>
                <a:gd name="connsiteX13" fmla="*/ 1730044 w 1986076"/>
                <a:gd name="connsiteY13" fmla="*/ 1905610 h 1909268"/>
                <a:gd name="connsiteX14" fmla="*/ 1708099 w 1986076"/>
                <a:gd name="connsiteY14" fmla="*/ 1909268 h 1909268"/>
                <a:gd name="connsiteX15" fmla="*/ 1671523 w 1986076"/>
                <a:gd name="connsiteY15" fmla="*/ 1890980 h 1909268"/>
                <a:gd name="connsiteX16" fmla="*/ 1594713 w 1986076"/>
                <a:gd name="connsiteY16" fmla="*/ 1854404 h 1909268"/>
                <a:gd name="connsiteX17" fmla="*/ 1510588 w 1986076"/>
                <a:gd name="connsiteY17" fmla="*/ 1825143 h 1909268"/>
                <a:gd name="connsiteX18" fmla="*/ 1430121 w 1986076"/>
                <a:gd name="connsiteY18" fmla="*/ 1817828 h 1909268"/>
                <a:gd name="connsiteX19" fmla="*/ 1100937 w 1986076"/>
                <a:gd name="connsiteY19" fmla="*/ 1817828 h 1909268"/>
                <a:gd name="connsiteX20" fmla="*/ 636422 w 1986076"/>
                <a:gd name="connsiteY20" fmla="*/ 1817828 h 1909268"/>
                <a:gd name="connsiteX21" fmla="*/ 274320 w 1986076"/>
                <a:gd name="connsiteY21" fmla="*/ 1821485 h 1909268"/>
                <a:gd name="connsiteX22" fmla="*/ 168249 w 1986076"/>
                <a:gd name="connsiteY22" fmla="*/ 1814170 h 1909268"/>
                <a:gd name="connsiteX23" fmla="*/ 113385 w 1986076"/>
                <a:gd name="connsiteY23" fmla="*/ 1806855 h 1909268"/>
                <a:gd name="connsiteX24" fmla="*/ 47548 w 1986076"/>
                <a:gd name="connsiteY24" fmla="*/ 1792224 h 1909268"/>
                <a:gd name="connsiteX25" fmla="*/ 21945 w 1986076"/>
                <a:gd name="connsiteY25" fmla="*/ 1759306 h 1909268"/>
                <a:gd name="connsiteX26" fmla="*/ 3657 w 1986076"/>
                <a:gd name="connsiteY26" fmla="*/ 1715415 h 1909268"/>
                <a:gd name="connsiteX27" fmla="*/ 0 w 1986076"/>
                <a:gd name="connsiteY27" fmla="*/ 1671524 h 1909268"/>
                <a:gd name="connsiteX28" fmla="*/ 7315 w 1986076"/>
                <a:gd name="connsiteY28" fmla="*/ 1642263 h 1909268"/>
                <a:gd name="connsiteX29" fmla="*/ 25603 w 1986076"/>
                <a:gd name="connsiteY29" fmla="*/ 1613002 h 1909268"/>
                <a:gd name="connsiteX30" fmla="*/ 69494 w 1986076"/>
                <a:gd name="connsiteY30" fmla="*/ 1565453 h 1909268"/>
                <a:gd name="connsiteX31" fmla="*/ 325526 w 1986076"/>
                <a:gd name="connsiteY31" fmla="*/ 1587399 h 1909268"/>
                <a:gd name="connsiteX32" fmla="*/ 757123 w 1986076"/>
                <a:gd name="connsiteY32" fmla="*/ 1591056 h 1909268"/>
                <a:gd name="connsiteX33" fmla="*/ 1349654 w 1986076"/>
                <a:gd name="connsiteY33" fmla="*/ 1594714 h 1909268"/>
                <a:gd name="connsiteX34" fmla="*/ 1656892 w 1986076"/>
                <a:gd name="connsiteY34" fmla="*/ 1594714 h 1909268"/>
                <a:gd name="connsiteX35" fmla="*/ 1704441 w 1986076"/>
                <a:gd name="connsiteY35" fmla="*/ 1587399 h 1909268"/>
                <a:gd name="connsiteX36" fmla="*/ 1737360 w 1986076"/>
                <a:gd name="connsiteY36" fmla="*/ 1576426 h 1909268"/>
                <a:gd name="connsiteX37" fmla="*/ 1759305 w 1986076"/>
                <a:gd name="connsiteY37" fmla="*/ 1554480 h 1909268"/>
                <a:gd name="connsiteX38" fmla="*/ 1770278 w 1986076"/>
                <a:gd name="connsiteY38" fmla="*/ 1521562 h 1909268"/>
                <a:gd name="connsiteX39" fmla="*/ 1762963 w 1986076"/>
                <a:gd name="connsiteY39" fmla="*/ 1466698 h 1909268"/>
                <a:gd name="connsiteX40" fmla="*/ 1726387 w 1986076"/>
                <a:gd name="connsiteY40" fmla="*/ 1196036 h 1909268"/>
                <a:gd name="connsiteX41" fmla="*/ 1561795 w 1986076"/>
                <a:gd name="connsiteY41" fmla="*/ 0 h 1909268"/>
                <a:gd name="connsiteX42" fmla="*/ 1744675 w 1986076"/>
                <a:gd name="connsiteY42" fmla="*/ 3658 h 1909268"/>
                <a:gd name="connsiteX43" fmla="*/ 1755648 w 1986076"/>
                <a:gd name="connsiteY43" fmla="*/ 124359 h 1909268"/>
                <a:gd name="connsiteX44" fmla="*/ 1770278 w 1986076"/>
                <a:gd name="connsiteY44" fmla="*/ 259690 h 190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86076" h="1909268">
                  <a:moveTo>
                    <a:pt x="1770278" y="259690"/>
                  </a:moveTo>
                  <a:lnTo>
                    <a:pt x="1839772" y="793700"/>
                  </a:lnTo>
                  <a:lnTo>
                    <a:pt x="1920240" y="1378916"/>
                  </a:lnTo>
                  <a:lnTo>
                    <a:pt x="1927555" y="1415492"/>
                  </a:lnTo>
                  <a:lnTo>
                    <a:pt x="1942185" y="1448410"/>
                  </a:lnTo>
                  <a:lnTo>
                    <a:pt x="1964131" y="1492301"/>
                  </a:lnTo>
                  <a:lnTo>
                    <a:pt x="1982419" y="1539850"/>
                  </a:lnTo>
                  <a:lnTo>
                    <a:pt x="1986076" y="1591056"/>
                  </a:lnTo>
                  <a:lnTo>
                    <a:pt x="1975104" y="1623975"/>
                  </a:lnTo>
                  <a:lnTo>
                    <a:pt x="1938528" y="1678839"/>
                  </a:lnTo>
                  <a:lnTo>
                    <a:pt x="1876348" y="1766621"/>
                  </a:lnTo>
                  <a:lnTo>
                    <a:pt x="1825142" y="1825143"/>
                  </a:lnTo>
                  <a:lnTo>
                    <a:pt x="1766620" y="1880007"/>
                  </a:lnTo>
                  <a:lnTo>
                    <a:pt x="1730044" y="1905610"/>
                  </a:lnTo>
                  <a:lnTo>
                    <a:pt x="1708099" y="1909268"/>
                  </a:lnTo>
                  <a:lnTo>
                    <a:pt x="1671523" y="1890980"/>
                  </a:lnTo>
                  <a:lnTo>
                    <a:pt x="1594713" y="1854404"/>
                  </a:lnTo>
                  <a:lnTo>
                    <a:pt x="1510588" y="1825143"/>
                  </a:lnTo>
                  <a:lnTo>
                    <a:pt x="1430121" y="1817828"/>
                  </a:lnTo>
                  <a:lnTo>
                    <a:pt x="1100937" y="1817828"/>
                  </a:lnTo>
                  <a:lnTo>
                    <a:pt x="636422" y="1817828"/>
                  </a:lnTo>
                  <a:lnTo>
                    <a:pt x="274320" y="1821485"/>
                  </a:lnTo>
                  <a:lnTo>
                    <a:pt x="168249" y="1814170"/>
                  </a:lnTo>
                  <a:lnTo>
                    <a:pt x="113385" y="1806855"/>
                  </a:lnTo>
                  <a:lnTo>
                    <a:pt x="47548" y="1792224"/>
                  </a:lnTo>
                  <a:lnTo>
                    <a:pt x="21945" y="1759306"/>
                  </a:lnTo>
                  <a:lnTo>
                    <a:pt x="3657" y="1715415"/>
                  </a:lnTo>
                  <a:lnTo>
                    <a:pt x="0" y="1671524"/>
                  </a:lnTo>
                  <a:lnTo>
                    <a:pt x="7315" y="1642263"/>
                  </a:lnTo>
                  <a:lnTo>
                    <a:pt x="25603" y="1613002"/>
                  </a:lnTo>
                  <a:lnTo>
                    <a:pt x="69494" y="1565453"/>
                  </a:lnTo>
                  <a:lnTo>
                    <a:pt x="325526" y="1587399"/>
                  </a:lnTo>
                  <a:lnTo>
                    <a:pt x="757123" y="1591056"/>
                  </a:lnTo>
                  <a:lnTo>
                    <a:pt x="1349654" y="1594714"/>
                  </a:lnTo>
                  <a:lnTo>
                    <a:pt x="1656892" y="1594714"/>
                  </a:lnTo>
                  <a:lnTo>
                    <a:pt x="1704441" y="1587399"/>
                  </a:lnTo>
                  <a:lnTo>
                    <a:pt x="1737360" y="1576426"/>
                  </a:lnTo>
                  <a:lnTo>
                    <a:pt x="1759305" y="1554480"/>
                  </a:lnTo>
                  <a:lnTo>
                    <a:pt x="1770278" y="1521562"/>
                  </a:lnTo>
                  <a:lnTo>
                    <a:pt x="1762963" y="1466698"/>
                  </a:lnTo>
                  <a:lnTo>
                    <a:pt x="1726387" y="1196036"/>
                  </a:lnTo>
                  <a:lnTo>
                    <a:pt x="1561795" y="0"/>
                  </a:lnTo>
                  <a:lnTo>
                    <a:pt x="1744675" y="3658"/>
                  </a:lnTo>
                  <a:lnTo>
                    <a:pt x="1755648" y="124359"/>
                  </a:lnTo>
                  <a:lnTo>
                    <a:pt x="1770278" y="2596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3">
              <a:extLst>
                <a:ext uri="{FF2B5EF4-FFF2-40B4-BE49-F238E27FC236}">
                  <a16:creationId xmlns:a16="http://schemas.microsoft.com/office/drawing/2014/main" id="{D36EE0DD-9916-4894-8B29-1C4EC1C78626}"/>
                </a:ext>
              </a:extLst>
            </p:cNvPr>
            <p:cNvSpPr/>
            <p:nvPr/>
          </p:nvSpPr>
          <p:spPr>
            <a:xfrm>
              <a:off x="5165725" y="3779839"/>
              <a:ext cx="1708150" cy="320675"/>
            </a:xfrm>
            <a:custGeom>
              <a:avLst/>
              <a:gdLst>
                <a:gd name="connsiteX0" fmla="*/ 307522 w 1709058"/>
                <a:gd name="connsiteY0" fmla="*/ 152400 h 321129"/>
                <a:gd name="connsiteX1" fmla="*/ 737508 w 1709058"/>
                <a:gd name="connsiteY1" fmla="*/ 92529 h 321129"/>
                <a:gd name="connsiteX2" fmla="*/ 1216479 w 1709058"/>
                <a:gd name="connsiteY2" fmla="*/ 27215 h 321129"/>
                <a:gd name="connsiteX3" fmla="*/ 1311729 w 1709058"/>
                <a:gd name="connsiteY3" fmla="*/ 8165 h 321129"/>
                <a:gd name="connsiteX4" fmla="*/ 1390650 w 1709058"/>
                <a:gd name="connsiteY4" fmla="*/ 0 h 321129"/>
                <a:gd name="connsiteX5" fmla="*/ 1453243 w 1709058"/>
                <a:gd name="connsiteY5" fmla="*/ 0 h 321129"/>
                <a:gd name="connsiteX6" fmla="*/ 1556658 w 1709058"/>
                <a:gd name="connsiteY6" fmla="*/ 10886 h 321129"/>
                <a:gd name="connsiteX7" fmla="*/ 1635579 w 1709058"/>
                <a:gd name="connsiteY7" fmla="*/ 32657 h 321129"/>
                <a:gd name="connsiteX8" fmla="*/ 1703615 w 1709058"/>
                <a:gd name="connsiteY8" fmla="*/ 62593 h 321129"/>
                <a:gd name="connsiteX9" fmla="*/ 1709058 w 1709058"/>
                <a:gd name="connsiteY9" fmla="*/ 190500 h 321129"/>
                <a:gd name="connsiteX10" fmla="*/ 1564822 w 1709058"/>
                <a:gd name="connsiteY10" fmla="*/ 187779 h 321129"/>
                <a:gd name="connsiteX11" fmla="*/ 1289958 w 1709058"/>
                <a:gd name="connsiteY11" fmla="*/ 185057 h 321129"/>
                <a:gd name="connsiteX12" fmla="*/ 1189265 w 1709058"/>
                <a:gd name="connsiteY12" fmla="*/ 195943 h 321129"/>
                <a:gd name="connsiteX13" fmla="*/ 212272 w 1709058"/>
                <a:gd name="connsiteY13" fmla="*/ 318407 h 321129"/>
                <a:gd name="connsiteX14" fmla="*/ 174172 w 1709058"/>
                <a:gd name="connsiteY14" fmla="*/ 321129 h 321129"/>
                <a:gd name="connsiteX15" fmla="*/ 125186 w 1709058"/>
                <a:gd name="connsiteY15" fmla="*/ 310243 h 321129"/>
                <a:gd name="connsiteX16" fmla="*/ 0 w 1709058"/>
                <a:gd name="connsiteY16" fmla="*/ 283029 h 321129"/>
                <a:gd name="connsiteX17" fmla="*/ 0 w 1709058"/>
                <a:gd name="connsiteY17" fmla="*/ 152400 h 321129"/>
                <a:gd name="connsiteX18" fmla="*/ 138793 w 1709058"/>
                <a:gd name="connsiteY18" fmla="*/ 163286 h 321129"/>
                <a:gd name="connsiteX19" fmla="*/ 228600 w 1709058"/>
                <a:gd name="connsiteY19" fmla="*/ 163286 h 321129"/>
                <a:gd name="connsiteX20" fmla="*/ 307522 w 1709058"/>
                <a:gd name="connsiteY20" fmla="*/ 152400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9058" h="321129">
                  <a:moveTo>
                    <a:pt x="307522" y="152400"/>
                  </a:moveTo>
                  <a:lnTo>
                    <a:pt x="737508" y="92529"/>
                  </a:lnTo>
                  <a:lnTo>
                    <a:pt x="1216479" y="27215"/>
                  </a:lnTo>
                  <a:lnTo>
                    <a:pt x="1311729" y="8165"/>
                  </a:lnTo>
                  <a:lnTo>
                    <a:pt x="1390650" y="0"/>
                  </a:lnTo>
                  <a:lnTo>
                    <a:pt x="1453243" y="0"/>
                  </a:lnTo>
                  <a:lnTo>
                    <a:pt x="1556658" y="10886"/>
                  </a:lnTo>
                  <a:lnTo>
                    <a:pt x="1635579" y="32657"/>
                  </a:lnTo>
                  <a:lnTo>
                    <a:pt x="1703615" y="62593"/>
                  </a:lnTo>
                  <a:lnTo>
                    <a:pt x="1709058" y="190500"/>
                  </a:lnTo>
                  <a:lnTo>
                    <a:pt x="1564822" y="187779"/>
                  </a:lnTo>
                  <a:lnTo>
                    <a:pt x="1289958" y="185057"/>
                  </a:lnTo>
                  <a:lnTo>
                    <a:pt x="1189265" y="195943"/>
                  </a:lnTo>
                  <a:lnTo>
                    <a:pt x="212272" y="318407"/>
                  </a:lnTo>
                  <a:lnTo>
                    <a:pt x="174172" y="321129"/>
                  </a:lnTo>
                  <a:lnTo>
                    <a:pt x="125186" y="310243"/>
                  </a:lnTo>
                  <a:lnTo>
                    <a:pt x="0" y="283029"/>
                  </a:lnTo>
                  <a:lnTo>
                    <a:pt x="0" y="152400"/>
                  </a:lnTo>
                  <a:lnTo>
                    <a:pt x="138793" y="163286"/>
                  </a:lnTo>
                  <a:lnTo>
                    <a:pt x="228600" y="163286"/>
                  </a:lnTo>
                  <a:lnTo>
                    <a:pt x="307522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4">
              <a:extLst>
                <a:ext uri="{FF2B5EF4-FFF2-40B4-BE49-F238E27FC236}">
                  <a16:creationId xmlns:a16="http://schemas.microsoft.com/office/drawing/2014/main" id="{9BB3BAA8-85F4-4019-A279-AEFBEEB8CF39}"/>
                </a:ext>
              </a:extLst>
            </p:cNvPr>
            <p:cNvSpPr/>
            <p:nvPr/>
          </p:nvSpPr>
          <p:spPr>
            <a:xfrm>
              <a:off x="5167313" y="4294189"/>
              <a:ext cx="1693862" cy="320675"/>
            </a:xfrm>
            <a:custGeom>
              <a:avLst/>
              <a:gdLst>
                <a:gd name="connsiteX0" fmla="*/ 381000 w 1692728"/>
                <a:gd name="connsiteY0" fmla="*/ 146957 h 321129"/>
                <a:gd name="connsiteX1" fmla="*/ 1197428 w 1692728"/>
                <a:gd name="connsiteY1" fmla="*/ 29936 h 321129"/>
                <a:gd name="connsiteX2" fmla="*/ 1249136 w 1692728"/>
                <a:gd name="connsiteY2" fmla="*/ 19050 h 321129"/>
                <a:gd name="connsiteX3" fmla="*/ 1357993 w 1692728"/>
                <a:gd name="connsiteY3" fmla="*/ 0 h 321129"/>
                <a:gd name="connsiteX4" fmla="*/ 1401536 w 1692728"/>
                <a:gd name="connsiteY4" fmla="*/ 0 h 321129"/>
                <a:gd name="connsiteX5" fmla="*/ 1447800 w 1692728"/>
                <a:gd name="connsiteY5" fmla="*/ 0 h 321129"/>
                <a:gd name="connsiteX6" fmla="*/ 1513114 w 1692728"/>
                <a:gd name="connsiteY6" fmla="*/ 10886 h 321129"/>
                <a:gd name="connsiteX7" fmla="*/ 1551214 w 1692728"/>
                <a:gd name="connsiteY7" fmla="*/ 21772 h 321129"/>
                <a:gd name="connsiteX8" fmla="*/ 1643743 w 1692728"/>
                <a:gd name="connsiteY8" fmla="*/ 57150 h 321129"/>
                <a:gd name="connsiteX9" fmla="*/ 1690007 w 1692728"/>
                <a:gd name="connsiteY9" fmla="*/ 87086 h 321129"/>
                <a:gd name="connsiteX10" fmla="*/ 1692728 w 1692728"/>
                <a:gd name="connsiteY10" fmla="*/ 209550 h 321129"/>
                <a:gd name="connsiteX11" fmla="*/ 1540328 w 1692728"/>
                <a:gd name="connsiteY11" fmla="*/ 209550 h 321129"/>
                <a:gd name="connsiteX12" fmla="*/ 1262743 w 1692728"/>
                <a:gd name="connsiteY12" fmla="*/ 209550 h 321129"/>
                <a:gd name="connsiteX13" fmla="*/ 1088571 w 1692728"/>
                <a:gd name="connsiteY13" fmla="*/ 225879 h 321129"/>
                <a:gd name="connsiteX14" fmla="*/ 345621 w 1692728"/>
                <a:gd name="connsiteY14" fmla="*/ 304800 h 321129"/>
                <a:gd name="connsiteX15" fmla="*/ 209550 w 1692728"/>
                <a:gd name="connsiteY15" fmla="*/ 321129 h 321129"/>
                <a:gd name="connsiteX16" fmla="*/ 0 w 1692728"/>
                <a:gd name="connsiteY16" fmla="*/ 291193 h 321129"/>
                <a:gd name="connsiteX17" fmla="*/ 0 w 1692728"/>
                <a:gd name="connsiteY17" fmla="*/ 163286 h 321129"/>
                <a:gd name="connsiteX18" fmla="*/ 125186 w 1692728"/>
                <a:gd name="connsiteY18" fmla="*/ 163286 h 321129"/>
                <a:gd name="connsiteX19" fmla="*/ 239486 w 1692728"/>
                <a:gd name="connsiteY19" fmla="*/ 166007 h 321129"/>
                <a:gd name="connsiteX20" fmla="*/ 381000 w 1692728"/>
                <a:gd name="connsiteY20" fmla="*/ 146957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92728" h="321129">
                  <a:moveTo>
                    <a:pt x="381000" y="146957"/>
                  </a:moveTo>
                  <a:lnTo>
                    <a:pt x="1197428" y="29936"/>
                  </a:lnTo>
                  <a:lnTo>
                    <a:pt x="1249136" y="19050"/>
                  </a:lnTo>
                  <a:lnTo>
                    <a:pt x="1357993" y="0"/>
                  </a:lnTo>
                  <a:lnTo>
                    <a:pt x="1401536" y="0"/>
                  </a:lnTo>
                  <a:lnTo>
                    <a:pt x="1447800" y="0"/>
                  </a:lnTo>
                  <a:lnTo>
                    <a:pt x="1513114" y="10886"/>
                  </a:lnTo>
                  <a:lnTo>
                    <a:pt x="1551214" y="21772"/>
                  </a:lnTo>
                  <a:lnTo>
                    <a:pt x="1643743" y="57150"/>
                  </a:lnTo>
                  <a:lnTo>
                    <a:pt x="1690007" y="87086"/>
                  </a:lnTo>
                  <a:lnTo>
                    <a:pt x="1692728" y="209550"/>
                  </a:lnTo>
                  <a:lnTo>
                    <a:pt x="1540328" y="209550"/>
                  </a:lnTo>
                  <a:lnTo>
                    <a:pt x="1262743" y="209550"/>
                  </a:lnTo>
                  <a:lnTo>
                    <a:pt x="1088571" y="225879"/>
                  </a:lnTo>
                  <a:lnTo>
                    <a:pt x="345621" y="304800"/>
                  </a:lnTo>
                  <a:lnTo>
                    <a:pt x="209550" y="321129"/>
                  </a:lnTo>
                  <a:lnTo>
                    <a:pt x="0" y="291193"/>
                  </a:lnTo>
                  <a:lnTo>
                    <a:pt x="0" y="163286"/>
                  </a:lnTo>
                  <a:lnTo>
                    <a:pt x="125186" y="163286"/>
                  </a:lnTo>
                  <a:lnTo>
                    <a:pt x="239486" y="166007"/>
                  </a:lnTo>
                  <a:lnTo>
                    <a:pt x="381000" y="146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5">
              <a:extLst>
                <a:ext uri="{FF2B5EF4-FFF2-40B4-BE49-F238E27FC236}">
                  <a16:creationId xmlns:a16="http://schemas.microsoft.com/office/drawing/2014/main" id="{1B05C577-55B8-45BF-B91B-71DE2A969B97}"/>
                </a:ext>
              </a:extLst>
            </p:cNvPr>
            <p:cNvSpPr/>
            <p:nvPr/>
          </p:nvSpPr>
          <p:spPr>
            <a:xfrm>
              <a:off x="5176839" y="4873626"/>
              <a:ext cx="1673225" cy="303213"/>
            </a:xfrm>
            <a:custGeom>
              <a:avLst/>
              <a:gdLst>
                <a:gd name="connsiteX0" fmla="*/ 187779 w 1673679"/>
                <a:gd name="connsiteY0" fmla="*/ 130628 h 302078"/>
                <a:gd name="connsiteX1" fmla="*/ 1181100 w 1673679"/>
                <a:gd name="connsiteY1" fmla="*/ 46264 h 302078"/>
                <a:gd name="connsiteX2" fmla="*/ 1673679 w 1673679"/>
                <a:gd name="connsiteY2" fmla="*/ 0 h 302078"/>
                <a:gd name="connsiteX3" fmla="*/ 1597479 w 1673679"/>
                <a:gd name="connsiteY3" fmla="*/ 291192 h 302078"/>
                <a:gd name="connsiteX4" fmla="*/ 1545772 w 1673679"/>
                <a:gd name="connsiteY4" fmla="*/ 255814 h 302078"/>
                <a:gd name="connsiteX5" fmla="*/ 1496786 w 1673679"/>
                <a:gd name="connsiteY5" fmla="*/ 225878 h 302078"/>
                <a:gd name="connsiteX6" fmla="*/ 1453243 w 1673679"/>
                <a:gd name="connsiteY6" fmla="*/ 212271 h 302078"/>
                <a:gd name="connsiteX7" fmla="*/ 1415143 w 1673679"/>
                <a:gd name="connsiteY7" fmla="*/ 209550 h 302078"/>
                <a:gd name="connsiteX8" fmla="*/ 1102179 w 1673679"/>
                <a:gd name="connsiteY8" fmla="*/ 231321 h 302078"/>
                <a:gd name="connsiteX9" fmla="*/ 10886 w 1673679"/>
                <a:gd name="connsiteY9" fmla="*/ 302078 h 302078"/>
                <a:gd name="connsiteX10" fmla="*/ 0 w 1673679"/>
                <a:gd name="connsiteY10" fmla="*/ 146957 h 302078"/>
                <a:gd name="connsiteX11" fmla="*/ 187779 w 1673679"/>
                <a:gd name="connsiteY11" fmla="*/ 130628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3679" h="302078">
                  <a:moveTo>
                    <a:pt x="187779" y="130628"/>
                  </a:moveTo>
                  <a:lnTo>
                    <a:pt x="1181100" y="46264"/>
                  </a:lnTo>
                  <a:lnTo>
                    <a:pt x="1673679" y="0"/>
                  </a:lnTo>
                  <a:lnTo>
                    <a:pt x="1597479" y="291192"/>
                  </a:lnTo>
                  <a:lnTo>
                    <a:pt x="1545772" y="255814"/>
                  </a:lnTo>
                  <a:lnTo>
                    <a:pt x="1496786" y="225878"/>
                  </a:lnTo>
                  <a:lnTo>
                    <a:pt x="1453243" y="212271"/>
                  </a:lnTo>
                  <a:lnTo>
                    <a:pt x="1415143" y="209550"/>
                  </a:lnTo>
                  <a:lnTo>
                    <a:pt x="1102179" y="231321"/>
                  </a:lnTo>
                  <a:lnTo>
                    <a:pt x="10886" y="302078"/>
                  </a:lnTo>
                  <a:lnTo>
                    <a:pt x="0" y="146957"/>
                  </a:lnTo>
                  <a:lnTo>
                    <a:pt x="187779" y="1306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6">
              <a:extLst>
                <a:ext uri="{FF2B5EF4-FFF2-40B4-BE49-F238E27FC236}">
                  <a16:creationId xmlns:a16="http://schemas.microsoft.com/office/drawing/2014/main" id="{78494EC2-F96D-4CAF-9279-2AFC26CACCBE}"/>
                </a:ext>
              </a:extLst>
            </p:cNvPr>
            <p:cNvSpPr/>
            <p:nvPr/>
          </p:nvSpPr>
          <p:spPr>
            <a:xfrm>
              <a:off x="4264026" y="5284789"/>
              <a:ext cx="1400175" cy="758825"/>
            </a:xfrm>
            <a:custGeom>
              <a:avLst/>
              <a:gdLst>
                <a:gd name="connsiteX0" fmla="*/ 966107 w 1399011"/>
                <a:gd name="connsiteY0" fmla="*/ 446315 h 759279"/>
                <a:gd name="connsiteX1" fmla="*/ 966107 w 1399011"/>
                <a:gd name="connsiteY1" fmla="*/ 446315 h 759279"/>
                <a:gd name="connsiteX2" fmla="*/ 753835 w 1399011"/>
                <a:gd name="connsiteY2" fmla="*/ 530679 h 759279"/>
                <a:gd name="connsiteX3" fmla="*/ 446314 w 1399011"/>
                <a:gd name="connsiteY3" fmla="*/ 639536 h 759279"/>
                <a:gd name="connsiteX4" fmla="*/ 163285 w 1399011"/>
                <a:gd name="connsiteY4" fmla="*/ 726622 h 759279"/>
                <a:gd name="connsiteX5" fmla="*/ 51707 w 1399011"/>
                <a:gd name="connsiteY5" fmla="*/ 756557 h 759279"/>
                <a:gd name="connsiteX6" fmla="*/ 21771 w 1399011"/>
                <a:gd name="connsiteY6" fmla="*/ 759279 h 759279"/>
                <a:gd name="connsiteX7" fmla="*/ 0 w 1399011"/>
                <a:gd name="connsiteY7" fmla="*/ 748393 h 759279"/>
                <a:gd name="connsiteX8" fmla="*/ 0 w 1399011"/>
                <a:gd name="connsiteY8" fmla="*/ 734786 h 759279"/>
                <a:gd name="connsiteX9" fmla="*/ 19050 w 1399011"/>
                <a:gd name="connsiteY9" fmla="*/ 710293 h 759279"/>
                <a:gd name="connsiteX10" fmla="*/ 68035 w 1399011"/>
                <a:gd name="connsiteY10" fmla="*/ 685800 h 759279"/>
                <a:gd name="connsiteX11" fmla="*/ 261257 w 1399011"/>
                <a:gd name="connsiteY11" fmla="*/ 582386 h 759279"/>
                <a:gd name="connsiteX12" fmla="*/ 576942 w 1399011"/>
                <a:gd name="connsiteY12" fmla="*/ 408215 h 759279"/>
                <a:gd name="connsiteX13" fmla="*/ 898071 w 1399011"/>
                <a:gd name="connsiteY13" fmla="*/ 198665 h 759279"/>
                <a:gd name="connsiteX14" fmla="*/ 955221 w 1399011"/>
                <a:gd name="connsiteY14" fmla="*/ 155122 h 759279"/>
                <a:gd name="connsiteX15" fmla="*/ 971550 w 1399011"/>
                <a:gd name="connsiteY15" fmla="*/ 125186 h 759279"/>
                <a:gd name="connsiteX16" fmla="*/ 974271 w 1399011"/>
                <a:gd name="connsiteY16" fmla="*/ 92529 h 759279"/>
                <a:gd name="connsiteX17" fmla="*/ 971550 w 1399011"/>
                <a:gd name="connsiteY17" fmla="*/ 76200 h 759279"/>
                <a:gd name="connsiteX18" fmla="*/ 955221 w 1399011"/>
                <a:gd name="connsiteY18" fmla="*/ 57150 h 759279"/>
                <a:gd name="connsiteX19" fmla="*/ 925285 w 1399011"/>
                <a:gd name="connsiteY19" fmla="*/ 19050 h 759279"/>
                <a:gd name="connsiteX20" fmla="*/ 982435 w 1399011"/>
                <a:gd name="connsiteY20" fmla="*/ 2722 h 759279"/>
                <a:gd name="connsiteX21" fmla="*/ 1025978 w 1399011"/>
                <a:gd name="connsiteY21" fmla="*/ 0 h 759279"/>
                <a:gd name="connsiteX22" fmla="*/ 1072242 w 1399011"/>
                <a:gd name="connsiteY22" fmla="*/ 2722 h 759279"/>
                <a:gd name="connsiteX23" fmla="*/ 1162050 w 1399011"/>
                <a:gd name="connsiteY23" fmla="*/ 21772 h 759279"/>
                <a:gd name="connsiteX24" fmla="*/ 1246414 w 1399011"/>
                <a:gd name="connsiteY24" fmla="*/ 57150 h 759279"/>
                <a:gd name="connsiteX25" fmla="*/ 1325335 w 1399011"/>
                <a:gd name="connsiteY25" fmla="*/ 103415 h 759279"/>
                <a:gd name="connsiteX26" fmla="*/ 1371600 w 1399011"/>
                <a:gd name="connsiteY26" fmla="*/ 138793 h 759279"/>
                <a:gd name="connsiteX27" fmla="*/ 1393371 w 1399011"/>
                <a:gd name="connsiteY27" fmla="*/ 157843 h 759279"/>
                <a:gd name="connsiteX28" fmla="*/ 1398814 w 1399011"/>
                <a:gd name="connsiteY28" fmla="*/ 185057 h 759279"/>
                <a:gd name="connsiteX29" fmla="*/ 1398814 w 1399011"/>
                <a:gd name="connsiteY29" fmla="*/ 214993 h 759279"/>
                <a:gd name="connsiteX30" fmla="*/ 1387928 w 1399011"/>
                <a:gd name="connsiteY30" fmla="*/ 242207 h 759279"/>
                <a:gd name="connsiteX31" fmla="*/ 1357992 w 1399011"/>
                <a:gd name="connsiteY31" fmla="*/ 272143 h 759279"/>
                <a:gd name="connsiteX32" fmla="*/ 1314450 w 1399011"/>
                <a:gd name="connsiteY32" fmla="*/ 296636 h 759279"/>
                <a:gd name="connsiteX33" fmla="*/ 1126671 w 1399011"/>
                <a:gd name="connsiteY33" fmla="*/ 370115 h 759279"/>
                <a:gd name="connsiteX34" fmla="*/ 966107 w 1399011"/>
                <a:gd name="connsiteY34" fmla="*/ 446315 h 75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9011" h="759279">
                  <a:moveTo>
                    <a:pt x="966107" y="446315"/>
                  </a:moveTo>
                  <a:lnTo>
                    <a:pt x="966107" y="446315"/>
                  </a:lnTo>
                  <a:lnTo>
                    <a:pt x="753835" y="530679"/>
                  </a:lnTo>
                  <a:lnTo>
                    <a:pt x="446314" y="639536"/>
                  </a:lnTo>
                  <a:lnTo>
                    <a:pt x="163285" y="726622"/>
                  </a:lnTo>
                  <a:lnTo>
                    <a:pt x="51707" y="756557"/>
                  </a:lnTo>
                  <a:lnTo>
                    <a:pt x="21771" y="759279"/>
                  </a:lnTo>
                  <a:lnTo>
                    <a:pt x="0" y="748393"/>
                  </a:lnTo>
                  <a:lnTo>
                    <a:pt x="0" y="734786"/>
                  </a:lnTo>
                  <a:lnTo>
                    <a:pt x="19050" y="710293"/>
                  </a:lnTo>
                  <a:lnTo>
                    <a:pt x="68035" y="685800"/>
                  </a:lnTo>
                  <a:lnTo>
                    <a:pt x="261257" y="582386"/>
                  </a:lnTo>
                  <a:lnTo>
                    <a:pt x="576942" y="408215"/>
                  </a:lnTo>
                  <a:lnTo>
                    <a:pt x="898071" y="198665"/>
                  </a:lnTo>
                  <a:lnTo>
                    <a:pt x="955221" y="155122"/>
                  </a:lnTo>
                  <a:lnTo>
                    <a:pt x="971550" y="125186"/>
                  </a:lnTo>
                  <a:lnTo>
                    <a:pt x="974271" y="92529"/>
                  </a:lnTo>
                  <a:lnTo>
                    <a:pt x="971550" y="76200"/>
                  </a:lnTo>
                  <a:lnTo>
                    <a:pt x="955221" y="57150"/>
                  </a:lnTo>
                  <a:lnTo>
                    <a:pt x="925285" y="19050"/>
                  </a:lnTo>
                  <a:lnTo>
                    <a:pt x="982435" y="2722"/>
                  </a:lnTo>
                  <a:lnTo>
                    <a:pt x="1025978" y="0"/>
                  </a:lnTo>
                  <a:lnTo>
                    <a:pt x="1072242" y="2722"/>
                  </a:lnTo>
                  <a:lnTo>
                    <a:pt x="1162050" y="21772"/>
                  </a:lnTo>
                  <a:lnTo>
                    <a:pt x="1246414" y="57150"/>
                  </a:lnTo>
                  <a:lnTo>
                    <a:pt x="1325335" y="103415"/>
                  </a:lnTo>
                  <a:lnTo>
                    <a:pt x="1371600" y="138793"/>
                  </a:lnTo>
                  <a:lnTo>
                    <a:pt x="1393371" y="157843"/>
                  </a:lnTo>
                  <a:cubicBezTo>
                    <a:pt x="1399011" y="183221"/>
                    <a:pt x="1398814" y="173972"/>
                    <a:pt x="1398814" y="185057"/>
                  </a:cubicBezTo>
                  <a:lnTo>
                    <a:pt x="1398814" y="214993"/>
                  </a:lnTo>
                  <a:lnTo>
                    <a:pt x="1387928" y="242207"/>
                  </a:lnTo>
                  <a:lnTo>
                    <a:pt x="1357992" y="272143"/>
                  </a:lnTo>
                  <a:lnTo>
                    <a:pt x="1314450" y="296636"/>
                  </a:lnTo>
                  <a:lnTo>
                    <a:pt x="1126671" y="370115"/>
                  </a:lnTo>
                  <a:lnTo>
                    <a:pt x="966107" y="4463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6798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108" grpId="0" animBg="1"/>
      <p:bldP spid="111" grpId="0" animBg="1"/>
      <p:bldP spid="110" grpId="0" animBg="1"/>
      <p:bldP spid="103" grpId="0" animBg="1"/>
      <p:bldP spid="101" grpId="0" animBg="1"/>
      <p:bldP spid="112" grpId="0" animBg="1"/>
      <p:bldP spid="104" grpId="0" animBg="1"/>
      <p:bldP spid="105" grpId="0" animBg="1"/>
      <p:bldP spid="106" grpId="0" animBg="1"/>
      <p:bldP spid="107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0ED085CA-1A22-4E77-80FC-417BA4B29C14}"/>
              </a:ext>
            </a:extLst>
          </p:cNvPr>
          <p:cNvGrpSpPr/>
          <p:nvPr/>
        </p:nvGrpSpPr>
        <p:grpSpPr>
          <a:xfrm>
            <a:off x="3803651" y="1309689"/>
            <a:ext cx="4213225" cy="4800600"/>
            <a:chOff x="3803651" y="1309689"/>
            <a:chExt cx="4213225" cy="4800600"/>
          </a:xfrm>
          <a:solidFill>
            <a:schemeClr val="tx1"/>
          </a:solidFill>
        </p:grpSpPr>
        <p:sp>
          <p:nvSpPr>
            <p:cNvPr id="3" name="フリーフォーム 101">
              <a:extLst>
                <a:ext uri="{FF2B5EF4-FFF2-40B4-BE49-F238E27FC236}">
                  <a16:creationId xmlns:a16="http://schemas.microsoft.com/office/drawing/2014/main" id="{C4506475-247D-4651-867C-E241FC038450}"/>
                </a:ext>
              </a:extLst>
            </p:cNvPr>
            <p:cNvSpPr/>
            <p:nvPr/>
          </p:nvSpPr>
          <p:spPr>
            <a:xfrm>
              <a:off x="4538664" y="1641475"/>
              <a:ext cx="2643187" cy="476250"/>
            </a:xfrm>
            <a:custGeom>
              <a:avLst/>
              <a:gdLst>
                <a:gd name="connsiteX0" fmla="*/ 751114 w 2642507"/>
                <a:gd name="connsiteY0" fmla="*/ 206829 h 476250"/>
                <a:gd name="connsiteX1" fmla="*/ 1219200 w 2642507"/>
                <a:gd name="connsiteY1" fmla="*/ 149679 h 476250"/>
                <a:gd name="connsiteX2" fmla="*/ 1583871 w 2642507"/>
                <a:gd name="connsiteY2" fmla="*/ 111579 h 476250"/>
                <a:gd name="connsiteX3" fmla="*/ 1880507 w 2642507"/>
                <a:gd name="connsiteY3" fmla="*/ 81643 h 476250"/>
                <a:gd name="connsiteX4" fmla="*/ 2008414 w 2642507"/>
                <a:gd name="connsiteY4" fmla="*/ 54429 h 476250"/>
                <a:gd name="connsiteX5" fmla="*/ 2185307 w 2642507"/>
                <a:gd name="connsiteY5" fmla="*/ 16329 h 476250"/>
                <a:gd name="connsiteX6" fmla="*/ 2247900 w 2642507"/>
                <a:gd name="connsiteY6" fmla="*/ 2722 h 476250"/>
                <a:gd name="connsiteX7" fmla="*/ 2280557 w 2642507"/>
                <a:gd name="connsiteY7" fmla="*/ 0 h 476250"/>
                <a:gd name="connsiteX8" fmla="*/ 2332264 w 2642507"/>
                <a:gd name="connsiteY8" fmla="*/ 10886 h 476250"/>
                <a:gd name="connsiteX9" fmla="*/ 2457450 w 2642507"/>
                <a:gd name="connsiteY9" fmla="*/ 57150 h 476250"/>
                <a:gd name="connsiteX10" fmla="*/ 2533650 w 2642507"/>
                <a:gd name="connsiteY10" fmla="*/ 100693 h 476250"/>
                <a:gd name="connsiteX11" fmla="*/ 2593521 w 2642507"/>
                <a:gd name="connsiteY11" fmla="*/ 136072 h 476250"/>
                <a:gd name="connsiteX12" fmla="*/ 2626178 w 2642507"/>
                <a:gd name="connsiteY12" fmla="*/ 163286 h 476250"/>
                <a:gd name="connsiteX13" fmla="*/ 2637064 w 2642507"/>
                <a:gd name="connsiteY13" fmla="*/ 176893 h 476250"/>
                <a:gd name="connsiteX14" fmla="*/ 2642507 w 2642507"/>
                <a:gd name="connsiteY14" fmla="*/ 201386 h 476250"/>
                <a:gd name="connsiteX15" fmla="*/ 2634343 w 2642507"/>
                <a:gd name="connsiteY15" fmla="*/ 220436 h 476250"/>
                <a:gd name="connsiteX16" fmla="*/ 2607128 w 2642507"/>
                <a:gd name="connsiteY16" fmla="*/ 244929 h 476250"/>
                <a:gd name="connsiteX17" fmla="*/ 2558143 w 2642507"/>
                <a:gd name="connsiteY17" fmla="*/ 266700 h 476250"/>
                <a:gd name="connsiteX18" fmla="*/ 2514600 w 2642507"/>
                <a:gd name="connsiteY18" fmla="*/ 274865 h 476250"/>
                <a:gd name="connsiteX19" fmla="*/ 2473778 w 2642507"/>
                <a:gd name="connsiteY19" fmla="*/ 280308 h 476250"/>
                <a:gd name="connsiteX20" fmla="*/ 2427514 w 2642507"/>
                <a:gd name="connsiteY20" fmla="*/ 280308 h 476250"/>
                <a:gd name="connsiteX21" fmla="*/ 2392136 w 2642507"/>
                <a:gd name="connsiteY21" fmla="*/ 272143 h 476250"/>
                <a:gd name="connsiteX22" fmla="*/ 2321378 w 2642507"/>
                <a:gd name="connsiteY22" fmla="*/ 263979 h 476250"/>
                <a:gd name="connsiteX23" fmla="*/ 2209800 w 2642507"/>
                <a:gd name="connsiteY23" fmla="*/ 263979 h 476250"/>
                <a:gd name="connsiteX24" fmla="*/ 1796143 w 2642507"/>
                <a:gd name="connsiteY24" fmla="*/ 283029 h 476250"/>
                <a:gd name="connsiteX25" fmla="*/ 1445078 w 2642507"/>
                <a:gd name="connsiteY25" fmla="*/ 304800 h 476250"/>
                <a:gd name="connsiteX26" fmla="*/ 1213757 w 2642507"/>
                <a:gd name="connsiteY26" fmla="*/ 326572 h 476250"/>
                <a:gd name="connsiteX27" fmla="*/ 971550 w 2642507"/>
                <a:gd name="connsiteY27" fmla="*/ 359229 h 476250"/>
                <a:gd name="connsiteX28" fmla="*/ 650421 w 2642507"/>
                <a:gd name="connsiteY28" fmla="*/ 405493 h 476250"/>
                <a:gd name="connsiteX29" fmla="*/ 361950 w 2642507"/>
                <a:gd name="connsiteY29" fmla="*/ 462643 h 476250"/>
                <a:gd name="connsiteX30" fmla="*/ 310243 w 2642507"/>
                <a:gd name="connsiteY30" fmla="*/ 473529 h 476250"/>
                <a:gd name="connsiteX31" fmla="*/ 288471 w 2642507"/>
                <a:gd name="connsiteY31" fmla="*/ 476250 h 476250"/>
                <a:gd name="connsiteX32" fmla="*/ 244928 w 2642507"/>
                <a:gd name="connsiteY32" fmla="*/ 459922 h 476250"/>
                <a:gd name="connsiteX33" fmla="*/ 201386 w 2642507"/>
                <a:gd name="connsiteY33" fmla="*/ 435429 h 476250"/>
                <a:gd name="connsiteX34" fmla="*/ 152400 w 2642507"/>
                <a:gd name="connsiteY34" fmla="*/ 397329 h 476250"/>
                <a:gd name="connsiteX35" fmla="*/ 100693 w 2642507"/>
                <a:gd name="connsiteY35" fmla="*/ 337458 h 476250"/>
                <a:gd name="connsiteX36" fmla="*/ 40821 w 2642507"/>
                <a:gd name="connsiteY36" fmla="*/ 272143 h 476250"/>
                <a:gd name="connsiteX37" fmla="*/ 5443 w 2642507"/>
                <a:gd name="connsiteY37" fmla="*/ 214993 h 476250"/>
                <a:gd name="connsiteX38" fmla="*/ 0 w 2642507"/>
                <a:gd name="connsiteY38" fmla="*/ 193222 h 476250"/>
                <a:gd name="connsiteX39" fmla="*/ 5443 w 2642507"/>
                <a:gd name="connsiteY39" fmla="*/ 171450 h 476250"/>
                <a:gd name="connsiteX40" fmla="*/ 24493 w 2642507"/>
                <a:gd name="connsiteY40" fmla="*/ 171450 h 476250"/>
                <a:gd name="connsiteX41" fmla="*/ 65314 w 2642507"/>
                <a:gd name="connsiteY41" fmla="*/ 193222 h 476250"/>
                <a:gd name="connsiteX42" fmla="*/ 130628 w 2642507"/>
                <a:gd name="connsiteY42" fmla="*/ 220436 h 476250"/>
                <a:gd name="connsiteX43" fmla="*/ 220436 w 2642507"/>
                <a:gd name="connsiteY43" fmla="*/ 244929 h 476250"/>
                <a:gd name="connsiteX44" fmla="*/ 310243 w 2642507"/>
                <a:gd name="connsiteY44" fmla="*/ 250372 h 476250"/>
                <a:gd name="connsiteX45" fmla="*/ 405493 w 2642507"/>
                <a:gd name="connsiteY45" fmla="*/ 244929 h 476250"/>
                <a:gd name="connsiteX46" fmla="*/ 751114 w 2642507"/>
                <a:gd name="connsiteY46" fmla="*/ 20682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42507" h="476250">
                  <a:moveTo>
                    <a:pt x="751114" y="206829"/>
                  </a:moveTo>
                  <a:lnTo>
                    <a:pt x="1219200" y="149679"/>
                  </a:lnTo>
                  <a:lnTo>
                    <a:pt x="1583871" y="111579"/>
                  </a:lnTo>
                  <a:lnTo>
                    <a:pt x="1880507" y="81643"/>
                  </a:lnTo>
                  <a:lnTo>
                    <a:pt x="2008414" y="54429"/>
                  </a:lnTo>
                  <a:lnTo>
                    <a:pt x="2185307" y="16329"/>
                  </a:lnTo>
                  <a:lnTo>
                    <a:pt x="2247900" y="2722"/>
                  </a:lnTo>
                  <a:lnTo>
                    <a:pt x="2280557" y="0"/>
                  </a:lnTo>
                  <a:lnTo>
                    <a:pt x="2332264" y="10886"/>
                  </a:lnTo>
                  <a:lnTo>
                    <a:pt x="2457450" y="57150"/>
                  </a:lnTo>
                  <a:lnTo>
                    <a:pt x="2533650" y="100693"/>
                  </a:lnTo>
                  <a:lnTo>
                    <a:pt x="2593521" y="136072"/>
                  </a:lnTo>
                  <a:lnTo>
                    <a:pt x="2626178" y="163286"/>
                  </a:lnTo>
                  <a:lnTo>
                    <a:pt x="2637064" y="176893"/>
                  </a:lnTo>
                  <a:lnTo>
                    <a:pt x="2642507" y="201386"/>
                  </a:lnTo>
                  <a:lnTo>
                    <a:pt x="2634343" y="220436"/>
                  </a:lnTo>
                  <a:lnTo>
                    <a:pt x="2607128" y="244929"/>
                  </a:lnTo>
                  <a:lnTo>
                    <a:pt x="2558143" y="266700"/>
                  </a:lnTo>
                  <a:lnTo>
                    <a:pt x="2514600" y="274865"/>
                  </a:lnTo>
                  <a:lnTo>
                    <a:pt x="2473778" y="280308"/>
                  </a:lnTo>
                  <a:lnTo>
                    <a:pt x="2427514" y="280308"/>
                  </a:lnTo>
                  <a:lnTo>
                    <a:pt x="2392136" y="272143"/>
                  </a:lnTo>
                  <a:lnTo>
                    <a:pt x="2321378" y="263979"/>
                  </a:lnTo>
                  <a:lnTo>
                    <a:pt x="2209800" y="263979"/>
                  </a:lnTo>
                  <a:lnTo>
                    <a:pt x="1796143" y="283029"/>
                  </a:lnTo>
                  <a:lnTo>
                    <a:pt x="1445078" y="304800"/>
                  </a:lnTo>
                  <a:lnTo>
                    <a:pt x="1213757" y="326572"/>
                  </a:lnTo>
                  <a:lnTo>
                    <a:pt x="971550" y="359229"/>
                  </a:lnTo>
                  <a:lnTo>
                    <a:pt x="650421" y="405493"/>
                  </a:lnTo>
                  <a:lnTo>
                    <a:pt x="361950" y="462643"/>
                  </a:lnTo>
                  <a:lnTo>
                    <a:pt x="310243" y="473529"/>
                  </a:lnTo>
                  <a:lnTo>
                    <a:pt x="288471" y="476250"/>
                  </a:lnTo>
                  <a:lnTo>
                    <a:pt x="244928" y="459922"/>
                  </a:lnTo>
                  <a:lnTo>
                    <a:pt x="201386" y="435429"/>
                  </a:lnTo>
                  <a:lnTo>
                    <a:pt x="152400" y="397329"/>
                  </a:lnTo>
                  <a:lnTo>
                    <a:pt x="100693" y="337458"/>
                  </a:lnTo>
                  <a:lnTo>
                    <a:pt x="40821" y="272143"/>
                  </a:lnTo>
                  <a:lnTo>
                    <a:pt x="5443" y="214993"/>
                  </a:lnTo>
                  <a:lnTo>
                    <a:pt x="0" y="193222"/>
                  </a:lnTo>
                  <a:lnTo>
                    <a:pt x="5443" y="171450"/>
                  </a:lnTo>
                  <a:lnTo>
                    <a:pt x="24493" y="171450"/>
                  </a:lnTo>
                  <a:lnTo>
                    <a:pt x="65314" y="193222"/>
                  </a:lnTo>
                  <a:lnTo>
                    <a:pt x="130628" y="220436"/>
                  </a:lnTo>
                  <a:lnTo>
                    <a:pt x="220436" y="244929"/>
                  </a:lnTo>
                  <a:lnTo>
                    <a:pt x="310243" y="250372"/>
                  </a:lnTo>
                  <a:lnTo>
                    <a:pt x="405493" y="244929"/>
                  </a:lnTo>
                  <a:lnTo>
                    <a:pt x="751114" y="206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7">
              <a:extLst>
                <a:ext uri="{FF2B5EF4-FFF2-40B4-BE49-F238E27FC236}">
                  <a16:creationId xmlns:a16="http://schemas.microsoft.com/office/drawing/2014/main" id="{D33DBE5D-D770-45A3-BCD8-35757A1EB68C}"/>
                </a:ext>
              </a:extLst>
            </p:cNvPr>
            <p:cNvSpPr/>
            <p:nvPr/>
          </p:nvSpPr>
          <p:spPr>
            <a:xfrm>
              <a:off x="6340476" y="5299076"/>
              <a:ext cx="1331913" cy="811213"/>
            </a:xfrm>
            <a:custGeom>
              <a:avLst/>
              <a:gdLst>
                <a:gd name="connsiteX0" fmla="*/ 258535 w 1330778"/>
                <a:gd name="connsiteY0" fmla="*/ 48986 h 810986"/>
                <a:gd name="connsiteX1" fmla="*/ 563335 w 1330778"/>
                <a:gd name="connsiteY1" fmla="*/ 114300 h 810986"/>
                <a:gd name="connsiteX2" fmla="*/ 783771 w 1330778"/>
                <a:gd name="connsiteY2" fmla="*/ 168729 h 810986"/>
                <a:gd name="connsiteX3" fmla="*/ 957942 w 1330778"/>
                <a:gd name="connsiteY3" fmla="*/ 225879 h 810986"/>
                <a:gd name="connsiteX4" fmla="*/ 1009650 w 1330778"/>
                <a:gd name="connsiteY4" fmla="*/ 247650 h 810986"/>
                <a:gd name="connsiteX5" fmla="*/ 1064078 w 1330778"/>
                <a:gd name="connsiteY5" fmla="*/ 280308 h 810986"/>
                <a:gd name="connsiteX6" fmla="*/ 1113064 w 1330778"/>
                <a:gd name="connsiteY6" fmla="*/ 318408 h 810986"/>
                <a:gd name="connsiteX7" fmla="*/ 1156607 w 1330778"/>
                <a:gd name="connsiteY7" fmla="*/ 359229 h 810986"/>
                <a:gd name="connsiteX8" fmla="*/ 1197428 w 1330778"/>
                <a:gd name="connsiteY8" fmla="*/ 410936 h 810986"/>
                <a:gd name="connsiteX9" fmla="*/ 1238250 w 1330778"/>
                <a:gd name="connsiteY9" fmla="*/ 473529 h 810986"/>
                <a:gd name="connsiteX10" fmla="*/ 1281792 w 1330778"/>
                <a:gd name="connsiteY10" fmla="*/ 549729 h 810986"/>
                <a:gd name="connsiteX11" fmla="*/ 1317171 w 1330778"/>
                <a:gd name="connsiteY11" fmla="*/ 615043 h 810986"/>
                <a:gd name="connsiteX12" fmla="*/ 1330778 w 1330778"/>
                <a:gd name="connsiteY12" fmla="*/ 666750 h 810986"/>
                <a:gd name="connsiteX13" fmla="*/ 1328057 w 1330778"/>
                <a:gd name="connsiteY13" fmla="*/ 702129 h 810986"/>
                <a:gd name="connsiteX14" fmla="*/ 1306285 w 1330778"/>
                <a:gd name="connsiteY14" fmla="*/ 753836 h 810986"/>
                <a:gd name="connsiteX15" fmla="*/ 1268185 w 1330778"/>
                <a:gd name="connsiteY15" fmla="*/ 791936 h 810986"/>
                <a:gd name="connsiteX16" fmla="*/ 1238250 w 1330778"/>
                <a:gd name="connsiteY16" fmla="*/ 810986 h 810986"/>
                <a:gd name="connsiteX17" fmla="*/ 1197428 w 1330778"/>
                <a:gd name="connsiteY17" fmla="*/ 802822 h 810986"/>
                <a:gd name="connsiteX18" fmla="*/ 1148442 w 1330778"/>
                <a:gd name="connsiteY18" fmla="*/ 775608 h 810986"/>
                <a:gd name="connsiteX19" fmla="*/ 1069521 w 1330778"/>
                <a:gd name="connsiteY19" fmla="*/ 704850 h 810986"/>
                <a:gd name="connsiteX20" fmla="*/ 917121 w 1330778"/>
                <a:gd name="connsiteY20" fmla="*/ 579665 h 810986"/>
                <a:gd name="connsiteX21" fmla="*/ 734785 w 1330778"/>
                <a:gd name="connsiteY21" fmla="*/ 451758 h 810986"/>
                <a:gd name="connsiteX22" fmla="*/ 547007 w 1330778"/>
                <a:gd name="connsiteY22" fmla="*/ 334736 h 810986"/>
                <a:gd name="connsiteX23" fmla="*/ 370114 w 1330778"/>
                <a:gd name="connsiteY23" fmla="*/ 228600 h 810986"/>
                <a:gd name="connsiteX24" fmla="*/ 136071 w 1330778"/>
                <a:gd name="connsiteY24" fmla="*/ 111579 h 810986"/>
                <a:gd name="connsiteX25" fmla="*/ 35378 w 1330778"/>
                <a:gd name="connsiteY25" fmla="*/ 62593 h 810986"/>
                <a:gd name="connsiteX26" fmla="*/ 13607 w 1330778"/>
                <a:gd name="connsiteY26" fmla="*/ 51708 h 810986"/>
                <a:gd name="connsiteX27" fmla="*/ 0 w 1330778"/>
                <a:gd name="connsiteY27" fmla="*/ 24493 h 810986"/>
                <a:gd name="connsiteX28" fmla="*/ 10885 w 1330778"/>
                <a:gd name="connsiteY28" fmla="*/ 0 h 810986"/>
                <a:gd name="connsiteX29" fmla="*/ 57150 w 1330778"/>
                <a:gd name="connsiteY29" fmla="*/ 5443 h 810986"/>
                <a:gd name="connsiteX30" fmla="*/ 258535 w 1330778"/>
                <a:gd name="connsiteY30" fmla="*/ 48986 h 81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0778" h="810986">
                  <a:moveTo>
                    <a:pt x="258535" y="48986"/>
                  </a:moveTo>
                  <a:lnTo>
                    <a:pt x="563335" y="114300"/>
                  </a:lnTo>
                  <a:lnTo>
                    <a:pt x="783771" y="168729"/>
                  </a:lnTo>
                  <a:lnTo>
                    <a:pt x="957942" y="225879"/>
                  </a:lnTo>
                  <a:lnTo>
                    <a:pt x="1009650" y="247650"/>
                  </a:lnTo>
                  <a:lnTo>
                    <a:pt x="1064078" y="280308"/>
                  </a:lnTo>
                  <a:lnTo>
                    <a:pt x="1113064" y="318408"/>
                  </a:lnTo>
                  <a:lnTo>
                    <a:pt x="1156607" y="359229"/>
                  </a:lnTo>
                  <a:lnTo>
                    <a:pt x="1197428" y="410936"/>
                  </a:lnTo>
                  <a:lnTo>
                    <a:pt x="1238250" y="473529"/>
                  </a:lnTo>
                  <a:lnTo>
                    <a:pt x="1281792" y="549729"/>
                  </a:lnTo>
                  <a:lnTo>
                    <a:pt x="1317171" y="615043"/>
                  </a:lnTo>
                  <a:lnTo>
                    <a:pt x="1330778" y="666750"/>
                  </a:lnTo>
                  <a:lnTo>
                    <a:pt x="1328057" y="702129"/>
                  </a:lnTo>
                  <a:lnTo>
                    <a:pt x="1306285" y="753836"/>
                  </a:lnTo>
                  <a:lnTo>
                    <a:pt x="1268185" y="791936"/>
                  </a:lnTo>
                  <a:lnTo>
                    <a:pt x="1238250" y="810986"/>
                  </a:lnTo>
                  <a:lnTo>
                    <a:pt x="1197428" y="802822"/>
                  </a:lnTo>
                  <a:lnTo>
                    <a:pt x="1148442" y="775608"/>
                  </a:lnTo>
                  <a:lnTo>
                    <a:pt x="1069521" y="704850"/>
                  </a:lnTo>
                  <a:lnTo>
                    <a:pt x="917121" y="579665"/>
                  </a:lnTo>
                  <a:lnTo>
                    <a:pt x="734785" y="451758"/>
                  </a:lnTo>
                  <a:lnTo>
                    <a:pt x="547007" y="334736"/>
                  </a:lnTo>
                  <a:lnTo>
                    <a:pt x="370114" y="228600"/>
                  </a:lnTo>
                  <a:lnTo>
                    <a:pt x="136071" y="111579"/>
                  </a:lnTo>
                  <a:lnTo>
                    <a:pt x="35378" y="62593"/>
                  </a:lnTo>
                  <a:lnTo>
                    <a:pt x="13607" y="51708"/>
                  </a:lnTo>
                  <a:lnTo>
                    <a:pt x="0" y="24493"/>
                  </a:lnTo>
                  <a:lnTo>
                    <a:pt x="10885" y="0"/>
                  </a:lnTo>
                  <a:lnTo>
                    <a:pt x="57150" y="5443"/>
                  </a:lnTo>
                  <a:lnTo>
                    <a:pt x="258535" y="489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0">
              <a:extLst>
                <a:ext uri="{FF2B5EF4-FFF2-40B4-BE49-F238E27FC236}">
                  <a16:creationId xmlns:a16="http://schemas.microsoft.com/office/drawing/2014/main" id="{64C7EB02-0D97-4FB3-826D-5B8BB75486FB}"/>
                </a:ext>
              </a:extLst>
            </p:cNvPr>
            <p:cNvSpPr/>
            <p:nvPr/>
          </p:nvSpPr>
          <p:spPr>
            <a:xfrm rot="16200000">
              <a:off x="4074320" y="4190208"/>
              <a:ext cx="1984375" cy="376237"/>
            </a:xfrm>
            <a:custGeom>
              <a:avLst/>
              <a:gdLst>
                <a:gd name="connsiteX0" fmla="*/ 957262 w 1983581"/>
                <a:gd name="connsiteY0" fmla="*/ 140494 h 376238"/>
                <a:gd name="connsiteX1" fmla="*/ 1716881 w 1983581"/>
                <a:gd name="connsiteY1" fmla="*/ 142875 h 376238"/>
                <a:gd name="connsiteX2" fmla="*/ 1778794 w 1983581"/>
                <a:gd name="connsiteY2" fmla="*/ 135732 h 376238"/>
                <a:gd name="connsiteX3" fmla="*/ 1814512 w 1983581"/>
                <a:gd name="connsiteY3" fmla="*/ 119063 h 376238"/>
                <a:gd name="connsiteX4" fmla="*/ 1869281 w 1983581"/>
                <a:gd name="connsiteY4" fmla="*/ 71438 h 376238"/>
                <a:gd name="connsiteX5" fmla="*/ 1902619 w 1983581"/>
                <a:gd name="connsiteY5" fmla="*/ 28575 h 376238"/>
                <a:gd name="connsiteX6" fmla="*/ 1919287 w 1983581"/>
                <a:gd name="connsiteY6" fmla="*/ 11907 h 376238"/>
                <a:gd name="connsiteX7" fmla="*/ 1938337 w 1983581"/>
                <a:gd name="connsiteY7" fmla="*/ 0 h 376238"/>
                <a:gd name="connsiteX8" fmla="*/ 1957387 w 1983581"/>
                <a:gd name="connsiteY8" fmla="*/ 0 h 376238"/>
                <a:gd name="connsiteX9" fmla="*/ 1971675 w 1983581"/>
                <a:gd name="connsiteY9" fmla="*/ 9525 h 376238"/>
                <a:gd name="connsiteX10" fmla="*/ 1981200 w 1983581"/>
                <a:gd name="connsiteY10" fmla="*/ 30957 h 376238"/>
                <a:gd name="connsiteX11" fmla="*/ 1983581 w 1983581"/>
                <a:gd name="connsiteY11" fmla="*/ 54769 h 376238"/>
                <a:gd name="connsiteX12" fmla="*/ 1947862 w 1983581"/>
                <a:gd name="connsiteY12" fmla="*/ 164307 h 376238"/>
                <a:gd name="connsiteX13" fmla="*/ 1900237 w 1983581"/>
                <a:gd name="connsiteY13" fmla="*/ 376238 h 376238"/>
                <a:gd name="connsiteX14" fmla="*/ 1688306 w 1983581"/>
                <a:gd name="connsiteY14" fmla="*/ 366713 h 376238"/>
                <a:gd name="connsiteX15" fmla="*/ 1207294 w 1983581"/>
                <a:gd name="connsiteY15" fmla="*/ 361950 h 376238"/>
                <a:gd name="connsiteX16" fmla="*/ 695325 w 1983581"/>
                <a:gd name="connsiteY16" fmla="*/ 364332 h 376238"/>
                <a:gd name="connsiteX17" fmla="*/ 166687 w 1983581"/>
                <a:gd name="connsiteY17" fmla="*/ 361950 h 376238"/>
                <a:gd name="connsiteX18" fmla="*/ 19050 w 1983581"/>
                <a:gd name="connsiteY18" fmla="*/ 364332 h 376238"/>
                <a:gd name="connsiteX19" fmla="*/ 9525 w 1983581"/>
                <a:gd name="connsiteY19" fmla="*/ 330994 h 376238"/>
                <a:gd name="connsiteX20" fmla="*/ 0 w 1983581"/>
                <a:gd name="connsiteY20" fmla="*/ 295275 h 376238"/>
                <a:gd name="connsiteX21" fmla="*/ 16669 w 1983581"/>
                <a:gd name="connsiteY21" fmla="*/ 257175 h 376238"/>
                <a:gd name="connsiteX22" fmla="*/ 50006 w 1983581"/>
                <a:gd name="connsiteY22" fmla="*/ 204788 h 376238"/>
                <a:gd name="connsiteX23" fmla="*/ 90487 w 1983581"/>
                <a:gd name="connsiteY23" fmla="*/ 169069 h 376238"/>
                <a:gd name="connsiteX24" fmla="*/ 145256 w 1983581"/>
                <a:gd name="connsiteY24" fmla="*/ 135732 h 376238"/>
                <a:gd name="connsiteX25" fmla="*/ 219075 w 1983581"/>
                <a:gd name="connsiteY25" fmla="*/ 111919 h 376238"/>
                <a:gd name="connsiteX26" fmla="*/ 283369 w 1983581"/>
                <a:gd name="connsiteY26" fmla="*/ 97632 h 376238"/>
                <a:gd name="connsiteX27" fmla="*/ 340519 w 1983581"/>
                <a:gd name="connsiteY27" fmla="*/ 97632 h 376238"/>
                <a:gd name="connsiteX28" fmla="*/ 385762 w 1983581"/>
                <a:gd name="connsiteY28" fmla="*/ 97632 h 376238"/>
                <a:gd name="connsiteX29" fmla="*/ 419100 w 1983581"/>
                <a:gd name="connsiteY29" fmla="*/ 107157 h 376238"/>
                <a:gd name="connsiteX30" fmla="*/ 459581 w 1983581"/>
                <a:gd name="connsiteY30" fmla="*/ 123825 h 376238"/>
                <a:gd name="connsiteX31" fmla="*/ 521494 w 1983581"/>
                <a:gd name="connsiteY31" fmla="*/ 138113 h 376238"/>
                <a:gd name="connsiteX32" fmla="*/ 685800 w 1983581"/>
                <a:gd name="connsiteY32" fmla="*/ 142875 h 376238"/>
                <a:gd name="connsiteX33" fmla="*/ 957262 w 1983581"/>
                <a:gd name="connsiteY33" fmla="*/ 140494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83581" h="376238">
                  <a:moveTo>
                    <a:pt x="957262" y="140494"/>
                  </a:moveTo>
                  <a:lnTo>
                    <a:pt x="1716881" y="142875"/>
                  </a:lnTo>
                  <a:lnTo>
                    <a:pt x="1778794" y="135732"/>
                  </a:lnTo>
                  <a:lnTo>
                    <a:pt x="1814512" y="119063"/>
                  </a:lnTo>
                  <a:lnTo>
                    <a:pt x="1869281" y="71438"/>
                  </a:lnTo>
                  <a:lnTo>
                    <a:pt x="1902619" y="28575"/>
                  </a:lnTo>
                  <a:lnTo>
                    <a:pt x="1919287" y="11907"/>
                  </a:lnTo>
                  <a:lnTo>
                    <a:pt x="1938337" y="0"/>
                  </a:lnTo>
                  <a:lnTo>
                    <a:pt x="1957387" y="0"/>
                  </a:lnTo>
                  <a:lnTo>
                    <a:pt x="1971675" y="9525"/>
                  </a:lnTo>
                  <a:lnTo>
                    <a:pt x="1981200" y="30957"/>
                  </a:lnTo>
                  <a:lnTo>
                    <a:pt x="1983581" y="54769"/>
                  </a:lnTo>
                  <a:lnTo>
                    <a:pt x="1947862" y="164307"/>
                  </a:lnTo>
                  <a:lnTo>
                    <a:pt x="1900237" y="376238"/>
                  </a:lnTo>
                  <a:lnTo>
                    <a:pt x="1688306" y="366713"/>
                  </a:lnTo>
                  <a:lnTo>
                    <a:pt x="1207294" y="361950"/>
                  </a:lnTo>
                  <a:lnTo>
                    <a:pt x="695325" y="364332"/>
                  </a:lnTo>
                  <a:lnTo>
                    <a:pt x="166687" y="361950"/>
                  </a:lnTo>
                  <a:lnTo>
                    <a:pt x="19050" y="364332"/>
                  </a:lnTo>
                  <a:lnTo>
                    <a:pt x="9525" y="330994"/>
                  </a:lnTo>
                  <a:lnTo>
                    <a:pt x="0" y="295275"/>
                  </a:lnTo>
                  <a:lnTo>
                    <a:pt x="16669" y="257175"/>
                  </a:lnTo>
                  <a:lnTo>
                    <a:pt x="50006" y="204788"/>
                  </a:lnTo>
                  <a:lnTo>
                    <a:pt x="90487" y="169069"/>
                  </a:lnTo>
                  <a:lnTo>
                    <a:pt x="145256" y="135732"/>
                  </a:lnTo>
                  <a:lnTo>
                    <a:pt x="219075" y="111919"/>
                  </a:lnTo>
                  <a:lnTo>
                    <a:pt x="283369" y="97632"/>
                  </a:lnTo>
                  <a:lnTo>
                    <a:pt x="340519" y="97632"/>
                  </a:lnTo>
                  <a:lnTo>
                    <a:pt x="385762" y="97632"/>
                  </a:lnTo>
                  <a:lnTo>
                    <a:pt x="419100" y="107157"/>
                  </a:lnTo>
                  <a:lnTo>
                    <a:pt x="459581" y="123825"/>
                  </a:lnTo>
                  <a:lnTo>
                    <a:pt x="521494" y="138113"/>
                  </a:lnTo>
                  <a:lnTo>
                    <a:pt x="685800" y="142875"/>
                  </a:lnTo>
                  <a:lnTo>
                    <a:pt x="957262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9">
              <a:extLst>
                <a:ext uri="{FF2B5EF4-FFF2-40B4-BE49-F238E27FC236}">
                  <a16:creationId xmlns:a16="http://schemas.microsoft.com/office/drawing/2014/main" id="{B8FB69C5-4DA9-4253-BFEA-A4CA78494855}"/>
                </a:ext>
              </a:extLst>
            </p:cNvPr>
            <p:cNvSpPr/>
            <p:nvPr/>
          </p:nvSpPr>
          <p:spPr>
            <a:xfrm rot="16200000">
              <a:off x="5076826" y="1849439"/>
              <a:ext cx="1565275" cy="485775"/>
            </a:xfrm>
            <a:custGeom>
              <a:avLst/>
              <a:gdLst>
                <a:gd name="connsiteX0" fmla="*/ 692944 w 1564481"/>
                <a:gd name="connsiteY0" fmla="*/ 207169 h 485775"/>
                <a:gd name="connsiteX1" fmla="*/ 1128712 w 1564481"/>
                <a:gd name="connsiteY1" fmla="*/ 204787 h 485775"/>
                <a:gd name="connsiteX2" fmla="*/ 1252537 w 1564481"/>
                <a:gd name="connsiteY2" fmla="*/ 197644 h 485775"/>
                <a:gd name="connsiteX3" fmla="*/ 1307306 w 1564481"/>
                <a:gd name="connsiteY3" fmla="*/ 178594 h 485775"/>
                <a:gd name="connsiteX4" fmla="*/ 1385887 w 1564481"/>
                <a:gd name="connsiteY4" fmla="*/ 126206 h 485775"/>
                <a:gd name="connsiteX5" fmla="*/ 1464469 w 1564481"/>
                <a:gd name="connsiteY5" fmla="*/ 61912 h 485775"/>
                <a:gd name="connsiteX6" fmla="*/ 1514475 w 1564481"/>
                <a:gd name="connsiteY6" fmla="*/ 14287 h 485775"/>
                <a:gd name="connsiteX7" fmla="*/ 1535906 w 1564481"/>
                <a:gd name="connsiteY7" fmla="*/ 0 h 485775"/>
                <a:gd name="connsiteX8" fmla="*/ 1554956 w 1564481"/>
                <a:gd name="connsiteY8" fmla="*/ 2381 h 485775"/>
                <a:gd name="connsiteX9" fmla="*/ 1564481 w 1564481"/>
                <a:gd name="connsiteY9" fmla="*/ 28575 h 485775"/>
                <a:gd name="connsiteX10" fmla="*/ 1564481 w 1564481"/>
                <a:gd name="connsiteY10" fmla="*/ 64294 h 485775"/>
                <a:gd name="connsiteX11" fmla="*/ 1559719 w 1564481"/>
                <a:gd name="connsiteY11" fmla="*/ 176212 h 485775"/>
                <a:gd name="connsiteX12" fmla="*/ 1538287 w 1564481"/>
                <a:gd name="connsiteY12" fmla="*/ 247650 h 485775"/>
                <a:gd name="connsiteX13" fmla="*/ 1509712 w 1564481"/>
                <a:gd name="connsiteY13" fmla="*/ 335756 h 485775"/>
                <a:gd name="connsiteX14" fmla="*/ 1457325 w 1564481"/>
                <a:gd name="connsiteY14" fmla="*/ 423862 h 485775"/>
                <a:gd name="connsiteX15" fmla="*/ 1428750 w 1564481"/>
                <a:gd name="connsiteY15" fmla="*/ 457200 h 485775"/>
                <a:gd name="connsiteX16" fmla="*/ 1404937 w 1564481"/>
                <a:gd name="connsiteY16" fmla="*/ 476250 h 485775"/>
                <a:gd name="connsiteX17" fmla="*/ 1378744 w 1564481"/>
                <a:gd name="connsiteY17" fmla="*/ 483394 h 485775"/>
                <a:gd name="connsiteX18" fmla="*/ 1340644 w 1564481"/>
                <a:gd name="connsiteY18" fmla="*/ 485775 h 485775"/>
                <a:gd name="connsiteX19" fmla="*/ 1302544 w 1564481"/>
                <a:gd name="connsiteY19" fmla="*/ 478631 h 485775"/>
                <a:gd name="connsiteX20" fmla="*/ 1226344 w 1564481"/>
                <a:gd name="connsiteY20" fmla="*/ 450056 h 485775"/>
                <a:gd name="connsiteX21" fmla="*/ 1097756 w 1564481"/>
                <a:gd name="connsiteY21" fmla="*/ 447675 h 485775"/>
                <a:gd name="connsiteX22" fmla="*/ 7144 w 1564481"/>
                <a:gd name="connsiteY22" fmla="*/ 450056 h 485775"/>
                <a:gd name="connsiteX23" fmla="*/ 0 w 1564481"/>
                <a:gd name="connsiteY23" fmla="*/ 204787 h 485775"/>
                <a:gd name="connsiteX24" fmla="*/ 692944 w 1564481"/>
                <a:gd name="connsiteY24" fmla="*/ 2071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4481" h="485775">
                  <a:moveTo>
                    <a:pt x="692944" y="207169"/>
                  </a:moveTo>
                  <a:lnTo>
                    <a:pt x="1128712" y="204787"/>
                  </a:lnTo>
                  <a:lnTo>
                    <a:pt x="1252537" y="197644"/>
                  </a:lnTo>
                  <a:lnTo>
                    <a:pt x="1307306" y="178594"/>
                  </a:lnTo>
                  <a:lnTo>
                    <a:pt x="1385887" y="126206"/>
                  </a:lnTo>
                  <a:lnTo>
                    <a:pt x="1464469" y="61912"/>
                  </a:lnTo>
                  <a:lnTo>
                    <a:pt x="1514475" y="14287"/>
                  </a:lnTo>
                  <a:lnTo>
                    <a:pt x="1535906" y="0"/>
                  </a:lnTo>
                  <a:lnTo>
                    <a:pt x="1554956" y="2381"/>
                  </a:lnTo>
                  <a:lnTo>
                    <a:pt x="1564481" y="28575"/>
                  </a:lnTo>
                  <a:lnTo>
                    <a:pt x="1564481" y="64294"/>
                  </a:lnTo>
                  <a:lnTo>
                    <a:pt x="1559719" y="176212"/>
                  </a:lnTo>
                  <a:lnTo>
                    <a:pt x="1538287" y="247650"/>
                  </a:lnTo>
                  <a:lnTo>
                    <a:pt x="1509712" y="335756"/>
                  </a:lnTo>
                  <a:lnTo>
                    <a:pt x="1457325" y="423862"/>
                  </a:lnTo>
                  <a:lnTo>
                    <a:pt x="1428750" y="457200"/>
                  </a:lnTo>
                  <a:lnTo>
                    <a:pt x="1404937" y="476250"/>
                  </a:lnTo>
                  <a:lnTo>
                    <a:pt x="1378744" y="483394"/>
                  </a:lnTo>
                  <a:lnTo>
                    <a:pt x="1340644" y="485775"/>
                  </a:lnTo>
                  <a:lnTo>
                    <a:pt x="1302544" y="478631"/>
                  </a:lnTo>
                  <a:lnTo>
                    <a:pt x="1226344" y="450056"/>
                  </a:lnTo>
                  <a:lnTo>
                    <a:pt x="1097756" y="447675"/>
                  </a:lnTo>
                  <a:lnTo>
                    <a:pt x="7144" y="450056"/>
                  </a:lnTo>
                  <a:lnTo>
                    <a:pt x="0" y="204787"/>
                  </a:lnTo>
                  <a:lnTo>
                    <a:pt x="692944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2">
              <a:extLst>
                <a:ext uri="{FF2B5EF4-FFF2-40B4-BE49-F238E27FC236}">
                  <a16:creationId xmlns:a16="http://schemas.microsoft.com/office/drawing/2014/main" id="{8BF7C84B-BA36-46FD-8D60-E8C21FF9C4B3}"/>
                </a:ext>
              </a:extLst>
            </p:cNvPr>
            <p:cNvSpPr/>
            <p:nvPr/>
          </p:nvSpPr>
          <p:spPr>
            <a:xfrm>
              <a:off x="4583113" y="2157414"/>
              <a:ext cx="2603500" cy="517525"/>
            </a:xfrm>
            <a:custGeom>
              <a:avLst/>
              <a:gdLst>
                <a:gd name="connsiteX0" fmla="*/ 721178 w 2604407"/>
                <a:gd name="connsiteY0" fmla="*/ 236764 h 517071"/>
                <a:gd name="connsiteX1" fmla="*/ 1298121 w 2604407"/>
                <a:gd name="connsiteY1" fmla="*/ 144236 h 517071"/>
                <a:gd name="connsiteX2" fmla="*/ 1562100 w 2604407"/>
                <a:gd name="connsiteY2" fmla="*/ 103414 h 517071"/>
                <a:gd name="connsiteX3" fmla="*/ 1956707 w 2604407"/>
                <a:gd name="connsiteY3" fmla="*/ 65314 h 517071"/>
                <a:gd name="connsiteX4" fmla="*/ 2041071 w 2604407"/>
                <a:gd name="connsiteY4" fmla="*/ 46264 h 517071"/>
                <a:gd name="connsiteX5" fmla="*/ 2128157 w 2604407"/>
                <a:gd name="connsiteY5" fmla="*/ 19050 h 517071"/>
                <a:gd name="connsiteX6" fmla="*/ 2174421 w 2604407"/>
                <a:gd name="connsiteY6" fmla="*/ 0 h 517071"/>
                <a:gd name="connsiteX7" fmla="*/ 2204357 w 2604407"/>
                <a:gd name="connsiteY7" fmla="*/ 0 h 517071"/>
                <a:gd name="connsiteX8" fmla="*/ 2253343 w 2604407"/>
                <a:gd name="connsiteY8" fmla="*/ 2721 h 517071"/>
                <a:gd name="connsiteX9" fmla="*/ 2351314 w 2604407"/>
                <a:gd name="connsiteY9" fmla="*/ 29936 h 517071"/>
                <a:gd name="connsiteX10" fmla="*/ 2427514 w 2604407"/>
                <a:gd name="connsiteY10" fmla="*/ 57150 h 517071"/>
                <a:gd name="connsiteX11" fmla="*/ 2511878 w 2604407"/>
                <a:gd name="connsiteY11" fmla="*/ 95250 h 517071"/>
                <a:gd name="connsiteX12" fmla="*/ 2566307 w 2604407"/>
                <a:gd name="connsiteY12" fmla="*/ 127907 h 517071"/>
                <a:gd name="connsiteX13" fmla="*/ 2596243 w 2604407"/>
                <a:gd name="connsiteY13" fmla="*/ 149678 h 517071"/>
                <a:gd name="connsiteX14" fmla="*/ 2604407 w 2604407"/>
                <a:gd name="connsiteY14" fmla="*/ 174171 h 517071"/>
                <a:gd name="connsiteX15" fmla="*/ 2604407 w 2604407"/>
                <a:gd name="connsiteY15" fmla="*/ 190500 h 517071"/>
                <a:gd name="connsiteX16" fmla="*/ 2601685 w 2604407"/>
                <a:gd name="connsiteY16" fmla="*/ 209550 h 517071"/>
                <a:gd name="connsiteX17" fmla="*/ 2579914 w 2604407"/>
                <a:gd name="connsiteY17" fmla="*/ 236764 h 517071"/>
                <a:gd name="connsiteX18" fmla="*/ 2552700 w 2604407"/>
                <a:gd name="connsiteY18" fmla="*/ 250371 h 517071"/>
                <a:gd name="connsiteX19" fmla="*/ 2520043 w 2604407"/>
                <a:gd name="connsiteY19" fmla="*/ 255814 h 517071"/>
                <a:gd name="connsiteX20" fmla="*/ 2473778 w 2604407"/>
                <a:gd name="connsiteY20" fmla="*/ 255814 h 517071"/>
                <a:gd name="connsiteX21" fmla="*/ 2413907 w 2604407"/>
                <a:gd name="connsiteY21" fmla="*/ 250371 h 517071"/>
                <a:gd name="connsiteX22" fmla="*/ 2375807 w 2604407"/>
                <a:gd name="connsiteY22" fmla="*/ 244928 h 517071"/>
                <a:gd name="connsiteX23" fmla="*/ 2302328 w 2604407"/>
                <a:gd name="connsiteY23" fmla="*/ 234043 h 517071"/>
                <a:gd name="connsiteX24" fmla="*/ 2198914 w 2604407"/>
                <a:gd name="connsiteY24" fmla="*/ 231321 h 517071"/>
                <a:gd name="connsiteX25" fmla="*/ 1945821 w 2604407"/>
                <a:gd name="connsiteY25" fmla="*/ 250371 h 517071"/>
                <a:gd name="connsiteX26" fmla="*/ 1436914 w 2604407"/>
                <a:gd name="connsiteY26" fmla="*/ 296636 h 517071"/>
                <a:gd name="connsiteX27" fmla="*/ 1178378 w 2604407"/>
                <a:gd name="connsiteY27" fmla="*/ 321128 h 517071"/>
                <a:gd name="connsiteX28" fmla="*/ 911678 w 2604407"/>
                <a:gd name="connsiteY28" fmla="*/ 370114 h 517071"/>
                <a:gd name="connsiteX29" fmla="*/ 721178 w 2604407"/>
                <a:gd name="connsiteY29" fmla="*/ 405493 h 517071"/>
                <a:gd name="connsiteX30" fmla="*/ 519793 w 2604407"/>
                <a:gd name="connsiteY30" fmla="*/ 451757 h 517071"/>
                <a:gd name="connsiteX31" fmla="*/ 394607 w 2604407"/>
                <a:gd name="connsiteY31" fmla="*/ 489857 h 517071"/>
                <a:gd name="connsiteX32" fmla="*/ 348343 w 2604407"/>
                <a:gd name="connsiteY32" fmla="*/ 508907 h 517071"/>
                <a:gd name="connsiteX33" fmla="*/ 321128 w 2604407"/>
                <a:gd name="connsiteY33" fmla="*/ 517071 h 517071"/>
                <a:gd name="connsiteX34" fmla="*/ 293914 w 2604407"/>
                <a:gd name="connsiteY34" fmla="*/ 517071 h 517071"/>
                <a:gd name="connsiteX35" fmla="*/ 253093 w 2604407"/>
                <a:gd name="connsiteY35" fmla="*/ 506186 h 517071"/>
                <a:gd name="connsiteX36" fmla="*/ 212271 w 2604407"/>
                <a:gd name="connsiteY36" fmla="*/ 484414 h 517071"/>
                <a:gd name="connsiteX37" fmla="*/ 160564 w 2604407"/>
                <a:gd name="connsiteY37" fmla="*/ 443593 h 517071"/>
                <a:gd name="connsiteX38" fmla="*/ 108857 w 2604407"/>
                <a:gd name="connsiteY38" fmla="*/ 386443 h 517071"/>
                <a:gd name="connsiteX39" fmla="*/ 59871 w 2604407"/>
                <a:gd name="connsiteY39" fmla="*/ 332014 h 517071"/>
                <a:gd name="connsiteX40" fmla="*/ 19050 w 2604407"/>
                <a:gd name="connsiteY40" fmla="*/ 280307 h 517071"/>
                <a:gd name="connsiteX41" fmla="*/ 0 w 2604407"/>
                <a:gd name="connsiteY41" fmla="*/ 242207 h 517071"/>
                <a:gd name="connsiteX42" fmla="*/ 0 w 2604407"/>
                <a:gd name="connsiteY42" fmla="*/ 212271 h 517071"/>
                <a:gd name="connsiteX43" fmla="*/ 13607 w 2604407"/>
                <a:gd name="connsiteY43" fmla="*/ 206828 h 517071"/>
                <a:gd name="connsiteX44" fmla="*/ 38100 w 2604407"/>
                <a:gd name="connsiteY44" fmla="*/ 214993 h 517071"/>
                <a:gd name="connsiteX45" fmla="*/ 100693 w 2604407"/>
                <a:gd name="connsiteY45" fmla="*/ 247650 h 517071"/>
                <a:gd name="connsiteX46" fmla="*/ 160564 w 2604407"/>
                <a:gd name="connsiteY46" fmla="*/ 272143 h 517071"/>
                <a:gd name="connsiteX47" fmla="*/ 209550 w 2604407"/>
                <a:gd name="connsiteY47" fmla="*/ 283028 h 517071"/>
                <a:gd name="connsiteX48" fmla="*/ 266700 w 2604407"/>
                <a:gd name="connsiteY48" fmla="*/ 291193 h 517071"/>
                <a:gd name="connsiteX49" fmla="*/ 337457 w 2604407"/>
                <a:gd name="connsiteY49" fmla="*/ 291193 h 517071"/>
                <a:gd name="connsiteX50" fmla="*/ 563335 w 2604407"/>
                <a:gd name="connsiteY50" fmla="*/ 263978 h 517071"/>
                <a:gd name="connsiteX51" fmla="*/ 721178 w 2604407"/>
                <a:gd name="connsiteY51" fmla="*/ 236764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4407" h="517071">
                  <a:moveTo>
                    <a:pt x="721178" y="236764"/>
                  </a:moveTo>
                  <a:lnTo>
                    <a:pt x="1298121" y="144236"/>
                  </a:lnTo>
                  <a:lnTo>
                    <a:pt x="1562100" y="103414"/>
                  </a:lnTo>
                  <a:lnTo>
                    <a:pt x="1956707" y="65314"/>
                  </a:lnTo>
                  <a:lnTo>
                    <a:pt x="2041071" y="46264"/>
                  </a:lnTo>
                  <a:lnTo>
                    <a:pt x="2128157" y="19050"/>
                  </a:lnTo>
                  <a:lnTo>
                    <a:pt x="2174421" y="0"/>
                  </a:lnTo>
                  <a:lnTo>
                    <a:pt x="2204357" y="0"/>
                  </a:lnTo>
                  <a:lnTo>
                    <a:pt x="2253343" y="2721"/>
                  </a:lnTo>
                  <a:lnTo>
                    <a:pt x="2351314" y="29936"/>
                  </a:lnTo>
                  <a:lnTo>
                    <a:pt x="2427514" y="57150"/>
                  </a:lnTo>
                  <a:lnTo>
                    <a:pt x="2511878" y="95250"/>
                  </a:lnTo>
                  <a:lnTo>
                    <a:pt x="2566307" y="127907"/>
                  </a:lnTo>
                  <a:lnTo>
                    <a:pt x="2596243" y="149678"/>
                  </a:lnTo>
                  <a:lnTo>
                    <a:pt x="2604407" y="174171"/>
                  </a:lnTo>
                  <a:lnTo>
                    <a:pt x="2604407" y="190500"/>
                  </a:lnTo>
                  <a:lnTo>
                    <a:pt x="2601685" y="209550"/>
                  </a:lnTo>
                  <a:lnTo>
                    <a:pt x="2579914" y="236764"/>
                  </a:lnTo>
                  <a:lnTo>
                    <a:pt x="2552700" y="250371"/>
                  </a:lnTo>
                  <a:lnTo>
                    <a:pt x="2520043" y="255814"/>
                  </a:lnTo>
                  <a:lnTo>
                    <a:pt x="2473778" y="255814"/>
                  </a:lnTo>
                  <a:lnTo>
                    <a:pt x="2413907" y="250371"/>
                  </a:lnTo>
                  <a:lnTo>
                    <a:pt x="2375807" y="244928"/>
                  </a:lnTo>
                  <a:lnTo>
                    <a:pt x="2302328" y="234043"/>
                  </a:lnTo>
                  <a:lnTo>
                    <a:pt x="2198914" y="231321"/>
                  </a:lnTo>
                  <a:lnTo>
                    <a:pt x="1945821" y="250371"/>
                  </a:lnTo>
                  <a:lnTo>
                    <a:pt x="1436914" y="296636"/>
                  </a:lnTo>
                  <a:lnTo>
                    <a:pt x="1178378" y="321128"/>
                  </a:lnTo>
                  <a:lnTo>
                    <a:pt x="911678" y="370114"/>
                  </a:lnTo>
                  <a:lnTo>
                    <a:pt x="721178" y="405493"/>
                  </a:lnTo>
                  <a:lnTo>
                    <a:pt x="519793" y="451757"/>
                  </a:lnTo>
                  <a:lnTo>
                    <a:pt x="394607" y="489857"/>
                  </a:lnTo>
                  <a:lnTo>
                    <a:pt x="348343" y="508907"/>
                  </a:lnTo>
                  <a:lnTo>
                    <a:pt x="321128" y="517071"/>
                  </a:lnTo>
                  <a:lnTo>
                    <a:pt x="293914" y="517071"/>
                  </a:lnTo>
                  <a:lnTo>
                    <a:pt x="253093" y="506186"/>
                  </a:lnTo>
                  <a:lnTo>
                    <a:pt x="212271" y="484414"/>
                  </a:lnTo>
                  <a:lnTo>
                    <a:pt x="160564" y="443593"/>
                  </a:lnTo>
                  <a:lnTo>
                    <a:pt x="108857" y="386443"/>
                  </a:lnTo>
                  <a:lnTo>
                    <a:pt x="59871" y="332014"/>
                  </a:lnTo>
                  <a:lnTo>
                    <a:pt x="19050" y="280307"/>
                  </a:lnTo>
                  <a:lnTo>
                    <a:pt x="0" y="242207"/>
                  </a:lnTo>
                  <a:lnTo>
                    <a:pt x="0" y="212271"/>
                  </a:lnTo>
                  <a:lnTo>
                    <a:pt x="13607" y="206828"/>
                  </a:lnTo>
                  <a:lnTo>
                    <a:pt x="38100" y="214993"/>
                  </a:lnTo>
                  <a:lnTo>
                    <a:pt x="100693" y="247650"/>
                  </a:lnTo>
                  <a:lnTo>
                    <a:pt x="160564" y="272143"/>
                  </a:lnTo>
                  <a:lnTo>
                    <a:pt x="209550" y="283028"/>
                  </a:lnTo>
                  <a:lnTo>
                    <a:pt x="266700" y="291193"/>
                  </a:lnTo>
                  <a:lnTo>
                    <a:pt x="337457" y="291193"/>
                  </a:lnTo>
                  <a:lnTo>
                    <a:pt x="563335" y="263978"/>
                  </a:lnTo>
                  <a:lnTo>
                    <a:pt x="721178" y="236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0">
              <a:extLst>
                <a:ext uri="{FF2B5EF4-FFF2-40B4-BE49-F238E27FC236}">
                  <a16:creationId xmlns:a16="http://schemas.microsoft.com/office/drawing/2014/main" id="{D384F1F3-5CF0-4282-A554-ED9F6DF2E448}"/>
                </a:ext>
              </a:extLst>
            </p:cNvPr>
            <p:cNvSpPr/>
            <p:nvPr/>
          </p:nvSpPr>
          <p:spPr>
            <a:xfrm>
              <a:off x="3803651" y="2630489"/>
              <a:ext cx="4213225" cy="636587"/>
            </a:xfrm>
            <a:custGeom>
              <a:avLst/>
              <a:gdLst>
                <a:gd name="connsiteX0" fmla="*/ 1495109 w 4212307"/>
                <a:gd name="connsiteY0" fmla="*/ 450700 h 637047"/>
                <a:gd name="connsiteX1" fmla="*/ 2049816 w 4212307"/>
                <a:gd name="connsiteY1" fmla="*/ 372694 h 637047"/>
                <a:gd name="connsiteX2" fmla="*/ 2348838 w 4212307"/>
                <a:gd name="connsiteY2" fmla="*/ 342358 h 637047"/>
                <a:gd name="connsiteX3" fmla="*/ 2786536 w 4212307"/>
                <a:gd name="connsiteY3" fmla="*/ 316357 h 637047"/>
                <a:gd name="connsiteX4" fmla="*/ 3297907 w 4212307"/>
                <a:gd name="connsiteY4" fmla="*/ 303356 h 637047"/>
                <a:gd name="connsiteX5" fmla="*/ 3735605 w 4212307"/>
                <a:gd name="connsiteY5" fmla="*/ 312023 h 637047"/>
                <a:gd name="connsiteX6" fmla="*/ 3995624 w 4212307"/>
                <a:gd name="connsiteY6" fmla="*/ 320690 h 637047"/>
                <a:gd name="connsiteX7" fmla="*/ 4073630 w 4212307"/>
                <a:gd name="connsiteY7" fmla="*/ 325024 h 637047"/>
                <a:gd name="connsiteX8" fmla="*/ 4125634 w 4212307"/>
                <a:gd name="connsiteY8" fmla="*/ 325024 h 637047"/>
                <a:gd name="connsiteX9" fmla="*/ 4151636 w 4212307"/>
                <a:gd name="connsiteY9" fmla="*/ 320690 h 637047"/>
                <a:gd name="connsiteX10" fmla="*/ 4190639 w 4212307"/>
                <a:gd name="connsiteY10" fmla="*/ 307689 h 637047"/>
                <a:gd name="connsiteX11" fmla="*/ 4207973 w 4212307"/>
                <a:gd name="connsiteY11" fmla="*/ 281687 h 637047"/>
                <a:gd name="connsiteX12" fmla="*/ 4212307 w 4212307"/>
                <a:gd name="connsiteY12" fmla="*/ 264353 h 637047"/>
                <a:gd name="connsiteX13" fmla="*/ 4203639 w 4212307"/>
                <a:gd name="connsiteY13" fmla="*/ 221016 h 637047"/>
                <a:gd name="connsiteX14" fmla="*/ 4194972 w 4212307"/>
                <a:gd name="connsiteY14" fmla="*/ 182013 h 637047"/>
                <a:gd name="connsiteX15" fmla="*/ 4134301 w 4212307"/>
                <a:gd name="connsiteY15" fmla="*/ 147344 h 637047"/>
                <a:gd name="connsiteX16" fmla="*/ 4025960 w 4212307"/>
                <a:gd name="connsiteY16" fmla="*/ 91007 h 637047"/>
                <a:gd name="connsiteX17" fmla="*/ 3900284 w 4212307"/>
                <a:gd name="connsiteY17" fmla="*/ 43337 h 637047"/>
                <a:gd name="connsiteX18" fmla="*/ 3796276 w 4212307"/>
                <a:gd name="connsiteY18" fmla="*/ 8667 h 637047"/>
                <a:gd name="connsiteX19" fmla="*/ 3757274 w 4212307"/>
                <a:gd name="connsiteY19" fmla="*/ 0 h 637047"/>
                <a:gd name="connsiteX20" fmla="*/ 3709603 w 4212307"/>
                <a:gd name="connsiteY20" fmla="*/ 21668 h 637047"/>
                <a:gd name="connsiteX21" fmla="*/ 3609930 w 4212307"/>
                <a:gd name="connsiteY21" fmla="*/ 65005 h 637047"/>
                <a:gd name="connsiteX22" fmla="*/ 3544925 w 4212307"/>
                <a:gd name="connsiteY22" fmla="*/ 86673 h 637047"/>
                <a:gd name="connsiteX23" fmla="*/ 3475586 w 4212307"/>
                <a:gd name="connsiteY23" fmla="*/ 86673 h 637047"/>
                <a:gd name="connsiteX24" fmla="*/ 2803871 w 4212307"/>
                <a:gd name="connsiteY24" fmla="*/ 125676 h 637047"/>
                <a:gd name="connsiteX25" fmla="*/ 2210161 w 4212307"/>
                <a:gd name="connsiteY25" fmla="*/ 177680 h 637047"/>
                <a:gd name="connsiteX26" fmla="*/ 1924140 w 4212307"/>
                <a:gd name="connsiteY26" fmla="*/ 203682 h 637047"/>
                <a:gd name="connsiteX27" fmla="*/ 1421437 w 4212307"/>
                <a:gd name="connsiteY27" fmla="*/ 268686 h 637047"/>
                <a:gd name="connsiteX28" fmla="*/ 970737 w 4212307"/>
                <a:gd name="connsiteY28" fmla="*/ 342358 h 637047"/>
                <a:gd name="connsiteX29" fmla="*/ 754055 w 4212307"/>
                <a:gd name="connsiteY29" fmla="*/ 372694 h 637047"/>
                <a:gd name="connsiteX30" fmla="*/ 637046 w 4212307"/>
                <a:gd name="connsiteY30" fmla="*/ 390029 h 637047"/>
                <a:gd name="connsiteX31" fmla="*/ 533039 w 4212307"/>
                <a:gd name="connsiteY31" fmla="*/ 398696 h 637047"/>
                <a:gd name="connsiteX32" fmla="*/ 481035 w 4212307"/>
                <a:gd name="connsiteY32" fmla="*/ 398696 h 637047"/>
                <a:gd name="connsiteX33" fmla="*/ 385694 w 4212307"/>
                <a:gd name="connsiteY33" fmla="*/ 385695 h 637047"/>
                <a:gd name="connsiteX34" fmla="*/ 299021 w 4212307"/>
                <a:gd name="connsiteY34" fmla="*/ 364027 h 637047"/>
                <a:gd name="connsiteX35" fmla="*/ 190680 w 4212307"/>
                <a:gd name="connsiteY35" fmla="*/ 329357 h 637047"/>
                <a:gd name="connsiteX36" fmla="*/ 39003 w 4212307"/>
                <a:gd name="connsiteY36" fmla="*/ 277354 h 637047"/>
                <a:gd name="connsiteX37" fmla="*/ 17334 w 4212307"/>
                <a:gd name="connsiteY37" fmla="*/ 273020 h 637047"/>
                <a:gd name="connsiteX38" fmla="*/ 0 w 4212307"/>
                <a:gd name="connsiteY38" fmla="*/ 277354 h 637047"/>
                <a:gd name="connsiteX39" fmla="*/ 0 w 4212307"/>
                <a:gd name="connsiteY39" fmla="*/ 303356 h 637047"/>
                <a:gd name="connsiteX40" fmla="*/ 13001 w 4212307"/>
                <a:gd name="connsiteY40" fmla="*/ 329357 h 637047"/>
                <a:gd name="connsiteX41" fmla="*/ 56337 w 4212307"/>
                <a:gd name="connsiteY41" fmla="*/ 368360 h 637047"/>
                <a:gd name="connsiteX42" fmla="*/ 134343 w 4212307"/>
                <a:gd name="connsiteY42" fmla="*/ 437699 h 637047"/>
                <a:gd name="connsiteX43" fmla="*/ 247018 w 4212307"/>
                <a:gd name="connsiteY43" fmla="*/ 528705 h 637047"/>
                <a:gd name="connsiteX44" fmla="*/ 329357 w 4212307"/>
                <a:gd name="connsiteY44" fmla="*/ 580709 h 637047"/>
                <a:gd name="connsiteX45" fmla="*/ 442032 w 4212307"/>
                <a:gd name="connsiteY45" fmla="*/ 628379 h 637047"/>
                <a:gd name="connsiteX46" fmla="*/ 494036 w 4212307"/>
                <a:gd name="connsiteY46" fmla="*/ 637047 h 637047"/>
                <a:gd name="connsiteX47" fmla="*/ 550373 w 4212307"/>
                <a:gd name="connsiteY47" fmla="*/ 632713 h 637047"/>
                <a:gd name="connsiteX48" fmla="*/ 823393 w 4212307"/>
                <a:gd name="connsiteY48" fmla="*/ 576375 h 637047"/>
                <a:gd name="connsiteX49" fmla="*/ 1174419 w 4212307"/>
                <a:gd name="connsiteY49" fmla="*/ 502703 h 637047"/>
                <a:gd name="connsiteX50" fmla="*/ 1495109 w 4212307"/>
                <a:gd name="connsiteY50" fmla="*/ 450700 h 63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2307" h="637047">
                  <a:moveTo>
                    <a:pt x="1495109" y="450700"/>
                  </a:moveTo>
                  <a:lnTo>
                    <a:pt x="2049816" y="372694"/>
                  </a:lnTo>
                  <a:lnTo>
                    <a:pt x="2348838" y="342358"/>
                  </a:lnTo>
                  <a:lnTo>
                    <a:pt x="2786536" y="316357"/>
                  </a:lnTo>
                  <a:lnTo>
                    <a:pt x="3297907" y="303356"/>
                  </a:lnTo>
                  <a:lnTo>
                    <a:pt x="3735605" y="312023"/>
                  </a:lnTo>
                  <a:lnTo>
                    <a:pt x="3995624" y="320690"/>
                  </a:lnTo>
                  <a:lnTo>
                    <a:pt x="4073630" y="325024"/>
                  </a:lnTo>
                  <a:lnTo>
                    <a:pt x="4125634" y="325024"/>
                  </a:lnTo>
                  <a:lnTo>
                    <a:pt x="4151636" y="320690"/>
                  </a:lnTo>
                  <a:lnTo>
                    <a:pt x="4190639" y="307689"/>
                  </a:lnTo>
                  <a:lnTo>
                    <a:pt x="4207973" y="281687"/>
                  </a:lnTo>
                  <a:lnTo>
                    <a:pt x="4212307" y="264353"/>
                  </a:lnTo>
                  <a:lnTo>
                    <a:pt x="4203639" y="221016"/>
                  </a:lnTo>
                  <a:lnTo>
                    <a:pt x="4194972" y="182013"/>
                  </a:lnTo>
                  <a:lnTo>
                    <a:pt x="4134301" y="147344"/>
                  </a:lnTo>
                  <a:lnTo>
                    <a:pt x="4025960" y="91007"/>
                  </a:lnTo>
                  <a:lnTo>
                    <a:pt x="3900284" y="43337"/>
                  </a:lnTo>
                  <a:lnTo>
                    <a:pt x="3796276" y="8667"/>
                  </a:lnTo>
                  <a:lnTo>
                    <a:pt x="3757274" y="0"/>
                  </a:lnTo>
                  <a:lnTo>
                    <a:pt x="3709603" y="21668"/>
                  </a:lnTo>
                  <a:lnTo>
                    <a:pt x="3609930" y="65005"/>
                  </a:lnTo>
                  <a:lnTo>
                    <a:pt x="3544925" y="86673"/>
                  </a:lnTo>
                  <a:lnTo>
                    <a:pt x="3475586" y="86673"/>
                  </a:lnTo>
                  <a:lnTo>
                    <a:pt x="2803871" y="125676"/>
                  </a:lnTo>
                  <a:lnTo>
                    <a:pt x="2210161" y="177680"/>
                  </a:lnTo>
                  <a:lnTo>
                    <a:pt x="1924140" y="203682"/>
                  </a:lnTo>
                  <a:lnTo>
                    <a:pt x="1421437" y="268686"/>
                  </a:lnTo>
                  <a:lnTo>
                    <a:pt x="970737" y="342358"/>
                  </a:lnTo>
                  <a:lnTo>
                    <a:pt x="754055" y="372694"/>
                  </a:lnTo>
                  <a:lnTo>
                    <a:pt x="637046" y="390029"/>
                  </a:lnTo>
                  <a:lnTo>
                    <a:pt x="533039" y="398696"/>
                  </a:lnTo>
                  <a:lnTo>
                    <a:pt x="481035" y="398696"/>
                  </a:lnTo>
                  <a:lnTo>
                    <a:pt x="385694" y="385695"/>
                  </a:lnTo>
                  <a:lnTo>
                    <a:pt x="299021" y="364027"/>
                  </a:lnTo>
                  <a:lnTo>
                    <a:pt x="190680" y="329357"/>
                  </a:lnTo>
                  <a:lnTo>
                    <a:pt x="39003" y="277354"/>
                  </a:lnTo>
                  <a:lnTo>
                    <a:pt x="17334" y="273020"/>
                  </a:lnTo>
                  <a:lnTo>
                    <a:pt x="0" y="277354"/>
                  </a:lnTo>
                  <a:lnTo>
                    <a:pt x="0" y="303356"/>
                  </a:lnTo>
                  <a:lnTo>
                    <a:pt x="13001" y="329357"/>
                  </a:lnTo>
                  <a:lnTo>
                    <a:pt x="56337" y="368360"/>
                  </a:lnTo>
                  <a:lnTo>
                    <a:pt x="134343" y="437699"/>
                  </a:lnTo>
                  <a:lnTo>
                    <a:pt x="247018" y="528705"/>
                  </a:lnTo>
                  <a:lnTo>
                    <a:pt x="329357" y="580709"/>
                  </a:lnTo>
                  <a:lnTo>
                    <a:pt x="442032" y="628379"/>
                  </a:lnTo>
                  <a:lnTo>
                    <a:pt x="494036" y="637047"/>
                  </a:lnTo>
                  <a:lnTo>
                    <a:pt x="550373" y="632713"/>
                  </a:lnTo>
                  <a:lnTo>
                    <a:pt x="823393" y="576375"/>
                  </a:lnTo>
                  <a:lnTo>
                    <a:pt x="1174419" y="502703"/>
                  </a:lnTo>
                  <a:lnTo>
                    <a:pt x="1495109" y="450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1">
              <a:extLst>
                <a:ext uri="{FF2B5EF4-FFF2-40B4-BE49-F238E27FC236}">
                  <a16:creationId xmlns:a16="http://schemas.microsoft.com/office/drawing/2014/main" id="{B44F13CF-285F-480D-B49E-E75D2FB89114}"/>
                </a:ext>
              </a:extLst>
            </p:cNvPr>
            <p:cNvSpPr/>
            <p:nvPr/>
          </p:nvSpPr>
          <p:spPr>
            <a:xfrm rot="16200000">
              <a:off x="5149851" y="3270251"/>
              <a:ext cx="1985963" cy="1909763"/>
            </a:xfrm>
            <a:custGeom>
              <a:avLst/>
              <a:gdLst>
                <a:gd name="connsiteX0" fmla="*/ 1770278 w 1986076"/>
                <a:gd name="connsiteY0" fmla="*/ 259690 h 1909268"/>
                <a:gd name="connsiteX1" fmla="*/ 1839772 w 1986076"/>
                <a:gd name="connsiteY1" fmla="*/ 793700 h 1909268"/>
                <a:gd name="connsiteX2" fmla="*/ 1920240 w 1986076"/>
                <a:gd name="connsiteY2" fmla="*/ 1378916 h 1909268"/>
                <a:gd name="connsiteX3" fmla="*/ 1927555 w 1986076"/>
                <a:gd name="connsiteY3" fmla="*/ 1415492 h 1909268"/>
                <a:gd name="connsiteX4" fmla="*/ 1942185 w 1986076"/>
                <a:gd name="connsiteY4" fmla="*/ 1448410 h 1909268"/>
                <a:gd name="connsiteX5" fmla="*/ 1964131 w 1986076"/>
                <a:gd name="connsiteY5" fmla="*/ 1492301 h 1909268"/>
                <a:gd name="connsiteX6" fmla="*/ 1982419 w 1986076"/>
                <a:gd name="connsiteY6" fmla="*/ 1539850 h 1909268"/>
                <a:gd name="connsiteX7" fmla="*/ 1986076 w 1986076"/>
                <a:gd name="connsiteY7" fmla="*/ 1591056 h 1909268"/>
                <a:gd name="connsiteX8" fmla="*/ 1975104 w 1986076"/>
                <a:gd name="connsiteY8" fmla="*/ 1623975 h 1909268"/>
                <a:gd name="connsiteX9" fmla="*/ 1938528 w 1986076"/>
                <a:gd name="connsiteY9" fmla="*/ 1678839 h 1909268"/>
                <a:gd name="connsiteX10" fmla="*/ 1876348 w 1986076"/>
                <a:gd name="connsiteY10" fmla="*/ 1766621 h 1909268"/>
                <a:gd name="connsiteX11" fmla="*/ 1825142 w 1986076"/>
                <a:gd name="connsiteY11" fmla="*/ 1825143 h 1909268"/>
                <a:gd name="connsiteX12" fmla="*/ 1766620 w 1986076"/>
                <a:gd name="connsiteY12" fmla="*/ 1880007 h 1909268"/>
                <a:gd name="connsiteX13" fmla="*/ 1730044 w 1986076"/>
                <a:gd name="connsiteY13" fmla="*/ 1905610 h 1909268"/>
                <a:gd name="connsiteX14" fmla="*/ 1708099 w 1986076"/>
                <a:gd name="connsiteY14" fmla="*/ 1909268 h 1909268"/>
                <a:gd name="connsiteX15" fmla="*/ 1671523 w 1986076"/>
                <a:gd name="connsiteY15" fmla="*/ 1890980 h 1909268"/>
                <a:gd name="connsiteX16" fmla="*/ 1594713 w 1986076"/>
                <a:gd name="connsiteY16" fmla="*/ 1854404 h 1909268"/>
                <a:gd name="connsiteX17" fmla="*/ 1510588 w 1986076"/>
                <a:gd name="connsiteY17" fmla="*/ 1825143 h 1909268"/>
                <a:gd name="connsiteX18" fmla="*/ 1430121 w 1986076"/>
                <a:gd name="connsiteY18" fmla="*/ 1817828 h 1909268"/>
                <a:gd name="connsiteX19" fmla="*/ 1100937 w 1986076"/>
                <a:gd name="connsiteY19" fmla="*/ 1817828 h 1909268"/>
                <a:gd name="connsiteX20" fmla="*/ 636422 w 1986076"/>
                <a:gd name="connsiteY20" fmla="*/ 1817828 h 1909268"/>
                <a:gd name="connsiteX21" fmla="*/ 274320 w 1986076"/>
                <a:gd name="connsiteY21" fmla="*/ 1821485 h 1909268"/>
                <a:gd name="connsiteX22" fmla="*/ 168249 w 1986076"/>
                <a:gd name="connsiteY22" fmla="*/ 1814170 h 1909268"/>
                <a:gd name="connsiteX23" fmla="*/ 113385 w 1986076"/>
                <a:gd name="connsiteY23" fmla="*/ 1806855 h 1909268"/>
                <a:gd name="connsiteX24" fmla="*/ 47548 w 1986076"/>
                <a:gd name="connsiteY24" fmla="*/ 1792224 h 1909268"/>
                <a:gd name="connsiteX25" fmla="*/ 21945 w 1986076"/>
                <a:gd name="connsiteY25" fmla="*/ 1759306 h 1909268"/>
                <a:gd name="connsiteX26" fmla="*/ 3657 w 1986076"/>
                <a:gd name="connsiteY26" fmla="*/ 1715415 h 1909268"/>
                <a:gd name="connsiteX27" fmla="*/ 0 w 1986076"/>
                <a:gd name="connsiteY27" fmla="*/ 1671524 h 1909268"/>
                <a:gd name="connsiteX28" fmla="*/ 7315 w 1986076"/>
                <a:gd name="connsiteY28" fmla="*/ 1642263 h 1909268"/>
                <a:gd name="connsiteX29" fmla="*/ 25603 w 1986076"/>
                <a:gd name="connsiteY29" fmla="*/ 1613002 h 1909268"/>
                <a:gd name="connsiteX30" fmla="*/ 69494 w 1986076"/>
                <a:gd name="connsiteY30" fmla="*/ 1565453 h 1909268"/>
                <a:gd name="connsiteX31" fmla="*/ 325526 w 1986076"/>
                <a:gd name="connsiteY31" fmla="*/ 1587399 h 1909268"/>
                <a:gd name="connsiteX32" fmla="*/ 757123 w 1986076"/>
                <a:gd name="connsiteY32" fmla="*/ 1591056 h 1909268"/>
                <a:gd name="connsiteX33" fmla="*/ 1349654 w 1986076"/>
                <a:gd name="connsiteY33" fmla="*/ 1594714 h 1909268"/>
                <a:gd name="connsiteX34" fmla="*/ 1656892 w 1986076"/>
                <a:gd name="connsiteY34" fmla="*/ 1594714 h 1909268"/>
                <a:gd name="connsiteX35" fmla="*/ 1704441 w 1986076"/>
                <a:gd name="connsiteY35" fmla="*/ 1587399 h 1909268"/>
                <a:gd name="connsiteX36" fmla="*/ 1737360 w 1986076"/>
                <a:gd name="connsiteY36" fmla="*/ 1576426 h 1909268"/>
                <a:gd name="connsiteX37" fmla="*/ 1759305 w 1986076"/>
                <a:gd name="connsiteY37" fmla="*/ 1554480 h 1909268"/>
                <a:gd name="connsiteX38" fmla="*/ 1770278 w 1986076"/>
                <a:gd name="connsiteY38" fmla="*/ 1521562 h 1909268"/>
                <a:gd name="connsiteX39" fmla="*/ 1762963 w 1986076"/>
                <a:gd name="connsiteY39" fmla="*/ 1466698 h 1909268"/>
                <a:gd name="connsiteX40" fmla="*/ 1726387 w 1986076"/>
                <a:gd name="connsiteY40" fmla="*/ 1196036 h 1909268"/>
                <a:gd name="connsiteX41" fmla="*/ 1561795 w 1986076"/>
                <a:gd name="connsiteY41" fmla="*/ 0 h 1909268"/>
                <a:gd name="connsiteX42" fmla="*/ 1744675 w 1986076"/>
                <a:gd name="connsiteY42" fmla="*/ 3658 h 1909268"/>
                <a:gd name="connsiteX43" fmla="*/ 1755648 w 1986076"/>
                <a:gd name="connsiteY43" fmla="*/ 124359 h 1909268"/>
                <a:gd name="connsiteX44" fmla="*/ 1770278 w 1986076"/>
                <a:gd name="connsiteY44" fmla="*/ 259690 h 190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86076" h="1909268">
                  <a:moveTo>
                    <a:pt x="1770278" y="259690"/>
                  </a:moveTo>
                  <a:lnTo>
                    <a:pt x="1839772" y="793700"/>
                  </a:lnTo>
                  <a:lnTo>
                    <a:pt x="1920240" y="1378916"/>
                  </a:lnTo>
                  <a:lnTo>
                    <a:pt x="1927555" y="1415492"/>
                  </a:lnTo>
                  <a:lnTo>
                    <a:pt x="1942185" y="1448410"/>
                  </a:lnTo>
                  <a:lnTo>
                    <a:pt x="1964131" y="1492301"/>
                  </a:lnTo>
                  <a:lnTo>
                    <a:pt x="1982419" y="1539850"/>
                  </a:lnTo>
                  <a:lnTo>
                    <a:pt x="1986076" y="1591056"/>
                  </a:lnTo>
                  <a:lnTo>
                    <a:pt x="1975104" y="1623975"/>
                  </a:lnTo>
                  <a:lnTo>
                    <a:pt x="1938528" y="1678839"/>
                  </a:lnTo>
                  <a:lnTo>
                    <a:pt x="1876348" y="1766621"/>
                  </a:lnTo>
                  <a:lnTo>
                    <a:pt x="1825142" y="1825143"/>
                  </a:lnTo>
                  <a:lnTo>
                    <a:pt x="1766620" y="1880007"/>
                  </a:lnTo>
                  <a:lnTo>
                    <a:pt x="1730044" y="1905610"/>
                  </a:lnTo>
                  <a:lnTo>
                    <a:pt x="1708099" y="1909268"/>
                  </a:lnTo>
                  <a:lnTo>
                    <a:pt x="1671523" y="1890980"/>
                  </a:lnTo>
                  <a:lnTo>
                    <a:pt x="1594713" y="1854404"/>
                  </a:lnTo>
                  <a:lnTo>
                    <a:pt x="1510588" y="1825143"/>
                  </a:lnTo>
                  <a:lnTo>
                    <a:pt x="1430121" y="1817828"/>
                  </a:lnTo>
                  <a:lnTo>
                    <a:pt x="1100937" y="1817828"/>
                  </a:lnTo>
                  <a:lnTo>
                    <a:pt x="636422" y="1817828"/>
                  </a:lnTo>
                  <a:lnTo>
                    <a:pt x="274320" y="1821485"/>
                  </a:lnTo>
                  <a:lnTo>
                    <a:pt x="168249" y="1814170"/>
                  </a:lnTo>
                  <a:lnTo>
                    <a:pt x="113385" y="1806855"/>
                  </a:lnTo>
                  <a:lnTo>
                    <a:pt x="47548" y="1792224"/>
                  </a:lnTo>
                  <a:lnTo>
                    <a:pt x="21945" y="1759306"/>
                  </a:lnTo>
                  <a:lnTo>
                    <a:pt x="3657" y="1715415"/>
                  </a:lnTo>
                  <a:lnTo>
                    <a:pt x="0" y="1671524"/>
                  </a:lnTo>
                  <a:lnTo>
                    <a:pt x="7315" y="1642263"/>
                  </a:lnTo>
                  <a:lnTo>
                    <a:pt x="25603" y="1613002"/>
                  </a:lnTo>
                  <a:lnTo>
                    <a:pt x="69494" y="1565453"/>
                  </a:lnTo>
                  <a:lnTo>
                    <a:pt x="325526" y="1587399"/>
                  </a:lnTo>
                  <a:lnTo>
                    <a:pt x="757123" y="1591056"/>
                  </a:lnTo>
                  <a:lnTo>
                    <a:pt x="1349654" y="1594714"/>
                  </a:lnTo>
                  <a:lnTo>
                    <a:pt x="1656892" y="1594714"/>
                  </a:lnTo>
                  <a:lnTo>
                    <a:pt x="1704441" y="1587399"/>
                  </a:lnTo>
                  <a:lnTo>
                    <a:pt x="1737360" y="1576426"/>
                  </a:lnTo>
                  <a:lnTo>
                    <a:pt x="1759305" y="1554480"/>
                  </a:lnTo>
                  <a:lnTo>
                    <a:pt x="1770278" y="1521562"/>
                  </a:lnTo>
                  <a:lnTo>
                    <a:pt x="1762963" y="1466698"/>
                  </a:lnTo>
                  <a:lnTo>
                    <a:pt x="1726387" y="1196036"/>
                  </a:lnTo>
                  <a:lnTo>
                    <a:pt x="1561795" y="0"/>
                  </a:lnTo>
                  <a:lnTo>
                    <a:pt x="1744675" y="3658"/>
                  </a:lnTo>
                  <a:lnTo>
                    <a:pt x="1755648" y="124359"/>
                  </a:lnTo>
                  <a:lnTo>
                    <a:pt x="1770278" y="2596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3">
              <a:extLst>
                <a:ext uri="{FF2B5EF4-FFF2-40B4-BE49-F238E27FC236}">
                  <a16:creationId xmlns:a16="http://schemas.microsoft.com/office/drawing/2014/main" id="{15F79611-A4D6-490C-A3E0-2D56FF09220C}"/>
                </a:ext>
              </a:extLst>
            </p:cNvPr>
            <p:cNvSpPr/>
            <p:nvPr/>
          </p:nvSpPr>
          <p:spPr>
            <a:xfrm>
              <a:off x="5165725" y="3779839"/>
              <a:ext cx="1708150" cy="320675"/>
            </a:xfrm>
            <a:custGeom>
              <a:avLst/>
              <a:gdLst>
                <a:gd name="connsiteX0" fmla="*/ 307522 w 1709058"/>
                <a:gd name="connsiteY0" fmla="*/ 152400 h 321129"/>
                <a:gd name="connsiteX1" fmla="*/ 737508 w 1709058"/>
                <a:gd name="connsiteY1" fmla="*/ 92529 h 321129"/>
                <a:gd name="connsiteX2" fmla="*/ 1216479 w 1709058"/>
                <a:gd name="connsiteY2" fmla="*/ 27215 h 321129"/>
                <a:gd name="connsiteX3" fmla="*/ 1311729 w 1709058"/>
                <a:gd name="connsiteY3" fmla="*/ 8165 h 321129"/>
                <a:gd name="connsiteX4" fmla="*/ 1390650 w 1709058"/>
                <a:gd name="connsiteY4" fmla="*/ 0 h 321129"/>
                <a:gd name="connsiteX5" fmla="*/ 1453243 w 1709058"/>
                <a:gd name="connsiteY5" fmla="*/ 0 h 321129"/>
                <a:gd name="connsiteX6" fmla="*/ 1556658 w 1709058"/>
                <a:gd name="connsiteY6" fmla="*/ 10886 h 321129"/>
                <a:gd name="connsiteX7" fmla="*/ 1635579 w 1709058"/>
                <a:gd name="connsiteY7" fmla="*/ 32657 h 321129"/>
                <a:gd name="connsiteX8" fmla="*/ 1703615 w 1709058"/>
                <a:gd name="connsiteY8" fmla="*/ 62593 h 321129"/>
                <a:gd name="connsiteX9" fmla="*/ 1709058 w 1709058"/>
                <a:gd name="connsiteY9" fmla="*/ 190500 h 321129"/>
                <a:gd name="connsiteX10" fmla="*/ 1564822 w 1709058"/>
                <a:gd name="connsiteY10" fmla="*/ 187779 h 321129"/>
                <a:gd name="connsiteX11" fmla="*/ 1289958 w 1709058"/>
                <a:gd name="connsiteY11" fmla="*/ 185057 h 321129"/>
                <a:gd name="connsiteX12" fmla="*/ 1189265 w 1709058"/>
                <a:gd name="connsiteY12" fmla="*/ 195943 h 321129"/>
                <a:gd name="connsiteX13" fmla="*/ 212272 w 1709058"/>
                <a:gd name="connsiteY13" fmla="*/ 318407 h 321129"/>
                <a:gd name="connsiteX14" fmla="*/ 174172 w 1709058"/>
                <a:gd name="connsiteY14" fmla="*/ 321129 h 321129"/>
                <a:gd name="connsiteX15" fmla="*/ 125186 w 1709058"/>
                <a:gd name="connsiteY15" fmla="*/ 310243 h 321129"/>
                <a:gd name="connsiteX16" fmla="*/ 0 w 1709058"/>
                <a:gd name="connsiteY16" fmla="*/ 283029 h 321129"/>
                <a:gd name="connsiteX17" fmla="*/ 0 w 1709058"/>
                <a:gd name="connsiteY17" fmla="*/ 152400 h 321129"/>
                <a:gd name="connsiteX18" fmla="*/ 138793 w 1709058"/>
                <a:gd name="connsiteY18" fmla="*/ 163286 h 321129"/>
                <a:gd name="connsiteX19" fmla="*/ 228600 w 1709058"/>
                <a:gd name="connsiteY19" fmla="*/ 163286 h 321129"/>
                <a:gd name="connsiteX20" fmla="*/ 307522 w 1709058"/>
                <a:gd name="connsiteY20" fmla="*/ 152400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9058" h="321129">
                  <a:moveTo>
                    <a:pt x="307522" y="152400"/>
                  </a:moveTo>
                  <a:lnTo>
                    <a:pt x="737508" y="92529"/>
                  </a:lnTo>
                  <a:lnTo>
                    <a:pt x="1216479" y="27215"/>
                  </a:lnTo>
                  <a:lnTo>
                    <a:pt x="1311729" y="8165"/>
                  </a:lnTo>
                  <a:lnTo>
                    <a:pt x="1390650" y="0"/>
                  </a:lnTo>
                  <a:lnTo>
                    <a:pt x="1453243" y="0"/>
                  </a:lnTo>
                  <a:lnTo>
                    <a:pt x="1556658" y="10886"/>
                  </a:lnTo>
                  <a:lnTo>
                    <a:pt x="1635579" y="32657"/>
                  </a:lnTo>
                  <a:lnTo>
                    <a:pt x="1703615" y="62593"/>
                  </a:lnTo>
                  <a:lnTo>
                    <a:pt x="1709058" y="190500"/>
                  </a:lnTo>
                  <a:lnTo>
                    <a:pt x="1564822" y="187779"/>
                  </a:lnTo>
                  <a:lnTo>
                    <a:pt x="1289958" y="185057"/>
                  </a:lnTo>
                  <a:lnTo>
                    <a:pt x="1189265" y="195943"/>
                  </a:lnTo>
                  <a:lnTo>
                    <a:pt x="212272" y="318407"/>
                  </a:lnTo>
                  <a:lnTo>
                    <a:pt x="174172" y="321129"/>
                  </a:lnTo>
                  <a:lnTo>
                    <a:pt x="125186" y="310243"/>
                  </a:lnTo>
                  <a:lnTo>
                    <a:pt x="0" y="283029"/>
                  </a:lnTo>
                  <a:lnTo>
                    <a:pt x="0" y="152400"/>
                  </a:lnTo>
                  <a:lnTo>
                    <a:pt x="138793" y="163286"/>
                  </a:lnTo>
                  <a:lnTo>
                    <a:pt x="228600" y="163286"/>
                  </a:lnTo>
                  <a:lnTo>
                    <a:pt x="307522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4">
              <a:extLst>
                <a:ext uri="{FF2B5EF4-FFF2-40B4-BE49-F238E27FC236}">
                  <a16:creationId xmlns:a16="http://schemas.microsoft.com/office/drawing/2014/main" id="{4BEE0D61-6039-44B9-94E6-DADB606ED516}"/>
                </a:ext>
              </a:extLst>
            </p:cNvPr>
            <p:cNvSpPr/>
            <p:nvPr/>
          </p:nvSpPr>
          <p:spPr>
            <a:xfrm>
              <a:off x="5167313" y="4294189"/>
              <a:ext cx="1693862" cy="320675"/>
            </a:xfrm>
            <a:custGeom>
              <a:avLst/>
              <a:gdLst>
                <a:gd name="connsiteX0" fmla="*/ 381000 w 1692728"/>
                <a:gd name="connsiteY0" fmla="*/ 146957 h 321129"/>
                <a:gd name="connsiteX1" fmla="*/ 1197428 w 1692728"/>
                <a:gd name="connsiteY1" fmla="*/ 29936 h 321129"/>
                <a:gd name="connsiteX2" fmla="*/ 1249136 w 1692728"/>
                <a:gd name="connsiteY2" fmla="*/ 19050 h 321129"/>
                <a:gd name="connsiteX3" fmla="*/ 1357993 w 1692728"/>
                <a:gd name="connsiteY3" fmla="*/ 0 h 321129"/>
                <a:gd name="connsiteX4" fmla="*/ 1401536 w 1692728"/>
                <a:gd name="connsiteY4" fmla="*/ 0 h 321129"/>
                <a:gd name="connsiteX5" fmla="*/ 1447800 w 1692728"/>
                <a:gd name="connsiteY5" fmla="*/ 0 h 321129"/>
                <a:gd name="connsiteX6" fmla="*/ 1513114 w 1692728"/>
                <a:gd name="connsiteY6" fmla="*/ 10886 h 321129"/>
                <a:gd name="connsiteX7" fmla="*/ 1551214 w 1692728"/>
                <a:gd name="connsiteY7" fmla="*/ 21772 h 321129"/>
                <a:gd name="connsiteX8" fmla="*/ 1643743 w 1692728"/>
                <a:gd name="connsiteY8" fmla="*/ 57150 h 321129"/>
                <a:gd name="connsiteX9" fmla="*/ 1690007 w 1692728"/>
                <a:gd name="connsiteY9" fmla="*/ 87086 h 321129"/>
                <a:gd name="connsiteX10" fmla="*/ 1692728 w 1692728"/>
                <a:gd name="connsiteY10" fmla="*/ 209550 h 321129"/>
                <a:gd name="connsiteX11" fmla="*/ 1540328 w 1692728"/>
                <a:gd name="connsiteY11" fmla="*/ 209550 h 321129"/>
                <a:gd name="connsiteX12" fmla="*/ 1262743 w 1692728"/>
                <a:gd name="connsiteY12" fmla="*/ 209550 h 321129"/>
                <a:gd name="connsiteX13" fmla="*/ 1088571 w 1692728"/>
                <a:gd name="connsiteY13" fmla="*/ 225879 h 321129"/>
                <a:gd name="connsiteX14" fmla="*/ 345621 w 1692728"/>
                <a:gd name="connsiteY14" fmla="*/ 304800 h 321129"/>
                <a:gd name="connsiteX15" fmla="*/ 209550 w 1692728"/>
                <a:gd name="connsiteY15" fmla="*/ 321129 h 321129"/>
                <a:gd name="connsiteX16" fmla="*/ 0 w 1692728"/>
                <a:gd name="connsiteY16" fmla="*/ 291193 h 321129"/>
                <a:gd name="connsiteX17" fmla="*/ 0 w 1692728"/>
                <a:gd name="connsiteY17" fmla="*/ 163286 h 321129"/>
                <a:gd name="connsiteX18" fmla="*/ 125186 w 1692728"/>
                <a:gd name="connsiteY18" fmla="*/ 163286 h 321129"/>
                <a:gd name="connsiteX19" fmla="*/ 239486 w 1692728"/>
                <a:gd name="connsiteY19" fmla="*/ 166007 h 321129"/>
                <a:gd name="connsiteX20" fmla="*/ 381000 w 1692728"/>
                <a:gd name="connsiteY20" fmla="*/ 146957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92728" h="321129">
                  <a:moveTo>
                    <a:pt x="381000" y="146957"/>
                  </a:moveTo>
                  <a:lnTo>
                    <a:pt x="1197428" y="29936"/>
                  </a:lnTo>
                  <a:lnTo>
                    <a:pt x="1249136" y="19050"/>
                  </a:lnTo>
                  <a:lnTo>
                    <a:pt x="1357993" y="0"/>
                  </a:lnTo>
                  <a:lnTo>
                    <a:pt x="1401536" y="0"/>
                  </a:lnTo>
                  <a:lnTo>
                    <a:pt x="1447800" y="0"/>
                  </a:lnTo>
                  <a:lnTo>
                    <a:pt x="1513114" y="10886"/>
                  </a:lnTo>
                  <a:lnTo>
                    <a:pt x="1551214" y="21772"/>
                  </a:lnTo>
                  <a:lnTo>
                    <a:pt x="1643743" y="57150"/>
                  </a:lnTo>
                  <a:lnTo>
                    <a:pt x="1690007" y="87086"/>
                  </a:lnTo>
                  <a:lnTo>
                    <a:pt x="1692728" y="209550"/>
                  </a:lnTo>
                  <a:lnTo>
                    <a:pt x="1540328" y="209550"/>
                  </a:lnTo>
                  <a:lnTo>
                    <a:pt x="1262743" y="209550"/>
                  </a:lnTo>
                  <a:lnTo>
                    <a:pt x="1088571" y="225879"/>
                  </a:lnTo>
                  <a:lnTo>
                    <a:pt x="345621" y="304800"/>
                  </a:lnTo>
                  <a:lnTo>
                    <a:pt x="209550" y="321129"/>
                  </a:lnTo>
                  <a:lnTo>
                    <a:pt x="0" y="291193"/>
                  </a:lnTo>
                  <a:lnTo>
                    <a:pt x="0" y="163286"/>
                  </a:lnTo>
                  <a:lnTo>
                    <a:pt x="125186" y="163286"/>
                  </a:lnTo>
                  <a:lnTo>
                    <a:pt x="239486" y="166007"/>
                  </a:lnTo>
                  <a:lnTo>
                    <a:pt x="381000" y="146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05">
              <a:extLst>
                <a:ext uri="{FF2B5EF4-FFF2-40B4-BE49-F238E27FC236}">
                  <a16:creationId xmlns:a16="http://schemas.microsoft.com/office/drawing/2014/main" id="{C29FA01C-35A8-40FC-A4C1-7916A8AC0B62}"/>
                </a:ext>
              </a:extLst>
            </p:cNvPr>
            <p:cNvSpPr/>
            <p:nvPr/>
          </p:nvSpPr>
          <p:spPr>
            <a:xfrm>
              <a:off x="5176839" y="4873626"/>
              <a:ext cx="1673225" cy="303213"/>
            </a:xfrm>
            <a:custGeom>
              <a:avLst/>
              <a:gdLst>
                <a:gd name="connsiteX0" fmla="*/ 187779 w 1673679"/>
                <a:gd name="connsiteY0" fmla="*/ 130628 h 302078"/>
                <a:gd name="connsiteX1" fmla="*/ 1181100 w 1673679"/>
                <a:gd name="connsiteY1" fmla="*/ 46264 h 302078"/>
                <a:gd name="connsiteX2" fmla="*/ 1673679 w 1673679"/>
                <a:gd name="connsiteY2" fmla="*/ 0 h 302078"/>
                <a:gd name="connsiteX3" fmla="*/ 1597479 w 1673679"/>
                <a:gd name="connsiteY3" fmla="*/ 291192 h 302078"/>
                <a:gd name="connsiteX4" fmla="*/ 1545772 w 1673679"/>
                <a:gd name="connsiteY4" fmla="*/ 255814 h 302078"/>
                <a:gd name="connsiteX5" fmla="*/ 1496786 w 1673679"/>
                <a:gd name="connsiteY5" fmla="*/ 225878 h 302078"/>
                <a:gd name="connsiteX6" fmla="*/ 1453243 w 1673679"/>
                <a:gd name="connsiteY6" fmla="*/ 212271 h 302078"/>
                <a:gd name="connsiteX7" fmla="*/ 1415143 w 1673679"/>
                <a:gd name="connsiteY7" fmla="*/ 209550 h 302078"/>
                <a:gd name="connsiteX8" fmla="*/ 1102179 w 1673679"/>
                <a:gd name="connsiteY8" fmla="*/ 231321 h 302078"/>
                <a:gd name="connsiteX9" fmla="*/ 10886 w 1673679"/>
                <a:gd name="connsiteY9" fmla="*/ 302078 h 302078"/>
                <a:gd name="connsiteX10" fmla="*/ 0 w 1673679"/>
                <a:gd name="connsiteY10" fmla="*/ 146957 h 302078"/>
                <a:gd name="connsiteX11" fmla="*/ 187779 w 1673679"/>
                <a:gd name="connsiteY11" fmla="*/ 130628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3679" h="302078">
                  <a:moveTo>
                    <a:pt x="187779" y="130628"/>
                  </a:moveTo>
                  <a:lnTo>
                    <a:pt x="1181100" y="46264"/>
                  </a:lnTo>
                  <a:lnTo>
                    <a:pt x="1673679" y="0"/>
                  </a:lnTo>
                  <a:lnTo>
                    <a:pt x="1597479" y="291192"/>
                  </a:lnTo>
                  <a:lnTo>
                    <a:pt x="1545772" y="255814"/>
                  </a:lnTo>
                  <a:lnTo>
                    <a:pt x="1496786" y="225878"/>
                  </a:lnTo>
                  <a:lnTo>
                    <a:pt x="1453243" y="212271"/>
                  </a:lnTo>
                  <a:lnTo>
                    <a:pt x="1415143" y="209550"/>
                  </a:lnTo>
                  <a:lnTo>
                    <a:pt x="1102179" y="231321"/>
                  </a:lnTo>
                  <a:lnTo>
                    <a:pt x="10886" y="302078"/>
                  </a:lnTo>
                  <a:lnTo>
                    <a:pt x="0" y="146957"/>
                  </a:lnTo>
                  <a:lnTo>
                    <a:pt x="187779" y="1306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06">
              <a:extLst>
                <a:ext uri="{FF2B5EF4-FFF2-40B4-BE49-F238E27FC236}">
                  <a16:creationId xmlns:a16="http://schemas.microsoft.com/office/drawing/2014/main" id="{106E811E-A290-4E98-AD7A-0AF7E2F07C28}"/>
                </a:ext>
              </a:extLst>
            </p:cNvPr>
            <p:cNvSpPr/>
            <p:nvPr/>
          </p:nvSpPr>
          <p:spPr>
            <a:xfrm>
              <a:off x="4264026" y="5284789"/>
              <a:ext cx="1400175" cy="758825"/>
            </a:xfrm>
            <a:custGeom>
              <a:avLst/>
              <a:gdLst>
                <a:gd name="connsiteX0" fmla="*/ 966107 w 1399011"/>
                <a:gd name="connsiteY0" fmla="*/ 446315 h 759279"/>
                <a:gd name="connsiteX1" fmla="*/ 966107 w 1399011"/>
                <a:gd name="connsiteY1" fmla="*/ 446315 h 759279"/>
                <a:gd name="connsiteX2" fmla="*/ 753835 w 1399011"/>
                <a:gd name="connsiteY2" fmla="*/ 530679 h 759279"/>
                <a:gd name="connsiteX3" fmla="*/ 446314 w 1399011"/>
                <a:gd name="connsiteY3" fmla="*/ 639536 h 759279"/>
                <a:gd name="connsiteX4" fmla="*/ 163285 w 1399011"/>
                <a:gd name="connsiteY4" fmla="*/ 726622 h 759279"/>
                <a:gd name="connsiteX5" fmla="*/ 51707 w 1399011"/>
                <a:gd name="connsiteY5" fmla="*/ 756557 h 759279"/>
                <a:gd name="connsiteX6" fmla="*/ 21771 w 1399011"/>
                <a:gd name="connsiteY6" fmla="*/ 759279 h 759279"/>
                <a:gd name="connsiteX7" fmla="*/ 0 w 1399011"/>
                <a:gd name="connsiteY7" fmla="*/ 748393 h 759279"/>
                <a:gd name="connsiteX8" fmla="*/ 0 w 1399011"/>
                <a:gd name="connsiteY8" fmla="*/ 734786 h 759279"/>
                <a:gd name="connsiteX9" fmla="*/ 19050 w 1399011"/>
                <a:gd name="connsiteY9" fmla="*/ 710293 h 759279"/>
                <a:gd name="connsiteX10" fmla="*/ 68035 w 1399011"/>
                <a:gd name="connsiteY10" fmla="*/ 685800 h 759279"/>
                <a:gd name="connsiteX11" fmla="*/ 261257 w 1399011"/>
                <a:gd name="connsiteY11" fmla="*/ 582386 h 759279"/>
                <a:gd name="connsiteX12" fmla="*/ 576942 w 1399011"/>
                <a:gd name="connsiteY12" fmla="*/ 408215 h 759279"/>
                <a:gd name="connsiteX13" fmla="*/ 898071 w 1399011"/>
                <a:gd name="connsiteY13" fmla="*/ 198665 h 759279"/>
                <a:gd name="connsiteX14" fmla="*/ 955221 w 1399011"/>
                <a:gd name="connsiteY14" fmla="*/ 155122 h 759279"/>
                <a:gd name="connsiteX15" fmla="*/ 971550 w 1399011"/>
                <a:gd name="connsiteY15" fmla="*/ 125186 h 759279"/>
                <a:gd name="connsiteX16" fmla="*/ 974271 w 1399011"/>
                <a:gd name="connsiteY16" fmla="*/ 92529 h 759279"/>
                <a:gd name="connsiteX17" fmla="*/ 971550 w 1399011"/>
                <a:gd name="connsiteY17" fmla="*/ 76200 h 759279"/>
                <a:gd name="connsiteX18" fmla="*/ 955221 w 1399011"/>
                <a:gd name="connsiteY18" fmla="*/ 57150 h 759279"/>
                <a:gd name="connsiteX19" fmla="*/ 925285 w 1399011"/>
                <a:gd name="connsiteY19" fmla="*/ 19050 h 759279"/>
                <a:gd name="connsiteX20" fmla="*/ 982435 w 1399011"/>
                <a:gd name="connsiteY20" fmla="*/ 2722 h 759279"/>
                <a:gd name="connsiteX21" fmla="*/ 1025978 w 1399011"/>
                <a:gd name="connsiteY21" fmla="*/ 0 h 759279"/>
                <a:gd name="connsiteX22" fmla="*/ 1072242 w 1399011"/>
                <a:gd name="connsiteY22" fmla="*/ 2722 h 759279"/>
                <a:gd name="connsiteX23" fmla="*/ 1162050 w 1399011"/>
                <a:gd name="connsiteY23" fmla="*/ 21772 h 759279"/>
                <a:gd name="connsiteX24" fmla="*/ 1246414 w 1399011"/>
                <a:gd name="connsiteY24" fmla="*/ 57150 h 759279"/>
                <a:gd name="connsiteX25" fmla="*/ 1325335 w 1399011"/>
                <a:gd name="connsiteY25" fmla="*/ 103415 h 759279"/>
                <a:gd name="connsiteX26" fmla="*/ 1371600 w 1399011"/>
                <a:gd name="connsiteY26" fmla="*/ 138793 h 759279"/>
                <a:gd name="connsiteX27" fmla="*/ 1393371 w 1399011"/>
                <a:gd name="connsiteY27" fmla="*/ 157843 h 759279"/>
                <a:gd name="connsiteX28" fmla="*/ 1398814 w 1399011"/>
                <a:gd name="connsiteY28" fmla="*/ 185057 h 759279"/>
                <a:gd name="connsiteX29" fmla="*/ 1398814 w 1399011"/>
                <a:gd name="connsiteY29" fmla="*/ 214993 h 759279"/>
                <a:gd name="connsiteX30" fmla="*/ 1387928 w 1399011"/>
                <a:gd name="connsiteY30" fmla="*/ 242207 h 759279"/>
                <a:gd name="connsiteX31" fmla="*/ 1357992 w 1399011"/>
                <a:gd name="connsiteY31" fmla="*/ 272143 h 759279"/>
                <a:gd name="connsiteX32" fmla="*/ 1314450 w 1399011"/>
                <a:gd name="connsiteY32" fmla="*/ 296636 h 759279"/>
                <a:gd name="connsiteX33" fmla="*/ 1126671 w 1399011"/>
                <a:gd name="connsiteY33" fmla="*/ 370115 h 759279"/>
                <a:gd name="connsiteX34" fmla="*/ 966107 w 1399011"/>
                <a:gd name="connsiteY34" fmla="*/ 446315 h 75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9011" h="759279">
                  <a:moveTo>
                    <a:pt x="966107" y="446315"/>
                  </a:moveTo>
                  <a:lnTo>
                    <a:pt x="966107" y="446315"/>
                  </a:lnTo>
                  <a:lnTo>
                    <a:pt x="753835" y="530679"/>
                  </a:lnTo>
                  <a:lnTo>
                    <a:pt x="446314" y="639536"/>
                  </a:lnTo>
                  <a:lnTo>
                    <a:pt x="163285" y="726622"/>
                  </a:lnTo>
                  <a:lnTo>
                    <a:pt x="51707" y="756557"/>
                  </a:lnTo>
                  <a:lnTo>
                    <a:pt x="21771" y="759279"/>
                  </a:lnTo>
                  <a:lnTo>
                    <a:pt x="0" y="748393"/>
                  </a:lnTo>
                  <a:lnTo>
                    <a:pt x="0" y="734786"/>
                  </a:lnTo>
                  <a:lnTo>
                    <a:pt x="19050" y="710293"/>
                  </a:lnTo>
                  <a:lnTo>
                    <a:pt x="68035" y="685800"/>
                  </a:lnTo>
                  <a:lnTo>
                    <a:pt x="261257" y="582386"/>
                  </a:lnTo>
                  <a:lnTo>
                    <a:pt x="576942" y="408215"/>
                  </a:lnTo>
                  <a:lnTo>
                    <a:pt x="898071" y="198665"/>
                  </a:lnTo>
                  <a:lnTo>
                    <a:pt x="955221" y="155122"/>
                  </a:lnTo>
                  <a:lnTo>
                    <a:pt x="971550" y="125186"/>
                  </a:lnTo>
                  <a:lnTo>
                    <a:pt x="974271" y="92529"/>
                  </a:lnTo>
                  <a:lnTo>
                    <a:pt x="971550" y="76200"/>
                  </a:lnTo>
                  <a:lnTo>
                    <a:pt x="955221" y="57150"/>
                  </a:lnTo>
                  <a:lnTo>
                    <a:pt x="925285" y="19050"/>
                  </a:lnTo>
                  <a:lnTo>
                    <a:pt x="982435" y="2722"/>
                  </a:lnTo>
                  <a:lnTo>
                    <a:pt x="1025978" y="0"/>
                  </a:lnTo>
                  <a:lnTo>
                    <a:pt x="1072242" y="2722"/>
                  </a:lnTo>
                  <a:lnTo>
                    <a:pt x="1162050" y="21772"/>
                  </a:lnTo>
                  <a:lnTo>
                    <a:pt x="1246414" y="57150"/>
                  </a:lnTo>
                  <a:lnTo>
                    <a:pt x="1325335" y="103415"/>
                  </a:lnTo>
                  <a:lnTo>
                    <a:pt x="1371600" y="138793"/>
                  </a:lnTo>
                  <a:lnTo>
                    <a:pt x="1393371" y="157843"/>
                  </a:lnTo>
                  <a:cubicBezTo>
                    <a:pt x="1399011" y="183221"/>
                    <a:pt x="1398814" y="173972"/>
                    <a:pt x="1398814" y="185057"/>
                  </a:cubicBezTo>
                  <a:lnTo>
                    <a:pt x="1398814" y="214993"/>
                  </a:lnTo>
                  <a:lnTo>
                    <a:pt x="1387928" y="242207"/>
                  </a:lnTo>
                  <a:lnTo>
                    <a:pt x="1357992" y="272143"/>
                  </a:lnTo>
                  <a:lnTo>
                    <a:pt x="1314450" y="296636"/>
                  </a:lnTo>
                  <a:lnTo>
                    <a:pt x="1126671" y="370115"/>
                  </a:lnTo>
                  <a:lnTo>
                    <a:pt x="966107" y="4463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331133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5A10A96-C127-4019-A19A-7D39DE9587CE}"/>
              </a:ext>
            </a:extLst>
          </p:cNvPr>
          <p:cNvSpPr/>
          <p:nvPr/>
        </p:nvSpPr>
        <p:spPr>
          <a:xfrm>
            <a:off x="3910014" y="1501775"/>
            <a:ext cx="1050925" cy="447675"/>
          </a:xfrm>
          <a:custGeom>
            <a:avLst/>
            <a:gdLst>
              <a:gd name="connsiteX0" fmla="*/ 561975 w 1050131"/>
              <a:gd name="connsiteY0" fmla="*/ 366712 h 447675"/>
              <a:gd name="connsiteX1" fmla="*/ 423862 w 1050131"/>
              <a:gd name="connsiteY1" fmla="*/ 314325 h 447675"/>
              <a:gd name="connsiteX2" fmla="*/ 335756 w 1050131"/>
              <a:gd name="connsiteY2" fmla="*/ 276225 h 447675"/>
              <a:gd name="connsiteX3" fmla="*/ 242887 w 1050131"/>
              <a:gd name="connsiteY3" fmla="*/ 228600 h 447675"/>
              <a:gd name="connsiteX4" fmla="*/ 121443 w 1050131"/>
              <a:gd name="connsiteY4" fmla="*/ 147637 h 447675"/>
              <a:gd name="connsiteX5" fmla="*/ 23812 w 1050131"/>
              <a:gd name="connsiteY5" fmla="*/ 73819 h 447675"/>
              <a:gd name="connsiteX6" fmla="*/ 9525 w 1050131"/>
              <a:gd name="connsiteY6" fmla="*/ 57150 h 447675"/>
              <a:gd name="connsiteX7" fmla="*/ 0 w 1050131"/>
              <a:gd name="connsiteY7" fmla="*/ 35719 h 447675"/>
              <a:gd name="connsiteX8" fmla="*/ 0 w 1050131"/>
              <a:gd name="connsiteY8" fmla="*/ 11906 h 447675"/>
              <a:gd name="connsiteX9" fmla="*/ 7143 w 1050131"/>
              <a:gd name="connsiteY9" fmla="*/ 0 h 447675"/>
              <a:gd name="connsiteX10" fmla="*/ 33337 w 1050131"/>
              <a:gd name="connsiteY10" fmla="*/ 0 h 447675"/>
              <a:gd name="connsiteX11" fmla="*/ 69056 w 1050131"/>
              <a:gd name="connsiteY11" fmla="*/ 11906 h 447675"/>
              <a:gd name="connsiteX12" fmla="*/ 261937 w 1050131"/>
              <a:gd name="connsiteY12" fmla="*/ 71437 h 447675"/>
              <a:gd name="connsiteX13" fmla="*/ 459581 w 1050131"/>
              <a:gd name="connsiteY13" fmla="*/ 119062 h 447675"/>
              <a:gd name="connsiteX14" fmla="*/ 711993 w 1050131"/>
              <a:gd name="connsiteY14" fmla="*/ 164306 h 447675"/>
              <a:gd name="connsiteX15" fmla="*/ 902493 w 1050131"/>
              <a:gd name="connsiteY15" fmla="*/ 190500 h 447675"/>
              <a:gd name="connsiteX16" fmla="*/ 926306 w 1050131"/>
              <a:gd name="connsiteY16" fmla="*/ 200025 h 447675"/>
              <a:gd name="connsiteX17" fmla="*/ 971550 w 1050131"/>
              <a:gd name="connsiteY17" fmla="*/ 228600 h 447675"/>
              <a:gd name="connsiteX18" fmla="*/ 997743 w 1050131"/>
              <a:gd name="connsiteY18" fmla="*/ 250031 h 447675"/>
              <a:gd name="connsiteX19" fmla="*/ 1014412 w 1050131"/>
              <a:gd name="connsiteY19" fmla="*/ 264319 h 447675"/>
              <a:gd name="connsiteX20" fmla="*/ 1031081 w 1050131"/>
              <a:gd name="connsiteY20" fmla="*/ 285750 h 447675"/>
              <a:gd name="connsiteX21" fmla="*/ 1042987 w 1050131"/>
              <a:gd name="connsiteY21" fmla="*/ 304800 h 447675"/>
              <a:gd name="connsiteX22" fmla="*/ 1050131 w 1050131"/>
              <a:gd name="connsiteY22" fmla="*/ 328612 h 447675"/>
              <a:gd name="connsiteX23" fmla="*/ 1050131 w 1050131"/>
              <a:gd name="connsiteY23" fmla="*/ 350044 h 447675"/>
              <a:gd name="connsiteX24" fmla="*/ 1042987 w 1050131"/>
              <a:gd name="connsiteY24" fmla="*/ 388144 h 447675"/>
              <a:gd name="connsiteX25" fmla="*/ 1026318 w 1050131"/>
              <a:gd name="connsiteY25" fmla="*/ 414337 h 447675"/>
              <a:gd name="connsiteX26" fmla="*/ 1007268 w 1050131"/>
              <a:gd name="connsiteY26" fmla="*/ 431006 h 447675"/>
              <a:gd name="connsiteX27" fmla="*/ 973931 w 1050131"/>
              <a:gd name="connsiteY27" fmla="*/ 440531 h 447675"/>
              <a:gd name="connsiteX28" fmla="*/ 914400 w 1050131"/>
              <a:gd name="connsiteY28" fmla="*/ 447675 h 447675"/>
              <a:gd name="connsiteX29" fmla="*/ 816768 w 1050131"/>
              <a:gd name="connsiteY29" fmla="*/ 435769 h 447675"/>
              <a:gd name="connsiteX30" fmla="*/ 561975 w 1050131"/>
              <a:gd name="connsiteY30" fmla="*/ 36671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50131" h="447675">
                <a:moveTo>
                  <a:pt x="561975" y="366712"/>
                </a:moveTo>
                <a:lnTo>
                  <a:pt x="423862" y="314325"/>
                </a:lnTo>
                <a:lnTo>
                  <a:pt x="335756" y="276225"/>
                </a:lnTo>
                <a:lnTo>
                  <a:pt x="242887" y="228600"/>
                </a:lnTo>
                <a:lnTo>
                  <a:pt x="121443" y="147637"/>
                </a:lnTo>
                <a:lnTo>
                  <a:pt x="23812" y="73819"/>
                </a:lnTo>
                <a:lnTo>
                  <a:pt x="9525" y="57150"/>
                </a:lnTo>
                <a:lnTo>
                  <a:pt x="0" y="35719"/>
                </a:lnTo>
                <a:lnTo>
                  <a:pt x="0" y="11906"/>
                </a:lnTo>
                <a:lnTo>
                  <a:pt x="7143" y="0"/>
                </a:lnTo>
                <a:lnTo>
                  <a:pt x="33337" y="0"/>
                </a:lnTo>
                <a:lnTo>
                  <a:pt x="69056" y="11906"/>
                </a:lnTo>
                <a:lnTo>
                  <a:pt x="261937" y="71437"/>
                </a:lnTo>
                <a:lnTo>
                  <a:pt x="459581" y="119062"/>
                </a:lnTo>
                <a:lnTo>
                  <a:pt x="711993" y="164306"/>
                </a:lnTo>
                <a:lnTo>
                  <a:pt x="902493" y="190500"/>
                </a:lnTo>
                <a:lnTo>
                  <a:pt x="926306" y="200025"/>
                </a:lnTo>
                <a:lnTo>
                  <a:pt x="971550" y="228600"/>
                </a:lnTo>
                <a:lnTo>
                  <a:pt x="997743" y="250031"/>
                </a:lnTo>
                <a:lnTo>
                  <a:pt x="1014412" y="264319"/>
                </a:lnTo>
                <a:lnTo>
                  <a:pt x="1031081" y="285750"/>
                </a:lnTo>
                <a:lnTo>
                  <a:pt x="1042987" y="304800"/>
                </a:lnTo>
                <a:lnTo>
                  <a:pt x="1050131" y="328612"/>
                </a:lnTo>
                <a:lnTo>
                  <a:pt x="1050131" y="350044"/>
                </a:lnTo>
                <a:lnTo>
                  <a:pt x="1042987" y="388144"/>
                </a:lnTo>
                <a:lnTo>
                  <a:pt x="1026318" y="414337"/>
                </a:lnTo>
                <a:lnTo>
                  <a:pt x="1007268" y="431006"/>
                </a:lnTo>
                <a:lnTo>
                  <a:pt x="973931" y="440531"/>
                </a:lnTo>
                <a:lnTo>
                  <a:pt x="914400" y="447675"/>
                </a:lnTo>
                <a:lnTo>
                  <a:pt x="816768" y="435769"/>
                </a:lnTo>
                <a:lnTo>
                  <a:pt x="561975" y="3667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EFFA518-9960-4241-A83A-4588480A4E8B}"/>
              </a:ext>
            </a:extLst>
          </p:cNvPr>
          <p:cNvSpPr/>
          <p:nvPr/>
        </p:nvSpPr>
        <p:spPr>
          <a:xfrm>
            <a:off x="3529013" y="2270125"/>
            <a:ext cx="1651000" cy="536575"/>
          </a:xfrm>
          <a:custGeom>
            <a:avLst/>
            <a:gdLst>
              <a:gd name="connsiteX0" fmla="*/ 1095375 w 1650206"/>
              <a:gd name="connsiteY0" fmla="*/ 326231 h 535781"/>
              <a:gd name="connsiteX1" fmla="*/ 778668 w 1650206"/>
              <a:gd name="connsiteY1" fmla="*/ 407193 h 535781"/>
              <a:gd name="connsiteX2" fmla="*/ 547687 w 1650206"/>
              <a:gd name="connsiteY2" fmla="*/ 476250 h 535781"/>
              <a:gd name="connsiteX3" fmla="*/ 452437 w 1650206"/>
              <a:gd name="connsiteY3" fmla="*/ 511968 h 535781"/>
              <a:gd name="connsiteX4" fmla="*/ 416718 w 1650206"/>
              <a:gd name="connsiteY4" fmla="*/ 526256 h 535781"/>
              <a:gd name="connsiteX5" fmla="*/ 378618 w 1650206"/>
              <a:gd name="connsiteY5" fmla="*/ 535781 h 535781"/>
              <a:gd name="connsiteX6" fmla="*/ 333375 w 1650206"/>
              <a:gd name="connsiteY6" fmla="*/ 533400 h 535781"/>
              <a:gd name="connsiteX7" fmla="*/ 295275 w 1650206"/>
              <a:gd name="connsiteY7" fmla="*/ 523875 h 535781"/>
              <a:gd name="connsiteX8" fmla="*/ 257175 w 1650206"/>
              <a:gd name="connsiteY8" fmla="*/ 504825 h 535781"/>
              <a:gd name="connsiteX9" fmla="*/ 190500 w 1650206"/>
              <a:gd name="connsiteY9" fmla="*/ 459581 h 535781"/>
              <a:gd name="connsiteX10" fmla="*/ 121443 w 1650206"/>
              <a:gd name="connsiteY10" fmla="*/ 392906 h 535781"/>
              <a:gd name="connsiteX11" fmla="*/ 54768 w 1650206"/>
              <a:gd name="connsiteY11" fmla="*/ 311943 h 535781"/>
              <a:gd name="connsiteX12" fmla="*/ 21431 w 1650206"/>
              <a:gd name="connsiteY12" fmla="*/ 269081 h 535781"/>
              <a:gd name="connsiteX13" fmla="*/ 7143 w 1650206"/>
              <a:gd name="connsiteY13" fmla="*/ 240506 h 535781"/>
              <a:gd name="connsiteX14" fmla="*/ 0 w 1650206"/>
              <a:gd name="connsiteY14" fmla="*/ 219075 h 535781"/>
              <a:gd name="connsiteX15" fmla="*/ 2381 w 1650206"/>
              <a:gd name="connsiteY15" fmla="*/ 202406 h 535781"/>
              <a:gd name="connsiteX16" fmla="*/ 7143 w 1650206"/>
              <a:gd name="connsiteY16" fmla="*/ 190500 h 535781"/>
              <a:gd name="connsiteX17" fmla="*/ 28575 w 1650206"/>
              <a:gd name="connsiteY17" fmla="*/ 190500 h 535781"/>
              <a:gd name="connsiteX18" fmla="*/ 57150 w 1650206"/>
              <a:gd name="connsiteY18" fmla="*/ 207168 h 535781"/>
              <a:gd name="connsiteX19" fmla="*/ 119062 w 1650206"/>
              <a:gd name="connsiteY19" fmla="*/ 242887 h 535781"/>
              <a:gd name="connsiteX20" fmla="*/ 169068 w 1650206"/>
              <a:gd name="connsiteY20" fmla="*/ 271462 h 535781"/>
              <a:gd name="connsiteX21" fmla="*/ 209550 w 1650206"/>
              <a:gd name="connsiteY21" fmla="*/ 288131 h 535781"/>
              <a:gd name="connsiteX22" fmla="*/ 257175 w 1650206"/>
              <a:gd name="connsiteY22" fmla="*/ 302418 h 535781"/>
              <a:gd name="connsiteX23" fmla="*/ 297656 w 1650206"/>
              <a:gd name="connsiteY23" fmla="*/ 307181 h 535781"/>
              <a:gd name="connsiteX24" fmla="*/ 345281 w 1650206"/>
              <a:gd name="connsiteY24" fmla="*/ 304800 h 535781"/>
              <a:gd name="connsiteX25" fmla="*/ 473868 w 1650206"/>
              <a:gd name="connsiteY25" fmla="*/ 273843 h 535781"/>
              <a:gd name="connsiteX26" fmla="*/ 862012 w 1650206"/>
              <a:gd name="connsiteY26" fmla="*/ 176212 h 535781"/>
              <a:gd name="connsiteX27" fmla="*/ 1238250 w 1650206"/>
              <a:gd name="connsiteY27" fmla="*/ 71437 h 535781"/>
              <a:gd name="connsiteX28" fmla="*/ 1354931 w 1650206"/>
              <a:gd name="connsiteY28" fmla="*/ 0 h 535781"/>
              <a:gd name="connsiteX29" fmla="*/ 1423987 w 1650206"/>
              <a:gd name="connsiteY29" fmla="*/ 14287 h 535781"/>
              <a:gd name="connsiteX30" fmla="*/ 1516856 w 1650206"/>
              <a:gd name="connsiteY30" fmla="*/ 40481 h 535781"/>
              <a:gd name="connsiteX31" fmla="*/ 1581150 w 1650206"/>
              <a:gd name="connsiteY31" fmla="*/ 61912 h 535781"/>
              <a:gd name="connsiteX32" fmla="*/ 1614487 w 1650206"/>
              <a:gd name="connsiteY32" fmla="*/ 78581 h 535781"/>
              <a:gd name="connsiteX33" fmla="*/ 1633537 w 1650206"/>
              <a:gd name="connsiteY33" fmla="*/ 95250 h 535781"/>
              <a:gd name="connsiteX34" fmla="*/ 1647825 w 1650206"/>
              <a:gd name="connsiteY34" fmla="*/ 116681 h 535781"/>
              <a:gd name="connsiteX35" fmla="*/ 1650206 w 1650206"/>
              <a:gd name="connsiteY35" fmla="*/ 135731 h 535781"/>
              <a:gd name="connsiteX36" fmla="*/ 1647825 w 1650206"/>
              <a:gd name="connsiteY36" fmla="*/ 159543 h 535781"/>
              <a:gd name="connsiteX37" fmla="*/ 1624012 w 1650206"/>
              <a:gd name="connsiteY37" fmla="*/ 185737 h 535781"/>
              <a:gd name="connsiteX38" fmla="*/ 1581150 w 1650206"/>
              <a:gd name="connsiteY38" fmla="*/ 209550 h 535781"/>
              <a:gd name="connsiteX39" fmla="*/ 1512093 w 1650206"/>
              <a:gd name="connsiteY39" fmla="*/ 233362 h 535781"/>
              <a:gd name="connsiteX40" fmla="*/ 1354931 w 1650206"/>
              <a:gd name="connsiteY40" fmla="*/ 264318 h 535781"/>
              <a:gd name="connsiteX41" fmla="*/ 1095375 w 1650206"/>
              <a:gd name="connsiteY41" fmla="*/ 326231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50206" h="535781">
                <a:moveTo>
                  <a:pt x="1095375" y="326231"/>
                </a:moveTo>
                <a:lnTo>
                  <a:pt x="778668" y="407193"/>
                </a:lnTo>
                <a:lnTo>
                  <a:pt x="547687" y="476250"/>
                </a:lnTo>
                <a:lnTo>
                  <a:pt x="452437" y="511968"/>
                </a:lnTo>
                <a:lnTo>
                  <a:pt x="416718" y="526256"/>
                </a:lnTo>
                <a:lnTo>
                  <a:pt x="378618" y="535781"/>
                </a:lnTo>
                <a:lnTo>
                  <a:pt x="333375" y="533400"/>
                </a:lnTo>
                <a:lnTo>
                  <a:pt x="295275" y="523875"/>
                </a:lnTo>
                <a:lnTo>
                  <a:pt x="257175" y="504825"/>
                </a:lnTo>
                <a:lnTo>
                  <a:pt x="190500" y="459581"/>
                </a:lnTo>
                <a:lnTo>
                  <a:pt x="121443" y="392906"/>
                </a:lnTo>
                <a:lnTo>
                  <a:pt x="54768" y="311943"/>
                </a:lnTo>
                <a:lnTo>
                  <a:pt x="21431" y="269081"/>
                </a:lnTo>
                <a:lnTo>
                  <a:pt x="7143" y="240506"/>
                </a:lnTo>
                <a:lnTo>
                  <a:pt x="0" y="219075"/>
                </a:lnTo>
                <a:lnTo>
                  <a:pt x="2381" y="202406"/>
                </a:lnTo>
                <a:lnTo>
                  <a:pt x="7143" y="190500"/>
                </a:lnTo>
                <a:lnTo>
                  <a:pt x="28575" y="190500"/>
                </a:lnTo>
                <a:lnTo>
                  <a:pt x="57150" y="207168"/>
                </a:lnTo>
                <a:lnTo>
                  <a:pt x="119062" y="242887"/>
                </a:lnTo>
                <a:lnTo>
                  <a:pt x="169068" y="271462"/>
                </a:lnTo>
                <a:lnTo>
                  <a:pt x="209550" y="288131"/>
                </a:lnTo>
                <a:lnTo>
                  <a:pt x="257175" y="302418"/>
                </a:lnTo>
                <a:lnTo>
                  <a:pt x="297656" y="307181"/>
                </a:lnTo>
                <a:lnTo>
                  <a:pt x="345281" y="304800"/>
                </a:lnTo>
                <a:lnTo>
                  <a:pt x="473868" y="273843"/>
                </a:lnTo>
                <a:lnTo>
                  <a:pt x="862012" y="176212"/>
                </a:lnTo>
                <a:lnTo>
                  <a:pt x="1238250" y="71437"/>
                </a:lnTo>
                <a:lnTo>
                  <a:pt x="1354931" y="0"/>
                </a:lnTo>
                <a:lnTo>
                  <a:pt x="1423987" y="14287"/>
                </a:lnTo>
                <a:lnTo>
                  <a:pt x="1516856" y="40481"/>
                </a:lnTo>
                <a:lnTo>
                  <a:pt x="1581150" y="61912"/>
                </a:lnTo>
                <a:lnTo>
                  <a:pt x="1614487" y="78581"/>
                </a:lnTo>
                <a:lnTo>
                  <a:pt x="1633537" y="95250"/>
                </a:lnTo>
                <a:lnTo>
                  <a:pt x="1647825" y="116681"/>
                </a:lnTo>
                <a:lnTo>
                  <a:pt x="1650206" y="135731"/>
                </a:lnTo>
                <a:lnTo>
                  <a:pt x="1647825" y="159543"/>
                </a:lnTo>
                <a:lnTo>
                  <a:pt x="1624012" y="185737"/>
                </a:lnTo>
                <a:lnTo>
                  <a:pt x="1581150" y="209550"/>
                </a:lnTo>
                <a:lnTo>
                  <a:pt x="1512093" y="233362"/>
                </a:lnTo>
                <a:lnTo>
                  <a:pt x="1354931" y="264318"/>
                </a:lnTo>
                <a:lnTo>
                  <a:pt x="1095375" y="3262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AF25725-826E-4FBA-8563-8DEAC68599F1}"/>
              </a:ext>
            </a:extLst>
          </p:cNvPr>
          <p:cNvSpPr/>
          <p:nvPr/>
        </p:nvSpPr>
        <p:spPr>
          <a:xfrm>
            <a:off x="3976689" y="3054350"/>
            <a:ext cx="941387" cy="295275"/>
          </a:xfrm>
          <a:custGeom>
            <a:avLst/>
            <a:gdLst>
              <a:gd name="connsiteX0" fmla="*/ 592931 w 940593"/>
              <a:gd name="connsiteY0" fmla="*/ 261937 h 295275"/>
              <a:gd name="connsiteX1" fmla="*/ 447675 w 940593"/>
              <a:gd name="connsiteY1" fmla="*/ 283369 h 295275"/>
              <a:gd name="connsiteX2" fmla="*/ 335756 w 940593"/>
              <a:gd name="connsiteY2" fmla="*/ 292894 h 295275"/>
              <a:gd name="connsiteX3" fmla="*/ 257175 w 940593"/>
              <a:gd name="connsiteY3" fmla="*/ 295275 h 295275"/>
              <a:gd name="connsiteX4" fmla="*/ 214312 w 940593"/>
              <a:gd name="connsiteY4" fmla="*/ 288131 h 295275"/>
              <a:gd name="connsiteX5" fmla="*/ 173831 w 940593"/>
              <a:gd name="connsiteY5" fmla="*/ 278606 h 295275"/>
              <a:gd name="connsiteX6" fmla="*/ 133350 w 940593"/>
              <a:gd name="connsiteY6" fmla="*/ 259556 h 295275"/>
              <a:gd name="connsiteX7" fmla="*/ 88106 w 940593"/>
              <a:gd name="connsiteY7" fmla="*/ 233362 h 295275"/>
              <a:gd name="connsiteX8" fmla="*/ 52387 w 940593"/>
              <a:gd name="connsiteY8" fmla="*/ 204787 h 295275"/>
              <a:gd name="connsiteX9" fmla="*/ 21431 w 940593"/>
              <a:gd name="connsiteY9" fmla="*/ 173831 h 295275"/>
              <a:gd name="connsiteX10" fmla="*/ 7143 w 940593"/>
              <a:gd name="connsiteY10" fmla="*/ 154781 h 295275"/>
              <a:gd name="connsiteX11" fmla="*/ 0 w 940593"/>
              <a:gd name="connsiteY11" fmla="*/ 130969 h 295275"/>
              <a:gd name="connsiteX12" fmla="*/ 0 w 940593"/>
              <a:gd name="connsiteY12" fmla="*/ 114300 h 295275"/>
              <a:gd name="connsiteX13" fmla="*/ 4762 w 940593"/>
              <a:gd name="connsiteY13" fmla="*/ 100012 h 295275"/>
              <a:gd name="connsiteX14" fmla="*/ 21431 w 940593"/>
              <a:gd name="connsiteY14" fmla="*/ 95250 h 295275"/>
              <a:gd name="connsiteX15" fmla="*/ 45243 w 940593"/>
              <a:gd name="connsiteY15" fmla="*/ 104775 h 295275"/>
              <a:gd name="connsiteX16" fmla="*/ 88106 w 940593"/>
              <a:gd name="connsiteY16" fmla="*/ 121444 h 295275"/>
              <a:gd name="connsiteX17" fmla="*/ 140493 w 940593"/>
              <a:gd name="connsiteY17" fmla="*/ 133350 h 295275"/>
              <a:gd name="connsiteX18" fmla="*/ 185737 w 940593"/>
              <a:gd name="connsiteY18" fmla="*/ 135731 h 295275"/>
              <a:gd name="connsiteX19" fmla="*/ 235743 w 940593"/>
              <a:gd name="connsiteY19" fmla="*/ 130969 h 295275"/>
              <a:gd name="connsiteX20" fmla="*/ 311943 w 940593"/>
              <a:gd name="connsiteY20" fmla="*/ 119062 h 295275"/>
              <a:gd name="connsiteX21" fmla="*/ 414337 w 940593"/>
              <a:gd name="connsiteY21" fmla="*/ 97631 h 295275"/>
              <a:gd name="connsiteX22" fmla="*/ 523875 w 940593"/>
              <a:gd name="connsiteY22" fmla="*/ 64294 h 295275"/>
              <a:gd name="connsiteX23" fmla="*/ 666750 w 940593"/>
              <a:gd name="connsiteY23" fmla="*/ 0 h 295275"/>
              <a:gd name="connsiteX24" fmla="*/ 752475 w 940593"/>
              <a:gd name="connsiteY24" fmla="*/ 2381 h 295275"/>
              <a:gd name="connsiteX25" fmla="*/ 826293 w 940593"/>
              <a:gd name="connsiteY25" fmla="*/ 11906 h 295275"/>
              <a:gd name="connsiteX26" fmla="*/ 873918 w 940593"/>
              <a:gd name="connsiteY26" fmla="*/ 26194 h 295275"/>
              <a:gd name="connsiteX27" fmla="*/ 912018 w 940593"/>
              <a:gd name="connsiteY27" fmla="*/ 45244 h 295275"/>
              <a:gd name="connsiteX28" fmla="*/ 931068 w 940593"/>
              <a:gd name="connsiteY28" fmla="*/ 61912 h 295275"/>
              <a:gd name="connsiteX29" fmla="*/ 940593 w 940593"/>
              <a:gd name="connsiteY29" fmla="*/ 85725 h 295275"/>
              <a:gd name="connsiteX30" fmla="*/ 940593 w 940593"/>
              <a:gd name="connsiteY30" fmla="*/ 114300 h 295275"/>
              <a:gd name="connsiteX31" fmla="*/ 933450 w 940593"/>
              <a:gd name="connsiteY31" fmla="*/ 135731 h 295275"/>
              <a:gd name="connsiteX32" fmla="*/ 909637 w 940593"/>
              <a:gd name="connsiteY32" fmla="*/ 157162 h 295275"/>
              <a:gd name="connsiteX33" fmla="*/ 854868 w 940593"/>
              <a:gd name="connsiteY33" fmla="*/ 183356 h 295275"/>
              <a:gd name="connsiteX34" fmla="*/ 769143 w 940593"/>
              <a:gd name="connsiteY34" fmla="*/ 216694 h 295275"/>
              <a:gd name="connsiteX35" fmla="*/ 592931 w 940593"/>
              <a:gd name="connsiteY35" fmla="*/ 261937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40593" h="295275">
                <a:moveTo>
                  <a:pt x="592931" y="261937"/>
                </a:moveTo>
                <a:lnTo>
                  <a:pt x="447675" y="283369"/>
                </a:lnTo>
                <a:lnTo>
                  <a:pt x="335756" y="292894"/>
                </a:lnTo>
                <a:lnTo>
                  <a:pt x="257175" y="295275"/>
                </a:lnTo>
                <a:lnTo>
                  <a:pt x="214312" y="288131"/>
                </a:lnTo>
                <a:lnTo>
                  <a:pt x="173831" y="278606"/>
                </a:lnTo>
                <a:lnTo>
                  <a:pt x="133350" y="259556"/>
                </a:lnTo>
                <a:lnTo>
                  <a:pt x="88106" y="233362"/>
                </a:lnTo>
                <a:lnTo>
                  <a:pt x="52387" y="204787"/>
                </a:lnTo>
                <a:lnTo>
                  <a:pt x="21431" y="173831"/>
                </a:lnTo>
                <a:lnTo>
                  <a:pt x="7143" y="154781"/>
                </a:lnTo>
                <a:lnTo>
                  <a:pt x="0" y="130969"/>
                </a:lnTo>
                <a:lnTo>
                  <a:pt x="0" y="114300"/>
                </a:lnTo>
                <a:lnTo>
                  <a:pt x="4762" y="100012"/>
                </a:lnTo>
                <a:lnTo>
                  <a:pt x="21431" y="95250"/>
                </a:lnTo>
                <a:lnTo>
                  <a:pt x="45243" y="104775"/>
                </a:lnTo>
                <a:lnTo>
                  <a:pt x="88106" y="121444"/>
                </a:lnTo>
                <a:lnTo>
                  <a:pt x="140493" y="133350"/>
                </a:lnTo>
                <a:lnTo>
                  <a:pt x="185737" y="135731"/>
                </a:lnTo>
                <a:lnTo>
                  <a:pt x="235743" y="130969"/>
                </a:lnTo>
                <a:lnTo>
                  <a:pt x="311943" y="119062"/>
                </a:lnTo>
                <a:lnTo>
                  <a:pt x="414337" y="97631"/>
                </a:lnTo>
                <a:lnTo>
                  <a:pt x="523875" y="64294"/>
                </a:lnTo>
                <a:lnTo>
                  <a:pt x="666750" y="0"/>
                </a:lnTo>
                <a:lnTo>
                  <a:pt x="752475" y="2381"/>
                </a:lnTo>
                <a:lnTo>
                  <a:pt x="826293" y="11906"/>
                </a:lnTo>
                <a:lnTo>
                  <a:pt x="873918" y="26194"/>
                </a:lnTo>
                <a:lnTo>
                  <a:pt x="912018" y="45244"/>
                </a:lnTo>
                <a:lnTo>
                  <a:pt x="931068" y="61912"/>
                </a:lnTo>
                <a:lnTo>
                  <a:pt x="940593" y="85725"/>
                </a:lnTo>
                <a:lnTo>
                  <a:pt x="940593" y="114300"/>
                </a:lnTo>
                <a:lnTo>
                  <a:pt x="933450" y="135731"/>
                </a:lnTo>
                <a:lnTo>
                  <a:pt x="909637" y="157162"/>
                </a:lnTo>
                <a:lnTo>
                  <a:pt x="854868" y="183356"/>
                </a:lnTo>
                <a:lnTo>
                  <a:pt x="769143" y="216694"/>
                </a:lnTo>
                <a:lnTo>
                  <a:pt x="592931" y="261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5AE07A1-0AA0-4712-B741-D3391EB5330A}"/>
              </a:ext>
            </a:extLst>
          </p:cNvPr>
          <p:cNvSpPr/>
          <p:nvPr/>
        </p:nvSpPr>
        <p:spPr>
          <a:xfrm>
            <a:off x="3932238" y="3635375"/>
            <a:ext cx="1001712" cy="314325"/>
          </a:xfrm>
          <a:custGeom>
            <a:avLst/>
            <a:gdLst>
              <a:gd name="connsiteX0" fmla="*/ 583406 w 1002506"/>
              <a:gd name="connsiteY0" fmla="*/ 283369 h 314325"/>
              <a:gd name="connsiteX1" fmla="*/ 435769 w 1002506"/>
              <a:gd name="connsiteY1" fmla="*/ 307181 h 314325"/>
              <a:gd name="connsiteX2" fmla="*/ 359569 w 1002506"/>
              <a:gd name="connsiteY2" fmla="*/ 314325 h 314325"/>
              <a:gd name="connsiteX3" fmla="*/ 304800 w 1002506"/>
              <a:gd name="connsiteY3" fmla="*/ 314325 h 314325"/>
              <a:gd name="connsiteX4" fmla="*/ 254794 w 1002506"/>
              <a:gd name="connsiteY4" fmla="*/ 311944 h 314325"/>
              <a:gd name="connsiteX5" fmla="*/ 195262 w 1002506"/>
              <a:gd name="connsiteY5" fmla="*/ 302419 h 314325"/>
              <a:gd name="connsiteX6" fmla="*/ 152400 w 1002506"/>
              <a:gd name="connsiteY6" fmla="*/ 285750 h 314325"/>
              <a:gd name="connsiteX7" fmla="*/ 90487 w 1002506"/>
              <a:gd name="connsiteY7" fmla="*/ 252412 h 314325"/>
              <a:gd name="connsiteX8" fmla="*/ 45244 w 1002506"/>
              <a:gd name="connsiteY8" fmla="*/ 219075 h 314325"/>
              <a:gd name="connsiteX9" fmla="*/ 21431 w 1002506"/>
              <a:gd name="connsiteY9" fmla="*/ 195262 h 314325"/>
              <a:gd name="connsiteX10" fmla="*/ 7144 w 1002506"/>
              <a:gd name="connsiteY10" fmla="*/ 171450 h 314325"/>
              <a:gd name="connsiteX11" fmla="*/ 0 w 1002506"/>
              <a:gd name="connsiteY11" fmla="*/ 145256 h 314325"/>
              <a:gd name="connsiteX12" fmla="*/ 2381 w 1002506"/>
              <a:gd name="connsiteY12" fmla="*/ 126206 h 314325"/>
              <a:gd name="connsiteX13" fmla="*/ 14287 w 1002506"/>
              <a:gd name="connsiteY13" fmla="*/ 116681 h 314325"/>
              <a:gd name="connsiteX14" fmla="*/ 30956 w 1002506"/>
              <a:gd name="connsiteY14" fmla="*/ 116681 h 314325"/>
              <a:gd name="connsiteX15" fmla="*/ 61912 w 1002506"/>
              <a:gd name="connsiteY15" fmla="*/ 138112 h 314325"/>
              <a:gd name="connsiteX16" fmla="*/ 104775 w 1002506"/>
              <a:gd name="connsiteY16" fmla="*/ 157162 h 314325"/>
              <a:gd name="connsiteX17" fmla="*/ 152400 w 1002506"/>
              <a:gd name="connsiteY17" fmla="*/ 169069 h 314325"/>
              <a:gd name="connsiteX18" fmla="*/ 214312 w 1002506"/>
              <a:gd name="connsiteY18" fmla="*/ 176212 h 314325"/>
              <a:gd name="connsiteX19" fmla="*/ 266700 w 1002506"/>
              <a:gd name="connsiteY19" fmla="*/ 173831 h 314325"/>
              <a:gd name="connsiteX20" fmla="*/ 352425 w 1002506"/>
              <a:gd name="connsiteY20" fmla="*/ 152400 h 314325"/>
              <a:gd name="connsiteX21" fmla="*/ 476250 w 1002506"/>
              <a:gd name="connsiteY21" fmla="*/ 114300 h 314325"/>
              <a:gd name="connsiteX22" fmla="*/ 642937 w 1002506"/>
              <a:gd name="connsiteY22" fmla="*/ 45244 h 314325"/>
              <a:gd name="connsiteX23" fmla="*/ 659606 w 1002506"/>
              <a:gd name="connsiteY23" fmla="*/ 26194 h 314325"/>
              <a:gd name="connsiteX24" fmla="*/ 676275 w 1002506"/>
              <a:gd name="connsiteY24" fmla="*/ 14287 h 314325"/>
              <a:gd name="connsiteX25" fmla="*/ 702469 w 1002506"/>
              <a:gd name="connsiteY25" fmla="*/ 2381 h 314325"/>
              <a:gd name="connsiteX26" fmla="*/ 728662 w 1002506"/>
              <a:gd name="connsiteY26" fmla="*/ 0 h 314325"/>
              <a:gd name="connsiteX27" fmla="*/ 766762 w 1002506"/>
              <a:gd name="connsiteY27" fmla="*/ 7144 h 314325"/>
              <a:gd name="connsiteX28" fmla="*/ 847725 w 1002506"/>
              <a:gd name="connsiteY28" fmla="*/ 26194 h 314325"/>
              <a:gd name="connsiteX29" fmla="*/ 912019 w 1002506"/>
              <a:gd name="connsiteY29" fmla="*/ 45244 h 314325"/>
              <a:gd name="connsiteX30" fmla="*/ 950119 w 1002506"/>
              <a:gd name="connsiteY30" fmla="*/ 64294 h 314325"/>
              <a:gd name="connsiteX31" fmla="*/ 971550 w 1002506"/>
              <a:gd name="connsiteY31" fmla="*/ 80962 h 314325"/>
              <a:gd name="connsiteX32" fmla="*/ 988219 w 1002506"/>
              <a:gd name="connsiteY32" fmla="*/ 97631 h 314325"/>
              <a:gd name="connsiteX33" fmla="*/ 1000125 w 1002506"/>
              <a:gd name="connsiteY33" fmla="*/ 116681 h 314325"/>
              <a:gd name="connsiteX34" fmla="*/ 1002506 w 1002506"/>
              <a:gd name="connsiteY34" fmla="*/ 140494 h 314325"/>
              <a:gd name="connsiteX35" fmla="*/ 990600 w 1002506"/>
              <a:gd name="connsiteY35" fmla="*/ 166687 h 314325"/>
              <a:gd name="connsiteX36" fmla="*/ 964406 w 1002506"/>
              <a:gd name="connsiteY36" fmla="*/ 188119 h 314325"/>
              <a:gd name="connsiteX37" fmla="*/ 902494 w 1002506"/>
              <a:gd name="connsiteY37" fmla="*/ 207169 h 314325"/>
              <a:gd name="connsiteX38" fmla="*/ 776287 w 1002506"/>
              <a:gd name="connsiteY38" fmla="*/ 240506 h 314325"/>
              <a:gd name="connsiteX39" fmla="*/ 583406 w 1002506"/>
              <a:gd name="connsiteY39" fmla="*/ 283369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2506" h="314325">
                <a:moveTo>
                  <a:pt x="583406" y="283369"/>
                </a:moveTo>
                <a:lnTo>
                  <a:pt x="435769" y="307181"/>
                </a:lnTo>
                <a:lnTo>
                  <a:pt x="359569" y="314325"/>
                </a:lnTo>
                <a:lnTo>
                  <a:pt x="304800" y="314325"/>
                </a:lnTo>
                <a:lnTo>
                  <a:pt x="254794" y="311944"/>
                </a:lnTo>
                <a:lnTo>
                  <a:pt x="195262" y="302419"/>
                </a:lnTo>
                <a:lnTo>
                  <a:pt x="152400" y="285750"/>
                </a:lnTo>
                <a:lnTo>
                  <a:pt x="90487" y="252412"/>
                </a:lnTo>
                <a:lnTo>
                  <a:pt x="45244" y="219075"/>
                </a:lnTo>
                <a:lnTo>
                  <a:pt x="21431" y="195262"/>
                </a:lnTo>
                <a:lnTo>
                  <a:pt x="7144" y="171450"/>
                </a:lnTo>
                <a:lnTo>
                  <a:pt x="0" y="145256"/>
                </a:lnTo>
                <a:lnTo>
                  <a:pt x="2381" y="126206"/>
                </a:lnTo>
                <a:lnTo>
                  <a:pt x="14287" y="116681"/>
                </a:lnTo>
                <a:lnTo>
                  <a:pt x="30956" y="116681"/>
                </a:lnTo>
                <a:lnTo>
                  <a:pt x="61912" y="138112"/>
                </a:lnTo>
                <a:lnTo>
                  <a:pt x="104775" y="157162"/>
                </a:lnTo>
                <a:lnTo>
                  <a:pt x="152400" y="169069"/>
                </a:lnTo>
                <a:lnTo>
                  <a:pt x="214312" y="176212"/>
                </a:lnTo>
                <a:lnTo>
                  <a:pt x="266700" y="173831"/>
                </a:lnTo>
                <a:lnTo>
                  <a:pt x="352425" y="152400"/>
                </a:lnTo>
                <a:lnTo>
                  <a:pt x="476250" y="114300"/>
                </a:lnTo>
                <a:lnTo>
                  <a:pt x="642937" y="45244"/>
                </a:lnTo>
                <a:lnTo>
                  <a:pt x="659606" y="26194"/>
                </a:lnTo>
                <a:lnTo>
                  <a:pt x="676275" y="14287"/>
                </a:lnTo>
                <a:lnTo>
                  <a:pt x="702469" y="2381"/>
                </a:lnTo>
                <a:lnTo>
                  <a:pt x="728662" y="0"/>
                </a:lnTo>
                <a:lnTo>
                  <a:pt x="766762" y="7144"/>
                </a:lnTo>
                <a:lnTo>
                  <a:pt x="847725" y="26194"/>
                </a:lnTo>
                <a:lnTo>
                  <a:pt x="912019" y="45244"/>
                </a:lnTo>
                <a:lnTo>
                  <a:pt x="950119" y="64294"/>
                </a:lnTo>
                <a:lnTo>
                  <a:pt x="971550" y="80962"/>
                </a:lnTo>
                <a:lnTo>
                  <a:pt x="988219" y="97631"/>
                </a:lnTo>
                <a:lnTo>
                  <a:pt x="1000125" y="116681"/>
                </a:lnTo>
                <a:lnTo>
                  <a:pt x="1002506" y="140494"/>
                </a:lnTo>
                <a:lnTo>
                  <a:pt x="990600" y="166687"/>
                </a:lnTo>
                <a:lnTo>
                  <a:pt x="964406" y="188119"/>
                </a:lnTo>
                <a:lnTo>
                  <a:pt x="902494" y="207169"/>
                </a:lnTo>
                <a:lnTo>
                  <a:pt x="776287" y="240506"/>
                </a:lnTo>
                <a:lnTo>
                  <a:pt x="583406" y="2833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2C7DEFE-C780-42FD-8016-83C5FBADA22B}"/>
              </a:ext>
            </a:extLst>
          </p:cNvPr>
          <p:cNvSpPr/>
          <p:nvPr/>
        </p:nvSpPr>
        <p:spPr>
          <a:xfrm>
            <a:off x="3736976" y="4454525"/>
            <a:ext cx="504825" cy="1101725"/>
          </a:xfrm>
          <a:custGeom>
            <a:avLst/>
            <a:gdLst>
              <a:gd name="connsiteX0" fmla="*/ 228600 w 504825"/>
              <a:gd name="connsiteY0" fmla="*/ 597694 h 1102519"/>
              <a:gd name="connsiteX1" fmla="*/ 216694 w 504825"/>
              <a:gd name="connsiteY1" fmla="*/ 409575 h 1102519"/>
              <a:gd name="connsiteX2" fmla="*/ 202407 w 504825"/>
              <a:gd name="connsiteY2" fmla="*/ 314325 h 1102519"/>
              <a:gd name="connsiteX3" fmla="*/ 188119 w 504825"/>
              <a:gd name="connsiteY3" fmla="*/ 252412 h 1102519"/>
              <a:gd name="connsiteX4" fmla="*/ 154782 w 504825"/>
              <a:gd name="connsiteY4" fmla="*/ 200025 h 1102519"/>
              <a:gd name="connsiteX5" fmla="*/ 92869 w 504825"/>
              <a:gd name="connsiteY5" fmla="*/ 130969 h 1102519"/>
              <a:gd name="connsiteX6" fmla="*/ 38100 w 504825"/>
              <a:gd name="connsiteY6" fmla="*/ 80962 h 1102519"/>
              <a:gd name="connsiteX7" fmla="*/ 16669 w 504825"/>
              <a:gd name="connsiteY7" fmla="*/ 64294 h 1102519"/>
              <a:gd name="connsiteX8" fmla="*/ 7144 w 504825"/>
              <a:gd name="connsiteY8" fmla="*/ 54769 h 1102519"/>
              <a:gd name="connsiteX9" fmla="*/ 0 w 504825"/>
              <a:gd name="connsiteY9" fmla="*/ 33337 h 1102519"/>
              <a:gd name="connsiteX10" fmla="*/ 2382 w 504825"/>
              <a:gd name="connsiteY10" fmla="*/ 14287 h 1102519"/>
              <a:gd name="connsiteX11" fmla="*/ 11907 w 504825"/>
              <a:gd name="connsiteY11" fmla="*/ 2381 h 1102519"/>
              <a:gd name="connsiteX12" fmla="*/ 40482 w 504825"/>
              <a:gd name="connsiteY12" fmla="*/ 0 h 1102519"/>
              <a:gd name="connsiteX13" fmla="*/ 114300 w 504825"/>
              <a:gd name="connsiteY13" fmla="*/ 14287 h 1102519"/>
              <a:gd name="connsiteX14" fmla="*/ 300038 w 504825"/>
              <a:gd name="connsiteY14" fmla="*/ 50006 h 1102519"/>
              <a:gd name="connsiteX15" fmla="*/ 350044 w 504825"/>
              <a:gd name="connsiteY15" fmla="*/ 66675 h 1102519"/>
              <a:gd name="connsiteX16" fmla="*/ 361950 w 504825"/>
              <a:gd name="connsiteY16" fmla="*/ 138112 h 1102519"/>
              <a:gd name="connsiteX17" fmla="*/ 400050 w 504825"/>
              <a:gd name="connsiteY17" fmla="*/ 257175 h 1102519"/>
              <a:gd name="connsiteX18" fmla="*/ 416719 w 504825"/>
              <a:gd name="connsiteY18" fmla="*/ 335756 h 1102519"/>
              <a:gd name="connsiteX19" fmla="*/ 435769 w 504825"/>
              <a:gd name="connsiteY19" fmla="*/ 428625 h 1102519"/>
              <a:gd name="connsiteX20" fmla="*/ 450057 w 504825"/>
              <a:gd name="connsiteY20" fmla="*/ 511969 h 1102519"/>
              <a:gd name="connsiteX21" fmla="*/ 459582 w 504825"/>
              <a:gd name="connsiteY21" fmla="*/ 585787 h 1102519"/>
              <a:gd name="connsiteX22" fmla="*/ 481013 w 504825"/>
              <a:gd name="connsiteY22" fmla="*/ 747712 h 1102519"/>
              <a:gd name="connsiteX23" fmla="*/ 490538 w 504825"/>
              <a:gd name="connsiteY23" fmla="*/ 847725 h 1102519"/>
              <a:gd name="connsiteX24" fmla="*/ 502444 w 504825"/>
              <a:gd name="connsiteY24" fmla="*/ 892969 h 1102519"/>
              <a:gd name="connsiteX25" fmla="*/ 504825 w 504825"/>
              <a:gd name="connsiteY25" fmla="*/ 921544 h 1102519"/>
              <a:gd name="connsiteX26" fmla="*/ 500063 w 504825"/>
              <a:gd name="connsiteY26" fmla="*/ 957262 h 1102519"/>
              <a:gd name="connsiteX27" fmla="*/ 481013 w 504825"/>
              <a:gd name="connsiteY27" fmla="*/ 1016794 h 1102519"/>
              <a:gd name="connsiteX28" fmla="*/ 459582 w 504825"/>
              <a:gd name="connsiteY28" fmla="*/ 1073944 h 1102519"/>
              <a:gd name="connsiteX29" fmla="*/ 447675 w 504825"/>
              <a:gd name="connsiteY29" fmla="*/ 1088231 h 1102519"/>
              <a:gd name="connsiteX30" fmla="*/ 428625 w 504825"/>
              <a:gd name="connsiteY30" fmla="*/ 1100137 h 1102519"/>
              <a:gd name="connsiteX31" fmla="*/ 411957 w 504825"/>
              <a:gd name="connsiteY31" fmla="*/ 1102519 h 1102519"/>
              <a:gd name="connsiteX32" fmla="*/ 388144 w 504825"/>
              <a:gd name="connsiteY32" fmla="*/ 1097756 h 1102519"/>
              <a:gd name="connsiteX33" fmla="*/ 364332 w 504825"/>
              <a:gd name="connsiteY33" fmla="*/ 1081087 h 1102519"/>
              <a:gd name="connsiteX34" fmla="*/ 302419 w 504825"/>
              <a:gd name="connsiteY34" fmla="*/ 1002506 h 1102519"/>
              <a:gd name="connsiteX35" fmla="*/ 266700 w 504825"/>
              <a:gd name="connsiteY35" fmla="*/ 935831 h 1102519"/>
              <a:gd name="connsiteX36" fmla="*/ 242888 w 504825"/>
              <a:gd name="connsiteY36" fmla="*/ 859631 h 1102519"/>
              <a:gd name="connsiteX37" fmla="*/ 230982 w 504825"/>
              <a:gd name="connsiteY37" fmla="*/ 800100 h 1102519"/>
              <a:gd name="connsiteX38" fmla="*/ 228600 w 504825"/>
              <a:gd name="connsiteY38" fmla="*/ 597694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4825" h="1102519">
                <a:moveTo>
                  <a:pt x="228600" y="597694"/>
                </a:moveTo>
                <a:lnTo>
                  <a:pt x="216694" y="409575"/>
                </a:lnTo>
                <a:lnTo>
                  <a:pt x="202407" y="314325"/>
                </a:lnTo>
                <a:lnTo>
                  <a:pt x="188119" y="252412"/>
                </a:lnTo>
                <a:lnTo>
                  <a:pt x="154782" y="200025"/>
                </a:lnTo>
                <a:lnTo>
                  <a:pt x="92869" y="130969"/>
                </a:lnTo>
                <a:lnTo>
                  <a:pt x="38100" y="80962"/>
                </a:lnTo>
                <a:lnTo>
                  <a:pt x="16669" y="64294"/>
                </a:lnTo>
                <a:lnTo>
                  <a:pt x="7144" y="54769"/>
                </a:lnTo>
                <a:lnTo>
                  <a:pt x="0" y="33337"/>
                </a:lnTo>
                <a:lnTo>
                  <a:pt x="2382" y="14287"/>
                </a:lnTo>
                <a:lnTo>
                  <a:pt x="11907" y="2381"/>
                </a:lnTo>
                <a:lnTo>
                  <a:pt x="40482" y="0"/>
                </a:lnTo>
                <a:lnTo>
                  <a:pt x="114300" y="14287"/>
                </a:lnTo>
                <a:lnTo>
                  <a:pt x="300038" y="50006"/>
                </a:lnTo>
                <a:lnTo>
                  <a:pt x="350044" y="66675"/>
                </a:lnTo>
                <a:lnTo>
                  <a:pt x="361950" y="138112"/>
                </a:lnTo>
                <a:lnTo>
                  <a:pt x="400050" y="257175"/>
                </a:lnTo>
                <a:lnTo>
                  <a:pt x="416719" y="335756"/>
                </a:lnTo>
                <a:lnTo>
                  <a:pt x="435769" y="428625"/>
                </a:lnTo>
                <a:lnTo>
                  <a:pt x="450057" y="511969"/>
                </a:lnTo>
                <a:lnTo>
                  <a:pt x="459582" y="585787"/>
                </a:lnTo>
                <a:lnTo>
                  <a:pt x="481013" y="747712"/>
                </a:lnTo>
                <a:lnTo>
                  <a:pt x="490538" y="847725"/>
                </a:lnTo>
                <a:lnTo>
                  <a:pt x="502444" y="892969"/>
                </a:lnTo>
                <a:lnTo>
                  <a:pt x="504825" y="921544"/>
                </a:lnTo>
                <a:lnTo>
                  <a:pt x="500063" y="957262"/>
                </a:lnTo>
                <a:lnTo>
                  <a:pt x="481013" y="1016794"/>
                </a:lnTo>
                <a:lnTo>
                  <a:pt x="459582" y="1073944"/>
                </a:lnTo>
                <a:lnTo>
                  <a:pt x="447675" y="1088231"/>
                </a:lnTo>
                <a:lnTo>
                  <a:pt x="428625" y="1100137"/>
                </a:lnTo>
                <a:lnTo>
                  <a:pt x="411957" y="1102519"/>
                </a:lnTo>
                <a:lnTo>
                  <a:pt x="388144" y="1097756"/>
                </a:lnTo>
                <a:lnTo>
                  <a:pt x="364332" y="1081087"/>
                </a:lnTo>
                <a:lnTo>
                  <a:pt x="302419" y="1002506"/>
                </a:lnTo>
                <a:lnTo>
                  <a:pt x="266700" y="935831"/>
                </a:lnTo>
                <a:lnTo>
                  <a:pt x="242888" y="859631"/>
                </a:lnTo>
                <a:lnTo>
                  <a:pt x="230982" y="800100"/>
                </a:lnTo>
                <a:lnTo>
                  <a:pt x="228600" y="5976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5EACC2A-DD5F-453C-AFB9-298A09E126C6}"/>
              </a:ext>
            </a:extLst>
          </p:cNvPr>
          <p:cNvSpPr/>
          <p:nvPr/>
        </p:nvSpPr>
        <p:spPr>
          <a:xfrm>
            <a:off x="5551488" y="1377949"/>
            <a:ext cx="677862" cy="933450"/>
          </a:xfrm>
          <a:custGeom>
            <a:avLst/>
            <a:gdLst>
              <a:gd name="connsiteX0" fmla="*/ 316706 w 678656"/>
              <a:gd name="connsiteY0" fmla="*/ 623887 h 933450"/>
              <a:gd name="connsiteX1" fmla="*/ 42862 w 678656"/>
              <a:gd name="connsiteY1" fmla="*/ 928687 h 933450"/>
              <a:gd name="connsiteX2" fmla="*/ 0 w 678656"/>
              <a:gd name="connsiteY2" fmla="*/ 933450 h 933450"/>
              <a:gd name="connsiteX3" fmla="*/ 61912 w 678656"/>
              <a:gd name="connsiteY3" fmla="*/ 783431 h 933450"/>
              <a:gd name="connsiteX4" fmla="*/ 166687 w 678656"/>
              <a:gd name="connsiteY4" fmla="*/ 564356 h 933450"/>
              <a:gd name="connsiteX5" fmla="*/ 235744 w 678656"/>
              <a:gd name="connsiteY5" fmla="*/ 411956 h 933450"/>
              <a:gd name="connsiteX6" fmla="*/ 273844 w 678656"/>
              <a:gd name="connsiteY6" fmla="*/ 333375 h 933450"/>
              <a:gd name="connsiteX7" fmla="*/ 285750 w 678656"/>
              <a:gd name="connsiteY7" fmla="*/ 314325 h 933450"/>
              <a:gd name="connsiteX8" fmla="*/ 297656 w 678656"/>
              <a:gd name="connsiteY8" fmla="*/ 295275 h 933450"/>
              <a:gd name="connsiteX9" fmla="*/ 304800 w 678656"/>
              <a:gd name="connsiteY9" fmla="*/ 266700 h 933450"/>
              <a:gd name="connsiteX10" fmla="*/ 307181 w 678656"/>
              <a:gd name="connsiteY10" fmla="*/ 230981 h 933450"/>
              <a:gd name="connsiteX11" fmla="*/ 300037 w 678656"/>
              <a:gd name="connsiteY11" fmla="*/ 192881 h 933450"/>
              <a:gd name="connsiteX12" fmla="*/ 276225 w 678656"/>
              <a:gd name="connsiteY12" fmla="*/ 150019 h 933450"/>
              <a:gd name="connsiteX13" fmla="*/ 223837 w 678656"/>
              <a:gd name="connsiteY13" fmla="*/ 92869 h 933450"/>
              <a:gd name="connsiteX14" fmla="*/ 188119 w 678656"/>
              <a:gd name="connsiteY14" fmla="*/ 59531 h 933450"/>
              <a:gd name="connsiteX15" fmla="*/ 176212 w 678656"/>
              <a:gd name="connsiteY15" fmla="*/ 45244 h 933450"/>
              <a:gd name="connsiteX16" fmla="*/ 171450 w 678656"/>
              <a:gd name="connsiteY16" fmla="*/ 28575 h 933450"/>
              <a:gd name="connsiteX17" fmla="*/ 176212 w 678656"/>
              <a:gd name="connsiteY17" fmla="*/ 11906 h 933450"/>
              <a:gd name="connsiteX18" fmla="*/ 190500 w 678656"/>
              <a:gd name="connsiteY18" fmla="*/ 4762 h 933450"/>
              <a:gd name="connsiteX19" fmla="*/ 245269 w 678656"/>
              <a:gd name="connsiteY19" fmla="*/ 0 h 933450"/>
              <a:gd name="connsiteX20" fmla="*/ 311944 w 678656"/>
              <a:gd name="connsiteY20" fmla="*/ 11906 h 933450"/>
              <a:gd name="connsiteX21" fmla="*/ 381000 w 678656"/>
              <a:gd name="connsiteY21" fmla="*/ 33337 h 933450"/>
              <a:gd name="connsiteX22" fmla="*/ 442912 w 678656"/>
              <a:gd name="connsiteY22" fmla="*/ 57150 h 933450"/>
              <a:gd name="connsiteX23" fmla="*/ 500062 w 678656"/>
              <a:gd name="connsiteY23" fmla="*/ 88106 h 933450"/>
              <a:gd name="connsiteX24" fmla="*/ 550069 w 678656"/>
              <a:gd name="connsiteY24" fmla="*/ 121444 h 933450"/>
              <a:gd name="connsiteX25" fmla="*/ 583406 w 678656"/>
              <a:gd name="connsiteY25" fmla="*/ 142875 h 933450"/>
              <a:gd name="connsiteX26" fmla="*/ 616744 w 678656"/>
              <a:gd name="connsiteY26" fmla="*/ 169069 h 933450"/>
              <a:gd name="connsiteX27" fmla="*/ 650081 w 678656"/>
              <a:gd name="connsiteY27" fmla="*/ 204787 h 933450"/>
              <a:gd name="connsiteX28" fmla="*/ 671512 w 678656"/>
              <a:gd name="connsiteY28" fmla="*/ 242887 h 933450"/>
              <a:gd name="connsiteX29" fmla="*/ 678656 w 678656"/>
              <a:gd name="connsiteY29" fmla="*/ 271462 h 933450"/>
              <a:gd name="connsiteX30" fmla="*/ 673894 w 678656"/>
              <a:gd name="connsiteY30" fmla="*/ 290512 h 933450"/>
              <a:gd name="connsiteX31" fmla="*/ 664369 w 678656"/>
              <a:gd name="connsiteY31" fmla="*/ 309562 h 933450"/>
              <a:gd name="connsiteX32" fmla="*/ 638175 w 678656"/>
              <a:gd name="connsiteY32" fmla="*/ 321469 h 933450"/>
              <a:gd name="connsiteX33" fmla="*/ 592931 w 678656"/>
              <a:gd name="connsiteY33" fmla="*/ 338137 h 933450"/>
              <a:gd name="connsiteX34" fmla="*/ 545306 w 678656"/>
              <a:gd name="connsiteY34" fmla="*/ 369094 h 933450"/>
              <a:gd name="connsiteX35" fmla="*/ 464344 w 678656"/>
              <a:gd name="connsiteY35" fmla="*/ 459581 h 933450"/>
              <a:gd name="connsiteX36" fmla="*/ 316706 w 678656"/>
              <a:gd name="connsiteY36" fmla="*/ 623887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78656" h="933450">
                <a:moveTo>
                  <a:pt x="316706" y="623887"/>
                </a:moveTo>
                <a:lnTo>
                  <a:pt x="42862" y="928687"/>
                </a:lnTo>
                <a:lnTo>
                  <a:pt x="0" y="933450"/>
                </a:lnTo>
                <a:lnTo>
                  <a:pt x="61912" y="783431"/>
                </a:lnTo>
                <a:lnTo>
                  <a:pt x="166687" y="564356"/>
                </a:lnTo>
                <a:lnTo>
                  <a:pt x="235744" y="411956"/>
                </a:lnTo>
                <a:lnTo>
                  <a:pt x="273844" y="333375"/>
                </a:lnTo>
                <a:lnTo>
                  <a:pt x="285750" y="314325"/>
                </a:lnTo>
                <a:lnTo>
                  <a:pt x="297656" y="295275"/>
                </a:lnTo>
                <a:lnTo>
                  <a:pt x="304800" y="266700"/>
                </a:lnTo>
                <a:lnTo>
                  <a:pt x="307181" y="230981"/>
                </a:lnTo>
                <a:lnTo>
                  <a:pt x="300037" y="192881"/>
                </a:lnTo>
                <a:lnTo>
                  <a:pt x="276225" y="150019"/>
                </a:lnTo>
                <a:lnTo>
                  <a:pt x="223837" y="92869"/>
                </a:lnTo>
                <a:lnTo>
                  <a:pt x="188119" y="59531"/>
                </a:lnTo>
                <a:lnTo>
                  <a:pt x="176212" y="45244"/>
                </a:lnTo>
                <a:lnTo>
                  <a:pt x="171450" y="28575"/>
                </a:lnTo>
                <a:lnTo>
                  <a:pt x="176212" y="11906"/>
                </a:lnTo>
                <a:lnTo>
                  <a:pt x="190500" y="4762"/>
                </a:lnTo>
                <a:lnTo>
                  <a:pt x="245269" y="0"/>
                </a:lnTo>
                <a:lnTo>
                  <a:pt x="311944" y="11906"/>
                </a:lnTo>
                <a:lnTo>
                  <a:pt x="381000" y="33337"/>
                </a:lnTo>
                <a:lnTo>
                  <a:pt x="442912" y="57150"/>
                </a:lnTo>
                <a:lnTo>
                  <a:pt x="500062" y="88106"/>
                </a:lnTo>
                <a:lnTo>
                  <a:pt x="550069" y="121444"/>
                </a:lnTo>
                <a:lnTo>
                  <a:pt x="583406" y="142875"/>
                </a:lnTo>
                <a:lnTo>
                  <a:pt x="616744" y="169069"/>
                </a:lnTo>
                <a:lnTo>
                  <a:pt x="650081" y="204787"/>
                </a:lnTo>
                <a:lnTo>
                  <a:pt x="671512" y="242887"/>
                </a:lnTo>
                <a:lnTo>
                  <a:pt x="678656" y="271462"/>
                </a:lnTo>
                <a:lnTo>
                  <a:pt x="673894" y="290512"/>
                </a:lnTo>
                <a:lnTo>
                  <a:pt x="664369" y="309562"/>
                </a:lnTo>
                <a:lnTo>
                  <a:pt x="638175" y="321469"/>
                </a:lnTo>
                <a:lnTo>
                  <a:pt x="592931" y="338137"/>
                </a:lnTo>
                <a:lnTo>
                  <a:pt x="545306" y="369094"/>
                </a:lnTo>
                <a:lnTo>
                  <a:pt x="464344" y="459581"/>
                </a:lnTo>
                <a:lnTo>
                  <a:pt x="316706" y="6238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8CF76DE-23E7-4C9D-B6F8-46AE4074CC25}"/>
              </a:ext>
            </a:extLst>
          </p:cNvPr>
          <p:cNvSpPr/>
          <p:nvPr/>
        </p:nvSpPr>
        <p:spPr>
          <a:xfrm>
            <a:off x="6908801" y="3621088"/>
            <a:ext cx="544513" cy="876300"/>
          </a:xfrm>
          <a:custGeom>
            <a:avLst/>
            <a:gdLst>
              <a:gd name="connsiteX0" fmla="*/ 221457 w 545307"/>
              <a:gd name="connsiteY0" fmla="*/ 500063 h 876300"/>
              <a:gd name="connsiteX1" fmla="*/ 109538 w 545307"/>
              <a:gd name="connsiteY1" fmla="*/ 252413 h 876300"/>
              <a:gd name="connsiteX2" fmla="*/ 42863 w 545307"/>
              <a:gd name="connsiteY2" fmla="*/ 109538 h 876300"/>
              <a:gd name="connsiteX3" fmla="*/ 19050 w 545307"/>
              <a:gd name="connsiteY3" fmla="*/ 66675 h 876300"/>
              <a:gd name="connsiteX4" fmla="*/ 4763 w 545307"/>
              <a:gd name="connsiteY4" fmla="*/ 40482 h 876300"/>
              <a:gd name="connsiteX5" fmla="*/ 0 w 545307"/>
              <a:gd name="connsiteY5" fmla="*/ 23813 h 876300"/>
              <a:gd name="connsiteX6" fmla="*/ 2382 w 545307"/>
              <a:gd name="connsiteY6" fmla="*/ 7144 h 876300"/>
              <a:gd name="connsiteX7" fmla="*/ 11907 w 545307"/>
              <a:gd name="connsiteY7" fmla="*/ 0 h 876300"/>
              <a:gd name="connsiteX8" fmla="*/ 33338 w 545307"/>
              <a:gd name="connsiteY8" fmla="*/ 7144 h 876300"/>
              <a:gd name="connsiteX9" fmla="*/ 88107 w 545307"/>
              <a:gd name="connsiteY9" fmla="*/ 61913 h 876300"/>
              <a:gd name="connsiteX10" fmla="*/ 211932 w 545307"/>
              <a:gd name="connsiteY10" fmla="*/ 178594 h 876300"/>
              <a:gd name="connsiteX11" fmla="*/ 340519 w 545307"/>
              <a:gd name="connsiteY11" fmla="*/ 307182 h 876300"/>
              <a:gd name="connsiteX12" fmla="*/ 447675 w 545307"/>
              <a:gd name="connsiteY12" fmla="*/ 421482 h 876300"/>
              <a:gd name="connsiteX13" fmla="*/ 459582 w 545307"/>
              <a:gd name="connsiteY13" fmla="*/ 440532 h 876300"/>
              <a:gd name="connsiteX14" fmla="*/ 478632 w 545307"/>
              <a:gd name="connsiteY14" fmla="*/ 471488 h 876300"/>
              <a:gd name="connsiteX15" fmla="*/ 502444 w 545307"/>
              <a:gd name="connsiteY15" fmla="*/ 526257 h 876300"/>
              <a:gd name="connsiteX16" fmla="*/ 519113 w 545307"/>
              <a:gd name="connsiteY16" fmla="*/ 569119 h 876300"/>
              <a:gd name="connsiteX17" fmla="*/ 533400 w 545307"/>
              <a:gd name="connsiteY17" fmla="*/ 619125 h 876300"/>
              <a:gd name="connsiteX18" fmla="*/ 542925 w 545307"/>
              <a:gd name="connsiteY18" fmla="*/ 657225 h 876300"/>
              <a:gd name="connsiteX19" fmla="*/ 545307 w 545307"/>
              <a:gd name="connsiteY19" fmla="*/ 704850 h 876300"/>
              <a:gd name="connsiteX20" fmla="*/ 538163 w 545307"/>
              <a:gd name="connsiteY20" fmla="*/ 757238 h 876300"/>
              <a:gd name="connsiteX21" fmla="*/ 528638 w 545307"/>
              <a:gd name="connsiteY21" fmla="*/ 807244 h 876300"/>
              <a:gd name="connsiteX22" fmla="*/ 516732 w 545307"/>
              <a:gd name="connsiteY22" fmla="*/ 842963 h 876300"/>
              <a:gd name="connsiteX23" fmla="*/ 507207 w 545307"/>
              <a:gd name="connsiteY23" fmla="*/ 862013 h 876300"/>
              <a:gd name="connsiteX24" fmla="*/ 490538 w 545307"/>
              <a:gd name="connsiteY24" fmla="*/ 873919 h 876300"/>
              <a:gd name="connsiteX25" fmla="*/ 473869 w 545307"/>
              <a:gd name="connsiteY25" fmla="*/ 876300 h 876300"/>
              <a:gd name="connsiteX26" fmla="*/ 442913 w 545307"/>
              <a:gd name="connsiteY26" fmla="*/ 869157 h 876300"/>
              <a:gd name="connsiteX27" fmla="*/ 392907 w 545307"/>
              <a:gd name="connsiteY27" fmla="*/ 840582 h 876300"/>
              <a:gd name="connsiteX28" fmla="*/ 340519 w 545307"/>
              <a:gd name="connsiteY28" fmla="*/ 788194 h 876300"/>
              <a:gd name="connsiteX29" fmla="*/ 307182 w 545307"/>
              <a:gd name="connsiteY29" fmla="*/ 704850 h 876300"/>
              <a:gd name="connsiteX30" fmla="*/ 221457 w 545307"/>
              <a:gd name="connsiteY30" fmla="*/ 500063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45307" h="876300">
                <a:moveTo>
                  <a:pt x="221457" y="500063"/>
                </a:moveTo>
                <a:lnTo>
                  <a:pt x="109538" y="252413"/>
                </a:lnTo>
                <a:lnTo>
                  <a:pt x="42863" y="109538"/>
                </a:lnTo>
                <a:lnTo>
                  <a:pt x="19050" y="66675"/>
                </a:lnTo>
                <a:lnTo>
                  <a:pt x="4763" y="40482"/>
                </a:lnTo>
                <a:lnTo>
                  <a:pt x="0" y="23813"/>
                </a:lnTo>
                <a:lnTo>
                  <a:pt x="2382" y="7144"/>
                </a:lnTo>
                <a:lnTo>
                  <a:pt x="11907" y="0"/>
                </a:lnTo>
                <a:lnTo>
                  <a:pt x="33338" y="7144"/>
                </a:lnTo>
                <a:lnTo>
                  <a:pt x="88107" y="61913"/>
                </a:lnTo>
                <a:lnTo>
                  <a:pt x="211932" y="178594"/>
                </a:lnTo>
                <a:lnTo>
                  <a:pt x="340519" y="307182"/>
                </a:lnTo>
                <a:lnTo>
                  <a:pt x="447675" y="421482"/>
                </a:lnTo>
                <a:lnTo>
                  <a:pt x="459582" y="440532"/>
                </a:lnTo>
                <a:lnTo>
                  <a:pt x="478632" y="471488"/>
                </a:lnTo>
                <a:lnTo>
                  <a:pt x="502444" y="526257"/>
                </a:lnTo>
                <a:lnTo>
                  <a:pt x="519113" y="569119"/>
                </a:lnTo>
                <a:lnTo>
                  <a:pt x="533400" y="619125"/>
                </a:lnTo>
                <a:lnTo>
                  <a:pt x="542925" y="657225"/>
                </a:lnTo>
                <a:lnTo>
                  <a:pt x="545307" y="704850"/>
                </a:lnTo>
                <a:lnTo>
                  <a:pt x="538163" y="757238"/>
                </a:lnTo>
                <a:lnTo>
                  <a:pt x="528638" y="807244"/>
                </a:lnTo>
                <a:lnTo>
                  <a:pt x="516732" y="842963"/>
                </a:lnTo>
                <a:lnTo>
                  <a:pt x="507207" y="862013"/>
                </a:lnTo>
                <a:lnTo>
                  <a:pt x="490538" y="873919"/>
                </a:lnTo>
                <a:lnTo>
                  <a:pt x="473869" y="876300"/>
                </a:lnTo>
                <a:lnTo>
                  <a:pt x="442913" y="869157"/>
                </a:lnTo>
                <a:lnTo>
                  <a:pt x="392907" y="840582"/>
                </a:lnTo>
                <a:lnTo>
                  <a:pt x="340519" y="788194"/>
                </a:lnTo>
                <a:lnTo>
                  <a:pt x="307182" y="704850"/>
                </a:lnTo>
                <a:lnTo>
                  <a:pt x="221457" y="5000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FA3D762-69AF-46A0-B6A6-82D80FA18066}"/>
              </a:ext>
            </a:extLst>
          </p:cNvPr>
          <p:cNvSpPr/>
          <p:nvPr/>
        </p:nvSpPr>
        <p:spPr>
          <a:xfrm>
            <a:off x="3976689" y="4303712"/>
            <a:ext cx="1169987" cy="823913"/>
          </a:xfrm>
          <a:custGeom>
            <a:avLst/>
            <a:gdLst>
              <a:gd name="connsiteX0" fmla="*/ 373856 w 1169193"/>
              <a:gd name="connsiteY0" fmla="*/ 271463 h 823913"/>
              <a:gd name="connsiteX1" fmla="*/ 88106 w 1169193"/>
              <a:gd name="connsiteY1" fmla="*/ 323850 h 823913"/>
              <a:gd name="connsiteX2" fmla="*/ 0 w 1169193"/>
              <a:gd name="connsiteY2" fmla="*/ 209550 h 823913"/>
              <a:gd name="connsiteX3" fmla="*/ 259556 w 1169193"/>
              <a:gd name="connsiteY3" fmla="*/ 171450 h 823913"/>
              <a:gd name="connsiteX4" fmla="*/ 495300 w 1169193"/>
              <a:gd name="connsiteY4" fmla="*/ 126206 h 823913"/>
              <a:gd name="connsiteX5" fmla="*/ 797718 w 1169193"/>
              <a:gd name="connsiteY5" fmla="*/ 45244 h 823913"/>
              <a:gd name="connsiteX6" fmla="*/ 819150 w 1169193"/>
              <a:gd name="connsiteY6" fmla="*/ 26194 h 823913"/>
              <a:gd name="connsiteX7" fmla="*/ 838200 w 1169193"/>
              <a:gd name="connsiteY7" fmla="*/ 14288 h 823913"/>
              <a:gd name="connsiteX8" fmla="*/ 859631 w 1169193"/>
              <a:gd name="connsiteY8" fmla="*/ 4763 h 823913"/>
              <a:gd name="connsiteX9" fmla="*/ 881062 w 1169193"/>
              <a:gd name="connsiteY9" fmla="*/ 0 h 823913"/>
              <a:gd name="connsiteX10" fmla="*/ 921543 w 1169193"/>
              <a:gd name="connsiteY10" fmla="*/ 4763 h 823913"/>
              <a:gd name="connsiteX11" fmla="*/ 1002506 w 1169193"/>
              <a:gd name="connsiteY11" fmla="*/ 40481 h 823913"/>
              <a:gd name="connsiteX12" fmla="*/ 1085850 w 1169193"/>
              <a:gd name="connsiteY12" fmla="*/ 92869 h 823913"/>
              <a:gd name="connsiteX13" fmla="*/ 1131093 w 1169193"/>
              <a:gd name="connsiteY13" fmla="*/ 128588 h 823913"/>
              <a:gd name="connsiteX14" fmla="*/ 1157287 w 1169193"/>
              <a:gd name="connsiteY14" fmla="*/ 159544 h 823913"/>
              <a:gd name="connsiteX15" fmla="*/ 1169193 w 1169193"/>
              <a:gd name="connsiteY15" fmla="*/ 183356 h 823913"/>
              <a:gd name="connsiteX16" fmla="*/ 1169193 w 1169193"/>
              <a:gd name="connsiteY16" fmla="*/ 209550 h 823913"/>
              <a:gd name="connsiteX17" fmla="*/ 1150143 w 1169193"/>
              <a:gd name="connsiteY17" fmla="*/ 235744 h 823913"/>
              <a:gd name="connsiteX18" fmla="*/ 1112043 w 1169193"/>
              <a:gd name="connsiteY18" fmla="*/ 254794 h 823913"/>
              <a:gd name="connsiteX19" fmla="*/ 1081087 w 1169193"/>
              <a:gd name="connsiteY19" fmla="*/ 283369 h 823913"/>
              <a:gd name="connsiteX20" fmla="*/ 1062037 w 1169193"/>
              <a:gd name="connsiteY20" fmla="*/ 326231 h 823913"/>
              <a:gd name="connsiteX21" fmla="*/ 1045368 w 1169193"/>
              <a:gd name="connsiteY21" fmla="*/ 404813 h 823913"/>
              <a:gd name="connsiteX22" fmla="*/ 1004887 w 1169193"/>
              <a:gd name="connsiteY22" fmla="*/ 621506 h 823913"/>
              <a:gd name="connsiteX23" fmla="*/ 969168 w 1169193"/>
              <a:gd name="connsiteY23" fmla="*/ 788194 h 823913"/>
              <a:gd name="connsiteX24" fmla="*/ 964406 w 1169193"/>
              <a:gd name="connsiteY24" fmla="*/ 823913 h 823913"/>
              <a:gd name="connsiteX25" fmla="*/ 807243 w 1169193"/>
              <a:gd name="connsiteY25" fmla="*/ 783431 h 823913"/>
              <a:gd name="connsiteX26" fmla="*/ 828675 w 1169193"/>
              <a:gd name="connsiteY26" fmla="*/ 390525 h 823913"/>
              <a:gd name="connsiteX27" fmla="*/ 838200 w 1169193"/>
              <a:gd name="connsiteY27" fmla="*/ 250031 h 823913"/>
              <a:gd name="connsiteX28" fmla="*/ 838200 w 1169193"/>
              <a:gd name="connsiteY28" fmla="*/ 216694 h 823913"/>
              <a:gd name="connsiteX29" fmla="*/ 838200 w 1169193"/>
              <a:gd name="connsiteY29" fmla="*/ 192881 h 823913"/>
              <a:gd name="connsiteX30" fmla="*/ 823912 w 1169193"/>
              <a:gd name="connsiteY30" fmla="*/ 178594 h 823913"/>
              <a:gd name="connsiteX31" fmla="*/ 790575 w 1169193"/>
              <a:gd name="connsiteY31" fmla="*/ 171450 h 823913"/>
              <a:gd name="connsiteX32" fmla="*/ 735806 w 1169193"/>
              <a:gd name="connsiteY32" fmla="*/ 183356 h 823913"/>
              <a:gd name="connsiteX33" fmla="*/ 373856 w 1169193"/>
              <a:gd name="connsiteY33" fmla="*/ 271463 h 8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69193" h="823913">
                <a:moveTo>
                  <a:pt x="373856" y="271463"/>
                </a:moveTo>
                <a:lnTo>
                  <a:pt x="88106" y="323850"/>
                </a:lnTo>
                <a:lnTo>
                  <a:pt x="0" y="209550"/>
                </a:lnTo>
                <a:lnTo>
                  <a:pt x="259556" y="171450"/>
                </a:lnTo>
                <a:lnTo>
                  <a:pt x="495300" y="126206"/>
                </a:lnTo>
                <a:lnTo>
                  <a:pt x="797718" y="45244"/>
                </a:lnTo>
                <a:lnTo>
                  <a:pt x="819150" y="26194"/>
                </a:lnTo>
                <a:lnTo>
                  <a:pt x="838200" y="14288"/>
                </a:lnTo>
                <a:lnTo>
                  <a:pt x="859631" y="4763"/>
                </a:lnTo>
                <a:lnTo>
                  <a:pt x="881062" y="0"/>
                </a:lnTo>
                <a:lnTo>
                  <a:pt x="921543" y="4763"/>
                </a:lnTo>
                <a:lnTo>
                  <a:pt x="1002506" y="40481"/>
                </a:lnTo>
                <a:lnTo>
                  <a:pt x="1085850" y="92869"/>
                </a:lnTo>
                <a:lnTo>
                  <a:pt x="1131093" y="128588"/>
                </a:lnTo>
                <a:lnTo>
                  <a:pt x="1157287" y="159544"/>
                </a:lnTo>
                <a:lnTo>
                  <a:pt x="1169193" y="183356"/>
                </a:lnTo>
                <a:lnTo>
                  <a:pt x="1169193" y="209550"/>
                </a:lnTo>
                <a:lnTo>
                  <a:pt x="1150143" y="235744"/>
                </a:lnTo>
                <a:lnTo>
                  <a:pt x="1112043" y="254794"/>
                </a:lnTo>
                <a:lnTo>
                  <a:pt x="1081087" y="283369"/>
                </a:lnTo>
                <a:lnTo>
                  <a:pt x="1062037" y="326231"/>
                </a:lnTo>
                <a:lnTo>
                  <a:pt x="1045368" y="404813"/>
                </a:lnTo>
                <a:lnTo>
                  <a:pt x="1004887" y="621506"/>
                </a:lnTo>
                <a:lnTo>
                  <a:pt x="969168" y="788194"/>
                </a:lnTo>
                <a:lnTo>
                  <a:pt x="964406" y="823913"/>
                </a:lnTo>
                <a:lnTo>
                  <a:pt x="807243" y="783431"/>
                </a:lnTo>
                <a:lnTo>
                  <a:pt x="828675" y="390525"/>
                </a:lnTo>
                <a:lnTo>
                  <a:pt x="838200" y="250031"/>
                </a:lnTo>
                <a:lnTo>
                  <a:pt x="838200" y="216694"/>
                </a:lnTo>
                <a:lnTo>
                  <a:pt x="838200" y="192881"/>
                </a:lnTo>
                <a:lnTo>
                  <a:pt x="823912" y="178594"/>
                </a:lnTo>
                <a:lnTo>
                  <a:pt x="790575" y="171450"/>
                </a:lnTo>
                <a:lnTo>
                  <a:pt x="735806" y="183356"/>
                </a:lnTo>
                <a:lnTo>
                  <a:pt x="373856" y="2714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449BBE8-426F-4C97-9CCE-54833F3D3AF0}"/>
              </a:ext>
            </a:extLst>
          </p:cNvPr>
          <p:cNvSpPr/>
          <p:nvPr/>
        </p:nvSpPr>
        <p:spPr>
          <a:xfrm>
            <a:off x="4127500" y="5016500"/>
            <a:ext cx="820738" cy="339725"/>
          </a:xfrm>
          <a:custGeom>
            <a:avLst/>
            <a:gdLst>
              <a:gd name="connsiteX0" fmla="*/ 364332 w 821532"/>
              <a:gd name="connsiteY0" fmla="*/ 216694 h 340519"/>
              <a:gd name="connsiteX1" fmla="*/ 54769 w 821532"/>
              <a:gd name="connsiteY1" fmla="*/ 340519 h 340519"/>
              <a:gd name="connsiteX2" fmla="*/ 0 w 821532"/>
              <a:gd name="connsiteY2" fmla="*/ 190500 h 340519"/>
              <a:gd name="connsiteX3" fmla="*/ 138113 w 821532"/>
              <a:gd name="connsiteY3" fmla="*/ 142875 h 340519"/>
              <a:gd name="connsiteX4" fmla="*/ 278607 w 821532"/>
              <a:gd name="connsiteY4" fmla="*/ 100012 h 340519"/>
              <a:gd name="connsiteX5" fmla="*/ 397669 w 821532"/>
              <a:gd name="connsiteY5" fmla="*/ 66675 h 340519"/>
              <a:gd name="connsiteX6" fmla="*/ 571500 w 821532"/>
              <a:gd name="connsiteY6" fmla="*/ 26194 h 340519"/>
              <a:gd name="connsiteX7" fmla="*/ 685800 w 821532"/>
              <a:gd name="connsiteY7" fmla="*/ 0 h 340519"/>
              <a:gd name="connsiteX8" fmla="*/ 819150 w 821532"/>
              <a:gd name="connsiteY8" fmla="*/ 69056 h 340519"/>
              <a:gd name="connsiteX9" fmla="*/ 821532 w 821532"/>
              <a:gd name="connsiteY9" fmla="*/ 97631 h 340519"/>
              <a:gd name="connsiteX10" fmla="*/ 814388 w 821532"/>
              <a:gd name="connsiteY10" fmla="*/ 128587 h 340519"/>
              <a:gd name="connsiteX11" fmla="*/ 797719 w 821532"/>
              <a:gd name="connsiteY11" fmla="*/ 152400 h 340519"/>
              <a:gd name="connsiteX12" fmla="*/ 783432 w 821532"/>
              <a:gd name="connsiteY12" fmla="*/ 161925 h 340519"/>
              <a:gd name="connsiteX13" fmla="*/ 740569 w 821532"/>
              <a:gd name="connsiteY13" fmla="*/ 161925 h 340519"/>
              <a:gd name="connsiteX14" fmla="*/ 616744 w 821532"/>
              <a:gd name="connsiteY14" fmla="*/ 159544 h 340519"/>
              <a:gd name="connsiteX15" fmla="*/ 561975 w 821532"/>
              <a:gd name="connsiteY15" fmla="*/ 164306 h 340519"/>
              <a:gd name="connsiteX16" fmla="*/ 426244 w 821532"/>
              <a:gd name="connsiteY16" fmla="*/ 197644 h 340519"/>
              <a:gd name="connsiteX17" fmla="*/ 364332 w 821532"/>
              <a:gd name="connsiteY17" fmla="*/ 21669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21532" h="340519">
                <a:moveTo>
                  <a:pt x="364332" y="216694"/>
                </a:moveTo>
                <a:lnTo>
                  <a:pt x="54769" y="340519"/>
                </a:lnTo>
                <a:lnTo>
                  <a:pt x="0" y="190500"/>
                </a:lnTo>
                <a:lnTo>
                  <a:pt x="138113" y="142875"/>
                </a:lnTo>
                <a:lnTo>
                  <a:pt x="278607" y="100012"/>
                </a:lnTo>
                <a:lnTo>
                  <a:pt x="397669" y="66675"/>
                </a:lnTo>
                <a:lnTo>
                  <a:pt x="571500" y="26194"/>
                </a:lnTo>
                <a:lnTo>
                  <a:pt x="685800" y="0"/>
                </a:lnTo>
                <a:lnTo>
                  <a:pt x="819150" y="69056"/>
                </a:lnTo>
                <a:lnTo>
                  <a:pt x="821532" y="97631"/>
                </a:lnTo>
                <a:lnTo>
                  <a:pt x="814388" y="128587"/>
                </a:lnTo>
                <a:lnTo>
                  <a:pt x="797719" y="152400"/>
                </a:lnTo>
                <a:lnTo>
                  <a:pt x="783432" y="161925"/>
                </a:lnTo>
                <a:lnTo>
                  <a:pt x="740569" y="161925"/>
                </a:lnTo>
                <a:lnTo>
                  <a:pt x="616744" y="159544"/>
                </a:lnTo>
                <a:lnTo>
                  <a:pt x="561975" y="164306"/>
                </a:lnTo>
                <a:lnTo>
                  <a:pt x="426244" y="197644"/>
                </a:lnTo>
                <a:lnTo>
                  <a:pt x="364332" y="2166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69B5891-0902-4C31-BE9D-A0EDAD32D728}"/>
              </a:ext>
            </a:extLst>
          </p:cNvPr>
          <p:cNvSpPr/>
          <p:nvPr/>
        </p:nvSpPr>
        <p:spPr>
          <a:xfrm rot="16200000">
            <a:off x="4488657" y="3004345"/>
            <a:ext cx="1916113" cy="352425"/>
          </a:xfrm>
          <a:custGeom>
            <a:avLst/>
            <a:gdLst>
              <a:gd name="connsiteX0" fmla="*/ 1407319 w 1916906"/>
              <a:gd name="connsiteY0" fmla="*/ 347662 h 352425"/>
              <a:gd name="connsiteX1" fmla="*/ 1073944 w 1916906"/>
              <a:gd name="connsiteY1" fmla="*/ 350043 h 352425"/>
              <a:gd name="connsiteX2" fmla="*/ 764381 w 1916906"/>
              <a:gd name="connsiteY2" fmla="*/ 350043 h 352425"/>
              <a:gd name="connsiteX3" fmla="*/ 628650 w 1916906"/>
              <a:gd name="connsiteY3" fmla="*/ 347662 h 352425"/>
              <a:gd name="connsiteX4" fmla="*/ 80963 w 1916906"/>
              <a:gd name="connsiteY4" fmla="*/ 326231 h 352425"/>
              <a:gd name="connsiteX5" fmla="*/ 0 w 1916906"/>
              <a:gd name="connsiteY5" fmla="*/ 128587 h 352425"/>
              <a:gd name="connsiteX6" fmla="*/ 311944 w 1916906"/>
              <a:gd name="connsiteY6" fmla="*/ 123825 h 352425"/>
              <a:gd name="connsiteX7" fmla="*/ 916781 w 1916906"/>
              <a:gd name="connsiteY7" fmla="*/ 123825 h 352425"/>
              <a:gd name="connsiteX8" fmla="*/ 1323975 w 1916906"/>
              <a:gd name="connsiteY8" fmla="*/ 123825 h 352425"/>
              <a:gd name="connsiteX9" fmla="*/ 1654969 w 1916906"/>
              <a:gd name="connsiteY9" fmla="*/ 123825 h 352425"/>
              <a:gd name="connsiteX10" fmla="*/ 1702594 w 1916906"/>
              <a:gd name="connsiteY10" fmla="*/ 116681 h 352425"/>
              <a:gd name="connsiteX11" fmla="*/ 1750219 w 1916906"/>
              <a:gd name="connsiteY11" fmla="*/ 102393 h 352425"/>
              <a:gd name="connsiteX12" fmla="*/ 1790700 w 1916906"/>
              <a:gd name="connsiteY12" fmla="*/ 80962 h 352425"/>
              <a:gd name="connsiteX13" fmla="*/ 1828800 w 1916906"/>
              <a:gd name="connsiteY13" fmla="*/ 54768 h 352425"/>
              <a:gd name="connsiteX14" fmla="*/ 1859756 w 1916906"/>
              <a:gd name="connsiteY14" fmla="*/ 26193 h 352425"/>
              <a:gd name="connsiteX15" fmla="*/ 1883569 w 1916906"/>
              <a:gd name="connsiteY15" fmla="*/ 7143 h 352425"/>
              <a:gd name="connsiteX16" fmla="*/ 1897856 w 1916906"/>
              <a:gd name="connsiteY16" fmla="*/ 0 h 352425"/>
              <a:gd name="connsiteX17" fmla="*/ 1912144 w 1916906"/>
              <a:gd name="connsiteY17" fmla="*/ 0 h 352425"/>
              <a:gd name="connsiteX18" fmla="*/ 1916906 w 1916906"/>
              <a:gd name="connsiteY18" fmla="*/ 14287 h 352425"/>
              <a:gd name="connsiteX19" fmla="*/ 1914525 w 1916906"/>
              <a:gd name="connsiteY19" fmla="*/ 50006 h 352425"/>
              <a:gd name="connsiteX20" fmla="*/ 1897856 w 1916906"/>
              <a:gd name="connsiteY20" fmla="*/ 121443 h 352425"/>
              <a:gd name="connsiteX21" fmla="*/ 1869281 w 1916906"/>
              <a:gd name="connsiteY21" fmla="*/ 221456 h 352425"/>
              <a:gd name="connsiteX22" fmla="*/ 1843088 w 1916906"/>
              <a:gd name="connsiteY22" fmla="*/ 338137 h 352425"/>
              <a:gd name="connsiteX23" fmla="*/ 1719263 w 1916906"/>
              <a:gd name="connsiteY23" fmla="*/ 352425 h 352425"/>
              <a:gd name="connsiteX24" fmla="*/ 1407319 w 1916906"/>
              <a:gd name="connsiteY24" fmla="*/ 347662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16906" h="352425">
                <a:moveTo>
                  <a:pt x="1407319" y="347662"/>
                </a:moveTo>
                <a:lnTo>
                  <a:pt x="1073944" y="350043"/>
                </a:lnTo>
                <a:lnTo>
                  <a:pt x="764381" y="350043"/>
                </a:lnTo>
                <a:lnTo>
                  <a:pt x="628650" y="347662"/>
                </a:lnTo>
                <a:lnTo>
                  <a:pt x="80963" y="326231"/>
                </a:lnTo>
                <a:lnTo>
                  <a:pt x="0" y="128587"/>
                </a:lnTo>
                <a:lnTo>
                  <a:pt x="311944" y="123825"/>
                </a:lnTo>
                <a:lnTo>
                  <a:pt x="916781" y="123825"/>
                </a:lnTo>
                <a:lnTo>
                  <a:pt x="1323975" y="123825"/>
                </a:lnTo>
                <a:lnTo>
                  <a:pt x="1654969" y="123825"/>
                </a:lnTo>
                <a:lnTo>
                  <a:pt x="1702594" y="116681"/>
                </a:lnTo>
                <a:lnTo>
                  <a:pt x="1750219" y="102393"/>
                </a:lnTo>
                <a:lnTo>
                  <a:pt x="1790700" y="80962"/>
                </a:lnTo>
                <a:lnTo>
                  <a:pt x="1828800" y="54768"/>
                </a:lnTo>
                <a:lnTo>
                  <a:pt x="1859756" y="26193"/>
                </a:lnTo>
                <a:lnTo>
                  <a:pt x="1883569" y="7143"/>
                </a:lnTo>
                <a:lnTo>
                  <a:pt x="1897856" y="0"/>
                </a:lnTo>
                <a:lnTo>
                  <a:pt x="1912144" y="0"/>
                </a:lnTo>
                <a:lnTo>
                  <a:pt x="1916906" y="14287"/>
                </a:lnTo>
                <a:lnTo>
                  <a:pt x="1914525" y="50006"/>
                </a:lnTo>
                <a:lnTo>
                  <a:pt x="1897856" y="121443"/>
                </a:lnTo>
                <a:lnTo>
                  <a:pt x="1869281" y="221456"/>
                </a:lnTo>
                <a:lnTo>
                  <a:pt x="1843088" y="338137"/>
                </a:lnTo>
                <a:lnTo>
                  <a:pt x="1719263" y="352425"/>
                </a:lnTo>
                <a:lnTo>
                  <a:pt x="1407319" y="3476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5D46B60-B0C7-48C7-979C-B4F49A724AD7}"/>
              </a:ext>
            </a:extLst>
          </p:cNvPr>
          <p:cNvSpPr/>
          <p:nvPr/>
        </p:nvSpPr>
        <p:spPr>
          <a:xfrm rot="16200000">
            <a:off x="4202113" y="3367088"/>
            <a:ext cx="3778250" cy="1225550"/>
          </a:xfrm>
          <a:custGeom>
            <a:avLst/>
            <a:gdLst>
              <a:gd name="connsiteX0" fmla="*/ 1755775 w 3778250"/>
              <a:gd name="connsiteY0" fmla="*/ 1146175 h 1225550"/>
              <a:gd name="connsiteX1" fmla="*/ 1235075 w 3778250"/>
              <a:gd name="connsiteY1" fmla="*/ 1152525 h 1225550"/>
              <a:gd name="connsiteX2" fmla="*/ 990600 w 3778250"/>
              <a:gd name="connsiteY2" fmla="*/ 1158875 h 1225550"/>
              <a:gd name="connsiteX3" fmla="*/ 673100 w 3778250"/>
              <a:gd name="connsiteY3" fmla="*/ 1174750 h 1225550"/>
              <a:gd name="connsiteX4" fmla="*/ 422275 w 3778250"/>
              <a:gd name="connsiteY4" fmla="*/ 1190625 h 1225550"/>
              <a:gd name="connsiteX5" fmla="*/ 339725 w 3778250"/>
              <a:gd name="connsiteY5" fmla="*/ 1177925 h 1225550"/>
              <a:gd name="connsiteX6" fmla="*/ 244475 w 3778250"/>
              <a:gd name="connsiteY6" fmla="*/ 1149350 h 1225550"/>
              <a:gd name="connsiteX7" fmla="*/ 168275 w 3778250"/>
              <a:gd name="connsiteY7" fmla="*/ 1111250 h 1225550"/>
              <a:gd name="connsiteX8" fmla="*/ 101600 w 3778250"/>
              <a:gd name="connsiteY8" fmla="*/ 1073150 h 1225550"/>
              <a:gd name="connsiteX9" fmla="*/ 28575 w 3778250"/>
              <a:gd name="connsiteY9" fmla="*/ 1022350 h 1225550"/>
              <a:gd name="connsiteX10" fmla="*/ 6350 w 3778250"/>
              <a:gd name="connsiteY10" fmla="*/ 996950 h 1225550"/>
              <a:gd name="connsiteX11" fmla="*/ 0 w 3778250"/>
              <a:gd name="connsiteY11" fmla="*/ 965200 h 1225550"/>
              <a:gd name="connsiteX12" fmla="*/ 9525 w 3778250"/>
              <a:gd name="connsiteY12" fmla="*/ 939800 h 1225550"/>
              <a:gd name="connsiteX13" fmla="*/ 44450 w 3778250"/>
              <a:gd name="connsiteY13" fmla="*/ 911225 h 1225550"/>
              <a:gd name="connsiteX14" fmla="*/ 101600 w 3778250"/>
              <a:gd name="connsiteY14" fmla="*/ 869950 h 1225550"/>
              <a:gd name="connsiteX15" fmla="*/ 174625 w 3778250"/>
              <a:gd name="connsiteY15" fmla="*/ 809625 h 1225550"/>
              <a:gd name="connsiteX16" fmla="*/ 498475 w 3778250"/>
              <a:gd name="connsiteY16" fmla="*/ 917575 h 1225550"/>
              <a:gd name="connsiteX17" fmla="*/ 752475 w 3778250"/>
              <a:gd name="connsiteY17" fmla="*/ 920750 h 1225550"/>
              <a:gd name="connsiteX18" fmla="*/ 1416050 w 3778250"/>
              <a:gd name="connsiteY18" fmla="*/ 923925 h 1225550"/>
              <a:gd name="connsiteX19" fmla="*/ 1793875 w 3778250"/>
              <a:gd name="connsiteY19" fmla="*/ 923925 h 1225550"/>
              <a:gd name="connsiteX20" fmla="*/ 2136775 w 3778250"/>
              <a:gd name="connsiteY20" fmla="*/ 923925 h 1225550"/>
              <a:gd name="connsiteX21" fmla="*/ 2590800 w 3778250"/>
              <a:gd name="connsiteY21" fmla="*/ 920750 h 1225550"/>
              <a:gd name="connsiteX22" fmla="*/ 3051175 w 3778250"/>
              <a:gd name="connsiteY22" fmla="*/ 920750 h 1225550"/>
              <a:gd name="connsiteX23" fmla="*/ 3175000 w 3778250"/>
              <a:gd name="connsiteY23" fmla="*/ 901700 h 1225550"/>
              <a:gd name="connsiteX24" fmla="*/ 3473450 w 3778250"/>
              <a:gd name="connsiteY24" fmla="*/ 898525 h 1225550"/>
              <a:gd name="connsiteX25" fmla="*/ 3514725 w 3778250"/>
              <a:gd name="connsiteY25" fmla="*/ 898525 h 1225550"/>
              <a:gd name="connsiteX26" fmla="*/ 3540125 w 3778250"/>
              <a:gd name="connsiteY26" fmla="*/ 889000 h 1225550"/>
              <a:gd name="connsiteX27" fmla="*/ 3546475 w 3778250"/>
              <a:gd name="connsiteY27" fmla="*/ 876300 h 1225550"/>
              <a:gd name="connsiteX28" fmla="*/ 3552825 w 3778250"/>
              <a:gd name="connsiteY28" fmla="*/ 854075 h 1225550"/>
              <a:gd name="connsiteX29" fmla="*/ 3549650 w 3778250"/>
              <a:gd name="connsiteY29" fmla="*/ 809625 h 1225550"/>
              <a:gd name="connsiteX30" fmla="*/ 3505200 w 3778250"/>
              <a:gd name="connsiteY30" fmla="*/ 628650 h 1225550"/>
              <a:gd name="connsiteX31" fmla="*/ 3467100 w 3778250"/>
              <a:gd name="connsiteY31" fmla="*/ 457200 h 1225550"/>
              <a:gd name="connsiteX32" fmla="*/ 3441700 w 3778250"/>
              <a:gd name="connsiteY32" fmla="*/ 342900 h 1225550"/>
              <a:gd name="connsiteX33" fmla="*/ 3413125 w 3778250"/>
              <a:gd name="connsiteY33" fmla="*/ 95250 h 1225550"/>
              <a:gd name="connsiteX34" fmla="*/ 3581400 w 3778250"/>
              <a:gd name="connsiteY34" fmla="*/ 0 h 1225550"/>
              <a:gd name="connsiteX35" fmla="*/ 3568700 w 3778250"/>
              <a:gd name="connsiteY35" fmla="*/ 111125 h 1225550"/>
              <a:gd name="connsiteX36" fmla="*/ 3581400 w 3778250"/>
              <a:gd name="connsiteY36" fmla="*/ 263525 h 1225550"/>
              <a:gd name="connsiteX37" fmla="*/ 3619500 w 3778250"/>
              <a:gd name="connsiteY37" fmla="*/ 473075 h 1225550"/>
              <a:gd name="connsiteX38" fmla="*/ 3651250 w 3778250"/>
              <a:gd name="connsiteY38" fmla="*/ 587375 h 1225550"/>
              <a:gd name="connsiteX39" fmla="*/ 3679825 w 3778250"/>
              <a:gd name="connsiteY39" fmla="*/ 695325 h 1225550"/>
              <a:gd name="connsiteX40" fmla="*/ 3705225 w 3778250"/>
              <a:gd name="connsiteY40" fmla="*/ 790575 h 1225550"/>
              <a:gd name="connsiteX41" fmla="*/ 3736975 w 3778250"/>
              <a:gd name="connsiteY41" fmla="*/ 857250 h 1225550"/>
              <a:gd name="connsiteX42" fmla="*/ 3768725 w 3778250"/>
              <a:gd name="connsiteY42" fmla="*/ 927100 h 1225550"/>
              <a:gd name="connsiteX43" fmla="*/ 3775075 w 3778250"/>
              <a:gd name="connsiteY43" fmla="*/ 939800 h 1225550"/>
              <a:gd name="connsiteX44" fmla="*/ 3778250 w 3778250"/>
              <a:gd name="connsiteY44" fmla="*/ 955675 h 1225550"/>
              <a:gd name="connsiteX45" fmla="*/ 3756025 w 3778250"/>
              <a:gd name="connsiteY45" fmla="*/ 1031875 h 1225550"/>
              <a:gd name="connsiteX46" fmla="*/ 3711575 w 3778250"/>
              <a:gd name="connsiteY46" fmla="*/ 1123950 h 1225550"/>
              <a:gd name="connsiteX47" fmla="*/ 3676650 w 3778250"/>
              <a:gd name="connsiteY47" fmla="*/ 1177925 h 1225550"/>
              <a:gd name="connsiteX48" fmla="*/ 3641725 w 3778250"/>
              <a:gd name="connsiteY48" fmla="*/ 1212850 h 1225550"/>
              <a:gd name="connsiteX49" fmla="*/ 3606800 w 3778250"/>
              <a:gd name="connsiteY49" fmla="*/ 1225550 h 1225550"/>
              <a:gd name="connsiteX50" fmla="*/ 3581400 w 3778250"/>
              <a:gd name="connsiteY50" fmla="*/ 1225550 h 1225550"/>
              <a:gd name="connsiteX51" fmla="*/ 3549650 w 3778250"/>
              <a:gd name="connsiteY51" fmla="*/ 1212850 h 1225550"/>
              <a:gd name="connsiteX52" fmla="*/ 3489325 w 3778250"/>
              <a:gd name="connsiteY52" fmla="*/ 1181100 h 1225550"/>
              <a:gd name="connsiteX53" fmla="*/ 3425825 w 3778250"/>
              <a:gd name="connsiteY53" fmla="*/ 1155700 h 1225550"/>
              <a:gd name="connsiteX54" fmla="*/ 3359150 w 3778250"/>
              <a:gd name="connsiteY54" fmla="*/ 1146175 h 1225550"/>
              <a:gd name="connsiteX55" fmla="*/ 3140075 w 3778250"/>
              <a:gd name="connsiteY55" fmla="*/ 1146175 h 1225550"/>
              <a:gd name="connsiteX56" fmla="*/ 2403475 w 3778250"/>
              <a:gd name="connsiteY56" fmla="*/ 1146175 h 1225550"/>
              <a:gd name="connsiteX57" fmla="*/ 2139950 w 3778250"/>
              <a:gd name="connsiteY57" fmla="*/ 1149350 h 1225550"/>
              <a:gd name="connsiteX58" fmla="*/ 1755775 w 3778250"/>
              <a:gd name="connsiteY58" fmla="*/ 1146175 h 122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778250" h="1225550">
                <a:moveTo>
                  <a:pt x="1755775" y="1146175"/>
                </a:moveTo>
                <a:lnTo>
                  <a:pt x="1235075" y="1152525"/>
                </a:lnTo>
                <a:lnTo>
                  <a:pt x="990600" y="1158875"/>
                </a:lnTo>
                <a:lnTo>
                  <a:pt x="673100" y="1174750"/>
                </a:lnTo>
                <a:lnTo>
                  <a:pt x="422275" y="1190625"/>
                </a:lnTo>
                <a:lnTo>
                  <a:pt x="339725" y="1177925"/>
                </a:lnTo>
                <a:lnTo>
                  <a:pt x="244475" y="1149350"/>
                </a:lnTo>
                <a:lnTo>
                  <a:pt x="168275" y="1111250"/>
                </a:lnTo>
                <a:lnTo>
                  <a:pt x="101600" y="1073150"/>
                </a:lnTo>
                <a:lnTo>
                  <a:pt x="28575" y="1022350"/>
                </a:lnTo>
                <a:lnTo>
                  <a:pt x="6350" y="996950"/>
                </a:lnTo>
                <a:lnTo>
                  <a:pt x="0" y="965200"/>
                </a:lnTo>
                <a:lnTo>
                  <a:pt x="9525" y="939800"/>
                </a:lnTo>
                <a:lnTo>
                  <a:pt x="44450" y="911225"/>
                </a:lnTo>
                <a:lnTo>
                  <a:pt x="101600" y="869950"/>
                </a:lnTo>
                <a:lnTo>
                  <a:pt x="174625" y="809625"/>
                </a:lnTo>
                <a:lnTo>
                  <a:pt x="498475" y="917575"/>
                </a:lnTo>
                <a:lnTo>
                  <a:pt x="752475" y="920750"/>
                </a:lnTo>
                <a:lnTo>
                  <a:pt x="1416050" y="923925"/>
                </a:lnTo>
                <a:lnTo>
                  <a:pt x="1793875" y="923925"/>
                </a:lnTo>
                <a:lnTo>
                  <a:pt x="2136775" y="923925"/>
                </a:lnTo>
                <a:lnTo>
                  <a:pt x="2590800" y="920750"/>
                </a:lnTo>
                <a:lnTo>
                  <a:pt x="3051175" y="920750"/>
                </a:lnTo>
                <a:lnTo>
                  <a:pt x="3175000" y="901700"/>
                </a:lnTo>
                <a:lnTo>
                  <a:pt x="3473450" y="898525"/>
                </a:lnTo>
                <a:lnTo>
                  <a:pt x="3514725" y="898525"/>
                </a:lnTo>
                <a:lnTo>
                  <a:pt x="3540125" y="889000"/>
                </a:lnTo>
                <a:lnTo>
                  <a:pt x="3546475" y="876300"/>
                </a:lnTo>
                <a:lnTo>
                  <a:pt x="3552825" y="854075"/>
                </a:lnTo>
                <a:lnTo>
                  <a:pt x="3549650" y="809625"/>
                </a:lnTo>
                <a:lnTo>
                  <a:pt x="3505200" y="628650"/>
                </a:lnTo>
                <a:lnTo>
                  <a:pt x="3467100" y="457200"/>
                </a:lnTo>
                <a:lnTo>
                  <a:pt x="3441700" y="342900"/>
                </a:lnTo>
                <a:lnTo>
                  <a:pt x="3413125" y="95250"/>
                </a:lnTo>
                <a:lnTo>
                  <a:pt x="3581400" y="0"/>
                </a:lnTo>
                <a:lnTo>
                  <a:pt x="3568700" y="111125"/>
                </a:lnTo>
                <a:lnTo>
                  <a:pt x="3581400" y="263525"/>
                </a:lnTo>
                <a:lnTo>
                  <a:pt x="3619500" y="473075"/>
                </a:lnTo>
                <a:lnTo>
                  <a:pt x="3651250" y="587375"/>
                </a:lnTo>
                <a:lnTo>
                  <a:pt x="3679825" y="695325"/>
                </a:lnTo>
                <a:lnTo>
                  <a:pt x="3705225" y="790575"/>
                </a:lnTo>
                <a:lnTo>
                  <a:pt x="3736975" y="857250"/>
                </a:lnTo>
                <a:lnTo>
                  <a:pt x="3768725" y="927100"/>
                </a:lnTo>
                <a:lnTo>
                  <a:pt x="3775075" y="939800"/>
                </a:lnTo>
                <a:lnTo>
                  <a:pt x="3778250" y="955675"/>
                </a:lnTo>
                <a:lnTo>
                  <a:pt x="3756025" y="1031875"/>
                </a:lnTo>
                <a:lnTo>
                  <a:pt x="3711575" y="1123950"/>
                </a:lnTo>
                <a:lnTo>
                  <a:pt x="3676650" y="1177925"/>
                </a:lnTo>
                <a:lnTo>
                  <a:pt x="3641725" y="1212850"/>
                </a:lnTo>
                <a:lnTo>
                  <a:pt x="3606800" y="1225550"/>
                </a:lnTo>
                <a:lnTo>
                  <a:pt x="3581400" y="1225550"/>
                </a:lnTo>
                <a:lnTo>
                  <a:pt x="3549650" y="1212850"/>
                </a:lnTo>
                <a:lnTo>
                  <a:pt x="3489325" y="1181100"/>
                </a:lnTo>
                <a:lnTo>
                  <a:pt x="3425825" y="1155700"/>
                </a:lnTo>
                <a:lnTo>
                  <a:pt x="3359150" y="1146175"/>
                </a:lnTo>
                <a:lnTo>
                  <a:pt x="3140075" y="1146175"/>
                </a:lnTo>
                <a:lnTo>
                  <a:pt x="2403475" y="1146175"/>
                </a:lnTo>
                <a:lnTo>
                  <a:pt x="2139950" y="1149350"/>
                </a:lnTo>
                <a:lnTo>
                  <a:pt x="1755775" y="1146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B2C6410-EA63-4BA7-A13D-1715C787B251}"/>
              </a:ext>
            </a:extLst>
          </p:cNvPr>
          <p:cNvSpPr/>
          <p:nvPr/>
        </p:nvSpPr>
        <p:spPr>
          <a:xfrm>
            <a:off x="5719763" y="5211764"/>
            <a:ext cx="709612" cy="523875"/>
          </a:xfrm>
          <a:custGeom>
            <a:avLst/>
            <a:gdLst>
              <a:gd name="connsiteX0" fmla="*/ 271462 w 709612"/>
              <a:gd name="connsiteY0" fmla="*/ 90488 h 523875"/>
              <a:gd name="connsiteX1" fmla="*/ 557212 w 709612"/>
              <a:gd name="connsiteY1" fmla="*/ 200025 h 523875"/>
              <a:gd name="connsiteX2" fmla="*/ 595312 w 709612"/>
              <a:gd name="connsiteY2" fmla="*/ 214313 h 523875"/>
              <a:gd name="connsiteX3" fmla="*/ 631031 w 709612"/>
              <a:gd name="connsiteY3" fmla="*/ 216694 h 523875"/>
              <a:gd name="connsiteX4" fmla="*/ 650081 w 709612"/>
              <a:gd name="connsiteY4" fmla="*/ 204788 h 523875"/>
              <a:gd name="connsiteX5" fmla="*/ 709612 w 709612"/>
              <a:gd name="connsiteY5" fmla="*/ 95250 h 523875"/>
              <a:gd name="connsiteX6" fmla="*/ 631031 w 709612"/>
              <a:gd name="connsiteY6" fmla="*/ 523875 h 523875"/>
              <a:gd name="connsiteX7" fmla="*/ 571500 w 709612"/>
              <a:gd name="connsiteY7" fmla="*/ 485775 h 523875"/>
              <a:gd name="connsiteX8" fmla="*/ 500062 w 709612"/>
              <a:gd name="connsiteY8" fmla="*/ 407194 h 523875"/>
              <a:gd name="connsiteX9" fmla="*/ 409575 w 709612"/>
              <a:gd name="connsiteY9" fmla="*/ 321469 h 523875"/>
              <a:gd name="connsiteX10" fmla="*/ 285750 w 709612"/>
              <a:gd name="connsiteY10" fmla="*/ 228600 h 523875"/>
              <a:gd name="connsiteX11" fmla="*/ 157162 w 709612"/>
              <a:gd name="connsiteY11" fmla="*/ 138113 h 523875"/>
              <a:gd name="connsiteX12" fmla="*/ 33337 w 709612"/>
              <a:gd name="connsiteY12" fmla="*/ 64294 h 523875"/>
              <a:gd name="connsiteX13" fmla="*/ 7143 w 709612"/>
              <a:gd name="connsiteY13" fmla="*/ 45244 h 523875"/>
              <a:gd name="connsiteX14" fmla="*/ 0 w 709612"/>
              <a:gd name="connsiteY14" fmla="*/ 33338 h 523875"/>
              <a:gd name="connsiteX15" fmla="*/ 4762 w 709612"/>
              <a:gd name="connsiteY15" fmla="*/ 19050 h 523875"/>
              <a:gd name="connsiteX16" fmla="*/ 19050 w 709612"/>
              <a:gd name="connsiteY16" fmla="*/ 4763 h 523875"/>
              <a:gd name="connsiteX17" fmla="*/ 35718 w 709612"/>
              <a:gd name="connsiteY17" fmla="*/ 0 h 523875"/>
              <a:gd name="connsiteX18" fmla="*/ 73818 w 709612"/>
              <a:gd name="connsiteY18" fmla="*/ 11907 h 523875"/>
              <a:gd name="connsiteX19" fmla="*/ 271462 w 709612"/>
              <a:gd name="connsiteY19" fmla="*/ 90488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09612" h="523875">
                <a:moveTo>
                  <a:pt x="271462" y="90488"/>
                </a:moveTo>
                <a:lnTo>
                  <a:pt x="557212" y="200025"/>
                </a:lnTo>
                <a:lnTo>
                  <a:pt x="595312" y="214313"/>
                </a:lnTo>
                <a:lnTo>
                  <a:pt x="631031" y="216694"/>
                </a:lnTo>
                <a:lnTo>
                  <a:pt x="650081" y="204788"/>
                </a:lnTo>
                <a:lnTo>
                  <a:pt x="709612" y="95250"/>
                </a:lnTo>
                <a:lnTo>
                  <a:pt x="631031" y="523875"/>
                </a:lnTo>
                <a:lnTo>
                  <a:pt x="571500" y="485775"/>
                </a:lnTo>
                <a:lnTo>
                  <a:pt x="500062" y="407194"/>
                </a:lnTo>
                <a:lnTo>
                  <a:pt x="409575" y="321469"/>
                </a:lnTo>
                <a:lnTo>
                  <a:pt x="285750" y="228600"/>
                </a:lnTo>
                <a:lnTo>
                  <a:pt x="157162" y="138113"/>
                </a:lnTo>
                <a:lnTo>
                  <a:pt x="33337" y="64294"/>
                </a:lnTo>
                <a:lnTo>
                  <a:pt x="7143" y="45244"/>
                </a:lnTo>
                <a:lnTo>
                  <a:pt x="0" y="33338"/>
                </a:lnTo>
                <a:lnTo>
                  <a:pt x="4762" y="19050"/>
                </a:lnTo>
                <a:lnTo>
                  <a:pt x="19050" y="4763"/>
                </a:lnTo>
                <a:lnTo>
                  <a:pt x="35718" y="0"/>
                </a:lnTo>
                <a:lnTo>
                  <a:pt x="73818" y="11907"/>
                </a:lnTo>
                <a:lnTo>
                  <a:pt x="271462" y="90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ECEF8E6-2773-474C-8C5E-196B5EB3256A}"/>
              </a:ext>
            </a:extLst>
          </p:cNvPr>
          <p:cNvSpPr/>
          <p:nvPr/>
        </p:nvSpPr>
        <p:spPr>
          <a:xfrm>
            <a:off x="5543551" y="2684464"/>
            <a:ext cx="912813" cy="344487"/>
          </a:xfrm>
          <a:custGeom>
            <a:avLst/>
            <a:gdLst>
              <a:gd name="connsiteX0" fmla="*/ 400050 w 912019"/>
              <a:gd name="connsiteY0" fmla="*/ 252412 h 345281"/>
              <a:gd name="connsiteX1" fmla="*/ 0 w 912019"/>
              <a:gd name="connsiteY1" fmla="*/ 345281 h 345281"/>
              <a:gd name="connsiteX2" fmla="*/ 7144 w 912019"/>
              <a:gd name="connsiteY2" fmla="*/ 197644 h 345281"/>
              <a:gd name="connsiteX3" fmla="*/ 164306 w 912019"/>
              <a:gd name="connsiteY3" fmla="*/ 169069 h 345281"/>
              <a:gd name="connsiteX4" fmla="*/ 345281 w 912019"/>
              <a:gd name="connsiteY4" fmla="*/ 126206 h 345281"/>
              <a:gd name="connsiteX5" fmla="*/ 526256 w 912019"/>
              <a:gd name="connsiteY5" fmla="*/ 69056 h 345281"/>
              <a:gd name="connsiteX6" fmla="*/ 571500 w 912019"/>
              <a:gd name="connsiteY6" fmla="*/ 52387 h 345281"/>
              <a:gd name="connsiteX7" fmla="*/ 592931 w 912019"/>
              <a:gd name="connsiteY7" fmla="*/ 33337 h 345281"/>
              <a:gd name="connsiteX8" fmla="*/ 614363 w 912019"/>
              <a:gd name="connsiteY8" fmla="*/ 21431 h 345281"/>
              <a:gd name="connsiteX9" fmla="*/ 664369 w 912019"/>
              <a:gd name="connsiteY9" fmla="*/ 7144 h 345281"/>
              <a:gd name="connsiteX10" fmla="*/ 731044 w 912019"/>
              <a:gd name="connsiteY10" fmla="*/ 0 h 345281"/>
              <a:gd name="connsiteX11" fmla="*/ 807244 w 912019"/>
              <a:gd name="connsiteY11" fmla="*/ 2381 h 345281"/>
              <a:gd name="connsiteX12" fmla="*/ 902494 w 912019"/>
              <a:gd name="connsiteY12" fmla="*/ 16669 h 345281"/>
              <a:gd name="connsiteX13" fmla="*/ 912019 w 912019"/>
              <a:gd name="connsiteY13" fmla="*/ 128587 h 345281"/>
              <a:gd name="connsiteX14" fmla="*/ 733425 w 912019"/>
              <a:gd name="connsiteY14" fmla="*/ 171450 h 345281"/>
              <a:gd name="connsiteX15" fmla="*/ 585788 w 912019"/>
              <a:gd name="connsiteY15" fmla="*/ 214312 h 345281"/>
              <a:gd name="connsiteX16" fmla="*/ 400050 w 912019"/>
              <a:gd name="connsiteY16" fmla="*/ 252412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12019" h="345281">
                <a:moveTo>
                  <a:pt x="400050" y="252412"/>
                </a:moveTo>
                <a:lnTo>
                  <a:pt x="0" y="345281"/>
                </a:lnTo>
                <a:lnTo>
                  <a:pt x="7144" y="197644"/>
                </a:lnTo>
                <a:lnTo>
                  <a:pt x="164306" y="169069"/>
                </a:lnTo>
                <a:lnTo>
                  <a:pt x="345281" y="126206"/>
                </a:lnTo>
                <a:lnTo>
                  <a:pt x="526256" y="69056"/>
                </a:lnTo>
                <a:lnTo>
                  <a:pt x="571500" y="52387"/>
                </a:lnTo>
                <a:lnTo>
                  <a:pt x="592931" y="33337"/>
                </a:lnTo>
                <a:lnTo>
                  <a:pt x="614363" y="21431"/>
                </a:lnTo>
                <a:lnTo>
                  <a:pt x="664369" y="7144"/>
                </a:lnTo>
                <a:lnTo>
                  <a:pt x="731044" y="0"/>
                </a:lnTo>
                <a:lnTo>
                  <a:pt x="807244" y="2381"/>
                </a:lnTo>
                <a:lnTo>
                  <a:pt x="902494" y="16669"/>
                </a:lnTo>
                <a:lnTo>
                  <a:pt x="912019" y="128587"/>
                </a:lnTo>
                <a:lnTo>
                  <a:pt x="733425" y="171450"/>
                </a:lnTo>
                <a:lnTo>
                  <a:pt x="585788" y="214312"/>
                </a:lnTo>
                <a:lnTo>
                  <a:pt x="400050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07D7791-F1B3-4CFF-9AA3-FA316F504860}"/>
              </a:ext>
            </a:extLst>
          </p:cNvPr>
          <p:cNvSpPr/>
          <p:nvPr/>
        </p:nvSpPr>
        <p:spPr>
          <a:xfrm>
            <a:off x="5551489" y="3192464"/>
            <a:ext cx="909637" cy="331787"/>
          </a:xfrm>
          <a:custGeom>
            <a:avLst/>
            <a:gdLst>
              <a:gd name="connsiteX0" fmla="*/ 376237 w 909637"/>
              <a:gd name="connsiteY0" fmla="*/ 276225 h 330994"/>
              <a:gd name="connsiteX1" fmla="*/ 235744 w 909637"/>
              <a:gd name="connsiteY1" fmla="*/ 304800 h 330994"/>
              <a:gd name="connsiteX2" fmla="*/ 164306 w 909637"/>
              <a:gd name="connsiteY2" fmla="*/ 319088 h 330994"/>
              <a:gd name="connsiteX3" fmla="*/ 0 w 909637"/>
              <a:gd name="connsiteY3" fmla="*/ 330994 h 330994"/>
              <a:gd name="connsiteX4" fmla="*/ 0 w 909637"/>
              <a:gd name="connsiteY4" fmla="*/ 166688 h 330994"/>
              <a:gd name="connsiteX5" fmla="*/ 119062 w 909637"/>
              <a:gd name="connsiteY5" fmla="*/ 166688 h 330994"/>
              <a:gd name="connsiteX6" fmla="*/ 221456 w 909637"/>
              <a:gd name="connsiteY6" fmla="*/ 154782 h 330994"/>
              <a:gd name="connsiteX7" fmla="*/ 321469 w 909637"/>
              <a:gd name="connsiteY7" fmla="*/ 133350 h 330994"/>
              <a:gd name="connsiteX8" fmla="*/ 481012 w 909637"/>
              <a:gd name="connsiteY8" fmla="*/ 90488 h 330994"/>
              <a:gd name="connsiteX9" fmla="*/ 588169 w 909637"/>
              <a:gd name="connsiteY9" fmla="*/ 54769 h 330994"/>
              <a:gd name="connsiteX10" fmla="*/ 659606 w 909637"/>
              <a:gd name="connsiteY10" fmla="*/ 26194 h 330994"/>
              <a:gd name="connsiteX11" fmla="*/ 697706 w 909637"/>
              <a:gd name="connsiteY11" fmla="*/ 9525 h 330994"/>
              <a:gd name="connsiteX12" fmla="*/ 740569 w 909637"/>
              <a:gd name="connsiteY12" fmla="*/ 0 h 330994"/>
              <a:gd name="connsiteX13" fmla="*/ 828675 w 909637"/>
              <a:gd name="connsiteY13" fmla="*/ 4763 h 330994"/>
              <a:gd name="connsiteX14" fmla="*/ 909637 w 909637"/>
              <a:gd name="connsiteY14" fmla="*/ 19050 h 330994"/>
              <a:gd name="connsiteX15" fmla="*/ 909637 w 909637"/>
              <a:gd name="connsiteY15" fmla="*/ 133350 h 330994"/>
              <a:gd name="connsiteX16" fmla="*/ 692944 w 909637"/>
              <a:gd name="connsiteY16" fmla="*/ 190500 h 330994"/>
              <a:gd name="connsiteX17" fmla="*/ 540544 w 909637"/>
              <a:gd name="connsiteY17" fmla="*/ 235744 h 330994"/>
              <a:gd name="connsiteX18" fmla="*/ 376237 w 909637"/>
              <a:gd name="connsiteY18" fmla="*/ 276225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09637" h="330994">
                <a:moveTo>
                  <a:pt x="376237" y="276225"/>
                </a:moveTo>
                <a:lnTo>
                  <a:pt x="235744" y="304800"/>
                </a:lnTo>
                <a:lnTo>
                  <a:pt x="164306" y="319088"/>
                </a:lnTo>
                <a:lnTo>
                  <a:pt x="0" y="330994"/>
                </a:lnTo>
                <a:lnTo>
                  <a:pt x="0" y="166688"/>
                </a:lnTo>
                <a:lnTo>
                  <a:pt x="119062" y="166688"/>
                </a:lnTo>
                <a:lnTo>
                  <a:pt x="221456" y="154782"/>
                </a:lnTo>
                <a:lnTo>
                  <a:pt x="321469" y="133350"/>
                </a:lnTo>
                <a:lnTo>
                  <a:pt x="481012" y="90488"/>
                </a:lnTo>
                <a:lnTo>
                  <a:pt x="588169" y="54769"/>
                </a:lnTo>
                <a:lnTo>
                  <a:pt x="659606" y="26194"/>
                </a:lnTo>
                <a:lnTo>
                  <a:pt x="697706" y="9525"/>
                </a:lnTo>
                <a:lnTo>
                  <a:pt x="740569" y="0"/>
                </a:lnTo>
                <a:lnTo>
                  <a:pt x="828675" y="4763"/>
                </a:lnTo>
                <a:lnTo>
                  <a:pt x="909637" y="19050"/>
                </a:lnTo>
                <a:lnTo>
                  <a:pt x="909637" y="133350"/>
                </a:lnTo>
                <a:lnTo>
                  <a:pt x="692944" y="190500"/>
                </a:lnTo>
                <a:lnTo>
                  <a:pt x="540544" y="235744"/>
                </a:lnTo>
                <a:lnTo>
                  <a:pt x="376237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2D396BB-1FCF-4141-8FCD-948FA52796C5}"/>
              </a:ext>
            </a:extLst>
          </p:cNvPr>
          <p:cNvSpPr/>
          <p:nvPr/>
        </p:nvSpPr>
        <p:spPr>
          <a:xfrm>
            <a:off x="5010150" y="3633789"/>
            <a:ext cx="1574800" cy="714375"/>
          </a:xfrm>
          <a:custGeom>
            <a:avLst/>
            <a:gdLst>
              <a:gd name="connsiteX0" fmla="*/ 1016794 w 1574006"/>
              <a:gd name="connsiteY0" fmla="*/ 330993 h 714375"/>
              <a:gd name="connsiteX1" fmla="*/ 778669 w 1574006"/>
              <a:gd name="connsiteY1" fmla="*/ 464343 h 714375"/>
              <a:gd name="connsiteX2" fmla="*/ 635794 w 1574006"/>
              <a:gd name="connsiteY2" fmla="*/ 545306 h 714375"/>
              <a:gd name="connsiteX3" fmla="*/ 552450 w 1574006"/>
              <a:gd name="connsiteY3" fmla="*/ 592931 h 714375"/>
              <a:gd name="connsiteX4" fmla="*/ 457200 w 1574006"/>
              <a:gd name="connsiteY4" fmla="*/ 654843 h 714375"/>
              <a:gd name="connsiteX5" fmla="*/ 409575 w 1574006"/>
              <a:gd name="connsiteY5" fmla="*/ 690562 h 714375"/>
              <a:gd name="connsiteX6" fmla="*/ 385763 w 1574006"/>
              <a:gd name="connsiteY6" fmla="*/ 702468 h 714375"/>
              <a:gd name="connsiteX7" fmla="*/ 345281 w 1574006"/>
              <a:gd name="connsiteY7" fmla="*/ 714375 h 714375"/>
              <a:gd name="connsiteX8" fmla="*/ 297656 w 1574006"/>
              <a:gd name="connsiteY8" fmla="*/ 714375 h 714375"/>
              <a:gd name="connsiteX9" fmla="*/ 264319 w 1574006"/>
              <a:gd name="connsiteY9" fmla="*/ 702468 h 714375"/>
              <a:gd name="connsiteX10" fmla="*/ 188119 w 1574006"/>
              <a:gd name="connsiteY10" fmla="*/ 654843 h 714375"/>
              <a:gd name="connsiteX11" fmla="*/ 88106 w 1574006"/>
              <a:gd name="connsiteY11" fmla="*/ 590550 h 714375"/>
              <a:gd name="connsiteX12" fmla="*/ 50006 w 1574006"/>
              <a:gd name="connsiteY12" fmla="*/ 557212 h 714375"/>
              <a:gd name="connsiteX13" fmla="*/ 30956 w 1574006"/>
              <a:gd name="connsiteY13" fmla="*/ 538162 h 714375"/>
              <a:gd name="connsiteX14" fmla="*/ 14288 w 1574006"/>
              <a:gd name="connsiteY14" fmla="*/ 516731 h 714375"/>
              <a:gd name="connsiteX15" fmla="*/ 2381 w 1574006"/>
              <a:gd name="connsiteY15" fmla="*/ 488156 h 714375"/>
              <a:gd name="connsiteX16" fmla="*/ 0 w 1574006"/>
              <a:gd name="connsiteY16" fmla="*/ 466725 h 714375"/>
              <a:gd name="connsiteX17" fmla="*/ 4763 w 1574006"/>
              <a:gd name="connsiteY17" fmla="*/ 445293 h 714375"/>
              <a:gd name="connsiteX18" fmla="*/ 16669 w 1574006"/>
              <a:gd name="connsiteY18" fmla="*/ 438150 h 714375"/>
              <a:gd name="connsiteX19" fmla="*/ 50006 w 1574006"/>
              <a:gd name="connsiteY19" fmla="*/ 438150 h 714375"/>
              <a:gd name="connsiteX20" fmla="*/ 73819 w 1574006"/>
              <a:gd name="connsiteY20" fmla="*/ 442912 h 714375"/>
              <a:gd name="connsiteX21" fmla="*/ 104775 w 1574006"/>
              <a:gd name="connsiteY21" fmla="*/ 452437 h 714375"/>
              <a:gd name="connsiteX22" fmla="*/ 145256 w 1574006"/>
              <a:gd name="connsiteY22" fmla="*/ 464343 h 714375"/>
              <a:gd name="connsiteX23" fmla="*/ 183356 w 1574006"/>
              <a:gd name="connsiteY23" fmla="*/ 469106 h 714375"/>
              <a:gd name="connsiteX24" fmla="*/ 221456 w 1574006"/>
              <a:gd name="connsiteY24" fmla="*/ 471487 h 714375"/>
              <a:gd name="connsiteX25" fmla="*/ 259556 w 1574006"/>
              <a:gd name="connsiteY25" fmla="*/ 466725 h 714375"/>
              <a:gd name="connsiteX26" fmla="*/ 307181 w 1574006"/>
              <a:gd name="connsiteY26" fmla="*/ 457200 h 714375"/>
              <a:gd name="connsiteX27" fmla="*/ 404813 w 1574006"/>
              <a:gd name="connsiteY27" fmla="*/ 414337 h 714375"/>
              <a:gd name="connsiteX28" fmla="*/ 550069 w 1574006"/>
              <a:gd name="connsiteY28" fmla="*/ 364331 h 714375"/>
              <a:gd name="connsiteX29" fmla="*/ 778669 w 1574006"/>
              <a:gd name="connsiteY29" fmla="*/ 280987 h 714375"/>
              <a:gd name="connsiteX30" fmla="*/ 1000125 w 1574006"/>
              <a:gd name="connsiteY30" fmla="*/ 200025 h 714375"/>
              <a:gd name="connsiteX31" fmla="*/ 1223963 w 1574006"/>
              <a:gd name="connsiteY31" fmla="*/ 116681 h 714375"/>
              <a:gd name="connsiteX32" fmla="*/ 1571625 w 1574006"/>
              <a:gd name="connsiteY32" fmla="*/ 0 h 714375"/>
              <a:gd name="connsiteX33" fmla="*/ 1574006 w 1574006"/>
              <a:gd name="connsiteY33" fmla="*/ 33337 h 714375"/>
              <a:gd name="connsiteX34" fmla="*/ 1321594 w 1574006"/>
              <a:gd name="connsiteY34" fmla="*/ 166687 h 714375"/>
              <a:gd name="connsiteX35" fmla="*/ 1016794 w 1574006"/>
              <a:gd name="connsiteY35" fmla="*/ 330993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574006" h="714375">
                <a:moveTo>
                  <a:pt x="1016794" y="330993"/>
                </a:moveTo>
                <a:lnTo>
                  <a:pt x="778669" y="464343"/>
                </a:lnTo>
                <a:lnTo>
                  <a:pt x="635794" y="545306"/>
                </a:lnTo>
                <a:lnTo>
                  <a:pt x="552450" y="592931"/>
                </a:lnTo>
                <a:lnTo>
                  <a:pt x="457200" y="654843"/>
                </a:lnTo>
                <a:lnTo>
                  <a:pt x="409575" y="690562"/>
                </a:lnTo>
                <a:lnTo>
                  <a:pt x="385763" y="702468"/>
                </a:lnTo>
                <a:lnTo>
                  <a:pt x="345281" y="714375"/>
                </a:lnTo>
                <a:lnTo>
                  <a:pt x="297656" y="714375"/>
                </a:lnTo>
                <a:lnTo>
                  <a:pt x="264319" y="702468"/>
                </a:lnTo>
                <a:lnTo>
                  <a:pt x="188119" y="654843"/>
                </a:lnTo>
                <a:lnTo>
                  <a:pt x="88106" y="590550"/>
                </a:lnTo>
                <a:lnTo>
                  <a:pt x="50006" y="557212"/>
                </a:lnTo>
                <a:lnTo>
                  <a:pt x="30956" y="538162"/>
                </a:lnTo>
                <a:lnTo>
                  <a:pt x="14288" y="516731"/>
                </a:lnTo>
                <a:lnTo>
                  <a:pt x="2381" y="488156"/>
                </a:lnTo>
                <a:lnTo>
                  <a:pt x="0" y="466725"/>
                </a:lnTo>
                <a:lnTo>
                  <a:pt x="4763" y="445293"/>
                </a:lnTo>
                <a:lnTo>
                  <a:pt x="16669" y="438150"/>
                </a:lnTo>
                <a:lnTo>
                  <a:pt x="50006" y="438150"/>
                </a:lnTo>
                <a:lnTo>
                  <a:pt x="73819" y="442912"/>
                </a:lnTo>
                <a:lnTo>
                  <a:pt x="104775" y="452437"/>
                </a:lnTo>
                <a:lnTo>
                  <a:pt x="145256" y="464343"/>
                </a:lnTo>
                <a:lnTo>
                  <a:pt x="183356" y="469106"/>
                </a:lnTo>
                <a:lnTo>
                  <a:pt x="221456" y="471487"/>
                </a:lnTo>
                <a:lnTo>
                  <a:pt x="259556" y="466725"/>
                </a:lnTo>
                <a:lnTo>
                  <a:pt x="307181" y="457200"/>
                </a:lnTo>
                <a:lnTo>
                  <a:pt x="404813" y="414337"/>
                </a:lnTo>
                <a:lnTo>
                  <a:pt x="550069" y="364331"/>
                </a:lnTo>
                <a:lnTo>
                  <a:pt x="778669" y="280987"/>
                </a:lnTo>
                <a:lnTo>
                  <a:pt x="1000125" y="200025"/>
                </a:lnTo>
                <a:lnTo>
                  <a:pt x="1223963" y="116681"/>
                </a:lnTo>
                <a:lnTo>
                  <a:pt x="1571625" y="0"/>
                </a:lnTo>
                <a:lnTo>
                  <a:pt x="1574006" y="33337"/>
                </a:lnTo>
                <a:lnTo>
                  <a:pt x="1321594" y="166687"/>
                </a:lnTo>
                <a:lnTo>
                  <a:pt x="1016794" y="3309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D40EF42-AD80-4FAB-9C0E-E0F999797DD0}"/>
              </a:ext>
            </a:extLst>
          </p:cNvPr>
          <p:cNvSpPr/>
          <p:nvPr/>
        </p:nvSpPr>
        <p:spPr>
          <a:xfrm rot="16200000">
            <a:off x="4595814" y="2978151"/>
            <a:ext cx="2751137" cy="2252663"/>
          </a:xfrm>
          <a:custGeom>
            <a:avLst/>
            <a:gdLst>
              <a:gd name="connsiteX0" fmla="*/ 983629 w 2751854"/>
              <a:gd name="connsiteY0" fmla="*/ 1243237 h 2252827"/>
              <a:gd name="connsiteX1" fmla="*/ 781711 w 2751854"/>
              <a:gd name="connsiteY1" fmla="*/ 1061511 h 2252827"/>
              <a:gd name="connsiteX2" fmla="*/ 634599 w 2751854"/>
              <a:gd name="connsiteY2" fmla="*/ 908630 h 2252827"/>
              <a:gd name="connsiteX3" fmla="*/ 510564 w 2751854"/>
              <a:gd name="connsiteY3" fmla="*/ 764403 h 2252827"/>
              <a:gd name="connsiteX4" fmla="*/ 400951 w 2751854"/>
              <a:gd name="connsiteY4" fmla="*/ 625945 h 2252827"/>
              <a:gd name="connsiteX5" fmla="*/ 276916 w 2751854"/>
              <a:gd name="connsiteY5" fmla="*/ 455757 h 2252827"/>
              <a:gd name="connsiteX6" fmla="*/ 161534 w 2751854"/>
              <a:gd name="connsiteY6" fmla="*/ 285569 h 2252827"/>
              <a:gd name="connsiteX7" fmla="*/ 63460 w 2751854"/>
              <a:gd name="connsiteY7" fmla="*/ 138458 h 2252827"/>
              <a:gd name="connsiteX8" fmla="*/ 25961 w 2751854"/>
              <a:gd name="connsiteY8" fmla="*/ 83651 h 2252827"/>
              <a:gd name="connsiteX9" fmla="*/ 8654 w 2751854"/>
              <a:gd name="connsiteY9" fmla="*/ 49037 h 2252827"/>
              <a:gd name="connsiteX10" fmla="*/ 0 w 2751854"/>
              <a:gd name="connsiteY10" fmla="*/ 20191 h 2252827"/>
              <a:gd name="connsiteX11" fmla="*/ 5769 w 2751854"/>
              <a:gd name="connsiteY11" fmla="*/ 5769 h 2252827"/>
              <a:gd name="connsiteX12" fmla="*/ 20192 w 2751854"/>
              <a:gd name="connsiteY12" fmla="*/ 0 h 2252827"/>
              <a:gd name="connsiteX13" fmla="*/ 46153 w 2751854"/>
              <a:gd name="connsiteY13" fmla="*/ 5769 h 2252827"/>
              <a:gd name="connsiteX14" fmla="*/ 69229 w 2751854"/>
              <a:gd name="connsiteY14" fmla="*/ 25960 h 2252827"/>
              <a:gd name="connsiteX15" fmla="*/ 207687 w 2751854"/>
              <a:gd name="connsiteY15" fmla="*/ 204802 h 2252827"/>
              <a:gd name="connsiteX16" fmla="*/ 349030 w 2751854"/>
              <a:gd name="connsiteY16" fmla="*/ 377875 h 2252827"/>
              <a:gd name="connsiteX17" fmla="*/ 490372 w 2751854"/>
              <a:gd name="connsiteY17" fmla="*/ 536524 h 2252827"/>
              <a:gd name="connsiteX18" fmla="*/ 620177 w 2751854"/>
              <a:gd name="connsiteY18" fmla="*/ 669213 h 2252827"/>
              <a:gd name="connsiteX19" fmla="*/ 842287 w 2751854"/>
              <a:gd name="connsiteY19" fmla="*/ 882670 h 2252827"/>
              <a:gd name="connsiteX20" fmla="*/ 966322 w 2751854"/>
              <a:gd name="connsiteY20" fmla="*/ 989398 h 2252827"/>
              <a:gd name="connsiteX21" fmla="*/ 1113434 w 2751854"/>
              <a:gd name="connsiteY21" fmla="*/ 1113433 h 2252827"/>
              <a:gd name="connsiteX22" fmla="*/ 1326890 w 2751854"/>
              <a:gd name="connsiteY22" fmla="*/ 1272083 h 2252827"/>
              <a:gd name="connsiteX23" fmla="*/ 1520154 w 2751854"/>
              <a:gd name="connsiteY23" fmla="*/ 1404772 h 2252827"/>
              <a:gd name="connsiteX24" fmla="*/ 1722072 w 2751854"/>
              <a:gd name="connsiteY24" fmla="*/ 1523038 h 2252827"/>
              <a:gd name="connsiteX25" fmla="*/ 2013411 w 2751854"/>
              <a:gd name="connsiteY25" fmla="*/ 1756686 h 2252827"/>
              <a:gd name="connsiteX26" fmla="*/ 2301865 w 2751854"/>
              <a:gd name="connsiteY26" fmla="*/ 1898029 h 2252827"/>
              <a:gd name="connsiteX27" fmla="*/ 2492245 w 2751854"/>
              <a:gd name="connsiteY27" fmla="*/ 1987449 h 2252827"/>
              <a:gd name="connsiteX28" fmla="*/ 2544167 w 2751854"/>
              <a:gd name="connsiteY28" fmla="*/ 2004757 h 2252827"/>
              <a:gd name="connsiteX29" fmla="*/ 2561474 w 2751854"/>
              <a:gd name="connsiteY29" fmla="*/ 2004757 h 2252827"/>
              <a:gd name="connsiteX30" fmla="*/ 2616280 w 2751854"/>
              <a:gd name="connsiteY30" fmla="*/ 1990334 h 2252827"/>
              <a:gd name="connsiteX31" fmla="*/ 2691278 w 2751854"/>
              <a:gd name="connsiteY31" fmla="*/ 1952835 h 2252827"/>
              <a:gd name="connsiteX32" fmla="*/ 2723008 w 2751854"/>
              <a:gd name="connsiteY32" fmla="*/ 1938412 h 2252827"/>
              <a:gd name="connsiteX33" fmla="*/ 2746085 w 2751854"/>
              <a:gd name="connsiteY33" fmla="*/ 1941297 h 2252827"/>
              <a:gd name="connsiteX34" fmla="*/ 2751854 w 2751854"/>
              <a:gd name="connsiteY34" fmla="*/ 1961489 h 2252827"/>
              <a:gd name="connsiteX35" fmla="*/ 2737431 w 2751854"/>
              <a:gd name="connsiteY35" fmla="*/ 1998988 h 2252827"/>
              <a:gd name="connsiteX36" fmla="*/ 2697047 w 2751854"/>
              <a:gd name="connsiteY36" fmla="*/ 2071101 h 2252827"/>
              <a:gd name="connsiteX37" fmla="*/ 2656664 w 2751854"/>
              <a:gd name="connsiteY37" fmla="*/ 2131677 h 2252827"/>
              <a:gd name="connsiteX38" fmla="*/ 2601857 w 2751854"/>
              <a:gd name="connsiteY38" fmla="*/ 2183598 h 2252827"/>
              <a:gd name="connsiteX39" fmla="*/ 2549936 w 2751854"/>
              <a:gd name="connsiteY39" fmla="*/ 2221097 h 2252827"/>
              <a:gd name="connsiteX40" fmla="*/ 2503783 w 2751854"/>
              <a:gd name="connsiteY40" fmla="*/ 2244174 h 2252827"/>
              <a:gd name="connsiteX41" fmla="*/ 2457630 w 2751854"/>
              <a:gd name="connsiteY41" fmla="*/ 2252827 h 2252827"/>
              <a:gd name="connsiteX42" fmla="*/ 2434554 w 2751854"/>
              <a:gd name="connsiteY42" fmla="*/ 2247058 h 2252827"/>
              <a:gd name="connsiteX43" fmla="*/ 2425900 w 2751854"/>
              <a:gd name="connsiteY43" fmla="*/ 2221097 h 2252827"/>
              <a:gd name="connsiteX44" fmla="*/ 2405709 w 2751854"/>
              <a:gd name="connsiteY44" fmla="*/ 2186483 h 2252827"/>
              <a:gd name="connsiteX45" fmla="*/ 2379748 w 2751854"/>
              <a:gd name="connsiteY45" fmla="*/ 2160522 h 2252827"/>
              <a:gd name="connsiteX46" fmla="*/ 2345133 w 2751854"/>
              <a:gd name="connsiteY46" fmla="*/ 2143215 h 2252827"/>
              <a:gd name="connsiteX47" fmla="*/ 2198022 w 2751854"/>
              <a:gd name="connsiteY47" fmla="*/ 2059563 h 2252827"/>
              <a:gd name="connsiteX48" fmla="*/ 1880722 w 2751854"/>
              <a:gd name="connsiteY48" fmla="*/ 1892259 h 2252827"/>
              <a:gd name="connsiteX49" fmla="*/ 1664381 w 2751854"/>
              <a:gd name="connsiteY49" fmla="*/ 1768224 h 2252827"/>
              <a:gd name="connsiteX50" fmla="*/ 1401888 w 2751854"/>
              <a:gd name="connsiteY50" fmla="*/ 1566306 h 2252827"/>
              <a:gd name="connsiteX51" fmla="*/ 1266314 w 2751854"/>
              <a:gd name="connsiteY51" fmla="*/ 1474001 h 2252827"/>
              <a:gd name="connsiteX52" fmla="*/ 1116318 w 2751854"/>
              <a:gd name="connsiteY52" fmla="*/ 1352850 h 2252827"/>
              <a:gd name="connsiteX53" fmla="*/ 983629 w 2751854"/>
              <a:gd name="connsiteY53" fmla="*/ 1243237 h 2252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51854" h="2252827">
                <a:moveTo>
                  <a:pt x="983629" y="1243237"/>
                </a:moveTo>
                <a:lnTo>
                  <a:pt x="781711" y="1061511"/>
                </a:lnTo>
                <a:lnTo>
                  <a:pt x="634599" y="908630"/>
                </a:lnTo>
                <a:lnTo>
                  <a:pt x="510564" y="764403"/>
                </a:lnTo>
                <a:lnTo>
                  <a:pt x="400951" y="625945"/>
                </a:lnTo>
                <a:lnTo>
                  <a:pt x="276916" y="455757"/>
                </a:lnTo>
                <a:lnTo>
                  <a:pt x="161534" y="285569"/>
                </a:lnTo>
                <a:lnTo>
                  <a:pt x="63460" y="138458"/>
                </a:lnTo>
                <a:lnTo>
                  <a:pt x="25961" y="83651"/>
                </a:lnTo>
                <a:lnTo>
                  <a:pt x="8654" y="49037"/>
                </a:lnTo>
                <a:lnTo>
                  <a:pt x="0" y="20191"/>
                </a:lnTo>
                <a:lnTo>
                  <a:pt x="5769" y="5769"/>
                </a:lnTo>
                <a:lnTo>
                  <a:pt x="20192" y="0"/>
                </a:lnTo>
                <a:lnTo>
                  <a:pt x="46153" y="5769"/>
                </a:lnTo>
                <a:lnTo>
                  <a:pt x="69229" y="25960"/>
                </a:lnTo>
                <a:lnTo>
                  <a:pt x="207687" y="204802"/>
                </a:lnTo>
                <a:lnTo>
                  <a:pt x="349030" y="377875"/>
                </a:lnTo>
                <a:lnTo>
                  <a:pt x="490372" y="536524"/>
                </a:lnTo>
                <a:lnTo>
                  <a:pt x="620177" y="669213"/>
                </a:lnTo>
                <a:lnTo>
                  <a:pt x="842287" y="882670"/>
                </a:lnTo>
                <a:lnTo>
                  <a:pt x="966322" y="989398"/>
                </a:lnTo>
                <a:lnTo>
                  <a:pt x="1113434" y="1113433"/>
                </a:lnTo>
                <a:lnTo>
                  <a:pt x="1326890" y="1272083"/>
                </a:lnTo>
                <a:lnTo>
                  <a:pt x="1520154" y="1404772"/>
                </a:lnTo>
                <a:lnTo>
                  <a:pt x="1722072" y="1523038"/>
                </a:lnTo>
                <a:lnTo>
                  <a:pt x="2013411" y="1756686"/>
                </a:lnTo>
                <a:lnTo>
                  <a:pt x="2301865" y="1898029"/>
                </a:lnTo>
                <a:lnTo>
                  <a:pt x="2492245" y="1987449"/>
                </a:lnTo>
                <a:lnTo>
                  <a:pt x="2544167" y="2004757"/>
                </a:lnTo>
                <a:lnTo>
                  <a:pt x="2561474" y="2004757"/>
                </a:lnTo>
                <a:lnTo>
                  <a:pt x="2616280" y="1990334"/>
                </a:lnTo>
                <a:lnTo>
                  <a:pt x="2691278" y="1952835"/>
                </a:lnTo>
                <a:lnTo>
                  <a:pt x="2723008" y="1938412"/>
                </a:lnTo>
                <a:lnTo>
                  <a:pt x="2746085" y="1941297"/>
                </a:lnTo>
                <a:lnTo>
                  <a:pt x="2751854" y="1961489"/>
                </a:lnTo>
                <a:lnTo>
                  <a:pt x="2737431" y="1998988"/>
                </a:lnTo>
                <a:lnTo>
                  <a:pt x="2697047" y="2071101"/>
                </a:lnTo>
                <a:lnTo>
                  <a:pt x="2656664" y="2131677"/>
                </a:lnTo>
                <a:lnTo>
                  <a:pt x="2601857" y="2183598"/>
                </a:lnTo>
                <a:lnTo>
                  <a:pt x="2549936" y="2221097"/>
                </a:lnTo>
                <a:lnTo>
                  <a:pt x="2503783" y="2244174"/>
                </a:lnTo>
                <a:lnTo>
                  <a:pt x="2457630" y="2252827"/>
                </a:lnTo>
                <a:lnTo>
                  <a:pt x="2434554" y="2247058"/>
                </a:lnTo>
                <a:lnTo>
                  <a:pt x="2425900" y="2221097"/>
                </a:lnTo>
                <a:lnTo>
                  <a:pt x="2405709" y="2186483"/>
                </a:lnTo>
                <a:lnTo>
                  <a:pt x="2379748" y="2160522"/>
                </a:lnTo>
                <a:lnTo>
                  <a:pt x="2345133" y="2143215"/>
                </a:lnTo>
                <a:lnTo>
                  <a:pt x="2198022" y="2059563"/>
                </a:lnTo>
                <a:lnTo>
                  <a:pt x="1880722" y="1892259"/>
                </a:lnTo>
                <a:lnTo>
                  <a:pt x="1664381" y="1768224"/>
                </a:lnTo>
                <a:lnTo>
                  <a:pt x="1401888" y="1566306"/>
                </a:lnTo>
                <a:lnTo>
                  <a:pt x="1266314" y="1474001"/>
                </a:lnTo>
                <a:lnTo>
                  <a:pt x="1116318" y="1352850"/>
                </a:lnTo>
                <a:lnTo>
                  <a:pt x="983629" y="1243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BAD7B12-4E88-4D94-BDA7-DEBDEF443295}"/>
              </a:ext>
            </a:extLst>
          </p:cNvPr>
          <p:cNvSpPr/>
          <p:nvPr/>
        </p:nvSpPr>
        <p:spPr>
          <a:xfrm>
            <a:off x="6932614" y="2916238"/>
            <a:ext cx="1487487" cy="381000"/>
          </a:xfrm>
          <a:custGeom>
            <a:avLst/>
            <a:gdLst>
              <a:gd name="connsiteX0" fmla="*/ 1178719 w 1488281"/>
              <a:gd name="connsiteY0" fmla="*/ 261938 h 381000"/>
              <a:gd name="connsiteX1" fmla="*/ 988219 w 1488281"/>
              <a:gd name="connsiteY1" fmla="*/ 297657 h 381000"/>
              <a:gd name="connsiteX2" fmla="*/ 838200 w 1488281"/>
              <a:gd name="connsiteY2" fmla="*/ 328613 h 381000"/>
              <a:gd name="connsiteX3" fmla="*/ 659606 w 1488281"/>
              <a:gd name="connsiteY3" fmla="*/ 354807 h 381000"/>
              <a:gd name="connsiteX4" fmla="*/ 526256 w 1488281"/>
              <a:gd name="connsiteY4" fmla="*/ 371475 h 381000"/>
              <a:gd name="connsiteX5" fmla="*/ 364331 w 1488281"/>
              <a:gd name="connsiteY5" fmla="*/ 381000 h 381000"/>
              <a:gd name="connsiteX6" fmla="*/ 321469 w 1488281"/>
              <a:gd name="connsiteY6" fmla="*/ 381000 h 381000"/>
              <a:gd name="connsiteX7" fmla="*/ 264319 w 1488281"/>
              <a:gd name="connsiteY7" fmla="*/ 369094 h 381000"/>
              <a:gd name="connsiteX8" fmla="*/ 190500 w 1488281"/>
              <a:gd name="connsiteY8" fmla="*/ 345282 h 381000"/>
              <a:gd name="connsiteX9" fmla="*/ 100012 w 1488281"/>
              <a:gd name="connsiteY9" fmla="*/ 307182 h 381000"/>
              <a:gd name="connsiteX10" fmla="*/ 28575 w 1488281"/>
              <a:gd name="connsiteY10" fmla="*/ 273844 h 381000"/>
              <a:gd name="connsiteX11" fmla="*/ 4762 w 1488281"/>
              <a:gd name="connsiteY11" fmla="*/ 254794 h 381000"/>
              <a:gd name="connsiteX12" fmla="*/ 0 w 1488281"/>
              <a:gd name="connsiteY12" fmla="*/ 242888 h 381000"/>
              <a:gd name="connsiteX13" fmla="*/ 0 w 1488281"/>
              <a:gd name="connsiteY13" fmla="*/ 219075 h 381000"/>
              <a:gd name="connsiteX14" fmla="*/ 7144 w 1488281"/>
              <a:gd name="connsiteY14" fmla="*/ 202407 h 381000"/>
              <a:gd name="connsiteX15" fmla="*/ 16669 w 1488281"/>
              <a:gd name="connsiteY15" fmla="*/ 197644 h 381000"/>
              <a:gd name="connsiteX16" fmla="*/ 76200 w 1488281"/>
              <a:gd name="connsiteY16" fmla="*/ 204788 h 381000"/>
              <a:gd name="connsiteX17" fmla="*/ 204787 w 1488281"/>
              <a:gd name="connsiteY17" fmla="*/ 226219 h 381000"/>
              <a:gd name="connsiteX18" fmla="*/ 259556 w 1488281"/>
              <a:gd name="connsiteY18" fmla="*/ 228600 h 381000"/>
              <a:gd name="connsiteX19" fmla="*/ 323850 w 1488281"/>
              <a:gd name="connsiteY19" fmla="*/ 228600 h 381000"/>
              <a:gd name="connsiteX20" fmla="*/ 361950 w 1488281"/>
              <a:gd name="connsiteY20" fmla="*/ 223838 h 381000"/>
              <a:gd name="connsiteX21" fmla="*/ 523875 w 1488281"/>
              <a:gd name="connsiteY21" fmla="*/ 209550 h 381000"/>
              <a:gd name="connsiteX22" fmla="*/ 657225 w 1488281"/>
              <a:gd name="connsiteY22" fmla="*/ 188119 h 381000"/>
              <a:gd name="connsiteX23" fmla="*/ 828675 w 1488281"/>
              <a:gd name="connsiteY23" fmla="*/ 147638 h 381000"/>
              <a:gd name="connsiteX24" fmla="*/ 1002506 w 1488281"/>
              <a:gd name="connsiteY24" fmla="*/ 92869 h 381000"/>
              <a:gd name="connsiteX25" fmla="*/ 1126331 w 1488281"/>
              <a:gd name="connsiteY25" fmla="*/ 64294 h 381000"/>
              <a:gd name="connsiteX26" fmla="*/ 1166812 w 1488281"/>
              <a:gd name="connsiteY26" fmla="*/ 38100 h 381000"/>
              <a:gd name="connsiteX27" fmla="*/ 1207294 w 1488281"/>
              <a:gd name="connsiteY27" fmla="*/ 0 h 381000"/>
              <a:gd name="connsiteX28" fmla="*/ 1254919 w 1488281"/>
              <a:gd name="connsiteY28" fmla="*/ 0 h 381000"/>
              <a:gd name="connsiteX29" fmla="*/ 1300162 w 1488281"/>
              <a:gd name="connsiteY29" fmla="*/ 4763 h 381000"/>
              <a:gd name="connsiteX30" fmla="*/ 1347787 w 1488281"/>
              <a:gd name="connsiteY30" fmla="*/ 14288 h 381000"/>
              <a:gd name="connsiteX31" fmla="*/ 1393031 w 1488281"/>
              <a:gd name="connsiteY31" fmla="*/ 30957 h 381000"/>
              <a:gd name="connsiteX32" fmla="*/ 1426369 w 1488281"/>
              <a:gd name="connsiteY32" fmla="*/ 47625 h 381000"/>
              <a:gd name="connsiteX33" fmla="*/ 1450181 w 1488281"/>
              <a:gd name="connsiteY33" fmla="*/ 66675 h 381000"/>
              <a:gd name="connsiteX34" fmla="*/ 1469231 w 1488281"/>
              <a:gd name="connsiteY34" fmla="*/ 85725 h 381000"/>
              <a:gd name="connsiteX35" fmla="*/ 1483519 w 1488281"/>
              <a:gd name="connsiteY35" fmla="*/ 107157 h 381000"/>
              <a:gd name="connsiteX36" fmla="*/ 1488281 w 1488281"/>
              <a:gd name="connsiteY36" fmla="*/ 123825 h 381000"/>
              <a:gd name="connsiteX37" fmla="*/ 1485900 w 1488281"/>
              <a:gd name="connsiteY37" fmla="*/ 142875 h 381000"/>
              <a:gd name="connsiteX38" fmla="*/ 1473994 w 1488281"/>
              <a:gd name="connsiteY38" fmla="*/ 164307 h 381000"/>
              <a:gd name="connsiteX39" fmla="*/ 1443037 w 1488281"/>
              <a:gd name="connsiteY39" fmla="*/ 190500 h 381000"/>
              <a:gd name="connsiteX40" fmla="*/ 1364456 w 1488281"/>
              <a:gd name="connsiteY40" fmla="*/ 223838 h 381000"/>
              <a:gd name="connsiteX41" fmla="*/ 1178719 w 1488281"/>
              <a:gd name="connsiteY41" fmla="*/ 261938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88281" h="381000">
                <a:moveTo>
                  <a:pt x="1178719" y="261938"/>
                </a:moveTo>
                <a:lnTo>
                  <a:pt x="988219" y="297657"/>
                </a:lnTo>
                <a:lnTo>
                  <a:pt x="838200" y="328613"/>
                </a:lnTo>
                <a:lnTo>
                  <a:pt x="659606" y="354807"/>
                </a:lnTo>
                <a:lnTo>
                  <a:pt x="526256" y="371475"/>
                </a:lnTo>
                <a:lnTo>
                  <a:pt x="364331" y="381000"/>
                </a:lnTo>
                <a:lnTo>
                  <a:pt x="321469" y="381000"/>
                </a:lnTo>
                <a:lnTo>
                  <a:pt x="264319" y="369094"/>
                </a:lnTo>
                <a:lnTo>
                  <a:pt x="190500" y="345282"/>
                </a:lnTo>
                <a:lnTo>
                  <a:pt x="100012" y="307182"/>
                </a:lnTo>
                <a:lnTo>
                  <a:pt x="28575" y="273844"/>
                </a:lnTo>
                <a:lnTo>
                  <a:pt x="4762" y="254794"/>
                </a:lnTo>
                <a:lnTo>
                  <a:pt x="0" y="242888"/>
                </a:lnTo>
                <a:lnTo>
                  <a:pt x="0" y="219075"/>
                </a:lnTo>
                <a:lnTo>
                  <a:pt x="7144" y="202407"/>
                </a:lnTo>
                <a:lnTo>
                  <a:pt x="16669" y="197644"/>
                </a:lnTo>
                <a:lnTo>
                  <a:pt x="76200" y="204788"/>
                </a:lnTo>
                <a:lnTo>
                  <a:pt x="204787" y="226219"/>
                </a:lnTo>
                <a:lnTo>
                  <a:pt x="259556" y="228600"/>
                </a:lnTo>
                <a:lnTo>
                  <a:pt x="323850" y="228600"/>
                </a:lnTo>
                <a:lnTo>
                  <a:pt x="361950" y="223838"/>
                </a:lnTo>
                <a:lnTo>
                  <a:pt x="523875" y="209550"/>
                </a:lnTo>
                <a:lnTo>
                  <a:pt x="657225" y="188119"/>
                </a:lnTo>
                <a:lnTo>
                  <a:pt x="828675" y="147638"/>
                </a:lnTo>
                <a:lnTo>
                  <a:pt x="1002506" y="92869"/>
                </a:lnTo>
                <a:lnTo>
                  <a:pt x="1126331" y="64294"/>
                </a:lnTo>
                <a:lnTo>
                  <a:pt x="1166812" y="38100"/>
                </a:lnTo>
                <a:lnTo>
                  <a:pt x="1207294" y="0"/>
                </a:lnTo>
                <a:lnTo>
                  <a:pt x="1254919" y="0"/>
                </a:lnTo>
                <a:lnTo>
                  <a:pt x="1300162" y="4763"/>
                </a:lnTo>
                <a:lnTo>
                  <a:pt x="1347787" y="14288"/>
                </a:lnTo>
                <a:lnTo>
                  <a:pt x="1393031" y="30957"/>
                </a:lnTo>
                <a:lnTo>
                  <a:pt x="1426369" y="47625"/>
                </a:lnTo>
                <a:lnTo>
                  <a:pt x="1450181" y="66675"/>
                </a:lnTo>
                <a:lnTo>
                  <a:pt x="1469231" y="85725"/>
                </a:lnTo>
                <a:lnTo>
                  <a:pt x="1483519" y="107157"/>
                </a:lnTo>
                <a:lnTo>
                  <a:pt x="1488281" y="123825"/>
                </a:lnTo>
                <a:lnTo>
                  <a:pt x="1485900" y="142875"/>
                </a:lnTo>
                <a:lnTo>
                  <a:pt x="1473994" y="164307"/>
                </a:lnTo>
                <a:lnTo>
                  <a:pt x="1443037" y="190500"/>
                </a:lnTo>
                <a:lnTo>
                  <a:pt x="1364456" y="223838"/>
                </a:lnTo>
                <a:lnTo>
                  <a:pt x="1178719" y="2619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1B3F989-0E72-4078-964A-161EE2748FAA}"/>
              </a:ext>
            </a:extLst>
          </p:cNvPr>
          <p:cNvSpPr/>
          <p:nvPr/>
        </p:nvSpPr>
        <p:spPr>
          <a:xfrm rot="16200000">
            <a:off x="5651501" y="3489326"/>
            <a:ext cx="4232275" cy="568325"/>
          </a:xfrm>
          <a:custGeom>
            <a:avLst/>
            <a:gdLst>
              <a:gd name="connsiteX0" fmla="*/ 3236092 w 4232075"/>
              <a:gd name="connsiteY0" fmla="*/ 479295 h 567676"/>
              <a:gd name="connsiteX1" fmla="*/ 2862174 w 4232075"/>
              <a:gd name="connsiteY1" fmla="*/ 479295 h 567676"/>
              <a:gd name="connsiteX2" fmla="*/ 2695611 w 4232075"/>
              <a:gd name="connsiteY2" fmla="*/ 479295 h 567676"/>
              <a:gd name="connsiteX3" fmla="*/ 2216315 w 4232075"/>
              <a:gd name="connsiteY3" fmla="*/ 479295 h 567676"/>
              <a:gd name="connsiteX4" fmla="*/ 1849196 w 4232075"/>
              <a:gd name="connsiteY4" fmla="*/ 479295 h 567676"/>
              <a:gd name="connsiteX5" fmla="*/ 1536464 w 4232075"/>
              <a:gd name="connsiteY5" fmla="*/ 482694 h 567676"/>
              <a:gd name="connsiteX6" fmla="*/ 1335908 w 4232075"/>
              <a:gd name="connsiteY6" fmla="*/ 489493 h 567676"/>
              <a:gd name="connsiteX7" fmla="*/ 1189740 w 4232075"/>
              <a:gd name="connsiteY7" fmla="*/ 496291 h 567676"/>
              <a:gd name="connsiteX8" fmla="*/ 1009579 w 4232075"/>
              <a:gd name="connsiteY8" fmla="*/ 509888 h 567676"/>
              <a:gd name="connsiteX9" fmla="*/ 747837 w 4232075"/>
              <a:gd name="connsiteY9" fmla="*/ 537082 h 567676"/>
              <a:gd name="connsiteX10" fmla="*/ 632262 w 4232075"/>
              <a:gd name="connsiteY10" fmla="*/ 560877 h 567676"/>
              <a:gd name="connsiteX11" fmla="*/ 567676 w 4232075"/>
              <a:gd name="connsiteY11" fmla="*/ 567676 h 567676"/>
              <a:gd name="connsiteX12" fmla="*/ 418109 w 4232075"/>
              <a:gd name="connsiteY12" fmla="*/ 537082 h 567676"/>
              <a:gd name="connsiteX13" fmla="*/ 302534 w 4232075"/>
              <a:gd name="connsiteY13" fmla="*/ 503090 h 567676"/>
              <a:gd name="connsiteX14" fmla="*/ 197157 w 4232075"/>
              <a:gd name="connsiteY14" fmla="*/ 469097 h 567676"/>
              <a:gd name="connsiteX15" fmla="*/ 115575 w 4232075"/>
              <a:gd name="connsiteY15" fmla="*/ 431705 h 567676"/>
              <a:gd name="connsiteX16" fmla="*/ 57788 w 4232075"/>
              <a:gd name="connsiteY16" fmla="*/ 401112 h 567676"/>
              <a:gd name="connsiteX17" fmla="*/ 23795 w 4232075"/>
              <a:gd name="connsiteY17" fmla="*/ 377317 h 567676"/>
              <a:gd name="connsiteX18" fmla="*/ 6799 w 4232075"/>
              <a:gd name="connsiteY18" fmla="*/ 356922 h 567676"/>
              <a:gd name="connsiteX19" fmla="*/ 0 w 4232075"/>
              <a:gd name="connsiteY19" fmla="*/ 333127 h 567676"/>
              <a:gd name="connsiteX20" fmla="*/ 10198 w 4232075"/>
              <a:gd name="connsiteY20" fmla="*/ 302534 h 567676"/>
              <a:gd name="connsiteX21" fmla="*/ 37392 w 4232075"/>
              <a:gd name="connsiteY21" fmla="*/ 278739 h 567676"/>
              <a:gd name="connsiteX22" fmla="*/ 105377 w 4232075"/>
              <a:gd name="connsiteY22" fmla="*/ 248146 h 567676"/>
              <a:gd name="connsiteX23" fmla="*/ 190359 w 4232075"/>
              <a:gd name="connsiteY23" fmla="*/ 200556 h 567676"/>
              <a:gd name="connsiteX24" fmla="*/ 261743 w 4232075"/>
              <a:gd name="connsiteY24" fmla="*/ 152966 h 567676"/>
              <a:gd name="connsiteX25" fmla="*/ 588072 w 4232075"/>
              <a:gd name="connsiteY25" fmla="*/ 271940 h 567676"/>
              <a:gd name="connsiteX26" fmla="*/ 812422 w 4232075"/>
              <a:gd name="connsiteY26" fmla="*/ 275340 h 567676"/>
              <a:gd name="connsiteX27" fmla="*/ 1529666 w 4232075"/>
              <a:gd name="connsiteY27" fmla="*/ 265142 h 567676"/>
              <a:gd name="connsiteX28" fmla="*/ 2144931 w 4232075"/>
              <a:gd name="connsiteY28" fmla="*/ 258343 h 567676"/>
              <a:gd name="connsiteX29" fmla="*/ 2644622 w 4232075"/>
              <a:gd name="connsiteY29" fmla="*/ 254944 h 567676"/>
              <a:gd name="connsiteX30" fmla="*/ 2804387 w 4232075"/>
              <a:gd name="connsiteY30" fmla="*/ 254944 h 567676"/>
              <a:gd name="connsiteX31" fmla="*/ 3259887 w 4232075"/>
              <a:gd name="connsiteY31" fmla="*/ 237948 h 567676"/>
              <a:gd name="connsiteX32" fmla="*/ 3667798 w 4232075"/>
              <a:gd name="connsiteY32" fmla="*/ 231149 h 567676"/>
              <a:gd name="connsiteX33" fmla="*/ 3834362 w 4232075"/>
              <a:gd name="connsiteY33" fmla="*/ 220951 h 567676"/>
              <a:gd name="connsiteX34" fmla="*/ 3892149 w 4232075"/>
              <a:gd name="connsiteY34" fmla="*/ 214153 h 567676"/>
              <a:gd name="connsiteX35" fmla="*/ 3949936 w 4232075"/>
              <a:gd name="connsiteY35" fmla="*/ 200556 h 567676"/>
              <a:gd name="connsiteX36" fmla="*/ 3994127 w 4232075"/>
              <a:gd name="connsiteY36" fmla="*/ 183560 h 567676"/>
              <a:gd name="connsiteX37" fmla="*/ 4045115 w 4232075"/>
              <a:gd name="connsiteY37" fmla="*/ 146168 h 567676"/>
              <a:gd name="connsiteX38" fmla="*/ 4096104 w 4232075"/>
              <a:gd name="connsiteY38" fmla="*/ 101978 h 567676"/>
              <a:gd name="connsiteX39" fmla="*/ 4143694 w 4232075"/>
              <a:gd name="connsiteY39" fmla="*/ 47589 h 567676"/>
              <a:gd name="connsiteX40" fmla="*/ 4164089 w 4232075"/>
              <a:gd name="connsiteY40" fmla="*/ 23795 h 567676"/>
              <a:gd name="connsiteX41" fmla="*/ 4187884 w 4232075"/>
              <a:gd name="connsiteY41" fmla="*/ 3399 h 567676"/>
              <a:gd name="connsiteX42" fmla="*/ 4204880 w 4232075"/>
              <a:gd name="connsiteY42" fmla="*/ 0 h 567676"/>
              <a:gd name="connsiteX43" fmla="*/ 4221877 w 4232075"/>
              <a:gd name="connsiteY43" fmla="*/ 6798 h 567676"/>
              <a:gd name="connsiteX44" fmla="*/ 4232075 w 4232075"/>
              <a:gd name="connsiteY44" fmla="*/ 33992 h 567676"/>
              <a:gd name="connsiteX45" fmla="*/ 4225276 w 4232075"/>
              <a:gd name="connsiteY45" fmla="*/ 88380 h 567676"/>
              <a:gd name="connsiteX46" fmla="*/ 4211679 w 4232075"/>
              <a:gd name="connsiteY46" fmla="*/ 139369 h 567676"/>
              <a:gd name="connsiteX47" fmla="*/ 4170888 w 4232075"/>
              <a:gd name="connsiteY47" fmla="*/ 241347 h 567676"/>
              <a:gd name="connsiteX48" fmla="*/ 4123298 w 4232075"/>
              <a:gd name="connsiteY48" fmla="*/ 329728 h 567676"/>
              <a:gd name="connsiteX49" fmla="*/ 4048515 w 4232075"/>
              <a:gd name="connsiteY49" fmla="*/ 441903 h 567676"/>
              <a:gd name="connsiteX50" fmla="*/ 4004324 w 4232075"/>
              <a:gd name="connsiteY50" fmla="*/ 492892 h 567676"/>
              <a:gd name="connsiteX51" fmla="*/ 3956735 w 4232075"/>
              <a:gd name="connsiteY51" fmla="*/ 526885 h 567676"/>
              <a:gd name="connsiteX52" fmla="*/ 3922742 w 4232075"/>
              <a:gd name="connsiteY52" fmla="*/ 533683 h 567676"/>
              <a:gd name="connsiteX53" fmla="*/ 3888750 w 4232075"/>
              <a:gd name="connsiteY53" fmla="*/ 523485 h 567676"/>
              <a:gd name="connsiteX54" fmla="*/ 3858156 w 4232075"/>
              <a:gd name="connsiteY54" fmla="*/ 499691 h 567676"/>
              <a:gd name="connsiteX55" fmla="*/ 3841160 w 4232075"/>
              <a:gd name="connsiteY55" fmla="*/ 489493 h 567676"/>
              <a:gd name="connsiteX56" fmla="*/ 3807167 w 4232075"/>
              <a:gd name="connsiteY56" fmla="*/ 479295 h 567676"/>
              <a:gd name="connsiteX57" fmla="*/ 3644003 w 4232075"/>
              <a:gd name="connsiteY57" fmla="*/ 479295 h 567676"/>
              <a:gd name="connsiteX58" fmla="*/ 3236092 w 4232075"/>
              <a:gd name="connsiteY58" fmla="*/ 479295 h 56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232075" h="567676">
                <a:moveTo>
                  <a:pt x="3236092" y="479295"/>
                </a:moveTo>
                <a:lnTo>
                  <a:pt x="2862174" y="479295"/>
                </a:lnTo>
                <a:lnTo>
                  <a:pt x="2695611" y="479295"/>
                </a:lnTo>
                <a:lnTo>
                  <a:pt x="2216315" y="479295"/>
                </a:lnTo>
                <a:lnTo>
                  <a:pt x="1849196" y="479295"/>
                </a:lnTo>
                <a:lnTo>
                  <a:pt x="1536464" y="482694"/>
                </a:lnTo>
                <a:lnTo>
                  <a:pt x="1335908" y="489493"/>
                </a:lnTo>
                <a:lnTo>
                  <a:pt x="1189740" y="496291"/>
                </a:lnTo>
                <a:lnTo>
                  <a:pt x="1009579" y="509888"/>
                </a:lnTo>
                <a:lnTo>
                  <a:pt x="747837" y="537082"/>
                </a:lnTo>
                <a:lnTo>
                  <a:pt x="632262" y="560877"/>
                </a:lnTo>
                <a:lnTo>
                  <a:pt x="567676" y="567676"/>
                </a:lnTo>
                <a:lnTo>
                  <a:pt x="418109" y="537082"/>
                </a:lnTo>
                <a:lnTo>
                  <a:pt x="302534" y="503090"/>
                </a:lnTo>
                <a:lnTo>
                  <a:pt x="197157" y="469097"/>
                </a:lnTo>
                <a:lnTo>
                  <a:pt x="115575" y="431705"/>
                </a:lnTo>
                <a:lnTo>
                  <a:pt x="57788" y="401112"/>
                </a:lnTo>
                <a:lnTo>
                  <a:pt x="23795" y="377317"/>
                </a:lnTo>
                <a:lnTo>
                  <a:pt x="6799" y="356922"/>
                </a:lnTo>
                <a:lnTo>
                  <a:pt x="0" y="333127"/>
                </a:lnTo>
                <a:lnTo>
                  <a:pt x="10198" y="302534"/>
                </a:lnTo>
                <a:lnTo>
                  <a:pt x="37392" y="278739"/>
                </a:lnTo>
                <a:lnTo>
                  <a:pt x="105377" y="248146"/>
                </a:lnTo>
                <a:lnTo>
                  <a:pt x="190359" y="200556"/>
                </a:lnTo>
                <a:lnTo>
                  <a:pt x="261743" y="152966"/>
                </a:lnTo>
                <a:lnTo>
                  <a:pt x="588072" y="271940"/>
                </a:lnTo>
                <a:lnTo>
                  <a:pt x="812422" y="275340"/>
                </a:lnTo>
                <a:lnTo>
                  <a:pt x="1529666" y="265142"/>
                </a:lnTo>
                <a:lnTo>
                  <a:pt x="2144931" y="258343"/>
                </a:lnTo>
                <a:lnTo>
                  <a:pt x="2644622" y="254944"/>
                </a:lnTo>
                <a:lnTo>
                  <a:pt x="2804387" y="254944"/>
                </a:lnTo>
                <a:lnTo>
                  <a:pt x="3259887" y="237948"/>
                </a:lnTo>
                <a:lnTo>
                  <a:pt x="3667798" y="231149"/>
                </a:lnTo>
                <a:lnTo>
                  <a:pt x="3834362" y="220951"/>
                </a:lnTo>
                <a:lnTo>
                  <a:pt x="3892149" y="214153"/>
                </a:lnTo>
                <a:lnTo>
                  <a:pt x="3949936" y="200556"/>
                </a:lnTo>
                <a:lnTo>
                  <a:pt x="3994127" y="183560"/>
                </a:lnTo>
                <a:lnTo>
                  <a:pt x="4045115" y="146168"/>
                </a:lnTo>
                <a:lnTo>
                  <a:pt x="4096104" y="101978"/>
                </a:lnTo>
                <a:lnTo>
                  <a:pt x="4143694" y="47589"/>
                </a:lnTo>
                <a:lnTo>
                  <a:pt x="4164089" y="23795"/>
                </a:lnTo>
                <a:lnTo>
                  <a:pt x="4187884" y="3399"/>
                </a:lnTo>
                <a:lnTo>
                  <a:pt x="4204880" y="0"/>
                </a:lnTo>
                <a:lnTo>
                  <a:pt x="4221877" y="6798"/>
                </a:lnTo>
                <a:lnTo>
                  <a:pt x="4232075" y="33992"/>
                </a:lnTo>
                <a:lnTo>
                  <a:pt x="4225276" y="88380"/>
                </a:lnTo>
                <a:lnTo>
                  <a:pt x="4211679" y="139369"/>
                </a:lnTo>
                <a:lnTo>
                  <a:pt x="4170888" y="241347"/>
                </a:lnTo>
                <a:lnTo>
                  <a:pt x="4123298" y="329728"/>
                </a:lnTo>
                <a:lnTo>
                  <a:pt x="4048515" y="441903"/>
                </a:lnTo>
                <a:lnTo>
                  <a:pt x="4004324" y="492892"/>
                </a:lnTo>
                <a:lnTo>
                  <a:pt x="3956735" y="526885"/>
                </a:lnTo>
                <a:lnTo>
                  <a:pt x="3922742" y="533683"/>
                </a:lnTo>
                <a:lnTo>
                  <a:pt x="3888750" y="523485"/>
                </a:lnTo>
                <a:lnTo>
                  <a:pt x="3858156" y="499691"/>
                </a:lnTo>
                <a:lnTo>
                  <a:pt x="3841160" y="489493"/>
                </a:lnTo>
                <a:lnTo>
                  <a:pt x="3807167" y="479295"/>
                </a:lnTo>
                <a:lnTo>
                  <a:pt x="3644003" y="479295"/>
                </a:lnTo>
                <a:lnTo>
                  <a:pt x="3236092" y="47929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2294C041-6788-4457-A5F1-47D8154A41BB}"/>
              </a:ext>
            </a:extLst>
          </p:cNvPr>
          <p:cNvSpPr/>
          <p:nvPr/>
        </p:nvSpPr>
        <p:spPr>
          <a:xfrm>
            <a:off x="7143751" y="5192713"/>
            <a:ext cx="658813" cy="501650"/>
          </a:xfrm>
          <a:custGeom>
            <a:avLst/>
            <a:gdLst>
              <a:gd name="connsiteX0" fmla="*/ 214313 w 659606"/>
              <a:gd name="connsiteY0" fmla="*/ 80963 h 500063"/>
              <a:gd name="connsiteX1" fmla="*/ 433388 w 659606"/>
              <a:gd name="connsiteY1" fmla="*/ 161925 h 500063"/>
              <a:gd name="connsiteX2" fmla="*/ 483394 w 659606"/>
              <a:gd name="connsiteY2" fmla="*/ 173832 h 500063"/>
              <a:gd name="connsiteX3" fmla="*/ 523875 w 659606"/>
              <a:gd name="connsiteY3" fmla="*/ 173832 h 500063"/>
              <a:gd name="connsiteX4" fmla="*/ 561975 w 659606"/>
              <a:gd name="connsiteY4" fmla="*/ 166688 h 500063"/>
              <a:gd name="connsiteX5" fmla="*/ 585788 w 659606"/>
              <a:gd name="connsiteY5" fmla="*/ 145257 h 500063"/>
              <a:gd name="connsiteX6" fmla="*/ 659606 w 659606"/>
              <a:gd name="connsiteY6" fmla="*/ 52388 h 500063"/>
              <a:gd name="connsiteX7" fmla="*/ 561975 w 659606"/>
              <a:gd name="connsiteY7" fmla="*/ 500063 h 500063"/>
              <a:gd name="connsiteX8" fmla="*/ 495300 w 659606"/>
              <a:gd name="connsiteY8" fmla="*/ 438150 h 500063"/>
              <a:gd name="connsiteX9" fmla="*/ 447675 w 659606"/>
              <a:gd name="connsiteY9" fmla="*/ 388144 h 500063"/>
              <a:gd name="connsiteX10" fmla="*/ 366713 w 659606"/>
              <a:gd name="connsiteY10" fmla="*/ 309563 h 500063"/>
              <a:gd name="connsiteX11" fmla="*/ 273844 w 659606"/>
              <a:gd name="connsiteY11" fmla="*/ 240507 h 500063"/>
              <a:gd name="connsiteX12" fmla="*/ 195263 w 659606"/>
              <a:gd name="connsiteY12" fmla="*/ 183357 h 500063"/>
              <a:gd name="connsiteX13" fmla="*/ 76200 w 659606"/>
              <a:gd name="connsiteY13" fmla="*/ 107157 h 500063"/>
              <a:gd name="connsiteX14" fmla="*/ 19050 w 659606"/>
              <a:gd name="connsiteY14" fmla="*/ 71438 h 500063"/>
              <a:gd name="connsiteX15" fmla="*/ 9525 w 659606"/>
              <a:gd name="connsiteY15" fmla="*/ 61913 h 500063"/>
              <a:gd name="connsiteX16" fmla="*/ 2381 w 659606"/>
              <a:gd name="connsiteY16" fmla="*/ 38100 h 500063"/>
              <a:gd name="connsiteX17" fmla="*/ 0 w 659606"/>
              <a:gd name="connsiteY17" fmla="*/ 19050 h 500063"/>
              <a:gd name="connsiteX18" fmla="*/ 4763 w 659606"/>
              <a:gd name="connsiteY18" fmla="*/ 4763 h 500063"/>
              <a:gd name="connsiteX19" fmla="*/ 19050 w 659606"/>
              <a:gd name="connsiteY19" fmla="*/ 0 h 500063"/>
              <a:gd name="connsiteX20" fmla="*/ 47625 w 659606"/>
              <a:gd name="connsiteY20" fmla="*/ 9525 h 500063"/>
              <a:gd name="connsiteX21" fmla="*/ 214313 w 659606"/>
              <a:gd name="connsiteY21" fmla="*/ 809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59606" h="500063">
                <a:moveTo>
                  <a:pt x="214313" y="80963"/>
                </a:moveTo>
                <a:lnTo>
                  <a:pt x="433388" y="161925"/>
                </a:lnTo>
                <a:lnTo>
                  <a:pt x="483394" y="173832"/>
                </a:lnTo>
                <a:lnTo>
                  <a:pt x="523875" y="173832"/>
                </a:lnTo>
                <a:lnTo>
                  <a:pt x="561975" y="166688"/>
                </a:lnTo>
                <a:lnTo>
                  <a:pt x="585788" y="145257"/>
                </a:lnTo>
                <a:lnTo>
                  <a:pt x="659606" y="52388"/>
                </a:lnTo>
                <a:lnTo>
                  <a:pt x="561975" y="500063"/>
                </a:lnTo>
                <a:lnTo>
                  <a:pt x="495300" y="438150"/>
                </a:lnTo>
                <a:lnTo>
                  <a:pt x="447675" y="388144"/>
                </a:lnTo>
                <a:lnTo>
                  <a:pt x="366713" y="309563"/>
                </a:lnTo>
                <a:lnTo>
                  <a:pt x="273844" y="240507"/>
                </a:lnTo>
                <a:lnTo>
                  <a:pt x="195263" y="183357"/>
                </a:lnTo>
                <a:lnTo>
                  <a:pt x="76200" y="107157"/>
                </a:lnTo>
                <a:lnTo>
                  <a:pt x="19050" y="71438"/>
                </a:lnTo>
                <a:lnTo>
                  <a:pt x="9525" y="61913"/>
                </a:lnTo>
                <a:lnTo>
                  <a:pt x="2381" y="38100"/>
                </a:lnTo>
                <a:lnTo>
                  <a:pt x="0" y="19050"/>
                </a:lnTo>
                <a:lnTo>
                  <a:pt x="4763" y="4763"/>
                </a:lnTo>
                <a:lnTo>
                  <a:pt x="19050" y="0"/>
                </a:lnTo>
                <a:lnTo>
                  <a:pt x="47625" y="9525"/>
                </a:lnTo>
                <a:lnTo>
                  <a:pt x="214313" y="809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336EFB3-6AF0-4931-94B7-DD815BADF1C4}"/>
              </a:ext>
            </a:extLst>
          </p:cNvPr>
          <p:cNvGrpSpPr/>
          <p:nvPr/>
        </p:nvGrpSpPr>
        <p:grpSpPr>
          <a:xfrm>
            <a:off x="3529013" y="1377949"/>
            <a:ext cx="4891088" cy="4511677"/>
            <a:chOff x="3529013" y="1377949"/>
            <a:chExt cx="4891088" cy="4511677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A0F8A7B-BB47-4647-ACA7-5A08CFC29C11}"/>
                </a:ext>
              </a:extLst>
            </p:cNvPr>
            <p:cNvSpPr/>
            <p:nvPr/>
          </p:nvSpPr>
          <p:spPr>
            <a:xfrm>
              <a:off x="3910014" y="1501775"/>
              <a:ext cx="1050925" cy="447675"/>
            </a:xfrm>
            <a:custGeom>
              <a:avLst/>
              <a:gdLst>
                <a:gd name="connsiteX0" fmla="*/ 561975 w 1050131"/>
                <a:gd name="connsiteY0" fmla="*/ 366712 h 447675"/>
                <a:gd name="connsiteX1" fmla="*/ 423862 w 1050131"/>
                <a:gd name="connsiteY1" fmla="*/ 314325 h 447675"/>
                <a:gd name="connsiteX2" fmla="*/ 335756 w 1050131"/>
                <a:gd name="connsiteY2" fmla="*/ 276225 h 447675"/>
                <a:gd name="connsiteX3" fmla="*/ 242887 w 1050131"/>
                <a:gd name="connsiteY3" fmla="*/ 228600 h 447675"/>
                <a:gd name="connsiteX4" fmla="*/ 121443 w 1050131"/>
                <a:gd name="connsiteY4" fmla="*/ 147637 h 447675"/>
                <a:gd name="connsiteX5" fmla="*/ 23812 w 1050131"/>
                <a:gd name="connsiteY5" fmla="*/ 73819 h 447675"/>
                <a:gd name="connsiteX6" fmla="*/ 9525 w 1050131"/>
                <a:gd name="connsiteY6" fmla="*/ 57150 h 447675"/>
                <a:gd name="connsiteX7" fmla="*/ 0 w 1050131"/>
                <a:gd name="connsiteY7" fmla="*/ 35719 h 447675"/>
                <a:gd name="connsiteX8" fmla="*/ 0 w 1050131"/>
                <a:gd name="connsiteY8" fmla="*/ 11906 h 447675"/>
                <a:gd name="connsiteX9" fmla="*/ 7143 w 1050131"/>
                <a:gd name="connsiteY9" fmla="*/ 0 h 447675"/>
                <a:gd name="connsiteX10" fmla="*/ 33337 w 1050131"/>
                <a:gd name="connsiteY10" fmla="*/ 0 h 447675"/>
                <a:gd name="connsiteX11" fmla="*/ 69056 w 1050131"/>
                <a:gd name="connsiteY11" fmla="*/ 11906 h 447675"/>
                <a:gd name="connsiteX12" fmla="*/ 261937 w 1050131"/>
                <a:gd name="connsiteY12" fmla="*/ 71437 h 447675"/>
                <a:gd name="connsiteX13" fmla="*/ 459581 w 1050131"/>
                <a:gd name="connsiteY13" fmla="*/ 119062 h 447675"/>
                <a:gd name="connsiteX14" fmla="*/ 711993 w 1050131"/>
                <a:gd name="connsiteY14" fmla="*/ 164306 h 447675"/>
                <a:gd name="connsiteX15" fmla="*/ 902493 w 1050131"/>
                <a:gd name="connsiteY15" fmla="*/ 190500 h 447675"/>
                <a:gd name="connsiteX16" fmla="*/ 926306 w 1050131"/>
                <a:gd name="connsiteY16" fmla="*/ 200025 h 447675"/>
                <a:gd name="connsiteX17" fmla="*/ 971550 w 1050131"/>
                <a:gd name="connsiteY17" fmla="*/ 228600 h 447675"/>
                <a:gd name="connsiteX18" fmla="*/ 997743 w 1050131"/>
                <a:gd name="connsiteY18" fmla="*/ 250031 h 447675"/>
                <a:gd name="connsiteX19" fmla="*/ 1014412 w 1050131"/>
                <a:gd name="connsiteY19" fmla="*/ 264319 h 447675"/>
                <a:gd name="connsiteX20" fmla="*/ 1031081 w 1050131"/>
                <a:gd name="connsiteY20" fmla="*/ 285750 h 447675"/>
                <a:gd name="connsiteX21" fmla="*/ 1042987 w 1050131"/>
                <a:gd name="connsiteY21" fmla="*/ 304800 h 447675"/>
                <a:gd name="connsiteX22" fmla="*/ 1050131 w 1050131"/>
                <a:gd name="connsiteY22" fmla="*/ 328612 h 447675"/>
                <a:gd name="connsiteX23" fmla="*/ 1050131 w 1050131"/>
                <a:gd name="connsiteY23" fmla="*/ 350044 h 447675"/>
                <a:gd name="connsiteX24" fmla="*/ 1042987 w 1050131"/>
                <a:gd name="connsiteY24" fmla="*/ 388144 h 447675"/>
                <a:gd name="connsiteX25" fmla="*/ 1026318 w 1050131"/>
                <a:gd name="connsiteY25" fmla="*/ 414337 h 447675"/>
                <a:gd name="connsiteX26" fmla="*/ 1007268 w 1050131"/>
                <a:gd name="connsiteY26" fmla="*/ 431006 h 447675"/>
                <a:gd name="connsiteX27" fmla="*/ 973931 w 1050131"/>
                <a:gd name="connsiteY27" fmla="*/ 440531 h 447675"/>
                <a:gd name="connsiteX28" fmla="*/ 914400 w 1050131"/>
                <a:gd name="connsiteY28" fmla="*/ 447675 h 447675"/>
                <a:gd name="connsiteX29" fmla="*/ 816768 w 1050131"/>
                <a:gd name="connsiteY29" fmla="*/ 435769 h 447675"/>
                <a:gd name="connsiteX30" fmla="*/ 561975 w 1050131"/>
                <a:gd name="connsiteY30" fmla="*/ 3667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0131" h="447675">
                  <a:moveTo>
                    <a:pt x="561975" y="366712"/>
                  </a:moveTo>
                  <a:lnTo>
                    <a:pt x="423862" y="314325"/>
                  </a:lnTo>
                  <a:lnTo>
                    <a:pt x="335756" y="276225"/>
                  </a:lnTo>
                  <a:lnTo>
                    <a:pt x="242887" y="228600"/>
                  </a:lnTo>
                  <a:lnTo>
                    <a:pt x="121443" y="147637"/>
                  </a:lnTo>
                  <a:lnTo>
                    <a:pt x="23812" y="73819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3337" y="0"/>
                  </a:lnTo>
                  <a:lnTo>
                    <a:pt x="69056" y="11906"/>
                  </a:lnTo>
                  <a:lnTo>
                    <a:pt x="261937" y="71437"/>
                  </a:lnTo>
                  <a:lnTo>
                    <a:pt x="459581" y="119062"/>
                  </a:lnTo>
                  <a:lnTo>
                    <a:pt x="711993" y="164306"/>
                  </a:lnTo>
                  <a:lnTo>
                    <a:pt x="902493" y="190500"/>
                  </a:lnTo>
                  <a:lnTo>
                    <a:pt x="926306" y="200025"/>
                  </a:lnTo>
                  <a:lnTo>
                    <a:pt x="971550" y="228600"/>
                  </a:lnTo>
                  <a:lnTo>
                    <a:pt x="997743" y="250031"/>
                  </a:lnTo>
                  <a:lnTo>
                    <a:pt x="1014412" y="264319"/>
                  </a:lnTo>
                  <a:lnTo>
                    <a:pt x="1031081" y="285750"/>
                  </a:lnTo>
                  <a:lnTo>
                    <a:pt x="1042987" y="304800"/>
                  </a:lnTo>
                  <a:lnTo>
                    <a:pt x="1050131" y="328612"/>
                  </a:lnTo>
                  <a:lnTo>
                    <a:pt x="1050131" y="350044"/>
                  </a:lnTo>
                  <a:lnTo>
                    <a:pt x="1042987" y="388144"/>
                  </a:lnTo>
                  <a:lnTo>
                    <a:pt x="1026318" y="414337"/>
                  </a:lnTo>
                  <a:lnTo>
                    <a:pt x="1007268" y="431006"/>
                  </a:lnTo>
                  <a:lnTo>
                    <a:pt x="973931" y="440531"/>
                  </a:lnTo>
                  <a:lnTo>
                    <a:pt x="914400" y="447675"/>
                  </a:lnTo>
                  <a:lnTo>
                    <a:pt x="816768" y="435769"/>
                  </a:lnTo>
                  <a:lnTo>
                    <a:pt x="561975" y="3667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0A62B468-7404-4A17-884A-1103A5C7477B}"/>
                </a:ext>
              </a:extLst>
            </p:cNvPr>
            <p:cNvSpPr/>
            <p:nvPr/>
          </p:nvSpPr>
          <p:spPr>
            <a:xfrm>
              <a:off x="3529013" y="2270125"/>
              <a:ext cx="1651000" cy="536575"/>
            </a:xfrm>
            <a:custGeom>
              <a:avLst/>
              <a:gdLst>
                <a:gd name="connsiteX0" fmla="*/ 1095375 w 1650206"/>
                <a:gd name="connsiteY0" fmla="*/ 326231 h 535781"/>
                <a:gd name="connsiteX1" fmla="*/ 778668 w 1650206"/>
                <a:gd name="connsiteY1" fmla="*/ 407193 h 535781"/>
                <a:gd name="connsiteX2" fmla="*/ 547687 w 1650206"/>
                <a:gd name="connsiteY2" fmla="*/ 476250 h 535781"/>
                <a:gd name="connsiteX3" fmla="*/ 452437 w 1650206"/>
                <a:gd name="connsiteY3" fmla="*/ 511968 h 535781"/>
                <a:gd name="connsiteX4" fmla="*/ 416718 w 1650206"/>
                <a:gd name="connsiteY4" fmla="*/ 526256 h 535781"/>
                <a:gd name="connsiteX5" fmla="*/ 378618 w 1650206"/>
                <a:gd name="connsiteY5" fmla="*/ 535781 h 535781"/>
                <a:gd name="connsiteX6" fmla="*/ 333375 w 1650206"/>
                <a:gd name="connsiteY6" fmla="*/ 533400 h 535781"/>
                <a:gd name="connsiteX7" fmla="*/ 295275 w 1650206"/>
                <a:gd name="connsiteY7" fmla="*/ 523875 h 535781"/>
                <a:gd name="connsiteX8" fmla="*/ 257175 w 1650206"/>
                <a:gd name="connsiteY8" fmla="*/ 504825 h 535781"/>
                <a:gd name="connsiteX9" fmla="*/ 190500 w 1650206"/>
                <a:gd name="connsiteY9" fmla="*/ 459581 h 535781"/>
                <a:gd name="connsiteX10" fmla="*/ 121443 w 1650206"/>
                <a:gd name="connsiteY10" fmla="*/ 392906 h 535781"/>
                <a:gd name="connsiteX11" fmla="*/ 54768 w 1650206"/>
                <a:gd name="connsiteY11" fmla="*/ 311943 h 535781"/>
                <a:gd name="connsiteX12" fmla="*/ 21431 w 1650206"/>
                <a:gd name="connsiteY12" fmla="*/ 269081 h 535781"/>
                <a:gd name="connsiteX13" fmla="*/ 7143 w 1650206"/>
                <a:gd name="connsiteY13" fmla="*/ 240506 h 535781"/>
                <a:gd name="connsiteX14" fmla="*/ 0 w 1650206"/>
                <a:gd name="connsiteY14" fmla="*/ 219075 h 535781"/>
                <a:gd name="connsiteX15" fmla="*/ 2381 w 1650206"/>
                <a:gd name="connsiteY15" fmla="*/ 202406 h 535781"/>
                <a:gd name="connsiteX16" fmla="*/ 7143 w 1650206"/>
                <a:gd name="connsiteY16" fmla="*/ 190500 h 535781"/>
                <a:gd name="connsiteX17" fmla="*/ 28575 w 1650206"/>
                <a:gd name="connsiteY17" fmla="*/ 190500 h 535781"/>
                <a:gd name="connsiteX18" fmla="*/ 57150 w 1650206"/>
                <a:gd name="connsiteY18" fmla="*/ 207168 h 535781"/>
                <a:gd name="connsiteX19" fmla="*/ 119062 w 1650206"/>
                <a:gd name="connsiteY19" fmla="*/ 242887 h 535781"/>
                <a:gd name="connsiteX20" fmla="*/ 169068 w 1650206"/>
                <a:gd name="connsiteY20" fmla="*/ 271462 h 535781"/>
                <a:gd name="connsiteX21" fmla="*/ 209550 w 1650206"/>
                <a:gd name="connsiteY21" fmla="*/ 288131 h 535781"/>
                <a:gd name="connsiteX22" fmla="*/ 257175 w 1650206"/>
                <a:gd name="connsiteY22" fmla="*/ 302418 h 535781"/>
                <a:gd name="connsiteX23" fmla="*/ 297656 w 1650206"/>
                <a:gd name="connsiteY23" fmla="*/ 307181 h 535781"/>
                <a:gd name="connsiteX24" fmla="*/ 345281 w 1650206"/>
                <a:gd name="connsiteY24" fmla="*/ 304800 h 535781"/>
                <a:gd name="connsiteX25" fmla="*/ 473868 w 1650206"/>
                <a:gd name="connsiteY25" fmla="*/ 273843 h 535781"/>
                <a:gd name="connsiteX26" fmla="*/ 862012 w 1650206"/>
                <a:gd name="connsiteY26" fmla="*/ 176212 h 535781"/>
                <a:gd name="connsiteX27" fmla="*/ 1238250 w 1650206"/>
                <a:gd name="connsiteY27" fmla="*/ 71437 h 535781"/>
                <a:gd name="connsiteX28" fmla="*/ 1354931 w 1650206"/>
                <a:gd name="connsiteY28" fmla="*/ 0 h 535781"/>
                <a:gd name="connsiteX29" fmla="*/ 1423987 w 1650206"/>
                <a:gd name="connsiteY29" fmla="*/ 14287 h 535781"/>
                <a:gd name="connsiteX30" fmla="*/ 1516856 w 1650206"/>
                <a:gd name="connsiteY30" fmla="*/ 40481 h 535781"/>
                <a:gd name="connsiteX31" fmla="*/ 1581150 w 1650206"/>
                <a:gd name="connsiteY31" fmla="*/ 61912 h 535781"/>
                <a:gd name="connsiteX32" fmla="*/ 1614487 w 1650206"/>
                <a:gd name="connsiteY32" fmla="*/ 78581 h 535781"/>
                <a:gd name="connsiteX33" fmla="*/ 1633537 w 1650206"/>
                <a:gd name="connsiteY33" fmla="*/ 95250 h 535781"/>
                <a:gd name="connsiteX34" fmla="*/ 1647825 w 1650206"/>
                <a:gd name="connsiteY34" fmla="*/ 116681 h 535781"/>
                <a:gd name="connsiteX35" fmla="*/ 1650206 w 1650206"/>
                <a:gd name="connsiteY35" fmla="*/ 135731 h 535781"/>
                <a:gd name="connsiteX36" fmla="*/ 1647825 w 1650206"/>
                <a:gd name="connsiteY36" fmla="*/ 159543 h 535781"/>
                <a:gd name="connsiteX37" fmla="*/ 1624012 w 1650206"/>
                <a:gd name="connsiteY37" fmla="*/ 185737 h 535781"/>
                <a:gd name="connsiteX38" fmla="*/ 1581150 w 1650206"/>
                <a:gd name="connsiteY38" fmla="*/ 209550 h 535781"/>
                <a:gd name="connsiteX39" fmla="*/ 1512093 w 1650206"/>
                <a:gd name="connsiteY39" fmla="*/ 233362 h 535781"/>
                <a:gd name="connsiteX40" fmla="*/ 1354931 w 1650206"/>
                <a:gd name="connsiteY40" fmla="*/ 264318 h 535781"/>
                <a:gd name="connsiteX41" fmla="*/ 1095375 w 1650206"/>
                <a:gd name="connsiteY41" fmla="*/ 3262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0206" h="535781">
                  <a:moveTo>
                    <a:pt x="1095375" y="326231"/>
                  </a:moveTo>
                  <a:lnTo>
                    <a:pt x="778668" y="407193"/>
                  </a:lnTo>
                  <a:lnTo>
                    <a:pt x="547687" y="476250"/>
                  </a:lnTo>
                  <a:lnTo>
                    <a:pt x="452437" y="511968"/>
                  </a:lnTo>
                  <a:lnTo>
                    <a:pt x="416718" y="526256"/>
                  </a:lnTo>
                  <a:lnTo>
                    <a:pt x="378618" y="535781"/>
                  </a:lnTo>
                  <a:lnTo>
                    <a:pt x="333375" y="533400"/>
                  </a:lnTo>
                  <a:lnTo>
                    <a:pt x="295275" y="523875"/>
                  </a:lnTo>
                  <a:lnTo>
                    <a:pt x="257175" y="504825"/>
                  </a:lnTo>
                  <a:lnTo>
                    <a:pt x="190500" y="459581"/>
                  </a:lnTo>
                  <a:lnTo>
                    <a:pt x="121443" y="392906"/>
                  </a:lnTo>
                  <a:lnTo>
                    <a:pt x="54768" y="311943"/>
                  </a:lnTo>
                  <a:lnTo>
                    <a:pt x="21431" y="269081"/>
                  </a:lnTo>
                  <a:lnTo>
                    <a:pt x="7143" y="24050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7143" y="190500"/>
                  </a:lnTo>
                  <a:lnTo>
                    <a:pt x="28575" y="190500"/>
                  </a:lnTo>
                  <a:lnTo>
                    <a:pt x="57150" y="207168"/>
                  </a:lnTo>
                  <a:lnTo>
                    <a:pt x="119062" y="242887"/>
                  </a:lnTo>
                  <a:lnTo>
                    <a:pt x="169068" y="271462"/>
                  </a:lnTo>
                  <a:lnTo>
                    <a:pt x="209550" y="288131"/>
                  </a:lnTo>
                  <a:lnTo>
                    <a:pt x="257175" y="302418"/>
                  </a:lnTo>
                  <a:lnTo>
                    <a:pt x="297656" y="307181"/>
                  </a:lnTo>
                  <a:lnTo>
                    <a:pt x="345281" y="304800"/>
                  </a:lnTo>
                  <a:lnTo>
                    <a:pt x="473868" y="273843"/>
                  </a:lnTo>
                  <a:lnTo>
                    <a:pt x="862012" y="176212"/>
                  </a:lnTo>
                  <a:lnTo>
                    <a:pt x="1238250" y="71437"/>
                  </a:lnTo>
                  <a:lnTo>
                    <a:pt x="1354931" y="0"/>
                  </a:lnTo>
                  <a:lnTo>
                    <a:pt x="1423987" y="14287"/>
                  </a:lnTo>
                  <a:lnTo>
                    <a:pt x="1516856" y="40481"/>
                  </a:lnTo>
                  <a:lnTo>
                    <a:pt x="1581150" y="61912"/>
                  </a:lnTo>
                  <a:lnTo>
                    <a:pt x="1614487" y="78581"/>
                  </a:lnTo>
                  <a:lnTo>
                    <a:pt x="1633537" y="95250"/>
                  </a:lnTo>
                  <a:lnTo>
                    <a:pt x="1647825" y="116681"/>
                  </a:lnTo>
                  <a:lnTo>
                    <a:pt x="1650206" y="135731"/>
                  </a:lnTo>
                  <a:lnTo>
                    <a:pt x="1647825" y="159543"/>
                  </a:lnTo>
                  <a:lnTo>
                    <a:pt x="1624012" y="185737"/>
                  </a:lnTo>
                  <a:lnTo>
                    <a:pt x="1581150" y="209550"/>
                  </a:lnTo>
                  <a:lnTo>
                    <a:pt x="1512093" y="233362"/>
                  </a:lnTo>
                  <a:lnTo>
                    <a:pt x="1354931" y="264318"/>
                  </a:lnTo>
                  <a:lnTo>
                    <a:pt x="1095375" y="3262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B88727C5-D718-4B6B-8A2B-1D422A0CC4A4}"/>
                </a:ext>
              </a:extLst>
            </p:cNvPr>
            <p:cNvSpPr/>
            <p:nvPr/>
          </p:nvSpPr>
          <p:spPr>
            <a:xfrm>
              <a:off x="3976689" y="3054350"/>
              <a:ext cx="941387" cy="295275"/>
            </a:xfrm>
            <a:custGeom>
              <a:avLst/>
              <a:gdLst>
                <a:gd name="connsiteX0" fmla="*/ 592931 w 940593"/>
                <a:gd name="connsiteY0" fmla="*/ 261937 h 295275"/>
                <a:gd name="connsiteX1" fmla="*/ 447675 w 940593"/>
                <a:gd name="connsiteY1" fmla="*/ 283369 h 295275"/>
                <a:gd name="connsiteX2" fmla="*/ 335756 w 940593"/>
                <a:gd name="connsiteY2" fmla="*/ 292894 h 295275"/>
                <a:gd name="connsiteX3" fmla="*/ 257175 w 940593"/>
                <a:gd name="connsiteY3" fmla="*/ 295275 h 295275"/>
                <a:gd name="connsiteX4" fmla="*/ 214312 w 940593"/>
                <a:gd name="connsiteY4" fmla="*/ 288131 h 295275"/>
                <a:gd name="connsiteX5" fmla="*/ 173831 w 940593"/>
                <a:gd name="connsiteY5" fmla="*/ 278606 h 295275"/>
                <a:gd name="connsiteX6" fmla="*/ 133350 w 940593"/>
                <a:gd name="connsiteY6" fmla="*/ 259556 h 295275"/>
                <a:gd name="connsiteX7" fmla="*/ 88106 w 940593"/>
                <a:gd name="connsiteY7" fmla="*/ 233362 h 295275"/>
                <a:gd name="connsiteX8" fmla="*/ 52387 w 940593"/>
                <a:gd name="connsiteY8" fmla="*/ 204787 h 295275"/>
                <a:gd name="connsiteX9" fmla="*/ 21431 w 940593"/>
                <a:gd name="connsiteY9" fmla="*/ 173831 h 295275"/>
                <a:gd name="connsiteX10" fmla="*/ 7143 w 940593"/>
                <a:gd name="connsiteY10" fmla="*/ 154781 h 295275"/>
                <a:gd name="connsiteX11" fmla="*/ 0 w 940593"/>
                <a:gd name="connsiteY11" fmla="*/ 130969 h 295275"/>
                <a:gd name="connsiteX12" fmla="*/ 0 w 940593"/>
                <a:gd name="connsiteY12" fmla="*/ 114300 h 295275"/>
                <a:gd name="connsiteX13" fmla="*/ 4762 w 940593"/>
                <a:gd name="connsiteY13" fmla="*/ 100012 h 295275"/>
                <a:gd name="connsiteX14" fmla="*/ 21431 w 940593"/>
                <a:gd name="connsiteY14" fmla="*/ 95250 h 295275"/>
                <a:gd name="connsiteX15" fmla="*/ 45243 w 940593"/>
                <a:gd name="connsiteY15" fmla="*/ 104775 h 295275"/>
                <a:gd name="connsiteX16" fmla="*/ 88106 w 940593"/>
                <a:gd name="connsiteY16" fmla="*/ 121444 h 295275"/>
                <a:gd name="connsiteX17" fmla="*/ 140493 w 940593"/>
                <a:gd name="connsiteY17" fmla="*/ 133350 h 295275"/>
                <a:gd name="connsiteX18" fmla="*/ 185737 w 940593"/>
                <a:gd name="connsiteY18" fmla="*/ 135731 h 295275"/>
                <a:gd name="connsiteX19" fmla="*/ 235743 w 940593"/>
                <a:gd name="connsiteY19" fmla="*/ 130969 h 295275"/>
                <a:gd name="connsiteX20" fmla="*/ 311943 w 940593"/>
                <a:gd name="connsiteY20" fmla="*/ 119062 h 295275"/>
                <a:gd name="connsiteX21" fmla="*/ 414337 w 940593"/>
                <a:gd name="connsiteY21" fmla="*/ 97631 h 295275"/>
                <a:gd name="connsiteX22" fmla="*/ 523875 w 940593"/>
                <a:gd name="connsiteY22" fmla="*/ 64294 h 295275"/>
                <a:gd name="connsiteX23" fmla="*/ 666750 w 940593"/>
                <a:gd name="connsiteY23" fmla="*/ 0 h 295275"/>
                <a:gd name="connsiteX24" fmla="*/ 752475 w 940593"/>
                <a:gd name="connsiteY24" fmla="*/ 2381 h 295275"/>
                <a:gd name="connsiteX25" fmla="*/ 826293 w 940593"/>
                <a:gd name="connsiteY25" fmla="*/ 11906 h 295275"/>
                <a:gd name="connsiteX26" fmla="*/ 873918 w 940593"/>
                <a:gd name="connsiteY26" fmla="*/ 26194 h 295275"/>
                <a:gd name="connsiteX27" fmla="*/ 912018 w 940593"/>
                <a:gd name="connsiteY27" fmla="*/ 45244 h 295275"/>
                <a:gd name="connsiteX28" fmla="*/ 931068 w 940593"/>
                <a:gd name="connsiteY28" fmla="*/ 61912 h 295275"/>
                <a:gd name="connsiteX29" fmla="*/ 940593 w 940593"/>
                <a:gd name="connsiteY29" fmla="*/ 85725 h 295275"/>
                <a:gd name="connsiteX30" fmla="*/ 940593 w 940593"/>
                <a:gd name="connsiteY30" fmla="*/ 114300 h 295275"/>
                <a:gd name="connsiteX31" fmla="*/ 933450 w 940593"/>
                <a:gd name="connsiteY31" fmla="*/ 135731 h 295275"/>
                <a:gd name="connsiteX32" fmla="*/ 909637 w 940593"/>
                <a:gd name="connsiteY32" fmla="*/ 157162 h 295275"/>
                <a:gd name="connsiteX33" fmla="*/ 854868 w 940593"/>
                <a:gd name="connsiteY33" fmla="*/ 183356 h 295275"/>
                <a:gd name="connsiteX34" fmla="*/ 769143 w 940593"/>
                <a:gd name="connsiteY34" fmla="*/ 216694 h 295275"/>
                <a:gd name="connsiteX35" fmla="*/ 592931 w 940593"/>
                <a:gd name="connsiteY35" fmla="*/ 26193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0593" h="295275">
                  <a:moveTo>
                    <a:pt x="592931" y="261937"/>
                  </a:moveTo>
                  <a:lnTo>
                    <a:pt x="447675" y="283369"/>
                  </a:lnTo>
                  <a:lnTo>
                    <a:pt x="335756" y="292894"/>
                  </a:lnTo>
                  <a:lnTo>
                    <a:pt x="257175" y="295275"/>
                  </a:lnTo>
                  <a:lnTo>
                    <a:pt x="214312" y="288131"/>
                  </a:lnTo>
                  <a:lnTo>
                    <a:pt x="173831" y="278606"/>
                  </a:lnTo>
                  <a:lnTo>
                    <a:pt x="133350" y="259556"/>
                  </a:lnTo>
                  <a:lnTo>
                    <a:pt x="88106" y="233362"/>
                  </a:lnTo>
                  <a:lnTo>
                    <a:pt x="52387" y="204787"/>
                  </a:lnTo>
                  <a:lnTo>
                    <a:pt x="21431" y="173831"/>
                  </a:lnTo>
                  <a:lnTo>
                    <a:pt x="7143" y="154781"/>
                  </a:lnTo>
                  <a:lnTo>
                    <a:pt x="0" y="130969"/>
                  </a:lnTo>
                  <a:lnTo>
                    <a:pt x="0" y="114300"/>
                  </a:lnTo>
                  <a:lnTo>
                    <a:pt x="4762" y="100012"/>
                  </a:lnTo>
                  <a:lnTo>
                    <a:pt x="21431" y="95250"/>
                  </a:lnTo>
                  <a:lnTo>
                    <a:pt x="45243" y="104775"/>
                  </a:lnTo>
                  <a:lnTo>
                    <a:pt x="88106" y="121444"/>
                  </a:lnTo>
                  <a:lnTo>
                    <a:pt x="140493" y="133350"/>
                  </a:lnTo>
                  <a:lnTo>
                    <a:pt x="185737" y="135731"/>
                  </a:lnTo>
                  <a:lnTo>
                    <a:pt x="235743" y="130969"/>
                  </a:lnTo>
                  <a:lnTo>
                    <a:pt x="311943" y="119062"/>
                  </a:lnTo>
                  <a:lnTo>
                    <a:pt x="414337" y="97631"/>
                  </a:lnTo>
                  <a:lnTo>
                    <a:pt x="523875" y="64294"/>
                  </a:lnTo>
                  <a:lnTo>
                    <a:pt x="666750" y="0"/>
                  </a:lnTo>
                  <a:lnTo>
                    <a:pt x="752475" y="2381"/>
                  </a:lnTo>
                  <a:lnTo>
                    <a:pt x="826293" y="11906"/>
                  </a:lnTo>
                  <a:lnTo>
                    <a:pt x="873918" y="26194"/>
                  </a:lnTo>
                  <a:lnTo>
                    <a:pt x="912018" y="45244"/>
                  </a:lnTo>
                  <a:lnTo>
                    <a:pt x="931068" y="61912"/>
                  </a:lnTo>
                  <a:lnTo>
                    <a:pt x="940593" y="85725"/>
                  </a:lnTo>
                  <a:lnTo>
                    <a:pt x="940593" y="114300"/>
                  </a:lnTo>
                  <a:lnTo>
                    <a:pt x="933450" y="135731"/>
                  </a:lnTo>
                  <a:lnTo>
                    <a:pt x="909637" y="157162"/>
                  </a:lnTo>
                  <a:lnTo>
                    <a:pt x="854868" y="183356"/>
                  </a:lnTo>
                  <a:lnTo>
                    <a:pt x="769143" y="216694"/>
                  </a:lnTo>
                  <a:lnTo>
                    <a:pt x="592931" y="2619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25FAB83D-4A95-4E8A-85C5-4A9807FD20AD}"/>
                </a:ext>
              </a:extLst>
            </p:cNvPr>
            <p:cNvSpPr/>
            <p:nvPr/>
          </p:nvSpPr>
          <p:spPr>
            <a:xfrm>
              <a:off x="3932238" y="3635375"/>
              <a:ext cx="1001712" cy="314325"/>
            </a:xfrm>
            <a:custGeom>
              <a:avLst/>
              <a:gdLst>
                <a:gd name="connsiteX0" fmla="*/ 583406 w 1002506"/>
                <a:gd name="connsiteY0" fmla="*/ 283369 h 314325"/>
                <a:gd name="connsiteX1" fmla="*/ 435769 w 1002506"/>
                <a:gd name="connsiteY1" fmla="*/ 307181 h 314325"/>
                <a:gd name="connsiteX2" fmla="*/ 359569 w 1002506"/>
                <a:gd name="connsiteY2" fmla="*/ 314325 h 314325"/>
                <a:gd name="connsiteX3" fmla="*/ 304800 w 1002506"/>
                <a:gd name="connsiteY3" fmla="*/ 314325 h 314325"/>
                <a:gd name="connsiteX4" fmla="*/ 254794 w 1002506"/>
                <a:gd name="connsiteY4" fmla="*/ 311944 h 314325"/>
                <a:gd name="connsiteX5" fmla="*/ 195262 w 1002506"/>
                <a:gd name="connsiteY5" fmla="*/ 302419 h 314325"/>
                <a:gd name="connsiteX6" fmla="*/ 152400 w 1002506"/>
                <a:gd name="connsiteY6" fmla="*/ 285750 h 314325"/>
                <a:gd name="connsiteX7" fmla="*/ 90487 w 1002506"/>
                <a:gd name="connsiteY7" fmla="*/ 252412 h 314325"/>
                <a:gd name="connsiteX8" fmla="*/ 45244 w 1002506"/>
                <a:gd name="connsiteY8" fmla="*/ 219075 h 314325"/>
                <a:gd name="connsiteX9" fmla="*/ 21431 w 1002506"/>
                <a:gd name="connsiteY9" fmla="*/ 195262 h 314325"/>
                <a:gd name="connsiteX10" fmla="*/ 7144 w 1002506"/>
                <a:gd name="connsiteY10" fmla="*/ 171450 h 314325"/>
                <a:gd name="connsiteX11" fmla="*/ 0 w 1002506"/>
                <a:gd name="connsiteY11" fmla="*/ 145256 h 314325"/>
                <a:gd name="connsiteX12" fmla="*/ 2381 w 1002506"/>
                <a:gd name="connsiteY12" fmla="*/ 126206 h 314325"/>
                <a:gd name="connsiteX13" fmla="*/ 14287 w 1002506"/>
                <a:gd name="connsiteY13" fmla="*/ 116681 h 314325"/>
                <a:gd name="connsiteX14" fmla="*/ 30956 w 1002506"/>
                <a:gd name="connsiteY14" fmla="*/ 116681 h 314325"/>
                <a:gd name="connsiteX15" fmla="*/ 61912 w 1002506"/>
                <a:gd name="connsiteY15" fmla="*/ 138112 h 314325"/>
                <a:gd name="connsiteX16" fmla="*/ 104775 w 1002506"/>
                <a:gd name="connsiteY16" fmla="*/ 157162 h 314325"/>
                <a:gd name="connsiteX17" fmla="*/ 152400 w 1002506"/>
                <a:gd name="connsiteY17" fmla="*/ 169069 h 314325"/>
                <a:gd name="connsiteX18" fmla="*/ 214312 w 1002506"/>
                <a:gd name="connsiteY18" fmla="*/ 176212 h 314325"/>
                <a:gd name="connsiteX19" fmla="*/ 266700 w 1002506"/>
                <a:gd name="connsiteY19" fmla="*/ 173831 h 314325"/>
                <a:gd name="connsiteX20" fmla="*/ 352425 w 1002506"/>
                <a:gd name="connsiteY20" fmla="*/ 152400 h 314325"/>
                <a:gd name="connsiteX21" fmla="*/ 476250 w 1002506"/>
                <a:gd name="connsiteY21" fmla="*/ 114300 h 314325"/>
                <a:gd name="connsiteX22" fmla="*/ 642937 w 1002506"/>
                <a:gd name="connsiteY22" fmla="*/ 45244 h 314325"/>
                <a:gd name="connsiteX23" fmla="*/ 659606 w 1002506"/>
                <a:gd name="connsiteY23" fmla="*/ 26194 h 314325"/>
                <a:gd name="connsiteX24" fmla="*/ 676275 w 1002506"/>
                <a:gd name="connsiteY24" fmla="*/ 14287 h 314325"/>
                <a:gd name="connsiteX25" fmla="*/ 702469 w 1002506"/>
                <a:gd name="connsiteY25" fmla="*/ 2381 h 314325"/>
                <a:gd name="connsiteX26" fmla="*/ 728662 w 1002506"/>
                <a:gd name="connsiteY26" fmla="*/ 0 h 314325"/>
                <a:gd name="connsiteX27" fmla="*/ 766762 w 1002506"/>
                <a:gd name="connsiteY27" fmla="*/ 7144 h 314325"/>
                <a:gd name="connsiteX28" fmla="*/ 847725 w 1002506"/>
                <a:gd name="connsiteY28" fmla="*/ 26194 h 314325"/>
                <a:gd name="connsiteX29" fmla="*/ 912019 w 1002506"/>
                <a:gd name="connsiteY29" fmla="*/ 45244 h 314325"/>
                <a:gd name="connsiteX30" fmla="*/ 950119 w 1002506"/>
                <a:gd name="connsiteY30" fmla="*/ 64294 h 314325"/>
                <a:gd name="connsiteX31" fmla="*/ 971550 w 1002506"/>
                <a:gd name="connsiteY31" fmla="*/ 80962 h 314325"/>
                <a:gd name="connsiteX32" fmla="*/ 988219 w 1002506"/>
                <a:gd name="connsiteY32" fmla="*/ 97631 h 314325"/>
                <a:gd name="connsiteX33" fmla="*/ 1000125 w 1002506"/>
                <a:gd name="connsiteY33" fmla="*/ 116681 h 314325"/>
                <a:gd name="connsiteX34" fmla="*/ 1002506 w 1002506"/>
                <a:gd name="connsiteY34" fmla="*/ 140494 h 314325"/>
                <a:gd name="connsiteX35" fmla="*/ 990600 w 1002506"/>
                <a:gd name="connsiteY35" fmla="*/ 166687 h 314325"/>
                <a:gd name="connsiteX36" fmla="*/ 964406 w 1002506"/>
                <a:gd name="connsiteY36" fmla="*/ 188119 h 314325"/>
                <a:gd name="connsiteX37" fmla="*/ 902494 w 1002506"/>
                <a:gd name="connsiteY37" fmla="*/ 207169 h 314325"/>
                <a:gd name="connsiteX38" fmla="*/ 776287 w 1002506"/>
                <a:gd name="connsiteY38" fmla="*/ 240506 h 314325"/>
                <a:gd name="connsiteX39" fmla="*/ 583406 w 1002506"/>
                <a:gd name="connsiteY39" fmla="*/ 2833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2506" h="314325">
                  <a:moveTo>
                    <a:pt x="583406" y="283369"/>
                  </a:moveTo>
                  <a:lnTo>
                    <a:pt x="435769" y="307181"/>
                  </a:lnTo>
                  <a:lnTo>
                    <a:pt x="359569" y="314325"/>
                  </a:lnTo>
                  <a:lnTo>
                    <a:pt x="304800" y="314325"/>
                  </a:lnTo>
                  <a:lnTo>
                    <a:pt x="254794" y="311944"/>
                  </a:lnTo>
                  <a:lnTo>
                    <a:pt x="195262" y="302419"/>
                  </a:lnTo>
                  <a:lnTo>
                    <a:pt x="152400" y="285750"/>
                  </a:lnTo>
                  <a:lnTo>
                    <a:pt x="90487" y="252412"/>
                  </a:lnTo>
                  <a:lnTo>
                    <a:pt x="45244" y="219075"/>
                  </a:lnTo>
                  <a:lnTo>
                    <a:pt x="21431" y="195262"/>
                  </a:lnTo>
                  <a:lnTo>
                    <a:pt x="7144" y="171450"/>
                  </a:lnTo>
                  <a:lnTo>
                    <a:pt x="0" y="145256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0956" y="116681"/>
                  </a:lnTo>
                  <a:lnTo>
                    <a:pt x="61912" y="138112"/>
                  </a:lnTo>
                  <a:lnTo>
                    <a:pt x="104775" y="157162"/>
                  </a:lnTo>
                  <a:lnTo>
                    <a:pt x="152400" y="169069"/>
                  </a:lnTo>
                  <a:lnTo>
                    <a:pt x="214312" y="176212"/>
                  </a:lnTo>
                  <a:lnTo>
                    <a:pt x="266700" y="173831"/>
                  </a:lnTo>
                  <a:lnTo>
                    <a:pt x="352425" y="152400"/>
                  </a:lnTo>
                  <a:lnTo>
                    <a:pt x="476250" y="114300"/>
                  </a:lnTo>
                  <a:lnTo>
                    <a:pt x="642937" y="45244"/>
                  </a:lnTo>
                  <a:lnTo>
                    <a:pt x="659606" y="26194"/>
                  </a:lnTo>
                  <a:lnTo>
                    <a:pt x="676275" y="14287"/>
                  </a:lnTo>
                  <a:lnTo>
                    <a:pt x="702469" y="2381"/>
                  </a:lnTo>
                  <a:lnTo>
                    <a:pt x="728662" y="0"/>
                  </a:lnTo>
                  <a:lnTo>
                    <a:pt x="766762" y="7144"/>
                  </a:lnTo>
                  <a:lnTo>
                    <a:pt x="847725" y="26194"/>
                  </a:lnTo>
                  <a:lnTo>
                    <a:pt x="912019" y="45244"/>
                  </a:lnTo>
                  <a:lnTo>
                    <a:pt x="950119" y="64294"/>
                  </a:lnTo>
                  <a:lnTo>
                    <a:pt x="971550" y="80962"/>
                  </a:lnTo>
                  <a:lnTo>
                    <a:pt x="988219" y="97631"/>
                  </a:lnTo>
                  <a:lnTo>
                    <a:pt x="1000125" y="116681"/>
                  </a:lnTo>
                  <a:lnTo>
                    <a:pt x="1002506" y="140494"/>
                  </a:lnTo>
                  <a:lnTo>
                    <a:pt x="990600" y="166687"/>
                  </a:lnTo>
                  <a:lnTo>
                    <a:pt x="964406" y="188119"/>
                  </a:lnTo>
                  <a:lnTo>
                    <a:pt x="902494" y="207169"/>
                  </a:lnTo>
                  <a:lnTo>
                    <a:pt x="776287" y="240506"/>
                  </a:lnTo>
                  <a:lnTo>
                    <a:pt x="583406" y="2833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E2B02924-868D-45D5-A23A-2D83B9617466}"/>
                </a:ext>
              </a:extLst>
            </p:cNvPr>
            <p:cNvSpPr/>
            <p:nvPr/>
          </p:nvSpPr>
          <p:spPr>
            <a:xfrm>
              <a:off x="3736976" y="4454525"/>
              <a:ext cx="504825" cy="1101725"/>
            </a:xfrm>
            <a:custGeom>
              <a:avLst/>
              <a:gdLst>
                <a:gd name="connsiteX0" fmla="*/ 228600 w 504825"/>
                <a:gd name="connsiteY0" fmla="*/ 597694 h 1102519"/>
                <a:gd name="connsiteX1" fmla="*/ 216694 w 504825"/>
                <a:gd name="connsiteY1" fmla="*/ 409575 h 1102519"/>
                <a:gd name="connsiteX2" fmla="*/ 202407 w 504825"/>
                <a:gd name="connsiteY2" fmla="*/ 314325 h 1102519"/>
                <a:gd name="connsiteX3" fmla="*/ 188119 w 504825"/>
                <a:gd name="connsiteY3" fmla="*/ 252412 h 1102519"/>
                <a:gd name="connsiteX4" fmla="*/ 154782 w 504825"/>
                <a:gd name="connsiteY4" fmla="*/ 200025 h 1102519"/>
                <a:gd name="connsiteX5" fmla="*/ 92869 w 504825"/>
                <a:gd name="connsiteY5" fmla="*/ 130969 h 1102519"/>
                <a:gd name="connsiteX6" fmla="*/ 38100 w 504825"/>
                <a:gd name="connsiteY6" fmla="*/ 80962 h 1102519"/>
                <a:gd name="connsiteX7" fmla="*/ 16669 w 504825"/>
                <a:gd name="connsiteY7" fmla="*/ 64294 h 1102519"/>
                <a:gd name="connsiteX8" fmla="*/ 7144 w 504825"/>
                <a:gd name="connsiteY8" fmla="*/ 54769 h 1102519"/>
                <a:gd name="connsiteX9" fmla="*/ 0 w 504825"/>
                <a:gd name="connsiteY9" fmla="*/ 33337 h 1102519"/>
                <a:gd name="connsiteX10" fmla="*/ 2382 w 504825"/>
                <a:gd name="connsiteY10" fmla="*/ 14287 h 1102519"/>
                <a:gd name="connsiteX11" fmla="*/ 11907 w 504825"/>
                <a:gd name="connsiteY11" fmla="*/ 2381 h 1102519"/>
                <a:gd name="connsiteX12" fmla="*/ 40482 w 504825"/>
                <a:gd name="connsiteY12" fmla="*/ 0 h 1102519"/>
                <a:gd name="connsiteX13" fmla="*/ 114300 w 504825"/>
                <a:gd name="connsiteY13" fmla="*/ 14287 h 1102519"/>
                <a:gd name="connsiteX14" fmla="*/ 300038 w 504825"/>
                <a:gd name="connsiteY14" fmla="*/ 50006 h 1102519"/>
                <a:gd name="connsiteX15" fmla="*/ 350044 w 504825"/>
                <a:gd name="connsiteY15" fmla="*/ 66675 h 1102519"/>
                <a:gd name="connsiteX16" fmla="*/ 361950 w 504825"/>
                <a:gd name="connsiteY16" fmla="*/ 138112 h 1102519"/>
                <a:gd name="connsiteX17" fmla="*/ 400050 w 504825"/>
                <a:gd name="connsiteY17" fmla="*/ 257175 h 1102519"/>
                <a:gd name="connsiteX18" fmla="*/ 416719 w 504825"/>
                <a:gd name="connsiteY18" fmla="*/ 335756 h 1102519"/>
                <a:gd name="connsiteX19" fmla="*/ 435769 w 504825"/>
                <a:gd name="connsiteY19" fmla="*/ 428625 h 1102519"/>
                <a:gd name="connsiteX20" fmla="*/ 450057 w 504825"/>
                <a:gd name="connsiteY20" fmla="*/ 511969 h 1102519"/>
                <a:gd name="connsiteX21" fmla="*/ 459582 w 504825"/>
                <a:gd name="connsiteY21" fmla="*/ 585787 h 1102519"/>
                <a:gd name="connsiteX22" fmla="*/ 481013 w 504825"/>
                <a:gd name="connsiteY22" fmla="*/ 747712 h 1102519"/>
                <a:gd name="connsiteX23" fmla="*/ 490538 w 504825"/>
                <a:gd name="connsiteY23" fmla="*/ 847725 h 1102519"/>
                <a:gd name="connsiteX24" fmla="*/ 502444 w 504825"/>
                <a:gd name="connsiteY24" fmla="*/ 892969 h 1102519"/>
                <a:gd name="connsiteX25" fmla="*/ 504825 w 504825"/>
                <a:gd name="connsiteY25" fmla="*/ 921544 h 1102519"/>
                <a:gd name="connsiteX26" fmla="*/ 500063 w 504825"/>
                <a:gd name="connsiteY26" fmla="*/ 957262 h 1102519"/>
                <a:gd name="connsiteX27" fmla="*/ 481013 w 504825"/>
                <a:gd name="connsiteY27" fmla="*/ 1016794 h 1102519"/>
                <a:gd name="connsiteX28" fmla="*/ 459582 w 504825"/>
                <a:gd name="connsiteY28" fmla="*/ 1073944 h 1102519"/>
                <a:gd name="connsiteX29" fmla="*/ 447675 w 504825"/>
                <a:gd name="connsiteY29" fmla="*/ 1088231 h 1102519"/>
                <a:gd name="connsiteX30" fmla="*/ 428625 w 504825"/>
                <a:gd name="connsiteY30" fmla="*/ 1100137 h 1102519"/>
                <a:gd name="connsiteX31" fmla="*/ 411957 w 504825"/>
                <a:gd name="connsiteY31" fmla="*/ 1102519 h 1102519"/>
                <a:gd name="connsiteX32" fmla="*/ 388144 w 504825"/>
                <a:gd name="connsiteY32" fmla="*/ 1097756 h 1102519"/>
                <a:gd name="connsiteX33" fmla="*/ 364332 w 504825"/>
                <a:gd name="connsiteY33" fmla="*/ 1081087 h 1102519"/>
                <a:gd name="connsiteX34" fmla="*/ 302419 w 504825"/>
                <a:gd name="connsiteY34" fmla="*/ 1002506 h 1102519"/>
                <a:gd name="connsiteX35" fmla="*/ 266700 w 504825"/>
                <a:gd name="connsiteY35" fmla="*/ 935831 h 1102519"/>
                <a:gd name="connsiteX36" fmla="*/ 242888 w 504825"/>
                <a:gd name="connsiteY36" fmla="*/ 859631 h 1102519"/>
                <a:gd name="connsiteX37" fmla="*/ 230982 w 504825"/>
                <a:gd name="connsiteY37" fmla="*/ 800100 h 1102519"/>
                <a:gd name="connsiteX38" fmla="*/ 228600 w 504825"/>
                <a:gd name="connsiteY38" fmla="*/ 597694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102519">
                  <a:moveTo>
                    <a:pt x="228600" y="597694"/>
                  </a:moveTo>
                  <a:lnTo>
                    <a:pt x="216694" y="409575"/>
                  </a:lnTo>
                  <a:lnTo>
                    <a:pt x="202407" y="314325"/>
                  </a:lnTo>
                  <a:lnTo>
                    <a:pt x="188119" y="252412"/>
                  </a:lnTo>
                  <a:lnTo>
                    <a:pt x="154782" y="200025"/>
                  </a:lnTo>
                  <a:lnTo>
                    <a:pt x="92869" y="130969"/>
                  </a:lnTo>
                  <a:lnTo>
                    <a:pt x="38100" y="80962"/>
                  </a:lnTo>
                  <a:lnTo>
                    <a:pt x="16669" y="64294"/>
                  </a:lnTo>
                  <a:lnTo>
                    <a:pt x="7144" y="54769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11907" y="2381"/>
                  </a:lnTo>
                  <a:lnTo>
                    <a:pt x="40482" y="0"/>
                  </a:lnTo>
                  <a:lnTo>
                    <a:pt x="114300" y="14287"/>
                  </a:lnTo>
                  <a:lnTo>
                    <a:pt x="300038" y="50006"/>
                  </a:lnTo>
                  <a:lnTo>
                    <a:pt x="350044" y="66675"/>
                  </a:lnTo>
                  <a:lnTo>
                    <a:pt x="361950" y="138112"/>
                  </a:lnTo>
                  <a:lnTo>
                    <a:pt x="400050" y="257175"/>
                  </a:lnTo>
                  <a:lnTo>
                    <a:pt x="416719" y="335756"/>
                  </a:lnTo>
                  <a:lnTo>
                    <a:pt x="435769" y="428625"/>
                  </a:lnTo>
                  <a:lnTo>
                    <a:pt x="450057" y="511969"/>
                  </a:lnTo>
                  <a:lnTo>
                    <a:pt x="459582" y="585787"/>
                  </a:lnTo>
                  <a:lnTo>
                    <a:pt x="481013" y="747712"/>
                  </a:lnTo>
                  <a:lnTo>
                    <a:pt x="490538" y="847725"/>
                  </a:lnTo>
                  <a:lnTo>
                    <a:pt x="502444" y="892969"/>
                  </a:lnTo>
                  <a:lnTo>
                    <a:pt x="504825" y="921544"/>
                  </a:lnTo>
                  <a:lnTo>
                    <a:pt x="500063" y="957262"/>
                  </a:lnTo>
                  <a:lnTo>
                    <a:pt x="481013" y="1016794"/>
                  </a:lnTo>
                  <a:lnTo>
                    <a:pt x="459582" y="1073944"/>
                  </a:lnTo>
                  <a:lnTo>
                    <a:pt x="447675" y="1088231"/>
                  </a:lnTo>
                  <a:lnTo>
                    <a:pt x="428625" y="1100137"/>
                  </a:lnTo>
                  <a:lnTo>
                    <a:pt x="411957" y="1102519"/>
                  </a:lnTo>
                  <a:lnTo>
                    <a:pt x="388144" y="1097756"/>
                  </a:lnTo>
                  <a:lnTo>
                    <a:pt x="364332" y="1081087"/>
                  </a:lnTo>
                  <a:lnTo>
                    <a:pt x="302419" y="1002506"/>
                  </a:lnTo>
                  <a:lnTo>
                    <a:pt x="266700" y="935831"/>
                  </a:lnTo>
                  <a:lnTo>
                    <a:pt x="242888" y="859631"/>
                  </a:lnTo>
                  <a:lnTo>
                    <a:pt x="230982" y="800100"/>
                  </a:lnTo>
                  <a:lnTo>
                    <a:pt x="228600" y="5976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A180D0A0-829E-420D-91BC-CA4A98E788B5}"/>
                </a:ext>
              </a:extLst>
            </p:cNvPr>
            <p:cNvSpPr/>
            <p:nvPr/>
          </p:nvSpPr>
          <p:spPr>
            <a:xfrm>
              <a:off x="5551488" y="1377949"/>
              <a:ext cx="677862" cy="933450"/>
            </a:xfrm>
            <a:custGeom>
              <a:avLst/>
              <a:gdLst>
                <a:gd name="connsiteX0" fmla="*/ 316706 w 678656"/>
                <a:gd name="connsiteY0" fmla="*/ 623887 h 933450"/>
                <a:gd name="connsiteX1" fmla="*/ 42862 w 678656"/>
                <a:gd name="connsiteY1" fmla="*/ 928687 h 933450"/>
                <a:gd name="connsiteX2" fmla="*/ 0 w 678656"/>
                <a:gd name="connsiteY2" fmla="*/ 933450 h 933450"/>
                <a:gd name="connsiteX3" fmla="*/ 61912 w 678656"/>
                <a:gd name="connsiteY3" fmla="*/ 783431 h 933450"/>
                <a:gd name="connsiteX4" fmla="*/ 166687 w 678656"/>
                <a:gd name="connsiteY4" fmla="*/ 564356 h 933450"/>
                <a:gd name="connsiteX5" fmla="*/ 235744 w 678656"/>
                <a:gd name="connsiteY5" fmla="*/ 411956 h 933450"/>
                <a:gd name="connsiteX6" fmla="*/ 273844 w 678656"/>
                <a:gd name="connsiteY6" fmla="*/ 333375 h 933450"/>
                <a:gd name="connsiteX7" fmla="*/ 285750 w 678656"/>
                <a:gd name="connsiteY7" fmla="*/ 314325 h 933450"/>
                <a:gd name="connsiteX8" fmla="*/ 297656 w 678656"/>
                <a:gd name="connsiteY8" fmla="*/ 295275 h 933450"/>
                <a:gd name="connsiteX9" fmla="*/ 304800 w 678656"/>
                <a:gd name="connsiteY9" fmla="*/ 266700 h 933450"/>
                <a:gd name="connsiteX10" fmla="*/ 307181 w 678656"/>
                <a:gd name="connsiteY10" fmla="*/ 230981 h 933450"/>
                <a:gd name="connsiteX11" fmla="*/ 300037 w 678656"/>
                <a:gd name="connsiteY11" fmla="*/ 192881 h 933450"/>
                <a:gd name="connsiteX12" fmla="*/ 276225 w 678656"/>
                <a:gd name="connsiteY12" fmla="*/ 150019 h 933450"/>
                <a:gd name="connsiteX13" fmla="*/ 223837 w 678656"/>
                <a:gd name="connsiteY13" fmla="*/ 92869 h 933450"/>
                <a:gd name="connsiteX14" fmla="*/ 188119 w 678656"/>
                <a:gd name="connsiteY14" fmla="*/ 59531 h 933450"/>
                <a:gd name="connsiteX15" fmla="*/ 176212 w 678656"/>
                <a:gd name="connsiteY15" fmla="*/ 45244 h 933450"/>
                <a:gd name="connsiteX16" fmla="*/ 171450 w 678656"/>
                <a:gd name="connsiteY16" fmla="*/ 28575 h 933450"/>
                <a:gd name="connsiteX17" fmla="*/ 176212 w 678656"/>
                <a:gd name="connsiteY17" fmla="*/ 11906 h 933450"/>
                <a:gd name="connsiteX18" fmla="*/ 190500 w 678656"/>
                <a:gd name="connsiteY18" fmla="*/ 4762 h 933450"/>
                <a:gd name="connsiteX19" fmla="*/ 245269 w 678656"/>
                <a:gd name="connsiteY19" fmla="*/ 0 h 933450"/>
                <a:gd name="connsiteX20" fmla="*/ 311944 w 678656"/>
                <a:gd name="connsiteY20" fmla="*/ 11906 h 933450"/>
                <a:gd name="connsiteX21" fmla="*/ 381000 w 678656"/>
                <a:gd name="connsiteY21" fmla="*/ 33337 h 933450"/>
                <a:gd name="connsiteX22" fmla="*/ 442912 w 678656"/>
                <a:gd name="connsiteY22" fmla="*/ 57150 h 933450"/>
                <a:gd name="connsiteX23" fmla="*/ 500062 w 678656"/>
                <a:gd name="connsiteY23" fmla="*/ 88106 h 933450"/>
                <a:gd name="connsiteX24" fmla="*/ 550069 w 678656"/>
                <a:gd name="connsiteY24" fmla="*/ 121444 h 933450"/>
                <a:gd name="connsiteX25" fmla="*/ 583406 w 678656"/>
                <a:gd name="connsiteY25" fmla="*/ 142875 h 933450"/>
                <a:gd name="connsiteX26" fmla="*/ 616744 w 678656"/>
                <a:gd name="connsiteY26" fmla="*/ 169069 h 933450"/>
                <a:gd name="connsiteX27" fmla="*/ 650081 w 678656"/>
                <a:gd name="connsiteY27" fmla="*/ 204787 h 933450"/>
                <a:gd name="connsiteX28" fmla="*/ 671512 w 678656"/>
                <a:gd name="connsiteY28" fmla="*/ 242887 h 933450"/>
                <a:gd name="connsiteX29" fmla="*/ 678656 w 678656"/>
                <a:gd name="connsiteY29" fmla="*/ 271462 h 933450"/>
                <a:gd name="connsiteX30" fmla="*/ 673894 w 678656"/>
                <a:gd name="connsiteY30" fmla="*/ 290512 h 933450"/>
                <a:gd name="connsiteX31" fmla="*/ 664369 w 678656"/>
                <a:gd name="connsiteY31" fmla="*/ 309562 h 933450"/>
                <a:gd name="connsiteX32" fmla="*/ 638175 w 678656"/>
                <a:gd name="connsiteY32" fmla="*/ 321469 h 933450"/>
                <a:gd name="connsiteX33" fmla="*/ 592931 w 678656"/>
                <a:gd name="connsiteY33" fmla="*/ 338137 h 933450"/>
                <a:gd name="connsiteX34" fmla="*/ 545306 w 678656"/>
                <a:gd name="connsiteY34" fmla="*/ 369094 h 933450"/>
                <a:gd name="connsiteX35" fmla="*/ 464344 w 678656"/>
                <a:gd name="connsiteY35" fmla="*/ 459581 h 933450"/>
                <a:gd name="connsiteX36" fmla="*/ 316706 w 678656"/>
                <a:gd name="connsiteY36" fmla="*/ 62388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78656" h="933450">
                  <a:moveTo>
                    <a:pt x="316706" y="623887"/>
                  </a:moveTo>
                  <a:lnTo>
                    <a:pt x="42862" y="928687"/>
                  </a:lnTo>
                  <a:lnTo>
                    <a:pt x="0" y="933450"/>
                  </a:lnTo>
                  <a:lnTo>
                    <a:pt x="61912" y="783431"/>
                  </a:lnTo>
                  <a:lnTo>
                    <a:pt x="166687" y="564356"/>
                  </a:lnTo>
                  <a:lnTo>
                    <a:pt x="235744" y="411956"/>
                  </a:lnTo>
                  <a:lnTo>
                    <a:pt x="273844" y="333375"/>
                  </a:lnTo>
                  <a:lnTo>
                    <a:pt x="285750" y="314325"/>
                  </a:lnTo>
                  <a:lnTo>
                    <a:pt x="297656" y="295275"/>
                  </a:lnTo>
                  <a:lnTo>
                    <a:pt x="304800" y="266700"/>
                  </a:lnTo>
                  <a:lnTo>
                    <a:pt x="307181" y="230981"/>
                  </a:lnTo>
                  <a:lnTo>
                    <a:pt x="300037" y="192881"/>
                  </a:lnTo>
                  <a:lnTo>
                    <a:pt x="276225" y="150019"/>
                  </a:lnTo>
                  <a:lnTo>
                    <a:pt x="223837" y="92869"/>
                  </a:lnTo>
                  <a:lnTo>
                    <a:pt x="188119" y="59531"/>
                  </a:lnTo>
                  <a:lnTo>
                    <a:pt x="176212" y="45244"/>
                  </a:lnTo>
                  <a:lnTo>
                    <a:pt x="171450" y="28575"/>
                  </a:lnTo>
                  <a:lnTo>
                    <a:pt x="176212" y="11906"/>
                  </a:lnTo>
                  <a:lnTo>
                    <a:pt x="190500" y="4762"/>
                  </a:lnTo>
                  <a:lnTo>
                    <a:pt x="245269" y="0"/>
                  </a:lnTo>
                  <a:lnTo>
                    <a:pt x="311944" y="11906"/>
                  </a:lnTo>
                  <a:lnTo>
                    <a:pt x="381000" y="33337"/>
                  </a:lnTo>
                  <a:lnTo>
                    <a:pt x="442912" y="57150"/>
                  </a:lnTo>
                  <a:lnTo>
                    <a:pt x="500062" y="88106"/>
                  </a:lnTo>
                  <a:lnTo>
                    <a:pt x="550069" y="121444"/>
                  </a:lnTo>
                  <a:lnTo>
                    <a:pt x="583406" y="142875"/>
                  </a:lnTo>
                  <a:lnTo>
                    <a:pt x="616744" y="169069"/>
                  </a:lnTo>
                  <a:lnTo>
                    <a:pt x="650081" y="204787"/>
                  </a:lnTo>
                  <a:lnTo>
                    <a:pt x="671512" y="242887"/>
                  </a:lnTo>
                  <a:lnTo>
                    <a:pt x="678656" y="271462"/>
                  </a:lnTo>
                  <a:lnTo>
                    <a:pt x="673894" y="290512"/>
                  </a:lnTo>
                  <a:lnTo>
                    <a:pt x="664369" y="309562"/>
                  </a:lnTo>
                  <a:lnTo>
                    <a:pt x="638175" y="321469"/>
                  </a:lnTo>
                  <a:lnTo>
                    <a:pt x="592931" y="338137"/>
                  </a:lnTo>
                  <a:lnTo>
                    <a:pt x="545306" y="369094"/>
                  </a:lnTo>
                  <a:lnTo>
                    <a:pt x="464344" y="459581"/>
                  </a:lnTo>
                  <a:lnTo>
                    <a:pt x="316706" y="6238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284D65E2-1B1D-4F27-9CFE-D86ED63F21CB}"/>
                </a:ext>
              </a:extLst>
            </p:cNvPr>
            <p:cNvSpPr/>
            <p:nvPr/>
          </p:nvSpPr>
          <p:spPr>
            <a:xfrm>
              <a:off x="6908801" y="3621088"/>
              <a:ext cx="544513" cy="876300"/>
            </a:xfrm>
            <a:custGeom>
              <a:avLst/>
              <a:gdLst>
                <a:gd name="connsiteX0" fmla="*/ 221457 w 545307"/>
                <a:gd name="connsiteY0" fmla="*/ 500063 h 876300"/>
                <a:gd name="connsiteX1" fmla="*/ 109538 w 545307"/>
                <a:gd name="connsiteY1" fmla="*/ 252413 h 876300"/>
                <a:gd name="connsiteX2" fmla="*/ 42863 w 545307"/>
                <a:gd name="connsiteY2" fmla="*/ 109538 h 876300"/>
                <a:gd name="connsiteX3" fmla="*/ 19050 w 545307"/>
                <a:gd name="connsiteY3" fmla="*/ 66675 h 876300"/>
                <a:gd name="connsiteX4" fmla="*/ 4763 w 545307"/>
                <a:gd name="connsiteY4" fmla="*/ 40482 h 876300"/>
                <a:gd name="connsiteX5" fmla="*/ 0 w 545307"/>
                <a:gd name="connsiteY5" fmla="*/ 23813 h 876300"/>
                <a:gd name="connsiteX6" fmla="*/ 2382 w 545307"/>
                <a:gd name="connsiteY6" fmla="*/ 7144 h 876300"/>
                <a:gd name="connsiteX7" fmla="*/ 11907 w 545307"/>
                <a:gd name="connsiteY7" fmla="*/ 0 h 876300"/>
                <a:gd name="connsiteX8" fmla="*/ 33338 w 545307"/>
                <a:gd name="connsiteY8" fmla="*/ 7144 h 876300"/>
                <a:gd name="connsiteX9" fmla="*/ 88107 w 545307"/>
                <a:gd name="connsiteY9" fmla="*/ 61913 h 876300"/>
                <a:gd name="connsiteX10" fmla="*/ 211932 w 545307"/>
                <a:gd name="connsiteY10" fmla="*/ 178594 h 876300"/>
                <a:gd name="connsiteX11" fmla="*/ 340519 w 545307"/>
                <a:gd name="connsiteY11" fmla="*/ 307182 h 876300"/>
                <a:gd name="connsiteX12" fmla="*/ 447675 w 545307"/>
                <a:gd name="connsiteY12" fmla="*/ 421482 h 876300"/>
                <a:gd name="connsiteX13" fmla="*/ 459582 w 545307"/>
                <a:gd name="connsiteY13" fmla="*/ 440532 h 876300"/>
                <a:gd name="connsiteX14" fmla="*/ 478632 w 545307"/>
                <a:gd name="connsiteY14" fmla="*/ 471488 h 876300"/>
                <a:gd name="connsiteX15" fmla="*/ 502444 w 545307"/>
                <a:gd name="connsiteY15" fmla="*/ 526257 h 876300"/>
                <a:gd name="connsiteX16" fmla="*/ 519113 w 545307"/>
                <a:gd name="connsiteY16" fmla="*/ 569119 h 876300"/>
                <a:gd name="connsiteX17" fmla="*/ 533400 w 545307"/>
                <a:gd name="connsiteY17" fmla="*/ 619125 h 876300"/>
                <a:gd name="connsiteX18" fmla="*/ 542925 w 545307"/>
                <a:gd name="connsiteY18" fmla="*/ 657225 h 876300"/>
                <a:gd name="connsiteX19" fmla="*/ 545307 w 545307"/>
                <a:gd name="connsiteY19" fmla="*/ 704850 h 876300"/>
                <a:gd name="connsiteX20" fmla="*/ 538163 w 545307"/>
                <a:gd name="connsiteY20" fmla="*/ 757238 h 876300"/>
                <a:gd name="connsiteX21" fmla="*/ 528638 w 545307"/>
                <a:gd name="connsiteY21" fmla="*/ 807244 h 876300"/>
                <a:gd name="connsiteX22" fmla="*/ 516732 w 545307"/>
                <a:gd name="connsiteY22" fmla="*/ 842963 h 876300"/>
                <a:gd name="connsiteX23" fmla="*/ 507207 w 545307"/>
                <a:gd name="connsiteY23" fmla="*/ 862013 h 876300"/>
                <a:gd name="connsiteX24" fmla="*/ 490538 w 545307"/>
                <a:gd name="connsiteY24" fmla="*/ 873919 h 876300"/>
                <a:gd name="connsiteX25" fmla="*/ 473869 w 545307"/>
                <a:gd name="connsiteY25" fmla="*/ 876300 h 876300"/>
                <a:gd name="connsiteX26" fmla="*/ 442913 w 545307"/>
                <a:gd name="connsiteY26" fmla="*/ 869157 h 876300"/>
                <a:gd name="connsiteX27" fmla="*/ 392907 w 545307"/>
                <a:gd name="connsiteY27" fmla="*/ 840582 h 876300"/>
                <a:gd name="connsiteX28" fmla="*/ 340519 w 545307"/>
                <a:gd name="connsiteY28" fmla="*/ 788194 h 876300"/>
                <a:gd name="connsiteX29" fmla="*/ 307182 w 545307"/>
                <a:gd name="connsiteY29" fmla="*/ 704850 h 876300"/>
                <a:gd name="connsiteX30" fmla="*/ 221457 w 545307"/>
                <a:gd name="connsiteY30" fmla="*/ 5000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5307" h="876300">
                  <a:moveTo>
                    <a:pt x="221457" y="500063"/>
                  </a:moveTo>
                  <a:lnTo>
                    <a:pt x="109538" y="252413"/>
                  </a:lnTo>
                  <a:lnTo>
                    <a:pt x="42863" y="109538"/>
                  </a:lnTo>
                  <a:lnTo>
                    <a:pt x="19050" y="66675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3338" y="7144"/>
                  </a:lnTo>
                  <a:lnTo>
                    <a:pt x="88107" y="61913"/>
                  </a:lnTo>
                  <a:lnTo>
                    <a:pt x="211932" y="178594"/>
                  </a:lnTo>
                  <a:lnTo>
                    <a:pt x="340519" y="307182"/>
                  </a:lnTo>
                  <a:lnTo>
                    <a:pt x="447675" y="421482"/>
                  </a:lnTo>
                  <a:lnTo>
                    <a:pt x="459582" y="440532"/>
                  </a:lnTo>
                  <a:lnTo>
                    <a:pt x="478632" y="471488"/>
                  </a:lnTo>
                  <a:lnTo>
                    <a:pt x="502444" y="526257"/>
                  </a:lnTo>
                  <a:lnTo>
                    <a:pt x="519113" y="569119"/>
                  </a:lnTo>
                  <a:lnTo>
                    <a:pt x="533400" y="619125"/>
                  </a:lnTo>
                  <a:lnTo>
                    <a:pt x="542925" y="657225"/>
                  </a:lnTo>
                  <a:lnTo>
                    <a:pt x="545307" y="704850"/>
                  </a:lnTo>
                  <a:lnTo>
                    <a:pt x="538163" y="757238"/>
                  </a:lnTo>
                  <a:lnTo>
                    <a:pt x="528638" y="807244"/>
                  </a:lnTo>
                  <a:lnTo>
                    <a:pt x="516732" y="842963"/>
                  </a:lnTo>
                  <a:lnTo>
                    <a:pt x="507207" y="862013"/>
                  </a:lnTo>
                  <a:lnTo>
                    <a:pt x="490538" y="873919"/>
                  </a:lnTo>
                  <a:lnTo>
                    <a:pt x="473869" y="876300"/>
                  </a:lnTo>
                  <a:lnTo>
                    <a:pt x="442913" y="869157"/>
                  </a:lnTo>
                  <a:lnTo>
                    <a:pt x="392907" y="840582"/>
                  </a:lnTo>
                  <a:lnTo>
                    <a:pt x="340519" y="788194"/>
                  </a:lnTo>
                  <a:lnTo>
                    <a:pt x="307182" y="704850"/>
                  </a:lnTo>
                  <a:lnTo>
                    <a:pt x="221457" y="5000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651CDDC9-9601-4A0E-9A82-6D8221987A74}"/>
                </a:ext>
              </a:extLst>
            </p:cNvPr>
            <p:cNvSpPr/>
            <p:nvPr/>
          </p:nvSpPr>
          <p:spPr>
            <a:xfrm>
              <a:off x="3976689" y="4303712"/>
              <a:ext cx="1169987" cy="823913"/>
            </a:xfrm>
            <a:custGeom>
              <a:avLst/>
              <a:gdLst>
                <a:gd name="connsiteX0" fmla="*/ 373856 w 1169193"/>
                <a:gd name="connsiteY0" fmla="*/ 271463 h 823913"/>
                <a:gd name="connsiteX1" fmla="*/ 88106 w 1169193"/>
                <a:gd name="connsiteY1" fmla="*/ 323850 h 823913"/>
                <a:gd name="connsiteX2" fmla="*/ 0 w 1169193"/>
                <a:gd name="connsiteY2" fmla="*/ 209550 h 823913"/>
                <a:gd name="connsiteX3" fmla="*/ 259556 w 1169193"/>
                <a:gd name="connsiteY3" fmla="*/ 171450 h 823913"/>
                <a:gd name="connsiteX4" fmla="*/ 495300 w 1169193"/>
                <a:gd name="connsiteY4" fmla="*/ 126206 h 823913"/>
                <a:gd name="connsiteX5" fmla="*/ 797718 w 1169193"/>
                <a:gd name="connsiteY5" fmla="*/ 45244 h 823913"/>
                <a:gd name="connsiteX6" fmla="*/ 819150 w 1169193"/>
                <a:gd name="connsiteY6" fmla="*/ 26194 h 823913"/>
                <a:gd name="connsiteX7" fmla="*/ 838200 w 1169193"/>
                <a:gd name="connsiteY7" fmla="*/ 14288 h 823913"/>
                <a:gd name="connsiteX8" fmla="*/ 859631 w 1169193"/>
                <a:gd name="connsiteY8" fmla="*/ 4763 h 823913"/>
                <a:gd name="connsiteX9" fmla="*/ 881062 w 1169193"/>
                <a:gd name="connsiteY9" fmla="*/ 0 h 823913"/>
                <a:gd name="connsiteX10" fmla="*/ 921543 w 1169193"/>
                <a:gd name="connsiteY10" fmla="*/ 4763 h 823913"/>
                <a:gd name="connsiteX11" fmla="*/ 1002506 w 1169193"/>
                <a:gd name="connsiteY11" fmla="*/ 40481 h 823913"/>
                <a:gd name="connsiteX12" fmla="*/ 1085850 w 1169193"/>
                <a:gd name="connsiteY12" fmla="*/ 92869 h 823913"/>
                <a:gd name="connsiteX13" fmla="*/ 1131093 w 1169193"/>
                <a:gd name="connsiteY13" fmla="*/ 128588 h 823913"/>
                <a:gd name="connsiteX14" fmla="*/ 1157287 w 1169193"/>
                <a:gd name="connsiteY14" fmla="*/ 159544 h 823913"/>
                <a:gd name="connsiteX15" fmla="*/ 1169193 w 1169193"/>
                <a:gd name="connsiteY15" fmla="*/ 183356 h 823913"/>
                <a:gd name="connsiteX16" fmla="*/ 1169193 w 1169193"/>
                <a:gd name="connsiteY16" fmla="*/ 209550 h 823913"/>
                <a:gd name="connsiteX17" fmla="*/ 1150143 w 1169193"/>
                <a:gd name="connsiteY17" fmla="*/ 235744 h 823913"/>
                <a:gd name="connsiteX18" fmla="*/ 1112043 w 1169193"/>
                <a:gd name="connsiteY18" fmla="*/ 254794 h 823913"/>
                <a:gd name="connsiteX19" fmla="*/ 1081087 w 1169193"/>
                <a:gd name="connsiteY19" fmla="*/ 283369 h 823913"/>
                <a:gd name="connsiteX20" fmla="*/ 1062037 w 1169193"/>
                <a:gd name="connsiteY20" fmla="*/ 326231 h 823913"/>
                <a:gd name="connsiteX21" fmla="*/ 1045368 w 1169193"/>
                <a:gd name="connsiteY21" fmla="*/ 404813 h 823913"/>
                <a:gd name="connsiteX22" fmla="*/ 1004887 w 1169193"/>
                <a:gd name="connsiteY22" fmla="*/ 621506 h 823913"/>
                <a:gd name="connsiteX23" fmla="*/ 969168 w 1169193"/>
                <a:gd name="connsiteY23" fmla="*/ 788194 h 823913"/>
                <a:gd name="connsiteX24" fmla="*/ 964406 w 1169193"/>
                <a:gd name="connsiteY24" fmla="*/ 823913 h 823913"/>
                <a:gd name="connsiteX25" fmla="*/ 807243 w 1169193"/>
                <a:gd name="connsiteY25" fmla="*/ 783431 h 823913"/>
                <a:gd name="connsiteX26" fmla="*/ 828675 w 1169193"/>
                <a:gd name="connsiteY26" fmla="*/ 390525 h 823913"/>
                <a:gd name="connsiteX27" fmla="*/ 838200 w 1169193"/>
                <a:gd name="connsiteY27" fmla="*/ 250031 h 823913"/>
                <a:gd name="connsiteX28" fmla="*/ 838200 w 1169193"/>
                <a:gd name="connsiteY28" fmla="*/ 216694 h 823913"/>
                <a:gd name="connsiteX29" fmla="*/ 838200 w 1169193"/>
                <a:gd name="connsiteY29" fmla="*/ 192881 h 823913"/>
                <a:gd name="connsiteX30" fmla="*/ 823912 w 1169193"/>
                <a:gd name="connsiteY30" fmla="*/ 178594 h 823913"/>
                <a:gd name="connsiteX31" fmla="*/ 790575 w 1169193"/>
                <a:gd name="connsiteY31" fmla="*/ 171450 h 823913"/>
                <a:gd name="connsiteX32" fmla="*/ 735806 w 1169193"/>
                <a:gd name="connsiteY32" fmla="*/ 183356 h 823913"/>
                <a:gd name="connsiteX33" fmla="*/ 373856 w 1169193"/>
                <a:gd name="connsiteY33" fmla="*/ 27146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9193" h="823913">
                  <a:moveTo>
                    <a:pt x="373856" y="271463"/>
                  </a:moveTo>
                  <a:lnTo>
                    <a:pt x="88106" y="323850"/>
                  </a:lnTo>
                  <a:lnTo>
                    <a:pt x="0" y="209550"/>
                  </a:lnTo>
                  <a:lnTo>
                    <a:pt x="259556" y="171450"/>
                  </a:lnTo>
                  <a:lnTo>
                    <a:pt x="495300" y="126206"/>
                  </a:lnTo>
                  <a:lnTo>
                    <a:pt x="797718" y="45244"/>
                  </a:lnTo>
                  <a:lnTo>
                    <a:pt x="819150" y="26194"/>
                  </a:lnTo>
                  <a:lnTo>
                    <a:pt x="838200" y="14288"/>
                  </a:lnTo>
                  <a:lnTo>
                    <a:pt x="859631" y="4763"/>
                  </a:lnTo>
                  <a:lnTo>
                    <a:pt x="881062" y="0"/>
                  </a:lnTo>
                  <a:lnTo>
                    <a:pt x="921543" y="4763"/>
                  </a:lnTo>
                  <a:lnTo>
                    <a:pt x="1002506" y="40481"/>
                  </a:lnTo>
                  <a:lnTo>
                    <a:pt x="1085850" y="92869"/>
                  </a:lnTo>
                  <a:lnTo>
                    <a:pt x="1131093" y="128588"/>
                  </a:lnTo>
                  <a:lnTo>
                    <a:pt x="1157287" y="159544"/>
                  </a:lnTo>
                  <a:lnTo>
                    <a:pt x="1169193" y="183356"/>
                  </a:lnTo>
                  <a:lnTo>
                    <a:pt x="1169193" y="209550"/>
                  </a:lnTo>
                  <a:lnTo>
                    <a:pt x="1150143" y="235744"/>
                  </a:lnTo>
                  <a:lnTo>
                    <a:pt x="1112043" y="254794"/>
                  </a:lnTo>
                  <a:lnTo>
                    <a:pt x="1081087" y="283369"/>
                  </a:lnTo>
                  <a:lnTo>
                    <a:pt x="1062037" y="326231"/>
                  </a:lnTo>
                  <a:lnTo>
                    <a:pt x="1045368" y="404813"/>
                  </a:lnTo>
                  <a:lnTo>
                    <a:pt x="1004887" y="621506"/>
                  </a:lnTo>
                  <a:lnTo>
                    <a:pt x="969168" y="788194"/>
                  </a:lnTo>
                  <a:lnTo>
                    <a:pt x="964406" y="823913"/>
                  </a:lnTo>
                  <a:lnTo>
                    <a:pt x="807243" y="783431"/>
                  </a:lnTo>
                  <a:lnTo>
                    <a:pt x="828675" y="390525"/>
                  </a:lnTo>
                  <a:lnTo>
                    <a:pt x="838200" y="250031"/>
                  </a:lnTo>
                  <a:lnTo>
                    <a:pt x="838200" y="216694"/>
                  </a:lnTo>
                  <a:lnTo>
                    <a:pt x="838200" y="192881"/>
                  </a:lnTo>
                  <a:lnTo>
                    <a:pt x="823912" y="178594"/>
                  </a:lnTo>
                  <a:lnTo>
                    <a:pt x="790575" y="171450"/>
                  </a:lnTo>
                  <a:lnTo>
                    <a:pt x="735806" y="183356"/>
                  </a:lnTo>
                  <a:lnTo>
                    <a:pt x="373856" y="2714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36E4C76E-45D6-4821-BC6D-F7C90CB82FC0}"/>
                </a:ext>
              </a:extLst>
            </p:cNvPr>
            <p:cNvSpPr/>
            <p:nvPr/>
          </p:nvSpPr>
          <p:spPr>
            <a:xfrm>
              <a:off x="4127500" y="5016500"/>
              <a:ext cx="820738" cy="339725"/>
            </a:xfrm>
            <a:custGeom>
              <a:avLst/>
              <a:gdLst>
                <a:gd name="connsiteX0" fmla="*/ 364332 w 821532"/>
                <a:gd name="connsiteY0" fmla="*/ 216694 h 340519"/>
                <a:gd name="connsiteX1" fmla="*/ 54769 w 821532"/>
                <a:gd name="connsiteY1" fmla="*/ 340519 h 340519"/>
                <a:gd name="connsiteX2" fmla="*/ 0 w 821532"/>
                <a:gd name="connsiteY2" fmla="*/ 190500 h 340519"/>
                <a:gd name="connsiteX3" fmla="*/ 138113 w 821532"/>
                <a:gd name="connsiteY3" fmla="*/ 142875 h 340519"/>
                <a:gd name="connsiteX4" fmla="*/ 278607 w 821532"/>
                <a:gd name="connsiteY4" fmla="*/ 100012 h 340519"/>
                <a:gd name="connsiteX5" fmla="*/ 397669 w 821532"/>
                <a:gd name="connsiteY5" fmla="*/ 66675 h 340519"/>
                <a:gd name="connsiteX6" fmla="*/ 571500 w 821532"/>
                <a:gd name="connsiteY6" fmla="*/ 26194 h 340519"/>
                <a:gd name="connsiteX7" fmla="*/ 685800 w 821532"/>
                <a:gd name="connsiteY7" fmla="*/ 0 h 340519"/>
                <a:gd name="connsiteX8" fmla="*/ 819150 w 821532"/>
                <a:gd name="connsiteY8" fmla="*/ 69056 h 340519"/>
                <a:gd name="connsiteX9" fmla="*/ 821532 w 821532"/>
                <a:gd name="connsiteY9" fmla="*/ 97631 h 340519"/>
                <a:gd name="connsiteX10" fmla="*/ 814388 w 821532"/>
                <a:gd name="connsiteY10" fmla="*/ 128587 h 340519"/>
                <a:gd name="connsiteX11" fmla="*/ 797719 w 821532"/>
                <a:gd name="connsiteY11" fmla="*/ 152400 h 340519"/>
                <a:gd name="connsiteX12" fmla="*/ 783432 w 821532"/>
                <a:gd name="connsiteY12" fmla="*/ 161925 h 340519"/>
                <a:gd name="connsiteX13" fmla="*/ 740569 w 821532"/>
                <a:gd name="connsiteY13" fmla="*/ 161925 h 340519"/>
                <a:gd name="connsiteX14" fmla="*/ 616744 w 821532"/>
                <a:gd name="connsiteY14" fmla="*/ 159544 h 340519"/>
                <a:gd name="connsiteX15" fmla="*/ 561975 w 821532"/>
                <a:gd name="connsiteY15" fmla="*/ 164306 h 340519"/>
                <a:gd name="connsiteX16" fmla="*/ 426244 w 821532"/>
                <a:gd name="connsiteY16" fmla="*/ 197644 h 340519"/>
                <a:gd name="connsiteX17" fmla="*/ 364332 w 821532"/>
                <a:gd name="connsiteY17" fmla="*/ 2166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1532" h="340519">
                  <a:moveTo>
                    <a:pt x="364332" y="216694"/>
                  </a:moveTo>
                  <a:lnTo>
                    <a:pt x="54769" y="340519"/>
                  </a:lnTo>
                  <a:lnTo>
                    <a:pt x="0" y="190500"/>
                  </a:lnTo>
                  <a:lnTo>
                    <a:pt x="138113" y="142875"/>
                  </a:lnTo>
                  <a:lnTo>
                    <a:pt x="278607" y="100012"/>
                  </a:lnTo>
                  <a:lnTo>
                    <a:pt x="397669" y="66675"/>
                  </a:lnTo>
                  <a:lnTo>
                    <a:pt x="571500" y="26194"/>
                  </a:lnTo>
                  <a:lnTo>
                    <a:pt x="685800" y="0"/>
                  </a:lnTo>
                  <a:lnTo>
                    <a:pt x="819150" y="69056"/>
                  </a:lnTo>
                  <a:lnTo>
                    <a:pt x="821532" y="97631"/>
                  </a:lnTo>
                  <a:lnTo>
                    <a:pt x="814388" y="128587"/>
                  </a:lnTo>
                  <a:lnTo>
                    <a:pt x="797719" y="152400"/>
                  </a:lnTo>
                  <a:lnTo>
                    <a:pt x="783432" y="161925"/>
                  </a:lnTo>
                  <a:lnTo>
                    <a:pt x="740569" y="161925"/>
                  </a:lnTo>
                  <a:lnTo>
                    <a:pt x="616744" y="159544"/>
                  </a:lnTo>
                  <a:lnTo>
                    <a:pt x="561975" y="164306"/>
                  </a:lnTo>
                  <a:lnTo>
                    <a:pt x="426244" y="197644"/>
                  </a:lnTo>
                  <a:lnTo>
                    <a:pt x="364332" y="2166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14104484-BA1D-49B5-B34F-46083DFECED4}"/>
                </a:ext>
              </a:extLst>
            </p:cNvPr>
            <p:cNvSpPr/>
            <p:nvPr/>
          </p:nvSpPr>
          <p:spPr>
            <a:xfrm rot="16200000">
              <a:off x="4488657" y="3004345"/>
              <a:ext cx="1916113" cy="352425"/>
            </a:xfrm>
            <a:custGeom>
              <a:avLst/>
              <a:gdLst>
                <a:gd name="connsiteX0" fmla="*/ 1407319 w 1916906"/>
                <a:gd name="connsiteY0" fmla="*/ 347662 h 352425"/>
                <a:gd name="connsiteX1" fmla="*/ 1073944 w 1916906"/>
                <a:gd name="connsiteY1" fmla="*/ 350043 h 352425"/>
                <a:gd name="connsiteX2" fmla="*/ 764381 w 1916906"/>
                <a:gd name="connsiteY2" fmla="*/ 350043 h 352425"/>
                <a:gd name="connsiteX3" fmla="*/ 628650 w 1916906"/>
                <a:gd name="connsiteY3" fmla="*/ 347662 h 352425"/>
                <a:gd name="connsiteX4" fmla="*/ 80963 w 1916906"/>
                <a:gd name="connsiteY4" fmla="*/ 326231 h 352425"/>
                <a:gd name="connsiteX5" fmla="*/ 0 w 1916906"/>
                <a:gd name="connsiteY5" fmla="*/ 128587 h 352425"/>
                <a:gd name="connsiteX6" fmla="*/ 311944 w 1916906"/>
                <a:gd name="connsiteY6" fmla="*/ 123825 h 352425"/>
                <a:gd name="connsiteX7" fmla="*/ 916781 w 1916906"/>
                <a:gd name="connsiteY7" fmla="*/ 123825 h 352425"/>
                <a:gd name="connsiteX8" fmla="*/ 1323975 w 1916906"/>
                <a:gd name="connsiteY8" fmla="*/ 123825 h 352425"/>
                <a:gd name="connsiteX9" fmla="*/ 1654969 w 1916906"/>
                <a:gd name="connsiteY9" fmla="*/ 123825 h 352425"/>
                <a:gd name="connsiteX10" fmla="*/ 1702594 w 1916906"/>
                <a:gd name="connsiteY10" fmla="*/ 116681 h 352425"/>
                <a:gd name="connsiteX11" fmla="*/ 1750219 w 1916906"/>
                <a:gd name="connsiteY11" fmla="*/ 102393 h 352425"/>
                <a:gd name="connsiteX12" fmla="*/ 1790700 w 1916906"/>
                <a:gd name="connsiteY12" fmla="*/ 80962 h 352425"/>
                <a:gd name="connsiteX13" fmla="*/ 1828800 w 1916906"/>
                <a:gd name="connsiteY13" fmla="*/ 54768 h 352425"/>
                <a:gd name="connsiteX14" fmla="*/ 1859756 w 1916906"/>
                <a:gd name="connsiteY14" fmla="*/ 26193 h 352425"/>
                <a:gd name="connsiteX15" fmla="*/ 1883569 w 1916906"/>
                <a:gd name="connsiteY15" fmla="*/ 7143 h 352425"/>
                <a:gd name="connsiteX16" fmla="*/ 1897856 w 1916906"/>
                <a:gd name="connsiteY16" fmla="*/ 0 h 352425"/>
                <a:gd name="connsiteX17" fmla="*/ 1912144 w 1916906"/>
                <a:gd name="connsiteY17" fmla="*/ 0 h 352425"/>
                <a:gd name="connsiteX18" fmla="*/ 1916906 w 1916906"/>
                <a:gd name="connsiteY18" fmla="*/ 14287 h 352425"/>
                <a:gd name="connsiteX19" fmla="*/ 1914525 w 1916906"/>
                <a:gd name="connsiteY19" fmla="*/ 50006 h 352425"/>
                <a:gd name="connsiteX20" fmla="*/ 1897856 w 1916906"/>
                <a:gd name="connsiteY20" fmla="*/ 121443 h 352425"/>
                <a:gd name="connsiteX21" fmla="*/ 1869281 w 1916906"/>
                <a:gd name="connsiteY21" fmla="*/ 221456 h 352425"/>
                <a:gd name="connsiteX22" fmla="*/ 1843088 w 1916906"/>
                <a:gd name="connsiteY22" fmla="*/ 338137 h 352425"/>
                <a:gd name="connsiteX23" fmla="*/ 1719263 w 1916906"/>
                <a:gd name="connsiteY23" fmla="*/ 352425 h 352425"/>
                <a:gd name="connsiteX24" fmla="*/ 1407319 w 1916906"/>
                <a:gd name="connsiteY24" fmla="*/ 3476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6906" h="352425">
                  <a:moveTo>
                    <a:pt x="1407319" y="347662"/>
                  </a:moveTo>
                  <a:lnTo>
                    <a:pt x="1073944" y="350043"/>
                  </a:lnTo>
                  <a:lnTo>
                    <a:pt x="764381" y="350043"/>
                  </a:lnTo>
                  <a:lnTo>
                    <a:pt x="628650" y="347662"/>
                  </a:lnTo>
                  <a:lnTo>
                    <a:pt x="80963" y="326231"/>
                  </a:lnTo>
                  <a:lnTo>
                    <a:pt x="0" y="128587"/>
                  </a:lnTo>
                  <a:lnTo>
                    <a:pt x="311944" y="123825"/>
                  </a:lnTo>
                  <a:lnTo>
                    <a:pt x="916781" y="123825"/>
                  </a:lnTo>
                  <a:lnTo>
                    <a:pt x="1323975" y="123825"/>
                  </a:lnTo>
                  <a:lnTo>
                    <a:pt x="1654969" y="123825"/>
                  </a:lnTo>
                  <a:lnTo>
                    <a:pt x="1702594" y="116681"/>
                  </a:lnTo>
                  <a:lnTo>
                    <a:pt x="1750219" y="102393"/>
                  </a:lnTo>
                  <a:lnTo>
                    <a:pt x="1790700" y="80962"/>
                  </a:lnTo>
                  <a:lnTo>
                    <a:pt x="1828800" y="54768"/>
                  </a:lnTo>
                  <a:lnTo>
                    <a:pt x="1859756" y="26193"/>
                  </a:lnTo>
                  <a:lnTo>
                    <a:pt x="1883569" y="7143"/>
                  </a:lnTo>
                  <a:lnTo>
                    <a:pt x="1897856" y="0"/>
                  </a:lnTo>
                  <a:lnTo>
                    <a:pt x="1912144" y="0"/>
                  </a:lnTo>
                  <a:lnTo>
                    <a:pt x="1916906" y="14287"/>
                  </a:lnTo>
                  <a:lnTo>
                    <a:pt x="1914525" y="50006"/>
                  </a:lnTo>
                  <a:lnTo>
                    <a:pt x="1897856" y="121443"/>
                  </a:lnTo>
                  <a:lnTo>
                    <a:pt x="1869281" y="221456"/>
                  </a:lnTo>
                  <a:lnTo>
                    <a:pt x="1843088" y="338137"/>
                  </a:lnTo>
                  <a:lnTo>
                    <a:pt x="1719263" y="352425"/>
                  </a:lnTo>
                  <a:lnTo>
                    <a:pt x="1407319" y="3476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8ADF0C58-D409-462A-AE24-AF92AE0CB86E}"/>
                </a:ext>
              </a:extLst>
            </p:cNvPr>
            <p:cNvSpPr/>
            <p:nvPr/>
          </p:nvSpPr>
          <p:spPr>
            <a:xfrm rot="16200000">
              <a:off x="4202113" y="3367088"/>
              <a:ext cx="3778250" cy="1225550"/>
            </a:xfrm>
            <a:custGeom>
              <a:avLst/>
              <a:gdLst>
                <a:gd name="connsiteX0" fmla="*/ 1755775 w 3778250"/>
                <a:gd name="connsiteY0" fmla="*/ 1146175 h 1225550"/>
                <a:gd name="connsiteX1" fmla="*/ 1235075 w 3778250"/>
                <a:gd name="connsiteY1" fmla="*/ 1152525 h 1225550"/>
                <a:gd name="connsiteX2" fmla="*/ 990600 w 3778250"/>
                <a:gd name="connsiteY2" fmla="*/ 1158875 h 1225550"/>
                <a:gd name="connsiteX3" fmla="*/ 673100 w 3778250"/>
                <a:gd name="connsiteY3" fmla="*/ 1174750 h 1225550"/>
                <a:gd name="connsiteX4" fmla="*/ 422275 w 3778250"/>
                <a:gd name="connsiteY4" fmla="*/ 1190625 h 1225550"/>
                <a:gd name="connsiteX5" fmla="*/ 339725 w 3778250"/>
                <a:gd name="connsiteY5" fmla="*/ 1177925 h 1225550"/>
                <a:gd name="connsiteX6" fmla="*/ 244475 w 3778250"/>
                <a:gd name="connsiteY6" fmla="*/ 1149350 h 1225550"/>
                <a:gd name="connsiteX7" fmla="*/ 168275 w 3778250"/>
                <a:gd name="connsiteY7" fmla="*/ 1111250 h 1225550"/>
                <a:gd name="connsiteX8" fmla="*/ 101600 w 3778250"/>
                <a:gd name="connsiteY8" fmla="*/ 1073150 h 1225550"/>
                <a:gd name="connsiteX9" fmla="*/ 28575 w 3778250"/>
                <a:gd name="connsiteY9" fmla="*/ 1022350 h 1225550"/>
                <a:gd name="connsiteX10" fmla="*/ 6350 w 3778250"/>
                <a:gd name="connsiteY10" fmla="*/ 996950 h 1225550"/>
                <a:gd name="connsiteX11" fmla="*/ 0 w 3778250"/>
                <a:gd name="connsiteY11" fmla="*/ 965200 h 1225550"/>
                <a:gd name="connsiteX12" fmla="*/ 9525 w 3778250"/>
                <a:gd name="connsiteY12" fmla="*/ 939800 h 1225550"/>
                <a:gd name="connsiteX13" fmla="*/ 44450 w 3778250"/>
                <a:gd name="connsiteY13" fmla="*/ 911225 h 1225550"/>
                <a:gd name="connsiteX14" fmla="*/ 101600 w 3778250"/>
                <a:gd name="connsiteY14" fmla="*/ 869950 h 1225550"/>
                <a:gd name="connsiteX15" fmla="*/ 174625 w 3778250"/>
                <a:gd name="connsiteY15" fmla="*/ 809625 h 1225550"/>
                <a:gd name="connsiteX16" fmla="*/ 498475 w 3778250"/>
                <a:gd name="connsiteY16" fmla="*/ 917575 h 1225550"/>
                <a:gd name="connsiteX17" fmla="*/ 752475 w 3778250"/>
                <a:gd name="connsiteY17" fmla="*/ 920750 h 1225550"/>
                <a:gd name="connsiteX18" fmla="*/ 1416050 w 3778250"/>
                <a:gd name="connsiteY18" fmla="*/ 923925 h 1225550"/>
                <a:gd name="connsiteX19" fmla="*/ 1793875 w 3778250"/>
                <a:gd name="connsiteY19" fmla="*/ 923925 h 1225550"/>
                <a:gd name="connsiteX20" fmla="*/ 2136775 w 3778250"/>
                <a:gd name="connsiteY20" fmla="*/ 923925 h 1225550"/>
                <a:gd name="connsiteX21" fmla="*/ 2590800 w 3778250"/>
                <a:gd name="connsiteY21" fmla="*/ 920750 h 1225550"/>
                <a:gd name="connsiteX22" fmla="*/ 3051175 w 3778250"/>
                <a:gd name="connsiteY22" fmla="*/ 920750 h 1225550"/>
                <a:gd name="connsiteX23" fmla="*/ 3175000 w 3778250"/>
                <a:gd name="connsiteY23" fmla="*/ 901700 h 1225550"/>
                <a:gd name="connsiteX24" fmla="*/ 3473450 w 3778250"/>
                <a:gd name="connsiteY24" fmla="*/ 898525 h 1225550"/>
                <a:gd name="connsiteX25" fmla="*/ 3514725 w 3778250"/>
                <a:gd name="connsiteY25" fmla="*/ 898525 h 1225550"/>
                <a:gd name="connsiteX26" fmla="*/ 3540125 w 3778250"/>
                <a:gd name="connsiteY26" fmla="*/ 889000 h 1225550"/>
                <a:gd name="connsiteX27" fmla="*/ 3546475 w 3778250"/>
                <a:gd name="connsiteY27" fmla="*/ 876300 h 1225550"/>
                <a:gd name="connsiteX28" fmla="*/ 3552825 w 3778250"/>
                <a:gd name="connsiteY28" fmla="*/ 854075 h 1225550"/>
                <a:gd name="connsiteX29" fmla="*/ 3549650 w 3778250"/>
                <a:gd name="connsiteY29" fmla="*/ 809625 h 1225550"/>
                <a:gd name="connsiteX30" fmla="*/ 3505200 w 3778250"/>
                <a:gd name="connsiteY30" fmla="*/ 628650 h 1225550"/>
                <a:gd name="connsiteX31" fmla="*/ 3467100 w 3778250"/>
                <a:gd name="connsiteY31" fmla="*/ 457200 h 1225550"/>
                <a:gd name="connsiteX32" fmla="*/ 3441700 w 3778250"/>
                <a:gd name="connsiteY32" fmla="*/ 342900 h 1225550"/>
                <a:gd name="connsiteX33" fmla="*/ 3413125 w 3778250"/>
                <a:gd name="connsiteY33" fmla="*/ 95250 h 1225550"/>
                <a:gd name="connsiteX34" fmla="*/ 3581400 w 3778250"/>
                <a:gd name="connsiteY34" fmla="*/ 0 h 1225550"/>
                <a:gd name="connsiteX35" fmla="*/ 3568700 w 3778250"/>
                <a:gd name="connsiteY35" fmla="*/ 111125 h 1225550"/>
                <a:gd name="connsiteX36" fmla="*/ 3581400 w 3778250"/>
                <a:gd name="connsiteY36" fmla="*/ 263525 h 1225550"/>
                <a:gd name="connsiteX37" fmla="*/ 3619500 w 3778250"/>
                <a:gd name="connsiteY37" fmla="*/ 473075 h 1225550"/>
                <a:gd name="connsiteX38" fmla="*/ 3651250 w 3778250"/>
                <a:gd name="connsiteY38" fmla="*/ 587375 h 1225550"/>
                <a:gd name="connsiteX39" fmla="*/ 3679825 w 3778250"/>
                <a:gd name="connsiteY39" fmla="*/ 695325 h 1225550"/>
                <a:gd name="connsiteX40" fmla="*/ 3705225 w 3778250"/>
                <a:gd name="connsiteY40" fmla="*/ 790575 h 1225550"/>
                <a:gd name="connsiteX41" fmla="*/ 3736975 w 3778250"/>
                <a:gd name="connsiteY41" fmla="*/ 857250 h 1225550"/>
                <a:gd name="connsiteX42" fmla="*/ 3768725 w 3778250"/>
                <a:gd name="connsiteY42" fmla="*/ 927100 h 1225550"/>
                <a:gd name="connsiteX43" fmla="*/ 3775075 w 3778250"/>
                <a:gd name="connsiteY43" fmla="*/ 939800 h 1225550"/>
                <a:gd name="connsiteX44" fmla="*/ 3778250 w 3778250"/>
                <a:gd name="connsiteY44" fmla="*/ 955675 h 1225550"/>
                <a:gd name="connsiteX45" fmla="*/ 3756025 w 3778250"/>
                <a:gd name="connsiteY45" fmla="*/ 1031875 h 1225550"/>
                <a:gd name="connsiteX46" fmla="*/ 3711575 w 3778250"/>
                <a:gd name="connsiteY46" fmla="*/ 1123950 h 1225550"/>
                <a:gd name="connsiteX47" fmla="*/ 3676650 w 3778250"/>
                <a:gd name="connsiteY47" fmla="*/ 1177925 h 1225550"/>
                <a:gd name="connsiteX48" fmla="*/ 3641725 w 3778250"/>
                <a:gd name="connsiteY48" fmla="*/ 1212850 h 1225550"/>
                <a:gd name="connsiteX49" fmla="*/ 3606800 w 3778250"/>
                <a:gd name="connsiteY49" fmla="*/ 1225550 h 1225550"/>
                <a:gd name="connsiteX50" fmla="*/ 3581400 w 3778250"/>
                <a:gd name="connsiteY50" fmla="*/ 1225550 h 1225550"/>
                <a:gd name="connsiteX51" fmla="*/ 3549650 w 3778250"/>
                <a:gd name="connsiteY51" fmla="*/ 1212850 h 1225550"/>
                <a:gd name="connsiteX52" fmla="*/ 3489325 w 3778250"/>
                <a:gd name="connsiteY52" fmla="*/ 1181100 h 1225550"/>
                <a:gd name="connsiteX53" fmla="*/ 3425825 w 3778250"/>
                <a:gd name="connsiteY53" fmla="*/ 1155700 h 1225550"/>
                <a:gd name="connsiteX54" fmla="*/ 3359150 w 3778250"/>
                <a:gd name="connsiteY54" fmla="*/ 1146175 h 1225550"/>
                <a:gd name="connsiteX55" fmla="*/ 3140075 w 3778250"/>
                <a:gd name="connsiteY55" fmla="*/ 1146175 h 1225550"/>
                <a:gd name="connsiteX56" fmla="*/ 2403475 w 3778250"/>
                <a:gd name="connsiteY56" fmla="*/ 1146175 h 1225550"/>
                <a:gd name="connsiteX57" fmla="*/ 2139950 w 3778250"/>
                <a:gd name="connsiteY57" fmla="*/ 1149350 h 1225550"/>
                <a:gd name="connsiteX58" fmla="*/ 1755775 w 3778250"/>
                <a:gd name="connsiteY58" fmla="*/ 1146175 h 122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778250" h="1225550">
                  <a:moveTo>
                    <a:pt x="1755775" y="1146175"/>
                  </a:moveTo>
                  <a:lnTo>
                    <a:pt x="1235075" y="1152525"/>
                  </a:lnTo>
                  <a:lnTo>
                    <a:pt x="990600" y="1158875"/>
                  </a:lnTo>
                  <a:lnTo>
                    <a:pt x="673100" y="1174750"/>
                  </a:lnTo>
                  <a:lnTo>
                    <a:pt x="422275" y="1190625"/>
                  </a:lnTo>
                  <a:lnTo>
                    <a:pt x="339725" y="1177925"/>
                  </a:lnTo>
                  <a:lnTo>
                    <a:pt x="244475" y="1149350"/>
                  </a:lnTo>
                  <a:lnTo>
                    <a:pt x="168275" y="1111250"/>
                  </a:lnTo>
                  <a:lnTo>
                    <a:pt x="101600" y="1073150"/>
                  </a:lnTo>
                  <a:lnTo>
                    <a:pt x="28575" y="1022350"/>
                  </a:lnTo>
                  <a:lnTo>
                    <a:pt x="6350" y="996950"/>
                  </a:lnTo>
                  <a:lnTo>
                    <a:pt x="0" y="965200"/>
                  </a:lnTo>
                  <a:lnTo>
                    <a:pt x="9525" y="939800"/>
                  </a:lnTo>
                  <a:lnTo>
                    <a:pt x="44450" y="911225"/>
                  </a:lnTo>
                  <a:lnTo>
                    <a:pt x="101600" y="869950"/>
                  </a:lnTo>
                  <a:lnTo>
                    <a:pt x="174625" y="809625"/>
                  </a:lnTo>
                  <a:lnTo>
                    <a:pt x="498475" y="917575"/>
                  </a:lnTo>
                  <a:lnTo>
                    <a:pt x="752475" y="920750"/>
                  </a:lnTo>
                  <a:lnTo>
                    <a:pt x="1416050" y="923925"/>
                  </a:lnTo>
                  <a:lnTo>
                    <a:pt x="1793875" y="923925"/>
                  </a:lnTo>
                  <a:lnTo>
                    <a:pt x="2136775" y="923925"/>
                  </a:lnTo>
                  <a:lnTo>
                    <a:pt x="2590800" y="920750"/>
                  </a:lnTo>
                  <a:lnTo>
                    <a:pt x="3051175" y="920750"/>
                  </a:lnTo>
                  <a:lnTo>
                    <a:pt x="3175000" y="901700"/>
                  </a:lnTo>
                  <a:lnTo>
                    <a:pt x="3473450" y="898525"/>
                  </a:lnTo>
                  <a:lnTo>
                    <a:pt x="3514725" y="898525"/>
                  </a:lnTo>
                  <a:lnTo>
                    <a:pt x="3540125" y="889000"/>
                  </a:lnTo>
                  <a:lnTo>
                    <a:pt x="3546475" y="876300"/>
                  </a:lnTo>
                  <a:lnTo>
                    <a:pt x="3552825" y="854075"/>
                  </a:lnTo>
                  <a:lnTo>
                    <a:pt x="3549650" y="809625"/>
                  </a:lnTo>
                  <a:lnTo>
                    <a:pt x="3505200" y="628650"/>
                  </a:lnTo>
                  <a:lnTo>
                    <a:pt x="3467100" y="457200"/>
                  </a:lnTo>
                  <a:lnTo>
                    <a:pt x="3441700" y="342900"/>
                  </a:lnTo>
                  <a:lnTo>
                    <a:pt x="3413125" y="95250"/>
                  </a:lnTo>
                  <a:lnTo>
                    <a:pt x="3581400" y="0"/>
                  </a:lnTo>
                  <a:lnTo>
                    <a:pt x="3568700" y="111125"/>
                  </a:lnTo>
                  <a:lnTo>
                    <a:pt x="3581400" y="263525"/>
                  </a:lnTo>
                  <a:lnTo>
                    <a:pt x="3619500" y="473075"/>
                  </a:lnTo>
                  <a:lnTo>
                    <a:pt x="3651250" y="587375"/>
                  </a:lnTo>
                  <a:lnTo>
                    <a:pt x="3679825" y="695325"/>
                  </a:lnTo>
                  <a:lnTo>
                    <a:pt x="3705225" y="790575"/>
                  </a:lnTo>
                  <a:lnTo>
                    <a:pt x="3736975" y="857250"/>
                  </a:lnTo>
                  <a:lnTo>
                    <a:pt x="3768725" y="927100"/>
                  </a:lnTo>
                  <a:lnTo>
                    <a:pt x="3775075" y="939800"/>
                  </a:lnTo>
                  <a:lnTo>
                    <a:pt x="3778250" y="955675"/>
                  </a:lnTo>
                  <a:lnTo>
                    <a:pt x="3756025" y="1031875"/>
                  </a:lnTo>
                  <a:lnTo>
                    <a:pt x="3711575" y="1123950"/>
                  </a:lnTo>
                  <a:lnTo>
                    <a:pt x="3676650" y="1177925"/>
                  </a:lnTo>
                  <a:lnTo>
                    <a:pt x="3641725" y="1212850"/>
                  </a:lnTo>
                  <a:lnTo>
                    <a:pt x="3606800" y="1225550"/>
                  </a:lnTo>
                  <a:lnTo>
                    <a:pt x="3581400" y="1225550"/>
                  </a:lnTo>
                  <a:lnTo>
                    <a:pt x="3549650" y="1212850"/>
                  </a:lnTo>
                  <a:lnTo>
                    <a:pt x="3489325" y="1181100"/>
                  </a:lnTo>
                  <a:lnTo>
                    <a:pt x="3425825" y="1155700"/>
                  </a:lnTo>
                  <a:lnTo>
                    <a:pt x="3359150" y="1146175"/>
                  </a:lnTo>
                  <a:lnTo>
                    <a:pt x="3140075" y="1146175"/>
                  </a:lnTo>
                  <a:lnTo>
                    <a:pt x="2403475" y="1146175"/>
                  </a:lnTo>
                  <a:lnTo>
                    <a:pt x="2139950" y="1149350"/>
                  </a:lnTo>
                  <a:lnTo>
                    <a:pt x="1755775" y="1146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80262940-7EDD-4F47-B388-1F71930AE483}"/>
                </a:ext>
              </a:extLst>
            </p:cNvPr>
            <p:cNvSpPr/>
            <p:nvPr/>
          </p:nvSpPr>
          <p:spPr>
            <a:xfrm>
              <a:off x="5719763" y="5211764"/>
              <a:ext cx="709612" cy="523875"/>
            </a:xfrm>
            <a:custGeom>
              <a:avLst/>
              <a:gdLst>
                <a:gd name="connsiteX0" fmla="*/ 271462 w 709612"/>
                <a:gd name="connsiteY0" fmla="*/ 90488 h 523875"/>
                <a:gd name="connsiteX1" fmla="*/ 557212 w 709612"/>
                <a:gd name="connsiteY1" fmla="*/ 200025 h 523875"/>
                <a:gd name="connsiteX2" fmla="*/ 595312 w 709612"/>
                <a:gd name="connsiteY2" fmla="*/ 214313 h 523875"/>
                <a:gd name="connsiteX3" fmla="*/ 631031 w 709612"/>
                <a:gd name="connsiteY3" fmla="*/ 216694 h 523875"/>
                <a:gd name="connsiteX4" fmla="*/ 650081 w 709612"/>
                <a:gd name="connsiteY4" fmla="*/ 204788 h 523875"/>
                <a:gd name="connsiteX5" fmla="*/ 709612 w 709612"/>
                <a:gd name="connsiteY5" fmla="*/ 95250 h 523875"/>
                <a:gd name="connsiteX6" fmla="*/ 631031 w 709612"/>
                <a:gd name="connsiteY6" fmla="*/ 523875 h 523875"/>
                <a:gd name="connsiteX7" fmla="*/ 571500 w 709612"/>
                <a:gd name="connsiteY7" fmla="*/ 485775 h 523875"/>
                <a:gd name="connsiteX8" fmla="*/ 500062 w 709612"/>
                <a:gd name="connsiteY8" fmla="*/ 407194 h 523875"/>
                <a:gd name="connsiteX9" fmla="*/ 409575 w 709612"/>
                <a:gd name="connsiteY9" fmla="*/ 321469 h 523875"/>
                <a:gd name="connsiteX10" fmla="*/ 285750 w 709612"/>
                <a:gd name="connsiteY10" fmla="*/ 228600 h 523875"/>
                <a:gd name="connsiteX11" fmla="*/ 157162 w 709612"/>
                <a:gd name="connsiteY11" fmla="*/ 138113 h 523875"/>
                <a:gd name="connsiteX12" fmla="*/ 33337 w 709612"/>
                <a:gd name="connsiteY12" fmla="*/ 64294 h 523875"/>
                <a:gd name="connsiteX13" fmla="*/ 7143 w 709612"/>
                <a:gd name="connsiteY13" fmla="*/ 45244 h 523875"/>
                <a:gd name="connsiteX14" fmla="*/ 0 w 709612"/>
                <a:gd name="connsiteY14" fmla="*/ 33338 h 523875"/>
                <a:gd name="connsiteX15" fmla="*/ 4762 w 709612"/>
                <a:gd name="connsiteY15" fmla="*/ 19050 h 523875"/>
                <a:gd name="connsiteX16" fmla="*/ 19050 w 709612"/>
                <a:gd name="connsiteY16" fmla="*/ 4763 h 523875"/>
                <a:gd name="connsiteX17" fmla="*/ 35718 w 709612"/>
                <a:gd name="connsiteY17" fmla="*/ 0 h 523875"/>
                <a:gd name="connsiteX18" fmla="*/ 73818 w 709612"/>
                <a:gd name="connsiteY18" fmla="*/ 11907 h 523875"/>
                <a:gd name="connsiteX19" fmla="*/ 271462 w 709612"/>
                <a:gd name="connsiteY19" fmla="*/ 904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9612" h="523875">
                  <a:moveTo>
                    <a:pt x="271462" y="90488"/>
                  </a:moveTo>
                  <a:lnTo>
                    <a:pt x="557212" y="200025"/>
                  </a:lnTo>
                  <a:lnTo>
                    <a:pt x="595312" y="214313"/>
                  </a:lnTo>
                  <a:lnTo>
                    <a:pt x="631031" y="216694"/>
                  </a:lnTo>
                  <a:lnTo>
                    <a:pt x="650081" y="204788"/>
                  </a:lnTo>
                  <a:lnTo>
                    <a:pt x="709612" y="95250"/>
                  </a:lnTo>
                  <a:lnTo>
                    <a:pt x="631031" y="523875"/>
                  </a:lnTo>
                  <a:lnTo>
                    <a:pt x="571500" y="485775"/>
                  </a:lnTo>
                  <a:lnTo>
                    <a:pt x="500062" y="407194"/>
                  </a:lnTo>
                  <a:lnTo>
                    <a:pt x="409575" y="321469"/>
                  </a:lnTo>
                  <a:lnTo>
                    <a:pt x="285750" y="228600"/>
                  </a:lnTo>
                  <a:lnTo>
                    <a:pt x="157162" y="138113"/>
                  </a:lnTo>
                  <a:lnTo>
                    <a:pt x="33337" y="64294"/>
                  </a:lnTo>
                  <a:lnTo>
                    <a:pt x="7143" y="45244"/>
                  </a:lnTo>
                  <a:lnTo>
                    <a:pt x="0" y="33338"/>
                  </a:lnTo>
                  <a:lnTo>
                    <a:pt x="4762" y="19050"/>
                  </a:lnTo>
                  <a:lnTo>
                    <a:pt x="19050" y="4763"/>
                  </a:lnTo>
                  <a:lnTo>
                    <a:pt x="35718" y="0"/>
                  </a:lnTo>
                  <a:lnTo>
                    <a:pt x="73818" y="11907"/>
                  </a:lnTo>
                  <a:lnTo>
                    <a:pt x="271462" y="904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F032BADD-D3DD-4F25-97C4-D1ACF694ABAF}"/>
                </a:ext>
              </a:extLst>
            </p:cNvPr>
            <p:cNvSpPr/>
            <p:nvPr/>
          </p:nvSpPr>
          <p:spPr>
            <a:xfrm>
              <a:off x="5543551" y="2684464"/>
              <a:ext cx="912813" cy="344487"/>
            </a:xfrm>
            <a:custGeom>
              <a:avLst/>
              <a:gdLst>
                <a:gd name="connsiteX0" fmla="*/ 400050 w 912019"/>
                <a:gd name="connsiteY0" fmla="*/ 252412 h 345281"/>
                <a:gd name="connsiteX1" fmla="*/ 0 w 912019"/>
                <a:gd name="connsiteY1" fmla="*/ 345281 h 345281"/>
                <a:gd name="connsiteX2" fmla="*/ 7144 w 912019"/>
                <a:gd name="connsiteY2" fmla="*/ 197644 h 345281"/>
                <a:gd name="connsiteX3" fmla="*/ 164306 w 912019"/>
                <a:gd name="connsiteY3" fmla="*/ 169069 h 345281"/>
                <a:gd name="connsiteX4" fmla="*/ 345281 w 912019"/>
                <a:gd name="connsiteY4" fmla="*/ 126206 h 345281"/>
                <a:gd name="connsiteX5" fmla="*/ 526256 w 912019"/>
                <a:gd name="connsiteY5" fmla="*/ 69056 h 345281"/>
                <a:gd name="connsiteX6" fmla="*/ 571500 w 912019"/>
                <a:gd name="connsiteY6" fmla="*/ 52387 h 345281"/>
                <a:gd name="connsiteX7" fmla="*/ 592931 w 912019"/>
                <a:gd name="connsiteY7" fmla="*/ 33337 h 345281"/>
                <a:gd name="connsiteX8" fmla="*/ 614363 w 912019"/>
                <a:gd name="connsiteY8" fmla="*/ 21431 h 345281"/>
                <a:gd name="connsiteX9" fmla="*/ 664369 w 912019"/>
                <a:gd name="connsiteY9" fmla="*/ 7144 h 345281"/>
                <a:gd name="connsiteX10" fmla="*/ 731044 w 912019"/>
                <a:gd name="connsiteY10" fmla="*/ 0 h 345281"/>
                <a:gd name="connsiteX11" fmla="*/ 807244 w 912019"/>
                <a:gd name="connsiteY11" fmla="*/ 2381 h 345281"/>
                <a:gd name="connsiteX12" fmla="*/ 902494 w 912019"/>
                <a:gd name="connsiteY12" fmla="*/ 16669 h 345281"/>
                <a:gd name="connsiteX13" fmla="*/ 912019 w 912019"/>
                <a:gd name="connsiteY13" fmla="*/ 128587 h 345281"/>
                <a:gd name="connsiteX14" fmla="*/ 733425 w 912019"/>
                <a:gd name="connsiteY14" fmla="*/ 171450 h 345281"/>
                <a:gd name="connsiteX15" fmla="*/ 585788 w 912019"/>
                <a:gd name="connsiteY15" fmla="*/ 214312 h 345281"/>
                <a:gd name="connsiteX16" fmla="*/ 400050 w 912019"/>
                <a:gd name="connsiteY16" fmla="*/ 252412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2019" h="345281">
                  <a:moveTo>
                    <a:pt x="400050" y="252412"/>
                  </a:moveTo>
                  <a:lnTo>
                    <a:pt x="0" y="345281"/>
                  </a:lnTo>
                  <a:lnTo>
                    <a:pt x="7144" y="197644"/>
                  </a:lnTo>
                  <a:lnTo>
                    <a:pt x="164306" y="169069"/>
                  </a:lnTo>
                  <a:lnTo>
                    <a:pt x="345281" y="126206"/>
                  </a:lnTo>
                  <a:lnTo>
                    <a:pt x="526256" y="69056"/>
                  </a:lnTo>
                  <a:lnTo>
                    <a:pt x="571500" y="52387"/>
                  </a:lnTo>
                  <a:lnTo>
                    <a:pt x="592931" y="33337"/>
                  </a:lnTo>
                  <a:lnTo>
                    <a:pt x="614363" y="21431"/>
                  </a:lnTo>
                  <a:lnTo>
                    <a:pt x="664369" y="7144"/>
                  </a:lnTo>
                  <a:lnTo>
                    <a:pt x="731044" y="0"/>
                  </a:lnTo>
                  <a:lnTo>
                    <a:pt x="807244" y="2381"/>
                  </a:lnTo>
                  <a:lnTo>
                    <a:pt x="902494" y="16669"/>
                  </a:lnTo>
                  <a:lnTo>
                    <a:pt x="912019" y="128587"/>
                  </a:lnTo>
                  <a:lnTo>
                    <a:pt x="733425" y="171450"/>
                  </a:lnTo>
                  <a:lnTo>
                    <a:pt x="585788" y="214312"/>
                  </a:lnTo>
                  <a:lnTo>
                    <a:pt x="400050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A3D4E9BF-046E-441F-96E2-44B9BA545E96}"/>
                </a:ext>
              </a:extLst>
            </p:cNvPr>
            <p:cNvSpPr/>
            <p:nvPr/>
          </p:nvSpPr>
          <p:spPr>
            <a:xfrm>
              <a:off x="5551489" y="3192464"/>
              <a:ext cx="909637" cy="331787"/>
            </a:xfrm>
            <a:custGeom>
              <a:avLst/>
              <a:gdLst>
                <a:gd name="connsiteX0" fmla="*/ 376237 w 909637"/>
                <a:gd name="connsiteY0" fmla="*/ 276225 h 330994"/>
                <a:gd name="connsiteX1" fmla="*/ 235744 w 909637"/>
                <a:gd name="connsiteY1" fmla="*/ 304800 h 330994"/>
                <a:gd name="connsiteX2" fmla="*/ 164306 w 909637"/>
                <a:gd name="connsiteY2" fmla="*/ 319088 h 330994"/>
                <a:gd name="connsiteX3" fmla="*/ 0 w 909637"/>
                <a:gd name="connsiteY3" fmla="*/ 330994 h 330994"/>
                <a:gd name="connsiteX4" fmla="*/ 0 w 909637"/>
                <a:gd name="connsiteY4" fmla="*/ 166688 h 330994"/>
                <a:gd name="connsiteX5" fmla="*/ 119062 w 909637"/>
                <a:gd name="connsiteY5" fmla="*/ 166688 h 330994"/>
                <a:gd name="connsiteX6" fmla="*/ 221456 w 909637"/>
                <a:gd name="connsiteY6" fmla="*/ 154782 h 330994"/>
                <a:gd name="connsiteX7" fmla="*/ 321469 w 909637"/>
                <a:gd name="connsiteY7" fmla="*/ 133350 h 330994"/>
                <a:gd name="connsiteX8" fmla="*/ 481012 w 909637"/>
                <a:gd name="connsiteY8" fmla="*/ 90488 h 330994"/>
                <a:gd name="connsiteX9" fmla="*/ 588169 w 909637"/>
                <a:gd name="connsiteY9" fmla="*/ 54769 h 330994"/>
                <a:gd name="connsiteX10" fmla="*/ 659606 w 909637"/>
                <a:gd name="connsiteY10" fmla="*/ 26194 h 330994"/>
                <a:gd name="connsiteX11" fmla="*/ 697706 w 909637"/>
                <a:gd name="connsiteY11" fmla="*/ 9525 h 330994"/>
                <a:gd name="connsiteX12" fmla="*/ 740569 w 909637"/>
                <a:gd name="connsiteY12" fmla="*/ 0 h 330994"/>
                <a:gd name="connsiteX13" fmla="*/ 828675 w 909637"/>
                <a:gd name="connsiteY13" fmla="*/ 4763 h 330994"/>
                <a:gd name="connsiteX14" fmla="*/ 909637 w 909637"/>
                <a:gd name="connsiteY14" fmla="*/ 19050 h 330994"/>
                <a:gd name="connsiteX15" fmla="*/ 909637 w 909637"/>
                <a:gd name="connsiteY15" fmla="*/ 133350 h 330994"/>
                <a:gd name="connsiteX16" fmla="*/ 692944 w 909637"/>
                <a:gd name="connsiteY16" fmla="*/ 190500 h 330994"/>
                <a:gd name="connsiteX17" fmla="*/ 540544 w 909637"/>
                <a:gd name="connsiteY17" fmla="*/ 235744 h 330994"/>
                <a:gd name="connsiteX18" fmla="*/ 376237 w 909637"/>
                <a:gd name="connsiteY18" fmla="*/ 2762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9637" h="330994">
                  <a:moveTo>
                    <a:pt x="376237" y="276225"/>
                  </a:moveTo>
                  <a:lnTo>
                    <a:pt x="235744" y="304800"/>
                  </a:lnTo>
                  <a:lnTo>
                    <a:pt x="164306" y="319088"/>
                  </a:lnTo>
                  <a:lnTo>
                    <a:pt x="0" y="330994"/>
                  </a:lnTo>
                  <a:lnTo>
                    <a:pt x="0" y="166688"/>
                  </a:lnTo>
                  <a:lnTo>
                    <a:pt x="119062" y="166688"/>
                  </a:lnTo>
                  <a:lnTo>
                    <a:pt x="221456" y="154782"/>
                  </a:lnTo>
                  <a:lnTo>
                    <a:pt x="321469" y="133350"/>
                  </a:lnTo>
                  <a:lnTo>
                    <a:pt x="481012" y="90488"/>
                  </a:lnTo>
                  <a:lnTo>
                    <a:pt x="588169" y="54769"/>
                  </a:lnTo>
                  <a:lnTo>
                    <a:pt x="659606" y="26194"/>
                  </a:lnTo>
                  <a:lnTo>
                    <a:pt x="697706" y="9525"/>
                  </a:lnTo>
                  <a:lnTo>
                    <a:pt x="740569" y="0"/>
                  </a:lnTo>
                  <a:lnTo>
                    <a:pt x="828675" y="4763"/>
                  </a:lnTo>
                  <a:lnTo>
                    <a:pt x="909637" y="19050"/>
                  </a:lnTo>
                  <a:lnTo>
                    <a:pt x="909637" y="133350"/>
                  </a:lnTo>
                  <a:lnTo>
                    <a:pt x="692944" y="190500"/>
                  </a:lnTo>
                  <a:lnTo>
                    <a:pt x="540544" y="235744"/>
                  </a:lnTo>
                  <a:lnTo>
                    <a:pt x="376237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06C478A6-C3D5-46CC-9CA6-383AF5997F7B}"/>
                </a:ext>
              </a:extLst>
            </p:cNvPr>
            <p:cNvSpPr/>
            <p:nvPr/>
          </p:nvSpPr>
          <p:spPr>
            <a:xfrm>
              <a:off x="5010150" y="3633789"/>
              <a:ext cx="1574800" cy="714375"/>
            </a:xfrm>
            <a:custGeom>
              <a:avLst/>
              <a:gdLst>
                <a:gd name="connsiteX0" fmla="*/ 1016794 w 1574006"/>
                <a:gd name="connsiteY0" fmla="*/ 330993 h 714375"/>
                <a:gd name="connsiteX1" fmla="*/ 778669 w 1574006"/>
                <a:gd name="connsiteY1" fmla="*/ 464343 h 714375"/>
                <a:gd name="connsiteX2" fmla="*/ 635794 w 1574006"/>
                <a:gd name="connsiteY2" fmla="*/ 545306 h 714375"/>
                <a:gd name="connsiteX3" fmla="*/ 552450 w 1574006"/>
                <a:gd name="connsiteY3" fmla="*/ 592931 h 714375"/>
                <a:gd name="connsiteX4" fmla="*/ 457200 w 1574006"/>
                <a:gd name="connsiteY4" fmla="*/ 654843 h 714375"/>
                <a:gd name="connsiteX5" fmla="*/ 409575 w 1574006"/>
                <a:gd name="connsiteY5" fmla="*/ 690562 h 714375"/>
                <a:gd name="connsiteX6" fmla="*/ 385763 w 1574006"/>
                <a:gd name="connsiteY6" fmla="*/ 702468 h 714375"/>
                <a:gd name="connsiteX7" fmla="*/ 345281 w 1574006"/>
                <a:gd name="connsiteY7" fmla="*/ 714375 h 714375"/>
                <a:gd name="connsiteX8" fmla="*/ 297656 w 1574006"/>
                <a:gd name="connsiteY8" fmla="*/ 714375 h 714375"/>
                <a:gd name="connsiteX9" fmla="*/ 264319 w 1574006"/>
                <a:gd name="connsiteY9" fmla="*/ 702468 h 714375"/>
                <a:gd name="connsiteX10" fmla="*/ 188119 w 1574006"/>
                <a:gd name="connsiteY10" fmla="*/ 654843 h 714375"/>
                <a:gd name="connsiteX11" fmla="*/ 88106 w 1574006"/>
                <a:gd name="connsiteY11" fmla="*/ 590550 h 714375"/>
                <a:gd name="connsiteX12" fmla="*/ 50006 w 1574006"/>
                <a:gd name="connsiteY12" fmla="*/ 557212 h 714375"/>
                <a:gd name="connsiteX13" fmla="*/ 30956 w 1574006"/>
                <a:gd name="connsiteY13" fmla="*/ 538162 h 714375"/>
                <a:gd name="connsiteX14" fmla="*/ 14288 w 1574006"/>
                <a:gd name="connsiteY14" fmla="*/ 516731 h 714375"/>
                <a:gd name="connsiteX15" fmla="*/ 2381 w 1574006"/>
                <a:gd name="connsiteY15" fmla="*/ 488156 h 714375"/>
                <a:gd name="connsiteX16" fmla="*/ 0 w 1574006"/>
                <a:gd name="connsiteY16" fmla="*/ 466725 h 714375"/>
                <a:gd name="connsiteX17" fmla="*/ 4763 w 1574006"/>
                <a:gd name="connsiteY17" fmla="*/ 445293 h 714375"/>
                <a:gd name="connsiteX18" fmla="*/ 16669 w 1574006"/>
                <a:gd name="connsiteY18" fmla="*/ 438150 h 714375"/>
                <a:gd name="connsiteX19" fmla="*/ 50006 w 1574006"/>
                <a:gd name="connsiteY19" fmla="*/ 438150 h 714375"/>
                <a:gd name="connsiteX20" fmla="*/ 73819 w 1574006"/>
                <a:gd name="connsiteY20" fmla="*/ 442912 h 714375"/>
                <a:gd name="connsiteX21" fmla="*/ 104775 w 1574006"/>
                <a:gd name="connsiteY21" fmla="*/ 452437 h 714375"/>
                <a:gd name="connsiteX22" fmla="*/ 145256 w 1574006"/>
                <a:gd name="connsiteY22" fmla="*/ 464343 h 714375"/>
                <a:gd name="connsiteX23" fmla="*/ 183356 w 1574006"/>
                <a:gd name="connsiteY23" fmla="*/ 469106 h 714375"/>
                <a:gd name="connsiteX24" fmla="*/ 221456 w 1574006"/>
                <a:gd name="connsiteY24" fmla="*/ 471487 h 714375"/>
                <a:gd name="connsiteX25" fmla="*/ 259556 w 1574006"/>
                <a:gd name="connsiteY25" fmla="*/ 466725 h 714375"/>
                <a:gd name="connsiteX26" fmla="*/ 307181 w 1574006"/>
                <a:gd name="connsiteY26" fmla="*/ 457200 h 714375"/>
                <a:gd name="connsiteX27" fmla="*/ 404813 w 1574006"/>
                <a:gd name="connsiteY27" fmla="*/ 414337 h 714375"/>
                <a:gd name="connsiteX28" fmla="*/ 550069 w 1574006"/>
                <a:gd name="connsiteY28" fmla="*/ 364331 h 714375"/>
                <a:gd name="connsiteX29" fmla="*/ 778669 w 1574006"/>
                <a:gd name="connsiteY29" fmla="*/ 280987 h 714375"/>
                <a:gd name="connsiteX30" fmla="*/ 1000125 w 1574006"/>
                <a:gd name="connsiteY30" fmla="*/ 200025 h 714375"/>
                <a:gd name="connsiteX31" fmla="*/ 1223963 w 1574006"/>
                <a:gd name="connsiteY31" fmla="*/ 116681 h 714375"/>
                <a:gd name="connsiteX32" fmla="*/ 1571625 w 1574006"/>
                <a:gd name="connsiteY32" fmla="*/ 0 h 714375"/>
                <a:gd name="connsiteX33" fmla="*/ 1574006 w 1574006"/>
                <a:gd name="connsiteY33" fmla="*/ 33337 h 714375"/>
                <a:gd name="connsiteX34" fmla="*/ 1321594 w 1574006"/>
                <a:gd name="connsiteY34" fmla="*/ 166687 h 714375"/>
                <a:gd name="connsiteX35" fmla="*/ 1016794 w 1574006"/>
                <a:gd name="connsiteY35" fmla="*/ 33099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74006" h="714375">
                  <a:moveTo>
                    <a:pt x="1016794" y="330993"/>
                  </a:moveTo>
                  <a:lnTo>
                    <a:pt x="778669" y="464343"/>
                  </a:lnTo>
                  <a:lnTo>
                    <a:pt x="635794" y="545306"/>
                  </a:lnTo>
                  <a:lnTo>
                    <a:pt x="552450" y="592931"/>
                  </a:lnTo>
                  <a:lnTo>
                    <a:pt x="457200" y="654843"/>
                  </a:lnTo>
                  <a:lnTo>
                    <a:pt x="409575" y="690562"/>
                  </a:lnTo>
                  <a:lnTo>
                    <a:pt x="385763" y="702468"/>
                  </a:lnTo>
                  <a:lnTo>
                    <a:pt x="345281" y="714375"/>
                  </a:lnTo>
                  <a:lnTo>
                    <a:pt x="297656" y="714375"/>
                  </a:lnTo>
                  <a:lnTo>
                    <a:pt x="264319" y="702468"/>
                  </a:lnTo>
                  <a:lnTo>
                    <a:pt x="188119" y="654843"/>
                  </a:lnTo>
                  <a:lnTo>
                    <a:pt x="88106" y="590550"/>
                  </a:lnTo>
                  <a:lnTo>
                    <a:pt x="50006" y="557212"/>
                  </a:lnTo>
                  <a:lnTo>
                    <a:pt x="30956" y="538162"/>
                  </a:lnTo>
                  <a:lnTo>
                    <a:pt x="14288" y="516731"/>
                  </a:lnTo>
                  <a:lnTo>
                    <a:pt x="2381" y="488156"/>
                  </a:lnTo>
                  <a:lnTo>
                    <a:pt x="0" y="466725"/>
                  </a:lnTo>
                  <a:lnTo>
                    <a:pt x="4763" y="445293"/>
                  </a:lnTo>
                  <a:lnTo>
                    <a:pt x="16669" y="438150"/>
                  </a:lnTo>
                  <a:lnTo>
                    <a:pt x="50006" y="438150"/>
                  </a:lnTo>
                  <a:lnTo>
                    <a:pt x="73819" y="442912"/>
                  </a:lnTo>
                  <a:lnTo>
                    <a:pt x="104775" y="452437"/>
                  </a:lnTo>
                  <a:lnTo>
                    <a:pt x="145256" y="464343"/>
                  </a:lnTo>
                  <a:lnTo>
                    <a:pt x="183356" y="469106"/>
                  </a:lnTo>
                  <a:lnTo>
                    <a:pt x="221456" y="471487"/>
                  </a:lnTo>
                  <a:lnTo>
                    <a:pt x="259556" y="466725"/>
                  </a:lnTo>
                  <a:lnTo>
                    <a:pt x="307181" y="457200"/>
                  </a:lnTo>
                  <a:lnTo>
                    <a:pt x="404813" y="414337"/>
                  </a:lnTo>
                  <a:lnTo>
                    <a:pt x="550069" y="364331"/>
                  </a:lnTo>
                  <a:lnTo>
                    <a:pt x="778669" y="280987"/>
                  </a:lnTo>
                  <a:lnTo>
                    <a:pt x="1000125" y="200025"/>
                  </a:lnTo>
                  <a:lnTo>
                    <a:pt x="1223963" y="116681"/>
                  </a:lnTo>
                  <a:lnTo>
                    <a:pt x="1571625" y="0"/>
                  </a:lnTo>
                  <a:lnTo>
                    <a:pt x="1574006" y="33337"/>
                  </a:lnTo>
                  <a:lnTo>
                    <a:pt x="1321594" y="166687"/>
                  </a:lnTo>
                  <a:lnTo>
                    <a:pt x="1016794" y="3309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08C841F8-B40D-4482-B730-21226D606CA6}"/>
                </a:ext>
              </a:extLst>
            </p:cNvPr>
            <p:cNvSpPr/>
            <p:nvPr/>
          </p:nvSpPr>
          <p:spPr>
            <a:xfrm rot="16200000">
              <a:off x="4595814" y="2978151"/>
              <a:ext cx="2751137" cy="2252663"/>
            </a:xfrm>
            <a:custGeom>
              <a:avLst/>
              <a:gdLst>
                <a:gd name="connsiteX0" fmla="*/ 983629 w 2751854"/>
                <a:gd name="connsiteY0" fmla="*/ 1243237 h 2252827"/>
                <a:gd name="connsiteX1" fmla="*/ 781711 w 2751854"/>
                <a:gd name="connsiteY1" fmla="*/ 1061511 h 2252827"/>
                <a:gd name="connsiteX2" fmla="*/ 634599 w 2751854"/>
                <a:gd name="connsiteY2" fmla="*/ 908630 h 2252827"/>
                <a:gd name="connsiteX3" fmla="*/ 510564 w 2751854"/>
                <a:gd name="connsiteY3" fmla="*/ 764403 h 2252827"/>
                <a:gd name="connsiteX4" fmla="*/ 400951 w 2751854"/>
                <a:gd name="connsiteY4" fmla="*/ 625945 h 2252827"/>
                <a:gd name="connsiteX5" fmla="*/ 276916 w 2751854"/>
                <a:gd name="connsiteY5" fmla="*/ 455757 h 2252827"/>
                <a:gd name="connsiteX6" fmla="*/ 161534 w 2751854"/>
                <a:gd name="connsiteY6" fmla="*/ 285569 h 2252827"/>
                <a:gd name="connsiteX7" fmla="*/ 63460 w 2751854"/>
                <a:gd name="connsiteY7" fmla="*/ 138458 h 2252827"/>
                <a:gd name="connsiteX8" fmla="*/ 25961 w 2751854"/>
                <a:gd name="connsiteY8" fmla="*/ 83651 h 2252827"/>
                <a:gd name="connsiteX9" fmla="*/ 8654 w 2751854"/>
                <a:gd name="connsiteY9" fmla="*/ 49037 h 2252827"/>
                <a:gd name="connsiteX10" fmla="*/ 0 w 2751854"/>
                <a:gd name="connsiteY10" fmla="*/ 20191 h 2252827"/>
                <a:gd name="connsiteX11" fmla="*/ 5769 w 2751854"/>
                <a:gd name="connsiteY11" fmla="*/ 5769 h 2252827"/>
                <a:gd name="connsiteX12" fmla="*/ 20192 w 2751854"/>
                <a:gd name="connsiteY12" fmla="*/ 0 h 2252827"/>
                <a:gd name="connsiteX13" fmla="*/ 46153 w 2751854"/>
                <a:gd name="connsiteY13" fmla="*/ 5769 h 2252827"/>
                <a:gd name="connsiteX14" fmla="*/ 69229 w 2751854"/>
                <a:gd name="connsiteY14" fmla="*/ 25960 h 2252827"/>
                <a:gd name="connsiteX15" fmla="*/ 207687 w 2751854"/>
                <a:gd name="connsiteY15" fmla="*/ 204802 h 2252827"/>
                <a:gd name="connsiteX16" fmla="*/ 349030 w 2751854"/>
                <a:gd name="connsiteY16" fmla="*/ 377875 h 2252827"/>
                <a:gd name="connsiteX17" fmla="*/ 490372 w 2751854"/>
                <a:gd name="connsiteY17" fmla="*/ 536524 h 2252827"/>
                <a:gd name="connsiteX18" fmla="*/ 620177 w 2751854"/>
                <a:gd name="connsiteY18" fmla="*/ 669213 h 2252827"/>
                <a:gd name="connsiteX19" fmla="*/ 842287 w 2751854"/>
                <a:gd name="connsiteY19" fmla="*/ 882670 h 2252827"/>
                <a:gd name="connsiteX20" fmla="*/ 966322 w 2751854"/>
                <a:gd name="connsiteY20" fmla="*/ 989398 h 2252827"/>
                <a:gd name="connsiteX21" fmla="*/ 1113434 w 2751854"/>
                <a:gd name="connsiteY21" fmla="*/ 1113433 h 2252827"/>
                <a:gd name="connsiteX22" fmla="*/ 1326890 w 2751854"/>
                <a:gd name="connsiteY22" fmla="*/ 1272083 h 2252827"/>
                <a:gd name="connsiteX23" fmla="*/ 1520154 w 2751854"/>
                <a:gd name="connsiteY23" fmla="*/ 1404772 h 2252827"/>
                <a:gd name="connsiteX24" fmla="*/ 1722072 w 2751854"/>
                <a:gd name="connsiteY24" fmla="*/ 1523038 h 2252827"/>
                <a:gd name="connsiteX25" fmla="*/ 2013411 w 2751854"/>
                <a:gd name="connsiteY25" fmla="*/ 1756686 h 2252827"/>
                <a:gd name="connsiteX26" fmla="*/ 2301865 w 2751854"/>
                <a:gd name="connsiteY26" fmla="*/ 1898029 h 2252827"/>
                <a:gd name="connsiteX27" fmla="*/ 2492245 w 2751854"/>
                <a:gd name="connsiteY27" fmla="*/ 1987449 h 2252827"/>
                <a:gd name="connsiteX28" fmla="*/ 2544167 w 2751854"/>
                <a:gd name="connsiteY28" fmla="*/ 2004757 h 2252827"/>
                <a:gd name="connsiteX29" fmla="*/ 2561474 w 2751854"/>
                <a:gd name="connsiteY29" fmla="*/ 2004757 h 2252827"/>
                <a:gd name="connsiteX30" fmla="*/ 2616280 w 2751854"/>
                <a:gd name="connsiteY30" fmla="*/ 1990334 h 2252827"/>
                <a:gd name="connsiteX31" fmla="*/ 2691278 w 2751854"/>
                <a:gd name="connsiteY31" fmla="*/ 1952835 h 2252827"/>
                <a:gd name="connsiteX32" fmla="*/ 2723008 w 2751854"/>
                <a:gd name="connsiteY32" fmla="*/ 1938412 h 2252827"/>
                <a:gd name="connsiteX33" fmla="*/ 2746085 w 2751854"/>
                <a:gd name="connsiteY33" fmla="*/ 1941297 h 2252827"/>
                <a:gd name="connsiteX34" fmla="*/ 2751854 w 2751854"/>
                <a:gd name="connsiteY34" fmla="*/ 1961489 h 2252827"/>
                <a:gd name="connsiteX35" fmla="*/ 2737431 w 2751854"/>
                <a:gd name="connsiteY35" fmla="*/ 1998988 h 2252827"/>
                <a:gd name="connsiteX36" fmla="*/ 2697047 w 2751854"/>
                <a:gd name="connsiteY36" fmla="*/ 2071101 h 2252827"/>
                <a:gd name="connsiteX37" fmla="*/ 2656664 w 2751854"/>
                <a:gd name="connsiteY37" fmla="*/ 2131677 h 2252827"/>
                <a:gd name="connsiteX38" fmla="*/ 2601857 w 2751854"/>
                <a:gd name="connsiteY38" fmla="*/ 2183598 h 2252827"/>
                <a:gd name="connsiteX39" fmla="*/ 2549936 w 2751854"/>
                <a:gd name="connsiteY39" fmla="*/ 2221097 h 2252827"/>
                <a:gd name="connsiteX40" fmla="*/ 2503783 w 2751854"/>
                <a:gd name="connsiteY40" fmla="*/ 2244174 h 2252827"/>
                <a:gd name="connsiteX41" fmla="*/ 2457630 w 2751854"/>
                <a:gd name="connsiteY41" fmla="*/ 2252827 h 2252827"/>
                <a:gd name="connsiteX42" fmla="*/ 2434554 w 2751854"/>
                <a:gd name="connsiteY42" fmla="*/ 2247058 h 2252827"/>
                <a:gd name="connsiteX43" fmla="*/ 2425900 w 2751854"/>
                <a:gd name="connsiteY43" fmla="*/ 2221097 h 2252827"/>
                <a:gd name="connsiteX44" fmla="*/ 2405709 w 2751854"/>
                <a:gd name="connsiteY44" fmla="*/ 2186483 h 2252827"/>
                <a:gd name="connsiteX45" fmla="*/ 2379748 w 2751854"/>
                <a:gd name="connsiteY45" fmla="*/ 2160522 h 2252827"/>
                <a:gd name="connsiteX46" fmla="*/ 2345133 w 2751854"/>
                <a:gd name="connsiteY46" fmla="*/ 2143215 h 2252827"/>
                <a:gd name="connsiteX47" fmla="*/ 2198022 w 2751854"/>
                <a:gd name="connsiteY47" fmla="*/ 2059563 h 2252827"/>
                <a:gd name="connsiteX48" fmla="*/ 1880722 w 2751854"/>
                <a:gd name="connsiteY48" fmla="*/ 1892259 h 2252827"/>
                <a:gd name="connsiteX49" fmla="*/ 1664381 w 2751854"/>
                <a:gd name="connsiteY49" fmla="*/ 1768224 h 2252827"/>
                <a:gd name="connsiteX50" fmla="*/ 1401888 w 2751854"/>
                <a:gd name="connsiteY50" fmla="*/ 1566306 h 2252827"/>
                <a:gd name="connsiteX51" fmla="*/ 1266314 w 2751854"/>
                <a:gd name="connsiteY51" fmla="*/ 1474001 h 2252827"/>
                <a:gd name="connsiteX52" fmla="*/ 1116318 w 2751854"/>
                <a:gd name="connsiteY52" fmla="*/ 1352850 h 2252827"/>
                <a:gd name="connsiteX53" fmla="*/ 983629 w 2751854"/>
                <a:gd name="connsiteY53" fmla="*/ 1243237 h 225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51854" h="2252827">
                  <a:moveTo>
                    <a:pt x="983629" y="1243237"/>
                  </a:moveTo>
                  <a:lnTo>
                    <a:pt x="781711" y="1061511"/>
                  </a:lnTo>
                  <a:lnTo>
                    <a:pt x="634599" y="908630"/>
                  </a:lnTo>
                  <a:lnTo>
                    <a:pt x="510564" y="764403"/>
                  </a:lnTo>
                  <a:lnTo>
                    <a:pt x="400951" y="625945"/>
                  </a:lnTo>
                  <a:lnTo>
                    <a:pt x="276916" y="455757"/>
                  </a:lnTo>
                  <a:lnTo>
                    <a:pt x="161534" y="285569"/>
                  </a:lnTo>
                  <a:lnTo>
                    <a:pt x="63460" y="138458"/>
                  </a:lnTo>
                  <a:lnTo>
                    <a:pt x="25961" y="83651"/>
                  </a:lnTo>
                  <a:lnTo>
                    <a:pt x="8654" y="49037"/>
                  </a:lnTo>
                  <a:lnTo>
                    <a:pt x="0" y="20191"/>
                  </a:lnTo>
                  <a:lnTo>
                    <a:pt x="5769" y="5769"/>
                  </a:lnTo>
                  <a:lnTo>
                    <a:pt x="20192" y="0"/>
                  </a:lnTo>
                  <a:lnTo>
                    <a:pt x="46153" y="5769"/>
                  </a:lnTo>
                  <a:lnTo>
                    <a:pt x="69229" y="25960"/>
                  </a:lnTo>
                  <a:lnTo>
                    <a:pt x="207687" y="204802"/>
                  </a:lnTo>
                  <a:lnTo>
                    <a:pt x="349030" y="377875"/>
                  </a:lnTo>
                  <a:lnTo>
                    <a:pt x="490372" y="536524"/>
                  </a:lnTo>
                  <a:lnTo>
                    <a:pt x="620177" y="669213"/>
                  </a:lnTo>
                  <a:lnTo>
                    <a:pt x="842287" y="882670"/>
                  </a:lnTo>
                  <a:lnTo>
                    <a:pt x="966322" y="989398"/>
                  </a:lnTo>
                  <a:lnTo>
                    <a:pt x="1113434" y="1113433"/>
                  </a:lnTo>
                  <a:lnTo>
                    <a:pt x="1326890" y="1272083"/>
                  </a:lnTo>
                  <a:lnTo>
                    <a:pt x="1520154" y="1404772"/>
                  </a:lnTo>
                  <a:lnTo>
                    <a:pt x="1722072" y="1523038"/>
                  </a:lnTo>
                  <a:lnTo>
                    <a:pt x="2013411" y="1756686"/>
                  </a:lnTo>
                  <a:lnTo>
                    <a:pt x="2301865" y="1898029"/>
                  </a:lnTo>
                  <a:lnTo>
                    <a:pt x="2492245" y="1987449"/>
                  </a:lnTo>
                  <a:lnTo>
                    <a:pt x="2544167" y="2004757"/>
                  </a:lnTo>
                  <a:lnTo>
                    <a:pt x="2561474" y="2004757"/>
                  </a:lnTo>
                  <a:lnTo>
                    <a:pt x="2616280" y="1990334"/>
                  </a:lnTo>
                  <a:lnTo>
                    <a:pt x="2691278" y="1952835"/>
                  </a:lnTo>
                  <a:lnTo>
                    <a:pt x="2723008" y="1938412"/>
                  </a:lnTo>
                  <a:lnTo>
                    <a:pt x="2746085" y="1941297"/>
                  </a:lnTo>
                  <a:lnTo>
                    <a:pt x="2751854" y="1961489"/>
                  </a:lnTo>
                  <a:lnTo>
                    <a:pt x="2737431" y="1998988"/>
                  </a:lnTo>
                  <a:lnTo>
                    <a:pt x="2697047" y="2071101"/>
                  </a:lnTo>
                  <a:lnTo>
                    <a:pt x="2656664" y="2131677"/>
                  </a:lnTo>
                  <a:lnTo>
                    <a:pt x="2601857" y="2183598"/>
                  </a:lnTo>
                  <a:lnTo>
                    <a:pt x="2549936" y="2221097"/>
                  </a:lnTo>
                  <a:lnTo>
                    <a:pt x="2503783" y="2244174"/>
                  </a:lnTo>
                  <a:lnTo>
                    <a:pt x="2457630" y="2252827"/>
                  </a:lnTo>
                  <a:lnTo>
                    <a:pt x="2434554" y="2247058"/>
                  </a:lnTo>
                  <a:lnTo>
                    <a:pt x="2425900" y="2221097"/>
                  </a:lnTo>
                  <a:lnTo>
                    <a:pt x="2405709" y="2186483"/>
                  </a:lnTo>
                  <a:lnTo>
                    <a:pt x="2379748" y="2160522"/>
                  </a:lnTo>
                  <a:lnTo>
                    <a:pt x="2345133" y="2143215"/>
                  </a:lnTo>
                  <a:lnTo>
                    <a:pt x="2198022" y="2059563"/>
                  </a:lnTo>
                  <a:lnTo>
                    <a:pt x="1880722" y="1892259"/>
                  </a:lnTo>
                  <a:lnTo>
                    <a:pt x="1664381" y="1768224"/>
                  </a:lnTo>
                  <a:lnTo>
                    <a:pt x="1401888" y="1566306"/>
                  </a:lnTo>
                  <a:lnTo>
                    <a:pt x="1266314" y="1474001"/>
                  </a:lnTo>
                  <a:lnTo>
                    <a:pt x="1116318" y="1352850"/>
                  </a:lnTo>
                  <a:lnTo>
                    <a:pt x="983629" y="1243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B4C69613-601C-4202-826A-5AA9DE265637}"/>
                </a:ext>
              </a:extLst>
            </p:cNvPr>
            <p:cNvSpPr/>
            <p:nvPr/>
          </p:nvSpPr>
          <p:spPr>
            <a:xfrm>
              <a:off x="6932614" y="2916238"/>
              <a:ext cx="1487487" cy="381000"/>
            </a:xfrm>
            <a:custGeom>
              <a:avLst/>
              <a:gdLst>
                <a:gd name="connsiteX0" fmla="*/ 1178719 w 1488281"/>
                <a:gd name="connsiteY0" fmla="*/ 261938 h 381000"/>
                <a:gd name="connsiteX1" fmla="*/ 988219 w 1488281"/>
                <a:gd name="connsiteY1" fmla="*/ 297657 h 381000"/>
                <a:gd name="connsiteX2" fmla="*/ 838200 w 1488281"/>
                <a:gd name="connsiteY2" fmla="*/ 328613 h 381000"/>
                <a:gd name="connsiteX3" fmla="*/ 659606 w 1488281"/>
                <a:gd name="connsiteY3" fmla="*/ 354807 h 381000"/>
                <a:gd name="connsiteX4" fmla="*/ 526256 w 1488281"/>
                <a:gd name="connsiteY4" fmla="*/ 371475 h 381000"/>
                <a:gd name="connsiteX5" fmla="*/ 364331 w 1488281"/>
                <a:gd name="connsiteY5" fmla="*/ 381000 h 381000"/>
                <a:gd name="connsiteX6" fmla="*/ 321469 w 1488281"/>
                <a:gd name="connsiteY6" fmla="*/ 381000 h 381000"/>
                <a:gd name="connsiteX7" fmla="*/ 264319 w 1488281"/>
                <a:gd name="connsiteY7" fmla="*/ 369094 h 381000"/>
                <a:gd name="connsiteX8" fmla="*/ 190500 w 1488281"/>
                <a:gd name="connsiteY8" fmla="*/ 345282 h 381000"/>
                <a:gd name="connsiteX9" fmla="*/ 100012 w 1488281"/>
                <a:gd name="connsiteY9" fmla="*/ 307182 h 381000"/>
                <a:gd name="connsiteX10" fmla="*/ 28575 w 1488281"/>
                <a:gd name="connsiteY10" fmla="*/ 273844 h 381000"/>
                <a:gd name="connsiteX11" fmla="*/ 4762 w 1488281"/>
                <a:gd name="connsiteY11" fmla="*/ 254794 h 381000"/>
                <a:gd name="connsiteX12" fmla="*/ 0 w 1488281"/>
                <a:gd name="connsiteY12" fmla="*/ 242888 h 381000"/>
                <a:gd name="connsiteX13" fmla="*/ 0 w 1488281"/>
                <a:gd name="connsiteY13" fmla="*/ 219075 h 381000"/>
                <a:gd name="connsiteX14" fmla="*/ 7144 w 1488281"/>
                <a:gd name="connsiteY14" fmla="*/ 202407 h 381000"/>
                <a:gd name="connsiteX15" fmla="*/ 16669 w 1488281"/>
                <a:gd name="connsiteY15" fmla="*/ 197644 h 381000"/>
                <a:gd name="connsiteX16" fmla="*/ 76200 w 1488281"/>
                <a:gd name="connsiteY16" fmla="*/ 204788 h 381000"/>
                <a:gd name="connsiteX17" fmla="*/ 204787 w 1488281"/>
                <a:gd name="connsiteY17" fmla="*/ 226219 h 381000"/>
                <a:gd name="connsiteX18" fmla="*/ 259556 w 1488281"/>
                <a:gd name="connsiteY18" fmla="*/ 228600 h 381000"/>
                <a:gd name="connsiteX19" fmla="*/ 323850 w 1488281"/>
                <a:gd name="connsiteY19" fmla="*/ 228600 h 381000"/>
                <a:gd name="connsiteX20" fmla="*/ 361950 w 1488281"/>
                <a:gd name="connsiteY20" fmla="*/ 223838 h 381000"/>
                <a:gd name="connsiteX21" fmla="*/ 523875 w 1488281"/>
                <a:gd name="connsiteY21" fmla="*/ 209550 h 381000"/>
                <a:gd name="connsiteX22" fmla="*/ 657225 w 1488281"/>
                <a:gd name="connsiteY22" fmla="*/ 188119 h 381000"/>
                <a:gd name="connsiteX23" fmla="*/ 828675 w 1488281"/>
                <a:gd name="connsiteY23" fmla="*/ 147638 h 381000"/>
                <a:gd name="connsiteX24" fmla="*/ 1002506 w 1488281"/>
                <a:gd name="connsiteY24" fmla="*/ 92869 h 381000"/>
                <a:gd name="connsiteX25" fmla="*/ 1126331 w 1488281"/>
                <a:gd name="connsiteY25" fmla="*/ 64294 h 381000"/>
                <a:gd name="connsiteX26" fmla="*/ 1166812 w 1488281"/>
                <a:gd name="connsiteY26" fmla="*/ 38100 h 381000"/>
                <a:gd name="connsiteX27" fmla="*/ 1207294 w 1488281"/>
                <a:gd name="connsiteY27" fmla="*/ 0 h 381000"/>
                <a:gd name="connsiteX28" fmla="*/ 1254919 w 1488281"/>
                <a:gd name="connsiteY28" fmla="*/ 0 h 381000"/>
                <a:gd name="connsiteX29" fmla="*/ 1300162 w 1488281"/>
                <a:gd name="connsiteY29" fmla="*/ 4763 h 381000"/>
                <a:gd name="connsiteX30" fmla="*/ 1347787 w 1488281"/>
                <a:gd name="connsiteY30" fmla="*/ 14288 h 381000"/>
                <a:gd name="connsiteX31" fmla="*/ 1393031 w 1488281"/>
                <a:gd name="connsiteY31" fmla="*/ 30957 h 381000"/>
                <a:gd name="connsiteX32" fmla="*/ 1426369 w 1488281"/>
                <a:gd name="connsiteY32" fmla="*/ 47625 h 381000"/>
                <a:gd name="connsiteX33" fmla="*/ 1450181 w 1488281"/>
                <a:gd name="connsiteY33" fmla="*/ 66675 h 381000"/>
                <a:gd name="connsiteX34" fmla="*/ 1469231 w 1488281"/>
                <a:gd name="connsiteY34" fmla="*/ 85725 h 381000"/>
                <a:gd name="connsiteX35" fmla="*/ 1483519 w 1488281"/>
                <a:gd name="connsiteY35" fmla="*/ 107157 h 381000"/>
                <a:gd name="connsiteX36" fmla="*/ 1488281 w 1488281"/>
                <a:gd name="connsiteY36" fmla="*/ 123825 h 381000"/>
                <a:gd name="connsiteX37" fmla="*/ 1485900 w 1488281"/>
                <a:gd name="connsiteY37" fmla="*/ 142875 h 381000"/>
                <a:gd name="connsiteX38" fmla="*/ 1473994 w 1488281"/>
                <a:gd name="connsiteY38" fmla="*/ 164307 h 381000"/>
                <a:gd name="connsiteX39" fmla="*/ 1443037 w 1488281"/>
                <a:gd name="connsiteY39" fmla="*/ 190500 h 381000"/>
                <a:gd name="connsiteX40" fmla="*/ 1364456 w 1488281"/>
                <a:gd name="connsiteY40" fmla="*/ 223838 h 381000"/>
                <a:gd name="connsiteX41" fmla="*/ 1178719 w 1488281"/>
                <a:gd name="connsiteY41" fmla="*/ 2619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1" h="381000">
                  <a:moveTo>
                    <a:pt x="1178719" y="261938"/>
                  </a:moveTo>
                  <a:lnTo>
                    <a:pt x="988219" y="297657"/>
                  </a:lnTo>
                  <a:lnTo>
                    <a:pt x="838200" y="328613"/>
                  </a:lnTo>
                  <a:lnTo>
                    <a:pt x="659606" y="354807"/>
                  </a:lnTo>
                  <a:lnTo>
                    <a:pt x="526256" y="371475"/>
                  </a:lnTo>
                  <a:lnTo>
                    <a:pt x="364331" y="381000"/>
                  </a:lnTo>
                  <a:lnTo>
                    <a:pt x="321469" y="381000"/>
                  </a:lnTo>
                  <a:lnTo>
                    <a:pt x="264319" y="369094"/>
                  </a:lnTo>
                  <a:lnTo>
                    <a:pt x="190500" y="345282"/>
                  </a:lnTo>
                  <a:lnTo>
                    <a:pt x="100012" y="307182"/>
                  </a:lnTo>
                  <a:lnTo>
                    <a:pt x="28575" y="273844"/>
                  </a:lnTo>
                  <a:lnTo>
                    <a:pt x="4762" y="254794"/>
                  </a:lnTo>
                  <a:lnTo>
                    <a:pt x="0" y="242888"/>
                  </a:lnTo>
                  <a:lnTo>
                    <a:pt x="0" y="219075"/>
                  </a:lnTo>
                  <a:lnTo>
                    <a:pt x="7144" y="202407"/>
                  </a:lnTo>
                  <a:lnTo>
                    <a:pt x="16669" y="197644"/>
                  </a:lnTo>
                  <a:lnTo>
                    <a:pt x="76200" y="204788"/>
                  </a:lnTo>
                  <a:lnTo>
                    <a:pt x="204787" y="226219"/>
                  </a:lnTo>
                  <a:lnTo>
                    <a:pt x="259556" y="228600"/>
                  </a:lnTo>
                  <a:lnTo>
                    <a:pt x="323850" y="228600"/>
                  </a:lnTo>
                  <a:lnTo>
                    <a:pt x="361950" y="223838"/>
                  </a:lnTo>
                  <a:lnTo>
                    <a:pt x="523875" y="209550"/>
                  </a:lnTo>
                  <a:lnTo>
                    <a:pt x="657225" y="188119"/>
                  </a:lnTo>
                  <a:lnTo>
                    <a:pt x="828675" y="147638"/>
                  </a:lnTo>
                  <a:lnTo>
                    <a:pt x="1002506" y="92869"/>
                  </a:lnTo>
                  <a:lnTo>
                    <a:pt x="1126331" y="64294"/>
                  </a:lnTo>
                  <a:lnTo>
                    <a:pt x="1166812" y="38100"/>
                  </a:lnTo>
                  <a:lnTo>
                    <a:pt x="1207294" y="0"/>
                  </a:lnTo>
                  <a:lnTo>
                    <a:pt x="1254919" y="0"/>
                  </a:lnTo>
                  <a:lnTo>
                    <a:pt x="1300162" y="4763"/>
                  </a:lnTo>
                  <a:lnTo>
                    <a:pt x="1347787" y="14288"/>
                  </a:lnTo>
                  <a:lnTo>
                    <a:pt x="1393031" y="30957"/>
                  </a:lnTo>
                  <a:lnTo>
                    <a:pt x="1426369" y="47625"/>
                  </a:lnTo>
                  <a:lnTo>
                    <a:pt x="1450181" y="66675"/>
                  </a:lnTo>
                  <a:lnTo>
                    <a:pt x="1469231" y="85725"/>
                  </a:lnTo>
                  <a:lnTo>
                    <a:pt x="1483519" y="107157"/>
                  </a:lnTo>
                  <a:lnTo>
                    <a:pt x="1488281" y="123825"/>
                  </a:lnTo>
                  <a:lnTo>
                    <a:pt x="1485900" y="142875"/>
                  </a:lnTo>
                  <a:lnTo>
                    <a:pt x="1473994" y="164307"/>
                  </a:lnTo>
                  <a:lnTo>
                    <a:pt x="1443037" y="190500"/>
                  </a:lnTo>
                  <a:lnTo>
                    <a:pt x="1364456" y="223838"/>
                  </a:lnTo>
                  <a:lnTo>
                    <a:pt x="1178719" y="26193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5599D135-3B3C-4B69-9345-3806DFDF14F2}"/>
                </a:ext>
              </a:extLst>
            </p:cNvPr>
            <p:cNvSpPr/>
            <p:nvPr/>
          </p:nvSpPr>
          <p:spPr>
            <a:xfrm rot="16200000">
              <a:off x="5651501" y="3489326"/>
              <a:ext cx="4232275" cy="568325"/>
            </a:xfrm>
            <a:custGeom>
              <a:avLst/>
              <a:gdLst>
                <a:gd name="connsiteX0" fmla="*/ 3236092 w 4232075"/>
                <a:gd name="connsiteY0" fmla="*/ 479295 h 567676"/>
                <a:gd name="connsiteX1" fmla="*/ 2862174 w 4232075"/>
                <a:gd name="connsiteY1" fmla="*/ 479295 h 567676"/>
                <a:gd name="connsiteX2" fmla="*/ 2695611 w 4232075"/>
                <a:gd name="connsiteY2" fmla="*/ 479295 h 567676"/>
                <a:gd name="connsiteX3" fmla="*/ 2216315 w 4232075"/>
                <a:gd name="connsiteY3" fmla="*/ 479295 h 567676"/>
                <a:gd name="connsiteX4" fmla="*/ 1849196 w 4232075"/>
                <a:gd name="connsiteY4" fmla="*/ 479295 h 567676"/>
                <a:gd name="connsiteX5" fmla="*/ 1536464 w 4232075"/>
                <a:gd name="connsiteY5" fmla="*/ 482694 h 567676"/>
                <a:gd name="connsiteX6" fmla="*/ 1335908 w 4232075"/>
                <a:gd name="connsiteY6" fmla="*/ 489493 h 567676"/>
                <a:gd name="connsiteX7" fmla="*/ 1189740 w 4232075"/>
                <a:gd name="connsiteY7" fmla="*/ 496291 h 567676"/>
                <a:gd name="connsiteX8" fmla="*/ 1009579 w 4232075"/>
                <a:gd name="connsiteY8" fmla="*/ 509888 h 567676"/>
                <a:gd name="connsiteX9" fmla="*/ 747837 w 4232075"/>
                <a:gd name="connsiteY9" fmla="*/ 537082 h 567676"/>
                <a:gd name="connsiteX10" fmla="*/ 632262 w 4232075"/>
                <a:gd name="connsiteY10" fmla="*/ 560877 h 567676"/>
                <a:gd name="connsiteX11" fmla="*/ 567676 w 4232075"/>
                <a:gd name="connsiteY11" fmla="*/ 567676 h 567676"/>
                <a:gd name="connsiteX12" fmla="*/ 418109 w 4232075"/>
                <a:gd name="connsiteY12" fmla="*/ 537082 h 567676"/>
                <a:gd name="connsiteX13" fmla="*/ 302534 w 4232075"/>
                <a:gd name="connsiteY13" fmla="*/ 503090 h 567676"/>
                <a:gd name="connsiteX14" fmla="*/ 197157 w 4232075"/>
                <a:gd name="connsiteY14" fmla="*/ 469097 h 567676"/>
                <a:gd name="connsiteX15" fmla="*/ 115575 w 4232075"/>
                <a:gd name="connsiteY15" fmla="*/ 431705 h 567676"/>
                <a:gd name="connsiteX16" fmla="*/ 57788 w 4232075"/>
                <a:gd name="connsiteY16" fmla="*/ 401112 h 567676"/>
                <a:gd name="connsiteX17" fmla="*/ 23795 w 4232075"/>
                <a:gd name="connsiteY17" fmla="*/ 377317 h 567676"/>
                <a:gd name="connsiteX18" fmla="*/ 6799 w 4232075"/>
                <a:gd name="connsiteY18" fmla="*/ 356922 h 567676"/>
                <a:gd name="connsiteX19" fmla="*/ 0 w 4232075"/>
                <a:gd name="connsiteY19" fmla="*/ 333127 h 567676"/>
                <a:gd name="connsiteX20" fmla="*/ 10198 w 4232075"/>
                <a:gd name="connsiteY20" fmla="*/ 302534 h 567676"/>
                <a:gd name="connsiteX21" fmla="*/ 37392 w 4232075"/>
                <a:gd name="connsiteY21" fmla="*/ 278739 h 567676"/>
                <a:gd name="connsiteX22" fmla="*/ 105377 w 4232075"/>
                <a:gd name="connsiteY22" fmla="*/ 248146 h 567676"/>
                <a:gd name="connsiteX23" fmla="*/ 190359 w 4232075"/>
                <a:gd name="connsiteY23" fmla="*/ 200556 h 567676"/>
                <a:gd name="connsiteX24" fmla="*/ 261743 w 4232075"/>
                <a:gd name="connsiteY24" fmla="*/ 152966 h 567676"/>
                <a:gd name="connsiteX25" fmla="*/ 588072 w 4232075"/>
                <a:gd name="connsiteY25" fmla="*/ 271940 h 567676"/>
                <a:gd name="connsiteX26" fmla="*/ 812422 w 4232075"/>
                <a:gd name="connsiteY26" fmla="*/ 275340 h 567676"/>
                <a:gd name="connsiteX27" fmla="*/ 1529666 w 4232075"/>
                <a:gd name="connsiteY27" fmla="*/ 265142 h 567676"/>
                <a:gd name="connsiteX28" fmla="*/ 2144931 w 4232075"/>
                <a:gd name="connsiteY28" fmla="*/ 258343 h 567676"/>
                <a:gd name="connsiteX29" fmla="*/ 2644622 w 4232075"/>
                <a:gd name="connsiteY29" fmla="*/ 254944 h 567676"/>
                <a:gd name="connsiteX30" fmla="*/ 2804387 w 4232075"/>
                <a:gd name="connsiteY30" fmla="*/ 254944 h 567676"/>
                <a:gd name="connsiteX31" fmla="*/ 3259887 w 4232075"/>
                <a:gd name="connsiteY31" fmla="*/ 237948 h 567676"/>
                <a:gd name="connsiteX32" fmla="*/ 3667798 w 4232075"/>
                <a:gd name="connsiteY32" fmla="*/ 231149 h 567676"/>
                <a:gd name="connsiteX33" fmla="*/ 3834362 w 4232075"/>
                <a:gd name="connsiteY33" fmla="*/ 220951 h 567676"/>
                <a:gd name="connsiteX34" fmla="*/ 3892149 w 4232075"/>
                <a:gd name="connsiteY34" fmla="*/ 214153 h 567676"/>
                <a:gd name="connsiteX35" fmla="*/ 3949936 w 4232075"/>
                <a:gd name="connsiteY35" fmla="*/ 200556 h 567676"/>
                <a:gd name="connsiteX36" fmla="*/ 3994127 w 4232075"/>
                <a:gd name="connsiteY36" fmla="*/ 183560 h 567676"/>
                <a:gd name="connsiteX37" fmla="*/ 4045115 w 4232075"/>
                <a:gd name="connsiteY37" fmla="*/ 146168 h 567676"/>
                <a:gd name="connsiteX38" fmla="*/ 4096104 w 4232075"/>
                <a:gd name="connsiteY38" fmla="*/ 101978 h 567676"/>
                <a:gd name="connsiteX39" fmla="*/ 4143694 w 4232075"/>
                <a:gd name="connsiteY39" fmla="*/ 47589 h 567676"/>
                <a:gd name="connsiteX40" fmla="*/ 4164089 w 4232075"/>
                <a:gd name="connsiteY40" fmla="*/ 23795 h 567676"/>
                <a:gd name="connsiteX41" fmla="*/ 4187884 w 4232075"/>
                <a:gd name="connsiteY41" fmla="*/ 3399 h 567676"/>
                <a:gd name="connsiteX42" fmla="*/ 4204880 w 4232075"/>
                <a:gd name="connsiteY42" fmla="*/ 0 h 567676"/>
                <a:gd name="connsiteX43" fmla="*/ 4221877 w 4232075"/>
                <a:gd name="connsiteY43" fmla="*/ 6798 h 567676"/>
                <a:gd name="connsiteX44" fmla="*/ 4232075 w 4232075"/>
                <a:gd name="connsiteY44" fmla="*/ 33992 h 567676"/>
                <a:gd name="connsiteX45" fmla="*/ 4225276 w 4232075"/>
                <a:gd name="connsiteY45" fmla="*/ 88380 h 567676"/>
                <a:gd name="connsiteX46" fmla="*/ 4211679 w 4232075"/>
                <a:gd name="connsiteY46" fmla="*/ 139369 h 567676"/>
                <a:gd name="connsiteX47" fmla="*/ 4170888 w 4232075"/>
                <a:gd name="connsiteY47" fmla="*/ 241347 h 567676"/>
                <a:gd name="connsiteX48" fmla="*/ 4123298 w 4232075"/>
                <a:gd name="connsiteY48" fmla="*/ 329728 h 567676"/>
                <a:gd name="connsiteX49" fmla="*/ 4048515 w 4232075"/>
                <a:gd name="connsiteY49" fmla="*/ 441903 h 567676"/>
                <a:gd name="connsiteX50" fmla="*/ 4004324 w 4232075"/>
                <a:gd name="connsiteY50" fmla="*/ 492892 h 567676"/>
                <a:gd name="connsiteX51" fmla="*/ 3956735 w 4232075"/>
                <a:gd name="connsiteY51" fmla="*/ 526885 h 567676"/>
                <a:gd name="connsiteX52" fmla="*/ 3922742 w 4232075"/>
                <a:gd name="connsiteY52" fmla="*/ 533683 h 567676"/>
                <a:gd name="connsiteX53" fmla="*/ 3888750 w 4232075"/>
                <a:gd name="connsiteY53" fmla="*/ 523485 h 567676"/>
                <a:gd name="connsiteX54" fmla="*/ 3858156 w 4232075"/>
                <a:gd name="connsiteY54" fmla="*/ 499691 h 567676"/>
                <a:gd name="connsiteX55" fmla="*/ 3841160 w 4232075"/>
                <a:gd name="connsiteY55" fmla="*/ 489493 h 567676"/>
                <a:gd name="connsiteX56" fmla="*/ 3807167 w 4232075"/>
                <a:gd name="connsiteY56" fmla="*/ 479295 h 567676"/>
                <a:gd name="connsiteX57" fmla="*/ 3644003 w 4232075"/>
                <a:gd name="connsiteY57" fmla="*/ 479295 h 567676"/>
                <a:gd name="connsiteX58" fmla="*/ 3236092 w 4232075"/>
                <a:gd name="connsiteY58" fmla="*/ 479295 h 56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32075" h="567676">
                  <a:moveTo>
                    <a:pt x="3236092" y="479295"/>
                  </a:moveTo>
                  <a:lnTo>
                    <a:pt x="2862174" y="479295"/>
                  </a:lnTo>
                  <a:lnTo>
                    <a:pt x="2695611" y="479295"/>
                  </a:lnTo>
                  <a:lnTo>
                    <a:pt x="2216315" y="479295"/>
                  </a:lnTo>
                  <a:lnTo>
                    <a:pt x="1849196" y="479295"/>
                  </a:lnTo>
                  <a:lnTo>
                    <a:pt x="1536464" y="482694"/>
                  </a:lnTo>
                  <a:lnTo>
                    <a:pt x="1335908" y="489493"/>
                  </a:lnTo>
                  <a:lnTo>
                    <a:pt x="1189740" y="496291"/>
                  </a:lnTo>
                  <a:lnTo>
                    <a:pt x="1009579" y="509888"/>
                  </a:lnTo>
                  <a:lnTo>
                    <a:pt x="747837" y="537082"/>
                  </a:lnTo>
                  <a:lnTo>
                    <a:pt x="632262" y="560877"/>
                  </a:lnTo>
                  <a:lnTo>
                    <a:pt x="567676" y="567676"/>
                  </a:lnTo>
                  <a:lnTo>
                    <a:pt x="418109" y="537082"/>
                  </a:lnTo>
                  <a:lnTo>
                    <a:pt x="302534" y="503090"/>
                  </a:lnTo>
                  <a:lnTo>
                    <a:pt x="197157" y="469097"/>
                  </a:lnTo>
                  <a:lnTo>
                    <a:pt x="115575" y="431705"/>
                  </a:lnTo>
                  <a:lnTo>
                    <a:pt x="57788" y="401112"/>
                  </a:lnTo>
                  <a:lnTo>
                    <a:pt x="23795" y="377317"/>
                  </a:lnTo>
                  <a:lnTo>
                    <a:pt x="6799" y="356922"/>
                  </a:lnTo>
                  <a:lnTo>
                    <a:pt x="0" y="333127"/>
                  </a:lnTo>
                  <a:lnTo>
                    <a:pt x="10198" y="302534"/>
                  </a:lnTo>
                  <a:lnTo>
                    <a:pt x="37392" y="278739"/>
                  </a:lnTo>
                  <a:lnTo>
                    <a:pt x="105377" y="248146"/>
                  </a:lnTo>
                  <a:lnTo>
                    <a:pt x="190359" y="200556"/>
                  </a:lnTo>
                  <a:lnTo>
                    <a:pt x="261743" y="152966"/>
                  </a:lnTo>
                  <a:lnTo>
                    <a:pt x="588072" y="271940"/>
                  </a:lnTo>
                  <a:lnTo>
                    <a:pt x="812422" y="275340"/>
                  </a:lnTo>
                  <a:lnTo>
                    <a:pt x="1529666" y="265142"/>
                  </a:lnTo>
                  <a:lnTo>
                    <a:pt x="2144931" y="258343"/>
                  </a:lnTo>
                  <a:lnTo>
                    <a:pt x="2644622" y="254944"/>
                  </a:lnTo>
                  <a:lnTo>
                    <a:pt x="2804387" y="254944"/>
                  </a:lnTo>
                  <a:lnTo>
                    <a:pt x="3259887" y="237948"/>
                  </a:lnTo>
                  <a:lnTo>
                    <a:pt x="3667798" y="231149"/>
                  </a:lnTo>
                  <a:lnTo>
                    <a:pt x="3834362" y="220951"/>
                  </a:lnTo>
                  <a:lnTo>
                    <a:pt x="3892149" y="214153"/>
                  </a:lnTo>
                  <a:lnTo>
                    <a:pt x="3949936" y="200556"/>
                  </a:lnTo>
                  <a:lnTo>
                    <a:pt x="3994127" y="183560"/>
                  </a:lnTo>
                  <a:lnTo>
                    <a:pt x="4045115" y="146168"/>
                  </a:lnTo>
                  <a:lnTo>
                    <a:pt x="4096104" y="101978"/>
                  </a:lnTo>
                  <a:lnTo>
                    <a:pt x="4143694" y="47589"/>
                  </a:lnTo>
                  <a:lnTo>
                    <a:pt x="4164089" y="23795"/>
                  </a:lnTo>
                  <a:lnTo>
                    <a:pt x="4187884" y="3399"/>
                  </a:lnTo>
                  <a:lnTo>
                    <a:pt x="4204880" y="0"/>
                  </a:lnTo>
                  <a:lnTo>
                    <a:pt x="4221877" y="6798"/>
                  </a:lnTo>
                  <a:lnTo>
                    <a:pt x="4232075" y="33992"/>
                  </a:lnTo>
                  <a:lnTo>
                    <a:pt x="4225276" y="88380"/>
                  </a:lnTo>
                  <a:lnTo>
                    <a:pt x="4211679" y="139369"/>
                  </a:lnTo>
                  <a:lnTo>
                    <a:pt x="4170888" y="241347"/>
                  </a:lnTo>
                  <a:lnTo>
                    <a:pt x="4123298" y="329728"/>
                  </a:lnTo>
                  <a:lnTo>
                    <a:pt x="4048515" y="441903"/>
                  </a:lnTo>
                  <a:lnTo>
                    <a:pt x="4004324" y="492892"/>
                  </a:lnTo>
                  <a:lnTo>
                    <a:pt x="3956735" y="526885"/>
                  </a:lnTo>
                  <a:lnTo>
                    <a:pt x="3922742" y="533683"/>
                  </a:lnTo>
                  <a:lnTo>
                    <a:pt x="3888750" y="523485"/>
                  </a:lnTo>
                  <a:lnTo>
                    <a:pt x="3858156" y="499691"/>
                  </a:lnTo>
                  <a:lnTo>
                    <a:pt x="3841160" y="489493"/>
                  </a:lnTo>
                  <a:lnTo>
                    <a:pt x="3807167" y="479295"/>
                  </a:lnTo>
                  <a:lnTo>
                    <a:pt x="3644003" y="479295"/>
                  </a:lnTo>
                  <a:lnTo>
                    <a:pt x="3236092" y="47929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1">
              <a:extLst>
                <a:ext uri="{FF2B5EF4-FFF2-40B4-BE49-F238E27FC236}">
                  <a16:creationId xmlns:a16="http://schemas.microsoft.com/office/drawing/2014/main" id="{3E5BFA7C-955A-4F8B-BBA1-5750796EE39E}"/>
                </a:ext>
              </a:extLst>
            </p:cNvPr>
            <p:cNvSpPr/>
            <p:nvPr/>
          </p:nvSpPr>
          <p:spPr>
            <a:xfrm>
              <a:off x="7143751" y="5192713"/>
              <a:ext cx="658813" cy="501650"/>
            </a:xfrm>
            <a:custGeom>
              <a:avLst/>
              <a:gdLst>
                <a:gd name="connsiteX0" fmla="*/ 214313 w 659606"/>
                <a:gd name="connsiteY0" fmla="*/ 80963 h 500063"/>
                <a:gd name="connsiteX1" fmla="*/ 433388 w 659606"/>
                <a:gd name="connsiteY1" fmla="*/ 161925 h 500063"/>
                <a:gd name="connsiteX2" fmla="*/ 483394 w 659606"/>
                <a:gd name="connsiteY2" fmla="*/ 173832 h 500063"/>
                <a:gd name="connsiteX3" fmla="*/ 523875 w 659606"/>
                <a:gd name="connsiteY3" fmla="*/ 173832 h 500063"/>
                <a:gd name="connsiteX4" fmla="*/ 561975 w 659606"/>
                <a:gd name="connsiteY4" fmla="*/ 166688 h 500063"/>
                <a:gd name="connsiteX5" fmla="*/ 585788 w 659606"/>
                <a:gd name="connsiteY5" fmla="*/ 145257 h 500063"/>
                <a:gd name="connsiteX6" fmla="*/ 659606 w 659606"/>
                <a:gd name="connsiteY6" fmla="*/ 52388 h 500063"/>
                <a:gd name="connsiteX7" fmla="*/ 561975 w 659606"/>
                <a:gd name="connsiteY7" fmla="*/ 500063 h 500063"/>
                <a:gd name="connsiteX8" fmla="*/ 495300 w 659606"/>
                <a:gd name="connsiteY8" fmla="*/ 438150 h 500063"/>
                <a:gd name="connsiteX9" fmla="*/ 447675 w 659606"/>
                <a:gd name="connsiteY9" fmla="*/ 388144 h 500063"/>
                <a:gd name="connsiteX10" fmla="*/ 366713 w 659606"/>
                <a:gd name="connsiteY10" fmla="*/ 309563 h 500063"/>
                <a:gd name="connsiteX11" fmla="*/ 273844 w 659606"/>
                <a:gd name="connsiteY11" fmla="*/ 240507 h 500063"/>
                <a:gd name="connsiteX12" fmla="*/ 195263 w 659606"/>
                <a:gd name="connsiteY12" fmla="*/ 183357 h 500063"/>
                <a:gd name="connsiteX13" fmla="*/ 76200 w 659606"/>
                <a:gd name="connsiteY13" fmla="*/ 107157 h 500063"/>
                <a:gd name="connsiteX14" fmla="*/ 19050 w 659606"/>
                <a:gd name="connsiteY14" fmla="*/ 71438 h 500063"/>
                <a:gd name="connsiteX15" fmla="*/ 9525 w 659606"/>
                <a:gd name="connsiteY15" fmla="*/ 61913 h 500063"/>
                <a:gd name="connsiteX16" fmla="*/ 2381 w 659606"/>
                <a:gd name="connsiteY16" fmla="*/ 38100 h 500063"/>
                <a:gd name="connsiteX17" fmla="*/ 0 w 659606"/>
                <a:gd name="connsiteY17" fmla="*/ 19050 h 500063"/>
                <a:gd name="connsiteX18" fmla="*/ 4763 w 659606"/>
                <a:gd name="connsiteY18" fmla="*/ 4763 h 500063"/>
                <a:gd name="connsiteX19" fmla="*/ 19050 w 659606"/>
                <a:gd name="connsiteY19" fmla="*/ 0 h 500063"/>
                <a:gd name="connsiteX20" fmla="*/ 47625 w 659606"/>
                <a:gd name="connsiteY20" fmla="*/ 9525 h 500063"/>
                <a:gd name="connsiteX21" fmla="*/ 214313 w 659606"/>
                <a:gd name="connsiteY21" fmla="*/ 809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9606" h="500063">
                  <a:moveTo>
                    <a:pt x="214313" y="80963"/>
                  </a:moveTo>
                  <a:lnTo>
                    <a:pt x="433388" y="161925"/>
                  </a:lnTo>
                  <a:lnTo>
                    <a:pt x="483394" y="173832"/>
                  </a:lnTo>
                  <a:lnTo>
                    <a:pt x="523875" y="173832"/>
                  </a:lnTo>
                  <a:lnTo>
                    <a:pt x="561975" y="166688"/>
                  </a:lnTo>
                  <a:lnTo>
                    <a:pt x="585788" y="145257"/>
                  </a:lnTo>
                  <a:lnTo>
                    <a:pt x="659606" y="52388"/>
                  </a:lnTo>
                  <a:lnTo>
                    <a:pt x="561975" y="500063"/>
                  </a:lnTo>
                  <a:lnTo>
                    <a:pt x="495300" y="438150"/>
                  </a:lnTo>
                  <a:lnTo>
                    <a:pt x="447675" y="388144"/>
                  </a:lnTo>
                  <a:lnTo>
                    <a:pt x="366713" y="309563"/>
                  </a:lnTo>
                  <a:lnTo>
                    <a:pt x="273844" y="240507"/>
                  </a:lnTo>
                  <a:lnTo>
                    <a:pt x="195263" y="183357"/>
                  </a:lnTo>
                  <a:lnTo>
                    <a:pt x="76200" y="107157"/>
                  </a:lnTo>
                  <a:lnTo>
                    <a:pt x="19050" y="71438"/>
                  </a:lnTo>
                  <a:lnTo>
                    <a:pt x="9525" y="61913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214313" y="809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FDC15E7C-23B0-4E96-ACAC-26518DDD04BD}"/>
              </a:ext>
            </a:extLst>
          </p:cNvPr>
          <p:cNvGrpSpPr/>
          <p:nvPr/>
        </p:nvGrpSpPr>
        <p:grpSpPr>
          <a:xfrm>
            <a:off x="3525499" y="1377950"/>
            <a:ext cx="4891088" cy="4511677"/>
            <a:chOff x="3529013" y="1377949"/>
            <a:chExt cx="4891088" cy="4511677"/>
          </a:xfrm>
          <a:solidFill>
            <a:schemeClr val="tx1"/>
          </a:solidFill>
        </p:grpSpPr>
        <p:sp>
          <p:nvSpPr>
            <p:cNvPr id="51" name="フリーフォーム 6">
              <a:extLst>
                <a:ext uri="{FF2B5EF4-FFF2-40B4-BE49-F238E27FC236}">
                  <a16:creationId xmlns:a16="http://schemas.microsoft.com/office/drawing/2014/main" id="{8CE77710-D8B7-4DD2-A6CA-63C9C6D206E7}"/>
                </a:ext>
              </a:extLst>
            </p:cNvPr>
            <p:cNvSpPr/>
            <p:nvPr/>
          </p:nvSpPr>
          <p:spPr>
            <a:xfrm>
              <a:off x="3910014" y="1501775"/>
              <a:ext cx="1050925" cy="447675"/>
            </a:xfrm>
            <a:custGeom>
              <a:avLst/>
              <a:gdLst>
                <a:gd name="connsiteX0" fmla="*/ 561975 w 1050131"/>
                <a:gd name="connsiteY0" fmla="*/ 366712 h 447675"/>
                <a:gd name="connsiteX1" fmla="*/ 423862 w 1050131"/>
                <a:gd name="connsiteY1" fmla="*/ 314325 h 447675"/>
                <a:gd name="connsiteX2" fmla="*/ 335756 w 1050131"/>
                <a:gd name="connsiteY2" fmla="*/ 276225 h 447675"/>
                <a:gd name="connsiteX3" fmla="*/ 242887 w 1050131"/>
                <a:gd name="connsiteY3" fmla="*/ 228600 h 447675"/>
                <a:gd name="connsiteX4" fmla="*/ 121443 w 1050131"/>
                <a:gd name="connsiteY4" fmla="*/ 147637 h 447675"/>
                <a:gd name="connsiteX5" fmla="*/ 23812 w 1050131"/>
                <a:gd name="connsiteY5" fmla="*/ 73819 h 447675"/>
                <a:gd name="connsiteX6" fmla="*/ 9525 w 1050131"/>
                <a:gd name="connsiteY6" fmla="*/ 57150 h 447675"/>
                <a:gd name="connsiteX7" fmla="*/ 0 w 1050131"/>
                <a:gd name="connsiteY7" fmla="*/ 35719 h 447675"/>
                <a:gd name="connsiteX8" fmla="*/ 0 w 1050131"/>
                <a:gd name="connsiteY8" fmla="*/ 11906 h 447675"/>
                <a:gd name="connsiteX9" fmla="*/ 7143 w 1050131"/>
                <a:gd name="connsiteY9" fmla="*/ 0 h 447675"/>
                <a:gd name="connsiteX10" fmla="*/ 33337 w 1050131"/>
                <a:gd name="connsiteY10" fmla="*/ 0 h 447675"/>
                <a:gd name="connsiteX11" fmla="*/ 69056 w 1050131"/>
                <a:gd name="connsiteY11" fmla="*/ 11906 h 447675"/>
                <a:gd name="connsiteX12" fmla="*/ 261937 w 1050131"/>
                <a:gd name="connsiteY12" fmla="*/ 71437 h 447675"/>
                <a:gd name="connsiteX13" fmla="*/ 459581 w 1050131"/>
                <a:gd name="connsiteY13" fmla="*/ 119062 h 447675"/>
                <a:gd name="connsiteX14" fmla="*/ 711993 w 1050131"/>
                <a:gd name="connsiteY14" fmla="*/ 164306 h 447675"/>
                <a:gd name="connsiteX15" fmla="*/ 902493 w 1050131"/>
                <a:gd name="connsiteY15" fmla="*/ 190500 h 447675"/>
                <a:gd name="connsiteX16" fmla="*/ 926306 w 1050131"/>
                <a:gd name="connsiteY16" fmla="*/ 200025 h 447675"/>
                <a:gd name="connsiteX17" fmla="*/ 971550 w 1050131"/>
                <a:gd name="connsiteY17" fmla="*/ 228600 h 447675"/>
                <a:gd name="connsiteX18" fmla="*/ 997743 w 1050131"/>
                <a:gd name="connsiteY18" fmla="*/ 250031 h 447675"/>
                <a:gd name="connsiteX19" fmla="*/ 1014412 w 1050131"/>
                <a:gd name="connsiteY19" fmla="*/ 264319 h 447675"/>
                <a:gd name="connsiteX20" fmla="*/ 1031081 w 1050131"/>
                <a:gd name="connsiteY20" fmla="*/ 285750 h 447675"/>
                <a:gd name="connsiteX21" fmla="*/ 1042987 w 1050131"/>
                <a:gd name="connsiteY21" fmla="*/ 304800 h 447675"/>
                <a:gd name="connsiteX22" fmla="*/ 1050131 w 1050131"/>
                <a:gd name="connsiteY22" fmla="*/ 328612 h 447675"/>
                <a:gd name="connsiteX23" fmla="*/ 1050131 w 1050131"/>
                <a:gd name="connsiteY23" fmla="*/ 350044 h 447675"/>
                <a:gd name="connsiteX24" fmla="*/ 1042987 w 1050131"/>
                <a:gd name="connsiteY24" fmla="*/ 388144 h 447675"/>
                <a:gd name="connsiteX25" fmla="*/ 1026318 w 1050131"/>
                <a:gd name="connsiteY25" fmla="*/ 414337 h 447675"/>
                <a:gd name="connsiteX26" fmla="*/ 1007268 w 1050131"/>
                <a:gd name="connsiteY26" fmla="*/ 431006 h 447675"/>
                <a:gd name="connsiteX27" fmla="*/ 973931 w 1050131"/>
                <a:gd name="connsiteY27" fmla="*/ 440531 h 447675"/>
                <a:gd name="connsiteX28" fmla="*/ 914400 w 1050131"/>
                <a:gd name="connsiteY28" fmla="*/ 447675 h 447675"/>
                <a:gd name="connsiteX29" fmla="*/ 816768 w 1050131"/>
                <a:gd name="connsiteY29" fmla="*/ 435769 h 447675"/>
                <a:gd name="connsiteX30" fmla="*/ 561975 w 1050131"/>
                <a:gd name="connsiteY30" fmla="*/ 3667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0131" h="447675">
                  <a:moveTo>
                    <a:pt x="561975" y="366712"/>
                  </a:moveTo>
                  <a:lnTo>
                    <a:pt x="423862" y="314325"/>
                  </a:lnTo>
                  <a:lnTo>
                    <a:pt x="335756" y="276225"/>
                  </a:lnTo>
                  <a:lnTo>
                    <a:pt x="242887" y="228600"/>
                  </a:lnTo>
                  <a:lnTo>
                    <a:pt x="121443" y="147637"/>
                  </a:lnTo>
                  <a:lnTo>
                    <a:pt x="23812" y="73819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3337" y="0"/>
                  </a:lnTo>
                  <a:lnTo>
                    <a:pt x="69056" y="11906"/>
                  </a:lnTo>
                  <a:lnTo>
                    <a:pt x="261937" y="71437"/>
                  </a:lnTo>
                  <a:lnTo>
                    <a:pt x="459581" y="119062"/>
                  </a:lnTo>
                  <a:lnTo>
                    <a:pt x="711993" y="164306"/>
                  </a:lnTo>
                  <a:lnTo>
                    <a:pt x="902493" y="190500"/>
                  </a:lnTo>
                  <a:lnTo>
                    <a:pt x="926306" y="200025"/>
                  </a:lnTo>
                  <a:lnTo>
                    <a:pt x="971550" y="228600"/>
                  </a:lnTo>
                  <a:lnTo>
                    <a:pt x="997743" y="250031"/>
                  </a:lnTo>
                  <a:lnTo>
                    <a:pt x="1014412" y="264319"/>
                  </a:lnTo>
                  <a:lnTo>
                    <a:pt x="1031081" y="285750"/>
                  </a:lnTo>
                  <a:lnTo>
                    <a:pt x="1042987" y="304800"/>
                  </a:lnTo>
                  <a:lnTo>
                    <a:pt x="1050131" y="328612"/>
                  </a:lnTo>
                  <a:lnTo>
                    <a:pt x="1050131" y="350044"/>
                  </a:lnTo>
                  <a:lnTo>
                    <a:pt x="1042987" y="388144"/>
                  </a:lnTo>
                  <a:lnTo>
                    <a:pt x="1026318" y="414337"/>
                  </a:lnTo>
                  <a:lnTo>
                    <a:pt x="1007268" y="431006"/>
                  </a:lnTo>
                  <a:lnTo>
                    <a:pt x="973931" y="440531"/>
                  </a:lnTo>
                  <a:lnTo>
                    <a:pt x="914400" y="447675"/>
                  </a:lnTo>
                  <a:lnTo>
                    <a:pt x="816768" y="435769"/>
                  </a:lnTo>
                  <a:lnTo>
                    <a:pt x="561975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7">
              <a:extLst>
                <a:ext uri="{FF2B5EF4-FFF2-40B4-BE49-F238E27FC236}">
                  <a16:creationId xmlns:a16="http://schemas.microsoft.com/office/drawing/2014/main" id="{F0848E7D-928F-41DF-B2AF-739EADEE1DF9}"/>
                </a:ext>
              </a:extLst>
            </p:cNvPr>
            <p:cNvSpPr/>
            <p:nvPr/>
          </p:nvSpPr>
          <p:spPr>
            <a:xfrm>
              <a:off x="3529013" y="2270125"/>
              <a:ext cx="1651000" cy="536575"/>
            </a:xfrm>
            <a:custGeom>
              <a:avLst/>
              <a:gdLst>
                <a:gd name="connsiteX0" fmla="*/ 1095375 w 1650206"/>
                <a:gd name="connsiteY0" fmla="*/ 326231 h 535781"/>
                <a:gd name="connsiteX1" fmla="*/ 778668 w 1650206"/>
                <a:gd name="connsiteY1" fmla="*/ 407193 h 535781"/>
                <a:gd name="connsiteX2" fmla="*/ 547687 w 1650206"/>
                <a:gd name="connsiteY2" fmla="*/ 476250 h 535781"/>
                <a:gd name="connsiteX3" fmla="*/ 452437 w 1650206"/>
                <a:gd name="connsiteY3" fmla="*/ 511968 h 535781"/>
                <a:gd name="connsiteX4" fmla="*/ 416718 w 1650206"/>
                <a:gd name="connsiteY4" fmla="*/ 526256 h 535781"/>
                <a:gd name="connsiteX5" fmla="*/ 378618 w 1650206"/>
                <a:gd name="connsiteY5" fmla="*/ 535781 h 535781"/>
                <a:gd name="connsiteX6" fmla="*/ 333375 w 1650206"/>
                <a:gd name="connsiteY6" fmla="*/ 533400 h 535781"/>
                <a:gd name="connsiteX7" fmla="*/ 295275 w 1650206"/>
                <a:gd name="connsiteY7" fmla="*/ 523875 h 535781"/>
                <a:gd name="connsiteX8" fmla="*/ 257175 w 1650206"/>
                <a:gd name="connsiteY8" fmla="*/ 504825 h 535781"/>
                <a:gd name="connsiteX9" fmla="*/ 190500 w 1650206"/>
                <a:gd name="connsiteY9" fmla="*/ 459581 h 535781"/>
                <a:gd name="connsiteX10" fmla="*/ 121443 w 1650206"/>
                <a:gd name="connsiteY10" fmla="*/ 392906 h 535781"/>
                <a:gd name="connsiteX11" fmla="*/ 54768 w 1650206"/>
                <a:gd name="connsiteY11" fmla="*/ 311943 h 535781"/>
                <a:gd name="connsiteX12" fmla="*/ 21431 w 1650206"/>
                <a:gd name="connsiteY12" fmla="*/ 269081 h 535781"/>
                <a:gd name="connsiteX13" fmla="*/ 7143 w 1650206"/>
                <a:gd name="connsiteY13" fmla="*/ 240506 h 535781"/>
                <a:gd name="connsiteX14" fmla="*/ 0 w 1650206"/>
                <a:gd name="connsiteY14" fmla="*/ 219075 h 535781"/>
                <a:gd name="connsiteX15" fmla="*/ 2381 w 1650206"/>
                <a:gd name="connsiteY15" fmla="*/ 202406 h 535781"/>
                <a:gd name="connsiteX16" fmla="*/ 7143 w 1650206"/>
                <a:gd name="connsiteY16" fmla="*/ 190500 h 535781"/>
                <a:gd name="connsiteX17" fmla="*/ 28575 w 1650206"/>
                <a:gd name="connsiteY17" fmla="*/ 190500 h 535781"/>
                <a:gd name="connsiteX18" fmla="*/ 57150 w 1650206"/>
                <a:gd name="connsiteY18" fmla="*/ 207168 h 535781"/>
                <a:gd name="connsiteX19" fmla="*/ 119062 w 1650206"/>
                <a:gd name="connsiteY19" fmla="*/ 242887 h 535781"/>
                <a:gd name="connsiteX20" fmla="*/ 169068 w 1650206"/>
                <a:gd name="connsiteY20" fmla="*/ 271462 h 535781"/>
                <a:gd name="connsiteX21" fmla="*/ 209550 w 1650206"/>
                <a:gd name="connsiteY21" fmla="*/ 288131 h 535781"/>
                <a:gd name="connsiteX22" fmla="*/ 257175 w 1650206"/>
                <a:gd name="connsiteY22" fmla="*/ 302418 h 535781"/>
                <a:gd name="connsiteX23" fmla="*/ 297656 w 1650206"/>
                <a:gd name="connsiteY23" fmla="*/ 307181 h 535781"/>
                <a:gd name="connsiteX24" fmla="*/ 345281 w 1650206"/>
                <a:gd name="connsiteY24" fmla="*/ 304800 h 535781"/>
                <a:gd name="connsiteX25" fmla="*/ 473868 w 1650206"/>
                <a:gd name="connsiteY25" fmla="*/ 273843 h 535781"/>
                <a:gd name="connsiteX26" fmla="*/ 862012 w 1650206"/>
                <a:gd name="connsiteY26" fmla="*/ 176212 h 535781"/>
                <a:gd name="connsiteX27" fmla="*/ 1238250 w 1650206"/>
                <a:gd name="connsiteY27" fmla="*/ 71437 h 535781"/>
                <a:gd name="connsiteX28" fmla="*/ 1354931 w 1650206"/>
                <a:gd name="connsiteY28" fmla="*/ 0 h 535781"/>
                <a:gd name="connsiteX29" fmla="*/ 1423987 w 1650206"/>
                <a:gd name="connsiteY29" fmla="*/ 14287 h 535781"/>
                <a:gd name="connsiteX30" fmla="*/ 1516856 w 1650206"/>
                <a:gd name="connsiteY30" fmla="*/ 40481 h 535781"/>
                <a:gd name="connsiteX31" fmla="*/ 1581150 w 1650206"/>
                <a:gd name="connsiteY31" fmla="*/ 61912 h 535781"/>
                <a:gd name="connsiteX32" fmla="*/ 1614487 w 1650206"/>
                <a:gd name="connsiteY32" fmla="*/ 78581 h 535781"/>
                <a:gd name="connsiteX33" fmla="*/ 1633537 w 1650206"/>
                <a:gd name="connsiteY33" fmla="*/ 95250 h 535781"/>
                <a:gd name="connsiteX34" fmla="*/ 1647825 w 1650206"/>
                <a:gd name="connsiteY34" fmla="*/ 116681 h 535781"/>
                <a:gd name="connsiteX35" fmla="*/ 1650206 w 1650206"/>
                <a:gd name="connsiteY35" fmla="*/ 135731 h 535781"/>
                <a:gd name="connsiteX36" fmla="*/ 1647825 w 1650206"/>
                <a:gd name="connsiteY36" fmla="*/ 159543 h 535781"/>
                <a:gd name="connsiteX37" fmla="*/ 1624012 w 1650206"/>
                <a:gd name="connsiteY37" fmla="*/ 185737 h 535781"/>
                <a:gd name="connsiteX38" fmla="*/ 1581150 w 1650206"/>
                <a:gd name="connsiteY38" fmla="*/ 209550 h 535781"/>
                <a:gd name="connsiteX39" fmla="*/ 1512093 w 1650206"/>
                <a:gd name="connsiteY39" fmla="*/ 233362 h 535781"/>
                <a:gd name="connsiteX40" fmla="*/ 1354931 w 1650206"/>
                <a:gd name="connsiteY40" fmla="*/ 264318 h 535781"/>
                <a:gd name="connsiteX41" fmla="*/ 1095375 w 1650206"/>
                <a:gd name="connsiteY41" fmla="*/ 3262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0206" h="535781">
                  <a:moveTo>
                    <a:pt x="1095375" y="326231"/>
                  </a:moveTo>
                  <a:lnTo>
                    <a:pt x="778668" y="407193"/>
                  </a:lnTo>
                  <a:lnTo>
                    <a:pt x="547687" y="476250"/>
                  </a:lnTo>
                  <a:lnTo>
                    <a:pt x="452437" y="511968"/>
                  </a:lnTo>
                  <a:lnTo>
                    <a:pt x="416718" y="526256"/>
                  </a:lnTo>
                  <a:lnTo>
                    <a:pt x="378618" y="535781"/>
                  </a:lnTo>
                  <a:lnTo>
                    <a:pt x="333375" y="533400"/>
                  </a:lnTo>
                  <a:lnTo>
                    <a:pt x="295275" y="523875"/>
                  </a:lnTo>
                  <a:lnTo>
                    <a:pt x="257175" y="504825"/>
                  </a:lnTo>
                  <a:lnTo>
                    <a:pt x="190500" y="459581"/>
                  </a:lnTo>
                  <a:lnTo>
                    <a:pt x="121443" y="392906"/>
                  </a:lnTo>
                  <a:lnTo>
                    <a:pt x="54768" y="311943"/>
                  </a:lnTo>
                  <a:lnTo>
                    <a:pt x="21431" y="269081"/>
                  </a:lnTo>
                  <a:lnTo>
                    <a:pt x="7143" y="24050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7143" y="190500"/>
                  </a:lnTo>
                  <a:lnTo>
                    <a:pt x="28575" y="190500"/>
                  </a:lnTo>
                  <a:lnTo>
                    <a:pt x="57150" y="207168"/>
                  </a:lnTo>
                  <a:lnTo>
                    <a:pt x="119062" y="242887"/>
                  </a:lnTo>
                  <a:lnTo>
                    <a:pt x="169068" y="271462"/>
                  </a:lnTo>
                  <a:lnTo>
                    <a:pt x="209550" y="288131"/>
                  </a:lnTo>
                  <a:lnTo>
                    <a:pt x="257175" y="302418"/>
                  </a:lnTo>
                  <a:lnTo>
                    <a:pt x="297656" y="307181"/>
                  </a:lnTo>
                  <a:lnTo>
                    <a:pt x="345281" y="304800"/>
                  </a:lnTo>
                  <a:lnTo>
                    <a:pt x="473868" y="273843"/>
                  </a:lnTo>
                  <a:lnTo>
                    <a:pt x="862012" y="176212"/>
                  </a:lnTo>
                  <a:lnTo>
                    <a:pt x="1238250" y="71437"/>
                  </a:lnTo>
                  <a:lnTo>
                    <a:pt x="1354931" y="0"/>
                  </a:lnTo>
                  <a:lnTo>
                    <a:pt x="1423987" y="14287"/>
                  </a:lnTo>
                  <a:lnTo>
                    <a:pt x="1516856" y="40481"/>
                  </a:lnTo>
                  <a:lnTo>
                    <a:pt x="1581150" y="61912"/>
                  </a:lnTo>
                  <a:lnTo>
                    <a:pt x="1614487" y="78581"/>
                  </a:lnTo>
                  <a:lnTo>
                    <a:pt x="1633537" y="95250"/>
                  </a:lnTo>
                  <a:lnTo>
                    <a:pt x="1647825" y="116681"/>
                  </a:lnTo>
                  <a:lnTo>
                    <a:pt x="1650206" y="135731"/>
                  </a:lnTo>
                  <a:lnTo>
                    <a:pt x="1647825" y="159543"/>
                  </a:lnTo>
                  <a:lnTo>
                    <a:pt x="1624012" y="185737"/>
                  </a:lnTo>
                  <a:lnTo>
                    <a:pt x="1581150" y="209550"/>
                  </a:lnTo>
                  <a:lnTo>
                    <a:pt x="1512093" y="233362"/>
                  </a:lnTo>
                  <a:lnTo>
                    <a:pt x="1354931" y="264318"/>
                  </a:lnTo>
                  <a:lnTo>
                    <a:pt x="1095375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8">
              <a:extLst>
                <a:ext uri="{FF2B5EF4-FFF2-40B4-BE49-F238E27FC236}">
                  <a16:creationId xmlns:a16="http://schemas.microsoft.com/office/drawing/2014/main" id="{194BA6CB-1D4D-46CB-B3F9-57EBA8B8CFA0}"/>
                </a:ext>
              </a:extLst>
            </p:cNvPr>
            <p:cNvSpPr/>
            <p:nvPr/>
          </p:nvSpPr>
          <p:spPr>
            <a:xfrm>
              <a:off x="3976689" y="3054350"/>
              <a:ext cx="941387" cy="295275"/>
            </a:xfrm>
            <a:custGeom>
              <a:avLst/>
              <a:gdLst>
                <a:gd name="connsiteX0" fmla="*/ 592931 w 940593"/>
                <a:gd name="connsiteY0" fmla="*/ 261937 h 295275"/>
                <a:gd name="connsiteX1" fmla="*/ 447675 w 940593"/>
                <a:gd name="connsiteY1" fmla="*/ 283369 h 295275"/>
                <a:gd name="connsiteX2" fmla="*/ 335756 w 940593"/>
                <a:gd name="connsiteY2" fmla="*/ 292894 h 295275"/>
                <a:gd name="connsiteX3" fmla="*/ 257175 w 940593"/>
                <a:gd name="connsiteY3" fmla="*/ 295275 h 295275"/>
                <a:gd name="connsiteX4" fmla="*/ 214312 w 940593"/>
                <a:gd name="connsiteY4" fmla="*/ 288131 h 295275"/>
                <a:gd name="connsiteX5" fmla="*/ 173831 w 940593"/>
                <a:gd name="connsiteY5" fmla="*/ 278606 h 295275"/>
                <a:gd name="connsiteX6" fmla="*/ 133350 w 940593"/>
                <a:gd name="connsiteY6" fmla="*/ 259556 h 295275"/>
                <a:gd name="connsiteX7" fmla="*/ 88106 w 940593"/>
                <a:gd name="connsiteY7" fmla="*/ 233362 h 295275"/>
                <a:gd name="connsiteX8" fmla="*/ 52387 w 940593"/>
                <a:gd name="connsiteY8" fmla="*/ 204787 h 295275"/>
                <a:gd name="connsiteX9" fmla="*/ 21431 w 940593"/>
                <a:gd name="connsiteY9" fmla="*/ 173831 h 295275"/>
                <a:gd name="connsiteX10" fmla="*/ 7143 w 940593"/>
                <a:gd name="connsiteY10" fmla="*/ 154781 h 295275"/>
                <a:gd name="connsiteX11" fmla="*/ 0 w 940593"/>
                <a:gd name="connsiteY11" fmla="*/ 130969 h 295275"/>
                <a:gd name="connsiteX12" fmla="*/ 0 w 940593"/>
                <a:gd name="connsiteY12" fmla="*/ 114300 h 295275"/>
                <a:gd name="connsiteX13" fmla="*/ 4762 w 940593"/>
                <a:gd name="connsiteY13" fmla="*/ 100012 h 295275"/>
                <a:gd name="connsiteX14" fmla="*/ 21431 w 940593"/>
                <a:gd name="connsiteY14" fmla="*/ 95250 h 295275"/>
                <a:gd name="connsiteX15" fmla="*/ 45243 w 940593"/>
                <a:gd name="connsiteY15" fmla="*/ 104775 h 295275"/>
                <a:gd name="connsiteX16" fmla="*/ 88106 w 940593"/>
                <a:gd name="connsiteY16" fmla="*/ 121444 h 295275"/>
                <a:gd name="connsiteX17" fmla="*/ 140493 w 940593"/>
                <a:gd name="connsiteY17" fmla="*/ 133350 h 295275"/>
                <a:gd name="connsiteX18" fmla="*/ 185737 w 940593"/>
                <a:gd name="connsiteY18" fmla="*/ 135731 h 295275"/>
                <a:gd name="connsiteX19" fmla="*/ 235743 w 940593"/>
                <a:gd name="connsiteY19" fmla="*/ 130969 h 295275"/>
                <a:gd name="connsiteX20" fmla="*/ 311943 w 940593"/>
                <a:gd name="connsiteY20" fmla="*/ 119062 h 295275"/>
                <a:gd name="connsiteX21" fmla="*/ 414337 w 940593"/>
                <a:gd name="connsiteY21" fmla="*/ 97631 h 295275"/>
                <a:gd name="connsiteX22" fmla="*/ 523875 w 940593"/>
                <a:gd name="connsiteY22" fmla="*/ 64294 h 295275"/>
                <a:gd name="connsiteX23" fmla="*/ 666750 w 940593"/>
                <a:gd name="connsiteY23" fmla="*/ 0 h 295275"/>
                <a:gd name="connsiteX24" fmla="*/ 752475 w 940593"/>
                <a:gd name="connsiteY24" fmla="*/ 2381 h 295275"/>
                <a:gd name="connsiteX25" fmla="*/ 826293 w 940593"/>
                <a:gd name="connsiteY25" fmla="*/ 11906 h 295275"/>
                <a:gd name="connsiteX26" fmla="*/ 873918 w 940593"/>
                <a:gd name="connsiteY26" fmla="*/ 26194 h 295275"/>
                <a:gd name="connsiteX27" fmla="*/ 912018 w 940593"/>
                <a:gd name="connsiteY27" fmla="*/ 45244 h 295275"/>
                <a:gd name="connsiteX28" fmla="*/ 931068 w 940593"/>
                <a:gd name="connsiteY28" fmla="*/ 61912 h 295275"/>
                <a:gd name="connsiteX29" fmla="*/ 940593 w 940593"/>
                <a:gd name="connsiteY29" fmla="*/ 85725 h 295275"/>
                <a:gd name="connsiteX30" fmla="*/ 940593 w 940593"/>
                <a:gd name="connsiteY30" fmla="*/ 114300 h 295275"/>
                <a:gd name="connsiteX31" fmla="*/ 933450 w 940593"/>
                <a:gd name="connsiteY31" fmla="*/ 135731 h 295275"/>
                <a:gd name="connsiteX32" fmla="*/ 909637 w 940593"/>
                <a:gd name="connsiteY32" fmla="*/ 157162 h 295275"/>
                <a:gd name="connsiteX33" fmla="*/ 854868 w 940593"/>
                <a:gd name="connsiteY33" fmla="*/ 183356 h 295275"/>
                <a:gd name="connsiteX34" fmla="*/ 769143 w 940593"/>
                <a:gd name="connsiteY34" fmla="*/ 216694 h 295275"/>
                <a:gd name="connsiteX35" fmla="*/ 592931 w 940593"/>
                <a:gd name="connsiteY35" fmla="*/ 26193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0593" h="295275">
                  <a:moveTo>
                    <a:pt x="592931" y="261937"/>
                  </a:moveTo>
                  <a:lnTo>
                    <a:pt x="447675" y="283369"/>
                  </a:lnTo>
                  <a:lnTo>
                    <a:pt x="335756" y="292894"/>
                  </a:lnTo>
                  <a:lnTo>
                    <a:pt x="257175" y="295275"/>
                  </a:lnTo>
                  <a:lnTo>
                    <a:pt x="214312" y="288131"/>
                  </a:lnTo>
                  <a:lnTo>
                    <a:pt x="173831" y="278606"/>
                  </a:lnTo>
                  <a:lnTo>
                    <a:pt x="133350" y="259556"/>
                  </a:lnTo>
                  <a:lnTo>
                    <a:pt x="88106" y="233362"/>
                  </a:lnTo>
                  <a:lnTo>
                    <a:pt x="52387" y="204787"/>
                  </a:lnTo>
                  <a:lnTo>
                    <a:pt x="21431" y="173831"/>
                  </a:lnTo>
                  <a:lnTo>
                    <a:pt x="7143" y="154781"/>
                  </a:lnTo>
                  <a:lnTo>
                    <a:pt x="0" y="130969"/>
                  </a:lnTo>
                  <a:lnTo>
                    <a:pt x="0" y="114300"/>
                  </a:lnTo>
                  <a:lnTo>
                    <a:pt x="4762" y="100012"/>
                  </a:lnTo>
                  <a:lnTo>
                    <a:pt x="21431" y="95250"/>
                  </a:lnTo>
                  <a:lnTo>
                    <a:pt x="45243" y="104775"/>
                  </a:lnTo>
                  <a:lnTo>
                    <a:pt x="88106" y="121444"/>
                  </a:lnTo>
                  <a:lnTo>
                    <a:pt x="140493" y="133350"/>
                  </a:lnTo>
                  <a:lnTo>
                    <a:pt x="185737" y="135731"/>
                  </a:lnTo>
                  <a:lnTo>
                    <a:pt x="235743" y="130969"/>
                  </a:lnTo>
                  <a:lnTo>
                    <a:pt x="311943" y="119062"/>
                  </a:lnTo>
                  <a:lnTo>
                    <a:pt x="414337" y="97631"/>
                  </a:lnTo>
                  <a:lnTo>
                    <a:pt x="523875" y="64294"/>
                  </a:lnTo>
                  <a:lnTo>
                    <a:pt x="666750" y="0"/>
                  </a:lnTo>
                  <a:lnTo>
                    <a:pt x="752475" y="2381"/>
                  </a:lnTo>
                  <a:lnTo>
                    <a:pt x="826293" y="11906"/>
                  </a:lnTo>
                  <a:lnTo>
                    <a:pt x="873918" y="26194"/>
                  </a:lnTo>
                  <a:lnTo>
                    <a:pt x="912018" y="45244"/>
                  </a:lnTo>
                  <a:lnTo>
                    <a:pt x="931068" y="61912"/>
                  </a:lnTo>
                  <a:lnTo>
                    <a:pt x="940593" y="85725"/>
                  </a:lnTo>
                  <a:lnTo>
                    <a:pt x="940593" y="114300"/>
                  </a:lnTo>
                  <a:lnTo>
                    <a:pt x="933450" y="135731"/>
                  </a:lnTo>
                  <a:lnTo>
                    <a:pt x="909637" y="157162"/>
                  </a:lnTo>
                  <a:lnTo>
                    <a:pt x="854868" y="183356"/>
                  </a:lnTo>
                  <a:lnTo>
                    <a:pt x="769143" y="216694"/>
                  </a:lnTo>
                  <a:lnTo>
                    <a:pt x="592931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B19F52B6-826B-47A6-A2AC-77646F598E63}"/>
                </a:ext>
              </a:extLst>
            </p:cNvPr>
            <p:cNvSpPr/>
            <p:nvPr/>
          </p:nvSpPr>
          <p:spPr>
            <a:xfrm>
              <a:off x="3932238" y="3635375"/>
              <a:ext cx="1001712" cy="314325"/>
            </a:xfrm>
            <a:custGeom>
              <a:avLst/>
              <a:gdLst>
                <a:gd name="connsiteX0" fmla="*/ 583406 w 1002506"/>
                <a:gd name="connsiteY0" fmla="*/ 283369 h 314325"/>
                <a:gd name="connsiteX1" fmla="*/ 435769 w 1002506"/>
                <a:gd name="connsiteY1" fmla="*/ 307181 h 314325"/>
                <a:gd name="connsiteX2" fmla="*/ 359569 w 1002506"/>
                <a:gd name="connsiteY2" fmla="*/ 314325 h 314325"/>
                <a:gd name="connsiteX3" fmla="*/ 304800 w 1002506"/>
                <a:gd name="connsiteY3" fmla="*/ 314325 h 314325"/>
                <a:gd name="connsiteX4" fmla="*/ 254794 w 1002506"/>
                <a:gd name="connsiteY4" fmla="*/ 311944 h 314325"/>
                <a:gd name="connsiteX5" fmla="*/ 195262 w 1002506"/>
                <a:gd name="connsiteY5" fmla="*/ 302419 h 314325"/>
                <a:gd name="connsiteX6" fmla="*/ 152400 w 1002506"/>
                <a:gd name="connsiteY6" fmla="*/ 285750 h 314325"/>
                <a:gd name="connsiteX7" fmla="*/ 90487 w 1002506"/>
                <a:gd name="connsiteY7" fmla="*/ 252412 h 314325"/>
                <a:gd name="connsiteX8" fmla="*/ 45244 w 1002506"/>
                <a:gd name="connsiteY8" fmla="*/ 219075 h 314325"/>
                <a:gd name="connsiteX9" fmla="*/ 21431 w 1002506"/>
                <a:gd name="connsiteY9" fmla="*/ 195262 h 314325"/>
                <a:gd name="connsiteX10" fmla="*/ 7144 w 1002506"/>
                <a:gd name="connsiteY10" fmla="*/ 171450 h 314325"/>
                <a:gd name="connsiteX11" fmla="*/ 0 w 1002506"/>
                <a:gd name="connsiteY11" fmla="*/ 145256 h 314325"/>
                <a:gd name="connsiteX12" fmla="*/ 2381 w 1002506"/>
                <a:gd name="connsiteY12" fmla="*/ 126206 h 314325"/>
                <a:gd name="connsiteX13" fmla="*/ 14287 w 1002506"/>
                <a:gd name="connsiteY13" fmla="*/ 116681 h 314325"/>
                <a:gd name="connsiteX14" fmla="*/ 30956 w 1002506"/>
                <a:gd name="connsiteY14" fmla="*/ 116681 h 314325"/>
                <a:gd name="connsiteX15" fmla="*/ 61912 w 1002506"/>
                <a:gd name="connsiteY15" fmla="*/ 138112 h 314325"/>
                <a:gd name="connsiteX16" fmla="*/ 104775 w 1002506"/>
                <a:gd name="connsiteY16" fmla="*/ 157162 h 314325"/>
                <a:gd name="connsiteX17" fmla="*/ 152400 w 1002506"/>
                <a:gd name="connsiteY17" fmla="*/ 169069 h 314325"/>
                <a:gd name="connsiteX18" fmla="*/ 214312 w 1002506"/>
                <a:gd name="connsiteY18" fmla="*/ 176212 h 314325"/>
                <a:gd name="connsiteX19" fmla="*/ 266700 w 1002506"/>
                <a:gd name="connsiteY19" fmla="*/ 173831 h 314325"/>
                <a:gd name="connsiteX20" fmla="*/ 352425 w 1002506"/>
                <a:gd name="connsiteY20" fmla="*/ 152400 h 314325"/>
                <a:gd name="connsiteX21" fmla="*/ 476250 w 1002506"/>
                <a:gd name="connsiteY21" fmla="*/ 114300 h 314325"/>
                <a:gd name="connsiteX22" fmla="*/ 642937 w 1002506"/>
                <a:gd name="connsiteY22" fmla="*/ 45244 h 314325"/>
                <a:gd name="connsiteX23" fmla="*/ 659606 w 1002506"/>
                <a:gd name="connsiteY23" fmla="*/ 26194 h 314325"/>
                <a:gd name="connsiteX24" fmla="*/ 676275 w 1002506"/>
                <a:gd name="connsiteY24" fmla="*/ 14287 h 314325"/>
                <a:gd name="connsiteX25" fmla="*/ 702469 w 1002506"/>
                <a:gd name="connsiteY25" fmla="*/ 2381 h 314325"/>
                <a:gd name="connsiteX26" fmla="*/ 728662 w 1002506"/>
                <a:gd name="connsiteY26" fmla="*/ 0 h 314325"/>
                <a:gd name="connsiteX27" fmla="*/ 766762 w 1002506"/>
                <a:gd name="connsiteY27" fmla="*/ 7144 h 314325"/>
                <a:gd name="connsiteX28" fmla="*/ 847725 w 1002506"/>
                <a:gd name="connsiteY28" fmla="*/ 26194 h 314325"/>
                <a:gd name="connsiteX29" fmla="*/ 912019 w 1002506"/>
                <a:gd name="connsiteY29" fmla="*/ 45244 h 314325"/>
                <a:gd name="connsiteX30" fmla="*/ 950119 w 1002506"/>
                <a:gd name="connsiteY30" fmla="*/ 64294 h 314325"/>
                <a:gd name="connsiteX31" fmla="*/ 971550 w 1002506"/>
                <a:gd name="connsiteY31" fmla="*/ 80962 h 314325"/>
                <a:gd name="connsiteX32" fmla="*/ 988219 w 1002506"/>
                <a:gd name="connsiteY32" fmla="*/ 97631 h 314325"/>
                <a:gd name="connsiteX33" fmla="*/ 1000125 w 1002506"/>
                <a:gd name="connsiteY33" fmla="*/ 116681 h 314325"/>
                <a:gd name="connsiteX34" fmla="*/ 1002506 w 1002506"/>
                <a:gd name="connsiteY34" fmla="*/ 140494 h 314325"/>
                <a:gd name="connsiteX35" fmla="*/ 990600 w 1002506"/>
                <a:gd name="connsiteY35" fmla="*/ 166687 h 314325"/>
                <a:gd name="connsiteX36" fmla="*/ 964406 w 1002506"/>
                <a:gd name="connsiteY36" fmla="*/ 188119 h 314325"/>
                <a:gd name="connsiteX37" fmla="*/ 902494 w 1002506"/>
                <a:gd name="connsiteY37" fmla="*/ 207169 h 314325"/>
                <a:gd name="connsiteX38" fmla="*/ 776287 w 1002506"/>
                <a:gd name="connsiteY38" fmla="*/ 240506 h 314325"/>
                <a:gd name="connsiteX39" fmla="*/ 583406 w 1002506"/>
                <a:gd name="connsiteY39" fmla="*/ 2833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2506" h="314325">
                  <a:moveTo>
                    <a:pt x="583406" y="283369"/>
                  </a:moveTo>
                  <a:lnTo>
                    <a:pt x="435769" y="307181"/>
                  </a:lnTo>
                  <a:lnTo>
                    <a:pt x="359569" y="314325"/>
                  </a:lnTo>
                  <a:lnTo>
                    <a:pt x="304800" y="314325"/>
                  </a:lnTo>
                  <a:lnTo>
                    <a:pt x="254794" y="311944"/>
                  </a:lnTo>
                  <a:lnTo>
                    <a:pt x="195262" y="302419"/>
                  </a:lnTo>
                  <a:lnTo>
                    <a:pt x="152400" y="285750"/>
                  </a:lnTo>
                  <a:lnTo>
                    <a:pt x="90487" y="252412"/>
                  </a:lnTo>
                  <a:lnTo>
                    <a:pt x="45244" y="219075"/>
                  </a:lnTo>
                  <a:lnTo>
                    <a:pt x="21431" y="195262"/>
                  </a:lnTo>
                  <a:lnTo>
                    <a:pt x="7144" y="171450"/>
                  </a:lnTo>
                  <a:lnTo>
                    <a:pt x="0" y="145256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0956" y="116681"/>
                  </a:lnTo>
                  <a:lnTo>
                    <a:pt x="61912" y="138112"/>
                  </a:lnTo>
                  <a:lnTo>
                    <a:pt x="104775" y="157162"/>
                  </a:lnTo>
                  <a:lnTo>
                    <a:pt x="152400" y="169069"/>
                  </a:lnTo>
                  <a:lnTo>
                    <a:pt x="214312" y="176212"/>
                  </a:lnTo>
                  <a:lnTo>
                    <a:pt x="266700" y="173831"/>
                  </a:lnTo>
                  <a:lnTo>
                    <a:pt x="352425" y="152400"/>
                  </a:lnTo>
                  <a:lnTo>
                    <a:pt x="476250" y="114300"/>
                  </a:lnTo>
                  <a:lnTo>
                    <a:pt x="642937" y="45244"/>
                  </a:lnTo>
                  <a:lnTo>
                    <a:pt x="659606" y="26194"/>
                  </a:lnTo>
                  <a:lnTo>
                    <a:pt x="676275" y="14287"/>
                  </a:lnTo>
                  <a:lnTo>
                    <a:pt x="702469" y="2381"/>
                  </a:lnTo>
                  <a:lnTo>
                    <a:pt x="728662" y="0"/>
                  </a:lnTo>
                  <a:lnTo>
                    <a:pt x="766762" y="7144"/>
                  </a:lnTo>
                  <a:lnTo>
                    <a:pt x="847725" y="26194"/>
                  </a:lnTo>
                  <a:lnTo>
                    <a:pt x="912019" y="45244"/>
                  </a:lnTo>
                  <a:lnTo>
                    <a:pt x="950119" y="64294"/>
                  </a:lnTo>
                  <a:lnTo>
                    <a:pt x="971550" y="80962"/>
                  </a:lnTo>
                  <a:lnTo>
                    <a:pt x="988219" y="97631"/>
                  </a:lnTo>
                  <a:lnTo>
                    <a:pt x="1000125" y="116681"/>
                  </a:lnTo>
                  <a:lnTo>
                    <a:pt x="1002506" y="140494"/>
                  </a:lnTo>
                  <a:lnTo>
                    <a:pt x="990600" y="166687"/>
                  </a:lnTo>
                  <a:lnTo>
                    <a:pt x="964406" y="188119"/>
                  </a:lnTo>
                  <a:lnTo>
                    <a:pt x="902494" y="207169"/>
                  </a:lnTo>
                  <a:lnTo>
                    <a:pt x="776287" y="240506"/>
                  </a:lnTo>
                  <a:lnTo>
                    <a:pt x="5834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0">
              <a:extLst>
                <a:ext uri="{FF2B5EF4-FFF2-40B4-BE49-F238E27FC236}">
                  <a16:creationId xmlns:a16="http://schemas.microsoft.com/office/drawing/2014/main" id="{A2D40A4E-4026-4377-AEDB-BC3C2768A23D}"/>
                </a:ext>
              </a:extLst>
            </p:cNvPr>
            <p:cNvSpPr/>
            <p:nvPr/>
          </p:nvSpPr>
          <p:spPr>
            <a:xfrm>
              <a:off x="3736976" y="4454525"/>
              <a:ext cx="504825" cy="1101725"/>
            </a:xfrm>
            <a:custGeom>
              <a:avLst/>
              <a:gdLst>
                <a:gd name="connsiteX0" fmla="*/ 228600 w 504825"/>
                <a:gd name="connsiteY0" fmla="*/ 597694 h 1102519"/>
                <a:gd name="connsiteX1" fmla="*/ 216694 w 504825"/>
                <a:gd name="connsiteY1" fmla="*/ 409575 h 1102519"/>
                <a:gd name="connsiteX2" fmla="*/ 202407 w 504825"/>
                <a:gd name="connsiteY2" fmla="*/ 314325 h 1102519"/>
                <a:gd name="connsiteX3" fmla="*/ 188119 w 504825"/>
                <a:gd name="connsiteY3" fmla="*/ 252412 h 1102519"/>
                <a:gd name="connsiteX4" fmla="*/ 154782 w 504825"/>
                <a:gd name="connsiteY4" fmla="*/ 200025 h 1102519"/>
                <a:gd name="connsiteX5" fmla="*/ 92869 w 504825"/>
                <a:gd name="connsiteY5" fmla="*/ 130969 h 1102519"/>
                <a:gd name="connsiteX6" fmla="*/ 38100 w 504825"/>
                <a:gd name="connsiteY6" fmla="*/ 80962 h 1102519"/>
                <a:gd name="connsiteX7" fmla="*/ 16669 w 504825"/>
                <a:gd name="connsiteY7" fmla="*/ 64294 h 1102519"/>
                <a:gd name="connsiteX8" fmla="*/ 7144 w 504825"/>
                <a:gd name="connsiteY8" fmla="*/ 54769 h 1102519"/>
                <a:gd name="connsiteX9" fmla="*/ 0 w 504825"/>
                <a:gd name="connsiteY9" fmla="*/ 33337 h 1102519"/>
                <a:gd name="connsiteX10" fmla="*/ 2382 w 504825"/>
                <a:gd name="connsiteY10" fmla="*/ 14287 h 1102519"/>
                <a:gd name="connsiteX11" fmla="*/ 11907 w 504825"/>
                <a:gd name="connsiteY11" fmla="*/ 2381 h 1102519"/>
                <a:gd name="connsiteX12" fmla="*/ 40482 w 504825"/>
                <a:gd name="connsiteY12" fmla="*/ 0 h 1102519"/>
                <a:gd name="connsiteX13" fmla="*/ 114300 w 504825"/>
                <a:gd name="connsiteY13" fmla="*/ 14287 h 1102519"/>
                <a:gd name="connsiteX14" fmla="*/ 300038 w 504825"/>
                <a:gd name="connsiteY14" fmla="*/ 50006 h 1102519"/>
                <a:gd name="connsiteX15" fmla="*/ 350044 w 504825"/>
                <a:gd name="connsiteY15" fmla="*/ 66675 h 1102519"/>
                <a:gd name="connsiteX16" fmla="*/ 361950 w 504825"/>
                <a:gd name="connsiteY16" fmla="*/ 138112 h 1102519"/>
                <a:gd name="connsiteX17" fmla="*/ 400050 w 504825"/>
                <a:gd name="connsiteY17" fmla="*/ 257175 h 1102519"/>
                <a:gd name="connsiteX18" fmla="*/ 416719 w 504825"/>
                <a:gd name="connsiteY18" fmla="*/ 335756 h 1102519"/>
                <a:gd name="connsiteX19" fmla="*/ 435769 w 504825"/>
                <a:gd name="connsiteY19" fmla="*/ 428625 h 1102519"/>
                <a:gd name="connsiteX20" fmla="*/ 450057 w 504825"/>
                <a:gd name="connsiteY20" fmla="*/ 511969 h 1102519"/>
                <a:gd name="connsiteX21" fmla="*/ 459582 w 504825"/>
                <a:gd name="connsiteY21" fmla="*/ 585787 h 1102519"/>
                <a:gd name="connsiteX22" fmla="*/ 481013 w 504825"/>
                <a:gd name="connsiteY22" fmla="*/ 747712 h 1102519"/>
                <a:gd name="connsiteX23" fmla="*/ 490538 w 504825"/>
                <a:gd name="connsiteY23" fmla="*/ 847725 h 1102519"/>
                <a:gd name="connsiteX24" fmla="*/ 502444 w 504825"/>
                <a:gd name="connsiteY24" fmla="*/ 892969 h 1102519"/>
                <a:gd name="connsiteX25" fmla="*/ 504825 w 504825"/>
                <a:gd name="connsiteY25" fmla="*/ 921544 h 1102519"/>
                <a:gd name="connsiteX26" fmla="*/ 500063 w 504825"/>
                <a:gd name="connsiteY26" fmla="*/ 957262 h 1102519"/>
                <a:gd name="connsiteX27" fmla="*/ 481013 w 504825"/>
                <a:gd name="connsiteY27" fmla="*/ 1016794 h 1102519"/>
                <a:gd name="connsiteX28" fmla="*/ 459582 w 504825"/>
                <a:gd name="connsiteY28" fmla="*/ 1073944 h 1102519"/>
                <a:gd name="connsiteX29" fmla="*/ 447675 w 504825"/>
                <a:gd name="connsiteY29" fmla="*/ 1088231 h 1102519"/>
                <a:gd name="connsiteX30" fmla="*/ 428625 w 504825"/>
                <a:gd name="connsiteY30" fmla="*/ 1100137 h 1102519"/>
                <a:gd name="connsiteX31" fmla="*/ 411957 w 504825"/>
                <a:gd name="connsiteY31" fmla="*/ 1102519 h 1102519"/>
                <a:gd name="connsiteX32" fmla="*/ 388144 w 504825"/>
                <a:gd name="connsiteY32" fmla="*/ 1097756 h 1102519"/>
                <a:gd name="connsiteX33" fmla="*/ 364332 w 504825"/>
                <a:gd name="connsiteY33" fmla="*/ 1081087 h 1102519"/>
                <a:gd name="connsiteX34" fmla="*/ 302419 w 504825"/>
                <a:gd name="connsiteY34" fmla="*/ 1002506 h 1102519"/>
                <a:gd name="connsiteX35" fmla="*/ 266700 w 504825"/>
                <a:gd name="connsiteY35" fmla="*/ 935831 h 1102519"/>
                <a:gd name="connsiteX36" fmla="*/ 242888 w 504825"/>
                <a:gd name="connsiteY36" fmla="*/ 859631 h 1102519"/>
                <a:gd name="connsiteX37" fmla="*/ 230982 w 504825"/>
                <a:gd name="connsiteY37" fmla="*/ 800100 h 1102519"/>
                <a:gd name="connsiteX38" fmla="*/ 228600 w 504825"/>
                <a:gd name="connsiteY38" fmla="*/ 597694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102519">
                  <a:moveTo>
                    <a:pt x="228600" y="597694"/>
                  </a:moveTo>
                  <a:lnTo>
                    <a:pt x="216694" y="409575"/>
                  </a:lnTo>
                  <a:lnTo>
                    <a:pt x="202407" y="314325"/>
                  </a:lnTo>
                  <a:lnTo>
                    <a:pt x="188119" y="252412"/>
                  </a:lnTo>
                  <a:lnTo>
                    <a:pt x="154782" y="200025"/>
                  </a:lnTo>
                  <a:lnTo>
                    <a:pt x="92869" y="130969"/>
                  </a:lnTo>
                  <a:lnTo>
                    <a:pt x="38100" y="80962"/>
                  </a:lnTo>
                  <a:lnTo>
                    <a:pt x="16669" y="64294"/>
                  </a:lnTo>
                  <a:lnTo>
                    <a:pt x="7144" y="54769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11907" y="2381"/>
                  </a:lnTo>
                  <a:lnTo>
                    <a:pt x="40482" y="0"/>
                  </a:lnTo>
                  <a:lnTo>
                    <a:pt x="114300" y="14287"/>
                  </a:lnTo>
                  <a:lnTo>
                    <a:pt x="300038" y="50006"/>
                  </a:lnTo>
                  <a:lnTo>
                    <a:pt x="350044" y="66675"/>
                  </a:lnTo>
                  <a:lnTo>
                    <a:pt x="361950" y="138112"/>
                  </a:lnTo>
                  <a:lnTo>
                    <a:pt x="400050" y="257175"/>
                  </a:lnTo>
                  <a:lnTo>
                    <a:pt x="416719" y="335756"/>
                  </a:lnTo>
                  <a:lnTo>
                    <a:pt x="435769" y="428625"/>
                  </a:lnTo>
                  <a:lnTo>
                    <a:pt x="450057" y="511969"/>
                  </a:lnTo>
                  <a:lnTo>
                    <a:pt x="459582" y="585787"/>
                  </a:lnTo>
                  <a:lnTo>
                    <a:pt x="481013" y="747712"/>
                  </a:lnTo>
                  <a:lnTo>
                    <a:pt x="490538" y="847725"/>
                  </a:lnTo>
                  <a:lnTo>
                    <a:pt x="502444" y="892969"/>
                  </a:lnTo>
                  <a:lnTo>
                    <a:pt x="504825" y="921544"/>
                  </a:lnTo>
                  <a:lnTo>
                    <a:pt x="500063" y="957262"/>
                  </a:lnTo>
                  <a:lnTo>
                    <a:pt x="481013" y="1016794"/>
                  </a:lnTo>
                  <a:lnTo>
                    <a:pt x="459582" y="1073944"/>
                  </a:lnTo>
                  <a:lnTo>
                    <a:pt x="447675" y="1088231"/>
                  </a:lnTo>
                  <a:lnTo>
                    <a:pt x="428625" y="1100137"/>
                  </a:lnTo>
                  <a:lnTo>
                    <a:pt x="411957" y="1102519"/>
                  </a:lnTo>
                  <a:lnTo>
                    <a:pt x="388144" y="1097756"/>
                  </a:lnTo>
                  <a:lnTo>
                    <a:pt x="364332" y="1081087"/>
                  </a:lnTo>
                  <a:lnTo>
                    <a:pt x="302419" y="1002506"/>
                  </a:lnTo>
                  <a:lnTo>
                    <a:pt x="266700" y="935831"/>
                  </a:lnTo>
                  <a:lnTo>
                    <a:pt x="242888" y="859631"/>
                  </a:lnTo>
                  <a:lnTo>
                    <a:pt x="230982" y="800100"/>
                  </a:lnTo>
                  <a:lnTo>
                    <a:pt x="228600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25DACD9E-94D9-4733-9470-7EB9E738068B}"/>
                </a:ext>
              </a:extLst>
            </p:cNvPr>
            <p:cNvSpPr/>
            <p:nvPr/>
          </p:nvSpPr>
          <p:spPr>
            <a:xfrm>
              <a:off x="5551488" y="1377949"/>
              <a:ext cx="677862" cy="933450"/>
            </a:xfrm>
            <a:custGeom>
              <a:avLst/>
              <a:gdLst>
                <a:gd name="connsiteX0" fmla="*/ 316706 w 678656"/>
                <a:gd name="connsiteY0" fmla="*/ 623887 h 933450"/>
                <a:gd name="connsiteX1" fmla="*/ 42862 w 678656"/>
                <a:gd name="connsiteY1" fmla="*/ 928687 h 933450"/>
                <a:gd name="connsiteX2" fmla="*/ 0 w 678656"/>
                <a:gd name="connsiteY2" fmla="*/ 933450 h 933450"/>
                <a:gd name="connsiteX3" fmla="*/ 61912 w 678656"/>
                <a:gd name="connsiteY3" fmla="*/ 783431 h 933450"/>
                <a:gd name="connsiteX4" fmla="*/ 166687 w 678656"/>
                <a:gd name="connsiteY4" fmla="*/ 564356 h 933450"/>
                <a:gd name="connsiteX5" fmla="*/ 235744 w 678656"/>
                <a:gd name="connsiteY5" fmla="*/ 411956 h 933450"/>
                <a:gd name="connsiteX6" fmla="*/ 273844 w 678656"/>
                <a:gd name="connsiteY6" fmla="*/ 333375 h 933450"/>
                <a:gd name="connsiteX7" fmla="*/ 285750 w 678656"/>
                <a:gd name="connsiteY7" fmla="*/ 314325 h 933450"/>
                <a:gd name="connsiteX8" fmla="*/ 297656 w 678656"/>
                <a:gd name="connsiteY8" fmla="*/ 295275 h 933450"/>
                <a:gd name="connsiteX9" fmla="*/ 304800 w 678656"/>
                <a:gd name="connsiteY9" fmla="*/ 266700 h 933450"/>
                <a:gd name="connsiteX10" fmla="*/ 307181 w 678656"/>
                <a:gd name="connsiteY10" fmla="*/ 230981 h 933450"/>
                <a:gd name="connsiteX11" fmla="*/ 300037 w 678656"/>
                <a:gd name="connsiteY11" fmla="*/ 192881 h 933450"/>
                <a:gd name="connsiteX12" fmla="*/ 276225 w 678656"/>
                <a:gd name="connsiteY12" fmla="*/ 150019 h 933450"/>
                <a:gd name="connsiteX13" fmla="*/ 223837 w 678656"/>
                <a:gd name="connsiteY13" fmla="*/ 92869 h 933450"/>
                <a:gd name="connsiteX14" fmla="*/ 188119 w 678656"/>
                <a:gd name="connsiteY14" fmla="*/ 59531 h 933450"/>
                <a:gd name="connsiteX15" fmla="*/ 176212 w 678656"/>
                <a:gd name="connsiteY15" fmla="*/ 45244 h 933450"/>
                <a:gd name="connsiteX16" fmla="*/ 171450 w 678656"/>
                <a:gd name="connsiteY16" fmla="*/ 28575 h 933450"/>
                <a:gd name="connsiteX17" fmla="*/ 176212 w 678656"/>
                <a:gd name="connsiteY17" fmla="*/ 11906 h 933450"/>
                <a:gd name="connsiteX18" fmla="*/ 190500 w 678656"/>
                <a:gd name="connsiteY18" fmla="*/ 4762 h 933450"/>
                <a:gd name="connsiteX19" fmla="*/ 245269 w 678656"/>
                <a:gd name="connsiteY19" fmla="*/ 0 h 933450"/>
                <a:gd name="connsiteX20" fmla="*/ 311944 w 678656"/>
                <a:gd name="connsiteY20" fmla="*/ 11906 h 933450"/>
                <a:gd name="connsiteX21" fmla="*/ 381000 w 678656"/>
                <a:gd name="connsiteY21" fmla="*/ 33337 h 933450"/>
                <a:gd name="connsiteX22" fmla="*/ 442912 w 678656"/>
                <a:gd name="connsiteY22" fmla="*/ 57150 h 933450"/>
                <a:gd name="connsiteX23" fmla="*/ 500062 w 678656"/>
                <a:gd name="connsiteY23" fmla="*/ 88106 h 933450"/>
                <a:gd name="connsiteX24" fmla="*/ 550069 w 678656"/>
                <a:gd name="connsiteY24" fmla="*/ 121444 h 933450"/>
                <a:gd name="connsiteX25" fmla="*/ 583406 w 678656"/>
                <a:gd name="connsiteY25" fmla="*/ 142875 h 933450"/>
                <a:gd name="connsiteX26" fmla="*/ 616744 w 678656"/>
                <a:gd name="connsiteY26" fmla="*/ 169069 h 933450"/>
                <a:gd name="connsiteX27" fmla="*/ 650081 w 678656"/>
                <a:gd name="connsiteY27" fmla="*/ 204787 h 933450"/>
                <a:gd name="connsiteX28" fmla="*/ 671512 w 678656"/>
                <a:gd name="connsiteY28" fmla="*/ 242887 h 933450"/>
                <a:gd name="connsiteX29" fmla="*/ 678656 w 678656"/>
                <a:gd name="connsiteY29" fmla="*/ 271462 h 933450"/>
                <a:gd name="connsiteX30" fmla="*/ 673894 w 678656"/>
                <a:gd name="connsiteY30" fmla="*/ 290512 h 933450"/>
                <a:gd name="connsiteX31" fmla="*/ 664369 w 678656"/>
                <a:gd name="connsiteY31" fmla="*/ 309562 h 933450"/>
                <a:gd name="connsiteX32" fmla="*/ 638175 w 678656"/>
                <a:gd name="connsiteY32" fmla="*/ 321469 h 933450"/>
                <a:gd name="connsiteX33" fmla="*/ 592931 w 678656"/>
                <a:gd name="connsiteY33" fmla="*/ 338137 h 933450"/>
                <a:gd name="connsiteX34" fmla="*/ 545306 w 678656"/>
                <a:gd name="connsiteY34" fmla="*/ 369094 h 933450"/>
                <a:gd name="connsiteX35" fmla="*/ 464344 w 678656"/>
                <a:gd name="connsiteY35" fmla="*/ 459581 h 933450"/>
                <a:gd name="connsiteX36" fmla="*/ 316706 w 678656"/>
                <a:gd name="connsiteY36" fmla="*/ 62388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78656" h="933450">
                  <a:moveTo>
                    <a:pt x="316706" y="623887"/>
                  </a:moveTo>
                  <a:lnTo>
                    <a:pt x="42862" y="928687"/>
                  </a:lnTo>
                  <a:lnTo>
                    <a:pt x="0" y="933450"/>
                  </a:lnTo>
                  <a:lnTo>
                    <a:pt x="61912" y="783431"/>
                  </a:lnTo>
                  <a:lnTo>
                    <a:pt x="166687" y="564356"/>
                  </a:lnTo>
                  <a:lnTo>
                    <a:pt x="235744" y="411956"/>
                  </a:lnTo>
                  <a:lnTo>
                    <a:pt x="273844" y="333375"/>
                  </a:lnTo>
                  <a:lnTo>
                    <a:pt x="285750" y="314325"/>
                  </a:lnTo>
                  <a:lnTo>
                    <a:pt x="297656" y="295275"/>
                  </a:lnTo>
                  <a:lnTo>
                    <a:pt x="304800" y="266700"/>
                  </a:lnTo>
                  <a:lnTo>
                    <a:pt x="307181" y="230981"/>
                  </a:lnTo>
                  <a:lnTo>
                    <a:pt x="300037" y="192881"/>
                  </a:lnTo>
                  <a:lnTo>
                    <a:pt x="276225" y="150019"/>
                  </a:lnTo>
                  <a:lnTo>
                    <a:pt x="223837" y="92869"/>
                  </a:lnTo>
                  <a:lnTo>
                    <a:pt x="188119" y="59531"/>
                  </a:lnTo>
                  <a:lnTo>
                    <a:pt x="176212" y="45244"/>
                  </a:lnTo>
                  <a:lnTo>
                    <a:pt x="171450" y="28575"/>
                  </a:lnTo>
                  <a:lnTo>
                    <a:pt x="176212" y="11906"/>
                  </a:lnTo>
                  <a:lnTo>
                    <a:pt x="190500" y="4762"/>
                  </a:lnTo>
                  <a:lnTo>
                    <a:pt x="245269" y="0"/>
                  </a:lnTo>
                  <a:lnTo>
                    <a:pt x="311944" y="11906"/>
                  </a:lnTo>
                  <a:lnTo>
                    <a:pt x="381000" y="33337"/>
                  </a:lnTo>
                  <a:lnTo>
                    <a:pt x="442912" y="57150"/>
                  </a:lnTo>
                  <a:lnTo>
                    <a:pt x="500062" y="88106"/>
                  </a:lnTo>
                  <a:lnTo>
                    <a:pt x="550069" y="121444"/>
                  </a:lnTo>
                  <a:lnTo>
                    <a:pt x="583406" y="142875"/>
                  </a:lnTo>
                  <a:lnTo>
                    <a:pt x="616744" y="169069"/>
                  </a:lnTo>
                  <a:lnTo>
                    <a:pt x="650081" y="204787"/>
                  </a:lnTo>
                  <a:lnTo>
                    <a:pt x="671512" y="242887"/>
                  </a:lnTo>
                  <a:lnTo>
                    <a:pt x="678656" y="271462"/>
                  </a:lnTo>
                  <a:lnTo>
                    <a:pt x="673894" y="290512"/>
                  </a:lnTo>
                  <a:lnTo>
                    <a:pt x="664369" y="309562"/>
                  </a:lnTo>
                  <a:lnTo>
                    <a:pt x="638175" y="321469"/>
                  </a:lnTo>
                  <a:lnTo>
                    <a:pt x="592931" y="338137"/>
                  </a:lnTo>
                  <a:lnTo>
                    <a:pt x="545306" y="369094"/>
                  </a:lnTo>
                  <a:lnTo>
                    <a:pt x="464344" y="459581"/>
                  </a:lnTo>
                  <a:lnTo>
                    <a:pt x="316706" y="623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6CF61BA7-7F83-445A-8EA2-67848919D848}"/>
                </a:ext>
              </a:extLst>
            </p:cNvPr>
            <p:cNvSpPr/>
            <p:nvPr/>
          </p:nvSpPr>
          <p:spPr>
            <a:xfrm>
              <a:off x="6908801" y="3621088"/>
              <a:ext cx="544513" cy="876300"/>
            </a:xfrm>
            <a:custGeom>
              <a:avLst/>
              <a:gdLst>
                <a:gd name="connsiteX0" fmla="*/ 221457 w 545307"/>
                <a:gd name="connsiteY0" fmla="*/ 500063 h 876300"/>
                <a:gd name="connsiteX1" fmla="*/ 109538 w 545307"/>
                <a:gd name="connsiteY1" fmla="*/ 252413 h 876300"/>
                <a:gd name="connsiteX2" fmla="*/ 42863 w 545307"/>
                <a:gd name="connsiteY2" fmla="*/ 109538 h 876300"/>
                <a:gd name="connsiteX3" fmla="*/ 19050 w 545307"/>
                <a:gd name="connsiteY3" fmla="*/ 66675 h 876300"/>
                <a:gd name="connsiteX4" fmla="*/ 4763 w 545307"/>
                <a:gd name="connsiteY4" fmla="*/ 40482 h 876300"/>
                <a:gd name="connsiteX5" fmla="*/ 0 w 545307"/>
                <a:gd name="connsiteY5" fmla="*/ 23813 h 876300"/>
                <a:gd name="connsiteX6" fmla="*/ 2382 w 545307"/>
                <a:gd name="connsiteY6" fmla="*/ 7144 h 876300"/>
                <a:gd name="connsiteX7" fmla="*/ 11907 w 545307"/>
                <a:gd name="connsiteY7" fmla="*/ 0 h 876300"/>
                <a:gd name="connsiteX8" fmla="*/ 33338 w 545307"/>
                <a:gd name="connsiteY8" fmla="*/ 7144 h 876300"/>
                <a:gd name="connsiteX9" fmla="*/ 88107 w 545307"/>
                <a:gd name="connsiteY9" fmla="*/ 61913 h 876300"/>
                <a:gd name="connsiteX10" fmla="*/ 211932 w 545307"/>
                <a:gd name="connsiteY10" fmla="*/ 178594 h 876300"/>
                <a:gd name="connsiteX11" fmla="*/ 340519 w 545307"/>
                <a:gd name="connsiteY11" fmla="*/ 307182 h 876300"/>
                <a:gd name="connsiteX12" fmla="*/ 447675 w 545307"/>
                <a:gd name="connsiteY12" fmla="*/ 421482 h 876300"/>
                <a:gd name="connsiteX13" fmla="*/ 459582 w 545307"/>
                <a:gd name="connsiteY13" fmla="*/ 440532 h 876300"/>
                <a:gd name="connsiteX14" fmla="*/ 478632 w 545307"/>
                <a:gd name="connsiteY14" fmla="*/ 471488 h 876300"/>
                <a:gd name="connsiteX15" fmla="*/ 502444 w 545307"/>
                <a:gd name="connsiteY15" fmla="*/ 526257 h 876300"/>
                <a:gd name="connsiteX16" fmla="*/ 519113 w 545307"/>
                <a:gd name="connsiteY16" fmla="*/ 569119 h 876300"/>
                <a:gd name="connsiteX17" fmla="*/ 533400 w 545307"/>
                <a:gd name="connsiteY17" fmla="*/ 619125 h 876300"/>
                <a:gd name="connsiteX18" fmla="*/ 542925 w 545307"/>
                <a:gd name="connsiteY18" fmla="*/ 657225 h 876300"/>
                <a:gd name="connsiteX19" fmla="*/ 545307 w 545307"/>
                <a:gd name="connsiteY19" fmla="*/ 704850 h 876300"/>
                <a:gd name="connsiteX20" fmla="*/ 538163 w 545307"/>
                <a:gd name="connsiteY20" fmla="*/ 757238 h 876300"/>
                <a:gd name="connsiteX21" fmla="*/ 528638 w 545307"/>
                <a:gd name="connsiteY21" fmla="*/ 807244 h 876300"/>
                <a:gd name="connsiteX22" fmla="*/ 516732 w 545307"/>
                <a:gd name="connsiteY22" fmla="*/ 842963 h 876300"/>
                <a:gd name="connsiteX23" fmla="*/ 507207 w 545307"/>
                <a:gd name="connsiteY23" fmla="*/ 862013 h 876300"/>
                <a:gd name="connsiteX24" fmla="*/ 490538 w 545307"/>
                <a:gd name="connsiteY24" fmla="*/ 873919 h 876300"/>
                <a:gd name="connsiteX25" fmla="*/ 473869 w 545307"/>
                <a:gd name="connsiteY25" fmla="*/ 876300 h 876300"/>
                <a:gd name="connsiteX26" fmla="*/ 442913 w 545307"/>
                <a:gd name="connsiteY26" fmla="*/ 869157 h 876300"/>
                <a:gd name="connsiteX27" fmla="*/ 392907 w 545307"/>
                <a:gd name="connsiteY27" fmla="*/ 840582 h 876300"/>
                <a:gd name="connsiteX28" fmla="*/ 340519 w 545307"/>
                <a:gd name="connsiteY28" fmla="*/ 788194 h 876300"/>
                <a:gd name="connsiteX29" fmla="*/ 307182 w 545307"/>
                <a:gd name="connsiteY29" fmla="*/ 704850 h 876300"/>
                <a:gd name="connsiteX30" fmla="*/ 221457 w 545307"/>
                <a:gd name="connsiteY30" fmla="*/ 5000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5307" h="876300">
                  <a:moveTo>
                    <a:pt x="221457" y="500063"/>
                  </a:moveTo>
                  <a:lnTo>
                    <a:pt x="109538" y="252413"/>
                  </a:lnTo>
                  <a:lnTo>
                    <a:pt x="42863" y="109538"/>
                  </a:lnTo>
                  <a:lnTo>
                    <a:pt x="19050" y="66675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3338" y="7144"/>
                  </a:lnTo>
                  <a:lnTo>
                    <a:pt x="88107" y="61913"/>
                  </a:lnTo>
                  <a:lnTo>
                    <a:pt x="211932" y="178594"/>
                  </a:lnTo>
                  <a:lnTo>
                    <a:pt x="340519" y="307182"/>
                  </a:lnTo>
                  <a:lnTo>
                    <a:pt x="447675" y="421482"/>
                  </a:lnTo>
                  <a:lnTo>
                    <a:pt x="459582" y="440532"/>
                  </a:lnTo>
                  <a:lnTo>
                    <a:pt x="478632" y="471488"/>
                  </a:lnTo>
                  <a:lnTo>
                    <a:pt x="502444" y="526257"/>
                  </a:lnTo>
                  <a:lnTo>
                    <a:pt x="519113" y="569119"/>
                  </a:lnTo>
                  <a:lnTo>
                    <a:pt x="533400" y="619125"/>
                  </a:lnTo>
                  <a:lnTo>
                    <a:pt x="542925" y="657225"/>
                  </a:lnTo>
                  <a:lnTo>
                    <a:pt x="545307" y="704850"/>
                  </a:lnTo>
                  <a:lnTo>
                    <a:pt x="538163" y="757238"/>
                  </a:lnTo>
                  <a:lnTo>
                    <a:pt x="528638" y="807244"/>
                  </a:lnTo>
                  <a:lnTo>
                    <a:pt x="516732" y="842963"/>
                  </a:lnTo>
                  <a:lnTo>
                    <a:pt x="507207" y="862013"/>
                  </a:lnTo>
                  <a:lnTo>
                    <a:pt x="490538" y="873919"/>
                  </a:lnTo>
                  <a:lnTo>
                    <a:pt x="473869" y="876300"/>
                  </a:lnTo>
                  <a:lnTo>
                    <a:pt x="442913" y="869157"/>
                  </a:lnTo>
                  <a:lnTo>
                    <a:pt x="392907" y="840582"/>
                  </a:lnTo>
                  <a:lnTo>
                    <a:pt x="340519" y="788194"/>
                  </a:lnTo>
                  <a:lnTo>
                    <a:pt x="307182" y="704850"/>
                  </a:lnTo>
                  <a:lnTo>
                    <a:pt x="22145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1">
              <a:extLst>
                <a:ext uri="{FF2B5EF4-FFF2-40B4-BE49-F238E27FC236}">
                  <a16:creationId xmlns:a16="http://schemas.microsoft.com/office/drawing/2014/main" id="{102C1299-F79B-4743-A27E-D0B6C2ABEB33}"/>
                </a:ext>
              </a:extLst>
            </p:cNvPr>
            <p:cNvSpPr/>
            <p:nvPr/>
          </p:nvSpPr>
          <p:spPr>
            <a:xfrm>
              <a:off x="3976689" y="4303712"/>
              <a:ext cx="1169987" cy="823913"/>
            </a:xfrm>
            <a:custGeom>
              <a:avLst/>
              <a:gdLst>
                <a:gd name="connsiteX0" fmla="*/ 373856 w 1169193"/>
                <a:gd name="connsiteY0" fmla="*/ 271463 h 823913"/>
                <a:gd name="connsiteX1" fmla="*/ 88106 w 1169193"/>
                <a:gd name="connsiteY1" fmla="*/ 323850 h 823913"/>
                <a:gd name="connsiteX2" fmla="*/ 0 w 1169193"/>
                <a:gd name="connsiteY2" fmla="*/ 209550 h 823913"/>
                <a:gd name="connsiteX3" fmla="*/ 259556 w 1169193"/>
                <a:gd name="connsiteY3" fmla="*/ 171450 h 823913"/>
                <a:gd name="connsiteX4" fmla="*/ 495300 w 1169193"/>
                <a:gd name="connsiteY4" fmla="*/ 126206 h 823913"/>
                <a:gd name="connsiteX5" fmla="*/ 797718 w 1169193"/>
                <a:gd name="connsiteY5" fmla="*/ 45244 h 823913"/>
                <a:gd name="connsiteX6" fmla="*/ 819150 w 1169193"/>
                <a:gd name="connsiteY6" fmla="*/ 26194 h 823913"/>
                <a:gd name="connsiteX7" fmla="*/ 838200 w 1169193"/>
                <a:gd name="connsiteY7" fmla="*/ 14288 h 823913"/>
                <a:gd name="connsiteX8" fmla="*/ 859631 w 1169193"/>
                <a:gd name="connsiteY8" fmla="*/ 4763 h 823913"/>
                <a:gd name="connsiteX9" fmla="*/ 881062 w 1169193"/>
                <a:gd name="connsiteY9" fmla="*/ 0 h 823913"/>
                <a:gd name="connsiteX10" fmla="*/ 921543 w 1169193"/>
                <a:gd name="connsiteY10" fmla="*/ 4763 h 823913"/>
                <a:gd name="connsiteX11" fmla="*/ 1002506 w 1169193"/>
                <a:gd name="connsiteY11" fmla="*/ 40481 h 823913"/>
                <a:gd name="connsiteX12" fmla="*/ 1085850 w 1169193"/>
                <a:gd name="connsiteY12" fmla="*/ 92869 h 823913"/>
                <a:gd name="connsiteX13" fmla="*/ 1131093 w 1169193"/>
                <a:gd name="connsiteY13" fmla="*/ 128588 h 823913"/>
                <a:gd name="connsiteX14" fmla="*/ 1157287 w 1169193"/>
                <a:gd name="connsiteY14" fmla="*/ 159544 h 823913"/>
                <a:gd name="connsiteX15" fmla="*/ 1169193 w 1169193"/>
                <a:gd name="connsiteY15" fmla="*/ 183356 h 823913"/>
                <a:gd name="connsiteX16" fmla="*/ 1169193 w 1169193"/>
                <a:gd name="connsiteY16" fmla="*/ 209550 h 823913"/>
                <a:gd name="connsiteX17" fmla="*/ 1150143 w 1169193"/>
                <a:gd name="connsiteY17" fmla="*/ 235744 h 823913"/>
                <a:gd name="connsiteX18" fmla="*/ 1112043 w 1169193"/>
                <a:gd name="connsiteY18" fmla="*/ 254794 h 823913"/>
                <a:gd name="connsiteX19" fmla="*/ 1081087 w 1169193"/>
                <a:gd name="connsiteY19" fmla="*/ 283369 h 823913"/>
                <a:gd name="connsiteX20" fmla="*/ 1062037 w 1169193"/>
                <a:gd name="connsiteY20" fmla="*/ 326231 h 823913"/>
                <a:gd name="connsiteX21" fmla="*/ 1045368 w 1169193"/>
                <a:gd name="connsiteY21" fmla="*/ 404813 h 823913"/>
                <a:gd name="connsiteX22" fmla="*/ 1004887 w 1169193"/>
                <a:gd name="connsiteY22" fmla="*/ 621506 h 823913"/>
                <a:gd name="connsiteX23" fmla="*/ 969168 w 1169193"/>
                <a:gd name="connsiteY23" fmla="*/ 788194 h 823913"/>
                <a:gd name="connsiteX24" fmla="*/ 964406 w 1169193"/>
                <a:gd name="connsiteY24" fmla="*/ 823913 h 823913"/>
                <a:gd name="connsiteX25" fmla="*/ 807243 w 1169193"/>
                <a:gd name="connsiteY25" fmla="*/ 783431 h 823913"/>
                <a:gd name="connsiteX26" fmla="*/ 828675 w 1169193"/>
                <a:gd name="connsiteY26" fmla="*/ 390525 h 823913"/>
                <a:gd name="connsiteX27" fmla="*/ 838200 w 1169193"/>
                <a:gd name="connsiteY27" fmla="*/ 250031 h 823913"/>
                <a:gd name="connsiteX28" fmla="*/ 838200 w 1169193"/>
                <a:gd name="connsiteY28" fmla="*/ 216694 h 823913"/>
                <a:gd name="connsiteX29" fmla="*/ 838200 w 1169193"/>
                <a:gd name="connsiteY29" fmla="*/ 192881 h 823913"/>
                <a:gd name="connsiteX30" fmla="*/ 823912 w 1169193"/>
                <a:gd name="connsiteY30" fmla="*/ 178594 h 823913"/>
                <a:gd name="connsiteX31" fmla="*/ 790575 w 1169193"/>
                <a:gd name="connsiteY31" fmla="*/ 171450 h 823913"/>
                <a:gd name="connsiteX32" fmla="*/ 735806 w 1169193"/>
                <a:gd name="connsiteY32" fmla="*/ 183356 h 823913"/>
                <a:gd name="connsiteX33" fmla="*/ 373856 w 1169193"/>
                <a:gd name="connsiteY33" fmla="*/ 27146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9193" h="823913">
                  <a:moveTo>
                    <a:pt x="373856" y="271463"/>
                  </a:moveTo>
                  <a:lnTo>
                    <a:pt x="88106" y="323850"/>
                  </a:lnTo>
                  <a:lnTo>
                    <a:pt x="0" y="209550"/>
                  </a:lnTo>
                  <a:lnTo>
                    <a:pt x="259556" y="171450"/>
                  </a:lnTo>
                  <a:lnTo>
                    <a:pt x="495300" y="126206"/>
                  </a:lnTo>
                  <a:lnTo>
                    <a:pt x="797718" y="45244"/>
                  </a:lnTo>
                  <a:lnTo>
                    <a:pt x="819150" y="26194"/>
                  </a:lnTo>
                  <a:lnTo>
                    <a:pt x="838200" y="14288"/>
                  </a:lnTo>
                  <a:lnTo>
                    <a:pt x="859631" y="4763"/>
                  </a:lnTo>
                  <a:lnTo>
                    <a:pt x="881062" y="0"/>
                  </a:lnTo>
                  <a:lnTo>
                    <a:pt x="921543" y="4763"/>
                  </a:lnTo>
                  <a:lnTo>
                    <a:pt x="1002506" y="40481"/>
                  </a:lnTo>
                  <a:lnTo>
                    <a:pt x="1085850" y="92869"/>
                  </a:lnTo>
                  <a:lnTo>
                    <a:pt x="1131093" y="128588"/>
                  </a:lnTo>
                  <a:lnTo>
                    <a:pt x="1157287" y="159544"/>
                  </a:lnTo>
                  <a:lnTo>
                    <a:pt x="1169193" y="183356"/>
                  </a:lnTo>
                  <a:lnTo>
                    <a:pt x="1169193" y="209550"/>
                  </a:lnTo>
                  <a:lnTo>
                    <a:pt x="1150143" y="235744"/>
                  </a:lnTo>
                  <a:lnTo>
                    <a:pt x="1112043" y="254794"/>
                  </a:lnTo>
                  <a:lnTo>
                    <a:pt x="1081087" y="283369"/>
                  </a:lnTo>
                  <a:lnTo>
                    <a:pt x="1062037" y="326231"/>
                  </a:lnTo>
                  <a:lnTo>
                    <a:pt x="1045368" y="404813"/>
                  </a:lnTo>
                  <a:lnTo>
                    <a:pt x="1004887" y="621506"/>
                  </a:lnTo>
                  <a:lnTo>
                    <a:pt x="969168" y="788194"/>
                  </a:lnTo>
                  <a:lnTo>
                    <a:pt x="964406" y="823913"/>
                  </a:lnTo>
                  <a:lnTo>
                    <a:pt x="807243" y="783431"/>
                  </a:lnTo>
                  <a:lnTo>
                    <a:pt x="828675" y="390525"/>
                  </a:lnTo>
                  <a:lnTo>
                    <a:pt x="838200" y="250031"/>
                  </a:lnTo>
                  <a:lnTo>
                    <a:pt x="838200" y="216694"/>
                  </a:lnTo>
                  <a:lnTo>
                    <a:pt x="838200" y="192881"/>
                  </a:lnTo>
                  <a:lnTo>
                    <a:pt x="823912" y="178594"/>
                  </a:lnTo>
                  <a:lnTo>
                    <a:pt x="790575" y="171450"/>
                  </a:lnTo>
                  <a:lnTo>
                    <a:pt x="735806" y="183356"/>
                  </a:lnTo>
                  <a:lnTo>
                    <a:pt x="373856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2">
              <a:extLst>
                <a:ext uri="{FF2B5EF4-FFF2-40B4-BE49-F238E27FC236}">
                  <a16:creationId xmlns:a16="http://schemas.microsoft.com/office/drawing/2014/main" id="{BAE32A8D-DFD6-45EA-837F-B498093A0D84}"/>
                </a:ext>
              </a:extLst>
            </p:cNvPr>
            <p:cNvSpPr/>
            <p:nvPr/>
          </p:nvSpPr>
          <p:spPr>
            <a:xfrm>
              <a:off x="4127500" y="5016500"/>
              <a:ext cx="820738" cy="339725"/>
            </a:xfrm>
            <a:custGeom>
              <a:avLst/>
              <a:gdLst>
                <a:gd name="connsiteX0" fmla="*/ 364332 w 821532"/>
                <a:gd name="connsiteY0" fmla="*/ 216694 h 340519"/>
                <a:gd name="connsiteX1" fmla="*/ 54769 w 821532"/>
                <a:gd name="connsiteY1" fmla="*/ 340519 h 340519"/>
                <a:gd name="connsiteX2" fmla="*/ 0 w 821532"/>
                <a:gd name="connsiteY2" fmla="*/ 190500 h 340519"/>
                <a:gd name="connsiteX3" fmla="*/ 138113 w 821532"/>
                <a:gd name="connsiteY3" fmla="*/ 142875 h 340519"/>
                <a:gd name="connsiteX4" fmla="*/ 278607 w 821532"/>
                <a:gd name="connsiteY4" fmla="*/ 100012 h 340519"/>
                <a:gd name="connsiteX5" fmla="*/ 397669 w 821532"/>
                <a:gd name="connsiteY5" fmla="*/ 66675 h 340519"/>
                <a:gd name="connsiteX6" fmla="*/ 571500 w 821532"/>
                <a:gd name="connsiteY6" fmla="*/ 26194 h 340519"/>
                <a:gd name="connsiteX7" fmla="*/ 685800 w 821532"/>
                <a:gd name="connsiteY7" fmla="*/ 0 h 340519"/>
                <a:gd name="connsiteX8" fmla="*/ 819150 w 821532"/>
                <a:gd name="connsiteY8" fmla="*/ 69056 h 340519"/>
                <a:gd name="connsiteX9" fmla="*/ 821532 w 821532"/>
                <a:gd name="connsiteY9" fmla="*/ 97631 h 340519"/>
                <a:gd name="connsiteX10" fmla="*/ 814388 w 821532"/>
                <a:gd name="connsiteY10" fmla="*/ 128587 h 340519"/>
                <a:gd name="connsiteX11" fmla="*/ 797719 w 821532"/>
                <a:gd name="connsiteY11" fmla="*/ 152400 h 340519"/>
                <a:gd name="connsiteX12" fmla="*/ 783432 w 821532"/>
                <a:gd name="connsiteY12" fmla="*/ 161925 h 340519"/>
                <a:gd name="connsiteX13" fmla="*/ 740569 w 821532"/>
                <a:gd name="connsiteY13" fmla="*/ 161925 h 340519"/>
                <a:gd name="connsiteX14" fmla="*/ 616744 w 821532"/>
                <a:gd name="connsiteY14" fmla="*/ 159544 h 340519"/>
                <a:gd name="connsiteX15" fmla="*/ 561975 w 821532"/>
                <a:gd name="connsiteY15" fmla="*/ 164306 h 340519"/>
                <a:gd name="connsiteX16" fmla="*/ 426244 w 821532"/>
                <a:gd name="connsiteY16" fmla="*/ 197644 h 340519"/>
                <a:gd name="connsiteX17" fmla="*/ 364332 w 821532"/>
                <a:gd name="connsiteY17" fmla="*/ 2166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1532" h="340519">
                  <a:moveTo>
                    <a:pt x="364332" y="216694"/>
                  </a:moveTo>
                  <a:lnTo>
                    <a:pt x="54769" y="340519"/>
                  </a:lnTo>
                  <a:lnTo>
                    <a:pt x="0" y="190500"/>
                  </a:lnTo>
                  <a:lnTo>
                    <a:pt x="138113" y="142875"/>
                  </a:lnTo>
                  <a:lnTo>
                    <a:pt x="278607" y="100012"/>
                  </a:lnTo>
                  <a:lnTo>
                    <a:pt x="397669" y="66675"/>
                  </a:lnTo>
                  <a:lnTo>
                    <a:pt x="571500" y="26194"/>
                  </a:lnTo>
                  <a:lnTo>
                    <a:pt x="685800" y="0"/>
                  </a:lnTo>
                  <a:lnTo>
                    <a:pt x="819150" y="69056"/>
                  </a:lnTo>
                  <a:lnTo>
                    <a:pt x="821532" y="97631"/>
                  </a:lnTo>
                  <a:lnTo>
                    <a:pt x="814388" y="128587"/>
                  </a:lnTo>
                  <a:lnTo>
                    <a:pt x="797719" y="152400"/>
                  </a:lnTo>
                  <a:lnTo>
                    <a:pt x="783432" y="161925"/>
                  </a:lnTo>
                  <a:lnTo>
                    <a:pt x="740569" y="161925"/>
                  </a:lnTo>
                  <a:lnTo>
                    <a:pt x="616744" y="159544"/>
                  </a:lnTo>
                  <a:lnTo>
                    <a:pt x="561975" y="164306"/>
                  </a:lnTo>
                  <a:lnTo>
                    <a:pt x="426244" y="197644"/>
                  </a:lnTo>
                  <a:lnTo>
                    <a:pt x="364332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5">
              <a:extLst>
                <a:ext uri="{FF2B5EF4-FFF2-40B4-BE49-F238E27FC236}">
                  <a16:creationId xmlns:a16="http://schemas.microsoft.com/office/drawing/2014/main" id="{0B075B4F-CFB7-4D3A-940F-7A7503165B97}"/>
                </a:ext>
              </a:extLst>
            </p:cNvPr>
            <p:cNvSpPr/>
            <p:nvPr/>
          </p:nvSpPr>
          <p:spPr>
            <a:xfrm rot="16200000">
              <a:off x="4488657" y="3004345"/>
              <a:ext cx="1916113" cy="352425"/>
            </a:xfrm>
            <a:custGeom>
              <a:avLst/>
              <a:gdLst>
                <a:gd name="connsiteX0" fmla="*/ 1407319 w 1916906"/>
                <a:gd name="connsiteY0" fmla="*/ 347662 h 352425"/>
                <a:gd name="connsiteX1" fmla="*/ 1073944 w 1916906"/>
                <a:gd name="connsiteY1" fmla="*/ 350043 h 352425"/>
                <a:gd name="connsiteX2" fmla="*/ 764381 w 1916906"/>
                <a:gd name="connsiteY2" fmla="*/ 350043 h 352425"/>
                <a:gd name="connsiteX3" fmla="*/ 628650 w 1916906"/>
                <a:gd name="connsiteY3" fmla="*/ 347662 h 352425"/>
                <a:gd name="connsiteX4" fmla="*/ 80963 w 1916906"/>
                <a:gd name="connsiteY4" fmla="*/ 326231 h 352425"/>
                <a:gd name="connsiteX5" fmla="*/ 0 w 1916906"/>
                <a:gd name="connsiteY5" fmla="*/ 128587 h 352425"/>
                <a:gd name="connsiteX6" fmla="*/ 311944 w 1916906"/>
                <a:gd name="connsiteY6" fmla="*/ 123825 h 352425"/>
                <a:gd name="connsiteX7" fmla="*/ 916781 w 1916906"/>
                <a:gd name="connsiteY7" fmla="*/ 123825 h 352425"/>
                <a:gd name="connsiteX8" fmla="*/ 1323975 w 1916906"/>
                <a:gd name="connsiteY8" fmla="*/ 123825 h 352425"/>
                <a:gd name="connsiteX9" fmla="*/ 1654969 w 1916906"/>
                <a:gd name="connsiteY9" fmla="*/ 123825 h 352425"/>
                <a:gd name="connsiteX10" fmla="*/ 1702594 w 1916906"/>
                <a:gd name="connsiteY10" fmla="*/ 116681 h 352425"/>
                <a:gd name="connsiteX11" fmla="*/ 1750219 w 1916906"/>
                <a:gd name="connsiteY11" fmla="*/ 102393 h 352425"/>
                <a:gd name="connsiteX12" fmla="*/ 1790700 w 1916906"/>
                <a:gd name="connsiteY12" fmla="*/ 80962 h 352425"/>
                <a:gd name="connsiteX13" fmla="*/ 1828800 w 1916906"/>
                <a:gd name="connsiteY13" fmla="*/ 54768 h 352425"/>
                <a:gd name="connsiteX14" fmla="*/ 1859756 w 1916906"/>
                <a:gd name="connsiteY14" fmla="*/ 26193 h 352425"/>
                <a:gd name="connsiteX15" fmla="*/ 1883569 w 1916906"/>
                <a:gd name="connsiteY15" fmla="*/ 7143 h 352425"/>
                <a:gd name="connsiteX16" fmla="*/ 1897856 w 1916906"/>
                <a:gd name="connsiteY16" fmla="*/ 0 h 352425"/>
                <a:gd name="connsiteX17" fmla="*/ 1912144 w 1916906"/>
                <a:gd name="connsiteY17" fmla="*/ 0 h 352425"/>
                <a:gd name="connsiteX18" fmla="*/ 1916906 w 1916906"/>
                <a:gd name="connsiteY18" fmla="*/ 14287 h 352425"/>
                <a:gd name="connsiteX19" fmla="*/ 1914525 w 1916906"/>
                <a:gd name="connsiteY19" fmla="*/ 50006 h 352425"/>
                <a:gd name="connsiteX20" fmla="*/ 1897856 w 1916906"/>
                <a:gd name="connsiteY20" fmla="*/ 121443 h 352425"/>
                <a:gd name="connsiteX21" fmla="*/ 1869281 w 1916906"/>
                <a:gd name="connsiteY21" fmla="*/ 221456 h 352425"/>
                <a:gd name="connsiteX22" fmla="*/ 1843088 w 1916906"/>
                <a:gd name="connsiteY22" fmla="*/ 338137 h 352425"/>
                <a:gd name="connsiteX23" fmla="*/ 1719263 w 1916906"/>
                <a:gd name="connsiteY23" fmla="*/ 352425 h 352425"/>
                <a:gd name="connsiteX24" fmla="*/ 1407319 w 1916906"/>
                <a:gd name="connsiteY24" fmla="*/ 3476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6906" h="352425">
                  <a:moveTo>
                    <a:pt x="1407319" y="347662"/>
                  </a:moveTo>
                  <a:lnTo>
                    <a:pt x="1073944" y="350043"/>
                  </a:lnTo>
                  <a:lnTo>
                    <a:pt x="764381" y="350043"/>
                  </a:lnTo>
                  <a:lnTo>
                    <a:pt x="628650" y="347662"/>
                  </a:lnTo>
                  <a:lnTo>
                    <a:pt x="80963" y="326231"/>
                  </a:lnTo>
                  <a:lnTo>
                    <a:pt x="0" y="128587"/>
                  </a:lnTo>
                  <a:lnTo>
                    <a:pt x="311944" y="123825"/>
                  </a:lnTo>
                  <a:lnTo>
                    <a:pt x="916781" y="123825"/>
                  </a:lnTo>
                  <a:lnTo>
                    <a:pt x="1323975" y="123825"/>
                  </a:lnTo>
                  <a:lnTo>
                    <a:pt x="1654969" y="123825"/>
                  </a:lnTo>
                  <a:lnTo>
                    <a:pt x="1702594" y="116681"/>
                  </a:lnTo>
                  <a:lnTo>
                    <a:pt x="1750219" y="102393"/>
                  </a:lnTo>
                  <a:lnTo>
                    <a:pt x="1790700" y="80962"/>
                  </a:lnTo>
                  <a:lnTo>
                    <a:pt x="1828800" y="54768"/>
                  </a:lnTo>
                  <a:lnTo>
                    <a:pt x="1859756" y="26193"/>
                  </a:lnTo>
                  <a:lnTo>
                    <a:pt x="1883569" y="7143"/>
                  </a:lnTo>
                  <a:lnTo>
                    <a:pt x="1897856" y="0"/>
                  </a:lnTo>
                  <a:lnTo>
                    <a:pt x="1912144" y="0"/>
                  </a:lnTo>
                  <a:lnTo>
                    <a:pt x="1916906" y="14287"/>
                  </a:lnTo>
                  <a:lnTo>
                    <a:pt x="1914525" y="50006"/>
                  </a:lnTo>
                  <a:lnTo>
                    <a:pt x="1897856" y="121443"/>
                  </a:lnTo>
                  <a:lnTo>
                    <a:pt x="1869281" y="221456"/>
                  </a:lnTo>
                  <a:lnTo>
                    <a:pt x="1843088" y="338137"/>
                  </a:lnTo>
                  <a:lnTo>
                    <a:pt x="1719263" y="352425"/>
                  </a:lnTo>
                  <a:lnTo>
                    <a:pt x="1407319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6">
              <a:extLst>
                <a:ext uri="{FF2B5EF4-FFF2-40B4-BE49-F238E27FC236}">
                  <a16:creationId xmlns:a16="http://schemas.microsoft.com/office/drawing/2014/main" id="{3D4F7FBB-28DD-4211-8B1F-5C73F97F3B59}"/>
                </a:ext>
              </a:extLst>
            </p:cNvPr>
            <p:cNvSpPr/>
            <p:nvPr/>
          </p:nvSpPr>
          <p:spPr>
            <a:xfrm rot="16200000">
              <a:off x="4202113" y="3367088"/>
              <a:ext cx="3778250" cy="1225550"/>
            </a:xfrm>
            <a:custGeom>
              <a:avLst/>
              <a:gdLst>
                <a:gd name="connsiteX0" fmla="*/ 1755775 w 3778250"/>
                <a:gd name="connsiteY0" fmla="*/ 1146175 h 1225550"/>
                <a:gd name="connsiteX1" fmla="*/ 1235075 w 3778250"/>
                <a:gd name="connsiteY1" fmla="*/ 1152525 h 1225550"/>
                <a:gd name="connsiteX2" fmla="*/ 990600 w 3778250"/>
                <a:gd name="connsiteY2" fmla="*/ 1158875 h 1225550"/>
                <a:gd name="connsiteX3" fmla="*/ 673100 w 3778250"/>
                <a:gd name="connsiteY3" fmla="*/ 1174750 h 1225550"/>
                <a:gd name="connsiteX4" fmla="*/ 422275 w 3778250"/>
                <a:gd name="connsiteY4" fmla="*/ 1190625 h 1225550"/>
                <a:gd name="connsiteX5" fmla="*/ 339725 w 3778250"/>
                <a:gd name="connsiteY5" fmla="*/ 1177925 h 1225550"/>
                <a:gd name="connsiteX6" fmla="*/ 244475 w 3778250"/>
                <a:gd name="connsiteY6" fmla="*/ 1149350 h 1225550"/>
                <a:gd name="connsiteX7" fmla="*/ 168275 w 3778250"/>
                <a:gd name="connsiteY7" fmla="*/ 1111250 h 1225550"/>
                <a:gd name="connsiteX8" fmla="*/ 101600 w 3778250"/>
                <a:gd name="connsiteY8" fmla="*/ 1073150 h 1225550"/>
                <a:gd name="connsiteX9" fmla="*/ 28575 w 3778250"/>
                <a:gd name="connsiteY9" fmla="*/ 1022350 h 1225550"/>
                <a:gd name="connsiteX10" fmla="*/ 6350 w 3778250"/>
                <a:gd name="connsiteY10" fmla="*/ 996950 h 1225550"/>
                <a:gd name="connsiteX11" fmla="*/ 0 w 3778250"/>
                <a:gd name="connsiteY11" fmla="*/ 965200 h 1225550"/>
                <a:gd name="connsiteX12" fmla="*/ 9525 w 3778250"/>
                <a:gd name="connsiteY12" fmla="*/ 939800 h 1225550"/>
                <a:gd name="connsiteX13" fmla="*/ 44450 w 3778250"/>
                <a:gd name="connsiteY13" fmla="*/ 911225 h 1225550"/>
                <a:gd name="connsiteX14" fmla="*/ 101600 w 3778250"/>
                <a:gd name="connsiteY14" fmla="*/ 869950 h 1225550"/>
                <a:gd name="connsiteX15" fmla="*/ 174625 w 3778250"/>
                <a:gd name="connsiteY15" fmla="*/ 809625 h 1225550"/>
                <a:gd name="connsiteX16" fmla="*/ 498475 w 3778250"/>
                <a:gd name="connsiteY16" fmla="*/ 917575 h 1225550"/>
                <a:gd name="connsiteX17" fmla="*/ 752475 w 3778250"/>
                <a:gd name="connsiteY17" fmla="*/ 920750 h 1225550"/>
                <a:gd name="connsiteX18" fmla="*/ 1416050 w 3778250"/>
                <a:gd name="connsiteY18" fmla="*/ 923925 h 1225550"/>
                <a:gd name="connsiteX19" fmla="*/ 1793875 w 3778250"/>
                <a:gd name="connsiteY19" fmla="*/ 923925 h 1225550"/>
                <a:gd name="connsiteX20" fmla="*/ 2136775 w 3778250"/>
                <a:gd name="connsiteY20" fmla="*/ 923925 h 1225550"/>
                <a:gd name="connsiteX21" fmla="*/ 2590800 w 3778250"/>
                <a:gd name="connsiteY21" fmla="*/ 920750 h 1225550"/>
                <a:gd name="connsiteX22" fmla="*/ 3051175 w 3778250"/>
                <a:gd name="connsiteY22" fmla="*/ 920750 h 1225550"/>
                <a:gd name="connsiteX23" fmla="*/ 3175000 w 3778250"/>
                <a:gd name="connsiteY23" fmla="*/ 901700 h 1225550"/>
                <a:gd name="connsiteX24" fmla="*/ 3473450 w 3778250"/>
                <a:gd name="connsiteY24" fmla="*/ 898525 h 1225550"/>
                <a:gd name="connsiteX25" fmla="*/ 3514725 w 3778250"/>
                <a:gd name="connsiteY25" fmla="*/ 898525 h 1225550"/>
                <a:gd name="connsiteX26" fmla="*/ 3540125 w 3778250"/>
                <a:gd name="connsiteY26" fmla="*/ 889000 h 1225550"/>
                <a:gd name="connsiteX27" fmla="*/ 3546475 w 3778250"/>
                <a:gd name="connsiteY27" fmla="*/ 876300 h 1225550"/>
                <a:gd name="connsiteX28" fmla="*/ 3552825 w 3778250"/>
                <a:gd name="connsiteY28" fmla="*/ 854075 h 1225550"/>
                <a:gd name="connsiteX29" fmla="*/ 3549650 w 3778250"/>
                <a:gd name="connsiteY29" fmla="*/ 809625 h 1225550"/>
                <a:gd name="connsiteX30" fmla="*/ 3505200 w 3778250"/>
                <a:gd name="connsiteY30" fmla="*/ 628650 h 1225550"/>
                <a:gd name="connsiteX31" fmla="*/ 3467100 w 3778250"/>
                <a:gd name="connsiteY31" fmla="*/ 457200 h 1225550"/>
                <a:gd name="connsiteX32" fmla="*/ 3441700 w 3778250"/>
                <a:gd name="connsiteY32" fmla="*/ 342900 h 1225550"/>
                <a:gd name="connsiteX33" fmla="*/ 3413125 w 3778250"/>
                <a:gd name="connsiteY33" fmla="*/ 95250 h 1225550"/>
                <a:gd name="connsiteX34" fmla="*/ 3581400 w 3778250"/>
                <a:gd name="connsiteY34" fmla="*/ 0 h 1225550"/>
                <a:gd name="connsiteX35" fmla="*/ 3568700 w 3778250"/>
                <a:gd name="connsiteY35" fmla="*/ 111125 h 1225550"/>
                <a:gd name="connsiteX36" fmla="*/ 3581400 w 3778250"/>
                <a:gd name="connsiteY36" fmla="*/ 263525 h 1225550"/>
                <a:gd name="connsiteX37" fmla="*/ 3619500 w 3778250"/>
                <a:gd name="connsiteY37" fmla="*/ 473075 h 1225550"/>
                <a:gd name="connsiteX38" fmla="*/ 3651250 w 3778250"/>
                <a:gd name="connsiteY38" fmla="*/ 587375 h 1225550"/>
                <a:gd name="connsiteX39" fmla="*/ 3679825 w 3778250"/>
                <a:gd name="connsiteY39" fmla="*/ 695325 h 1225550"/>
                <a:gd name="connsiteX40" fmla="*/ 3705225 w 3778250"/>
                <a:gd name="connsiteY40" fmla="*/ 790575 h 1225550"/>
                <a:gd name="connsiteX41" fmla="*/ 3736975 w 3778250"/>
                <a:gd name="connsiteY41" fmla="*/ 857250 h 1225550"/>
                <a:gd name="connsiteX42" fmla="*/ 3768725 w 3778250"/>
                <a:gd name="connsiteY42" fmla="*/ 927100 h 1225550"/>
                <a:gd name="connsiteX43" fmla="*/ 3775075 w 3778250"/>
                <a:gd name="connsiteY43" fmla="*/ 939800 h 1225550"/>
                <a:gd name="connsiteX44" fmla="*/ 3778250 w 3778250"/>
                <a:gd name="connsiteY44" fmla="*/ 955675 h 1225550"/>
                <a:gd name="connsiteX45" fmla="*/ 3756025 w 3778250"/>
                <a:gd name="connsiteY45" fmla="*/ 1031875 h 1225550"/>
                <a:gd name="connsiteX46" fmla="*/ 3711575 w 3778250"/>
                <a:gd name="connsiteY46" fmla="*/ 1123950 h 1225550"/>
                <a:gd name="connsiteX47" fmla="*/ 3676650 w 3778250"/>
                <a:gd name="connsiteY47" fmla="*/ 1177925 h 1225550"/>
                <a:gd name="connsiteX48" fmla="*/ 3641725 w 3778250"/>
                <a:gd name="connsiteY48" fmla="*/ 1212850 h 1225550"/>
                <a:gd name="connsiteX49" fmla="*/ 3606800 w 3778250"/>
                <a:gd name="connsiteY49" fmla="*/ 1225550 h 1225550"/>
                <a:gd name="connsiteX50" fmla="*/ 3581400 w 3778250"/>
                <a:gd name="connsiteY50" fmla="*/ 1225550 h 1225550"/>
                <a:gd name="connsiteX51" fmla="*/ 3549650 w 3778250"/>
                <a:gd name="connsiteY51" fmla="*/ 1212850 h 1225550"/>
                <a:gd name="connsiteX52" fmla="*/ 3489325 w 3778250"/>
                <a:gd name="connsiteY52" fmla="*/ 1181100 h 1225550"/>
                <a:gd name="connsiteX53" fmla="*/ 3425825 w 3778250"/>
                <a:gd name="connsiteY53" fmla="*/ 1155700 h 1225550"/>
                <a:gd name="connsiteX54" fmla="*/ 3359150 w 3778250"/>
                <a:gd name="connsiteY54" fmla="*/ 1146175 h 1225550"/>
                <a:gd name="connsiteX55" fmla="*/ 3140075 w 3778250"/>
                <a:gd name="connsiteY55" fmla="*/ 1146175 h 1225550"/>
                <a:gd name="connsiteX56" fmla="*/ 2403475 w 3778250"/>
                <a:gd name="connsiteY56" fmla="*/ 1146175 h 1225550"/>
                <a:gd name="connsiteX57" fmla="*/ 2139950 w 3778250"/>
                <a:gd name="connsiteY57" fmla="*/ 1149350 h 1225550"/>
                <a:gd name="connsiteX58" fmla="*/ 1755775 w 3778250"/>
                <a:gd name="connsiteY58" fmla="*/ 1146175 h 122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778250" h="1225550">
                  <a:moveTo>
                    <a:pt x="1755775" y="1146175"/>
                  </a:moveTo>
                  <a:lnTo>
                    <a:pt x="1235075" y="1152525"/>
                  </a:lnTo>
                  <a:lnTo>
                    <a:pt x="990600" y="1158875"/>
                  </a:lnTo>
                  <a:lnTo>
                    <a:pt x="673100" y="1174750"/>
                  </a:lnTo>
                  <a:lnTo>
                    <a:pt x="422275" y="1190625"/>
                  </a:lnTo>
                  <a:lnTo>
                    <a:pt x="339725" y="1177925"/>
                  </a:lnTo>
                  <a:lnTo>
                    <a:pt x="244475" y="1149350"/>
                  </a:lnTo>
                  <a:lnTo>
                    <a:pt x="168275" y="1111250"/>
                  </a:lnTo>
                  <a:lnTo>
                    <a:pt x="101600" y="1073150"/>
                  </a:lnTo>
                  <a:lnTo>
                    <a:pt x="28575" y="1022350"/>
                  </a:lnTo>
                  <a:lnTo>
                    <a:pt x="6350" y="996950"/>
                  </a:lnTo>
                  <a:lnTo>
                    <a:pt x="0" y="965200"/>
                  </a:lnTo>
                  <a:lnTo>
                    <a:pt x="9525" y="939800"/>
                  </a:lnTo>
                  <a:lnTo>
                    <a:pt x="44450" y="911225"/>
                  </a:lnTo>
                  <a:lnTo>
                    <a:pt x="101600" y="869950"/>
                  </a:lnTo>
                  <a:lnTo>
                    <a:pt x="174625" y="809625"/>
                  </a:lnTo>
                  <a:lnTo>
                    <a:pt x="498475" y="917575"/>
                  </a:lnTo>
                  <a:lnTo>
                    <a:pt x="752475" y="920750"/>
                  </a:lnTo>
                  <a:lnTo>
                    <a:pt x="1416050" y="923925"/>
                  </a:lnTo>
                  <a:lnTo>
                    <a:pt x="1793875" y="923925"/>
                  </a:lnTo>
                  <a:lnTo>
                    <a:pt x="2136775" y="923925"/>
                  </a:lnTo>
                  <a:lnTo>
                    <a:pt x="2590800" y="920750"/>
                  </a:lnTo>
                  <a:lnTo>
                    <a:pt x="3051175" y="920750"/>
                  </a:lnTo>
                  <a:lnTo>
                    <a:pt x="3175000" y="901700"/>
                  </a:lnTo>
                  <a:lnTo>
                    <a:pt x="3473450" y="898525"/>
                  </a:lnTo>
                  <a:lnTo>
                    <a:pt x="3514725" y="898525"/>
                  </a:lnTo>
                  <a:lnTo>
                    <a:pt x="3540125" y="889000"/>
                  </a:lnTo>
                  <a:lnTo>
                    <a:pt x="3546475" y="876300"/>
                  </a:lnTo>
                  <a:lnTo>
                    <a:pt x="3552825" y="854075"/>
                  </a:lnTo>
                  <a:lnTo>
                    <a:pt x="3549650" y="809625"/>
                  </a:lnTo>
                  <a:lnTo>
                    <a:pt x="3505200" y="628650"/>
                  </a:lnTo>
                  <a:lnTo>
                    <a:pt x="3467100" y="457200"/>
                  </a:lnTo>
                  <a:lnTo>
                    <a:pt x="3441700" y="342900"/>
                  </a:lnTo>
                  <a:lnTo>
                    <a:pt x="3413125" y="95250"/>
                  </a:lnTo>
                  <a:lnTo>
                    <a:pt x="3581400" y="0"/>
                  </a:lnTo>
                  <a:lnTo>
                    <a:pt x="3568700" y="111125"/>
                  </a:lnTo>
                  <a:lnTo>
                    <a:pt x="3581400" y="263525"/>
                  </a:lnTo>
                  <a:lnTo>
                    <a:pt x="3619500" y="473075"/>
                  </a:lnTo>
                  <a:lnTo>
                    <a:pt x="3651250" y="587375"/>
                  </a:lnTo>
                  <a:lnTo>
                    <a:pt x="3679825" y="695325"/>
                  </a:lnTo>
                  <a:lnTo>
                    <a:pt x="3705225" y="790575"/>
                  </a:lnTo>
                  <a:lnTo>
                    <a:pt x="3736975" y="857250"/>
                  </a:lnTo>
                  <a:lnTo>
                    <a:pt x="3768725" y="927100"/>
                  </a:lnTo>
                  <a:lnTo>
                    <a:pt x="3775075" y="939800"/>
                  </a:lnTo>
                  <a:lnTo>
                    <a:pt x="3778250" y="955675"/>
                  </a:lnTo>
                  <a:lnTo>
                    <a:pt x="3756025" y="1031875"/>
                  </a:lnTo>
                  <a:lnTo>
                    <a:pt x="3711575" y="1123950"/>
                  </a:lnTo>
                  <a:lnTo>
                    <a:pt x="3676650" y="1177925"/>
                  </a:lnTo>
                  <a:lnTo>
                    <a:pt x="3641725" y="1212850"/>
                  </a:lnTo>
                  <a:lnTo>
                    <a:pt x="3606800" y="1225550"/>
                  </a:lnTo>
                  <a:lnTo>
                    <a:pt x="3581400" y="1225550"/>
                  </a:lnTo>
                  <a:lnTo>
                    <a:pt x="3549650" y="1212850"/>
                  </a:lnTo>
                  <a:lnTo>
                    <a:pt x="3489325" y="1181100"/>
                  </a:lnTo>
                  <a:lnTo>
                    <a:pt x="3425825" y="1155700"/>
                  </a:lnTo>
                  <a:lnTo>
                    <a:pt x="3359150" y="1146175"/>
                  </a:lnTo>
                  <a:lnTo>
                    <a:pt x="3140075" y="1146175"/>
                  </a:lnTo>
                  <a:lnTo>
                    <a:pt x="2403475" y="1146175"/>
                  </a:lnTo>
                  <a:lnTo>
                    <a:pt x="2139950" y="1149350"/>
                  </a:lnTo>
                  <a:lnTo>
                    <a:pt x="1755775" y="1146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0">
              <a:extLst>
                <a:ext uri="{FF2B5EF4-FFF2-40B4-BE49-F238E27FC236}">
                  <a16:creationId xmlns:a16="http://schemas.microsoft.com/office/drawing/2014/main" id="{A12ADCFE-3D2A-41AB-8BDF-D4D9C95EABCD}"/>
                </a:ext>
              </a:extLst>
            </p:cNvPr>
            <p:cNvSpPr/>
            <p:nvPr/>
          </p:nvSpPr>
          <p:spPr>
            <a:xfrm>
              <a:off x="5719763" y="5211764"/>
              <a:ext cx="709612" cy="523875"/>
            </a:xfrm>
            <a:custGeom>
              <a:avLst/>
              <a:gdLst>
                <a:gd name="connsiteX0" fmla="*/ 271462 w 709612"/>
                <a:gd name="connsiteY0" fmla="*/ 90488 h 523875"/>
                <a:gd name="connsiteX1" fmla="*/ 557212 w 709612"/>
                <a:gd name="connsiteY1" fmla="*/ 200025 h 523875"/>
                <a:gd name="connsiteX2" fmla="*/ 595312 w 709612"/>
                <a:gd name="connsiteY2" fmla="*/ 214313 h 523875"/>
                <a:gd name="connsiteX3" fmla="*/ 631031 w 709612"/>
                <a:gd name="connsiteY3" fmla="*/ 216694 h 523875"/>
                <a:gd name="connsiteX4" fmla="*/ 650081 w 709612"/>
                <a:gd name="connsiteY4" fmla="*/ 204788 h 523875"/>
                <a:gd name="connsiteX5" fmla="*/ 709612 w 709612"/>
                <a:gd name="connsiteY5" fmla="*/ 95250 h 523875"/>
                <a:gd name="connsiteX6" fmla="*/ 631031 w 709612"/>
                <a:gd name="connsiteY6" fmla="*/ 523875 h 523875"/>
                <a:gd name="connsiteX7" fmla="*/ 571500 w 709612"/>
                <a:gd name="connsiteY7" fmla="*/ 485775 h 523875"/>
                <a:gd name="connsiteX8" fmla="*/ 500062 w 709612"/>
                <a:gd name="connsiteY8" fmla="*/ 407194 h 523875"/>
                <a:gd name="connsiteX9" fmla="*/ 409575 w 709612"/>
                <a:gd name="connsiteY9" fmla="*/ 321469 h 523875"/>
                <a:gd name="connsiteX10" fmla="*/ 285750 w 709612"/>
                <a:gd name="connsiteY10" fmla="*/ 228600 h 523875"/>
                <a:gd name="connsiteX11" fmla="*/ 157162 w 709612"/>
                <a:gd name="connsiteY11" fmla="*/ 138113 h 523875"/>
                <a:gd name="connsiteX12" fmla="*/ 33337 w 709612"/>
                <a:gd name="connsiteY12" fmla="*/ 64294 h 523875"/>
                <a:gd name="connsiteX13" fmla="*/ 7143 w 709612"/>
                <a:gd name="connsiteY13" fmla="*/ 45244 h 523875"/>
                <a:gd name="connsiteX14" fmla="*/ 0 w 709612"/>
                <a:gd name="connsiteY14" fmla="*/ 33338 h 523875"/>
                <a:gd name="connsiteX15" fmla="*/ 4762 w 709612"/>
                <a:gd name="connsiteY15" fmla="*/ 19050 h 523875"/>
                <a:gd name="connsiteX16" fmla="*/ 19050 w 709612"/>
                <a:gd name="connsiteY16" fmla="*/ 4763 h 523875"/>
                <a:gd name="connsiteX17" fmla="*/ 35718 w 709612"/>
                <a:gd name="connsiteY17" fmla="*/ 0 h 523875"/>
                <a:gd name="connsiteX18" fmla="*/ 73818 w 709612"/>
                <a:gd name="connsiteY18" fmla="*/ 11907 h 523875"/>
                <a:gd name="connsiteX19" fmla="*/ 271462 w 709612"/>
                <a:gd name="connsiteY19" fmla="*/ 904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9612" h="523875">
                  <a:moveTo>
                    <a:pt x="271462" y="90488"/>
                  </a:moveTo>
                  <a:lnTo>
                    <a:pt x="557212" y="200025"/>
                  </a:lnTo>
                  <a:lnTo>
                    <a:pt x="595312" y="214313"/>
                  </a:lnTo>
                  <a:lnTo>
                    <a:pt x="631031" y="216694"/>
                  </a:lnTo>
                  <a:lnTo>
                    <a:pt x="650081" y="204788"/>
                  </a:lnTo>
                  <a:lnTo>
                    <a:pt x="709612" y="95250"/>
                  </a:lnTo>
                  <a:lnTo>
                    <a:pt x="631031" y="523875"/>
                  </a:lnTo>
                  <a:lnTo>
                    <a:pt x="571500" y="485775"/>
                  </a:lnTo>
                  <a:lnTo>
                    <a:pt x="500062" y="407194"/>
                  </a:lnTo>
                  <a:lnTo>
                    <a:pt x="409575" y="321469"/>
                  </a:lnTo>
                  <a:lnTo>
                    <a:pt x="285750" y="228600"/>
                  </a:lnTo>
                  <a:lnTo>
                    <a:pt x="157162" y="138113"/>
                  </a:lnTo>
                  <a:lnTo>
                    <a:pt x="33337" y="64294"/>
                  </a:lnTo>
                  <a:lnTo>
                    <a:pt x="7143" y="45244"/>
                  </a:lnTo>
                  <a:lnTo>
                    <a:pt x="0" y="33338"/>
                  </a:lnTo>
                  <a:lnTo>
                    <a:pt x="4762" y="19050"/>
                  </a:lnTo>
                  <a:lnTo>
                    <a:pt x="19050" y="4763"/>
                  </a:lnTo>
                  <a:lnTo>
                    <a:pt x="35718" y="0"/>
                  </a:lnTo>
                  <a:lnTo>
                    <a:pt x="73818" y="11907"/>
                  </a:lnTo>
                  <a:lnTo>
                    <a:pt x="271462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8">
              <a:extLst>
                <a:ext uri="{FF2B5EF4-FFF2-40B4-BE49-F238E27FC236}">
                  <a16:creationId xmlns:a16="http://schemas.microsoft.com/office/drawing/2014/main" id="{0C8F82AE-B7C5-4952-9F42-F912EFADDACF}"/>
                </a:ext>
              </a:extLst>
            </p:cNvPr>
            <p:cNvSpPr/>
            <p:nvPr/>
          </p:nvSpPr>
          <p:spPr>
            <a:xfrm>
              <a:off x="5543551" y="2684464"/>
              <a:ext cx="912813" cy="344487"/>
            </a:xfrm>
            <a:custGeom>
              <a:avLst/>
              <a:gdLst>
                <a:gd name="connsiteX0" fmla="*/ 400050 w 912019"/>
                <a:gd name="connsiteY0" fmla="*/ 252412 h 345281"/>
                <a:gd name="connsiteX1" fmla="*/ 0 w 912019"/>
                <a:gd name="connsiteY1" fmla="*/ 345281 h 345281"/>
                <a:gd name="connsiteX2" fmla="*/ 7144 w 912019"/>
                <a:gd name="connsiteY2" fmla="*/ 197644 h 345281"/>
                <a:gd name="connsiteX3" fmla="*/ 164306 w 912019"/>
                <a:gd name="connsiteY3" fmla="*/ 169069 h 345281"/>
                <a:gd name="connsiteX4" fmla="*/ 345281 w 912019"/>
                <a:gd name="connsiteY4" fmla="*/ 126206 h 345281"/>
                <a:gd name="connsiteX5" fmla="*/ 526256 w 912019"/>
                <a:gd name="connsiteY5" fmla="*/ 69056 h 345281"/>
                <a:gd name="connsiteX6" fmla="*/ 571500 w 912019"/>
                <a:gd name="connsiteY6" fmla="*/ 52387 h 345281"/>
                <a:gd name="connsiteX7" fmla="*/ 592931 w 912019"/>
                <a:gd name="connsiteY7" fmla="*/ 33337 h 345281"/>
                <a:gd name="connsiteX8" fmla="*/ 614363 w 912019"/>
                <a:gd name="connsiteY8" fmla="*/ 21431 h 345281"/>
                <a:gd name="connsiteX9" fmla="*/ 664369 w 912019"/>
                <a:gd name="connsiteY9" fmla="*/ 7144 h 345281"/>
                <a:gd name="connsiteX10" fmla="*/ 731044 w 912019"/>
                <a:gd name="connsiteY10" fmla="*/ 0 h 345281"/>
                <a:gd name="connsiteX11" fmla="*/ 807244 w 912019"/>
                <a:gd name="connsiteY11" fmla="*/ 2381 h 345281"/>
                <a:gd name="connsiteX12" fmla="*/ 902494 w 912019"/>
                <a:gd name="connsiteY12" fmla="*/ 16669 h 345281"/>
                <a:gd name="connsiteX13" fmla="*/ 912019 w 912019"/>
                <a:gd name="connsiteY13" fmla="*/ 128587 h 345281"/>
                <a:gd name="connsiteX14" fmla="*/ 733425 w 912019"/>
                <a:gd name="connsiteY14" fmla="*/ 171450 h 345281"/>
                <a:gd name="connsiteX15" fmla="*/ 585788 w 912019"/>
                <a:gd name="connsiteY15" fmla="*/ 214312 h 345281"/>
                <a:gd name="connsiteX16" fmla="*/ 400050 w 912019"/>
                <a:gd name="connsiteY16" fmla="*/ 252412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2019" h="345281">
                  <a:moveTo>
                    <a:pt x="400050" y="252412"/>
                  </a:moveTo>
                  <a:lnTo>
                    <a:pt x="0" y="345281"/>
                  </a:lnTo>
                  <a:lnTo>
                    <a:pt x="7144" y="197644"/>
                  </a:lnTo>
                  <a:lnTo>
                    <a:pt x="164306" y="169069"/>
                  </a:lnTo>
                  <a:lnTo>
                    <a:pt x="345281" y="126206"/>
                  </a:lnTo>
                  <a:lnTo>
                    <a:pt x="526256" y="69056"/>
                  </a:lnTo>
                  <a:lnTo>
                    <a:pt x="571500" y="52387"/>
                  </a:lnTo>
                  <a:lnTo>
                    <a:pt x="592931" y="33337"/>
                  </a:lnTo>
                  <a:lnTo>
                    <a:pt x="614363" y="21431"/>
                  </a:lnTo>
                  <a:lnTo>
                    <a:pt x="664369" y="7144"/>
                  </a:lnTo>
                  <a:lnTo>
                    <a:pt x="731044" y="0"/>
                  </a:lnTo>
                  <a:lnTo>
                    <a:pt x="807244" y="2381"/>
                  </a:lnTo>
                  <a:lnTo>
                    <a:pt x="902494" y="16669"/>
                  </a:lnTo>
                  <a:lnTo>
                    <a:pt x="912019" y="128587"/>
                  </a:lnTo>
                  <a:lnTo>
                    <a:pt x="733425" y="171450"/>
                  </a:lnTo>
                  <a:lnTo>
                    <a:pt x="585788" y="214312"/>
                  </a:lnTo>
                  <a:lnTo>
                    <a:pt x="400050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CFAA9B73-2163-4B6E-8C38-0CC962836D51}"/>
                </a:ext>
              </a:extLst>
            </p:cNvPr>
            <p:cNvSpPr/>
            <p:nvPr/>
          </p:nvSpPr>
          <p:spPr>
            <a:xfrm>
              <a:off x="5551489" y="3192464"/>
              <a:ext cx="909637" cy="331787"/>
            </a:xfrm>
            <a:custGeom>
              <a:avLst/>
              <a:gdLst>
                <a:gd name="connsiteX0" fmla="*/ 376237 w 909637"/>
                <a:gd name="connsiteY0" fmla="*/ 276225 h 330994"/>
                <a:gd name="connsiteX1" fmla="*/ 235744 w 909637"/>
                <a:gd name="connsiteY1" fmla="*/ 304800 h 330994"/>
                <a:gd name="connsiteX2" fmla="*/ 164306 w 909637"/>
                <a:gd name="connsiteY2" fmla="*/ 319088 h 330994"/>
                <a:gd name="connsiteX3" fmla="*/ 0 w 909637"/>
                <a:gd name="connsiteY3" fmla="*/ 330994 h 330994"/>
                <a:gd name="connsiteX4" fmla="*/ 0 w 909637"/>
                <a:gd name="connsiteY4" fmla="*/ 166688 h 330994"/>
                <a:gd name="connsiteX5" fmla="*/ 119062 w 909637"/>
                <a:gd name="connsiteY5" fmla="*/ 166688 h 330994"/>
                <a:gd name="connsiteX6" fmla="*/ 221456 w 909637"/>
                <a:gd name="connsiteY6" fmla="*/ 154782 h 330994"/>
                <a:gd name="connsiteX7" fmla="*/ 321469 w 909637"/>
                <a:gd name="connsiteY7" fmla="*/ 133350 h 330994"/>
                <a:gd name="connsiteX8" fmla="*/ 481012 w 909637"/>
                <a:gd name="connsiteY8" fmla="*/ 90488 h 330994"/>
                <a:gd name="connsiteX9" fmla="*/ 588169 w 909637"/>
                <a:gd name="connsiteY9" fmla="*/ 54769 h 330994"/>
                <a:gd name="connsiteX10" fmla="*/ 659606 w 909637"/>
                <a:gd name="connsiteY10" fmla="*/ 26194 h 330994"/>
                <a:gd name="connsiteX11" fmla="*/ 697706 w 909637"/>
                <a:gd name="connsiteY11" fmla="*/ 9525 h 330994"/>
                <a:gd name="connsiteX12" fmla="*/ 740569 w 909637"/>
                <a:gd name="connsiteY12" fmla="*/ 0 h 330994"/>
                <a:gd name="connsiteX13" fmla="*/ 828675 w 909637"/>
                <a:gd name="connsiteY13" fmla="*/ 4763 h 330994"/>
                <a:gd name="connsiteX14" fmla="*/ 909637 w 909637"/>
                <a:gd name="connsiteY14" fmla="*/ 19050 h 330994"/>
                <a:gd name="connsiteX15" fmla="*/ 909637 w 909637"/>
                <a:gd name="connsiteY15" fmla="*/ 133350 h 330994"/>
                <a:gd name="connsiteX16" fmla="*/ 692944 w 909637"/>
                <a:gd name="connsiteY16" fmla="*/ 190500 h 330994"/>
                <a:gd name="connsiteX17" fmla="*/ 540544 w 909637"/>
                <a:gd name="connsiteY17" fmla="*/ 235744 h 330994"/>
                <a:gd name="connsiteX18" fmla="*/ 376237 w 909637"/>
                <a:gd name="connsiteY18" fmla="*/ 2762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9637" h="330994">
                  <a:moveTo>
                    <a:pt x="376237" y="276225"/>
                  </a:moveTo>
                  <a:lnTo>
                    <a:pt x="235744" y="304800"/>
                  </a:lnTo>
                  <a:lnTo>
                    <a:pt x="164306" y="319088"/>
                  </a:lnTo>
                  <a:lnTo>
                    <a:pt x="0" y="330994"/>
                  </a:lnTo>
                  <a:lnTo>
                    <a:pt x="0" y="166688"/>
                  </a:lnTo>
                  <a:lnTo>
                    <a:pt x="119062" y="166688"/>
                  </a:lnTo>
                  <a:lnTo>
                    <a:pt x="221456" y="154782"/>
                  </a:lnTo>
                  <a:lnTo>
                    <a:pt x="321469" y="133350"/>
                  </a:lnTo>
                  <a:lnTo>
                    <a:pt x="481012" y="90488"/>
                  </a:lnTo>
                  <a:lnTo>
                    <a:pt x="588169" y="54769"/>
                  </a:lnTo>
                  <a:lnTo>
                    <a:pt x="659606" y="26194"/>
                  </a:lnTo>
                  <a:lnTo>
                    <a:pt x="697706" y="9525"/>
                  </a:lnTo>
                  <a:lnTo>
                    <a:pt x="740569" y="0"/>
                  </a:lnTo>
                  <a:lnTo>
                    <a:pt x="828675" y="4763"/>
                  </a:lnTo>
                  <a:lnTo>
                    <a:pt x="909637" y="19050"/>
                  </a:lnTo>
                  <a:lnTo>
                    <a:pt x="909637" y="133350"/>
                  </a:lnTo>
                  <a:lnTo>
                    <a:pt x="692944" y="190500"/>
                  </a:lnTo>
                  <a:lnTo>
                    <a:pt x="540544" y="235744"/>
                  </a:lnTo>
                  <a:lnTo>
                    <a:pt x="3762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7FCFDF5F-7216-4EF8-BB35-67C437D0F863}"/>
                </a:ext>
              </a:extLst>
            </p:cNvPr>
            <p:cNvSpPr/>
            <p:nvPr/>
          </p:nvSpPr>
          <p:spPr>
            <a:xfrm>
              <a:off x="5010150" y="3633789"/>
              <a:ext cx="1574800" cy="714375"/>
            </a:xfrm>
            <a:custGeom>
              <a:avLst/>
              <a:gdLst>
                <a:gd name="connsiteX0" fmla="*/ 1016794 w 1574006"/>
                <a:gd name="connsiteY0" fmla="*/ 330993 h 714375"/>
                <a:gd name="connsiteX1" fmla="*/ 778669 w 1574006"/>
                <a:gd name="connsiteY1" fmla="*/ 464343 h 714375"/>
                <a:gd name="connsiteX2" fmla="*/ 635794 w 1574006"/>
                <a:gd name="connsiteY2" fmla="*/ 545306 h 714375"/>
                <a:gd name="connsiteX3" fmla="*/ 552450 w 1574006"/>
                <a:gd name="connsiteY3" fmla="*/ 592931 h 714375"/>
                <a:gd name="connsiteX4" fmla="*/ 457200 w 1574006"/>
                <a:gd name="connsiteY4" fmla="*/ 654843 h 714375"/>
                <a:gd name="connsiteX5" fmla="*/ 409575 w 1574006"/>
                <a:gd name="connsiteY5" fmla="*/ 690562 h 714375"/>
                <a:gd name="connsiteX6" fmla="*/ 385763 w 1574006"/>
                <a:gd name="connsiteY6" fmla="*/ 702468 h 714375"/>
                <a:gd name="connsiteX7" fmla="*/ 345281 w 1574006"/>
                <a:gd name="connsiteY7" fmla="*/ 714375 h 714375"/>
                <a:gd name="connsiteX8" fmla="*/ 297656 w 1574006"/>
                <a:gd name="connsiteY8" fmla="*/ 714375 h 714375"/>
                <a:gd name="connsiteX9" fmla="*/ 264319 w 1574006"/>
                <a:gd name="connsiteY9" fmla="*/ 702468 h 714375"/>
                <a:gd name="connsiteX10" fmla="*/ 188119 w 1574006"/>
                <a:gd name="connsiteY10" fmla="*/ 654843 h 714375"/>
                <a:gd name="connsiteX11" fmla="*/ 88106 w 1574006"/>
                <a:gd name="connsiteY11" fmla="*/ 590550 h 714375"/>
                <a:gd name="connsiteX12" fmla="*/ 50006 w 1574006"/>
                <a:gd name="connsiteY12" fmla="*/ 557212 h 714375"/>
                <a:gd name="connsiteX13" fmla="*/ 30956 w 1574006"/>
                <a:gd name="connsiteY13" fmla="*/ 538162 h 714375"/>
                <a:gd name="connsiteX14" fmla="*/ 14288 w 1574006"/>
                <a:gd name="connsiteY14" fmla="*/ 516731 h 714375"/>
                <a:gd name="connsiteX15" fmla="*/ 2381 w 1574006"/>
                <a:gd name="connsiteY15" fmla="*/ 488156 h 714375"/>
                <a:gd name="connsiteX16" fmla="*/ 0 w 1574006"/>
                <a:gd name="connsiteY16" fmla="*/ 466725 h 714375"/>
                <a:gd name="connsiteX17" fmla="*/ 4763 w 1574006"/>
                <a:gd name="connsiteY17" fmla="*/ 445293 h 714375"/>
                <a:gd name="connsiteX18" fmla="*/ 16669 w 1574006"/>
                <a:gd name="connsiteY18" fmla="*/ 438150 h 714375"/>
                <a:gd name="connsiteX19" fmla="*/ 50006 w 1574006"/>
                <a:gd name="connsiteY19" fmla="*/ 438150 h 714375"/>
                <a:gd name="connsiteX20" fmla="*/ 73819 w 1574006"/>
                <a:gd name="connsiteY20" fmla="*/ 442912 h 714375"/>
                <a:gd name="connsiteX21" fmla="*/ 104775 w 1574006"/>
                <a:gd name="connsiteY21" fmla="*/ 452437 h 714375"/>
                <a:gd name="connsiteX22" fmla="*/ 145256 w 1574006"/>
                <a:gd name="connsiteY22" fmla="*/ 464343 h 714375"/>
                <a:gd name="connsiteX23" fmla="*/ 183356 w 1574006"/>
                <a:gd name="connsiteY23" fmla="*/ 469106 h 714375"/>
                <a:gd name="connsiteX24" fmla="*/ 221456 w 1574006"/>
                <a:gd name="connsiteY24" fmla="*/ 471487 h 714375"/>
                <a:gd name="connsiteX25" fmla="*/ 259556 w 1574006"/>
                <a:gd name="connsiteY25" fmla="*/ 466725 h 714375"/>
                <a:gd name="connsiteX26" fmla="*/ 307181 w 1574006"/>
                <a:gd name="connsiteY26" fmla="*/ 457200 h 714375"/>
                <a:gd name="connsiteX27" fmla="*/ 404813 w 1574006"/>
                <a:gd name="connsiteY27" fmla="*/ 414337 h 714375"/>
                <a:gd name="connsiteX28" fmla="*/ 550069 w 1574006"/>
                <a:gd name="connsiteY28" fmla="*/ 364331 h 714375"/>
                <a:gd name="connsiteX29" fmla="*/ 778669 w 1574006"/>
                <a:gd name="connsiteY29" fmla="*/ 280987 h 714375"/>
                <a:gd name="connsiteX30" fmla="*/ 1000125 w 1574006"/>
                <a:gd name="connsiteY30" fmla="*/ 200025 h 714375"/>
                <a:gd name="connsiteX31" fmla="*/ 1223963 w 1574006"/>
                <a:gd name="connsiteY31" fmla="*/ 116681 h 714375"/>
                <a:gd name="connsiteX32" fmla="*/ 1571625 w 1574006"/>
                <a:gd name="connsiteY32" fmla="*/ 0 h 714375"/>
                <a:gd name="connsiteX33" fmla="*/ 1574006 w 1574006"/>
                <a:gd name="connsiteY33" fmla="*/ 33337 h 714375"/>
                <a:gd name="connsiteX34" fmla="*/ 1321594 w 1574006"/>
                <a:gd name="connsiteY34" fmla="*/ 166687 h 714375"/>
                <a:gd name="connsiteX35" fmla="*/ 1016794 w 1574006"/>
                <a:gd name="connsiteY35" fmla="*/ 33099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74006" h="714375">
                  <a:moveTo>
                    <a:pt x="1016794" y="330993"/>
                  </a:moveTo>
                  <a:lnTo>
                    <a:pt x="778669" y="464343"/>
                  </a:lnTo>
                  <a:lnTo>
                    <a:pt x="635794" y="545306"/>
                  </a:lnTo>
                  <a:lnTo>
                    <a:pt x="552450" y="592931"/>
                  </a:lnTo>
                  <a:lnTo>
                    <a:pt x="457200" y="654843"/>
                  </a:lnTo>
                  <a:lnTo>
                    <a:pt x="409575" y="690562"/>
                  </a:lnTo>
                  <a:lnTo>
                    <a:pt x="385763" y="702468"/>
                  </a:lnTo>
                  <a:lnTo>
                    <a:pt x="345281" y="714375"/>
                  </a:lnTo>
                  <a:lnTo>
                    <a:pt x="297656" y="714375"/>
                  </a:lnTo>
                  <a:lnTo>
                    <a:pt x="264319" y="702468"/>
                  </a:lnTo>
                  <a:lnTo>
                    <a:pt x="188119" y="654843"/>
                  </a:lnTo>
                  <a:lnTo>
                    <a:pt x="88106" y="590550"/>
                  </a:lnTo>
                  <a:lnTo>
                    <a:pt x="50006" y="557212"/>
                  </a:lnTo>
                  <a:lnTo>
                    <a:pt x="30956" y="538162"/>
                  </a:lnTo>
                  <a:lnTo>
                    <a:pt x="14288" y="516731"/>
                  </a:lnTo>
                  <a:lnTo>
                    <a:pt x="2381" y="488156"/>
                  </a:lnTo>
                  <a:lnTo>
                    <a:pt x="0" y="466725"/>
                  </a:lnTo>
                  <a:lnTo>
                    <a:pt x="4763" y="445293"/>
                  </a:lnTo>
                  <a:lnTo>
                    <a:pt x="16669" y="438150"/>
                  </a:lnTo>
                  <a:lnTo>
                    <a:pt x="50006" y="438150"/>
                  </a:lnTo>
                  <a:lnTo>
                    <a:pt x="73819" y="442912"/>
                  </a:lnTo>
                  <a:lnTo>
                    <a:pt x="104775" y="452437"/>
                  </a:lnTo>
                  <a:lnTo>
                    <a:pt x="145256" y="464343"/>
                  </a:lnTo>
                  <a:lnTo>
                    <a:pt x="183356" y="469106"/>
                  </a:lnTo>
                  <a:lnTo>
                    <a:pt x="221456" y="471487"/>
                  </a:lnTo>
                  <a:lnTo>
                    <a:pt x="259556" y="466725"/>
                  </a:lnTo>
                  <a:lnTo>
                    <a:pt x="307181" y="457200"/>
                  </a:lnTo>
                  <a:lnTo>
                    <a:pt x="404813" y="414337"/>
                  </a:lnTo>
                  <a:lnTo>
                    <a:pt x="550069" y="364331"/>
                  </a:lnTo>
                  <a:lnTo>
                    <a:pt x="778669" y="280987"/>
                  </a:lnTo>
                  <a:lnTo>
                    <a:pt x="1000125" y="200025"/>
                  </a:lnTo>
                  <a:lnTo>
                    <a:pt x="1223963" y="116681"/>
                  </a:lnTo>
                  <a:lnTo>
                    <a:pt x="1571625" y="0"/>
                  </a:lnTo>
                  <a:lnTo>
                    <a:pt x="1574006" y="33337"/>
                  </a:lnTo>
                  <a:lnTo>
                    <a:pt x="1321594" y="166687"/>
                  </a:lnTo>
                  <a:lnTo>
                    <a:pt x="1016794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7">
              <a:extLst>
                <a:ext uri="{FF2B5EF4-FFF2-40B4-BE49-F238E27FC236}">
                  <a16:creationId xmlns:a16="http://schemas.microsoft.com/office/drawing/2014/main" id="{C0162482-2ECF-43F7-9306-033698DFE982}"/>
                </a:ext>
              </a:extLst>
            </p:cNvPr>
            <p:cNvSpPr/>
            <p:nvPr/>
          </p:nvSpPr>
          <p:spPr>
            <a:xfrm rot="16200000">
              <a:off x="4595814" y="2978151"/>
              <a:ext cx="2751137" cy="2252663"/>
            </a:xfrm>
            <a:custGeom>
              <a:avLst/>
              <a:gdLst>
                <a:gd name="connsiteX0" fmla="*/ 983629 w 2751854"/>
                <a:gd name="connsiteY0" fmla="*/ 1243237 h 2252827"/>
                <a:gd name="connsiteX1" fmla="*/ 781711 w 2751854"/>
                <a:gd name="connsiteY1" fmla="*/ 1061511 h 2252827"/>
                <a:gd name="connsiteX2" fmla="*/ 634599 w 2751854"/>
                <a:gd name="connsiteY2" fmla="*/ 908630 h 2252827"/>
                <a:gd name="connsiteX3" fmla="*/ 510564 w 2751854"/>
                <a:gd name="connsiteY3" fmla="*/ 764403 h 2252827"/>
                <a:gd name="connsiteX4" fmla="*/ 400951 w 2751854"/>
                <a:gd name="connsiteY4" fmla="*/ 625945 h 2252827"/>
                <a:gd name="connsiteX5" fmla="*/ 276916 w 2751854"/>
                <a:gd name="connsiteY5" fmla="*/ 455757 h 2252827"/>
                <a:gd name="connsiteX6" fmla="*/ 161534 w 2751854"/>
                <a:gd name="connsiteY6" fmla="*/ 285569 h 2252827"/>
                <a:gd name="connsiteX7" fmla="*/ 63460 w 2751854"/>
                <a:gd name="connsiteY7" fmla="*/ 138458 h 2252827"/>
                <a:gd name="connsiteX8" fmla="*/ 25961 w 2751854"/>
                <a:gd name="connsiteY8" fmla="*/ 83651 h 2252827"/>
                <a:gd name="connsiteX9" fmla="*/ 8654 w 2751854"/>
                <a:gd name="connsiteY9" fmla="*/ 49037 h 2252827"/>
                <a:gd name="connsiteX10" fmla="*/ 0 w 2751854"/>
                <a:gd name="connsiteY10" fmla="*/ 20191 h 2252827"/>
                <a:gd name="connsiteX11" fmla="*/ 5769 w 2751854"/>
                <a:gd name="connsiteY11" fmla="*/ 5769 h 2252827"/>
                <a:gd name="connsiteX12" fmla="*/ 20192 w 2751854"/>
                <a:gd name="connsiteY12" fmla="*/ 0 h 2252827"/>
                <a:gd name="connsiteX13" fmla="*/ 46153 w 2751854"/>
                <a:gd name="connsiteY13" fmla="*/ 5769 h 2252827"/>
                <a:gd name="connsiteX14" fmla="*/ 69229 w 2751854"/>
                <a:gd name="connsiteY14" fmla="*/ 25960 h 2252827"/>
                <a:gd name="connsiteX15" fmla="*/ 207687 w 2751854"/>
                <a:gd name="connsiteY15" fmla="*/ 204802 h 2252827"/>
                <a:gd name="connsiteX16" fmla="*/ 349030 w 2751854"/>
                <a:gd name="connsiteY16" fmla="*/ 377875 h 2252827"/>
                <a:gd name="connsiteX17" fmla="*/ 490372 w 2751854"/>
                <a:gd name="connsiteY17" fmla="*/ 536524 h 2252827"/>
                <a:gd name="connsiteX18" fmla="*/ 620177 w 2751854"/>
                <a:gd name="connsiteY18" fmla="*/ 669213 h 2252827"/>
                <a:gd name="connsiteX19" fmla="*/ 842287 w 2751854"/>
                <a:gd name="connsiteY19" fmla="*/ 882670 h 2252827"/>
                <a:gd name="connsiteX20" fmla="*/ 966322 w 2751854"/>
                <a:gd name="connsiteY20" fmla="*/ 989398 h 2252827"/>
                <a:gd name="connsiteX21" fmla="*/ 1113434 w 2751854"/>
                <a:gd name="connsiteY21" fmla="*/ 1113433 h 2252827"/>
                <a:gd name="connsiteX22" fmla="*/ 1326890 w 2751854"/>
                <a:gd name="connsiteY22" fmla="*/ 1272083 h 2252827"/>
                <a:gd name="connsiteX23" fmla="*/ 1520154 w 2751854"/>
                <a:gd name="connsiteY23" fmla="*/ 1404772 h 2252827"/>
                <a:gd name="connsiteX24" fmla="*/ 1722072 w 2751854"/>
                <a:gd name="connsiteY24" fmla="*/ 1523038 h 2252827"/>
                <a:gd name="connsiteX25" fmla="*/ 2013411 w 2751854"/>
                <a:gd name="connsiteY25" fmla="*/ 1756686 h 2252827"/>
                <a:gd name="connsiteX26" fmla="*/ 2301865 w 2751854"/>
                <a:gd name="connsiteY26" fmla="*/ 1898029 h 2252827"/>
                <a:gd name="connsiteX27" fmla="*/ 2492245 w 2751854"/>
                <a:gd name="connsiteY27" fmla="*/ 1987449 h 2252827"/>
                <a:gd name="connsiteX28" fmla="*/ 2544167 w 2751854"/>
                <a:gd name="connsiteY28" fmla="*/ 2004757 h 2252827"/>
                <a:gd name="connsiteX29" fmla="*/ 2561474 w 2751854"/>
                <a:gd name="connsiteY29" fmla="*/ 2004757 h 2252827"/>
                <a:gd name="connsiteX30" fmla="*/ 2616280 w 2751854"/>
                <a:gd name="connsiteY30" fmla="*/ 1990334 h 2252827"/>
                <a:gd name="connsiteX31" fmla="*/ 2691278 w 2751854"/>
                <a:gd name="connsiteY31" fmla="*/ 1952835 h 2252827"/>
                <a:gd name="connsiteX32" fmla="*/ 2723008 w 2751854"/>
                <a:gd name="connsiteY32" fmla="*/ 1938412 h 2252827"/>
                <a:gd name="connsiteX33" fmla="*/ 2746085 w 2751854"/>
                <a:gd name="connsiteY33" fmla="*/ 1941297 h 2252827"/>
                <a:gd name="connsiteX34" fmla="*/ 2751854 w 2751854"/>
                <a:gd name="connsiteY34" fmla="*/ 1961489 h 2252827"/>
                <a:gd name="connsiteX35" fmla="*/ 2737431 w 2751854"/>
                <a:gd name="connsiteY35" fmla="*/ 1998988 h 2252827"/>
                <a:gd name="connsiteX36" fmla="*/ 2697047 w 2751854"/>
                <a:gd name="connsiteY36" fmla="*/ 2071101 h 2252827"/>
                <a:gd name="connsiteX37" fmla="*/ 2656664 w 2751854"/>
                <a:gd name="connsiteY37" fmla="*/ 2131677 h 2252827"/>
                <a:gd name="connsiteX38" fmla="*/ 2601857 w 2751854"/>
                <a:gd name="connsiteY38" fmla="*/ 2183598 h 2252827"/>
                <a:gd name="connsiteX39" fmla="*/ 2549936 w 2751854"/>
                <a:gd name="connsiteY39" fmla="*/ 2221097 h 2252827"/>
                <a:gd name="connsiteX40" fmla="*/ 2503783 w 2751854"/>
                <a:gd name="connsiteY40" fmla="*/ 2244174 h 2252827"/>
                <a:gd name="connsiteX41" fmla="*/ 2457630 w 2751854"/>
                <a:gd name="connsiteY41" fmla="*/ 2252827 h 2252827"/>
                <a:gd name="connsiteX42" fmla="*/ 2434554 w 2751854"/>
                <a:gd name="connsiteY42" fmla="*/ 2247058 h 2252827"/>
                <a:gd name="connsiteX43" fmla="*/ 2425900 w 2751854"/>
                <a:gd name="connsiteY43" fmla="*/ 2221097 h 2252827"/>
                <a:gd name="connsiteX44" fmla="*/ 2405709 w 2751854"/>
                <a:gd name="connsiteY44" fmla="*/ 2186483 h 2252827"/>
                <a:gd name="connsiteX45" fmla="*/ 2379748 w 2751854"/>
                <a:gd name="connsiteY45" fmla="*/ 2160522 h 2252827"/>
                <a:gd name="connsiteX46" fmla="*/ 2345133 w 2751854"/>
                <a:gd name="connsiteY46" fmla="*/ 2143215 h 2252827"/>
                <a:gd name="connsiteX47" fmla="*/ 2198022 w 2751854"/>
                <a:gd name="connsiteY47" fmla="*/ 2059563 h 2252827"/>
                <a:gd name="connsiteX48" fmla="*/ 1880722 w 2751854"/>
                <a:gd name="connsiteY48" fmla="*/ 1892259 h 2252827"/>
                <a:gd name="connsiteX49" fmla="*/ 1664381 w 2751854"/>
                <a:gd name="connsiteY49" fmla="*/ 1768224 h 2252827"/>
                <a:gd name="connsiteX50" fmla="*/ 1401888 w 2751854"/>
                <a:gd name="connsiteY50" fmla="*/ 1566306 h 2252827"/>
                <a:gd name="connsiteX51" fmla="*/ 1266314 w 2751854"/>
                <a:gd name="connsiteY51" fmla="*/ 1474001 h 2252827"/>
                <a:gd name="connsiteX52" fmla="*/ 1116318 w 2751854"/>
                <a:gd name="connsiteY52" fmla="*/ 1352850 h 2252827"/>
                <a:gd name="connsiteX53" fmla="*/ 983629 w 2751854"/>
                <a:gd name="connsiteY53" fmla="*/ 1243237 h 225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51854" h="2252827">
                  <a:moveTo>
                    <a:pt x="983629" y="1243237"/>
                  </a:moveTo>
                  <a:lnTo>
                    <a:pt x="781711" y="1061511"/>
                  </a:lnTo>
                  <a:lnTo>
                    <a:pt x="634599" y="908630"/>
                  </a:lnTo>
                  <a:lnTo>
                    <a:pt x="510564" y="764403"/>
                  </a:lnTo>
                  <a:lnTo>
                    <a:pt x="400951" y="625945"/>
                  </a:lnTo>
                  <a:lnTo>
                    <a:pt x="276916" y="455757"/>
                  </a:lnTo>
                  <a:lnTo>
                    <a:pt x="161534" y="285569"/>
                  </a:lnTo>
                  <a:lnTo>
                    <a:pt x="63460" y="138458"/>
                  </a:lnTo>
                  <a:lnTo>
                    <a:pt x="25961" y="83651"/>
                  </a:lnTo>
                  <a:lnTo>
                    <a:pt x="8654" y="49037"/>
                  </a:lnTo>
                  <a:lnTo>
                    <a:pt x="0" y="20191"/>
                  </a:lnTo>
                  <a:lnTo>
                    <a:pt x="5769" y="5769"/>
                  </a:lnTo>
                  <a:lnTo>
                    <a:pt x="20192" y="0"/>
                  </a:lnTo>
                  <a:lnTo>
                    <a:pt x="46153" y="5769"/>
                  </a:lnTo>
                  <a:lnTo>
                    <a:pt x="69229" y="25960"/>
                  </a:lnTo>
                  <a:lnTo>
                    <a:pt x="207687" y="204802"/>
                  </a:lnTo>
                  <a:lnTo>
                    <a:pt x="349030" y="377875"/>
                  </a:lnTo>
                  <a:lnTo>
                    <a:pt x="490372" y="536524"/>
                  </a:lnTo>
                  <a:lnTo>
                    <a:pt x="620177" y="669213"/>
                  </a:lnTo>
                  <a:lnTo>
                    <a:pt x="842287" y="882670"/>
                  </a:lnTo>
                  <a:lnTo>
                    <a:pt x="966322" y="989398"/>
                  </a:lnTo>
                  <a:lnTo>
                    <a:pt x="1113434" y="1113433"/>
                  </a:lnTo>
                  <a:lnTo>
                    <a:pt x="1326890" y="1272083"/>
                  </a:lnTo>
                  <a:lnTo>
                    <a:pt x="1520154" y="1404772"/>
                  </a:lnTo>
                  <a:lnTo>
                    <a:pt x="1722072" y="1523038"/>
                  </a:lnTo>
                  <a:lnTo>
                    <a:pt x="2013411" y="1756686"/>
                  </a:lnTo>
                  <a:lnTo>
                    <a:pt x="2301865" y="1898029"/>
                  </a:lnTo>
                  <a:lnTo>
                    <a:pt x="2492245" y="1987449"/>
                  </a:lnTo>
                  <a:lnTo>
                    <a:pt x="2544167" y="2004757"/>
                  </a:lnTo>
                  <a:lnTo>
                    <a:pt x="2561474" y="2004757"/>
                  </a:lnTo>
                  <a:lnTo>
                    <a:pt x="2616280" y="1990334"/>
                  </a:lnTo>
                  <a:lnTo>
                    <a:pt x="2691278" y="1952835"/>
                  </a:lnTo>
                  <a:lnTo>
                    <a:pt x="2723008" y="1938412"/>
                  </a:lnTo>
                  <a:lnTo>
                    <a:pt x="2746085" y="1941297"/>
                  </a:lnTo>
                  <a:lnTo>
                    <a:pt x="2751854" y="1961489"/>
                  </a:lnTo>
                  <a:lnTo>
                    <a:pt x="2737431" y="1998988"/>
                  </a:lnTo>
                  <a:lnTo>
                    <a:pt x="2697047" y="2071101"/>
                  </a:lnTo>
                  <a:lnTo>
                    <a:pt x="2656664" y="2131677"/>
                  </a:lnTo>
                  <a:lnTo>
                    <a:pt x="2601857" y="2183598"/>
                  </a:lnTo>
                  <a:lnTo>
                    <a:pt x="2549936" y="2221097"/>
                  </a:lnTo>
                  <a:lnTo>
                    <a:pt x="2503783" y="2244174"/>
                  </a:lnTo>
                  <a:lnTo>
                    <a:pt x="2457630" y="2252827"/>
                  </a:lnTo>
                  <a:lnTo>
                    <a:pt x="2434554" y="2247058"/>
                  </a:lnTo>
                  <a:lnTo>
                    <a:pt x="2425900" y="2221097"/>
                  </a:lnTo>
                  <a:lnTo>
                    <a:pt x="2405709" y="2186483"/>
                  </a:lnTo>
                  <a:lnTo>
                    <a:pt x="2379748" y="2160522"/>
                  </a:lnTo>
                  <a:lnTo>
                    <a:pt x="2345133" y="2143215"/>
                  </a:lnTo>
                  <a:lnTo>
                    <a:pt x="2198022" y="2059563"/>
                  </a:lnTo>
                  <a:lnTo>
                    <a:pt x="1880722" y="1892259"/>
                  </a:lnTo>
                  <a:lnTo>
                    <a:pt x="1664381" y="1768224"/>
                  </a:lnTo>
                  <a:lnTo>
                    <a:pt x="1401888" y="1566306"/>
                  </a:lnTo>
                  <a:lnTo>
                    <a:pt x="1266314" y="1474001"/>
                  </a:lnTo>
                  <a:lnTo>
                    <a:pt x="1116318" y="1352850"/>
                  </a:lnTo>
                  <a:lnTo>
                    <a:pt x="983629" y="1243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3">
              <a:extLst>
                <a:ext uri="{FF2B5EF4-FFF2-40B4-BE49-F238E27FC236}">
                  <a16:creationId xmlns:a16="http://schemas.microsoft.com/office/drawing/2014/main" id="{3021A0E7-A607-43A0-8027-115CC5E3F6CF}"/>
                </a:ext>
              </a:extLst>
            </p:cNvPr>
            <p:cNvSpPr/>
            <p:nvPr/>
          </p:nvSpPr>
          <p:spPr>
            <a:xfrm>
              <a:off x="6932614" y="2916238"/>
              <a:ext cx="1487487" cy="381000"/>
            </a:xfrm>
            <a:custGeom>
              <a:avLst/>
              <a:gdLst>
                <a:gd name="connsiteX0" fmla="*/ 1178719 w 1488281"/>
                <a:gd name="connsiteY0" fmla="*/ 261938 h 381000"/>
                <a:gd name="connsiteX1" fmla="*/ 988219 w 1488281"/>
                <a:gd name="connsiteY1" fmla="*/ 297657 h 381000"/>
                <a:gd name="connsiteX2" fmla="*/ 838200 w 1488281"/>
                <a:gd name="connsiteY2" fmla="*/ 328613 h 381000"/>
                <a:gd name="connsiteX3" fmla="*/ 659606 w 1488281"/>
                <a:gd name="connsiteY3" fmla="*/ 354807 h 381000"/>
                <a:gd name="connsiteX4" fmla="*/ 526256 w 1488281"/>
                <a:gd name="connsiteY4" fmla="*/ 371475 h 381000"/>
                <a:gd name="connsiteX5" fmla="*/ 364331 w 1488281"/>
                <a:gd name="connsiteY5" fmla="*/ 381000 h 381000"/>
                <a:gd name="connsiteX6" fmla="*/ 321469 w 1488281"/>
                <a:gd name="connsiteY6" fmla="*/ 381000 h 381000"/>
                <a:gd name="connsiteX7" fmla="*/ 264319 w 1488281"/>
                <a:gd name="connsiteY7" fmla="*/ 369094 h 381000"/>
                <a:gd name="connsiteX8" fmla="*/ 190500 w 1488281"/>
                <a:gd name="connsiteY8" fmla="*/ 345282 h 381000"/>
                <a:gd name="connsiteX9" fmla="*/ 100012 w 1488281"/>
                <a:gd name="connsiteY9" fmla="*/ 307182 h 381000"/>
                <a:gd name="connsiteX10" fmla="*/ 28575 w 1488281"/>
                <a:gd name="connsiteY10" fmla="*/ 273844 h 381000"/>
                <a:gd name="connsiteX11" fmla="*/ 4762 w 1488281"/>
                <a:gd name="connsiteY11" fmla="*/ 254794 h 381000"/>
                <a:gd name="connsiteX12" fmla="*/ 0 w 1488281"/>
                <a:gd name="connsiteY12" fmla="*/ 242888 h 381000"/>
                <a:gd name="connsiteX13" fmla="*/ 0 w 1488281"/>
                <a:gd name="connsiteY13" fmla="*/ 219075 h 381000"/>
                <a:gd name="connsiteX14" fmla="*/ 7144 w 1488281"/>
                <a:gd name="connsiteY14" fmla="*/ 202407 h 381000"/>
                <a:gd name="connsiteX15" fmla="*/ 16669 w 1488281"/>
                <a:gd name="connsiteY15" fmla="*/ 197644 h 381000"/>
                <a:gd name="connsiteX16" fmla="*/ 76200 w 1488281"/>
                <a:gd name="connsiteY16" fmla="*/ 204788 h 381000"/>
                <a:gd name="connsiteX17" fmla="*/ 204787 w 1488281"/>
                <a:gd name="connsiteY17" fmla="*/ 226219 h 381000"/>
                <a:gd name="connsiteX18" fmla="*/ 259556 w 1488281"/>
                <a:gd name="connsiteY18" fmla="*/ 228600 h 381000"/>
                <a:gd name="connsiteX19" fmla="*/ 323850 w 1488281"/>
                <a:gd name="connsiteY19" fmla="*/ 228600 h 381000"/>
                <a:gd name="connsiteX20" fmla="*/ 361950 w 1488281"/>
                <a:gd name="connsiteY20" fmla="*/ 223838 h 381000"/>
                <a:gd name="connsiteX21" fmla="*/ 523875 w 1488281"/>
                <a:gd name="connsiteY21" fmla="*/ 209550 h 381000"/>
                <a:gd name="connsiteX22" fmla="*/ 657225 w 1488281"/>
                <a:gd name="connsiteY22" fmla="*/ 188119 h 381000"/>
                <a:gd name="connsiteX23" fmla="*/ 828675 w 1488281"/>
                <a:gd name="connsiteY23" fmla="*/ 147638 h 381000"/>
                <a:gd name="connsiteX24" fmla="*/ 1002506 w 1488281"/>
                <a:gd name="connsiteY24" fmla="*/ 92869 h 381000"/>
                <a:gd name="connsiteX25" fmla="*/ 1126331 w 1488281"/>
                <a:gd name="connsiteY25" fmla="*/ 64294 h 381000"/>
                <a:gd name="connsiteX26" fmla="*/ 1166812 w 1488281"/>
                <a:gd name="connsiteY26" fmla="*/ 38100 h 381000"/>
                <a:gd name="connsiteX27" fmla="*/ 1207294 w 1488281"/>
                <a:gd name="connsiteY27" fmla="*/ 0 h 381000"/>
                <a:gd name="connsiteX28" fmla="*/ 1254919 w 1488281"/>
                <a:gd name="connsiteY28" fmla="*/ 0 h 381000"/>
                <a:gd name="connsiteX29" fmla="*/ 1300162 w 1488281"/>
                <a:gd name="connsiteY29" fmla="*/ 4763 h 381000"/>
                <a:gd name="connsiteX30" fmla="*/ 1347787 w 1488281"/>
                <a:gd name="connsiteY30" fmla="*/ 14288 h 381000"/>
                <a:gd name="connsiteX31" fmla="*/ 1393031 w 1488281"/>
                <a:gd name="connsiteY31" fmla="*/ 30957 h 381000"/>
                <a:gd name="connsiteX32" fmla="*/ 1426369 w 1488281"/>
                <a:gd name="connsiteY32" fmla="*/ 47625 h 381000"/>
                <a:gd name="connsiteX33" fmla="*/ 1450181 w 1488281"/>
                <a:gd name="connsiteY33" fmla="*/ 66675 h 381000"/>
                <a:gd name="connsiteX34" fmla="*/ 1469231 w 1488281"/>
                <a:gd name="connsiteY34" fmla="*/ 85725 h 381000"/>
                <a:gd name="connsiteX35" fmla="*/ 1483519 w 1488281"/>
                <a:gd name="connsiteY35" fmla="*/ 107157 h 381000"/>
                <a:gd name="connsiteX36" fmla="*/ 1488281 w 1488281"/>
                <a:gd name="connsiteY36" fmla="*/ 123825 h 381000"/>
                <a:gd name="connsiteX37" fmla="*/ 1485900 w 1488281"/>
                <a:gd name="connsiteY37" fmla="*/ 142875 h 381000"/>
                <a:gd name="connsiteX38" fmla="*/ 1473994 w 1488281"/>
                <a:gd name="connsiteY38" fmla="*/ 164307 h 381000"/>
                <a:gd name="connsiteX39" fmla="*/ 1443037 w 1488281"/>
                <a:gd name="connsiteY39" fmla="*/ 190500 h 381000"/>
                <a:gd name="connsiteX40" fmla="*/ 1364456 w 1488281"/>
                <a:gd name="connsiteY40" fmla="*/ 223838 h 381000"/>
                <a:gd name="connsiteX41" fmla="*/ 1178719 w 1488281"/>
                <a:gd name="connsiteY41" fmla="*/ 2619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1" h="381000">
                  <a:moveTo>
                    <a:pt x="1178719" y="261938"/>
                  </a:moveTo>
                  <a:lnTo>
                    <a:pt x="988219" y="297657"/>
                  </a:lnTo>
                  <a:lnTo>
                    <a:pt x="838200" y="328613"/>
                  </a:lnTo>
                  <a:lnTo>
                    <a:pt x="659606" y="354807"/>
                  </a:lnTo>
                  <a:lnTo>
                    <a:pt x="526256" y="371475"/>
                  </a:lnTo>
                  <a:lnTo>
                    <a:pt x="364331" y="381000"/>
                  </a:lnTo>
                  <a:lnTo>
                    <a:pt x="321469" y="381000"/>
                  </a:lnTo>
                  <a:lnTo>
                    <a:pt x="264319" y="369094"/>
                  </a:lnTo>
                  <a:lnTo>
                    <a:pt x="190500" y="345282"/>
                  </a:lnTo>
                  <a:lnTo>
                    <a:pt x="100012" y="307182"/>
                  </a:lnTo>
                  <a:lnTo>
                    <a:pt x="28575" y="273844"/>
                  </a:lnTo>
                  <a:lnTo>
                    <a:pt x="4762" y="254794"/>
                  </a:lnTo>
                  <a:lnTo>
                    <a:pt x="0" y="242888"/>
                  </a:lnTo>
                  <a:lnTo>
                    <a:pt x="0" y="219075"/>
                  </a:lnTo>
                  <a:lnTo>
                    <a:pt x="7144" y="202407"/>
                  </a:lnTo>
                  <a:lnTo>
                    <a:pt x="16669" y="197644"/>
                  </a:lnTo>
                  <a:lnTo>
                    <a:pt x="76200" y="204788"/>
                  </a:lnTo>
                  <a:lnTo>
                    <a:pt x="204787" y="226219"/>
                  </a:lnTo>
                  <a:lnTo>
                    <a:pt x="259556" y="228600"/>
                  </a:lnTo>
                  <a:lnTo>
                    <a:pt x="323850" y="228600"/>
                  </a:lnTo>
                  <a:lnTo>
                    <a:pt x="361950" y="223838"/>
                  </a:lnTo>
                  <a:lnTo>
                    <a:pt x="523875" y="209550"/>
                  </a:lnTo>
                  <a:lnTo>
                    <a:pt x="657225" y="188119"/>
                  </a:lnTo>
                  <a:lnTo>
                    <a:pt x="828675" y="147638"/>
                  </a:lnTo>
                  <a:lnTo>
                    <a:pt x="1002506" y="92869"/>
                  </a:lnTo>
                  <a:lnTo>
                    <a:pt x="1126331" y="64294"/>
                  </a:lnTo>
                  <a:lnTo>
                    <a:pt x="1166812" y="38100"/>
                  </a:lnTo>
                  <a:lnTo>
                    <a:pt x="1207294" y="0"/>
                  </a:lnTo>
                  <a:lnTo>
                    <a:pt x="1254919" y="0"/>
                  </a:lnTo>
                  <a:lnTo>
                    <a:pt x="1300162" y="4763"/>
                  </a:lnTo>
                  <a:lnTo>
                    <a:pt x="1347787" y="14288"/>
                  </a:lnTo>
                  <a:lnTo>
                    <a:pt x="1393031" y="30957"/>
                  </a:lnTo>
                  <a:lnTo>
                    <a:pt x="1426369" y="47625"/>
                  </a:lnTo>
                  <a:lnTo>
                    <a:pt x="1450181" y="66675"/>
                  </a:lnTo>
                  <a:lnTo>
                    <a:pt x="1469231" y="85725"/>
                  </a:lnTo>
                  <a:lnTo>
                    <a:pt x="1483519" y="107157"/>
                  </a:lnTo>
                  <a:lnTo>
                    <a:pt x="1488281" y="123825"/>
                  </a:lnTo>
                  <a:lnTo>
                    <a:pt x="1485900" y="142875"/>
                  </a:lnTo>
                  <a:lnTo>
                    <a:pt x="1473994" y="164307"/>
                  </a:lnTo>
                  <a:lnTo>
                    <a:pt x="1443037" y="190500"/>
                  </a:lnTo>
                  <a:lnTo>
                    <a:pt x="1364456" y="223838"/>
                  </a:lnTo>
                  <a:lnTo>
                    <a:pt x="1178719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8">
              <a:extLst>
                <a:ext uri="{FF2B5EF4-FFF2-40B4-BE49-F238E27FC236}">
                  <a16:creationId xmlns:a16="http://schemas.microsoft.com/office/drawing/2014/main" id="{EE173B2D-91E6-4E6C-B164-FADC1F2C71DE}"/>
                </a:ext>
              </a:extLst>
            </p:cNvPr>
            <p:cNvSpPr/>
            <p:nvPr/>
          </p:nvSpPr>
          <p:spPr>
            <a:xfrm rot="16200000">
              <a:off x="5651501" y="3489326"/>
              <a:ext cx="4232275" cy="568325"/>
            </a:xfrm>
            <a:custGeom>
              <a:avLst/>
              <a:gdLst>
                <a:gd name="connsiteX0" fmla="*/ 3236092 w 4232075"/>
                <a:gd name="connsiteY0" fmla="*/ 479295 h 567676"/>
                <a:gd name="connsiteX1" fmla="*/ 2862174 w 4232075"/>
                <a:gd name="connsiteY1" fmla="*/ 479295 h 567676"/>
                <a:gd name="connsiteX2" fmla="*/ 2695611 w 4232075"/>
                <a:gd name="connsiteY2" fmla="*/ 479295 h 567676"/>
                <a:gd name="connsiteX3" fmla="*/ 2216315 w 4232075"/>
                <a:gd name="connsiteY3" fmla="*/ 479295 h 567676"/>
                <a:gd name="connsiteX4" fmla="*/ 1849196 w 4232075"/>
                <a:gd name="connsiteY4" fmla="*/ 479295 h 567676"/>
                <a:gd name="connsiteX5" fmla="*/ 1536464 w 4232075"/>
                <a:gd name="connsiteY5" fmla="*/ 482694 h 567676"/>
                <a:gd name="connsiteX6" fmla="*/ 1335908 w 4232075"/>
                <a:gd name="connsiteY6" fmla="*/ 489493 h 567676"/>
                <a:gd name="connsiteX7" fmla="*/ 1189740 w 4232075"/>
                <a:gd name="connsiteY7" fmla="*/ 496291 h 567676"/>
                <a:gd name="connsiteX8" fmla="*/ 1009579 w 4232075"/>
                <a:gd name="connsiteY8" fmla="*/ 509888 h 567676"/>
                <a:gd name="connsiteX9" fmla="*/ 747837 w 4232075"/>
                <a:gd name="connsiteY9" fmla="*/ 537082 h 567676"/>
                <a:gd name="connsiteX10" fmla="*/ 632262 w 4232075"/>
                <a:gd name="connsiteY10" fmla="*/ 560877 h 567676"/>
                <a:gd name="connsiteX11" fmla="*/ 567676 w 4232075"/>
                <a:gd name="connsiteY11" fmla="*/ 567676 h 567676"/>
                <a:gd name="connsiteX12" fmla="*/ 418109 w 4232075"/>
                <a:gd name="connsiteY12" fmla="*/ 537082 h 567676"/>
                <a:gd name="connsiteX13" fmla="*/ 302534 w 4232075"/>
                <a:gd name="connsiteY13" fmla="*/ 503090 h 567676"/>
                <a:gd name="connsiteX14" fmla="*/ 197157 w 4232075"/>
                <a:gd name="connsiteY14" fmla="*/ 469097 h 567676"/>
                <a:gd name="connsiteX15" fmla="*/ 115575 w 4232075"/>
                <a:gd name="connsiteY15" fmla="*/ 431705 h 567676"/>
                <a:gd name="connsiteX16" fmla="*/ 57788 w 4232075"/>
                <a:gd name="connsiteY16" fmla="*/ 401112 h 567676"/>
                <a:gd name="connsiteX17" fmla="*/ 23795 w 4232075"/>
                <a:gd name="connsiteY17" fmla="*/ 377317 h 567676"/>
                <a:gd name="connsiteX18" fmla="*/ 6799 w 4232075"/>
                <a:gd name="connsiteY18" fmla="*/ 356922 h 567676"/>
                <a:gd name="connsiteX19" fmla="*/ 0 w 4232075"/>
                <a:gd name="connsiteY19" fmla="*/ 333127 h 567676"/>
                <a:gd name="connsiteX20" fmla="*/ 10198 w 4232075"/>
                <a:gd name="connsiteY20" fmla="*/ 302534 h 567676"/>
                <a:gd name="connsiteX21" fmla="*/ 37392 w 4232075"/>
                <a:gd name="connsiteY21" fmla="*/ 278739 h 567676"/>
                <a:gd name="connsiteX22" fmla="*/ 105377 w 4232075"/>
                <a:gd name="connsiteY22" fmla="*/ 248146 h 567676"/>
                <a:gd name="connsiteX23" fmla="*/ 190359 w 4232075"/>
                <a:gd name="connsiteY23" fmla="*/ 200556 h 567676"/>
                <a:gd name="connsiteX24" fmla="*/ 261743 w 4232075"/>
                <a:gd name="connsiteY24" fmla="*/ 152966 h 567676"/>
                <a:gd name="connsiteX25" fmla="*/ 588072 w 4232075"/>
                <a:gd name="connsiteY25" fmla="*/ 271940 h 567676"/>
                <a:gd name="connsiteX26" fmla="*/ 812422 w 4232075"/>
                <a:gd name="connsiteY26" fmla="*/ 275340 h 567676"/>
                <a:gd name="connsiteX27" fmla="*/ 1529666 w 4232075"/>
                <a:gd name="connsiteY27" fmla="*/ 265142 h 567676"/>
                <a:gd name="connsiteX28" fmla="*/ 2144931 w 4232075"/>
                <a:gd name="connsiteY28" fmla="*/ 258343 h 567676"/>
                <a:gd name="connsiteX29" fmla="*/ 2644622 w 4232075"/>
                <a:gd name="connsiteY29" fmla="*/ 254944 h 567676"/>
                <a:gd name="connsiteX30" fmla="*/ 2804387 w 4232075"/>
                <a:gd name="connsiteY30" fmla="*/ 254944 h 567676"/>
                <a:gd name="connsiteX31" fmla="*/ 3259887 w 4232075"/>
                <a:gd name="connsiteY31" fmla="*/ 237948 h 567676"/>
                <a:gd name="connsiteX32" fmla="*/ 3667798 w 4232075"/>
                <a:gd name="connsiteY32" fmla="*/ 231149 h 567676"/>
                <a:gd name="connsiteX33" fmla="*/ 3834362 w 4232075"/>
                <a:gd name="connsiteY33" fmla="*/ 220951 h 567676"/>
                <a:gd name="connsiteX34" fmla="*/ 3892149 w 4232075"/>
                <a:gd name="connsiteY34" fmla="*/ 214153 h 567676"/>
                <a:gd name="connsiteX35" fmla="*/ 3949936 w 4232075"/>
                <a:gd name="connsiteY35" fmla="*/ 200556 h 567676"/>
                <a:gd name="connsiteX36" fmla="*/ 3994127 w 4232075"/>
                <a:gd name="connsiteY36" fmla="*/ 183560 h 567676"/>
                <a:gd name="connsiteX37" fmla="*/ 4045115 w 4232075"/>
                <a:gd name="connsiteY37" fmla="*/ 146168 h 567676"/>
                <a:gd name="connsiteX38" fmla="*/ 4096104 w 4232075"/>
                <a:gd name="connsiteY38" fmla="*/ 101978 h 567676"/>
                <a:gd name="connsiteX39" fmla="*/ 4143694 w 4232075"/>
                <a:gd name="connsiteY39" fmla="*/ 47589 h 567676"/>
                <a:gd name="connsiteX40" fmla="*/ 4164089 w 4232075"/>
                <a:gd name="connsiteY40" fmla="*/ 23795 h 567676"/>
                <a:gd name="connsiteX41" fmla="*/ 4187884 w 4232075"/>
                <a:gd name="connsiteY41" fmla="*/ 3399 h 567676"/>
                <a:gd name="connsiteX42" fmla="*/ 4204880 w 4232075"/>
                <a:gd name="connsiteY42" fmla="*/ 0 h 567676"/>
                <a:gd name="connsiteX43" fmla="*/ 4221877 w 4232075"/>
                <a:gd name="connsiteY43" fmla="*/ 6798 h 567676"/>
                <a:gd name="connsiteX44" fmla="*/ 4232075 w 4232075"/>
                <a:gd name="connsiteY44" fmla="*/ 33992 h 567676"/>
                <a:gd name="connsiteX45" fmla="*/ 4225276 w 4232075"/>
                <a:gd name="connsiteY45" fmla="*/ 88380 h 567676"/>
                <a:gd name="connsiteX46" fmla="*/ 4211679 w 4232075"/>
                <a:gd name="connsiteY46" fmla="*/ 139369 h 567676"/>
                <a:gd name="connsiteX47" fmla="*/ 4170888 w 4232075"/>
                <a:gd name="connsiteY47" fmla="*/ 241347 h 567676"/>
                <a:gd name="connsiteX48" fmla="*/ 4123298 w 4232075"/>
                <a:gd name="connsiteY48" fmla="*/ 329728 h 567676"/>
                <a:gd name="connsiteX49" fmla="*/ 4048515 w 4232075"/>
                <a:gd name="connsiteY49" fmla="*/ 441903 h 567676"/>
                <a:gd name="connsiteX50" fmla="*/ 4004324 w 4232075"/>
                <a:gd name="connsiteY50" fmla="*/ 492892 h 567676"/>
                <a:gd name="connsiteX51" fmla="*/ 3956735 w 4232075"/>
                <a:gd name="connsiteY51" fmla="*/ 526885 h 567676"/>
                <a:gd name="connsiteX52" fmla="*/ 3922742 w 4232075"/>
                <a:gd name="connsiteY52" fmla="*/ 533683 h 567676"/>
                <a:gd name="connsiteX53" fmla="*/ 3888750 w 4232075"/>
                <a:gd name="connsiteY53" fmla="*/ 523485 h 567676"/>
                <a:gd name="connsiteX54" fmla="*/ 3858156 w 4232075"/>
                <a:gd name="connsiteY54" fmla="*/ 499691 h 567676"/>
                <a:gd name="connsiteX55" fmla="*/ 3841160 w 4232075"/>
                <a:gd name="connsiteY55" fmla="*/ 489493 h 567676"/>
                <a:gd name="connsiteX56" fmla="*/ 3807167 w 4232075"/>
                <a:gd name="connsiteY56" fmla="*/ 479295 h 567676"/>
                <a:gd name="connsiteX57" fmla="*/ 3644003 w 4232075"/>
                <a:gd name="connsiteY57" fmla="*/ 479295 h 567676"/>
                <a:gd name="connsiteX58" fmla="*/ 3236092 w 4232075"/>
                <a:gd name="connsiteY58" fmla="*/ 479295 h 56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32075" h="567676">
                  <a:moveTo>
                    <a:pt x="3236092" y="479295"/>
                  </a:moveTo>
                  <a:lnTo>
                    <a:pt x="2862174" y="479295"/>
                  </a:lnTo>
                  <a:lnTo>
                    <a:pt x="2695611" y="479295"/>
                  </a:lnTo>
                  <a:lnTo>
                    <a:pt x="2216315" y="479295"/>
                  </a:lnTo>
                  <a:lnTo>
                    <a:pt x="1849196" y="479295"/>
                  </a:lnTo>
                  <a:lnTo>
                    <a:pt x="1536464" y="482694"/>
                  </a:lnTo>
                  <a:lnTo>
                    <a:pt x="1335908" y="489493"/>
                  </a:lnTo>
                  <a:lnTo>
                    <a:pt x="1189740" y="496291"/>
                  </a:lnTo>
                  <a:lnTo>
                    <a:pt x="1009579" y="509888"/>
                  </a:lnTo>
                  <a:lnTo>
                    <a:pt x="747837" y="537082"/>
                  </a:lnTo>
                  <a:lnTo>
                    <a:pt x="632262" y="560877"/>
                  </a:lnTo>
                  <a:lnTo>
                    <a:pt x="567676" y="567676"/>
                  </a:lnTo>
                  <a:lnTo>
                    <a:pt x="418109" y="537082"/>
                  </a:lnTo>
                  <a:lnTo>
                    <a:pt x="302534" y="503090"/>
                  </a:lnTo>
                  <a:lnTo>
                    <a:pt x="197157" y="469097"/>
                  </a:lnTo>
                  <a:lnTo>
                    <a:pt x="115575" y="431705"/>
                  </a:lnTo>
                  <a:lnTo>
                    <a:pt x="57788" y="401112"/>
                  </a:lnTo>
                  <a:lnTo>
                    <a:pt x="23795" y="377317"/>
                  </a:lnTo>
                  <a:lnTo>
                    <a:pt x="6799" y="356922"/>
                  </a:lnTo>
                  <a:lnTo>
                    <a:pt x="0" y="333127"/>
                  </a:lnTo>
                  <a:lnTo>
                    <a:pt x="10198" y="302534"/>
                  </a:lnTo>
                  <a:lnTo>
                    <a:pt x="37392" y="278739"/>
                  </a:lnTo>
                  <a:lnTo>
                    <a:pt x="105377" y="248146"/>
                  </a:lnTo>
                  <a:lnTo>
                    <a:pt x="190359" y="200556"/>
                  </a:lnTo>
                  <a:lnTo>
                    <a:pt x="261743" y="152966"/>
                  </a:lnTo>
                  <a:lnTo>
                    <a:pt x="588072" y="271940"/>
                  </a:lnTo>
                  <a:lnTo>
                    <a:pt x="812422" y="275340"/>
                  </a:lnTo>
                  <a:lnTo>
                    <a:pt x="1529666" y="265142"/>
                  </a:lnTo>
                  <a:lnTo>
                    <a:pt x="2144931" y="258343"/>
                  </a:lnTo>
                  <a:lnTo>
                    <a:pt x="2644622" y="254944"/>
                  </a:lnTo>
                  <a:lnTo>
                    <a:pt x="2804387" y="254944"/>
                  </a:lnTo>
                  <a:lnTo>
                    <a:pt x="3259887" y="237948"/>
                  </a:lnTo>
                  <a:lnTo>
                    <a:pt x="3667798" y="231149"/>
                  </a:lnTo>
                  <a:lnTo>
                    <a:pt x="3834362" y="220951"/>
                  </a:lnTo>
                  <a:lnTo>
                    <a:pt x="3892149" y="214153"/>
                  </a:lnTo>
                  <a:lnTo>
                    <a:pt x="3949936" y="200556"/>
                  </a:lnTo>
                  <a:lnTo>
                    <a:pt x="3994127" y="183560"/>
                  </a:lnTo>
                  <a:lnTo>
                    <a:pt x="4045115" y="146168"/>
                  </a:lnTo>
                  <a:lnTo>
                    <a:pt x="4096104" y="101978"/>
                  </a:lnTo>
                  <a:lnTo>
                    <a:pt x="4143694" y="47589"/>
                  </a:lnTo>
                  <a:lnTo>
                    <a:pt x="4164089" y="23795"/>
                  </a:lnTo>
                  <a:lnTo>
                    <a:pt x="4187884" y="3399"/>
                  </a:lnTo>
                  <a:lnTo>
                    <a:pt x="4204880" y="0"/>
                  </a:lnTo>
                  <a:lnTo>
                    <a:pt x="4221877" y="6798"/>
                  </a:lnTo>
                  <a:lnTo>
                    <a:pt x="4232075" y="33992"/>
                  </a:lnTo>
                  <a:lnTo>
                    <a:pt x="4225276" y="88380"/>
                  </a:lnTo>
                  <a:lnTo>
                    <a:pt x="4211679" y="139369"/>
                  </a:lnTo>
                  <a:lnTo>
                    <a:pt x="4170888" y="241347"/>
                  </a:lnTo>
                  <a:lnTo>
                    <a:pt x="4123298" y="329728"/>
                  </a:lnTo>
                  <a:lnTo>
                    <a:pt x="4048515" y="441903"/>
                  </a:lnTo>
                  <a:lnTo>
                    <a:pt x="4004324" y="492892"/>
                  </a:lnTo>
                  <a:lnTo>
                    <a:pt x="3956735" y="526885"/>
                  </a:lnTo>
                  <a:lnTo>
                    <a:pt x="3922742" y="533683"/>
                  </a:lnTo>
                  <a:lnTo>
                    <a:pt x="3888750" y="523485"/>
                  </a:lnTo>
                  <a:lnTo>
                    <a:pt x="3858156" y="499691"/>
                  </a:lnTo>
                  <a:lnTo>
                    <a:pt x="3841160" y="489493"/>
                  </a:lnTo>
                  <a:lnTo>
                    <a:pt x="3807167" y="479295"/>
                  </a:lnTo>
                  <a:lnTo>
                    <a:pt x="3644003" y="479295"/>
                  </a:lnTo>
                  <a:lnTo>
                    <a:pt x="3236092" y="4792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31">
              <a:extLst>
                <a:ext uri="{FF2B5EF4-FFF2-40B4-BE49-F238E27FC236}">
                  <a16:creationId xmlns:a16="http://schemas.microsoft.com/office/drawing/2014/main" id="{A88E0752-7757-4DA5-A6B7-3CB0EA182A90}"/>
                </a:ext>
              </a:extLst>
            </p:cNvPr>
            <p:cNvSpPr/>
            <p:nvPr/>
          </p:nvSpPr>
          <p:spPr>
            <a:xfrm>
              <a:off x="7143751" y="5192713"/>
              <a:ext cx="658813" cy="501650"/>
            </a:xfrm>
            <a:custGeom>
              <a:avLst/>
              <a:gdLst>
                <a:gd name="connsiteX0" fmla="*/ 214313 w 659606"/>
                <a:gd name="connsiteY0" fmla="*/ 80963 h 500063"/>
                <a:gd name="connsiteX1" fmla="*/ 433388 w 659606"/>
                <a:gd name="connsiteY1" fmla="*/ 161925 h 500063"/>
                <a:gd name="connsiteX2" fmla="*/ 483394 w 659606"/>
                <a:gd name="connsiteY2" fmla="*/ 173832 h 500063"/>
                <a:gd name="connsiteX3" fmla="*/ 523875 w 659606"/>
                <a:gd name="connsiteY3" fmla="*/ 173832 h 500063"/>
                <a:gd name="connsiteX4" fmla="*/ 561975 w 659606"/>
                <a:gd name="connsiteY4" fmla="*/ 166688 h 500063"/>
                <a:gd name="connsiteX5" fmla="*/ 585788 w 659606"/>
                <a:gd name="connsiteY5" fmla="*/ 145257 h 500063"/>
                <a:gd name="connsiteX6" fmla="*/ 659606 w 659606"/>
                <a:gd name="connsiteY6" fmla="*/ 52388 h 500063"/>
                <a:gd name="connsiteX7" fmla="*/ 561975 w 659606"/>
                <a:gd name="connsiteY7" fmla="*/ 500063 h 500063"/>
                <a:gd name="connsiteX8" fmla="*/ 495300 w 659606"/>
                <a:gd name="connsiteY8" fmla="*/ 438150 h 500063"/>
                <a:gd name="connsiteX9" fmla="*/ 447675 w 659606"/>
                <a:gd name="connsiteY9" fmla="*/ 388144 h 500063"/>
                <a:gd name="connsiteX10" fmla="*/ 366713 w 659606"/>
                <a:gd name="connsiteY10" fmla="*/ 309563 h 500063"/>
                <a:gd name="connsiteX11" fmla="*/ 273844 w 659606"/>
                <a:gd name="connsiteY11" fmla="*/ 240507 h 500063"/>
                <a:gd name="connsiteX12" fmla="*/ 195263 w 659606"/>
                <a:gd name="connsiteY12" fmla="*/ 183357 h 500063"/>
                <a:gd name="connsiteX13" fmla="*/ 76200 w 659606"/>
                <a:gd name="connsiteY13" fmla="*/ 107157 h 500063"/>
                <a:gd name="connsiteX14" fmla="*/ 19050 w 659606"/>
                <a:gd name="connsiteY14" fmla="*/ 71438 h 500063"/>
                <a:gd name="connsiteX15" fmla="*/ 9525 w 659606"/>
                <a:gd name="connsiteY15" fmla="*/ 61913 h 500063"/>
                <a:gd name="connsiteX16" fmla="*/ 2381 w 659606"/>
                <a:gd name="connsiteY16" fmla="*/ 38100 h 500063"/>
                <a:gd name="connsiteX17" fmla="*/ 0 w 659606"/>
                <a:gd name="connsiteY17" fmla="*/ 19050 h 500063"/>
                <a:gd name="connsiteX18" fmla="*/ 4763 w 659606"/>
                <a:gd name="connsiteY18" fmla="*/ 4763 h 500063"/>
                <a:gd name="connsiteX19" fmla="*/ 19050 w 659606"/>
                <a:gd name="connsiteY19" fmla="*/ 0 h 500063"/>
                <a:gd name="connsiteX20" fmla="*/ 47625 w 659606"/>
                <a:gd name="connsiteY20" fmla="*/ 9525 h 500063"/>
                <a:gd name="connsiteX21" fmla="*/ 214313 w 659606"/>
                <a:gd name="connsiteY21" fmla="*/ 809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9606" h="500063">
                  <a:moveTo>
                    <a:pt x="214313" y="80963"/>
                  </a:moveTo>
                  <a:lnTo>
                    <a:pt x="433388" y="161925"/>
                  </a:lnTo>
                  <a:lnTo>
                    <a:pt x="483394" y="173832"/>
                  </a:lnTo>
                  <a:lnTo>
                    <a:pt x="523875" y="173832"/>
                  </a:lnTo>
                  <a:lnTo>
                    <a:pt x="561975" y="166688"/>
                  </a:lnTo>
                  <a:lnTo>
                    <a:pt x="585788" y="145257"/>
                  </a:lnTo>
                  <a:lnTo>
                    <a:pt x="659606" y="52388"/>
                  </a:lnTo>
                  <a:lnTo>
                    <a:pt x="561975" y="500063"/>
                  </a:lnTo>
                  <a:lnTo>
                    <a:pt x="495300" y="438150"/>
                  </a:lnTo>
                  <a:lnTo>
                    <a:pt x="447675" y="388144"/>
                  </a:lnTo>
                  <a:lnTo>
                    <a:pt x="366713" y="309563"/>
                  </a:lnTo>
                  <a:lnTo>
                    <a:pt x="273844" y="240507"/>
                  </a:lnTo>
                  <a:lnTo>
                    <a:pt x="195263" y="183357"/>
                  </a:lnTo>
                  <a:lnTo>
                    <a:pt x="76200" y="107157"/>
                  </a:lnTo>
                  <a:lnTo>
                    <a:pt x="19050" y="71438"/>
                  </a:lnTo>
                  <a:lnTo>
                    <a:pt x="9525" y="61913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214313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546490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23" grpId="0" animBg="1"/>
      <p:bldP spid="12" grpId="0" animBg="1"/>
      <p:bldP spid="13" grpId="0" animBg="1"/>
      <p:bldP spid="26" grpId="0" animBg="1"/>
      <p:bldP spid="27" grpId="0" animBg="1"/>
      <p:bldP spid="31" grpId="0" animBg="1"/>
      <p:bldP spid="19" grpId="0" animBg="1"/>
      <p:bldP spid="20" grpId="0" animBg="1"/>
      <p:bldP spid="22" grpId="0" animBg="1"/>
      <p:bldP spid="28" grpId="0" animBg="1"/>
      <p:bldP spid="24" grpId="0" animBg="1"/>
      <p:bldP spid="29" grpId="0" animBg="1"/>
      <p:bldP spid="32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E3573CC0-E784-41CB-AF3F-1147B2E79429}"/>
              </a:ext>
            </a:extLst>
          </p:cNvPr>
          <p:cNvGrpSpPr/>
          <p:nvPr/>
        </p:nvGrpSpPr>
        <p:grpSpPr>
          <a:xfrm>
            <a:off x="3529013" y="1377949"/>
            <a:ext cx="4891088" cy="4511677"/>
            <a:chOff x="3529013" y="1377949"/>
            <a:chExt cx="4891088" cy="451167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8816948-4CA6-4506-9DD4-4844BD798554}"/>
                </a:ext>
              </a:extLst>
            </p:cNvPr>
            <p:cNvSpPr/>
            <p:nvPr/>
          </p:nvSpPr>
          <p:spPr>
            <a:xfrm>
              <a:off x="3910014" y="1501775"/>
              <a:ext cx="1050925" cy="447675"/>
            </a:xfrm>
            <a:custGeom>
              <a:avLst/>
              <a:gdLst>
                <a:gd name="connsiteX0" fmla="*/ 561975 w 1050131"/>
                <a:gd name="connsiteY0" fmla="*/ 366712 h 447675"/>
                <a:gd name="connsiteX1" fmla="*/ 423862 w 1050131"/>
                <a:gd name="connsiteY1" fmla="*/ 314325 h 447675"/>
                <a:gd name="connsiteX2" fmla="*/ 335756 w 1050131"/>
                <a:gd name="connsiteY2" fmla="*/ 276225 h 447675"/>
                <a:gd name="connsiteX3" fmla="*/ 242887 w 1050131"/>
                <a:gd name="connsiteY3" fmla="*/ 228600 h 447675"/>
                <a:gd name="connsiteX4" fmla="*/ 121443 w 1050131"/>
                <a:gd name="connsiteY4" fmla="*/ 147637 h 447675"/>
                <a:gd name="connsiteX5" fmla="*/ 23812 w 1050131"/>
                <a:gd name="connsiteY5" fmla="*/ 73819 h 447675"/>
                <a:gd name="connsiteX6" fmla="*/ 9525 w 1050131"/>
                <a:gd name="connsiteY6" fmla="*/ 57150 h 447675"/>
                <a:gd name="connsiteX7" fmla="*/ 0 w 1050131"/>
                <a:gd name="connsiteY7" fmla="*/ 35719 h 447675"/>
                <a:gd name="connsiteX8" fmla="*/ 0 w 1050131"/>
                <a:gd name="connsiteY8" fmla="*/ 11906 h 447675"/>
                <a:gd name="connsiteX9" fmla="*/ 7143 w 1050131"/>
                <a:gd name="connsiteY9" fmla="*/ 0 h 447675"/>
                <a:gd name="connsiteX10" fmla="*/ 33337 w 1050131"/>
                <a:gd name="connsiteY10" fmla="*/ 0 h 447675"/>
                <a:gd name="connsiteX11" fmla="*/ 69056 w 1050131"/>
                <a:gd name="connsiteY11" fmla="*/ 11906 h 447675"/>
                <a:gd name="connsiteX12" fmla="*/ 261937 w 1050131"/>
                <a:gd name="connsiteY12" fmla="*/ 71437 h 447675"/>
                <a:gd name="connsiteX13" fmla="*/ 459581 w 1050131"/>
                <a:gd name="connsiteY13" fmla="*/ 119062 h 447675"/>
                <a:gd name="connsiteX14" fmla="*/ 711993 w 1050131"/>
                <a:gd name="connsiteY14" fmla="*/ 164306 h 447675"/>
                <a:gd name="connsiteX15" fmla="*/ 902493 w 1050131"/>
                <a:gd name="connsiteY15" fmla="*/ 190500 h 447675"/>
                <a:gd name="connsiteX16" fmla="*/ 926306 w 1050131"/>
                <a:gd name="connsiteY16" fmla="*/ 200025 h 447675"/>
                <a:gd name="connsiteX17" fmla="*/ 971550 w 1050131"/>
                <a:gd name="connsiteY17" fmla="*/ 228600 h 447675"/>
                <a:gd name="connsiteX18" fmla="*/ 997743 w 1050131"/>
                <a:gd name="connsiteY18" fmla="*/ 250031 h 447675"/>
                <a:gd name="connsiteX19" fmla="*/ 1014412 w 1050131"/>
                <a:gd name="connsiteY19" fmla="*/ 264319 h 447675"/>
                <a:gd name="connsiteX20" fmla="*/ 1031081 w 1050131"/>
                <a:gd name="connsiteY20" fmla="*/ 285750 h 447675"/>
                <a:gd name="connsiteX21" fmla="*/ 1042987 w 1050131"/>
                <a:gd name="connsiteY21" fmla="*/ 304800 h 447675"/>
                <a:gd name="connsiteX22" fmla="*/ 1050131 w 1050131"/>
                <a:gd name="connsiteY22" fmla="*/ 328612 h 447675"/>
                <a:gd name="connsiteX23" fmla="*/ 1050131 w 1050131"/>
                <a:gd name="connsiteY23" fmla="*/ 350044 h 447675"/>
                <a:gd name="connsiteX24" fmla="*/ 1042987 w 1050131"/>
                <a:gd name="connsiteY24" fmla="*/ 388144 h 447675"/>
                <a:gd name="connsiteX25" fmla="*/ 1026318 w 1050131"/>
                <a:gd name="connsiteY25" fmla="*/ 414337 h 447675"/>
                <a:gd name="connsiteX26" fmla="*/ 1007268 w 1050131"/>
                <a:gd name="connsiteY26" fmla="*/ 431006 h 447675"/>
                <a:gd name="connsiteX27" fmla="*/ 973931 w 1050131"/>
                <a:gd name="connsiteY27" fmla="*/ 440531 h 447675"/>
                <a:gd name="connsiteX28" fmla="*/ 914400 w 1050131"/>
                <a:gd name="connsiteY28" fmla="*/ 447675 h 447675"/>
                <a:gd name="connsiteX29" fmla="*/ 816768 w 1050131"/>
                <a:gd name="connsiteY29" fmla="*/ 435769 h 447675"/>
                <a:gd name="connsiteX30" fmla="*/ 561975 w 1050131"/>
                <a:gd name="connsiteY30" fmla="*/ 36671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0131" h="447675">
                  <a:moveTo>
                    <a:pt x="561975" y="366712"/>
                  </a:moveTo>
                  <a:lnTo>
                    <a:pt x="423862" y="314325"/>
                  </a:lnTo>
                  <a:lnTo>
                    <a:pt x="335756" y="276225"/>
                  </a:lnTo>
                  <a:lnTo>
                    <a:pt x="242887" y="228600"/>
                  </a:lnTo>
                  <a:lnTo>
                    <a:pt x="121443" y="147637"/>
                  </a:lnTo>
                  <a:lnTo>
                    <a:pt x="23812" y="73819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3337" y="0"/>
                  </a:lnTo>
                  <a:lnTo>
                    <a:pt x="69056" y="11906"/>
                  </a:lnTo>
                  <a:lnTo>
                    <a:pt x="261937" y="71437"/>
                  </a:lnTo>
                  <a:lnTo>
                    <a:pt x="459581" y="119062"/>
                  </a:lnTo>
                  <a:lnTo>
                    <a:pt x="711993" y="164306"/>
                  </a:lnTo>
                  <a:lnTo>
                    <a:pt x="902493" y="190500"/>
                  </a:lnTo>
                  <a:lnTo>
                    <a:pt x="926306" y="200025"/>
                  </a:lnTo>
                  <a:lnTo>
                    <a:pt x="971550" y="228600"/>
                  </a:lnTo>
                  <a:lnTo>
                    <a:pt x="997743" y="250031"/>
                  </a:lnTo>
                  <a:lnTo>
                    <a:pt x="1014412" y="264319"/>
                  </a:lnTo>
                  <a:lnTo>
                    <a:pt x="1031081" y="285750"/>
                  </a:lnTo>
                  <a:lnTo>
                    <a:pt x="1042987" y="304800"/>
                  </a:lnTo>
                  <a:lnTo>
                    <a:pt x="1050131" y="328612"/>
                  </a:lnTo>
                  <a:lnTo>
                    <a:pt x="1050131" y="350044"/>
                  </a:lnTo>
                  <a:lnTo>
                    <a:pt x="1042987" y="388144"/>
                  </a:lnTo>
                  <a:lnTo>
                    <a:pt x="1026318" y="414337"/>
                  </a:lnTo>
                  <a:lnTo>
                    <a:pt x="1007268" y="431006"/>
                  </a:lnTo>
                  <a:lnTo>
                    <a:pt x="973931" y="440531"/>
                  </a:lnTo>
                  <a:lnTo>
                    <a:pt x="914400" y="447675"/>
                  </a:lnTo>
                  <a:lnTo>
                    <a:pt x="816768" y="435769"/>
                  </a:lnTo>
                  <a:lnTo>
                    <a:pt x="561975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F995A34-2DC4-4A25-8E11-73A56EF3796E}"/>
                </a:ext>
              </a:extLst>
            </p:cNvPr>
            <p:cNvSpPr/>
            <p:nvPr/>
          </p:nvSpPr>
          <p:spPr>
            <a:xfrm>
              <a:off x="3529013" y="2270125"/>
              <a:ext cx="1651000" cy="536575"/>
            </a:xfrm>
            <a:custGeom>
              <a:avLst/>
              <a:gdLst>
                <a:gd name="connsiteX0" fmla="*/ 1095375 w 1650206"/>
                <a:gd name="connsiteY0" fmla="*/ 326231 h 535781"/>
                <a:gd name="connsiteX1" fmla="*/ 778668 w 1650206"/>
                <a:gd name="connsiteY1" fmla="*/ 407193 h 535781"/>
                <a:gd name="connsiteX2" fmla="*/ 547687 w 1650206"/>
                <a:gd name="connsiteY2" fmla="*/ 476250 h 535781"/>
                <a:gd name="connsiteX3" fmla="*/ 452437 w 1650206"/>
                <a:gd name="connsiteY3" fmla="*/ 511968 h 535781"/>
                <a:gd name="connsiteX4" fmla="*/ 416718 w 1650206"/>
                <a:gd name="connsiteY4" fmla="*/ 526256 h 535781"/>
                <a:gd name="connsiteX5" fmla="*/ 378618 w 1650206"/>
                <a:gd name="connsiteY5" fmla="*/ 535781 h 535781"/>
                <a:gd name="connsiteX6" fmla="*/ 333375 w 1650206"/>
                <a:gd name="connsiteY6" fmla="*/ 533400 h 535781"/>
                <a:gd name="connsiteX7" fmla="*/ 295275 w 1650206"/>
                <a:gd name="connsiteY7" fmla="*/ 523875 h 535781"/>
                <a:gd name="connsiteX8" fmla="*/ 257175 w 1650206"/>
                <a:gd name="connsiteY8" fmla="*/ 504825 h 535781"/>
                <a:gd name="connsiteX9" fmla="*/ 190500 w 1650206"/>
                <a:gd name="connsiteY9" fmla="*/ 459581 h 535781"/>
                <a:gd name="connsiteX10" fmla="*/ 121443 w 1650206"/>
                <a:gd name="connsiteY10" fmla="*/ 392906 h 535781"/>
                <a:gd name="connsiteX11" fmla="*/ 54768 w 1650206"/>
                <a:gd name="connsiteY11" fmla="*/ 311943 h 535781"/>
                <a:gd name="connsiteX12" fmla="*/ 21431 w 1650206"/>
                <a:gd name="connsiteY12" fmla="*/ 269081 h 535781"/>
                <a:gd name="connsiteX13" fmla="*/ 7143 w 1650206"/>
                <a:gd name="connsiteY13" fmla="*/ 240506 h 535781"/>
                <a:gd name="connsiteX14" fmla="*/ 0 w 1650206"/>
                <a:gd name="connsiteY14" fmla="*/ 219075 h 535781"/>
                <a:gd name="connsiteX15" fmla="*/ 2381 w 1650206"/>
                <a:gd name="connsiteY15" fmla="*/ 202406 h 535781"/>
                <a:gd name="connsiteX16" fmla="*/ 7143 w 1650206"/>
                <a:gd name="connsiteY16" fmla="*/ 190500 h 535781"/>
                <a:gd name="connsiteX17" fmla="*/ 28575 w 1650206"/>
                <a:gd name="connsiteY17" fmla="*/ 190500 h 535781"/>
                <a:gd name="connsiteX18" fmla="*/ 57150 w 1650206"/>
                <a:gd name="connsiteY18" fmla="*/ 207168 h 535781"/>
                <a:gd name="connsiteX19" fmla="*/ 119062 w 1650206"/>
                <a:gd name="connsiteY19" fmla="*/ 242887 h 535781"/>
                <a:gd name="connsiteX20" fmla="*/ 169068 w 1650206"/>
                <a:gd name="connsiteY20" fmla="*/ 271462 h 535781"/>
                <a:gd name="connsiteX21" fmla="*/ 209550 w 1650206"/>
                <a:gd name="connsiteY21" fmla="*/ 288131 h 535781"/>
                <a:gd name="connsiteX22" fmla="*/ 257175 w 1650206"/>
                <a:gd name="connsiteY22" fmla="*/ 302418 h 535781"/>
                <a:gd name="connsiteX23" fmla="*/ 297656 w 1650206"/>
                <a:gd name="connsiteY23" fmla="*/ 307181 h 535781"/>
                <a:gd name="connsiteX24" fmla="*/ 345281 w 1650206"/>
                <a:gd name="connsiteY24" fmla="*/ 304800 h 535781"/>
                <a:gd name="connsiteX25" fmla="*/ 473868 w 1650206"/>
                <a:gd name="connsiteY25" fmla="*/ 273843 h 535781"/>
                <a:gd name="connsiteX26" fmla="*/ 862012 w 1650206"/>
                <a:gd name="connsiteY26" fmla="*/ 176212 h 535781"/>
                <a:gd name="connsiteX27" fmla="*/ 1238250 w 1650206"/>
                <a:gd name="connsiteY27" fmla="*/ 71437 h 535781"/>
                <a:gd name="connsiteX28" fmla="*/ 1354931 w 1650206"/>
                <a:gd name="connsiteY28" fmla="*/ 0 h 535781"/>
                <a:gd name="connsiteX29" fmla="*/ 1423987 w 1650206"/>
                <a:gd name="connsiteY29" fmla="*/ 14287 h 535781"/>
                <a:gd name="connsiteX30" fmla="*/ 1516856 w 1650206"/>
                <a:gd name="connsiteY30" fmla="*/ 40481 h 535781"/>
                <a:gd name="connsiteX31" fmla="*/ 1581150 w 1650206"/>
                <a:gd name="connsiteY31" fmla="*/ 61912 h 535781"/>
                <a:gd name="connsiteX32" fmla="*/ 1614487 w 1650206"/>
                <a:gd name="connsiteY32" fmla="*/ 78581 h 535781"/>
                <a:gd name="connsiteX33" fmla="*/ 1633537 w 1650206"/>
                <a:gd name="connsiteY33" fmla="*/ 95250 h 535781"/>
                <a:gd name="connsiteX34" fmla="*/ 1647825 w 1650206"/>
                <a:gd name="connsiteY34" fmla="*/ 116681 h 535781"/>
                <a:gd name="connsiteX35" fmla="*/ 1650206 w 1650206"/>
                <a:gd name="connsiteY35" fmla="*/ 135731 h 535781"/>
                <a:gd name="connsiteX36" fmla="*/ 1647825 w 1650206"/>
                <a:gd name="connsiteY36" fmla="*/ 159543 h 535781"/>
                <a:gd name="connsiteX37" fmla="*/ 1624012 w 1650206"/>
                <a:gd name="connsiteY37" fmla="*/ 185737 h 535781"/>
                <a:gd name="connsiteX38" fmla="*/ 1581150 w 1650206"/>
                <a:gd name="connsiteY38" fmla="*/ 209550 h 535781"/>
                <a:gd name="connsiteX39" fmla="*/ 1512093 w 1650206"/>
                <a:gd name="connsiteY39" fmla="*/ 233362 h 535781"/>
                <a:gd name="connsiteX40" fmla="*/ 1354931 w 1650206"/>
                <a:gd name="connsiteY40" fmla="*/ 264318 h 535781"/>
                <a:gd name="connsiteX41" fmla="*/ 1095375 w 1650206"/>
                <a:gd name="connsiteY41" fmla="*/ 3262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50206" h="535781">
                  <a:moveTo>
                    <a:pt x="1095375" y="326231"/>
                  </a:moveTo>
                  <a:lnTo>
                    <a:pt x="778668" y="407193"/>
                  </a:lnTo>
                  <a:lnTo>
                    <a:pt x="547687" y="476250"/>
                  </a:lnTo>
                  <a:lnTo>
                    <a:pt x="452437" y="511968"/>
                  </a:lnTo>
                  <a:lnTo>
                    <a:pt x="416718" y="526256"/>
                  </a:lnTo>
                  <a:lnTo>
                    <a:pt x="378618" y="535781"/>
                  </a:lnTo>
                  <a:lnTo>
                    <a:pt x="333375" y="533400"/>
                  </a:lnTo>
                  <a:lnTo>
                    <a:pt x="295275" y="523875"/>
                  </a:lnTo>
                  <a:lnTo>
                    <a:pt x="257175" y="504825"/>
                  </a:lnTo>
                  <a:lnTo>
                    <a:pt x="190500" y="459581"/>
                  </a:lnTo>
                  <a:lnTo>
                    <a:pt x="121443" y="392906"/>
                  </a:lnTo>
                  <a:lnTo>
                    <a:pt x="54768" y="311943"/>
                  </a:lnTo>
                  <a:lnTo>
                    <a:pt x="21431" y="269081"/>
                  </a:lnTo>
                  <a:lnTo>
                    <a:pt x="7143" y="24050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7143" y="190500"/>
                  </a:lnTo>
                  <a:lnTo>
                    <a:pt x="28575" y="190500"/>
                  </a:lnTo>
                  <a:lnTo>
                    <a:pt x="57150" y="207168"/>
                  </a:lnTo>
                  <a:lnTo>
                    <a:pt x="119062" y="242887"/>
                  </a:lnTo>
                  <a:lnTo>
                    <a:pt x="169068" y="271462"/>
                  </a:lnTo>
                  <a:lnTo>
                    <a:pt x="209550" y="288131"/>
                  </a:lnTo>
                  <a:lnTo>
                    <a:pt x="257175" y="302418"/>
                  </a:lnTo>
                  <a:lnTo>
                    <a:pt x="297656" y="307181"/>
                  </a:lnTo>
                  <a:lnTo>
                    <a:pt x="345281" y="304800"/>
                  </a:lnTo>
                  <a:lnTo>
                    <a:pt x="473868" y="273843"/>
                  </a:lnTo>
                  <a:lnTo>
                    <a:pt x="862012" y="176212"/>
                  </a:lnTo>
                  <a:lnTo>
                    <a:pt x="1238250" y="71437"/>
                  </a:lnTo>
                  <a:lnTo>
                    <a:pt x="1354931" y="0"/>
                  </a:lnTo>
                  <a:lnTo>
                    <a:pt x="1423987" y="14287"/>
                  </a:lnTo>
                  <a:lnTo>
                    <a:pt x="1516856" y="40481"/>
                  </a:lnTo>
                  <a:lnTo>
                    <a:pt x="1581150" y="61912"/>
                  </a:lnTo>
                  <a:lnTo>
                    <a:pt x="1614487" y="78581"/>
                  </a:lnTo>
                  <a:lnTo>
                    <a:pt x="1633537" y="95250"/>
                  </a:lnTo>
                  <a:lnTo>
                    <a:pt x="1647825" y="116681"/>
                  </a:lnTo>
                  <a:lnTo>
                    <a:pt x="1650206" y="135731"/>
                  </a:lnTo>
                  <a:lnTo>
                    <a:pt x="1647825" y="159543"/>
                  </a:lnTo>
                  <a:lnTo>
                    <a:pt x="1624012" y="185737"/>
                  </a:lnTo>
                  <a:lnTo>
                    <a:pt x="1581150" y="209550"/>
                  </a:lnTo>
                  <a:lnTo>
                    <a:pt x="1512093" y="233362"/>
                  </a:lnTo>
                  <a:lnTo>
                    <a:pt x="1354931" y="264318"/>
                  </a:lnTo>
                  <a:lnTo>
                    <a:pt x="1095375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70F5953D-4233-4158-B7D3-91BC7ED010C1}"/>
                </a:ext>
              </a:extLst>
            </p:cNvPr>
            <p:cNvSpPr/>
            <p:nvPr/>
          </p:nvSpPr>
          <p:spPr>
            <a:xfrm>
              <a:off x="3976689" y="3054350"/>
              <a:ext cx="941387" cy="295275"/>
            </a:xfrm>
            <a:custGeom>
              <a:avLst/>
              <a:gdLst>
                <a:gd name="connsiteX0" fmla="*/ 592931 w 940593"/>
                <a:gd name="connsiteY0" fmla="*/ 261937 h 295275"/>
                <a:gd name="connsiteX1" fmla="*/ 447675 w 940593"/>
                <a:gd name="connsiteY1" fmla="*/ 283369 h 295275"/>
                <a:gd name="connsiteX2" fmla="*/ 335756 w 940593"/>
                <a:gd name="connsiteY2" fmla="*/ 292894 h 295275"/>
                <a:gd name="connsiteX3" fmla="*/ 257175 w 940593"/>
                <a:gd name="connsiteY3" fmla="*/ 295275 h 295275"/>
                <a:gd name="connsiteX4" fmla="*/ 214312 w 940593"/>
                <a:gd name="connsiteY4" fmla="*/ 288131 h 295275"/>
                <a:gd name="connsiteX5" fmla="*/ 173831 w 940593"/>
                <a:gd name="connsiteY5" fmla="*/ 278606 h 295275"/>
                <a:gd name="connsiteX6" fmla="*/ 133350 w 940593"/>
                <a:gd name="connsiteY6" fmla="*/ 259556 h 295275"/>
                <a:gd name="connsiteX7" fmla="*/ 88106 w 940593"/>
                <a:gd name="connsiteY7" fmla="*/ 233362 h 295275"/>
                <a:gd name="connsiteX8" fmla="*/ 52387 w 940593"/>
                <a:gd name="connsiteY8" fmla="*/ 204787 h 295275"/>
                <a:gd name="connsiteX9" fmla="*/ 21431 w 940593"/>
                <a:gd name="connsiteY9" fmla="*/ 173831 h 295275"/>
                <a:gd name="connsiteX10" fmla="*/ 7143 w 940593"/>
                <a:gd name="connsiteY10" fmla="*/ 154781 h 295275"/>
                <a:gd name="connsiteX11" fmla="*/ 0 w 940593"/>
                <a:gd name="connsiteY11" fmla="*/ 130969 h 295275"/>
                <a:gd name="connsiteX12" fmla="*/ 0 w 940593"/>
                <a:gd name="connsiteY12" fmla="*/ 114300 h 295275"/>
                <a:gd name="connsiteX13" fmla="*/ 4762 w 940593"/>
                <a:gd name="connsiteY13" fmla="*/ 100012 h 295275"/>
                <a:gd name="connsiteX14" fmla="*/ 21431 w 940593"/>
                <a:gd name="connsiteY14" fmla="*/ 95250 h 295275"/>
                <a:gd name="connsiteX15" fmla="*/ 45243 w 940593"/>
                <a:gd name="connsiteY15" fmla="*/ 104775 h 295275"/>
                <a:gd name="connsiteX16" fmla="*/ 88106 w 940593"/>
                <a:gd name="connsiteY16" fmla="*/ 121444 h 295275"/>
                <a:gd name="connsiteX17" fmla="*/ 140493 w 940593"/>
                <a:gd name="connsiteY17" fmla="*/ 133350 h 295275"/>
                <a:gd name="connsiteX18" fmla="*/ 185737 w 940593"/>
                <a:gd name="connsiteY18" fmla="*/ 135731 h 295275"/>
                <a:gd name="connsiteX19" fmla="*/ 235743 w 940593"/>
                <a:gd name="connsiteY19" fmla="*/ 130969 h 295275"/>
                <a:gd name="connsiteX20" fmla="*/ 311943 w 940593"/>
                <a:gd name="connsiteY20" fmla="*/ 119062 h 295275"/>
                <a:gd name="connsiteX21" fmla="*/ 414337 w 940593"/>
                <a:gd name="connsiteY21" fmla="*/ 97631 h 295275"/>
                <a:gd name="connsiteX22" fmla="*/ 523875 w 940593"/>
                <a:gd name="connsiteY22" fmla="*/ 64294 h 295275"/>
                <a:gd name="connsiteX23" fmla="*/ 666750 w 940593"/>
                <a:gd name="connsiteY23" fmla="*/ 0 h 295275"/>
                <a:gd name="connsiteX24" fmla="*/ 752475 w 940593"/>
                <a:gd name="connsiteY24" fmla="*/ 2381 h 295275"/>
                <a:gd name="connsiteX25" fmla="*/ 826293 w 940593"/>
                <a:gd name="connsiteY25" fmla="*/ 11906 h 295275"/>
                <a:gd name="connsiteX26" fmla="*/ 873918 w 940593"/>
                <a:gd name="connsiteY26" fmla="*/ 26194 h 295275"/>
                <a:gd name="connsiteX27" fmla="*/ 912018 w 940593"/>
                <a:gd name="connsiteY27" fmla="*/ 45244 h 295275"/>
                <a:gd name="connsiteX28" fmla="*/ 931068 w 940593"/>
                <a:gd name="connsiteY28" fmla="*/ 61912 h 295275"/>
                <a:gd name="connsiteX29" fmla="*/ 940593 w 940593"/>
                <a:gd name="connsiteY29" fmla="*/ 85725 h 295275"/>
                <a:gd name="connsiteX30" fmla="*/ 940593 w 940593"/>
                <a:gd name="connsiteY30" fmla="*/ 114300 h 295275"/>
                <a:gd name="connsiteX31" fmla="*/ 933450 w 940593"/>
                <a:gd name="connsiteY31" fmla="*/ 135731 h 295275"/>
                <a:gd name="connsiteX32" fmla="*/ 909637 w 940593"/>
                <a:gd name="connsiteY32" fmla="*/ 157162 h 295275"/>
                <a:gd name="connsiteX33" fmla="*/ 854868 w 940593"/>
                <a:gd name="connsiteY33" fmla="*/ 183356 h 295275"/>
                <a:gd name="connsiteX34" fmla="*/ 769143 w 940593"/>
                <a:gd name="connsiteY34" fmla="*/ 216694 h 295275"/>
                <a:gd name="connsiteX35" fmla="*/ 592931 w 940593"/>
                <a:gd name="connsiteY35" fmla="*/ 26193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0593" h="295275">
                  <a:moveTo>
                    <a:pt x="592931" y="261937"/>
                  </a:moveTo>
                  <a:lnTo>
                    <a:pt x="447675" y="283369"/>
                  </a:lnTo>
                  <a:lnTo>
                    <a:pt x="335756" y="292894"/>
                  </a:lnTo>
                  <a:lnTo>
                    <a:pt x="257175" y="295275"/>
                  </a:lnTo>
                  <a:lnTo>
                    <a:pt x="214312" y="288131"/>
                  </a:lnTo>
                  <a:lnTo>
                    <a:pt x="173831" y="278606"/>
                  </a:lnTo>
                  <a:lnTo>
                    <a:pt x="133350" y="259556"/>
                  </a:lnTo>
                  <a:lnTo>
                    <a:pt x="88106" y="233362"/>
                  </a:lnTo>
                  <a:lnTo>
                    <a:pt x="52387" y="204787"/>
                  </a:lnTo>
                  <a:lnTo>
                    <a:pt x="21431" y="173831"/>
                  </a:lnTo>
                  <a:lnTo>
                    <a:pt x="7143" y="154781"/>
                  </a:lnTo>
                  <a:lnTo>
                    <a:pt x="0" y="130969"/>
                  </a:lnTo>
                  <a:lnTo>
                    <a:pt x="0" y="114300"/>
                  </a:lnTo>
                  <a:lnTo>
                    <a:pt x="4762" y="100012"/>
                  </a:lnTo>
                  <a:lnTo>
                    <a:pt x="21431" y="95250"/>
                  </a:lnTo>
                  <a:lnTo>
                    <a:pt x="45243" y="104775"/>
                  </a:lnTo>
                  <a:lnTo>
                    <a:pt x="88106" y="121444"/>
                  </a:lnTo>
                  <a:lnTo>
                    <a:pt x="140493" y="133350"/>
                  </a:lnTo>
                  <a:lnTo>
                    <a:pt x="185737" y="135731"/>
                  </a:lnTo>
                  <a:lnTo>
                    <a:pt x="235743" y="130969"/>
                  </a:lnTo>
                  <a:lnTo>
                    <a:pt x="311943" y="119062"/>
                  </a:lnTo>
                  <a:lnTo>
                    <a:pt x="414337" y="97631"/>
                  </a:lnTo>
                  <a:lnTo>
                    <a:pt x="523875" y="64294"/>
                  </a:lnTo>
                  <a:lnTo>
                    <a:pt x="666750" y="0"/>
                  </a:lnTo>
                  <a:lnTo>
                    <a:pt x="752475" y="2381"/>
                  </a:lnTo>
                  <a:lnTo>
                    <a:pt x="826293" y="11906"/>
                  </a:lnTo>
                  <a:lnTo>
                    <a:pt x="873918" y="26194"/>
                  </a:lnTo>
                  <a:lnTo>
                    <a:pt x="912018" y="45244"/>
                  </a:lnTo>
                  <a:lnTo>
                    <a:pt x="931068" y="61912"/>
                  </a:lnTo>
                  <a:lnTo>
                    <a:pt x="940593" y="85725"/>
                  </a:lnTo>
                  <a:lnTo>
                    <a:pt x="940593" y="114300"/>
                  </a:lnTo>
                  <a:lnTo>
                    <a:pt x="933450" y="135731"/>
                  </a:lnTo>
                  <a:lnTo>
                    <a:pt x="909637" y="157162"/>
                  </a:lnTo>
                  <a:lnTo>
                    <a:pt x="854868" y="183356"/>
                  </a:lnTo>
                  <a:lnTo>
                    <a:pt x="769143" y="216694"/>
                  </a:lnTo>
                  <a:lnTo>
                    <a:pt x="592931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C1FB918A-DED2-48A5-BB8F-EE6B90696BE3}"/>
                </a:ext>
              </a:extLst>
            </p:cNvPr>
            <p:cNvSpPr/>
            <p:nvPr/>
          </p:nvSpPr>
          <p:spPr>
            <a:xfrm>
              <a:off x="3932238" y="3635375"/>
              <a:ext cx="1001712" cy="314325"/>
            </a:xfrm>
            <a:custGeom>
              <a:avLst/>
              <a:gdLst>
                <a:gd name="connsiteX0" fmla="*/ 583406 w 1002506"/>
                <a:gd name="connsiteY0" fmla="*/ 283369 h 314325"/>
                <a:gd name="connsiteX1" fmla="*/ 435769 w 1002506"/>
                <a:gd name="connsiteY1" fmla="*/ 307181 h 314325"/>
                <a:gd name="connsiteX2" fmla="*/ 359569 w 1002506"/>
                <a:gd name="connsiteY2" fmla="*/ 314325 h 314325"/>
                <a:gd name="connsiteX3" fmla="*/ 304800 w 1002506"/>
                <a:gd name="connsiteY3" fmla="*/ 314325 h 314325"/>
                <a:gd name="connsiteX4" fmla="*/ 254794 w 1002506"/>
                <a:gd name="connsiteY4" fmla="*/ 311944 h 314325"/>
                <a:gd name="connsiteX5" fmla="*/ 195262 w 1002506"/>
                <a:gd name="connsiteY5" fmla="*/ 302419 h 314325"/>
                <a:gd name="connsiteX6" fmla="*/ 152400 w 1002506"/>
                <a:gd name="connsiteY6" fmla="*/ 285750 h 314325"/>
                <a:gd name="connsiteX7" fmla="*/ 90487 w 1002506"/>
                <a:gd name="connsiteY7" fmla="*/ 252412 h 314325"/>
                <a:gd name="connsiteX8" fmla="*/ 45244 w 1002506"/>
                <a:gd name="connsiteY8" fmla="*/ 219075 h 314325"/>
                <a:gd name="connsiteX9" fmla="*/ 21431 w 1002506"/>
                <a:gd name="connsiteY9" fmla="*/ 195262 h 314325"/>
                <a:gd name="connsiteX10" fmla="*/ 7144 w 1002506"/>
                <a:gd name="connsiteY10" fmla="*/ 171450 h 314325"/>
                <a:gd name="connsiteX11" fmla="*/ 0 w 1002506"/>
                <a:gd name="connsiteY11" fmla="*/ 145256 h 314325"/>
                <a:gd name="connsiteX12" fmla="*/ 2381 w 1002506"/>
                <a:gd name="connsiteY12" fmla="*/ 126206 h 314325"/>
                <a:gd name="connsiteX13" fmla="*/ 14287 w 1002506"/>
                <a:gd name="connsiteY13" fmla="*/ 116681 h 314325"/>
                <a:gd name="connsiteX14" fmla="*/ 30956 w 1002506"/>
                <a:gd name="connsiteY14" fmla="*/ 116681 h 314325"/>
                <a:gd name="connsiteX15" fmla="*/ 61912 w 1002506"/>
                <a:gd name="connsiteY15" fmla="*/ 138112 h 314325"/>
                <a:gd name="connsiteX16" fmla="*/ 104775 w 1002506"/>
                <a:gd name="connsiteY16" fmla="*/ 157162 h 314325"/>
                <a:gd name="connsiteX17" fmla="*/ 152400 w 1002506"/>
                <a:gd name="connsiteY17" fmla="*/ 169069 h 314325"/>
                <a:gd name="connsiteX18" fmla="*/ 214312 w 1002506"/>
                <a:gd name="connsiteY18" fmla="*/ 176212 h 314325"/>
                <a:gd name="connsiteX19" fmla="*/ 266700 w 1002506"/>
                <a:gd name="connsiteY19" fmla="*/ 173831 h 314325"/>
                <a:gd name="connsiteX20" fmla="*/ 352425 w 1002506"/>
                <a:gd name="connsiteY20" fmla="*/ 152400 h 314325"/>
                <a:gd name="connsiteX21" fmla="*/ 476250 w 1002506"/>
                <a:gd name="connsiteY21" fmla="*/ 114300 h 314325"/>
                <a:gd name="connsiteX22" fmla="*/ 642937 w 1002506"/>
                <a:gd name="connsiteY22" fmla="*/ 45244 h 314325"/>
                <a:gd name="connsiteX23" fmla="*/ 659606 w 1002506"/>
                <a:gd name="connsiteY23" fmla="*/ 26194 h 314325"/>
                <a:gd name="connsiteX24" fmla="*/ 676275 w 1002506"/>
                <a:gd name="connsiteY24" fmla="*/ 14287 h 314325"/>
                <a:gd name="connsiteX25" fmla="*/ 702469 w 1002506"/>
                <a:gd name="connsiteY25" fmla="*/ 2381 h 314325"/>
                <a:gd name="connsiteX26" fmla="*/ 728662 w 1002506"/>
                <a:gd name="connsiteY26" fmla="*/ 0 h 314325"/>
                <a:gd name="connsiteX27" fmla="*/ 766762 w 1002506"/>
                <a:gd name="connsiteY27" fmla="*/ 7144 h 314325"/>
                <a:gd name="connsiteX28" fmla="*/ 847725 w 1002506"/>
                <a:gd name="connsiteY28" fmla="*/ 26194 h 314325"/>
                <a:gd name="connsiteX29" fmla="*/ 912019 w 1002506"/>
                <a:gd name="connsiteY29" fmla="*/ 45244 h 314325"/>
                <a:gd name="connsiteX30" fmla="*/ 950119 w 1002506"/>
                <a:gd name="connsiteY30" fmla="*/ 64294 h 314325"/>
                <a:gd name="connsiteX31" fmla="*/ 971550 w 1002506"/>
                <a:gd name="connsiteY31" fmla="*/ 80962 h 314325"/>
                <a:gd name="connsiteX32" fmla="*/ 988219 w 1002506"/>
                <a:gd name="connsiteY32" fmla="*/ 97631 h 314325"/>
                <a:gd name="connsiteX33" fmla="*/ 1000125 w 1002506"/>
                <a:gd name="connsiteY33" fmla="*/ 116681 h 314325"/>
                <a:gd name="connsiteX34" fmla="*/ 1002506 w 1002506"/>
                <a:gd name="connsiteY34" fmla="*/ 140494 h 314325"/>
                <a:gd name="connsiteX35" fmla="*/ 990600 w 1002506"/>
                <a:gd name="connsiteY35" fmla="*/ 166687 h 314325"/>
                <a:gd name="connsiteX36" fmla="*/ 964406 w 1002506"/>
                <a:gd name="connsiteY36" fmla="*/ 188119 h 314325"/>
                <a:gd name="connsiteX37" fmla="*/ 902494 w 1002506"/>
                <a:gd name="connsiteY37" fmla="*/ 207169 h 314325"/>
                <a:gd name="connsiteX38" fmla="*/ 776287 w 1002506"/>
                <a:gd name="connsiteY38" fmla="*/ 240506 h 314325"/>
                <a:gd name="connsiteX39" fmla="*/ 583406 w 1002506"/>
                <a:gd name="connsiteY39" fmla="*/ 2833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2506" h="314325">
                  <a:moveTo>
                    <a:pt x="583406" y="283369"/>
                  </a:moveTo>
                  <a:lnTo>
                    <a:pt x="435769" y="307181"/>
                  </a:lnTo>
                  <a:lnTo>
                    <a:pt x="359569" y="314325"/>
                  </a:lnTo>
                  <a:lnTo>
                    <a:pt x="304800" y="314325"/>
                  </a:lnTo>
                  <a:lnTo>
                    <a:pt x="254794" y="311944"/>
                  </a:lnTo>
                  <a:lnTo>
                    <a:pt x="195262" y="302419"/>
                  </a:lnTo>
                  <a:lnTo>
                    <a:pt x="152400" y="285750"/>
                  </a:lnTo>
                  <a:lnTo>
                    <a:pt x="90487" y="252412"/>
                  </a:lnTo>
                  <a:lnTo>
                    <a:pt x="45244" y="219075"/>
                  </a:lnTo>
                  <a:lnTo>
                    <a:pt x="21431" y="195262"/>
                  </a:lnTo>
                  <a:lnTo>
                    <a:pt x="7144" y="171450"/>
                  </a:lnTo>
                  <a:lnTo>
                    <a:pt x="0" y="145256"/>
                  </a:lnTo>
                  <a:lnTo>
                    <a:pt x="2381" y="126206"/>
                  </a:lnTo>
                  <a:lnTo>
                    <a:pt x="14287" y="116681"/>
                  </a:lnTo>
                  <a:lnTo>
                    <a:pt x="30956" y="116681"/>
                  </a:lnTo>
                  <a:lnTo>
                    <a:pt x="61912" y="138112"/>
                  </a:lnTo>
                  <a:lnTo>
                    <a:pt x="104775" y="157162"/>
                  </a:lnTo>
                  <a:lnTo>
                    <a:pt x="152400" y="169069"/>
                  </a:lnTo>
                  <a:lnTo>
                    <a:pt x="214312" y="176212"/>
                  </a:lnTo>
                  <a:lnTo>
                    <a:pt x="266700" y="173831"/>
                  </a:lnTo>
                  <a:lnTo>
                    <a:pt x="352425" y="152400"/>
                  </a:lnTo>
                  <a:lnTo>
                    <a:pt x="476250" y="114300"/>
                  </a:lnTo>
                  <a:lnTo>
                    <a:pt x="642937" y="45244"/>
                  </a:lnTo>
                  <a:lnTo>
                    <a:pt x="659606" y="26194"/>
                  </a:lnTo>
                  <a:lnTo>
                    <a:pt x="676275" y="14287"/>
                  </a:lnTo>
                  <a:lnTo>
                    <a:pt x="702469" y="2381"/>
                  </a:lnTo>
                  <a:lnTo>
                    <a:pt x="728662" y="0"/>
                  </a:lnTo>
                  <a:lnTo>
                    <a:pt x="766762" y="7144"/>
                  </a:lnTo>
                  <a:lnTo>
                    <a:pt x="847725" y="26194"/>
                  </a:lnTo>
                  <a:lnTo>
                    <a:pt x="912019" y="45244"/>
                  </a:lnTo>
                  <a:lnTo>
                    <a:pt x="950119" y="64294"/>
                  </a:lnTo>
                  <a:lnTo>
                    <a:pt x="971550" y="80962"/>
                  </a:lnTo>
                  <a:lnTo>
                    <a:pt x="988219" y="97631"/>
                  </a:lnTo>
                  <a:lnTo>
                    <a:pt x="1000125" y="116681"/>
                  </a:lnTo>
                  <a:lnTo>
                    <a:pt x="1002506" y="140494"/>
                  </a:lnTo>
                  <a:lnTo>
                    <a:pt x="990600" y="166687"/>
                  </a:lnTo>
                  <a:lnTo>
                    <a:pt x="964406" y="188119"/>
                  </a:lnTo>
                  <a:lnTo>
                    <a:pt x="902494" y="207169"/>
                  </a:lnTo>
                  <a:lnTo>
                    <a:pt x="776287" y="240506"/>
                  </a:lnTo>
                  <a:lnTo>
                    <a:pt x="5834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364C338D-4711-4E12-B309-9FB2C952134C}"/>
                </a:ext>
              </a:extLst>
            </p:cNvPr>
            <p:cNvSpPr/>
            <p:nvPr/>
          </p:nvSpPr>
          <p:spPr>
            <a:xfrm>
              <a:off x="3736976" y="4454525"/>
              <a:ext cx="504825" cy="1101725"/>
            </a:xfrm>
            <a:custGeom>
              <a:avLst/>
              <a:gdLst>
                <a:gd name="connsiteX0" fmla="*/ 228600 w 504825"/>
                <a:gd name="connsiteY0" fmla="*/ 597694 h 1102519"/>
                <a:gd name="connsiteX1" fmla="*/ 216694 w 504825"/>
                <a:gd name="connsiteY1" fmla="*/ 409575 h 1102519"/>
                <a:gd name="connsiteX2" fmla="*/ 202407 w 504825"/>
                <a:gd name="connsiteY2" fmla="*/ 314325 h 1102519"/>
                <a:gd name="connsiteX3" fmla="*/ 188119 w 504825"/>
                <a:gd name="connsiteY3" fmla="*/ 252412 h 1102519"/>
                <a:gd name="connsiteX4" fmla="*/ 154782 w 504825"/>
                <a:gd name="connsiteY4" fmla="*/ 200025 h 1102519"/>
                <a:gd name="connsiteX5" fmla="*/ 92869 w 504825"/>
                <a:gd name="connsiteY5" fmla="*/ 130969 h 1102519"/>
                <a:gd name="connsiteX6" fmla="*/ 38100 w 504825"/>
                <a:gd name="connsiteY6" fmla="*/ 80962 h 1102519"/>
                <a:gd name="connsiteX7" fmla="*/ 16669 w 504825"/>
                <a:gd name="connsiteY7" fmla="*/ 64294 h 1102519"/>
                <a:gd name="connsiteX8" fmla="*/ 7144 w 504825"/>
                <a:gd name="connsiteY8" fmla="*/ 54769 h 1102519"/>
                <a:gd name="connsiteX9" fmla="*/ 0 w 504825"/>
                <a:gd name="connsiteY9" fmla="*/ 33337 h 1102519"/>
                <a:gd name="connsiteX10" fmla="*/ 2382 w 504825"/>
                <a:gd name="connsiteY10" fmla="*/ 14287 h 1102519"/>
                <a:gd name="connsiteX11" fmla="*/ 11907 w 504825"/>
                <a:gd name="connsiteY11" fmla="*/ 2381 h 1102519"/>
                <a:gd name="connsiteX12" fmla="*/ 40482 w 504825"/>
                <a:gd name="connsiteY12" fmla="*/ 0 h 1102519"/>
                <a:gd name="connsiteX13" fmla="*/ 114300 w 504825"/>
                <a:gd name="connsiteY13" fmla="*/ 14287 h 1102519"/>
                <a:gd name="connsiteX14" fmla="*/ 300038 w 504825"/>
                <a:gd name="connsiteY14" fmla="*/ 50006 h 1102519"/>
                <a:gd name="connsiteX15" fmla="*/ 350044 w 504825"/>
                <a:gd name="connsiteY15" fmla="*/ 66675 h 1102519"/>
                <a:gd name="connsiteX16" fmla="*/ 361950 w 504825"/>
                <a:gd name="connsiteY16" fmla="*/ 138112 h 1102519"/>
                <a:gd name="connsiteX17" fmla="*/ 400050 w 504825"/>
                <a:gd name="connsiteY17" fmla="*/ 257175 h 1102519"/>
                <a:gd name="connsiteX18" fmla="*/ 416719 w 504825"/>
                <a:gd name="connsiteY18" fmla="*/ 335756 h 1102519"/>
                <a:gd name="connsiteX19" fmla="*/ 435769 w 504825"/>
                <a:gd name="connsiteY19" fmla="*/ 428625 h 1102519"/>
                <a:gd name="connsiteX20" fmla="*/ 450057 w 504825"/>
                <a:gd name="connsiteY20" fmla="*/ 511969 h 1102519"/>
                <a:gd name="connsiteX21" fmla="*/ 459582 w 504825"/>
                <a:gd name="connsiteY21" fmla="*/ 585787 h 1102519"/>
                <a:gd name="connsiteX22" fmla="*/ 481013 w 504825"/>
                <a:gd name="connsiteY22" fmla="*/ 747712 h 1102519"/>
                <a:gd name="connsiteX23" fmla="*/ 490538 w 504825"/>
                <a:gd name="connsiteY23" fmla="*/ 847725 h 1102519"/>
                <a:gd name="connsiteX24" fmla="*/ 502444 w 504825"/>
                <a:gd name="connsiteY24" fmla="*/ 892969 h 1102519"/>
                <a:gd name="connsiteX25" fmla="*/ 504825 w 504825"/>
                <a:gd name="connsiteY25" fmla="*/ 921544 h 1102519"/>
                <a:gd name="connsiteX26" fmla="*/ 500063 w 504825"/>
                <a:gd name="connsiteY26" fmla="*/ 957262 h 1102519"/>
                <a:gd name="connsiteX27" fmla="*/ 481013 w 504825"/>
                <a:gd name="connsiteY27" fmla="*/ 1016794 h 1102519"/>
                <a:gd name="connsiteX28" fmla="*/ 459582 w 504825"/>
                <a:gd name="connsiteY28" fmla="*/ 1073944 h 1102519"/>
                <a:gd name="connsiteX29" fmla="*/ 447675 w 504825"/>
                <a:gd name="connsiteY29" fmla="*/ 1088231 h 1102519"/>
                <a:gd name="connsiteX30" fmla="*/ 428625 w 504825"/>
                <a:gd name="connsiteY30" fmla="*/ 1100137 h 1102519"/>
                <a:gd name="connsiteX31" fmla="*/ 411957 w 504825"/>
                <a:gd name="connsiteY31" fmla="*/ 1102519 h 1102519"/>
                <a:gd name="connsiteX32" fmla="*/ 388144 w 504825"/>
                <a:gd name="connsiteY32" fmla="*/ 1097756 h 1102519"/>
                <a:gd name="connsiteX33" fmla="*/ 364332 w 504825"/>
                <a:gd name="connsiteY33" fmla="*/ 1081087 h 1102519"/>
                <a:gd name="connsiteX34" fmla="*/ 302419 w 504825"/>
                <a:gd name="connsiteY34" fmla="*/ 1002506 h 1102519"/>
                <a:gd name="connsiteX35" fmla="*/ 266700 w 504825"/>
                <a:gd name="connsiteY35" fmla="*/ 935831 h 1102519"/>
                <a:gd name="connsiteX36" fmla="*/ 242888 w 504825"/>
                <a:gd name="connsiteY36" fmla="*/ 859631 h 1102519"/>
                <a:gd name="connsiteX37" fmla="*/ 230982 w 504825"/>
                <a:gd name="connsiteY37" fmla="*/ 800100 h 1102519"/>
                <a:gd name="connsiteX38" fmla="*/ 228600 w 504825"/>
                <a:gd name="connsiteY38" fmla="*/ 597694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102519">
                  <a:moveTo>
                    <a:pt x="228600" y="597694"/>
                  </a:moveTo>
                  <a:lnTo>
                    <a:pt x="216694" y="409575"/>
                  </a:lnTo>
                  <a:lnTo>
                    <a:pt x="202407" y="314325"/>
                  </a:lnTo>
                  <a:lnTo>
                    <a:pt x="188119" y="252412"/>
                  </a:lnTo>
                  <a:lnTo>
                    <a:pt x="154782" y="200025"/>
                  </a:lnTo>
                  <a:lnTo>
                    <a:pt x="92869" y="130969"/>
                  </a:lnTo>
                  <a:lnTo>
                    <a:pt x="38100" y="80962"/>
                  </a:lnTo>
                  <a:lnTo>
                    <a:pt x="16669" y="64294"/>
                  </a:lnTo>
                  <a:lnTo>
                    <a:pt x="7144" y="54769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11907" y="2381"/>
                  </a:lnTo>
                  <a:lnTo>
                    <a:pt x="40482" y="0"/>
                  </a:lnTo>
                  <a:lnTo>
                    <a:pt x="114300" y="14287"/>
                  </a:lnTo>
                  <a:lnTo>
                    <a:pt x="300038" y="50006"/>
                  </a:lnTo>
                  <a:lnTo>
                    <a:pt x="350044" y="66675"/>
                  </a:lnTo>
                  <a:lnTo>
                    <a:pt x="361950" y="138112"/>
                  </a:lnTo>
                  <a:lnTo>
                    <a:pt x="400050" y="257175"/>
                  </a:lnTo>
                  <a:lnTo>
                    <a:pt x="416719" y="335756"/>
                  </a:lnTo>
                  <a:lnTo>
                    <a:pt x="435769" y="428625"/>
                  </a:lnTo>
                  <a:lnTo>
                    <a:pt x="450057" y="511969"/>
                  </a:lnTo>
                  <a:lnTo>
                    <a:pt x="459582" y="585787"/>
                  </a:lnTo>
                  <a:lnTo>
                    <a:pt x="481013" y="747712"/>
                  </a:lnTo>
                  <a:lnTo>
                    <a:pt x="490538" y="847725"/>
                  </a:lnTo>
                  <a:lnTo>
                    <a:pt x="502444" y="892969"/>
                  </a:lnTo>
                  <a:lnTo>
                    <a:pt x="504825" y="921544"/>
                  </a:lnTo>
                  <a:lnTo>
                    <a:pt x="500063" y="957262"/>
                  </a:lnTo>
                  <a:lnTo>
                    <a:pt x="481013" y="1016794"/>
                  </a:lnTo>
                  <a:lnTo>
                    <a:pt x="459582" y="1073944"/>
                  </a:lnTo>
                  <a:lnTo>
                    <a:pt x="447675" y="1088231"/>
                  </a:lnTo>
                  <a:lnTo>
                    <a:pt x="428625" y="1100137"/>
                  </a:lnTo>
                  <a:lnTo>
                    <a:pt x="411957" y="1102519"/>
                  </a:lnTo>
                  <a:lnTo>
                    <a:pt x="388144" y="1097756"/>
                  </a:lnTo>
                  <a:lnTo>
                    <a:pt x="364332" y="1081087"/>
                  </a:lnTo>
                  <a:lnTo>
                    <a:pt x="302419" y="1002506"/>
                  </a:lnTo>
                  <a:lnTo>
                    <a:pt x="266700" y="935831"/>
                  </a:lnTo>
                  <a:lnTo>
                    <a:pt x="242888" y="859631"/>
                  </a:lnTo>
                  <a:lnTo>
                    <a:pt x="230982" y="800100"/>
                  </a:lnTo>
                  <a:lnTo>
                    <a:pt x="228600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1758636B-1E06-4DDA-B409-6D8CD6671FC4}"/>
                </a:ext>
              </a:extLst>
            </p:cNvPr>
            <p:cNvSpPr/>
            <p:nvPr/>
          </p:nvSpPr>
          <p:spPr>
            <a:xfrm>
              <a:off x="5551488" y="1377949"/>
              <a:ext cx="677862" cy="933450"/>
            </a:xfrm>
            <a:custGeom>
              <a:avLst/>
              <a:gdLst>
                <a:gd name="connsiteX0" fmla="*/ 316706 w 678656"/>
                <a:gd name="connsiteY0" fmla="*/ 623887 h 933450"/>
                <a:gd name="connsiteX1" fmla="*/ 42862 w 678656"/>
                <a:gd name="connsiteY1" fmla="*/ 928687 h 933450"/>
                <a:gd name="connsiteX2" fmla="*/ 0 w 678656"/>
                <a:gd name="connsiteY2" fmla="*/ 933450 h 933450"/>
                <a:gd name="connsiteX3" fmla="*/ 61912 w 678656"/>
                <a:gd name="connsiteY3" fmla="*/ 783431 h 933450"/>
                <a:gd name="connsiteX4" fmla="*/ 166687 w 678656"/>
                <a:gd name="connsiteY4" fmla="*/ 564356 h 933450"/>
                <a:gd name="connsiteX5" fmla="*/ 235744 w 678656"/>
                <a:gd name="connsiteY5" fmla="*/ 411956 h 933450"/>
                <a:gd name="connsiteX6" fmla="*/ 273844 w 678656"/>
                <a:gd name="connsiteY6" fmla="*/ 333375 h 933450"/>
                <a:gd name="connsiteX7" fmla="*/ 285750 w 678656"/>
                <a:gd name="connsiteY7" fmla="*/ 314325 h 933450"/>
                <a:gd name="connsiteX8" fmla="*/ 297656 w 678656"/>
                <a:gd name="connsiteY8" fmla="*/ 295275 h 933450"/>
                <a:gd name="connsiteX9" fmla="*/ 304800 w 678656"/>
                <a:gd name="connsiteY9" fmla="*/ 266700 h 933450"/>
                <a:gd name="connsiteX10" fmla="*/ 307181 w 678656"/>
                <a:gd name="connsiteY10" fmla="*/ 230981 h 933450"/>
                <a:gd name="connsiteX11" fmla="*/ 300037 w 678656"/>
                <a:gd name="connsiteY11" fmla="*/ 192881 h 933450"/>
                <a:gd name="connsiteX12" fmla="*/ 276225 w 678656"/>
                <a:gd name="connsiteY12" fmla="*/ 150019 h 933450"/>
                <a:gd name="connsiteX13" fmla="*/ 223837 w 678656"/>
                <a:gd name="connsiteY13" fmla="*/ 92869 h 933450"/>
                <a:gd name="connsiteX14" fmla="*/ 188119 w 678656"/>
                <a:gd name="connsiteY14" fmla="*/ 59531 h 933450"/>
                <a:gd name="connsiteX15" fmla="*/ 176212 w 678656"/>
                <a:gd name="connsiteY15" fmla="*/ 45244 h 933450"/>
                <a:gd name="connsiteX16" fmla="*/ 171450 w 678656"/>
                <a:gd name="connsiteY16" fmla="*/ 28575 h 933450"/>
                <a:gd name="connsiteX17" fmla="*/ 176212 w 678656"/>
                <a:gd name="connsiteY17" fmla="*/ 11906 h 933450"/>
                <a:gd name="connsiteX18" fmla="*/ 190500 w 678656"/>
                <a:gd name="connsiteY18" fmla="*/ 4762 h 933450"/>
                <a:gd name="connsiteX19" fmla="*/ 245269 w 678656"/>
                <a:gd name="connsiteY19" fmla="*/ 0 h 933450"/>
                <a:gd name="connsiteX20" fmla="*/ 311944 w 678656"/>
                <a:gd name="connsiteY20" fmla="*/ 11906 h 933450"/>
                <a:gd name="connsiteX21" fmla="*/ 381000 w 678656"/>
                <a:gd name="connsiteY21" fmla="*/ 33337 h 933450"/>
                <a:gd name="connsiteX22" fmla="*/ 442912 w 678656"/>
                <a:gd name="connsiteY22" fmla="*/ 57150 h 933450"/>
                <a:gd name="connsiteX23" fmla="*/ 500062 w 678656"/>
                <a:gd name="connsiteY23" fmla="*/ 88106 h 933450"/>
                <a:gd name="connsiteX24" fmla="*/ 550069 w 678656"/>
                <a:gd name="connsiteY24" fmla="*/ 121444 h 933450"/>
                <a:gd name="connsiteX25" fmla="*/ 583406 w 678656"/>
                <a:gd name="connsiteY25" fmla="*/ 142875 h 933450"/>
                <a:gd name="connsiteX26" fmla="*/ 616744 w 678656"/>
                <a:gd name="connsiteY26" fmla="*/ 169069 h 933450"/>
                <a:gd name="connsiteX27" fmla="*/ 650081 w 678656"/>
                <a:gd name="connsiteY27" fmla="*/ 204787 h 933450"/>
                <a:gd name="connsiteX28" fmla="*/ 671512 w 678656"/>
                <a:gd name="connsiteY28" fmla="*/ 242887 h 933450"/>
                <a:gd name="connsiteX29" fmla="*/ 678656 w 678656"/>
                <a:gd name="connsiteY29" fmla="*/ 271462 h 933450"/>
                <a:gd name="connsiteX30" fmla="*/ 673894 w 678656"/>
                <a:gd name="connsiteY30" fmla="*/ 290512 h 933450"/>
                <a:gd name="connsiteX31" fmla="*/ 664369 w 678656"/>
                <a:gd name="connsiteY31" fmla="*/ 309562 h 933450"/>
                <a:gd name="connsiteX32" fmla="*/ 638175 w 678656"/>
                <a:gd name="connsiteY32" fmla="*/ 321469 h 933450"/>
                <a:gd name="connsiteX33" fmla="*/ 592931 w 678656"/>
                <a:gd name="connsiteY33" fmla="*/ 338137 h 933450"/>
                <a:gd name="connsiteX34" fmla="*/ 545306 w 678656"/>
                <a:gd name="connsiteY34" fmla="*/ 369094 h 933450"/>
                <a:gd name="connsiteX35" fmla="*/ 464344 w 678656"/>
                <a:gd name="connsiteY35" fmla="*/ 459581 h 933450"/>
                <a:gd name="connsiteX36" fmla="*/ 316706 w 678656"/>
                <a:gd name="connsiteY36" fmla="*/ 62388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78656" h="933450">
                  <a:moveTo>
                    <a:pt x="316706" y="623887"/>
                  </a:moveTo>
                  <a:lnTo>
                    <a:pt x="42862" y="928687"/>
                  </a:lnTo>
                  <a:lnTo>
                    <a:pt x="0" y="933450"/>
                  </a:lnTo>
                  <a:lnTo>
                    <a:pt x="61912" y="783431"/>
                  </a:lnTo>
                  <a:lnTo>
                    <a:pt x="166687" y="564356"/>
                  </a:lnTo>
                  <a:lnTo>
                    <a:pt x="235744" y="411956"/>
                  </a:lnTo>
                  <a:lnTo>
                    <a:pt x="273844" y="333375"/>
                  </a:lnTo>
                  <a:lnTo>
                    <a:pt x="285750" y="314325"/>
                  </a:lnTo>
                  <a:lnTo>
                    <a:pt x="297656" y="295275"/>
                  </a:lnTo>
                  <a:lnTo>
                    <a:pt x="304800" y="266700"/>
                  </a:lnTo>
                  <a:lnTo>
                    <a:pt x="307181" y="230981"/>
                  </a:lnTo>
                  <a:lnTo>
                    <a:pt x="300037" y="192881"/>
                  </a:lnTo>
                  <a:lnTo>
                    <a:pt x="276225" y="150019"/>
                  </a:lnTo>
                  <a:lnTo>
                    <a:pt x="223837" y="92869"/>
                  </a:lnTo>
                  <a:lnTo>
                    <a:pt x="188119" y="59531"/>
                  </a:lnTo>
                  <a:lnTo>
                    <a:pt x="176212" y="45244"/>
                  </a:lnTo>
                  <a:lnTo>
                    <a:pt x="171450" y="28575"/>
                  </a:lnTo>
                  <a:lnTo>
                    <a:pt x="176212" y="11906"/>
                  </a:lnTo>
                  <a:lnTo>
                    <a:pt x="190500" y="4762"/>
                  </a:lnTo>
                  <a:lnTo>
                    <a:pt x="245269" y="0"/>
                  </a:lnTo>
                  <a:lnTo>
                    <a:pt x="311944" y="11906"/>
                  </a:lnTo>
                  <a:lnTo>
                    <a:pt x="381000" y="33337"/>
                  </a:lnTo>
                  <a:lnTo>
                    <a:pt x="442912" y="57150"/>
                  </a:lnTo>
                  <a:lnTo>
                    <a:pt x="500062" y="88106"/>
                  </a:lnTo>
                  <a:lnTo>
                    <a:pt x="550069" y="121444"/>
                  </a:lnTo>
                  <a:lnTo>
                    <a:pt x="583406" y="142875"/>
                  </a:lnTo>
                  <a:lnTo>
                    <a:pt x="616744" y="169069"/>
                  </a:lnTo>
                  <a:lnTo>
                    <a:pt x="650081" y="204787"/>
                  </a:lnTo>
                  <a:lnTo>
                    <a:pt x="671512" y="242887"/>
                  </a:lnTo>
                  <a:lnTo>
                    <a:pt x="678656" y="271462"/>
                  </a:lnTo>
                  <a:lnTo>
                    <a:pt x="673894" y="290512"/>
                  </a:lnTo>
                  <a:lnTo>
                    <a:pt x="664369" y="309562"/>
                  </a:lnTo>
                  <a:lnTo>
                    <a:pt x="638175" y="321469"/>
                  </a:lnTo>
                  <a:lnTo>
                    <a:pt x="592931" y="338137"/>
                  </a:lnTo>
                  <a:lnTo>
                    <a:pt x="545306" y="369094"/>
                  </a:lnTo>
                  <a:lnTo>
                    <a:pt x="464344" y="459581"/>
                  </a:lnTo>
                  <a:lnTo>
                    <a:pt x="316706" y="623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1A826276-EB4B-4BDC-BC5B-0DA0930BE641}"/>
                </a:ext>
              </a:extLst>
            </p:cNvPr>
            <p:cNvSpPr/>
            <p:nvPr/>
          </p:nvSpPr>
          <p:spPr>
            <a:xfrm>
              <a:off x="6908801" y="3621088"/>
              <a:ext cx="544513" cy="876300"/>
            </a:xfrm>
            <a:custGeom>
              <a:avLst/>
              <a:gdLst>
                <a:gd name="connsiteX0" fmla="*/ 221457 w 545307"/>
                <a:gd name="connsiteY0" fmla="*/ 500063 h 876300"/>
                <a:gd name="connsiteX1" fmla="*/ 109538 w 545307"/>
                <a:gd name="connsiteY1" fmla="*/ 252413 h 876300"/>
                <a:gd name="connsiteX2" fmla="*/ 42863 w 545307"/>
                <a:gd name="connsiteY2" fmla="*/ 109538 h 876300"/>
                <a:gd name="connsiteX3" fmla="*/ 19050 w 545307"/>
                <a:gd name="connsiteY3" fmla="*/ 66675 h 876300"/>
                <a:gd name="connsiteX4" fmla="*/ 4763 w 545307"/>
                <a:gd name="connsiteY4" fmla="*/ 40482 h 876300"/>
                <a:gd name="connsiteX5" fmla="*/ 0 w 545307"/>
                <a:gd name="connsiteY5" fmla="*/ 23813 h 876300"/>
                <a:gd name="connsiteX6" fmla="*/ 2382 w 545307"/>
                <a:gd name="connsiteY6" fmla="*/ 7144 h 876300"/>
                <a:gd name="connsiteX7" fmla="*/ 11907 w 545307"/>
                <a:gd name="connsiteY7" fmla="*/ 0 h 876300"/>
                <a:gd name="connsiteX8" fmla="*/ 33338 w 545307"/>
                <a:gd name="connsiteY8" fmla="*/ 7144 h 876300"/>
                <a:gd name="connsiteX9" fmla="*/ 88107 w 545307"/>
                <a:gd name="connsiteY9" fmla="*/ 61913 h 876300"/>
                <a:gd name="connsiteX10" fmla="*/ 211932 w 545307"/>
                <a:gd name="connsiteY10" fmla="*/ 178594 h 876300"/>
                <a:gd name="connsiteX11" fmla="*/ 340519 w 545307"/>
                <a:gd name="connsiteY11" fmla="*/ 307182 h 876300"/>
                <a:gd name="connsiteX12" fmla="*/ 447675 w 545307"/>
                <a:gd name="connsiteY12" fmla="*/ 421482 h 876300"/>
                <a:gd name="connsiteX13" fmla="*/ 459582 w 545307"/>
                <a:gd name="connsiteY13" fmla="*/ 440532 h 876300"/>
                <a:gd name="connsiteX14" fmla="*/ 478632 w 545307"/>
                <a:gd name="connsiteY14" fmla="*/ 471488 h 876300"/>
                <a:gd name="connsiteX15" fmla="*/ 502444 w 545307"/>
                <a:gd name="connsiteY15" fmla="*/ 526257 h 876300"/>
                <a:gd name="connsiteX16" fmla="*/ 519113 w 545307"/>
                <a:gd name="connsiteY16" fmla="*/ 569119 h 876300"/>
                <a:gd name="connsiteX17" fmla="*/ 533400 w 545307"/>
                <a:gd name="connsiteY17" fmla="*/ 619125 h 876300"/>
                <a:gd name="connsiteX18" fmla="*/ 542925 w 545307"/>
                <a:gd name="connsiteY18" fmla="*/ 657225 h 876300"/>
                <a:gd name="connsiteX19" fmla="*/ 545307 w 545307"/>
                <a:gd name="connsiteY19" fmla="*/ 704850 h 876300"/>
                <a:gd name="connsiteX20" fmla="*/ 538163 w 545307"/>
                <a:gd name="connsiteY20" fmla="*/ 757238 h 876300"/>
                <a:gd name="connsiteX21" fmla="*/ 528638 w 545307"/>
                <a:gd name="connsiteY21" fmla="*/ 807244 h 876300"/>
                <a:gd name="connsiteX22" fmla="*/ 516732 w 545307"/>
                <a:gd name="connsiteY22" fmla="*/ 842963 h 876300"/>
                <a:gd name="connsiteX23" fmla="*/ 507207 w 545307"/>
                <a:gd name="connsiteY23" fmla="*/ 862013 h 876300"/>
                <a:gd name="connsiteX24" fmla="*/ 490538 w 545307"/>
                <a:gd name="connsiteY24" fmla="*/ 873919 h 876300"/>
                <a:gd name="connsiteX25" fmla="*/ 473869 w 545307"/>
                <a:gd name="connsiteY25" fmla="*/ 876300 h 876300"/>
                <a:gd name="connsiteX26" fmla="*/ 442913 w 545307"/>
                <a:gd name="connsiteY26" fmla="*/ 869157 h 876300"/>
                <a:gd name="connsiteX27" fmla="*/ 392907 w 545307"/>
                <a:gd name="connsiteY27" fmla="*/ 840582 h 876300"/>
                <a:gd name="connsiteX28" fmla="*/ 340519 w 545307"/>
                <a:gd name="connsiteY28" fmla="*/ 788194 h 876300"/>
                <a:gd name="connsiteX29" fmla="*/ 307182 w 545307"/>
                <a:gd name="connsiteY29" fmla="*/ 704850 h 876300"/>
                <a:gd name="connsiteX30" fmla="*/ 221457 w 545307"/>
                <a:gd name="connsiteY30" fmla="*/ 5000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5307" h="876300">
                  <a:moveTo>
                    <a:pt x="221457" y="500063"/>
                  </a:moveTo>
                  <a:lnTo>
                    <a:pt x="109538" y="252413"/>
                  </a:lnTo>
                  <a:lnTo>
                    <a:pt x="42863" y="109538"/>
                  </a:lnTo>
                  <a:lnTo>
                    <a:pt x="19050" y="66675"/>
                  </a:lnTo>
                  <a:lnTo>
                    <a:pt x="4763" y="40482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3338" y="7144"/>
                  </a:lnTo>
                  <a:lnTo>
                    <a:pt x="88107" y="61913"/>
                  </a:lnTo>
                  <a:lnTo>
                    <a:pt x="211932" y="178594"/>
                  </a:lnTo>
                  <a:lnTo>
                    <a:pt x="340519" y="307182"/>
                  </a:lnTo>
                  <a:lnTo>
                    <a:pt x="447675" y="421482"/>
                  </a:lnTo>
                  <a:lnTo>
                    <a:pt x="459582" y="440532"/>
                  </a:lnTo>
                  <a:lnTo>
                    <a:pt x="478632" y="471488"/>
                  </a:lnTo>
                  <a:lnTo>
                    <a:pt x="502444" y="526257"/>
                  </a:lnTo>
                  <a:lnTo>
                    <a:pt x="519113" y="569119"/>
                  </a:lnTo>
                  <a:lnTo>
                    <a:pt x="533400" y="619125"/>
                  </a:lnTo>
                  <a:lnTo>
                    <a:pt x="542925" y="657225"/>
                  </a:lnTo>
                  <a:lnTo>
                    <a:pt x="545307" y="704850"/>
                  </a:lnTo>
                  <a:lnTo>
                    <a:pt x="538163" y="757238"/>
                  </a:lnTo>
                  <a:lnTo>
                    <a:pt x="528638" y="807244"/>
                  </a:lnTo>
                  <a:lnTo>
                    <a:pt x="516732" y="842963"/>
                  </a:lnTo>
                  <a:lnTo>
                    <a:pt x="507207" y="862013"/>
                  </a:lnTo>
                  <a:lnTo>
                    <a:pt x="490538" y="873919"/>
                  </a:lnTo>
                  <a:lnTo>
                    <a:pt x="473869" y="876300"/>
                  </a:lnTo>
                  <a:lnTo>
                    <a:pt x="442913" y="869157"/>
                  </a:lnTo>
                  <a:lnTo>
                    <a:pt x="392907" y="840582"/>
                  </a:lnTo>
                  <a:lnTo>
                    <a:pt x="340519" y="788194"/>
                  </a:lnTo>
                  <a:lnTo>
                    <a:pt x="307182" y="704850"/>
                  </a:lnTo>
                  <a:lnTo>
                    <a:pt x="22145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829ECF0F-F1C6-489C-9105-89C386F0D06D}"/>
                </a:ext>
              </a:extLst>
            </p:cNvPr>
            <p:cNvSpPr/>
            <p:nvPr/>
          </p:nvSpPr>
          <p:spPr>
            <a:xfrm>
              <a:off x="3976689" y="4303712"/>
              <a:ext cx="1169987" cy="823913"/>
            </a:xfrm>
            <a:custGeom>
              <a:avLst/>
              <a:gdLst>
                <a:gd name="connsiteX0" fmla="*/ 373856 w 1169193"/>
                <a:gd name="connsiteY0" fmla="*/ 271463 h 823913"/>
                <a:gd name="connsiteX1" fmla="*/ 88106 w 1169193"/>
                <a:gd name="connsiteY1" fmla="*/ 323850 h 823913"/>
                <a:gd name="connsiteX2" fmla="*/ 0 w 1169193"/>
                <a:gd name="connsiteY2" fmla="*/ 209550 h 823913"/>
                <a:gd name="connsiteX3" fmla="*/ 259556 w 1169193"/>
                <a:gd name="connsiteY3" fmla="*/ 171450 h 823913"/>
                <a:gd name="connsiteX4" fmla="*/ 495300 w 1169193"/>
                <a:gd name="connsiteY4" fmla="*/ 126206 h 823913"/>
                <a:gd name="connsiteX5" fmla="*/ 797718 w 1169193"/>
                <a:gd name="connsiteY5" fmla="*/ 45244 h 823913"/>
                <a:gd name="connsiteX6" fmla="*/ 819150 w 1169193"/>
                <a:gd name="connsiteY6" fmla="*/ 26194 h 823913"/>
                <a:gd name="connsiteX7" fmla="*/ 838200 w 1169193"/>
                <a:gd name="connsiteY7" fmla="*/ 14288 h 823913"/>
                <a:gd name="connsiteX8" fmla="*/ 859631 w 1169193"/>
                <a:gd name="connsiteY8" fmla="*/ 4763 h 823913"/>
                <a:gd name="connsiteX9" fmla="*/ 881062 w 1169193"/>
                <a:gd name="connsiteY9" fmla="*/ 0 h 823913"/>
                <a:gd name="connsiteX10" fmla="*/ 921543 w 1169193"/>
                <a:gd name="connsiteY10" fmla="*/ 4763 h 823913"/>
                <a:gd name="connsiteX11" fmla="*/ 1002506 w 1169193"/>
                <a:gd name="connsiteY11" fmla="*/ 40481 h 823913"/>
                <a:gd name="connsiteX12" fmla="*/ 1085850 w 1169193"/>
                <a:gd name="connsiteY12" fmla="*/ 92869 h 823913"/>
                <a:gd name="connsiteX13" fmla="*/ 1131093 w 1169193"/>
                <a:gd name="connsiteY13" fmla="*/ 128588 h 823913"/>
                <a:gd name="connsiteX14" fmla="*/ 1157287 w 1169193"/>
                <a:gd name="connsiteY14" fmla="*/ 159544 h 823913"/>
                <a:gd name="connsiteX15" fmla="*/ 1169193 w 1169193"/>
                <a:gd name="connsiteY15" fmla="*/ 183356 h 823913"/>
                <a:gd name="connsiteX16" fmla="*/ 1169193 w 1169193"/>
                <a:gd name="connsiteY16" fmla="*/ 209550 h 823913"/>
                <a:gd name="connsiteX17" fmla="*/ 1150143 w 1169193"/>
                <a:gd name="connsiteY17" fmla="*/ 235744 h 823913"/>
                <a:gd name="connsiteX18" fmla="*/ 1112043 w 1169193"/>
                <a:gd name="connsiteY18" fmla="*/ 254794 h 823913"/>
                <a:gd name="connsiteX19" fmla="*/ 1081087 w 1169193"/>
                <a:gd name="connsiteY19" fmla="*/ 283369 h 823913"/>
                <a:gd name="connsiteX20" fmla="*/ 1062037 w 1169193"/>
                <a:gd name="connsiteY20" fmla="*/ 326231 h 823913"/>
                <a:gd name="connsiteX21" fmla="*/ 1045368 w 1169193"/>
                <a:gd name="connsiteY21" fmla="*/ 404813 h 823913"/>
                <a:gd name="connsiteX22" fmla="*/ 1004887 w 1169193"/>
                <a:gd name="connsiteY22" fmla="*/ 621506 h 823913"/>
                <a:gd name="connsiteX23" fmla="*/ 969168 w 1169193"/>
                <a:gd name="connsiteY23" fmla="*/ 788194 h 823913"/>
                <a:gd name="connsiteX24" fmla="*/ 964406 w 1169193"/>
                <a:gd name="connsiteY24" fmla="*/ 823913 h 823913"/>
                <a:gd name="connsiteX25" fmla="*/ 807243 w 1169193"/>
                <a:gd name="connsiteY25" fmla="*/ 783431 h 823913"/>
                <a:gd name="connsiteX26" fmla="*/ 828675 w 1169193"/>
                <a:gd name="connsiteY26" fmla="*/ 390525 h 823913"/>
                <a:gd name="connsiteX27" fmla="*/ 838200 w 1169193"/>
                <a:gd name="connsiteY27" fmla="*/ 250031 h 823913"/>
                <a:gd name="connsiteX28" fmla="*/ 838200 w 1169193"/>
                <a:gd name="connsiteY28" fmla="*/ 216694 h 823913"/>
                <a:gd name="connsiteX29" fmla="*/ 838200 w 1169193"/>
                <a:gd name="connsiteY29" fmla="*/ 192881 h 823913"/>
                <a:gd name="connsiteX30" fmla="*/ 823912 w 1169193"/>
                <a:gd name="connsiteY30" fmla="*/ 178594 h 823913"/>
                <a:gd name="connsiteX31" fmla="*/ 790575 w 1169193"/>
                <a:gd name="connsiteY31" fmla="*/ 171450 h 823913"/>
                <a:gd name="connsiteX32" fmla="*/ 735806 w 1169193"/>
                <a:gd name="connsiteY32" fmla="*/ 183356 h 823913"/>
                <a:gd name="connsiteX33" fmla="*/ 373856 w 1169193"/>
                <a:gd name="connsiteY33" fmla="*/ 27146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9193" h="823913">
                  <a:moveTo>
                    <a:pt x="373856" y="271463"/>
                  </a:moveTo>
                  <a:lnTo>
                    <a:pt x="88106" y="323850"/>
                  </a:lnTo>
                  <a:lnTo>
                    <a:pt x="0" y="209550"/>
                  </a:lnTo>
                  <a:lnTo>
                    <a:pt x="259556" y="171450"/>
                  </a:lnTo>
                  <a:lnTo>
                    <a:pt x="495300" y="126206"/>
                  </a:lnTo>
                  <a:lnTo>
                    <a:pt x="797718" y="45244"/>
                  </a:lnTo>
                  <a:lnTo>
                    <a:pt x="819150" y="26194"/>
                  </a:lnTo>
                  <a:lnTo>
                    <a:pt x="838200" y="14288"/>
                  </a:lnTo>
                  <a:lnTo>
                    <a:pt x="859631" y="4763"/>
                  </a:lnTo>
                  <a:lnTo>
                    <a:pt x="881062" y="0"/>
                  </a:lnTo>
                  <a:lnTo>
                    <a:pt x="921543" y="4763"/>
                  </a:lnTo>
                  <a:lnTo>
                    <a:pt x="1002506" y="40481"/>
                  </a:lnTo>
                  <a:lnTo>
                    <a:pt x="1085850" y="92869"/>
                  </a:lnTo>
                  <a:lnTo>
                    <a:pt x="1131093" y="128588"/>
                  </a:lnTo>
                  <a:lnTo>
                    <a:pt x="1157287" y="159544"/>
                  </a:lnTo>
                  <a:lnTo>
                    <a:pt x="1169193" y="183356"/>
                  </a:lnTo>
                  <a:lnTo>
                    <a:pt x="1169193" y="209550"/>
                  </a:lnTo>
                  <a:lnTo>
                    <a:pt x="1150143" y="235744"/>
                  </a:lnTo>
                  <a:lnTo>
                    <a:pt x="1112043" y="254794"/>
                  </a:lnTo>
                  <a:lnTo>
                    <a:pt x="1081087" y="283369"/>
                  </a:lnTo>
                  <a:lnTo>
                    <a:pt x="1062037" y="326231"/>
                  </a:lnTo>
                  <a:lnTo>
                    <a:pt x="1045368" y="404813"/>
                  </a:lnTo>
                  <a:lnTo>
                    <a:pt x="1004887" y="621506"/>
                  </a:lnTo>
                  <a:lnTo>
                    <a:pt x="969168" y="788194"/>
                  </a:lnTo>
                  <a:lnTo>
                    <a:pt x="964406" y="823913"/>
                  </a:lnTo>
                  <a:lnTo>
                    <a:pt x="807243" y="783431"/>
                  </a:lnTo>
                  <a:lnTo>
                    <a:pt x="828675" y="390525"/>
                  </a:lnTo>
                  <a:lnTo>
                    <a:pt x="838200" y="250031"/>
                  </a:lnTo>
                  <a:lnTo>
                    <a:pt x="838200" y="216694"/>
                  </a:lnTo>
                  <a:lnTo>
                    <a:pt x="838200" y="192881"/>
                  </a:lnTo>
                  <a:lnTo>
                    <a:pt x="823912" y="178594"/>
                  </a:lnTo>
                  <a:lnTo>
                    <a:pt x="790575" y="171450"/>
                  </a:lnTo>
                  <a:lnTo>
                    <a:pt x="735806" y="183356"/>
                  </a:lnTo>
                  <a:lnTo>
                    <a:pt x="373856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547A7EFC-DB70-4FF3-9E8E-C71A535ABB74}"/>
                </a:ext>
              </a:extLst>
            </p:cNvPr>
            <p:cNvSpPr/>
            <p:nvPr/>
          </p:nvSpPr>
          <p:spPr>
            <a:xfrm>
              <a:off x="4127500" y="5016500"/>
              <a:ext cx="820738" cy="339725"/>
            </a:xfrm>
            <a:custGeom>
              <a:avLst/>
              <a:gdLst>
                <a:gd name="connsiteX0" fmla="*/ 364332 w 821532"/>
                <a:gd name="connsiteY0" fmla="*/ 216694 h 340519"/>
                <a:gd name="connsiteX1" fmla="*/ 54769 w 821532"/>
                <a:gd name="connsiteY1" fmla="*/ 340519 h 340519"/>
                <a:gd name="connsiteX2" fmla="*/ 0 w 821532"/>
                <a:gd name="connsiteY2" fmla="*/ 190500 h 340519"/>
                <a:gd name="connsiteX3" fmla="*/ 138113 w 821532"/>
                <a:gd name="connsiteY3" fmla="*/ 142875 h 340519"/>
                <a:gd name="connsiteX4" fmla="*/ 278607 w 821532"/>
                <a:gd name="connsiteY4" fmla="*/ 100012 h 340519"/>
                <a:gd name="connsiteX5" fmla="*/ 397669 w 821532"/>
                <a:gd name="connsiteY5" fmla="*/ 66675 h 340519"/>
                <a:gd name="connsiteX6" fmla="*/ 571500 w 821532"/>
                <a:gd name="connsiteY6" fmla="*/ 26194 h 340519"/>
                <a:gd name="connsiteX7" fmla="*/ 685800 w 821532"/>
                <a:gd name="connsiteY7" fmla="*/ 0 h 340519"/>
                <a:gd name="connsiteX8" fmla="*/ 819150 w 821532"/>
                <a:gd name="connsiteY8" fmla="*/ 69056 h 340519"/>
                <a:gd name="connsiteX9" fmla="*/ 821532 w 821532"/>
                <a:gd name="connsiteY9" fmla="*/ 97631 h 340519"/>
                <a:gd name="connsiteX10" fmla="*/ 814388 w 821532"/>
                <a:gd name="connsiteY10" fmla="*/ 128587 h 340519"/>
                <a:gd name="connsiteX11" fmla="*/ 797719 w 821532"/>
                <a:gd name="connsiteY11" fmla="*/ 152400 h 340519"/>
                <a:gd name="connsiteX12" fmla="*/ 783432 w 821532"/>
                <a:gd name="connsiteY12" fmla="*/ 161925 h 340519"/>
                <a:gd name="connsiteX13" fmla="*/ 740569 w 821532"/>
                <a:gd name="connsiteY13" fmla="*/ 161925 h 340519"/>
                <a:gd name="connsiteX14" fmla="*/ 616744 w 821532"/>
                <a:gd name="connsiteY14" fmla="*/ 159544 h 340519"/>
                <a:gd name="connsiteX15" fmla="*/ 561975 w 821532"/>
                <a:gd name="connsiteY15" fmla="*/ 164306 h 340519"/>
                <a:gd name="connsiteX16" fmla="*/ 426244 w 821532"/>
                <a:gd name="connsiteY16" fmla="*/ 197644 h 340519"/>
                <a:gd name="connsiteX17" fmla="*/ 364332 w 821532"/>
                <a:gd name="connsiteY17" fmla="*/ 2166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1532" h="340519">
                  <a:moveTo>
                    <a:pt x="364332" y="216694"/>
                  </a:moveTo>
                  <a:lnTo>
                    <a:pt x="54769" y="340519"/>
                  </a:lnTo>
                  <a:lnTo>
                    <a:pt x="0" y="190500"/>
                  </a:lnTo>
                  <a:lnTo>
                    <a:pt x="138113" y="142875"/>
                  </a:lnTo>
                  <a:lnTo>
                    <a:pt x="278607" y="100012"/>
                  </a:lnTo>
                  <a:lnTo>
                    <a:pt x="397669" y="66675"/>
                  </a:lnTo>
                  <a:lnTo>
                    <a:pt x="571500" y="26194"/>
                  </a:lnTo>
                  <a:lnTo>
                    <a:pt x="685800" y="0"/>
                  </a:lnTo>
                  <a:lnTo>
                    <a:pt x="819150" y="69056"/>
                  </a:lnTo>
                  <a:lnTo>
                    <a:pt x="821532" y="97631"/>
                  </a:lnTo>
                  <a:lnTo>
                    <a:pt x="814388" y="128587"/>
                  </a:lnTo>
                  <a:lnTo>
                    <a:pt x="797719" y="152400"/>
                  </a:lnTo>
                  <a:lnTo>
                    <a:pt x="783432" y="161925"/>
                  </a:lnTo>
                  <a:lnTo>
                    <a:pt x="740569" y="161925"/>
                  </a:lnTo>
                  <a:lnTo>
                    <a:pt x="616744" y="159544"/>
                  </a:lnTo>
                  <a:lnTo>
                    <a:pt x="561975" y="164306"/>
                  </a:lnTo>
                  <a:lnTo>
                    <a:pt x="426244" y="197644"/>
                  </a:lnTo>
                  <a:lnTo>
                    <a:pt x="364332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203CDA24-291C-4B41-BF49-560947CDD941}"/>
                </a:ext>
              </a:extLst>
            </p:cNvPr>
            <p:cNvSpPr/>
            <p:nvPr/>
          </p:nvSpPr>
          <p:spPr>
            <a:xfrm rot="16200000">
              <a:off x="4488657" y="3004345"/>
              <a:ext cx="1916113" cy="352425"/>
            </a:xfrm>
            <a:custGeom>
              <a:avLst/>
              <a:gdLst>
                <a:gd name="connsiteX0" fmla="*/ 1407319 w 1916906"/>
                <a:gd name="connsiteY0" fmla="*/ 347662 h 352425"/>
                <a:gd name="connsiteX1" fmla="*/ 1073944 w 1916906"/>
                <a:gd name="connsiteY1" fmla="*/ 350043 h 352425"/>
                <a:gd name="connsiteX2" fmla="*/ 764381 w 1916906"/>
                <a:gd name="connsiteY2" fmla="*/ 350043 h 352425"/>
                <a:gd name="connsiteX3" fmla="*/ 628650 w 1916906"/>
                <a:gd name="connsiteY3" fmla="*/ 347662 h 352425"/>
                <a:gd name="connsiteX4" fmla="*/ 80963 w 1916906"/>
                <a:gd name="connsiteY4" fmla="*/ 326231 h 352425"/>
                <a:gd name="connsiteX5" fmla="*/ 0 w 1916906"/>
                <a:gd name="connsiteY5" fmla="*/ 128587 h 352425"/>
                <a:gd name="connsiteX6" fmla="*/ 311944 w 1916906"/>
                <a:gd name="connsiteY6" fmla="*/ 123825 h 352425"/>
                <a:gd name="connsiteX7" fmla="*/ 916781 w 1916906"/>
                <a:gd name="connsiteY7" fmla="*/ 123825 h 352425"/>
                <a:gd name="connsiteX8" fmla="*/ 1323975 w 1916906"/>
                <a:gd name="connsiteY8" fmla="*/ 123825 h 352425"/>
                <a:gd name="connsiteX9" fmla="*/ 1654969 w 1916906"/>
                <a:gd name="connsiteY9" fmla="*/ 123825 h 352425"/>
                <a:gd name="connsiteX10" fmla="*/ 1702594 w 1916906"/>
                <a:gd name="connsiteY10" fmla="*/ 116681 h 352425"/>
                <a:gd name="connsiteX11" fmla="*/ 1750219 w 1916906"/>
                <a:gd name="connsiteY11" fmla="*/ 102393 h 352425"/>
                <a:gd name="connsiteX12" fmla="*/ 1790700 w 1916906"/>
                <a:gd name="connsiteY12" fmla="*/ 80962 h 352425"/>
                <a:gd name="connsiteX13" fmla="*/ 1828800 w 1916906"/>
                <a:gd name="connsiteY13" fmla="*/ 54768 h 352425"/>
                <a:gd name="connsiteX14" fmla="*/ 1859756 w 1916906"/>
                <a:gd name="connsiteY14" fmla="*/ 26193 h 352425"/>
                <a:gd name="connsiteX15" fmla="*/ 1883569 w 1916906"/>
                <a:gd name="connsiteY15" fmla="*/ 7143 h 352425"/>
                <a:gd name="connsiteX16" fmla="*/ 1897856 w 1916906"/>
                <a:gd name="connsiteY16" fmla="*/ 0 h 352425"/>
                <a:gd name="connsiteX17" fmla="*/ 1912144 w 1916906"/>
                <a:gd name="connsiteY17" fmla="*/ 0 h 352425"/>
                <a:gd name="connsiteX18" fmla="*/ 1916906 w 1916906"/>
                <a:gd name="connsiteY18" fmla="*/ 14287 h 352425"/>
                <a:gd name="connsiteX19" fmla="*/ 1914525 w 1916906"/>
                <a:gd name="connsiteY19" fmla="*/ 50006 h 352425"/>
                <a:gd name="connsiteX20" fmla="*/ 1897856 w 1916906"/>
                <a:gd name="connsiteY20" fmla="*/ 121443 h 352425"/>
                <a:gd name="connsiteX21" fmla="*/ 1869281 w 1916906"/>
                <a:gd name="connsiteY21" fmla="*/ 221456 h 352425"/>
                <a:gd name="connsiteX22" fmla="*/ 1843088 w 1916906"/>
                <a:gd name="connsiteY22" fmla="*/ 338137 h 352425"/>
                <a:gd name="connsiteX23" fmla="*/ 1719263 w 1916906"/>
                <a:gd name="connsiteY23" fmla="*/ 352425 h 352425"/>
                <a:gd name="connsiteX24" fmla="*/ 1407319 w 1916906"/>
                <a:gd name="connsiteY24" fmla="*/ 34766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16906" h="352425">
                  <a:moveTo>
                    <a:pt x="1407319" y="347662"/>
                  </a:moveTo>
                  <a:lnTo>
                    <a:pt x="1073944" y="350043"/>
                  </a:lnTo>
                  <a:lnTo>
                    <a:pt x="764381" y="350043"/>
                  </a:lnTo>
                  <a:lnTo>
                    <a:pt x="628650" y="347662"/>
                  </a:lnTo>
                  <a:lnTo>
                    <a:pt x="80963" y="326231"/>
                  </a:lnTo>
                  <a:lnTo>
                    <a:pt x="0" y="128587"/>
                  </a:lnTo>
                  <a:lnTo>
                    <a:pt x="311944" y="123825"/>
                  </a:lnTo>
                  <a:lnTo>
                    <a:pt x="916781" y="123825"/>
                  </a:lnTo>
                  <a:lnTo>
                    <a:pt x="1323975" y="123825"/>
                  </a:lnTo>
                  <a:lnTo>
                    <a:pt x="1654969" y="123825"/>
                  </a:lnTo>
                  <a:lnTo>
                    <a:pt x="1702594" y="116681"/>
                  </a:lnTo>
                  <a:lnTo>
                    <a:pt x="1750219" y="102393"/>
                  </a:lnTo>
                  <a:lnTo>
                    <a:pt x="1790700" y="80962"/>
                  </a:lnTo>
                  <a:lnTo>
                    <a:pt x="1828800" y="54768"/>
                  </a:lnTo>
                  <a:lnTo>
                    <a:pt x="1859756" y="26193"/>
                  </a:lnTo>
                  <a:lnTo>
                    <a:pt x="1883569" y="7143"/>
                  </a:lnTo>
                  <a:lnTo>
                    <a:pt x="1897856" y="0"/>
                  </a:lnTo>
                  <a:lnTo>
                    <a:pt x="1912144" y="0"/>
                  </a:lnTo>
                  <a:lnTo>
                    <a:pt x="1916906" y="14287"/>
                  </a:lnTo>
                  <a:lnTo>
                    <a:pt x="1914525" y="50006"/>
                  </a:lnTo>
                  <a:lnTo>
                    <a:pt x="1897856" y="121443"/>
                  </a:lnTo>
                  <a:lnTo>
                    <a:pt x="1869281" y="221456"/>
                  </a:lnTo>
                  <a:lnTo>
                    <a:pt x="1843088" y="338137"/>
                  </a:lnTo>
                  <a:lnTo>
                    <a:pt x="1719263" y="352425"/>
                  </a:lnTo>
                  <a:lnTo>
                    <a:pt x="1407319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D1415D97-906A-4A08-98D8-A7C3DF0B11B6}"/>
                </a:ext>
              </a:extLst>
            </p:cNvPr>
            <p:cNvSpPr/>
            <p:nvPr/>
          </p:nvSpPr>
          <p:spPr>
            <a:xfrm rot="16200000">
              <a:off x="4202113" y="3367088"/>
              <a:ext cx="3778250" cy="1225550"/>
            </a:xfrm>
            <a:custGeom>
              <a:avLst/>
              <a:gdLst>
                <a:gd name="connsiteX0" fmla="*/ 1755775 w 3778250"/>
                <a:gd name="connsiteY0" fmla="*/ 1146175 h 1225550"/>
                <a:gd name="connsiteX1" fmla="*/ 1235075 w 3778250"/>
                <a:gd name="connsiteY1" fmla="*/ 1152525 h 1225550"/>
                <a:gd name="connsiteX2" fmla="*/ 990600 w 3778250"/>
                <a:gd name="connsiteY2" fmla="*/ 1158875 h 1225550"/>
                <a:gd name="connsiteX3" fmla="*/ 673100 w 3778250"/>
                <a:gd name="connsiteY3" fmla="*/ 1174750 h 1225550"/>
                <a:gd name="connsiteX4" fmla="*/ 422275 w 3778250"/>
                <a:gd name="connsiteY4" fmla="*/ 1190625 h 1225550"/>
                <a:gd name="connsiteX5" fmla="*/ 339725 w 3778250"/>
                <a:gd name="connsiteY5" fmla="*/ 1177925 h 1225550"/>
                <a:gd name="connsiteX6" fmla="*/ 244475 w 3778250"/>
                <a:gd name="connsiteY6" fmla="*/ 1149350 h 1225550"/>
                <a:gd name="connsiteX7" fmla="*/ 168275 w 3778250"/>
                <a:gd name="connsiteY7" fmla="*/ 1111250 h 1225550"/>
                <a:gd name="connsiteX8" fmla="*/ 101600 w 3778250"/>
                <a:gd name="connsiteY8" fmla="*/ 1073150 h 1225550"/>
                <a:gd name="connsiteX9" fmla="*/ 28575 w 3778250"/>
                <a:gd name="connsiteY9" fmla="*/ 1022350 h 1225550"/>
                <a:gd name="connsiteX10" fmla="*/ 6350 w 3778250"/>
                <a:gd name="connsiteY10" fmla="*/ 996950 h 1225550"/>
                <a:gd name="connsiteX11" fmla="*/ 0 w 3778250"/>
                <a:gd name="connsiteY11" fmla="*/ 965200 h 1225550"/>
                <a:gd name="connsiteX12" fmla="*/ 9525 w 3778250"/>
                <a:gd name="connsiteY12" fmla="*/ 939800 h 1225550"/>
                <a:gd name="connsiteX13" fmla="*/ 44450 w 3778250"/>
                <a:gd name="connsiteY13" fmla="*/ 911225 h 1225550"/>
                <a:gd name="connsiteX14" fmla="*/ 101600 w 3778250"/>
                <a:gd name="connsiteY14" fmla="*/ 869950 h 1225550"/>
                <a:gd name="connsiteX15" fmla="*/ 174625 w 3778250"/>
                <a:gd name="connsiteY15" fmla="*/ 809625 h 1225550"/>
                <a:gd name="connsiteX16" fmla="*/ 498475 w 3778250"/>
                <a:gd name="connsiteY16" fmla="*/ 917575 h 1225550"/>
                <a:gd name="connsiteX17" fmla="*/ 752475 w 3778250"/>
                <a:gd name="connsiteY17" fmla="*/ 920750 h 1225550"/>
                <a:gd name="connsiteX18" fmla="*/ 1416050 w 3778250"/>
                <a:gd name="connsiteY18" fmla="*/ 923925 h 1225550"/>
                <a:gd name="connsiteX19" fmla="*/ 1793875 w 3778250"/>
                <a:gd name="connsiteY19" fmla="*/ 923925 h 1225550"/>
                <a:gd name="connsiteX20" fmla="*/ 2136775 w 3778250"/>
                <a:gd name="connsiteY20" fmla="*/ 923925 h 1225550"/>
                <a:gd name="connsiteX21" fmla="*/ 2590800 w 3778250"/>
                <a:gd name="connsiteY21" fmla="*/ 920750 h 1225550"/>
                <a:gd name="connsiteX22" fmla="*/ 3051175 w 3778250"/>
                <a:gd name="connsiteY22" fmla="*/ 920750 h 1225550"/>
                <a:gd name="connsiteX23" fmla="*/ 3175000 w 3778250"/>
                <a:gd name="connsiteY23" fmla="*/ 901700 h 1225550"/>
                <a:gd name="connsiteX24" fmla="*/ 3473450 w 3778250"/>
                <a:gd name="connsiteY24" fmla="*/ 898525 h 1225550"/>
                <a:gd name="connsiteX25" fmla="*/ 3514725 w 3778250"/>
                <a:gd name="connsiteY25" fmla="*/ 898525 h 1225550"/>
                <a:gd name="connsiteX26" fmla="*/ 3540125 w 3778250"/>
                <a:gd name="connsiteY26" fmla="*/ 889000 h 1225550"/>
                <a:gd name="connsiteX27" fmla="*/ 3546475 w 3778250"/>
                <a:gd name="connsiteY27" fmla="*/ 876300 h 1225550"/>
                <a:gd name="connsiteX28" fmla="*/ 3552825 w 3778250"/>
                <a:gd name="connsiteY28" fmla="*/ 854075 h 1225550"/>
                <a:gd name="connsiteX29" fmla="*/ 3549650 w 3778250"/>
                <a:gd name="connsiteY29" fmla="*/ 809625 h 1225550"/>
                <a:gd name="connsiteX30" fmla="*/ 3505200 w 3778250"/>
                <a:gd name="connsiteY30" fmla="*/ 628650 h 1225550"/>
                <a:gd name="connsiteX31" fmla="*/ 3467100 w 3778250"/>
                <a:gd name="connsiteY31" fmla="*/ 457200 h 1225550"/>
                <a:gd name="connsiteX32" fmla="*/ 3441700 w 3778250"/>
                <a:gd name="connsiteY32" fmla="*/ 342900 h 1225550"/>
                <a:gd name="connsiteX33" fmla="*/ 3413125 w 3778250"/>
                <a:gd name="connsiteY33" fmla="*/ 95250 h 1225550"/>
                <a:gd name="connsiteX34" fmla="*/ 3581400 w 3778250"/>
                <a:gd name="connsiteY34" fmla="*/ 0 h 1225550"/>
                <a:gd name="connsiteX35" fmla="*/ 3568700 w 3778250"/>
                <a:gd name="connsiteY35" fmla="*/ 111125 h 1225550"/>
                <a:gd name="connsiteX36" fmla="*/ 3581400 w 3778250"/>
                <a:gd name="connsiteY36" fmla="*/ 263525 h 1225550"/>
                <a:gd name="connsiteX37" fmla="*/ 3619500 w 3778250"/>
                <a:gd name="connsiteY37" fmla="*/ 473075 h 1225550"/>
                <a:gd name="connsiteX38" fmla="*/ 3651250 w 3778250"/>
                <a:gd name="connsiteY38" fmla="*/ 587375 h 1225550"/>
                <a:gd name="connsiteX39" fmla="*/ 3679825 w 3778250"/>
                <a:gd name="connsiteY39" fmla="*/ 695325 h 1225550"/>
                <a:gd name="connsiteX40" fmla="*/ 3705225 w 3778250"/>
                <a:gd name="connsiteY40" fmla="*/ 790575 h 1225550"/>
                <a:gd name="connsiteX41" fmla="*/ 3736975 w 3778250"/>
                <a:gd name="connsiteY41" fmla="*/ 857250 h 1225550"/>
                <a:gd name="connsiteX42" fmla="*/ 3768725 w 3778250"/>
                <a:gd name="connsiteY42" fmla="*/ 927100 h 1225550"/>
                <a:gd name="connsiteX43" fmla="*/ 3775075 w 3778250"/>
                <a:gd name="connsiteY43" fmla="*/ 939800 h 1225550"/>
                <a:gd name="connsiteX44" fmla="*/ 3778250 w 3778250"/>
                <a:gd name="connsiteY44" fmla="*/ 955675 h 1225550"/>
                <a:gd name="connsiteX45" fmla="*/ 3756025 w 3778250"/>
                <a:gd name="connsiteY45" fmla="*/ 1031875 h 1225550"/>
                <a:gd name="connsiteX46" fmla="*/ 3711575 w 3778250"/>
                <a:gd name="connsiteY46" fmla="*/ 1123950 h 1225550"/>
                <a:gd name="connsiteX47" fmla="*/ 3676650 w 3778250"/>
                <a:gd name="connsiteY47" fmla="*/ 1177925 h 1225550"/>
                <a:gd name="connsiteX48" fmla="*/ 3641725 w 3778250"/>
                <a:gd name="connsiteY48" fmla="*/ 1212850 h 1225550"/>
                <a:gd name="connsiteX49" fmla="*/ 3606800 w 3778250"/>
                <a:gd name="connsiteY49" fmla="*/ 1225550 h 1225550"/>
                <a:gd name="connsiteX50" fmla="*/ 3581400 w 3778250"/>
                <a:gd name="connsiteY50" fmla="*/ 1225550 h 1225550"/>
                <a:gd name="connsiteX51" fmla="*/ 3549650 w 3778250"/>
                <a:gd name="connsiteY51" fmla="*/ 1212850 h 1225550"/>
                <a:gd name="connsiteX52" fmla="*/ 3489325 w 3778250"/>
                <a:gd name="connsiteY52" fmla="*/ 1181100 h 1225550"/>
                <a:gd name="connsiteX53" fmla="*/ 3425825 w 3778250"/>
                <a:gd name="connsiteY53" fmla="*/ 1155700 h 1225550"/>
                <a:gd name="connsiteX54" fmla="*/ 3359150 w 3778250"/>
                <a:gd name="connsiteY54" fmla="*/ 1146175 h 1225550"/>
                <a:gd name="connsiteX55" fmla="*/ 3140075 w 3778250"/>
                <a:gd name="connsiteY55" fmla="*/ 1146175 h 1225550"/>
                <a:gd name="connsiteX56" fmla="*/ 2403475 w 3778250"/>
                <a:gd name="connsiteY56" fmla="*/ 1146175 h 1225550"/>
                <a:gd name="connsiteX57" fmla="*/ 2139950 w 3778250"/>
                <a:gd name="connsiteY57" fmla="*/ 1149350 h 1225550"/>
                <a:gd name="connsiteX58" fmla="*/ 1755775 w 3778250"/>
                <a:gd name="connsiteY58" fmla="*/ 1146175 h 122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778250" h="1225550">
                  <a:moveTo>
                    <a:pt x="1755775" y="1146175"/>
                  </a:moveTo>
                  <a:lnTo>
                    <a:pt x="1235075" y="1152525"/>
                  </a:lnTo>
                  <a:lnTo>
                    <a:pt x="990600" y="1158875"/>
                  </a:lnTo>
                  <a:lnTo>
                    <a:pt x="673100" y="1174750"/>
                  </a:lnTo>
                  <a:lnTo>
                    <a:pt x="422275" y="1190625"/>
                  </a:lnTo>
                  <a:lnTo>
                    <a:pt x="339725" y="1177925"/>
                  </a:lnTo>
                  <a:lnTo>
                    <a:pt x="244475" y="1149350"/>
                  </a:lnTo>
                  <a:lnTo>
                    <a:pt x="168275" y="1111250"/>
                  </a:lnTo>
                  <a:lnTo>
                    <a:pt x="101600" y="1073150"/>
                  </a:lnTo>
                  <a:lnTo>
                    <a:pt x="28575" y="1022350"/>
                  </a:lnTo>
                  <a:lnTo>
                    <a:pt x="6350" y="996950"/>
                  </a:lnTo>
                  <a:lnTo>
                    <a:pt x="0" y="965200"/>
                  </a:lnTo>
                  <a:lnTo>
                    <a:pt x="9525" y="939800"/>
                  </a:lnTo>
                  <a:lnTo>
                    <a:pt x="44450" y="911225"/>
                  </a:lnTo>
                  <a:lnTo>
                    <a:pt x="101600" y="869950"/>
                  </a:lnTo>
                  <a:lnTo>
                    <a:pt x="174625" y="809625"/>
                  </a:lnTo>
                  <a:lnTo>
                    <a:pt x="498475" y="917575"/>
                  </a:lnTo>
                  <a:lnTo>
                    <a:pt x="752475" y="920750"/>
                  </a:lnTo>
                  <a:lnTo>
                    <a:pt x="1416050" y="923925"/>
                  </a:lnTo>
                  <a:lnTo>
                    <a:pt x="1793875" y="923925"/>
                  </a:lnTo>
                  <a:lnTo>
                    <a:pt x="2136775" y="923925"/>
                  </a:lnTo>
                  <a:lnTo>
                    <a:pt x="2590800" y="920750"/>
                  </a:lnTo>
                  <a:lnTo>
                    <a:pt x="3051175" y="920750"/>
                  </a:lnTo>
                  <a:lnTo>
                    <a:pt x="3175000" y="901700"/>
                  </a:lnTo>
                  <a:lnTo>
                    <a:pt x="3473450" y="898525"/>
                  </a:lnTo>
                  <a:lnTo>
                    <a:pt x="3514725" y="898525"/>
                  </a:lnTo>
                  <a:lnTo>
                    <a:pt x="3540125" y="889000"/>
                  </a:lnTo>
                  <a:lnTo>
                    <a:pt x="3546475" y="876300"/>
                  </a:lnTo>
                  <a:lnTo>
                    <a:pt x="3552825" y="854075"/>
                  </a:lnTo>
                  <a:lnTo>
                    <a:pt x="3549650" y="809625"/>
                  </a:lnTo>
                  <a:lnTo>
                    <a:pt x="3505200" y="628650"/>
                  </a:lnTo>
                  <a:lnTo>
                    <a:pt x="3467100" y="457200"/>
                  </a:lnTo>
                  <a:lnTo>
                    <a:pt x="3441700" y="342900"/>
                  </a:lnTo>
                  <a:lnTo>
                    <a:pt x="3413125" y="95250"/>
                  </a:lnTo>
                  <a:lnTo>
                    <a:pt x="3581400" y="0"/>
                  </a:lnTo>
                  <a:lnTo>
                    <a:pt x="3568700" y="111125"/>
                  </a:lnTo>
                  <a:lnTo>
                    <a:pt x="3581400" y="263525"/>
                  </a:lnTo>
                  <a:lnTo>
                    <a:pt x="3619500" y="473075"/>
                  </a:lnTo>
                  <a:lnTo>
                    <a:pt x="3651250" y="587375"/>
                  </a:lnTo>
                  <a:lnTo>
                    <a:pt x="3679825" y="695325"/>
                  </a:lnTo>
                  <a:lnTo>
                    <a:pt x="3705225" y="790575"/>
                  </a:lnTo>
                  <a:lnTo>
                    <a:pt x="3736975" y="857250"/>
                  </a:lnTo>
                  <a:lnTo>
                    <a:pt x="3768725" y="927100"/>
                  </a:lnTo>
                  <a:lnTo>
                    <a:pt x="3775075" y="939800"/>
                  </a:lnTo>
                  <a:lnTo>
                    <a:pt x="3778250" y="955675"/>
                  </a:lnTo>
                  <a:lnTo>
                    <a:pt x="3756025" y="1031875"/>
                  </a:lnTo>
                  <a:lnTo>
                    <a:pt x="3711575" y="1123950"/>
                  </a:lnTo>
                  <a:lnTo>
                    <a:pt x="3676650" y="1177925"/>
                  </a:lnTo>
                  <a:lnTo>
                    <a:pt x="3641725" y="1212850"/>
                  </a:lnTo>
                  <a:lnTo>
                    <a:pt x="3606800" y="1225550"/>
                  </a:lnTo>
                  <a:lnTo>
                    <a:pt x="3581400" y="1225550"/>
                  </a:lnTo>
                  <a:lnTo>
                    <a:pt x="3549650" y="1212850"/>
                  </a:lnTo>
                  <a:lnTo>
                    <a:pt x="3489325" y="1181100"/>
                  </a:lnTo>
                  <a:lnTo>
                    <a:pt x="3425825" y="1155700"/>
                  </a:lnTo>
                  <a:lnTo>
                    <a:pt x="3359150" y="1146175"/>
                  </a:lnTo>
                  <a:lnTo>
                    <a:pt x="3140075" y="1146175"/>
                  </a:lnTo>
                  <a:lnTo>
                    <a:pt x="2403475" y="1146175"/>
                  </a:lnTo>
                  <a:lnTo>
                    <a:pt x="2139950" y="1149350"/>
                  </a:lnTo>
                  <a:lnTo>
                    <a:pt x="1755775" y="1146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0">
              <a:extLst>
                <a:ext uri="{FF2B5EF4-FFF2-40B4-BE49-F238E27FC236}">
                  <a16:creationId xmlns:a16="http://schemas.microsoft.com/office/drawing/2014/main" id="{537915FE-0B5C-4AAD-9E75-0401A85DC817}"/>
                </a:ext>
              </a:extLst>
            </p:cNvPr>
            <p:cNvSpPr/>
            <p:nvPr/>
          </p:nvSpPr>
          <p:spPr>
            <a:xfrm>
              <a:off x="5719763" y="5211764"/>
              <a:ext cx="709612" cy="523875"/>
            </a:xfrm>
            <a:custGeom>
              <a:avLst/>
              <a:gdLst>
                <a:gd name="connsiteX0" fmla="*/ 271462 w 709612"/>
                <a:gd name="connsiteY0" fmla="*/ 90488 h 523875"/>
                <a:gd name="connsiteX1" fmla="*/ 557212 w 709612"/>
                <a:gd name="connsiteY1" fmla="*/ 200025 h 523875"/>
                <a:gd name="connsiteX2" fmla="*/ 595312 w 709612"/>
                <a:gd name="connsiteY2" fmla="*/ 214313 h 523875"/>
                <a:gd name="connsiteX3" fmla="*/ 631031 w 709612"/>
                <a:gd name="connsiteY3" fmla="*/ 216694 h 523875"/>
                <a:gd name="connsiteX4" fmla="*/ 650081 w 709612"/>
                <a:gd name="connsiteY4" fmla="*/ 204788 h 523875"/>
                <a:gd name="connsiteX5" fmla="*/ 709612 w 709612"/>
                <a:gd name="connsiteY5" fmla="*/ 95250 h 523875"/>
                <a:gd name="connsiteX6" fmla="*/ 631031 w 709612"/>
                <a:gd name="connsiteY6" fmla="*/ 523875 h 523875"/>
                <a:gd name="connsiteX7" fmla="*/ 571500 w 709612"/>
                <a:gd name="connsiteY7" fmla="*/ 485775 h 523875"/>
                <a:gd name="connsiteX8" fmla="*/ 500062 w 709612"/>
                <a:gd name="connsiteY8" fmla="*/ 407194 h 523875"/>
                <a:gd name="connsiteX9" fmla="*/ 409575 w 709612"/>
                <a:gd name="connsiteY9" fmla="*/ 321469 h 523875"/>
                <a:gd name="connsiteX10" fmla="*/ 285750 w 709612"/>
                <a:gd name="connsiteY10" fmla="*/ 228600 h 523875"/>
                <a:gd name="connsiteX11" fmla="*/ 157162 w 709612"/>
                <a:gd name="connsiteY11" fmla="*/ 138113 h 523875"/>
                <a:gd name="connsiteX12" fmla="*/ 33337 w 709612"/>
                <a:gd name="connsiteY12" fmla="*/ 64294 h 523875"/>
                <a:gd name="connsiteX13" fmla="*/ 7143 w 709612"/>
                <a:gd name="connsiteY13" fmla="*/ 45244 h 523875"/>
                <a:gd name="connsiteX14" fmla="*/ 0 w 709612"/>
                <a:gd name="connsiteY14" fmla="*/ 33338 h 523875"/>
                <a:gd name="connsiteX15" fmla="*/ 4762 w 709612"/>
                <a:gd name="connsiteY15" fmla="*/ 19050 h 523875"/>
                <a:gd name="connsiteX16" fmla="*/ 19050 w 709612"/>
                <a:gd name="connsiteY16" fmla="*/ 4763 h 523875"/>
                <a:gd name="connsiteX17" fmla="*/ 35718 w 709612"/>
                <a:gd name="connsiteY17" fmla="*/ 0 h 523875"/>
                <a:gd name="connsiteX18" fmla="*/ 73818 w 709612"/>
                <a:gd name="connsiteY18" fmla="*/ 11907 h 523875"/>
                <a:gd name="connsiteX19" fmla="*/ 271462 w 709612"/>
                <a:gd name="connsiteY19" fmla="*/ 904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9612" h="523875">
                  <a:moveTo>
                    <a:pt x="271462" y="90488"/>
                  </a:moveTo>
                  <a:lnTo>
                    <a:pt x="557212" y="200025"/>
                  </a:lnTo>
                  <a:lnTo>
                    <a:pt x="595312" y="214313"/>
                  </a:lnTo>
                  <a:lnTo>
                    <a:pt x="631031" y="216694"/>
                  </a:lnTo>
                  <a:lnTo>
                    <a:pt x="650081" y="204788"/>
                  </a:lnTo>
                  <a:lnTo>
                    <a:pt x="709612" y="95250"/>
                  </a:lnTo>
                  <a:lnTo>
                    <a:pt x="631031" y="523875"/>
                  </a:lnTo>
                  <a:lnTo>
                    <a:pt x="571500" y="485775"/>
                  </a:lnTo>
                  <a:lnTo>
                    <a:pt x="500062" y="407194"/>
                  </a:lnTo>
                  <a:lnTo>
                    <a:pt x="409575" y="321469"/>
                  </a:lnTo>
                  <a:lnTo>
                    <a:pt x="285750" y="228600"/>
                  </a:lnTo>
                  <a:lnTo>
                    <a:pt x="157162" y="138113"/>
                  </a:lnTo>
                  <a:lnTo>
                    <a:pt x="33337" y="64294"/>
                  </a:lnTo>
                  <a:lnTo>
                    <a:pt x="7143" y="45244"/>
                  </a:lnTo>
                  <a:lnTo>
                    <a:pt x="0" y="33338"/>
                  </a:lnTo>
                  <a:lnTo>
                    <a:pt x="4762" y="19050"/>
                  </a:lnTo>
                  <a:lnTo>
                    <a:pt x="19050" y="4763"/>
                  </a:lnTo>
                  <a:lnTo>
                    <a:pt x="35718" y="0"/>
                  </a:lnTo>
                  <a:lnTo>
                    <a:pt x="73818" y="11907"/>
                  </a:lnTo>
                  <a:lnTo>
                    <a:pt x="271462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E32D0E21-C1E2-470C-BD4A-3BA4D2D5CF08}"/>
                </a:ext>
              </a:extLst>
            </p:cNvPr>
            <p:cNvSpPr/>
            <p:nvPr/>
          </p:nvSpPr>
          <p:spPr>
            <a:xfrm>
              <a:off x="5543551" y="2684464"/>
              <a:ext cx="912813" cy="344487"/>
            </a:xfrm>
            <a:custGeom>
              <a:avLst/>
              <a:gdLst>
                <a:gd name="connsiteX0" fmla="*/ 400050 w 912019"/>
                <a:gd name="connsiteY0" fmla="*/ 252412 h 345281"/>
                <a:gd name="connsiteX1" fmla="*/ 0 w 912019"/>
                <a:gd name="connsiteY1" fmla="*/ 345281 h 345281"/>
                <a:gd name="connsiteX2" fmla="*/ 7144 w 912019"/>
                <a:gd name="connsiteY2" fmla="*/ 197644 h 345281"/>
                <a:gd name="connsiteX3" fmla="*/ 164306 w 912019"/>
                <a:gd name="connsiteY3" fmla="*/ 169069 h 345281"/>
                <a:gd name="connsiteX4" fmla="*/ 345281 w 912019"/>
                <a:gd name="connsiteY4" fmla="*/ 126206 h 345281"/>
                <a:gd name="connsiteX5" fmla="*/ 526256 w 912019"/>
                <a:gd name="connsiteY5" fmla="*/ 69056 h 345281"/>
                <a:gd name="connsiteX6" fmla="*/ 571500 w 912019"/>
                <a:gd name="connsiteY6" fmla="*/ 52387 h 345281"/>
                <a:gd name="connsiteX7" fmla="*/ 592931 w 912019"/>
                <a:gd name="connsiteY7" fmla="*/ 33337 h 345281"/>
                <a:gd name="connsiteX8" fmla="*/ 614363 w 912019"/>
                <a:gd name="connsiteY8" fmla="*/ 21431 h 345281"/>
                <a:gd name="connsiteX9" fmla="*/ 664369 w 912019"/>
                <a:gd name="connsiteY9" fmla="*/ 7144 h 345281"/>
                <a:gd name="connsiteX10" fmla="*/ 731044 w 912019"/>
                <a:gd name="connsiteY10" fmla="*/ 0 h 345281"/>
                <a:gd name="connsiteX11" fmla="*/ 807244 w 912019"/>
                <a:gd name="connsiteY11" fmla="*/ 2381 h 345281"/>
                <a:gd name="connsiteX12" fmla="*/ 902494 w 912019"/>
                <a:gd name="connsiteY12" fmla="*/ 16669 h 345281"/>
                <a:gd name="connsiteX13" fmla="*/ 912019 w 912019"/>
                <a:gd name="connsiteY13" fmla="*/ 128587 h 345281"/>
                <a:gd name="connsiteX14" fmla="*/ 733425 w 912019"/>
                <a:gd name="connsiteY14" fmla="*/ 171450 h 345281"/>
                <a:gd name="connsiteX15" fmla="*/ 585788 w 912019"/>
                <a:gd name="connsiteY15" fmla="*/ 214312 h 345281"/>
                <a:gd name="connsiteX16" fmla="*/ 400050 w 912019"/>
                <a:gd name="connsiteY16" fmla="*/ 252412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12019" h="345281">
                  <a:moveTo>
                    <a:pt x="400050" y="252412"/>
                  </a:moveTo>
                  <a:lnTo>
                    <a:pt x="0" y="345281"/>
                  </a:lnTo>
                  <a:lnTo>
                    <a:pt x="7144" y="197644"/>
                  </a:lnTo>
                  <a:lnTo>
                    <a:pt x="164306" y="169069"/>
                  </a:lnTo>
                  <a:lnTo>
                    <a:pt x="345281" y="126206"/>
                  </a:lnTo>
                  <a:lnTo>
                    <a:pt x="526256" y="69056"/>
                  </a:lnTo>
                  <a:lnTo>
                    <a:pt x="571500" y="52387"/>
                  </a:lnTo>
                  <a:lnTo>
                    <a:pt x="592931" y="33337"/>
                  </a:lnTo>
                  <a:lnTo>
                    <a:pt x="614363" y="21431"/>
                  </a:lnTo>
                  <a:lnTo>
                    <a:pt x="664369" y="7144"/>
                  </a:lnTo>
                  <a:lnTo>
                    <a:pt x="731044" y="0"/>
                  </a:lnTo>
                  <a:lnTo>
                    <a:pt x="807244" y="2381"/>
                  </a:lnTo>
                  <a:lnTo>
                    <a:pt x="902494" y="16669"/>
                  </a:lnTo>
                  <a:lnTo>
                    <a:pt x="912019" y="128587"/>
                  </a:lnTo>
                  <a:lnTo>
                    <a:pt x="733425" y="171450"/>
                  </a:lnTo>
                  <a:lnTo>
                    <a:pt x="585788" y="214312"/>
                  </a:lnTo>
                  <a:lnTo>
                    <a:pt x="400050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3F10138F-344D-409E-80D7-2A195DD56AB4}"/>
                </a:ext>
              </a:extLst>
            </p:cNvPr>
            <p:cNvSpPr/>
            <p:nvPr/>
          </p:nvSpPr>
          <p:spPr>
            <a:xfrm>
              <a:off x="5551489" y="3192464"/>
              <a:ext cx="909637" cy="331787"/>
            </a:xfrm>
            <a:custGeom>
              <a:avLst/>
              <a:gdLst>
                <a:gd name="connsiteX0" fmla="*/ 376237 w 909637"/>
                <a:gd name="connsiteY0" fmla="*/ 276225 h 330994"/>
                <a:gd name="connsiteX1" fmla="*/ 235744 w 909637"/>
                <a:gd name="connsiteY1" fmla="*/ 304800 h 330994"/>
                <a:gd name="connsiteX2" fmla="*/ 164306 w 909637"/>
                <a:gd name="connsiteY2" fmla="*/ 319088 h 330994"/>
                <a:gd name="connsiteX3" fmla="*/ 0 w 909637"/>
                <a:gd name="connsiteY3" fmla="*/ 330994 h 330994"/>
                <a:gd name="connsiteX4" fmla="*/ 0 w 909637"/>
                <a:gd name="connsiteY4" fmla="*/ 166688 h 330994"/>
                <a:gd name="connsiteX5" fmla="*/ 119062 w 909637"/>
                <a:gd name="connsiteY5" fmla="*/ 166688 h 330994"/>
                <a:gd name="connsiteX6" fmla="*/ 221456 w 909637"/>
                <a:gd name="connsiteY6" fmla="*/ 154782 h 330994"/>
                <a:gd name="connsiteX7" fmla="*/ 321469 w 909637"/>
                <a:gd name="connsiteY7" fmla="*/ 133350 h 330994"/>
                <a:gd name="connsiteX8" fmla="*/ 481012 w 909637"/>
                <a:gd name="connsiteY8" fmla="*/ 90488 h 330994"/>
                <a:gd name="connsiteX9" fmla="*/ 588169 w 909637"/>
                <a:gd name="connsiteY9" fmla="*/ 54769 h 330994"/>
                <a:gd name="connsiteX10" fmla="*/ 659606 w 909637"/>
                <a:gd name="connsiteY10" fmla="*/ 26194 h 330994"/>
                <a:gd name="connsiteX11" fmla="*/ 697706 w 909637"/>
                <a:gd name="connsiteY11" fmla="*/ 9525 h 330994"/>
                <a:gd name="connsiteX12" fmla="*/ 740569 w 909637"/>
                <a:gd name="connsiteY12" fmla="*/ 0 h 330994"/>
                <a:gd name="connsiteX13" fmla="*/ 828675 w 909637"/>
                <a:gd name="connsiteY13" fmla="*/ 4763 h 330994"/>
                <a:gd name="connsiteX14" fmla="*/ 909637 w 909637"/>
                <a:gd name="connsiteY14" fmla="*/ 19050 h 330994"/>
                <a:gd name="connsiteX15" fmla="*/ 909637 w 909637"/>
                <a:gd name="connsiteY15" fmla="*/ 133350 h 330994"/>
                <a:gd name="connsiteX16" fmla="*/ 692944 w 909637"/>
                <a:gd name="connsiteY16" fmla="*/ 190500 h 330994"/>
                <a:gd name="connsiteX17" fmla="*/ 540544 w 909637"/>
                <a:gd name="connsiteY17" fmla="*/ 235744 h 330994"/>
                <a:gd name="connsiteX18" fmla="*/ 376237 w 909637"/>
                <a:gd name="connsiteY18" fmla="*/ 276225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9637" h="330994">
                  <a:moveTo>
                    <a:pt x="376237" y="276225"/>
                  </a:moveTo>
                  <a:lnTo>
                    <a:pt x="235744" y="304800"/>
                  </a:lnTo>
                  <a:lnTo>
                    <a:pt x="164306" y="319088"/>
                  </a:lnTo>
                  <a:lnTo>
                    <a:pt x="0" y="330994"/>
                  </a:lnTo>
                  <a:lnTo>
                    <a:pt x="0" y="166688"/>
                  </a:lnTo>
                  <a:lnTo>
                    <a:pt x="119062" y="166688"/>
                  </a:lnTo>
                  <a:lnTo>
                    <a:pt x="221456" y="154782"/>
                  </a:lnTo>
                  <a:lnTo>
                    <a:pt x="321469" y="133350"/>
                  </a:lnTo>
                  <a:lnTo>
                    <a:pt x="481012" y="90488"/>
                  </a:lnTo>
                  <a:lnTo>
                    <a:pt x="588169" y="54769"/>
                  </a:lnTo>
                  <a:lnTo>
                    <a:pt x="659606" y="26194"/>
                  </a:lnTo>
                  <a:lnTo>
                    <a:pt x="697706" y="9525"/>
                  </a:lnTo>
                  <a:lnTo>
                    <a:pt x="740569" y="0"/>
                  </a:lnTo>
                  <a:lnTo>
                    <a:pt x="828675" y="4763"/>
                  </a:lnTo>
                  <a:lnTo>
                    <a:pt x="909637" y="19050"/>
                  </a:lnTo>
                  <a:lnTo>
                    <a:pt x="909637" y="133350"/>
                  </a:lnTo>
                  <a:lnTo>
                    <a:pt x="692944" y="190500"/>
                  </a:lnTo>
                  <a:lnTo>
                    <a:pt x="540544" y="235744"/>
                  </a:lnTo>
                  <a:lnTo>
                    <a:pt x="3762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BE78B41B-B51A-4CB6-A144-0C273B865802}"/>
                </a:ext>
              </a:extLst>
            </p:cNvPr>
            <p:cNvSpPr/>
            <p:nvPr/>
          </p:nvSpPr>
          <p:spPr>
            <a:xfrm>
              <a:off x="5010150" y="3633789"/>
              <a:ext cx="1574800" cy="714375"/>
            </a:xfrm>
            <a:custGeom>
              <a:avLst/>
              <a:gdLst>
                <a:gd name="connsiteX0" fmla="*/ 1016794 w 1574006"/>
                <a:gd name="connsiteY0" fmla="*/ 330993 h 714375"/>
                <a:gd name="connsiteX1" fmla="*/ 778669 w 1574006"/>
                <a:gd name="connsiteY1" fmla="*/ 464343 h 714375"/>
                <a:gd name="connsiteX2" fmla="*/ 635794 w 1574006"/>
                <a:gd name="connsiteY2" fmla="*/ 545306 h 714375"/>
                <a:gd name="connsiteX3" fmla="*/ 552450 w 1574006"/>
                <a:gd name="connsiteY3" fmla="*/ 592931 h 714375"/>
                <a:gd name="connsiteX4" fmla="*/ 457200 w 1574006"/>
                <a:gd name="connsiteY4" fmla="*/ 654843 h 714375"/>
                <a:gd name="connsiteX5" fmla="*/ 409575 w 1574006"/>
                <a:gd name="connsiteY5" fmla="*/ 690562 h 714375"/>
                <a:gd name="connsiteX6" fmla="*/ 385763 w 1574006"/>
                <a:gd name="connsiteY6" fmla="*/ 702468 h 714375"/>
                <a:gd name="connsiteX7" fmla="*/ 345281 w 1574006"/>
                <a:gd name="connsiteY7" fmla="*/ 714375 h 714375"/>
                <a:gd name="connsiteX8" fmla="*/ 297656 w 1574006"/>
                <a:gd name="connsiteY8" fmla="*/ 714375 h 714375"/>
                <a:gd name="connsiteX9" fmla="*/ 264319 w 1574006"/>
                <a:gd name="connsiteY9" fmla="*/ 702468 h 714375"/>
                <a:gd name="connsiteX10" fmla="*/ 188119 w 1574006"/>
                <a:gd name="connsiteY10" fmla="*/ 654843 h 714375"/>
                <a:gd name="connsiteX11" fmla="*/ 88106 w 1574006"/>
                <a:gd name="connsiteY11" fmla="*/ 590550 h 714375"/>
                <a:gd name="connsiteX12" fmla="*/ 50006 w 1574006"/>
                <a:gd name="connsiteY12" fmla="*/ 557212 h 714375"/>
                <a:gd name="connsiteX13" fmla="*/ 30956 w 1574006"/>
                <a:gd name="connsiteY13" fmla="*/ 538162 h 714375"/>
                <a:gd name="connsiteX14" fmla="*/ 14288 w 1574006"/>
                <a:gd name="connsiteY14" fmla="*/ 516731 h 714375"/>
                <a:gd name="connsiteX15" fmla="*/ 2381 w 1574006"/>
                <a:gd name="connsiteY15" fmla="*/ 488156 h 714375"/>
                <a:gd name="connsiteX16" fmla="*/ 0 w 1574006"/>
                <a:gd name="connsiteY16" fmla="*/ 466725 h 714375"/>
                <a:gd name="connsiteX17" fmla="*/ 4763 w 1574006"/>
                <a:gd name="connsiteY17" fmla="*/ 445293 h 714375"/>
                <a:gd name="connsiteX18" fmla="*/ 16669 w 1574006"/>
                <a:gd name="connsiteY18" fmla="*/ 438150 h 714375"/>
                <a:gd name="connsiteX19" fmla="*/ 50006 w 1574006"/>
                <a:gd name="connsiteY19" fmla="*/ 438150 h 714375"/>
                <a:gd name="connsiteX20" fmla="*/ 73819 w 1574006"/>
                <a:gd name="connsiteY20" fmla="*/ 442912 h 714375"/>
                <a:gd name="connsiteX21" fmla="*/ 104775 w 1574006"/>
                <a:gd name="connsiteY21" fmla="*/ 452437 h 714375"/>
                <a:gd name="connsiteX22" fmla="*/ 145256 w 1574006"/>
                <a:gd name="connsiteY22" fmla="*/ 464343 h 714375"/>
                <a:gd name="connsiteX23" fmla="*/ 183356 w 1574006"/>
                <a:gd name="connsiteY23" fmla="*/ 469106 h 714375"/>
                <a:gd name="connsiteX24" fmla="*/ 221456 w 1574006"/>
                <a:gd name="connsiteY24" fmla="*/ 471487 h 714375"/>
                <a:gd name="connsiteX25" fmla="*/ 259556 w 1574006"/>
                <a:gd name="connsiteY25" fmla="*/ 466725 h 714375"/>
                <a:gd name="connsiteX26" fmla="*/ 307181 w 1574006"/>
                <a:gd name="connsiteY26" fmla="*/ 457200 h 714375"/>
                <a:gd name="connsiteX27" fmla="*/ 404813 w 1574006"/>
                <a:gd name="connsiteY27" fmla="*/ 414337 h 714375"/>
                <a:gd name="connsiteX28" fmla="*/ 550069 w 1574006"/>
                <a:gd name="connsiteY28" fmla="*/ 364331 h 714375"/>
                <a:gd name="connsiteX29" fmla="*/ 778669 w 1574006"/>
                <a:gd name="connsiteY29" fmla="*/ 280987 h 714375"/>
                <a:gd name="connsiteX30" fmla="*/ 1000125 w 1574006"/>
                <a:gd name="connsiteY30" fmla="*/ 200025 h 714375"/>
                <a:gd name="connsiteX31" fmla="*/ 1223963 w 1574006"/>
                <a:gd name="connsiteY31" fmla="*/ 116681 h 714375"/>
                <a:gd name="connsiteX32" fmla="*/ 1571625 w 1574006"/>
                <a:gd name="connsiteY32" fmla="*/ 0 h 714375"/>
                <a:gd name="connsiteX33" fmla="*/ 1574006 w 1574006"/>
                <a:gd name="connsiteY33" fmla="*/ 33337 h 714375"/>
                <a:gd name="connsiteX34" fmla="*/ 1321594 w 1574006"/>
                <a:gd name="connsiteY34" fmla="*/ 166687 h 714375"/>
                <a:gd name="connsiteX35" fmla="*/ 1016794 w 1574006"/>
                <a:gd name="connsiteY35" fmla="*/ 33099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74006" h="714375">
                  <a:moveTo>
                    <a:pt x="1016794" y="330993"/>
                  </a:moveTo>
                  <a:lnTo>
                    <a:pt x="778669" y="464343"/>
                  </a:lnTo>
                  <a:lnTo>
                    <a:pt x="635794" y="545306"/>
                  </a:lnTo>
                  <a:lnTo>
                    <a:pt x="552450" y="592931"/>
                  </a:lnTo>
                  <a:lnTo>
                    <a:pt x="457200" y="654843"/>
                  </a:lnTo>
                  <a:lnTo>
                    <a:pt x="409575" y="690562"/>
                  </a:lnTo>
                  <a:lnTo>
                    <a:pt x="385763" y="702468"/>
                  </a:lnTo>
                  <a:lnTo>
                    <a:pt x="345281" y="714375"/>
                  </a:lnTo>
                  <a:lnTo>
                    <a:pt x="297656" y="714375"/>
                  </a:lnTo>
                  <a:lnTo>
                    <a:pt x="264319" y="702468"/>
                  </a:lnTo>
                  <a:lnTo>
                    <a:pt x="188119" y="654843"/>
                  </a:lnTo>
                  <a:lnTo>
                    <a:pt x="88106" y="590550"/>
                  </a:lnTo>
                  <a:lnTo>
                    <a:pt x="50006" y="557212"/>
                  </a:lnTo>
                  <a:lnTo>
                    <a:pt x="30956" y="538162"/>
                  </a:lnTo>
                  <a:lnTo>
                    <a:pt x="14288" y="516731"/>
                  </a:lnTo>
                  <a:lnTo>
                    <a:pt x="2381" y="488156"/>
                  </a:lnTo>
                  <a:lnTo>
                    <a:pt x="0" y="466725"/>
                  </a:lnTo>
                  <a:lnTo>
                    <a:pt x="4763" y="445293"/>
                  </a:lnTo>
                  <a:lnTo>
                    <a:pt x="16669" y="438150"/>
                  </a:lnTo>
                  <a:lnTo>
                    <a:pt x="50006" y="438150"/>
                  </a:lnTo>
                  <a:lnTo>
                    <a:pt x="73819" y="442912"/>
                  </a:lnTo>
                  <a:lnTo>
                    <a:pt x="104775" y="452437"/>
                  </a:lnTo>
                  <a:lnTo>
                    <a:pt x="145256" y="464343"/>
                  </a:lnTo>
                  <a:lnTo>
                    <a:pt x="183356" y="469106"/>
                  </a:lnTo>
                  <a:lnTo>
                    <a:pt x="221456" y="471487"/>
                  </a:lnTo>
                  <a:lnTo>
                    <a:pt x="259556" y="466725"/>
                  </a:lnTo>
                  <a:lnTo>
                    <a:pt x="307181" y="457200"/>
                  </a:lnTo>
                  <a:lnTo>
                    <a:pt x="404813" y="414337"/>
                  </a:lnTo>
                  <a:lnTo>
                    <a:pt x="550069" y="364331"/>
                  </a:lnTo>
                  <a:lnTo>
                    <a:pt x="778669" y="280987"/>
                  </a:lnTo>
                  <a:lnTo>
                    <a:pt x="1000125" y="200025"/>
                  </a:lnTo>
                  <a:lnTo>
                    <a:pt x="1223963" y="116681"/>
                  </a:lnTo>
                  <a:lnTo>
                    <a:pt x="1571625" y="0"/>
                  </a:lnTo>
                  <a:lnTo>
                    <a:pt x="1574006" y="33337"/>
                  </a:lnTo>
                  <a:lnTo>
                    <a:pt x="1321594" y="166687"/>
                  </a:lnTo>
                  <a:lnTo>
                    <a:pt x="1016794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10C98347-1251-460F-B457-ADE8F0BF8D57}"/>
                </a:ext>
              </a:extLst>
            </p:cNvPr>
            <p:cNvSpPr/>
            <p:nvPr/>
          </p:nvSpPr>
          <p:spPr>
            <a:xfrm rot="16200000">
              <a:off x="4595814" y="2978151"/>
              <a:ext cx="2751137" cy="2252663"/>
            </a:xfrm>
            <a:custGeom>
              <a:avLst/>
              <a:gdLst>
                <a:gd name="connsiteX0" fmla="*/ 983629 w 2751854"/>
                <a:gd name="connsiteY0" fmla="*/ 1243237 h 2252827"/>
                <a:gd name="connsiteX1" fmla="*/ 781711 w 2751854"/>
                <a:gd name="connsiteY1" fmla="*/ 1061511 h 2252827"/>
                <a:gd name="connsiteX2" fmla="*/ 634599 w 2751854"/>
                <a:gd name="connsiteY2" fmla="*/ 908630 h 2252827"/>
                <a:gd name="connsiteX3" fmla="*/ 510564 w 2751854"/>
                <a:gd name="connsiteY3" fmla="*/ 764403 h 2252827"/>
                <a:gd name="connsiteX4" fmla="*/ 400951 w 2751854"/>
                <a:gd name="connsiteY4" fmla="*/ 625945 h 2252827"/>
                <a:gd name="connsiteX5" fmla="*/ 276916 w 2751854"/>
                <a:gd name="connsiteY5" fmla="*/ 455757 h 2252827"/>
                <a:gd name="connsiteX6" fmla="*/ 161534 w 2751854"/>
                <a:gd name="connsiteY6" fmla="*/ 285569 h 2252827"/>
                <a:gd name="connsiteX7" fmla="*/ 63460 w 2751854"/>
                <a:gd name="connsiteY7" fmla="*/ 138458 h 2252827"/>
                <a:gd name="connsiteX8" fmla="*/ 25961 w 2751854"/>
                <a:gd name="connsiteY8" fmla="*/ 83651 h 2252827"/>
                <a:gd name="connsiteX9" fmla="*/ 8654 w 2751854"/>
                <a:gd name="connsiteY9" fmla="*/ 49037 h 2252827"/>
                <a:gd name="connsiteX10" fmla="*/ 0 w 2751854"/>
                <a:gd name="connsiteY10" fmla="*/ 20191 h 2252827"/>
                <a:gd name="connsiteX11" fmla="*/ 5769 w 2751854"/>
                <a:gd name="connsiteY11" fmla="*/ 5769 h 2252827"/>
                <a:gd name="connsiteX12" fmla="*/ 20192 w 2751854"/>
                <a:gd name="connsiteY12" fmla="*/ 0 h 2252827"/>
                <a:gd name="connsiteX13" fmla="*/ 46153 w 2751854"/>
                <a:gd name="connsiteY13" fmla="*/ 5769 h 2252827"/>
                <a:gd name="connsiteX14" fmla="*/ 69229 w 2751854"/>
                <a:gd name="connsiteY14" fmla="*/ 25960 h 2252827"/>
                <a:gd name="connsiteX15" fmla="*/ 207687 w 2751854"/>
                <a:gd name="connsiteY15" fmla="*/ 204802 h 2252827"/>
                <a:gd name="connsiteX16" fmla="*/ 349030 w 2751854"/>
                <a:gd name="connsiteY16" fmla="*/ 377875 h 2252827"/>
                <a:gd name="connsiteX17" fmla="*/ 490372 w 2751854"/>
                <a:gd name="connsiteY17" fmla="*/ 536524 h 2252827"/>
                <a:gd name="connsiteX18" fmla="*/ 620177 w 2751854"/>
                <a:gd name="connsiteY18" fmla="*/ 669213 h 2252827"/>
                <a:gd name="connsiteX19" fmla="*/ 842287 w 2751854"/>
                <a:gd name="connsiteY19" fmla="*/ 882670 h 2252827"/>
                <a:gd name="connsiteX20" fmla="*/ 966322 w 2751854"/>
                <a:gd name="connsiteY20" fmla="*/ 989398 h 2252827"/>
                <a:gd name="connsiteX21" fmla="*/ 1113434 w 2751854"/>
                <a:gd name="connsiteY21" fmla="*/ 1113433 h 2252827"/>
                <a:gd name="connsiteX22" fmla="*/ 1326890 w 2751854"/>
                <a:gd name="connsiteY22" fmla="*/ 1272083 h 2252827"/>
                <a:gd name="connsiteX23" fmla="*/ 1520154 w 2751854"/>
                <a:gd name="connsiteY23" fmla="*/ 1404772 h 2252827"/>
                <a:gd name="connsiteX24" fmla="*/ 1722072 w 2751854"/>
                <a:gd name="connsiteY24" fmla="*/ 1523038 h 2252827"/>
                <a:gd name="connsiteX25" fmla="*/ 2013411 w 2751854"/>
                <a:gd name="connsiteY25" fmla="*/ 1756686 h 2252827"/>
                <a:gd name="connsiteX26" fmla="*/ 2301865 w 2751854"/>
                <a:gd name="connsiteY26" fmla="*/ 1898029 h 2252827"/>
                <a:gd name="connsiteX27" fmla="*/ 2492245 w 2751854"/>
                <a:gd name="connsiteY27" fmla="*/ 1987449 h 2252827"/>
                <a:gd name="connsiteX28" fmla="*/ 2544167 w 2751854"/>
                <a:gd name="connsiteY28" fmla="*/ 2004757 h 2252827"/>
                <a:gd name="connsiteX29" fmla="*/ 2561474 w 2751854"/>
                <a:gd name="connsiteY29" fmla="*/ 2004757 h 2252827"/>
                <a:gd name="connsiteX30" fmla="*/ 2616280 w 2751854"/>
                <a:gd name="connsiteY30" fmla="*/ 1990334 h 2252827"/>
                <a:gd name="connsiteX31" fmla="*/ 2691278 w 2751854"/>
                <a:gd name="connsiteY31" fmla="*/ 1952835 h 2252827"/>
                <a:gd name="connsiteX32" fmla="*/ 2723008 w 2751854"/>
                <a:gd name="connsiteY32" fmla="*/ 1938412 h 2252827"/>
                <a:gd name="connsiteX33" fmla="*/ 2746085 w 2751854"/>
                <a:gd name="connsiteY33" fmla="*/ 1941297 h 2252827"/>
                <a:gd name="connsiteX34" fmla="*/ 2751854 w 2751854"/>
                <a:gd name="connsiteY34" fmla="*/ 1961489 h 2252827"/>
                <a:gd name="connsiteX35" fmla="*/ 2737431 w 2751854"/>
                <a:gd name="connsiteY35" fmla="*/ 1998988 h 2252827"/>
                <a:gd name="connsiteX36" fmla="*/ 2697047 w 2751854"/>
                <a:gd name="connsiteY36" fmla="*/ 2071101 h 2252827"/>
                <a:gd name="connsiteX37" fmla="*/ 2656664 w 2751854"/>
                <a:gd name="connsiteY37" fmla="*/ 2131677 h 2252827"/>
                <a:gd name="connsiteX38" fmla="*/ 2601857 w 2751854"/>
                <a:gd name="connsiteY38" fmla="*/ 2183598 h 2252827"/>
                <a:gd name="connsiteX39" fmla="*/ 2549936 w 2751854"/>
                <a:gd name="connsiteY39" fmla="*/ 2221097 h 2252827"/>
                <a:gd name="connsiteX40" fmla="*/ 2503783 w 2751854"/>
                <a:gd name="connsiteY40" fmla="*/ 2244174 h 2252827"/>
                <a:gd name="connsiteX41" fmla="*/ 2457630 w 2751854"/>
                <a:gd name="connsiteY41" fmla="*/ 2252827 h 2252827"/>
                <a:gd name="connsiteX42" fmla="*/ 2434554 w 2751854"/>
                <a:gd name="connsiteY42" fmla="*/ 2247058 h 2252827"/>
                <a:gd name="connsiteX43" fmla="*/ 2425900 w 2751854"/>
                <a:gd name="connsiteY43" fmla="*/ 2221097 h 2252827"/>
                <a:gd name="connsiteX44" fmla="*/ 2405709 w 2751854"/>
                <a:gd name="connsiteY44" fmla="*/ 2186483 h 2252827"/>
                <a:gd name="connsiteX45" fmla="*/ 2379748 w 2751854"/>
                <a:gd name="connsiteY45" fmla="*/ 2160522 h 2252827"/>
                <a:gd name="connsiteX46" fmla="*/ 2345133 w 2751854"/>
                <a:gd name="connsiteY46" fmla="*/ 2143215 h 2252827"/>
                <a:gd name="connsiteX47" fmla="*/ 2198022 w 2751854"/>
                <a:gd name="connsiteY47" fmla="*/ 2059563 h 2252827"/>
                <a:gd name="connsiteX48" fmla="*/ 1880722 w 2751854"/>
                <a:gd name="connsiteY48" fmla="*/ 1892259 h 2252827"/>
                <a:gd name="connsiteX49" fmla="*/ 1664381 w 2751854"/>
                <a:gd name="connsiteY49" fmla="*/ 1768224 h 2252827"/>
                <a:gd name="connsiteX50" fmla="*/ 1401888 w 2751854"/>
                <a:gd name="connsiteY50" fmla="*/ 1566306 h 2252827"/>
                <a:gd name="connsiteX51" fmla="*/ 1266314 w 2751854"/>
                <a:gd name="connsiteY51" fmla="*/ 1474001 h 2252827"/>
                <a:gd name="connsiteX52" fmla="*/ 1116318 w 2751854"/>
                <a:gd name="connsiteY52" fmla="*/ 1352850 h 2252827"/>
                <a:gd name="connsiteX53" fmla="*/ 983629 w 2751854"/>
                <a:gd name="connsiteY53" fmla="*/ 1243237 h 225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51854" h="2252827">
                  <a:moveTo>
                    <a:pt x="983629" y="1243237"/>
                  </a:moveTo>
                  <a:lnTo>
                    <a:pt x="781711" y="1061511"/>
                  </a:lnTo>
                  <a:lnTo>
                    <a:pt x="634599" y="908630"/>
                  </a:lnTo>
                  <a:lnTo>
                    <a:pt x="510564" y="764403"/>
                  </a:lnTo>
                  <a:lnTo>
                    <a:pt x="400951" y="625945"/>
                  </a:lnTo>
                  <a:lnTo>
                    <a:pt x="276916" y="455757"/>
                  </a:lnTo>
                  <a:lnTo>
                    <a:pt x="161534" y="285569"/>
                  </a:lnTo>
                  <a:lnTo>
                    <a:pt x="63460" y="138458"/>
                  </a:lnTo>
                  <a:lnTo>
                    <a:pt x="25961" y="83651"/>
                  </a:lnTo>
                  <a:lnTo>
                    <a:pt x="8654" y="49037"/>
                  </a:lnTo>
                  <a:lnTo>
                    <a:pt x="0" y="20191"/>
                  </a:lnTo>
                  <a:lnTo>
                    <a:pt x="5769" y="5769"/>
                  </a:lnTo>
                  <a:lnTo>
                    <a:pt x="20192" y="0"/>
                  </a:lnTo>
                  <a:lnTo>
                    <a:pt x="46153" y="5769"/>
                  </a:lnTo>
                  <a:lnTo>
                    <a:pt x="69229" y="25960"/>
                  </a:lnTo>
                  <a:lnTo>
                    <a:pt x="207687" y="204802"/>
                  </a:lnTo>
                  <a:lnTo>
                    <a:pt x="349030" y="377875"/>
                  </a:lnTo>
                  <a:lnTo>
                    <a:pt x="490372" y="536524"/>
                  </a:lnTo>
                  <a:lnTo>
                    <a:pt x="620177" y="669213"/>
                  </a:lnTo>
                  <a:lnTo>
                    <a:pt x="842287" y="882670"/>
                  </a:lnTo>
                  <a:lnTo>
                    <a:pt x="966322" y="989398"/>
                  </a:lnTo>
                  <a:lnTo>
                    <a:pt x="1113434" y="1113433"/>
                  </a:lnTo>
                  <a:lnTo>
                    <a:pt x="1326890" y="1272083"/>
                  </a:lnTo>
                  <a:lnTo>
                    <a:pt x="1520154" y="1404772"/>
                  </a:lnTo>
                  <a:lnTo>
                    <a:pt x="1722072" y="1523038"/>
                  </a:lnTo>
                  <a:lnTo>
                    <a:pt x="2013411" y="1756686"/>
                  </a:lnTo>
                  <a:lnTo>
                    <a:pt x="2301865" y="1898029"/>
                  </a:lnTo>
                  <a:lnTo>
                    <a:pt x="2492245" y="1987449"/>
                  </a:lnTo>
                  <a:lnTo>
                    <a:pt x="2544167" y="2004757"/>
                  </a:lnTo>
                  <a:lnTo>
                    <a:pt x="2561474" y="2004757"/>
                  </a:lnTo>
                  <a:lnTo>
                    <a:pt x="2616280" y="1990334"/>
                  </a:lnTo>
                  <a:lnTo>
                    <a:pt x="2691278" y="1952835"/>
                  </a:lnTo>
                  <a:lnTo>
                    <a:pt x="2723008" y="1938412"/>
                  </a:lnTo>
                  <a:lnTo>
                    <a:pt x="2746085" y="1941297"/>
                  </a:lnTo>
                  <a:lnTo>
                    <a:pt x="2751854" y="1961489"/>
                  </a:lnTo>
                  <a:lnTo>
                    <a:pt x="2737431" y="1998988"/>
                  </a:lnTo>
                  <a:lnTo>
                    <a:pt x="2697047" y="2071101"/>
                  </a:lnTo>
                  <a:lnTo>
                    <a:pt x="2656664" y="2131677"/>
                  </a:lnTo>
                  <a:lnTo>
                    <a:pt x="2601857" y="2183598"/>
                  </a:lnTo>
                  <a:lnTo>
                    <a:pt x="2549936" y="2221097"/>
                  </a:lnTo>
                  <a:lnTo>
                    <a:pt x="2503783" y="2244174"/>
                  </a:lnTo>
                  <a:lnTo>
                    <a:pt x="2457630" y="2252827"/>
                  </a:lnTo>
                  <a:lnTo>
                    <a:pt x="2434554" y="2247058"/>
                  </a:lnTo>
                  <a:lnTo>
                    <a:pt x="2425900" y="2221097"/>
                  </a:lnTo>
                  <a:lnTo>
                    <a:pt x="2405709" y="2186483"/>
                  </a:lnTo>
                  <a:lnTo>
                    <a:pt x="2379748" y="2160522"/>
                  </a:lnTo>
                  <a:lnTo>
                    <a:pt x="2345133" y="2143215"/>
                  </a:lnTo>
                  <a:lnTo>
                    <a:pt x="2198022" y="2059563"/>
                  </a:lnTo>
                  <a:lnTo>
                    <a:pt x="1880722" y="1892259"/>
                  </a:lnTo>
                  <a:lnTo>
                    <a:pt x="1664381" y="1768224"/>
                  </a:lnTo>
                  <a:lnTo>
                    <a:pt x="1401888" y="1566306"/>
                  </a:lnTo>
                  <a:lnTo>
                    <a:pt x="1266314" y="1474001"/>
                  </a:lnTo>
                  <a:lnTo>
                    <a:pt x="1116318" y="1352850"/>
                  </a:lnTo>
                  <a:lnTo>
                    <a:pt x="983629" y="1243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9458A755-792C-4060-AA60-D6ABD4568C3D}"/>
                </a:ext>
              </a:extLst>
            </p:cNvPr>
            <p:cNvSpPr/>
            <p:nvPr/>
          </p:nvSpPr>
          <p:spPr>
            <a:xfrm>
              <a:off x="6932614" y="2916238"/>
              <a:ext cx="1487487" cy="381000"/>
            </a:xfrm>
            <a:custGeom>
              <a:avLst/>
              <a:gdLst>
                <a:gd name="connsiteX0" fmla="*/ 1178719 w 1488281"/>
                <a:gd name="connsiteY0" fmla="*/ 261938 h 381000"/>
                <a:gd name="connsiteX1" fmla="*/ 988219 w 1488281"/>
                <a:gd name="connsiteY1" fmla="*/ 297657 h 381000"/>
                <a:gd name="connsiteX2" fmla="*/ 838200 w 1488281"/>
                <a:gd name="connsiteY2" fmla="*/ 328613 h 381000"/>
                <a:gd name="connsiteX3" fmla="*/ 659606 w 1488281"/>
                <a:gd name="connsiteY3" fmla="*/ 354807 h 381000"/>
                <a:gd name="connsiteX4" fmla="*/ 526256 w 1488281"/>
                <a:gd name="connsiteY4" fmla="*/ 371475 h 381000"/>
                <a:gd name="connsiteX5" fmla="*/ 364331 w 1488281"/>
                <a:gd name="connsiteY5" fmla="*/ 381000 h 381000"/>
                <a:gd name="connsiteX6" fmla="*/ 321469 w 1488281"/>
                <a:gd name="connsiteY6" fmla="*/ 381000 h 381000"/>
                <a:gd name="connsiteX7" fmla="*/ 264319 w 1488281"/>
                <a:gd name="connsiteY7" fmla="*/ 369094 h 381000"/>
                <a:gd name="connsiteX8" fmla="*/ 190500 w 1488281"/>
                <a:gd name="connsiteY8" fmla="*/ 345282 h 381000"/>
                <a:gd name="connsiteX9" fmla="*/ 100012 w 1488281"/>
                <a:gd name="connsiteY9" fmla="*/ 307182 h 381000"/>
                <a:gd name="connsiteX10" fmla="*/ 28575 w 1488281"/>
                <a:gd name="connsiteY10" fmla="*/ 273844 h 381000"/>
                <a:gd name="connsiteX11" fmla="*/ 4762 w 1488281"/>
                <a:gd name="connsiteY11" fmla="*/ 254794 h 381000"/>
                <a:gd name="connsiteX12" fmla="*/ 0 w 1488281"/>
                <a:gd name="connsiteY12" fmla="*/ 242888 h 381000"/>
                <a:gd name="connsiteX13" fmla="*/ 0 w 1488281"/>
                <a:gd name="connsiteY13" fmla="*/ 219075 h 381000"/>
                <a:gd name="connsiteX14" fmla="*/ 7144 w 1488281"/>
                <a:gd name="connsiteY14" fmla="*/ 202407 h 381000"/>
                <a:gd name="connsiteX15" fmla="*/ 16669 w 1488281"/>
                <a:gd name="connsiteY15" fmla="*/ 197644 h 381000"/>
                <a:gd name="connsiteX16" fmla="*/ 76200 w 1488281"/>
                <a:gd name="connsiteY16" fmla="*/ 204788 h 381000"/>
                <a:gd name="connsiteX17" fmla="*/ 204787 w 1488281"/>
                <a:gd name="connsiteY17" fmla="*/ 226219 h 381000"/>
                <a:gd name="connsiteX18" fmla="*/ 259556 w 1488281"/>
                <a:gd name="connsiteY18" fmla="*/ 228600 h 381000"/>
                <a:gd name="connsiteX19" fmla="*/ 323850 w 1488281"/>
                <a:gd name="connsiteY19" fmla="*/ 228600 h 381000"/>
                <a:gd name="connsiteX20" fmla="*/ 361950 w 1488281"/>
                <a:gd name="connsiteY20" fmla="*/ 223838 h 381000"/>
                <a:gd name="connsiteX21" fmla="*/ 523875 w 1488281"/>
                <a:gd name="connsiteY21" fmla="*/ 209550 h 381000"/>
                <a:gd name="connsiteX22" fmla="*/ 657225 w 1488281"/>
                <a:gd name="connsiteY22" fmla="*/ 188119 h 381000"/>
                <a:gd name="connsiteX23" fmla="*/ 828675 w 1488281"/>
                <a:gd name="connsiteY23" fmla="*/ 147638 h 381000"/>
                <a:gd name="connsiteX24" fmla="*/ 1002506 w 1488281"/>
                <a:gd name="connsiteY24" fmla="*/ 92869 h 381000"/>
                <a:gd name="connsiteX25" fmla="*/ 1126331 w 1488281"/>
                <a:gd name="connsiteY25" fmla="*/ 64294 h 381000"/>
                <a:gd name="connsiteX26" fmla="*/ 1166812 w 1488281"/>
                <a:gd name="connsiteY26" fmla="*/ 38100 h 381000"/>
                <a:gd name="connsiteX27" fmla="*/ 1207294 w 1488281"/>
                <a:gd name="connsiteY27" fmla="*/ 0 h 381000"/>
                <a:gd name="connsiteX28" fmla="*/ 1254919 w 1488281"/>
                <a:gd name="connsiteY28" fmla="*/ 0 h 381000"/>
                <a:gd name="connsiteX29" fmla="*/ 1300162 w 1488281"/>
                <a:gd name="connsiteY29" fmla="*/ 4763 h 381000"/>
                <a:gd name="connsiteX30" fmla="*/ 1347787 w 1488281"/>
                <a:gd name="connsiteY30" fmla="*/ 14288 h 381000"/>
                <a:gd name="connsiteX31" fmla="*/ 1393031 w 1488281"/>
                <a:gd name="connsiteY31" fmla="*/ 30957 h 381000"/>
                <a:gd name="connsiteX32" fmla="*/ 1426369 w 1488281"/>
                <a:gd name="connsiteY32" fmla="*/ 47625 h 381000"/>
                <a:gd name="connsiteX33" fmla="*/ 1450181 w 1488281"/>
                <a:gd name="connsiteY33" fmla="*/ 66675 h 381000"/>
                <a:gd name="connsiteX34" fmla="*/ 1469231 w 1488281"/>
                <a:gd name="connsiteY34" fmla="*/ 85725 h 381000"/>
                <a:gd name="connsiteX35" fmla="*/ 1483519 w 1488281"/>
                <a:gd name="connsiteY35" fmla="*/ 107157 h 381000"/>
                <a:gd name="connsiteX36" fmla="*/ 1488281 w 1488281"/>
                <a:gd name="connsiteY36" fmla="*/ 123825 h 381000"/>
                <a:gd name="connsiteX37" fmla="*/ 1485900 w 1488281"/>
                <a:gd name="connsiteY37" fmla="*/ 142875 h 381000"/>
                <a:gd name="connsiteX38" fmla="*/ 1473994 w 1488281"/>
                <a:gd name="connsiteY38" fmla="*/ 164307 h 381000"/>
                <a:gd name="connsiteX39" fmla="*/ 1443037 w 1488281"/>
                <a:gd name="connsiteY39" fmla="*/ 190500 h 381000"/>
                <a:gd name="connsiteX40" fmla="*/ 1364456 w 1488281"/>
                <a:gd name="connsiteY40" fmla="*/ 223838 h 381000"/>
                <a:gd name="connsiteX41" fmla="*/ 1178719 w 1488281"/>
                <a:gd name="connsiteY41" fmla="*/ 261938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88281" h="381000">
                  <a:moveTo>
                    <a:pt x="1178719" y="261938"/>
                  </a:moveTo>
                  <a:lnTo>
                    <a:pt x="988219" y="297657"/>
                  </a:lnTo>
                  <a:lnTo>
                    <a:pt x="838200" y="328613"/>
                  </a:lnTo>
                  <a:lnTo>
                    <a:pt x="659606" y="354807"/>
                  </a:lnTo>
                  <a:lnTo>
                    <a:pt x="526256" y="371475"/>
                  </a:lnTo>
                  <a:lnTo>
                    <a:pt x="364331" y="381000"/>
                  </a:lnTo>
                  <a:lnTo>
                    <a:pt x="321469" y="381000"/>
                  </a:lnTo>
                  <a:lnTo>
                    <a:pt x="264319" y="369094"/>
                  </a:lnTo>
                  <a:lnTo>
                    <a:pt x="190500" y="345282"/>
                  </a:lnTo>
                  <a:lnTo>
                    <a:pt x="100012" y="307182"/>
                  </a:lnTo>
                  <a:lnTo>
                    <a:pt x="28575" y="273844"/>
                  </a:lnTo>
                  <a:lnTo>
                    <a:pt x="4762" y="254794"/>
                  </a:lnTo>
                  <a:lnTo>
                    <a:pt x="0" y="242888"/>
                  </a:lnTo>
                  <a:lnTo>
                    <a:pt x="0" y="219075"/>
                  </a:lnTo>
                  <a:lnTo>
                    <a:pt x="7144" y="202407"/>
                  </a:lnTo>
                  <a:lnTo>
                    <a:pt x="16669" y="197644"/>
                  </a:lnTo>
                  <a:lnTo>
                    <a:pt x="76200" y="204788"/>
                  </a:lnTo>
                  <a:lnTo>
                    <a:pt x="204787" y="226219"/>
                  </a:lnTo>
                  <a:lnTo>
                    <a:pt x="259556" y="228600"/>
                  </a:lnTo>
                  <a:lnTo>
                    <a:pt x="323850" y="228600"/>
                  </a:lnTo>
                  <a:lnTo>
                    <a:pt x="361950" y="223838"/>
                  </a:lnTo>
                  <a:lnTo>
                    <a:pt x="523875" y="209550"/>
                  </a:lnTo>
                  <a:lnTo>
                    <a:pt x="657225" y="188119"/>
                  </a:lnTo>
                  <a:lnTo>
                    <a:pt x="828675" y="147638"/>
                  </a:lnTo>
                  <a:lnTo>
                    <a:pt x="1002506" y="92869"/>
                  </a:lnTo>
                  <a:lnTo>
                    <a:pt x="1126331" y="64294"/>
                  </a:lnTo>
                  <a:lnTo>
                    <a:pt x="1166812" y="38100"/>
                  </a:lnTo>
                  <a:lnTo>
                    <a:pt x="1207294" y="0"/>
                  </a:lnTo>
                  <a:lnTo>
                    <a:pt x="1254919" y="0"/>
                  </a:lnTo>
                  <a:lnTo>
                    <a:pt x="1300162" y="4763"/>
                  </a:lnTo>
                  <a:lnTo>
                    <a:pt x="1347787" y="14288"/>
                  </a:lnTo>
                  <a:lnTo>
                    <a:pt x="1393031" y="30957"/>
                  </a:lnTo>
                  <a:lnTo>
                    <a:pt x="1426369" y="47625"/>
                  </a:lnTo>
                  <a:lnTo>
                    <a:pt x="1450181" y="66675"/>
                  </a:lnTo>
                  <a:lnTo>
                    <a:pt x="1469231" y="85725"/>
                  </a:lnTo>
                  <a:lnTo>
                    <a:pt x="1483519" y="107157"/>
                  </a:lnTo>
                  <a:lnTo>
                    <a:pt x="1488281" y="123825"/>
                  </a:lnTo>
                  <a:lnTo>
                    <a:pt x="1485900" y="142875"/>
                  </a:lnTo>
                  <a:lnTo>
                    <a:pt x="1473994" y="164307"/>
                  </a:lnTo>
                  <a:lnTo>
                    <a:pt x="1443037" y="190500"/>
                  </a:lnTo>
                  <a:lnTo>
                    <a:pt x="1364456" y="223838"/>
                  </a:lnTo>
                  <a:lnTo>
                    <a:pt x="1178719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8">
              <a:extLst>
                <a:ext uri="{FF2B5EF4-FFF2-40B4-BE49-F238E27FC236}">
                  <a16:creationId xmlns:a16="http://schemas.microsoft.com/office/drawing/2014/main" id="{E5D26127-1DF1-474F-ABAD-E6A91EC58174}"/>
                </a:ext>
              </a:extLst>
            </p:cNvPr>
            <p:cNvSpPr/>
            <p:nvPr/>
          </p:nvSpPr>
          <p:spPr>
            <a:xfrm rot="16200000">
              <a:off x="5651501" y="3489326"/>
              <a:ext cx="4232275" cy="568325"/>
            </a:xfrm>
            <a:custGeom>
              <a:avLst/>
              <a:gdLst>
                <a:gd name="connsiteX0" fmla="*/ 3236092 w 4232075"/>
                <a:gd name="connsiteY0" fmla="*/ 479295 h 567676"/>
                <a:gd name="connsiteX1" fmla="*/ 2862174 w 4232075"/>
                <a:gd name="connsiteY1" fmla="*/ 479295 h 567676"/>
                <a:gd name="connsiteX2" fmla="*/ 2695611 w 4232075"/>
                <a:gd name="connsiteY2" fmla="*/ 479295 h 567676"/>
                <a:gd name="connsiteX3" fmla="*/ 2216315 w 4232075"/>
                <a:gd name="connsiteY3" fmla="*/ 479295 h 567676"/>
                <a:gd name="connsiteX4" fmla="*/ 1849196 w 4232075"/>
                <a:gd name="connsiteY4" fmla="*/ 479295 h 567676"/>
                <a:gd name="connsiteX5" fmla="*/ 1536464 w 4232075"/>
                <a:gd name="connsiteY5" fmla="*/ 482694 h 567676"/>
                <a:gd name="connsiteX6" fmla="*/ 1335908 w 4232075"/>
                <a:gd name="connsiteY6" fmla="*/ 489493 h 567676"/>
                <a:gd name="connsiteX7" fmla="*/ 1189740 w 4232075"/>
                <a:gd name="connsiteY7" fmla="*/ 496291 h 567676"/>
                <a:gd name="connsiteX8" fmla="*/ 1009579 w 4232075"/>
                <a:gd name="connsiteY8" fmla="*/ 509888 h 567676"/>
                <a:gd name="connsiteX9" fmla="*/ 747837 w 4232075"/>
                <a:gd name="connsiteY9" fmla="*/ 537082 h 567676"/>
                <a:gd name="connsiteX10" fmla="*/ 632262 w 4232075"/>
                <a:gd name="connsiteY10" fmla="*/ 560877 h 567676"/>
                <a:gd name="connsiteX11" fmla="*/ 567676 w 4232075"/>
                <a:gd name="connsiteY11" fmla="*/ 567676 h 567676"/>
                <a:gd name="connsiteX12" fmla="*/ 418109 w 4232075"/>
                <a:gd name="connsiteY12" fmla="*/ 537082 h 567676"/>
                <a:gd name="connsiteX13" fmla="*/ 302534 w 4232075"/>
                <a:gd name="connsiteY13" fmla="*/ 503090 h 567676"/>
                <a:gd name="connsiteX14" fmla="*/ 197157 w 4232075"/>
                <a:gd name="connsiteY14" fmla="*/ 469097 h 567676"/>
                <a:gd name="connsiteX15" fmla="*/ 115575 w 4232075"/>
                <a:gd name="connsiteY15" fmla="*/ 431705 h 567676"/>
                <a:gd name="connsiteX16" fmla="*/ 57788 w 4232075"/>
                <a:gd name="connsiteY16" fmla="*/ 401112 h 567676"/>
                <a:gd name="connsiteX17" fmla="*/ 23795 w 4232075"/>
                <a:gd name="connsiteY17" fmla="*/ 377317 h 567676"/>
                <a:gd name="connsiteX18" fmla="*/ 6799 w 4232075"/>
                <a:gd name="connsiteY18" fmla="*/ 356922 h 567676"/>
                <a:gd name="connsiteX19" fmla="*/ 0 w 4232075"/>
                <a:gd name="connsiteY19" fmla="*/ 333127 h 567676"/>
                <a:gd name="connsiteX20" fmla="*/ 10198 w 4232075"/>
                <a:gd name="connsiteY20" fmla="*/ 302534 h 567676"/>
                <a:gd name="connsiteX21" fmla="*/ 37392 w 4232075"/>
                <a:gd name="connsiteY21" fmla="*/ 278739 h 567676"/>
                <a:gd name="connsiteX22" fmla="*/ 105377 w 4232075"/>
                <a:gd name="connsiteY22" fmla="*/ 248146 h 567676"/>
                <a:gd name="connsiteX23" fmla="*/ 190359 w 4232075"/>
                <a:gd name="connsiteY23" fmla="*/ 200556 h 567676"/>
                <a:gd name="connsiteX24" fmla="*/ 261743 w 4232075"/>
                <a:gd name="connsiteY24" fmla="*/ 152966 h 567676"/>
                <a:gd name="connsiteX25" fmla="*/ 588072 w 4232075"/>
                <a:gd name="connsiteY25" fmla="*/ 271940 h 567676"/>
                <a:gd name="connsiteX26" fmla="*/ 812422 w 4232075"/>
                <a:gd name="connsiteY26" fmla="*/ 275340 h 567676"/>
                <a:gd name="connsiteX27" fmla="*/ 1529666 w 4232075"/>
                <a:gd name="connsiteY27" fmla="*/ 265142 h 567676"/>
                <a:gd name="connsiteX28" fmla="*/ 2144931 w 4232075"/>
                <a:gd name="connsiteY28" fmla="*/ 258343 h 567676"/>
                <a:gd name="connsiteX29" fmla="*/ 2644622 w 4232075"/>
                <a:gd name="connsiteY29" fmla="*/ 254944 h 567676"/>
                <a:gd name="connsiteX30" fmla="*/ 2804387 w 4232075"/>
                <a:gd name="connsiteY30" fmla="*/ 254944 h 567676"/>
                <a:gd name="connsiteX31" fmla="*/ 3259887 w 4232075"/>
                <a:gd name="connsiteY31" fmla="*/ 237948 h 567676"/>
                <a:gd name="connsiteX32" fmla="*/ 3667798 w 4232075"/>
                <a:gd name="connsiteY32" fmla="*/ 231149 h 567676"/>
                <a:gd name="connsiteX33" fmla="*/ 3834362 w 4232075"/>
                <a:gd name="connsiteY33" fmla="*/ 220951 h 567676"/>
                <a:gd name="connsiteX34" fmla="*/ 3892149 w 4232075"/>
                <a:gd name="connsiteY34" fmla="*/ 214153 h 567676"/>
                <a:gd name="connsiteX35" fmla="*/ 3949936 w 4232075"/>
                <a:gd name="connsiteY35" fmla="*/ 200556 h 567676"/>
                <a:gd name="connsiteX36" fmla="*/ 3994127 w 4232075"/>
                <a:gd name="connsiteY36" fmla="*/ 183560 h 567676"/>
                <a:gd name="connsiteX37" fmla="*/ 4045115 w 4232075"/>
                <a:gd name="connsiteY37" fmla="*/ 146168 h 567676"/>
                <a:gd name="connsiteX38" fmla="*/ 4096104 w 4232075"/>
                <a:gd name="connsiteY38" fmla="*/ 101978 h 567676"/>
                <a:gd name="connsiteX39" fmla="*/ 4143694 w 4232075"/>
                <a:gd name="connsiteY39" fmla="*/ 47589 h 567676"/>
                <a:gd name="connsiteX40" fmla="*/ 4164089 w 4232075"/>
                <a:gd name="connsiteY40" fmla="*/ 23795 h 567676"/>
                <a:gd name="connsiteX41" fmla="*/ 4187884 w 4232075"/>
                <a:gd name="connsiteY41" fmla="*/ 3399 h 567676"/>
                <a:gd name="connsiteX42" fmla="*/ 4204880 w 4232075"/>
                <a:gd name="connsiteY42" fmla="*/ 0 h 567676"/>
                <a:gd name="connsiteX43" fmla="*/ 4221877 w 4232075"/>
                <a:gd name="connsiteY43" fmla="*/ 6798 h 567676"/>
                <a:gd name="connsiteX44" fmla="*/ 4232075 w 4232075"/>
                <a:gd name="connsiteY44" fmla="*/ 33992 h 567676"/>
                <a:gd name="connsiteX45" fmla="*/ 4225276 w 4232075"/>
                <a:gd name="connsiteY45" fmla="*/ 88380 h 567676"/>
                <a:gd name="connsiteX46" fmla="*/ 4211679 w 4232075"/>
                <a:gd name="connsiteY46" fmla="*/ 139369 h 567676"/>
                <a:gd name="connsiteX47" fmla="*/ 4170888 w 4232075"/>
                <a:gd name="connsiteY47" fmla="*/ 241347 h 567676"/>
                <a:gd name="connsiteX48" fmla="*/ 4123298 w 4232075"/>
                <a:gd name="connsiteY48" fmla="*/ 329728 h 567676"/>
                <a:gd name="connsiteX49" fmla="*/ 4048515 w 4232075"/>
                <a:gd name="connsiteY49" fmla="*/ 441903 h 567676"/>
                <a:gd name="connsiteX50" fmla="*/ 4004324 w 4232075"/>
                <a:gd name="connsiteY50" fmla="*/ 492892 h 567676"/>
                <a:gd name="connsiteX51" fmla="*/ 3956735 w 4232075"/>
                <a:gd name="connsiteY51" fmla="*/ 526885 h 567676"/>
                <a:gd name="connsiteX52" fmla="*/ 3922742 w 4232075"/>
                <a:gd name="connsiteY52" fmla="*/ 533683 h 567676"/>
                <a:gd name="connsiteX53" fmla="*/ 3888750 w 4232075"/>
                <a:gd name="connsiteY53" fmla="*/ 523485 h 567676"/>
                <a:gd name="connsiteX54" fmla="*/ 3858156 w 4232075"/>
                <a:gd name="connsiteY54" fmla="*/ 499691 h 567676"/>
                <a:gd name="connsiteX55" fmla="*/ 3841160 w 4232075"/>
                <a:gd name="connsiteY55" fmla="*/ 489493 h 567676"/>
                <a:gd name="connsiteX56" fmla="*/ 3807167 w 4232075"/>
                <a:gd name="connsiteY56" fmla="*/ 479295 h 567676"/>
                <a:gd name="connsiteX57" fmla="*/ 3644003 w 4232075"/>
                <a:gd name="connsiteY57" fmla="*/ 479295 h 567676"/>
                <a:gd name="connsiteX58" fmla="*/ 3236092 w 4232075"/>
                <a:gd name="connsiteY58" fmla="*/ 479295 h 56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32075" h="567676">
                  <a:moveTo>
                    <a:pt x="3236092" y="479295"/>
                  </a:moveTo>
                  <a:lnTo>
                    <a:pt x="2862174" y="479295"/>
                  </a:lnTo>
                  <a:lnTo>
                    <a:pt x="2695611" y="479295"/>
                  </a:lnTo>
                  <a:lnTo>
                    <a:pt x="2216315" y="479295"/>
                  </a:lnTo>
                  <a:lnTo>
                    <a:pt x="1849196" y="479295"/>
                  </a:lnTo>
                  <a:lnTo>
                    <a:pt x="1536464" y="482694"/>
                  </a:lnTo>
                  <a:lnTo>
                    <a:pt x="1335908" y="489493"/>
                  </a:lnTo>
                  <a:lnTo>
                    <a:pt x="1189740" y="496291"/>
                  </a:lnTo>
                  <a:lnTo>
                    <a:pt x="1009579" y="509888"/>
                  </a:lnTo>
                  <a:lnTo>
                    <a:pt x="747837" y="537082"/>
                  </a:lnTo>
                  <a:lnTo>
                    <a:pt x="632262" y="560877"/>
                  </a:lnTo>
                  <a:lnTo>
                    <a:pt x="567676" y="567676"/>
                  </a:lnTo>
                  <a:lnTo>
                    <a:pt x="418109" y="537082"/>
                  </a:lnTo>
                  <a:lnTo>
                    <a:pt x="302534" y="503090"/>
                  </a:lnTo>
                  <a:lnTo>
                    <a:pt x="197157" y="469097"/>
                  </a:lnTo>
                  <a:lnTo>
                    <a:pt x="115575" y="431705"/>
                  </a:lnTo>
                  <a:lnTo>
                    <a:pt x="57788" y="401112"/>
                  </a:lnTo>
                  <a:lnTo>
                    <a:pt x="23795" y="377317"/>
                  </a:lnTo>
                  <a:lnTo>
                    <a:pt x="6799" y="356922"/>
                  </a:lnTo>
                  <a:lnTo>
                    <a:pt x="0" y="333127"/>
                  </a:lnTo>
                  <a:lnTo>
                    <a:pt x="10198" y="302534"/>
                  </a:lnTo>
                  <a:lnTo>
                    <a:pt x="37392" y="278739"/>
                  </a:lnTo>
                  <a:lnTo>
                    <a:pt x="105377" y="248146"/>
                  </a:lnTo>
                  <a:lnTo>
                    <a:pt x="190359" y="200556"/>
                  </a:lnTo>
                  <a:lnTo>
                    <a:pt x="261743" y="152966"/>
                  </a:lnTo>
                  <a:lnTo>
                    <a:pt x="588072" y="271940"/>
                  </a:lnTo>
                  <a:lnTo>
                    <a:pt x="812422" y="275340"/>
                  </a:lnTo>
                  <a:lnTo>
                    <a:pt x="1529666" y="265142"/>
                  </a:lnTo>
                  <a:lnTo>
                    <a:pt x="2144931" y="258343"/>
                  </a:lnTo>
                  <a:lnTo>
                    <a:pt x="2644622" y="254944"/>
                  </a:lnTo>
                  <a:lnTo>
                    <a:pt x="2804387" y="254944"/>
                  </a:lnTo>
                  <a:lnTo>
                    <a:pt x="3259887" y="237948"/>
                  </a:lnTo>
                  <a:lnTo>
                    <a:pt x="3667798" y="231149"/>
                  </a:lnTo>
                  <a:lnTo>
                    <a:pt x="3834362" y="220951"/>
                  </a:lnTo>
                  <a:lnTo>
                    <a:pt x="3892149" y="214153"/>
                  </a:lnTo>
                  <a:lnTo>
                    <a:pt x="3949936" y="200556"/>
                  </a:lnTo>
                  <a:lnTo>
                    <a:pt x="3994127" y="183560"/>
                  </a:lnTo>
                  <a:lnTo>
                    <a:pt x="4045115" y="146168"/>
                  </a:lnTo>
                  <a:lnTo>
                    <a:pt x="4096104" y="101978"/>
                  </a:lnTo>
                  <a:lnTo>
                    <a:pt x="4143694" y="47589"/>
                  </a:lnTo>
                  <a:lnTo>
                    <a:pt x="4164089" y="23795"/>
                  </a:lnTo>
                  <a:lnTo>
                    <a:pt x="4187884" y="3399"/>
                  </a:lnTo>
                  <a:lnTo>
                    <a:pt x="4204880" y="0"/>
                  </a:lnTo>
                  <a:lnTo>
                    <a:pt x="4221877" y="6798"/>
                  </a:lnTo>
                  <a:lnTo>
                    <a:pt x="4232075" y="33992"/>
                  </a:lnTo>
                  <a:lnTo>
                    <a:pt x="4225276" y="88380"/>
                  </a:lnTo>
                  <a:lnTo>
                    <a:pt x="4211679" y="139369"/>
                  </a:lnTo>
                  <a:lnTo>
                    <a:pt x="4170888" y="241347"/>
                  </a:lnTo>
                  <a:lnTo>
                    <a:pt x="4123298" y="329728"/>
                  </a:lnTo>
                  <a:lnTo>
                    <a:pt x="4048515" y="441903"/>
                  </a:lnTo>
                  <a:lnTo>
                    <a:pt x="4004324" y="492892"/>
                  </a:lnTo>
                  <a:lnTo>
                    <a:pt x="3956735" y="526885"/>
                  </a:lnTo>
                  <a:lnTo>
                    <a:pt x="3922742" y="533683"/>
                  </a:lnTo>
                  <a:lnTo>
                    <a:pt x="3888750" y="523485"/>
                  </a:lnTo>
                  <a:lnTo>
                    <a:pt x="3858156" y="499691"/>
                  </a:lnTo>
                  <a:lnTo>
                    <a:pt x="3841160" y="489493"/>
                  </a:lnTo>
                  <a:lnTo>
                    <a:pt x="3807167" y="479295"/>
                  </a:lnTo>
                  <a:lnTo>
                    <a:pt x="3644003" y="479295"/>
                  </a:lnTo>
                  <a:lnTo>
                    <a:pt x="3236092" y="4792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1">
              <a:extLst>
                <a:ext uri="{FF2B5EF4-FFF2-40B4-BE49-F238E27FC236}">
                  <a16:creationId xmlns:a16="http://schemas.microsoft.com/office/drawing/2014/main" id="{FD0025D3-DE91-41C2-BDB1-15DEA90D3FAE}"/>
                </a:ext>
              </a:extLst>
            </p:cNvPr>
            <p:cNvSpPr/>
            <p:nvPr/>
          </p:nvSpPr>
          <p:spPr>
            <a:xfrm>
              <a:off x="7143751" y="5192713"/>
              <a:ext cx="658813" cy="501650"/>
            </a:xfrm>
            <a:custGeom>
              <a:avLst/>
              <a:gdLst>
                <a:gd name="connsiteX0" fmla="*/ 214313 w 659606"/>
                <a:gd name="connsiteY0" fmla="*/ 80963 h 500063"/>
                <a:gd name="connsiteX1" fmla="*/ 433388 w 659606"/>
                <a:gd name="connsiteY1" fmla="*/ 161925 h 500063"/>
                <a:gd name="connsiteX2" fmla="*/ 483394 w 659606"/>
                <a:gd name="connsiteY2" fmla="*/ 173832 h 500063"/>
                <a:gd name="connsiteX3" fmla="*/ 523875 w 659606"/>
                <a:gd name="connsiteY3" fmla="*/ 173832 h 500063"/>
                <a:gd name="connsiteX4" fmla="*/ 561975 w 659606"/>
                <a:gd name="connsiteY4" fmla="*/ 166688 h 500063"/>
                <a:gd name="connsiteX5" fmla="*/ 585788 w 659606"/>
                <a:gd name="connsiteY5" fmla="*/ 145257 h 500063"/>
                <a:gd name="connsiteX6" fmla="*/ 659606 w 659606"/>
                <a:gd name="connsiteY6" fmla="*/ 52388 h 500063"/>
                <a:gd name="connsiteX7" fmla="*/ 561975 w 659606"/>
                <a:gd name="connsiteY7" fmla="*/ 500063 h 500063"/>
                <a:gd name="connsiteX8" fmla="*/ 495300 w 659606"/>
                <a:gd name="connsiteY8" fmla="*/ 438150 h 500063"/>
                <a:gd name="connsiteX9" fmla="*/ 447675 w 659606"/>
                <a:gd name="connsiteY9" fmla="*/ 388144 h 500063"/>
                <a:gd name="connsiteX10" fmla="*/ 366713 w 659606"/>
                <a:gd name="connsiteY10" fmla="*/ 309563 h 500063"/>
                <a:gd name="connsiteX11" fmla="*/ 273844 w 659606"/>
                <a:gd name="connsiteY11" fmla="*/ 240507 h 500063"/>
                <a:gd name="connsiteX12" fmla="*/ 195263 w 659606"/>
                <a:gd name="connsiteY12" fmla="*/ 183357 h 500063"/>
                <a:gd name="connsiteX13" fmla="*/ 76200 w 659606"/>
                <a:gd name="connsiteY13" fmla="*/ 107157 h 500063"/>
                <a:gd name="connsiteX14" fmla="*/ 19050 w 659606"/>
                <a:gd name="connsiteY14" fmla="*/ 71438 h 500063"/>
                <a:gd name="connsiteX15" fmla="*/ 9525 w 659606"/>
                <a:gd name="connsiteY15" fmla="*/ 61913 h 500063"/>
                <a:gd name="connsiteX16" fmla="*/ 2381 w 659606"/>
                <a:gd name="connsiteY16" fmla="*/ 38100 h 500063"/>
                <a:gd name="connsiteX17" fmla="*/ 0 w 659606"/>
                <a:gd name="connsiteY17" fmla="*/ 19050 h 500063"/>
                <a:gd name="connsiteX18" fmla="*/ 4763 w 659606"/>
                <a:gd name="connsiteY18" fmla="*/ 4763 h 500063"/>
                <a:gd name="connsiteX19" fmla="*/ 19050 w 659606"/>
                <a:gd name="connsiteY19" fmla="*/ 0 h 500063"/>
                <a:gd name="connsiteX20" fmla="*/ 47625 w 659606"/>
                <a:gd name="connsiteY20" fmla="*/ 9525 h 500063"/>
                <a:gd name="connsiteX21" fmla="*/ 214313 w 659606"/>
                <a:gd name="connsiteY21" fmla="*/ 809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9606" h="500063">
                  <a:moveTo>
                    <a:pt x="214313" y="80963"/>
                  </a:moveTo>
                  <a:lnTo>
                    <a:pt x="433388" y="161925"/>
                  </a:lnTo>
                  <a:lnTo>
                    <a:pt x="483394" y="173832"/>
                  </a:lnTo>
                  <a:lnTo>
                    <a:pt x="523875" y="173832"/>
                  </a:lnTo>
                  <a:lnTo>
                    <a:pt x="561975" y="166688"/>
                  </a:lnTo>
                  <a:lnTo>
                    <a:pt x="585788" y="145257"/>
                  </a:lnTo>
                  <a:lnTo>
                    <a:pt x="659606" y="52388"/>
                  </a:lnTo>
                  <a:lnTo>
                    <a:pt x="561975" y="500063"/>
                  </a:lnTo>
                  <a:lnTo>
                    <a:pt x="495300" y="438150"/>
                  </a:lnTo>
                  <a:lnTo>
                    <a:pt x="447675" y="388144"/>
                  </a:lnTo>
                  <a:lnTo>
                    <a:pt x="366713" y="309563"/>
                  </a:lnTo>
                  <a:lnTo>
                    <a:pt x="273844" y="240507"/>
                  </a:lnTo>
                  <a:lnTo>
                    <a:pt x="195263" y="183357"/>
                  </a:lnTo>
                  <a:lnTo>
                    <a:pt x="76200" y="107157"/>
                  </a:lnTo>
                  <a:lnTo>
                    <a:pt x="19050" y="71438"/>
                  </a:lnTo>
                  <a:lnTo>
                    <a:pt x="9525" y="61913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214313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273662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D041707-7A04-490A-BFCC-7B125935554B}"/>
              </a:ext>
            </a:extLst>
          </p:cNvPr>
          <p:cNvSpPr/>
          <p:nvPr/>
        </p:nvSpPr>
        <p:spPr>
          <a:xfrm>
            <a:off x="6276975" y="1347789"/>
            <a:ext cx="592138" cy="738187"/>
          </a:xfrm>
          <a:custGeom>
            <a:avLst/>
            <a:gdLst>
              <a:gd name="connsiteX0" fmla="*/ 257175 w 592931"/>
              <a:gd name="connsiteY0" fmla="*/ 442912 h 738187"/>
              <a:gd name="connsiteX1" fmla="*/ 257175 w 592931"/>
              <a:gd name="connsiteY1" fmla="*/ 342900 h 738187"/>
              <a:gd name="connsiteX2" fmla="*/ 259556 w 592931"/>
              <a:gd name="connsiteY2" fmla="*/ 321468 h 738187"/>
              <a:gd name="connsiteX3" fmla="*/ 264319 w 592931"/>
              <a:gd name="connsiteY3" fmla="*/ 292893 h 738187"/>
              <a:gd name="connsiteX4" fmla="*/ 264319 w 592931"/>
              <a:gd name="connsiteY4" fmla="*/ 273843 h 738187"/>
              <a:gd name="connsiteX5" fmla="*/ 259556 w 592931"/>
              <a:gd name="connsiteY5" fmla="*/ 240506 h 738187"/>
              <a:gd name="connsiteX6" fmla="*/ 247650 w 592931"/>
              <a:gd name="connsiteY6" fmla="*/ 204787 h 738187"/>
              <a:gd name="connsiteX7" fmla="*/ 230981 w 592931"/>
              <a:gd name="connsiteY7" fmla="*/ 176212 h 738187"/>
              <a:gd name="connsiteX8" fmla="*/ 204788 w 592931"/>
              <a:gd name="connsiteY8" fmla="*/ 150018 h 738187"/>
              <a:gd name="connsiteX9" fmla="*/ 178594 w 592931"/>
              <a:gd name="connsiteY9" fmla="*/ 135731 h 738187"/>
              <a:gd name="connsiteX10" fmla="*/ 138113 w 592931"/>
              <a:gd name="connsiteY10" fmla="*/ 119062 h 738187"/>
              <a:gd name="connsiteX11" fmla="*/ 73819 w 592931"/>
              <a:gd name="connsiteY11" fmla="*/ 104775 h 738187"/>
              <a:gd name="connsiteX12" fmla="*/ 40481 w 592931"/>
              <a:gd name="connsiteY12" fmla="*/ 97631 h 738187"/>
              <a:gd name="connsiteX13" fmla="*/ 19050 w 592931"/>
              <a:gd name="connsiteY13" fmla="*/ 88106 h 738187"/>
              <a:gd name="connsiteX14" fmla="*/ 7144 w 592931"/>
              <a:gd name="connsiteY14" fmla="*/ 76200 h 738187"/>
              <a:gd name="connsiteX15" fmla="*/ 0 w 592931"/>
              <a:gd name="connsiteY15" fmla="*/ 57150 h 738187"/>
              <a:gd name="connsiteX16" fmla="*/ 2381 w 592931"/>
              <a:gd name="connsiteY16" fmla="*/ 45243 h 738187"/>
              <a:gd name="connsiteX17" fmla="*/ 9525 w 592931"/>
              <a:gd name="connsiteY17" fmla="*/ 28575 h 738187"/>
              <a:gd name="connsiteX18" fmla="*/ 30956 w 592931"/>
              <a:gd name="connsiteY18" fmla="*/ 16668 h 738187"/>
              <a:gd name="connsiteX19" fmla="*/ 78581 w 592931"/>
              <a:gd name="connsiteY19" fmla="*/ 4762 h 738187"/>
              <a:gd name="connsiteX20" fmla="*/ 142875 w 592931"/>
              <a:gd name="connsiteY20" fmla="*/ 0 h 738187"/>
              <a:gd name="connsiteX21" fmla="*/ 214313 w 592931"/>
              <a:gd name="connsiteY21" fmla="*/ 4762 h 738187"/>
              <a:gd name="connsiteX22" fmla="*/ 276225 w 592931"/>
              <a:gd name="connsiteY22" fmla="*/ 11906 h 738187"/>
              <a:gd name="connsiteX23" fmla="*/ 369094 w 592931"/>
              <a:gd name="connsiteY23" fmla="*/ 35718 h 738187"/>
              <a:gd name="connsiteX24" fmla="*/ 433388 w 592931"/>
              <a:gd name="connsiteY24" fmla="*/ 57150 h 738187"/>
              <a:gd name="connsiteX25" fmla="*/ 500063 w 592931"/>
              <a:gd name="connsiteY25" fmla="*/ 88106 h 738187"/>
              <a:gd name="connsiteX26" fmla="*/ 545306 w 592931"/>
              <a:gd name="connsiteY26" fmla="*/ 116681 h 738187"/>
              <a:gd name="connsiteX27" fmla="*/ 569119 w 592931"/>
              <a:gd name="connsiteY27" fmla="*/ 135731 h 738187"/>
              <a:gd name="connsiteX28" fmla="*/ 583406 w 592931"/>
              <a:gd name="connsiteY28" fmla="*/ 154781 h 738187"/>
              <a:gd name="connsiteX29" fmla="*/ 588169 w 592931"/>
              <a:gd name="connsiteY29" fmla="*/ 164306 h 738187"/>
              <a:gd name="connsiteX30" fmla="*/ 592931 w 592931"/>
              <a:gd name="connsiteY30" fmla="*/ 183356 h 738187"/>
              <a:gd name="connsiteX31" fmla="*/ 592931 w 592931"/>
              <a:gd name="connsiteY31" fmla="*/ 197643 h 738187"/>
              <a:gd name="connsiteX32" fmla="*/ 585788 w 592931"/>
              <a:gd name="connsiteY32" fmla="*/ 216693 h 738187"/>
              <a:gd name="connsiteX33" fmla="*/ 566738 w 592931"/>
              <a:gd name="connsiteY33" fmla="*/ 238125 h 738187"/>
              <a:gd name="connsiteX34" fmla="*/ 552450 w 592931"/>
              <a:gd name="connsiteY34" fmla="*/ 247650 h 738187"/>
              <a:gd name="connsiteX35" fmla="*/ 533400 w 592931"/>
              <a:gd name="connsiteY35" fmla="*/ 273843 h 738187"/>
              <a:gd name="connsiteX36" fmla="*/ 514350 w 592931"/>
              <a:gd name="connsiteY36" fmla="*/ 311943 h 738187"/>
              <a:gd name="connsiteX37" fmla="*/ 507206 w 592931"/>
              <a:gd name="connsiteY37" fmla="*/ 330993 h 738187"/>
              <a:gd name="connsiteX38" fmla="*/ 504825 w 592931"/>
              <a:gd name="connsiteY38" fmla="*/ 361950 h 738187"/>
              <a:gd name="connsiteX39" fmla="*/ 504825 w 592931"/>
              <a:gd name="connsiteY39" fmla="*/ 454818 h 738187"/>
              <a:gd name="connsiteX40" fmla="*/ 504825 w 592931"/>
              <a:gd name="connsiteY40" fmla="*/ 704850 h 738187"/>
              <a:gd name="connsiteX41" fmla="*/ 257175 w 592931"/>
              <a:gd name="connsiteY41" fmla="*/ 738187 h 738187"/>
              <a:gd name="connsiteX42" fmla="*/ 257175 w 592931"/>
              <a:gd name="connsiteY42" fmla="*/ 442912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2931" h="738187">
                <a:moveTo>
                  <a:pt x="257175" y="442912"/>
                </a:moveTo>
                <a:lnTo>
                  <a:pt x="257175" y="342900"/>
                </a:lnTo>
                <a:lnTo>
                  <a:pt x="259556" y="321468"/>
                </a:lnTo>
                <a:lnTo>
                  <a:pt x="264319" y="292893"/>
                </a:lnTo>
                <a:lnTo>
                  <a:pt x="264319" y="273843"/>
                </a:lnTo>
                <a:lnTo>
                  <a:pt x="259556" y="240506"/>
                </a:lnTo>
                <a:lnTo>
                  <a:pt x="247650" y="204787"/>
                </a:lnTo>
                <a:lnTo>
                  <a:pt x="230981" y="176212"/>
                </a:lnTo>
                <a:lnTo>
                  <a:pt x="204788" y="150018"/>
                </a:lnTo>
                <a:lnTo>
                  <a:pt x="178594" y="135731"/>
                </a:lnTo>
                <a:lnTo>
                  <a:pt x="138113" y="119062"/>
                </a:lnTo>
                <a:lnTo>
                  <a:pt x="73819" y="104775"/>
                </a:lnTo>
                <a:lnTo>
                  <a:pt x="40481" y="97631"/>
                </a:lnTo>
                <a:lnTo>
                  <a:pt x="19050" y="88106"/>
                </a:lnTo>
                <a:lnTo>
                  <a:pt x="7144" y="76200"/>
                </a:lnTo>
                <a:lnTo>
                  <a:pt x="0" y="57150"/>
                </a:lnTo>
                <a:lnTo>
                  <a:pt x="2381" y="45243"/>
                </a:lnTo>
                <a:lnTo>
                  <a:pt x="9525" y="28575"/>
                </a:lnTo>
                <a:lnTo>
                  <a:pt x="30956" y="16668"/>
                </a:lnTo>
                <a:lnTo>
                  <a:pt x="78581" y="4762"/>
                </a:lnTo>
                <a:lnTo>
                  <a:pt x="142875" y="0"/>
                </a:lnTo>
                <a:lnTo>
                  <a:pt x="214313" y="4762"/>
                </a:lnTo>
                <a:lnTo>
                  <a:pt x="276225" y="11906"/>
                </a:lnTo>
                <a:lnTo>
                  <a:pt x="369094" y="35718"/>
                </a:lnTo>
                <a:lnTo>
                  <a:pt x="433388" y="57150"/>
                </a:lnTo>
                <a:lnTo>
                  <a:pt x="500063" y="88106"/>
                </a:lnTo>
                <a:lnTo>
                  <a:pt x="545306" y="116681"/>
                </a:lnTo>
                <a:lnTo>
                  <a:pt x="569119" y="135731"/>
                </a:lnTo>
                <a:lnTo>
                  <a:pt x="583406" y="154781"/>
                </a:lnTo>
                <a:lnTo>
                  <a:pt x="588169" y="164306"/>
                </a:lnTo>
                <a:lnTo>
                  <a:pt x="592931" y="183356"/>
                </a:lnTo>
                <a:lnTo>
                  <a:pt x="592931" y="197643"/>
                </a:lnTo>
                <a:lnTo>
                  <a:pt x="585788" y="216693"/>
                </a:lnTo>
                <a:lnTo>
                  <a:pt x="566738" y="238125"/>
                </a:lnTo>
                <a:lnTo>
                  <a:pt x="552450" y="247650"/>
                </a:lnTo>
                <a:lnTo>
                  <a:pt x="533400" y="273843"/>
                </a:lnTo>
                <a:lnTo>
                  <a:pt x="514350" y="311943"/>
                </a:lnTo>
                <a:lnTo>
                  <a:pt x="507206" y="330993"/>
                </a:lnTo>
                <a:lnTo>
                  <a:pt x="504825" y="361950"/>
                </a:lnTo>
                <a:lnTo>
                  <a:pt x="504825" y="454818"/>
                </a:lnTo>
                <a:lnTo>
                  <a:pt x="504825" y="704850"/>
                </a:lnTo>
                <a:lnTo>
                  <a:pt x="257175" y="738187"/>
                </a:lnTo>
                <a:lnTo>
                  <a:pt x="257175" y="4429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D1C9B4E0-CEE7-4043-9B4E-D0F10E1CEBA9}"/>
              </a:ext>
            </a:extLst>
          </p:cNvPr>
          <p:cNvSpPr/>
          <p:nvPr/>
        </p:nvSpPr>
        <p:spPr>
          <a:xfrm>
            <a:off x="5300664" y="2847975"/>
            <a:ext cx="363537" cy="2254250"/>
          </a:xfrm>
          <a:custGeom>
            <a:avLst/>
            <a:gdLst>
              <a:gd name="connsiteX0" fmla="*/ 363377 w 363377"/>
              <a:gd name="connsiteY0" fmla="*/ 750582 h 2254725"/>
              <a:gd name="connsiteX1" fmla="*/ 363377 w 363377"/>
              <a:gd name="connsiteY1" fmla="*/ 610592 h 2254725"/>
              <a:gd name="connsiteX2" fmla="*/ 357420 w 363377"/>
              <a:gd name="connsiteY2" fmla="*/ 449753 h 2254725"/>
              <a:gd name="connsiteX3" fmla="*/ 342528 w 363377"/>
              <a:gd name="connsiteY3" fmla="*/ 229344 h 2254725"/>
              <a:gd name="connsiteX4" fmla="*/ 336571 w 363377"/>
              <a:gd name="connsiteY4" fmla="*/ 113183 h 2254725"/>
              <a:gd name="connsiteX5" fmla="*/ 309764 w 363377"/>
              <a:gd name="connsiteY5" fmla="*/ 92333 h 2254725"/>
              <a:gd name="connsiteX6" fmla="*/ 256151 w 363377"/>
              <a:gd name="connsiteY6" fmla="*/ 59570 h 2254725"/>
              <a:gd name="connsiteX7" fmla="*/ 223388 w 363377"/>
              <a:gd name="connsiteY7" fmla="*/ 44677 h 2254725"/>
              <a:gd name="connsiteX8" fmla="*/ 181689 w 363377"/>
              <a:gd name="connsiteY8" fmla="*/ 26806 h 2254725"/>
              <a:gd name="connsiteX9" fmla="*/ 145947 w 363377"/>
              <a:gd name="connsiteY9" fmla="*/ 14892 h 2254725"/>
              <a:gd name="connsiteX10" fmla="*/ 83398 w 363377"/>
              <a:gd name="connsiteY10" fmla="*/ 2978 h 2254725"/>
              <a:gd name="connsiteX11" fmla="*/ 47656 w 363377"/>
              <a:gd name="connsiteY11" fmla="*/ 2978 h 2254725"/>
              <a:gd name="connsiteX12" fmla="*/ 29785 w 363377"/>
              <a:gd name="connsiteY12" fmla="*/ 0 h 2254725"/>
              <a:gd name="connsiteX13" fmla="*/ 8936 w 363377"/>
              <a:gd name="connsiteY13" fmla="*/ 0 h 2254725"/>
              <a:gd name="connsiteX14" fmla="*/ 0 w 363377"/>
              <a:gd name="connsiteY14" fmla="*/ 8935 h 2254725"/>
              <a:gd name="connsiteX15" fmla="*/ 0 w 363377"/>
              <a:gd name="connsiteY15" fmla="*/ 17871 h 2254725"/>
              <a:gd name="connsiteX16" fmla="*/ 11914 w 363377"/>
              <a:gd name="connsiteY16" fmla="*/ 44677 h 2254725"/>
              <a:gd name="connsiteX17" fmla="*/ 29785 w 363377"/>
              <a:gd name="connsiteY17" fmla="*/ 68505 h 2254725"/>
              <a:gd name="connsiteX18" fmla="*/ 62549 w 363377"/>
              <a:gd name="connsiteY18" fmla="*/ 95312 h 2254725"/>
              <a:gd name="connsiteX19" fmla="*/ 83398 w 363377"/>
              <a:gd name="connsiteY19" fmla="*/ 113183 h 2254725"/>
              <a:gd name="connsiteX20" fmla="*/ 101269 w 363377"/>
              <a:gd name="connsiteY20" fmla="*/ 134032 h 2254725"/>
              <a:gd name="connsiteX21" fmla="*/ 128076 w 363377"/>
              <a:gd name="connsiteY21" fmla="*/ 175731 h 2254725"/>
              <a:gd name="connsiteX22" fmla="*/ 142968 w 363377"/>
              <a:gd name="connsiteY22" fmla="*/ 211473 h 2254725"/>
              <a:gd name="connsiteX23" fmla="*/ 154882 w 363377"/>
              <a:gd name="connsiteY23" fmla="*/ 256151 h 2254725"/>
              <a:gd name="connsiteX24" fmla="*/ 160839 w 363377"/>
              <a:gd name="connsiteY24" fmla="*/ 297850 h 2254725"/>
              <a:gd name="connsiteX25" fmla="*/ 163818 w 363377"/>
              <a:gd name="connsiteY25" fmla="*/ 372312 h 2254725"/>
              <a:gd name="connsiteX26" fmla="*/ 160839 w 363377"/>
              <a:gd name="connsiteY26" fmla="*/ 580807 h 2254725"/>
              <a:gd name="connsiteX27" fmla="*/ 157861 w 363377"/>
              <a:gd name="connsiteY27" fmla="*/ 893550 h 2254725"/>
              <a:gd name="connsiteX28" fmla="*/ 151904 w 363377"/>
              <a:gd name="connsiteY28" fmla="*/ 1105024 h 2254725"/>
              <a:gd name="connsiteX29" fmla="*/ 142968 w 363377"/>
              <a:gd name="connsiteY29" fmla="*/ 1212250 h 2254725"/>
              <a:gd name="connsiteX30" fmla="*/ 122119 w 363377"/>
              <a:gd name="connsiteY30" fmla="*/ 1387981 h 2254725"/>
              <a:gd name="connsiteX31" fmla="*/ 107226 w 363377"/>
              <a:gd name="connsiteY31" fmla="*/ 1563713 h 2254725"/>
              <a:gd name="connsiteX32" fmla="*/ 89355 w 363377"/>
              <a:gd name="connsiteY32" fmla="*/ 1793058 h 2254725"/>
              <a:gd name="connsiteX33" fmla="*/ 77441 w 363377"/>
              <a:gd name="connsiteY33" fmla="*/ 1947940 h 2254725"/>
              <a:gd name="connsiteX34" fmla="*/ 74463 w 363377"/>
              <a:gd name="connsiteY34" fmla="*/ 2037295 h 2254725"/>
              <a:gd name="connsiteX35" fmla="*/ 86377 w 363377"/>
              <a:gd name="connsiteY35" fmla="*/ 2123671 h 2254725"/>
              <a:gd name="connsiteX36" fmla="*/ 104248 w 363377"/>
              <a:gd name="connsiteY36" fmla="*/ 2192177 h 2254725"/>
              <a:gd name="connsiteX37" fmla="*/ 125097 w 363377"/>
              <a:gd name="connsiteY37" fmla="*/ 2230897 h 2254725"/>
              <a:gd name="connsiteX38" fmla="*/ 139990 w 363377"/>
              <a:gd name="connsiteY38" fmla="*/ 2248768 h 2254725"/>
              <a:gd name="connsiteX39" fmla="*/ 157861 w 363377"/>
              <a:gd name="connsiteY39" fmla="*/ 2254725 h 2254725"/>
              <a:gd name="connsiteX40" fmla="*/ 187646 w 363377"/>
              <a:gd name="connsiteY40" fmla="*/ 2254725 h 2254725"/>
              <a:gd name="connsiteX41" fmla="*/ 208495 w 363377"/>
              <a:gd name="connsiteY41" fmla="*/ 2245790 h 2254725"/>
              <a:gd name="connsiteX42" fmla="*/ 232323 w 363377"/>
              <a:gd name="connsiteY42" fmla="*/ 2227919 h 2254725"/>
              <a:gd name="connsiteX43" fmla="*/ 250194 w 363377"/>
              <a:gd name="connsiteY43" fmla="*/ 2204091 h 2254725"/>
              <a:gd name="connsiteX44" fmla="*/ 265087 w 363377"/>
              <a:gd name="connsiteY44" fmla="*/ 2168349 h 2254725"/>
              <a:gd name="connsiteX45" fmla="*/ 285936 w 363377"/>
              <a:gd name="connsiteY45" fmla="*/ 2081972 h 2254725"/>
              <a:gd name="connsiteX46" fmla="*/ 309764 w 363377"/>
              <a:gd name="connsiteY46" fmla="*/ 1936026 h 2254725"/>
              <a:gd name="connsiteX47" fmla="*/ 330614 w 363377"/>
              <a:gd name="connsiteY47" fmla="*/ 1736466 h 2254725"/>
              <a:gd name="connsiteX48" fmla="*/ 342528 w 363377"/>
              <a:gd name="connsiteY48" fmla="*/ 1536906 h 2254725"/>
              <a:gd name="connsiteX49" fmla="*/ 354442 w 363377"/>
              <a:gd name="connsiteY49" fmla="*/ 1298626 h 2254725"/>
              <a:gd name="connsiteX50" fmla="*/ 363377 w 363377"/>
              <a:gd name="connsiteY50" fmla="*/ 1006733 h 2254725"/>
              <a:gd name="connsiteX51" fmla="*/ 363377 w 363377"/>
              <a:gd name="connsiteY51" fmla="*/ 750582 h 225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63377" h="2254725">
                <a:moveTo>
                  <a:pt x="363377" y="750582"/>
                </a:moveTo>
                <a:lnTo>
                  <a:pt x="363377" y="610592"/>
                </a:lnTo>
                <a:lnTo>
                  <a:pt x="357420" y="449753"/>
                </a:lnTo>
                <a:lnTo>
                  <a:pt x="342528" y="229344"/>
                </a:lnTo>
                <a:lnTo>
                  <a:pt x="336571" y="113183"/>
                </a:lnTo>
                <a:lnTo>
                  <a:pt x="309764" y="92333"/>
                </a:lnTo>
                <a:lnTo>
                  <a:pt x="256151" y="59570"/>
                </a:lnTo>
                <a:lnTo>
                  <a:pt x="223388" y="44677"/>
                </a:lnTo>
                <a:lnTo>
                  <a:pt x="181689" y="26806"/>
                </a:lnTo>
                <a:lnTo>
                  <a:pt x="145947" y="14892"/>
                </a:lnTo>
                <a:lnTo>
                  <a:pt x="83398" y="2978"/>
                </a:lnTo>
                <a:lnTo>
                  <a:pt x="47656" y="2978"/>
                </a:lnTo>
                <a:lnTo>
                  <a:pt x="29785" y="0"/>
                </a:lnTo>
                <a:lnTo>
                  <a:pt x="8936" y="0"/>
                </a:lnTo>
                <a:lnTo>
                  <a:pt x="0" y="8935"/>
                </a:lnTo>
                <a:lnTo>
                  <a:pt x="0" y="17871"/>
                </a:lnTo>
                <a:lnTo>
                  <a:pt x="11914" y="44677"/>
                </a:lnTo>
                <a:lnTo>
                  <a:pt x="29785" y="68505"/>
                </a:lnTo>
                <a:lnTo>
                  <a:pt x="62549" y="95312"/>
                </a:lnTo>
                <a:lnTo>
                  <a:pt x="83398" y="113183"/>
                </a:lnTo>
                <a:lnTo>
                  <a:pt x="101269" y="134032"/>
                </a:lnTo>
                <a:lnTo>
                  <a:pt x="128076" y="175731"/>
                </a:lnTo>
                <a:lnTo>
                  <a:pt x="142968" y="211473"/>
                </a:lnTo>
                <a:lnTo>
                  <a:pt x="154882" y="256151"/>
                </a:lnTo>
                <a:lnTo>
                  <a:pt x="160839" y="297850"/>
                </a:lnTo>
                <a:lnTo>
                  <a:pt x="163818" y="372312"/>
                </a:lnTo>
                <a:lnTo>
                  <a:pt x="160839" y="580807"/>
                </a:lnTo>
                <a:cubicBezTo>
                  <a:pt x="159846" y="685055"/>
                  <a:pt x="158854" y="789302"/>
                  <a:pt x="157861" y="893550"/>
                </a:cubicBezTo>
                <a:lnTo>
                  <a:pt x="151904" y="1105024"/>
                </a:lnTo>
                <a:lnTo>
                  <a:pt x="142968" y="1212250"/>
                </a:lnTo>
                <a:lnTo>
                  <a:pt x="122119" y="1387981"/>
                </a:lnTo>
                <a:lnTo>
                  <a:pt x="107226" y="1563713"/>
                </a:lnTo>
                <a:lnTo>
                  <a:pt x="89355" y="1793058"/>
                </a:lnTo>
                <a:lnTo>
                  <a:pt x="77441" y="1947940"/>
                </a:lnTo>
                <a:cubicBezTo>
                  <a:pt x="76448" y="1977725"/>
                  <a:pt x="75456" y="2007510"/>
                  <a:pt x="74463" y="2037295"/>
                </a:cubicBezTo>
                <a:lnTo>
                  <a:pt x="86377" y="2123671"/>
                </a:lnTo>
                <a:lnTo>
                  <a:pt x="104248" y="2192177"/>
                </a:lnTo>
                <a:lnTo>
                  <a:pt x="125097" y="2230897"/>
                </a:lnTo>
                <a:lnTo>
                  <a:pt x="139990" y="2248768"/>
                </a:lnTo>
                <a:lnTo>
                  <a:pt x="157861" y="2254725"/>
                </a:lnTo>
                <a:lnTo>
                  <a:pt x="187646" y="2254725"/>
                </a:lnTo>
                <a:lnTo>
                  <a:pt x="208495" y="2245790"/>
                </a:lnTo>
                <a:lnTo>
                  <a:pt x="232323" y="2227919"/>
                </a:lnTo>
                <a:lnTo>
                  <a:pt x="250194" y="2204091"/>
                </a:lnTo>
                <a:lnTo>
                  <a:pt x="265087" y="2168349"/>
                </a:lnTo>
                <a:lnTo>
                  <a:pt x="285936" y="2081972"/>
                </a:lnTo>
                <a:lnTo>
                  <a:pt x="309764" y="1936026"/>
                </a:lnTo>
                <a:lnTo>
                  <a:pt x="330614" y="1736466"/>
                </a:lnTo>
                <a:lnTo>
                  <a:pt x="342528" y="1536906"/>
                </a:lnTo>
                <a:lnTo>
                  <a:pt x="354442" y="1298626"/>
                </a:lnTo>
                <a:lnTo>
                  <a:pt x="363377" y="1006733"/>
                </a:lnTo>
                <a:lnTo>
                  <a:pt x="363377" y="750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45CDADAC-776A-4822-8542-3E95F9A4A4AD}"/>
              </a:ext>
            </a:extLst>
          </p:cNvPr>
          <p:cNvSpPr/>
          <p:nvPr/>
        </p:nvSpPr>
        <p:spPr>
          <a:xfrm>
            <a:off x="5776913" y="3252788"/>
            <a:ext cx="1714500" cy="444500"/>
          </a:xfrm>
          <a:custGeom>
            <a:avLst/>
            <a:gdLst>
              <a:gd name="connsiteX0" fmla="*/ 571500 w 1714500"/>
              <a:gd name="connsiteY0" fmla="*/ 378618 h 445293"/>
              <a:gd name="connsiteX1" fmla="*/ 773906 w 1714500"/>
              <a:gd name="connsiteY1" fmla="*/ 330993 h 445293"/>
              <a:gd name="connsiteX2" fmla="*/ 952500 w 1714500"/>
              <a:gd name="connsiteY2" fmla="*/ 311943 h 445293"/>
              <a:gd name="connsiteX3" fmla="*/ 1078706 w 1714500"/>
              <a:gd name="connsiteY3" fmla="*/ 288131 h 445293"/>
              <a:gd name="connsiteX4" fmla="*/ 1188243 w 1714500"/>
              <a:gd name="connsiteY4" fmla="*/ 269081 h 445293"/>
              <a:gd name="connsiteX5" fmla="*/ 1264443 w 1714500"/>
              <a:gd name="connsiteY5" fmla="*/ 257175 h 445293"/>
              <a:gd name="connsiteX6" fmla="*/ 1393031 w 1714500"/>
              <a:gd name="connsiteY6" fmla="*/ 242887 h 445293"/>
              <a:gd name="connsiteX7" fmla="*/ 1493043 w 1714500"/>
              <a:gd name="connsiteY7" fmla="*/ 233362 h 445293"/>
              <a:gd name="connsiteX8" fmla="*/ 1616868 w 1714500"/>
              <a:gd name="connsiteY8" fmla="*/ 221456 h 445293"/>
              <a:gd name="connsiteX9" fmla="*/ 1647825 w 1714500"/>
              <a:gd name="connsiteY9" fmla="*/ 214312 h 445293"/>
              <a:gd name="connsiteX10" fmla="*/ 1678781 w 1714500"/>
              <a:gd name="connsiteY10" fmla="*/ 195262 h 445293"/>
              <a:gd name="connsiteX11" fmla="*/ 1702593 w 1714500"/>
              <a:gd name="connsiteY11" fmla="*/ 176212 h 445293"/>
              <a:gd name="connsiteX12" fmla="*/ 1712118 w 1714500"/>
              <a:gd name="connsiteY12" fmla="*/ 161925 h 445293"/>
              <a:gd name="connsiteX13" fmla="*/ 1714500 w 1714500"/>
              <a:gd name="connsiteY13" fmla="*/ 145256 h 445293"/>
              <a:gd name="connsiteX14" fmla="*/ 1712118 w 1714500"/>
              <a:gd name="connsiteY14" fmla="*/ 126206 h 445293"/>
              <a:gd name="connsiteX15" fmla="*/ 1707356 w 1714500"/>
              <a:gd name="connsiteY15" fmla="*/ 114300 h 445293"/>
              <a:gd name="connsiteX16" fmla="*/ 1688306 w 1714500"/>
              <a:gd name="connsiteY16" fmla="*/ 92868 h 445293"/>
              <a:gd name="connsiteX17" fmla="*/ 1659731 w 1714500"/>
              <a:gd name="connsiteY17" fmla="*/ 71437 h 445293"/>
              <a:gd name="connsiteX18" fmla="*/ 1619250 w 1714500"/>
              <a:gd name="connsiteY18" fmla="*/ 54768 h 445293"/>
              <a:gd name="connsiteX19" fmla="*/ 1533525 w 1714500"/>
              <a:gd name="connsiteY19" fmla="*/ 28575 h 445293"/>
              <a:gd name="connsiteX20" fmla="*/ 1431131 w 1714500"/>
              <a:gd name="connsiteY20" fmla="*/ 4762 h 445293"/>
              <a:gd name="connsiteX21" fmla="*/ 1407318 w 1714500"/>
              <a:gd name="connsiteY21" fmla="*/ 0 h 445293"/>
              <a:gd name="connsiteX22" fmla="*/ 1364456 w 1714500"/>
              <a:gd name="connsiteY22" fmla="*/ 19050 h 445293"/>
              <a:gd name="connsiteX23" fmla="*/ 1278731 w 1714500"/>
              <a:gd name="connsiteY23" fmla="*/ 59531 h 445293"/>
              <a:gd name="connsiteX24" fmla="*/ 1207293 w 1714500"/>
              <a:gd name="connsiteY24" fmla="*/ 88106 h 445293"/>
              <a:gd name="connsiteX25" fmla="*/ 1095375 w 1714500"/>
              <a:gd name="connsiteY25" fmla="*/ 119062 h 445293"/>
              <a:gd name="connsiteX26" fmla="*/ 950118 w 1714500"/>
              <a:gd name="connsiteY26" fmla="*/ 154781 h 445293"/>
              <a:gd name="connsiteX27" fmla="*/ 764381 w 1714500"/>
              <a:gd name="connsiteY27" fmla="*/ 176212 h 445293"/>
              <a:gd name="connsiteX28" fmla="*/ 626268 w 1714500"/>
              <a:gd name="connsiteY28" fmla="*/ 204787 h 445293"/>
              <a:gd name="connsiteX29" fmla="*/ 528637 w 1714500"/>
              <a:gd name="connsiteY29" fmla="*/ 223837 h 445293"/>
              <a:gd name="connsiteX30" fmla="*/ 433387 w 1714500"/>
              <a:gd name="connsiteY30" fmla="*/ 235743 h 445293"/>
              <a:gd name="connsiteX31" fmla="*/ 373856 w 1714500"/>
              <a:gd name="connsiteY31" fmla="*/ 240506 h 445293"/>
              <a:gd name="connsiteX32" fmla="*/ 297656 w 1714500"/>
              <a:gd name="connsiteY32" fmla="*/ 242887 h 445293"/>
              <a:gd name="connsiteX33" fmla="*/ 216693 w 1714500"/>
              <a:gd name="connsiteY33" fmla="*/ 242887 h 445293"/>
              <a:gd name="connsiteX34" fmla="*/ 128587 w 1714500"/>
              <a:gd name="connsiteY34" fmla="*/ 233362 h 445293"/>
              <a:gd name="connsiteX35" fmla="*/ 64293 w 1714500"/>
              <a:gd name="connsiteY35" fmla="*/ 216693 h 445293"/>
              <a:gd name="connsiteX36" fmla="*/ 45243 w 1714500"/>
              <a:gd name="connsiteY36" fmla="*/ 209550 h 445293"/>
              <a:gd name="connsiteX37" fmla="*/ 33337 w 1714500"/>
              <a:gd name="connsiteY37" fmla="*/ 207168 h 445293"/>
              <a:gd name="connsiteX38" fmla="*/ 21431 w 1714500"/>
              <a:gd name="connsiteY38" fmla="*/ 207168 h 445293"/>
              <a:gd name="connsiteX39" fmla="*/ 7143 w 1714500"/>
              <a:gd name="connsiteY39" fmla="*/ 219075 h 445293"/>
              <a:gd name="connsiteX40" fmla="*/ 0 w 1714500"/>
              <a:gd name="connsiteY40" fmla="*/ 238125 h 445293"/>
              <a:gd name="connsiteX41" fmla="*/ 4762 w 1714500"/>
              <a:gd name="connsiteY41" fmla="*/ 257175 h 445293"/>
              <a:gd name="connsiteX42" fmla="*/ 23812 w 1714500"/>
              <a:gd name="connsiteY42" fmla="*/ 285750 h 445293"/>
              <a:gd name="connsiteX43" fmla="*/ 47625 w 1714500"/>
              <a:gd name="connsiteY43" fmla="*/ 309562 h 445293"/>
              <a:gd name="connsiteX44" fmla="*/ 80962 w 1714500"/>
              <a:gd name="connsiteY44" fmla="*/ 335756 h 445293"/>
              <a:gd name="connsiteX45" fmla="*/ 145256 w 1714500"/>
              <a:gd name="connsiteY45" fmla="*/ 371475 h 445293"/>
              <a:gd name="connsiteX46" fmla="*/ 204787 w 1714500"/>
              <a:gd name="connsiteY46" fmla="*/ 402431 h 445293"/>
              <a:gd name="connsiteX47" fmla="*/ 273843 w 1714500"/>
              <a:gd name="connsiteY47" fmla="*/ 428625 h 445293"/>
              <a:gd name="connsiteX48" fmla="*/ 326231 w 1714500"/>
              <a:gd name="connsiteY48" fmla="*/ 445293 h 445293"/>
              <a:gd name="connsiteX49" fmla="*/ 340518 w 1714500"/>
              <a:gd name="connsiteY49" fmla="*/ 445293 h 445293"/>
              <a:gd name="connsiteX50" fmla="*/ 395287 w 1714500"/>
              <a:gd name="connsiteY50" fmla="*/ 426243 h 445293"/>
              <a:gd name="connsiteX51" fmla="*/ 571500 w 1714500"/>
              <a:gd name="connsiteY51" fmla="*/ 378618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14500" h="445293">
                <a:moveTo>
                  <a:pt x="571500" y="378618"/>
                </a:moveTo>
                <a:lnTo>
                  <a:pt x="773906" y="330993"/>
                </a:lnTo>
                <a:lnTo>
                  <a:pt x="952500" y="311943"/>
                </a:lnTo>
                <a:lnTo>
                  <a:pt x="1078706" y="288131"/>
                </a:lnTo>
                <a:lnTo>
                  <a:pt x="1188243" y="269081"/>
                </a:lnTo>
                <a:lnTo>
                  <a:pt x="1264443" y="257175"/>
                </a:lnTo>
                <a:lnTo>
                  <a:pt x="1393031" y="242887"/>
                </a:lnTo>
                <a:lnTo>
                  <a:pt x="1493043" y="233362"/>
                </a:lnTo>
                <a:lnTo>
                  <a:pt x="1616868" y="221456"/>
                </a:lnTo>
                <a:lnTo>
                  <a:pt x="1647825" y="214312"/>
                </a:lnTo>
                <a:lnTo>
                  <a:pt x="1678781" y="195262"/>
                </a:lnTo>
                <a:lnTo>
                  <a:pt x="1702593" y="176212"/>
                </a:lnTo>
                <a:lnTo>
                  <a:pt x="1712118" y="161925"/>
                </a:lnTo>
                <a:lnTo>
                  <a:pt x="1714500" y="145256"/>
                </a:lnTo>
                <a:lnTo>
                  <a:pt x="1712118" y="126206"/>
                </a:lnTo>
                <a:lnTo>
                  <a:pt x="1707356" y="114300"/>
                </a:lnTo>
                <a:lnTo>
                  <a:pt x="1688306" y="92868"/>
                </a:lnTo>
                <a:lnTo>
                  <a:pt x="1659731" y="71437"/>
                </a:lnTo>
                <a:lnTo>
                  <a:pt x="1619250" y="54768"/>
                </a:lnTo>
                <a:lnTo>
                  <a:pt x="1533525" y="28575"/>
                </a:lnTo>
                <a:lnTo>
                  <a:pt x="1431131" y="4762"/>
                </a:lnTo>
                <a:lnTo>
                  <a:pt x="1407318" y="0"/>
                </a:lnTo>
                <a:lnTo>
                  <a:pt x="1364456" y="19050"/>
                </a:lnTo>
                <a:lnTo>
                  <a:pt x="1278731" y="59531"/>
                </a:lnTo>
                <a:lnTo>
                  <a:pt x="1207293" y="88106"/>
                </a:lnTo>
                <a:lnTo>
                  <a:pt x="1095375" y="119062"/>
                </a:lnTo>
                <a:lnTo>
                  <a:pt x="950118" y="154781"/>
                </a:lnTo>
                <a:lnTo>
                  <a:pt x="764381" y="176212"/>
                </a:lnTo>
                <a:lnTo>
                  <a:pt x="626268" y="204787"/>
                </a:lnTo>
                <a:lnTo>
                  <a:pt x="528637" y="223837"/>
                </a:lnTo>
                <a:lnTo>
                  <a:pt x="433387" y="235743"/>
                </a:lnTo>
                <a:lnTo>
                  <a:pt x="373856" y="240506"/>
                </a:lnTo>
                <a:lnTo>
                  <a:pt x="297656" y="242887"/>
                </a:lnTo>
                <a:lnTo>
                  <a:pt x="216693" y="242887"/>
                </a:lnTo>
                <a:lnTo>
                  <a:pt x="128587" y="233362"/>
                </a:lnTo>
                <a:lnTo>
                  <a:pt x="64293" y="216693"/>
                </a:lnTo>
                <a:lnTo>
                  <a:pt x="45243" y="209550"/>
                </a:lnTo>
                <a:lnTo>
                  <a:pt x="33337" y="207168"/>
                </a:lnTo>
                <a:lnTo>
                  <a:pt x="21431" y="207168"/>
                </a:lnTo>
                <a:lnTo>
                  <a:pt x="7143" y="219075"/>
                </a:lnTo>
                <a:lnTo>
                  <a:pt x="0" y="238125"/>
                </a:lnTo>
                <a:lnTo>
                  <a:pt x="4762" y="257175"/>
                </a:lnTo>
                <a:lnTo>
                  <a:pt x="23812" y="285750"/>
                </a:lnTo>
                <a:lnTo>
                  <a:pt x="47625" y="309562"/>
                </a:lnTo>
                <a:lnTo>
                  <a:pt x="80962" y="335756"/>
                </a:lnTo>
                <a:lnTo>
                  <a:pt x="145256" y="371475"/>
                </a:lnTo>
                <a:lnTo>
                  <a:pt x="204787" y="402431"/>
                </a:lnTo>
                <a:lnTo>
                  <a:pt x="273843" y="428625"/>
                </a:lnTo>
                <a:lnTo>
                  <a:pt x="326231" y="445293"/>
                </a:lnTo>
                <a:lnTo>
                  <a:pt x="340518" y="445293"/>
                </a:lnTo>
                <a:lnTo>
                  <a:pt x="395287" y="426243"/>
                </a:lnTo>
                <a:lnTo>
                  <a:pt x="571500" y="37861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DE98EB2-D469-4683-B144-84AF5DD7E207}"/>
              </a:ext>
            </a:extLst>
          </p:cNvPr>
          <p:cNvSpPr/>
          <p:nvPr/>
        </p:nvSpPr>
        <p:spPr>
          <a:xfrm>
            <a:off x="5897563" y="4005264"/>
            <a:ext cx="436562" cy="936625"/>
          </a:xfrm>
          <a:custGeom>
            <a:avLst/>
            <a:gdLst>
              <a:gd name="connsiteX0" fmla="*/ 369094 w 435769"/>
              <a:gd name="connsiteY0" fmla="*/ 407193 h 935831"/>
              <a:gd name="connsiteX1" fmla="*/ 359569 w 435769"/>
              <a:gd name="connsiteY1" fmla="*/ 354806 h 935831"/>
              <a:gd name="connsiteX2" fmla="*/ 352425 w 435769"/>
              <a:gd name="connsiteY2" fmla="*/ 311943 h 935831"/>
              <a:gd name="connsiteX3" fmla="*/ 347663 w 435769"/>
              <a:gd name="connsiteY3" fmla="*/ 266700 h 935831"/>
              <a:gd name="connsiteX4" fmla="*/ 347663 w 435769"/>
              <a:gd name="connsiteY4" fmla="*/ 200025 h 935831"/>
              <a:gd name="connsiteX5" fmla="*/ 300038 w 435769"/>
              <a:gd name="connsiteY5" fmla="*/ 73818 h 935831"/>
              <a:gd name="connsiteX6" fmla="*/ 271463 w 435769"/>
              <a:gd name="connsiteY6" fmla="*/ 57150 h 935831"/>
              <a:gd name="connsiteX7" fmla="*/ 247650 w 435769"/>
              <a:gd name="connsiteY7" fmla="*/ 45243 h 935831"/>
              <a:gd name="connsiteX8" fmla="*/ 195263 w 435769"/>
              <a:gd name="connsiteY8" fmla="*/ 26193 h 935831"/>
              <a:gd name="connsiteX9" fmla="*/ 150019 w 435769"/>
              <a:gd name="connsiteY9" fmla="*/ 14287 h 935831"/>
              <a:gd name="connsiteX10" fmla="*/ 109538 w 435769"/>
              <a:gd name="connsiteY10" fmla="*/ 9525 h 935831"/>
              <a:gd name="connsiteX11" fmla="*/ 64294 w 435769"/>
              <a:gd name="connsiteY11" fmla="*/ 4762 h 935831"/>
              <a:gd name="connsiteX12" fmla="*/ 38100 w 435769"/>
              <a:gd name="connsiteY12" fmla="*/ 0 h 935831"/>
              <a:gd name="connsiteX13" fmla="*/ 21432 w 435769"/>
              <a:gd name="connsiteY13" fmla="*/ 0 h 935831"/>
              <a:gd name="connsiteX14" fmla="*/ 4763 w 435769"/>
              <a:gd name="connsiteY14" fmla="*/ 2381 h 935831"/>
              <a:gd name="connsiteX15" fmla="*/ 0 w 435769"/>
              <a:gd name="connsiteY15" fmla="*/ 14287 h 935831"/>
              <a:gd name="connsiteX16" fmla="*/ 2382 w 435769"/>
              <a:gd name="connsiteY16" fmla="*/ 28575 h 935831"/>
              <a:gd name="connsiteX17" fmla="*/ 14288 w 435769"/>
              <a:gd name="connsiteY17" fmla="*/ 50006 h 935831"/>
              <a:gd name="connsiteX18" fmla="*/ 38100 w 435769"/>
              <a:gd name="connsiteY18" fmla="*/ 61912 h 935831"/>
              <a:gd name="connsiteX19" fmla="*/ 66675 w 435769"/>
              <a:gd name="connsiteY19" fmla="*/ 78581 h 935831"/>
              <a:gd name="connsiteX20" fmla="*/ 97632 w 435769"/>
              <a:gd name="connsiteY20" fmla="*/ 109537 h 935831"/>
              <a:gd name="connsiteX21" fmla="*/ 126207 w 435769"/>
              <a:gd name="connsiteY21" fmla="*/ 150018 h 935831"/>
              <a:gd name="connsiteX22" fmla="*/ 142875 w 435769"/>
              <a:gd name="connsiteY22" fmla="*/ 183356 h 935831"/>
              <a:gd name="connsiteX23" fmla="*/ 161925 w 435769"/>
              <a:gd name="connsiteY23" fmla="*/ 233362 h 935831"/>
              <a:gd name="connsiteX24" fmla="*/ 178594 w 435769"/>
              <a:gd name="connsiteY24" fmla="*/ 304800 h 935831"/>
              <a:gd name="connsiteX25" fmla="*/ 190500 w 435769"/>
              <a:gd name="connsiteY25" fmla="*/ 400050 h 935831"/>
              <a:gd name="connsiteX26" fmla="*/ 200025 w 435769"/>
              <a:gd name="connsiteY26" fmla="*/ 469106 h 935831"/>
              <a:gd name="connsiteX27" fmla="*/ 211932 w 435769"/>
              <a:gd name="connsiteY27" fmla="*/ 540543 h 935831"/>
              <a:gd name="connsiteX28" fmla="*/ 226219 w 435769"/>
              <a:gd name="connsiteY28" fmla="*/ 614362 h 935831"/>
              <a:gd name="connsiteX29" fmla="*/ 247650 w 435769"/>
              <a:gd name="connsiteY29" fmla="*/ 700087 h 935831"/>
              <a:gd name="connsiteX30" fmla="*/ 264319 w 435769"/>
              <a:gd name="connsiteY30" fmla="*/ 759618 h 935831"/>
              <a:gd name="connsiteX31" fmla="*/ 295275 w 435769"/>
              <a:gd name="connsiteY31" fmla="*/ 835818 h 935831"/>
              <a:gd name="connsiteX32" fmla="*/ 321469 w 435769"/>
              <a:gd name="connsiteY32" fmla="*/ 888206 h 935831"/>
              <a:gd name="connsiteX33" fmla="*/ 342900 w 435769"/>
              <a:gd name="connsiteY33" fmla="*/ 926306 h 935831"/>
              <a:gd name="connsiteX34" fmla="*/ 354807 w 435769"/>
              <a:gd name="connsiteY34" fmla="*/ 933450 h 935831"/>
              <a:gd name="connsiteX35" fmla="*/ 366713 w 435769"/>
              <a:gd name="connsiteY35" fmla="*/ 935831 h 935831"/>
              <a:gd name="connsiteX36" fmla="*/ 381000 w 435769"/>
              <a:gd name="connsiteY36" fmla="*/ 933450 h 935831"/>
              <a:gd name="connsiteX37" fmla="*/ 397669 w 435769"/>
              <a:gd name="connsiteY37" fmla="*/ 912018 h 935831"/>
              <a:gd name="connsiteX38" fmla="*/ 414338 w 435769"/>
              <a:gd name="connsiteY38" fmla="*/ 881062 h 935831"/>
              <a:gd name="connsiteX39" fmla="*/ 423863 w 435769"/>
              <a:gd name="connsiteY39" fmla="*/ 842962 h 935831"/>
              <a:gd name="connsiteX40" fmla="*/ 433388 w 435769"/>
              <a:gd name="connsiteY40" fmla="*/ 795337 h 935831"/>
              <a:gd name="connsiteX41" fmla="*/ 435769 w 435769"/>
              <a:gd name="connsiteY41" fmla="*/ 726281 h 935831"/>
              <a:gd name="connsiteX42" fmla="*/ 414338 w 435769"/>
              <a:gd name="connsiteY42" fmla="*/ 597693 h 935831"/>
              <a:gd name="connsiteX43" fmla="*/ 369094 w 435769"/>
              <a:gd name="connsiteY43" fmla="*/ 407193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35769" h="935831">
                <a:moveTo>
                  <a:pt x="369094" y="407193"/>
                </a:moveTo>
                <a:lnTo>
                  <a:pt x="359569" y="354806"/>
                </a:lnTo>
                <a:lnTo>
                  <a:pt x="352425" y="311943"/>
                </a:lnTo>
                <a:lnTo>
                  <a:pt x="347663" y="266700"/>
                </a:lnTo>
                <a:lnTo>
                  <a:pt x="347663" y="200025"/>
                </a:lnTo>
                <a:lnTo>
                  <a:pt x="300038" y="73818"/>
                </a:lnTo>
                <a:lnTo>
                  <a:pt x="271463" y="57150"/>
                </a:lnTo>
                <a:lnTo>
                  <a:pt x="247650" y="45243"/>
                </a:lnTo>
                <a:lnTo>
                  <a:pt x="195263" y="26193"/>
                </a:lnTo>
                <a:lnTo>
                  <a:pt x="150019" y="14287"/>
                </a:lnTo>
                <a:lnTo>
                  <a:pt x="109538" y="9525"/>
                </a:lnTo>
                <a:lnTo>
                  <a:pt x="64294" y="4762"/>
                </a:lnTo>
                <a:lnTo>
                  <a:pt x="38100" y="0"/>
                </a:lnTo>
                <a:lnTo>
                  <a:pt x="21432" y="0"/>
                </a:lnTo>
                <a:lnTo>
                  <a:pt x="4763" y="2381"/>
                </a:lnTo>
                <a:lnTo>
                  <a:pt x="0" y="14287"/>
                </a:lnTo>
                <a:lnTo>
                  <a:pt x="2382" y="28575"/>
                </a:lnTo>
                <a:lnTo>
                  <a:pt x="14288" y="50006"/>
                </a:lnTo>
                <a:lnTo>
                  <a:pt x="38100" y="61912"/>
                </a:lnTo>
                <a:lnTo>
                  <a:pt x="66675" y="78581"/>
                </a:lnTo>
                <a:lnTo>
                  <a:pt x="97632" y="109537"/>
                </a:lnTo>
                <a:lnTo>
                  <a:pt x="126207" y="150018"/>
                </a:lnTo>
                <a:lnTo>
                  <a:pt x="142875" y="183356"/>
                </a:lnTo>
                <a:lnTo>
                  <a:pt x="161925" y="233362"/>
                </a:lnTo>
                <a:lnTo>
                  <a:pt x="178594" y="304800"/>
                </a:lnTo>
                <a:lnTo>
                  <a:pt x="190500" y="400050"/>
                </a:lnTo>
                <a:lnTo>
                  <a:pt x="200025" y="469106"/>
                </a:lnTo>
                <a:lnTo>
                  <a:pt x="211932" y="540543"/>
                </a:lnTo>
                <a:lnTo>
                  <a:pt x="226219" y="614362"/>
                </a:lnTo>
                <a:lnTo>
                  <a:pt x="247650" y="700087"/>
                </a:lnTo>
                <a:lnTo>
                  <a:pt x="264319" y="759618"/>
                </a:lnTo>
                <a:lnTo>
                  <a:pt x="295275" y="835818"/>
                </a:lnTo>
                <a:lnTo>
                  <a:pt x="321469" y="888206"/>
                </a:lnTo>
                <a:lnTo>
                  <a:pt x="342900" y="926306"/>
                </a:lnTo>
                <a:lnTo>
                  <a:pt x="354807" y="933450"/>
                </a:lnTo>
                <a:lnTo>
                  <a:pt x="366713" y="935831"/>
                </a:lnTo>
                <a:lnTo>
                  <a:pt x="381000" y="933450"/>
                </a:lnTo>
                <a:lnTo>
                  <a:pt x="397669" y="912018"/>
                </a:lnTo>
                <a:lnTo>
                  <a:pt x="414338" y="881062"/>
                </a:lnTo>
                <a:lnTo>
                  <a:pt x="423863" y="842962"/>
                </a:lnTo>
                <a:lnTo>
                  <a:pt x="433388" y="795337"/>
                </a:lnTo>
                <a:cubicBezTo>
                  <a:pt x="434182" y="772318"/>
                  <a:pt x="434975" y="749300"/>
                  <a:pt x="435769" y="726281"/>
                </a:cubicBezTo>
                <a:lnTo>
                  <a:pt x="414338" y="597693"/>
                </a:lnTo>
                <a:lnTo>
                  <a:pt x="369094" y="4071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D2EA0CD-84F8-4D25-AF81-5EFB87216983}"/>
              </a:ext>
            </a:extLst>
          </p:cNvPr>
          <p:cNvSpPr/>
          <p:nvPr/>
        </p:nvSpPr>
        <p:spPr>
          <a:xfrm>
            <a:off x="4095750" y="1781175"/>
            <a:ext cx="763588" cy="642938"/>
          </a:xfrm>
          <a:custGeom>
            <a:avLst/>
            <a:gdLst>
              <a:gd name="connsiteX0" fmla="*/ 330994 w 764381"/>
              <a:gd name="connsiteY0" fmla="*/ 140494 h 642938"/>
              <a:gd name="connsiteX1" fmla="*/ 383381 w 764381"/>
              <a:gd name="connsiteY1" fmla="*/ 159544 h 642938"/>
              <a:gd name="connsiteX2" fmla="*/ 483394 w 764381"/>
              <a:gd name="connsiteY2" fmla="*/ 195263 h 642938"/>
              <a:gd name="connsiteX3" fmla="*/ 554831 w 764381"/>
              <a:gd name="connsiteY3" fmla="*/ 219075 h 642938"/>
              <a:gd name="connsiteX4" fmla="*/ 631031 w 764381"/>
              <a:gd name="connsiteY4" fmla="*/ 240506 h 642938"/>
              <a:gd name="connsiteX5" fmla="*/ 650081 w 764381"/>
              <a:gd name="connsiteY5" fmla="*/ 261938 h 642938"/>
              <a:gd name="connsiteX6" fmla="*/ 688181 w 764381"/>
              <a:gd name="connsiteY6" fmla="*/ 311944 h 642938"/>
              <a:gd name="connsiteX7" fmla="*/ 721519 w 764381"/>
              <a:gd name="connsiteY7" fmla="*/ 361950 h 642938"/>
              <a:gd name="connsiteX8" fmla="*/ 752475 w 764381"/>
              <a:gd name="connsiteY8" fmla="*/ 416719 h 642938"/>
              <a:gd name="connsiteX9" fmla="*/ 762000 w 764381"/>
              <a:gd name="connsiteY9" fmla="*/ 438150 h 642938"/>
              <a:gd name="connsiteX10" fmla="*/ 764381 w 764381"/>
              <a:gd name="connsiteY10" fmla="*/ 469106 h 642938"/>
              <a:gd name="connsiteX11" fmla="*/ 759619 w 764381"/>
              <a:gd name="connsiteY11" fmla="*/ 540544 h 642938"/>
              <a:gd name="connsiteX12" fmla="*/ 750094 w 764381"/>
              <a:gd name="connsiteY12" fmla="*/ 578644 h 642938"/>
              <a:gd name="connsiteX13" fmla="*/ 738188 w 764381"/>
              <a:gd name="connsiteY13" fmla="*/ 604838 h 642938"/>
              <a:gd name="connsiteX14" fmla="*/ 719138 w 764381"/>
              <a:gd name="connsiteY14" fmla="*/ 623888 h 642938"/>
              <a:gd name="connsiteX15" fmla="*/ 692944 w 764381"/>
              <a:gd name="connsiteY15" fmla="*/ 635794 h 642938"/>
              <a:gd name="connsiteX16" fmla="*/ 666750 w 764381"/>
              <a:gd name="connsiteY16" fmla="*/ 642938 h 642938"/>
              <a:gd name="connsiteX17" fmla="*/ 633413 w 764381"/>
              <a:gd name="connsiteY17" fmla="*/ 642938 h 642938"/>
              <a:gd name="connsiteX18" fmla="*/ 595313 w 764381"/>
              <a:gd name="connsiteY18" fmla="*/ 628650 h 642938"/>
              <a:gd name="connsiteX19" fmla="*/ 545306 w 764381"/>
              <a:gd name="connsiteY19" fmla="*/ 592931 h 642938"/>
              <a:gd name="connsiteX20" fmla="*/ 471488 w 764381"/>
              <a:gd name="connsiteY20" fmla="*/ 538163 h 642938"/>
              <a:gd name="connsiteX21" fmla="*/ 369094 w 764381"/>
              <a:gd name="connsiteY21" fmla="*/ 457200 h 642938"/>
              <a:gd name="connsiteX22" fmla="*/ 273844 w 764381"/>
              <a:gd name="connsiteY22" fmla="*/ 373856 h 642938"/>
              <a:gd name="connsiteX23" fmla="*/ 173831 w 764381"/>
              <a:gd name="connsiteY23" fmla="*/ 276225 h 642938"/>
              <a:gd name="connsiteX24" fmla="*/ 102394 w 764381"/>
              <a:gd name="connsiteY24" fmla="*/ 190500 h 642938"/>
              <a:gd name="connsiteX25" fmla="*/ 45244 w 764381"/>
              <a:gd name="connsiteY25" fmla="*/ 107156 h 642938"/>
              <a:gd name="connsiteX26" fmla="*/ 9525 w 764381"/>
              <a:gd name="connsiteY26" fmla="*/ 47625 h 642938"/>
              <a:gd name="connsiteX27" fmla="*/ 0 w 764381"/>
              <a:gd name="connsiteY27" fmla="*/ 23813 h 642938"/>
              <a:gd name="connsiteX28" fmla="*/ 0 w 764381"/>
              <a:gd name="connsiteY28" fmla="*/ 9525 h 642938"/>
              <a:gd name="connsiteX29" fmla="*/ 4763 w 764381"/>
              <a:gd name="connsiteY29" fmla="*/ 2381 h 642938"/>
              <a:gd name="connsiteX30" fmla="*/ 21431 w 764381"/>
              <a:gd name="connsiteY30" fmla="*/ 0 h 642938"/>
              <a:gd name="connsiteX31" fmla="*/ 50006 w 764381"/>
              <a:gd name="connsiteY31" fmla="*/ 9525 h 642938"/>
              <a:gd name="connsiteX32" fmla="*/ 128588 w 764381"/>
              <a:gd name="connsiteY32" fmla="*/ 50006 h 642938"/>
              <a:gd name="connsiteX33" fmla="*/ 252413 w 764381"/>
              <a:gd name="connsiteY33" fmla="*/ 109538 h 642938"/>
              <a:gd name="connsiteX34" fmla="*/ 330994 w 764381"/>
              <a:gd name="connsiteY34" fmla="*/ 140494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64381" h="642938">
                <a:moveTo>
                  <a:pt x="330994" y="140494"/>
                </a:moveTo>
                <a:lnTo>
                  <a:pt x="383381" y="159544"/>
                </a:lnTo>
                <a:lnTo>
                  <a:pt x="483394" y="195263"/>
                </a:lnTo>
                <a:lnTo>
                  <a:pt x="554831" y="219075"/>
                </a:lnTo>
                <a:lnTo>
                  <a:pt x="631031" y="240506"/>
                </a:lnTo>
                <a:lnTo>
                  <a:pt x="650081" y="261938"/>
                </a:lnTo>
                <a:lnTo>
                  <a:pt x="688181" y="311944"/>
                </a:lnTo>
                <a:lnTo>
                  <a:pt x="721519" y="361950"/>
                </a:lnTo>
                <a:lnTo>
                  <a:pt x="752475" y="416719"/>
                </a:lnTo>
                <a:lnTo>
                  <a:pt x="762000" y="438150"/>
                </a:lnTo>
                <a:lnTo>
                  <a:pt x="764381" y="469106"/>
                </a:lnTo>
                <a:lnTo>
                  <a:pt x="759619" y="540544"/>
                </a:lnTo>
                <a:lnTo>
                  <a:pt x="750094" y="578644"/>
                </a:lnTo>
                <a:lnTo>
                  <a:pt x="738188" y="604838"/>
                </a:lnTo>
                <a:lnTo>
                  <a:pt x="719138" y="623888"/>
                </a:lnTo>
                <a:lnTo>
                  <a:pt x="692944" y="635794"/>
                </a:lnTo>
                <a:lnTo>
                  <a:pt x="666750" y="642938"/>
                </a:lnTo>
                <a:lnTo>
                  <a:pt x="633413" y="642938"/>
                </a:lnTo>
                <a:lnTo>
                  <a:pt x="595313" y="628650"/>
                </a:lnTo>
                <a:lnTo>
                  <a:pt x="545306" y="592931"/>
                </a:lnTo>
                <a:lnTo>
                  <a:pt x="471488" y="538163"/>
                </a:lnTo>
                <a:lnTo>
                  <a:pt x="369094" y="457200"/>
                </a:lnTo>
                <a:lnTo>
                  <a:pt x="273844" y="373856"/>
                </a:lnTo>
                <a:lnTo>
                  <a:pt x="173831" y="276225"/>
                </a:lnTo>
                <a:lnTo>
                  <a:pt x="102394" y="190500"/>
                </a:lnTo>
                <a:lnTo>
                  <a:pt x="45244" y="107156"/>
                </a:lnTo>
                <a:lnTo>
                  <a:pt x="9525" y="47625"/>
                </a:lnTo>
                <a:lnTo>
                  <a:pt x="0" y="23813"/>
                </a:lnTo>
                <a:lnTo>
                  <a:pt x="0" y="9525"/>
                </a:lnTo>
                <a:lnTo>
                  <a:pt x="4763" y="2381"/>
                </a:lnTo>
                <a:lnTo>
                  <a:pt x="21431" y="0"/>
                </a:lnTo>
                <a:lnTo>
                  <a:pt x="50006" y="9525"/>
                </a:lnTo>
                <a:lnTo>
                  <a:pt x="128588" y="50006"/>
                </a:lnTo>
                <a:lnTo>
                  <a:pt x="252413" y="109538"/>
                </a:lnTo>
                <a:lnTo>
                  <a:pt x="330994" y="1404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D67D4E3-C7BB-4F81-A686-0315804BEBAF}"/>
              </a:ext>
            </a:extLst>
          </p:cNvPr>
          <p:cNvSpPr/>
          <p:nvPr/>
        </p:nvSpPr>
        <p:spPr>
          <a:xfrm>
            <a:off x="5395914" y="1800225"/>
            <a:ext cx="2416175" cy="533400"/>
          </a:xfrm>
          <a:custGeom>
            <a:avLst/>
            <a:gdLst>
              <a:gd name="connsiteX0" fmla="*/ 750093 w 2416968"/>
              <a:gd name="connsiteY0" fmla="*/ 276225 h 533400"/>
              <a:gd name="connsiteX1" fmla="*/ 895350 w 2416968"/>
              <a:gd name="connsiteY1" fmla="*/ 250031 h 533400"/>
              <a:gd name="connsiteX2" fmla="*/ 1076325 w 2416968"/>
              <a:gd name="connsiteY2" fmla="*/ 214313 h 533400"/>
              <a:gd name="connsiteX3" fmla="*/ 1178718 w 2416968"/>
              <a:gd name="connsiteY3" fmla="*/ 192881 h 533400"/>
              <a:gd name="connsiteX4" fmla="*/ 1426368 w 2416968"/>
              <a:gd name="connsiteY4" fmla="*/ 178594 h 533400"/>
              <a:gd name="connsiteX5" fmla="*/ 1488281 w 2416968"/>
              <a:gd name="connsiteY5" fmla="*/ 171450 h 533400"/>
              <a:gd name="connsiteX6" fmla="*/ 1552575 w 2416968"/>
              <a:gd name="connsiteY6" fmla="*/ 159544 h 533400"/>
              <a:gd name="connsiteX7" fmla="*/ 1652587 w 2416968"/>
              <a:gd name="connsiteY7" fmla="*/ 135731 h 533400"/>
              <a:gd name="connsiteX8" fmla="*/ 1750218 w 2416968"/>
              <a:gd name="connsiteY8" fmla="*/ 109538 h 533400"/>
              <a:gd name="connsiteX9" fmla="*/ 1826418 w 2416968"/>
              <a:gd name="connsiteY9" fmla="*/ 85725 h 533400"/>
              <a:gd name="connsiteX10" fmla="*/ 1919287 w 2416968"/>
              <a:gd name="connsiteY10" fmla="*/ 47625 h 533400"/>
              <a:gd name="connsiteX11" fmla="*/ 1985962 w 2416968"/>
              <a:gd name="connsiteY11" fmla="*/ 14288 h 533400"/>
              <a:gd name="connsiteX12" fmla="*/ 2007393 w 2416968"/>
              <a:gd name="connsiteY12" fmla="*/ 0 h 533400"/>
              <a:gd name="connsiteX13" fmla="*/ 2033587 w 2416968"/>
              <a:gd name="connsiteY13" fmla="*/ 4763 h 533400"/>
              <a:gd name="connsiteX14" fmla="*/ 2105025 w 2416968"/>
              <a:gd name="connsiteY14" fmla="*/ 30956 h 533400"/>
              <a:gd name="connsiteX15" fmla="*/ 2219325 w 2416968"/>
              <a:gd name="connsiteY15" fmla="*/ 66675 h 533400"/>
              <a:gd name="connsiteX16" fmla="*/ 2288381 w 2416968"/>
              <a:gd name="connsiteY16" fmla="*/ 85725 h 533400"/>
              <a:gd name="connsiteX17" fmla="*/ 2309812 w 2416968"/>
              <a:gd name="connsiteY17" fmla="*/ 92869 h 533400"/>
              <a:gd name="connsiteX18" fmla="*/ 2350293 w 2416968"/>
              <a:gd name="connsiteY18" fmla="*/ 119063 h 533400"/>
              <a:gd name="connsiteX19" fmla="*/ 2374106 w 2416968"/>
              <a:gd name="connsiteY19" fmla="*/ 138113 h 533400"/>
              <a:gd name="connsiteX20" fmla="*/ 2393156 w 2416968"/>
              <a:gd name="connsiteY20" fmla="*/ 154781 h 533400"/>
              <a:gd name="connsiteX21" fmla="*/ 2407443 w 2416968"/>
              <a:gd name="connsiteY21" fmla="*/ 173831 h 533400"/>
              <a:gd name="connsiteX22" fmla="*/ 2414587 w 2416968"/>
              <a:gd name="connsiteY22" fmla="*/ 190500 h 533400"/>
              <a:gd name="connsiteX23" fmla="*/ 2416968 w 2416968"/>
              <a:gd name="connsiteY23" fmla="*/ 211931 h 533400"/>
              <a:gd name="connsiteX24" fmla="*/ 2409825 w 2416968"/>
              <a:gd name="connsiteY24" fmla="*/ 226219 h 533400"/>
              <a:gd name="connsiteX25" fmla="*/ 2390775 w 2416968"/>
              <a:gd name="connsiteY25" fmla="*/ 245269 h 533400"/>
              <a:gd name="connsiteX26" fmla="*/ 2347912 w 2416968"/>
              <a:gd name="connsiteY26" fmla="*/ 261938 h 533400"/>
              <a:gd name="connsiteX27" fmla="*/ 2316956 w 2416968"/>
              <a:gd name="connsiteY27" fmla="*/ 269081 h 533400"/>
              <a:gd name="connsiteX28" fmla="*/ 2259806 w 2416968"/>
              <a:gd name="connsiteY28" fmla="*/ 269081 h 533400"/>
              <a:gd name="connsiteX29" fmla="*/ 2116931 w 2416968"/>
              <a:gd name="connsiteY29" fmla="*/ 269081 h 533400"/>
              <a:gd name="connsiteX30" fmla="*/ 1993106 w 2416968"/>
              <a:gd name="connsiteY30" fmla="*/ 269081 h 533400"/>
              <a:gd name="connsiteX31" fmla="*/ 1890712 w 2416968"/>
              <a:gd name="connsiteY31" fmla="*/ 278606 h 533400"/>
              <a:gd name="connsiteX32" fmla="*/ 1759743 w 2416968"/>
              <a:gd name="connsiteY32" fmla="*/ 292894 h 533400"/>
              <a:gd name="connsiteX33" fmla="*/ 1533525 w 2416968"/>
              <a:gd name="connsiteY33" fmla="*/ 321469 h 533400"/>
              <a:gd name="connsiteX34" fmla="*/ 1331118 w 2416968"/>
              <a:gd name="connsiteY34" fmla="*/ 347663 h 533400"/>
              <a:gd name="connsiteX35" fmla="*/ 1081087 w 2416968"/>
              <a:gd name="connsiteY35" fmla="*/ 388144 h 533400"/>
              <a:gd name="connsiteX36" fmla="*/ 757237 w 2416968"/>
              <a:gd name="connsiteY36" fmla="*/ 440531 h 533400"/>
              <a:gd name="connsiteX37" fmla="*/ 685800 w 2416968"/>
              <a:gd name="connsiteY37" fmla="*/ 452438 h 533400"/>
              <a:gd name="connsiteX38" fmla="*/ 552450 w 2416968"/>
              <a:gd name="connsiteY38" fmla="*/ 490538 h 533400"/>
              <a:gd name="connsiteX39" fmla="*/ 492918 w 2416968"/>
              <a:gd name="connsiteY39" fmla="*/ 502444 h 533400"/>
              <a:gd name="connsiteX40" fmla="*/ 423862 w 2416968"/>
              <a:gd name="connsiteY40" fmla="*/ 526256 h 533400"/>
              <a:gd name="connsiteX41" fmla="*/ 397668 w 2416968"/>
              <a:gd name="connsiteY41" fmla="*/ 533400 h 533400"/>
              <a:gd name="connsiteX42" fmla="*/ 357187 w 2416968"/>
              <a:gd name="connsiteY42" fmla="*/ 526256 h 533400"/>
              <a:gd name="connsiteX43" fmla="*/ 290512 w 2416968"/>
              <a:gd name="connsiteY43" fmla="*/ 507206 h 533400"/>
              <a:gd name="connsiteX44" fmla="*/ 240506 w 2416968"/>
              <a:gd name="connsiteY44" fmla="*/ 488156 h 533400"/>
              <a:gd name="connsiteX45" fmla="*/ 197643 w 2416968"/>
              <a:gd name="connsiteY45" fmla="*/ 469106 h 533400"/>
              <a:gd name="connsiteX46" fmla="*/ 157162 w 2416968"/>
              <a:gd name="connsiteY46" fmla="*/ 440531 h 533400"/>
              <a:gd name="connsiteX47" fmla="*/ 100012 w 2416968"/>
              <a:gd name="connsiteY47" fmla="*/ 397669 h 533400"/>
              <a:gd name="connsiteX48" fmla="*/ 57150 w 2416968"/>
              <a:gd name="connsiteY48" fmla="*/ 361950 h 533400"/>
              <a:gd name="connsiteX49" fmla="*/ 28575 w 2416968"/>
              <a:gd name="connsiteY49" fmla="*/ 330994 h 533400"/>
              <a:gd name="connsiteX50" fmla="*/ 9525 w 2416968"/>
              <a:gd name="connsiteY50" fmla="*/ 302419 h 533400"/>
              <a:gd name="connsiteX51" fmla="*/ 0 w 2416968"/>
              <a:gd name="connsiteY51" fmla="*/ 271463 h 533400"/>
              <a:gd name="connsiteX52" fmla="*/ 2381 w 2416968"/>
              <a:gd name="connsiteY52" fmla="*/ 254794 h 533400"/>
              <a:gd name="connsiteX53" fmla="*/ 11906 w 2416968"/>
              <a:gd name="connsiteY53" fmla="*/ 247650 h 533400"/>
              <a:gd name="connsiteX54" fmla="*/ 28575 w 2416968"/>
              <a:gd name="connsiteY54" fmla="*/ 252413 h 533400"/>
              <a:gd name="connsiteX55" fmla="*/ 64293 w 2416968"/>
              <a:gd name="connsiteY55" fmla="*/ 269081 h 533400"/>
              <a:gd name="connsiteX56" fmla="*/ 107156 w 2416968"/>
              <a:gd name="connsiteY56" fmla="*/ 290513 h 533400"/>
              <a:gd name="connsiteX57" fmla="*/ 152400 w 2416968"/>
              <a:gd name="connsiteY57" fmla="*/ 307181 h 533400"/>
              <a:gd name="connsiteX58" fmla="*/ 204787 w 2416968"/>
              <a:gd name="connsiteY58" fmla="*/ 319088 h 533400"/>
              <a:gd name="connsiteX59" fmla="*/ 254793 w 2416968"/>
              <a:gd name="connsiteY59" fmla="*/ 323850 h 533400"/>
              <a:gd name="connsiteX60" fmla="*/ 330993 w 2416968"/>
              <a:gd name="connsiteY60" fmla="*/ 326231 h 533400"/>
              <a:gd name="connsiteX61" fmla="*/ 447675 w 2416968"/>
              <a:gd name="connsiteY61" fmla="*/ 314325 h 533400"/>
              <a:gd name="connsiteX62" fmla="*/ 516731 w 2416968"/>
              <a:gd name="connsiteY62" fmla="*/ 309563 h 533400"/>
              <a:gd name="connsiteX63" fmla="*/ 671512 w 2416968"/>
              <a:gd name="connsiteY63" fmla="*/ 288131 h 533400"/>
              <a:gd name="connsiteX64" fmla="*/ 750093 w 2416968"/>
              <a:gd name="connsiteY64" fmla="*/ 27622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416968" h="533400">
                <a:moveTo>
                  <a:pt x="750093" y="276225"/>
                </a:moveTo>
                <a:lnTo>
                  <a:pt x="895350" y="250031"/>
                </a:lnTo>
                <a:lnTo>
                  <a:pt x="1076325" y="214313"/>
                </a:lnTo>
                <a:lnTo>
                  <a:pt x="1178718" y="192881"/>
                </a:lnTo>
                <a:lnTo>
                  <a:pt x="1426368" y="178594"/>
                </a:lnTo>
                <a:lnTo>
                  <a:pt x="1488281" y="171450"/>
                </a:lnTo>
                <a:lnTo>
                  <a:pt x="1552575" y="159544"/>
                </a:lnTo>
                <a:lnTo>
                  <a:pt x="1652587" y="135731"/>
                </a:lnTo>
                <a:lnTo>
                  <a:pt x="1750218" y="109538"/>
                </a:lnTo>
                <a:lnTo>
                  <a:pt x="1826418" y="85725"/>
                </a:lnTo>
                <a:lnTo>
                  <a:pt x="1919287" y="47625"/>
                </a:lnTo>
                <a:lnTo>
                  <a:pt x="1985962" y="14288"/>
                </a:lnTo>
                <a:lnTo>
                  <a:pt x="2007393" y="0"/>
                </a:lnTo>
                <a:lnTo>
                  <a:pt x="2033587" y="4763"/>
                </a:lnTo>
                <a:lnTo>
                  <a:pt x="2105025" y="30956"/>
                </a:lnTo>
                <a:lnTo>
                  <a:pt x="2219325" y="66675"/>
                </a:lnTo>
                <a:lnTo>
                  <a:pt x="2288381" y="85725"/>
                </a:lnTo>
                <a:lnTo>
                  <a:pt x="2309812" y="92869"/>
                </a:lnTo>
                <a:lnTo>
                  <a:pt x="2350293" y="119063"/>
                </a:lnTo>
                <a:lnTo>
                  <a:pt x="2374106" y="138113"/>
                </a:lnTo>
                <a:lnTo>
                  <a:pt x="2393156" y="154781"/>
                </a:lnTo>
                <a:lnTo>
                  <a:pt x="2407443" y="173831"/>
                </a:lnTo>
                <a:lnTo>
                  <a:pt x="2414587" y="190500"/>
                </a:lnTo>
                <a:lnTo>
                  <a:pt x="2416968" y="211931"/>
                </a:lnTo>
                <a:lnTo>
                  <a:pt x="2409825" y="226219"/>
                </a:lnTo>
                <a:lnTo>
                  <a:pt x="2390775" y="245269"/>
                </a:lnTo>
                <a:lnTo>
                  <a:pt x="2347912" y="261938"/>
                </a:lnTo>
                <a:lnTo>
                  <a:pt x="2316956" y="269081"/>
                </a:lnTo>
                <a:lnTo>
                  <a:pt x="2259806" y="269081"/>
                </a:lnTo>
                <a:lnTo>
                  <a:pt x="2116931" y="269081"/>
                </a:lnTo>
                <a:lnTo>
                  <a:pt x="1993106" y="269081"/>
                </a:lnTo>
                <a:lnTo>
                  <a:pt x="1890712" y="278606"/>
                </a:lnTo>
                <a:lnTo>
                  <a:pt x="1759743" y="292894"/>
                </a:lnTo>
                <a:lnTo>
                  <a:pt x="1533525" y="321469"/>
                </a:lnTo>
                <a:lnTo>
                  <a:pt x="1331118" y="347663"/>
                </a:lnTo>
                <a:lnTo>
                  <a:pt x="1081087" y="388144"/>
                </a:lnTo>
                <a:lnTo>
                  <a:pt x="757237" y="440531"/>
                </a:lnTo>
                <a:lnTo>
                  <a:pt x="685800" y="452438"/>
                </a:lnTo>
                <a:lnTo>
                  <a:pt x="552450" y="490538"/>
                </a:lnTo>
                <a:lnTo>
                  <a:pt x="492918" y="502444"/>
                </a:lnTo>
                <a:lnTo>
                  <a:pt x="423862" y="526256"/>
                </a:lnTo>
                <a:lnTo>
                  <a:pt x="397668" y="533400"/>
                </a:lnTo>
                <a:lnTo>
                  <a:pt x="357187" y="526256"/>
                </a:lnTo>
                <a:lnTo>
                  <a:pt x="290512" y="507206"/>
                </a:lnTo>
                <a:lnTo>
                  <a:pt x="240506" y="488156"/>
                </a:lnTo>
                <a:lnTo>
                  <a:pt x="197643" y="469106"/>
                </a:lnTo>
                <a:lnTo>
                  <a:pt x="157162" y="440531"/>
                </a:lnTo>
                <a:lnTo>
                  <a:pt x="100012" y="397669"/>
                </a:lnTo>
                <a:lnTo>
                  <a:pt x="57150" y="361950"/>
                </a:lnTo>
                <a:lnTo>
                  <a:pt x="28575" y="330994"/>
                </a:lnTo>
                <a:lnTo>
                  <a:pt x="9525" y="302419"/>
                </a:lnTo>
                <a:lnTo>
                  <a:pt x="0" y="271463"/>
                </a:lnTo>
                <a:lnTo>
                  <a:pt x="2381" y="254794"/>
                </a:lnTo>
                <a:lnTo>
                  <a:pt x="11906" y="247650"/>
                </a:lnTo>
                <a:lnTo>
                  <a:pt x="28575" y="252413"/>
                </a:lnTo>
                <a:lnTo>
                  <a:pt x="64293" y="269081"/>
                </a:lnTo>
                <a:lnTo>
                  <a:pt x="107156" y="290513"/>
                </a:lnTo>
                <a:lnTo>
                  <a:pt x="152400" y="307181"/>
                </a:lnTo>
                <a:lnTo>
                  <a:pt x="204787" y="319088"/>
                </a:lnTo>
                <a:lnTo>
                  <a:pt x="254793" y="323850"/>
                </a:lnTo>
                <a:lnTo>
                  <a:pt x="330993" y="326231"/>
                </a:lnTo>
                <a:lnTo>
                  <a:pt x="447675" y="314325"/>
                </a:lnTo>
                <a:lnTo>
                  <a:pt x="516731" y="309563"/>
                </a:lnTo>
                <a:lnTo>
                  <a:pt x="671512" y="288131"/>
                </a:lnTo>
                <a:lnTo>
                  <a:pt x="750093" y="2762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C350F7C-5571-4A4D-860D-0AFEE911C9A8}"/>
              </a:ext>
            </a:extLst>
          </p:cNvPr>
          <p:cNvSpPr/>
          <p:nvPr/>
        </p:nvSpPr>
        <p:spPr>
          <a:xfrm>
            <a:off x="5935664" y="2214564"/>
            <a:ext cx="377825" cy="720725"/>
          </a:xfrm>
          <a:custGeom>
            <a:avLst/>
            <a:gdLst>
              <a:gd name="connsiteX0" fmla="*/ 133350 w 376238"/>
              <a:gd name="connsiteY0" fmla="*/ 338137 h 721518"/>
              <a:gd name="connsiteX1" fmla="*/ 64294 w 376238"/>
              <a:gd name="connsiteY1" fmla="*/ 180975 h 721518"/>
              <a:gd name="connsiteX2" fmla="*/ 0 w 376238"/>
              <a:gd name="connsiteY2" fmla="*/ 40481 h 721518"/>
              <a:gd name="connsiteX3" fmla="*/ 171450 w 376238"/>
              <a:gd name="connsiteY3" fmla="*/ 0 h 721518"/>
              <a:gd name="connsiteX4" fmla="*/ 171450 w 376238"/>
              <a:gd name="connsiteY4" fmla="*/ 57150 h 721518"/>
              <a:gd name="connsiteX5" fmla="*/ 176213 w 376238"/>
              <a:gd name="connsiteY5" fmla="*/ 78581 h 721518"/>
              <a:gd name="connsiteX6" fmla="*/ 197644 w 376238"/>
              <a:gd name="connsiteY6" fmla="*/ 107156 h 721518"/>
              <a:gd name="connsiteX7" fmla="*/ 228600 w 376238"/>
              <a:gd name="connsiteY7" fmla="*/ 130968 h 721518"/>
              <a:gd name="connsiteX8" fmla="*/ 257175 w 376238"/>
              <a:gd name="connsiteY8" fmla="*/ 157162 h 721518"/>
              <a:gd name="connsiteX9" fmla="*/ 276225 w 376238"/>
              <a:gd name="connsiteY9" fmla="*/ 178593 h 721518"/>
              <a:gd name="connsiteX10" fmla="*/ 304800 w 376238"/>
              <a:gd name="connsiteY10" fmla="*/ 221456 h 721518"/>
              <a:gd name="connsiteX11" fmla="*/ 330994 w 376238"/>
              <a:gd name="connsiteY11" fmla="*/ 266700 h 721518"/>
              <a:gd name="connsiteX12" fmla="*/ 350044 w 376238"/>
              <a:gd name="connsiteY12" fmla="*/ 319087 h 721518"/>
              <a:gd name="connsiteX13" fmla="*/ 361950 w 376238"/>
              <a:gd name="connsiteY13" fmla="*/ 359568 h 721518"/>
              <a:gd name="connsiteX14" fmla="*/ 369094 w 376238"/>
              <a:gd name="connsiteY14" fmla="*/ 411956 h 721518"/>
              <a:gd name="connsiteX15" fmla="*/ 373857 w 376238"/>
              <a:gd name="connsiteY15" fmla="*/ 452437 h 721518"/>
              <a:gd name="connsiteX16" fmla="*/ 376238 w 376238"/>
              <a:gd name="connsiteY16" fmla="*/ 531018 h 721518"/>
              <a:gd name="connsiteX17" fmla="*/ 376238 w 376238"/>
              <a:gd name="connsiteY17" fmla="*/ 704850 h 721518"/>
              <a:gd name="connsiteX18" fmla="*/ 288132 w 376238"/>
              <a:gd name="connsiteY18" fmla="*/ 721518 h 721518"/>
              <a:gd name="connsiteX19" fmla="*/ 242888 w 376238"/>
              <a:gd name="connsiteY19" fmla="*/ 607218 h 721518"/>
              <a:gd name="connsiteX20" fmla="*/ 176213 w 376238"/>
              <a:gd name="connsiteY20" fmla="*/ 440531 h 721518"/>
              <a:gd name="connsiteX21" fmla="*/ 133350 w 376238"/>
              <a:gd name="connsiteY21" fmla="*/ 338137 h 721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76238" h="721518">
                <a:moveTo>
                  <a:pt x="133350" y="338137"/>
                </a:moveTo>
                <a:lnTo>
                  <a:pt x="64294" y="180975"/>
                </a:lnTo>
                <a:lnTo>
                  <a:pt x="0" y="40481"/>
                </a:lnTo>
                <a:lnTo>
                  <a:pt x="171450" y="0"/>
                </a:lnTo>
                <a:lnTo>
                  <a:pt x="171450" y="57150"/>
                </a:lnTo>
                <a:lnTo>
                  <a:pt x="176213" y="78581"/>
                </a:lnTo>
                <a:lnTo>
                  <a:pt x="197644" y="107156"/>
                </a:lnTo>
                <a:lnTo>
                  <a:pt x="228600" y="130968"/>
                </a:lnTo>
                <a:lnTo>
                  <a:pt x="257175" y="157162"/>
                </a:lnTo>
                <a:lnTo>
                  <a:pt x="276225" y="178593"/>
                </a:lnTo>
                <a:lnTo>
                  <a:pt x="304800" y="221456"/>
                </a:lnTo>
                <a:lnTo>
                  <a:pt x="330994" y="266700"/>
                </a:lnTo>
                <a:lnTo>
                  <a:pt x="350044" y="319087"/>
                </a:lnTo>
                <a:lnTo>
                  <a:pt x="361950" y="359568"/>
                </a:lnTo>
                <a:lnTo>
                  <a:pt x="369094" y="411956"/>
                </a:lnTo>
                <a:lnTo>
                  <a:pt x="373857" y="452437"/>
                </a:lnTo>
                <a:cubicBezTo>
                  <a:pt x="374651" y="478631"/>
                  <a:pt x="375444" y="504824"/>
                  <a:pt x="376238" y="531018"/>
                </a:cubicBezTo>
                <a:lnTo>
                  <a:pt x="376238" y="704850"/>
                </a:lnTo>
                <a:lnTo>
                  <a:pt x="288132" y="721518"/>
                </a:lnTo>
                <a:lnTo>
                  <a:pt x="242888" y="607218"/>
                </a:lnTo>
                <a:lnTo>
                  <a:pt x="176213" y="440531"/>
                </a:lnTo>
                <a:lnTo>
                  <a:pt x="133350" y="3381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4CF24298-AE30-4362-943F-E7A54AD24649}"/>
              </a:ext>
            </a:extLst>
          </p:cNvPr>
          <p:cNvSpPr/>
          <p:nvPr/>
        </p:nvSpPr>
        <p:spPr>
          <a:xfrm>
            <a:off x="6781801" y="2049464"/>
            <a:ext cx="588963" cy="809625"/>
          </a:xfrm>
          <a:custGeom>
            <a:avLst/>
            <a:gdLst>
              <a:gd name="connsiteX0" fmla="*/ 383381 w 588169"/>
              <a:gd name="connsiteY0" fmla="*/ 473869 h 809625"/>
              <a:gd name="connsiteX1" fmla="*/ 509588 w 588169"/>
              <a:gd name="connsiteY1" fmla="*/ 309563 h 809625"/>
              <a:gd name="connsiteX2" fmla="*/ 533400 w 588169"/>
              <a:gd name="connsiteY2" fmla="*/ 288132 h 809625"/>
              <a:gd name="connsiteX3" fmla="*/ 550069 w 588169"/>
              <a:gd name="connsiteY3" fmla="*/ 273844 h 809625"/>
              <a:gd name="connsiteX4" fmla="*/ 576263 w 588169"/>
              <a:gd name="connsiteY4" fmla="*/ 240507 h 809625"/>
              <a:gd name="connsiteX5" fmla="*/ 585788 w 588169"/>
              <a:gd name="connsiteY5" fmla="*/ 219075 h 809625"/>
              <a:gd name="connsiteX6" fmla="*/ 588169 w 588169"/>
              <a:gd name="connsiteY6" fmla="*/ 195263 h 809625"/>
              <a:gd name="connsiteX7" fmla="*/ 583406 w 588169"/>
              <a:gd name="connsiteY7" fmla="*/ 180975 h 809625"/>
              <a:gd name="connsiteX8" fmla="*/ 561975 w 588169"/>
              <a:gd name="connsiteY8" fmla="*/ 166688 h 809625"/>
              <a:gd name="connsiteX9" fmla="*/ 521494 w 588169"/>
              <a:gd name="connsiteY9" fmla="*/ 145257 h 809625"/>
              <a:gd name="connsiteX10" fmla="*/ 461963 w 588169"/>
              <a:gd name="connsiteY10" fmla="*/ 97632 h 809625"/>
              <a:gd name="connsiteX11" fmla="*/ 402431 w 588169"/>
              <a:gd name="connsiteY11" fmla="*/ 38100 h 809625"/>
              <a:gd name="connsiteX12" fmla="*/ 359569 w 588169"/>
              <a:gd name="connsiteY12" fmla="*/ 0 h 809625"/>
              <a:gd name="connsiteX13" fmla="*/ 207169 w 588169"/>
              <a:gd name="connsiteY13" fmla="*/ 21432 h 809625"/>
              <a:gd name="connsiteX14" fmla="*/ 230981 w 588169"/>
              <a:gd name="connsiteY14" fmla="*/ 85725 h 809625"/>
              <a:gd name="connsiteX15" fmla="*/ 242888 w 588169"/>
              <a:gd name="connsiteY15" fmla="*/ 126207 h 809625"/>
              <a:gd name="connsiteX16" fmla="*/ 250031 w 588169"/>
              <a:gd name="connsiteY16" fmla="*/ 166688 h 809625"/>
              <a:gd name="connsiteX17" fmla="*/ 250031 w 588169"/>
              <a:gd name="connsiteY17" fmla="*/ 204788 h 809625"/>
              <a:gd name="connsiteX18" fmla="*/ 247650 w 588169"/>
              <a:gd name="connsiteY18" fmla="*/ 242888 h 809625"/>
              <a:gd name="connsiteX19" fmla="*/ 238125 w 588169"/>
              <a:gd name="connsiteY19" fmla="*/ 292894 h 809625"/>
              <a:gd name="connsiteX20" fmla="*/ 216694 w 588169"/>
              <a:gd name="connsiteY20" fmla="*/ 376238 h 809625"/>
              <a:gd name="connsiteX21" fmla="*/ 192881 w 588169"/>
              <a:gd name="connsiteY21" fmla="*/ 450057 h 809625"/>
              <a:gd name="connsiteX22" fmla="*/ 164306 w 588169"/>
              <a:gd name="connsiteY22" fmla="*/ 516732 h 809625"/>
              <a:gd name="connsiteX23" fmla="*/ 121444 w 588169"/>
              <a:gd name="connsiteY23" fmla="*/ 607219 h 809625"/>
              <a:gd name="connsiteX24" fmla="*/ 80963 w 588169"/>
              <a:gd name="connsiteY24" fmla="*/ 676275 h 809625"/>
              <a:gd name="connsiteX25" fmla="*/ 0 w 588169"/>
              <a:gd name="connsiteY25" fmla="*/ 809625 h 809625"/>
              <a:gd name="connsiteX26" fmla="*/ 169069 w 588169"/>
              <a:gd name="connsiteY26" fmla="*/ 759619 h 809625"/>
              <a:gd name="connsiteX27" fmla="*/ 247650 w 588169"/>
              <a:gd name="connsiteY27" fmla="*/ 650082 h 809625"/>
              <a:gd name="connsiteX28" fmla="*/ 335756 w 588169"/>
              <a:gd name="connsiteY28" fmla="*/ 535782 h 809625"/>
              <a:gd name="connsiteX29" fmla="*/ 383381 w 588169"/>
              <a:gd name="connsiteY29" fmla="*/ 473869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88169" h="809625">
                <a:moveTo>
                  <a:pt x="383381" y="473869"/>
                </a:moveTo>
                <a:lnTo>
                  <a:pt x="509588" y="309563"/>
                </a:lnTo>
                <a:lnTo>
                  <a:pt x="533400" y="288132"/>
                </a:lnTo>
                <a:lnTo>
                  <a:pt x="550069" y="273844"/>
                </a:lnTo>
                <a:lnTo>
                  <a:pt x="576263" y="240507"/>
                </a:lnTo>
                <a:lnTo>
                  <a:pt x="585788" y="219075"/>
                </a:lnTo>
                <a:lnTo>
                  <a:pt x="588169" y="195263"/>
                </a:lnTo>
                <a:lnTo>
                  <a:pt x="583406" y="180975"/>
                </a:lnTo>
                <a:lnTo>
                  <a:pt x="561975" y="166688"/>
                </a:lnTo>
                <a:lnTo>
                  <a:pt x="521494" y="145257"/>
                </a:lnTo>
                <a:lnTo>
                  <a:pt x="461963" y="97632"/>
                </a:lnTo>
                <a:lnTo>
                  <a:pt x="402431" y="38100"/>
                </a:lnTo>
                <a:lnTo>
                  <a:pt x="359569" y="0"/>
                </a:lnTo>
                <a:lnTo>
                  <a:pt x="207169" y="21432"/>
                </a:lnTo>
                <a:lnTo>
                  <a:pt x="230981" y="85725"/>
                </a:lnTo>
                <a:lnTo>
                  <a:pt x="242888" y="126207"/>
                </a:lnTo>
                <a:lnTo>
                  <a:pt x="250031" y="166688"/>
                </a:lnTo>
                <a:lnTo>
                  <a:pt x="250031" y="204788"/>
                </a:lnTo>
                <a:lnTo>
                  <a:pt x="247650" y="242888"/>
                </a:lnTo>
                <a:lnTo>
                  <a:pt x="238125" y="292894"/>
                </a:lnTo>
                <a:lnTo>
                  <a:pt x="216694" y="376238"/>
                </a:lnTo>
                <a:lnTo>
                  <a:pt x="192881" y="450057"/>
                </a:lnTo>
                <a:lnTo>
                  <a:pt x="164306" y="516732"/>
                </a:lnTo>
                <a:lnTo>
                  <a:pt x="121444" y="607219"/>
                </a:lnTo>
                <a:lnTo>
                  <a:pt x="80963" y="676275"/>
                </a:lnTo>
                <a:lnTo>
                  <a:pt x="0" y="809625"/>
                </a:lnTo>
                <a:lnTo>
                  <a:pt x="169069" y="759619"/>
                </a:lnTo>
                <a:lnTo>
                  <a:pt x="247650" y="650082"/>
                </a:lnTo>
                <a:lnTo>
                  <a:pt x="335756" y="535782"/>
                </a:lnTo>
                <a:lnTo>
                  <a:pt x="383381" y="4738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97183E7A-0EBC-41E8-8282-8817E0A9A000}"/>
              </a:ext>
            </a:extLst>
          </p:cNvPr>
          <p:cNvSpPr/>
          <p:nvPr/>
        </p:nvSpPr>
        <p:spPr>
          <a:xfrm>
            <a:off x="5584825" y="2647950"/>
            <a:ext cx="2489200" cy="2757488"/>
          </a:xfrm>
          <a:custGeom>
            <a:avLst/>
            <a:gdLst>
              <a:gd name="connsiteX0" fmla="*/ 416600 w 2489004"/>
              <a:gd name="connsiteY0" fmla="*/ 388356 h 2757322"/>
              <a:gd name="connsiteX1" fmla="*/ 307154 w 2489004"/>
              <a:gd name="connsiteY1" fmla="*/ 409539 h 2757322"/>
              <a:gd name="connsiteX2" fmla="*/ 172995 w 2489004"/>
              <a:gd name="connsiteY2" fmla="*/ 430722 h 2757322"/>
              <a:gd name="connsiteX3" fmla="*/ 10592 w 2489004"/>
              <a:gd name="connsiteY3" fmla="*/ 451905 h 2757322"/>
              <a:gd name="connsiteX4" fmla="*/ 0 w 2489004"/>
              <a:gd name="connsiteY4" fmla="*/ 321276 h 2757322"/>
              <a:gd name="connsiteX5" fmla="*/ 204770 w 2489004"/>
              <a:gd name="connsiteY5" fmla="*/ 289502 h 2757322"/>
              <a:gd name="connsiteX6" fmla="*/ 441313 w 2489004"/>
              <a:gd name="connsiteY6" fmla="*/ 250666 h 2757322"/>
              <a:gd name="connsiteX7" fmla="*/ 628430 w 2489004"/>
              <a:gd name="connsiteY7" fmla="*/ 218892 h 2757322"/>
              <a:gd name="connsiteX8" fmla="*/ 716692 w 2489004"/>
              <a:gd name="connsiteY8" fmla="*/ 201239 h 2757322"/>
              <a:gd name="connsiteX9" fmla="*/ 843790 w 2489004"/>
              <a:gd name="connsiteY9" fmla="*/ 190648 h 2757322"/>
              <a:gd name="connsiteX10" fmla="*/ 988541 w 2489004"/>
              <a:gd name="connsiteY10" fmla="*/ 172995 h 2757322"/>
              <a:gd name="connsiteX11" fmla="*/ 1097987 w 2489004"/>
              <a:gd name="connsiteY11" fmla="*/ 158873 h 2757322"/>
              <a:gd name="connsiteX12" fmla="*/ 1239207 w 2489004"/>
              <a:gd name="connsiteY12" fmla="*/ 134160 h 2757322"/>
              <a:gd name="connsiteX13" fmla="*/ 1454567 w 2489004"/>
              <a:gd name="connsiteY13" fmla="*/ 105916 h 2757322"/>
              <a:gd name="connsiteX14" fmla="*/ 1592257 w 2489004"/>
              <a:gd name="connsiteY14" fmla="*/ 95324 h 2757322"/>
              <a:gd name="connsiteX15" fmla="*/ 1751129 w 2489004"/>
              <a:gd name="connsiteY15" fmla="*/ 77671 h 2757322"/>
              <a:gd name="connsiteX16" fmla="*/ 1906471 w 2489004"/>
              <a:gd name="connsiteY16" fmla="*/ 60019 h 2757322"/>
              <a:gd name="connsiteX17" fmla="*/ 2026509 w 2489004"/>
              <a:gd name="connsiteY17" fmla="*/ 42366 h 2757322"/>
              <a:gd name="connsiteX18" fmla="*/ 2104180 w 2489004"/>
              <a:gd name="connsiteY18" fmla="*/ 21183 h 2757322"/>
              <a:gd name="connsiteX19" fmla="*/ 2174790 w 2489004"/>
              <a:gd name="connsiteY19" fmla="*/ 0 h 2757322"/>
              <a:gd name="connsiteX20" fmla="*/ 2210095 w 2489004"/>
              <a:gd name="connsiteY20" fmla="*/ 3531 h 2757322"/>
              <a:gd name="connsiteX21" fmla="*/ 2273644 w 2489004"/>
              <a:gd name="connsiteY21" fmla="*/ 17653 h 2757322"/>
              <a:gd name="connsiteX22" fmla="*/ 2340723 w 2489004"/>
              <a:gd name="connsiteY22" fmla="*/ 52958 h 2757322"/>
              <a:gd name="connsiteX23" fmla="*/ 2400742 w 2489004"/>
              <a:gd name="connsiteY23" fmla="*/ 95324 h 2757322"/>
              <a:gd name="connsiteX24" fmla="*/ 2453699 w 2489004"/>
              <a:gd name="connsiteY24" fmla="*/ 137690 h 2757322"/>
              <a:gd name="connsiteX25" fmla="*/ 2471352 w 2489004"/>
              <a:gd name="connsiteY25" fmla="*/ 158873 h 2757322"/>
              <a:gd name="connsiteX26" fmla="*/ 2481943 w 2489004"/>
              <a:gd name="connsiteY26" fmla="*/ 180056 h 2757322"/>
              <a:gd name="connsiteX27" fmla="*/ 2489004 w 2489004"/>
              <a:gd name="connsiteY27" fmla="*/ 204770 h 2757322"/>
              <a:gd name="connsiteX28" fmla="*/ 2489004 w 2489004"/>
              <a:gd name="connsiteY28" fmla="*/ 225953 h 2757322"/>
              <a:gd name="connsiteX29" fmla="*/ 2474882 w 2489004"/>
              <a:gd name="connsiteY29" fmla="*/ 261258 h 2757322"/>
              <a:gd name="connsiteX30" fmla="*/ 2453699 w 2489004"/>
              <a:gd name="connsiteY30" fmla="*/ 293032 h 2757322"/>
              <a:gd name="connsiteX31" fmla="*/ 2432516 w 2489004"/>
              <a:gd name="connsiteY31" fmla="*/ 338929 h 2757322"/>
              <a:gd name="connsiteX32" fmla="*/ 2411333 w 2489004"/>
              <a:gd name="connsiteY32" fmla="*/ 420130 h 2757322"/>
              <a:gd name="connsiteX33" fmla="*/ 2400742 w 2489004"/>
              <a:gd name="connsiteY33" fmla="*/ 490740 h 2757322"/>
              <a:gd name="connsiteX34" fmla="*/ 2390150 w 2489004"/>
              <a:gd name="connsiteY34" fmla="*/ 699040 h 2757322"/>
              <a:gd name="connsiteX35" fmla="*/ 2383089 w 2489004"/>
              <a:gd name="connsiteY35" fmla="*/ 1034438 h 2757322"/>
              <a:gd name="connsiteX36" fmla="*/ 2383089 w 2489004"/>
              <a:gd name="connsiteY36" fmla="*/ 1394549 h 2757322"/>
              <a:gd name="connsiteX37" fmla="*/ 2386620 w 2489004"/>
              <a:gd name="connsiteY37" fmla="*/ 1606379 h 2757322"/>
              <a:gd name="connsiteX38" fmla="*/ 2393681 w 2489004"/>
              <a:gd name="connsiteY38" fmla="*/ 1768782 h 2757322"/>
              <a:gd name="connsiteX39" fmla="*/ 2404272 w 2489004"/>
              <a:gd name="connsiteY39" fmla="*/ 1934716 h 2757322"/>
              <a:gd name="connsiteX40" fmla="*/ 2425455 w 2489004"/>
              <a:gd name="connsiteY40" fmla="*/ 2082997 h 2757322"/>
              <a:gd name="connsiteX41" fmla="*/ 2443108 w 2489004"/>
              <a:gd name="connsiteY41" fmla="*/ 2195973 h 2757322"/>
              <a:gd name="connsiteX42" fmla="*/ 2446638 w 2489004"/>
              <a:gd name="connsiteY42" fmla="*/ 2234808 h 2757322"/>
              <a:gd name="connsiteX43" fmla="*/ 2425455 w 2489004"/>
              <a:gd name="connsiteY43" fmla="*/ 2333662 h 2757322"/>
              <a:gd name="connsiteX44" fmla="*/ 2397211 w 2489004"/>
              <a:gd name="connsiteY44" fmla="*/ 2439577 h 2757322"/>
              <a:gd name="connsiteX45" fmla="*/ 2368967 w 2489004"/>
              <a:gd name="connsiteY45" fmla="*/ 2520779 h 2757322"/>
              <a:gd name="connsiteX46" fmla="*/ 2326601 w 2489004"/>
              <a:gd name="connsiteY46" fmla="*/ 2612572 h 2757322"/>
              <a:gd name="connsiteX47" fmla="*/ 2294827 w 2489004"/>
              <a:gd name="connsiteY47" fmla="*/ 2661999 h 2757322"/>
              <a:gd name="connsiteX48" fmla="*/ 2270113 w 2489004"/>
              <a:gd name="connsiteY48" fmla="*/ 2697304 h 2757322"/>
              <a:gd name="connsiteX49" fmla="*/ 2234808 w 2489004"/>
              <a:gd name="connsiteY49" fmla="*/ 2736139 h 2757322"/>
              <a:gd name="connsiteX50" fmla="*/ 2213625 w 2489004"/>
              <a:gd name="connsiteY50" fmla="*/ 2750261 h 2757322"/>
              <a:gd name="connsiteX51" fmla="*/ 2195973 w 2489004"/>
              <a:gd name="connsiteY51" fmla="*/ 2757322 h 2757322"/>
              <a:gd name="connsiteX52" fmla="*/ 2181851 w 2489004"/>
              <a:gd name="connsiteY52" fmla="*/ 2757322 h 2757322"/>
              <a:gd name="connsiteX53" fmla="*/ 2167729 w 2489004"/>
              <a:gd name="connsiteY53" fmla="*/ 2753792 h 2757322"/>
              <a:gd name="connsiteX54" fmla="*/ 2139485 w 2489004"/>
              <a:gd name="connsiteY54" fmla="*/ 2732609 h 2757322"/>
              <a:gd name="connsiteX55" fmla="*/ 2121832 w 2489004"/>
              <a:gd name="connsiteY55" fmla="*/ 2700834 h 2757322"/>
              <a:gd name="connsiteX56" fmla="*/ 2104180 w 2489004"/>
              <a:gd name="connsiteY56" fmla="*/ 2647877 h 2757322"/>
              <a:gd name="connsiteX57" fmla="*/ 2153607 w 2489004"/>
              <a:gd name="connsiteY57" fmla="*/ 2266583 h 2757322"/>
              <a:gd name="connsiteX58" fmla="*/ 2160668 w 2489004"/>
              <a:gd name="connsiteY58" fmla="*/ 2033570 h 2757322"/>
              <a:gd name="connsiteX59" fmla="*/ 2157137 w 2489004"/>
              <a:gd name="connsiteY59" fmla="*/ 1648745 h 2757322"/>
              <a:gd name="connsiteX60" fmla="*/ 2157137 w 2489004"/>
              <a:gd name="connsiteY60" fmla="*/ 1242737 h 2757322"/>
              <a:gd name="connsiteX61" fmla="*/ 2157137 w 2489004"/>
              <a:gd name="connsiteY61" fmla="*/ 872034 h 2757322"/>
              <a:gd name="connsiteX62" fmla="*/ 2157137 w 2489004"/>
              <a:gd name="connsiteY62" fmla="*/ 600186 h 2757322"/>
              <a:gd name="connsiteX63" fmla="*/ 2146546 w 2489004"/>
              <a:gd name="connsiteY63" fmla="*/ 377764 h 2757322"/>
              <a:gd name="connsiteX64" fmla="*/ 2139485 w 2489004"/>
              <a:gd name="connsiteY64" fmla="*/ 303624 h 2757322"/>
              <a:gd name="connsiteX65" fmla="*/ 2132424 w 2489004"/>
              <a:gd name="connsiteY65" fmla="*/ 271849 h 2757322"/>
              <a:gd name="connsiteX66" fmla="*/ 2121832 w 2489004"/>
              <a:gd name="connsiteY66" fmla="*/ 233014 h 2757322"/>
              <a:gd name="connsiteX67" fmla="*/ 2104180 w 2489004"/>
              <a:gd name="connsiteY67" fmla="*/ 215361 h 2757322"/>
              <a:gd name="connsiteX68" fmla="*/ 2065344 w 2489004"/>
              <a:gd name="connsiteY68" fmla="*/ 194178 h 2757322"/>
              <a:gd name="connsiteX69" fmla="*/ 2015917 w 2489004"/>
              <a:gd name="connsiteY69" fmla="*/ 180056 h 2757322"/>
              <a:gd name="connsiteX70" fmla="*/ 1959429 w 2489004"/>
              <a:gd name="connsiteY70" fmla="*/ 180056 h 2757322"/>
              <a:gd name="connsiteX71" fmla="*/ 1828800 w 2489004"/>
              <a:gd name="connsiteY71" fmla="*/ 190648 h 2757322"/>
              <a:gd name="connsiteX72" fmla="*/ 1574604 w 2489004"/>
              <a:gd name="connsiteY72" fmla="*/ 218892 h 2757322"/>
              <a:gd name="connsiteX73" fmla="*/ 1288634 w 2489004"/>
              <a:gd name="connsiteY73" fmla="*/ 257727 h 2757322"/>
              <a:gd name="connsiteX74" fmla="*/ 1030907 w 2489004"/>
              <a:gd name="connsiteY74" fmla="*/ 293032 h 2757322"/>
              <a:gd name="connsiteX75" fmla="*/ 812016 w 2489004"/>
              <a:gd name="connsiteY75" fmla="*/ 317746 h 2757322"/>
              <a:gd name="connsiteX76" fmla="*/ 631960 w 2489004"/>
              <a:gd name="connsiteY76" fmla="*/ 345990 h 2757322"/>
              <a:gd name="connsiteX77" fmla="*/ 416600 w 2489004"/>
              <a:gd name="connsiteY77" fmla="*/ 388356 h 2757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489004" h="2757322">
                <a:moveTo>
                  <a:pt x="416600" y="388356"/>
                </a:moveTo>
                <a:lnTo>
                  <a:pt x="307154" y="409539"/>
                </a:lnTo>
                <a:lnTo>
                  <a:pt x="172995" y="430722"/>
                </a:lnTo>
                <a:lnTo>
                  <a:pt x="10592" y="451905"/>
                </a:lnTo>
                <a:lnTo>
                  <a:pt x="0" y="321276"/>
                </a:lnTo>
                <a:lnTo>
                  <a:pt x="204770" y="289502"/>
                </a:lnTo>
                <a:lnTo>
                  <a:pt x="441313" y="250666"/>
                </a:lnTo>
                <a:lnTo>
                  <a:pt x="628430" y="218892"/>
                </a:lnTo>
                <a:lnTo>
                  <a:pt x="716692" y="201239"/>
                </a:lnTo>
                <a:lnTo>
                  <a:pt x="843790" y="190648"/>
                </a:lnTo>
                <a:lnTo>
                  <a:pt x="988541" y="172995"/>
                </a:lnTo>
                <a:lnTo>
                  <a:pt x="1097987" y="158873"/>
                </a:lnTo>
                <a:lnTo>
                  <a:pt x="1239207" y="134160"/>
                </a:lnTo>
                <a:lnTo>
                  <a:pt x="1454567" y="105916"/>
                </a:lnTo>
                <a:lnTo>
                  <a:pt x="1592257" y="95324"/>
                </a:lnTo>
                <a:lnTo>
                  <a:pt x="1751129" y="77671"/>
                </a:lnTo>
                <a:lnTo>
                  <a:pt x="1906471" y="60019"/>
                </a:lnTo>
                <a:lnTo>
                  <a:pt x="2026509" y="42366"/>
                </a:lnTo>
                <a:lnTo>
                  <a:pt x="2104180" y="21183"/>
                </a:lnTo>
                <a:lnTo>
                  <a:pt x="2174790" y="0"/>
                </a:lnTo>
                <a:lnTo>
                  <a:pt x="2210095" y="3531"/>
                </a:lnTo>
                <a:lnTo>
                  <a:pt x="2273644" y="17653"/>
                </a:lnTo>
                <a:lnTo>
                  <a:pt x="2340723" y="52958"/>
                </a:lnTo>
                <a:lnTo>
                  <a:pt x="2400742" y="95324"/>
                </a:lnTo>
                <a:lnTo>
                  <a:pt x="2453699" y="137690"/>
                </a:lnTo>
                <a:lnTo>
                  <a:pt x="2471352" y="158873"/>
                </a:lnTo>
                <a:lnTo>
                  <a:pt x="2481943" y="180056"/>
                </a:lnTo>
                <a:lnTo>
                  <a:pt x="2489004" y="204770"/>
                </a:lnTo>
                <a:lnTo>
                  <a:pt x="2489004" y="225953"/>
                </a:lnTo>
                <a:lnTo>
                  <a:pt x="2474882" y="261258"/>
                </a:lnTo>
                <a:lnTo>
                  <a:pt x="2453699" y="293032"/>
                </a:lnTo>
                <a:lnTo>
                  <a:pt x="2432516" y="338929"/>
                </a:lnTo>
                <a:lnTo>
                  <a:pt x="2411333" y="420130"/>
                </a:lnTo>
                <a:lnTo>
                  <a:pt x="2400742" y="490740"/>
                </a:lnTo>
                <a:lnTo>
                  <a:pt x="2390150" y="699040"/>
                </a:lnTo>
                <a:lnTo>
                  <a:pt x="2383089" y="1034438"/>
                </a:lnTo>
                <a:lnTo>
                  <a:pt x="2383089" y="1394549"/>
                </a:lnTo>
                <a:lnTo>
                  <a:pt x="2386620" y="1606379"/>
                </a:lnTo>
                <a:lnTo>
                  <a:pt x="2393681" y="1768782"/>
                </a:lnTo>
                <a:lnTo>
                  <a:pt x="2404272" y="1934716"/>
                </a:lnTo>
                <a:lnTo>
                  <a:pt x="2425455" y="2082997"/>
                </a:lnTo>
                <a:lnTo>
                  <a:pt x="2443108" y="2195973"/>
                </a:lnTo>
                <a:lnTo>
                  <a:pt x="2446638" y="2234808"/>
                </a:lnTo>
                <a:lnTo>
                  <a:pt x="2425455" y="2333662"/>
                </a:lnTo>
                <a:lnTo>
                  <a:pt x="2397211" y="2439577"/>
                </a:lnTo>
                <a:lnTo>
                  <a:pt x="2368967" y="2520779"/>
                </a:lnTo>
                <a:lnTo>
                  <a:pt x="2326601" y="2612572"/>
                </a:lnTo>
                <a:lnTo>
                  <a:pt x="2294827" y="2661999"/>
                </a:lnTo>
                <a:lnTo>
                  <a:pt x="2270113" y="2697304"/>
                </a:lnTo>
                <a:lnTo>
                  <a:pt x="2234808" y="2736139"/>
                </a:lnTo>
                <a:lnTo>
                  <a:pt x="2213625" y="2750261"/>
                </a:lnTo>
                <a:lnTo>
                  <a:pt x="2195973" y="2757322"/>
                </a:lnTo>
                <a:lnTo>
                  <a:pt x="2181851" y="2757322"/>
                </a:lnTo>
                <a:lnTo>
                  <a:pt x="2167729" y="2753792"/>
                </a:lnTo>
                <a:lnTo>
                  <a:pt x="2139485" y="2732609"/>
                </a:lnTo>
                <a:lnTo>
                  <a:pt x="2121832" y="2700834"/>
                </a:lnTo>
                <a:lnTo>
                  <a:pt x="2104180" y="2647877"/>
                </a:lnTo>
                <a:lnTo>
                  <a:pt x="2153607" y="2266583"/>
                </a:lnTo>
                <a:lnTo>
                  <a:pt x="2160668" y="2033570"/>
                </a:lnTo>
                <a:lnTo>
                  <a:pt x="2157137" y="1648745"/>
                </a:lnTo>
                <a:lnTo>
                  <a:pt x="2157137" y="1242737"/>
                </a:lnTo>
                <a:lnTo>
                  <a:pt x="2157137" y="872034"/>
                </a:lnTo>
                <a:lnTo>
                  <a:pt x="2157137" y="600186"/>
                </a:lnTo>
                <a:lnTo>
                  <a:pt x="2146546" y="377764"/>
                </a:lnTo>
                <a:lnTo>
                  <a:pt x="2139485" y="303624"/>
                </a:lnTo>
                <a:lnTo>
                  <a:pt x="2132424" y="271849"/>
                </a:lnTo>
                <a:lnTo>
                  <a:pt x="2121832" y="233014"/>
                </a:lnTo>
                <a:lnTo>
                  <a:pt x="2104180" y="215361"/>
                </a:lnTo>
                <a:lnTo>
                  <a:pt x="2065344" y="194178"/>
                </a:lnTo>
                <a:lnTo>
                  <a:pt x="2015917" y="180056"/>
                </a:lnTo>
                <a:lnTo>
                  <a:pt x="1959429" y="180056"/>
                </a:lnTo>
                <a:lnTo>
                  <a:pt x="1828800" y="190648"/>
                </a:lnTo>
                <a:lnTo>
                  <a:pt x="1574604" y="218892"/>
                </a:lnTo>
                <a:lnTo>
                  <a:pt x="1288634" y="257727"/>
                </a:lnTo>
                <a:lnTo>
                  <a:pt x="1030907" y="293032"/>
                </a:lnTo>
                <a:lnTo>
                  <a:pt x="812016" y="317746"/>
                </a:lnTo>
                <a:lnTo>
                  <a:pt x="631960" y="345990"/>
                </a:lnTo>
                <a:lnTo>
                  <a:pt x="416600" y="388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E5C0470B-50EA-45EB-9890-868FAA08E8DC}"/>
              </a:ext>
            </a:extLst>
          </p:cNvPr>
          <p:cNvSpPr/>
          <p:nvPr/>
        </p:nvSpPr>
        <p:spPr>
          <a:xfrm>
            <a:off x="7205663" y="4786313"/>
            <a:ext cx="552450" cy="614362"/>
          </a:xfrm>
          <a:custGeom>
            <a:avLst/>
            <a:gdLst>
              <a:gd name="connsiteX0" fmla="*/ 207168 w 552450"/>
              <a:gd name="connsiteY0" fmla="*/ 83343 h 614362"/>
              <a:gd name="connsiteX1" fmla="*/ 280987 w 552450"/>
              <a:gd name="connsiteY1" fmla="*/ 119062 h 614362"/>
              <a:gd name="connsiteX2" fmla="*/ 364331 w 552450"/>
              <a:gd name="connsiteY2" fmla="*/ 154781 h 614362"/>
              <a:gd name="connsiteX3" fmla="*/ 416718 w 552450"/>
              <a:gd name="connsiteY3" fmla="*/ 176212 h 614362"/>
              <a:gd name="connsiteX4" fmla="*/ 452437 w 552450"/>
              <a:gd name="connsiteY4" fmla="*/ 183356 h 614362"/>
              <a:gd name="connsiteX5" fmla="*/ 471487 w 552450"/>
              <a:gd name="connsiteY5" fmla="*/ 183356 h 614362"/>
              <a:gd name="connsiteX6" fmla="*/ 502443 w 552450"/>
              <a:gd name="connsiteY6" fmla="*/ 176212 h 614362"/>
              <a:gd name="connsiteX7" fmla="*/ 521493 w 552450"/>
              <a:gd name="connsiteY7" fmla="*/ 157162 h 614362"/>
              <a:gd name="connsiteX8" fmla="*/ 533400 w 552450"/>
              <a:gd name="connsiteY8" fmla="*/ 121443 h 614362"/>
              <a:gd name="connsiteX9" fmla="*/ 540543 w 552450"/>
              <a:gd name="connsiteY9" fmla="*/ 23812 h 614362"/>
              <a:gd name="connsiteX10" fmla="*/ 552450 w 552450"/>
              <a:gd name="connsiteY10" fmla="*/ 614362 h 614362"/>
              <a:gd name="connsiteX11" fmla="*/ 528637 w 552450"/>
              <a:gd name="connsiteY11" fmla="*/ 600075 h 614362"/>
              <a:gd name="connsiteX12" fmla="*/ 516731 w 552450"/>
              <a:gd name="connsiteY12" fmla="*/ 588168 h 614362"/>
              <a:gd name="connsiteX13" fmla="*/ 497681 w 552450"/>
              <a:gd name="connsiteY13" fmla="*/ 552450 h 614362"/>
              <a:gd name="connsiteX14" fmla="*/ 481012 w 552450"/>
              <a:gd name="connsiteY14" fmla="*/ 504825 h 614362"/>
              <a:gd name="connsiteX15" fmla="*/ 457200 w 552450"/>
              <a:gd name="connsiteY15" fmla="*/ 466725 h 614362"/>
              <a:gd name="connsiteX16" fmla="*/ 428625 w 552450"/>
              <a:gd name="connsiteY16" fmla="*/ 423862 h 614362"/>
              <a:gd name="connsiteX17" fmla="*/ 402431 w 552450"/>
              <a:gd name="connsiteY17" fmla="*/ 385762 h 614362"/>
              <a:gd name="connsiteX18" fmla="*/ 357187 w 552450"/>
              <a:gd name="connsiteY18" fmla="*/ 335756 h 614362"/>
              <a:gd name="connsiteX19" fmla="*/ 314325 w 552450"/>
              <a:gd name="connsiteY19" fmla="*/ 290512 h 614362"/>
              <a:gd name="connsiteX20" fmla="*/ 254793 w 552450"/>
              <a:gd name="connsiteY20" fmla="*/ 233362 h 614362"/>
              <a:gd name="connsiteX21" fmla="*/ 197643 w 552450"/>
              <a:gd name="connsiteY21" fmla="*/ 183356 h 614362"/>
              <a:gd name="connsiteX22" fmla="*/ 107156 w 552450"/>
              <a:gd name="connsiteY22" fmla="*/ 109537 h 614362"/>
              <a:gd name="connsiteX23" fmla="*/ 38100 w 552450"/>
              <a:gd name="connsiteY23" fmla="*/ 57150 h 614362"/>
              <a:gd name="connsiteX24" fmla="*/ 14287 w 552450"/>
              <a:gd name="connsiteY24" fmla="*/ 40481 h 614362"/>
              <a:gd name="connsiteX25" fmla="*/ 4762 w 552450"/>
              <a:gd name="connsiteY25" fmla="*/ 33337 h 614362"/>
              <a:gd name="connsiteX26" fmla="*/ 0 w 552450"/>
              <a:gd name="connsiteY26" fmla="*/ 26193 h 614362"/>
              <a:gd name="connsiteX27" fmla="*/ 2381 w 552450"/>
              <a:gd name="connsiteY27" fmla="*/ 9525 h 614362"/>
              <a:gd name="connsiteX28" fmla="*/ 9525 w 552450"/>
              <a:gd name="connsiteY28" fmla="*/ 0 h 614362"/>
              <a:gd name="connsiteX29" fmla="*/ 28575 w 552450"/>
              <a:gd name="connsiteY29" fmla="*/ 0 h 614362"/>
              <a:gd name="connsiteX30" fmla="*/ 64293 w 552450"/>
              <a:gd name="connsiteY30" fmla="*/ 14287 h 614362"/>
              <a:gd name="connsiteX31" fmla="*/ 207168 w 552450"/>
              <a:gd name="connsiteY31" fmla="*/ 83343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52450" h="614362">
                <a:moveTo>
                  <a:pt x="207168" y="83343"/>
                </a:moveTo>
                <a:lnTo>
                  <a:pt x="280987" y="119062"/>
                </a:lnTo>
                <a:lnTo>
                  <a:pt x="364331" y="154781"/>
                </a:lnTo>
                <a:lnTo>
                  <a:pt x="416718" y="176212"/>
                </a:lnTo>
                <a:lnTo>
                  <a:pt x="452437" y="183356"/>
                </a:lnTo>
                <a:lnTo>
                  <a:pt x="471487" y="183356"/>
                </a:lnTo>
                <a:lnTo>
                  <a:pt x="502443" y="176212"/>
                </a:lnTo>
                <a:lnTo>
                  <a:pt x="521493" y="157162"/>
                </a:lnTo>
                <a:lnTo>
                  <a:pt x="533400" y="121443"/>
                </a:lnTo>
                <a:lnTo>
                  <a:pt x="540543" y="23812"/>
                </a:lnTo>
                <a:lnTo>
                  <a:pt x="552450" y="614362"/>
                </a:lnTo>
                <a:lnTo>
                  <a:pt x="528637" y="600075"/>
                </a:lnTo>
                <a:lnTo>
                  <a:pt x="516731" y="588168"/>
                </a:lnTo>
                <a:lnTo>
                  <a:pt x="497681" y="552450"/>
                </a:lnTo>
                <a:lnTo>
                  <a:pt x="481012" y="504825"/>
                </a:lnTo>
                <a:lnTo>
                  <a:pt x="457200" y="466725"/>
                </a:lnTo>
                <a:lnTo>
                  <a:pt x="428625" y="423862"/>
                </a:lnTo>
                <a:lnTo>
                  <a:pt x="402431" y="385762"/>
                </a:lnTo>
                <a:lnTo>
                  <a:pt x="357187" y="335756"/>
                </a:lnTo>
                <a:lnTo>
                  <a:pt x="314325" y="290512"/>
                </a:lnTo>
                <a:lnTo>
                  <a:pt x="254793" y="233362"/>
                </a:lnTo>
                <a:lnTo>
                  <a:pt x="197643" y="183356"/>
                </a:lnTo>
                <a:lnTo>
                  <a:pt x="107156" y="109537"/>
                </a:lnTo>
                <a:lnTo>
                  <a:pt x="38100" y="57150"/>
                </a:lnTo>
                <a:lnTo>
                  <a:pt x="14287" y="40481"/>
                </a:lnTo>
                <a:lnTo>
                  <a:pt x="4762" y="33337"/>
                </a:lnTo>
                <a:lnTo>
                  <a:pt x="0" y="26193"/>
                </a:lnTo>
                <a:lnTo>
                  <a:pt x="2381" y="9525"/>
                </a:lnTo>
                <a:lnTo>
                  <a:pt x="9525" y="0"/>
                </a:lnTo>
                <a:lnTo>
                  <a:pt x="28575" y="0"/>
                </a:lnTo>
                <a:lnTo>
                  <a:pt x="64293" y="14287"/>
                </a:lnTo>
                <a:lnTo>
                  <a:pt x="207168" y="833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7931F7E-B410-4531-B88C-AF47C893335B}"/>
              </a:ext>
            </a:extLst>
          </p:cNvPr>
          <p:cNvSpPr/>
          <p:nvPr/>
        </p:nvSpPr>
        <p:spPr>
          <a:xfrm>
            <a:off x="6418264" y="2903539"/>
            <a:ext cx="363537" cy="1182687"/>
          </a:xfrm>
          <a:custGeom>
            <a:avLst/>
            <a:gdLst>
              <a:gd name="connsiteX0" fmla="*/ 116681 w 364331"/>
              <a:gd name="connsiteY0" fmla="*/ 864394 h 1183481"/>
              <a:gd name="connsiteX1" fmla="*/ 116681 w 364331"/>
              <a:gd name="connsiteY1" fmla="*/ 657225 h 1183481"/>
              <a:gd name="connsiteX2" fmla="*/ 116681 w 364331"/>
              <a:gd name="connsiteY2" fmla="*/ 442912 h 1183481"/>
              <a:gd name="connsiteX3" fmla="*/ 116681 w 364331"/>
              <a:gd name="connsiteY3" fmla="*/ 297656 h 1183481"/>
              <a:gd name="connsiteX4" fmla="*/ 116681 w 364331"/>
              <a:gd name="connsiteY4" fmla="*/ 257175 h 1183481"/>
              <a:gd name="connsiteX5" fmla="*/ 114300 w 364331"/>
              <a:gd name="connsiteY5" fmla="*/ 214312 h 1183481"/>
              <a:gd name="connsiteX6" fmla="*/ 107156 w 364331"/>
              <a:gd name="connsiteY6" fmla="*/ 173831 h 1183481"/>
              <a:gd name="connsiteX7" fmla="*/ 97631 w 364331"/>
              <a:gd name="connsiteY7" fmla="*/ 145256 h 1183481"/>
              <a:gd name="connsiteX8" fmla="*/ 85725 w 364331"/>
              <a:gd name="connsiteY8" fmla="*/ 116681 h 1183481"/>
              <a:gd name="connsiteX9" fmla="*/ 69056 w 364331"/>
              <a:gd name="connsiteY9" fmla="*/ 92869 h 1183481"/>
              <a:gd name="connsiteX10" fmla="*/ 50006 w 364331"/>
              <a:gd name="connsiteY10" fmla="*/ 69056 h 1183481"/>
              <a:gd name="connsiteX11" fmla="*/ 0 w 364331"/>
              <a:gd name="connsiteY11" fmla="*/ 21431 h 1183481"/>
              <a:gd name="connsiteX12" fmla="*/ 209550 w 364331"/>
              <a:gd name="connsiteY12" fmla="*/ 0 h 1183481"/>
              <a:gd name="connsiteX13" fmla="*/ 269081 w 364331"/>
              <a:gd name="connsiteY13" fmla="*/ 66675 h 1183481"/>
              <a:gd name="connsiteX14" fmla="*/ 307181 w 364331"/>
              <a:gd name="connsiteY14" fmla="*/ 109537 h 1183481"/>
              <a:gd name="connsiteX15" fmla="*/ 345281 w 364331"/>
              <a:gd name="connsiteY15" fmla="*/ 159544 h 1183481"/>
              <a:gd name="connsiteX16" fmla="*/ 364331 w 364331"/>
              <a:gd name="connsiteY16" fmla="*/ 190500 h 1183481"/>
              <a:gd name="connsiteX17" fmla="*/ 354806 w 364331"/>
              <a:gd name="connsiteY17" fmla="*/ 247650 h 1183481"/>
              <a:gd name="connsiteX18" fmla="*/ 338137 w 364331"/>
              <a:gd name="connsiteY18" fmla="*/ 357187 h 1183481"/>
              <a:gd name="connsiteX19" fmla="*/ 323850 w 364331"/>
              <a:gd name="connsiteY19" fmla="*/ 464344 h 1183481"/>
              <a:gd name="connsiteX20" fmla="*/ 319087 w 364331"/>
              <a:gd name="connsiteY20" fmla="*/ 538162 h 1183481"/>
              <a:gd name="connsiteX21" fmla="*/ 319087 w 364331"/>
              <a:gd name="connsiteY21" fmla="*/ 738187 h 1183481"/>
              <a:gd name="connsiteX22" fmla="*/ 321469 w 364331"/>
              <a:gd name="connsiteY22" fmla="*/ 1157287 h 1183481"/>
              <a:gd name="connsiteX23" fmla="*/ 116681 w 364331"/>
              <a:gd name="connsiteY23" fmla="*/ 1183481 h 1183481"/>
              <a:gd name="connsiteX24" fmla="*/ 116681 w 364331"/>
              <a:gd name="connsiteY24" fmla="*/ 864394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64331" h="1183481">
                <a:moveTo>
                  <a:pt x="116681" y="864394"/>
                </a:moveTo>
                <a:lnTo>
                  <a:pt x="116681" y="657225"/>
                </a:lnTo>
                <a:lnTo>
                  <a:pt x="116681" y="442912"/>
                </a:lnTo>
                <a:lnTo>
                  <a:pt x="116681" y="297656"/>
                </a:lnTo>
                <a:lnTo>
                  <a:pt x="116681" y="257175"/>
                </a:lnTo>
                <a:lnTo>
                  <a:pt x="114300" y="214312"/>
                </a:lnTo>
                <a:lnTo>
                  <a:pt x="107156" y="173831"/>
                </a:lnTo>
                <a:lnTo>
                  <a:pt x="97631" y="145256"/>
                </a:lnTo>
                <a:lnTo>
                  <a:pt x="85725" y="116681"/>
                </a:lnTo>
                <a:lnTo>
                  <a:pt x="69056" y="92869"/>
                </a:lnTo>
                <a:lnTo>
                  <a:pt x="50006" y="69056"/>
                </a:lnTo>
                <a:lnTo>
                  <a:pt x="0" y="21431"/>
                </a:lnTo>
                <a:lnTo>
                  <a:pt x="209550" y="0"/>
                </a:lnTo>
                <a:lnTo>
                  <a:pt x="269081" y="66675"/>
                </a:lnTo>
                <a:lnTo>
                  <a:pt x="307181" y="109537"/>
                </a:lnTo>
                <a:lnTo>
                  <a:pt x="345281" y="159544"/>
                </a:lnTo>
                <a:lnTo>
                  <a:pt x="364331" y="190500"/>
                </a:lnTo>
                <a:lnTo>
                  <a:pt x="354806" y="247650"/>
                </a:lnTo>
                <a:lnTo>
                  <a:pt x="338137" y="357187"/>
                </a:lnTo>
                <a:lnTo>
                  <a:pt x="323850" y="464344"/>
                </a:lnTo>
                <a:lnTo>
                  <a:pt x="319087" y="538162"/>
                </a:lnTo>
                <a:lnTo>
                  <a:pt x="319087" y="738187"/>
                </a:lnTo>
                <a:lnTo>
                  <a:pt x="321469" y="1157287"/>
                </a:lnTo>
                <a:lnTo>
                  <a:pt x="116681" y="1183481"/>
                </a:lnTo>
                <a:lnTo>
                  <a:pt x="116681" y="8643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7C9FFAAA-3D20-41CE-87A6-F567B42D75FD}"/>
              </a:ext>
            </a:extLst>
          </p:cNvPr>
          <p:cNvSpPr/>
          <p:nvPr/>
        </p:nvSpPr>
        <p:spPr>
          <a:xfrm>
            <a:off x="6161089" y="3924301"/>
            <a:ext cx="1260475" cy="855663"/>
          </a:xfrm>
          <a:custGeom>
            <a:avLst/>
            <a:gdLst>
              <a:gd name="connsiteX0" fmla="*/ 421481 w 1262062"/>
              <a:gd name="connsiteY0" fmla="*/ 233363 h 854869"/>
              <a:gd name="connsiteX1" fmla="*/ 290512 w 1262062"/>
              <a:gd name="connsiteY1" fmla="*/ 259556 h 854869"/>
              <a:gd name="connsiteX2" fmla="*/ 114300 w 1262062"/>
              <a:gd name="connsiteY2" fmla="*/ 300038 h 854869"/>
              <a:gd name="connsiteX3" fmla="*/ 47625 w 1262062"/>
              <a:gd name="connsiteY3" fmla="*/ 319088 h 854869"/>
              <a:gd name="connsiteX4" fmla="*/ 0 w 1262062"/>
              <a:gd name="connsiteY4" fmla="*/ 157163 h 854869"/>
              <a:gd name="connsiteX5" fmla="*/ 102394 w 1262062"/>
              <a:gd name="connsiteY5" fmla="*/ 145256 h 854869"/>
              <a:gd name="connsiteX6" fmla="*/ 200025 w 1262062"/>
              <a:gd name="connsiteY6" fmla="*/ 133350 h 854869"/>
              <a:gd name="connsiteX7" fmla="*/ 302419 w 1262062"/>
              <a:gd name="connsiteY7" fmla="*/ 119063 h 854869"/>
              <a:gd name="connsiteX8" fmla="*/ 400050 w 1262062"/>
              <a:gd name="connsiteY8" fmla="*/ 104775 h 854869"/>
              <a:gd name="connsiteX9" fmla="*/ 628650 w 1262062"/>
              <a:gd name="connsiteY9" fmla="*/ 78581 h 854869"/>
              <a:gd name="connsiteX10" fmla="*/ 700087 w 1262062"/>
              <a:gd name="connsiteY10" fmla="*/ 71438 h 854869"/>
              <a:gd name="connsiteX11" fmla="*/ 769144 w 1262062"/>
              <a:gd name="connsiteY11" fmla="*/ 61913 h 854869"/>
              <a:gd name="connsiteX12" fmla="*/ 852487 w 1262062"/>
              <a:gd name="connsiteY12" fmla="*/ 42863 h 854869"/>
              <a:gd name="connsiteX13" fmla="*/ 923925 w 1262062"/>
              <a:gd name="connsiteY13" fmla="*/ 23813 h 854869"/>
              <a:gd name="connsiteX14" fmla="*/ 988219 w 1262062"/>
              <a:gd name="connsiteY14" fmla="*/ 0 h 854869"/>
              <a:gd name="connsiteX15" fmla="*/ 1004887 w 1262062"/>
              <a:gd name="connsiteY15" fmla="*/ 0 h 854869"/>
              <a:gd name="connsiteX16" fmla="*/ 1059656 w 1262062"/>
              <a:gd name="connsiteY16" fmla="*/ 16669 h 854869"/>
              <a:gd name="connsiteX17" fmla="*/ 1116806 w 1262062"/>
              <a:gd name="connsiteY17" fmla="*/ 45244 h 854869"/>
              <a:gd name="connsiteX18" fmla="*/ 1157287 w 1262062"/>
              <a:gd name="connsiteY18" fmla="*/ 71438 h 854869"/>
              <a:gd name="connsiteX19" fmla="*/ 1197769 w 1262062"/>
              <a:gd name="connsiteY19" fmla="*/ 102394 h 854869"/>
              <a:gd name="connsiteX20" fmla="*/ 1228725 w 1262062"/>
              <a:gd name="connsiteY20" fmla="*/ 135731 h 854869"/>
              <a:gd name="connsiteX21" fmla="*/ 1245394 w 1262062"/>
              <a:gd name="connsiteY21" fmla="*/ 161925 h 854869"/>
              <a:gd name="connsiteX22" fmla="*/ 1259681 w 1262062"/>
              <a:gd name="connsiteY22" fmla="*/ 197644 h 854869"/>
              <a:gd name="connsiteX23" fmla="*/ 1262062 w 1262062"/>
              <a:gd name="connsiteY23" fmla="*/ 223838 h 854869"/>
              <a:gd name="connsiteX24" fmla="*/ 1257300 w 1262062"/>
              <a:gd name="connsiteY24" fmla="*/ 247650 h 854869"/>
              <a:gd name="connsiteX25" fmla="*/ 1238250 w 1262062"/>
              <a:gd name="connsiteY25" fmla="*/ 276225 h 854869"/>
              <a:gd name="connsiteX26" fmla="*/ 1223962 w 1262062"/>
              <a:gd name="connsiteY26" fmla="*/ 288131 h 854869"/>
              <a:gd name="connsiteX27" fmla="*/ 1204912 w 1262062"/>
              <a:gd name="connsiteY27" fmla="*/ 338138 h 854869"/>
              <a:gd name="connsiteX28" fmla="*/ 1171575 w 1262062"/>
              <a:gd name="connsiteY28" fmla="*/ 454819 h 854869"/>
              <a:gd name="connsiteX29" fmla="*/ 1131094 w 1262062"/>
              <a:gd name="connsiteY29" fmla="*/ 588169 h 854869"/>
              <a:gd name="connsiteX30" fmla="*/ 1097756 w 1262062"/>
              <a:gd name="connsiteY30" fmla="*/ 707231 h 854869"/>
              <a:gd name="connsiteX31" fmla="*/ 1085850 w 1262062"/>
              <a:gd name="connsiteY31" fmla="*/ 738188 h 854869"/>
              <a:gd name="connsiteX32" fmla="*/ 1050131 w 1262062"/>
              <a:gd name="connsiteY32" fmla="*/ 783431 h 854869"/>
              <a:gd name="connsiteX33" fmla="*/ 1009650 w 1262062"/>
              <a:gd name="connsiteY33" fmla="*/ 821531 h 854869"/>
              <a:gd name="connsiteX34" fmla="*/ 976312 w 1262062"/>
              <a:gd name="connsiteY34" fmla="*/ 847725 h 854869"/>
              <a:gd name="connsiteX35" fmla="*/ 952500 w 1262062"/>
              <a:gd name="connsiteY35" fmla="*/ 854869 h 854869"/>
              <a:gd name="connsiteX36" fmla="*/ 938212 w 1262062"/>
              <a:gd name="connsiteY36" fmla="*/ 854869 h 854869"/>
              <a:gd name="connsiteX37" fmla="*/ 926306 w 1262062"/>
              <a:gd name="connsiteY37" fmla="*/ 847725 h 854869"/>
              <a:gd name="connsiteX38" fmla="*/ 914400 w 1262062"/>
              <a:gd name="connsiteY38" fmla="*/ 823913 h 854869"/>
              <a:gd name="connsiteX39" fmla="*/ 907256 w 1262062"/>
              <a:gd name="connsiteY39" fmla="*/ 795338 h 854869"/>
              <a:gd name="connsiteX40" fmla="*/ 912019 w 1262062"/>
              <a:gd name="connsiteY40" fmla="*/ 583406 h 854869"/>
              <a:gd name="connsiteX41" fmla="*/ 923925 w 1262062"/>
              <a:gd name="connsiteY41" fmla="*/ 490538 h 854869"/>
              <a:gd name="connsiteX42" fmla="*/ 933450 w 1262062"/>
              <a:gd name="connsiteY42" fmla="*/ 309563 h 854869"/>
              <a:gd name="connsiteX43" fmla="*/ 933450 w 1262062"/>
              <a:gd name="connsiteY43" fmla="*/ 228600 h 854869"/>
              <a:gd name="connsiteX44" fmla="*/ 928687 w 1262062"/>
              <a:gd name="connsiteY44" fmla="*/ 197644 h 854869"/>
              <a:gd name="connsiteX45" fmla="*/ 919162 w 1262062"/>
              <a:gd name="connsiteY45" fmla="*/ 180975 h 854869"/>
              <a:gd name="connsiteX46" fmla="*/ 900112 w 1262062"/>
              <a:gd name="connsiteY46" fmla="*/ 173831 h 854869"/>
              <a:gd name="connsiteX47" fmla="*/ 864394 w 1262062"/>
              <a:gd name="connsiteY47" fmla="*/ 169069 h 854869"/>
              <a:gd name="connsiteX48" fmla="*/ 757237 w 1262062"/>
              <a:gd name="connsiteY48" fmla="*/ 183356 h 854869"/>
              <a:gd name="connsiteX49" fmla="*/ 531019 w 1262062"/>
              <a:gd name="connsiteY49" fmla="*/ 214313 h 854869"/>
              <a:gd name="connsiteX50" fmla="*/ 421481 w 1262062"/>
              <a:gd name="connsiteY50" fmla="*/ 233363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62062" h="854869">
                <a:moveTo>
                  <a:pt x="421481" y="233363"/>
                </a:moveTo>
                <a:lnTo>
                  <a:pt x="290512" y="259556"/>
                </a:lnTo>
                <a:lnTo>
                  <a:pt x="114300" y="300038"/>
                </a:lnTo>
                <a:lnTo>
                  <a:pt x="47625" y="319088"/>
                </a:lnTo>
                <a:lnTo>
                  <a:pt x="0" y="157163"/>
                </a:lnTo>
                <a:lnTo>
                  <a:pt x="102394" y="145256"/>
                </a:lnTo>
                <a:lnTo>
                  <a:pt x="200025" y="133350"/>
                </a:lnTo>
                <a:lnTo>
                  <a:pt x="302419" y="119063"/>
                </a:lnTo>
                <a:lnTo>
                  <a:pt x="400050" y="104775"/>
                </a:lnTo>
                <a:lnTo>
                  <a:pt x="628650" y="78581"/>
                </a:lnTo>
                <a:lnTo>
                  <a:pt x="700087" y="71438"/>
                </a:lnTo>
                <a:lnTo>
                  <a:pt x="769144" y="61913"/>
                </a:lnTo>
                <a:lnTo>
                  <a:pt x="852487" y="42863"/>
                </a:lnTo>
                <a:lnTo>
                  <a:pt x="923925" y="23813"/>
                </a:lnTo>
                <a:lnTo>
                  <a:pt x="988219" y="0"/>
                </a:lnTo>
                <a:lnTo>
                  <a:pt x="1004887" y="0"/>
                </a:lnTo>
                <a:lnTo>
                  <a:pt x="1059656" y="16669"/>
                </a:lnTo>
                <a:lnTo>
                  <a:pt x="1116806" y="45244"/>
                </a:lnTo>
                <a:lnTo>
                  <a:pt x="1157287" y="71438"/>
                </a:lnTo>
                <a:lnTo>
                  <a:pt x="1197769" y="102394"/>
                </a:lnTo>
                <a:lnTo>
                  <a:pt x="1228725" y="135731"/>
                </a:lnTo>
                <a:lnTo>
                  <a:pt x="1245394" y="161925"/>
                </a:lnTo>
                <a:lnTo>
                  <a:pt x="1259681" y="197644"/>
                </a:lnTo>
                <a:lnTo>
                  <a:pt x="1262062" y="223838"/>
                </a:lnTo>
                <a:lnTo>
                  <a:pt x="1257300" y="247650"/>
                </a:lnTo>
                <a:lnTo>
                  <a:pt x="1238250" y="276225"/>
                </a:lnTo>
                <a:lnTo>
                  <a:pt x="1223962" y="288131"/>
                </a:lnTo>
                <a:lnTo>
                  <a:pt x="1204912" y="338138"/>
                </a:lnTo>
                <a:lnTo>
                  <a:pt x="1171575" y="454819"/>
                </a:lnTo>
                <a:lnTo>
                  <a:pt x="1131094" y="588169"/>
                </a:lnTo>
                <a:lnTo>
                  <a:pt x="1097756" y="707231"/>
                </a:lnTo>
                <a:lnTo>
                  <a:pt x="1085850" y="738188"/>
                </a:lnTo>
                <a:lnTo>
                  <a:pt x="1050131" y="783431"/>
                </a:lnTo>
                <a:lnTo>
                  <a:pt x="1009650" y="821531"/>
                </a:lnTo>
                <a:lnTo>
                  <a:pt x="976312" y="847725"/>
                </a:lnTo>
                <a:lnTo>
                  <a:pt x="952500" y="854869"/>
                </a:lnTo>
                <a:lnTo>
                  <a:pt x="938212" y="854869"/>
                </a:lnTo>
                <a:lnTo>
                  <a:pt x="926306" y="847725"/>
                </a:lnTo>
                <a:lnTo>
                  <a:pt x="914400" y="823913"/>
                </a:lnTo>
                <a:lnTo>
                  <a:pt x="907256" y="795338"/>
                </a:lnTo>
                <a:lnTo>
                  <a:pt x="912019" y="583406"/>
                </a:lnTo>
                <a:lnTo>
                  <a:pt x="923925" y="490538"/>
                </a:lnTo>
                <a:lnTo>
                  <a:pt x="933450" y="309563"/>
                </a:lnTo>
                <a:lnTo>
                  <a:pt x="933450" y="228600"/>
                </a:lnTo>
                <a:lnTo>
                  <a:pt x="928687" y="197644"/>
                </a:lnTo>
                <a:lnTo>
                  <a:pt x="919162" y="180975"/>
                </a:lnTo>
                <a:lnTo>
                  <a:pt x="900112" y="173831"/>
                </a:lnTo>
                <a:lnTo>
                  <a:pt x="864394" y="169069"/>
                </a:lnTo>
                <a:lnTo>
                  <a:pt x="757237" y="183356"/>
                </a:lnTo>
                <a:lnTo>
                  <a:pt x="531019" y="214313"/>
                </a:lnTo>
                <a:lnTo>
                  <a:pt x="421481" y="2333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8AE3C43A-24BA-4421-B58A-9E0F4F3A03F1}"/>
              </a:ext>
            </a:extLst>
          </p:cNvPr>
          <p:cNvSpPr/>
          <p:nvPr/>
        </p:nvSpPr>
        <p:spPr>
          <a:xfrm>
            <a:off x="6253163" y="4522789"/>
            <a:ext cx="857250" cy="230187"/>
          </a:xfrm>
          <a:custGeom>
            <a:avLst/>
            <a:gdLst>
              <a:gd name="connsiteX0" fmla="*/ 431006 w 857250"/>
              <a:gd name="connsiteY0" fmla="*/ 35719 h 230981"/>
              <a:gd name="connsiteX1" fmla="*/ 326231 w 857250"/>
              <a:gd name="connsiteY1" fmla="*/ 47625 h 230981"/>
              <a:gd name="connsiteX2" fmla="*/ 219075 w 857250"/>
              <a:gd name="connsiteY2" fmla="*/ 64294 h 230981"/>
              <a:gd name="connsiteX3" fmla="*/ 0 w 857250"/>
              <a:gd name="connsiteY3" fmla="*/ 100012 h 230981"/>
              <a:gd name="connsiteX4" fmla="*/ 33337 w 857250"/>
              <a:gd name="connsiteY4" fmla="*/ 230981 h 230981"/>
              <a:gd name="connsiteX5" fmla="*/ 259556 w 857250"/>
              <a:gd name="connsiteY5" fmla="*/ 204787 h 230981"/>
              <a:gd name="connsiteX6" fmla="*/ 454818 w 857250"/>
              <a:gd name="connsiteY6" fmla="*/ 180975 h 230981"/>
              <a:gd name="connsiteX7" fmla="*/ 661987 w 857250"/>
              <a:gd name="connsiteY7" fmla="*/ 157162 h 230981"/>
              <a:gd name="connsiteX8" fmla="*/ 711993 w 857250"/>
              <a:gd name="connsiteY8" fmla="*/ 159544 h 230981"/>
              <a:gd name="connsiteX9" fmla="*/ 757237 w 857250"/>
              <a:gd name="connsiteY9" fmla="*/ 169069 h 230981"/>
              <a:gd name="connsiteX10" fmla="*/ 800100 w 857250"/>
              <a:gd name="connsiteY10" fmla="*/ 188119 h 230981"/>
              <a:gd name="connsiteX11" fmla="*/ 857250 w 857250"/>
              <a:gd name="connsiteY11" fmla="*/ 211931 h 230981"/>
              <a:gd name="connsiteX12" fmla="*/ 857250 w 857250"/>
              <a:gd name="connsiteY12" fmla="*/ 0 h 230981"/>
              <a:gd name="connsiteX13" fmla="*/ 754856 w 857250"/>
              <a:gd name="connsiteY13" fmla="*/ 4762 h 230981"/>
              <a:gd name="connsiteX14" fmla="*/ 638175 w 857250"/>
              <a:gd name="connsiteY14" fmla="*/ 11906 h 230981"/>
              <a:gd name="connsiteX15" fmla="*/ 431006 w 857250"/>
              <a:gd name="connsiteY15" fmla="*/ 35719 h 2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7250" h="230981">
                <a:moveTo>
                  <a:pt x="431006" y="35719"/>
                </a:moveTo>
                <a:lnTo>
                  <a:pt x="326231" y="47625"/>
                </a:lnTo>
                <a:lnTo>
                  <a:pt x="219075" y="64294"/>
                </a:lnTo>
                <a:lnTo>
                  <a:pt x="0" y="100012"/>
                </a:lnTo>
                <a:lnTo>
                  <a:pt x="33337" y="230981"/>
                </a:lnTo>
                <a:lnTo>
                  <a:pt x="259556" y="204787"/>
                </a:lnTo>
                <a:lnTo>
                  <a:pt x="454818" y="180975"/>
                </a:lnTo>
                <a:lnTo>
                  <a:pt x="661987" y="157162"/>
                </a:lnTo>
                <a:lnTo>
                  <a:pt x="711993" y="159544"/>
                </a:lnTo>
                <a:lnTo>
                  <a:pt x="757237" y="169069"/>
                </a:lnTo>
                <a:lnTo>
                  <a:pt x="800100" y="188119"/>
                </a:lnTo>
                <a:lnTo>
                  <a:pt x="857250" y="211931"/>
                </a:lnTo>
                <a:lnTo>
                  <a:pt x="857250" y="0"/>
                </a:lnTo>
                <a:lnTo>
                  <a:pt x="754856" y="4762"/>
                </a:lnTo>
                <a:lnTo>
                  <a:pt x="638175" y="11906"/>
                </a:lnTo>
                <a:lnTo>
                  <a:pt x="431006" y="35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F8CF32AB-07EB-437A-92A9-40E15A005DF8}"/>
              </a:ext>
            </a:extLst>
          </p:cNvPr>
          <p:cNvSpPr/>
          <p:nvPr/>
        </p:nvSpPr>
        <p:spPr>
          <a:xfrm>
            <a:off x="3722689" y="3319464"/>
            <a:ext cx="1285875" cy="1404937"/>
          </a:xfrm>
          <a:custGeom>
            <a:avLst/>
            <a:gdLst>
              <a:gd name="connsiteX0" fmla="*/ 785812 w 1285875"/>
              <a:gd name="connsiteY0" fmla="*/ 497681 h 1404937"/>
              <a:gd name="connsiteX1" fmla="*/ 833437 w 1285875"/>
              <a:gd name="connsiteY1" fmla="*/ 357187 h 1404937"/>
              <a:gd name="connsiteX2" fmla="*/ 847725 w 1285875"/>
              <a:gd name="connsiteY2" fmla="*/ 309562 h 1404937"/>
              <a:gd name="connsiteX3" fmla="*/ 847725 w 1285875"/>
              <a:gd name="connsiteY3" fmla="*/ 292893 h 1404937"/>
              <a:gd name="connsiteX4" fmla="*/ 840581 w 1285875"/>
              <a:gd name="connsiteY4" fmla="*/ 276225 h 1404937"/>
              <a:gd name="connsiteX5" fmla="*/ 833437 w 1285875"/>
              <a:gd name="connsiteY5" fmla="*/ 264318 h 1404937"/>
              <a:gd name="connsiteX6" fmla="*/ 826294 w 1285875"/>
              <a:gd name="connsiteY6" fmla="*/ 259556 h 1404937"/>
              <a:gd name="connsiteX7" fmla="*/ 807244 w 1285875"/>
              <a:gd name="connsiteY7" fmla="*/ 250031 h 1404937"/>
              <a:gd name="connsiteX8" fmla="*/ 783431 w 1285875"/>
              <a:gd name="connsiteY8" fmla="*/ 252412 h 1404937"/>
              <a:gd name="connsiteX9" fmla="*/ 750094 w 1285875"/>
              <a:gd name="connsiteY9" fmla="*/ 261937 h 1404937"/>
              <a:gd name="connsiteX10" fmla="*/ 671512 w 1285875"/>
              <a:gd name="connsiteY10" fmla="*/ 300037 h 1404937"/>
              <a:gd name="connsiteX11" fmla="*/ 571500 w 1285875"/>
              <a:gd name="connsiteY11" fmla="*/ 352425 h 1404937"/>
              <a:gd name="connsiteX12" fmla="*/ 483394 w 1285875"/>
              <a:gd name="connsiteY12" fmla="*/ 407193 h 1404937"/>
              <a:gd name="connsiteX13" fmla="*/ 404812 w 1285875"/>
              <a:gd name="connsiteY13" fmla="*/ 459581 h 1404937"/>
              <a:gd name="connsiteX14" fmla="*/ 330994 w 1285875"/>
              <a:gd name="connsiteY14" fmla="*/ 521493 h 1404937"/>
              <a:gd name="connsiteX15" fmla="*/ 309562 w 1285875"/>
              <a:gd name="connsiteY15" fmla="*/ 535781 h 1404937"/>
              <a:gd name="connsiteX16" fmla="*/ 290512 w 1285875"/>
              <a:gd name="connsiteY16" fmla="*/ 535781 h 1404937"/>
              <a:gd name="connsiteX17" fmla="*/ 259556 w 1285875"/>
              <a:gd name="connsiteY17" fmla="*/ 528637 h 1404937"/>
              <a:gd name="connsiteX18" fmla="*/ 216694 w 1285875"/>
              <a:gd name="connsiteY18" fmla="*/ 507206 h 1404937"/>
              <a:gd name="connsiteX19" fmla="*/ 176212 w 1285875"/>
              <a:gd name="connsiteY19" fmla="*/ 481012 h 1404937"/>
              <a:gd name="connsiteX20" fmla="*/ 121444 w 1285875"/>
              <a:gd name="connsiteY20" fmla="*/ 433387 h 1404937"/>
              <a:gd name="connsiteX21" fmla="*/ 69056 w 1285875"/>
              <a:gd name="connsiteY21" fmla="*/ 378618 h 1404937"/>
              <a:gd name="connsiteX22" fmla="*/ 35719 w 1285875"/>
              <a:gd name="connsiteY22" fmla="*/ 338137 h 1404937"/>
              <a:gd name="connsiteX23" fmla="*/ 11906 w 1285875"/>
              <a:gd name="connsiteY23" fmla="*/ 290512 h 1404937"/>
              <a:gd name="connsiteX24" fmla="*/ 0 w 1285875"/>
              <a:gd name="connsiteY24" fmla="*/ 245268 h 1404937"/>
              <a:gd name="connsiteX25" fmla="*/ 2381 w 1285875"/>
              <a:gd name="connsiteY25" fmla="*/ 221456 h 1404937"/>
              <a:gd name="connsiteX26" fmla="*/ 4762 w 1285875"/>
              <a:gd name="connsiteY26" fmla="*/ 202406 h 1404937"/>
              <a:gd name="connsiteX27" fmla="*/ 16669 w 1285875"/>
              <a:gd name="connsiteY27" fmla="*/ 180975 h 1404937"/>
              <a:gd name="connsiteX28" fmla="*/ 26194 w 1285875"/>
              <a:gd name="connsiteY28" fmla="*/ 173831 h 1404937"/>
              <a:gd name="connsiteX29" fmla="*/ 42862 w 1285875"/>
              <a:gd name="connsiteY29" fmla="*/ 173831 h 1404937"/>
              <a:gd name="connsiteX30" fmla="*/ 64294 w 1285875"/>
              <a:gd name="connsiteY30" fmla="*/ 190500 h 1404937"/>
              <a:gd name="connsiteX31" fmla="*/ 95250 w 1285875"/>
              <a:gd name="connsiteY31" fmla="*/ 233362 h 1404937"/>
              <a:gd name="connsiteX32" fmla="*/ 109537 w 1285875"/>
              <a:gd name="connsiteY32" fmla="*/ 257175 h 1404937"/>
              <a:gd name="connsiteX33" fmla="*/ 121444 w 1285875"/>
              <a:gd name="connsiteY33" fmla="*/ 269081 h 1404937"/>
              <a:gd name="connsiteX34" fmla="*/ 142875 w 1285875"/>
              <a:gd name="connsiteY34" fmla="*/ 276225 h 1404937"/>
              <a:gd name="connsiteX35" fmla="*/ 197644 w 1285875"/>
              <a:gd name="connsiteY35" fmla="*/ 283368 h 1404937"/>
              <a:gd name="connsiteX36" fmla="*/ 233362 w 1285875"/>
              <a:gd name="connsiteY36" fmla="*/ 283368 h 1404937"/>
              <a:gd name="connsiteX37" fmla="*/ 271462 w 1285875"/>
              <a:gd name="connsiteY37" fmla="*/ 278606 h 1404937"/>
              <a:gd name="connsiteX38" fmla="*/ 333375 w 1285875"/>
              <a:gd name="connsiteY38" fmla="*/ 261937 h 1404937"/>
              <a:gd name="connsiteX39" fmla="*/ 404812 w 1285875"/>
              <a:gd name="connsiteY39" fmla="*/ 233362 h 1404937"/>
              <a:gd name="connsiteX40" fmla="*/ 559594 w 1285875"/>
              <a:gd name="connsiteY40" fmla="*/ 166687 h 1404937"/>
              <a:gd name="connsiteX41" fmla="*/ 692944 w 1285875"/>
              <a:gd name="connsiteY41" fmla="*/ 107156 h 1404937"/>
              <a:gd name="connsiteX42" fmla="*/ 790575 w 1285875"/>
              <a:gd name="connsiteY42" fmla="*/ 59531 h 1404937"/>
              <a:gd name="connsiteX43" fmla="*/ 842962 w 1285875"/>
              <a:gd name="connsiteY43" fmla="*/ 26193 h 1404937"/>
              <a:gd name="connsiteX44" fmla="*/ 885825 w 1285875"/>
              <a:gd name="connsiteY44" fmla="*/ 0 h 1404937"/>
              <a:gd name="connsiteX45" fmla="*/ 909637 w 1285875"/>
              <a:gd name="connsiteY45" fmla="*/ 2381 h 1404937"/>
              <a:gd name="connsiteX46" fmla="*/ 962025 w 1285875"/>
              <a:gd name="connsiteY46" fmla="*/ 16668 h 1404937"/>
              <a:gd name="connsiteX47" fmla="*/ 1021556 w 1285875"/>
              <a:gd name="connsiteY47" fmla="*/ 45243 h 1404937"/>
              <a:gd name="connsiteX48" fmla="*/ 1090612 w 1285875"/>
              <a:gd name="connsiteY48" fmla="*/ 90487 h 1404937"/>
              <a:gd name="connsiteX49" fmla="*/ 1188244 w 1285875"/>
              <a:gd name="connsiteY49" fmla="*/ 161925 h 1404937"/>
              <a:gd name="connsiteX50" fmla="*/ 1221581 w 1285875"/>
              <a:gd name="connsiteY50" fmla="*/ 190500 h 1404937"/>
              <a:gd name="connsiteX51" fmla="*/ 1240631 w 1285875"/>
              <a:gd name="connsiteY51" fmla="*/ 209550 h 1404937"/>
              <a:gd name="connsiteX52" fmla="*/ 1245394 w 1285875"/>
              <a:gd name="connsiteY52" fmla="*/ 221456 h 1404937"/>
              <a:gd name="connsiteX53" fmla="*/ 1245394 w 1285875"/>
              <a:gd name="connsiteY53" fmla="*/ 233362 h 1404937"/>
              <a:gd name="connsiteX54" fmla="*/ 1238250 w 1285875"/>
              <a:gd name="connsiteY54" fmla="*/ 247650 h 1404937"/>
              <a:gd name="connsiteX55" fmla="*/ 1214437 w 1285875"/>
              <a:gd name="connsiteY55" fmla="*/ 271462 h 1404937"/>
              <a:gd name="connsiteX56" fmla="*/ 1183481 w 1285875"/>
              <a:gd name="connsiteY56" fmla="*/ 290512 h 1404937"/>
              <a:gd name="connsiteX57" fmla="*/ 1152525 w 1285875"/>
              <a:gd name="connsiteY57" fmla="*/ 319087 h 1404937"/>
              <a:gd name="connsiteX58" fmla="*/ 1078706 w 1285875"/>
              <a:gd name="connsiteY58" fmla="*/ 402431 h 1404937"/>
              <a:gd name="connsiteX59" fmla="*/ 966787 w 1285875"/>
              <a:gd name="connsiteY59" fmla="*/ 557212 h 1404937"/>
              <a:gd name="connsiteX60" fmla="*/ 873919 w 1285875"/>
              <a:gd name="connsiteY60" fmla="*/ 695325 h 1404937"/>
              <a:gd name="connsiteX61" fmla="*/ 835819 w 1285875"/>
              <a:gd name="connsiteY61" fmla="*/ 750093 h 1404937"/>
              <a:gd name="connsiteX62" fmla="*/ 819150 w 1285875"/>
              <a:gd name="connsiteY62" fmla="*/ 778668 h 1404937"/>
              <a:gd name="connsiteX63" fmla="*/ 809625 w 1285875"/>
              <a:gd name="connsiteY63" fmla="*/ 809625 h 1404937"/>
              <a:gd name="connsiteX64" fmla="*/ 809625 w 1285875"/>
              <a:gd name="connsiteY64" fmla="*/ 835818 h 1404937"/>
              <a:gd name="connsiteX65" fmla="*/ 821531 w 1285875"/>
              <a:gd name="connsiteY65" fmla="*/ 864393 h 1404937"/>
              <a:gd name="connsiteX66" fmla="*/ 847725 w 1285875"/>
              <a:gd name="connsiteY66" fmla="*/ 892968 h 1404937"/>
              <a:gd name="connsiteX67" fmla="*/ 871537 w 1285875"/>
              <a:gd name="connsiteY67" fmla="*/ 912018 h 1404937"/>
              <a:gd name="connsiteX68" fmla="*/ 952500 w 1285875"/>
              <a:gd name="connsiteY68" fmla="*/ 964406 h 1404937"/>
              <a:gd name="connsiteX69" fmla="*/ 1033462 w 1285875"/>
              <a:gd name="connsiteY69" fmla="*/ 1023937 h 1404937"/>
              <a:gd name="connsiteX70" fmla="*/ 1123950 w 1285875"/>
              <a:gd name="connsiteY70" fmla="*/ 1097756 h 1404937"/>
              <a:gd name="connsiteX71" fmla="*/ 1185862 w 1285875"/>
              <a:gd name="connsiteY71" fmla="*/ 1157287 h 1404937"/>
              <a:gd name="connsiteX72" fmla="*/ 1240631 w 1285875"/>
              <a:gd name="connsiteY72" fmla="*/ 1226343 h 1404937"/>
              <a:gd name="connsiteX73" fmla="*/ 1269206 w 1285875"/>
              <a:gd name="connsiteY73" fmla="*/ 1281112 h 1404937"/>
              <a:gd name="connsiteX74" fmla="*/ 1283494 w 1285875"/>
              <a:gd name="connsiteY74" fmla="*/ 1326356 h 1404937"/>
              <a:gd name="connsiteX75" fmla="*/ 1285875 w 1285875"/>
              <a:gd name="connsiteY75" fmla="*/ 1350168 h 1404937"/>
              <a:gd name="connsiteX76" fmla="*/ 1278731 w 1285875"/>
              <a:gd name="connsiteY76" fmla="*/ 1378743 h 1404937"/>
              <a:gd name="connsiteX77" fmla="*/ 1266825 w 1285875"/>
              <a:gd name="connsiteY77" fmla="*/ 1390650 h 1404937"/>
              <a:gd name="connsiteX78" fmla="*/ 1252537 w 1285875"/>
              <a:gd name="connsiteY78" fmla="*/ 1397793 h 1404937"/>
              <a:gd name="connsiteX79" fmla="*/ 1212056 w 1285875"/>
              <a:gd name="connsiteY79" fmla="*/ 1404937 h 1404937"/>
              <a:gd name="connsiteX80" fmla="*/ 871537 w 1285875"/>
              <a:gd name="connsiteY80" fmla="*/ 1181100 h 1404937"/>
              <a:gd name="connsiteX81" fmla="*/ 845344 w 1285875"/>
              <a:gd name="connsiteY81" fmla="*/ 1116806 h 1404937"/>
              <a:gd name="connsiteX82" fmla="*/ 821531 w 1285875"/>
              <a:gd name="connsiteY82" fmla="*/ 1076325 h 1404937"/>
              <a:gd name="connsiteX83" fmla="*/ 785812 w 1285875"/>
              <a:gd name="connsiteY83" fmla="*/ 1023937 h 1404937"/>
              <a:gd name="connsiteX84" fmla="*/ 745331 w 1285875"/>
              <a:gd name="connsiteY84" fmla="*/ 971550 h 1404937"/>
              <a:gd name="connsiteX85" fmla="*/ 716756 w 1285875"/>
              <a:gd name="connsiteY85" fmla="*/ 940593 h 1404937"/>
              <a:gd name="connsiteX86" fmla="*/ 697706 w 1285875"/>
              <a:gd name="connsiteY86" fmla="*/ 926306 h 1404937"/>
              <a:gd name="connsiteX87" fmla="*/ 685800 w 1285875"/>
              <a:gd name="connsiteY87" fmla="*/ 912018 h 1404937"/>
              <a:gd name="connsiteX88" fmla="*/ 673894 w 1285875"/>
              <a:gd name="connsiteY88" fmla="*/ 897731 h 1404937"/>
              <a:gd name="connsiteX89" fmla="*/ 664369 w 1285875"/>
              <a:gd name="connsiteY89" fmla="*/ 869156 h 1404937"/>
              <a:gd name="connsiteX90" fmla="*/ 664369 w 1285875"/>
              <a:gd name="connsiteY90" fmla="*/ 847725 h 1404937"/>
              <a:gd name="connsiteX91" fmla="*/ 666750 w 1285875"/>
              <a:gd name="connsiteY91" fmla="*/ 826293 h 1404937"/>
              <a:gd name="connsiteX92" fmla="*/ 676275 w 1285875"/>
              <a:gd name="connsiteY92" fmla="*/ 800100 h 1404937"/>
              <a:gd name="connsiteX93" fmla="*/ 688181 w 1285875"/>
              <a:gd name="connsiteY93" fmla="*/ 785812 h 1404937"/>
              <a:gd name="connsiteX94" fmla="*/ 695325 w 1285875"/>
              <a:gd name="connsiteY94" fmla="*/ 769143 h 1404937"/>
              <a:gd name="connsiteX95" fmla="*/ 726281 w 1285875"/>
              <a:gd name="connsiteY95" fmla="*/ 676275 h 1404937"/>
              <a:gd name="connsiteX96" fmla="*/ 785812 w 1285875"/>
              <a:gd name="connsiteY96" fmla="*/ 497681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285875" h="1404937">
                <a:moveTo>
                  <a:pt x="785812" y="497681"/>
                </a:moveTo>
                <a:lnTo>
                  <a:pt x="833437" y="357187"/>
                </a:lnTo>
                <a:lnTo>
                  <a:pt x="847725" y="309562"/>
                </a:lnTo>
                <a:lnTo>
                  <a:pt x="847725" y="292893"/>
                </a:lnTo>
                <a:lnTo>
                  <a:pt x="840581" y="276225"/>
                </a:lnTo>
                <a:lnTo>
                  <a:pt x="833437" y="264318"/>
                </a:lnTo>
                <a:lnTo>
                  <a:pt x="826294" y="259556"/>
                </a:lnTo>
                <a:lnTo>
                  <a:pt x="807244" y="250031"/>
                </a:lnTo>
                <a:lnTo>
                  <a:pt x="783431" y="252412"/>
                </a:lnTo>
                <a:lnTo>
                  <a:pt x="750094" y="261937"/>
                </a:lnTo>
                <a:lnTo>
                  <a:pt x="671512" y="300037"/>
                </a:lnTo>
                <a:lnTo>
                  <a:pt x="571500" y="352425"/>
                </a:lnTo>
                <a:lnTo>
                  <a:pt x="483394" y="407193"/>
                </a:lnTo>
                <a:lnTo>
                  <a:pt x="404812" y="459581"/>
                </a:lnTo>
                <a:lnTo>
                  <a:pt x="330994" y="521493"/>
                </a:lnTo>
                <a:lnTo>
                  <a:pt x="309562" y="535781"/>
                </a:lnTo>
                <a:lnTo>
                  <a:pt x="290512" y="535781"/>
                </a:lnTo>
                <a:lnTo>
                  <a:pt x="259556" y="528637"/>
                </a:lnTo>
                <a:lnTo>
                  <a:pt x="216694" y="507206"/>
                </a:lnTo>
                <a:lnTo>
                  <a:pt x="176212" y="481012"/>
                </a:lnTo>
                <a:lnTo>
                  <a:pt x="121444" y="433387"/>
                </a:lnTo>
                <a:lnTo>
                  <a:pt x="69056" y="378618"/>
                </a:lnTo>
                <a:lnTo>
                  <a:pt x="35719" y="338137"/>
                </a:lnTo>
                <a:lnTo>
                  <a:pt x="11906" y="290512"/>
                </a:lnTo>
                <a:lnTo>
                  <a:pt x="0" y="245268"/>
                </a:lnTo>
                <a:lnTo>
                  <a:pt x="2381" y="221456"/>
                </a:lnTo>
                <a:lnTo>
                  <a:pt x="4762" y="202406"/>
                </a:lnTo>
                <a:lnTo>
                  <a:pt x="16669" y="180975"/>
                </a:lnTo>
                <a:lnTo>
                  <a:pt x="26194" y="173831"/>
                </a:lnTo>
                <a:lnTo>
                  <a:pt x="42862" y="173831"/>
                </a:lnTo>
                <a:lnTo>
                  <a:pt x="64294" y="190500"/>
                </a:lnTo>
                <a:lnTo>
                  <a:pt x="95250" y="233362"/>
                </a:lnTo>
                <a:lnTo>
                  <a:pt x="109537" y="257175"/>
                </a:lnTo>
                <a:lnTo>
                  <a:pt x="121444" y="269081"/>
                </a:lnTo>
                <a:lnTo>
                  <a:pt x="142875" y="276225"/>
                </a:lnTo>
                <a:lnTo>
                  <a:pt x="197644" y="283368"/>
                </a:lnTo>
                <a:lnTo>
                  <a:pt x="233362" y="283368"/>
                </a:lnTo>
                <a:lnTo>
                  <a:pt x="271462" y="278606"/>
                </a:lnTo>
                <a:lnTo>
                  <a:pt x="333375" y="261937"/>
                </a:lnTo>
                <a:lnTo>
                  <a:pt x="404812" y="233362"/>
                </a:lnTo>
                <a:lnTo>
                  <a:pt x="559594" y="166687"/>
                </a:lnTo>
                <a:lnTo>
                  <a:pt x="692944" y="107156"/>
                </a:lnTo>
                <a:lnTo>
                  <a:pt x="790575" y="59531"/>
                </a:lnTo>
                <a:lnTo>
                  <a:pt x="842962" y="26193"/>
                </a:lnTo>
                <a:lnTo>
                  <a:pt x="885825" y="0"/>
                </a:lnTo>
                <a:lnTo>
                  <a:pt x="909637" y="2381"/>
                </a:lnTo>
                <a:lnTo>
                  <a:pt x="962025" y="16668"/>
                </a:lnTo>
                <a:lnTo>
                  <a:pt x="1021556" y="45243"/>
                </a:lnTo>
                <a:lnTo>
                  <a:pt x="1090612" y="90487"/>
                </a:lnTo>
                <a:lnTo>
                  <a:pt x="1188244" y="161925"/>
                </a:lnTo>
                <a:lnTo>
                  <a:pt x="1221581" y="190500"/>
                </a:lnTo>
                <a:lnTo>
                  <a:pt x="1240631" y="209550"/>
                </a:lnTo>
                <a:lnTo>
                  <a:pt x="1245394" y="221456"/>
                </a:lnTo>
                <a:lnTo>
                  <a:pt x="1245394" y="233362"/>
                </a:lnTo>
                <a:lnTo>
                  <a:pt x="1238250" y="247650"/>
                </a:lnTo>
                <a:lnTo>
                  <a:pt x="1214437" y="271462"/>
                </a:lnTo>
                <a:lnTo>
                  <a:pt x="1183481" y="290512"/>
                </a:lnTo>
                <a:lnTo>
                  <a:pt x="1152525" y="319087"/>
                </a:lnTo>
                <a:lnTo>
                  <a:pt x="1078706" y="402431"/>
                </a:lnTo>
                <a:lnTo>
                  <a:pt x="966787" y="557212"/>
                </a:lnTo>
                <a:lnTo>
                  <a:pt x="873919" y="695325"/>
                </a:lnTo>
                <a:lnTo>
                  <a:pt x="835819" y="750093"/>
                </a:lnTo>
                <a:lnTo>
                  <a:pt x="819150" y="778668"/>
                </a:lnTo>
                <a:lnTo>
                  <a:pt x="809625" y="809625"/>
                </a:lnTo>
                <a:lnTo>
                  <a:pt x="809625" y="835818"/>
                </a:lnTo>
                <a:lnTo>
                  <a:pt x="821531" y="864393"/>
                </a:lnTo>
                <a:lnTo>
                  <a:pt x="847725" y="892968"/>
                </a:lnTo>
                <a:lnTo>
                  <a:pt x="871537" y="912018"/>
                </a:lnTo>
                <a:lnTo>
                  <a:pt x="952500" y="964406"/>
                </a:lnTo>
                <a:lnTo>
                  <a:pt x="1033462" y="1023937"/>
                </a:lnTo>
                <a:lnTo>
                  <a:pt x="1123950" y="1097756"/>
                </a:lnTo>
                <a:lnTo>
                  <a:pt x="1185862" y="1157287"/>
                </a:lnTo>
                <a:lnTo>
                  <a:pt x="1240631" y="1226343"/>
                </a:lnTo>
                <a:lnTo>
                  <a:pt x="1269206" y="1281112"/>
                </a:lnTo>
                <a:lnTo>
                  <a:pt x="1283494" y="1326356"/>
                </a:lnTo>
                <a:lnTo>
                  <a:pt x="1285875" y="1350168"/>
                </a:lnTo>
                <a:lnTo>
                  <a:pt x="1278731" y="1378743"/>
                </a:lnTo>
                <a:lnTo>
                  <a:pt x="1266825" y="1390650"/>
                </a:lnTo>
                <a:lnTo>
                  <a:pt x="1252537" y="1397793"/>
                </a:lnTo>
                <a:lnTo>
                  <a:pt x="1212056" y="1404937"/>
                </a:lnTo>
                <a:lnTo>
                  <a:pt x="871537" y="1181100"/>
                </a:lnTo>
                <a:lnTo>
                  <a:pt x="845344" y="1116806"/>
                </a:lnTo>
                <a:lnTo>
                  <a:pt x="821531" y="1076325"/>
                </a:lnTo>
                <a:lnTo>
                  <a:pt x="785812" y="1023937"/>
                </a:lnTo>
                <a:lnTo>
                  <a:pt x="745331" y="971550"/>
                </a:lnTo>
                <a:lnTo>
                  <a:pt x="716756" y="940593"/>
                </a:lnTo>
                <a:lnTo>
                  <a:pt x="697706" y="926306"/>
                </a:lnTo>
                <a:lnTo>
                  <a:pt x="685800" y="912018"/>
                </a:lnTo>
                <a:lnTo>
                  <a:pt x="673894" y="897731"/>
                </a:lnTo>
                <a:lnTo>
                  <a:pt x="664369" y="869156"/>
                </a:lnTo>
                <a:lnTo>
                  <a:pt x="664369" y="847725"/>
                </a:lnTo>
                <a:lnTo>
                  <a:pt x="666750" y="826293"/>
                </a:lnTo>
                <a:lnTo>
                  <a:pt x="676275" y="800100"/>
                </a:lnTo>
                <a:lnTo>
                  <a:pt x="688181" y="785812"/>
                </a:lnTo>
                <a:lnTo>
                  <a:pt x="695325" y="769143"/>
                </a:lnTo>
                <a:lnTo>
                  <a:pt x="726281" y="676275"/>
                </a:lnTo>
                <a:lnTo>
                  <a:pt x="785812" y="4976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56663456-7114-422F-AA31-E869C6CDF79D}"/>
              </a:ext>
            </a:extLst>
          </p:cNvPr>
          <p:cNvSpPr/>
          <p:nvPr/>
        </p:nvSpPr>
        <p:spPr>
          <a:xfrm>
            <a:off x="3776663" y="4443414"/>
            <a:ext cx="1219200" cy="612775"/>
          </a:xfrm>
          <a:custGeom>
            <a:avLst/>
            <a:gdLst>
              <a:gd name="connsiteX0" fmla="*/ 526256 w 1219200"/>
              <a:gd name="connsiteY0" fmla="*/ 300037 h 611981"/>
              <a:gd name="connsiteX1" fmla="*/ 595312 w 1219200"/>
              <a:gd name="connsiteY1" fmla="*/ 254793 h 611981"/>
              <a:gd name="connsiteX2" fmla="*/ 659606 w 1219200"/>
              <a:gd name="connsiteY2" fmla="*/ 209550 h 611981"/>
              <a:gd name="connsiteX3" fmla="*/ 709612 w 1219200"/>
              <a:gd name="connsiteY3" fmla="*/ 173831 h 611981"/>
              <a:gd name="connsiteX4" fmla="*/ 757237 w 1219200"/>
              <a:gd name="connsiteY4" fmla="*/ 138112 h 611981"/>
              <a:gd name="connsiteX5" fmla="*/ 797718 w 1219200"/>
              <a:gd name="connsiteY5" fmla="*/ 97631 h 611981"/>
              <a:gd name="connsiteX6" fmla="*/ 812006 w 1219200"/>
              <a:gd name="connsiteY6" fmla="*/ 78581 h 611981"/>
              <a:gd name="connsiteX7" fmla="*/ 816768 w 1219200"/>
              <a:gd name="connsiteY7" fmla="*/ 61912 h 611981"/>
              <a:gd name="connsiteX8" fmla="*/ 814387 w 1219200"/>
              <a:gd name="connsiteY8" fmla="*/ 50006 h 611981"/>
              <a:gd name="connsiteX9" fmla="*/ 797718 w 1219200"/>
              <a:gd name="connsiteY9" fmla="*/ 0 h 611981"/>
              <a:gd name="connsiteX10" fmla="*/ 1219200 w 1219200"/>
              <a:gd name="connsiteY10" fmla="*/ 254793 h 611981"/>
              <a:gd name="connsiteX11" fmla="*/ 1197768 w 1219200"/>
              <a:gd name="connsiteY11" fmla="*/ 269081 h 611981"/>
              <a:gd name="connsiteX12" fmla="*/ 1171575 w 1219200"/>
              <a:gd name="connsiteY12" fmla="*/ 276225 h 611981"/>
              <a:gd name="connsiteX13" fmla="*/ 1152525 w 1219200"/>
              <a:gd name="connsiteY13" fmla="*/ 278606 h 611981"/>
              <a:gd name="connsiteX14" fmla="*/ 1090612 w 1219200"/>
              <a:gd name="connsiteY14" fmla="*/ 283368 h 611981"/>
              <a:gd name="connsiteX15" fmla="*/ 1026318 w 1219200"/>
              <a:gd name="connsiteY15" fmla="*/ 288131 h 611981"/>
              <a:gd name="connsiteX16" fmla="*/ 962025 w 1219200"/>
              <a:gd name="connsiteY16" fmla="*/ 297656 h 611981"/>
              <a:gd name="connsiteX17" fmla="*/ 876300 w 1219200"/>
              <a:gd name="connsiteY17" fmla="*/ 316706 h 611981"/>
              <a:gd name="connsiteX18" fmla="*/ 778668 w 1219200"/>
              <a:gd name="connsiteY18" fmla="*/ 345281 h 611981"/>
              <a:gd name="connsiteX19" fmla="*/ 652462 w 1219200"/>
              <a:gd name="connsiteY19" fmla="*/ 388143 h 611981"/>
              <a:gd name="connsiteX20" fmla="*/ 502443 w 1219200"/>
              <a:gd name="connsiteY20" fmla="*/ 440531 h 611981"/>
              <a:gd name="connsiteX21" fmla="*/ 388143 w 1219200"/>
              <a:gd name="connsiteY21" fmla="*/ 488156 h 611981"/>
              <a:gd name="connsiteX22" fmla="*/ 121443 w 1219200"/>
              <a:gd name="connsiteY22" fmla="*/ 611981 h 611981"/>
              <a:gd name="connsiteX23" fmla="*/ 0 w 1219200"/>
              <a:gd name="connsiteY23" fmla="*/ 571500 h 611981"/>
              <a:gd name="connsiteX24" fmla="*/ 2381 w 1219200"/>
              <a:gd name="connsiteY24" fmla="*/ 550068 h 611981"/>
              <a:gd name="connsiteX25" fmla="*/ 7143 w 1219200"/>
              <a:gd name="connsiteY25" fmla="*/ 535781 h 611981"/>
              <a:gd name="connsiteX26" fmla="*/ 19050 w 1219200"/>
              <a:gd name="connsiteY26" fmla="*/ 526256 h 611981"/>
              <a:gd name="connsiteX27" fmla="*/ 71437 w 1219200"/>
              <a:gd name="connsiteY27" fmla="*/ 507206 h 611981"/>
              <a:gd name="connsiteX28" fmla="*/ 197643 w 1219200"/>
              <a:gd name="connsiteY28" fmla="*/ 457200 h 611981"/>
              <a:gd name="connsiteX29" fmla="*/ 347662 w 1219200"/>
              <a:gd name="connsiteY29" fmla="*/ 392906 h 611981"/>
              <a:gd name="connsiteX30" fmla="*/ 526256 w 1219200"/>
              <a:gd name="connsiteY30" fmla="*/ 300037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219200" h="611981">
                <a:moveTo>
                  <a:pt x="526256" y="300037"/>
                </a:moveTo>
                <a:lnTo>
                  <a:pt x="595312" y="254793"/>
                </a:lnTo>
                <a:lnTo>
                  <a:pt x="659606" y="209550"/>
                </a:lnTo>
                <a:lnTo>
                  <a:pt x="709612" y="173831"/>
                </a:lnTo>
                <a:lnTo>
                  <a:pt x="757237" y="138112"/>
                </a:lnTo>
                <a:lnTo>
                  <a:pt x="797718" y="97631"/>
                </a:lnTo>
                <a:lnTo>
                  <a:pt x="812006" y="78581"/>
                </a:lnTo>
                <a:lnTo>
                  <a:pt x="816768" y="61912"/>
                </a:lnTo>
                <a:lnTo>
                  <a:pt x="814387" y="50006"/>
                </a:lnTo>
                <a:lnTo>
                  <a:pt x="797718" y="0"/>
                </a:lnTo>
                <a:lnTo>
                  <a:pt x="1219200" y="254793"/>
                </a:lnTo>
                <a:lnTo>
                  <a:pt x="1197768" y="269081"/>
                </a:lnTo>
                <a:lnTo>
                  <a:pt x="1171575" y="276225"/>
                </a:lnTo>
                <a:lnTo>
                  <a:pt x="1152525" y="278606"/>
                </a:lnTo>
                <a:lnTo>
                  <a:pt x="1090612" y="283368"/>
                </a:lnTo>
                <a:lnTo>
                  <a:pt x="1026318" y="288131"/>
                </a:lnTo>
                <a:lnTo>
                  <a:pt x="962025" y="297656"/>
                </a:lnTo>
                <a:lnTo>
                  <a:pt x="876300" y="316706"/>
                </a:lnTo>
                <a:lnTo>
                  <a:pt x="778668" y="345281"/>
                </a:lnTo>
                <a:lnTo>
                  <a:pt x="652462" y="388143"/>
                </a:lnTo>
                <a:lnTo>
                  <a:pt x="502443" y="440531"/>
                </a:lnTo>
                <a:lnTo>
                  <a:pt x="388143" y="488156"/>
                </a:lnTo>
                <a:lnTo>
                  <a:pt x="121443" y="611981"/>
                </a:lnTo>
                <a:lnTo>
                  <a:pt x="0" y="571500"/>
                </a:lnTo>
                <a:lnTo>
                  <a:pt x="2381" y="550068"/>
                </a:lnTo>
                <a:lnTo>
                  <a:pt x="7143" y="535781"/>
                </a:lnTo>
                <a:lnTo>
                  <a:pt x="19050" y="526256"/>
                </a:lnTo>
                <a:lnTo>
                  <a:pt x="71437" y="507206"/>
                </a:lnTo>
                <a:lnTo>
                  <a:pt x="197643" y="457200"/>
                </a:lnTo>
                <a:lnTo>
                  <a:pt x="347662" y="392906"/>
                </a:lnTo>
                <a:lnTo>
                  <a:pt x="526256" y="3000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DDFA9B2-943E-4E91-89E0-D4A50816DFB5}"/>
              </a:ext>
            </a:extLst>
          </p:cNvPr>
          <p:cNvSpPr/>
          <p:nvPr/>
        </p:nvSpPr>
        <p:spPr>
          <a:xfrm>
            <a:off x="3778250" y="4975226"/>
            <a:ext cx="4579938" cy="955675"/>
          </a:xfrm>
          <a:custGeom>
            <a:avLst/>
            <a:gdLst>
              <a:gd name="connsiteX0" fmla="*/ 1675778 w 4579464"/>
              <a:gd name="connsiteY0" fmla="*/ 261258 h 955455"/>
              <a:gd name="connsiteX1" fmla="*/ 1459308 w 4579464"/>
              <a:gd name="connsiteY1" fmla="*/ 209006 h 955455"/>
              <a:gd name="connsiteX2" fmla="*/ 1283892 w 4579464"/>
              <a:gd name="connsiteY2" fmla="*/ 167951 h 955455"/>
              <a:gd name="connsiteX3" fmla="*/ 1119673 w 4579464"/>
              <a:gd name="connsiteY3" fmla="*/ 130629 h 955455"/>
              <a:gd name="connsiteX4" fmla="*/ 933061 w 4579464"/>
              <a:gd name="connsiteY4" fmla="*/ 93307 h 955455"/>
              <a:gd name="connsiteX5" fmla="*/ 809897 w 4579464"/>
              <a:gd name="connsiteY5" fmla="*/ 70913 h 955455"/>
              <a:gd name="connsiteX6" fmla="*/ 727788 w 4579464"/>
              <a:gd name="connsiteY6" fmla="*/ 59716 h 955455"/>
              <a:gd name="connsiteX7" fmla="*/ 548640 w 4579464"/>
              <a:gd name="connsiteY7" fmla="*/ 41055 h 955455"/>
              <a:gd name="connsiteX8" fmla="*/ 339634 w 4579464"/>
              <a:gd name="connsiteY8" fmla="*/ 22394 h 955455"/>
              <a:gd name="connsiteX9" fmla="*/ 227667 w 4579464"/>
              <a:gd name="connsiteY9" fmla="*/ 11197 h 955455"/>
              <a:gd name="connsiteX10" fmla="*/ 14929 w 4579464"/>
              <a:gd name="connsiteY10" fmla="*/ 0 h 955455"/>
              <a:gd name="connsiteX11" fmla="*/ 0 w 4579464"/>
              <a:gd name="connsiteY11" fmla="*/ 33591 h 955455"/>
              <a:gd name="connsiteX12" fmla="*/ 0 w 4579464"/>
              <a:gd name="connsiteY12" fmla="*/ 52252 h 955455"/>
              <a:gd name="connsiteX13" fmla="*/ 7464 w 4579464"/>
              <a:gd name="connsiteY13" fmla="*/ 97039 h 955455"/>
              <a:gd name="connsiteX14" fmla="*/ 37322 w 4579464"/>
              <a:gd name="connsiteY14" fmla="*/ 164219 h 955455"/>
              <a:gd name="connsiteX15" fmla="*/ 63448 w 4579464"/>
              <a:gd name="connsiteY15" fmla="*/ 201542 h 955455"/>
              <a:gd name="connsiteX16" fmla="*/ 70913 w 4579464"/>
              <a:gd name="connsiteY16" fmla="*/ 209006 h 955455"/>
              <a:gd name="connsiteX17" fmla="*/ 111967 w 4579464"/>
              <a:gd name="connsiteY17" fmla="*/ 220203 h 955455"/>
              <a:gd name="connsiteX18" fmla="*/ 126896 w 4579464"/>
              <a:gd name="connsiteY18" fmla="*/ 220203 h 955455"/>
              <a:gd name="connsiteX19" fmla="*/ 156754 w 4579464"/>
              <a:gd name="connsiteY19" fmla="*/ 216471 h 955455"/>
              <a:gd name="connsiteX20" fmla="*/ 186612 w 4579464"/>
              <a:gd name="connsiteY20" fmla="*/ 197809 h 955455"/>
              <a:gd name="connsiteX21" fmla="*/ 212738 w 4579464"/>
              <a:gd name="connsiteY21" fmla="*/ 190345 h 955455"/>
              <a:gd name="connsiteX22" fmla="*/ 264989 w 4579464"/>
              <a:gd name="connsiteY22" fmla="*/ 175416 h 955455"/>
              <a:gd name="connsiteX23" fmla="*/ 358295 w 4579464"/>
              <a:gd name="connsiteY23" fmla="*/ 167951 h 955455"/>
              <a:gd name="connsiteX24" fmla="*/ 432940 w 4579464"/>
              <a:gd name="connsiteY24" fmla="*/ 167951 h 955455"/>
              <a:gd name="connsiteX25" fmla="*/ 600891 w 4579464"/>
              <a:gd name="connsiteY25" fmla="*/ 182880 h 955455"/>
              <a:gd name="connsiteX26" fmla="*/ 794968 w 4579464"/>
              <a:gd name="connsiteY26" fmla="*/ 205274 h 955455"/>
              <a:gd name="connsiteX27" fmla="*/ 974116 w 4579464"/>
              <a:gd name="connsiteY27" fmla="*/ 238864 h 955455"/>
              <a:gd name="connsiteX28" fmla="*/ 1201783 w 4579464"/>
              <a:gd name="connsiteY28" fmla="*/ 287383 h 955455"/>
              <a:gd name="connsiteX29" fmla="*/ 1492898 w 4579464"/>
              <a:gd name="connsiteY29" fmla="*/ 369493 h 955455"/>
              <a:gd name="connsiteX30" fmla="*/ 1724297 w 4579464"/>
              <a:gd name="connsiteY30" fmla="*/ 447870 h 955455"/>
              <a:gd name="connsiteX31" fmla="*/ 2063931 w 4579464"/>
              <a:gd name="connsiteY31" fmla="*/ 559837 h 955455"/>
              <a:gd name="connsiteX32" fmla="*/ 2328921 w 4579464"/>
              <a:gd name="connsiteY32" fmla="*/ 649411 h 955455"/>
              <a:gd name="connsiteX33" fmla="*/ 2657358 w 4579464"/>
              <a:gd name="connsiteY33" fmla="*/ 757646 h 955455"/>
              <a:gd name="connsiteX34" fmla="*/ 2929812 w 4579464"/>
              <a:gd name="connsiteY34" fmla="*/ 847220 h 955455"/>
              <a:gd name="connsiteX35" fmla="*/ 3220927 w 4579464"/>
              <a:gd name="connsiteY35" fmla="*/ 947991 h 955455"/>
              <a:gd name="connsiteX36" fmla="*/ 3254517 w 4579464"/>
              <a:gd name="connsiteY36" fmla="*/ 955455 h 955455"/>
              <a:gd name="connsiteX37" fmla="*/ 3347824 w 4579464"/>
              <a:gd name="connsiteY37" fmla="*/ 951723 h 955455"/>
              <a:gd name="connsiteX38" fmla="*/ 3515775 w 4579464"/>
              <a:gd name="connsiteY38" fmla="*/ 936794 h 955455"/>
              <a:gd name="connsiteX39" fmla="*/ 3683726 w 4579464"/>
              <a:gd name="connsiteY39" fmla="*/ 914400 h 955455"/>
              <a:gd name="connsiteX40" fmla="*/ 3806890 w 4579464"/>
              <a:gd name="connsiteY40" fmla="*/ 892007 h 955455"/>
              <a:gd name="connsiteX41" fmla="*/ 4056950 w 4579464"/>
              <a:gd name="connsiteY41" fmla="*/ 836023 h 955455"/>
              <a:gd name="connsiteX42" fmla="*/ 4359262 w 4579464"/>
              <a:gd name="connsiteY42" fmla="*/ 761378 h 955455"/>
              <a:gd name="connsiteX43" fmla="*/ 4512284 w 4579464"/>
              <a:gd name="connsiteY43" fmla="*/ 724056 h 955455"/>
              <a:gd name="connsiteX44" fmla="*/ 4557071 w 4579464"/>
              <a:gd name="connsiteY44" fmla="*/ 709127 h 955455"/>
              <a:gd name="connsiteX45" fmla="*/ 4568268 w 4579464"/>
              <a:gd name="connsiteY45" fmla="*/ 701662 h 955455"/>
              <a:gd name="connsiteX46" fmla="*/ 4575732 w 4579464"/>
              <a:gd name="connsiteY46" fmla="*/ 686734 h 955455"/>
              <a:gd name="connsiteX47" fmla="*/ 4579464 w 4579464"/>
              <a:gd name="connsiteY47" fmla="*/ 668072 h 955455"/>
              <a:gd name="connsiteX48" fmla="*/ 4575732 w 4579464"/>
              <a:gd name="connsiteY48" fmla="*/ 653143 h 955455"/>
              <a:gd name="connsiteX49" fmla="*/ 4560803 w 4579464"/>
              <a:gd name="connsiteY49" fmla="*/ 645679 h 955455"/>
              <a:gd name="connsiteX50" fmla="*/ 4512284 w 4579464"/>
              <a:gd name="connsiteY50" fmla="*/ 641947 h 955455"/>
              <a:gd name="connsiteX51" fmla="*/ 4321939 w 4579464"/>
              <a:gd name="connsiteY51" fmla="*/ 641947 h 955455"/>
              <a:gd name="connsiteX52" fmla="*/ 4042021 w 4579464"/>
              <a:gd name="connsiteY52" fmla="*/ 638214 h 955455"/>
              <a:gd name="connsiteX53" fmla="*/ 3769567 w 4579464"/>
              <a:gd name="connsiteY53" fmla="*/ 630750 h 955455"/>
              <a:gd name="connsiteX54" fmla="*/ 3519507 w 4579464"/>
              <a:gd name="connsiteY54" fmla="*/ 623285 h 955455"/>
              <a:gd name="connsiteX55" fmla="*/ 3261982 w 4579464"/>
              <a:gd name="connsiteY55" fmla="*/ 608356 h 955455"/>
              <a:gd name="connsiteX56" fmla="*/ 3004457 w 4579464"/>
              <a:gd name="connsiteY56" fmla="*/ 574766 h 955455"/>
              <a:gd name="connsiteX57" fmla="*/ 2732003 w 4579464"/>
              <a:gd name="connsiteY57" fmla="*/ 522515 h 955455"/>
              <a:gd name="connsiteX58" fmla="*/ 2425959 w 4579464"/>
              <a:gd name="connsiteY58" fmla="*/ 451602 h 955455"/>
              <a:gd name="connsiteX59" fmla="*/ 2034073 w 4579464"/>
              <a:gd name="connsiteY59" fmla="*/ 354564 h 955455"/>
              <a:gd name="connsiteX60" fmla="*/ 1675778 w 4579464"/>
              <a:gd name="connsiteY60" fmla="*/ 261258 h 95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579464" h="955455">
                <a:moveTo>
                  <a:pt x="1675778" y="261258"/>
                </a:moveTo>
                <a:lnTo>
                  <a:pt x="1459308" y="209006"/>
                </a:lnTo>
                <a:lnTo>
                  <a:pt x="1283892" y="167951"/>
                </a:lnTo>
                <a:lnTo>
                  <a:pt x="1119673" y="130629"/>
                </a:lnTo>
                <a:lnTo>
                  <a:pt x="933061" y="93307"/>
                </a:lnTo>
                <a:lnTo>
                  <a:pt x="809897" y="70913"/>
                </a:lnTo>
                <a:lnTo>
                  <a:pt x="727788" y="59716"/>
                </a:lnTo>
                <a:lnTo>
                  <a:pt x="548640" y="41055"/>
                </a:lnTo>
                <a:lnTo>
                  <a:pt x="339634" y="22394"/>
                </a:lnTo>
                <a:lnTo>
                  <a:pt x="227667" y="11197"/>
                </a:lnTo>
                <a:lnTo>
                  <a:pt x="14929" y="0"/>
                </a:lnTo>
                <a:lnTo>
                  <a:pt x="0" y="33591"/>
                </a:lnTo>
                <a:lnTo>
                  <a:pt x="0" y="52252"/>
                </a:lnTo>
                <a:lnTo>
                  <a:pt x="7464" y="97039"/>
                </a:lnTo>
                <a:lnTo>
                  <a:pt x="37322" y="164219"/>
                </a:lnTo>
                <a:lnTo>
                  <a:pt x="63448" y="201542"/>
                </a:lnTo>
                <a:lnTo>
                  <a:pt x="70913" y="209006"/>
                </a:lnTo>
                <a:lnTo>
                  <a:pt x="111967" y="220203"/>
                </a:lnTo>
                <a:lnTo>
                  <a:pt x="126896" y="220203"/>
                </a:lnTo>
                <a:lnTo>
                  <a:pt x="156754" y="216471"/>
                </a:lnTo>
                <a:lnTo>
                  <a:pt x="186612" y="197809"/>
                </a:lnTo>
                <a:lnTo>
                  <a:pt x="212738" y="190345"/>
                </a:lnTo>
                <a:lnTo>
                  <a:pt x="264989" y="175416"/>
                </a:lnTo>
                <a:lnTo>
                  <a:pt x="358295" y="167951"/>
                </a:lnTo>
                <a:lnTo>
                  <a:pt x="432940" y="167951"/>
                </a:lnTo>
                <a:lnTo>
                  <a:pt x="600891" y="182880"/>
                </a:lnTo>
                <a:lnTo>
                  <a:pt x="794968" y="205274"/>
                </a:lnTo>
                <a:lnTo>
                  <a:pt x="974116" y="238864"/>
                </a:lnTo>
                <a:lnTo>
                  <a:pt x="1201783" y="287383"/>
                </a:lnTo>
                <a:lnTo>
                  <a:pt x="1492898" y="369493"/>
                </a:lnTo>
                <a:lnTo>
                  <a:pt x="1724297" y="447870"/>
                </a:lnTo>
                <a:lnTo>
                  <a:pt x="2063931" y="559837"/>
                </a:lnTo>
                <a:lnTo>
                  <a:pt x="2328921" y="649411"/>
                </a:lnTo>
                <a:lnTo>
                  <a:pt x="2657358" y="757646"/>
                </a:lnTo>
                <a:lnTo>
                  <a:pt x="2929812" y="847220"/>
                </a:lnTo>
                <a:lnTo>
                  <a:pt x="3220927" y="947991"/>
                </a:lnTo>
                <a:lnTo>
                  <a:pt x="3254517" y="955455"/>
                </a:lnTo>
                <a:lnTo>
                  <a:pt x="3347824" y="951723"/>
                </a:lnTo>
                <a:lnTo>
                  <a:pt x="3515775" y="936794"/>
                </a:lnTo>
                <a:lnTo>
                  <a:pt x="3683726" y="914400"/>
                </a:lnTo>
                <a:lnTo>
                  <a:pt x="3806890" y="892007"/>
                </a:lnTo>
                <a:lnTo>
                  <a:pt x="4056950" y="836023"/>
                </a:lnTo>
                <a:lnTo>
                  <a:pt x="4359262" y="761378"/>
                </a:lnTo>
                <a:lnTo>
                  <a:pt x="4512284" y="724056"/>
                </a:lnTo>
                <a:lnTo>
                  <a:pt x="4557071" y="709127"/>
                </a:lnTo>
                <a:lnTo>
                  <a:pt x="4568268" y="701662"/>
                </a:lnTo>
                <a:lnTo>
                  <a:pt x="4575732" y="686734"/>
                </a:lnTo>
                <a:lnTo>
                  <a:pt x="4579464" y="668072"/>
                </a:lnTo>
                <a:lnTo>
                  <a:pt x="4575732" y="653143"/>
                </a:lnTo>
                <a:lnTo>
                  <a:pt x="4560803" y="645679"/>
                </a:lnTo>
                <a:lnTo>
                  <a:pt x="4512284" y="641947"/>
                </a:lnTo>
                <a:lnTo>
                  <a:pt x="4321939" y="641947"/>
                </a:lnTo>
                <a:lnTo>
                  <a:pt x="4042021" y="638214"/>
                </a:lnTo>
                <a:lnTo>
                  <a:pt x="3769567" y="630750"/>
                </a:lnTo>
                <a:lnTo>
                  <a:pt x="3519507" y="623285"/>
                </a:lnTo>
                <a:lnTo>
                  <a:pt x="3261982" y="608356"/>
                </a:lnTo>
                <a:lnTo>
                  <a:pt x="3004457" y="574766"/>
                </a:lnTo>
                <a:lnTo>
                  <a:pt x="2732003" y="522515"/>
                </a:lnTo>
                <a:lnTo>
                  <a:pt x="2425959" y="451602"/>
                </a:lnTo>
                <a:lnTo>
                  <a:pt x="2034073" y="354564"/>
                </a:lnTo>
                <a:lnTo>
                  <a:pt x="1675778" y="26125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9AA93DAB-BADB-4D8E-8786-60C046FB3597}"/>
              </a:ext>
            </a:extLst>
          </p:cNvPr>
          <p:cNvGrpSpPr/>
          <p:nvPr/>
        </p:nvGrpSpPr>
        <p:grpSpPr>
          <a:xfrm>
            <a:off x="3722689" y="1347789"/>
            <a:ext cx="4635499" cy="4583112"/>
            <a:chOff x="3722689" y="1347789"/>
            <a:chExt cx="4635499" cy="4583112"/>
          </a:xfrm>
        </p:grpSpPr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DA7512A6-AB46-4DD3-8732-EA5A5A713A61}"/>
                </a:ext>
              </a:extLst>
            </p:cNvPr>
            <p:cNvSpPr/>
            <p:nvPr/>
          </p:nvSpPr>
          <p:spPr>
            <a:xfrm>
              <a:off x="6276975" y="1347789"/>
              <a:ext cx="592138" cy="738187"/>
            </a:xfrm>
            <a:custGeom>
              <a:avLst/>
              <a:gdLst>
                <a:gd name="connsiteX0" fmla="*/ 257175 w 592931"/>
                <a:gd name="connsiteY0" fmla="*/ 442912 h 738187"/>
                <a:gd name="connsiteX1" fmla="*/ 257175 w 592931"/>
                <a:gd name="connsiteY1" fmla="*/ 342900 h 738187"/>
                <a:gd name="connsiteX2" fmla="*/ 259556 w 592931"/>
                <a:gd name="connsiteY2" fmla="*/ 321468 h 738187"/>
                <a:gd name="connsiteX3" fmla="*/ 264319 w 592931"/>
                <a:gd name="connsiteY3" fmla="*/ 292893 h 738187"/>
                <a:gd name="connsiteX4" fmla="*/ 264319 w 592931"/>
                <a:gd name="connsiteY4" fmla="*/ 273843 h 738187"/>
                <a:gd name="connsiteX5" fmla="*/ 259556 w 592931"/>
                <a:gd name="connsiteY5" fmla="*/ 240506 h 738187"/>
                <a:gd name="connsiteX6" fmla="*/ 247650 w 592931"/>
                <a:gd name="connsiteY6" fmla="*/ 204787 h 738187"/>
                <a:gd name="connsiteX7" fmla="*/ 230981 w 592931"/>
                <a:gd name="connsiteY7" fmla="*/ 176212 h 738187"/>
                <a:gd name="connsiteX8" fmla="*/ 204788 w 592931"/>
                <a:gd name="connsiteY8" fmla="*/ 150018 h 738187"/>
                <a:gd name="connsiteX9" fmla="*/ 178594 w 592931"/>
                <a:gd name="connsiteY9" fmla="*/ 135731 h 738187"/>
                <a:gd name="connsiteX10" fmla="*/ 138113 w 592931"/>
                <a:gd name="connsiteY10" fmla="*/ 119062 h 738187"/>
                <a:gd name="connsiteX11" fmla="*/ 73819 w 592931"/>
                <a:gd name="connsiteY11" fmla="*/ 104775 h 738187"/>
                <a:gd name="connsiteX12" fmla="*/ 40481 w 592931"/>
                <a:gd name="connsiteY12" fmla="*/ 97631 h 738187"/>
                <a:gd name="connsiteX13" fmla="*/ 19050 w 592931"/>
                <a:gd name="connsiteY13" fmla="*/ 88106 h 738187"/>
                <a:gd name="connsiteX14" fmla="*/ 7144 w 592931"/>
                <a:gd name="connsiteY14" fmla="*/ 76200 h 738187"/>
                <a:gd name="connsiteX15" fmla="*/ 0 w 592931"/>
                <a:gd name="connsiteY15" fmla="*/ 57150 h 738187"/>
                <a:gd name="connsiteX16" fmla="*/ 2381 w 592931"/>
                <a:gd name="connsiteY16" fmla="*/ 45243 h 738187"/>
                <a:gd name="connsiteX17" fmla="*/ 9525 w 592931"/>
                <a:gd name="connsiteY17" fmla="*/ 28575 h 738187"/>
                <a:gd name="connsiteX18" fmla="*/ 30956 w 592931"/>
                <a:gd name="connsiteY18" fmla="*/ 16668 h 738187"/>
                <a:gd name="connsiteX19" fmla="*/ 78581 w 592931"/>
                <a:gd name="connsiteY19" fmla="*/ 4762 h 738187"/>
                <a:gd name="connsiteX20" fmla="*/ 142875 w 592931"/>
                <a:gd name="connsiteY20" fmla="*/ 0 h 738187"/>
                <a:gd name="connsiteX21" fmla="*/ 214313 w 592931"/>
                <a:gd name="connsiteY21" fmla="*/ 4762 h 738187"/>
                <a:gd name="connsiteX22" fmla="*/ 276225 w 592931"/>
                <a:gd name="connsiteY22" fmla="*/ 11906 h 738187"/>
                <a:gd name="connsiteX23" fmla="*/ 369094 w 592931"/>
                <a:gd name="connsiteY23" fmla="*/ 35718 h 738187"/>
                <a:gd name="connsiteX24" fmla="*/ 433388 w 592931"/>
                <a:gd name="connsiteY24" fmla="*/ 57150 h 738187"/>
                <a:gd name="connsiteX25" fmla="*/ 500063 w 592931"/>
                <a:gd name="connsiteY25" fmla="*/ 88106 h 738187"/>
                <a:gd name="connsiteX26" fmla="*/ 545306 w 592931"/>
                <a:gd name="connsiteY26" fmla="*/ 116681 h 738187"/>
                <a:gd name="connsiteX27" fmla="*/ 569119 w 592931"/>
                <a:gd name="connsiteY27" fmla="*/ 135731 h 738187"/>
                <a:gd name="connsiteX28" fmla="*/ 583406 w 592931"/>
                <a:gd name="connsiteY28" fmla="*/ 154781 h 738187"/>
                <a:gd name="connsiteX29" fmla="*/ 588169 w 592931"/>
                <a:gd name="connsiteY29" fmla="*/ 164306 h 738187"/>
                <a:gd name="connsiteX30" fmla="*/ 592931 w 592931"/>
                <a:gd name="connsiteY30" fmla="*/ 183356 h 738187"/>
                <a:gd name="connsiteX31" fmla="*/ 592931 w 592931"/>
                <a:gd name="connsiteY31" fmla="*/ 197643 h 738187"/>
                <a:gd name="connsiteX32" fmla="*/ 585788 w 592931"/>
                <a:gd name="connsiteY32" fmla="*/ 216693 h 738187"/>
                <a:gd name="connsiteX33" fmla="*/ 566738 w 592931"/>
                <a:gd name="connsiteY33" fmla="*/ 238125 h 738187"/>
                <a:gd name="connsiteX34" fmla="*/ 552450 w 592931"/>
                <a:gd name="connsiteY34" fmla="*/ 247650 h 738187"/>
                <a:gd name="connsiteX35" fmla="*/ 533400 w 592931"/>
                <a:gd name="connsiteY35" fmla="*/ 273843 h 738187"/>
                <a:gd name="connsiteX36" fmla="*/ 514350 w 592931"/>
                <a:gd name="connsiteY36" fmla="*/ 311943 h 738187"/>
                <a:gd name="connsiteX37" fmla="*/ 507206 w 592931"/>
                <a:gd name="connsiteY37" fmla="*/ 330993 h 738187"/>
                <a:gd name="connsiteX38" fmla="*/ 504825 w 592931"/>
                <a:gd name="connsiteY38" fmla="*/ 361950 h 738187"/>
                <a:gd name="connsiteX39" fmla="*/ 504825 w 592931"/>
                <a:gd name="connsiteY39" fmla="*/ 454818 h 738187"/>
                <a:gd name="connsiteX40" fmla="*/ 504825 w 592931"/>
                <a:gd name="connsiteY40" fmla="*/ 704850 h 738187"/>
                <a:gd name="connsiteX41" fmla="*/ 257175 w 592931"/>
                <a:gd name="connsiteY41" fmla="*/ 738187 h 738187"/>
                <a:gd name="connsiteX42" fmla="*/ 257175 w 592931"/>
                <a:gd name="connsiteY42" fmla="*/ 44291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738187">
                  <a:moveTo>
                    <a:pt x="257175" y="442912"/>
                  </a:moveTo>
                  <a:lnTo>
                    <a:pt x="257175" y="342900"/>
                  </a:lnTo>
                  <a:lnTo>
                    <a:pt x="259556" y="321468"/>
                  </a:lnTo>
                  <a:lnTo>
                    <a:pt x="264319" y="292893"/>
                  </a:lnTo>
                  <a:lnTo>
                    <a:pt x="264319" y="273843"/>
                  </a:lnTo>
                  <a:lnTo>
                    <a:pt x="259556" y="240506"/>
                  </a:lnTo>
                  <a:lnTo>
                    <a:pt x="247650" y="204787"/>
                  </a:lnTo>
                  <a:lnTo>
                    <a:pt x="230981" y="176212"/>
                  </a:lnTo>
                  <a:lnTo>
                    <a:pt x="204788" y="150018"/>
                  </a:lnTo>
                  <a:lnTo>
                    <a:pt x="178594" y="135731"/>
                  </a:lnTo>
                  <a:lnTo>
                    <a:pt x="138113" y="119062"/>
                  </a:lnTo>
                  <a:lnTo>
                    <a:pt x="73819" y="104775"/>
                  </a:lnTo>
                  <a:lnTo>
                    <a:pt x="40481" y="97631"/>
                  </a:lnTo>
                  <a:lnTo>
                    <a:pt x="19050" y="88106"/>
                  </a:lnTo>
                  <a:lnTo>
                    <a:pt x="7144" y="76200"/>
                  </a:lnTo>
                  <a:lnTo>
                    <a:pt x="0" y="57150"/>
                  </a:lnTo>
                  <a:lnTo>
                    <a:pt x="2381" y="45243"/>
                  </a:lnTo>
                  <a:lnTo>
                    <a:pt x="9525" y="28575"/>
                  </a:lnTo>
                  <a:lnTo>
                    <a:pt x="30956" y="16668"/>
                  </a:lnTo>
                  <a:lnTo>
                    <a:pt x="78581" y="4762"/>
                  </a:lnTo>
                  <a:lnTo>
                    <a:pt x="142875" y="0"/>
                  </a:lnTo>
                  <a:lnTo>
                    <a:pt x="214313" y="4762"/>
                  </a:lnTo>
                  <a:lnTo>
                    <a:pt x="276225" y="11906"/>
                  </a:lnTo>
                  <a:lnTo>
                    <a:pt x="369094" y="35718"/>
                  </a:lnTo>
                  <a:lnTo>
                    <a:pt x="433388" y="57150"/>
                  </a:lnTo>
                  <a:lnTo>
                    <a:pt x="500063" y="88106"/>
                  </a:lnTo>
                  <a:lnTo>
                    <a:pt x="545306" y="116681"/>
                  </a:lnTo>
                  <a:lnTo>
                    <a:pt x="569119" y="135731"/>
                  </a:lnTo>
                  <a:lnTo>
                    <a:pt x="583406" y="154781"/>
                  </a:lnTo>
                  <a:lnTo>
                    <a:pt x="588169" y="164306"/>
                  </a:lnTo>
                  <a:lnTo>
                    <a:pt x="592931" y="183356"/>
                  </a:lnTo>
                  <a:lnTo>
                    <a:pt x="592931" y="197643"/>
                  </a:lnTo>
                  <a:lnTo>
                    <a:pt x="585788" y="216693"/>
                  </a:lnTo>
                  <a:lnTo>
                    <a:pt x="566738" y="238125"/>
                  </a:lnTo>
                  <a:lnTo>
                    <a:pt x="552450" y="247650"/>
                  </a:lnTo>
                  <a:lnTo>
                    <a:pt x="533400" y="273843"/>
                  </a:lnTo>
                  <a:lnTo>
                    <a:pt x="514350" y="311943"/>
                  </a:lnTo>
                  <a:lnTo>
                    <a:pt x="507206" y="330993"/>
                  </a:lnTo>
                  <a:lnTo>
                    <a:pt x="504825" y="361950"/>
                  </a:lnTo>
                  <a:lnTo>
                    <a:pt x="504825" y="454818"/>
                  </a:lnTo>
                  <a:lnTo>
                    <a:pt x="504825" y="704850"/>
                  </a:lnTo>
                  <a:lnTo>
                    <a:pt x="257175" y="738187"/>
                  </a:lnTo>
                  <a:lnTo>
                    <a:pt x="257175" y="4429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726E7113-5E91-4327-A96E-13E59847A7B4}"/>
                </a:ext>
              </a:extLst>
            </p:cNvPr>
            <p:cNvSpPr/>
            <p:nvPr/>
          </p:nvSpPr>
          <p:spPr>
            <a:xfrm>
              <a:off x="5300664" y="2847975"/>
              <a:ext cx="363537" cy="2254250"/>
            </a:xfrm>
            <a:custGeom>
              <a:avLst/>
              <a:gdLst>
                <a:gd name="connsiteX0" fmla="*/ 363377 w 363377"/>
                <a:gd name="connsiteY0" fmla="*/ 750582 h 2254725"/>
                <a:gd name="connsiteX1" fmla="*/ 363377 w 363377"/>
                <a:gd name="connsiteY1" fmla="*/ 610592 h 2254725"/>
                <a:gd name="connsiteX2" fmla="*/ 357420 w 363377"/>
                <a:gd name="connsiteY2" fmla="*/ 449753 h 2254725"/>
                <a:gd name="connsiteX3" fmla="*/ 342528 w 363377"/>
                <a:gd name="connsiteY3" fmla="*/ 229344 h 2254725"/>
                <a:gd name="connsiteX4" fmla="*/ 336571 w 363377"/>
                <a:gd name="connsiteY4" fmla="*/ 113183 h 2254725"/>
                <a:gd name="connsiteX5" fmla="*/ 309764 w 363377"/>
                <a:gd name="connsiteY5" fmla="*/ 92333 h 2254725"/>
                <a:gd name="connsiteX6" fmla="*/ 256151 w 363377"/>
                <a:gd name="connsiteY6" fmla="*/ 59570 h 2254725"/>
                <a:gd name="connsiteX7" fmla="*/ 223388 w 363377"/>
                <a:gd name="connsiteY7" fmla="*/ 44677 h 2254725"/>
                <a:gd name="connsiteX8" fmla="*/ 181689 w 363377"/>
                <a:gd name="connsiteY8" fmla="*/ 26806 h 2254725"/>
                <a:gd name="connsiteX9" fmla="*/ 145947 w 363377"/>
                <a:gd name="connsiteY9" fmla="*/ 14892 h 2254725"/>
                <a:gd name="connsiteX10" fmla="*/ 83398 w 363377"/>
                <a:gd name="connsiteY10" fmla="*/ 2978 h 2254725"/>
                <a:gd name="connsiteX11" fmla="*/ 47656 w 363377"/>
                <a:gd name="connsiteY11" fmla="*/ 2978 h 2254725"/>
                <a:gd name="connsiteX12" fmla="*/ 29785 w 363377"/>
                <a:gd name="connsiteY12" fmla="*/ 0 h 2254725"/>
                <a:gd name="connsiteX13" fmla="*/ 8936 w 363377"/>
                <a:gd name="connsiteY13" fmla="*/ 0 h 2254725"/>
                <a:gd name="connsiteX14" fmla="*/ 0 w 363377"/>
                <a:gd name="connsiteY14" fmla="*/ 8935 h 2254725"/>
                <a:gd name="connsiteX15" fmla="*/ 0 w 363377"/>
                <a:gd name="connsiteY15" fmla="*/ 17871 h 2254725"/>
                <a:gd name="connsiteX16" fmla="*/ 11914 w 363377"/>
                <a:gd name="connsiteY16" fmla="*/ 44677 h 2254725"/>
                <a:gd name="connsiteX17" fmla="*/ 29785 w 363377"/>
                <a:gd name="connsiteY17" fmla="*/ 68505 h 2254725"/>
                <a:gd name="connsiteX18" fmla="*/ 62549 w 363377"/>
                <a:gd name="connsiteY18" fmla="*/ 95312 h 2254725"/>
                <a:gd name="connsiteX19" fmla="*/ 83398 w 363377"/>
                <a:gd name="connsiteY19" fmla="*/ 113183 h 2254725"/>
                <a:gd name="connsiteX20" fmla="*/ 101269 w 363377"/>
                <a:gd name="connsiteY20" fmla="*/ 134032 h 2254725"/>
                <a:gd name="connsiteX21" fmla="*/ 128076 w 363377"/>
                <a:gd name="connsiteY21" fmla="*/ 175731 h 2254725"/>
                <a:gd name="connsiteX22" fmla="*/ 142968 w 363377"/>
                <a:gd name="connsiteY22" fmla="*/ 211473 h 2254725"/>
                <a:gd name="connsiteX23" fmla="*/ 154882 w 363377"/>
                <a:gd name="connsiteY23" fmla="*/ 256151 h 2254725"/>
                <a:gd name="connsiteX24" fmla="*/ 160839 w 363377"/>
                <a:gd name="connsiteY24" fmla="*/ 297850 h 2254725"/>
                <a:gd name="connsiteX25" fmla="*/ 163818 w 363377"/>
                <a:gd name="connsiteY25" fmla="*/ 372312 h 2254725"/>
                <a:gd name="connsiteX26" fmla="*/ 160839 w 363377"/>
                <a:gd name="connsiteY26" fmla="*/ 580807 h 2254725"/>
                <a:gd name="connsiteX27" fmla="*/ 157861 w 363377"/>
                <a:gd name="connsiteY27" fmla="*/ 893550 h 2254725"/>
                <a:gd name="connsiteX28" fmla="*/ 151904 w 363377"/>
                <a:gd name="connsiteY28" fmla="*/ 1105024 h 2254725"/>
                <a:gd name="connsiteX29" fmla="*/ 142968 w 363377"/>
                <a:gd name="connsiteY29" fmla="*/ 1212250 h 2254725"/>
                <a:gd name="connsiteX30" fmla="*/ 122119 w 363377"/>
                <a:gd name="connsiteY30" fmla="*/ 1387981 h 2254725"/>
                <a:gd name="connsiteX31" fmla="*/ 107226 w 363377"/>
                <a:gd name="connsiteY31" fmla="*/ 1563713 h 2254725"/>
                <a:gd name="connsiteX32" fmla="*/ 89355 w 363377"/>
                <a:gd name="connsiteY32" fmla="*/ 1793058 h 2254725"/>
                <a:gd name="connsiteX33" fmla="*/ 77441 w 363377"/>
                <a:gd name="connsiteY33" fmla="*/ 1947940 h 2254725"/>
                <a:gd name="connsiteX34" fmla="*/ 74463 w 363377"/>
                <a:gd name="connsiteY34" fmla="*/ 2037295 h 2254725"/>
                <a:gd name="connsiteX35" fmla="*/ 86377 w 363377"/>
                <a:gd name="connsiteY35" fmla="*/ 2123671 h 2254725"/>
                <a:gd name="connsiteX36" fmla="*/ 104248 w 363377"/>
                <a:gd name="connsiteY36" fmla="*/ 2192177 h 2254725"/>
                <a:gd name="connsiteX37" fmla="*/ 125097 w 363377"/>
                <a:gd name="connsiteY37" fmla="*/ 2230897 h 2254725"/>
                <a:gd name="connsiteX38" fmla="*/ 139990 w 363377"/>
                <a:gd name="connsiteY38" fmla="*/ 2248768 h 2254725"/>
                <a:gd name="connsiteX39" fmla="*/ 157861 w 363377"/>
                <a:gd name="connsiteY39" fmla="*/ 2254725 h 2254725"/>
                <a:gd name="connsiteX40" fmla="*/ 187646 w 363377"/>
                <a:gd name="connsiteY40" fmla="*/ 2254725 h 2254725"/>
                <a:gd name="connsiteX41" fmla="*/ 208495 w 363377"/>
                <a:gd name="connsiteY41" fmla="*/ 2245790 h 2254725"/>
                <a:gd name="connsiteX42" fmla="*/ 232323 w 363377"/>
                <a:gd name="connsiteY42" fmla="*/ 2227919 h 2254725"/>
                <a:gd name="connsiteX43" fmla="*/ 250194 w 363377"/>
                <a:gd name="connsiteY43" fmla="*/ 2204091 h 2254725"/>
                <a:gd name="connsiteX44" fmla="*/ 265087 w 363377"/>
                <a:gd name="connsiteY44" fmla="*/ 2168349 h 2254725"/>
                <a:gd name="connsiteX45" fmla="*/ 285936 w 363377"/>
                <a:gd name="connsiteY45" fmla="*/ 2081972 h 2254725"/>
                <a:gd name="connsiteX46" fmla="*/ 309764 w 363377"/>
                <a:gd name="connsiteY46" fmla="*/ 1936026 h 2254725"/>
                <a:gd name="connsiteX47" fmla="*/ 330614 w 363377"/>
                <a:gd name="connsiteY47" fmla="*/ 1736466 h 2254725"/>
                <a:gd name="connsiteX48" fmla="*/ 342528 w 363377"/>
                <a:gd name="connsiteY48" fmla="*/ 1536906 h 2254725"/>
                <a:gd name="connsiteX49" fmla="*/ 354442 w 363377"/>
                <a:gd name="connsiteY49" fmla="*/ 1298626 h 2254725"/>
                <a:gd name="connsiteX50" fmla="*/ 363377 w 363377"/>
                <a:gd name="connsiteY50" fmla="*/ 1006733 h 2254725"/>
                <a:gd name="connsiteX51" fmla="*/ 363377 w 363377"/>
                <a:gd name="connsiteY51" fmla="*/ 750582 h 225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3377" h="2254725">
                  <a:moveTo>
                    <a:pt x="363377" y="750582"/>
                  </a:moveTo>
                  <a:lnTo>
                    <a:pt x="363377" y="610592"/>
                  </a:lnTo>
                  <a:lnTo>
                    <a:pt x="357420" y="449753"/>
                  </a:lnTo>
                  <a:lnTo>
                    <a:pt x="342528" y="229344"/>
                  </a:lnTo>
                  <a:lnTo>
                    <a:pt x="336571" y="113183"/>
                  </a:lnTo>
                  <a:lnTo>
                    <a:pt x="309764" y="92333"/>
                  </a:lnTo>
                  <a:lnTo>
                    <a:pt x="256151" y="59570"/>
                  </a:lnTo>
                  <a:lnTo>
                    <a:pt x="223388" y="44677"/>
                  </a:lnTo>
                  <a:lnTo>
                    <a:pt x="181689" y="26806"/>
                  </a:lnTo>
                  <a:lnTo>
                    <a:pt x="145947" y="14892"/>
                  </a:lnTo>
                  <a:lnTo>
                    <a:pt x="83398" y="2978"/>
                  </a:lnTo>
                  <a:lnTo>
                    <a:pt x="47656" y="2978"/>
                  </a:lnTo>
                  <a:lnTo>
                    <a:pt x="29785" y="0"/>
                  </a:lnTo>
                  <a:lnTo>
                    <a:pt x="8936" y="0"/>
                  </a:lnTo>
                  <a:lnTo>
                    <a:pt x="0" y="8935"/>
                  </a:lnTo>
                  <a:lnTo>
                    <a:pt x="0" y="17871"/>
                  </a:lnTo>
                  <a:lnTo>
                    <a:pt x="11914" y="44677"/>
                  </a:lnTo>
                  <a:lnTo>
                    <a:pt x="29785" y="68505"/>
                  </a:lnTo>
                  <a:lnTo>
                    <a:pt x="62549" y="95312"/>
                  </a:lnTo>
                  <a:lnTo>
                    <a:pt x="83398" y="113183"/>
                  </a:lnTo>
                  <a:lnTo>
                    <a:pt x="101269" y="134032"/>
                  </a:lnTo>
                  <a:lnTo>
                    <a:pt x="128076" y="175731"/>
                  </a:lnTo>
                  <a:lnTo>
                    <a:pt x="142968" y="211473"/>
                  </a:lnTo>
                  <a:lnTo>
                    <a:pt x="154882" y="256151"/>
                  </a:lnTo>
                  <a:lnTo>
                    <a:pt x="160839" y="297850"/>
                  </a:lnTo>
                  <a:lnTo>
                    <a:pt x="163818" y="372312"/>
                  </a:lnTo>
                  <a:lnTo>
                    <a:pt x="160839" y="580807"/>
                  </a:lnTo>
                  <a:cubicBezTo>
                    <a:pt x="159846" y="685055"/>
                    <a:pt x="158854" y="789302"/>
                    <a:pt x="157861" y="893550"/>
                  </a:cubicBezTo>
                  <a:lnTo>
                    <a:pt x="151904" y="1105024"/>
                  </a:lnTo>
                  <a:lnTo>
                    <a:pt x="142968" y="1212250"/>
                  </a:lnTo>
                  <a:lnTo>
                    <a:pt x="122119" y="1387981"/>
                  </a:lnTo>
                  <a:lnTo>
                    <a:pt x="107226" y="1563713"/>
                  </a:lnTo>
                  <a:lnTo>
                    <a:pt x="89355" y="1793058"/>
                  </a:lnTo>
                  <a:lnTo>
                    <a:pt x="77441" y="1947940"/>
                  </a:lnTo>
                  <a:cubicBezTo>
                    <a:pt x="76448" y="1977725"/>
                    <a:pt x="75456" y="2007510"/>
                    <a:pt x="74463" y="2037295"/>
                  </a:cubicBezTo>
                  <a:lnTo>
                    <a:pt x="86377" y="2123671"/>
                  </a:lnTo>
                  <a:lnTo>
                    <a:pt x="104248" y="2192177"/>
                  </a:lnTo>
                  <a:lnTo>
                    <a:pt x="125097" y="2230897"/>
                  </a:lnTo>
                  <a:lnTo>
                    <a:pt x="139990" y="2248768"/>
                  </a:lnTo>
                  <a:lnTo>
                    <a:pt x="157861" y="2254725"/>
                  </a:lnTo>
                  <a:lnTo>
                    <a:pt x="187646" y="2254725"/>
                  </a:lnTo>
                  <a:lnTo>
                    <a:pt x="208495" y="2245790"/>
                  </a:lnTo>
                  <a:lnTo>
                    <a:pt x="232323" y="2227919"/>
                  </a:lnTo>
                  <a:lnTo>
                    <a:pt x="250194" y="2204091"/>
                  </a:lnTo>
                  <a:lnTo>
                    <a:pt x="265087" y="2168349"/>
                  </a:lnTo>
                  <a:lnTo>
                    <a:pt x="285936" y="2081972"/>
                  </a:lnTo>
                  <a:lnTo>
                    <a:pt x="309764" y="1936026"/>
                  </a:lnTo>
                  <a:lnTo>
                    <a:pt x="330614" y="1736466"/>
                  </a:lnTo>
                  <a:lnTo>
                    <a:pt x="342528" y="1536906"/>
                  </a:lnTo>
                  <a:lnTo>
                    <a:pt x="354442" y="1298626"/>
                  </a:lnTo>
                  <a:lnTo>
                    <a:pt x="363377" y="1006733"/>
                  </a:lnTo>
                  <a:lnTo>
                    <a:pt x="363377" y="750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3">
              <a:extLst>
                <a:ext uri="{FF2B5EF4-FFF2-40B4-BE49-F238E27FC236}">
                  <a16:creationId xmlns:a16="http://schemas.microsoft.com/office/drawing/2014/main" id="{1C7CFFCB-AE3E-4DED-844A-F3D340982749}"/>
                </a:ext>
              </a:extLst>
            </p:cNvPr>
            <p:cNvSpPr/>
            <p:nvPr/>
          </p:nvSpPr>
          <p:spPr>
            <a:xfrm>
              <a:off x="5776913" y="3252788"/>
              <a:ext cx="1714500" cy="444500"/>
            </a:xfrm>
            <a:custGeom>
              <a:avLst/>
              <a:gdLst>
                <a:gd name="connsiteX0" fmla="*/ 571500 w 1714500"/>
                <a:gd name="connsiteY0" fmla="*/ 378618 h 445293"/>
                <a:gd name="connsiteX1" fmla="*/ 773906 w 1714500"/>
                <a:gd name="connsiteY1" fmla="*/ 330993 h 445293"/>
                <a:gd name="connsiteX2" fmla="*/ 952500 w 1714500"/>
                <a:gd name="connsiteY2" fmla="*/ 311943 h 445293"/>
                <a:gd name="connsiteX3" fmla="*/ 1078706 w 1714500"/>
                <a:gd name="connsiteY3" fmla="*/ 288131 h 445293"/>
                <a:gd name="connsiteX4" fmla="*/ 1188243 w 1714500"/>
                <a:gd name="connsiteY4" fmla="*/ 269081 h 445293"/>
                <a:gd name="connsiteX5" fmla="*/ 1264443 w 1714500"/>
                <a:gd name="connsiteY5" fmla="*/ 257175 h 445293"/>
                <a:gd name="connsiteX6" fmla="*/ 1393031 w 1714500"/>
                <a:gd name="connsiteY6" fmla="*/ 242887 h 445293"/>
                <a:gd name="connsiteX7" fmla="*/ 1493043 w 1714500"/>
                <a:gd name="connsiteY7" fmla="*/ 233362 h 445293"/>
                <a:gd name="connsiteX8" fmla="*/ 1616868 w 1714500"/>
                <a:gd name="connsiteY8" fmla="*/ 221456 h 445293"/>
                <a:gd name="connsiteX9" fmla="*/ 1647825 w 1714500"/>
                <a:gd name="connsiteY9" fmla="*/ 214312 h 445293"/>
                <a:gd name="connsiteX10" fmla="*/ 1678781 w 1714500"/>
                <a:gd name="connsiteY10" fmla="*/ 195262 h 445293"/>
                <a:gd name="connsiteX11" fmla="*/ 1702593 w 1714500"/>
                <a:gd name="connsiteY11" fmla="*/ 176212 h 445293"/>
                <a:gd name="connsiteX12" fmla="*/ 1712118 w 1714500"/>
                <a:gd name="connsiteY12" fmla="*/ 161925 h 445293"/>
                <a:gd name="connsiteX13" fmla="*/ 1714500 w 1714500"/>
                <a:gd name="connsiteY13" fmla="*/ 145256 h 445293"/>
                <a:gd name="connsiteX14" fmla="*/ 1712118 w 1714500"/>
                <a:gd name="connsiteY14" fmla="*/ 126206 h 445293"/>
                <a:gd name="connsiteX15" fmla="*/ 1707356 w 1714500"/>
                <a:gd name="connsiteY15" fmla="*/ 114300 h 445293"/>
                <a:gd name="connsiteX16" fmla="*/ 1688306 w 1714500"/>
                <a:gd name="connsiteY16" fmla="*/ 92868 h 445293"/>
                <a:gd name="connsiteX17" fmla="*/ 1659731 w 1714500"/>
                <a:gd name="connsiteY17" fmla="*/ 71437 h 445293"/>
                <a:gd name="connsiteX18" fmla="*/ 1619250 w 1714500"/>
                <a:gd name="connsiteY18" fmla="*/ 54768 h 445293"/>
                <a:gd name="connsiteX19" fmla="*/ 1533525 w 1714500"/>
                <a:gd name="connsiteY19" fmla="*/ 28575 h 445293"/>
                <a:gd name="connsiteX20" fmla="*/ 1431131 w 1714500"/>
                <a:gd name="connsiteY20" fmla="*/ 4762 h 445293"/>
                <a:gd name="connsiteX21" fmla="*/ 1407318 w 1714500"/>
                <a:gd name="connsiteY21" fmla="*/ 0 h 445293"/>
                <a:gd name="connsiteX22" fmla="*/ 1364456 w 1714500"/>
                <a:gd name="connsiteY22" fmla="*/ 19050 h 445293"/>
                <a:gd name="connsiteX23" fmla="*/ 1278731 w 1714500"/>
                <a:gd name="connsiteY23" fmla="*/ 59531 h 445293"/>
                <a:gd name="connsiteX24" fmla="*/ 1207293 w 1714500"/>
                <a:gd name="connsiteY24" fmla="*/ 88106 h 445293"/>
                <a:gd name="connsiteX25" fmla="*/ 1095375 w 1714500"/>
                <a:gd name="connsiteY25" fmla="*/ 119062 h 445293"/>
                <a:gd name="connsiteX26" fmla="*/ 950118 w 1714500"/>
                <a:gd name="connsiteY26" fmla="*/ 154781 h 445293"/>
                <a:gd name="connsiteX27" fmla="*/ 764381 w 1714500"/>
                <a:gd name="connsiteY27" fmla="*/ 176212 h 445293"/>
                <a:gd name="connsiteX28" fmla="*/ 626268 w 1714500"/>
                <a:gd name="connsiteY28" fmla="*/ 204787 h 445293"/>
                <a:gd name="connsiteX29" fmla="*/ 528637 w 1714500"/>
                <a:gd name="connsiteY29" fmla="*/ 223837 h 445293"/>
                <a:gd name="connsiteX30" fmla="*/ 433387 w 1714500"/>
                <a:gd name="connsiteY30" fmla="*/ 235743 h 445293"/>
                <a:gd name="connsiteX31" fmla="*/ 373856 w 1714500"/>
                <a:gd name="connsiteY31" fmla="*/ 240506 h 445293"/>
                <a:gd name="connsiteX32" fmla="*/ 297656 w 1714500"/>
                <a:gd name="connsiteY32" fmla="*/ 242887 h 445293"/>
                <a:gd name="connsiteX33" fmla="*/ 216693 w 1714500"/>
                <a:gd name="connsiteY33" fmla="*/ 242887 h 445293"/>
                <a:gd name="connsiteX34" fmla="*/ 128587 w 1714500"/>
                <a:gd name="connsiteY34" fmla="*/ 233362 h 445293"/>
                <a:gd name="connsiteX35" fmla="*/ 64293 w 1714500"/>
                <a:gd name="connsiteY35" fmla="*/ 216693 h 445293"/>
                <a:gd name="connsiteX36" fmla="*/ 45243 w 1714500"/>
                <a:gd name="connsiteY36" fmla="*/ 209550 h 445293"/>
                <a:gd name="connsiteX37" fmla="*/ 33337 w 1714500"/>
                <a:gd name="connsiteY37" fmla="*/ 207168 h 445293"/>
                <a:gd name="connsiteX38" fmla="*/ 21431 w 1714500"/>
                <a:gd name="connsiteY38" fmla="*/ 207168 h 445293"/>
                <a:gd name="connsiteX39" fmla="*/ 7143 w 1714500"/>
                <a:gd name="connsiteY39" fmla="*/ 219075 h 445293"/>
                <a:gd name="connsiteX40" fmla="*/ 0 w 1714500"/>
                <a:gd name="connsiteY40" fmla="*/ 238125 h 445293"/>
                <a:gd name="connsiteX41" fmla="*/ 4762 w 1714500"/>
                <a:gd name="connsiteY41" fmla="*/ 257175 h 445293"/>
                <a:gd name="connsiteX42" fmla="*/ 23812 w 1714500"/>
                <a:gd name="connsiteY42" fmla="*/ 285750 h 445293"/>
                <a:gd name="connsiteX43" fmla="*/ 47625 w 1714500"/>
                <a:gd name="connsiteY43" fmla="*/ 309562 h 445293"/>
                <a:gd name="connsiteX44" fmla="*/ 80962 w 1714500"/>
                <a:gd name="connsiteY44" fmla="*/ 335756 h 445293"/>
                <a:gd name="connsiteX45" fmla="*/ 145256 w 1714500"/>
                <a:gd name="connsiteY45" fmla="*/ 371475 h 445293"/>
                <a:gd name="connsiteX46" fmla="*/ 204787 w 1714500"/>
                <a:gd name="connsiteY46" fmla="*/ 402431 h 445293"/>
                <a:gd name="connsiteX47" fmla="*/ 273843 w 1714500"/>
                <a:gd name="connsiteY47" fmla="*/ 428625 h 445293"/>
                <a:gd name="connsiteX48" fmla="*/ 326231 w 1714500"/>
                <a:gd name="connsiteY48" fmla="*/ 445293 h 445293"/>
                <a:gd name="connsiteX49" fmla="*/ 340518 w 1714500"/>
                <a:gd name="connsiteY49" fmla="*/ 445293 h 445293"/>
                <a:gd name="connsiteX50" fmla="*/ 395287 w 1714500"/>
                <a:gd name="connsiteY50" fmla="*/ 426243 h 445293"/>
                <a:gd name="connsiteX51" fmla="*/ 571500 w 1714500"/>
                <a:gd name="connsiteY51" fmla="*/ 3786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14500" h="445293">
                  <a:moveTo>
                    <a:pt x="571500" y="378618"/>
                  </a:moveTo>
                  <a:lnTo>
                    <a:pt x="773906" y="330993"/>
                  </a:lnTo>
                  <a:lnTo>
                    <a:pt x="952500" y="311943"/>
                  </a:lnTo>
                  <a:lnTo>
                    <a:pt x="1078706" y="288131"/>
                  </a:lnTo>
                  <a:lnTo>
                    <a:pt x="1188243" y="269081"/>
                  </a:lnTo>
                  <a:lnTo>
                    <a:pt x="1264443" y="257175"/>
                  </a:lnTo>
                  <a:lnTo>
                    <a:pt x="1393031" y="242887"/>
                  </a:lnTo>
                  <a:lnTo>
                    <a:pt x="1493043" y="233362"/>
                  </a:lnTo>
                  <a:lnTo>
                    <a:pt x="1616868" y="221456"/>
                  </a:lnTo>
                  <a:lnTo>
                    <a:pt x="1647825" y="214312"/>
                  </a:lnTo>
                  <a:lnTo>
                    <a:pt x="1678781" y="195262"/>
                  </a:lnTo>
                  <a:lnTo>
                    <a:pt x="1702593" y="176212"/>
                  </a:lnTo>
                  <a:lnTo>
                    <a:pt x="1712118" y="161925"/>
                  </a:lnTo>
                  <a:lnTo>
                    <a:pt x="1714500" y="145256"/>
                  </a:lnTo>
                  <a:lnTo>
                    <a:pt x="1712118" y="126206"/>
                  </a:lnTo>
                  <a:lnTo>
                    <a:pt x="1707356" y="114300"/>
                  </a:lnTo>
                  <a:lnTo>
                    <a:pt x="1688306" y="92868"/>
                  </a:lnTo>
                  <a:lnTo>
                    <a:pt x="1659731" y="71437"/>
                  </a:lnTo>
                  <a:lnTo>
                    <a:pt x="1619250" y="54768"/>
                  </a:lnTo>
                  <a:lnTo>
                    <a:pt x="1533525" y="28575"/>
                  </a:lnTo>
                  <a:lnTo>
                    <a:pt x="1431131" y="4762"/>
                  </a:lnTo>
                  <a:lnTo>
                    <a:pt x="1407318" y="0"/>
                  </a:lnTo>
                  <a:lnTo>
                    <a:pt x="1364456" y="19050"/>
                  </a:lnTo>
                  <a:lnTo>
                    <a:pt x="1278731" y="59531"/>
                  </a:lnTo>
                  <a:lnTo>
                    <a:pt x="1207293" y="88106"/>
                  </a:lnTo>
                  <a:lnTo>
                    <a:pt x="1095375" y="119062"/>
                  </a:lnTo>
                  <a:lnTo>
                    <a:pt x="950118" y="154781"/>
                  </a:lnTo>
                  <a:lnTo>
                    <a:pt x="764381" y="176212"/>
                  </a:lnTo>
                  <a:lnTo>
                    <a:pt x="626268" y="204787"/>
                  </a:lnTo>
                  <a:lnTo>
                    <a:pt x="528637" y="223837"/>
                  </a:lnTo>
                  <a:lnTo>
                    <a:pt x="433387" y="235743"/>
                  </a:lnTo>
                  <a:lnTo>
                    <a:pt x="373856" y="240506"/>
                  </a:lnTo>
                  <a:lnTo>
                    <a:pt x="297656" y="242887"/>
                  </a:lnTo>
                  <a:lnTo>
                    <a:pt x="216693" y="242887"/>
                  </a:lnTo>
                  <a:lnTo>
                    <a:pt x="128587" y="233362"/>
                  </a:lnTo>
                  <a:lnTo>
                    <a:pt x="64293" y="216693"/>
                  </a:lnTo>
                  <a:lnTo>
                    <a:pt x="45243" y="209550"/>
                  </a:lnTo>
                  <a:lnTo>
                    <a:pt x="33337" y="207168"/>
                  </a:lnTo>
                  <a:lnTo>
                    <a:pt x="21431" y="207168"/>
                  </a:lnTo>
                  <a:lnTo>
                    <a:pt x="7143" y="219075"/>
                  </a:lnTo>
                  <a:lnTo>
                    <a:pt x="0" y="238125"/>
                  </a:lnTo>
                  <a:lnTo>
                    <a:pt x="4762" y="257175"/>
                  </a:lnTo>
                  <a:lnTo>
                    <a:pt x="23812" y="285750"/>
                  </a:lnTo>
                  <a:lnTo>
                    <a:pt x="47625" y="309562"/>
                  </a:lnTo>
                  <a:lnTo>
                    <a:pt x="80962" y="335756"/>
                  </a:lnTo>
                  <a:lnTo>
                    <a:pt x="145256" y="371475"/>
                  </a:lnTo>
                  <a:lnTo>
                    <a:pt x="204787" y="402431"/>
                  </a:lnTo>
                  <a:lnTo>
                    <a:pt x="273843" y="428625"/>
                  </a:lnTo>
                  <a:lnTo>
                    <a:pt x="326231" y="445293"/>
                  </a:lnTo>
                  <a:lnTo>
                    <a:pt x="340518" y="445293"/>
                  </a:lnTo>
                  <a:lnTo>
                    <a:pt x="395287" y="426243"/>
                  </a:lnTo>
                  <a:lnTo>
                    <a:pt x="571500" y="37861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44801BA7-88D5-4269-A168-4F82AF21B8BC}"/>
                </a:ext>
              </a:extLst>
            </p:cNvPr>
            <p:cNvSpPr/>
            <p:nvPr/>
          </p:nvSpPr>
          <p:spPr>
            <a:xfrm>
              <a:off x="5897563" y="4005264"/>
              <a:ext cx="436562" cy="936625"/>
            </a:xfrm>
            <a:custGeom>
              <a:avLst/>
              <a:gdLst>
                <a:gd name="connsiteX0" fmla="*/ 369094 w 435769"/>
                <a:gd name="connsiteY0" fmla="*/ 407193 h 935831"/>
                <a:gd name="connsiteX1" fmla="*/ 359569 w 435769"/>
                <a:gd name="connsiteY1" fmla="*/ 354806 h 935831"/>
                <a:gd name="connsiteX2" fmla="*/ 352425 w 435769"/>
                <a:gd name="connsiteY2" fmla="*/ 311943 h 935831"/>
                <a:gd name="connsiteX3" fmla="*/ 347663 w 435769"/>
                <a:gd name="connsiteY3" fmla="*/ 266700 h 935831"/>
                <a:gd name="connsiteX4" fmla="*/ 347663 w 435769"/>
                <a:gd name="connsiteY4" fmla="*/ 200025 h 935831"/>
                <a:gd name="connsiteX5" fmla="*/ 300038 w 435769"/>
                <a:gd name="connsiteY5" fmla="*/ 73818 h 935831"/>
                <a:gd name="connsiteX6" fmla="*/ 271463 w 435769"/>
                <a:gd name="connsiteY6" fmla="*/ 57150 h 935831"/>
                <a:gd name="connsiteX7" fmla="*/ 247650 w 435769"/>
                <a:gd name="connsiteY7" fmla="*/ 45243 h 935831"/>
                <a:gd name="connsiteX8" fmla="*/ 195263 w 435769"/>
                <a:gd name="connsiteY8" fmla="*/ 26193 h 935831"/>
                <a:gd name="connsiteX9" fmla="*/ 150019 w 435769"/>
                <a:gd name="connsiteY9" fmla="*/ 14287 h 935831"/>
                <a:gd name="connsiteX10" fmla="*/ 109538 w 435769"/>
                <a:gd name="connsiteY10" fmla="*/ 9525 h 935831"/>
                <a:gd name="connsiteX11" fmla="*/ 64294 w 435769"/>
                <a:gd name="connsiteY11" fmla="*/ 4762 h 935831"/>
                <a:gd name="connsiteX12" fmla="*/ 38100 w 435769"/>
                <a:gd name="connsiteY12" fmla="*/ 0 h 935831"/>
                <a:gd name="connsiteX13" fmla="*/ 21432 w 435769"/>
                <a:gd name="connsiteY13" fmla="*/ 0 h 935831"/>
                <a:gd name="connsiteX14" fmla="*/ 4763 w 435769"/>
                <a:gd name="connsiteY14" fmla="*/ 2381 h 935831"/>
                <a:gd name="connsiteX15" fmla="*/ 0 w 435769"/>
                <a:gd name="connsiteY15" fmla="*/ 14287 h 935831"/>
                <a:gd name="connsiteX16" fmla="*/ 2382 w 435769"/>
                <a:gd name="connsiteY16" fmla="*/ 28575 h 935831"/>
                <a:gd name="connsiteX17" fmla="*/ 14288 w 435769"/>
                <a:gd name="connsiteY17" fmla="*/ 50006 h 935831"/>
                <a:gd name="connsiteX18" fmla="*/ 38100 w 435769"/>
                <a:gd name="connsiteY18" fmla="*/ 61912 h 935831"/>
                <a:gd name="connsiteX19" fmla="*/ 66675 w 435769"/>
                <a:gd name="connsiteY19" fmla="*/ 78581 h 935831"/>
                <a:gd name="connsiteX20" fmla="*/ 97632 w 435769"/>
                <a:gd name="connsiteY20" fmla="*/ 109537 h 935831"/>
                <a:gd name="connsiteX21" fmla="*/ 126207 w 435769"/>
                <a:gd name="connsiteY21" fmla="*/ 150018 h 935831"/>
                <a:gd name="connsiteX22" fmla="*/ 142875 w 435769"/>
                <a:gd name="connsiteY22" fmla="*/ 183356 h 935831"/>
                <a:gd name="connsiteX23" fmla="*/ 161925 w 435769"/>
                <a:gd name="connsiteY23" fmla="*/ 233362 h 935831"/>
                <a:gd name="connsiteX24" fmla="*/ 178594 w 435769"/>
                <a:gd name="connsiteY24" fmla="*/ 304800 h 935831"/>
                <a:gd name="connsiteX25" fmla="*/ 190500 w 435769"/>
                <a:gd name="connsiteY25" fmla="*/ 400050 h 935831"/>
                <a:gd name="connsiteX26" fmla="*/ 200025 w 435769"/>
                <a:gd name="connsiteY26" fmla="*/ 469106 h 935831"/>
                <a:gd name="connsiteX27" fmla="*/ 211932 w 435769"/>
                <a:gd name="connsiteY27" fmla="*/ 540543 h 935831"/>
                <a:gd name="connsiteX28" fmla="*/ 226219 w 435769"/>
                <a:gd name="connsiteY28" fmla="*/ 614362 h 935831"/>
                <a:gd name="connsiteX29" fmla="*/ 247650 w 435769"/>
                <a:gd name="connsiteY29" fmla="*/ 700087 h 935831"/>
                <a:gd name="connsiteX30" fmla="*/ 264319 w 435769"/>
                <a:gd name="connsiteY30" fmla="*/ 759618 h 935831"/>
                <a:gd name="connsiteX31" fmla="*/ 295275 w 435769"/>
                <a:gd name="connsiteY31" fmla="*/ 835818 h 935831"/>
                <a:gd name="connsiteX32" fmla="*/ 321469 w 435769"/>
                <a:gd name="connsiteY32" fmla="*/ 888206 h 935831"/>
                <a:gd name="connsiteX33" fmla="*/ 342900 w 435769"/>
                <a:gd name="connsiteY33" fmla="*/ 926306 h 935831"/>
                <a:gd name="connsiteX34" fmla="*/ 354807 w 435769"/>
                <a:gd name="connsiteY34" fmla="*/ 933450 h 935831"/>
                <a:gd name="connsiteX35" fmla="*/ 366713 w 435769"/>
                <a:gd name="connsiteY35" fmla="*/ 935831 h 935831"/>
                <a:gd name="connsiteX36" fmla="*/ 381000 w 435769"/>
                <a:gd name="connsiteY36" fmla="*/ 933450 h 935831"/>
                <a:gd name="connsiteX37" fmla="*/ 397669 w 435769"/>
                <a:gd name="connsiteY37" fmla="*/ 912018 h 935831"/>
                <a:gd name="connsiteX38" fmla="*/ 414338 w 435769"/>
                <a:gd name="connsiteY38" fmla="*/ 881062 h 935831"/>
                <a:gd name="connsiteX39" fmla="*/ 423863 w 435769"/>
                <a:gd name="connsiteY39" fmla="*/ 842962 h 935831"/>
                <a:gd name="connsiteX40" fmla="*/ 433388 w 435769"/>
                <a:gd name="connsiteY40" fmla="*/ 795337 h 935831"/>
                <a:gd name="connsiteX41" fmla="*/ 435769 w 435769"/>
                <a:gd name="connsiteY41" fmla="*/ 726281 h 935831"/>
                <a:gd name="connsiteX42" fmla="*/ 414338 w 435769"/>
                <a:gd name="connsiteY42" fmla="*/ 597693 h 935831"/>
                <a:gd name="connsiteX43" fmla="*/ 369094 w 435769"/>
                <a:gd name="connsiteY43" fmla="*/ 40719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5769" h="935831">
                  <a:moveTo>
                    <a:pt x="369094" y="407193"/>
                  </a:moveTo>
                  <a:lnTo>
                    <a:pt x="359569" y="354806"/>
                  </a:lnTo>
                  <a:lnTo>
                    <a:pt x="352425" y="311943"/>
                  </a:lnTo>
                  <a:lnTo>
                    <a:pt x="347663" y="266700"/>
                  </a:lnTo>
                  <a:lnTo>
                    <a:pt x="347663" y="200025"/>
                  </a:lnTo>
                  <a:lnTo>
                    <a:pt x="300038" y="73818"/>
                  </a:lnTo>
                  <a:lnTo>
                    <a:pt x="271463" y="57150"/>
                  </a:lnTo>
                  <a:lnTo>
                    <a:pt x="247650" y="45243"/>
                  </a:lnTo>
                  <a:lnTo>
                    <a:pt x="195263" y="26193"/>
                  </a:lnTo>
                  <a:lnTo>
                    <a:pt x="150019" y="14287"/>
                  </a:lnTo>
                  <a:lnTo>
                    <a:pt x="109538" y="9525"/>
                  </a:lnTo>
                  <a:lnTo>
                    <a:pt x="64294" y="4762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28575"/>
                  </a:lnTo>
                  <a:lnTo>
                    <a:pt x="14288" y="50006"/>
                  </a:lnTo>
                  <a:lnTo>
                    <a:pt x="38100" y="61912"/>
                  </a:lnTo>
                  <a:lnTo>
                    <a:pt x="66675" y="78581"/>
                  </a:lnTo>
                  <a:lnTo>
                    <a:pt x="97632" y="109537"/>
                  </a:lnTo>
                  <a:lnTo>
                    <a:pt x="126207" y="150018"/>
                  </a:lnTo>
                  <a:lnTo>
                    <a:pt x="142875" y="183356"/>
                  </a:lnTo>
                  <a:lnTo>
                    <a:pt x="161925" y="233362"/>
                  </a:lnTo>
                  <a:lnTo>
                    <a:pt x="178594" y="304800"/>
                  </a:lnTo>
                  <a:lnTo>
                    <a:pt x="190500" y="400050"/>
                  </a:lnTo>
                  <a:lnTo>
                    <a:pt x="200025" y="469106"/>
                  </a:lnTo>
                  <a:lnTo>
                    <a:pt x="211932" y="540543"/>
                  </a:lnTo>
                  <a:lnTo>
                    <a:pt x="226219" y="614362"/>
                  </a:lnTo>
                  <a:lnTo>
                    <a:pt x="247650" y="700087"/>
                  </a:lnTo>
                  <a:lnTo>
                    <a:pt x="264319" y="759618"/>
                  </a:lnTo>
                  <a:lnTo>
                    <a:pt x="295275" y="835818"/>
                  </a:lnTo>
                  <a:lnTo>
                    <a:pt x="321469" y="888206"/>
                  </a:lnTo>
                  <a:lnTo>
                    <a:pt x="342900" y="926306"/>
                  </a:lnTo>
                  <a:lnTo>
                    <a:pt x="354807" y="933450"/>
                  </a:lnTo>
                  <a:lnTo>
                    <a:pt x="366713" y="935831"/>
                  </a:lnTo>
                  <a:lnTo>
                    <a:pt x="381000" y="933450"/>
                  </a:lnTo>
                  <a:lnTo>
                    <a:pt x="397669" y="912018"/>
                  </a:lnTo>
                  <a:lnTo>
                    <a:pt x="414338" y="881062"/>
                  </a:lnTo>
                  <a:lnTo>
                    <a:pt x="423863" y="842962"/>
                  </a:lnTo>
                  <a:lnTo>
                    <a:pt x="433388" y="795337"/>
                  </a:lnTo>
                  <a:cubicBezTo>
                    <a:pt x="434182" y="772318"/>
                    <a:pt x="434975" y="749300"/>
                    <a:pt x="435769" y="726281"/>
                  </a:cubicBezTo>
                  <a:lnTo>
                    <a:pt x="414338" y="597693"/>
                  </a:lnTo>
                  <a:lnTo>
                    <a:pt x="369094" y="4071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16090B8D-38AD-40CF-BB36-AFB5EB359A06}"/>
                </a:ext>
              </a:extLst>
            </p:cNvPr>
            <p:cNvSpPr/>
            <p:nvPr/>
          </p:nvSpPr>
          <p:spPr>
            <a:xfrm>
              <a:off x="4095750" y="1781175"/>
              <a:ext cx="763588" cy="642938"/>
            </a:xfrm>
            <a:custGeom>
              <a:avLst/>
              <a:gdLst>
                <a:gd name="connsiteX0" fmla="*/ 330994 w 764381"/>
                <a:gd name="connsiteY0" fmla="*/ 140494 h 642938"/>
                <a:gd name="connsiteX1" fmla="*/ 383381 w 764381"/>
                <a:gd name="connsiteY1" fmla="*/ 159544 h 642938"/>
                <a:gd name="connsiteX2" fmla="*/ 483394 w 764381"/>
                <a:gd name="connsiteY2" fmla="*/ 195263 h 642938"/>
                <a:gd name="connsiteX3" fmla="*/ 554831 w 764381"/>
                <a:gd name="connsiteY3" fmla="*/ 219075 h 642938"/>
                <a:gd name="connsiteX4" fmla="*/ 631031 w 764381"/>
                <a:gd name="connsiteY4" fmla="*/ 240506 h 642938"/>
                <a:gd name="connsiteX5" fmla="*/ 650081 w 764381"/>
                <a:gd name="connsiteY5" fmla="*/ 261938 h 642938"/>
                <a:gd name="connsiteX6" fmla="*/ 688181 w 764381"/>
                <a:gd name="connsiteY6" fmla="*/ 311944 h 642938"/>
                <a:gd name="connsiteX7" fmla="*/ 721519 w 764381"/>
                <a:gd name="connsiteY7" fmla="*/ 361950 h 642938"/>
                <a:gd name="connsiteX8" fmla="*/ 752475 w 764381"/>
                <a:gd name="connsiteY8" fmla="*/ 416719 h 642938"/>
                <a:gd name="connsiteX9" fmla="*/ 762000 w 764381"/>
                <a:gd name="connsiteY9" fmla="*/ 438150 h 642938"/>
                <a:gd name="connsiteX10" fmla="*/ 764381 w 764381"/>
                <a:gd name="connsiteY10" fmla="*/ 469106 h 642938"/>
                <a:gd name="connsiteX11" fmla="*/ 759619 w 764381"/>
                <a:gd name="connsiteY11" fmla="*/ 540544 h 642938"/>
                <a:gd name="connsiteX12" fmla="*/ 750094 w 764381"/>
                <a:gd name="connsiteY12" fmla="*/ 578644 h 642938"/>
                <a:gd name="connsiteX13" fmla="*/ 738188 w 764381"/>
                <a:gd name="connsiteY13" fmla="*/ 604838 h 642938"/>
                <a:gd name="connsiteX14" fmla="*/ 719138 w 764381"/>
                <a:gd name="connsiteY14" fmla="*/ 623888 h 642938"/>
                <a:gd name="connsiteX15" fmla="*/ 692944 w 764381"/>
                <a:gd name="connsiteY15" fmla="*/ 635794 h 642938"/>
                <a:gd name="connsiteX16" fmla="*/ 666750 w 764381"/>
                <a:gd name="connsiteY16" fmla="*/ 642938 h 642938"/>
                <a:gd name="connsiteX17" fmla="*/ 633413 w 764381"/>
                <a:gd name="connsiteY17" fmla="*/ 642938 h 642938"/>
                <a:gd name="connsiteX18" fmla="*/ 595313 w 764381"/>
                <a:gd name="connsiteY18" fmla="*/ 628650 h 642938"/>
                <a:gd name="connsiteX19" fmla="*/ 545306 w 764381"/>
                <a:gd name="connsiteY19" fmla="*/ 592931 h 642938"/>
                <a:gd name="connsiteX20" fmla="*/ 471488 w 764381"/>
                <a:gd name="connsiteY20" fmla="*/ 538163 h 642938"/>
                <a:gd name="connsiteX21" fmla="*/ 369094 w 764381"/>
                <a:gd name="connsiteY21" fmla="*/ 457200 h 642938"/>
                <a:gd name="connsiteX22" fmla="*/ 273844 w 764381"/>
                <a:gd name="connsiteY22" fmla="*/ 373856 h 642938"/>
                <a:gd name="connsiteX23" fmla="*/ 173831 w 764381"/>
                <a:gd name="connsiteY23" fmla="*/ 276225 h 642938"/>
                <a:gd name="connsiteX24" fmla="*/ 102394 w 764381"/>
                <a:gd name="connsiteY24" fmla="*/ 190500 h 642938"/>
                <a:gd name="connsiteX25" fmla="*/ 45244 w 764381"/>
                <a:gd name="connsiteY25" fmla="*/ 107156 h 642938"/>
                <a:gd name="connsiteX26" fmla="*/ 9525 w 764381"/>
                <a:gd name="connsiteY26" fmla="*/ 47625 h 642938"/>
                <a:gd name="connsiteX27" fmla="*/ 0 w 764381"/>
                <a:gd name="connsiteY27" fmla="*/ 23813 h 642938"/>
                <a:gd name="connsiteX28" fmla="*/ 0 w 764381"/>
                <a:gd name="connsiteY28" fmla="*/ 9525 h 642938"/>
                <a:gd name="connsiteX29" fmla="*/ 4763 w 764381"/>
                <a:gd name="connsiteY29" fmla="*/ 2381 h 642938"/>
                <a:gd name="connsiteX30" fmla="*/ 21431 w 764381"/>
                <a:gd name="connsiteY30" fmla="*/ 0 h 642938"/>
                <a:gd name="connsiteX31" fmla="*/ 50006 w 764381"/>
                <a:gd name="connsiteY31" fmla="*/ 9525 h 642938"/>
                <a:gd name="connsiteX32" fmla="*/ 128588 w 764381"/>
                <a:gd name="connsiteY32" fmla="*/ 50006 h 642938"/>
                <a:gd name="connsiteX33" fmla="*/ 252413 w 764381"/>
                <a:gd name="connsiteY33" fmla="*/ 109538 h 642938"/>
                <a:gd name="connsiteX34" fmla="*/ 330994 w 764381"/>
                <a:gd name="connsiteY34" fmla="*/ 140494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42938">
                  <a:moveTo>
                    <a:pt x="330994" y="140494"/>
                  </a:moveTo>
                  <a:lnTo>
                    <a:pt x="383381" y="159544"/>
                  </a:lnTo>
                  <a:lnTo>
                    <a:pt x="483394" y="195263"/>
                  </a:lnTo>
                  <a:lnTo>
                    <a:pt x="554831" y="219075"/>
                  </a:lnTo>
                  <a:lnTo>
                    <a:pt x="631031" y="240506"/>
                  </a:lnTo>
                  <a:lnTo>
                    <a:pt x="650081" y="261938"/>
                  </a:lnTo>
                  <a:lnTo>
                    <a:pt x="688181" y="311944"/>
                  </a:lnTo>
                  <a:lnTo>
                    <a:pt x="721519" y="361950"/>
                  </a:lnTo>
                  <a:lnTo>
                    <a:pt x="752475" y="416719"/>
                  </a:lnTo>
                  <a:lnTo>
                    <a:pt x="762000" y="438150"/>
                  </a:lnTo>
                  <a:lnTo>
                    <a:pt x="764381" y="469106"/>
                  </a:lnTo>
                  <a:lnTo>
                    <a:pt x="759619" y="540544"/>
                  </a:lnTo>
                  <a:lnTo>
                    <a:pt x="750094" y="578644"/>
                  </a:lnTo>
                  <a:lnTo>
                    <a:pt x="738188" y="604838"/>
                  </a:lnTo>
                  <a:lnTo>
                    <a:pt x="719138" y="623888"/>
                  </a:lnTo>
                  <a:lnTo>
                    <a:pt x="692944" y="635794"/>
                  </a:lnTo>
                  <a:lnTo>
                    <a:pt x="666750" y="642938"/>
                  </a:lnTo>
                  <a:lnTo>
                    <a:pt x="633413" y="642938"/>
                  </a:lnTo>
                  <a:lnTo>
                    <a:pt x="595313" y="628650"/>
                  </a:lnTo>
                  <a:lnTo>
                    <a:pt x="545306" y="592931"/>
                  </a:lnTo>
                  <a:lnTo>
                    <a:pt x="471488" y="538163"/>
                  </a:lnTo>
                  <a:lnTo>
                    <a:pt x="369094" y="457200"/>
                  </a:lnTo>
                  <a:lnTo>
                    <a:pt x="273844" y="373856"/>
                  </a:lnTo>
                  <a:lnTo>
                    <a:pt x="173831" y="276225"/>
                  </a:lnTo>
                  <a:lnTo>
                    <a:pt x="102394" y="190500"/>
                  </a:lnTo>
                  <a:lnTo>
                    <a:pt x="45244" y="107156"/>
                  </a:lnTo>
                  <a:lnTo>
                    <a:pt x="9525" y="47625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28588" y="50006"/>
                  </a:lnTo>
                  <a:lnTo>
                    <a:pt x="252413" y="109538"/>
                  </a:lnTo>
                  <a:lnTo>
                    <a:pt x="330994" y="1404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6">
              <a:extLst>
                <a:ext uri="{FF2B5EF4-FFF2-40B4-BE49-F238E27FC236}">
                  <a16:creationId xmlns:a16="http://schemas.microsoft.com/office/drawing/2014/main" id="{474D6B2C-CA01-4A51-A562-4350D32BFB1B}"/>
                </a:ext>
              </a:extLst>
            </p:cNvPr>
            <p:cNvSpPr/>
            <p:nvPr/>
          </p:nvSpPr>
          <p:spPr>
            <a:xfrm>
              <a:off x="5395914" y="1800225"/>
              <a:ext cx="2416175" cy="533400"/>
            </a:xfrm>
            <a:custGeom>
              <a:avLst/>
              <a:gdLst>
                <a:gd name="connsiteX0" fmla="*/ 750093 w 2416968"/>
                <a:gd name="connsiteY0" fmla="*/ 276225 h 533400"/>
                <a:gd name="connsiteX1" fmla="*/ 895350 w 2416968"/>
                <a:gd name="connsiteY1" fmla="*/ 250031 h 533400"/>
                <a:gd name="connsiteX2" fmla="*/ 1076325 w 2416968"/>
                <a:gd name="connsiteY2" fmla="*/ 214313 h 533400"/>
                <a:gd name="connsiteX3" fmla="*/ 1178718 w 2416968"/>
                <a:gd name="connsiteY3" fmla="*/ 192881 h 533400"/>
                <a:gd name="connsiteX4" fmla="*/ 1426368 w 2416968"/>
                <a:gd name="connsiteY4" fmla="*/ 178594 h 533400"/>
                <a:gd name="connsiteX5" fmla="*/ 1488281 w 2416968"/>
                <a:gd name="connsiteY5" fmla="*/ 171450 h 533400"/>
                <a:gd name="connsiteX6" fmla="*/ 1552575 w 2416968"/>
                <a:gd name="connsiteY6" fmla="*/ 159544 h 533400"/>
                <a:gd name="connsiteX7" fmla="*/ 1652587 w 2416968"/>
                <a:gd name="connsiteY7" fmla="*/ 135731 h 533400"/>
                <a:gd name="connsiteX8" fmla="*/ 1750218 w 2416968"/>
                <a:gd name="connsiteY8" fmla="*/ 109538 h 533400"/>
                <a:gd name="connsiteX9" fmla="*/ 1826418 w 2416968"/>
                <a:gd name="connsiteY9" fmla="*/ 85725 h 533400"/>
                <a:gd name="connsiteX10" fmla="*/ 1919287 w 2416968"/>
                <a:gd name="connsiteY10" fmla="*/ 47625 h 533400"/>
                <a:gd name="connsiteX11" fmla="*/ 1985962 w 2416968"/>
                <a:gd name="connsiteY11" fmla="*/ 14288 h 533400"/>
                <a:gd name="connsiteX12" fmla="*/ 2007393 w 2416968"/>
                <a:gd name="connsiteY12" fmla="*/ 0 h 533400"/>
                <a:gd name="connsiteX13" fmla="*/ 2033587 w 2416968"/>
                <a:gd name="connsiteY13" fmla="*/ 4763 h 533400"/>
                <a:gd name="connsiteX14" fmla="*/ 2105025 w 2416968"/>
                <a:gd name="connsiteY14" fmla="*/ 30956 h 533400"/>
                <a:gd name="connsiteX15" fmla="*/ 2219325 w 2416968"/>
                <a:gd name="connsiteY15" fmla="*/ 66675 h 533400"/>
                <a:gd name="connsiteX16" fmla="*/ 2288381 w 2416968"/>
                <a:gd name="connsiteY16" fmla="*/ 85725 h 533400"/>
                <a:gd name="connsiteX17" fmla="*/ 2309812 w 2416968"/>
                <a:gd name="connsiteY17" fmla="*/ 92869 h 533400"/>
                <a:gd name="connsiteX18" fmla="*/ 2350293 w 2416968"/>
                <a:gd name="connsiteY18" fmla="*/ 119063 h 533400"/>
                <a:gd name="connsiteX19" fmla="*/ 2374106 w 2416968"/>
                <a:gd name="connsiteY19" fmla="*/ 138113 h 533400"/>
                <a:gd name="connsiteX20" fmla="*/ 2393156 w 2416968"/>
                <a:gd name="connsiteY20" fmla="*/ 154781 h 533400"/>
                <a:gd name="connsiteX21" fmla="*/ 2407443 w 2416968"/>
                <a:gd name="connsiteY21" fmla="*/ 173831 h 533400"/>
                <a:gd name="connsiteX22" fmla="*/ 2414587 w 2416968"/>
                <a:gd name="connsiteY22" fmla="*/ 190500 h 533400"/>
                <a:gd name="connsiteX23" fmla="*/ 2416968 w 2416968"/>
                <a:gd name="connsiteY23" fmla="*/ 211931 h 533400"/>
                <a:gd name="connsiteX24" fmla="*/ 2409825 w 2416968"/>
                <a:gd name="connsiteY24" fmla="*/ 226219 h 533400"/>
                <a:gd name="connsiteX25" fmla="*/ 2390775 w 2416968"/>
                <a:gd name="connsiteY25" fmla="*/ 245269 h 533400"/>
                <a:gd name="connsiteX26" fmla="*/ 2347912 w 2416968"/>
                <a:gd name="connsiteY26" fmla="*/ 261938 h 533400"/>
                <a:gd name="connsiteX27" fmla="*/ 2316956 w 2416968"/>
                <a:gd name="connsiteY27" fmla="*/ 269081 h 533400"/>
                <a:gd name="connsiteX28" fmla="*/ 2259806 w 2416968"/>
                <a:gd name="connsiteY28" fmla="*/ 269081 h 533400"/>
                <a:gd name="connsiteX29" fmla="*/ 2116931 w 2416968"/>
                <a:gd name="connsiteY29" fmla="*/ 269081 h 533400"/>
                <a:gd name="connsiteX30" fmla="*/ 1993106 w 2416968"/>
                <a:gd name="connsiteY30" fmla="*/ 269081 h 533400"/>
                <a:gd name="connsiteX31" fmla="*/ 1890712 w 2416968"/>
                <a:gd name="connsiteY31" fmla="*/ 278606 h 533400"/>
                <a:gd name="connsiteX32" fmla="*/ 1759743 w 2416968"/>
                <a:gd name="connsiteY32" fmla="*/ 292894 h 533400"/>
                <a:gd name="connsiteX33" fmla="*/ 1533525 w 2416968"/>
                <a:gd name="connsiteY33" fmla="*/ 321469 h 533400"/>
                <a:gd name="connsiteX34" fmla="*/ 1331118 w 2416968"/>
                <a:gd name="connsiteY34" fmla="*/ 347663 h 533400"/>
                <a:gd name="connsiteX35" fmla="*/ 1081087 w 2416968"/>
                <a:gd name="connsiteY35" fmla="*/ 388144 h 533400"/>
                <a:gd name="connsiteX36" fmla="*/ 757237 w 2416968"/>
                <a:gd name="connsiteY36" fmla="*/ 440531 h 533400"/>
                <a:gd name="connsiteX37" fmla="*/ 685800 w 2416968"/>
                <a:gd name="connsiteY37" fmla="*/ 452438 h 533400"/>
                <a:gd name="connsiteX38" fmla="*/ 552450 w 2416968"/>
                <a:gd name="connsiteY38" fmla="*/ 490538 h 533400"/>
                <a:gd name="connsiteX39" fmla="*/ 492918 w 2416968"/>
                <a:gd name="connsiteY39" fmla="*/ 502444 h 533400"/>
                <a:gd name="connsiteX40" fmla="*/ 423862 w 2416968"/>
                <a:gd name="connsiteY40" fmla="*/ 526256 h 533400"/>
                <a:gd name="connsiteX41" fmla="*/ 397668 w 2416968"/>
                <a:gd name="connsiteY41" fmla="*/ 533400 h 533400"/>
                <a:gd name="connsiteX42" fmla="*/ 357187 w 2416968"/>
                <a:gd name="connsiteY42" fmla="*/ 526256 h 533400"/>
                <a:gd name="connsiteX43" fmla="*/ 290512 w 2416968"/>
                <a:gd name="connsiteY43" fmla="*/ 507206 h 533400"/>
                <a:gd name="connsiteX44" fmla="*/ 240506 w 2416968"/>
                <a:gd name="connsiteY44" fmla="*/ 488156 h 533400"/>
                <a:gd name="connsiteX45" fmla="*/ 197643 w 2416968"/>
                <a:gd name="connsiteY45" fmla="*/ 469106 h 533400"/>
                <a:gd name="connsiteX46" fmla="*/ 157162 w 2416968"/>
                <a:gd name="connsiteY46" fmla="*/ 440531 h 533400"/>
                <a:gd name="connsiteX47" fmla="*/ 100012 w 2416968"/>
                <a:gd name="connsiteY47" fmla="*/ 397669 h 533400"/>
                <a:gd name="connsiteX48" fmla="*/ 57150 w 2416968"/>
                <a:gd name="connsiteY48" fmla="*/ 361950 h 533400"/>
                <a:gd name="connsiteX49" fmla="*/ 28575 w 2416968"/>
                <a:gd name="connsiteY49" fmla="*/ 330994 h 533400"/>
                <a:gd name="connsiteX50" fmla="*/ 9525 w 2416968"/>
                <a:gd name="connsiteY50" fmla="*/ 302419 h 533400"/>
                <a:gd name="connsiteX51" fmla="*/ 0 w 2416968"/>
                <a:gd name="connsiteY51" fmla="*/ 271463 h 533400"/>
                <a:gd name="connsiteX52" fmla="*/ 2381 w 2416968"/>
                <a:gd name="connsiteY52" fmla="*/ 254794 h 533400"/>
                <a:gd name="connsiteX53" fmla="*/ 11906 w 2416968"/>
                <a:gd name="connsiteY53" fmla="*/ 247650 h 533400"/>
                <a:gd name="connsiteX54" fmla="*/ 28575 w 2416968"/>
                <a:gd name="connsiteY54" fmla="*/ 252413 h 533400"/>
                <a:gd name="connsiteX55" fmla="*/ 64293 w 2416968"/>
                <a:gd name="connsiteY55" fmla="*/ 269081 h 533400"/>
                <a:gd name="connsiteX56" fmla="*/ 107156 w 2416968"/>
                <a:gd name="connsiteY56" fmla="*/ 290513 h 533400"/>
                <a:gd name="connsiteX57" fmla="*/ 152400 w 2416968"/>
                <a:gd name="connsiteY57" fmla="*/ 307181 h 533400"/>
                <a:gd name="connsiteX58" fmla="*/ 204787 w 2416968"/>
                <a:gd name="connsiteY58" fmla="*/ 319088 h 533400"/>
                <a:gd name="connsiteX59" fmla="*/ 254793 w 2416968"/>
                <a:gd name="connsiteY59" fmla="*/ 323850 h 533400"/>
                <a:gd name="connsiteX60" fmla="*/ 330993 w 2416968"/>
                <a:gd name="connsiteY60" fmla="*/ 326231 h 533400"/>
                <a:gd name="connsiteX61" fmla="*/ 447675 w 2416968"/>
                <a:gd name="connsiteY61" fmla="*/ 314325 h 533400"/>
                <a:gd name="connsiteX62" fmla="*/ 516731 w 2416968"/>
                <a:gd name="connsiteY62" fmla="*/ 309563 h 533400"/>
                <a:gd name="connsiteX63" fmla="*/ 671512 w 2416968"/>
                <a:gd name="connsiteY63" fmla="*/ 288131 h 533400"/>
                <a:gd name="connsiteX64" fmla="*/ 750093 w 2416968"/>
                <a:gd name="connsiteY64" fmla="*/ 2762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16968" h="533400">
                  <a:moveTo>
                    <a:pt x="750093" y="276225"/>
                  </a:moveTo>
                  <a:lnTo>
                    <a:pt x="895350" y="250031"/>
                  </a:lnTo>
                  <a:lnTo>
                    <a:pt x="1076325" y="214313"/>
                  </a:lnTo>
                  <a:lnTo>
                    <a:pt x="1178718" y="192881"/>
                  </a:lnTo>
                  <a:lnTo>
                    <a:pt x="1426368" y="178594"/>
                  </a:lnTo>
                  <a:lnTo>
                    <a:pt x="1488281" y="171450"/>
                  </a:lnTo>
                  <a:lnTo>
                    <a:pt x="1552575" y="159544"/>
                  </a:lnTo>
                  <a:lnTo>
                    <a:pt x="1652587" y="135731"/>
                  </a:lnTo>
                  <a:lnTo>
                    <a:pt x="1750218" y="109538"/>
                  </a:lnTo>
                  <a:lnTo>
                    <a:pt x="1826418" y="85725"/>
                  </a:lnTo>
                  <a:lnTo>
                    <a:pt x="1919287" y="47625"/>
                  </a:lnTo>
                  <a:lnTo>
                    <a:pt x="1985962" y="14288"/>
                  </a:lnTo>
                  <a:lnTo>
                    <a:pt x="2007393" y="0"/>
                  </a:lnTo>
                  <a:lnTo>
                    <a:pt x="2033587" y="4763"/>
                  </a:lnTo>
                  <a:lnTo>
                    <a:pt x="2105025" y="30956"/>
                  </a:lnTo>
                  <a:lnTo>
                    <a:pt x="2219325" y="66675"/>
                  </a:lnTo>
                  <a:lnTo>
                    <a:pt x="2288381" y="85725"/>
                  </a:lnTo>
                  <a:lnTo>
                    <a:pt x="2309812" y="92869"/>
                  </a:lnTo>
                  <a:lnTo>
                    <a:pt x="2350293" y="119063"/>
                  </a:lnTo>
                  <a:lnTo>
                    <a:pt x="2374106" y="138113"/>
                  </a:lnTo>
                  <a:lnTo>
                    <a:pt x="2393156" y="154781"/>
                  </a:lnTo>
                  <a:lnTo>
                    <a:pt x="2407443" y="173831"/>
                  </a:lnTo>
                  <a:lnTo>
                    <a:pt x="2414587" y="190500"/>
                  </a:lnTo>
                  <a:lnTo>
                    <a:pt x="2416968" y="211931"/>
                  </a:lnTo>
                  <a:lnTo>
                    <a:pt x="2409825" y="226219"/>
                  </a:lnTo>
                  <a:lnTo>
                    <a:pt x="2390775" y="245269"/>
                  </a:lnTo>
                  <a:lnTo>
                    <a:pt x="2347912" y="261938"/>
                  </a:lnTo>
                  <a:lnTo>
                    <a:pt x="2316956" y="269081"/>
                  </a:lnTo>
                  <a:lnTo>
                    <a:pt x="2259806" y="269081"/>
                  </a:lnTo>
                  <a:lnTo>
                    <a:pt x="2116931" y="269081"/>
                  </a:lnTo>
                  <a:lnTo>
                    <a:pt x="1993106" y="269081"/>
                  </a:lnTo>
                  <a:lnTo>
                    <a:pt x="1890712" y="278606"/>
                  </a:lnTo>
                  <a:lnTo>
                    <a:pt x="1759743" y="292894"/>
                  </a:lnTo>
                  <a:lnTo>
                    <a:pt x="1533525" y="321469"/>
                  </a:lnTo>
                  <a:lnTo>
                    <a:pt x="1331118" y="347663"/>
                  </a:lnTo>
                  <a:lnTo>
                    <a:pt x="1081087" y="388144"/>
                  </a:lnTo>
                  <a:lnTo>
                    <a:pt x="757237" y="440531"/>
                  </a:lnTo>
                  <a:lnTo>
                    <a:pt x="685800" y="452438"/>
                  </a:lnTo>
                  <a:lnTo>
                    <a:pt x="552450" y="490538"/>
                  </a:lnTo>
                  <a:lnTo>
                    <a:pt x="492918" y="502444"/>
                  </a:lnTo>
                  <a:lnTo>
                    <a:pt x="423862" y="526256"/>
                  </a:lnTo>
                  <a:lnTo>
                    <a:pt x="397668" y="533400"/>
                  </a:lnTo>
                  <a:lnTo>
                    <a:pt x="357187" y="526256"/>
                  </a:lnTo>
                  <a:lnTo>
                    <a:pt x="290512" y="507206"/>
                  </a:lnTo>
                  <a:lnTo>
                    <a:pt x="240506" y="488156"/>
                  </a:lnTo>
                  <a:lnTo>
                    <a:pt x="197643" y="469106"/>
                  </a:lnTo>
                  <a:lnTo>
                    <a:pt x="157162" y="440531"/>
                  </a:lnTo>
                  <a:lnTo>
                    <a:pt x="100012" y="397669"/>
                  </a:lnTo>
                  <a:lnTo>
                    <a:pt x="57150" y="361950"/>
                  </a:lnTo>
                  <a:lnTo>
                    <a:pt x="28575" y="330994"/>
                  </a:lnTo>
                  <a:lnTo>
                    <a:pt x="9525" y="302419"/>
                  </a:lnTo>
                  <a:lnTo>
                    <a:pt x="0" y="271463"/>
                  </a:lnTo>
                  <a:lnTo>
                    <a:pt x="2381" y="254794"/>
                  </a:lnTo>
                  <a:lnTo>
                    <a:pt x="11906" y="247650"/>
                  </a:lnTo>
                  <a:lnTo>
                    <a:pt x="28575" y="252413"/>
                  </a:lnTo>
                  <a:lnTo>
                    <a:pt x="64293" y="269081"/>
                  </a:lnTo>
                  <a:lnTo>
                    <a:pt x="107156" y="290513"/>
                  </a:lnTo>
                  <a:lnTo>
                    <a:pt x="152400" y="307181"/>
                  </a:lnTo>
                  <a:lnTo>
                    <a:pt x="204787" y="319088"/>
                  </a:lnTo>
                  <a:lnTo>
                    <a:pt x="254793" y="323850"/>
                  </a:lnTo>
                  <a:lnTo>
                    <a:pt x="330993" y="326231"/>
                  </a:lnTo>
                  <a:lnTo>
                    <a:pt x="447675" y="314325"/>
                  </a:lnTo>
                  <a:lnTo>
                    <a:pt x="516731" y="309563"/>
                  </a:lnTo>
                  <a:lnTo>
                    <a:pt x="671512" y="288131"/>
                  </a:lnTo>
                  <a:lnTo>
                    <a:pt x="750093" y="2762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7">
              <a:extLst>
                <a:ext uri="{FF2B5EF4-FFF2-40B4-BE49-F238E27FC236}">
                  <a16:creationId xmlns:a16="http://schemas.microsoft.com/office/drawing/2014/main" id="{3DB2D018-EE64-41E2-8355-99059A7C70E6}"/>
                </a:ext>
              </a:extLst>
            </p:cNvPr>
            <p:cNvSpPr/>
            <p:nvPr/>
          </p:nvSpPr>
          <p:spPr>
            <a:xfrm>
              <a:off x="5935664" y="2214564"/>
              <a:ext cx="377825" cy="720725"/>
            </a:xfrm>
            <a:custGeom>
              <a:avLst/>
              <a:gdLst>
                <a:gd name="connsiteX0" fmla="*/ 133350 w 376238"/>
                <a:gd name="connsiteY0" fmla="*/ 338137 h 721518"/>
                <a:gd name="connsiteX1" fmla="*/ 64294 w 376238"/>
                <a:gd name="connsiteY1" fmla="*/ 180975 h 721518"/>
                <a:gd name="connsiteX2" fmla="*/ 0 w 376238"/>
                <a:gd name="connsiteY2" fmla="*/ 40481 h 721518"/>
                <a:gd name="connsiteX3" fmla="*/ 171450 w 376238"/>
                <a:gd name="connsiteY3" fmla="*/ 0 h 721518"/>
                <a:gd name="connsiteX4" fmla="*/ 171450 w 376238"/>
                <a:gd name="connsiteY4" fmla="*/ 57150 h 721518"/>
                <a:gd name="connsiteX5" fmla="*/ 176213 w 376238"/>
                <a:gd name="connsiteY5" fmla="*/ 78581 h 721518"/>
                <a:gd name="connsiteX6" fmla="*/ 197644 w 376238"/>
                <a:gd name="connsiteY6" fmla="*/ 107156 h 721518"/>
                <a:gd name="connsiteX7" fmla="*/ 228600 w 376238"/>
                <a:gd name="connsiteY7" fmla="*/ 130968 h 721518"/>
                <a:gd name="connsiteX8" fmla="*/ 257175 w 376238"/>
                <a:gd name="connsiteY8" fmla="*/ 157162 h 721518"/>
                <a:gd name="connsiteX9" fmla="*/ 276225 w 376238"/>
                <a:gd name="connsiteY9" fmla="*/ 178593 h 721518"/>
                <a:gd name="connsiteX10" fmla="*/ 304800 w 376238"/>
                <a:gd name="connsiteY10" fmla="*/ 221456 h 721518"/>
                <a:gd name="connsiteX11" fmla="*/ 330994 w 376238"/>
                <a:gd name="connsiteY11" fmla="*/ 266700 h 721518"/>
                <a:gd name="connsiteX12" fmla="*/ 350044 w 376238"/>
                <a:gd name="connsiteY12" fmla="*/ 319087 h 721518"/>
                <a:gd name="connsiteX13" fmla="*/ 361950 w 376238"/>
                <a:gd name="connsiteY13" fmla="*/ 359568 h 721518"/>
                <a:gd name="connsiteX14" fmla="*/ 369094 w 376238"/>
                <a:gd name="connsiteY14" fmla="*/ 411956 h 721518"/>
                <a:gd name="connsiteX15" fmla="*/ 373857 w 376238"/>
                <a:gd name="connsiteY15" fmla="*/ 452437 h 721518"/>
                <a:gd name="connsiteX16" fmla="*/ 376238 w 376238"/>
                <a:gd name="connsiteY16" fmla="*/ 531018 h 721518"/>
                <a:gd name="connsiteX17" fmla="*/ 376238 w 376238"/>
                <a:gd name="connsiteY17" fmla="*/ 704850 h 721518"/>
                <a:gd name="connsiteX18" fmla="*/ 288132 w 376238"/>
                <a:gd name="connsiteY18" fmla="*/ 721518 h 721518"/>
                <a:gd name="connsiteX19" fmla="*/ 242888 w 376238"/>
                <a:gd name="connsiteY19" fmla="*/ 607218 h 721518"/>
                <a:gd name="connsiteX20" fmla="*/ 176213 w 376238"/>
                <a:gd name="connsiteY20" fmla="*/ 440531 h 721518"/>
                <a:gd name="connsiteX21" fmla="*/ 133350 w 376238"/>
                <a:gd name="connsiteY21" fmla="*/ 338137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238" h="721518">
                  <a:moveTo>
                    <a:pt x="133350" y="338137"/>
                  </a:moveTo>
                  <a:lnTo>
                    <a:pt x="64294" y="180975"/>
                  </a:lnTo>
                  <a:lnTo>
                    <a:pt x="0" y="40481"/>
                  </a:lnTo>
                  <a:lnTo>
                    <a:pt x="171450" y="0"/>
                  </a:lnTo>
                  <a:lnTo>
                    <a:pt x="171450" y="57150"/>
                  </a:lnTo>
                  <a:lnTo>
                    <a:pt x="176213" y="78581"/>
                  </a:lnTo>
                  <a:lnTo>
                    <a:pt x="197644" y="107156"/>
                  </a:lnTo>
                  <a:lnTo>
                    <a:pt x="228600" y="130968"/>
                  </a:lnTo>
                  <a:lnTo>
                    <a:pt x="257175" y="157162"/>
                  </a:lnTo>
                  <a:lnTo>
                    <a:pt x="276225" y="178593"/>
                  </a:lnTo>
                  <a:lnTo>
                    <a:pt x="304800" y="221456"/>
                  </a:lnTo>
                  <a:lnTo>
                    <a:pt x="330994" y="266700"/>
                  </a:lnTo>
                  <a:lnTo>
                    <a:pt x="350044" y="319087"/>
                  </a:lnTo>
                  <a:lnTo>
                    <a:pt x="361950" y="359568"/>
                  </a:lnTo>
                  <a:lnTo>
                    <a:pt x="369094" y="411956"/>
                  </a:lnTo>
                  <a:lnTo>
                    <a:pt x="373857" y="452437"/>
                  </a:lnTo>
                  <a:cubicBezTo>
                    <a:pt x="374651" y="478631"/>
                    <a:pt x="375444" y="504824"/>
                    <a:pt x="376238" y="531018"/>
                  </a:cubicBezTo>
                  <a:lnTo>
                    <a:pt x="376238" y="704850"/>
                  </a:lnTo>
                  <a:lnTo>
                    <a:pt x="288132" y="721518"/>
                  </a:lnTo>
                  <a:lnTo>
                    <a:pt x="242888" y="607218"/>
                  </a:lnTo>
                  <a:lnTo>
                    <a:pt x="176213" y="440531"/>
                  </a:lnTo>
                  <a:lnTo>
                    <a:pt x="133350" y="3381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8">
              <a:extLst>
                <a:ext uri="{FF2B5EF4-FFF2-40B4-BE49-F238E27FC236}">
                  <a16:creationId xmlns:a16="http://schemas.microsoft.com/office/drawing/2014/main" id="{0DBC7E9A-F910-40AA-A463-5CD61E5A8936}"/>
                </a:ext>
              </a:extLst>
            </p:cNvPr>
            <p:cNvSpPr/>
            <p:nvPr/>
          </p:nvSpPr>
          <p:spPr>
            <a:xfrm>
              <a:off x="6781801" y="2049464"/>
              <a:ext cx="588963" cy="809625"/>
            </a:xfrm>
            <a:custGeom>
              <a:avLst/>
              <a:gdLst>
                <a:gd name="connsiteX0" fmla="*/ 383381 w 588169"/>
                <a:gd name="connsiteY0" fmla="*/ 473869 h 809625"/>
                <a:gd name="connsiteX1" fmla="*/ 509588 w 588169"/>
                <a:gd name="connsiteY1" fmla="*/ 309563 h 809625"/>
                <a:gd name="connsiteX2" fmla="*/ 533400 w 588169"/>
                <a:gd name="connsiteY2" fmla="*/ 288132 h 809625"/>
                <a:gd name="connsiteX3" fmla="*/ 550069 w 588169"/>
                <a:gd name="connsiteY3" fmla="*/ 273844 h 809625"/>
                <a:gd name="connsiteX4" fmla="*/ 576263 w 588169"/>
                <a:gd name="connsiteY4" fmla="*/ 240507 h 809625"/>
                <a:gd name="connsiteX5" fmla="*/ 585788 w 588169"/>
                <a:gd name="connsiteY5" fmla="*/ 219075 h 809625"/>
                <a:gd name="connsiteX6" fmla="*/ 588169 w 588169"/>
                <a:gd name="connsiteY6" fmla="*/ 195263 h 809625"/>
                <a:gd name="connsiteX7" fmla="*/ 583406 w 588169"/>
                <a:gd name="connsiteY7" fmla="*/ 180975 h 809625"/>
                <a:gd name="connsiteX8" fmla="*/ 561975 w 588169"/>
                <a:gd name="connsiteY8" fmla="*/ 166688 h 809625"/>
                <a:gd name="connsiteX9" fmla="*/ 521494 w 588169"/>
                <a:gd name="connsiteY9" fmla="*/ 145257 h 809625"/>
                <a:gd name="connsiteX10" fmla="*/ 461963 w 588169"/>
                <a:gd name="connsiteY10" fmla="*/ 97632 h 809625"/>
                <a:gd name="connsiteX11" fmla="*/ 402431 w 588169"/>
                <a:gd name="connsiteY11" fmla="*/ 38100 h 809625"/>
                <a:gd name="connsiteX12" fmla="*/ 359569 w 588169"/>
                <a:gd name="connsiteY12" fmla="*/ 0 h 809625"/>
                <a:gd name="connsiteX13" fmla="*/ 207169 w 588169"/>
                <a:gd name="connsiteY13" fmla="*/ 21432 h 809625"/>
                <a:gd name="connsiteX14" fmla="*/ 230981 w 588169"/>
                <a:gd name="connsiteY14" fmla="*/ 85725 h 809625"/>
                <a:gd name="connsiteX15" fmla="*/ 242888 w 588169"/>
                <a:gd name="connsiteY15" fmla="*/ 126207 h 809625"/>
                <a:gd name="connsiteX16" fmla="*/ 250031 w 588169"/>
                <a:gd name="connsiteY16" fmla="*/ 166688 h 809625"/>
                <a:gd name="connsiteX17" fmla="*/ 250031 w 588169"/>
                <a:gd name="connsiteY17" fmla="*/ 204788 h 809625"/>
                <a:gd name="connsiteX18" fmla="*/ 247650 w 588169"/>
                <a:gd name="connsiteY18" fmla="*/ 242888 h 809625"/>
                <a:gd name="connsiteX19" fmla="*/ 238125 w 588169"/>
                <a:gd name="connsiteY19" fmla="*/ 292894 h 809625"/>
                <a:gd name="connsiteX20" fmla="*/ 216694 w 588169"/>
                <a:gd name="connsiteY20" fmla="*/ 376238 h 809625"/>
                <a:gd name="connsiteX21" fmla="*/ 192881 w 588169"/>
                <a:gd name="connsiteY21" fmla="*/ 450057 h 809625"/>
                <a:gd name="connsiteX22" fmla="*/ 164306 w 588169"/>
                <a:gd name="connsiteY22" fmla="*/ 516732 h 809625"/>
                <a:gd name="connsiteX23" fmla="*/ 121444 w 588169"/>
                <a:gd name="connsiteY23" fmla="*/ 607219 h 809625"/>
                <a:gd name="connsiteX24" fmla="*/ 80963 w 588169"/>
                <a:gd name="connsiteY24" fmla="*/ 676275 h 809625"/>
                <a:gd name="connsiteX25" fmla="*/ 0 w 588169"/>
                <a:gd name="connsiteY25" fmla="*/ 809625 h 809625"/>
                <a:gd name="connsiteX26" fmla="*/ 169069 w 588169"/>
                <a:gd name="connsiteY26" fmla="*/ 759619 h 809625"/>
                <a:gd name="connsiteX27" fmla="*/ 247650 w 588169"/>
                <a:gd name="connsiteY27" fmla="*/ 650082 h 809625"/>
                <a:gd name="connsiteX28" fmla="*/ 335756 w 588169"/>
                <a:gd name="connsiteY28" fmla="*/ 535782 h 809625"/>
                <a:gd name="connsiteX29" fmla="*/ 383381 w 588169"/>
                <a:gd name="connsiteY29" fmla="*/ 4738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8169" h="809625">
                  <a:moveTo>
                    <a:pt x="383381" y="473869"/>
                  </a:moveTo>
                  <a:lnTo>
                    <a:pt x="509588" y="309563"/>
                  </a:lnTo>
                  <a:lnTo>
                    <a:pt x="533400" y="288132"/>
                  </a:lnTo>
                  <a:lnTo>
                    <a:pt x="550069" y="273844"/>
                  </a:lnTo>
                  <a:lnTo>
                    <a:pt x="576263" y="240507"/>
                  </a:lnTo>
                  <a:lnTo>
                    <a:pt x="585788" y="219075"/>
                  </a:lnTo>
                  <a:lnTo>
                    <a:pt x="588169" y="195263"/>
                  </a:lnTo>
                  <a:lnTo>
                    <a:pt x="583406" y="180975"/>
                  </a:lnTo>
                  <a:lnTo>
                    <a:pt x="561975" y="166688"/>
                  </a:lnTo>
                  <a:lnTo>
                    <a:pt x="521494" y="145257"/>
                  </a:lnTo>
                  <a:lnTo>
                    <a:pt x="461963" y="97632"/>
                  </a:lnTo>
                  <a:lnTo>
                    <a:pt x="402431" y="38100"/>
                  </a:lnTo>
                  <a:lnTo>
                    <a:pt x="359569" y="0"/>
                  </a:lnTo>
                  <a:lnTo>
                    <a:pt x="207169" y="21432"/>
                  </a:lnTo>
                  <a:lnTo>
                    <a:pt x="230981" y="85725"/>
                  </a:lnTo>
                  <a:lnTo>
                    <a:pt x="242888" y="126207"/>
                  </a:lnTo>
                  <a:lnTo>
                    <a:pt x="250031" y="166688"/>
                  </a:lnTo>
                  <a:lnTo>
                    <a:pt x="250031" y="204788"/>
                  </a:lnTo>
                  <a:lnTo>
                    <a:pt x="247650" y="242888"/>
                  </a:lnTo>
                  <a:lnTo>
                    <a:pt x="238125" y="292894"/>
                  </a:lnTo>
                  <a:lnTo>
                    <a:pt x="216694" y="376238"/>
                  </a:lnTo>
                  <a:lnTo>
                    <a:pt x="192881" y="450057"/>
                  </a:lnTo>
                  <a:lnTo>
                    <a:pt x="164306" y="516732"/>
                  </a:lnTo>
                  <a:lnTo>
                    <a:pt x="121444" y="607219"/>
                  </a:lnTo>
                  <a:lnTo>
                    <a:pt x="80963" y="676275"/>
                  </a:lnTo>
                  <a:lnTo>
                    <a:pt x="0" y="809625"/>
                  </a:lnTo>
                  <a:lnTo>
                    <a:pt x="169069" y="759619"/>
                  </a:lnTo>
                  <a:lnTo>
                    <a:pt x="247650" y="650082"/>
                  </a:lnTo>
                  <a:lnTo>
                    <a:pt x="335756" y="535782"/>
                  </a:lnTo>
                  <a:lnTo>
                    <a:pt x="383381" y="4738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BA067B0F-9FD2-45E1-A8E3-D634C6BC7B31}"/>
                </a:ext>
              </a:extLst>
            </p:cNvPr>
            <p:cNvSpPr/>
            <p:nvPr/>
          </p:nvSpPr>
          <p:spPr>
            <a:xfrm>
              <a:off x="5584825" y="2647950"/>
              <a:ext cx="2489200" cy="2757488"/>
            </a:xfrm>
            <a:custGeom>
              <a:avLst/>
              <a:gdLst>
                <a:gd name="connsiteX0" fmla="*/ 416600 w 2489004"/>
                <a:gd name="connsiteY0" fmla="*/ 388356 h 2757322"/>
                <a:gd name="connsiteX1" fmla="*/ 307154 w 2489004"/>
                <a:gd name="connsiteY1" fmla="*/ 409539 h 2757322"/>
                <a:gd name="connsiteX2" fmla="*/ 172995 w 2489004"/>
                <a:gd name="connsiteY2" fmla="*/ 430722 h 2757322"/>
                <a:gd name="connsiteX3" fmla="*/ 10592 w 2489004"/>
                <a:gd name="connsiteY3" fmla="*/ 451905 h 2757322"/>
                <a:gd name="connsiteX4" fmla="*/ 0 w 2489004"/>
                <a:gd name="connsiteY4" fmla="*/ 321276 h 2757322"/>
                <a:gd name="connsiteX5" fmla="*/ 204770 w 2489004"/>
                <a:gd name="connsiteY5" fmla="*/ 289502 h 2757322"/>
                <a:gd name="connsiteX6" fmla="*/ 441313 w 2489004"/>
                <a:gd name="connsiteY6" fmla="*/ 250666 h 2757322"/>
                <a:gd name="connsiteX7" fmla="*/ 628430 w 2489004"/>
                <a:gd name="connsiteY7" fmla="*/ 218892 h 2757322"/>
                <a:gd name="connsiteX8" fmla="*/ 716692 w 2489004"/>
                <a:gd name="connsiteY8" fmla="*/ 201239 h 2757322"/>
                <a:gd name="connsiteX9" fmla="*/ 843790 w 2489004"/>
                <a:gd name="connsiteY9" fmla="*/ 190648 h 2757322"/>
                <a:gd name="connsiteX10" fmla="*/ 988541 w 2489004"/>
                <a:gd name="connsiteY10" fmla="*/ 172995 h 2757322"/>
                <a:gd name="connsiteX11" fmla="*/ 1097987 w 2489004"/>
                <a:gd name="connsiteY11" fmla="*/ 158873 h 2757322"/>
                <a:gd name="connsiteX12" fmla="*/ 1239207 w 2489004"/>
                <a:gd name="connsiteY12" fmla="*/ 134160 h 2757322"/>
                <a:gd name="connsiteX13" fmla="*/ 1454567 w 2489004"/>
                <a:gd name="connsiteY13" fmla="*/ 105916 h 2757322"/>
                <a:gd name="connsiteX14" fmla="*/ 1592257 w 2489004"/>
                <a:gd name="connsiteY14" fmla="*/ 95324 h 2757322"/>
                <a:gd name="connsiteX15" fmla="*/ 1751129 w 2489004"/>
                <a:gd name="connsiteY15" fmla="*/ 77671 h 2757322"/>
                <a:gd name="connsiteX16" fmla="*/ 1906471 w 2489004"/>
                <a:gd name="connsiteY16" fmla="*/ 60019 h 2757322"/>
                <a:gd name="connsiteX17" fmla="*/ 2026509 w 2489004"/>
                <a:gd name="connsiteY17" fmla="*/ 42366 h 2757322"/>
                <a:gd name="connsiteX18" fmla="*/ 2104180 w 2489004"/>
                <a:gd name="connsiteY18" fmla="*/ 21183 h 2757322"/>
                <a:gd name="connsiteX19" fmla="*/ 2174790 w 2489004"/>
                <a:gd name="connsiteY19" fmla="*/ 0 h 2757322"/>
                <a:gd name="connsiteX20" fmla="*/ 2210095 w 2489004"/>
                <a:gd name="connsiteY20" fmla="*/ 3531 h 2757322"/>
                <a:gd name="connsiteX21" fmla="*/ 2273644 w 2489004"/>
                <a:gd name="connsiteY21" fmla="*/ 17653 h 2757322"/>
                <a:gd name="connsiteX22" fmla="*/ 2340723 w 2489004"/>
                <a:gd name="connsiteY22" fmla="*/ 52958 h 2757322"/>
                <a:gd name="connsiteX23" fmla="*/ 2400742 w 2489004"/>
                <a:gd name="connsiteY23" fmla="*/ 95324 h 2757322"/>
                <a:gd name="connsiteX24" fmla="*/ 2453699 w 2489004"/>
                <a:gd name="connsiteY24" fmla="*/ 137690 h 2757322"/>
                <a:gd name="connsiteX25" fmla="*/ 2471352 w 2489004"/>
                <a:gd name="connsiteY25" fmla="*/ 158873 h 2757322"/>
                <a:gd name="connsiteX26" fmla="*/ 2481943 w 2489004"/>
                <a:gd name="connsiteY26" fmla="*/ 180056 h 2757322"/>
                <a:gd name="connsiteX27" fmla="*/ 2489004 w 2489004"/>
                <a:gd name="connsiteY27" fmla="*/ 204770 h 2757322"/>
                <a:gd name="connsiteX28" fmla="*/ 2489004 w 2489004"/>
                <a:gd name="connsiteY28" fmla="*/ 225953 h 2757322"/>
                <a:gd name="connsiteX29" fmla="*/ 2474882 w 2489004"/>
                <a:gd name="connsiteY29" fmla="*/ 261258 h 2757322"/>
                <a:gd name="connsiteX30" fmla="*/ 2453699 w 2489004"/>
                <a:gd name="connsiteY30" fmla="*/ 293032 h 2757322"/>
                <a:gd name="connsiteX31" fmla="*/ 2432516 w 2489004"/>
                <a:gd name="connsiteY31" fmla="*/ 338929 h 2757322"/>
                <a:gd name="connsiteX32" fmla="*/ 2411333 w 2489004"/>
                <a:gd name="connsiteY32" fmla="*/ 420130 h 2757322"/>
                <a:gd name="connsiteX33" fmla="*/ 2400742 w 2489004"/>
                <a:gd name="connsiteY33" fmla="*/ 490740 h 2757322"/>
                <a:gd name="connsiteX34" fmla="*/ 2390150 w 2489004"/>
                <a:gd name="connsiteY34" fmla="*/ 699040 h 2757322"/>
                <a:gd name="connsiteX35" fmla="*/ 2383089 w 2489004"/>
                <a:gd name="connsiteY35" fmla="*/ 1034438 h 2757322"/>
                <a:gd name="connsiteX36" fmla="*/ 2383089 w 2489004"/>
                <a:gd name="connsiteY36" fmla="*/ 1394549 h 2757322"/>
                <a:gd name="connsiteX37" fmla="*/ 2386620 w 2489004"/>
                <a:gd name="connsiteY37" fmla="*/ 1606379 h 2757322"/>
                <a:gd name="connsiteX38" fmla="*/ 2393681 w 2489004"/>
                <a:gd name="connsiteY38" fmla="*/ 1768782 h 2757322"/>
                <a:gd name="connsiteX39" fmla="*/ 2404272 w 2489004"/>
                <a:gd name="connsiteY39" fmla="*/ 1934716 h 2757322"/>
                <a:gd name="connsiteX40" fmla="*/ 2425455 w 2489004"/>
                <a:gd name="connsiteY40" fmla="*/ 2082997 h 2757322"/>
                <a:gd name="connsiteX41" fmla="*/ 2443108 w 2489004"/>
                <a:gd name="connsiteY41" fmla="*/ 2195973 h 2757322"/>
                <a:gd name="connsiteX42" fmla="*/ 2446638 w 2489004"/>
                <a:gd name="connsiteY42" fmla="*/ 2234808 h 2757322"/>
                <a:gd name="connsiteX43" fmla="*/ 2425455 w 2489004"/>
                <a:gd name="connsiteY43" fmla="*/ 2333662 h 2757322"/>
                <a:gd name="connsiteX44" fmla="*/ 2397211 w 2489004"/>
                <a:gd name="connsiteY44" fmla="*/ 2439577 h 2757322"/>
                <a:gd name="connsiteX45" fmla="*/ 2368967 w 2489004"/>
                <a:gd name="connsiteY45" fmla="*/ 2520779 h 2757322"/>
                <a:gd name="connsiteX46" fmla="*/ 2326601 w 2489004"/>
                <a:gd name="connsiteY46" fmla="*/ 2612572 h 2757322"/>
                <a:gd name="connsiteX47" fmla="*/ 2294827 w 2489004"/>
                <a:gd name="connsiteY47" fmla="*/ 2661999 h 2757322"/>
                <a:gd name="connsiteX48" fmla="*/ 2270113 w 2489004"/>
                <a:gd name="connsiteY48" fmla="*/ 2697304 h 2757322"/>
                <a:gd name="connsiteX49" fmla="*/ 2234808 w 2489004"/>
                <a:gd name="connsiteY49" fmla="*/ 2736139 h 2757322"/>
                <a:gd name="connsiteX50" fmla="*/ 2213625 w 2489004"/>
                <a:gd name="connsiteY50" fmla="*/ 2750261 h 2757322"/>
                <a:gd name="connsiteX51" fmla="*/ 2195973 w 2489004"/>
                <a:gd name="connsiteY51" fmla="*/ 2757322 h 2757322"/>
                <a:gd name="connsiteX52" fmla="*/ 2181851 w 2489004"/>
                <a:gd name="connsiteY52" fmla="*/ 2757322 h 2757322"/>
                <a:gd name="connsiteX53" fmla="*/ 2167729 w 2489004"/>
                <a:gd name="connsiteY53" fmla="*/ 2753792 h 2757322"/>
                <a:gd name="connsiteX54" fmla="*/ 2139485 w 2489004"/>
                <a:gd name="connsiteY54" fmla="*/ 2732609 h 2757322"/>
                <a:gd name="connsiteX55" fmla="*/ 2121832 w 2489004"/>
                <a:gd name="connsiteY55" fmla="*/ 2700834 h 2757322"/>
                <a:gd name="connsiteX56" fmla="*/ 2104180 w 2489004"/>
                <a:gd name="connsiteY56" fmla="*/ 2647877 h 2757322"/>
                <a:gd name="connsiteX57" fmla="*/ 2153607 w 2489004"/>
                <a:gd name="connsiteY57" fmla="*/ 2266583 h 2757322"/>
                <a:gd name="connsiteX58" fmla="*/ 2160668 w 2489004"/>
                <a:gd name="connsiteY58" fmla="*/ 2033570 h 2757322"/>
                <a:gd name="connsiteX59" fmla="*/ 2157137 w 2489004"/>
                <a:gd name="connsiteY59" fmla="*/ 1648745 h 2757322"/>
                <a:gd name="connsiteX60" fmla="*/ 2157137 w 2489004"/>
                <a:gd name="connsiteY60" fmla="*/ 1242737 h 2757322"/>
                <a:gd name="connsiteX61" fmla="*/ 2157137 w 2489004"/>
                <a:gd name="connsiteY61" fmla="*/ 872034 h 2757322"/>
                <a:gd name="connsiteX62" fmla="*/ 2157137 w 2489004"/>
                <a:gd name="connsiteY62" fmla="*/ 600186 h 2757322"/>
                <a:gd name="connsiteX63" fmla="*/ 2146546 w 2489004"/>
                <a:gd name="connsiteY63" fmla="*/ 377764 h 2757322"/>
                <a:gd name="connsiteX64" fmla="*/ 2139485 w 2489004"/>
                <a:gd name="connsiteY64" fmla="*/ 303624 h 2757322"/>
                <a:gd name="connsiteX65" fmla="*/ 2132424 w 2489004"/>
                <a:gd name="connsiteY65" fmla="*/ 271849 h 2757322"/>
                <a:gd name="connsiteX66" fmla="*/ 2121832 w 2489004"/>
                <a:gd name="connsiteY66" fmla="*/ 233014 h 2757322"/>
                <a:gd name="connsiteX67" fmla="*/ 2104180 w 2489004"/>
                <a:gd name="connsiteY67" fmla="*/ 215361 h 2757322"/>
                <a:gd name="connsiteX68" fmla="*/ 2065344 w 2489004"/>
                <a:gd name="connsiteY68" fmla="*/ 194178 h 2757322"/>
                <a:gd name="connsiteX69" fmla="*/ 2015917 w 2489004"/>
                <a:gd name="connsiteY69" fmla="*/ 180056 h 2757322"/>
                <a:gd name="connsiteX70" fmla="*/ 1959429 w 2489004"/>
                <a:gd name="connsiteY70" fmla="*/ 180056 h 2757322"/>
                <a:gd name="connsiteX71" fmla="*/ 1828800 w 2489004"/>
                <a:gd name="connsiteY71" fmla="*/ 190648 h 2757322"/>
                <a:gd name="connsiteX72" fmla="*/ 1574604 w 2489004"/>
                <a:gd name="connsiteY72" fmla="*/ 218892 h 2757322"/>
                <a:gd name="connsiteX73" fmla="*/ 1288634 w 2489004"/>
                <a:gd name="connsiteY73" fmla="*/ 257727 h 2757322"/>
                <a:gd name="connsiteX74" fmla="*/ 1030907 w 2489004"/>
                <a:gd name="connsiteY74" fmla="*/ 293032 h 2757322"/>
                <a:gd name="connsiteX75" fmla="*/ 812016 w 2489004"/>
                <a:gd name="connsiteY75" fmla="*/ 317746 h 2757322"/>
                <a:gd name="connsiteX76" fmla="*/ 631960 w 2489004"/>
                <a:gd name="connsiteY76" fmla="*/ 345990 h 2757322"/>
                <a:gd name="connsiteX77" fmla="*/ 416600 w 2489004"/>
                <a:gd name="connsiteY77" fmla="*/ 388356 h 275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89004" h="2757322">
                  <a:moveTo>
                    <a:pt x="416600" y="388356"/>
                  </a:moveTo>
                  <a:lnTo>
                    <a:pt x="307154" y="409539"/>
                  </a:lnTo>
                  <a:lnTo>
                    <a:pt x="172995" y="430722"/>
                  </a:lnTo>
                  <a:lnTo>
                    <a:pt x="10592" y="451905"/>
                  </a:lnTo>
                  <a:lnTo>
                    <a:pt x="0" y="321276"/>
                  </a:lnTo>
                  <a:lnTo>
                    <a:pt x="204770" y="289502"/>
                  </a:lnTo>
                  <a:lnTo>
                    <a:pt x="441313" y="250666"/>
                  </a:lnTo>
                  <a:lnTo>
                    <a:pt x="628430" y="218892"/>
                  </a:lnTo>
                  <a:lnTo>
                    <a:pt x="716692" y="201239"/>
                  </a:lnTo>
                  <a:lnTo>
                    <a:pt x="843790" y="190648"/>
                  </a:lnTo>
                  <a:lnTo>
                    <a:pt x="988541" y="172995"/>
                  </a:lnTo>
                  <a:lnTo>
                    <a:pt x="1097987" y="158873"/>
                  </a:lnTo>
                  <a:lnTo>
                    <a:pt x="1239207" y="134160"/>
                  </a:lnTo>
                  <a:lnTo>
                    <a:pt x="1454567" y="105916"/>
                  </a:lnTo>
                  <a:lnTo>
                    <a:pt x="1592257" y="95324"/>
                  </a:lnTo>
                  <a:lnTo>
                    <a:pt x="1751129" y="77671"/>
                  </a:lnTo>
                  <a:lnTo>
                    <a:pt x="1906471" y="60019"/>
                  </a:lnTo>
                  <a:lnTo>
                    <a:pt x="2026509" y="42366"/>
                  </a:lnTo>
                  <a:lnTo>
                    <a:pt x="2104180" y="21183"/>
                  </a:lnTo>
                  <a:lnTo>
                    <a:pt x="2174790" y="0"/>
                  </a:lnTo>
                  <a:lnTo>
                    <a:pt x="2210095" y="3531"/>
                  </a:lnTo>
                  <a:lnTo>
                    <a:pt x="2273644" y="17653"/>
                  </a:lnTo>
                  <a:lnTo>
                    <a:pt x="2340723" y="52958"/>
                  </a:lnTo>
                  <a:lnTo>
                    <a:pt x="2400742" y="95324"/>
                  </a:lnTo>
                  <a:lnTo>
                    <a:pt x="2453699" y="137690"/>
                  </a:lnTo>
                  <a:lnTo>
                    <a:pt x="2471352" y="158873"/>
                  </a:lnTo>
                  <a:lnTo>
                    <a:pt x="2481943" y="180056"/>
                  </a:lnTo>
                  <a:lnTo>
                    <a:pt x="2489004" y="204770"/>
                  </a:lnTo>
                  <a:lnTo>
                    <a:pt x="2489004" y="225953"/>
                  </a:lnTo>
                  <a:lnTo>
                    <a:pt x="2474882" y="261258"/>
                  </a:lnTo>
                  <a:lnTo>
                    <a:pt x="2453699" y="293032"/>
                  </a:lnTo>
                  <a:lnTo>
                    <a:pt x="2432516" y="338929"/>
                  </a:lnTo>
                  <a:lnTo>
                    <a:pt x="2411333" y="420130"/>
                  </a:lnTo>
                  <a:lnTo>
                    <a:pt x="2400742" y="490740"/>
                  </a:lnTo>
                  <a:lnTo>
                    <a:pt x="2390150" y="699040"/>
                  </a:lnTo>
                  <a:lnTo>
                    <a:pt x="2383089" y="1034438"/>
                  </a:lnTo>
                  <a:lnTo>
                    <a:pt x="2383089" y="1394549"/>
                  </a:lnTo>
                  <a:lnTo>
                    <a:pt x="2386620" y="1606379"/>
                  </a:lnTo>
                  <a:lnTo>
                    <a:pt x="2393681" y="1768782"/>
                  </a:lnTo>
                  <a:lnTo>
                    <a:pt x="2404272" y="1934716"/>
                  </a:lnTo>
                  <a:lnTo>
                    <a:pt x="2425455" y="2082997"/>
                  </a:lnTo>
                  <a:lnTo>
                    <a:pt x="2443108" y="2195973"/>
                  </a:lnTo>
                  <a:lnTo>
                    <a:pt x="2446638" y="2234808"/>
                  </a:lnTo>
                  <a:lnTo>
                    <a:pt x="2425455" y="2333662"/>
                  </a:lnTo>
                  <a:lnTo>
                    <a:pt x="2397211" y="2439577"/>
                  </a:lnTo>
                  <a:lnTo>
                    <a:pt x="2368967" y="2520779"/>
                  </a:lnTo>
                  <a:lnTo>
                    <a:pt x="2326601" y="2612572"/>
                  </a:lnTo>
                  <a:lnTo>
                    <a:pt x="2294827" y="2661999"/>
                  </a:lnTo>
                  <a:lnTo>
                    <a:pt x="2270113" y="2697304"/>
                  </a:lnTo>
                  <a:lnTo>
                    <a:pt x="2234808" y="2736139"/>
                  </a:lnTo>
                  <a:lnTo>
                    <a:pt x="2213625" y="2750261"/>
                  </a:lnTo>
                  <a:lnTo>
                    <a:pt x="2195973" y="2757322"/>
                  </a:lnTo>
                  <a:lnTo>
                    <a:pt x="2181851" y="2757322"/>
                  </a:lnTo>
                  <a:lnTo>
                    <a:pt x="2167729" y="2753792"/>
                  </a:lnTo>
                  <a:lnTo>
                    <a:pt x="2139485" y="2732609"/>
                  </a:lnTo>
                  <a:lnTo>
                    <a:pt x="2121832" y="2700834"/>
                  </a:lnTo>
                  <a:lnTo>
                    <a:pt x="2104180" y="2647877"/>
                  </a:lnTo>
                  <a:lnTo>
                    <a:pt x="2153607" y="2266583"/>
                  </a:lnTo>
                  <a:lnTo>
                    <a:pt x="2160668" y="2033570"/>
                  </a:lnTo>
                  <a:lnTo>
                    <a:pt x="2157137" y="1648745"/>
                  </a:lnTo>
                  <a:lnTo>
                    <a:pt x="2157137" y="1242737"/>
                  </a:lnTo>
                  <a:lnTo>
                    <a:pt x="2157137" y="872034"/>
                  </a:lnTo>
                  <a:lnTo>
                    <a:pt x="2157137" y="600186"/>
                  </a:lnTo>
                  <a:lnTo>
                    <a:pt x="2146546" y="377764"/>
                  </a:lnTo>
                  <a:lnTo>
                    <a:pt x="2139485" y="303624"/>
                  </a:lnTo>
                  <a:lnTo>
                    <a:pt x="2132424" y="271849"/>
                  </a:lnTo>
                  <a:lnTo>
                    <a:pt x="2121832" y="233014"/>
                  </a:lnTo>
                  <a:lnTo>
                    <a:pt x="2104180" y="215361"/>
                  </a:lnTo>
                  <a:lnTo>
                    <a:pt x="2065344" y="194178"/>
                  </a:lnTo>
                  <a:lnTo>
                    <a:pt x="2015917" y="180056"/>
                  </a:lnTo>
                  <a:lnTo>
                    <a:pt x="1959429" y="180056"/>
                  </a:lnTo>
                  <a:lnTo>
                    <a:pt x="1828800" y="190648"/>
                  </a:lnTo>
                  <a:lnTo>
                    <a:pt x="1574604" y="218892"/>
                  </a:lnTo>
                  <a:lnTo>
                    <a:pt x="1288634" y="257727"/>
                  </a:lnTo>
                  <a:lnTo>
                    <a:pt x="1030907" y="293032"/>
                  </a:lnTo>
                  <a:lnTo>
                    <a:pt x="812016" y="317746"/>
                  </a:lnTo>
                  <a:lnTo>
                    <a:pt x="631960" y="345990"/>
                  </a:lnTo>
                  <a:lnTo>
                    <a:pt x="416600" y="388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1">
              <a:extLst>
                <a:ext uri="{FF2B5EF4-FFF2-40B4-BE49-F238E27FC236}">
                  <a16:creationId xmlns:a16="http://schemas.microsoft.com/office/drawing/2014/main" id="{5E271FC9-B979-426E-8461-DDDB9E856301}"/>
                </a:ext>
              </a:extLst>
            </p:cNvPr>
            <p:cNvSpPr/>
            <p:nvPr/>
          </p:nvSpPr>
          <p:spPr>
            <a:xfrm>
              <a:off x="7205663" y="4786313"/>
              <a:ext cx="552450" cy="614362"/>
            </a:xfrm>
            <a:custGeom>
              <a:avLst/>
              <a:gdLst>
                <a:gd name="connsiteX0" fmla="*/ 207168 w 552450"/>
                <a:gd name="connsiteY0" fmla="*/ 83343 h 614362"/>
                <a:gd name="connsiteX1" fmla="*/ 280987 w 552450"/>
                <a:gd name="connsiteY1" fmla="*/ 119062 h 614362"/>
                <a:gd name="connsiteX2" fmla="*/ 364331 w 552450"/>
                <a:gd name="connsiteY2" fmla="*/ 154781 h 614362"/>
                <a:gd name="connsiteX3" fmla="*/ 416718 w 552450"/>
                <a:gd name="connsiteY3" fmla="*/ 176212 h 614362"/>
                <a:gd name="connsiteX4" fmla="*/ 452437 w 552450"/>
                <a:gd name="connsiteY4" fmla="*/ 183356 h 614362"/>
                <a:gd name="connsiteX5" fmla="*/ 471487 w 552450"/>
                <a:gd name="connsiteY5" fmla="*/ 183356 h 614362"/>
                <a:gd name="connsiteX6" fmla="*/ 502443 w 552450"/>
                <a:gd name="connsiteY6" fmla="*/ 176212 h 614362"/>
                <a:gd name="connsiteX7" fmla="*/ 521493 w 552450"/>
                <a:gd name="connsiteY7" fmla="*/ 157162 h 614362"/>
                <a:gd name="connsiteX8" fmla="*/ 533400 w 552450"/>
                <a:gd name="connsiteY8" fmla="*/ 121443 h 614362"/>
                <a:gd name="connsiteX9" fmla="*/ 540543 w 552450"/>
                <a:gd name="connsiteY9" fmla="*/ 23812 h 614362"/>
                <a:gd name="connsiteX10" fmla="*/ 552450 w 552450"/>
                <a:gd name="connsiteY10" fmla="*/ 614362 h 614362"/>
                <a:gd name="connsiteX11" fmla="*/ 528637 w 552450"/>
                <a:gd name="connsiteY11" fmla="*/ 600075 h 614362"/>
                <a:gd name="connsiteX12" fmla="*/ 516731 w 552450"/>
                <a:gd name="connsiteY12" fmla="*/ 588168 h 614362"/>
                <a:gd name="connsiteX13" fmla="*/ 497681 w 552450"/>
                <a:gd name="connsiteY13" fmla="*/ 552450 h 614362"/>
                <a:gd name="connsiteX14" fmla="*/ 481012 w 552450"/>
                <a:gd name="connsiteY14" fmla="*/ 504825 h 614362"/>
                <a:gd name="connsiteX15" fmla="*/ 457200 w 552450"/>
                <a:gd name="connsiteY15" fmla="*/ 466725 h 614362"/>
                <a:gd name="connsiteX16" fmla="*/ 428625 w 552450"/>
                <a:gd name="connsiteY16" fmla="*/ 423862 h 614362"/>
                <a:gd name="connsiteX17" fmla="*/ 402431 w 552450"/>
                <a:gd name="connsiteY17" fmla="*/ 385762 h 614362"/>
                <a:gd name="connsiteX18" fmla="*/ 357187 w 552450"/>
                <a:gd name="connsiteY18" fmla="*/ 335756 h 614362"/>
                <a:gd name="connsiteX19" fmla="*/ 314325 w 552450"/>
                <a:gd name="connsiteY19" fmla="*/ 290512 h 614362"/>
                <a:gd name="connsiteX20" fmla="*/ 254793 w 552450"/>
                <a:gd name="connsiteY20" fmla="*/ 233362 h 614362"/>
                <a:gd name="connsiteX21" fmla="*/ 197643 w 552450"/>
                <a:gd name="connsiteY21" fmla="*/ 183356 h 614362"/>
                <a:gd name="connsiteX22" fmla="*/ 107156 w 552450"/>
                <a:gd name="connsiteY22" fmla="*/ 109537 h 614362"/>
                <a:gd name="connsiteX23" fmla="*/ 38100 w 552450"/>
                <a:gd name="connsiteY23" fmla="*/ 57150 h 614362"/>
                <a:gd name="connsiteX24" fmla="*/ 14287 w 552450"/>
                <a:gd name="connsiteY24" fmla="*/ 40481 h 614362"/>
                <a:gd name="connsiteX25" fmla="*/ 4762 w 552450"/>
                <a:gd name="connsiteY25" fmla="*/ 33337 h 614362"/>
                <a:gd name="connsiteX26" fmla="*/ 0 w 552450"/>
                <a:gd name="connsiteY26" fmla="*/ 26193 h 614362"/>
                <a:gd name="connsiteX27" fmla="*/ 2381 w 552450"/>
                <a:gd name="connsiteY27" fmla="*/ 9525 h 614362"/>
                <a:gd name="connsiteX28" fmla="*/ 9525 w 552450"/>
                <a:gd name="connsiteY28" fmla="*/ 0 h 614362"/>
                <a:gd name="connsiteX29" fmla="*/ 28575 w 552450"/>
                <a:gd name="connsiteY29" fmla="*/ 0 h 614362"/>
                <a:gd name="connsiteX30" fmla="*/ 64293 w 552450"/>
                <a:gd name="connsiteY30" fmla="*/ 14287 h 614362"/>
                <a:gd name="connsiteX31" fmla="*/ 207168 w 552450"/>
                <a:gd name="connsiteY31" fmla="*/ 8334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2450" h="614362">
                  <a:moveTo>
                    <a:pt x="207168" y="83343"/>
                  </a:moveTo>
                  <a:lnTo>
                    <a:pt x="280987" y="119062"/>
                  </a:lnTo>
                  <a:lnTo>
                    <a:pt x="364331" y="154781"/>
                  </a:lnTo>
                  <a:lnTo>
                    <a:pt x="416718" y="176212"/>
                  </a:lnTo>
                  <a:lnTo>
                    <a:pt x="452437" y="183356"/>
                  </a:lnTo>
                  <a:lnTo>
                    <a:pt x="471487" y="183356"/>
                  </a:lnTo>
                  <a:lnTo>
                    <a:pt x="502443" y="176212"/>
                  </a:lnTo>
                  <a:lnTo>
                    <a:pt x="521493" y="157162"/>
                  </a:lnTo>
                  <a:lnTo>
                    <a:pt x="533400" y="121443"/>
                  </a:lnTo>
                  <a:lnTo>
                    <a:pt x="540543" y="23812"/>
                  </a:lnTo>
                  <a:lnTo>
                    <a:pt x="552450" y="614362"/>
                  </a:lnTo>
                  <a:lnTo>
                    <a:pt x="528637" y="600075"/>
                  </a:lnTo>
                  <a:lnTo>
                    <a:pt x="516731" y="588168"/>
                  </a:lnTo>
                  <a:lnTo>
                    <a:pt x="497681" y="552450"/>
                  </a:lnTo>
                  <a:lnTo>
                    <a:pt x="481012" y="504825"/>
                  </a:lnTo>
                  <a:lnTo>
                    <a:pt x="457200" y="466725"/>
                  </a:lnTo>
                  <a:lnTo>
                    <a:pt x="428625" y="423862"/>
                  </a:lnTo>
                  <a:lnTo>
                    <a:pt x="402431" y="385762"/>
                  </a:lnTo>
                  <a:lnTo>
                    <a:pt x="357187" y="335756"/>
                  </a:lnTo>
                  <a:lnTo>
                    <a:pt x="314325" y="290512"/>
                  </a:lnTo>
                  <a:lnTo>
                    <a:pt x="254793" y="233362"/>
                  </a:lnTo>
                  <a:lnTo>
                    <a:pt x="197643" y="183356"/>
                  </a:lnTo>
                  <a:lnTo>
                    <a:pt x="107156" y="109537"/>
                  </a:lnTo>
                  <a:lnTo>
                    <a:pt x="38100" y="57150"/>
                  </a:lnTo>
                  <a:lnTo>
                    <a:pt x="14287" y="40481"/>
                  </a:lnTo>
                  <a:lnTo>
                    <a:pt x="4762" y="33337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3" y="14287"/>
                  </a:lnTo>
                  <a:lnTo>
                    <a:pt x="207168" y="83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2">
              <a:extLst>
                <a:ext uri="{FF2B5EF4-FFF2-40B4-BE49-F238E27FC236}">
                  <a16:creationId xmlns:a16="http://schemas.microsoft.com/office/drawing/2014/main" id="{9C5AB225-8268-4715-8E8B-F730FB52CB3D}"/>
                </a:ext>
              </a:extLst>
            </p:cNvPr>
            <p:cNvSpPr/>
            <p:nvPr/>
          </p:nvSpPr>
          <p:spPr>
            <a:xfrm>
              <a:off x="6418264" y="2903539"/>
              <a:ext cx="363537" cy="1182687"/>
            </a:xfrm>
            <a:custGeom>
              <a:avLst/>
              <a:gdLst>
                <a:gd name="connsiteX0" fmla="*/ 116681 w 364331"/>
                <a:gd name="connsiteY0" fmla="*/ 864394 h 1183481"/>
                <a:gd name="connsiteX1" fmla="*/ 116681 w 364331"/>
                <a:gd name="connsiteY1" fmla="*/ 657225 h 1183481"/>
                <a:gd name="connsiteX2" fmla="*/ 116681 w 364331"/>
                <a:gd name="connsiteY2" fmla="*/ 442912 h 1183481"/>
                <a:gd name="connsiteX3" fmla="*/ 116681 w 364331"/>
                <a:gd name="connsiteY3" fmla="*/ 297656 h 1183481"/>
                <a:gd name="connsiteX4" fmla="*/ 116681 w 364331"/>
                <a:gd name="connsiteY4" fmla="*/ 257175 h 1183481"/>
                <a:gd name="connsiteX5" fmla="*/ 114300 w 364331"/>
                <a:gd name="connsiteY5" fmla="*/ 214312 h 1183481"/>
                <a:gd name="connsiteX6" fmla="*/ 107156 w 364331"/>
                <a:gd name="connsiteY6" fmla="*/ 173831 h 1183481"/>
                <a:gd name="connsiteX7" fmla="*/ 97631 w 364331"/>
                <a:gd name="connsiteY7" fmla="*/ 145256 h 1183481"/>
                <a:gd name="connsiteX8" fmla="*/ 85725 w 364331"/>
                <a:gd name="connsiteY8" fmla="*/ 116681 h 1183481"/>
                <a:gd name="connsiteX9" fmla="*/ 69056 w 364331"/>
                <a:gd name="connsiteY9" fmla="*/ 92869 h 1183481"/>
                <a:gd name="connsiteX10" fmla="*/ 50006 w 364331"/>
                <a:gd name="connsiteY10" fmla="*/ 69056 h 1183481"/>
                <a:gd name="connsiteX11" fmla="*/ 0 w 364331"/>
                <a:gd name="connsiteY11" fmla="*/ 21431 h 1183481"/>
                <a:gd name="connsiteX12" fmla="*/ 209550 w 364331"/>
                <a:gd name="connsiteY12" fmla="*/ 0 h 1183481"/>
                <a:gd name="connsiteX13" fmla="*/ 269081 w 364331"/>
                <a:gd name="connsiteY13" fmla="*/ 66675 h 1183481"/>
                <a:gd name="connsiteX14" fmla="*/ 307181 w 364331"/>
                <a:gd name="connsiteY14" fmla="*/ 109537 h 1183481"/>
                <a:gd name="connsiteX15" fmla="*/ 345281 w 364331"/>
                <a:gd name="connsiteY15" fmla="*/ 159544 h 1183481"/>
                <a:gd name="connsiteX16" fmla="*/ 364331 w 364331"/>
                <a:gd name="connsiteY16" fmla="*/ 190500 h 1183481"/>
                <a:gd name="connsiteX17" fmla="*/ 354806 w 364331"/>
                <a:gd name="connsiteY17" fmla="*/ 247650 h 1183481"/>
                <a:gd name="connsiteX18" fmla="*/ 338137 w 364331"/>
                <a:gd name="connsiteY18" fmla="*/ 357187 h 1183481"/>
                <a:gd name="connsiteX19" fmla="*/ 323850 w 364331"/>
                <a:gd name="connsiteY19" fmla="*/ 464344 h 1183481"/>
                <a:gd name="connsiteX20" fmla="*/ 319087 w 364331"/>
                <a:gd name="connsiteY20" fmla="*/ 538162 h 1183481"/>
                <a:gd name="connsiteX21" fmla="*/ 319087 w 364331"/>
                <a:gd name="connsiteY21" fmla="*/ 738187 h 1183481"/>
                <a:gd name="connsiteX22" fmla="*/ 321469 w 364331"/>
                <a:gd name="connsiteY22" fmla="*/ 1157287 h 1183481"/>
                <a:gd name="connsiteX23" fmla="*/ 116681 w 364331"/>
                <a:gd name="connsiteY23" fmla="*/ 1183481 h 1183481"/>
                <a:gd name="connsiteX24" fmla="*/ 116681 w 364331"/>
                <a:gd name="connsiteY24" fmla="*/ 864394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4331" h="1183481">
                  <a:moveTo>
                    <a:pt x="116681" y="864394"/>
                  </a:moveTo>
                  <a:lnTo>
                    <a:pt x="116681" y="657225"/>
                  </a:lnTo>
                  <a:lnTo>
                    <a:pt x="116681" y="442912"/>
                  </a:lnTo>
                  <a:lnTo>
                    <a:pt x="116681" y="297656"/>
                  </a:lnTo>
                  <a:lnTo>
                    <a:pt x="116681" y="257175"/>
                  </a:lnTo>
                  <a:lnTo>
                    <a:pt x="114300" y="214312"/>
                  </a:lnTo>
                  <a:lnTo>
                    <a:pt x="107156" y="173831"/>
                  </a:lnTo>
                  <a:lnTo>
                    <a:pt x="97631" y="145256"/>
                  </a:lnTo>
                  <a:lnTo>
                    <a:pt x="85725" y="116681"/>
                  </a:lnTo>
                  <a:lnTo>
                    <a:pt x="69056" y="92869"/>
                  </a:lnTo>
                  <a:lnTo>
                    <a:pt x="50006" y="69056"/>
                  </a:lnTo>
                  <a:lnTo>
                    <a:pt x="0" y="21431"/>
                  </a:lnTo>
                  <a:lnTo>
                    <a:pt x="209550" y="0"/>
                  </a:lnTo>
                  <a:lnTo>
                    <a:pt x="269081" y="66675"/>
                  </a:lnTo>
                  <a:lnTo>
                    <a:pt x="307181" y="109537"/>
                  </a:lnTo>
                  <a:lnTo>
                    <a:pt x="345281" y="159544"/>
                  </a:lnTo>
                  <a:lnTo>
                    <a:pt x="364331" y="190500"/>
                  </a:lnTo>
                  <a:lnTo>
                    <a:pt x="354806" y="247650"/>
                  </a:lnTo>
                  <a:lnTo>
                    <a:pt x="338137" y="357187"/>
                  </a:lnTo>
                  <a:lnTo>
                    <a:pt x="323850" y="464344"/>
                  </a:lnTo>
                  <a:lnTo>
                    <a:pt x="319087" y="538162"/>
                  </a:lnTo>
                  <a:lnTo>
                    <a:pt x="319087" y="738187"/>
                  </a:lnTo>
                  <a:lnTo>
                    <a:pt x="321469" y="1157287"/>
                  </a:lnTo>
                  <a:lnTo>
                    <a:pt x="116681" y="1183481"/>
                  </a:lnTo>
                  <a:lnTo>
                    <a:pt x="116681" y="8643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5">
              <a:extLst>
                <a:ext uri="{FF2B5EF4-FFF2-40B4-BE49-F238E27FC236}">
                  <a16:creationId xmlns:a16="http://schemas.microsoft.com/office/drawing/2014/main" id="{78C7937A-B18C-494C-B137-1A04E7FD343C}"/>
                </a:ext>
              </a:extLst>
            </p:cNvPr>
            <p:cNvSpPr/>
            <p:nvPr/>
          </p:nvSpPr>
          <p:spPr>
            <a:xfrm>
              <a:off x="6161089" y="3924301"/>
              <a:ext cx="1260475" cy="855663"/>
            </a:xfrm>
            <a:custGeom>
              <a:avLst/>
              <a:gdLst>
                <a:gd name="connsiteX0" fmla="*/ 421481 w 1262062"/>
                <a:gd name="connsiteY0" fmla="*/ 233363 h 854869"/>
                <a:gd name="connsiteX1" fmla="*/ 290512 w 1262062"/>
                <a:gd name="connsiteY1" fmla="*/ 259556 h 854869"/>
                <a:gd name="connsiteX2" fmla="*/ 114300 w 1262062"/>
                <a:gd name="connsiteY2" fmla="*/ 300038 h 854869"/>
                <a:gd name="connsiteX3" fmla="*/ 47625 w 1262062"/>
                <a:gd name="connsiteY3" fmla="*/ 319088 h 854869"/>
                <a:gd name="connsiteX4" fmla="*/ 0 w 1262062"/>
                <a:gd name="connsiteY4" fmla="*/ 157163 h 854869"/>
                <a:gd name="connsiteX5" fmla="*/ 102394 w 1262062"/>
                <a:gd name="connsiteY5" fmla="*/ 145256 h 854869"/>
                <a:gd name="connsiteX6" fmla="*/ 200025 w 1262062"/>
                <a:gd name="connsiteY6" fmla="*/ 133350 h 854869"/>
                <a:gd name="connsiteX7" fmla="*/ 302419 w 1262062"/>
                <a:gd name="connsiteY7" fmla="*/ 119063 h 854869"/>
                <a:gd name="connsiteX8" fmla="*/ 400050 w 1262062"/>
                <a:gd name="connsiteY8" fmla="*/ 104775 h 854869"/>
                <a:gd name="connsiteX9" fmla="*/ 628650 w 1262062"/>
                <a:gd name="connsiteY9" fmla="*/ 78581 h 854869"/>
                <a:gd name="connsiteX10" fmla="*/ 700087 w 1262062"/>
                <a:gd name="connsiteY10" fmla="*/ 71438 h 854869"/>
                <a:gd name="connsiteX11" fmla="*/ 769144 w 1262062"/>
                <a:gd name="connsiteY11" fmla="*/ 61913 h 854869"/>
                <a:gd name="connsiteX12" fmla="*/ 852487 w 1262062"/>
                <a:gd name="connsiteY12" fmla="*/ 42863 h 854869"/>
                <a:gd name="connsiteX13" fmla="*/ 923925 w 1262062"/>
                <a:gd name="connsiteY13" fmla="*/ 23813 h 854869"/>
                <a:gd name="connsiteX14" fmla="*/ 988219 w 1262062"/>
                <a:gd name="connsiteY14" fmla="*/ 0 h 854869"/>
                <a:gd name="connsiteX15" fmla="*/ 1004887 w 1262062"/>
                <a:gd name="connsiteY15" fmla="*/ 0 h 854869"/>
                <a:gd name="connsiteX16" fmla="*/ 1059656 w 1262062"/>
                <a:gd name="connsiteY16" fmla="*/ 16669 h 854869"/>
                <a:gd name="connsiteX17" fmla="*/ 1116806 w 1262062"/>
                <a:gd name="connsiteY17" fmla="*/ 45244 h 854869"/>
                <a:gd name="connsiteX18" fmla="*/ 1157287 w 1262062"/>
                <a:gd name="connsiteY18" fmla="*/ 71438 h 854869"/>
                <a:gd name="connsiteX19" fmla="*/ 1197769 w 1262062"/>
                <a:gd name="connsiteY19" fmla="*/ 102394 h 854869"/>
                <a:gd name="connsiteX20" fmla="*/ 1228725 w 1262062"/>
                <a:gd name="connsiteY20" fmla="*/ 135731 h 854869"/>
                <a:gd name="connsiteX21" fmla="*/ 1245394 w 1262062"/>
                <a:gd name="connsiteY21" fmla="*/ 161925 h 854869"/>
                <a:gd name="connsiteX22" fmla="*/ 1259681 w 1262062"/>
                <a:gd name="connsiteY22" fmla="*/ 197644 h 854869"/>
                <a:gd name="connsiteX23" fmla="*/ 1262062 w 1262062"/>
                <a:gd name="connsiteY23" fmla="*/ 223838 h 854869"/>
                <a:gd name="connsiteX24" fmla="*/ 1257300 w 1262062"/>
                <a:gd name="connsiteY24" fmla="*/ 247650 h 854869"/>
                <a:gd name="connsiteX25" fmla="*/ 1238250 w 1262062"/>
                <a:gd name="connsiteY25" fmla="*/ 276225 h 854869"/>
                <a:gd name="connsiteX26" fmla="*/ 1223962 w 1262062"/>
                <a:gd name="connsiteY26" fmla="*/ 288131 h 854869"/>
                <a:gd name="connsiteX27" fmla="*/ 1204912 w 1262062"/>
                <a:gd name="connsiteY27" fmla="*/ 338138 h 854869"/>
                <a:gd name="connsiteX28" fmla="*/ 1171575 w 1262062"/>
                <a:gd name="connsiteY28" fmla="*/ 454819 h 854869"/>
                <a:gd name="connsiteX29" fmla="*/ 1131094 w 1262062"/>
                <a:gd name="connsiteY29" fmla="*/ 588169 h 854869"/>
                <a:gd name="connsiteX30" fmla="*/ 1097756 w 1262062"/>
                <a:gd name="connsiteY30" fmla="*/ 707231 h 854869"/>
                <a:gd name="connsiteX31" fmla="*/ 1085850 w 1262062"/>
                <a:gd name="connsiteY31" fmla="*/ 738188 h 854869"/>
                <a:gd name="connsiteX32" fmla="*/ 1050131 w 1262062"/>
                <a:gd name="connsiteY32" fmla="*/ 783431 h 854869"/>
                <a:gd name="connsiteX33" fmla="*/ 1009650 w 1262062"/>
                <a:gd name="connsiteY33" fmla="*/ 821531 h 854869"/>
                <a:gd name="connsiteX34" fmla="*/ 976312 w 1262062"/>
                <a:gd name="connsiteY34" fmla="*/ 847725 h 854869"/>
                <a:gd name="connsiteX35" fmla="*/ 952500 w 1262062"/>
                <a:gd name="connsiteY35" fmla="*/ 854869 h 854869"/>
                <a:gd name="connsiteX36" fmla="*/ 938212 w 1262062"/>
                <a:gd name="connsiteY36" fmla="*/ 854869 h 854869"/>
                <a:gd name="connsiteX37" fmla="*/ 926306 w 1262062"/>
                <a:gd name="connsiteY37" fmla="*/ 847725 h 854869"/>
                <a:gd name="connsiteX38" fmla="*/ 914400 w 1262062"/>
                <a:gd name="connsiteY38" fmla="*/ 823913 h 854869"/>
                <a:gd name="connsiteX39" fmla="*/ 907256 w 1262062"/>
                <a:gd name="connsiteY39" fmla="*/ 795338 h 854869"/>
                <a:gd name="connsiteX40" fmla="*/ 912019 w 1262062"/>
                <a:gd name="connsiteY40" fmla="*/ 583406 h 854869"/>
                <a:gd name="connsiteX41" fmla="*/ 923925 w 1262062"/>
                <a:gd name="connsiteY41" fmla="*/ 490538 h 854869"/>
                <a:gd name="connsiteX42" fmla="*/ 933450 w 1262062"/>
                <a:gd name="connsiteY42" fmla="*/ 309563 h 854869"/>
                <a:gd name="connsiteX43" fmla="*/ 933450 w 1262062"/>
                <a:gd name="connsiteY43" fmla="*/ 228600 h 854869"/>
                <a:gd name="connsiteX44" fmla="*/ 928687 w 1262062"/>
                <a:gd name="connsiteY44" fmla="*/ 197644 h 854869"/>
                <a:gd name="connsiteX45" fmla="*/ 919162 w 1262062"/>
                <a:gd name="connsiteY45" fmla="*/ 180975 h 854869"/>
                <a:gd name="connsiteX46" fmla="*/ 900112 w 1262062"/>
                <a:gd name="connsiteY46" fmla="*/ 173831 h 854869"/>
                <a:gd name="connsiteX47" fmla="*/ 864394 w 1262062"/>
                <a:gd name="connsiteY47" fmla="*/ 169069 h 854869"/>
                <a:gd name="connsiteX48" fmla="*/ 757237 w 1262062"/>
                <a:gd name="connsiteY48" fmla="*/ 183356 h 854869"/>
                <a:gd name="connsiteX49" fmla="*/ 531019 w 1262062"/>
                <a:gd name="connsiteY49" fmla="*/ 214313 h 854869"/>
                <a:gd name="connsiteX50" fmla="*/ 421481 w 1262062"/>
                <a:gd name="connsiteY50" fmla="*/ 233363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62062" h="854869">
                  <a:moveTo>
                    <a:pt x="421481" y="233363"/>
                  </a:moveTo>
                  <a:lnTo>
                    <a:pt x="290512" y="259556"/>
                  </a:lnTo>
                  <a:lnTo>
                    <a:pt x="114300" y="300038"/>
                  </a:lnTo>
                  <a:lnTo>
                    <a:pt x="47625" y="319088"/>
                  </a:lnTo>
                  <a:lnTo>
                    <a:pt x="0" y="157163"/>
                  </a:lnTo>
                  <a:lnTo>
                    <a:pt x="102394" y="145256"/>
                  </a:lnTo>
                  <a:lnTo>
                    <a:pt x="200025" y="133350"/>
                  </a:lnTo>
                  <a:lnTo>
                    <a:pt x="302419" y="119063"/>
                  </a:lnTo>
                  <a:lnTo>
                    <a:pt x="400050" y="104775"/>
                  </a:lnTo>
                  <a:lnTo>
                    <a:pt x="628650" y="78581"/>
                  </a:lnTo>
                  <a:lnTo>
                    <a:pt x="700087" y="71438"/>
                  </a:lnTo>
                  <a:lnTo>
                    <a:pt x="769144" y="61913"/>
                  </a:lnTo>
                  <a:lnTo>
                    <a:pt x="852487" y="42863"/>
                  </a:lnTo>
                  <a:lnTo>
                    <a:pt x="923925" y="23813"/>
                  </a:lnTo>
                  <a:lnTo>
                    <a:pt x="988219" y="0"/>
                  </a:lnTo>
                  <a:lnTo>
                    <a:pt x="1004887" y="0"/>
                  </a:lnTo>
                  <a:lnTo>
                    <a:pt x="1059656" y="16669"/>
                  </a:lnTo>
                  <a:lnTo>
                    <a:pt x="1116806" y="45244"/>
                  </a:lnTo>
                  <a:lnTo>
                    <a:pt x="1157287" y="71438"/>
                  </a:lnTo>
                  <a:lnTo>
                    <a:pt x="1197769" y="102394"/>
                  </a:lnTo>
                  <a:lnTo>
                    <a:pt x="1228725" y="135731"/>
                  </a:lnTo>
                  <a:lnTo>
                    <a:pt x="1245394" y="161925"/>
                  </a:lnTo>
                  <a:lnTo>
                    <a:pt x="1259681" y="197644"/>
                  </a:lnTo>
                  <a:lnTo>
                    <a:pt x="1262062" y="223838"/>
                  </a:lnTo>
                  <a:lnTo>
                    <a:pt x="1257300" y="247650"/>
                  </a:lnTo>
                  <a:lnTo>
                    <a:pt x="1238250" y="276225"/>
                  </a:lnTo>
                  <a:lnTo>
                    <a:pt x="1223962" y="288131"/>
                  </a:lnTo>
                  <a:lnTo>
                    <a:pt x="1204912" y="338138"/>
                  </a:lnTo>
                  <a:lnTo>
                    <a:pt x="1171575" y="454819"/>
                  </a:lnTo>
                  <a:lnTo>
                    <a:pt x="1131094" y="588169"/>
                  </a:lnTo>
                  <a:lnTo>
                    <a:pt x="1097756" y="707231"/>
                  </a:lnTo>
                  <a:lnTo>
                    <a:pt x="1085850" y="738188"/>
                  </a:lnTo>
                  <a:lnTo>
                    <a:pt x="1050131" y="783431"/>
                  </a:lnTo>
                  <a:lnTo>
                    <a:pt x="1009650" y="821531"/>
                  </a:lnTo>
                  <a:lnTo>
                    <a:pt x="976312" y="847725"/>
                  </a:lnTo>
                  <a:lnTo>
                    <a:pt x="952500" y="854869"/>
                  </a:lnTo>
                  <a:lnTo>
                    <a:pt x="938212" y="854869"/>
                  </a:lnTo>
                  <a:lnTo>
                    <a:pt x="926306" y="847725"/>
                  </a:lnTo>
                  <a:lnTo>
                    <a:pt x="914400" y="823913"/>
                  </a:lnTo>
                  <a:lnTo>
                    <a:pt x="907256" y="795338"/>
                  </a:lnTo>
                  <a:lnTo>
                    <a:pt x="912019" y="583406"/>
                  </a:lnTo>
                  <a:lnTo>
                    <a:pt x="923925" y="490538"/>
                  </a:lnTo>
                  <a:lnTo>
                    <a:pt x="933450" y="309563"/>
                  </a:lnTo>
                  <a:lnTo>
                    <a:pt x="933450" y="228600"/>
                  </a:lnTo>
                  <a:lnTo>
                    <a:pt x="928687" y="197644"/>
                  </a:lnTo>
                  <a:lnTo>
                    <a:pt x="919162" y="180975"/>
                  </a:lnTo>
                  <a:lnTo>
                    <a:pt x="900112" y="173831"/>
                  </a:lnTo>
                  <a:lnTo>
                    <a:pt x="864394" y="169069"/>
                  </a:lnTo>
                  <a:lnTo>
                    <a:pt x="757237" y="183356"/>
                  </a:lnTo>
                  <a:lnTo>
                    <a:pt x="531019" y="214313"/>
                  </a:lnTo>
                  <a:lnTo>
                    <a:pt x="421481" y="2333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6">
              <a:extLst>
                <a:ext uri="{FF2B5EF4-FFF2-40B4-BE49-F238E27FC236}">
                  <a16:creationId xmlns:a16="http://schemas.microsoft.com/office/drawing/2014/main" id="{78B63A2F-6C98-498A-A76F-84039B0DBE95}"/>
                </a:ext>
              </a:extLst>
            </p:cNvPr>
            <p:cNvSpPr/>
            <p:nvPr/>
          </p:nvSpPr>
          <p:spPr>
            <a:xfrm>
              <a:off x="6253163" y="4522789"/>
              <a:ext cx="857250" cy="230187"/>
            </a:xfrm>
            <a:custGeom>
              <a:avLst/>
              <a:gdLst>
                <a:gd name="connsiteX0" fmla="*/ 431006 w 857250"/>
                <a:gd name="connsiteY0" fmla="*/ 35719 h 230981"/>
                <a:gd name="connsiteX1" fmla="*/ 326231 w 857250"/>
                <a:gd name="connsiteY1" fmla="*/ 47625 h 230981"/>
                <a:gd name="connsiteX2" fmla="*/ 219075 w 857250"/>
                <a:gd name="connsiteY2" fmla="*/ 64294 h 230981"/>
                <a:gd name="connsiteX3" fmla="*/ 0 w 857250"/>
                <a:gd name="connsiteY3" fmla="*/ 100012 h 230981"/>
                <a:gd name="connsiteX4" fmla="*/ 33337 w 857250"/>
                <a:gd name="connsiteY4" fmla="*/ 230981 h 230981"/>
                <a:gd name="connsiteX5" fmla="*/ 259556 w 857250"/>
                <a:gd name="connsiteY5" fmla="*/ 204787 h 230981"/>
                <a:gd name="connsiteX6" fmla="*/ 454818 w 857250"/>
                <a:gd name="connsiteY6" fmla="*/ 180975 h 230981"/>
                <a:gd name="connsiteX7" fmla="*/ 661987 w 857250"/>
                <a:gd name="connsiteY7" fmla="*/ 157162 h 230981"/>
                <a:gd name="connsiteX8" fmla="*/ 711993 w 857250"/>
                <a:gd name="connsiteY8" fmla="*/ 159544 h 230981"/>
                <a:gd name="connsiteX9" fmla="*/ 757237 w 857250"/>
                <a:gd name="connsiteY9" fmla="*/ 169069 h 230981"/>
                <a:gd name="connsiteX10" fmla="*/ 800100 w 857250"/>
                <a:gd name="connsiteY10" fmla="*/ 188119 h 230981"/>
                <a:gd name="connsiteX11" fmla="*/ 857250 w 857250"/>
                <a:gd name="connsiteY11" fmla="*/ 211931 h 230981"/>
                <a:gd name="connsiteX12" fmla="*/ 857250 w 857250"/>
                <a:gd name="connsiteY12" fmla="*/ 0 h 230981"/>
                <a:gd name="connsiteX13" fmla="*/ 754856 w 857250"/>
                <a:gd name="connsiteY13" fmla="*/ 4762 h 230981"/>
                <a:gd name="connsiteX14" fmla="*/ 638175 w 857250"/>
                <a:gd name="connsiteY14" fmla="*/ 11906 h 230981"/>
                <a:gd name="connsiteX15" fmla="*/ 431006 w 857250"/>
                <a:gd name="connsiteY15" fmla="*/ 35719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0" h="230981">
                  <a:moveTo>
                    <a:pt x="431006" y="35719"/>
                  </a:moveTo>
                  <a:lnTo>
                    <a:pt x="326231" y="47625"/>
                  </a:lnTo>
                  <a:lnTo>
                    <a:pt x="219075" y="64294"/>
                  </a:lnTo>
                  <a:lnTo>
                    <a:pt x="0" y="100012"/>
                  </a:lnTo>
                  <a:lnTo>
                    <a:pt x="33337" y="230981"/>
                  </a:lnTo>
                  <a:lnTo>
                    <a:pt x="259556" y="204787"/>
                  </a:lnTo>
                  <a:lnTo>
                    <a:pt x="454818" y="180975"/>
                  </a:lnTo>
                  <a:lnTo>
                    <a:pt x="661987" y="157162"/>
                  </a:lnTo>
                  <a:lnTo>
                    <a:pt x="711993" y="159544"/>
                  </a:lnTo>
                  <a:lnTo>
                    <a:pt x="757237" y="169069"/>
                  </a:lnTo>
                  <a:lnTo>
                    <a:pt x="800100" y="188119"/>
                  </a:lnTo>
                  <a:lnTo>
                    <a:pt x="857250" y="211931"/>
                  </a:lnTo>
                  <a:lnTo>
                    <a:pt x="857250" y="0"/>
                  </a:lnTo>
                  <a:lnTo>
                    <a:pt x="754856" y="4762"/>
                  </a:lnTo>
                  <a:lnTo>
                    <a:pt x="638175" y="11906"/>
                  </a:lnTo>
                  <a:lnTo>
                    <a:pt x="431006" y="35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0598A7F7-FACB-454A-BBF8-1C0E72821ED5}"/>
                </a:ext>
              </a:extLst>
            </p:cNvPr>
            <p:cNvSpPr/>
            <p:nvPr/>
          </p:nvSpPr>
          <p:spPr>
            <a:xfrm>
              <a:off x="3722689" y="3319464"/>
              <a:ext cx="1285875" cy="1404937"/>
            </a:xfrm>
            <a:custGeom>
              <a:avLst/>
              <a:gdLst>
                <a:gd name="connsiteX0" fmla="*/ 785812 w 1285875"/>
                <a:gd name="connsiteY0" fmla="*/ 497681 h 1404937"/>
                <a:gd name="connsiteX1" fmla="*/ 833437 w 1285875"/>
                <a:gd name="connsiteY1" fmla="*/ 357187 h 1404937"/>
                <a:gd name="connsiteX2" fmla="*/ 847725 w 1285875"/>
                <a:gd name="connsiteY2" fmla="*/ 309562 h 1404937"/>
                <a:gd name="connsiteX3" fmla="*/ 847725 w 1285875"/>
                <a:gd name="connsiteY3" fmla="*/ 292893 h 1404937"/>
                <a:gd name="connsiteX4" fmla="*/ 840581 w 1285875"/>
                <a:gd name="connsiteY4" fmla="*/ 276225 h 1404937"/>
                <a:gd name="connsiteX5" fmla="*/ 833437 w 1285875"/>
                <a:gd name="connsiteY5" fmla="*/ 264318 h 1404937"/>
                <a:gd name="connsiteX6" fmla="*/ 826294 w 1285875"/>
                <a:gd name="connsiteY6" fmla="*/ 259556 h 1404937"/>
                <a:gd name="connsiteX7" fmla="*/ 807244 w 1285875"/>
                <a:gd name="connsiteY7" fmla="*/ 250031 h 1404937"/>
                <a:gd name="connsiteX8" fmla="*/ 783431 w 1285875"/>
                <a:gd name="connsiteY8" fmla="*/ 252412 h 1404937"/>
                <a:gd name="connsiteX9" fmla="*/ 750094 w 1285875"/>
                <a:gd name="connsiteY9" fmla="*/ 261937 h 1404937"/>
                <a:gd name="connsiteX10" fmla="*/ 671512 w 1285875"/>
                <a:gd name="connsiteY10" fmla="*/ 300037 h 1404937"/>
                <a:gd name="connsiteX11" fmla="*/ 571500 w 1285875"/>
                <a:gd name="connsiteY11" fmla="*/ 352425 h 1404937"/>
                <a:gd name="connsiteX12" fmla="*/ 483394 w 1285875"/>
                <a:gd name="connsiteY12" fmla="*/ 407193 h 1404937"/>
                <a:gd name="connsiteX13" fmla="*/ 404812 w 1285875"/>
                <a:gd name="connsiteY13" fmla="*/ 459581 h 1404937"/>
                <a:gd name="connsiteX14" fmla="*/ 330994 w 1285875"/>
                <a:gd name="connsiteY14" fmla="*/ 521493 h 1404937"/>
                <a:gd name="connsiteX15" fmla="*/ 309562 w 1285875"/>
                <a:gd name="connsiteY15" fmla="*/ 535781 h 1404937"/>
                <a:gd name="connsiteX16" fmla="*/ 290512 w 1285875"/>
                <a:gd name="connsiteY16" fmla="*/ 535781 h 1404937"/>
                <a:gd name="connsiteX17" fmla="*/ 259556 w 1285875"/>
                <a:gd name="connsiteY17" fmla="*/ 528637 h 1404937"/>
                <a:gd name="connsiteX18" fmla="*/ 216694 w 1285875"/>
                <a:gd name="connsiteY18" fmla="*/ 507206 h 1404937"/>
                <a:gd name="connsiteX19" fmla="*/ 176212 w 1285875"/>
                <a:gd name="connsiteY19" fmla="*/ 481012 h 1404937"/>
                <a:gd name="connsiteX20" fmla="*/ 121444 w 1285875"/>
                <a:gd name="connsiteY20" fmla="*/ 433387 h 1404937"/>
                <a:gd name="connsiteX21" fmla="*/ 69056 w 1285875"/>
                <a:gd name="connsiteY21" fmla="*/ 378618 h 1404937"/>
                <a:gd name="connsiteX22" fmla="*/ 35719 w 1285875"/>
                <a:gd name="connsiteY22" fmla="*/ 338137 h 1404937"/>
                <a:gd name="connsiteX23" fmla="*/ 11906 w 1285875"/>
                <a:gd name="connsiteY23" fmla="*/ 290512 h 1404937"/>
                <a:gd name="connsiteX24" fmla="*/ 0 w 1285875"/>
                <a:gd name="connsiteY24" fmla="*/ 245268 h 1404937"/>
                <a:gd name="connsiteX25" fmla="*/ 2381 w 1285875"/>
                <a:gd name="connsiteY25" fmla="*/ 221456 h 1404937"/>
                <a:gd name="connsiteX26" fmla="*/ 4762 w 1285875"/>
                <a:gd name="connsiteY26" fmla="*/ 202406 h 1404937"/>
                <a:gd name="connsiteX27" fmla="*/ 16669 w 1285875"/>
                <a:gd name="connsiteY27" fmla="*/ 180975 h 1404937"/>
                <a:gd name="connsiteX28" fmla="*/ 26194 w 1285875"/>
                <a:gd name="connsiteY28" fmla="*/ 173831 h 1404937"/>
                <a:gd name="connsiteX29" fmla="*/ 42862 w 1285875"/>
                <a:gd name="connsiteY29" fmla="*/ 173831 h 1404937"/>
                <a:gd name="connsiteX30" fmla="*/ 64294 w 1285875"/>
                <a:gd name="connsiteY30" fmla="*/ 190500 h 1404937"/>
                <a:gd name="connsiteX31" fmla="*/ 95250 w 1285875"/>
                <a:gd name="connsiteY31" fmla="*/ 233362 h 1404937"/>
                <a:gd name="connsiteX32" fmla="*/ 109537 w 1285875"/>
                <a:gd name="connsiteY32" fmla="*/ 257175 h 1404937"/>
                <a:gd name="connsiteX33" fmla="*/ 121444 w 1285875"/>
                <a:gd name="connsiteY33" fmla="*/ 269081 h 1404937"/>
                <a:gd name="connsiteX34" fmla="*/ 142875 w 1285875"/>
                <a:gd name="connsiteY34" fmla="*/ 276225 h 1404937"/>
                <a:gd name="connsiteX35" fmla="*/ 197644 w 1285875"/>
                <a:gd name="connsiteY35" fmla="*/ 283368 h 1404937"/>
                <a:gd name="connsiteX36" fmla="*/ 233362 w 1285875"/>
                <a:gd name="connsiteY36" fmla="*/ 283368 h 1404937"/>
                <a:gd name="connsiteX37" fmla="*/ 271462 w 1285875"/>
                <a:gd name="connsiteY37" fmla="*/ 278606 h 1404937"/>
                <a:gd name="connsiteX38" fmla="*/ 333375 w 1285875"/>
                <a:gd name="connsiteY38" fmla="*/ 261937 h 1404937"/>
                <a:gd name="connsiteX39" fmla="*/ 404812 w 1285875"/>
                <a:gd name="connsiteY39" fmla="*/ 233362 h 1404937"/>
                <a:gd name="connsiteX40" fmla="*/ 559594 w 1285875"/>
                <a:gd name="connsiteY40" fmla="*/ 166687 h 1404937"/>
                <a:gd name="connsiteX41" fmla="*/ 692944 w 1285875"/>
                <a:gd name="connsiteY41" fmla="*/ 107156 h 1404937"/>
                <a:gd name="connsiteX42" fmla="*/ 790575 w 1285875"/>
                <a:gd name="connsiteY42" fmla="*/ 59531 h 1404937"/>
                <a:gd name="connsiteX43" fmla="*/ 842962 w 1285875"/>
                <a:gd name="connsiteY43" fmla="*/ 26193 h 1404937"/>
                <a:gd name="connsiteX44" fmla="*/ 885825 w 1285875"/>
                <a:gd name="connsiteY44" fmla="*/ 0 h 1404937"/>
                <a:gd name="connsiteX45" fmla="*/ 909637 w 1285875"/>
                <a:gd name="connsiteY45" fmla="*/ 2381 h 1404937"/>
                <a:gd name="connsiteX46" fmla="*/ 962025 w 1285875"/>
                <a:gd name="connsiteY46" fmla="*/ 16668 h 1404937"/>
                <a:gd name="connsiteX47" fmla="*/ 1021556 w 1285875"/>
                <a:gd name="connsiteY47" fmla="*/ 45243 h 1404937"/>
                <a:gd name="connsiteX48" fmla="*/ 1090612 w 1285875"/>
                <a:gd name="connsiteY48" fmla="*/ 90487 h 1404937"/>
                <a:gd name="connsiteX49" fmla="*/ 1188244 w 1285875"/>
                <a:gd name="connsiteY49" fmla="*/ 161925 h 1404937"/>
                <a:gd name="connsiteX50" fmla="*/ 1221581 w 1285875"/>
                <a:gd name="connsiteY50" fmla="*/ 190500 h 1404937"/>
                <a:gd name="connsiteX51" fmla="*/ 1240631 w 1285875"/>
                <a:gd name="connsiteY51" fmla="*/ 209550 h 1404937"/>
                <a:gd name="connsiteX52" fmla="*/ 1245394 w 1285875"/>
                <a:gd name="connsiteY52" fmla="*/ 221456 h 1404937"/>
                <a:gd name="connsiteX53" fmla="*/ 1245394 w 1285875"/>
                <a:gd name="connsiteY53" fmla="*/ 233362 h 1404937"/>
                <a:gd name="connsiteX54" fmla="*/ 1238250 w 1285875"/>
                <a:gd name="connsiteY54" fmla="*/ 247650 h 1404937"/>
                <a:gd name="connsiteX55" fmla="*/ 1214437 w 1285875"/>
                <a:gd name="connsiteY55" fmla="*/ 271462 h 1404937"/>
                <a:gd name="connsiteX56" fmla="*/ 1183481 w 1285875"/>
                <a:gd name="connsiteY56" fmla="*/ 290512 h 1404937"/>
                <a:gd name="connsiteX57" fmla="*/ 1152525 w 1285875"/>
                <a:gd name="connsiteY57" fmla="*/ 319087 h 1404937"/>
                <a:gd name="connsiteX58" fmla="*/ 1078706 w 1285875"/>
                <a:gd name="connsiteY58" fmla="*/ 402431 h 1404937"/>
                <a:gd name="connsiteX59" fmla="*/ 966787 w 1285875"/>
                <a:gd name="connsiteY59" fmla="*/ 557212 h 1404937"/>
                <a:gd name="connsiteX60" fmla="*/ 873919 w 1285875"/>
                <a:gd name="connsiteY60" fmla="*/ 695325 h 1404937"/>
                <a:gd name="connsiteX61" fmla="*/ 835819 w 1285875"/>
                <a:gd name="connsiteY61" fmla="*/ 750093 h 1404937"/>
                <a:gd name="connsiteX62" fmla="*/ 819150 w 1285875"/>
                <a:gd name="connsiteY62" fmla="*/ 778668 h 1404937"/>
                <a:gd name="connsiteX63" fmla="*/ 809625 w 1285875"/>
                <a:gd name="connsiteY63" fmla="*/ 809625 h 1404937"/>
                <a:gd name="connsiteX64" fmla="*/ 809625 w 1285875"/>
                <a:gd name="connsiteY64" fmla="*/ 835818 h 1404937"/>
                <a:gd name="connsiteX65" fmla="*/ 821531 w 1285875"/>
                <a:gd name="connsiteY65" fmla="*/ 864393 h 1404937"/>
                <a:gd name="connsiteX66" fmla="*/ 847725 w 1285875"/>
                <a:gd name="connsiteY66" fmla="*/ 892968 h 1404937"/>
                <a:gd name="connsiteX67" fmla="*/ 871537 w 1285875"/>
                <a:gd name="connsiteY67" fmla="*/ 912018 h 1404937"/>
                <a:gd name="connsiteX68" fmla="*/ 952500 w 1285875"/>
                <a:gd name="connsiteY68" fmla="*/ 964406 h 1404937"/>
                <a:gd name="connsiteX69" fmla="*/ 1033462 w 1285875"/>
                <a:gd name="connsiteY69" fmla="*/ 1023937 h 1404937"/>
                <a:gd name="connsiteX70" fmla="*/ 1123950 w 1285875"/>
                <a:gd name="connsiteY70" fmla="*/ 1097756 h 1404937"/>
                <a:gd name="connsiteX71" fmla="*/ 1185862 w 1285875"/>
                <a:gd name="connsiteY71" fmla="*/ 1157287 h 1404937"/>
                <a:gd name="connsiteX72" fmla="*/ 1240631 w 1285875"/>
                <a:gd name="connsiteY72" fmla="*/ 1226343 h 1404937"/>
                <a:gd name="connsiteX73" fmla="*/ 1269206 w 1285875"/>
                <a:gd name="connsiteY73" fmla="*/ 1281112 h 1404937"/>
                <a:gd name="connsiteX74" fmla="*/ 1283494 w 1285875"/>
                <a:gd name="connsiteY74" fmla="*/ 1326356 h 1404937"/>
                <a:gd name="connsiteX75" fmla="*/ 1285875 w 1285875"/>
                <a:gd name="connsiteY75" fmla="*/ 1350168 h 1404937"/>
                <a:gd name="connsiteX76" fmla="*/ 1278731 w 1285875"/>
                <a:gd name="connsiteY76" fmla="*/ 1378743 h 1404937"/>
                <a:gd name="connsiteX77" fmla="*/ 1266825 w 1285875"/>
                <a:gd name="connsiteY77" fmla="*/ 1390650 h 1404937"/>
                <a:gd name="connsiteX78" fmla="*/ 1252537 w 1285875"/>
                <a:gd name="connsiteY78" fmla="*/ 1397793 h 1404937"/>
                <a:gd name="connsiteX79" fmla="*/ 1212056 w 1285875"/>
                <a:gd name="connsiteY79" fmla="*/ 1404937 h 1404937"/>
                <a:gd name="connsiteX80" fmla="*/ 871537 w 1285875"/>
                <a:gd name="connsiteY80" fmla="*/ 1181100 h 1404937"/>
                <a:gd name="connsiteX81" fmla="*/ 845344 w 1285875"/>
                <a:gd name="connsiteY81" fmla="*/ 1116806 h 1404937"/>
                <a:gd name="connsiteX82" fmla="*/ 821531 w 1285875"/>
                <a:gd name="connsiteY82" fmla="*/ 1076325 h 1404937"/>
                <a:gd name="connsiteX83" fmla="*/ 785812 w 1285875"/>
                <a:gd name="connsiteY83" fmla="*/ 1023937 h 1404937"/>
                <a:gd name="connsiteX84" fmla="*/ 745331 w 1285875"/>
                <a:gd name="connsiteY84" fmla="*/ 971550 h 1404937"/>
                <a:gd name="connsiteX85" fmla="*/ 716756 w 1285875"/>
                <a:gd name="connsiteY85" fmla="*/ 940593 h 1404937"/>
                <a:gd name="connsiteX86" fmla="*/ 697706 w 1285875"/>
                <a:gd name="connsiteY86" fmla="*/ 926306 h 1404937"/>
                <a:gd name="connsiteX87" fmla="*/ 685800 w 1285875"/>
                <a:gd name="connsiteY87" fmla="*/ 912018 h 1404937"/>
                <a:gd name="connsiteX88" fmla="*/ 673894 w 1285875"/>
                <a:gd name="connsiteY88" fmla="*/ 897731 h 1404937"/>
                <a:gd name="connsiteX89" fmla="*/ 664369 w 1285875"/>
                <a:gd name="connsiteY89" fmla="*/ 869156 h 1404937"/>
                <a:gd name="connsiteX90" fmla="*/ 664369 w 1285875"/>
                <a:gd name="connsiteY90" fmla="*/ 847725 h 1404937"/>
                <a:gd name="connsiteX91" fmla="*/ 666750 w 1285875"/>
                <a:gd name="connsiteY91" fmla="*/ 826293 h 1404937"/>
                <a:gd name="connsiteX92" fmla="*/ 676275 w 1285875"/>
                <a:gd name="connsiteY92" fmla="*/ 800100 h 1404937"/>
                <a:gd name="connsiteX93" fmla="*/ 688181 w 1285875"/>
                <a:gd name="connsiteY93" fmla="*/ 785812 h 1404937"/>
                <a:gd name="connsiteX94" fmla="*/ 695325 w 1285875"/>
                <a:gd name="connsiteY94" fmla="*/ 769143 h 1404937"/>
                <a:gd name="connsiteX95" fmla="*/ 726281 w 1285875"/>
                <a:gd name="connsiteY95" fmla="*/ 676275 h 1404937"/>
                <a:gd name="connsiteX96" fmla="*/ 785812 w 1285875"/>
                <a:gd name="connsiteY96" fmla="*/ 497681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85875" h="1404937">
                  <a:moveTo>
                    <a:pt x="785812" y="497681"/>
                  </a:moveTo>
                  <a:lnTo>
                    <a:pt x="833437" y="357187"/>
                  </a:lnTo>
                  <a:lnTo>
                    <a:pt x="847725" y="309562"/>
                  </a:lnTo>
                  <a:lnTo>
                    <a:pt x="847725" y="292893"/>
                  </a:lnTo>
                  <a:lnTo>
                    <a:pt x="840581" y="276225"/>
                  </a:lnTo>
                  <a:lnTo>
                    <a:pt x="833437" y="264318"/>
                  </a:lnTo>
                  <a:lnTo>
                    <a:pt x="826294" y="259556"/>
                  </a:lnTo>
                  <a:lnTo>
                    <a:pt x="807244" y="250031"/>
                  </a:lnTo>
                  <a:lnTo>
                    <a:pt x="783431" y="252412"/>
                  </a:lnTo>
                  <a:lnTo>
                    <a:pt x="750094" y="261937"/>
                  </a:lnTo>
                  <a:lnTo>
                    <a:pt x="671512" y="300037"/>
                  </a:lnTo>
                  <a:lnTo>
                    <a:pt x="571500" y="352425"/>
                  </a:lnTo>
                  <a:lnTo>
                    <a:pt x="483394" y="407193"/>
                  </a:lnTo>
                  <a:lnTo>
                    <a:pt x="404812" y="459581"/>
                  </a:lnTo>
                  <a:lnTo>
                    <a:pt x="330994" y="521493"/>
                  </a:lnTo>
                  <a:lnTo>
                    <a:pt x="309562" y="535781"/>
                  </a:lnTo>
                  <a:lnTo>
                    <a:pt x="290512" y="535781"/>
                  </a:lnTo>
                  <a:lnTo>
                    <a:pt x="259556" y="528637"/>
                  </a:lnTo>
                  <a:lnTo>
                    <a:pt x="216694" y="507206"/>
                  </a:lnTo>
                  <a:lnTo>
                    <a:pt x="176212" y="481012"/>
                  </a:lnTo>
                  <a:lnTo>
                    <a:pt x="121444" y="433387"/>
                  </a:lnTo>
                  <a:lnTo>
                    <a:pt x="69056" y="378618"/>
                  </a:lnTo>
                  <a:lnTo>
                    <a:pt x="35719" y="338137"/>
                  </a:lnTo>
                  <a:lnTo>
                    <a:pt x="11906" y="290512"/>
                  </a:lnTo>
                  <a:lnTo>
                    <a:pt x="0" y="245268"/>
                  </a:lnTo>
                  <a:lnTo>
                    <a:pt x="2381" y="221456"/>
                  </a:lnTo>
                  <a:lnTo>
                    <a:pt x="4762" y="202406"/>
                  </a:lnTo>
                  <a:lnTo>
                    <a:pt x="16669" y="180975"/>
                  </a:lnTo>
                  <a:lnTo>
                    <a:pt x="26194" y="173831"/>
                  </a:lnTo>
                  <a:lnTo>
                    <a:pt x="42862" y="173831"/>
                  </a:lnTo>
                  <a:lnTo>
                    <a:pt x="64294" y="190500"/>
                  </a:lnTo>
                  <a:lnTo>
                    <a:pt x="95250" y="233362"/>
                  </a:lnTo>
                  <a:lnTo>
                    <a:pt x="109537" y="257175"/>
                  </a:lnTo>
                  <a:lnTo>
                    <a:pt x="121444" y="269081"/>
                  </a:lnTo>
                  <a:lnTo>
                    <a:pt x="142875" y="276225"/>
                  </a:lnTo>
                  <a:lnTo>
                    <a:pt x="197644" y="283368"/>
                  </a:lnTo>
                  <a:lnTo>
                    <a:pt x="233362" y="283368"/>
                  </a:lnTo>
                  <a:lnTo>
                    <a:pt x="271462" y="278606"/>
                  </a:lnTo>
                  <a:lnTo>
                    <a:pt x="333375" y="261937"/>
                  </a:lnTo>
                  <a:lnTo>
                    <a:pt x="404812" y="233362"/>
                  </a:lnTo>
                  <a:lnTo>
                    <a:pt x="559594" y="166687"/>
                  </a:lnTo>
                  <a:lnTo>
                    <a:pt x="692944" y="107156"/>
                  </a:lnTo>
                  <a:lnTo>
                    <a:pt x="790575" y="59531"/>
                  </a:lnTo>
                  <a:lnTo>
                    <a:pt x="842962" y="26193"/>
                  </a:lnTo>
                  <a:lnTo>
                    <a:pt x="885825" y="0"/>
                  </a:lnTo>
                  <a:lnTo>
                    <a:pt x="909637" y="2381"/>
                  </a:lnTo>
                  <a:lnTo>
                    <a:pt x="962025" y="16668"/>
                  </a:lnTo>
                  <a:lnTo>
                    <a:pt x="1021556" y="45243"/>
                  </a:lnTo>
                  <a:lnTo>
                    <a:pt x="1090612" y="90487"/>
                  </a:lnTo>
                  <a:lnTo>
                    <a:pt x="1188244" y="161925"/>
                  </a:lnTo>
                  <a:lnTo>
                    <a:pt x="1221581" y="190500"/>
                  </a:lnTo>
                  <a:lnTo>
                    <a:pt x="1240631" y="209550"/>
                  </a:lnTo>
                  <a:lnTo>
                    <a:pt x="1245394" y="221456"/>
                  </a:lnTo>
                  <a:lnTo>
                    <a:pt x="1245394" y="233362"/>
                  </a:lnTo>
                  <a:lnTo>
                    <a:pt x="1238250" y="247650"/>
                  </a:lnTo>
                  <a:lnTo>
                    <a:pt x="1214437" y="271462"/>
                  </a:lnTo>
                  <a:lnTo>
                    <a:pt x="1183481" y="290512"/>
                  </a:lnTo>
                  <a:lnTo>
                    <a:pt x="1152525" y="319087"/>
                  </a:lnTo>
                  <a:lnTo>
                    <a:pt x="1078706" y="402431"/>
                  </a:lnTo>
                  <a:lnTo>
                    <a:pt x="966787" y="557212"/>
                  </a:lnTo>
                  <a:lnTo>
                    <a:pt x="873919" y="695325"/>
                  </a:lnTo>
                  <a:lnTo>
                    <a:pt x="835819" y="750093"/>
                  </a:lnTo>
                  <a:lnTo>
                    <a:pt x="819150" y="778668"/>
                  </a:lnTo>
                  <a:lnTo>
                    <a:pt x="809625" y="809625"/>
                  </a:lnTo>
                  <a:lnTo>
                    <a:pt x="809625" y="835818"/>
                  </a:lnTo>
                  <a:lnTo>
                    <a:pt x="821531" y="864393"/>
                  </a:lnTo>
                  <a:lnTo>
                    <a:pt x="847725" y="892968"/>
                  </a:lnTo>
                  <a:lnTo>
                    <a:pt x="871537" y="912018"/>
                  </a:lnTo>
                  <a:lnTo>
                    <a:pt x="952500" y="964406"/>
                  </a:lnTo>
                  <a:lnTo>
                    <a:pt x="1033462" y="1023937"/>
                  </a:lnTo>
                  <a:lnTo>
                    <a:pt x="1123950" y="1097756"/>
                  </a:lnTo>
                  <a:lnTo>
                    <a:pt x="1185862" y="1157287"/>
                  </a:lnTo>
                  <a:lnTo>
                    <a:pt x="1240631" y="1226343"/>
                  </a:lnTo>
                  <a:lnTo>
                    <a:pt x="1269206" y="1281112"/>
                  </a:lnTo>
                  <a:lnTo>
                    <a:pt x="1283494" y="1326356"/>
                  </a:lnTo>
                  <a:lnTo>
                    <a:pt x="1285875" y="1350168"/>
                  </a:lnTo>
                  <a:lnTo>
                    <a:pt x="1278731" y="1378743"/>
                  </a:lnTo>
                  <a:lnTo>
                    <a:pt x="1266825" y="1390650"/>
                  </a:lnTo>
                  <a:lnTo>
                    <a:pt x="1252537" y="1397793"/>
                  </a:lnTo>
                  <a:lnTo>
                    <a:pt x="1212056" y="1404937"/>
                  </a:lnTo>
                  <a:lnTo>
                    <a:pt x="871537" y="1181100"/>
                  </a:lnTo>
                  <a:lnTo>
                    <a:pt x="845344" y="1116806"/>
                  </a:lnTo>
                  <a:lnTo>
                    <a:pt x="821531" y="1076325"/>
                  </a:lnTo>
                  <a:lnTo>
                    <a:pt x="785812" y="1023937"/>
                  </a:lnTo>
                  <a:lnTo>
                    <a:pt x="745331" y="971550"/>
                  </a:lnTo>
                  <a:lnTo>
                    <a:pt x="716756" y="940593"/>
                  </a:lnTo>
                  <a:lnTo>
                    <a:pt x="697706" y="926306"/>
                  </a:lnTo>
                  <a:lnTo>
                    <a:pt x="685800" y="912018"/>
                  </a:lnTo>
                  <a:lnTo>
                    <a:pt x="673894" y="897731"/>
                  </a:lnTo>
                  <a:lnTo>
                    <a:pt x="664369" y="869156"/>
                  </a:lnTo>
                  <a:lnTo>
                    <a:pt x="664369" y="847725"/>
                  </a:lnTo>
                  <a:lnTo>
                    <a:pt x="666750" y="826293"/>
                  </a:lnTo>
                  <a:lnTo>
                    <a:pt x="676275" y="800100"/>
                  </a:lnTo>
                  <a:lnTo>
                    <a:pt x="688181" y="785812"/>
                  </a:lnTo>
                  <a:lnTo>
                    <a:pt x="695325" y="769143"/>
                  </a:lnTo>
                  <a:lnTo>
                    <a:pt x="726281" y="676275"/>
                  </a:lnTo>
                  <a:lnTo>
                    <a:pt x="785812" y="4976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9">
              <a:extLst>
                <a:ext uri="{FF2B5EF4-FFF2-40B4-BE49-F238E27FC236}">
                  <a16:creationId xmlns:a16="http://schemas.microsoft.com/office/drawing/2014/main" id="{FF16B34A-9193-4489-9E64-76FCDFBA4B0B}"/>
                </a:ext>
              </a:extLst>
            </p:cNvPr>
            <p:cNvSpPr/>
            <p:nvPr/>
          </p:nvSpPr>
          <p:spPr>
            <a:xfrm>
              <a:off x="3776663" y="4443414"/>
              <a:ext cx="1219200" cy="612775"/>
            </a:xfrm>
            <a:custGeom>
              <a:avLst/>
              <a:gdLst>
                <a:gd name="connsiteX0" fmla="*/ 526256 w 1219200"/>
                <a:gd name="connsiteY0" fmla="*/ 300037 h 611981"/>
                <a:gd name="connsiteX1" fmla="*/ 595312 w 1219200"/>
                <a:gd name="connsiteY1" fmla="*/ 254793 h 611981"/>
                <a:gd name="connsiteX2" fmla="*/ 659606 w 1219200"/>
                <a:gd name="connsiteY2" fmla="*/ 209550 h 611981"/>
                <a:gd name="connsiteX3" fmla="*/ 709612 w 1219200"/>
                <a:gd name="connsiteY3" fmla="*/ 173831 h 611981"/>
                <a:gd name="connsiteX4" fmla="*/ 757237 w 1219200"/>
                <a:gd name="connsiteY4" fmla="*/ 138112 h 611981"/>
                <a:gd name="connsiteX5" fmla="*/ 797718 w 1219200"/>
                <a:gd name="connsiteY5" fmla="*/ 97631 h 611981"/>
                <a:gd name="connsiteX6" fmla="*/ 812006 w 1219200"/>
                <a:gd name="connsiteY6" fmla="*/ 78581 h 611981"/>
                <a:gd name="connsiteX7" fmla="*/ 816768 w 1219200"/>
                <a:gd name="connsiteY7" fmla="*/ 61912 h 611981"/>
                <a:gd name="connsiteX8" fmla="*/ 814387 w 1219200"/>
                <a:gd name="connsiteY8" fmla="*/ 50006 h 611981"/>
                <a:gd name="connsiteX9" fmla="*/ 797718 w 1219200"/>
                <a:gd name="connsiteY9" fmla="*/ 0 h 611981"/>
                <a:gd name="connsiteX10" fmla="*/ 1219200 w 1219200"/>
                <a:gd name="connsiteY10" fmla="*/ 254793 h 611981"/>
                <a:gd name="connsiteX11" fmla="*/ 1197768 w 1219200"/>
                <a:gd name="connsiteY11" fmla="*/ 269081 h 611981"/>
                <a:gd name="connsiteX12" fmla="*/ 1171575 w 1219200"/>
                <a:gd name="connsiteY12" fmla="*/ 276225 h 611981"/>
                <a:gd name="connsiteX13" fmla="*/ 1152525 w 1219200"/>
                <a:gd name="connsiteY13" fmla="*/ 278606 h 611981"/>
                <a:gd name="connsiteX14" fmla="*/ 1090612 w 1219200"/>
                <a:gd name="connsiteY14" fmla="*/ 283368 h 611981"/>
                <a:gd name="connsiteX15" fmla="*/ 1026318 w 1219200"/>
                <a:gd name="connsiteY15" fmla="*/ 288131 h 611981"/>
                <a:gd name="connsiteX16" fmla="*/ 962025 w 1219200"/>
                <a:gd name="connsiteY16" fmla="*/ 297656 h 611981"/>
                <a:gd name="connsiteX17" fmla="*/ 876300 w 1219200"/>
                <a:gd name="connsiteY17" fmla="*/ 316706 h 611981"/>
                <a:gd name="connsiteX18" fmla="*/ 778668 w 1219200"/>
                <a:gd name="connsiteY18" fmla="*/ 345281 h 611981"/>
                <a:gd name="connsiteX19" fmla="*/ 652462 w 1219200"/>
                <a:gd name="connsiteY19" fmla="*/ 388143 h 611981"/>
                <a:gd name="connsiteX20" fmla="*/ 502443 w 1219200"/>
                <a:gd name="connsiteY20" fmla="*/ 440531 h 611981"/>
                <a:gd name="connsiteX21" fmla="*/ 388143 w 1219200"/>
                <a:gd name="connsiteY21" fmla="*/ 488156 h 611981"/>
                <a:gd name="connsiteX22" fmla="*/ 121443 w 1219200"/>
                <a:gd name="connsiteY22" fmla="*/ 611981 h 611981"/>
                <a:gd name="connsiteX23" fmla="*/ 0 w 1219200"/>
                <a:gd name="connsiteY23" fmla="*/ 571500 h 611981"/>
                <a:gd name="connsiteX24" fmla="*/ 2381 w 1219200"/>
                <a:gd name="connsiteY24" fmla="*/ 550068 h 611981"/>
                <a:gd name="connsiteX25" fmla="*/ 7143 w 1219200"/>
                <a:gd name="connsiteY25" fmla="*/ 535781 h 611981"/>
                <a:gd name="connsiteX26" fmla="*/ 19050 w 1219200"/>
                <a:gd name="connsiteY26" fmla="*/ 526256 h 611981"/>
                <a:gd name="connsiteX27" fmla="*/ 71437 w 1219200"/>
                <a:gd name="connsiteY27" fmla="*/ 507206 h 611981"/>
                <a:gd name="connsiteX28" fmla="*/ 197643 w 1219200"/>
                <a:gd name="connsiteY28" fmla="*/ 457200 h 611981"/>
                <a:gd name="connsiteX29" fmla="*/ 347662 w 1219200"/>
                <a:gd name="connsiteY29" fmla="*/ 392906 h 611981"/>
                <a:gd name="connsiteX30" fmla="*/ 526256 w 1219200"/>
                <a:gd name="connsiteY30" fmla="*/ 3000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9200" h="611981">
                  <a:moveTo>
                    <a:pt x="526256" y="300037"/>
                  </a:moveTo>
                  <a:lnTo>
                    <a:pt x="595312" y="254793"/>
                  </a:lnTo>
                  <a:lnTo>
                    <a:pt x="659606" y="209550"/>
                  </a:lnTo>
                  <a:lnTo>
                    <a:pt x="709612" y="173831"/>
                  </a:lnTo>
                  <a:lnTo>
                    <a:pt x="757237" y="138112"/>
                  </a:lnTo>
                  <a:lnTo>
                    <a:pt x="797718" y="97631"/>
                  </a:lnTo>
                  <a:lnTo>
                    <a:pt x="812006" y="78581"/>
                  </a:lnTo>
                  <a:lnTo>
                    <a:pt x="816768" y="61912"/>
                  </a:lnTo>
                  <a:lnTo>
                    <a:pt x="814387" y="50006"/>
                  </a:lnTo>
                  <a:lnTo>
                    <a:pt x="797718" y="0"/>
                  </a:lnTo>
                  <a:lnTo>
                    <a:pt x="1219200" y="254793"/>
                  </a:lnTo>
                  <a:lnTo>
                    <a:pt x="1197768" y="269081"/>
                  </a:lnTo>
                  <a:lnTo>
                    <a:pt x="1171575" y="276225"/>
                  </a:lnTo>
                  <a:lnTo>
                    <a:pt x="1152525" y="278606"/>
                  </a:lnTo>
                  <a:lnTo>
                    <a:pt x="1090612" y="283368"/>
                  </a:lnTo>
                  <a:lnTo>
                    <a:pt x="1026318" y="288131"/>
                  </a:lnTo>
                  <a:lnTo>
                    <a:pt x="962025" y="297656"/>
                  </a:lnTo>
                  <a:lnTo>
                    <a:pt x="876300" y="316706"/>
                  </a:lnTo>
                  <a:lnTo>
                    <a:pt x="778668" y="345281"/>
                  </a:lnTo>
                  <a:lnTo>
                    <a:pt x="652462" y="388143"/>
                  </a:lnTo>
                  <a:lnTo>
                    <a:pt x="502443" y="440531"/>
                  </a:lnTo>
                  <a:lnTo>
                    <a:pt x="388143" y="488156"/>
                  </a:lnTo>
                  <a:lnTo>
                    <a:pt x="121443" y="611981"/>
                  </a:lnTo>
                  <a:lnTo>
                    <a:pt x="0" y="571500"/>
                  </a:lnTo>
                  <a:lnTo>
                    <a:pt x="2381" y="550068"/>
                  </a:lnTo>
                  <a:lnTo>
                    <a:pt x="7143" y="535781"/>
                  </a:lnTo>
                  <a:lnTo>
                    <a:pt x="19050" y="526256"/>
                  </a:lnTo>
                  <a:lnTo>
                    <a:pt x="71437" y="507206"/>
                  </a:lnTo>
                  <a:lnTo>
                    <a:pt x="197643" y="457200"/>
                  </a:lnTo>
                  <a:lnTo>
                    <a:pt x="347662" y="392906"/>
                  </a:lnTo>
                  <a:lnTo>
                    <a:pt x="526256" y="3000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0">
              <a:extLst>
                <a:ext uri="{FF2B5EF4-FFF2-40B4-BE49-F238E27FC236}">
                  <a16:creationId xmlns:a16="http://schemas.microsoft.com/office/drawing/2014/main" id="{6ACDFABA-4846-4C67-B131-AE1CAE722126}"/>
                </a:ext>
              </a:extLst>
            </p:cNvPr>
            <p:cNvSpPr/>
            <p:nvPr/>
          </p:nvSpPr>
          <p:spPr>
            <a:xfrm>
              <a:off x="3778250" y="4975226"/>
              <a:ext cx="4579938" cy="955675"/>
            </a:xfrm>
            <a:custGeom>
              <a:avLst/>
              <a:gdLst>
                <a:gd name="connsiteX0" fmla="*/ 1675778 w 4579464"/>
                <a:gd name="connsiteY0" fmla="*/ 261258 h 955455"/>
                <a:gd name="connsiteX1" fmla="*/ 1459308 w 4579464"/>
                <a:gd name="connsiteY1" fmla="*/ 209006 h 955455"/>
                <a:gd name="connsiteX2" fmla="*/ 1283892 w 4579464"/>
                <a:gd name="connsiteY2" fmla="*/ 167951 h 955455"/>
                <a:gd name="connsiteX3" fmla="*/ 1119673 w 4579464"/>
                <a:gd name="connsiteY3" fmla="*/ 130629 h 955455"/>
                <a:gd name="connsiteX4" fmla="*/ 933061 w 4579464"/>
                <a:gd name="connsiteY4" fmla="*/ 93307 h 955455"/>
                <a:gd name="connsiteX5" fmla="*/ 809897 w 4579464"/>
                <a:gd name="connsiteY5" fmla="*/ 70913 h 955455"/>
                <a:gd name="connsiteX6" fmla="*/ 727788 w 4579464"/>
                <a:gd name="connsiteY6" fmla="*/ 59716 h 955455"/>
                <a:gd name="connsiteX7" fmla="*/ 548640 w 4579464"/>
                <a:gd name="connsiteY7" fmla="*/ 41055 h 955455"/>
                <a:gd name="connsiteX8" fmla="*/ 339634 w 4579464"/>
                <a:gd name="connsiteY8" fmla="*/ 22394 h 955455"/>
                <a:gd name="connsiteX9" fmla="*/ 227667 w 4579464"/>
                <a:gd name="connsiteY9" fmla="*/ 11197 h 955455"/>
                <a:gd name="connsiteX10" fmla="*/ 14929 w 4579464"/>
                <a:gd name="connsiteY10" fmla="*/ 0 h 955455"/>
                <a:gd name="connsiteX11" fmla="*/ 0 w 4579464"/>
                <a:gd name="connsiteY11" fmla="*/ 33591 h 955455"/>
                <a:gd name="connsiteX12" fmla="*/ 0 w 4579464"/>
                <a:gd name="connsiteY12" fmla="*/ 52252 h 955455"/>
                <a:gd name="connsiteX13" fmla="*/ 7464 w 4579464"/>
                <a:gd name="connsiteY13" fmla="*/ 97039 h 955455"/>
                <a:gd name="connsiteX14" fmla="*/ 37322 w 4579464"/>
                <a:gd name="connsiteY14" fmla="*/ 164219 h 955455"/>
                <a:gd name="connsiteX15" fmla="*/ 63448 w 4579464"/>
                <a:gd name="connsiteY15" fmla="*/ 201542 h 955455"/>
                <a:gd name="connsiteX16" fmla="*/ 70913 w 4579464"/>
                <a:gd name="connsiteY16" fmla="*/ 209006 h 955455"/>
                <a:gd name="connsiteX17" fmla="*/ 111967 w 4579464"/>
                <a:gd name="connsiteY17" fmla="*/ 220203 h 955455"/>
                <a:gd name="connsiteX18" fmla="*/ 126896 w 4579464"/>
                <a:gd name="connsiteY18" fmla="*/ 220203 h 955455"/>
                <a:gd name="connsiteX19" fmla="*/ 156754 w 4579464"/>
                <a:gd name="connsiteY19" fmla="*/ 216471 h 955455"/>
                <a:gd name="connsiteX20" fmla="*/ 186612 w 4579464"/>
                <a:gd name="connsiteY20" fmla="*/ 197809 h 955455"/>
                <a:gd name="connsiteX21" fmla="*/ 212738 w 4579464"/>
                <a:gd name="connsiteY21" fmla="*/ 190345 h 955455"/>
                <a:gd name="connsiteX22" fmla="*/ 264989 w 4579464"/>
                <a:gd name="connsiteY22" fmla="*/ 175416 h 955455"/>
                <a:gd name="connsiteX23" fmla="*/ 358295 w 4579464"/>
                <a:gd name="connsiteY23" fmla="*/ 167951 h 955455"/>
                <a:gd name="connsiteX24" fmla="*/ 432940 w 4579464"/>
                <a:gd name="connsiteY24" fmla="*/ 167951 h 955455"/>
                <a:gd name="connsiteX25" fmla="*/ 600891 w 4579464"/>
                <a:gd name="connsiteY25" fmla="*/ 182880 h 955455"/>
                <a:gd name="connsiteX26" fmla="*/ 794968 w 4579464"/>
                <a:gd name="connsiteY26" fmla="*/ 205274 h 955455"/>
                <a:gd name="connsiteX27" fmla="*/ 974116 w 4579464"/>
                <a:gd name="connsiteY27" fmla="*/ 238864 h 955455"/>
                <a:gd name="connsiteX28" fmla="*/ 1201783 w 4579464"/>
                <a:gd name="connsiteY28" fmla="*/ 287383 h 955455"/>
                <a:gd name="connsiteX29" fmla="*/ 1492898 w 4579464"/>
                <a:gd name="connsiteY29" fmla="*/ 369493 h 955455"/>
                <a:gd name="connsiteX30" fmla="*/ 1724297 w 4579464"/>
                <a:gd name="connsiteY30" fmla="*/ 447870 h 955455"/>
                <a:gd name="connsiteX31" fmla="*/ 2063931 w 4579464"/>
                <a:gd name="connsiteY31" fmla="*/ 559837 h 955455"/>
                <a:gd name="connsiteX32" fmla="*/ 2328921 w 4579464"/>
                <a:gd name="connsiteY32" fmla="*/ 649411 h 955455"/>
                <a:gd name="connsiteX33" fmla="*/ 2657358 w 4579464"/>
                <a:gd name="connsiteY33" fmla="*/ 757646 h 955455"/>
                <a:gd name="connsiteX34" fmla="*/ 2929812 w 4579464"/>
                <a:gd name="connsiteY34" fmla="*/ 847220 h 955455"/>
                <a:gd name="connsiteX35" fmla="*/ 3220927 w 4579464"/>
                <a:gd name="connsiteY35" fmla="*/ 947991 h 955455"/>
                <a:gd name="connsiteX36" fmla="*/ 3254517 w 4579464"/>
                <a:gd name="connsiteY36" fmla="*/ 955455 h 955455"/>
                <a:gd name="connsiteX37" fmla="*/ 3347824 w 4579464"/>
                <a:gd name="connsiteY37" fmla="*/ 951723 h 955455"/>
                <a:gd name="connsiteX38" fmla="*/ 3515775 w 4579464"/>
                <a:gd name="connsiteY38" fmla="*/ 936794 h 955455"/>
                <a:gd name="connsiteX39" fmla="*/ 3683726 w 4579464"/>
                <a:gd name="connsiteY39" fmla="*/ 914400 h 955455"/>
                <a:gd name="connsiteX40" fmla="*/ 3806890 w 4579464"/>
                <a:gd name="connsiteY40" fmla="*/ 892007 h 955455"/>
                <a:gd name="connsiteX41" fmla="*/ 4056950 w 4579464"/>
                <a:gd name="connsiteY41" fmla="*/ 836023 h 955455"/>
                <a:gd name="connsiteX42" fmla="*/ 4359262 w 4579464"/>
                <a:gd name="connsiteY42" fmla="*/ 761378 h 955455"/>
                <a:gd name="connsiteX43" fmla="*/ 4512284 w 4579464"/>
                <a:gd name="connsiteY43" fmla="*/ 724056 h 955455"/>
                <a:gd name="connsiteX44" fmla="*/ 4557071 w 4579464"/>
                <a:gd name="connsiteY44" fmla="*/ 709127 h 955455"/>
                <a:gd name="connsiteX45" fmla="*/ 4568268 w 4579464"/>
                <a:gd name="connsiteY45" fmla="*/ 701662 h 955455"/>
                <a:gd name="connsiteX46" fmla="*/ 4575732 w 4579464"/>
                <a:gd name="connsiteY46" fmla="*/ 686734 h 955455"/>
                <a:gd name="connsiteX47" fmla="*/ 4579464 w 4579464"/>
                <a:gd name="connsiteY47" fmla="*/ 668072 h 955455"/>
                <a:gd name="connsiteX48" fmla="*/ 4575732 w 4579464"/>
                <a:gd name="connsiteY48" fmla="*/ 653143 h 955455"/>
                <a:gd name="connsiteX49" fmla="*/ 4560803 w 4579464"/>
                <a:gd name="connsiteY49" fmla="*/ 645679 h 955455"/>
                <a:gd name="connsiteX50" fmla="*/ 4512284 w 4579464"/>
                <a:gd name="connsiteY50" fmla="*/ 641947 h 955455"/>
                <a:gd name="connsiteX51" fmla="*/ 4321939 w 4579464"/>
                <a:gd name="connsiteY51" fmla="*/ 641947 h 955455"/>
                <a:gd name="connsiteX52" fmla="*/ 4042021 w 4579464"/>
                <a:gd name="connsiteY52" fmla="*/ 638214 h 955455"/>
                <a:gd name="connsiteX53" fmla="*/ 3769567 w 4579464"/>
                <a:gd name="connsiteY53" fmla="*/ 630750 h 955455"/>
                <a:gd name="connsiteX54" fmla="*/ 3519507 w 4579464"/>
                <a:gd name="connsiteY54" fmla="*/ 623285 h 955455"/>
                <a:gd name="connsiteX55" fmla="*/ 3261982 w 4579464"/>
                <a:gd name="connsiteY55" fmla="*/ 608356 h 955455"/>
                <a:gd name="connsiteX56" fmla="*/ 3004457 w 4579464"/>
                <a:gd name="connsiteY56" fmla="*/ 574766 h 955455"/>
                <a:gd name="connsiteX57" fmla="*/ 2732003 w 4579464"/>
                <a:gd name="connsiteY57" fmla="*/ 522515 h 955455"/>
                <a:gd name="connsiteX58" fmla="*/ 2425959 w 4579464"/>
                <a:gd name="connsiteY58" fmla="*/ 451602 h 955455"/>
                <a:gd name="connsiteX59" fmla="*/ 2034073 w 4579464"/>
                <a:gd name="connsiteY59" fmla="*/ 354564 h 955455"/>
                <a:gd name="connsiteX60" fmla="*/ 1675778 w 4579464"/>
                <a:gd name="connsiteY60" fmla="*/ 261258 h 95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579464" h="955455">
                  <a:moveTo>
                    <a:pt x="1675778" y="261258"/>
                  </a:moveTo>
                  <a:lnTo>
                    <a:pt x="1459308" y="209006"/>
                  </a:lnTo>
                  <a:lnTo>
                    <a:pt x="1283892" y="167951"/>
                  </a:lnTo>
                  <a:lnTo>
                    <a:pt x="1119673" y="130629"/>
                  </a:lnTo>
                  <a:lnTo>
                    <a:pt x="933061" y="93307"/>
                  </a:lnTo>
                  <a:lnTo>
                    <a:pt x="809897" y="70913"/>
                  </a:lnTo>
                  <a:lnTo>
                    <a:pt x="727788" y="59716"/>
                  </a:lnTo>
                  <a:lnTo>
                    <a:pt x="548640" y="41055"/>
                  </a:lnTo>
                  <a:lnTo>
                    <a:pt x="339634" y="22394"/>
                  </a:lnTo>
                  <a:lnTo>
                    <a:pt x="227667" y="11197"/>
                  </a:lnTo>
                  <a:lnTo>
                    <a:pt x="14929" y="0"/>
                  </a:lnTo>
                  <a:lnTo>
                    <a:pt x="0" y="33591"/>
                  </a:lnTo>
                  <a:lnTo>
                    <a:pt x="0" y="52252"/>
                  </a:lnTo>
                  <a:lnTo>
                    <a:pt x="7464" y="97039"/>
                  </a:lnTo>
                  <a:lnTo>
                    <a:pt x="37322" y="164219"/>
                  </a:lnTo>
                  <a:lnTo>
                    <a:pt x="63448" y="201542"/>
                  </a:lnTo>
                  <a:lnTo>
                    <a:pt x="70913" y="209006"/>
                  </a:lnTo>
                  <a:lnTo>
                    <a:pt x="111967" y="220203"/>
                  </a:lnTo>
                  <a:lnTo>
                    <a:pt x="126896" y="220203"/>
                  </a:lnTo>
                  <a:lnTo>
                    <a:pt x="156754" y="216471"/>
                  </a:lnTo>
                  <a:lnTo>
                    <a:pt x="186612" y="197809"/>
                  </a:lnTo>
                  <a:lnTo>
                    <a:pt x="212738" y="190345"/>
                  </a:lnTo>
                  <a:lnTo>
                    <a:pt x="264989" y="175416"/>
                  </a:lnTo>
                  <a:lnTo>
                    <a:pt x="358295" y="167951"/>
                  </a:lnTo>
                  <a:lnTo>
                    <a:pt x="432940" y="167951"/>
                  </a:lnTo>
                  <a:lnTo>
                    <a:pt x="600891" y="182880"/>
                  </a:lnTo>
                  <a:lnTo>
                    <a:pt x="794968" y="205274"/>
                  </a:lnTo>
                  <a:lnTo>
                    <a:pt x="974116" y="238864"/>
                  </a:lnTo>
                  <a:lnTo>
                    <a:pt x="1201783" y="287383"/>
                  </a:lnTo>
                  <a:lnTo>
                    <a:pt x="1492898" y="369493"/>
                  </a:lnTo>
                  <a:lnTo>
                    <a:pt x="1724297" y="447870"/>
                  </a:lnTo>
                  <a:lnTo>
                    <a:pt x="2063931" y="559837"/>
                  </a:lnTo>
                  <a:lnTo>
                    <a:pt x="2328921" y="649411"/>
                  </a:lnTo>
                  <a:lnTo>
                    <a:pt x="2657358" y="757646"/>
                  </a:lnTo>
                  <a:lnTo>
                    <a:pt x="2929812" y="847220"/>
                  </a:lnTo>
                  <a:lnTo>
                    <a:pt x="3220927" y="947991"/>
                  </a:lnTo>
                  <a:lnTo>
                    <a:pt x="3254517" y="955455"/>
                  </a:lnTo>
                  <a:lnTo>
                    <a:pt x="3347824" y="951723"/>
                  </a:lnTo>
                  <a:lnTo>
                    <a:pt x="3515775" y="936794"/>
                  </a:lnTo>
                  <a:lnTo>
                    <a:pt x="3683726" y="914400"/>
                  </a:lnTo>
                  <a:lnTo>
                    <a:pt x="3806890" y="892007"/>
                  </a:lnTo>
                  <a:lnTo>
                    <a:pt x="4056950" y="836023"/>
                  </a:lnTo>
                  <a:lnTo>
                    <a:pt x="4359262" y="761378"/>
                  </a:lnTo>
                  <a:lnTo>
                    <a:pt x="4512284" y="724056"/>
                  </a:lnTo>
                  <a:lnTo>
                    <a:pt x="4557071" y="709127"/>
                  </a:lnTo>
                  <a:lnTo>
                    <a:pt x="4568268" y="701662"/>
                  </a:lnTo>
                  <a:lnTo>
                    <a:pt x="4575732" y="686734"/>
                  </a:lnTo>
                  <a:lnTo>
                    <a:pt x="4579464" y="668072"/>
                  </a:lnTo>
                  <a:lnTo>
                    <a:pt x="4575732" y="653143"/>
                  </a:lnTo>
                  <a:lnTo>
                    <a:pt x="4560803" y="645679"/>
                  </a:lnTo>
                  <a:lnTo>
                    <a:pt x="4512284" y="641947"/>
                  </a:lnTo>
                  <a:lnTo>
                    <a:pt x="4321939" y="641947"/>
                  </a:lnTo>
                  <a:lnTo>
                    <a:pt x="4042021" y="638214"/>
                  </a:lnTo>
                  <a:lnTo>
                    <a:pt x="3769567" y="630750"/>
                  </a:lnTo>
                  <a:lnTo>
                    <a:pt x="3519507" y="623285"/>
                  </a:lnTo>
                  <a:lnTo>
                    <a:pt x="3261982" y="608356"/>
                  </a:lnTo>
                  <a:lnTo>
                    <a:pt x="3004457" y="574766"/>
                  </a:lnTo>
                  <a:lnTo>
                    <a:pt x="2732003" y="522515"/>
                  </a:lnTo>
                  <a:lnTo>
                    <a:pt x="2425959" y="451602"/>
                  </a:lnTo>
                  <a:lnTo>
                    <a:pt x="2034073" y="354564"/>
                  </a:lnTo>
                  <a:lnTo>
                    <a:pt x="1675778" y="26125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243940F3-0703-4705-ACFB-886F8248630D}"/>
              </a:ext>
            </a:extLst>
          </p:cNvPr>
          <p:cNvGrpSpPr/>
          <p:nvPr/>
        </p:nvGrpSpPr>
        <p:grpSpPr>
          <a:xfrm>
            <a:off x="3711066" y="1347789"/>
            <a:ext cx="4635499" cy="4583112"/>
            <a:chOff x="3722689" y="1347789"/>
            <a:chExt cx="4635499" cy="4583112"/>
          </a:xfrm>
          <a:solidFill>
            <a:schemeClr val="tx1"/>
          </a:solidFill>
        </p:grpSpPr>
        <p:sp>
          <p:nvSpPr>
            <p:cNvPr id="52" name="フリーフォーム 35">
              <a:extLst>
                <a:ext uri="{FF2B5EF4-FFF2-40B4-BE49-F238E27FC236}">
                  <a16:creationId xmlns:a16="http://schemas.microsoft.com/office/drawing/2014/main" id="{68CFE525-6E78-418C-9D3C-2E7819371B4E}"/>
                </a:ext>
              </a:extLst>
            </p:cNvPr>
            <p:cNvSpPr/>
            <p:nvPr/>
          </p:nvSpPr>
          <p:spPr>
            <a:xfrm>
              <a:off x="6276975" y="1347789"/>
              <a:ext cx="592138" cy="738187"/>
            </a:xfrm>
            <a:custGeom>
              <a:avLst/>
              <a:gdLst>
                <a:gd name="connsiteX0" fmla="*/ 257175 w 592931"/>
                <a:gd name="connsiteY0" fmla="*/ 442912 h 738187"/>
                <a:gd name="connsiteX1" fmla="*/ 257175 w 592931"/>
                <a:gd name="connsiteY1" fmla="*/ 342900 h 738187"/>
                <a:gd name="connsiteX2" fmla="*/ 259556 w 592931"/>
                <a:gd name="connsiteY2" fmla="*/ 321468 h 738187"/>
                <a:gd name="connsiteX3" fmla="*/ 264319 w 592931"/>
                <a:gd name="connsiteY3" fmla="*/ 292893 h 738187"/>
                <a:gd name="connsiteX4" fmla="*/ 264319 w 592931"/>
                <a:gd name="connsiteY4" fmla="*/ 273843 h 738187"/>
                <a:gd name="connsiteX5" fmla="*/ 259556 w 592931"/>
                <a:gd name="connsiteY5" fmla="*/ 240506 h 738187"/>
                <a:gd name="connsiteX6" fmla="*/ 247650 w 592931"/>
                <a:gd name="connsiteY6" fmla="*/ 204787 h 738187"/>
                <a:gd name="connsiteX7" fmla="*/ 230981 w 592931"/>
                <a:gd name="connsiteY7" fmla="*/ 176212 h 738187"/>
                <a:gd name="connsiteX8" fmla="*/ 204788 w 592931"/>
                <a:gd name="connsiteY8" fmla="*/ 150018 h 738187"/>
                <a:gd name="connsiteX9" fmla="*/ 178594 w 592931"/>
                <a:gd name="connsiteY9" fmla="*/ 135731 h 738187"/>
                <a:gd name="connsiteX10" fmla="*/ 138113 w 592931"/>
                <a:gd name="connsiteY10" fmla="*/ 119062 h 738187"/>
                <a:gd name="connsiteX11" fmla="*/ 73819 w 592931"/>
                <a:gd name="connsiteY11" fmla="*/ 104775 h 738187"/>
                <a:gd name="connsiteX12" fmla="*/ 40481 w 592931"/>
                <a:gd name="connsiteY12" fmla="*/ 97631 h 738187"/>
                <a:gd name="connsiteX13" fmla="*/ 19050 w 592931"/>
                <a:gd name="connsiteY13" fmla="*/ 88106 h 738187"/>
                <a:gd name="connsiteX14" fmla="*/ 7144 w 592931"/>
                <a:gd name="connsiteY14" fmla="*/ 76200 h 738187"/>
                <a:gd name="connsiteX15" fmla="*/ 0 w 592931"/>
                <a:gd name="connsiteY15" fmla="*/ 57150 h 738187"/>
                <a:gd name="connsiteX16" fmla="*/ 2381 w 592931"/>
                <a:gd name="connsiteY16" fmla="*/ 45243 h 738187"/>
                <a:gd name="connsiteX17" fmla="*/ 9525 w 592931"/>
                <a:gd name="connsiteY17" fmla="*/ 28575 h 738187"/>
                <a:gd name="connsiteX18" fmla="*/ 30956 w 592931"/>
                <a:gd name="connsiteY18" fmla="*/ 16668 h 738187"/>
                <a:gd name="connsiteX19" fmla="*/ 78581 w 592931"/>
                <a:gd name="connsiteY19" fmla="*/ 4762 h 738187"/>
                <a:gd name="connsiteX20" fmla="*/ 142875 w 592931"/>
                <a:gd name="connsiteY20" fmla="*/ 0 h 738187"/>
                <a:gd name="connsiteX21" fmla="*/ 214313 w 592931"/>
                <a:gd name="connsiteY21" fmla="*/ 4762 h 738187"/>
                <a:gd name="connsiteX22" fmla="*/ 276225 w 592931"/>
                <a:gd name="connsiteY22" fmla="*/ 11906 h 738187"/>
                <a:gd name="connsiteX23" fmla="*/ 369094 w 592931"/>
                <a:gd name="connsiteY23" fmla="*/ 35718 h 738187"/>
                <a:gd name="connsiteX24" fmla="*/ 433388 w 592931"/>
                <a:gd name="connsiteY24" fmla="*/ 57150 h 738187"/>
                <a:gd name="connsiteX25" fmla="*/ 500063 w 592931"/>
                <a:gd name="connsiteY25" fmla="*/ 88106 h 738187"/>
                <a:gd name="connsiteX26" fmla="*/ 545306 w 592931"/>
                <a:gd name="connsiteY26" fmla="*/ 116681 h 738187"/>
                <a:gd name="connsiteX27" fmla="*/ 569119 w 592931"/>
                <a:gd name="connsiteY27" fmla="*/ 135731 h 738187"/>
                <a:gd name="connsiteX28" fmla="*/ 583406 w 592931"/>
                <a:gd name="connsiteY28" fmla="*/ 154781 h 738187"/>
                <a:gd name="connsiteX29" fmla="*/ 588169 w 592931"/>
                <a:gd name="connsiteY29" fmla="*/ 164306 h 738187"/>
                <a:gd name="connsiteX30" fmla="*/ 592931 w 592931"/>
                <a:gd name="connsiteY30" fmla="*/ 183356 h 738187"/>
                <a:gd name="connsiteX31" fmla="*/ 592931 w 592931"/>
                <a:gd name="connsiteY31" fmla="*/ 197643 h 738187"/>
                <a:gd name="connsiteX32" fmla="*/ 585788 w 592931"/>
                <a:gd name="connsiteY32" fmla="*/ 216693 h 738187"/>
                <a:gd name="connsiteX33" fmla="*/ 566738 w 592931"/>
                <a:gd name="connsiteY33" fmla="*/ 238125 h 738187"/>
                <a:gd name="connsiteX34" fmla="*/ 552450 w 592931"/>
                <a:gd name="connsiteY34" fmla="*/ 247650 h 738187"/>
                <a:gd name="connsiteX35" fmla="*/ 533400 w 592931"/>
                <a:gd name="connsiteY35" fmla="*/ 273843 h 738187"/>
                <a:gd name="connsiteX36" fmla="*/ 514350 w 592931"/>
                <a:gd name="connsiteY36" fmla="*/ 311943 h 738187"/>
                <a:gd name="connsiteX37" fmla="*/ 507206 w 592931"/>
                <a:gd name="connsiteY37" fmla="*/ 330993 h 738187"/>
                <a:gd name="connsiteX38" fmla="*/ 504825 w 592931"/>
                <a:gd name="connsiteY38" fmla="*/ 361950 h 738187"/>
                <a:gd name="connsiteX39" fmla="*/ 504825 w 592931"/>
                <a:gd name="connsiteY39" fmla="*/ 454818 h 738187"/>
                <a:gd name="connsiteX40" fmla="*/ 504825 w 592931"/>
                <a:gd name="connsiteY40" fmla="*/ 704850 h 738187"/>
                <a:gd name="connsiteX41" fmla="*/ 257175 w 592931"/>
                <a:gd name="connsiteY41" fmla="*/ 738187 h 738187"/>
                <a:gd name="connsiteX42" fmla="*/ 257175 w 592931"/>
                <a:gd name="connsiteY42" fmla="*/ 44291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738187">
                  <a:moveTo>
                    <a:pt x="257175" y="442912"/>
                  </a:moveTo>
                  <a:lnTo>
                    <a:pt x="257175" y="342900"/>
                  </a:lnTo>
                  <a:lnTo>
                    <a:pt x="259556" y="321468"/>
                  </a:lnTo>
                  <a:lnTo>
                    <a:pt x="264319" y="292893"/>
                  </a:lnTo>
                  <a:lnTo>
                    <a:pt x="264319" y="273843"/>
                  </a:lnTo>
                  <a:lnTo>
                    <a:pt x="259556" y="240506"/>
                  </a:lnTo>
                  <a:lnTo>
                    <a:pt x="247650" y="204787"/>
                  </a:lnTo>
                  <a:lnTo>
                    <a:pt x="230981" y="176212"/>
                  </a:lnTo>
                  <a:lnTo>
                    <a:pt x="204788" y="150018"/>
                  </a:lnTo>
                  <a:lnTo>
                    <a:pt x="178594" y="135731"/>
                  </a:lnTo>
                  <a:lnTo>
                    <a:pt x="138113" y="119062"/>
                  </a:lnTo>
                  <a:lnTo>
                    <a:pt x="73819" y="104775"/>
                  </a:lnTo>
                  <a:lnTo>
                    <a:pt x="40481" y="97631"/>
                  </a:lnTo>
                  <a:lnTo>
                    <a:pt x="19050" y="88106"/>
                  </a:lnTo>
                  <a:lnTo>
                    <a:pt x="7144" y="76200"/>
                  </a:lnTo>
                  <a:lnTo>
                    <a:pt x="0" y="57150"/>
                  </a:lnTo>
                  <a:lnTo>
                    <a:pt x="2381" y="45243"/>
                  </a:lnTo>
                  <a:lnTo>
                    <a:pt x="9525" y="28575"/>
                  </a:lnTo>
                  <a:lnTo>
                    <a:pt x="30956" y="16668"/>
                  </a:lnTo>
                  <a:lnTo>
                    <a:pt x="78581" y="4762"/>
                  </a:lnTo>
                  <a:lnTo>
                    <a:pt x="142875" y="0"/>
                  </a:lnTo>
                  <a:lnTo>
                    <a:pt x="214313" y="4762"/>
                  </a:lnTo>
                  <a:lnTo>
                    <a:pt x="276225" y="11906"/>
                  </a:lnTo>
                  <a:lnTo>
                    <a:pt x="369094" y="35718"/>
                  </a:lnTo>
                  <a:lnTo>
                    <a:pt x="433388" y="57150"/>
                  </a:lnTo>
                  <a:lnTo>
                    <a:pt x="500063" y="88106"/>
                  </a:lnTo>
                  <a:lnTo>
                    <a:pt x="545306" y="116681"/>
                  </a:lnTo>
                  <a:lnTo>
                    <a:pt x="569119" y="135731"/>
                  </a:lnTo>
                  <a:lnTo>
                    <a:pt x="583406" y="154781"/>
                  </a:lnTo>
                  <a:lnTo>
                    <a:pt x="588169" y="164306"/>
                  </a:lnTo>
                  <a:lnTo>
                    <a:pt x="592931" y="183356"/>
                  </a:lnTo>
                  <a:lnTo>
                    <a:pt x="592931" y="197643"/>
                  </a:lnTo>
                  <a:lnTo>
                    <a:pt x="585788" y="216693"/>
                  </a:lnTo>
                  <a:lnTo>
                    <a:pt x="566738" y="238125"/>
                  </a:lnTo>
                  <a:lnTo>
                    <a:pt x="552450" y="247650"/>
                  </a:lnTo>
                  <a:lnTo>
                    <a:pt x="533400" y="273843"/>
                  </a:lnTo>
                  <a:lnTo>
                    <a:pt x="514350" y="311943"/>
                  </a:lnTo>
                  <a:lnTo>
                    <a:pt x="507206" y="330993"/>
                  </a:lnTo>
                  <a:lnTo>
                    <a:pt x="504825" y="361950"/>
                  </a:lnTo>
                  <a:lnTo>
                    <a:pt x="504825" y="454818"/>
                  </a:lnTo>
                  <a:lnTo>
                    <a:pt x="504825" y="704850"/>
                  </a:lnTo>
                  <a:lnTo>
                    <a:pt x="257175" y="738187"/>
                  </a:lnTo>
                  <a:lnTo>
                    <a:pt x="257175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9">
              <a:extLst>
                <a:ext uri="{FF2B5EF4-FFF2-40B4-BE49-F238E27FC236}">
                  <a16:creationId xmlns:a16="http://schemas.microsoft.com/office/drawing/2014/main" id="{5FCDCCFE-6E57-4E4F-95E0-B2CEB0276062}"/>
                </a:ext>
              </a:extLst>
            </p:cNvPr>
            <p:cNvSpPr/>
            <p:nvPr/>
          </p:nvSpPr>
          <p:spPr>
            <a:xfrm>
              <a:off x="5300664" y="2847975"/>
              <a:ext cx="363537" cy="2254250"/>
            </a:xfrm>
            <a:custGeom>
              <a:avLst/>
              <a:gdLst>
                <a:gd name="connsiteX0" fmla="*/ 363377 w 363377"/>
                <a:gd name="connsiteY0" fmla="*/ 750582 h 2254725"/>
                <a:gd name="connsiteX1" fmla="*/ 363377 w 363377"/>
                <a:gd name="connsiteY1" fmla="*/ 610592 h 2254725"/>
                <a:gd name="connsiteX2" fmla="*/ 357420 w 363377"/>
                <a:gd name="connsiteY2" fmla="*/ 449753 h 2254725"/>
                <a:gd name="connsiteX3" fmla="*/ 342528 w 363377"/>
                <a:gd name="connsiteY3" fmla="*/ 229344 h 2254725"/>
                <a:gd name="connsiteX4" fmla="*/ 336571 w 363377"/>
                <a:gd name="connsiteY4" fmla="*/ 113183 h 2254725"/>
                <a:gd name="connsiteX5" fmla="*/ 309764 w 363377"/>
                <a:gd name="connsiteY5" fmla="*/ 92333 h 2254725"/>
                <a:gd name="connsiteX6" fmla="*/ 256151 w 363377"/>
                <a:gd name="connsiteY6" fmla="*/ 59570 h 2254725"/>
                <a:gd name="connsiteX7" fmla="*/ 223388 w 363377"/>
                <a:gd name="connsiteY7" fmla="*/ 44677 h 2254725"/>
                <a:gd name="connsiteX8" fmla="*/ 181689 w 363377"/>
                <a:gd name="connsiteY8" fmla="*/ 26806 h 2254725"/>
                <a:gd name="connsiteX9" fmla="*/ 145947 w 363377"/>
                <a:gd name="connsiteY9" fmla="*/ 14892 h 2254725"/>
                <a:gd name="connsiteX10" fmla="*/ 83398 w 363377"/>
                <a:gd name="connsiteY10" fmla="*/ 2978 h 2254725"/>
                <a:gd name="connsiteX11" fmla="*/ 47656 w 363377"/>
                <a:gd name="connsiteY11" fmla="*/ 2978 h 2254725"/>
                <a:gd name="connsiteX12" fmla="*/ 29785 w 363377"/>
                <a:gd name="connsiteY12" fmla="*/ 0 h 2254725"/>
                <a:gd name="connsiteX13" fmla="*/ 8936 w 363377"/>
                <a:gd name="connsiteY13" fmla="*/ 0 h 2254725"/>
                <a:gd name="connsiteX14" fmla="*/ 0 w 363377"/>
                <a:gd name="connsiteY14" fmla="*/ 8935 h 2254725"/>
                <a:gd name="connsiteX15" fmla="*/ 0 w 363377"/>
                <a:gd name="connsiteY15" fmla="*/ 17871 h 2254725"/>
                <a:gd name="connsiteX16" fmla="*/ 11914 w 363377"/>
                <a:gd name="connsiteY16" fmla="*/ 44677 h 2254725"/>
                <a:gd name="connsiteX17" fmla="*/ 29785 w 363377"/>
                <a:gd name="connsiteY17" fmla="*/ 68505 h 2254725"/>
                <a:gd name="connsiteX18" fmla="*/ 62549 w 363377"/>
                <a:gd name="connsiteY18" fmla="*/ 95312 h 2254725"/>
                <a:gd name="connsiteX19" fmla="*/ 83398 w 363377"/>
                <a:gd name="connsiteY19" fmla="*/ 113183 h 2254725"/>
                <a:gd name="connsiteX20" fmla="*/ 101269 w 363377"/>
                <a:gd name="connsiteY20" fmla="*/ 134032 h 2254725"/>
                <a:gd name="connsiteX21" fmla="*/ 128076 w 363377"/>
                <a:gd name="connsiteY21" fmla="*/ 175731 h 2254725"/>
                <a:gd name="connsiteX22" fmla="*/ 142968 w 363377"/>
                <a:gd name="connsiteY22" fmla="*/ 211473 h 2254725"/>
                <a:gd name="connsiteX23" fmla="*/ 154882 w 363377"/>
                <a:gd name="connsiteY23" fmla="*/ 256151 h 2254725"/>
                <a:gd name="connsiteX24" fmla="*/ 160839 w 363377"/>
                <a:gd name="connsiteY24" fmla="*/ 297850 h 2254725"/>
                <a:gd name="connsiteX25" fmla="*/ 163818 w 363377"/>
                <a:gd name="connsiteY25" fmla="*/ 372312 h 2254725"/>
                <a:gd name="connsiteX26" fmla="*/ 160839 w 363377"/>
                <a:gd name="connsiteY26" fmla="*/ 580807 h 2254725"/>
                <a:gd name="connsiteX27" fmla="*/ 157861 w 363377"/>
                <a:gd name="connsiteY27" fmla="*/ 893550 h 2254725"/>
                <a:gd name="connsiteX28" fmla="*/ 151904 w 363377"/>
                <a:gd name="connsiteY28" fmla="*/ 1105024 h 2254725"/>
                <a:gd name="connsiteX29" fmla="*/ 142968 w 363377"/>
                <a:gd name="connsiteY29" fmla="*/ 1212250 h 2254725"/>
                <a:gd name="connsiteX30" fmla="*/ 122119 w 363377"/>
                <a:gd name="connsiteY30" fmla="*/ 1387981 h 2254725"/>
                <a:gd name="connsiteX31" fmla="*/ 107226 w 363377"/>
                <a:gd name="connsiteY31" fmla="*/ 1563713 h 2254725"/>
                <a:gd name="connsiteX32" fmla="*/ 89355 w 363377"/>
                <a:gd name="connsiteY32" fmla="*/ 1793058 h 2254725"/>
                <a:gd name="connsiteX33" fmla="*/ 77441 w 363377"/>
                <a:gd name="connsiteY33" fmla="*/ 1947940 h 2254725"/>
                <a:gd name="connsiteX34" fmla="*/ 74463 w 363377"/>
                <a:gd name="connsiteY34" fmla="*/ 2037295 h 2254725"/>
                <a:gd name="connsiteX35" fmla="*/ 86377 w 363377"/>
                <a:gd name="connsiteY35" fmla="*/ 2123671 h 2254725"/>
                <a:gd name="connsiteX36" fmla="*/ 104248 w 363377"/>
                <a:gd name="connsiteY36" fmla="*/ 2192177 h 2254725"/>
                <a:gd name="connsiteX37" fmla="*/ 125097 w 363377"/>
                <a:gd name="connsiteY37" fmla="*/ 2230897 h 2254725"/>
                <a:gd name="connsiteX38" fmla="*/ 139990 w 363377"/>
                <a:gd name="connsiteY38" fmla="*/ 2248768 h 2254725"/>
                <a:gd name="connsiteX39" fmla="*/ 157861 w 363377"/>
                <a:gd name="connsiteY39" fmla="*/ 2254725 h 2254725"/>
                <a:gd name="connsiteX40" fmla="*/ 187646 w 363377"/>
                <a:gd name="connsiteY40" fmla="*/ 2254725 h 2254725"/>
                <a:gd name="connsiteX41" fmla="*/ 208495 w 363377"/>
                <a:gd name="connsiteY41" fmla="*/ 2245790 h 2254725"/>
                <a:gd name="connsiteX42" fmla="*/ 232323 w 363377"/>
                <a:gd name="connsiteY42" fmla="*/ 2227919 h 2254725"/>
                <a:gd name="connsiteX43" fmla="*/ 250194 w 363377"/>
                <a:gd name="connsiteY43" fmla="*/ 2204091 h 2254725"/>
                <a:gd name="connsiteX44" fmla="*/ 265087 w 363377"/>
                <a:gd name="connsiteY44" fmla="*/ 2168349 h 2254725"/>
                <a:gd name="connsiteX45" fmla="*/ 285936 w 363377"/>
                <a:gd name="connsiteY45" fmla="*/ 2081972 h 2254725"/>
                <a:gd name="connsiteX46" fmla="*/ 309764 w 363377"/>
                <a:gd name="connsiteY46" fmla="*/ 1936026 h 2254725"/>
                <a:gd name="connsiteX47" fmla="*/ 330614 w 363377"/>
                <a:gd name="connsiteY47" fmla="*/ 1736466 h 2254725"/>
                <a:gd name="connsiteX48" fmla="*/ 342528 w 363377"/>
                <a:gd name="connsiteY48" fmla="*/ 1536906 h 2254725"/>
                <a:gd name="connsiteX49" fmla="*/ 354442 w 363377"/>
                <a:gd name="connsiteY49" fmla="*/ 1298626 h 2254725"/>
                <a:gd name="connsiteX50" fmla="*/ 363377 w 363377"/>
                <a:gd name="connsiteY50" fmla="*/ 1006733 h 2254725"/>
                <a:gd name="connsiteX51" fmla="*/ 363377 w 363377"/>
                <a:gd name="connsiteY51" fmla="*/ 750582 h 225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3377" h="2254725">
                  <a:moveTo>
                    <a:pt x="363377" y="750582"/>
                  </a:moveTo>
                  <a:lnTo>
                    <a:pt x="363377" y="610592"/>
                  </a:lnTo>
                  <a:lnTo>
                    <a:pt x="357420" y="449753"/>
                  </a:lnTo>
                  <a:lnTo>
                    <a:pt x="342528" y="229344"/>
                  </a:lnTo>
                  <a:lnTo>
                    <a:pt x="336571" y="113183"/>
                  </a:lnTo>
                  <a:lnTo>
                    <a:pt x="309764" y="92333"/>
                  </a:lnTo>
                  <a:lnTo>
                    <a:pt x="256151" y="59570"/>
                  </a:lnTo>
                  <a:lnTo>
                    <a:pt x="223388" y="44677"/>
                  </a:lnTo>
                  <a:lnTo>
                    <a:pt x="181689" y="26806"/>
                  </a:lnTo>
                  <a:lnTo>
                    <a:pt x="145947" y="14892"/>
                  </a:lnTo>
                  <a:lnTo>
                    <a:pt x="83398" y="2978"/>
                  </a:lnTo>
                  <a:lnTo>
                    <a:pt x="47656" y="2978"/>
                  </a:lnTo>
                  <a:lnTo>
                    <a:pt x="29785" y="0"/>
                  </a:lnTo>
                  <a:lnTo>
                    <a:pt x="8936" y="0"/>
                  </a:lnTo>
                  <a:lnTo>
                    <a:pt x="0" y="8935"/>
                  </a:lnTo>
                  <a:lnTo>
                    <a:pt x="0" y="17871"/>
                  </a:lnTo>
                  <a:lnTo>
                    <a:pt x="11914" y="44677"/>
                  </a:lnTo>
                  <a:lnTo>
                    <a:pt x="29785" y="68505"/>
                  </a:lnTo>
                  <a:lnTo>
                    <a:pt x="62549" y="95312"/>
                  </a:lnTo>
                  <a:lnTo>
                    <a:pt x="83398" y="113183"/>
                  </a:lnTo>
                  <a:lnTo>
                    <a:pt x="101269" y="134032"/>
                  </a:lnTo>
                  <a:lnTo>
                    <a:pt x="128076" y="175731"/>
                  </a:lnTo>
                  <a:lnTo>
                    <a:pt x="142968" y="211473"/>
                  </a:lnTo>
                  <a:lnTo>
                    <a:pt x="154882" y="256151"/>
                  </a:lnTo>
                  <a:lnTo>
                    <a:pt x="160839" y="297850"/>
                  </a:lnTo>
                  <a:lnTo>
                    <a:pt x="163818" y="372312"/>
                  </a:lnTo>
                  <a:lnTo>
                    <a:pt x="160839" y="580807"/>
                  </a:lnTo>
                  <a:cubicBezTo>
                    <a:pt x="159846" y="685055"/>
                    <a:pt x="158854" y="789302"/>
                    <a:pt x="157861" y="893550"/>
                  </a:cubicBezTo>
                  <a:lnTo>
                    <a:pt x="151904" y="1105024"/>
                  </a:lnTo>
                  <a:lnTo>
                    <a:pt x="142968" y="1212250"/>
                  </a:lnTo>
                  <a:lnTo>
                    <a:pt x="122119" y="1387981"/>
                  </a:lnTo>
                  <a:lnTo>
                    <a:pt x="107226" y="1563713"/>
                  </a:lnTo>
                  <a:lnTo>
                    <a:pt x="89355" y="1793058"/>
                  </a:lnTo>
                  <a:lnTo>
                    <a:pt x="77441" y="1947940"/>
                  </a:lnTo>
                  <a:cubicBezTo>
                    <a:pt x="76448" y="1977725"/>
                    <a:pt x="75456" y="2007510"/>
                    <a:pt x="74463" y="2037295"/>
                  </a:cubicBezTo>
                  <a:lnTo>
                    <a:pt x="86377" y="2123671"/>
                  </a:lnTo>
                  <a:lnTo>
                    <a:pt x="104248" y="2192177"/>
                  </a:lnTo>
                  <a:lnTo>
                    <a:pt x="125097" y="2230897"/>
                  </a:lnTo>
                  <a:lnTo>
                    <a:pt x="139990" y="2248768"/>
                  </a:lnTo>
                  <a:lnTo>
                    <a:pt x="157861" y="2254725"/>
                  </a:lnTo>
                  <a:lnTo>
                    <a:pt x="187646" y="2254725"/>
                  </a:lnTo>
                  <a:lnTo>
                    <a:pt x="208495" y="2245790"/>
                  </a:lnTo>
                  <a:lnTo>
                    <a:pt x="232323" y="2227919"/>
                  </a:lnTo>
                  <a:lnTo>
                    <a:pt x="250194" y="2204091"/>
                  </a:lnTo>
                  <a:lnTo>
                    <a:pt x="265087" y="2168349"/>
                  </a:lnTo>
                  <a:lnTo>
                    <a:pt x="285936" y="2081972"/>
                  </a:lnTo>
                  <a:lnTo>
                    <a:pt x="309764" y="1936026"/>
                  </a:lnTo>
                  <a:lnTo>
                    <a:pt x="330614" y="1736466"/>
                  </a:lnTo>
                  <a:lnTo>
                    <a:pt x="342528" y="1536906"/>
                  </a:lnTo>
                  <a:lnTo>
                    <a:pt x="354442" y="1298626"/>
                  </a:lnTo>
                  <a:lnTo>
                    <a:pt x="363377" y="1006733"/>
                  </a:lnTo>
                  <a:lnTo>
                    <a:pt x="363377" y="750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3">
              <a:extLst>
                <a:ext uri="{FF2B5EF4-FFF2-40B4-BE49-F238E27FC236}">
                  <a16:creationId xmlns:a16="http://schemas.microsoft.com/office/drawing/2014/main" id="{33B44BED-9B1A-4E08-826B-D235254DA33F}"/>
                </a:ext>
              </a:extLst>
            </p:cNvPr>
            <p:cNvSpPr/>
            <p:nvPr/>
          </p:nvSpPr>
          <p:spPr>
            <a:xfrm>
              <a:off x="5776913" y="3252788"/>
              <a:ext cx="1714500" cy="444500"/>
            </a:xfrm>
            <a:custGeom>
              <a:avLst/>
              <a:gdLst>
                <a:gd name="connsiteX0" fmla="*/ 571500 w 1714500"/>
                <a:gd name="connsiteY0" fmla="*/ 378618 h 445293"/>
                <a:gd name="connsiteX1" fmla="*/ 773906 w 1714500"/>
                <a:gd name="connsiteY1" fmla="*/ 330993 h 445293"/>
                <a:gd name="connsiteX2" fmla="*/ 952500 w 1714500"/>
                <a:gd name="connsiteY2" fmla="*/ 311943 h 445293"/>
                <a:gd name="connsiteX3" fmla="*/ 1078706 w 1714500"/>
                <a:gd name="connsiteY3" fmla="*/ 288131 h 445293"/>
                <a:gd name="connsiteX4" fmla="*/ 1188243 w 1714500"/>
                <a:gd name="connsiteY4" fmla="*/ 269081 h 445293"/>
                <a:gd name="connsiteX5" fmla="*/ 1264443 w 1714500"/>
                <a:gd name="connsiteY5" fmla="*/ 257175 h 445293"/>
                <a:gd name="connsiteX6" fmla="*/ 1393031 w 1714500"/>
                <a:gd name="connsiteY6" fmla="*/ 242887 h 445293"/>
                <a:gd name="connsiteX7" fmla="*/ 1493043 w 1714500"/>
                <a:gd name="connsiteY7" fmla="*/ 233362 h 445293"/>
                <a:gd name="connsiteX8" fmla="*/ 1616868 w 1714500"/>
                <a:gd name="connsiteY8" fmla="*/ 221456 h 445293"/>
                <a:gd name="connsiteX9" fmla="*/ 1647825 w 1714500"/>
                <a:gd name="connsiteY9" fmla="*/ 214312 h 445293"/>
                <a:gd name="connsiteX10" fmla="*/ 1678781 w 1714500"/>
                <a:gd name="connsiteY10" fmla="*/ 195262 h 445293"/>
                <a:gd name="connsiteX11" fmla="*/ 1702593 w 1714500"/>
                <a:gd name="connsiteY11" fmla="*/ 176212 h 445293"/>
                <a:gd name="connsiteX12" fmla="*/ 1712118 w 1714500"/>
                <a:gd name="connsiteY12" fmla="*/ 161925 h 445293"/>
                <a:gd name="connsiteX13" fmla="*/ 1714500 w 1714500"/>
                <a:gd name="connsiteY13" fmla="*/ 145256 h 445293"/>
                <a:gd name="connsiteX14" fmla="*/ 1712118 w 1714500"/>
                <a:gd name="connsiteY14" fmla="*/ 126206 h 445293"/>
                <a:gd name="connsiteX15" fmla="*/ 1707356 w 1714500"/>
                <a:gd name="connsiteY15" fmla="*/ 114300 h 445293"/>
                <a:gd name="connsiteX16" fmla="*/ 1688306 w 1714500"/>
                <a:gd name="connsiteY16" fmla="*/ 92868 h 445293"/>
                <a:gd name="connsiteX17" fmla="*/ 1659731 w 1714500"/>
                <a:gd name="connsiteY17" fmla="*/ 71437 h 445293"/>
                <a:gd name="connsiteX18" fmla="*/ 1619250 w 1714500"/>
                <a:gd name="connsiteY18" fmla="*/ 54768 h 445293"/>
                <a:gd name="connsiteX19" fmla="*/ 1533525 w 1714500"/>
                <a:gd name="connsiteY19" fmla="*/ 28575 h 445293"/>
                <a:gd name="connsiteX20" fmla="*/ 1431131 w 1714500"/>
                <a:gd name="connsiteY20" fmla="*/ 4762 h 445293"/>
                <a:gd name="connsiteX21" fmla="*/ 1407318 w 1714500"/>
                <a:gd name="connsiteY21" fmla="*/ 0 h 445293"/>
                <a:gd name="connsiteX22" fmla="*/ 1364456 w 1714500"/>
                <a:gd name="connsiteY22" fmla="*/ 19050 h 445293"/>
                <a:gd name="connsiteX23" fmla="*/ 1278731 w 1714500"/>
                <a:gd name="connsiteY23" fmla="*/ 59531 h 445293"/>
                <a:gd name="connsiteX24" fmla="*/ 1207293 w 1714500"/>
                <a:gd name="connsiteY24" fmla="*/ 88106 h 445293"/>
                <a:gd name="connsiteX25" fmla="*/ 1095375 w 1714500"/>
                <a:gd name="connsiteY25" fmla="*/ 119062 h 445293"/>
                <a:gd name="connsiteX26" fmla="*/ 950118 w 1714500"/>
                <a:gd name="connsiteY26" fmla="*/ 154781 h 445293"/>
                <a:gd name="connsiteX27" fmla="*/ 764381 w 1714500"/>
                <a:gd name="connsiteY27" fmla="*/ 176212 h 445293"/>
                <a:gd name="connsiteX28" fmla="*/ 626268 w 1714500"/>
                <a:gd name="connsiteY28" fmla="*/ 204787 h 445293"/>
                <a:gd name="connsiteX29" fmla="*/ 528637 w 1714500"/>
                <a:gd name="connsiteY29" fmla="*/ 223837 h 445293"/>
                <a:gd name="connsiteX30" fmla="*/ 433387 w 1714500"/>
                <a:gd name="connsiteY30" fmla="*/ 235743 h 445293"/>
                <a:gd name="connsiteX31" fmla="*/ 373856 w 1714500"/>
                <a:gd name="connsiteY31" fmla="*/ 240506 h 445293"/>
                <a:gd name="connsiteX32" fmla="*/ 297656 w 1714500"/>
                <a:gd name="connsiteY32" fmla="*/ 242887 h 445293"/>
                <a:gd name="connsiteX33" fmla="*/ 216693 w 1714500"/>
                <a:gd name="connsiteY33" fmla="*/ 242887 h 445293"/>
                <a:gd name="connsiteX34" fmla="*/ 128587 w 1714500"/>
                <a:gd name="connsiteY34" fmla="*/ 233362 h 445293"/>
                <a:gd name="connsiteX35" fmla="*/ 64293 w 1714500"/>
                <a:gd name="connsiteY35" fmla="*/ 216693 h 445293"/>
                <a:gd name="connsiteX36" fmla="*/ 45243 w 1714500"/>
                <a:gd name="connsiteY36" fmla="*/ 209550 h 445293"/>
                <a:gd name="connsiteX37" fmla="*/ 33337 w 1714500"/>
                <a:gd name="connsiteY37" fmla="*/ 207168 h 445293"/>
                <a:gd name="connsiteX38" fmla="*/ 21431 w 1714500"/>
                <a:gd name="connsiteY38" fmla="*/ 207168 h 445293"/>
                <a:gd name="connsiteX39" fmla="*/ 7143 w 1714500"/>
                <a:gd name="connsiteY39" fmla="*/ 219075 h 445293"/>
                <a:gd name="connsiteX40" fmla="*/ 0 w 1714500"/>
                <a:gd name="connsiteY40" fmla="*/ 238125 h 445293"/>
                <a:gd name="connsiteX41" fmla="*/ 4762 w 1714500"/>
                <a:gd name="connsiteY41" fmla="*/ 257175 h 445293"/>
                <a:gd name="connsiteX42" fmla="*/ 23812 w 1714500"/>
                <a:gd name="connsiteY42" fmla="*/ 285750 h 445293"/>
                <a:gd name="connsiteX43" fmla="*/ 47625 w 1714500"/>
                <a:gd name="connsiteY43" fmla="*/ 309562 h 445293"/>
                <a:gd name="connsiteX44" fmla="*/ 80962 w 1714500"/>
                <a:gd name="connsiteY44" fmla="*/ 335756 h 445293"/>
                <a:gd name="connsiteX45" fmla="*/ 145256 w 1714500"/>
                <a:gd name="connsiteY45" fmla="*/ 371475 h 445293"/>
                <a:gd name="connsiteX46" fmla="*/ 204787 w 1714500"/>
                <a:gd name="connsiteY46" fmla="*/ 402431 h 445293"/>
                <a:gd name="connsiteX47" fmla="*/ 273843 w 1714500"/>
                <a:gd name="connsiteY47" fmla="*/ 428625 h 445293"/>
                <a:gd name="connsiteX48" fmla="*/ 326231 w 1714500"/>
                <a:gd name="connsiteY48" fmla="*/ 445293 h 445293"/>
                <a:gd name="connsiteX49" fmla="*/ 340518 w 1714500"/>
                <a:gd name="connsiteY49" fmla="*/ 445293 h 445293"/>
                <a:gd name="connsiteX50" fmla="*/ 395287 w 1714500"/>
                <a:gd name="connsiteY50" fmla="*/ 426243 h 445293"/>
                <a:gd name="connsiteX51" fmla="*/ 571500 w 1714500"/>
                <a:gd name="connsiteY51" fmla="*/ 3786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14500" h="445293">
                  <a:moveTo>
                    <a:pt x="571500" y="378618"/>
                  </a:moveTo>
                  <a:lnTo>
                    <a:pt x="773906" y="330993"/>
                  </a:lnTo>
                  <a:lnTo>
                    <a:pt x="952500" y="311943"/>
                  </a:lnTo>
                  <a:lnTo>
                    <a:pt x="1078706" y="288131"/>
                  </a:lnTo>
                  <a:lnTo>
                    <a:pt x="1188243" y="269081"/>
                  </a:lnTo>
                  <a:lnTo>
                    <a:pt x="1264443" y="257175"/>
                  </a:lnTo>
                  <a:lnTo>
                    <a:pt x="1393031" y="242887"/>
                  </a:lnTo>
                  <a:lnTo>
                    <a:pt x="1493043" y="233362"/>
                  </a:lnTo>
                  <a:lnTo>
                    <a:pt x="1616868" y="221456"/>
                  </a:lnTo>
                  <a:lnTo>
                    <a:pt x="1647825" y="214312"/>
                  </a:lnTo>
                  <a:lnTo>
                    <a:pt x="1678781" y="195262"/>
                  </a:lnTo>
                  <a:lnTo>
                    <a:pt x="1702593" y="176212"/>
                  </a:lnTo>
                  <a:lnTo>
                    <a:pt x="1712118" y="161925"/>
                  </a:lnTo>
                  <a:lnTo>
                    <a:pt x="1714500" y="145256"/>
                  </a:lnTo>
                  <a:lnTo>
                    <a:pt x="1712118" y="126206"/>
                  </a:lnTo>
                  <a:lnTo>
                    <a:pt x="1707356" y="114300"/>
                  </a:lnTo>
                  <a:lnTo>
                    <a:pt x="1688306" y="92868"/>
                  </a:lnTo>
                  <a:lnTo>
                    <a:pt x="1659731" y="71437"/>
                  </a:lnTo>
                  <a:lnTo>
                    <a:pt x="1619250" y="54768"/>
                  </a:lnTo>
                  <a:lnTo>
                    <a:pt x="1533525" y="28575"/>
                  </a:lnTo>
                  <a:lnTo>
                    <a:pt x="1431131" y="4762"/>
                  </a:lnTo>
                  <a:lnTo>
                    <a:pt x="1407318" y="0"/>
                  </a:lnTo>
                  <a:lnTo>
                    <a:pt x="1364456" y="19050"/>
                  </a:lnTo>
                  <a:lnTo>
                    <a:pt x="1278731" y="59531"/>
                  </a:lnTo>
                  <a:lnTo>
                    <a:pt x="1207293" y="88106"/>
                  </a:lnTo>
                  <a:lnTo>
                    <a:pt x="1095375" y="119062"/>
                  </a:lnTo>
                  <a:lnTo>
                    <a:pt x="950118" y="154781"/>
                  </a:lnTo>
                  <a:lnTo>
                    <a:pt x="764381" y="176212"/>
                  </a:lnTo>
                  <a:lnTo>
                    <a:pt x="626268" y="204787"/>
                  </a:lnTo>
                  <a:lnTo>
                    <a:pt x="528637" y="223837"/>
                  </a:lnTo>
                  <a:lnTo>
                    <a:pt x="433387" y="235743"/>
                  </a:lnTo>
                  <a:lnTo>
                    <a:pt x="373856" y="240506"/>
                  </a:lnTo>
                  <a:lnTo>
                    <a:pt x="297656" y="242887"/>
                  </a:lnTo>
                  <a:lnTo>
                    <a:pt x="216693" y="242887"/>
                  </a:lnTo>
                  <a:lnTo>
                    <a:pt x="128587" y="233362"/>
                  </a:lnTo>
                  <a:lnTo>
                    <a:pt x="64293" y="216693"/>
                  </a:lnTo>
                  <a:lnTo>
                    <a:pt x="45243" y="209550"/>
                  </a:lnTo>
                  <a:lnTo>
                    <a:pt x="33337" y="207168"/>
                  </a:lnTo>
                  <a:lnTo>
                    <a:pt x="21431" y="207168"/>
                  </a:lnTo>
                  <a:lnTo>
                    <a:pt x="7143" y="219075"/>
                  </a:lnTo>
                  <a:lnTo>
                    <a:pt x="0" y="238125"/>
                  </a:lnTo>
                  <a:lnTo>
                    <a:pt x="4762" y="257175"/>
                  </a:lnTo>
                  <a:lnTo>
                    <a:pt x="23812" y="285750"/>
                  </a:lnTo>
                  <a:lnTo>
                    <a:pt x="47625" y="309562"/>
                  </a:lnTo>
                  <a:lnTo>
                    <a:pt x="80962" y="335756"/>
                  </a:lnTo>
                  <a:lnTo>
                    <a:pt x="145256" y="371475"/>
                  </a:lnTo>
                  <a:lnTo>
                    <a:pt x="204787" y="402431"/>
                  </a:lnTo>
                  <a:lnTo>
                    <a:pt x="273843" y="428625"/>
                  </a:lnTo>
                  <a:lnTo>
                    <a:pt x="326231" y="445293"/>
                  </a:lnTo>
                  <a:lnTo>
                    <a:pt x="340518" y="445293"/>
                  </a:lnTo>
                  <a:lnTo>
                    <a:pt x="395287" y="426243"/>
                  </a:lnTo>
                  <a:lnTo>
                    <a:pt x="571500" y="378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4">
              <a:extLst>
                <a:ext uri="{FF2B5EF4-FFF2-40B4-BE49-F238E27FC236}">
                  <a16:creationId xmlns:a16="http://schemas.microsoft.com/office/drawing/2014/main" id="{E1B74EB3-F68D-4D26-9B55-280E32044C48}"/>
                </a:ext>
              </a:extLst>
            </p:cNvPr>
            <p:cNvSpPr/>
            <p:nvPr/>
          </p:nvSpPr>
          <p:spPr>
            <a:xfrm>
              <a:off x="5897563" y="4005264"/>
              <a:ext cx="436562" cy="936625"/>
            </a:xfrm>
            <a:custGeom>
              <a:avLst/>
              <a:gdLst>
                <a:gd name="connsiteX0" fmla="*/ 369094 w 435769"/>
                <a:gd name="connsiteY0" fmla="*/ 407193 h 935831"/>
                <a:gd name="connsiteX1" fmla="*/ 359569 w 435769"/>
                <a:gd name="connsiteY1" fmla="*/ 354806 h 935831"/>
                <a:gd name="connsiteX2" fmla="*/ 352425 w 435769"/>
                <a:gd name="connsiteY2" fmla="*/ 311943 h 935831"/>
                <a:gd name="connsiteX3" fmla="*/ 347663 w 435769"/>
                <a:gd name="connsiteY3" fmla="*/ 266700 h 935831"/>
                <a:gd name="connsiteX4" fmla="*/ 347663 w 435769"/>
                <a:gd name="connsiteY4" fmla="*/ 200025 h 935831"/>
                <a:gd name="connsiteX5" fmla="*/ 300038 w 435769"/>
                <a:gd name="connsiteY5" fmla="*/ 73818 h 935831"/>
                <a:gd name="connsiteX6" fmla="*/ 271463 w 435769"/>
                <a:gd name="connsiteY6" fmla="*/ 57150 h 935831"/>
                <a:gd name="connsiteX7" fmla="*/ 247650 w 435769"/>
                <a:gd name="connsiteY7" fmla="*/ 45243 h 935831"/>
                <a:gd name="connsiteX8" fmla="*/ 195263 w 435769"/>
                <a:gd name="connsiteY8" fmla="*/ 26193 h 935831"/>
                <a:gd name="connsiteX9" fmla="*/ 150019 w 435769"/>
                <a:gd name="connsiteY9" fmla="*/ 14287 h 935831"/>
                <a:gd name="connsiteX10" fmla="*/ 109538 w 435769"/>
                <a:gd name="connsiteY10" fmla="*/ 9525 h 935831"/>
                <a:gd name="connsiteX11" fmla="*/ 64294 w 435769"/>
                <a:gd name="connsiteY11" fmla="*/ 4762 h 935831"/>
                <a:gd name="connsiteX12" fmla="*/ 38100 w 435769"/>
                <a:gd name="connsiteY12" fmla="*/ 0 h 935831"/>
                <a:gd name="connsiteX13" fmla="*/ 21432 w 435769"/>
                <a:gd name="connsiteY13" fmla="*/ 0 h 935831"/>
                <a:gd name="connsiteX14" fmla="*/ 4763 w 435769"/>
                <a:gd name="connsiteY14" fmla="*/ 2381 h 935831"/>
                <a:gd name="connsiteX15" fmla="*/ 0 w 435769"/>
                <a:gd name="connsiteY15" fmla="*/ 14287 h 935831"/>
                <a:gd name="connsiteX16" fmla="*/ 2382 w 435769"/>
                <a:gd name="connsiteY16" fmla="*/ 28575 h 935831"/>
                <a:gd name="connsiteX17" fmla="*/ 14288 w 435769"/>
                <a:gd name="connsiteY17" fmla="*/ 50006 h 935831"/>
                <a:gd name="connsiteX18" fmla="*/ 38100 w 435769"/>
                <a:gd name="connsiteY18" fmla="*/ 61912 h 935831"/>
                <a:gd name="connsiteX19" fmla="*/ 66675 w 435769"/>
                <a:gd name="connsiteY19" fmla="*/ 78581 h 935831"/>
                <a:gd name="connsiteX20" fmla="*/ 97632 w 435769"/>
                <a:gd name="connsiteY20" fmla="*/ 109537 h 935831"/>
                <a:gd name="connsiteX21" fmla="*/ 126207 w 435769"/>
                <a:gd name="connsiteY21" fmla="*/ 150018 h 935831"/>
                <a:gd name="connsiteX22" fmla="*/ 142875 w 435769"/>
                <a:gd name="connsiteY22" fmla="*/ 183356 h 935831"/>
                <a:gd name="connsiteX23" fmla="*/ 161925 w 435769"/>
                <a:gd name="connsiteY23" fmla="*/ 233362 h 935831"/>
                <a:gd name="connsiteX24" fmla="*/ 178594 w 435769"/>
                <a:gd name="connsiteY24" fmla="*/ 304800 h 935831"/>
                <a:gd name="connsiteX25" fmla="*/ 190500 w 435769"/>
                <a:gd name="connsiteY25" fmla="*/ 400050 h 935831"/>
                <a:gd name="connsiteX26" fmla="*/ 200025 w 435769"/>
                <a:gd name="connsiteY26" fmla="*/ 469106 h 935831"/>
                <a:gd name="connsiteX27" fmla="*/ 211932 w 435769"/>
                <a:gd name="connsiteY27" fmla="*/ 540543 h 935831"/>
                <a:gd name="connsiteX28" fmla="*/ 226219 w 435769"/>
                <a:gd name="connsiteY28" fmla="*/ 614362 h 935831"/>
                <a:gd name="connsiteX29" fmla="*/ 247650 w 435769"/>
                <a:gd name="connsiteY29" fmla="*/ 700087 h 935831"/>
                <a:gd name="connsiteX30" fmla="*/ 264319 w 435769"/>
                <a:gd name="connsiteY30" fmla="*/ 759618 h 935831"/>
                <a:gd name="connsiteX31" fmla="*/ 295275 w 435769"/>
                <a:gd name="connsiteY31" fmla="*/ 835818 h 935831"/>
                <a:gd name="connsiteX32" fmla="*/ 321469 w 435769"/>
                <a:gd name="connsiteY32" fmla="*/ 888206 h 935831"/>
                <a:gd name="connsiteX33" fmla="*/ 342900 w 435769"/>
                <a:gd name="connsiteY33" fmla="*/ 926306 h 935831"/>
                <a:gd name="connsiteX34" fmla="*/ 354807 w 435769"/>
                <a:gd name="connsiteY34" fmla="*/ 933450 h 935831"/>
                <a:gd name="connsiteX35" fmla="*/ 366713 w 435769"/>
                <a:gd name="connsiteY35" fmla="*/ 935831 h 935831"/>
                <a:gd name="connsiteX36" fmla="*/ 381000 w 435769"/>
                <a:gd name="connsiteY36" fmla="*/ 933450 h 935831"/>
                <a:gd name="connsiteX37" fmla="*/ 397669 w 435769"/>
                <a:gd name="connsiteY37" fmla="*/ 912018 h 935831"/>
                <a:gd name="connsiteX38" fmla="*/ 414338 w 435769"/>
                <a:gd name="connsiteY38" fmla="*/ 881062 h 935831"/>
                <a:gd name="connsiteX39" fmla="*/ 423863 w 435769"/>
                <a:gd name="connsiteY39" fmla="*/ 842962 h 935831"/>
                <a:gd name="connsiteX40" fmla="*/ 433388 w 435769"/>
                <a:gd name="connsiteY40" fmla="*/ 795337 h 935831"/>
                <a:gd name="connsiteX41" fmla="*/ 435769 w 435769"/>
                <a:gd name="connsiteY41" fmla="*/ 726281 h 935831"/>
                <a:gd name="connsiteX42" fmla="*/ 414338 w 435769"/>
                <a:gd name="connsiteY42" fmla="*/ 597693 h 935831"/>
                <a:gd name="connsiteX43" fmla="*/ 369094 w 435769"/>
                <a:gd name="connsiteY43" fmla="*/ 40719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5769" h="935831">
                  <a:moveTo>
                    <a:pt x="369094" y="407193"/>
                  </a:moveTo>
                  <a:lnTo>
                    <a:pt x="359569" y="354806"/>
                  </a:lnTo>
                  <a:lnTo>
                    <a:pt x="352425" y="311943"/>
                  </a:lnTo>
                  <a:lnTo>
                    <a:pt x="347663" y="266700"/>
                  </a:lnTo>
                  <a:lnTo>
                    <a:pt x="347663" y="200025"/>
                  </a:lnTo>
                  <a:lnTo>
                    <a:pt x="300038" y="73818"/>
                  </a:lnTo>
                  <a:lnTo>
                    <a:pt x="271463" y="57150"/>
                  </a:lnTo>
                  <a:lnTo>
                    <a:pt x="247650" y="45243"/>
                  </a:lnTo>
                  <a:lnTo>
                    <a:pt x="195263" y="26193"/>
                  </a:lnTo>
                  <a:lnTo>
                    <a:pt x="150019" y="14287"/>
                  </a:lnTo>
                  <a:lnTo>
                    <a:pt x="109538" y="9525"/>
                  </a:lnTo>
                  <a:lnTo>
                    <a:pt x="64294" y="4762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28575"/>
                  </a:lnTo>
                  <a:lnTo>
                    <a:pt x="14288" y="50006"/>
                  </a:lnTo>
                  <a:lnTo>
                    <a:pt x="38100" y="61912"/>
                  </a:lnTo>
                  <a:lnTo>
                    <a:pt x="66675" y="78581"/>
                  </a:lnTo>
                  <a:lnTo>
                    <a:pt x="97632" y="109537"/>
                  </a:lnTo>
                  <a:lnTo>
                    <a:pt x="126207" y="150018"/>
                  </a:lnTo>
                  <a:lnTo>
                    <a:pt x="142875" y="183356"/>
                  </a:lnTo>
                  <a:lnTo>
                    <a:pt x="161925" y="233362"/>
                  </a:lnTo>
                  <a:lnTo>
                    <a:pt x="178594" y="304800"/>
                  </a:lnTo>
                  <a:lnTo>
                    <a:pt x="190500" y="400050"/>
                  </a:lnTo>
                  <a:lnTo>
                    <a:pt x="200025" y="469106"/>
                  </a:lnTo>
                  <a:lnTo>
                    <a:pt x="211932" y="540543"/>
                  </a:lnTo>
                  <a:lnTo>
                    <a:pt x="226219" y="614362"/>
                  </a:lnTo>
                  <a:lnTo>
                    <a:pt x="247650" y="700087"/>
                  </a:lnTo>
                  <a:lnTo>
                    <a:pt x="264319" y="759618"/>
                  </a:lnTo>
                  <a:lnTo>
                    <a:pt x="295275" y="835818"/>
                  </a:lnTo>
                  <a:lnTo>
                    <a:pt x="321469" y="888206"/>
                  </a:lnTo>
                  <a:lnTo>
                    <a:pt x="342900" y="926306"/>
                  </a:lnTo>
                  <a:lnTo>
                    <a:pt x="354807" y="933450"/>
                  </a:lnTo>
                  <a:lnTo>
                    <a:pt x="366713" y="935831"/>
                  </a:lnTo>
                  <a:lnTo>
                    <a:pt x="381000" y="933450"/>
                  </a:lnTo>
                  <a:lnTo>
                    <a:pt x="397669" y="912018"/>
                  </a:lnTo>
                  <a:lnTo>
                    <a:pt x="414338" y="881062"/>
                  </a:lnTo>
                  <a:lnTo>
                    <a:pt x="423863" y="842962"/>
                  </a:lnTo>
                  <a:lnTo>
                    <a:pt x="433388" y="795337"/>
                  </a:lnTo>
                  <a:cubicBezTo>
                    <a:pt x="434182" y="772318"/>
                    <a:pt x="434975" y="749300"/>
                    <a:pt x="435769" y="726281"/>
                  </a:cubicBezTo>
                  <a:lnTo>
                    <a:pt x="414338" y="597693"/>
                  </a:lnTo>
                  <a:lnTo>
                    <a:pt x="369094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47">
              <a:extLst>
                <a:ext uri="{FF2B5EF4-FFF2-40B4-BE49-F238E27FC236}">
                  <a16:creationId xmlns:a16="http://schemas.microsoft.com/office/drawing/2014/main" id="{BB4311A7-432F-4FF2-8A7A-90EE28535350}"/>
                </a:ext>
              </a:extLst>
            </p:cNvPr>
            <p:cNvSpPr/>
            <p:nvPr/>
          </p:nvSpPr>
          <p:spPr>
            <a:xfrm>
              <a:off x="4095750" y="1781175"/>
              <a:ext cx="763588" cy="642938"/>
            </a:xfrm>
            <a:custGeom>
              <a:avLst/>
              <a:gdLst>
                <a:gd name="connsiteX0" fmla="*/ 330994 w 764381"/>
                <a:gd name="connsiteY0" fmla="*/ 140494 h 642938"/>
                <a:gd name="connsiteX1" fmla="*/ 383381 w 764381"/>
                <a:gd name="connsiteY1" fmla="*/ 159544 h 642938"/>
                <a:gd name="connsiteX2" fmla="*/ 483394 w 764381"/>
                <a:gd name="connsiteY2" fmla="*/ 195263 h 642938"/>
                <a:gd name="connsiteX3" fmla="*/ 554831 w 764381"/>
                <a:gd name="connsiteY3" fmla="*/ 219075 h 642938"/>
                <a:gd name="connsiteX4" fmla="*/ 631031 w 764381"/>
                <a:gd name="connsiteY4" fmla="*/ 240506 h 642938"/>
                <a:gd name="connsiteX5" fmla="*/ 650081 w 764381"/>
                <a:gd name="connsiteY5" fmla="*/ 261938 h 642938"/>
                <a:gd name="connsiteX6" fmla="*/ 688181 w 764381"/>
                <a:gd name="connsiteY6" fmla="*/ 311944 h 642938"/>
                <a:gd name="connsiteX7" fmla="*/ 721519 w 764381"/>
                <a:gd name="connsiteY7" fmla="*/ 361950 h 642938"/>
                <a:gd name="connsiteX8" fmla="*/ 752475 w 764381"/>
                <a:gd name="connsiteY8" fmla="*/ 416719 h 642938"/>
                <a:gd name="connsiteX9" fmla="*/ 762000 w 764381"/>
                <a:gd name="connsiteY9" fmla="*/ 438150 h 642938"/>
                <a:gd name="connsiteX10" fmla="*/ 764381 w 764381"/>
                <a:gd name="connsiteY10" fmla="*/ 469106 h 642938"/>
                <a:gd name="connsiteX11" fmla="*/ 759619 w 764381"/>
                <a:gd name="connsiteY11" fmla="*/ 540544 h 642938"/>
                <a:gd name="connsiteX12" fmla="*/ 750094 w 764381"/>
                <a:gd name="connsiteY12" fmla="*/ 578644 h 642938"/>
                <a:gd name="connsiteX13" fmla="*/ 738188 w 764381"/>
                <a:gd name="connsiteY13" fmla="*/ 604838 h 642938"/>
                <a:gd name="connsiteX14" fmla="*/ 719138 w 764381"/>
                <a:gd name="connsiteY14" fmla="*/ 623888 h 642938"/>
                <a:gd name="connsiteX15" fmla="*/ 692944 w 764381"/>
                <a:gd name="connsiteY15" fmla="*/ 635794 h 642938"/>
                <a:gd name="connsiteX16" fmla="*/ 666750 w 764381"/>
                <a:gd name="connsiteY16" fmla="*/ 642938 h 642938"/>
                <a:gd name="connsiteX17" fmla="*/ 633413 w 764381"/>
                <a:gd name="connsiteY17" fmla="*/ 642938 h 642938"/>
                <a:gd name="connsiteX18" fmla="*/ 595313 w 764381"/>
                <a:gd name="connsiteY18" fmla="*/ 628650 h 642938"/>
                <a:gd name="connsiteX19" fmla="*/ 545306 w 764381"/>
                <a:gd name="connsiteY19" fmla="*/ 592931 h 642938"/>
                <a:gd name="connsiteX20" fmla="*/ 471488 w 764381"/>
                <a:gd name="connsiteY20" fmla="*/ 538163 h 642938"/>
                <a:gd name="connsiteX21" fmla="*/ 369094 w 764381"/>
                <a:gd name="connsiteY21" fmla="*/ 457200 h 642938"/>
                <a:gd name="connsiteX22" fmla="*/ 273844 w 764381"/>
                <a:gd name="connsiteY22" fmla="*/ 373856 h 642938"/>
                <a:gd name="connsiteX23" fmla="*/ 173831 w 764381"/>
                <a:gd name="connsiteY23" fmla="*/ 276225 h 642938"/>
                <a:gd name="connsiteX24" fmla="*/ 102394 w 764381"/>
                <a:gd name="connsiteY24" fmla="*/ 190500 h 642938"/>
                <a:gd name="connsiteX25" fmla="*/ 45244 w 764381"/>
                <a:gd name="connsiteY25" fmla="*/ 107156 h 642938"/>
                <a:gd name="connsiteX26" fmla="*/ 9525 w 764381"/>
                <a:gd name="connsiteY26" fmla="*/ 47625 h 642938"/>
                <a:gd name="connsiteX27" fmla="*/ 0 w 764381"/>
                <a:gd name="connsiteY27" fmla="*/ 23813 h 642938"/>
                <a:gd name="connsiteX28" fmla="*/ 0 w 764381"/>
                <a:gd name="connsiteY28" fmla="*/ 9525 h 642938"/>
                <a:gd name="connsiteX29" fmla="*/ 4763 w 764381"/>
                <a:gd name="connsiteY29" fmla="*/ 2381 h 642938"/>
                <a:gd name="connsiteX30" fmla="*/ 21431 w 764381"/>
                <a:gd name="connsiteY30" fmla="*/ 0 h 642938"/>
                <a:gd name="connsiteX31" fmla="*/ 50006 w 764381"/>
                <a:gd name="connsiteY31" fmla="*/ 9525 h 642938"/>
                <a:gd name="connsiteX32" fmla="*/ 128588 w 764381"/>
                <a:gd name="connsiteY32" fmla="*/ 50006 h 642938"/>
                <a:gd name="connsiteX33" fmla="*/ 252413 w 764381"/>
                <a:gd name="connsiteY33" fmla="*/ 109538 h 642938"/>
                <a:gd name="connsiteX34" fmla="*/ 330994 w 764381"/>
                <a:gd name="connsiteY34" fmla="*/ 140494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42938">
                  <a:moveTo>
                    <a:pt x="330994" y="140494"/>
                  </a:moveTo>
                  <a:lnTo>
                    <a:pt x="383381" y="159544"/>
                  </a:lnTo>
                  <a:lnTo>
                    <a:pt x="483394" y="195263"/>
                  </a:lnTo>
                  <a:lnTo>
                    <a:pt x="554831" y="219075"/>
                  </a:lnTo>
                  <a:lnTo>
                    <a:pt x="631031" y="240506"/>
                  </a:lnTo>
                  <a:lnTo>
                    <a:pt x="650081" y="261938"/>
                  </a:lnTo>
                  <a:lnTo>
                    <a:pt x="688181" y="311944"/>
                  </a:lnTo>
                  <a:lnTo>
                    <a:pt x="721519" y="361950"/>
                  </a:lnTo>
                  <a:lnTo>
                    <a:pt x="752475" y="416719"/>
                  </a:lnTo>
                  <a:lnTo>
                    <a:pt x="762000" y="438150"/>
                  </a:lnTo>
                  <a:lnTo>
                    <a:pt x="764381" y="469106"/>
                  </a:lnTo>
                  <a:lnTo>
                    <a:pt x="759619" y="540544"/>
                  </a:lnTo>
                  <a:lnTo>
                    <a:pt x="750094" y="578644"/>
                  </a:lnTo>
                  <a:lnTo>
                    <a:pt x="738188" y="604838"/>
                  </a:lnTo>
                  <a:lnTo>
                    <a:pt x="719138" y="623888"/>
                  </a:lnTo>
                  <a:lnTo>
                    <a:pt x="692944" y="635794"/>
                  </a:lnTo>
                  <a:lnTo>
                    <a:pt x="666750" y="642938"/>
                  </a:lnTo>
                  <a:lnTo>
                    <a:pt x="633413" y="642938"/>
                  </a:lnTo>
                  <a:lnTo>
                    <a:pt x="595313" y="628650"/>
                  </a:lnTo>
                  <a:lnTo>
                    <a:pt x="545306" y="592931"/>
                  </a:lnTo>
                  <a:lnTo>
                    <a:pt x="471488" y="538163"/>
                  </a:lnTo>
                  <a:lnTo>
                    <a:pt x="369094" y="457200"/>
                  </a:lnTo>
                  <a:lnTo>
                    <a:pt x="273844" y="373856"/>
                  </a:lnTo>
                  <a:lnTo>
                    <a:pt x="173831" y="276225"/>
                  </a:lnTo>
                  <a:lnTo>
                    <a:pt x="102394" y="190500"/>
                  </a:lnTo>
                  <a:lnTo>
                    <a:pt x="45244" y="107156"/>
                  </a:lnTo>
                  <a:lnTo>
                    <a:pt x="9525" y="47625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28588" y="50006"/>
                  </a:lnTo>
                  <a:lnTo>
                    <a:pt x="252413" y="109538"/>
                  </a:lnTo>
                  <a:lnTo>
                    <a:pt x="330994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6">
              <a:extLst>
                <a:ext uri="{FF2B5EF4-FFF2-40B4-BE49-F238E27FC236}">
                  <a16:creationId xmlns:a16="http://schemas.microsoft.com/office/drawing/2014/main" id="{07850733-F096-4C05-9BDC-2A8A9DB5898E}"/>
                </a:ext>
              </a:extLst>
            </p:cNvPr>
            <p:cNvSpPr/>
            <p:nvPr/>
          </p:nvSpPr>
          <p:spPr>
            <a:xfrm>
              <a:off x="5395914" y="1800225"/>
              <a:ext cx="2416175" cy="533400"/>
            </a:xfrm>
            <a:custGeom>
              <a:avLst/>
              <a:gdLst>
                <a:gd name="connsiteX0" fmla="*/ 750093 w 2416968"/>
                <a:gd name="connsiteY0" fmla="*/ 276225 h 533400"/>
                <a:gd name="connsiteX1" fmla="*/ 895350 w 2416968"/>
                <a:gd name="connsiteY1" fmla="*/ 250031 h 533400"/>
                <a:gd name="connsiteX2" fmla="*/ 1076325 w 2416968"/>
                <a:gd name="connsiteY2" fmla="*/ 214313 h 533400"/>
                <a:gd name="connsiteX3" fmla="*/ 1178718 w 2416968"/>
                <a:gd name="connsiteY3" fmla="*/ 192881 h 533400"/>
                <a:gd name="connsiteX4" fmla="*/ 1426368 w 2416968"/>
                <a:gd name="connsiteY4" fmla="*/ 178594 h 533400"/>
                <a:gd name="connsiteX5" fmla="*/ 1488281 w 2416968"/>
                <a:gd name="connsiteY5" fmla="*/ 171450 h 533400"/>
                <a:gd name="connsiteX6" fmla="*/ 1552575 w 2416968"/>
                <a:gd name="connsiteY6" fmla="*/ 159544 h 533400"/>
                <a:gd name="connsiteX7" fmla="*/ 1652587 w 2416968"/>
                <a:gd name="connsiteY7" fmla="*/ 135731 h 533400"/>
                <a:gd name="connsiteX8" fmla="*/ 1750218 w 2416968"/>
                <a:gd name="connsiteY8" fmla="*/ 109538 h 533400"/>
                <a:gd name="connsiteX9" fmla="*/ 1826418 w 2416968"/>
                <a:gd name="connsiteY9" fmla="*/ 85725 h 533400"/>
                <a:gd name="connsiteX10" fmla="*/ 1919287 w 2416968"/>
                <a:gd name="connsiteY10" fmla="*/ 47625 h 533400"/>
                <a:gd name="connsiteX11" fmla="*/ 1985962 w 2416968"/>
                <a:gd name="connsiteY11" fmla="*/ 14288 h 533400"/>
                <a:gd name="connsiteX12" fmla="*/ 2007393 w 2416968"/>
                <a:gd name="connsiteY12" fmla="*/ 0 h 533400"/>
                <a:gd name="connsiteX13" fmla="*/ 2033587 w 2416968"/>
                <a:gd name="connsiteY13" fmla="*/ 4763 h 533400"/>
                <a:gd name="connsiteX14" fmla="*/ 2105025 w 2416968"/>
                <a:gd name="connsiteY14" fmla="*/ 30956 h 533400"/>
                <a:gd name="connsiteX15" fmla="*/ 2219325 w 2416968"/>
                <a:gd name="connsiteY15" fmla="*/ 66675 h 533400"/>
                <a:gd name="connsiteX16" fmla="*/ 2288381 w 2416968"/>
                <a:gd name="connsiteY16" fmla="*/ 85725 h 533400"/>
                <a:gd name="connsiteX17" fmla="*/ 2309812 w 2416968"/>
                <a:gd name="connsiteY17" fmla="*/ 92869 h 533400"/>
                <a:gd name="connsiteX18" fmla="*/ 2350293 w 2416968"/>
                <a:gd name="connsiteY18" fmla="*/ 119063 h 533400"/>
                <a:gd name="connsiteX19" fmla="*/ 2374106 w 2416968"/>
                <a:gd name="connsiteY19" fmla="*/ 138113 h 533400"/>
                <a:gd name="connsiteX20" fmla="*/ 2393156 w 2416968"/>
                <a:gd name="connsiteY20" fmla="*/ 154781 h 533400"/>
                <a:gd name="connsiteX21" fmla="*/ 2407443 w 2416968"/>
                <a:gd name="connsiteY21" fmla="*/ 173831 h 533400"/>
                <a:gd name="connsiteX22" fmla="*/ 2414587 w 2416968"/>
                <a:gd name="connsiteY22" fmla="*/ 190500 h 533400"/>
                <a:gd name="connsiteX23" fmla="*/ 2416968 w 2416968"/>
                <a:gd name="connsiteY23" fmla="*/ 211931 h 533400"/>
                <a:gd name="connsiteX24" fmla="*/ 2409825 w 2416968"/>
                <a:gd name="connsiteY24" fmla="*/ 226219 h 533400"/>
                <a:gd name="connsiteX25" fmla="*/ 2390775 w 2416968"/>
                <a:gd name="connsiteY25" fmla="*/ 245269 h 533400"/>
                <a:gd name="connsiteX26" fmla="*/ 2347912 w 2416968"/>
                <a:gd name="connsiteY26" fmla="*/ 261938 h 533400"/>
                <a:gd name="connsiteX27" fmla="*/ 2316956 w 2416968"/>
                <a:gd name="connsiteY27" fmla="*/ 269081 h 533400"/>
                <a:gd name="connsiteX28" fmla="*/ 2259806 w 2416968"/>
                <a:gd name="connsiteY28" fmla="*/ 269081 h 533400"/>
                <a:gd name="connsiteX29" fmla="*/ 2116931 w 2416968"/>
                <a:gd name="connsiteY29" fmla="*/ 269081 h 533400"/>
                <a:gd name="connsiteX30" fmla="*/ 1993106 w 2416968"/>
                <a:gd name="connsiteY30" fmla="*/ 269081 h 533400"/>
                <a:gd name="connsiteX31" fmla="*/ 1890712 w 2416968"/>
                <a:gd name="connsiteY31" fmla="*/ 278606 h 533400"/>
                <a:gd name="connsiteX32" fmla="*/ 1759743 w 2416968"/>
                <a:gd name="connsiteY32" fmla="*/ 292894 h 533400"/>
                <a:gd name="connsiteX33" fmla="*/ 1533525 w 2416968"/>
                <a:gd name="connsiteY33" fmla="*/ 321469 h 533400"/>
                <a:gd name="connsiteX34" fmla="*/ 1331118 w 2416968"/>
                <a:gd name="connsiteY34" fmla="*/ 347663 h 533400"/>
                <a:gd name="connsiteX35" fmla="*/ 1081087 w 2416968"/>
                <a:gd name="connsiteY35" fmla="*/ 388144 h 533400"/>
                <a:gd name="connsiteX36" fmla="*/ 757237 w 2416968"/>
                <a:gd name="connsiteY36" fmla="*/ 440531 h 533400"/>
                <a:gd name="connsiteX37" fmla="*/ 685800 w 2416968"/>
                <a:gd name="connsiteY37" fmla="*/ 452438 h 533400"/>
                <a:gd name="connsiteX38" fmla="*/ 552450 w 2416968"/>
                <a:gd name="connsiteY38" fmla="*/ 490538 h 533400"/>
                <a:gd name="connsiteX39" fmla="*/ 492918 w 2416968"/>
                <a:gd name="connsiteY39" fmla="*/ 502444 h 533400"/>
                <a:gd name="connsiteX40" fmla="*/ 423862 w 2416968"/>
                <a:gd name="connsiteY40" fmla="*/ 526256 h 533400"/>
                <a:gd name="connsiteX41" fmla="*/ 397668 w 2416968"/>
                <a:gd name="connsiteY41" fmla="*/ 533400 h 533400"/>
                <a:gd name="connsiteX42" fmla="*/ 357187 w 2416968"/>
                <a:gd name="connsiteY42" fmla="*/ 526256 h 533400"/>
                <a:gd name="connsiteX43" fmla="*/ 290512 w 2416968"/>
                <a:gd name="connsiteY43" fmla="*/ 507206 h 533400"/>
                <a:gd name="connsiteX44" fmla="*/ 240506 w 2416968"/>
                <a:gd name="connsiteY44" fmla="*/ 488156 h 533400"/>
                <a:gd name="connsiteX45" fmla="*/ 197643 w 2416968"/>
                <a:gd name="connsiteY45" fmla="*/ 469106 h 533400"/>
                <a:gd name="connsiteX46" fmla="*/ 157162 w 2416968"/>
                <a:gd name="connsiteY46" fmla="*/ 440531 h 533400"/>
                <a:gd name="connsiteX47" fmla="*/ 100012 w 2416968"/>
                <a:gd name="connsiteY47" fmla="*/ 397669 h 533400"/>
                <a:gd name="connsiteX48" fmla="*/ 57150 w 2416968"/>
                <a:gd name="connsiteY48" fmla="*/ 361950 h 533400"/>
                <a:gd name="connsiteX49" fmla="*/ 28575 w 2416968"/>
                <a:gd name="connsiteY49" fmla="*/ 330994 h 533400"/>
                <a:gd name="connsiteX50" fmla="*/ 9525 w 2416968"/>
                <a:gd name="connsiteY50" fmla="*/ 302419 h 533400"/>
                <a:gd name="connsiteX51" fmla="*/ 0 w 2416968"/>
                <a:gd name="connsiteY51" fmla="*/ 271463 h 533400"/>
                <a:gd name="connsiteX52" fmla="*/ 2381 w 2416968"/>
                <a:gd name="connsiteY52" fmla="*/ 254794 h 533400"/>
                <a:gd name="connsiteX53" fmla="*/ 11906 w 2416968"/>
                <a:gd name="connsiteY53" fmla="*/ 247650 h 533400"/>
                <a:gd name="connsiteX54" fmla="*/ 28575 w 2416968"/>
                <a:gd name="connsiteY54" fmla="*/ 252413 h 533400"/>
                <a:gd name="connsiteX55" fmla="*/ 64293 w 2416968"/>
                <a:gd name="connsiteY55" fmla="*/ 269081 h 533400"/>
                <a:gd name="connsiteX56" fmla="*/ 107156 w 2416968"/>
                <a:gd name="connsiteY56" fmla="*/ 290513 h 533400"/>
                <a:gd name="connsiteX57" fmla="*/ 152400 w 2416968"/>
                <a:gd name="connsiteY57" fmla="*/ 307181 h 533400"/>
                <a:gd name="connsiteX58" fmla="*/ 204787 w 2416968"/>
                <a:gd name="connsiteY58" fmla="*/ 319088 h 533400"/>
                <a:gd name="connsiteX59" fmla="*/ 254793 w 2416968"/>
                <a:gd name="connsiteY59" fmla="*/ 323850 h 533400"/>
                <a:gd name="connsiteX60" fmla="*/ 330993 w 2416968"/>
                <a:gd name="connsiteY60" fmla="*/ 326231 h 533400"/>
                <a:gd name="connsiteX61" fmla="*/ 447675 w 2416968"/>
                <a:gd name="connsiteY61" fmla="*/ 314325 h 533400"/>
                <a:gd name="connsiteX62" fmla="*/ 516731 w 2416968"/>
                <a:gd name="connsiteY62" fmla="*/ 309563 h 533400"/>
                <a:gd name="connsiteX63" fmla="*/ 671512 w 2416968"/>
                <a:gd name="connsiteY63" fmla="*/ 288131 h 533400"/>
                <a:gd name="connsiteX64" fmla="*/ 750093 w 2416968"/>
                <a:gd name="connsiteY64" fmla="*/ 2762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16968" h="533400">
                  <a:moveTo>
                    <a:pt x="750093" y="276225"/>
                  </a:moveTo>
                  <a:lnTo>
                    <a:pt x="895350" y="250031"/>
                  </a:lnTo>
                  <a:lnTo>
                    <a:pt x="1076325" y="214313"/>
                  </a:lnTo>
                  <a:lnTo>
                    <a:pt x="1178718" y="192881"/>
                  </a:lnTo>
                  <a:lnTo>
                    <a:pt x="1426368" y="178594"/>
                  </a:lnTo>
                  <a:lnTo>
                    <a:pt x="1488281" y="171450"/>
                  </a:lnTo>
                  <a:lnTo>
                    <a:pt x="1552575" y="159544"/>
                  </a:lnTo>
                  <a:lnTo>
                    <a:pt x="1652587" y="135731"/>
                  </a:lnTo>
                  <a:lnTo>
                    <a:pt x="1750218" y="109538"/>
                  </a:lnTo>
                  <a:lnTo>
                    <a:pt x="1826418" y="85725"/>
                  </a:lnTo>
                  <a:lnTo>
                    <a:pt x="1919287" y="47625"/>
                  </a:lnTo>
                  <a:lnTo>
                    <a:pt x="1985962" y="14288"/>
                  </a:lnTo>
                  <a:lnTo>
                    <a:pt x="2007393" y="0"/>
                  </a:lnTo>
                  <a:lnTo>
                    <a:pt x="2033587" y="4763"/>
                  </a:lnTo>
                  <a:lnTo>
                    <a:pt x="2105025" y="30956"/>
                  </a:lnTo>
                  <a:lnTo>
                    <a:pt x="2219325" y="66675"/>
                  </a:lnTo>
                  <a:lnTo>
                    <a:pt x="2288381" y="85725"/>
                  </a:lnTo>
                  <a:lnTo>
                    <a:pt x="2309812" y="92869"/>
                  </a:lnTo>
                  <a:lnTo>
                    <a:pt x="2350293" y="119063"/>
                  </a:lnTo>
                  <a:lnTo>
                    <a:pt x="2374106" y="138113"/>
                  </a:lnTo>
                  <a:lnTo>
                    <a:pt x="2393156" y="154781"/>
                  </a:lnTo>
                  <a:lnTo>
                    <a:pt x="2407443" y="173831"/>
                  </a:lnTo>
                  <a:lnTo>
                    <a:pt x="2414587" y="190500"/>
                  </a:lnTo>
                  <a:lnTo>
                    <a:pt x="2416968" y="211931"/>
                  </a:lnTo>
                  <a:lnTo>
                    <a:pt x="2409825" y="226219"/>
                  </a:lnTo>
                  <a:lnTo>
                    <a:pt x="2390775" y="245269"/>
                  </a:lnTo>
                  <a:lnTo>
                    <a:pt x="2347912" y="261938"/>
                  </a:lnTo>
                  <a:lnTo>
                    <a:pt x="2316956" y="269081"/>
                  </a:lnTo>
                  <a:lnTo>
                    <a:pt x="2259806" y="269081"/>
                  </a:lnTo>
                  <a:lnTo>
                    <a:pt x="2116931" y="269081"/>
                  </a:lnTo>
                  <a:lnTo>
                    <a:pt x="1993106" y="269081"/>
                  </a:lnTo>
                  <a:lnTo>
                    <a:pt x="1890712" y="278606"/>
                  </a:lnTo>
                  <a:lnTo>
                    <a:pt x="1759743" y="292894"/>
                  </a:lnTo>
                  <a:lnTo>
                    <a:pt x="1533525" y="321469"/>
                  </a:lnTo>
                  <a:lnTo>
                    <a:pt x="1331118" y="347663"/>
                  </a:lnTo>
                  <a:lnTo>
                    <a:pt x="1081087" y="388144"/>
                  </a:lnTo>
                  <a:lnTo>
                    <a:pt x="757237" y="440531"/>
                  </a:lnTo>
                  <a:lnTo>
                    <a:pt x="685800" y="452438"/>
                  </a:lnTo>
                  <a:lnTo>
                    <a:pt x="552450" y="490538"/>
                  </a:lnTo>
                  <a:lnTo>
                    <a:pt x="492918" y="502444"/>
                  </a:lnTo>
                  <a:lnTo>
                    <a:pt x="423862" y="526256"/>
                  </a:lnTo>
                  <a:lnTo>
                    <a:pt x="397668" y="533400"/>
                  </a:lnTo>
                  <a:lnTo>
                    <a:pt x="357187" y="526256"/>
                  </a:lnTo>
                  <a:lnTo>
                    <a:pt x="290512" y="507206"/>
                  </a:lnTo>
                  <a:lnTo>
                    <a:pt x="240506" y="488156"/>
                  </a:lnTo>
                  <a:lnTo>
                    <a:pt x="197643" y="469106"/>
                  </a:lnTo>
                  <a:lnTo>
                    <a:pt x="157162" y="440531"/>
                  </a:lnTo>
                  <a:lnTo>
                    <a:pt x="100012" y="397669"/>
                  </a:lnTo>
                  <a:lnTo>
                    <a:pt x="57150" y="361950"/>
                  </a:lnTo>
                  <a:lnTo>
                    <a:pt x="28575" y="330994"/>
                  </a:lnTo>
                  <a:lnTo>
                    <a:pt x="9525" y="302419"/>
                  </a:lnTo>
                  <a:lnTo>
                    <a:pt x="0" y="271463"/>
                  </a:lnTo>
                  <a:lnTo>
                    <a:pt x="2381" y="254794"/>
                  </a:lnTo>
                  <a:lnTo>
                    <a:pt x="11906" y="247650"/>
                  </a:lnTo>
                  <a:lnTo>
                    <a:pt x="28575" y="252413"/>
                  </a:lnTo>
                  <a:lnTo>
                    <a:pt x="64293" y="269081"/>
                  </a:lnTo>
                  <a:lnTo>
                    <a:pt x="107156" y="290513"/>
                  </a:lnTo>
                  <a:lnTo>
                    <a:pt x="152400" y="307181"/>
                  </a:lnTo>
                  <a:lnTo>
                    <a:pt x="204787" y="319088"/>
                  </a:lnTo>
                  <a:lnTo>
                    <a:pt x="254793" y="323850"/>
                  </a:lnTo>
                  <a:lnTo>
                    <a:pt x="330993" y="326231"/>
                  </a:lnTo>
                  <a:lnTo>
                    <a:pt x="447675" y="314325"/>
                  </a:lnTo>
                  <a:lnTo>
                    <a:pt x="516731" y="309563"/>
                  </a:lnTo>
                  <a:lnTo>
                    <a:pt x="671512" y="288131"/>
                  </a:lnTo>
                  <a:lnTo>
                    <a:pt x="75009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7">
              <a:extLst>
                <a:ext uri="{FF2B5EF4-FFF2-40B4-BE49-F238E27FC236}">
                  <a16:creationId xmlns:a16="http://schemas.microsoft.com/office/drawing/2014/main" id="{A7727236-9D15-4394-A6CC-A5ABDE81DD3D}"/>
                </a:ext>
              </a:extLst>
            </p:cNvPr>
            <p:cNvSpPr/>
            <p:nvPr/>
          </p:nvSpPr>
          <p:spPr>
            <a:xfrm>
              <a:off x="5935664" y="2214564"/>
              <a:ext cx="377825" cy="720725"/>
            </a:xfrm>
            <a:custGeom>
              <a:avLst/>
              <a:gdLst>
                <a:gd name="connsiteX0" fmla="*/ 133350 w 376238"/>
                <a:gd name="connsiteY0" fmla="*/ 338137 h 721518"/>
                <a:gd name="connsiteX1" fmla="*/ 64294 w 376238"/>
                <a:gd name="connsiteY1" fmla="*/ 180975 h 721518"/>
                <a:gd name="connsiteX2" fmla="*/ 0 w 376238"/>
                <a:gd name="connsiteY2" fmla="*/ 40481 h 721518"/>
                <a:gd name="connsiteX3" fmla="*/ 171450 w 376238"/>
                <a:gd name="connsiteY3" fmla="*/ 0 h 721518"/>
                <a:gd name="connsiteX4" fmla="*/ 171450 w 376238"/>
                <a:gd name="connsiteY4" fmla="*/ 57150 h 721518"/>
                <a:gd name="connsiteX5" fmla="*/ 176213 w 376238"/>
                <a:gd name="connsiteY5" fmla="*/ 78581 h 721518"/>
                <a:gd name="connsiteX6" fmla="*/ 197644 w 376238"/>
                <a:gd name="connsiteY6" fmla="*/ 107156 h 721518"/>
                <a:gd name="connsiteX7" fmla="*/ 228600 w 376238"/>
                <a:gd name="connsiteY7" fmla="*/ 130968 h 721518"/>
                <a:gd name="connsiteX8" fmla="*/ 257175 w 376238"/>
                <a:gd name="connsiteY8" fmla="*/ 157162 h 721518"/>
                <a:gd name="connsiteX9" fmla="*/ 276225 w 376238"/>
                <a:gd name="connsiteY9" fmla="*/ 178593 h 721518"/>
                <a:gd name="connsiteX10" fmla="*/ 304800 w 376238"/>
                <a:gd name="connsiteY10" fmla="*/ 221456 h 721518"/>
                <a:gd name="connsiteX11" fmla="*/ 330994 w 376238"/>
                <a:gd name="connsiteY11" fmla="*/ 266700 h 721518"/>
                <a:gd name="connsiteX12" fmla="*/ 350044 w 376238"/>
                <a:gd name="connsiteY12" fmla="*/ 319087 h 721518"/>
                <a:gd name="connsiteX13" fmla="*/ 361950 w 376238"/>
                <a:gd name="connsiteY13" fmla="*/ 359568 h 721518"/>
                <a:gd name="connsiteX14" fmla="*/ 369094 w 376238"/>
                <a:gd name="connsiteY14" fmla="*/ 411956 h 721518"/>
                <a:gd name="connsiteX15" fmla="*/ 373857 w 376238"/>
                <a:gd name="connsiteY15" fmla="*/ 452437 h 721518"/>
                <a:gd name="connsiteX16" fmla="*/ 376238 w 376238"/>
                <a:gd name="connsiteY16" fmla="*/ 531018 h 721518"/>
                <a:gd name="connsiteX17" fmla="*/ 376238 w 376238"/>
                <a:gd name="connsiteY17" fmla="*/ 704850 h 721518"/>
                <a:gd name="connsiteX18" fmla="*/ 288132 w 376238"/>
                <a:gd name="connsiteY18" fmla="*/ 721518 h 721518"/>
                <a:gd name="connsiteX19" fmla="*/ 242888 w 376238"/>
                <a:gd name="connsiteY19" fmla="*/ 607218 h 721518"/>
                <a:gd name="connsiteX20" fmla="*/ 176213 w 376238"/>
                <a:gd name="connsiteY20" fmla="*/ 440531 h 721518"/>
                <a:gd name="connsiteX21" fmla="*/ 133350 w 376238"/>
                <a:gd name="connsiteY21" fmla="*/ 338137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238" h="721518">
                  <a:moveTo>
                    <a:pt x="133350" y="338137"/>
                  </a:moveTo>
                  <a:lnTo>
                    <a:pt x="64294" y="180975"/>
                  </a:lnTo>
                  <a:lnTo>
                    <a:pt x="0" y="40481"/>
                  </a:lnTo>
                  <a:lnTo>
                    <a:pt x="171450" y="0"/>
                  </a:lnTo>
                  <a:lnTo>
                    <a:pt x="171450" y="57150"/>
                  </a:lnTo>
                  <a:lnTo>
                    <a:pt x="176213" y="78581"/>
                  </a:lnTo>
                  <a:lnTo>
                    <a:pt x="197644" y="107156"/>
                  </a:lnTo>
                  <a:lnTo>
                    <a:pt x="228600" y="130968"/>
                  </a:lnTo>
                  <a:lnTo>
                    <a:pt x="257175" y="157162"/>
                  </a:lnTo>
                  <a:lnTo>
                    <a:pt x="276225" y="178593"/>
                  </a:lnTo>
                  <a:lnTo>
                    <a:pt x="304800" y="221456"/>
                  </a:lnTo>
                  <a:lnTo>
                    <a:pt x="330994" y="266700"/>
                  </a:lnTo>
                  <a:lnTo>
                    <a:pt x="350044" y="319087"/>
                  </a:lnTo>
                  <a:lnTo>
                    <a:pt x="361950" y="359568"/>
                  </a:lnTo>
                  <a:lnTo>
                    <a:pt x="369094" y="411956"/>
                  </a:lnTo>
                  <a:lnTo>
                    <a:pt x="373857" y="452437"/>
                  </a:lnTo>
                  <a:cubicBezTo>
                    <a:pt x="374651" y="478631"/>
                    <a:pt x="375444" y="504824"/>
                    <a:pt x="376238" y="531018"/>
                  </a:cubicBezTo>
                  <a:lnTo>
                    <a:pt x="376238" y="704850"/>
                  </a:lnTo>
                  <a:lnTo>
                    <a:pt x="288132" y="721518"/>
                  </a:lnTo>
                  <a:lnTo>
                    <a:pt x="242888" y="607218"/>
                  </a:lnTo>
                  <a:lnTo>
                    <a:pt x="176213" y="440531"/>
                  </a:lnTo>
                  <a:lnTo>
                    <a:pt x="133350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8">
              <a:extLst>
                <a:ext uri="{FF2B5EF4-FFF2-40B4-BE49-F238E27FC236}">
                  <a16:creationId xmlns:a16="http://schemas.microsoft.com/office/drawing/2014/main" id="{D2B8B6F9-E3D2-44B6-BA6C-1CC8111448A7}"/>
                </a:ext>
              </a:extLst>
            </p:cNvPr>
            <p:cNvSpPr/>
            <p:nvPr/>
          </p:nvSpPr>
          <p:spPr>
            <a:xfrm>
              <a:off x="6781801" y="2049464"/>
              <a:ext cx="588963" cy="809625"/>
            </a:xfrm>
            <a:custGeom>
              <a:avLst/>
              <a:gdLst>
                <a:gd name="connsiteX0" fmla="*/ 383381 w 588169"/>
                <a:gd name="connsiteY0" fmla="*/ 473869 h 809625"/>
                <a:gd name="connsiteX1" fmla="*/ 509588 w 588169"/>
                <a:gd name="connsiteY1" fmla="*/ 309563 h 809625"/>
                <a:gd name="connsiteX2" fmla="*/ 533400 w 588169"/>
                <a:gd name="connsiteY2" fmla="*/ 288132 h 809625"/>
                <a:gd name="connsiteX3" fmla="*/ 550069 w 588169"/>
                <a:gd name="connsiteY3" fmla="*/ 273844 h 809625"/>
                <a:gd name="connsiteX4" fmla="*/ 576263 w 588169"/>
                <a:gd name="connsiteY4" fmla="*/ 240507 h 809625"/>
                <a:gd name="connsiteX5" fmla="*/ 585788 w 588169"/>
                <a:gd name="connsiteY5" fmla="*/ 219075 h 809625"/>
                <a:gd name="connsiteX6" fmla="*/ 588169 w 588169"/>
                <a:gd name="connsiteY6" fmla="*/ 195263 h 809625"/>
                <a:gd name="connsiteX7" fmla="*/ 583406 w 588169"/>
                <a:gd name="connsiteY7" fmla="*/ 180975 h 809625"/>
                <a:gd name="connsiteX8" fmla="*/ 561975 w 588169"/>
                <a:gd name="connsiteY8" fmla="*/ 166688 h 809625"/>
                <a:gd name="connsiteX9" fmla="*/ 521494 w 588169"/>
                <a:gd name="connsiteY9" fmla="*/ 145257 h 809625"/>
                <a:gd name="connsiteX10" fmla="*/ 461963 w 588169"/>
                <a:gd name="connsiteY10" fmla="*/ 97632 h 809625"/>
                <a:gd name="connsiteX11" fmla="*/ 402431 w 588169"/>
                <a:gd name="connsiteY11" fmla="*/ 38100 h 809625"/>
                <a:gd name="connsiteX12" fmla="*/ 359569 w 588169"/>
                <a:gd name="connsiteY12" fmla="*/ 0 h 809625"/>
                <a:gd name="connsiteX13" fmla="*/ 207169 w 588169"/>
                <a:gd name="connsiteY13" fmla="*/ 21432 h 809625"/>
                <a:gd name="connsiteX14" fmla="*/ 230981 w 588169"/>
                <a:gd name="connsiteY14" fmla="*/ 85725 h 809625"/>
                <a:gd name="connsiteX15" fmla="*/ 242888 w 588169"/>
                <a:gd name="connsiteY15" fmla="*/ 126207 h 809625"/>
                <a:gd name="connsiteX16" fmla="*/ 250031 w 588169"/>
                <a:gd name="connsiteY16" fmla="*/ 166688 h 809625"/>
                <a:gd name="connsiteX17" fmla="*/ 250031 w 588169"/>
                <a:gd name="connsiteY17" fmla="*/ 204788 h 809625"/>
                <a:gd name="connsiteX18" fmla="*/ 247650 w 588169"/>
                <a:gd name="connsiteY18" fmla="*/ 242888 h 809625"/>
                <a:gd name="connsiteX19" fmla="*/ 238125 w 588169"/>
                <a:gd name="connsiteY19" fmla="*/ 292894 h 809625"/>
                <a:gd name="connsiteX20" fmla="*/ 216694 w 588169"/>
                <a:gd name="connsiteY20" fmla="*/ 376238 h 809625"/>
                <a:gd name="connsiteX21" fmla="*/ 192881 w 588169"/>
                <a:gd name="connsiteY21" fmla="*/ 450057 h 809625"/>
                <a:gd name="connsiteX22" fmla="*/ 164306 w 588169"/>
                <a:gd name="connsiteY22" fmla="*/ 516732 h 809625"/>
                <a:gd name="connsiteX23" fmla="*/ 121444 w 588169"/>
                <a:gd name="connsiteY23" fmla="*/ 607219 h 809625"/>
                <a:gd name="connsiteX24" fmla="*/ 80963 w 588169"/>
                <a:gd name="connsiteY24" fmla="*/ 676275 h 809625"/>
                <a:gd name="connsiteX25" fmla="*/ 0 w 588169"/>
                <a:gd name="connsiteY25" fmla="*/ 809625 h 809625"/>
                <a:gd name="connsiteX26" fmla="*/ 169069 w 588169"/>
                <a:gd name="connsiteY26" fmla="*/ 759619 h 809625"/>
                <a:gd name="connsiteX27" fmla="*/ 247650 w 588169"/>
                <a:gd name="connsiteY27" fmla="*/ 650082 h 809625"/>
                <a:gd name="connsiteX28" fmla="*/ 335756 w 588169"/>
                <a:gd name="connsiteY28" fmla="*/ 535782 h 809625"/>
                <a:gd name="connsiteX29" fmla="*/ 383381 w 588169"/>
                <a:gd name="connsiteY29" fmla="*/ 4738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8169" h="809625">
                  <a:moveTo>
                    <a:pt x="383381" y="473869"/>
                  </a:moveTo>
                  <a:lnTo>
                    <a:pt x="509588" y="309563"/>
                  </a:lnTo>
                  <a:lnTo>
                    <a:pt x="533400" y="288132"/>
                  </a:lnTo>
                  <a:lnTo>
                    <a:pt x="550069" y="273844"/>
                  </a:lnTo>
                  <a:lnTo>
                    <a:pt x="576263" y="240507"/>
                  </a:lnTo>
                  <a:lnTo>
                    <a:pt x="585788" y="219075"/>
                  </a:lnTo>
                  <a:lnTo>
                    <a:pt x="588169" y="195263"/>
                  </a:lnTo>
                  <a:lnTo>
                    <a:pt x="583406" y="180975"/>
                  </a:lnTo>
                  <a:lnTo>
                    <a:pt x="561975" y="166688"/>
                  </a:lnTo>
                  <a:lnTo>
                    <a:pt x="521494" y="145257"/>
                  </a:lnTo>
                  <a:lnTo>
                    <a:pt x="461963" y="97632"/>
                  </a:lnTo>
                  <a:lnTo>
                    <a:pt x="402431" y="38100"/>
                  </a:lnTo>
                  <a:lnTo>
                    <a:pt x="359569" y="0"/>
                  </a:lnTo>
                  <a:lnTo>
                    <a:pt x="207169" y="21432"/>
                  </a:lnTo>
                  <a:lnTo>
                    <a:pt x="230981" y="85725"/>
                  </a:lnTo>
                  <a:lnTo>
                    <a:pt x="242888" y="126207"/>
                  </a:lnTo>
                  <a:lnTo>
                    <a:pt x="250031" y="166688"/>
                  </a:lnTo>
                  <a:lnTo>
                    <a:pt x="250031" y="204788"/>
                  </a:lnTo>
                  <a:lnTo>
                    <a:pt x="247650" y="242888"/>
                  </a:lnTo>
                  <a:lnTo>
                    <a:pt x="238125" y="292894"/>
                  </a:lnTo>
                  <a:lnTo>
                    <a:pt x="216694" y="376238"/>
                  </a:lnTo>
                  <a:lnTo>
                    <a:pt x="192881" y="450057"/>
                  </a:lnTo>
                  <a:lnTo>
                    <a:pt x="164306" y="516732"/>
                  </a:lnTo>
                  <a:lnTo>
                    <a:pt x="121444" y="607219"/>
                  </a:lnTo>
                  <a:lnTo>
                    <a:pt x="80963" y="676275"/>
                  </a:lnTo>
                  <a:lnTo>
                    <a:pt x="0" y="809625"/>
                  </a:lnTo>
                  <a:lnTo>
                    <a:pt x="169069" y="759619"/>
                  </a:lnTo>
                  <a:lnTo>
                    <a:pt x="247650" y="650082"/>
                  </a:lnTo>
                  <a:lnTo>
                    <a:pt x="335756" y="535782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0">
              <a:extLst>
                <a:ext uri="{FF2B5EF4-FFF2-40B4-BE49-F238E27FC236}">
                  <a16:creationId xmlns:a16="http://schemas.microsoft.com/office/drawing/2014/main" id="{570FB2D3-33D4-4F7D-BD8B-F46D775528EB}"/>
                </a:ext>
              </a:extLst>
            </p:cNvPr>
            <p:cNvSpPr/>
            <p:nvPr/>
          </p:nvSpPr>
          <p:spPr>
            <a:xfrm>
              <a:off x="5584825" y="2647950"/>
              <a:ext cx="2489200" cy="2757488"/>
            </a:xfrm>
            <a:custGeom>
              <a:avLst/>
              <a:gdLst>
                <a:gd name="connsiteX0" fmla="*/ 416600 w 2489004"/>
                <a:gd name="connsiteY0" fmla="*/ 388356 h 2757322"/>
                <a:gd name="connsiteX1" fmla="*/ 307154 w 2489004"/>
                <a:gd name="connsiteY1" fmla="*/ 409539 h 2757322"/>
                <a:gd name="connsiteX2" fmla="*/ 172995 w 2489004"/>
                <a:gd name="connsiteY2" fmla="*/ 430722 h 2757322"/>
                <a:gd name="connsiteX3" fmla="*/ 10592 w 2489004"/>
                <a:gd name="connsiteY3" fmla="*/ 451905 h 2757322"/>
                <a:gd name="connsiteX4" fmla="*/ 0 w 2489004"/>
                <a:gd name="connsiteY4" fmla="*/ 321276 h 2757322"/>
                <a:gd name="connsiteX5" fmla="*/ 204770 w 2489004"/>
                <a:gd name="connsiteY5" fmla="*/ 289502 h 2757322"/>
                <a:gd name="connsiteX6" fmla="*/ 441313 w 2489004"/>
                <a:gd name="connsiteY6" fmla="*/ 250666 h 2757322"/>
                <a:gd name="connsiteX7" fmla="*/ 628430 w 2489004"/>
                <a:gd name="connsiteY7" fmla="*/ 218892 h 2757322"/>
                <a:gd name="connsiteX8" fmla="*/ 716692 w 2489004"/>
                <a:gd name="connsiteY8" fmla="*/ 201239 h 2757322"/>
                <a:gd name="connsiteX9" fmla="*/ 843790 w 2489004"/>
                <a:gd name="connsiteY9" fmla="*/ 190648 h 2757322"/>
                <a:gd name="connsiteX10" fmla="*/ 988541 w 2489004"/>
                <a:gd name="connsiteY10" fmla="*/ 172995 h 2757322"/>
                <a:gd name="connsiteX11" fmla="*/ 1097987 w 2489004"/>
                <a:gd name="connsiteY11" fmla="*/ 158873 h 2757322"/>
                <a:gd name="connsiteX12" fmla="*/ 1239207 w 2489004"/>
                <a:gd name="connsiteY12" fmla="*/ 134160 h 2757322"/>
                <a:gd name="connsiteX13" fmla="*/ 1454567 w 2489004"/>
                <a:gd name="connsiteY13" fmla="*/ 105916 h 2757322"/>
                <a:gd name="connsiteX14" fmla="*/ 1592257 w 2489004"/>
                <a:gd name="connsiteY14" fmla="*/ 95324 h 2757322"/>
                <a:gd name="connsiteX15" fmla="*/ 1751129 w 2489004"/>
                <a:gd name="connsiteY15" fmla="*/ 77671 h 2757322"/>
                <a:gd name="connsiteX16" fmla="*/ 1906471 w 2489004"/>
                <a:gd name="connsiteY16" fmla="*/ 60019 h 2757322"/>
                <a:gd name="connsiteX17" fmla="*/ 2026509 w 2489004"/>
                <a:gd name="connsiteY17" fmla="*/ 42366 h 2757322"/>
                <a:gd name="connsiteX18" fmla="*/ 2104180 w 2489004"/>
                <a:gd name="connsiteY18" fmla="*/ 21183 h 2757322"/>
                <a:gd name="connsiteX19" fmla="*/ 2174790 w 2489004"/>
                <a:gd name="connsiteY19" fmla="*/ 0 h 2757322"/>
                <a:gd name="connsiteX20" fmla="*/ 2210095 w 2489004"/>
                <a:gd name="connsiteY20" fmla="*/ 3531 h 2757322"/>
                <a:gd name="connsiteX21" fmla="*/ 2273644 w 2489004"/>
                <a:gd name="connsiteY21" fmla="*/ 17653 h 2757322"/>
                <a:gd name="connsiteX22" fmla="*/ 2340723 w 2489004"/>
                <a:gd name="connsiteY22" fmla="*/ 52958 h 2757322"/>
                <a:gd name="connsiteX23" fmla="*/ 2400742 w 2489004"/>
                <a:gd name="connsiteY23" fmla="*/ 95324 h 2757322"/>
                <a:gd name="connsiteX24" fmla="*/ 2453699 w 2489004"/>
                <a:gd name="connsiteY24" fmla="*/ 137690 h 2757322"/>
                <a:gd name="connsiteX25" fmla="*/ 2471352 w 2489004"/>
                <a:gd name="connsiteY25" fmla="*/ 158873 h 2757322"/>
                <a:gd name="connsiteX26" fmla="*/ 2481943 w 2489004"/>
                <a:gd name="connsiteY26" fmla="*/ 180056 h 2757322"/>
                <a:gd name="connsiteX27" fmla="*/ 2489004 w 2489004"/>
                <a:gd name="connsiteY27" fmla="*/ 204770 h 2757322"/>
                <a:gd name="connsiteX28" fmla="*/ 2489004 w 2489004"/>
                <a:gd name="connsiteY28" fmla="*/ 225953 h 2757322"/>
                <a:gd name="connsiteX29" fmla="*/ 2474882 w 2489004"/>
                <a:gd name="connsiteY29" fmla="*/ 261258 h 2757322"/>
                <a:gd name="connsiteX30" fmla="*/ 2453699 w 2489004"/>
                <a:gd name="connsiteY30" fmla="*/ 293032 h 2757322"/>
                <a:gd name="connsiteX31" fmla="*/ 2432516 w 2489004"/>
                <a:gd name="connsiteY31" fmla="*/ 338929 h 2757322"/>
                <a:gd name="connsiteX32" fmla="*/ 2411333 w 2489004"/>
                <a:gd name="connsiteY32" fmla="*/ 420130 h 2757322"/>
                <a:gd name="connsiteX33" fmla="*/ 2400742 w 2489004"/>
                <a:gd name="connsiteY33" fmla="*/ 490740 h 2757322"/>
                <a:gd name="connsiteX34" fmla="*/ 2390150 w 2489004"/>
                <a:gd name="connsiteY34" fmla="*/ 699040 h 2757322"/>
                <a:gd name="connsiteX35" fmla="*/ 2383089 w 2489004"/>
                <a:gd name="connsiteY35" fmla="*/ 1034438 h 2757322"/>
                <a:gd name="connsiteX36" fmla="*/ 2383089 w 2489004"/>
                <a:gd name="connsiteY36" fmla="*/ 1394549 h 2757322"/>
                <a:gd name="connsiteX37" fmla="*/ 2386620 w 2489004"/>
                <a:gd name="connsiteY37" fmla="*/ 1606379 h 2757322"/>
                <a:gd name="connsiteX38" fmla="*/ 2393681 w 2489004"/>
                <a:gd name="connsiteY38" fmla="*/ 1768782 h 2757322"/>
                <a:gd name="connsiteX39" fmla="*/ 2404272 w 2489004"/>
                <a:gd name="connsiteY39" fmla="*/ 1934716 h 2757322"/>
                <a:gd name="connsiteX40" fmla="*/ 2425455 w 2489004"/>
                <a:gd name="connsiteY40" fmla="*/ 2082997 h 2757322"/>
                <a:gd name="connsiteX41" fmla="*/ 2443108 w 2489004"/>
                <a:gd name="connsiteY41" fmla="*/ 2195973 h 2757322"/>
                <a:gd name="connsiteX42" fmla="*/ 2446638 w 2489004"/>
                <a:gd name="connsiteY42" fmla="*/ 2234808 h 2757322"/>
                <a:gd name="connsiteX43" fmla="*/ 2425455 w 2489004"/>
                <a:gd name="connsiteY43" fmla="*/ 2333662 h 2757322"/>
                <a:gd name="connsiteX44" fmla="*/ 2397211 w 2489004"/>
                <a:gd name="connsiteY44" fmla="*/ 2439577 h 2757322"/>
                <a:gd name="connsiteX45" fmla="*/ 2368967 w 2489004"/>
                <a:gd name="connsiteY45" fmla="*/ 2520779 h 2757322"/>
                <a:gd name="connsiteX46" fmla="*/ 2326601 w 2489004"/>
                <a:gd name="connsiteY46" fmla="*/ 2612572 h 2757322"/>
                <a:gd name="connsiteX47" fmla="*/ 2294827 w 2489004"/>
                <a:gd name="connsiteY47" fmla="*/ 2661999 h 2757322"/>
                <a:gd name="connsiteX48" fmla="*/ 2270113 w 2489004"/>
                <a:gd name="connsiteY48" fmla="*/ 2697304 h 2757322"/>
                <a:gd name="connsiteX49" fmla="*/ 2234808 w 2489004"/>
                <a:gd name="connsiteY49" fmla="*/ 2736139 h 2757322"/>
                <a:gd name="connsiteX50" fmla="*/ 2213625 w 2489004"/>
                <a:gd name="connsiteY50" fmla="*/ 2750261 h 2757322"/>
                <a:gd name="connsiteX51" fmla="*/ 2195973 w 2489004"/>
                <a:gd name="connsiteY51" fmla="*/ 2757322 h 2757322"/>
                <a:gd name="connsiteX52" fmla="*/ 2181851 w 2489004"/>
                <a:gd name="connsiteY52" fmla="*/ 2757322 h 2757322"/>
                <a:gd name="connsiteX53" fmla="*/ 2167729 w 2489004"/>
                <a:gd name="connsiteY53" fmla="*/ 2753792 h 2757322"/>
                <a:gd name="connsiteX54" fmla="*/ 2139485 w 2489004"/>
                <a:gd name="connsiteY54" fmla="*/ 2732609 h 2757322"/>
                <a:gd name="connsiteX55" fmla="*/ 2121832 w 2489004"/>
                <a:gd name="connsiteY55" fmla="*/ 2700834 h 2757322"/>
                <a:gd name="connsiteX56" fmla="*/ 2104180 w 2489004"/>
                <a:gd name="connsiteY56" fmla="*/ 2647877 h 2757322"/>
                <a:gd name="connsiteX57" fmla="*/ 2153607 w 2489004"/>
                <a:gd name="connsiteY57" fmla="*/ 2266583 h 2757322"/>
                <a:gd name="connsiteX58" fmla="*/ 2160668 w 2489004"/>
                <a:gd name="connsiteY58" fmla="*/ 2033570 h 2757322"/>
                <a:gd name="connsiteX59" fmla="*/ 2157137 w 2489004"/>
                <a:gd name="connsiteY59" fmla="*/ 1648745 h 2757322"/>
                <a:gd name="connsiteX60" fmla="*/ 2157137 w 2489004"/>
                <a:gd name="connsiteY60" fmla="*/ 1242737 h 2757322"/>
                <a:gd name="connsiteX61" fmla="*/ 2157137 w 2489004"/>
                <a:gd name="connsiteY61" fmla="*/ 872034 h 2757322"/>
                <a:gd name="connsiteX62" fmla="*/ 2157137 w 2489004"/>
                <a:gd name="connsiteY62" fmla="*/ 600186 h 2757322"/>
                <a:gd name="connsiteX63" fmla="*/ 2146546 w 2489004"/>
                <a:gd name="connsiteY63" fmla="*/ 377764 h 2757322"/>
                <a:gd name="connsiteX64" fmla="*/ 2139485 w 2489004"/>
                <a:gd name="connsiteY64" fmla="*/ 303624 h 2757322"/>
                <a:gd name="connsiteX65" fmla="*/ 2132424 w 2489004"/>
                <a:gd name="connsiteY65" fmla="*/ 271849 h 2757322"/>
                <a:gd name="connsiteX66" fmla="*/ 2121832 w 2489004"/>
                <a:gd name="connsiteY66" fmla="*/ 233014 h 2757322"/>
                <a:gd name="connsiteX67" fmla="*/ 2104180 w 2489004"/>
                <a:gd name="connsiteY67" fmla="*/ 215361 h 2757322"/>
                <a:gd name="connsiteX68" fmla="*/ 2065344 w 2489004"/>
                <a:gd name="connsiteY68" fmla="*/ 194178 h 2757322"/>
                <a:gd name="connsiteX69" fmla="*/ 2015917 w 2489004"/>
                <a:gd name="connsiteY69" fmla="*/ 180056 h 2757322"/>
                <a:gd name="connsiteX70" fmla="*/ 1959429 w 2489004"/>
                <a:gd name="connsiteY70" fmla="*/ 180056 h 2757322"/>
                <a:gd name="connsiteX71" fmla="*/ 1828800 w 2489004"/>
                <a:gd name="connsiteY71" fmla="*/ 190648 h 2757322"/>
                <a:gd name="connsiteX72" fmla="*/ 1574604 w 2489004"/>
                <a:gd name="connsiteY72" fmla="*/ 218892 h 2757322"/>
                <a:gd name="connsiteX73" fmla="*/ 1288634 w 2489004"/>
                <a:gd name="connsiteY73" fmla="*/ 257727 h 2757322"/>
                <a:gd name="connsiteX74" fmla="*/ 1030907 w 2489004"/>
                <a:gd name="connsiteY74" fmla="*/ 293032 h 2757322"/>
                <a:gd name="connsiteX75" fmla="*/ 812016 w 2489004"/>
                <a:gd name="connsiteY75" fmla="*/ 317746 h 2757322"/>
                <a:gd name="connsiteX76" fmla="*/ 631960 w 2489004"/>
                <a:gd name="connsiteY76" fmla="*/ 345990 h 2757322"/>
                <a:gd name="connsiteX77" fmla="*/ 416600 w 2489004"/>
                <a:gd name="connsiteY77" fmla="*/ 388356 h 275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89004" h="2757322">
                  <a:moveTo>
                    <a:pt x="416600" y="388356"/>
                  </a:moveTo>
                  <a:lnTo>
                    <a:pt x="307154" y="409539"/>
                  </a:lnTo>
                  <a:lnTo>
                    <a:pt x="172995" y="430722"/>
                  </a:lnTo>
                  <a:lnTo>
                    <a:pt x="10592" y="451905"/>
                  </a:lnTo>
                  <a:lnTo>
                    <a:pt x="0" y="321276"/>
                  </a:lnTo>
                  <a:lnTo>
                    <a:pt x="204770" y="289502"/>
                  </a:lnTo>
                  <a:lnTo>
                    <a:pt x="441313" y="250666"/>
                  </a:lnTo>
                  <a:lnTo>
                    <a:pt x="628430" y="218892"/>
                  </a:lnTo>
                  <a:lnTo>
                    <a:pt x="716692" y="201239"/>
                  </a:lnTo>
                  <a:lnTo>
                    <a:pt x="843790" y="190648"/>
                  </a:lnTo>
                  <a:lnTo>
                    <a:pt x="988541" y="172995"/>
                  </a:lnTo>
                  <a:lnTo>
                    <a:pt x="1097987" y="158873"/>
                  </a:lnTo>
                  <a:lnTo>
                    <a:pt x="1239207" y="134160"/>
                  </a:lnTo>
                  <a:lnTo>
                    <a:pt x="1454567" y="105916"/>
                  </a:lnTo>
                  <a:lnTo>
                    <a:pt x="1592257" y="95324"/>
                  </a:lnTo>
                  <a:lnTo>
                    <a:pt x="1751129" y="77671"/>
                  </a:lnTo>
                  <a:lnTo>
                    <a:pt x="1906471" y="60019"/>
                  </a:lnTo>
                  <a:lnTo>
                    <a:pt x="2026509" y="42366"/>
                  </a:lnTo>
                  <a:lnTo>
                    <a:pt x="2104180" y="21183"/>
                  </a:lnTo>
                  <a:lnTo>
                    <a:pt x="2174790" y="0"/>
                  </a:lnTo>
                  <a:lnTo>
                    <a:pt x="2210095" y="3531"/>
                  </a:lnTo>
                  <a:lnTo>
                    <a:pt x="2273644" y="17653"/>
                  </a:lnTo>
                  <a:lnTo>
                    <a:pt x="2340723" y="52958"/>
                  </a:lnTo>
                  <a:lnTo>
                    <a:pt x="2400742" y="95324"/>
                  </a:lnTo>
                  <a:lnTo>
                    <a:pt x="2453699" y="137690"/>
                  </a:lnTo>
                  <a:lnTo>
                    <a:pt x="2471352" y="158873"/>
                  </a:lnTo>
                  <a:lnTo>
                    <a:pt x="2481943" y="180056"/>
                  </a:lnTo>
                  <a:lnTo>
                    <a:pt x="2489004" y="204770"/>
                  </a:lnTo>
                  <a:lnTo>
                    <a:pt x="2489004" y="225953"/>
                  </a:lnTo>
                  <a:lnTo>
                    <a:pt x="2474882" y="261258"/>
                  </a:lnTo>
                  <a:lnTo>
                    <a:pt x="2453699" y="293032"/>
                  </a:lnTo>
                  <a:lnTo>
                    <a:pt x="2432516" y="338929"/>
                  </a:lnTo>
                  <a:lnTo>
                    <a:pt x="2411333" y="420130"/>
                  </a:lnTo>
                  <a:lnTo>
                    <a:pt x="2400742" y="490740"/>
                  </a:lnTo>
                  <a:lnTo>
                    <a:pt x="2390150" y="699040"/>
                  </a:lnTo>
                  <a:lnTo>
                    <a:pt x="2383089" y="1034438"/>
                  </a:lnTo>
                  <a:lnTo>
                    <a:pt x="2383089" y="1394549"/>
                  </a:lnTo>
                  <a:lnTo>
                    <a:pt x="2386620" y="1606379"/>
                  </a:lnTo>
                  <a:lnTo>
                    <a:pt x="2393681" y="1768782"/>
                  </a:lnTo>
                  <a:lnTo>
                    <a:pt x="2404272" y="1934716"/>
                  </a:lnTo>
                  <a:lnTo>
                    <a:pt x="2425455" y="2082997"/>
                  </a:lnTo>
                  <a:lnTo>
                    <a:pt x="2443108" y="2195973"/>
                  </a:lnTo>
                  <a:lnTo>
                    <a:pt x="2446638" y="2234808"/>
                  </a:lnTo>
                  <a:lnTo>
                    <a:pt x="2425455" y="2333662"/>
                  </a:lnTo>
                  <a:lnTo>
                    <a:pt x="2397211" y="2439577"/>
                  </a:lnTo>
                  <a:lnTo>
                    <a:pt x="2368967" y="2520779"/>
                  </a:lnTo>
                  <a:lnTo>
                    <a:pt x="2326601" y="2612572"/>
                  </a:lnTo>
                  <a:lnTo>
                    <a:pt x="2294827" y="2661999"/>
                  </a:lnTo>
                  <a:lnTo>
                    <a:pt x="2270113" y="2697304"/>
                  </a:lnTo>
                  <a:lnTo>
                    <a:pt x="2234808" y="2736139"/>
                  </a:lnTo>
                  <a:lnTo>
                    <a:pt x="2213625" y="2750261"/>
                  </a:lnTo>
                  <a:lnTo>
                    <a:pt x="2195973" y="2757322"/>
                  </a:lnTo>
                  <a:lnTo>
                    <a:pt x="2181851" y="2757322"/>
                  </a:lnTo>
                  <a:lnTo>
                    <a:pt x="2167729" y="2753792"/>
                  </a:lnTo>
                  <a:lnTo>
                    <a:pt x="2139485" y="2732609"/>
                  </a:lnTo>
                  <a:lnTo>
                    <a:pt x="2121832" y="2700834"/>
                  </a:lnTo>
                  <a:lnTo>
                    <a:pt x="2104180" y="2647877"/>
                  </a:lnTo>
                  <a:lnTo>
                    <a:pt x="2153607" y="2266583"/>
                  </a:lnTo>
                  <a:lnTo>
                    <a:pt x="2160668" y="2033570"/>
                  </a:lnTo>
                  <a:lnTo>
                    <a:pt x="2157137" y="1648745"/>
                  </a:lnTo>
                  <a:lnTo>
                    <a:pt x="2157137" y="1242737"/>
                  </a:lnTo>
                  <a:lnTo>
                    <a:pt x="2157137" y="872034"/>
                  </a:lnTo>
                  <a:lnTo>
                    <a:pt x="2157137" y="600186"/>
                  </a:lnTo>
                  <a:lnTo>
                    <a:pt x="2146546" y="377764"/>
                  </a:lnTo>
                  <a:lnTo>
                    <a:pt x="2139485" y="303624"/>
                  </a:lnTo>
                  <a:lnTo>
                    <a:pt x="2132424" y="271849"/>
                  </a:lnTo>
                  <a:lnTo>
                    <a:pt x="2121832" y="233014"/>
                  </a:lnTo>
                  <a:lnTo>
                    <a:pt x="2104180" y="215361"/>
                  </a:lnTo>
                  <a:lnTo>
                    <a:pt x="2065344" y="194178"/>
                  </a:lnTo>
                  <a:lnTo>
                    <a:pt x="2015917" y="180056"/>
                  </a:lnTo>
                  <a:lnTo>
                    <a:pt x="1959429" y="180056"/>
                  </a:lnTo>
                  <a:lnTo>
                    <a:pt x="1828800" y="190648"/>
                  </a:lnTo>
                  <a:lnTo>
                    <a:pt x="1574604" y="218892"/>
                  </a:lnTo>
                  <a:lnTo>
                    <a:pt x="1288634" y="257727"/>
                  </a:lnTo>
                  <a:lnTo>
                    <a:pt x="1030907" y="293032"/>
                  </a:lnTo>
                  <a:lnTo>
                    <a:pt x="812016" y="317746"/>
                  </a:lnTo>
                  <a:lnTo>
                    <a:pt x="631960" y="345990"/>
                  </a:lnTo>
                  <a:lnTo>
                    <a:pt x="416600" y="388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1">
              <a:extLst>
                <a:ext uri="{FF2B5EF4-FFF2-40B4-BE49-F238E27FC236}">
                  <a16:creationId xmlns:a16="http://schemas.microsoft.com/office/drawing/2014/main" id="{3C95DBB3-0A66-49EC-AB84-7ADF305DC864}"/>
                </a:ext>
              </a:extLst>
            </p:cNvPr>
            <p:cNvSpPr/>
            <p:nvPr/>
          </p:nvSpPr>
          <p:spPr>
            <a:xfrm>
              <a:off x="7205663" y="4786313"/>
              <a:ext cx="552450" cy="614362"/>
            </a:xfrm>
            <a:custGeom>
              <a:avLst/>
              <a:gdLst>
                <a:gd name="connsiteX0" fmla="*/ 207168 w 552450"/>
                <a:gd name="connsiteY0" fmla="*/ 83343 h 614362"/>
                <a:gd name="connsiteX1" fmla="*/ 280987 w 552450"/>
                <a:gd name="connsiteY1" fmla="*/ 119062 h 614362"/>
                <a:gd name="connsiteX2" fmla="*/ 364331 w 552450"/>
                <a:gd name="connsiteY2" fmla="*/ 154781 h 614362"/>
                <a:gd name="connsiteX3" fmla="*/ 416718 w 552450"/>
                <a:gd name="connsiteY3" fmla="*/ 176212 h 614362"/>
                <a:gd name="connsiteX4" fmla="*/ 452437 w 552450"/>
                <a:gd name="connsiteY4" fmla="*/ 183356 h 614362"/>
                <a:gd name="connsiteX5" fmla="*/ 471487 w 552450"/>
                <a:gd name="connsiteY5" fmla="*/ 183356 h 614362"/>
                <a:gd name="connsiteX6" fmla="*/ 502443 w 552450"/>
                <a:gd name="connsiteY6" fmla="*/ 176212 h 614362"/>
                <a:gd name="connsiteX7" fmla="*/ 521493 w 552450"/>
                <a:gd name="connsiteY7" fmla="*/ 157162 h 614362"/>
                <a:gd name="connsiteX8" fmla="*/ 533400 w 552450"/>
                <a:gd name="connsiteY8" fmla="*/ 121443 h 614362"/>
                <a:gd name="connsiteX9" fmla="*/ 540543 w 552450"/>
                <a:gd name="connsiteY9" fmla="*/ 23812 h 614362"/>
                <a:gd name="connsiteX10" fmla="*/ 552450 w 552450"/>
                <a:gd name="connsiteY10" fmla="*/ 614362 h 614362"/>
                <a:gd name="connsiteX11" fmla="*/ 528637 w 552450"/>
                <a:gd name="connsiteY11" fmla="*/ 600075 h 614362"/>
                <a:gd name="connsiteX12" fmla="*/ 516731 w 552450"/>
                <a:gd name="connsiteY12" fmla="*/ 588168 h 614362"/>
                <a:gd name="connsiteX13" fmla="*/ 497681 w 552450"/>
                <a:gd name="connsiteY13" fmla="*/ 552450 h 614362"/>
                <a:gd name="connsiteX14" fmla="*/ 481012 w 552450"/>
                <a:gd name="connsiteY14" fmla="*/ 504825 h 614362"/>
                <a:gd name="connsiteX15" fmla="*/ 457200 w 552450"/>
                <a:gd name="connsiteY15" fmla="*/ 466725 h 614362"/>
                <a:gd name="connsiteX16" fmla="*/ 428625 w 552450"/>
                <a:gd name="connsiteY16" fmla="*/ 423862 h 614362"/>
                <a:gd name="connsiteX17" fmla="*/ 402431 w 552450"/>
                <a:gd name="connsiteY17" fmla="*/ 385762 h 614362"/>
                <a:gd name="connsiteX18" fmla="*/ 357187 w 552450"/>
                <a:gd name="connsiteY18" fmla="*/ 335756 h 614362"/>
                <a:gd name="connsiteX19" fmla="*/ 314325 w 552450"/>
                <a:gd name="connsiteY19" fmla="*/ 290512 h 614362"/>
                <a:gd name="connsiteX20" fmla="*/ 254793 w 552450"/>
                <a:gd name="connsiteY20" fmla="*/ 233362 h 614362"/>
                <a:gd name="connsiteX21" fmla="*/ 197643 w 552450"/>
                <a:gd name="connsiteY21" fmla="*/ 183356 h 614362"/>
                <a:gd name="connsiteX22" fmla="*/ 107156 w 552450"/>
                <a:gd name="connsiteY22" fmla="*/ 109537 h 614362"/>
                <a:gd name="connsiteX23" fmla="*/ 38100 w 552450"/>
                <a:gd name="connsiteY23" fmla="*/ 57150 h 614362"/>
                <a:gd name="connsiteX24" fmla="*/ 14287 w 552450"/>
                <a:gd name="connsiteY24" fmla="*/ 40481 h 614362"/>
                <a:gd name="connsiteX25" fmla="*/ 4762 w 552450"/>
                <a:gd name="connsiteY25" fmla="*/ 33337 h 614362"/>
                <a:gd name="connsiteX26" fmla="*/ 0 w 552450"/>
                <a:gd name="connsiteY26" fmla="*/ 26193 h 614362"/>
                <a:gd name="connsiteX27" fmla="*/ 2381 w 552450"/>
                <a:gd name="connsiteY27" fmla="*/ 9525 h 614362"/>
                <a:gd name="connsiteX28" fmla="*/ 9525 w 552450"/>
                <a:gd name="connsiteY28" fmla="*/ 0 h 614362"/>
                <a:gd name="connsiteX29" fmla="*/ 28575 w 552450"/>
                <a:gd name="connsiteY29" fmla="*/ 0 h 614362"/>
                <a:gd name="connsiteX30" fmla="*/ 64293 w 552450"/>
                <a:gd name="connsiteY30" fmla="*/ 14287 h 614362"/>
                <a:gd name="connsiteX31" fmla="*/ 207168 w 552450"/>
                <a:gd name="connsiteY31" fmla="*/ 8334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2450" h="614362">
                  <a:moveTo>
                    <a:pt x="207168" y="83343"/>
                  </a:moveTo>
                  <a:lnTo>
                    <a:pt x="280987" y="119062"/>
                  </a:lnTo>
                  <a:lnTo>
                    <a:pt x="364331" y="154781"/>
                  </a:lnTo>
                  <a:lnTo>
                    <a:pt x="416718" y="176212"/>
                  </a:lnTo>
                  <a:lnTo>
                    <a:pt x="452437" y="183356"/>
                  </a:lnTo>
                  <a:lnTo>
                    <a:pt x="471487" y="183356"/>
                  </a:lnTo>
                  <a:lnTo>
                    <a:pt x="502443" y="176212"/>
                  </a:lnTo>
                  <a:lnTo>
                    <a:pt x="521493" y="157162"/>
                  </a:lnTo>
                  <a:lnTo>
                    <a:pt x="533400" y="121443"/>
                  </a:lnTo>
                  <a:lnTo>
                    <a:pt x="540543" y="23812"/>
                  </a:lnTo>
                  <a:lnTo>
                    <a:pt x="552450" y="614362"/>
                  </a:lnTo>
                  <a:lnTo>
                    <a:pt x="528637" y="600075"/>
                  </a:lnTo>
                  <a:lnTo>
                    <a:pt x="516731" y="588168"/>
                  </a:lnTo>
                  <a:lnTo>
                    <a:pt x="497681" y="552450"/>
                  </a:lnTo>
                  <a:lnTo>
                    <a:pt x="481012" y="504825"/>
                  </a:lnTo>
                  <a:lnTo>
                    <a:pt x="457200" y="466725"/>
                  </a:lnTo>
                  <a:lnTo>
                    <a:pt x="428625" y="423862"/>
                  </a:lnTo>
                  <a:lnTo>
                    <a:pt x="402431" y="385762"/>
                  </a:lnTo>
                  <a:lnTo>
                    <a:pt x="357187" y="335756"/>
                  </a:lnTo>
                  <a:lnTo>
                    <a:pt x="314325" y="290512"/>
                  </a:lnTo>
                  <a:lnTo>
                    <a:pt x="254793" y="233362"/>
                  </a:lnTo>
                  <a:lnTo>
                    <a:pt x="197643" y="183356"/>
                  </a:lnTo>
                  <a:lnTo>
                    <a:pt x="107156" y="109537"/>
                  </a:lnTo>
                  <a:lnTo>
                    <a:pt x="38100" y="57150"/>
                  </a:lnTo>
                  <a:lnTo>
                    <a:pt x="14287" y="40481"/>
                  </a:lnTo>
                  <a:lnTo>
                    <a:pt x="4762" y="33337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3" y="14287"/>
                  </a:lnTo>
                  <a:lnTo>
                    <a:pt x="207168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2">
              <a:extLst>
                <a:ext uri="{FF2B5EF4-FFF2-40B4-BE49-F238E27FC236}">
                  <a16:creationId xmlns:a16="http://schemas.microsoft.com/office/drawing/2014/main" id="{A9927AF1-57B1-4934-B594-196DCA35A911}"/>
                </a:ext>
              </a:extLst>
            </p:cNvPr>
            <p:cNvSpPr/>
            <p:nvPr/>
          </p:nvSpPr>
          <p:spPr>
            <a:xfrm>
              <a:off x="6418264" y="2903539"/>
              <a:ext cx="363537" cy="1182687"/>
            </a:xfrm>
            <a:custGeom>
              <a:avLst/>
              <a:gdLst>
                <a:gd name="connsiteX0" fmla="*/ 116681 w 364331"/>
                <a:gd name="connsiteY0" fmla="*/ 864394 h 1183481"/>
                <a:gd name="connsiteX1" fmla="*/ 116681 w 364331"/>
                <a:gd name="connsiteY1" fmla="*/ 657225 h 1183481"/>
                <a:gd name="connsiteX2" fmla="*/ 116681 w 364331"/>
                <a:gd name="connsiteY2" fmla="*/ 442912 h 1183481"/>
                <a:gd name="connsiteX3" fmla="*/ 116681 w 364331"/>
                <a:gd name="connsiteY3" fmla="*/ 297656 h 1183481"/>
                <a:gd name="connsiteX4" fmla="*/ 116681 w 364331"/>
                <a:gd name="connsiteY4" fmla="*/ 257175 h 1183481"/>
                <a:gd name="connsiteX5" fmla="*/ 114300 w 364331"/>
                <a:gd name="connsiteY5" fmla="*/ 214312 h 1183481"/>
                <a:gd name="connsiteX6" fmla="*/ 107156 w 364331"/>
                <a:gd name="connsiteY6" fmla="*/ 173831 h 1183481"/>
                <a:gd name="connsiteX7" fmla="*/ 97631 w 364331"/>
                <a:gd name="connsiteY7" fmla="*/ 145256 h 1183481"/>
                <a:gd name="connsiteX8" fmla="*/ 85725 w 364331"/>
                <a:gd name="connsiteY8" fmla="*/ 116681 h 1183481"/>
                <a:gd name="connsiteX9" fmla="*/ 69056 w 364331"/>
                <a:gd name="connsiteY9" fmla="*/ 92869 h 1183481"/>
                <a:gd name="connsiteX10" fmla="*/ 50006 w 364331"/>
                <a:gd name="connsiteY10" fmla="*/ 69056 h 1183481"/>
                <a:gd name="connsiteX11" fmla="*/ 0 w 364331"/>
                <a:gd name="connsiteY11" fmla="*/ 21431 h 1183481"/>
                <a:gd name="connsiteX12" fmla="*/ 209550 w 364331"/>
                <a:gd name="connsiteY12" fmla="*/ 0 h 1183481"/>
                <a:gd name="connsiteX13" fmla="*/ 269081 w 364331"/>
                <a:gd name="connsiteY13" fmla="*/ 66675 h 1183481"/>
                <a:gd name="connsiteX14" fmla="*/ 307181 w 364331"/>
                <a:gd name="connsiteY14" fmla="*/ 109537 h 1183481"/>
                <a:gd name="connsiteX15" fmla="*/ 345281 w 364331"/>
                <a:gd name="connsiteY15" fmla="*/ 159544 h 1183481"/>
                <a:gd name="connsiteX16" fmla="*/ 364331 w 364331"/>
                <a:gd name="connsiteY16" fmla="*/ 190500 h 1183481"/>
                <a:gd name="connsiteX17" fmla="*/ 354806 w 364331"/>
                <a:gd name="connsiteY17" fmla="*/ 247650 h 1183481"/>
                <a:gd name="connsiteX18" fmla="*/ 338137 w 364331"/>
                <a:gd name="connsiteY18" fmla="*/ 357187 h 1183481"/>
                <a:gd name="connsiteX19" fmla="*/ 323850 w 364331"/>
                <a:gd name="connsiteY19" fmla="*/ 464344 h 1183481"/>
                <a:gd name="connsiteX20" fmla="*/ 319087 w 364331"/>
                <a:gd name="connsiteY20" fmla="*/ 538162 h 1183481"/>
                <a:gd name="connsiteX21" fmla="*/ 319087 w 364331"/>
                <a:gd name="connsiteY21" fmla="*/ 738187 h 1183481"/>
                <a:gd name="connsiteX22" fmla="*/ 321469 w 364331"/>
                <a:gd name="connsiteY22" fmla="*/ 1157287 h 1183481"/>
                <a:gd name="connsiteX23" fmla="*/ 116681 w 364331"/>
                <a:gd name="connsiteY23" fmla="*/ 1183481 h 1183481"/>
                <a:gd name="connsiteX24" fmla="*/ 116681 w 364331"/>
                <a:gd name="connsiteY24" fmla="*/ 864394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4331" h="1183481">
                  <a:moveTo>
                    <a:pt x="116681" y="864394"/>
                  </a:moveTo>
                  <a:lnTo>
                    <a:pt x="116681" y="657225"/>
                  </a:lnTo>
                  <a:lnTo>
                    <a:pt x="116681" y="442912"/>
                  </a:lnTo>
                  <a:lnTo>
                    <a:pt x="116681" y="297656"/>
                  </a:lnTo>
                  <a:lnTo>
                    <a:pt x="116681" y="257175"/>
                  </a:lnTo>
                  <a:lnTo>
                    <a:pt x="114300" y="214312"/>
                  </a:lnTo>
                  <a:lnTo>
                    <a:pt x="107156" y="173831"/>
                  </a:lnTo>
                  <a:lnTo>
                    <a:pt x="97631" y="145256"/>
                  </a:lnTo>
                  <a:lnTo>
                    <a:pt x="85725" y="116681"/>
                  </a:lnTo>
                  <a:lnTo>
                    <a:pt x="69056" y="92869"/>
                  </a:lnTo>
                  <a:lnTo>
                    <a:pt x="50006" y="69056"/>
                  </a:lnTo>
                  <a:lnTo>
                    <a:pt x="0" y="21431"/>
                  </a:lnTo>
                  <a:lnTo>
                    <a:pt x="209550" y="0"/>
                  </a:lnTo>
                  <a:lnTo>
                    <a:pt x="269081" y="66675"/>
                  </a:lnTo>
                  <a:lnTo>
                    <a:pt x="307181" y="109537"/>
                  </a:lnTo>
                  <a:lnTo>
                    <a:pt x="345281" y="159544"/>
                  </a:lnTo>
                  <a:lnTo>
                    <a:pt x="364331" y="190500"/>
                  </a:lnTo>
                  <a:lnTo>
                    <a:pt x="354806" y="247650"/>
                  </a:lnTo>
                  <a:lnTo>
                    <a:pt x="338137" y="357187"/>
                  </a:lnTo>
                  <a:lnTo>
                    <a:pt x="323850" y="464344"/>
                  </a:lnTo>
                  <a:lnTo>
                    <a:pt x="319087" y="538162"/>
                  </a:lnTo>
                  <a:lnTo>
                    <a:pt x="319087" y="738187"/>
                  </a:lnTo>
                  <a:lnTo>
                    <a:pt x="321469" y="1157287"/>
                  </a:lnTo>
                  <a:lnTo>
                    <a:pt x="116681" y="1183481"/>
                  </a:lnTo>
                  <a:lnTo>
                    <a:pt x="116681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5">
              <a:extLst>
                <a:ext uri="{FF2B5EF4-FFF2-40B4-BE49-F238E27FC236}">
                  <a16:creationId xmlns:a16="http://schemas.microsoft.com/office/drawing/2014/main" id="{B09FF1AB-0398-4321-88CD-9EB98F2F316D}"/>
                </a:ext>
              </a:extLst>
            </p:cNvPr>
            <p:cNvSpPr/>
            <p:nvPr/>
          </p:nvSpPr>
          <p:spPr>
            <a:xfrm>
              <a:off x="6161089" y="3924301"/>
              <a:ext cx="1260475" cy="855663"/>
            </a:xfrm>
            <a:custGeom>
              <a:avLst/>
              <a:gdLst>
                <a:gd name="connsiteX0" fmla="*/ 421481 w 1262062"/>
                <a:gd name="connsiteY0" fmla="*/ 233363 h 854869"/>
                <a:gd name="connsiteX1" fmla="*/ 290512 w 1262062"/>
                <a:gd name="connsiteY1" fmla="*/ 259556 h 854869"/>
                <a:gd name="connsiteX2" fmla="*/ 114300 w 1262062"/>
                <a:gd name="connsiteY2" fmla="*/ 300038 h 854869"/>
                <a:gd name="connsiteX3" fmla="*/ 47625 w 1262062"/>
                <a:gd name="connsiteY3" fmla="*/ 319088 h 854869"/>
                <a:gd name="connsiteX4" fmla="*/ 0 w 1262062"/>
                <a:gd name="connsiteY4" fmla="*/ 157163 h 854869"/>
                <a:gd name="connsiteX5" fmla="*/ 102394 w 1262062"/>
                <a:gd name="connsiteY5" fmla="*/ 145256 h 854869"/>
                <a:gd name="connsiteX6" fmla="*/ 200025 w 1262062"/>
                <a:gd name="connsiteY6" fmla="*/ 133350 h 854869"/>
                <a:gd name="connsiteX7" fmla="*/ 302419 w 1262062"/>
                <a:gd name="connsiteY7" fmla="*/ 119063 h 854869"/>
                <a:gd name="connsiteX8" fmla="*/ 400050 w 1262062"/>
                <a:gd name="connsiteY8" fmla="*/ 104775 h 854869"/>
                <a:gd name="connsiteX9" fmla="*/ 628650 w 1262062"/>
                <a:gd name="connsiteY9" fmla="*/ 78581 h 854869"/>
                <a:gd name="connsiteX10" fmla="*/ 700087 w 1262062"/>
                <a:gd name="connsiteY10" fmla="*/ 71438 h 854869"/>
                <a:gd name="connsiteX11" fmla="*/ 769144 w 1262062"/>
                <a:gd name="connsiteY11" fmla="*/ 61913 h 854869"/>
                <a:gd name="connsiteX12" fmla="*/ 852487 w 1262062"/>
                <a:gd name="connsiteY12" fmla="*/ 42863 h 854869"/>
                <a:gd name="connsiteX13" fmla="*/ 923925 w 1262062"/>
                <a:gd name="connsiteY13" fmla="*/ 23813 h 854869"/>
                <a:gd name="connsiteX14" fmla="*/ 988219 w 1262062"/>
                <a:gd name="connsiteY14" fmla="*/ 0 h 854869"/>
                <a:gd name="connsiteX15" fmla="*/ 1004887 w 1262062"/>
                <a:gd name="connsiteY15" fmla="*/ 0 h 854869"/>
                <a:gd name="connsiteX16" fmla="*/ 1059656 w 1262062"/>
                <a:gd name="connsiteY16" fmla="*/ 16669 h 854869"/>
                <a:gd name="connsiteX17" fmla="*/ 1116806 w 1262062"/>
                <a:gd name="connsiteY17" fmla="*/ 45244 h 854869"/>
                <a:gd name="connsiteX18" fmla="*/ 1157287 w 1262062"/>
                <a:gd name="connsiteY18" fmla="*/ 71438 h 854869"/>
                <a:gd name="connsiteX19" fmla="*/ 1197769 w 1262062"/>
                <a:gd name="connsiteY19" fmla="*/ 102394 h 854869"/>
                <a:gd name="connsiteX20" fmla="*/ 1228725 w 1262062"/>
                <a:gd name="connsiteY20" fmla="*/ 135731 h 854869"/>
                <a:gd name="connsiteX21" fmla="*/ 1245394 w 1262062"/>
                <a:gd name="connsiteY21" fmla="*/ 161925 h 854869"/>
                <a:gd name="connsiteX22" fmla="*/ 1259681 w 1262062"/>
                <a:gd name="connsiteY22" fmla="*/ 197644 h 854869"/>
                <a:gd name="connsiteX23" fmla="*/ 1262062 w 1262062"/>
                <a:gd name="connsiteY23" fmla="*/ 223838 h 854869"/>
                <a:gd name="connsiteX24" fmla="*/ 1257300 w 1262062"/>
                <a:gd name="connsiteY24" fmla="*/ 247650 h 854869"/>
                <a:gd name="connsiteX25" fmla="*/ 1238250 w 1262062"/>
                <a:gd name="connsiteY25" fmla="*/ 276225 h 854869"/>
                <a:gd name="connsiteX26" fmla="*/ 1223962 w 1262062"/>
                <a:gd name="connsiteY26" fmla="*/ 288131 h 854869"/>
                <a:gd name="connsiteX27" fmla="*/ 1204912 w 1262062"/>
                <a:gd name="connsiteY27" fmla="*/ 338138 h 854869"/>
                <a:gd name="connsiteX28" fmla="*/ 1171575 w 1262062"/>
                <a:gd name="connsiteY28" fmla="*/ 454819 h 854869"/>
                <a:gd name="connsiteX29" fmla="*/ 1131094 w 1262062"/>
                <a:gd name="connsiteY29" fmla="*/ 588169 h 854869"/>
                <a:gd name="connsiteX30" fmla="*/ 1097756 w 1262062"/>
                <a:gd name="connsiteY30" fmla="*/ 707231 h 854869"/>
                <a:gd name="connsiteX31" fmla="*/ 1085850 w 1262062"/>
                <a:gd name="connsiteY31" fmla="*/ 738188 h 854869"/>
                <a:gd name="connsiteX32" fmla="*/ 1050131 w 1262062"/>
                <a:gd name="connsiteY32" fmla="*/ 783431 h 854869"/>
                <a:gd name="connsiteX33" fmla="*/ 1009650 w 1262062"/>
                <a:gd name="connsiteY33" fmla="*/ 821531 h 854869"/>
                <a:gd name="connsiteX34" fmla="*/ 976312 w 1262062"/>
                <a:gd name="connsiteY34" fmla="*/ 847725 h 854869"/>
                <a:gd name="connsiteX35" fmla="*/ 952500 w 1262062"/>
                <a:gd name="connsiteY35" fmla="*/ 854869 h 854869"/>
                <a:gd name="connsiteX36" fmla="*/ 938212 w 1262062"/>
                <a:gd name="connsiteY36" fmla="*/ 854869 h 854869"/>
                <a:gd name="connsiteX37" fmla="*/ 926306 w 1262062"/>
                <a:gd name="connsiteY37" fmla="*/ 847725 h 854869"/>
                <a:gd name="connsiteX38" fmla="*/ 914400 w 1262062"/>
                <a:gd name="connsiteY38" fmla="*/ 823913 h 854869"/>
                <a:gd name="connsiteX39" fmla="*/ 907256 w 1262062"/>
                <a:gd name="connsiteY39" fmla="*/ 795338 h 854869"/>
                <a:gd name="connsiteX40" fmla="*/ 912019 w 1262062"/>
                <a:gd name="connsiteY40" fmla="*/ 583406 h 854869"/>
                <a:gd name="connsiteX41" fmla="*/ 923925 w 1262062"/>
                <a:gd name="connsiteY41" fmla="*/ 490538 h 854869"/>
                <a:gd name="connsiteX42" fmla="*/ 933450 w 1262062"/>
                <a:gd name="connsiteY42" fmla="*/ 309563 h 854869"/>
                <a:gd name="connsiteX43" fmla="*/ 933450 w 1262062"/>
                <a:gd name="connsiteY43" fmla="*/ 228600 h 854869"/>
                <a:gd name="connsiteX44" fmla="*/ 928687 w 1262062"/>
                <a:gd name="connsiteY44" fmla="*/ 197644 h 854869"/>
                <a:gd name="connsiteX45" fmla="*/ 919162 w 1262062"/>
                <a:gd name="connsiteY45" fmla="*/ 180975 h 854869"/>
                <a:gd name="connsiteX46" fmla="*/ 900112 w 1262062"/>
                <a:gd name="connsiteY46" fmla="*/ 173831 h 854869"/>
                <a:gd name="connsiteX47" fmla="*/ 864394 w 1262062"/>
                <a:gd name="connsiteY47" fmla="*/ 169069 h 854869"/>
                <a:gd name="connsiteX48" fmla="*/ 757237 w 1262062"/>
                <a:gd name="connsiteY48" fmla="*/ 183356 h 854869"/>
                <a:gd name="connsiteX49" fmla="*/ 531019 w 1262062"/>
                <a:gd name="connsiteY49" fmla="*/ 214313 h 854869"/>
                <a:gd name="connsiteX50" fmla="*/ 421481 w 1262062"/>
                <a:gd name="connsiteY50" fmla="*/ 233363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62062" h="854869">
                  <a:moveTo>
                    <a:pt x="421481" y="233363"/>
                  </a:moveTo>
                  <a:lnTo>
                    <a:pt x="290512" y="259556"/>
                  </a:lnTo>
                  <a:lnTo>
                    <a:pt x="114300" y="300038"/>
                  </a:lnTo>
                  <a:lnTo>
                    <a:pt x="47625" y="319088"/>
                  </a:lnTo>
                  <a:lnTo>
                    <a:pt x="0" y="157163"/>
                  </a:lnTo>
                  <a:lnTo>
                    <a:pt x="102394" y="145256"/>
                  </a:lnTo>
                  <a:lnTo>
                    <a:pt x="200025" y="133350"/>
                  </a:lnTo>
                  <a:lnTo>
                    <a:pt x="302419" y="119063"/>
                  </a:lnTo>
                  <a:lnTo>
                    <a:pt x="400050" y="104775"/>
                  </a:lnTo>
                  <a:lnTo>
                    <a:pt x="628650" y="78581"/>
                  </a:lnTo>
                  <a:lnTo>
                    <a:pt x="700087" y="71438"/>
                  </a:lnTo>
                  <a:lnTo>
                    <a:pt x="769144" y="61913"/>
                  </a:lnTo>
                  <a:lnTo>
                    <a:pt x="852487" y="42863"/>
                  </a:lnTo>
                  <a:lnTo>
                    <a:pt x="923925" y="23813"/>
                  </a:lnTo>
                  <a:lnTo>
                    <a:pt x="988219" y="0"/>
                  </a:lnTo>
                  <a:lnTo>
                    <a:pt x="1004887" y="0"/>
                  </a:lnTo>
                  <a:lnTo>
                    <a:pt x="1059656" y="16669"/>
                  </a:lnTo>
                  <a:lnTo>
                    <a:pt x="1116806" y="45244"/>
                  </a:lnTo>
                  <a:lnTo>
                    <a:pt x="1157287" y="71438"/>
                  </a:lnTo>
                  <a:lnTo>
                    <a:pt x="1197769" y="102394"/>
                  </a:lnTo>
                  <a:lnTo>
                    <a:pt x="1228725" y="135731"/>
                  </a:lnTo>
                  <a:lnTo>
                    <a:pt x="1245394" y="161925"/>
                  </a:lnTo>
                  <a:lnTo>
                    <a:pt x="1259681" y="197644"/>
                  </a:lnTo>
                  <a:lnTo>
                    <a:pt x="1262062" y="223838"/>
                  </a:lnTo>
                  <a:lnTo>
                    <a:pt x="1257300" y="247650"/>
                  </a:lnTo>
                  <a:lnTo>
                    <a:pt x="1238250" y="276225"/>
                  </a:lnTo>
                  <a:lnTo>
                    <a:pt x="1223962" y="288131"/>
                  </a:lnTo>
                  <a:lnTo>
                    <a:pt x="1204912" y="338138"/>
                  </a:lnTo>
                  <a:lnTo>
                    <a:pt x="1171575" y="454819"/>
                  </a:lnTo>
                  <a:lnTo>
                    <a:pt x="1131094" y="588169"/>
                  </a:lnTo>
                  <a:lnTo>
                    <a:pt x="1097756" y="707231"/>
                  </a:lnTo>
                  <a:lnTo>
                    <a:pt x="1085850" y="738188"/>
                  </a:lnTo>
                  <a:lnTo>
                    <a:pt x="1050131" y="783431"/>
                  </a:lnTo>
                  <a:lnTo>
                    <a:pt x="1009650" y="821531"/>
                  </a:lnTo>
                  <a:lnTo>
                    <a:pt x="976312" y="847725"/>
                  </a:lnTo>
                  <a:lnTo>
                    <a:pt x="952500" y="854869"/>
                  </a:lnTo>
                  <a:lnTo>
                    <a:pt x="938212" y="854869"/>
                  </a:lnTo>
                  <a:lnTo>
                    <a:pt x="926306" y="847725"/>
                  </a:lnTo>
                  <a:lnTo>
                    <a:pt x="914400" y="823913"/>
                  </a:lnTo>
                  <a:lnTo>
                    <a:pt x="907256" y="795338"/>
                  </a:lnTo>
                  <a:lnTo>
                    <a:pt x="912019" y="583406"/>
                  </a:lnTo>
                  <a:lnTo>
                    <a:pt x="923925" y="490538"/>
                  </a:lnTo>
                  <a:lnTo>
                    <a:pt x="933450" y="309563"/>
                  </a:lnTo>
                  <a:lnTo>
                    <a:pt x="933450" y="228600"/>
                  </a:lnTo>
                  <a:lnTo>
                    <a:pt x="928687" y="197644"/>
                  </a:lnTo>
                  <a:lnTo>
                    <a:pt x="919162" y="180975"/>
                  </a:lnTo>
                  <a:lnTo>
                    <a:pt x="900112" y="173831"/>
                  </a:lnTo>
                  <a:lnTo>
                    <a:pt x="864394" y="169069"/>
                  </a:lnTo>
                  <a:lnTo>
                    <a:pt x="757237" y="183356"/>
                  </a:lnTo>
                  <a:lnTo>
                    <a:pt x="531019" y="214313"/>
                  </a:lnTo>
                  <a:lnTo>
                    <a:pt x="42148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6">
              <a:extLst>
                <a:ext uri="{FF2B5EF4-FFF2-40B4-BE49-F238E27FC236}">
                  <a16:creationId xmlns:a16="http://schemas.microsoft.com/office/drawing/2014/main" id="{45973F19-CE1A-4F56-94A2-F0242C47A4DA}"/>
                </a:ext>
              </a:extLst>
            </p:cNvPr>
            <p:cNvSpPr/>
            <p:nvPr/>
          </p:nvSpPr>
          <p:spPr>
            <a:xfrm>
              <a:off x="6253163" y="4522789"/>
              <a:ext cx="857250" cy="230187"/>
            </a:xfrm>
            <a:custGeom>
              <a:avLst/>
              <a:gdLst>
                <a:gd name="connsiteX0" fmla="*/ 431006 w 857250"/>
                <a:gd name="connsiteY0" fmla="*/ 35719 h 230981"/>
                <a:gd name="connsiteX1" fmla="*/ 326231 w 857250"/>
                <a:gd name="connsiteY1" fmla="*/ 47625 h 230981"/>
                <a:gd name="connsiteX2" fmla="*/ 219075 w 857250"/>
                <a:gd name="connsiteY2" fmla="*/ 64294 h 230981"/>
                <a:gd name="connsiteX3" fmla="*/ 0 w 857250"/>
                <a:gd name="connsiteY3" fmla="*/ 100012 h 230981"/>
                <a:gd name="connsiteX4" fmla="*/ 33337 w 857250"/>
                <a:gd name="connsiteY4" fmla="*/ 230981 h 230981"/>
                <a:gd name="connsiteX5" fmla="*/ 259556 w 857250"/>
                <a:gd name="connsiteY5" fmla="*/ 204787 h 230981"/>
                <a:gd name="connsiteX6" fmla="*/ 454818 w 857250"/>
                <a:gd name="connsiteY6" fmla="*/ 180975 h 230981"/>
                <a:gd name="connsiteX7" fmla="*/ 661987 w 857250"/>
                <a:gd name="connsiteY7" fmla="*/ 157162 h 230981"/>
                <a:gd name="connsiteX8" fmla="*/ 711993 w 857250"/>
                <a:gd name="connsiteY8" fmla="*/ 159544 h 230981"/>
                <a:gd name="connsiteX9" fmla="*/ 757237 w 857250"/>
                <a:gd name="connsiteY9" fmla="*/ 169069 h 230981"/>
                <a:gd name="connsiteX10" fmla="*/ 800100 w 857250"/>
                <a:gd name="connsiteY10" fmla="*/ 188119 h 230981"/>
                <a:gd name="connsiteX11" fmla="*/ 857250 w 857250"/>
                <a:gd name="connsiteY11" fmla="*/ 211931 h 230981"/>
                <a:gd name="connsiteX12" fmla="*/ 857250 w 857250"/>
                <a:gd name="connsiteY12" fmla="*/ 0 h 230981"/>
                <a:gd name="connsiteX13" fmla="*/ 754856 w 857250"/>
                <a:gd name="connsiteY13" fmla="*/ 4762 h 230981"/>
                <a:gd name="connsiteX14" fmla="*/ 638175 w 857250"/>
                <a:gd name="connsiteY14" fmla="*/ 11906 h 230981"/>
                <a:gd name="connsiteX15" fmla="*/ 431006 w 857250"/>
                <a:gd name="connsiteY15" fmla="*/ 35719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0" h="230981">
                  <a:moveTo>
                    <a:pt x="431006" y="35719"/>
                  </a:moveTo>
                  <a:lnTo>
                    <a:pt x="326231" y="47625"/>
                  </a:lnTo>
                  <a:lnTo>
                    <a:pt x="219075" y="64294"/>
                  </a:lnTo>
                  <a:lnTo>
                    <a:pt x="0" y="100012"/>
                  </a:lnTo>
                  <a:lnTo>
                    <a:pt x="33337" y="230981"/>
                  </a:lnTo>
                  <a:lnTo>
                    <a:pt x="259556" y="204787"/>
                  </a:lnTo>
                  <a:lnTo>
                    <a:pt x="454818" y="180975"/>
                  </a:lnTo>
                  <a:lnTo>
                    <a:pt x="661987" y="157162"/>
                  </a:lnTo>
                  <a:lnTo>
                    <a:pt x="711993" y="159544"/>
                  </a:lnTo>
                  <a:lnTo>
                    <a:pt x="757237" y="169069"/>
                  </a:lnTo>
                  <a:lnTo>
                    <a:pt x="800100" y="188119"/>
                  </a:lnTo>
                  <a:lnTo>
                    <a:pt x="857250" y="211931"/>
                  </a:lnTo>
                  <a:lnTo>
                    <a:pt x="857250" y="0"/>
                  </a:lnTo>
                  <a:lnTo>
                    <a:pt x="754856" y="4762"/>
                  </a:lnTo>
                  <a:lnTo>
                    <a:pt x="638175" y="11906"/>
                  </a:lnTo>
                  <a:lnTo>
                    <a:pt x="431006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8">
              <a:extLst>
                <a:ext uri="{FF2B5EF4-FFF2-40B4-BE49-F238E27FC236}">
                  <a16:creationId xmlns:a16="http://schemas.microsoft.com/office/drawing/2014/main" id="{D3E17C1F-6B45-4450-A518-381E7FE07530}"/>
                </a:ext>
              </a:extLst>
            </p:cNvPr>
            <p:cNvSpPr/>
            <p:nvPr/>
          </p:nvSpPr>
          <p:spPr>
            <a:xfrm>
              <a:off x="3722689" y="3319464"/>
              <a:ext cx="1285875" cy="1404937"/>
            </a:xfrm>
            <a:custGeom>
              <a:avLst/>
              <a:gdLst>
                <a:gd name="connsiteX0" fmla="*/ 785812 w 1285875"/>
                <a:gd name="connsiteY0" fmla="*/ 497681 h 1404937"/>
                <a:gd name="connsiteX1" fmla="*/ 833437 w 1285875"/>
                <a:gd name="connsiteY1" fmla="*/ 357187 h 1404937"/>
                <a:gd name="connsiteX2" fmla="*/ 847725 w 1285875"/>
                <a:gd name="connsiteY2" fmla="*/ 309562 h 1404937"/>
                <a:gd name="connsiteX3" fmla="*/ 847725 w 1285875"/>
                <a:gd name="connsiteY3" fmla="*/ 292893 h 1404937"/>
                <a:gd name="connsiteX4" fmla="*/ 840581 w 1285875"/>
                <a:gd name="connsiteY4" fmla="*/ 276225 h 1404937"/>
                <a:gd name="connsiteX5" fmla="*/ 833437 w 1285875"/>
                <a:gd name="connsiteY5" fmla="*/ 264318 h 1404937"/>
                <a:gd name="connsiteX6" fmla="*/ 826294 w 1285875"/>
                <a:gd name="connsiteY6" fmla="*/ 259556 h 1404937"/>
                <a:gd name="connsiteX7" fmla="*/ 807244 w 1285875"/>
                <a:gd name="connsiteY7" fmla="*/ 250031 h 1404937"/>
                <a:gd name="connsiteX8" fmla="*/ 783431 w 1285875"/>
                <a:gd name="connsiteY8" fmla="*/ 252412 h 1404937"/>
                <a:gd name="connsiteX9" fmla="*/ 750094 w 1285875"/>
                <a:gd name="connsiteY9" fmla="*/ 261937 h 1404937"/>
                <a:gd name="connsiteX10" fmla="*/ 671512 w 1285875"/>
                <a:gd name="connsiteY10" fmla="*/ 300037 h 1404937"/>
                <a:gd name="connsiteX11" fmla="*/ 571500 w 1285875"/>
                <a:gd name="connsiteY11" fmla="*/ 352425 h 1404937"/>
                <a:gd name="connsiteX12" fmla="*/ 483394 w 1285875"/>
                <a:gd name="connsiteY12" fmla="*/ 407193 h 1404937"/>
                <a:gd name="connsiteX13" fmla="*/ 404812 w 1285875"/>
                <a:gd name="connsiteY13" fmla="*/ 459581 h 1404937"/>
                <a:gd name="connsiteX14" fmla="*/ 330994 w 1285875"/>
                <a:gd name="connsiteY14" fmla="*/ 521493 h 1404937"/>
                <a:gd name="connsiteX15" fmla="*/ 309562 w 1285875"/>
                <a:gd name="connsiteY15" fmla="*/ 535781 h 1404937"/>
                <a:gd name="connsiteX16" fmla="*/ 290512 w 1285875"/>
                <a:gd name="connsiteY16" fmla="*/ 535781 h 1404937"/>
                <a:gd name="connsiteX17" fmla="*/ 259556 w 1285875"/>
                <a:gd name="connsiteY17" fmla="*/ 528637 h 1404937"/>
                <a:gd name="connsiteX18" fmla="*/ 216694 w 1285875"/>
                <a:gd name="connsiteY18" fmla="*/ 507206 h 1404937"/>
                <a:gd name="connsiteX19" fmla="*/ 176212 w 1285875"/>
                <a:gd name="connsiteY19" fmla="*/ 481012 h 1404937"/>
                <a:gd name="connsiteX20" fmla="*/ 121444 w 1285875"/>
                <a:gd name="connsiteY20" fmla="*/ 433387 h 1404937"/>
                <a:gd name="connsiteX21" fmla="*/ 69056 w 1285875"/>
                <a:gd name="connsiteY21" fmla="*/ 378618 h 1404937"/>
                <a:gd name="connsiteX22" fmla="*/ 35719 w 1285875"/>
                <a:gd name="connsiteY22" fmla="*/ 338137 h 1404937"/>
                <a:gd name="connsiteX23" fmla="*/ 11906 w 1285875"/>
                <a:gd name="connsiteY23" fmla="*/ 290512 h 1404937"/>
                <a:gd name="connsiteX24" fmla="*/ 0 w 1285875"/>
                <a:gd name="connsiteY24" fmla="*/ 245268 h 1404937"/>
                <a:gd name="connsiteX25" fmla="*/ 2381 w 1285875"/>
                <a:gd name="connsiteY25" fmla="*/ 221456 h 1404937"/>
                <a:gd name="connsiteX26" fmla="*/ 4762 w 1285875"/>
                <a:gd name="connsiteY26" fmla="*/ 202406 h 1404937"/>
                <a:gd name="connsiteX27" fmla="*/ 16669 w 1285875"/>
                <a:gd name="connsiteY27" fmla="*/ 180975 h 1404937"/>
                <a:gd name="connsiteX28" fmla="*/ 26194 w 1285875"/>
                <a:gd name="connsiteY28" fmla="*/ 173831 h 1404937"/>
                <a:gd name="connsiteX29" fmla="*/ 42862 w 1285875"/>
                <a:gd name="connsiteY29" fmla="*/ 173831 h 1404937"/>
                <a:gd name="connsiteX30" fmla="*/ 64294 w 1285875"/>
                <a:gd name="connsiteY30" fmla="*/ 190500 h 1404937"/>
                <a:gd name="connsiteX31" fmla="*/ 95250 w 1285875"/>
                <a:gd name="connsiteY31" fmla="*/ 233362 h 1404937"/>
                <a:gd name="connsiteX32" fmla="*/ 109537 w 1285875"/>
                <a:gd name="connsiteY32" fmla="*/ 257175 h 1404937"/>
                <a:gd name="connsiteX33" fmla="*/ 121444 w 1285875"/>
                <a:gd name="connsiteY33" fmla="*/ 269081 h 1404937"/>
                <a:gd name="connsiteX34" fmla="*/ 142875 w 1285875"/>
                <a:gd name="connsiteY34" fmla="*/ 276225 h 1404937"/>
                <a:gd name="connsiteX35" fmla="*/ 197644 w 1285875"/>
                <a:gd name="connsiteY35" fmla="*/ 283368 h 1404937"/>
                <a:gd name="connsiteX36" fmla="*/ 233362 w 1285875"/>
                <a:gd name="connsiteY36" fmla="*/ 283368 h 1404937"/>
                <a:gd name="connsiteX37" fmla="*/ 271462 w 1285875"/>
                <a:gd name="connsiteY37" fmla="*/ 278606 h 1404937"/>
                <a:gd name="connsiteX38" fmla="*/ 333375 w 1285875"/>
                <a:gd name="connsiteY38" fmla="*/ 261937 h 1404937"/>
                <a:gd name="connsiteX39" fmla="*/ 404812 w 1285875"/>
                <a:gd name="connsiteY39" fmla="*/ 233362 h 1404937"/>
                <a:gd name="connsiteX40" fmla="*/ 559594 w 1285875"/>
                <a:gd name="connsiteY40" fmla="*/ 166687 h 1404937"/>
                <a:gd name="connsiteX41" fmla="*/ 692944 w 1285875"/>
                <a:gd name="connsiteY41" fmla="*/ 107156 h 1404937"/>
                <a:gd name="connsiteX42" fmla="*/ 790575 w 1285875"/>
                <a:gd name="connsiteY42" fmla="*/ 59531 h 1404937"/>
                <a:gd name="connsiteX43" fmla="*/ 842962 w 1285875"/>
                <a:gd name="connsiteY43" fmla="*/ 26193 h 1404937"/>
                <a:gd name="connsiteX44" fmla="*/ 885825 w 1285875"/>
                <a:gd name="connsiteY44" fmla="*/ 0 h 1404937"/>
                <a:gd name="connsiteX45" fmla="*/ 909637 w 1285875"/>
                <a:gd name="connsiteY45" fmla="*/ 2381 h 1404937"/>
                <a:gd name="connsiteX46" fmla="*/ 962025 w 1285875"/>
                <a:gd name="connsiteY46" fmla="*/ 16668 h 1404937"/>
                <a:gd name="connsiteX47" fmla="*/ 1021556 w 1285875"/>
                <a:gd name="connsiteY47" fmla="*/ 45243 h 1404937"/>
                <a:gd name="connsiteX48" fmla="*/ 1090612 w 1285875"/>
                <a:gd name="connsiteY48" fmla="*/ 90487 h 1404937"/>
                <a:gd name="connsiteX49" fmla="*/ 1188244 w 1285875"/>
                <a:gd name="connsiteY49" fmla="*/ 161925 h 1404937"/>
                <a:gd name="connsiteX50" fmla="*/ 1221581 w 1285875"/>
                <a:gd name="connsiteY50" fmla="*/ 190500 h 1404937"/>
                <a:gd name="connsiteX51" fmla="*/ 1240631 w 1285875"/>
                <a:gd name="connsiteY51" fmla="*/ 209550 h 1404937"/>
                <a:gd name="connsiteX52" fmla="*/ 1245394 w 1285875"/>
                <a:gd name="connsiteY52" fmla="*/ 221456 h 1404937"/>
                <a:gd name="connsiteX53" fmla="*/ 1245394 w 1285875"/>
                <a:gd name="connsiteY53" fmla="*/ 233362 h 1404937"/>
                <a:gd name="connsiteX54" fmla="*/ 1238250 w 1285875"/>
                <a:gd name="connsiteY54" fmla="*/ 247650 h 1404937"/>
                <a:gd name="connsiteX55" fmla="*/ 1214437 w 1285875"/>
                <a:gd name="connsiteY55" fmla="*/ 271462 h 1404937"/>
                <a:gd name="connsiteX56" fmla="*/ 1183481 w 1285875"/>
                <a:gd name="connsiteY56" fmla="*/ 290512 h 1404937"/>
                <a:gd name="connsiteX57" fmla="*/ 1152525 w 1285875"/>
                <a:gd name="connsiteY57" fmla="*/ 319087 h 1404937"/>
                <a:gd name="connsiteX58" fmla="*/ 1078706 w 1285875"/>
                <a:gd name="connsiteY58" fmla="*/ 402431 h 1404937"/>
                <a:gd name="connsiteX59" fmla="*/ 966787 w 1285875"/>
                <a:gd name="connsiteY59" fmla="*/ 557212 h 1404937"/>
                <a:gd name="connsiteX60" fmla="*/ 873919 w 1285875"/>
                <a:gd name="connsiteY60" fmla="*/ 695325 h 1404937"/>
                <a:gd name="connsiteX61" fmla="*/ 835819 w 1285875"/>
                <a:gd name="connsiteY61" fmla="*/ 750093 h 1404937"/>
                <a:gd name="connsiteX62" fmla="*/ 819150 w 1285875"/>
                <a:gd name="connsiteY62" fmla="*/ 778668 h 1404937"/>
                <a:gd name="connsiteX63" fmla="*/ 809625 w 1285875"/>
                <a:gd name="connsiteY63" fmla="*/ 809625 h 1404937"/>
                <a:gd name="connsiteX64" fmla="*/ 809625 w 1285875"/>
                <a:gd name="connsiteY64" fmla="*/ 835818 h 1404937"/>
                <a:gd name="connsiteX65" fmla="*/ 821531 w 1285875"/>
                <a:gd name="connsiteY65" fmla="*/ 864393 h 1404937"/>
                <a:gd name="connsiteX66" fmla="*/ 847725 w 1285875"/>
                <a:gd name="connsiteY66" fmla="*/ 892968 h 1404937"/>
                <a:gd name="connsiteX67" fmla="*/ 871537 w 1285875"/>
                <a:gd name="connsiteY67" fmla="*/ 912018 h 1404937"/>
                <a:gd name="connsiteX68" fmla="*/ 952500 w 1285875"/>
                <a:gd name="connsiteY68" fmla="*/ 964406 h 1404937"/>
                <a:gd name="connsiteX69" fmla="*/ 1033462 w 1285875"/>
                <a:gd name="connsiteY69" fmla="*/ 1023937 h 1404937"/>
                <a:gd name="connsiteX70" fmla="*/ 1123950 w 1285875"/>
                <a:gd name="connsiteY70" fmla="*/ 1097756 h 1404937"/>
                <a:gd name="connsiteX71" fmla="*/ 1185862 w 1285875"/>
                <a:gd name="connsiteY71" fmla="*/ 1157287 h 1404937"/>
                <a:gd name="connsiteX72" fmla="*/ 1240631 w 1285875"/>
                <a:gd name="connsiteY72" fmla="*/ 1226343 h 1404937"/>
                <a:gd name="connsiteX73" fmla="*/ 1269206 w 1285875"/>
                <a:gd name="connsiteY73" fmla="*/ 1281112 h 1404937"/>
                <a:gd name="connsiteX74" fmla="*/ 1283494 w 1285875"/>
                <a:gd name="connsiteY74" fmla="*/ 1326356 h 1404937"/>
                <a:gd name="connsiteX75" fmla="*/ 1285875 w 1285875"/>
                <a:gd name="connsiteY75" fmla="*/ 1350168 h 1404937"/>
                <a:gd name="connsiteX76" fmla="*/ 1278731 w 1285875"/>
                <a:gd name="connsiteY76" fmla="*/ 1378743 h 1404937"/>
                <a:gd name="connsiteX77" fmla="*/ 1266825 w 1285875"/>
                <a:gd name="connsiteY77" fmla="*/ 1390650 h 1404937"/>
                <a:gd name="connsiteX78" fmla="*/ 1252537 w 1285875"/>
                <a:gd name="connsiteY78" fmla="*/ 1397793 h 1404937"/>
                <a:gd name="connsiteX79" fmla="*/ 1212056 w 1285875"/>
                <a:gd name="connsiteY79" fmla="*/ 1404937 h 1404937"/>
                <a:gd name="connsiteX80" fmla="*/ 871537 w 1285875"/>
                <a:gd name="connsiteY80" fmla="*/ 1181100 h 1404937"/>
                <a:gd name="connsiteX81" fmla="*/ 845344 w 1285875"/>
                <a:gd name="connsiteY81" fmla="*/ 1116806 h 1404937"/>
                <a:gd name="connsiteX82" fmla="*/ 821531 w 1285875"/>
                <a:gd name="connsiteY82" fmla="*/ 1076325 h 1404937"/>
                <a:gd name="connsiteX83" fmla="*/ 785812 w 1285875"/>
                <a:gd name="connsiteY83" fmla="*/ 1023937 h 1404937"/>
                <a:gd name="connsiteX84" fmla="*/ 745331 w 1285875"/>
                <a:gd name="connsiteY84" fmla="*/ 971550 h 1404937"/>
                <a:gd name="connsiteX85" fmla="*/ 716756 w 1285875"/>
                <a:gd name="connsiteY85" fmla="*/ 940593 h 1404937"/>
                <a:gd name="connsiteX86" fmla="*/ 697706 w 1285875"/>
                <a:gd name="connsiteY86" fmla="*/ 926306 h 1404937"/>
                <a:gd name="connsiteX87" fmla="*/ 685800 w 1285875"/>
                <a:gd name="connsiteY87" fmla="*/ 912018 h 1404937"/>
                <a:gd name="connsiteX88" fmla="*/ 673894 w 1285875"/>
                <a:gd name="connsiteY88" fmla="*/ 897731 h 1404937"/>
                <a:gd name="connsiteX89" fmla="*/ 664369 w 1285875"/>
                <a:gd name="connsiteY89" fmla="*/ 869156 h 1404937"/>
                <a:gd name="connsiteX90" fmla="*/ 664369 w 1285875"/>
                <a:gd name="connsiteY90" fmla="*/ 847725 h 1404937"/>
                <a:gd name="connsiteX91" fmla="*/ 666750 w 1285875"/>
                <a:gd name="connsiteY91" fmla="*/ 826293 h 1404937"/>
                <a:gd name="connsiteX92" fmla="*/ 676275 w 1285875"/>
                <a:gd name="connsiteY92" fmla="*/ 800100 h 1404937"/>
                <a:gd name="connsiteX93" fmla="*/ 688181 w 1285875"/>
                <a:gd name="connsiteY93" fmla="*/ 785812 h 1404937"/>
                <a:gd name="connsiteX94" fmla="*/ 695325 w 1285875"/>
                <a:gd name="connsiteY94" fmla="*/ 769143 h 1404937"/>
                <a:gd name="connsiteX95" fmla="*/ 726281 w 1285875"/>
                <a:gd name="connsiteY95" fmla="*/ 676275 h 1404937"/>
                <a:gd name="connsiteX96" fmla="*/ 785812 w 1285875"/>
                <a:gd name="connsiteY96" fmla="*/ 497681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85875" h="1404937">
                  <a:moveTo>
                    <a:pt x="785812" y="497681"/>
                  </a:moveTo>
                  <a:lnTo>
                    <a:pt x="833437" y="357187"/>
                  </a:lnTo>
                  <a:lnTo>
                    <a:pt x="847725" y="309562"/>
                  </a:lnTo>
                  <a:lnTo>
                    <a:pt x="847725" y="292893"/>
                  </a:lnTo>
                  <a:lnTo>
                    <a:pt x="840581" y="276225"/>
                  </a:lnTo>
                  <a:lnTo>
                    <a:pt x="833437" y="264318"/>
                  </a:lnTo>
                  <a:lnTo>
                    <a:pt x="826294" y="259556"/>
                  </a:lnTo>
                  <a:lnTo>
                    <a:pt x="807244" y="250031"/>
                  </a:lnTo>
                  <a:lnTo>
                    <a:pt x="783431" y="252412"/>
                  </a:lnTo>
                  <a:lnTo>
                    <a:pt x="750094" y="261937"/>
                  </a:lnTo>
                  <a:lnTo>
                    <a:pt x="671512" y="300037"/>
                  </a:lnTo>
                  <a:lnTo>
                    <a:pt x="571500" y="352425"/>
                  </a:lnTo>
                  <a:lnTo>
                    <a:pt x="483394" y="407193"/>
                  </a:lnTo>
                  <a:lnTo>
                    <a:pt x="404812" y="459581"/>
                  </a:lnTo>
                  <a:lnTo>
                    <a:pt x="330994" y="521493"/>
                  </a:lnTo>
                  <a:lnTo>
                    <a:pt x="309562" y="535781"/>
                  </a:lnTo>
                  <a:lnTo>
                    <a:pt x="290512" y="535781"/>
                  </a:lnTo>
                  <a:lnTo>
                    <a:pt x="259556" y="528637"/>
                  </a:lnTo>
                  <a:lnTo>
                    <a:pt x="216694" y="507206"/>
                  </a:lnTo>
                  <a:lnTo>
                    <a:pt x="176212" y="481012"/>
                  </a:lnTo>
                  <a:lnTo>
                    <a:pt x="121444" y="433387"/>
                  </a:lnTo>
                  <a:lnTo>
                    <a:pt x="69056" y="378618"/>
                  </a:lnTo>
                  <a:lnTo>
                    <a:pt x="35719" y="338137"/>
                  </a:lnTo>
                  <a:lnTo>
                    <a:pt x="11906" y="290512"/>
                  </a:lnTo>
                  <a:lnTo>
                    <a:pt x="0" y="245268"/>
                  </a:lnTo>
                  <a:lnTo>
                    <a:pt x="2381" y="221456"/>
                  </a:lnTo>
                  <a:lnTo>
                    <a:pt x="4762" y="202406"/>
                  </a:lnTo>
                  <a:lnTo>
                    <a:pt x="16669" y="180975"/>
                  </a:lnTo>
                  <a:lnTo>
                    <a:pt x="26194" y="173831"/>
                  </a:lnTo>
                  <a:lnTo>
                    <a:pt x="42862" y="173831"/>
                  </a:lnTo>
                  <a:lnTo>
                    <a:pt x="64294" y="190500"/>
                  </a:lnTo>
                  <a:lnTo>
                    <a:pt x="95250" y="233362"/>
                  </a:lnTo>
                  <a:lnTo>
                    <a:pt x="109537" y="257175"/>
                  </a:lnTo>
                  <a:lnTo>
                    <a:pt x="121444" y="269081"/>
                  </a:lnTo>
                  <a:lnTo>
                    <a:pt x="142875" y="276225"/>
                  </a:lnTo>
                  <a:lnTo>
                    <a:pt x="197644" y="283368"/>
                  </a:lnTo>
                  <a:lnTo>
                    <a:pt x="233362" y="283368"/>
                  </a:lnTo>
                  <a:lnTo>
                    <a:pt x="271462" y="278606"/>
                  </a:lnTo>
                  <a:lnTo>
                    <a:pt x="333375" y="261937"/>
                  </a:lnTo>
                  <a:lnTo>
                    <a:pt x="404812" y="233362"/>
                  </a:lnTo>
                  <a:lnTo>
                    <a:pt x="559594" y="166687"/>
                  </a:lnTo>
                  <a:lnTo>
                    <a:pt x="692944" y="107156"/>
                  </a:lnTo>
                  <a:lnTo>
                    <a:pt x="790575" y="59531"/>
                  </a:lnTo>
                  <a:lnTo>
                    <a:pt x="842962" y="26193"/>
                  </a:lnTo>
                  <a:lnTo>
                    <a:pt x="885825" y="0"/>
                  </a:lnTo>
                  <a:lnTo>
                    <a:pt x="909637" y="2381"/>
                  </a:lnTo>
                  <a:lnTo>
                    <a:pt x="962025" y="16668"/>
                  </a:lnTo>
                  <a:lnTo>
                    <a:pt x="1021556" y="45243"/>
                  </a:lnTo>
                  <a:lnTo>
                    <a:pt x="1090612" y="90487"/>
                  </a:lnTo>
                  <a:lnTo>
                    <a:pt x="1188244" y="161925"/>
                  </a:lnTo>
                  <a:lnTo>
                    <a:pt x="1221581" y="190500"/>
                  </a:lnTo>
                  <a:lnTo>
                    <a:pt x="1240631" y="209550"/>
                  </a:lnTo>
                  <a:lnTo>
                    <a:pt x="1245394" y="221456"/>
                  </a:lnTo>
                  <a:lnTo>
                    <a:pt x="1245394" y="233362"/>
                  </a:lnTo>
                  <a:lnTo>
                    <a:pt x="1238250" y="247650"/>
                  </a:lnTo>
                  <a:lnTo>
                    <a:pt x="1214437" y="271462"/>
                  </a:lnTo>
                  <a:lnTo>
                    <a:pt x="1183481" y="290512"/>
                  </a:lnTo>
                  <a:lnTo>
                    <a:pt x="1152525" y="319087"/>
                  </a:lnTo>
                  <a:lnTo>
                    <a:pt x="1078706" y="402431"/>
                  </a:lnTo>
                  <a:lnTo>
                    <a:pt x="966787" y="557212"/>
                  </a:lnTo>
                  <a:lnTo>
                    <a:pt x="873919" y="695325"/>
                  </a:lnTo>
                  <a:lnTo>
                    <a:pt x="835819" y="750093"/>
                  </a:lnTo>
                  <a:lnTo>
                    <a:pt x="819150" y="778668"/>
                  </a:lnTo>
                  <a:lnTo>
                    <a:pt x="809625" y="809625"/>
                  </a:lnTo>
                  <a:lnTo>
                    <a:pt x="809625" y="835818"/>
                  </a:lnTo>
                  <a:lnTo>
                    <a:pt x="821531" y="864393"/>
                  </a:lnTo>
                  <a:lnTo>
                    <a:pt x="847725" y="892968"/>
                  </a:lnTo>
                  <a:lnTo>
                    <a:pt x="871537" y="912018"/>
                  </a:lnTo>
                  <a:lnTo>
                    <a:pt x="952500" y="964406"/>
                  </a:lnTo>
                  <a:lnTo>
                    <a:pt x="1033462" y="1023937"/>
                  </a:lnTo>
                  <a:lnTo>
                    <a:pt x="1123950" y="1097756"/>
                  </a:lnTo>
                  <a:lnTo>
                    <a:pt x="1185862" y="1157287"/>
                  </a:lnTo>
                  <a:lnTo>
                    <a:pt x="1240631" y="1226343"/>
                  </a:lnTo>
                  <a:lnTo>
                    <a:pt x="1269206" y="1281112"/>
                  </a:lnTo>
                  <a:lnTo>
                    <a:pt x="1283494" y="1326356"/>
                  </a:lnTo>
                  <a:lnTo>
                    <a:pt x="1285875" y="1350168"/>
                  </a:lnTo>
                  <a:lnTo>
                    <a:pt x="1278731" y="1378743"/>
                  </a:lnTo>
                  <a:lnTo>
                    <a:pt x="1266825" y="1390650"/>
                  </a:lnTo>
                  <a:lnTo>
                    <a:pt x="1252537" y="1397793"/>
                  </a:lnTo>
                  <a:lnTo>
                    <a:pt x="1212056" y="1404937"/>
                  </a:lnTo>
                  <a:lnTo>
                    <a:pt x="871537" y="1181100"/>
                  </a:lnTo>
                  <a:lnTo>
                    <a:pt x="845344" y="1116806"/>
                  </a:lnTo>
                  <a:lnTo>
                    <a:pt x="821531" y="1076325"/>
                  </a:lnTo>
                  <a:lnTo>
                    <a:pt x="785812" y="1023937"/>
                  </a:lnTo>
                  <a:lnTo>
                    <a:pt x="745331" y="971550"/>
                  </a:lnTo>
                  <a:lnTo>
                    <a:pt x="716756" y="940593"/>
                  </a:lnTo>
                  <a:lnTo>
                    <a:pt x="697706" y="926306"/>
                  </a:lnTo>
                  <a:lnTo>
                    <a:pt x="685800" y="912018"/>
                  </a:lnTo>
                  <a:lnTo>
                    <a:pt x="673894" y="897731"/>
                  </a:lnTo>
                  <a:lnTo>
                    <a:pt x="664369" y="869156"/>
                  </a:lnTo>
                  <a:lnTo>
                    <a:pt x="664369" y="847725"/>
                  </a:lnTo>
                  <a:lnTo>
                    <a:pt x="666750" y="826293"/>
                  </a:lnTo>
                  <a:lnTo>
                    <a:pt x="676275" y="800100"/>
                  </a:lnTo>
                  <a:lnTo>
                    <a:pt x="688181" y="785812"/>
                  </a:lnTo>
                  <a:lnTo>
                    <a:pt x="695325" y="769143"/>
                  </a:lnTo>
                  <a:lnTo>
                    <a:pt x="726281" y="676275"/>
                  </a:lnTo>
                  <a:lnTo>
                    <a:pt x="785812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9">
              <a:extLst>
                <a:ext uri="{FF2B5EF4-FFF2-40B4-BE49-F238E27FC236}">
                  <a16:creationId xmlns:a16="http://schemas.microsoft.com/office/drawing/2014/main" id="{0C9F6C2D-0470-4F76-9A30-048CE2AE1A6D}"/>
                </a:ext>
              </a:extLst>
            </p:cNvPr>
            <p:cNvSpPr/>
            <p:nvPr/>
          </p:nvSpPr>
          <p:spPr>
            <a:xfrm>
              <a:off x="3776663" y="4443414"/>
              <a:ext cx="1219200" cy="612775"/>
            </a:xfrm>
            <a:custGeom>
              <a:avLst/>
              <a:gdLst>
                <a:gd name="connsiteX0" fmla="*/ 526256 w 1219200"/>
                <a:gd name="connsiteY0" fmla="*/ 300037 h 611981"/>
                <a:gd name="connsiteX1" fmla="*/ 595312 w 1219200"/>
                <a:gd name="connsiteY1" fmla="*/ 254793 h 611981"/>
                <a:gd name="connsiteX2" fmla="*/ 659606 w 1219200"/>
                <a:gd name="connsiteY2" fmla="*/ 209550 h 611981"/>
                <a:gd name="connsiteX3" fmla="*/ 709612 w 1219200"/>
                <a:gd name="connsiteY3" fmla="*/ 173831 h 611981"/>
                <a:gd name="connsiteX4" fmla="*/ 757237 w 1219200"/>
                <a:gd name="connsiteY4" fmla="*/ 138112 h 611981"/>
                <a:gd name="connsiteX5" fmla="*/ 797718 w 1219200"/>
                <a:gd name="connsiteY5" fmla="*/ 97631 h 611981"/>
                <a:gd name="connsiteX6" fmla="*/ 812006 w 1219200"/>
                <a:gd name="connsiteY6" fmla="*/ 78581 h 611981"/>
                <a:gd name="connsiteX7" fmla="*/ 816768 w 1219200"/>
                <a:gd name="connsiteY7" fmla="*/ 61912 h 611981"/>
                <a:gd name="connsiteX8" fmla="*/ 814387 w 1219200"/>
                <a:gd name="connsiteY8" fmla="*/ 50006 h 611981"/>
                <a:gd name="connsiteX9" fmla="*/ 797718 w 1219200"/>
                <a:gd name="connsiteY9" fmla="*/ 0 h 611981"/>
                <a:gd name="connsiteX10" fmla="*/ 1219200 w 1219200"/>
                <a:gd name="connsiteY10" fmla="*/ 254793 h 611981"/>
                <a:gd name="connsiteX11" fmla="*/ 1197768 w 1219200"/>
                <a:gd name="connsiteY11" fmla="*/ 269081 h 611981"/>
                <a:gd name="connsiteX12" fmla="*/ 1171575 w 1219200"/>
                <a:gd name="connsiteY12" fmla="*/ 276225 h 611981"/>
                <a:gd name="connsiteX13" fmla="*/ 1152525 w 1219200"/>
                <a:gd name="connsiteY13" fmla="*/ 278606 h 611981"/>
                <a:gd name="connsiteX14" fmla="*/ 1090612 w 1219200"/>
                <a:gd name="connsiteY14" fmla="*/ 283368 h 611981"/>
                <a:gd name="connsiteX15" fmla="*/ 1026318 w 1219200"/>
                <a:gd name="connsiteY15" fmla="*/ 288131 h 611981"/>
                <a:gd name="connsiteX16" fmla="*/ 962025 w 1219200"/>
                <a:gd name="connsiteY16" fmla="*/ 297656 h 611981"/>
                <a:gd name="connsiteX17" fmla="*/ 876300 w 1219200"/>
                <a:gd name="connsiteY17" fmla="*/ 316706 h 611981"/>
                <a:gd name="connsiteX18" fmla="*/ 778668 w 1219200"/>
                <a:gd name="connsiteY18" fmla="*/ 345281 h 611981"/>
                <a:gd name="connsiteX19" fmla="*/ 652462 w 1219200"/>
                <a:gd name="connsiteY19" fmla="*/ 388143 h 611981"/>
                <a:gd name="connsiteX20" fmla="*/ 502443 w 1219200"/>
                <a:gd name="connsiteY20" fmla="*/ 440531 h 611981"/>
                <a:gd name="connsiteX21" fmla="*/ 388143 w 1219200"/>
                <a:gd name="connsiteY21" fmla="*/ 488156 h 611981"/>
                <a:gd name="connsiteX22" fmla="*/ 121443 w 1219200"/>
                <a:gd name="connsiteY22" fmla="*/ 611981 h 611981"/>
                <a:gd name="connsiteX23" fmla="*/ 0 w 1219200"/>
                <a:gd name="connsiteY23" fmla="*/ 571500 h 611981"/>
                <a:gd name="connsiteX24" fmla="*/ 2381 w 1219200"/>
                <a:gd name="connsiteY24" fmla="*/ 550068 h 611981"/>
                <a:gd name="connsiteX25" fmla="*/ 7143 w 1219200"/>
                <a:gd name="connsiteY25" fmla="*/ 535781 h 611981"/>
                <a:gd name="connsiteX26" fmla="*/ 19050 w 1219200"/>
                <a:gd name="connsiteY26" fmla="*/ 526256 h 611981"/>
                <a:gd name="connsiteX27" fmla="*/ 71437 w 1219200"/>
                <a:gd name="connsiteY27" fmla="*/ 507206 h 611981"/>
                <a:gd name="connsiteX28" fmla="*/ 197643 w 1219200"/>
                <a:gd name="connsiteY28" fmla="*/ 457200 h 611981"/>
                <a:gd name="connsiteX29" fmla="*/ 347662 w 1219200"/>
                <a:gd name="connsiteY29" fmla="*/ 392906 h 611981"/>
                <a:gd name="connsiteX30" fmla="*/ 526256 w 1219200"/>
                <a:gd name="connsiteY30" fmla="*/ 3000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9200" h="611981">
                  <a:moveTo>
                    <a:pt x="526256" y="300037"/>
                  </a:moveTo>
                  <a:lnTo>
                    <a:pt x="595312" y="254793"/>
                  </a:lnTo>
                  <a:lnTo>
                    <a:pt x="659606" y="209550"/>
                  </a:lnTo>
                  <a:lnTo>
                    <a:pt x="709612" y="173831"/>
                  </a:lnTo>
                  <a:lnTo>
                    <a:pt x="757237" y="138112"/>
                  </a:lnTo>
                  <a:lnTo>
                    <a:pt x="797718" y="97631"/>
                  </a:lnTo>
                  <a:lnTo>
                    <a:pt x="812006" y="78581"/>
                  </a:lnTo>
                  <a:lnTo>
                    <a:pt x="816768" y="61912"/>
                  </a:lnTo>
                  <a:lnTo>
                    <a:pt x="814387" y="50006"/>
                  </a:lnTo>
                  <a:lnTo>
                    <a:pt x="797718" y="0"/>
                  </a:lnTo>
                  <a:lnTo>
                    <a:pt x="1219200" y="254793"/>
                  </a:lnTo>
                  <a:lnTo>
                    <a:pt x="1197768" y="269081"/>
                  </a:lnTo>
                  <a:lnTo>
                    <a:pt x="1171575" y="276225"/>
                  </a:lnTo>
                  <a:lnTo>
                    <a:pt x="1152525" y="278606"/>
                  </a:lnTo>
                  <a:lnTo>
                    <a:pt x="1090612" y="283368"/>
                  </a:lnTo>
                  <a:lnTo>
                    <a:pt x="1026318" y="288131"/>
                  </a:lnTo>
                  <a:lnTo>
                    <a:pt x="962025" y="297656"/>
                  </a:lnTo>
                  <a:lnTo>
                    <a:pt x="876300" y="316706"/>
                  </a:lnTo>
                  <a:lnTo>
                    <a:pt x="778668" y="345281"/>
                  </a:lnTo>
                  <a:lnTo>
                    <a:pt x="652462" y="388143"/>
                  </a:lnTo>
                  <a:lnTo>
                    <a:pt x="502443" y="440531"/>
                  </a:lnTo>
                  <a:lnTo>
                    <a:pt x="388143" y="488156"/>
                  </a:lnTo>
                  <a:lnTo>
                    <a:pt x="121443" y="611981"/>
                  </a:lnTo>
                  <a:lnTo>
                    <a:pt x="0" y="571500"/>
                  </a:lnTo>
                  <a:lnTo>
                    <a:pt x="2381" y="550068"/>
                  </a:lnTo>
                  <a:lnTo>
                    <a:pt x="7143" y="535781"/>
                  </a:lnTo>
                  <a:lnTo>
                    <a:pt x="19050" y="526256"/>
                  </a:lnTo>
                  <a:lnTo>
                    <a:pt x="71437" y="507206"/>
                  </a:lnTo>
                  <a:lnTo>
                    <a:pt x="197643" y="457200"/>
                  </a:lnTo>
                  <a:lnTo>
                    <a:pt x="347662" y="392906"/>
                  </a:lnTo>
                  <a:lnTo>
                    <a:pt x="5262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0">
              <a:extLst>
                <a:ext uri="{FF2B5EF4-FFF2-40B4-BE49-F238E27FC236}">
                  <a16:creationId xmlns:a16="http://schemas.microsoft.com/office/drawing/2014/main" id="{6FF32202-E7EB-46F5-A225-718177C23A57}"/>
                </a:ext>
              </a:extLst>
            </p:cNvPr>
            <p:cNvSpPr/>
            <p:nvPr/>
          </p:nvSpPr>
          <p:spPr>
            <a:xfrm>
              <a:off x="3778250" y="4975226"/>
              <a:ext cx="4579938" cy="955675"/>
            </a:xfrm>
            <a:custGeom>
              <a:avLst/>
              <a:gdLst>
                <a:gd name="connsiteX0" fmla="*/ 1675778 w 4579464"/>
                <a:gd name="connsiteY0" fmla="*/ 261258 h 955455"/>
                <a:gd name="connsiteX1" fmla="*/ 1459308 w 4579464"/>
                <a:gd name="connsiteY1" fmla="*/ 209006 h 955455"/>
                <a:gd name="connsiteX2" fmla="*/ 1283892 w 4579464"/>
                <a:gd name="connsiteY2" fmla="*/ 167951 h 955455"/>
                <a:gd name="connsiteX3" fmla="*/ 1119673 w 4579464"/>
                <a:gd name="connsiteY3" fmla="*/ 130629 h 955455"/>
                <a:gd name="connsiteX4" fmla="*/ 933061 w 4579464"/>
                <a:gd name="connsiteY4" fmla="*/ 93307 h 955455"/>
                <a:gd name="connsiteX5" fmla="*/ 809897 w 4579464"/>
                <a:gd name="connsiteY5" fmla="*/ 70913 h 955455"/>
                <a:gd name="connsiteX6" fmla="*/ 727788 w 4579464"/>
                <a:gd name="connsiteY6" fmla="*/ 59716 h 955455"/>
                <a:gd name="connsiteX7" fmla="*/ 548640 w 4579464"/>
                <a:gd name="connsiteY7" fmla="*/ 41055 h 955455"/>
                <a:gd name="connsiteX8" fmla="*/ 339634 w 4579464"/>
                <a:gd name="connsiteY8" fmla="*/ 22394 h 955455"/>
                <a:gd name="connsiteX9" fmla="*/ 227667 w 4579464"/>
                <a:gd name="connsiteY9" fmla="*/ 11197 h 955455"/>
                <a:gd name="connsiteX10" fmla="*/ 14929 w 4579464"/>
                <a:gd name="connsiteY10" fmla="*/ 0 h 955455"/>
                <a:gd name="connsiteX11" fmla="*/ 0 w 4579464"/>
                <a:gd name="connsiteY11" fmla="*/ 33591 h 955455"/>
                <a:gd name="connsiteX12" fmla="*/ 0 w 4579464"/>
                <a:gd name="connsiteY12" fmla="*/ 52252 h 955455"/>
                <a:gd name="connsiteX13" fmla="*/ 7464 w 4579464"/>
                <a:gd name="connsiteY13" fmla="*/ 97039 h 955455"/>
                <a:gd name="connsiteX14" fmla="*/ 37322 w 4579464"/>
                <a:gd name="connsiteY14" fmla="*/ 164219 h 955455"/>
                <a:gd name="connsiteX15" fmla="*/ 63448 w 4579464"/>
                <a:gd name="connsiteY15" fmla="*/ 201542 h 955455"/>
                <a:gd name="connsiteX16" fmla="*/ 70913 w 4579464"/>
                <a:gd name="connsiteY16" fmla="*/ 209006 h 955455"/>
                <a:gd name="connsiteX17" fmla="*/ 111967 w 4579464"/>
                <a:gd name="connsiteY17" fmla="*/ 220203 h 955455"/>
                <a:gd name="connsiteX18" fmla="*/ 126896 w 4579464"/>
                <a:gd name="connsiteY18" fmla="*/ 220203 h 955455"/>
                <a:gd name="connsiteX19" fmla="*/ 156754 w 4579464"/>
                <a:gd name="connsiteY19" fmla="*/ 216471 h 955455"/>
                <a:gd name="connsiteX20" fmla="*/ 186612 w 4579464"/>
                <a:gd name="connsiteY20" fmla="*/ 197809 h 955455"/>
                <a:gd name="connsiteX21" fmla="*/ 212738 w 4579464"/>
                <a:gd name="connsiteY21" fmla="*/ 190345 h 955455"/>
                <a:gd name="connsiteX22" fmla="*/ 264989 w 4579464"/>
                <a:gd name="connsiteY22" fmla="*/ 175416 h 955455"/>
                <a:gd name="connsiteX23" fmla="*/ 358295 w 4579464"/>
                <a:gd name="connsiteY23" fmla="*/ 167951 h 955455"/>
                <a:gd name="connsiteX24" fmla="*/ 432940 w 4579464"/>
                <a:gd name="connsiteY24" fmla="*/ 167951 h 955455"/>
                <a:gd name="connsiteX25" fmla="*/ 600891 w 4579464"/>
                <a:gd name="connsiteY25" fmla="*/ 182880 h 955455"/>
                <a:gd name="connsiteX26" fmla="*/ 794968 w 4579464"/>
                <a:gd name="connsiteY26" fmla="*/ 205274 h 955455"/>
                <a:gd name="connsiteX27" fmla="*/ 974116 w 4579464"/>
                <a:gd name="connsiteY27" fmla="*/ 238864 h 955455"/>
                <a:gd name="connsiteX28" fmla="*/ 1201783 w 4579464"/>
                <a:gd name="connsiteY28" fmla="*/ 287383 h 955455"/>
                <a:gd name="connsiteX29" fmla="*/ 1492898 w 4579464"/>
                <a:gd name="connsiteY29" fmla="*/ 369493 h 955455"/>
                <a:gd name="connsiteX30" fmla="*/ 1724297 w 4579464"/>
                <a:gd name="connsiteY30" fmla="*/ 447870 h 955455"/>
                <a:gd name="connsiteX31" fmla="*/ 2063931 w 4579464"/>
                <a:gd name="connsiteY31" fmla="*/ 559837 h 955455"/>
                <a:gd name="connsiteX32" fmla="*/ 2328921 w 4579464"/>
                <a:gd name="connsiteY32" fmla="*/ 649411 h 955455"/>
                <a:gd name="connsiteX33" fmla="*/ 2657358 w 4579464"/>
                <a:gd name="connsiteY33" fmla="*/ 757646 h 955455"/>
                <a:gd name="connsiteX34" fmla="*/ 2929812 w 4579464"/>
                <a:gd name="connsiteY34" fmla="*/ 847220 h 955455"/>
                <a:gd name="connsiteX35" fmla="*/ 3220927 w 4579464"/>
                <a:gd name="connsiteY35" fmla="*/ 947991 h 955455"/>
                <a:gd name="connsiteX36" fmla="*/ 3254517 w 4579464"/>
                <a:gd name="connsiteY36" fmla="*/ 955455 h 955455"/>
                <a:gd name="connsiteX37" fmla="*/ 3347824 w 4579464"/>
                <a:gd name="connsiteY37" fmla="*/ 951723 h 955455"/>
                <a:gd name="connsiteX38" fmla="*/ 3515775 w 4579464"/>
                <a:gd name="connsiteY38" fmla="*/ 936794 h 955455"/>
                <a:gd name="connsiteX39" fmla="*/ 3683726 w 4579464"/>
                <a:gd name="connsiteY39" fmla="*/ 914400 h 955455"/>
                <a:gd name="connsiteX40" fmla="*/ 3806890 w 4579464"/>
                <a:gd name="connsiteY40" fmla="*/ 892007 h 955455"/>
                <a:gd name="connsiteX41" fmla="*/ 4056950 w 4579464"/>
                <a:gd name="connsiteY41" fmla="*/ 836023 h 955455"/>
                <a:gd name="connsiteX42" fmla="*/ 4359262 w 4579464"/>
                <a:gd name="connsiteY42" fmla="*/ 761378 h 955455"/>
                <a:gd name="connsiteX43" fmla="*/ 4512284 w 4579464"/>
                <a:gd name="connsiteY43" fmla="*/ 724056 h 955455"/>
                <a:gd name="connsiteX44" fmla="*/ 4557071 w 4579464"/>
                <a:gd name="connsiteY44" fmla="*/ 709127 h 955455"/>
                <a:gd name="connsiteX45" fmla="*/ 4568268 w 4579464"/>
                <a:gd name="connsiteY45" fmla="*/ 701662 h 955455"/>
                <a:gd name="connsiteX46" fmla="*/ 4575732 w 4579464"/>
                <a:gd name="connsiteY46" fmla="*/ 686734 h 955455"/>
                <a:gd name="connsiteX47" fmla="*/ 4579464 w 4579464"/>
                <a:gd name="connsiteY47" fmla="*/ 668072 h 955455"/>
                <a:gd name="connsiteX48" fmla="*/ 4575732 w 4579464"/>
                <a:gd name="connsiteY48" fmla="*/ 653143 h 955455"/>
                <a:gd name="connsiteX49" fmla="*/ 4560803 w 4579464"/>
                <a:gd name="connsiteY49" fmla="*/ 645679 h 955455"/>
                <a:gd name="connsiteX50" fmla="*/ 4512284 w 4579464"/>
                <a:gd name="connsiteY50" fmla="*/ 641947 h 955455"/>
                <a:gd name="connsiteX51" fmla="*/ 4321939 w 4579464"/>
                <a:gd name="connsiteY51" fmla="*/ 641947 h 955455"/>
                <a:gd name="connsiteX52" fmla="*/ 4042021 w 4579464"/>
                <a:gd name="connsiteY52" fmla="*/ 638214 h 955455"/>
                <a:gd name="connsiteX53" fmla="*/ 3769567 w 4579464"/>
                <a:gd name="connsiteY53" fmla="*/ 630750 h 955455"/>
                <a:gd name="connsiteX54" fmla="*/ 3519507 w 4579464"/>
                <a:gd name="connsiteY54" fmla="*/ 623285 h 955455"/>
                <a:gd name="connsiteX55" fmla="*/ 3261982 w 4579464"/>
                <a:gd name="connsiteY55" fmla="*/ 608356 h 955455"/>
                <a:gd name="connsiteX56" fmla="*/ 3004457 w 4579464"/>
                <a:gd name="connsiteY56" fmla="*/ 574766 h 955455"/>
                <a:gd name="connsiteX57" fmla="*/ 2732003 w 4579464"/>
                <a:gd name="connsiteY57" fmla="*/ 522515 h 955455"/>
                <a:gd name="connsiteX58" fmla="*/ 2425959 w 4579464"/>
                <a:gd name="connsiteY58" fmla="*/ 451602 h 955455"/>
                <a:gd name="connsiteX59" fmla="*/ 2034073 w 4579464"/>
                <a:gd name="connsiteY59" fmla="*/ 354564 h 955455"/>
                <a:gd name="connsiteX60" fmla="*/ 1675778 w 4579464"/>
                <a:gd name="connsiteY60" fmla="*/ 261258 h 95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579464" h="955455">
                  <a:moveTo>
                    <a:pt x="1675778" y="261258"/>
                  </a:moveTo>
                  <a:lnTo>
                    <a:pt x="1459308" y="209006"/>
                  </a:lnTo>
                  <a:lnTo>
                    <a:pt x="1283892" y="167951"/>
                  </a:lnTo>
                  <a:lnTo>
                    <a:pt x="1119673" y="130629"/>
                  </a:lnTo>
                  <a:lnTo>
                    <a:pt x="933061" y="93307"/>
                  </a:lnTo>
                  <a:lnTo>
                    <a:pt x="809897" y="70913"/>
                  </a:lnTo>
                  <a:lnTo>
                    <a:pt x="727788" y="59716"/>
                  </a:lnTo>
                  <a:lnTo>
                    <a:pt x="548640" y="41055"/>
                  </a:lnTo>
                  <a:lnTo>
                    <a:pt x="339634" y="22394"/>
                  </a:lnTo>
                  <a:lnTo>
                    <a:pt x="227667" y="11197"/>
                  </a:lnTo>
                  <a:lnTo>
                    <a:pt x="14929" y="0"/>
                  </a:lnTo>
                  <a:lnTo>
                    <a:pt x="0" y="33591"/>
                  </a:lnTo>
                  <a:lnTo>
                    <a:pt x="0" y="52252"/>
                  </a:lnTo>
                  <a:lnTo>
                    <a:pt x="7464" y="97039"/>
                  </a:lnTo>
                  <a:lnTo>
                    <a:pt x="37322" y="164219"/>
                  </a:lnTo>
                  <a:lnTo>
                    <a:pt x="63448" y="201542"/>
                  </a:lnTo>
                  <a:lnTo>
                    <a:pt x="70913" y="209006"/>
                  </a:lnTo>
                  <a:lnTo>
                    <a:pt x="111967" y="220203"/>
                  </a:lnTo>
                  <a:lnTo>
                    <a:pt x="126896" y="220203"/>
                  </a:lnTo>
                  <a:lnTo>
                    <a:pt x="156754" y="216471"/>
                  </a:lnTo>
                  <a:lnTo>
                    <a:pt x="186612" y="197809"/>
                  </a:lnTo>
                  <a:lnTo>
                    <a:pt x="212738" y="190345"/>
                  </a:lnTo>
                  <a:lnTo>
                    <a:pt x="264989" y="175416"/>
                  </a:lnTo>
                  <a:lnTo>
                    <a:pt x="358295" y="167951"/>
                  </a:lnTo>
                  <a:lnTo>
                    <a:pt x="432940" y="167951"/>
                  </a:lnTo>
                  <a:lnTo>
                    <a:pt x="600891" y="182880"/>
                  </a:lnTo>
                  <a:lnTo>
                    <a:pt x="794968" y="205274"/>
                  </a:lnTo>
                  <a:lnTo>
                    <a:pt x="974116" y="238864"/>
                  </a:lnTo>
                  <a:lnTo>
                    <a:pt x="1201783" y="287383"/>
                  </a:lnTo>
                  <a:lnTo>
                    <a:pt x="1492898" y="369493"/>
                  </a:lnTo>
                  <a:lnTo>
                    <a:pt x="1724297" y="447870"/>
                  </a:lnTo>
                  <a:lnTo>
                    <a:pt x="2063931" y="559837"/>
                  </a:lnTo>
                  <a:lnTo>
                    <a:pt x="2328921" y="649411"/>
                  </a:lnTo>
                  <a:lnTo>
                    <a:pt x="2657358" y="757646"/>
                  </a:lnTo>
                  <a:lnTo>
                    <a:pt x="2929812" y="847220"/>
                  </a:lnTo>
                  <a:lnTo>
                    <a:pt x="3220927" y="947991"/>
                  </a:lnTo>
                  <a:lnTo>
                    <a:pt x="3254517" y="955455"/>
                  </a:lnTo>
                  <a:lnTo>
                    <a:pt x="3347824" y="951723"/>
                  </a:lnTo>
                  <a:lnTo>
                    <a:pt x="3515775" y="936794"/>
                  </a:lnTo>
                  <a:lnTo>
                    <a:pt x="3683726" y="914400"/>
                  </a:lnTo>
                  <a:lnTo>
                    <a:pt x="3806890" y="892007"/>
                  </a:lnTo>
                  <a:lnTo>
                    <a:pt x="4056950" y="836023"/>
                  </a:lnTo>
                  <a:lnTo>
                    <a:pt x="4359262" y="761378"/>
                  </a:lnTo>
                  <a:lnTo>
                    <a:pt x="4512284" y="724056"/>
                  </a:lnTo>
                  <a:lnTo>
                    <a:pt x="4557071" y="709127"/>
                  </a:lnTo>
                  <a:lnTo>
                    <a:pt x="4568268" y="701662"/>
                  </a:lnTo>
                  <a:lnTo>
                    <a:pt x="4575732" y="686734"/>
                  </a:lnTo>
                  <a:lnTo>
                    <a:pt x="4579464" y="668072"/>
                  </a:lnTo>
                  <a:lnTo>
                    <a:pt x="4575732" y="653143"/>
                  </a:lnTo>
                  <a:lnTo>
                    <a:pt x="4560803" y="645679"/>
                  </a:lnTo>
                  <a:lnTo>
                    <a:pt x="4512284" y="641947"/>
                  </a:lnTo>
                  <a:lnTo>
                    <a:pt x="4321939" y="641947"/>
                  </a:lnTo>
                  <a:lnTo>
                    <a:pt x="4042021" y="638214"/>
                  </a:lnTo>
                  <a:lnTo>
                    <a:pt x="3769567" y="630750"/>
                  </a:lnTo>
                  <a:lnTo>
                    <a:pt x="3519507" y="623285"/>
                  </a:lnTo>
                  <a:lnTo>
                    <a:pt x="3261982" y="608356"/>
                  </a:lnTo>
                  <a:lnTo>
                    <a:pt x="3004457" y="574766"/>
                  </a:lnTo>
                  <a:lnTo>
                    <a:pt x="2732003" y="522515"/>
                  </a:lnTo>
                  <a:lnTo>
                    <a:pt x="2425959" y="451602"/>
                  </a:lnTo>
                  <a:lnTo>
                    <a:pt x="2034073" y="354564"/>
                  </a:lnTo>
                  <a:lnTo>
                    <a:pt x="1675778" y="261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59707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0" grpId="0" animBg="1"/>
      <p:bldP spid="44" grpId="0" animBg="1"/>
      <p:bldP spid="45" grpId="0" animBg="1"/>
      <p:bldP spid="48" grpId="0" animBg="1"/>
      <p:bldP spid="37" grpId="0" animBg="1"/>
      <p:bldP spid="38" grpId="0" animBg="1"/>
      <p:bldP spid="39" grpId="0" animBg="1"/>
      <p:bldP spid="41" grpId="0" animBg="1"/>
      <p:bldP spid="42" grpId="0" animBg="1"/>
      <p:bldP spid="43" grpId="0" animBg="1"/>
      <p:bldP spid="46" grpId="0" animBg="1"/>
      <p:bldP spid="47" grpId="0" animBg="1"/>
      <p:bldP spid="49" grpId="0" animBg="1"/>
      <p:bldP spid="50" grpId="0" animBg="1"/>
      <p:bldP spid="51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22FE4EB4-BD90-4699-A4B8-A63010D4A134}"/>
              </a:ext>
            </a:extLst>
          </p:cNvPr>
          <p:cNvGrpSpPr/>
          <p:nvPr/>
        </p:nvGrpSpPr>
        <p:grpSpPr>
          <a:xfrm>
            <a:off x="3722689" y="1347789"/>
            <a:ext cx="4635499" cy="4583112"/>
            <a:chOff x="3722689" y="1347789"/>
            <a:chExt cx="4635499" cy="4583112"/>
          </a:xfrm>
          <a:solidFill>
            <a:schemeClr val="tx1"/>
          </a:solidFill>
        </p:grpSpPr>
        <p:sp>
          <p:nvSpPr>
            <p:cNvPr id="3" name="フリーフォーム 35">
              <a:extLst>
                <a:ext uri="{FF2B5EF4-FFF2-40B4-BE49-F238E27FC236}">
                  <a16:creationId xmlns:a16="http://schemas.microsoft.com/office/drawing/2014/main" id="{0E1D44C1-A6F5-4A99-8594-153AFB1701A4}"/>
                </a:ext>
              </a:extLst>
            </p:cNvPr>
            <p:cNvSpPr/>
            <p:nvPr/>
          </p:nvSpPr>
          <p:spPr>
            <a:xfrm>
              <a:off x="6276975" y="1347789"/>
              <a:ext cx="592138" cy="738187"/>
            </a:xfrm>
            <a:custGeom>
              <a:avLst/>
              <a:gdLst>
                <a:gd name="connsiteX0" fmla="*/ 257175 w 592931"/>
                <a:gd name="connsiteY0" fmla="*/ 442912 h 738187"/>
                <a:gd name="connsiteX1" fmla="*/ 257175 w 592931"/>
                <a:gd name="connsiteY1" fmla="*/ 342900 h 738187"/>
                <a:gd name="connsiteX2" fmla="*/ 259556 w 592931"/>
                <a:gd name="connsiteY2" fmla="*/ 321468 h 738187"/>
                <a:gd name="connsiteX3" fmla="*/ 264319 w 592931"/>
                <a:gd name="connsiteY3" fmla="*/ 292893 h 738187"/>
                <a:gd name="connsiteX4" fmla="*/ 264319 w 592931"/>
                <a:gd name="connsiteY4" fmla="*/ 273843 h 738187"/>
                <a:gd name="connsiteX5" fmla="*/ 259556 w 592931"/>
                <a:gd name="connsiteY5" fmla="*/ 240506 h 738187"/>
                <a:gd name="connsiteX6" fmla="*/ 247650 w 592931"/>
                <a:gd name="connsiteY6" fmla="*/ 204787 h 738187"/>
                <a:gd name="connsiteX7" fmla="*/ 230981 w 592931"/>
                <a:gd name="connsiteY7" fmla="*/ 176212 h 738187"/>
                <a:gd name="connsiteX8" fmla="*/ 204788 w 592931"/>
                <a:gd name="connsiteY8" fmla="*/ 150018 h 738187"/>
                <a:gd name="connsiteX9" fmla="*/ 178594 w 592931"/>
                <a:gd name="connsiteY9" fmla="*/ 135731 h 738187"/>
                <a:gd name="connsiteX10" fmla="*/ 138113 w 592931"/>
                <a:gd name="connsiteY10" fmla="*/ 119062 h 738187"/>
                <a:gd name="connsiteX11" fmla="*/ 73819 w 592931"/>
                <a:gd name="connsiteY11" fmla="*/ 104775 h 738187"/>
                <a:gd name="connsiteX12" fmla="*/ 40481 w 592931"/>
                <a:gd name="connsiteY12" fmla="*/ 97631 h 738187"/>
                <a:gd name="connsiteX13" fmla="*/ 19050 w 592931"/>
                <a:gd name="connsiteY13" fmla="*/ 88106 h 738187"/>
                <a:gd name="connsiteX14" fmla="*/ 7144 w 592931"/>
                <a:gd name="connsiteY14" fmla="*/ 76200 h 738187"/>
                <a:gd name="connsiteX15" fmla="*/ 0 w 592931"/>
                <a:gd name="connsiteY15" fmla="*/ 57150 h 738187"/>
                <a:gd name="connsiteX16" fmla="*/ 2381 w 592931"/>
                <a:gd name="connsiteY16" fmla="*/ 45243 h 738187"/>
                <a:gd name="connsiteX17" fmla="*/ 9525 w 592931"/>
                <a:gd name="connsiteY17" fmla="*/ 28575 h 738187"/>
                <a:gd name="connsiteX18" fmla="*/ 30956 w 592931"/>
                <a:gd name="connsiteY18" fmla="*/ 16668 h 738187"/>
                <a:gd name="connsiteX19" fmla="*/ 78581 w 592931"/>
                <a:gd name="connsiteY19" fmla="*/ 4762 h 738187"/>
                <a:gd name="connsiteX20" fmla="*/ 142875 w 592931"/>
                <a:gd name="connsiteY20" fmla="*/ 0 h 738187"/>
                <a:gd name="connsiteX21" fmla="*/ 214313 w 592931"/>
                <a:gd name="connsiteY21" fmla="*/ 4762 h 738187"/>
                <a:gd name="connsiteX22" fmla="*/ 276225 w 592931"/>
                <a:gd name="connsiteY22" fmla="*/ 11906 h 738187"/>
                <a:gd name="connsiteX23" fmla="*/ 369094 w 592931"/>
                <a:gd name="connsiteY23" fmla="*/ 35718 h 738187"/>
                <a:gd name="connsiteX24" fmla="*/ 433388 w 592931"/>
                <a:gd name="connsiteY24" fmla="*/ 57150 h 738187"/>
                <a:gd name="connsiteX25" fmla="*/ 500063 w 592931"/>
                <a:gd name="connsiteY25" fmla="*/ 88106 h 738187"/>
                <a:gd name="connsiteX26" fmla="*/ 545306 w 592931"/>
                <a:gd name="connsiteY26" fmla="*/ 116681 h 738187"/>
                <a:gd name="connsiteX27" fmla="*/ 569119 w 592931"/>
                <a:gd name="connsiteY27" fmla="*/ 135731 h 738187"/>
                <a:gd name="connsiteX28" fmla="*/ 583406 w 592931"/>
                <a:gd name="connsiteY28" fmla="*/ 154781 h 738187"/>
                <a:gd name="connsiteX29" fmla="*/ 588169 w 592931"/>
                <a:gd name="connsiteY29" fmla="*/ 164306 h 738187"/>
                <a:gd name="connsiteX30" fmla="*/ 592931 w 592931"/>
                <a:gd name="connsiteY30" fmla="*/ 183356 h 738187"/>
                <a:gd name="connsiteX31" fmla="*/ 592931 w 592931"/>
                <a:gd name="connsiteY31" fmla="*/ 197643 h 738187"/>
                <a:gd name="connsiteX32" fmla="*/ 585788 w 592931"/>
                <a:gd name="connsiteY32" fmla="*/ 216693 h 738187"/>
                <a:gd name="connsiteX33" fmla="*/ 566738 w 592931"/>
                <a:gd name="connsiteY33" fmla="*/ 238125 h 738187"/>
                <a:gd name="connsiteX34" fmla="*/ 552450 w 592931"/>
                <a:gd name="connsiteY34" fmla="*/ 247650 h 738187"/>
                <a:gd name="connsiteX35" fmla="*/ 533400 w 592931"/>
                <a:gd name="connsiteY35" fmla="*/ 273843 h 738187"/>
                <a:gd name="connsiteX36" fmla="*/ 514350 w 592931"/>
                <a:gd name="connsiteY36" fmla="*/ 311943 h 738187"/>
                <a:gd name="connsiteX37" fmla="*/ 507206 w 592931"/>
                <a:gd name="connsiteY37" fmla="*/ 330993 h 738187"/>
                <a:gd name="connsiteX38" fmla="*/ 504825 w 592931"/>
                <a:gd name="connsiteY38" fmla="*/ 361950 h 738187"/>
                <a:gd name="connsiteX39" fmla="*/ 504825 w 592931"/>
                <a:gd name="connsiteY39" fmla="*/ 454818 h 738187"/>
                <a:gd name="connsiteX40" fmla="*/ 504825 w 592931"/>
                <a:gd name="connsiteY40" fmla="*/ 704850 h 738187"/>
                <a:gd name="connsiteX41" fmla="*/ 257175 w 592931"/>
                <a:gd name="connsiteY41" fmla="*/ 738187 h 738187"/>
                <a:gd name="connsiteX42" fmla="*/ 257175 w 592931"/>
                <a:gd name="connsiteY42" fmla="*/ 44291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738187">
                  <a:moveTo>
                    <a:pt x="257175" y="442912"/>
                  </a:moveTo>
                  <a:lnTo>
                    <a:pt x="257175" y="342900"/>
                  </a:lnTo>
                  <a:lnTo>
                    <a:pt x="259556" y="321468"/>
                  </a:lnTo>
                  <a:lnTo>
                    <a:pt x="264319" y="292893"/>
                  </a:lnTo>
                  <a:lnTo>
                    <a:pt x="264319" y="273843"/>
                  </a:lnTo>
                  <a:lnTo>
                    <a:pt x="259556" y="240506"/>
                  </a:lnTo>
                  <a:lnTo>
                    <a:pt x="247650" y="204787"/>
                  </a:lnTo>
                  <a:lnTo>
                    <a:pt x="230981" y="176212"/>
                  </a:lnTo>
                  <a:lnTo>
                    <a:pt x="204788" y="150018"/>
                  </a:lnTo>
                  <a:lnTo>
                    <a:pt x="178594" y="135731"/>
                  </a:lnTo>
                  <a:lnTo>
                    <a:pt x="138113" y="119062"/>
                  </a:lnTo>
                  <a:lnTo>
                    <a:pt x="73819" y="104775"/>
                  </a:lnTo>
                  <a:lnTo>
                    <a:pt x="40481" y="97631"/>
                  </a:lnTo>
                  <a:lnTo>
                    <a:pt x="19050" y="88106"/>
                  </a:lnTo>
                  <a:lnTo>
                    <a:pt x="7144" y="76200"/>
                  </a:lnTo>
                  <a:lnTo>
                    <a:pt x="0" y="57150"/>
                  </a:lnTo>
                  <a:lnTo>
                    <a:pt x="2381" y="45243"/>
                  </a:lnTo>
                  <a:lnTo>
                    <a:pt x="9525" y="28575"/>
                  </a:lnTo>
                  <a:lnTo>
                    <a:pt x="30956" y="16668"/>
                  </a:lnTo>
                  <a:lnTo>
                    <a:pt x="78581" y="4762"/>
                  </a:lnTo>
                  <a:lnTo>
                    <a:pt x="142875" y="0"/>
                  </a:lnTo>
                  <a:lnTo>
                    <a:pt x="214313" y="4762"/>
                  </a:lnTo>
                  <a:lnTo>
                    <a:pt x="276225" y="11906"/>
                  </a:lnTo>
                  <a:lnTo>
                    <a:pt x="369094" y="35718"/>
                  </a:lnTo>
                  <a:lnTo>
                    <a:pt x="433388" y="57150"/>
                  </a:lnTo>
                  <a:lnTo>
                    <a:pt x="500063" y="88106"/>
                  </a:lnTo>
                  <a:lnTo>
                    <a:pt x="545306" y="116681"/>
                  </a:lnTo>
                  <a:lnTo>
                    <a:pt x="569119" y="135731"/>
                  </a:lnTo>
                  <a:lnTo>
                    <a:pt x="583406" y="154781"/>
                  </a:lnTo>
                  <a:lnTo>
                    <a:pt x="588169" y="164306"/>
                  </a:lnTo>
                  <a:lnTo>
                    <a:pt x="592931" y="183356"/>
                  </a:lnTo>
                  <a:lnTo>
                    <a:pt x="592931" y="197643"/>
                  </a:lnTo>
                  <a:lnTo>
                    <a:pt x="585788" y="216693"/>
                  </a:lnTo>
                  <a:lnTo>
                    <a:pt x="566738" y="238125"/>
                  </a:lnTo>
                  <a:lnTo>
                    <a:pt x="552450" y="247650"/>
                  </a:lnTo>
                  <a:lnTo>
                    <a:pt x="533400" y="273843"/>
                  </a:lnTo>
                  <a:lnTo>
                    <a:pt x="514350" y="311943"/>
                  </a:lnTo>
                  <a:lnTo>
                    <a:pt x="507206" y="330993"/>
                  </a:lnTo>
                  <a:lnTo>
                    <a:pt x="504825" y="361950"/>
                  </a:lnTo>
                  <a:lnTo>
                    <a:pt x="504825" y="454818"/>
                  </a:lnTo>
                  <a:lnTo>
                    <a:pt x="504825" y="704850"/>
                  </a:lnTo>
                  <a:lnTo>
                    <a:pt x="257175" y="738187"/>
                  </a:lnTo>
                  <a:lnTo>
                    <a:pt x="257175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56C7DE26-324F-4C26-90FC-7EDBE099A421}"/>
                </a:ext>
              </a:extLst>
            </p:cNvPr>
            <p:cNvSpPr/>
            <p:nvPr/>
          </p:nvSpPr>
          <p:spPr>
            <a:xfrm>
              <a:off x="5300664" y="2847975"/>
              <a:ext cx="363537" cy="2254250"/>
            </a:xfrm>
            <a:custGeom>
              <a:avLst/>
              <a:gdLst>
                <a:gd name="connsiteX0" fmla="*/ 363377 w 363377"/>
                <a:gd name="connsiteY0" fmla="*/ 750582 h 2254725"/>
                <a:gd name="connsiteX1" fmla="*/ 363377 w 363377"/>
                <a:gd name="connsiteY1" fmla="*/ 610592 h 2254725"/>
                <a:gd name="connsiteX2" fmla="*/ 357420 w 363377"/>
                <a:gd name="connsiteY2" fmla="*/ 449753 h 2254725"/>
                <a:gd name="connsiteX3" fmla="*/ 342528 w 363377"/>
                <a:gd name="connsiteY3" fmla="*/ 229344 h 2254725"/>
                <a:gd name="connsiteX4" fmla="*/ 336571 w 363377"/>
                <a:gd name="connsiteY4" fmla="*/ 113183 h 2254725"/>
                <a:gd name="connsiteX5" fmla="*/ 309764 w 363377"/>
                <a:gd name="connsiteY5" fmla="*/ 92333 h 2254725"/>
                <a:gd name="connsiteX6" fmla="*/ 256151 w 363377"/>
                <a:gd name="connsiteY6" fmla="*/ 59570 h 2254725"/>
                <a:gd name="connsiteX7" fmla="*/ 223388 w 363377"/>
                <a:gd name="connsiteY7" fmla="*/ 44677 h 2254725"/>
                <a:gd name="connsiteX8" fmla="*/ 181689 w 363377"/>
                <a:gd name="connsiteY8" fmla="*/ 26806 h 2254725"/>
                <a:gd name="connsiteX9" fmla="*/ 145947 w 363377"/>
                <a:gd name="connsiteY9" fmla="*/ 14892 h 2254725"/>
                <a:gd name="connsiteX10" fmla="*/ 83398 w 363377"/>
                <a:gd name="connsiteY10" fmla="*/ 2978 h 2254725"/>
                <a:gd name="connsiteX11" fmla="*/ 47656 w 363377"/>
                <a:gd name="connsiteY11" fmla="*/ 2978 h 2254725"/>
                <a:gd name="connsiteX12" fmla="*/ 29785 w 363377"/>
                <a:gd name="connsiteY12" fmla="*/ 0 h 2254725"/>
                <a:gd name="connsiteX13" fmla="*/ 8936 w 363377"/>
                <a:gd name="connsiteY13" fmla="*/ 0 h 2254725"/>
                <a:gd name="connsiteX14" fmla="*/ 0 w 363377"/>
                <a:gd name="connsiteY14" fmla="*/ 8935 h 2254725"/>
                <a:gd name="connsiteX15" fmla="*/ 0 w 363377"/>
                <a:gd name="connsiteY15" fmla="*/ 17871 h 2254725"/>
                <a:gd name="connsiteX16" fmla="*/ 11914 w 363377"/>
                <a:gd name="connsiteY16" fmla="*/ 44677 h 2254725"/>
                <a:gd name="connsiteX17" fmla="*/ 29785 w 363377"/>
                <a:gd name="connsiteY17" fmla="*/ 68505 h 2254725"/>
                <a:gd name="connsiteX18" fmla="*/ 62549 w 363377"/>
                <a:gd name="connsiteY18" fmla="*/ 95312 h 2254725"/>
                <a:gd name="connsiteX19" fmla="*/ 83398 w 363377"/>
                <a:gd name="connsiteY19" fmla="*/ 113183 h 2254725"/>
                <a:gd name="connsiteX20" fmla="*/ 101269 w 363377"/>
                <a:gd name="connsiteY20" fmla="*/ 134032 h 2254725"/>
                <a:gd name="connsiteX21" fmla="*/ 128076 w 363377"/>
                <a:gd name="connsiteY21" fmla="*/ 175731 h 2254725"/>
                <a:gd name="connsiteX22" fmla="*/ 142968 w 363377"/>
                <a:gd name="connsiteY22" fmla="*/ 211473 h 2254725"/>
                <a:gd name="connsiteX23" fmla="*/ 154882 w 363377"/>
                <a:gd name="connsiteY23" fmla="*/ 256151 h 2254725"/>
                <a:gd name="connsiteX24" fmla="*/ 160839 w 363377"/>
                <a:gd name="connsiteY24" fmla="*/ 297850 h 2254725"/>
                <a:gd name="connsiteX25" fmla="*/ 163818 w 363377"/>
                <a:gd name="connsiteY25" fmla="*/ 372312 h 2254725"/>
                <a:gd name="connsiteX26" fmla="*/ 160839 w 363377"/>
                <a:gd name="connsiteY26" fmla="*/ 580807 h 2254725"/>
                <a:gd name="connsiteX27" fmla="*/ 157861 w 363377"/>
                <a:gd name="connsiteY27" fmla="*/ 893550 h 2254725"/>
                <a:gd name="connsiteX28" fmla="*/ 151904 w 363377"/>
                <a:gd name="connsiteY28" fmla="*/ 1105024 h 2254725"/>
                <a:gd name="connsiteX29" fmla="*/ 142968 w 363377"/>
                <a:gd name="connsiteY29" fmla="*/ 1212250 h 2254725"/>
                <a:gd name="connsiteX30" fmla="*/ 122119 w 363377"/>
                <a:gd name="connsiteY30" fmla="*/ 1387981 h 2254725"/>
                <a:gd name="connsiteX31" fmla="*/ 107226 w 363377"/>
                <a:gd name="connsiteY31" fmla="*/ 1563713 h 2254725"/>
                <a:gd name="connsiteX32" fmla="*/ 89355 w 363377"/>
                <a:gd name="connsiteY32" fmla="*/ 1793058 h 2254725"/>
                <a:gd name="connsiteX33" fmla="*/ 77441 w 363377"/>
                <a:gd name="connsiteY33" fmla="*/ 1947940 h 2254725"/>
                <a:gd name="connsiteX34" fmla="*/ 74463 w 363377"/>
                <a:gd name="connsiteY34" fmla="*/ 2037295 h 2254725"/>
                <a:gd name="connsiteX35" fmla="*/ 86377 w 363377"/>
                <a:gd name="connsiteY35" fmla="*/ 2123671 h 2254725"/>
                <a:gd name="connsiteX36" fmla="*/ 104248 w 363377"/>
                <a:gd name="connsiteY36" fmla="*/ 2192177 h 2254725"/>
                <a:gd name="connsiteX37" fmla="*/ 125097 w 363377"/>
                <a:gd name="connsiteY37" fmla="*/ 2230897 h 2254725"/>
                <a:gd name="connsiteX38" fmla="*/ 139990 w 363377"/>
                <a:gd name="connsiteY38" fmla="*/ 2248768 h 2254725"/>
                <a:gd name="connsiteX39" fmla="*/ 157861 w 363377"/>
                <a:gd name="connsiteY39" fmla="*/ 2254725 h 2254725"/>
                <a:gd name="connsiteX40" fmla="*/ 187646 w 363377"/>
                <a:gd name="connsiteY40" fmla="*/ 2254725 h 2254725"/>
                <a:gd name="connsiteX41" fmla="*/ 208495 w 363377"/>
                <a:gd name="connsiteY41" fmla="*/ 2245790 h 2254725"/>
                <a:gd name="connsiteX42" fmla="*/ 232323 w 363377"/>
                <a:gd name="connsiteY42" fmla="*/ 2227919 h 2254725"/>
                <a:gd name="connsiteX43" fmla="*/ 250194 w 363377"/>
                <a:gd name="connsiteY43" fmla="*/ 2204091 h 2254725"/>
                <a:gd name="connsiteX44" fmla="*/ 265087 w 363377"/>
                <a:gd name="connsiteY44" fmla="*/ 2168349 h 2254725"/>
                <a:gd name="connsiteX45" fmla="*/ 285936 w 363377"/>
                <a:gd name="connsiteY45" fmla="*/ 2081972 h 2254725"/>
                <a:gd name="connsiteX46" fmla="*/ 309764 w 363377"/>
                <a:gd name="connsiteY46" fmla="*/ 1936026 h 2254725"/>
                <a:gd name="connsiteX47" fmla="*/ 330614 w 363377"/>
                <a:gd name="connsiteY47" fmla="*/ 1736466 h 2254725"/>
                <a:gd name="connsiteX48" fmla="*/ 342528 w 363377"/>
                <a:gd name="connsiteY48" fmla="*/ 1536906 h 2254725"/>
                <a:gd name="connsiteX49" fmla="*/ 354442 w 363377"/>
                <a:gd name="connsiteY49" fmla="*/ 1298626 h 2254725"/>
                <a:gd name="connsiteX50" fmla="*/ 363377 w 363377"/>
                <a:gd name="connsiteY50" fmla="*/ 1006733 h 2254725"/>
                <a:gd name="connsiteX51" fmla="*/ 363377 w 363377"/>
                <a:gd name="connsiteY51" fmla="*/ 750582 h 225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63377" h="2254725">
                  <a:moveTo>
                    <a:pt x="363377" y="750582"/>
                  </a:moveTo>
                  <a:lnTo>
                    <a:pt x="363377" y="610592"/>
                  </a:lnTo>
                  <a:lnTo>
                    <a:pt x="357420" y="449753"/>
                  </a:lnTo>
                  <a:lnTo>
                    <a:pt x="342528" y="229344"/>
                  </a:lnTo>
                  <a:lnTo>
                    <a:pt x="336571" y="113183"/>
                  </a:lnTo>
                  <a:lnTo>
                    <a:pt x="309764" y="92333"/>
                  </a:lnTo>
                  <a:lnTo>
                    <a:pt x="256151" y="59570"/>
                  </a:lnTo>
                  <a:lnTo>
                    <a:pt x="223388" y="44677"/>
                  </a:lnTo>
                  <a:lnTo>
                    <a:pt x="181689" y="26806"/>
                  </a:lnTo>
                  <a:lnTo>
                    <a:pt x="145947" y="14892"/>
                  </a:lnTo>
                  <a:lnTo>
                    <a:pt x="83398" y="2978"/>
                  </a:lnTo>
                  <a:lnTo>
                    <a:pt x="47656" y="2978"/>
                  </a:lnTo>
                  <a:lnTo>
                    <a:pt x="29785" y="0"/>
                  </a:lnTo>
                  <a:lnTo>
                    <a:pt x="8936" y="0"/>
                  </a:lnTo>
                  <a:lnTo>
                    <a:pt x="0" y="8935"/>
                  </a:lnTo>
                  <a:lnTo>
                    <a:pt x="0" y="17871"/>
                  </a:lnTo>
                  <a:lnTo>
                    <a:pt x="11914" y="44677"/>
                  </a:lnTo>
                  <a:lnTo>
                    <a:pt x="29785" y="68505"/>
                  </a:lnTo>
                  <a:lnTo>
                    <a:pt x="62549" y="95312"/>
                  </a:lnTo>
                  <a:lnTo>
                    <a:pt x="83398" y="113183"/>
                  </a:lnTo>
                  <a:lnTo>
                    <a:pt x="101269" y="134032"/>
                  </a:lnTo>
                  <a:lnTo>
                    <a:pt x="128076" y="175731"/>
                  </a:lnTo>
                  <a:lnTo>
                    <a:pt x="142968" y="211473"/>
                  </a:lnTo>
                  <a:lnTo>
                    <a:pt x="154882" y="256151"/>
                  </a:lnTo>
                  <a:lnTo>
                    <a:pt x="160839" y="297850"/>
                  </a:lnTo>
                  <a:lnTo>
                    <a:pt x="163818" y="372312"/>
                  </a:lnTo>
                  <a:lnTo>
                    <a:pt x="160839" y="580807"/>
                  </a:lnTo>
                  <a:cubicBezTo>
                    <a:pt x="159846" y="685055"/>
                    <a:pt x="158854" y="789302"/>
                    <a:pt x="157861" y="893550"/>
                  </a:cubicBezTo>
                  <a:lnTo>
                    <a:pt x="151904" y="1105024"/>
                  </a:lnTo>
                  <a:lnTo>
                    <a:pt x="142968" y="1212250"/>
                  </a:lnTo>
                  <a:lnTo>
                    <a:pt x="122119" y="1387981"/>
                  </a:lnTo>
                  <a:lnTo>
                    <a:pt x="107226" y="1563713"/>
                  </a:lnTo>
                  <a:lnTo>
                    <a:pt x="89355" y="1793058"/>
                  </a:lnTo>
                  <a:lnTo>
                    <a:pt x="77441" y="1947940"/>
                  </a:lnTo>
                  <a:cubicBezTo>
                    <a:pt x="76448" y="1977725"/>
                    <a:pt x="75456" y="2007510"/>
                    <a:pt x="74463" y="2037295"/>
                  </a:cubicBezTo>
                  <a:lnTo>
                    <a:pt x="86377" y="2123671"/>
                  </a:lnTo>
                  <a:lnTo>
                    <a:pt x="104248" y="2192177"/>
                  </a:lnTo>
                  <a:lnTo>
                    <a:pt x="125097" y="2230897"/>
                  </a:lnTo>
                  <a:lnTo>
                    <a:pt x="139990" y="2248768"/>
                  </a:lnTo>
                  <a:lnTo>
                    <a:pt x="157861" y="2254725"/>
                  </a:lnTo>
                  <a:lnTo>
                    <a:pt x="187646" y="2254725"/>
                  </a:lnTo>
                  <a:lnTo>
                    <a:pt x="208495" y="2245790"/>
                  </a:lnTo>
                  <a:lnTo>
                    <a:pt x="232323" y="2227919"/>
                  </a:lnTo>
                  <a:lnTo>
                    <a:pt x="250194" y="2204091"/>
                  </a:lnTo>
                  <a:lnTo>
                    <a:pt x="265087" y="2168349"/>
                  </a:lnTo>
                  <a:lnTo>
                    <a:pt x="285936" y="2081972"/>
                  </a:lnTo>
                  <a:lnTo>
                    <a:pt x="309764" y="1936026"/>
                  </a:lnTo>
                  <a:lnTo>
                    <a:pt x="330614" y="1736466"/>
                  </a:lnTo>
                  <a:lnTo>
                    <a:pt x="342528" y="1536906"/>
                  </a:lnTo>
                  <a:lnTo>
                    <a:pt x="354442" y="1298626"/>
                  </a:lnTo>
                  <a:lnTo>
                    <a:pt x="363377" y="1006733"/>
                  </a:lnTo>
                  <a:lnTo>
                    <a:pt x="363377" y="750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3">
              <a:extLst>
                <a:ext uri="{FF2B5EF4-FFF2-40B4-BE49-F238E27FC236}">
                  <a16:creationId xmlns:a16="http://schemas.microsoft.com/office/drawing/2014/main" id="{B6360F67-8F7B-401F-B844-CC70E349A048}"/>
                </a:ext>
              </a:extLst>
            </p:cNvPr>
            <p:cNvSpPr/>
            <p:nvPr/>
          </p:nvSpPr>
          <p:spPr>
            <a:xfrm>
              <a:off x="5776913" y="3252788"/>
              <a:ext cx="1714500" cy="444500"/>
            </a:xfrm>
            <a:custGeom>
              <a:avLst/>
              <a:gdLst>
                <a:gd name="connsiteX0" fmla="*/ 571500 w 1714500"/>
                <a:gd name="connsiteY0" fmla="*/ 378618 h 445293"/>
                <a:gd name="connsiteX1" fmla="*/ 773906 w 1714500"/>
                <a:gd name="connsiteY1" fmla="*/ 330993 h 445293"/>
                <a:gd name="connsiteX2" fmla="*/ 952500 w 1714500"/>
                <a:gd name="connsiteY2" fmla="*/ 311943 h 445293"/>
                <a:gd name="connsiteX3" fmla="*/ 1078706 w 1714500"/>
                <a:gd name="connsiteY3" fmla="*/ 288131 h 445293"/>
                <a:gd name="connsiteX4" fmla="*/ 1188243 w 1714500"/>
                <a:gd name="connsiteY4" fmla="*/ 269081 h 445293"/>
                <a:gd name="connsiteX5" fmla="*/ 1264443 w 1714500"/>
                <a:gd name="connsiteY5" fmla="*/ 257175 h 445293"/>
                <a:gd name="connsiteX6" fmla="*/ 1393031 w 1714500"/>
                <a:gd name="connsiteY6" fmla="*/ 242887 h 445293"/>
                <a:gd name="connsiteX7" fmla="*/ 1493043 w 1714500"/>
                <a:gd name="connsiteY7" fmla="*/ 233362 h 445293"/>
                <a:gd name="connsiteX8" fmla="*/ 1616868 w 1714500"/>
                <a:gd name="connsiteY8" fmla="*/ 221456 h 445293"/>
                <a:gd name="connsiteX9" fmla="*/ 1647825 w 1714500"/>
                <a:gd name="connsiteY9" fmla="*/ 214312 h 445293"/>
                <a:gd name="connsiteX10" fmla="*/ 1678781 w 1714500"/>
                <a:gd name="connsiteY10" fmla="*/ 195262 h 445293"/>
                <a:gd name="connsiteX11" fmla="*/ 1702593 w 1714500"/>
                <a:gd name="connsiteY11" fmla="*/ 176212 h 445293"/>
                <a:gd name="connsiteX12" fmla="*/ 1712118 w 1714500"/>
                <a:gd name="connsiteY12" fmla="*/ 161925 h 445293"/>
                <a:gd name="connsiteX13" fmla="*/ 1714500 w 1714500"/>
                <a:gd name="connsiteY13" fmla="*/ 145256 h 445293"/>
                <a:gd name="connsiteX14" fmla="*/ 1712118 w 1714500"/>
                <a:gd name="connsiteY14" fmla="*/ 126206 h 445293"/>
                <a:gd name="connsiteX15" fmla="*/ 1707356 w 1714500"/>
                <a:gd name="connsiteY15" fmla="*/ 114300 h 445293"/>
                <a:gd name="connsiteX16" fmla="*/ 1688306 w 1714500"/>
                <a:gd name="connsiteY16" fmla="*/ 92868 h 445293"/>
                <a:gd name="connsiteX17" fmla="*/ 1659731 w 1714500"/>
                <a:gd name="connsiteY17" fmla="*/ 71437 h 445293"/>
                <a:gd name="connsiteX18" fmla="*/ 1619250 w 1714500"/>
                <a:gd name="connsiteY18" fmla="*/ 54768 h 445293"/>
                <a:gd name="connsiteX19" fmla="*/ 1533525 w 1714500"/>
                <a:gd name="connsiteY19" fmla="*/ 28575 h 445293"/>
                <a:gd name="connsiteX20" fmla="*/ 1431131 w 1714500"/>
                <a:gd name="connsiteY20" fmla="*/ 4762 h 445293"/>
                <a:gd name="connsiteX21" fmla="*/ 1407318 w 1714500"/>
                <a:gd name="connsiteY21" fmla="*/ 0 h 445293"/>
                <a:gd name="connsiteX22" fmla="*/ 1364456 w 1714500"/>
                <a:gd name="connsiteY22" fmla="*/ 19050 h 445293"/>
                <a:gd name="connsiteX23" fmla="*/ 1278731 w 1714500"/>
                <a:gd name="connsiteY23" fmla="*/ 59531 h 445293"/>
                <a:gd name="connsiteX24" fmla="*/ 1207293 w 1714500"/>
                <a:gd name="connsiteY24" fmla="*/ 88106 h 445293"/>
                <a:gd name="connsiteX25" fmla="*/ 1095375 w 1714500"/>
                <a:gd name="connsiteY25" fmla="*/ 119062 h 445293"/>
                <a:gd name="connsiteX26" fmla="*/ 950118 w 1714500"/>
                <a:gd name="connsiteY26" fmla="*/ 154781 h 445293"/>
                <a:gd name="connsiteX27" fmla="*/ 764381 w 1714500"/>
                <a:gd name="connsiteY27" fmla="*/ 176212 h 445293"/>
                <a:gd name="connsiteX28" fmla="*/ 626268 w 1714500"/>
                <a:gd name="connsiteY28" fmla="*/ 204787 h 445293"/>
                <a:gd name="connsiteX29" fmla="*/ 528637 w 1714500"/>
                <a:gd name="connsiteY29" fmla="*/ 223837 h 445293"/>
                <a:gd name="connsiteX30" fmla="*/ 433387 w 1714500"/>
                <a:gd name="connsiteY30" fmla="*/ 235743 h 445293"/>
                <a:gd name="connsiteX31" fmla="*/ 373856 w 1714500"/>
                <a:gd name="connsiteY31" fmla="*/ 240506 h 445293"/>
                <a:gd name="connsiteX32" fmla="*/ 297656 w 1714500"/>
                <a:gd name="connsiteY32" fmla="*/ 242887 h 445293"/>
                <a:gd name="connsiteX33" fmla="*/ 216693 w 1714500"/>
                <a:gd name="connsiteY33" fmla="*/ 242887 h 445293"/>
                <a:gd name="connsiteX34" fmla="*/ 128587 w 1714500"/>
                <a:gd name="connsiteY34" fmla="*/ 233362 h 445293"/>
                <a:gd name="connsiteX35" fmla="*/ 64293 w 1714500"/>
                <a:gd name="connsiteY35" fmla="*/ 216693 h 445293"/>
                <a:gd name="connsiteX36" fmla="*/ 45243 w 1714500"/>
                <a:gd name="connsiteY36" fmla="*/ 209550 h 445293"/>
                <a:gd name="connsiteX37" fmla="*/ 33337 w 1714500"/>
                <a:gd name="connsiteY37" fmla="*/ 207168 h 445293"/>
                <a:gd name="connsiteX38" fmla="*/ 21431 w 1714500"/>
                <a:gd name="connsiteY38" fmla="*/ 207168 h 445293"/>
                <a:gd name="connsiteX39" fmla="*/ 7143 w 1714500"/>
                <a:gd name="connsiteY39" fmla="*/ 219075 h 445293"/>
                <a:gd name="connsiteX40" fmla="*/ 0 w 1714500"/>
                <a:gd name="connsiteY40" fmla="*/ 238125 h 445293"/>
                <a:gd name="connsiteX41" fmla="*/ 4762 w 1714500"/>
                <a:gd name="connsiteY41" fmla="*/ 257175 h 445293"/>
                <a:gd name="connsiteX42" fmla="*/ 23812 w 1714500"/>
                <a:gd name="connsiteY42" fmla="*/ 285750 h 445293"/>
                <a:gd name="connsiteX43" fmla="*/ 47625 w 1714500"/>
                <a:gd name="connsiteY43" fmla="*/ 309562 h 445293"/>
                <a:gd name="connsiteX44" fmla="*/ 80962 w 1714500"/>
                <a:gd name="connsiteY44" fmla="*/ 335756 h 445293"/>
                <a:gd name="connsiteX45" fmla="*/ 145256 w 1714500"/>
                <a:gd name="connsiteY45" fmla="*/ 371475 h 445293"/>
                <a:gd name="connsiteX46" fmla="*/ 204787 w 1714500"/>
                <a:gd name="connsiteY46" fmla="*/ 402431 h 445293"/>
                <a:gd name="connsiteX47" fmla="*/ 273843 w 1714500"/>
                <a:gd name="connsiteY47" fmla="*/ 428625 h 445293"/>
                <a:gd name="connsiteX48" fmla="*/ 326231 w 1714500"/>
                <a:gd name="connsiteY48" fmla="*/ 445293 h 445293"/>
                <a:gd name="connsiteX49" fmla="*/ 340518 w 1714500"/>
                <a:gd name="connsiteY49" fmla="*/ 445293 h 445293"/>
                <a:gd name="connsiteX50" fmla="*/ 395287 w 1714500"/>
                <a:gd name="connsiteY50" fmla="*/ 426243 h 445293"/>
                <a:gd name="connsiteX51" fmla="*/ 571500 w 1714500"/>
                <a:gd name="connsiteY51" fmla="*/ 3786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14500" h="445293">
                  <a:moveTo>
                    <a:pt x="571500" y="378618"/>
                  </a:moveTo>
                  <a:lnTo>
                    <a:pt x="773906" y="330993"/>
                  </a:lnTo>
                  <a:lnTo>
                    <a:pt x="952500" y="311943"/>
                  </a:lnTo>
                  <a:lnTo>
                    <a:pt x="1078706" y="288131"/>
                  </a:lnTo>
                  <a:lnTo>
                    <a:pt x="1188243" y="269081"/>
                  </a:lnTo>
                  <a:lnTo>
                    <a:pt x="1264443" y="257175"/>
                  </a:lnTo>
                  <a:lnTo>
                    <a:pt x="1393031" y="242887"/>
                  </a:lnTo>
                  <a:lnTo>
                    <a:pt x="1493043" y="233362"/>
                  </a:lnTo>
                  <a:lnTo>
                    <a:pt x="1616868" y="221456"/>
                  </a:lnTo>
                  <a:lnTo>
                    <a:pt x="1647825" y="214312"/>
                  </a:lnTo>
                  <a:lnTo>
                    <a:pt x="1678781" y="195262"/>
                  </a:lnTo>
                  <a:lnTo>
                    <a:pt x="1702593" y="176212"/>
                  </a:lnTo>
                  <a:lnTo>
                    <a:pt x="1712118" y="161925"/>
                  </a:lnTo>
                  <a:lnTo>
                    <a:pt x="1714500" y="145256"/>
                  </a:lnTo>
                  <a:lnTo>
                    <a:pt x="1712118" y="126206"/>
                  </a:lnTo>
                  <a:lnTo>
                    <a:pt x="1707356" y="114300"/>
                  </a:lnTo>
                  <a:lnTo>
                    <a:pt x="1688306" y="92868"/>
                  </a:lnTo>
                  <a:lnTo>
                    <a:pt x="1659731" y="71437"/>
                  </a:lnTo>
                  <a:lnTo>
                    <a:pt x="1619250" y="54768"/>
                  </a:lnTo>
                  <a:lnTo>
                    <a:pt x="1533525" y="28575"/>
                  </a:lnTo>
                  <a:lnTo>
                    <a:pt x="1431131" y="4762"/>
                  </a:lnTo>
                  <a:lnTo>
                    <a:pt x="1407318" y="0"/>
                  </a:lnTo>
                  <a:lnTo>
                    <a:pt x="1364456" y="19050"/>
                  </a:lnTo>
                  <a:lnTo>
                    <a:pt x="1278731" y="59531"/>
                  </a:lnTo>
                  <a:lnTo>
                    <a:pt x="1207293" y="88106"/>
                  </a:lnTo>
                  <a:lnTo>
                    <a:pt x="1095375" y="119062"/>
                  </a:lnTo>
                  <a:lnTo>
                    <a:pt x="950118" y="154781"/>
                  </a:lnTo>
                  <a:lnTo>
                    <a:pt x="764381" y="176212"/>
                  </a:lnTo>
                  <a:lnTo>
                    <a:pt x="626268" y="204787"/>
                  </a:lnTo>
                  <a:lnTo>
                    <a:pt x="528637" y="223837"/>
                  </a:lnTo>
                  <a:lnTo>
                    <a:pt x="433387" y="235743"/>
                  </a:lnTo>
                  <a:lnTo>
                    <a:pt x="373856" y="240506"/>
                  </a:lnTo>
                  <a:lnTo>
                    <a:pt x="297656" y="242887"/>
                  </a:lnTo>
                  <a:lnTo>
                    <a:pt x="216693" y="242887"/>
                  </a:lnTo>
                  <a:lnTo>
                    <a:pt x="128587" y="233362"/>
                  </a:lnTo>
                  <a:lnTo>
                    <a:pt x="64293" y="216693"/>
                  </a:lnTo>
                  <a:lnTo>
                    <a:pt x="45243" y="209550"/>
                  </a:lnTo>
                  <a:lnTo>
                    <a:pt x="33337" y="207168"/>
                  </a:lnTo>
                  <a:lnTo>
                    <a:pt x="21431" y="207168"/>
                  </a:lnTo>
                  <a:lnTo>
                    <a:pt x="7143" y="219075"/>
                  </a:lnTo>
                  <a:lnTo>
                    <a:pt x="0" y="238125"/>
                  </a:lnTo>
                  <a:lnTo>
                    <a:pt x="4762" y="257175"/>
                  </a:lnTo>
                  <a:lnTo>
                    <a:pt x="23812" y="285750"/>
                  </a:lnTo>
                  <a:lnTo>
                    <a:pt x="47625" y="309562"/>
                  </a:lnTo>
                  <a:lnTo>
                    <a:pt x="80962" y="335756"/>
                  </a:lnTo>
                  <a:lnTo>
                    <a:pt x="145256" y="371475"/>
                  </a:lnTo>
                  <a:lnTo>
                    <a:pt x="204787" y="402431"/>
                  </a:lnTo>
                  <a:lnTo>
                    <a:pt x="273843" y="428625"/>
                  </a:lnTo>
                  <a:lnTo>
                    <a:pt x="326231" y="445293"/>
                  </a:lnTo>
                  <a:lnTo>
                    <a:pt x="340518" y="445293"/>
                  </a:lnTo>
                  <a:lnTo>
                    <a:pt x="395287" y="426243"/>
                  </a:lnTo>
                  <a:lnTo>
                    <a:pt x="571500" y="378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4">
              <a:extLst>
                <a:ext uri="{FF2B5EF4-FFF2-40B4-BE49-F238E27FC236}">
                  <a16:creationId xmlns:a16="http://schemas.microsoft.com/office/drawing/2014/main" id="{6C61A140-5323-43D0-846E-171DF185669F}"/>
                </a:ext>
              </a:extLst>
            </p:cNvPr>
            <p:cNvSpPr/>
            <p:nvPr/>
          </p:nvSpPr>
          <p:spPr>
            <a:xfrm>
              <a:off x="5897563" y="4005264"/>
              <a:ext cx="436562" cy="936625"/>
            </a:xfrm>
            <a:custGeom>
              <a:avLst/>
              <a:gdLst>
                <a:gd name="connsiteX0" fmla="*/ 369094 w 435769"/>
                <a:gd name="connsiteY0" fmla="*/ 407193 h 935831"/>
                <a:gd name="connsiteX1" fmla="*/ 359569 w 435769"/>
                <a:gd name="connsiteY1" fmla="*/ 354806 h 935831"/>
                <a:gd name="connsiteX2" fmla="*/ 352425 w 435769"/>
                <a:gd name="connsiteY2" fmla="*/ 311943 h 935831"/>
                <a:gd name="connsiteX3" fmla="*/ 347663 w 435769"/>
                <a:gd name="connsiteY3" fmla="*/ 266700 h 935831"/>
                <a:gd name="connsiteX4" fmla="*/ 347663 w 435769"/>
                <a:gd name="connsiteY4" fmla="*/ 200025 h 935831"/>
                <a:gd name="connsiteX5" fmla="*/ 300038 w 435769"/>
                <a:gd name="connsiteY5" fmla="*/ 73818 h 935831"/>
                <a:gd name="connsiteX6" fmla="*/ 271463 w 435769"/>
                <a:gd name="connsiteY6" fmla="*/ 57150 h 935831"/>
                <a:gd name="connsiteX7" fmla="*/ 247650 w 435769"/>
                <a:gd name="connsiteY7" fmla="*/ 45243 h 935831"/>
                <a:gd name="connsiteX8" fmla="*/ 195263 w 435769"/>
                <a:gd name="connsiteY8" fmla="*/ 26193 h 935831"/>
                <a:gd name="connsiteX9" fmla="*/ 150019 w 435769"/>
                <a:gd name="connsiteY9" fmla="*/ 14287 h 935831"/>
                <a:gd name="connsiteX10" fmla="*/ 109538 w 435769"/>
                <a:gd name="connsiteY10" fmla="*/ 9525 h 935831"/>
                <a:gd name="connsiteX11" fmla="*/ 64294 w 435769"/>
                <a:gd name="connsiteY11" fmla="*/ 4762 h 935831"/>
                <a:gd name="connsiteX12" fmla="*/ 38100 w 435769"/>
                <a:gd name="connsiteY12" fmla="*/ 0 h 935831"/>
                <a:gd name="connsiteX13" fmla="*/ 21432 w 435769"/>
                <a:gd name="connsiteY13" fmla="*/ 0 h 935831"/>
                <a:gd name="connsiteX14" fmla="*/ 4763 w 435769"/>
                <a:gd name="connsiteY14" fmla="*/ 2381 h 935831"/>
                <a:gd name="connsiteX15" fmla="*/ 0 w 435769"/>
                <a:gd name="connsiteY15" fmla="*/ 14287 h 935831"/>
                <a:gd name="connsiteX16" fmla="*/ 2382 w 435769"/>
                <a:gd name="connsiteY16" fmla="*/ 28575 h 935831"/>
                <a:gd name="connsiteX17" fmla="*/ 14288 w 435769"/>
                <a:gd name="connsiteY17" fmla="*/ 50006 h 935831"/>
                <a:gd name="connsiteX18" fmla="*/ 38100 w 435769"/>
                <a:gd name="connsiteY18" fmla="*/ 61912 h 935831"/>
                <a:gd name="connsiteX19" fmla="*/ 66675 w 435769"/>
                <a:gd name="connsiteY19" fmla="*/ 78581 h 935831"/>
                <a:gd name="connsiteX20" fmla="*/ 97632 w 435769"/>
                <a:gd name="connsiteY20" fmla="*/ 109537 h 935831"/>
                <a:gd name="connsiteX21" fmla="*/ 126207 w 435769"/>
                <a:gd name="connsiteY21" fmla="*/ 150018 h 935831"/>
                <a:gd name="connsiteX22" fmla="*/ 142875 w 435769"/>
                <a:gd name="connsiteY22" fmla="*/ 183356 h 935831"/>
                <a:gd name="connsiteX23" fmla="*/ 161925 w 435769"/>
                <a:gd name="connsiteY23" fmla="*/ 233362 h 935831"/>
                <a:gd name="connsiteX24" fmla="*/ 178594 w 435769"/>
                <a:gd name="connsiteY24" fmla="*/ 304800 h 935831"/>
                <a:gd name="connsiteX25" fmla="*/ 190500 w 435769"/>
                <a:gd name="connsiteY25" fmla="*/ 400050 h 935831"/>
                <a:gd name="connsiteX26" fmla="*/ 200025 w 435769"/>
                <a:gd name="connsiteY26" fmla="*/ 469106 h 935831"/>
                <a:gd name="connsiteX27" fmla="*/ 211932 w 435769"/>
                <a:gd name="connsiteY27" fmla="*/ 540543 h 935831"/>
                <a:gd name="connsiteX28" fmla="*/ 226219 w 435769"/>
                <a:gd name="connsiteY28" fmla="*/ 614362 h 935831"/>
                <a:gd name="connsiteX29" fmla="*/ 247650 w 435769"/>
                <a:gd name="connsiteY29" fmla="*/ 700087 h 935831"/>
                <a:gd name="connsiteX30" fmla="*/ 264319 w 435769"/>
                <a:gd name="connsiteY30" fmla="*/ 759618 h 935831"/>
                <a:gd name="connsiteX31" fmla="*/ 295275 w 435769"/>
                <a:gd name="connsiteY31" fmla="*/ 835818 h 935831"/>
                <a:gd name="connsiteX32" fmla="*/ 321469 w 435769"/>
                <a:gd name="connsiteY32" fmla="*/ 888206 h 935831"/>
                <a:gd name="connsiteX33" fmla="*/ 342900 w 435769"/>
                <a:gd name="connsiteY33" fmla="*/ 926306 h 935831"/>
                <a:gd name="connsiteX34" fmla="*/ 354807 w 435769"/>
                <a:gd name="connsiteY34" fmla="*/ 933450 h 935831"/>
                <a:gd name="connsiteX35" fmla="*/ 366713 w 435769"/>
                <a:gd name="connsiteY35" fmla="*/ 935831 h 935831"/>
                <a:gd name="connsiteX36" fmla="*/ 381000 w 435769"/>
                <a:gd name="connsiteY36" fmla="*/ 933450 h 935831"/>
                <a:gd name="connsiteX37" fmla="*/ 397669 w 435769"/>
                <a:gd name="connsiteY37" fmla="*/ 912018 h 935831"/>
                <a:gd name="connsiteX38" fmla="*/ 414338 w 435769"/>
                <a:gd name="connsiteY38" fmla="*/ 881062 h 935831"/>
                <a:gd name="connsiteX39" fmla="*/ 423863 w 435769"/>
                <a:gd name="connsiteY39" fmla="*/ 842962 h 935831"/>
                <a:gd name="connsiteX40" fmla="*/ 433388 w 435769"/>
                <a:gd name="connsiteY40" fmla="*/ 795337 h 935831"/>
                <a:gd name="connsiteX41" fmla="*/ 435769 w 435769"/>
                <a:gd name="connsiteY41" fmla="*/ 726281 h 935831"/>
                <a:gd name="connsiteX42" fmla="*/ 414338 w 435769"/>
                <a:gd name="connsiteY42" fmla="*/ 597693 h 935831"/>
                <a:gd name="connsiteX43" fmla="*/ 369094 w 435769"/>
                <a:gd name="connsiteY43" fmla="*/ 407193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5769" h="935831">
                  <a:moveTo>
                    <a:pt x="369094" y="407193"/>
                  </a:moveTo>
                  <a:lnTo>
                    <a:pt x="359569" y="354806"/>
                  </a:lnTo>
                  <a:lnTo>
                    <a:pt x="352425" y="311943"/>
                  </a:lnTo>
                  <a:lnTo>
                    <a:pt x="347663" y="266700"/>
                  </a:lnTo>
                  <a:lnTo>
                    <a:pt x="347663" y="200025"/>
                  </a:lnTo>
                  <a:lnTo>
                    <a:pt x="300038" y="73818"/>
                  </a:lnTo>
                  <a:lnTo>
                    <a:pt x="271463" y="57150"/>
                  </a:lnTo>
                  <a:lnTo>
                    <a:pt x="247650" y="45243"/>
                  </a:lnTo>
                  <a:lnTo>
                    <a:pt x="195263" y="26193"/>
                  </a:lnTo>
                  <a:lnTo>
                    <a:pt x="150019" y="14287"/>
                  </a:lnTo>
                  <a:lnTo>
                    <a:pt x="109538" y="9525"/>
                  </a:lnTo>
                  <a:lnTo>
                    <a:pt x="64294" y="4762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2382" y="28575"/>
                  </a:lnTo>
                  <a:lnTo>
                    <a:pt x="14288" y="50006"/>
                  </a:lnTo>
                  <a:lnTo>
                    <a:pt x="38100" y="61912"/>
                  </a:lnTo>
                  <a:lnTo>
                    <a:pt x="66675" y="78581"/>
                  </a:lnTo>
                  <a:lnTo>
                    <a:pt x="97632" y="109537"/>
                  </a:lnTo>
                  <a:lnTo>
                    <a:pt x="126207" y="150018"/>
                  </a:lnTo>
                  <a:lnTo>
                    <a:pt x="142875" y="183356"/>
                  </a:lnTo>
                  <a:lnTo>
                    <a:pt x="161925" y="233362"/>
                  </a:lnTo>
                  <a:lnTo>
                    <a:pt x="178594" y="304800"/>
                  </a:lnTo>
                  <a:lnTo>
                    <a:pt x="190500" y="400050"/>
                  </a:lnTo>
                  <a:lnTo>
                    <a:pt x="200025" y="469106"/>
                  </a:lnTo>
                  <a:lnTo>
                    <a:pt x="211932" y="540543"/>
                  </a:lnTo>
                  <a:lnTo>
                    <a:pt x="226219" y="614362"/>
                  </a:lnTo>
                  <a:lnTo>
                    <a:pt x="247650" y="700087"/>
                  </a:lnTo>
                  <a:lnTo>
                    <a:pt x="264319" y="759618"/>
                  </a:lnTo>
                  <a:lnTo>
                    <a:pt x="295275" y="835818"/>
                  </a:lnTo>
                  <a:lnTo>
                    <a:pt x="321469" y="888206"/>
                  </a:lnTo>
                  <a:lnTo>
                    <a:pt x="342900" y="926306"/>
                  </a:lnTo>
                  <a:lnTo>
                    <a:pt x="354807" y="933450"/>
                  </a:lnTo>
                  <a:lnTo>
                    <a:pt x="366713" y="935831"/>
                  </a:lnTo>
                  <a:lnTo>
                    <a:pt x="381000" y="933450"/>
                  </a:lnTo>
                  <a:lnTo>
                    <a:pt x="397669" y="912018"/>
                  </a:lnTo>
                  <a:lnTo>
                    <a:pt x="414338" y="881062"/>
                  </a:lnTo>
                  <a:lnTo>
                    <a:pt x="423863" y="842962"/>
                  </a:lnTo>
                  <a:lnTo>
                    <a:pt x="433388" y="795337"/>
                  </a:lnTo>
                  <a:cubicBezTo>
                    <a:pt x="434182" y="772318"/>
                    <a:pt x="434975" y="749300"/>
                    <a:pt x="435769" y="726281"/>
                  </a:cubicBezTo>
                  <a:lnTo>
                    <a:pt x="414338" y="597693"/>
                  </a:lnTo>
                  <a:lnTo>
                    <a:pt x="369094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4AF5C967-A30E-49EC-85E0-13C6D0AE32B4}"/>
                </a:ext>
              </a:extLst>
            </p:cNvPr>
            <p:cNvSpPr/>
            <p:nvPr/>
          </p:nvSpPr>
          <p:spPr>
            <a:xfrm>
              <a:off x="4095750" y="1781175"/>
              <a:ext cx="763588" cy="642938"/>
            </a:xfrm>
            <a:custGeom>
              <a:avLst/>
              <a:gdLst>
                <a:gd name="connsiteX0" fmla="*/ 330994 w 764381"/>
                <a:gd name="connsiteY0" fmla="*/ 140494 h 642938"/>
                <a:gd name="connsiteX1" fmla="*/ 383381 w 764381"/>
                <a:gd name="connsiteY1" fmla="*/ 159544 h 642938"/>
                <a:gd name="connsiteX2" fmla="*/ 483394 w 764381"/>
                <a:gd name="connsiteY2" fmla="*/ 195263 h 642938"/>
                <a:gd name="connsiteX3" fmla="*/ 554831 w 764381"/>
                <a:gd name="connsiteY3" fmla="*/ 219075 h 642938"/>
                <a:gd name="connsiteX4" fmla="*/ 631031 w 764381"/>
                <a:gd name="connsiteY4" fmla="*/ 240506 h 642938"/>
                <a:gd name="connsiteX5" fmla="*/ 650081 w 764381"/>
                <a:gd name="connsiteY5" fmla="*/ 261938 h 642938"/>
                <a:gd name="connsiteX6" fmla="*/ 688181 w 764381"/>
                <a:gd name="connsiteY6" fmla="*/ 311944 h 642938"/>
                <a:gd name="connsiteX7" fmla="*/ 721519 w 764381"/>
                <a:gd name="connsiteY7" fmla="*/ 361950 h 642938"/>
                <a:gd name="connsiteX8" fmla="*/ 752475 w 764381"/>
                <a:gd name="connsiteY8" fmla="*/ 416719 h 642938"/>
                <a:gd name="connsiteX9" fmla="*/ 762000 w 764381"/>
                <a:gd name="connsiteY9" fmla="*/ 438150 h 642938"/>
                <a:gd name="connsiteX10" fmla="*/ 764381 w 764381"/>
                <a:gd name="connsiteY10" fmla="*/ 469106 h 642938"/>
                <a:gd name="connsiteX11" fmla="*/ 759619 w 764381"/>
                <a:gd name="connsiteY11" fmla="*/ 540544 h 642938"/>
                <a:gd name="connsiteX12" fmla="*/ 750094 w 764381"/>
                <a:gd name="connsiteY12" fmla="*/ 578644 h 642938"/>
                <a:gd name="connsiteX13" fmla="*/ 738188 w 764381"/>
                <a:gd name="connsiteY13" fmla="*/ 604838 h 642938"/>
                <a:gd name="connsiteX14" fmla="*/ 719138 w 764381"/>
                <a:gd name="connsiteY14" fmla="*/ 623888 h 642938"/>
                <a:gd name="connsiteX15" fmla="*/ 692944 w 764381"/>
                <a:gd name="connsiteY15" fmla="*/ 635794 h 642938"/>
                <a:gd name="connsiteX16" fmla="*/ 666750 w 764381"/>
                <a:gd name="connsiteY16" fmla="*/ 642938 h 642938"/>
                <a:gd name="connsiteX17" fmla="*/ 633413 w 764381"/>
                <a:gd name="connsiteY17" fmla="*/ 642938 h 642938"/>
                <a:gd name="connsiteX18" fmla="*/ 595313 w 764381"/>
                <a:gd name="connsiteY18" fmla="*/ 628650 h 642938"/>
                <a:gd name="connsiteX19" fmla="*/ 545306 w 764381"/>
                <a:gd name="connsiteY19" fmla="*/ 592931 h 642938"/>
                <a:gd name="connsiteX20" fmla="*/ 471488 w 764381"/>
                <a:gd name="connsiteY20" fmla="*/ 538163 h 642938"/>
                <a:gd name="connsiteX21" fmla="*/ 369094 w 764381"/>
                <a:gd name="connsiteY21" fmla="*/ 457200 h 642938"/>
                <a:gd name="connsiteX22" fmla="*/ 273844 w 764381"/>
                <a:gd name="connsiteY22" fmla="*/ 373856 h 642938"/>
                <a:gd name="connsiteX23" fmla="*/ 173831 w 764381"/>
                <a:gd name="connsiteY23" fmla="*/ 276225 h 642938"/>
                <a:gd name="connsiteX24" fmla="*/ 102394 w 764381"/>
                <a:gd name="connsiteY24" fmla="*/ 190500 h 642938"/>
                <a:gd name="connsiteX25" fmla="*/ 45244 w 764381"/>
                <a:gd name="connsiteY25" fmla="*/ 107156 h 642938"/>
                <a:gd name="connsiteX26" fmla="*/ 9525 w 764381"/>
                <a:gd name="connsiteY26" fmla="*/ 47625 h 642938"/>
                <a:gd name="connsiteX27" fmla="*/ 0 w 764381"/>
                <a:gd name="connsiteY27" fmla="*/ 23813 h 642938"/>
                <a:gd name="connsiteX28" fmla="*/ 0 w 764381"/>
                <a:gd name="connsiteY28" fmla="*/ 9525 h 642938"/>
                <a:gd name="connsiteX29" fmla="*/ 4763 w 764381"/>
                <a:gd name="connsiteY29" fmla="*/ 2381 h 642938"/>
                <a:gd name="connsiteX30" fmla="*/ 21431 w 764381"/>
                <a:gd name="connsiteY30" fmla="*/ 0 h 642938"/>
                <a:gd name="connsiteX31" fmla="*/ 50006 w 764381"/>
                <a:gd name="connsiteY31" fmla="*/ 9525 h 642938"/>
                <a:gd name="connsiteX32" fmla="*/ 128588 w 764381"/>
                <a:gd name="connsiteY32" fmla="*/ 50006 h 642938"/>
                <a:gd name="connsiteX33" fmla="*/ 252413 w 764381"/>
                <a:gd name="connsiteY33" fmla="*/ 109538 h 642938"/>
                <a:gd name="connsiteX34" fmla="*/ 330994 w 764381"/>
                <a:gd name="connsiteY34" fmla="*/ 140494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42938">
                  <a:moveTo>
                    <a:pt x="330994" y="140494"/>
                  </a:moveTo>
                  <a:lnTo>
                    <a:pt x="383381" y="159544"/>
                  </a:lnTo>
                  <a:lnTo>
                    <a:pt x="483394" y="195263"/>
                  </a:lnTo>
                  <a:lnTo>
                    <a:pt x="554831" y="219075"/>
                  </a:lnTo>
                  <a:lnTo>
                    <a:pt x="631031" y="240506"/>
                  </a:lnTo>
                  <a:lnTo>
                    <a:pt x="650081" y="261938"/>
                  </a:lnTo>
                  <a:lnTo>
                    <a:pt x="688181" y="311944"/>
                  </a:lnTo>
                  <a:lnTo>
                    <a:pt x="721519" y="361950"/>
                  </a:lnTo>
                  <a:lnTo>
                    <a:pt x="752475" y="416719"/>
                  </a:lnTo>
                  <a:lnTo>
                    <a:pt x="762000" y="438150"/>
                  </a:lnTo>
                  <a:lnTo>
                    <a:pt x="764381" y="469106"/>
                  </a:lnTo>
                  <a:lnTo>
                    <a:pt x="759619" y="540544"/>
                  </a:lnTo>
                  <a:lnTo>
                    <a:pt x="750094" y="578644"/>
                  </a:lnTo>
                  <a:lnTo>
                    <a:pt x="738188" y="604838"/>
                  </a:lnTo>
                  <a:lnTo>
                    <a:pt x="719138" y="623888"/>
                  </a:lnTo>
                  <a:lnTo>
                    <a:pt x="692944" y="635794"/>
                  </a:lnTo>
                  <a:lnTo>
                    <a:pt x="666750" y="642938"/>
                  </a:lnTo>
                  <a:lnTo>
                    <a:pt x="633413" y="642938"/>
                  </a:lnTo>
                  <a:lnTo>
                    <a:pt x="595313" y="628650"/>
                  </a:lnTo>
                  <a:lnTo>
                    <a:pt x="545306" y="592931"/>
                  </a:lnTo>
                  <a:lnTo>
                    <a:pt x="471488" y="538163"/>
                  </a:lnTo>
                  <a:lnTo>
                    <a:pt x="369094" y="457200"/>
                  </a:lnTo>
                  <a:lnTo>
                    <a:pt x="273844" y="373856"/>
                  </a:lnTo>
                  <a:lnTo>
                    <a:pt x="173831" y="276225"/>
                  </a:lnTo>
                  <a:lnTo>
                    <a:pt x="102394" y="190500"/>
                  </a:lnTo>
                  <a:lnTo>
                    <a:pt x="45244" y="107156"/>
                  </a:lnTo>
                  <a:lnTo>
                    <a:pt x="9525" y="47625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28588" y="50006"/>
                  </a:lnTo>
                  <a:lnTo>
                    <a:pt x="252413" y="109538"/>
                  </a:lnTo>
                  <a:lnTo>
                    <a:pt x="330994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6">
              <a:extLst>
                <a:ext uri="{FF2B5EF4-FFF2-40B4-BE49-F238E27FC236}">
                  <a16:creationId xmlns:a16="http://schemas.microsoft.com/office/drawing/2014/main" id="{EB3C15EC-CDD5-41E8-AD69-8062B6FD8AB7}"/>
                </a:ext>
              </a:extLst>
            </p:cNvPr>
            <p:cNvSpPr/>
            <p:nvPr/>
          </p:nvSpPr>
          <p:spPr>
            <a:xfrm>
              <a:off x="5395914" y="1800225"/>
              <a:ext cx="2416175" cy="533400"/>
            </a:xfrm>
            <a:custGeom>
              <a:avLst/>
              <a:gdLst>
                <a:gd name="connsiteX0" fmla="*/ 750093 w 2416968"/>
                <a:gd name="connsiteY0" fmla="*/ 276225 h 533400"/>
                <a:gd name="connsiteX1" fmla="*/ 895350 w 2416968"/>
                <a:gd name="connsiteY1" fmla="*/ 250031 h 533400"/>
                <a:gd name="connsiteX2" fmla="*/ 1076325 w 2416968"/>
                <a:gd name="connsiteY2" fmla="*/ 214313 h 533400"/>
                <a:gd name="connsiteX3" fmla="*/ 1178718 w 2416968"/>
                <a:gd name="connsiteY3" fmla="*/ 192881 h 533400"/>
                <a:gd name="connsiteX4" fmla="*/ 1426368 w 2416968"/>
                <a:gd name="connsiteY4" fmla="*/ 178594 h 533400"/>
                <a:gd name="connsiteX5" fmla="*/ 1488281 w 2416968"/>
                <a:gd name="connsiteY5" fmla="*/ 171450 h 533400"/>
                <a:gd name="connsiteX6" fmla="*/ 1552575 w 2416968"/>
                <a:gd name="connsiteY6" fmla="*/ 159544 h 533400"/>
                <a:gd name="connsiteX7" fmla="*/ 1652587 w 2416968"/>
                <a:gd name="connsiteY7" fmla="*/ 135731 h 533400"/>
                <a:gd name="connsiteX8" fmla="*/ 1750218 w 2416968"/>
                <a:gd name="connsiteY8" fmla="*/ 109538 h 533400"/>
                <a:gd name="connsiteX9" fmla="*/ 1826418 w 2416968"/>
                <a:gd name="connsiteY9" fmla="*/ 85725 h 533400"/>
                <a:gd name="connsiteX10" fmla="*/ 1919287 w 2416968"/>
                <a:gd name="connsiteY10" fmla="*/ 47625 h 533400"/>
                <a:gd name="connsiteX11" fmla="*/ 1985962 w 2416968"/>
                <a:gd name="connsiteY11" fmla="*/ 14288 h 533400"/>
                <a:gd name="connsiteX12" fmla="*/ 2007393 w 2416968"/>
                <a:gd name="connsiteY12" fmla="*/ 0 h 533400"/>
                <a:gd name="connsiteX13" fmla="*/ 2033587 w 2416968"/>
                <a:gd name="connsiteY13" fmla="*/ 4763 h 533400"/>
                <a:gd name="connsiteX14" fmla="*/ 2105025 w 2416968"/>
                <a:gd name="connsiteY14" fmla="*/ 30956 h 533400"/>
                <a:gd name="connsiteX15" fmla="*/ 2219325 w 2416968"/>
                <a:gd name="connsiteY15" fmla="*/ 66675 h 533400"/>
                <a:gd name="connsiteX16" fmla="*/ 2288381 w 2416968"/>
                <a:gd name="connsiteY16" fmla="*/ 85725 h 533400"/>
                <a:gd name="connsiteX17" fmla="*/ 2309812 w 2416968"/>
                <a:gd name="connsiteY17" fmla="*/ 92869 h 533400"/>
                <a:gd name="connsiteX18" fmla="*/ 2350293 w 2416968"/>
                <a:gd name="connsiteY18" fmla="*/ 119063 h 533400"/>
                <a:gd name="connsiteX19" fmla="*/ 2374106 w 2416968"/>
                <a:gd name="connsiteY19" fmla="*/ 138113 h 533400"/>
                <a:gd name="connsiteX20" fmla="*/ 2393156 w 2416968"/>
                <a:gd name="connsiteY20" fmla="*/ 154781 h 533400"/>
                <a:gd name="connsiteX21" fmla="*/ 2407443 w 2416968"/>
                <a:gd name="connsiteY21" fmla="*/ 173831 h 533400"/>
                <a:gd name="connsiteX22" fmla="*/ 2414587 w 2416968"/>
                <a:gd name="connsiteY22" fmla="*/ 190500 h 533400"/>
                <a:gd name="connsiteX23" fmla="*/ 2416968 w 2416968"/>
                <a:gd name="connsiteY23" fmla="*/ 211931 h 533400"/>
                <a:gd name="connsiteX24" fmla="*/ 2409825 w 2416968"/>
                <a:gd name="connsiteY24" fmla="*/ 226219 h 533400"/>
                <a:gd name="connsiteX25" fmla="*/ 2390775 w 2416968"/>
                <a:gd name="connsiteY25" fmla="*/ 245269 h 533400"/>
                <a:gd name="connsiteX26" fmla="*/ 2347912 w 2416968"/>
                <a:gd name="connsiteY26" fmla="*/ 261938 h 533400"/>
                <a:gd name="connsiteX27" fmla="*/ 2316956 w 2416968"/>
                <a:gd name="connsiteY27" fmla="*/ 269081 h 533400"/>
                <a:gd name="connsiteX28" fmla="*/ 2259806 w 2416968"/>
                <a:gd name="connsiteY28" fmla="*/ 269081 h 533400"/>
                <a:gd name="connsiteX29" fmla="*/ 2116931 w 2416968"/>
                <a:gd name="connsiteY29" fmla="*/ 269081 h 533400"/>
                <a:gd name="connsiteX30" fmla="*/ 1993106 w 2416968"/>
                <a:gd name="connsiteY30" fmla="*/ 269081 h 533400"/>
                <a:gd name="connsiteX31" fmla="*/ 1890712 w 2416968"/>
                <a:gd name="connsiteY31" fmla="*/ 278606 h 533400"/>
                <a:gd name="connsiteX32" fmla="*/ 1759743 w 2416968"/>
                <a:gd name="connsiteY32" fmla="*/ 292894 h 533400"/>
                <a:gd name="connsiteX33" fmla="*/ 1533525 w 2416968"/>
                <a:gd name="connsiteY33" fmla="*/ 321469 h 533400"/>
                <a:gd name="connsiteX34" fmla="*/ 1331118 w 2416968"/>
                <a:gd name="connsiteY34" fmla="*/ 347663 h 533400"/>
                <a:gd name="connsiteX35" fmla="*/ 1081087 w 2416968"/>
                <a:gd name="connsiteY35" fmla="*/ 388144 h 533400"/>
                <a:gd name="connsiteX36" fmla="*/ 757237 w 2416968"/>
                <a:gd name="connsiteY36" fmla="*/ 440531 h 533400"/>
                <a:gd name="connsiteX37" fmla="*/ 685800 w 2416968"/>
                <a:gd name="connsiteY37" fmla="*/ 452438 h 533400"/>
                <a:gd name="connsiteX38" fmla="*/ 552450 w 2416968"/>
                <a:gd name="connsiteY38" fmla="*/ 490538 h 533400"/>
                <a:gd name="connsiteX39" fmla="*/ 492918 w 2416968"/>
                <a:gd name="connsiteY39" fmla="*/ 502444 h 533400"/>
                <a:gd name="connsiteX40" fmla="*/ 423862 w 2416968"/>
                <a:gd name="connsiteY40" fmla="*/ 526256 h 533400"/>
                <a:gd name="connsiteX41" fmla="*/ 397668 w 2416968"/>
                <a:gd name="connsiteY41" fmla="*/ 533400 h 533400"/>
                <a:gd name="connsiteX42" fmla="*/ 357187 w 2416968"/>
                <a:gd name="connsiteY42" fmla="*/ 526256 h 533400"/>
                <a:gd name="connsiteX43" fmla="*/ 290512 w 2416968"/>
                <a:gd name="connsiteY43" fmla="*/ 507206 h 533400"/>
                <a:gd name="connsiteX44" fmla="*/ 240506 w 2416968"/>
                <a:gd name="connsiteY44" fmla="*/ 488156 h 533400"/>
                <a:gd name="connsiteX45" fmla="*/ 197643 w 2416968"/>
                <a:gd name="connsiteY45" fmla="*/ 469106 h 533400"/>
                <a:gd name="connsiteX46" fmla="*/ 157162 w 2416968"/>
                <a:gd name="connsiteY46" fmla="*/ 440531 h 533400"/>
                <a:gd name="connsiteX47" fmla="*/ 100012 w 2416968"/>
                <a:gd name="connsiteY47" fmla="*/ 397669 h 533400"/>
                <a:gd name="connsiteX48" fmla="*/ 57150 w 2416968"/>
                <a:gd name="connsiteY48" fmla="*/ 361950 h 533400"/>
                <a:gd name="connsiteX49" fmla="*/ 28575 w 2416968"/>
                <a:gd name="connsiteY49" fmla="*/ 330994 h 533400"/>
                <a:gd name="connsiteX50" fmla="*/ 9525 w 2416968"/>
                <a:gd name="connsiteY50" fmla="*/ 302419 h 533400"/>
                <a:gd name="connsiteX51" fmla="*/ 0 w 2416968"/>
                <a:gd name="connsiteY51" fmla="*/ 271463 h 533400"/>
                <a:gd name="connsiteX52" fmla="*/ 2381 w 2416968"/>
                <a:gd name="connsiteY52" fmla="*/ 254794 h 533400"/>
                <a:gd name="connsiteX53" fmla="*/ 11906 w 2416968"/>
                <a:gd name="connsiteY53" fmla="*/ 247650 h 533400"/>
                <a:gd name="connsiteX54" fmla="*/ 28575 w 2416968"/>
                <a:gd name="connsiteY54" fmla="*/ 252413 h 533400"/>
                <a:gd name="connsiteX55" fmla="*/ 64293 w 2416968"/>
                <a:gd name="connsiteY55" fmla="*/ 269081 h 533400"/>
                <a:gd name="connsiteX56" fmla="*/ 107156 w 2416968"/>
                <a:gd name="connsiteY56" fmla="*/ 290513 h 533400"/>
                <a:gd name="connsiteX57" fmla="*/ 152400 w 2416968"/>
                <a:gd name="connsiteY57" fmla="*/ 307181 h 533400"/>
                <a:gd name="connsiteX58" fmla="*/ 204787 w 2416968"/>
                <a:gd name="connsiteY58" fmla="*/ 319088 h 533400"/>
                <a:gd name="connsiteX59" fmla="*/ 254793 w 2416968"/>
                <a:gd name="connsiteY59" fmla="*/ 323850 h 533400"/>
                <a:gd name="connsiteX60" fmla="*/ 330993 w 2416968"/>
                <a:gd name="connsiteY60" fmla="*/ 326231 h 533400"/>
                <a:gd name="connsiteX61" fmla="*/ 447675 w 2416968"/>
                <a:gd name="connsiteY61" fmla="*/ 314325 h 533400"/>
                <a:gd name="connsiteX62" fmla="*/ 516731 w 2416968"/>
                <a:gd name="connsiteY62" fmla="*/ 309563 h 533400"/>
                <a:gd name="connsiteX63" fmla="*/ 671512 w 2416968"/>
                <a:gd name="connsiteY63" fmla="*/ 288131 h 533400"/>
                <a:gd name="connsiteX64" fmla="*/ 750093 w 2416968"/>
                <a:gd name="connsiteY64" fmla="*/ 2762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16968" h="533400">
                  <a:moveTo>
                    <a:pt x="750093" y="276225"/>
                  </a:moveTo>
                  <a:lnTo>
                    <a:pt x="895350" y="250031"/>
                  </a:lnTo>
                  <a:lnTo>
                    <a:pt x="1076325" y="214313"/>
                  </a:lnTo>
                  <a:lnTo>
                    <a:pt x="1178718" y="192881"/>
                  </a:lnTo>
                  <a:lnTo>
                    <a:pt x="1426368" y="178594"/>
                  </a:lnTo>
                  <a:lnTo>
                    <a:pt x="1488281" y="171450"/>
                  </a:lnTo>
                  <a:lnTo>
                    <a:pt x="1552575" y="159544"/>
                  </a:lnTo>
                  <a:lnTo>
                    <a:pt x="1652587" y="135731"/>
                  </a:lnTo>
                  <a:lnTo>
                    <a:pt x="1750218" y="109538"/>
                  </a:lnTo>
                  <a:lnTo>
                    <a:pt x="1826418" y="85725"/>
                  </a:lnTo>
                  <a:lnTo>
                    <a:pt x="1919287" y="47625"/>
                  </a:lnTo>
                  <a:lnTo>
                    <a:pt x="1985962" y="14288"/>
                  </a:lnTo>
                  <a:lnTo>
                    <a:pt x="2007393" y="0"/>
                  </a:lnTo>
                  <a:lnTo>
                    <a:pt x="2033587" y="4763"/>
                  </a:lnTo>
                  <a:lnTo>
                    <a:pt x="2105025" y="30956"/>
                  </a:lnTo>
                  <a:lnTo>
                    <a:pt x="2219325" y="66675"/>
                  </a:lnTo>
                  <a:lnTo>
                    <a:pt x="2288381" y="85725"/>
                  </a:lnTo>
                  <a:lnTo>
                    <a:pt x="2309812" y="92869"/>
                  </a:lnTo>
                  <a:lnTo>
                    <a:pt x="2350293" y="119063"/>
                  </a:lnTo>
                  <a:lnTo>
                    <a:pt x="2374106" y="138113"/>
                  </a:lnTo>
                  <a:lnTo>
                    <a:pt x="2393156" y="154781"/>
                  </a:lnTo>
                  <a:lnTo>
                    <a:pt x="2407443" y="173831"/>
                  </a:lnTo>
                  <a:lnTo>
                    <a:pt x="2414587" y="190500"/>
                  </a:lnTo>
                  <a:lnTo>
                    <a:pt x="2416968" y="211931"/>
                  </a:lnTo>
                  <a:lnTo>
                    <a:pt x="2409825" y="226219"/>
                  </a:lnTo>
                  <a:lnTo>
                    <a:pt x="2390775" y="245269"/>
                  </a:lnTo>
                  <a:lnTo>
                    <a:pt x="2347912" y="261938"/>
                  </a:lnTo>
                  <a:lnTo>
                    <a:pt x="2316956" y="269081"/>
                  </a:lnTo>
                  <a:lnTo>
                    <a:pt x="2259806" y="269081"/>
                  </a:lnTo>
                  <a:lnTo>
                    <a:pt x="2116931" y="269081"/>
                  </a:lnTo>
                  <a:lnTo>
                    <a:pt x="1993106" y="269081"/>
                  </a:lnTo>
                  <a:lnTo>
                    <a:pt x="1890712" y="278606"/>
                  </a:lnTo>
                  <a:lnTo>
                    <a:pt x="1759743" y="292894"/>
                  </a:lnTo>
                  <a:lnTo>
                    <a:pt x="1533525" y="321469"/>
                  </a:lnTo>
                  <a:lnTo>
                    <a:pt x="1331118" y="347663"/>
                  </a:lnTo>
                  <a:lnTo>
                    <a:pt x="1081087" y="388144"/>
                  </a:lnTo>
                  <a:lnTo>
                    <a:pt x="757237" y="440531"/>
                  </a:lnTo>
                  <a:lnTo>
                    <a:pt x="685800" y="452438"/>
                  </a:lnTo>
                  <a:lnTo>
                    <a:pt x="552450" y="490538"/>
                  </a:lnTo>
                  <a:lnTo>
                    <a:pt x="492918" y="502444"/>
                  </a:lnTo>
                  <a:lnTo>
                    <a:pt x="423862" y="526256"/>
                  </a:lnTo>
                  <a:lnTo>
                    <a:pt x="397668" y="533400"/>
                  </a:lnTo>
                  <a:lnTo>
                    <a:pt x="357187" y="526256"/>
                  </a:lnTo>
                  <a:lnTo>
                    <a:pt x="290512" y="507206"/>
                  </a:lnTo>
                  <a:lnTo>
                    <a:pt x="240506" y="488156"/>
                  </a:lnTo>
                  <a:lnTo>
                    <a:pt x="197643" y="469106"/>
                  </a:lnTo>
                  <a:lnTo>
                    <a:pt x="157162" y="440531"/>
                  </a:lnTo>
                  <a:lnTo>
                    <a:pt x="100012" y="397669"/>
                  </a:lnTo>
                  <a:lnTo>
                    <a:pt x="57150" y="361950"/>
                  </a:lnTo>
                  <a:lnTo>
                    <a:pt x="28575" y="330994"/>
                  </a:lnTo>
                  <a:lnTo>
                    <a:pt x="9525" y="302419"/>
                  </a:lnTo>
                  <a:lnTo>
                    <a:pt x="0" y="271463"/>
                  </a:lnTo>
                  <a:lnTo>
                    <a:pt x="2381" y="254794"/>
                  </a:lnTo>
                  <a:lnTo>
                    <a:pt x="11906" y="247650"/>
                  </a:lnTo>
                  <a:lnTo>
                    <a:pt x="28575" y="252413"/>
                  </a:lnTo>
                  <a:lnTo>
                    <a:pt x="64293" y="269081"/>
                  </a:lnTo>
                  <a:lnTo>
                    <a:pt x="107156" y="290513"/>
                  </a:lnTo>
                  <a:lnTo>
                    <a:pt x="152400" y="307181"/>
                  </a:lnTo>
                  <a:lnTo>
                    <a:pt x="204787" y="319088"/>
                  </a:lnTo>
                  <a:lnTo>
                    <a:pt x="254793" y="323850"/>
                  </a:lnTo>
                  <a:lnTo>
                    <a:pt x="330993" y="326231"/>
                  </a:lnTo>
                  <a:lnTo>
                    <a:pt x="447675" y="314325"/>
                  </a:lnTo>
                  <a:lnTo>
                    <a:pt x="516731" y="309563"/>
                  </a:lnTo>
                  <a:lnTo>
                    <a:pt x="671512" y="288131"/>
                  </a:lnTo>
                  <a:lnTo>
                    <a:pt x="75009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7">
              <a:extLst>
                <a:ext uri="{FF2B5EF4-FFF2-40B4-BE49-F238E27FC236}">
                  <a16:creationId xmlns:a16="http://schemas.microsoft.com/office/drawing/2014/main" id="{D6ACA972-323B-485A-AECA-A965DA784ED4}"/>
                </a:ext>
              </a:extLst>
            </p:cNvPr>
            <p:cNvSpPr/>
            <p:nvPr/>
          </p:nvSpPr>
          <p:spPr>
            <a:xfrm>
              <a:off x="5935664" y="2214564"/>
              <a:ext cx="377825" cy="720725"/>
            </a:xfrm>
            <a:custGeom>
              <a:avLst/>
              <a:gdLst>
                <a:gd name="connsiteX0" fmla="*/ 133350 w 376238"/>
                <a:gd name="connsiteY0" fmla="*/ 338137 h 721518"/>
                <a:gd name="connsiteX1" fmla="*/ 64294 w 376238"/>
                <a:gd name="connsiteY1" fmla="*/ 180975 h 721518"/>
                <a:gd name="connsiteX2" fmla="*/ 0 w 376238"/>
                <a:gd name="connsiteY2" fmla="*/ 40481 h 721518"/>
                <a:gd name="connsiteX3" fmla="*/ 171450 w 376238"/>
                <a:gd name="connsiteY3" fmla="*/ 0 h 721518"/>
                <a:gd name="connsiteX4" fmla="*/ 171450 w 376238"/>
                <a:gd name="connsiteY4" fmla="*/ 57150 h 721518"/>
                <a:gd name="connsiteX5" fmla="*/ 176213 w 376238"/>
                <a:gd name="connsiteY5" fmla="*/ 78581 h 721518"/>
                <a:gd name="connsiteX6" fmla="*/ 197644 w 376238"/>
                <a:gd name="connsiteY6" fmla="*/ 107156 h 721518"/>
                <a:gd name="connsiteX7" fmla="*/ 228600 w 376238"/>
                <a:gd name="connsiteY7" fmla="*/ 130968 h 721518"/>
                <a:gd name="connsiteX8" fmla="*/ 257175 w 376238"/>
                <a:gd name="connsiteY8" fmla="*/ 157162 h 721518"/>
                <a:gd name="connsiteX9" fmla="*/ 276225 w 376238"/>
                <a:gd name="connsiteY9" fmla="*/ 178593 h 721518"/>
                <a:gd name="connsiteX10" fmla="*/ 304800 w 376238"/>
                <a:gd name="connsiteY10" fmla="*/ 221456 h 721518"/>
                <a:gd name="connsiteX11" fmla="*/ 330994 w 376238"/>
                <a:gd name="connsiteY11" fmla="*/ 266700 h 721518"/>
                <a:gd name="connsiteX12" fmla="*/ 350044 w 376238"/>
                <a:gd name="connsiteY12" fmla="*/ 319087 h 721518"/>
                <a:gd name="connsiteX13" fmla="*/ 361950 w 376238"/>
                <a:gd name="connsiteY13" fmla="*/ 359568 h 721518"/>
                <a:gd name="connsiteX14" fmla="*/ 369094 w 376238"/>
                <a:gd name="connsiteY14" fmla="*/ 411956 h 721518"/>
                <a:gd name="connsiteX15" fmla="*/ 373857 w 376238"/>
                <a:gd name="connsiteY15" fmla="*/ 452437 h 721518"/>
                <a:gd name="connsiteX16" fmla="*/ 376238 w 376238"/>
                <a:gd name="connsiteY16" fmla="*/ 531018 h 721518"/>
                <a:gd name="connsiteX17" fmla="*/ 376238 w 376238"/>
                <a:gd name="connsiteY17" fmla="*/ 704850 h 721518"/>
                <a:gd name="connsiteX18" fmla="*/ 288132 w 376238"/>
                <a:gd name="connsiteY18" fmla="*/ 721518 h 721518"/>
                <a:gd name="connsiteX19" fmla="*/ 242888 w 376238"/>
                <a:gd name="connsiteY19" fmla="*/ 607218 h 721518"/>
                <a:gd name="connsiteX20" fmla="*/ 176213 w 376238"/>
                <a:gd name="connsiteY20" fmla="*/ 440531 h 721518"/>
                <a:gd name="connsiteX21" fmla="*/ 133350 w 376238"/>
                <a:gd name="connsiteY21" fmla="*/ 338137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238" h="721518">
                  <a:moveTo>
                    <a:pt x="133350" y="338137"/>
                  </a:moveTo>
                  <a:lnTo>
                    <a:pt x="64294" y="180975"/>
                  </a:lnTo>
                  <a:lnTo>
                    <a:pt x="0" y="40481"/>
                  </a:lnTo>
                  <a:lnTo>
                    <a:pt x="171450" y="0"/>
                  </a:lnTo>
                  <a:lnTo>
                    <a:pt x="171450" y="57150"/>
                  </a:lnTo>
                  <a:lnTo>
                    <a:pt x="176213" y="78581"/>
                  </a:lnTo>
                  <a:lnTo>
                    <a:pt x="197644" y="107156"/>
                  </a:lnTo>
                  <a:lnTo>
                    <a:pt x="228600" y="130968"/>
                  </a:lnTo>
                  <a:lnTo>
                    <a:pt x="257175" y="157162"/>
                  </a:lnTo>
                  <a:lnTo>
                    <a:pt x="276225" y="178593"/>
                  </a:lnTo>
                  <a:lnTo>
                    <a:pt x="304800" y="221456"/>
                  </a:lnTo>
                  <a:lnTo>
                    <a:pt x="330994" y="266700"/>
                  </a:lnTo>
                  <a:lnTo>
                    <a:pt x="350044" y="319087"/>
                  </a:lnTo>
                  <a:lnTo>
                    <a:pt x="361950" y="359568"/>
                  </a:lnTo>
                  <a:lnTo>
                    <a:pt x="369094" y="411956"/>
                  </a:lnTo>
                  <a:lnTo>
                    <a:pt x="373857" y="452437"/>
                  </a:lnTo>
                  <a:cubicBezTo>
                    <a:pt x="374651" y="478631"/>
                    <a:pt x="375444" y="504824"/>
                    <a:pt x="376238" y="531018"/>
                  </a:cubicBezTo>
                  <a:lnTo>
                    <a:pt x="376238" y="704850"/>
                  </a:lnTo>
                  <a:lnTo>
                    <a:pt x="288132" y="721518"/>
                  </a:lnTo>
                  <a:lnTo>
                    <a:pt x="242888" y="607218"/>
                  </a:lnTo>
                  <a:lnTo>
                    <a:pt x="176213" y="440531"/>
                  </a:lnTo>
                  <a:lnTo>
                    <a:pt x="133350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8">
              <a:extLst>
                <a:ext uri="{FF2B5EF4-FFF2-40B4-BE49-F238E27FC236}">
                  <a16:creationId xmlns:a16="http://schemas.microsoft.com/office/drawing/2014/main" id="{2AC1E359-7E01-4EAC-AA70-8D244A7094F4}"/>
                </a:ext>
              </a:extLst>
            </p:cNvPr>
            <p:cNvSpPr/>
            <p:nvPr/>
          </p:nvSpPr>
          <p:spPr>
            <a:xfrm>
              <a:off x="6781801" y="2049464"/>
              <a:ext cx="588963" cy="809625"/>
            </a:xfrm>
            <a:custGeom>
              <a:avLst/>
              <a:gdLst>
                <a:gd name="connsiteX0" fmla="*/ 383381 w 588169"/>
                <a:gd name="connsiteY0" fmla="*/ 473869 h 809625"/>
                <a:gd name="connsiteX1" fmla="*/ 509588 w 588169"/>
                <a:gd name="connsiteY1" fmla="*/ 309563 h 809625"/>
                <a:gd name="connsiteX2" fmla="*/ 533400 w 588169"/>
                <a:gd name="connsiteY2" fmla="*/ 288132 h 809625"/>
                <a:gd name="connsiteX3" fmla="*/ 550069 w 588169"/>
                <a:gd name="connsiteY3" fmla="*/ 273844 h 809625"/>
                <a:gd name="connsiteX4" fmla="*/ 576263 w 588169"/>
                <a:gd name="connsiteY4" fmla="*/ 240507 h 809625"/>
                <a:gd name="connsiteX5" fmla="*/ 585788 w 588169"/>
                <a:gd name="connsiteY5" fmla="*/ 219075 h 809625"/>
                <a:gd name="connsiteX6" fmla="*/ 588169 w 588169"/>
                <a:gd name="connsiteY6" fmla="*/ 195263 h 809625"/>
                <a:gd name="connsiteX7" fmla="*/ 583406 w 588169"/>
                <a:gd name="connsiteY7" fmla="*/ 180975 h 809625"/>
                <a:gd name="connsiteX8" fmla="*/ 561975 w 588169"/>
                <a:gd name="connsiteY8" fmla="*/ 166688 h 809625"/>
                <a:gd name="connsiteX9" fmla="*/ 521494 w 588169"/>
                <a:gd name="connsiteY9" fmla="*/ 145257 h 809625"/>
                <a:gd name="connsiteX10" fmla="*/ 461963 w 588169"/>
                <a:gd name="connsiteY10" fmla="*/ 97632 h 809625"/>
                <a:gd name="connsiteX11" fmla="*/ 402431 w 588169"/>
                <a:gd name="connsiteY11" fmla="*/ 38100 h 809625"/>
                <a:gd name="connsiteX12" fmla="*/ 359569 w 588169"/>
                <a:gd name="connsiteY12" fmla="*/ 0 h 809625"/>
                <a:gd name="connsiteX13" fmla="*/ 207169 w 588169"/>
                <a:gd name="connsiteY13" fmla="*/ 21432 h 809625"/>
                <a:gd name="connsiteX14" fmla="*/ 230981 w 588169"/>
                <a:gd name="connsiteY14" fmla="*/ 85725 h 809625"/>
                <a:gd name="connsiteX15" fmla="*/ 242888 w 588169"/>
                <a:gd name="connsiteY15" fmla="*/ 126207 h 809625"/>
                <a:gd name="connsiteX16" fmla="*/ 250031 w 588169"/>
                <a:gd name="connsiteY16" fmla="*/ 166688 h 809625"/>
                <a:gd name="connsiteX17" fmla="*/ 250031 w 588169"/>
                <a:gd name="connsiteY17" fmla="*/ 204788 h 809625"/>
                <a:gd name="connsiteX18" fmla="*/ 247650 w 588169"/>
                <a:gd name="connsiteY18" fmla="*/ 242888 h 809625"/>
                <a:gd name="connsiteX19" fmla="*/ 238125 w 588169"/>
                <a:gd name="connsiteY19" fmla="*/ 292894 h 809625"/>
                <a:gd name="connsiteX20" fmla="*/ 216694 w 588169"/>
                <a:gd name="connsiteY20" fmla="*/ 376238 h 809625"/>
                <a:gd name="connsiteX21" fmla="*/ 192881 w 588169"/>
                <a:gd name="connsiteY21" fmla="*/ 450057 h 809625"/>
                <a:gd name="connsiteX22" fmla="*/ 164306 w 588169"/>
                <a:gd name="connsiteY22" fmla="*/ 516732 h 809625"/>
                <a:gd name="connsiteX23" fmla="*/ 121444 w 588169"/>
                <a:gd name="connsiteY23" fmla="*/ 607219 h 809625"/>
                <a:gd name="connsiteX24" fmla="*/ 80963 w 588169"/>
                <a:gd name="connsiteY24" fmla="*/ 676275 h 809625"/>
                <a:gd name="connsiteX25" fmla="*/ 0 w 588169"/>
                <a:gd name="connsiteY25" fmla="*/ 809625 h 809625"/>
                <a:gd name="connsiteX26" fmla="*/ 169069 w 588169"/>
                <a:gd name="connsiteY26" fmla="*/ 759619 h 809625"/>
                <a:gd name="connsiteX27" fmla="*/ 247650 w 588169"/>
                <a:gd name="connsiteY27" fmla="*/ 650082 h 809625"/>
                <a:gd name="connsiteX28" fmla="*/ 335756 w 588169"/>
                <a:gd name="connsiteY28" fmla="*/ 535782 h 809625"/>
                <a:gd name="connsiteX29" fmla="*/ 383381 w 588169"/>
                <a:gd name="connsiteY29" fmla="*/ 4738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8169" h="809625">
                  <a:moveTo>
                    <a:pt x="383381" y="473869"/>
                  </a:moveTo>
                  <a:lnTo>
                    <a:pt x="509588" y="309563"/>
                  </a:lnTo>
                  <a:lnTo>
                    <a:pt x="533400" y="288132"/>
                  </a:lnTo>
                  <a:lnTo>
                    <a:pt x="550069" y="273844"/>
                  </a:lnTo>
                  <a:lnTo>
                    <a:pt x="576263" y="240507"/>
                  </a:lnTo>
                  <a:lnTo>
                    <a:pt x="585788" y="219075"/>
                  </a:lnTo>
                  <a:lnTo>
                    <a:pt x="588169" y="195263"/>
                  </a:lnTo>
                  <a:lnTo>
                    <a:pt x="583406" y="180975"/>
                  </a:lnTo>
                  <a:lnTo>
                    <a:pt x="561975" y="166688"/>
                  </a:lnTo>
                  <a:lnTo>
                    <a:pt x="521494" y="145257"/>
                  </a:lnTo>
                  <a:lnTo>
                    <a:pt x="461963" y="97632"/>
                  </a:lnTo>
                  <a:lnTo>
                    <a:pt x="402431" y="38100"/>
                  </a:lnTo>
                  <a:lnTo>
                    <a:pt x="359569" y="0"/>
                  </a:lnTo>
                  <a:lnTo>
                    <a:pt x="207169" y="21432"/>
                  </a:lnTo>
                  <a:lnTo>
                    <a:pt x="230981" y="85725"/>
                  </a:lnTo>
                  <a:lnTo>
                    <a:pt x="242888" y="126207"/>
                  </a:lnTo>
                  <a:lnTo>
                    <a:pt x="250031" y="166688"/>
                  </a:lnTo>
                  <a:lnTo>
                    <a:pt x="250031" y="204788"/>
                  </a:lnTo>
                  <a:lnTo>
                    <a:pt x="247650" y="242888"/>
                  </a:lnTo>
                  <a:lnTo>
                    <a:pt x="238125" y="292894"/>
                  </a:lnTo>
                  <a:lnTo>
                    <a:pt x="216694" y="376238"/>
                  </a:lnTo>
                  <a:lnTo>
                    <a:pt x="192881" y="450057"/>
                  </a:lnTo>
                  <a:lnTo>
                    <a:pt x="164306" y="516732"/>
                  </a:lnTo>
                  <a:lnTo>
                    <a:pt x="121444" y="607219"/>
                  </a:lnTo>
                  <a:lnTo>
                    <a:pt x="80963" y="676275"/>
                  </a:lnTo>
                  <a:lnTo>
                    <a:pt x="0" y="809625"/>
                  </a:lnTo>
                  <a:lnTo>
                    <a:pt x="169069" y="759619"/>
                  </a:lnTo>
                  <a:lnTo>
                    <a:pt x="247650" y="650082"/>
                  </a:lnTo>
                  <a:lnTo>
                    <a:pt x="335756" y="535782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0">
              <a:extLst>
                <a:ext uri="{FF2B5EF4-FFF2-40B4-BE49-F238E27FC236}">
                  <a16:creationId xmlns:a16="http://schemas.microsoft.com/office/drawing/2014/main" id="{4A7F23C6-B4B6-47D2-96E7-BDED36ED58AE}"/>
                </a:ext>
              </a:extLst>
            </p:cNvPr>
            <p:cNvSpPr/>
            <p:nvPr/>
          </p:nvSpPr>
          <p:spPr>
            <a:xfrm>
              <a:off x="5584825" y="2647950"/>
              <a:ext cx="2489200" cy="2757488"/>
            </a:xfrm>
            <a:custGeom>
              <a:avLst/>
              <a:gdLst>
                <a:gd name="connsiteX0" fmla="*/ 416600 w 2489004"/>
                <a:gd name="connsiteY0" fmla="*/ 388356 h 2757322"/>
                <a:gd name="connsiteX1" fmla="*/ 307154 w 2489004"/>
                <a:gd name="connsiteY1" fmla="*/ 409539 h 2757322"/>
                <a:gd name="connsiteX2" fmla="*/ 172995 w 2489004"/>
                <a:gd name="connsiteY2" fmla="*/ 430722 h 2757322"/>
                <a:gd name="connsiteX3" fmla="*/ 10592 w 2489004"/>
                <a:gd name="connsiteY3" fmla="*/ 451905 h 2757322"/>
                <a:gd name="connsiteX4" fmla="*/ 0 w 2489004"/>
                <a:gd name="connsiteY4" fmla="*/ 321276 h 2757322"/>
                <a:gd name="connsiteX5" fmla="*/ 204770 w 2489004"/>
                <a:gd name="connsiteY5" fmla="*/ 289502 h 2757322"/>
                <a:gd name="connsiteX6" fmla="*/ 441313 w 2489004"/>
                <a:gd name="connsiteY6" fmla="*/ 250666 h 2757322"/>
                <a:gd name="connsiteX7" fmla="*/ 628430 w 2489004"/>
                <a:gd name="connsiteY7" fmla="*/ 218892 h 2757322"/>
                <a:gd name="connsiteX8" fmla="*/ 716692 w 2489004"/>
                <a:gd name="connsiteY8" fmla="*/ 201239 h 2757322"/>
                <a:gd name="connsiteX9" fmla="*/ 843790 w 2489004"/>
                <a:gd name="connsiteY9" fmla="*/ 190648 h 2757322"/>
                <a:gd name="connsiteX10" fmla="*/ 988541 w 2489004"/>
                <a:gd name="connsiteY10" fmla="*/ 172995 h 2757322"/>
                <a:gd name="connsiteX11" fmla="*/ 1097987 w 2489004"/>
                <a:gd name="connsiteY11" fmla="*/ 158873 h 2757322"/>
                <a:gd name="connsiteX12" fmla="*/ 1239207 w 2489004"/>
                <a:gd name="connsiteY12" fmla="*/ 134160 h 2757322"/>
                <a:gd name="connsiteX13" fmla="*/ 1454567 w 2489004"/>
                <a:gd name="connsiteY13" fmla="*/ 105916 h 2757322"/>
                <a:gd name="connsiteX14" fmla="*/ 1592257 w 2489004"/>
                <a:gd name="connsiteY14" fmla="*/ 95324 h 2757322"/>
                <a:gd name="connsiteX15" fmla="*/ 1751129 w 2489004"/>
                <a:gd name="connsiteY15" fmla="*/ 77671 h 2757322"/>
                <a:gd name="connsiteX16" fmla="*/ 1906471 w 2489004"/>
                <a:gd name="connsiteY16" fmla="*/ 60019 h 2757322"/>
                <a:gd name="connsiteX17" fmla="*/ 2026509 w 2489004"/>
                <a:gd name="connsiteY17" fmla="*/ 42366 h 2757322"/>
                <a:gd name="connsiteX18" fmla="*/ 2104180 w 2489004"/>
                <a:gd name="connsiteY18" fmla="*/ 21183 h 2757322"/>
                <a:gd name="connsiteX19" fmla="*/ 2174790 w 2489004"/>
                <a:gd name="connsiteY19" fmla="*/ 0 h 2757322"/>
                <a:gd name="connsiteX20" fmla="*/ 2210095 w 2489004"/>
                <a:gd name="connsiteY20" fmla="*/ 3531 h 2757322"/>
                <a:gd name="connsiteX21" fmla="*/ 2273644 w 2489004"/>
                <a:gd name="connsiteY21" fmla="*/ 17653 h 2757322"/>
                <a:gd name="connsiteX22" fmla="*/ 2340723 w 2489004"/>
                <a:gd name="connsiteY22" fmla="*/ 52958 h 2757322"/>
                <a:gd name="connsiteX23" fmla="*/ 2400742 w 2489004"/>
                <a:gd name="connsiteY23" fmla="*/ 95324 h 2757322"/>
                <a:gd name="connsiteX24" fmla="*/ 2453699 w 2489004"/>
                <a:gd name="connsiteY24" fmla="*/ 137690 h 2757322"/>
                <a:gd name="connsiteX25" fmla="*/ 2471352 w 2489004"/>
                <a:gd name="connsiteY25" fmla="*/ 158873 h 2757322"/>
                <a:gd name="connsiteX26" fmla="*/ 2481943 w 2489004"/>
                <a:gd name="connsiteY26" fmla="*/ 180056 h 2757322"/>
                <a:gd name="connsiteX27" fmla="*/ 2489004 w 2489004"/>
                <a:gd name="connsiteY27" fmla="*/ 204770 h 2757322"/>
                <a:gd name="connsiteX28" fmla="*/ 2489004 w 2489004"/>
                <a:gd name="connsiteY28" fmla="*/ 225953 h 2757322"/>
                <a:gd name="connsiteX29" fmla="*/ 2474882 w 2489004"/>
                <a:gd name="connsiteY29" fmla="*/ 261258 h 2757322"/>
                <a:gd name="connsiteX30" fmla="*/ 2453699 w 2489004"/>
                <a:gd name="connsiteY30" fmla="*/ 293032 h 2757322"/>
                <a:gd name="connsiteX31" fmla="*/ 2432516 w 2489004"/>
                <a:gd name="connsiteY31" fmla="*/ 338929 h 2757322"/>
                <a:gd name="connsiteX32" fmla="*/ 2411333 w 2489004"/>
                <a:gd name="connsiteY32" fmla="*/ 420130 h 2757322"/>
                <a:gd name="connsiteX33" fmla="*/ 2400742 w 2489004"/>
                <a:gd name="connsiteY33" fmla="*/ 490740 h 2757322"/>
                <a:gd name="connsiteX34" fmla="*/ 2390150 w 2489004"/>
                <a:gd name="connsiteY34" fmla="*/ 699040 h 2757322"/>
                <a:gd name="connsiteX35" fmla="*/ 2383089 w 2489004"/>
                <a:gd name="connsiteY35" fmla="*/ 1034438 h 2757322"/>
                <a:gd name="connsiteX36" fmla="*/ 2383089 w 2489004"/>
                <a:gd name="connsiteY36" fmla="*/ 1394549 h 2757322"/>
                <a:gd name="connsiteX37" fmla="*/ 2386620 w 2489004"/>
                <a:gd name="connsiteY37" fmla="*/ 1606379 h 2757322"/>
                <a:gd name="connsiteX38" fmla="*/ 2393681 w 2489004"/>
                <a:gd name="connsiteY38" fmla="*/ 1768782 h 2757322"/>
                <a:gd name="connsiteX39" fmla="*/ 2404272 w 2489004"/>
                <a:gd name="connsiteY39" fmla="*/ 1934716 h 2757322"/>
                <a:gd name="connsiteX40" fmla="*/ 2425455 w 2489004"/>
                <a:gd name="connsiteY40" fmla="*/ 2082997 h 2757322"/>
                <a:gd name="connsiteX41" fmla="*/ 2443108 w 2489004"/>
                <a:gd name="connsiteY41" fmla="*/ 2195973 h 2757322"/>
                <a:gd name="connsiteX42" fmla="*/ 2446638 w 2489004"/>
                <a:gd name="connsiteY42" fmla="*/ 2234808 h 2757322"/>
                <a:gd name="connsiteX43" fmla="*/ 2425455 w 2489004"/>
                <a:gd name="connsiteY43" fmla="*/ 2333662 h 2757322"/>
                <a:gd name="connsiteX44" fmla="*/ 2397211 w 2489004"/>
                <a:gd name="connsiteY44" fmla="*/ 2439577 h 2757322"/>
                <a:gd name="connsiteX45" fmla="*/ 2368967 w 2489004"/>
                <a:gd name="connsiteY45" fmla="*/ 2520779 h 2757322"/>
                <a:gd name="connsiteX46" fmla="*/ 2326601 w 2489004"/>
                <a:gd name="connsiteY46" fmla="*/ 2612572 h 2757322"/>
                <a:gd name="connsiteX47" fmla="*/ 2294827 w 2489004"/>
                <a:gd name="connsiteY47" fmla="*/ 2661999 h 2757322"/>
                <a:gd name="connsiteX48" fmla="*/ 2270113 w 2489004"/>
                <a:gd name="connsiteY48" fmla="*/ 2697304 h 2757322"/>
                <a:gd name="connsiteX49" fmla="*/ 2234808 w 2489004"/>
                <a:gd name="connsiteY49" fmla="*/ 2736139 h 2757322"/>
                <a:gd name="connsiteX50" fmla="*/ 2213625 w 2489004"/>
                <a:gd name="connsiteY50" fmla="*/ 2750261 h 2757322"/>
                <a:gd name="connsiteX51" fmla="*/ 2195973 w 2489004"/>
                <a:gd name="connsiteY51" fmla="*/ 2757322 h 2757322"/>
                <a:gd name="connsiteX52" fmla="*/ 2181851 w 2489004"/>
                <a:gd name="connsiteY52" fmla="*/ 2757322 h 2757322"/>
                <a:gd name="connsiteX53" fmla="*/ 2167729 w 2489004"/>
                <a:gd name="connsiteY53" fmla="*/ 2753792 h 2757322"/>
                <a:gd name="connsiteX54" fmla="*/ 2139485 w 2489004"/>
                <a:gd name="connsiteY54" fmla="*/ 2732609 h 2757322"/>
                <a:gd name="connsiteX55" fmla="*/ 2121832 w 2489004"/>
                <a:gd name="connsiteY55" fmla="*/ 2700834 h 2757322"/>
                <a:gd name="connsiteX56" fmla="*/ 2104180 w 2489004"/>
                <a:gd name="connsiteY56" fmla="*/ 2647877 h 2757322"/>
                <a:gd name="connsiteX57" fmla="*/ 2153607 w 2489004"/>
                <a:gd name="connsiteY57" fmla="*/ 2266583 h 2757322"/>
                <a:gd name="connsiteX58" fmla="*/ 2160668 w 2489004"/>
                <a:gd name="connsiteY58" fmla="*/ 2033570 h 2757322"/>
                <a:gd name="connsiteX59" fmla="*/ 2157137 w 2489004"/>
                <a:gd name="connsiteY59" fmla="*/ 1648745 h 2757322"/>
                <a:gd name="connsiteX60" fmla="*/ 2157137 w 2489004"/>
                <a:gd name="connsiteY60" fmla="*/ 1242737 h 2757322"/>
                <a:gd name="connsiteX61" fmla="*/ 2157137 w 2489004"/>
                <a:gd name="connsiteY61" fmla="*/ 872034 h 2757322"/>
                <a:gd name="connsiteX62" fmla="*/ 2157137 w 2489004"/>
                <a:gd name="connsiteY62" fmla="*/ 600186 h 2757322"/>
                <a:gd name="connsiteX63" fmla="*/ 2146546 w 2489004"/>
                <a:gd name="connsiteY63" fmla="*/ 377764 h 2757322"/>
                <a:gd name="connsiteX64" fmla="*/ 2139485 w 2489004"/>
                <a:gd name="connsiteY64" fmla="*/ 303624 h 2757322"/>
                <a:gd name="connsiteX65" fmla="*/ 2132424 w 2489004"/>
                <a:gd name="connsiteY65" fmla="*/ 271849 h 2757322"/>
                <a:gd name="connsiteX66" fmla="*/ 2121832 w 2489004"/>
                <a:gd name="connsiteY66" fmla="*/ 233014 h 2757322"/>
                <a:gd name="connsiteX67" fmla="*/ 2104180 w 2489004"/>
                <a:gd name="connsiteY67" fmla="*/ 215361 h 2757322"/>
                <a:gd name="connsiteX68" fmla="*/ 2065344 w 2489004"/>
                <a:gd name="connsiteY68" fmla="*/ 194178 h 2757322"/>
                <a:gd name="connsiteX69" fmla="*/ 2015917 w 2489004"/>
                <a:gd name="connsiteY69" fmla="*/ 180056 h 2757322"/>
                <a:gd name="connsiteX70" fmla="*/ 1959429 w 2489004"/>
                <a:gd name="connsiteY70" fmla="*/ 180056 h 2757322"/>
                <a:gd name="connsiteX71" fmla="*/ 1828800 w 2489004"/>
                <a:gd name="connsiteY71" fmla="*/ 190648 h 2757322"/>
                <a:gd name="connsiteX72" fmla="*/ 1574604 w 2489004"/>
                <a:gd name="connsiteY72" fmla="*/ 218892 h 2757322"/>
                <a:gd name="connsiteX73" fmla="*/ 1288634 w 2489004"/>
                <a:gd name="connsiteY73" fmla="*/ 257727 h 2757322"/>
                <a:gd name="connsiteX74" fmla="*/ 1030907 w 2489004"/>
                <a:gd name="connsiteY74" fmla="*/ 293032 h 2757322"/>
                <a:gd name="connsiteX75" fmla="*/ 812016 w 2489004"/>
                <a:gd name="connsiteY75" fmla="*/ 317746 h 2757322"/>
                <a:gd name="connsiteX76" fmla="*/ 631960 w 2489004"/>
                <a:gd name="connsiteY76" fmla="*/ 345990 h 2757322"/>
                <a:gd name="connsiteX77" fmla="*/ 416600 w 2489004"/>
                <a:gd name="connsiteY77" fmla="*/ 388356 h 275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89004" h="2757322">
                  <a:moveTo>
                    <a:pt x="416600" y="388356"/>
                  </a:moveTo>
                  <a:lnTo>
                    <a:pt x="307154" y="409539"/>
                  </a:lnTo>
                  <a:lnTo>
                    <a:pt x="172995" y="430722"/>
                  </a:lnTo>
                  <a:lnTo>
                    <a:pt x="10592" y="451905"/>
                  </a:lnTo>
                  <a:lnTo>
                    <a:pt x="0" y="321276"/>
                  </a:lnTo>
                  <a:lnTo>
                    <a:pt x="204770" y="289502"/>
                  </a:lnTo>
                  <a:lnTo>
                    <a:pt x="441313" y="250666"/>
                  </a:lnTo>
                  <a:lnTo>
                    <a:pt x="628430" y="218892"/>
                  </a:lnTo>
                  <a:lnTo>
                    <a:pt x="716692" y="201239"/>
                  </a:lnTo>
                  <a:lnTo>
                    <a:pt x="843790" y="190648"/>
                  </a:lnTo>
                  <a:lnTo>
                    <a:pt x="988541" y="172995"/>
                  </a:lnTo>
                  <a:lnTo>
                    <a:pt x="1097987" y="158873"/>
                  </a:lnTo>
                  <a:lnTo>
                    <a:pt x="1239207" y="134160"/>
                  </a:lnTo>
                  <a:lnTo>
                    <a:pt x="1454567" y="105916"/>
                  </a:lnTo>
                  <a:lnTo>
                    <a:pt x="1592257" y="95324"/>
                  </a:lnTo>
                  <a:lnTo>
                    <a:pt x="1751129" y="77671"/>
                  </a:lnTo>
                  <a:lnTo>
                    <a:pt x="1906471" y="60019"/>
                  </a:lnTo>
                  <a:lnTo>
                    <a:pt x="2026509" y="42366"/>
                  </a:lnTo>
                  <a:lnTo>
                    <a:pt x="2104180" y="21183"/>
                  </a:lnTo>
                  <a:lnTo>
                    <a:pt x="2174790" y="0"/>
                  </a:lnTo>
                  <a:lnTo>
                    <a:pt x="2210095" y="3531"/>
                  </a:lnTo>
                  <a:lnTo>
                    <a:pt x="2273644" y="17653"/>
                  </a:lnTo>
                  <a:lnTo>
                    <a:pt x="2340723" y="52958"/>
                  </a:lnTo>
                  <a:lnTo>
                    <a:pt x="2400742" y="95324"/>
                  </a:lnTo>
                  <a:lnTo>
                    <a:pt x="2453699" y="137690"/>
                  </a:lnTo>
                  <a:lnTo>
                    <a:pt x="2471352" y="158873"/>
                  </a:lnTo>
                  <a:lnTo>
                    <a:pt x="2481943" y="180056"/>
                  </a:lnTo>
                  <a:lnTo>
                    <a:pt x="2489004" y="204770"/>
                  </a:lnTo>
                  <a:lnTo>
                    <a:pt x="2489004" y="225953"/>
                  </a:lnTo>
                  <a:lnTo>
                    <a:pt x="2474882" y="261258"/>
                  </a:lnTo>
                  <a:lnTo>
                    <a:pt x="2453699" y="293032"/>
                  </a:lnTo>
                  <a:lnTo>
                    <a:pt x="2432516" y="338929"/>
                  </a:lnTo>
                  <a:lnTo>
                    <a:pt x="2411333" y="420130"/>
                  </a:lnTo>
                  <a:lnTo>
                    <a:pt x="2400742" y="490740"/>
                  </a:lnTo>
                  <a:lnTo>
                    <a:pt x="2390150" y="699040"/>
                  </a:lnTo>
                  <a:lnTo>
                    <a:pt x="2383089" y="1034438"/>
                  </a:lnTo>
                  <a:lnTo>
                    <a:pt x="2383089" y="1394549"/>
                  </a:lnTo>
                  <a:lnTo>
                    <a:pt x="2386620" y="1606379"/>
                  </a:lnTo>
                  <a:lnTo>
                    <a:pt x="2393681" y="1768782"/>
                  </a:lnTo>
                  <a:lnTo>
                    <a:pt x="2404272" y="1934716"/>
                  </a:lnTo>
                  <a:lnTo>
                    <a:pt x="2425455" y="2082997"/>
                  </a:lnTo>
                  <a:lnTo>
                    <a:pt x="2443108" y="2195973"/>
                  </a:lnTo>
                  <a:lnTo>
                    <a:pt x="2446638" y="2234808"/>
                  </a:lnTo>
                  <a:lnTo>
                    <a:pt x="2425455" y="2333662"/>
                  </a:lnTo>
                  <a:lnTo>
                    <a:pt x="2397211" y="2439577"/>
                  </a:lnTo>
                  <a:lnTo>
                    <a:pt x="2368967" y="2520779"/>
                  </a:lnTo>
                  <a:lnTo>
                    <a:pt x="2326601" y="2612572"/>
                  </a:lnTo>
                  <a:lnTo>
                    <a:pt x="2294827" y="2661999"/>
                  </a:lnTo>
                  <a:lnTo>
                    <a:pt x="2270113" y="2697304"/>
                  </a:lnTo>
                  <a:lnTo>
                    <a:pt x="2234808" y="2736139"/>
                  </a:lnTo>
                  <a:lnTo>
                    <a:pt x="2213625" y="2750261"/>
                  </a:lnTo>
                  <a:lnTo>
                    <a:pt x="2195973" y="2757322"/>
                  </a:lnTo>
                  <a:lnTo>
                    <a:pt x="2181851" y="2757322"/>
                  </a:lnTo>
                  <a:lnTo>
                    <a:pt x="2167729" y="2753792"/>
                  </a:lnTo>
                  <a:lnTo>
                    <a:pt x="2139485" y="2732609"/>
                  </a:lnTo>
                  <a:lnTo>
                    <a:pt x="2121832" y="2700834"/>
                  </a:lnTo>
                  <a:lnTo>
                    <a:pt x="2104180" y="2647877"/>
                  </a:lnTo>
                  <a:lnTo>
                    <a:pt x="2153607" y="2266583"/>
                  </a:lnTo>
                  <a:lnTo>
                    <a:pt x="2160668" y="2033570"/>
                  </a:lnTo>
                  <a:lnTo>
                    <a:pt x="2157137" y="1648745"/>
                  </a:lnTo>
                  <a:lnTo>
                    <a:pt x="2157137" y="1242737"/>
                  </a:lnTo>
                  <a:lnTo>
                    <a:pt x="2157137" y="872034"/>
                  </a:lnTo>
                  <a:lnTo>
                    <a:pt x="2157137" y="600186"/>
                  </a:lnTo>
                  <a:lnTo>
                    <a:pt x="2146546" y="377764"/>
                  </a:lnTo>
                  <a:lnTo>
                    <a:pt x="2139485" y="303624"/>
                  </a:lnTo>
                  <a:lnTo>
                    <a:pt x="2132424" y="271849"/>
                  </a:lnTo>
                  <a:lnTo>
                    <a:pt x="2121832" y="233014"/>
                  </a:lnTo>
                  <a:lnTo>
                    <a:pt x="2104180" y="215361"/>
                  </a:lnTo>
                  <a:lnTo>
                    <a:pt x="2065344" y="194178"/>
                  </a:lnTo>
                  <a:lnTo>
                    <a:pt x="2015917" y="180056"/>
                  </a:lnTo>
                  <a:lnTo>
                    <a:pt x="1959429" y="180056"/>
                  </a:lnTo>
                  <a:lnTo>
                    <a:pt x="1828800" y="190648"/>
                  </a:lnTo>
                  <a:lnTo>
                    <a:pt x="1574604" y="218892"/>
                  </a:lnTo>
                  <a:lnTo>
                    <a:pt x="1288634" y="257727"/>
                  </a:lnTo>
                  <a:lnTo>
                    <a:pt x="1030907" y="293032"/>
                  </a:lnTo>
                  <a:lnTo>
                    <a:pt x="812016" y="317746"/>
                  </a:lnTo>
                  <a:lnTo>
                    <a:pt x="631960" y="345990"/>
                  </a:lnTo>
                  <a:lnTo>
                    <a:pt x="416600" y="388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E9A16C40-E7AA-4CF0-BF50-F61D3CF7B91D}"/>
                </a:ext>
              </a:extLst>
            </p:cNvPr>
            <p:cNvSpPr/>
            <p:nvPr/>
          </p:nvSpPr>
          <p:spPr>
            <a:xfrm>
              <a:off x="7205663" y="4786313"/>
              <a:ext cx="552450" cy="614362"/>
            </a:xfrm>
            <a:custGeom>
              <a:avLst/>
              <a:gdLst>
                <a:gd name="connsiteX0" fmla="*/ 207168 w 552450"/>
                <a:gd name="connsiteY0" fmla="*/ 83343 h 614362"/>
                <a:gd name="connsiteX1" fmla="*/ 280987 w 552450"/>
                <a:gd name="connsiteY1" fmla="*/ 119062 h 614362"/>
                <a:gd name="connsiteX2" fmla="*/ 364331 w 552450"/>
                <a:gd name="connsiteY2" fmla="*/ 154781 h 614362"/>
                <a:gd name="connsiteX3" fmla="*/ 416718 w 552450"/>
                <a:gd name="connsiteY3" fmla="*/ 176212 h 614362"/>
                <a:gd name="connsiteX4" fmla="*/ 452437 w 552450"/>
                <a:gd name="connsiteY4" fmla="*/ 183356 h 614362"/>
                <a:gd name="connsiteX5" fmla="*/ 471487 w 552450"/>
                <a:gd name="connsiteY5" fmla="*/ 183356 h 614362"/>
                <a:gd name="connsiteX6" fmla="*/ 502443 w 552450"/>
                <a:gd name="connsiteY6" fmla="*/ 176212 h 614362"/>
                <a:gd name="connsiteX7" fmla="*/ 521493 w 552450"/>
                <a:gd name="connsiteY7" fmla="*/ 157162 h 614362"/>
                <a:gd name="connsiteX8" fmla="*/ 533400 w 552450"/>
                <a:gd name="connsiteY8" fmla="*/ 121443 h 614362"/>
                <a:gd name="connsiteX9" fmla="*/ 540543 w 552450"/>
                <a:gd name="connsiteY9" fmla="*/ 23812 h 614362"/>
                <a:gd name="connsiteX10" fmla="*/ 552450 w 552450"/>
                <a:gd name="connsiteY10" fmla="*/ 614362 h 614362"/>
                <a:gd name="connsiteX11" fmla="*/ 528637 w 552450"/>
                <a:gd name="connsiteY11" fmla="*/ 600075 h 614362"/>
                <a:gd name="connsiteX12" fmla="*/ 516731 w 552450"/>
                <a:gd name="connsiteY12" fmla="*/ 588168 h 614362"/>
                <a:gd name="connsiteX13" fmla="*/ 497681 w 552450"/>
                <a:gd name="connsiteY13" fmla="*/ 552450 h 614362"/>
                <a:gd name="connsiteX14" fmla="*/ 481012 w 552450"/>
                <a:gd name="connsiteY14" fmla="*/ 504825 h 614362"/>
                <a:gd name="connsiteX15" fmla="*/ 457200 w 552450"/>
                <a:gd name="connsiteY15" fmla="*/ 466725 h 614362"/>
                <a:gd name="connsiteX16" fmla="*/ 428625 w 552450"/>
                <a:gd name="connsiteY16" fmla="*/ 423862 h 614362"/>
                <a:gd name="connsiteX17" fmla="*/ 402431 w 552450"/>
                <a:gd name="connsiteY17" fmla="*/ 385762 h 614362"/>
                <a:gd name="connsiteX18" fmla="*/ 357187 w 552450"/>
                <a:gd name="connsiteY18" fmla="*/ 335756 h 614362"/>
                <a:gd name="connsiteX19" fmla="*/ 314325 w 552450"/>
                <a:gd name="connsiteY19" fmla="*/ 290512 h 614362"/>
                <a:gd name="connsiteX20" fmla="*/ 254793 w 552450"/>
                <a:gd name="connsiteY20" fmla="*/ 233362 h 614362"/>
                <a:gd name="connsiteX21" fmla="*/ 197643 w 552450"/>
                <a:gd name="connsiteY21" fmla="*/ 183356 h 614362"/>
                <a:gd name="connsiteX22" fmla="*/ 107156 w 552450"/>
                <a:gd name="connsiteY22" fmla="*/ 109537 h 614362"/>
                <a:gd name="connsiteX23" fmla="*/ 38100 w 552450"/>
                <a:gd name="connsiteY23" fmla="*/ 57150 h 614362"/>
                <a:gd name="connsiteX24" fmla="*/ 14287 w 552450"/>
                <a:gd name="connsiteY24" fmla="*/ 40481 h 614362"/>
                <a:gd name="connsiteX25" fmla="*/ 4762 w 552450"/>
                <a:gd name="connsiteY25" fmla="*/ 33337 h 614362"/>
                <a:gd name="connsiteX26" fmla="*/ 0 w 552450"/>
                <a:gd name="connsiteY26" fmla="*/ 26193 h 614362"/>
                <a:gd name="connsiteX27" fmla="*/ 2381 w 552450"/>
                <a:gd name="connsiteY27" fmla="*/ 9525 h 614362"/>
                <a:gd name="connsiteX28" fmla="*/ 9525 w 552450"/>
                <a:gd name="connsiteY28" fmla="*/ 0 h 614362"/>
                <a:gd name="connsiteX29" fmla="*/ 28575 w 552450"/>
                <a:gd name="connsiteY29" fmla="*/ 0 h 614362"/>
                <a:gd name="connsiteX30" fmla="*/ 64293 w 552450"/>
                <a:gd name="connsiteY30" fmla="*/ 14287 h 614362"/>
                <a:gd name="connsiteX31" fmla="*/ 207168 w 552450"/>
                <a:gd name="connsiteY31" fmla="*/ 83343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2450" h="614362">
                  <a:moveTo>
                    <a:pt x="207168" y="83343"/>
                  </a:moveTo>
                  <a:lnTo>
                    <a:pt x="280987" y="119062"/>
                  </a:lnTo>
                  <a:lnTo>
                    <a:pt x="364331" y="154781"/>
                  </a:lnTo>
                  <a:lnTo>
                    <a:pt x="416718" y="176212"/>
                  </a:lnTo>
                  <a:lnTo>
                    <a:pt x="452437" y="183356"/>
                  </a:lnTo>
                  <a:lnTo>
                    <a:pt x="471487" y="183356"/>
                  </a:lnTo>
                  <a:lnTo>
                    <a:pt x="502443" y="176212"/>
                  </a:lnTo>
                  <a:lnTo>
                    <a:pt x="521493" y="157162"/>
                  </a:lnTo>
                  <a:lnTo>
                    <a:pt x="533400" y="121443"/>
                  </a:lnTo>
                  <a:lnTo>
                    <a:pt x="540543" y="23812"/>
                  </a:lnTo>
                  <a:lnTo>
                    <a:pt x="552450" y="614362"/>
                  </a:lnTo>
                  <a:lnTo>
                    <a:pt x="528637" y="600075"/>
                  </a:lnTo>
                  <a:lnTo>
                    <a:pt x="516731" y="588168"/>
                  </a:lnTo>
                  <a:lnTo>
                    <a:pt x="497681" y="552450"/>
                  </a:lnTo>
                  <a:lnTo>
                    <a:pt x="481012" y="504825"/>
                  </a:lnTo>
                  <a:lnTo>
                    <a:pt x="457200" y="466725"/>
                  </a:lnTo>
                  <a:lnTo>
                    <a:pt x="428625" y="423862"/>
                  </a:lnTo>
                  <a:lnTo>
                    <a:pt x="402431" y="385762"/>
                  </a:lnTo>
                  <a:lnTo>
                    <a:pt x="357187" y="335756"/>
                  </a:lnTo>
                  <a:lnTo>
                    <a:pt x="314325" y="290512"/>
                  </a:lnTo>
                  <a:lnTo>
                    <a:pt x="254793" y="233362"/>
                  </a:lnTo>
                  <a:lnTo>
                    <a:pt x="197643" y="183356"/>
                  </a:lnTo>
                  <a:lnTo>
                    <a:pt x="107156" y="109537"/>
                  </a:lnTo>
                  <a:lnTo>
                    <a:pt x="38100" y="57150"/>
                  </a:lnTo>
                  <a:lnTo>
                    <a:pt x="14287" y="40481"/>
                  </a:lnTo>
                  <a:lnTo>
                    <a:pt x="4762" y="33337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3" y="14287"/>
                  </a:lnTo>
                  <a:lnTo>
                    <a:pt x="207168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2">
              <a:extLst>
                <a:ext uri="{FF2B5EF4-FFF2-40B4-BE49-F238E27FC236}">
                  <a16:creationId xmlns:a16="http://schemas.microsoft.com/office/drawing/2014/main" id="{0FEA573B-45C5-4F71-8447-7D90993FEEB1}"/>
                </a:ext>
              </a:extLst>
            </p:cNvPr>
            <p:cNvSpPr/>
            <p:nvPr/>
          </p:nvSpPr>
          <p:spPr>
            <a:xfrm>
              <a:off x="6418264" y="2903539"/>
              <a:ext cx="363537" cy="1182687"/>
            </a:xfrm>
            <a:custGeom>
              <a:avLst/>
              <a:gdLst>
                <a:gd name="connsiteX0" fmla="*/ 116681 w 364331"/>
                <a:gd name="connsiteY0" fmla="*/ 864394 h 1183481"/>
                <a:gd name="connsiteX1" fmla="*/ 116681 w 364331"/>
                <a:gd name="connsiteY1" fmla="*/ 657225 h 1183481"/>
                <a:gd name="connsiteX2" fmla="*/ 116681 w 364331"/>
                <a:gd name="connsiteY2" fmla="*/ 442912 h 1183481"/>
                <a:gd name="connsiteX3" fmla="*/ 116681 w 364331"/>
                <a:gd name="connsiteY3" fmla="*/ 297656 h 1183481"/>
                <a:gd name="connsiteX4" fmla="*/ 116681 w 364331"/>
                <a:gd name="connsiteY4" fmla="*/ 257175 h 1183481"/>
                <a:gd name="connsiteX5" fmla="*/ 114300 w 364331"/>
                <a:gd name="connsiteY5" fmla="*/ 214312 h 1183481"/>
                <a:gd name="connsiteX6" fmla="*/ 107156 w 364331"/>
                <a:gd name="connsiteY6" fmla="*/ 173831 h 1183481"/>
                <a:gd name="connsiteX7" fmla="*/ 97631 w 364331"/>
                <a:gd name="connsiteY7" fmla="*/ 145256 h 1183481"/>
                <a:gd name="connsiteX8" fmla="*/ 85725 w 364331"/>
                <a:gd name="connsiteY8" fmla="*/ 116681 h 1183481"/>
                <a:gd name="connsiteX9" fmla="*/ 69056 w 364331"/>
                <a:gd name="connsiteY9" fmla="*/ 92869 h 1183481"/>
                <a:gd name="connsiteX10" fmla="*/ 50006 w 364331"/>
                <a:gd name="connsiteY10" fmla="*/ 69056 h 1183481"/>
                <a:gd name="connsiteX11" fmla="*/ 0 w 364331"/>
                <a:gd name="connsiteY11" fmla="*/ 21431 h 1183481"/>
                <a:gd name="connsiteX12" fmla="*/ 209550 w 364331"/>
                <a:gd name="connsiteY12" fmla="*/ 0 h 1183481"/>
                <a:gd name="connsiteX13" fmla="*/ 269081 w 364331"/>
                <a:gd name="connsiteY13" fmla="*/ 66675 h 1183481"/>
                <a:gd name="connsiteX14" fmla="*/ 307181 w 364331"/>
                <a:gd name="connsiteY14" fmla="*/ 109537 h 1183481"/>
                <a:gd name="connsiteX15" fmla="*/ 345281 w 364331"/>
                <a:gd name="connsiteY15" fmla="*/ 159544 h 1183481"/>
                <a:gd name="connsiteX16" fmla="*/ 364331 w 364331"/>
                <a:gd name="connsiteY16" fmla="*/ 190500 h 1183481"/>
                <a:gd name="connsiteX17" fmla="*/ 354806 w 364331"/>
                <a:gd name="connsiteY17" fmla="*/ 247650 h 1183481"/>
                <a:gd name="connsiteX18" fmla="*/ 338137 w 364331"/>
                <a:gd name="connsiteY18" fmla="*/ 357187 h 1183481"/>
                <a:gd name="connsiteX19" fmla="*/ 323850 w 364331"/>
                <a:gd name="connsiteY19" fmla="*/ 464344 h 1183481"/>
                <a:gd name="connsiteX20" fmla="*/ 319087 w 364331"/>
                <a:gd name="connsiteY20" fmla="*/ 538162 h 1183481"/>
                <a:gd name="connsiteX21" fmla="*/ 319087 w 364331"/>
                <a:gd name="connsiteY21" fmla="*/ 738187 h 1183481"/>
                <a:gd name="connsiteX22" fmla="*/ 321469 w 364331"/>
                <a:gd name="connsiteY22" fmla="*/ 1157287 h 1183481"/>
                <a:gd name="connsiteX23" fmla="*/ 116681 w 364331"/>
                <a:gd name="connsiteY23" fmla="*/ 1183481 h 1183481"/>
                <a:gd name="connsiteX24" fmla="*/ 116681 w 364331"/>
                <a:gd name="connsiteY24" fmla="*/ 864394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4331" h="1183481">
                  <a:moveTo>
                    <a:pt x="116681" y="864394"/>
                  </a:moveTo>
                  <a:lnTo>
                    <a:pt x="116681" y="657225"/>
                  </a:lnTo>
                  <a:lnTo>
                    <a:pt x="116681" y="442912"/>
                  </a:lnTo>
                  <a:lnTo>
                    <a:pt x="116681" y="297656"/>
                  </a:lnTo>
                  <a:lnTo>
                    <a:pt x="116681" y="257175"/>
                  </a:lnTo>
                  <a:lnTo>
                    <a:pt x="114300" y="214312"/>
                  </a:lnTo>
                  <a:lnTo>
                    <a:pt x="107156" y="173831"/>
                  </a:lnTo>
                  <a:lnTo>
                    <a:pt x="97631" y="145256"/>
                  </a:lnTo>
                  <a:lnTo>
                    <a:pt x="85725" y="116681"/>
                  </a:lnTo>
                  <a:lnTo>
                    <a:pt x="69056" y="92869"/>
                  </a:lnTo>
                  <a:lnTo>
                    <a:pt x="50006" y="69056"/>
                  </a:lnTo>
                  <a:lnTo>
                    <a:pt x="0" y="21431"/>
                  </a:lnTo>
                  <a:lnTo>
                    <a:pt x="209550" y="0"/>
                  </a:lnTo>
                  <a:lnTo>
                    <a:pt x="269081" y="66675"/>
                  </a:lnTo>
                  <a:lnTo>
                    <a:pt x="307181" y="109537"/>
                  </a:lnTo>
                  <a:lnTo>
                    <a:pt x="345281" y="159544"/>
                  </a:lnTo>
                  <a:lnTo>
                    <a:pt x="364331" y="190500"/>
                  </a:lnTo>
                  <a:lnTo>
                    <a:pt x="354806" y="247650"/>
                  </a:lnTo>
                  <a:lnTo>
                    <a:pt x="338137" y="357187"/>
                  </a:lnTo>
                  <a:lnTo>
                    <a:pt x="323850" y="464344"/>
                  </a:lnTo>
                  <a:lnTo>
                    <a:pt x="319087" y="538162"/>
                  </a:lnTo>
                  <a:lnTo>
                    <a:pt x="319087" y="738187"/>
                  </a:lnTo>
                  <a:lnTo>
                    <a:pt x="321469" y="1157287"/>
                  </a:lnTo>
                  <a:lnTo>
                    <a:pt x="116681" y="1183481"/>
                  </a:lnTo>
                  <a:lnTo>
                    <a:pt x="116681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5">
              <a:extLst>
                <a:ext uri="{FF2B5EF4-FFF2-40B4-BE49-F238E27FC236}">
                  <a16:creationId xmlns:a16="http://schemas.microsoft.com/office/drawing/2014/main" id="{CA5273F0-E2A0-43E6-BF43-D8CD00BE5C47}"/>
                </a:ext>
              </a:extLst>
            </p:cNvPr>
            <p:cNvSpPr/>
            <p:nvPr/>
          </p:nvSpPr>
          <p:spPr>
            <a:xfrm>
              <a:off x="6161089" y="3924301"/>
              <a:ext cx="1260475" cy="855663"/>
            </a:xfrm>
            <a:custGeom>
              <a:avLst/>
              <a:gdLst>
                <a:gd name="connsiteX0" fmla="*/ 421481 w 1262062"/>
                <a:gd name="connsiteY0" fmla="*/ 233363 h 854869"/>
                <a:gd name="connsiteX1" fmla="*/ 290512 w 1262062"/>
                <a:gd name="connsiteY1" fmla="*/ 259556 h 854869"/>
                <a:gd name="connsiteX2" fmla="*/ 114300 w 1262062"/>
                <a:gd name="connsiteY2" fmla="*/ 300038 h 854869"/>
                <a:gd name="connsiteX3" fmla="*/ 47625 w 1262062"/>
                <a:gd name="connsiteY3" fmla="*/ 319088 h 854869"/>
                <a:gd name="connsiteX4" fmla="*/ 0 w 1262062"/>
                <a:gd name="connsiteY4" fmla="*/ 157163 h 854869"/>
                <a:gd name="connsiteX5" fmla="*/ 102394 w 1262062"/>
                <a:gd name="connsiteY5" fmla="*/ 145256 h 854869"/>
                <a:gd name="connsiteX6" fmla="*/ 200025 w 1262062"/>
                <a:gd name="connsiteY6" fmla="*/ 133350 h 854869"/>
                <a:gd name="connsiteX7" fmla="*/ 302419 w 1262062"/>
                <a:gd name="connsiteY7" fmla="*/ 119063 h 854869"/>
                <a:gd name="connsiteX8" fmla="*/ 400050 w 1262062"/>
                <a:gd name="connsiteY8" fmla="*/ 104775 h 854869"/>
                <a:gd name="connsiteX9" fmla="*/ 628650 w 1262062"/>
                <a:gd name="connsiteY9" fmla="*/ 78581 h 854869"/>
                <a:gd name="connsiteX10" fmla="*/ 700087 w 1262062"/>
                <a:gd name="connsiteY10" fmla="*/ 71438 h 854869"/>
                <a:gd name="connsiteX11" fmla="*/ 769144 w 1262062"/>
                <a:gd name="connsiteY11" fmla="*/ 61913 h 854869"/>
                <a:gd name="connsiteX12" fmla="*/ 852487 w 1262062"/>
                <a:gd name="connsiteY12" fmla="*/ 42863 h 854869"/>
                <a:gd name="connsiteX13" fmla="*/ 923925 w 1262062"/>
                <a:gd name="connsiteY13" fmla="*/ 23813 h 854869"/>
                <a:gd name="connsiteX14" fmla="*/ 988219 w 1262062"/>
                <a:gd name="connsiteY14" fmla="*/ 0 h 854869"/>
                <a:gd name="connsiteX15" fmla="*/ 1004887 w 1262062"/>
                <a:gd name="connsiteY15" fmla="*/ 0 h 854869"/>
                <a:gd name="connsiteX16" fmla="*/ 1059656 w 1262062"/>
                <a:gd name="connsiteY16" fmla="*/ 16669 h 854869"/>
                <a:gd name="connsiteX17" fmla="*/ 1116806 w 1262062"/>
                <a:gd name="connsiteY17" fmla="*/ 45244 h 854869"/>
                <a:gd name="connsiteX18" fmla="*/ 1157287 w 1262062"/>
                <a:gd name="connsiteY18" fmla="*/ 71438 h 854869"/>
                <a:gd name="connsiteX19" fmla="*/ 1197769 w 1262062"/>
                <a:gd name="connsiteY19" fmla="*/ 102394 h 854869"/>
                <a:gd name="connsiteX20" fmla="*/ 1228725 w 1262062"/>
                <a:gd name="connsiteY20" fmla="*/ 135731 h 854869"/>
                <a:gd name="connsiteX21" fmla="*/ 1245394 w 1262062"/>
                <a:gd name="connsiteY21" fmla="*/ 161925 h 854869"/>
                <a:gd name="connsiteX22" fmla="*/ 1259681 w 1262062"/>
                <a:gd name="connsiteY22" fmla="*/ 197644 h 854869"/>
                <a:gd name="connsiteX23" fmla="*/ 1262062 w 1262062"/>
                <a:gd name="connsiteY23" fmla="*/ 223838 h 854869"/>
                <a:gd name="connsiteX24" fmla="*/ 1257300 w 1262062"/>
                <a:gd name="connsiteY24" fmla="*/ 247650 h 854869"/>
                <a:gd name="connsiteX25" fmla="*/ 1238250 w 1262062"/>
                <a:gd name="connsiteY25" fmla="*/ 276225 h 854869"/>
                <a:gd name="connsiteX26" fmla="*/ 1223962 w 1262062"/>
                <a:gd name="connsiteY26" fmla="*/ 288131 h 854869"/>
                <a:gd name="connsiteX27" fmla="*/ 1204912 w 1262062"/>
                <a:gd name="connsiteY27" fmla="*/ 338138 h 854869"/>
                <a:gd name="connsiteX28" fmla="*/ 1171575 w 1262062"/>
                <a:gd name="connsiteY28" fmla="*/ 454819 h 854869"/>
                <a:gd name="connsiteX29" fmla="*/ 1131094 w 1262062"/>
                <a:gd name="connsiteY29" fmla="*/ 588169 h 854869"/>
                <a:gd name="connsiteX30" fmla="*/ 1097756 w 1262062"/>
                <a:gd name="connsiteY30" fmla="*/ 707231 h 854869"/>
                <a:gd name="connsiteX31" fmla="*/ 1085850 w 1262062"/>
                <a:gd name="connsiteY31" fmla="*/ 738188 h 854869"/>
                <a:gd name="connsiteX32" fmla="*/ 1050131 w 1262062"/>
                <a:gd name="connsiteY32" fmla="*/ 783431 h 854869"/>
                <a:gd name="connsiteX33" fmla="*/ 1009650 w 1262062"/>
                <a:gd name="connsiteY33" fmla="*/ 821531 h 854869"/>
                <a:gd name="connsiteX34" fmla="*/ 976312 w 1262062"/>
                <a:gd name="connsiteY34" fmla="*/ 847725 h 854869"/>
                <a:gd name="connsiteX35" fmla="*/ 952500 w 1262062"/>
                <a:gd name="connsiteY35" fmla="*/ 854869 h 854869"/>
                <a:gd name="connsiteX36" fmla="*/ 938212 w 1262062"/>
                <a:gd name="connsiteY36" fmla="*/ 854869 h 854869"/>
                <a:gd name="connsiteX37" fmla="*/ 926306 w 1262062"/>
                <a:gd name="connsiteY37" fmla="*/ 847725 h 854869"/>
                <a:gd name="connsiteX38" fmla="*/ 914400 w 1262062"/>
                <a:gd name="connsiteY38" fmla="*/ 823913 h 854869"/>
                <a:gd name="connsiteX39" fmla="*/ 907256 w 1262062"/>
                <a:gd name="connsiteY39" fmla="*/ 795338 h 854869"/>
                <a:gd name="connsiteX40" fmla="*/ 912019 w 1262062"/>
                <a:gd name="connsiteY40" fmla="*/ 583406 h 854869"/>
                <a:gd name="connsiteX41" fmla="*/ 923925 w 1262062"/>
                <a:gd name="connsiteY41" fmla="*/ 490538 h 854869"/>
                <a:gd name="connsiteX42" fmla="*/ 933450 w 1262062"/>
                <a:gd name="connsiteY42" fmla="*/ 309563 h 854869"/>
                <a:gd name="connsiteX43" fmla="*/ 933450 w 1262062"/>
                <a:gd name="connsiteY43" fmla="*/ 228600 h 854869"/>
                <a:gd name="connsiteX44" fmla="*/ 928687 w 1262062"/>
                <a:gd name="connsiteY44" fmla="*/ 197644 h 854869"/>
                <a:gd name="connsiteX45" fmla="*/ 919162 w 1262062"/>
                <a:gd name="connsiteY45" fmla="*/ 180975 h 854869"/>
                <a:gd name="connsiteX46" fmla="*/ 900112 w 1262062"/>
                <a:gd name="connsiteY46" fmla="*/ 173831 h 854869"/>
                <a:gd name="connsiteX47" fmla="*/ 864394 w 1262062"/>
                <a:gd name="connsiteY47" fmla="*/ 169069 h 854869"/>
                <a:gd name="connsiteX48" fmla="*/ 757237 w 1262062"/>
                <a:gd name="connsiteY48" fmla="*/ 183356 h 854869"/>
                <a:gd name="connsiteX49" fmla="*/ 531019 w 1262062"/>
                <a:gd name="connsiteY49" fmla="*/ 214313 h 854869"/>
                <a:gd name="connsiteX50" fmla="*/ 421481 w 1262062"/>
                <a:gd name="connsiteY50" fmla="*/ 233363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62062" h="854869">
                  <a:moveTo>
                    <a:pt x="421481" y="233363"/>
                  </a:moveTo>
                  <a:lnTo>
                    <a:pt x="290512" y="259556"/>
                  </a:lnTo>
                  <a:lnTo>
                    <a:pt x="114300" y="300038"/>
                  </a:lnTo>
                  <a:lnTo>
                    <a:pt x="47625" y="319088"/>
                  </a:lnTo>
                  <a:lnTo>
                    <a:pt x="0" y="157163"/>
                  </a:lnTo>
                  <a:lnTo>
                    <a:pt x="102394" y="145256"/>
                  </a:lnTo>
                  <a:lnTo>
                    <a:pt x="200025" y="133350"/>
                  </a:lnTo>
                  <a:lnTo>
                    <a:pt x="302419" y="119063"/>
                  </a:lnTo>
                  <a:lnTo>
                    <a:pt x="400050" y="104775"/>
                  </a:lnTo>
                  <a:lnTo>
                    <a:pt x="628650" y="78581"/>
                  </a:lnTo>
                  <a:lnTo>
                    <a:pt x="700087" y="71438"/>
                  </a:lnTo>
                  <a:lnTo>
                    <a:pt x="769144" y="61913"/>
                  </a:lnTo>
                  <a:lnTo>
                    <a:pt x="852487" y="42863"/>
                  </a:lnTo>
                  <a:lnTo>
                    <a:pt x="923925" y="23813"/>
                  </a:lnTo>
                  <a:lnTo>
                    <a:pt x="988219" y="0"/>
                  </a:lnTo>
                  <a:lnTo>
                    <a:pt x="1004887" y="0"/>
                  </a:lnTo>
                  <a:lnTo>
                    <a:pt x="1059656" y="16669"/>
                  </a:lnTo>
                  <a:lnTo>
                    <a:pt x="1116806" y="45244"/>
                  </a:lnTo>
                  <a:lnTo>
                    <a:pt x="1157287" y="71438"/>
                  </a:lnTo>
                  <a:lnTo>
                    <a:pt x="1197769" y="102394"/>
                  </a:lnTo>
                  <a:lnTo>
                    <a:pt x="1228725" y="135731"/>
                  </a:lnTo>
                  <a:lnTo>
                    <a:pt x="1245394" y="161925"/>
                  </a:lnTo>
                  <a:lnTo>
                    <a:pt x="1259681" y="197644"/>
                  </a:lnTo>
                  <a:lnTo>
                    <a:pt x="1262062" y="223838"/>
                  </a:lnTo>
                  <a:lnTo>
                    <a:pt x="1257300" y="247650"/>
                  </a:lnTo>
                  <a:lnTo>
                    <a:pt x="1238250" y="276225"/>
                  </a:lnTo>
                  <a:lnTo>
                    <a:pt x="1223962" y="288131"/>
                  </a:lnTo>
                  <a:lnTo>
                    <a:pt x="1204912" y="338138"/>
                  </a:lnTo>
                  <a:lnTo>
                    <a:pt x="1171575" y="454819"/>
                  </a:lnTo>
                  <a:lnTo>
                    <a:pt x="1131094" y="588169"/>
                  </a:lnTo>
                  <a:lnTo>
                    <a:pt x="1097756" y="707231"/>
                  </a:lnTo>
                  <a:lnTo>
                    <a:pt x="1085850" y="738188"/>
                  </a:lnTo>
                  <a:lnTo>
                    <a:pt x="1050131" y="783431"/>
                  </a:lnTo>
                  <a:lnTo>
                    <a:pt x="1009650" y="821531"/>
                  </a:lnTo>
                  <a:lnTo>
                    <a:pt x="976312" y="847725"/>
                  </a:lnTo>
                  <a:lnTo>
                    <a:pt x="952500" y="854869"/>
                  </a:lnTo>
                  <a:lnTo>
                    <a:pt x="938212" y="854869"/>
                  </a:lnTo>
                  <a:lnTo>
                    <a:pt x="926306" y="847725"/>
                  </a:lnTo>
                  <a:lnTo>
                    <a:pt x="914400" y="823913"/>
                  </a:lnTo>
                  <a:lnTo>
                    <a:pt x="907256" y="795338"/>
                  </a:lnTo>
                  <a:lnTo>
                    <a:pt x="912019" y="583406"/>
                  </a:lnTo>
                  <a:lnTo>
                    <a:pt x="923925" y="490538"/>
                  </a:lnTo>
                  <a:lnTo>
                    <a:pt x="933450" y="309563"/>
                  </a:lnTo>
                  <a:lnTo>
                    <a:pt x="933450" y="228600"/>
                  </a:lnTo>
                  <a:lnTo>
                    <a:pt x="928687" y="197644"/>
                  </a:lnTo>
                  <a:lnTo>
                    <a:pt x="919162" y="180975"/>
                  </a:lnTo>
                  <a:lnTo>
                    <a:pt x="900112" y="173831"/>
                  </a:lnTo>
                  <a:lnTo>
                    <a:pt x="864394" y="169069"/>
                  </a:lnTo>
                  <a:lnTo>
                    <a:pt x="757237" y="183356"/>
                  </a:lnTo>
                  <a:lnTo>
                    <a:pt x="531019" y="214313"/>
                  </a:lnTo>
                  <a:lnTo>
                    <a:pt x="42148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6">
              <a:extLst>
                <a:ext uri="{FF2B5EF4-FFF2-40B4-BE49-F238E27FC236}">
                  <a16:creationId xmlns:a16="http://schemas.microsoft.com/office/drawing/2014/main" id="{7DAEBD2A-1B87-44A2-A6DC-CE480C8D0ECE}"/>
                </a:ext>
              </a:extLst>
            </p:cNvPr>
            <p:cNvSpPr/>
            <p:nvPr/>
          </p:nvSpPr>
          <p:spPr>
            <a:xfrm>
              <a:off x="6253163" y="4522789"/>
              <a:ext cx="857250" cy="230187"/>
            </a:xfrm>
            <a:custGeom>
              <a:avLst/>
              <a:gdLst>
                <a:gd name="connsiteX0" fmla="*/ 431006 w 857250"/>
                <a:gd name="connsiteY0" fmla="*/ 35719 h 230981"/>
                <a:gd name="connsiteX1" fmla="*/ 326231 w 857250"/>
                <a:gd name="connsiteY1" fmla="*/ 47625 h 230981"/>
                <a:gd name="connsiteX2" fmla="*/ 219075 w 857250"/>
                <a:gd name="connsiteY2" fmla="*/ 64294 h 230981"/>
                <a:gd name="connsiteX3" fmla="*/ 0 w 857250"/>
                <a:gd name="connsiteY3" fmla="*/ 100012 h 230981"/>
                <a:gd name="connsiteX4" fmla="*/ 33337 w 857250"/>
                <a:gd name="connsiteY4" fmla="*/ 230981 h 230981"/>
                <a:gd name="connsiteX5" fmla="*/ 259556 w 857250"/>
                <a:gd name="connsiteY5" fmla="*/ 204787 h 230981"/>
                <a:gd name="connsiteX6" fmla="*/ 454818 w 857250"/>
                <a:gd name="connsiteY6" fmla="*/ 180975 h 230981"/>
                <a:gd name="connsiteX7" fmla="*/ 661987 w 857250"/>
                <a:gd name="connsiteY7" fmla="*/ 157162 h 230981"/>
                <a:gd name="connsiteX8" fmla="*/ 711993 w 857250"/>
                <a:gd name="connsiteY8" fmla="*/ 159544 h 230981"/>
                <a:gd name="connsiteX9" fmla="*/ 757237 w 857250"/>
                <a:gd name="connsiteY9" fmla="*/ 169069 h 230981"/>
                <a:gd name="connsiteX10" fmla="*/ 800100 w 857250"/>
                <a:gd name="connsiteY10" fmla="*/ 188119 h 230981"/>
                <a:gd name="connsiteX11" fmla="*/ 857250 w 857250"/>
                <a:gd name="connsiteY11" fmla="*/ 211931 h 230981"/>
                <a:gd name="connsiteX12" fmla="*/ 857250 w 857250"/>
                <a:gd name="connsiteY12" fmla="*/ 0 h 230981"/>
                <a:gd name="connsiteX13" fmla="*/ 754856 w 857250"/>
                <a:gd name="connsiteY13" fmla="*/ 4762 h 230981"/>
                <a:gd name="connsiteX14" fmla="*/ 638175 w 857250"/>
                <a:gd name="connsiteY14" fmla="*/ 11906 h 230981"/>
                <a:gd name="connsiteX15" fmla="*/ 431006 w 857250"/>
                <a:gd name="connsiteY15" fmla="*/ 35719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0" h="230981">
                  <a:moveTo>
                    <a:pt x="431006" y="35719"/>
                  </a:moveTo>
                  <a:lnTo>
                    <a:pt x="326231" y="47625"/>
                  </a:lnTo>
                  <a:lnTo>
                    <a:pt x="219075" y="64294"/>
                  </a:lnTo>
                  <a:lnTo>
                    <a:pt x="0" y="100012"/>
                  </a:lnTo>
                  <a:lnTo>
                    <a:pt x="33337" y="230981"/>
                  </a:lnTo>
                  <a:lnTo>
                    <a:pt x="259556" y="204787"/>
                  </a:lnTo>
                  <a:lnTo>
                    <a:pt x="454818" y="180975"/>
                  </a:lnTo>
                  <a:lnTo>
                    <a:pt x="661987" y="157162"/>
                  </a:lnTo>
                  <a:lnTo>
                    <a:pt x="711993" y="159544"/>
                  </a:lnTo>
                  <a:lnTo>
                    <a:pt x="757237" y="169069"/>
                  </a:lnTo>
                  <a:lnTo>
                    <a:pt x="800100" y="188119"/>
                  </a:lnTo>
                  <a:lnTo>
                    <a:pt x="857250" y="211931"/>
                  </a:lnTo>
                  <a:lnTo>
                    <a:pt x="857250" y="0"/>
                  </a:lnTo>
                  <a:lnTo>
                    <a:pt x="754856" y="4762"/>
                  </a:lnTo>
                  <a:lnTo>
                    <a:pt x="638175" y="11906"/>
                  </a:lnTo>
                  <a:lnTo>
                    <a:pt x="431006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8">
              <a:extLst>
                <a:ext uri="{FF2B5EF4-FFF2-40B4-BE49-F238E27FC236}">
                  <a16:creationId xmlns:a16="http://schemas.microsoft.com/office/drawing/2014/main" id="{5F007707-2162-4529-B6B1-BEDE841E7609}"/>
                </a:ext>
              </a:extLst>
            </p:cNvPr>
            <p:cNvSpPr/>
            <p:nvPr/>
          </p:nvSpPr>
          <p:spPr>
            <a:xfrm>
              <a:off x="3722689" y="3319464"/>
              <a:ext cx="1285875" cy="1404937"/>
            </a:xfrm>
            <a:custGeom>
              <a:avLst/>
              <a:gdLst>
                <a:gd name="connsiteX0" fmla="*/ 785812 w 1285875"/>
                <a:gd name="connsiteY0" fmla="*/ 497681 h 1404937"/>
                <a:gd name="connsiteX1" fmla="*/ 833437 w 1285875"/>
                <a:gd name="connsiteY1" fmla="*/ 357187 h 1404937"/>
                <a:gd name="connsiteX2" fmla="*/ 847725 w 1285875"/>
                <a:gd name="connsiteY2" fmla="*/ 309562 h 1404937"/>
                <a:gd name="connsiteX3" fmla="*/ 847725 w 1285875"/>
                <a:gd name="connsiteY3" fmla="*/ 292893 h 1404937"/>
                <a:gd name="connsiteX4" fmla="*/ 840581 w 1285875"/>
                <a:gd name="connsiteY4" fmla="*/ 276225 h 1404937"/>
                <a:gd name="connsiteX5" fmla="*/ 833437 w 1285875"/>
                <a:gd name="connsiteY5" fmla="*/ 264318 h 1404937"/>
                <a:gd name="connsiteX6" fmla="*/ 826294 w 1285875"/>
                <a:gd name="connsiteY6" fmla="*/ 259556 h 1404937"/>
                <a:gd name="connsiteX7" fmla="*/ 807244 w 1285875"/>
                <a:gd name="connsiteY7" fmla="*/ 250031 h 1404937"/>
                <a:gd name="connsiteX8" fmla="*/ 783431 w 1285875"/>
                <a:gd name="connsiteY8" fmla="*/ 252412 h 1404937"/>
                <a:gd name="connsiteX9" fmla="*/ 750094 w 1285875"/>
                <a:gd name="connsiteY9" fmla="*/ 261937 h 1404937"/>
                <a:gd name="connsiteX10" fmla="*/ 671512 w 1285875"/>
                <a:gd name="connsiteY10" fmla="*/ 300037 h 1404937"/>
                <a:gd name="connsiteX11" fmla="*/ 571500 w 1285875"/>
                <a:gd name="connsiteY11" fmla="*/ 352425 h 1404937"/>
                <a:gd name="connsiteX12" fmla="*/ 483394 w 1285875"/>
                <a:gd name="connsiteY12" fmla="*/ 407193 h 1404937"/>
                <a:gd name="connsiteX13" fmla="*/ 404812 w 1285875"/>
                <a:gd name="connsiteY13" fmla="*/ 459581 h 1404937"/>
                <a:gd name="connsiteX14" fmla="*/ 330994 w 1285875"/>
                <a:gd name="connsiteY14" fmla="*/ 521493 h 1404937"/>
                <a:gd name="connsiteX15" fmla="*/ 309562 w 1285875"/>
                <a:gd name="connsiteY15" fmla="*/ 535781 h 1404937"/>
                <a:gd name="connsiteX16" fmla="*/ 290512 w 1285875"/>
                <a:gd name="connsiteY16" fmla="*/ 535781 h 1404937"/>
                <a:gd name="connsiteX17" fmla="*/ 259556 w 1285875"/>
                <a:gd name="connsiteY17" fmla="*/ 528637 h 1404937"/>
                <a:gd name="connsiteX18" fmla="*/ 216694 w 1285875"/>
                <a:gd name="connsiteY18" fmla="*/ 507206 h 1404937"/>
                <a:gd name="connsiteX19" fmla="*/ 176212 w 1285875"/>
                <a:gd name="connsiteY19" fmla="*/ 481012 h 1404937"/>
                <a:gd name="connsiteX20" fmla="*/ 121444 w 1285875"/>
                <a:gd name="connsiteY20" fmla="*/ 433387 h 1404937"/>
                <a:gd name="connsiteX21" fmla="*/ 69056 w 1285875"/>
                <a:gd name="connsiteY21" fmla="*/ 378618 h 1404937"/>
                <a:gd name="connsiteX22" fmla="*/ 35719 w 1285875"/>
                <a:gd name="connsiteY22" fmla="*/ 338137 h 1404937"/>
                <a:gd name="connsiteX23" fmla="*/ 11906 w 1285875"/>
                <a:gd name="connsiteY23" fmla="*/ 290512 h 1404937"/>
                <a:gd name="connsiteX24" fmla="*/ 0 w 1285875"/>
                <a:gd name="connsiteY24" fmla="*/ 245268 h 1404937"/>
                <a:gd name="connsiteX25" fmla="*/ 2381 w 1285875"/>
                <a:gd name="connsiteY25" fmla="*/ 221456 h 1404937"/>
                <a:gd name="connsiteX26" fmla="*/ 4762 w 1285875"/>
                <a:gd name="connsiteY26" fmla="*/ 202406 h 1404937"/>
                <a:gd name="connsiteX27" fmla="*/ 16669 w 1285875"/>
                <a:gd name="connsiteY27" fmla="*/ 180975 h 1404937"/>
                <a:gd name="connsiteX28" fmla="*/ 26194 w 1285875"/>
                <a:gd name="connsiteY28" fmla="*/ 173831 h 1404937"/>
                <a:gd name="connsiteX29" fmla="*/ 42862 w 1285875"/>
                <a:gd name="connsiteY29" fmla="*/ 173831 h 1404937"/>
                <a:gd name="connsiteX30" fmla="*/ 64294 w 1285875"/>
                <a:gd name="connsiteY30" fmla="*/ 190500 h 1404937"/>
                <a:gd name="connsiteX31" fmla="*/ 95250 w 1285875"/>
                <a:gd name="connsiteY31" fmla="*/ 233362 h 1404937"/>
                <a:gd name="connsiteX32" fmla="*/ 109537 w 1285875"/>
                <a:gd name="connsiteY32" fmla="*/ 257175 h 1404937"/>
                <a:gd name="connsiteX33" fmla="*/ 121444 w 1285875"/>
                <a:gd name="connsiteY33" fmla="*/ 269081 h 1404937"/>
                <a:gd name="connsiteX34" fmla="*/ 142875 w 1285875"/>
                <a:gd name="connsiteY34" fmla="*/ 276225 h 1404937"/>
                <a:gd name="connsiteX35" fmla="*/ 197644 w 1285875"/>
                <a:gd name="connsiteY35" fmla="*/ 283368 h 1404937"/>
                <a:gd name="connsiteX36" fmla="*/ 233362 w 1285875"/>
                <a:gd name="connsiteY36" fmla="*/ 283368 h 1404937"/>
                <a:gd name="connsiteX37" fmla="*/ 271462 w 1285875"/>
                <a:gd name="connsiteY37" fmla="*/ 278606 h 1404937"/>
                <a:gd name="connsiteX38" fmla="*/ 333375 w 1285875"/>
                <a:gd name="connsiteY38" fmla="*/ 261937 h 1404937"/>
                <a:gd name="connsiteX39" fmla="*/ 404812 w 1285875"/>
                <a:gd name="connsiteY39" fmla="*/ 233362 h 1404937"/>
                <a:gd name="connsiteX40" fmla="*/ 559594 w 1285875"/>
                <a:gd name="connsiteY40" fmla="*/ 166687 h 1404937"/>
                <a:gd name="connsiteX41" fmla="*/ 692944 w 1285875"/>
                <a:gd name="connsiteY41" fmla="*/ 107156 h 1404937"/>
                <a:gd name="connsiteX42" fmla="*/ 790575 w 1285875"/>
                <a:gd name="connsiteY42" fmla="*/ 59531 h 1404937"/>
                <a:gd name="connsiteX43" fmla="*/ 842962 w 1285875"/>
                <a:gd name="connsiteY43" fmla="*/ 26193 h 1404937"/>
                <a:gd name="connsiteX44" fmla="*/ 885825 w 1285875"/>
                <a:gd name="connsiteY44" fmla="*/ 0 h 1404937"/>
                <a:gd name="connsiteX45" fmla="*/ 909637 w 1285875"/>
                <a:gd name="connsiteY45" fmla="*/ 2381 h 1404937"/>
                <a:gd name="connsiteX46" fmla="*/ 962025 w 1285875"/>
                <a:gd name="connsiteY46" fmla="*/ 16668 h 1404937"/>
                <a:gd name="connsiteX47" fmla="*/ 1021556 w 1285875"/>
                <a:gd name="connsiteY47" fmla="*/ 45243 h 1404937"/>
                <a:gd name="connsiteX48" fmla="*/ 1090612 w 1285875"/>
                <a:gd name="connsiteY48" fmla="*/ 90487 h 1404937"/>
                <a:gd name="connsiteX49" fmla="*/ 1188244 w 1285875"/>
                <a:gd name="connsiteY49" fmla="*/ 161925 h 1404937"/>
                <a:gd name="connsiteX50" fmla="*/ 1221581 w 1285875"/>
                <a:gd name="connsiteY50" fmla="*/ 190500 h 1404937"/>
                <a:gd name="connsiteX51" fmla="*/ 1240631 w 1285875"/>
                <a:gd name="connsiteY51" fmla="*/ 209550 h 1404937"/>
                <a:gd name="connsiteX52" fmla="*/ 1245394 w 1285875"/>
                <a:gd name="connsiteY52" fmla="*/ 221456 h 1404937"/>
                <a:gd name="connsiteX53" fmla="*/ 1245394 w 1285875"/>
                <a:gd name="connsiteY53" fmla="*/ 233362 h 1404937"/>
                <a:gd name="connsiteX54" fmla="*/ 1238250 w 1285875"/>
                <a:gd name="connsiteY54" fmla="*/ 247650 h 1404937"/>
                <a:gd name="connsiteX55" fmla="*/ 1214437 w 1285875"/>
                <a:gd name="connsiteY55" fmla="*/ 271462 h 1404937"/>
                <a:gd name="connsiteX56" fmla="*/ 1183481 w 1285875"/>
                <a:gd name="connsiteY56" fmla="*/ 290512 h 1404937"/>
                <a:gd name="connsiteX57" fmla="*/ 1152525 w 1285875"/>
                <a:gd name="connsiteY57" fmla="*/ 319087 h 1404937"/>
                <a:gd name="connsiteX58" fmla="*/ 1078706 w 1285875"/>
                <a:gd name="connsiteY58" fmla="*/ 402431 h 1404937"/>
                <a:gd name="connsiteX59" fmla="*/ 966787 w 1285875"/>
                <a:gd name="connsiteY59" fmla="*/ 557212 h 1404937"/>
                <a:gd name="connsiteX60" fmla="*/ 873919 w 1285875"/>
                <a:gd name="connsiteY60" fmla="*/ 695325 h 1404937"/>
                <a:gd name="connsiteX61" fmla="*/ 835819 w 1285875"/>
                <a:gd name="connsiteY61" fmla="*/ 750093 h 1404937"/>
                <a:gd name="connsiteX62" fmla="*/ 819150 w 1285875"/>
                <a:gd name="connsiteY62" fmla="*/ 778668 h 1404937"/>
                <a:gd name="connsiteX63" fmla="*/ 809625 w 1285875"/>
                <a:gd name="connsiteY63" fmla="*/ 809625 h 1404937"/>
                <a:gd name="connsiteX64" fmla="*/ 809625 w 1285875"/>
                <a:gd name="connsiteY64" fmla="*/ 835818 h 1404937"/>
                <a:gd name="connsiteX65" fmla="*/ 821531 w 1285875"/>
                <a:gd name="connsiteY65" fmla="*/ 864393 h 1404937"/>
                <a:gd name="connsiteX66" fmla="*/ 847725 w 1285875"/>
                <a:gd name="connsiteY66" fmla="*/ 892968 h 1404937"/>
                <a:gd name="connsiteX67" fmla="*/ 871537 w 1285875"/>
                <a:gd name="connsiteY67" fmla="*/ 912018 h 1404937"/>
                <a:gd name="connsiteX68" fmla="*/ 952500 w 1285875"/>
                <a:gd name="connsiteY68" fmla="*/ 964406 h 1404937"/>
                <a:gd name="connsiteX69" fmla="*/ 1033462 w 1285875"/>
                <a:gd name="connsiteY69" fmla="*/ 1023937 h 1404937"/>
                <a:gd name="connsiteX70" fmla="*/ 1123950 w 1285875"/>
                <a:gd name="connsiteY70" fmla="*/ 1097756 h 1404937"/>
                <a:gd name="connsiteX71" fmla="*/ 1185862 w 1285875"/>
                <a:gd name="connsiteY71" fmla="*/ 1157287 h 1404937"/>
                <a:gd name="connsiteX72" fmla="*/ 1240631 w 1285875"/>
                <a:gd name="connsiteY72" fmla="*/ 1226343 h 1404937"/>
                <a:gd name="connsiteX73" fmla="*/ 1269206 w 1285875"/>
                <a:gd name="connsiteY73" fmla="*/ 1281112 h 1404937"/>
                <a:gd name="connsiteX74" fmla="*/ 1283494 w 1285875"/>
                <a:gd name="connsiteY74" fmla="*/ 1326356 h 1404937"/>
                <a:gd name="connsiteX75" fmla="*/ 1285875 w 1285875"/>
                <a:gd name="connsiteY75" fmla="*/ 1350168 h 1404937"/>
                <a:gd name="connsiteX76" fmla="*/ 1278731 w 1285875"/>
                <a:gd name="connsiteY76" fmla="*/ 1378743 h 1404937"/>
                <a:gd name="connsiteX77" fmla="*/ 1266825 w 1285875"/>
                <a:gd name="connsiteY77" fmla="*/ 1390650 h 1404937"/>
                <a:gd name="connsiteX78" fmla="*/ 1252537 w 1285875"/>
                <a:gd name="connsiteY78" fmla="*/ 1397793 h 1404937"/>
                <a:gd name="connsiteX79" fmla="*/ 1212056 w 1285875"/>
                <a:gd name="connsiteY79" fmla="*/ 1404937 h 1404937"/>
                <a:gd name="connsiteX80" fmla="*/ 871537 w 1285875"/>
                <a:gd name="connsiteY80" fmla="*/ 1181100 h 1404937"/>
                <a:gd name="connsiteX81" fmla="*/ 845344 w 1285875"/>
                <a:gd name="connsiteY81" fmla="*/ 1116806 h 1404937"/>
                <a:gd name="connsiteX82" fmla="*/ 821531 w 1285875"/>
                <a:gd name="connsiteY82" fmla="*/ 1076325 h 1404937"/>
                <a:gd name="connsiteX83" fmla="*/ 785812 w 1285875"/>
                <a:gd name="connsiteY83" fmla="*/ 1023937 h 1404937"/>
                <a:gd name="connsiteX84" fmla="*/ 745331 w 1285875"/>
                <a:gd name="connsiteY84" fmla="*/ 971550 h 1404937"/>
                <a:gd name="connsiteX85" fmla="*/ 716756 w 1285875"/>
                <a:gd name="connsiteY85" fmla="*/ 940593 h 1404937"/>
                <a:gd name="connsiteX86" fmla="*/ 697706 w 1285875"/>
                <a:gd name="connsiteY86" fmla="*/ 926306 h 1404937"/>
                <a:gd name="connsiteX87" fmla="*/ 685800 w 1285875"/>
                <a:gd name="connsiteY87" fmla="*/ 912018 h 1404937"/>
                <a:gd name="connsiteX88" fmla="*/ 673894 w 1285875"/>
                <a:gd name="connsiteY88" fmla="*/ 897731 h 1404937"/>
                <a:gd name="connsiteX89" fmla="*/ 664369 w 1285875"/>
                <a:gd name="connsiteY89" fmla="*/ 869156 h 1404937"/>
                <a:gd name="connsiteX90" fmla="*/ 664369 w 1285875"/>
                <a:gd name="connsiteY90" fmla="*/ 847725 h 1404937"/>
                <a:gd name="connsiteX91" fmla="*/ 666750 w 1285875"/>
                <a:gd name="connsiteY91" fmla="*/ 826293 h 1404937"/>
                <a:gd name="connsiteX92" fmla="*/ 676275 w 1285875"/>
                <a:gd name="connsiteY92" fmla="*/ 800100 h 1404937"/>
                <a:gd name="connsiteX93" fmla="*/ 688181 w 1285875"/>
                <a:gd name="connsiteY93" fmla="*/ 785812 h 1404937"/>
                <a:gd name="connsiteX94" fmla="*/ 695325 w 1285875"/>
                <a:gd name="connsiteY94" fmla="*/ 769143 h 1404937"/>
                <a:gd name="connsiteX95" fmla="*/ 726281 w 1285875"/>
                <a:gd name="connsiteY95" fmla="*/ 676275 h 1404937"/>
                <a:gd name="connsiteX96" fmla="*/ 785812 w 1285875"/>
                <a:gd name="connsiteY96" fmla="*/ 497681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85875" h="1404937">
                  <a:moveTo>
                    <a:pt x="785812" y="497681"/>
                  </a:moveTo>
                  <a:lnTo>
                    <a:pt x="833437" y="357187"/>
                  </a:lnTo>
                  <a:lnTo>
                    <a:pt x="847725" y="309562"/>
                  </a:lnTo>
                  <a:lnTo>
                    <a:pt x="847725" y="292893"/>
                  </a:lnTo>
                  <a:lnTo>
                    <a:pt x="840581" y="276225"/>
                  </a:lnTo>
                  <a:lnTo>
                    <a:pt x="833437" y="264318"/>
                  </a:lnTo>
                  <a:lnTo>
                    <a:pt x="826294" y="259556"/>
                  </a:lnTo>
                  <a:lnTo>
                    <a:pt x="807244" y="250031"/>
                  </a:lnTo>
                  <a:lnTo>
                    <a:pt x="783431" y="252412"/>
                  </a:lnTo>
                  <a:lnTo>
                    <a:pt x="750094" y="261937"/>
                  </a:lnTo>
                  <a:lnTo>
                    <a:pt x="671512" y="300037"/>
                  </a:lnTo>
                  <a:lnTo>
                    <a:pt x="571500" y="352425"/>
                  </a:lnTo>
                  <a:lnTo>
                    <a:pt x="483394" y="407193"/>
                  </a:lnTo>
                  <a:lnTo>
                    <a:pt x="404812" y="459581"/>
                  </a:lnTo>
                  <a:lnTo>
                    <a:pt x="330994" y="521493"/>
                  </a:lnTo>
                  <a:lnTo>
                    <a:pt x="309562" y="535781"/>
                  </a:lnTo>
                  <a:lnTo>
                    <a:pt x="290512" y="535781"/>
                  </a:lnTo>
                  <a:lnTo>
                    <a:pt x="259556" y="528637"/>
                  </a:lnTo>
                  <a:lnTo>
                    <a:pt x="216694" y="507206"/>
                  </a:lnTo>
                  <a:lnTo>
                    <a:pt x="176212" y="481012"/>
                  </a:lnTo>
                  <a:lnTo>
                    <a:pt x="121444" y="433387"/>
                  </a:lnTo>
                  <a:lnTo>
                    <a:pt x="69056" y="378618"/>
                  </a:lnTo>
                  <a:lnTo>
                    <a:pt x="35719" y="338137"/>
                  </a:lnTo>
                  <a:lnTo>
                    <a:pt x="11906" y="290512"/>
                  </a:lnTo>
                  <a:lnTo>
                    <a:pt x="0" y="245268"/>
                  </a:lnTo>
                  <a:lnTo>
                    <a:pt x="2381" y="221456"/>
                  </a:lnTo>
                  <a:lnTo>
                    <a:pt x="4762" y="202406"/>
                  </a:lnTo>
                  <a:lnTo>
                    <a:pt x="16669" y="180975"/>
                  </a:lnTo>
                  <a:lnTo>
                    <a:pt x="26194" y="173831"/>
                  </a:lnTo>
                  <a:lnTo>
                    <a:pt x="42862" y="173831"/>
                  </a:lnTo>
                  <a:lnTo>
                    <a:pt x="64294" y="190500"/>
                  </a:lnTo>
                  <a:lnTo>
                    <a:pt x="95250" y="233362"/>
                  </a:lnTo>
                  <a:lnTo>
                    <a:pt x="109537" y="257175"/>
                  </a:lnTo>
                  <a:lnTo>
                    <a:pt x="121444" y="269081"/>
                  </a:lnTo>
                  <a:lnTo>
                    <a:pt x="142875" y="276225"/>
                  </a:lnTo>
                  <a:lnTo>
                    <a:pt x="197644" y="283368"/>
                  </a:lnTo>
                  <a:lnTo>
                    <a:pt x="233362" y="283368"/>
                  </a:lnTo>
                  <a:lnTo>
                    <a:pt x="271462" y="278606"/>
                  </a:lnTo>
                  <a:lnTo>
                    <a:pt x="333375" y="261937"/>
                  </a:lnTo>
                  <a:lnTo>
                    <a:pt x="404812" y="233362"/>
                  </a:lnTo>
                  <a:lnTo>
                    <a:pt x="559594" y="166687"/>
                  </a:lnTo>
                  <a:lnTo>
                    <a:pt x="692944" y="107156"/>
                  </a:lnTo>
                  <a:lnTo>
                    <a:pt x="790575" y="59531"/>
                  </a:lnTo>
                  <a:lnTo>
                    <a:pt x="842962" y="26193"/>
                  </a:lnTo>
                  <a:lnTo>
                    <a:pt x="885825" y="0"/>
                  </a:lnTo>
                  <a:lnTo>
                    <a:pt x="909637" y="2381"/>
                  </a:lnTo>
                  <a:lnTo>
                    <a:pt x="962025" y="16668"/>
                  </a:lnTo>
                  <a:lnTo>
                    <a:pt x="1021556" y="45243"/>
                  </a:lnTo>
                  <a:lnTo>
                    <a:pt x="1090612" y="90487"/>
                  </a:lnTo>
                  <a:lnTo>
                    <a:pt x="1188244" y="161925"/>
                  </a:lnTo>
                  <a:lnTo>
                    <a:pt x="1221581" y="190500"/>
                  </a:lnTo>
                  <a:lnTo>
                    <a:pt x="1240631" y="209550"/>
                  </a:lnTo>
                  <a:lnTo>
                    <a:pt x="1245394" y="221456"/>
                  </a:lnTo>
                  <a:lnTo>
                    <a:pt x="1245394" y="233362"/>
                  </a:lnTo>
                  <a:lnTo>
                    <a:pt x="1238250" y="247650"/>
                  </a:lnTo>
                  <a:lnTo>
                    <a:pt x="1214437" y="271462"/>
                  </a:lnTo>
                  <a:lnTo>
                    <a:pt x="1183481" y="290512"/>
                  </a:lnTo>
                  <a:lnTo>
                    <a:pt x="1152525" y="319087"/>
                  </a:lnTo>
                  <a:lnTo>
                    <a:pt x="1078706" y="402431"/>
                  </a:lnTo>
                  <a:lnTo>
                    <a:pt x="966787" y="557212"/>
                  </a:lnTo>
                  <a:lnTo>
                    <a:pt x="873919" y="695325"/>
                  </a:lnTo>
                  <a:lnTo>
                    <a:pt x="835819" y="750093"/>
                  </a:lnTo>
                  <a:lnTo>
                    <a:pt x="819150" y="778668"/>
                  </a:lnTo>
                  <a:lnTo>
                    <a:pt x="809625" y="809625"/>
                  </a:lnTo>
                  <a:lnTo>
                    <a:pt x="809625" y="835818"/>
                  </a:lnTo>
                  <a:lnTo>
                    <a:pt x="821531" y="864393"/>
                  </a:lnTo>
                  <a:lnTo>
                    <a:pt x="847725" y="892968"/>
                  </a:lnTo>
                  <a:lnTo>
                    <a:pt x="871537" y="912018"/>
                  </a:lnTo>
                  <a:lnTo>
                    <a:pt x="952500" y="964406"/>
                  </a:lnTo>
                  <a:lnTo>
                    <a:pt x="1033462" y="1023937"/>
                  </a:lnTo>
                  <a:lnTo>
                    <a:pt x="1123950" y="1097756"/>
                  </a:lnTo>
                  <a:lnTo>
                    <a:pt x="1185862" y="1157287"/>
                  </a:lnTo>
                  <a:lnTo>
                    <a:pt x="1240631" y="1226343"/>
                  </a:lnTo>
                  <a:lnTo>
                    <a:pt x="1269206" y="1281112"/>
                  </a:lnTo>
                  <a:lnTo>
                    <a:pt x="1283494" y="1326356"/>
                  </a:lnTo>
                  <a:lnTo>
                    <a:pt x="1285875" y="1350168"/>
                  </a:lnTo>
                  <a:lnTo>
                    <a:pt x="1278731" y="1378743"/>
                  </a:lnTo>
                  <a:lnTo>
                    <a:pt x="1266825" y="1390650"/>
                  </a:lnTo>
                  <a:lnTo>
                    <a:pt x="1252537" y="1397793"/>
                  </a:lnTo>
                  <a:lnTo>
                    <a:pt x="1212056" y="1404937"/>
                  </a:lnTo>
                  <a:lnTo>
                    <a:pt x="871537" y="1181100"/>
                  </a:lnTo>
                  <a:lnTo>
                    <a:pt x="845344" y="1116806"/>
                  </a:lnTo>
                  <a:lnTo>
                    <a:pt x="821531" y="1076325"/>
                  </a:lnTo>
                  <a:lnTo>
                    <a:pt x="785812" y="1023937"/>
                  </a:lnTo>
                  <a:lnTo>
                    <a:pt x="745331" y="971550"/>
                  </a:lnTo>
                  <a:lnTo>
                    <a:pt x="716756" y="940593"/>
                  </a:lnTo>
                  <a:lnTo>
                    <a:pt x="697706" y="926306"/>
                  </a:lnTo>
                  <a:lnTo>
                    <a:pt x="685800" y="912018"/>
                  </a:lnTo>
                  <a:lnTo>
                    <a:pt x="673894" y="897731"/>
                  </a:lnTo>
                  <a:lnTo>
                    <a:pt x="664369" y="869156"/>
                  </a:lnTo>
                  <a:lnTo>
                    <a:pt x="664369" y="847725"/>
                  </a:lnTo>
                  <a:lnTo>
                    <a:pt x="666750" y="826293"/>
                  </a:lnTo>
                  <a:lnTo>
                    <a:pt x="676275" y="800100"/>
                  </a:lnTo>
                  <a:lnTo>
                    <a:pt x="688181" y="785812"/>
                  </a:lnTo>
                  <a:lnTo>
                    <a:pt x="695325" y="769143"/>
                  </a:lnTo>
                  <a:lnTo>
                    <a:pt x="726281" y="676275"/>
                  </a:lnTo>
                  <a:lnTo>
                    <a:pt x="785812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9">
              <a:extLst>
                <a:ext uri="{FF2B5EF4-FFF2-40B4-BE49-F238E27FC236}">
                  <a16:creationId xmlns:a16="http://schemas.microsoft.com/office/drawing/2014/main" id="{7DB36A0B-4447-4E1E-8A26-C0DFE8A061E6}"/>
                </a:ext>
              </a:extLst>
            </p:cNvPr>
            <p:cNvSpPr/>
            <p:nvPr/>
          </p:nvSpPr>
          <p:spPr>
            <a:xfrm>
              <a:off x="3776663" y="4443414"/>
              <a:ext cx="1219200" cy="612775"/>
            </a:xfrm>
            <a:custGeom>
              <a:avLst/>
              <a:gdLst>
                <a:gd name="connsiteX0" fmla="*/ 526256 w 1219200"/>
                <a:gd name="connsiteY0" fmla="*/ 300037 h 611981"/>
                <a:gd name="connsiteX1" fmla="*/ 595312 w 1219200"/>
                <a:gd name="connsiteY1" fmla="*/ 254793 h 611981"/>
                <a:gd name="connsiteX2" fmla="*/ 659606 w 1219200"/>
                <a:gd name="connsiteY2" fmla="*/ 209550 h 611981"/>
                <a:gd name="connsiteX3" fmla="*/ 709612 w 1219200"/>
                <a:gd name="connsiteY3" fmla="*/ 173831 h 611981"/>
                <a:gd name="connsiteX4" fmla="*/ 757237 w 1219200"/>
                <a:gd name="connsiteY4" fmla="*/ 138112 h 611981"/>
                <a:gd name="connsiteX5" fmla="*/ 797718 w 1219200"/>
                <a:gd name="connsiteY5" fmla="*/ 97631 h 611981"/>
                <a:gd name="connsiteX6" fmla="*/ 812006 w 1219200"/>
                <a:gd name="connsiteY6" fmla="*/ 78581 h 611981"/>
                <a:gd name="connsiteX7" fmla="*/ 816768 w 1219200"/>
                <a:gd name="connsiteY7" fmla="*/ 61912 h 611981"/>
                <a:gd name="connsiteX8" fmla="*/ 814387 w 1219200"/>
                <a:gd name="connsiteY8" fmla="*/ 50006 h 611981"/>
                <a:gd name="connsiteX9" fmla="*/ 797718 w 1219200"/>
                <a:gd name="connsiteY9" fmla="*/ 0 h 611981"/>
                <a:gd name="connsiteX10" fmla="*/ 1219200 w 1219200"/>
                <a:gd name="connsiteY10" fmla="*/ 254793 h 611981"/>
                <a:gd name="connsiteX11" fmla="*/ 1197768 w 1219200"/>
                <a:gd name="connsiteY11" fmla="*/ 269081 h 611981"/>
                <a:gd name="connsiteX12" fmla="*/ 1171575 w 1219200"/>
                <a:gd name="connsiteY12" fmla="*/ 276225 h 611981"/>
                <a:gd name="connsiteX13" fmla="*/ 1152525 w 1219200"/>
                <a:gd name="connsiteY13" fmla="*/ 278606 h 611981"/>
                <a:gd name="connsiteX14" fmla="*/ 1090612 w 1219200"/>
                <a:gd name="connsiteY14" fmla="*/ 283368 h 611981"/>
                <a:gd name="connsiteX15" fmla="*/ 1026318 w 1219200"/>
                <a:gd name="connsiteY15" fmla="*/ 288131 h 611981"/>
                <a:gd name="connsiteX16" fmla="*/ 962025 w 1219200"/>
                <a:gd name="connsiteY16" fmla="*/ 297656 h 611981"/>
                <a:gd name="connsiteX17" fmla="*/ 876300 w 1219200"/>
                <a:gd name="connsiteY17" fmla="*/ 316706 h 611981"/>
                <a:gd name="connsiteX18" fmla="*/ 778668 w 1219200"/>
                <a:gd name="connsiteY18" fmla="*/ 345281 h 611981"/>
                <a:gd name="connsiteX19" fmla="*/ 652462 w 1219200"/>
                <a:gd name="connsiteY19" fmla="*/ 388143 h 611981"/>
                <a:gd name="connsiteX20" fmla="*/ 502443 w 1219200"/>
                <a:gd name="connsiteY20" fmla="*/ 440531 h 611981"/>
                <a:gd name="connsiteX21" fmla="*/ 388143 w 1219200"/>
                <a:gd name="connsiteY21" fmla="*/ 488156 h 611981"/>
                <a:gd name="connsiteX22" fmla="*/ 121443 w 1219200"/>
                <a:gd name="connsiteY22" fmla="*/ 611981 h 611981"/>
                <a:gd name="connsiteX23" fmla="*/ 0 w 1219200"/>
                <a:gd name="connsiteY23" fmla="*/ 571500 h 611981"/>
                <a:gd name="connsiteX24" fmla="*/ 2381 w 1219200"/>
                <a:gd name="connsiteY24" fmla="*/ 550068 h 611981"/>
                <a:gd name="connsiteX25" fmla="*/ 7143 w 1219200"/>
                <a:gd name="connsiteY25" fmla="*/ 535781 h 611981"/>
                <a:gd name="connsiteX26" fmla="*/ 19050 w 1219200"/>
                <a:gd name="connsiteY26" fmla="*/ 526256 h 611981"/>
                <a:gd name="connsiteX27" fmla="*/ 71437 w 1219200"/>
                <a:gd name="connsiteY27" fmla="*/ 507206 h 611981"/>
                <a:gd name="connsiteX28" fmla="*/ 197643 w 1219200"/>
                <a:gd name="connsiteY28" fmla="*/ 457200 h 611981"/>
                <a:gd name="connsiteX29" fmla="*/ 347662 w 1219200"/>
                <a:gd name="connsiteY29" fmla="*/ 392906 h 611981"/>
                <a:gd name="connsiteX30" fmla="*/ 526256 w 1219200"/>
                <a:gd name="connsiteY30" fmla="*/ 3000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19200" h="611981">
                  <a:moveTo>
                    <a:pt x="526256" y="300037"/>
                  </a:moveTo>
                  <a:lnTo>
                    <a:pt x="595312" y="254793"/>
                  </a:lnTo>
                  <a:lnTo>
                    <a:pt x="659606" y="209550"/>
                  </a:lnTo>
                  <a:lnTo>
                    <a:pt x="709612" y="173831"/>
                  </a:lnTo>
                  <a:lnTo>
                    <a:pt x="757237" y="138112"/>
                  </a:lnTo>
                  <a:lnTo>
                    <a:pt x="797718" y="97631"/>
                  </a:lnTo>
                  <a:lnTo>
                    <a:pt x="812006" y="78581"/>
                  </a:lnTo>
                  <a:lnTo>
                    <a:pt x="816768" y="61912"/>
                  </a:lnTo>
                  <a:lnTo>
                    <a:pt x="814387" y="50006"/>
                  </a:lnTo>
                  <a:lnTo>
                    <a:pt x="797718" y="0"/>
                  </a:lnTo>
                  <a:lnTo>
                    <a:pt x="1219200" y="254793"/>
                  </a:lnTo>
                  <a:lnTo>
                    <a:pt x="1197768" y="269081"/>
                  </a:lnTo>
                  <a:lnTo>
                    <a:pt x="1171575" y="276225"/>
                  </a:lnTo>
                  <a:lnTo>
                    <a:pt x="1152525" y="278606"/>
                  </a:lnTo>
                  <a:lnTo>
                    <a:pt x="1090612" y="283368"/>
                  </a:lnTo>
                  <a:lnTo>
                    <a:pt x="1026318" y="288131"/>
                  </a:lnTo>
                  <a:lnTo>
                    <a:pt x="962025" y="297656"/>
                  </a:lnTo>
                  <a:lnTo>
                    <a:pt x="876300" y="316706"/>
                  </a:lnTo>
                  <a:lnTo>
                    <a:pt x="778668" y="345281"/>
                  </a:lnTo>
                  <a:lnTo>
                    <a:pt x="652462" y="388143"/>
                  </a:lnTo>
                  <a:lnTo>
                    <a:pt x="502443" y="440531"/>
                  </a:lnTo>
                  <a:lnTo>
                    <a:pt x="388143" y="488156"/>
                  </a:lnTo>
                  <a:lnTo>
                    <a:pt x="121443" y="611981"/>
                  </a:lnTo>
                  <a:lnTo>
                    <a:pt x="0" y="571500"/>
                  </a:lnTo>
                  <a:lnTo>
                    <a:pt x="2381" y="550068"/>
                  </a:lnTo>
                  <a:lnTo>
                    <a:pt x="7143" y="535781"/>
                  </a:lnTo>
                  <a:lnTo>
                    <a:pt x="19050" y="526256"/>
                  </a:lnTo>
                  <a:lnTo>
                    <a:pt x="71437" y="507206"/>
                  </a:lnTo>
                  <a:lnTo>
                    <a:pt x="197643" y="457200"/>
                  </a:lnTo>
                  <a:lnTo>
                    <a:pt x="347662" y="392906"/>
                  </a:lnTo>
                  <a:lnTo>
                    <a:pt x="5262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0">
              <a:extLst>
                <a:ext uri="{FF2B5EF4-FFF2-40B4-BE49-F238E27FC236}">
                  <a16:creationId xmlns:a16="http://schemas.microsoft.com/office/drawing/2014/main" id="{DFEF3C34-2150-4A00-B545-4042AE732EF9}"/>
                </a:ext>
              </a:extLst>
            </p:cNvPr>
            <p:cNvSpPr/>
            <p:nvPr/>
          </p:nvSpPr>
          <p:spPr>
            <a:xfrm>
              <a:off x="3778250" y="4975226"/>
              <a:ext cx="4579938" cy="955675"/>
            </a:xfrm>
            <a:custGeom>
              <a:avLst/>
              <a:gdLst>
                <a:gd name="connsiteX0" fmla="*/ 1675778 w 4579464"/>
                <a:gd name="connsiteY0" fmla="*/ 261258 h 955455"/>
                <a:gd name="connsiteX1" fmla="*/ 1459308 w 4579464"/>
                <a:gd name="connsiteY1" fmla="*/ 209006 h 955455"/>
                <a:gd name="connsiteX2" fmla="*/ 1283892 w 4579464"/>
                <a:gd name="connsiteY2" fmla="*/ 167951 h 955455"/>
                <a:gd name="connsiteX3" fmla="*/ 1119673 w 4579464"/>
                <a:gd name="connsiteY3" fmla="*/ 130629 h 955455"/>
                <a:gd name="connsiteX4" fmla="*/ 933061 w 4579464"/>
                <a:gd name="connsiteY4" fmla="*/ 93307 h 955455"/>
                <a:gd name="connsiteX5" fmla="*/ 809897 w 4579464"/>
                <a:gd name="connsiteY5" fmla="*/ 70913 h 955455"/>
                <a:gd name="connsiteX6" fmla="*/ 727788 w 4579464"/>
                <a:gd name="connsiteY6" fmla="*/ 59716 h 955455"/>
                <a:gd name="connsiteX7" fmla="*/ 548640 w 4579464"/>
                <a:gd name="connsiteY7" fmla="*/ 41055 h 955455"/>
                <a:gd name="connsiteX8" fmla="*/ 339634 w 4579464"/>
                <a:gd name="connsiteY8" fmla="*/ 22394 h 955455"/>
                <a:gd name="connsiteX9" fmla="*/ 227667 w 4579464"/>
                <a:gd name="connsiteY9" fmla="*/ 11197 h 955455"/>
                <a:gd name="connsiteX10" fmla="*/ 14929 w 4579464"/>
                <a:gd name="connsiteY10" fmla="*/ 0 h 955455"/>
                <a:gd name="connsiteX11" fmla="*/ 0 w 4579464"/>
                <a:gd name="connsiteY11" fmla="*/ 33591 h 955455"/>
                <a:gd name="connsiteX12" fmla="*/ 0 w 4579464"/>
                <a:gd name="connsiteY12" fmla="*/ 52252 h 955455"/>
                <a:gd name="connsiteX13" fmla="*/ 7464 w 4579464"/>
                <a:gd name="connsiteY13" fmla="*/ 97039 h 955455"/>
                <a:gd name="connsiteX14" fmla="*/ 37322 w 4579464"/>
                <a:gd name="connsiteY14" fmla="*/ 164219 h 955455"/>
                <a:gd name="connsiteX15" fmla="*/ 63448 w 4579464"/>
                <a:gd name="connsiteY15" fmla="*/ 201542 h 955455"/>
                <a:gd name="connsiteX16" fmla="*/ 70913 w 4579464"/>
                <a:gd name="connsiteY16" fmla="*/ 209006 h 955455"/>
                <a:gd name="connsiteX17" fmla="*/ 111967 w 4579464"/>
                <a:gd name="connsiteY17" fmla="*/ 220203 h 955455"/>
                <a:gd name="connsiteX18" fmla="*/ 126896 w 4579464"/>
                <a:gd name="connsiteY18" fmla="*/ 220203 h 955455"/>
                <a:gd name="connsiteX19" fmla="*/ 156754 w 4579464"/>
                <a:gd name="connsiteY19" fmla="*/ 216471 h 955455"/>
                <a:gd name="connsiteX20" fmla="*/ 186612 w 4579464"/>
                <a:gd name="connsiteY20" fmla="*/ 197809 h 955455"/>
                <a:gd name="connsiteX21" fmla="*/ 212738 w 4579464"/>
                <a:gd name="connsiteY21" fmla="*/ 190345 h 955455"/>
                <a:gd name="connsiteX22" fmla="*/ 264989 w 4579464"/>
                <a:gd name="connsiteY22" fmla="*/ 175416 h 955455"/>
                <a:gd name="connsiteX23" fmla="*/ 358295 w 4579464"/>
                <a:gd name="connsiteY23" fmla="*/ 167951 h 955455"/>
                <a:gd name="connsiteX24" fmla="*/ 432940 w 4579464"/>
                <a:gd name="connsiteY24" fmla="*/ 167951 h 955455"/>
                <a:gd name="connsiteX25" fmla="*/ 600891 w 4579464"/>
                <a:gd name="connsiteY25" fmla="*/ 182880 h 955455"/>
                <a:gd name="connsiteX26" fmla="*/ 794968 w 4579464"/>
                <a:gd name="connsiteY26" fmla="*/ 205274 h 955455"/>
                <a:gd name="connsiteX27" fmla="*/ 974116 w 4579464"/>
                <a:gd name="connsiteY27" fmla="*/ 238864 h 955455"/>
                <a:gd name="connsiteX28" fmla="*/ 1201783 w 4579464"/>
                <a:gd name="connsiteY28" fmla="*/ 287383 h 955455"/>
                <a:gd name="connsiteX29" fmla="*/ 1492898 w 4579464"/>
                <a:gd name="connsiteY29" fmla="*/ 369493 h 955455"/>
                <a:gd name="connsiteX30" fmla="*/ 1724297 w 4579464"/>
                <a:gd name="connsiteY30" fmla="*/ 447870 h 955455"/>
                <a:gd name="connsiteX31" fmla="*/ 2063931 w 4579464"/>
                <a:gd name="connsiteY31" fmla="*/ 559837 h 955455"/>
                <a:gd name="connsiteX32" fmla="*/ 2328921 w 4579464"/>
                <a:gd name="connsiteY32" fmla="*/ 649411 h 955455"/>
                <a:gd name="connsiteX33" fmla="*/ 2657358 w 4579464"/>
                <a:gd name="connsiteY33" fmla="*/ 757646 h 955455"/>
                <a:gd name="connsiteX34" fmla="*/ 2929812 w 4579464"/>
                <a:gd name="connsiteY34" fmla="*/ 847220 h 955455"/>
                <a:gd name="connsiteX35" fmla="*/ 3220927 w 4579464"/>
                <a:gd name="connsiteY35" fmla="*/ 947991 h 955455"/>
                <a:gd name="connsiteX36" fmla="*/ 3254517 w 4579464"/>
                <a:gd name="connsiteY36" fmla="*/ 955455 h 955455"/>
                <a:gd name="connsiteX37" fmla="*/ 3347824 w 4579464"/>
                <a:gd name="connsiteY37" fmla="*/ 951723 h 955455"/>
                <a:gd name="connsiteX38" fmla="*/ 3515775 w 4579464"/>
                <a:gd name="connsiteY38" fmla="*/ 936794 h 955455"/>
                <a:gd name="connsiteX39" fmla="*/ 3683726 w 4579464"/>
                <a:gd name="connsiteY39" fmla="*/ 914400 h 955455"/>
                <a:gd name="connsiteX40" fmla="*/ 3806890 w 4579464"/>
                <a:gd name="connsiteY40" fmla="*/ 892007 h 955455"/>
                <a:gd name="connsiteX41" fmla="*/ 4056950 w 4579464"/>
                <a:gd name="connsiteY41" fmla="*/ 836023 h 955455"/>
                <a:gd name="connsiteX42" fmla="*/ 4359262 w 4579464"/>
                <a:gd name="connsiteY42" fmla="*/ 761378 h 955455"/>
                <a:gd name="connsiteX43" fmla="*/ 4512284 w 4579464"/>
                <a:gd name="connsiteY43" fmla="*/ 724056 h 955455"/>
                <a:gd name="connsiteX44" fmla="*/ 4557071 w 4579464"/>
                <a:gd name="connsiteY44" fmla="*/ 709127 h 955455"/>
                <a:gd name="connsiteX45" fmla="*/ 4568268 w 4579464"/>
                <a:gd name="connsiteY45" fmla="*/ 701662 h 955455"/>
                <a:gd name="connsiteX46" fmla="*/ 4575732 w 4579464"/>
                <a:gd name="connsiteY46" fmla="*/ 686734 h 955455"/>
                <a:gd name="connsiteX47" fmla="*/ 4579464 w 4579464"/>
                <a:gd name="connsiteY47" fmla="*/ 668072 h 955455"/>
                <a:gd name="connsiteX48" fmla="*/ 4575732 w 4579464"/>
                <a:gd name="connsiteY48" fmla="*/ 653143 h 955455"/>
                <a:gd name="connsiteX49" fmla="*/ 4560803 w 4579464"/>
                <a:gd name="connsiteY49" fmla="*/ 645679 h 955455"/>
                <a:gd name="connsiteX50" fmla="*/ 4512284 w 4579464"/>
                <a:gd name="connsiteY50" fmla="*/ 641947 h 955455"/>
                <a:gd name="connsiteX51" fmla="*/ 4321939 w 4579464"/>
                <a:gd name="connsiteY51" fmla="*/ 641947 h 955455"/>
                <a:gd name="connsiteX52" fmla="*/ 4042021 w 4579464"/>
                <a:gd name="connsiteY52" fmla="*/ 638214 h 955455"/>
                <a:gd name="connsiteX53" fmla="*/ 3769567 w 4579464"/>
                <a:gd name="connsiteY53" fmla="*/ 630750 h 955455"/>
                <a:gd name="connsiteX54" fmla="*/ 3519507 w 4579464"/>
                <a:gd name="connsiteY54" fmla="*/ 623285 h 955455"/>
                <a:gd name="connsiteX55" fmla="*/ 3261982 w 4579464"/>
                <a:gd name="connsiteY55" fmla="*/ 608356 h 955455"/>
                <a:gd name="connsiteX56" fmla="*/ 3004457 w 4579464"/>
                <a:gd name="connsiteY56" fmla="*/ 574766 h 955455"/>
                <a:gd name="connsiteX57" fmla="*/ 2732003 w 4579464"/>
                <a:gd name="connsiteY57" fmla="*/ 522515 h 955455"/>
                <a:gd name="connsiteX58" fmla="*/ 2425959 w 4579464"/>
                <a:gd name="connsiteY58" fmla="*/ 451602 h 955455"/>
                <a:gd name="connsiteX59" fmla="*/ 2034073 w 4579464"/>
                <a:gd name="connsiteY59" fmla="*/ 354564 h 955455"/>
                <a:gd name="connsiteX60" fmla="*/ 1675778 w 4579464"/>
                <a:gd name="connsiteY60" fmla="*/ 261258 h 95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579464" h="955455">
                  <a:moveTo>
                    <a:pt x="1675778" y="261258"/>
                  </a:moveTo>
                  <a:lnTo>
                    <a:pt x="1459308" y="209006"/>
                  </a:lnTo>
                  <a:lnTo>
                    <a:pt x="1283892" y="167951"/>
                  </a:lnTo>
                  <a:lnTo>
                    <a:pt x="1119673" y="130629"/>
                  </a:lnTo>
                  <a:lnTo>
                    <a:pt x="933061" y="93307"/>
                  </a:lnTo>
                  <a:lnTo>
                    <a:pt x="809897" y="70913"/>
                  </a:lnTo>
                  <a:lnTo>
                    <a:pt x="727788" y="59716"/>
                  </a:lnTo>
                  <a:lnTo>
                    <a:pt x="548640" y="41055"/>
                  </a:lnTo>
                  <a:lnTo>
                    <a:pt x="339634" y="22394"/>
                  </a:lnTo>
                  <a:lnTo>
                    <a:pt x="227667" y="11197"/>
                  </a:lnTo>
                  <a:lnTo>
                    <a:pt x="14929" y="0"/>
                  </a:lnTo>
                  <a:lnTo>
                    <a:pt x="0" y="33591"/>
                  </a:lnTo>
                  <a:lnTo>
                    <a:pt x="0" y="52252"/>
                  </a:lnTo>
                  <a:lnTo>
                    <a:pt x="7464" y="97039"/>
                  </a:lnTo>
                  <a:lnTo>
                    <a:pt x="37322" y="164219"/>
                  </a:lnTo>
                  <a:lnTo>
                    <a:pt x="63448" y="201542"/>
                  </a:lnTo>
                  <a:lnTo>
                    <a:pt x="70913" y="209006"/>
                  </a:lnTo>
                  <a:lnTo>
                    <a:pt x="111967" y="220203"/>
                  </a:lnTo>
                  <a:lnTo>
                    <a:pt x="126896" y="220203"/>
                  </a:lnTo>
                  <a:lnTo>
                    <a:pt x="156754" y="216471"/>
                  </a:lnTo>
                  <a:lnTo>
                    <a:pt x="186612" y="197809"/>
                  </a:lnTo>
                  <a:lnTo>
                    <a:pt x="212738" y="190345"/>
                  </a:lnTo>
                  <a:lnTo>
                    <a:pt x="264989" y="175416"/>
                  </a:lnTo>
                  <a:lnTo>
                    <a:pt x="358295" y="167951"/>
                  </a:lnTo>
                  <a:lnTo>
                    <a:pt x="432940" y="167951"/>
                  </a:lnTo>
                  <a:lnTo>
                    <a:pt x="600891" y="182880"/>
                  </a:lnTo>
                  <a:lnTo>
                    <a:pt x="794968" y="205274"/>
                  </a:lnTo>
                  <a:lnTo>
                    <a:pt x="974116" y="238864"/>
                  </a:lnTo>
                  <a:lnTo>
                    <a:pt x="1201783" y="287383"/>
                  </a:lnTo>
                  <a:lnTo>
                    <a:pt x="1492898" y="369493"/>
                  </a:lnTo>
                  <a:lnTo>
                    <a:pt x="1724297" y="447870"/>
                  </a:lnTo>
                  <a:lnTo>
                    <a:pt x="2063931" y="559837"/>
                  </a:lnTo>
                  <a:lnTo>
                    <a:pt x="2328921" y="649411"/>
                  </a:lnTo>
                  <a:lnTo>
                    <a:pt x="2657358" y="757646"/>
                  </a:lnTo>
                  <a:lnTo>
                    <a:pt x="2929812" y="847220"/>
                  </a:lnTo>
                  <a:lnTo>
                    <a:pt x="3220927" y="947991"/>
                  </a:lnTo>
                  <a:lnTo>
                    <a:pt x="3254517" y="955455"/>
                  </a:lnTo>
                  <a:lnTo>
                    <a:pt x="3347824" y="951723"/>
                  </a:lnTo>
                  <a:lnTo>
                    <a:pt x="3515775" y="936794"/>
                  </a:lnTo>
                  <a:lnTo>
                    <a:pt x="3683726" y="914400"/>
                  </a:lnTo>
                  <a:lnTo>
                    <a:pt x="3806890" y="892007"/>
                  </a:lnTo>
                  <a:lnTo>
                    <a:pt x="4056950" y="836023"/>
                  </a:lnTo>
                  <a:lnTo>
                    <a:pt x="4359262" y="761378"/>
                  </a:lnTo>
                  <a:lnTo>
                    <a:pt x="4512284" y="724056"/>
                  </a:lnTo>
                  <a:lnTo>
                    <a:pt x="4557071" y="709127"/>
                  </a:lnTo>
                  <a:lnTo>
                    <a:pt x="4568268" y="701662"/>
                  </a:lnTo>
                  <a:lnTo>
                    <a:pt x="4575732" y="686734"/>
                  </a:lnTo>
                  <a:lnTo>
                    <a:pt x="4579464" y="668072"/>
                  </a:lnTo>
                  <a:lnTo>
                    <a:pt x="4575732" y="653143"/>
                  </a:lnTo>
                  <a:lnTo>
                    <a:pt x="4560803" y="645679"/>
                  </a:lnTo>
                  <a:lnTo>
                    <a:pt x="4512284" y="641947"/>
                  </a:lnTo>
                  <a:lnTo>
                    <a:pt x="4321939" y="641947"/>
                  </a:lnTo>
                  <a:lnTo>
                    <a:pt x="4042021" y="638214"/>
                  </a:lnTo>
                  <a:lnTo>
                    <a:pt x="3769567" y="630750"/>
                  </a:lnTo>
                  <a:lnTo>
                    <a:pt x="3519507" y="623285"/>
                  </a:lnTo>
                  <a:lnTo>
                    <a:pt x="3261982" y="608356"/>
                  </a:lnTo>
                  <a:lnTo>
                    <a:pt x="3004457" y="574766"/>
                  </a:lnTo>
                  <a:lnTo>
                    <a:pt x="2732003" y="522515"/>
                  </a:lnTo>
                  <a:lnTo>
                    <a:pt x="2425959" y="451602"/>
                  </a:lnTo>
                  <a:lnTo>
                    <a:pt x="2034073" y="354564"/>
                  </a:lnTo>
                  <a:lnTo>
                    <a:pt x="1675778" y="261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224654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633391C-DB89-4A29-9D78-068FA5A40A8E}"/>
              </a:ext>
            </a:extLst>
          </p:cNvPr>
          <p:cNvGrpSpPr/>
          <p:nvPr/>
        </p:nvGrpSpPr>
        <p:grpSpPr>
          <a:xfrm>
            <a:off x="3760792" y="1555751"/>
            <a:ext cx="4795835" cy="4321175"/>
            <a:chOff x="3760792" y="1555751"/>
            <a:chExt cx="4795835" cy="4321175"/>
          </a:xfrm>
          <a:solidFill>
            <a:schemeClr val="tx1"/>
          </a:solidFill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66C85B2F-C1B8-4474-94A6-9DA82950FC16}"/>
                </a:ext>
              </a:extLst>
            </p:cNvPr>
            <p:cNvSpPr/>
            <p:nvPr/>
          </p:nvSpPr>
          <p:spPr>
            <a:xfrm>
              <a:off x="3862392" y="1925638"/>
              <a:ext cx="1676400" cy="476250"/>
            </a:xfrm>
            <a:custGeom>
              <a:avLst/>
              <a:gdLst>
                <a:gd name="connsiteX0" fmla="*/ 1171575 w 1676400"/>
                <a:gd name="connsiteY0" fmla="*/ 352425 h 476250"/>
                <a:gd name="connsiteX1" fmla="*/ 885825 w 1676400"/>
                <a:gd name="connsiteY1" fmla="*/ 416719 h 476250"/>
                <a:gd name="connsiteX2" fmla="*/ 766762 w 1676400"/>
                <a:gd name="connsiteY2" fmla="*/ 447675 h 476250"/>
                <a:gd name="connsiteX3" fmla="*/ 585787 w 1676400"/>
                <a:gd name="connsiteY3" fmla="*/ 469107 h 476250"/>
                <a:gd name="connsiteX4" fmla="*/ 488156 w 1676400"/>
                <a:gd name="connsiteY4" fmla="*/ 476250 h 476250"/>
                <a:gd name="connsiteX5" fmla="*/ 407193 w 1676400"/>
                <a:gd name="connsiteY5" fmla="*/ 476250 h 476250"/>
                <a:gd name="connsiteX6" fmla="*/ 364331 w 1676400"/>
                <a:gd name="connsiteY6" fmla="*/ 469107 h 476250"/>
                <a:gd name="connsiteX7" fmla="*/ 300037 w 1676400"/>
                <a:gd name="connsiteY7" fmla="*/ 452438 h 476250"/>
                <a:gd name="connsiteX8" fmla="*/ 235743 w 1676400"/>
                <a:gd name="connsiteY8" fmla="*/ 431007 h 476250"/>
                <a:gd name="connsiteX9" fmla="*/ 183356 w 1676400"/>
                <a:gd name="connsiteY9" fmla="*/ 407194 h 476250"/>
                <a:gd name="connsiteX10" fmla="*/ 150018 w 1676400"/>
                <a:gd name="connsiteY10" fmla="*/ 383382 h 476250"/>
                <a:gd name="connsiteX11" fmla="*/ 119062 w 1676400"/>
                <a:gd name="connsiteY11" fmla="*/ 357188 h 476250"/>
                <a:gd name="connsiteX12" fmla="*/ 88106 w 1676400"/>
                <a:gd name="connsiteY12" fmla="*/ 330994 h 476250"/>
                <a:gd name="connsiteX13" fmla="*/ 66675 w 1676400"/>
                <a:gd name="connsiteY13" fmla="*/ 307182 h 476250"/>
                <a:gd name="connsiteX14" fmla="*/ 45243 w 1676400"/>
                <a:gd name="connsiteY14" fmla="*/ 280988 h 476250"/>
                <a:gd name="connsiteX15" fmla="*/ 26193 w 1676400"/>
                <a:gd name="connsiteY15" fmla="*/ 257175 h 476250"/>
                <a:gd name="connsiteX16" fmla="*/ 9525 w 1676400"/>
                <a:gd name="connsiteY16" fmla="*/ 226219 h 476250"/>
                <a:gd name="connsiteX17" fmla="*/ 0 w 1676400"/>
                <a:gd name="connsiteY17" fmla="*/ 190500 h 476250"/>
                <a:gd name="connsiteX18" fmla="*/ 2381 w 1676400"/>
                <a:gd name="connsiteY18" fmla="*/ 176213 h 476250"/>
                <a:gd name="connsiteX19" fmla="*/ 11906 w 1676400"/>
                <a:gd name="connsiteY19" fmla="*/ 169069 h 476250"/>
                <a:gd name="connsiteX20" fmla="*/ 30956 w 1676400"/>
                <a:gd name="connsiteY20" fmla="*/ 169069 h 476250"/>
                <a:gd name="connsiteX21" fmla="*/ 59531 w 1676400"/>
                <a:gd name="connsiteY21" fmla="*/ 183357 h 476250"/>
                <a:gd name="connsiteX22" fmla="*/ 102393 w 1676400"/>
                <a:gd name="connsiteY22" fmla="*/ 204788 h 476250"/>
                <a:gd name="connsiteX23" fmla="*/ 157162 w 1676400"/>
                <a:gd name="connsiteY23" fmla="*/ 226219 h 476250"/>
                <a:gd name="connsiteX24" fmla="*/ 207168 w 1676400"/>
                <a:gd name="connsiteY24" fmla="*/ 242888 h 476250"/>
                <a:gd name="connsiteX25" fmla="*/ 264318 w 1676400"/>
                <a:gd name="connsiteY25" fmla="*/ 257175 h 476250"/>
                <a:gd name="connsiteX26" fmla="*/ 321468 w 1676400"/>
                <a:gd name="connsiteY26" fmla="*/ 269082 h 476250"/>
                <a:gd name="connsiteX27" fmla="*/ 390525 w 1676400"/>
                <a:gd name="connsiteY27" fmla="*/ 276225 h 476250"/>
                <a:gd name="connsiteX28" fmla="*/ 454818 w 1676400"/>
                <a:gd name="connsiteY28" fmla="*/ 276225 h 476250"/>
                <a:gd name="connsiteX29" fmla="*/ 511968 w 1676400"/>
                <a:gd name="connsiteY29" fmla="*/ 276225 h 476250"/>
                <a:gd name="connsiteX30" fmla="*/ 604837 w 1676400"/>
                <a:gd name="connsiteY30" fmla="*/ 266700 h 476250"/>
                <a:gd name="connsiteX31" fmla="*/ 671512 w 1676400"/>
                <a:gd name="connsiteY31" fmla="*/ 254794 h 476250"/>
                <a:gd name="connsiteX32" fmla="*/ 778668 w 1676400"/>
                <a:gd name="connsiteY32" fmla="*/ 233363 h 476250"/>
                <a:gd name="connsiteX33" fmla="*/ 900112 w 1676400"/>
                <a:gd name="connsiteY33" fmla="*/ 200025 h 476250"/>
                <a:gd name="connsiteX34" fmla="*/ 1045368 w 1676400"/>
                <a:gd name="connsiteY34" fmla="*/ 154782 h 476250"/>
                <a:gd name="connsiteX35" fmla="*/ 1176337 w 1676400"/>
                <a:gd name="connsiteY35" fmla="*/ 109538 h 476250"/>
                <a:gd name="connsiteX36" fmla="*/ 1269206 w 1676400"/>
                <a:gd name="connsiteY36" fmla="*/ 73819 h 476250"/>
                <a:gd name="connsiteX37" fmla="*/ 1295400 w 1676400"/>
                <a:gd name="connsiteY37" fmla="*/ 59532 h 476250"/>
                <a:gd name="connsiteX38" fmla="*/ 1316831 w 1676400"/>
                <a:gd name="connsiteY38" fmla="*/ 42863 h 476250"/>
                <a:gd name="connsiteX39" fmla="*/ 1352550 w 1676400"/>
                <a:gd name="connsiteY39" fmla="*/ 9525 h 476250"/>
                <a:gd name="connsiteX40" fmla="*/ 1373981 w 1676400"/>
                <a:gd name="connsiteY40" fmla="*/ 0 h 476250"/>
                <a:gd name="connsiteX41" fmla="*/ 1445418 w 1676400"/>
                <a:gd name="connsiteY41" fmla="*/ 0 h 476250"/>
                <a:gd name="connsiteX42" fmla="*/ 1514475 w 1676400"/>
                <a:gd name="connsiteY42" fmla="*/ 14288 h 476250"/>
                <a:gd name="connsiteX43" fmla="*/ 1581150 w 1676400"/>
                <a:gd name="connsiteY43" fmla="*/ 35719 h 476250"/>
                <a:gd name="connsiteX44" fmla="*/ 1626393 w 1676400"/>
                <a:gd name="connsiteY44" fmla="*/ 52388 h 476250"/>
                <a:gd name="connsiteX45" fmla="*/ 1643062 w 1676400"/>
                <a:gd name="connsiteY45" fmla="*/ 64294 h 476250"/>
                <a:gd name="connsiteX46" fmla="*/ 1659731 w 1676400"/>
                <a:gd name="connsiteY46" fmla="*/ 83344 h 476250"/>
                <a:gd name="connsiteX47" fmla="*/ 1669256 w 1676400"/>
                <a:gd name="connsiteY47" fmla="*/ 102394 h 476250"/>
                <a:gd name="connsiteX48" fmla="*/ 1676400 w 1676400"/>
                <a:gd name="connsiteY48" fmla="*/ 133350 h 476250"/>
                <a:gd name="connsiteX49" fmla="*/ 1671637 w 1676400"/>
                <a:gd name="connsiteY49" fmla="*/ 157163 h 476250"/>
                <a:gd name="connsiteX50" fmla="*/ 1654968 w 1676400"/>
                <a:gd name="connsiteY50" fmla="*/ 188119 h 476250"/>
                <a:gd name="connsiteX51" fmla="*/ 1616868 w 1676400"/>
                <a:gd name="connsiteY51" fmla="*/ 211932 h 476250"/>
                <a:gd name="connsiteX52" fmla="*/ 1562100 w 1676400"/>
                <a:gd name="connsiteY52" fmla="*/ 242888 h 476250"/>
                <a:gd name="connsiteX53" fmla="*/ 1443037 w 1676400"/>
                <a:gd name="connsiteY53" fmla="*/ 280988 h 476250"/>
                <a:gd name="connsiteX54" fmla="*/ 1314450 w 1676400"/>
                <a:gd name="connsiteY54" fmla="*/ 321469 h 476250"/>
                <a:gd name="connsiteX55" fmla="*/ 1171575 w 1676400"/>
                <a:gd name="connsiteY55" fmla="*/ 3524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76400" h="476250">
                  <a:moveTo>
                    <a:pt x="1171575" y="352425"/>
                  </a:moveTo>
                  <a:lnTo>
                    <a:pt x="885825" y="416719"/>
                  </a:lnTo>
                  <a:lnTo>
                    <a:pt x="766762" y="447675"/>
                  </a:lnTo>
                  <a:lnTo>
                    <a:pt x="585787" y="469107"/>
                  </a:lnTo>
                  <a:lnTo>
                    <a:pt x="488156" y="476250"/>
                  </a:lnTo>
                  <a:lnTo>
                    <a:pt x="407193" y="476250"/>
                  </a:lnTo>
                  <a:lnTo>
                    <a:pt x="364331" y="469107"/>
                  </a:lnTo>
                  <a:lnTo>
                    <a:pt x="300037" y="452438"/>
                  </a:lnTo>
                  <a:lnTo>
                    <a:pt x="235743" y="431007"/>
                  </a:lnTo>
                  <a:lnTo>
                    <a:pt x="183356" y="407194"/>
                  </a:lnTo>
                  <a:lnTo>
                    <a:pt x="150018" y="383382"/>
                  </a:lnTo>
                  <a:lnTo>
                    <a:pt x="119062" y="357188"/>
                  </a:lnTo>
                  <a:lnTo>
                    <a:pt x="88106" y="330994"/>
                  </a:lnTo>
                  <a:lnTo>
                    <a:pt x="66675" y="307182"/>
                  </a:lnTo>
                  <a:lnTo>
                    <a:pt x="45243" y="280988"/>
                  </a:lnTo>
                  <a:lnTo>
                    <a:pt x="26193" y="257175"/>
                  </a:lnTo>
                  <a:lnTo>
                    <a:pt x="9525" y="226219"/>
                  </a:lnTo>
                  <a:lnTo>
                    <a:pt x="0" y="190500"/>
                  </a:lnTo>
                  <a:lnTo>
                    <a:pt x="2381" y="176213"/>
                  </a:lnTo>
                  <a:lnTo>
                    <a:pt x="11906" y="169069"/>
                  </a:lnTo>
                  <a:lnTo>
                    <a:pt x="30956" y="169069"/>
                  </a:lnTo>
                  <a:lnTo>
                    <a:pt x="59531" y="183357"/>
                  </a:lnTo>
                  <a:lnTo>
                    <a:pt x="102393" y="204788"/>
                  </a:lnTo>
                  <a:lnTo>
                    <a:pt x="157162" y="226219"/>
                  </a:lnTo>
                  <a:lnTo>
                    <a:pt x="207168" y="242888"/>
                  </a:lnTo>
                  <a:lnTo>
                    <a:pt x="264318" y="257175"/>
                  </a:lnTo>
                  <a:lnTo>
                    <a:pt x="321468" y="269082"/>
                  </a:lnTo>
                  <a:lnTo>
                    <a:pt x="390525" y="276225"/>
                  </a:lnTo>
                  <a:lnTo>
                    <a:pt x="454818" y="276225"/>
                  </a:lnTo>
                  <a:lnTo>
                    <a:pt x="511968" y="276225"/>
                  </a:lnTo>
                  <a:lnTo>
                    <a:pt x="604837" y="266700"/>
                  </a:lnTo>
                  <a:lnTo>
                    <a:pt x="671512" y="254794"/>
                  </a:lnTo>
                  <a:lnTo>
                    <a:pt x="778668" y="233363"/>
                  </a:lnTo>
                  <a:lnTo>
                    <a:pt x="900112" y="200025"/>
                  </a:lnTo>
                  <a:lnTo>
                    <a:pt x="1045368" y="154782"/>
                  </a:lnTo>
                  <a:lnTo>
                    <a:pt x="1176337" y="109538"/>
                  </a:lnTo>
                  <a:lnTo>
                    <a:pt x="1269206" y="73819"/>
                  </a:lnTo>
                  <a:lnTo>
                    <a:pt x="1295400" y="59532"/>
                  </a:lnTo>
                  <a:lnTo>
                    <a:pt x="1316831" y="42863"/>
                  </a:lnTo>
                  <a:lnTo>
                    <a:pt x="1352550" y="9525"/>
                  </a:lnTo>
                  <a:lnTo>
                    <a:pt x="1373981" y="0"/>
                  </a:lnTo>
                  <a:lnTo>
                    <a:pt x="1445418" y="0"/>
                  </a:lnTo>
                  <a:lnTo>
                    <a:pt x="1514475" y="14288"/>
                  </a:lnTo>
                  <a:lnTo>
                    <a:pt x="1581150" y="35719"/>
                  </a:lnTo>
                  <a:lnTo>
                    <a:pt x="1626393" y="52388"/>
                  </a:lnTo>
                  <a:lnTo>
                    <a:pt x="1643062" y="64294"/>
                  </a:lnTo>
                  <a:lnTo>
                    <a:pt x="1659731" y="83344"/>
                  </a:lnTo>
                  <a:lnTo>
                    <a:pt x="1669256" y="102394"/>
                  </a:lnTo>
                  <a:lnTo>
                    <a:pt x="1676400" y="133350"/>
                  </a:lnTo>
                  <a:lnTo>
                    <a:pt x="1671637" y="157163"/>
                  </a:lnTo>
                  <a:lnTo>
                    <a:pt x="1654968" y="188119"/>
                  </a:lnTo>
                  <a:lnTo>
                    <a:pt x="1616868" y="211932"/>
                  </a:lnTo>
                  <a:lnTo>
                    <a:pt x="1562100" y="242888"/>
                  </a:lnTo>
                  <a:lnTo>
                    <a:pt x="1443037" y="280988"/>
                  </a:lnTo>
                  <a:lnTo>
                    <a:pt x="1314450" y="321469"/>
                  </a:lnTo>
                  <a:lnTo>
                    <a:pt x="1171575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A43EA71F-E7A5-4B53-9734-0B118ABB5933}"/>
                </a:ext>
              </a:extLst>
            </p:cNvPr>
            <p:cNvSpPr/>
            <p:nvPr/>
          </p:nvSpPr>
          <p:spPr>
            <a:xfrm rot="16200000">
              <a:off x="4837117" y="2760664"/>
              <a:ext cx="2422525" cy="396875"/>
            </a:xfrm>
            <a:custGeom>
              <a:avLst/>
              <a:gdLst>
                <a:gd name="connsiteX0" fmla="*/ 1297781 w 2421731"/>
                <a:gd name="connsiteY0" fmla="*/ 395288 h 397669"/>
                <a:gd name="connsiteX1" fmla="*/ 292894 w 2421731"/>
                <a:gd name="connsiteY1" fmla="*/ 392907 h 397669"/>
                <a:gd name="connsiteX2" fmla="*/ 164306 w 2421731"/>
                <a:gd name="connsiteY2" fmla="*/ 395288 h 397669"/>
                <a:gd name="connsiteX3" fmla="*/ 135731 w 2421731"/>
                <a:gd name="connsiteY3" fmla="*/ 390525 h 397669"/>
                <a:gd name="connsiteX4" fmla="*/ 111919 w 2421731"/>
                <a:gd name="connsiteY4" fmla="*/ 381000 h 397669"/>
                <a:gd name="connsiteX5" fmla="*/ 69056 w 2421731"/>
                <a:gd name="connsiteY5" fmla="*/ 359569 h 397669"/>
                <a:gd name="connsiteX6" fmla="*/ 33337 w 2421731"/>
                <a:gd name="connsiteY6" fmla="*/ 333375 h 397669"/>
                <a:gd name="connsiteX7" fmla="*/ 19050 w 2421731"/>
                <a:gd name="connsiteY7" fmla="*/ 319088 h 397669"/>
                <a:gd name="connsiteX8" fmla="*/ 7144 w 2421731"/>
                <a:gd name="connsiteY8" fmla="*/ 300038 h 397669"/>
                <a:gd name="connsiteX9" fmla="*/ 0 w 2421731"/>
                <a:gd name="connsiteY9" fmla="*/ 271463 h 397669"/>
                <a:gd name="connsiteX10" fmla="*/ 2381 w 2421731"/>
                <a:gd name="connsiteY10" fmla="*/ 221457 h 397669"/>
                <a:gd name="connsiteX11" fmla="*/ 14287 w 2421731"/>
                <a:gd name="connsiteY11" fmla="*/ 190500 h 397669"/>
                <a:gd name="connsiteX12" fmla="*/ 30956 w 2421731"/>
                <a:gd name="connsiteY12" fmla="*/ 171450 h 397669"/>
                <a:gd name="connsiteX13" fmla="*/ 54769 w 2421731"/>
                <a:gd name="connsiteY13" fmla="*/ 154782 h 397669"/>
                <a:gd name="connsiteX14" fmla="*/ 83344 w 2421731"/>
                <a:gd name="connsiteY14" fmla="*/ 142875 h 397669"/>
                <a:gd name="connsiteX15" fmla="*/ 130969 w 2421731"/>
                <a:gd name="connsiteY15" fmla="*/ 133350 h 397669"/>
                <a:gd name="connsiteX16" fmla="*/ 192881 w 2421731"/>
                <a:gd name="connsiteY16" fmla="*/ 126207 h 397669"/>
                <a:gd name="connsiteX17" fmla="*/ 259556 w 2421731"/>
                <a:gd name="connsiteY17" fmla="*/ 130969 h 397669"/>
                <a:gd name="connsiteX18" fmla="*/ 419100 w 2421731"/>
                <a:gd name="connsiteY18" fmla="*/ 147638 h 397669"/>
                <a:gd name="connsiteX19" fmla="*/ 683419 w 2421731"/>
                <a:gd name="connsiteY19" fmla="*/ 166688 h 397669"/>
                <a:gd name="connsiteX20" fmla="*/ 871537 w 2421731"/>
                <a:gd name="connsiteY20" fmla="*/ 173832 h 397669"/>
                <a:gd name="connsiteX21" fmla="*/ 1257300 w 2421731"/>
                <a:gd name="connsiteY21" fmla="*/ 173832 h 397669"/>
                <a:gd name="connsiteX22" fmla="*/ 1662112 w 2421731"/>
                <a:gd name="connsiteY22" fmla="*/ 171450 h 397669"/>
                <a:gd name="connsiteX23" fmla="*/ 2076450 w 2421731"/>
                <a:gd name="connsiteY23" fmla="*/ 173832 h 397669"/>
                <a:gd name="connsiteX24" fmla="*/ 2124075 w 2421731"/>
                <a:gd name="connsiteY24" fmla="*/ 169069 h 397669"/>
                <a:gd name="connsiteX25" fmla="*/ 2162175 w 2421731"/>
                <a:gd name="connsiteY25" fmla="*/ 159544 h 397669"/>
                <a:gd name="connsiteX26" fmla="*/ 2209800 w 2421731"/>
                <a:gd name="connsiteY26" fmla="*/ 138113 h 397669"/>
                <a:gd name="connsiteX27" fmla="*/ 2293144 w 2421731"/>
                <a:gd name="connsiteY27" fmla="*/ 88107 h 397669"/>
                <a:gd name="connsiteX28" fmla="*/ 2347912 w 2421731"/>
                <a:gd name="connsiteY28" fmla="*/ 38100 h 397669"/>
                <a:gd name="connsiteX29" fmla="*/ 2362200 w 2421731"/>
                <a:gd name="connsiteY29" fmla="*/ 21432 h 397669"/>
                <a:gd name="connsiteX30" fmla="*/ 2378869 w 2421731"/>
                <a:gd name="connsiteY30" fmla="*/ 7144 h 397669"/>
                <a:gd name="connsiteX31" fmla="*/ 2397919 w 2421731"/>
                <a:gd name="connsiteY31" fmla="*/ 0 h 397669"/>
                <a:gd name="connsiteX32" fmla="*/ 2409825 w 2421731"/>
                <a:gd name="connsiteY32" fmla="*/ 2382 h 397669"/>
                <a:gd name="connsiteX33" fmla="*/ 2419350 w 2421731"/>
                <a:gd name="connsiteY33" fmla="*/ 7144 h 397669"/>
                <a:gd name="connsiteX34" fmla="*/ 2421731 w 2421731"/>
                <a:gd name="connsiteY34" fmla="*/ 19050 h 397669"/>
                <a:gd name="connsiteX35" fmla="*/ 2412206 w 2421731"/>
                <a:gd name="connsiteY35" fmla="*/ 66675 h 397669"/>
                <a:gd name="connsiteX36" fmla="*/ 2369344 w 2421731"/>
                <a:gd name="connsiteY36" fmla="*/ 180975 h 397669"/>
                <a:gd name="connsiteX37" fmla="*/ 2345531 w 2421731"/>
                <a:gd name="connsiteY37" fmla="*/ 247650 h 397669"/>
                <a:gd name="connsiteX38" fmla="*/ 2319337 w 2421731"/>
                <a:gd name="connsiteY38" fmla="*/ 316707 h 397669"/>
                <a:gd name="connsiteX39" fmla="*/ 2195512 w 2421731"/>
                <a:gd name="connsiteY39" fmla="*/ 376238 h 397669"/>
                <a:gd name="connsiteX40" fmla="*/ 2016919 w 2421731"/>
                <a:gd name="connsiteY40" fmla="*/ 385763 h 397669"/>
                <a:gd name="connsiteX41" fmla="*/ 1838325 w 2421731"/>
                <a:gd name="connsiteY41" fmla="*/ 395288 h 397669"/>
                <a:gd name="connsiteX42" fmla="*/ 1664494 w 2421731"/>
                <a:gd name="connsiteY42" fmla="*/ 397669 h 397669"/>
                <a:gd name="connsiteX43" fmla="*/ 1521619 w 2421731"/>
                <a:gd name="connsiteY43" fmla="*/ 390525 h 397669"/>
                <a:gd name="connsiteX44" fmla="*/ 1297781 w 2421731"/>
                <a:gd name="connsiteY44" fmla="*/ 39528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1731" h="397669">
                  <a:moveTo>
                    <a:pt x="1297781" y="395288"/>
                  </a:moveTo>
                  <a:lnTo>
                    <a:pt x="292894" y="392907"/>
                  </a:lnTo>
                  <a:lnTo>
                    <a:pt x="164306" y="395288"/>
                  </a:lnTo>
                  <a:lnTo>
                    <a:pt x="135731" y="390525"/>
                  </a:lnTo>
                  <a:lnTo>
                    <a:pt x="111919" y="381000"/>
                  </a:lnTo>
                  <a:lnTo>
                    <a:pt x="69056" y="359569"/>
                  </a:lnTo>
                  <a:lnTo>
                    <a:pt x="33337" y="333375"/>
                  </a:lnTo>
                  <a:lnTo>
                    <a:pt x="19050" y="319088"/>
                  </a:lnTo>
                  <a:lnTo>
                    <a:pt x="7144" y="300038"/>
                  </a:lnTo>
                  <a:lnTo>
                    <a:pt x="0" y="271463"/>
                  </a:lnTo>
                  <a:lnTo>
                    <a:pt x="2381" y="221457"/>
                  </a:lnTo>
                  <a:lnTo>
                    <a:pt x="14287" y="190500"/>
                  </a:lnTo>
                  <a:lnTo>
                    <a:pt x="30956" y="171450"/>
                  </a:lnTo>
                  <a:lnTo>
                    <a:pt x="54769" y="154782"/>
                  </a:lnTo>
                  <a:lnTo>
                    <a:pt x="83344" y="142875"/>
                  </a:lnTo>
                  <a:lnTo>
                    <a:pt x="130969" y="133350"/>
                  </a:lnTo>
                  <a:lnTo>
                    <a:pt x="192881" y="126207"/>
                  </a:lnTo>
                  <a:lnTo>
                    <a:pt x="259556" y="130969"/>
                  </a:lnTo>
                  <a:lnTo>
                    <a:pt x="419100" y="147638"/>
                  </a:lnTo>
                  <a:lnTo>
                    <a:pt x="683419" y="166688"/>
                  </a:lnTo>
                  <a:lnTo>
                    <a:pt x="871537" y="173832"/>
                  </a:lnTo>
                  <a:lnTo>
                    <a:pt x="1257300" y="173832"/>
                  </a:lnTo>
                  <a:lnTo>
                    <a:pt x="1662112" y="171450"/>
                  </a:lnTo>
                  <a:lnTo>
                    <a:pt x="2076450" y="173832"/>
                  </a:lnTo>
                  <a:lnTo>
                    <a:pt x="2124075" y="169069"/>
                  </a:lnTo>
                  <a:lnTo>
                    <a:pt x="2162175" y="159544"/>
                  </a:lnTo>
                  <a:lnTo>
                    <a:pt x="2209800" y="138113"/>
                  </a:lnTo>
                  <a:lnTo>
                    <a:pt x="2293144" y="88107"/>
                  </a:lnTo>
                  <a:lnTo>
                    <a:pt x="2347912" y="38100"/>
                  </a:lnTo>
                  <a:lnTo>
                    <a:pt x="2362200" y="21432"/>
                  </a:lnTo>
                  <a:lnTo>
                    <a:pt x="2378869" y="7144"/>
                  </a:lnTo>
                  <a:lnTo>
                    <a:pt x="2397919" y="0"/>
                  </a:lnTo>
                  <a:lnTo>
                    <a:pt x="2409825" y="2382"/>
                  </a:lnTo>
                  <a:lnTo>
                    <a:pt x="2419350" y="7144"/>
                  </a:lnTo>
                  <a:lnTo>
                    <a:pt x="2421731" y="19050"/>
                  </a:lnTo>
                  <a:lnTo>
                    <a:pt x="2412206" y="66675"/>
                  </a:lnTo>
                  <a:lnTo>
                    <a:pt x="2369344" y="180975"/>
                  </a:lnTo>
                  <a:lnTo>
                    <a:pt x="2345531" y="247650"/>
                  </a:lnTo>
                  <a:lnTo>
                    <a:pt x="2319337" y="316707"/>
                  </a:lnTo>
                  <a:lnTo>
                    <a:pt x="2195512" y="376238"/>
                  </a:lnTo>
                  <a:lnTo>
                    <a:pt x="2016919" y="385763"/>
                  </a:lnTo>
                  <a:lnTo>
                    <a:pt x="1838325" y="395288"/>
                  </a:lnTo>
                  <a:lnTo>
                    <a:pt x="1664494" y="397669"/>
                  </a:lnTo>
                  <a:lnTo>
                    <a:pt x="1521619" y="390525"/>
                  </a:lnTo>
                  <a:lnTo>
                    <a:pt x="129778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CE475F83-17BB-4B13-BCA4-2ADA06DD514F}"/>
                </a:ext>
              </a:extLst>
            </p:cNvPr>
            <p:cNvSpPr/>
            <p:nvPr/>
          </p:nvSpPr>
          <p:spPr>
            <a:xfrm rot="16200000">
              <a:off x="3644111" y="3207545"/>
              <a:ext cx="2265363" cy="422275"/>
            </a:xfrm>
            <a:custGeom>
              <a:avLst/>
              <a:gdLst>
                <a:gd name="connsiteX0" fmla="*/ 638175 w 2264569"/>
                <a:gd name="connsiteY0" fmla="*/ 385762 h 421481"/>
                <a:gd name="connsiteX1" fmla="*/ 135731 w 2264569"/>
                <a:gd name="connsiteY1" fmla="*/ 390525 h 421481"/>
                <a:gd name="connsiteX2" fmla="*/ 0 w 2264569"/>
                <a:gd name="connsiteY2" fmla="*/ 169068 h 421481"/>
                <a:gd name="connsiteX3" fmla="*/ 157162 w 2264569"/>
                <a:gd name="connsiteY3" fmla="*/ 161925 h 421481"/>
                <a:gd name="connsiteX4" fmla="*/ 611981 w 2264569"/>
                <a:gd name="connsiteY4" fmla="*/ 159543 h 421481"/>
                <a:gd name="connsiteX5" fmla="*/ 1102519 w 2264569"/>
                <a:gd name="connsiteY5" fmla="*/ 161925 h 421481"/>
                <a:gd name="connsiteX6" fmla="*/ 1285875 w 2264569"/>
                <a:gd name="connsiteY6" fmla="*/ 166687 h 421481"/>
                <a:gd name="connsiteX7" fmla="*/ 1354931 w 2264569"/>
                <a:gd name="connsiteY7" fmla="*/ 164306 h 421481"/>
                <a:gd name="connsiteX8" fmla="*/ 1745456 w 2264569"/>
                <a:gd name="connsiteY8" fmla="*/ 161925 h 421481"/>
                <a:gd name="connsiteX9" fmla="*/ 1874044 w 2264569"/>
                <a:gd name="connsiteY9" fmla="*/ 164306 h 421481"/>
                <a:gd name="connsiteX10" fmla="*/ 1935956 w 2264569"/>
                <a:gd name="connsiteY10" fmla="*/ 159543 h 421481"/>
                <a:gd name="connsiteX11" fmla="*/ 1985962 w 2264569"/>
                <a:gd name="connsiteY11" fmla="*/ 150018 h 421481"/>
                <a:gd name="connsiteX12" fmla="*/ 2040731 w 2264569"/>
                <a:gd name="connsiteY12" fmla="*/ 133350 h 421481"/>
                <a:gd name="connsiteX13" fmla="*/ 2074069 w 2264569"/>
                <a:gd name="connsiteY13" fmla="*/ 116681 h 421481"/>
                <a:gd name="connsiteX14" fmla="*/ 2114550 w 2264569"/>
                <a:gd name="connsiteY14" fmla="*/ 88106 h 421481"/>
                <a:gd name="connsiteX15" fmla="*/ 2195512 w 2264569"/>
                <a:gd name="connsiteY15" fmla="*/ 0 h 421481"/>
                <a:gd name="connsiteX16" fmla="*/ 2264569 w 2264569"/>
                <a:gd name="connsiteY16" fmla="*/ 145256 h 421481"/>
                <a:gd name="connsiteX17" fmla="*/ 2169319 w 2264569"/>
                <a:gd name="connsiteY17" fmla="*/ 264318 h 421481"/>
                <a:gd name="connsiteX18" fmla="*/ 2102644 w 2264569"/>
                <a:gd name="connsiteY18" fmla="*/ 340518 h 421481"/>
                <a:gd name="connsiteX19" fmla="*/ 2066925 w 2264569"/>
                <a:gd name="connsiteY19" fmla="*/ 376237 h 421481"/>
                <a:gd name="connsiteX20" fmla="*/ 2028825 w 2264569"/>
                <a:gd name="connsiteY20" fmla="*/ 402431 h 421481"/>
                <a:gd name="connsiteX21" fmla="*/ 2000250 w 2264569"/>
                <a:gd name="connsiteY21" fmla="*/ 411956 h 421481"/>
                <a:gd name="connsiteX22" fmla="*/ 1974056 w 2264569"/>
                <a:gd name="connsiteY22" fmla="*/ 416718 h 421481"/>
                <a:gd name="connsiteX23" fmla="*/ 1928812 w 2264569"/>
                <a:gd name="connsiteY23" fmla="*/ 421481 h 421481"/>
                <a:gd name="connsiteX24" fmla="*/ 1893094 w 2264569"/>
                <a:gd name="connsiteY24" fmla="*/ 416718 h 421481"/>
                <a:gd name="connsiteX25" fmla="*/ 1854994 w 2264569"/>
                <a:gd name="connsiteY25" fmla="*/ 407193 h 421481"/>
                <a:gd name="connsiteX26" fmla="*/ 1809750 w 2264569"/>
                <a:gd name="connsiteY26" fmla="*/ 392906 h 421481"/>
                <a:gd name="connsiteX27" fmla="*/ 1762125 w 2264569"/>
                <a:gd name="connsiteY27" fmla="*/ 385762 h 421481"/>
                <a:gd name="connsiteX28" fmla="*/ 1545431 w 2264569"/>
                <a:gd name="connsiteY28" fmla="*/ 381000 h 421481"/>
                <a:gd name="connsiteX29" fmla="*/ 1326356 w 2264569"/>
                <a:gd name="connsiteY29" fmla="*/ 388143 h 421481"/>
                <a:gd name="connsiteX30" fmla="*/ 1162050 w 2264569"/>
                <a:gd name="connsiteY30" fmla="*/ 381000 h 421481"/>
                <a:gd name="connsiteX31" fmla="*/ 638175 w 2264569"/>
                <a:gd name="connsiteY31" fmla="*/ 385762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64569" h="421481">
                  <a:moveTo>
                    <a:pt x="638175" y="385762"/>
                  </a:moveTo>
                  <a:lnTo>
                    <a:pt x="135731" y="390525"/>
                  </a:lnTo>
                  <a:lnTo>
                    <a:pt x="0" y="169068"/>
                  </a:lnTo>
                  <a:lnTo>
                    <a:pt x="157162" y="161925"/>
                  </a:lnTo>
                  <a:lnTo>
                    <a:pt x="611981" y="159543"/>
                  </a:lnTo>
                  <a:lnTo>
                    <a:pt x="1102519" y="161925"/>
                  </a:lnTo>
                  <a:lnTo>
                    <a:pt x="1285875" y="166687"/>
                  </a:lnTo>
                  <a:lnTo>
                    <a:pt x="1354931" y="164306"/>
                  </a:lnTo>
                  <a:lnTo>
                    <a:pt x="1745456" y="161925"/>
                  </a:lnTo>
                  <a:lnTo>
                    <a:pt x="1874044" y="164306"/>
                  </a:lnTo>
                  <a:lnTo>
                    <a:pt x="1935956" y="159543"/>
                  </a:lnTo>
                  <a:lnTo>
                    <a:pt x="1985962" y="150018"/>
                  </a:lnTo>
                  <a:lnTo>
                    <a:pt x="2040731" y="133350"/>
                  </a:lnTo>
                  <a:lnTo>
                    <a:pt x="2074069" y="116681"/>
                  </a:lnTo>
                  <a:lnTo>
                    <a:pt x="2114550" y="88106"/>
                  </a:lnTo>
                  <a:lnTo>
                    <a:pt x="2195512" y="0"/>
                  </a:lnTo>
                  <a:lnTo>
                    <a:pt x="2264569" y="145256"/>
                  </a:lnTo>
                  <a:lnTo>
                    <a:pt x="2169319" y="264318"/>
                  </a:lnTo>
                  <a:lnTo>
                    <a:pt x="2102644" y="340518"/>
                  </a:lnTo>
                  <a:lnTo>
                    <a:pt x="2066925" y="376237"/>
                  </a:lnTo>
                  <a:lnTo>
                    <a:pt x="2028825" y="402431"/>
                  </a:lnTo>
                  <a:lnTo>
                    <a:pt x="2000250" y="411956"/>
                  </a:lnTo>
                  <a:lnTo>
                    <a:pt x="1974056" y="416718"/>
                  </a:lnTo>
                  <a:lnTo>
                    <a:pt x="1928812" y="421481"/>
                  </a:lnTo>
                  <a:lnTo>
                    <a:pt x="1893094" y="416718"/>
                  </a:lnTo>
                  <a:lnTo>
                    <a:pt x="1854994" y="407193"/>
                  </a:lnTo>
                  <a:lnTo>
                    <a:pt x="1809750" y="392906"/>
                  </a:lnTo>
                  <a:lnTo>
                    <a:pt x="1762125" y="385762"/>
                  </a:lnTo>
                  <a:lnTo>
                    <a:pt x="1545431" y="381000"/>
                  </a:lnTo>
                  <a:lnTo>
                    <a:pt x="1326356" y="388143"/>
                  </a:lnTo>
                  <a:lnTo>
                    <a:pt x="1162050" y="381000"/>
                  </a:lnTo>
                  <a:lnTo>
                    <a:pt x="63817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1BD5434A-8FC1-4384-A147-08F1B30505F2}"/>
                </a:ext>
              </a:extLst>
            </p:cNvPr>
            <p:cNvSpPr/>
            <p:nvPr/>
          </p:nvSpPr>
          <p:spPr>
            <a:xfrm>
              <a:off x="3884617" y="3065464"/>
              <a:ext cx="1624012" cy="477837"/>
            </a:xfrm>
            <a:custGeom>
              <a:avLst/>
              <a:gdLst>
                <a:gd name="connsiteX0" fmla="*/ 1250156 w 1624012"/>
                <a:gd name="connsiteY0" fmla="*/ 292894 h 478631"/>
                <a:gd name="connsiteX1" fmla="*/ 1035844 w 1624012"/>
                <a:gd name="connsiteY1" fmla="*/ 350044 h 478631"/>
                <a:gd name="connsiteX2" fmla="*/ 866775 w 1624012"/>
                <a:gd name="connsiteY2" fmla="*/ 385762 h 478631"/>
                <a:gd name="connsiteX3" fmla="*/ 659606 w 1624012"/>
                <a:gd name="connsiteY3" fmla="*/ 428625 h 478631"/>
                <a:gd name="connsiteX4" fmla="*/ 445294 w 1624012"/>
                <a:gd name="connsiteY4" fmla="*/ 476250 h 478631"/>
                <a:gd name="connsiteX5" fmla="*/ 419100 w 1624012"/>
                <a:gd name="connsiteY5" fmla="*/ 478631 h 478631"/>
                <a:gd name="connsiteX6" fmla="*/ 376237 w 1624012"/>
                <a:gd name="connsiteY6" fmla="*/ 471487 h 478631"/>
                <a:gd name="connsiteX7" fmla="*/ 297656 w 1624012"/>
                <a:gd name="connsiteY7" fmla="*/ 452437 h 478631"/>
                <a:gd name="connsiteX8" fmla="*/ 242887 w 1624012"/>
                <a:gd name="connsiteY8" fmla="*/ 433387 h 478631"/>
                <a:gd name="connsiteX9" fmla="*/ 183356 w 1624012"/>
                <a:gd name="connsiteY9" fmla="*/ 407194 h 478631"/>
                <a:gd name="connsiteX10" fmla="*/ 138112 w 1624012"/>
                <a:gd name="connsiteY10" fmla="*/ 381000 h 478631"/>
                <a:gd name="connsiteX11" fmla="*/ 83344 w 1624012"/>
                <a:gd name="connsiteY11" fmla="*/ 340519 h 478631"/>
                <a:gd name="connsiteX12" fmla="*/ 45244 w 1624012"/>
                <a:gd name="connsiteY12" fmla="*/ 311944 h 478631"/>
                <a:gd name="connsiteX13" fmla="*/ 30956 w 1624012"/>
                <a:gd name="connsiteY13" fmla="*/ 297656 h 478631"/>
                <a:gd name="connsiteX14" fmla="*/ 19050 w 1624012"/>
                <a:gd name="connsiteY14" fmla="*/ 283369 h 478631"/>
                <a:gd name="connsiteX15" fmla="*/ 9525 w 1624012"/>
                <a:gd name="connsiteY15" fmla="*/ 269081 h 478631"/>
                <a:gd name="connsiteX16" fmla="*/ 0 w 1624012"/>
                <a:gd name="connsiteY16" fmla="*/ 245269 h 478631"/>
                <a:gd name="connsiteX17" fmla="*/ 0 w 1624012"/>
                <a:gd name="connsiteY17" fmla="*/ 226219 h 478631"/>
                <a:gd name="connsiteX18" fmla="*/ 9525 w 1624012"/>
                <a:gd name="connsiteY18" fmla="*/ 219075 h 478631"/>
                <a:gd name="connsiteX19" fmla="*/ 26194 w 1624012"/>
                <a:gd name="connsiteY19" fmla="*/ 216694 h 478631"/>
                <a:gd name="connsiteX20" fmla="*/ 45244 w 1624012"/>
                <a:gd name="connsiteY20" fmla="*/ 221456 h 478631"/>
                <a:gd name="connsiteX21" fmla="*/ 85725 w 1624012"/>
                <a:gd name="connsiteY21" fmla="*/ 240506 h 478631"/>
                <a:gd name="connsiteX22" fmla="*/ 119062 w 1624012"/>
                <a:gd name="connsiteY22" fmla="*/ 254794 h 478631"/>
                <a:gd name="connsiteX23" fmla="*/ 169069 w 1624012"/>
                <a:gd name="connsiteY23" fmla="*/ 271462 h 478631"/>
                <a:gd name="connsiteX24" fmla="*/ 216694 w 1624012"/>
                <a:gd name="connsiteY24" fmla="*/ 283369 h 478631"/>
                <a:gd name="connsiteX25" fmla="*/ 278606 w 1624012"/>
                <a:gd name="connsiteY25" fmla="*/ 295275 h 478631"/>
                <a:gd name="connsiteX26" fmla="*/ 333375 w 1624012"/>
                <a:gd name="connsiteY26" fmla="*/ 300037 h 478631"/>
                <a:gd name="connsiteX27" fmla="*/ 381000 w 1624012"/>
                <a:gd name="connsiteY27" fmla="*/ 300037 h 478631"/>
                <a:gd name="connsiteX28" fmla="*/ 438150 w 1624012"/>
                <a:gd name="connsiteY28" fmla="*/ 292894 h 478631"/>
                <a:gd name="connsiteX29" fmla="*/ 595312 w 1624012"/>
                <a:gd name="connsiteY29" fmla="*/ 259556 h 478631"/>
                <a:gd name="connsiteX30" fmla="*/ 873919 w 1624012"/>
                <a:gd name="connsiteY30" fmla="*/ 176212 h 478631"/>
                <a:gd name="connsiteX31" fmla="*/ 1038225 w 1624012"/>
                <a:gd name="connsiteY31" fmla="*/ 130969 h 478631"/>
                <a:gd name="connsiteX32" fmla="*/ 1121569 w 1624012"/>
                <a:gd name="connsiteY32" fmla="*/ 104775 h 478631"/>
                <a:gd name="connsiteX33" fmla="*/ 1235869 w 1624012"/>
                <a:gd name="connsiteY33" fmla="*/ 66675 h 478631"/>
                <a:gd name="connsiteX34" fmla="*/ 1316831 w 1624012"/>
                <a:gd name="connsiteY34" fmla="*/ 30956 h 478631"/>
                <a:gd name="connsiteX35" fmla="*/ 1350169 w 1624012"/>
                <a:gd name="connsiteY35" fmla="*/ 9525 h 478631"/>
                <a:gd name="connsiteX36" fmla="*/ 1388269 w 1624012"/>
                <a:gd name="connsiteY36" fmla="*/ 0 h 478631"/>
                <a:gd name="connsiteX37" fmla="*/ 1435894 w 1624012"/>
                <a:gd name="connsiteY37" fmla="*/ 0 h 478631"/>
                <a:gd name="connsiteX38" fmla="*/ 1493044 w 1624012"/>
                <a:gd name="connsiteY38" fmla="*/ 7144 h 478631"/>
                <a:gd name="connsiteX39" fmla="*/ 1538287 w 1624012"/>
                <a:gd name="connsiteY39" fmla="*/ 19050 h 478631"/>
                <a:gd name="connsiteX40" fmla="*/ 1564481 w 1624012"/>
                <a:gd name="connsiteY40" fmla="*/ 33337 h 478631"/>
                <a:gd name="connsiteX41" fmla="*/ 1585912 w 1624012"/>
                <a:gd name="connsiteY41" fmla="*/ 47625 h 478631"/>
                <a:gd name="connsiteX42" fmla="*/ 1600200 w 1624012"/>
                <a:gd name="connsiteY42" fmla="*/ 66675 h 478631"/>
                <a:gd name="connsiteX43" fmla="*/ 1612106 w 1624012"/>
                <a:gd name="connsiteY43" fmla="*/ 90487 h 478631"/>
                <a:gd name="connsiteX44" fmla="*/ 1621631 w 1624012"/>
                <a:gd name="connsiteY44" fmla="*/ 116681 h 478631"/>
                <a:gd name="connsiteX45" fmla="*/ 1624012 w 1624012"/>
                <a:gd name="connsiteY45" fmla="*/ 140494 h 478631"/>
                <a:gd name="connsiteX46" fmla="*/ 1616869 w 1624012"/>
                <a:gd name="connsiteY46" fmla="*/ 161925 h 478631"/>
                <a:gd name="connsiteX47" fmla="*/ 1600200 w 1624012"/>
                <a:gd name="connsiteY47" fmla="*/ 178594 h 478631"/>
                <a:gd name="connsiteX48" fmla="*/ 1574006 w 1624012"/>
                <a:gd name="connsiteY48" fmla="*/ 197644 h 478631"/>
                <a:gd name="connsiteX49" fmla="*/ 1512094 w 1624012"/>
                <a:gd name="connsiteY49" fmla="*/ 226219 h 478631"/>
                <a:gd name="connsiteX50" fmla="*/ 1250156 w 1624012"/>
                <a:gd name="connsiteY50" fmla="*/ 292894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24012" h="478631">
                  <a:moveTo>
                    <a:pt x="1250156" y="292894"/>
                  </a:moveTo>
                  <a:lnTo>
                    <a:pt x="1035844" y="350044"/>
                  </a:lnTo>
                  <a:lnTo>
                    <a:pt x="866775" y="385762"/>
                  </a:lnTo>
                  <a:lnTo>
                    <a:pt x="659606" y="428625"/>
                  </a:lnTo>
                  <a:lnTo>
                    <a:pt x="445294" y="476250"/>
                  </a:lnTo>
                  <a:lnTo>
                    <a:pt x="419100" y="478631"/>
                  </a:lnTo>
                  <a:lnTo>
                    <a:pt x="376237" y="471487"/>
                  </a:lnTo>
                  <a:lnTo>
                    <a:pt x="297656" y="452437"/>
                  </a:lnTo>
                  <a:lnTo>
                    <a:pt x="242887" y="433387"/>
                  </a:lnTo>
                  <a:lnTo>
                    <a:pt x="183356" y="407194"/>
                  </a:lnTo>
                  <a:lnTo>
                    <a:pt x="138112" y="381000"/>
                  </a:lnTo>
                  <a:lnTo>
                    <a:pt x="83344" y="340519"/>
                  </a:lnTo>
                  <a:lnTo>
                    <a:pt x="45244" y="311944"/>
                  </a:lnTo>
                  <a:lnTo>
                    <a:pt x="30956" y="297656"/>
                  </a:lnTo>
                  <a:lnTo>
                    <a:pt x="19050" y="283369"/>
                  </a:lnTo>
                  <a:lnTo>
                    <a:pt x="9525" y="269081"/>
                  </a:lnTo>
                  <a:lnTo>
                    <a:pt x="0" y="245269"/>
                  </a:lnTo>
                  <a:lnTo>
                    <a:pt x="0" y="226219"/>
                  </a:lnTo>
                  <a:lnTo>
                    <a:pt x="9525" y="219075"/>
                  </a:lnTo>
                  <a:lnTo>
                    <a:pt x="26194" y="216694"/>
                  </a:lnTo>
                  <a:lnTo>
                    <a:pt x="45244" y="221456"/>
                  </a:lnTo>
                  <a:lnTo>
                    <a:pt x="85725" y="240506"/>
                  </a:lnTo>
                  <a:lnTo>
                    <a:pt x="119062" y="254794"/>
                  </a:lnTo>
                  <a:lnTo>
                    <a:pt x="169069" y="271462"/>
                  </a:lnTo>
                  <a:lnTo>
                    <a:pt x="216694" y="283369"/>
                  </a:lnTo>
                  <a:lnTo>
                    <a:pt x="278606" y="295275"/>
                  </a:lnTo>
                  <a:lnTo>
                    <a:pt x="333375" y="300037"/>
                  </a:lnTo>
                  <a:lnTo>
                    <a:pt x="381000" y="300037"/>
                  </a:lnTo>
                  <a:lnTo>
                    <a:pt x="438150" y="292894"/>
                  </a:lnTo>
                  <a:lnTo>
                    <a:pt x="595312" y="259556"/>
                  </a:lnTo>
                  <a:lnTo>
                    <a:pt x="873919" y="176212"/>
                  </a:lnTo>
                  <a:lnTo>
                    <a:pt x="1038225" y="130969"/>
                  </a:lnTo>
                  <a:lnTo>
                    <a:pt x="1121569" y="104775"/>
                  </a:lnTo>
                  <a:lnTo>
                    <a:pt x="1235869" y="66675"/>
                  </a:lnTo>
                  <a:lnTo>
                    <a:pt x="1316831" y="30956"/>
                  </a:lnTo>
                  <a:lnTo>
                    <a:pt x="1350169" y="9525"/>
                  </a:lnTo>
                  <a:lnTo>
                    <a:pt x="1388269" y="0"/>
                  </a:lnTo>
                  <a:lnTo>
                    <a:pt x="1435894" y="0"/>
                  </a:lnTo>
                  <a:lnTo>
                    <a:pt x="1493044" y="7144"/>
                  </a:lnTo>
                  <a:lnTo>
                    <a:pt x="1538287" y="19050"/>
                  </a:lnTo>
                  <a:lnTo>
                    <a:pt x="1564481" y="33337"/>
                  </a:lnTo>
                  <a:lnTo>
                    <a:pt x="1585912" y="47625"/>
                  </a:lnTo>
                  <a:lnTo>
                    <a:pt x="1600200" y="66675"/>
                  </a:lnTo>
                  <a:lnTo>
                    <a:pt x="1612106" y="90487"/>
                  </a:lnTo>
                  <a:lnTo>
                    <a:pt x="1621631" y="116681"/>
                  </a:lnTo>
                  <a:lnTo>
                    <a:pt x="1624012" y="140494"/>
                  </a:lnTo>
                  <a:lnTo>
                    <a:pt x="1616869" y="161925"/>
                  </a:lnTo>
                  <a:lnTo>
                    <a:pt x="1600200" y="178594"/>
                  </a:lnTo>
                  <a:lnTo>
                    <a:pt x="1574006" y="197644"/>
                  </a:lnTo>
                  <a:lnTo>
                    <a:pt x="1512094" y="226219"/>
                  </a:lnTo>
                  <a:lnTo>
                    <a:pt x="1250156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252B5A62-C7EE-4B96-B838-9531EF016925}"/>
                </a:ext>
              </a:extLst>
            </p:cNvPr>
            <p:cNvSpPr/>
            <p:nvPr/>
          </p:nvSpPr>
          <p:spPr>
            <a:xfrm>
              <a:off x="3760792" y="4086225"/>
              <a:ext cx="1943100" cy="903288"/>
            </a:xfrm>
            <a:custGeom>
              <a:avLst/>
              <a:gdLst>
                <a:gd name="connsiteX0" fmla="*/ 1278731 w 1943100"/>
                <a:gd name="connsiteY0" fmla="*/ 414338 h 902494"/>
                <a:gd name="connsiteX1" fmla="*/ 1066800 w 1943100"/>
                <a:gd name="connsiteY1" fmla="*/ 521494 h 902494"/>
                <a:gd name="connsiteX2" fmla="*/ 814387 w 1943100"/>
                <a:gd name="connsiteY2" fmla="*/ 642938 h 902494"/>
                <a:gd name="connsiteX3" fmla="*/ 585787 w 1943100"/>
                <a:gd name="connsiteY3" fmla="*/ 750094 h 902494"/>
                <a:gd name="connsiteX4" fmla="*/ 538162 w 1943100"/>
                <a:gd name="connsiteY4" fmla="*/ 771525 h 902494"/>
                <a:gd name="connsiteX5" fmla="*/ 438150 w 1943100"/>
                <a:gd name="connsiteY5" fmla="*/ 812006 h 902494"/>
                <a:gd name="connsiteX6" fmla="*/ 364331 w 1943100"/>
                <a:gd name="connsiteY6" fmla="*/ 862013 h 902494"/>
                <a:gd name="connsiteX7" fmla="*/ 309562 w 1943100"/>
                <a:gd name="connsiteY7" fmla="*/ 900113 h 902494"/>
                <a:gd name="connsiteX8" fmla="*/ 292894 w 1943100"/>
                <a:gd name="connsiteY8" fmla="*/ 902494 h 902494"/>
                <a:gd name="connsiteX9" fmla="*/ 257175 w 1943100"/>
                <a:gd name="connsiteY9" fmla="*/ 888206 h 902494"/>
                <a:gd name="connsiteX10" fmla="*/ 192881 w 1943100"/>
                <a:gd name="connsiteY10" fmla="*/ 850106 h 902494"/>
                <a:gd name="connsiteX11" fmla="*/ 159544 w 1943100"/>
                <a:gd name="connsiteY11" fmla="*/ 823913 h 902494"/>
                <a:gd name="connsiteX12" fmla="*/ 109537 w 1943100"/>
                <a:gd name="connsiteY12" fmla="*/ 776288 h 902494"/>
                <a:gd name="connsiteX13" fmla="*/ 80962 w 1943100"/>
                <a:gd name="connsiteY13" fmla="*/ 745331 h 902494"/>
                <a:gd name="connsiteX14" fmla="*/ 64294 w 1943100"/>
                <a:gd name="connsiteY14" fmla="*/ 719138 h 902494"/>
                <a:gd name="connsiteX15" fmla="*/ 42862 w 1943100"/>
                <a:gd name="connsiteY15" fmla="*/ 685800 h 902494"/>
                <a:gd name="connsiteX16" fmla="*/ 26194 w 1943100"/>
                <a:gd name="connsiteY16" fmla="*/ 650081 h 902494"/>
                <a:gd name="connsiteX17" fmla="*/ 14287 w 1943100"/>
                <a:gd name="connsiteY17" fmla="*/ 607219 h 902494"/>
                <a:gd name="connsiteX18" fmla="*/ 4762 w 1943100"/>
                <a:gd name="connsiteY18" fmla="*/ 559594 h 902494"/>
                <a:gd name="connsiteX19" fmla="*/ 0 w 1943100"/>
                <a:gd name="connsiteY19" fmla="*/ 507206 h 902494"/>
                <a:gd name="connsiteX20" fmla="*/ 2381 w 1943100"/>
                <a:gd name="connsiteY20" fmla="*/ 483394 h 902494"/>
                <a:gd name="connsiteX21" fmla="*/ 7144 w 1943100"/>
                <a:gd name="connsiteY21" fmla="*/ 471488 h 902494"/>
                <a:gd name="connsiteX22" fmla="*/ 23812 w 1943100"/>
                <a:gd name="connsiteY22" fmla="*/ 466725 h 902494"/>
                <a:gd name="connsiteX23" fmla="*/ 47625 w 1943100"/>
                <a:gd name="connsiteY23" fmla="*/ 473869 h 902494"/>
                <a:gd name="connsiteX24" fmla="*/ 69056 w 1943100"/>
                <a:gd name="connsiteY24" fmla="*/ 495300 h 902494"/>
                <a:gd name="connsiteX25" fmla="*/ 90487 w 1943100"/>
                <a:gd name="connsiteY25" fmla="*/ 523875 h 902494"/>
                <a:gd name="connsiteX26" fmla="*/ 130969 w 1943100"/>
                <a:gd name="connsiteY26" fmla="*/ 561975 h 902494"/>
                <a:gd name="connsiteX27" fmla="*/ 159544 w 1943100"/>
                <a:gd name="connsiteY27" fmla="*/ 583406 h 902494"/>
                <a:gd name="connsiteX28" fmla="*/ 183356 w 1943100"/>
                <a:gd name="connsiteY28" fmla="*/ 592931 h 902494"/>
                <a:gd name="connsiteX29" fmla="*/ 207169 w 1943100"/>
                <a:gd name="connsiteY29" fmla="*/ 597694 h 902494"/>
                <a:gd name="connsiteX30" fmla="*/ 240506 w 1943100"/>
                <a:gd name="connsiteY30" fmla="*/ 597694 h 902494"/>
                <a:gd name="connsiteX31" fmla="*/ 290512 w 1943100"/>
                <a:gd name="connsiteY31" fmla="*/ 588169 h 902494"/>
                <a:gd name="connsiteX32" fmla="*/ 473869 w 1943100"/>
                <a:gd name="connsiteY32" fmla="*/ 526256 h 902494"/>
                <a:gd name="connsiteX33" fmla="*/ 997744 w 1943100"/>
                <a:gd name="connsiteY33" fmla="*/ 338138 h 902494"/>
                <a:gd name="connsiteX34" fmla="*/ 1166812 w 1943100"/>
                <a:gd name="connsiteY34" fmla="*/ 288131 h 902494"/>
                <a:gd name="connsiteX35" fmla="*/ 1483519 w 1943100"/>
                <a:gd name="connsiteY35" fmla="*/ 164306 h 902494"/>
                <a:gd name="connsiteX36" fmla="*/ 1719262 w 1943100"/>
                <a:gd name="connsiteY36" fmla="*/ 76200 h 902494"/>
                <a:gd name="connsiteX37" fmla="*/ 1902619 w 1943100"/>
                <a:gd name="connsiteY37" fmla="*/ 4763 h 902494"/>
                <a:gd name="connsiteX38" fmla="*/ 1926431 w 1943100"/>
                <a:gd name="connsiteY38" fmla="*/ 0 h 902494"/>
                <a:gd name="connsiteX39" fmla="*/ 1938337 w 1943100"/>
                <a:gd name="connsiteY39" fmla="*/ 2381 h 902494"/>
                <a:gd name="connsiteX40" fmla="*/ 1943100 w 1943100"/>
                <a:gd name="connsiteY40" fmla="*/ 9525 h 902494"/>
                <a:gd name="connsiteX41" fmla="*/ 1940719 w 1943100"/>
                <a:gd name="connsiteY41" fmla="*/ 35719 h 902494"/>
                <a:gd name="connsiteX42" fmla="*/ 1926431 w 1943100"/>
                <a:gd name="connsiteY42" fmla="*/ 64294 h 902494"/>
                <a:gd name="connsiteX43" fmla="*/ 1819275 w 1943100"/>
                <a:gd name="connsiteY43" fmla="*/ 126206 h 902494"/>
                <a:gd name="connsiteX44" fmla="*/ 1574006 w 1943100"/>
                <a:gd name="connsiteY44" fmla="*/ 261938 h 902494"/>
                <a:gd name="connsiteX45" fmla="*/ 1278731 w 1943100"/>
                <a:gd name="connsiteY45" fmla="*/ 414338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43100" h="902494">
                  <a:moveTo>
                    <a:pt x="1278731" y="414338"/>
                  </a:moveTo>
                  <a:lnTo>
                    <a:pt x="1066800" y="521494"/>
                  </a:lnTo>
                  <a:lnTo>
                    <a:pt x="814387" y="642938"/>
                  </a:lnTo>
                  <a:lnTo>
                    <a:pt x="585787" y="750094"/>
                  </a:lnTo>
                  <a:lnTo>
                    <a:pt x="538162" y="771525"/>
                  </a:lnTo>
                  <a:lnTo>
                    <a:pt x="438150" y="812006"/>
                  </a:lnTo>
                  <a:lnTo>
                    <a:pt x="364331" y="862013"/>
                  </a:lnTo>
                  <a:lnTo>
                    <a:pt x="309562" y="900113"/>
                  </a:lnTo>
                  <a:lnTo>
                    <a:pt x="292894" y="902494"/>
                  </a:lnTo>
                  <a:lnTo>
                    <a:pt x="257175" y="888206"/>
                  </a:lnTo>
                  <a:lnTo>
                    <a:pt x="192881" y="850106"/>
                  </a:lnTo>
                  <a:lnTo>
                    <a:pt x="159544" y="823913"/>
                  </a:lnTo>
                  <a:lnTo>
                    <a:pt x="109537" y="776288"/>
                  </a:lnTo>
                  <a:lnTo>
                    <a:pt x="80962" y="745331"/>
                  </a:lnTo>
                  <a:lnTo>
                    <a:pt x="64294" y="719138"/>
                  </a:lnTo>
                  <a:lnTo>
                    <a:pt x="42862" y="685800"/>
                  </a:lnTo>
                  <a:lnTo>
                    <a:pt x="26194" y="650081"/>
                  </a:lnTo>
                  <a:lnTo>
                    <a:pt x="14287" y="607219"/>
                  </a:lnTo>
                  <a:lnTo>
                    <a:pt x="4762" y="559594"/>
                  </a:lnTo>
                  <a:lnTo>
                    <a:pt x="0" y="507206"/>
                  </a:lnTo>
                  <a:lnTo>
                    <a:pt x="2381" y="483394"/>
                  </a:lnTo>
                  <a:lnTo>
                    <a:pt x="7144" y="471488"/>
                  </a:lnTo>
                  <a:lnTo>
                    <a:pt x="23812" y="466725"/>
                  </a:lnTo>
                  <a:lnTo>
                    <a:pt x="47625" y="473869"/>
                  </a:lnTo>
                  <a:lnTo>
                    <a:pt x="69056" y="495300"/>
                  </a:lnTo>
                  <a:lnTo>
                    <a:pt x="90487" y="523875"/>
                  </a:lnTo>
                  <a:lnTo>
                    <a:pt x="130969" y="561975"/>
                  </a:lnTo>
                  <a:lnTo>
                    <a:pt x="159544" y="583406"/>
                  </a:lnTo>
                  <a:lnTo>
                    <a:pt x="183356" y="592931"/>
                  </a:lnTo>
                  <a:lnTo>
                    <a:pt x="207169" y="597694"/>
                  </a:lnTo>
                  <a:lnTo>
                    <a:pt x="240506" y="597694"/>
                  </a:lnTo>
                  <a:lnTo>
                    <a:pt x="290512" y="588169"/>
                  </a:lnTo>
                  <a:lnTo>
                    <a:pt x="473869" y="526256"/>
                  </a:lnTo>
                  <a:lnTo>
                    <a:pt x="997744" y="338138"/>
                  </a:lnTo>
                  <a:lnTo>
                    <a:pt x="1166812" y="288131"/>
                  </a:lnTo>
                  <a:lnTo>
                    <a:pt x="1483519" y="164306"/>
                  </a:lnTo>
                  <a:lnTo>
                    <a:pt x="1719262" y="76200"/>
                  </a:lnTo>
                  <a:lnTo>
                    <a:pt x="1902619" y="4763"/>
                  </a:lnTo>
                  <a:lnTo>
                    <a:pt x="1926431" y="0"/>
                  </a:lnTo>
                  <a:lnTo>
                    <a:pt x="1938337" y="2381"/>
                  </a:lnTo>
                  <a:lnTo>
                    <a:pt x="1943100" y="9525"/>
                  </a:lnTo>
                  <a:lnTo>
                    <a:pt x="1940719" y="35719"/>
                  </a:lnTo>
                  <a:lnTo>
                    <a:pt x="1926431" y="64294"/>
                  </a:lnTo>
                  <a:lnTo>
                    <a:pt x="1819275" y="126206"/>
                  </a:lnTo>
                  <a:lnTo>
                    <a:pt x="1574006" y="261938"/>
                  </a:lnTo>
                  <a:lnTo>
                    <a:pt x="1278731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0F787E34-B353-42B2-800E-BBE387DC6DFC}"/>
                </a:ext>
              </a:extLst>
            </p:cNvPr>
            <p:cNvSpPr/>
            <p:nvPr/>
          </p:nvSpPr>
          <p:spPr>
            <a:xfrm rot="16200000">
              <a:off x="5705480" y="1887538"/>
              <a:ext cx="2520950" cy="1857375"/>
            </a:xfrm>
            <a:custGeom>
              <a:avLst/>
              <a:gdLst>
                <a:gd name="connsiteX0" fmla="*/ 1154906 w 2521743"/>
                <a:gd name="connsiteY0" fmla="*/ 1774031 h 1857375"/>
                <a:gd name="connsiteX1" fmla="*/ 578643 w 2521743"/>
                <a:gd name="connsiteY1" fmla="*/ 1759744 h 1857375"/>
                <a:gd name="connsiteX2" fmla="*/ 261937 w 2521743"/>
                <a:gd name="connsiteY2" fmla="*/ 1752600 h 1857375"/>
                <a:gd name="connsiteX3" fmla="*/ 107156 w 2521743"/>
                <a:gd name="connsiteY3" fmla="*/ 1750219 h 1857375"/>
                <a:gd name="connsiteX4" fmla="*/ 59531 w 2521743"/>
                <a:gd name="connsiteY4" fmla="*/ 1743075 h 1857375"/>
                <a:gd name="connsiteX5" fmla="*/ 33337 w 2521743"/>
                <a:gd name="connsiteY5" fmla="*/ 1733550 h 1857375"/>
                <a:gd name="connsiteX6" fmla="*/ 19050 w 2521743"/>
                <a:gd name="connsiteY6" fmla="*/ 1724025 h 1857375"/>
                <a:gd name="connsiteX7" fmla="*/ 7143 w 2521743"/>
                <a:gd name="connsiteY7" fmla="*/ 1704975 h 1857375"/>
                <a:gd name="connsiteX8" fmla="*/ 0 w 2521743"/>
                <a:gd name="connsiteY8" fmla="*/ 1676400 h 1857375"/>
                <a:gd name="connsiteX9" fmla="*/ 7143 w 2521743"/>
                <a:gd name="connsiteY9" fmla="*/ 1626394 h 1857375"/>
                <a:gd name="connsiteX10" fmla="*/ 19050 w 2521743"/>
                <a:gd name="connsiteY10" fmla="*/ 1574006 h 1857375"/>
                <a:gd name="connsiteX11" fmla="*/ 38100 w 2521743"/>
                <a:gd name="connsiteY11" fmla="*/ 1550194 h 1857375"/>
                <a:gd name="connsiteX12" fmla="*/ 69056 w 2521743"/>
                <a:gd name="connsiteY12" fmla="*/ 1531144 h 1857375"/>
                <a:gd name="connsiteX13" fmla="*/ 100012 w 2521743"/>
                <a:gd name="connsiteY13" fmla="*/ 1514475 h 1857375"/>
                <a:gd name="connsiteX14" fmla="*/ 157162 w 2521743"/>
                <a:gd name="connsiteY14" fmla="*/ 1493044 h 1857375"/>
                <a:gd name="connsiteX15" fmla="*/ 230981 w 2521743"/>
                <a:gd name="connsiteY15" fmla="*/ 1473994 h 1857375"/>
                <a:gd name="connsiteX16" fmla="*/ 390525 w 2521743"/>
                <a:gd name="connsiteY16" fmla="*/ 1502569 h 1857375"/>
                <a:gd name="connsiteX17" fmla="*/ 650081 w 2521743"/>
                <a:gd name="connsiteY17" fmla="*/ 1502569 h 1857375"/>
                <a:gd name="connsiteX18" fmla="*/ 916781 w 2521743"/>
                <a:gd name="connsiteY18" fmla="*/ 1500188 h 1857375"/>
                <a:gd name="connsiteX19" fmla="*/ 1083468 w 2521743"/>
                <a:gd name="connsiteY19" fmla="*/ 1507331 h 1857375"/>
                <a:gd name="connsiteX20" fmla="*/ 1588293 w 2521743"/>
                <a:gd name="connsiteY20" fmla="*/ 1502569 h 1857375"/>
                <a:gd name="connsiteX21" fmla="*/ 1731168 w 2521743"/>
                <a:gd name="connsiteY21" fmla="*/ 1504950 h 1857375"/>
                <a:gd name="connsiteX22" fmla="*/ 2178843 w 2521743"/>
                <a:gd name="connsiteY22" fmla="*/ 1500188 h 1857375"/>
                <a:gd name="connsiteX23" fmla="*/ 2219325 w 2521743"/>
                <a:gd name="connsiteY23" fmla="*/ 1497806 h 1857375"/>
                <a:gd name="connsiteX24" fmla="*/ 2245518 w 2521743"/>
                <a:gd name="connsiteY24" fmla="*/ 1488281 h 1857375"/>
                <a:gd name="connsiteX25" fmla="*/ 2266950 w 2521743"/>
                <a:gd name="connsiteY25" fmla="*/ 1471613 h 1857375"/>
                <a:gd name="connsiteX26" fmla="*/ 2278856 w 2521743"/>
                <a:gd name="connsiteY26" fmla="*/ 1431131 h 1857375"/>
                <a:gd name="connsiteX27" fmla="*/ 2269331 w 2521743"/>
                <a:gd name="connsiteY27" fmla="*/ 1369219 h 1857375"/>
                <a:gd name="connsiteX28" fmla="*/ 2202656 w 2521743"/>
                <a:gd name="connsiteY28" fmla="*/ 966788 h 1857375"/>
                <a:gd name="connsiteX29" fmla="*/ 2121693 w 2521743"/>
                <a:gd name="connsiteY29" fmla="*/ 471488 h 1857375"/>
                <a:gd name="connsiteX30" fmla="*/ 2064543 w 2521743"/>
                <a:gd name="connsiteY30" fmla="*/ 135731 h 1857375"/>
                <a:gd name="connsiteX31" fmla="*/ 2247900 w 2521743"/>
                <a:gd name="connsiteY31" fmla="*/ 0 h 1857375"/>
                <a:gd name="connsiteX32" fmla="*/ 2257425 w 2521743"/>
                <a:gd name="connsiteY32" fmla="*/ 221456 h 1857375"/>
                <a:gd name="connsiteX33" fmla="*/ 2293143 w 2521743"/>
                <a:gd name="connsiteY33" fmla="*/ 469106 h 1857375"/>
                <a:gd name="connsiteX34" fmla="*/ 2338387 w 2521743"/>
                <a:gd name="connsiteY34" fmla="*/ 745331 h 1857375"/>
                <a:gd name="connsiteX35" fmla="*/ 2388393 w 2521743"/>
                <a:gd name="connsiteY35" fmla="*/ 992981 h 1857375"/>
                <a:gd name="connsiteX36" fmla="*/ 2447925 w 2521743"/>
                <a:gd name="connsiteY36" fmla="*/ 1259681 h 1857375"/>
                <a:gd name="connsiteX37" fmla="*/ 2455068 w 2521743"/>
                <a:gd name="connsiteY37" fmla="*/ 1297781 h 1857375"/>
                <a:gd name="connsiteX38" fmla="*/ 2464593 w 2521743"/>
                <a:gd name="connsiteY38" fmla="*/ 1321594 h 1857375"/>
                <a:gd name="connsiteX39" fmla="*/ 2500312 w 2521743"/>
                <a:gd name="connsiteY39" fmla="*/ 1383506 h 1857375"/>
                <a:gd name="connsiteX40" fmla="*/ 2519362 w 2521743"/>
                <a:gd name="connsiteY40" fmla="*/ 1412081 h 1857375"/>
                <a:gd name="connsiteX41" fmla="*/ 2521743 w 2521743"/>
                <a:gd name="connsiteY41" fmla="*/ 1423988 h 1857375"/>
                <a:gd name="connsiteX42" fmla="*/ 2509837 w 2521743"/>
                <a:gd name="connsiteY42" fmla="*/ 1471613 h 1857375"/>
                <a:gd name="connsiteX43" fmla="*/ 2493168 w 2521743"/>
                <a:gd name="connsiteY43" fmla="*/ 1519238 h 1857375"/>
                <a:gd name="connsiteX44" fmla="*/ 2452687 w 2521743"/>
                <a:gd name="connsiteY44" fmla="*/ 1600200 h 1857375"/>
                <a:gd name="connsiteX45" fmla="*/ 2386012 w 2521743"/>
                <a:gd name="connsiteY45" fmla="*/ 1700213 h 1857375"/>
                <a:gd name="connsiteX46" fmla="*/ 2338387 w 2521743"/>
                <a:gd name="connsiteY46" fmla="*/ 1764506 h 1857375"/>
                <a:gd name="connsiteX47" fmla="*/ 2300287 w 2521743"/>
                <a:gd name="connsiteY47" fmla="*/ 1816894 h 1857375"/>
                <a:gd name="connsiteX48" fmla="*/ 2278856 w 2521743"/>
                <a:gd name="connsiteY48" fmla="*/ 1833563 h 1857375"/>
                <a:gd name="connsiteX49" fmla="*/ 2257425 w 2521743"/>
                <a:gd name="connsiteY49" fmla="*/ 1847850 h 1857375"/>
                <a:gd name="connsiteX50" fmla="*/ 2226468 w 2521743"/>
                <a:gd name="connsiteY50" fmla="*/ 1854994 h 1857375"/>
                <a:gd name="connsiteX51" fmla="*/ 2202656 w 2521743"/>
                <a:gd name="connsiteY51" fmla="*/ 1857375 h 1857375"/>
                <a:gd name="connsiteX52" fmla="*/ 2159793 w 2521743"/>
                <a:gd name="connsiteY52" fmla="*/ 1852613 h 1857375"/>
                <a:gd name="connsiteX53" fmla="*/ 2124075 w 2521743"/>
                <a:gd name="connsiteY53" fmla="*/ 1840706 h 1857375"/>
                <a:gd name="connsiteX54" fmla="*/ 2076450 w 2521743"/>
                <a:gd name="connsiteY54" fmla="*/ 1816894 h 1857375"/>
                <a:gd name="connsiteX55" fmla="*/ 2033587 w 2521743"/>
                <a:gd name="connsiteY55" fmla="*/ 1802606 h 1857375"/>
                <a:gd name="connsiteX56" fmla="*/ 1966912 w 2521743"/>
                <a:gd name="connsiteY56" fmla="*/ 1790700 h 1857375"/>
                <a:gd name="connsiteX57" fmla="*/ 1635918 w 2521743"/>
                <a:gd name="connsiteY57" fmla="*/ 1783556 h 1857375"/>
                <a:gd name="connsiteX58" fmla="*/ 1154906 w 2521743"/>
                <a:gd name="connsiteY58" fmla="*/ 1774031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21743" h="1857375">
                  <a:moveTo>
                    <a:pt x="1154906" y="1774031"/>
                  </a:moveTo>
                  <a:lnTo>
                    <a:pt x="578643" y="1759744"/>
                  </a:lnTo>
                  <a:lnTo>
                    <a:pt x="261937" y="1752600"/>
                  </a:lnTo>
                  <a:lnTo>
                    <a:pt x="107156" y="1750219"/>
                  </a:lnTo>
                  <a:lnTo>
                    <a:pt x="59531" y="1743075"/>
                  </a:lnTo>
                  <a:lnTo>
                    <a:pt x="33337" y="1733550"/>
                  </a:lnTo>
                  <a:lnTo>
                    <a:pt x="19050" y="1724025"/>
                  </a:lnTo>
                  <a:lnTo>
                    <a:pt x="7143" y="1704975"/>
                  </a:lnTo>
                  <a:lnTo>
                    <a:pt x="0" y="1676400"/>
                  </a:lnTo>
                  <a:lnTo>
                    <a:pt x="7143" y="1626394"/>
                  </a:lnTo>
                  <a:lnTo>
                    <a:pt x="19050" y="1574006"/>
                  </a:lnTo>
                  <a:lnTo>
                    <a:pt x="38100" y="1550194"/>
                  </a:lnTo>
                  <a:lnTo>
                    <a:pt x="69056" y="1531144"/>
                  </a:lnTo>
                  <a:lnTo>
                    <a:pt x="100012" y="1514475"/>
                  </a:lnTo>
                  <a:lnTo>
                    <a:pt x="157162" y="1493044"/>
                  </a:lnTo>
                  <a:lnTo>
                    <a:pt x="230981" y="1473994"/>
                  </a:lnTo>
                  <a:lnTo>
                    <a:pt x="390525" y="1502569"/>
                  </a:lnTo>
                  <a:lnTo>
                    <a:pt x="650081" y="1502569"/>
                  </a:lnTo>
                  <a:lnTo>
                    <a:pt x="916781" y="1500188"/>
                  </a:lnTo>
                  <a:lnTo>
                    <a:pt x="1083468" y="1507331"/>
                  </a:lnTo>
                  <a:lnTo>
                    <a:pt x="1588293" y="1502569"/>
                  </a:lnTo>
                  <a:lnTo>
                    <a:pt x="1731168" y="1504950"/>
                  </a:lnTo>
                  <a:lnTo>
                    <a:pt x="2178843" y="1500188"/>
                  </a:lnTo>
                  <a:lnTo>
                    <a:pt x="2219325" y="1497806"/>
                  </a:lnTo>
                  <a:lnTo>
                    <a:pt x="2245518" y="1488281"/>
                  </a:lnTo>
                  <a:lnTo>
                    <a:pt x="2266950" y="1471613"/>
                  </a:lnTo>
                  <a:lnTo>
                    <a:pt x="2278856" y="1431131"/>
                  </a:lnTo>
                  <a:lnTo>
                    <a:pt x="2269331" y="1369219"/>
                  </a:lnTo>
                  <a:lnTo>
                    <a:pt x="2202656" y="966788"/>
                  </a:lnTo>
                  <a:lnTo>
                    <a:pt x="2121693" y="471488"/>
                  </a:lnTo>
                  <a:lnTo>
                    <a:pt x="2064543" y="135731"/>
                  </a:lnTo>
                  <a:lnTo>
                    <a:pt x="2247900" y="0"/>
                  </a:lnTo>
                  <a:lnTo>
                    <a:pt x="2257425" y="221456"/>
                  </a:lnTo>
                  <a:lnTo>
                    <a:pt x="2293143" y="469106"/>
                  </a:lnTo>
                  <a:lnTo>
                    <a:pt x="2338387" y="745331"/>
                  </a:lnTo>
                  <a:lnTo>
                    <a:pt x="2388393" y="992981"/>
                  </a:lnTo>
                  <a:lnTo>
                    <a:pt x="2447925" y="1259681"/>
                  </a:lnTo>
                  <a:lnTo>
                    <a:pt x="2455068" y="1297781"/>
                  </a:lnTo>
                  <a:lnTo>
                    <a:pt x="2464593" y="1321594"/>
                  </a:lnTo>
                  <a:lnTo>
                    <a:pt x="2500312" y="1383506"/>
                  </a:lnTo>
                  <a:lnTo>
                    <a:pt x="2519362" y="1412081"/>
                  </a:lnTo>
                  <a:lnTo>
                    <a:pt x="2521743" y="1423988"/>
                  </a:lnTo>
                  <a:lnTo>
                    <a:pt x="2509837" y="1471613"/>
                  </a:lnTo>
                  <a:lnTo>
                    <a:pt x="2493168" y="1519238"/>
                  </a:lnTo>
                  <a:lnTo>
                    <a:pt x="2452687" y="1600200"/>
                  </a:lnTo>
                  <a:lnTo>
                    <a:pt x="2386012" y="1700213"/>
                  </a:lnTo>
                  <a:lnTo>
                    <a:pt x="2338387" y="1764506"/>
                  </a:lnTo>
                  <a:lnTo>
                    <a:pt x="2300287" y="1816894"/>
                  </a:lnTo>
                  <a:lnTo>
                    <a:pt x="2278856" y="1833563"/>
                  </a:lnTo>
                  <a:lnTo>
                    <a:pt x="2257425" y="1847850"/>
                  </a:lnTo>
                  <a:lnTo>
                    <a:pt x="2226468" y="1854994"/>
                  </a:lnTo>
                  <a:lnTo>
                    <a:pt x="2202656" y="1857375"/>
                  </a:lnTo>
                  <a:lnTo>
                    <a:pt x="2159793" y="1852613"/>
                  </a:lnTo>
                  <a:lnTo>
                    <a:pt x="2124075" y="1840706"/>
                  </a:lnTo>
                  <a:lnTo>
                    <a:pt x="2076450" y="1816894"/>
                  </a:lnTo>
                  <a:lnTo>
                    <a:pt x="2033587" y="1802606"/>
                  </a:lnTo>
                  <a:lnTo>
                    <a:pt x="1966912" y="1790700"/>
                  </a:lnTo>
                  <a:lnTo>
                    <a:pt x="1635918" y="1783556"/>
                  </a:lnTo>
                  <a:lnTo>
                    <a:pt x="1154906" y="1774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1E771E25-FAD6-4BDB-A87A-C45C98DAAB0D}"/>
                </a:ext>
              </a:extLst>
            </p:cNvPr>
            <p:cNvSpPr/>
            <p:nvPr/>
          </p:nvSpPr>
          <p:spPr>
            <a:xfrm>
              <a:off x="6181727" y="2314575"/>
              <a:ext cx="1423988" cy="342900"/>
            </a:xfrm>
            <a:custGeom>
              <a:avLst/>
              <a:gdLst>
                <a:gd name="connsiteX0" fmla="*/ 435769 w 1423988"/>
                <a:gd name="connsiteY0" fmla="*/ 295275 h 342900"/>
                <a:gd name="connsiteX1" fmla="*/ 4763 w 1423988"/>
                <a:gd name="connsiteY1" fmla="*/ 342900 h 342900"/>
                <a:gd name="connsiteX2" fmla="*/ 0 w 1423988"/>
                <a:gd name="connsiteY2" fmla="*/ 185738 h 342900"/>
                <a:gd name="connsiteX3" fmla="*/ 147638 w 1423988"/>
                <a:gd name="connsiteY3" fmla="*/ 173831 h 342900"/>
                <a:gd name="connsiteX4" fmla="*/ 473869 w 1423988"/>
                <a:gd name="connsiteY4" fmla="*/ 128588 h 342900"/>
                <a:gd name="connsiteX5" fmla="*/ 795338 w 1423988"/>
                <a:gd name="connsiteY5" fmla="*/ 78581 h 342900"/>
                <a:gd name="connsiteX6" fmla="*/ 1035844 w 1423988"/>
                <a:gd name="connsiteY6" fmla="*/ 40481 h 342900"/>
                <a:gd name="connsiteX7" fmla="*/ 1066800 w 1423988"/>
                <a:gd name="connsiteY7" fmla="*/ 26194 h 342900"/>
                <a:gd name="connsiteX8" fmla="*/ 1112044 w 1423988"/>
                <a:gd name="connsiteY8" fmla="*/ 9525 h 342900"/>
                <a:gd name="connsiteX9" fmla="*/ 1162050 w 1423988"/>
                <a:gd name="connsiteY9" fmla="*/ 2381 h 342900"/>
                <a:gd name="connsiteX10" fmla="*/ 1212056 w 1423988"/>
                <a:gd name="connsiteY10" fmla="*/ 0 h 342900"/>
                <a:gd name="connsiteX11" fmla="*/ 1266825 w 1423988"/>
                <a:gd name="connsiteY11" fmla="*/ 2381 h 342900"/>
                <a:gd name="connsiteX12" fmla="*/ 1323975 w 1423988"/>
                <a:gd name="connsiteY12" fmla="*/ 9525 h 342900"/>
                <a:gd name="connsiteX13" fmla="*/ 1423988 w 1423988"/>
                <a:gd name="connsiteY13" fmla="*/ 38100 h 342900"/>
                <a:gd name="connsiteX14" fmla="*/ 1423988 w 1423988"/>
                <a:gd name="connsiteY14" fmla="*/ 169069 h 342900"/>
                <a:gd name="connsiteX15" fmla="*/ 1133475 w 1423988"/>
                <a:gd name="connsiteY15" fmla="*/ 204788 h 342900"/>
                <a:gd name="connsiteX16" fmla="*/ 838200 w 1423988"/>
                <a:gd name="connsiteY16" fmla="*/ 245269 h 342900"/>
                <a:gd name="connsiteX17" fmla="*/ 435769 w 1423988"/>
                <a:gd name="connsiteY17" fmla="*/ 29527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3988" h="342900">
                  <a:moveTo>
                    <a:pt x="435769" y="295275"/>
                  </a:moveTo>
                  <a:lnTo>
                    <a:pt x="4763" y="342900"/>
                  </a:lnTo>
                  <a:lnTo>
                    <a:pt x="0" y="185738"/>
                  </a:lnTo>
                  <a:lnTo>
                    <a:pt x="147638" y="173831"/>
                  </a:lnTo>
                  <a:lnTo>
                    <a:pt x="473869" y="128588"/>
                  </a:lnTo>
                  <a:lnTo>
                    <a:pt x="795338" y="78581"/>
                  </a:lnTo>
                  <a:lnTo>
                    <a:pt x="1035844" y="40481"/>
                  </a:lnTo>
                  <a:lnTo>
                    <a:pt x="1066800" y="26194"/>
                  </a:lnTo>
                  <a:lnTo>
                    <a:pt x="1112044" y="9525"/>
                  </a:lnTo>
                  <a:lnTo>
                    <a:pt x="1162050" y="2381"/>
                  </a:lnTo>
                  <a:lnTo>
                    <a:pt x="1212056" y="0"/>
                  </a:lnTo>
                  <a:lnTo>
                    <a:pt x="1266825" y="2381"/>
                  </a:lnTo>
                  <a:lnTo>
                    <a:pt x="1323975" y="9525"/>
                  </a:lnTo>
                  <a:lnTo>
                    <a:pt x="1423988" y="38100"/>
                  </a:lnTo>
                  <a:lnTo>
                    <a:pt x="1423988" y="169069"/>
                  </a:lnTo>
                  <a:lnTo>
                    <a:pt x="1133475" y="204788"/>
                  </a:lnTo>
                  <a:lnTo>
                    <a:pt x="838200" y="245269"/>
                  </a:lnTo>
                  <a:lnTo>
                    <a:pt x="435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8D661AA5-A24F-49F1-B5F4-CA9AF0DCE34C}"/>
                </a:ext>
              </a:extLst>
            </p:cNvPr>
            <p:cNvSpPr/>
            <p:nvPr/>
          </p:nvSpPr>
          <p:spPr>
            <a:xfrm>
              <a:off x="6165853" y="2971800"/>
              <a:ext cx="1458913" cy="361950"/>
            </a:xfrm>
            <a:custGeom>
              <a:avLst/>
              <a:gdLst>
                <a:gd name="connsiteX0" fmla="*/ 695325 w 1459707"/>
                <a:gd name="connsiteY0" fmla="*/ 276225 h 361950"/>
                <a:gd name="connsiteX1" fmla="*/ 7144 w 1459707"/>
                <a:gd name="connsiteY1" fmla="*/ 361950 h 361950"/>
                <a:gd name="connsiteX2" fmla="*/ 0 w 1459707"/>
                <a:gd name="connsiteY2" fmla="*/ 166688 h 361950"/>
                <a:gd name="connsiteX3" fmla="*/ 150019 w 1459707"/>
                <a:gd name="connsiteY3" fmla="*/ 166688 h 361950"/>
                <a:gd name="connsiteX4" fmla="*/ 323850 w 1459707"/>
                <a:gd name="connsiteY4" fmla="*/ 152400 h 361950"/>
                <a:gd name="connsiteX5" fmla="*/ 523875 w 1459707"/>
                <a:gd name="connsiteY5" fmla="*/ 126206 h 361950"/>
                <a:gd name="connsiteX6" fmla="*/ 733425 w 1459707"/>
                <a:gd name="connsiteY6" fmla="*/ 92869 h 361950"/>
                <a:gd name="connsiteX7" fmla="*/ 954882 w 1459707"/>
                <a:gd name="connsiteY7" fmla="*/ 54769 h 361950"/>
                <a:gd name="connsiteX8" fmla="*/ 1126332 w 1459707"/>
                <a:gd name="connsiteY8" fmla="*/ 21431 h 361950"/>
                <a:gd name="connsiteX9" fmla="*/ 1195388 w 1459707"/>
                <a:gd name="connsiteY9" fmla="*/ 7144 h 361950"/>
                <a:gd name="connsiteX10" fmla="*/ 1264444 w 1459707"/>
                <a:gd name="connsiteY10" fmla="*/ 0 h 361950"/>
                <a:gd name="connsiteX11" fmla="*/ 1362075 w 1459707"/>
                <a:gd name="connsiteY11" fmla="*/ 7144 h 361950"/>
                <a:gd name="connsiteX12" fmla="*/ 1450182 w 1459707"/>
                <a:gd name="connsiteY12" fmla="*/ 19050 h 361950"/>
                <a:gd name="connsiteX13" fmla="*/ 1459707 w 1459707"/>
                <a:gd name="connsiteY13" fmla="*/ 180975 h 361950"/>
                <a:gd name="connsiteX14" fmla="*/ 1083469 w 1459707"/>
                <a:gd name="connsiteY14" fmla="*/ 230981 h 361950"/>
                <a:gd name="connsiteX15" fmla="*/ 695325 w 1459707"/>
                <a:gd name="connsiteY15" fmla="*/ 27622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9707" h="361950">
                  <a:moveTo>
                    <a:pt x="695325" y="276225"/>
                  </a:moveTo>
                  <a:lnTo>
                    <a:pt x="7144" y="361950"/>
                  </a:lnTo>
                  <a:lnTo>
                    <a:pt x="0" y="166688"/>
                  </a:lnTo>
                  <a:lnTo>
                    <a:pt x="150019" y="166688"/>
                  </a:lnTo>
                  <a:lnTo>
                    <a:pt x="323850" y="152400"/>
                  </a:lnTo>
                  <a:lnTo>
                    <a:pt x="523875" y="126206"/>
                  </a:lnTo>
                  <a:lnTo>
                    <a:pt x="733425" y="92869"/>
                  </a:lnTo>
                  <a:lnTo>
                    <a:pt x="954882" y="54769"/>
                  </a:lnTo>
                  <a:lnTo>
                    <a:pt x="1126332" y="21431"/>
                  </a:lnTo>
                  <a:lnTo>
                    <a:pt x="1195388" y="7144"/>
                  </a:lnTo>
                  <a:lnTo>
                    <a:pt x="1264444" y="0"/>
                  </a:lnTo>
                  <a:lnTo>
                    <a:pt x="1362075" y="7144"/>
                  </a:lnTo>
                  <a:lnTo>
                    <a:pt x="1450182" y="19050"/>
                  </a:lnTo>
                  <a:lnTo>
                    <a:pt x="1459707" y="180975"/>
                  </a:lnTo>
                  <a:lnTo>
                    <a:pt x="1083469" y="230981"/>
                  </a:lnTo>
                  <a:lnTo>
                    <a:pt x="6953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C6345C89-D91D-4F95-BD46-7C5DE5905928}"/>
                </a:ext>
              </a:extLst>
            </p:cNvPr>
            <p:cNvSpPr/>
            <p:nvPr/>
          </p:nvSpPr>
          <p:spPr>
            <a:xfrm>
              <a:off x="6161090" y="3662363"/>
              <a:ext cx="1452562" cy="355600"/>
            </a:xfrm>
            <a:custGeom>
              <a:avLst/>
              <a:gdLst>
                <a:gd name="connsiteX0" fmla="*/ 616744 w 1452562"/>
                <a:gd name="connsiteY0" fmla="*/ 283368 h 354806"/>
                <a:gd name="connsiteX1" fmla="*/ 169069 w 1452562"/>
                <a:gd name="connsiteY1" fmla="*/ 354806 h 354806"/>
                <a:gd name="connsiteX2" fmla="*/ 0 w 1452562"/>
                <a:gd name="connsiteY2" fmla="*/ 338137 h 354806"/>
                <a:gd name="connsiteX3" fmla="*/ 2381 w 1452562"/>
                <a:gd name="connsiteY3" fmla="*/ 169068 h 354806"/>
                <a:gd name="connsiteX4" fmla="*/ 119062 w 1452562"/>
                <a:gd name="connsiteY4" fmla="*/ 171450 h 354806"/>
                <a:gd name="connsiteX5" fmla="*/ 240506 w 1452562"/>
                <a:gd name="connsiteY5" fmla="*/ 164306 h 354806"/>
                <a:gd name="connsiteX6" fmla="*/ 573881 w 1452562"/>
                <a:gd name="connsiteY6" fmla="*/ 126206 h 354806"/>
                <a:gd name="connsiteX7" fmla="*/ 1021556 w 1452562"/>
                <a:gd name="connsiteY7" fmla="*/ 64293 h 354806"/>
                <a:gd name="connsiteX8" fmla="*/ 1440656 w 1452562"/>
                <a:gd name="connsiteY8" fmla="*/ 0 h 354806"/>
                <a:gd name="connsiteX9" fmla="*/ 1452562 w 1452562"/>
                <a:gd name="connsiteY9" fmla="*/ 183356 h 354806"/>
                <a:gd name="connsiteX10" fmla="*/ 1195387 w 1452562"/>
                <a:gd name="connsiteY10" fmla="*/ 209550 h 354806"/>
                <a:gd name="connsiteX11" fmla="*/ 940594 w 1452562"/>
                <a:gd name="connsiteY11" fmla="*/ 242887 h 354806"/>
                <a:gd name="connsiteX12" fmla="*/ 831056 w 1452562"/>
                <a:gd name="connsiteY12" fmla="*/ 252412 h 354806"/>
                <a:gd name="connsiteX13" fmla="*/ 616744 w 1452562"/>
                <a:gd name="connsiteY13" fmla="*/ 28336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2562" h="354806">
                  <a:moveTo>
                    <a:pt x="616744" y="283368"/>
                  </a:moveTo>
                  <a:lnTo>
                    <a:pt x="169069" y="354806"/>
                  </a:lnTo>
                  <a:lnTo>
                    <a:pt x="0" y="338137"/>
                  </a:lnTo>
                  <a:cubicBezTo>
                    <a:pt x="794" y="281781"/>
                    <a:pt x="1587" y="225424"/>
                    <a:pt x="2381" y="169068"/>
                  </a:cubicBezTo>
                  <a:lnTo>
                    <a:pt x="119062" y="171450"/>
                  </a:lnTo>
                  <a:lnTo>
                    <a:pt x="240506" y="164306"/>
                  </a:lnTo>
                  <a:lnTo>
                    <a:pt x="573881" y="126206"/>
                  </a:lnTo>
                  <a:lnTo>
                    <a:pt x="1021556" y="64293"/>
                  </a:lnTo>
                  <a:lnTo>
                    <a:pt x="1440656" y="0"/>
                  </a:lnTo>
                  <a:lnTo>
                    <a:pt x="1452562" y="183356"/>
                  </a:lnTo>
                  <a:lnTo>
                    <a:pt x="1195387" y="209550"/>
                  </a:lnTo>
                  <a:lnTo>
                    <a:pt x="940594" y="242887"/>
                  </a:lnTo>
                  <a:lnTo>
                    <a:pt x="831056" y="252412"/>
                  </a:lnTo>
                  <a:lnTo>
                    <a:pt x="616744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74F4B32F-2E9A-414A-BB76-D2706AE15D2B}"/>
                </a:ext>
              </a:extLst>
            </p:cNvPr>
            <p:cNvSpPr/>
            <p:nvPr/>
          </p:nvSpPr>
          <p:spPr>
            <a:xfrm>
              <a:off x="5111753" y="3956051"/>
              <a:ext cx="1624013" cy="1920875"/>
            </a:xfrm>
            <a:custGeom>
              <a:avLst/>
              <a:gdLst>
                <a:gd name="connsiteX0" fmla="*/ 951399 w 1622664"/>
                <a:gd name="connsiteY0" fmla="*/ 1252675 h 1921297"/>
                <a:gd name="connsiteX1" fmla="*/ 790190 w 1622664"/>
                <a:gd name="connsiteY1" fmla="*/ 1398027 h 1921297"/>
                <a:gd name="connsiteX2" fmla="*/ 628981 w 1622664"/>
                <a:gd name="connsiteY2" fmla="*/ 1532809 h 1921297"/>
                <a:gd name="connsiteX3" fmla="*/ 523270 w 1622664"/>
                <a:gd name="connsiteY3" fmla="*/ 1612092 h 1921297"/>
                <a:gd name="connsiteX4" fmla="*/ 338276 w 1622664"/>
                <a:gd name="connsiteY4" fmla="*/ 1736302 h 1921297"/>
                <a:gd name="connsiteX5" fmla="*/ 169138 w 1622664"/>
                <a:gd name="connsiteY5" fmla="*/ 1844656 h 1921297"/>
                <a:gd name="connsiteX6" fmla="*/ 52856 w 1622664"/>
                <a:gd name="connsiteY6" fmla="*/ 1913368 h 1921297"/>
                <a:gd name="connsiteX7" fmla="*/ 26428 w 1622664"/>
                <a:gd name="connsiteY7" fmla="*/ 1921297 h 1921297"/>
                <a:gd name="connsiteX8" fmla="*/ 10571 w 1622664"/>
                <a:gd name="connsiteY8" fmla="*/ 1918654 h 1921297"/>
                <a:gd name="connsiteX9" fmla="*/ 2643 w 1622664"/>
                <a:gd name="connsiteY9" fmla="*/ 1913368 h 1921297"/>
                <a:gd name="connsiteX10" fmla="*/ 0 w 1622664"/>
                <a:gd name="connsiteY10" fmla="*/ 1897512 h 1921297"/>
                <a:gd name="connsiteX11" fmla="*/ 7929 w 1622664"/>
                <a:gd name="connsiteY11" fmla="*/ 1871084 h 1921297"/>
                <a:gd name="connsiteX12" fmla="*/ 26428 w 1622664"/>
                <a:gd name="connsiteY12" fmla="*/ 1849942 h 1921297"/>
                <a:gd name="connsiteX13" fmla="*/ 190280 w 1622664"/>
                <a:gd name="connsiteY13" fmla="*/ 1731017 h 1921297"/>
                <a:gd name="connsiteX14" fmla="*/ 314491 w 1622664"/>
                <a:gd name="connsiteY14" fmla="*/ 1635877 h 1921297"/>
                <a:gd name="connsiteX15" fmla="*/ 451915 w 1622664"/>
                <a:gd name="connsiteY15" fmla="*/ 1516952 h 1921297"/>
                <a:gd name="connsiteX16" fmla="*/ 626338 w 1622664"/>
                <a:gd name="connsiteY16" fmla="*/ 1353100 h 1921297"/>
                <a:gd name="connsiteX17" fmla="*/ 763762 w 1622664"/>
                <a:gd name="connsiteY17" fmla="*/ 1202462 h 1921297"/>
                <a:gd name="connsiteX18" fmla="*/ 895901 w 1622664"/>
                <a:gd name="connsiteY18" fmla="*/ 1043895 h 1921297"/>
                <a:gd name="connsiteX19" fmla="*/ 1012183 w 1622664"/>
                <a:gd name="connsiteY19" fmla="*/ 890615 h 1921297"/>
                <a:gd name="connsiteX20" fmla="*/ 1091466 w 1622664"/>
                <a:gd name="connsiteY20" fmla="*/ 769047 h 1921297"/>
                <a:gd name="connsiteX21" fmla="*/ 1189249 w 1622664"/>
                <a:gd name="connsiteY21" fmla="*/ 605195 h 1921297"/>
                <a:gd name="connsiteX22" fmla="*/ 1239462 w 1622664"/>
                <a:gd name="connsiteY22" fmla="*/ 510055 h 1921297"/>
                <a:gd name="connsiteX23" fmla="*/ 1265889 w 1622664"/>
                <a:gd name="connsiteY23" fmla="*/ 457200 h 1921297"/>
                <a:gd name="connsiteX24" fmla="*/ 1281746 w 1622664"/>
                <a:gd name="connsiteY24" fmla="*/ 420201 h 1921297"/>
                <a:gd name="connsiteX25" fmla="*/ 1287032 w 1622664"/>
                <a:gd name="connsiteY25" fmla="*/ 396416 h 1921297"/>
                <a:gd name="connsiteX26" fmla="*/ 1289674 w 1622664"/>
                <a:gd name="connsiteY26" fmla="*/ 372631 h 1921297"/>
                <a:gd name="connsiteX27" fmla="*/ 1287032 w 1622664"/>
                <a:gd name="connsiteY27" fmla="*/ 338275 h 1921297"/>
                <a:gd name="connsiteX28" fmla="*/ 1273818 w 1622664"/>
                <a:gd name="connsiteY28" fmla="*/ 295990 h 1921297"/>
                <a:gd name="connsiteX29" fmla="*/ 1247390 w 1622664"/>
                <a:gd name="connsiteY29" fmla="*/ 243135 h 1921297"/>
                <a:gd name="connsiteX30" fmla="*/ 1226248 w 1622664"/>
                <a:gd name="connsiteY30" fmla="*/ 195565 h 1921297"/>
                <a:gd name="connsiteX31" fmla="*/ 1191892 w 1622664"/>
                <a:gd name="connsiteY31" fmla="*/ 97782 h 1921297"/>
                <a:gd name="connsiteX32" fmla="*/ 1152250 w 1622664"/>
                <a:gd name="connsiteY32" fmla="*/ 0 h 1921297"/>
                <a:gd name="connsiteX33" fmla="*/ 1228891 w 1622664"/>
                <a:gd name="connsiteY33" fmla="*/ 21142 h 1921297"/>
                <a:gd name="connsiteX34" fmla="*/ 1271175 w 1622664"/>
                <a:gd name="connsiteY34" fmla="*/ 79283 h 1921297"/>
                <a:gd name="connsiteX35" fmla="*/ 1350458 w 1622664"/>
                <a:gd name="connsiteY35" fmla="*/ 145352 h 1921297"/>
                <a:gd name="connsiteX36" fmla="*/ 1448241 w 1622664"/>
                <a:gd name="connsiteY36" fmla="*/ 227278 h 1921297"/>
                <a:gd name="connsiteX37" fmla="*/ 1509025 w 1622664"/>
                <a:gd name="connsiteY37" fmla="*/ 264277 h 1921297"/>
                <a:gd name="connsiteX38" fmla="*/ 1540738 w 1622664"/>
                <a:gd name="connsiteY38" fmla="*/ 282776 h 1921297"/>
                <a:gd name="connsiteX39" fmla="*/ 1577737 w 1622664"/>
                <a:gd name="connsiteY39" fmla="*/ 309204 h 1921297"/>
                <a:gd name="connsiteX40" fmla="*/ 1601522 w 1622664"/>
                <a:gd name="connsiteY40" fmla="*/ 332989 h 1921297"/>
                <a:gd name="connsiteX41" fmla="*/ 1614736 w 1622664"/>
                <a:gd name="connsiteY41" fmla="*/ 354131 h 1921297"/>
                <a:gd name="connsiteX42" fmla="*/ 1622664 w 1622664"/>
                <a:gd name="connsiteY42" fmla="*/ 377916 h 1921297"/>
                <a:gd name="connsiteX43" fmla="*/ 1620021 w 1622664"/>
                <a:gd name="connsiteY43" fmla="*/ 412272 h 1921297"/>
                <a:gd name="connsiteX44" fmla="*/ 1609450 w 1622664"/>
                <a:gd name="connsiteY44" fmla="*/ 443986 h 1921297"/>
                <a:gd name="connsiteX45" fmla="*/ 1585665 w 1622664"/>
                <a:gd name="connsiteY45" fmla="*/ 473056 h 1921297"/>
                <a:gd name="connsiteX46" fmla="*/ 1553952 w 1622664"/>
                <a:gd name="connsiteY46" fmla="*/ 504769 h 1921297"/>
                <a:gd name="connsiteX47" fmla="*/ 1456169 w 1622664"/>
                <a:gd name="connsiteY47" fmla="*/ 652765 h 1921297"/>
                <a:gd name="connsiteX48" fmla="*/ 1324030 w 1622664"/>
                <a:gd name="connsiteY48" fmla="*/ 835116 h 1921297"/>
                <a:gd name="connsiteX49" fmla="*/ 1226248 w 1622664"/>
                <a:gd name="connsiteY49" fmla="*/ 956684 h 1921297"/>
                <a:gd name="connsiteX50" fmla="*/ 1128465 w 1622664"/>
                <a:gd name="connsiteY50" fmla="*/ 1067680 h 1921297"/>
                <a:gd name="connsiteX51" fmla="*/ 951399 w 1622664"/>
                <a:gd name="connsiteY51" fmla="*/ 1252675 h 192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22664" h="1921297">
                  <a:moveTo>
                    <a:pt x="951399" y="1252675"/>
                  </a:moveTo>
                  <a:lnTo>
                    <a:pt x="790190" y="1398027"/>
                  </a:lnTo>
                  <a:lnTo>
                    <a:pt x="628981" y="1532809"/>
                  </a:lnTo>
                  <a:lnTo>
                    <a:pt x="523270" y="1612092"/>
                  </a:lnTo>
                  <a:lnTo>
                    <a:pt x="338276" y="1736302"/>
                  </a:lnTo>
                  <a:lnTo>
                    <a:pt x="169138" y="1844656"/>
                  </a:lnTo>
                  <a:lnTo>
                    <a:pt x="52856" y="1913368"/>
                  </a:lnTo>
                  <a:lnTo>
                    <a:pt x="26428" y="1921297"/>
                  </a:lnTo>
                  <a:lnTo>
                    <a:pt x="10571" y="1918654"/>
                  </a:lnTo>
                  <a:lnTo>
                    <a:pt x="2643" y="1913368"/>
                  </a:lnTo>
                  <a:lnTo>
                    <a:pt x="0" y="1897512"/>
                  </a:lnTo>
                  <a:lnTo>
                    <a:pt x="7929" y="1871084"/>
                  </a:lnTo>
                  <a:lnTo>
                    <a:pt x="26428" y="1849942"/>
                  </a:lnTo>
                  <a:lnTo>
                    <a:pt x="190280" y="1731017"/>
                  </a:lnTo>
                  <a:lnTo>
                    <a:pt x="314491" y="1635877"/>
                  </a:lnTo>
                  <a:lnTo>
                    <a:pt x="451915" y="1516952"/>
                  </a:lnTo>
                  <a:lnTo>
                    <a:pt x="626338" y="1353100"/>
                  </a:lnTo>
                  <a:lnTo>
                    <a:pt x="763762" y="1202462"/>
                  </a:lnTo>
                  <a:lnTo>
                    <a:pt x="895901" y="1043895"/>
                  </a:lnTo>
                  <a:lnTo>
                    <a:pt x="1012183" y="890615"/>
                  </a:lnTo>
                  <a:lnTo>
                    <a:pt x="1091466" y="769047"/>
                  </a:lnTo>
                  <a:lnTo>
                    <a:pt x="1189249" y="605195"/>
                  </a:lnTo>
                  <a:lnTo>
                    <a:pt x="1239462" y="510055"/>
                  </a:lnTo>
                  <a:lnTo>
                    <a:pt x="1265889" y="457200"/>
                  </a:lnTo>
                  <a:lnTo>
                    <a:pt x="1281746" y="420201"/>
                  </a:lnTo>
                  <a:lnTo>
                    <a:pt x="1287032" y="396416"/>
                  </a:lnTo>
                  <a:lnTo>
                    <a:pt x="1289674" y="372631"/>
                  </a:lnTo>
                  <a:lnTo>
                    <a:pt x="1287032" y="338275"/>
                  </a:lnTo>
                  <a:lnTo>
                    <a:pt x="1273818" y="295990"/>
                  </a:lnTo>
                  <a:lnTo>
                    <a:pt x="1247390" y="243135"/>
                  </a:lnTo>
                  <a:lnTo>
                    <a:pt x="1226248" y="195565"/>
                  </a:lnTo>
                  <a:lnTo>
                    <a:pt x="1191892" y="97782"/>
                  </a:lnTo>
                  <a:lnTo>
                    <a:pt x="1152250" y="0"/>
                  </a:lnTo>
                  <a:lnTo>
                    <a:pt x="1228891" y="21142"/>
                  </a:lnTo>
                  <a:lnTo>
                    <a:pt x="1271175" y="79283"/>
                  </a:lnTo>
                  <a:lnTo>
                    <a:pt x="1350458" y="145352"/>
                  </a:lnTo>
                  <a:lnTo>
                    <a:pt x="1448241" y="227278"/>
                  </a:lnTo>
                  <a:lnTo>
                    <a:pt x="1509025" y="264277"/>
                  </a:lnTo>
                  <a:lnTo>
                    <a:pt x="1540738" y="282776"/>
                  </a:lnTo>
                  <a:lnTo>
                    <a:pt x="1577737" y="309204"/>
                  </a:lnTo>
                  <a:lnTo>
                    <a:pt x="1601522" y="332989"/>
                  </a:lnTo>
                  <a:lnTo>
                    <a:pt x="1614736" y="354131"/>
                  </a:lnTo>
                  <a:lnTo>
                    <a:pt x="1622664" y="377916"/>
                  </a:lnTo>
                  <a:lnTo>
                    <a:pt x="1620021" y="412272"/>
                  </a:lnTo>
                  <a:lnTo>
                    <a:pt x="1609450" y="443986"/>
                  </a:lnTo>
                  <a:lnTo>
                    <a:pt x="1585665" y="473056"/>
                  </a:lnTo>
                  <a:lnTo>
                    <a:pt x="1553952" y="504769"/>
                  </a:lnTo>
                  <a:lnTo>
                    <a:pt x="1456169" y="652765"/>
                  </a:lnTo>
                  <a:lnTo>
                    <a:pt x="1324030" y="835116"/>
                  </a:lnTo>
                  <a:lnTo>
                    <a:pt x="1226248" y="956684"/>
                  </a:lnTo>
                  <a:lnTo>
                    <a:pt x="1128465" y="1067680"/>
                  </a:lnTo>
                  <a:lnTo>
                    <a:pt x="951399" y="1252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79D26502-CA49-4936-AE43-4304150B5E8E}"/>
                </a:ext>
              </a:extLst>
            </p:cNvPr>
            <p:cNvSpPr/>
            <p:nvPr/>
          </p:nvSpPr>
          <p:spPr>
            <a:xfrm rot="16200000">
              <a:off x="6793709" y="3990182"/>
              <a:ext cx="1905000" cy="1620837"/>
            </a:xfrm>
            <a:custGeom>
              <a:avLst/>
              <a:gdLst>
                <a:gd name="connsiteX0" fmla="*/ 892968 w 1905000"/>
                <a:gd name="connsiteY0" fmla="*/ 347663 h 1621632"/>
                <a:gd name="connsiteX1" fmla="*/ 552450 w 1905000"/>
                <a:gd name="connsiteY1" fmla="*/ 338138 h 1621632"/>
                <a:gd name="connsiteX2" fmla="*/ 447675 w 1905000"/>
                <a:gd name="connsiteY2" fmla="*/ 338138 h 1621632"/>
                <a:gd name="connsiteX3" fmla="*/ 395287 w 1905000"/>
                <a:gd name="connsiteY3" fmla="*/ 342900 h 1621632"/>
                <a:gd name="connsiteX4" fmla="*/ 354806 w 1905000"/>
                <a:gd name="connsiteY4" fmla="*/ 352425 h 1621632"/>
                <a:gd name="connsiteX5" fmla="*/ 309562 w 1905000"/>
                <a:gd name="connsiteY5" fmla="*/ 371475 h 1621632"/>
                <a:gd name="connsiteX6" fmla="*/ 288131 w 1905000"/>
                <a:gd name="connsiteY6" fmla="*/ 390525 h 1621632"/>
                <a:gd name="connsiteX7" fmla="*/ 266700 w 1905000"/>
                <a:gd name="connsiteY7" fmla="*/ 414338 h 1621632"/>
                <a:gd name="connsiteX8" fmla="*/ 250031 w 1905000"/>
                <a:gd name="connsiteY8" fmla="*/ 442913 h 1621632"/>
                <a:gd name="connsiteX9" fmla="*/ 238125 w 1905000"/>
                <a:gd name="connsiteY9" fmla="*/ 507207 h 1621632"/>
                <a:gd name="connsiteX10" fmla="*/ 223837 w 1905000"/>
                <a:gd name="connsiteY10" fmla="*/ 631032 h 1621632"/>
                <a:gd name="connsiteX11" fmla="*/ 221456 w 1905000"/>
                <a:gd name="connsiteY11" fmla="*/ 752475 h 1621632"/>
                <a:gd name="connsiteX12" fmla="*/ 228600 w 1905000"/>
                <a:gd name="connsiteY12" fmla="*/ 916782 h 1621632"/>
                <a:gd name="connsiteX13" fmla="*/ 235743 w 1905000"/>
                <a:gd name="connsiteY13" fmla="*/ 1000125 h 1621632"/>
                <a:gd name="connsiteX14" fmla="*/ 250031 w 1905000"/>
                <a:gd name="connsiteY14" fmla="*/ 1083469 h 1621632"/>
                <a:gd name="connsiteX15" fmla="*/ 269081 w 1905000"/>
                <a:gd name="connsiteY15" fmla="*/ 1162050 h 1621632"/>
                <a:gd name="connsiteX16" fmla="*/ 292893 w 1905000"/>
                <a:gd name="connsiteY16" fmla="*/ 1214438 h 1621632"/>
                <a:gd name="connsiteX17" fmla="*/ 326231 w 1905000"/>
                <a:gd name="connsiteY17" fmla="*/ 1507332 h 1621632"/>
                <a:gd name="connsiteX18" fmla="*/ 288131 w 1905000"/>
                <a:gd name="connsiteY18" fmla="*/ 1540669 h 1621632"/>
                <a:gd name="connsiteX19" fmla="*/ 254793 w 1905000"/>
                <a:gd name="connsiteY19" fmla="*/ 1571625 h 1621632"/>
                <a:gd name="connsiteX20" fmla="*/ 216693 w 1905000"/>
                <a:gd name="connsiteY20" fmla="*/ 1604963 h 1621632"/>
                <a:gd name="connsiteX21" fmla="*/ 195262 w 1905000"/>
                <a:gd name="connsiteY21" fmla="*/ 1616869 h 1621632"/>
                <a:gd name="connsiteX22" fmla="*/ 180975 w 1905000"/>
                <a:gd name="connsiteY22" fmla="*/ 1621632 h 1621632"/>
                <a:gd name="connsiteX23" fmla="*/ 159543 w 1905000"/>
                <a:gd name="connsiteY23" fmla="*/ 1616869 h 1621632"/>
                <a:gd name="connsiteX24" fmla="*/ 142875 w 1905000"/>
                <a:gd name="connsiteY24" fmla="*/ 1597819 h 1621632"/>
                <a:gd name="connsiteX25" fmla="*/ 104775 w 1905000"/>
                <a:gd name="connsiteY25" fmla="*/ 1538288 h 1621632"/>
                <a:gd name="connsiteX26" fmla="*/ 83343 w 1905000"/>
                <a:gd name="connsiteY26" fmla="*/ 1488282 h 1621632"/>
                <a:gd name="connsiteX27" fmla="*/ 61912 w 1905000"/>
                <a:gd name="connsiteY27" fmla="*/ 1431132 h 1621632"/>
                <a:gd name="connsiteX28" fmla="*/ 45243 w 1905000"/>
                <a:gd name="connsiteY28" fmla="*/ 1357313 h 1621632"/>
                <a:gd name="connsiteX29" fmla="*/ 23812 w 1905000"/>
                <a:gd name="connsiteY29" fmla="*/ 1226344 h 1621632"/>
                <a:gd name="connsiteX30" fmla="*/ 7143 w 1905000"/>
                <a:gd name="connsiteY30" fmla="*/ 1100138 h 1621632"/>
                <a:gd name="connsiteX31" fmla="*/ 0 w 1905000"/>
                <a:gd name="connsiteY31" fmla="*/ 945357 h 1621632"/>
                <a:gd name="connsiteX32" fmla="*/ 0 w 1905000"/>
                <a:gd name="connsiteY32" fmla="*/ 845344 h 1621632"/>
                <a:gd name="connsiteX33" fmla="*/ 11906 w 1905000"/>
                <a:gd name="connsiteY33" fmla="*/ 685800 h 1621632"/>
                <a:gd name="connsiteX34" fmla="*/ 28575 w 1905000"/>
                <a:gd name="connsiteY34" fmla="*/ 554832 h 1621632"/>
                <a:gd name="connsiteX35" fmla="*/ 42862 w 1905000"/>
                <a:gd name="connsiteY35" fmla="*/ 492919 h 1621632"/>
                <a:gd name="connsiteX36" fmla="*/ 66675 w 1905000"/>
                <a:gd name="connsiteY36" fmla="*/ 428625 h 1621632"/>
                <a:gd name="connsiteX37" fmla="*/ 97631 w 1905000"/>
                <a:gd name="connsiteY37" fmla="*/ 359569 h 1621632"/>
                <a:gd name="connsiteX38" fmla="*/ 128587 w 1905000"/>
                <a:gd name="connsiteY38" fmla="*/ 309563 h 1621632"/>
                <a:gd name="connsiteX39" fmla="*/ 157162 w 1905000"/>
                <a:gd name="connsiteY39" fmla="*/ 273844 h 1621632"/>
                <a:gd name="connsiteX40" fmla="*/ 185737 w 1905000"/>
                <a:gd name="connsiteY40" fmla="*/ 242888 h 1621632"/>
                <a:gd name="connsiteX41" fmla="*/ 219075 w 1905000"/>
                <a:gd name="connsiteY41" fmla="*/ 216694 h 1621632"/>
                <a:gd name="connsiteX42" fmla="*/ 266700 w 1905000"/>
                <a:gd name="connsiteY42" fmla="*/ 192882 h 1621632"/>
                <a:gd name="connsiteX43" fmla="*/ 333375 w 1905000"/>
                <a:gd name="connsiteY43" fmla="*/ 166688 h 1621632"/>
                <a:gd name="connsiteX44" fmla="*/ 402431 w 1905000"/>
                <a:gd name="connsiteY44" fmla="*/ 150019 h 1621632"/>
                <a:gd name="connsiteX45" fmla="*/ 476250 w 1905000"/>
                <a:gd name="connsiteY45" fmla="*/ 138113 h 1621632"/>
                <a:gd name="connsiteX46" fmla="*/ 604837 w 1905000"/>
                <a:gd name="connsiteY46" fmla="*/ 133350 h 1621632"/>
                <a:gd name="connsiteX47" fmla="*/ 957262 w 1905000"/>
                <a:gd name="connsiteY47" fmla="*/ 135732 h 1621632"/>
                <a:gd name="connsiteX48" fmla="*/ 1371600 w 1905000"/>
                <a:gd name="connsiteY48" fmla="*/ 135732 h 1621632"/>
                <a:gd name="connsiteX49" fmla="*/ 1450181 w 1905000"/>
                <a:gd name="connsiteY49" fmla="*/ 140494 h 1621632"/>
                <a:gd name="connsiteX50" fmla="*/ 1514475 w 1905000"/>
                <a:gd name="connsiteY50" fmla="*/ 145257 h 1621632"/>
                <a:gd name="connsiteX51" fmla="*/ 1578768 w 1905000"/>
                <a:gd name="connsiteY51" fmla="*/ 147638 h 1621632"/>
                <a:gd name="connsiteX52" fmla="*/ 1640681 w 1905000"/>
                <a:gd name="connsiteY52" fmla="*/ 145257 h 1621632"/>
                <a:gd name="connsiteX53" fmla="*/ 1676400 w 1905000"/>
                <a:gd name="connsiteY53" fmla="*/ 138113 h 1621632"/>
                <a:gd name="connsiteX54" fmla="*/ 1712118 w 1905000"/>
                <a:gd name="connsiteY54" fmla="*/ 123825 h 1621632"/>
                <a:gd name="connsiteX55" fmla="*/ 1866900 w 1905000"/>
                <a:gd name="connsiteY55" fmla="*/ 0 h 1621632"/>
                <a:gd name="connsiteX56" fmla="*/ 1905000 w 1905000"/>
                <a:gd name="connsiteY56" fmla="*/ 150019 h 1621632"/>
                <a:gd name="connsiteX57" fmla="*/ 1797843 w 1905000"/>
                <a:gd name="connsiteY57" fmla="*/ 276225 h 1621632"/>
                <a:gd name="connsiteX58" fmla="*/ 1750218 w 1905000"/>
                <a:gd name="connsiteY58" fmla="*/ 323850 h 1621632"/>
                <a:gd name="connsiteX59" fmla="*/ 1702593 w 1905000"/>
                <a:gd name="connsiteY59" fmla="*/ 361950 h 1621632"/>
                <a:gd name="connsiteX60" fmla="*/ 1669256 w 1905000"/>
                <a:gd name="connsiteY60" fmla="*/ 385763 h 1621632"/>
                <a:gd name="connsiteX61" fmla="*/ 1621631 w 1905000"/>
                <a:gd name="connsiteY61" fmla="*/ 402432 h 1621632"/>
                <a:gd name="connsiteX62" fmla="*/ 1595437 w 1905000"/>
                <a:gd name="connsiteY62" fmla="*/ 404813 h 1621632"/>
                <a:gd name="connsiteX63" fmla="*/ 1566862 w 1905000"/>
                <a:gd name="connsiteY63" fmla="*/ 404813 h 1621632"/>
                <a:gd name="connsiteX64" fmla="*/ 1545431 w 1905000"/>
                <a:gd name="connsiteY64" fmla="*/ 395288 h 1621632"/>
                <a:gd name="connsiteX65" fmla="*/ 1509712 w 1905000"/>
                <a:gd name="connsiteY65" fmla="*/ 378619 h 1621632"/>
                <a:gd name="connsiteX66" fmla="*/ 1471612 w 1905000"/>
                <a:gd name="connsiteY66" fmla="*/ 364332 h 1621632"/>
                <a:gd name="connsiteX67" fmla="*/ 1402556 w 1905000"/>
                <a:gd name="connsiteY67" fmla="*/ 357188 h 1621632"/>
                <a:gd name="connsiteX68" fmla="*/ 892968 w 1905000"/>
                <a:gd name="connsiteY68" fmla="*/ 3476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905000" h="1621632">
                  <a:moveTo>
                    <a:pt x="892968" y="347663"/>
                  </a:moveTo>
                  <a:lnTo>
                    <a:pt x="552450" y="338138"/>
                  </a:lnTo>
                  <a:lnTo>
                    <a:pt x="447675" y="338138"/>
                  </a:lnTo>
                  <a:lnTo>
                    <a:pt x="395287" y="342900"/>
                  </a:lnTo>
                  <a:lnTo>
                    <a:pt x="354806" y="352425"/>
                  </a:lnTo>
                  <a:lnTo>
                    <a:pt x="309562" y="371475"/>
                  </a:lnTo>
                  <a:lnTo>
                    <a:pt x="288131" y="390525"/>
                  </a:lnTo>
                  <a:lnTo>
                    <a:pt x="266700" y="414338"/>
                  </a:lnTo>
                  <a:lnTo>
                    <a:pt x="250031" y="442913"/>
                  </a:lnTo>
                  <a:lnTo>
                    <a:pt x="238125" y="507207"/>
                  </a:lnTo>
                  <a:lnTo>
                    <a:pt x="223837" y="631032"/>
                  </a:lnTo>
                  <a:cubicBezTo>
                    <a:pt x="223043" y="671513"/>
                    <a:pt x="222250" y="711994"/>
                    <a:pt x="221456" y="752475"/>
                  </a:cubicBezTo>
                  <a:lnTo>
                    <a:pt x="228600" y="916782"/>
                  </a:lnTo>
                  <a:lnTo>
                    <a:pt x="235743" y="1000125"/>
                  </a:lnTo>
                  <a:lnTo>
                    <a:pt x="250031" y="1083469"/>
                  </a:lnTo>
                  <a:lnTo>
                    <a:pt x="269081" y="1162050"/>
                  </a:lnTo>
                  <a:lnTo>
                    <a:pt x="292893" y="1214438"/>
                  </a:lnTo>
                  <a:lnTo>
                    <a:pt x="326231" y="1507332"/>
                  </a:lnTo>
                  <a:lnTo>
                    <a:pt x="288131" y="1540669"/>
                  </a:lnTo>
                  <a:lnTo>
                    <a:pt x="254793" y="1571625"/>
                  </a:lnTo>
                  <a:lnTo>
                    <a:pt x="216693" y="1604963"/>
                  </a:lnTo>
                  <a:lnTo>
                    <a:pt x="195262" y="1616869"/>
                  </a:lnTo>
                  <a:lnTo>
                    <a:pt x="180975" y="1621632"/>
                  </a:lnTo>
                  <a:lnTo>
                    <a:pt x="159543" y="1616869"/>
                  </a:lnTo>
                  <a:lnTo>
                    <a:pt x="142875" y="1597819"/>
                  </a:lnTo>
                  <a:lnTo>
                    <a:pt x="104775" y="1538288"/>
                  </a:lnTo>
                  <a:lnTo>
                    <a:pt x="83343" y="1488282"/>
                  </a:lnTo>
                  <a:lnTo>
                    <a:pt x="61912" y="1431132"/>
                  </a:lnTo>
                  <a:lnTo>
                    <a:pt x="45243" y="1357313"/>
                  </a:lnTo>
                  <a:lnTo>
                    <a:pt x="23812" y="1226344"/>
                  </a:lnTo>
                  <a:lnTo>
                    <a:pt x="7143" y="1100138"/>
                  </a:lnTo>
                  <a:lnTo>
                    <a:pt x="0" y="945357"/>
                  </a:lnTo>
                  <a:lnTo>
                    <a:pt x="0" y="845344"/>
                  </a:lnTo>
                  <a:lnTo>
                    <a:pt x="11906" y="685800"/>
                  </a:lnTo>
                  <a:lnTo>
                    <a:pt x="28575" y="554832"/>
                  </a:lnTo>
                  <a:lnTo>
                    <a:pt x="42862" y="492919"/>
                  </a:lnTo>
                  <a:lnTo>
                    <a:pt x="66675" y="428625"/>
                  </a:lnTo>
                  <a:lnTo>
                    <a:pt x="97631" y="359569"/>
                  </a:lnTo>
                  <a:lnTo>
                    <a:pt x="128587" y="309563"/>
                  </a:lnTo>
                  <a:lnTo>
                    <a:pt x="157162" y="273844"/>
                  </a:lnTo>
                  <a:lnTo>
                    <a:pt x="185737" y="242888"/>
                  </a:lnTo>
                  <a:lnTo>
                    <a:pt x="219075" y="216694"/>
                  </a:lnTo>
                  <a:lnTo>
                    <a:pt x="266700" y="192882"/>
                  </a:lnTo>
                  <a:lnTo>
                    <a:pt x="333375" y="166688"/>
                  </a:lnTo>
                  <a:lnTo>
                    <a:pt x="402431" y="150019"/>
                  </a:lnTo>
                  <a:lnTo>
                    <a:pt x="476250" y="138113"/>
                  </a:lnTo>
                  <a:lnTo>
                    <a:pt x="604837" y="133350"/>
                  </a:lnTo>
                  <a:lnTo>
                    <a:pt x="957262" y="135732"/>
                  </a:lnTo>
                  <a:lnTo>
                    <a:pt x="1371600" y="135732"/>
                  </a:lnTo>
                  <a:lnTo>
                    <a:pt x="1450181" y="140494"/>
                  </a:lnTo>
                  <a:lnTo>
                    <a:pt x="1514475" y="145257"/>
                  </a:lnTo>
                  <a:lnTo>
                    <a:pt x="1578768" y="147638"/>
                  </a:lnTo>
                  <a:lnTo>
                    <a:pt x="1640681" y="145257"/>
                  </a:lnTo>
                  <a:lnTo>
                    <a:pt x="1676400" y="138113"/>
                  </a:lnTo>
                  <a:lnTo>
                    <a:pt x="1712118" y="123825"/>
                  </a:lnTo>
                  <a:lnTo>
                    <a:pt x="1866900" y="0"/>
                  </a:lnTo>
                  <a:lnTo>
                    <a:pt x="1905000" y="150019"/>
                  </a:lnTo>
                  <a:lnTo>
                    <a:pt x="1797843" y="276225"/>
                  </a:lnTo>
                  <a:lnTo>
                    <a:pt x="1750218" y="323850"/>
                  </a:lnTo>
                  <a:lnTo>
                    <a:pt x="1702593" y="361950"/>
                  </a:lnTo>
                  <a:lnTo>
                    <a:pt x="1669256" y="385763"/>
                  </a:lnTo>
                  <a:lnTo>
                    <a:pt x="1621631" y="402432"/>
                  </a:lnTo>
                  <a:lnTo>
                    <a:pt x="1595437" y="404813"/>
                  </a:lnTo>
                  <a:lnTo>
                    <a:pt x="1566862" y="404813"/>
                  </a:lnTo>
                  <a:lnTo>
                    <a:pt x="1545431" y="395288"/>
                  </a:lnTo>
                  <a:lnTo>
                    <a:pt x="1509712" y="378619"/>
                  </a:lnTo>
                  <a:lnTo>
                    <a:pt x="1471612" y="364332"/>
                  </a:lnTo>
                  <a:lnTo>
                    <a:pt x="1402556" y="357188"/>
                  </a:lnTo>
                  <a:lnTo>
                    <a:pt x="892968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CFEED602-4194-4820-9B02-4A9D635B1134}"/>
                </a:ext>
              </a:extLst>
            </p:cNvPr>
            <p:cNvSpPr/>
            <p:nvPr/>
          </p:nvSpPr>
          <p:spPr>
            <a:xfrm>
              <a:off x="8120064" y="4770438"/>
              <a:ext cx="346075" cy="749300"/>
            </a:xfrm>
            <a:custGeom>
              <a:avLst/>
              <a:gdLst>
                <a:gd name="connsiteX0" fmla="*/ 226218 w 345281"/>
                <a:gd name="connsiteY0" fmla="*/ 288131 h 750094"/>
                <a:gd name="connsiteX1" fmla="*/ 252412 w 345281"/>
                <a:gd name="connsiteY1" fmla="*/ 454819 h 750094"/>
                <a:gd name="connsiteX2" fmla="*/ 264318 w 345281"/>
                <a:gd name="connsiteY2" fmla="*/ 497681 h 750094"/>
                <a:gd name="connsiteX3" fmla="*/ 283368 w 345281"/>
                <a:gd name="connsiteY3" fmla="*/ 566737 h 750094"/>
                <a:gd name="connsiteX4" fmla="*/ 345281 w 345281"/>
                <a:gd name="connsiteY4" fmla="*/ 711994 h 750094"/>
                <a:gd name="connsiteX5" fmla="*/ 0 w 345281"/>
                <a:gd name="connsiteY5" fmla="*/ 750094 h 750094"/>
                <a:gd name="connsiteX6" fmla="*/ 28575 w 345281"/>
                <a:gd name="connsiteY6" fmla="*/ 690562 h 750094"/>
                <a:gd name="connsiteX7" fmla="*/ 54768 w 345281"/>
                <a:gd name="connsiteY7" fmla="*/ 647700 h 750094"/>
                <a:gd name="connsiteX8" fmla="*/ 76200 w 345281"/>
                <a:gd name="connsiteY8" fmla="*/ 602456 h 750094"/>
                <a:gd name="connsiteX9" fmla="*/ 97631 w 345281"/>
                <a:gd name="connsiteY9" fmla="*/ 535781 h 750094"/>
                <a:gd name="connsiteX10" fmla="*/ 114300 w 345281"/>
                <a:gd name="connsiteY10" fmla="*/ 447675 h 750094"/>
                <a:gd name="connsiteX11" fmla="*/ 130968 w 345281"/>
                <a:gd name="connsiteY11" fmla="*/ 323850 h 750094"/>
                <a:gd name="connsiteX12" fmla="*/ 140493 w 345281"/>
                <a:gd name="connsiteY12" fmla="*/ 226219 h 750094"/>
                <a:gd name="connsiteX13" fmla="*/ 150018 w 345281"/>
                <a:gd name="connsiteY13" fmla="*/ 100012 h 750094"/>
                <a:gd name="connsiteX14" fmla="*/ 154781 w 345281"/>
                <a:gd name="connsiteY14" fmla="*/ 38100 h 750094"/>
                <a:gd name="connsiteX15" fmla="*/ 157162 w 345281"/>
                <a:gd name="connsiteY15" fmla="*/ 21431 h 750094"/>
                <a:gd name="connsiteX16" fmla="*/ 166687 w 345281"/>
                <a:gd name="connsiteY16" fmla="*/ 7144 h 750094"/>
                <a:gd name="connsiteX17" fmla="*/ 173831 w 345281"/>
                <a:gd name="connsiteY17" fmla="*/ 0 h 750094"/>
                <a:gd name="connsiteX18" fmla="*/ 188118 w 345281"/>
                <a:gd name="connsiteY18" fmla="*/ 2381 h 750094"/>
                <a:gd name="connsiteX19" fmla="*/ 195262 w 345281"/>
                <a:gd name="connsiteY19" fmla="*/ 11906 h 750094"/>
                <a:gd name="connsiteX20" fmla="*/ 202406 w 345281"/>
                <a:gd name="connsiteY20" fmla="*/ 40481 h 750094"/>
                <a:gd name="connsiteX21" fmla="*/ 209550 w 345281"/>
                <a:gd name="connsiteY21" fmla="*/ 102394 h 750094"/>
                <a:gd name="connsiteX22" fmla="*/ 226218 w 345281"/>
                <a:gd name="connsiteY22" fmla="*/ 288131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5281" h="750094">
                  <a:moveTo>
                    <a:pt x="226218" y="288131"/>
                  </a:moveTo>
                  <a:lnTo>
                    <a:pt x="252412" y="454819"/>
                  </a:lnTo>
                  <a:lnTo>
                    <a:pt x="264318" y="497681"/>
                  </a:lnTo>
                  <a:lnTo>
                    <a:pt x="283368" y="566737"/>
                  </a:lnTo>
                  <a:lnTo>
                    <a:pt x="345281" y="711994"/>
                  </a:lnTo>
                  <a:lnTo>
                    <a:pt x="0" y="750094"/>
                  </a:lnTo>
                  <a:lnTo>
                    <a:pt x="28575" y="690562"/>
                  </a:lnTo>
                  <a:lnTo>
                    <a:pt x="54768" y="647700"/>
                  </a:lnTo>
                  <a:lnTo>
                    <a:pt x="76200" y="602456"/>
                  </a:lnTo>
                  <a:lnTo>
                    <a:pt x="97631" y="535781"/>
                  </a:lnTo>
                  <a:lnTo>
                    <a:pt x="114300" y="447675"/>
                  </a:lnTo>
                  <a:lnTo>
                    <a:pt x="130968" y="323850"/>
                  </a:lnTo>
                  <a:lnTo>
                    <a:pt x="140493" y="226219"/>
                  </a:lnTo>
                  <a:lnTo>
                    <a:pt x="150018" y="100012"/>
                  </a:lnTo>
                  <a:lnTo>
                    <a:pt x="154781" y="38100"/>
                  </a:lnTo>
                  <a:lnTo>
                    <a:pt x="157162" y="21431"/>
                  </a:lnTo>
                  <a:lnTo>
                    <a:pt x="166687" y="7144"/>
                  </a:lnTo>
                  <a:lnTo>
                    <a:pt x="173831" y="0"/>
                  </a:lnTo>
                  <a:lnTo>
                    <a:pt x="188118" y="2381"/>
                  </a:lnTo>
                  <a:lnTo>
                    <a:pt x="195262" y="11906"/>
                  </a:lnTo>
                  <a:lnTo>
                    <a:pt x="202406" y="40481"/>
                  </a:lnTo>
                  <a:lnTo>
                    <a:pt x="209550" y="102394"/>
                  </a:lnTo>
                  <a:lnTo>
                    <a:pt x="22621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2647127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6612ECA-1660-4F1D-92DA-15FD4BA4BC4B}"/>
              </a:ext>
            </a:extLst>
          </p:cNvPr>
          <p:cNvSpPr/>
          <p:nvPr/>
        </p:nvSpPr>
        <p:spPr>
          <a:xfrm>
            <a:off x="4008441" y="1574800"/>
            <a:ext cx="1468437" cy="806450"/>
          </a:xfrm>
          <a:custGeom>
            <a:avLst/>
            <a:gdLst>
              <a:gd name="connsiteX0" fmla="*/ 914400 w 1469231"/>
              <a:gd name="connsiteY0" fmla="*/ 545306 h 807244"/>
              <a:gd name="connsiteX1" fmla="*/ 1026319 w 1469231"/>
              <a:gd name="connsiteY1" fmla="*/ 502444 h 807244"/>
              <a:gd name="connsiteX2" fmla="*/ 1157287 w 1469231"/>
              <a:gd name="connsiteY2" fmla="*/ 454819 h 807244"/>
              <a:gd name="connsiteX3" fmla="*/ 1257300 w 1469231"/>
              <a:gd name="connsiteY3" fmla="*/ 419100 h 807244"/>
              <a:gd name="connsiteX4" fmla="*/ 1316831 w 1469231"/>
              <a:gd name="connsiteY4" fmla="*/ 400050 h 807244"/>
              <a:gd name="connsiteX5" fmla="*/ 1390650 w 1469231"/>
              <a:gd name="connsiteY5" fmla="*/ 383381 h 807244"/>
              <a:gd name="connsiteX6" fmla="*/ 1428750 w 1469231"/>
              <a:gd name="connsiteY6" fmla="*/ 371475 h 807244"/>
              <a:gd name="connsiteX7" fmla="*/ 1447800 w 1469231"/>
              <a:gd name="connsiteY7" fmla="*/ 359569 h 807244"/>
              <a:gd name="connsiteX8" fmla="*/ 1464469 w 1469231"/>
              <a:gd name="connsiteY8" fmla="*/ 345281 h 807244"/>
              <a:gd name="connsiteX9" fmla="*/ 1469231 w 1469231"/>
              <a:gd name="connsiteY9" fmla="*/ 333375 h 807244"/>
              <a:gd name="connsiteX10" fmla="*/ 1469231 w 1469231"/>
              <a:gd name="connsiteY10" fmla="*/ 321469 h 807244"/>
              <a:gd name="connsiteX11" fmla="*/ 1462087 w 1469231"/>
              <a:gd name="connsiteY11" fmla="*/ 295275 h 807244"/>
              <a:gd name="connsiteX12" fmla="*/ 1433512 w 1469231"/>
              <a:gd name="connsiteY12" fmla="*/ 247650 h 807244"/>
              <a:gd name="connsiteX13" fmla="*/ 1395412 w 1469231"/>
              <a:gd name="connsiteY13" fmla="*/ 202406 h 807244"/>
              <a:gd name="connsiteX14" fmla="*/ 1362075 w 1469231"/>
              <a:gd name="connsiteY14" fmla="*/ 176212 h 807244"/>
              <a:gd name="connsiteX15" fmla="*/ 1321594 w 1469231"/>
              <a:gd name="connsiteY15" fmla="*/ 150019 h 807244"/>
              <a:gd name="connsiteX16" fmla="*/ 1240631 w 1469231"/>
              <a:gd name="connsiteY16" fmla="*/ 104775 h 807244"/>
              <a:gd name="connsiteX17" fmla="*/ 1126331 w 1469231"/>
              <a:gd name="connsiteY17" fmla="*/ 47625 h 807244"/>
              <a:gd name="connsiteX18" fmla="*/ 1052512 w 1469231"/>
              <a:gd name="connsiteY18" fmla="*/ 11906 h 807244"/>
              <a:gd name="connsiteX19" fmla="*/ 1012031 w 1469231"/>
              <a:gd name="connsiteY19" fmla="*/ 0 h 807244"/>
              <a:gd name="connsiteX20" fmla="*/ 988219 w 1469231"/>
              <a:gd name="connsiteY20" fmla="*/ 0 h 807244"/>
              <a:gd name="connsiteX21" fmla="*/ 973931 w 1469231"/>
              <a:gd name="connsiteY21" fmla="*/ 4762 h 807244"/>
              <a:gd name="connsiteX22" fmla="*/ 971550 w 1469231"/>
              <a:gd name="connsiteY22" fmla="*/ 16669 h 807244"/>
              <a:gd name="connsiteX23" fmla="*/ 976312 w 1469231"/>
              <a:gd name="connsiteY23" fmla="*/ 33337 h 807244"/>
              <a:gd name="connsiteX24" fmla="*/ 997744 w 1469231"/>
              <a:gd name="connsiteY24" fmla="*/ 57150 h 807244"/>
              <a:gd name="connsiteX25" fmla="*/ 1021556 w 1469231"/>
              <a:gd name="connsiteY25" fmla="*/ 76200 h 807244"/>
              <a:gd name="connsiteX26" fmla="*/ 1033462 w 1469231"/>
              <a:gd name="connsiteY26" fmla="*/ 90487 h 807244"/>
              <a:gd name="connsiteX27" fmla="*/ 1042987 w 1469231"/>
              <a:gd name="connsiteY27" fmla="*/ 109537 h 807244"/>
              <a:gd name="connsiteX28" fmla="*/ 1050131 w 1469231"/>
              <a:gd name="connsiteY28" fmla="*/ 128587 h 807244"/>
              <a:gd name="connsiteX29" fmla="*/ 1047750 w 1469231"/>
              <a:gd name="connsiteY29" fmla="*/ 150019 h 807244"/>
              <a:gd name="connsiteX30" fmla="*/ 1038225 w 1469231"/>
              <a:gd name="connsiteY30" fmla="*/ 169069 h 807244"/>
              <a:gd name="connsiteX31" fmla="*/ 1016794 w 1469231"/>
              <a:gd name="connsiteY31" fmla="*/ 197644 h 807244"/>
              <a:gd name="connsiteX32" fmla="*/ 969169 w 1469231"/>
              <a:gd name="connsiteY32" fmla="*/ 238125 h 807244"/>
              <a:gd name="connsiteX33" fmla="*/ 871537 w 1469231"/>
              <a:gd name="connsiteY33" fmla="*/ 307181 h 807244"/>
              <a:gd name="connsiteX34" fmla="*/ 747712 w 1469231"/>
              <a:gd name="connsiteY34" fmla="*/ 383381 h 807244"/>
              <a:gd name="connsiteX35" fmla="*/ 609600 w 1469231"/>
              <a:gd name="connsiteY35" fmla="*/ 461962 h 807244"/>
              <a:gd name="connsiteX36" fmla="*/ 459581 w 1469231"/>
              <a:gd name="connsiteY36" fmla="*/ 540544 h 807244"/>
              <a:gd name="connsiteX37" fmla="*/ 342900 w 1469231"/>
              <a:gd name="connsiteY37" fmla="*/ 597694 h 807244"/>
              <a:gd name="connsiteX38" fmla="*/ 135731 w 1469231"/>
              <a:gd name="connsiteY38" fmla="*/ 692944 h 807244"/>
              <a:gd name="connsiteX39" fmla="*/ 23812 w 1469231"/>
              <a:gd name="connsiteY39" fmla="*/ 742950 h 807244"/>
              <a:gd name="connsiteX40" fmla="*/ 9525 w 1469231"/>
              <a:gd name="connsiteY40" fmla="*/ 754856 h 807244"/>
              <a:gd name="connsiteX41" fmla="*/ 0 w 1469231"/>
              <a:gd name="connsiteY41" fmla="*/ 773906 h 807244"/>
              <a:gd name="connsiteX42" fmla="*/ 0 w 1469231"/>
              <a:gd name="connsiteY42" fmla="*/ 785812 h 807244"/>
              <a:gd name="connsiteX43" fmla="*/ 9525 w 1469231"/>
              <a:gd name="connsiteY43" fmla="*/ 797719 h 807244"/>
              <a:gd name="connsiteX44" fmla="*/ 33337 w 1469231"/>
              <a:gd name="connsiteY44" fmla="*/ 804862 h 807244"/>
              <a:gd name="connsiteX45" fmla="*/ 61912 w 1469231"/>
              <a:gd name="connsiteY45" fmla="*/ 807244 h 807244"/>
              <a:gd name="connsiteX46" fmla="*/ 123825 w 1469231"/>
              <a:gd name="connsiteY46" fmla="*/ 792956 h 807244"/>
              <a:gd name="connsiteX47" fmla="*/ 319087 w 1469231"/>
              <a:gd name="connsiteY47" fmla="*/ 738187 h 807244"/>
              <a:gd name="connsiteX48" fmla="*/ 533400 w 1469231"/>
              <a:gd name="connsiteY48" fmla="*/ 673894 h 807244"/>
              <a:gd name="connsiteX49" fmla="*/ 642937 w 1469231"/>
              <a:gd name="connsiteY49" fmla="*/ 642937 h 807244"/>
              <a:gd name="connsiteX50" fmla="*/ 776287 w 1469231"/>
              <a:gd name="connsiteY50" fmla="*/ 602456 h 807244"/>
              <a:gd name="connsiteX51" fmla="*/ 914400 w 1469231"/>
              <a:gd name="connsiteY51" fmla="*/ 545306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469231" h="807244">
                <a:moveTo>
                  <a:pt x="914400" y="545306"/>
                </a:moveTo>
                <a:lnTo>
                  <a:pt x="1026319" y="502444"/>
                </a:lnTo>
                <a:lnTo>
                  <a:pt x="1157287" y="454819"/>
                </a:lnTo>
                <a:lnTo>
                  <a:pt x="1257300" y="419100"/>
                </a:lnTo>
                <a:lnTo>
                  <a:pt x="1316831" y="400050"/>
                </a:lnTo>
                <a:lnTo>
                  <a:pt x="1390650" y="383381"/>
                </a:lnTo>
                <a:lnTo>
                  <a:pt x="1428750" y="371475"/>
                </a:lnTo>
                <a:lnTo>
                  <a:pt x="1447800" y="359569"/>
                </a:lnTo>
                <a:lnTo>
                  <a:pt x="1464469" y="345281"/>
                </a:lnTo>
                <a:lnTo>
                  <a:pt x="1469231" y="333375"/>
                </a:lnTo>
                <a:lnTo>
                  <a:pt x="1469231" y="321469"/>
                </a:lnTo>
                <a:lnTo>
                  <a:pt x="1462087" y="295275"/>
                </a:lnTo>
                <a:lnTo>
                  <a:pt x="1433512" y="247650"/>
                </a:lnTo>
                <a:lnTo>
                  <a:pt x="1395412" y="202406"/>
                </a:lnTo>
                <a:lnTo>
                  <a:pt x="1362075" y="176212"/>
                </a:lnTo>
                <a:lnTo>
                  <a:pt x="1321594" y="150019"/>
                </a:lnTo>
                <a:lnTo>
                  <a:pt x="1240631" y="104775"/>
                </a:lnTo>
                <a:lnTo>
                  <a:pt x="1126331" y="47625"/>
                </a:lnTo>
                <a:lnTo>
                  <a:pt x="1052512" y="11906"/>
                </a:lnTo>
                <a:lnTo>
                  <a:pt x="1012031" y="0"/>
                </a:lnTo>
                <a:lnTo>
                  <a:pt x="988219" y="0"/>
                </a:lnTo>
                <a:lnTo>
                  <a:pt x="973931" y="4762"/>
                </a:lnTo>
                <a:lnTo>
                  <a:pt x="971550" y="16669"/>
                </a:lnTo>
                <a:lnTo>
                  <a:pt x="976312" y="33337"/>
                </a:lnTo>
                <a:lnTo>
                  <a:pt x="997744" y="57150"/>
                </a:lnTo>
                <a:lnTo>
                  <a:pt x="1021556" y="76200"/>
                </a:lnTo>
                <a:lnTo>
                  <a:pt x="1033462" y="90487"/>
                </a:lnTo>
                <a:lnTo>
                  <a:pt x="1042987" y="109537"/>
                </a:lnTo>
                <a:lnTo>
                  <a:pt x="1050131" y="128587"/>
                </a:lnTo>
                <a:lnTo>
                  <a:pt x="1047750" y="150019"/>
                </a:lnTo>
                <a:lnTo>
                  <a:pt x="1038225" y="169069"/>
                </a:lnTo>
                <a:lnTo>
                  <a:pt x="1016794" y="197644"/>
                </a:lnTo>
                <a:lnTo>
                  <a:pt x="969169" y="238125"/>
                </a:lnTo>
                <a:lnTo>
                  <a:pt x="871537" y="307181"/>
                </a:lnTo>
                <a:lnTo>
                  <a:pt x="747712" y="383381"/>
                </a:lnTo>
                <a:lnTo>
                  <a:pt x="609600" y="461962"/>
                </a:lnTo>
                <a:lnTo>
                  <a:pt x="459581" y="540544"/>
                </a:lnTo>
                <a:lnTo>
                  <a:pt x="342900" y="597694"/>
                </a:lnTo>
                <a:lnTo>
                  <a:pt x="135731" y="692944"/>
                </a:lnTo>
                <a:lnTo>
                  <a:pt x="23812" y="742950"/>
                </a:lnTo>
                <a:lnTo>
                  <a:pt x="9525" y="754856"/>
                </a:lnTo>
                <a:lnTo>
                  <a:pt x="0" y="773906"/>
                </a:lnTo>
                <a:lnTo>
                  <a:pt x="0" y="785812"/>
                </a:lnTo>
                <a:lnTo>
                  <a:pt x="9525" y="797719"/>
                </a:lnTo>
                <a:lnTo>
                  <a:pt x="33337" y="804862"/>
                </a:lnTo>
                <a:lnTo>
                  <a:pt x="61912" y="807244"/>
                </a:lnTo>
                <a:lnTo>
                  <a:pt x="123825" y="792956"/>
                </a:lnTo>
                <a:lnTo>
                  <a:pt x="319087" y="738187"/>
                </a:lnTo>
                <a:lnTo>
                  <a:pt x="533400" y="673894"/>
                </a:lnTo>
                <a:lnTo>
                  <a:pt x="642937" y="642937"/>
                </a:lnTo>
                <a:lnTo>
                  <a:pt x="776287" y="602456"/>
                </a:lnTo>
                <a:lnTo>
                  <a:pt x="914400" y="5453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8485BC5-1274-43C3-B6AB-E3792E247F4E}"/>
              </a:ext>
            </a:extLst>
          </p:cNvPr>
          <p:cNvSpPr/>
          <p:nvPr/>
        </p:nvSpPr>
        <p:spPr>
          <a:xfrm>
            <a:off x="3570291" y="2784475"/>
            <a:ext cx="2097087" cy="590550"/>
          </a:xfrm>
          <a:custGeom>
            <a:avLst/>
            <a:gdLst>
              <a:gd name="connsiteX0" fmla="*/ 933450 w 2097881"/>
              <a:gd name="connsiteY0" fmla="*/ 216694 h 590550"/>
              <a:gd name="connsiteX1" fmla="*/ 1095375 w 2097881"/>
              <a:gd name="connsiteY1" fmla="*/ 169069 h 590550"/>
              <a:gd name="connsiteX2" fmla="*/ 1245394 w 2097881"/>
              <a:gd name="connsiteY2" fmla="*/ 128587 h 590550"/>
              <a:gd name="connsiteX3" fmla="*/ 1471612 w 2097881"/>
              <a:gd name="connsiteY3" fmla="*/ 83344 h 590550"/>
              <a:gd name="connsiteX4" fmla="*/ 1578769 w 2097881"/>
              <a:gd name="connsiteY4" fmla="*/ 54769 h 590550"/>
              <a:gd name="connsiteX5" fmla="*/ 1685925 w 2097881"/>
              <a:gd name="connsiteY5" fmla="*/ 21431 h 590550"/>
              <a:gd name="connsiteX6" fmla="*/ 1752600 w 2097881"/>
              <a:gd name="connsiteY6" fmla="*/ 0 h 590550"/>
              <a:gd name="connsiteX7" fmla="*/ 1795462 w 2097881"/>
              <a:gd name="connsiteY7" fmla="*/ 2381 h 590550"/>
              <a:gd name="connsiteX8" fmla="*/ 1857375 w 2097881"/>
              <a:gd name="connsiteY8" fmla="*/ 7144 h 590550"/>
              <a:gd name="connsiteX9" fmla="*/ 1912144 w 2097881"/>
              <a:gd name="connsiteY9" fmla="*/ 16669 h 590550"/>
              <a:gd name="connsiteX10" fmla="*/ 1959769 w 2097881"/>
              <a:gd name="connsiteY10" fmla="*/ 30956 h 590550"/>
              <a:gd name="connsiteX11" fmla="*/ 1997869 w 2097881"/>
              <a:gd name="connsiteY11" fmla="*/ 45244 h 590550"/>
              <a:gd name="connsiteX12" fmla="*/ 2040731 w 2097881"/>
              <a:gd name="connsiteY12" fmla="*/ 69056 h 590550"/>
              <a:gd name="connsiteX13" fmla="*/ 2074069 w 2097881"/>
              <a:gd name="connsiteY13" fmla="*/ 92869 h 590550"/>
              <a:gd name="connsiteX14" fmla="*/ 2088356 w 2097881"/>
              <a:gd name="connsiteY14" fmla="*/ 102394 h 590550"/>
              <a:gd name="connsiteX15" fmla="*/ 2095500 w 2097881"/>
              <a:gd name="connsiteY15" fmla="*/ 123825 h 590550"/>
              <a:gd name="connsiteX16" fmla="*/ 2097881 w 2097881"/>
              <a:gd name="connsiteY16" fmla="*/ 154781 h 590550"/>
              <a:gd name="connsiteX17" fmla="*/ 2085975 w 2097881"/>
              <a:gd name="connsiteY17" fmla="*/ 188119 h 590550"/>
              <a:gd name="connsiteX18" fmla="*/ 2059781 w 2097881"/>
              <a:gd name="connsiteY18" fmla="*/ 221456 h 590550"/>
              <a:gd name="connsiteX19" fmla="*/ 2012156 w 2097881"/>
              <a:gd name="connsiteY19" fmla="*/ 223837 h 590550"/>
              <a:gd name="connsiteX20" fmla="*/ 1869281 w 2097881"/>
              <a:gd name="connsiteY20" fmla="*/ 228600 h 590550"/>
              <a:gd name="connsiteX21" fmla="*/ 1757362 w 2097881"/>
              <a:gd name="connsiteY21" fmla="*/ 238125 h 590550"/>
              <a:gd name="connsiteX22" fmla="*/ 1597819 w 2097881"/>
              <a:gd name="connsiteY22" fmla="*/ 257175 h 590550"/>
              <a:gd name="connsiteX23" fmla="*/ 1485900 w 2097881"/>
              <a:gd name="connsiteY23" fmla="*/ 276225 h 590550"/>
              <a:gd name="connsiteX24" fmla="*/ 1400175 w 2097881"/>
              <a:gd name="connsiteY24" fmla="*/ 295275 h 590550"/>
              <a:gd name="connsiteX25" fmla="*/ 1126331 w 2097881"/>
              <a:gd name="connsiteY25" fmla="*/ 357187 h 590550"/>
              <a:gd name="connsiteX26" fmla="*/ 1012031 w 2097881"/>
              <a:gd name="connsiteY26" fmla="*/ 378619 h 590550"/>
              <a:gd name="connsiteX27" fmla="*/ 890587 w 2097881"/>
              <a:gd name="connsiteY27" fmla="*/ 409575 h 590550"/>
              <a:gd name="connsiteX28" fmla="*/ 785812 w 2097881"/>
              <a:gd name="connsiteY28" fmla="*/ 440531 h 590550"/>
              <a:gd name="connsiteX29" fmla="*/ 671512 w 2097881"/>
              <a:gd name="connsiteY29" fmla="*/ 483394 h 590550"/>
              <a:gd name="connsiteX30" fmla="*/ 583406 w 2097881"/>
              <a:gd name="connsiteY30" fmla="*/ 516731 h 590550"/>
              <a:gd name="connsiteX31" fmla="*/ 545306 w 2097881"/>
              <a:gd name="connsiteY31" fmla="*/ 526256 h 590550"/>
              <a:gd name="connsiteX32" fmla="*/ 483394 w 2097881"/>
              <a:gd name="connsiteY32" fmla="*/ 552450 h 590550"/>
              <a:gd name="connsiteX33" fmla="*/ 435769 w 2097881"/>
              <a:gd name="connsiteY33" fmla="*/ 581025 h 590550"/>
              <a:gd name="connsiteX34" fmla="*/ 414337 w 2097881"/>
              <a:gd name="connsiteY34" fmla="*/ 590550 h 590550"/>
              <a:gd name="connsiteX35" fmla="*/ 390525 w 2097881"/>
              <a:gd name="connsiteY35" fmla="*/ 590550 h 590550"/>
              <a:gd name="connsiteX36" fmla="*/ 352425 w 2097881"/>
              <a:gd name="connsiteY36" fmla="*/ 585787 h 590550"/>
              <a:gd name="connsiteX37" fmla="*/ 302419 w 2097881"/>
              <a:gd name="connsiteY37" fmla="*/ 566737 h 590550"/>
              <a:gd name="connsiteX38" fmla="*/ 233362 w 2097881"/>
              <a:gd name="connsiteY38" fmla="*/ 531019 h 590550"/>
              <a:gd name="connsiteX39" fmla="*/ 178594 w 2097881"/>
              <a:gd name="connsiteY39" fmla="*/ 497681 h 590550"/>
              <a:gd name="connsiteX40" fmla="*/ 142875 w 2097881"/>
              <a:gd name="connsiteY40" fmla="*/ 478631 h 590550"/>
              <a:gd name="connsiteX41" fmla="*/ 102394 w 2097881"/>
              <a:gd name="connsiteY41" fmla="*/ 447675 h 590550"/>
              <a:gd name="connsiteX42" fmla="*/ 52387 w 2097881"/>
              <a:gd name="connsiteY42" fmla="*/ 392906 h 590550"/>
              <a:gd name="connsiteX43" fmla="*/ 21431 w 2097881"/>
              <a:gd name="connsiteY43" fmla="*/ 350044 h 590550"/>
              <a:gd name="connsiteX44" fmla="*/ 4762 w 2097881"/>
              <a:gd name="connsiteY44" fmla="*/ 316706 h 590550"/>
              <a:gd name="connsiteX45" fmla="*/ 0 w 2097881"/>
              <a:gd name="connsiteY45" fmla="*/ 295275 h 590550"/>
              <a:gd name="connsiteX46" fmla="*/ 4762 w 2097881"/>
              <a:gd name="connsiteY46" fmla="*/ 278606 h 590550"/>
              <a:gd name="connsiteX47" fmla="*/ 16669 w 2097881"/>
              <a:gd name="connsiteY47" fmla="*/ 273844 h 590550"/>
              <a:gd name="connsiteX48" fmla="*/ 38100 w 2097881"/>
              <a:gd name="connsiteY48" fmla="*/ 278606 h 590550"/>
              <a:gd name="connsiteX49" fmla="*/ 90487 w 2097881"/>
              <a:gd name="connsiteY49" fmla="*/ 304800 h 590550"/>
              <a:gd name="connsiteX50" fmla="*/ 180975 w 2097881"/>
              <a:gd name="connsiteY50" fmla="*/ 345281 h 590550"/>
              <a:gd name="connsiteX51" fmla="*/ 247650 w 2097881"/>
              <a:gd name="connsiteY51" fmla="*/ 371475 h 590550"/>
              <a:gd name="connsiteX52" fmla="*/ 300037 w 2097881"/>
              <a:gd name="connsiteY52" fmla="*/ 383381 h 590550"/>
              <a:gd name="connsiteX53" fmla="*/ 328612 w 2097881"/>
              <a:gd name="connsiteY53" fmla="*/ 385762 h 590550"/>
              <a:gd name="connsiteX54" fmla="*/ 392906 w 2097881"/>
              <a:gd name="connsiteY54" fmla="*/ 369094 h 590550"/>
              <a:gd name="connsiteX55" fmla="*/ 564356 w 2097881"/>
              <a:gd name="connsiteY55" fmla="*/ 319087 h 590550"/>
              <a:gd name="connsiteX56" fmla="*/ 933450 w 2097881"/>
              <a:gd name="connsiteY56" fmla="*/ 216694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97881" h="590550">
                <a:moveTo>
                  <a:pt x="933450" y="216694"/>
                </a:moveTo>
                <a:lnTo>
                  <a:pt x="1095375" y="169069"/>
                </a:lnTo>
                <a:lnTo>
                  <a:pt x="1245394" y="128587"/>
                </a:lnTo>
                <a:lnTo>
                  <a:pt x="1471612" y="83344"/>
                </a:lnTo>
                <a:lnTo>
                  <a:pt x="1578769" y="54769"/>
                </a:lnTo>
                <a:lnTo>
                  <a:pt x="1685925" y="21431"/>
                </a:lnTo>
                <a:lnTo>
                  <a:pt x="1752600" y="0"/>
                </a:lnTo>
                <a:lnTo>
                  <a:pt x="1795462" y="2381"/>
                </a:lnTo>
                <a:lnTo>
                  <a:pt x="1857375" y="7144"/>
                </a:lnTo>
                <a:lnTo>
                  <a:pt x="1912144" y="16669"/>
                </a:lnTo>
                <a:lnTo>
                  <a:pt x="1959769" y="30956"/>
                </a:lnTo>
                <a:lnTo>
                  <a:pt x="1997869" y="45244"/>
                </a:lnTo>
                <a:lnTo>
                  <a:pt x="2040731" y="69056"/>
                </a:lnTo>
                <a:lnTo>
                  <a:pt x="2074069" y="92869"/>
                </a:lnTo>
                <a:lnTo>
                  <a:pt x="2088356" y="102394"/>
                </a:lnTo>
                <a:lnTo>
                  <a:pt x="2095500" y="123825"/>
                </a:lnTo>
                <a:lnTo>
                  <a:pt x="2097881" y="154781"/>
                </a:lnTo>
                <a:lnTo>
                  <a:pt x="2085975" y="188119"/>
                </a:lnTo>
                <a:lnTo>
                  <a:pt x="2059781" y="221456"/>
                </a:lnTo>
                <a:lnTo>
                  <a:pt x="2012156" y="223837"/>
                </a:lnTo>
                <a:lnTo>
                  <a:pt x="1869281" y="228600"/>
                </a:lnTo>
                <a:lnTo>
                  <a:pt x="1757362" y="238125"/>
                </a:lnTo>
                <a:lnTo>
                  <a:pt x="1597819" y="257175"/>
                </a:lnTo>
                <a:lnTo>
                  <a:pt x="1485900" y="276225"/>
                </a:lnTo>
                <a:lnTo>
                  <a:pt x="1400175" y="295275"/>
                </a:lnTo>
                <a:lnTo>
                  <a:pt x="1126331" y="357187"/>
                </a:lnTo>
                <a:lnTo>
                  <a:pt x="1012031" y="378619"/>
                </a:lnTo>
                <a:lnTo>
                  <a:pt x="890587" y="409575"/>
                </a:lnTo>
                <a:lnTo>
                  <a:pt x="785812" y="440531"/>
                </a:lnTo>
                <a:lnTo>
                  <a:pt x="671512" y="483394"/>
                </a:lnTo>
                <a:lnTo>
                  <a:pt x="583406" y="516731"/>
                </a:lnTo>
                <a:lnTo>
                  <a:pt x="545306" y="526256"/>
                </a:lnTo>
                <a:lnTo>
                  <a:pt x="483394" y="552450"/>
                </a:lnTo>
                <a:lnTo>
                  <a:pt x="435769" y="581025"/>
                </a:lnTo>
                <a:lnTo>
                  <a:pt x="414337" y="590550"/>
                </a:lnTo>
                <a:lnTo>
                  <a:pt x="390525" y="590550"/>
                </a:lnTo>
                <a:lnTo>
                  <a:pt x="352425" y="585787"/>
                </a:lnTo>
                <a:lnTo>
                  <a:pt x="302419" y="566737"/>
                </a:lnTo>
                <a:lnTo>
                  <a:pt x="233362" y="531019"/>
                </a:lnTo>
                <a:lnTo>
                  <a:pt x="178594" y="497681"/>
                </a:lnTo>
                <a:lnTo>
                  <a:pt x="142875" y="478631"/>
                </a:lnTo>
                <a:lnTo>
                  <a:pt x="102394" y="447675"/>
                </a:lnTo>
                <a:lnTo>
                  <a:pt x="52387" y="392906"/>
                </a:lnTo>
                <a:lnTo>
                  <a:pt x="21431" y="350044"/>
                </a:lnTo>
                <a:lnTo>
                  <a:pt x="4762" y="316706"/>
                </a:lnTo>
                <a:lnTo>
                  <a:pt x="0" y="295275"/>
                </a:lnTo>
                <a:lnTo>
                  <a:pt x="4762" y="278606"/>
                </a:lnTo>
                <a:lnTo>
                  <a:pt x="16669" y="273844"/>
                </a:lnTo>
                <a:lnTo>
                  <a:pt x="38100" y="278606"/>
                </a:lnTo>
                <a:lnTo>
                  <a:pt x="90487" y="304800"/>
                </a:lnTo>
                <a:lnTo>
                  <a:pt x="180975" y="345281"/>
                </a:lnTo>
                <a:lnTo>
                  <a:pt x="247650" y="371475"/>
                </a:lnTo>
                <a:lnTo>
                  <a:pt x="300037" y="383381"/>
                </a:lnTo>
                <a:lnTo>
                  <a:pt x="328612" y="385762"/>
                </a:lnTo>
                <a:lnTo>
                  <a:pt x="392906" y="369094"/>
                </a:lnTo>
                <a:lnTo>
                  <a:pt x="564356" y="319087"/>
                </a:lnTo>
                <a:lnTo>
                  <a:pt x="933450" y="2166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859CBC2-1845-4564-8C71-2F9BE992B413}"/>
              </a:ext>
            </a:extLst>
          </p:cNvPr>
          <p:cNvSpPr/>
          <p:nvPr/>
        </p:nvSpPr>
        <p:spPr>
          <a:xfrm>
            <a:off x="5681666" y="1885951"/>
            <a:ext cx="560387" cy="1370013"/>
          </a:xfrm>
          <a:custGeom>
            <a:avLst/>
            <a:gdLst>
              <a:gd name="connsiteX0" fmla="*/ 407193 w 559593"/>
              <a:gd name="connsiteY0" fmla="*/ 433388 h 1369219"/>
              <a:gd name="connsiteX1" fmla="*/ 381000 w 559593"/>
              <a:gd name="connsiteY1" fmla="*/ 250031 h 1369219"/>
              <a:gd name="connsiteX2" fmla="*/ 381000 w 559593"/>
              <a:gd name="connsiteY2" fmla="*/ 138113 h 1369219"/>
              <a:gd name="connsiteX3" fmla="*/ 352425 w 559593"/>
              <a:gd name="connsiteY3" fmla="*/ 107156 h 1369219"/>
              <a:gd name="connsiteX4" fmla="*/ 319087 w 559593"/>
              <a:gd name="connsiteY4" fmla="*/ 80963 h 1369219"/>
              <a:gd name="connsiteX5" fmla="*/ 290512 w 559593"/>
              <a:gd name="connsiteY5" fmla="*/ 61913 h 1369219"/>
              <a:gd name="connsiteX6" fmla="*/ 261937 w 559593"/>
              <a:gd name="connsiteY6" fmla="*/ 47625 h 1369219"/>
              <a:gd name="connsiteX7" fmla="*/ 233362 w 559593"/>
              <a:gd name="connsiteY7" fmla="*/ 38100 h 1369219"/>
              <a:gd name="connsiteX8" fmla="*/ 197643 w 559593"/>
              <a:gd name="connsiteY8" fmla="*/ 26194 h 1369219"/>
              <a:gd name="connsiteX9" fmla="*/ 140493 w 559593"/>
              <a:gd name="connsiteY9" fmla="*/ 11906 h 1369219"/>
              <a:gd name="connsiteX10" fmla="*/ 71437 w 559593"/>
              <a:gd name="connsiteY10" fmla="*/ 2381 h 1369219"/>
              <a:gd name="connsiteX11" fmla="*/ 33337 w 559593"/>
              <a:gd name="connsiteY11" fmla="*/ 0 h 1369219"/>
              <a:gd name="connsiteX12" fmla="*/ 14287 w 559593"/>
              <a:gd name="connsiteY12" fmla="*/ 0 h 1369219"/>
              <a:gd name="connsiteX13" fmla="*/ 2381 w 559593"/>
              <a:gd name="connsiteY13" fmla="*/ 4763 h 1369219"/>
              <a:gd name="connsiteX14" fmla="*/ 0 w 559593"/>
              <a:gd name="connsiteY14" fmla="*/ 11906 h 1369219"/>
              <a:gd name="connsiteX15" fmla="*/ 2381 w 559593"/>
              <a:gd name="connsiteY15" fmla="*/ 30956 h 1369219"/>
              <a:gd name="connsiteX16" fmla="*/ 16668 w 559593"/>
              <a:gd name="connsiteY16" fmla="*/ 57150 h 1369219"/>
              <a:gd name="connsiteX17" fmla="*/ 52387 w 559593"/>
              <a:gd name="connsiteY17" fmla="*/ 100013 h 1369219"/>
              <a:gd name="connsiteX18" fmla="*/ 88106 w 559593"/>
              <a:gd name="connsiteY18" fmla="*/ 147638 h 1369219"/>
              <a:gd name="connsiteX19" fmla="*/ 126206 w 559593"/>
              <a:gd name="connsiteY19" fmla="*/ 211931 h 1369219"/>
              <a:gd name="connsiteX20" fmla="*/ 164306 w 559593"/>
              <a:gd name="connsiteY20" fmla="*/ 290513 h 1369219"/>
              <a:gd name="connsiteX21" fmla="*/ 180975 w 559593"/>
              <a:gd name="connsiteY21" fmla="*/ 340519 h 1369219"/>
              <a:gd name="connsiteX22" fmla="*/ 195262 w 559593"/>
              <a:gd name="connsiteY22" fmla="*/ 469106 h 1369219"/>
              <a:gd name="connsiteX23" fmla="*/ 221456 w 559593"/>
              <a:gd name="connsiteY23" fmla="*/ 685800 h 1369219"/>
              <a:gd name="connsiteX24" fmla="*/ 250031 w 559593"/>
              <a:gd name="connsiteY24" fmla="*/ 933450 h 1369219"/>
              <a:gd name="connsiteX25" fmla="*/ 264318 w 559593"/>
              <a:gd name="connsiteY25" fmla="*/ 1066800 h 1369219"/>
              <a:gd name="connsiteX26" fmla="*/ 273843 w 559593"/>
              <a:gd name="connsiteY26" fmla="*/ 1135856 h 1369219"/>
              <a:gd name="connsiteX27" fmla="*/ 280987 w 559593"/>
              <a:gd name="connsiteY27" fmla="*/ 1171575 h 1369219"/>
              <a:gd name="connsiteX28" fmla="*/ 292893 w 559593"/>
              <a:gd name="connsiteY28" fmla="*/ 1207294 h 1369219"/>
              <a:gd name="connsiteX29" fmla="*/ 311943 w 559593"/>
              <a:gd name="connsiteY29" fmla="*/ 1250156 h 1369219"/>
              <a:gd name="connsiteX30" fmla="*/ 335756 w 559593"/>
              <a:gd name="connsiteY30" fmla="*/ 1285875 h 1369219"/>
              <a:gd name="connsiteX31" fmla="*/ 359568 w 559593"/>
              <a:gd name="connsiteY31" fmla="*/ 1316831 h 1369219"/>
              <a:gd name="connsiteX32" fmla="*/ 385762 w 559593"/>
              <a:gd name="connsiteY32" fmla="*/ 1340644 h 1369219"/>
              <a:gd name="connsiteX33" fmla="*/ 407193 w 559593"/>
              <a:gd name="connsiteY33" fmla="*/ 1357313 h 1369219"/>
              <a:gd name="connsiteX34" fmla="*/ 423862 w 559593"/>
              <a:gd name="connsiteY34" fmla="*/ 1364456 h 1369219"/>
              <a:gd name="connsiteX35" fmla="*/ 438150 w 559593"/>
              <a:gd name="connsiteY35" fmla="*/ 1369219 h 1369219"/>
              <a:gd name="connsiteX36" fmla="*/ 471487 w 559593"/>
              <a:gd name="connsiteY36" fmla="*/ 1366838 h 1369219"/>
              <a:gd name="connsiteX37" fmla="*/ 500062 w 559593"/>
              <a:gd name="connsiteY37" fmla="*/ 1362075 h 1369219"/>
              <a:gd name="connsiteX38" fmla="*/ 521493 w 559593"/>
              <a:gd name="connsiteY38" fmla="*/ 1350169 h 1369219"/>
              <a:gd name="connsiteX39" fmla="*/ 535781 w 559593"/>
              <a:gd name="connsiteY39" fmla="*/ 1333500 h 1369219"/>
              <a:gd name="connsiteX40" fmla="*/ 550068 w 559593"/>
              <a:gd name="connsiteY40" fmla="*/ 1309688 h 1369219"/>
              <a:gd name="connsiteX41" fmla="*/ 557212 w 559593"/>
              <a:gd name="connsiteY41" fmla="*/ 1283494 h 1369219"/>
              <a:gd name="connsiteX42" fmla="*/ 559593 w 559593"/>
              <a:gd name="connsiteY42" fmla="*/ 1233488 h 1369219"/>
              <a:gd name="connsiteX43" fmla="*/ 557212 w 559593"/>
              <a:gd name="connsiteY43" fmla="*/ 1164431 h 1369219"/>
              <a:gd name="connsiteX44" fmla="*/ 495300 w 559593"/>
              <a:gd name="connsiteY44" fmla="*/ 1000125 h 1369219"/>
              <a:gd name="connsiteX45" fmla="*/ 464343 w 559593"/>
              <a:gd name="connsiteY45" fmla="*/ 797719 h 1369219"/>
              <a:gd name="connsiteX46" fmla="*/ 407193 w 559593"/>
              <a:gd name="connsiteY46" fmla="*/ 433388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59593" h="1369219">
                <a:moveTo>
                  <a:pt x="407193" y="433388"/>
                </a:moveTo>
                <a:lnTo>
                  <a:pt x="381000" y="250031"/>
                </a:lnTo>
                <a:lnTo>
                  <a:pt x="381000" y="138113"/>
                </a:lnTo>
                <a:lnTo>
                  <a:pt x="352425" y="107156"/>
                </a:lnTo>
                <a:lnTo>
                  <a:pt x="319087" y="80963"/>
                </a:lnTo>
                <a:lnTo>
                  <a:pt x="290512" y="61913"/>
                </a:lnTo>
                <a:lnTo>
                  <a:pt x="261937" y="47625"/>
                </a:lnTo>
                <a:lnTo>
                  <a:pt x="233362" y="38100"/>
                </a:lnTo>
                <a:lnTo>
                  <a:pt x="197643" y="26194"/>
                </a:lnTo>
                <a:lnTo>
                  <a:pt x="140493" y="11906"/>
                </a:lnTo>
                <a:lnTo>
                  <a:pt x="71437" y="2381"/>
                </a:lnTo>
                <a:lnTo>
                  <a:pt x="33337" y="0"/>
                </a:lnTo>
                <a:lnTo>
                  <a:pt x="14287" y="0"/>
                </a:lnTo>
                <a:lnTo>
                  <a:pt x="2381" y="4763"/>
                </a:lnTo>
                <a:lnTo>
                  <a:pt x="0" y="11906"/>
                </a:lnTo>
                <a:lnTo>
                  <a:pt x="2381" y="30956"/>
                </a:lnTo>
                <a:lnTo>
                  <a:pt x="16668" y="57150"/>
                </a:lnTo>
                <a:lnTo>
                  <a:pt x="52387" y="100013"/>
                </a:lnTo>
                <a:lnTo>
                  <a:pt x="88106" y="147638"/>
                </a:lnTo>
                <a:lnTo>
                  <a:pt x="126206" y="211931"/>
                </a:lnTo>
                <a:lnTo>
                  <a:pt x="164306" y="290513"/>
                </a:lnTo>
                <a:lnTo>
                  <a:pt x="180975" y="340519"/>
                </a:lnTo>
                <a:lnTo>
                  <a:pt x="195262" y="469106"/>
                </a:lnTo>
                <a:lnTo>
                  <a:pt x="221456" y="685800"/>
                </a:lnTo>
                <a:lnTo>
                  <a:pt x="250031" y="933450"/>
                </a:lnTo>
                <a:lnTo>
                  <a:pt x="264318" y="1066800"/>
                </a:lnTo>
                <a:lnTo>
                  <a:pt x="273843" y="1135856"/>
                </a:lnTo>
                <a:lnTo>
                  <a:pt x="280987" y="1171575"/>
                </a:lnTo>
                <a:lnTo>
                  <a:pt x="292893" y="1207294"/>
                </a:lnTo>
                <a:lnTo>
                  <a:pt x="311943" y="1250156"/>
                </a:lnTo>
                <a:lnTo>
                  <a:pt x="335756" y="1285875"/>
                </a:lnTo>
                <a:lnTo>
                  <a:pt x="359568" y="1316831"/>
                </a:lnTo>
                <a:lnTo>
                  <a:pt x="385762" y="1340644"/>
                </a:lnTo>
                <a:lnTo>
                  <a:pt x="407193" y="1357313"/>
                </a:lnTo>
                <a:lnTo>
                  <a:pt x="423862" y="1364456"/>
                </a:lnTo>
                <a:lnTo>
                  <a:pt x="438150" y="1369219"/>
                </a:lnTo>
                <a:lnTo>
                  <a:pt x="471487" y="1366838"/>
                </a:lnTo>
                <a:lnTo>
                  <a:pt x="500062" y="1362075"/>
                </a:lnTo>
                <a:lnTo>
                  <a:pt x="521493" y="1350169"/>
                </a:lnTo>
                <a:lnTo>
                  <a:pt x="535781" y="1333500"/>
                </a:lnTo>
                <a:lnTo>
                  <a:pt x="550068" y="1309688"/>
                </a:lnTo>
                <a:lnTo>
                  <a:pt x="557212" y="1283494"/>
                </a:lnTo>
                <a:lnTo>
                  <a:pt x="559593" y="1233488"/>
                </a:lnTo>
                <a:cubicBezTo>
                  <a:pt x="558799" y="1210469"/>
                  <a:pt x="558006" y="1187450"/>
                  <a:pt x="557212" y="1164431"/>
                </a:cubicBezTo>
                <a:lnTo>
                  <a:pt x="495300" y="1000125"/>
                </a:lnTo>
                <a:lnTo>
                  <a:pt x="464343" y="797719"/>
                </a:lnTo>
                <a:lnTo>
                  <a:pt x="407193" y="433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5744910-E589-4A14-807B-D5298D8B2B65}"/>
              </a:ext>
            </a:extLst>
          </p:cNvPr>
          <p:cNvSpPr/>
          <p:nvPr/>
        </p:nvSpPr>
        <p:spPr>
          <a:xfrm>
            <a:off x="5791202" y="3495675"/>
            <a:ext cx="2105025" cy="427038"/>
          </a:xfrm>
          <a:custGeom>
            <a:avLst/>
            <a:gdLst>
              <a:gd name="connsiteX0" fmla="*/ 845344 w 2105025"/>
              <a:gd name="connsiteY0" fmla="*/ 202406 h 426244"/>
              <a:gd name="connsiteX1" fmla="*/ 985838 w 2105025"/>
              <a:gd name="connsiteY1" fmla="*/ 180975 h 426244"/>
              <a:gd name="connsiteX2" fmla="*/ 1100138 w 2105025"/>
              <a:gd name="connsiteY2" fmla="*/ 161925 h 426244"/>
              <a:gd name="connsiteX3" fmla="*/ 1243013 w 2105025"/>
              <a:gd name="connsiteY3" fmla="*/ 135731 h 426244"/>
              <a:gd name="connsiteX4" fmla="*/ 1359694 w 2105025"/>
              <a:gd name="connsiteY4" fmla="*/ 114300 h 426244"/>
              <a:gd name="connsiteX5" fmla="*/ 1428750 w 2105025"/>
              <a:gd name="connsiteY5" fmla="*/ 92869 h 426244"/>
              <a:gd name="connsiteX6" fmla="*/ 1545431 w 2105025"/>
              <a:gd name="connsiteY6" fmla="*/ 54769 h 426244"/>
              <a:gd name="connsiteX7" fmla="*/ 1683544 w 2105025"/>
              <a:gd name="connsiteY7" fmla="*/ 14288 h 426244"/>
              <a:gd name="connsiteX8" fmla="*/ 1728788 w 2105025"/>
              <a:gd name="connsiteY8" fmla="*/ 0 h 426244"/>
              <a:gd name="connsiteX9" fmla="*/ 1785938 w 2105025"/>
              <a:gd name="connsiteY9" fmla="*/ 4763 h 426244"/>
              <a:gd name="connsiteX10" fmla="*/ 1852613 w 2105025"/>
              <a:gd name="connsiteY10" fmla="*/ 16669 h 426244"/>
              <a:gd name="connsiteX11" fmla="*/ 1928813 w 2105025"/>
              <a:gd name="connsiteY11" fmla="*/ 42863 h 426244"/>
              <a:gd name="connsiteX12" fmla="*/ 2005013 w 2105025"/>
              <a:gd name="connsiteY12" fmla="*/ 80963 h 426244"/>
              <a:gd name="connsiteX13" fmla="*/ 2062163 w 2105025"/>
              <a:gd name="connsiteY13" fmla="*/ 116681 h 426244"/>
              <a:gd name="connsiteX14" fmla="*/ 2083594 w 2105025"/>
              <a:gd name="connsiteY14" fmla="*/ 130969 h 426244"/>
              <a:gd name="connsiteX15" fmla="*/ 2097881 w 2105025"/>
              <a:gd name="connsiteY15" fmla="*/ 145256 h 426244"/>
              <a:gd name="connsiteX16" fmla="*/ 2105025 w 2105025"/>
              <a:gd name="connsiteY16" fmla="*/ 161925 h 426244"/>
              <a:gd name="connsiteX17" fmla="*/ 2105025 w 2105025"/>
              <a:gd name="connsiteY17" fmla="*/ 178594 h 426244"/>
              <a:gd name="connsiteX18" fmla="*/ 2097881 w 2105025"/>
              <a:gd name="connsiteY18" fmla="*/ 202406 h 426244"/>
              <a:gd name="connsiteX19" fmla="*/ 2083594 w 2105025"/>
              <a:gd name="connsiteY19" fmla="*/ 221456 h 426244"/>
              <a:gd name="connsiteX20" fmla="*/ 2062163 w 2105025"/>
              <a:gd name="connsiteY20" fmla="*/ 238125 h 426244"/>
              <a:gd name="connsiteX21" fmla="*/ 2028825 w 2105025"/>
              <a:gd name="connsiteY21" fmla="*/ 250031 h 426244"/>
              <a:gd name="connsiteX22" fmla="*/ 1993106 w 2105025"/>
              <a:gd name="connsiteY22" fmla="*/ 254794 h 426244"/>
              <a:gd name="connsiteX23" fmla="*/ 1938338 w 2105025"/>
              <a:gd name="connsiteY23" fmla="*/ 254794 h 426244"/>
              <a:gd name="connsiteX24" fmla="*/ 1881188 w 2105025"/>
              <a:gd name="connsiteY24" fmla="*/ 247650 h 426244"/>
              <a:gd name="connsiteX25" fmla="*/ 1750219 w 2105025"/>
              <a:gd name="connsiteY25" fmla="*/ 254794 h 426244"/>
              <a:gd name="connsiteX26" fmla="*/ 1557338 w 2105025"/>
              <a:gd name="connsiteY26" fmla="*/ 266700 h 426244"/>
              <a:gd name="connsiteX27" fmla="*/ 1385888 w 2105025"/>
              <a:gd name="connsiteY27" fmla="*/ 283369 h 426244"/>
              <a:gd name="connsiteX28" fmla="*/ 1266825 w 2105025"/>
              <a:gd name="connsiteY28" fmla="*/ 302419 h 426244"/>
              <a:gd name="connsiteX29" fmla="*/ 1188244 w 2105025"/>
              <a:gd name="connsiteY29" fmla="*/ 319088 h 426244"/>
              <a:gd name="connsiteX30" fmla="*/ 812006 w 2105025"/>
              <a:gd name="connsiteY30" fmla="*/ 381000 h 426244"/>
              <a:gd name="connsiteX31" fmla="*/ 733425 w 2105025"/>
              <a:gd name="connsiteY31" fmla="*/ 390525 h 426244"/>
              <a:gd name="connsiteX32" fmla="*/ 607219 w 2105025"/>
              <a:gd name="connsiteY32" fmla="*/ 407194 h 426244"/>
              <a:gd name="connsiteX33" fmla="*/ 516731 w 2105025"/>
              <a:gd name="connsiteY33" fmla="*/ 416719 h 426244"/>
              <a:gd name="connsiteX34" fmla="*/ 438150 w 2105025"/>
              <a:gd name="connsiteY34" fmla="*/ 423863 h 426244"/>
              <a:gd name="connsiteX35" fmla="*/ 390525 w 2105025"/>
              <a:gd name="connsiteY35" fmla="*/ 426244 h 426244"/>
              <a:gd name="connsiteX36" fmla="*/ 338138 w 2105025"/>
              <a:gd name="connsiteY36" fmla="*/ 419100 h 426244"/>
              <a:gd name="connsiteX37" fmla="*/ 283369 w 2105025"/>
              <a:gd name="connsiteY37" fmla="*/ 409575 h 426244"/>
              <a:gd name="connsiteX38" fmla="*/ 238125 w 2105025"/>
              <a:gd name="connsiteY38" fmla="*/ 395288 h 426244"/>
              <a:gd name="connsiteX39" fmla="*/ 200025 w 2105025"/>
              <a:gd name="connsiteY39" fmla="*/ 376238 h 426244"/>
              <a:gd name="connsiteX40" fmla="*/ 171450 w 2105025"/>
              <a:gd name="connsiteY40" fmla="*/ 357188 h 426244"/>
              <a:gd name="connsiteX41" fmla="*/ 142875 w 2105025"/>
              <a:gd name="connsiteY41" fmla="*/ 335756 h 426244"/>
              <a:gd name="connsiteX42" fmla="*/ 109538 w 2105025"/>
              <a:gd name="connsiteY42" fmla="*/ 304800 h 426244"/>
              <a:gd name="connsiteX43" fmla="*/ 66675 w 2105025"/>
              <a:gd name="connsiteY43" fmla="*/ 259556 h 426244"/>
              <a:gd name="connsiteX44" fmla="*/ 14288 w 2105025"/>
              <a:gd name="connsiteY44" fmla="*/ 190500 h 426244"/>
              <a:gd name="connsiteX45" fmla="*/ 4763 w 2105025"/>
              <a:gd name="connsiteY45" fmla="*/ 171450 h 426244"/>
              <a:gd name="connsiteX46" fmla="*/ 0 w 2105025"/>
              <a:gd name="connsiteY46" fmla="*/ 150019 h 426244"/>
              <a:gd name="connsiteX47" fmla="*/ 4763 w 2105025"/>
              <a:gd name="connsiteY47" fmla="*/ 138113 h 426244"/>
              <a:gd name="connsiteX48" fmla="*/ 14288 w 2105025"/>
              <a:gd name="connsiteY48" fmla="*/ 130969 h 426244"/>
              <a:gd name="connsiteX49" fmla="*/ 28575 w 2105025"/>
              <a:gd name="connsiteY49" fmla="*/ 128588 h 426244"/>
              <a:gd name="connsiteX50" fmla="*/ 45244 w 2105025"/>
              <a:gd name="connsiteY50" fmla="*/ 130969 h 426244"/>
              <a:gd name="connsiteX51" fmla="*/ 66675 w 2105025"/>
              <a:gd name="connsiteY51" fmla="*/ 145256 h 426244"/>
              <a:gd name="connsiteX52" fmla="*/ 95250 w 2105025"/>
              <a:gd name="connsiteY52" fmla="*/ 164306 h 426244"/>
              <a:gd name="connsiteX53" fmla="*/ 154781 w 2105025"/>
              <a:gd name="connsiteY53" fmla="*/ 188119 h 426244"/>
              <a:gd name="connsiteX54" fmla="*/ 209550 w 2105025"/>
              <a:gd name="connsiteY54" fmla="*/ 204788 h 426244"/>
              <a:gd name="connsiteX55" fmla="*/ 261938 w 2105025"/>
              <a:gd name="connsiteY55" fmla="*/ 214313 h 426244"/>
              <a:gd name="connsiteX56" fmla="*/ 333375 w 2105025"/>
              <a:gd name="connsiteY56" fmla="*/ 221456 h 426244"/>
              <a:gd name="connsiteX57" fmla="*/ 421481 w 2105025"/>
              <a:gd name="connsiteY57" fmla="*/ 226219 h 426244"/>
              <a:gd name="connsiteX58" fmla="*/ 538163 w 2105025"/>
              <a:gd name="connsiteY58" fmla="*/ 226219 h 426244"/>
              <a:gd name="connsiteX59" fmla="*/ 654844 w 2105025"/>
              <a:gd name="connsiteY59" fmla="*/ 221456 h 426244"/>
              <a:gd name="connsiteX60" fmla="*/ 771525 w 2105025"/>
              <a:gd name="connsiteY60" fmla="*/ 211931 h 426244"/>
              <a:gd name="connsiteX61" fmla="*/ 845344 w 2105025"/>
              <a:gd name="connsiteY61" fmla="*/ 202406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05025" h="426244">
                <a:moveTo>
                  <a:pt x="845344" y="202406"/>
                </a:moveTo>
                <a:lnTo>
                  <a:pt x="985838" y="180975"/>
                </a:lnTo>
                <a:lnTo>
                  <a:pt x="1100138" y="161925"/>
                </a:lnTo>
                <a:lnTo>
                  <a:pt x="1243013" y="135731"/>
                </a:lnTo>
                <a:lnTo>
                  <a:pt x="1359694" y="114300"/>
                </a:lnTo>
                <a:lnTo>
                  <a:pt x="1428750" y="92869"/>
                </a:lnTo>
                <a:lnTo>
                  <a:pt x="1545431" y="54769"/>
                </a:lnTo>
                <a:lnTo>
                  <a:pt x="1683544" y="14288"/>
                </a:lnTo>
                <a:lnTo>
                  <a:pt x="1728788" y="0"/>
                </a:lnTo>
                <a:lnTo>
                  <a:pt x="1785938" y="4763"/>
                </a:lnTo>
                <a:lnTo>
                  <a:pt x="1852613" y="16669"/>
                </a:lnTo>
                <a:lnTo>
                  <a:pt x="1928813" y="42863"/>
                </a:lnTo>
                <a:lnTo>
                  <a:pt x="2005013" y="80963"/>
                </a:lnTo>
                <a:lnTo>
                  <a:pt x="2062163" y="116681"/>
                </a:lnTo>
                <a:lnTo>
                  <a:pt x="2083594" y="130969"/>
                </a:lnTo>
                <a:lnTo>
                  <a:pt x="2097881" y="145256"/>
                </a:lnTo>
                <a:lnTo>
                  <a:pt x="2105025" y="161925"/>
                </a:lnTo>
                <a:lnTo>
                  <a:pt x="2105025" y="178594"/>
                </a:lnTo>
                <a:lnTo>
                  <a:pt x="2097881" y="202406"/>
                </a:lnTo>
                <a:lnTo>
                  <a:pt x="2083594" y="221456"/>
                </a:lnTo>
                <a:lnTo>
                  <a:pt x="2062163" y="238125"/>
                </a:lnTo>
                <a:lnTo>
                  <a:pt x="2028825" y="250031"/>
                </a:lnTo>
                <a:lnTo>
                  <a:pt x="1993106" y="254794"/>
                </a:lnTo>
                <a:lnTo>
                  <a:pt x="1938338" y="254794"/>
                </a:lnTo>
                <a:lnTo>
                  <a:pt x="1881188" y="247650"/>
                </a:lnTo>
                <a:lnTo>
                  <a:pt x="1750219" y="254794"/>
                </a:lnTo>
                <a:lnTo>
                  <a:pt x="1557338" y="266700"/>
                </a:lnTo>
                <a:lnTo>
                  <a:pt x="1385888" y="283369"/>
                </a:lnTo>
                <a:lnTo>
                  <a:pt x="1266825" y="302419"/>
                </a:lnTo>
                <a:lnTo>
                  <a:pt x="1188244" y="319088"/>
                </a:lnTo>
                <a:lnTo>
                  <a:pt x="812006" y="381000"/>
                </a:lnTo>
                <a:lnTo>
                  <a:pt x="733425" y="390525"/>
                </a:lnTo>
                <a:lnTo>
                  <a:pt x="607219" y="407194"/>
                </a:lnTo>
                <a:lnTo>
                  <a:pt x="516731" y="416719"/>
                </a:lnTo>
                <a:lnTo>
                  <a:pt x="438150" y="423863"/>
                </a:lnTo>
                <a:lnTo>
                  <a:pt x="390525" y="426244"/>
                </a:lnTo>
                <a:lnTo>
                  <a:pt x="338138" y="419100"/>
                </a:lnTo>
                <a:lnTo>
                  <a:pt x="283369" y="409575"/>
                </a:lnTo>
                <a:lnTo>
                  <a:pt x="238125" y="395288"/>
                </a:lnTo>
                <a:lnTo>
                  <a:pt x="200025" y="376238"/>
                </a:lnTo>
                <a:lnTo>
                  <a:pt x="171450" y="357188"/>
                </a:lnTo>
                <a:lnTo>
                  <a:pt x="142875" y="335756"/>
                </a:lnTo>
                <a:lnTo>
                  <a:pt x="109538" y="304800"/>
                </a:lnTo>
                <a:lnTo>
                  <a:pt x="66675" y="259556"/>
                </a:lnTo>
                <a:lnTo>
                  <a:pt x="14288" y="190500"/>
                </a:lnTo>
                <a:lnTo>
                  <a:pt x="4763" y="171450"/>
                </a:lnTo>
                <a:lnTo>
                  <a:pt x="0" y="150019"/>
                </a:lnTo>
                <a:lnTo>
                  <a:pt x="4763" y="138113"/>
                </a:lnTo>
                <a:lnTo>
                  <a:pt x="14288" y="130969"/>
                </a:lnTo>
                <a:lnTo>
                  <a:pt x="28575" y="128588"/>
                </a:lnTo>
                <a:lnTo>
                  <a:pt x="45244" y="130969"/>
                </a:lnTo>
                <a:lnTo>
                  <a:pt x="66675" y="145256"/>
                </a:lnTo>
                <a:lnTo>
                  <a:pt x="95250" y="164306"/>
                </a:lnTo>
                <a:lnTo>
                  <a:pt x="154781" y="188119"/>
                </a:lnTo>
                <a:lnTo>
                  <a:pt x="209550" y="204788"/>
                </a:lnTo>
                <a:lnTo>
                  <a:pt x="261938" y="214313"/>
                </a:lnTo>
                <a:lnTo>
                  <a:pt x="333375" y="221456"/>
                </a:lnTo>
                <a:lnTo>
                  <a:pt x="421481" y="226219"/>
                </a:lnTo>
                <a:lnTo>
                  <a:pt x="538163" y="226219"/>
                </a:lnTo>
                <a:lnTo>
                  <a:pt x="654844" y="221456"/>
                </a:lnTo>
                <a:lnTo>
                  <a:pt x="771525" y="211931"/>
                </a:lnTo>
                <a:lnTo>
                  <a:pt x="845344" y="20240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58ADA9E8-B7BA-48FB-AEF3-0F04CF87960B}"/>
              </a:ext>
            </a:extLst>
          </p:cNvPr>
          <p:cNvSpPr/>
          <p:nvPr/>
        </p:nvSpPr>
        <p:spPr>
          <a:xfrm rot="16200000">
            <a:off x="2921003" y="3814763"/>
            <a:ext cx="3803650" cy="473075"/>
          </a:xfrm>
          <a:custGeom>
            <a:avLst/>
            <a:gdLst>
              <a:gd name="connsiteX0" fmla="*/ 1447800 w 3803650"/>
              <a:gd name="connsiteY0" fmla="*/ 149225 h 473075"/>
              <a:gd name="connsiteX1" fmla="*/ 1828800 w 3803650"/>
              <a:gd name="connsiteY1" fmla="*/ 168275 h 473075"/>
              <a:gd name="connsiteX2" fmla="*/ 2193925 w 3803650"/>
              <a:gd name="connsiteY2" fmla="*/ 177800 h 473075"/>
              <a:gd name="connsiteX3" fmla="*/ 2393950 w 3803650"/>
              <a:gd name="connsiteY3" fmla="*/ 184150 h 473075"/>
              <a:gd name="connsiteX4" fmla="*/ 3095625 w 3803650"/>
              <a:gd name="connsiteY4" fmla="*/ 206375 h 473075"/>
              <a:gd name="connsiteX5" fmla="*/ 3378200 w 3803650"/>
              <a:gd name="connsiteY5" fmla="*/ 206375 h 473075"/>
              <a:gd name="connsiteX6" fmla="*/ 3448050 w 3803650"/>
              <a:gd name="connsiteY6" fmla="*/ 203200 h 473075"/>
              <a:gd name="connsiteX7" fmla="*/ 3505200 w 3803650"/>
              <a:gd name="connsiteY7" fmla="*/ 193675 h 473075"/>
              <a:gd name="connsiteX8" fmla="*/ 3559175 w 3803650"/>
              <a:gd name="connsiteY8" fmla="*/ 177800 h 473075"/>
              <a:gd name="connsiteX9" fmla="*/ 3609975 w 3803650"/>
              <a:gd name="connsiteY9" fmla="*/ 158750 h 473075"/>
              <a:gd name="connsiteX10" fmla="*/ 3660775 w 3803650"/>
              <a:gd name="connsiteY10" fmla="*/ 123825 h 473075"/>
              <a:gd name="connsiteX11" fmla="*/ 3689350 w 3803650"/>
              <a:gd name="connsiteY11" fmla="*/ 98425 h 473075"/>
              <a:gd name="connsiteX12" fmla="*/ 3727450 w 3803650"/>
              <a:gd name="connsiteY12" fmla="*/ 53975 h 473075"/>
              <a:gd name="connsiteX13" fmla="*/ 3752850 w 3803650"/>
              <a:gd name="connsiteY13" fmla="*/ 0 h 473075"/>
              <a:gd name="connsiteX14" fmla="*/ 3803650 w 3803650"/>
              <a:gd name="connsiteY14" fmla="*/ 146050 h 473075"/>
              <a:gd name="connsiteX15" fmla="*/ 3730625 w 3803650"/>
              <a:gd name="connsiteY15" fmla="*/ 231775 h 473075"/>
              <a:gd name="connsiteX16" fmla="*/ 3670300 w 3803650"/>
              <a:gd name="connsiteY16" fmla="*/ 298450 h 473075"/>
              <a:gd name="connsiteX17" fmla="*/ 3616325 w 3803650"/>
              <a:gd name="connsiteY17" fmla="*/ 358775 h 473075"/>
              <a:gd name="connsiteX18" fmla="*/ 3581400 w 3803650"/>
              <a:gd name="connsiteY18" fmla="*/ 396875 h 473075"/>
              <a:gd name="connsiteX19" fmla="*/ 3540125 w 3803650"/>
              <a:gd name="connsiteY19" fmla="*/ 431800 h 473075"/>
              <a:gd name="connsiteX20" fmla="*/ 3505200 w 3803650"/>
              <a:gd name="connsiteY20" fmla="*/ 454025 h 473075"/>
              <a:gd name="connsiteX21" fmla="*/ 3470275 w 3803650"/>
              <a:gd name="connsiteY21" fmla="*/ 469900 h 473075"/>
              <a:gd name="connsiteX22" fmla="*/ 3435350 w 3803650"/>
              <a:gd name="connsiteY22" fmla="*/ 473075 h 473075"/>
              <a:gd name="connsiteX23" fmla="*/ 3400425 w 3803650"/>
              <a:gd name="connsiteY23" fmla="*/ 463550 h 473075"/>
              <a:gd name="connsiteX24" fmla="*/ 3343275 w 3803650"/>
              <a:gd name="connsiteY24" fmla="*/ 447675 h 473075"/>
              <a:gd name="connsiteX25" fmla="*/ 3257550 w 3803650"/>
              <a:gd name="connsiteY25" fmla="*/ 434975 h 473075"/>
              <a:gd name="connsiteX26" fmla="*/ 3121025 w 3803650"/>
              <a:gd name="connsiteY26" fmla="*/ 425450 h 473075"/>
              <a:gd name="connsiteX27" fmla="*/ 3044825 w 3803650"/>
              <a:gd name="connsiteY27" fmla="*/ 425450 h 473075"/>
              <a:gd name="connsiteX28" fmla="*/ 2879725 w 3803650"/>
              <a:gd name="connsiteY28" fmla="*/ 406400 h 473075"/>
              <a:gd name="connsiteX29" fmla="*/ 2686050 w 3803650"/>
              <a:gd name="connsiteY29" fmla="*/ 406400 h 473075"/>
              <a:gd name="connsiteX30" fmla="*/ 2520950 w 3803650"/>
              <a:gd name="connsiteY30" fmla="*/ 406400 h 473075"/>
              <a:gd name="connsiteX31" fmla="*/ 2473325 w 3803650"/>
              <a:gd name="connsiteY31" fmla="*/ 387350 h 473075"/>
              <a:gd name="connsiteX32" fmla="*/ 2298700 w 3803650"/>
              <a:gd name="connsiteY32" fmla="*/ 384175 h 473075"/>
              <a:gd name="connsiteX33" fmla="*/ 1847850 w 3803650"/>
              <a:gd name="connsiteY33" fmla="*/ 384175 h 473075"/>
              <a:gd name="connsiteX34" fmla="*/ 1400175 w 3803650"/>
              <a:gd name="connsiteY34" fmla="*/ 381000 h 473075"/>
              <a:gd name="connsiteX35" fmla="*/ 1006475 w 3803650"/>
              <a:gd name="connsiteY35" fmla="*/ 377825 h 473075"/>
              <a:gd name="connsiteX36" fmla="*/ 736600 w 3803650"/>
              <a:gd name="connsiteY36" fmla="*/ 371475 h 473075"/>
              <a:gd name="connsiteX37" fmla="*/ 476250 w 3803650"/>
              <a:gd name="connsiteY37" fmla="*/ 365125 h 473075"/>
              <a:gd name="connsiteX38" fmla="*/ 349250 w 3803650"/>
              <a:gd name="connsiteY38" fmla="*/ 358775 h 473075"/>
              <a:gd name="connsiteX39" fmla="*/ 203200 w 3803650"/>
              <a:gd name="connsiteY39" fmla="*/ 349250 h 473075"/>
              <a:gd name="connsiteX40" fmla="*/ 114300 w 3803650"/>
              <a:gd name="connsiteY40" fmla="*/ 330200 h 473075"/>
              <a:gd name="connsiteX41" fmla="*/ 38100 w 3803650"/>
              <a:gd name="connsiteY41" fmla="*/ 307975 h 473075"/>
              <a:gd name="connsiteX42" fmla="*/ 12700 w 3803650"/>
              <a:gd name="connsiteY42" fmla="*/ 288925 h 473075"/>
              <a:gd name="connsiteX43" fmla="*/ 0 w 3803650"/>
              <a:gd name="connsiteY43" fmla="*/ 263525 h 473075"/>
              <a:gd name="connsiteX44" fmla="*/ 0 w 3803650"/>
              <a:gd name="connsiteY44" fmla="*/ 241300 h 473075"/>
              <a:gd name="connsiteX45" fmla="*/ 3175 w 3803650"/>
              <a:gd name="connsiteY45" fmla="*/ 219075 h 473075"/>
              <a:gd name="connsiteX46" fmla="*/ 12700 w 3803650"/>
              <a:gd name="connsiteY46" fmla="*/ 193675 h 473075"/>
              <a:gd name="connsiteX47" fmla="*/ 28575 w 3803650"/>
              <a:gd name="connsiteY47" fmla="*/ 174625 h 473075"/>
              <a:gd name="connsiteX48" fmla="*/ 79375 w 3803650"/>
              <a:gd name="connsiteY48" fmla="*/ 142875 h 473075"/>
              <a:gd name="connsiteX49" fmla="*/ 146050 w 3803650"/>
              <a:gd name="connsiteY49" fmla="*/ 107950 h 473075"/>
              <a:gd name="connsiteX50" fmla="*/ 203200 w 3803650"/>
              <a:gd name="connsiteY50" fmla="*/ 79375 h 473075"/>
              <a:gd name="connsiteX51" fmla="*/ 250825 w 3803650"/>
              <a:gd name="connsiteY51" fmla="*/ 60325 h 473075"/>
              <a:gd name="connsiteX52" fmla="*/ 330200 w 3803650"/>
              <a:gd name="connsiteY52" fmla="*/ 47625 h 473075"/>
              <a:gd name="connsiteX53" fmla="*/ 355600 w 3803650"/>
              <a:gd name="connsiteY53" fmla="*/ 50800 h 473075"/>
              <a:gd name="connsiteX54" fmla="*/ 441325 w 3803650"/>
              <a:gd name="connsiteY54" fmla="*/ 69850 h 473075"/>
              <a:gd name="connsiteX55" fmla="*/ 590550 w 3803650"/>
              <a:gd name="connsiteY55" fmla="*/ 92075 h 473075"/>
              <a:gd name="connsiteX56" fmla="*/ 825500 w 3803650"/>
              <a:gd name="connsiteY56" fmla="*/ 114300 h 473075"/>
              <a:gd name="connsiteX57" fmla="*/ 1101725 w 3803650"/>
              <a:gd name="connsiteY57" fmla="*/ 136525 h 473075"/>
              <a:gd name="connsiteX58" fmla="*/ 1387475 w 3803650"/>
              <a:gd name="connsiteY58" fmla="*/ 149225 h 473075"/>
              <a:gd name="connsiteX59" fmla="*/ 1447800 w 3803650"/>
              <a:gd name="connsiteY59" fmla="*/ 149225 h 47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03650" h="473075">
                <a:moveTo>
                  <a:pt x="1447800" y="149225"/>
                </a:moveTo>
                <a:lnTo>
                  <a:pt x="1828800" y="168275"/>
                </a:lnTo>
                <a:lnTo>
                  <a:pt x="2193925" y="177800"/>
                </a:lnTo>
                <a:lnTo>
                  <a:pt x="2393950" y="184150"/>
                </a:lnTo>
                <a:lnTo>
                  <a:pt x="3095625" y="206375"/>
                </a:lnTo>
                <a:lnTo>
                  <a:pt x="3378200" y="206375"/>
                </a:lnTo>
                <a:lnTo>
                  <a:pt x="3448050" y="203200"/>
                </a:lnTo>
                <a:lnTo>
                  <a:pt x="3505200" y="193675"/>
                </a:lnTo>
                <a:lnTo>
                  <a:pt x="3559175" y="177800"/>
                </a:lnTo>
                <a:lnTo>
                  <a:pt x="3609975" y="158750"/>
                </a:lnTo>
                <a:lnTo>
                  <a:pt x="3660775" y="123825"/>
                </a:lnTo>
                <a:lnTo>
                  <a:pt x="3689350" y="98425"/>
                </a:lnTo>
                <a:lnTo>
                  <a:pt x="3727450" y="53975"/>
                </a:lnTo>
                <a:lnTo>
                  <a:pt x="3752850" y="0"/>
                </a:lnTo>
                <a:lnTo>
                  <a:pt x="3803650" y="146050"/>
                </a:lnTo>
                <a:lnTo>
                  <a:pt x="3730625" y="231775"/>
                </a:lnTo>
                <a:lnTo>
                  <a:pt x="3670300" y="298450"/>
                </a:lnTo>
                <a:lnTo>
                  <a:pt x="3616325" y="358775"/>
                </a:lnTo>
                <a:lnTo>
                  <a:pt x="3581400" y="396875"/>
                </a:lnTo>
                <a:lnTo>
                  <a:pt x="3540125" y="431800"/>
                </a:lnTo>
                <a:lnTo>
                  <a:pt x="3505200" y="454025"/>
                </a:lnTo>
                <a:lnTo>
                  <a:pt x="3470275" y="469900"/>
                </a:lnTo>
                <a:lnTo>
                  <a:pt x="3435350" y="473075"/>
                </a:lnTo>
                <a:lnTo>
                  <a:pt x="3400425" y="463550"/>
                </a:lnTo>
                <a:lnTo>
                  <a:pt x="3343275" y="447675"/>
                </a:lnTo>
                <a:lnTo>
                  <a:pt x="3257550" y="434975"/>
                </a:lnTo>
                <a:lnTo>
                  <a:pt x="3121025" y="425450"/>
                </a:lnTo>
                <a:lnTo>
                  <a:pt x="3044825" y="425450"/>
                </a:lnTo>
                <a:lnTo>
                  <a:pt x="2879725" y="406400"/>
                </a:lnTo>
                <a:lnTo>
                  <a:pt x="2686050" y="406400"/>
                </a:lnTo>
                <a:lnTo>
                  <a:pt x="2520950" y="406400"/>
                </a:lnTo>
                <a:lnTo>
                  <a:pt x="2473325" y="387350"/>
                </a:lnTo>
                <a:lnTo>
                  <a:pt x="2298700" y="384175"/>
                </a:lnTo>
                <a:lnTo>
                  <a:pt x="1847850" y="384175"/>
                </a:lnTo>
                <a:lnTo>
                  <a:pt x="1400175" y="381000"/>
                </a:lnTo>
                <a:lnTo>
                  <a:pt x="1006475" y="377825"/>
                </a:lnTo>
                <a:lnTo>
                  <a:pt x="736600" y="371475"/>
                </a:lnTo>
                <a:lnTo>
                  <a:pt x="476250" y="365125"/>
                </a:lnTo>
                <a:lnTo>
                  <a:pt x="349250" y="358775"/>
                </a:lnTo>
                <a:lnTo>
                  <a:pt x="203200" y="349250"/>
                </a:lnTo>
                <a:lnTo>
                  <a:pt x="114300" y="330200"/>
                </a:lnTo>
                <a:lnTo>
                  <a:pt x="38100" y="307975"/>
                </a:lnTo>
                <a:lnTo>
                  <a:pt x="12700" y="288925"/>
                </a:lnTo>
                <a:lnTo>
                  <a:pt x="0" y="263525"/>
                </a:lnTo>
                <a:lnTo>
                  <a:pt x="0" y="241300"/>
                </a:lnTo>
                <a:lnTo>
                  <a:pt x="3175" y="219075"/>
                </a:lnTo>
                <a:lnTo>
                  <a:pt x="12700" y="193675"/>
                </a:lnTo>
                <a:lnTo>
                  <a:pt x="28575" y="174625"/>
                </a:lnTo>
                <a:lnTo>
                  <a:pt x="79375" y="142875"/>
                </a:lnTo>
                <a:lnTo>
                  <a:pt x="146050" y="107950"/>
                </a:lnTo>
                <a:lnTo>
                  <a:pt x="203200" y="79375"/>
                </a:lnTo>
                <a:lnTo>
                  <a:pt x="250825" y="60325"/>
                </a:lnTo>
                <a:lnTo>
                  <a:pt x="330200" y="47625"/>
                </a:lnTo>
                <a:lnTo>
                  <a:pt x="355600" y="50800"/>
                </a:lnTo>
                <a:lnTo>
                  <a:pt x="441325" y="69850"/>
                </a:lnTo>
                <a:lnTo>
                  <a:pt x="590550" y="92075"/>
                </a:lnTo>
                <a:lnTo>
                  <a:pt x="825500" y="114300"/>
                </a:lnTo>
                <a:lnTo>
                  <a:pt x="1101725" y="136525"/>
                </a:lnTo>
                <a:lnTo>
                  <a:pt x="1387475" y="149225"/>
                </a:lnTo>
                <a:lnTo>
                  <a:pt x="1447800" y="149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199EDCAE-0961-4202-BA86-3CA70515D22F}"/>
              </a:ext>
            </a:extLst>
          </p:cNvPr>
          <p:cNvSpPr/>
          <p:nvPr/>
        </p:nvSpPr>
        <p:spPr>
          <a:xfrm rot="16200000">
            <a:off x="3228977" y="3444875"/>
            <a:ext cx="1955800" cy="1219200"/>
          </a:xfrm>
          <a:custGeom>
            <a:avLst/>
            <a:gdLst>
              <a:gd name="connsiteX0" fmla="*/ 821531 w 1955006"/>
              <a:gd name="connsiteY0" fmla="*/ 559594 h 1219200"/>
              <a:gd name="connsiteX1" fmla="*/ 709612 w 1955006"/>
              <a:gd name="connsiteY1" fmla="*/ 488156 h 1219200"/>
              <a:gd name="connsiteX2" fmla="*/ 621506 w 1955006"/>
              <a:gd name="connsiteY2" fmla="*/ 428625 h 1219200"/>
              <a:gd name="connsiteX3" fmla="*/ 526256 w 1955006"/>
              <a:gd name="connsiteY3" fmla="*/ 361950 h 1219200"/>
              <a:gd name="connsiteX4" fmla="*/ 400050 w 1955006"/>
              <a:gd name="connsiteY4" fmla="*/ 271462 h 1219200"/>
              <a:gd name="connsiteX5" fmla="*/ 300037 w 1955006"/>
              <a:gd name="connsiteY5" fmla="*/ 200025 h 1219200"/>
              <a:gd name="connsiteX6" fmla="*/ 157162 w 1955006"/>
              <a:gd name="connsiteY6" fmla="*/ 90487 h 1219200"/>
              <a:gd name="connsiteX7" fmla="*/ 73819 w 1955006"/>
              <a:gd name="connsiteY7" fmla="*/ 23812 h 1219200"/>
              <a:gd name="connsiteX8" fmla="*/ 52387 w 1955006"/>
              <a:gd name="connsiteY8" fmla="*/ 9525 h 1219200"/>
              <a:gd name="connsiteX9" fmla="*/ 26194 w 1955006"/>
              <a:gd name="connsiteY9" fmla="*/ 0 h 1219200"/>
              <a:gd name="connsiteX10" fmla="*/ 7144 w 1955006"/>
              <a:gd name="connsiteY10" fmla="*/ 0 h 1219200"/>
              <a:gd name="connsiteX11" fmla="*/ 2381 w 1955006"/>
              <a:gd name="connsiteY11" fmla="*/ 9525 h 1219200"/>
              <a:gd name="connsiteX12" fmla="*/ 0 w 1955006"/>
              <a:gd name="connsiteY12" fmla="*/ 26194 h 1219200"/>
              <a:gd name="connsiteX13" fmla="*/ 7144 w 1955006"/>
              <a:gd name="connsiteY13" fmla="*/ 59531 h 1219200"/>
              <a:gd name="connsiteX14" fmla="*/ 14287 w 1955006"/>
              <a:gd name="connsiteY14" fmla="*/ 76200 h 1219200"/>
              <a:gd name="connsiteX15" fmla="*/ 52387 w 1955006"/>
              <a:gd name="connsiteY15" fmla="*/ 116681 h 1219200"/>
              <a:gd name="connsiteX16" fmla="*/ 157162 w 1955006"/>
              <a:gd name="connsiteY16" fmla="*/ 216694 h 1219200"/>
              <a:gd name="connsiteX17" fmla="*/ 319087 w 1955006"/>
              <a:gd name="connsiteY17" fmla="*/ 371475 h 1219200"/>
              <a:gd name="connsiteX18" fmla="*/ 471487 w 1955006"/>
              <a:gd name="connsiteY18" fmla="*/ 511969 h 1219200"/>
              <a:gd name="connsiteX19" fmla="*/ 578644 w 1955006"/>
              <a:gd name="connsiteY19" fmla="*/ 602456 h 1219200"/>
              <a:gd name="connsiteX20" fmla="*/ 711994 w 1955006"/>
              <a:gd name="connsiteY20" fmla="*/ 707231 h 1219200"/>
              <a:gd name="connsiteX21" fmla="*/ 845344 w 1955006"/>
              <a:gd name="connsiteY21" fmla="*/ 802481 h 1219200"/>
              <a:gd name="connsiteX22" fmla="*/ 957262 w 1955006"/>
              <a:gd name="connsiteY22" fmla="*/ 878681 h 1219200"/>
              <a:gd name="connsiteX23" fmla="*/ 1173956 w 1955006"/>
              <a:gd name="connsiteY23" fmla="*/ 1014412 h 1219200"/>
              <a:gd name="connsiteX24" fmla="*/ 1331119 w 1955006"/>
              <a:gd name="connsiteY24" fmla="*/ 1109662 h 1219200"/>
              <a:gd name="connsiteX25" fmla="*/ 1524000 w 1955006"/>
              <a:gd name="connsiteY25" fmla="*/ 1216819 h 1219200"/>
              <a:gd name="connsiteX26" fmla="*/ 1955006 w 1955006"/>
              <a:gd name="connsiteY26" fmla="*/ 1219200 h 1219200"/>
              <a:gd name="connsiteX27" fmla="*/ 1931194 w 1955006"/>
              <a:gd name="connsiteY27" fmla="*/ 1116806 h 1219200"/>
              <a:gd name="connsiteX28" fmla="*/ 1802606 w 1955006"/>
              <a:gd name="connsiteY28" fmla="*/ 1073944 h 1219200"/>
              <a:gd name="connsiteX29" fmla="*/ 1640681 w 1955006"/>
              <a:gd name="connsiteY29" fmla="*/ 1004887 h 1219200"/>
              <a:gd name="connsiteX30" fmla="*/ 1481137 w 1955006"/>
              <a:gd name="connsiteY30" fmla="*/ 931069 h 1219200"/>
              <a:gd name="connsiteX31" fmla="*/ 1266825 w 1955006"/>
              <a:gd name="connsiteY31" fmla="*/ 823912 h 1219200"/>
              <a:gd name="connsiteX32" fmla="*/ 1057275 w 1955006"/>
              <a:gd name="connsiteY32" fmla="*/ 704850 h 1219200"/>
              <a:gd name="connsiteX33" fmla="*/ 909637 w 1955006"/>
              <a:gd name="connsiteY33" fmla="*/ 616744 h 1219200"/>
              <a:gd name="connsiteX34" fmla="*/ 821531 w 1955006"/>
              <a:gd name="connsiteY34" fmla="*/ 559594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55006" h="1219200">
                <a:moveTo>
                  <a:pt x="821531" y="559594"/>
                </a:moveTo>
                <a:lnTo>
                  <a:pt x="709612" y="488156"/>
                </a:lnTo>
                <a:lnTo>
                  <a:pt x="621506" y="428625"/>
                </a:lnTo>
                <a:lnTo>
                  <a:pt x="526256" y="361950"/>
                </a:lnTo>
                <a:lnTo>
                  <a:pt x="400050" y="271462"/>
                </a:lnTo>
                <a:lnTo>
                  <a:pt x="300037" y="200025"/>
                </a:lnTo>
                <a:lnTo>
                  <a:pt x="157162" y="90487"/>
                </a:lnTo>
                <a:lnTo>
                  <a:pt x="73819" y="23812"/>
                </a:lnTo>
                <a:lnTo>
                  <a:pt x="52387" y="9525"/>
                </a:lnTo>
                <a:lnTo>
                  <a:pt x="26194" y="0"/>
                </a:lnTo>
                <a:lnTo>
                  <a:pt x="7144" y="0"/>
                </a:lnTo>
                <a:lnTo>
                  <a:pt x="2381" y="9525"/>
                </a:lnTo>
                <a:lnTo>
                  <a:pt x="0" y="26194"/>
                </a:lnTo>
                <a:lnTo>
                  <a:pt x="7144" y="59531"/>
                </a:lnTo>
                <a:lnTo>
                  <a:pt x="14287" y="76200"/>
                </a:lnTo>
                <a:lnTo>
                  <a:pt x="52387" y="116681"/>
                </a:lnTo>
                <a:lnTo>
                  <a:pt x="157162" y="216694"/>
                </a:lnTo>
                <a:lnTo>
                  <a:pt x="319087" y="371475"/>
                </a:lnTo>
                <a:lnTo>
                  <a:pt x="471487" y="511969"/>
                </a:lnTo>
                <a:lnTo>
                  <a:pt x="578644" y="602456"/>
                </a:lnTo>
                <a:lnTo>
                  <a:pt x="711994" y="707231"/>
                </a:lnTo>
                <a:lnTo>
                  <a:pt x="845344" y="802481"/>
                </a:lnTo>
                <a:lnTo>
                  <a:pt x="957262" y="878681"/>
                </a:lnTo>
                <a:lnTo>
                  <a:pt x="1173956" y="1014412"/>
                </a:lnTo>
                <a:lnTo>
                  <a:pt x="1331119" y="1109662"/>
                </a:lnTo>
                <a:lnTo>
                  <a:pt x="1524000" y="1216819"/>
                </a:lnTo>
                <a:lnTo>
                  <a:pt x="1955006" y="1219200"/>
                </a:lnTo>
                <a:lnTo>
                  <a:pt x="1931194" y="1116806"/>
                </a:lnTo>
                <a:lnTo>
                  <a:pt x="1802606" y="1073944"/>
                </a:lnTo>
                <a:lnTo>
                  <a:pt x="1640681" y="1004887"/>
                </a:lnTo>
                <a:lnTo>
                  <a:pt x="1481137" y="931069"/>
                </a:lnTo>
                <a:lnTo>
                  <a:pt x="1266825" y="823912"/>
                </a:lnTo>
                <a:lnTo>
                  <a:pt x="1057275" y="704850"/>
                </a:lnTo>
                <a:lnTo>
                  <a:pt x="909637" y="616744"/>
                </a:lnTo>
                <a:lnTo>
                  <a:pt x="821531" y="559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B5531CD-34DF-4EA7-BCE5-B1346D472D79}"/>
              </a:ext>
            </a:extLst>
          </p:cNvPr>
          <p:cNvSpPr/>
          <p:nvPr/>
        </p:nvSpPr>
        <p:spPr>
          <a:xfrm rot="16200000">
            <a:off x="4931571" y="3371057"/>
            <a:ext cx="736600" cy="728662"/>
          </a:xfrm>
          <a:custGeom>
            <a:avLst/>
            <a:gdLst>
              <a:gd name="connsiteX0" fmla="*/ 619125 w 735806"/>
              <a:gd name="connsiteY0" fmla="*/ 252413 h 728663"/>
              <a:gd name="connsiteX1" fmla="*/ 683419 w 735806"/>
              <a:gd name="connsiteY1" fmla="*/ 126207 h 728663"/>
              <a:gd name="connsiteX2" fmla="*/ 735806 w 735806"/>
              <a:gd name="connsiteY2" fmla="*/ 19050 h 728663"/>
              <a:gd name="connsiteX3" fmla="*/ 647700 w 735806"/>
              <a:gd name="connsiteY3" fmla="*/ 0 h 728663"/>
              <a:gd name="connsiteX4" fmla="*/ 597694 w 735806"/>
              <a:gd name="connsiteY4" fmla="*/ 73819 h 728663"/>
              <a:gd name="connsiteX5" fmla="*/ 547687 w 735806"/>
              <a:gd name="connsiteY5" fmla="*/ 133350 h 728663"/>
              <a:gd name="connsiteX6" fmla="*/ 492919 w 735806"/>
              <a:gd name="connsiteY6" fmla="*/ 190500 h 728663"/>
              <a:gd name="connsiteX7" fmla="*/ 457200 w 735806"/>
              <a:gd name="connsiteY7" fmla="*/ 233363 h 728663"/>
              <a:gd name="connsiteX8" fmla="*/ 383381 w 735806"/>
              <a:gd name="connsiteY8" fmla="*/ 304800 h 728663"/>
              <a:gd name="connsiteX9" fmla="*/ 278606 w 735806"/>
              <a:gd name="connsiteY9" fmla="*/ 390525 h 728663"/>
              <a:gd name="connsiteX10" fmla="*/ 180975 w 735806"/>
              <a:gd name="connsiteY10" fmla="*/ 459582 h 728663"/>
              <a:gd name="connsiteX11" fmla="*/ 100012 w 735806"/>
              <a:gd name="connsiteY11" fmla="*/ 519113 h 728663"/>
              <a:gd name="connsiteX12" fmla="*/ 33337 w 735806"/>
              <a:gd name="connsiteY12" fmla="*/ 576263 h 728663"/>
              <a:gd name="connsiteX13" fmla="*/ 7144 w 735806"/>
              <a:gd name="connsiteY13" fmla="*/ 602457 h 728663"/>
              <a:gd name="connsiteX14" fmla="*/ 0 w 735806"/>
              <a:gd name="connsiteY14" fmla="*/ 619125 h 728663"/>
              <a:gd name="connsiteX15" fmla="*/ 0 w 735806"/>
              <a:gd name="connsiteY15" fmla="*/ 642938 h 728663"/>
              <a:gd name="connsiteX16" fmla="*/ 7144 w 735806"/>
              <a:gd name="connsiteY16" fmla="*/ 673894 h 728663"/>
              <a:gd name="connsiteX17" fmla="*/ 19050 w 735806"/>
              <a:gd name="connsiteY17" fmla="*/ 690563 h 728663"/>
              <a:gd name="connsiteX18" fmla="*/ 40481 w 735806"/>
              <a:gd name="connsiteY18" fmla="*/ 709613 h 728663"/>
              <a:gd name="connsiteX19" fmla="*/ 61912 w 735806"/>
              <a:gd name="connsiteY19" fmla="*/ 723900 h 728663"/>
              <a:gd name="connsiteX20" fmla="*/ 80962 w 735806"/>
              <a:gd name="connsiteY20" fmla="*/ 728663 h 728663"/>
              <a:gd name="connsiteX21" fmla="*/ 121444 w 735806"/>
              <a:gd name="connsiteY21" fmla="*/ 728663 h 728663"/>
              <a:gd name="connsiteX22" fmla="*/ 185737 w 735806"/>
              <a:gd name="connsiteY22" fmla="*/ 721519 h 728663"/>
              <a:gd name="connsiteX23" fmla="*/ 242887 w 735806"/>
              <a:gd name="connsiteY23" fmla="*/ 711994 h 728663"/>
              <a:gd name="connsiteX24" fmla="*/ 280987 w 735806"/>
              <a:gd name="connsiteY24" fmla="*/ 702469 h 728663"/>
              <a:gd name="connsiteX25" fmla="*/ 323850 w 735806"/>
              <a:gd name="connsiteY25" fmla="*/ 683419 h 728663"/>
              <a:gd name="connsiteX26" fmla="*/ 359569 w 735806"/>
              <a:gd name="connsiteY26" fmla="*/ 661988 h 728663"/>
              <a:gd name="connsiteX27" fmla="*/ 395287 w 735806"/>
              <a:gd name="connsiteY27" fmla="*/ 626269 h 728663"/>
              <a:gd name="connsiteX28" fmla="*/ 459581 w 735806"/>
              <a:gd name="connsiteY28" fmla="*/ 535782 h 728663"/>
              <a:gd name="connsiteX29" fmla="*/ 547687 w 735806"/>
              <a:gd name="connsiteY29" fmla="*/ 383382 h 728663"/>
              <a:gd name="connsiteX30" fmla="*/ 619125 w 735806"/>
              <a:gd name="connsiteY30" fmla="*/ 252413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35806" h="728663">
                <a:moveTo>
                  <a:pt x="619125" y="252413"/>
                </a:moveTo>
                <a:lnTo>
                  <a:pt x="683419" y="126207"/>
                </a:lnTo>
                <a:lnTo>
                  <a:pt x="735806" y="19050"/>
                </a:lnTo>
                <a:lnTo>
                  <a:pt x="647700" y="0"/>
                </a:lnTo>
                <a:lnTo>
                  <a:pt x="597694" y="73819"/>
                </a:lnTo>
                <a:lnTo>
                  <a:pt x="547687" y="133350"/>
                </a:lnTo>
                <a:lnTo>
                  <a:pt x="492919" y="190500"/>
                </a:lnTo>
                <a:lnTo>
                  <a:pt x="457200" y="233363"/>
                </a:lnTo>
                <a:lnTo>
                  <a:pt x="383381" y="304800"/>
                </a:lnTo>
                <a:lnTo>
                  <a:pt x="278606" y="390525"/>
                </a:lnTo>
                <a:lnTo>
                  <a:pt x="180975" y="459582"/>
                </a:lnTo>
                <a:lnTo>
                  <a:pt x="100012" y="519113"/>
                </a:lnTo>
                <a:lnTo>
                  <a:pt x="33337" y="576263"/>
                </a:lnTo>
                <a:lnTo>
                  <a:pt x="7144" y="602457"/>
                </a:lnTo>
                <a:lnTo>
                  <a:pt x="0" y="619125"/>
                </a:lnTo>
                <a:lnTo>
                  <a:pt x="0" y="642938"/>
                </a:lnTo>
                <a:lnTo>
                  <a:pt x="7144" y="673894"/>
                </a:lnTo>
                <a:lnTo>
                  <a:pt x="19050" y="690563"/>
                </a:lnTo>
                <a:lnTo>
                  <a:pt x="40481" y="709613"/>
                </a:lnTo>
                <a:lnTo>
                  <a:pt x="61912" y="723900"/>
                </a:lnTo>
                <a:lnTo>
                  <a:pt x="80962" y="728663"/>
                </a:lnTo>
                <a:lnTo>
                  <a:pt x="121444" y="728663"/>
                </a:lnTo>
                <a:lnTo>
                  <a:pt x="185737" y="721519"/>
                </a:lnTo>
                <a:lnTo>
                  <a:pt x="242887" y="711994"/>
                </a:lnTo>
                <a:lnTo>
                  <a:pt x="280987" y="702469"/>
                </a:lnTo>
                <a:lnTo>
                  <a:pt x="323850" y="683419"/>
                </a:lnTo>
                <a:lnTo>
                  <a:pt x="359569" y="661988"/>
                </a:lnTo>
                <a:lnTo>
                  <a:pt x="395287" y="626269"/>
                </a:lnTo>
                <a:lnTo>
                  <a:pt x="459581" y="535782"/>
                </a:lnTo>
                <a:lnTo>
                  <a:pt x="547687" y="383382"/>
                </a:lnTo>
                <a:lnTo>
                  <a:pt x="619125" y="2524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A2F47554-0873-4417-B901-A39A9D19AF04}"/>
              </a:ext>
            </a:extLst>
          </p:cNvPr>
          <p:cNvSpPr/>
          <p:nvPr/>
        </p:nvSpPr>
        <p:spPr>
          <a:xfrm>
            <a:off x="5986465" y="1731963"/>
            <a:ext cx="2012950" cy="1344612"/>
          </a:xfrm>
          <a:custGeom>
            <a:avLst/>
            <a:gdLst>
              <a:gd name="connsiteX0" fmla="*/ 788193 w 2012156"/>
              <a:gd name="connsiteY0" fmla="*/ 340519 h 1345406"/>
              <a:gd name="connsiteX1" fmla="*/ 581025 w 2012156"/>
              <a:gd name="connsiteY1" fmla="*/ 364331 h 1345406"/>
              <a:gd name="connsiteX2" fmla="*/ 328612 w 2012156"/>
              <a:gd name="connsiteY2" fmla="*/ 395287 h 1345406"/>
              <a:gd name="connsiteX3" fmla="*/ 26193 w 2012156"/>
              <a:gd name="connsiteY3" fmla="*/ 433387 h 1345406"/>
              <a:gd name="connsiteX4" fmla="*/ 0 w 2012156"/>
              <a:gd name="connsiteY4" fmla="*/ 300037 h 1345406"/>
              <a:gd name="connsiteX5" fmla="*/ 209550 w 2012156"/>
              <a:gd name="connsiteY5" fmla="*/ 278606 h 1345406"/>
              <a:gd name="connsiteX6" fmla="*/ 483393 w 2012156"/>
              <a:gd name="connsiteY6" fmla="*/ 242887 h 1345406"/>
              <a:gd name="connsiteX7" fmla="*/ 873918 w 2012156"/>
              <a:gd name="connsiteY7" fmla="*/ 188119 h 1345406"/>
              <a:gd name="connsiteX8" fmla="*/ 1221581 w 2012156"/>
              <a:gd name="connsiteY8" fmla="*/ 135731 h 1345406"/>
              <a:gd name="connsiteX9" fmla="*/ 1504950 w 2012156"/>
              <a:gd name="connsiteY9" fmla="*/ 95250 h 1345406"/>
              <a:gd name="connsiteX10" fmla="*/ 1531143 w 2012156"/>
              <a:gd name="connsiteY10" fmla="*/ 88106 h 1345406"/>
              <a:gd name="connsiteX11" fmla="*/ 1545431 w 2012156"/>
              <a:gd name="connsiteY11" fmla="*/ 73819 h 1345406"/>
              <a:gd name="connsiteX12" fmla="*/ 1569243 w 2012156"/>
              <a:gd name="connsiteY12" fmla="*/ 52387 h 1345406"/>
              <a:gd name="connsiteX13" fmla="*/ 1595437 w 2012156"/>
              <a:gd name="connsiteY13" fmla="*/ 30956 h 1345406"/>
              <a:gd name="connsiteX14" fmla="*/ 1626393 w 2012156"/>
              <a:gd name="connsiteY14" fmla="*/ 11906 h 1345406"/>
              <a:gd name="connsiteX15" fmla="*/ 1654968 w 2012156"/>
              <a:gd name="connsiteY15" fmla="*/ 0 h 1345406"/>
              <a:gd name="connsiteX16" fmla="*/ 1671637 w 2012156"/>
              <a:gd name="connsiteY16" fmla="*/ 0 h 1345406"/>
              <a:gd name="connsiteX17" fmla="*/ 1688306 w 2012156"/>
              <a:gd name="connsiteY17" fmla="*/ 2381 h 1345406"/>
              <a:gd name="connsiteX18" fmla="*/ 1714500 w 2012156"/>
              <a:gd name="connsiteY18" fmla="*/ 23812 h 1345406"/>
              <a:gd name="connsiteX19" fmla="*/ 1766887 w 2012156"/>
              <a:gd name="connsiteY19" fmla="*/ 69056 h 1345406"/>
              <a:gd name="connsiteX20" fmla="*/ 1826418 w 2012156"/>
              <a:gd name="connsiteY20" fmla="*/ 119062 h 1345406"/>
              <a:gd name="connsiteX21" fmla="*/ 1895475 w 2012156"/>
              <a:gd name="connsiteY21" fmla="*/ 176212 h 1345406"/>
              <a:gd name="connsiteX22" fmla="*/ 1952625 w 2012156"/>
              <a:gd name="connsiteY22" fmla="*/ 219075 h 1345406"/>
              <a:gd name="connsiteX23" fmla="*/ 1971675 w 2012156"/>
              <a:gd name="connsiteY23" fmla="*/ 238125 h 1345406"/>
              <a:gd name="connsiteX24" fmla="*/ 1995487 w 2012156"/>
              <a:gd name="connsiteY24" fmla="*/ 266700 h 1345406"/>
              <a:gd name="connsiteX25" fmla="*/ 2005012 w 2012156"/>
              <a:gd name="connsiteY25" fmla="*/ 288131 h 1345406"/>
              <a:gd name="connsiteX26" fmla="*/ 2012156 w 2012156"/>
              <a:gd name="connsiteY26" fmla="*/ 314325 h 1345406"/>
              <a:gd name="connsiteX27" fmla="*/ 2007393 w 2012156"/>
              <a:gd name="connsiteY27" fmla="*/ 338137 h 1345406"/>
              <a:gd name="connsiteX28" fmla="*/ 1995487 w 2012156"/>
              <a:gd name="connsiteY28" fmla="*/ 361950 h 1345406"/>
              <a:gd name="connsiteX29" fmla="*/ 1971675 w 2012156"/>
              <a:gd name="connsiteY29" fmla="*/ 383381 h 1345406"/>
              <a:gd name="connsiteX30" fmla="*/ 1952625 w 2012156"/>
              <a:gd name="connsiteY30" fmla="*/ 395287 h 1345406"/>
              <a:gd name="connsiteX31" fmla="*/ 1931193 w 2012156"/>
              <a:gd name="connsiteY31" fmla="*/ 416719 h 1345406"/>
              <a:gd name="connsiteX32" fmla="*/ 1912143 w 2012156"/>
              <a:gd name="connsiteY32" fmla="*/ 445294 h 1345406"/>
              <a:gd name="connsiteX33" fmla="*/ 1893093 w 2012156"/>
              <a:gd name="connsiteY33" fmla="*/ 526256 h 1345406"/>
              <a:gd name="connsiteX34" fmla="*/ 1828800 w 2012156"/>
              <a:gd name="connsiteY34" fmla="*/ 785812 h 1345406"/>
              <a:gd name="connsiteX35" fmla="*/ 1757362 w 2012156"/>
              <a:gd name="connsiteY35" fmla="*/ 1073944 h 1345406"/>
              <a:gd name="connsiteX36" fmla="*/ 1707356 w 2012156"/>
              <a:gd name="connsiteY36" fmla="*/ 1276350 h 1345406"/>
              <a:gd name="connsiteX37" fmla="*/ 1685925 w 2012156"/>
              <a:gd name="connsiteY37" fmla="*/ 1309687 h 1345406"/>
              <a:gd name="connsiteX38" fmla="*/ 1662112 w 2012156"/>
              <a:gd name="connsiteY38" fmla="*/ 1328737 h 1345406"/>
              <a:gd name="connsiteX39" fmla="*/ 1628775 w 2012156"/>
              <a:gd name="connsiteY39" fmla="*/ 1343025 h 1345406"/>
              <a:gd name="connsiteX40" fmla="*/ 1588293 w 2012156"/>
              <a:gd name="connsiteY40" fmla="*/ 1345406 h 1345406"/>
              <a:gd name="connsiteX41" fmla="*/ 1552575 w 2012156"/>
              <a:gd name="connsiteY41" fmla="*/ 1340644 h 1345406"/>
              <a:gd name="connsiteX42" fmla="*/ 1502568 w 2012156"/>
              <a:gd name="connsiteY42" fmla="*/ 1073944 h 1345406"/>
              <a:gd name="connsiteX43" fmla="*/ 1524000 w 2012156"/>
              <a:gd name="connsiteY43" fmla="*/ 947737 h 1345406"/>
              <a:gd name="connsiteX44" fmla="*/ 1564481 w 2012156"/>
              <a:gd name="connsiteY44" fmla="*/ 731044 h 1345406"/>
              <a:gd name="connsiteX45" fmla="*/ 1602581 w 2012156"/>
              <a:gd name="connsiteY45" fmla="*/ 521494 h 1345406"/>
              <a:gd name="connsiteX46" fmla="*/ 1614487 w 2012156"/>
              <a:gd name="connsiteY46" fmla="*/ 461962 h 1345406"/>
              <a:gd name="connsiteX47" fmla="*/ 1616868 w 2012156"/>
              <a:gd name="connsiteY47" fmla="*/ 397669 h 1345406"/>
              <a:gd name="connsiteX48" fmla="*/ 1616868 w 2012156"/>
              <a:gd name="connsiteY48" fmla="*/ 340519 h 1345406"/>
              <a:gd name="connsiteX49" fmla="*/ 1604962 w 2012156"/>
              <a:gd name="connsiteY49" fmla="*/ 311944 h 1345406"/>
              <a:gd name="connsiteX50" fmla="*/ 1590675 w 2012156"/>
              <a:gd name="connsiteY50" fmla="*/ 297656 h 1345406"/>
              <a:gd name="connsiteX51" fmla="*/ 1557337 w 2012156"/>
              <a:gd name="connsiteY51" fmla="*/ 278606 h 1345406"/>
              <a:gd name="connsiteX52" fmla="*/ 1533525 w 2012156"/>
              <a:gd name="connsiteY52" fmla="*/ 273844 h 1345406"/>
              <a:gd name="connsiteX53" fmla="*/ 1478756 w 2012156"/>
              <a:gd name="connsiteY53" fmla="*/ 276225 h 1345406"/>
              <a:gd name="connsiteX54" fmla="*/ 1281112 w 2012156"/>
              <a:gd name="connsiteY54" fmla="*/ 292894 h 1345406"/>
              <a:gd name="connsiteX55" fmla="*/ 850106 w 2012156"/>
              <a:gd name="connsiteY55" fmla="*/ 333375 h 1345406"/>
              <a:gd name="connsiteX56" fmla="*/ 788193 w 2012156"/>
              <a:gd name="connsiteY56" fmla="*/ 340519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12156" h="1345406">
                <a:moveTo>
                  <a:pt x="788193" y="340519"/>
                </a:moveTo>
                <a:lnTo>
                  <a:pt x="581025" y="364331"/>
                </a:lnTo>
                <a:lnTo>
                  <a:pt x="328612" y="395287"/>
                </a:lnTo>
                <a:lnTo>
                  <a:pt x="26193" y="433387"/>
                </a:lnTo>
                <a:lnTo>
                  <a:pt x="0" y="300037"/>
                </a:lnTo>
                <a:lnTo>
                  <a:pt x="209550" y="278606"/>
                </a:lnTo>
                <a:lnTo>
                  <a:pt x="483393" y="242887"/>
                </a:lnTo>
                <a:lnTo>
                  <a:pt x="873918" y="188119"/>
                </a:lnTo>
                <a:lnTo>
                  <a:pt x="1221581" y="135731"/>
                </a:lnTo>
                <a:lnTo>
                  <a:pt x="1504950" y="95250"/>
                </a:lnTo>
                <a:lnTo>
                  <a:pt x="1531143" y="88106"/>
                </a:lnTo>
                <a:lnTo>
                  <a:pt x="1545431" y="73819"/>
                </a:lnTo>
                <a:lnTo>
                  <a:pt x="1569243" y="52387"/>
                </a:lnTo>
                <a:lnTo>
                  <a:pt x="1595437" y="30956"/>
                </a:lnTo>
                <a:lnTo>
                  <a:pt x="1626393" y="11906"/>
                </a:lnTo>
                <a:lnTo>
                  <a:pt x="1654968" y="0"/>
                </a:lnTo>
                <a:lnTo>
                  <a:pt x="1671637" y="0"/>
                </a:lnTo>
                <a:lnTo>
                  <a:pt x="1688306" y="2381"/>
                </a:lnTo>
                <a:lnTo>
                  <a:pt x="1714500" y="23812"/>
                </a:lnTo>
                <a:lnTo>
                  <a:pt x="1766887" y="69056"/>
                </a:lnTo>
                <a:lnTo>
                  <a:pt x="1826418" y="119062"/>
                </a:lnTo>
                <a:lnTo>
                  <a:pt x="1895475" y="176212"/>
                </a:lnTo>
                <a:lnTo>
                  <a:pt x="1952625" y="219075"/>
                </a:lnTo>
                <a:lnTo>
                  <a:pt x="1971675" y="238125"/>
                </a:lnTo>
                <a:lnTo>
                  <a:pt x="1995487" y="266700"/>
                </a:lnTo>
                <a:lnTo>
                  <a:pt x="2005012" y="288131"/>
                </a:lnTo>
                <a:lnTo>
                  <a:pt x="2012156" y="314325"/>
                </a:lnTo>
                <a:lnTo>
                  <a:pt x="2007393" y="338137"/>
                </a:lnTo>
                <a:lnTo>
                  <a:pt x="1995487" y="361950"/>
                </a:lnTo>
                <a:lnTo>
                  <a:pt x="1971675" y="383381"/>
                </a:lnTo>
                <a:lnTo>
                  <a:pt x="1952625" y="395287"/>
                </a:lnTo>
                <a:lnTo>
                  <a:pt x="1931193" y="416719"/>
                </a:lnTo>
                <a:lnTo>
                  <a:pt x="1912143" y="445294"/>
                </a:lnTo>
                <a:lnTo>
                  <a:pt x="1893093" y="526256"/>
                </a:lnTo>
                <a:lnTo>
                  <a:pt x="1828800" y="785812"/>
                </a:lnTo>
                <a:lnTo>
                  <a:pt x="1757362" y="1073944"/>
                </a:lnTo>
                <a:lnTo>
                  <a:pt x="1707356" y="1276350"/>
                </a:lnTo>
                <a:lnTo>
                  <a:pt x="1685925" y="1309687"/>
                </a:lnTo>
                <a:lnTo>
                  <a:pt x="1662112" y="1328737"/>
                </a:lnTo>
                <a:lnTo>
                  <a:pt x="1628775" y="1343025"/>
                </a:lnTo>
                <a:lnTo>
                  <a:pt x="1588293" y="1345406"/>
                </a:lnTo>
                <a:lnTo>
                  <a:pt x="1552575" y="1340644"/>
                </a:lnTo>
                <a:lnTo>
                  <a:pt x="1502568" y="1073944"/>
                </a:lnTo>
                <a:lnTo>
                  <a:pt x="1524000" y="947737"/>
                </a:lnTo>
                <a:lnTo>
                  <a:pt x="1564481" y="731044"/>
                </a:lnTo>
                <a:lnTo>
                  <a:pt x="1602581" y="521494"/>
                </a:lnTo>
                <a:lnTo>
                  <a:pt x="1614487" y="461962"/>
                </a:lnTo>
                <a:cubicBezTo>
                  <a:pt x="1615281" y="440531"/>
                  <a:pt x="1616074" y="419100"/>
                  <a:pt x="1616868" y="397669"/>
                </a:cubicBezTo>
                <a:lnTo>
                  <a:pt x="1616868" y="340519"/>
                </a:lnTo>
                <a:lnTo>
                  <a:pt x="1604962" y="311944"/>
                </a:lnTo>
                <a:lnTo>
                  <a:pt x="1590675" y="297656"/>
                </a:lnTo>
                <a:lnTo>
                  <a:pt x="1557337" y="278606"/>
                </a:lnTo>
                <a:lnTo>
                  <a:pt x="1533525" y="273844"/>
                </a:lnTo>
                <a:lnTo>
                  <a:pt x="1478756" y="276225"/>
                </a:lnTo>
                <a:lnTo>
                  <a:pt x="1281112" y="292894"/>
                </a:lnTo>
                <a:lnTo>
                  <a:pt x="850106" y="333375"/>
                </a:lnTo>
                <a:lnTo>
                  <a:pt x="788193" y="3405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8421C2A-1AFF-40A5-90DB-BE2FDAB98357}"/>
              </a:ext>
            </a:extLst>
          </p:cNvPr>
          <p:cNvSpPr/>
          <p:nvPr/>
        </p:nvSpPr>
        <p:spPr>
          <a:xfrm>
            <a:off x="6127752" y="2779714"/>
            <a:ext cx="1462088" cy="301625"/>
          </a:xfrm>
          <a:custGeom>
            <a:avLst/>
            <a:gdLst>
              <a:gd name="connsiteX0" fmla="*/ 623888 w 1462088"/>
              <a:gd name="connsiteY0" fmla="*/ 57150 h 302419"/>
              <a:gd name="connsiteX1" fmla="*/ 952500 w 1462088"/>
              <a:gd name="connsiteY1" fmla="*/ 28575 h 302419"/>
              <a:gd name="connsiteX2" fmla="*/ 1173957 w 1462088"/>
              <a:gd name="connsiteY2" fmla="*/ 11906 h 302419"/>
              <a:gd name="connsiteX3" fmla="*/ 1447800 w 1462088"/>
              <a:gd name="connsiteY3" fmla="*/ 0 h 302419"/>
              <a:gd name="connsiteX4" fmla="*/ 1462088 w 1462088"/>
              <a:gd name="connsiteY4" fmla="*/ 295275 h 302419"/>
              <a:gd name="connsiteX5" fmla="*/ 1421607 w 1462088"/>
              <a:gd name="connsiteY5" fmla="*/ 292894 h 302419"/>
              <a:gd name="connsiteX6" fmla="*/ 1412082 w 1462088"/>
              <a:gd name="connsiteY6" fmla="*/ 292894 h 302419"/>
              <a:gd name="connsiteX7" fmla="*/ 1400175 w 1462088"/>
              <a:gd name="connsiteY7" fmla="*/ 285750 h 302419"/>
              <a:gd name="connsiteX8" fmla="*/ 1366838 w 1462088"/>
              <a:gd name="connsiteY8" fmla="*/ 261937 h 302419"/>
              <a:gd name="connsiteX9" fmla="*/ 1319213 w 1462088"/>
              <a:gd name="connsiteY9" fmla="*/ 226219 h 302419"/>
              <a:gd name="connsiteX10" fmla="*/ 1262063 w 1462088"/>
              <a:gd name="connsiteY10" fmla="*/ 188119 h 302419"/>
              <a:gd name="connsiteX11" fmla="*/ 1216819 w 1462088"/>
              <a:gd name="connsiteY11" fmla="*/ 161925 h 302419"/>
              <a:gd name="connsiteX12" fmla="*/ 1138238 w 1462088"/>
              <a:gd name="connsiteY12" fmla="*/ 169069 h 302419"/>
              <a:gd name="connsiteX13" fmla="*/ 869157 w 1462088"/>
              <a:gd name="connsiteY13" fmla="*/ 202406 h 302419"/>
              <a:gd name="connsiteX14" fmla="*/ 633413 w 1462088"/>
              <a:gd name="connsiteY14" fmla="*/ 230981 h 302419"/>
              <a:gd name="connsiteX15" fmla="*/ 354807 w 1462088"/>
              <a:gd name="connsiteY15" fmla="*/ 264319 h 302419"/>
              <a:gd name="connsiteX16" fmla="*/ 185738 w 1462088"/>
              <a:gd name="connsiteY16" fmla="*/ 285750 h 302419"/>
              <a:gd name="connsiteX17" fmla="*/ 47625 w 1462088"/>
              <a:gd name="connsiteY17" fmla="*/ 302419 h 302419"/>
              <a:gd name="connsiteX18" fmla="*/ 0 w 1462088"/>
              <a:gd name="connsiteY18" fmla="*/ 88106 h 302419"/>
              <a:gd name="connsiteX19" fmla="*/ 102394 w 1462088"/>
              <a:gd name="connsiteY19" fmla="*/ 92869 h 302419"/>
              <a:gd name="connsiteX20" fmla="*/ 316707 w 1462088"/>
              <a:gd name="connsiteY20" fmla="*/ 92869 h 302419"/>
              <a:gd name="connsiteX21" fmla="*/ 459582 w 1462088"/>
              <a:gd name="connsiteY21" fmla="*/ 76200 h 302419"/>
              <a:gd name="connsiteX22" fmla="*/ 623888 w 1462088"/>
              <a:gd name="connsiteY22" fmla="*/ 57150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62088" h="302419">
                <a:moveTo>
                  <a:pt x="623888" y="57150"/>
                </a:moveTo>
                <a:lnTo>
                  <a:pt x="952500" y="28575"/>
                </a:lnTo>
                <a:lnTo>
                  <a:pt x="1173957" y="11906"/>
                </a:lnTo>
                <a:lnTo>
                  <a:pt x="1447800" y="0"/>
                </a:lnTo>
                <a:lnTo>
                  <a:pt x="1462088" y="295275"/>
                </a:lnTo>
                <a:lnTo>
                  <a:pt x="1421607" y="292894"/>
                </a:lnTo>
                <a:lnTo>
                  <a:pt x="1412082" y="292894"/>
                </a:lnTo>
                <a:lnTo>
                  <a:pt x="1400175" y="285750"/>
                </a:lnTo>
                <a:lnTo>
                  <a:pt x="1366838" y="261937"/>
                </a:lnTo>
                <a:lnTo>
                  <a:pt x="1319213" y="226219"/>
                </a:lnTo>
                <a:lnTo>
                  <a:pt x="1262063" y="188119"/>
                </a:lnTo>
                <a:lnTo>
                  <a:pt x="1216819" y="161925"/>
                </a:lnTo>
                <a:lnTo>
                  <a:pt x="1138238" y="169069"/>
                </a:lnTo>
                <a:lnTo>
                  <a:pt x="869157" y="202406"/>
                </a:lnTo>
                <a:lnTo>
                  <a:pt x="633413" y="230981"/>
                </a:lnTo>
                <a:lnTo>
                  <a:pt x="354807" y="264319"/>
                </a:lnTo>
                <a:lnTo>
                  <a:pt x="185738" y="285750"/>
                </a:lnTo>
                <a:lnTo>
                  <a:pt x="47625" y="302419"/>
                </a:lnTo>
                <a:lnTo>
                  <a:pt x="0" y="88106"/>
                </a:lnTo>
                <a:lnTo>
                  <a:pt x="102394" y="92869"/>
                </a:lnTo>
                <a:lnTo>
                  <a:pt x="316707" y="92869"/>
                </a:lnTo>
                <a:lnTo>
                  <a:pt x="459582" y="76200"/>
                </a:lnTo>
                <a:lnTo>
                  <a:pt x="623888" y="571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C895F911-3DBE-41E0-9B18-3D36C8749C93}"/>
              </a:ext>
            </a:extLst>
          </p:cNvPr>
          <p:cNvSpPr/>
          <p:nvPr/>
        </p:nvSpPr>
        <p:spPr>
          <a:xfrm rot="16200000">
            <a:off x="5959477" y="4367213"/>
            <a:ext cx="1681162" cy="500063"/>
          </a:xfrm>
          <a:custGeom>
            <a:avLst/>
            <a:gdLst>
              <a:gd name="connsiteX0" fmla="*/ 381000 w 1681162"/>
              <a:gd name="connsiteY0" fmla="*/ 254794 h 500062"/>
              <a:gd name="connsiteX1" fmla="*/ 1123950 w 1681162"/>
              <a:gd name="connsiteY1" fmla="*/ 254794 h 500062"/>
              <a:gd name="connsiteX2" fmla="*/ 1312068 w 1681162"/>
              <a:gd name="connsiteY2" fmla="*/ 250031 h 500062"/>
              <a:gd name="connsiteX3" fmla="*/ 1416843 w 1681162"/>
              <a:gd name="connsiteY3" fmla="*/ 245269 h 500062"/>
              <a:gd name="connsiteX4" fmla="*/ 1469231 w 1681162"/>
              <a:gd name="connsiteY4" fmla="*/ 238125 h 500062"/>
              <a:gd name="connsiteX5" fmla="*/ 1502568 w 1681162"/>
              <a:gd name="connsiteY5" fmla="*/ 226219 h 500062"/>
              <a:gd name="connsiteX6" fmla="*/ 1526381 w 1681162"/>
              <a:gd name="connsiteY6" fmla="*/ 207169 h 500062"/>
              <a:gd name="connsiteX7" fmla="*/ 1545431 w 1681162"/>
              <a:gd name="connsiteY7" fmla="*/ 188119 h 500062"/>
              <a:gd name="connsiteX8" fmla="*/ 1562100 w 1681162"/>
              <a:gd name="connsiteY8" fmla="*/ 159544 h 500062"/>
              <a:gd name="connsiteX9" fmla="*/ 1576387 w 1681162"/>
              <a:gd name="connsiteY9" fmla="*/ 123825 h 500062"/>
              <a:gd name="connsiteX10" fmla="*/ 1595437 w 1681162"/>
              <a:gd name="connsiteY10" fmla="*/ 26194 h 500062"/>
              <a:gd name="connsiteX11" fmla="*/ 1597818 w 1681162"/>
              <a:gd name="connsiteY11" fmla="*/ 0 h 500062"/>
              <a:gd name="connsiteX12" fmla="*/ 1681162 w 1681162"/>
              <a:gd name="connsiteY12" fmla="*/ 442912 h 500062"/>
              <a:gd name="connsiteX13" fmla="*/ 1583531 w 1681162"/>
              <a:gd name="connsiteY13" fmla="*/ 476250 h 500062"/>
              <a:gd name="connsiteX14" fmla="*/ 1497806 w 1681162"/>
              <a:gd name="connsiteY14" fmla="*/ 500062 h 500062"/>
              <a:gd name="connsiteX15" fmla="*/ 1476375 w 1681162"/>
              <a:gd name="connsiteY15" fmla="*/ 500062 h 500062"/>
              <a:gd name="connsiteX16" fmla="*/ 1414462 w 1681162"/>
              <a:gd name="connsiteY16" fmla="*/ 495300 h 500062"/>
              <a:gd name="connsiteX17" fmla="*/ 1304925 w 1681162"/>
              <a:gd name="connsiteY17" fmla="*/ 485775 h 500062"/>
              <a:gd name="connsiteX18" fmla="*/ 1121568 w 1681162"/>
              <a:gd name="connsiteY18" fmla="*/ 478631 h 500062"/>
              <a:gd name="connsiteX19" fmla="*/ 950118 w 1681162"/>
              <a:gd name="connsiteY19" fmla="*/ 478631 h 500062"/>
              <a:gd name="connsiteX20" fmla="*/ 664368 w 1681162"/>
              <a:gd name="connsiteY20" fmla="*/ 478631 h 500062"/>
              <a:gd name="connsiteX21" fmla="*/ 200025 w 1681162"/>
              <a:gd name="connsiteY21" fmla="*/ 478631 h 500062"/>
              <a:gd name="connsiteX22" fmla="*/ 16668 w 1681162"/>
              <a:gd name="connsiteY22" fmla="*/ 478631 h 500062"/>
              <a:gd name="connsiteX23" fmla="*/ 0 w 1681162"/>
              <a:gd name="connsiteY23" fmla="*/ 254794 h 500062"/>
              <a:gd name="connsiteX24" fmla="*/ 381000 w 1681162"/>
              <a:gd name="connsiteY24" fmla="*/ 254794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81162" h="500062">
                <a:moveTo>
                  <a:pt x="381000" y="254794"/>
                </a:moveTo>
                <a:lnTo>
                  <a:pt x="1123950" y="254794"/>
                </a:lnTo>
                <a:lnTo>
                  <a:pt x="1312068" y="250031"/>
                </a:lnTo>
                <a:lnTo>
                  <a:pt x="1416843" y="245269"/>
                </a:lnTo>
                <a:lnTo>
                  <a:pt x="1469231" y="238125"/>
                </a:lnTo>
                <a:lnTo>
                  <a:pt x="1502568" y="226219"/>
                </a:lnTo>
                <a:lnTo>
                  <a:pt x="1526381" y="207169"/>
                </a:lnTo>
                <a:lnTo>
                  <a:pt x="1545431" y="188119"/>
                </a:lnTo>
                <a:lnTo>
                  <a:pt x="1562100" y="159544"/>
                </a:lnTo>
                <a:lnTo>
                  <a:pt x="1576387" y="123825"/>
                </a:lnTo>
                <a:lnTo>
                  <a:pt x="1595437" y="26194"/>
                </a:lnTo>
                <a:lnTo>
                  <a:pt x="1597818" y="0"/>
                </a:lnTo>
                <a:lnTo>
                  <a:pt x="1681162" y="442912"/>
                </a:lnTo>
                <a:lnTo>
                  <a:pt x="1583531" y="476250"/>
                </a:lnTo>
                <a:lnTo>
                  <a:pt x="1497806" y="500062"/>
                </a:lnTo>
                <a:lnTo>
                  <a:pt x="1476375" y="500062"/>
                </a:lnTo>
                <a:lnTo>
                  <a:pt x="1414462" y="495300"/>
                </a:lnTo>
                <a:lnTo>
                  <a:pt x="1304925" y="485775"/>
                </a:lnTo>
                <a:lnTo>
                  <a:pt x="1121568" y="478631"/>
                </a:lnTo>
                <a:lnTo>
                  <a:pt x="950118" y="478631"/>
                </a:lnTo>
                <a:lnTo>
                  <a:pt x="664368" y="478631"/>
                </a:lnTo>
                <a:lnTo>
                  <a:pt x="200025" y="478631"/>
                </a:lnTo>
                <a:lnTo>
                  <a:pt x="16668" y="478631"/>
                </a:lnTo>
                <a:lnTo>
                  <a:pt x="0" y="254794"/>
                </a:lnTo>
                <a:lnTo>
                  <a:pt x="381000" y="2547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0F10890-6D55-4159-B13F-74E20CFDB272}"/>
              </a:ext>
            </a:extLst>
          </p:cNvPr>
          <p:cNvSpPr/>
          <p:nvPr/>
        </p:nvSpPr>
        <p:spPr>
          <a:xfrm>
            <a:off x="5727702" y="4360863"/>
            <a:ext cx="2271713" cy="411162"/>
          </a:xfrm>
          <a:custGeom>
            <a:avLst/>
            <a:gdLst>
              <a:gd name="connsiteX0" fmla="*/ 709613 w 2271713"/>
              <a:gd name="connsiteY0" fmla="*/ 195262 h 411956"/>
              <a:gd name="connsiteX1" fmla="*/ 962025 w 2271713"/>
              <a:gd name="connsiteY1" fmla="*/ 159544 h 411956"/>
              <a:gd name="connsiteX2" fmla="*/ 1112044 w 2271713"/>
              <a:gd name="connsiteY2" fmla="*/ 138112 h 411956"/>
              <a:gd name="connsiteX3" fmla="*/ 1362075 w 2271713"/>
              <a:gd name="connsiteY3" fmla="*/ 114300 h 411956"/>
              <a:gd name="connsiteX4" fmla="*/ 1595438 w 2271713"/>
              <a:gd name="connsiteY4" fmla="*/ 88106 h 411956"/>
              <a:gd name="connsiteX5" fmla="*/ 1697832 w 2271713"/>
              <a:gd name="connsiteY5" fmla="*/ 73819 h 411956"/>
              <a:gd name="connsiteX6" fmla="*/ 1721644 w 2271713"/>
              <a:gd name="connsiteY6" fmla="*/ 61912 h 411956"/>
              <a:gd name="connsiteX7" fmla="*/ 1745457 w 2271713"/>
              <a:gd name="connsiteY7" fmla="*/ 47625 h 411956"/>
              <a:gd name="connsiteX8" fmla="*/ 1781175 w 2271713"/>
              <a:gd name="connsiteY8" fmla="*/ 28575 h 411956"/>
              <a:gd name="connsiteX9" fmla="*/ 1826419 w 2271713"/>
              <a:gd name="connsiteY9" fmla="*/ 9525 h 411956"/>
              <a:gd name="connsiteX10" fmla="*/ 1871663 w 2271713"/>
              <a:gd name="connsiteY10" fmla="*/ 0 h 411956"/>
              <a:gd name="connsiteX11" fmla="*/ 1914525 w 2271713"/>
              <a:gd name="connsiteY11" fmla="*/ 9525 h 411956"/>
              <a:gd name="connsiteX12" fmla="*/ 1997869 w 2271713"/>
              <a:gd name="connsiteY12" fmla="*/ 38100 h 411956"/>
              <a:gd name="connsiteX13" fmla="*/ 2105025 w 2271713"/>
              <a:gd name="connsiteY13" fmla="*/ 71437 h 411956"/>
              <a:gd name="connsiteX14" fmla="*/ 2207419 w 2271713"/>
              <a:gd name="connsiteY14" fmla="*/ 102394 h 411956"/>
              <a:gd name="connsiteX15" fmla="*/ 2228850 w 2271713"/>
              <a:gd name="connsiteY15" fmla="*/ 111919 h 411956"/>
              <a:gd name="connsiteX16" fmla="*/ 2252663 w 2271713"/>
              <a:gd name="connsiteY16" fmla="*/ 126206 h 411956"/>
              <a:gd name="connsiteX17" fmla="*/ 2264569 w 2271713"/>
              <a:gd name="connsiteY17" fmla="*/ 138112 h 411956"/>
              <a:gd name="connsiteX18" fmla="*/ 2271713 w 2271713"/>
              <a:gd name="connsiteY18" fmla="*/ 152400 h 411956"/>
              <a:gd name="connsiteX19" fmla="*/ 2271713 w 2271713"/>
              <a:gd name="connsiteY19" fmla="*/ 166687 h 411956"/>
              <a:gd name="connsiteX20" fmla="*/ 2259807 w 2271713"/>
              <a:gd name="connsiteY20" fmla="*/ 188119 h 411956"/>
              <a:gd name="connsiteX21" fmla="*/ 2233613 w 2271713"/>
              <a:gd name="connsiteY21" fmla="*/ 209550 h 411956"/>
              <a:gd name="connsiteX22" fmla="*/ 2195513 w 2271713"/>
              <a:gd name="connsiteY22" fmla="*/ 230981 h 411956"/>
              <a:gd name="connsiteX23" fmla="*/ 2152650 w 2271713"/>
              <a:gd name="connsiteY23" fmla="*/ 242887 h 411956"/>
              <a:gd name="connsiteX24" fmla="*/ 2071688 w 2271713"/>
              <a:gd name="connsiteY24" fmla="*/ 252412 h 411956"/>
              <a:gd name="connsiteX25" fmla="*/ 1974057 w 2271713"/>
              <a:gd name="connsiteY25" fmla="*/ 254794 h 411956"/>
              <a:gd name="connsiteX26" fmla="*/ 1893094 w 2271713"/>
              <a:gd name="connsiteY26" fmla="*/ 252412 h 411956"/>
              <a:gd name="connsiteX27" fmla="*/ 1790700 w 2271713"/>
              <a:gd name="connsiteY27" fmla="*/ 254794 h 411956"/>
              <a:gd name="connsiteX28" fmla="*/ 1633538 w 2271713"/>
              <a:gd name="connsiteY28" fmla="*/ 264319 h 411956"/>
              <a:gd name="connsiteX29" fmla="*/ 1462088 w 2271713"/>
              <a:gd name="connsiteY29" fmla="*/ 278606 h 411956"/>
              <a:gd name="connsiteX30" fmla="*/ 1314450 w 2271713"/>
              <a:gd name="connsiteY30" fmla="*/ 295275 h 411956"/>
              <a:gd name="connsiteX31" fmla="*/ 1273969 w 2271713"/>
              <a:gd name="connsiteY31" fmla="*/ 302419 h 411956"/>
              <a:gd name="connsiteX32" fmla="*/ 1047750 w 2271713"/>
              <a:gd name="connsiteY32" fmla="*/ 323850 h 411956"/>
              <a:gd name="connsiteX33" fmla="*/ 871538 w 2271713"/>
              <a:gd name="connsiteY33" fmla="*/ 347662 h 411956"/>
              <a:gd name="connsiteX34" fmla="*/ 685800 w 2271713"/>
              <a:gd name="connsiteY34" fmla="*/ 376237 h 411956"/>
              <a:gd name="connsiteX35" fmla="*/ 542925 w 2271713"/>
              <a:gd name="connsiteY35" fmla="*/ 400050 h 411956"/>
              <a:gd name="connsiteX36" fmla="*/ 485775 w 2271713"/>
              <a:gd name="connsiteY36" fmla="*/ 409575 h 411956"/>
              <a:gd name="connsiteX37" fmla="*/ 428625 w 2271713"/>
              <a:gd name="connsiteY37" fmla="*/ 411956 h 411956"/>
              <a:gd name="connsiteX38" fmla="*/ 364332 w 2271713"/>
              <a:gd name="connsiteY38" fmla="*/ 404812 h 411956"/>
              <a:gd name="connsiteX39" fmla="*/ 319088 w 2271713"/>
              <a:gd name="connsiteY39" fmla="*/ 400050 h 411956"/>
              <a:gd name="connsiteX40" fmla="*/ 266700 w 2271713"/>
              <a:gd name="connsiteY40" fmla="*/ 383381 h 411956"/>
              <a:gd name="connsiteX41" fmla="*/ 214313 w 2271713"/>
              <a:gd name="connsiteY41" fmla="*/ 361950 h 411956"/>
              <a:gd name="connsiteX42" fmla="*/ 152400 w 2271713"/>
              <a:gd name="connsiteY42" fmla="*/ 328612 h 411956"/>
              <a:gd name="connsiteX43" fmla="*/ 61913 w 2271713"/>
              <a:gd name="connsiteY43" fmla="*/ 259556 h 411956"/>
              <a:gd name="connsiteX44" fmla="*/ 14288 w 2271713"/>
              <a:gd name="connsiteY44" fmla="*/ 221456 h 411956"/>
              <a:gd name="connsiteX45" fmla="*/ 2382 w 2271713"/>
              <a:gd name="connsiteY45" fmla="*/ 204787 h 411956"/>
              <a:gd name="connsiteX46" fmla="*/ 0 w 2271713"/>
              <a:gd name="connsiteY46" fmla="*/ 188119 h 411956"/>
              <a:gd name="connsiteX47" fmla="*/ 0 w 2271713"/>
              <a:gd name="connsiteY47" fmla="*/ 161925 h 411956"/>
              <a:gd name="connsiteX48" fmla="*/ 9525 w 2271713"/>
              <a:gd name="connsiteY48" fmla="*/ 150019 h 411956"/>
              <a:gd name="connsiteX49" fmla="*/ 28575 w 2271713"/>
              <a:gd name="connsiteY49" fmla="*/ 147637 h 411956"/>
              <a:gd name="connsiteX50" fmla="*/ 64294 w 2271713"/>
              <a:gd name="connsiteY50" fmla="*/ 161925 h 411956"/>
              <a:gd name="connsiteX51" fmla="*/ 133350 w 2271713"/>
              <a:gd name="connsiteY51" fmla="*/ 185737 h 411956"/>
              <a:gd name="connsiteX52" fmla="*/ 204788 w 2271713"/>
              <a:gd name="connsiteY52" fmla="*/ 209550 h 411956"/>
              <a:gd name="connsiteX53" fmla="*/ 290513 w 2271713"/>
              <a:gd name="connsiteY53" fmla="*/ 226219 h 411956"/>
              <a:gd name="connsiteX54" fmla="*/ 373857 w 2271713"/>
              <a:gd name="connsiteY54" fmla="*/ 235744 h 411956"/>
              <a:gd name="connsiteX55" fmla="*/ 457200 w 2271713"/>
              <a:gd name="connsiteY55" fmla="*/ 230981 h 411956"/>
              <a:gd name="connsiteX56" fmla="*/ 554832 w 2271713"/>
              <a:gd name="connsiteY56" fmla="*/ 216694 h 411956"/>
              <a:gd name="connsiteX57" fmla="*/ 709613 w 2271713"/>
              <a:gd name="connsiteY57" fmla="*/ 195262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271713" h="411956">
                <a:moveTo>
                  <a:pt x="709613" y="195262"/>
                </a:moveTo>
                <a:lnTo>
                  <a:pt x="962025" y="159544"/>
                </a:lnTo>
                <a:lnTo>
                  <a:pt x="1112044" y="138112"/>
                </a:lnTo>
                <a:lnTo>
                  <a:pt x="1362075" y="114300"/>
                </a:lnTo>
                <a:lnTo>
                  <a:pt x="1595438" y="88106"/>
                </a:lnTo>
                <a:lnTo>
                  <a:pt x="1697832" y="73819"/>
                </a:lnTo>
                <a:lnTo>
                  <a:pt x="1721644" y="61912"/>
                </a:lnTo>
                <a:lnTo>
                  <a:pt x="1745457" y="47625"/>
                </a:lnTo>
                <a:lnTo>
                  <a:pt x="1781175" y="28575"/>
                </a:lnTo>
                <a:lnTo>
                  <a:pt x="1826419" y="9525"/>
                </a:lnTo>
                <a:lnTo>
                  <a:pt x="1871663" y="0"/>
                </a:lnTo>
                <a:lnTo>
                  <a:pt x="1914525" y="9525"/>
                </a:lnTo>
                <a:lnTo>
                  <a:pt x="1997869" y="38100"/>
                </a:lnTo>
                <a:lnTo>
                  <a:pt x="2105025" y="71437"/>
                </a:lnTo>
                <a:lnTo>
                  <a:pt x="2207419" y="102394"/>
                </a:lnTo>
                <a:lnTo>
                  <a:pt x="2228850" y="111919"/>
                </a:lnTo>
                <a:lnTo>
                  <a:pt x="2252663" y="126206"/>
                </a:lnTo>
                <a:lnTo>
                  <a:pt x="2264569" y="138112"/>
                </a:lnTo>
                <a:lnTo>
                  <a:pt x="2271713" y="152400"/>
                </a:lnTo>
                <a:lnTo>
                  <a:pt x="2271713" y="166687"/>
                </a:lnTo>
                <a:lnTo>
                  <a:pt x="2259807" y="188119"/>
                </a:lnTo>
                <a:lnTo>
                  <a:pt x="2233613" y="209550"/>
                </a:lnTo>
                <a:lnTo>
                  <a:pt x="2195513" y="230981"/>
                </a:lnTo>
                <a:lnTo>
                  <a:pt x="2152650" y="242887"/>
                </a:lnTo>
                <a:lnTo>
                  <a:pt x="2071688" y="252412"/>
                </a:lnTo>
                <a:lnTo>
                  <a:pt x="1974057" y="254794"/>
                </a:lnTo>
                <a:lnTo>
                  <a:pt x="1893094" y="252412"/>
                </a:lnTo>
                <a:lnTo>
                  <a:pt x="1790700" y="254794"/>
                </a:lnTo>
                <a:lnTo>
                  <a:pt x="1633538" y="264319"/>
                </a:lnTo>
                <a:lnTo>
                  <a:pt x="1462088" y="278606"/>
                </a:lnTo>
                <a:lnTo>
                  <a:pt x="1314450" y="295275"/>
                </a:lnTo>
                <a:lnTo>
                  <a:pt x="1273969" y="302419"/>
                </a:lnTo>
                <a:lnTo>
                  <a:pt x="1047750" y="323850"/>
                </a:lnTo>
                <a:lnTo>
                  <a:pt x="871538" y="347662"/>
                </a:lnTo>
                <a:lnTo>
                  <a:pt x="685800" y="376237"/>
                </a:lnTo>
                <a:lnTo>
                  <a:pt x="542925" y="400050"/>
                </a:lnTo>
                <a:lnTo>
                  <a:pt x="485775" y="409575"/>
                </a:lnTo>
                <a:lnTo>
                  <a:pt x="428625" y="411956"/>
                </a:lnTo>
                <a:lnTo>
                  <a:pt x="364332" y="404812"/>
                </a:lnTo>
                <a:lnTo>
                  <a:pt x="319088" y="400050"/>
                </a:lnTo>
                <a:lnTo>
                  <a:pt x="266700" y="383381"/>
                </a:lnTo>
                <a:lnTo>
                  <a:pt x="214313" y="361950"/>
                </a:lnTo>
                <a:lnTo>
                  <a:pt x="152400" y="328612"/>
                </a:lnTo>
                <a:lnTo>
                  <a:pt x="61913" y="259556"/>
                </a:lnTo>
                <a:lnTo>
                  <a:pt x="14288" y="221456"/>
                </a:lnTo>
                <a:lnTo>
                  <a:pt x="2382" y="204787"/>
                </a:lnTo>
                <a:lnTo>
                  <a:pt x="0" y="188119"/>
                </a:lnTo>
                <a:lnTo>
                  <a:pt x="0" y="161925"/>
                </a:lnTo>
                <a:lnTo>
                  <a:pt x="9525" y="150019"/>
                </a:lnTo>
                <a:lnTo>
                  <a:pt x="28575" y="147637"/>
                </a:lnTo>
                <a:lnTo>
                  <a:pt x="64294" y="161925"/>
                </a:lnTo>
                <a:lnTo>
                  <a:pt x="133350" y="185737"/>
                </a:lnTo>
                <a:lnTo>
                  <a:pt x="204788" y="209550"/>
                </a:lnTo>
                <a:lnTo>
                  <a:pt x="290513" y="226219"/>
                </a:lnTo>
                <a:lnTo>
                  <a:pt x="373857" y="235744"/>
                </a:lnTo>
                <a:lnTo>
                  <a:pt x="457200" y="230981"/>
                </a:lnTo>
                <a:lnTo>
                  <a:pt x="554832" y="216694"/>
                </a:lnTo>
                <a:lnTo>
                  <a:pt x="709613" y="1952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92A1B2A-0390-4489-8675-F9D4B6BA9E32}"/>
              </a:ext>
            </a:extLst>
          </p:cNvPr>
          <p:cNvSpPr/>
          <p:nvPr/>
        </p:nvSpPr>
        <p:spPr>
          <a:xfrm>
            <a:off x="5307013" y="5260975"/>
            <a:ext cx="2970212" cy="533400"/>
          </a:xfrm>
          <a:custGeom>
            <a:avLst/>
            <a:gdLst>
              <a:gd name="connsiteX0" fmla="*/ 1119774 w 2970578"/>
              <a:gd name="connsiteY0" fmla="*/ 185814 h 532993"/>
              <a:gd name="connsiteX1" fmla="*/ 1528075 w 2970578"/>
              <a:gd name="connsiteY1" fmla="*/ 129581 h 532993"/>
              <a:gd name="connsiteX2" fmla="*/ 1811686 w 2970578"/>
              <a:gd name="connsiteY2" fmla="*/ 105132 h 532993"/>
              <a:gd name="connsiteX3" fmla="*/ 2085517 w 2970578"/>
              <a:gd name="connsiteY3" fmla="*/ 85573 h 532993"/>
              <a:gd name="connsiteX4" fmla="*/ 2308005 w 2970578"/>
              <a:gd name="connsiteY4" fmla="*/ 68458 h 532993"/>
              <a:gd name="connsiteX5" fmla="*/ 2359348 w 2970578"/>
              <a:gd name="connsiteY5" fmla="*/ 56234 h 532993"/>
              <a:gd name="connsiteX6" fmla="*/ 2484039 w 2970578"/>
              <a:gd name="connsiteY6" fmla="*/ 26894 h 532993"/>
              <a:gd name="connsiteX7" fmla="*/ 2574501 w 2970578"/>
              <a:gd name="connsiteY7" fmla="*/ 2445 h 532993"/>
              <a:gd name="connsiteX8" fmla="*/ 2596505 w 2970578"/>
              <a:gd name="connsiteY8" fmla="*/ 0 h 532993"/>
              <a:gd name="connsiteX9" fmla="*/ 2645404 w 2970578"/>
              <a:gd name="connsiteY9" fmla="*/ 9780 h 532993"/>
              <a:gd name="connsiteX10" fmla="*/ 2723641 w 2970578"/>
              <a:gd name="connsiteY10" fmla="*/ 36674 h 532993"/>
              <a:gd name="connsiteX11" fmla="*/ 2782319 w 2970578"/>
              <a:gd name="connsiteY11" fmla="*/ 63568 h 532993"/>
              <a:gd name="connsiteX12" fmla="*/ 2843442 w 2970578"/>
              <a:gd name="connsiteY12" fmla="*/ 100242 h 532993"/>
              <a:gd name="connsiteX13" fmla="*/ 2889896 w 2970578"/>
              <a:gd name="connsiteY13" fmla="*/ 132026 h 532993"/>
              <a:gd name="connsiteX14" fmla="*/ 2924124 w 2970578"/>
              <a:gd name="connsiteY14" fmla="*/ 163810 h 532993"/>
              <a:gd name="connsiteX15" fmla="*/ 2951019 w 2970578"/>
              <a:gd name="connsiteY15" fmla="*/ 193149 h 532993"/>
              <a:gd name="connsiteX16" fmla="*/ 2970578 w 2970578"/>
              <a:gd name="connsiteY16" fmla="*/ 220043 h 532993"/>
              <a:gd name="connsiteX17" fmla="*/ 2970578 w 2970578"/>
              <a:gd name="connsiteY17" fmla="*/ 232268 h 532993"/>
              <a:gd name="connsiteX18" fmla="*/ 2955908 w 2970578"/>
              <a:gd name="connsiteY18" fmla="*/ 261607 h 532993"/>
              <a:gd name="connsiteX19" fmla="*/ 2941239 w 2970578"/>
              <a:gd name="connsiteY19" fmla="*/ 281166 h 532993"/>
              <a:gd name="connsiteX20" fmla="*/ 2914345 w 2970578"/>
              <a:gd name="connsiteY20" fmla="*/ 300726 h 532993"/>
              <a:gd name="connsiteX21" fmla="*/ 2887451 w 2970578"/>
              <a:gd name="connsiteY21" fmla="*/ 310505 h 532993"/>
              <a:gd name="connsiteX22" fmla="*/ 2870336 w 2970578"/>
              <a:gd name="connsiteY22" fmla="*/ 312950 h 532993"/>
              <a:gd name="connsiteX23" fmla="*/ 2836107 w 2970578"/>
              <a:gd name="connsiteY23" fmla="*/ 310505 h 532993"/>
              <a:gd name="connsiteX24" fmla="*/ 2755425 w 2970578"/>
              <a:gd name="connsiteY24" fmla="*/ 300726 h 532993"/>
              <a:gd name="connsiteX25" fmla="*/ 2657628 w 2970578"/>
              <a:gd name="connsiteY25" fmla="*/ 295836 h 532993"/>
              <a:gd name="connsiteX26" fmla="*/ 2503598 w 2970578"/>
              <a:gd name="connsiteY26" fmla="*/ 286056 h 532993"/>
              <a:gd name="connsiteX27" fmla="*/ 2337344 w 2970578"/>
              <a:gd name="connsiteY27" fmla="*/ 278721 h 532993"/>
              <a:gd name="connsiteX28" fmla="*/ 2185759 w 2970578"/>
              <a:gd name="connsiteY28" fmla="*/ 271386 h 532993"/>
              <a:gd name="connsiteX29" fmla="*/ 2024394 w 2970578"/>
              <a:gd name="connsiteY29" fmla="*/ 266497 h 532993"/>
              <a:gd name="connsiteX30" fmla="*/ 1877699 w 2970578"/>
              <a:gd name="connsiteY30" fmla="*/ 271386 h 532993"/>
              <a:gd name="connsiteX31" fmla="*/ 1689440 w 2970578"/>
              <a:gd name="connsiteY31" fmla="*/ 283611 h 532993"/>
              <a:gd name="connsiteX32" fmla="*/ 1520741 w 2970578"/>
              <a:gd name="connsiteY32" fmla="*/ 298281 h 532993"/>
              <a:gd name="connsiteX33" fmla="*/ 1207791 w 2970578"/>
              <a:gd name="connsiteY33" fmla="*/ 337399 h 532993"/>
              <a:gd name="connsiteX34" fmla="*/ 1026867 w 2970578"/>
              <a:gd name="connsiteY34" fmla="*/ 369183 h 532993"/>
              <a:gd name="connsiteX35" fmla="*/ 794599 w 2970578"/>
              <a:gd name="connsiteY35" fmla="*/ 415637 h 532993"/>
              <a:gd name="connsiteX36" fmla="*/ 679688 w 2970578"/>
              <a:gd name="connsiteY36" fmla="*/ 444976 h 532993"/>
              <a:gd name="connsiteX37" fmla="*/ 525658 w 2970578"/>
              <a:gd name="connsiteY37" fmla="*/ 496319 h 532993"/>
              <a:gd name="connsiteX38" fmla="*/ 430306 w 2970578"/>
              <a:gd name="connsiteY38" fmla="*/ 532993 h 532993"/>
              <a:gd name="connsiteX39" fmla="*/ 388743 w 2970578"/>
              <a:gd name="connsiteY39" fmla="*/ 523213 h 532993"/>
              <a:gd name="connsiteX40" fmla="*/ 325175 w 2970578"/>
              <a:gd name="connsiteY40" fmla="*/ 501209 h 532993"/>
              <a:gd name="connsiteX41" fmla="*/ 268942 w 2970578"/>
              <a:gd name="connsiteY41" fmla="*/ 474315 h 532993"/>
              <a:gd name="connsiteX42" fmla="*/ 188259 w 2970578"/>
              <a:gd name="connsiteY42" fmla="*/ 422972 h 532993"/>
              <a:gd name="connsiteX43" fmla="*/ 129581 w 2970578"/>
              <a:gd name="connsiteY43" fmla="*/ 374073 h 532993"/>
              <a:gd name="connsiteX44" fmla="*/ 80683 w 2970578"/>
              <a:gd name="connsiteY44" fmla="*/ 330065 h 532993"/>
              <a:gd name="connsiteX45" fmla="*/ 34229 w 2970578"/>
              <a:gd name="connsiteY45" fmla="*/ 283611 h 532993"/>
              <a:gd name="connsiteX46" fmla="*/ 4890 w 2970578"/>
              <a:gd name="connsiteY46" fmla="*/ 242047 h 532993"/>
              <a:gd name="connsiteX47" fmla="*/ 0 w 2970578"/>
              <a:gd name="connsiteY47" fmla="*/ 217598 h 532993"/>
              <a:gd name="connsiteX48" fmla="*/ 9780 w 2970578"/>
              <a:gd name="connsiteY48" fmla="*/ 210263 h 532993"/>
              <a:gd name="connsiteX49" fmla="*/ 44009 w 2970578"/>
              <a:gd name="connsiteY49" fmla="*/ 215153 h 532993"/>
              <a:gd name="connsiteX50" fmla="*/ 92907 w 2970578"/>
              <a:gd name="connsiteY50" fmla="*/ 234713 h 532993"/>
              <a:gd name="connsiteX51" fmla="*/ 163810 w 2970578"/>
              <a:gd name="connsiteY51" fmla="*/ 251827 h 532993"/>
              <a:gd name="connsiteX52" fmla="*/ 244492 w 2970578"/>
              <a:gd name="connsiteY52" fmla="*/ 264052 h 532993"/>
              <a:gd name="connsiteX53" fmla="*/ 386298 w 2970578"/>
              <a:gd name="connsiteY53" fmla="*/ 268942 h 532993"/>
              <a:gd name="connsiteX54" fmla="*/ 535438 w 2970578"/>
              <a:gd name="connsiteY54" fmla="*/ 266497 h 532993"/>
              <a:gd name="connsiteX55" fmla="*/ 726142 w 2970578"/>
              <a:gd name="connsiteY55" fmla="*/ 239603 h 532993"/>
              <a:gd name="connsiteX56" fmla="*/ 1119774 w 2970578"/>
              <a:gd name="connsiteY56" fmla="*/ 185814 h 53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970578" h="532993">
                <a:moveTo>
                  <a:pt x="1119774" y="185814"/>
                </a:moveTo>
                <a:lnTo>
                  <a:pt x="1528075" y="129581"/>
                </a:lnTo>
                <a:lnTo>
                  <a:pt x="1811686" y="105132"/>
                </a:lnTo>
                <a:lnTo>
                  <a:pt x="2085517" y="85573"/>
                </a:lnTo>
                <a:lnTo>
                  <a:pt x="2308005" y="68458"/>
                </a:lnTo>
                <a:lnTo>
                  <a:pt x="2359348" y="56234"/>
                </a:lnTo>
                <a:lnTo>
                  <a:pt x="2484039" y="26894"/>
                </a:lnTo>
                <a:lnTo>
                  <a:pt x="2574501" y="2445"/>
                </a:lnTo>
                <a:lnTo>
                  <a:pt x="2596505" y="0"/>
                </a:lnTo>
                <a:lnTo>
                  <a:pt x="2645404" y="9780"/>
                </a:lnTo>
                <a:lnTo>
                  <a:pt x="2723641" y="36674"/>
                </a:lnTo>
                <a:lnTo>
                  <a:pt x="2782319" y="63568"/>
                </a:lnTo>
                <a:lnTo>
                  <a:pt x="2843442" y="100242"/>
                </a:lnTo>
                <a:lnTo>
                  <a:pt x="2889896" y="132026"/>
                </a:lnTo>
                <a:lnTo>
                  <a:pt x="2924124" y="163810"/>
                </a:lnTo>
                <a:lnTo>
                  <a:pt x="2951019" y="193149"/>
                </a:lnTo>
                <a:lnTo>
                  <a:pt x="2970578" y="220043"/>
                </a:lnTo>
                <a:lnTo>
                  <a:pt x="2970578" y="232268"/>
                </a:lnTo>
                <a:lnTo>
                  <a:pt x="2955908" y="261607"/>
                </a:lnTo>
                <a:lnTo>
                  <a:pt x="2941239" y="281166"/>
                </a:lnTo>
                <a:lnTo>
                  <a:pt x="2914345" y="300726"/>
                </a:lnTo>
                <a:lnTo>
                  <a:pt x="2887451" y="310505"/>
                </a:lnTo>
                <a:lnTo>
                  <a:pt x="2870336" y="312950"/>
                </a:lnTo>
                <a:lnTo>
                  <a:pt x="2836107" y="310505"/>
                </a:lnTo>
                <a:lnTo>
                  <a:pt x="2755425" y="300726"/>
                </a:lnTo>
                <a:lnTo>
                  <a:pt x="2657628" y="295836"/>
                </a:lnTo>
                <a:lnTo>
                  <a:pt x="2503598" y="286056"/>
                </a:lnTo>
                <a:lnTo>
                  <a:pt x="2337344" y="278721"/>
                </a:lnTo>
                <a:lnTo>
                  <a:pt x="2185759" y="271386"/>
                </a:lnTo>
                <a:lnTo>
                  <a:pt x="2024394" y="266497"/>
                </a:lnTo>
                <a:lnTo>
                  <a:pt x="1877699" y="271386"/>
                </a:lnTo>
                <a:lnTo>
                  <a:pt x="1689440" y="283611"/>
                </a:lnTo>
                <a:lnTo>
                  <a:pt x="1520741" y="298281"/>
                </a:lnTo>
                <a:lnTo>
                  <a:pt x="1207791" y="337399"/>
                </a:lnTo>
                <a:lnTo>
                  <a:pt x="1026867" y="369183"/>
                </a:lnTo>
                <a:lnTo>
                  <a:pt x="794599" y="415637"/>
                </a:lnTo>
                <a:lnTo>
                  <a:pt x="679688" y="444976"/>
                </a:lnTo>
                <a:lnTo>
                  <a:pt x="525658" y="496319"/>
                </a:lnTo>
                <a:lnTo>
                  <a:pt x="430306" y="532993"/>
                </a:lnTo>
                <a:lnTo>
                  <a:pt x="388743" y="523213"/>
                </a:lnTo>
                <a:lnTo>
                  <a:pt x="325175" y="501209"/>
                </a:lnTo>
                <a:lnTo>
                  <a:pt x="268942" y="474315"/>
                </a:lnTo>
                <a:lnTo>
                  <a:pt x="188259" y="422972"/>
                </a:lnTo>
                <a:lnTo>
                  <a:pt x="129581" y="374073"/>
                </a:lnTo>
                <a:lnTo>
                  <a:pt x="80683" y="330065"/>
                </a:lnTo>
                <a:lnTo>
                  <a:pt x="34229" y="283611"/>
                </a:lnTo>
                <a:lnTo>
                  <a:pt x="4890" y="242047"/>
                </a:lnTo>
                <a:lnTo>
                  <a:pt x="0" y="217598"/>
                </a:lnTo>
                <a:lnTo>
                  <a:pt x="9780" y="210263"/>
                </a:lnTo>
                <a:lnTo>
                  <a:pt x="44009" y="215153"/>
                </a:lnTo>
                <a:lnTo>
                  <a:pt x="92907" y="234713"/>
                </a:lnTo>
                <a:lnTo>
                  <a:pt x="163810" y="251827"/>
                </a:lnTo>
                <a:lnTo>
                  <a:pt x="244492" y="264052"/>
                </a:lnTo>
                <a:lnTo>
                  <a:pt x="386298" y="268942"/>
                </a:lnTo>
                <a:lnTo>
                  <a:pt x="535438" y="266497"/>
                </a:lnTo>
                <a:lnTo>
                  <a:pt x="726142" y="239603"/>
                </a:lnTo>
                <a:lnTo>
                  <a:pt x="1119774" y="18581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8DB30143-5F8B-449D-B1F4-6F4A3CAB52BE}"/>
              </a:ext>
            </a:extLst>
          </p:cNvPr>
          <p:cNvGrpSpPr/>
          <p:nvPr/>
        </p:nvGrpSpPr>
        <p:grpSpPr>
          <a:xfrm>
            <a:off x="3570291" y="1574800"/>
            <a:ext cx="4706934" cy="4378326"/>
            <a:chOff x="3570291" y="1574800"/>
            <a:chExt cx="4706934" cy="4378326"/>
          </a:xfrm>
        </p:grpSpPr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2983B4B3-DCCF-43D6-B20E-BAF39A8FA97D}"/>
                </a:ext>
              </a:extLst>
            </p:cNvPr>
            <p:cNvSpPr/>
            <p:nvPr/>
          </p:nvSpPr>
          <p:spPr>
            <a:xfrm>
              <a:off x="4008441" y="1574800"/>
              <a:ext cx="1468437" cy="806450"/>
            </a:xfrm>
            <a:custGeom>
              <a:avLst/>
              <a:gdLst>
                <a:gd name="connsiteX0" fmla="*/ 914400 w 1469231"/>
                <a:gd name="connsiteY0" fmla="*/ 545306 h 807244"/>
                <a:gd name="connsiteX1" fmla="*/ 1026319 w 1469231"/>
                <a:gd name="connsiteY1" fmla="*/ 502444 h 807244"/>
                <a:gd name="connsiteX2" fmla="*/ 1157287 w 1469231"/>
                <a:gd name="connsiteY2" fmla="*/ 454819 h 807244"/>
                <a:gd name="connsiteX3" fmla="*/ 1257300 w 1469231"/>
                <a:gd name="connsiteY3" fmla="*/ 419100 h 807244"/>
                <a:gd name="connsiteX4" fmla="*/ 1316831 w 1469231"/>
                <a:gd name="connsiteY4" fmla="*/ 400050 h 807244"/>
                <a:gd name="connsiteX5" fmla="*/ 1390650 w 1469231"/>
                <a:gd name="connsiteY5" fmla="*/ 383381 h 807244"/>
                <a:gd name="connsiteX6" fmla="*/ 1428750 w 1469231"/>
                <a:gd name="connsiteY6" fmla="*/ 371475 h 807244"/>
                <a:gd name="connsiteX7" fmla="*/ 1447800 w 1469231"/>
                <a:gd name="connsiteY7" fmla="*/ 359569 h 807244"/>
                <a:gd name="connsiteX8" fmla="*/ 1464469 w 1469231"/>
                <a:gd name="connsiteY8" fmla="*/ 345281 h 807244"/>
                <a:gd name="connsiteX9" fmla="*/ 1469231 w 1469231"/>
                <a:gd name="connsiteY9" fmla="*/ 333375 h 807244"/>
                <a:gd name="connsiteX10" fmla="*/ 1469231 w 1469231"/>
                <a:gd name="connsiteY10" fmla="*/ 321469 h 807244"/>
                <a:gd name="connsiteX11" fmla="*/ 1462087 w 1469231"/>
                <a:gd name="connsiteY11" fmla="*/ 295275 h 807244"/>
                <a:gd name="connsiteX12" fmla="*/ 1433512 w 1469231"/>
                <a:gd name="connsiteY12" fmla="*/ 247650 h 807244"/>
                <a:gd name="connsiteX13" fmla="*/ 1395412 w 1469231"/>
                <a:gd name="connsiteY13" fmla="*/ 202406 h 807244"/>
                <a:gd name="connsiteX14" fmla="*/ 1362075 w 1469231"/>
                <a:gd name="connsiteY14" fmla="*/ 176212 h 807244"/>
                <a:gd name="connsiteX15" fmla="*/ 1321594 w 1469231"/>
                <a:gd name="connsiteY15" fmla="*/ 150019 h 807244"/>
                <a:gd name="connsiteX16" fmla="*/ 1240631 w 1469231"/>
                <a:gd name="connsiteY16" fmla="*/ 104775 h 807244"/>
                <a:gd name="connsiteX17" fmla="*/ 1126331 w 1469231"/>
                <a:gd name="connsiteY17" fmla="*/ 47625 h 807244"/>
                <a:gd name="connsiteX18" fmla="*/ 1052512 w 1469231"/>
                <a:gd name="connsiteY18" fmla="*/ 11906 h 807244"/>
                <a:gd name="connsiteX19" fmla="*/ 1012031 w 1469231"/>
                <a:gd name="connsiteY19" fmla="*/ 0 h 807244"/>
                <a:gd name="connsiteX20" fmla="*/ 988219 w 1469231"/>
                <a:gd name="connsiteY20" fmla="*/ 0 h 807244"/>
                <a:gd name="connsiteX21" fmla="*/ 973931 w 1469231"/>
                <a:gd name="connsiteY21" fmla="*/ 4762 h 807244"/>
                <a:gd name="connsiteX22" fmla="*/ 971550 w 1469231"/>
                <a:gd name="connsiteY22" fmla="*/ 16669 h 807244"/>
                <a:gd name="connsiteX23" fmla="*/ 976312 w 1469231"/>
                <a:gd name="connsiteY23" fmla="*/ 33337 h 807244"/>
                <a:gd name="connsiteX24" fmla="*/ 997744 w 1469231"/>
                <a:gd name="connsiteY24" fmla="*/ 57150 h 807244"/>
                <a:gd name="connsiteX25" fmla="*/ 1021556 w 1469231"/>
                <a:gd name="connsiteY25" fmla="*/ 76200 h 807244"/>
                <a:gd name="connsiteX26" fmla="*/ 1033462 w 1469231"/>
                <a:gd name="connsiteY26" fmla="*/ 90487 h 807244"/>
                <a:gd name="connsiteX27" fmla="*/ 1042987 w 1469231"/>
                <a:gd name="connsiteY27" fmla="*/ 109537 h 807244"/>
                <a:gd name="connsiteX28" fmla="*/ 1050131 w 1469231"/>
                <a:gd name="connsiteY28" fmla="*/ 128587 h 807244"/>
                <a:gd name="connsiteX29" fmla="*/ 1047750 w 1469231"/>
                <a:gd name="connsiteY29" fmla="*/ 150019 h 807244"/>
                <a:gd name="connsiteX30" fmla="*/ 1038225 w 1469231"/>
                <a:gd name="connsiteY30" fmla="*/ 169069 h 807244"/>
                <a:gd name="connsiteX31" fmla="*/ 1016794 w 1469231"/>
                <a:gd name="connsiteY31" fmla="*/ 197644 h 807244"/>
                <a:gd name="connsiteX32" fmla="*/ 969169 w 1469231"/>
                <a:gd name="connsiteY32" fmla="*/ 238125 h 807244"/>
                <a:gd name="connsiteX33" fmla="*/ 871537 w 1469231"/>
                <a:gd name="connsiteY33" fmla="*/ 307181 h 807244"/>
                <a:gd name="connsiteX34" fmla="*/ 747712 w 1469231"/>
                <a:gd name="connsiteY34" fmla="*/ 383381 h 807244"/>
                <a:gd name="connsiteX35" fmla="*/ 609600 w 1469231"/>
                <a:gd name="connsiteY35" fmla="*/ 461962 h 807244"/>
                <a:gd name="connsiteX36" fmla="*/ 459581 w 1469231"/>
                <a:gd name="connsiteY36" fmla="*/ 540544 h 807244"/>
                <a:gd name="connsiteX37" fmla="*/ 342900 w 1469231"/>
                <a:gd name="connsiteY37" fmla="*/ 597694 h 807244"/>
                <a:gd name="connsiteX38" fmla="*/ 135731 w 1469231"/>
                <a:gd name="connsiteY38" fmla="*/ 692944 h 807244"/>
                <a:gd name="connsiteX39" fmla="*/ 23812 w 1469231"/>
                <a:gd name="connsiteY39" fmla="*/ 742950 h 807244"/>
                <a:gd name="connsiteX40" fmla="*/ 9525 w 1469231"/>
                <a:gd name="connsiteY40" fmla="*/ 754856 h 807244"/>
                <a:gd name="connsiteX41" fmla="*/ 0 w 1469231"/>
                <a:gd name="connsiteY41" fmla="*/ 773906 h 807244"/>
                <a:gd name="connsiteX42" fmla="*/ 0 w 1469231"/>
                <a:gd name="connsiteY42" fmla="*/ 785812 h 807244"/>
                <a:gd name="connsiteX43" fmla="*/ 9525 w 1469231"/>
                <a:gd name="connsiteY43" fmla="*/ 797719 h 807244"/>
                <a:gd name="connsiteX44" fmla="*/ 33337 w 1469231"/>
                <a:gd name="connsiteY44" fmla="*/ 804862 h 807244"/>
                <a:gd name="connsiteX45" fmla="*/ 61912 w 1469231"/>
                <a:gd name="connsiteY45" fmla="*/ 807244 h 807244"/>
                <a:gd name="connsiteX46" fmla="*/ 123825 w 1469231"/>
                <a:gd name="connsiteY46" fmla="*/ 792956 h 807244"/>
                <a:gd name="connsiteX47" fmla="*/ 319087 w 1469231"/>
                <a:gd name="connsiteY47" fmla="*/ 738187 h 807244"/>
                <a:gd name="connsiteX48" fmla="*/ 533400 w 1469231"/>
                <a:gd name="connsiteY48" fmla="*/ 673894 h 807244"/>
                <a:gd name="connsiteX49" fmla="*/ 642937 w 1469231"/>
                <a:gd name="connsiteY49" fmla="*/ 642937 h 807244"/>
                <a:gd name="connsiteX50" fmla="*/ 776287 w 1469231"/>
                <a:gd name="connsiteY50" fmla="*/ 602456 h 807244"/>
                <a:gd name="connsiteX51" fmla="*/ 914400 w 1469231"/>
                <a:gd name="connsiteY51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9231" h="807244">
                  <a:moveTo>
                    <a:pt x="914400" y="545306"/>
                  </a:moveTo>
                  <a:lnTo>
                    <a:pt x="1026319" y="502444"/>
                  </a:lnTo>
                  <a:lnTo>
                    <a:pt x="1157287" y="454819"/>
                  </a:lnTo>
                  <a:lnTo>
                    <a:pt x="1257300" y="419100"/>
                  </a:lnTo>
                  <a:lnTo>
                    <a:pt x="1316831" y="400050"/>
                  </a:lnTo>
                  <a:lnTo>
                    <a:pt x="1390650" y="383381"/>
                  </a:lnTo>
                  <a:lnTo>
                    <a:pt x="1428750" y="371475"/>
                  </a:lnTo>
                  <a:lnTo>
                    <a:pt x="1447800" y="359569"/>
                  </a:lnTo>
                  <a:lnTo>
                    <a:pt x="1464469" y="345281"/>
                  </a:lnTo>
                  <a:lnTo>
                    <a:pt x="1469231" y="333375"/>
                  </a:lnTo>
                  <a:lnTo>
                    <a:pt x="1469231" y="321469"/>
                  </a:lnTo>
                  <a:lnTo>
                    <a:pt x="1462087" y="295275"/>
                  </a:lnTo>
                  <a:lnTo>
                    <a:pt x="1433512" y="247650"/>
                  </a:lnTo>
                  <a:lnTo>
                    <a:pt x="1395412" y="202406"/>
                  </a:lnTo>
                  <a:lnTo>
                    <a:pt x="1362075" y="176212"/>
                  </a:lnTo>
                  <a:lnTo>
                    <a:pt x="1321594" y="150019"/>
                  </a:lnTo>
                  <a:lnTo>
                    <a:pt x="1240631" y="104775"/>
                  </a:lnTo>
                  <a:lnTo>
                    <a:pt x="1126331" y="47625"/>
                  </a:lnTo>
                  <a:lnTo>
                    <a:pt x="1052512" y="11906"/>
                  </a:lnTo>
                  <a:lnTo>
                    <a:pt x="1012031" y="0"/>
                  </a:lnTo>
                  <a:lnTo>
                    <a:pt x="988219" y="0"/>
                  </a:lnTo>
                  <a:lnTo>
                    <a:pt x="973931" y="4762"/>
                  </a:lnTo>
                  <a:lnTo>
                    <a:pt x="971550" y="16669"/>
                  </a:lnTo>
                  <a:lnTo>
                    <a:pt x="976312" y="33337"/>
                  </a:lnTo>
                  <a:lnTo>
                    <a:pt x="997744" y="57150"/>
                  </a:lnTo>
                  <a:lnTo>
                    <a:pt x="1021556" y="76200"/>
                  </a:lnTo>
                  <a:lnTo>
                    <a:pt x="1033462" y="90487"/>
                  </a:lnTo>
                  <a:lnTo>
                    <a:pt x="1042987" y="109537"/>
                  </a:lnTo>
                  <a:lnTo>
                    <a:pt x="1050131" y="128587"/>
                  </a:lnTo>
                  <a:lnTo>
                    <a:pt x="1047750" y="150019"/>
                  </a:lnTo>
                  <a:lnTo>
                    <a:pt x="1038225" y="169069"/>
                  </a:lnTo>
                  <a:lnTo>
                    <a:pt x="1016794" y="197644"/>
                  </a:lnTo>
                  <a:lnTo>
                    <a:pt x="969169" y="238125"/>
                  </a:lnTo>
                  <a:lnTo>
                    <a:pt x="871537" y="307181"/>
                  </a:lnTo>
                  <a:lnTo>
                    <a:pt x="747712" y="383381"/>
                  </a:lnTo>
                  <a:lnTo>
                    <a:pt x="609600" y="461962"/>
                  </a:lnTo>
                  <a:lnTo>
                    <a:pt x="459581" y="540544"/>
                  </a:lnTo>
                  <a:lnTo>
                    <a:pt x="342900" y="597694"/>
                  </a:lnTo>
                  <a:lnTo>
                    <a:pt x="135731" y="692944"/>
                  </a:lnTo>
                  <a:lnTo>
                    <a:pt x="23812" y="742950"/>
                  </a:lnTo>
                  <a:lnTo>
                    <a:pt x="9525" y="754856"/>
                  </a:lnTo>
                  <a:lnTo>
                    <a:pt x="0" y="773906"/>
                  </a:lnTo>
                  <a:lnTo>
                    <a:pt x="0" y="785812"/>
                  </a:lnTo>
                  <a:lnTo>
                    <a:pt x="9525" y="797719"/>
                  </a:lnTo>
                  <a:lnTo>
                    <a:pt x="33337" y="804862"/>
                  </a:lnTo>
                  <a:lnTo>
                    <a:pt x="61912" y="807244"/>
                  </a:lnTo>
                  <a:lnTo>
                    <a:pt x="123825" y="792956"/>
                  </a:lnTo>
                  <a:lnTo>
                    <a:pt x="319087" y="738187"/>
                  </a:lnTo>
                  <a:lnTo>
                    <a:pt x="533400" y="673894"/>
                  </a:lnTo>
                  <a:lnTo>
                    <a:pt x="642937" y="642937"/>
                  </a:lnTo>
                  <a:lnTo>
                    <a:pt x="776287" y="602456"/>
                  </a:lnTo>
                  <a:lnTo>
                    <a:pt x="914400" y="5453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F4B231BB-4E1C-4438-8194-0F6497E57F00}"/>
                </a:ext>
              </a:extLst>
            </p:cNvPr>
            <p:cNvSpPr/>
            <p:nvPr/>
          </p:nvSpPr>
          <p:spPr>
            <a:xfrm>
              <a:off x="3570291" y="2784475"/>
              <a:ext cx="2097087" cy="590550"/>
            </a:xfrm>
            <a:custGeom>
              <a:avLst/>
              <a:gdLst>
                <a:gd name="connsiteX0" fmla="*/ 933450 w 2097881"/>
                <a:gd name="connsiteY0" fmla="*/ 216694 h 590550"/>
                <a:gd name="connsiteX1" fmla="*/ 1095375 w 2097881"/>
                <a:gd name="connsiteY1" fmla="*/ 169069 h 590550"/>
                <a:gd name="connsiteX2" fmla="*/ 1245394 w 2097881"/>
                <a:gd name="connsiteY2" fmla="*/ 128587 h 590550"/>
                <a:gd name="connsiteX3" fmla="*/ 1471612 w 2097881"/>
                <a:gd name="connsiteY3" fmla="*/ 83344 h 590550"/>
                <a:gd name="connsiteX4" fmla="*/ 1578769 w 2097881"/>
                <a:gd name="connsiteY4" fmla="*/ 54769 h 590550"/>
                <a:gd name="connsiteX5" fmla="*/ 1685925 w 2097881"/>
                <a:gd name="connsiteY5" fmla="*/ 21431 h 590550"/>
                <a:gd name="connsiteX6" fmla="*/ 1752600 w 2097881"/>
                <a:gd name="connsiteY6" fmla="*/ 0 h 590550"/>
                <a:gd name="connsiteX7" fmla="*/ 1795462 w 2097881"/>
                <a:gd name="connsiteY7" fmla="*/ 2381 h 590550"/>
                <a:gd name="connsiteX8" fmla="*/ 1857375 w 2097881"/>
                <a:gd name="connsiteY8" fmla="*/ 7144 h 590550"/>
                <a:gd name="connsiteX9" fmla="*/ 1912144 w 2097881"/>
                <a:gd name="connsiteY9" fmla="*/ 16669 h 590550"/>
                <a:gd name="connsiteX10" fmla="*/ 1959769 w 2097881"/>
                <a:gd name="connsiteY10" fmla="*/ 30956 h 590550"/>
                <a:gd name="connsiteX11" fmla="*/ 1997869 w 2097881"/>
                <a:gd name="connsiteY11" fmla="*/ 45244 h 590550"/>
                <a:gd name="connsiteX12" fmla="*/ 2040731 w 2097881"/>
                <a:gd name="connsiteY12" fmla="*/ 69056 h 590550"/>
                <a:gd name="connsiteX13" fmla="*/ 2074069 w 2097881"/>
                <a:gd name="connsiteY13" fmla="*/ 92869 h 590550"/>
                <a:gd name="connsiteX14" fmla="*/ 2088356 w 2097881"/>
                <a:gd name="connsiteY14" fmla="*/ 102394 h 590550"/>
                <a:gd name="connsiteX15" fmla="*/ 2095500 w 2097881"/>
                <a:gd name="connsiteY15" fmla="*/ 123825 h 590550"/>
                <a:gd name="connsiteX16" fmla="*/ 2097881 w 2097881"/>
                <a:gd name="connsiteY16" fmla="*/ 154781 h 590550"/>
                <a:gd name="connsiteX17" fmla="*/ 2085975 w 2097881"/>
                <a:gd name="connsiteY17" fmla="*/ 188119 h 590550"/>
                <a:gd name="connsiteX18" fmla="*/ 2059781 w 2097881"/>
                <a:gd name="connsiteY18" fmla="*/ 221456 h 590550"/>
                <a:gd name="connsiteX19" fmla="*/ 2012156 w 2097881"/>
                <a:gd name="connsiteY19" fmla="*/ 223837 h 590550"/>
                <a:gd name="connsiteX20" fmla="*/ 1869281 w 2097881"/>
                <a:gd name="connsiteY20" fmla="*/ 228600 h 590550"/>
                <a:gd name="connsiteX21" fmla="*/ 1757362 w 2097881"/>
                <a:gd name="connsiteY21" fmla="*/ 238125 h 590550"/>
                <a:gd name="connsiteX22" fmla="*/ 1597819 w 2097881"/>
                <a:gd name="connsiteY22" fmla="*/ 257175 h 590550"/>
                <a:gd name="connsiteX23" fmla="*/ 1485900 w 2097881"/>
                <a:gd name="connsiteY23" fmla="*/ 276225 h 590550"/>
                <a:gd name="connsiteX24" fmla="*/ 1400175 w 2097881"/>
                <a:gd name="connsiteY24" fmla="*/ 295275 h 590550"/>
                <a:gd name="connsiteX25" fmla="*/ 1126331 w 2097881"/>
                <a:gd name="connsiteY25" fmla="*/ 357187 h 590550"/>
                <a:gd name="connsiteX26" fmla="*/ 1012031 w 2097881"/>
                <a:gd name="connsiteY26" fmla="*/ 378619 h 590550"/>
                <a:gd name="connsiteX27" fmla="*/ 890587 w 2097881"/>
                <a:gd name="connsiteY27" fmla="*/ 409575 h 590550"/>
                <a:gd name="connsiteX28" fmla="*/ 785812 w 2097881"/>
                <a:gd name="connsiteY28" fmla="*/ 440531 h 590550"/>
                <a:gd name="connsiteX29" fmla="*/ 671512 w 2097881"/>
                <a:gd name="connsiteY29" fmla="*/ 483394 h 590550"/>
                <a:gd name="connsiteX30" fmla="*/ 583406 w 2097881"/>
                <a:gd name="connsiteY30" fmla="*/ 516731 h 590550"/>
                <a:gd name="connsiteX31" fmla="*/ 545306 w 2097881"/>
                <a:gd name="connsiteY31" fmla="*/ 526256 h 590550"/>
                <a:gd name="connsiteX32" fmla="*/ 483394 w 2097881"/>
                <a:gd name="connsiteY32" fmla="*/ 552450 h 590550"/>
                <a:gd name="connsiteX33" fmla="*/ 435769 w 2097881"/>
                <a:gd name="connsiteY33" fmla="*/ 581025 h 590550"/>
                <a:gd name="connsiteX34" fmla="*/ 414337 w 2097881"/>
                <a:gd name="connsiteY34" fmla="*/ 590550 h 590550"/>
                <a:gd name="connsiteX35" fmla="*/ 390525 w 2097881"/>
                <a:gd name="connsiteY35" fmla="*/ 590550 h 590550"/>
                <a:gd name="connsiteX36" fmla="*/ 352425 w 2097881"/>
                <a:gd name="connsiteY36" fmla="*/ 585787 h 590550"/>
                <a:gd name="connsiteX37" fmla="*/ 302419 w 2097881"/>
                <a:gd name="connsiteY37" fmla="*/ 566737 h 590550"/>
                <a:gd name="connsiteX38" fmla="*/ 233362 w 2097881"/>
                <a:gd name="connsiteY38" fmla="*/ 531019 h 590550"/>
                <a:gd name="connsiteX39" fmla="*/ 178594 w 2097881"/>
                <a:gd name="connsiteY39" fmla="*/ 497681 h 590550"/>
                <a:gd name="connsiteX40" fmla="*/ 142875 w 2097881"/>
                <a:gd name="connsiteY40" fmla="*/ 478631 h 590550"/>
                <a:gd name="connsiteX41" fmla="*/ 102394 w 2097881"/>
                <a:gd name="connsiteY41" fmla="*/ 447675 h 590550"/>
                <a:gd name="connsiteX42" fmla="*/ 52387 w 2097881"/>
                <a:gd name="connsiteY42" fmla="*/ 392906 h 590550"/>
                <a:gd name="connsiteX43" fmla="*/ 21431 w 2097881"/>
                <a:gd name="connsiteY43" fmla="*/ 350044 h 590550"/>
                <a:gd name="connsiteX44" fmla="*/ 4762 w 2097881"/>
                <a:gd name="connsiteY44" fmla="*/ 316706 h 590550"/>
                <a:gd name="connsiteX45" fmla="*/ 0 w 2097881"/>
                <a:gd name="connsiteY45" fmla="*/ 295275 h 590550"/>
                <a:gd name="connsiteX46" fmla="*/ 4762 w 2097881"/>
                <a:gd name="connsiteY46" fmla="*/ 278606 h 590550"/>
                <a:gd name="connsiteX47" fmla="*/ 16669 w 2097881"/>
                <a:gd name="connsiteY47" fmla="*/ 273844 h 590550"/>
                <a:gd name="connsiteX48" fmla="*/ 38100 w 2097881"/>
                <a:gd name="connsiteY48" fmla="*/ 278606 h 590550"/>
                <a:gd name="connsiteX49" fmla="*/ 90487 w 2097881"/>
                <a:gd name="connsiteY49" fmla="*/ 304800 h 590550"/>
                <a:gd name="connsiteX50" fmla="*/ 180975 w 2097881"/>
                <a:gd name="connsiteY50" fmla="*/ 345281 h 590550"/>
                <a:gd name="connsiteX51" fmla="*/ 247650 w 2097881"/>
                <a:gd name="connsiteY51" fmla="*/ 371475 h 590550"/>
                <a:gd name="connsiteX52" fmla="*/ 300037 w 2097881"/>
                <a:gd name="connsiteY52" fmla="*/ 383381 h 590550"/>
                <a:gd name="connsiteX53" fmla="*/ 328612 w 2097881"/>
                <a:gd name="connsiteY53" fmla="*/ 385762 h 590550"/>
                <a:gd name="connsiteX54" fmla="*/ 392906 w 2097881"/>
                <a:gd name="connsiteY54" fmla="*/ 369094 h 590550"/>
                <a:gd name="connsiteX55" fmla="*/ 564356 w 2097881"/>
                <a:gd name="connsiteY55" fmla="*/ 319087 h 590550"/>
                <a:gd name="connsiteX56" fmla="*/ 933450 w 2097881"/>
                <a:gd name="connsiteY56" fmla="*/ 21669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97881" h="590550">
                  <a:moveTo>
                    <a:pt x="933450" y="216694"/>
                  </a:moveTo>
                  <a:lnTo>
                    <a:pt x="1095375" y="169069"/>
                  </a:lnTo>
                  <a:lnTo>
                    <a:pt x="1245394" y="128587"/>
                  </a:lnTo>
                  <a:lnTo>
                    <a:pt x="1471612" y="83344"/>
                  </a:lnTo>
                  <a:lnTo>
                    <a:pt x="1578769" y="54769"/>
                  </a:lnTo>
                  <a:lnTo>
                    <a:pt x="1685925" y="21431"/>
                  </a:lnTo>
                  <a:lnTo>
                    <a:pt x="1752600" y="0"/>
                  </a:lnTo>
                  <a:lnTo>
                    <a:pt x="1795462" y="2381"/>
                  </a:lnTo>
                  <a:lnTo>
                    <a:pt x="1857375" y="7144"/>
                  </a:lnTo>
                  <a:lnTo>
                    <a:pt x="1912144" y="16669"/>
                  </a:lnTo>
                  <a:lnTo>
                    <a:pt x="1959769" y="30956"/>
                  </a:lnTo>
                  <a:lnTo>
                    <a:pt x="1997869" y="45244"/>
                  </a:lnTo>
                  <a:lnTo>
                    <a:pt x="2040731" y="69056"/>
                  </a:lnTo>
                  <a:lnTo>
                    <a:pt x="2074069" y="92869"/>
                  </a:lnTo>
                  <a:lnTo>
                    <a:pt x="2088356" y="102394"/>
                  </a:lnTo>
                  <a:lnTo>
                    <a:pt x="2095500" y="123825"/>
                  </a:lnTo>
                  <a:lnTo>
                    <a:pt x="2097881" y="154781"/>
                  </a:lnTo>
                  <a:lnTo>
                    <a:pt x="2085975" y="188119"/>
                  </a:lnTo>
                  <a:lnTo>
                    <a:pt x="2059781" y="221456"/>
                  </a:lnTo>
                  <a:lnTo>
                    <a:pt x="2012156" y="223837"/>
                  </a:lnTo>
                  <a:lnTo>
                    <a:pt x="1869281" y="228600"/>
                  </a:lnTo>
                  <a:lnTo>
                    <a:pt x="1757362" y="238125"/>
                  </a:lnTo>
                  <a:lnTo>
                    <a:pt x="1597819" y="257175"/>
                  </a:lnTo>
                  <a:lnTo>
                    <a:pt x="1485900" y="276225"/>
                  </a:lnTo>
                  <a:lnTo>
                    <a:pt x="1400175" y="295275"/>
                  </a:lnTo>
                  <a:lnTo>
                    <a:pt x="1126331" y="357187"/>
                  </a:lnTo>
                  <a:lnTo>
                    <a:pt x="1012031" y="378619"/>
                  </a:lnTo>
                  <a:lnTo>
                    <a:pt x="890587" y="409575"/>
                  </a:lnTo>
                  <a:lnTo>
                    <a:pt x="785812" y="440531"/>
                  </a:lnTo>
                  <a:lnTo>
                    <a:pt x="671512" y="483394"/>
                  </a:lnTo>
                  <a:lnTo>
                    <a:pt x="583406" y="516731"/>
                  </a:lnTo>
                  <a:lnTo>
                    <a:pt x="545306" y="526256"/>
                  </a:lnTo>
                  <a:lnTo>
                    <a:pt x="483394" y="552450"/>
                  </a:lnTo>
                  <a:lnTo>
                    <a:pt x="435769" y="581025"/>
                  </a:lnTo>
                  <a:lnTo>
                    <a:pt x="414337" y="590550"/>
                  </a:lnTo>
                  <a:lnTo>
                    <a:pt x="390525" y="590550"/>
                  </a:lnTo>
                  <a:lnTo>
                    <a:pt x="352425" y="585787"/>
                  </a:lnTo>
                  <a:lnTo>
                    <a:pt x="302419" y="566737"/>
                  </a:lnTo>
                  <a:lnTo>
                    <a:pt x="233362" y="531019"/>
                  </a:lnTo>
                  <a:lnTo>
                    <a:pt x="178594" y="497681"/>
                  </a:lnTo>
                  <a:lnTo>
                    <a:pt x="142875" y="478631"/>
                  </a:lnTo>
                  <a:lnTo>
                    <a:pt x="102394" y="447675"/>
                  </a:lnTo>
                  <a:lnTo>
                    <a:pt x="52387" y="392906"/>
                  </a:lnTo>
                  <a:lnTo>
                    <a:pt x="21431" y="350044"/>
                  </a:lnTo>
                  <a:lnTo>
                    <a:pt x="4762" y="316706"/>
                  </a:lnTo>
                  <a:lnTo>
                    <a:pt x="0" y="295275"/>
                  </a:lnTo>
                  <a:lnTo>
                    <a:pt x="4762" y="278606"/>
                  </a:lnTo>
                  <a:lnTo>
                    <a:pt x="16669" y="273844"/>
                  </a:lnTo>
                  <a:lnTo>
                    <a:pt x="38100" y="278606"/>
                  </a:lnTo>
                  <a:lnTo>
                    <a:pt x="90487" y="304800"/>
                  </a:lnTo>
                  <a:lnTo>
                    <a:pt x="180975" y="345281"/>
                  </a:lnTo>
                  <a:lnTo>
                    <a:pt x="247650" y="371475"/>
                  </a:lnTo>
                  <a:lnTo>
                    <a:pt x="300037" y="383381"/>
                  </a:lnTo>
                  <a:lnTo>
                    <a:pt x="328612" y="385762"/>
                  </a:lnTo>
                  <a:lnTo>
                    <a:pt x="392906" y="369094"/>
                  </a:lnTo>
                  <a:lnTo>
                    <a:pt x="564356" y="319087"/>
                  </a:lnTo>
                  <a:lnTo>
                    <a:pt x="933450" y="2166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2067D57F-B44A-4FC1-8670-514557D4D0C2}"/>
                </a:ext>
              </a:extLst>
            </p:cNvPr>
            <p:cNvSpPr/>
            <p:nvPr/>
          </p:nvSpPr>
          <p:spPr>
            <a:xfrm>
              <a:off x="5681666" y="1885951"/>
              <a:ext cx="560387" cy="1370013"/>
            </a:xfrm>
            <a:custGeom>
              <a:avLst/>
              <a:gdLst>
                <a:gd name="connsiteX0" fmla="*/ 407193 w 559593"/>
                <a:gd name="connsiteY0" fmla="*/ 433388 h 1369219"/>
                <a:gd name="connsiteX1" fmla="*/ 381000 w 559593"/>
                <a:gd name="connsiteY1" fmla="*/ 250031 h 1369219"/>
                <a:gd name="connsiteX2" fmla="*/ 381000 w 559593"/>
                <a:gd name="connsiteY2" fmla="*/ 138113 h 1369219"/>
                <a:gd name="connsiteX3" fmla="*/ 352425 w 559593"/>
                <a:gd name="connsiteY3" fmla="*/ 107156 h 1369219"/>
                <a:gd name="connsiteX4" fmla="*/ 319087 w 559593"/>
                <a:gd name="connsiteY4" fmla="*/ 80963 h 1369219"/>
                <a:gd name="connsiteX5" fmla="*/ 290512 w 559593"/>
                <a:gd name="connsiteY5" fmla="*/ 61913 h 1369219"/>
                <a:gd name="connsiteX6" fmla="*/ 261937 w 559593"/>
                <a:gd name="connsiteY6" fmla="*/ 47625 h 1369219"/>
                <a:gd name="connsiteX7" fmla="*/ 233362 w 559593"/>
                <a:gd name="connsiteY7" fmla="*/ 38100 h 1369219"/>
                <a:gd name="connsiteX8" fmla="*/ 197643 w 559593"/>
                <a:gd name="connsiteY8" fmla="*/ 26194 h 1369219"/>
                <a:gd name="connsiteX9" fmla="*/ 140493 w 559593"/>
                <a:gd name="connsiteY9" fmla="*/ 11906 h 1369219"/>
                <a:gd name="connsiteX10" fmla="*/ 71437 w 559593"/>
                <a:gd name="connsiteY10" fmla="*/ 2381 h 1369219"/>
                <a:gd name="connsiteX11" fmla="*/ 33337 w 559593"/>
                <a:gd name="connsiteY11" fmla="*/ 0 h 1369219"/>
                <a:gd name="connsiteX12" fmla="*/ 14287 w 559593"/>
                <a:gd name="connsiteY12" fmla="*/ 0 h 1369219"/>
                <a:gd name="connsiteX13" fmla="*/ 2381 w 559593"/>
                <a:gd name="connsiteY13" fmla="*/ 4763 h 1369219"/>
                <a:gd name="connsiteX14" fmla="*/ 0 w 559593"/>
                <a:gd name="connsiteY14" fmla="*/ 11906 h 1369219"/>
                <a:gd name="connsiteX15" fmla="*/ 2381 w 559593"/>
                <a:gd name="connsiteY15" fmla="*/ 30956 h 1369219"/>
                <a:gd name="connsiteX16" fmla="*/ 16668 w 559593"/>
                <a:gd name="connsiteY16" fmla="*/ 57150 h 1369219"/>
                <a:gd name="connsiteX17" fmla="*/ 52387 w 559593"/>
                <a:gd name="connsiteY17" fmla="*/ 100013 h 1369219"/>
                <a:gd name="connsiteX18" fmla="*/ 88106 w 559593"/>
                <a:gd name="connsiteY18" fmla="*/ 147638 h 1369219"/>
                <a:gd name="connsiteX19" fmla="*/ 126206 w 559593"/>
                <a:gd name="connsiteY19" fmla="*/ 211931 h 1369219"/>
                <a:gd name="connsiteX20" fmla="*/ 164306 w 559593"/>
                <a:gd name="connsiteY20" fmla="*/ 290513 h 1369219"/>
                <a:gd name="connsiteX21" fmla="*/ 180975 w 559593"/>
                <a:gd name="connsiteY21" fmla="*/ 340519 h 1369219"/>
                <a:gd name="connsiteX22" fmla="*/ 195262 w 559593"/>
                <a:gd name="connsiteY22" fmla="*/ 469106 h 1369219"/>
                <a:gd name="connsiteX23" fmla="*/ 221456 w 559593"/>
                <a:gd name="connsiteY23" fmla="*/ 685800 h 1369219"/>
                <a:gd name="connsiteX24" fmla="*/ 250031 w 559593"/>
                <a:gd name="connsiteY24" fmla="*/ 933450 h 1369219"/>
                <a:gd name="connsiteX25" fmla="*/ 264318 w 559593"/>
                <a:gd name="connsiteY25" fmla="*/ 1066800 h 1369219"/>
                <a:gd name="connsiteX26" fmla="*/ 273843 w 559593"/>
                <a:gd name="connsiteY26" fmla="*/ 1135856 h 1369219"/>
                <a:gd name="connsiteX27" fmla="*/ 280987 w 559593"/>
                <a:gd name="connsiteY27" fmla="*/ 1171575 h 1369219"/>
                <a:gd name="connsiteX28" fmla="*/ 292893 w 559593"/>
                <a:gd name="connsiteY28" fmla="*/ 1207294 h 1369219"/>
                <a:gd name="connsiteX29" fmla="*/ 311943 w 559593"/>
                <a:gd name="connsiteY29" fmla="*/ 1250156 h 1369219"/>
                <a:gd name="connsiteX30" fmla="*/ 335756 w 559593"/>
                <a:gd name="connsiteY30" fmla="*/ 1285875 h 1369219"/>
                <a:gd name="connsiteX31" fmla="*/ 359568 w 559593"/>
                <a:gd name="connsiteY31" fmla="*/ 1316831 h 1369219"/>
                <a:gd name="connsiteX32" fmla="*/ 385762 w 559593"/>
                <a:gd name="connsiteY32" fmla="*/ 1340644 h 1369219"/>
                <a:gd name="connsiteX33" fmla="*/ 407193 w 559593"/>
                <a:gd name="connsiteY33" fmla="*/ 1357313 h 1369219"/>
                <a:gd name="connsiteX34" fmla="*/ 423862 w 559593"/>
                <a:gd name="connsiteY34" fmla="*/ 1364456 h 1369219"/>
                <a:gd name="connsiteX35" fmla="*/ 438150 w 559593"/>
                <a:gd name="connsiteY35" fmla="*/ 1369219 h 1369219"/>
                <a:gd name="connsiteX36" fmla="*/ 471487 w 559593"/>
                <a:gd name="connsiteY36" fmla="*/ 1366838 h 1369219"/>
                <a:gd name="connsiteX37" fmla="*/ 500062 w 559593"/>
                <a:gd name="connsiteY37" fmla="*/ 1362075 h 1369219"/>
                <a:gd name="connsiteX38" fmla="*/ 521493 w 559593"/>
                <a:gd name="connsiteY38" fmla="*/ 1350169 h 1369219"/>
                <a:gd name="connsiteX39" fmla="*/ 535781 w 559593"/>
                <a:gd name="connsiteY39" fmla="*/ 1333500 h 1369219"/>
                <a:gd name="connsiteX40" fmla="*/ 550068 w 559593"/>
                <a:gd name="connsiteY40" fmla="*/ 1309688 h 1369219"/>
                <a:gd name="connsiteX41" fmla="*/ 557212 w 559593"/>
                <a:gd name="connsiteY41" fmla="*/ 1283494 h 1369219"/>
                <a:gd name="connsiteX42" fmla="*/ 559593 w 559593"/>
                <a:gd name="connsiteY42" fmla="*/ 1233488 h 1369219"/>
                <a:gd name="connsiteX43" fmla="*/ 557212 w 559593"/>
                <a:gd name="connsiteY43" fmla="*/ 1164431 h 1369219"/>
                <a:gd name="connsiteX44" fmla="*/ 495300 w 559593"/>
                <a:gd name="connsiteY44" fmla="*/ 1000125 h 1369219"/>
                <a:gd name="connsiteX45" fmla="*/ 464343 w 559593"/>
                <a:gd name="connsiteY45" fmla="*/ 797719 h 1369219"/>
                <a:gd name="connsiteX46" fmla="*/ 407193 w 559593"/>
                <a:gd name="connsiteY46" fmla="*/ 433388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9593" h="1369219">
                  <a:moveTo>
                    <a:pt x="407193" y="433388"/>
                  </a:moveTo>
                  <a:lnTo>
                    <a:pt x="381000" y="250031"/>
                  </a:lnTo>
                  <a:lnTo>
                    <a:pt x="381000" y="138113"/>
                  </a:lnTo>
                  <a:lnTo>
                    <a:pt x="352425" y="107156"/>
                  </a:lnTo>
                  <a:lnTo>
                    <a:pt x="319087" y="80963"/>
                  </a:lnTo>
                  <a:lnTo>
                    <a:pt x="290512" y="61913"/>
                  </a:lnTo>
                  <a:lnTo>
                    <a:pt x="261937" y="47625"/>
                  </a:lnTo>
                  <a:lnTo>
                    <a:pt x="233362" y="38100"/>
                  </a:lnTo>
                  <a:lnTo>
                    <a:pt x="197643" y="26194"/>
                  </a:lnTo>
                  <a:lnTo>
                    <a:pt x="140493" y="11906"/>
                  </a:lnTo>
                  <a:lnTo>
                    <a:pt x="71437" y="2381"/>
                  </a:lnTo>
                  <a:lnTo>
                    <a:pt x="33337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16668" y="57150"/>
                  </a:lnTo>
                  <a:lnTo>
                    <a:pt x="52387" y="100013"/>
                  </a:lnTo>
                  <a:lnTo>
                    <a:pt x="88106" y="147638"/>
                  </a:lnTo>
                  <a:lnTo>
                    <a:pt x="126206" y="211931"/>
                  </a:lnTo>
                  <a:lnTo>
                    <a:pt x="164306" y="290513"/>
                  </a:lnTo>
                  <a:lnTo>
                    <a:pt x="180975" y="340519"/>
                  </a:lnTo>
                  <a:lnTo>
                    <a:pt x="195262" y="469106"/>
                  </a:lnTo>
                  <a:lnTo>
                    <a:pt x="221456" y="685800"/>
                  </a:lnTo>
                  <a:lnTo>
                    <a:pt x="250031" y="933450"/>
                  </a:lnTo>
                  <a:lnTo>
                    <a:pt x="264318" y="1066800"/>
                  </a:lnTo>
                  <a:lnTo>
                    <a:pt x="273843" y="1135856"/>
                  </a:lnTo>
                  <a:lnTo>
                    <a:pt x="280987" y="1171575"/>
                  </a:lnTo>
                  <a:lnTo>
                    <a:pt x="292893" y="1207294"/>
                  </a:lnTo>
                  <a:lnTo>
                    <a:pt x="311943" y="1250156"/>
                  </a:lnTo>
                  <a:lnTo>
                    <a:pt x="335756" y="1285875"/>
                  </a:lnTo>
                  <a:lnTo>
                    <a:pt x="359568" y="1316831"/>
                  </a:lnTo>
                  <a:lnTo>
                    <a:pt x="385762" y="1340644"/>
                  </a:lnTo>
                  <a:lnTo>
                    <a:pt x="407193" y="1357313"/>
                  </a:lnTo>
                  <a:lnTo>
                    <a:pt x="423862" y="1364456"/>
                  </a:lnTo>
                  <a:lnTo>
                    <a:pt x="438150" y="1369219"/>
                  </a:lnTo>
                  <a:lnTo>
                    <a:pt x="471487" y="1366838"/>
                  </a:lnTo>
                  <a:lnTo>
                    <a:pt x="500062" y="1362075"/>
                  </a:lnTo>
                  <a:lnTo>
                    <a:pt x="521493" y="1350169"/>
                  </a:lnTo>
                  <a:lnTo>
                    <a:pt x="535781" y="1333500"/>
                  </a:lnTo>
                  <a:lnTo>
                    <a:pt x="550068" y="1309688"/>
                  </a:lnTo>
                  <a:lnTo>
                    <a:pt x="557212" y="1283494"/>
                  </a:lnTo>
                  <a:lnTo>
                    <a:pt x="559593" y="1233488"/>
                  </a:lnTo>
                  <a:cubicBezTo>
                    <a:pt x="558799" y="1210469"/>
                    <a:pt x="558006" y="1187450"/>
                    <a:pt x="557212" y="1164431"/>
                  </a:cubicBezTo>
                  <a:lnTo>
                    <a:pt x="495300" y="1000125"/>
                  </a:lnTo>
                  <a:lnTo>
                    <a:pt x="464343" y="797719"/>
                  </a:lnTo>
                  <a:lnTo>
                    <a:pt x="407193" y="433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6">
              <a:extLst>
                <a:ext uri="{FF2B5EF4-FFF2-40B4-BE49-F238E27FC236}">
                  <a16:creationId xmlns:a16="http://schemas.microsoft.com/office/drawing/2014/main" id="{1B2365B2-F6F5-4136-AC4A-3FF281579B6C}"/>
                </a:ext>
              </a:extLst>
            </p:cNvPr>
            <p:cNvSpPr/>
            <p:nvPr/>
          </p:nvSpPr>
          <p:spPr>
            <a:xfrm>
              <a:off x="5791202" y="3495675"/>
              <a:ext cx="2105025" cy="427038"/>
            </a:xfrm>
            <a:custGeom>
              <a:avLst/>
              <a:gdLst>
                <a:gd name="connsiteX0" fmla="*/ 845344 w 2105025"/>
                <a:gd name="connsiteY0" fmla="*/ 202406 h 426244"/>
                <a:gd name="connsiteX1" fmla="*/ 985838 w 2105025"/>
                <a:gd name="connsiteY1" fmla="*/ 180975 h 426244"/>
                <a:gd name="connsiteX2" fmla="*/ 1100138 w 2105025"/>
                <a:gd name="connsiteY2" fmla="*/ 161925 h 426244"/>
                <a:gd name="connsiteX3" fmla="*/ 1243013 w 2105025"/>
                <a:gd name="connsiteY3" fmla="*/ 135731 h 426244"/>
                <a:gd name="connsiteX4" fmla="*/ 1359694 w 2105025"/>
                <a:gd name="connsiteY4" fmla="*/ 114300 h 426244"/>
                <a:gd name="connsiteX5" fmla="*/ 1428750 w 2105025"/>
                <a:gd name="connsiteY5" fmla="*/ 92869 h 426244"/>
                <a:gd name="connsiteX6" fmla="*/ 1545431 w 2105025"/>
                <a:gd name="connsiteY6" fmla="*/ 54769 h 426244"/>
                <a:gd name="connsiteX7" fmla="*/ 1683544 w 2105025"/>
                <a:gd name="connsiteY7" fmla="*/ 14288 h 426244"/>
                <a:gd name="connsiteX8" fmla="*/ 1728788 w 2105025"/>
                <a:gd name="connsiteY8" fmla="*/ 0 h 426244"/>
                <a:gd name="connsiteX9" fmla="*/ 1785938 w 2105025"/>
                <a:gd name="connsiteY9" fmla="*/ 4763 h 426244"/>
                <a:gd name="connsiteX10" fmla="*/ 1852613 w 2105025"/>
                <a:gd name="connsiteY10" fmla="*/ 16669 h 426244"/>
                <a:gd name="connsiteX11" fmla="*/ 1928813 w 2105025"/>
                <a:gd name="connsiteY11" fmla="*/ 42863 h 426244"/>
                <a:gd name="connsiteX12" fmla="*/ 2005013 w 2105025"/>
                <a:gd name="connsiteY12" fmla="*/ 80963 h 426244"/>
                <a:gd name="connsiteX13" fmla="*/ 2062163 w 2105025"/>
                <a:gd name="connsiteY13" fmla="*/ 116681 h 426244"/>
                <a:gd name="connsiteX14" fmla="*/ 2083594 w 2105025"/>
                <a:gd name="connsiteY14" fmla="*/ 130969 h 426244"/>
                <a:gd name="connsiteX15" fmla="*/ 2097881 w 2105025"/>
                <a:gd name="connsiteY15" fmla="*/ 145256 h 426244"/>
                <a:gd name="connsiteX16" fmla="*/ 2105025 w 2105025"/>
                <a:gd name="connsiteY16" fmla="*/ 161925 h 426244"/>
                <a:gd name="connsiteX17" fmla="*/ 2105025 w 2105025"/>
                <a:gd name="connsiteY17" fmla="*/ 178594 h 426244"/>
                <a:gd name="connsiteX18" fmla="*/ 2097881 w 2105025"/>
                <a:gd name="connsiteY18" fmla="*/ 202406 h 426244"/>
                <a:gd name="connsiteX19" fmla="*/ 2083594 w 2105025"/>
                <a:gd name="connsiteY19" fmla="*/ 221456 h 426244"/>
                <a:gd name="connsiteX20" fmla="*/ 2062163 w 2105025"/>
                <a:gd name="connsiteY20" fmla="*/ 238125 h 426244"/>
                <a:gd name="connsiteX21" fmla="*/ 2028825 w 2105025"/>
                <a:gd name="connsiteY21" fmla="*/ 250031 h 426244"/>
                <a:gd name="connsiteX22" fmla="*/ 1993106 w 2105025"/>
                <a:gd name="connsiteY22" fmla="*/ 254794 h 426244"/>
                <a:gd name="connsiteX23" fmla="*/ 1938338 w 2105025"/>
                <a:gd name="connsiteY23" fmla="*/ 254794 h 426244"/>
                <a:gd name="connsiteX24" fmla="*/ 1881188 w 2105025"/>
                <a:gd name="connsiteY24" fmla="*/ 247650 h 426244"/>
                <a:gd name="connsiteX25" fmla="*/ 1750219 w 2105025"/>
                <a:gd name="connsiteY25" fmla="*/ 254794 h 426244"/>
                <a:gd name="connsiteX26" fmla="*/ 1557338 w 2105025"/>
                <a:gd name="connsiteY26" fmla="*/ 266700 h 426244"/>
                <a:gd name="connsiteX27" fmla="*/ 1385888 w 2105025"/>
                <a:gd name="connsiteY27" fmla="*/ 283369 h 426244"/>
                <a:gd name="connsiteX28" fmla="*/ 1266825 w 2105025"/>
                <a:gd name="connsiteY28" fmla="*/ 302419 h 426244"/>
                <a:gd name="connsiteX29" fmla="*/ 1188244 w 2105025"/>
                <a:gd name="connsiteY29" fmla="*/ 319088 h 426244"/>
                <a:gd name="connsiteX30" fmla="*/ 812006 w 2105025"/>
                <a:gd name="connsiteY30" fmla="*/ 381000 h 426244"/>
                <a:gd name="connsiteX31" fmla="*/ 733425 w 2105025"/>
                <a:gd name="connsiteY31" fmla="*/ 390525 h 426244"/>
                <a:gd name="connsiteX32" fmla="*/ 607219 w 2105025"/>
                <a:gd name="connsiteY32" fmla="*/ 407194 h 426244"/>
                <a:gd name="connsiteX33" fmla="*/ 516731 w 2105025"/>
                <a:gd name="connsiteY33" fmla="*/ 416719 h 426244"/>
                <a:gd name="connsiteX34" fmla="*/ 438150 w 2105025"/>
                <a:gd name="connsiteY34" fmla="*/ 423863 h 426244"/>
                <a:gd name="connsiteX35" fmla="*/ 390525 w 2105025"/>
                <a:gd name="connsiteY35" fmla="*/ 426244 h 426244"/>
                <a:gd name="connsiteX36" fmla="*/ 338138 w 2105025"/>
                <a:gd name="connsiteY36" fmla="*/ 419100 h 426244"/>
                <a:gd name="connsiteX37" fmla="*/ 283369 w 2105025"/>
                <a:gd name="connsiteY37" fmla="*/ 409575 h 426244"/>
                <a:gd name="connsiteX38" fmla="*/ 238125 w 2105025"/>
                <a:gd name="connsiteY38" fmla="*/ 395288 h 426244"/>
                <a:gd name="connsiteX39" fmla="*/ 200025 w 2105025"/>
                <a:gd name="connsiteY39" fmla="*/ 376238 h 426244"/>
                <a:gd name="connsiteX40" fmla="*/ 171450 w 2105025"/>
                <a:gd name="connsiteY40" fmla="*/ 357188 h 426244"/>
                <a:gd name="connsiteX41" fmla="*/ 142875 w 2105025"/>
                <a:gd name="connsiteY41" fmla="*/ 335756 h 426244"/>
                <a:gd name="connsiteX42" fmla="*/ 109538 w 2105025"/>
                <a:gd name="connsiteY42" fmla="*/ 304800 h 426244"/>
                <a:gd name="connsiteX43" fmla="*/ 66675 w 2105025"/>
                <a:gd name="connsiteY43" fmla="*/ 259556 h 426244"/>
                <a:gd name="connsiteX44" fmla="*/ 14288 w 2105025"/>
                <a:gd name="connsiteY44" fmla="*/ 190500 h 426244"/>
                <a:gd name="connsiteX45" fmla="*/ 4763 w 2105025"/>
                <a:gd name="connsiteY45" fmla="*/ 171450 h 426244"/>
                <a:gd name="connsiteX46" fmla="*/ 0 w 2105025"/>
                <a:gd name="connsiteY46" fmla="*/ 150019 h 426244"/>
                <a:gd name="connsiteX47" fmla="*/ 4763 w 2105025"/>
                <a:gd name="connsiteY47" fmla="*/ 138113 h 426244"/>
                <a:gd name="connsiteX48" fmla="*/ 14288 w 2105025"/>
                <a:gd name="connsiteY48" fmla="*/ 130969 h 426244"/>
                <a:gd name="connsiteX49" fmla="*/ 28575 w 2105025"/>
                <a:gd name="connsiteY49" fmla="*/ 128588 h 426244"/>
                <a:gd name="connsiteX50" fmla="*/ 45244 w 2105025"/>
                <a:gd name="connsiteY50" fmla="*/ 130969 h 426244"/>
                <a:gd name="connsiteX51" fmla="*/ 66675 w 2105025"/>
                <a:gd name="connsiteY51" fmla="*/ 145256 h 426244"/>
                <a:gd name="connsiteX52" fmla="*/ 95250 w 2105025"/>
                <a:gd name="connsiteY52" fmla="*/ 164306 h 426244"/>
                <a:gd name="connsiteX53" fmla="*/ 154781 w 2105025"/>
                <a:gd name="connsiteY53" fmla="*/ 188119 h 426244"/>
                <a:gd name="connsiteX54" fmla="*/ 209550 w 2105025"/>
                <a:gd name="connsiteY54" fmla="*/ 204788 h 426244"/>
                <a:gd name="connsiteX55" fmla="*/ 261938 w 2105025"/>
                <a:gd name="connsiteY55" fmla="*/ 214313 h 426244"/>
                <a:gd name="connsiteX56" fmla="*/ 333375 w 2105025"/>
                <a:gd name="connsiteY56" fmla="*/ 221456 h 426244"/>
                <a:gd name="connsiteX57" fmla="*/ 421481 w 2105025"/>
                <a:gd name="connsiteY57" fmla="*/ 226219 h 426244"/>
                <a:gd name="connsiteX58" fmla="*/ 538163 w 2105025"/>
                <a:gd name="connsiteY58" fmla="*/ 226219 h 426244"/>
                <a:gd name="connsiteX59" fmla="*/ 654844 w 2105025"/>
                <a:gd name="connsiteY59" fmla="*/ 221456 h 426244"/>
                <a:gd name="connsiteX60" fmla="*/ 771525 w 2105025"/>
                <a:gd name="connsiteY60" fmla="*/ 211931 h 426244"/>
                <a:gd name="connsiteX61" fmla="*/ 845344 w 2105025"/>
                <a:gd name="connsiteY61" fmla="*/ 202406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05025" h="426244">
                  <a:moveTo>
                    <a:pt x="845344" y="202406"/>
                  </a:moveTo>
                  <a:lnTo>
                    <a:pt x="985838" y="180975"/>
                  </a:lnTo>
                  <a:lnTo>
                    <a:pt x="1100138" y="161925"/>
                  </a:lnTo>
                  <a:lnTo>
                    <a:pt x="1243013" y="135731"/>
                  </a:lnTo>
                  <a:lnTo>
                    <a:pt x="1359694" y="114300"/>
                  </a:lnTo>
                  <a:lnTo>
                    <a:pt x="1428750" y="92869"/>
                  </a:lnTo>
                  <a:lnTo>
                    <a:pt x="1545431" y="54769"/>
                  </a:lnTo>
                  <a:lnTo>
                    <a:pt x="1683544" y="14288"/>
                  </a:lnTo>
                  <a:lnTo>
                    <a:pt x="1728788" y="0"/>
                  </a:lnTo>
                  <a:lnTo>
                    <a:pt x="1785938" y="4763"/>
                  </a:lnTo>
                  <a:lnTo>
                    <a:pt x="1852613" y="16669"/>
                  </a:lnTo>
                  <a:lnTo>
                    <a:pt x="1928813" y="42863"/>
                  </a:lnTo>
                  <a:lnTo>
                    <a:pt x="2005013" y="80963"/>
                  </a:lnTo>
                  <a:lnTo>
                    <a:pt x="2062163" y="116681"/>
                  </a:lnTo>
                  <a:lnTo>
                    <a:pt x="2083594" y="130969"/>
                  </a:lnTo>
                  <a:lnTo>
                    <a:pt x="2097881" y="145256"/>
                  </a:lnTo>
                  <a:lnTo>
                    <a:pt x="2105025" y="161925"/>
                  </a:lnTo>
                  <a:lnTo>
                    <a:pt x="2105025" y="178594"/>
                  </a:lnTo>
                  <a:lnTo>
                    <a:pt x="2097881" y="202406"/>
                  </a:lnTo>
                  <a:lnTo>
                    <a:pt x="2083594" y="221456"/>
                  </a:lnTo>
                  <a:lnTo>
                    <a:pt x="2062163" y="238125"/>
                  </a:lnTo>
                  <a:lnTo>
                    <a:pt x="2028825" y="250031"/>
                  </a:lnTo>
                  <a:lnTo>
                    <a:pt x="1993106" y="254794"/>
                  </a:lnTo>
                  <a:lnTo>
                    <a:pt x="1938338" y="254794"/>
                  </a:lnTo>
                  <a:lnTo>
                    <a:pt x="1881188" y="247650"/>
                  </a:lnTo>
                  <a:lnTo>
                    <a:pt x="1750219" y="254794"/>
                  </a:lnTo>
                  <a:lnTo>
                    <a:pt x="1557338" y="266700"/>
                  </a:lnTo>
                  <a:lnTo>
                    <a:pt x="1385888" y="283369"/>
                  </a:lnTo>
                  <a:lnTo>
                    <a:pt x="1266825" y="302419"/>
                  </a:lnTo>
                  <a:lnTo>
                    <a:pt x="1188244" y="319088"/>
                  </a:lnTo>
                  <a:lnTo>
                    <a:pt x="812006" y="381000"/>
                  </a:lnTo>
                  <a:lnTo>
                    <a:pt x="733425" y="390525"/>
                  </a:lnTo>
                  <a:lnTo>
                    <a:pt x="607219" y="407194"/>
                  </a:lnTo>
                  <a:lnTo>
                    <a:pt x="516731" y="416719"/>
                  </a:lnTo>
                  <a:lnTo>
                    <a:pt x="438150" y="423863"/>
                  </a:lnTo>
                  <a:lnTo>
                    <a:pt x="390525" y="426244"/>
                  </a:lnTo>
                  <a:lnTo>
                    <a:pt x="338138" y="419100"/>
                  </a:lnTo>
                  <a:lnTo>
                    <a:pt x="283369" y="409575"/>
                  </a:lnTo>
                  <a:lnTo>
                    <a:pt x="238125" y="395288"/>
                  </a:lnTo>
                  <a:lnTo>
                    <a:pt x="200025" y="376238"/>
                  </a:lnTo>
                  <a:lnTo>
                    <a:pt x="171450" y="357188"/>
                  </a:lnTo>
                  <a:lnTo>
                    <a:pt x="142875" y="335756"/>
                  </a:lnTo>
                  <a:lnTo>
                    <a:pt x="109538" y="304800"/>
                  </a:lnTo>
                  <a:lnTo>
                    <a:pt x="66675" y="259556"/>
                  </a:lnTo>
                  <a:lnTo>
                    <a:pt x="14288" y="190500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4763" y="138113"/>
                  </a:lnTo>
                  <a:lnTo>
                    <a:pt x="14288" y="130969"/>
                  </a:lnTo>
                  <a:lnTo>
                    <a:pt x="28575" y="128588"/>
                  </a:lnTo>
                  <a:lnTo>
                    <a:pt x="45244" y="130969"/>
                  </a:lnTo>
                  <a:lnTo>
                    <a:pt x="66675" y="145256"/>
                  </a:lnTo>
                  <a:lnTo>
                    <a:pt x="95250" y="164306"/>
                  </a:lnTo>
                  <a:lnTo>
                    <a:pt x="154781" y="188119"/>
                  </a:lnTo>
                  <a:lnTo>
                    <a:pt x="209550" y="204788"/>
                  </a:lnTo>
                  <a:lnTo>
                    <a:pt x="261938" y="214313"/>
                  </a:lnTo>
                  <a:lnTo>
                    <a:pt x="333375" y="221456"/>
                  </a:lnTo>
                  <a:lnTo>
                    <a:pt x="421481" y="226219"/>
                  </a:lnTo>
                  <a:lnTo>
                    <a:pt x="538163" y="226219"/>
                  </a:lnTo>
                  <a:lnTo>
                    <a:pt x="654844" y="221456"/>
                  </a:lnTo>
                  <a:lnTo>
                    <a:pt x="771525" y="211931"/>
                  </a:lnTo>
                  <a:lnTo>
                    <a:pt x="845344" y="20240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5454CCA4-3D71-490C-AA81-04A95D7D87B9}"/>
                </a:ext>
              </a:extLst>
            </p:cNvPr>
            <p:cNvSpPr/>
            <p:nvPr/>
          </p:nvSpPr>
          <p:spPr>
            <a:xfrm rot="16200000">
              <a:off x="2921003" y="3814763"/>
              <a:ext cx="3803650" cy="473075"/>
            </a:xfrm>
            <a:custGeom>
              <a:avLst/>
              <a:gdLst>
                <a:gd name="connsiteX0" fmla="*/ 1447800 w 3803650"/>
                <a:gd name="connsiteY0" fmla="*/ 149225 h 473075"/>
                <a:gd name="connsiteX1" fmla="*/ 1828800 w 3803650"/>
                <a:gd name="connsiteY1" fmla="*/ 168275 h 473075"/>
                <a:gd name="connsiteX2" fmla="*/ 2193925 w 3803650"/>
                <a:gd name="connsiteY2" fmla="*/ 177800 h 473075"/>
                <a:gd name="connsiteX3" fmla="*/ 2393950 w 3803650"/>
                <a:gd name="connsiteY3" fmla="*/ 184150 h 473075"/>
                <a:gd name="connsiteX4" fmla="*/ 3095625 w 3803650"/>
                <a:gd name="connsiteY4" fmla="*/ 206375 h 473075"/>
                <a:gd name="connsiteX5" fmla="*/ 3378200 w 3803650"/>
                <a:gd name="connsiteY5" fmla="*/ 206375 h 473075"/>
                <a:gd name="connsiteX6" fmla="*/ 3448050 w 3803650"/>
                <a:gd name="connsiteY6" fmla="*/ 203200 h 473075"/>
                <a:gd name="connsiteX7" fmla="*/ 3505200 w 3803650"/>
                <a:gd name="connsiteY7" fmla="*/ 193675 h 473075"/>
                <a:gd name="connsiteX8" fmla="*/ 3559175 w 3803650"/>
                <a:gd name="connsiteY8" fmla="*/ 177800 h 473075"/>
                <a:gd name="connsiteX9" fmla="*/ 3609975 w 3803650"/>
                <a:gd name="connsiteY9" fmla="*/ 158750 h 473075"/>
                <a:gd name="connsiteX10" fmla="*/ 3660775 w 3803650"/>
                <a:gd name="connsiteY10" fmla="*/ 123825 h 473075"/>
                <a:gd name="connsiteX11" fmla="*/ 3689350 w 3803650"/>
                <a:gd name="connsiteY11" fmla="*/ 98425 h 473075"/>
                <a:gd name="connsiteX12" fmla="*/ 3727450 w 3803650"/>
                <a:gd name="connsiteY12" fmla="*/ 53975 h 473075"/>
                <a:gd name="connsiteX13" fmla="*/ 3752850 w 3803650"/>
                <a:gd name="connsiteY13" fmla="*/ 0 h 473075"/>
                <a:gd name="connsiteX14" fmla="*/ 3803650 w 3803650"/>
                <a:gd name="connsiteY14" fmla="*/ 146050 h 473075"/>
                <a:gd name="connsiteX15" fmla="*/ 3730625 w 3803650"/>
                <a:gd name="connsiteY15" fmla="*/ 231775 h 473075"/>
                <a:gd name="connsiteX16" fmla="*/ 3670300 w 3803650"/>
                <a:gd name="connsiteY16" fmla="*/ 298450 h 473075"/>
                <a:gd name="connsiteX17" fmla="*/ 3616325 w 3803650"/>
                <a:gd name="connsiteY17" fmla="*/ 358775 h 473075"/>
                <a:gd name="connsiteX18" fmla="*/ 3581400 w 3803650"/>
                <a:gd name="connsiteY18" fmla="*/ 396875 h 473075"/>
                <a:gd name="connsiteX19" fmla="*/ 3540125 w 3803650"/>
                <a:gd name="connsiteY19" fmla="*/ 431800 h 473075"/>
                <a:gd name="connsiteX20" fmla="*/ 3505200 w 3803650"/>
                <a:gd name="connsiteY20" fmla="*/ 454025 h 473075"/>
                <a:gd name="connsiteX21" fmla="*/ 3470275 w 3803650"/>
                <a:gd name="connsiteY21" fmla="*/ 469900 h 473075"/>
                <a:gd name="connsiteX22" fmla="*/ 3435350 w 3803650"/>
                <a:gd name="connsiteY22" fmla="*/ 473075 h 473075"/>
                <a:gd name="connsiteX23" fmla="*/ 3400425 w 3803650"/>
                <a:gd name="connsiteY23" fmla="*/ 463550 h 473075"/>
                <a:gd name="connsiteX24" fmla="*/ 3343275 w 3803650"/>
                <a:gd name="connsiteY24" fmla="*/ 447675 h 473075"/>
                <a:gd name="connsiteX25" fmla="*/ 3257550 w 3803650"/>
                <a:gd name="connsiteY25" fmla="*/ 434975 h 473075"/>
                <a:gd name="connsiteX26" fmla="*/ 3121025 w 3803650"/>
                <a:gd name="connsiteY26" fmla="*/ 425450 h 473075"/>
                <a:gd name="connsiteX27" fmla="*/ 3044825 w 3803650"/>
                <a:gd name="connsiteY27" fmla="*/ 425450 h 473075"/>
                <a:gd name="connsiteX28" fmla="*/ 2879725 w 3803650"/>
                <a:gd name="connsiteY28" fmla="*/ 406400 h 473075"/>
                <a:gd name="connsiteX29" fmla="*/ 2686050 w 3803650"/>
                <a:gd name="connsiteY29" fmla="*/ 406400 h 473075"/>
                <a:gd name="connsiteX30" fmla="*/ 2520950 w 3803650"/>
                <a:gd name="connsiteY30" fmla="*/ 406400 h 473075"/>
                <a:gd name="connsiteX31" fmla="*/ 2473325 w 3803650"/>
                <a:gd name="connsiteY31" fmla="*/ 387350 h 473075"/>
                <a:gd name="connsiteX32" fmla="*/ 2298700 w 3803650"/>
                <a:gd name="connsiteY32" fmla="*/ 384175 h 473075"/>
                <a:gd name="connsiteX33" fmla="*/ 1847850 w 3803650"/>
                <a:gd name="connsiteY33" fmla="*/ 384175 h 473075"/>
                <a:gd name="connsiteX34" fmla="*/ 1400175 w 3803650"/>
                <a:gd name="connsiteY34" fmla="*/ 381000 h 473075"/>
                <a:gd name="connsiteX35" fmla="*/ 1006475 w 3803650"/>
                <a:gd name="connsiteY35" fmla="*/ 377825 h 473075"/>
                <a:gd name="connsiteX36" fmla="*/ 736600 w 3803650"/>
                <a:gd name="connsiteY36" fmla="*/ 371475 h 473075"/>
                <a:gd name="connsiteX37" fmla="*/ 476250 w 3803650"/>
                <a:gd name="connsiteY37" fmla="*/ 365125 h 473075"/>
                <a:gd name="connsiteX38" fmla="*/ 349250 w 3803650"/>
                <a:gd name="connsiteY38" fmla="*/ 358775 h 473075"/>
                <a:gd name="connsiteX39" fmla="*/ 203200 w 3803650"/>
                <a:gd name="connsiteY39" fmla="*/ 349250 h 473075"/>
                <a:gd name="connsiteX40" fmla="*/ 114300 w 3803650"/>
                <a:gd name="connsiteY40" fmla="*/ 330200 h 473075"/>
                <a:gd name="connsiteX41" fmla="*/ 38100 w 3803650"/>
                <a:gd name="connsiteY41" fmla="*/ 307975 h 473075"/>
                <a:gd name="connsiteX42" fmla="*/ 12700 w 3803650"/>
                <a:gd name="connsiteY42" fmla="*/ 288925 h 473075"/>
                <a:gd name="connsiteX43" fmla="*/ 0 w 3803650"/>
                <a:gd name="connsiteY43" fmla="*/ 263525 h 473075"/>
                <a:gd name="connsiteX44" fmla="*/ 0 w 3803650"/>
                <a:gd name="connsiteY44" fmla="*/ 241300 h 473075"/>
                <a:gd name="connsiteX45" fmla="*/ 3175 w 3803650"/>
                <a:gd name="connsiteY45" fmla="*/ 219075 h 473075"/>
                <a:gd name="connsiteX46" fmla="*/ 12700 w 3803650"/>
                <a:gd name="connsiteY46" fmla="*/ 193675 h 473075"/>
                <a:gd name="connsiteX47" fmla="*/ 28575 w 3803650"/>
                <a:gd name="connsiteY47" fmla="*/ 174625 h 473075"/>
                <a:gd name="connsiteX48" fmla="*/ 79375 w 3803650"/>
                <a:gd name="connsiteY48" fmla="*/ 142875 h 473075"/>
                <a:gd name="connsiteX49" fmla="*/ 146050 w 3803650"/>
                <a:gd name="connsiteY49" fmla="*/ 107950 h 473075"/>
                <a:gd name="connsiteX50" fmla="*/ 203200 w 3803650"/>
                <a:gd name="connsiteY50" fmla="*/ 79375 h 473075"/>
                <a:gd name="connsiteX51" fmla="*/ 250825 w 3803650"/>
                <a:gd name="connsiteY51" fmla="*/ 60325 h 473075"/>
                <a:gd name="connsiteX52" fmla="*/ 330200 w 3803650"/>
                <a:gd name="connsiteY52" fmla="*/ 47625 h 473075"/>
                <a:gd name="connsiteX53" fmla="*/ 355600 w 3803650"/>
                <a:gd name="connsiteY53" fmla="*/ 50800 h 473075"/>
                <a:gd name="connsiteX54" fmla="*/ 441325 w 3803650"/>
                <a:gd name="connsiteY54" fmla="*/ 69850 h 473075"/>
                <a:gd name="connsiteX55" fmla="*/ 590550 w 3803650"/>
                <a:gd name="connsiteY55" fmla="*/ 92075 h 473075"/>
                <a:gd name="connsiteX56" fmla="*/ 825500 w 3803650"/>
                <a:gd name="connsiteY56" fmla="*/ 114300 h 473075"/>
                <a:gd name="connsiteX57" fmla="*/ 1101725 w 3803650"/>
                <a:gd name="connsiteY57" fmla="*/ 136525 h 473075"/>
                <a:gd name="connsiteX58" fmla="*/ 1387475 w 3803650"/>
                <a:gd name="connsiteY58" fmla="*/ 149225 h 473075"/>
                <a:gd name="connsiteX59" fmla="*/ 1447800 w 3803650"/>
                <a:gd name="connsiteY59" fmla="*/ 149225 h 47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03650" h="473075">
                  <a:moveTo>
                    <a:pt x="1447800" y="149225"/>
                  </a:moveTo>
                  <a:lnTo>
                    <a:pt x="1828800" y="168275"/>
                  </a:lnTo>
                  <a:lnTo>
                    <a:pt x="2193925" y="177800"/>
                  </a:lnTo>
                  <a:lnTo>
                    <a:pt x="2393950" y="184150"/>
                  </a:lnTo>
                  <a:lnTo>
                    <a:pt x="3095625" y="206375"/>
                  </a:lnTo>
                  <a:lnTo>
                    <a:pt x="3378200" y="206375"/>
                  </a:lnTo>
                  <a:lnTo>
                    <a:pt x="3448050" y="203200"/>
                  </a:lnTo>
                  <a:lnTo>
                    <a:pt x="3505200" y="193675"/>
                  </a:lnTo>
                  <a:lnTo>
                    <a:pt x="3559175" y="177800"/>
                  </a:lnTo>
                  <a:lnTo>
                    <a:pt x="3609975" y="158750"/>
                  </a:lnTo>
                  <a:lnTo>
                    <a:pt x="3660775" y="123825"/>
                  </a:lnTo>
                  <a:lnTo>
                    <a:pt x="3689350" y="98425"/>
                  </a:lnTo>
                  <a:lnTo>
                    <a:pt x="3727450" y="53975"/>
                  </a:lnTo>
                  <a:lnTo>
                    <a:pt x="3752850" y="0"/>
                  </a:lnTo>
                  <a:lnTo>
                    <a:pt x="3803650" y="146050"/>
                  </a:lnTo>
                  <a:lnTo>
                    <a:pt x="3730625" y="231775"/>
                  </a:lnTo>
                  <a:lnTo>
                    <a:pt x="3670300" y="298450"/>
                  </a:lnTo>
                  <a:lnTo>
                    <a:pt x="3616325" y="358775"/>
                  </a:lnTo>
                  <a:lnTo>
                    <a:pt x="3581400" y="396875"/>
                  </a:lnTo>
                  <a:lnTo>
                    <a:pt x="3540125" y="431800"/>
                  </a:lnTo>
                  <a:lnTo>
                    <a:pt x="3505200" y="454025"/>
                  </a:lnTo>
                  <a:lnTo>
                    <a:pt x="3470275" y="469900"/>
                  </a:lnTo>
                  <a:lnTo>
                    <a:pt x="3435350" y="473075"/>
                  </a:lnTo>
                  <a:lnTo>
                    <a:pt x="3400425" y="463550"/>
                  </a:lnTo>
                  <a:lnTo>
                    <a:pt x="3343275" y="447675"/>
                  </a:lnTo>
                  <a:lnTo>
                    <a:pt x="3257550" y="434975"/>
                  </a:lnTo>
                  <a:lnTo>
                    <a:pt x="3121025" y="425450"/>
                  </a:lnTo>
                  <a:lnTo>
                    <a:pt x="3044825" y="425450"/>
                  </a:lnTo>
                  <a:lnTo>
                    <a:pt x="2879725" y="406400"/>
                  </a:lnTo>
                  <a:lnTo>
                    <a:pt x="2686050" y="406400"/>
                  </a:lnTo>
                  <a:lnTo>
                    <a:pt x="2520950" y="406400"/>
                  </a:lnTo>
                  <a:lnTo>
                    <a:pt x="2473325" y="387350"/>
                  </a:lnTo>
                  <a:lnTo>
                    <a:pt x="2298700" y="384175"/>
                  </a:lnTo>
                  <a:lnTo>
                    <a:pt x="1847850" y="384175"/>
                  </a:lnTo>
                  <a:lnTo>
                    <a:pt x="1400175" y="381000"/>
                  </a:lnTo>
                  <a:lnTo>
                    <a:pt x="1006475" y="377825"/>
                  </a:lnTo>
                  <a:lnTo>
                    <a:pt x="736600" y="371475"/>
                  </a:lnTo>
                  <a:lnTo>
                    <a:pt x="476250" y="365125"/>
                  </a:lnTo>
                  <a:lnTo>
                    <a:pt x="349250" y="358775"/>
                  </a:lnTo>
                  <a:lnTo>
                    <a:pt x="203200" y="349250"/>
                  </a:lnTo>
                  <a:lnTo>
                    <a:pt x="114300" y="330200"/>
                  </a:lnTo>
                  <a:lnTo>
                    <a:pt x="38100" y="307975"/>
                  </a:lnTo>
                  <a:lnTo>
                    <a:pt x="12700" y="288925"/>
                  </a:lnTo>
                  <a:lnTo>
                    <a:pt x="0" y="263525"/>
                  </a:lnTo>
                  <a:lnTo>
                    <a:pt x="0" y="241300"/>
                  </a:lnTo>
                  <a:lnTo>
                    <a:pt x="3175" y="219075"/>
                  </a:lnTo>
                  <a:lnTo>
                    <a:pt x="12700" y="193675"/>
                  </a:lnTo>
                  <a:lnTo>
                    <a:pt x="28575" y="174625"/>
                  </a:lnTo>
                  <a:lnTo>
                    <a:pt x="79375" y="142875"/>
                  </a:lnTo>
                  <a:lnTo>
                    <a:pt x="146050" y="107950"/>
                  </a:lnTo>
                  <a:lnTo>
                    <a:pt x="203200" y="79375"/>
                  </a:lnTo>
                  <a:lnTo>
                    <a:pt x="250825" y="60325"/>
                  </a:lnTo>
                  <a:lnTo>
                    <a:pt x="330200" y="47625"/>
                  </a:lnTo>
                  <a:lnTo>
                    <a:pt x="355600" y="50800"/>
                  </a:lnTo>
                  <a:lnTo>
                    <a:pt x="441325" y="69850"/>
                  </a:lnTo>
                  <a:lnTo>
                    <a:pt x="590550" y="92075"/>
                  </a:lnTo>
                  <a:lnTo>
                    <a:pt x="825500" y="114300"/>
                  </a:lnTo>
                  <a:lnTo>
                    <a:pt x="1101725" y="136525"/>
                  </a:lnTo>
                  <a:lnTo>
                    <a:pt x="1387475" y="149225"/>
                  </a:lnTo>
                  <a:lnTo>
                    <a:pt x="1447800" y="149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1">
              <a:extLst>
                <a:ext uri="{FF2B5EF4-FFF2-40B4-BE49-F238E27FC236}">
                  <a16:creationId xmlns:a16="http://schemas.microsoft.com/office/drawing/2014/main" id="{1F869B4A-0EC9-47E8-B2B8-A55847394356}"/>
                </a:ext>
              </a:extLst>
            </p:cNvPr>
            <p:cNvSpPr/>
            <p:nvPr/>
          </p:nvSpPr>
          <p:spPr>
            <a:xfrm rot="16200000">
              <a:off x="3228977" y="3444875"/>
              <a:ext cx="1955800" cy="1219200"/>
            </a:xfrm>
            <a:custGeom>
              <a:avLst/>
              <a:gdLst>
                <a:gd name="connsiteX0" fmla="*/ 821531 w 1955006"/>
                <a:gd name="connsiteY0" fmla="*/ 559594 h 1219200"/>
                <a:gd name="connsiteX1" fmla="*/ 709612 w 1955006"/>
                <a:gd name="connsiteY1" fmla="*/ 488156 h 1219200"/>
                <a:gd name="connsiteX2" fmla="*/ 621506 w 1955006"/>
                <a:gd name="connsiteY2" fmla="*/ 428625 h 1219200"/>
                <a:gd name="connsiteX3" fmla="*/ 526256 w 1955006"/>
                <a:gd name="connsiteY3" fmla="*/ 361950 h 1219200"/>
                <a:gd name="connsiteX4" fmla="*/ 400050 w 1955006"/>
                <a:gd name="connsiteY4" fmla="*/ 271462 h 1219200"/>
                <a:gd name="connsiteX5" fmla="*/ 300037 w 1955006"/>
                <a:gd name="connsiteY5" fmla="*/ 200025 h 1219200"/>
                <a:gd name="connsiteX6" fmla="*/ 157162 w 1955006"/>
                <a:gd name="connsiteY6" fmla="*/ 90487 h 1219200"/>
                <a:gd name="connsiteX7" fmla="*/ 73819 w 1955006"/>
                <a:gd name="connsiteY7" fmla="*/ 23812 h 1219200"/>
                <a:gd name="connsiteX8" fmla="*/ 52387 w 1955006"/>
                <a:gd name="connsiteY8" fmla="*/ 9525 h 1219200"/>
                <a:gd name="connsiteX9" fmla="*/ 26194 w 1955006"/>
                <a:gd name="connsiteY9" fmla="*/ 0 h 1219200"/>
                <a:gd name="connsiteX10" fmla="*/ 7144 w 1955006"/>
                <a:gd name="connsiteY10" fmla="*/ 0 h 1219200"/>
                <a:gd name="connsiteX11" fmla="*/ 2381 w 1955006"/>
                <a:gd name="connsiteY11" fmla="*/ 9525 h 1219200"/>
                <a:gd name="connsiteX12" fmla="*/ 0 w 1955006"/>
                <a:gd name="connsiteY12" fmla="*/ 26194 h 1219200"/>
                <a:gd name="connsiteX13" fmla="*/ 7144 w 1955006"/>
                <a:gd name="connsiteY13" fmla="*/ 59531 h 1219200"/>
                <a:gd name="connsiteX14" fmla="*/ 14287 w 1955006"/>
                <a:gd name="connsiteY14" fmla="*/ 76200 h 1219200"/>
                <a:gd name="connsiteX15" fmla="*/ 52387 w 1955006"/>
                <a:gd name="connsiteY15" fmla="*/ 116681 h 1219200"/>
                <a:gd name="connsiteX16" fmla="*/ 157162 w 1955006"/>
                <a:gd name="connsiteY16" fmla="*/ 216694 h 1219200"/>
                <a:gd name="connsiteX17" fmla="*/ 319087 w 1955006"/>
                <a:gd name="connsiteY17" fmla="*/ 371475 h 1219200"/>
                <a:gd name="connsiteX18" fmla="*/ 471487 w 1955006"/>
                <a:gd name="connsiteY18" fmla="*/ 511969 h 1219200"/>
                <a:gd name="connsiteX19" fmla="*/ 578644 w 1955006"/>
                <a:gd name="connsiteY19" fmla="*/ 602456 h 1219200"/>
                <a:gd name="connsiteX20" fmla="*/ 711994 w 1955006"/>
                <a:gd name="connsiteY20" fmla="*/ 707231 h 1219200"/>
                <a:gd name="connsiteX21" fmla="*/ 845344 w 1955006"/>
                <a:gd name="connsiteY21" fmla="*/ 802481 h 1219200"/>
                <a:gd name="connsiteX22" fmla="*/ 957262 w 1955006"/>
                <a:gd name="connsiteY22" fmla="*/ 878681 h 1219200"/>
                <a:gd name="connsiteX23" fmla="*/ 1173956 w 1955006"/>
                <a:gd name="connsiteY23" fmla="*/ 1014412 h 1219200"/>
                <a:gd name="connsiteX24" fmla="*/ 1331119 w 1955006"/>
                <a:gd name="connsiteY24" fmla="*/ 1109662 h 1219200"/>
                <a:gd name="connsiteX25" fmla="*/ 1524000 w 1955006"/>
                <a:gd name="connsiteY25" fmla="*/ 1216819 h 1219200"/>
                <a:gd name="connsiteX26" fmla="*/ 1955006 w 1955006"/>
                <a:gd name="connsiteY26" fmla="*/ 1219200 h 1219200"/>
                <a:gd name="connsiteX27" fmla="*/ 1931194 w 1955006"/>
                <a:gd name="connsiteY27" fmla="*/ 1116806 h 1219200"/>
                <a:gd name="connsiteX28" fmla="*/ 1802606 w 1955006"/>
                <a:gd name="connsiteY28" fmla="*/ 1073944 h 1219200"/>
                <a:gd name="connsiteX29" fmla="*/ 1640681 w 1955006"/>
                <a:gd name="connsiteY29" fmla="*/ 1004887 h 1219200"/>
                <a:gd name="connsiteX30" fmla="*/ 1481137 w 1955006"/>
                <a:gd name="connsiteY30" fmla="*/ 931069 h 1219200"/>
                <a:gd name="connsiteX31" fmla="*/ 1266825 w 1955006"/>
                <a:gd name="connsiteY31" fmla="*/ 823912 h 1219200"/>
                <a:gd name="connsiteX32" fmla="*/ 1057275 w 1955006"/>
                <a:gd name="connsiteY32" fmla="*/ 704850 h 1219200"/>
                <a:gd name="connsiteX33" fmla="*/ 909637 w 1955006"/>
                <a:gd name="connsiteY33" fmla="*/ 616744 h 1219200"/>
                <a:gd name="connsiteX34" fmla="*/ 821531 w 1955006"/>
                <a:gd name="connsiteY34" fmla="*/ 55959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55006" h="1219200">
                  <a:moveTo>
                    <a:pt x="821531" y="559594"/>
                  </a:moveTo>
                  <a:lnTo>
                    <a:pt x="709612" y="488156"/>
                  </a:lnTo>
                  <a:lnTo>
                    <a:pt x="621506" y="428625"/>
                  </a:lnTo>
                  <a:lnTo>
                    <a:pt x="526256" y="361950"/>
                  </a:lnTo>
                  <a:lnTo>
                    <a:pt x="400050" y="271462"/>
                  </a:lnTo>
                  <a:lnTo>
                    <a:pt x="300037" y="200025"/>
                  </a:lnTo>
                  <a:lnTo>
                    <a:pt x="157162" y="90487"/>
                  </a:lnTo>
                  <a:lnTo>
                    <a:pt x="73819" y="23812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7144" y="59531"/>
                  </a:lnTo>
                  <a:lnTo>
                    <a:pt x="14287" y="76200"/>
                  </a:lnTo>
                  <a:lnTo>
                    <a:pt x="52387" y="116681"/>
                  </a:lnTo>
                  <a:lnTo>
                    <a:pt x="157162" y="216694"/>
                  </a:lnTo>
                  <a:lnTo>
                    <a:pt x="319087" y="371475"/>
                  </a:lnTo>
                  <a:lnTo>
                    <a:pt x="471487" y="511969"/>
                  </a:lnTo>
                  <a:lnTo>
                    <a:pt x="578644" y="602456"/>
                  </a:lnTo>
                  <a:lnTo>
                    <a:pt x="711994" y="707231"/>
                  </a:lnTo>
                  <a:lnTo>
                    <a:pt x="845344" y="802481"/>
                  </a:lnTo>
                  <a:lnTo>
                    <a:pt x="957262" y="878681"/>
                  </a:lnTo>
                  <a:lnTo>
                    <a:pt x="1173956" y="1014412"/>
                  </a:lnTo>
                  <a:lnTo>
                    <a:pt x="1331119" y="1109662"/>
                  </a:lnTo>
                  <a:lnTo>
                    <a:pt x="1524000" y="1216819"/>
                  </a:lnTo>
                  <a:lnTo>
                    <a:pt x="1955006" y="1219200"/>
                  </a:lnTo>
                  <a:lnTo>
                    <a:pt x="1931194" y="1116806"/>
                  </a:lnTo>
                  <a:lnTo>
                    <a:pt x="1802606" y="1073944"/>
                  </a:lnTo>
                  <a:lnTo>
                    <a:pt x="1640681" y="1004887"/>
                  </a:lnTo>
                  <a:lnTo>
                    <a:pt x="1481137" y="931069"/>
                  </a:lnTo>
                  <a:lnTo>
                    <a:pt x="1266825" y="823912"/>
                  </a:lnTo>
                  <a:lnTo>
                    <a:pt x="1057275" y="704850"/>
                  </a:lnTo>
                  <a:lnTo>
                    <a:pt x="909637" y="616744"/>
                  </a:lnTo>
                  <a:lnTo>
                    <a:pt x="821531" y="559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738F02F5-CC19-4A71-9DCB-01B1990C3935}"/>
                </a:ext>
              </a:extLst>
            </p:cNvPr>
            <p:cNvSpPr/>
            <p:nvPr/>
          </p:nvSpPr>
          <p:spPr>
            <a:xfrm rot="16200000">
              <a:off x="4931571" y="3371057"/>
              <a:ext cx="736600" cy="728662"/>
            </a:xfrm>
            <a:custGeom>
              <a:avLst/>
              <a:gdLst>
                <a:gd name="connsiteX0" fmla="*/ 619125 w 735806"/>
                <a:gd name="connsiteY0" fmla="*/ 252413 h 728663"/>
                <a:gd name="connsiteX1" fmla="*/ 683419 w 735806"/>
                <a:gd name="connsiteY1" fmla="*/ 126207 h 728663"/>
                <a:gd name="connsiteX2" fmla="*/ 735806 w 735806"/>
                <a:gd name="connsiteY2" fmla="*/ 19050 h 728663"/>
                <a:gd name="connsiteX3" fmla="*/ 647700 w 735806"/>
                <a:gd name="connsiteY3" fmla="*/ 0 h 728663"/>
                <a:gd name="connsiteX4" fmla="*/ 597694 w 735806"/>
                <a:gd name="connsiteY4" fmla="*/ 73819 h 728663"/>
                <a:gd name="connsiteX5" fmla="*/ 547687 w 735806"/>
                <a:gd name="connsiteY5" fmla="*/ 133350 h 728663"/>
                <a:gd name="connsiteX6" fmla="*/ 492919 w 735806"/>
                <a:gd name="connsiteY6" fmla="*/ 190500 h 728663"/>
                <a:gd name="connsiteX7" fmla="*/ 457200 w 735806"/>
                <a:gd name="connsiteY7" fmla="*/ 233363 h 728663"/>
                <a:gd name="connsiteX8" fmla="*/ 383381 w 735806"/>
                <a:gd name="connsiteY8" fmla="*/ 304800 h 728663"/>
                <a:gd name="connsiteX9" fmla="*/ 278606 w 735806"/>
                <a:gd name="connsiteY9" fmla="*/ 390525 h 728663"/>
                <a:gd name="connsiteX10" fmla="*/ 180975 w 735806"/>
                <a:gd name="connsiteY10" fmla="*/ 459582 h 728663"/>
                <a:gd name="connsiteX11" fmla="*/ 100012 w 735806"/>
                <a:gd name="connsiteY11" fmla="*/ 519113 h 728663"/>
                <a:gd name="connsiteX12" fmla="*/ 33337 w 735806"/>
                <a:gd name="connsiteY12" fmla="*/ 576263 h 728663"/>
                <a:gd name="connsiteX13" fmla="*/ 7144 w 735806"/>
                <a:gd name="connsiteY13" fmla="*/ 602457 h 728663"/>
                <a:gd name="connsiteX14" fmla="*/ 0 w 735806"/>
                <a:gd name="connsiteY14" fmla="*/ 619125 h 728663"/>
                <a:gd name="connsiteX15" fmla="*/ 0 w 735806"/>
                <a:gd name="connsiteY15" fmla="*/ 642938 h 728663"/>
                <a:gd name="connsiteX16" fmla="*/ 7144 w 735806"/>
                <a:gd name="connsiteY16" fmla="*/ 673894 h 728663"/>
                <a:gd name="connsiteX17" fmla="*/ 19050 w 735806"/>
                <a:gd name="connsiteY17" fmla="*/ 690563 h 728663"/>
                <a:gd name="connsiteX18" fmla="*/ 40481 w 735806"/>
                <a:gd name="connsiteY18" fmla="*/ 709613 h 728663"/>
                <a:gd name="connsiteX19" fmla="*/ 61912 w 735806"/>
                <a:gd name="connsiteY19" fmla="*/ 723900 h 728663"/>
                <a:gd name="connsiteX20" fmla="*/ 80962 w 735806"/>
                <a:gd name="connsiteY20" fmla="*/ 728663 h 728663"/>
                <a:gd name="connsiteX21" fmla="*/ 121444 w 735806"/>
                <a:gd name="connsiteY21" fmla="*/ 728663 h 728663"/>
                <a:gd name="connsiteX22" fmla="*/ 185737 w 735806"/>
                <a:gd name="connsiteY22" fmla="*/ 721519 h 728663"/>
                <a:gd name="connsiteX23" fmla="*/ 242887 w 735806"/>
                <a:gd name="connsiteY23" fmla="*/ 711994 h 728663"/>
                <a:gd name="connsiteX24" fmla="*/ 280987 w 735806"/>
                <a:gd name="connsiteY24" fmla="*/ 702469 h 728663"/>
                <a:gd name="connsiteX25" fmla="*/ 323850 w 735806"/>
                <a:gd name="connsiteY25" fmla="*/ 683419 h 728663"/>
                <a:gd name="connsiteX26" fmla="*/ 359569 w 735806"/>
                <a:gd name="connsiteY26" fmla="*/ 661988 h 728663"/>
                <a:gd name="connsiteX27" fmla="*/ 395287 w 735806"/>
                <a:gd name="connsiteY27" fmla="*/ 626269 h 728663"/>
                <a:gd name="connsiteX28" fmla="*/ 459581 w 735806"/>
                <a:gd name="connsiteY28" fmla="*/ 535782 h 728663"/>
                <a:gd name="connsiteX29" fmla="*/ 547687 w 735806"/>
                <a:gd name="connsiteY29" fmla="*/ 383382 h 728663"/>
                <a:gd name="connsiteX30" fmla="*/ 619125 w 735806"/>
                <a:gd name="connsiteY30" fmla="*/ 2524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5806" h="728663">
                  <a:moveTo>
                    <a:pt x="619125" y="252413"/>
                  </a:moveTo>
                  <a:lnTo>
                    <a:pt x="683419" y="126207"/>
                  </a:lnTo>
                  <a:lnTo>
                    <a:pt x="735806" y="19050"/>
                  </a:lnTo>
                  <a:lnTo>
                    <a:pt x="647700" y="0"/>
                  </a:lnTo>
                  <a:lnTo>
                    <a:pt x="597694" y="73819"/>
                  </a:lnTo>
                  <a:lnTo>
                    <a:pt x="547687" y="133350"/>
                  </a:lnTo>
                  <a:lnTo>
                    <a:pt x="492919" y="190500"/>
                  </a:lnTo>
                  <a:lnTo>
                    <a:pt x="457200" y="233363"/>
                  </a:lnTo>
                  <a:lnTo>
                    <a:pt x="383381" y="304800"/>
                  </a:lnTo>
                  <a:lnTo>
                    <a:pt x="278606" y="390525"/>
                  </a:lnTo>
                  <a:lnTo>
                    <a:pt x="180975" y="459582"/>
                  </a:lnTo>
                  <a:lnTo>
                    <a:pt x="100012" y="519113"/>
                  </a:lnTo>
                  <a:lnTo>
                    <a:pt x="33337" y="576263"/>
                  </a:lnTo>
                  <a:lnTo>
                    <a:pt x="7144" y="602457"/>
                  </a:lnTo>
                  <a:lnTo>
                    <a:pt x="0" y="619125"/>
                  </a:lnTo>
                  <a:lnTo>
                    <a:pt x="0" y="642938"/>
                  </a:lnTo>
                  <a:lnTo>
                    <a:pt x="7144" y="673894"/>
                  </a:lnTo>
                  <a:lnTo>
                    <a:pt x="19050" y="690563"/>
                  </a:lnTo>
                  <a:lnTo>
                    <a:pt x="40481" y="709613"/>
                  </a:lnTo>
                  <a:lnTo>
                    <a:pt x="61912" y="723900"/>
                  </a:lnTo>
                  <a:lnTo>
                    <a:pt x="80962" y="728663"/>
                  </a:lnTo>
                  <a:lnTo>
                    <a:pt x="121444" y="728663"/>
                  </a:lnTo>
                  <a:lnTo>
                    <a:pt x="185737" y="721519"/>
                  </a:lnTo>
                  <a:lnTo>
                    <a:pt x="242887" y="711994"/>
                  </a:lnTo>
                  <a:lnTo>
                    <a:pt x="280987" y="702469"/>
                  </a:lnTo>
                  <a:lnTo>
                    <a:pt x="323850" y="683419"/>
                  </a:lnTo>
                  <a:lnTo>
                    <a:pt x="359569" y="661988"/>
                  </a:lnTo>
                  <a:lnTo>
                    <a:pt x="395287" y="626269"/>
                  </a:lnTo>
                  <a:lnTo>
                    <a:pt x="459581" y="535782"/>
                  </a:lnTo>
                  <a:lnTo>
                    <a:pt x="547687" y="383382"/>
                  </a:lnTo>
                  <a:lnTo>
                    <a:pt x="619125" y="2524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4">
              <a:extLst>
                <a:ext uri="{FF2B5EF4-FFF2-40B4-BE49-F238E27FC236}">
                  <a16:creationId xmlns:a16="http://schemas.microsoft.com/office/drawing/2014/main" id="{75582289-F8BE-4D61-91EE-715F154CEE17}"/>
                </a:ext>
              </a:extLst>
            </p:cNvPr>
            <p:cNvSpPr/>
            <p:nvPr/>
          </p:nvSpPr>
          <p:spPr>
            <a:xfrm>
              <a:off x="5986465" y="1731963"/>
              <a:ext cx="2012950" cy="1344612"/>
            </a:xfrm>
            <a:custGeom>
              <a:avLst/>
              <a:gdLst>
                <a:gd name="connsiteX0" fmla="*/ 788193 w 2012156"/>
                <a:gd name="connsiteY0" fmla="*/ 340519 h 1345406"/>
                <a:gd name="connsiteX1" fmla="*/ 581025 w 2012156"/>
                <a:gd name="connsiteY1" fmla="*/ 364331 h 1345406"/>
                <a:gd name="connsiteX2" fmla="*/ 328612 w 2012156"/>
                <a:gd name="connsiteY2" fmla="*/ 395287 h 1345406"/>
                <a:gd name="connsiteX3" fmla="*/ 26193 w 2012156"/>
                <a:gd name="connsiteY3" fmla="*/ 433387 h 1345406"/>
                <a:gd name="connsiteX4" fmla="*/ 0 w 2012156"/>
                <a:gd name="connsiteY4" fmla="*/ 300037 h 1345406"/>
                <a:gd name="connsiteX5" fmla="*/ 209550 w 2012156"/>
                <a:gd name="connsiteY5" fmla="*/ 278606 h 1345406"/>
                <a:gd name="connsiteX6" fmla="*/ 483393 w 2012156"/>
                <a:gd name="connsiteY6" fmla="*/ 242887 h 1345406"/>
                <a:gd name="connsiteX7" fmla="*/ 873918 w 2012156"/>
                <a:gd name="connsiteY7" fmla="*/ 188119 h 1345406"/>
                <a:gd name="connsiteX8" fmla="*/ 1221581 w 2012156"/>
                <a:gd name="connsiteY8" fmla="*/ 135731 h 1345406"/>
                <a:gd name="connsiteX9" fmla="*/ 1504950 w 2012156"/>
                <a:gd name="connsiteY9" fmla="*/ 95250 h 1345406"/>
                <a:gd name="connsiteX10" fmla="*/ 1531143 w 2012156"/>
                <a:gd name="connsiteY10" fmla="*/ 88106 h 1345406"/>
                <a:gd name="connsiteX11" fmla="*/ 1545431 w 2012156"/>
                <a:gd name="connsiteY11" fmla="*/ 73819 h 1345406"/>
                <a:gd name="connsiteX12" fmla="*/ 1569243 w 2012156"/>
                <a:gd name="connsiteY12" fmla="*/ 52387 h 1345406"/>
                <a:gd name="connsiteX13" fmla="*/ 1595437 w 2012156"/>
                <a:gd name="connsiteY13" fmla="*/ 30956 h 1345406"/>
                <a:gd name="connsiteX14" fmla="*/ 1626393 w 2012156"/>
                <a:gd name="connsiteY14" fmla="*/ 11906 h 1345406"/>
                <a:gd name="connsiteX15" fmla="*/ 1654968 w 2012156"/>
                <a:gd name="connsiteY15" fmla="*/ 0 h 1345406"/>
                <a:gd name="connsiteX16" fmla="*/ 1671637 w 2012156"/>
                <a:gd name="connsiteY16" fmla="*/ 0 h 1345406"/>
                <a:gd name="connsiteX17" fmla="*/ 1688306 w 2012156"/>
                <a:gd name="connsiteY17" fmla="*/ 2381 h 1345406"/>
                <a:gd name="connsiteX18" fmla="*/ 1714500 w 2012156"/>
                <a:gd name="connsiteY18" fmla="*/ 23812 h 1345406"/>
                <a:gd name="connsiteX19" fmla="*/ 1766887 w 2012156"/>
                <a:gd name="connsiteY19" fmla="*/ 69056 h 1345406"/>
                <a:gd name="connsiteX20" fmla="*/ 1826418 w 2012156"/>
                <a:gd name="connsiteY20" fmla="*/ 119062 h 1345406"/>
                <a:gd name="connsiteX21" fmla="*/ 1895475 w 2012156"/>
                <a:gd name="connsiteY21" fmla="*/ 176212 h 1345406"/>
                <a:gd name="connsiteX22" fmla="*/ 1952625 w 2012156"/>
                <a:gd name="connsiteY22" fmla="*/ 219075 h 1345406"/>
                <a:gd name="connsiteX23" fmla="*/ 1971675 w 2012156"/>
                <a:gd name="connsiteY23" fmla="*/ 238125 h 1345406"/>
                <a:gd name="connsiteX24" fmla="*/ 1995487 w 2012156"/>
                <a:gd name="connsiteY24" fmla="*/ 266700 h 1345406"/>
                <a:gd name="connsiteX25" fmla="*/ 2005012 w 2012156"/>
                <a:gd name="connsiteY25" fmla="*/ 288131 h 1345406"/>
                <a:gd name="connsiteX26" fmla="*/ 2012156 w 2012156"/>
                <a:gd name="connsiteY26" fmla="*/ 314325 h 1345406"/>
                <a:gd name="connsiteX27" fmla="*/ 2007393 w 2012156"/>
                <a:gd name="connsiteY27" fmla="*/ 338137 h 1345406"/>
                <a:gd name="connsiteX28" fmla="*/ 1995487 w 2012156"/>
                <a:gd name="connsiteY28" fmla="*/ 361950 h 1345406"/>
                <a:gd name="connsiteX29" fmla="*/ 1971675 w 2012156"/>
                <a:gd name="connsiteY29" fmla="*/ 383381 h 1345406"/>
                <a:gd name="connsiteX30" fmla="*/ 1952625 w 2012156"/>
                <a:gd name="connsiteY30" fmla="*/ 395287 h 1345406"/>
                <a:gd name="connsiteX31" fmla="*/ 1931193 w 2012156"/>
                <a:gd name="connsiteY31" fmla="*/ 416719 h 1345406"/>
                <a:gd name="connsiteX32" fmla="*/ 1912143 w 2012156"/>
                <a:gd name="connsiteY32" fmla="*/ 445294 h 1345406"/>
                <a:gd name="connsiteX33" fmla="*/ 1893093 w 2012156"/>
                <a:gd name="connsiteY33" fmla="*/ 526256 h 1345406"/>
                <a:gd name="connsiteX34" fmla="*/ 1828800 w 2012156"/>
                <a:gd name="connsiteY34" fmla="*/ 785812 h 1345406"/>
                <a:gd name="connsiteX35" fmla="*/ 1757362 w 2012156"/>
                <a:gd name="connsiteY35" fmla="*/ 1073944 h 1345406"/>
                <a:gd name="connsiteX36" fmla="*/ 1707356 w 2012156"/>
                <a:gd name="connsiteY36" fmla="*/ 1276350 h 1345406"/>
                <a:gd name="connsiteX37" fmla="*/ 1685925 w 2012156"/>
                <a:gd name="connsiteY37" fmla="*/ 1309687 h 1345406"/>
                <a:gd name="connsiteX38" fmla="*/ 1662112 w 2012156"/>
                <a:gd name="connsiteY38" fmla="*/ 1328737 h 1345406"/>
                <a:gd name="connsiteX39" fmla="*/ 1628775 w 2012156"/>
                <a:gd name="connsiteY39" fmla="*/ 1343025 h 1345406"/>
                <a:gd name="connsiteX40" fmla="*/ 1588293 w 2012156"/>
                <a:gd name="connsiteY40" fmla="*/ 1345406 h 1345406"/>
                <a:gd name="connsiteX41" fmla="*/ 1552575 w 2012156"/>
                <a:gd name="connsiteY41" fmla="*/ 1340644 h 1345406"/>
                <a:gd name="connsiteX42" fmla="*/ 1502568 w 2012156"/>
                <a:gd name="connsiteY42" fmla="*/ 1073944 h 1345406"/>
                <a:gd name="connsiteX43" fmla="*/ 1524000 w 2012156"/>
                <a:gd name="connsiteY43" fmla="*/ 947737 h 1345406"/>
                <a:gd name="connsiteX44" fmla="*/ 1564481 w 2012156"/>
                <a:gd name="connsiteY44" fmla="*/ 731044 h 1345406"/>
                <a:gd name="connsiteX45" fmla="*/ 1602581 w 2012156"/>
                <a:gd name="connsiteY45" fmla="*/ 521494 h 1345406"/>
                <a:gd name="connsiteX46" fmla="*/ 1614487 w 2012156"/>
                <a:gd name="connsiteY46" fmla="*/ 461962 h 1345406"/>
                <a:gd name="connsiteX47" fmla="*/ 1616868 w 2012156"/>
                <a:gd name="connsiteY47" fmla="*/ 397669 h 1345406"/>
                <a:gd name="connsiteX48" fmla="*/ 1616868 w 2012156"/>
                <a:gd name="connsiteY48" fmla="*/ 340519 h 1345406"/>
                <a:gd name="connsiteX49" fmla="*/ 1604962 w 2012156"/>
                <a:gd name="connsiteY49" fmla="*/ 311944 h 1345406"/>
                <a:gd name="connsiteX50" fmla="*/ 1590675 w 2012156"/>
                <a:gd name="connsiteY50" fmla="*/ 297656 h 1345406"/>
                <a:gd name="connsiteX51" fmla="*/ 1557337 w 2012156"/>
                <a:gd name="connsiteY51" fmla="*/ 278606 h 1345406"/>
                <a:gd name="connsiteX52" fmla="*/ 1533525 w 2012156"/>
                <a:gd name="connsiteY52" fmla="*/ 273844 h 1345406"/>
                <a:gd name="connsiteX53" fmla="*/ 1478756 w 2012156"/>
                <a:gd name="connsiteY53" fmla="*/ 276225 h 1345406"/>
                <a:gd name="connsiteX54" fmla="*/ 1281112 w 2012156"/>
                <a:gd name="connsiteY54" fmla="*/ 292894 h 1345406"/>
                <a:gd name="connsiteX55" fmla="*/ 850106 w 2012156"/>
                <a:gd name="connsiteY55" fmla="*/ 333375 h 1345406"/>
                <a:gd name="connsiteX56" fmla="*/ 788193 w 2012156"/>
                <a:gd name="connsiteY56" fmla="*/ 340519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2156" h="1345406">
                  <a:moveTo>
                    <a:pt x="788193" y="340519"/>
                  </a:moveTo>
                  <a:lnTo>
                    <a:pt x="581025" y="364331"/>
                  </a:lnTo>
                  <a:lnTo>
                    <a:pt x="328612" y="395287"/>
                  </a:lnTo>
                  <a:lnTo>
                    <a:pt x="26193" y="433387"/>
                  </a:lnTo>
                  <a:lnTo>
                    <a:pt x="0" y="300037"/>
                  </a:lnTo>
                  <a:lnTo>
                    <a:pt x="209550" y="278606"/>
                  </a:lnTo>
                  <a:lnTo>
                    <a:pt x="483393" y="242887"/>
                  </a:lnTo>
                  <a:lnTo>
                    <a:pt x="873918" y="188119"/>
                  </a:lnTo>
                  <a:lnTo>
                    <a:pt x="1221581" y="135731"/>
                  </a:lnTo>
                  <a:lnTo>
                    <a:pt x="1504950" y="95250"/>
                  </a:lnTo>
                  <a:lnTo>
                    <a:pt x="1531143" y="88106"/>
                  </a:lnTo>
                  <a:lnTo>
                    <a:pt x="1545431" y="73819"/>
                  </a:lnTo>
                  <a:lnTo>
                    <a:pt x="1569243" y="52387"/>
                  </a:lnTo>
                  <a:lnTo>
                    <a:pt x="1595437" y="30956"/>
                  </a:lnTo>
                  <a:lnTo>
                    <a:pt x="1626393" y="11906"/>
                  </a:lnTo>
                  <a:lnTo>
                    <a:pt x="1654968" y="0"/>
                  </a:lnTo>
                  <a:lnTo>
                    <a:pt x="1671637" y="0"/>
                  </a:lnTo>
                  <a:lnTo>
                    <a:pt x="1688306" y="2381"/>
                  </a:lnTo>
                  <a:lnTo>
                    <a:pt x="1714500" y="23812"/>
                  </a:lnTo>
                  <a:lnTo>
                    <a:pt x="1766887" y="69056"/>
                  </a:lnTo>
                  <a:lnTo>
                    <a:pt x="1826418" y="119062"/>
                  </a:lnTo>
                  <a:lnTo>
                    <a:pt x="1895475" y="176212"/>
                  </a:lnTo>
                  <a:lnTo>
                    <a:pt x="1952625" y="219075"/>
                  </a:lnTo>
                  <a:lnTo>
                    <a:pt x="1971675" y="238125"/>
                  </a:lnTo>
                  <a:lnTo>
                    <a:pt x="1995487" y="266700"/>
                  </a:lnTo>
                  <a:lnTo>
                    <a:pt x="2005012" y="288131"/>
                  </a:lnTo>
                  <a:lnTo>
                    <a:pt x="2012156" y="314325"/>
                  </a:lnTo>
                  <a:lnTo>
                    <a:pt x="2007393" y="338137"/>
                  </a:lnTo>
                  <a:lnTo>
                    <a:pt x="1995487" y="361950"/>
                  </a:lnTo>
                  <a:lnTo>
                    <a:pt x="1971675" y="383381"/>
                  </a:lnTo>
                  <a:lnTo>
                    <a:pt x="1952625" y="395287"/>
                  </a:lnTo>
                  <a:lnTo>
                    <a:pt x="1931193" y="416719"/>
                  </a:lnTo>
                  <a:lnTo>
                    <a:pt x="1912143" y="445294"/>
                  </a:lnTo>
                  <a:lnTo>
                    <a:pt x="1893093" y="526256"/>
                  </a:lnTo>
                  <a:lnTo>
                    <a:pt x="1828800" y="785812"/>
                  </a:lnTo>
                  <a:lnTo>
                    <a:pt x="1757362" y="1073944"/>
                  </a:lnTo>
                  <a:lnTo>
                    <a:pt x="1707356" y="1276350"/>
                  </a:lnTo>
                  <a:lnTo>
                    <a:pt x="1685925" y="1309687"/>
                  </a:lnTo>
                  <a:lnTo>
                    <a:pt x="1662112" y="1328737"/>
                  </a:lnTo>
                  <a:lnTo>
                    <a:pt x="1628775" y="1343025"/>
                  </a:lnTo>
                  <a:lnTo>
                    <a:pt x="1588293" y="1345406"/>
                  </a:lnTo>
                  <a:lnTo>
                    <a:pt x="1552575" y="1340644"/>
                  </a:lnTo>
                  <a:lnTo>
                    <a:pt x="1502568" y="1073944"/>
                  </a:lnTo>
                  <a:lnTo>
                    <a:pt x="1524000" y="947737"/>
                  </a:lnTo>
                  <a:lnTo>
                    <a:pt x="1564481" y="731044"/>
                  </a:lnTo>
                  <a:lnTo>
                    <a:pt x="1602581" y="521494"/>
                  </a:lnTo>
                  <a:lnTo>
                    <a:pt x="1614487" y="461962"/>
                  </a:lnTo>
                  <a:cubicBezTo>
                    <a:pt x="1615281" y="440531"/>
                    <a:pt x="1616074" y="419100"/>
                    <a:pt x="1616868" y="397669"/>
                  </a:cubicBezTo>
                  <a:lnTo>
                    <a:pt x="1616868" y="340519"/>
                  </a:lnTo>
                  <a:lnTo>
                    <a:pt x="1604962" y="311944"/>
                  </a:lnTo>
                  <a:lnTo>
                    <a:pt x="1590675" y="297656"/>
                  </a:lnTo>
                  <a:lnTo>
                    <a:pt x="1557337" y="278606"/>
                  </a:lnTo>
                  <a:lnTo>
                    <a:pt x="1533525" y="273844"/>
                  </a:lnTo>
                  <a:lnTo>
                    <a:pt x="1478756" y="276225"/>
                  </a:lnTo>
                  <a:lnTo>
                    <a:pt x="1281112" y="292894"/>
                  </a:lnTo>
                  <a:lnTo>
                    <a:pt x="850106" y="333375"/>
                  </a:lnTo>
                  <a:lnTo>
                    <a:pt x="788193" y="3405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5">
              <a:extLst>
                <a:ext uri="{FF2B5EF4-FFF2-40B4-BE49-F238E27FC236}">
                  <a16:creationId xmlns:a16="http://schemas.microsoft.com/office/drawing/2014/main" id="{F37B589F-6198-4E99-B924-33202FCDBD77}"/>
                </a:ext>
              </a:extLst>
            </p:cNvPr>
            <p:cNvSpPr/>
            <p:nvPr/>
          </p:nvSpPr>
          <p:spPr>
            <a:xfrm>
              <a:off x="6127752" y="2779714"/>
              <a:ext cx="1462088" cy="301625"/>
            </a:xfrm>
            <a:custGeom>
              <a:avLst/>
              <a:gdLst>
                <a:gd name="connsiteX0" fmla="*/ 623888 w 1462088"/>
                <a:gd name="connsiteY0" fmla="*/ 57150 h 302419"/>
                <a:gd name="connsiteX1" fmla="*/ 952500 w 1462088"/>
                <a:gd name="connsiteY1" fmla="*/ 28575 h 302419"/>
                <a:gd name="connsiteX2" fmla="*/ 1173957 w 1462088"/>
                <a:gd name="connsiteY2" fmla="*/ 11906 h 302419"/>
                <a:gd name="connsiteX3" fmla="*/ 1447800 w 1462088"/>
                <a:gd name="connsiteY3" fmla="*/ 0 h 302419"/>
                <a:gd name="connsiteX4" fmla="*/ 1462088 w 1462088"/>
                <a:gd name="connsiteY4" fmla="*/ 295275 h 302419"/>
                <a:gd name="connsiteX5" fmla="*/ 1421607 w 1462088"/>
                <a:gd name="connsiteY5" fmla="*/ 292894 h 302419"/>
                <a:gd name="connsiteX6" fmla="*/ 1412082 w 1462088"/>
                <a:gd name="connsiteY6" fmla="*/ 292894 h 302419"/>
                <a:gd name="connsiteX7" fmla="*/ 1400175 w 1462088"/>
                <a:gd name="connsiteY7" fmla="*/ 285750 h 302419"/>
                <a:gd name="connsiteX8" fmla="*/ 1366838 w 1462088"/>
                <a:gd name="connsiteY8" fmla="*/ 261937 h 302419"/>
                <a:gd name="connsiteX9" fmla="*/ 1319213 w 1462088"/>
                <a:gd name="connsiteY9" fmla="*/ 226219 h 302419"/>
                <a:gd name="connsiteX10" fmla="*/ 1262063 w 1462088"/>
                <a:gd name="connsiteY10" fmla="*/ 188119 h 302419"/>
                <a:gd name="connsiteX11" fmla="*/ 1216819 w 1462088"/>
                <a:gd name="connsiteY11" fmla="*/ 161925 h 302419"/>
                <a:gd name="connsiteX12" fmla="*/ 1138238 w 1462088"/>
                <a:gd name="connsiteY12" fmla="*/ 169069 h 302419"/>
                <a:gd name="connsiteX13" fmla="*/ 869157 w 1462088"/>
                <a:gd name="connsiteY13" fmla="*/ 202406 h 302419"/>
                <a:gd name="connsiteX14" fmla="*/ 633413 w 1462088"/>
                <a:gd name="connsiteY14" fmla="*/ 230981 h 302419"/>
                <a:gd name="connsiteX15" fmla="*/ 354807 w 1462088"/>
                <a:gd name="connsiteY15" fmla="*/ 264319 h 302419"/>
                <a:gd name="connsiteX16" fmla="*/ 185738 w 1462088"/>
                <a:gd name="connsiteY16" fmla="*/ 285750 h 302419"/>
                <a:gd name="connsiteX17" fmla="*/ 47625 w 1462088"/>
                <a:gd name="connsiteY17" fmla="*/ 302419 h 302419"/>
                <a:gd name="connsiteX18" fmla="*/ 0 w 1462088"/>
                <a:gd name="connsiteY18" fmla="*/ 88106 h 302419"/>
                <a:gd name="connsiteX19" fmla="*/ 102394 w 1462088"/>
                <a:gd name="connsiteY19" fmla="*/ 92869 h 302419"/>
                <a:gd name="connsiteX20" fmla="*/ 316707 w 1462088"/>
                <a:gd name="connsiteY20" fmla="*/ 92869 h 302419"/>
                <a:gd name="connsiteX21" fmla="*/ 459582 w 1462088"/>
                <a:gd name="connsiteY21" fmla="*/ 76200 h 302419"/>
                <a:gd name="connsiteX22" fmla="*/ 623888 w 1462088"/>
                <a:gd name="connsiteY22" fmla="*/ 571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2088" h="302419">
                  <a:moveTo>
                    <a:pt x="623888" y="57150"/>
                  </a:moveTo>
                  <a:lnTo>
                    <a:pt x="952500" y="28575"/>
                  </a:lnTo>
                  <a:lnTo>
                    <a:pt x="1173957" y="11906"/>
                  </a:lnTo>
                  <a:lnTo>
                    <a:pt x="1447800" y="0"/>
                  </a:lnTo>
                  <a:lnTo>
                    <a:pt x="1462088" y="295275"/>
                  </a:lnTo>
                  <a:lnTo>
                    <a:pt x="1421607" y="292894"/>
                  </a:lnTo>
                  <a:lnTo>
                    <a:pt x="1412082" y="292894"/>
                  </a:lnTo>
                  <a:lnTo>
                    <a:pt x="1400175" y="285750"/>
                  </a:lnTo>
                  <a:lnTo>
                    <a:pt x="1366838" y="261937"/>
                  </a:lnTo>
                  <a:lnTo>
                    <a:pt x="1319213" y="226219"/>
                  </a:lnTo>
                  <a:lnTo>
                    <a:pt x="1262063" y="188119"/>
                  </a:lnTo>
                  <a:lnTo>
                    <a:pt x="1216819" y="161925"/>
                  </a:lnTo>
                  <a:lnTo>
                    <a:pt x="1138238" y="169069"/>
                  </a:lnTo>
                  <a:lnTo>
                    <a:pt x="869157" y="202406"/>
                  </a:lnTo>
                  <a:lnTo>
                    <a:pt x="633413" y="230981"/>
                  </a:lnTo>
                  <a:lnTo>
                    <a:pt x="354807" y="264319"/>
                  </a:lnTo>
                  <a:lnTo>
                    <a:pt x="185738" y="285750"/>
                  </a:lnTo>
                  <a:lnTo>
                    <a:pt x="47625" y="302419"/>
                  </a:lnTo>
                  <a:lnTo>
                    <a:pt x="0" y="88106"/>
                  </a:lnTo>
                  <a:lnTo>
                    <a:pt x="102394" y="92869"/>
                  </a:lnTo>
                  <a:lnTo>
                    <a:pt x="316707" y="92869"/>
                  </a:lnTo>
                  <a:lnTo>
                    <a:pt x="459582" y="76200"/>
                  </a:lnTo>
                  <a:lnTo>
                    <a:pt x="623888" y="571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9">
              <a:extLst>
                <a:ext uri="{FF2B5EF4-FFF2-40B4-BE49-F238E27FC236}">
                  <a16:creationId xmlns:a16="http://schemas.microsoft.com/office/drawing/2014/main" id="{BB90DB7A-527E-448B-B1E7-41577B3A395D}"/>
                </a:ext>
              </a:extLst>
            </p:cNvPr>
            <p:cNvSpPr/>
            <p:nvPr/>
          </p:nvSpPr>
          <p:spPr>
            <a:xfrm rot="16200000">
              <a:off x="5959477" y="4367213"/>
              <a:ext cx="1681162" cy="500063"/>
            </a:xfrm>
            <a:custGeom>
              <a:avLst/>
              <a:gdLst>
                <a:gd name="connsiteX0" fmla="*/ 381000 w 1681162"/>
                <a:gd name="connsiteY0" fmla="*/ 254794 h 500062"/>
                <a:gd name="connsiteX1" fmla="*/ 1123950 w 1681162"/>
                <a:gd name="connsiteY1" fmla="*/ 254794 h 500062"/>
                <a:gd name="connsiteX2" fmla="*/ 1312068 w 1681162"/>
                <a:gd name="connsiteY2" fmla="*/ 250031 h 500062"/>
                <a:gd name="connsiteX3" fmla="*/ 1416843 w 1681162"/>
                <a:gd name="connsiteY3" fmla="*/ 245269 h 500062"/>
                <a:gd name="connsiteX4" fmla="*/ 1469231 w 1681162"/>
                <a:gd name="connsiteY4" fmla="*/ 238125 h 500062"/>
                <a:gd name="connsiteX5" fmla="*/ 1502568 w 1681162"/>
                <a:gd name="connsiteY5" fmla="*/ 226219 h 500062"/>
                <a:gd name="connsiteX6" fmla="*/ 1526381 w 1681162"/>
                <a:gd name="connsiteY6" fmla="*/ 207169 h 500062"/>
                <a:gd name="connsiteX7" fmla="*/ 1545431 w 1681162"/>
                <a:gd name="connsiteY7" fmla="*/ 188119 h 500062"/>
                <a:gd name="connsiteX8" fmla="*/ 1562100 w 1681162"/>
                <a:gd name="connsiteY8" fmla="*/ 159544 h 500062"/>
                <a:gd name="connsiteX9" fmla="*/ 1576387 w 1681162"/>
                <a:gd name="connsiteY9" fmla="*/ 123825 h 500062"/>
                <a:gd name="connsiteX10" fmla="*/ 1595437 w 1681162"/>
                <a:gd name="connsiteY10" fmla="*/ 26194 h 500062"/>
                <a:gd name="connsiteX11" fmla="*/ 1597818 w 1681162"/>
                <a:gd name="connsiteY11" fmla="*/ 0 h 500062"/>
                <a:gd name="connsiteX12" fmla="*/ 1681162 w 1681162"/>
                <a:gd name="connsiteY12" fmla="*/ 442912 h 500062"/>
                <a:gd name="connsiteX13" fmla="*/ 1583531 w 1681162"/>
                <a:gd name="connsiteY13" fmla="*/ 476250 h 500062"/>
                <a:gd name="connsiteX14" fmla="*/ 1497806 w 1681162"/>
                <a:gd name="connsiteY14" fmla="*/ 500062 h 500062"/>
                <a:gd name="connsiteX15" fmla="*/ 1476375 w 1681162"/>
                <a:gd name="connsiteY15" fmla="*/ 500062 h 500062"/>
                <a:gd name="connsiteX16" fmla="*/ 1414462 w 1681162"/>
                <a:gd name="connsiteY16" fmla="*/ 495300 h 500062"/>
                <a:gd name="connsiteX17" fmla="*/ 1304925 w 1681162"/>
                <a:gd name="connsiteY17" fmla="*/ 485775 h 500062"/>
                <a:gd name="connsiteX18" fmla="*/ 1121568 w 1681162"/>
                <a:gd name="connsiteY18" fmla="*/ 478631 h 500062"/>
                <a:gd name="connsiteX19" fmla="*/ 950118 w 1681162"/>
                <a:gd name="connsiteY19" fmla="*/ 478631 h 500062"/>
                <a:gd name="connsiteX20" fmla="*/ 664368 w 1681162"/>
                <a:gd name="connsiteY20" fmla="*/ 478631 h 500062"/>
                <a:gd name="connsiteX21" fmla="*/ 200025 w 1681162"/>
                <a:gd name="connsiteY21" fmla="*/ 478631 h 500062"/>
                <a:gd name="connsiteX22" fmla="*/ 16668 w 1681162"/>
                <a:gd name="connsiteY22" fmla="*/ 478631 h 500062"/>
                <a:gd name="connsiteX23" fmla="*/ 0 w 1681162"/>
                <a:gd name="connsiteY23" fmla="*/ 254794 h 500062"/>
                <a:gd name="connsiteX24" fmla="*/ 381000 w 1681162"/>
                <a:gd name="connsiteY24" fmla="*/ 254794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81162" h="500062">
                  <a:moveTo>
                    <a:pt x="381000" y="254794"/>
                  </a:moveTo>
                  <a:lnTo>
                    <a:pt x="1123950" y="254794"/>
                  </a:lnTo>
                  <a:lnTo>
                    <a:pt x="1312068" y="250031"/>
                  </a:lnTo>
                  <a:lnTo>
                    <a:pt x="1416843" y="245269"/>
                  </a:lnTo>
                  <a:lnTo>
                    <a:pt x="1469231" y="238125"/>
                  </a:lnTo>
                  <a:lnTo>
                    <a:pt x="1502568" y="226219"/>
                  </a:lnTo>
                  <a:lnTo>
                    <a:pt x="1526381" y="207169"/>
                  </a:lnTo>
                  <a:lnTo>
                    <a:pt x="1545431" y="188119"/>
                  </a:lnTo>
                  <a:lnTo>
                    <a:pt x="1562100" y="159544"/>
                  </a:lnTo>
                  <a:lnTo>
                    <a:pt x="1576387" y="123825"/>
                  </a:lnTo>
                  <a:lnTo>
                    <a:pt x="1595437" y="26194"/>
                  </a:lnTo>
                  <a:lnTo>
                    <a:pt x="1597818" y="0"/>
                  </a:lnTo>
                  <a:lnTo>
                    <a:pt x="1681162" y="442912"/>
                  </a:lnTo>
                  <a:lnTo>
                    <a:pt x="1583531" y="476250"/>
                  </a:lnTo>
                  <a:lnTo>
                    <a:pt x="1497806" y="500062"/>
                  </a:lnTo>
                  <a:lnTo>
                    <a:pt x="1476375" y="500062"/>
                  </a:lnTo>
                  <a:lnTo>
                    <a:pt x="1414462" y="495300"/>
                  </a:lnTo>
                  <a:lnTo>
                    <a:pt x="1304925" y="485775"/>
                  </a:lnTo>
                  <a:lnTo>
                    <a:pt x="1121568" y="478631"/>
                  </a:lnTo>
                  <a:lnTo>
                    <a:pt x="950118" y="478631"/>
                  </a:lnTo>
                  <a:lnTo>
                    <a:pt x="664368" y="478631"/>
                  </a:lnTo>
                  <a:lnTo>
                    <a:pt x="200025" y="478631"/>
                  </a:lnTo>
                  <a:lnTo>
                    <a:pt x="16668" y="478631"/>
                  </a:lnTo>
                  <a:lnTo>
                    <a:pt x="0" y="254794"/>
                  </a:lnTo>
                  <a:lnTo>
                    <a:pt x="381000" y="2547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7">
              <a:extLst>
                <a:ext uri="{FF2B5EF4-FFF2-40B4-BE49-F238E27FC236}">
                  <a16:creationId xmlns:a16="http://schemas.microsoft.com/office/drawing/2014/main" id="{7CFAAF79-2BB0-440A-AED3-412BA193DB44}"/>
                </a:ext>
              </a:extLst>
            </p:cNvPr>
            <p:cNvSpPr/>
            <p:nvPr/>
          </p:nvSpPr>
          <p:spPr>
            <a:xfrm>
              <a:off x="5727702" y="4360863"/>
              <a:ext cx="2271713" cy="411162"/>
            </a:xfrm>
            <a:custGeom>
              <a:avLst/>
              <a:gdLst>
                <a:gd name="connsiteX0" fmla="*/ 709613 w 2271713"/>
                <a:gd name="connsiteY0" fmla="*/ 195262 h 411956"/>
                <a:gd name="connsiteX1" fmla="*/ 962025 w 2271713"/>
                <a:gd name="connsiteY1" fmla="*/ 159544 h 411956"/>
                <a:gd name="connsiteX2" fmla="*/ 1112044 w 2271713"/>
                <a:gd name="connsiteY2" fmla="*/ 138112 h 411956"/>
                <a:gd name="connsiteX3" fmla="*/ 1362075 w 2271713"/>
                <a:gd name="connsiteY3" fmla="*/ 114300 h 411956"/>
                <a:gd name="connsiteX4" fmla="*/ 1595438 w 2271713"/>
                <a:gd name="connsiteY4" fmla="*/ 88106 h 411956"/>
                <a:gd name="connsiteX5" fmla="*/ 1697832 w 2271713"/>
                <a:gd name="connsiteY5" fmla="*/ 73819 h 411956"/>
                <a:gd name="connsiteX6" fmla="*/ 1721644 w 2271713"/>
                <a:gd name="connsiteY6" fmla="*/ 61912 h 411956"/>
                <a:gd name="connsiteX7" fmla="*/ 1745457 w 2271713"/>
                <a:gd name="connsiteY7" fmla="*/ 47625 h 411956"/>
                <a:gd name="connsiteX8" fmla="*/ 1781175 w 2271713"/>
                <a:gd name="connsiteY8" fmla="*/ 28575 h 411956"/>
                <a:gd name="connsiteX9" fmla="*/ 1826419 w 2271713"/>
                <a:gd name="connsiteY9" fmla="*/ 9525 h 411956"/>
                <a:gd name="connsiteX10" fmla="*/ 1871663 w 2271713"/>
                <a:gd name="connsiteY10" fmla="*/ 0 h 411956"/>
                <a:gd name="connsiteX11" fmla="*/ 1914525 w 2271713"/>
                <a:gd name="connsiteY11" fmla="*/ 9525 h 411956"/>
                <a:gd name="connsiteX12" fmla="*/ 1997869 w 2271713"/>
                <a:gd name="connsiteY12" fmla="*/ 38100 h 411956"/>
                <a:gd name="connsiteX13" fmla="*/ 2105025 w 2271713"/>
                <a:gd name="connsiteY13" fmla="*/ 71437 h 411956"/>
                <a:gd name="connsiteX14" fmla="*/ 2207419 w 2271713"/>
                <a:gd name="connsiteY14" fmla="*/ 102394 h 411956"/>
                <a:gd name="connsiteX15" fmla="*/ 2228850 w 2271713"/>
                <a:gd name="connsiteY15" fmla="*/ 111919 h 411956"/>
                <a:gd name="connsiteX16" fmla="*/ 2252663 w 2271713"/>
                <a:gd name="connsiteY16" fmla="*/ 126206 h 411956"/>
                <a:gd name="connsiteX17" fmla="*/ 2264569 w 2271713"/>
                <a:gd name="connsiteY17" fmla="*/ 138112 h 411956"/>
                <a:gd name="connsiteX18" fmla="*/ 2271713 w 2271713"/>
                <a:gd name="connsiteY18" fmla="*/ 152400 h 411956"/>
                <a:gd name="connsiteX19" fmla="*/ 2271713 w 2271713"/>
                <a:gd name="connsiteY19" fmla="*/ 166687 h 411956"/>
                <a:gd name="connsiteX20" fmla="*/ 2259807 w 2271713"/>
                <a:gd name="connsiteY20" fmla="*/ 188119 h 411956"/>
                <a:gd name="connsiteX21" fmla="*/ 2233613 w 2271713"/>
                <a:gd name="connsiteY21" fmla="*/ 209550 h 411956"/>
                <a:gd name="connsiteX22" fmla="*/ 2195513 w 2271713"/>
                <a:gd name="connsiteY22" fmla="*/ 230981 h 411956"/>
                <a:gd name="connsiteX23" fmla="*/ 2152650 w 2271713"/>
                <a:gd name="connsiteY23" fmla="*/ 242887 h 411956"/>
                <a:gd name="connsiteX24" fmla="*/ 2071688 w 2271713"/>
                <a:gd name="connsiteY24" fmla="*/ 252412 h 411956"/>
                <a:gd name="connsiteX25" fmla="*/ 1974057 w 2271713"/>
                <a:gd name="connsiteY25" fmla="*/ 254794 h 411956"/>
                <a:gd name="connsiteX26" fmla="*/ 1893094 w 2271713"/>
                <a:gd name="connsiteY26" fmla="*/ 252412 h 411956"/>
                <a:gd name="connsiteX27" fmla="*/ 1790700 w 2271713"/>
                <a:gd name="connsiteY27" fmla="*/ 254794 h 411956"/>
                <a:gd name="connsiteX28" fmla="*/ 1633538 w 2271713"/>
                <a:gd name="connsiteY28" fmla="*/ 264319 h 411956"/>
                <a:gd name="connsiteX29" fmla="*/ 1462088 w 2271713"/>
                <a:gd name="connsiteY29" fmla="*/ 278606 h 411956"/>
                <a:gd name="connsiteX30" fmla="*/ 1314450 w 2271713"/>
                <a:gd name="connsiteY30" fmla="*/ 295275 h 411956"/>
                <a:gd name="connsiteX31" fmla="*/ 1273969 w 2271713"/>
                <a:gd name="connsiteY31" fmla="*/ 302419 h 411956"/>
                <a:gd name="connsiteX32" fmla="*/ 1047750 w 2271713"/>
                <a:gd name="connsiteY32" fmla="*/ 323850 h 411956"/>
                <a:gd name="connsiteX33" fmla="*/ 871538 w 2271713"/>
                <a:gd name="connsiteY33" fmla="*/ 347662 h 411956"/>
                <a:gd name="connsiteX34" fmla="*/ 685800 w 2271713"/>
                <a:gd name="connsiteY34" fmla="*/ 376237 h 411956"/>
                <a:gd name="connsiteX35" fmla="*/ 542925 w 2271713"/>
                <a:gd name="connsiteY35" fmla="*/ 400050 h 411956"/>
                <a:gd name="connsiteX36" fmla="*/ 485775 w 2271713"/>
                <a:gd name="connsiteY36" fmla="*/ 409575 h 411956"/>
                <a:gd name="connsiteX37" fmla="*/ 428625 w 2271713"/>
                <a:gd name="connsiteY37" fmla="*/ 411956 h 411956"/>
                <a:gd name="connsiteX38" fmla="*/ 364332 w 2271713"/>
                <a:gd name="connsiteY38" fmla="*/ 404812 h 411956"/>
                <a:gd name="connsiteX39" fmla="*/ 319088 w 2271713"/>
                <a:gd name="connsiteY39" fmla="*/ 400050 h 411956"/>
                <a:gd name="connsiteX40" fmla="*/ 266700 w 2271713"/>
                <a:gd name="connsiteY40" fmla="*/ 383381 h 411956"/>
                <a:gd name="connsiteX41" fmla="*/ 214313 w 2271713"/>
                <a:gd name="connsiteY41" fmla="*/ 361950 h 411956"/>
                <a:gd name="connsiteX42" fmla="*/ 152400 w 2271713"/>
                <a:gd name="connsiteY42" fmla="*/ 328612 h 411956"/>
                <a:gd name="connsiteX43" fmla="*/ 61913 w 2271713"/>
                <a:gd name="connsiteY43" fmla="*/ 259556 h 411956"/>
                <a:gd name="connsiteX44" fmla="*/ 14288 w 2271713"/>
                <a:gd name="connsiteY44" fmla="*/ 221456 h 411956"/>
                <a:gd name="connsiteX45" fmla="*/ 2382 w 2271713"/>
                <a:gd name="connsiteY45" fmla="*/ 204787 h 411956"/>
                <a:gd name="connsiteX46" fmla="*/ 0 w 2271713"/>
                <a:gd name="connsiteY46" fmla="*/ 188119 h 411956"/>
                <a:gd name="connsiteX47" fmla="*/ 0 w 2271713"/>
                <a:gd name="connsiteY47" fmla="*/ 161925 h 411956"/>
                <a:gd name="connsiteX48" fmla="*/ 9525 w 2271713"/>
                <a:gd name="connsiteY48" fmla="*/ 150019 h 411956"/>
                <a:gd name="connsiteX49" fmla="*/ 28575 w 2271713"/>
                <a:gd name="connsiteY49" fmla="*/ 147637 h 411956"/>
                <a:gd name="connsiteX50" fmla="*/ 64294 w 2271713"/>
                <a:gd name="connsiteY50" fmla="*/ 161925 h 411956"/>
                <a:gd name="connsiteX51" fmla="*/ 133350 w 2271713"/>
                <a:gd name="connsiteY51" fmla="*/ 185737 h 411956"/>
                <a:gd name="connsiteX52" fmla="*/ 204788 w 2271713"/>
                <a:gd name="connsiteY52" fmla="*/ 209550 h 411956"/>
                <a:gd name="connsiteX53" fmla="*/ 290513 w 2271713"/>
                <a:gd name="connsiteY53" fmla="*/ 226219 h 411956"/>
                <a:gd name="connsiteX54" fmla="*/ 373857 w 2271713"/>
                <a:gd name="connsiteY54" fmla="*/ 235744 h 411956"/>
                <a:gd name="connsiteX55" fmla="*/ 457200 w 2271713"/>
                <a:gd name="connsiteY55" fmla="*/ 230981 h 411956"/>
                <a:gd name="connsiteX56" fmla="*/ 554832 w 2271713"/>
                <a:gd name="connsiteY56" fmla="*/ 216694 h 411956"/>
                <a:gd name="connsiteX57" fmla="*/ 709613 w 2271713"/>
                <a:gd name="connsiteY57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71713" h="411956">
                  <a:moveTo>
                    <a:pt x="709613" y="195262"/>
                  </a:moveTo>
                  <a:lnTo>
                    <a:pt x="962025" y="159544"/>
                  </a:lnTo>
                  <a:lnTo>
                    <a:pt x="1112044" y="138112"/>
                  </a:lnTo>
                  <a:lnTo>
                    <a:pt x="1362075" y="114300"/>
                  </a:lnTo>
                  <a:lnTo>
                    <a:pt x="1595438" y="88106"/>
                  </a:lnTo>
                  <a:lnTo>
                    <a:pt x="1697832" y="73819"/>
                  </a:lnTo>
                  <a:lnTo>
                    <a:pt x="1721644" y="61912"/>
                  </a:lnTo>
                  <a:lnTo>
                    <a:pt x="1745457" y="47625"/>
                  </a:lnTo>
                  <a:lnTo>
                    <a:pt x="1781175" y="28575"/>
                  </a:lnTo>
                  <a:lnTo>
                    <a:pt x="1826419" y="9525"/>
                  </a:lnTo>
                  <a:lnTo>
                    <a:pt x="1871663" y="0"/>
                  </a:lnTo>
                  <a:lnTo>
                    <a:pt x="1914525" y="9525"/>
                  </a:lnTo>
                  <a:lnTo>
                    <a:pt x="1997869" y="38100"/>
                  </a:lnTo>
                  <a:lnTo>
                    <a:pt x="2105025" y="71437"/>
                  </a:lnTo>
                  <a:lnTo>
                    <a:pt x="2207419" y="102394"/>
                  </a:lnTo>
                  <a:lnTo>
                    <a:pt x="2228850" y="111919"/>
                  </a:lnTo>
                  <a:lnTo>
                    <a:pt x="2252663" y="126206"/>
                  </a:lnTo>
                  <a:lnTo>
                    <a:pt x="2264569" y="138112"/>
                  </a:lnTo>
                  <a:lnTo>
                    <a:pt x="2271713" y="152400"/>
                  </a:lnTo>
                  <a:lnTo>
                    <a:pt x="2271713" y="166687"/>
                  </a:lnTo>
                  <a:lnTo>
                    <a:pt x="2259807" y="188119"/>
                  </a:lnTo>
                  <a:lnTo>
                    <a:pt x="2233613" y="209550"/>
                  </a:lnTo>
                  <a:lnTo>
                    <a:pt x="2195513" y="230981"/>
                  </a:lnTo>
                  <a:lnTo>
                    <a:pt x="2152650" y="242887"/>
                  </a:lnTo>
                  <a:lnTo>
                    <a:pt x="2071688" y="252412"/>
                  </a:lnTo>
                  <a:lnTo>
                    <a:pt x="1974057" y="254794"/>
                  </a:lnTo>
                  <a:lnTo>
                    <a:pt x="1893094" y="252412"/>
                  </a:lnTo>
                  <a:lnTo>
                    <a:pt x="1790700" y="254794"/>
                  </a:lnTo>
                  <a:lnTo>
                    <a:pt x="1633538" y="264319"/>
                  </a:lnTo>
                  <a:lnTo>
                    <a:pt x="1462088" y="278606"/>
                  </a:lnTo>
                  <a:lnTo>
                    <a:pt x="1314450" y="295275"/>
                  </a:lnTo>
                  <a:lnTo>
                    <a:pt x="1273969" y="302419"/>
                  </a:lnTo>
                  <a:lnTo>
                    <a:pt x="1047750" y="323850"/>
                  </a:lnTo>
                  <a:lnTo>
                    <a:pt x="871538" y="347662"/>
                  </a:lnTo>
                  <a:lnTo>
                    <a:pt x="685800" y="376237"/>
                  </a:lnTo>
                  <a:lnTo>
                    <a:pt x="542925" y="400050"/>
                  </a:lnTo>
                  <a:lnTo>
                    <a:pt x="485775" y="409575"/>
                  </a:lnTo>
                  <a:lnTo>
                    <a:pt x="428625" y="411956"/>
                  </a:lnTo>
                  <a:lnTo>
                    <a:pt x="364332" y="404812"/>
                  </a:lnTo>
                  <a:lnTo>
                    <a:pt x="319088" y="400050"/>
                  </a:lnTo>
                  <a:lnTo>
                    <a:pt x="266700" y="383381"/>
                  </a:lnTo>
                  <a:lnTo>
                    <a:pt x="214313" y="361950"/>
                  </a:lnTo>
                  <a:lnTo>
                    <a:pt x="152400" y="328612"/>
                  </a:lnTo>
                  <a:lnTo>
                    <a:pt x="61913" y="259556"/>
                  </a:lnTo>
                  <a:lnTo>
                    <a:pt x="14288" y="221456"/>
                  </a:lnTo>
                  <a:lnTo>
                    <a:pt x="2382" y="204787"/>
                  </a:lnTo>
                  <a:lnTo>
                    <a:pt x="0" y="188119"/>
                  </a:lnTo>
                  <a:lnTo>
                    <a:pt x="0" y="161925"/>
                  </a:lnTo>
                  <a:lnTo>
                    <a:pt x="9525" y="150019"/>
                  </a:lnTo>
                  <a:lnTo>
                    <a:pt x="28575" y="147637"/>
                  </a:lnTo>
                  <a:lnTo>
                    <a:pt x="64294" y="161925"/>
                  </a:lnTo>
                  <a:lnTo>
                    <a:pt x="133350" y="185737"/>
                  </a:lnTo>
                  <a:lnTo>
                    <a:pt x="204788" y="209550"/>
                  </a:lnTo>
                  <a:lnTo>
                    <a:pt x="290513" y="226219"/>
                  </a:lnTo>
                  <a:lnTo>
                    <a:pt x="373857" y="235744"/>
                  </a:lnTo>
                  <a:lnTo>
                    <a:pt x="457200" y="230981"/>
                  </a:lnTo>
                  <a:lnTo>
                    <a:pt x="554832" y="216694"/>
                  </a:lnTo>
                  <a:lnTo>
                    <a:pt x="709613" y="1952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8">
              <a:extLst>
                <a:ext uri="{FF2B5EF4-FFF2-40B4-BE49-F238E27FC236}">
                  <a16:creationId xmlns:a16="http://schemas.microsoft.com/office/drawing/2014/main" id="{2322A89C-70F3-4EDA-B927-AF0F405C9CBA}"/>
                </a:ext>
              </a:extLst>
            </p:cNvPr>
            <p:cNvSpPr/>
            <p:nvPr/>
          </p:nvSpPr>
          <p:spPr>
            <a:xfrm>
              <a:off x="5307013" y="5260975"/>
              <a:ext cx="2970212" cy="533400"/>
            </a:xfrm>
            <a:custGeom>
              <a:avLst/>
              <a:gdLst>
                <a:gd name="connsiteX0" fmla="*/ 1119774 w 2970578"/>
                <a:gd name="connsiteY0" fmla="*/ 185814 h 532993"/>
                <a:gd name="connsiteX1" fmla="*/ 1528075 w 2970578"/>
                <a:gd name="connsiteY1" fmla="*/ 129581 h 532993"/>
                <a:gd name="connsiteX2" fmla="*/ 1811686 w 2970578"/>
                <a:gd name="connsiteY2" fmla="*/ 105132 h 532993"/>
                <a:gd name="connsiteX3" fmla="*/ 2085517 w 2970578"/>
                <a:gd name="connsiteY3" fmla="*/ 85573 h 532993"/>
                <a:gd name="connsiteX4" fmla="*/ 2308005 w 2970578"/>
                <a:gd name="connsiteY4" fmla="*/ 68458 h 532993"/>
                <a:gd name="connsiteX5" fmla="*/ 2359348 w 2970578"/>
                <a:gd name="connsiteY5" fmla="*/ 56234 h 532993"/>
                <a:gd name="connsiteX6" fmla="*/ 2484039 w 2970578"/>
                <a:gd name="connsiteY6" fmla="*/ 26894 h 532993"/>
                <a:gd name="connsiteX7" fmla="*/ 2574501 w 2970578"/>
                <a:gd name="connsiteY7" fmla="*/ 2445 h 532993"/>
                <a:gd name="connsiteX8" fmla="*/ 2596505 w 2970578"/>
                <a:gd name="connsiteY8" fmla="*/ 0 h 532993"/>
                <a:gd name="connsiteX9" fmla="*/ 2645404 w 2970578"/>
                <a:gd name="connsiteY9" fmla="*/ 9780 h 532993"/>
                <a:gd name="connsiteX10" fmla="*/ 2723641 w 2970578"/>
                <a:gd name="connsiteY10" fmla="*/ 36674 h 532993"/>
                <a:gd name="connsiteX11" fmla="*/ 2782319 w 2970578"/>
                <a:gd name="connsiteY11" fmla="*/ 63568 h 532993"/>
                <a:gd name="connsiteX12" fmla="*/ 2843442 w 2970578"/>
                <a:gd name="connsiteY12" fmla="*/ 100242 h 532993"/>
                <a:gd name="connsiteX13" fmla="*/ 2889896 w 2970578"/>
                <a:gd name="connsiteY13" fmla="*/ 132026 h 532993"/>
                <a:gd name="connsiteX14" fmla="*/ 2924124 w 2970578"/>
                <a:gd name="connsiteY14" fmla="*/ 163810 h 532993"/>
                <a:gd name="connsiteX15" fmla="*/ 2951019 w 2970578"/>
                <a:gd name="connsiteY15" fmla="*/ 193149 h 532993"/>
                <a:gd name="connsiteX16" fmla="*/ 2970578 w 2970578"/>
                <a:gd name="connsiteY16" fmla="*/ 220043 h 532993"/>
                <a:gd name="connsiteX17" fmla="*/ 2970578 w 2970578"/>
                <a:gd name="connsiteY17" fmla="*/ 232268 h 532993"/>
                <a:gd name="connsiteX18" fmla="*/ 2955908 w 2970578"/>
                <a:gd name="connsiteY18" fmla="*/ 261607 h 532993"/>
                <a:gd name="connsiteX19" fmla="*/ 2941239 w 2970578"/>
                <a:gd name="connsiteY19" fmla="*/ 281166 h 532993"/>
                <a:gd name="connsiteX20" fmla="*/ 2914345 w 2970578"/>
                <a:gd name="connsiteY20" fmla="*/ 300726 h 532993"/>
                <a:gd name="connsiteX21" fmla="*/ 2887451 w 2970578"/>
                <a:gd name="connsiteY21" fmla="*/ 310505 h 532993"/>
                <a:gd name="connsiteX22" fmla="*/ 2870336 w 2970578"/>
                <a:gd name="connsiteY22" fmla="*/ 312950 h 532993"/>
                <a:gd name="connsiteX23" fmla="*/ 2836107 w 2970578"/>
                <a:gd name="connsiteY23" fmla="*/ 310505 h 532993"/>
                <a:gd name="connsiteX24" fmla="*/ 2755425 w 2970578"/>
                <a:gd name="connsiteY24" fmla="*/ 300726 h 532993"/>
                <a:gd name="connsiteX25" fmla="*/ 2657628 w 2970578"/>
                <a:gd name="connsiteY25" fmla="*/ 295836 h 532993"/>
                <a:gd name="connsiteX26" fmla="*/ 2503598 w 2970578"/>
                <a:gd name="connsiteY26" fmla="*/ 286056 h 532993"/>
                <a:gd name="connsiteX27" fmla="*/ 2337344 w 2970578"/>
                <a:gd name="connsiteY27" fmla="*/ 278721 h 532993"/>
                <a:gd name="connsiteX28" fmla="*/ 2185759 w 2970578"/>
                <a:gd name="connsiteY28" fmla="*/ 271386 h 532993"/>
                <a:gd name="connsiteX29" fmla="*/ 2024394 w 2970578"/>
                <a:gd name="connsiteY29" fmla="*/ 266497 h 532993"/>
                <a:gd name="connsiteX30" fmla="*/ 1877699 w 2970578"/>
                <a:gd name="connsiteY30" fmla="*/ 271386 h 532993"/>
                <a:gd name="connsiteX31" fmla="*/ 1689440 w 2970578"/>
                <a:gd name="connsiteY31" fmla="*/ 283611 h 532993"/>
                <a:gd name="connsiteX32" fmla="*/ 1520741 w 2970578"/>
                <a:gd name="connsiteY32" fmla="*/ 298281 h 532993"/>
                <a:gd name="connsiteX33" fmla="*/ 1207791 w 2970578"/>
                <a:gd name="connsiteY33" fmla="*/ 337399 h 532993"/>
                <a:gd name="connsiteX34" fmla="*/ 1026867 w 2970578"/>
                <a:gd name="connsiteY34" fmla="*/ 369183 h 532993"/>
                <a:gd name="connsiteX35" fmla="*/ 794599 w 2970578"/>
                <a:gd name="connsiteY35" fmla="*/ 415637 h 532993"/>
                <a:gd name="connsiteX36" fmla="*/ 679688 w 2970578"/>
                <a:gd name="connsiteY36" fmla="*/ 444976 h 532993"/>
                <a:gd name="connsiteX37" fmla="*/ 525658 w 2970578"/>
                <a:gd name="connsiteY37" fmla="*/ 496319 h 532993"/>
                <a:gd name="connsiteX38" fmla="*/ 430306 w 2970578"/>
                <a:gd name="connsiteY38" fmla="*/ 532993 h 532993"/>
                <a:gd name="connsiteX39" fmla="*/ 388743 w 2970578"/>
                <a:gd name="connsiteY39" fmla="*/ 523213 h 532993"/>
                <a:gd name="connsiteX40" fmla="*/ 325175 w 2970578"/>
                <a:gd name="connsiteY40" fmla="*/ 501209 h 532993"/>
                <a:gd name="connsiteX41" fmla="*/ 268942 w 2970578"/>
                <a:gd name="connsiteY41" fmla="*/ 474315 h 532993"/>
                <a:gd name="connsiteX42" fmla="*/ 188259 w 2970578"/>
                <a:gd name="connsiteY42" fmla="*/ 422972 h 532993"/>
                <a:gd name="connsiteX43" fmla="*/ 129581 w 2970578"/>
                <a:gd name="connsiteY43" fmla="*/ 374073 h 532993"/>
                <a:gd name="connsiteX44" fmla="*/ 80683 w 2970578"/>
                <a:gd name="connsiteY44" fmla="*/ 330065 h 532993"/>
                <a:gd name="connsiteX45" fmla="*/ 34229 w 2970578"/>
                <a:gd name="connsiteY45" fmla="*/ 283611 h 532993"/>
                <a:gd name="connsiteX46" fmla="*/ 4890 w 2970578"/>
                <a:gd name="connsiteY46" fmla="*/ 242047 h 532993"/>
                <a:gd name="connsiteX47" fmla="*/ 0 w 2970578"/>
                <a:gd name="connsiteY47" fmla="*/ 217598 h 532993"/>
                <a:gd name="connsiteX48" fmla="*/ 9780 w 2970578"/>
                <a:gd name="connsiteY48" fmla="*/ 210263 h 532993"/>
                <a:gd name="connsiteX49" fmla="*/ 44009 w 2970578"/>
                <a:gd name="connsiteY49" fmla="*/ 215153 h 532993"/>
                <a:gd name="connsiteX50" fmla="*/ 92907 w 2970578"/>
                <a:gd name="connsiteY50" fmla="*/ 234713 h 532993"/>
                <a:gd name="connsiteX51" fmla="*/ 163810 w 2970578"/>
                <a:gd name="connsiteY51" fmla="*/ 251827 h 532993"/>
                <a:gd name="connsiteX52" fmla="*/ 244492 w 2970578"/>
                <a:gd name="connsiteY52" fmla="*/ 264052 h 532993"/>
                <a:gd name="connsiteX53" fmla="*/ 386298 w 2970578"/>
                <a:gd name="connsiteY53" fmla="*/ 268942 h 532993"/>
                <a:gd name="connsiteX54" fmla="*/ 535438 w 2970578"/>
                <a:gd name="connsiteY54" fmla="*/ 266497 h 532993"/>
                <a:gd name="connsiteX55" fmla="*/ 726142 w 2970578"/>
                <a:gd name="connsiteY55" fmla="*/ 239603 h 532993"/>
                <a:gd name="connsiteX56" fmla="*/ 1119774 w 2970578"/>
                <a:gd name="connsiteY56" fmla="*/ 18581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70578" h="532993">
                  <a:moveTo>
                    <a:pt x="1119774" y="185814"/>
                  </a:moveTo>
                  <a:lnTo>
                    <a:pt x="1528075" y="129581"/>
                  </a:lnTo>
                  <a:lnTo>
                    <a:pt x="1811686" y="105132"/>
                  </a:lnTo>
                  <a:lnTo>
                    <a:pt x="2085517" y="85573"/>
                  </a:lnTo>
                  <a:lnTo>
                    <a:pt x="2308005" y="68458"/>
                  </a:lnTo>
                  <a:lnTo>
                    <a:pt x="2359348" y="56234"/>
                  </a:lnTo>
                  <a:lnTo>
                    <a:pt x="2484039" y="26894"/>
                  </a:lnTo>
                  <a:lnTo>
                    <a:pt x="2574501" y="2445"/>
                  </a:lnTo>
                  <a:lnTo>
                    <a:pt x="2596505" y="0"/>
                  </a:lnTo>
                  <a:lnTo>
                    <a:pt x="2645404" y="9780"/>
                  </a:lnTo>
                  <a:lnTo>
                    <a:pt x="2723641" y="36674"/>
                  </a:lnTo>
                  <a:lnTo>
                    <a:pt x="2782319" y="63568"/>
                  </a:lnTo>
                  <a:lnTo>
                    <a:pt x="2843442" y="100242"/>
                  </a:lnTo>
                  <a:lnTo>
                    <a:pt x="2889896" y="132026"/>
                  </a:lnTo>
                  <a:lnTo>
                    <a:pt x="2924124" y="163810"/>
                  </a:lnTo>
                  <a:lnTo>
                    <a:pt x="2951019" y="193149"/>
                  </a:lnTo>
                  <a:lnTo>
                    <a:pt x="2970578" y="220043"/>
                  </a:lnTo>
                  <a:lnTo>
                    <a:pt x="2970578" y="232268"/>
                  </a:lnTo>
                  <a:lnTo>
                    <a:pt x="2955908" y="261607"/>
                  </a:lnTo>
                  <a:lnTo>
                    <a:pt x="2941239" y="281166"/>
                  </a:lnTo>
                  <a:lnTo>
                    <a:pt x="2914345" y="300726"/>
                  </a:lnTo>
                  <a:lnTo>
                    <a:pt x="2887451" y="310505"/>
                  </a:lnTo>
                  <a:lnTo>
                    <a:pt x="2870336" y="312950"/>
                  </a:lnTo>
                  <a:lnTo>
                    <a:pt x="2836107" y="310505"/>
                  </a:lnTo>
                  <a:lnTo>
                    <a:pt x="2755425" y="300726"/>
                  </a:lnTo>
                  <a:lnTo>
                    <a:pt x="2657628" y="295836"/>
                  </a:lnTo>
                  <a:lnTo>
                    <a:pt x="2503598" y="286056"/>
                  </a:lnTo>
                  <a:lnTo>
                    <a:pt x="2337344" y="278721"/>
                  </a:lnTo>
                  <a:lnTo>
                    <a:pt x="2185759" y="271386"/>
                  </a:lnTo>
                  <a:lnTo>
                    <a:pt x="2024394" y="266497"/>
                  </a:lnTo>
                  <a:lnTo>
                    <a:pt x="1877699" y="271386"/>
                  </a:lnTo>
                  <a:lnTo>
                    <a:pt x="1689440" y="283611"/>
                  </a:lnTo>
                  <a:lnTo>
                    <a:pt x="1520741" y="298281"/>
                  </a:lnTo>
                  <a:lnTo>
                    <a:pt x="1207791" y="337399"/>
                  </a:lnTo>
                  <a:lnTo>
                    <a:pt x="1026867" y="369183"/>
                  </a:lnTo>
                  <a:lnTo>
                    <a:pt x="794599" y="415637"/>
                  </a:lnTo>
                  <a:lnTo>
                    <a:pt x="679688" y="444976"/>
                  </a:lnTo>
                  <a:lnTo>
                    <a:pt x="525658" y="496319"/>
                  </a:lnTo>
                  <a:lnTo>
                    <a:pt x="430306" y="532993"/>
                  </a:lnTo>
                  <a:lnTo>
                    <a:pt x="388743" y="523213"/>
                  </a:lnTo>
                  <a:lnTo>
                    <a:pt x="325175" y="501209"/>
                  </a:lnTo>
                  <a:lnTo>
                    <a:pt x="268942" y="474315"/>
                  </a:lnTo>
                  <a:lnTo>
                    <a:pt x="188259" y="422972"/>
                  </a:lnTo>
                  <a:lnTo>
                    <a:pt x="129581" y="374073"/>
                  </a:lnTo>
                  <a:lnTo>
                    <a:pt x="80683" y="330065"/>
                  </a:lnTo>
                  <a:lnTo>
                    <a:pt x="34229" y="283611"/>
                  </a:lnTo>
                  <a:lnTo>
                    <a:pt x="4890" y="242047"/>
                  </a:lnTo>
                  <a:lnTo>
                    <a:pt x="0" y="217598"/>
                  </a:lnTo>
                  <a:lnTo>
                    <a:pt x="9780" y="210263"/>
                  </a:lnTo>
                  <a:lnTo>
                    <a:pt x="44009" y="215153"/>
                  </a:lnTo>
                  <a:lnTo>
                    <a:pt x="92907" y="234713"/>
                  </a:lnTo>
                  <a:lnTo>
                    <a:pt x="163810" y="251827"/>
                  </a:lnTo>
                  <a:lnTo>
                    <a:pt x="244492" y="264052"/>
                  </a:lnTo>
                  <a:lnTo>
                    <a:pt x="386298" y="268942"/>
                  </a:lnTo>
                  <a:lnTo>
                    <a:pt x="535438" y="266497"/>
                  </a:lnTo>
                  <a:lnTo>
                    <a:pt x="726142" y="239603"/>
                  </a:lnTo>
                  <a:lnTo>
                    <a:pt x="1119774" y="18581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08537EA6-3032-4DF4-AFD2-072AEB0460CE}"/>
              </a:ext>
            </a:extLst>
          </p:cNvPr>
          <p:cNvGrpSpPr/>
          <p:nvPr/>
        </p:nvGrpSpPr>
        <p:grpSpPr>
          <a:xfrm>
            <a:off x="3570291" y="1574800"/>
            <a:ext cx="4706934" cy="4378326"/>
            <a:chOff x="3570291" y="1574800"/>
            <a:chExt cx="4706934" cy="4378326"/>
          </a:xfrm>
          <a:solidFill>
            <a:schemeClr val="tx1"/>
          </a:solidFill>
        </p:grpSpPr>
        <p:sp>
          <p:nvSpPr>
            <p:cNvPr id="40" name="フリーフォーム 51">
              <a:extLst>
                <a:ext uri="{FF2B5EF4-FFF2-40B4-BE49-F238E27FC236}">
                  <a16:creationId xmlns:a16="http://schemas.microsoft.com/office/drawing/2014/main" id="{21AE1A97-A4B2-41F9-BE6B-F3B249BD0DF5}"/>
                </a:ext>
              </a:extLst>
            </p:cNvPr>
            <p:cNvSpPr/>
            <p:nvPr/>
          </p:nvSpPr>
          <p:spPr>
            <a:xfrm>
              <a:off x="4008441" y="1574800"/>
              <a:ext cx="1468437" cy="806450"/>
            </a:xfrm>
            <a:custGeom>
              <a:avLst/>
              <a:gdLst>
                <a:gd name="connsiteX0" fmla="*/ 914400 w 1469231"/>
                <a:gd name="connsiteY0" fmla="*/ 545306 h 807244"/>
                <a:gd name="connsiteX1" fmla="*/ 1026319 w 1469231"/>
                <a:gd name="connsiteY1" fmla="*/ 502444 h 807244"/>
                <a:gd name="connsiteX2" fmla="*/ 1157287 w 1469231"/>
                <a:gd name="connsiteY2" fmla="*/ 454819 h 807244"/>
                <a:gd name="connsiteX3" fmla="*/ 1257300 w 1469231"/>
                <a:gd name="connsiteY3" fmla="*/ 419100 h 807244"/>
                <a:gd name="connsiteX4" fmla="*/ 1316831 w 1469231"/>
                <a:gd name="connsiteY4" fmla="*/ 400050 h 807244"/>
                <a:gd name="connsiteX5" fmla="*/ 1390650 w 1469231"/>
                <a:gd name="connsiteY5" fmla="*/ 383381 h 807244"/>
                <a:gd name="connsiteX6" fmla="*/ 1428750 w 1469231"/>
                <a:gd name="connsiteY6" fmla="*/ 371475 h 807244"/>
                <a:gd name="connsiteX7" fmla="*/ 1447800 w 1469231"/>
                <a:gd name="connsiteY7" fmla="*/ 359569 h 807244"/>
                <a:gd name="connsiteX8" fmla="*/ 1464469 w 1469231"/>
                <a:gd name="connsiteY8" fmla="*/ 345281 h 807244"/>
                <a:gd name="connsiteX9" fmla="*/ 1469231 w 1469231"/>
                <a:gd name="connsiteY9" fmla="*/ 333375 h 807244"/>
                <a:gd name="connsiteX10" fmla="*/ 1469231 w 1469231"/>
                <a:gd name="connsiteY10" fmla="*/ 321469 h 807244"/>
                <a:gd name="connsiteX11" fmla="*/ 1462087 w 1469231"/>
                <a:gd name="connsiteY11" fmla="*/ 295275 h 807244"/>
                <a:gd name="connsiteX12" fmla="*/ 1433512 w 1469231"/>
                <a:gd name="connsiteY12" fmla="*/ 247650 h 807244"/>
                <a:gd name="connsiteX13" fmla="*/ 1395412 w 1469231"/>
                <a:gd name="connsiteY13" fmla="*/ 202406 h 807244"/>
                <a:gd name="connsiteX14" fmla="*/ 1362075 w 1469231"/>
                <a:gd name="connsiteY14" fmla="*/ 176212 h 807244"/>
                <a:gd name="connsiteX15" fmla="*/ 1321594 w 1469231"/>
                <a:gd name="connsiteY15" fmla="*/ 150019 h 807244"/>
                <a:gd name="connsiteX16" fmla="*/ 1240631 w 1469231"/>
                <a:gd name="connsiteY16" fmla="*/ 104775 h 807244"/>
                <a:gd name="connsiteX17" fmla="*/ 1126331 w 1469231"/>
                <a:gd name="connsiteY17" fmla="*/ 47625 h 807244"/>
                <a:gd name="connsiteX18" fmla="*/ 1052512 w 1469231"/>
                <a:gd name="connsiteY18" fmla="*/ 11906 h 807244"/>
                <a:gd name="connsiteX19" fmla="*/ 1012031 w 1469231"/>
                <a:gd name="connsiteY19" fmla="*/ 0 h 807244"/>
                <a:gd name="connsiteX20" fmla="*/ 988219 w 1469231"/>
                <a:gd name="connsiteY20" fmla="*/ 0 h 807244"/>
                <a:gd name="connsiteX21" fmla="*/ 973931 w 1469231"/>
                <a:gd name="connsiteY21" fmla="*/ 4762 h 807244"/>
                <a:gd name="connsiteX22" fmla="*/ 971550 w 1469231"/>
                <a:gd name="connsiteY22" fmla="*/ 16669 h 807244"/>
                <a:gd name="connsiteX23" fmla="*/ 976312 w 1469231"/>
                <a:gd name="connsiteY23" fmla="*/ 33337 h 807244"/>
                <a:gd name="connsiteX24" fmla="*/ 997744 w 1469231"/>
                <a:gd name="connsiteY24" fmla="*/ 57150 h 807244"/>
                <a:gd name="connsiteX25" fmla="*/ 1021556 w 1469231"/>
                <a:gd name="connsiteY25" fmla="*/ 76200 h 807244"/>
                <a:gd name="connsiteX26" fmla="*/ 1033462 w 1469231"/>
                <a:gd name="connsiteY26" fmla="*/ 90487 h 807244"/>
                <a:gd name="connsiteX27" fmla="*/ 1042987 w 1469231"/>
                <a:gd name="connsiteY27" fmla="*/ 109537 h 807244"/>
                <a:gd name="connsiteX28" fmla="*/ 1050131 w 1469231"/>
                <a:gd name="connsiteY28" fmla="*/ 128587 h 807244"/>
                <a:gd name="connsiteX29" fmla="*/ 1047750 w 1469231"/>
                <a:gd name="connsiteY29" fmla="*/ 150019 h 807244"/>
                <a:gd name="connsiteX30" fmla="*/ 1038225 w 1469231"/>
                <a:gd name="connsiteY30" fmla="*/ 169069 h 807244"/>
                <a:gd name="connsiteX31" fmla="*/ 1016794 w 1469231"/>
                <a:gd name="connsiteY31" fmla="*/ 197644 h 807244"/>
                <a:gd name="connsiteX32" fmla="*/ 969169 w 1469231"/>
                <a:gd name="connsiteY32" fmla="*/ 238125 h 807244"/>
                <a:gd name="connsiteX33" fmla="*/ 871537 w 1469231"/>
                <a:gd name="connsiteY33" fmla="*/ 307181 h 807244"/>
                <a:gd name="connsiteX34" fmla="*/ 747712 w 1469231"/>
                <a:gd name="connsiteY34" fmla="*/ 383381 h 807244"/>
                <a:gd name="connsiteX35" fmla="*/ 609600 w 1469231"/>
                <a:gd name="connsiteY35" fmla="*/ 461962 h 807244"/>
                <a:gd name="connsiteX36" fmla="*/ 459581 w 1469231"/>
                <a:gd name="connsiteY36" fmla="*/ 540544 h 807244"/>
                <a:gd name="connsiteX37" fmla="*/ 342900 w 1469231"/>
                <a:gd name="connsiteY37" fmla="*/ 597694 h 807244"/>
                <a:gd name="connsiteX38" fmla="*/ 135731 w 1469231"/>
                <a:gd name="connsiteY38" fmla="*/ 692944 h 807244"/>
                <a:gd name="connsiteX39" fmla="*/ 23812 w 1469231"/>
                <a:gd name="connsiteY39" fmla="*/ 742950 h 807244"/>
                <a:gd name="connsiteX40" fmla="*/ 9525 w 1469231"/>
                <a:gd name="connsiteY40" fmla="*/ 754856 h 807244"/>
                <a:gd name="connsiteX41" fmla="*/ 0 w 1469231"/>
                <a:gd name="connsiteY41" fmla="*/ 773906 h 807244"/>
                <a:gd name="connsiteX42" fmla="*/ 0 w 1469231"/>
                <a:gd name="connsiteY42" fmla="*/ 785812 h 807244"/>
                <a:gd name="connsiteX43" fmla="*/ 9525 w 1469231"/>
                <a:gd name="connsiteY43" fmla="*/ 797719 h 807244"/>
                <a:gd name="connsiteX44" fmla="*/ 33337 w 1469231"/>
                <a:gd name="connsiteY44" fmla="*/ 804862 h 807244"/>
                <a:gd name="connsiteX45" fmla="*/ 61912 w 1469231"/>
                <a:gd name="connsiteY45" fmla="*/ 807244 h 807244"/>
                <a:gd name="connsiteX46" fmla="*/ 123825 w 1469231"/>
                <a:gd name="connsiteY46" fmla="*/ 792956 h 807244"/>
                <a:gd name="connsiteX47" fmla="*/ 319087 w 1469231"/>
                <a:gd name="connsiteY47" fmla="*/ 738187 h 807244"/>
                <a:gd name="connsiteX48" fmla="*/ 533400 w 1469231"/>
                <a:gd name="connsiteY48" fmla="*/ 673894 h 807244"/>
                <a:gd name="connsiteX49" fmla="*/ 642937 w 1469231"/>
                <a:gd name="connsiteY49" fmla="*/ 642937 h 807244"/>
                <a:gd name="connsiteX50" fmla="*/ 776287 w 1469231"/>
                <a:gd name="connsiteY50" fmla="*/ 602456 h 807244"/>
                <a:gd name="connsiteX51" fmla="*/ 914400 w 1469231"/>
                <a:gd name="connsiteY51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9231" h="807244">
                  <a:moveTo>
                    <a:pt x="914400" y="545306"/>
                  </a:moveTo>
                  <a:lnTo>
                    <a:pt x="1026319" y="502444"/>
                  </a:lnTo>
                  <a:lnTo>
                    <a:pt x="1157287" y="454819"/>
                  </a:lnTo>
                  <a:lnTo>
                    <a:pt x="1257300" y="419100"/>
                  </a:lnTo>
                  <a:lnTo>
                    <a:pt x="1316831" y="400050"/>
                  </a:lnTo>
                  <a:lnTo>
                    <a:pt x="1390650" y="383381"/>
                  </a:lnTo>
                  <a:lnTo>
                    <a:pt x="1428750" y="371475"/>
                  </a:lnTo>
                  <a:lnTo>
                    <a:pt x="1447800" y="359569"/>
                  </a:lnTo>
                  <a:lnTo>
                    <a:pt x="1464469" y="345281"/>
                  </a:lnTo>
                  <a:lnTo>
                    <a:pt x="1469231" y="333375"/>
                  </a:lnTo>
                  <a:lnTo>
                    <a:pt x="1469231" y="321469"/>
                  </a:lnTo>
                  <a:lnTo>
                    <a:pt x="1462087" y="295275"/>
                  </a:lnTo>
                  <a:lnTo>
                    <a:pt x="1433512" y="247650"/>
                  </a:lnTo>
                  <a:lnTo>
                    <a:pt x="1395412" y="202406"/>
                  </a:lnTo>
                  <a:lnTo>
                    <a:pt x="1362075" y="176212"/>
                  </a:lnTo>
                  <a:lnTo>
                    <a:pt x="1321594" y="150019"/>
                  </a:lnTo>
                  <a:lnTo>
                    <a:pt x="1240631" y="104775"/>
                  </a:lnTo>
                  <a:lnTo>
                    <a:pt x="1126331" y="47625"/>
                  </a:lnTo>
                  <a:lnTo>
                    <a:pt x="1052512" y="11906"/>
                  </a:lnTo>
                  <a:lnTo>
                    <a:pt x="1012031" y="0"/>
                  </a:lnTo>
                  <a:lnTo>
                    <a:pt x="988219" y="0"/>
                  </a:lnTo>
                  <a:lnTo>
                    <a:pt x="973931" y="4762"/>
                  </a:lnTo>
                  <a:lnTo>
                    <a:pt x="971550" y="16669"/>
                  </a:lnTo>
                  <a:lnTo>
                    <a:pt x="976312" y="33337"/>
                  </a:lnTo>
                  <a:lnTo>
                    <a:pt x="997744" y="57150"/>
                  </a:lnTo>
                  <a:lnTo>
                    <a:pt x="1021556" y="76200"/>
                  </a:lnTo>
                  <a:lnTo>
                    <a:pt x="1033462" y="90487"/>
                  </a:lnTo>
                  <a:lnTo>
                    <a:pt x="1042987" y="109537"/>
                  </a:lnTo>
                  <a:lnTo>
                    <a:pt x="1050131" y="128587"/>
                  </a:lnTo>
                  <a:lnTo>
                    <a:pt x="1047750" y="150019"/>
                  </a:lnTo>
                  <a:lnTo>
                    <a:pt x="1038225" y="169069"/>
                  </a:lnTo>
                  <a:lnTo>
                    <a:pt x="1016794" y="197644"/>
                  </a:lnTo>
                  <a:lnTo>
                    <a:pt x="969169" y="238125"/>
                  </a:lnTo>
                  <a:lnTo>
                    <a:pt x="871537" y="307181"/>
                  </a:lnTo>
                  <a:lnTo>
                    <a:pt x="747712" y="383381"/>
                  </a:lnTo>
                  <a:lnTo>
                    <a:pt x="609600" y="461962"/>
                  </a:lnTo>
                  <a:lnTo>
                    <a:pt x="459581" y="540544"/>
                  </a:lnTo>
                  <a:lnTo>
                    <a:pt x="342900" y="597694"/>
                  </a:lnTo>
                  <a:lnTo>
                    <a:pt x="135731" y="692944"/>
                  </a:lnTo>
                  <a:lnTo>
                    <a:pt x="23812" y="742950"/>
                  </a:lnTo>
                  <a:lnTo>
                    <a:pt x="9525" y="754856"/>
                  </a:lnTo>
                  <a:lnTo>
                    <a:pt x="0" y="773906"/>
                  </a:lnTo>
                  <a:lnTo>
                    <a:pt x="0" y="785812"/>
                  </a:lnTo>
                  <a:lnTo>
                    <a:pt x="9525" y="797719"/>
                  </a:lnTo>
                  <a:lnTo>
                    <a:pt x="33337" y="804862"/>
                  </a:lnTo>
                  <a:lnTo>
                    <a:pt x="61912" y="807244"/>
                  </a:lnTo>
                  <a:lnTo>
                    <a:pt x="123825" y="792956"/>
                  </a:lnTo>
                  <a:lnTo>
                    <a:pt x="319087" y="738187"/>
                  </a:lnTo>
                  <a:lnTo>
                    <a:pt x="533400" y="673894"/>
                  </a:lnTo>
                  <a:lnTo>
                    <a:pt x="642937" y="642937"/>
                  </a:lnTo>
                  <a:lnTo>
                    <a:pt x="776287" y="602456"/>
                  </a:lnTo>
                  <a:lnTo>
                    <a:pt x="914400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2">
              <a:extLst>
                <a:ext uri="{FF2B5EF4-FFF2-40B4-BE49-F238E27FC236}">
                  <a16:creationId xmlns:a16="http://schemas.microsoft.com/office/drawing/2014/main" id="{BE32C8C5-FFFB-4812-BBE9-78840422E59F}"/>
                </a:ext>
              </a:extLst>
            </p:cNvPr>
            <p:cNvSpPr/>
            <p:nvPr/>
          </p:nvSpPr>
          <p:spPr>
            <a:xfrm>
              <a:off x="3570291" y="2784475"/>
              <a:ext cx="2097087" cy="590550"/>
            </a:xfrm>
            <a:custGeom>
              <a:avLst/>
              <a:gdLst>
                <a:gd name="connsiteX0" fmla="*/ 933450 w 2097881"/>
                <a:gd name="connsiteY0" fmla="*/ 216694 h 590550"/>
                <a:gd name="connsiteX1" fmla="*/ 1095375 w 2097881"/>
                <a:gd name="connsiteY1" fmla="*/ 169069 h 590550"/>
                <a:gd name="connsiteX2" fmla="*/ 1245394 w 2097881"/>
                <a:gd name="connsiteY2" fmla="*/ 128587 h 590550"/>
                <a:gd name="connsiteX3" fmla="*/ 1471612 w 2097881"/>
                <a:gd name="connsiteY3" fmla="*/ 83344 h 590550"/>
                <a:gd name="connsiteX4" fmla="*/ 1578769 w 2097881"/>
                <a:gd name="connsiteY4" fmla="*/ 54769 h 590550"/>
                <a:gd name="connsiteX5" fmla="*/ 1685925 w 2097881"/>
                <a:gd name="connsiteY5" fmla="*/ 21431 h 590550"/>
                <a:gd name="connsiteX6" fmla="*/ 1752600 w 2097881"/>
                <a:gd name="connsiteY6" fmla="*/ 0 h 590550"/>
                <a:gd name="connsiteX7" fmla="*/ 1795462 w 2097881"/>
                <a:gd name="connsiteY7" fmla="*/ 2381 h 590550"/>
                <a:gd name="connsiteX8" fmla="*/ 1857375 w 2097881"/>
                <a:gd name="connsiteY8" fmla="*/ 7144 h 590550"/>
                <a:gd name="connsiteX9" fmla="*/ 1912144 w 2097881"/>
                <a:gd name="connsiteY9" fmla="*/ 16669 h 590550"/>
                <a:gd name="connsiteX10" fmla="*/ 1959769 w 2097881"/>
                <a:gd name="connsiteY10" fmla="*/ 30956 h 590550"/>
                <a:gd name="connsiteX11" fmla="*/ 1997869 w 2097881"/>
                <a:gd name="connsiteY11" fmla="*/ 45244 h 590550"/>
                <a:gd name="connsiteX12" fmla="*/ 2040731 w 2097881"/>
                <a:gd name="connsiteY12" fmla="*/ 69056 h 590550"/>
                <a:gd name="connsiteX13" fmla="*/ 2074069 w 2097881"/>
                <a:gd name="connsiteY13" fmla="*/ 92869 h 590550"/>
                <a:gd name="connsiteX14" fmla="*/ 2088356 w 2097881"/>
                <a:gd name="connsiteY14" fmla="*/ 102394 h 590550"/>
                <a:gd name="connsiteX15" fmla="*/ 2095500 w 2097881"/>
                <a:gd name="connsiteY15" fmla="*/ 123825 h 590550"/>
                <a:gd name="connsiteX16" fmla="*/ 2097881 w 2097881"/>
                <a:gd name="connsiteY16" fmla="*/ 154781 h 590550"/>
                <a:gd name="connsiteX17" fmla="*/ 2085975 w 2097881"/>
                <a:gd name="connsiteY17" fmla="*/ 188119 h 590550"/>
                <a:gd name="connsiteX18" fmla="*/ 2059781 w 2097881"/>
                <a:gd name="connsiteY18" fmla="*/ 221456 h 590550"/>
                <a:gd name="connsiteX19" fmla="*/ 2012156 w 2097881"/>
                <a:gd name="connsiteY19" fmla="*/ 223837 h 590550"/>
                <a:gd name="connsiteX20" fmla="*/ 1869281 w 2097881"/>
                <a:gd name="connsiteY20" fmla="*/ 228600 h 590550"/>
                <a:gd name="connsiteX21" fmla="*/ 1757362 w 2097881"/>
                <a:gd name="connsiteY21" fmla="*/ 238125 h 590550"/>
                <a:gd name="connsiteX22" fmla="*/ 1597819 w 2097881"/>
                <a:gd name="connsiteY22" fmla="*/ 257175 h 590550"/>
                <a:gd name="connsiteX23" fmla="*/ 1485900 w 2097881"/>
                <a:gd name="connsiteY23" fmla="*/ 276225 h 590550"/>
                <a:gd name="connsiteX24" fmla="*/ 1400175 w 2097881"/>
                <a:gd name="connsiteY24" fmla="*/ 295275 h 590550"/>
                <a:gd name="connsiteX25" fmla="*/ 1126331 w 2097881"/>
                <a:gd name="connsiteY25" fmla="*/ 357187 h 590550"/>
                <a:gd name="connsiteX26" fmla="*/ 1012031 w 2097881"/>
                <a:gd name="connsiteY26" fmla="*/ 378619 h 590550"/>
                <a:gd name="connsiteX27" fmla="*/ 890587 w 2097881"/>
                <a:gd name="connsiteY27" fmla="*/ 409575 h 590550"/>
                <a:gd name="connsiteX28" fmla="*/ 785812 w 2097881"/>
                <a:gd name="connsiteY28" fmla="*/ 440531 h 590550"/>
                <a:gd name="connsiteX29" fmla="*/ 671512 w 2097881"/>
                <a:gd name="connsiteY29" fmla="*/ 483394 h 590550"/>
                <a:gd name="connsiteX30" fmla="*/ 583406 w 2097881"/>
                <a:gd name="connsiteY30" fmla="*/ 516731 h 590550"/>
                <a:gd name="connsiteX31" fmla="*/ 545306 w 2097881"/>
                <a:gd name="connsiteY31" fmla="*/ 526256 h 590550"/>
                <a:gd name="connsiteX32" fmla="*/ 483394 w 2097881"/>
                <a:gd name="connsiteY32" fmla="*/ 552450 h 590550"/>
                <a:gd name="connsiteX33" fmla="*/ 435769 w 2097881"/>
                <a:gd name="connsiteY33" fmla="*/ 581025 h 590550"/>
                <a:gd name="connsiteX34" fmla="*/ 414337 w 2097881"/>
                <a:gd name="connsiteY34" fmla="*/ 590550 h 590550"/>
                <a:gd name="connsiteX35" fmla="*/ 390525 w 2097881"/>
                <a:gd name="connsiteY35" fmla="*/ 590550 h 590550"/>
                <a:gd name="connsiteX36" fmla="*/ 352425 w 2097881"/>
                <a:gd name="connsiteY36" fmla="*/ 585787 h 590550"/>
                <a:gd name="connsiteX37" fmla="*/ 302419 w 2097881"/>
                <a:gd name="connsiteY37" fmla="*/ 566737 h 590550"/>
                <a:gd name="connsiteX38" fmla="*/ 233362 w 2097881"/>
                <a:gd name="connsiteY38" fmla="*/ 531019 h 590550"/>
                <a:gd name="connsiteX39" fmla="*/ 178594 w 2097881"/>
                <a:gd name="connsiteY39" fmla="*/ 497681 h 590550"/>
                <a:gd name="connsiteX40" fmla="*/ 142875 w 2097881"/>
                <a:gd name="connsiteY40" fmla="*/ 478631 h 590550"/>
                <a:gd name="connsiteX41" fmla="*/ 102394 w 2097881"/>
                <a:gd name="connsiteY41" fmla="*/ 447675 h 590550"/>
                <a:gd name="connsiteX42" fmla="*/ 52387 w 2097881"/>
                <a:gd name="connsiteY42" fmla="*/ 392906 h 590550"/>
                <a:gd name="connsiteX43" fmla="*/ 21431 w 2097881"/>
                <a:gd name="connsiteY43" fmla="*/ 350044 h 590550"/>
                <a:gd name="connsiteX44" fmla="*/ 4762 w 2097881"/>
                <a:gd name="connsiteY44" fmla="*/ 316706 h 590550"/>
                <a:gd name="connsiteX45" fmla="*/ 0 w 2097881"/>
                <a:gd name="connsiteY45" fmla="*/ 295275 h 590550"/>
                <a:gd name="connsiteX46" fmla="*/ 4762 w 2097881"/>
                <a:gd name="connsiteY46" fmla="*/ 278606 h 590550"/>
                <a:gd name="connsiteX47" fmla="*/ 16669 w 2097881"/>
                <a:gd name="connsiteY47" fmla="*/ 273844 h 590550"/>
                <a:gd name="connsiteX48" fmla="*/ 38100 w 2097881"/>
                <a:gd name="connsiteY48" fmla="*/ 278606 h 590550"/>
                <a:gd name="connsiteX49" fmla="*/ 90487 w 2097881"/>
                <a:gd name="connsiteY49" fmla="*/ 304800 h 590550"/>
                <a:gd name="connsiteX50" fmla="*/ 180975 w 2097881"/>
                <a:gd name="connsiteY50" fmla="*/ 345281 h 590550"/>
                <a:gd name="connsiteX51" fmla="*/ 247650 w 2097881"/>
                <a:gd name="connsiteY51" fmla="*/ 371475 h 590550"/>
                <a:gd name="connsiteX52" fmla="*/ 300037 w 2097881"/>
                <a:gd name="connsiteY52" fmla="*/ 383381 h 590550"/>
                <a:gd name="connsiteX53" fmla="*/ 328612 w 2097881"/>
                <a:gd name="connsiteY53" fmla="*/ 385762 h 590550"/>
                <a:gd name="connsiteX54" fmla="*/ 392906 w 2097881"/>
                <a:gd name="connsiteY54" fmla="*/ 369094 h 590550"/>
                <a:gd name="connsiteX55" fmla="*/ 564356 w 2097881"/>
                <a:gd name="connsiteY55" fmla="*/ 319087 h 590550"/>
                <a:gd name="connsiteX56" fmla="*/ 933450 w 2097881"/>
                <a:gd name="connsiteY56" fmla="*/ 21669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97881" h="590550">
                  <a:moveTo>
                    <a:pt x="933450" y="216694"/>
                  </a:moveTo>
                  <a:lnTo>
                    <a:pt x="1095375" y="169069"/>
                  </a:lnTo>
                  <a:lnTo>
                    <a:pt x="1245394" y="128587"/>
                  </a:lnTo>
                  <a:lnTo>
                    <a:pt x="1471612" y="83344"/>
                  </a:lnTo>
                  <a:lnTo>
                    <a:pt x="1578769" y="54769"/>
                  </a:lnTo>
                  <a:lnTo>
                    <a:pt x="1685925" y="21431"/>
                  </a:lnTo>
                  <a:lnTo>
                    <a:pt x="1752600" y="0"/>
                  </a:lnTo>
                  <a:lnTo>
                    <a:pt x="1795462" y="2381"/>
                  </a:lnTo>
                  <a:lnTo>
                    <a:pt x="1857375" y="7144"/>
                  </a:lnTo>
                  <a:lnTo>
                    <a:pt x="1912144" y="16669"/>
                  </a:lnTo>
                  <a:lnTo>
                    <a:pt x="1959769" y="30956"/>
                  </a:lnTo>
                  <a:lnTo>
                    <a:pt x="1997869" y="45244"/>
                  </a:lnTo>
                  <a:lnTo>
                    <a:pt x="2040731" y="69056"/>
                  </a:lnTo>
                  <a:lnTo>
                    <a:pt x="2074069" y="92869"/>
                  </a:lnTo>
                  <a:lnTo>
                    <a:pt x="2088356" y="102394"/>
                  </a:lnTo>
                  <a:lnTo>
                    <a:pt x="2095500" y="123825"/>
                  </a:lnTo>
                  <a:lnTo>
                    <a:pt x="2097881" y="154781"/>
                  </a:lnTo>
                  <a:lnTo>
                    <a:pt x="2085975" y="188119"/>
                  </a:lnTo>
                  <a:lnTo>
                    <a:pt x="2059781" y="221456"/>
                  </a:lnTo>
                  <a:lnTo>
                    <a:pt x="2012156" y="223837"/>
                  </a:lnTo>
                  <a:lnTo>
                    <a:pt x="1869281" y="228600"/>
                  </a:lnTo>
                  <a:lnTo>
                    <a:pt x="1757362" y="238125"/>
                  </a:lnTo>
                  <a:lnTo>
                    <a:pt x="1597819" y="257175"/>
                  </a:lnTo>
                  <a:lnTo>
                    <a:pt x="1485900" y="276225"/>
                  </a:lnTo>
                  <a:lnTo>
                    <a:pt x="1400175" y="295275"/>
                  </a:lnTo>
                  <a:lnTo>
                    <a:pt x="1126331" y="357187"/>
                  </a:lnTo>
                  <a:lnTo>
                    <a:pt x="1012031" y="378619"/>
                  </a:lnTo>
                  <a:lnTo>
                    <a:pt x="890587" y="409575"/>
                  </a:lnTo>
                  <a:lnTo>
                    <a:pt x="785812" y="440531"/>
                  </a:lnTo>
                  <a:lnTo>
                    <a:pt x="671512" y="483394"/>
                  </a:lnTo>
                  <a:lnTo>
                    <a:pt x="583406" y="516731"/>
                  </a:lnTo>
                  <a:lnTo>
                    <a:pt x="545306" y="526256"/>
                  </a:lnTo>
                  <a:lnTo>
                    <a:pt x="483394" y="552450"/>
                  </a:lnTo>
                  <a:lnTo>
                    <a:pt x="435769" y="581025"/>
                  </a:lnTo>
                  <a:lnTo>
                    <a:pt x="414337" y="590550"/>
                  </a:lnTo>
                  <a:lnTo>
                    <a:pt x="390525" y="590550"/>
                  </a:lnTo>
                  <a:lnTo>
                    <a:pt x="352425" y="585787"/>
                  </a:lnTo>
                  <a:lnTo>
                    <a:pt x="302419" y="566737"/>
                  </a:lnTo>
                  <a:lnTo>
                    <a:pt x="233362" y="531019"/>
                  </a:lnTo>
                  <a:lnTo>
                    <a:pt x="178594" y="497681"/>
                  </a:lnTo>
                  <a:lnTo>
                    <a:pt x="142875" y="478631"/>
                  </a:lnTo>
                  <a:lnTo>
                    <a:pt x="102394" y="447675"/>
                  </a:lnTo>
                  <a:lnTo>
                    <a:pt x="52387" y="392906"/>
                  </a:lnTo>
                  <a:lnTo>
                    <a:pt x="21431" y="350044"/>
                  </a:lnTo>
                  <a:lnTo>
                    <a:pt x="4762" y="316706"/>
                  </a:lnTo>
                  <a:lnTo>
                    <a:pt x="0" y="295275"/>
                  </a:lnTo>
                  <a:lnTo>
                    <a:pt x="4762" y="278606"/>
                  </a:lnTo>
                  <a:lnTo>
                    <a:pt x="16669" y="273844"/>
                  </a:lnTo>
                  <a:lnTo>
                    <a:pt x="38100" y="278606"/>
                  </a:lnTo>
                  <a:lnTo>
                    <a:pt x="90487" y="304800"/>
                  </a:lnTo>
                  <a:lnTo>
                    <a:pt x="180975" y="345281"/>
                  </a:lnTo>
                  <a:lnTo>
                    <a:pt x="247650" y="371475"/>
                  </a:lnTo>
                  <a:lnTo>
                    <a:pt x="300037" y="383381"/>
                  </a:lnTo>
                  <a:lnTo>
                    <a:pt x="328612" y="385762"/>
                  </a:lnTo>
                  <a:lnTo>
                    <a:pt x="392906" y="369094"/>
                  </a:lnTo>
                  <a:lnTo>
                    <a:pt x="564356" y="319087"/>
                  </a:lnTo>
                  <a:lnTo>
                    <a:pt x="93345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3">
              <a:extLst>
                <a:ext uri="{FF2B5EF4-FFF2-40B4-BE49-F238E27FC236}">
                  <a16:creationId xmlns:a16="http://schemas.microsoft.com/office/drawing/2014/main" id="{812131D9-3467-4678-9F8C-7E2E24799FC8}"/>
                </a:ext>
              </a:extLst>
            </p:cNvPr>
            <p:cNvSpPr/>
            <p:nvPr/>
          </p:nvSpPr>
          <p:spPr>
            <a:xfrm>
              <a:off x="5681666" y="1885951"/>
              <a:ext cx="560387" cy="1370013"/>
            </a:xfrm>
            <a:custGeom>
              <a:avLst/>
              <a:gdLst>
                <a:gd name="connsiteX0" fmla="*/ 407193 w 559593"/>
                <a:gd name="connsiteY0" fmla="*/ 433388 h 1369219"/>
                <a:gd name="connsiteX1" fmla="*/ 381000 w 559593"/>
                <a:gd name="connsiteY1" fmla="*/ 250031 h 1369219"/>
                <a:gd name="connsiteX2" fmla="*/ 381000 w 559593"/>
                <a:gd name="connsiteY2" fmla="*/ 138113 h 1369219"/>
                <a:gd name="connsiteX3" fmla="*/ 352425 w 559593"/>
                <a:gd name="connsiteY3" fmla="*/ 107156 h 1369219"/>
                <a:gd name="connsiteX4" fmla="*/ 319087 w 559593"/>
                <a:gd name="connsiteY4" fmla="*/ 80963 h 1369219"/>
                <a:gd name="connsiteX5" fmla="*/ 290512 w 559593"/>
                <a:gd name="connsiteY5" fmla="*/ 61913 h 1369219"/>
                <a:gd name="connsiteX6" fmla="*/ 261937 w 559593"/>
                <a:gd name="connsiteY6" fmla="*/ 47625 h 1369219"/>
                <a:gd name="connsiteX7" fmla="*/ 233362 w 559593"/>
                <a:gd name="connsiteY7" fmla="*/ 38100 h 1369219"/>
                <a:gd name="connsiteX8" fmla="*/ 197643 w 559593"/>
                <a:gd name="connsiteY8" fmla="*/ 26194 h 1369219"/>
                <a:gd name="connsiteX9" fmla="*/ 140493 w 559593"/>
                <a:gd name="connsiteY9" fmla="*/ 11906 h 1369219"/>
                <a:gd name="connsiteX10" fmla="*/ 71437 w 559593"/>
                <a:gd name="connsiteY10" fmla="*/ 2381 h 1369219"/>
                <a:gd name="connsiteX11" fmla="*/ 33337 w 559593"/>
                <a:gd name="connsiteY11" fmla="*/ 0 h 1369219"/>
                <a:gd name="connsiteX12" fmla="*/ 14287 w 559593"/>
                <a:gd name="connsiteY12" fmla="*/ 0 h 1369219"/>
                <a:gd name="connsiteX13" fmla="*/ 2381 w 559593"/>
                <a:gd name="connsiteY13" fmla="*/ 4763 h 1369219"/>
                <a:gd name="connsiteX14" fmla="*/ 0 w 559593"/>
                <a:gd name="connsiteY14" fmla="*/ 11906 h 1369219"/>
                <a:gd name="connsiteX15" fmla="*/ 2381 w 559593"/>
                <a:gd name="connsiteY15" fmla="*/ 30956 h 1369219"/>
                <a:gd name="connsiteX16" fmla="*/ 16668 w 559593"/>
                <a:gd name="connsiteY16" fmla="*/ 57150 h 1369219"/>
                <a:gd name="connsiteX17" fmla="*/ 52387 w 559593"/>
                <a:gd name="connsiteY17" fmla="*/ 100013 h 1369219"/>
                <a:gd name="connsiteX18" fmla="*/ 88106 w 559593"/>
                <a:gd name="connsiteY18" fmla="*/ 147638 h 1369219"/>
                <a:gd name="connsiteX19" fmla="*/ 126206 w 559593"/>
                <a:gd name="connsiteY19" fmla="*/ 211931 h 1369219"/>
                <a:gd name="connsiteX20" fmla="*/ 164306 w 559593"/>
                <a:gd name="connsiteY20" fmla="*/ 290513 h 1369219"/>
                <a:gd name="connsiteX21" fmla="*/ 180975 w 559593"/>
                <a:gd name="connsiteY21" fmla="*/ 340519 h 1369219"/>
                <a:gd name="connsiteX22" fmla="*/ 195262 w 559593"/>
                <a:gd name="connsiteY22" fmla="*/ 469106 h 1369219"/>
                <a:gd name="connsiteX23" fmla="*/ 221456 w 559593"/>
                <a:gd name="connsiteY23" fmla="*/ 685800 h 1369219"/>
                <a:gd name="connsiteX24" fmla="*/ 250031 w 559593"/>
                <a:gd name="connsiteY24" fmla="*/ 933450 h 1369219"/>
                <a:gd name="connsiteX25" fmla="*/ 264318 w 559593"/>
                <a:gd name="connsiteY25" fmla="*/ 1066800 h 1369219"/>
                <a:gd name="connsiteX26" fmla="*/ 273843 w 559593"/>
                <a:gd name="connsiteY26" fmla="*/ 1135856 h 1369219"/>
                <a:gd name="connsiteX27" fmla="*/ 280987 w 559593"/>
                <a:gd name="connsiteY27" fmla="*/ 1171575 h 1369219"/>
                <a:gd name="connsiteX28" fmla="*/ 292893 w 559593"/>
                <a:gd name="connsiteY28" fmla="*/ 1207294 h 1369219"/>
                <a:gd name="connsiteX29" fmla="*/ 311943 w 559593"/>
                <a:gd name="connsiteY29" fmla="*/ 1250156 h 1369219"/>
                <a:gd name="connsiteX30" fmla="*/ 335756 w 559593"/>
                <a:gd name="connsiteY30" fmla="*/ 1285875 h 1369219"/>
                <a:gd name="connsiteX31" fmla="*/ 359568 w 559593"/>
                <a:gd name="connsiteY31" fmla="*/ 1316831 h 1369219"/>
                <a:gd name="connsiteX32" fmla="*/ 385762 w 559593"/>
                <a:gd name="connsiteY32" fmla="*/ 1340644 h 1369219"/>
                <a:gd name="connsiteX33" fmla="*/ 407193 w 559593"/>
                <a:gd name="connsiteY33" fmla="*/ 1357313 h 1369219"/>
                <a:gd name="connsiteX34" fmla="*/ 423862 w 559593"/>
                <a:gd name="connsiteY34" fmla="*/ 1364456 h 1369219"/>
                <a:gd name="connsiteX35" fmla="*/ 438150 w 559593"/>
                <a:gd name="connsiteY35" fmla="*/ 1369219 h 1369219"/>
                <a:gd name="connsiteX36" fmla="*/ 471487 w 559593"/>
                <a:gd name="connsiteY36" fmla="*/ 1366838 h 1369219"/>
                <a:gd name="connsiteX37" fmla="*/ 500062 w 559593"/>
                <a:gd name="connsiteY37" fmla="*/ 1362075 h 1369219"/>
                <a:gd name="connsiteX38" fmla="*/ 521493 w 559593"/>
                <a:gd name="connsiteY38" fmla="*/ 1350169 h 1369219"/>
                <a:gd name="connsiteX39" fmla="*/ 535781 w 559593"/>
                <a:gd name="connsiteY39" fmla="*/ 1333500 h 1369219"/>
                <a:gd name="connsiteX40" fmla="*/ 550068 w 559593"/>
                <a:gd name="connsiteY40" fmla="*/ 1309688 h 1369219"/>
                <a:gd name="connsiteX41" fmla="*/ 557212 w 559593"/>
                <a:gd name="connsiteY41" fmla="*/ 1283494 h 1369219"/>
                <a:gd name="connsiteX42" fmla="*/ 559593 w 559593"/>
                <a:gd name="connsiteY42" fmla="*/ 1233488 h 1369219"/>
                <a:gd name="connsiteX43" fmla="*/ 557212 w 559593"/>
                <a:gd name="connsiteY43" fmla="*/ 1164431 h 1369219"/>
                <a:gd name="connsiteX44" fmla="*/ 495300 w 559593"/>
                <a:gd name="connsiteY44" fmla="*/ 1000125 h 1369219"/>
                <a:gd name="connsiteX45" fmla="*/ 464343 w 559593"/>
                <a:gd name="connsiteY45" fmla="*/ 797719 h 1369219"/>
                <a:gd name="connsiteX46" fmla="*/ 407193 w 559593"/>
                <a:gd name="connsiteY46" fmla="*/ 433388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9593" h="1369219">
                  <a:moveTo>
                    <a:pt x="407193" y="433388"/>
                  </a:moveTo>
                  <a:lnTo>
                    <a:pt x="381000" y="250031"/>
                  </a:lnTo>
                  <a:lnTo>
                    <a:pt x="381000" y="138113"/>
                  </a:lnTo>
                  <a:lnTo>
                    <a:pt x="352425" y="107156"/>
                  </a:lnTo>
                  <a:lnTo>
                    <a:pt x="319087" y="80963"/>
                  </a:lnTo>
                  <a:lnTo>
                    <a:pt x="290512" y="61913"/>
                  </a:lnTo>
                  <a:lnTo>
                    <a:pt x="261937" y="47625"/>
                  </a:lnTo>
                  <a:lnTo>
                    <a:pt x="233362" y="38100"/>
                  </a:lnTo>
                  <a:lnTo>
                    <a:pt x="197643" y="26194"/>
                  </a:lnTo>
                  <a:lnTo>
                    <a:pt x="140493" y="11906"/>
                  </a:lnTo>
                  <a:lnTo>
                    <a:pt x="71437" y="2381"/>
                  </a:lnTo>
                  <a:lnTo>
                    <a:pt x="33337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16668" y="57150"/>
                  </a:lnTo>
                  <a:lnTo>
                    <a:pt x="52387" y="100013"/>
                  </a:lnTo>
                  <a:lnTo>
                    <a:pt x="88106" y="147638"/>
                  </a:lnTo>
                  <a:lnTo>
                    <a:pt x="126206" y="211931"/>
                  </a:lnTo>
                  <a:lnTo>
                    <a:pt x="164306" y="290513"/>
                  </a:lnTo>
                  <a:lnTo>
                    <a:pt x="180975" y="340519"/>
                  </a:lnTo>
                  <a:lnTo>
                    <a:pt x="195262" y="469106"/>
                  </a:lnTo>
                  <a:lnTo>
                    <a:pt x="221456" y="685800"/>
                  </a:lnTo>
                  <a:lnTo>
                    <a:pt x="250031" y="933450"/>
                  </a:lnTo>
                  <a:lnTo>
                    <a:pt x="264318" y="1066800"/>
                  </a:lnTo>
                  <a:lnTo>
                    <a:pt x="273843" y="1135856"/>
                  </a:lnTo>
                  <a:lnTo>
                    <a:pt x="280987" y="1171575"/>
                  </a:lnTo>
                  <a:lnTo>
                    <a:pt x="292893" y="1207294"/>
                  </a:lnTo>
                  <a:lnTo>
                    <a:pt x="311943" y="1250156"/>
                  </a:lnTo>
                  <a:lnTo>
                    <a:pt x="335756" y="1285875"/>
                  </a:lnTo>
                  <a:lnTo>
                    <a:pt x="359568" y="1316831"/>
                  </a:lnTo>
                  <a:lnTo>
                    <a:pt x="385762" y="1340644"/>
                  </a:lnTo>
                  <a:lnTo>
                    <a:pt x="407193" y="1357313"/>
                  </a:lnTo>
                  <a:lnTo>
                    <a:pt x="423862" y="1364456"/>
                  </a:lnTo>
                  <a:lnTo>
                    <a:pt x="438150" y="1369219"/>
                  </a:lnTo>
                  <a:lnTo>
                    <a:pt x="471487" y="1366838"/>
                  </a:lnTo>
                  <a:lnTo>
                    <a:pt x="500062" y="1362075"/>
                  </a:lnTo>
                  <a:lnTo>
                    <a:pt x="521493" y="1350169"/>
                  </a:lnTo>
                  <a:lnTo>
                    <a:pt x="535781" y="1333500"/>
                  </a:lnTo>
                  <a:lnTo>
                    <a:pt x="550068" y="1309688"/>
                  </a:lnTo>
                  <a:lnTo>
                    <a:pt x="557212" y="1283494"/>
                  </a:lnTo>
                  <a:lnTo>
                    <a:pt x="559593" y="1233488"/>
                  </a:lnTo>
                  <a:cubicBezTo>
                    <a:pt x="558799" y="1210469"/>
                    <a:pt x="558006" y="1187450"/>
                    <a:pt x="557212" y="1164431"/>
                  </a:cubicBezTo>
                  <a:lnTo>
                    <a:pt x="495300" y="1000125"/>
                  </a:lnTo>
                  <a:lnTo>
                    <a:pt x="464343" y="797719"/>
                  </a:lnTo>
                  <a:lnTo>
                    <a:pt x="407193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6">
              <a:extLst>
                <a:ext uri="{FF2B5EF4-FFF2-40B4-BE49-F238E27FC236}">
                  <a16:creationId xmlns:a16="http://schemas.microsoft.com/office/drawing/2014/main" id="{BDF30D29-DBFE-4B7D-A4B9-F7FB83123564}"/>
                </a:ext>
              </a:extLst>
            </p:cNvPr>
            <p:cNvSpPr/>
            <p:nvPr/>
          </p:nvSpPr>
          <p:spPr>
            <a:xfrm>
              <a:off x="5791202" y="3495675"/>
              <a:ext cx="2105025" cy="427038"/>
            </a:xfrm>
            <a:custGeom>
              <a:avLst/>
              <a:gdLst>
                <a:gd name="connsiteX0" fmla="*/ 845344 w 2105025"/>
                <a:gd name="connsiteY0" fmla="*/ 202406 h 426244"/>
                <a:gd name="connsiteX1" fmla="*/ 985838 w 2105025"/>
                <a:gd name="connsiteY1" fmla="*/ 180975 h 426244"/>
                <a:gd name="connsiteX2" fmla="*/ 1100138 w 2105025"/>
                <a:gd name="connsiteY2" fmla="*/ 161925 h 426244"/>
                <a:gd name="connsiteX3" fmla="*/ 1243013 w 2105025"/>
                <a:gd name="connsiteY3" fmla="*/ 135731 h 426244"/>
                <a:gd name="connsiteX4" fmla="*/ 1359694 w 2105025"/>
                <a:gd name="connsiteY4" fmla="*/ 114300 h 426244"/>
                <a:gd name="connsiteX5" fmla="*/ 1428750 w 2105025"/>
                <a:gd name="connsiteY5" fmla="*/ 92869 h 426244"/>
                <a:gd name="connsiteX6" fmla="*/ 1545431 w 2105025"/>
                <a:gd name="connsiteY6" fmla="*/ 54769 h 426244"/>
                <a:gd name="connsiteX7" fmla="*/ 1683544 w 2105025"/>
                <a:gd name="connsiteY7" fmla="*/ 14288 h 426244"/>
                <a:gd name="connsiteX8" fmla="*/ 1728788 w 2105025"/>
                <a:gd name="connsiteY8" fmla="*/ 0 h 426244"/>
                <a:gd name="connsiteX9" fmla="*/ 1785938 w 2105025"/>
                <a:gd name="connsiteY9" fmla="*/ 4763 h 426244"/>
                <a:gd name="connsiteX10" fmla="*/ 1852613 w 2105025"/>
                <a:gd name="connsiteY10" fmla="*/ 16669 h 426244"/>
                <a:gd name="connsiteX11" fmla="*/ 1928813 w 2105025"/>
                <a:gd name="connsiteY11" fmla="*/ 42863 h 426244"/>
                <a:gd name="connsiteX12" fmla="*/ 2005013 w 2105025"/>
                <a:gd name="connsiteY12" fmla="*/ 80963 h 426244"/>
                <a:gd name="connsiteX13" fmla="*/ 2062163 w 2105025"/>
                <a:gd name="connsiteY13" fmla="*/ 116681 h 426244"/>
                <a:gd name="connsiteX14" fmla="*/ 2083594 w 2105025"/>
                <a:gd name="connsiteY14" fmla="*/ 130969 h 426244"/>
                <a:gd name="connsiteX15" fmla="*/ 2097881 w 2105025"/>
                <a:gd name="connsiteY15" fmla="*/ 145256 h 426244"/>
                <a:gd name="connsiteX16" fmla="*/ 2105025 w 2105025"/>
                <a:gd name="connsiteY16" fmla="*/ 161925 h 426244"/>
                <a:gd name="connsiteX17" fmla="*/ 2105025 w 2105025"/>
                <a:gd name="connsiteY17" fmla="*/ 178594 h 426244"/>
                <a:gd name="connsiteX18" fmla="*/ 2097881 w 2105025"/>
                <a:gd name="connsiteY18" fmla="*/ 202406 h 426244"/>
                <a:gd name="connsiteX19" fmla="*/ 2083594 w 2105025"/>
                <a:gd name="connsiteY19" fmla="*/ 221456 h 426244"/>
                <a:gd name="connsiteX20" fmla="*/ 2062163 w 2105025"/>
                <a:gd name="connsiteY20" fmla="*/ 238125 h 426244"/>
                <a:gd name="connsiteX21" fmla="*/ 2028825 w 2105025"/>
                <a:gd name="connsiteY21" fmla="*/ 250031 h 426244"/>
                <a:gd name="connsiteX22" fmla="*/ 1993106 w 2105025"/>
                <a:gd name="connsiteY22" fmla="*/ 254794 h 426244"/>
                <a:gd name="connsiteX23" fmla="*/ 1938338 w 2105025"/>
                <a:gd name="connsiteY23" fmla="*/ 254794 h 426244"/>
                <a:gd name="connsiteX24" fmla="*/ 1881188 w 2105025"/>
                <a:gd name="connsiteY24" fmla="*/ 247650 h 426244"/>
                <a:gd name="connsiteX25" fmla="*/ 1750219 w 2105025"/>
                <a:gd name="connsiteY25" fmla="*/ 254794 h 426244"/>
                <a:gd name="connsiteX26" fmla="*/ 1557338 w 2105025"/>
                <a:gd name="connsiteY26" fmla="*/ 266700 h 426244"/>
                <a:gd name="connsiteX27" fmla="*/ 1385888 w 2105025"/>
                <a:gd name="connsiteY27" fmla="*/ 283369 h 426244"/>
                <a:gd name="connsiteX28" fmla="*/ 1266825 w 2105025"/>
                <a:gd name="connsiteY28" fmla="*/ 302419 h 426244"/>
                <a:gd name="connsiteX29" fmla="*/ 1188244 w 2105025"/>
                <a:gd name="connsiteY29" fmla="*/ 319088 h 426244"/>
                <a:gd name="connsiteX30" fmla="*/ 812006 w 2105025"/>
                <a:gd name="connsiteY30" fmla="*/ 381000 h 426244"/>
                <a:gd name="connsiteX31" fmla="*/ 733425 w 2105025"/>
                <a:gd name="connsiteY31" fmla="*/ 390525 h 426244"/>
                <a:gd name="connsiteX32" fmla="*/ 607219 w 2105025"/>
                <a:gd name="connsiteY32" fmla="*/ 407194 h 426244"/>
                <a:gd name="connsiteX33" fmla="*/ 516731 w 2105025"/>
                <a:gd name="connsiteY33" fmla="*/ 416719 h 426244"/>
                <a:gd name="connsiteX34" fmla="*/ 438150 w 2105025"/>
                <a:gd name="connsiteY34" fmla="*/ 423863 h 426244"/>
                <a:gd name="connsiteX35" fmla="*/ 390525 w 2105025"/>
                <a:gd name="connsiteY35" fmla="*/ 426244 h 426244"/>
                <a:gd name="connsiteX36" fmla="*/ 338138 w 2105025"/>
                <a:gd name="connsiteY36" fmla="*/ 419100 h 426244"/>
                <a:gd name="connsiteX37" fmla="*/ 283369 w 2105025"/>
                <a:gd name="connsiteY37" fmla="*/ 409575 h 426244"/>
                <a:gd name="connsiteX38" fmla="*/ 238125 w 2105025"/>
                <a:gd name="connsiteY38" fmla="*/ 395288 h 426244"/>
                <a:gd name="connsiteX39" fmla="*/ 200025 w 2105025"/>
                <a:gd name="connsiteY39" fmla="*/ 376238 h 426244"/>
                <a:gd name="connsiteX40" fmla="*/ 171450 w 2105025"/>
                <a:gd name="connsiteY40" fmla="*/ 357188 h 426244"/>
                <a:gd name="connsiteX41" fmla="*/ 142875 w 2105025"/>
                <a:gd name="connsiteY41" fmla="*/ 335756 h 426244"/>
                <a:gd name="connsiteX42" fmla="*/ 109538 w 2105025"/>
                <a:gd name="connsiteY42" fmla="*/ 304800 h 426244"/>
                <a:gd name="connsiteX43" fmla="*/ 66675 w 2105025"/>
                <a:gd name="connsiteY43" fmla="*/ 259556 h 426244"/>
                <a:gd name="connsiteX44" fmla="*/ 14288 w 2105025"/>
                <a:gd name="connsiteY44" fmla="*/ 190500 h 426244"/>
                <a:gd name="connsiteX45" fmla="*/ 4763 w 2105025"/>
                <a:gd name="connsiteY45" fmla="*/ 171450 h 426244"/>
                <a:gd name="connsiteX46" fmla="*/ 0 w 2105025"/>
                <a:gd name="connsiteY46" fmla="*/ 150019 h 426244"/>
                <a:gd name="connsiteX47" fmla="*/ 4763 w 2105025"/>
                <a:gd name="connsiteY47" fmla="*/ 138113 h 426244"/>
                <a:gd name="connsiteX48" fmla="*/ 14288 w 2105025"/>
                <a:gd name="connsiteY48" fmla="*/ 130969 h 426244"/>
                <a:gd name="connsiteX49" fmla="*/ 28575 w 2105025"/>
                <a:gd name="connsiteY49" fmla="*/ 128588 h 426244"/>
                <a:gd name="connsiteX50" fmla="*/ 45244 w 2105025"/>
                <a:gd name="connsiteY50" fmla="*/ 130969 h 426244"/>
                <a:gd name="connsiteX51" fmla="*/ 66675 w 2105025"/>
                <a:gd name="connsiteY51" fmla="*/ 145256 h 426244"/>
                <a:gd name="connsiteX52" fmla="*/ 95250 w 2105025"/>
                <a:gd name="connsiteY52" fmla="*/ 164306 h 426244"/>
                <a:gd name="connsiteX53" fmla="*/ 154781 w 2105025"/>
                <a:gd name="connsiteY53" fmla="*/ 188119 h 426244"/>
                <a:gd name="connsiteX54" fmla="*/ 209550 w 2105025"/>
                <a:gd name="connsiteY54" fmla="*/ 204788 h 426244"/>
                <a:gd name="connsiteX55" fmla="*/ 261938 w 2105025"/>
                <a:gd name="connsiteY55" fmla="*/ 214313 h 426244"/>
                <a:gd name="connsiteX56" fmla="*/ 333375 w 2105025"/>
                <a:gd name="connsiteY56" fmla="*/ 221456 h 426244"/>
                <a:gd name="connsiteX57" fmla="*/ 421481 w 2105025"/>
                <a:gd name="connsiteY57" fmla="*/ 226219 h 426244"/>
                <a:gd name="connsiteX58" fmla="*/ 538163 w 2105025"/>
                <a:gd name="connsiteY58" fmla="*/ 226219 h 426244"/>
                <a:gd name="connsiteX59" fmla="*/ 654844 w 2105025"/>
                <a:gd name="connsiteY59" fmla="*/ 221456 h 426244"/>
                <a:gd name="connsiteX60" fmla="*/ 771525 w 2105025"/>
                <a:gd name="connsiteY60" fmla="*/ 211931 h 426244"/>
                <a:gd name="connsiteX61" fmla="*/ 845344 w 2105025"/>
                <a:gd name="connsiteY61" fmla="*/ 202406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05025" h="426244">
                  <a:moveTo>
                    <a:pt x="845344" y="202406"/>
                  </a:moveTo>
                  <a:lnTo>
                    <a:pt x="985838" y="180975"/>
                  </a:lnTo>
                  <a:lnTo>
                    <a:pt x="1100138" y="161925"/>
                  </a:lnTo>
                  <a:lnTo>
                    <a:pt x="1243013" y="135731"/>
                  </a:lnTo>
                  <a:lnTo>
                    <a:pt x="1359694" y="114300"/>
                  </a:lnTo>
                  <a:lnTo>
                    <a:pt x="1428750" y="92869"/>
                  </a:lnTo>
                  <a:lnTo>
                    <a:pt x="1545431" y="54769"/>
                  </a:lnTo>
                  <a:lnTo>
                    <a:pt x="1683544" y="14288"/>
                  </a:lnTo>
                  <a:lnTo>
                    <a:pt x="1728788" y="0"/>
                  </a:lnTo>
                  <a:lnTo>
                    <a:pt x="1785938" y="4763"/>
                  </a:lnTo>
                  <a:lnTo>
                    <a:pt x="1852613" y="16669"/>
                  </a:lnTo>
                  <a:lnTo>
                    <a:pt x="1928813" y="42863"/>
                  </a:lnTo>
                  <a:lnTo>
                    <a:pt x="2005013" y="80963"/>
                  </a:lnTo>
                  <a:lnTo>
                    <a:pt x="2062163" y="116681"/>
                  </a:lnTo>
                  <a:lnTo>
                    <a:pt x="2083594" y="130969"/>
                  </a:lnTo>
                  <a:lnTo>
                    <a:pt x="2097881" y="145256"/>
                  </a:lnTo>
                  <a:lnTo>
                    <a:pt x="2105025" y="161925"/>
                  </a:lnTo>
                  <a:lnTo>
                    <a:pt x="2105025" y="178594"/>
                  </a:lnTo>
                  <a:lnTo>
                    <a:pt x="2097881" y="202406"/>
                  </a:lnTo>
                  <a:lnTo>
                    <a:pt x="2083594" y="221456"/>
                  </a:lnTo>
                  <a:lnTo>
                    <a:pt x="2062163" y="238125"/>
                  </a:lnTo>
                  <a:lnTo>
                    <a:pt x="2028825" y="250031"/>
                  </a:lnTo>
                  <a:lnTo>
                    <a:pt x="1993106" y="254794"/>
                  </a:lnTo>
                  <a:lnTo>
                    <a:pt x="1938338" y="254794"/>
                  </a:lnTo>
                  <a:lnTo>
                    <a:pt x="1881188" y="247650"/>
                  </a:lnTo>
                  <a:lnTo>
                    <a:pt x="1750219" y="254794"/>
                  </a:lnTo>
                  <a:lnTo>
                    <a:pt x="1557338" y="266700"/>
                  </a:lnTo>
                  <a:lnTo>
                    <a:pt x="1385888" y="283369"/>
                  </a:lnTo>
                  <a:lnTo>
                    <a:pt x="1266825" y="302419"/>
                  </a:lnTo>
                  <a:lnTo>
                    <a:pt x="1188244" y="319088"/>
                  </a:lnTo>
                  <a:lnTo>
                    <a:pt x="812006" y="381000"/>
                  </a:lnTo>
                  <a:lnTo>
                    <a:pt x="733425" y="390525"/>
                  </a:lnTo>
                  <a:lnTo>
                    <a:pt x="607219" y="407194"/>
                  </a:lnTo>
                  <a:lnTo>
                    <a:pt x="516731" y="416719"/>
                  </a:lnTo>
                  <a:lnTo>
                    <a:pt x="438150" y="423863"/>
                  </a:lnTo>
                  <a:lnTo>
                    <a:pt x="390525" y="426244"/>
                  </a:lnTo>
                  <a:lnTo>
                    <a:pt x="338138" y="419100"/>
                  </a:lnTo>
                  <a:lnTo>
                    <a:pt x="283369" y="409575"/>
                  </a:lnTo>
                  <a:lnTo>
                    <a:pt x="238125" y="395288"/>
                  </a:lnTo>
                  <a:lnTo>
                    <a:pt x="200025" y="376238"/>
                  </a:lnTo>
                  <a:lnTo>
                    <a:pt x="171450" y="357188"/>
                  </a:lnTo>
                  <a:lnTo>
                    <a:pt x="142875" y="335756"/>
                  </a:lnTo>
                  <a:lnTo>
                    <a:pt x="109538" y="304800"/>
                  </a:lnTo>
                  <a:lnTo>
                    <a:pt x="66675" y="259556"/>
                  </a:lnTo>
                  <a:lnTo>
                    <a:pt x="14288" y="190500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4763" y="138113"/>
                  </a:lnTo>
                  <a:lnTo>
                    <a:pt x="14288" y="130969"/>
                  </a:lnTo>
                  <a:lnTo>
                    <a:pt x="28575" y="128588"/>
                  </a:lnTo>
                  <a:lnTo>
                    <a:pt x="45244" y="130969"/>
                  </a:lnTo>
                  <a:lnTo>
                    <a:pt x="66675" y="145256"/>
                  </a:lnTo>
                  <a:lnTo>
                    <a:pt x="95250" y="164306"/>
                  </a:lnTo>
                  <a:lnTo>
                    <a:pt x="154781" y="188119"/>
                  </a:lnTo>
                  <a:lnTo>
                    <a:pt x="209550" y="204788"/>
                  </a:lnTo>
                  <a:lnTo>
                    <a:pt x="261938" y="214313"/>
                  </a:lnTo>
                  <a:lnTo>
                    <a:pt x="333375" y="221456"/>
                  </a:lnTo>
                  <a:lnTo>
                    <a:pt x="421481" y="226219"/>
                  </a:lnTo>
                  <a:lnTo>
                    <a:pt x="538163" y="226219"/>
                  </a:lnTo>
                  <a:lnTo>
                    <a:pt x="654844" y="221456"/>
                  </a:lnTo>
                  <a:lnTo>
                    <a:pt x="771525" y="211931"/>
                  </a:lnTo>
                  <a:lnTo>
                    <a:pt x="845344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0">
              <a:extLst>
                <a:ext uri="{FF2B5EF4-FFF2-40B4-BE49-F238E27FC236}">
                  <a16:creationId xmlns:a16="http://schemas.microsoft.com/office/drawing/2014/main" id="{EFE3E757-839C-4744-8554-BF8D3C075762}"/>
                </a:ext>
              </a:extLst>
            </p:cNvPr>
            <p:cNvSpPr/>
            <p:nvPr/>
          </p:nvSpPr>
          <p:spPr>
            <a:xfrm rot="16200000">
              <a:off x="2921003" y="3814763"/>
              <a:ext cx="3803650" cy="473075"/>
            </a:xfrm>
            <a:custGeom>
              <a:avLst/>
              <a:gdLst>
                <a:gd name="connsiteX0" fmla="*/ 1447800 w 3803650"/>
                <a:gd name="connsiteY0" fmla="*/ 149225 h 473075"/>
                <a:gd name="connsiteX1" fmla="*/ 1828800 w 3803650"/>
                <a:gd name="connsiteY1" fmla="*/ 168275 h 473075"/>
                <a:gd name="connsiteX2" fmla="*/ 2193925 w 3803650"/>
                <a:gd name="connsiteY2" fmla="*/ 177800 h 473075"/>
                <a:gd name="connsiteX3" fmla="*/ 2393950 w 3803650"/>
                <a:gd name="connsiteY3" fmla="*/ 184150 h 473075"/>
                <a:gd name="connsiteX4" fmla="*/ 3095625 w 3803650"/>
                <a:gd name="connsiteY4" fmla="*/ 206375 h 473075"/>
                <a:gd name="connsiteX5" fmla="*/ 3378200 w 3803650"/>
                <a:gd name="connsiteY5" fmla="*/ 206375 h 473075"/>
                <a:gd name="connsiteX6" fmla="*/ 3448050 w 3803650"/>
                <a:gd name="connsiteY6" fmla="*/ 203200 h 473075"/>
                <a:gd name="connsiteX7" fmla="*/ 3505200 w 3803650"/>
                <a:gd name="connsiteY7" fmla="*/ 193675 h 473075"/>
                <a:gd name="connsiteX8" fmla="*/ 3559175 w 3803650"/>
                <a:gd name="connsiteY8" fmla="*/ 177800 h 473075"/>
                <a:gd name="connsiteX9" fmla="*/ 3609975 w 3803650"/>
                <a:gd name="connsiteY9" fmla="*/ 158750 h 473075"/>
                <a:gd name="connsiteX10" fmla="*/ 3660775 w 3803650"/>
                <a:gd name="connsiteY10" fmla="*/ 123825 h 473075"/>
                <a:gd name="connsiteX11" fmla="*/ 3689350 w 3803650"/>
                <a:gd name="connsiteY11" fmla="*/ 98425 h 473075"/>
                <a:gd name="connsiteX12" fmla="*/ 3727450 w 3803650"/>
                <a:gd name="connsiteY12" fmla="*/ 53975 h 473075"/>
                <a:gd name="connsiteX13" fmla="*/ 3752850 w 3803650"/>
                <a:gd name="connsiteY13" fmla="*/ 0 h 473075"/>
                <a:gd name="connsiteX14" fmla="*/ 3803650 w 3803650"/>
                <a:gd name="connsiteY14" fmla="*/ 146050 h 473075"/>
                <a:gd name="connsiteX15" fmla="*/ 3730625 w 3803650"/>
                <a:gd name="connsiteY15" fmla="*/ 231775 h 473075"/>
                <a:gd name="connsiteX16" fmla="*/ 3670300 w 3803650"/>
                <a:gd name="connsiteY16" fmla="*/ 298450 h 473075"/>
                <a:gd name="connsiteX17" fmla="*/ 3616325 w 3803650"/>
                <a:gd name="connsiteY17" fmla="*/ 358775 h 473075"/>
                <a:gd name="connsiteX18" fmla="*/ 3581400 w 3803650"/>
                <a:gd name="connsiteY18" fmla="*/ 396875 h 473075"/>
                <a:gd name="connsiteX19" fmla="*/ 3540125 w 3803650"/>
                <a:gd name="connsiteY19" fmla="*/ 431800 h 473075"/>
                <a:gd name="connsiteX20" fmla="*/ 3505200 w 3803650"/>
                <a:gd name="connsiteY20" fmla="*/ 454025 h 473075"/>
                <a:gd name="connsiteX21" fmla="*/ 3470275 w 3803650"/>
                <a:gd name="connsiteY21" fmla="*/ 469900 h 473075"/>
                <a:gd name="connsiteX22" fmla="*/ 3435350 w 3803650"/>
                <a:gd name="connsiteY22" fmla="*/ 473075 h 473075"/>
                <a:gd name="connsiteX23" fmla="*/ 3400425 w 3803650"/>
                <a:gd name="connsiteY23" fmla="*/ 463550 h 473075"/>
                <a:gd name="connsiteX24" fmla="*/ 3343275 w 3803650"/>
                <a:gd name="connsiteY24" fmla="*/ 447675 h 473075"/>
                <a:gd name="connsiteX25" fmla="*/ 3257550 w 3803650"/>
                <a:gd name="connsiteY25" fmla="*/ 434975 h 473075"/>
                <a:gd name="connsiteX26" fmla="*/ 3121025 w 3803650"/>
                <a:gd name="connsiteY26" fmla="*/ 425450 h 473075"/>
                <a:gd name="connsiteX27" fmla="*/ 3044825 w 3803650"/>
                <a:gd name="connsiteY27" fmla="*/ 425450 h 473075"/>
                <a:gd name="connsiteX28" fmla="*/ 2879725 w 3803650"/>
                <a:gd name="connsiteY28" fmla="*/ 406400 h 473075"/>
                <a:gd name="connsiteX29" fmla="*/ 2686050 w 3803650"/>
                <a:gd name="connsiteY29" fmla="*/ 406400 h 473075"/>
                <a:gd name="connsiteX30" fmla="*/ 2520950 w 3803650"/>
                <a:gd name="connsiteY30" fmla="*/ 406400 h 473075"/>
                <a:gd name="connsiteX31" fmla="*/ 2473325 w 3803650"/>
                <a:gd name="connsiteY31" fmla="*/ 387350 h 473075"/>
                <a:gd name="connsiteX32" fmla="*/ 2298700 w 3803650"/>
                <a:gd name="connsiteY32" fmla="*/ 384175 h 473075"/>
                <a:gd name="connsiteX33" fmla="*/ 1847850 w 3803650"/>
                <a:gd name="connsiteY33" fmla="*/ 384175 h 473075"/>
                <a:gd name="connsiteX34" fmla="*/ 1400175 w 3803650"/>
                <a:gd name="connsiteY34" fmla="*/ 381000 h 473075"/>
                <a:gd name="connsiteX35" fmla="*/ 1006475 w 3803650"/>
                <a:gd name="connsiteY35" fmla="*/ 377825 h 473075"/>
                <a:gd name="connsiteX36" fmla="*/ 736600 w 3803650"/>
                <a:gd name="connsiteY36" fmla="*/ 371475 h 473075"/>
                <a:gd name="connsiteX37" fmla="*/ 476250 w 3803650"/>
                <a:gd name="connsiteY37" fmla="*/ 365125 h 473075"/>
                <a:gd name="connsiteX38" fmla="*/ 349250 w 3803650"/>
                <a:gd name="connsiteY38" fmla="*/ 358775 h 473075"/>
                <a:gd name="connsiteX39" fmla="*/ 203200 w 3803650"/>
                <a:gd name="connsiteY39" fmla="*/ 349250 h 473075"/>
                <a:gd name="connsiteX40" fmla="*/ 114300 w 3803650"/>
                <a:gd name="connsiteY40" fmla="*/ 330200 h 473075"/>
                <a:gd name="connsiteX41" fmla="*/ 38100 w 3803650"/>
                <a:gd name="connsiteY41" fmla="*/ 307975 h 473075"/>
                <a:gd name="connsiteX42" fmla="*/ 12700 w 3803650"/>
                <a:gd name="connsiteY42" fmla="*/ 288925 h 473075"/>
                <a:gd name="connsiteX43" fmla="*/ 0 w 3803650"/>
                <a:gd name="connsiteY43" fmla="*/ 263525 h 473075"/>
                <a:gd name="connsiteX44" fmla="*/ 0 w 3803650"/>
                <a:gd name="connsiteY44" fmla="*/ 241300 h 473075"/>
                <a:gd name="connsiteX45" fmla="*/ 3175 w 3803650"/>
                <a:gd name="connsiteY45" fmla="*/ 219075 h 473075"/>
                <a:gd name="connsiteX46" fmla="*/ 12700 w 3803650"/>
                <a:gd name="connsiteY46" fmla="*/ 193675 h 473075"/>
                <a:gd name="connsiteX47" fmla="*/ 28575 w 3803650"/>
                <a:gd name="connsiteY47" fmla="*/ 174625 h 473075"/>
                <a:gd name="connsiteX48" fmla="*/ 79375 w 3803650"/>
                <a:gd name="connsiteY48" fmla="*/ 142875 h 473075"/>
                <a:gd name="connsiteX49" fmla="*/ 146050 w 3803650"/>
                <a:gd name="connsiteY49" fmla="*/ 107950 h 473075"/>
                <a:gd name="connsiteX50" fmla="*/ 203200 w 3803650"/>
                <a:gd name="connsiteY50" fmla="*/ 79375 h 473075"/>
                <a:gd name="connsiteX51" fmla="*/ 250825 w 3803650"/>
                <a:gd name="connsiteY51" fmla="*/ 60325 h 473075"/>
                <a:gd name="connsiteX52" fmla="*/ 330200 w 3803650"/>
                <a:gd name="connsiteY52" fmla="*/ 47625 h 473075"/>
                <a:gd name="connsiteX53" fmla="*/ 355600 w 3803650"/>
                <a:gd name="connsiteY53" fmla="*/ 50800 h 473075"/>
                <a:gd name="connsiteX54" fmla="*/ 441325 w 3803650"/>
                <a:gd name="connsiteY54" fmla="*/ 69850 h 473075"/>
                <a:gd name="connsiteX55" fmla="*/ 590550 w 3803650"/>
                <a:gd name="connsiteY55" fmla="*/ 92075 h 473075"/>
                <a:gd name="connsiteX56" fmla="*/ 825500 w 3803650"/>
                <a:gd name="connsiteY56" fmla="*/ 114300 h 473075"/>
                <a:gd name="connsiteX57" fmla="*/ 1101725 w 3803650"/>
                <a:gd name="connsiteY57" fmla="*/ 136525 h 473075"/>
                <a:gd name="connsiteX58" fmla="*/ 1387475 w 3803650"/>
                <a:gd name="connsiteY58" fmla="*/ 149225 h 473075"/>
                <a:gd name="connsiteX59" fmla="*/ 1447800 w 3803650"/>
                <a:gd name="connsiteY59" fmla="*/ 149225 h 47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03650" h="473075">
                  <a:moveTo>
                    <a:pt x="1447800" y="149225"/>
                  </a:moveTo>
                  <a:lnTo>
                    <a:pt x="1828800" y="168275"/>
                  </a:lnTo>
                  <a:lnTo>
                    <a:pt x="2193925" y="177800"/>
                  </a:lnTo>
                  <a:lnTo>
                    <a:pt x="2393950" y="184150"/>
                  </a:lnTo>
                  <a:lnTo>
                    <a:pt x="3095625" y="206375"/>
                  </a:lnTo>
                  <a:lnTo>
                    <a:pt x="3378200" y="206375"/>
                  </a:lnTo>
                  <a:lnTo>
                    <a:pt x="3448050" y="203200"/>
                  </a:lnTo>
                  <a:lnTo>
                    <a:pt x="3505200" y="193675"/>
                  </a:lnTo>
                  <a:lnTo>
                    <a:pt x="3559175" y="177800"/>
                  </a:lnTo>
                  <a:lnTo>
                    <a:pt x="3609975" y="158750"/>
                  </a:lnTo>
                  <a:lnTo>
                    <a:pt x="3660775" y="123825"/>
                  </a:lnTo>
                  <a:lnTo>
                    <a:pt x="3689350" y="98425"/>
                  </a:lnTo>
                  <a:lnTo>
                    <a:pt x="3727450" y="53975"/>
                  </a:lnTo>
                  <a:lnTo>
                    <a:pt x="3752850" y="0"/>
                  </a:lnTo>
                  <a:lnTo>
                    <a:pt x="3803650" y="146050"/>
                  </a:lnTo>
                  <a:lnTo>
                    <a:pt x="3730625" y="231775"/>
                  </a:lnTo>
                  <a:lnTo>
                    <a:pt x="3670300" y="298450"/>
                  </a:lnTo>
                  <a:lnTo>
                    <a:pt x="3616325" y="358775"/>
                  </a:lnTo>
                  <a:lnTo>
                    <a:pt x="3581400" y="396875"/>
                  </a:lnTo>
                  <a:lnTo>
                    <a:pt x="3540125" y="431800"/>
                  </a:lnTo>
                  <a:lnTo>
                    <a:pt x="3505200" y="454025"/>
                  </a:lnTo>
                  <a:lnTo>
                    <a:pt x="3470275" y="469900"/>
                  </a:lnTo>
                  <a:lnTo>
                    <a:pt x="3435350" y="473075"/>
                  </a:lnTo>
                  <a:lnTo>
                    <a:pt x="3400425" y="463550"/>
                  </a:lnTo>
                  <a:lnTo>
                    <a:pt x="3343275" y="447675"/>
                  </a:lnTo>
                  <a:lnTo>
                    <a:pt x="3257550" y="434975"/>
                  </a:lnTo>
                  <a:lnTo>
                    <a:pt x="3121025" y="425450"/>
                  </a:lnTo>
                  <a:lnTo>
                    <a:pt x="3044825" y="425450"/>
                  </a:lnTo>
                  <a:lnTo>
                    <a:pt x="2879725" y="406400"/>
                  </a:lnTo>
                  <a:lnTo>
                    <a:pt x="2686050" y="406400"/>
                  </a:lnTo>
                  <a:lnTo>
                    <a:pt x="2520950" y="406400"/>
                  </a:lnTo>
                  <a:lnTo>
                    <a:pt x="2473325" y="387350"/>
                  </a:lnTo>
                  <a:lnTo>
                    <a:pt x="2298700" y="384175"/>
                  </a:lnTo>
                  <a:lnTo>
                    <a:pt x="1847850" y="384175"/>
                  </a:lnTo>
                  <a:lnTo>
                    <a:pt x="1400175" y="381000"/>
                  </a:lnTo>
                  <a:lnTo>
                    <a:pt x="1006475" y="377825"/>
                  </a:lnTo>
                  <a:lnTo>
                    <a:pt x="736600" y="371475"/>
                  </a:lnTo>
                  <a:lnTo>
                    <a:pt x="476250" y="365125"/>
                  </a:lnTo>
                  <a:lnTo>
                    <a:pt x="349250" y="358775"/>
                  </a:lnTo>
                  <a:lnTo>
                    <a:pt x="203200" y="349250"/>
                  </a:lnTo>
                  <a:lnTo>
                    <a:pt x="114300" y="330200"/>
                  </a:lnTo>
                  <a:lnTo>
                    <a:pt x="38100" y="307975"/>
                  </a:lnTo>
                  <a:lnTo>
                    <a:pt x="12700" y="288925"/>
                  </a:lnTo>
                  <a:lnTo>
                    <a:pt x="0" y="263525"/>
                  </a:lnTo>
                  <a:lnTo>
                    <a:pt x="0" y="241300"/>
                  </a:lnTo>
                  <a:lnTo>
                    <a:pt x="3175" y="219075"/>
                  </a:lnTo>
                  <a:lnTo>
                    <a:pt x="12700" y="193675"/>
                  </a:lnTo>
                  <a:lnTo>
                    <a:pt x="28575" y="174625"/>
                  </a:lnTo>
                  <a:lnTo>
                    <a:pt x="79375" y="142875"/>
                  </a:lnTo>
                  <a:lnTo>
                    <a:pt x="146050" y="107950"/>
                  </a:lnTo>
                  <a:lnTo>
                    <a:pt x="203200" y="79375"/>
                  </a:lnTo>
                  <a:lnTo>
                    <a:pt x="250825" y="60325"/>
                  </a:lnTo>
                  <a:lnTo>
                    <a:pt x="330200" y="47625"/>
                  </a:lnTo>
                  <a:lnTo>
                    <a:pt x="355600" y="50800"/>
                  </a:lnTo>
                  <a:lnTo>
                    <a:pt x="441325" y="69850"/>
                  </a:lnTo>
                  <a:lnTo>
                    <a:pt x="590550" y="92075"/>
                  </a:lnTo>
                  <a:lnTo>
                    <a:pt x="825500" y="114300"/>
                  </a:lnTo>
                  <a:lnTo>
                    <a:pt x="1101725" y="136525"/>
                  </a:lnTo>
                  <a:lnTo>
                    <a:pt x="1387475" y="149225"/>
                  </a:lnTo>
                  <a:lnTo>
                    <a:pt x="1447800" y="149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1">
              <a:extLst>
                <a:ext uri="{FF2B5EF4-FFF2-40B4-BE49-F238E27FC236}">
                  <a16:creationId xmlns:a16="http://schemas.microsoft.com/office/drawing/2014/main" id="{0470D572-0765-4DE4-A74B-F65085FAA627}"/>
                </a:ext>
              </a:extLst>
            </p:cNvPr>
            <p:cNvSpPr/>
            <p:nvPr/>
          </p:nvSpPr>
          <p:spPr>
            <a:xfrm rot="16200000">
              <a:off x="3228977" y="3444875"/>
              <a:ext cx="1955800" cy="1219200"/>
            </a:xfrm>
            <a:custGeom>
              <a:avLst/>
              <a:gdLst>
                <a:gd name="connsiteX0" fmla="*/ 821531 w 1955006"/>
                <a:gd name="connsiteY0" fmla="*/ 559594 h 1219200"/>
                <a:gd name="connsiteX1" fmla="*/ 709612 w 1955006"/>
                <a:gd name="connsiteY1" fmla="*/ 488156 h 1219200"/>
                <a:gd name="connsiteX2" fmla="*/ 621506 w 1955006"/>
                <a:gd name="connsiteY2" fmla="*/ 428625 h 1219200"/>
                <a:gd name="connsiteX3" fmla="*/ 526256 w 1955006"/>
                <a:gd name="connsiteY3" fmla="*/ 361950 h 1219200"/>
                <a:gd name="connsiteX4" fmla="*/ 400050 w 1955006"/>
                <a:gd name="connsiteY4" fmla="*/ 271462 h 1219200"/>
                <a:gd name="connsiteX5" fmla="*/ 300037 w 1955006"/>
                <a:gd name="connsiteY5" fmla="*/ 200025 h 1219200"/>
                <a:gd name="connsiteX6" fmla="*/ 157162 w 1955006"/>
                <a:gd name="connsiteY6" fmla="*/ 90487 h 1219200"/>
                <a:gd name="connsiteX7" fmla="*/ 73819 w 1955006"/>
                <a:gd name="connsiteY7" fmla="*/ 23812 h 1219200"/>
                <a:gd name="connsiteX8" fmla="*/ 52387 w 1955006"/>
                <a:gd name="connsiteY8" fmla="*/ 9525 h 1219200"/>
                <a:gd name="connsiteX9" fmla="*/ 26194 w 1955006"/>
                <a:gd name="connsiteY9" fmla="*/ 0 h 1219200"/>
                <a:gd name="connsiteX10" fmla="*/ 7144 w 1955006"/>
                <a:gd name="connsiteY10" fmla="*/ 0 h 1219200"/>
                <a:gd name="connsiteX11" fmla="*/ 2381 w 1955006"/>
                <a:gd name="connsiteY11" fmla="*/ 9525 h 1219200"/>
                <a:gd name="connsiteX12" fmla="*/ 0 w 1955006"/>
                <a:gd name="connsiteY12" fmla="*/ 26194 h 1219200"/>
                <a:gd name="connsiteX13" fmla="*/ 7144 w 1955006"/>
                <a:gd name="connsiteY13" fmla="*/ 59531 h 1219200"/>
                <a:gd name="connsiteX14" fmla="*/ 14287 w 1955006"/>
                <a:gd name="connsiteY14" fmla="*/ 76200 h 1219200"/>
                <a:gd name="connsiteX15" fmla="*/ 52387 w 1955006"/>
                <a:gd name="connsiteY15" fmla="*/ 116681 h 1219200"/>
                <a:gd name="connsiteX16" fmla="*/ 157162 w 1955006"/>
                <a:gd name="connsiteY16" fmla="*/ 216694 h 1219200"/>
                <a:gd name="connsiteX17" fmla="*/ 319087 w 1955006"/>
                <a:gd name="connsiteY17" fmla="*/ 371475 h 1219200"/>
                <a:gd name="connsiteX18" fmla="*/ 471487 w 1955006"/>
                <a:gd name="connsiteY18" fmla="*/ 511969 h 1219200"/>
                <a:gd name="connsiteX19" fmla="*/ 578644 w 1955006"/>
                <a:gd name="connsiteY19" fmla="*/ 602456 h 1219200"/>
                <a:gd name="connsiteX20" fmla="*/ 711994 w 1955006"/>
                <a:gd name="connsiteY20" fmla="*/ 707231 h 1219200"/>
                <a:gd name="connsiteX21" fmla="*/ 845344 w 1955006"/>
                <a:gd name="connsiteY21" fmla="*/ 802481 h 1219200"/>
                <a:gd name="connsiteX22" fmla="*/ 957262 w 1955006"/>
                <a:gd name="connsiteY22" fmla="*/ 878681 h 1219200"/>
                <a:gd name="connsiteX23" fmla="*/ 1173956 w 1955006"/>
                <a:gd name="connsiteY23" fmla="*/ 1014412 h 1219200"/>
                <a:gd name="connsiteX24" fmla="*/ 1331119 w 1955006"/>
                <a:gd name="connsiteY24" fmla="*/ 1109662 h 1219200"/>
                <a:gd name="connsiteX25" fmla="*/ 1524000 w 1955006"/>
                <a:gd name="connsiteY25" fmla="*/ 1216819 h 1219200"/>
                <a:gd name="connsiteX26" fmla="*/ 1955006 w 1955006"/>
                <a:gd name="connsiteY26" fmla="*/ 1219200 h 1219200"/>
                <a:gd name="connsiteX27" fmla="*/ 1931194 w 1955006"/>
                <a:gd name="connsiteY27" fmla="*/ 1116806 h 1219200"/>
                <a:gd name="connsiteX28" fmla="*/ 1802606 w 1955006"/>
                <a:gd name="connsiteY28" fmla="*/ 1073944 h 1219200"/>
                <a:gd name="connsiteX29" fmla="*/ 1640681 w 1955006"/>
                <a:gd name="connsiteY29" fmla="*/ 1004887 h 1219200"/>
                <a:gd name="connsiteX30" fmla="*/ 1481137 w 1955006"/>
                <a:gd name="connsiteY30" fmla="*/ 931069 h 1219200"/>
                <a:gd name="connsiteX31" fmla="*/ 1266825 w 1955006"/>
                <a:gd name="connsiteY31" fmla="*/ 823912 h 1219200"/>
                <a:gd name="connsiteX32" fmla="*/ 1057275 w 1955006"/>
                <a:gd name="connsiteY32" fmla="*/ 704850 h 1219200"/>
                <a:gd name="connsiteX33" fmla="*/ 909637 w 1955006"/>
                <a:gd name="connsiteY33" fmla="*/ 616744 h 1219200"/>
                <a:gd name="connsiteX34" fmla="*/ 821531 w 1955006"/>
                <a:gd name="connsiteY34" fmla="*/ 55959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55006" h="1219200">
                  <a:moveTo>
                    <a:pt x="821531" y="559594"/>
                  </a:moveTo>
                  <a:lnTo>
                    <a:pt x="709612" y="488156"/>
                  </a:lnTo>
                  <a:lnTo>
                    <a:pt x="621506" y="428625"/>
                  </a:lnTo>
                  <a:lnTo>
                    <a:pt x="526256" y="361950"/>
                  </a:lnTo>
                  <a:lnTo>
                    <a:pt x="400050" y="271462"/>
                  </a:lnTo>
                  <a:lnTo>
                    <a:pt x="300037" y="200025"/>
                  </a:lnTo>
                  <a:lnTo>
                    <a:pt x="157162" y="90487"/>
                  </a:lnTo>
                  <a:lnTo>
                    <a:pt x="73819" y="23812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7144" y="59531"/>
                  </a:lnTo>
                  <a:lnTo>
                    <a:pt x="14287" y="76200"/>
                  </a:lnTo>
                  <a:lnTo>
                    <a:pt x="52387" y="116681"/>
                  </a:lnTo>
                  <a:lnTo>
                    <a:pt x="157162" y="216694"/>
                  </a:lnTo>
                  <a:lnTo>
                    <a:pt x="319087" y="371475"/>
                  </a:lnTo>
                  <a:lnTo>
                    <a:pt x="471487" y="511969"/>
                  </a:lnTo>
                  <a:lnTo>
                    <a:pt x="578644" y="602456"/>
                  </a:lnTo>
                  <a:lnTo>
                    <a:pt x="711994" y="707231"/>
                  </a:lnTo>
                  <a:lnTo>
                    <a:pt x="845344" y="802481"/>
                  </a:lnTo>
                  <a:lnTo>
                    <a:pt x="957262" y="878681"/>
                  </a:lnTo>
                  <a:lnTo>
                    <a:pt x="1173956" y="1014412"/>
                  </a:lnTo>
                  <a:lnTo>
                    <a:pt x="1331119" y="1109662"/>
                  </a:lnTo>
                  <a:lnTo>
                    <a:pt x="1524000" y="1216819"/>
                  </a:lnTo>
                  <a:lnTo>
                    <a:pt x="1955006" y="1219200"/>
                  </a:lnTo>
                  <a:lnTo>
                    <a:pt x="1931194" y="1116806"/>
                  </a:lnTo>
                  <a:lnTo>
                    <a:pt x="1802606" y="1073944"/>
                  </a:lnTo>
                  <a:lnTo>
                    <a:pt x="1640681" y="1004887"/>
                  </a:lnTo>
                  <a:lnTo>
                    <a:pt x="1481137" y="931069"/>
                  </a:lnTo>
                  <a:lnTo>
                    <a:pt x="1266825" y="823912"/>
                  </a:lnTo>
                  <a:lnTo>
                    <a:pt x="1057275" y="704850"/>
                  </a:lnTo>
                  <a:lnTo>
                    <a:pt x="909637" y="616744"/>
                  </a:lnTo>
                  <a:lnTo>
                    <a:pt x="82153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8">
              <a:extLst>
                <a:ext uri="{FF2B5EF4-FFF2-40B4-BE49-F238E27FC236}">
                  <a16:creationId xmlns:a16="http://schemas.microsoft.com/office/drawing/2014/main" id="{F5D227AE-6BDB-4998-A2A1-CE9AD0A78295}"/>
                </a:ext>
              </a:extLst>
            </p:cNvPr>
            <p:cNvSpPr/>
            <p:nvPr/>
          </p:nvSpPr>
          <p:spPr>
            <a:xfrm rot="16200000">
              <a:off x="4931571" y="3371057"/>
              <a:ext cx="736600" cy="728662"/>
            </a:xfrm>
            <a:custGeom>
              <a:avLst/>
              <a:gdLst>
                <a:gd name="connsiteX0" fmla="*/ 619125 w 735806"/>
                <a:gd name="connsiteY0" fmla="*/ 252413 h 728663"/>
                <a:gd name="connsiteX1" fmla="*/ 683419 w 735806"/>
                <a:gd name="connsiteY1" fmla="*/ 126207 h 728663"/>
                <a:gd name="connsiteX2" fmla="*/ 735806 w 735806"/>
                <a:gd name="connsiteY2" fmla="*/ 19050 h 728663"/>
                <a:gd name="connsiteX3" fmla="*/ 647700 w 735806"/>
                <a:gd name="connsiteY3" fmla="*/ 0 h 728663"/>
                <a:gd name="connsiteX4" fmla="*/ 597694 w 735806"/>
                <a:gd name="connsiteY4" fmla="*/ 73819 h 728663"/>
                <a:gd name="connsiteX5" fmla="*/ 547687 w 735806"/>
                <a:gd name="connsiteY5" fmla="*/ 133350 h 728663"/>
                <a:gd name="connsiteX6" fmla="*/ 492919 w 735806"/>
                <a:gd name="connsiteY6" fmla="*/ 190500 h 728663"/>
                <a:gd name="connsiteX7" fmla="*/ 457200 w 735806"/>
                <a:gd name="connsiteY7" fmla="*/ 233363 h 728663"/>
                <a:gd name="connsiteX8" fmla="*/ 383381 w 735806"/>
                <a:gd name="connsiteY8" fmla="*/ 304800 h 728663"/>
                <a:gd name="connsiteX9" fmla="*/ 278606 w 735806"/>
                <a:gd name="connsiteY9" fmla="*/ 390525 h 728663"/>
                <a:gd name="connsiteX10" fmla="*/ 180975 w 735806"/>
                <a:gd name="connsiteY10" fmla="*/ 459582 h 728663"/>
                <a:gd name="connsiteX11" fmla="*/ 100012 w 735806"/>
                <a:gd name="connsiteY11" fmla="*/ 519113 h 728663"/>
                <a:gd name="connsiteX12" fmla="*/ 33337 w 735806"/>
                <a:gd name="connsiteY12" fmla="*/ 576263 h 728663"/>
                <a:gd name="connsiteX13" fmla="*/ 7144 w 735806"/>
                <a:gd name="connsiteY13" fmla="*/ 602457 h 728663"/>
                <a:gd name="connsiteX14" fmla="*/ 0 w 735806"/>
                <a:gd name="connsiteY14" fmla="*/ 619125 h 728663"/>
                <a:gd name="connsiteX15" fmla="*/ 0 w 735806"/>
                <a:gd name="connsiteY15" fmla="*/ 642938 h 728663"/>
                <a:gd name="connsiteX16" fmla="*/ 7144 w 735806"/>
                <a:gd name="connsiteY16" fmla="*/ 673894 h 728663"/>
                <a:gd name="connsiteX17" fmla="*/ 19050 w 735806"/>
                <a:gd name="connsiteY17" fmla="*/ 690563 h 728663"/>
                <a:gd name="connsiteX18" fmla="*/ 40481 w 735806"/>
                <a:gd name="connsiteY18" fmla="*/ 709613 h 728663"/>
                <a:gd name="connsiteX19" fmla="*/ 61912 w 735806"/>
                <a:gd name="connsiteY19" fmla="*/ 723900 h 728663"/>
                <a:gd name="connsiteX20" fmla="*/ 80962 w 735806"/>
                <a:gd name="connsiteY20" fmla="*/ 728663 h 728663"/>
                <a:gd name="connsiteX21" fmla="*/ 121444 w 735806"/>
                <a:gd name="connsiteY21" fmla="*/ 728663 h 728663"/>
                <a:gd name="connsiteX22" fmla="*/ 185737 w 735806"/>
                <a:gd name="connsiteY22" fmla="*/ 721519 h 728663"/>
                <a:gd name="connsiteX23" fmla="*/ 242887 w 735806"/>
                <a:gd name="connsiteY23" fmla="*/ 711994 h 728663"/>
                <a:gd name="connsiteX24" fmla="*/ 280987 w 735806"/>
                <a:gd name="connsiteY24" fmla="*/ 702469 h 728663"/>
                <a:gd name="connsiteX25" fmla="*/ 323850 w 735806"/>
                <a:gd name="connsiteY25" fmla="*/ 683419 h 728663"/>
                <a:gd name="connsiteX26" fmla="*/ 359569 w 735806"/>
                <a:gd name="connsiteY26" fmla="*/ 661988 h 728663"/>
                <a:gd name="connsiteX27" fmla="*/ 395287 w 735806"/>
                <a:gd name="connsiteY27" fmla="*/ 626269 h 728663"/>
                <a:gd name="connsiteX28" fmla="*/ 459581 w 735806"/>
                <a:gd name="connsiteY28" fmla="*/ 535782 h 728663"/>
                <a:gd name="connsiteX29" fmla="*/ 547687 w 735806"/>
                <a:gd name="connsiteY29" fmla="*/ 383382 h 728663"/>
                <a:gd name="connsiteX30" fmla="*/ 619125 w 735806"/>
                <a:gd name="connsiteY30" fmla="*/ 2524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5806" h="728663">
                  <a:moveTo>
                    <a:pt x="619125" y="252413"/>
                  </a:moveTo>
                  <a:lnTo>
                    <a:pt x="683419" y="126207"/>
                  </a:lnTo>
                  <a:lnTo>
                    <a:pt x="735806" y="19050"/>
                  </a:lnTo>
                  <a:lnTo>
                    <a:pt x="647700" y="0"/>
                  </a:lnTo>
                  <a:lnTo>
                    <a:pt x="597694" y="73819"/>
                  </a:lnTo>
                  <a:lnTo>
                    <a:pt x="547687" y="133350"/>
                  </a:lnTo>
                  <a:lnTo>
                    <a:pt x="492919" y="190500"/>
                  </a:lnTo>
                  <a:lnTo>
                    <a:pt x="457200" y="233363"/>
                  </a:lnTo>
                  <a:lnTo>
                    <a:pt x="383381" y="304800"/>
                  </a:lnTo>
                  <a:lnTo>
                    <a:pt x="278606" y="390525"/>
                  </a:lnTo>
                  <a:lnTo>
                    <a:pt x="180975" y="459582"/>
                  </a:lnTo>
                  <a:lnTo>
                    <a:pt x="100012" y="519113"/>
                  </a:lnTo>
                  <a:lnTo>
                    <a:pt x="33337" y="576263"/>
                  </a:lnTo>
                  <a:lnTo>
                    <a:pt x="7144" y="602457"/>
                  </a:lnTo>
                  <a:lnTo>
                    <a:pt x="0" y="619125"/>
                  </a:lnTo>
                  <a:lnTo>
                    <a:pt x="0" y="642938"/>
                  </a:lnTo>
                  <a:lnTo>
                    <a:pt x="7144" y="673894"/>
                  </a:lnTo>
                  <a:lnTo>
                    <a:pt x="19050" y="690563"/>
                  </a:lnTo>
                  <a:lnTo>
                    <a:pt x="40481" y="709613"/>
                  </a:lnTo>
                  <a:lnTo>
                    <a:pt x="61912" y="723900"/>
                  </a:lnTo>
                  <a:lnTo>
                    <a:pt x="80962" y="728663"/>
                  </a:lnTo>
                  <a:lnTo>
                    <a:pt x="121444" y="728663"/>
                  </a:lnTo>
                  <a:lnTo>
                    <a:pt x="185737" y="721519"/>
                  </a:lnTo>
                  <a:lnTo>
                    <a:pt x="242887" y="711994"/>
                  </a:lnTo>
                  <a:lnTo>
                    <a:pt x="280987" y="702469"/>
                  </a:lnTo>
                  <a:lnTo>
                    <a:pt x="323850" y="683419"/>
                  </a:lnTo>
                  <a:lnTo>
                    <a:pt x="359569" y="661988"/>
                  </a:lnTo>
                  <a:lnTo>
                    <a:pt x="395287" y="626269"/>
                  </a:lnTo>
                  <a:lnTo>
                    <a:pt x="459581" y="535782"/>
                  </a:lnTo>
                  <a:lnTo>
                    <a:pt x="547687" y="383382"/>
                  </a:lnTo>
                  <a:lnTo>
                    <a:pt x="619125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54">
              <a:extLst>
                <a:ext uri="{FF2B5EF4-FFF2-40B4-BE49-F238E27FC236}">
                  <a16:creationId xmlns:a16="http://schemas.microsoft.com/office/drawing/2014/main" id="{5FE595A5-8925-436A-B1A9-F3F5092FB56B}"/>
                </a:ext>
              </a:extLst>
            </p:cNvPr>
            <p:cNvSpPr/>
            <p:nvPr/>
          </p:nvSpPr>
          <p:spPr>
            <a:xfrm>
              <a:off x="5986465" y="1731963"/>
              <a:ext cx="2012950" cy="1344612"/>
            </a:xfrm>
            <a:custGeom>
              <a:avLst/>
              <a:gdLst>
                <a:gd name="connsiteX0" fmla="*/ 788193 w 2012156"/>
                <a:gd name="connsiteY0" fmla="*/ 340519 h 1345406"/>
                <a:gd name="connsiteX1" fmla="*/ 581025 w 2012156"/>
                <a:gd name="connsiteY1" fmla="*/ 364331 h 1345406"/>
                <a:gd name="connsiteX2" fmla="*/ 328612 w 2012156"/>
                <a:gd name="connsiteY2" fmla="*/ 395287 h 1345406"/>
                <a:gd name="connsiteX3" fmla="*/ 26193 w 2012156"/>
                <a:gd name="connsiteY3" fmla="*/ 433387 h 1345406"/>
                <a:gd name="connsiteX4" fmla="*/ 0 w 2012156"/>
                <a:gd name="connsiteY4" fmla="*/ 300037 h 1345406"/>
                <a:gd name="connsiteX5" fmla="*/ 209550 w 2012156"/>
                <a:gd name="connsiteY5" fmla="*/ 278606 h 1345406"/>
                <a:gd name="connsiteX6" fmla="*/ 483393 w 2012156"/>
                <a:gd name="connsiteY6" fmla="*/ 242887 h 1345406"/>
                <a:gd name="connsiteX7" fmla="*/ 873918 w 2012156"/>
                <a:gd name="connsiteY7" fmla="*/ 188119 h 1345406"/>
                <a:gd name="connsiteX8" fmla="*/ 1221581 w 2012156"/>
                <a:gd name="connsiteY8" fmla="*/ 135731 h 1345406"/>
                <a:gd name="connsiteX9" fmla="*/ 1504950 w 2012156"/>
                <a:gd name="connsiteY9" fmla="*/ 95250 h 1345406"/>
                <a:gd name="connsiteX10" fmla="*/ 1531143 w 2012156"/>
                <a:gd name="connsiteY10" fmla="*/ 88106 h 1345406"/>
                <a:gd name="connsiteX11" fmla="*/ 1545431 w 2012156"/>
                <a:gd name="connsiteY11" fmla="*/ 73819 h 1345406"/>
                <a:gd name="connsiteX12" fmla="*/ 1569243 w 2012156"/>
                <a:gd name="connsiteY12" fmla="*/ 52387 h 1345406"/>
                <a:gd name="connsiteX13" fmla="*/ 1595437 w 2012156"/>
                <a:gd name="connsiteY13" fmla="*/ 30956 h 1345406"/>
                <a:gd name="connsiteX14" fmla="*/ 1626393 w 2012156"/>
                <a:gd name="connsiteY14" fmla="*/ 11906 h 1345406"/>
                <a:gd name="connsiteX15" fmla="*/ 1654968 w 2012156"/>
                <a:gd name="connsiteY15" fmla="*/ 0 h 1345406"/>
                <a:gd name="connsiteX16" fmla="*/ 1671637 w 2012156"/>
                <a:gd name="connsiteY16" fmla="*/ 0 h 1345406"/>
                <a:gd name="connsiteX17" fmla="*/ 1688306 w 2012156"/>
                <a:gd name="connsiteY17" fmla="*/ 2381 h 1345406"/>
                <a:gd name="connsiteX18" fmla="*/ 1714500 w 2012156"/>
                <a:gd name="connsiteY18" fmla="*/ 23812 h 1345406"/>
                <a:gd name="connsiteX19" fmla="*/ 1766887 w 2012156"/>
                <a:gd name="connsiteY19" fmla="*/ 69056 h 1345406"/>
                <a:gd name="connsiteX20" fmla="*/ 1826418 w 2012156"/>
                <a:gd name="connsiteY20" fmla="*/ 119062 h 1345406"/>
                <a:gd name="connsiteX21" fmla="*/ 1895475 w 2012156"/>
                <a:gd name="connsiteY21" fmla="*/ 176212 h 1345406"/>
                <a:gd name="connsiteX22" fmla="*/ 1952625 w 2012156"/>
                <a:gd name="connsiteY22" fmla="*/ 219075 h 1345406"/>
                <a:gd name="connsiteX23" fmla="*/ 1971675 w 2012156"/>
                <a:gd name="connsiteY23" fmla="*/ 238125 h 1345406"/>
                <a:gd name="connsiteX24" fmla="*/ 1995487 w 2012156"/>
                <a:gd name="connsiteY24" fmla="*/ 266700 h 1345406"/>
                <a:gd name="connsiteX25" fmla="*/ 2005012 w 2012156"/>
                <a:gd name="connsiteY25" fmla="*/ 288131 h 1345406"/>
                <a:gd name="connsiteX26" fmla="*/ 2012156 w 2012156"/>
                <a:gd name="connsiteY26" fmla="*/ 314325 h 1345406"/>
                <a:gd name="connsiteX27" fmla="*/ 2007393 w 2012156"/>
                <a:gd name="connsiteY27" fmla="*/ 338137 h 1345406"/>
                <a:gd name="connsiteX28" fmla="*/ 1995487 w 2012156"/>
                <a:gd name="connsiteY28" fmla="*/ 361950 h 1345406"/>
                <a:gd name="connsiteX29" fmla="*/ 1971675 w 2012156"/>
                <a:gd name="connsiteY29" fmla="*/ 383381 h 1345406"/>
                <a:gd name="connsiteX30" fmla="*/ 1952625 w 2012156"/>
                <a:gd name="connsiteY30" fmla="*/ 395287 h 1345406"/>
                <a:gd name="connsiteX31" fmla="*/ 1931193 w 2012156"/>
                <a:gd name="connsiteY31" fmla="*/ 416719 h 1345406"/>
                <a:gd name="connsiteX32" fmla="*/ 1912143 w 2012156"/>
                <a:gd name="connsiteY32" fmla="*/ 445294 h 1345406"/>
                <a:gd name="connsiteX33" fmla="*/ 1893093 w 2012156"/>
                <a:gd name="connsiteY33" fmla="*/ 526256 h 1345406"/>
                <a:gd name="connsiteX34" fmla="*/ 1828800 w 2012156"/>
                <a:gd name="connsiteY34" fmla="*/ 785812 h 1345406"/>
                <a:gd name="connsiteX35" fmla="*/ 1757362 w 2012156"/>
                <a:gd name="connsiteY35" fmla="*/ 1073944 h 1345406"/>
                <a:gd name="connsiteX36" fmla="*/ 1707356 w 2012156"/>
                <a:gd name="connsiteY36" fmla="*/ 1276350 h 1345406"/>
                <a:gd name="connsiteX37" fmla="*/ 1685925 w 2012156"/>
                <a:gd name="connsiteY37" fmla="*/ 1309687 h 1345406"/>
                <a:gd name="connsiteX38" fmla="*/ 1662112 w 2012156"/>
                <a:gd name="connsiteY38" fmla="*/ 1328737 h 1345406"/>
                <a:gd name="connsiteX39" fmla="*/ 1628775 w 2012156"/>
                <a:gd name="connsiteY39" fmla="*/ 1343025 h 1345406"/>
                <a:gd name="connsiteX40" fmla="*/ 1588293 w 2012156"/>
                <a:gd name="connsiteY40" fmla="*/ 1345406 h 1345406"/>
                <a:gd name="connsiteX41" fmla="*/ 1552575 w 2012156"/>
                <a:gd name="connsiteY41" fmla="*/ 1340644 h 1345406"/>
                <a:gd name="connsiteX42" fmla="*/ 1502568 w 2012156"/>
                <a:gd name="connsiteY42" fmla="*/ 1073944 h 1345406"/>
                <a:gd name="connsiteX43" fmla="*/ 1524000 w 2012156"/>
                <a:gd name="connsiteY43" fmla="*/ 947737 h 1345406"/>
                <a:gd name="connsiteX44" fmla="*/ 1564481 w 2012156"/>
                <a:gd name="connsiteY44" fmla="*/ 731044 h 1345406"/>
                <a:gd name="connsiteX45" fmla="*/ 1602581 w 2012156"/>
                <a:gd name="connsiteY45" fmla="*/ 521494 h 1345406"/>
                <a:gd name="connsiteX46" fmla="*/ 1614487 w 2012156"/>
                <a:gd name="connsiteY46" fmla="*/ 461962 h 1345406"/>
                <a:gd name="connsiteX47" fmla="*/ 1616868 w 2012156"/>
                <a:gd name="connsiteY47" fmla="*/ 397669 h 1345406"/>
                <a:gd name="connsiteX48" fmla="*/ 1616868 w 2012156"/>
                <a:gd name="connsiteY48" fmla="*/ 340519 h 1345406"/>
                <a:gd name="connsiteX49" fmla="*/ 1604962 w 2012156"/>
                <a:gd name="connsiteY49" fmla="*/ 311944 h 1345406"/>
                <a:gd name="connsiteX50" fmla="*/ 1590675 w 2012156"/>
                <a:gd name="connsiteY50" fmla="*/ 297656 h 1345406"/>
                <a:gd name="connsiteX51" fmla="*/ 1557337 w 2012156"/>
                <a:gd name="connsiteY51" fmla="*/ 278606 h 1345406"/>
                <a:gd name="connsiteX52" fmla="*/ 1533525 w 2012156"/>
                <a:gd name="connsiteY52" fmla="*/ 273844 h 1345406"/>
                <a:gd name="connsiteX53" fmla="*/ 1478756 w 2012156"/>
                <a:gd name="connsiteY53" fmla="*/ 276225 h 1345406"/>
                <a:gd name="connsiteX54" fmla="*/ 1281112 w 2012156"/>
                <a:gd name="connsiteY54" fmla="*/ 292894 h 1345406"/>
                <a:gd name="connsiteX55" fmla="*/ 850106 w 2012156"/>
                <a:gd name="connsiteY55" fmla="*/ 333375 h 1345406"/>
                <a:gd name="connsiteX56" fmla="*/ 788193 w 2012156"/>
                <a:gd name="connsiteY56" fmla="*/ 340519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2156" h="1345406">
                  <a:moveTo>
                    <a:pt x="788193" y="340519"/>
                  </a:moveTo>
                  <a:lnTo>
                    <a:pt x="581025" y="364331"/>
                  </a:lnTo>
                  <a:lnTo>
                    <a:pt x="328612" y="395287"/>
                  </a:lnTo>
                  <a:lnTo>
                    <a:pt x="26193" y="433387"/>
                  </a:lnTo>
                  <a:lnTo>
                    <a:pt x="0" y="300037"/>
                  </a:lnTo>
                  <a:lnTo>
                    <a:pt x="209550" y="278606"/>
                  </a:lnTo>
                  <a:lnTo>
                    <a:pt x="483393" y="242887"/>
                  </a:lnTo>
                  <a:lnTo>
                    <a:pt x="873918" y="188119"/>
                  </a:lnTo>
                  <a:lnTo>
                    <a:pt x="1221581" y="135731"/>
                  </a:lnTo>
                  <a:lnTo>
                    <a:pt x="1504950" y="95250"/>
                  </a:lnTo>
                  <a:lnTo>
                    <a:pt x="1531143" y="88106"/>
                  </a:lnTo>
                  <a:lnTo>
                    <a:pt x="1545431" y="73819"/>
                  </a:lnTo>
                  <a:lnTo>
                    <a:pt x="1569243" y="52387"/>
                  </a:lnTo>
                  <a:lnTo>
                    <a:pt x="1595437" y="30956"/>
                  </a:lnTo>
                  <a:lnTo>
                    <a:pt x="1626393" y="11906"/>
                  </a:lnTo>
                  <a:lnTo>
                    <a:pt x="1654968" y="0"/>
                  </a:lnTo>
                  <a:lnTo>
                    <a:pt x="1671637" y="0"/>
                  </a:lnTo>
                  <a:lnTo>
                    <a:pt x="1688306" y="2381"/>
                  </a:lnTo>
                  <a:lnTo>
                    <a:pt x="1714500" y="23812"/>
                  </a:lnTo>
                  <a:lnTo>
                    <a:pt x="1766887" y="69056"/>
                  </a:lnTo>
                  <a:lnTo>
                    <a:pt x="1826418" y="119062"/>
                  </a:lnTo>
                  <a:lnTo>
                    <a:pt x="1895475" y="176212"/>
                  </a:lnTo>
                  <a:lnTo>
                    <a:pt x="1952625" y="219075"/>
                  </a:lnTo>
                  <a:lnTo>
                    <a:pt x="1971675" y="238125"/>
                  </a:lnTo>
                  <a:lnTo>
                    <a:pt x="1995487" y="266700"/>
                  </a:lnTo>
                  <a:lnTo>
                    <a:pt x="2005012" y="288131"/>
                  </a:lnTo>
                  <a:lnTo>
                    <a:pt x="2012156" y="314325"/>
                  </a:lnTo>
                  <a:lnTo>
                    <a:pt x="2007393" y="338137"/>
                  </a:lnTo>
                  <a:lnTo>
                    <a:pt x="1995487" y="361950"/>
                  </a:lnTo>
                  <a:lnTo>
                    <a:pt x="1971675" y="383381"/>
                  </a:lnTo>
                  <a:lnTo>
                    <a:pt x="1952625" y="395287"/>
                  </a:lnTo>
                  <a:lnTo>
                    <a:pt x="1931193" y="416719"/>
                  </a:lnTo>
                  <a:lnTo>
                    <a:pt x="1912143" y="445294"/>
                  </a:lnTo>
                  <a:lnTo>
                    <a:pt x="1893093" y="526256"/>
                  </a:lnTo>
                  <a:lnTo>
                    <a:pt x="1828800" y="785812"/>
                  </a:lnTo>
                  <a:lnTo>
                    <a:pt x="1757362" y="1073944"/>
                  </a:lnTo>
                  <a:lnTo>
                    <a:pt x="1707356" y="1276350"/>
                  </a:lnTo>
                  <a:lnTo>
                    <a:pt x="1685925" y="1309687"/>
                  </a:lnTo>
                  <a:lnTo>
                    <a:pt x="1662112" y="1328737"/>
                  </a:lnTo>
                  <a:lnTo>
                    <a:pt x="1628775" y="1343025"/>
                  </a:lnTo>
                  <a:lnTo>
                    <a:pt x="1588293" y="1345406"/>
                  </a:lnTo>
                  <a:lnTo>
                    <a:pt x="1552575" y="1340644"/>
                  </a:lnTo>
                  <a:lnTo>
                    <a:pt x="1502568" y="1073944"/>
                  </a:lnTo>
                  <a:lnTo>
                    <a:pt x="1524000" y="947737"/>
                  </a:lnTo>
                  <a:lnTo>
                    <a:pt x="1564481" y="731044"/>
                  </a:lnTo>
                  <a:lnTo>
                    <a:pt x="1602581" y="521494"/>
                  </a:lnTo>
                  <a:lnTo>
                    <a:pt x="1614487" y="461962"/>
                  </a:lnTo>
                  <a:cubicBezTo>
                    <a:pt x="1615281" y="440531"/>
                    <a:pt x="1616074" y="419100"/>
                    <a:pt x="1616868" y="397669"/>
                  </a:cubicBezTo>
                  <a:lnTo>
                    <a:pt x="1616868" y="340519"/>
                  </a:lnTo>
                  <a:lnTo>
                    <a:pt x="1604962" y="311944"/>
                  </a:lnTo>
                  <a:lnTo>
                    <a:pt x="1590675" y="297656"/>
                  </a:lnTo>
                  <a:lnTo>
                    <a:pt x="1557337" y="278606"/>
                  </a:lnTo>
                  <a:lnTo>
                    <a:pt x="1533525" y="273844"/>
                  </a:lnTo>
                  <a:lnTo>
                    <a:pt x="1478756" y="276225"/>
                  </a:lnTo>
                  <a:lnTo>
                    <a:pt x="1281112" y="292894"/>
                  </a:lnTo>
                  <a:lnTo>
                    <a:pt x="850106" y="333375"/>
                  </a:lnTo>
                  <a:lnTo>
                    <a:pt x="78819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55">
              <a:extLst>
                <a:ext uri="{FF2B5EF4-FFF2-40B4-BE49-F238E27FC236}">
                  <a16:creationId xmlns:a16="http://schemas.microsoft.com/office/drawing/2014/main" id="{79FC88CA-C97D-4393-84B5-1C95E44E762A}"/>
                </a:ext>
              </a:extLst>
            </p:cNvPr>
            <p:cNvSpPr/>
            <p:nvPr/>
          </p:nvSpPr>
          <p:spPr>
            <a:xfrm>
              <a:off x="6127752" y="2779714"/>
              <a:ext cx="1462088" cy="301625"/>
            </a:xfrm>
            <a:custGeom>
              <a:avLst/>
              <a:gdLst>
                <a:gd name="connsiteX0" fmla="*/ 623888 w 1462088"/>
                <a:gd name="connsiteY0" fmla="*/ 57150 h 302419"/>
                <a:gd name="connsiteX1" fmla="*/ 952500 w 1462088"/>
                <a:gd name="connsiteY1" fmla="*/ 28575 h 302419"/>
                <a:gd name="connsiteX2" fmla="*/ 1173957 w 1462088"/>
                <a:gd name="connsiteY2" fmla="*/ 11906 h 302419"/>
                <a:gd name="connsiteX3" fmla="*/ 1447800 w 1462088"/>
                <a:gd name="connsiteY3" fmla="*/ 0 h 302419"/>
                <a:gd name="connsiteX4" fmla="*/ 1462088 w 1462088"/>
                <a:gd name="connsiteY4" fmla="*/ 295275 h 302419"/>
                <a:gd name="connsiteX5" fmla="*/ 1421607 w 1462088"/>
                <a:gd name="connsiteY5" fmla="*/ 292894 h 302419"/>
                <a:gd name="connsiteX6" fmla="*/ 1412082 w 1462088"/>
                <a:gd name="connsiteY6" fmla="*/ 292894 h 302419"/>
                <a:gd name="connsiteX7" fmla="*/ 1400175 w 1462088"/>
                <a:gd name="connsiteY7" fmla="*/ 285750 h 302419"/>
                <a:gd name="connsiteX8" fmla="*/ 1366838 w 1462088"/>
                <a:gd name="connsiteY8" fmla="*/ 261937 h 302419"/>
                <a:gd name="connsiteX9" fmla="*/ 1319213 w 1462088"/>
                <a:gd name="connsiteY9" fmla="*/ 226219 h 302419"/>
                <a:gd name="connsiteX10" fmla="*/ 1262063 w 1462088"/>
                <a:gd name="connsiteY10" fmla="*/ 188119 h 302419"/>
                <a:gd name="connsiteX11" fmla="*/ 1216819 w 1462088"/>
                <a:gd name="connsiteY11" fmla="*/ 161925 h 302419"/>
                <a:gd name="connsiteX12" fmla="*/ 1138238 w 1462088"/>
                <a:gd name="connsiteY12" fmla="*/ 169069 h 302419"/>
                <a:gd name="connsiteX13" fmla="*/ 869157 w 1462088"/>
                <a:gd name="connsiteY13" fmla="*/ 202406 h 302419"/>
                <a:gd name="connsiteX14" fmla="*/ 633413 w 1462088"/>
                <a:gd name="connsiteY14" fmla="*/ 230981 h 302419"/>
                <a:gd name="connsiteX15" fmla="*/ 354807 w 1462088"/>
                <a:gd name="connsiteY15" fmla="*/ 264319 h 302419"/>
                <a:gd name="connsiteX16" fmla="*/ 185738 w 1462088"/>
                <a:gd name="connsiteY16" fmla="*/ 285750 h 302419"/>
                <a:gd name="connsiteX17" fmla="*/ 47625 w 1462088"/>
                <a:gd name="connsiteY17" fmla="*/ 302419 h 302419"/>
                <a:gd name="connsiteX18" fmla="*/ 0 w 1462088"/>
                <a:gd name="connsiteY18" fmla="*/ 88106 h 302419"/>
                <a:gd name="connsiteX19" fmla="*/ 102394 w 1462088"/>
                <a:gd name="connsiteY19" fmla="*/ 92869 h 302419"/>
                <a:gd name="connsiteX20" fmla="*/ 316707 w 1462088"/>
                <a:gd name="connsiteY20" fmla="*/ 92869 h 302419"/>
                <a:gd name="connsiteX21" fmla="*/ 459582 w 1462088"/>
                <a:gd name="connsiteY21" fmla="*/ 76200 h 302419"/>
                <a:gd name="connsiteX22" fmla="*/ 623888 w 1462088"/>
                <a:gd name="connsiteY22" fmla="*/ 571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2088" h="302419">
                  <a:moveTo>
                    <a:pt x="623888" y="57150"/>
                  </a:moveTo>
                  <a:lnTo>
                    <a:pt x="952500" y="28575"/>
                  </a:lnTo>
                  <a:lnTo>
                    <a:pt x="1173957" y="11906"/>
                  </a:lnTo>
                  <a:lnTo>
                    <a:pt x="1447800" y="0"/>
                  </a:lnTo>
                  <a:lnTo>
                    <a:pt x="1462088" y="295275"/>
                  </a:lnTo>
                  <a:lnTo>
                    <a:pt x="1421607" y="292894"/>
                  </a:lnTo>
                  <a:lnTo>
                    <a:pt x="1412082" y="292894"/>
                  </a:lnTo>
                  <a:lnTo>
                    <a:pt x="1400175" y="285750"/>
                  </a:lnTo>
                  <a:lnTo>
                    <a:pt x="1366838" y="261937"/>
                  </a:lnTo>
                  <a:lnTo>
                    <a:pt x="1319213" y="226219"/>
                  </a:lnTo>
                  <a:lnTo>
                    <a:pt x="1262063" y="188119"/>
                  </a:lnTo>
                  <a:lnTo>
                    <a:pt x="1216819" y="161925"/>
                  </a:lnTo>
                  <a:lnTo>
                    <a:pt x="1138238" y="169069"/>
                  </a:lnTo>
                  <a:lnTo>
                    <a:pt x="869157" y="202406"/>
                  </a:lnTo>
                  <a:lnTo>
                    <a:pt x="633413" y="230981"/>
                  </a:lnTo>
                  <a:lnTo>
                    <a:pt x="354807" y="264319"/>
                  </a:lnTo>
                  <a:lnTo>
                    <a:pt x="185738" y="285750"/>
                  </a:lnTo>
                  <a:lnTo>
                    <a:pt x="47625" y="302419"/>
                  </a:lnTo>
                  <a:lnTo>
                    <a:pt x="0" y="88106"/>
                  </a:lnTo>
                  <a:lnTo>
                    <a:pt x="102394" y="92869"/>
                  </a:lnTo>
                  <a:lnTo>
                    <a:pt x="316707" y="92869"/>
                  </a:lnTo>
                  <a:lnTo>
                    <a:pt x="459582" y="76200"/>
                  </a:lnTo>
                  <a:lnTo>
                    <a:pt x="623888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9">
              <a:extLst>
                <a:ext uri="{FF2B5EF4-FFF2-40B4-BE49-F238E27FC236}">
                  <a16:creationId xmlns:a16="http://schemas.microsoft.com/office/drawing/2014/main" id="{8D4099B6-E619-4C64-9A62-19249B03B40E}"/>
                </a:ext>
              </a:extLst>
            </p:cNvPr>
            <p:cNvSpPr/>
            <p:nvPr/>
          </p:nvSpPr>
          <p:spPr>
            <a:xfrm rot="16200000">
              <a:off x="5959477" y="4367213"/>
              <a:ext cx="1681162" cy="500063"/>
            </a:xfrm>
            <a:custGeom>
              <a:avLst/>
              <a:gdLst>
                <a:gd name="connsiteX0" fmla="*/ 381000 w 1681162"/>
                <a:gd name="connsiteY0" fmla="*/ 254794 h 500062"/>
                <a:gd name="connsiteX1" fmla="*/ 1123950 w 1681162"/>
                <a:gd name="connsiteY1" fmla="*/ 254794 h 500062"/>
                <a:gd name="connsiteX2" fmla="*/ 1312068 w 1681162"/>
                <a:gd name="connsiteY2" fmla="*/ 250031 h 500062"/>
                <a:gd name="connsiteX3" fmla="*/ 1416843 w 1681162"/>
                <a:gd name="connsiteY3" fmla="*/ 245269 h 500062"/>
                <a:gd name="connsiteX4" fmla="*/ 1469231 w 1681162"/>
                <a:gd name="connsiteY4" fmla="*/ 238125 h 500062"/>
                <a:gd name="connsiteX5" fmla="*/ 1502568 w 1681162"/>
                <a:gd name="connsiteY5" fmla="*/ 226219 h 500062"/>
                <a:gd name="connsiteX6" fmla="*/ 1526381 w 1681162"/>
                <a:gd name="connsiteY6" fmla="*/ 207169 h 500062"/>
                <a:gd name="connsiteX7" fmla="*/ 1545431 w 1681162"/>
                <a:gd name="connsiteY7" fmla="*/ 188119 h 500062"/>
                <a:gd name="connsiteX8" fmla="*/ 1562100 w 1681162"/>
                <a:gd name="connsiteY8" fmla="*/ 159544 h 500062"/>
                <a:gd name="connsiteX9" fmla="*/ 1576387 w 1681162"/>
                <a:gd name="connsiteY9" fmla="*/ 123825 h 500062"/>
                <a:gd name="connsiteX10" fmla="*/ 1595437 w 1681162"/>
                <a:gd name="connsiteY10" fmla="*/ 26194 h 500062"/>
                <a:gd name="connsiteX11" fmla="*/ 1597818 w 1681162"/>
                <a:gd name="connsiteY11" fmla="*/ 0 h 500062"/>
                <a:gd name="connsiteX12" fmla="*/ 1681162 w 1681162"/>
                <a:gd name="connsiteY12" fmla="*/ 442912 h 500062"/>
                <a:gd name="connsiteX13" fmla="*/ 1583531 w 1681162"/>
                <a:gd name="connsiteY13" fmla="*/ 476250 h 500062"/>
                <a:gd name="connsiteX14" fmla="*/ 1497806 w 1681162"/>
                <a:gd name="connsiteY14" fmla="*/ 500062 h 500062"/>
                <a:gd name="connsiteX15" fmla="*/ 1476375 w 1681162"/>
                <a:gd name="connsiteY15" fmla="*/ 500062 h 500062"/>
                <a:gd name="connsiteX16" fmla="*/ 1414462 w 1681162"/>
                <a:gd name="connsiteY16" fmla="*/ 495300 h 500062"/>
                <a:gd name="connsiteX17" fmla="*/ 1304925 w 1681162"/>
                <a:gd name="connsiteY17" fmla="*/ 485775 h 500062"/>
                <a:gd name="connsiteX18" fmla="*/ 1121568 w 1681162"/>
                <a:gd name="connsiteY18" fmla="*/ 478631 h 500062"/>
                <a:gd name="connsiteX19" fmla="*/ 950118 w 1681162"/>
                <a:gd name="connsiteY19" fmla="*/ 478631 h 500062"/>
                <a:gd name="connsiteX20" fmla="*/ 664368 w 1681162"/>
                <a:gd name="connsiteY20" fmla="*/ 478631 h 500062"/>
                <a:gd name="connsiteX21" fmla="*/ 200025 w 1681162"/>
                <a:gd name="connsiteY21" fmla="*/ 478631 h 500062"/>
                <a:gd name="connsiteX22" fmla="*/ 16668 w 1681162"/>
                <a:gd name="connsiteY22" fmla="*/ 478631 h 500062"/>
                <a:gd name="connsiteX23" fmla="*/ 0 w 1681162"/>
                <a:gd name="connsiteY23" fmla="*/ 254794 h 500062"/>
                <a:gd name="connsiteX24" fmla="*/ 381000 w 1681162"/>
                <a:gd name="connsiteY24" fmla="*/ 254794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81162" h="500062">
                  <a:moveTo>
                    <a:pt x="381000" y="254794"/>
                  </a:moveTo>
                  <a:lnTo>
                    <a:pt x="1123950" y="254794"/>
                  </a:lnTo>
                  <a:lnTo>
                    <a:pt x="1312068" y="250031"/>
                  </a:lnTo>
                  <a:lnTo>
                    <a:pt x="1416843" y="245269"/>
                  </a:lnTo>
                  <a:lnTo>
                    <a:pt x="1469231" y="238125"/>
                  </a:lnTo>
                  <a:lnTo>
                    <a:pt x="1502568" y="226219"/>
                  </a:lnTo>
                  <a:lnTo>
                    <a:pt x="1526381" y="207169"/>
                  </a:lnTo>
                  <a:lnTo>
                    <a:pt x="1545431" y="188119"/>
                  </a:lnTo>
                  <a:lnTo>
                    <a:pt x="1562100" y="159544"/>
                  </a:lnTo>
                  <a:lnTo>
                    <a:pt x="1576387" y="123825"/>
                  </a:lnTo>
                  <a:lnTo>
                    <a:pt x="1595437" y="26194"/>
                  </a:lnTo>
                  <a:lnTo>
                    <a:pt x="1597818" y="0"/>
                  </a:lnTo>
                  <a:lnTo>
                    <a:pt x="1681162" y="442912"/>
                  </a:lnTo>
                  <a:lnTo>
                    <a:pt x="1583531" y="476250"/>
                  </a:lnTo>
                  <a:lnTo>
                    <a:pt x="1497806" y="500062"/>
                  </a:lnTo>
                  <a:lnTo>
                    <a:pt x="1476375" y="500062"/>
                  </a:lnTo>
                  <a:lnTo>
                    <a:pt x="1414462" y="495300"/>
                  </a:lnTo>
                  <a:lnTo>
                    <a:pt x="1304925" y="485775"/>
                  </a:lnTo>
                  <a:lnTo>
                    <a:pt x="1121568" y="478631"/>
                  </a:lnTo>
                  <a:lnTo>
                    <a:pt x="950118" y="478631"/>
                  </a:lnTo>
                  <a:lnTo>
                    <a:pt x="664368" y="478631"/>
                  </a:lnTo>
                  <a:lnTo>
                    <a:pt x="200025" y="478631"/>
                  </a:lnTo>
                  <a:lnTo>
                    <a:pt x="16668" y="478631"/>
                  </a:lnTo>
                  <a:lnTo>
                    <a:pt x="0" y="254794"/>
                  </a:lnTo>
                  <a:lnTo>
                    <a:pt x="38100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57">
              <a:extLst>
                <a:ext uri="{FF2B5EF4-FFF2-40B4-BE49-F238E27FC236}">
                  <a16:creationId xmlns:a16="http://schemas.microsoft.com/office/drawing/2014/main" id="{C0CAB86A-DDED-4C7D-A73C-83E529758337}"/>
                </a:ext>
              </a:extLst>
            </p:cNvPr>
            <p:cNvSpPr/>
            <p:nvPr/>
          </p:nvSpPr>
          <p:spPr>
            <a:xfrm>
              <a:off x="5727702" y="4360863"/>
              <a:ext cx="2271713" cy="411162"/>
            </a:xfrm>
            <a:custGeom>
              <a:avLst/>
              <a:gdLst>
                <a:gd name="connsiteX0" fmla="*/ 709613 w 2271713"/>
                <a:gd name="connsiteY0" fmla="*/ 195262 h 411956"/>
                <a:gd name="connsiteX1" fmla="*/ 962025 w 2271713"/>
                <a:gd name="connsiteY1" fmla="*/ 159544 h 411956"/>
                <a:gd name="connsiteX2" fmla="*/ 1112044 w 2271713"/>
                <a:gd name="connsiteY2" fmla="*/ 138112 h 411956"/>
                <a:gd name="connsiteX3" fmla="*/ 1362075 w 2271713"/>
                <a:gd name="connsiteY3" fmla="*/ 114300 h 411956"/>
                <a:gd name="connsiteX4" fmla="*/ 1595438 w 2271713"/>
                <a:gd name="connsiteY4" fmla="*/ 88106 h 411956"/>
                <a:gd name="connsiteX5" fmla="*/ 1697832 w 2271713"/>
                <a:gd name="connsiteY5" fmla="*/ 73819 h 411956"/>
                <a:gd name="connsiteX6" fmla="*/ 1721644 w 2271713"/>
                <a:gd name="connsiteY6" fmla="*/ 61912 h 411956"/>
                <a:gd name="connsiteX7" fmla="*/ 1745457 w 2271713"/>
                <a:gd name="connsiteY7" fmla="*/ 47625 h 411956"/>
                <a:gd name="connsiteX8" fmla="*/ 1781175 w 2271713"/>
                <a:gd name="connsiteY8" fmla="*/ 28575 h 411956"/>
                <a:gd name="connsiteX9" fmla="*/ 1826419 w 2271713"/>
                <a:gd name="connsiteY9" fmla="*/ 9525 h 411956"/>
                <a:gd name="connsiteX10" fmla="*/ 1871663 w 2271713"/>
                <a:gd name="connsiteY10" fmla="*/ 0 h 411956"/>
                <a:gd name="connsiteX11" fmla="*/ 1914525 w 2271713"/>
                <a:gd name="connsiteY11" fmla="*/ 9525 h 411956"/>
                <a:gd name="connsiteX12" fmla="*/ 1997869 w 2271713"/>
                <a:gd name="connsiteY12" fmla="*/ 38100 h 411956"/>
                <a:gd name="connsiteX13" fmla="*/ 2105025 w 2271713"/>
                <a:gd name="connsiteY13" fmla="*/ 71437 h 411956"/>
                <a:gd name="connsiteX14" fmla="*/ 2207419 w 2271713"/>
                <a:gd name="connsiteY14" fmla="*/ 102394 h 411956"/>
                <a:gd name="connsiteX15" fmla="*/ 2228850 w 2271713"/>
                <a:gd name="connsiteY15" fmla="*/ 111919 h 411956"/>
                <a:gd name="connsiteX16" fmla="*/ 2252663 w 2271713"/>
                <a:gd name="connsiteY16" fmla="*/ 126206 h 411956"/>
                <a:gd name="connsiteX17" fmla="*/ 2264569 w 2271713"/>
                <a:gd name="connsiteY17" fmla="*/ 138112 h 411956"/>
                <a:gd name="connsiteX18" fmla="*/ 2271713 w 2271713"/>
                <a:gd name="connsiteY18" fmla="*/ 152400 h 411956"/>
                <a:gd name="connsiteX19" fmla="*/ 2271713 w 2271713"/>
                <a:gd name="connsiteY19" fmla="*/ 166687 h 411956"/>
                <a:gd name="connsiteX20" fmla="*/ 2259807 w 2271713"/>
                <a:gd name="connsiteY20" fmla="*/ 188119 h 411956"/>
                <a:gd name="connsiteX21" fmla="*/ 2233613 w 2271713"/>
                <a:gd name="connsiteY21" fmla="*/ 209550 h 411956"/>
                <a:gd name="connsiteX22" fmla="*/ 2195513 w 2271713"/>
                <a:gd name="connsiteY22" fmla="*/ 230981 h 411956"/>
                <a:gd name="connsiteX23" fmla="*/ 2152650 w 2271713"/>
                <a:gd name="connsiteY23" fmla="*/ 242887 h 411956"/>
                <a:gd name="connsiteX24" fmla="*/ 2071688 w 2271713"/>
                <a:gd name="connsiteY24" fmla="*/ 252412 h 411956"/>
                <a:gd name="connsiteX25" fmla="*/ 1974057 w 2271713"/>
                <a:gd name="connsiteY25" fmla="*/ 254794 h 411956"/>
                <a:gd name="connsiteX26" fmla="*/ 1893094 w 2271713"/>
                <a:gd name="connsiteY26" fmla="*/ 252412 h 411956"/>
                <a:gd name="connsiteX27" fmla="*/ 1790700 w 2271713"/>
                <a:gd name="connsiteY27" fmla="*/ 254794 h 411956"/>
                <a:gd name="connsiteX28" fmla="*/ 1633538 w 2271713"/>
                <a:gd name="connsiteY28" fmla="*/ 264319 h 411956"/>
                <a:gd name="connsiteX29" fmla="*/ 1462088 w 2271713"/>
                <a:gd name="connsiteY29" fmla="*/ 278606 h 411956"/>
                <a:gd name="connsiteX30" fmla="*/ 1314450 w 2271713"/>
                <a:gd name="connsiteY30" fmla="*/ 295275 h 411956"/>
                <a:gd name="connsiteX31" fmla="*/ 1273969 w 2271713"/>
                <a:gd name="connsiteY31" fmla="*/ 302419 h 411956"/>
                <a:gd name="connsiteX32" fmla="*/ 1047750 w 2271713"/>
                <a:gd name="connsiteY32" fmla="*/ 323850 h 411956"/>
                <a:gd name="connsiteX33" fmla="*/ 871538 w 2271713"/>
                <a:gd name="connsiteY33" fmla="*/ 347662 h 411956"/>
                <a:gd name="connsiteX34" fmla="*/ 685800 w 2271713"/>
                <a:gd name="connsiteY34" fmla="*/ 376237 h 411956"/>
                <a:gd name="connsiteX35" fmla="*/ 542925 w 2271713"/>
                <a:gd name="connsiteY35" fmla="*/ 400050 h 411956"/>
                <a:gd name="connsiteX36" fmla="*/ 485775 w 2271713"/>
                <a:gd name="connsiteY36" fmla="*/ 409575 h 411956"/>
                <a:gd name="connsiteX37" fmla="*/ 428625 w 2271713"/>
                <a:gd name="connsiteY37" fmla="*/ 411956 h 411956"/>
                <a:gd name="connsiteX38" fmla="*/ 364332 w 2271713"/>
                <a:gd name="connsiteY38" fmla="*/ 404812 h 411956"/>
                <a:gd name="connsiteX39" fmla="*/ 319088 w 2271713"/>
                <a:gd name="connsiteY39" fmla="*/ 400050 h 411956"/>
                <a:gd name="connsiteX40" fmla="*/ 266700 w 2271713"/>
                <a:gd name="connsiteY40" fmla="*/ 383381 h 411956"/>
                <a:gd name="connsiteX41" fmla="*/ 214313 w 2271713"/>
                <a:gd name="connsiteY41" fmla="*/ 361950 h 411956"/>
                <a:gd name="connsiteX42" fmla="*/ 152400 w 2271713"/>
                <a:gd name="connsiteY42" fmla="*/ 328612 h 411956"/>
                <a:gd name="connsiteX43" fmla="*/ 61913 w 2271713"/>
                <a:gd name="connsiteY43" fmla="*/ 259556 h 411956"/>
                <a:gd name="connsiteX44" fmla="*/ 14288 w 2271713"/>
                <a:gd name="connsiteY44" fmla="*/ 221456 h 411956"/>
                <a:gd name="connsiteX45" fmla="*/ 2382 w 2271713"/>
                <a:gd name="connsiteY45" fmla="*/ 204787 h 411956"/>
                <a:gd name="connsiteX46" fmla="*/ 0 w 2271713"/>
                <a:gd name="connsiteY46" fmla="*/ 188119 h 411956"/>
                <a:gd name="connsiteX47" fmla="*/ 0 w 2271713"/>
                <a:gd name="connsiteY47" fmla="*/ 161925 h 411956"/>
                <a:gd name="connsiteX48" fmla="*/ 9525 w 2271713"/>
                <a:gd name="connsiteY48" fmla="*/ 150019 h 411956"/>
                <a:gd name="connsiteX49" fmla="*/ 28575 w 2271713"/>
                <a:gd name="connsiteY49" fmla="*/ 147637 h 411956"/>
                <a:gd name="connsiteX50" fmla="*/ 64294 w 2271713"/>
                <a:gd name="connsiteY50" fmla="*/ 161925 h 411956"/>
                <a:gd name="connsiteX51" fmla="*/ 133350 w 2271713"/>
                <a:gd name="connsiteY51" fmla="*/ 185737 h 411956"/>
                <a:gd name="connsiteX52" fmla="*/ 204788 w 2271713"/>
                <a:gd name="connsiteY52" fmla="*/ 209550 h 411956"/>
                <a:gd name="connsiteX53" fmla="*/ 290513 w 2271713"/>
                <a:gd name="connsiteY53" fmla="*/ 226219 h 411956"/>
                <a:gd name="connsiteX54" fmla="*/ 373857 w 2271713"/>
                <a:gd name="connsiteY54" fmla="*/ 235744 h 411956"/>
                <a:gd name="connsiteX55" fmla="*/ 457200 w 2271713"/>
                <a:gd name="connsiteY55" fmla="*/ 230981 h 411956"/>
                <a:gd name="connsiteX56" fmla="*/ 554832 w 2271713"/>
                <a:gd name="connsiteY56" fmla="*/ 216694 h 411956"/>
                <a:gd name="connsiteX57" fmla="*/ 709613 w 2271713"/>
                <a:gd name="connsiteY57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71713" h="411956">
                  <a:moveTo>
                    <a:pt x="709613" y="195262"/>
                  </a:moveTo>
                  <a:lnTo>
                    <a:pt x="962025" y="159544"/>
                  </a:lnTo>
                  <a:lnTo>
                    <a:pt x="1112044" y="138112"/>
                  </a:lnTo>
                  <a:lnTo>
                    <a:pt x="1362075" y="114300"/>
                  </a:lnTo>
                  <a:lnTo>
                    <a:pt x="1595438" y="88106"/>
                  </a:lnTo>
                  <a:lnTo>
                    <a:pt x="1697832" y="73819"/>
                  </a:lnTo>
                  <a:lnTo>
                    <a:pt x="1721644" y="61912"/>
                  </a:lnTo>
                  <a:lnTo>
                    <a:pt x="1745457" y="47625"/>
                  </a:lnTo>
                  <a:lnTo>
                    <a:pt x="1781175" y="28575"/>
                  </a:lnTo>
                  <a:lnTo>
                    <a:pt x="1826419" y="9525"/>
                  </a:lnTo>
                  <a:lnTo>
                    <a:pt x="1871663" y="0"/>
                  </a:lnTo>
                  <a:lnTo>
                    <a:pt x="1914525" y="9525"/>
                  </a:lnTo>
                  <a:lnTo>
                    <a:pt x="1997869" y="38100"/>
                  </a:lnTo>
                  <a:lnTo>
                    <a:pt x="2105025" y="71437"/>
                  </a:lnTo>
                  <a:lnTo>
                    <a:pt x="2207419" y="102394"/>
                  </a:lnTo>
                  <a:lnTo>
                    <a:pt x="2228850" y="111919"/>
                  </a:lnTo>
                  <a:lnTo>
                    <a:pt x="2252663" y="126206"/>
                  </a:lnTo>
                  <a:lnTo>
                    <a:pt x="2264569" y="138112"/>
                  </a:lnTo>
                  <a:lnTo>
                    <a:pt x="2271713" y="152400"/>
                  </a:lnTo>
                  <a:lnTo>
                    <a:pt x="2271713" y="166687"/>
                  </a:lnTo>
                  <a:lnTo>
                    <a:pt x="2259807" y="188119"/>
                  </a:lnTo>
                  <a:lnTo>
                    <a:pt x="2233613" y="209550"/>
                  </a:lnTo>
                  <a:lnTo>
                    <a:pt x="2195513" y="230981"/>
                  </a:lnTo>
                  <a:lnTo>
                    <a:pt x="2152650" y="242887"/>
                  </a:lnTo>
                  <a:lnTo>
                    <a:pt x="2071688" y="252412"/>
                  </a:lnTo>
                  <a:lnTo>
                    <a:pt x="1974057" y="254794"/>
                  </a:lnTo>
                  <a:lnTo>
                    <a:pt x="1893094" y="252412"/>
                  </a:lnTo>
                  <a:lnTo>
                    <a:pt x="1790700" y="254794"/>
                  </a:lnTo>
                  <a:lnTo>
                    <a:pt x="1633538" y="264319"/>
                  </a:lnTo>
                  <a:lnTo>
                    <a:pt x="1462088" y="278606"/>
                  </a:lnTo>
                  <a:lnTo>
                    <a:pt x="1314450" y="295275"/>
                  </a:lnTo>
                  <a:lnTo>
                    <a:pt x="1273969" y="302419"/>
                  </a:lnTo>
                  <a:lnTo>
                    <a:pt x="1047750" y="323850"/>
                  </a:lnTo>
                  <a:lnTo>
                    <a:pt x="871538" y="347662"/>
                  </a:lnTo>
                  <a:lnTo>
                    <a:pt x="685800" y="376237"/>
                  </a:lnTo>
                  <a:lnTo>
                    <a:pt x="542925" y="400050"/>
                  </a:lnTo>
                  <a:lnTo>
                    <a:pt x="485775" y="409575"/>
                  </a:lnTo>
                  <a:lnTo>
                    <a:pt x="428625" y="411956"/>
                  </a:lnTo>
                  <a:lnTo>
                    <a:pt x="364332" y="404812"/>
                  </a:lnTo>
                  <a:lnTo>
                    <a:pt x="319088" y="400050"/>
                  </a:lnTo>
                  <a:lnTo>
                    <a:pt x="266700" y="383381"/>
                  </a:lnTo>
                  <a:lnTo>
                    <a:pt x="214313" y="361950"/>
                  </a:lnTo>
                  <a:lnTo>
                    <a:pt x="152400" y="328612"/>
                  </a:lnTo>
                  <a:lnTo>
                    <a:pt x="61913" y="259556"/>
                  </a:lnTo>
                  <a:lnTo>
                    <a:pt x="14288" y="221456"/>
                  </a:lnTo>
                  <a:lnTo>
                    <a:pt x="2382" y="204787"/>
                  </a:lnTo>
                  <a:lnTo>
                    <a:pt x="0" y="188119"/>
                  </a:lnTo>
                  <a:lnTo>
                    <a:pt x="0" y="161925"/>
                  </a:lnTo>
                  <a:lnTo>
                    <a:pt x="9525" y="150019"/>
                  </a:lnTo>
                  <a:lnTo>
                    <a:pt x="28575" y="147637"/>
                  </a:lnTo>
                  <a:lnTo>
                    <a:pt x="64294" y="161925"/>
                  </a:lnTo>
                  <a:lnTo>
                    <a:pt x="133350" y="185737"/>
                  </a:lnTo>
                  <a:lnTo>
                    <a:pt x="204788" y="209550"/>
                  </a:lnTo>
                  <a:lnTo>
                    <a:pt x="290513" y="226219"/>
                  </a:lnTo>
                  <a:lnTo>
                    <a:pt x="373857" y="235744"/>
                  </a:lnTo>
                  <a:lnTo>
                    <a:pt x="457200" y="230981"/>
                  </a:lnTo>
                  <a:lnTo>
                    <a:pt x="554832" y="216694"/>
                  </a:lnTo>
                  <a:lnTo>
                    <a:pt x="709613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8">
              <a:extLst>
                <a:ext uri="{FF2B5EF4-FFF2-40B4-BE49-F238E27FC236}">
                  <a16:creationId xmlns:a16="http://schemas.microsoft.com/office/drawing/2014/main" id="{56BF9648-731F-4D6E-996A-88B797DD70C9}"/>
                </a:ext>
              </a:extLst>
            </p:cNvPr>
            <p:cNvSpPr/>
            <p:nvPr/>
          </p:nvSpPr>
          <p:spPr>
            <a:xfrm>
              <a:off x="5307013" y="5260975"/>
              <a:ext cx="2970212" cy="533400"/>
            </a:xfrm>
            <a:custGeom>
              <a:avLst/>
              <a:gdLst>
                <a:gd name="connsiteX0" fmla="*/ 1119774 w 2970578"/>
                <a:gd name="connsiteY0" fmla="*/ 185814 h 532993"/>
                <a:gd name="connsiteX1" fmla="*/ 1528075 w 2970578"/>
                <a:gd name="connsiteY1" fmla="*/ 129581 h 532993"/>
                <a:gd name="connsiteX2" fmla="*/ 1811686 w 2970578"/>
                <a:gd name="connsiteY2" fmla="*/ 105132 h 532993"/>
                <a:gd name="connsiteX3" fmla="*/ 2085517 w 2970578"/>
                <a:gd name="connsiteY3" fmla="*/ 85573 h 532993"/>
                <a:gd name="connsiteX4" fmla="*/ 2308005 w 2970578"/>
                <a:gd name="connsiteY4" fmla="*/ 68458 h 532993"/>
                <a:gd name="connsiteX5" fmla="*/ 2359348 w 2970578"/>
                <a:gd name="connsiteY5" fmla="*/ 56234 h 532993"/>
                <a:gd name="connsiteX6" fmla="*/ 2484039 w 2970578"/>
                <a:gd name="connsiteY6" fmla="*/ 26894 h 532993"/>
                <a:gd name="connsiteX7" fmla="*/ 2574501 w 2970578"/>
                <a:gd name="connsiteY7" fmla="*/ 2445 h 532993"/>
                <a:gd name="connsiteX8" fmla="*/ 2596505 w 2970578"/>
                <a:gd name="connsiteY8" fmla="*/ 0 h 532993"/>
                <a:gd name="connsiteX9" fmla="*/ 2645404 w 2970578"/>
                <a:gd name="connsiteY9" fmla="*/ 9780 h 532993"/>
                <a:gd name="connsiteX10" fmla="*/ 2723641 w 2970578"/>
                <a:gd name="connsiteY10" fmla="*/ 36674 h 532993"/>
                <a:gd name="connsiteX11" fmla="*/ 2782319 w 2970578"/>
                <a:gd name="connsiteY11" fmla="*/ 63568 h 532993"/>
                <a:gd name="connsiteX12" fmla="*/ 2843442 w 2970578"/>
                <a:gd name="connsiteY12" fmla="*/ 100242 h 532993"/>
                <a:gd name="connsiteX13" fmla="*/ 2889896 w 2970578"/>
                <a:gd name="connsiteY13" fmla="*/ 132026 h 532993"/>
                <a:gd name="connsiteX14" fmla="*/ 2924124 w 2970578"/>
                <a:gd name="connsiteY14" fmla="*/ 163810 h 532993"/>
                <a:gd name="connsiteX15" fmla="*/ 2951019 w 2970578"/>
                <a:gd name="connsiteY15" fmla="*/ 193149 h 532993"/>
                <a:gd name="connsiteX16" fmla="*/ 2970578 w 2970578"/>
                <a:gd name="connsiteY16" fmla="*/ 220043 h 532993"/>
                <a:gd name="connsiteX17" fmla="*/ 2970578 w 2970578"/>
                <a:gd name="connsiteY17" fmla="*/ 232268 h 532993"/>
                <a:gd name="connsiteX18" fmla="*/ 2955908 w 2970578"/>
                <a:gd name="connsiteY18" fmla="*/ 261607 h 532993"/>
                <a:gd name="connsiteX19" fmla="*/ 2941239 w 2970578"/>
                <a:gd name="connsiteY19" fmla="*/ 281166 h 532993"/>
                <a:gd name="connsiteX20" fmla="*/ 2914345 w 2970578"/>
                <a:gd name="connsiteY20" fmla="*/ 300726 h 532993"/>
                <a:gd name="connsiteX21" fmla="*/ 2887451 w 2970578"/>
                <a:gd name="connsiteY21" fmla="*/ 310505 h 532993"/>
                <a:gd name="connsiteX22" fmla="*/ 2870336 w 2970578"/>
                <a:gd name="connsiteY22" fmla="*/ 312950 h 532993"/>
                <a:gd name="connsiteX23" fmla="*/ 2836107 w 2970578"/>
                <a:gd name="connsiteY23" fmla="*/ 310505 h 532993"/>
                <a:gd name="connsiteX24" fmla="*/ 2755425 w 2970578"/>
                <a:gd name="connsiteY24" fmla="*/ 300726 h 532993"/>
                <a:gd name="connsiteX25" fmla="*/ 2657628 w 2970578"/>
                <a:gd name="connsiteY25" fmla="*/ 295836 h 532993"/>
                <a:gd name="connsiteX26" fmla="*/ 2503598 w 2970578"/>
                <a:gd name="connsiteY26" fmla="*/ 286056 h 532993"/>
                <a:gd name="connsiteX27" fmla="*/ 2337344 w 2970578"/>
                <a:gd name="connsiteY27" fmla="*/ 278721 h 532993"/>
                <a:gd name="connsiteX28" fmla="*/ 2185759 w 2970578"/>
                <a:gd name="connsiteY28" fmla="*/ 271386 h 532993"/>
                <a:gd name="connsiteX29" fmla="*/ 2024394 w 2970578"/>
                <a:gd name="connsiteY29" fmla="*/ 266497 h 532993"/>
                <a:gd name="connsiteX30" fmla="*/ 1877699 w 2970578"/>
                <a:gd name="connsiteY30" fmla="*/ 271386 h 532993"/>
                <a:gd name="connsiteX31" fmla="*/ 1689440 w 2970578"/>
                <a:gd name="connsiteY31" fmla="*/ 283611 h 532993"/>
                <a:gd name="connsiteX32" fmla="*/ 1520741 w 2970578"/>
                <a:gd name="connsiteY32" fmla="*/ 298281 h 532993"/>
                <a:gd name="connsiteX33" fmla="*/ 1207791 w 2970578"/>
                <a:gd name="connsiteY33" fmla="*/ 337399 h 532993"/>
                <a:gd name="connsiteX34" fmla="*/ 1026867 w 2970578"/>
                <a:gd name="connsiteY34" fmla="*/ 369183 h 532993"/>
                <a:gd name="connsiteX35" fmla="*/ 794599 w 2970578"/>
                <a:gd name="connsiteY35" fmla="*/ 415637 h 532993"/>
                <a:gd name="connsiteX36" fmla="*/ 679688 w 2970578"/>
                <a:gd name="connsiteY36" fmla="*/ 444976 h 532993"/>
                <a:gd name="connsiteX37" fmla="*/ 525658 w 2970578"/>
                <a:gd name="connsiteY37" fmla="*/ 496319 h 532993"/>
                <a:gd name="connsiteX38" fmla="*/ 430306 w 2970578"/>
                <a:gd name="connsiteY38" fmla="*/ 532993 h 532993"/>
                <a:gd name="connsiteX39" fmla="*/ 388743 w 2970578"/>
                <a:gd name="connsiteY39" fmla="*/ 523213 h 532993"/>
                <a:gd name="connsiteX40" fmla="*/ 325175 w 2970578"/>
                <a:gd name="connsiteY40" fmla="*/ 501209 h 532993"/>
                <a:gd name="connsiteX41" fmla="*/ 268942 w 2970578"/>
                <a:gd name="connsiteY41" fmla="*/ 474315 h 532993"/>
                <a:gd name="connsiteX42" fmla="*/ 188259 w 2970578"/>
                <a:gd name="connsiteY42" fmla="*/ 422972 h 532993"/>
                <a:gd name="connsiteX43" fmla="*/ 129581 w 2970578"/>
                <a:gd name="connsiteY43" fmla="*/ 374073 h 532993"/>
                <a:gd name="connsiteX44" fmla="*/ 80683 w 2970578"/>
                <a:gd name="connsiteY44" fmla="*/ 330065 h 532993"/>
                <a:gd name="connsiteX45" fmla="*/ 34229 w 2970578"/>
                <a:gd name="connsiteY45" fmla="*/ 283611 h 532993"/>
                <a:gd name="connsiteX46" fmla="*/ 4890 w 2970578"/>
                <a:gd name="connsiteY46" fmla="*/ 242047 h 532993"/>
                <a:gd name="connsiteX47" fmla="*/ 0 w 2970578"/>
                <a:gd name="connsiteY47" fmla="*/ 217598 h 532993"/>
                <a:gd name="connsiteX48" fmla="*/ 9780 w 2970578"/>
                <a:gd name="connsiteY48" fmla="*/ 210263 h 532993"/>
                <a:gd name="connsiteX49" fmla="*/ 44009 w 2970578"/>
                <a:gd name="connsiteY49" fmla="*/ 215153 h 532993"/>
                <a:gd name="connsiteX50" fmla="*/ 92907 w 2970578"/>
                <a:gd name="connsiteY50" fmla="*/ 234713 h 532993"/>
                <a:gd name="connsiteX51" fmla="*/ 163810 w 2970578"/>
                <a:gd name="connsiteY51" fmla="*/ 251827 h 532993"/>
                <a:gd name="connsiteX52" fmla="*/ 244492 w 2970578"/>
                <a:gd name="connsiteY52" fmla="*/ 264052 h 532993"/>
                <a:gd name="connsiteX53" fmla="*/ 386298 w 2970578"/>
                <a:gd name="connsiteY53" fmla="*/ 268942 h 532993"/>
                <a:gd name="connsiteX54" fmla="*/ 535438 w 2970578"/>
                <a:gd name="connsiteY54" fmla="*/ 266497 h 532993"/>
                <a:gd name="connsiteX55" fmla="*/ 726142 w 2970578"/>
                <a:gd name="connsiteY55" fmla="*/ 239603 h 532993"/>
                <a:gd name="connsiteX56" fmla="*/ 1119774 w 2970578"/>
                <a:gd name="connsiteY56" fmla="*/ 18581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70578" h="532993">
                  <a:moveTo>
                    <a:pt x="1119774" y="185814"/>
                  </a:moveTo>
                  <a:lnTo>
                    <a:pt x="1528075" y="129581"/>
                  </a:lnTo>
                  <a:lnTo>
                    <a:pt x="1811686" y="105132"/>
                  </a:lnTo>
                  <a:lnTo>
                    <a:pt x="2085517" y="85573"/>
                  </a:lnTo>
                  <a:lnTo>
                    <a:pt x="2308005" y="68458"/>
                  </a:lnTo>
                  <a:lnTo>
                    <a:pt x="2359348" y="56234"/>
                  </a:lnTo>
                  <a:lnTo>
                    <a:pt x="2484039" y="26894"/>
                  </a:lnTo>
                  <a:lnTo>
                    <a:pt x="2574501" y="2445"/>
                  </a:lnTo>
                  <a:lnTo>
                    <a:pt x="2596505" y="0"/>
                  </a:lnTo>
                  <a:lnTo>
                    <a:pt x="2645404" y="9780"/>
                  </a:lnTo>
                  <a:lnTo>
                    <a:pt x="2723641" y="36674"/>
                  </a:lnTo>
                  <a:lnTo>
                    <a:pt x="2782319" y="63568"/>
                  </a:lnTo>
                  <a:lnTo>
                    <a:pt x="2843442" y="100242"/>
                  </a:lnTo>
                  <a:lnTo>
                    <a:pt x="2889896" y="132026"/>
                  </a:lnTo>
                  <a:lnTo>
                    <a:pt x="2924124" y="163810"/>
                  </a:lnTo>
                  <a:lnTo>
                    <a:pt x="2951019" y="193149"/>
                  </a:lnTo>
                  <a:lnTo>
                    <a:pt x="2970578" y="220043"/>
                  </a:lnTo>
                  <a:lnTo>
                    <a:pt x="2970578" y="232268"/>
                  </a:lnTo>
                  <a:lnTo>
                    <a:pt x="2955908" y="261607"/>
                  </a:lnTo>
                  <a:lnTo>
                    <a:pt x="2941239" y="281166"/>
                  </a:lnTo>
                  <a:lnTo>
                    <a:pt x="2914345" y="300726"/>
                  </a:lnTo>
                  <a:lnTo>
                    <a:pt x="2887451" y="310505"/>
                  </a:lnTo>
                  <a:lnTo>
                    <a:pt x="2870336" y="312950"/>
                  </a:lnTo>
                  <a:lnTo>
                    <a:pt x="2836107" y="310505"/>
                  </a:lnTo>
                  <a:lnTo>
                    <a:pt x="2755425" y="300726"/>
                  </a:lnTo>
                  <a:lnTo>
                    <a:pt x="2657628" y="295836"/>
                  </a:lnTo>
                  <a:lnTo>
                    <a:pt x="2503598" y="286056"/>
                  </a:lnTo>
                  <a:lnTo>
                    <a:pt x="2337344" y="278721"/>
                  </a:lnTo>
                  <a:lnTo>
                    <a:pt x="2185759" y="271386"/>
                  </a:lnTo>
                  <a:lnTo>
                    <a:pt x="2024394" y="266497"/>
                  </a:lnTo>
                  <a:lnTo>
                    <a:pt x="1877699" y="271386"/>
                  </a:lnTo>
                  <a:lnTo>
                    <a:pt x="1689440" y="283611"/>
                  </a:lnTo>
                  <a:lnTo>
                    <a:pt x="1520741" y="298281"/>
                  </a:lnTo>
                  <a:lnTo>
                    <a:pt x="1207791" y="337399"/>
                  </a:lnTo>
                  <a:lnTo>
                    <a:pt x="1026867" y="369183"/>
                  </a:lnTo>
                  <a:lnTo>
                    <a:pt x="794599" y="415637"/>
                  </a:lnTo>
                  <a:lnTo>
                    <a:pt x="679688" y="444976"/>
                  </a:lnTo>
                  <a:lnTo>
                    <a:pt x="525658" y="496319"/>
                  </a:lnTo>
                  <a:lnTo>
                    <a:pt x="430306" y="532993"/>
                  </a:lnTo>
                  <a:lnTo>
                    <a:pt x="388743" y="523213"/>
                  </a:lnTo>
                  <a:lnTo>
                    <a:pt x="325175" y="501209"/>
                  </a:lnTo>
                  <a:lnTo>
                    <a:pt x="268942" y="474315"/>
                  </a:lnTo>
                  <a:lnTo>
                    <a:pt x="188259" y="422972"/>
                  </a:lnTo>
                  <a:lnTo>
                    <a:pt x="129581" y="374073"/>
                  </a:lnTo>
                  <a:lnTo>
                    <a:pt x="80683" y="330065"/>
                  </a:lnTo>
                  <a:lnTo>
                    <a:pt x="34229" y="283611"/>
                  </a:lnTo>
                  <a:lnTo>
                    <a:pt x="4890" y="242047"/>
                  </a:lnTo>
                  <a:lnTo>
                    <a:pt x="0" y="217598"/>
                  </a:lnTo>
                  <a:lnTo>
                    <a:pt x="9780" y="210263"/>
                  </a:lnTo>
                  <a:lnTo>
                    <a:pt x="44009" y="215153"/>
                  </a:lnTo>
                  <a:lnTo>
                    <a:pt x="92907" y="234713"/>
                  </a:lnTo>
                  <a:lnTo>
                    <a:pt x="163810" y="251827"/>
                  </a:lnTo>
                  <a:lnTo>
                    <a:pt x="244492" y="264052"/>
                  </a:lnTo>
                  <a:lnTo>
                    <a:pt x="386298" y="268942"/>
                  </a:lnTo>
                  <a:lnTo>
                    <a:pt x="535438" y="266497"/>
                  </a:lnTo>
                  <a:lnTo>
                    <a:pt x="726142" y="239603"/>
                  </a:lnTo>
                  <a:lnTo>
                    <a:pt x="1119774" y="18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536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3" grpId="0" animBg="1"/>
      <p:bldP spid="54" grpId="0" animBg="1"/>
      <p:bldP spid="57" grpId="0" animBg="1"/>
      <p:bldP spid="61" grpId="0" animBg="1"/>
      <p:bldP spid="62" grpId="0" animBg="1"/>
      <p:bldP spid="79" grpId="0" animBg="1"/>
      <p:bldP spid="55" grpId="0" animBg="1"/>
      <p:bldP spid="56" grpId="0" animBg="1"/>
      <p:bldP spid="80" grpId="0" animBg="1"/>
      <p:bldP spid="58" grpId="0" animBg="1"/>
      <p:bldP spid="59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7B1AF5A8-8293-4E5D-9D9B-CA69AC3A585E}"/>
              </a:ext>
            </a:extLst>
          </p:cNvPr>
          <p:cNvGrpSpPr/>
          <p:nvPr/>
        </p:nvGrpSpPr>
        <p:grpSpPr>
          <a:xfrm>
            <a:off x="3570291" y="1574800"/>
            <a:ext cx="4706934" cy="4378326"/>
            <a:chOff x="3570291" y="1574800"/>
            <a:chExt cx="4706934" cy="4378326"/>
          </a:xfrm>
          <a:solidFill>
            <a:schemeClr val="tx1"/>
          </a:solidFill>
        </p:grpSpPr>
        <p:sp>
          <p:nvSpPr>
            <p:cNvPr id="3" name="フリーフォーム 51">
              <a:extLst>
                <a:ext uri="{FF2B5EF4-FFF2-40B4-BE49-F238E27FC236}">
                  <a16:creationId xmlns:a16="http://schemas.microsoft.com/office/drawing/2014/main" id="{984F5327-E093-4A36-8AD8-D87C9C4E9620}"/>
                </a:ext>
              </a:extLst>
            </p:cNvPr>
            <p:cNvSpPr/>
            <p:nvPr/>
          </p:nvSpPr>
          <p:spPr>
            <a:xfrm>
              <a:off x="4008441" y="1574800"/>
              <a:ext cx="1468437" cy="806450"/>
            </a:xfrm>
            <a:custGeom>
              <a:avLst/>
              <a:gdLst>
                <a:gd name="connsiteX0" fmla="*/ 914400 w 1469231"/>
                <a:gd name="connsiteY0" fmla="*/ 545306 h 807244"/>
                <a:gd name="connsiteX1" fmla="*/ 1026319 w 1469231"/>
                <a:gd name="connsiteY1" fmla="*/ 502444 h 807244"/>
                <a:gd name="connsiteX2" fmla="*/ 1157287 w 1469231"/>
                <a:gd name="connsiteY2" fmla="*/ 454819 h 807244"/>
                <a:gd name="connsiteX3" fmla="*/ 1257300 w 1469231"/>
                <a:gd name="connsiteY3" fmla="*/ 419100 h 807244"/>
                <a:gd name="connsiteX4" fmla="*/ 1316831 w 1469231"/>
                <a:gd name="connsiteY4" fmla="*/ 400050 h 807244"/>
                <a:gd name="connsiteX5" fmla="*/ 1390650 w 1469231"/>
                <a:gd name="connsiteY5" fmla="*/ 383381 h 807244"/>
                <a:gd name="connsiteX6" fmla="*/ 1428750 w 1469231"/>
                <a:gd name="connsiteY6" fmla="*/ 371475 h 807244"/>
                <a:gd name="connsiteX7" fmla="*/ 1447800 w 1469231"/>
                <a:gd name="connsiteY7" fmla="*/ 359569 h 807244"/>
                <a:gd name="connsiteX8" fmla="*/ 1464469 w 1469231"/>
                <a:gd name="connsiteY8" fmla="*/ 345281 h 807244"/>
                <a:gd name="connsiteX9" fmla="*/ 1469231 w 1469231"/>
                <a:gd name="connsiteY9" fmla="*/ 333375 h 807244"/>
                <a:gd name="connsiteX10" fmla="*/ 1469231 w 1469231"/>
                <a:gd name="connsiteY10" fmla="*/ 321469 h 807244"/>
                <a:gd name="connsiteX11" fmla="*/ 1462087 w 1469231"/>
                <a:gd name="connsiteY11" fmla="*/ 295275 h 807244"/>
                <a:gd name="connsiteX12" fmla="*/ 1433512 w 1469231"/>
                <a:gd name="connsiteY12" fmla="*/ 247650 h 807244"/>
                <a:gd name="connsiteX13" fmla="*/ 1395412 w 1469231"/>
                <a:gd name="connsiteY13" fmla="*/ 202406 h 807244"/>
                <a:gd name="connsiteX14" fmla="*/ 1362075 w 1469231"/>
                <a:gd name="connsiteY14" fmla="*/ 176212 h 807244"/>
                <a:gd name="connsiteX15" fmla="*/ 1321594 w 1469231"/>
                <a:gd name="connsiteY15" fmla="*/ 150019 h 807244"/>
                <a:gd name="connsiteX16" fmla="*/ 1240631 w 1469231"/>
                <a:gd name="connsiteY16" fmla="*/ 104775 h 807244"/>
                <a:gd name="connsiteX17" fmla="*/ 1126331 w 1469231"/>
                <a:gd name="connsiteY17" fmla="*/ 47625 h 807244"/>
                <a:gd name="connsiteX18" fmla="*/ 1052512 w 1469231"/>
                <a:gd name="connsiteY18" fmla="*/ 11906 h 807244"/>
                <a:gd name="connsiteX19" fmla="*/ 1012031 w 1469231"/>
                <a:gd name="connsiteY19" fmla="*/ 0 h 807244"/>
                <a:gd name="connsiteX20" fmla="*/ 988219 w 1469231"/>
                <a:gd name="connsiteY20" fmla="*/ 0 h 807244"/>
                <a:gd name="connsiteX21" fmla="*/ 973931 w 1469231"/>
                <a:gd name="connsiteY21" fmla="*/ 4762 h 807244"/>
                <a:gd name="connsiteX22" fmla="*/ 971550 w 1469231"/>
                <a:gd name="connsiteY22" fmla="*/ 16669 h 807244"/>
                <a:gd name="connsiteX23" fmla="*/ 976312 w 1469231"/>
                <a:gd name="connsiteY23" fmla="*/ 33337 h 807244"/>
                <a:gd name="connsiteX24" fmla="*/ 997744 w 1469231"/>
                <a:gd name="connsiteY24" fmla="*/ 57150 h 807244"/>
                <a:gd name="connsiteX25" fmla="*/ 1021556 w 1469231"/>
                <a:gd name="connsiteY25" fmla="*/ 76200 h 807244"/>
                <a:gd name="connsiteX26" fmla="*/ 1033462 w 1469231"/>
                <a:gd name="connsiteY26" fmla="*/ 90487 h 807244"/>
                <a:gd name="connsiteX27" fmla="*/ 1042987 w 1469231"/>
                <a:gd name="connsiteY27" fmla="*/ 109537 h 807244"/>
                <a:gd name="connsiteX28" fmla="*/ 1050131 w 1469231"/>
                <a:gd name="connsiteY28" fmla="*/ 128587 h 807244"/>
                <a:gd name="connsiteX29" fmla="*/ 1047750 w 1469231"/>
                <a:gd name="connsiteY29" fmla="*/ 150019 h 807244"/>
                <a:gd name="connsiteX30" fmla="*/ 1038225 w 1469231"/>
                <a:gd name="connsiteY30" fmla="*/ 169069 h 807244"/>
                <a:gd name="connsiteX31" fmla="*/ 1016794 w 1469231"/>
                <a:gd name="connsiteY31" fmla="*/ 197644 h 807244"/>
                <a:gd name="connsiteX32" fmla="*/ 969169 w 1469231"/>
                <a:gd name="connsiteY32" fmla="*/ 238125 h 807244"/>
                <a:gd name="connsiteX33" fmla="*/ 871537 w 1469231"/>
                <a:gd name="connsiteY33" fmla="*/ 307181 h 807244"/>
                <a:gd name="connsiteX34" fmla="*/ 747712 w 1469231"/>
                <a:gd name="connsiteY34" fmla="*/ 383381 h 807244"/>
                <a:gd name="connsiteX35" fmla="*/ 609600 w 1469231"/>
                <a:gd name="connsiteY35" fmla="*/ 461962 h 807244"/>
                <a:gd name="connsiteX36" fmla="*/ 459581 w 1469231"/>
                <a:gd name="connsiteY36" fmla="*/ 540544 h 807244"/>
                <a:gd name="connsiteX37" fmla="*/ 342900 w 1469231"/>
                <a:gd name="connsiteY37" fmla="*/ 597694 h 807244"/>
                <a:gd name="connsiteX38" fmla="*/ 135731 w 1469231"/>
                <a:gd name="connsiteY38" fmla="*/ 692944 h 807244"/>
                <a:gd name="connsiteX39" fmla="*/ 23812 w 1469231"/>
                <a:gd name="connsiteY39" fmla="*/ 742950 h 807244"/>
                <a:gd name="connsiteX40" fmla="*/ 9525 w 1469231"/>
                <a:gd name="connsiteY40" fmla="*/ 754856 h 807244"/>
                <a:gd name="connsiteX41" fmla="*/ 0 w 1469231"/>
                <a:gd name="connsiteY41" fmla="*/ 773906 h 807244"/>
                <a:gd name="connsiteX42" fmla="*/ 0 w 1469231"/>
                <a:gd name="connsiteY42" fmla="*/ 785812 h 807244"/>
                <a:gd name="connsiteX43" fmla="*/ 9525 w 1469231"/>
                <a:gd name="connsiteY43" fmla="*/ 797719 h 807244"/>
                <a:gd name="connsiteX44" fmla="*/ 33337 w 1469231"/>
                <a:gd name="connsiteY44" fmla="*/ 804862 h 807244"/>
                <a:gd name="connsiteX45" fmla="*/ 61912 w 1469231"/>
                <a:gd name="connsiteY45" fmla="*/ 807244 h 807244"/>
                <a:gd name="connsiteX46" fmla="*/ 123825 w 1469231"/>
                <a:gd name="connsiteY46" fmla="*/ 792956 h 807244"/>
                <a:gd name="connsiteX47" fmla="*/ 319087 w 1469231"/>
                <a:gd name="connsiteY47" fmla="*/ 738187 h 807244"/>
                <a:gd name="connsiteX48" fmla="*/ 533400 w 1469231"/>
                <a:gd name="connsiteY48" fmla="*/ 673894 h 807244"/>
                <a:gd name="connsiteX49" fmla="*/ 642937 w 1469231"/>
                <a:gd name="connsiteY49" fmla="*/ 642937 h 807244"/>
                <a:gd name="connsiteX50" fmla="*/ 776287 w 1469231"/>
                <a:gd name="connsiteY50" fmla="*/ 602456 h 807244"/>
                <a:gd name="connsiteX51" fmla="*/ 914400 w 1469231"/>
                <a:gd name="connsiteY51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9231" h="807244">
                  <a:moveTo>
                    <a:pt x="914400" y="545306"/>
                  </a:moveTo>
                  <a:lnTo>
                    <a:pt x="1026319" y="502444"/>
                  </a:lnTo>
                  <a:lnTo>
                    <a:pt x="1157287" y="454819"/>
                  </a:lnTo>
                  <a:lnTo>
                    <a:pt x="1257300" y="419100"/>
                  </a:lnTo>
                  <a:lnTo>
                    <a:pt x="1316831" y="400050"/>
                  </a:lnTo>
                  <a:lnTo>
                    <a:pt x="1390650" y="383381"/>
                  </a:lnTo>
                  <a:lnTo>
                    <a:pt x="1428750" y="371475"/>
                  </a:lnTo>
                  <a:lnTo>
                    <a:pt x="1447800" y="359569"/>
                  </a:lnTo>
                  <a:lnTo>
                    <a:pt x="1464469" y="345281"/>
                  </a:lnTo>
                  <a:lnTo>
                    <a:pt x="1469231" y="333375"/>
                  </a:lnTo>
                  <a:lnTo>
                    <a:pt x="1469231" y="321469"/>
                  </a:lnTo>
                  <a:lnTo>
                    <a:pt x="1462087" y="295275"/>
                  </a:lnTo>
                  <a:lnTo>
                    <a:pt x="1433512" y="247650"/>
                  </a:lnTo>
                  <a:lnTo>
                    <a:pt x="1395412" y="202406"/>
                  </a:lnTo>
                  <a:lnTo>
                    <a:pt x="1362075" y="176212"/>
                  </a:lnTo>
                  <a:lnTo>
                    <a:pt x="1321594" y="150019"/>
                  </a:lnTo>
                  <a:lnTo>
                    <a:pt x="1240631" y="104775"/>
                  </a:lnTo>
                  <a:lnTo>
                    <a:pt x="1126331" y="47625"/>
                  </a:lnTo>
                  <a:lnTo>
                    <a:pt x="1052512" y="11906"/>
                  </a:lnTo>
                  <a:lnTo>
                    <a:pt x="1012031" y="0"/>
                  </a:lnTo>
                  <a:lnTo>
                    <a:pt x="988219" y="0"/>
                  </a:lnTo>
                  <a:lnTo>
                    <a:pt x="973931" y="4762"/>
                  </a:lnTo>
                  <a:lnTo>
                    <a:pt x="971550" y="16669"/>
                  </a:lnTo>
                  <a:lnTo>
                    <a:pt x="976312" y="33337"/>
                  </a:lnTo>
                  <a:lnTo>
                    <a:pt x="997744" y="57150"/>
                  </a:lnTo>
                  <a:lnTo>
                    <a:pt x="1021556" y="76200"/>
                  </a:lnTo>
                  <a:lnTo>
                    <a:pt x="1033462" y="90487"/>
                  </a:lnTo>
                  <a:lnTo>
                    <a:pt x="1042987" y="109537"/>
                  </a:lnTo>
                  <a:lnTo>
                    <a:pt x="1050131" y="128587"/>
                  </a:lnTo>
                  <a:lnTo>
                    <a:pt x="1047750" y="150019"/>
                  </a:lnTo>
                  <a:lnTo>
                    <a:pt x="1038225" y="169069"/>
                  </a:lnTo>
                  <a:lnTo>
                    <a:pt x="1016794" y="197644"/>
                  </a:lnTo>
                  <a:lnTo>
                    <a:pt x="969169" y="238125"/>
                  </a:lnTo>
                  <a:lnTo>
                    <a:pt x="871537" y="307181"/>
                  </a:lnTo>
                  <a:lnTo>
                    <a:pt x="747712" y="383381"/>
                  </a:lnTo>
                  <a:lnTo>
                    <a:pt x="609600" y="461962"/>
                  </a:lnTo>
                  <a:lnTo>
                    <a:pt x="459581" y="540544"/>
                  </a:lnTo>
                  <a:lnTo>
                    <a:pt x="342900" y="597694"/>
                  </a:lnTo>
                  <a:lnTo>
                    <a:pt x="135731" y="692944"/>
                  </a:lnTo>
                  <a:lnTo>
                    <a:pt x="23812" y="742950"/>
                  </a:lnTo>
                  <a:lnTo>
                    <a:pt x="9525" y="754856"/>
                  </a:lnTo>
                  <a:lnTo>
                    <a:pt x="0" y="773906"/>
                  </a:lnTo>
                  <a:lnTo>
                    <a:pt x="0" y="785812"/>
                  </a:lnTo>
                  <a:lnTo>
                    <a:pt x="9525" y="797719"/>
                  </a:lnTo>
                  <a:lnTo>
                    <a:pt x="33337" y="804862"/>
                  </a:lnTo>
                  <a:lnTo>
                    <a:pt x="61912" y="807244"/>
                  </a:lnTo>
                  <a:lnTo>
                    <a:pt x="123825" y="792956"/>
                  </a:lnTo>
                  <a:lnTo>
                    <a:pt x="319087" y="738187"/>
                  </a:lnTo>
                  <a:lnTo>
                    <a:pt x="533400" y="673894"/>
                  </a:lnTo>
                  <a:lnTo>
                    <a:pt x="642937" y="642937"/>
                  </a:lnTo>
                  <a:lnTo>
                    <a:pt x="776287" y="602456"/>
                  </a:lnTo>
                  <a:lnTo>
                    <a:pt x="914400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2">
              <a:extLst>
                <a:ext uri="{FF2B5EF4-FFF2-40B4-BE49-F238E27FC236}">
                  <a16:creationId xmlns:a16="http://schemas.microsoft.com/office/drawing/2014/main" id="{23B7512C-9610-463D-9E7C-02431AB27E0C}"/>
                </a:ext>
              </a:extLst>
            </p:cNvPr>
            <p:cNvSpPr/>
            <p:nvPr/>
          </p:nvSpPr>
          <p:spPr>
            <a:xfrm>
              <a:off x="3570291" y="2784475"/>
              <a:ext cx="2097087" cy="590550"/>
            </a:xfrm>
            <a:custGeom>
              <a:avLst/>
              <a:gdLst>
                <a:gd name="connsiteX0" fmla="*/ 933450 w 2097881"/>
                <a:gd name="connsiteY0" fmla="*/ 216694 h 590550"/>
                <a:gd name="connsiteX1" fmla="*/ 1095375 w 2097881"/>
                <a:gd name="connsiteY1" fmla="*/ 169069 h 590550"/>
                <a:gd name="connsiteX2" fmla="*/ 1245394 w 2097881"/>
                <a:gd name="connsiteY2" fmla="*/ 128587 h 590550"/>
                <a:gd name="connsiteX3" fmla="*/ 1471612 w 2097881"/>
                <a:gd name="connsiteY3" fmla="*/ 83344 h 590550"/>
                <a:gd name="connsiteX4" fmla="*/ 1578769 w 2097881"/>
                <a:gd name="connsiteY4" fmla="*/ 54769 h 590550"/>
                <a:gd name="connsiteX5" fmla="*/ 1685925 w 2097881"/>
                <a:gd name="connsiteY5" fmla="*/ 21431 h 590550"/>
                <a:gd name="connsiteX6" fmla="*/ 1752600 w 2097881"/>
                <a:gd name="connsiteY6" fmla="*/ 0 h 590550"/>
                <a:gd name="connsiteX7" fmla="*/ 1795462 w 2097881"/>
                <a:gd name="connsiteY7" fmla="*/ 2381 h 590550"/>
                <a:gd name="connsiteX8" fmla="*/ 1857375 w 2097881"/>
                <a:gd name="connsiteY8" fmla="*/ 7144 h 590550"/>
                <a:gd name="connsiteX9" fmla="*/ 1912144 w 2097881"/>
                <a:gd name="connsiteY9" fmla="*/ 16669 h 590550"/>
                <a:gd name="connsiteX10" fmla="*/ 1959769 w 2097881"/>
                <a:gd name="connsiteY10" fmla="*/ 30956 h 590550"/>
                <a:gd name="connsiteX11" fmla="*/ 1997869 w 2097881"/>
                <a:gd name="connsiteY11" fmla="*/ 45244 h 590550"/>
                <a:gd name="connsiteX12" fmla="*/ 2040731 w 2097881"/>
                <a:gd name="connsiteY12" fmla="*/ 69056 h 590550"/>
                <a:gd name="connsiteX13" fmla="*/ 2074069 w 2097881"/>
                <a:gd name="connsiteY13" fmla="*/ 92869 h 590550"/>
                <a:gd name="connsiteX14" fmla="*/ 2088356 w 2097881"/>
                <a:gd name="connsiteY14" fmla="*/ 102394 h 590550"/>
                <a:gd name="connsiteX15" fmla="*/ 2095500 w 2097881"/>
                <a:gd name="connsiteY15" fmla="*/ 123825 h 590550"/>
                <a:gd name="connsiteX16" fmla="*/ 2097881 w 2097881"/>
                <a:gd name="connsiteY16" fmla="*/ 154781 h 590550"/>
                <a:gd name="connsiteX17" fmla="*/ 2085975 w 2097881"/>
                <a:gd name="connsiteY17" fmla="*/ 188119 h 590550"/>
                <a:gd name="connsiteX18" fmla="*/ 2059781 w 2097881"/>
                <a:gd name="connsiteY18" fmla="*/ 221456 h 590550"/>
                <a:gd name="connsiteX19" fmla="*/ 2012156 w 2097881"/>
                <a:gd name="connsiteY19" fmla="*/ 223837 h 590550"/>
                <a:gd name="connsiteX20" fmla="*/ 1869281 w 2097881"/>
                <a:gd name="connsiteY20" fmla="*/ 228600 h 590550"/>
                <a:gd name="connsiteX21" fmla="*/ 1757362 w 2097881"/>
                <a:gd name="connsiteY21" fmla="*/ 238125 h 590550"/>
                <a:gd name="connsiteX22" fmla="*/ 1597819 w 2097881"/>
                <a:gd name="connsiteY22" fmla="*/ 257175 h 590550"/>
                <a:gd name="connsiteX23" fmla="*/ 1485900 w 2097881"/>
                <a:gd name="connsiteY23" fmla="*/ 276225 h 590550"/>
                <a:gd name="connsiteX24" fmla="*/ 1400175 w 2097881"/>
                <a:gd name="connsiteY24" fmla="*/ 295275 h 590550"/>
                <a:gd name="connsiteX25" fmla="*/ 1126331 w 2097881"/>
                <a:gd name="connsiteY25" fmla="*/ 357187 h 590550"/>
                <a:gd name="connsiteX26" fmla="*/ 1012031 w 2097881"/>
                <a:gd name="connsiteY26" fmla="*/ 378619 h 590550"/>
                <a:gd name="connsiteX27" fmla="*/ 890587 w 2097881"/>
                <a:gd name="connsiteY27" fmla="*/ 409575 h 590550"/>
                <a:gd name="connsiteX28" fmla="*/ 785812 w 2097881"/>
                <a:gd name="connsiteY28" fmla="*/ 440531 h 590550"/>
                <a:gd name="connsiteX29" fmla="*/ 671512 w 2097881"/>
                <a:gd name="connsiteY29" fmla="*/ 483394 h 590550"/>
                <a:gd name="connsiteX30" fmla="*/ 583406 w 2097881"/>
                <a:gd name="connsiteY30" fmla="*/ 516731 h 590550"/>
                <a:gd name="connsiteX31" fmla="*/ 545306 w 2097881"/>
                <a:gd name="connsiteY31" fmla="*/ 526256 h 590550"/>
                <a:gd name="connsiteX32" fmla="*/ 483394 w 2097881"/>
                <a:gd name="connsiteY32" fmla="*/ 552450 h 590550"/>
                <a:gd name="connsiteX33" fmla="*/ 435769 w 2097881"/>
                <a:gd name="connsiteY33" fmla="*/ 581025 h 590550"/>
                <a:gd name="connsiteX34" fmla="*/ 414337 w 2097881"/>
                <a:gd name="connsiteY34" fmla="*/ 590550 h 590550"/>
                <a:gd name="connsiteX35" fmla="*/ 390525 w 2097881"/>
                <a:gd name="connsiteY35" fmla="*/ 590550 h 590550"/>
                <a:gd name="connsiteX36" fmla="*/ 352425 w 2097881"/>
                <a:gd name="connsiteY36" fmla="*/ 585787 h 590550"/>
                <a:gd name="connsiteX37" fmla="*/ 302419 w 2097881"/>
                <a:gd name="connsiteY37" fmla="*/ 566737 h 590550"/>
                <a:gd name="connsiteX38" fmla="*/ 233362 w 2097881"/>
                <a:gd name="connsiteY38" fmla="*/ 531019 h 590550"/>
                <a:gd name="connsiteX39" fmla="*/ 178594 w 2097881"/>
                <a:gd name="connsiteY39" fmla="*/ 497681 h 590550"/>
                <a:gd name="connsiteX40" fmla="*/ 142875 w 2097881"/>
                <a:gd name="connsiteY40" fmla="*/ 478631 h 590550"/>
                <a:gd name="connsiteX41" fmla="*/ 102394 w 2097881"/>
                <a:gd name="connsiteY41" fmla="*/ 447675 h 590550"/>
                <a:gd name="connsiteX42" fmla="*/ 52387 w 2097881"/>
                <a:gd name="connsiteY42" fmla="*/ 392906 h 590550"/>
                <a:gd name="connsiteX43" fmla="*/ 21431 w 2097881"/>
                <a:gd name="connsiteY43" fmla="*/ 350044 h 590550"/>
                <a:gd name="connsiteX44" fmla="*/ 4762 w 2097881"/>
                <a:gd name="connsiteY44" fmla="*/ 316706 h 590550"/>
                <a:gd name="connsiteX45" fmla="*/ 0 w 2097881"/>
                <a:gd name="connsiteY45" fmla="*/ 295275 h 590550"/>
                <a:gd name="connsiteX46" fmla="*/ 4762 w 2097881"/>
                <a:gd name="connsiteY46" fmla="*/ 278606 h 590550"/>
                <a:gd name="connsiteX47" fmla="*/ 16669 w 2097881"/>
                <a:gd name="connsiteY47" fmla="*/ 273844 h 590550"/>
                <a:gd name="connsiteX48" fmla="*/ 38100 w 2097881"/>
                <a:gd name="connsiteY48" fmla="*/ 278606 h 590550"/>
                <a:gd name="connsiteX49" fmla="*/ 90487 w 2097881"/>
                <a:gd name="connsiteY49" fmla="*/ 304800 h 590550"/>
                <a:gd name="connsiteX50" fmla="*/ 180975 w 2097881"/>
                <a:gd name="connsiteY50" fmla="*/ 345281 h 590550"/>
                <a:gd name="connsiteX51" fmla="*/ 247650 w 2097881"/>
                <a:gd name="connsiteY51" fmla="*/ 371475 h 590550"/>
                <a:gd name="connsiteX52" fmla="*/ 300037 w 2097881"/>
                <a:gd name="connsiteY52" fmla="*/ 383381 h 590550"/>
                <a:gd name="connsiteX53" fmla="*/ 328612 w 2097881"/>
                <a:gd name="connsiteY53" fmla="*/ 385762 h 590550"/>
                <a:gd name="connsiteX54" fmla="*/ 392906 w 2097881"/>
                <a:gd name="connsiteY54" fmla="*/ 369094 h 590550"/>
                <a:gd name="connsiteX55" fmla="*/ 564356 w 2097881"/>
                <a:gd name="connsiteY55" fmla="*/ 319087 h 590550"/>
                <a:gd name="connsiteX56" fmla="*/ 933450 w 2097881"/>
                <a:gd name="connsiteY56" fmla="*/ 21669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97881" h="590550">
                  <a:moveTo>
                    <a:pt x="933450" y="216694"/>
                  </a:moveTo>
                  <a:lnTo>
                    <a:pt x="1095375" y="169069"/>
                  </a:lnTo>
                  <a:lnTo>
                    <a:pt x="1245394" y="128587"/>
                  </a:lnTo>
                  <a:lnTo>
                    <a:pt x="1471612" y="83344"/>
                  </a:lnTo>
                  <a:lnTo>
                    <a:pt x="1578769" y="54769"/>
                  </a:lnTo>
                  <a:lnTo>
                    <a:pt x="1685925" y="21431"/>
                  </a:lnTo>
                  <a:lnTo>
                    <a:pt x="1752600" y="0"/>
                  </a:lnTo>
                  <a:lnTo>
                    <a:pt x="1795462" y="2381"/>
                  </a:lnTo>
                  <a:lnTo>
                    <a:pt x="1857375" y="7144"/>
                  </a:lnTo>
                  <a:lnTo>
                    <a:pt x="1912144" y="16669"/>
                  </a:lnTo>
                  <a:lnTo>
                    <a:pt x="1959769" y="30956"/>
                  </a:lnTo>
                  <a:lnTo>
                    <a:pt x="1997869" y="45244"/>
                  </a:lnTo>
                  <a:lnTo>
                    <a:pt x="2040731" y="69056"/>
                  </a:lnTo>
                  <a:lnTo>
                    <a:pt x="2074069" y="92869"/>
                  </a:lnTo>
                  <a:lnTo>
                    <a:pt x="2088356" y="102394"/>
                  </a:lnTo>
                  <a:lnTo>
                    <a:pt x="2095500" y="123825"/>
                  </a:lnTo>
                  <a:lnTo>
                    <a:pt x="2097881" y="154781"/>
                  </a:lnTo>
                  <a:lnTo>
                    <a:pt x="2085975" y="188119"/>
                  </a:lnTo>
                  <a:lnTo>
                    <a:pt x="2059781" y="221456"/>
                  </a:lnTo>
                  <a:lnTo>
                    <a:pt x="2012156" y="223837"/>
                  </a:lnTo>
                  <a:lnTo>
                    <a:pt x="1869281" y="228600"/>
                  </a:lnTo>
                  <a:lnTo>
                    <a:pt x="1757362" y="238125"/>
                  </a:lnTo>
                  <a:lnTo>
                    <a:pt x="1597819" y="257175"/>
                  </a:lnTo>
                  <a:lnTo>
                    <a:pt x="1485900" y="276225"/>
                  </a:lnTo>
                  <a:lnTo>
                    <a:pt x="1400175" y="295275"/>
                  </a:lnTo>
                  <a:lnTo>
                    <a:pt x="1126331" y="357187"/>
                  </a:lnTo>
                  <a:lnTo>
                    <a:pt x="1012031" y="378619"/>
                  </a:lnTo>
                  <a:lnTo>
                    <a:pt x="890587" y="409575"/>
                  </a:lnTo>
                  <a:lnTo>
                    <a:pt x="785812" y="440531"/>
                  </a:lnTo>
                  <a:lnTo>
                    <a:pt x="671512" y="483394"/>
                  </a:lnTo>
                  <a:lnTo>
                    <a:pt x="583406" y="516731"/>
                  </a:lnTo>
                  <a:lnTo>
                    <a:pt x="545306" y="526256"/>
                  </a:lnTo>
                  <a:lnTo>
                    <a:pt x="483394" y="552450"/>
                  </a:lnTo>
                  <a:lnTo>
                    <a:pt x="435769" y="581025"/>
                  </a:lnTo>
                  <a:lnTo>
                    <a:pt x="414337" y="590550"/>
                  </a:lnTo>
                  <a:lnTo>
                    <a:pt x="390525" y="590550"/>
                  </a:lnTo>
                  <a:lnTo>
                    <a:pt x="352425" y="585787"/>
                  </a:lnTo>
                  <a:lnTo>
                    <a:pt x="302419" y="566737"/>
                  </a:lnTo>
                  <a:lnTo>
                    <a:pt x="233362" y="531019"/>
                  </a:lnTo>
                  <a:lnTo>
                    <a:pt x="178594" y="497681"/>
                  </a:lnTo>
                  <a:lnTo>
                    <a:pt x="142875" y="478631"/>
                  </a:lnTo>
                  <a:lnTo>
                    <a:pt x="102394" y="447675"/>
                  </a:lnTo>
                  <a:lnTo>
                    <a:pt x="52387" y="392906"/>
                  </a:lnTo>
                  <a:lnTo>
                    <a:pt x="21431" y="350044"/>
                  </a:lnTo>
                  <a:lnTo>
                    <a:pt x="4762" y="316706"/>
                  </a:lnTo>
                  <a:lnTo>
                    <a:pt x="0" y="295275"/>
                  </a:lnTo>
                  <a:lnTo>
                    <a:pt x="4762" y="278606"/>
                  </a:lnTo>
                  <a:lnTo>
                    <a:pt x="16669" y="273844"/>
                  </a:lnTo>
                  <a:lnTo>
                    <a:pt x="38100" y="278606"/>
                  </a:lnTo>
                  <a:lnTo>
                    <a:pt x="90487" y="304800"/>
                  </a:lnTo>
                  <a:lnTo>
                    <a:pt x="180975" y="345281"/>
                  </a:lnTo>
                  <a:lnTo>
                    <a:pt x="247650" y="371475"/>
                  </a:lnTo>
                  <a:lnTo>
                    <a:pt x="300037" y="383381"/>
                  </a:lnTo>
                  <a:lnTo>
                    <a:pt x="328612" y="385762"/>
                  </a:lnTo>
                  <a:lnTo>
                    <a:pt x="392906" y="369094"/>
                  </a:lnTo>
                  <a:lnTo>
                    <a:pt x="564356" y="319087"/>
                  </a:lnTo>
                  <a:lnTo>
                    <a:pt x="93345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3">
              <a:extLst>
                <a:ext uri="{FF2B5EF4-FFF2-40B4-BE49-F238E27FC236}">
                  <a16:creationId xmlns:a16="http://schemas.microsoft.com/office/drawing/2014/main" id="{F9398B7A-1288-4F56-A62A-1DEBDFB53A94}"/>
                </a:ext>
              </a:extLst>
            </p:cNvPr>
            <p:cNvSpPr/>
            <p:nvPr/>
          </p:nvSpPr>
          <p:spPr>
            <a:xfrm>
              <a:off x="5681666" y="1885951"/>
              <a:ext cx="560387" cy="1370013"/>
            </a:xfrm>
            <a:custGeom>
              <a:avLst/>
              <a:gdLst>
                <a:gd name="connsiteX0" fmla="*/ 407193 w 559593"/>
                <a:gd name="connsiteY0" fmla="*/ 433388 h 1369219"/>
                <a:gd name="connsiteX1" fmla="*/ 381000 w 559593"/>
                <a:gd name="connsiteY1" fmla="*/ 250031 h 1369219"/>
                <a:gd name="connsiteX2" fmla="*/ 381000 w 559593"/>
                <a:gd name="connsiteY2" fmla="*/ 138113 h 1369219"/>
                <a:gd name="connsiteX3" fmla="*/ 352425 w 559593"/>
                <a:gd name="connsiteY3" fmla="*/ 107156 h 1369219"/>
                <a:gd name="connsiteX4" fmla="*/ 319087 w 559593"/>
                <a:gd name="connsiteY4" fmla="*/ 80963 h 1369219"/>
                <a:gd name="connsiteX5" fmla="*/ 290512 w 559593"/>
                <a:gd name="connsiteY5" fmla="*/ 61913 h 1369219"/>
                <a:gd name="connsiteX6" fmla="*/ 261937 w 559593"/>
                <a:gd name="connsiteY6" fmla="*/ 47625 h 1369219"/>
                <a:gd name="connsiteX7" fmla="*/ 233362 w 559593"/>
                <a:gd name="connsiteY7" fmla="*/ 38100 h 1369219"/>
                <a:gd name="connsiteX8" fmla="*/ 197643 w 559593"/>
                <a:gd name="connsiteY8" fmla="*/ 26194 h 1369219"/>
                <a:gd name="connsiteX9" fmla="*/ 140493 w 559593"/>
                <a:gd name="connsiteY9" fmla="*/ 11906 h 1369219"/>
                <a:gd name="connsiteX10" fmla="*/ 71437 w 559593"/>
                <a:gd name="connsiteY10" fmla="*/ 2381 h 1369219"/>
                <a:gd name="connsiteX11" fmla="*/ 33337 w 559593"/>
                <a:gd name="connsiteY11" fmla="*/ 0 h 1369219"/>
                <a:gd name="connsiteX12" fmla="*/ 14287 w 559593"/>
                <a:gd name="connsiteY12" fmla="*/ 0 h 1369219"/>
                <a:gd name="connsiteX13" fmla="*/ 2381 w 559593"/>
                <a:gd name="connsiteY13" fmla="*/ 4763 h 1369219"/>
                <a:gd name="connsiteX14" fmla="*/ 0 w 559593"/>
                <a:gd name="connsiteY14" fmla="*/ 11906 h 1369219"/>
                <a:gd name="connsiteX15" fmla="*/ 2381 w 559593"/>
                <a:gd name="connsiteY15" fmla="*/ 30956 h 1369219"/>
                <a:gd name="connsiteX16" fmla="*/ 16668 w 559593"/>
                <a:gd name="connsiteY16" fmla="*/ 57150 h 1369219"/>
                <a:gd name="connsiteX17" fmla="*/ 52387 w 559593"/>
                <a:gd name="connsiteY17" fmla="*/ 100013 h 1369219"/>
                <a:gd name="connsiteX18" fmla="*/ 88106 w 559593"/>
                <a:gd name="connsiteY18" fmla="*/ 147638 h 1369219"/>
                <a:gd name="connsiteX19" fmla="*/ 126206 w 559593"/>
                <a:gd name="connsiteY19" fmla="*/ 211931 h 1369219"/>
                <a:gd name="connsiteX20" fmla="*/ 164306 w 559593"/>
                <a:gd name="connsiteY20" fmla="*/ 290513 h 1369219"/>
                <a:gd name="connsiteX21" fmla="*/ 180975 w 559593"/>
                <a:gd name="connsiteY21" fmla="*/ 340519 h 1369219"/>
                <a:gd name="connsiteX22" fmla="*/ 195262 w 559593"/>
                <a:gd name="connsiteY22" fmla="*/ 469106 h 1369219"/>
                <a:gd name="connsiteX23" fmla="*/ 221456 w 559593"/>
                <a:gd name="connsiteY23" fmla="*/ 685800 h 1369219"/>
                <a:gd name="connsiteX24" fmla="*/ 250031 w 559593"/>
                <a:gd name="connsiteY24" fmla="*/ 933450 h 1369219"/>
                <a:gd name="connsiteX25" fmla="*/ 264318 w 559593"/>
                <a:gd name="connsiteY25" fmla="*/ 1066800 h 1369219"/>
                <a:gd name="connsiteX26" fmla="*/ 273843 w 559593"/>
                <a:gd name="connsiteY26" fmla="*/ 1135856 h 1369219"/>
                <a:gd name="connsiteX27" fmla="*/ 280987 w 559593"/>
                <a:gd name="connsiteY27" fmla="*/ 1171575 h 1369219"/>
                <a:gd name="connsiteX28" fmla="*/ 292893 w 559593"/>
                <a:gd name="connsiteY28" fmla="*/ 1207294 h 1369219"/>
                <a:gd name="connsiteX29" fmla="*/ 311943 w 559593"/>
                <a:gd name="connsiteY29" fmla="*/ 1250156 h 1369219"/>
                <a:gd name="connsiteX30" fmla="*/ 335756 w 559593"/>
                <a:gd name="connsiteY30" fmla="*/ 1285875 h 1369219"/>
                <a:gd name="connsiteX31" fmla="*/ 359568 w 559593"/>
                <a:gd name="connsiteY31" fmla="*/ 1316831 h 1369219"/>
                <a:gd name="connsiteX32" fmla="*/ 385762 w 559593"/>
                <a:gd name="connsiteY32" fmla="*/ 1340644 h 1369219"/>
                <a:gd name="connsiteX33" fmla="*/ 407193 w 559593"/>
                <a:gd name="connsiteY33" fmla="*/ 1357313 h 1369219"/>
                <a:gd name="connsiteX34" fmla="*/ 423862 w 559593"/>
                <a:gd name="connsiteY34" fmla="*/ 1364456 h 1369219"/>
                <a:gd name="connsiteX35" fmla="*/ 438150 w 559593"/>
                <a:gd name="connsiteY35" fmla="*/ 1369219 h 1369219"/>
                <a:gd name="connsiteX36" fmla="*/ 471487 w 559593"/>
                <a:gd name="connsiteY36" fmla="*/ 1366838 h 1369219"/>
                <a:gd name="connsiteX37" fmla="*/ 500062 w 559593"/>
                <a:gd name="connsiteY37" fmla="*/ 1362075 h 1369219"/>
                <a:gd name="connsiteX38" fmla="*/ 521493 w 559593"/>
                <a:gd name="connsiteY38" fmla="*/ 1350169 h 1369219"/>
                <a:gd name="connsiteX39" fmla="*/ 535781 w 559593"/>
                <a:gd name="connsiteY39" fmla="*/ 1333500 h 1369219"/>
                <a:gd name="connsiteX40" fmla="*/ 550068 w 559593"/>
                <a:gd name="connsiteY40" fmla="*/ 1309688 h 1369219"/>
                <a:gd name="connsiteX41" fmla="*/ 557212 w 559593"/>
                <a:gd name="connsiteY41" fmla="*/ 1283494 h 1369219"/>
                <a:gd name="connsiteX42" fmla="*/ 559593 w 559593"/>
                <a:gd name="connsiteY42" fmla="*/ 1233488 h 1369219"/>
                <a:gd name="connsiteX43" fmla="*/ 557212 w 559593"/>
                <a:gd name="connsiteY43" fmla="*/ 1164431 h 1369219"/>
                <a:gd name="connsiteX44" fmla="*/ 495300 w 559593"/>
                <a:gd name="connsiteY44" fmla="*/ 1000125 h 1369219"/>
                <a:gd name="connsiteX45" fmla="*/ 464343 w 559593"/>
                <a:gd name="connsiteY45" fmla="*/ 797719 h 1369219"/>
                <a:gd name="connsiteX46" fmla="*/ 407193 w 559593"/>
                <a:gd name="connsiteY46" fmla="*/ 433388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9593" h="1369219">
                  <a:moveTo>
                    <a:pt x="407193" y="433388"/>
                  </a:moveTo>
                  <a:lnTo>
                    <a:pt x="381000" y="250031"/>
                  </a:lnTo>
                  <a:lnTo>
                    <a:pt x="381000" y="138113"/>
                  </a:lnTo>
                  <a:lnTo>
                    <a:pt x="352425" y="107156"/>
                  </a:lnTo>
                  <a:lnTo>
                    <a:pt x="319087" y="80963"/>
                  </a:lnTo>
                  <a:lnTo>
                    <a:pt x="290512" y="61913"/>
                  </a:lnTo>
                  <a:lnTo>
                    <a:pt x="261937" y="47625"/>
                  </a:lnTo>
                  <a:lnTo>
                    <a:pt x="233362" y="38100"/>
                  </a:lnTo>
                  <a:lnTo>
                    <a:pt x="197643" y="26194"/>
                  </a:lnTo>
                  <a:lnTo>
                    <a:pt x="140493" y="11906"/>
                  </a:lnTo>
                  <a:lnTo>
                    <a:pt x="71437" y="2381"/>
                  </a:lnTo>
                  <a:lnTo>
                    <a:pt x="33337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16668" y="57150"/>
                  </a:lnTo>
                  <a:lnTo>
                    <a:pt x="52387" y="100013"/>
                  </a:lnTo>
                  <a:lnTo>
                    <a:pt x="88106" y="147638"/>
                  </a:lnTo>
                  <a:lnTo>
                    <a:pt x="126206" y="211931"/>
                  </a:lnTo>
                  <a:lnTo>
                    <a:pt x="164306" y="290513"/>
                  </a:lnTo>
                  <a:lnTo>
                    <a:pt x="180975" y="340519"/>
                  </a:lnTo>
                  <a:lnTo>
                    <a:pt x="195262" y="469106"/>
                  </a:lnTo>
                  <a:lnTo>
                    <a:pt x="221456" y="685800"/>
                  </a:lnTo>
                  <a:lnTo>
                    <a:pt x="250031" y="933450"/>
                  </a:lnTo>
                  <a:lnTo>
                    <a:pt x="264318" y="1066800"/>
                  </a:lnTo>
                  <a:lnTo>
                    <a:pt x="273843" y="1135856"/>
                  </a:lnTo>
                  <a:lnTo>
                    <a:pt x="280987" y="1171575"/>
                  </a:lnTo>
                  <a:lnTo>
                    <a:pt x="292893" y="1207294"/>
                  </a:lnTo>
                  <a:lnTo>
                    <a:pt x="311943" y="1250156"/>
                  </a:lnTo>
                  <a:lnTo>
                    <a:pt x="335756" y="1285875"/>
                  </a:lnTo>
                  <a:lnTo>
                    <a:pt x="359568" y="1316831"/>
                  </a:lnTo>
                  <a:lnTo>
                    <a:pt x="385762" y="1340644"/>
                  </a:lnTo>
                  <a:lnTo>
                    <a:pt x="407193" y="1357313"/>
                  </a:lnTo>
                  <a:lnTo>
                    <a:pt x="423862" y="1364456"/>
                  </a:lnTo>
                  <a:lnTo>
                    <a:pt x="438150" y="1369219"/>
                  </a:lnTo>
                  <a:lnTo>
                    <a:pt x="471487" y="1366838"/>
                  </a:lnTo>
                  <a:lnTo>
                    <a:pt x="500062" y="1362075"/>
                  </a:lnTo>
                  <a:lnTo>
                    <a:pt x="521493" y="1350169"/>
                  </a:lnTo>
                  <a:lnTo>
                    <a:pt x="535781" y="1333500"/>
                  </a:lnTo>
                  <a:lnTo>
                    <a:pt x="550068" y="1309688"/>
                  </a:lnTo>
                  <a:lnTo>
                    <a:pt x="557212" y="1283494"/>
                  </a:lnTo>
                  <a:lnTo>
                    <a:pt x="559593" y="1233488"/>
                  </a:lnTo>
                  <a:cubicBezTo>
                    <a:pt x="558799" y="1210469"/>
                    <a:pt x="558006" y="1187450"/>
                    <a:pt x="557212" y="1164431"/>
                  </a:cubicBezTo>
                  <a:lnTo>
                    <a:pt x="495300" y="1000125"/>
                  </a:lnTo>
                  <a:lnTo>
                    <a:pt x="464343" y="797719"/>
                  </a:lnTo>
                  <a:lnTo>
                    <a:pt x="407193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6">
              <a:extLst>
                <a:ext uri="{FF2B5EF4-FFF2-40B4-BE49-F238E27FC236}">
                  <a16:creationId xmlns:a16="http://schemas.microsoft.com/office/drawing/2014/main" id="{8DE7AF74-1785-4B83-801B-3B2E2B28FAA9}"/>
                </a:ext>
              </a:extLst>
            </p:cNvPr>
            <p:cNvSpPr/>
            <p:nvPr/>
          </p:nvSpPr>
          <p:spPr>
            <a:xfrm>
              <a:off x="5791202" y="3495675"/>
              <a:ext cx="2105025" cy="427038"/>
            </a:xfrm>
            <a:custGeom>
              <a:avLst/>
              <a:gdLst>
                <a:gd name="connsiteX0" fmla="*/ 845344 w 2105025"/>
                <a:gd name="connsiteY0" fmla="*/ 202406 h 426244"/>
                <a:gd name="connsiteX1" fmla="*/ 985838 w 2105025"/>
                <a:gd name="connsiteY1" fmla="*/ 180975 h 426244"/>
                <a:gd name="connsiteX2" fmla="*/ 1100138 w 2105025"/>
                <a:gd name="connsiteY2" fmla="*/ 161925 h 426244"/>
                <a:gd name="connsiteX3" fmla="*/ 1243013 w 2105025"/>
                <a:gd name="connsiteY3" fmla="*/ 135731 h 426244"/>
                <a:gd name="connsiteX4" fmla="*/ 1359694 w 2105025"/>
                <a:gd name="connsiteY4" fmla="*/ 114300 h 426244"/>
                <a:gd name="connsiteX5" fmla="*/ 1428750 w 2105025"/>
                <a:gd name="connsiteY5" fmla="*/ 92869 h 426244"/>
                <a:gd name="connsiteX6" fmla="*/ 1545431 w 2105025"/>
                <a:gd name="connsiteY6" fmla="*/ 54769 h 426244"/>
                <a:gd name="connsiteX7" fmla="*/ 1683544 w 2105025"/>
                <a:gd name="connsiteY7" fmla="*/ 14288 h 426244"/>
                <a:gd name="connsiteX8" fmla="*/ 1728788 w 2105025"/>
                <a:gd name="connsiteY8" fmla="*/ 0 h 426244"/>
                <a:gd name="connsiteX9" fmla="*/ 1785938 w 2105025"/>
                <a:gd name="connsiteY9" fmla="*/ 4763 h 426244"/>
                <a:gd name="connsiteX10" fmla="*/ 1852613 w 2105025"/>
                <a:gd name="connsiteY10" fmla="*/ 16669 h 426244"/>
                <a:gd name="connsiteX11" fmla="*/ 1928813 w 2105025"/>
                <a:gd name="connsiteY11" fmla="*/ 42863 h 426244"/>
                <a:gd name="connsiteX12" fmla="*/ 2005013 w 2105025"/>
                <a:gd name="connsiteY12" fmla="*/ 80963 h 426244"/>
                <a:gd name="connsiteX13" fmla="*/ 2062163 w 2105025"/>
                <a:gd name="connsiteY13" fmla="*/ 116681 h 426244"/>
                <a:gd name="connsiteX14" fmla="*/ 2083594 w 2105025"/>
                <a:gd name="connsiteY14" fmla="*/ 130969 h 426244"/>
                <a:gd name="connsiteX15" fmla="*/ 2097881 w 2105025"/>
                <a:gd name="connsiteY15" fmla="*/ 145256 h 426244"/>
                <a:gd name="connsiteX16" fmla="*/ 2105025 w 2105025"/>
                <a:gd name="connsiteY16" fmla="*/ 161925 h 426244"/>
                <a:gd name="connsiteX17" fmla="*/ 2105025 w 2105025"/>
                <a:gd name="connsiteY17" fmla="*/ 178594 h 426244"/>
                <a:gd name="connsiteX18" fmla="*/ 2097881 w 2105025"/>
                <a:gd name="connsiteY18" fmla="*/ 202406 h 426244"/>
                <a:gd name="connsiteX19" fmla="*/ 2083594 w 2105025"/>
                <a:gd name="connsiteY19" fmla="*/ 221456 h 426244"/>
                <a:gd name="connsiteX20" fmla="*/ 2062163 w 2105025"/>
                <a:gd name="connsiteY20" fmla="*/ 238125 h 426244"/>
                <a:gd name="connsiteX21" fmla="*/ 2028825 w 2105025"/>
                <a:gd name="connsiteY21" fmla="*/ 250031 h 426244"/>
                <a:gd name="connsiteX22" fmla="*/ 1993106 w 2105025"/>
                <a:gd name="connsiteY22" fmla="*/ 254794 h 426244"/>
                <a:gd name="connsiteX23" fmla="*/ 1938338 w 2105025"/>
                <a:gd name="connsiteY23" fmla="*/ 254794 h 426244"/>
                <a:gd name="connsiteX24" fmla="*/ 1881188 w 2105025"/>
                <a:gd name="connsiteY24" fmla="*/ 247650 h 426244"/>
                <a:gd name="connsiteX25" fmla="*/ 1750219 w 2105025"/>
                <a:gd name="connsiteY25" fmla="*/ 254794 h 426244"/>
                <a:gd name="connsiteX26" fmla="*/ 1557338 w 2105025"/>
                <a:gd name="connsiteY26" fmla="*/ 266700 h 426244"/>
                <a:gd name="connsiteX27" fmla="*/ 1385888 w 2105025"/>
                <a:gd name="connsiteY27" fmla="*/ 283369 h 426244"/>
                <a:gd name="connsiteX28" fmla="*/ 1266825 w 2105025"/>
                <a:gd name="connsiteY28" fmla="*/ 302419 h 426244"/>
                <a:gd name="connsiteX29" fmla="*/ 1188244 w 2105025"/>
                <a:gd name="connsiteY29" fmla="*/ 319088 h 426244"/>
                <a:gd name="connsiteX30" fmla="*/ 812006 w 2105025"/>
                <a:gd name="connsiteY30" fmla="*/ 381000 h 426244"/>
                <a:gd name="connsiteX31" fmla="*/ 733425 w 2105025"/>
                <a:gd name="connsiteY31" fmla="*/ 390525 h 426244"/>
                <a:gd name="connsiteX32" fmla="*/ 607219 w 2105025"/>
                <a:gd name="connsiteY32" fmla="*/ 407194 h 426244"/>
                <a:gd name="connsiteX33" fmla="*/ 516731 w 2105025"/>
                <a:gd name="connsiteY33" fmla="*/ 416719 h 426244"/>
                <a:gd name="connsiteX34" fmla="*/ 438150 w 2105025"/>
                <a:gd name="connsiteY34" fmla="*/ 423863 h 426244"/>
                <a:gd name="connsiteX35" fmla="*/ 390525 w 2105025"/>
                <a:gd name="connsiteY35" fmla="*/ 426244 h 426244"/>
                <a:gd name="connsiteX36" fmla="*/ 338138 w 2105025"/>
                <a:gd name="connsiteY36" fmla="*/ 419100 h 426244"/>
                <a:gd name="connsiteX37" fmla="*/ 283369 w 2105025"/>
                <a:gd name="connsiteY37" fmla="*/ 409575 h 426244"/>
                <a:gd name="connsiteX38" fmla="*/ 238125 w 2105025"/>
                <a:gd name="connsiteY38" fmla="*/ 395288 h 426244"/>
                <a:gd name="connsiteX39" fmla="*/ 200025 w 2105025"/>
                <a:gd name="connsiteY39" fmla="*/ 376238 h 426244"/>
                <a:gd name="connsiteX40" fmla="*/ 171450 w 2105025"/>
                <a:gd name="connsiteY40" fmla="*/ 357188 h 426244"/>
                <a:gd name="connsiteX41" fmla="*/ 142875 w 2105025"/>
                <a:gd name="connsiteY41" fmla="*/ 335756 h 426244"/>
                <a:gd name="connsiteX42" fmla="*/ 109538 w 2105025"/>
                <a:gd name="connsiteY42" fmla="*/ 304800 h 426244"/>
                <a:gd name="connsiteX43" fmla="*/ 66675 w 2105025"/>
                <a:gd name="connsiteY43" fmla="*/ 259556 h 426244"/>
                <a:gd name="connsiteX44" fmla="*/ 14288 w 2105025"/>
                <a:gd name="connsiteY44" fmla="*/ 190500 h 426244"/>
                <a:gd name="connsiteX45" fmla="*/ 4763 w 2105025"/>
                <a:gd name="connsiteY45" fmla="*/ 171450 h 426244"/>
                <a:gd name="connsiteX46" fmla="*/ 0 w 2105025"/>
                <a:gd name="connsiteY46" fmla="*/ 150019 h 426244"/>
                <a:gd name="connsiteX47" fmla="*/ 4763 w 2105025"/>
                <a:gd name="connsiteY47" fmla="*/ 138113 h 426244"/>
                <a:gd name="connsiteX48" fmla="*/ 14288 w 2105025"/>
                <a:gd name="connsiteY48" fmla="*/ 130969 h 426244"/>
                <a:gd name="connsiteX49" fmla="*/ 28575 w 2105025"/>
                <a:gd name="connsiteY49" fmla="*/ 128588 h 426244"/>
                <a:gd name="connsiteX50" fmla="*/ 45244 w 2105025"/>
                <a:gd name="connsiteY50" fmla="*/ 130969 h 426244"/>
                <a:gd name="connsiteX51" fmla="*/ 66675 w 2105025"/>
                <a:gd name="connsiteY51" fmla="*/ 145256 h 426244"/>
                <a:gd name="connsiteX52" fmla="*/ 95250 w 2105025"/>
                <a:gd name="connsiteY52" fmla="*/ 164306 h 426244"/>
                <a:gd name="connsiteX53" fmla="*/ 154781 w 2105025"/>
                <a:gd name="connsiteY53" fmla="*/ 188119 h 426244"/>
                <a:gd name="connsiteX54" fmla="*/ 209550 w 2105025"/>
                <a:gd name="connsiteY54" fmla="*/ 204788 h 426244"/>
                <a:gd name="connsiteX55" fmla="*/ 261938 w 2105025"/>
                <a:gd name="connsiteY55" fmla="*/ 214313 h 426244"/>
                <a:gd name="connsiteX56" fmla="*/ 333375 w 2105025"/>
                <a:gd name="connsiteY56" fmla="*/ 221456 h 426244"/>
                <a:gd name="connsiteX57" fmla="*/ 421481 w 2105025"/>
                <a:gd name="connsiteY57" fmla="*/ 226219 h 426244"/>
                <a:gd name="connsiteX58" fmla="*/ 538163 w 2105025"/>
                <a:gd name="connsiteY58" fmla="*/ 226219 h 426244"/>
                <a:gd name="connsiteX59" fmla="*/ 654844 w 2105025"/>
                <a:gd name="connsiteY59" fmla="*/ 221456 h 426244"/>
                <a:gd name="connsiteX60" fmla="*/ 771525 w 2105025"/>
                <a:gd name="connsiteY60" fmla="*/ 211931 h 426244"/>
                <a:gd name="connsiteX61" fmla="*/ 845344 w 2105025"/>
                <a:gd name="connsiteY61" fmla="*/ 202406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05025" h="426244">
                  <a:moveTo>
                    <a:pt x="845344" y="202406"/>
                  </a:moveTo>
                  <a:lnTo>
                    <a:pt x="985838" y="180975"/>
                  </a:lnTo>
                  <a:lnTo>
                    <a:pt x="1100138" y="161925"/>
                  </a:lnTo>
                  <a:lnTo>
                    <a:pt x="1243013" y="135731"/>
                  </a:lnTo>
                  <a:lnTo>
                    <a:pt x="1359694" y="114300"/>
                  </a:lnTo>
                  <a:lnTo>
                    <a:pt x="1428750" y="92869"/>
                  </a:lnTo>
                  <a:lnTo>
                    <a:pt x="1545431" y="54769"/>
                  </a:lnTo>
                  <a:lnTo>
                    <a:pt x="1683544" y="14288"/>
                  </a:lnTo>
                  <a:lnTo>
                    <a:pt x="1728788" y="0"/>
                  </a:lnTo>
                  <a:lnTo>
                    <a:pt x="1785938" y="4763"/>
                  </a:lnTo>
                  <a:lnTo>
                    <a:pt x="1852613" y="16669"/>
                  </a:lnTo>
                  <a:lnTo>
                    <a:pt x="1928813" y="42863"/>
                  </a:lnTo>
                  <a:lnTo>
                    <a:pt x="2005013" y="80963"/>
                  </a:lnTo>
                  <a:lnTo>
                    <a:pt x="2062163" y="116681"/>
                  </a:lnTo>
                  <a:lnTo>
                    <a:pt x="2083594" y="130969"/>
                  </a:lnTo>
                  <a:lnTo>
                    <a:pt x="2097881" y="145256"/>
                  </a:lnTo>
                  <a:lnTo>
                    <a:pt x="2105025" y="161925"/>
                  </a:lnTo>
                  <a:lnTo>
                    <a:pt x="2105025" y="178594"/>
                  </a:lnTo>
                  <a:lnTo>
                    <a:pt x="2097881" y="202406"/>
                  </a:lnTo>
                  <a:lnTo>
                    <a:pt x="2083594" y="221456"/>
                  </a:lnTo>
                  <a:lnTo>
                    <a:pt x="2062163" y="238125"/>
                  </a:lnTo>
                  <a:lnTo>
                    <a:pt x="2028825" y="250031"/>
                  </a:lnTo>
                  <a:lnTo>
                    <a:pt x="1993106" y="254794"/>
                  </a:lnTo>
                  <a:lnTo>
                    <a:pt x="1938338" y="254794"/>
                  </a:lnTo>
                  <a:lnTo>
                    <a:pt x="1881188" y="247650"/>
                  </a:lnTo>
                  <a:lnTo>
                    <a:pt x="1750219" y="254794"/>
                  </a:lnTo>
                  <a:lnTo>
                    <a:pt x="1557338" y="266700"/>
                  </a:lnTo>
                  <a:lnTo>
                    <a:pt x="1385888" y="283369"/>
                  </a:lnTo>
                  <a:lnTo>
                    <a:pt x="1266825" y="302419"/>
                  </a:lnTo>
                  <a:lnTo>
                    <a:pt x="1188244" y="319088"/>
                  </a:lnTo>
                  <a:lnTo>
                    <a:pt x="812006" y="381000"/>
                  </a:lnTo>
                  <a:lnTo>
                    <a:pt x="733425" y="390525"/>
                  </a:lnTo>
                  <a:lnTo>
                    <a:pt x="607219" y="407194"/>
                  </a:lnTo>
                  <a:lnTo>
                    <a:pt x="516731" y="416719"/>
                  </a:lnTo>
                  <a:lnTo>
                    <a:pt x="438150" y="423863"/>
                  </a:lnTo>
                  <a:lnTo>
                    <a:pt x="390525" y="426244"/>
                  </a:lnTo>
                  <a:lnTo>
                    <a:pt x="338138" y="419100"/>
                  </a:lnTo>
                  <a:lnTo>
                    <a:pt x="283369" y="409575"/>
                  </a:lnTo>
                  <a:lnTo>
                    <a:pt x="238125" y="395288"/>
                  </a:lnTo>
                  <a:lnTo>
                    <a:pt x="200025" y="376238"/>
                  </a:lnTo>
                  <a:lnTo>
                    <a:pt x="171450" y="357188"/>
                  </a:lnTo>
                  <a:lnTo>
                    <a:pt x="142875" y="335756"/>
                  </a:lnTo>
                  <a:lnTo>
                    <a:pt x="109538" y="304800"/>
                  </a:lnTo>
                  <a:lnTo>
                    <a:pt x="66675" y="259556"/>
                  </a:lnTo>
                  <a:lnTo>
                    <a:pt x="14288" y="190500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4763" y="138113"/>
                  </a:lnTo>
                  <a:lnTo>
                    <a:pt x="14288" y="130969"/>
                  </a:lnTo>
                  <a:lnTo>
                    <a:pt x="28575" y="128588"/>
                  </a:lnTo>
                  <a:lnTo>
                    <a:pt x="45244" y="130969"/>
                  </a:lnTo>
                  <a:lnTo>
                    <a:pt x="66675" y="145256"/>
                  </a:lnTo>
                  <a:lnTo>
                    <a:pt x="95250" y="164306"/>
                  </a:lnTo>
                  <a:lnTo>
                    <a:pt x="154781" y="188119"/>
                  </a:lnTo>
                  <a:lnTo>
                    <a:pt x="209550" y="204788"/>
                  </a:lnTo>
                  <a:lnTo>
                    <a:pt x="261938" y="214313"/>
                  </a:lnTo>
                  <a:lnTo>
                    <a:pt x="333375" y="221456"/>
                  </a:lnTo>
                  <a:lnTo>
                    <a:pt x="421481" y="226219"/>
                  </a:lnTo>
                  <a:lnTo>
                    <a:pt x="538163" y="226219"/>
                  </a:lnTo>
                  <a:lnTo>
                    <a:pt x="654844" y="221456"/>
                  </a:lnTo>
                  <a:lnTo>
                    <a:pt x="771525" y="211931"/>
                  </a:lnTo>
                  <a:lnTo>
                    <a:pt x="845344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0">
              <a:extLst>
                <a:ext uri="{FF2B5EF4-FFF2-40B4-BE49-F238E27FC236}">
                  <a16:creationId xmlns:a16="http://schemas.microsoft.com/office/drawing/2014/main" id="{D413F012-50D1-405B-9A89-FC6E85A21DAE}"/>
                </a:ext>
              </a:extLst>
            </p:cNvPr>
            <p:cNvSpPr/>
            <p:nvPr/>
          </p:nvSpPr>
          <p:spPr>
            <a:xfrm rot="16200000">
              <a:off x="2921003" y="3814763"/>
              <a:ext cx="3803650" cy="473075"/>
            </a:xfrm>
            <a:custGeom>
              <a:avLst/>
              <a:gdLst>
                <a:gd name="connsiteX0" fmla="*/ 1447800 w 3803650"/>
                <a:gd name="connsiteY0" fmla="*/ 149225 h 473075"/>
                <a:gd name="connsiteX1" fmla="*/ 1828800 w 3803650"/>
                <a:gd name="connsiteY1" fmla="*/ 168275 h 473075"/>
                <a:gd name="connsiteX2" fmla="*/ 2193925 w 3803650"/>
                <a:gd name="connsiteY2" fmla="*/ 177800 h 473075"/>
                <a:gd name="connsiteX3" fmla="*/ 2393950 w 3803650"/>
                <a:gd name="connsiteY3" fmla="*/ 184150 h 473075"/>
                <a:gd name="connsiteX4" fmla="*/ 3095625 w 3803650"/>
                <a:gd name="connsiteY4" fmla="*/ 206375 h 473075"/>
                <a:gd name="connsiteX5" fmla="*/ 3378200 w 3803650"/>
                <a:gd name="connsiteY5" fmla="*/ 206375 h 473075"/>
                <a:gd name="connsiteX6" fmla="*/ 3448050 w 3803650"/>
                <a:gd name="connsiteY6" fmla="*/ 203200 h 473075"/>
                <a:gd name="connsiteX7" fmla="*/ 3505200 w 3803650"/>
                <a:gd name="connsiteY7" fmla="*/ 193675 h 473075"/>
                <a:gd name="connsiteX8" fmla="*/ 3559175 w 3803650"/>
                <a:gd name="connsiteY8" fmla="*/ 177800 h 473075"/>
                <a:gd name="connsiteX9" fmla="*/ 3609975 w 3803650"/>
                <a:gd name="connsiteY9" fmla="*/ 158750 h 473075"/>
                <a:gd name="connsiteX10" fmla="*/ 3660775 w 3803650"/>
                <a:gd name="connsiteY10" fmla="*/ 123825 h 473075"/>
                <a:gd name="connsiteX11" fmla="*/ 3689350 w 3803650"/>
                <a:gd name="connsiteY11" fmla="*/ 98425 h 473075"/>
                <a:gd name="connsiteX12" fmla="*/ 3727450 w 3803650"/>
                <a:gd name="connsiteY12" fmla="*/ 53975 h 473075"/>
                <a:gd name="connsiteX13" fmla="*/ 3752850 w 3803650"/>
                <a:gd name="connsiteY13" fmla="*/ 0 h 473075"/>
                <a:gd name="connsiteX14" fmla="*/ 3803650 w 3803650"/>
                <a:gd name="connsiteY14" fmla="*/ 146050 h 473075"/>
                <a:gd name="connsiteX15" fmla="*/ 3730625 w 3803650"/>
                <a:gd name="connsiteY15" fmla="*/ 231775 h 473075"/>
                <a:gd name="connsiteX16" fmla="*/ 3670300 w 3803650"/>
                <a:gd name="connsiteY16" fmla="*/ 298450 h 473075"/>
                <a:gd name="connsiteX17" fmla="*/ 3616325 w 3803650"/>
                <a:gd name="connsiteY17" fmla="*/ 358775 h 473075"/>
                <a:gd name="connsiteX18" fmla="*/ 3581400 w 3803650"/>
                <a:gd name="connsiteY18" fmla="*/ 396875 h 473075"/>
                <a:gd name="connsiteX19" fmla="*/ 3540125 w 3803650"/>
                <a:gd name="connsiteY19" fmla="*/ 431800 h 473075"/>
                <a:gd name="connsiteX20" fmla="*/ 3505200 w 3803650"/>
                <a:gd name="connsiteY20" fmla="*/ 454025 h 473075"/>
                <a:gd name="connsiteX21" fmla="*/ 3470275 w 3803650"/>
                <a:gd name="connsiteY21" fmla="*/ 469900 h 473075"/>
                <a:gd name="connsiteX22" fmla="*/ 3435350 w 3803650"/>
                <a:gd name="connsiteY22" fmla="*/ 473075 h 473075"/>
                <a:gd name="connsiteX23" fmla="*/ 3400425 w 3803650"/>
                <a:gd name="connsiteY23" fmla="*/ 463550 h 473075"/>
                <a:gd name="connsiteX24" fmla="*/ 3343275 w 3803650"/>
                <a:gd name="connsiteY24" fmla="*/ 447675 h 473075"/>
                <a:gd name="connsiteX25" fmla="*/ 3257550 w 3803650"/>
                <a:gd name="connsiteY25" fmla="*/ 434975 h 473075"/>
                <a:gd name="connsiteX26" fmla="*/ 3121025 w 3803650"/>
                <a:gd name="connsiteY26" fmla="*/ 425450 h 473075"/>
                <a:gd name="connsiteX27" fmla="*/ 3044825 w 3803650"/>
                <a:gd name="connsiteY27" fmla="*/ 425450 h 473075"/>
                <a:gd name="connsiteX28" fmla="*/ 2879725 w 3803650"/>
                <a:gd name="connsiteY28" fmla="*/ 406400 h 473075"/>
                <a:gd name="connsiteX29" fmla="*/ 2686050 w 3803650"/>
                <a:gd name="connsiteY29" fmla="*/ 406400 h 473075"/>
                <a:gd name="connsiteX30" fmla="*/ 2520950 w 3803650"/>
                <a:gd name="connsiteY30" fmla="*/ 406400 h 473075"/>
                <a:gd name="connsiteX31" fmla="*/ 2473325 w 3803650"/>
                <a:gd name="connsiteY31" fmla="*/ 387350 h 473075"/>
                <a:gd name="connsiteX32" fmla="*/ 2298700 w 3803650"/>
                <a:gd name="connsiteY32" fmla="*/ 384175 h 473075"/>
                <a:gd name="connsiteX33" fmla="*/ 1847850 w 3803650"/>
                <a:gd name="connsiteY33" fmla="*/ 384175 h 473075"/>
                <a:gd name="connsiteX34" fmla="*/ 1400175 w 3803650"/>
                <a:gd name="connsiteY34" fmla="*/ 381000 h 473075"/>
                <a:gd name="connsiteX35" fmla="*/ 1006475 w 3803650"/>
                <a:gd name="connsiteY35" fmla="*/ 377825 h 473075"/>
                <a:gd name="connsiteX36" fmla="*/ 736600 w 3803650"/>
                <a:gd name="connsiteY36" fmla="*/ 371475 h 473075"/>
                <a:gd name="connsiteX37" fmla="*/ 476250 w 3803650"/>
                <a:gd name="connsiteY37" fmla="*/ 365125 h 473075"/>
                <a:gd name="connsiteX38" fmla="*/ 349250 w 3803650"/>
                <a:gd name="connsiteY38" fmla="*/ 358775 h 473075"/>
                <a:gd name="connsiteX39" fmla="*/ 203200 w 3803650"/>
                <a:gd name="connsiteY39" fmla="*/ 349250 h 473075"/>
                <a:gd name="connsiteX40" fmla="*/ 114300 w 3803650"/>
                <a:gd name="connsiteY40" fmla="*/ 330200 h 473075"/>
                <a:gd name="connsiteX41" fmla="*/ 38100 w 3803650"/>
                <a:gd name="connsiteY41" fmla="*/ 307975 h 473075"/>
                <a:gd name="connsiteX42" fmla="*/ 12700 w 3803650"/>
                <a:gd name="connsiteY42" fmla="*/ 288925 h 473075"/>
                <a:gd name="connsiteX43" fmla="*/ 0 w 3803650"/>
                <a:gd name="connsiteY43" fmla="*/ 263525 h 473075"/>
                <a:gd name="connsiteX44" fmla="*/ 0 w 3803650"/>
                <a:gd name="connsiteY44" fmla="*/ 241300 h 473075"/>
                <a:gd name="connsiteX45" fmla="*/ 3175 w 3803650"/>
                <a:gd name="connsiteY45" fmla="*/ 219075 h 473075"/>
                <a:gd name="connsiteX46" fmla="*/ 12700 w 3803650"/>
                <a:gd name="connsiteY46" fmla="*/ 193675 h 473075"/>
                <a:gd name="connsiteX47" fmla="*/ 28575 w 3803650"/>
                <a:gd name="connsiteY47" fmla="*/ 174625 h 473075"/>
                <a:gd name="connsiteX48" fmla="*/ 79375 w 3803650"/>
                <a:gd name="connsiteY48" fmla="*/ 142875 h 473075"/>
                <a:gd name="connsiteX49" fmla="*/ 146050 w 3803650"/>
                <a:gd name="connsiteY49" fmla="*/ 107950 h 473075"/>
                <a:gd name="connsiteX50" fmla="*/ 203200 w 3803650"/>
                <a:gd name="connsiteY50" fmla="*/ 79375 h 473075"/>
                <a:gd name="connsiteX51" fmla="*/ 250825 w 3803650"/>
                <a:gd name="connsiteY51" fmla="*/ 60325 h 473075"/>
                <a:gd name="connsiteX52" fmla="*/ 330200 w 3803650"/>
                <a:gd name="connsiteY52" fmla="*/ 47625 h 473075"/>
                <a:gd name="connsiteX53" fmla="*/ 355600 w 3803650"/>
                <a:gd name="connsiteY53" fmla="*/ 50800 h 473075"/>
                <a:gd name="connsiteX54" fmla="*/ 441325 w 3803650"/>
                <a:gd name="connsiteY54" fmla="*/ 69850 h 473075"/>
                <a:gd name="connsiteX55" fmla="*/ 590550 w 3803650"/>
                <a:gd name="connsiteY55" fmla="*/ 92075 h 473075"/>
                <a:gd name="connsiteX56" fmla="*/ 825500 w 3803650"/>
                <a:gd name="connsiteY56" fmla="*/ 114300 h 473075"/>
                <a:gd name="connsiteX57" fmla="*/ 1101725 w 3803650"/>
                <a:gd name="connsiteY57" fmla="*/ 136525 h 473075"/>
                <a:gd name="connsiteX58" fmla="*/ 1387475 w 3803650"/>
                <a:gd name="connsiteY58" fmla="*/ 149225 h 473075"/>
                <a:gd name="connsiteX59" fmla="*/ 1447800 w 3803650"/>
                <a:gd name="connsiteY59" fmla="*/ 149225 h 47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03650" h="473075">
                  <a:moveTo>
                    <a:pt x="1447800" y="149225"/>
                  </a:moveTo>
                  <a:lnTo>
                    <a:pt x="1828800" y="168275"/>
                  </a:lnTo>
                  <a:lnTo>
                    <a:pt x="2193925" y="177800"/>
                  </a:lnTo>
                  <a:lnTo>
                    <a:pt x="2393950" y="184150"/>
                  </a:lnTo>
                  <a:lnTo>
                    <a:pt x="3095625" y="206375"/>
                  </a:lnTo>
                  <a:lnTo>
                    <a:pt x="3378200" y="206375"/>
                  </a:lnTo>
                  <a:lnTo>
                    <a:pt x="3448050" y="203200"/>
                  </a:lnTo>
                  <a:lnTo>
                    <a:pt x="3505200" y="193675"/>
                  </a:lnTo>
                  <a:lnTo>
                    <a:pt x="3559175" y="177800"/>
                  </a:lnTo>
                  <a:lnTo>
                    <a:pt x="3609975" y="158750"/>
                  </a:lnTo>
                  <a:lnTo>
                    <a:pt x="3660775" y="123825"/>
                  </a:lnTo>
                  <a:lnTo>
                    <a:pt x="3689350" y="98425"/>
                  </a:lnTo>
                  <a:lnTo>
                    <a:pt x="3727450" y="53975"/>
                  </a:lnTo>
                  <a:lnTo>
                    <a:pt x="3752850" y="0"/>
                  </a:lnTo>
                  <a:lnTo>
                    <a:pt x="3803650" y="146050"/>
                  </a:lnTo>
                  <a:lnTo>
                    <a:pt x="3730625" y="231775"/>
                  </a:lnTo>
                  <a:lnTo>
                    <a:pt x="3670300" y="298450"/>
                  </a:lnTo>
                  <a:lnTo>
                    <a:pt x="3616325" y="358775"/>
                  </a:lnTo>
                  <a:lnTo>
                    <a:pt x="3581400" y="396875"/>
                  </a:lnTo>
                  <a:lnTo>
                    <a:pt x="3540125" y="431800"/>
                  </a:lnTo>
                  <a:lnTo>
                    <a:pt x="3505200" y="454025"/>
                  </a:lnTo>
                  <a:lnTo>
                    <a:pt x="3470275" y="469900"/>
                  </a:lnTo>
                  <a:lnTo>
                    <a:pt x="3435350" y="473075"/>
                  </a:lnTo>
                  <a:lnTo>
                    <a:pt x="3400425" y="463550"/>
                  </a:lnTo>
                  <a:lnTo>
                    <a:pt x="3343275" y="447675"/>
                  </a:lnTo>
                  <a:lnTo>
                    <a:pt x="3257550" y="434975"/>
                  </a:lnTo>
                  <a:lnTo>
                    <a:pt x="3121025" y="425450"/>
                  </a:lnTo>
                  <a:lnTo>
                    <a:pt x="3044825" y="425450"/>
                  </a:lnTo>
                  <a:lnTo>
                    <a:pt x="2879725" y="406400"/>
                  </a:lnTo>
                  <a:lnTo>
                    <a:pt x="2686050" y="406400"/>
                  </a:lnTo>
                  <a:lnTo>
                    <a:pt x="2520950" y="406400"/>
                  </a:lnTo>
                  <a:lnTo>
                    <a:pt x="2473325" y="387350"/>
                  </a:lnTo>
                  <a:lnTo>
                    <a:pt x="2298700" y="384175"/>
                  </a:lnTo>
                  <a:lnTo>
                    <a:pt x="1847850" y="384175"/>
                  </a:lnTo>
                  <a:lnTo>
                    <a:pt x="1400175" y="381000"/>
                  </a:lnTo>
                  <a:lnTo>
                    <a:pt x="1006475" y="377825"/>
                  </a:lnTo>
                  <a:lnTo>
                    <a:pt x="736600" y="371475"/>
                  </a:lnTo>
                  <a:lnTo>
                    <a:pt x="476250" y="365125"/>
                  </a:lnTo>
                  <a:lnTo>
                    <a:pt x="349250" y="358775"/>
                  </a:lnTo>
                  <a:lnTo>
                    <a:pt x="203200" y="349250"/>
                  </a:lnTo>
                  <a:lnTo>
                    <a:pt x="114300" y="330200"/>
                  </a:lnTo>
                  <a:lnTo>
                    <a:pt x="38100" y="307975"/>
                  </a:lnTo>
                  <a:lnTo>
                    <a:pt x="12700" y="288925"/>
                  </a:lnTo>
                  <a:lnTo>
                    <a:pt x="0" y="263525"/>
                  </a:lnTo>
                  <a:lnTo>
                    <a:pt x="0" y="241300"/>
                  </a:lnTo>
                  <a:lnTo>
                    <a:pt x="3175" y="219075"/>
                  </a:lnTo>
                  <a:lnTo>
                    <a:pt x="12700" y="193675"/>
                  </a:lnTo>
                  <a:lnTo>
                    <a:pt x="28575" y="174625"/>
                  </a:lnTo>
                  <a:lnTo>
                    <a:pt x="79375" y="142875"/>
                  </a:lnTo>
                  <a:lnTo>
                    <a:pt x="146050" y="107950"/>
                  </a:lnTo>
                  <a:lnTo>
                    <a:pt x="203200" y="79375"/>
                  </a:lnTo>
                  <a:lnTo>
                    <a:pt x="250825" y="60325"/>
                  </a:lnTo>
                  <a:lnTo>
                    <a:pt x="330200" y="47625"/>
                  </a:lnTo>
                  <a:lnTo>
                    <a:pt x="355600" y="50800"/>
                  </a:lnTo>
                  <a:lnTo>
                    <a:pt x="441325" y="69850"/>
                  </a:lnTo>
                  <a:lnTo>
                    <a:pt x="590550" y="92075"/>
                  </a:lnTo>
                  <a:lnTo>
                    <a:pt x="825500" y="114300"/>
                  </a:lnTo>
                  <a:lnTo>
                    <a:pt x="1101725" y="136525"/>
                  </a:lnTo>
                  <a:lnTo>
                    <a:pt x="1387475" y="149225"/>
                  </a:lnTo>
                  <a:lnTo>
                    <a:pt x="1447800" y="149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1">
              <a:extLst>
                <a:ext uri="{FF2B5EF4-FFF2-40B4-BE49-F238E27FC236}">
                  <a16:creationId xmlns:a16="http://schemas.microsoft.com/office/drawing/2014/main" id="{8B41D991-57CA-499E-BE81-CA233F80BB9B}"/>
                </a:ext>
              </a:extLst>
            </p:cNvPr>
            <p:cNvSpPr/>
            <p:nvPr/>
          </p:nvSpPr>
          <p:spPr>
            <a:xfrm rot="16200000">
              <a:off x="3228977" y="3444875"/>
              <a:ext cx="1955800" cy="1219200"/>
            </a:xfrm>
            <a:custGeom>
              <a:avLst/>
              <a:gdLst>
                <a:gd name="connsiteX0" fmla="*/ 821531 w 1955006"/>
                <a:gd name="connsiteY0" fmla="*/ 559594 h 1219200"/>
                <a:gd name="connsiteX1" fmla="*/ 709612 w 1955006"/>
                <a:gd name="connsiteY1" fmla="*/ 488156 h 1219200"/>
                <a:gd name="connsiteX2" fmla="*/ 621506 w 1955006"/>
                <a:gd name="connsiteY2" fmla="*/ 428625 h 1219200"/>
                <a:gd name="connsiteX3" fmla="*/ 526256 w 1955006"/>
                <a:gd name="connsiteY3" fmla="*/ 361950 h 1219200"/>
                <a:gd name="connsiteX4" fmla="*/ 400050 w 1955006"/>
                <a:gd name="connsiteY4" fmla="*/ 271462 h 1219200"/>
                <a:gd name="connsiteX5" fmla="*/ 300037 w 1955006"/>
                <a:gd name="connsiteY5" fmla="*/ 200025 h 1219200"/>
                <a:gd name="connsiteX6" fmla="*/ 157162 w 1955006"/>
                <a:gd name="connsiteY6" fmla="*/ 90487 h 1219200"/>
                <a:gd name="connsiteX7" fmla="*/ 73819 w 1955006"/>
                <a:gd name="connsiteY7" fmla="*/ 23812 h 1219200"/>
                <a:gd name="connsiteX8" fmla="*/ 52387 w 1955006"/>
                <a:gd name="connsiteY8" fmla="*/ 9525 h 1219200"/>
                <a:gd name="connsiteX9" fmla="*/ 26194 w 1955006"/>
                <a:gd name="connsiteY9" fmla="*/ 0 h 1219200"/>
                <a:gd name="connsiteX10" fmla="*/ 7144 w 1955006"/>
                <a:gd name="connsiteY10" fmla="*/ 0 h 1219200"/>
                <a:gd name="connsiteX11" fmla="*/ 2381 w 1955006"/>
                <a:gd name="connsiteY11" fmla="*/ 9525 h 1219200"/>
                <a:gd name="connsiteX12" fmla="*/ 0 w 1955006"/>
                <a:gd name="connsiteY12" fmla="*/ 26194 h 1219200"/>
                <a:gd name="connsiteX13" fmla="*/ 7144 w 1955006"/>
                <a:gd name="connsiteY13" fmla="*/ 59531 h 1219200"/>
                <a:gd name="connsiteX14" fmla="*/ 14287 w 1955006"/>
                <a:gd name="connsiteY14" fmla="*/ 76200 h 1219200"/>
                <a:gd name="connsiteX15" fmla="*/ 52387 w 1955006"/>
                <a:gd name="connsiteY15" fmla="*/ 116681 h 1219200"/>
                <a:gd name="connsiteX16" fmla="*/ 157162 w 1955006"/>
                <a:gd name="connsiteY16" fmla="*/ 216694 h 1219200"/>
                <a:gd name="connsiteX17" fmla="*/ 319087 w 1955006"/>
                <a:gd name="connsiteY17" fmla="*/ 371475 h 1219200"/>
                <a:gd name="connsiteX18" fmla="*/ 471487 w 1955006"/>
                <a:gd name="connsiteY18" fmla="*/ 511969 h 1219200"/>
                <a:gd name="connsiteX19" fmla="*/ 578644 w 1955006"/>
                <a:gd name="connsiteY19" fmla="*/ 602456 h 1219200"/>
                <a:gd name="connsiteX20" fmla="*/ 711994 w 1955006"/>
                <a:gd name="connsiteY20" fmla="*/ 707231 h 1219200"/>
                <a:gd name="connsiteX21" fmla="*/ 845344 w 1955006"/>
                <a:gd name="connsiteY21" fmla="*/ 802481 h 1219200"/>
                <a:gd name="connsiteX22" fmla="*/ 957262 w 1955006"/>
                <a:gd name="connsiteY22" fmla="*/ 878681 h 1219200"/>
                <a:gd name="connsiteX23" fmla="*/ 1173956 w 1955006"/>
                <a:gd name="connsiteY23" fmla="*/ 1014412 h 1219200"/>
                <a:gd name="connsiteX24" fmla="*/ 1331119 w 1955006"/>
                <a:gd name="connsiteY24" fmla="*/ 1109662 h 1219200"/>
                <a:gd name="connsiteX25" fmla="*/ 1524000 w 1955006"/>
                <a:gd name="connsiteY25" fmla="*/ 1216819 h 1219200"/>
                <a:gd name="connsiteX26" fmla="*/ 1955006 w 1955006"/>
                <a:gd name="connsiteY26" fmla="*/ 1219200 h 1219200"/>
                <a:gd name="connsiteX27" fmla="*/ 1931194 w 1955006"/>
                <a:gd name="connsiteY27" fmla="*/ 1116806 h 1219200"/>
                <a:gd name="connsiteX28" fmla="*/ 1802606 w 1955006"/>
                <a:gd name="connsiteY28" fmla="*/ 1073944 h 1219200"/>
                <a:gd name="connsiteX29" fmla="*/ 1640681 w 1955006"/>
                <a:gd name="connsiteY29" fmla="*/ 1004887 h 1219200"/>
                <a:gd name="connsiteX30" fmla="*/ 1481137 w 1955006"/>
                <a:gd name="connsiteY30" fmla="*/ 931069 h 1219200"/>
                <a:gd name="connsiteX31" fmla="*/ 1266825 w 1955006"/>
                <a:gd name="connsiteY31" fmla="*/ 823912 h 1219200"/>
                <a:gd name="connsiteX32" fmla="*/ 1057275 w 1955006"/>
                <a:gd name="connsiteY32" fmla="*/ 704850 h 1219200"/>
                <a:gd name="connsiteX33" fmla="*/ 909637 w 1955006"/>
                <a:gd name="connsiteY33" fmla="*/ 616744 h 1219200"/>
                <a:gd name="connsiteX34" fmla="*/ 821531 w 1955006"/>
                <a:gd name="connsiteY34" fmla="*/ 55959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55006" h="1219200">
                  <a:moveTo>
                    <a:pt x="821531" y="559594"/>
                  </a:moveTo>
                  <a:lnTo>
                    <a:pt x="709612" y="488156"/>
                  </a:lnTo>
                  <a:lnTo>
                    <a:pt x="621506" y="428625"/>
                  </a:lnTo>
                  <a:lnTo>
                    <a:pt x="526256" y="361950"/>
                  </a:lnTo>
                  <a:lnTo>
                    <a:pt x="400050" y="271462"/>
                  </a:lnTo>
                  <a:lnTo>
                    <a:pt x="300037" y="200025"/>
                  </a:lnTo>
                  <a:lnTo>
                    <a:pt x="157162" y="90487"/>
                  </a:lnTo>
                  <a:lnTo>
                    <a:pt x="73819" y="23812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7144" y="59531"/>
                  </a:lnTo>
                  <a:lnTo>
                    <a:pt x="14287" y="76200"/>
                  </a:lnTo>
                  <a:lnTo>
                    <a:pt x="52387" y="116681"/>
                  </a:lnTo>
                  <a:lnTo>
                    <a:pt x="157162" y="216694"/>
                  </a:lnTo>
                  <a:lnTo>
                    <a:pt x="319087" y="371475"/>
                  </a:lnTo>
                  <a:lnTo>
                    <a:pt x="471487" y="511969"/>
                  </a:lnTo>
                  <a:lnTo>
                    <a:pt x="578644" y="602456"/>
                  </a:lnTo>
                  <a:lnTo>
                    <a:pt x="711994" y="707231"/>
                  </a:lnTo>
                  <a:lnTo>
                    <a:pt x="845344" y="802481"/>
                  </a:lnTo>
                  <a:lnTo>
                    <a:pt x="957262" y="878681"/>
                  </a:lnTo>
                  <a:lnTo>
                    <a:pt x="1173956" y="1014412"/>
                  </a:lnTo>
                  <a:lnTo>
                    <a:pt x="1331119" y="1109662"/>
                  </a:lnTo>
                  <a:lnTo>
                    <a:pt x="1524000" y="1216819"/>
                  </a:lnTo>
                  <a:lnTo>
                    <a:pt x="1955006" y="1219200"/>
                  </a:lnTo>
                  <a:lnTo>
                    <a:pt x="1931194" y="1116806"/>
                  </a:lnTo>
                  <a:lnTo>
                    <a:pt x="1802606" y="1073944"/>
                  </a:lnTo>
                  <a:lnTo>
                    <a:pt x="1640681" y="1004887"/>
                  </a:lnTo>
                  <a:lnTo>
                    <a:pt x="1481137" y="931069"/>
                  </a:lnTo>
                  <a:lnTo>
                    <a:pt x="1266825" y="823912"/>
                  </a:lnTo>
                  <a:lnTo>
                    <a:pt x="1057275" y="704850"/>
                  </a:lnTo>
                  <a:lnTo>
                    <a:pt x="909637" y="616744"/>
                  </a:lnTo>
                  <a:lnTo>
                    <a:pt x="82153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8">
              <a:extLst>
                <a:ext uri="{FF2B5EF4-FFF2-40B4-BE49-F238E27FC236}">
                  <a16:creationId xmlns:a16="http://schemas.microsoft.com/office/drawing/2014/main" id="{04913FFB-19EA-4748-9A49-D24D3FEB25DC}"/>
                </a:ext>
              </a:extLst>
            </p:cNvPr>
            <p:cNvSpPr/>
            <p:nvPr/>
          </p:nvSpPr>
          <p:spPr>
            <a:xfrm rot="16200000">
              <a:off x="4931571" y="3371057"/>
              <a:ext cx="736600" cy="728662"/>
            </a:xfrm>
            <a:custGeom>
              <a:avLst/>
              <a:gdLst>
                <a:gd name="connsiteX0" fmla="*/ 619125 w 735806"/>
                <a:gd name="connsiteY0" fmla="*/ 252413 h 728663"/>
                <a:gd name="connsiteX1" fmla="*/ 683419 w 735806"/>
                <a:gd name="connsiteY1" fmla="*/ 126207 h 728663"/>
                <a:gd name="connsiteX2" fmla="*/ 735806 w 735806"/>
                <a:gd name="connsiteY2" fmla="*/ 19050 h 728663"/>
                <a:gd name="connsiteX3" fmla="*/ 647700 w 735806"/>
                <a:gd name="connsiteY3" fmla="*/ 0 h 728663"/>
                <a:gd name="connsiteX4" fmla="*/ 597694 w 735806"/>
                <a:gd name="connsiteY4" fmla="*/ 73819 h 728663"/>
                <a:gd name="connsiteX5" fmla="*/ 547687 w 735806"/>
                <a:gd name="connsiteY5" fmla="*/ 133350 h 728663"/>
                <a:gd name="connsiteX6" fmla="*/ 492919 w 735806"/>
                <a:gd name="connsiteY6" fmla="*/ 190500 h 728663"/>
                <a:gd name="connsiteX7" fmla="*/ 457200 w 735806"/>
                <a:gd name="connsiteY7" fmla="*/ 233363 h 728663"/>
                <a:gd name="connsiteX8" fmla="*/ 383381 w 735806"/>
                <a:gd name="connsiteY8" fmla="*/ 304800 h 728663"/>
                <a:gd name="connsiteX9" fmla="*/ 278606 w 735806"/>
                <a:gd name="connsiteY9" fmla="*/ 390525 h 728663"/>
                <a:gd name="connsiteX10" fmla="*/ 180975 w 735806"/>
                <a:gd name="connsiteY10" fmla="*/ 459582 h 728663"/>
                <a:gd name="connsiteX11" fmla="*/ 100012 w 735806"/>
                <a:gd name="connsiteY11" fmla="*/ 519113 h 728663"/>
                <a:gd name="connsiteX12" fmla="*/ 33337 w 735806"/>
                <a:gd name="connsiteY12" fmla="*/ 576263 h 728663"/>
                <a:gd name="connsiteX13" fmla="*/ 7144 w 735806"/>
                <a:gd name="connsiteY13" fmla="*/ 602457 h 728663"/>
                <a:gd name="connsiteX14" fmla="*/ 0 w 735806"/>
                <a:gd name="connsiteY14" fmla="*/ 619125 h 728663"/>
                <a:gd name="connsiteX15" fmla="*/ 0 w 735806"/>
                <a:gd name="connsiteY15" fmla="*/ 642938 h 728663"/>
                <a:gd name="connsiteX16" fmla="*/ 7144 w 735806"/>
                <a:gd name="connsiteY16" fmla="*/ 673894 h 728663"/>
                <a:gd name="connsiteX17" fmla="*/ 19050 w 735806"/>
                <a:gd name="connsiteY17" fmla="*/ 690563 h 728663"/>
                <a:gd name="connsiteX18" fmla="*/ 40481 w 735806"/>
                <a:gd name="connsiteY18" fmla="*/ 709613 h 728663"/>
                <a:gd name="connsiteX19" fmla="*/ 61912 w 735806"/>
                <a:gd name="connsiteY19" fmla="*/ 723900 h 728663"/>
                <a:gd name="connsiteX20" fmla="*/ 80962 w 735806"/>
                <a:gd name="connsiteY20" fmla="*/ 728663 h 728663"/>
                <a:gd name="connsiteX21" fmla="*/ 121444 w 735806"/>
                <a:gd name="connsiteY21" fmla="*/ 728663 h 728663"/>
                <a:gd name="connsiteX22" fmla="*/ 185737 w 735806"/>
                <a:gd name="connsiteY22" fmla="*/ 721519 h 728663"/>
                <a:gd name="connsiteX23" fmla="*/ 242887 w 735806"/>
                <a:gd name="connsiteY23" fmla="*/ 711994 h 728663"/>
                <a:gd name="connsiteX24" fmla="*/ 280987 w 735806"/>
                <a:gd name="connsiteY24" fmla="*/ 702469 h 728663"/>
                <a:gd name="connsiteX25" fmla="*/ 323850 w 735806"/>
                <a:gd name="connsiteY25" fmla="*/ 683419 h 728663"/>
                <a:gd name="connsiteX26" fmla="*/ 359569 w 735806"/>
                <a:gd name="connsiteY26" fmla="*/ 661988 h 728663"/>
                <a:gd name="connsiteX27" fmla="*/ 395287 w 735806"/>
                <a:gd name="connsiteY27" fmla="*/ 626269 h 728663"/>
                <a:gd name="connsiteX28" fmla="*/ 459581 w 735806"/>
                <a:gd name="connsiteY28" fmla="*/ 535782 h 728663"/>
                <a:gd name="connsiteX29" fmla="*/ 547687 w 735806"/>
                <a:gd name="connsiteY29" fmla="*/ 383382 h 728663"/>
                <a:gd name="connsiteX30" fmla="*/ 619125 w 735806"/>
                <a:gd name="connsiteY30" fmla="*/ 2524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5806" h="728663">
                  <a:moveTo>
                    <a:pt x="619125" y="252413"/>
                  </a:moveTo>
                  <a:lnTo>
                    <a:pt x="683419" y="126207"/>
                  </a:lnTo>
                  <a:lnTo>
                    <a:pt x="735806" y="19050"/>
                  </a:lnTo>
                  <a:lnTo>
                    <a:pt x="647700" y="0"/>
                  </a:lnTo>
                  <a:lnTo>
                    <a:pt x="597694" y="73819"/>
                  </a:lnTo>
                  <a:lnTo>
                    <a:pt x="547687" y="133350"/>
                  </a:lnTo>
                  <a:lnTo>
                    <a:pt x="492919" y="190500"/>
                  </a:lnTo>
                  <a:lnTo>
                    <a:pt x="457200" y="233363"/>
                  </a:lnTo>
                  <a:lnTo>
                    <a:pt x="383381" y="304800"/>
                  </a:lnTo>
                  <a:lnTo>
                    <a:pt x="278606" y="390525"/>
                  </a:lnTo>
                  <a:lnTo>
                    <a:pt x="180975" y="459582"/>
                  </a:lnTo>
                  <a:lnTo>
                    <a:pt x="100012" y="519113"/>
                  </a:lnTo>
                  <a:lnTo>
                    <a:pt x="33337" y="576263"/>
                  </a:lnTo>
                  <a:lnTo>
                    <a:pt x="7144" y="602457"/>
                  </a:lnTo>
                  <a:lnTo>
                    <a:pt x="0" y="619125"/>
                  </a:lnTo>
                  <a:lnTo>
                    <a:pt x="0" y="642938"/>
                  </a:lnTo>
                  <a:lnTo>
                    <a:pt x="7144" y="673894"/>
                  </a:lnTo>
                  <a:lnTo>
                    <a:pt x="19050" y="690563"/>
                  </a:lnTo>
                  <a:lnTo>
                    <a:pt x="40481" y="709613"/>
                  </a:lnTo>
                  <a:lnTo>
                    <a:pt x="61912" y="723900"/>
                  </a:lnTo>
                  <a:lnTo>
                    <a:pt x="80962" y="728663"/>
                  </a:lnTo>
                  <a:lnTo>
                    <a:pt x="121444" y="728663"/>
                  </a:lnTo>
                  <a:lnTo>
                    <a:pt x="185737" y="721519"/>
                  </a:lnTo>
                  <a:lnTo>
                    <a:pt x="242887" y="711994"/>
                  </a:lnTo>
                  <a:lnTo>
                    <a:pt x="280987" y="702469"/>
                  </a:lnTo>
                  <a:lnTo>
                    <a:pt x="323850" y="683419"/>
                  </a:lnTo>
                  <a:lnTo>
                    <a:pt x="359569" y="661988"/>
                  </a:lnTo>
                  <a:lnTo>
                    <a:pt x="395287" y="626269"/>
                  </a:lnTo>
                  <a:lnTo>
                    <a:pt x="459581" y="535782"/>
                  </a:lnTo>
                  <a:lnTo>
                    <a:pt x="547687" y="383382"/>
                  </a:lnTo>
                  <a:lnTo>
                    <a:pt x="619125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4">
              <a:extLst>
                <a:ext uri="{FF2B5EF4-FFF2-40B4-BE49-F238E27FC236}">
                  <a16:creationId xmlns:a16="http://schemas.microsoft.com/office/drawing/2014/main" id="{7D27C7D5-CB4F-483C-B06E-8A60CD8B5F41}"/>
                </a:ext>
              </a:extLst>
            </p:cNvPr>
            <p:cNvSpPr/>
            <p:nvPr/>
          </p:nvSpPr>
          <p:spPr>
            <a:xfrm>
              <a:off x="5986465" y="1731963"/>
              <a:ext cx="2012950" cy="1344612"/>
            </a:xfrm>
            <a:custGeom>
              <a:avLst/>
              <a:gdLst>
                <a:gd name="connsiteX0" fmla="*/ 788193 w 2012156"/>
                <a:gd name="connsiteY0" fmla="*/ 340519 h 1345406"/>
                <a:gd name="connsiteX1" fmla="*/ 581025 w 2012156"/>
                <a:gd name="connsiteY1" fmla="*/ 364331 h 1345406"/>
                <a:gd name="connsiteX2" fmla="*/ 328612 w 2012156"/>
                <a:gd name="connsiteY2" fmla="*/ 395287 h 1345406"/>
                <a:gd name="connsiteX3" fmla="*/ 26193 w 2012156"/>
                <a:gd name="connsiteY3" fmla="*/ 433387 h 1345406"/>
                <a:gd name="connsiteX4" fmla="*/ 0 w 2012156"/>
                <a:gd name="connsiteY4" fmla="*/ 300037 h 1345406"/>
                <a:gd name="connsiteX5" fmla="*/ 209550 w 2012156"/>
                <a:gd name="connsiteY5" fmla="*/ 278606 h 1345406"/>
                <a:gd name="connsiteX6" fmla="*/ 483393 w 2012156"/>
                <a:gd name="connsiteY6" fmla="*/ 242887 h 1345406"/>
                <a:gd name="connsiteX7" fmla="*/ 873918 w 2012156"/>
                <a:gd name="connsiteY7" fmla="*/ 188119 h 1345406"/>
                <a:gd name="connsiteX8" fmla="*/ 1221581 w 2012156"/>
                <a:gd name="connsiteY8" fmla="*/ 135731 h 1345406"/>
                <a:gd name="connsiteX9" fmla="*/ 1504950 w 2012156"/>
                <a:gd name="connsiteY9" fmla="*/ 95250 h 1345406"/>
                <a:gd name="connsiteX10" fmla="*/ 1531143 w 2012156"/>
                <a:gd name="connsiteY10" fmla="*/ 88106 h 1345406"/>
                <a:gd name="connsiteX11" fmla="*/ 1545431 w 2012156"/>
                <a:gd name="connsiteY11" fmla="*/ 73819 h 1345406"/>
                <a:gd name="connsiteX12" fmla="*/ 1569243 w 2012156"/>
                <a:gd name="connsiteY12" fmla="*/ 52387 h 1345406"/>
                <a:gd name="connsiteX13" fmla="*/ 1595437 w 2012156"/>
                <a:gd name="connsiteY13" fmla="*/ 30956 h 1345406"/>
                <a:gd name="connsiteX14" fmla="*/ 1626393 w 2012156"/>
                <a:gd name="connsiteY14" fmla="*/ 11906 h 1345406"/>
                <a:gd name="connsiteX15" fmla="*/ 1654968 w 2012156"/>
                <a:gd name="connsiteY15" fmla="*/ 0 h 1345406"/>
                <a:gd name="connsiteX16" fmla="*/ 1671637 w 2012156"/>
                <a:gd name="connsiteY16" fmla="*/ 0 h 1345406"/>
                <a:gd name="connsiteX17" fmla="*/ 1688306 w 2012156"/>
                <a:gd name="connsiteY17" fmla="*/ 2381 h 1345406"/>
                <a:gd name="connsiteX18" fmla="*/ 1714500 w 2012156"/>
                <a:gd name="connsiteY18" fmla="*/ 23812 h 1345406"/>
                <a:gd name="connsiteX19" fmla="*/ 1766887 w 2012156"/>
                <a:gd name="connsiteY19" fmla="*/ 69056 h 1345406"/>
                <a:gd name="connsiteX20" fmla="*/ 1826418 w 2012156"/>
                <a:gd name="connsiteY20" fmla="*/ 119062 h 1345406"/>
                <a:gd name="connsiteX21" fmla="*/ 1895475 w 2012156"/>
                <a:gd name="connsiteY21" fmla="*/ 176212 h 1345406"/>
                <a:gd name="connsiteX22" fmla="*/ 1952625 w 2012156"/>
                <a:gd name="connsiteY22" fmla="*/ 219075 h 1345406"/>
                <a:gd name="connsiteX23" fmla="*/ 1971675 w 2012156"/>
                <a:gd name="connsiteY23" fmla="*/ 238125 h 1345406"/>
                <a:gd name="connsiteX24" fmla="*/ 1995487 w 2012156"/>
                <a:gd name="connsiteY24" fmla="*/ 266700 h 1345406"/>
                <a:gd name="connsiteX25" fmla="*/ 2005012 w 2012156"/>
                <a:gd name="connsiteY25" fmla="*/ 288131 h 1345406"/>
                <a:gd name="connsiteX26" fmla="*/ 2012156 w 2012156"/>
                <a:gd name="connsiteY26" fmla="*/ 314325 h 1345406"/>
                <a:gd name="connsiteX27" fmla="*/ 2007393 w 2012156"/>
                <a:gd name="connsiteY27" fmla="*/ 338137 h 1345406"/>
                <a:gd name="connsiteX28" fmla="*/ 1995487 w 2012156"/>
                <a:gd name="connsiteY28" fmla="*/ 361950 h 1345406"/>
                <a:gd name="connsiteX29" fmla="*/ 1971675 w 2012156"/>
                <a:gd name="connsiteY29" fmla="*/ 383381 h 1345406"/>
                <a:gd name="connsiteX30" fmla="*/ 1952625 w 2012156"/>
                <a:gd name="connsiteY30" fmla="*/ 395287 h 1345406"/>
                <a:gd name="connsiteX31" fmla="*/ 1931193 w 2012156"/>
                <a:gd name="connsiteY31" fmla="*/ 416719 h 1345406"/>
                <a:gd name="connsiteX32" fmla="*/ 1912143 w 2012156"/>
                <a:gd name="connsiteY32" fmla="*/ 445294 h 1345406"/>
                <a:gd name="connsiteX33" fmla="*/ 1893093 w 2012156"/>
                <a:gd name="connsiteY33" fmla="*/ 526256 h 1345406"/>
                <a:gd name="connsiteX34" fmla="*/ 1828800 w 2012156"/>
                <a:gd name="connsiteY34" fmla="*/ 785812 h 1345406"/>
                <a:gd name="connsiteX35" fmla="*/ 1757362 w 2012156"/>
                <a:gd name="connsiteY35" fmla="*/ 1073944 h 1345406"/>
                <a:gd name="connsiteX36" fmla="*/ 1707356 w 2012156"/>
                <a:gd name="connsiteY36" fmla="*/ 1276350 h 1345406"/>
                <a:gd name="connsiteX37" fmla="*/ 1685925 w 2012156"/>
                <a:gd name="connsiteY37" fmla="*/ 1309687 h 1345406"/>
                <a:gd name="connsiteX38" fmla="*/ 1662112 w 2012156"/>
                <a:gd name="connsiteY38" fmla="*/ 1328737 h 1345406"/>
                <a:gd name="connsiteX39" fmla="*/ 1628775 w 2012156"/>
                <a:gd name="connsiteY39" fmla="*/ 1343025 h 1345406"/>
                <a:gd name="connsiteX40" fmla="*/ 1588293 w 2012156"/>
                <a:gd name="connsiteY40" fmla="*/ 1345406 h 1345406"/>
                <a:gd name="connsiteX41" fmla="*/ 1552575 w 2012156"/>
                <a:gd name="connsiteY41" fmla="*/ 1340644 h 1345406"/>
                <a:gd name="connsiteX42" fmla="*/ 1502568 w 2012156"/>
                <a:gd name="connsiteY42" fmla="*/ 1073944 h 1345406"/>
                <a:gd name="connsiteX43" fmla="*/ 1524000 w 2012156"/>
                <a:gd name="connsiteY43" fmla="*/ 947737 h 1345406"/>
                <a:gd name="connsiteX44" fmla="*/ 1564481 w 2012156"/>
                <a:gd name="connsiteY44" fmla="*/ 731044 h 1345406"/>
                <a:gd name="connsiteX45" fmla="*/ 1602581 w 2012156"/>
                <a:gd name="connsiteY45" fmla="*/ 521494 h 1345406"/>
                <a:gd name="connsiteX46" fmla="*/ 1614487 w 2012156"/>
                <a:gd name="connsiteY46" fmla="*/ 461962 h 1345406"/>
                <a:gd name="connsiteX47" fmla="*/ 1616868 w 2012156"/>
                <a:gd name="connsiteY47" fmla="*/ 397669 h 1345406"/>
                <a:gd name="connsiteX48" fmla="*/ 1616868 w 2012156"/>
                <a:gd name="connsiteY48" fmla="*/ 340519 h 1345406"/>
                <a:gd name="connsiteX49" fmla="*/ 1604962 w 2012156"/>
                <a:gd name="connsiteY49" fmla="*/ 311944 h 1345406"/>
                <a:gd name="connsiteX50" fmla="*/ 1590675 w 2012156"/>
                <a:gd name="connsiteY50" fmla="*/ 297656 h 1345406"/>
                <a:gd name="connsiteX51" fmla="*/ 1557337 w 2012156"/>
                <a:gd name="connsiteY51" fmla="*/ 278606 h 1345406"/>
                <a:gd name="connsiteX52" fmla="*/ 1533525 w 2012156"/>
                <a:gd name="connsiteY52" fmla="*/ 273844 h 1345406"/>
                <a:gd name="connsiteX53" fmla="*/ 1478756 w 2012156"/>
                <a:gd name="connsiteY53" fmla="*/ 276225 h 1345406"/>
                <a:gd name="connsiteX54" fmla="*/ 1281112 w 2012156"/>
                <a:gd name="connsiteY54" fmla="*/ 292894 h 1345406"/>
                <a:gd name="connsiteX55" fmla="*/ 850106 w 2012156"/>
                <a:gd name="connsiteY55" fmla="*/ 333375 h 1345406"/>
                <a:gd name="connsiteX56" fmla="*/ 788193 w 2012156"/>
                <a:gd name="connsiteY56" fmla="*/ 340519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2156" h="1345406">
                  <a:moveTo>
                    <a:pt x="788193" y="340519"/>
                  </a:moveTo>
                  <a:lnTo>
                    <a:pt x="581025" y="364331"/>
                  </a:lnTo>
                  <a:lnTo>
                    <a:pt x="328612" y="395287"/>
                  </a:lnTo>
                  <a:lnTo>
                    <a:pt x="26193" y="433387"/>
                  </a:lnTo>
                  <a:lnTo>
                    <a:pt x="0" y="300037"/>
                  </a:lnTo>
                  <a:lnTo>
                    <a:pt x="209550" y="278606"/>
                  </a:lnTo>
                  <a:lnTo>
                    <a:pt x="483393" y="242887"/>
                  </a:lnTo>
                  <a:lnTo>
                    <a:pt x="873918" y="188119"/>
                  </a:lnTo>
                  <a:lnTo>
                    <a:pt x="1221581" y="135731"/>
                  </a:lnTo>
                  <a:lnTo>
                    <a:pt x="1504950" y="95250"/>
                  </a:lnTo>
                  <a:lnTo>
                    <a:pt x="1531143" y="88106"/>
                  </a:lnTo>
                  <a:lnTo>
                    <a:pt x="1545431" y="73819"/>
                  </a:lnTo>
                  <a:lnTo>
                    <a:pt x="1569243" y="52387"/>
                  </a:lnTo>
                  <a:lnTo>
                    <a:pt x="1595437" y="30956"/>
                  </a:lnTo>
                  <a:lnTo>
                    <a:pt x="1626393" y="11906"/>
                  </a:lnTo>
                  <a:lnTo>
                    <a:pt x="1654968" y="0"/>
                  </a:lnTo>
                  <a:lnTo>
                    <a:pt x="1671637" y="0"/>
                  </a:lnTo>
                  <a:lnTo>
                    <a:pt x="1688306" y="2381"/>
                  </a:lnTo>
                  <a:lnTo>
                    <a:pt x="1714500" y="23812"/>
                  </a:lnTo>
                  <a:lnTo>
                    <a:pt x="1766887" y="69056"/>
                  </a:lnTo>
                  <a:lnTo>
                    <a:pt x="1826418" y="119062"/>
                  </a:lnTo>
                  <a:lnTo>
                    <a:pt x="1895475" y="176212"/>
                  </a:lnTo>
                  <a:lnTo>
                    <a:pt x="1952625" y="219075"/>
                  </a:lnTo>
                  <a:lnTo>
                    <a:pt x="1971675" y="238125"/>
                  </a:lnTo>
                  <a:lnTo>
                    <a:pt x="1995487" y="266700"/>
                  </a:lnTo>
                  <a:lnTo>
                    <a:pt x="2005012" y="288131"/>
                  </a:lnTo>
                  <a:lnTo>
                    <a:pt x="2012156" y="314325"/>
                  </a:lnTo>
                  <a:lnTo>
                    <a:pt x="2007393" y="338137"/>
                  </a:lnTo>
                  <a:lnTo>
                    <a:pt x="1995487" y="361950"/>
                  </a:lnTo>
                  <a:lnTo>
                    <a:pt x="1971675" y="383381"/>
                  </a:lnTo>
                  <a:lnTo>
                    <a:pt x="1952625" y="395287"/>
                  </a:lnTo>
                  <a:lnTo>
                    <a:pt x="1931193" y="416719"/>
                  </a:lnTo>
                  <a:lnTo>
                    <a:pt x="1912143" y="445294"/>
                  </a:lnTo>
                  <a:lnTo>
                    <a:pt x="1893093" y="526256"/>
                  </a:lnTo>
                  <a:lnTo>
                    <a:pt x="1828800" y="785812"/>
                  </a:lnTo>
                  <a:lnTo>
                    <a:pt x="1757362" y="1073944"/>
                  </a:lnTo>
                  <a:lnTo>
                    <a:pt x="1707356" y="1276350"/>
                  </a:lnTo>
                  <a:lnTo>
                    <a:pt x="1685925" y="1309687"/>
                  </a:lnTo>
                  <a:lnTo>
                    <a:pt x="1662112" y="1328737"/>
                  </a:lnTo>
                  <a:lnTo>
                    <a:pt x="1628775" y="1343025"/>
                  </a:lnTo>
                  <a:lnTo>
                    <a:pt x="1588293" y="1345406"/>
                  </a:lnTo>
                  <a:lnTo>
                    <a:pt x="1552575" y="1340644"/>
                  </a:lnTo>
                  <a:lnTo>
                    <a:pt x="1502568" y="1073944"/>
                  </a:lnTo>
                  <a:lnTo>
                    <a:pt x="1524000" y="947737"/>
                  </a:lnTo>
                  <a:lnTo>
                    <a:pt x="1564481" y="731044"/>
                  </a:lnTo>
                  <a:lnTo>
                    <a:pt x="1602581" y="521494"/>
                  </a:lnTo>
                  <a:lnTo>
                    <a:pt x="1614487" y="461962"/>
                  </a:lnTo>
                  <a:cubicBezTo>
                    <a:pt x="1615281" y="440531"/>
                    <a:pt x="1616074" y="419100"/>
                    <a:pt x="1616868" y="397669"/>
                  </a:cubicBezTo>
                  <a:lnTo>
                    <a:pt x="1616868" y="340519"/>
                  </a:lnTo>
                  <a:lnTo>
                    <a:pt x="1604962" y="311944"/>
                  </a:lnTo>
                  <a:lnTo>
                    <a:pt x="1590675" y="297656"/>
                  </a:lnTo>
                  <a:lnTo>
                    <a:pt x="1557337" y="278606"/>
                  </a:lnTo>
                  <a:lnTo>
                    <a:pt x="1533525" y="273844"/>
                  </a:lnTo>
                  <a:lnTo>
                    <a:pt x="1478756" y="276225"/>
                  </a:lnTo>
                  <a:lnTo>
                    <a:pt x="1281112" y="292894"/>
                  </a:lnTo>
                  <a:lnTo>
                    <a:pt x="850106" y="333375"/>
                  </a:lnTo>
                  <a:lnTo>
                    <a:pt x="78819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FE92AAD2-162B-45B0-B1F7-334779EBCC7E}"/>
                </a:ext>
              </a:extLst>
            </p:cNvPr>
            <p:cNvSpPr/>
            <p:nvPr/>
          </p:nvSpPr>
          <p:spPr>
            <a:xfrm>
              <a:off x="6127752" y="2779714"/>
              <a:ext cx="1462088" cy="301625"/>
            </a:xfrm>
            <a:custGeom>
              <a:avLst/>
              <a:gdLst>
                <a:gd name="connsiteX0" fmla="*/ 623888 w 1462088"/>
                <a:gd name="connsiteY0" fmla="*/ 57150 h 302419"/>
                <a:gd name="connsiteX1" fmla="*/ 952500 w 1462088"/>
                <a:gd name="connsiteY1" fmla="*/ 28575 h 302419"/>
                <a:gd name="connsiteX2" fmla="*/ 1173957 w 1462088"/>
                <a:gd name="connsiteY2" fmla="*/ 11906 h 302419"/>
                <a:gd name="connsiteX3" fmla="*/ 1447800 w 1462088"/>
                <a:gd name="connsiteY3" fmla="*/ 0 h 302419"/>
                <a:gd name="connsiteX4" fmla="*/ 1462088 w 1462088"/>
                <a:gd name="connsiteY4" fmla="*/ 295275 h 302419"/>
                <a:gd name="connsiteX5" fmla="*/ 1421607 w 1462088"/>
                <a:gd name="connsiteY5" fmla="*/ 292894 h 302419"/>
                <a:gd name="connsiteX6" fmla="*/ 1412082 w 1462088"/>
                <a:gd name="connsiteY6" fmla="*/ 292894 h 302419"/>
                <a:gd name="connsiteX7" fmla="*/ 1400175 w 1462088"/>
                <a:gd name="connsiteY7" fmla="*/ 285750 h 302419"/>
                <a:gd name="connsiteX8" fmla="*/ 1366838 w 1462088"/>
                <a:gd name="connsiteY8" fmla="*/ 261937 h 302419"/>
                <a:gd name="connsiteX9" fmla="*/ 1319213 w 1462088"/>
                <a:gd name="connsiteY9" fmla="*/ 226219 h 302419"/>
                <a:gd name="connsiteX10" fmla="*/ 1262063 w 1462088"/>
                <a:gd name="connsiteY10" fmla="*/ 188119 h 302419"/>
                <a:gd name="connsiteX11" fmla="*/ 1216819 w 1462088"/>
                <a:gd name="connsiteY11" fmla="*/ 161925 h 302419"/>
                <a:gd name="connsiteX12" fmla="*/ 1138238 w 1462088"/>
                <a:gd name="connsiteY12" fmla="*/ 169069 h 302419"/>
                <a:gd name="connsiteX13" fmla="*/ 869157 w 1462088"/>
                <a:gd name="connsiteY13" fmla="*/ 202406 h 302419"/>
                <a:gd name="connsiteX14" fmla="*/ 633413 w 1462088"/>
                <a:gd name="connsiteY14" fmla="*/ 230981 h 302419"/>
                <a:gd name="connsiteX15" fmla="*/ 354807 w 1462088"/>
                <a:gd name="connsiteY15" fmla="*/ 264319 h 302419"/>
                <a:gd name="connsiteX16" fmla="*/ 185738 w 1462088"/>
                <a:gd name="connsiteY16" fmla="*/ 285750 h 302419"/>
                <a:gd name="connsiteX17" fmla="*/ 47625 w 1462088"/>
                <a:gd name="connsiteY17" fmla="*/ 302419 h 302419"/>
                <a:gd name="connsiteX18" fmla="*/ 0 w 1462088"/>
                <a:gd name="connsiteY18" fmla="*/ 88106 h 302419"/>
                <a:gd name="connsiteX19" fmla="*/ 102394 w 1462088"/>
                <a:gd name="connsiteY19" fmla="*/ 92869 h 302419"/>
                <a:gd name="connsiteX20" fmla="*/ 316707 w 1462088"/>
                <a:gd name="connsiteY20" fmla="*/ 92869 h 302419"/>
                <a:gd name="connsiteX21" fmla="*/ 459582 w 1462088"/>
                <a:gd name="connsiteY21" fmla="*/ 76200 h 302419"/>
                <a:gd name="connsiteX22" fmla="*/ 623888 w 1462088"/>
                <a:gd name="connsiteY22" fmla="*/ 571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2088" h="302419">
                  <a:moveTo>
                    <a:pt x="623888" y="57150"/>
                  </a:moveTo>
                  <a:lnTo>
                    <a:pt x="952500" y="28575"/>
                  </a:lnTo>
                  <a:lnTo>
                    <a:pt x="1173957" y="11906"/>
                  </a:lnTo>
                  <a:lnTo>
                    <a:pt x="1447800" y="0"/>
                  </a:lnTo>
                  <a:lnTo>
                    <a:pt x="1462088" y="295275"/>
                  </a:lnTo>
                  <a:lnTo>
                    <a:pt x="1421607" y="292894"/>
                  </a:lnTo>
                  <a:lnTo>
                    <a:pt x="1412082" y="292894"/>
                  </a:lnTo>
                  <a:lnTo>
                    <a:pt x="1400175" y="285750"/>
                  </a:lnTo>
                  <a:lnTo>
                    <a:pt x="1366838" y="261937"/>
                  </a:lnTo>
                  <a:lnTo>
                    <a:pt x="1319213" y="226219"/>
                  </a:lnTo>
                  <a:lnTo>
                    <a:pt x="1262063" y="188119"/>
                  </a:lnTo>
                  <a:lnTo>
                    <a:pt x="1216819" y="161925"/>
                  </a:lnTo>
                  <a:lnTo>
                    <a:pt x="1138238" y="169069"/>
                  </a:lnTo>
                  <a:lnTo>
                    <a:pt x="869157" y="202406"/>
                  </a:lnTo>
                  <a:lnTo>
                    <a:pt x="633413" y="230981"/>
                  </a:lnTo>
                  <a:lnTo>
                    <a:pt x="354807" y="264319"/>
                  </a:lnTo>
                  <a:lnTo>
                    <a:pt x="185738" y="285750"/>
                  </a:lnTo>
                  <a:lnTo>
                    <a:pt x="47625" y="302419"/>
                  </a:lnTo>
                  <a:lnTo>
                    <a:pt x="0" y="88106"/>
                  </a:lnTo>
                  <a:lnTo>
                    <a:pt x="102394" y="92869"/>
                  </a:lnTo>
                  <a:lnTo>
                    <a:pt x="316707" y="92869"/>
                  </a:lnTo>
                  <a:lnTo>
                    <a:pt x="459582" y="76200"/>
                  </a:lnTo>
                  <a:lnTo>
                    <a:pt x="623888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9">
              <a:extLst>
                <a:ext uri="{FF2B5EF4-FFF2-40B4-BE49-F238E27FC236}">
                  <a16:creationId xmlns:a16="http://schemas.microsoft.com/office/drawing/2014/main" id="{6454E8A3-20FF-499C-B123-7440B89FE67F}"/>
                </a:ext>
              </a:extLst>
            </p:cNvPr>
            <p:cNvSpPr/>
            <p:nvPr/>
          </p:nvSpPr>
          <p:spPr>
            <a:xfrm rot="16200000">
              <a:off x="5959477" y="4367213"/>
              <a:ext cx="1681162" cy="500063"/>
            </a:xfrm>
            <a:custGeom>
              <a:avLst/>
              <a:gdLst>
                <a:gd name="connsiteX0" fmla="*/ 381000 w 1681162"/>
                <a:gd name="connsiteY0" fmla="*/ 254794 h 500062"/>
                <a:gd name="connsiteX1" fmla="*/ 1123950 w 1681162"/>
                <a:gd name="connsiteY1" fmla="*/ 254794 h 500062"/>
                <a:gd name="connsiteX2" fmla="*/ 1312068 w 1681162"/>
                <a:gd name="connsiteY2" fmla="*/ 250031 h 500062"/>
                <a:gd name="connsiteX3" fmla="*/ 1416843 w 1681162"/>
                <a:gd name="connsiteY3" fmla="*/ 245269 h 500062"/>
                <a:gd name="connsiteX4" fmla="*/ 1469231 w 1681162"/>
                <a:gd name="connsiteY4" fmla="*/ 238125 h 500062"/>
                <a:gd name="connsiteX5" fmla="*/ 1502568 w 1681162"/>
                <a:gd name="connsiteY5" fmla="*/ 226219 h 500062"/>
                <a:gd name="connsiteX6" fmla="*/ 1526381 w 1681162"/>
                <a:gd name="connsiteY6" fmla="*/ 207169 h 500062"/>
                <a:gd name="connsiteX7" fmla="*/ 1545431 w 1681162"/>
                <a:gd name="connsiteY7" fmla="*/ 188119 h 500062"/>
                <a:gd name="connsiteX8" fmla="*/ 1562100 w 1681162"/>
                <a:gd name="connsiteY8" fmla="*/ 159544 h 500062"/>
                <a:gd name="connsiteX9" fmla="*/ 1576387 w 1681162"/>
                <a:gd name="connsiteY9" fmla="*/ 123825 h 500062"/>
                <a:gd name="connsiteX10" fmla="*/ 1595437 w 1681162"/>
                <a:gd name="connsiteY10" fmla="*/ 26194 h 500062"/>
                <a:gd name="connsiteX11" fmla="*/ 1597818 w 1681162"/>
                <a:gd name="connsiteY11" fmla="*/ 0 h 500062"/>
                <a:gd name="connsiteX12" fmla="*/ 1681162 w 1681162"/>
                <a:gd name="connsiteY12" fmla="*/ 442912 h 500062"/>
                <a:gd name="connsiteX13" fmla="*/ 1583531 w 1681162"/>
                <a:gd name="connsiteY13" fmla="*/ 476250 h 500062"/>
                <a:gd name="connsiteX14" fmla="*/ 1497806 w 1681162"/>
                <a:gd name="connsiteY14" fmla="*/ 500062 h 500062"/>
                <a:gd name="connsiteX15" fmla="*/ 1476375 w 1681162"/>
                <a:gd name="connsiteY15" fmla="*/ 500062 h 500062"/>
                <a:gd name="connsiteX16" fmla="*/ 1414462 w 1681162"/>
                <a:gd name="connsiteY16" fmla="*/ 495300 h 500062"/>
                <a:gd name="connsiteX17" fmla="*/ 1304925 w 1681162"/>
                <a:gd name="connsiteY17" fmla="*/ 485775 h 500062"/>
                <a:gd name="connsiteX18" fmla="*/ 1121568 w 1681162"/>
                <a:gd name="connsiteY18" fmla="*/ 478631 h 500062"/>
                <a:gd name="connsiteX19" fmla="*/ 950118 w 1681162"/>
                <a:gd name="connsiteY19" fmla="*/ 478631 h 500062"/>
                <a:gd name="connsiteX20" fmla="*/ 664368 w 1681162"/>
                <a:gd name="connsiteY20" fmla="*/ 478631 h 500062"/>
                <a:gd name="connsiteX21" fmla="*/ 200025 w 1681162"/>
                <a:gd name="connsiteY21" fmla="*/ 478631 h 500062"/>
                <a:gd name="connsiteX22" fmla="*/ 16668 w 1681162"/>
                <a:gd name="connsiteY22" fmla="*/ 478631 h 500062"/>
                <a:gd name="connsiteX23" fmla="*/ 0 w 1681162"/>
                <a:gd name="connsiteY23" fmla="*/ 254794 h 500062"/>
                <a:gd name="connsiteX24" fmla="*/ 381000 w 1681162"/>
                <a:gd name="connsiteY24" fmla="*/ 254794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81162" h="500062">
                  <a:moveTo>
                    <a:pt x="381000" y="254794"/>
                  </a:moveTo>
                  <a:lnTo>
                    <a:pt x="1123950" y="254794"/>
                  </a:lnTo>
                  <a:lnTo>
                    <a:pt x="1312068" y="250031"/>
                  </a:lnTo>
                  <a:lnTo>
                    <a:pt x="1416843" y="245269"/>
                  </a:lnTo>
                  <a:lnTo>
                    <a:pt x="1469231" y="238125"/>
                  </a:lnTo>
                  <a:lnTo>
                    <a:pt x="1502568" y="226219"/>
                  </a:lnTo>
                  <a:lnTo>
                    <a:pt x="1526381" y="207169"/>
                  </a:lnTo>
                  <a:lnTo>
                    <a:pt x="1545431" y="188119"/>
                  </a:lnTo>
                  <a:lnTo>
                    <a:pt x="1562100" y="159544"/>
                  </a:lnTo>
                  <a:lnTo>
                    <a:pt x="1576387" y="123825"/>
                  </a:lnTo>
                  <a:lnTo>
                    <a:pt x="1595437" y="26194"/>
                  </a:lnTo>
                  <a:lnTo>
                    <a:pt x="1597818" y="0"/>
                  </a:lnTo>
                  <a:lnTo>
                    <a:pt x="1681162" y="442912"/>
                  </a:lnTo>
                  <a:lnTo>
                    <a:pt x="1583531" y="476250"/>
                  </a:lnTo>
                  <a:lnTo>
                    <a:pt x="1497806" y="500062"/>
                  </a:lnTo>
                  <a:lnTo>
                    <a:pt x="1476375" y="500062"/>
                  </a:lnTo>
                  <a:lnTo>
                    <a:pt x="1414462" y="495300"/>
                  </a:lnTo>
                  <a:lnTo>
                    <a:pt x="1304925" y="485775"/>
                  </a:lnTo>
                  <a:lnTo>
                    <a:pt x="1121568" y="478631"/>
                  </a:lnTo>
                  <a:lnTo>
                    <a:pt x="950118" y="478631"/>
                  </a:lnTo>
                  <a:lnTo>
                    <a:pt x="664368" y="478631"/>
                  </a:lnTo>
                  <a:lnTo>
                    <a:pt x="200025" y="478631"/>
                  </a:lnTo>
                  <a:lnTo>
                    <a:pt x="16668" y="478631"/>
                  </a:lnTo>
                  <a:lnTo>
                    <a:pt x="0" y="254794"/>
                  </a:lnTo>
                  <a:lnTo>
                    <a:pt x="38100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7">
              <a:extLst>
                <a:ext uri="{FF2B5EF4-FFF2-40B4-BE49-F238E27FC236}">
                  <a16:creationId xmlns:a16="http://schemas.microsoft.com/office/drawing/2014/main" id="{EA74B3DE-9325-47EA-8CC9-0E6F2D8C0B7D}"/>
                </a:ext>
              </a:extLst>
            </p:cNvPr>
            <p:cNvSpPr/>
            <p:nvPr/>
          </p:nvSpPr>
          <p:spPr>
            <a:xfrm>
              <a:off x="5727702" y="4360863"/>
              <a:ext cx="2271713" cy="411162"/>
            </a:xfrm>
            <a:custGeom>
              <a:avLst/>
              <a:gdLst>
                <a:gd name="connsiteX0" fmla="*/ 709613 w 2271713"/>
                <a:gd name="connsiteY0" fmla="*/ 195262 h 411956"/>
                <a:gd name="connsiteX1" fmla="*/ 962025 w 2271713"/>
                <a:gd name="connsiteY1" fmla="*/ 159544 h 411956"/>
                <a:gd name="connsiteX2" fmla="*/ 1112044 w 2271713"/>
                <a:gd name="connsiteY2" fmla="*/ 138112 h 411956"/>
                <a:gd name="connsiteX3" fmla="*/ 1362075 w 2271713"/>
                <a:gd name="connsiteY3" fmla="*/ 114300 h 411956"/>
                <a:gd name="connsiteX4" fmla="*/ 1595438 w 2271713"/>
                <a:gd name="connsiteY4" fmla="*/ 88106 h 411956"/>
                <a:gd name="connsiteX5" fmla="*/ 1697832 w 2271713"/>
                <a:gd name="connsiteY5" fmla="*/ 73819 h 411956"/>
                <a:gd name="connsiteX6" fmla="*/ 1721644 w 2271713"/>
                <a:gd name="connsiteY6" fmla="*/ 61912 h 411956"/>
                <a:gd name="connsiteX7" fmla="*/ 1745457 w 2271713"/>
                <a:gd name="connsiteY7" fmla="*/ 47625 h 411956"/>
                <a:gd name="connsiteX8" fmla="*/ 1781175 w 2271713"/>
                <a:gd name="connsiteY8" fmla="*/ 28575 h 411956"/>
                <a:gd name="connsiteX9" fmla="*/ 1826419 w 2271713"/>
                <a:gd name="connsiteY9" fmla="*/ 9525 h 411956"/>
                <a:gd name="connsiteX10" fmla="*/ 1871663 w 2271713"/>
                <a:gd name="connsiteY10" fmla="*/ 0 h 411956"/>
                <a:gd name="connsiteX11" fmla="*/ 1914525 w 2271713"/>
                <a:gd name="connsiteY11" fmla="*/ 9525 h 411956"/>
                <a:gd name="connsiteX12" fmla="*/ 1997869 w 2271713"/>
                <a:gd name="connsiteY12" fmla="*/ 38100 h 411956"/>
                <a:gd name="connsiteX13" fmla="*/ 2105025 w 2271713"/>
                <a:gd name="connsiteY13" fmla="*/ 71437 h 411956"/>
                <a:gd name="connsiteX14" fmla="*/ 2207419 w 2271713"/>
                <a:gd name="connsiteY14" fmla="*/ 102394 h 411956"/>
                <a:gd name="connsiteX15" fmla="*/ 2228850 w 2271713"/>
                <a:gd name="connsiteY15" fmla="*/ 111919 h 411956"/>
                <a:gd name="connsiteX16" fmla="*/ 2252663 w 2271713"/>
                <a:gd name="connsiteY16" fmla="*/ 126206 h 411956"/>
                <a:gd name="connsiteX17" fmla="*/ 2264569 w 2271713"/>
                <a:gd name="connsiteY17" fmla="*/ 138112 h 411956"/>
                <a:gd name="connsiteX18" fmla="*/ 2271713 w 2271713"/>
                <a:gd name="connsiteY18" fmla="*/ 152400 h 411956"/>
                <a:gd name="connsiteX19" fmla="*/ 2271713 w 2271713"/>
                <a:gd name="connsiteY19" fmla="*/ 166687 h 411956"/>
                <a:gd name="connsiteX20" fmla="*/ 2259807 w 2271713"/>
                <a:gd name="connsiteY20" fmla="*/ 188119 h 411956"/>
                <a:gd name="connsiteX21" fmla="*/ 2233613 w 2271713"/>
                <a:gd name="connsiteY21" fmla="*/ 209550 h 411956"/>
                <a:gd name="connsiteX22" fmla="*/ 2195513 w 2271713"/>
                <a:gd name="connsiteY22" fmla="*/ 230981 h 411956"/>
                <a:gd name="connsiteX23" fmla="*/ 2152650 w 2271713"/>
                <a:gd name="connsiteY23" fmla="*/ 242887 h 411956"/>
                <a:gd name="connsiteX24" fmla="*/ 2071688 w 2271713"/>
                <a:gd name="connsiteY24" fmla="*/ 252412 h 411956"/>
                <a:gd name="connsiteX25" fmla="*/ 1974057 w 2271713"/>
                <a:gd name="connsiteY25" fmla="*/ 254794 h 411956"/>
                <a:gd name="connsiteX26" fmla="*/ 1893094 w 2271713"/>
                <a:gd name="connsiteY26" fmla="*/ 252412 h 411956"/>
                <a:gd name="connsiteX27" fmla="*/ 1790700 w 2271713"/>
                <a:gd name="connsiteY27" fmla="*/ 254794 h 411956"/>
                <a:gd name="connsiteX28" fmla="*/ 1633538 w 2271713"/>
                <a:gd name="connsiteY28" fmla="*/ 264319 h 411956"/>
                <a:gd name="connsiteX29" fmla="*/ 1462088 w 2271713"/>
                <a:gd name="connsiteY29" fmla="*/ 278606 h 411956"/>
                <a:gd name="connsiteX30" fmla="*/ 1314450 w 2271713"/>
                <a:gd name="connsiteY30" fmla="*/ 295275 h 411956"/>
                <a:gd name="connsiteX31" fmla="*/ 1273969 w 2271713"/>
                <a:gd name="connsiteY31" fmla="*/ 302419 h 411956"/>
                <a:gd name="connsiteX32" fmla="*/ 1047750 w 2271713"/>
                <a:gd name="connsiteY32" fmla="*/ 323850 h 411956"/>
                <a:gd name="connsiteX33" fmla="*/ 871538 w 2271713"/>
                <a:gd name="connsiteY33" fmla="*/ 347662 h 411956"/>
                <a:gd name="connsiteX34" fmla="*/ 685800 w 2271713"/>
                <a:gd name="connsiteY34" fmla="*/ 376237 h 411956"/>
                <a:gd name="connsiteX35" fmla="*/ 542925 w 2271713"/>
                <a:gd name="connsiteY35" fmla="*/ 400050 h 411956"/>
                <a:gd name="connsiteX36" fmla="*/ 485775 w 2271713"/>
                <a:gd name="connsiteY36" fmla="*/ 409575 h 411956"/>
                <a:gd name="connsiteX37" fmla="*/ 428625 w 2271713"/>
                <a:gd name="connsiteY37" fmla="*/ 411956 h 411956"/>
                <a:gd name="connsiteX38" fmla="*/ 364332 w 2271713"/>
                <a:gd name="connsiteY38" fmla="*/ 404812 h 411956"/>
                <a:gd name="connsiteX39" fmla="*/ 319088 w 2271713"/>
                <a:gd name="connsiteY39" fmla="*/ 400050 h 411956"/>
                <a:gd name="connsiteX40" fmla="*/ 266700 w 2271713"/>
                <a:gd name="connsiteY40" fmla="*/ 383381 h 411956"/>
                <a:gd name="connsiteX41" fmla="*/ 214313 w 2271713"/>
                <a:gd name="connsiteY41" fmla="*/ 361950 h 411956"/>
                <a:gd name="connsiteX42" fmla="*/ 152400 w 2271713"/>
                <a:gd name="connsiteY42" fmla="*/ 328612 h 411956"/>
                <a:gd name="connsiteX43" fmla="*/ 61913 w 2271713"/>
                <a:gd name="connsiteY43" fmla="*/ 259556 h 411956"/>
                <a:gd name="connsiteX44" fmla="*/ 14288 w 2271713"/>
                <a:gd name="connsiteY44" fmla="*/ 221456 h 411956"/>
                <a:gd name="connsiteX45" fmla="*/ 2382 w 2271713"/>
                <a:gd name="connsiteY45" fmla="*/ 204787 h 411956"/>
                <a:gd name="connsiteX46" fmla="*/ 0 w 2271713"/>
                <a:gd name="connsiteY46" fmla="*/ 188119 h 411956"/>
                <a:gd name="connsiteX47" fmla="*/ 0 w 2271713"/>
                <a:gd name="connsiteY47" fmla="*/ 161925 h 411956"/>
                <a:gd name="connsiteX48" fmla="*/ 9525 w 2271713"/>
                <a:gd name="connsiteY48" fmla="*/ 150019 h 411956"/>
                <a:gd name="connsiteX49" fmla="*/ 28575 w 2271713"/>
                <a:gd name="connsiteY49" fmla="*/ 147637 h 411956"/>
                <a:gd name="connsiteX50" fmla="*/ 64294 w 2271713"/>
                <a:gd name="connsiteY50" fmla="*/ 161925 h 411956"/>
                <a:gd name="connsiteX51" fmla="*/ 133350 w 2271713"/>
                <a:gd name="connsiteY51" fmla="*/ 185737 h 411956"/>
                <a:gd name="connsiteX52" fmla="*/ 204788 w 2271713"/>
                <a:gd name="connsiteY52" fmla="*/ 209550 h 411956"/>
                <a:gd name="connsiteX53" fmla="*/ 290513 w 2271713"/>
                <a:gd name="connsiteY53" fmla="*/ 226219 h 411956"/>
                <a:gd name="connsiteX54" fmla="*/ 373857 w 2271713"/>
                <a:gd name="connsiteY54" fmla="*/ 235744 h 411956"/>
                <a:gd name="connsiteX55" fmla="*/ 457200 w 2271713"/>
                <a:gd name="connsiteY55" fmla="*/ 230981 h 411956"/>
                <a:gd name="connsiteX56" fmla="*/ 554832 w 2271713"/>
                <a:gd name="connsiteY56" fmla="*/ 216694 h 411956"/>
                <a:gd name="connsiteX57" fmla="*/ 709613 w 2271713"/>
                <a:gd name="connsiteY57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71713" h="411956">
                  <a:moveTo>
                    <a:pt x="709613" y="195262"/>
                  </a:moveTo>
                  <a:lnTo>
                    <a:pt x="962025" y="159544"/>
                  </a:lnTo>
                  <a:lnTo>
                    <a:pt x="1112044" y="138112"/>
                  </a:lnTo>
                  <a:lnTo>
                    <a:pt x="1362075" y="114300"/>
                  </a:lnTo>
                  <a:lnTo>
                    <a:pt x="1595438" y="88106"/>
                  </a:lnTo>
                  <a:lnTo>
                    <a:pt x="1697832" y="73819"/>
                  </a:lnTo>
                  <a:lnTo>
                    <a:pt x="1721644" y="61912"/>
                  </a:lnTo>
                  <a:lnTo>
                    <a:pt x="1745457" y="47625"/>
                  </a:lnTo>
                  <a:lnTo>
                    <a:pt x="1781175" y="28575"/>
                  </a:lnTo>
                  <a:lnTo>
                    <a:pt x="1826419" y="9525"/>
                  </a:lnTo>
                  <a:lnTo>
                    <a:pt x="1871663" y="0"/>
                  </a:lnTo>
                  <a:lnTo>
                    <a:pt x="1914525" y="9525"/>
                  </a:lnTo>
                  <a:lnTo>
                    <a:pt x="1997869" y="38100"/>
                  </a:lnTo>
                  <a:lnTo>
                    <a:pt x="2105025" y="71437"/>
                  </a:lnTo>
                  <a:lnTo>
                    <a:pt x="2207419" y="102394"/>
                  </a:lnTo>
                  <a:lnTo>
                    <a:pt x="2228850" y="111919"/>
                  </a:lnTo>
                  <a:lnTo>
                    <a:pt x="2252663" y="126206"/>
                  </a:lnTo>
                  <a:lnTo>
                    <a:pt x="2264569" y="138112"/>
                  </a:lnTo>
                  <a:lnTo>
                    <a:pt x="2271713" y="152400"/>
                  </a:lnTo>
                  <a:lnTo>
                    <a:pt x="2271713" y="166687"/>
                  </a:lnTo>
                  <a:lnTo>
                    <a:pt x="2259807" y="188119"/>
                  </a:lnTo>
                  <a:lnTo>
                    <a:pt x="2233613" y="209550"/>
                  </a:lnTo>
                  <a:lnTo>
                    <a:pt x="2195513" y="230981"/>
                  </a:lnTo>
                  <a:lnTo>
                    <a:pt x="2152650" y="242887"/>
                  </a:lnTo>
                  <a:lnTo>
                    <a:pt x="2071688" y="252412"/>
                  </a:lnTo>
                  <a:lnTo>
                    <a:pt x="1974057" y="254794"/>
                  </a:lnTo>
                  <a:lnTo>
                    <a:pt x="1893094" y="252412"/>
                  </a:lnTo>
                  <a:lnTo>
                    <a:pt x="1790700" y="254794"/>
                  </a:lnTo>
                  <a:lnTo>
                    <a:pt x="1633538" y="264319"/>
                  </a:lnTo>
                  <a:lnTo>
                    <a:pt x="1462088" y="278606"/>
                  </a:lnTo>
                  <a:lnTo>
                    <a:pt x="1314450" y="295275"/>
                  </a:lnTo>
                  <a:lnTo>
                    <a:pt x="1273969" y="302419"/>
                  </a:lnTo>
                  <a:lnTo>
                    <a:pt x="1047750" y="323850"/>
                  </a:lnTo>
                  <a:lnTo>
                    <a:pt x="871538" y="347662"/>
                  </a:lnTo>
                  <a:lnTo>
                    <a:pt x="685800" y="376237"/>
                  </a:lnTo>
                  <a:lnTo>
                    <a:pt x="542925" y="400050"/>
                  </a:lnTo>
                  <a:lnTo>
                    <a:pt x="485775" y="409575"/>
                  </a:lnTo>
                  <a:lnTo>
                    <a:pt x="428625" y="411956"/>
                  </a:lnTo>
                  <a:lnTo>
                    <a:pt x="364332" y="404812"/>
                  </a:lnTo>
                  <a:lnTo>
                    <a:pt x="319088" y="400050"/>
                  </a:lnTo>
                  <a:lnTo>
                    <a:pt x="266700" y="383381"/>
                  </a:lnTo>
                  <a:lnTo>
                    <a:pt x="214313" y="361950"/>
                  </a:lnTo>
                  <a:lnTo>
                    <a:pt x="152400" y="328612"/>
                  </a:lnTo>
                  <a:lnTo>
                    <a:pt x="61913" y="259556"/>
                  </a:lnTo>
                  <a:lnTo>
                    <a:pt x="14288" y="221456"/>
                  </a:lnTo>
                  <a:lnTo>
                    <a:pt x="2382" y="204787"/>
                  </a:lnTo>
                  <a:lnTo>
                    <a:pt x="0" y="188119"/>
                  </a:lnTo>
                  <a:lnTo>
                    <a:pt x="0" y="161925"/>
                  </a:lnTo>
                  <a:lnTo>
                    <a:pt x="9525" y="150019"/>
                  </a:lnTo>
                  <a:lnTo>
                    <a:pt x="28575" y="147637"/>
                  </a:lnTo>
                  <a:lnTo>
                    <a:pt x="64294" y="161925"/>
                  </a:lnTo>
                  <a:lnTo>
                    <a:pt x="133350" y="185737"/>
                  </a:lnTo>
                  <a:lnTo>
                    <a:pt x="204788" y="209550"/>
                  </a:lnTo>
                  <a:lnTo>
                    <a:pt x="290513" y="226219"/>
                  </a:lnTo>
                  <a:lnTo>
                    <a:pt x="373857" y="235744"/>
                  </a:lnTo>
                  <a:lnTo>
                    <a:pt x="457200" y="230981"/>
                  </a:lnTo>
                  <a:lnTo>
                    <a:pt x="554832" y="216694"/>
                  </a:lnTo>
                  <a:lnTo>
                    <a:pt x="709613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8">
              <a:extLst>
                <a:ext uri="{FF2B5EF4-FFF2-40B4-BE49-F238E27FC236}">
                  <a16:creationId xmlns:a16="http://schemas.microsoft.com/office/drawing/2014/main" id="{CEEAD38E-0D41-4A4B-9555-BA41C5C87F6C}"/>
                </a:ext>
              </a:extLst>
            </p:cNvPr>
            <p:cNvSpPr/>
            <p:nvPr/>
          </p:nvSpPr>
          <p:spPr>
            <a:xfrm>
              <a:off x="5307013" y="5260975"/>
              <a:ext cx="2970212" cy="533400"/>
            </a:xfrm>
            <a:custGeom>
              <a:avLst/>
              <a:gdLst>
                <a:gd name="connsiteX0" fmla="*/ 1119774 w 2970578"/>
                <a:gd name="connsiteY0" fmla="*/ 185814 h 532993"/>
                <a:gd name="connsiteX1" fmla="*/ 1528075 w 2970578"/>
                <a:gd name="connsiteY1" fmla="*/ 129581 h 532993"/>
                <a:gd name="connsiteX2" fmla="*/ 1811686 w 2970578"/>
                <a:gd name="connsiteY2" fmla="*/ 105132 h 532993"/>
                <a:gd name="connsiteX3" fmla="*/ 2085517 w 2970578"/>
                <a:gd name="connsiteY3" fmla="*/ 85573 h 532993"/>
                <a:gd name="connsiteX4" fmla="*/ 2308005 w 2970578"/>
                <a:gd name="connsiteY4" fmla="*/ 68458 h 532993"/>
                <a:gd name="connsiteX5" fmla="*/ 2359348 w 2970578"/>
                <a:gd name="connsiteY5" fmla="*/ 56234 h 532993"/>
                <a:gd name="connsiteX6" fmla="*/ 2484039 w 2970578"/>
                <a:gd name="connsiteY6" fmla="*/ 26894 h 532993"/>
                <a:gd name="connsiteX7" fmla="*/ 2574501 w 2970578"/>
                <a:gd name="connsiteY7" fmla="*/ 2445 h 532993"/>
                <a:gd name="connsiteX8" fmla="*/ 2596505 w 2970578"/>
                <a:gd name="connsiteY8" fmla="*/ 0 h 532993"/>
                <a:gd name="connsiteX9" fmla="*/ 2645404 w 2970578"/>
                <a:gd name="connsiteY9" fmla="*/ 9780 h 532993"/>
                <a:gd name="connsiteX10" fmla="*/ 2723641 w 2970578"/>
                <a:gd name="connsiteY10" fmla="*/ 36674 h 532993"/>
                <a:gd name="connsiteX11" fmla="*/ 2782319 w 2970578"/>
                <a:gd name="connsiteY11" fmla="*/ 63568 h 532993"/>
                <a:gd name="connsiteX12" fmla="*/ 2843442 w 2970578"/>
                <a:gd name="connsiteY12" fmla="*/ 100242 h 532993"/>
                <a:gd name="connsiteX13" fmla="*/ 2889896 w 2970578"/>
                <a:gd name="connsiteY13" fmla="*/ 132026 h 532993"/>
                <a:gd name="connsiteX14" fmla="*/ 2924124 w 2970578"/>
                <a:gd name="connsiteY14" fmla="*/ 163810 h 532993"/>
                <a:gd name="connsiteX15" fmla="*/ 2951019 w 2970578"/>
                <a:gd name="connsiteY15" fmla="*/ 193149 h 532993"/>
                <a:gd name="connsiteX16" fmla="*/ 2970578 w 2970578"/>
                <a:gd name="connsiteY16" fmla="*/ 220043 h 532993"/>
                <a:gd name="connsiteX17" fmla="*/ 2970578 w 2970578"/>
                <a:gd name="connsiteY17" fmla="*/ 232268 h 532993"/>
                <a:gd name="connsiteX18" fmla="*/ 2955908 w 2970578"/>
                <a:gd name="connsiteY18" fmla="*/ 261607 h 532993"/>
                <a:gd name="connsiteX19" fmla="*/ 2941239 w 2970578"/>
                <a:gd name="connsiteY19" fmla="*/ 281166 h 532993"/>
                <a:gd name="connsiteX20" fmla="*/ 2914345 w 2970578"/>
                <a:gd name="connsiteY20" fmla="*/ 300726 h 532993"/>
                <a:gd name="connsiteX21" fmla="*/ 2887451 w 2970578"/>
                <a:gd name="connsiteY21" fmla="*/ 310505 h 532993"/>
                <a:gd name="connsiteX22" fmla="*/ 2870336 w 2970578"/>
                <a:gd name="connsiteY22" fmla="*/ 312950 h 532993"/>
                <a:gd name="connsiteX23" fmla="*/ 2836107 w 2970578"/>
                <a:gd name="connsiteY23" fmla="*/ 310505 h 532993"/>
                <a:gd name="connsiteX24" fmla="*/ 2755425 w 2970578"/>
                <a:gd name="connsiteY24" fmla="*/ 300726 h 532993"/>
                <a:gd name="connsiteX25" fmla="*/ 2657628 w 2970578"/>
                <a:gd name="connsiteY25" fmla="*/ 295836 h 532993"/>
                <a:gd name="connsiteX26" fmla="*/ 2503598 w 2970578"/>
                <a:gd name="connsiteY26" fmla="*/ 286056 h 532993"/>
                <a:gd name="connsiteX27" fmla="*/ 2337344 w 2970578"/>
                <a:gd name="connsiteY27" fmla="*/ 278721 h 532993"/>
                <a:gd name="connsiteX28" fmla="*/ 2185759 w 2970578"/>
                <a:gd name="connsiteY28" fmla="*/ 271386 h 532993"/>
                <a:gd name="connsiteX29" fmla="*/ 2024394 w 2970578"/>
                <a:gd name="connsiteY29" fmla="*/ 266497 h 532993"/>
                <a:gd name="connsiteX30" fmla="*/ 1877699 w 2970578"/>
                <a:gd name="connsiteY30" fmla="*/ 271386 h 532993"/>
                <a:gd name="connsiteX31" fmla="*/ 1689440 w 2970578"/>
                <a:gd name="connsiteY31" fmla="*/ 283611 h 532993"/>
                <a:gd name="connsiteX32" fmla="*/ 1520741 w 2970578"/>
                <a:gd name="connsiteY32" fmla="*/ 298281 h 532993"/>
                <a:gd name="connsiteX33" fmla="*/ 1207791 w 2970578"/>
                <a:gd name="connsiteY33" fmla="*/ 337399 h 532993"/>
                <a:gd name="connsiteX34" fmla="*/ 1026867 w 2970578"/>
                <a:gd name="connsiteY34" fmla="*/ 369183 h 532993"/>
                <a:gd name="connsiteX35" fmla="*/ 794599 w 2970578"/>
                <a:gd name="connsiteY35" fmla="*/ 415637 h 532993"/>
                <a:gd name="connsiteX36" fmla="*/ 679688 w 2970578"/>
                <a:gd name="connsiteY36" fmla="*/ 444976 h 532993"/>
                <a:gd name="connsiteX37" fmla="*/ 525658 w 2970578"/>
                <a:gd name="connsiteY37" fmla="*/ 496319 h 532993"/>
                <a:gd name="connsiteX38" fmla="*/ 430306 w 2970578"/>
                <a:gd name="connsiteY38" fmla="*/ 532993 h 532993"/>
                <a:gd name="connsiteX39" fmla="*/ 388743 w 2970578"/>
                <a:gd name="connsiteY39" fmla="*/ 523213 h 532993"/>
                <a:gd name="connsiteX40" fmla="*/ 325175 w 2970578"/>
                <a:gd name="connsiteY40" fmla="*/ 501209 h 532993"/>
                <a:gd name="connsiteX41" fmla="*/ 268942 w 2970578"/>
                <a:gd name="connsiteY41" fmla="*/ 474315 h 532993"/>
                <a:gd name="connsiteX42" fmla="*/ 188259 w 2970578"/>
                <a:gd name="connsiteY42" fmla="*/ 422972 h 532993"/>
                <a:gd name="connsiteX43" fmla="*/ 129581 w 2970578"/>
                <a:gd name="connsiteY43" fmla="*/ 374073 h 532993"/>
                <a:gd name="connsiteX44" fmla="*/ 80683 w 2970578"/>
                <a:gd name="connsiteY44" fmla="*/ 330065 h 532993"/>
                <a:gd name="connsiteX45" fmla="*/ 34229 w 2970578"/>
                <a:gd name="connsiteY45" fmla="*/ 283611 h 532993"/>
                <a:gd name="connsiteX46" fmla="*/ 4890 w 2970578"/>
                <a:gd name="connsiteY46" fmla="*/ 242047 h 532993"/>
                <a:gd name="connsiteX47" fmla="*/ 0 w 2970578"/>
                <a:gd name="connsiteY47" fmla="*/ 217598 h 532993"/>
                <a:gd name="connsiteX48" fmla="*/ 9780 w 2970578"/>
                <a:gd name="connsiteY48" fmla="*/ 210263 h 532993"/>
                <a:gd name="connsiteX49" fmla="*/ 44009 w 2970578"/>
                <a:gd name="connsiteY49" fmla="*/ 215153 h 532993"/>
                <a:gd name="connsiteX50" fmla="*/ 92907 w 2970578"/>
                <a:gd name="connsiteY50" fmla="*/ 234713 h 532993"/>
                <a:gd name="connsiteX51" fmla="*/ 163810 w 2970578"/>
                <a:gd name="connsiteY51" fmla="*/ 251827 h 532993"/>
                <a:gd name="connsiteX52" fmla="*/ 244492 w 2970578"/>
                <a:gd name="connsiteY52" fmla="*/ 264052 h 532993"/>
                <a:gd name="connsiteX53" fmla="*/ 386298 w 2970578"/>
                <a:gd name="connsiteY53" fmla="*/ 268942 h 532993"/>
                <a:gd name="connsiteX54" fmla="*/ 535438 w 2970578"/>
                <a:gd name="connsiteY54" fmla="*/ 266497 h 532993"/>
                <a:gd name="connsiteX55" fmla="*/ 726142 w 2970578"/>
                <a:gd name="connsiteY55" fmla="*/ 239603 h 532993"/>
                <a:gd name="connsiteX56" fmla="*/ 1119774 w 2970578"/>
                <a:gd name="connsiteY56" fmla="*/ 18581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70578" h="532993">
                  <a:moveTo>
                    <a:pt x="1119774" y="185814"/>
                  </a:moveTo>
                  <a:lnTo>
                    <a:pt x="1528075" y="129581"/>
                  </a:lnTo>
                  <a:lnTo>
                    <a:pt x="1811686" y="105132"/>
                  </a:lnTo>
                  <a:lnTo>
                    <a:pt x="2085517" y="85573"/>
                  </a:lnTo>
                  <a:lnTo>
                    <a:pt x="2308005" y="68458"/>
                  </a:lnTo>
                  <a:lnTo>
                    <a:pt x="2359348" y="56234"/>
                  </a:lnTo>
                  <a:lnTo>
                    <a:pt x="2484039" y="26894"/>
                  </a:lnTo>
                  <a:lnTo>
                    <a:pt x="2574501" y="2445"/>
                  </a:lnTo>
                  <a:lnTo>
                    <a:pt x="2596505" y="0"/>
                  </a:lnTo>
                  <a:lnTo>
                    <a:pt x="2645404" y="9780"/>
                  </a:lnTo>
                  <a:lnTo>
                    <a:pt x="2723641" y="36674"/>
                  </a:lnTo>
                  <a:lnTo>
                    <a:pt x="2782319" y="63568"/>
                  </a:lnTo>
                  <a:lnTo>
                    <a:pt x="2843442" y="100242"/>
                  </a:lnTo>
                  <a:lnTo>
                    <a:pt x="2889896" y="132026"/>
                  </a:lnTo>
                  <a:lnTo>
                    <a:pt x="2924124" y="163810"/>
                  </a:lnTo>
                  <a:lnTo>
                    <a:pt x="2951019" y="193149"/>
                  </a:lnTo>
                  <a:lnTo>
                    <a:pt x="2970578" y="220043"/>
                  </a:lnTo>
                  <a:lnTo>
                    <a:pt x="2970578" y="232268"/>
                  </a:lnTo>
                  <a:lnTo>
                    <a:pt x="2955908" y="261607"/>
                  </a:lnTo>
                  <a:lnTo>
                    <a:pt x="2941239" y="281166"/>
                  </a:lnTo>
                  <a:lnTo>
                    <a:pt x="2914345" y="300726"/>
                  </a:lnTo>
                  <a:lnTo>
                    <a:pt x="2887451" y="310505"/>
                  </a:lnTo>
                  <a:lnTo>
                    <a:pt x="2870336" y="312950"/>
                  </a:lnTo>
                  <a:lnTo>
                    <a:pt x="2836107" y="310505"/>
                  </a:lnTo>
                  <a:lnTo>
                    <a:pt x="2755425" y="300726"/>
                  </a:lnTo>
                  <a:lnTo>
                    <a:pt x="2657628" y="295836"/>
                  </a:lnTo>
                  <a:lnTo>
                    <a:pt x="2503598" y="286056"/>
                  </a:lnTo>
                  <a:lnTo>
                    <a:pt x="2337344" y="278721"/>
                  </a:lnTo>
                  <a:lnTo>
                    <a:pt x="2185759" y="271386"/>
                  </a:lnTo>
                  <a:lnTo>
                    <a:pt x="2024394" y="266497"/>
                  </a:lnTo>
                  <a:lnTo>
                    <a:pt x="1877699" y="271386"/>
                  </a:lnTo>
                  <a:lnTo>
                    <a:pt x="1689440" y="283611"/>
                  </a:lnTo>
                  <a:lnTo>
                    <a:pt x="1520741" y="298281"/>
                  </a:lnTo>
                  <a:lnTo>
                    <a:pt x="1207791" y="337399"/>
                  </a:lnTo>
                  <a:lnTo>
                    <a:pt x="1026867" y="369183"/>
                  </a:lnTo>
                  <a:lnTo>
                    <a:pt x="794599" y="415637"/>
                  </a:lnTo>
                  <a:lnTo>
                    <a:pt x="679688" y="444976"/>
                  </a:lnTo>
                  <a:lnTo>
                    <a:pt x="525658" y="496319"/>
                  </a:lnTo>
                  <a:lnTo>
                    <a:pt x="430306" y="532993"/>
                  </a:lnTo>
                  <a:lnTo>
                    <a:pt x="388743" y="523213"/>
                  </a:lnTo>
                  <a:lnTo>
                    <a:pt x="325175" y="501209"/>
                  </a:lnTo>
                  <a:lnTo>
                    <a:pt x="268942" y="474315"/>
                  </a:lnTo>
                  <a:lnTo>
                    <a:pt x="188259" y="422972"/>
                  </a:lnTo>
                  <a:lnTo>
                    <a:pt x="129581" y="374073"/>
                  </a:lnTo>
                  <a:lnTo>
                    <a:pt x="80683" y="330065"/>
                  </a:lnTo>
                  <a:lnTo>
                    <a:pt x="34229" y="283611"/>
                  </a:lnTo>
                  <a:lnTo>
                    <a:pt x="4890" y="242047"/>
                  </a:lnTo>
                  <a:lnTo>
                    <a:pt x="0" y="217598"/>
                  </a:lnTo>
                  <a:lnTo>
                    <a:pt x="9780" y="210263"/>
                  </a:lnTo>
                  <a:lnTo>
                    <a:pt x="44009" y="215153"/>
                  </a:lnTo>
                  <a:lnTo>
                    <a:pt x="92907" y="234713"/>
                  </a:lnTo>
                  <a:lnTo>
                    <a:pt x="163810" y="251827"/>
                  </a:lnTo>
                  <a:lnTo>
                    <a:pt x="244492" y="264052"/>
                  </a:lnTo>
                  <a:lnTo>
                    <a:pt x="386298" y="268942"/>
                  </a:lnTo>
                  <a:lnTo>
                    <a:pt x="535438" y="266497"/>
                  </a:lnTo>
                  <a:lnTo>
                    <a:pt x="726142" y="239603"/>
                  </a:lnTo>
                  <a:lnTo>
                    <a:pt x="1119774" y="18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383770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複合語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複 移 厚 飼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1382017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5E71C6DA-5BCB-4B01-A775-EDCA0EECBC41}"/>
              </a:ext>
            </a:extLst>
          </p:cNvPr>
          <p:cNvSpPr/>
          <p:nvPr/>
        </p:nvSpPr>
        <p:spPr>
          <a:xfrm>
            <a:off x="5519738" y="1384300"/>
            <a:ext cx="1003300" cy="1433513"/>
          </a:xfrm>
          <a:custGeom>
            <a:avLst/>
            <a:gdLst>
              <a:gd name="connsiteX0" fmla="*/ 566737 w 1002506"/>
              <a:gd name="connsiteY0" fmla="*/ 578644 h 1433513"/>
              <a:gd name="connsiteX1" fmla="*/ 511968 w 1002506"/>
              <a:gd name="connsiteY1" fmla="*/ 676275 h 1433513"/>
              <a:gd name="connsiteX2" fmla="*/ 445293 w 1002506"/>
              <a:gd name="connsiteY2" fmla="*/ 788194 h 1433513"/>
              <a:gd name="connsiteX3" fmla="*/ 328612 w 1002506"/>
              <a:gd name="connsiteY3" fmla="*/ 964406 h 1433513"/>
              <a:gd name="connsiteX4" fmla="*/ 238125 w 1002506"/>
              <a:gd name="connsiteY4" fmla="*/ 1090613 h 1433513"/>
              <a:gd name="connsiteX5" fmla="*/ 157162 w 1002506"/>
              <a:gd name="connsiteY5" fmla="*/ 1197769 h 1433513"/>
              <a:gd name="connsiteX6" fmla="*/ 57150 w 1002506"/>
              <a:gd name="connsiteY6" fmla="*/ 1319213 h 1433513"/>
              <a:gd name="connsiteX7" fmla="*/ 11906 w 1002506"/>
              <a:gd name="connsiteY7" fmla="*/ 1373981 h 1433513"/>
              <a:gd name="connsiteX8" fmla="*/ 2381 w 1002506"/>
              <a:gd name="connsiteY8" fmla="*/ 1390650 h 1433513"/>
              <a:gd name="connsiteX9" fmla="*/ 0 w 1002506"/>
              <a:gd name="connsiteY9" fmla="*/ 1407319 h 1433513"/>
              <a:gd name="connsiteX10" fmla="*/ 0 w 1002506"/>
              <a:gd name="connsiteY10" fmla="*/ 1419225 h 1433513"/>
              <a:gd name="connsiteX11" fmla="*/ 2381 w 1002506"/>
              <a:gd name="connsiteY11" fmla="*/ 1431131 h 1433513"/>
              <a:gd name="connsiteX12" fmla="*/ 16668 w 1002506"/>
              <a:gd name="connsiteY12" fmla="*/ 1433513 h 1433513"/>
              <a:gd name="connsiteX13" fmla="*/ 38100 w 1002506"/>
              <a:gd name="connsiteY13" fmla="*/ 1428750 h 1433513"/>
              <a:gd name="connsiteX14" fmla="*/ 92868 w 1002506"/>
              <a:gd name="connsiteY14" fmla="*/ 1390650 h 1433513"/>
              <a:gd name="connsiteX15" fmla="*/ 164306 w 1002506"/>
              <a:gd name="connsiteY15" fmla="*/ 1328738 h 1433513"/>
              <a:gd name="connsiteX16" fmla="*/ 266700 w 1002506"/>
              <a:gd name="connsiteY16" fmla="*/ 1238250 h 1433513"/>
              <a:gd name="connsiteX17" fmla="*/ 366712 w 1002506"/>
              <a:gd name="connsiteY17" fmla="*/ 1150144 h 1433513"/>
              <a:gd name="connsiteX18" fmla="*/ 490537 w 1002506"/>
              <a:gd name="connsiteY18" fmla="*/ 1038225 h 1433513"/>
              <a:gd name="connsiteX19" fmla="*/ 590550 w 1002506"/>
              <a:gd name="connsiteY19" fmla="*/ 938213 h 1433513"/>
              <a:gd name="connsiteX20" fmla="*/ 661987 w 1002506"/>
              <a:gd name="connsiteY20" fmla="*/ 862013 h 1433513"/>
              <a:gd name="connsiteX21" fmla="*/ 757237 w 1002506"/>
              <a:gd name="connsiteY21" fmla="*/ 678656 h 1433513"/>
              <a:gd name="connsiteX22" fmla="*/ 812006 w 1002506"/>
              <a:gd name="connsiteY22" fmla="*/ 585788 h 1433513"/>
              <a:gd name="connsiteX23" fmla="*/ 852487 w 1002506"/>
              <a:gd name="connsiteY23" fmla="*/ 523875 h 1433513"/>
              <a:gd name="connsiteX24" fmla="*/ 883443 w 1002506"/>
              <a:gd name="connsiteY24" fmla="*/ 478631 h 1433513"/>
              <a:gd name="connsiteX25" fmla="*/ 935831 w 1002506"/>
              <a:gd name="connsiteY25" fmla="*/ 409575 h 1433513"/>
              <a:gd name="connsiteX26" fmla="*/ 964406 w 1002506"/>
              <a:gd name="connsiteY26" fmla="*/ 378619 h 1433513"/>
              <a:gd name="connsiteX27" fmla="*/ 981075 w 1002506"/>
              <a:gd name="connsiteY27" fmla="*/ 364331 h 1433513"/>
              <a:gd name="connsiteX28" fmla="*/ 992981 w 1002506"/>
              <a:gd name="connsiteY28" fmla="*/ 342900 h 1433513"/>
              <a:gd name="connsiteX29" fmla="*/ 1000125 w 1002506"/>
              <a:gd name="connsiteY29" fmla="*/ 323850 h 1433513"/>
              <a:gd name="connsiteX30" fmla="*/ 1002506 w 1002506"/>
              <a:gd name="connsiteY30" fmla="*/ 309563 h 1433513"/>
              <a:gd name="connsiteX31" fmla="*/ 1000125 w 1002506"/>
              <a:gd name="connsiteY31" fmla="*/ 292894 h 1433513"/>
              <a:gd name="connsiteX32" fmla="*/ 992981 w 1002506"/>
              <a:gd name="connsiteY32" fmla="*/ 276225 h 1433513"/>
              <a:gd name="connsiteX33" fmla="*/ 971550 w 1002506"/>
              <a:gd name="connsiteY33" fmla="*/ 261938 h 1433513"/>
              <a:gd name="connsiteX34" fmla="*/ 931068 w 1002506"/>
              <a:gd name="connsiteY34" fmla="*/ 228600 h 1433513"/>
              <a:gd name="connsiteX35" fmla="*/ 878681 w 1002506"/>
              <a:gd name="connsiteY35" fmla="*/ 190500 h 1433513"/>
              <a:gd name="connsiteX36" fmla="*/ 826293 w 1002506"/>
              <a:gd name="connsiteY36" fmla="*/ 152400 h 1433513"/>
              <a:gd name="connsiteX37" fmla="*/ 773906 w 1002506"/>
              <a:gd name="connsiteY37" fmla="*/ 121444 h 1433513"/>
              <a:gd name="connsiteX38" fmla="*/ 723900 w 1002506"/>
              <a:gd name="connsiteY38" fmla="*/ 95250 h 1433513"/>
              <a:gd name="connsiteX39" fmla="*/ 659606 w 1002506"/>
              <a:gd name="connsiteY39" fmla="*/ 61913 h 1433513"/>
              <a:gd name="connsiteX40" fmla="*/ 597693 w 1002506"/>
              <a:gd name="connsiteY40" fmla="*/ 35719 h 1433513"/>
              <a:gd name="connsiteX41" fmla="*/ 533400 w 1002506"/>
              <a:gd name="connsiteY41" fmla="*/ 9525 h 1433513"/>
              <a:gd name="connsiteX42" fmla="*/ 500062 w 1002506"/>
              <a:gd name="connsiteY42" fmla="*/ 0 h 1433513"/>
              <a:gd name="connsiteX43" fmla="*/ 481012 w 1002506"/>
              <a:gd name="connsiteY43" fmla="*/ 2381 h 1433513"/>
              <a:gd name="connsiteX44" fmla="*/ 469106 w 1002506"/>
              <a:gd name="connsiteY44" fmla="*/ 9525 h 1433513"/>
              <a:gd name="connsiteX45" fmla="*/ 466725 w 1002506"/>
              <a:gd name="connsiteY45" fmla="*/ 26194 h 1433513"/>
              <a:gd name="connsiteX46" fmla="*/ 471487 w 1002506"/>
              <a:gd name="connsiteY46" fmla="*/ 45244 h 1433513"/>
              <a:gd name="connsiteX47" fmla="*/ 485775 w 1002506"/>
              <a:gd name="connsiteY47" fmla="*/ 61913 h 1433513"/>
              <a:gd name="connsiteX48" fmla="*/ 514350 w 1002506"/>
              <a:gd name="connsiteY48" fmla="*/ 85725 h 1433513"/>
              <a:gd name="connsiteX49" fmla="*/ 554831 w 1002506"/>
              <a:gd name="connsiteY49" fmla="*/ 121444 h 1433513"/>
              <a:gd name="connsiteX50" fmla="*/ 592931 w 1002506"/>
              <a:gd name="connsiteY50" fmla="*/ 157163 h 1433513"/>
              <a:gd name="connsiteX51" fmla="*/ 623887 w 1002506"/>
              <a:gd name="connsiteY51" fmla="*/ 185738 h 1433513"/>
              <a:gd name="connsiteX52" fmla="*/ 650081 w 1002506"/>
              <a:gd name="connsiteY52" fmla="*/ 214313 h 1433513"/>
              <a:gd name="connsiteX53" fmla="*/ 666750 w 1002506"/>
              <a:gd name="connsiteY53" fmla="*/ 238125 h 1433513"/>
              <a:gd name="connsiteX54" fmla="*/ 676275 w 1002506"/>
              <a:gd name="connsiteY54" fmla="*/ 259556 h 1433513"/>
              <a:gd name="connsiteX55" fmla="*/ 678656 w 1002506"/>
              <a:gd name="connsiteY55" fmla="*/ 285750 h 1433513"/>
              <a:gd name="connsiteX56" fmla="*/ 676275 w 1002506"/>
              <a:gd name="connsiteY56" fmla="*/ 311944 h 1433513"/>
              <a:gd name="connsiteX57" fmla="*/ 666750 w 1002506"/>
              <a:gd name="connsiteY57" fmla="*/ 357188 h 1433513"/>
              <a:gd name="connsiteX58" fmla="*/ 647700 w 1002506"/>
              <a:gd name="connsiteY58" fmla="*/ 409575 h 1433513"/>
              <a:gd name="connsiteX59" fmla="*/ 621506 w 1002506"/>
              <a:gd name="connsiteY59" fmla="*/ 471488 h 1433513"/>
              <a:gd name="connsiteX60" fmla="*/ 566737 w 1002506"/>
              <a:gd name="connsiteY60" fmla="*/ 578644 h 1433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002506" h="1433513">
                <a:moveTo>
                  <a:pt x="566737" y="578644"/>
                </a:moveTo>
                <a:lnTo>
                  <a:pt x="511968" y="676275"/>
                </a:lnTo>
                <a:lnTo>
                  <a:pt x="445293" y="788194"/>
                </a:lnTo>
                <a:lnTo>
                  <a:pt x="328612" y="964406"/>
                </a:lnTo>
                <a:lnTo>
                  <a:pt x="238125" y="1090613"/>
                </a:lnTo>
                <a:lnTo>
                  <a:pt x="157162" y="1197769"/>
                </a:lnTo>
                <a:lnTo>
                  <a:pt x="57150" y="1319213"/>
                </a:lnTo>
                <a:lnTo>
                  <a:pt x="11906" y="1373981"/>
                </a:lnTo>
                <a:lnTo>
                  <a:pt x="2381" y="1390650"/>
                </a:lnTo>
                <a:lnTo>
                  <a:pt x="0" y="1407319"/>
                </a:lnTo>
                <a:lnTo>
                  <a:pt x="0" y="1419225"/>
                </a:lnTo>
                <a:lnTo>
                  <a:pt x="2381" y="1431131"/>
                </a:lnTo>
                <a:lnTo>
                  <a:pt x="16668" y="1433513"/>
                </a:lnTo>
                <a:lnTo>
                  <a:pt x="38100" y="1428750"/>
                </a:lnTo>
                <a:lnTo>
                  <a:pt x="92868" y="1390650"/>
                </a:lnTo>
                <a:lnTo>
                  <a:pt x="164306" y="1328738"/>
                </a:lnTo>
                <a:lnTo>
                  <a:pt x="266700" y="1238250"/>
                </a:lnTo>
                <a:lnTo>
                  <a:pt x="366712" y="1150144"/>
                </a:lnTo>
                <a:lnTo>
                  <a:pt x="490537" y="1038225"/>
                </a:lnTo>
                <a:lnTo>
                  <a:pt x="590550" y="938213"/>
                </a:lnTo>
                <a:lnTo>
                  <a:pt x="661987" y="862013"/>
                </a:lnTo>
                <a:lnTo>
                  <a:pt x="757237" y="678656"/>
                </a:lnTo>
                <a:lnTo>
                  <a:pt x="812006" y="585788"/>
                </a:lnTo>
                <a:lnTo>
                  <a:pt x="852487" y="523875"/>
                </a:lnTo>
                <a:lnTo>
                  <a:pt x="883443" y="478631"/>
                </a:lnTo>
                <a:lnTo>
                  <a:pt x="935831" y="409575"/>
                </a:lnTo>
                <a:lnTo>
                  <a:pt x="964406" y="378619"/>
                </a:lnTo>
                <a:lnTo>
                  <a:pt x="981075" y="364331"/>
                </a:lnTo>
                <a:lnTo>
                  <a:pt x="992981" y="342900"/>
                </a:lnTo>
                <a:lnTo>
                  <a:pt x="1000125" y="323850"/>
                </a:lnTo>
                <a:lnTo>
                  <a:pt x="1002506" y="309563"/>
                </a:lnTo>
                <a:lnTo>
                  <a:pt x="1000125" y="292894"/>
                </a:lnTo>
                <a:lnTo>
                  <a:pt x="992981" y="276225"/>
                </a:lnTo>
                <a:lnTo>
                  <a:pt x="971550" y="261938"/>
                </a:lnTo>
                <a:lnTo>
                  <a:pt x="931068" y="228600"/>
                </a:lnTo>
                <a:lnTo>
                  <a:pt x="878681" y="190500"/>
                </a:lnTo>
                <a:lnTo>
                  <a:pt x="826293" y="152400"/>
                </a:lnTo>
                <a:lnTo>
                  <a:pt x="773906" y="121444"/>
                </a:lnTo>
                <a:lnTo>
                  <a:pt x="723900" y="95250"/>
                </a:lnTo>
                <a:lnTo>
                  <a:pt x="659606" y="61913"/>
                </a:lnTo>
                <a:lnTo>
                  <a:pt x="597693" y="35719"/>
                </a:lnTo>
                <a:lnTo>
                  <a:pt x="533400" y="9525"/>
                </a:lnTo>
                <a:lnTo>
                  <a:pt x="500062" y="0"/>
                </a:lnTo>
                <a:lnTo>
                  <a:pt x="481012" y="2381"/>
                </a:lnTo>
                <a:lnTo>
                  <a:pt x="469106" y="9525"/>
                </a:lnTo>
                <a:lnTo>
                  <a:pt x="466725" y="26194"/>
                </a:lnTo>
                <a:lnTo>
                  <a:pt x="471487" y="45244"/>
                </a:lnTo>
                <a:lnTo>
                  <a:pt x="485775" y="61913"/>
                </a:lnTo>
                <a:lnTo>
                  <a:pt x="514350" y="85725"/>
                </a:lnTo>
                <a:lnTo>
                  <a:pt x="554831" y="121444"/>
                </a:lnTo>
                <a:lnTo>
                  <a:pt x="592931" y="157163"/>
                </a:lnTo>
                <a:lnTo>
                  <a:pt x="623887" y="185738"/>
                </a:lnTo>
                <a:lnTo>
                  <a:pt x="650081" y="214313"/>
                </a:lnTo>
                <a:lnTo>
                  <a:pt x="666750" y="238125"/>
                </a:lnTo>
                <a:lnTo>
                  <a:pt x="676275" y="259556"/>
                </a:lnTo>
                <a:lnTo>
                  <a:pt x="678656" y="285750"/>
                </a:lnTo>
                <a:lnTo>
                  <a:pt x="676275" y="311944"/>
                </a:lnTo>
                <a:lnTo>
                  <a:pt x="666750" y="357188"/>
                </a:lnTo>
                <a:lnTo>
                  <a:pt x="647700" y="409575"/>
                </a:lnTo>
                <a:lnTo>
                  <a:pt x="621506" y="471488"/>
                </a:lnTo>
                <a:lnTo>
                  <a:pt x="566737" y="578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3C73C1CE-028F-4FCA-B665-A38A71F604B6}"/>
              </a:ext>
            </a:extLst>
          </p:cNvPr>
          <p:cNvSpPr/>
          <p:nvPr/>
        </p:nvSpPr>
        <p:spPr>
          <a:xfrm>
            <a:off x="4278314" y="1555749"/>
            <a:ext cx="784225" cy="676275"/>
          </a:xfrm>
          <a:custGeom>
            <a:avLst/>
            <a:gdLst>
              <a:gd name="connsiteX0" fmla="*/ 371475 w 783432"/>
              <a:gd name="connsiteY0" fmla="*/ 481013 h 676275"/>
              <a:gd name="connsiteX1" fmla="*/ 316707 w 783432"/>
              <a:gd name="connsiteY1" fmla="*/ 435769 h 676275"/>
              <a:gd name="connsiteX2" fmla="*/ 254794 w 783432"/>
              <a:gd name="connsiteY2" fmla="*/ 376238 h 676275"/>
              <a:gd name="connsiteX3" fmla="*/ 192882 w 783432"/>
              <a:gd name="connsiteY3" fmla="*/ 307182 h 676275"/>
              <a:gd name="connsiteX4" fmla="*/ 128588 w 783432"/>
              <a:gd name="connsiteY4" fmla="*/ 230982 h 676275"/>
              <a:gd name="connsiteX5" fmla="*/ 50007 w 783432"/>
              <a:gd name="connsiteY5" fmla="*/ 121444 h 676275"/>
              <a:gd name="connsiteX6" fmla="*/ 7144 w 783432"/>
              <a:gd name="connsiteY6" fmla="*/ 61913 h 676275"/>
              <a:gd name="connsiteX7" fmla="*/ 0 w 783432"/>
              <a:gd name="connsiteY7" fmla="*/ 45244 h 676275"/>
              <a:gd name="connsiteX8" fmla="*/ 2382 w 783432"/>
              <a:gd name="connsiteY8" fmla="*/ 28575 h 676275"/>
              <a:gd name="connsiteX9" fmla="*/ 11907 w 783432"/>
              <a:gd name="connsiteY9" fmla="*/ 7144 h 676275"/>
              <a:gd name="connsiteX10" fmla="*/ 28575 w 783432"/>
              <a:gd name="connsiteY10" fmla="*/ 0 h 676275"/>
              <a:gd name="connsiteX11" fmla="*/ 40482 w 783432"/>
              <a:gd name="connsiteY11" fmla="*/ 0 h 676275"/>
              <a:gd name="connsiteX12" fmla="*/ 54769 w 783432"/>
              <a:gd name="connsiteY12" fmla="*/ 4763 h 676275"/>
              <a:gd name="connsiteX13" fmla="*/ 64294 w 783432"/>
              <a:gd name="connsiteY13" fmla="*/ 9525 h 676275"/>
              <a:gd name="connsiteX14" fmla="*/ 95250 w 783432"/>
              <a:gd name="connsiteY14" fmla="*/ 42863 h 676275"/>
              <a:gd name="connsiteX15" fmla="*/ 135732 w 783432"/>
              <a:gd name="connsiteY15" fmla="*/ 76200 h 676275"/>
              <a:gd name="connsiteX16" fmla="*/ 185738 w 783432"/>
              <a:gd name="connsiteY16" fmla="*/ 109538 h 676275"/>
              <a:gd name="connsiteX17" fmla="*/ 309563 w 783432"/>
              <a:gd name="connsiteY17" fmla="*/ 173832 h 676275"/>
              <a:gd name="connsiteX18" fmla="*/ 385763 w 783432"/>
              <a:gd name="connsiteY18" fmla="*/ 211932 h 676275"/>
              <a:gd name="connsiteX19" fmla="*/ 476250 w 783432"/>
              <a:gd name="connsiteY19" fmla="*/ 250032 h 676275"/>
              <a:gd name="connsiteX20" fmla="*/ 554832 w 783432"/>
              <a:gd name="connsiteY20" fmla="*/ 283369 h 676275"/>
              <a:gd name="connsiteX21" fmla="*/ 626269 w 783432"/>
              <a:gd name="connsiteY21" fmla="*/ 311944 h 676275"/>
              <a:gd name="connsiteX22" fmla="*/ 652463 w 783432"/>
              <a:gd name="connsiteY22" fmla="*/ 321469 h 676275"/>
              <a:gd name="connsiteX23" fmla="*/ 685800 w 783432"/>
              <a:gd name="connsiteY23" fmla="*/ 338138 h 676275"/>
              <a:gd name="connsiteX24" fmla="*/ 714375 w 783432"/>
              <a:gd name="connsiteY24" fmla="*/ 359569 h 676275"/>
              <a:gd name="connsiteX25" fmla="*/ 738188 w 783432"/>
              <a:gd name="connsiteY25" fmla="*/ 383382 h 676275"/>
              <a:gd name="connsiteX26" fmla="*/ 757238 w 783432"/>
              <a:gd name="connsiteY26" fmla="*/ 409575 h 676275"/>
              <a:gd name="connsiteX27" fmla="*/ 769144 w 783432"/>
              <a:gd name="connsiteY27" fmla="*/ 435769 h 676275"/>
              <a:gd name="connsiteX28" fmla="*/ 776288 w 783432"/>
              <a:gd name="connsiteY28" fmla="*/ 459582 h 676275"/>
              <a:gd name="connsiteX29" fmla="*/ 783432 w 783432"/>
              <a:gd name="connsiteY29" fmla="*/ 519113 h 676275"/>
              <a:gd name="connsiteX30" fmla="*/ 783432 w 783432"/>
              <a:gd name="connsiteY30" fmla="*/ 561975 h 676275"/>
              <a:gd name="connsiteX31" fmla="*/ 776288 w 783432"/>
              <a:gd name="connsiteY31" fmla="*/ 600075 h 676275"/>
              <a:gd name="connsiteX32" fmla="*/ 759619 w 783432"/>
              <a:gd name="connsiteY32" fmla="*/ 635794 h 676275"/>
              <a:gd name="connsiteX33" fmla="*/ 735807 w 783432"/>
              <a:gd name="connsiteY33" fmla="*/ 657225 h 676275"/>
              <a:gd name="connsiteX34" fmla="*/ 704850 w 783432"/>
              <a:gd name="connsiteY34" fmla="*/ 669132 h 676275"/>
              <a:gd name="connsiteX35" fmla="*/ 669132 w 783432"/>
              <a:gd name="connsiteY35" fmla="*/ 676275 h 676275"/>
              <a:gd name="connsiteX36" fmla="*/ 647700 w 783432"/>
              <a:gd name="connsiteY36" fmla="*/ 676275 h 676275"/>
              <a:gd name="connsiteX37" fmla="*/ 597694 w 783432"/>
              <a:gd name="connsiteY37" fmla="*/ 645319 h 676275"/>
              <a:gd name="connsiteX38" fmla="*/ 521494 w 783432"/>
              <a:gd name="connsiteY38" fmla="*/ 588169 h 676275"/>
              <a:gd name="connsiteX39" fmla="*/ 371475 w 783432"/>
              <a:gd name="connsiteY39" fmla="*/ 481013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83432" h="676275">
                <a:moveTo>
                  <a:pt x="371475" y="481013"/>
                </a:moveTo>
                <a:lnTo>
                  <a:pt x="316707" y="435769"/>
                </a:lnTo>
                <a:lnTo>
                  <a:pt x="254794" y="376238"/>
                </a:lnTo>
                <a:lnTo>
                  <a:pt x="192882" y="307182"/>
                </a:lnTo>
                <a:lnTo>
                  <a:pt x="128588" y="230982"/>
                </a:lnTo>
                <a:lnTo>
                  <a:pt x="50007" y="121444"/>
                </a:lnTo>
                <a:lnTo>
                  <a:pt x="7144" y="61913"/>
                </a:lnTo>
                <a:lnTo>
                  <a:pt x="0" y="45244"/>
                </a:lnTo>
                <a:lnTo>
                  <a:pt x="2382" y="28575"/>
                </a:lnTo>
                <a:lnTo>
                  <a:pt x="11907" y="7144"/>
                </a:lnTo>
                <a:lnTo>
                  <a:pt x="28575" y="0"/>
                </a:lnTo>
                <a:lnTo>
                  <a:pt x="40482" y="0"/>
                </a:lnTo>
                <a:lnTo>
                  <a:pt x="54769" y="4763"/>
                </a:lnTo>
                <a:lnTo>
                  <a:pt x="64294" y="9525"/>
                </a:lnTo>
                <a:lnTo>
                  <a:pt x="95250" y="42863"/>
                </a:lnTo>
                <a:lnTo>
                  <a:pt x="135732" y="76200"/>
                </a:lnTo>
                <a:lnTo>
                  <a:pt x="185738" y="109538"/>
                </a:lnTo>
                <a:lnTo>
                  <a:pt x="309563" y="173832"/>
                </a:lnTo>
                <a:lnTo>
                  <a:pt x="385763" y="211932"/>
                </a:lnTo>
                <a:lnTo>
                  <a:pt x="476250" y="250032"/>
                </a:lnTo>
                <a:lnTo>
                  <a:pt x="554832" y="283369"/>
                </a:lnTo>
                <a:lnTo>
                  <a:pt x="626269" y="311944"/>
                </a:lnTo>
                <a:lnTo>
                  <a:pt x="652463" y="321469"/>
                </a:lnTo>
                <a:lnTo>
                  <a:pt x="685800" y="338138"/>
                </a:lnTo>
                <a:lnTo>
                  <a:pt x="714375" y="359569"/>
                </a:lnTo>
                <a:lnTo>
                  <a:pt x="738188" y="383382"/>
                </a:lnTo>
                <a:lnTo>
                  <a:pt x="757238" y="409575"/>
                </a:lnTo>
                <a:lnTo>
                  <a:pt x="769144" y="435769"/>
                </a:lnTo>
                <a:lnTo>
                  <a:pt x="776288" y="459582"/>
                </a:lnTo>
                <a:lnTo>
                  <a:pt x="783432" y="519113"/>
                </a:lnTo>
                <a:lnTo>
                  <a:pt x="783432" y="561975"/>
                </a:lnTo>
                <a:lnTo>
                  <a:pt x="776288" y="600075"/>
                </a:lnTo>
                <a:lnTo>
                  <a:pt x="759619" y="635794"/>
                </a:lnTo>
                <a:lnTo>
                  <a:pt x="735807" y="657225"/>
                </a:lnTo>
                <a:lnTo>
                  <a:pt x="704850" y="669132"/>
                </a:lnTo>
                <a:lnTo>
                  <a:pt x="669132" y="676275"/>
                </a:lnTo>
                <a:lnTo>
                  <a:pt x="647700" y="676275"/>
                </a:lnTo>
                <a:lnTo>
                  <a:pt x="597694" y="645319"/>
                </a:lnTo>
                <a:lnTo>
                  <a:pt x="521494" y="588169"/>
                </a:lnTo>
                <a:lnTo>
                  <a:pt x="371475" y="4810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EF524F40-8FC8-4D8B-A29F-D15AE6B7894C}"/>
              </a:ext>
            </a:extLst>
          </p:cNvPr>
          <p:cNvSpPr/>
          <p:nvPr/>
        </p:nvSpPr>
        <p:spPr>
          <a:xfrm>
            <a:off x="3646488" y="2327273"/>
            <a:ext cx="1879600" cy="622300"/>
          </a:xfrm>
          <a:custGeom>
            <a:avLst/>
            <a:gdLst>
              <a:gd name="connsiteX0" fmla="*/ 1009650 w 1881187"/>
              <a:gd name="connsiteY0" fmla="*/ 366713 h 621507"/>
              <a:gd name="connsiteX1" fmla="*/ 890587 w 1881187"/>
              <a:gd name="connsiteY1" fmla="*/ 407194 h 621507"/>
              <a:gd name="connsiteX2" fmla="*/ 800100 w 1881187"/>
              <a:gd name="connsiteY2" fmla="*/ 440532 h 621507"/>
              <a:gd name="connsiteX3" fmla="*/ 721519 w 1881187"/>
              <a:gd name="connsiteY3" fmla="*/ 469107 h 621507"/>
              <a:gd name="connsiteX4" fmla="*/ 645319 w 1881187"/>
              <a:gd name="connsiteY4" fmla="*/ 500063 h 621507"/>
              <a:gd name="connsiteX5" fmla="*/ 573881 w 1881187"/>
              <a:gd name="connsiteY5" fmla="*/ 533400 h 621507"/>
              <a:gd name="connsiteX6" fmla="*/ 509587 w 1881187"/>
              <a:gd name="connsiteY6" fmla="*/ 564357 h 621507"/>
              <a:gd name="connsiteX7" fmla="*/ 450056 w 1881187"/>
              <a:gd name="connsiteY7" fmla="*/ 595313 h 621507"/>
              <a:gd name="connsiteX8" fmla="*/ 419100 w 1881187"/>
              <a:gd name="connsiteY8" fmla="*/ 616744 h 621507"/>
              <a:gd name="connsiteX9" fmla="*/ 407194 w 1881187"/>
              <a:gd name="connsiteY9" fmla="*/ 621507 h 621507"/>
              <a:gd name="connsiteX10" fmla="*/ 378619 w 1881187"/>
              <a:gd name="connsiteY10" fmla="*/ 621507 h 621507"/>
              <a:gd name="connsiteX11" fmla="*/ 307181 w 1881187"/>
              <a:gd name="connsiteY11" fmla="*/ 607219 h 621507"/>
              <a:gd name="connsiteX12" fmla="*/ 242887 w 1881187"/>
              <a:gd name="connsiteY12" fmla="*/ 590550 h 621507"/>
              <a:gd name="connsiteX13" fmla="*/ 183356 w 1881187"/>
              <a:gd name="connsiteY13" fmla="*/ 564357 h 621507"/>
              <a:gd name="connsiteX14" fmla="*/ 145256 w 1881187"/>
              <a:gd name="connsiteY14" fmla="*/ 540544 h 621507"/>
              <a:gd name="connsiteX15" fmla="*/ 111919 w 1881187"/>
              <a:gd name="connsiteY15" fmla="*/ 509588 h 621507"/>
              <a:gd name="connsiteX16" fmla="*/ 76200 w 1881187"/>
              <a:gd name="connsiteY16" fmla="*/ 471488 h 621507"/>
              <a:gd name="connsiteX17" fmla="*/ 54769 w 1881187"/>
              <a:gd name="connsiteY17" fmla="*/ 442913 h 621507"/>
              <a:gd name="connsiteX18" fmla="*/ 38100 w 1881187"/>
              <a:gd name="connsiteY18" fmla="*/ 431007 h 621507"/>
              <a:gd name="connsiteX19" fmla="*/ 19050 w 1881187"/>
              <a:gd name="connsiteY19" fmla="*/ 404813 h 621507"/>
              <a:gd name="connsiteX20" fmla="*/ 7144 w 1881187"/>
              <a:gd name="connsiteY20" fmla="*/ 373857 h 621507"/>
              <a:gd name="connsiteX21" fmla="*/ 2381 w 1881187"/>
              <a:gd name="connsiteY21" fmla="*/ 340519 h 621507"/>
              <a:gd name="connsiteX22" fmla="*/ 0 w 1881187"/>
              <a:gd name="connsiteY22" fmla="*/ 314325 h 621507"/>
              <a:gd name="connsiteX23" fmla="*/ 4762 w 1881187"/>
              <a:gd name="connsiteY23" fmla="*/ 264319 h 621507"/>
              <a:gd name="connsiteX24" fmla="*/ 16669 w 1881187"/>
              <a:gd name="connsiteY24" fmla="*/ 219075 h 621507"/>
              <a:gd name="connsiteX25" fmla="*/ 28575 w 1881187"/>
              <a:gd name="connsiteY25" fmla="*/ 180975 h 621507"/>
              <a:gd name="connsiteX26" fmla="*/ 33337 w 1881187"/>
              <a:gd name="connsiteY26" fmla="*/ 171450 h 621507"/>
              <a:gd name="connsiteX27" fmla="*/ 52387 w 1881187"/>
              <a:gd name="connsiteY27" fmla="*/ 154782 h 621507"/>
              <a:gd name="connsiteX28" fmla="*/ 71437 w 1881187"/>
              <a:gd name="connsiteY28" fmla="*/ 145257 h 621507"/>
              <a:gd name="connsiteX29" fmla="*/ 80962 w 1881187"/>
              <a:gd name="connsiteY29" fmla="*/ 145257 h 621507"/>
              <a:gd name="connsiteX30" fmla="*/ 90487 w 1881187"/>
              <a:gd name="connsiteY30" fmla="*/ 150019 h 621507"/>
              <a:gd name="connsiteX31" fmla="*/ 97631 w 1881187"/>
              <a:gd name="connsiteY31" fmla="*/ 164307 h 621507"/>
              <a:gd name="connsiteX32" fmla="*/ 97631 w 1881187"/>
              <a:gd name="connsiteY32" fmla="*/ 192882 h 621507"/>
              <a:gd name="connsiteX33" fmla="*/ 97631 w 1881187"/>
              <a:gd name="connsiteY33" fmla="*/ 221457 h 621507"/>
              <a:gd name="connsiteX34" fmla="*/ 100012 w 1881187"/>
              <a:gd name="connsiteY34" fmla="*/ 250032 h 621507"/>
              <a:gd name="connsiteX35" fmla="*/ 111919 w 1881187"/>
              <a:gd name="connsiteY35" fmla="*/ 280988 h 621507"/>
              <a:gd name="connsiteX36" fmla="*/ 128587 w 1881187"/>
              <a:gd name="connsiteY36" fmla="*/ 300038 h 621507"/>
              <a:gd name="connsiteX37" fmla="*/ 145256 w 1881187"/>
              <a:gd name="connsiteY37" fmla="*/ 316707 h 621507"/>
              <a:gd name="connsiteX38" fmla="*/ 180975 w 1881187"/>
              <a:gd name="connsiteY38" fmla="*/ 333375 h 621507"/>
              <a:gd name="connsiteX39" fmla="*/ 238125 w 1881187"/>
              <a:gd name="connsiteY39" fmla="*/ 350044 h 621507"/>
              <a:gd name="connsiteX40" fmla="*/ 300037 w 1881187"/>
              <a:gd name="connsiteY40" fmla="*/ 354807 h 621507"/>
              <a:gd name="connsiteX41" fmla="*/ 371475 w 1881187"/>
              <a:gd name="connsiteY41" fmla="*/ 352425 h 621507"/>
              <a:gd name="connsiteX42" fmla="*/ 421481 w 1881187"/>
              <a:gd name="connsiteY42" fmla="*/ 352425 h 621507"/>
              <a:gd name="connsiteX43" fmla="*/ 507206 w 1881187"/>
              <a:gd name="connsiteY43" fmla="*/ 342900 h 621507"/>
              <a:gd name="connsiteX44" fmla="*/ 592931 w 1881187"/>
              <a:gd name="connsiteY44" fmla="*/ 330994 h 621507"/>
              <a:gd name="connsiteX45" fmla="*/ 700087 w 1881187"/>
              <a:gd name="connsiteY45" fmla="*/ 309563 h 621507"/>
              <a:gd name="connsiteX46" fmla="*/ 847725 w 1881187"/>
              <a:gd name="connsiteY46" fmla="*/ 266700 h 621507"/>
              <a:gd name="connsiteX47" fmla="*/ 1069181 w 1881187"/>
              <a:gd name="connsiteY47" fmla="*/ 202407 h 621507"/>
              <a:gd name="connsiteX48" fmla="*/ 1345406 w 1881187"/>
              <a:gd name="connsiteY48" fmla="*/ 121444 h 621507"/>
              <a:gd name="connsiteX49" fmla="*/ 1457325 w 1881187"/>
              <a:gd name="connsiteY49" fmla="*/ 88107 h 621507"/>
              <a:gd name="connsiteX50" fmla="*/ 1512094 w 1881187"/>
              <a:gd name="connsiteY50" fmla="*/ 54769 h 621507"/>
              <a:gd name="connsiteX51" fmla="*/ 1566862 w 1881187"/>
              <a:gd name="connsiteY51" fmla="*/ 26194 h 621507"/>
              <a:gd name="connsiteX52" fmla="*/ 1612106 w 1881187"/>
              <a:gd name="connsiteY52" fmla="*/ 4763 h 621507"/>
              <a:gd name="connsiteX53" fmla="*/ 1638300 w 1881187"/>
              <a:gd name="connsiteY53" fmla="*/ 0 h 621507"/>
              <a:gd name="connsiteX54" fmla="*/ 1652587 w 1881187"/>
              <a:gd name="connsiteY54" fmla="*/ 2382 h 621507"/>
              <a:gd name="connsiteX55" fmla="*/ 1709737 w 1881187"/>
              <a:gd name="connsiteY55" fmla="*/ 42863 h 621507"/>
              <a:gd name="connsiteX56" fmla="*/ 1809750 w 1881187"/>
              <a:gd name="connsiteY56" fmla="*/ 104775 h 621507"/>
              <a:gd name="connsiteX57" fmla="*/ 1838325 w 1881187"/>
              <a:gd name="connsiteY57" fmla="*/ 128588 h 621507"/>
              <a:gd name="connsiteX58" fmla="*/ 1852612 w 1881187"/>
              <a:gd name="connsiteY58" fmla="*/ 145257 h 621507"/>
              <a:gd name="connsiteX59" fmla="*/ 1866900 w 1881187"/>
              <a:gd name="connsiteY59" fmla="*/ 173832 h 621507"/>
              <a:gd name="connsiteX60" fmla="*/ 1876425 w 1881187"/>
              <a:gd name="connsiteY60" fmla="*/ 202407 h 621507"/>
              <a:gd name="connsiteX61" fmla="*/ 1881187 w 1881187"/>
              <a:gd name="connsiteY61" fmla="*/ 221457 h 621507"/>
              <a:gd name="connsiteX62" fmla="*/ 1878806 w 1881187"/>
              <a:gd name="connsiteY62" fmla="*/ 238125 h 621507"/>
              <a:gd name="connsiteX63" fmla="*/ 1859756 w 1881187"/>
              <a:gd name="connsiteY63" fmla="*/ 259557 h 621507"/>
              <a:gd name="connsiteX64" fmla="*/ 1833562 w 1881187"/>
              <a:gd name="connsiteY64" fmla="*/ 278607 h 621507"/>
              <a:gd name="connsiteX65" fmla="*/ 1450181 w 1881187"/>
              <a:gd name="connsiteY65" fmla="*/ 228600 h 621507"/>
              <a:gd name="connsiteX66" fmla="*/ 1419225 w 1881187"/>
              <a:gd name="connsiteY66" fmla="*/ 230982 h 621507"/>
              <a:gd name="connsiteX67" fmla="*/ 1369219 w 1881187"/>
              <a:gd name="connsiteY67" fmla="*/ 250032 h 621507"/>
              <a:gd name="connsiteX68" fmla="*/ 1247775 w 1881187"/>
              <a:gd name="connsiteY68" fmla="*/ 288132 h 621507"/>
              <a:gd name="connsiteX69" fmla="*/ 1009650 w 1881187"/>
              <a:gd name="connsiteY69" fmla="*/ 366713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881187" h="621507">
                <a:moveTo>
                  <a:pt x="1009650" y="366713"/>
                </a:moveTo>
                <a:lnTo>
                  <a:pt x="890587" y="407194"/>
                </a:lnTo>
                <a:lnTo>
                  <a:pt x="800100" y="440532"/>
                </a:lnTo>
                <a:lnTo>
                  <a:pt x="721519" y="469107"/>
                </a:lnTo>
                <a:lnTo>
                  <a:pt x="645319" y="500063"/>
                </a:lnTo>
                <a:lnTo>
                  <a:pt x="573881" y="533400"/>
                </a:lnTo>
                <a:lnTo>
                  <a:pt x="509587" y="564357"/>
                </a:lnTo>
                <a:lnTo>
                  <a:pt x="450056" y="595313"/>
                </a:lnTo>
                <a:lnTo>
                  <a:pt x="419100" y="616744"/>
                </a:lnTo>
                <a:lnTo>
                  <a:pt x="407194" y="621507"/>
                </a:lnTo>
                <a:lnTo>
                  <a:pt x="378619" y="621507"/>
                </a:lnTo>
                <a:lnTo>
                  <a:pt x="307181" y="607219"/>
                </a:lnTo>
                <a:lnTo>
                  <a:pt x="242887" y="590550"/>
                </a:lnTo>
                <a:lnTo>
                  <a:pt x="183356" y="564357"/>
                </a:lnTo>
                <a:lnTo>
                  <a:pt x="145256" y="540544"/>
                </a:lnTo>
                <a:lnTo>
                  <a:pt x="111919" y="509588"/>
                </a:lnTo>
                <a:lnTo>
                  <a:pt x="76200" y="471488"/>
                </a:lnTo>
                <a:lnTo>
                  <a:pt x="54769" y="442913"/>
                </a:lnTo>
                <a:lnTo>
                  <a:pt x="38100" y="431007"/>
                </a:lnTo>
                <a:lnTo>
                  <a:pt x="19050" y="404813"/>
                </a:lnTo>
                <a:lnTo>
                  <a:pt x="7144" y="373857"/>
                </a:lnTo>
                <a:lnTo>
                  <a:pt x="2381" y="340519"/>
                </a:lnTo>
                <a:lnTo>
                  <a:pt x="0" y="314325"/>
                </a:lnTo>
                <a:lnTo>
                  <a:pt x="4762" y="264319"/>
                </a:lnTo>
                <a:lnTo>
                  <a:pt x="16669" y="219075"/>
                </a:lnTo>
                <a:lnTo>
                  <a:pt x="28575" y="180975"/>
                </a:lnTo>
                <a:lnTo>
                  <a:pt x="33337" y="171450"/>
                </a:lnTo>
                <a:lnTo>
                  <a:pt x="52387" y="154782"/>
                </a:lnTo>
                <a:lnTo>
                  <a:pt x="71437" y="145257"/>
                </a:lnTo>
                <a:lnTo>
                  <a:pt x="80962" y="145257"/>
                </a:lnTo>
                <a:lnTo>
                  <a:pt x="90487" y="150019"/>
                </a:lnTo>
                <a:lnTo>
                  <a:pt x="97631" y="164307"/>
                </a:lnTo>
                <a:lnTo>
                  <a:pt x="97631" y="192882"/>
                </a:lnTo>
                <a:lnTo>
                  <a:pt x="97631" y="221457"/>
                </a:lnTo>
                <a:lnTo>
                  <a:pt x="100012" y="250032"/>
                </a:lnTo>
                <a:lnTo>
                  <a:pt x="111919" y="280988"/>
                </a:lnTo>
                <a:lnTo>
                  <a:pt x="128587" y="300038"/>
                </a:lnTo>
                <a:lnTo>
                  <a:pt x="145256" y="316707"/>
                </a:lnTo>
                <a:lnTo>
                  <a:pt x="180975" y="333375"/>
                </a:lnTo>
                <a:lnTo>
                  <a:pt x="238125" y="350044"/>
                </a:lnTo>
                <a:lnTo>
                  <a:pt x="300037" y="354807"/>
                </a:lnTo>
                <a:lnTo>
                  <a:pt x="371475" y="352425"/>
                </a:lnTo>
                <a:lnTo>
                  <a:pt x="421481" y="352425"/>
                </a:lnTo>
                <a:lnTo>
                  <a:pt x="507206" y="342900"/>
                </a:lnTo>
                <a:lnTo>
                  <a:pt x="592931" y="330994"/>
                </a:lnTo>
                <a:lnTo>
                  <a:pt x="700087" y="309563"/>
                </a:lnTo>
                <a:lnTo>
                  <a:pt x="847725" y="266700"/>
                </a:lnTo>
                <a:lnTo>
                  <a:pt x="1069181" y="202407"/>
                </a:lnTo>
                <a:lnTo>
                  <a:pt x="1345406" y="121444"/>
                </a:lnTo>
                <a:lnTo>
                  <a:pt x="1457325" y="88107"/>
                </a:lnTo>
                <a:lnTo>
                  <a:pt x="1512094" y="54769"/>
                </a:lnTo>
                <a:lnTo>
                  <a:pt x="1566862" y="26194"/>
                </a:lnTo>
                <a:lnTo>
                  <a:pt x="1612106" y="4763"/>
                </a:lnTo>
                <a:lnTo>
                  <a:pt x="1638300" y="0"/>
                </a:lnTo>
                <a:lnTo>
                  <a:pt x="1652587" y="2382"/>
                </a:lnTo>
                <a:lnTo>
                  <a:pt x="1709737" y="42863"/>
                </a:lnTo>
                <a:lnTo>
                  <a:pt x="1809750" y="104775"/>
                </a:lnTo>
                <a:lnTo>
                  <a:pt x="1838325" y="128588"/>
                </a:lnTo>
                <a:lnTo>
                  <a:pt x="1852612" y="145257"/>
                </a:lnTo>
                <a:lnTo>
                  <a:pt x="1866900" y="173832"/>
                </a:lnTo>
                <a:lnTo>
                  <a:pt x="1876425" y="202407"/>
                </a:lnTo>
                <a:lnTo>
                  <a:pt x="1881187" y="221457"/>
                </a:lnTo>
                <a:lnTo>
                  <a:pt x="1878806" y="238125"/>
                </a:lnTo>
                <a:lnTo>
                  <a:pt x="1859756" y="259557"/>
                </a:lnTo>
                <a:lnTo>
                  <a:pt x="1833562" y="278607"/>
                </a:lnTo>
                <a:lnTo>
                  <a:pt x="1450181" y="228600"/>
                </a:lnTo>
                <a:lnTo>
                  <a:pt x="1419225" y="230982"/>
                </a:lnTo>
                <a:lnTo>
                  <a:pt x="1369219" y="250032"/>
                </a:lnTo>
                <a:lnTo>
                  <a:pt x="1247775" y="288132"/>
                </a:lnTo>
                <a:lnTo>
                  <a:pt x="1009650" y="3667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B9F4984E-D447-4EFC-B3D7-D5A354EA7F97}"/>
              </a:ext>
            </a:extLst>
          </p:cNvPr>
          <p:cNvSpPr/>
          <p:nvPr/>
        </p:nvSpPr>
        <p:spPr>
          <a:xfrm>
            <a:off x="5962650" y="2570163"/>
            <a:ext cx="439738" cy="1463675"/>
          </a:xfrm>
          <a:custGeom>
            <a:avLst/>
            <a:gdLst>
              <a:gd name="connsiteX0" fmla="*/ 183356 w 440531"/>
              <a:gd name="connsiteY0" fmla="*/ 714375 h 1464468"/>
              <a:gd name="connsiteX1" fmla="*/ 176213 w 440531"/>
              <a:gd name="connsiteY1" fmla="*/ 561975 h 1464468"/>
              <a:gd name="connsiteX2" fmla="*/ 171450 w 440531"/>
              <a:gd name="connsiteY2" fmla="*/ 419100 h 1464468"/>
              <a:gd name="connsiteX3" fmla="*/ 169069 w 440531"/>
              <a:gd name="connsiteY3" fmla="*/ 290512 h 1464468"/>
              <a:gd name="connsiteX4" fmla="*/ 164306 w 440531"/>
              <a:gd name="connsiteY4" fmla="*/ 264318 h 1464468"/>
              <a:gd name="connsiteX5" fmla="*/ 152400 w 440531"/>
              <a:gd name="connsiteY5" fmla="*/ 228600 h 1464468"/>
              <a:gd name="connsiteX6" fmla="*/ 126206 w 440531"/>
              <a:gd name="connsiteY6" fmla="*/ 178593 h 1464468"/>
              <a:gd name="connsiteX7" fmla="*/ 95250 w 440531"/>
              <a:gd name="connsiteY7" fmla="*/ 140493 h 1464468"/>
              <a:gd name="connsiteX8" fmla="*/ 40481 w 440531"/>
              <a:gd name="connsiteY8" fmla="*/ 80962 h 1464468"/>
              <a:gd name="connsiteX9" fmla="*/ 21431 w 440531"/>
              <a:gd name="connsiteY9" fmla="*/ 66675 h 1464468"/>
              <a:gd name="connsiteX10" fmla="*/ 7144 w 440531"/>
              <a:gd name="connsiteY10" fmla="*/ 47625 h 1464468"/>
              <a:gd name="connsiteX11" fmla="*/ 0 w 440531"/>
              <a:gd name="connsiteY11" fmla="*/ 21431 h 1464468"/>
              <a:gd name="connsiteX12" fmla="*/ 0 w 440531"/>
              <a:gd name="connsiteY12" fmla="*/ 9525 h 1464468"/>
              <a:gd name="connsiteX13" fmla="*/ 4763 w 440531"/>
              <a:gd name="connsiteY13" fmla="*/ 0 h 1464468"/>
              <a:gd name="connsiteX14" fmla="*/ 21431 w 440531"/>
              <a:gd name="connsiteY14" fmla="*/ 0 h 1464468"/>
              <a:gd name="connsiteX15" fmla="*/ 59531 w 440531"/>
              <a:gd name="connsiteY15" fmla="*/ 14287 h 1464468"/>
              <a:gd name="connsiteX16" fmla="*/ 97631 w 440531"/>
              <a:gd name="connsiteY16" fmla="*/ 16668 h 1464468"/>
              <a:gd name="connsiteX17" fmla="*/ 140494 w 440531"/>
              <a:gd name="connsiteY17" fmla="*/ 19050 h 1464468"/>
              <a:gd name="connsiteX18" fmla="*/ 192881 w 440531"/>
              <a:gd name="connsiteY18" fmla="*/ 28575 h 1464468"/>
              <a:gd name="connsiteX19" fmla="*/ 245269 w 440531"/>
              <a:gd name="connsiteY19" fmla="*/ 42862 h 1464468"/>
              <a:gd name="connsiteX20" fmla="*/ 300038 w 440531"/>
              <a:gd name="connsiteY20" fmla="*/ 64293 h 1464468"/>
              <a:gd name="connsiteX21" fmla="*/ 352425 w 440531"/>
              <a:gd name="connsiteY21" fmla="*/ 90487 h 1464468"/>
              <a:gd name="connsiteX22" fmla="*/ 373856 w 440531"/>
              <a:gd name="connsiteY22" fmla="*/ 104775 h 1464468"/>
              <a:gd name="connsiteX23" fmla="*/ 373856 w 440531"/>
              <a:gd name="connsiteY23" fmla="*/ 273843 h 1464468"/>
              <a:gd name="connsiteX24" fmla="*/ 373856 w 440531"/>
              <a:gd name="connsiteY24" fmla="*/ 371475 h 1464468"/>
              <a:gd name="connsiteX25" fmla="*/ 381000 w 440531"/>
              <a:gd name="connsiteY25" fmla="*/ 476250 h 1464468"/>
              <a:gd name="connsiteX26" fmla="*/ 390525 w 440531"/>
              <a:gd name="connsiteY26" fmla="*/ 581025 h 1464468"/>
              <a:gd name="connsiteX27" fmla="*/ 395288 w 440531"/>
              <a:gd name="connsiteY27" fmla="*/ 769143 h 1464468"/>
              <a:gd name="connsiteX28" fmla="*/ 407194 w 440531"/>
              <a:gd name="connsiteY28" fmla="*/ 950118 h 1464468"/>
              <a:gd name="connsiteX29" fmla="*/ 416719 w 440531"/>
              <a:gd name="connsiteY29" fmla="*/ 1173956 h 1464468"/>
              <a:gd name="connsiteX30" fmla="*/ 440531 w 440531"/>
              <a:gd name="connsiteY30" fmla="*/ 1288256 h 1464468"/>
              <a:gd name="connsiteX31" fmla="*/ 438150 w 440531"/>
              <a:gd name="connsiteY31" fmla="*/ 1445418 h 1464468"/>
              <a:gd name="connsiteX32" fmla="*/ 340519 w 440531"/>
              <a:gd name="connsiteY32" fmla="*/ 1464468 h 1464468"/>
              <a:gd name="connsiteX33" fmla="*/ 302419 w 440531"/>
              <a:gd name="connsiteY33" fmla="*/ 1423987 h 1464468"/>
              <a:gd name="connsiteX34" fmla="*/ 276225 w 440531"/>
              <a:gd name="connsiteY34" fmla="*/ 1393031 h 1464468"/>
              <a:gd name="connsiteX35" fmla="*/ 245269 w 440531"/>
              <a:gd name="connsiteY35" fmla="*/ 1345406 h 1464468"/>
              <a:gd name="connsiteX36" fmla="*/ 226219 w 440531"/>
              <a:gd name="connsiteY36" fmla="*/ 1302543 h 1464468"/>
              <a:gd name="connsiteX37" fmla="*/ 211931 w 440531"/>
              <a:gd name="connsiteY37" fmla="*/ 1254918 h 1464468"/>
              <a:gd name="connsiteX38" fmla="*/ 197644 w 440531"/>
              <a:gd name="connsiteY38" fmla="*/ 1183481 h 1464468"/>
              <a:gd name="connsiteX39" fmla="*/ 190500 w 440531"/>
              <a:gd name="connsiteY39" fmla="*/ 1097756 h 1464468"/>
              <a:gd name="connsiteX40" fmla="*/ 188119 w 440531"/>
              <a:gd name="connsiteY40" fmla="*/ 973931 h 1464468"/>
              <a:gd name="connsiteX41" fmla="*/ 183356 w 440531"/>
              <a:gd name="connsiteY41" fmla="*/ 714375 h 1464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40531" h="1464468">
                <a:moveTo>
                  <a:pt x="183356" y="714375"/>
                </a:moveTo>
                <a:lnTo>
                  <a:pt x="176213" y="561975"/>
                </a:lnTo>
                <a:lnTo>
                  <a:pt x="171450" y="419100"/>
                </a:lnTo>
                <a:cubicBezTo>
                  <a:pt x="170656" y="376237"/>
                  <a:pt x="169863" y="333375"/>
                  <a:pt x="169069" y="290512"/>
                </a:cubicBezTo>
                <a:lnTo>
                  <a:pt x="164306" y="264318"/>
                </a:lnTo>
                <a:lnTo>
                  <a:pt x="152400" y="228600"/>
                </a:lnTo>
                <a:lnTo>
                  <a:pt x="126206" y="178593"/>
                </a:lnTo>
                <a:lnTo>
                  <a:pt x="95250" y="140493"/>
                </a:lnTo>
                <a:lnTo>
                  <a:pt x="40481" y="80962"/>
                </a:lnTo>
                <a:lnTo>
                  <a:pt x="21431" y="66675"/>
                </a:lnTo>
                <a:lnTo>
                  <a:pt x="7144" y="47625"/>
                </a:lnTo>
                <a:lnTo>
                  <a:pt x="0" y="21431"/>
                </a:lnTo>
                <a:lnTo>
                  <a:pt x="0" y="9525"/>
                </a:lnTo>
                <a:lnTo>
                  <a:pt x="4763" y="0"/>
                </a:lnTo>
                <a:lnTo>
                  <a:pt x="21431" y="0"/>
                </a:lnTo>
                <a:lnTo>
                  <a:pt x="59531" y="14287"/>
                </a:lnTo>
                <a:lnTo>
                  <a:pt x="97631" y="16668"/>
                </a:lnTo>
                <a:lnTo>
                  <a:pt x="140494" y="19050"/>
                </a:lnTo>
                <a:lnTo>
                  <a:pt x="192881" y="28575"/>
                </a:lnTo>
                <a:lnTo>
                  <a:pt x="245269" y="42862"/>
                </a:lnTo>
                <a:lnTo>
                  <a:pt x="300038" y="64293"/>
                </a:lnTo>
                <a:lnTo>
                  <a:pt x="352425" y="90487"/>
                </a:lnTo>
                <a:lnTo>
                  <a:pt x="373856" y="104775"/>
                </a:lnTo>
                <a:lnTo>
                  <a:pt x="373856" y="273843"/>
                </a:lnTo>
                <a:lnTo>
                  <a:pt x="373856" y="371475"/>
                </a:lnTo>
                <a:lnTo>
                  <a:pt x="381000" y="476250"/>
                </a:lnTo>
                <a:lnTo>
                  <a:pt x="390525" y="581025"/>
                </a:lnTo>
                <a:lnTo>
                  <a:pt x="395288" y="769143"/>
                </a:lnTo>
                <a:lnTo>
                  <a:pt x="407194" y="950118"/>
                </a:lnTo>
                <a:lnTo>
                  <a:pt x="416719" y="1173956"/>
                </a:lnTo>
                <a:lnTo>
                  <a:pt x="440531" y="1288256"/>
                </a:lnTo>
                <a:cubicBezTo>
                  <a:pt x="439737" y="1340643"/>
                  <a:pt x="438944" y="1393031"/>
                  <a:pt x="438150" y="1445418"/>
                </a:cubicBezTo>
                <a:lnTo>
                  <a:pt x="340519" y="1464468"/>
                </a:lnTo>
                <a:lnTo>
                  <a:pt x="302419" y="1423987"/>
                </a:lnTo>
                <a:lnTo>
                  <a:pt x="276225" y="1393031"/>
                </a:lnTo>
                <a:lnTo>
                  <a:pt x="245269" y="1345406"/>
                </a:lnTo>
                <a:lnTo>
                  <a:pt x="226219" y="1302543"/>
                </a:lnTo>
                <a:lnTo>
                  <a:pt x="211931" y="1254918"/>
                </a:lnTo>
                <a:lnTo>
                  <a:pt x="197644" y="1183481"/>
                </a:lnTo>
                <a:lnTo>
                  <a:pt x="190500" y="1097756"/>
                </a:lnTo>
                <a:cubicBezTo>
                  <a:pt x="189706" y="1056481"/>
                  <a:pt x="188913" y="1015206"/>
                  <a:pt x="188119" y="973931"/>
                </a:cubicBezTo>
                <a:cubicBezTo>
                  <a:pt x="186531" y="892968"/>
                  <a:pt x="184944" y="812006"/>
                  <a:pt x="183356" y="71437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668AC91D-D105-4911-A765-2CFBA8964527}"/>
              </a:ext>
            </a:extLst>
          </p:cNvPr>
          <p:cNvSpPr/>
          <p:nvPr/>
        </p:nvSpPr>
        <p:spPr>
          <a:xfrm>
            <a:off x="3662364" y="2546348"/>
            <a:ext cx="1849437" cy="1866900"/>
          </a:xfrm>
          <a:custGeom>
            <a:avLst/>
            <a:gdLst>
              <a:gd name="connsiteX0" fmla="*/ 1190007 w 1849406"/>
              <a:gd name="connsiteY0" fmla="*/ 463640 h 1867437"/>
              <a:gd name="connsiteX1" fmla="*/ 1099855 w 1849406"/>
              <a:gd name="connsiteY1" fmla="*/ 589853 h 1867437"/>
              <a:gd name="connsiteX2" fmla="*/ 1022582 w 1849406"/>
              <a:gd name="connsiteY2" fmla="*/ 698035 h 1867437"/>
              <a:gd name="connsiteX3" fmla="*/ 935006 w 1849406"/>
              <a:gd name="connsiteY3" fmla="*/ 811369 h 1867437"/>
              <a:gd name="connsiteX4" fmla="*/ 852581 w 1849406"/>
              <a:gd name="connsiteY4" fmla="*/ 916976 h 1867437"/>
              <a:gd name="connsiteX5" fmla="*/ 765005 w 1849406"/>
              <a:gd name="connsiteY5" fmla="*/ 1025159 h 1867437"/>
              <a:gd name="connsiteX6" fmla="*/ 664549 w 1849406"/>
              <a:gd name="connsiteY6" fmla="*/ 1143644 h 1867437"/>
              <a:gd name="connsiteX7" fmla="*/ 533185 w 1849406"/>
              <a:gd name="connsiteY7" fmla="*/ 1298191 h 1867437"/>
              <a:gd name="connsiteX8" fmla="*/ 386366 w 1849406"/>
              <a:gd name="connsiteY8" fmla="*/ 1452737 h 1867437"/>
              <a:gd name="connsiteX9" fmla="*/ 275607 w 1849406"/>
              <a:gd name="connsiteY9" fmla="*/ 1568647 h 1867437"/>
              <a:gd name="connsiteX10" fmla="*/ 131364 w 1849406"/>
              <a:gd name="connsiteY10" fmla="*/ 1707739 h 1867437"/>
              <a:gd name="connsiteX11" fmla="*/ 38636 w 1849406"/>
              <a:gd name="connsiteY11" fmla="*/ 1790164 h 1867437"/>
              <a:gd name="connsiteX12" fmla="*/ 7727 w 1849406"/>
              <a:gd name="connsiteY12" fmla="*/ 1821073 h 1867437"/>
              <a:gd name="connsiteX13" fmla="*/ 0 w 1849406"/>
              <a:gd name="connsiteY13" fmla="*/ 1841679 h 1867437"/>
              <a:gd name="connsiteX14" fmla="*/ 0 w 1849406"/>
              <a:gd name="connsiteY14" fmla="*/ 1859710 h 1867437"/>
              <a:gd name="connsiteX15" fmla="*/ 15454 w 1849406"/>
              <a:gd name="connsiteY15" fmla="*/ 1867437 h 1867437"/>
              <a:gd name="connsiteX16" fmla="*/ 46364 w 1849406"/>
              <a:gd name="connsiteY16" fmla="*/ 1857134 h 1867437"/>
              <a:gd name="connsiteX17" fmla="*/ 103031 w 1849406"/>
              <a:gd name="connsiteY17" fmla="*/ 1818497 h 1867437"/>
              <a:gd name="connsiteX18" fmla="*/ 252426 w 1849406"/>
              <a:gd name="connsiteY18" fmla="*/ 1707739 h 1867437"/>
              <a:gd name="connsiteX19" fmla="*/ 427578 w 1849406"/>
              <a:gd name="connsiteY19" fmla="*/ 1566071 h 1867437"/>
              <a:gd name="connsiteX20" fmla="*/ 566670 w 1849406"/>
              <a:gd name="connsiteY20" fmla="*/ 1447586 h 1867437"/>
              <a:gd name="connsiteX21" fmla="*/ 664549 w 1849406"/>
              <a:gd name="connsiteY21" fmla="*/ 1360009 h 1867437"/>
              <a:gd name="connsiteX22" fmla="*/ 765005 w 1849406"/>
              <a:gd name="connsiteY22" fmla="*/ 1269857 h 1867437"/>
              <a:gd name="connsiteX23" fmla="*/ 888642 w 1849406"/>
              <a:gd name="connsiteY23" fmla="*/ 1156523 h 1867437"/>
              <a:gd name="connsiteX24" fmla="*/ 999400 w 1849406"/>
              <a:gd name="connsiteY24" fmla="*/ 1043189 h 1867437"/>
              <a:gd name="connsiteX25" fmla="*/ 1099855 w 1849406"/>
              <a:gd name="connsiteY25" fmla="*/ 947885 h 1867437"/>
              <a:gd name="connsiteX26" fmla="*/ 1133340 w 1849406"/>
              <a:gd name="connsiteY26" fmla="*/ 898946 h 1867437"/>
              <a:gd name="connsiteX27" fmla="*/ 1210614 w 1849406"/>
              <a:gd name="connsiteY27" fmla="*/ 788187 h 1867437"/>
              <a:gd name="connsiteX28" fmla="*/ 1287887 w 1849406"/>
              <a:gd name="connsiteY28" fmla="*/ 682581 h 1867437"/>
              <a:gd name="connsiteX29" fmla="*/ 1349706 w 1849406"/>
              <a:gd name="connsiteY29" fmla="*/ 597580 h 1867437"/>
              <a:gd name="connsiteX30" fmla="*/ 1396069 w 1849406"/>
              <a:gd name="connsiteY30" fmla="*/ 538337 h 1867437"/>
              <a:gd name="connsiteX31" fmla="*/ 1437282 w 1849406"/>
              <a:gd name="connsiteY31" fmla="*/ 486822 h 1867437"/>
              <a:gd name="connsiteX32" fmla="*/ 1468191 w 1849406"/>
              <a:gd name="connsiteY32" fmla="*/ 445609 h 1867437"/>
              <a:gd name="connsiteX33" fmla="*/ 1517131 w 1849406"/>
              <a:gd name="connsiteY33" fmla="*/ 388942 h 1867437"/>
              <a:gd name="connsiteX34" fmla="*/ 1540313 w 1849406"/>
              <a:gd name="connsiteY34" fmla="*/ 360609 h 1867437"/>
              <a:gd name="connsiteX35" fmla="*/ 1566071 w 1849406"/>
              <a:gd name="connsiteY35" fmla="*/ 329699 h 1867437"/>
              <a:gd name="connsiteX36" fmla="*/ 1599556 w 1849406"/>
              <a:gd name="connsiteY36" fmla="*/ 288487 h 1867437"/>
              <a:gd name="connsiteX37" fmla="*/ 1633041 w 1849406"/>
              <a:gd name="connsiteY37" fmla="*/ 249850 h 1867437"/>
              <a:gd name="connsiteX38" fmla="*/ 1663950 w 1849406"/>
              <a:gd name="connsiteY38" fmla="*/ 216365 h 1867437"/>
              <a:gd name="connsiteX39" fmla="*/ 1694859 w 1849406"/>
              <a:gd name="connsiteY39" fmla="*/ 180304 h 1867437"/>
              <a:gd name="connsiteX40" fmla="*/ 1733496 w 1849406"/>
              <a:gd name="connsiteY40" fmla="*/ 144244 h 1867437"/>
              <a:gd name="connsiteX41" fmla="*/ 1769557 w 1849406"/>
              <a:gd name="connsiteY41" fmla="*/ 108183 h 1867437"/>
              <a:gd name="connsiteX42" fmla="*/ 1818497 w 1849406"/>
              <a:gd name="connsiteY42" fmla="*/ 59243 h 1867437"/>
              <a:gd name="connsiteX43" fmla="*/ 1849406 w 1849406"/>
              <a:gd name="connsiteY43" fmla="*/ 30910 h 1867437"/>
              <a:gd name="connsiteX44" fmla="*/ 1424403 w 1849406"/>
              <a:gd name="connsiteY44" fmla="*/ 0 h 1867437"/>
              <a:gd name="connsiteX45" fmla="*/ 1445009 w 1849406"/>
              <a:gd name="connsiteY45" fmla="*/ 18031 h 1867437"/>
              <a:gd name="connsiteX46" fmla="*/ 1447585 w 1849406"/>
              <a:gd name="connsiteY46" fmla="*/ 41213 h 1867437"/>
              <a:gd name="connsiteX47" fmla="*/ 1442433 w 1849406"/>
              <a:gd name="connsiteY47" fmla="*/ 66970 h 1867437"/>
              <a:gd name="connsiteX48" fmla="*/ 1429555 w 1849406"/>
              <a:gd name="connsiteY48" fmla="*/ 90152 h 1867437"/>
              <a:gd name="connsiteX49" fmla="*/ 1357433 w 1849406"/>
              <a:gd name="connsiteY49" fmla="*/ 211214 h 1867437"/>
              <a:gd name="connsiteX50" fmla="*/ 1241523 w 1849406"/>
              <a:gd name="connsiteY50" fmla="*/ 391518 h 1867437"/>
              <a:gd name="connsiteX51" fmla="*/ 1190007 w 1849406"/>
              <a:gd name="connsiteY51" fmla="*/ 463640 h 186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49406" h="1867437">
                <a:moveTo>
                  <a:pt x="1190007" y="463640"/>
                </a:moveTo>
                <a:lnTo>
                  <a:pt x="1099855" y="589853"/>
                </a:lnTo>
                <a:lnTo>
                  <a:pt x="1022582" y="698035"/>
                </a:lnTo>
                <a:lnTo>
                  <a:pt x="935006" y="811369"/>
                </a:lnTo>
                <a:lnTo>
                  <a:pt x="852581" y="916976"/>
                </a:lnTo>
                <a:lnTo>
                  <a:pt x="765005" y="1025159"/>
                </a:lnTo>
                <a:lnTo>
                  <a:pt x="664549" y="1143644"/>
                </a:lnTo>
                <a:lnTo>
                  <a:pt x="533185" y="1298191"/>
                </a:lnTo>
                <a:lnTo>
                  <a:pt x="386366" y="1452737"/>
                </a:lnTo>
                <a:lnTo>
                  <a:pt x="275607" y="1568647"/>
                </a:lnTo>
                <a:lnTo>
                  <a:pt x="131364" y="1707739"/>
                </a:lnTo>
                <a:lnTo>
                  <a:pt x="38636" y="1790164"/>
                </a:lnTo>
                <a:lnTo>
                  <a:pt x="7727" y="1821073"/>
                </a:lnTo>
                <a:lnTo>
                  <a:pt x="0" y="1841679"/>
                </a:lnTo>
                <a:lnTo>
                  <a:pt x="0" y="1859710"/>
                </a:lnTo>
                <a:lnTo>
                  <a:pt x="15454" y="1867437"/>
                </a:lnTo>
                <a:lnTo>
                  <a:pt x="46364" y="1857134"/>
                </a:lnTo>
                <a:lnTo>
                  <a:pt x="103031" y="1818497"/>
                </a:lnTo>
                <a:lnTo>
                  <a:pt x="252426" y="1707739"/>
                </a:lnTo>
                <a:lnTo>
                  <a:pt x="427578" y="1566071"/>
                </a:lnTo>
                <a:lnTo>
                  <a:pt x="566670" y="1447586"/>
                </a:lnTo>
                <a:lnTo>
                  <a:pt x="664549" y="1360009"/>
                </a:lnTo>
                <a:lnTo>
                  <a:pt x="765005" y="1269857"/>
                </a:lnTo>
                <a:lnTo>
                  <a:pt x="888642" y="1156523"/>
                </a:lnTo>
                <a:lnTo>
                  <a:pt x="999400" y="1043189"/>
                </a:lnTo>
                <a:lnTo>
                  <a:pt x="1099855" y="947885"/>
                </a:lnTo>
                <a:lnTo>
                  <a:pt x="1133340" y="898946"/>
                </a:lnTo>
                <a:lnTo>
                  <a:pt x="1210614" y="788187"/>
                </a:lnTo>
                <a:lnTo>
                  <a:pt x="1287887" y="682581"/>
                </a:lnTo>
                <a:lnTo>
                  <a:pt x="1349706" y="597580"/>
                </a:lnTo>
                <a:lnTo>
                  <a:pt x="1396069" y="538337"/>
                </a:lnTo>
                <a:lnTo>
                  <a:pt x="1437282" y="486822"/>
                </a:lnTo>
                <a:lnTo>
                  <a:pt x="1468191" y="445609"/>
                </a:lnTo>
                <a:lnTo>
                  <a:pt x="1517131" y="388942"/>
                </a:lnTo>
                <a:lnTo>
                  <a:pt x="1540313" y="360609"/>
                </a:lnTo>
                <a:lnTo>
                  <a:pt x="1566071" y="329699"/>
                </a:lnTo>
                <a:lnTo>
                  <a:pt x="1599556" y="288487"/>
                </a:lnTo>
                <a:lnTo>
                  <a:pt x="1633041" y="249850"/>
                </a:lnTo>
                <a:lnTo>
                  <a:pt x="1663950" y="216365"/>
                </a:lnTo>
                <a:lnTo>
                  <a:pt x="1694859" y="180304"/>
                </a:lnTo>
                <a:lnTo>
                  <a:pt x="1733496" y="144244"/>
                </a:lnTo>
                <a:lnTo>
                  <a:pt x="1769557" y="108183"/>
                </a:lnTo>
                <a:lnTo>
                  <a:pt x="1818497" y="59243"/>
                </a:lnTo>
                <a:lnTo>
                  <a:pt x="1849406" y="30910"/>
                </a:lnTo>
                <a:lnTo>
                  <a:pt x="1424403" y="0"/>
                </a:lnTo>
                <a:lnTo>
                  <a:pt x="1445009" y="18031"/>
                </a:lnTo>
                <a:lnTo>
                  <a:pt x="1447585" y="41213"/>
                </a:lnTo>
                <a:lnTo>
                  <a:pt x="1442433" y="66970"/>
                </a:lnTo>
                <a:lnTo>
                  <a:pt x="1429555" y="90152"/>
                </a:lnTo>
                <a:lnTo>
                  <a:pt x="1357433" y="211214"/>
                </a:lnTo>
                <a:lnTo>
                  <a:pt x="1241523" y="391518"/>
                </a:lnTo>
                <a:lnTo>
                  <a:pt x="1190007" y="46364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5F8E181B-3F94-410B-9327-9FE5461CD4BB}"/>
              </a:ext>
            </a:extLst>
          </p:cNvPr>
          <p:cNvSpPr/>
          <p:nvPr/>
        </p:nvSpPr>
        <p:spPr>
          <a:xfrm>
            <a:off x="4546601" y="3481385"/>
            <a:ext cx="314325" cy="2489200"/>
          </a:xfrm>
          <a:custGeom>
            <a:avLst/>
            <a:gdLst>
              <a:gd name="connsiteX0" fmla="*/ 314325 w 314325"/>
              <a:gd name="connsiteY0" fmla="*/ 641350 h 2489200"/>
              <a:gd name="connsiteX1" fmla="*/ 314325 w 314325"/>
              <a:gd name="connsiteY1" fmla="*/ 180975 h 2489200"/>
              <a:gd name="connsiteX2" fmla="*/ 307975 w 314325"/>
              <a:gd name="connsiteY2" fmla="*/ 139700 h 2489200"/>
              <a:gd name="connsiteX3" fmla="*/ 292100 w 314325"/>
              <a:gd name="connsiteY3" fmla="*/ 104775 h 2489200"/>
              <a:gd name="connsiteX4" fmla="*/ 263525 w 314325"/>
              <a:gd name="connsiteY4" fmla="*/ 69850 h 2489200"/>
              <a:gd name="connsiteX5" fmla="*/ 231775 w 314325"/>
              <a:gd name="connsiteY5" fmla="*/ 44450 h 2489200"/>
              <a:gd name="connsiteX6" fmla="*/ 168275 w 314325"/>
              <a:gd name="connsiteY6" fmla="*/ 0 h 2489200"/>
              <a:gd name="connsiteX7" fmla="*/ 85725 w 314325"/>
              <a:gd name="connsiteY7" fmla="*/ 85725 h 2489200"/>
              <a:gd name="connsiteX8" fmla="*/ 88900 w 314325"/>
              <a:gd name="connsiteY8" fmla="*/ 250825 h 2489200"/>
              <a:gd name="connsiteX9" fmla="*/ 85725 w 314325"/>
              <a:gd name="connsiteY9" fmla="*/ 438150 h 2489200"/>
              <a:gd name="connsiteX10" fmla="*/ 82550 w 314325"/>
              <a:gd name="connsiteY10" fmla="*/ 688975 h 2489200"/>
              <a:gd name="connsiteX11" fmla="*/ 79375 w 314325"/>
              <a:gd name="connsiteY11" fmla="*/ 981075 h 2489200"/>
              <a:gd name="connsiteX12" fmla="*/ 76200 w 314325"/>
              <a:gd name="connsiteY12" fmla="*/ 1308100 h 2489200"/>
              <a:gd name="connsiteX13" fmla="*/ 69850 w 314325"/>
              <a:gd name="connsiteY13" fmla="*/ 1549400 h 2489200"/>
              <a:gd name="connsiteX14" fmla="*/ 69850 w 314325"/>
              <a:gd name="connsiteY14" fmla="*/ 1698625 h 2489200"/>
              <a:gd name="connsiteX15" fmla="*/ 66675 w 314325"/>
              <a:gd name="connsiteY15" fmla="*/ 1774825 h 2489200"/>
              <a:gd name="connsiteX16" fmla="*/ 57150 w 314325"/>
              <a:gd name="connsiteY16" fmla="*/ 1860550 h 2489200"/>
              <a:gd name="connsiteX17" fmla="*/ 44450 w 314325"/>
              <a:gd name="connsiteY17" fmla="*/ 1930400 h 2489200"/>
              <a:gd name="connsiteX18" fmla="*/ 31750 w 314325"/>
              <a:gd name="connsiteY18" fmla="*/ 1987550 h 2489200"/>
              <a:gd name="connsiteX19" fmla="*/ 9525 w 314325"/>
              <a:gd name="connsiteY19" fmla="*/ 2060575 h 2489200"/>
              <a:gd name="connsiteX20" fmla="*/ 0 w 314325"/>
              <a:gd name="connsiteY20" fmla="*/ 2092325 h 2489200"/>
              <a:gd name="connsiteX21" fmla="*/ 0 w 314325"/>
              <a:gd name="connsiteY21" fmla="*/ 2124075 h 2489200"/>
              <a:gd name="connsiteX22" fmla="*/ 19050 w 314325"/>
              <a:gd name="connsiteY22" fmla="*/ 2193925 h 2489200"/>
              <a:gd name="connsiteX23" fmla="*/ 76200 w 314325"/>
              <a:gd name="connsiteY23" fmla="*/ 2333625 h 2489200"/>
              <a:gd name="connsiteX24" fmla="*/ 130175 w 314325"/>
              <a:gd name="connsiteY24" fmla="*/ 2447925 h 2489200"/>
              <a:gd name="connsiteX25" fmla="*/ 155575 w 314325"/>
              <a:gd name="connsiteY25" fmla="*/ 2479675 h 2489200"/>
              <a:gd name="connsiteX26" fmla="*/ 180975 w 314325"/>
              <a:gd name="connsiteY26" fmla="*/ 2489200 h 2489200"/>
              <a:gd name="connsiteX27" fmla="*/ 206375 w 314325"/>
              <a:gd name="connsiteY27" fmla="*/ 2489200 h 2489200"/>
              <a:gd name="connsiteX28" fmla="*/ 234950 w 314325"/>
              <a:gd name="connsiteY28" fmla="*/ 2473325 h 2489200"/>
              <a:gd name="connsiteX29" fmla="*/ 260350 w 314325"/>
              <a:gd name="connsiteY29" fmla="*/ 2451100 h 2489200"/>
              <a:gd name="connsiteX30" fmla="*/ 276225 w 314325"/>
              <a:gd name="connsiteY30" fmla="*/ 2425700 h 2489200"/>
              <a:gd name="connsiteX31" fmla="*/ 292100 w 314325"/>
              <a:gd name="connsiteY31" fmla="*/ 2330450 h 2489200"/>
              <a:gd name="connsiteX32" fmla="*/ 301625 w 314325"/>
              <a:gd name="connsiteY32" fmla="*/ 2238375 h 2489200"/>
              <a:gd name="connsiteX33" fmla="*/ 307975 w 314325"/>
              <a:gd name="connsiteY33" fmla="*/ 2130425 h 2489200"/>
              <a:gd name="connsiteX34" fmla="*/ 314325 w 314325"/>
              <a:gd name="connsiteY34" fmla="*/ 1955800 h 2489200"/>
              <a:gd name="connsiteX35" fmla="*/ 314325 w 314325"/>
              <a:gd name="connsiteY35" fmla="*/ 1752600 h 2489200"/>
              <a:gd name="connsiteX36" fmla="*/ 314325 w 314325"/>
              <a:gd name="connsiteY36" fmla="*/ 1327150 h 2489200"/>
              <a:gd name="connsiteX37" fmla="*/ 314325 w 314325"/>
              <a:gd name="connsiteY37" fmla="*/ 641350 h 248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4325" h="2489200">
                <a:moveTo>
                  <a:pt x="314325" y="641350"/>
                </a:moveTo>
                <a:lnTo>
                  <a:pt x="314325" y="180975"/>
                </a:lnTo>
                <a:lnTo>
                  <a:pt x="307975" y="139700"/>
                </a:lnTo>
                <a:lnTo>
                  <a:pt x="292100" y="104775"/>
                </a:lnTo>
                <a:lnTo>
                  <a:pt x="263525" y="69850"/>
                </a:lnTo>
                <a:lnTo>
                  <a:pt x="231775" y="44450"/>
                </a:lnTo>
                <a:lnTo>
                  <a:pt x="168275" y="0"/>
                </a:lnTo>
                <a:lnTo>
                  <a:pt x="85725" y="85725"/>
                </a:lnTo>
                <a:cubicBezTo>
                  <a:pt x="86783" y="140758"/>
                  <a:pt x="87842" y="195792"/>
                  <a:pt x="88900" y="250825"/>
                </a:cubicBezTo>
                <a:cubicBezTo>
                  <a:pt x="87842" y="313267"/>
                  <a:pt x="86783" y="375708"/>
                  <a:pt x="85725" y="438150"/>
                </a:cubicBezTo>
                <a:cubicBezTo>
                  <a:pt x="84667" y="521758"/>
                  <a:pt x="83608" y="605367"/>
                  <a:pt x="82550" y="688975"/>
                </a:cubicBezTo>
                <a:cubicBezTo>
                  <a:pt x="81492" y="786342"/>
                  <a:pt x="80433" y="883708"/>
                  <a:pt x="79375" y="981075"/>
                </a:cubicBezTo>
                <a:cubicBezTo>
                  <a:pt x="78317" y="1090083"/>
                  <a:pt x="77258" y="1199092"/>
                  <a:pt x="76200" y="1308100"/>
                </a:cubicBezTo>
                <a:lnTo>
                  <a:pt x="69850" y="1549400"/>
                </a:lnTo>
                <a:lnTo>
                  <a:pt x="69850" y="1698625"/>
                </a:lnTo>
                <a:lnTo>
                  <a:pt x="66675" y="1774825"/>
                </a:lnTo>
                <a:lnTo>
                  <a:pt x="57150" y="1860550"/>
                </a:lnTo>
                <a:lnTo>
                  <a:pt x="44450" y="1930400"/>
                </a:lnTo>
                <a:lnTo>
                  <a:pt x="31750" y="1987550"/>
                </a:lnTo>
                <a:lnTo>
                  <a:pt x="9525" y="2060575"/>
                </a:lnTo>
                <a:lnTo>
                  <a:pt x="0" y="2092325"/>
                </a:lnTo>
                <a:lnTo>
                  <a:pt x="0" y="2124075"/>
                </a:lnTo>
                <a:lnTo>
                  <a:pt x="19050" y="2193925"/>
                </a:lnTo>
                <a:lnTo>
                  <a:pt x="76200" y="2333625"/>
                </a:lnTo>
                <a:lnTo>
                  <a:pt x="130175" y="2447925"/>
                </a:lnTo>
                <a:lnTo>
                  <a:pt x="155575" y="2479675"/>
                </a:lnTo>
                <a:lnTo>
                  <a:pt x="180975" y="2489200"/>
                </a:lnTo>
                <a:lnTo>
                  <a:pt x="206375" y="2489200"/>
                </a:lnTo>
                <a:lnTo>
                  <a:pt x="234950" y="2473325"/>
                </a:lnTo>
                <a:lnTo>
                  <a:pt x="260350" y="2451100"/>
                </a:lnTo>
                <a:lnTo>
                  <a:pt x="276225" y="2425700"/>
                </a:lnTo>
                <a:lnTo>
                  <a:pt x="292100" y="2330450"/>
                </a:lnTo>
                <a:lnTo>
                  <a:pt x="301625" y="2238375"/>
                </a:lnTo>
                <a:lnTo>
                  <a:pt x="307975" y="2130425"/>
                </a:lnTo>
                <a:lnTo>
                  <a:pt x="314325" y="1955800"/>
                </a:lnTo>
                <a:lnTo>
                  <a:pt x="314325" y="1752600"/>
                </a:lnTo>
                <a:lnTo>
                  <a:pt x="314325" y="1327150"/>
                </a:lnTo>
                <a:lnTo>
                  <a:pt x="314325" y="641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0482061-658D-4E8D-B9BF-32EB993BC7D7}"/>
              </a:ext>
            </a:extLst>
          </p:cNvPr>
          <p:cNvSpPr/>
          <p:nvPr/>
        </p:nvSpPr>
        <p:spPr>
          <a:xfrm>
            <a:off x="4895850" y="3168648"/>
            <a:ext cx="647700" cy="730250"/>
          </a:xfrm>
          <a:custGeom>
            <a:avLst/>
            <a:gdLst>
              <a:gd name="connsiteX0" fmla="*/ 228600 w 647700"/>
              <a:gd name="connsiteY0" fmla="*/ 450056 h 731043"/>
              <a:gd name="connsiteX1" fmla="*/ 261938 w 647700"/>
              <a:gd name="connsiteY1" fmla="*/ 409575 h 731043"/>
              <a:gd name="connsiteX2" fmla="*/ 288131 w 647700"/>
              <a:gd name="connsiteY2" fmla="*/ 376237 h 731043"/>
              <a:gd name="connsiteX3" fmla="*/ 319088 w 647700"/>
              <a:gd name="connsiteY3" fmla="*/ 333375 h 731043"/>
              <a:gd name="connsiteX4" fmla="*/ 347663 w 647700"/>
              <a:gd name="connsiteY4" fmla="*/ 288131 h 731043"/>
              <a:gd name="connsiteX5" fmla="*/ 369094 w 647700"/>
              <a:gd name="connsiteY5" fmla="*/ 250031 h 731043"/>
              <a:gd name="connsiteX6" fmla="*/ 381000 w 647700"/>
              <a:gd name="connsiteY6" fmla="*/ 219075 h 731043"/>
              <a:gd name="connsiteX7" fmla="*/ 385763 w 647700"/>
              <a:gd name="connsiteY7" fmla="*/ 200025 h 731043"/>
              <a:gd name="connsiteX8" fmla="*/ 388144 w 647700"/>
              <a:gd name="connsiteY8" fmla="*/ 178593 h 731043"/>
              <a:gd name="connsiteX9" fmla="*/ 388144 w 647700"/>
              <a:gd name="connsiteY9" fmla="*/ 157162 h 731043"/>
              <a:gd name="connsiteX10" fmla="*/ 378619 w 647700"/>
              <a:gd name="connsiteY10" fmla="*/ 116681 h 731043"/>
              <a:gd name="connsiteX11" fmla="*/ 364331 w 647700"/>
              <a:gd name="connsiteY11" fmla="*/ 80962 h 731043"/>
              <a:gd name="connsiteX12" fmla="*/ 342900 w 647700"/>
              <a:gd name="connsiteY12" fmla="*/ 45243 h 731043"/>
              <a:gd name="connsiteX13" fmla="*/ 328613 w 647700"/>
              <a:gd name="connsiteY13" fmla="*/ 16668 h 731043"/>
              <a:gd name="connsiteX14" fmla="*/ 330994 w 647700"/>
              <a:gd name="connsiteY14" fmla="*/ 2381 h 731043"/>
              <a:gd name="connsiteX15" fmla="*/ 352425 w 647700"/>
              <a:gd name="connsiteY15" fmla="*/ 0 h 731043"/>
              <a:gd name="connsiteX16" fmla="*/ 397669 w 647700"/>
              <a:gd name="connsiteY16" fmla="*/ 11906 h 731043"/>
              <a:gd name="connsiteX17" fmla="*/ 459581 w 647700"/>
              <a:gd name="connsiteY17" fmla="*/ 40481 h 731043"/>
              <a:gd name="connsiteX18" fmla="*/ 492919 w 647700"/>
              <a:gd name="connsiteY18" fmla="*/ 59531 h 731043"/>
              <a:gd name="connsiteX19" fmla="*/ 521494 w 647700"/>
              <a:gd name="connsiteY19" fmla="*/ 83343 h 731043"/>
              <a:gd name="connsiteX20" fmla="*/ 561975 w 647700"/>
              <a:gd name="connsiteY20" fmla="*/ 130968 h 731043"/>
              <a:gd name="connsiteX21" fmla="*/ 595313 w 647700"/>
              <a:gd name="connsiteY21" fmla="*/ 176212 h 731043"/>
              <a:gd name="connsiteX22" fmla="*/ 619125 w 647700"/>
              <a:gd name="connsiteY22" fmla="*/ 214312 h 731043"/>
              <a:gd name="connsiteX23" fmla="*/ 638175 w 647700"/>
              <a:gd name="connsiteY23" fmla="*/ 252412 h 731043"/>
              <a:gd name="connsiteX24" fmla="*/ 645319 w 647700"/>
              <a:gd name="connsiteY24" fmla="*/ 280987 h 731043"/>
              <a:gd name="connsiteX25" fmla="*/ 647700 w 647700"/>
              <a:gd name="connsiteY25" fmla="*/ 307181 h 731043"/>
              <a:gd name="connsiteX26" fmla="*/ 640556 w 647700"/>
              <a:gd name="connsiteY26" fmla="*/ 335756 h 731043"/>
              <a:gd name="connsiteX27" fmla="*/ 626269 w 647700"/>
              <a:gd name="connsiteY27" fmla="*/ 352425 h 731043"/>
              <a:gd name="connsiteX28" fmla="*/ 611981 w 647700"/>
              <a:gd name="connsiteY28" fmla="*/ 359568 h 731043"/>
              <a:gd name="connsiteX29" fmla="*/ 597694 w 647700"/>
              <a:gd name="connsiteY29" fmla="*/ 361950 h 731043"/>
              <a:gd name="connsiteX30" fmla="*/ 566738 w 647700"/>
              <a:gd name="connsiteY30" fmla="*/ 364331 h 731043"/>
              <a:gd name="connsiteX31" fmla="*/ 535781 w 647700"/>
              <a:gd name="connsiteY31" fmla="*/ 373856 h 731043"/>
              <a:gd name="connsiteX32" fmla="*/ 483394 w 647700"/>
              <a:gd name="connsiteY32" fmla="*/ 400050 h 731043"/>
              <a:gd name="connsiteX33" fmla="*/ 442913 w 647700"/>
              <a:gd name="connsiteY33" fmla="*/ 438150 h 731043"/>
              <a:gd name="connsiteX34" fmla="*/ 392906 w 647700"/>
              <a:gd name="connsiteY34" fmla="*/ 485775 h 731043"/>
              <a:gd name="connsiteX35" fmla="*/ 342900 w 647700"/>
              <a:gd name="connsiteY35" fmla="*/ 528637 h 731043"/>
              <a:gd name="connsiteX36" fmla="*/ 266700 w 647700"/>
              <a:gd name="connsiteY36" fmla="*/ 588168 h 731043"/>
              <a:gd name="connsiteX37" fmla="*/ 200025 w 647700"/>
              <a:gd name="connsiteY37" fmla="*/ 633412 h 731043"/>
              <a:gd name="connsiteX38" fmla="*/ 138113 w 647700"/>
              <a:gd name="connsiteY38" fmla="*/ 671512 h 731043"/>
              <a:gd name="connsiteX39" fmla="*/ 64294 w 647700"/>
              <a:gd name="connsiteY39" fmla="*/ 711993 h 731043"/>
              <a:gd name="connsiteX40" fmla="*/ 0 w 647700"/>
              <a:gd name="connsiteY40" fmla="*/ 731043 h 731043"/>
              <a:gd name="connsiteX41" fmla="*/ 2381 w 647700"/>
              <a:gd name="connsiteY41" fmla="*/ 709612 h 731043"/>
              <a:gd name="connsiteX42" fmla="*/ 21431 w 647700"/>
              <a:gd name="connsiteY42" fmla="*/ 683418 h 731043"/>
              <a:gd name="connsiteX43" fmla="*/ 57150 w 647700"/>
              <a:gd name="connsiteY43" fmla="*/ 645318 h 731043"/>
              <a:gd name="connsiteX44" fmla="*/ 111919 w 647700"/>
              <a:gd name="connsiteY44" fmla="*/ 585787 h 731043"/>
              <a:gd name="connsiteX45" fmla="*/ 176213 w 647700"/>
              <a:gd name="connsiteY45" fmla="*/ 511968 h 731043"/>
              <a:gd name="connsiteX46" fmla="*/ 228600 w 647700"/>
              <a:gd name="connsiteY46" fmla="*/ 450056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47700" h="731043">
                <a:moveTo>
                  <a:pt x="228600" y="450056"/>
                </a:moveTo>
                <a:lnTo>
                  <a:pt x="261938" y="409575"/>
                </a:lnTo>
                <a:lnTo>
                  <a:pt x="288131" y="376237"/>
                </a:lnTo>
                <a:lnTo>
                  <a:pt x="319088" y="333375"/>
                </a:lnTo>
                <a:lnTo>
                  <a:pt x="347663" y="288131"/>
                </a:lnTo>
                <a:lnTo>
                  <a:pt x="369094" y="250031"/>
                </a:lnTo>
                <a:lnTo>
                  <a:pt x="381000" y="219075"/>
                </a:lnTo>
                <a:lnTo>
                  <a:pt x="385763" y="200025"/>
                </a:lnTo>
                <a:lnTo>
                  <a:pt x="388144" y="178593"/>
                </a:lnTo>
                <a:lnTo>
                  <a:pt x="388144" y="157162"/>
                </a:lnTo>
                <a:lnTo>
                  <a:pt x="378619" y="116681"/>
                </a:lnTo>
                <a:lnTo>
                  <a:pt x="364331" y="80962"/>
                </a:lnTo>
                <a:lnTo>
                  <a:pt x="342900" y="45243"/>
                </a:lnTo>
                <a:lnTo>
                  <a:pt x="328613" y="16668"/>
                </a:lnTo>
                <a:lnTo>
                  <a:pt x="330994" y="2381"/>
                </a:lnTo>
                <a:lnTo>
                  <a:pt x="352425" y="0"/>
                </a:lnTo>
                <a:lnTo>
                  <a:pt x="397669" y="11906"/>
                </a:lnTo>
                <a:lnTo>
                  <a:pt x="459581" y="40481"/>
                </a:lnTo>
                <a:lnTo>
                  <a:pt x="492919" y="59531"/>
                </a:lnTo>
                <a:lnTo>
                  <a:pt x="521494" y="83343"/>
                </a:lnTo>
                <a:lnTo>
                  <a:pt x="561975" y="130968"/>
                </a:lnTo>
                <a:lnTo>
                  <a:pt x="595313" y="176212"/>
                </a:lnTo>
                <a:lnTo>
                  <a:pt x="619125" y="214312"/>
                </a:lnTo>
                <a:lnTo>
                  <a:pt x="638175" y="252412"/>
                </a:lnTo>
                <a:lnTo>
                  <a:pt x="645319" y="280987"/>
                </a:lnTo>
                <a:lnTo>
                  <a:pt x="647700" y="307181"/>
                </a:lnTo>
                <a:lnTo>
                  <a:pt x="640556" y="335756"/>
                </a:lnTo>
                <a:lnTo>
                  <a:pt x="626269" y="352425"/>
                </a:lnTo>
                <a:lnTo>
                  <a:pt x="611981" y="359568"/>
                </a:lnTo>
                <a:lnTo>
                  <a:pt x="597694" y="361950"/>
                </a:lnTo>
                <a:lnTo>
                  <a:pt x="566738" y="364331"/>
                </a:lnTo>
                <a:lnTo>
                  <a:pt x="535781" y="373856"/>
                </a:lnTo>
                <a:lnTo>
                  <a:pt x="483394" y="400050"/>
                </a:lnTo>
                <a:lnTo>
                  <a:pt x="442913" y="438150"/>
                </a:lnTo>
                <a:lnTo>
                  <a:pt x="392906" y="485775"/>
                </a:lnTo>
                <a:lnTo>
                  <a:pt x="342900" y="528637"/>
                </a:lnTo>
                <a:lnTo>
                  <a:pt x="266700" y="588168"/>
                </a:lnTo>
                <a:lnTo>
                  <a:pt x="200025" y="633412"/>
                </a:lnTo>
                <a:lnTo>
                  <a:pt x="138113" y="671512"/>
                </a:lnTo>
                <a:lnTo>
                  <a:pt x="64294" y="711993"/>
                </a:lnTo>
                <a:lnTo>
                  <a:pt x="0" y="731043"/>
                </a:lnTo>
                <a:lnTo>
                  <a:pt x="2381" y="709612"/>
                </a:lnTo>
                <a:lnTo>
                  <a:pt x="21431" y="683418"/>
                </a:lnTo>
                <a:lnTo>
                  <a:pt x="57150" y="645318"/>
                </a:lnTo>
                <a:lnTo>
                  <a:pt x="111919" y="585787"/>
                </a:lnTo>
                <a:lnTo>
                  <a:pt x="176213" y="511968"/>
                </a:lnTo>
                <a:lnTo>
                  <a:pt x="228600" y="4500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A003F35E-E14D-43BF-85F3-3DFF1E46A937}"/>
              </a:ext>
            </a:extLst>
          </p:cNvPr>
          <p:cNvSpPr/>
          <p:nvPr/>
        </p:nvSpPr>
        <p:spPr>
          <a:xfrm>
            <a:off x="4884739" y="3873499"/>
            <a:ext cx="592137" cy="638175"/>
          </a:xfrm>
          <a:custGeom>
            <a:avLst/>
            <a:gdLst>
              <a:gd name="connsiteX0" fmla="*/ 195262 w 592931"/>
              <a:gd name="connsiteY0" fmla="*/ 240506 h 638175"/>
              <a:gd name="connsiteX1" fmla="*/ 152400 w 592931"/>
              <a:gd name="connsiteY1" fmla="*/ 192881 h 638175"/>
              <a:gd name="connsiteX2" fmla="*/ 102394 w 592931"/>
              <a:gd name="connsiteY2" fmla="*/ 138112 h 638175"/>
              <a:gd name="connsiteX3" fmla="*/ 40481 w 592931"/>
              <a:gd name="connsiteY3" fmla="*/ 76200 h 638175"/>
              <a:gd name="connsiteX4" fmla="*/ 4762 w 592931"/>
              <a:gd name="connsiteY4" fmla="*/ 42862 h 638175"/>
              <a:gd name="connsiteX5" fmla="*/ 0 w 592931"/>
              <a:gd name="connsiteY5" fmla="*/ 35718 h 638175"/>
              <a:gd name="connsiteX6" fmla="*/ 7144 w 592931"/>
              <a:gd name="connsiteY6" fmla="*/ 9525 h 638175"/>
              <a:gd name="connsiteX7" fmla="*/ 26194 w 592931"/>
              <a:gd name="connsiteY7" fmla="*/ 0 h 638175"/>
              <a:gd name="connsiteX8" fmla="*/ 107156 w 592931"/>
              <a:gd name="connsiteY8" fmla="*/ 28575 h 638175"/>
              <a:gd name="connsiteX9" fmla="*/ 240506 w 592931"/>
              <a:gd name="connsiteY9" fmla="*/ 83343 h 638175"/>
              <a:gd name="connsiteX10" fmla="*/ 364331 w 592931"/>
              <a:gd name="connsiteY10" fmla="*/ 135731 h 638175"/>
              <a:gd name="connsiteX11" fmla="*/ 442912 w 592931"/>
              <a:gd name="connsiteY11" fmla="*/ 176212 h 638175"/>
              <a:gd name="connsiteX12" fmla="*/ 469106 w 592931"/>
              <a:gd name="connsiteY12" fmla="*/ 192881 h 638175"/>
              <a:gd name="connsiteX13" fmla="*/ 485775 w 592931"/>
              <a:gd name="connsiteY13" fmla="*/ 214312 h 638175"/>
              <a:gd name="connsiteX14" fmla="*/ 521494 w 592931"/>
              <a:gd name="connsiteY14" fmla="*/ 285750 h 638175"/>
              <a:gd name="connsiteX15" fmla="*/ 552450 w 592931"/>
              <a:gd name="connsiteY15" fmla="*/ 352425 h 638175"/>
              <a:gd name="connsiteX16" fmla="*/ 569119 w 592931"/>
              <a:gd name="connsiteY16" fmla="*/ 395287 h 638175"/>
              <a:gd name="connsiteX17" fmla="*/ 578644 w 592931"/>
              <a:gd name="connsiteY17" fmla="*/ 431006 h 638175"/>
              <a:gd name="connsiteX18" fmla="*/ 585787 w 592931"/>
              <a:gd name="connsiteY18" fmla="*/ 471487 h 638175"/>
              <a:gd name="connsiteX19" fmla="*/ 590550 w 592931"/>
              <a:gd name="connsiteY19" fmla="*/ 526256 h 638175"/>
              <a:gd name="connsiteX20" fmla="*/ 592931 w 592931"/>
              <a:gd name="connsiteY20" fmla="*/ 576262 h 638175"/>
              <a:gd name="connsiteX21" fmla="*/ 585787 w 592931"/>
              <a:gd name="connsiteY21" fmla="*/ 609600 h 638175"/>
              <a:gd name="connsiteX22" fmla="*/ 561975 w 592931"/>
              <a:gd name="connsiteY22" fmla="*/ 628650 h 638175"/>
              <a:gd name="connsiteX23" fmla="*/ 533400 w 592931"/>
              <a:gd name="connsiteY23" fmla="*/ 638175 h 638175"/>
              <a:gd name="connsiteX24" fmla="*/ 511969 w 592931"/>
              <a:gd name="connsiteY24" fmla="*/ 638175 h 638175"/>
              <a:gd name="connsiteX25" fmla="*/ 478631 w 592931"/>
              <a:gd name="connsiteY25" fmla="*/ 628650 h 638175"/>
              <a:gd name="connsiteX26" fmla="*/ 454819 w 592931"/>
              <a:gd name="connsiteY26" fmla="*/ 595312 h 638175"/>
              <a:gd name="connsiteX27" fmla="*/ 414337 w 592931"/>
              <a:gd name="connsiteY27" fmla="*/ 533400 h 638175"/>
              <a:gd name="connsiteX28" fmla="*/ 338137 w 592931"/>
              <a:gd name="connsiteY28" fmla="*/ 426243 h 638175"/>
              <a:gd name="connsiteX29" fmla="*/ 261937 w 592931"/>
              <a:gd name="connsiteY29" fmla="*/ 321468 h 638175"/>
              <a:gd name="connsiteX30" fmla="*/ 195262 w 592931"/>
              <a:gd name="connsiteY30" fmla="*/ 240506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92931" h="638175">
                <a:moveTo>
                  <a:pt x="195262" y="240506"/>
                </a:moveTo>
                <a:lnTo>
                  <a:pt x="152400" y="192881"/>
                </a:lnTo>
                <a:lnTo>
                  <a:pt x="102394" y="138112"/>
                </a:lnTo>
                <a:lnTo>
                  <a:pt x="40481" y="76200"/>
                </a:lnTo>
                <a:lnTo>
                  <a:pt x="4762" y="42862"/>
                </a:lnTo>
                <a:lnTo>
                  <a:pt x="0" y="35718"/>
                </a:lnTo>
                <a:lnTo>
                  <a:pt x="7144" y="9525"/>
                </a:lnTo>
                <a:lnTo>
                  <a:pt x="26194" y="0"/>
                </a:lnTo>
                <a:lnTo>
                  <a:pt x="107156" y="28575"/>
                </a:lnTo>
                <a:lnTo>
                  <a:pt x="240506" y="83343"/>
                </a:lnTo>
                <a:lnTo>
                  <a:pt x="364331" y="135731"/>
                </a:lnTo>
                <a:lnTo>
                  <a:pt x="442912" y="176212"/>
                </a:lnTo>
                <a:lnTo>
                  <a:pt x="469106" y="192881"/>
                </a:lnTo>
                <a:lnTo>
                  <a:pt x="485775" y="214312"/>
                </a:lnTo>
                <a:lnTo>
                  <a:pt x="521494" y="285750"/>
                </a:lnTo>
                <a:lnTo>
                  <a:pt x="552450" y="352425"/>
                </a:lnTo>
                <a:lnTo>
                  <a:pt x="569119" y="395287"/>
                </a:lnTo>
                <a:lnTo>
                  <a:pt x="578644" y="431006"/>
                </a:lnTo>
                <a:lnTo>
                  <a:pt x="585787" y="471487"/>
                </a:lnTo>
                <a:lnTo>
                  <a:pt x="590550" y="526256"/>
                </a:lnTo>
                <a:lnTo>
                  <a:pt x="592931" y="576262"/>
                </a:lnTo>
                <a:lnTo>
                  <a:pt x="585787" y="609600"/>
                </a:lnTo>
                <a:lnTo>
                  <a:pt x="561975" y="628650"/>
                </a:lnTo>
                <a:lnTo>
                  <a:pt x="533400" y="638175"/>
                </a:lnTo>
                <a:lnTo>
                  <a:pt x="511969" y="638175"/>
                </a:lnTo>
                <a:lnTo>
                  <a:pt x="478631" y="628650"/>
                </a:lnTo>
                <a:lnTo>
                  <a:pt x="454819" y="595312"/>
                </a:lnTo>
                <a:lnTo>
                  <a:pt x="414337" y="533400"/>
                </a:lnTo>
                <a:lnTo>
                  <a:pt x="338137" y="426243"/>
                </a:lnTo>
                <a:lnTo>
                  <a:pt x="261937" y="321468"/>
                </a:lnTo>
                <a:lnTo>
                  <a:pt x="195262" y="2405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3CEDBB0A-822A-41A6-B522-97ABC21C2F28}"/>
              </a:ext>
            </a:extLst>
          </p:cNvPr>
          <p:cNvSpPr/>
          <p:nvPr/>
        </p:nvSpPr>
        <p:spPr>
          <a:xfrm>
            <a:off x="6116638" y="1803400"/>
            <a:ext cx="1770062" cy="468313"/>
          </a:xfrm>
          <a:custGeom>
            <a:avLst/>
            <a:gdLst>
              <a:gd name="connsiteX0" fmla="*/ 633413 w 1769269"/>
              <a:gd name="connsiteY0" fmla="*/ 411956 h 469106"/>
              <a:gd name="connsiteX1" fmla="*/ 416719 w 1769269"/>
              <a:gd name="connsiteY1" fmla="*/ 435769 h 469106"/>
              <a:gd name="connsiteX2" fmla="*/ 209550 w 1769269"/>
              <a:gd name="connsiteY2" fmla="*/ 457200 h 469106"/>
              <a:gd name="connsiteX3" fmla="*/ 0 w 1769269"/>
              <a:gd name="connsiteY3" fmla="*/ 469106 h 469106"/>
              <a:gd name="connsiteX4" fmla="*/ 85725 w 1769269"/>
              <a:gd name="connsiteY4" fmla="*/ 304800 h 469106"/>
              <a:gd name="connsiteX5" fmla="*/ 169069 w 1769269"/>
              <a:gd name="connsiteY5" fmla="*/ 311944 h 469106"/>
              <a:gd name="connsiteX6" fmla="*/ 285750 w 1769269"/>
              <a:gd name="connsiteY6" fmla="*/ 304800 h 469106"/>
              <a:gd name="connsiteX7" fmla="*/ 392907 w 1769269"/>
              <a:gd name="connsiteY7" fmla="*/ 292894 h 469106"/>
              <a:gd name="connsiteX8" fmla="*/ 531019 w 1769269"/>
              <a:gd name="connsiteY8" fmla="*/ 271463 h 469106"/>
              <a:gd name="connsiteX9" fmla="*/ 654844 w 1769269"/>
              <a:gd name="connsiteY9" fmla="*/ 250031 h 469106"/>
              <a:gd name="connsiteX10" fmla="*/ 764382 w 1769269"/>
              <a:gd name="connsiteY10" fmla="*/ 228600 h 469106"/>
              <a:gd name="connsiteX11" fmla="*/ 847725 w 1769269"/>
              <a:gd name="connsiteY11" fmla="*/ 211931 h 469106"/>
              <a:gd name="connsiteX12" fmla="*/ 957263 w 1769269"/>
              <a:gd name="connsiteY12" fmla="*/ 185738 h 469106"/>
              <a:gd name="connsiteX13" fmla="*/ 1054894 w 1769269"/>
              <a:gd name="connsiteY13" fmla="*/ 159544 h 469106"/>
              <a:gd name="connsiteX14" fmla="*/ 1147763 w 1769269"/>
              <a:gd name="connsiteY14" fmla="*/ 130969 h 469106"/>
              <a:gd name="connsiteX15" fmla="*/ 1223963 w 1769269"/>
              <a:gd name="connsiteY15" fmla="*/ 100013 h 469106"/>
              <a:gd name="connsiteX16" fmla="*/ 1290638 w 1769269"/>
              <a:gd name="connsiteY16" fmla="*/ 61913 h 469106"/>
              <a:gd name="connsiteX17" fmla="*/ 1323975 w 1769269"/>
              <a:gd name="connsiteY17" fmla="*/ 40481 h 469106"/>
              <a:gd name="connsiteX18" fmla="*/ 1369219 w 1769269"/>
              <a:gd name="connsiteY18" fmla="*/ 4763 h 469106"/>
              <a:gd name="connsiteX19" fmla="*/ 1416844 w 1769269"/>
              <a:gd name="connsiteY19" fmla="*/ 0 h 469106"/>
              <a:gd name="connsiteX20" fmla="*/ 1509713 w 1769269"/>
              <a:gd name="connsiteY20" fmla="*/ 9525 h 469106"/>
              <a:gd name="connsiteX21" fmla="*/ 1600200 w 1769269"/>
              <a:gd name="connsiteY21" fmla="*/ 28575 h 469106"/>
              <a:gd name="connsiteX22" fmla="*/ 1669257 w 1769269"/>
              <a:gd name="connsiteY22" fmla="*/ 50006 h 469106"/>
              <a:gd name="connsiteX23" fmla="*/ 1716882 w 1769269"/>
              <a:gd name="connsiteY23" fmla="*/ 66675 h 469106"/>
              <a:gd name="connsiteX24" fmla="*/ 1738313 w 1769269"/>
              <a:gd name="connsiteY24" fmla="*/ 78581 h 469106"/>
              <a:gd name="connsiteX25" fmla="*/ 1757363 w 1769269"/>
              <a:gd name="connsiteY25" fmla="*/ 97631 h 469106"/>
              <a:gd name="connsiteX26" fmla="*/ 1764507 w 1769269"/>
              <a:gd name="connsiteY26" fmla="*/ 111919 h 469106"/>
              <a:gd name="connsiteX27" fmla="*/ 1769269 w 1769269"/>
              <a:gd name="connsiteY27" fmla="*/ 126206 h 469106"/>
              <a:gd name="connsiteX28" fmla="*/ 1766888 w 1769269"/>
              <a:gd name="connsiteY28" fmla="*/ 145256 h 469106"/>
              <a:gd name="connsiteX29" fmla="*/ 1754982 w 1769269"/>
              <a:gd name="connsiteY29" fmla="*/ 169069 h 469106"/>
              <a:gd name="connsiteX30" fmla="*/ 1731169 w 1769269"/>
              <a:gd name="connsiteY30" fmla="*/ 192881 h 469106"/>
              <a:gd name="connsiteX31" fmla="*/ 1690688 w 1769269"/>
              <a:gd name="connsiteY31" fmla="*/ 209550 h 469106"/>
              <a:gd name="connsiteX32" fmla="*/ 1566863 w 1769269"/>
              <a:gd name="connsiteY32" fmla="*/ 242888 h 469106"/>
              <a:gd name="connsiteX33" fmla="*/ 1462088 w 1769269"/>
              <a:gd name="connsiteY33" fmla="*/ 269081 h 469106"/>
              <a:gd name="connsiteX34" fmla="*/ 1350169 w 1769269"/>
              <a:gd name="connsiteY34" fmla="*/ 292894 h 469106"/>
              <a:gd name="connsiteX35" fmla="*/ 1219200 w 1769269"/>
              <a:gd name="connsiteY35" fmla="*/ 321469 h 469106"/>
              <a:gd name="connsiteX36" fmla="*/ 1031082 w 1769269"/>
              <a:gd name="connsiteY36" fmla="*/ 352425 h 469106"/>
              <a:gd name="connsiteX37" fmla="*/ 783432 w 1769269"/>
              <a:gd name="connsiteY37" fmla="*/ 390525 h 469106"/>
              <a:gd name="connsiteX38" fmla="*/ 633413 w 1769269"/>
              <a:gd name="connsiteY38" fmla="*/ 411956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69269" h="469106">
                <a:moveTo>
                  <a:pt x="633413" y="411956"/>
                </a:moveTo>
                <a:lnTo>
                  <a:pt x="416719" y="435769"/>
                </a:lnTo>
                <a:lnTo>
                  <a:pt x="209550" y="457200"/>
                </a:lnTo>
                <a:lnTo>
                  <a:pt x="0" y="469106"/>
                </a:lnTo>
                <a:lnTo>
                  <a:pt x="85725" y="304800"/>
                </a:lnTo>
                <a:lnTo>
                  <a:pt x="169069" y="311944"/>
                </a:lnTo>
                <a:lnTo>
                  <a:pt x="285750" y="304800"/>
                </a:lnTo>
                <a:lnTo>
                  <a:pt x="392907" y="292894"/>
                </a:lnTo>
                <a:lnTo>
                  <a:pt x="531019" y="271463"/>
                </a:lnTo>
                <a:lnTo>
                  <a:pt x="654844" y="250031"/>
                </a:lnTo>
                <a:lnTo>
                  <a:pt x="764382" y="228600"/>
                </a:lnTo>
                <a:lnTo>
                  <a:pt x="847725" y="211931"/>
                </a:lnTo>
                <a:lnTo>
                  <a:pt x="957263" y="185738"/>
                </a:lnTo>
                <a:lnTo>
                  <a:pt x="1054894" y="159544"/>
                </a:lnTo>
                <a:lnTo>
                  <a:pt x="1147763" y="130969"/>
                </a:lnTo>
                <a:lnTo>
                  <a:pt x="1223963" y="100013"/>
                </a:lnTo>
                <a:lnTo>
                  <a:pt x="1290638" y="61913"/>
                </a:lnTo>
                <a:lnTo>
                  <a:pt x="1323975" y="40481"/>
                </a:lnTo>
                <a:lnTo>
                  <a:pt x="1369219" y="4763"/>
                </a:lnTo>
                <a:lnTo>
                  <a:pt x="1416844" y="0"/>
                </a:lnTo>
                <a:lnTo>
                  <a:pt x="1509713" y="9525"/>
                </a:lnTo>
                <a:lnTo>
                  <a:pt x="1600200" y="28575"/>
                </a:lnTo>
                <a:lnTo>
                  <a:pt x="1669257" y="50006"/>
                </a:lnTo>
                <a:lnTo>
                  <a:pt x="1716882" y="66675"/>
                </a:lnTo>
                <a:lnTo>
                  <a:pt x="1738313" y="78581"/>
                </a:lnTo>
                <a:lnTo>
                  <a:pt x="1757363" y="97631"/>
                </a:lnTo>
                <a:lnTo>
                  <a:pt x="1764507" y="111919"/>
                </a:lnTo>
                <a:lnTo>
                  <a:pt x="1769269" y="126206"/>
                </a:lnTo>
                <a:lnTo>
                  <a:pt x="1766888" y="145256"/>
                </a:lnTo>
                <a:lnTo>
                  <a:pt x="1754982" y="169069"/>
                </a:lnTo>
                <a:lnTo>
                  <a:pt x="1731169" y="192881"/>
                </a:lnTo>
                <a:lnTo>
                  <a:pt x="1690688" y="209550"/>
                </a:lnTo>
                <a:lnTo>
                  <a:pt x="1566863" y="242888"/>
                </a:lnTo>
                <a:lnTo>
                  <a:pt x="1462088" y="269081"/>
                </a:lnTo>
                <a:lnTo>
                  <a:pt x="1350169" y="292894"/>
                </a:lnTo>
                <a:lnTo>
                  <a:pt x="1219200" y="321469"/>
                </a:lnTo>
                <a:lnTo>
                  <a:pt x="1031082" y="352425"/>
                </a:lnTo>
                <a:lnTo>
                  <a:pt x="783432" y="390525"/>
                </a:lnTo>
                <a:lnTo>
                  <a:pt x="633413" y="411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E8730D6A-2E2B-4462-A440-5B04AE99D61A}"/>
              </a:ext>
            </a:extLst>
          </p:cNvPr>
          <p:cNvSpPr/>
          <p:nvPr/>
        </p:nvSpPr>
        <p:spPr>
          <a:xfrm>
            <a:off x="6288088" y="2427288"/>
            <a:ext cx="1503362" cy="1473200"/>
          </a:xfrm>
          <a:custGeom>
            <a:avLst/>
            <a:gdLst>
              <a:gd name="connsiteX0" fmla="*/ 540544 w 1502569"/>
              <a:gd name="connsiteY0" fmla="*/ 154781 h 1473994"/>
              <a:gd name="connsiteX1" fmla="*/ 204788 w 1502569"/>
              <a:gd name="connsiteY1" fmla="*/ 216694 h 1473994"/>
              <a:gd name="connsiteX2" fmla="*/ 0 w 1502569"/>
              <a:gd name="connsiteY2" fmla="*/ 254794 h 1473994"/>
              <a:gd name="connsiteX3" fmla="*/ 7144 w 1502569"/>
              <a:gd name="connsiteY3" fmla="*/ 402431 h 1473994"/>
              <a:gd name="connsiteX4" fmla="*/ 195263 w 1502569"/>
              <a:gd name="connsiteY4" fmla="*/ 378619 h 1473994"/>
              <a:gd name="connsiteX5" fmla="*/ 404813 w 1502569"/>
              <a:gd name="connsiteY5" fmla="*/ 342900 h 1473994"/>
              <a:gd name="connsiteX6" fmla="*/ 635794 w 1502569"/>
              <a:gd name="connsiteY6" fmla="*/ 302419 h 1473994"/>
              <a:gd name="connsiteX7" fmla="*/ 792957 w 1502569"/>
              <a:gd name="connsiteY7" fmla="*/ 273844 h 1473994"/>
              <a:gd name="connsiteX8" fmla="*/ 981075 w 1502569"/>
              <a:gd name="connsiteY8" fmla="*/ 240506 h 1473994"/>
              <a:gd name="connsiteX9" fmla="*/ 1112044 w 1502569"/>
              <a:gd name="connsiteY9" fmla="*/ 219075 h 1473994"/>
              <a:gd name="connsiteX10" fmla="*/ 1143000 w 1502569"/>
              <a:gd name="connsiteY10" fmla="*/ 219075 h 1473994"/>
              <a:gd name="connsiteX11" fmla="*/ 1154907 w 1502569"/>
              <a:gd name="connsiteY11" fmla="*/ 223837 h 1473994"/>
              <a:gd name="connsiteX12" fmla="*/ 1164432 w 1502569"/>
              <a:gd name="connsiteY12" fmla="*/ 233362 h 1473994"/>
              <a:gd name="connsiteX13" fmla="*/ 1173957 w 1502569"/>
              <a:gd name="connsiteY13" fmla="*/ 252412 h 1473994"/>
              <a:gd name="connsiteX14" fmla="*/ 1181100 w 1502569"/>
              <a:gd name="connsiteY14" fmla="*/ 280987 h 1473994"/>
              <a:gd name="connsiteX15" fmla="*/ 1183482 w 1502569"/>
              <a:gd name="connsiteY15" fmla="*/ 366712 h 1473994"/>
              <a:gd name="connsiteX16" fmla="*/ 1183482 w 1502569"/>
              <a:gd name="connsiteY16" fmla="*/ 602456 h 1473994"/>
              <a:gd name="connsiteX17" fmla="*/ 1185863 w 1502569"/>
              <a:gd name="connsiteY17" fmla="*/ 669131 h 1473994"/>
              <a:gd name="connsiteX18" fmla="*/ 1181100 w 1502569"/>
              <a:gd name="connsiteY18" fmla="*/ 754856 h 1473994"/>
              <a:gd name="connsiteX19" fmla="*/ 1190625 w 1502569"/>
              <a:gd name="connsiteY19" fmla="*/ 904875 h 1473994"/>
              <a:gd name="connsiteX20" fmla="*/ 1209675 w 1502569"/>
              <a:gd name="connsiteY20" fmla="*/ 1188244 h 1473994"/>
              <a:gd name="connsiteX21" fmla="*/ 1231107 w 1502569"/>
              <a:gd name="connsiteY21" fmla="*/ 1345406 h 1473994"/>
              <a:gd name="connsiteX22" fmla="*/ 1243013 w 1502569"/>
              <a:gd name="connsiteY22" fmla="*/ 1385887 h 1473994"/>
              <a:gd name="connsiteX23" fmla="*/ 1262063 w 1502569"/>
              <a:gd name="connsiteY23" fmla="*/ 1423987 h 1473994"/>
              <a:gd name="connsiteX24" fmla="*/ 1276350 w 1502569"/>
              <a:gd name="connsiteY24" fmla="*/ 1445419 h 1473994"/>
              <a:gd name="connsiteX25" fmla="*/ 1295400 w 1502569"/>
              <a:gd name="connsiteY25" fmla="*/ 1464469 h 1473994"/>
              <a:gd name="connsiteX26" fmla="*/ 1312069 w 1502569"/>
              <a:gd name="connsiteY26" fmla="*/ 1471612 h 1473994"/>
              <a:gd name="connsiteX27" fmla="*/ 1323975 w 1502569"/>
              <a:gd name="connsiteY27" fmla="*/ 1473994 h 1473994"/>
              <a:gd name="connsiteX28" fmla="*/ 1338263 w 1502569"/>
              <a:gd name="connsiteY28" fmla="*/ 1469231 h 1473994"/>
              <a:gd name="connsiteX29" fmla="*/ 1350169 w 1502569"/>
              <a:gd name="connsiteY29" fmla="*/ 1457325 h 1473994"/>
              <a:gd name="connsiteX30" fmla="*/ 1378744 w 1502569"/>
              <a:gd name="connsiteY30" fmla="*/ 1402556 h 1473994"/>
              <a:gd name="connsiteX31" fmla="*/ 1412082 w 1502569"/>
              <a:gd name="connsiteY31" fmla="*/ 1331119 h 1473994"/>
              <a:gd name="connsiteX32" fmla="*/ 1428750 w 1502569"/>
              <a:gd name="connsiteY32" fmla="*/ 1295400 h 1473994"/>
              <a:gd name="connsiteX33" fmla="*/ 1428750 w 1502569"/>
              <a:gd name="connsiteY33" fmla="*/ 1240631 h 1473994"/>
              <a:gd name="connsiteX34" fmla="*/ 1431132 w 1502569"/>
              <a:gd name="connsiteY34" fmla="*/ 942975 h 1473994"/>
              <a:gd name="connsiteX35" fmla="*/ 1431132 w 1502569"/>
              <a:gd name="connsiteY35" fmla="*/ 783431 h 1473994"/>
              <a:gd name="connsiteX36" fmla="*/ 1438275 w 1502569"/>
              <a:gd name="connsiteY36" fmla="*/ 561975 h 1473994"/>
              <a:gd name="connsiteX37" fmla="*/ 1445419 w 1502569"/>
              <a:gd name="connsiteY37" fmla="*/ 464344 h 1473994"/>
              <a:gd name="connsiteX38" fmla="*/ 1454944 w 1502569"/>
              <a:gd name="connsiteY38" fmla="*/ 431006 h 1473994"/>
              <a:gd name="connsiteX39" fmla="*/ 1471613 w 1502569"/>
              <a:gd name="connsiteY39" fmla="*/ 397669 h 1473994"/>
              <a:gd name="connsiteX40" fmla="*/ 1488282 w 1502569"/>
              <a:gd name="connsiteY40" fmla="*/ 357187 h 1473994"/>
              <a:gd name="connsiteX41" fmla="*/ 1497807 w 1502569"/>
              <a:gd name="connsiteY41" fmla="*/ 319087 h 1473994"/>
              <a:gd name="connsiteX42" fmla="*/ 1502569 w 1502569"/>
              <a:gd name="connsiteY42" fmla="*/ 288131 h 1473994"/>
              <a:gd name="connsiteX43" fmla="*/ 1500188 w 1502569"/>
              <a:gd name="connsiteY43" fmla="*/ 261937 h 1473994"/>
              <a:gd name="connsiteX44" fmla="*/ 1495425 w 1502569"/>
              <a:gd name="connsiteY44" fmla="*/ 242887 h 1473994"/>
              <a:gd name="connsiteX45" fmla="*/ 1466850 w 1502569"/>
              <a:gd name="connsiteY45" fmla="*/ 209550 h 1473994"/>
              <a:gd name="connsiteX46" fmla="*/ 1390650 w 1502569"/>
              <a:gd name="connsiteY46" fmla="*/ 138112 h 1473994"/>
              <a:gd name="connsiteX47" fmla="*/ 1326357 w 1502569"/>
              <a:gd name="connsiteY47" fmla="*/ 88106 h 1473994"/>
              <a:gd name="connsiteX48" fmla="*/ 1262063 w 1502569"/>
              <a:gd name="connsiteY48" fmla="*/ 40481 h 1473994"/>
              <a:gd name="connsiteX49" fmla="*/ 1195388 w 1502569"/>
              <a:gd name="connsiteY49" fmla="*/ 2381 h 1473994"/>
              <a:gd name="connsiteX50" fmla="*/ 1183482 w 1502569"/>
              <a:gd name="connsiteY50" fmla="*/ 0 h 1473994"/>
              <a:gd name="connsiteX51" fmla="*/ 1152525 w 1502569"/>
              <a:gd name="connsiteY51" fmla="*/ 7144 h 1473994"/>
              <a:gd name="connsiteX52" fmla="*/ 1095375 w 1502569"/>
              <a:gd name="connsiteY52" fmla="*/ 28575 h 1473994"/>
              <a:gd name="connsiteX53" fmla="*/ 1035844 w 1502569"/>
              <a:gd name="connsiteY53" fmla="*/ 59531 h 1473994"/>
              <a:gd name="connsiteX54" fmla="*/ 1009650 w 1502569"/>
              <a:gd name="connsiteY54" fmla="*/ 69056 h 1473994"/>
              <a:gd name="connsiteX55" fmla="*/ 809625 w 1502569"/>
              <a:gd name="connsiteY55" fmla="*/ 104775 h 1473994"/>
              <a:gd name="connsiteX56" fmla="*/ 540544 w 1502569"/>
              <a:gd name="connsiteY56" fmla="*/ 154781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02569" h="1473994">
                <a:moveTo>
                  <a:pt x="540544" y="154781"/>
                </a:moveTo>
                <a:lnTo>
                  <a:pt x="204788" y="216694"/>
                </a:lnTo>
                <a:lnTo>
                  <a:pt x="0" y="254794"/>
                </a:lnTo>
                <a:lnTo>
                  <a:pt x="7144" y="402431"/>
                </a:lnTo>
                <a:lnTo>
                  <a:pt x="195263" y="378619"/>
                </a:lnTo>
                <a:lnTo>
                  <a:pt x="404813" y="342900"/>
                </a:lnTo>
                <a:lnTo>
                  <a:pt x="635794" y="302419"/>
                </a:lnTo>
                <a:lnTo>
                  <a:pt x="792957" y="273844"/>
                </a:lnTo>
                <a:lnTo>
                  <a:pt x="981075" y="240506"/>
                </a:lnTo>
                <a:lnTo>
                  <a:pt x="1112044" y="219075"/>
                </a:lnTo>
                <a:lnTo>
                  <a:pt x="1143000" y="219075"/>
                </a:lnTo>
                <a:lnTo>
                  <a:pt x="1154907" y="223837"/>
                </a:lnTo>
                <a:lnTo>
                  <a:pt x="1164432" y="233362"/>
                </a:lnTo>
                <a:lnTo>
                  <a:pt x="1173957" y="252412"/>
                </a:lnTo>
                <a:lnTo>
                  <a:pt x="1181100" y="280987"/>
                </a:lnTo>
                <a:lnTo>
                  <a:pt x="1183482" y="366712"/>
                </a:lnTo>
                <a:lnTo>
                  <a:pt x="1183482" y="602456"/>
                </a:lnTo>
                <a:cubicBezTo>
                  <a:pt x="1184276" y="624681"/>
                  <a:pt x="1185069" y="646906"/>
                  <a:pt x="1185863" y="669131"/>
                </a:cubicBezTo>
                <a:lnTo>
                  <a:pt x="1181100" y="754856"/>
                </a:lnTo>
                <a:lnTo>
                  <a:pt x="1190625" y="904875"/>
                </a:lnTo>
                <a:lnTo>
                  <a:pt x="1209675" y="1188244"/>
                </a:lnTo>
                <a:lnTo>
                  <a:pt x="1231107" y="1345406"/>
                </a:lnTo>
                <a:lnTo>
                  <a:pt x="1243013" y="1385887"/>
                </a:lnTo>
                <a:lnTo>
                  <a:pt x="1262063" y="1423987"/>
                </a:lnTo>
                <a:lnTo>
                  <a:pt x="1276350" y="1445419"/>
                </a:lnTo>
                <a:lnTo>
                  <a:pt x="1295400" y="1464469"/>
                </a:lnTo>
                <a:lnTo>
                  <a:pt x="1312069" y="1471612"/>
                </a:lnTo>
                <a:lnTo>
                  <a:pt x="1323975" y="1473994"/>
                </a:lnTo>
                <a:lnTo>
                  <a:pt x="1338263" y="1469231"/>
                </a:lnTo>
                <a:lnTo>
                  <a:pt x="1350169" y="1457325"/>
                </a:lnTo>
                <a:lnTo>
                  <a:pt x="1378744" y="1402556"/>
                </a:lnTo>
                <a:lnTo>
                  <a:pt x="1412082" y="1331119"/>
                </a:lnTo>
                <a:lnTo>
                  <a:pt x="1428750" y="1295400"/>
                </a:lnTo>
                <a:lnTo>
                  <a:pt x="1428750" y="1240631"/>
                </a:lnTo>
                <a:lnTo>
                  <a:pt x="1431132" y="942975"/>
                </a:lnTo>
                <a:lnTo>
                  <a:pt x="1431132" y="783431"/>
                </a:lnTo>
                <a:lnTo>
                  <a:pt x="1438275" y="561975"/>
                </a:lnTo>
                <a:lnTo>
                  <a:pt x="1445419" y="464344"/>
                </a:lnTo>
                <a:lnTo>
                  <a:pt x="1454944" y="431006"/>
                </a:lnTo>
                <a:lnTo>
                  <a:pt x="1471613" y="397669"/>
                </a:lnTo>
                <a:lnTo>
                  <a:pt x="1488282" y="357187"/>
                </a:lnTo>
                <a:lnTo>
                  <a:pt x="1497807" y="319087"/>
                </a:lnTo>
                <a:lnTo>
                  <a:pt x="1502569" y="288131"/>
                </a:lnTo>
                <a:lnTo>
                  <a:pt x="1500188" y="261937"/>
                </a:lnTo>
                <a:lnTo>
                  <a:pt x="1495425" y="242887"/>
                </a:lnTo>
                <a:lnTo>
                  <a:pt x="1466850" y="209550"/>
                </a:lnTo>
                <a:lnTo>
                  <a:pt x="1390650" y="138112"/>
                </a:lnTo>
                <a:lnTo>
                  <a:pt x="1326357" y="88106"/>
                </a:lnTo>
                <a:lnTo>
                  <a:pt x="1262063" y="40481"/>
                </a:lnTo>
                <a:lnTo>
                  <a:pt x="1195388" y="2381"/>
                </a:lnTo>
                <a:lnTo>
                  <a:pt x="1183482" y="0"/>
                </a:lnTo>
                <a:lnTo>
                  <a:pt x="1152525" y="7144"/>
                </a:lnTo>
                <a:lnTo>
                  <a:pt x="1095375" y="28575"/>
                </a:lnTo>
                <a:lnTo>
                  <a:pt x="1035844" y="59531"/>
                </a:lnTo>
                <a:lnTo>
                  <a:pt x="1009650" y="69056"/>
                </a:lnTo>
                <a:lnTo>
                  <a:pt x="809625" y="104775"/>
                </a:lnTo>
                <a:lnTo>
                  <a:pt x="540544" y="154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AAFFB916-45BC-4DA2-8994-C2658DEB5C29}"/>
              </a:ext>
            </a:extLst>
          </p:cNvPr>
          <p:cNvSpPr/>
          <p:nvPr/>
        </p:nvSpPr>
        <p:spPr>
          <a:xfrm>
            <a:off x="6303964" y="3028950"/>
            <a:ext cx="1216025" cy="293688"/>
          </a:xfrm>
          <a:custGeom>
            <a:avLst/>
            <a:gdLst>
              <a:gd name="connsiteX0" fmla="*/ 457200 w 1216819"/>
              <a:gd name="connsiteY0" fmla="*/ 259556 h 292894"/>
              <a:gd name="connsiteX1" fmla="*/ 292894 w 1216819"/>
              <a:gd name="connsiteY1" fmla="*/ 271463 h 292894"/>
              <a:gd name="connsiteX2" fmla="*/ 104775 w 1216819"/>
              <a:gd name="connsiteY2" fmla="*/ 285750 h 292894"/>
              <a:gd name="connsiteX3" fmla="*/ 2381 w 1216819"/>
              <a:gd name="connsiteY3" fmla="*/ 292894 h 292894"/>
              <a:gd name="connsiteX4" fmla="*/ 0 w 1216819"/>
              <a:gd name="connsiteY4" fmla="*/ 150019 h 292894"/>
              <a:gd name="connsiteX5" fmla="*/ 100012 w 1216819"/>
              <a:gd name="connsiteY5" fmla="*/ 152400 h 292894"/>
              <a:gd name="connsiteX6" fmla="*/ 183356 w 1216819"/>
              <a:gd name="connsiteY6" fmla="*/ 147638 h 292894"/>
              <a:gd name="connsiteX7" fmla="*/ 304800 w 1216819"/>
              <a:gd name="connsiteY7" fmla="*/ 135731 h 292894"/>
              <a:gd name="connsiteX8" fmla="*/ 457200 w 1216819"/>
              <a:gd name="connsiteY8" fmla="*/ 111919 h 292894"/>
              <a:gd name="connsiteX9" fmla="*/ 600075 w 1216819"/>
              <a:gd name="connsiteY9" fmla="*/ 88106 h 292894"/>
              <a:gd name="connsiteX10" fmla="*/ 769144 w 1216819"/>
              <a:gd name="connsiteY10" fmla="*/ 57150 h 292894"/>
              <a:gd name="connsiteX11" fmla="*/ 864394 w 1216819"/>
              <a:gd name="connsiteY11" fmla="*/ 38100 h 292894"/>
              <a:gd name="connsiteX12" fmla="*/ 933450 w 1216819"/>
              <a:gd name="connsiteY12" fmla="*/ 23813 h 292894"/>
              <a:gd name="connsiteX13" fmla="*/ 976312 w 1216819"/>
              <a:gd name="connsiteY13" fmla="*/ 11906 h 292894"/>
              <a:gd name="connsiteX14" fmla="*/ 1007269 w 1216819"/>
              <a:gd name="connsiteY14" fmla="*/ 4763 h 292894"/>
              <a:gd name="connsiteX15" fmla="*/ 1042987 w 1216819"/>
              <a:gd name="connsiteY15" fmla="*/ 0 h 292894"/>
              <a:gd name="connsiteX16" fmla="*/ 1092994 w 1216819"/>
              <a:gd name="connsiteY16" fmla="*/ 7144 h 292894"/>
              <a:gd name="connsiteX17" fmla="*/ 1143000 w 1216819"/>
              <a:gd name="connsiteY17" fmla="*/ 26194 h 292894"/>
              <a:gd name="connsiteX18" fmla="*/ 1214437 w 1216819"/>
              <a:gd name="connsiteY18" fmla="*/ 64294 h 292894"/>
              <a:gd name="connsiteX19" fmla="*/ 1216819 w 1216819"/>
              <a:gd name="connsiteY19" fmla="*/ 169069 h 292894"/>
              <a:gd name="connsiteX20" fmla="*/ 1109662 w 1216819"/>
              <a:gd name="connsiteY20" fmla="*/ 185738 h 292894"/>
              <a:gd name="connsiteX21" fmla="*/ 942975 w 1216819"/>
              <a:gd name="connsiteY21" fmla="*/ 207169 h 292894"/>
              <a:gd name="connsiteX22" fmla="*/ 800100 w 1216819"/>
              <a:gd name="connsiteY22" fmla="*/ 223838 h 292894"/>
              <a:gd name="connsiteX23" fmla="*/ 638175 w 1216819"/>
              <a:gd name="connsiteY23" fmla="*/ 240506 h 292894"/>
              <a:gd name="connsiteX24" fmla="*/ 457200 w 1216819"/>
              <a:gd name="connsiteY24" fmla="*/ 259556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16819" h="292894">
                <a:moveTo>
                  <a:pt x="457200" y="259556"/>
                </a:moveTo>
                <a:lnTo>
                  <a:pt x="292894" y="271463"/>
                </a:lnTo>
                <a:lnTo>
                  <a:pt x="104775" y="285750"/>
                </a:lnTo>
                <a:lnTo>
                  <a:pt x="2381" y="292894"/>
                </a:lnTo>
                <a:cubicBezTo>
                  <a:pt x="1587" y="245269"/>
                  <a:pt x="794" y="197644"/>
                  <a:pt x="0" y="150019"/>
                </a:cubicBezTo>
                <a:lnTo>
                  <a:pt x="100012" y="152400"/>
                </a:lnTo>
                <a:lnTo>
                  <a:pt x="183356" y="147638"/>
                </a:lnTo>
                <a:lnTo>
                  <a:pt x="304800" y="135731"/>
                </a:lnTo>
                <a:lnTo>
                  <a:pt x="457200" y="111919"/>
                </a:lnTo>
                <a:lnTo>
                  <a:pt x="600075" y="88106"/>
                </a:lnTo>
                <a:lnTo>
                  <a:pt x="769144" y="57150"/>
                </a:lnTo>
                <a:lnTo>
                  <a:pt x="864394" y="38100"/>
                </a:lnTo>
                <a:lnTo>
                  <a:pt x="933450" y="23813"/>
                </a:lnTo>
                <a:lnTo>
                  <a:pt x="976312" y="11906"/>
                </a:lnTo>
                <a:lnTo>
                  <a:pt x="1007269" y="4763"/>
                </a:lnTo>
                <a:lnTo>
                  <a:pt x="1042987" y="0"/>
                </a:lnTo>
                <a:lnTo>
                  <a:pt x="1092994" y="7144"/>
                </a:lnTo>
                <a:lnTo>
                  <a:pt x="1143000" y="26194"/>
                </a:lnTo>
                <a:lnTo>
                  <a:pt x="1214437" y="64294"/>
                </a:lnTo>
                <a:lnTo>
                  <a:pt x="1216819" y="169069"/>
                </a:lnTo>
                <a:lnTo>
                  <a:pt x="1109662" y="185738"/>
                </a:lnTo>
                <a:lnTo>
                  <a:pt x="942975" y="207169"/>
                </a:lnTo>
                <a:lnTo>
                  <a:pt x="800100" y="223838"/>
                </a:lnTo>
                <a:lnTo>
                  <a:pt x="638175" y="240506"/>
                </a:lnTo>
                <a:lnTo>
                  <a:pt x="457200" y="2595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AD1F57C8-F058-481E-8DBC-8A7860A79686}"/>
              </a:ext>
            </a:extLst>
          </p:cNvPr>
          <p:cNvSpPr/>
          <p:nvPr/>
        </p:nvSpPr>
        <p:spPr>
          <a:xfrm>
            <a:off x="6332538" y="3576638"/>
            <a:ext cx="1238250" cy="304800"/>
          </a:xfrm>
          <a:custGeom>
            <a:avLst/>
            <a:gdLst>
              <a:gd name="connsiteX0" fmla="*/ 440531 w 1238250"/>
              <a:gd name="connsiteY0" fmla="*/ 266700 h 304800"/>
              <a:gd name="connsiteX1" fmla="*/ 226219 w 1238250"/>
              <a:gd name="connsiteY1" fmla="*/ 285750 h 304800"/>
              <a:gd name="connsiteX2" fmla="*/ 11906 w 1238250"/>
              <a:gd name="connsiteY2" fmla="*/ 304800 h 304800"/>
              <a:gd name="connsiteX3" fmla="*/ 0 w 1238250"/>
              <a:gd name="connsiteY3" fmla="*/ 145256 h 304800"/>
              <a:gd name="connsiteX4" fmla="*/ 107156 w 1238250"/>
              <a:gd name="connsiteY4" fmla="*/ 145256 h 304800"/>
              <a:gd name="connsiteX5" fmla="*/ 195262 w 1238250"/>
              <a:gd name="connsiteY5" fmla="*/ 140493 h 304800"/>
              <a:gd name="connsiteX6" fmla="*/ 364331 w 1238250"/>
              <a:gd name="connsiteY6" fmla="*/ 123825 h 304800"/>
              <a:gd name="connsiteX7" fmla="*/ 516731 w 1238250"/>
              <a:gd name="connsiteY7" fmla="*/ 104775 h 304800"/>
              <a:gd name="connsiteX8" fmla="*/ 666750 w 1238250"/>
              <a:gd name="connsiteY8" fmla="*/ 83343 h 304800"/>
              <a:gd name="connsiteX9" fmla="*/ 809625 w 1238250"/>
              <a:gd name="connsiteY9" fmla="*/ 64293 h 304800"/>
              <a:gd name="connsiteX10" fmla="*/ 1004887 w 1238250"/>
              <a:gd name="connsiteY10" fmla="*/ 33337 h 304800"/>
              <a:gd name="connsiteX11" fmla="*/ 1226344 w 1238250"/>
              <a:gd name="connsiteY11" fmla="*/ 0 h 304800"/>
              <a:gd name="connsiteX12" fmla="*/ 1238250 w 1238250"/>
              <a:gd name="connsiteY12" fmla="*/ 180975 h 304800"/>
              <a:gd name="connsiteX13" fmla="*/ 1016794 w 1238250"/>
              <a:gd name="connsiteY13" fmla="*/ 209550 h 304800"/>
              <a:gd name="connsiteX14" fmla="*/ 769144 w 1238250"/>
              <a:gd name="connsiteY14" fmla="*/ 235743 h 304800"/>
              <a:gd name="connsiteX15" fmla="*/ 440531 w 1238250"/>
              <a:gd name="connsiteY15" fmla="*/ 2667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8250" h="304800">
                <a:moveTo>
                  <a:pt x="440531" y="266700"/>
                </a:moveTo>
                <a:lnTo>
                  <a:pt x="226219" y="285750"/>
                </a:lnTo>
                <a:lnTo>
                  <a:pt x="11906" y="304800"/>
                </a:lnTo>
                <a:lnTo>
                  <a:pt x="0" y="145256"/>
                </a:lnTo>
                <a:lnTo>
                  <a:pt x="107156" y="145256"/>
                </a:lnTo>
                <a:lnTo>
                  <a:pt x="195262" y="140493"/>
                </a:lnTo>
                <a:lnTo>
                  <a:pt x="364331" y="123825"/>
                </a:lnTo>
                <a:lnTo>
                  <a:pt x="516731" y="104775"/>
                </a:lnTo>
                <a:lnTo>
                  <a:pt x="666750" y="83343"/>
                </a:lnTo>
                <a:lnTo>
                  <a:pt x="809625" y="64293"/>
                </a:lnTo>
                <a:lnTo>
                  <a:pt x="1004887" y="33337"/>
                </a:lnTo>
                <a:lnTo>
                  <a:pt x="1226344" y="0"/>
                </a:lnTo>
                <a:lnTo>
                  <a:pt x="1238250" y="180975"/>
                </a:lnTo>
                <a:lnTo>
                  <a:pt x="1016794" y="209550"/>
                </a:lnTo>
                <a:lnTo>
                  <a:pt x="769144" y="235743"/>
                </a:lnTo>
                <a:lnTo>
                  <a:pt x="440531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1391BCD-6E28-47E2-92E4-358EA9CCA75A}"/>
              </a:ext>
            </a:extLst>
          </p:cNvPr>
          <p:cNvSpPr/>
          <p:nvPr/>
        </p:nvSpPr>
        <p:spPr>
          <a:xfrm>
            <a:off x="5421314" y="3989388"/>
            <a:ext cx="1266825" cy="1287462"/>
          </a:xfrm>
          <a:custGeom>
            <a:avLst/>
            <a:gdLst>
              <a:gd name="connsiteX0" fmla="*/ 781050 w 1266825"/>
              <a:gd name="connsiteY0" fmla="*/ 476250 h 1288256"/>
              <a:gd name="connsiteX1" fmla="*/ 835819 w 1266825"/>
              <a:gd name="connsiteY1" fmla="*/ 390525 h 1288256"/>
              <a:gd name="connsiteX2" fmla="*/ 869157 w 1266825"/>
              <a:gd name="connsiteY2" fmla="*/ 333375 h 1288256"/>
              <a:gd name="connsiteX3" fmla="*/ 900113 w 1266825"/>
              <a:gd name="connsiteY3" fmla="*/ 269081 h 1288256"/>
              <a:gd name="connsiteX4" fmla="*/ 926307 w 1266825"/>
              <a:gd name="connsiteY4" fmla="*/ 219075 h 1288256"/>
              <a:gd name="connsiteX5" fmla="*/ 945357 w 1266825"/>
              <a:gd name="connsiteY5" fmla="*/ 169069 h 1288256"/>
              <a:gd name="connsiteX6" fmla="*/ 952500 w 1266825"/>
              <a:gd name="connsiteY6" fmla="*/ 138112 h 1288256"/>
              <a:gd name="connsiteX7" fmla="*/ 950119 w 1266825"/>
              <a:gd name="connsiteY7" fmla="*/ 123825 h 1288256"/>
              <a:gd name="connsiteX8" fmla="*/ 923925 w 1266825"/>
              <a:gd name="connsiteY8" fmla="*/ 95250 h 1288256"/>
              <a:gd name="connsiteX9" fmla="*/ 885825 w 1266825"/>
              <a:gd name="connsiteY9" fmla="*/ 52387 h 1288256"/>
              <a:gd name="connsiteX10" fmla="*/ 864394 w 1266825"/>
              <a:gd name="connsiteY10" fmla="*/ 21431 h 1288256"/>
              <a:gd name="connsiteX11" fmla="*/ 978694 w 1266825"/>
              <a:gd name="connsiteY11" fmla="*/ 0 h 1288256"/>
              <a:gd name="connsiteX12" fmla="*/ 1026319 w 1266825"/>
              <a:gd name="connsiteY12" fmla="*/ 9525 h 1288256"/>
              <a:gd name="connsiteX13" fmla="*/ 1064419 w 1266825"/>
              <a:gd name="connsiteY13" fmla="*/ 23812 h 1288256"/>
              <a:gd name="connsiteX14" fmla="*/ 1102519 w 1266825"/>
              <a:gd name="connsiteY14" fmla="*/ 45244 h 1288256"/>
              <a:gd name="connsiteX15" fmla="*/ 1140619 w 1266825"/>
              <a:gd name="connsiteY15" fmla="*/ 71437 h 1288256"/>
              <a:gd name="connsiteX16" fmla="*/ 1185863 w 1266825"/>
              <a:gd name="connsiteY16" fmla="*/ 114300 h 1288256"/>
              <a:gd name="connsiteX17" fmla="*/ 1235869 w 1266825"/>
              <a:gd name="connsiteY17" fmla="*/ 171450 h 1288256"/>
              <a:gd name="connsiteX18" fmla="*/ 1266825 w 1266825"/>
              <a:gd name="connsiteY18" fmla="*/ 216694 h 1288256"/>
              <a:gd name="connsiteX19" fmla="*/ 1131094 w 1266825"/>
              <a:gd name="connsiteY19" fmla="*/ 385762 h 1288256"/>
              <a:gd name="connsiteX20" fmla="*/ 1040607 w 1266825"/>
              <a:gd name="connsiteY20" fmla="*/ 492919 h 1288256"/>
              <a:gd name="connsiteX21" fmla="*/ 931069 w 1266825"/>
              <a:gd name="connsiteY21" fmla="*/ 628650 h 1288256"/>
              <a:gd name="connsiteX22" fmla="*/ 835819 w 1266825"/>
              <a:gd name="connsiteY22" fmla="*/ 745331 h 1288256"/>
              <a:gd name="connsiteX23" fmla="*/ 740569 w 1266825"/>
              <a:gd name="connsiteY23" fmla="*/ 835819 h 1288256"/>
              <a:gd name="connsiteX24" fmla="*/ 652463 w 1266825"/>
              <a:gd name="connsiteY24" fmla="*/ 909637 h 1288256"/>
              <a:gd name="connsiteX25" fmla="*/ 573882 w 1266825"/>
              <a:gd name="connsiteY25" fmla="*/ 971550 h 1288256"/>
              <a:gd name="connsiteX26" fmla="*/ 497682 w 1266825"/>
              <a:gd name="connsiteY26" fmla="*/ 1028700 h 1288256"/>
              <a:gd name="connsiteX27" fmla="*/ 407194 w 1266825"/>
              <a:gd name="connsiteY27" fmla="*/ 1088231 h 1288256"/>
              <a:gd name="connsiteX28" fmla="*/ 328613 w 1266825"/>
              <a:gd name="connsiteY28" fmla="*/ 1138237 h 1288256"/>
              <a:gd name="connsiteX29" fmla="*/ 240507 w 1266825"/>
              <a:gd name="connsiteY29" fmla="*/ 1188244 h 1288256"/>
              <a:gd name="connsiteX30" fmla="*/ 130969 w 1266825"/>
              <a:gd name="connsiteY30" fmla="*/ 1243012 h 1288256"/>
              <a:gd name="connsiteX31" fmla="*/ 54769 w 1266825"/>
              <a:gd name="connsiteY31" fmla="*/ 1278731 h 1288256"/>
              <a:gd name="connsiteX32" fmla="*/ 21432 w 1266825"/>
              <a:gd name="connsiteY32" fmla="*/ 1288256 h 1288256"/>
              <a:gd name="connsiteX33" fmla="*/ 2382 w 1266825"/>
              <a:gd name="connsiteY33" fmla="*/ 1288256 h 1288256"/>
              <a:gd name="connsiteX34" fmla="*/ 0 w 1266825"/>
              <a:gd name="connsiteY34" fmla="*/ 1276350 h 1288256"/>
              <a:gd name="connsiteX35" fmla="*/ 11907 w 1266825"/>
              <a:gd name="connsiteY35" fmla="*/ 1257300 h 1288256"/>
              <a:gd name="connsiteX36" fmla="*/ 33338 w 1266825"/>
              <a:gd name="connsiteY36" fmla="*/ 1233487 h 1288256"/>
              <a:gd name="connsiteX37" fmla="*/ 85725 w 1266825"/>
              <a:gd name="connsiteY37" fmla="*/ 1193006 h 1288256"/>
              <a:gd name="connsiteX38" fmla="*/ 166688 w 1266825"/>
              <a:gd name="connsiteY38" fmla="*/ 1131094 h 1288256"/>
              <a:gd name="connsiteX39" fmla="*/ 333375 w 1266825"/>
              <a:gd name="connsiteY39" fmla="*/ 992981 h 1288256"/>
              <a:gd name="connsiteX40" fmla="*/ 442913 w 1266825"/>
              <a:gd name="connsiteY40" fmla="*/ 890587 h 1288256"/>
              <a:gd name="connsiteX41" fmla="*/ 538163 w 1266825"/>
              <a:gd name="connsiteY41" fmla="*/ 792956 h 1288256"/>
              <a:gd name="connsiteX42" fmla="*/ 621507 w 1266825"/>
              <a:gd name="connsiteY42" fmla="*/ 695325 h 1288256"/>
              <a:gd name="connsiteX43" fmla="*/ 692944 w 1266825"/>
              <a:gd name="connsiteY43" fmla="*/ 607219 h 1288256"/>
              <a:gd name="connsiteX44" fmla="*/ 781050 w 1266825"/>
              <a:gd name="connsiteY44" fmla="*/ 476250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66825" h="1288256">
                <a:moveTo>
                  <a:pt x="781050" y="476250"/>
                </a:moveTo>
                <a:lnTo>
                  <a:pt x="835819" y="390525"/>
                </a:lnTo>
                <a:lnTo>
                  <a:pt x="869157" y="333375"/>
                </a:lnTo>
                <a:lnTo>
                  <a:pt x="900113" y="269081"/>
                </a:lnTo>
                <a:lnTo>
                  <a:pt x="926307" y="219075"/>
                </a:lnTo>
                <a:lnTo>
                  <a:pt x="945357" y="169069"/>
                </a:lnTo>
                <a:lnTo>
                  <a:pt x="952500" y="138112"/>
                </a:lnTo>
                <a:lnTo>
                  <a:pt x="950119" y="123825"/>
                </a:lnTo>
                <a:lnTo>
                  <a:pt x="923925" y="95250"/>
                </a:lnTo>
                <a:lnTo>
                  <a:pt x="885825" y="52387"/>
                </a:lnTo>
                <a:lnTo>
                  <a:pt x="864394" y="21431"/>
                </a:lnTo>
                <a:lnTo>
                  <a:pt x="978694" y="0"/>
                </a:lnTo>
                <a:lnTo>
                  <a:pt x="1026319" y="9525"/>
                </a:lnTo>
                <a:lnTo>
                  <a:pt x="1064419" y="23812"/>
                </a:lnTo>
                <a:lnTo>
                  <a:pt x="1102519" y="45244"/>
                </a:lnTo>
                <a:lnTo>
                  <a:pt x="1140619" y="71437"/>
                </a:lnTo>
                <a:lnTo>
                  <a:pt x="1185863" y="114300"/>
                </a:lnTo>
                <a:lnTo>
                  <a:pt x="1235869" y="171450"/>
                </a:lnTo>
                <a:lnTo>
                  <a:pt x="1266825" y="216694"/>
                </a:lnTo>
                <a:lnTo>
                  <a:pt x="1131094" y="385762"/>
                </a:lnTo>
                <a:lnTo>
                  <a:pt x="1040607" y="492919"/>
                </a:lnTo>
                <a:lnTo>
                  <a:pt x="931069" y="628650"/>
                </a:lnTo>
                <a:lnTo>
                  <a:pt x="835819" y="745331"/>
                </a:lnTo>
                <a:lnTo>
                  <a:pt x="740569" y="835819"/>
                </a:lnTo>
                <a:lnTo>
                  <a:pt x="652463" y="909637"/>
                </a:lnTo>
                <a:lnTo>
                  <a:pt x="573882" y="971550"/>
                </a:lnTo>
                <a:lnTo>
                  <a:pt x="497682" y="1028700"/>
                </a:lnTo>
                <a:lnTo>
                  <a:pt x="407194" y="1088231"/>
                </a:lnTo>
                <a:lnTo>
                  <a:pt x="328613" y="1138237"/>
                </a:lnTo>
                <a:lnTo>
                  <a:pt x="240507" y="1188244"/>
                </a:lnTo>
                <a:lnTo>
                  <a:pt x="130969" y="1243012"/>
                </a:lnTo>
                <a:lnTo>
                  <a:pt x="54769" y="1278731"/>
                </a:lnTo>
                <a:lnTo>
                  <a:pt x="21432" y="1288256"/>
                </a:lnTo>
                <a:lnTo>
                  <a:pt x="2382" y="1288256"/>
                </a:lnTo>
                <a:lnTo>
                  <a:pt x="0" y="1276350"/>
                </a:lnTo>
                <a:lnTo>
                  <a:pt x="11907" y="1257300"/>
                </a:lnTo>
                <a:lnTo>
                  <a:pt x="33338" y="1233487"/>
                </a:lnTo>
                <a:lnTo>
                  <a:pt x="85725" y="1193006"/>
                </a:lnTo>
                <a:lnTo>
                  <a:pt x="166688" y="1131094"/>
                </a:lnTo>
                <a:lnTo>
                  <a:pt x="333375" y="992981"/>
                </a:lnTo>
                <a:lnTo>
                  <a:pt x="442913" y="890587"/>
                </a:lnTo>
                <a:lnTo>
                  <a:pt x="538163" y="792956"/>
                </a:lnTo>
                <a:lnTo>
                  <a:pt x="621507" y="695325"/>
                </a:lnTo>
                <a:lnTo>
                  <a:pt x="692944" y="607219"/>
                </a:lnTo>
                <a:lnTo>
                  <a:pt x="781050" y="4762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AFD6AB27-239C-4287-8FF2-39B6D3CFCD55}"/>
              </a:ext>
            </a:extLst>
          </p:cNvPr>
          <p:cNvSpPr/>
          <p:nvPr/>
        </p:nvSpPr>
        <p:spPr>
          <a:xfrm>
            <a:off x="6491288" y="4033838"/>
            <a:ext cx="1212850" cy="336550"/>
          </a:xfrm>
          <a:custGeom>
            <a:avLst/>
            <a:gdLst>
              <a:gd name="connsiteX0" fmla="*/ 481012 w 1212056"/>
              <a:gd name="connsiteY0" fmla="*/ 116681 h 335756"/>
              <a:gd name="connsiteX1" fmla="*/ 314325 w 1212056"/>
              <a:gd name="connsiteY1" fmla="*/ 152400 h 335756"/>
              <a:gd name="connsiteX2" fmla="*/ 211931 w 1212056"/>
              <a:gd name="connsiteY2" fmla="*/ 173831 h 335756"/>
              <a:gd name="connsiteX3" fmla="*/ 104775 w 1212056"/>
              <a:gd name="connsiteY3" fmla="*/ 173831 h 335756"/>
              <a:gd name="connsiteX4" fmla="*/ 0 w 1212056"/>
              <a:gd name="connsiteY4" fmla="*/ 335756 h 335756"/>
              <a:gd name="connsiteX5" fmla="*/ 128587 w 1212056"/>
              <a:gd name="connsiteY5" fmla="*/ 323850 h 335756"/>
              <a:gd name="connsiteX6" fmla="*/ 242887 w 1212056"/>
              <a:gd name="connsiteY6" fmla="*/ 307181 h 335756"/>
              <a:gd name="connsiteX7" fmla="*/ 385762 w 1212056"/>
              <a:gd name="connsiteY7" fmla="*/ 283368 h 335756"/>
              <a:gd name="connsiteX8" fmla="*/ 516731 w 1212056"/>
              <a:gd name="connsiteY8" fmla="*/ 257175 h 335756"/>
              <a:gd name="connsiteX9" fmla="*/ 647700 w 1212056"/>
              <a:gd name="connsiteY9" fmla="*/ 228600 h 335756"/>
              <a:gd name="connsiteX10" fmla="*/ 750093 w 1212056"/>
              <a:gd name="connsiteY10" fmla="*/ 202406 h 335756"/>
              <a:gd name="connsiteX11" fmla="*/ 778668 w 1212056"/>
              <a:gd name="connsiteY11" fmla="*/ 200025 h 335756"/>
              <a:gd name="connsiteX12" fmla="*/ 1095375 w 1212056"/>
              <a:gd name="connsiteY12" fmla="*/ 309562 h 335756"/>
              <a:gd name="connsiteX13" fmla="*/ 1138237 w 1212056"/>
              <a:gd name="connsiteY13" fmla="*/ 297656 h 335756"/>
              <a:gd name="connsiteX14" fmla="*/ 1176337 w 1212056"/>
              <a:gd name="connsiteY14" fmla="*/ 278606 h 335756"/>
              <a:gd name="connsiteX15" fmla="*/ 1197768 w 1212056"/>
              <a:gd name="connsiteY15" fmla="*/ 264318 h 335756"/>
              <a:gd name="connsiteX16" fmla="*/ 1212056 w 1212056"/>
              <a:gd name="connsiteY16" fmla="*/ 245268 h 335756"/>
              <a:gd name="connsiteX17" fmla="*/ 1212056 w 1212056"/>
              <a:gd name="connsiteY17" fmla="*/ 230981 h 335756"/>
              <a:gd name="connsiteX18" fmla="*/ 1207293 w 1212056"/>
              <a:gd name="connsiteY18" fmla="*/ 207168 h 335756"/>
              <a:gd name="connsiteX19" fmla="*/ 1190625 w 1212056"/>
              <a:gd name="connsiteY19" fmla="*/ 183356 h 335756"/>
              <a:gd name="connsiteX20" fmla="*/ 1154906 w 1212056"/>
              <a:gd name="connsiteY20" fmla="*/ 152400 h 335756"/>
              <a:gd name="connsiteX21" fmla="*/ 1083468 w 1212056"/>
              <a:gd name="connsiteY21" fmla="*/ 104775 h 335756"/>
              <a:gd name="connsiteX22" fmla="*/ 992981 w 1212056"/>
              <a:gd name="connsiteY22" fmla="*/ 52387 h 335756"/>
              <a:gd name="connsiteX23" fmla="*/ 907256 w 1212056"/>
              <a:gd name="connsiteY23" fmla="*/ 14287 h 335756"/>
              <a:gd name="connsiteX24" fmla="*/ 876300 w 1212056"/>
              <a:gd name="connsiteY24" fmla="*/ 0 h 335756"/>
              <a:gd name="connsiteX25" fmla="*/ 859631 w 1212056"/>
              <a:gd name="connsiteY25" fmla="*/ 7143 h 335756"/>
              <a:gd name="connsiteX26" fmla="*/ 804862 w 1212056"/>
              <a:gd name="connsiteY26" fmla="*/ 33337 h 335756"/>
              <a:gd name="connsiteX27" fmla="*/ 733425 w 1212056"/>
              <a:gd name="connsiteY27" fmla="*/ 61912 h 335756"/>
              <a:gd name="connsiteX28" fmla="*/ 578643 w 1212056"/>
              <a:gd name="connsiteY28" fmla="*/ 95250 h 335756"/>
              <a:gd name="connsiteX29" fmla="*/ 481012 w 1212056"/>
              <a:gd name="connsiteY29" fmla="*/ 11668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12056" h="335756">
                <a:moveTo>
                  <a:pt x="481012" y="116681"/>
                </a:moveTo>
                <a:lnTo>
                  <a:pt x="314325" y="152400"/>
                </a:lnTo>
                <a:lnTo>
                  <a:pt x="211931" y="173831"/>
                </a:lnTo>
                <a:lnTo>
                  <a:pt x="104775" y="173831"/>
                </a:lnTo>
                <a:lnTo>
                  <a:pt x="0" y="335756"/>
                </a:lnTo>
                <a:lnTo>
                  <a:pt x="128587" y="323850"/>
                </a:lnTo>
                <a:lnTo>
                  <a:pt x="242887" y="307181"/>
                </a:lnTo>
                <a:lnTo>
                  <a:pt x="385762" y="283368"/>
                </a:lnTo>
                <a:lnTo>
                  <a:pt x="516731" y="257175"/>
                </a:lnTo>
                <a:lnTo>
                  <a:pt x="647700" y="228600"/>
                </a:lnTo>
                <a:lnTo>
                  <a:pt x="750093" y="202406"/>
                </a:lnTo>
                <a:lnTo>
                  <a:pt x="778668" y="200025"/>
                </a:lnTo>
                <a:lnTo>
                  <a:pt x="1095375" y="309562"/>
                </a:lnTo>
                <a:lnTo>
                  <a:pt x="1138237" y="297656"/>
                </a:lnTo>
                <a:lnTo>
                  <a:pt x="1176337" y="278606"/>
                </a:lnTo>
                <a:lnTo>
                  <a:pt x="1197768" y="264318"/>
                </a:lnTo>
                <a:lnTo>
                  <a:pt x="1212056" y="245268"/>
                </a:lnTo>
                <a:lnTo>
                  <a:pt x="1212056" y="230981"/>
                </a:lnTo>
                <a:lnTo>
                  <a:pt x="1207293" y="207168"/>
                </a:lnTo>
                <a:lnTo>
                  <a:pt x="1190625" y="183356"/>
                </a:lnTo>
                <a:lnTo>
                  <a:pt x="1154906" y="152400"/>
                </a:lnTo>
                <a:lnTo>
                  <a:pt x="1083468" y="104775"/>
                </a:lnTo>
                <a:lnTo>
                  <a:pt x="992981" y="52387"/>
                </a:lnTo>
                <a:lnTo>
                  <a:pt x="907256" y="14287"/>
                </a:lnTo>
                <a:lnTo>
                  <a:pt x="876300" y="0"/>
                </a:lnTo>
                <a:lnTo>
                  <a:pt x="859631" y="7143"/>
                </a:lnTo>
                <a:lnTo>
                  <a:pt x="804862" y="33337"/>
                </a:lnTo>
                <a:lnTo>
                  <a:pt x="733425" y="61912"/>
                </a:lnTo>
                <a:lnTo>
                  <a:pt x="578643" y="95250"/>
                </a:lnTo>
                <a:lnTo>
                  <a:pt x="481012" y="1166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522824EE-261B-40B7-9D2D-DBF3846692F8}"/>
              </a:ext>
            </a:extLst>
          </p:cNvPr>
          <p:cNvSpPr/>
          <p:nvPr/>
        </p:nvSpPr>
        <p:spPr>
          <a:xfrm>
            <a:off x="5357813" y="4189413"/>
            <a:ext cx="2298700" cy="1797050"/>
          </a:xfrm>
          <a:custGeom>
            <a:avLst/>
            <a:gdLst>
              <a:gd name="connsiteX0" fmla="*/ 1664493 w 2297906"/>
              <a:gd name="connsiteY0" fmla="*/ 469106 h 1797844"/>
              <a:gd name="connsiteX1" fmla="*/ 1733550 w 2297906"/>
              <a:gd name="connsiteY1" fmla="*/ 385762 h 1797844"/>
              <a:gd name="connsiteX2" fmla="*/ 1809750 w 2297906"/>
              <a:gd name="connsiteY2" fmla="*/ 288131 h 1797844"/>
              <a:gd name="connsiteX3" fmla="*/ 1871662 w 2297906"/>
              <a:gd name="connsiteY3" fmla="*/ 197644 h 1797844"/>
              <a:gd name="connsiteX4" fmla="*/ 1909762 w 2297906"/>
              <a:gd name="connsiteY4" fmla="*/ 140494 h 1797844"/>
              <a:gd name="connsiteX5" fmla="*/ 1931193 w 2297906"/>
              <a:gd name="connsiteY5" fmla="*/ 102394 h 1797844"/>
              <a:gd name="connsiteX6" fmla="*/ 1933575 w 2297906"/>
              <a:gd name="connsiteY6" fmla="*/ 80962 h 1797844"/>
              <a:gd name="connsiteX7" fmla="*/ 1928812 w 2297906"/>
              <a:gd name="connsiteY7" fmla="*/ 61912 h 1797844"/>
              <a:gd name="connsiteX8" fmla="*/ 1921668 w 2297906"/>
              <a:gd name="connsiteY8" fmla="*/ 47625 h 1797844"/>
              <a:gd name="connsiteX9" fmla="*/ 1907381 w 2297906"/>
              <a:gd name="connsiteY9" fmla="*/ 42862 h 1797844"/>
              <a:gd name="connsiteX10" fmla="*/ 1895475 w 2297906"/>
              <a:gd name="connsiteY10" fmla="*/ 0 h 1797844"/>
              <a:gd name="connsiteX11" fmla="*/ 2297906 w 2297906"/>
              <a:gd name="connsiteY11" fmla="*/ 126206 h 1797844"/>
              <a:gd name="connsiteX12" fmla="*/ 2262187 w 2297906"/>
              <a:gd name="connsiteY12" fmla="*/ 142875 h 1797844"/>
              <a:gd name="connsiteX13" fmla="*/ 2226468 w 2297906"/>
              <a:gd name="connsiteY13" fmla="*/ 154781 h 1797844"/>
              <a:gd name="connsiteX14" fmla="*/ 2193131 w 2297906"/>
              <a:gd name="connsiteY14" fmla="*/ 197644 h 1797844"/>
              <a:gd name="connsiteX15" fmla="*/ 2128837 w 2297906"/>
              <a:gd name="connsiteY15" fmla="*/ 280987 h 1797844"/>
              <a:gd name="connsiteX16" fmla="*/ 2026443 w 2297906"/>
              <a:gd name="connsiteY16" fmla="*/ 407194 h 1797844"/>
              <a:gd name="connsiteX17" fmla="*/ 1921668 w 2297906"/>
              <a:gd name="connsiteY17" fmla="*/ 528637 h 1797844"/>
              <a:gd name="connsiteX18" fmla="*/ 1778793 w 2297906"/>
              <a:gd name="connsiteY18" fmla="*/ 688181 h 1797844"/>
              <a:gd name="connsiteX19" fmla="*/ 1631156 w 2297906"/>
              <a:gd name="connsiteY19" fmla="*/ 842962 h 1797844"/>
              <a:gd name="connsiteX20" fmla="*/ 1528762 w 2297906"/>
              <a:gd name="connsiteY20" fmla="*/ 962025 h 1797844"/>
              <a:gd name="connsiteX21" fmla="*/ 1438275 w 2297906"/>
              <a:gd name="connsiteY21" fmla="*/ 1033462 h 1797844"/>
              <a:gd name="connsiteX22" fmla="*/ 1290637 w 2297906"/>
              <a:gd name="connsiteY22" fmla="*/ 1140619 h 1797844"/>
              <a:gd name="connsiteX23" fmla="*/ 1145381 w 2297906"/>
              <a:gd name="connsiteY23" fmla="*/ 1245394 h 1797844"/>
              <a:gd name="connsiteX24" fmla="*/ 976312 w 2297906"/>
              <a:gd name="connsiteY24" fmla="*/ 1357312 h 1797844"/>
              <a:gd name="connsiteX25" fmla="*/ 835818 w 2297906"/>
              <a:gd name="connsiteY25" fmla="*/ 1443037 h 1797844"/>
              <a:gd name="connsiteX26" fmla="*/ 678656 w 2297906"/>
              <a:gd name="connsiteY26" fmla="*/ 1524000 h 1797844"/>
              <a:gd name="connsiteX27" fmla="*/ 531018 w 2297906"/>
              <a:gd name="connsiteY27" fmla="*/ 1593056 h 1797844"/>
              <a:gd name="connsiteX28" fmla="*/ 364331 w 2297906"/>
              <a:gd name="connsiteY28" fmla="*/ 1666875 h 1797844"/>
              <a:gd name="connsiteX29" fmla="*/ 150018 w 2297906"/>
              <a:gd name="connsiteY29" fmla="*/ 1750219 h 1797844"/>
              <a:gd name="connsiteX30" fmla="*/ 19050 w 2297906"/>
              <a:gd name="connsiteY30" fmla="*/ 1797844 h 1797844"/>
              <a:gd name="connsiteX31" fmla="*/ 4762 w 2297906"/>
              <a:gd name="connsiteY31" fmla="*/ 1795462 h 1797844"/>
              <a:gd name="connsiteX32" fmla="*/ 0 w 2297906"/>
              <a:gd name="connsiteY32" fmla="*/ 1790700 h 1797844"/>
              <a:gd name="connsiteX33" fmla="*/ 2381 w 2297906"/>
              <a:gd name="connsiteY33" fmla="*/ 1771650 h 1797844"/>
              <a:gd name="connsiteX34" fmla="*/ 11906 w 2297906"/>
              <a:gd name="connsiteY34" fmla="*/ 1747837 h 1797844"/>
              <a:gd name="connsiteX35" fmla="*/ 30956 w 2297906"/>
              <a:gd name="connsiteY35" fmla="*/ 1733550 h 1797844"/>
              <a:gd name="connsiteX36" fmla="*/ 97631 w 2297906"/>
              <a:gd name="connsiteY36" fmla="*/ 1697831 h 1797844"/>
              <a:gd name="connsiteX37" fmla="*/ 238125 w 2297906"/>
              <a:gd name="connsiteY37" fmla="*/ 1626394 h 1797844"/>
              <a:gd name="connsiteX38" fmla="*/ 381000 w 2297906"/>
              <a:gd name="connsiteY38" fmla="*/ 1547812 h 1797844"/>
              <a:gd name="connsiteX39" fmla="*/ 502443 w 2297906"/>
              <a:gd name="connsiteY39" fmla="*/ 1478756 h 1797844"/>
              <a:gd name="connsiteX40" fmla="*/ 640556 w 2297906"/>
              <a:gd name="connsiteY40" fmla="*/ 1395412 h 1797844"/>
              <a:gd name="connsiteX41" fmla="*/ 771525 w 2297906"/>
              <a:gd name="connsiteY41" fmla="*/ 1312069 h 1797844"/>
              <a:gd name="connsiteX42" fmla="*/ 883443 w 2297906"/>
              <a:gd name="connsiteY42" fmla="*/ 1231106 h 1797844"/>
              <a:gd name="connsiteX43" fmla="*/ 981075 w 2297906"/>
              <a:gd name="connsiteY43" fmla="*/ 1154906 h 1797844"/>
              <a:gd name="connsiteX44" fmla="*/ 1104900 w 2297906"/>
              <a:gd name="connsiteY44" fmla="*/ 1057275 h 1797844"/>
              <a:gd name="connsiteX45" fmla="*/ 1276350 w 2297906"/>
              <a:gd name="connsiteY45" fmla="*/ 904875 h 1797844"/>
              <a:gd name="connsiteX46" fmla="*/ 1400175 w 2297906"/>
              <a:gd name="connsiteY46" fmla="*/ 783431 h 1797844"/>
              <a:gd name="connsiteX47" fmla="*/ 1488281 w 2297906"/>
              <a:gd name="connsiteY47" fmla="*/ 673894 h 1797844"/>
              <a:gd name="connsiteX48" fmla="*/ 1664493 w 2297906"/>
              <a:gd name="connsiteY48" fmla="*/ 469106 h 179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97906" h="1797844">
                <a:moveTo>
                  <a:pt x="1664493" y="469106"/>
                </a:moveTo>
                <a:lnTo>
                  <a:pt x="1733550" y="385762"/>
                </a:lnTo>
                <a:lnTo>
                  <a:pt x="1809750" y="288131"/>
                </a:lnTo>
                <a:lnTo>
                  <a:pt x="1871662" y="197644"/>
                </a:lnTo>
                <a:lnTo>
                  <a:pt x="1909762" y="140494"/>
                </a:lnTo>
                <a:lnTo>
                  <a:pt x="1931193" y="102394"/>
                </a:lnTo>
                <a:lnTo>
                  <a:pt x="1933575" y="80962"/>
                </a:lnTo>
                <a:lnTo>
                  <a:pt x="1928812" y="61912"/>
                </a:lnTo>
                <a:lnTo>
                  <a:pt x="1921668" y="47625"/>
                </a:lnTo>
                <a:lnTo>
                  <a:pt x="1907381" y="42862"/>
                </a:lnTo>
                <a:lnTo>
                  <a:pt x="1895475" y="0"/>
                </a:lnTo>
                <a:lnTo>
                  <a:pt x="2297906" y="126206"/>
                </a:lnTo>
                <a:lnTo>
                  <a:pt x="2262187" y="142875"/>
                </a:lnTo>
                <a:lnTo>
                  <a:pt x="2226468" y="154781"/>
                </a:lnTo>
                <a:lnTo>
                  <a:pt x="2193131" y="197644"/>
                </a:lnTo>
                <a:lnTo>
                  <a:pt x="2128837" y="280987"/>
                </a:lnTo>
                <a:lnTo>
                  <a:pt x="2026443" y="407194"/>
                </a:lnTo>
                <a:lnTo>
                  <a:pt x="1921668" y="528637"/>
                </a:lnTo>
                <a:lnTo>
                  <a:pt x="1778793" y="688181"/>
                </a:lnTo>
                <a:lnTo>
                  <a:pt x="1631156" y="842962"/>
                </a:lnTo>
                <a:lnTo>
                  <a:pt x="1528762" y="962025"/>
                </a:lnTo>
                <a:lnTo>
                  <a:pt x="1438275" y="1033462"/>
                </a:lnTo>
                <a:lnTo>
                  <a:pt x="1290637" y="1140619"/>
                </a:lnTo>
                <a:lnTo>
                  <a:pt x="1145381" y="1245394"/>
                </a:lnTo>
                <a:lnTo>
                  <a:pt x="976312" y="1357312"/>
                </a:lnTo>
                <a:lnTo>
                  <a:pt x="835818" y="1443037"/>
                </a:lnTo>
                <a:lnTo>
                  <a:pt x="678656" y="1524000"/>
                </a:lnTo>
                <a:lnTo>
                  <a:pt x="531018" y="1593056"/>
                </a:lnTo>
                <a:lnTo>
                  <a:pt x="364331" y="1666875"/>
                </a:lnTo>
                <a:lnTo>
                  <a:pt x="150018" y="1750219"/>
                </a:lnTo>
                <a:lnTo>
                  <a:pt x="19050" y="1797844"/>
                </a:lnTo>
                <a:lnTo>
                  <a:pt x="4762" y="1795462"/>
                </a:lnTo>
                <a:lnTo>
                  <a:pt x="0" y="1790700"/>
                </a:lnTo>
                <a:lnTo>
                  <a:pt x="2381" y="1771650"/>
                </a:lnTo>
                <a:lnTo>
                  <a:pt x="11906" y="1747837"/>
                </a:lnTo>
                <a:lnTo>
                  <a:pt x="30956" y="1733550"/>
                </a:lnTo>
                <a:lnTo>
                  <a:pt x="97631" y="1697831"/>
                </a:lnTo>
                <a:lnTo>
                  <a:pt x="238125" y="1626394"/>
                </a:lnTo>
                <a:lnTo>
                  <a:pt x="381000" y="1547812"/>
                </a:lnTo>
                <a:lnTo>
                  <a:pt x="502443" y="1478756"/>
                </a:lnTo>
                <a:lnTo>
                  <a:pt x="640556" y="1395412"/>
                </a:lnTo>
                <a:lnTo>
                  <a:pt x="771525" y="1312069"/>
                </a:lnTo>
                <a:lnTo>
                  <a:pt x="883443" y="1231106"/>
                </a:lnTo>
                <a:lnTo>
                  <a:pt x="981075" y="1154906"/>
                </a:lnTo>
                <a:lnTo>
                  <a:pt x="1104900" y="1057275"/>
                </a:lnTo>
                <a:lnTo>
                  <a:pt x="1276350" y="904875"/>
                </a:lnTo>
                <a:lnTo>
                  <a:pt x="1400175" y="783431"/>
                </a:lnTo>
                <a:lnTo>
                  <a:pt x="1488281" y="673894"/>
                </a:lnTo>
                <a:lnTo>
                  <a:pt x="1664493" y="4691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3BB259A4-9F07-45C1-BBED-C5D4F825035D}"/>
              </a:ext>
            </a:extLst>
          </p:cNvPr>
          <p:cNvSpPr/>
          <p:nvPr/>
        </p:nvSpPr>
        <p:spPr>
          <a:xfrm>
            <a:off x="6227763" y="4602163"/>
            <a:ext cx="2451100" cy="1422400"/>
          </a:xfrm>
          <a:custGeom>
            <a:avLst/>
            <a:gdLst>
              <a:gd name="connsiteX0" fmla="*/ 942975 w 2452687"/>
              <a:gd name="connsiteY0" fmla="*/ 802482 h 1421607"/>
              <a:gd name="connsiteX1" fmla="*/ 800100 w 2452687"/>
              <a:gd name="connsiteY1" fmla="*/ 666750 h 1421607"/>
              <a:gd name="connsiteX2" fmla="*/ 695325 w 2452687"/>
              <a:gd name="connsiteY2" fmla="*/ 573882 h 1421607"/>
              <a:gd name="connsiteX3" fmla="*/ 628650 w 2452687"/>
              <a:gd name="connsiteY3" fmla="*/ 514350 h 1421607"/>
              <a:gd name="connsiteX4" fmla="*/ 511969 w 2452687"/>
              <a:gd name="connsiteY4" fmla="*/ 392907 h 1421607"/>
              <a:gd name="connsiteX5" fmla="*/ 421481 w 2452687"/>
              <a:gd name="connsiteY5" fmla="*/ 319088 h 1421607"/>
              <a:gd name="connsiteX6" fmla="*/ 345281 w 2452687"/>
              <a:gd name="connsiteY6" fmla="*/ 261938 h 1421607"/>
              <a:gd name="connsiteX7" fmla="*/ 304800 w 2452687"/>
              <a:gd name="connsiteY7" fmla="*/ 233363 h 1421607"/>
              <a:gd name="connsiteX8" fmla="*/ 254794 w 2452687"/>
              <a:gd name="connsiteY8" fmla="*/ 197644 h 1421607"/>
              <a:gd name="connsiteX9" fmla="*/ 207169 w 2452687"/>
              <a:gd name="connsiteY9" fmla="*/ 166688 h 1421607"/>
              <a:gd name="connsiteX10" fmla="*/ 159544 w 2452687"/>
              <a:gd name="connsiteY10" fmla="*/ 135732 h 1421607"/>
              <a:gd name="connsiteX11" fmla="*/ 116681 w 2452687"/>
              <a:gd name="connsiteY11" fmla="*/ 114300 h 1421607"/>
              <a:gd name="connsiteX12" fmla="*/ 78581 w 2452687"/>
              <a:gd name="connsiteY12" fmla="*/ 102394 h 1421607"/>
              <a:gd name="connsiteX13" fmla="*/ 0 w 2452687"/>
              <a:gd name="connsiteY13" fmla="*/ 80963 h 1421607"/>
              <a:gd name="connsiteX14" fmla="*/ 83344 w 2452687"/>
              <a:gd name="connsiteY14" fmla="*/ 0 h 1421607"/>
              <a:gd name="connsiteX15" fmla="*/ 173831 w 2452687"/>
              <a:gd name="connsiteY15" fmla="*/ 19050 h 1421607"/>
              <a:gd name="connsiteX16" fmla="*/ 252412 w 2452687"/>
              <a:gd name="connsiteY16" fmla="*/ 52388 h 1421607"/>
              <a:gd name="connsiteX17" fmla="*/ 347662 w 2452687"/>
              <a:gd name="connsiteY17" fmla="*/ 107157 h 1421607"/>
              <a:gd name="connsiteX18" fmla="*/ 481012 w 2452687"/>
              <a:gd name="connsiteY18" fmla="*/ 192882 h 1421607"/>
              <a:gd name="connsiteX19" fmla="*/ 635794 w 2452687"/>
              <a:gd name="connsiteY19" fmla="*/ 304800 h 1421607"/>
              <a:gd name="connsiteX20" fmla="*/ 776287 w 2452687"/>
              <a:gd name="connsiteY20" fmla="*/ 409575 h 1421607"/>
              <a:gd name="connsiteX21" fmla="*/ 847725 w 2452687"/>
              <a:gd name="connsiteY21" fmla="*/ 471488 h 1421607"/>
              <a:gd name="connsiteX22" fmla="*/ 966787 w 2452687"/>
              <a:gd name="connsiteY22" fmla="*/ 566738 h 1421607"/>
              <a:gd name="connsiteX23" fmla="*/ 1095375 w 2452687"/>
              <a:gd name="connsiteY23" fmla="*/ 664369 h 1421607"/>
              <a:gd name="connsiteX24" fmla="*/ 1173956 w 2452687"/>
              <a:gd name="connsiteY24" fmla="*/ 721519 h 1421607"/>
              <a:gd name="connsiteX25" fmla="*/ 1247775 w 2452687"/>
              <a:gd name="connsiteY25" fmla="*/ 773907 h 1421607"/>
              <a:gd name="connsiteX26" fmla="*/ 1364456 w 2452687"/>
              <a:gd name="connsiteY26" fmla="*/ 850107 h 1421607"/>
              <a:gd name="connsiteX27" fmla="*/ 1500187 w 2452687"/>
              <a:gd name="connsiteY27" fmla="*/ 933450 h 1421607"/>
              <a:gd name="connsiteX28" fmla="*/ 1600200 w 2452687"/>
              <a:gd name="connsiteY28" fmla="*/ 988219 h 1421607"/>
              <a:gd name="connsiteX29" fmla="*/ 1688306 w 2452687"/>
              <a:gd name="connsiteY29" fmla="*/ 1035844 h 1421607"/>
              <a:gd name="connsiteX30" fmla="*/ 1809750 w 2452687"/>
              <a:gd name="connsiteY30" fmla="*/ 1095375 h 1421607"/>
              <a:gd name="connsiteX31" fmla="*/ 1909762 w 2452687"/>
              <a:gd name="connsiteY31" fmla="*/ 1135857 h 1421607"/>
              <a:gd name="connsiteX32" fmla="*/ 2035969 w 2452687"/>
              <a:gd name="connsiteY32" fmla="*/ 1185863 h 1421607"/>
              <a:gd name="connsiteX33" fmla="*/ 2152650 w 2452687"/>
              <a:gd name="connsiteY33" fmla="*/ 1221582 h 1421607"/>
              <a:gd name="connsiteX34" fmla="*/ 2264569 w 2452687"/>
              <a:gd name="connsiteY34" fmla="*/ 1252538 h 1421607"/>
              <a:gd name="connsiteX35" fmla="*/ 2381250 w 2452687"/>
              <a:gd name="connsiteY35" fmla="*/ 1276350 h 1421607"/>
              <a:gd name="connsiteX36" fmla="*/ 2426494 w 2452687"/>
              <a:gd name="connsiteY36" fmla="*/ 1283494 h 1421607"/>
              <a:gd name="connsiteX37" fmla="*/ 2445544 w 2452687"/>
              <a:gd name="connsiteY37" fmla="*/ 1288257 h 1421607"/>
              <a:gd name="connsiteX38" fmla="*/ 2452687 w 2452687"/>
              <a:gd name="connsiteY38" fmla="*/ 1297782 h 1421607"/>
              <a:gd name="connsiteX39" fmla="*/ 2452687 w 2452687"/>
              <a:gd name="connsiteY39" fmla="*/ 1309688 h 1421607"/>
              <a:gd name="connsiteX40" fmla="*/ 2443162 w 2452687"/>
              <a:gd name="connsiteY40" fmla="*/ 1321594 h 1421607"/>
              <a:gd name="connsiteX41" fmla="*/ 2421731 w 2452687"/>
              <a:gd name="connsiteY41" fmla="*/ 1328738 h 1421607"/>
              <a:gd name="connsiteX42" fmla="*/ 2357437 w 2452687"/>
              <a:gd name="connsiteY42" fmla="*/ 1338263 h 1421607"/>
              <a:gd name="connsiteX43" fmla="*/ 2262187 w 2452687"/>
              <a:gd name="connsiteY43" fmla="*/ 1350169 h 1421607"/>
              <a:gd name="connsiteX44" fmla="*/ 2121694 w 2452687"/>
              <a:gd name="connsiteY44" fmla="*/ 1369219 h 1421607"/>
              <a:gd name="connsiteX45" fmla="*/ 2014537 w 2452687"/>
              <a:gd name="connsiteY45" fmla="*/ 1385888 h 1421607"/>
              <a:gd name="connsiteX46" fmla="*/ 1876425 w 2452687"/>
              <a:gd name="connsiteY46" fmla="*/ 1402557 h 1421607"/>
              <a:gd name="connsiteX47" fmla="*/ 1774031 w 2452687"/>
              <a:gd name="connsiteY47" fmla="*/ 1416844 h 1421607"/>
              <a:gd name="connsiteX48" fmla="*/ 1738312 w 2452687"/>
              <a:gd name="connsiteY48" fmla="*/ 1421607 h 1421607"/>
              <a:gd name="connsiteX49" fmla="*/ 1707356 w 2452687"/>
              <a:gd name="connsiteY49" fmla="*/ 1421607 h 1421607"/>
              <a:gd name="connsiteX50" fmla="*/ 1645444 w 2452687"/>
              <a:gd name="connsiteY50" fmla="*/ 1412082 h 1421607"/>
              <a:gd name="connsiteX51" fmla="*/ 1590675 w 2452687"/>
              <a:gd name="connsiteY51" fmla="*/ 1390650 h 1421607"/>
              <a:gd name="connsiteX52" fmla="*/ 1543050 w 2452687"/>
              <a:gd name="connsiteY52" fmla="*/ 1362075 h 1421607"/>
              <a:gd name="connsiteX53" fmla="*/ 1459706 w 2452687"/>
              <a:gd name="connsiteY53" fmla="*/ 1297782 h 1421607"/>
              <a:gd name="connsiteX54" fmla="*/ 1357312 w 2452687"/>
              <a:gd name="connsiteY54" fmla="*/ 1193007 h 1421607"/>
              <a:gd name="connsiteX55" fmla="*/ 1028700 w 2452687"/>
              <a:gd name="connsiteY55" fmla="*/ 883444 h 1421607"/>
              <a:gd name="connsiteX56" fmla="*/ 942975 w 2452687"/>
              <a:gd name="connsiteY56" fmla="*/ 802482 h 142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52687" h="1421607">
                <a:moveTo>
                  <a:pt x="942975" y="802482"/>
                </a:moveTo>
                <a:lnTo>
                  <a:pt x="800100" y="666750"/>
                </a:lnTo>
                <a:lnTo>
                  <a:pt x="695325" y="573882"/>
                </a:lnTo>
                <a:lnTo>
                  <a:pt x="628650" y="514350"/>
                </a:lnTo>
                <a:lnTo>
                  <a:pt x="511969" y="392907"/>
                </a:lnTo>
                <a:lnTo>
                  <a:pt x="421481" y="319088"/>
                </a:lnTo>
                <a:lnTo>
                  <a:pt x="345281" y="261938"/>
                </a:lnTo>
                <a:lnTo>
                  <a:pt x="304800" y="233363"/>
                </a:lnTo>
                <a:lnTo>
                  <a:pt x="254794" y="197644"/>
                </a:lnTo>
                <a:lnTo>
                  <a:pt x="207169" y="166688"/>
                </a:lnTo>
                <a:lnTo>
                  <a:pt x="159544" y="135732"/>
                </a:lnTo>
                <a:lnTo>
                  <a:pt x="116681" y="114300"/>
                </a:lnTo>
                <a:lnTo>
                  <a:pt x="78581" y="102394"/>
                </a:lnTo>
                <a:lnTo>
                  <a:pt x="0" y="80963"/>
                </a:lnTo>
                <a:lnTo>
                  <a:pt x="83344" y="0"/>
                </a:lnTo>
                <a:lnTo>
                  <a:pt x="173831" y="19050"/>
                </a:lnTo>
                <a:lnTo>
                  <a:pt x="252412" y="52388"/>
                </a:lnTo>
                <a:lnTo>
                  <a:pt x="347662" y="107157"/>
                </a:lnTo>
                <a:lnTo>
                  <a:pt x="481012" y="192882"/>
                </a:lnTo>
                <a:lnTo>
                  <a:pt x="635794" y="304800"/>
                </a:lnTo>
                <a:lnTo>
                  <a:pt x="776287" y="409575"/>
                </a:lnTo>
                <a:lnTo>
                  <a:pt x="847725" y="471488"/>
                </a:lnTo>
                <a:lnTo>
                  <a:pt x="966787" y="566738"/>
                </a:lnTo>
                <a:lnTo>
                  <a:pt x="1095375" y="664369"/>
                </a:lnTo>
                <a:lnTo>
                  <a:pt x="1173956" y="721519"/>
                </a:lnTo>
                <a:lnTo>
                  <a:pt x="1247775" y="773907"/>
                </a:lnTo>
                <a:lnTo>
                  <a:pt x="1364456" y="850107"/>
                </a:lnTo>
                <a:lnTo>
                  <a:pt x="1500187" y="933450"/>
                </a:lnTo>
                <a:lnTo>
                  <a:pt x="1600200" y="988219"/>
                </a:lnTo>
                <a:lnTo>
                  <a:pt x="1688306" y="1035844"/>
                </a:lnTo>
                <a:lnTo>
                  <a:pt x="1809750" y="1095375"/>
                </a:lnTo>
                <a:lnTo>
                  <a:pt x="1909762" y="1135857"/>
                </a:lnTo>
                <a:lnTo>
                  <a:pt x="2035969" y="1185863"/>
                </a:lnTo>
                <a:lnTo>
                  <a:pt x="2152650" y="1221582"/>
                </a:lnTo>
                <a:lnTo>
                  <a:pt x="2264569" y="1252538"/>
                </a:lnTo>
                <a:lnTo>
                  <a:pt x="2381250" y="1276350"/>
                </a:lnTo>
                <a:lnTo>
                  <a:pt x="2426494" y="1283494"/>
                </a:lnTo>
                <a:lnTo>
                  <a:pt x="2445544" y="1288257"/>
                </a:lnTo>
                <a:lnTo>
                  <a:pt x="2452687" y="1297782"/>
                </a:lnTo>
                <a:lnTo>
                  <a:pt x="2452687" y="1309688"/>
                </a:lnTo>
                <a:lnTo>
                  <a:pt x="2443162" y="1321594"/>
                </a:lnTo>
                <a:lnTo>
                  <a:pt x="2421731" y="1328738"/>
                </a:lnTo>
                <a:lnTo>
                  <a:pt x="2357437" y="1338263"/>
                </a:lnTo>
                <a:lnTo>
                  <a:pt x="2262187" y="1350169"/>
                </a:lnTo>
                <a:lnTo>
                  <a:pt x="2121694" y="1369219"/>
                </a:lnTo>
                <a:lnTo>
                  <a:pt x="2014537" y="1385888"/>
                </a:lnTo>
                <a:lnTo>
                  <a:pt x="1876425" y="1402557"/>
                </a:lnTo>
                <a:lnTo>
                  <a:pt x="1774031" y="1416844"/>
                </a:lnTo>
                <a:lnTo>
                  <a:pt x="1738312" y="1421607"/>
                </a:lnTo>
                <a:lnTo>
                  <a:pt x="1707356" y="1421607"/>
                </a:lnTo>
                <a:lnTo>
                  <a:pt x="1645444" y="1412082"/>
                </a:lnTo>
                <a:lnTo>
                  <a:pt x="1590675" y="1390650"/>
                </a:lnTo>
                <a:lnTo>
                  <a:pt x="1543050" y="1362075"/>
                </a:lnTo>
                <a:lnTo>
                  <a:pt x="1459706" y="1297782"/>
                </a:lnTo>
                <a:lnTo>
                  <a:pt x="1357312" y="1193007"/>
                </a:lnTo>
                <a:lnTo>
                  <a:pt x="1028700" y="883444"/>
                </a:lnTo>
                <a:lnTo>
                  <a:pt x="942975" y="80248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B0352F9E-D0F2-47F0-8F6F-E56F869B83ED}"/>
              </a:ext>
            </a:extLst>
          </p:cNvPr>
          <p:cNvGrpSpPr/>
          <p:nvPr/>
        </p:nvGrpSpPr>
        <p:grpSpPr>
          <a:xfrm>
            <a:off x="3646488" y="1384300"/>
            <a:ext cx="5032375" cy="4640263"/>
            <a:chOff x="3646488" y="1384300"/>
            <a:chExt cx="5032375" cy="4640263"/>
          </a:xfrm>
        </p:grpSpPr>
        <p:sp>
          <p:nvSpPr>
            <p:cNvPr id="19" name="フリーフォーム 101">
              <a:extLst>
                <a:ext uri="{FF2B5EF4-FFF2-40B4-BE49-F238E27FC236}">
                  <a16:creationId xmlns:a16="http://schemas.microsoft.com/office/drawing/2014/main" id="{683ACFE9-B067-4D17-BFB3-E2994928E38E}"/>
                </a:ext>
              </a:extLst>
            </p:cNvPr>
            <p:cNvSpPr/>
            <p:nvPr/>
          </p:nvSpPr>
          <p:spPr>
            <a:xfrm>
              <a:off x="5519738" y="1384300"/>
              <a:ext cx="1003300" cy="1433513"/>
            </a:xfrm>
            <a:custGeom>
              <a:avLst/>
              <a:gdLst>
                <a:gd name="connsiteX0" fmla="*/ 566737 w 1002506"/>
                <a:gd name="connsiteY0" fmla="*/ 578644 h 1433513"/>
                <a:gd name="connsiteX1" fmla="*/ 511968 w 1002506"/>
                <a:gd name="connsiteY1" fmla="*/ 676275 h 1433513"/>
                <a:gd name="connsiteX2" fmla="*/ 445293 w 1002506"/>
                <a:gd name="connsiteY2" fmla="*/ 788194 h 1433513"/>
                <a:gd name="connsiteX3" fmla="*/ 328612 w 1002506"/>
                <a:gd name="connsiteY3" fmla="*/ 964406 h 1433513"/>
                <a:gd name="connsiteX4" fmla="*/ 238125 w 1002506"/>
                <a:gd name="connsiteY4" fmla="*/ 1090613 h 1433513"/>
                <a:gd name="connsiteX5" fmla="*/ 157162 w 1002506"/>
                <a:gd name="connsiteY5" fmla="*/ 1197769 h 1433513"/>
                <a:gd name="connsiteX6" fmla="*/ 57150 w 1002506"/>
                <a:gd name="connsiteY6" fmla="*/ 1319213 h 1433513"/>
                <a:gd name="connsiteX7" fmla="*/ 11906 w 1002506"/>
                <a:gd name="connsiteY7" fmla="*/ 1373981 h 1433513"/>
                <a:gd name="connsiteX8" fmla="*/ 2381 w 1002506"/>
                <a:gd name="connsiteY8" fmla="*/ 1390650 h 1433513"/>
                <a:gd name="connsiteX9" fmla="*/ 0 w 1002506"/>
                <a:gd name="connsiteY9" fmla="*/ 1407319 h 1433513"/>
                <a:gd name="connsiteX10" fmla="*/ 0 w 1002506"/>
                <a:gd name="connsiteY10" fmla="*/ 1419225 h 1433513"/>
                <a:gd name="connsiteX11" fmla="*/ 2381 w 1002506"/>
                <a:gd name="connsiteY11" fmla="*/ 1431131 h 1433513"/>
                <a:gd name="connsiteX12" fmla="*/ 16668 w 1002506"/>
                <a:gd name="connsiteY12" fmla="*/ 1433513 h 1433513"/>
                <a:gd name="connsiteX13" fmla="*/ 38100 w 1002506"/>
                <a:gd name="connsiteY13" fmla="*/ 1428750 h 1433513"/>
                <a:gd name="connsiteX14" fmla="*/ 92868 w 1002506"/>
                <a:gd name="connsiteY14" fmla="*/ 1390650 h 1433513"/>
                <a:gd name="connsiteX15" fmla="*/ 164306 w 1002506"/>
                <a:gd name="connsiteY15" fmla="*/ 1328738 h 1433513"/>
                <a:gd name="connsiteX16" fmla="*/ 266700 w 1002506"/>
                <a:gd name="connsiteY16" fmla="*/ 1238250 h 1433513"/>
                <a:gd name="connsiteX17" fmla="*/ 366712 w 1002506"/>
                <a:gd name="connsiteY17" fmla="*/ 1150144 h 1433513"/>
                <a:gd name="connsiteX18" fmla="*/ 490537 w 1002506"/>
                <a:gd name="connsiteY18" fmla="*/ 1038225 h 1433513"/>
                <a:gd name="connsiteX19" fmla="*/ 590550 w 1002506"/>
                <a:gd name="connsiteY19" fmla="*/ 938213 h 1433513"/>
                <a:gd name="connsiteX20" fmla="*/ 661987 w 1002506"/>
                <a:gd name="connsiteY20" fmla="*/ 862013 h 1433513"/>
                <a:gd name="connsiteX21" fmla="*/ 757237 w 1002506"/>
                <a:gd name="connsiteY21" fmla="*/ 678656 h 1433513"/>
                <a:gd name="connsiteX22" fmla="*/ 812006 w 1002506"/>
                <a:gd name="connsiteY22" fmla="*/ 585788 h 1433513"/>
                <a:gd name="connsiteX23" fmla="*/ 852487 w 1002506"/>
                <a:gd name="connsiteY23" fmla="*/ 523875 h 1433513"/>
                <a:gd name="connsiteX24" fmla="*/ 883443 w 1002506"/>
                <a:gd name="connsiteY24" fmla="*/ 478631 h 1433513"/>
                <a:gd name="connsiteX25" fmla="*/ 935831 w 1002506"/>
                <a:gd name="connsiteY25" fmla="*/ 409575 h 1433513"/>
                <a:gd name="connsiteX26" fmla="*/ 964406 w 1002506"/>
                <a:gd name="connsiteY26" fmla="*/ 378619 h 1433513"/>
                <a:gd name="connsiteX27" fmla="*/ 981075 w 1002506"/>
                <a:gd name="connsiteY27" fmla="*/ 364331 h 1433513"/>
                <a:gd name="connsiteX28" fmla="*/ 992981 w 1002506"/>
                <a:gd name="connsiteY28" fmla="*/ 342900 h 1433513"/>
                <a:gd name="connsiteX29" fmla="*/ 1000125 w 1002506"/>
                <a:gd name="connsiteY29" fmla="*/ 323850 h 1433513"/>
                <a:gd name="connsiteX30" fmla="*/ 1002506 w 1002506"/>
                <a:gd name="connsiteY30" fmla="*/ 309563 h 1433513"/>
                <a:gd name="connsiteX31" fmla="*/ 1000125 w 1002506"/>
                <a:gd name="connsiteY31" fmla="*/ 292894 h 1433513"/>
                <a:gd name="connsiteX32" fmla="*/ 992981 w 1002506"/>
                <a:gd name="connsiteY32" fmla="*/ 276225 h 1433513"/>
                <a:gd name="connsiteX33" fmla="*/ 971550 w 1002506"/>
                <a:gd name="connsiteY33" fmla="*/ 261938 h 1433513"/>
                <a:gd name="connsiteX34" fmla="*/ 931068 w 1002506"/>
                <a:gd name="connsiteY34" fmla="*/ 228600 h 1433513"/>
                <a:gd name="connsiteX35" fmla="*/ 878681 w 1002506"/>
                <a:gd name="connsiteY35" fmla="*/ 190500 h 1433513"/>
                <a:gd name="connsiteX36" fmla="*/ 826293 w 1002506"/>
                <a:gd name="connsiteY36" fmla="*/ 152400 h 1433513"/>
                <a:gd name="connsiteX37" fmla="*/ 773906 w 1002506"/>
                <a:gd name="connsiteY37" fmla="*/ 121444 h 1433513"/>
                <a:gd name="connsiteX38" fmla="*/ 723900 w 1002506"/>
                <a:gd name="connsiteY38" fmla="*/ 95250 h 1433513"/>
                <a:gd name="connsiteX39" fmla="*/ 659606 w 1002506"/>
                <a:gd name="connsiteY39" fmla="*/ 61913 h 1433513"/>
                <a:gd name="connsiteX40" fmla="*/ 597693 w 1002506"/>
                <a:gd name="connsiteY40" fmla="*/ 35719 h 1433513"/>
                <a:gd name="connsiteX41" fmla="*/ 533400 w 1002506"/>
                <a:gd name="connsiteY41" fmla="*/ 9525 h 1433513"/>
                <a:gd name="connsiteX42" fmla="*/ 500062 w 1002506"/>
                <a:gd name="connsiteY42" fmla="*/ 0 h 1433513"/>
                <a:gd name="connsiteX43" fmla="*/ 481012 w 1002506"/>
                <a:gd name="connsiteY43" fmla="*/ 2381 h 1433513"/>
                <a:gd name="connsiteX44" fmla="*/ 469106 w 1002506"/>
                <a:gd name="connsiteY44" fmla="*/ 9525 h 1433513"/>
                <a:gd name="connsiteX45" fmla="*/ 466725 w 1002506"/>
                <a:gd name="connsiteY45" fmla="*/ 26194 h 1433513"/>
                <a:gd name="connsiteX46" fmla="*/ 471487 w 1002506"/>
                <a:gd name="connsiteY46" fmla="*/ 45244 h 1433513"/>
                <a:gd name="connsiteX47" fmla="*/ 485775 w 1002506"/>
                <a:gd name="connsiteY47" fmla="*/ 61913 h 1433513"/>
                <a:gd name="connsiteX48" fmla="*/ 514350 w 1002506"/>
                <a:gd name="connsiteY48" fmla="*/ 85725 h 1433513"/>
                <a:gd name="connsiteX49" fmla="*/ 554831 w 1002506"/>
                <a:gd name="connsiteY49" fmla="*/ 121444 h 1433513"/>
                <a:gd name="connsiteX50" fmla="*/ 592931 w 1002506"/>
                <a:gd name="connsiteY50" fmla="*/ 157163 h 1433513"/>
                <a:gd name="connsiteX51" fmla="*/ 623887 w 1002506"/>
                <a:gd name="connsiteY51" fmla="*/ 185738 h 1433513"/>
                <a:gd name="connsiteX52" fmla="*/ 650081 w 1002506"/>
                <a:gd name="connsiteY52" fmla="*/ 214313 h 1433513"/>
                <a:gd name="connsiteX53" fmla="*/ 666750 w 1002506"/>
                <a:gd name="connsiteY53" fmla="*/ 238125 h 1433513"/>
                <a:gd name="connsiteX54" fmla="*/ 676275 w 1002506"/>
                <a:gd name="connsiteY54" fmla="*/ 259556 h 1433513"/>
                <a:gd name="connsiteX55" fmla="*/ 678656 w 1002506"/>
                <a:gd name="connsiteY55" fmla="*/ 285750 h 1433513"/>
                <a:gd name="connsiteX56" fmla="*/ 676275 w 1002506"/>
                <a:gd name="connsiteY56" fmla="*/ 311944 h 1433513"/>
                <a:gd name="connsiteX57" fmla="*/ 666750 w 1002506"/>
                <a:gd name="connsiteY57" fmla="*/ 357188 h 1433513"/>
                <a:gd name="connsiteX58" fmla="*/ 647700 w 1002506"/>
                <a:gd name="connsiteY58" fmla="*/ 409575 h 1433513"/>
                <a:gd name="connsiteX59" fmla="*/ 621506 w 1002506"/>
                <a:gd name="connsiteY59" fmla="*/ 471488 h 1433513"/>
                <a:gd name="connsiteX60" fmla="*/ 566737 w 1002506"/>
                <a:gd name="connsiteY60" fmla="*/ 578644 h 14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506" h="1433513">
                  <a:moveTo>
                    <a:pt x="566737" y="578644"/>
                  </a:moveTo>
                  <a:lnTo>
                    <a:pt x="511968" y="676275"/>
                  </a:lnTo>
                  <a:lnTo>
                    <a:pt x="445293" y="788194"/>
                  </a:lnTo>
                  <a:lnTo>
                    <a:pt x="328612" y="964406"/>
                  </a:lnTo>
                  <a:lnTo>
                    <a:pt x="238125" y="1090613"/>
                  </a:lnTo>
                  <a:lnTo>
                    <a:pt x="157162" y="1197769"/>
                  </a:lnTo>
                  <a:lnTo>
                    <a:pt x="57150" y="1319213"/>
                  </a:lnTo>
                  <a:lnTo>
                    <a:pt x="11906" y="1373981"/>
                  </a:lnTo>
                  <a:lnTo>
                    <a:pt x="2381" y="1390650"/>
                  </a:lnTo>
                  <a:lnTo>
                    <a:pt x="0" y="1407319"/>
                  </a:lnTo>
                  <a:lnTo>
                    <a:pt x="0" y="1419225"/>
                  </a:lnTo>
                  <a:lnTo>
                    <a:pt x="2381" y="1431131"/>
                  </a:lnTo>
                  <a:lnTo>
                    <a:pt x="16668" y="1433513"/>
                  </a:lnTo>
                  <a:lnTo>
                    <a:pt x="38100" y="1428750"/>
                  </a:lnTo>
                  <a:lnTo>
                    <a:pt x="92868" y="1390650"/>
                  </a:lnTo>
                  <a:lnTo>
                    <a:pt x="164306" y="1328738"/>
                  </a:lnTo>
                  <a:lnTo>
                    <a:pt x="266700" y="1238250"/>
                  </a:lnTo>
                  <a:lnTo>
                    <a:pt x="366712" y="1150144"/>
                  </a:lnTo>
                  <a:lnTo>
                    <a:pt x="490537" y="1038225"/>
                  </a:lnTo>
                  <a:lnTo>
                    <a:pt x="590550" y="938213"/>
                  </a:lnTo>
                  <a:lnTo>
                    <a:pt x="661987" y="862013"/>
                  </a:lnTo>
                  <a:lnTo>
                    <a:pt x="757237" y="678656"/>
                  </a:lnTo>
                  <a:lnTo>
                    <a:pt x="812006" y="585788"/>
                  </a:lnTo>
                  <a:lnTo>
                    <a:pt x="852487" y="523875"/>
                  </a:lnTo>
                  <a:lnTo>
                    <a:pt x="883443" y="478631"/>
                  </a:lnTo>
                  <a:lnTo>
                    <a:pt x="935831" y="409575"/>
                  </a:lnTo>
                  <a:lnTo>
                    <a:pt x="964406" y="378619"/>
                  </a:lnTo>
                  <a:lnTo>
                    <a:pt x="981075" y="364331"/>
                  </a:lnTo>
                  <a:lnTo>
                    <a:pt x="992981" y="342900"/>
                  </a:lnTo>
                  <a:lnTo>
                    <a:pt x="1000125" y="323850"/>
                  </a:lnTo>
                  <a:lnTo>
                    <a:pt x="1002506" y="309563"/>
                  </a:lnTo>
                  <a:lnTo>
                    <a:pt x="1000125" y="292894"/>
                  </a:lnTo>
                  <a:lnTo>
                    <a:pt x="992981" y="276225"/>
                  </a:lnTo>
                  <a:lnTo>
                    <a:pt x="971550" y="261938"/>
                  </a:lnTo>
                  <a:lnTo>
                    <a:pt x="931068" y="228600"/>
                  </a:lnTo>
                  <a:lnTo>
                    <a:pt x="878681" y="190500"/>
                  </a:lnTo>
                  <a:lnTo>
                    <a:pt x="826293" y="152400"/>
                  </a:lnTo>
                  <a:lnTo>
                    <a:pt x="773906" y="121444"/>
                  </a:lnTo>
                  <a:lnTo>
                    <a:pt x="723900" y="95250"/>
                  </a:lnTo>
                  <a:lnTo>
                    <a:pt x="659606" y="61913"/>
                  </a:lnTo>
                  <a:lnTo>
                    <a:pt x="597693" y="35719"/>
                  </a:lnTo>
                  <a:lnTo>
                    <a:pt x="533400" y="9525"/>
                  </a:lnTo>
                  <a:lnTo>
                    <a:pt x="500062" y="0"/>
                  </a:lnTo>
                  <a:lnTo>
                    <a:pt x="481012" y="2381"/>
                  </a:lnTo>
                  <a:lnTo>
                    <a:pt x="469106" y="9525"/>
                  </a:lnTo>
                  <a:lnTo>
                    <a:pt x="466725" y="26194"/>
                  </a:lnTo>
                  <a:lnTo>
                    <a:pt x="471487" y="45244"/>
                  </a:lnTo>
                  <a:lnTo>
                    <a:pt x="485775" y="61913"/>
                  </a:lnTo>
                  <a:lnTo>
                    <a:pt x="514350" y="85725"/>
                  </a:lnTo>
                  <a:lnTo>
                    <a:pt x="554831" y="121444"/>
                  </a:lnTo>
                  <a:lnTo>
                    <a:pt x="592931" y="157163"/>
                  </a:lnTo>
                  <a:lnTo>
                    <a:pt x="623887" y="185738"/>
                  </a:lnTo>
                  <a:lnTo>
                    <a:pt x="650081" y="214313"/>
                  </a:lnTo>
                  <a:lnTo>
                    <a:pt x="666750" y="238125"/>
                  </a:lnTo>
                  <a:lnTo>
                    <a:pt x="676275" y="259556"/>
                  </a:lnTo>
                  <a:lnTo>
                    <a:pt x="678656" y="285750"/>
                  </a:lnTo>
                  <a:lnTo>
                    <a:pt x="676275" y="311944"/>
                  </a:lnTo>
                  <a:lnTo>
                    <a:pt x="666750" y="357188"/>
                  </a:lnTo>
                  <a:lnTo>
                    <a:pt x="647700" y="409575"/>
                  </a:lnTo>
                  <a:lnTo>
                    <a:pt x="621506" y="471488"/>
                  </a:lnTo>
                  <a:lnTo>
                    <a:pt x="566737" y="578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3">
              <a:extLst>
                <a:ext uri="{FF2B5EF4-FFF2-40B4-BE49-F238E27FC236}">
                  <a16:creationId xmlns:a16="http://schemas.microsoft.com/office/drawing/2014/main" id="{99F152D9-FBFB-4EF2-ACCE-7061D60060F1}"/>
                </a:ext>
              </a:extLst>
            </p:cNvPr>
            <p:cNvSpPr/>
            <p:nvPr/>
          </p:nvSpPr>
          <p:spPr>
            <a:xfrm>
              <a:off x="4278314" y="1555749"/>
              <a:ext cx="784225" cy="676275"/>
            </a:xfrm>
            <a:custGeom>
              <a:avLst/>
              <a:gdLst>
                <a:gd name="connsiteX0" fmla="*/ 371475 w 783432"/>
                <a:gd name="connsiteY0" fmla="*/ 481013 h 676275"/>
                <a:gd name="connsiteX1" fmla="*/ 316707 w 783432"/>
                <a:gd name="connsiteY1" fmla="*/ 435769 h 676275"/>
                <a:gd name="connsiteX2" fmla="*/ 254794 w 783432"/>
                <a:gd name="connsiteY2" fmla="*/ 376238 h 676275"/>
                <a:gd name="connsiteX3" fmla="*/ 192882 w 783432"/>
                <a:gd name="connsiteY3" fmla="*/ 307182 h 676275"/>
                <a:gd name="connsiteX4" fmla="*/ 128588 w 783432"/>
                <a:gd name="connsiteY4" fmla="*/ 230982 h 676275"/>
                <a:gd name="connsiteX5" fmla="*/ 50007 w 783432"/>
                <a:gd name="connsiteY5" fmla="*/ 121444 h 676275"/>
                <a:gd name="connsiteX6" fmla="*/ 7144 w 783432"/>
                <a:gd name="connsiteY6" fmla="*/ 61913 h 676275"/>
                <a:gd name="connsiteX7" fmla="*/ 0 w 783432"/>
                <a:gd name="connsiteY7" fmla="*/ 45244 h 676275"/>
                <a:gd name="connsiteX8" fmla="*/ 2382 w 783432"/>
                <a:gd name="connsiteY8" fmla="*/ 28575 h 676275"/>
                <a:gd name="connsiteX9" fmla="*/ 11907 w 783432"/>
                <a:gd name="connsiteY9" fmla="*/ 7144 h 676275"/>
                <a:gd name="connsiteX10" fmla="*/ 28575 w 783432"/>
                <a:gd name="connsiteY10" fmla="*/ 0 h 676275"/>
                <a:gd name="connsiteX11" fmla="*/ 40482 w 783432"/>
                <a:gd name="connsiteY11" fmla="*/ 0 h 676275"/>
                <a:gd name="connsiteX12" fmla="*/ 54769 w 783432"/>
                <a:gd name="connsiteY12" fmla="*/ 4763 h 676275"/>
                <a:gd name="connsiteX13" fmla="*/ 64294 w 783432"/>
                <a:gd name="connsiteY13" fmla="*/ 9525 h 676275"/>
                <a:gd name="connsiteX14" fmla="*/ 95250 w 783432"/>
                <a:gd name="connsiteY14" fmla="*/ 42863 h 676275"/>
                <a:gd name="connsiteX15" fmla="*/ 135732 w 783432"/>
                <a:gd name="connsiteY15" fmla="*/ 76200 h 676275"/>
                <a:gd name="connsiteX16" fmla="*/ 185738 w 783432"/>
                <a:gd name="connsiteY16" fmla="*/ 109538 h 676275"/>
                <a:gd name="connsiteX17" fmla="*/ 309563 w 783432"/>
                <a:gd name="connsiteY17" fmla="*/ 173832 h 676275"/>
                <a:gd name="connsiteX18" fmla="*/ 385763 w 783432"/>
                <a:gd name="connsiteY18" fmla="*/ 211932 h 676275"/>
                <a:gd name="connsiteX19" fmla="*/ 476250 w 783432"/>
                <a:gd name="connsiteY19" fmla="*/ 250032 h 676275"/>
                <a:gd name="connsiteX20" fmla="*/ 554832 w 783432"/>
                <a:gd name="connsiteY20" fmla="*/ 283369 h 676275"/>
                <a:gd name="connsiteX21" fmla="*/ 626269 w 783432"/>
                <a:gd name="connsiteY21" fmla="*/ 311944 h 676275"/>
                <a:gd name="connsiteX22" fmla="*/ 652463 w 783432"/>
                <a:gd name="connsiteY22" fmla="*/ 321469 h 676275"/>
                <a:gd name="connsiteX23" fmla="*/ 685800 w 783432"/>
                <a:gd name="connsiteY23" fmla="*/ 338138 h 676275"/>
                <a:gd name="connsiteX24" fmla="*/ 714375 w 783432"/>
                <a:gd name="connsiteY24" fmla="*/ 359569 h 676275"/>
                <a:gd name="connsiteX25" fmla="*/ 738188 w 783432"/>
                <a:gd name="connsiteY25" fmla="*/ 383382 h 676275"/>
                <a:gd name="connsiteX26" fmla="*/ 757238 w 783432"/>
                <a:gd name="connsiteY26" fmla="*/ 409575 h 676275"/>
                <a:gd name="connsiteX27" fmla="*/ 769144 w 783432"/>
                <a:gd name="connsiteY27" fmla="*/ 435769 h 676275"/>
                <a:gd name="connsiteX28" fmla="*/ 776288 w 783432"/>
                <a:gd name="connsiteY28" fmla="*/ 459582 h 676275"/>
                <a:gd name="connsiteX29" fmla="*/ 783432 w 783432"/>
                <a:gd name="connsiteY29" fmla="*/ 519113 h 676275"/>
                <a:gd name="connsiteX30" fmla="*/ 783432 w 783432"/>
                <a:gd name="connsiteY30" fmla="*/ 561975 h 676275"/>
                <a:gd name="connsiteX31" fmla="*/ 776288 w 783432"/>
                <a:gd name="connsiteY31" fmla="*/ 600075 h 676275"/>
                <a:gd name="connsiteX32" fmla="*/ 759619 w 783432"/>
                <a:gd name="connsiteY32" fmla="*/ 635794 h 676275"/>
                <a:gd name="connsiteX33" fmla="*/ 735807 w 783432"/>
                <a:gd name="connsiteY33" fmla="*/ 657225 h 676275"/>
                <a:gd name="connsiteX34" fmla="*/ 704850 w 783432"/>
                <a:gd name="connsiteY34" fmla="*/ 669132 h 676275"/>
                <a:gd name="connsiteX35" fmla="*/ 669132 w 783432"/>
                <a:gd name="connsiteY35" fmla="*/ 676275 h 676275"/>
                <a:gd name="connsiteX36" fmla="*/ 647700 w 783432"/>
                <a:gd name="connsiteY36" fmla="*/ 676275 h 676275"/>
                <a:gd name="connsiteX37" fmla="*/ 597694 w 783432"/>
                <a:gd name="connsiteY37" fmla="*/ 645319 h 676275"/>
                <a:gd name="connsiteX38" fmla="*/ 521494 w 783432"/>
                <a:gd name="connsiteY38" fmla="*/ 588169 h 676275"/>
                <a:gd name="connsiteX39" fmla="*/ 371475 w 783432"/>
                <a:gd name="connsiteY39" fmla="*/ 48101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3432" h="676275">
                  <a:moveTo>
                    <a:pt x="371475" y="481013"/>
                  </a:moveTo>
                  <a:lnTo>
                    <a:pt x="316707" y="435769"/>
                  </a:lnTo>
                  <a:lnTo>
                    <a:pt x="254794" y="376238"/>
                  </a:lnTo>
                  <a:lnTo>
                    <a:pt x="192882" y="307182"/>
                  </a:lnTo>
                  <a:lnTo>
                    <a:pt x="128588" y="230982"/>
                  </a:lnTo>
                  <a:lnTo>
                    <a:pt x="50007" y="121444"/>
                  </a:lnTo>
                  <a:lnTo>
                    <a:pt x="7144" y="61913"/>
                  </a:lnTo>
                  <a:lnTo>
                    <a:pt x="0" y="45244"/>
                  </a:lnTo>
                  <a:lnTo>
                    <a:pt x="2382" y="28575"/>
                  </a:lnTo>
                  <a:lnTo>
                    <a:pt x="11907" y="7144"/>
                  </a:lnTo>
                  <a:lnTo>
                    <a:pt x="28575" y="0"/>
                  </a:lnTo>
                  <a:lnTo>
                    <a:pt x="40482" y="0"/>
                  </a:lnTo>
                  <a:lnTo>
                    <a:pt x="54769" y="4763"/>
                  </a:lnTo>
                  <a:lnTo>
                    <a:pt x="64294" y="9525"/>
                  </a:lnTo>
                  <a:lnTo>
                    <a:pt x="95250" y="42863"/>
                  </a:lnTo>
                  <a:lnTo>
                    <a:pt x="135732" y="76200"/>
                  </a:lnTo>
                  <a:lnTo>
                    <a:pt x="185738" y="109538"/>
                  </a:lnTo>
                  <a:lnTo>
                    <a:pt x="309563" y="173832"/>
                  </a:lnTo>
                  <a:lnTo>
                    <a:pt x="385763" y="211932"/>
                  </a:lnTo>
                  <a:lnTo>
                    <a:pt x="476250" y="250032"/>
                  </a:lnTo>
                  <a:lnTo>
                    <a:pt x="554832" y="283369"/>
                  </a:lnTo>
                  <a:lnTo>
                    <a:pt x="626269" y="311944"/>
                  </a:lnTo>
                  <a:lnTo>
                    <a:pt x="652463" y="321469"/>
                  </a:lnTo>
                  <a:lnTo>
                    <a:pt x="685800" y="338138"/>
                  </a:lnTo>
                  <a:lnTo>
                    <a:pt x="714375" y="359569"/>
                  </a:lnTo>
                  <a:lnTo>
                    <a:pt x="738188" y="383382"/>
                  </a:lnTo>
                  <a:lnTo>
                    <a:pt x="757238" y="409575"/>
                  </a:lnTo>
                  <a:lnTo>
                    <a:pt x="769144" y="435769"/>
                  </a:lnTo>
                  <a:lnTo>
                    <a:pt x="776288" y="459582"/>
                  </a:lnTo>
                  <a:lnTo>
                    <a:pt x="783432" y="519113"/>
                  </a:lnTo>
                  <a:lnTo>
                    <a:pt x="783432" y="561975"/>
                  </a:lnTo>
                  <a:lnTo>
                    <a:pt x="776288" y="600075"/>
                  </a:lnTo>
                  <a:lnTo>
                    <a:pt x="759619" y="635794"/>
                  </a:lnTo>
                  <a:lnTo>
                    <a:pt x="735807" y="657225"/>
                  </a:lnTo>
                  <a:lnTo>
                    <a:pt x="704850" y="669132"/>
                  </a:lnTo>
                  <a:lnTo>
                    <a:pt x="669132" y="676275"/>
                  </a:lnTo>
                  <a:lnTo>
                    <a:pt x="647700" y="676275"/>
                  </a:lnTo>
                  <a:lnTo>
                    <a:pt x="597694" y="645319"/>
                  </a:lnTo>
                  <a:lnTo>
                    <a:pt x="521494" y="588169"/>
                  </a:lnTo>
                  <a:lnTo>
                    <a:pt x="371475" y="4810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4">
              <a:extLst>
                <a:ext uri="{FF2B5EF4-FFF2-40B4-BE49-F238E27FC236}">
                  <a16:creationId xmlns:a16="http://schemas.microsoft.com/office/drawing/2014/main" id="{46D7AD8E-066F-4FC0-9B7D-A1434F4828D5}"/>
                </a:ext>
              </a:extLst>
            </p:cNvPr>
            <p:cNvSpPr/>
            <p:nvPr/>
          </p:nvSpPr>
          <p:spPr>
            <a:xfrm>
              <a:off x="3646488" y="2327273"/>
              <a:ext cx="1879600" cy="622300"/>
            </a:xfrm>
            <a:custGeom>
              <a:avLst/>
              <a:gdLst>
                <a:gd name="connsiteX0" fmla="*/ 1009650 w 1881187"/>
                <a:gd name="connsiteY0" fmla="*/ 366713 h 621507"/>
                <a:gd name="connsiteX1" fmla="*/ 890587 w 1881187"/>
                <a:gd name="connsiteY1" fmla="*/ 407194 h 621507"/>
                <a:gd name="connsiteX2" fmla="*/ 800100 w 1881187"/>
                <a:gd name="connsiteY2" fmla="*/ 440532 h 621507"/>
                <a:gd name="connsiteX3" fmla="*/ 721519 w 1881187"/>
                <a:gd name="connsiteY3" fmla="*/ 469107 h 621507"/>
                <a:gd name="connsiteX4" fmla="*/ 645319 w 1881187"/>
                <a:gd name="connsiteY4" fmla="*/ 500063 h 621507"/>
                <a:gd name="connsiteX5" fmla="*/ 573881 w 1881187"/>
                <a:gd name="connsiteY5" fmla="*/ 533400 h 621507"/>
                <a:gd name="connsiteX6" fmla="*/ 509587 w 1881187"/>
                <a:gd name="connsiteY6" fmla="*/ 564357 h 621507"/>
                <a:gd name="connsiteX7" fmla="*/ 450056 w 1881187"/>
                <a:gd name="connsiteY7" fmla="*/ 595313 h 621507"/>
                <a:gd name="connsiteX8" fmla="*/ 419100 w 1881187"/>
                <a:gd name="connsiteY8" fmla="*/ 616744 h 621507"/>
                <a:gd name="connsiteX9" fmla="*/ 407194 w 1881187"/>
                <a:gd name="connsiteY9" fmla="*/ 621507 h 621507"/>
                <a:gd name="connsiteX10" fmla="*/ 378619 w 1881187"/>
                <a:gd name="connsiteY10" fmla="*/ 621507 h 621507"/>
                <a:gd name="connsiteX11" fmla="*/ 307181 w 1881187"/>
                <a:gd name="connsiteY11" fmla="*/ 607219 h 621507"/>
                <a:gd name="connsiteX12" fmla="*/ 242887 w 1881187"/>
                <a:gd name="connsiteY12" fmla="*/ 590550 h 621507"/>
                <a:gd name="connsiteX13" fmla="*/ 183356 w 1881187"/>
                <a:gd name="connsiteY13" fmla="*/ 564357 h 621507"/>
                <a:gd name="connsiteX14" fmla="*/ 145256 w 1881187"/>
                <a:gd name="connsiteY14" fmla="*/ 540544 h 621507"/>
                <a:gd name="connsiteX15" fmla="*/ 111919 w 1881187"/>
                <a:gd name="connsiteY15" fmla="*/ 509588 h 621507"/>
                <a:gd name="connsiteX16" fmla="*/ 76200 w 1881187"/>
                <a:gd name="connsiteY16" fmla="*/ 471488 h 621507"/>
                <a:gd name="connsiteX17" fmla="*/ 54769 w 1881187"/>
                <a:gd name="connsiteY17" fmla="*/ 442913 h 621507"/>
                <a:gd name="connsiteX18" fmla="*/ 38100 w 1881187"/>
                <a:gd name="connsiteY18" fmla="*/ 431007 h 621507"/>
                <a:gd name="connsiteX19" fmla="*/ 19050 w 1881187"/>
                <a:gd name="connsiteY19" fmla="*/ 404813 h 621507"/>
                <a:gd name="connsiteX20" fmla="*/ 7144 w 1881187"/>
                <a:gd name="connsiteY20" fmla="*/ 373857 h 621507"/>
                <a:gd name="connsiteX21" fmla="*/ 2381 w 1881187"/>
                <a:gd name="connsiteY21" fmla="*/ 340519 h 621507"/>
                <a:gd name="connsiteX22" fmla="*/ 0 w 1881187"/>
                <a:gd name="connsiteY22" fmla="*/ 314325 h 621507"/>
                <a:gd name="connsiteX23" fmla="*/ 4762 w 1881187"/>
                <a:gd name="connsiteY23" fmla="*/ 264319 h 621507"/>
                <a:gd name="connsiteX24" fmla="*/ 16669 w 1881187"/>
                <a:gd name="connsiteY24" fmla="*/ 219075 h 621507"/>
                <a:gd name="connsiteX25" fmla="*/ 28575 w 1881187"/>
                <a:gd name="connsiteY25" fmla="*/ 180975 h 621507"/>
                <a:gd name="connsiteX26" fmla="*/ 33337 w 1881187"/>
                <a:gd name="connsiteY26" fmla="*/ 171450 h 621507"/>
                <a:gd name="connsiteX27" fmla="*/ 52387 w 1881187"/>
                <a:gd name="connsiteY27" fmla="*/ 154782 h 621507"/>
                <a:gd name="connsiteX28" fmla="*/ 71437 w 1881187"/>
                <a:gd name="connsiteY28" fmla="*/ 145257 h 621507"/>
                <a:gd name="connsiteX29" fmla="*/ 80962 w 1881187"/>
                <a:gd name="connsiteY29" fmla="*/ 145257 h 621507"/>
                <a:gd name="connsiteX30" fmla="*/ 90487 w 1881187"/>
                <a:gd name="connsiteY30" fmla="*/ 150019 h 621507"/>
                <a:gd name="connsiteX31" fmla="*/ 97631 w 1881187"/>
                <a:gd name="connsiteY31" fmla="*/ 164307 h 621507"/>
                <a:gd name="connsiteX32" fmla="*/ 97631 w 1881187"/>
                <a:gd name="connsiteY32" fmla="*/ 192882 h 621507"/>
                <a:gd name="connsiteX33" fmla="*/ 97631 w 1881187"/>
                <a:gd name="connsiteY33" fmla="*/ 221457 h 621507"/>
                <a:gd name="connsiteX34" fmla="*/ 100012 w 1881187"/>
                <a:gd name="connsiteY34" fmla="*/ 250032 h 621507"/>
                <a:gd name="connsiteX35" fmla="*/ 111919 w 1881187"/>
                <a:gd name="connsiteY35" fmla="*/ 280988 h 621507"/>
                <a:gd name="connsiteX36" fmla="*/ 128587 w 1881187"/>
                <a:gd name="connsiteY36" fmla="*/ 300038 h 621507"/>
                <a:gd name="connsiteX37" fmla="*/ 145256 w 1881187"/>
                <a:gd name="connsiteY37" fmla="*/ 316707 h 621507"/>
                <a:gd name="connsiteX38" fmla="*/ 180975 w 1881187"/>
                <a:gd name="connsiteY38" fmla="*/ 333375 h 621507"/>
                <a:gd name="connsiteX39" fmla="*/ 238125 w 1881187"/>
                <a:gd name="connsiteY39" fmla="*/ 350044 h 621507"/>
                <a:gd name="connsiteX40" fmla="*/ 300037 w 1881187"/>
                <a:gd name="connsiteY40" fmla="*/ 354807 h 621507"/>
                <a:gd name="connsiteX41" fmla="*/ 371475 w 1881187"/>
                <a:gd name="connsiteY41" fmla="*/ 352425 h 621507"/>
                <a:gd name="connsiteX42" fmla="*/ 421481 w 1881187"/>
                <a:gd name="connsiteY42" fmla="*/ 352425 h 621507"/>
                <a:gd name="connsiteX43" fmla="*/ 507206 w 1881187"/>
                <a:gd name="connsiteY43" fmla="*/ 342900 h 621507"/>
                <a:gd name="connsiteX44" fmla="*/ 592931 w 1881187"/>
                <a:gd name="connsiteY44" fmla="*/ 330994 h 621507"/>
                <a:gd name="connsiteX45" fmla="*/ 700087 w 1881187"/>
                <a:gd name="connsiteY45" fmla="*/ 309563 h 621507"/>
                <a:gd name="connsiteX46" fmla="*/ 847725 w 1881187"/>
                <a:gd name="connsiteY46" fmla="*/ 266700 h 621507"/>
                <a:gd name="connsiteX47" fmla="*/ 1069181 w 1881187"/>
                <a:gd name="connsiteY47" fmla="*/ 202407 h 621507"/>
                <a:gd name="connsiteX48" fmla="*/ 1345406 w 1881187"/>
                <a:gd name="connsiteY48" fmla="*/ 121444 h 621507"/>
                <a:gd name="connsiteX49" fmla="*/ 1457325 w 1881187"/>
                <a:gd name="connsiteY49" fmla="*/ 88107 h 621507"/>
                <a:gd name="connsiteX50" fmla="*/ 1512094 w 1881187"/>
                <a:gd name="connsiteY50" fmla="*/ 54769 h 621507"/>
                <a:gd name="connsiteX51" fmla="*/ 1566862 w 1881187"/>
                <a:gd name="connsiteY51" fmla="*/ 26194 h 621507"/>
                <a:gd name="connsiteX52" fmla="*/ 1612106 w 1881187"/>
                <a:gd name="connsiteY52" fmla="*/ 4763 h 621507"/>
                <a:gd name="connsiteX53" fmla="*/ 1638300 w 1881187"/>
                <a:gd name="connsiteY53" fmla="*/ 0 h 621507"/>
                <a:gd name="connsiteX54" fmla="*/ 1652587 w 1881187"/>
                <a:gd name="connsiteY54" fmla="*/ 2382 h 621507"/>
                <a:gd name="connsiteX55" fmla="*/ 1709737 w 1881187"/>
                <a:gd name="connsiteY55" fmla="*/ 42863 h 621507"/>
                <a:gd name="connsiteX56" fmla="*/ 1809750 w 1881187"/>
                <a:gd name="connsiteY56" fmla="*/ 104775 h 621507"/>
                <a:gd name="connsiteX57" fmla="*/ 1838325 w 1881187"/>
                <a:gd name="connsiteY57" fmla="*/ 128588 h 621507"/>
                <a:gd name="connsiteX58" fmla="*/ 1852612 w 1881187"/>
                <a:gd name="connsiteY58" fmla="*/ 145257 h 621507"/>
                <a:gd name="connsiteX59" fmla="*/ 1866900 w 1881187"/>
                <a:gd name="connsiteY59" fmla="*/ 173832 h 621507"/>
                <a:gd name="connsiteX60" fmla="*/ 1876425 w 1881187"/>
                <a:gd name="connsiteY60" fmla="*/ 202407 h 621507"/>
                <a:gd name="connsiteX61" fmla="*/ 1881187 w 1881187"/>
                <a:gd name="connsiteY61" fmla="*/ 221457 h 621507"/>
                <a:gd name="connsiteX62" fmla="*/ 1878806 w 1881187"/>
                <a:gd name="connsiteY62" fmla="*/ 238125 h 621507"/>
                <a:gd name="connsiteX63" fmla="*/ 1859756 w 1881187"/>
                <a:gd name="connsiteY63" fmla="*/ 259557 h 621507"/>
                <a:gd name="connsiteX64" fmla="*/ 1833562 w 1881187"/>
                <a:gd name="connsiteY64" fmla="*/ 278607 h 621507"/>
                <a:gd name="connsiteX65" fmla="*/ 1450181 w 1881187"/>
                <a:gd name="connsiteY65" fmla="*/ 228600 h 621507"/>
                <a:gd name="connsiteX66" fmla="*/ 1419225 w 1881187"/>
                <a:gd name="connsiteY66" fmla="*/ 230982 h 621507"/>
                <a:gd name="connsiteX67" fmla="*/ 1369219 w 1881187"/>
                <a:gd name="connsiteY67" fmla="*/ 250032 h 621507"/>
                <a:gd name="connsiteX68" fmla="*/ 1247775 w 1881187"/>
                <a:gd name="connsiteY68" fmla="*/ 288132 h 621507"/>
                <a:gd name="connsiteX69" fmla="*/ 1009650 w 1881187"/>
                <a:gd name="connsiteY69" fmla="*/ 366713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81187" h="621507">
                  <a:moveTo>
                    <a:pt x="1009650" y="366713"/>
                  </a:moveTo>
                  <a:lnTo>
                    <a:pt x="890587" y="407194"/>
                  </a:lnTo>
                  <a:lnTo>
                    <a:pt x="800100" y="440532"/>
                  </a:lnTo>
                  <a:lnTo>
                    <a:pt x="721519" y="469107"/>
                  </a:lnTo>
                  <a:lnTo>
                    <a:pt x="645319" y="500063"/>
                  </a:lnTo>
                  <a:lnTo>
                    <a:pt x="573881" y="533400"/>
                  </a:lnTo>
                  <a:lnTo>
                    <a:pt x="509587" y="564357"/>
                  </a:lnTo>
                  <a:lnTo>
                    <a:pt x="450056" y="595313"/>
                  </a:lnTo>
                  <a:lnTo>
                    <a:pt x="419100" y="616744"/>
                  </a:lnTo>
                  <a:lnTo>
                    <a:pt x="407194" y="621507"/>
                  </a:lnTo>
                  <a:lnTo>
                    <a:pt x="378619" y="621507"/>
                  </a:lnTo>
                  <a:lnTo>
                    <a:pt x="307181" y="607219"/>
                  </a:lnTo>
                  <a:lnTo>
                    <a:pt x="242887" y="590550"/>
                  </a:lnTo>
                  <a:lnTo>
                    <a:pt x="183356" y="564357"/>
                  </a:lnTo>
                  <a:lnTo>
                    <a:pt x="145256" y="540544"/>
                  </a:lnTo>
                  <a:lnTo>
                    <a:pt x="111919" y="509588"/>
                  </a:lnTo>
                  <a:lnTo>
                    <a:pt x="76200" y="471488"/>
                  </a:lnTo>
                  <a:lnTo>
                    <a:pt x="54769" y="442913"/>
                  </a:lnTo>
                  <a:lnTo>
                    <a:pt x="38100" y="431007"/>
                  </a:lnTo>
                  <a:lnTo>
                    <a:pt x="19050" y="404813"/>
                  </a:lnTo>
                  <a:lnTo>
                    <a:pt x="7144" y="373857"/>
                  </a:lnTo>
                  <a:lnTo>
                    <a:pt x="2381" y="340519"/>
                  </a:lnTo>
                  <a:lnTo>
                    <a:pt x="0" y="314325"/>
                  </a:lnTo>
                  <a:lnTo>
                    <a:pt x="4762" y="264319"/>
                  </a:lnTo>
                  <a:lnTo>
                    <a:pt x="16669" y="219075"/>
                  </a:lnTo>
                  <a:lnTo>
                    <a:pt x="28575" y="180975"/>
                  </a:lnTo>
                  <a:lnTo>
                    <a:pt x="33337" y="171450"/>
                  </a:lnTo>
                  <a:lnTo>
                    <a:pt x="52387" y="154782"/>
                  </a:lnTo>
                  <a:lnTo>
                    <a:pt x="71437" y="145257"/>
                  </a:lnTo>
                  <a:lnTo>
                    <a:pt x="80962" y="145257"/>
                  </a:lnTo>
                  <a:lnTo>
                    <a:pt x="90487" y="150019"/>
                  </a:lnTo>
                  <a:lnTo>
                    <a:pt x="97631" y="164307"/>
                  </a:lnTo>
                  <a:lnTo>
                    <a:pt x="97631" y="192882"/>
                  </a:lnTo>
                  <a:lnTo>
                    <a:pt x="97631" y="221457"/>
                  </a:lnTo>
                  <a:lnTo>
                    <a:pt x="100012" y="250032"/>
                  </a:lnTo>
                  <a:lnTo>
                    <a:pt x="111919" y="280988"/>
                  </a:lnTo>
                  <a:lnTo>
                    <a:pt x="128587" y="300038"/>
                  </a:lnTo>
                  <a:lnTo>
                    <a:pt x="145256" y="316707"/>
                  </a:lnTo>
                  <a:lnTo>
                    <a:pt x="180975" y="333375"/>
                  </a:lnTo>
                  <a:lnTo>
                    <a:pt x="238125" y="350044"/>
                  </a:lnTo>
                  <a:lnTo>
                    <a:pt x="300037" y="354807"/>
                  </a:lnTo>
                  <a:lnTo>
                    <a:pt x="371475" y="352425"/>
                  </a:lnTo>
                  <a:lnTo>
                    <a:pt x="421481" y="352425"/>
                  </a:lnTo>
                  <a:lnTo>
                    <a:pt x="507206" y="342900"/>
                  </a:lnTo>
                  <a:lnTo>
                    <a:pt x="592931" y="330994"/>
                  </a:lnTo>
                  <a:lnTo>
                    <a:pt x="700087" y="309563"/>
                  </a:lnTo>
                  <a:lnTo>
                    <a:pt x="847725" y="266700"/>
                  </a:lnTo>
                  <a:lnTo>
                    <a:pt x="1069181" y="202407"/>
                  </a:lnTo>
                  <a:lnTo>
                    <a:pt x="1345406" y="121444"/>
                  </a:lnTo>
                  <a:lnTo>
                    <a:pt x="1457325" y="88107"/>
                  </a:lnTo>
                  <a:lnTo>
                    <a:pt x="1512094" y="54769"/>
                  </a:lnTo>
                  <a:lnTo>
                    <a:pt x="1566862" y="26194"/>
                  </a:lnTo>
                  <a:lnTo>
                    <a:pt x="1612106" y="4763"/>
                  </a:lnTo>
                  <a:lnTo>
                    <a:pt x="1638300" y="0"/>
                  </a:lnTo>
                  <a:lnTo>
                    <a:pt x="1652587" y="2382"/>
                  </a:lnTo>
                  <a:lnTo>
                    <a:pt x="1709737" y="42863"/>
                  </a:lnTo>
                  <a:lnTo>
                    <a:pt x="1809750" y="104775"/>
                  </a:lnTo>
                  <a:lnTo>
                    <a:pt x="1838325" y="128588"/>
                  </a:lnTo>
                  <a:lnTo>
                    <a:pt x="1852612" y="145257"/>
                  </a:lnTo>
                  <a:lnTo>
                    <a:pt x="1866900" y="173832"/>
                  </a:lnTo>
                  <a:lnTo>
                    <a:pt x="1876425" y="202407"/>
                  </a:lnTo>
                  <a:lnTo>
                    <a:pt x="1881187" y="221457"/>
                  </a:lnTo>
                  <a:lnTo>
                    <a:pt x="1878806" y="238125"/>
                  </a:lnTo>
                  <a:lnTo>
                    <a:pt x="1859756" y="259557"/>
                  </a:lnTo>
                  <a:lnTo>
                    <a:pt x="1833562" y="278607"/>
                  </a:lnTo>
                  <a:lnTo>
                    <a:pt x="1450181" y="228600"/>
                  </a:lnTo>
                  <a:lnTo>
                    <a:pt x="1419225" y="230982"/>
                  </a:lnTo>
                  <a:lnTo>
                    <a:pt x="1369219" y="250032"/>
                  </a:lnTo>
                  <a:lnTo>
                    <a:pt x="1247775" y="288132"/>
                  </a:lnTo>
                  <a:lnTo>
                    <a:pt x="1009650" y="3667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0">
              <a:extLst>
                <a:ext uri="{FF2B5EF4-FFF2-40B4-BE49-F238E27FC236}">
                  <a16:creationId xmlns:a16="http://schemas.microsoft.com/office/drawing/2014/main" id="{94B12387-AD72-4F11-AF11-8BBAD3694776}"/>
                </a:ext>
              </a:extLst>
            </p:cNvPr>
            <p:cNvSpPr/>
            <p:nvPr/>
          </p:nvSpPr>
          <p:spPr>
            <a:xfrm>
              <a:off x="5962650" y="2570163"/>
              <a:ext cx="439738" cy="1463675"/>
            </a:xfrm>
            <a:custGeom>
              <a:avLst/>
              <a:gdLst>
                <a:gd name="connsiteX0" fmla="*/ 183356 w 440531"/>
                <a:gd name="connsiteY0" fmla="*/ 714375 h 1464468"/>
                <a:gd name="connsiteX1" fmla="*/ 176213 w 440531"/>
                <a:gd name="connsiteY1" fmla="*/ 561975 h 1464468"/>
                <a:gd name="connsiteX2" fmla="*/ 171450 w 440531"/>
                <a:gd name="connsiteY2" fmla="*/ 419100 h 1464468"/>
                <a:gd name="connsiteX3" fmla="*/ 169069 w 440531"/>
                <a:gd name="connsiteY3" fmla="*/ 290512 h 1464468"/>
                <a:gd name="connsiteX4" fmla="*/ 164306 w 440531"/>
                <a:gd name="connsiteY4" fmla="*/ 264318 h 1464468"/>
                <a:gd name="connsiteX5" fmla="*/ 152400 w 440531"/>
                <a:gd name="connsiteY5" fmla="*/ 228600 h 1464468"/>
                <a:gd name="connsiteX6" fmla="*/ 126206 w 440531"/>
                <a:gd name="connsiteY6" fmla="*/ 178593 h 1464468"/>
                <a:gd name="connsiteX7" fmla="*/ 95250 w 440531"/>
                <a:gd name="connsiteY7" fmla="*/ 140493 h 1464468"/>
                <a:gd name="connsiteX8" fmla="*/ 40481 w 440531"/>
                <a:gd name="connsiteY8" fmla="*/ 80962 h 1464468"/>
                <a:gd name="connsiteX9" fmla="*/ 21431 w 440531"/>
                <a:gd name="connsiteY9" fmla="*/ 66675 h 1464468"/>
                <a:gd name="connsiteX10" fmla="*/ 7144 w 440531"/>
                <a:gd name="connsiteY10" fmla="*/ 47625 h 1464468"/>
                <a:gd name="connsiteX11" fmla="*/ 0 w 440531"/>
                <a:gd name="connsiteY11" fmla="*/ 21431 h 1464468"/>
                <a:gd name="connsiteX12" fmla="*/ 0 w 440531"/>
                <a:gd name="connsiteY12" fmla="*/ 9525 h 1464468"/>
                <a:gd name="connsiteX13" fmla="*/ 4763 w 440531"/>
                <a:gd name="connsiteY13" fmla="*/ 0 h 1464468"/>
                <a:gd name="connsiteX14" fmla="*/ 21431 w 440531"/>
                <a:gd name="connsiteY14" fmla="*/ 0 h 1464468"/>
                <a:gd name="connsiteX15" fmla="*/ 59531 w 440531"/>
                <a:gd name="connsiteY15" fmla="*/ 14287 h 1464468"/>
                <a:gd name="connsiteX16" fmla="*/ 97631 w 440531"/>
                <a:gd name="connsiteY16" fmla="*/ 16668 h 1464468"/>
                <a:gd name="connsiteX17" fmla="*/ 140494 w 440531"/>
                <a:gd name="connsiteY17" fmla="*/ 19050 h 1464468"/>
                <a:gd name="connsiteX18" fmla="*/ 192881 w 440531"/>
                <a:gd name="connsiteY18" fmla="*/ 28575 h 1464468"/>
                <a:gd name="connsiteX19" fmla="*/ 245269 w 440531"/>
                <a:gd name="connsiteY19" fmla="*/ 42862 h 1464468"/>
                <a:gd name="connsiteX20" fmla="*/ 300038 w 440531"/>
                <a:gd name="connsiteY20" fmla="*/ 64293 h 1464468"/>
                <a:gd name="connsiteX21" fmla="*/ 352425 w 440531"/>
                <a:gd name="connsiteY21" fmla="*/ 90487 h 1464468"/>
                <a:gd name="connsiteX22" fmla="*/ 373856 w 440531"/>
                <a:gd name="connsiteY22" fmla="*/ 104775 h 1464468"/>
                <a:gd name="connsiteX23" fmla="*/ 373856 w 440531"/>
                <a:gd name="connsiteY23" fmla="*/ 273843 h 1464468"/>
                <a:gd name="connsiteX24" fmla="*/ 373856 w 440531"/>
                <a:gd name="connsiteY24" fmla="*/ 371475 h 1464468"/>
                <a:gd name="connsiteX25" fmla="*/ 381000 w 440531"/>
                <a:gd name="connsiteY25" fmla="*/ 476250 h 1464468"/>
                <a:gd name="connsiteX26" fmla="*/ 390525 w 440531"/>
                <a:gd name="connsiteY26" fmla="*/ 581025 h 1464468"/>
                <a:gd name="connsiteX27" fmla="*/ 395288 w 440531"/>
                <a:gd name="connsiteY27" fmla="*/ 769143 h 1464468"/>
                <a:gd name="connsiteX28" fmla="*/ 407194 w 440531"/>
                <a:gd name="connsiteY28" fmla="*/ 950118 h 1464468"/>
                <a:gd name="connsiteX29" fmla="*/ 416719 w 440531"/>
                <a:gd name="connsiteY29" fmla="*/ 1173956 h 1464468"/>
                <a:gd name="connsiteX30" fmla="*/ 440531 w 440531"/>
                <a:gd name="connsiteY30" fmla="*/ 1288256 h 1464468"/>
                <a:gd name="connsiteX31" fmla="*/ 438150 w 440531"/>
                <a:gd name="connsiteY31" fmla="*/ 1445418 h 1464468"/>
                <a:gd name="connsiteX32" fmla="*/ 340519 w 440531"/>
                <a:gd name="connsiteY32" fmla="*/ 1464468 h 1464468"/>
                <a:gd name="connsiteX33" fmla="*/ 302419 w 440531"/>
                <a:gd name="connsiteY33" fmla="*/ 1423987 h 1464468"/>
                <a:gd name="connsiteX34" fmla="*/ 276225 w 440531"/>
                <a:gd name="connsiteY34" fmla="*/ 1393031 h 1464468"/>
                <a:gd name="connsiteX35" fmla="*/ 245269 w 440531"/>
                <a:gd name="connsiteY35" fmla="*/ 1345406 h 1464468"/>
                <a:gd name="connsiteX36" fmla="*/ 226219 w 440531"/>
                <a:gd name="connsiteY36" fmla="*/ 1302543 h 1464468"/>
                <a:gd name="connsiteX37" fmla="*/ 211931 w 440531"/>
                <a:gd name="connsiteY37" fmla="*/ 1254918 h 1464468"/>
                <a:gd name="connsiteX38" fmla="*/ 197644 w 440531"/>
                <a:gd name="connsiteY38" fmla="*/ 1183481 h 1464468"/>
                <a:gd name="connsiteX39" fmla="*/ 190500 w 440531"/>
                <a:gd name="connsiteY39" fmla="*/ 1097756 h 1464468"/>
                <a:gd name="connsiteX40" fmla="*/ 188119 w 440531"/>
                <a:gd name="connsiteY40" fmla="*/ 973931 h 1464468"/>
                <a:gd name="connsiteX41" fmla="*/ 183356 w 440531"/>
                <a:gd name="connsiteY41" fmla="*/ 714375 h 146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0531" h="1464468">
                  <a:moveTo>
                    <a:pt x="183356" y="714375"/>
                  </a:moveTo>
                  <a:lnTo>
                    <a:pt x="176213" y="561975"/>
                  </a:lnTo>
                  <a:lnTo>
                    <a:pt x="171450" y="419100"/>
                  </a:lnTo>
                  <a:cubicBezTo>
                    <a:pt x="170656" y="376237"/>
                    <a:pt x="169863" y="333375"/>
                    <a:pt x="169069" y="290512"/>
                  </a:cubicBezTo>
                  <a:lnTo>
                    <a:pt x="164306" y="264318"/>
                  </a:lnTo>
                  <a:lnTo>
                    <a:pt x="152400" y="228600"/>
                  </a:lnTo>
                  <a:lnTo>
                    <a:pt x="126206" y="178593"/>
                  </a:lnTo>
                  <a:lnTo>
                    <a:pt x="95250" y="140493"/>
                  </a:lnTo>
                  <a:lnTo>
                    <a:pt x="40481" y="80962"/>
                  </a:lnTo>
                  <a:lnTo>
                    <a:pt x="21431" y="66675"/>
                  </a:lnTo>
                  <a:lnTo>
                    <a:pt x="7144" y="47625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59531" y="14287"/>
                  </a:lnTo>
                  <a:lnTo>
                    <a:pt x="97631" y="16668"/>
                  </a:lnTo>
                  <a:lnTo>
                    <a:pt x="140494" y="19050"/>
                  </a:lnTo>
                  <a:lnTo>
                    <a:pt x="192881" y="28575"/>
                  </a:lnTo>
                  <a:lnTo>
                    <a:pt x="245269" y="42862"/>
                  </a:lnTo>
                  <a:lnTo>
                    <a:pt x="300038" y="64293"/>
                  </a:lnTo>
                  <a:lnTo>
                    <a:pt x="352425" y="90487"/>
                  </a:lnTo>
                  <a:lnTo>
                    <a:pt x="373856" y="104775"/>
                  </a:lnTo>
                  <a:lnTo>
                    <a:pt x="373856" y="273843"/>
                  </a:lnTo>
                  <a:lnTo>
                    <a:pt x="373856" y="371475"/>
                  </a:lnTo>
                  <a:lnTo>
                    <a:pt x="381000" y="476250"/>
                  </a:lnTo>
                  <a:lnTo>
                    <a:pt x="390525" y="581025"/>
                  </a:lnTo>
                  <a:lnTo>
                    <a:pt x="395288" y="769143"/>
                  </a:lnTo>
                  <a:lnTo>
                    <a:pt x="407194" y="950118"/>
                  </a:lnTo>
                  <a:lnTo>
                    <a:pt x="416719" y="1173956"/>
                  </a:lnTo>
                  <a:lnTo>
                    <a:pt x="440531" y="1288256"/>
                  </a:lnTo>
                  <a:cubicBezTo>
                    <a:pt x="439737" y="1340643"/>
                    <a:pt x="438944" y="1393031"/>
                    <a:pt x="438150" y="1445418"/>
                  </a:cubicBezTo>
                  <a:lnTo>
                    <a:pt x="340519" y="1464468"/>
                  </a:lnTo>
                  <a:lnTo>
                    <a:pt x="302419" y="1423987"/>
                  </a:lnTo>
                  <a:lnTo>
                    <a:pt x="276225" y="1393031"/>
                  </a:lnTo>
                  <a:lnTo>
                    <a:pt x="245269" y="1345406"/>
                  </a:lnTo>
                  <a:lnTo>
                    <a:pt x="226219" y="1302543"/>
                  </a:lnTo>
                  <a:lnTo>
                    <a:pt x="211931" y="1254918"/>
                  </a:lnTo>
                  <a:lnTo>
                    <a:pt x="197644" y="1183481"/>
                  </a:lnTo>
                  <a:lnTo>
                    <a:pt x="190500" y="1097756"/>
                  </a:lnTo>
                  <a:cubicBezTo>
                    <a:pt x="189706" y="1056481"/>
                    <a:pt x="188913" y="1015206"/>
                    <a:pt x="188119" y="973931"/>
                  </a:cubicBezTo>
                  <a:cubicBezTo>
                    <a:pt x="186531" y="892968"/>
                    <a:pt x="184944" y="812006"/>
                    <a:pt x="183356" y="71437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5">
              <a:extLst>
                <a:ext uri="{FF2B5EF4-FFF2-40B4-BE49-F238E27FC236}">
                  <a16:creationId xmlns:a16="http://schemas.microsoft.com/office/drawing/2014/main" id="{AD2BD5D4-0AA7-47B6-8C1A-A7E8D1122982}"/>
                </a:ext>
              </a:extLst>
            </p:cNvPr>
            <p:cNvSpPr/>
            <p:nvPr/>
          </p:nvSpPr>
          <p:spPr>
            <a:xfrm>
              <a:off x="3662364" y="2546348"/>
              <a:ext cx="1849437" cy="1866900"/>
            </a:xfrm>
            <a:custGeom>
              <a:avLst/>
              <a:gdLst>
                <a:gd name="connsiteX0" fmla="*/ 1190007 w 1849406"/>
                <a:gd name="connsiteY0" fmla="*/ 463640 h 1867437"/>
                <a:gd name="connsiteX1" fmla="*/ 1099855 w 1849406"/>
                <a:gd name="connsiteY1" fmla="*/ 589853 h 1867437"/>
                <a:gd name="connsiteX2" fmla="*/ 1022582 w 1849406"/>
                <a:gd name="connsiteY2" fmla="*/ 698035 h 1867437"/>
                <a:gd name="connsiteX3" fmla="*/ 935006 w 1849406"/>
                <a:gd name="connsiteY3" fmla="*/ 811369 h 1867437"/>
                <a:gd name="connsiteX4" fmla="*/ 852581 w 1849406"/>
                <a:gd name="connsiteY4" fmla="*/ 916976 h 1867437"/>
                <a:gd name="connsiteX5" fmla="*/ 765005 w 1849406"/>
                <a:gd name="connsiteY5" fmla="*/ 1025159 h 1867437"/>
                <a:gd name="connsiteX6" fmla="*/ 664549 w 1849406"/>
                <a:gd name="connsiteY6" fmla="*/ 1143644 h 1867437"/>
                <a:gd name="connsiteX7" fmla="*/ 533185 w 1849406"/>
                <a:gd name="connsiteY7" fmla="*/ 1298191 h 1867437"/>
                <a:gd name="connsiteX8" fmla="*/ 386366 w 1849406"/>
                <a:gd name="connsiteY8" fmla="*/ 1452737 h 1867437"/>
                <a:gd name="connsiteX9" fmla="*/ 275607 w 1849406"/>
                <a:gd name="connsiteY9" fmla="*/ 1568647 h 1867437"/>
                <a:gd name="connsiteX10" fmla="*/ 131364 w 1849406"/>
                <a:gd name="connsiteY10" fmla="*/ 1707739 h 1867437"/>
                <a:gd name="connsiteX11" fmla="*/ 38636 w 1849406"/>
                <a:gd name="connsiteY11" fmla="*/ 1790164 h 1867437"/>
                <a:gd name="connsiteX12" fmla="*/ 7727 w 1849406"/>
                <a:gd name="connsiteY12" fmla="*/ 1821073 h 1867437"/>
                <a:gd name="connsiteX13" fmla="*/ 0 w 1849406"/>
                <a:gd name="connsiteY13" fmla="*/ 1841679 h 1867437"/>
                <a:gd name="connsiteX14" fmla="*/ 0 w 1849406"/>
                <a:gd name="connsiteY14" fmla="*/ 1859710 h 1867437"/>
                <a:gd name="connsiteX15" fmla="*/ 15454 w 1849406"/>
                <a:gd name="connsiteY15" fmla="*/ 1867437 h 1867437"/>
                <a:gd name="connsiteX16" fmla="*/ 46364 w 1849406"/>
                <a:gd name="connsiteY16" fmla="*/ 1857134 h 1867437"/>
                <a:gd name="connsiteX17" fmla="*/ 103031 w 1849406"/>
                <a:gd name="connsiteY17" fmla="*/ 1818497 h 1867437"/>
                <a:gd name="connsiteX18" fmla="*/ 252426 w 1849406"/>
                <a:gd name="connsiteY18" fmla="*/ 1707739 h 1867437"/>
                <a:gd name="connsiteX19" fmla="*/ 427578 w 1849406"/>
                <a:gd name="connsiteY19" fmla="*/ 1566071 h 1867437"/>
                <a:gd name="connsiteX20" fmla="*/ 566670 w 1849406"/>
                <a:gd name="connsiteY20" fmla="*/ 1447586 h 1867437"/>
                <a:gd name="connsiteX21" fmla="*/ 664549 w 1849406"/>
                <a:gd name="connsiteY21" fmla="*/ 1360009 h 1867437"/>
                <a:gd name="connsiteX22" fmla="*/ 765005 w 1849406"/>
                <a:gd name="connsiteY22" fmla="*/ 1269857 h 1867437"/>
                <a:gd name="connsiteX23" fmla="*/ 888642 w 1849406"/>
                <a:gd name="connsiteY23" fmla="*/ 1156523 h 1867437"/>
                <a:gd name="connsiteX24" fmla="*/ 999400 w 1849406"/>
                <a:gd name="connsiteY24" fmla="*/ 1043189 h 1867437"/>
                <a:gd name="connsiteX25" fmla="*/ 1099855 w 1849406"/>
                <a:gd name="connsiteY25" fmla="*/ 947885 h 1867437"/>
                <a:gd name="connsiteX26" fmla="*/ 1133340 w 1849406"/>
                <a:gd name="connsiteY26" fmla="*/ 898946 h 1867437"/>
                <a:gd name="connsiteX27" fmla="*/ 1210614 w 1849406"/>
                <a:gd name="connsiteY27" fmla="*/ 788187 h 1867437"/>
                <a:gd name="connsiteX28" fmla="*/ 1287887 w 1849406"/>
                <a:gd name="connsiteY28" fmla="*/ 682581 h 1867437"/>
                <a:gd name="connsiteX29" fmla="*/ 1349706 w 1849406"/>
                <a:gd name="connsiteY29" fmla="*/ 597580 h 1867437"/>
                <a:gd name="connsiteX30" fmla="*/ 1396069 w 1849406"/>
                <a:gd name="connsiteY30" fmla="*/ 538337 h 1867437"/>
                <a:gd name="connsiteX31" fmla="*/ 1437282 w 1849406"/>
                <a:gd name="connsiteY31" fmla="*/ 486822 h 1867437"/>
                <a:gd name="connsiteX32" fmla="*/ 1468191 w 1849406"/>
                <a:gd name="connsiteY32" fmla="*/ 445609 h 1867437"/>
                <a:gd name="connsiteX33" fmla="*/ 1517131 w 1849406"/>
                <a:gd name="connsiteY33" fmla="*/ 388942 h 1867437"/>
                <a:gd name="connsiteX34" fmla="*/ 1540313 w 1849406"/>
                <a:gd name="connsiteY34" fmla="*/ 360609 h 1867437"/>
                <a:gd name="connsiteX35" fmla="*/ 1566071 w 1849406"/>
                <a:gd name="connsiteY35" fmla="*/ 329699 h 1867437"/>
                <a:gd name="connsiteX36" fmla="*/ 1599556 w 1849406"/>
                <a:gd name="connsiteY36" fmla="*/ 288487 h 1867437"/>
                <a:gd name="connsiteX37" fmla="*/ 1633041 w 1849406"/>
                <a:gd name="connsiteY37" fmla="*/ 249850 h 1867437"/>
                <a:gd name="connsiteX38" fmla="*/ 1663950 w 1849406"/>
                <a:gd name="connsiteY38" fmla="*/ 216365 h 1867437"/>
                <a:gd name="connsiteX39" fmla="*/ 1694859 w 1849406"/>
                <a:gd name="connsiteY39" fmla="*/ 180304 h 1867437"/>
                <a:gd name="connsiteX40" fmla="*/ 1733496 w 1849406"/>
                <a:gd name="connsiteY40" fmla="*/ 144244 h 1867437"/>
                <a:gd name="connsiteX41" fmla="*/ 1769557 w 1849406"/>
                <a:gd name="connsiteY41" fmla="*/ 108183 h 1867437"/>
                <a:gd name="connsiteX42" fmla="*/ 1818497 w 1849406"/>
                <a:gd name="connsiteY42" fmla="*/ 59243 h 1867437"/>
                <a:gd name="connsiteX43" fmla="*/ 1849406 w 1849406"/>
                <a:gd name="connsiteY43" fmla="*/ 30910 h 1867437"/>
                <a:gd name="connsiteX44" fmla="*/ 1424403 w 1849406"/>
                <a:gd name="connsiteY44" fmla="*/ 0 h 1867437"/>
                <a:gd name="connsiteX45" fmla="*/ 1445009 w 1849406"/>
                <a:gd name="connsiteY45" fmla="*/ 18031 h 1867437"/>
                <a:gd name="connsiteX46" fmla="*/ 1447585 w 1849406"/>
                <a:gd name="connsiteY46" fmla="*/ 41213 h 1867437"/>
                <a:gd name="connsiteX47" fmla="*/ 1442433 w 1849406"/>
                <a:gd name="connsiteY47" fmla="*/ 66970 h 1867437"/>
                <a:gd name="connsiteX48" fmla="*/ 1429555 w 1849406"/>
                <a:gd name="connsiteY48" fmla="*/ 90152 h 1867437"/>
                <a:gd name="connsiteX49" fmla="*/ 1357433 w 1849406"/>
                <a:gd name="connsiteY49" fmla="*/ 211214 h 1867437"/>
                <a:gd name="connsiteX50" fmla="*/ 1241523 w 1849406"/>
                <a:gd name="connsiteY50" fmla="*/ 391518 h 1867437"/>
                <a:gd name="connsiteX51" fmla="*/ 1190007 w 1849406"/>
                <a:gd name="connsiteY51" fmla="*/ 463640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49406" h="1867437">
                  <a:moveTo>
                    <a:pt x="1190007" y="463640"/>
                  </a:moveTo>
                  <a:lnTo>
                    <a:pt x="1099855" y="589853"/>
                  </a:lnTo>
                  <a:lnTo>
                    <a:pt x="1022582" y="698035"/>
                  </a:lnTo>
                  <a:lnTo>
                    <a:pt x="935006" y="811369"/>
                  </a:lnTo>
                  <a:lnTo>
                    <a:pt x="852581" y="916976"/>
                  </a:lnTo>
                  <a:lnTo>
                    <a:pt x="765005" y="1025159"/>
                  </a:lnTo>
                  <a:lnTo>
                    <a:pt x="664549" y="1143644"/>
                  </a:lnTo>
                  <a:lnTo>
                    <a:pt x="533185" y="1298191"/>
                  </a:lnTo>
                  <a:lnTo>
                    <a:pt x="386366" y="1452737"/>
                  </a:lnTo>
                  <a:lnTo>
                    <a:pt x="275607" y="1568647"/>
                  </a:lnTo>
                  <a:lnTo>
                    <a:pt x="131364" y="1707739"/>
                  </a:lnTo>
                  <a:lnTo>
                    <a:pt x="38636" y="1790164"/>
                  </a:lnTo>
                  <a:lnTo>
                    <a:pt x="7727" y="1821073"/>
                  </a:lnTo>
                  <a:lnTo>
                    <a:pt x="0" y="1841679"/>
                  </a:lnTo>
                  <a:lnTo>
                    <a:pt x="0" y="1859710"/>
                  </a:lnTo>
                  <a:lnTo>
                    <a:pt x="15454" y="1867437"/>
                  </a:lnTo>
                  <a:lnTo>
                    <a:pt x="46364" y="1857134"/>
                  </a:lnTo>
                  <a:lnTo>
                    <a:pt x="103031" y="1818497"/>
                  </a:lnTo>
                  <a:lnTo>
                    <a:pt x="252426" y="1707739"/>
                  </a:lnTo>
                  <a:lnTo>
                    <a:pt x="427578" y="1566071"/>
                  </a:lnTo>
                  <a:lnTo>
                    <a:pt x="566670" y="1447586"/>
                  </a:lnTo>
                  <a:lnTo>
                    <a:pt x="664549" y="1360009"/>
                  </a:lnTo>
                  <a:lnTo>
                    <a:pt x="765005" y="1269857"/>
                  </a:lnTo>
                  <a:lnTo>
                    <a:pt x="888642" y="1156523"/>
                  </a:lnTo>
                  <a:lnTo>
                    <a:pt x="999400" y="1043189"/>
                  </a:lnTo>
                  <a:lnTo>
                    <a:pt x="1099855" y="947885"/>
                  </a:lnTo>
                  <a:lnTo>
                    <a:pt x="1133340" y="898946"/>
                  </a:lnTo>
                  <a:lnTo>
                    <a:pt x="1210614" y="788187"/>
                  </a:lnTo>
                  <a:lnTo>
                    <a:pt x="1287887" y="682581"/>
                  </a:lnTo>
                  <a:lnTo>
                    <a:pt x="1349706" y="597580"/>
                  </a:lnTo>
                  <a:lnTo>
                    <a:pt x="1396069" y="538337"/>
                  </a:lnTo>
                  <a:lnTo>
                    <a:pt x="1437282" y="486822"/>
                  </a:lnTo>
                  <a:lnTo>
                    <a:pt x="1468191" y="445609"/>
                  </a:lnTo>
                  <a:lnTo>
                    <a:pt x="1517131" y="388942"/>
                  </a:lnTo>
                  <a:lnTo>
                    <a:pt x="1540313" y="360609"/>
                  </a:lnTo>
                  <a:lnTo>
                    <a:pt x="1566071" y="329699"/>
                  </a:lnTo>
                  <a:lnTo>
                    <a:pt x="1599556" y="288487"/>
                  </a:lnTo>
                  <a:lnTo>
                    <a:pt x="1633041" y="249850"/>
                  </a:lnTo>
                  <a:lnTo>
                    <a:pt x="1663950" y="216365"/>
                  </a:lnTo>
                  <a:lnTo>
                    <a:pt x="1694859" y="180304"/>
                  </a:lnTo>
                  <a:lnTo>
                    <a:pt x="1733496" y="144244"/>
                  </a:lnTo>
                  <a:lnTo>
                    <a:pt x="1769557" y="108183"/>
                  </a:lnTo>
                  <a:lnTo>
                    <a:pt x="1818497" y="59243"/>
                  </a:lnTo>
                  <a:lnTo>
                    <a:pt x="1849406" y="30910"/>
                  </a:lnTo>
                  <a:lnTo>
                    <a:pt x="1424403" y="0"/>
                  </a:lnTo>
                  <a:lnTo>
                    <a:pt x="1445009" y="18031"/>
                  </a:lnTo>
                  <a:lnTo>
                    <a:pt x="1447585" y="41213"/>
                  </a:lnTo>
                  <a:lnTo>
                    <a:pt x="1442433" y="66970"/>
                  </a:lnTo>
                  <a:lnTo>
                    <a:pt x="1429555" y="90152"/>
                  </a:lnTo>
                  <a:lnTo>
                    <a:pt x="1357433" y="211214"/>
                  </a:lnTo>
                  <a:lnTo>
                    <a:pt x="1241523" y="391518"/>
                  </a:lnTo>
                  <a:lnTo>
                    <a:pt x="1190007" y="46364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0976461E-7043-469E-96A5-2BB9FEC4C318}"/>
                </a:ext>
              </a:extLst>
            </p:cNvPr>
            <p:cNvSpPr/>
            <p:nvPr/>
          </p:nvSpPr>
          <p:spPr>
            <a:xfrm>
              <a:off x="4546601" y="3481385"/>
              <a:ext cx="314325" cy="2489200"/>
            </a:xfrm>
            <a:custGeom>
              <a:avLst/>
              <a:gdLst>
                <a:gd name="connsiteX0" fmla="*/ 314325 w 314325"/>
                <a:gd name="connsiteY0" fmla="*/ 641350 h 2489200"/>
                <a:gd name="connsiteX1" fmla="*/ 314325 w 314325"/>
                <a:gd name="connsiteY1" fmla="*/ 180975 h 2489200"/>
                <a:gd name="connsiteX2" fmla="*/ 307975 w 314325"/>
                <a:gd name="connsiteY2" fmla="*/ 139700 h 2489200"/>
                <a:gd name="connsiteX3" fmla="*/ 292100 w 314325"/>
                <a:gd name="connsiteY3" fmla="*/ 104775 h 2489200"/>
                <a:gd name="connsiteX4" fmla="*/ 263525 w 314325"/>
                <a:gd name="connsiteY4" fmla="*/ 69850 h 2489200"/>
                <a:gd name="connsiteX5" fmla="*/ 231775 w 314325"/>
                <a:gd name="connsiteY5" fmla="*/ 44450 h 2489200"/>
                <a:gd name="connsiteX6" fmla="*/ 168275 w 314325"/>
                <a:gd name="connsiteY6" fmla="*/ 0 h 2489200"/>
                <a:gd name="connsiteX7" fmla="*/ 85725 w 314325"/>
                <a:gd name="connsiteY7" fmla="*/ 85725 h 2489200"/>
                <a:gd name="connsiteX8" fmla="*/ 88900 w 314325"/>
                <a:gd name="connsiteY8" fmla="*/ 250825 h 2489200"/>
                <a:gd name="connsiteX9" fmla="*/ 85725 w 314325"/>
                <a:gd name="connsiteY9" fmla="*/ 438150 h 2489200"/>
                <a:gd name="connsiteX10" fmla="*/ 82550 w 314325"/>
                <a:gd name="connsiteY10" fmla="*/ 688975 h 2489200"/>
                <a:gd name="connsiteX11" fmla="*/ 79375 w 314325"/>
                <a:gd name="connsiteY11" fmla="*/ 981075 h 2489200"/>
                <a:gd name="connsiteX12" fmla="*/ 76200 w 314325"/>
                <a:gd name="connsiteY12" fmla="*/ 1308100 h 2489200"/>
                <a:gd name="connsiteX13" fmla="*/ 69850 w 314325"/>
                <a:gd name="connsiteY13" fmla="*/ 1549400 h 2489200"/>
                <a:gd name="connsiteX14" fmla="*/ 69850 w 314325"/>
                <a:gd name="connsiteY14" fmla="*/ 1698625 h 2489200"/>
                <a:gd name="connsiteX15" fmla="*/ 66675 w 314325"/>
                <a:gd name="connsiteY15" fmla="*/ 1774825 h 2489200"/>
                <a:gd name="connsiteX16" fmla="*/ 57150 w 314325"/>
                <a:gd name="connsiteY16" fmla="*/ 1860550 h 2489200"/>
                <a:gd name="connsiteX17" fmla="*/ 44450 w 314325"/>
                <a:gd name="connsiteY17" fmla="*/ 1930400 h 2489200"/>
                <a:gd name="connsiteX18" fmla="*/ 31750 w 314325"/>
                <a:gd name="connsiteY18" fmla="*/ 1987550 h 2489200"/>
                <a:gd name="connsiteX19" fmla="*/ 9525 w 314325"/>
                <a:gd name="connsiteY19" fmla="*/ 2060575 h 2489200"/>
                <a:gd name="connsiteX20" fmla="*/ 0 w 314325"/>
                <a:gd name="connsiteY20" fmla="*/ 2092325 h 2489200"/>
                <a:gd name="connsiteX21" fmla="*/ 0 w 314325"/>
                <a:gd name="connsiteY21" fmla="*/ 2124075 h 2489200"/>
                <a:gd name="connsiteX22" fmla="*/ 19050 w 314325"/>
                <a:gd name="connsiteY22" fmla="*/ 2193925 h 2489200"/>
                <a:gd name="connsiteX23" fmla="*/ 76200 w 314325"/>
                <a:gd name="connsiteY23" fmla="*/ 2333625 h 2489200"/>
                <a:gd name="connsiteX24" fmla="*/ 130175 w 314325"/>
                <a:gd name="connsiteY24" fmla="*/ 2447925 h 2489200"/>
                <a:gd name="connsiteX25" fmla="*/ 155575 w 314325"/>
                <a:gd name="connsiteY25" fmla="*/ 2479675 h 2489200"/>
                <a:gd name="connsiteX26" fmla="*/ 180975 w 314325"/>
                <a:gd name="connsiteY26" fmla="*/ 2489200 h 2489200"/>
                <a:gd name="connsiteX27" fmla="*/ 206375 w 314325"/>
                <a:gd name="connsiteY27" fmla="*/ 2489200 h 2489200"/>
                <a:gd name="connsiteX28" fmla="*/ 234950 w 314325"/>
                <a:gd name="connsiteY28" fmla="*/ 2473325 h 2489200"/>
                <a:gd name="connsiteX29" fmla="*/ 260350 w 314325"/>
                <a:gd name="connsiteY29" fmla="*/ 2451100 h 2489200"/>
                <a:gd name="connsiteX30" fmla="*/ 276225 w 314325"/>
                <a:gd name="connsiteY30" fmla="*/ 2425700 h 2489200"/>
                <a:gd name="connsiteX31" fmla="*/ 292100 w 314325"/>
                <a:gd name="connsiteY31" fmla="*/ 2330450 h 2489200"/>
                <a:gd name="connsiteX32" fmla="*/ 301625 w 314325"/>
                <a:gd name="connsiteY32" fmla="*/ 2238375 h 2489200"/>
                <a:gd name="connsiteX33" fmla="*/ 307975 w 314325"/>
                <a:gd name="connsiteY33" fmla="*/ 2130425 h 2489200"/>
                <a:gd name="connsiteX34" fmla="*/ 314325 w 314325"/>
                <a:gd name="connsiteY34" fmla="*/ 1955800 h 2489200"/>
                <a:gd name="connsiteX35" fmla="*/ 314325 w 314325"/>
                <a:gd name="connsiteY35" fmla="*/ 1752600 h 2489200"/>
                <a:gd name="connsiteX36" fmla="*/ 314325 w 314325"/>
                <a:gd name="connsiteY36" fmla="*/ 1327150 h 2489200"/>
                <a:gd name="connsiteX37" fmla="*/ 314325 w 314325"/>
                <a:gd name="connsiteY37" fmla="*/ 641350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4325" h="2489200">
                  <a:moveTo>
                    <a:pt x="314325" y="641350"/>
                  </a:moveTo>
                  <a:lnTo>
                    <a:pt x="314325" y="180975"/>
                  </a:lnTo>
                  <a:lnTo>
                    <a:pt x="307975" y="139700"/>
                  </a:lnTo>
                  <a:lnTo>
                    <a:pt x="292100" y="104775"/>
                  </a:lnTo>
                  <a:lnTo>
                    <a:pt x="263525" y="69850"/>
                  </a:lnTo>
                  <a:lnTo>
                    <a:pt x="231775" y="44450"/>
                  </a:lnTo>
                  <a:lnTo>
                    <a:pt x="168275" y="0"/>
                  </a:lnTo>
                  <a:lnTo>
                    <a:pt x="85725" y="85725"/>
                  </a:lnTo>
                  <a:cubicBezTo>
                    <a:pt x="86783" y="140758"/>
                    <a:pt x="87842" y="195792"/>
                    <a:pt x="88900" y="250825"/>
                  </a:cubicBezTo>
                  <a:cubicBezTo>
                    <a:pt x="87842" y="313267"/>
                    <a:pt x="86783" y="375708"/>
                    <a:pt x="85725" y="438150"/>
                  </a:cubicBezTo>
                  <a:cubicBezTo>
                    <a:pt x="84667" y="521758"/>
                    <a:pt x="83608" y="605367"/>
                    <a:pt x="82550" y="688975"/>
                  </a:cubicBezTo>
                  <a:cubicBezTo>
                    <a:pt x="81492" y="786342"/>
                    <a:pt x="80433" y="883708"/>
                    <a:pt x="79375" y="981075"/>
                  </a:cubicBezTo>
                  <a:cubicBezTo>
                    <a:pt x="78317" y="1090083"/>
                    <a:pt x="77258" y="1199092"/>
                    <a:pt x="76200" y="1308100"/>
                  </a:cubicBezTo>
                  <a:lnTo>
                    <a:pt x="69850" y="1549400"/>
                  </a:lnTo>
                  <a:lnTo>
                    <a:pt x="69850" y="1698625"/>
                  </a:lnTo>
                  <a:lnTo>
                    <a:pt x="66675" y="1774825"/>
                  </a:lnTo>
                  <a:lnTo>
                    <a:pt x="57150" y="1860550"/>
                  </a:lnTo>
                  <a:lnTo>
                    <a:pt x="44450" y="1930400"/>
                  </a:lnTo>
                  <a:lnTo>
                    <a:pt x="31750" y="1987550"/>
                  </a:lnTo>
                  <a:lnTo>
                    <a:pt x="9525" y="2060575"/>
                  </a:lnTo>
                  <a:lnTo>
                    <a:pt x="0" y="2092325"/>
                  </a:lnTo>
                  <a:lnTo>
                    <a:pt x="0" y="2124075"/>
                  </a:lnTo>
                  <a:lnTo>
                    <a:pt x="19050" y="2193925"/>
                  </a:lnTo>
                  <a:lnTo>
                    <a:pt x="76200" y="2333625"/>
                  </a:lnTo>
                  <a:lnTo>
                    <a:pt x="130175" y="2447925"/>
                  </a:lnTo>
                  <a:lnTo>
                    <a:pt x="155575" y="2479675"/>
                  </a:lnTo>
                  <a:lnTo>
                    <a:pt x="180975" y="2489200"/>
                  </a:lnTo>
                  <a:lnTo>
                    <a:pt x="206375" y="2489200"/>
                  </a:lnTo>
                  <a:lnTo>
                    <a:pt x="234950" y="2473325"/>
                  </a:lnTo>
                  <a:lnTo>
                    <a:pt x="260350" y="2451100"/>
                  </a:lnTo>
                  <a:lnTo>
                    <a:pt x="276225" y="2425700"/>
                  </a:lnTo>
                  <a:lnTo>
                    <a:pt x="292100" y="2330450"/>
                  </a:lnTo>
                  <a:lnTo>
                    <a:pt x="301625" y="2238375"/>
                  </a:lnTo>
                  <a:lnTo>
                    <a:pt x="307975" y="2130425"/>
                  </a:lnTo>
                  <a:lnTo>
                    <a:pt x="314325" y="1955800"/>
                  </a:lnTo>
                  <a:lnTo>
                    <a:pt x="314325" y="1752600"/>
                  </a:lnTo>
                  <a:lnTo>
                    <a:pt x="314325" y="1327150"/>
                  </a:lnTo>
                  <a:lnTo>
                    <a:pt x="314325" y="641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7">
              <a:extLst>
                <a:ext uri="{FF2B5EF4-FFF2-40B4-BE49-F238E27FC236}">
                  <a16:creationId xmlns:a16="http://schemas.microsoft.com/office/drawing/2014/main" id="{46483CF4-4C9D-4F32-BD0D-15227FCEAA83}"/>
                </a:ext>
              </a:extLst>
            </p:cNvPr>
            <p:cNvSpPr/>
            <p:nvPr/>
          </p:nvSpPr>
          <p:spPr>
            <a:xfrm>
              <a:off x="4895850" y="3168648"/>
              <a:ext cx="647700" cy="730250"/>
            </a:xfrm>
            <a:custGeom>
              <a:avLst/>
              <a:gdLst>
                <a:gd name="connsiteX0" fmla="*/ 228600 w 647700"/>
                <a:gd name="connsiteY0" fmla="*/ 450056 h 731043"/>
                <a:gd name="connsiteX1" fmla="*/ 261938 w 647700"/>
                <a:gd name="connsiteY1" fmla="*/ 409575 h 731043"/>
                <a:gd name="connsiteX2" fmla="*/ 288131 w 647700"/>
                <a:gd name="connsiteY2" fmla="*/ 376237 h 731043"/>
                <a:gd name="connsiteX3" fmla="*/ 319088 w 647700"/>
                <a:gd name="connsiteY3" fmla="*/ 333375 h 731043"/>
                <a:gd name="connsiteX4" fmla="*/ 347663 w 647700"/>
                <a:gd name="connsiteY4" fmla="*/ 288131 h 731043"/>
                <a:gd name="connsiteX5" fmla="*/ 369094 w 647700"/>
                <a:gd name="connsiteY5" fmla="*/ 250031 h 731043"/>
                <a:gd name="connsiteX6" fmla="*/ 381000 w 647700"/>
                <a:gd name="connsiteY6" fmla="*/ 219075 h 731043"/>
                <a:gd name="connsiteX7" fmla="*/ 385763 w 647700"/>
                <a:gd name="connsiteY7" fmla="*/ 200025 h 731043"/>
                <a:gd name="connsiteX8" fmla="*/ 388144 w 647700"/>
                <a:gd name="connsiteY8" fmla="*/ 178593 h 731043"/>
                <a:gd name="connsiteX9" fmla="*/ 388144 w 647700"/>
                <a:gd name="connsiteY9" fmla="*/ 157162 h 731043"/>
                <a:gd name="connsiteX10" fmla="*/ 378619 w 647700"/>
                <a:gd name="connsiteY10" fmla="*/ 116681 h 731043"/>
                <a:gd name="connsiteX11" fmla="*/ 364331 w 647700"/>
                <a:gd name="connsiteY11" fmla="*/ 80962 h 731043"/>
                <a:gd name="connsiteX12" fmla="*/ 342900 w 647700"/>
                <a:gd name="connsiteY12" fmla="*/ 45243 h 731043"/>
                <a:gd name="connsiteX13" fmla="*/ 328613 w 647700"/>
                <a:gd name="connsiteY13" fmla="*/ 16668 h 731043"/>
                <a:gd name="connsiteX14" fmla="*/ 330994 w 647700"/>
                <a:gd name="connsiteY14" fmla="*/ 2381 h 731043"/>
                <a:gd name="connsiteX15" fmla="*/ 352425 w 647700"/>
                <a:gd name="connsiteY15" fmla="*/ 0 h 731043"/>
                <a:gd name="connsiteX16" fmla="*/ 397669 w 647700"/>
                <a:gd name="connsiteY16" fmla="*/ 11906 h 731043"/>
                <a:gd name="connsiteX17" fmla="*/ 459581 w 647700"/>
                <a:gd name="connsiteY17" fmla="*/ 40481 h 731043"/>
                <a:gd name="connsiteX18" fmla="*/ 492919 w 647700"/>
                <a:gd name="connsiteY18" fmla="*/ 59531 h 731043"/>
                <a:gd name="connsiteX19" fmla="*/ 521494 w 647700"/>
                <a:gd name="connsiteY19" fmla="*/ 83343 h 731043"/>
                <a:gd name="connsiteX20" fmla="*/ 561975 w 647700"/>
                <a:gd name="connsiteY20" fmla="*/ 130968 h 731043"/>
                <a:gd name="connsiteX21" fmla="*/ 595313 w 647700"/>
                <a:gd name="connsiteY21" fmla="*/ 176212 h 731043"/>
                <a:gd name="connsiteX22" fmla="*/ 619125 w 647700"/>
                <a:gd name="connsiteY22" fmla="*/ 214312 h 731043"/>
                <a:gd name="connsiteX23" fmla="*/ 638175 w 647700"/>
                <a:gd name="connsiteY23" fmla="*/ 252412 h 731043"/>
                <a:gd name="connsiteX24" fmla="*/ 645319 w 647700"/>
                <a:gd name="connsiteY24" fmla="*/ 280987 h 731043"/>
                <a:gd name="connsiteX25" fmla="*/ 647700 w 647700"/>
                <a:gd name="connsiteY25" fmla="*/ 307181 h 731043"/>
                <a:gd name="connsiteX26" fmla="*/ 640556 w 647700"/>
                <a:gd name="connsiteY26" fmla="*/ 335756 h 731043"/>
                <a:gd name="connsiteX27" fmla="*/ 626269 w 647700"/>
                <a:gd name="connsiteY27" fmla="*/ 352425 h 731043"/>
                <a:gd name="connsiteX28" fmla="*/ 611981 w 647700"/>
                <a:gd name="connsiteY28" fmla="*/ 359568 h 731043"/>
                <a:gd name="connsiteX29" fmla="*/ 597694 w 647700"/>
                <a:gd name="connsiteY29" fmla="*/ 361950 h 731043"/>
                <a:gd name="connsiteX30" fmla="*/ 566738 w 647700"/>
                <a:gd name="connsiteY30" fmla="*/ 364331 h 731043"/>
                <a:gd name="connsiteX31" fmla="*/ 535781 w 647700"/>
                <a:gd name="connsiteY31" fmla="*/ 373856 h 731043"/>
                <a:gd name="connsiteX32" fmla="*/ 483394 w 647700"/>
                <a:gd name="connsiteY32" fmla="*/ 400050 h 731043"/>
                <a:gd name="connsiteX33" fmla="*/ 442913 w 647700"/>
                <a:gd name="connsiteY33" fmla="*/ 438150 h 731043"/>
                <a:gd name="connsiteX34" fmla="*/ 392906 w 647700"/>
                <a:gd name="connsiteY34" fmla="*/ 485775 h 731043"/>
                <a:gd name="connsiteX35" fmla="*/ 342900 w 647700"/>
                <a:gd name="connsiteY35" fmla="*/ 528637 h 731043"/>
                <a:gd name="connsiteX36" fmla="*/ 266700 w 647700"/>
                <a:gd name="connsiteY36" fmla="*/ 588168 h 731043"/>
                <a:gd name="connsiteX37" fmla="*/ 200025 w 647700"/>
                <a:gd name="connsiteY37" fmla="*/ 633412 h 731043"/>
                <a:gd name="connsiteX38" fmla="*/ 138113 w 647700"/>
                <a:gd name="connsiteY38" fmla="*/ 671512 h 731043"/>
                <a:gd name="connsiteX39" fmla="*/ 64294 w 647700"/>
                <a:gd name="connsiteY39" fmla="*/ 711993 h 731043"/>
                <a:gd name="connsiteX40" fmla="*/ 0 w 647700"/>
                <a:gd name="connsiteY40" fmla="*/ 731043 h 731043"/>
                <a:gd name="connsiteX41" fmla="*/ 2381 w 647700"/>
                <a:gd name="connsiteY41" fmla="*/ 709612 h 731043"/>
                <a:gd name="connsiteX42" fmla="*/ 21431 w 647700"/>
                <a:gd name="connsiteY42" fmla="*/ 683418 h 731043"/>
                <a:gd name="connsiteX43" fmla="*/ 57150 w 647700"/>
                <a:gd name="connsiteY43" fmla="*/ 645318 h 731043"/>
                <a:gd name="connsiteX44" fmla="*/ 111919 w 647700"/>
                <a:gd name="connsiteY44" fmla="*/ 585787 h 731043"/>
                <a:gd name="connsiteX45" fmla="*/ 176213 w 647700"/>
                <a:gd name="connsiteY45" fmla="*/ 511968 h 731043"/>
                <a:gd name="connsiteX46" fmla="*/ 228600 w 647700"/>
                <a:gd name="connsiteY46" fmla="*/ 450056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47700" h="731043">
                  <a:moveTo>
                    <a:pt x="228600" y="450056"/>
                  </a:moveTo>
                  <a:lnTo>
                    <a:pt x="261938" y="409575"/>
                  </a:lnTo>
                  <a:lnTo>
                    <a:pt x="288131" y="376237"/>
                  </a:lnTo>
                  <a:lnTo>
                    <a:pt x="319088" y="333375"/>
                  </a:lnTo>
                  <a:lnTo>
                    <a:pt x="347663" y="288131"/>
                  </a:lnTo>
                  <a:lnTo>
                    <a:pt x="369094" y="250031"/>
                  </a:lnTo>
                  <a:lnTo>
                    <a:pt x="381000" y="219075"/>
                  </a:lnTo>
                  <a:lnTo>
                    <a:pt x="385763" y="200025"/>
                  </a:lnTo>
                  <a:lnTo>
                    <a:pt x="388144" y="178593"/>
                  </a:lnTo>
                  <a:lnTo>
                    <a:pt x="388144" y="157162"/>
                  </a:lnTo>
                  <a:lnTo>
                    <a:pt x="378619" y="116681"/>
                  </a:lnTo>
                  <a:lnTo>
                    <a:pt x="364331" y="80962"/>
                  </a:lnTo>
                  <a:lnTo>
                    <a:pt x="342900" y="45243"/>
                  </a:lnTo>
                  <a:lnTo>
                    <a:pt x="328613" y="16668"/>
                  </a:lnTo>
                  <a:lnTo>
                    <a:pt x="330994" y="2381"/>
                  </a:lnTo>
                  <a:lnTo>
                    <a:pt x="352425" y="0"/>
                  </a:lnTo>
                  <a:lnTo>
                    <a:pt x="397669" y="11906"/>
                  </a:lnTo>
                  <a:lnTo>
                    <a:pt x="459581" y="40481"/>
                  </a:lnTo>
                  <a:lnTo>
                    <a:pt x="492919" y="59531"/>
                  </a:lnTo>
                  <a:lnTo>
                    <a:pt x="521494" y="83343"/>
                  </a:lnTo>
                  <a:lnTo>
                    <a:pt x="561975" y="130968"/>
                  </a:lnTo>
                  <a:lnTo>
                    <a:pt x="595313" y="176212"/>
                  </a:lnTo>
                  <a:lnTo>
                    <a:pt x="619125" y="214312"/>
                  </a:lnTo>
                  <a:lnTo>
                    <a:pt x="638175" y="252412"/>
                  </a:lnTo>
                  <a:lnTo>
                    <a:pt x="645319" y="280987"/>
                  </a:lnTo>
                  <a:lnTo>
                    <a:pt x="647700" y="307181"/>
                  </a:lnTo>
                  <a:lnTo>
                    <a:pt x="640556" y="335756"/>
                  </a:lnTo>
                  <a:lnTo>
                    <a:pt x="626269" y="352425"/>
                  </a:lnTo>
                  <a:lnTo>
                    <a:pt x="611981" y="359568"/>
                  </a:lnTo>
                  <a:lnTo>
                    <a:pt x="597694" y="361950"/>
                  </a:lnTo>
                  <a:lnTo>
                    <a:pt x="566738" y="364331"/>
                  </a:lnTo>
                  <a:lnTo>
                    <a:pt x="535781" y="373856"/>
                  </a:lnTo>
                  <a:lnTo>
                    <a:pt x="483394" y="400050"/>
                  </a:lnTo>
                  <a:lnTo>
                    <a:pt x="442913" y="438150"/>
                  </a:lnTo>
                  <a:lnTo>
                    <a:pt x="392906" y="485775"/>
                  </a:lnTo>
                  <a:lnTo>
                    <a:pt x="342900" y="528637"/>
                  </a:lnTo>
                  <a:lnTo>
                    <a:pt x="266700" y="588168"/>
                  </a:lnTo>
                  <a:lnTo>
                    <a:pt x="200025" y="633412"/>
                  </a:lnTo>
                  <a:lnTo>
                    <a:pt x="138113" y="671512"/>
                  </a:lnTo>
                  <a:lnTo>
                    <a:pt x="64294" y="711993"/>
                  </a:lnTo>
                  <a:lnTo>
                    <a:pt x="0" y="731043"/>
                  </a:lnTo>
                  <a:lnTo>
                    <a:pt x="2381" y="709612"/>
                  </a:lnTo>
                  <a:lnTo>
                    <a:pt x="21431" y="683418"/>
                  </a:lnTo>
                  <a:lnTo>
                    <a:pt x="57150" y="645318"/>
                  </a:lnTo>
                  <a:lnTo>
                    <a:pt x="111919" y="585787"/>
                  </a:lnTo>
                  <a:lnTo>
                    <a:pt x="176213" y="511968"/>
                  </a:lnTo>
                  <a:lnTo>
                    <a:pt x="228600" y="4500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8">
              <a:extLst>
                <a:ext uri="{FF2B5EF4-FFF2-40B4-BE49-F238E27FC236}">
                  <a16:creationId xmlns:a16="http://schemas.microsoft.com/office/drawing/2014/main" id="{8AD7E85D-D996-4297-BD82-E6849E8FE76B}"/>
                </a:ext>
              </a:extLst>
            </p:cNvPr>
            <p:cNvSpPr/>
            <p:nvPr/>
          </p:nvSpPr>
          <p:spPr>
            <a:xfrm>
              <a:off x="4884739" y="3873499"/>
              <a:ext cx="592137" cy="638175"/>
            </a:xfrm>
            <a:custGeom>
              <a:avLst/>
              <a:gdLst>
                <a:gd name="connsiteX0" fmla="*/ 195262 w 592931"/>
                <a:gd name="connsiteY0" fmla="*/ 240506 h 638175"/>
                <a:gd name="connsiteX1" fmla="*/ 152400 w 592931"/>
                <a:gd name="connsiteY1" fmla="*/ 192881 h 638175"/>
                <a:gd name="connsiteX2" fmla="*/ 102394 w 592931"/>
                <a:gd name="connsiteY2" fmla="*/ 138112 h 638175"/>
                <a:gd name="connsiteX3" fmla="*/ 40481 w 592931"/>
                <a:gd name="connsiteY3" fmla="*/ 76200 h 638175"/>
                <a:gd name="connsiteX4" fmla="*/ 4762 w 592931"/>
                <a:gd name="connsiteY4" fmla="*/ 42862 h 638175"/>
                <a:gd name="connsiteX5" fmla="*/ 0 w 592931"/>
                <a:gd name="connsiteY5" fmla="*/ 35718 h 638175"/>
                <a:gd name="connsiteX6" fmla="*/ 7144 w 592931"/>
                <a:gd name="connsiteY6" fmla="*/ 9525 h 638175"/>
                <a:gd name="connsiteX7" fmla="*/ 26194 w 592931"/>
                <a:gd name="connsiteY7" fmla="*/ 0 h 638175"/>
                <a:gd name="connsiteX8" fmla="*/ 107156 w 592931"/>
                <a:gd name="connsiteY8" fmla="*/ 28575 h 638175"/>
                <a:gd name="connsiteX9" fmla="*/ 240506 w 592931"/>
                <a:gd name="connsiteY9" fmla="*/ 83343 h 638175"/>
                <a:gd name="connsiteX10" fmla="*/ 364331 w 592931"/>
                <a:gd name="connsiteY10" fmla="*/ 135731 h 638175"/>
                <a:gd name="connsiteX11" fmla="*/ 442912 w 592931"/>
                <a:gd name="connsiteY11" fmla="*/ 176212 h 638175"/>
                <a:gd name="connsiteX12" fmla="*/ 469106 w 592931"/>
                <a:gd name="connsiteY12" fmla="*/ 192881 h 638175"/>
                <a:gd name="connsiteX13" fmla="*/ 485775 w 592931"/>
                <a:gd name="connsiteY13" fmla="*/ 214312 h 638175"/>
                <a:gd name="connsiteX14" fmla="*/ 521494 w 592931"/>
                <a:gd name="connsiteY14" fmla="*/ 285750 h 638175"/>
                <a:gd name="connsiteX15" fmla="*/ 552450 w 592931"/>
                <a:gd name="connsiteY15" fmla="*/ 352425 h 638175"/>
                <a:gd name="connsiteX16" fmla="*/ 569119 w 592931"/>
                <a:gd name="connsiteY16" fmla="*/ 395287 h 638175"/>
                <a:gd name="connsiteX17" fmla="*/ 578644 w 592931"/>
                <a:gd name="connsiteY17" fmla="*/ 431006 h 638175"/>
                <a:gd name="connsiteX18" fmla="*/ 585787 w 592931"/>
                <a:gd name="connsiteY18" fmla="*/ 471487 h 638175"/>
                <a:gd name="connsiteX19" fmla="*/ 590550 w 592931"/>
                <a:gd name="connsiteY19" fmla="*/ 526256 h 638175"/>
                <a:gd name="connsiteX20" fmla="*/ 592931 w 592931"/>
                <a:gd name="connsiteY20" fmla="*/ 576262 h 638175"/>
                <a:gd name="connsiteX21" fmla="*/ 585787 w 592931"/>
                <a:gd name="connsiteY21" fmla="*/ 609600 h 638175"/>
                <a:gd name="connsiteX22" fmla="*/ 561975 w 592931"/>
                <a:gd name="connsiteY22" fmla="*/ 628650 h 638175"/>
                <a:gd name="connsiteX23" fmla="*/ 533400 w 592931"/>
                <a:gd name="connsiteY23" fmla="*/ 638175 h 638175"/>
                <a:gd name="connsiteX24" fmla="*/ 511969 w 592931"/>
                <a:gd name="connsiteY24" fmla="*/ 638175 h 638175"/>
                <a:gd name="connsiteX25" fmla="*/ 478631 w 592931"/>
                <a:gd name="connsiteY25" fmla="*/ 628650 h 638175"/>
                <a:gd name="connsiteX26" fmla="*/ 454819 w 592931"/>
                <a:gd name="connsiteY26" fmla="*/ 595312 h 638175"/>
                <a:gd name="connsiteX27" fmla="*/ 414337 w 592931"/>
                <a:gd name="connsiteY27" fmla="*/ 533400 h 638175"/>
                <a:gd name="connsiteX28" fmla="*/ 338137 w 592931"/>
                <a:gd name="connsiteY28" fmla="*/ 426243 h 638175"/>
                <a:gd name="connsiteX29" fmla="*/ 261937 w 592931"/>
                <a:gd name="connsiteY29" fmla="*/ 321468 h 638175"/>
                <a:gd name="connsiteX30" fmla="*/ 195262 w 592931"/>
                <a:gd name="connsiteY30" fmla="*/ 24050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92931" h="638175">
                  <a:moveTo>
                    <a:pt x="195262" y="240506"/>
                  </a:moveTo>
                  <a:lnTo>
                    <a:pt x="152400" y="192881"/>
                  </a:lnTo>
                  <a:lnTo>
                    <a:pt x="102394" y="138112"/>
                  </a:lnTo>
                  <a:lnTo>
                    <a:pt x="40481" y="76200"/>
                  </a:lnTo>
                  <a:lnTo>
                    <a:pt x="4762" y="42862"/>
                  </a:lnTo>
                  <a:lnTo>
                    <a:pt x="0" y="35718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07156" y="28575"/>
                  </a:lnTo>
                  <a:lnTo>
                    <a:pt x="240506" y="83343"/>
                  </a:lnTo>
                  <a:lnTo>
                    <a:pt x="364331" y="135731"/>
                  </a:lnTo>
                  <a:lnTo>
                    <a:pt x="442912" y="176212"/>
                  </a:lnTo>
                  <a:lnTo>
                    <a:pt x="469106" y="192881"/>
                  </a:lnTo>
                  <a:lnTo>
                    <a:pt x="485775" y="214312"/>
                  </a:lnTo>
                  <a:lnTo>
                    <a:pt x="521494" y="285750"/>
                  </a:lnTo>
                  <a:lnTo>
                    <a:pt x="552450" y="352425"/>
                  </a:lnTo>
                  <a:lnTo>
                    <a:pt x="569119" y="395287"/>
                  </a:lnTo>
                  <a:lnTo>
                    <a:pt x="578644" y="431006"/>
                  </a:lnTo>
                  <a:lnTo>
                    <a:pt x="585787" y="471487"/>
                  </a:lnTo>
                  <a:lnTo>
                    <a:pt x="590550" y="526256"/>
                  </a:lnTo>
                  <a:lnTo>
                    <a:pt x="592931" y="576262"/>
                  </a:lnTo>
                  <a:lnTo>
                    <a:pt x="585787" y="609600"/>
                  </a:lnTo>
                  <a:lnTo>
                    <a:pt x="561975" y="628650"/>
                  </a:lnTo>
                  <a:lnTo>
                    <a:pt x="533400" y="638175"/>
                  </a:lnTo>
                  <a:lnTo>
                    <a:pt x="511969" y="638175"/>
                  </a:lnTo>
                  <a:lnTo>
                    <a:pt x="478631" y="628650"/>
                  </a:lnTo>
                  <a:lnTo>
                    <a:pt x="454819" y="595312"/>
                  </a:lnTo>
                  <a:lnTo>
                    <a:pt x="414337" y="533400"/>
                  </a:lnTo>
                  <a:lnTo>
                    <a:pt x="338137" y="426243"/>
                  </a:lnTo>
                  <a:lnTo>
                    <a:pt x="261937" y="321468"/>
                  </a:lnTo>
                  <a:lnTo>
                    <a:pt x="195262" y="2405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9">
              <a:extLst>
                <a:ext uri="{FF2B5EF4-FFF2-40B4-BE49-F238E27FC236}">
                  <a16:creationId xmlns:a16="http://schemas.microsoft.com/office/drawing/2014/main" id="{F0C3DC2C-6289-448A-9E19-18D88B96AD9E}"/>
                </a:ext>
              </a:extLst>
            </p:cNvPr>
            <p:cNvSpPr/>
            <p:nvPr/>
          </p:nvSpPr>
          <p:spPr>
            <a:xfrm>
              <a:off x="6116638" y="1803400"/>
              <a:ext cx="1770062" cy="468313"/>
            </a:xfrm>
            <a:custGeom>
              <a:avLst/>
              <a:gdLst>
                <a:gd name="connsiteX0" fmla="*/ 633413 w 1769269"/>
                <a:gd name="connsiteY0" fmla="*/ 411956 h 469106"/>
                <a:gd name="connsiteX1" fmla="*/ 416719 w 1769269"/>
                <a:gd name="connsiteY1" fmla="*/ 435769 h 469106"/>
                <a:gd name="connsiteX2" fmla="*/ 209550 w 1769269"/>
                <a:gd name="connsiteY2" fmla="*/ 457200 h 469106"/>
                <a:gd name="connsiteX3" fmla="*/ 0 w 1769269"/>
                <a:gd name="connsiteY3" fmla="*/ 469106 h 469106"/>
                <a:gd name="connsiteX4" fmla="*/ 85725 w 1769269"/>
                <a:gd name="connsiteY4" fmla="*/ 304800 h 469106"/>
                <a:gd name="connsiteX5" fmla="*/ 169069 w 1769269"/>
                <a:gd name="connsiteY5" fmla="*/ 311944 h 469106"/>
                <a:gd name="connsiteX6" fmla="*/ 285750 w 1769269"/>
                <a:gd name="connsiteY6" fmla="*/ 304800 h 469106"/>
                <a:gd name="connsiteX7" fmla="*/ 392907 w 1769269"/>
                <a:gd name="connsiteY7" fmla="*/ 292894 h 469106"/>
                <a:gd name="connsiteX8" fmla="*/ 531019 w 1769269"/>
                <a:gd name="connsiteY8" fmla="*/ 271463 h 469106"/>
                <a:gd name="connsiteX9" fmla="*/ 654844 w 1769269"/>
                <a:gd name="connsiteY9" fmla="*/ 250031 h 469106"/>
                <a:gd name="connsiteX10" fmla="*/ 764382 w 1769269"/>
                <a:gd name="connsiteY10" fmla="*/ 228600 h 469106"/>
                <a:gd name="connsiteX11" fmla="*/ 847725 w 1769269"/>
                <a:gd name="connsiteY11" fmla="*/ 211931 h 469106"/>
                <a:gd name="connsiteX12" fmla="*/ 957263 w 1769269"/>
                <a:gd name="connsiteY12" fmla="*/ 185738 h 469106"/>
                <a:gd name="connsiteX13" fmla="*/ 1054894 w 1769269"/>
                <a:gd name="connsiteY13" fmla="*/ 159544 h 469106"/>
                <a:gd name="connsiteX14" fmla="*/ 1147763 w 1769269"/>
                <a:gd name="connsiteY14" fmla="*/ 130969 h 469106"/>
                <a:gd name="connsiteX15" fmla="*/ 1223963 w 1769269"/>
                <a:gd name="connsiteY15" fmla="*/ 100013 h 469106"/>
                <a:gd name="connsiteX16" fmla="*/ 1290638 w 1769269"/>
                <a:gd name="connsiteY16" fmla="*/ 61913 h 469106"/>
                <a:gd name="connsiteX17" fmla="*/ 1323975 w 1769269"/>
                <a:gd name="connsiteY17" fmla="*/ 40481 h 469106"/>
                <a:gd name="connsiteX18" fmla="*/ 1369219 w 1769269"/>
                <a:gd name="connsiteY18" fmla="*/ 4763 h 469106"/>
                <a:gd name="connsiteX19" fmla="*/ 1416844 w 1769269"/>
                <a:gd name="connsiteY19" fmla="*/ 0 h 469106"/>
                <a:gd name="connsiteX20" fmla="*/ 1509713 w 1769269"/>
                <a:gd name="connsiteY20" fmla="*/ 9525 h 469106"/>
                <a:gd name="connsiteX21" fmla="*/ 1600200 w 1769269"/>
                <a:gd name="connsiteY21" fmla="*/ 28575 h 469106"/>
                <a:gd name="connsiteX22" fmla="*/ 1669257 w 1769269"/>
                <a:gd name="connsiteY22" fmla="*/ 50006 h 469106"/>
                <a:gd name="connsiteX23" fmla="*/ 1716882 w 1769269"/>
                <a:gd name="connsiteY23" fmla="*/ 66675 h 469106"/>
                <a:gd name="connsiteX24" fmla="*/ 1738313 w 1769269"/>
                <a:gd name="connsiteY24" fmla="*/ 78581 h 469106"/>
                <a:gd name="connsiteX25" fmla="*/ 1757363 w 1769269"/>
                <a:gd name="connsiteY25" fmla="*/ 97631 h 469106"/>
                <a:gd name="connsiteX26" fmla="*/ 1764507 w 1769269"/>
                <a:gd name="connsiteY26" fmla="*/ 111919 h 469106"/>
                <a:gd name="connsiteX27" fmla="*/ 1769269 w 1769269"/>
                <a:gd name="connsiteY27" fmla="*/ 126206 h 469106"/>
                <a:gd name="connsiteX28" fmla="*/ 1766888 w 1769269"/>
                <a:gd name="connsiteY28" fmla="*/ 145256 h 469106"/>
                <a:gd name="connsiteX29" fmla="*/ 1754982 w 1769269"/>
                <a:gd name="connsiteY29" fmla="*/ 169069 h 469106"/>
                <a:gd name="connsiteX30" fmla="*/ 1731169 w 1769269"/>
                <a:gd name="connsiteY30" fmla="*/ 192881 h 469106"/>
                <a:gd name="connsiteX31" fmla="*/ 1690688 w 1769269"/>
                <a:gd name="connsiteY31" fmla="*/ 209550 h 469106"/>
                <a:gd name="connsiteX32" fmla="*/ 1566863 w 1769269"/>
                <a:gd name="connsiteY32" fmla="*/ 242888 h 469106"/>
                <a:gd name="connsiteX33" fmla="*/ 1462088 w 1769269"/>
                <a:gd name="connsiteY33" fmla="*/ 269081 h 469106"/>
                <a:gd name="connsiteX34" fmla="*/ 1350169 w 1769269"/>
                <a:gd name="connsiteY34" fmla="*/ 292894 h 469106"/>
                <a:gd name="connsiteX35" fmla="*/ 1219200 w 1769269"/>
                <a:gd name="connsiteY35" fmla="*/ 321469 h 469106"/>
                <a:gd name="connsiteX36" fmla="*/ 1031082 w 1769269"/>
                <a:gd name="connsiteY36" fmla="*/ 352425 h 469106"/>
                <a:gd name="connsiteX37" fmla="*/ 783432 w 1769269"/>
                <a:gd name="connsiteY37" fmla="*/ 390525 h 469106"/>
                <a:gd name="connsiteX38" fmla="*/ 633413 w 1769269"/>
                <a:gd name="connsiteY38" fmla="*/ 4119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9" h="469106">
                  <a:moveTo>
                    <a:pt x="633413" y="411956"/>
                  </a:moveTo>
                  <a:lnTo>
                    <a:pt x="416719" y="435769"/>
                  </a:lnTo>
                  <a:lnTo>
                    <a:pt x="209550" y="457200"/>
                  </a:lnTo>
                  <a:lnTo>
                    <a:pt x="0" y="469106"/>
                  </a:lnTo>
                  <a:lnTo>
                    <a:pt x="85725" y="304800"/>
                  </a:lnTo>
                  <a:lnTo>
                    <a:pt x="169069" y="311944"/>
                  </a:lnTo>
                  <a:lnTo>
                    <a:pt x="285750" y="304800"/>
                  </a:lnTo>
                  <a:lnTo>
                    <a:pt x="392907" y="292894"/>
                  </a:lnTo>
                  <a:lnTo>
                    <a:pt x="531019" y="271463"/>
                  </a:lnTo>
                  <a:lnTo>
                    <a:pt x="654844" y="250031"/>
                  </a:lnTo>
                  <a:lnTo>
                    <a:pt x="764382" y="228600"/>
                  </a:lnTo>
                  <a:lnTo>
                    <a:pt x="847725" y="211931"/>
                  </a:lnTo>
                  <a:lnTo>
                    <a:pt x="957263" y="185738"/>
                  </a:lnTo>
                  <a:lnTo>
                    <a:pt x="1054894" y="159544"/>
                  </a:lnTo>
                  <a:lnTo>
                    <a:pt x="1147763" y="130969"/>
                  </a:lnTo>
                  <a:lnTo>
                    <a:pt x="1223963" y="100013"/>
                  </a:lnTo>
                  <a:lnTo>
                    <a:pt x="1290638" y="61913"/>
                  </a:lnTo>
                  <a:lnTo>
                    <a:pt x="1323975" y="40481"/>
                  </a:lnTo>
                  <a:lnTo>
                    <a:pt x="1369219" y="4763"/>
                  </a:lnTo>
                  <a:lnTo>
                    <a:pt x="1416844" y="0"/>
                  </a:lnTo>
                  <a:lnTo>
                    <a:pt x="1509713" y="9525"/>
                  </a:lnTo>
                  <a:lnTo>
                    <a:pt x="1600200" y="28575"/>
                  </a:lnTo>
                  <a:lnTo>
                    <a:pt x="1669257" y="50006"/>
                  </a:lnTo>
                  <a:lnTo>
                    <a:pt x="1716882" y="66675"/>
                  </a:lnTo>
                  <a:lnTo>
                    <a:pt x="1738313" y="78581"/>
                  </a:lnTo>
                  <a:lnTo>
                    <a:pt x="1757363" y="97631"/>
                  </a:lnTo>
                  <a:lnTo>
                    <a:pt x="1764507" y="111919"/>
                  </a:lnTo>
                  <a:lnTo>
                    <a:pt x="1769269" y="126206"/>
                  </a:lnTo>
                  <a:lnTo>
                    <a:pt x="1766888" y="145256"/>
                  </a:lnTo>
                  <a:lnTo>
                    <a:pt x="1754982" y="169069"/>
                  </a:lnTo>
                  <a:lnTo>
                    <a:pt x="1731169" y="192881"/>
                  </a:lnTo>
                  <a:lnTo>
                    <a:pt x="1690688" y="209550"/>
                  </a:lnTo>
                  <a:lnTo>
                    <a:pt x="1566863" y="242888"/>
                  </a:lnTo>
                  <a:lnTo>
                    <a:pt x="1462088" y="269081"/>
                  </a:lnTo>
                  <a:lnTo>
                    <a:pt x="1350169" y="292894"/>
                  </a:lnTo>
                  <a:lnTo>
                    <a:pt x="1219200" y="321469"/>
                  </a:lnTo>
                  <a:lnTo>
                    <a:pt x="1031082" y="352425"/>
                  </a:lnTo>
                  <a:lnTo>
                    <a:pt x="783432" y="390525"/>
                  </a:lnTo>
                  <a:lnTo>
                    <a:pt x="633413" y="411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1">
              <a:extLst>
                <a:ext uri="{FF2B5EF4-FFF2-40B4-BE49-F238E27FC236}">
                  <a16:creationId xmlns:a16="http://schemas.microsoft.com/office/drawing/2014/main" id="{0EC4A6E8-5E3E-4F36-918E-AC35CA4DAA30}"/>
                </a:ext>
              </a:extLst>
            </p:cNvPr>
            <p:cNvSpPr/>
            <p:nvPr/>
          </p:nvSpPr>
          <p:spPr>
            <a:xfrm>
              <a:off x="6288088" y="2427288"/>
              <a:ext cx="1503362" cy="1473200"/>
            </a:xfrm>
            <a:custGeom>
              <a:avLst/>
              <a:gdLst>
                <a:gd name="connsiteX0" fmla="*/ 540544 w 1502569"/>
                <a:gd name="connsiteY0" fmla="*/ 154781 h 1473994"/>
                <a:gd name="connsiteX1" fmla="*/ 204788 w 1502569"/>
                <a:gd name="connsiteY1" fmla="*/ 216694 h 1473994"/>
                <a:gd name="connsiteX2" fmla="*/ 0 w 1502569"/>
                <a:gd name="connsiteY2" fmla="*/ 254794 h 1473994"/>
                <a:gd name="connsiteX3" fmla="*/ 7144 w 1502569"/>
                <a:gd name="connsiteY3" fmla="*/ 402431 h 1473994"/>
                <a:gd name="connsiteX4" fmla="*/ 195263 w 1502569"/>
                <a:gd name="connsiteY4" fmla="*/ 378619 h 1473994"/>
                <a:gd name="connsiteX5" fmla="*/ 404813 w 1502569"/>
                <a:gd name="connsiteY5" fmla="*/ 342900 h 1473994"/>
                <a:gd name="connsiteX6" fmla="*/ 635794 w 1502569"/>
                <a:gd name="connsiteY6" fmla="*/ 302419 h 1473994"/>
                <a:gd name="connsiteX7" fmla="*/ 792957 w 1502569"/>
                <a:gd name="connsiteY7" fmla="*/ 273844 h 1473994"/>
                <a:gd name="connsiteX8" fmla="*/ 981075 w 1502569"/>
                <a:gd name="connsiteY8" fmla="*/ 240506 h 1473994"/>
                <a:gd name="connsiteX9" fmla="*/ 1112044 w 1502569"/>
                <a:gd name="connsiteY9" fmla="*/ 219075 h 1473994"/>
                <a:gd name="connsiteX10" fmla="*/ 1143000 w 1502569"/>
                <a:gd name="connsiteY10" fmla="*/ 219075 h 1473994"/>
                <a:gd name="connsiteX11" fmla="*/ 1154907 w 1502569"/>
                <a:gd name="connsiteY11" fmla="*/ 223837 h 1473994"/>
                <a:gd name="connsiteX12" fmla="*/ 1164432 w 1502569"/>
                <a:gd name="connsiteY12" fmla="*/ 233362 h 1473994"/>
                <a:gd name="connsiteX13" fmla="*/ 1173957 w 1502569"/>
                <a:gd name="connsiteY13" fmla="*/ 252412 h 1473994"/>
                <a:gd name="connsiteX14" fmla="*/ 1181100 w 1502569"/>
                <a:gd name="connsiteY14" fmla="*/ 280987 h 1473994"/>
                <a:gd name="connsiteX15" fmla="*/ 1183482 w 1502569"/>
                <a:gd name="connsiteY15" fmla="*/ 366712 h 1473994"/>
                <a:gd name="connsiteX16" fmla="*/ 1183482 w 1502569"/>
                <a:gd name="connsiteY16" fmla="*/ 602456 h 1473994"/>
                <a:gd name="connsiteX17" fmla="*/ 1185863 w 1502569"/>
                <a:gd name="connsiteY17" fmla="*/ 669131 h 1473994"/>
                <a:gd name="connsiteX18" fmla="*/ 1181100 w 1502569"/>
                <a:gd name="connsiteY18" fmla="*/ 754856 h 1473994"/>
                <a:gd name="connsiteX19" fmla="*/ 1190625 w 1502569"/>
                <a:gd name="connsiteY19" fmla="*/ 904875 h 1473994"/>
                <a:gd name="connsiteX20" fmla="*/ 1209675 w 1502569"/>
                <a:gd name="connsiteY20" fmla="*/ 1188244 h 1473994"/>
                <a:gd name="connsiteX21" fmla="*/ 1231107 w 1502569"/>
                <a:gd name="connsiteY21" fmla="*/ 1345406 h 1473994"/>
                <a:gd name="connsiteX22" fmla="*/ 1243013 w 1502569"/>
                <a:gd name="connsiteY22" fmla="*/ 1385887 h 1473994"/>
                <a:gd name="connsiteX23" fmla="*/ 1262063 w 1502569"/>
                <a:gd name="connsiteY23" fmla="*/ 1423987 h 1473994"/>
                <a:gd name="connsiteX24" fmla="*/ 1276350 w 1502569"/>
                <a:gd name="connsiteY24" fmla="*/ 1445419 h 1473994"/>
                <a:gd name="connsiteX25" fmla="*/ 1295400 w 1502569"/>
                <a:gd name="connsiteY25" fmla="*/ 1464469 h 1473994"/>
                <a:gd name="connsiteX26" fmla="*/ 1312069 w 1502569"/>
                <a:gd name="connsiteY26" fmla="*/ 1471612 h 1473994"/>
                <a:gd name="connsiteX27" fmla="*/ 1323975 w 1502569"/>
                <a:gd name="connsiteY27" fmla="*/ 1473994 h 1473994"/>
                <a:gd name="connsiteX28" fmla="*/ 1338263 w 1502569"/>
                <a:gd name="connsiteY28" fmla="*/ 1469231 h 1473994"/>
                <a:gd name="connsiteX29" fmla="*/ 1350169 w 1502569"/>
                <a:gd name="connsiteY29" fmla="*/ 1457325 h 1473994"/>
                <a:gd name="connsiteX30" fmla="*/ 1378744 w 1502569"/>
                <a:gd name="connsiteY30" fmla="*/ 1402556 h 1473994"/>
                <a:gd name="connsiteX31" fmla="*/ 1412082 w 1502569"/>
                <a:gd name="connsiteY31" fmla="*/ 1331119 h 1473994"/>
                <a:gd name="connsiteX32" fmla="*/ 1428750 w 1502569"/>
                <a:gd name="connsiteY32" fmla="*/ 1295400 h 1473994"/>
                <a:gd name="connsiteX33" fmla="*/ 1428750 w 1502569"/>
                <a:gd name="connsiteY33" fmla="*/ 1240631 h 1473994"/>
                <a:gd name="connsiteX34" fmla="*/ 1431132 w 1502569"/>
                <a:gd name="connsiteY34" fmla="*/ 942975 h 1473994"/>
                <a:gd name="connsiteX35" fmla="*/ 1431132 w 1502569"/>
                <a:gd name="connsiteY35" fmla="*/ 783431 h 1473994"/>
                <a:gd name="connsiteX36" fmla="*/ 1438275 w 1502569"/>
                <a:gd name="connsiteY36" fmla="*/ 561975 h 1473994"/>
                <a:gd name="connsiteX37" fmla="*/ 1445419 w 1502569"/>
                <a:gd name="connsiteY37" fmla="*/ 464344 h 1473994"/>
                <a:gd name="connsiteX38" fmla="*/ 1454944 w 1502569"/>
                <a:gd name="connsiteY38" fmla="*/ 431006 h 1473994"/>
                <a:gd name="connsiteX39" fmla="*/ 1471613 w 1502569"/>
                <a:gd name="connsiteY39" fmla="*/ 397669 h 1473994"/>
                <a:gd name="connsiteX40" fmla="*/ 1488282 w 1502569"/>
                <a:gd name="connsiteY40" fmla="*/ 357187 h 1473994"/>
                <a:gd name="connsiteX41" fmla="*/ 1497807 w 1502569"/>
                <a:gd name="connsiteY41" fmla="*/ 319087 h 1473994"/>
                <a:gd name="connsiteX42" fmla="*/ 1502569 w 1502569"/>
                <a:gd name="connsiteY42" fmla="*/ 288131 h 1473994"/>
                <a:gd name="connsiteX43" fmla="*/ 1500188 w 1502569"/>
                <a:gd name="connsiteY43" fmla="*/ 261937 h 1473994"/>
                <a:gd name="connsiteX44" fmla="*/ 1495425 w 1502569"/>
                <a:gd name="connsiteY44" fmla="*/ 242887 h 1473994"/>
                <a:gd name="connsiteX45" fmla="*/ 1466850 w 1502569"/>
                <a:gd name="connsiteY45" fmla="*/ 209550 h 1473994"/>
                <a:gd name="connsiteX46" fmla="*/ 1390650 w 1502569"/>
                <a:gd name="connsiteY46" fmla="*/ 138112 h 1473994"/>
                <a:gd name="connsiteX47" fmla="*/ 1326357 w 1502569"/>
                <a:gd name="connsiteY47" fmla="*/ 88106 h 1473994"/>
                <a:gd name="connsiteX48" fmla="*/ 1262063 w 1502569"/>
                <a:gd name="connsiteY48" fmla="*/ 40481 h 1473994"/>
                <a:gd name="connsiteX49" fmla="*/ 1195388 w 1502569"/>
                <a:gd name="connsiteY49" fmla="*/ 2381 h 1473994"/>
                <a:gd name="connsiteX50" fmla="*/ 1183482 w 1502569"/>
                <a:gd name="connsiteY50" fmla="*/ 0 h 1473994"/>
                <a:gd name="connsiteX51" fmla="*/ 1152525 w 1502569"/>
                <a:gd name="connsiteY51" fmla="*/ 7144 h 1473994"/>
                <a:gd name="connsiteX52" fmla="*/ 1095375 w 1502569"/>
                <a:gd name="connsiteY52" fmla="*/ 28575 h 1473994"/>
                <a:gd name="connsiteX53" fmla="*/ 1035844 w 1502569"/>
                <a:gd name="connsiteY53" fmla="*/ 59531 h 1473994"/>
                <a:gd name="connsiteX54" fmla="*/ 1009650 w 1502569"/>
                <a:gd name="connsiteY54" fmla="*/ 69056 h 1473994"/>
                <a:gd name="connsiteX55" fmla="*/ 809625 w 1502569"/>
                <a:gd name="connsiteY55" fmla="*/ 104775 h 1473994"/>
                <a:gd name="connsiteX56" fmla="*/ 540544 w 1502569"/>
                <a:gd name="connsiteY56" fmla="*/ 154781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02569" h="1473994">
                  <a:moveTo>
                    <a:pt x="540544" y="154781"/>
                  </a:moveTo>
                  <a:lnTo>
                    <a:pt x="204788" y="216694"/>
                  </a:lnTo>
                  <a:lnTo>
                    <a:pt x="0" y="254794"/>
                  </a:lnTo>
                  <a:lnTo>
                    <a:pt x="7144" y="402431"/>
                  </a:lnTo>
                  <a:lnTo>
                    <a:pt x="195263" y="378619"/>
                  </a:lnTo>
                  <a:lnTo>
                    <a:pt x="404813" y="342900"/>
                  </a:lnTo>
                  <a:lnTo>
                    <a:pt x="635794" y="302419"/>
                  </a:lnTo>
                  <a:lnTo>
                    <a:pt x="792957" y="273844"/>
                  </a:lnTo>
                  <a:lnTo>
                    <a:pt x="981075" y="240506"/>
                  </a:lnTo>
                  <a:lnTo>
                    <a:pt x="1112044" y="219075"/>
                  </a:lnTo>
                  <a:lnTo>
                    <a:pt x="1143000" y="219075"/>
                  </a:lnTo>
                  <a:lnTo>
                    <a:pt x="1154907" y="223837"/>
                  </a:lnTo>
                  <a:lnTo>
                    <a:pt x="1164432" y="233362"/>
                  </a:lnTo>
                  <a:lnTo>
                    <a:pt x="1173957" y="252412"/>
                  </a:lnTo>
                  <a:lnTo>
                    <a:pt x="1181100" y="280987"/>
                  </a:lnTo>
                  <a:lnTo>
                    <a:pt x="1183482" y="366712"/>
                  </a:lnTo>
                  <a:lnTo>
                    <a:pt x="1183482" y="602456"/>
                  </a:lnTo>
                  <a:cubicBezTo>
                    <a:pt x="1184276" y="624681"/>
                    <a:pt x="1185069" y="646906"/>
                    <a:pt x="1185863" y="669131"/>
                  </a:cubicBezTo>
                  <a:lnTo>
                    <a:pt x="1181100" y="754856"/>
                  </a:lnTo>
                  <a:lnTo>
                    <a:pt x="1190625" y="904875"/>
                  </a:lnTo>
                  <a:lnTo>
                    <a:pt x="1209675" y="1188244"/>
                  </a:lnTo>
                  <a:lnTo>
                    <a:pt x="1231107" y="1345406"/>
                  </a:lnTo>
                  <a:lnTo>
                    <a:pt x="1243013" y="1385887"/>
                  </a:lnTo>
                  <a:lnTo>
                    <a:pt x="1262063" y="1423987"/>
                  </a:lnTo>
                  <a:lnTo>
                    <a:pt x="1276350" y="1445419"/>
                  </a:lnTo>
                  <a:lnTo>
                    <a:pt x="1295400" y="1464469"/>
                  </a:lnTo>
                  <a:lnTo>
                    <a:pt x="1312069" y="1471612"/>
                  </a:lnTo>
                  <a:lnTo>
                    <a:pt x="1323975" y="1473994"/>
                  </a:lnTo>
                  <a:lnTo>
                    <a:pt x="1338263" y="1469231"/>
                  </a:lnTo>
                  <a:lnTo>
                    <a:pt x="1350169" y="1457325"/>
                  </a:lnTo>
                  <a:lnTo>
                    <a:pt x="1378744" y="1402556"/>
                  </a:lnTo>
                  <a:lnTo>
                    <a:pt x="1412082" y="1331119"/>
                  </a:lnTo>
                  <a:lnTo>
                    <a:pt x="1428750" y="1295400"/>
                  </a:lnTo>
                  <a:lnTo>
                    <a:pt x="1428750" y="1240631"/>
                  </a:lnTo>
                  <a:lnTo>
                    <a:pt x="1431132" y="942975"/>
                  </a:lnTo>
                  <a:lnTo>
                    <a:pt x="1431132" y="783431"/>
                  </a:lnTo>
                  <a:lnTo>
                    <a:pt x="1438275" y="561975"/>
                  </a:lnTo>
                  <a:lnTo>
                    <a:pt x="1445419" y="464344"/>
                  </a:lnTo>
                  <a:lnTo>
                    <a:pt x="1454944" y="431006"/>
                  </a:lnTo>
                  <a:lnTo>
                    <a:pt x="1471613" y="397669"/>
                  </a:lnTo>
                  <a:lnTo>
                    <a:pt x="1488282" y="357187"/>
                  </a:lnTo>
                  <a:lnTo>
                    <a:pt x="1497807" y="319087"/>
                  </a:lnTo>
                  <a:lnTo>
                    <a:pt x="1502569" y="288131"/>
                  </a:lnTo>
                  <a:lnTo>
                    <a:pt x="1500188" y="261937"/>
                  </a:lnTo>
                  <a:lnTo>
                    <a:pt x="1495425" y="242887"/>
                  </a:lnTo>
                  <a:lnTo>
                    <a:pt x="1466850" y="209550"/>
                  </a:lnTo>
                  <a:lnTo>
                    <a:pt x="1390650" y="138112"/>
                  </a:lnTo>
                  <a:lnTo>
                    <a:pt x="1326357" y="88106"/>
                  </a:lnTo>
                  <a:lnTo>
                    <a:pt x="1262063" y="40481"/>
                  </a:lnTo>
                  <a:lnTo>
                    <a:pt x="1195388" y="2381"/>
                  </a:lnTo>
                  <a:lnTo>
                    <a:pt x="1183482" y="0"/>
                  </a:lnTo>
                  <a:lnTo>
                    <a:pt x="1152525" y="7144"/>
                  </a:lnTo>
                  <a:lnTo>
                    <a:pt x="1095375" y="28575"/>
                  </a:lnTo>
                  <a:lnTo>
                    <a:pt x="1035844" y="59531"/>
                  </a:lnTo>
                  <a:lnTo>
                    <a:pt x="1009650" y="69056"/>
                  </a:lnTo>
                  <a:lnTo>
                    <a:pt x="809625" y="104775"/>
                  </a:lnTo>
                  <a:lnTo>
                    <a:pt x="540544" y="154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2">
              <a:extLst>
                <a:ext uri="{FF2B5EF4-FFF2-40B4-BE49-F238E27FC236}">
                  <a16:creationId xmlns:a16="http://schemas.microsoft.com/office/drawing/2014/main" id="{69C18B86-88E1-4F53-A472-B1B033AB92FB}"/>
                </a:ext>
              </a:extLst>
            </p:cNvPr>
            <p:cNvSpPr/>
            <p:nvPr/>
          </p:nvSpPr>
          <p:spPr>
            <a:xfrm>
              <a:off x="6303964" y="3028950"/>
              <a:ext cx="1216025" cy="293688"/>
            </a:xfrm>
            <a:custGeom>
              <a:avLst/>
              <a:gdLst>
                <a:gd name="connsiteX0" fmla="*/ 457200 w 1216819"/>
                <a:gd name="connsiteY0" fmla="*/ 259556 h 292894"/>
                <a:gd name="connsiteX1" fmla="*/ 292894 w 1216819"/>
                <a:gd name="connsiteY1" fmla="*/ 271463 h 292894"/>
                <a:gd name="connsiteX2" fmla="*/ 104775 w 1216819"/>
                <a:gd name="connsiteY2" fmla="*/ 285750 h 292894"/>
                <a:gd name="connsiteX3" fmla="*/ 2381 w 1216819"/>
                <a:gd name="connsiteY3" fmla="*/ 292894 h 292894"/>
                <a:gd name="connsiteX4" fmla="*/ 0 w 1216819"/>
                <a:gd name="connsiteY4" fmla="*/ 150019 h 292894"/>
                <a:gd name="connsiteX5" fmla="*/ 100012 w 1216819"/>
                <a:gd name="connsiteY5" fmla="*/ 152400 h 292894"/>
                <a:gd name="connsiteX6" fmla="*/ 183356 w 1216819"/>
                <a:gd name="connsiteY6" fmla="*/ 147638 h 292894"/>
                <a:gd name="connsiteX7" fmla="*/ 304800 w 1216819"/>
                <a:gd name="connsiteY7" fmla="*/ 135731 h 292894"/>
                <a:gd name="connsiteX8" fmla="*/ 457200 w 1216819"/>
                <a:gd name="connsiteY8" fmla="*/ 111919 h 292894"/>
                <a:gd name="connsiteX9" fmla="*/ 600075 w 1216819"/>
                <a:gd name="connsiteY9" fmla="*/ 88106 h 292894"/>
                <a:gd name="connsiteX10" fmla="*/ 769144 w 1216819"/>
                <a:gd name="connsiteY10" fmla="*/ 57150 h 292894"/>
                <a:gd name="connsiteX11" fmla="*/ 864394 w 1216819"/>
                <a:gd name="connsiteY11" fmla="*/ 38100 h 292894"/>
                <a:gd name="connsiteX12" fmla="*/ 933450 w 1216819"/>
                <a:gd name="connsiteY12" fmla="*/ 23813 h 292894"/>
                <a:gd name="connsiteX13" fmla="*/ 976312 w 1216819"/>
                <a:gd name="connsiteY13" fmla="*/ 11906 h 292894"/>
                <a:gd name="connsiteX14" fmla="*/ 1007269 w 1216819"/>
                <a:gd name="connsiteY14" fmla="*/ 4763 h 292894"/>
                <a:gd name="connsiteX15" fmla="*/ 1042987 w 1216819"/>
                <a:gd name="connsiteY15" fmla="*/ 0 h 292894"/>
                <a:gd name="connsiteX16" fmla="*/ 1092994 w 1216819"/>
                <a:gd name="connsiteY16" fmla="*/ 7144 h 292894"/>
                <a:gd name="connsiteX17" fmla="*/ 1143000 w 1216819"/>
                <a:gd name="connsiteY17" fmla="*/ 26194 h 292894"/>
                <a:gd name="connsiteX18" fmla="*/ 1214437 w 1216819"/>
                <a:gd name="connsiteY18" fmla="*/ 64294 h 292894"/>
                <a:gd name="connsiteX19" fmla="*/ 1216819 w 1216819"/>
                <a:gd name="connsiteY19" fmla="*/ 169069 h 292894"/>
                <a:gd name="connsiteX20" fmla="*/ 1109662 w 1216819"/>
                <a:gd name="connsiteY20" fmla="*/ 185738 h 292894"/>
                <a:gd name="connsiteX21" fmla="*/ 942975 w 1216819"/>
                <a:gd name="connsiteY21" fmla="*/ 207169 h 292894"/>
                <a:gd name="connsiteX22" fmla="*/ 800100 w 1216819"/>
                <a:gd name="connsiteY22" fmla="*/ 223838 h 292894"/>
                <a:gd name="connsiteX23" fmla="*/ 638175 w 1216819"/>
                <a:gd name="connsiteY23" fmla="*/ 240506 h 292894"/>
                <a:gd name="connsiteX24" fmla="*/ 457200 w 1216819"/>
                <a:gd name="connsiteY24" fmla="*/ 259556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6819" h="292894">
                  <a:moveTo>
                    <a:pt x="457200" y="259556"/>
                  </a:moveTo>
                  <a:lnTo>
                    <a:pt x="292894" y="271463"/>
                  </a:lnTo>
                  <a:lnTo>
                    <a:pt x="104775" y="285750"/>
                  </a:lnTo>
                  <a:lnTo>
                    <a:pt x="2381" y="292894"/>
                  </a:lnTo>
                  <a:cubicBezTo>
                    <a:pt x="1587" y="245269"/>
                    <a:pt x="794" y="197644"/>
                    <a:pt x="0" y="150019"/>
                  </a:cubicBezTo>
                  <a:lnTo>
                    <a:pt x="100012" y="152400"/>
                  </a:lnTo>
                  <a:lnTo>
                    <a:pt x="183356" y="147638"/>
                  </a:lnTo>
                  <a:lnTo>
                    <a:pt x="304800" y="135731"/>
                  </a:lnTo>
                  <a:lnTo>
                    <a:pt x="457200" y="111919"/>
                  </a:lnTo>
                  <a:lnTo>
                    <a:pt x="600075" y="88106"/>
                  </a:lnTo>
                  <a:lnTo>
                    <a:pt x="769144" y="57150"/>
                  </a:lnTo>
                  <a:lnTo>
                    <a:pt x="864394" y="38100"/>
                  </a:lnTo>
                  <a:lnTo>
                    <a:pt x="933450" y="23813"/>
                  </a:lnTo>
                  <a:lnTo>
                    <a:pt x="976312" y="11906"/>
                  </a:lnTo>
                  <a:lnTo>
                    <a:pt x="1007269" y="4763"/>
                  </a:lnTo>
                  <a:lnTo>
                    <a:pt x="1042987" y="0"/>
                  </a:lnTo>
                  <a:lnTo>
                    <a:pt x="1092994" y="7144"/>
                  </a:lnTo>
                  <a:lnTo>
                    <a:pt x="1143000" y="26194"/>
                  </a:lnTo>
                  <a:lnTo>
                    <a:pt x="1214437" y="64294"/>
                  </a:lnTo>
                  <a:lnTo>
                    <a:pt x="1216819" y="169069"/>
                  </a:lnTo>
                  <a:lnTo>
                    <a:pt x="1109662" y="185738"/>
                  </a:lnTo>
                  <a:lnTo>
                    <a:pt x="942975" y="207169"/>
                  </a:lnTo>
                  <a:lnTo>
                    <a:pt x="800100" y="223838"/>
                  </a:lnTo>
                  <a:lnTo>
                    <a:pt x="638175" y="240506"/>
                  </a:lnTo>
                  <a:lnTo>
                    <a:pt x="457200" y="2595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3">
              <a:extLst>
                <a:ext uri="{FF2B5EF4-FFF2-40B4-BE49-F238E27FC236}">
                  <a16:creationId xmlns:a16="http://schemas.microsoft.com/office/drawing/2014/main" id="{9A84373F-B6A0-425E-9FF7-144C4FEC0637}"/>
                </a:ext>
              </a:extLst>
            </p:cNvPr>
            <p:cNvSpPr/>
            <p:nvPr/>
          </p:nvSpPr>
          <p:spPr>
            <a:xfrm>
              <a:off x="6332538" y="3576638"/>
              <a:ext cx="1238250" cy="304800"/>
            </a:xfrm>
            <a:custGeom>
              <a:avLst/>
              <a:gdLst>
                <a:gd name="connsiteX0" fmla="*/ 440531 w 1238250"/>
                <a:gd name="connsiteY0" fmla="*/ 266700 h 304800"/>
                <a:gd name="connsiteX1" fmla="*/ 226219 w 1238250"/>
                <a:gd name="connsiteY1" fmla="*/ 285750 h 304800"/>
                <a:gd name="connsiteX2" fmla="*/ 11906 w 1238250"/>
                <a:gd name="connsiteY2" fmla="*/ 304800 h 304800"/>
                <a:gd name="connsiteX3" fmla="*/ 0 w 1238250"/>
                <a:gd name="connsiteY3" fmla="*/ 145256 h 304800"/>
                <a:gd name="connsiteX4" fmla="*/ 107156 w 1238250"/>
                <a:gd name="connsiteY4" fmla="*/ 145256 h 304800"/>
                <a:gd name="connsiteX5" fmla="*/ 195262 w 1238250"/>
                <a:gd name="connsiteY5" fmla="*/ 140493 h 304800"/>
                <a:gd name="connsiteX6" fmla="*/ 364331 w 1238250"/>
                <a:gd name="connsiteY6" fmla="*/ 123825 h 304800"/>
                <a:gd name="connsiteX7" fmla="*/ 516731 w 1238250"/>
                <a:gd name="connsiteY7" fmla="*/ 104775 h 304800"/>
                <a:gd name="connsiteX8" fmla="*/ 666750 w 1238250"/>
                <a:gd name="connsiteY8" fmla="*/ 83343 h 304800"/>
                <a:gd name="connsiteX9" fmla="*/ 809625 w 1238250"/>
                <a:gd name="connsiteY9" fmla="*/ 64293 h 304800"/>
                <a:gd name="connsiteX10" fmla="*/ 1004887 w 1238250"/>
                <a:gd name="connsiteY10" fmla="*/ 33337 h 304800"/>
                <a:gd name="connsiteX11" fmla="*/ 1226344 w 1238250"/>
                <a:gd name="connsiteY11" fmla="*/ 0 h 304800"/>
                <a:gd name="connsiteX12" fmla="*/ 1238250 w 1238250"/>
                <a:gd name="connsiteY12" fmla="*/ 180975 h 304800"/>
                <a:gd name="connsiteX13" fmla="*/ 1016794 w 1238250"/>
                <a:gd name="connsiteY13" fmla="*/ 209550 h 304800"/>
                <a:gd name="connsiteX14" fmla="*/ 769144 w 1238250"/>
                <a:gd name="connsiteY14" fmla="*/ 235743 h 304800"/>
                <a:gd name="connsiteX15" fmla="*/ 440531 w 1238250"/>
                <a:gd name="connsiteY15" fmla="*/ 26670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50" h="304800">
                  <a:moveTo>
                    <a:pt x="440531" y="266700"/>
                  </a:moveTo>
                  <a:lnTo>
                    <a:pt x="226219" y="285750"/>
                  </a:lnTo>
                  <a:lnTo>
                    <a:pt x="11906" y="304800"/>
                  </a:lnTo>
                  <a:lnTo>
                    <a:pt x="0" y="145256"/>
                  </a:lnTo>
                  <a:lnTo>
                    <a:pt x="107156" y="145256"/>
                  </a:lnTo>
                  <a:lnTo>
                    <a:pt x="195262" y="140493"/>
                  </a:lnTo>
                  <a:lnTo>
                    <a:pt x="364331" y="123825"/>
                  </a:lnTo>
                  <a:lnTo>
                    <a:pt x="516731" y="104775"/>
                  </a:lnTo>
                  <a:lnTo>
                    <a:pt x="666750" y="83343"/>
                  </a:lnTo>
                  <a:lnTo>
                    <a:pt x="809625" y="64293"/>
                  </a:lnTo>
                  <a:lnTo>
                    <a:pt x="1004887" y="33337"/>
                  </a:lnTo>
                  <a:lnTo>
                    <a:pt x="1226344" y="0"/>
                  </a:lnTo>
                  <a:lnTo>
                    <a:pt x="1238250" y="180975"/>
                  </a:lnTo>
                  <a:lnTo>
                    <a:pt x="1016794" y="209550"/>
                  </a:lnTo>
                  <a:lnTo>
                    <a:pt x="769144" y="235743"/>
                  </a:lnTo>
                  <a:lnTo>
                    <a:pt x="440531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4">
              <a:extLst>
                <a:ext uri="{FF2B5EF4-FFF2-40B4-BE49-F238E27FC236}">
                  <a16:creationId xmlns:a16="http://schemas.microsoft.com/office/drawing/2014/main" id="{54345BEC-89FD-44BC-B8BD-4AC4B0EA3189}"/>
                </a:ext>
              </a:extLst>
            </p:cNvPr>
            <p:cNvSpPr/>
            <p:nvPr/>
          </p:nvSpPr>
          <p:spPr>
            <a:xfrm>
              <a:off x="5421314" y="3989388"/>
              <a:ext cx="1266825" cy="1287462"/>
            </a:xfrm>
            <a:custGeom>
              <a:avLst/>
              <a:gdLst>
                <a:gd name="connsiteX0" fmla="*/ 781050 w 1266825"/>
                <a:gd name="connsiteY0" fmla="*/ 476250 h 1288256"/>
                <a:gd name="connsiteX1" fmla="*/ 835819 w 1266825"/>
                <a:gd name="connsiteY1" fmla="*/ 390525 h 1288256"/>
                <a:gd name="connsiteX2" fmla="*/ 869157 w 1266825"/>
                <a:gd name="connsiteY2" fmla="*/ 333375 h 1288256"/>
                <a:gd name="connsiteX3" fmla="*/ 900113 w 1266825"/>
                <a:gd name="connsiteY3" fmla="*/ 269081 h 1288256"/>
                <a:gd name="connsiteX4" fmla="*/ 926307 w 1266825"/>
                <a:gd name="connsiteY4" fmla="*/ 219075 h 1288256"/>
                <a:gd name="connsiteX5" fmla="*/ 945357 w 1266825"/>
                <a:gd name="connsiteY5" fmla="*/ 169069 h 1288256"/>
                <a:gd name="connsiteX6" fmla="*/ 952500 w 1266825"/>
                <a:gd name="connsiteY6" fmla="*/ 138112 h 1288256"/>
                <a:gd name="connsiteX7" fmla="*/ 950119 w 1266825"/>
                <a:gd name="connsiteY7" fmla="*/ 123825 h 1288256"/>
                <a:gd name="connsiteX8" fmla="*/ 923925 w 1266825"/>
                <a:gd name="connsiteY8" fmla="*/ 95250 h 1288256"/>
                <a:gd name="connsiteX9" fmla="*/ 885825 w 1266825"/>
                <a:gd name="connsiteY9" fmla="*/ 52387 h 1288256"/>
                <a:gd name="connsiteX10" fmla="*/ 864394 w 1266825"/>
                <a:gd name="connsiteY10" fmla="*/ 21431 h 1288256"/>
                <a:gd name="connsiteX11" fmla="*/ 978694 w 1266825"/>
                <a:gd name="connsiteY11" fmla="*/ 0 h 1288256"/>
                <a:gd name="connsiteX12" fmla="*/ 1026319 w 1266825"/>
                <a:gd name="connsiteY12" fmla="*/ 9525 h 1288256"/>
                <a:gd name="connsiteX13" fmla="*/ 1064419 w 1266825"/>
                <a:gd name="connsiteY13" fmla="*/ 23812 h 1288256"/>
                <a:gd name="connsiteX14" fmla="*/ 1102519 w 1266825"/>
                <a:gd name="connsiteY14" fmla="*/ 45244 h 1288256"/>
                <a:gd name="connsiteX15" fmla="*/ 1140619 w 1266825"/>
                <a:gd name="connsiteY15" fmla="*/ 71437 h 1288256"/>
                <a:gd name="connsiteX16" fmla="*/ 1185863 w 1266825"/>
                <a:gd name="connsiteY16" fmla="*/ 114300 h 1288256"/>
                <a:gd name="connsiteX17" fmla="*/ 1235869 w 1266825"/>
                <a:gd name="connsiteY17" fmla="*/ 171450 h 1288256"/>
                <a:gd name="connsiteX18" fmla="*/ 1266825 w 1266825"/>
                <a:gd name="connsiteY18" fmla="*/ 216694 h 1288256"/>
                <a:gd name="connsiteX19" fmla="*/ 1131094 w 1266825"/>
                <a:gd name="connsiteY19" fmla="*/ 385762 h 1288256"/>
                <a:gd name="connsiteX20" fmla="*/ 1040607 w 1266825"/>
                <a:gd name="connsiteY20" fmla="*/ 492919 h 1288256"/>
                <a:gd name="connsiteX21" fmla="*/ 931069 w 1266825"/>
                <a:gd name="connsiteY21" fmla="*/ 628650 h 1288256"/>
                <a:gd name="connsiteX22" fmla="*/ 835819 w 1266825"/>
                <a:gd name="connsiteY22" fmla="*/ 745331 h 1288256"/>
                <a:gd name="connsiteX23" fmla="*/ 740569 w 1266825"/>
                <a:gd name="connsiteY23" fmla="*/ 835819 h 1288256"/>
                <a:gd name="connsiteX24" fmla="*/ 652463 w 1266825"/>
                <a:gd name="connsiteY24" fmla="*/ 909637 h 1288256"/>
                <a:gd name="connsiteX25" fmla="*/ 573882 w 1266825"/>
                <a:gd name="connsiteY25" fmla="*/ 971550 h 1288256"/>
                <a:gd name="connsiteX26" fmla="*/ 497682 w 1266825"/>
                <a:gd name="connsiteY26" fmla="*/ 1028700 h 1288256"/>
                <a:gd name="connsiteX27" fmla="*/ 407194 w 1266825"/>
                <a:gd name="connsiteY27" fmla="*/ 1088231 h 1288256"/>
                <a:gd name="connsiteX28" fmla="*/ 328613 w 1266825"/>
                <a:gd name="connsiteY28" fmla="*/ 1138237 h 1288256"/>
                <a:gd name="connsiteX29" fmla="*/ 240507 w 1266825"/>
                <a:gd name="connsiteY29" fmla="*/ 1188244 h 1288256"/>
                <a:gd name="connsiteX30" fmla="*/ 130969 w 1266825"/>
                <a:gd name="connsiteY30" fmla="*/ 1243012 h 1288256"/>
                <a:gd name="connsiteX31" fmla="*/ 54769 w 1266825"/>
                <a:gd name="connsiteY31" fmla="*/ 1278731 h 1288256"/>
                <a:gd name="connsiteX32" fmla="*/ 21432 w 1266825"/>
                <a:gd name="connsiteY32" fmla="*/ 1288256 h 1288256"/>
                <a:gd name="connsiteX33" fmla="*/ 2382 w 1266825"/>
                <a:gd name="connsiteY33" fmla="*/ 1288256 h 1288256"/>
                <a:gd name="connsiteX34" fmla="*/ 0 w 1266825"/>
                <a:gd name="connsiteY34" fmla="*/ 1276350 h 1288256"/>
                <a:gd name="connsiteX35" fmla="*/ 11907 w 1266825"/>
                <a:gd name="connsiteY35" fmla="*/ 1257300 h 1288256"/>
                <a:gd name="connsiteX36" fmla="*/ 33338 w 1266825"/>
                <a:gd name="connsiteY36" fmla="*/ 1233487 h 1288256"/>
                <a:gd name="connsiteX37" fmla="*/ 85725 w 1266825"/>
                <a:gd name="connsiteY37" fmla="*/ 1193006 h 1288256"/>
                <a:gd name="connsiteX38" fmla="*/ 166688 w 1266825"/>
                <a:gd name="connsiteY38" fmla="*/ 1131094 h 1288256"/>
                <a:gd name="connsiteX39" fmla="*/ 333375 w 1266825"/>
                <a:gd name="connsiteY39" fmla="*/ 992981 h 1288256"/>
                <a:gd name="connsiteX40" fmla="*/ 442913 w 1266825"/>
                <a:gd name="connsiteY40" fmla="*/ 890587 h 1288256"/>
                <a:gd name="connsiteX41" fmla="*/ 538163 w 1266825"/>
                <a:gd name="connsiteY41" fmla="*/ 792956 h 1288256"/>
                <a:gd name="connsiteX42" fmla="*/ 621507 w 1266825"/>
                <a:gd name="connsiteY42" fmla="*/ 695325 h 1288256"/>
                <a:gd name="connsiteX43" fmla="*/ 692944 w 1266825"/>
                <a:gd name="connsiteY43" fmla="*/ 607219 h 1288256"/>
                <a:gd name="connsiteX44" fmla="*/ 781050 w 1266825"/>
                <a:gd name="connsiteY44" fmla="*/ 476250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66825" h="1288256">
                  <a:moveTo>
                    <a:pt x="781050" y="476250"/>
                  </a:moveTo>
                  <a:lnTo>
                    <a:pt x="835819" y="390525"/>
                  </a:lnTo>
                  <a:lnTo>
                    <a:pt x="869157" y="333375"/>
                  </a:lnTo>
                  <a:lnTo>
                    <a:pt x="900113" y="269081"/>
                  </a:lnTo>
                  <a:lnTo>
                    <a:pt x="926307" y="219075"/>
                  </a:lnTo>
                  <a:lnTo>
                    <a:pt x="945357" y="169069"/>
                  </a:lnTo>
                  <a:lnTo>
                    <a:pt x="952500" y="138112"/>
                  </a:lnTo>
                  <a:lnTo>
                    <a:pt x="950119" y="123825"/>
                  </a:lnTo>
                  <a:lnTo>
                    <a:pt x="923925" y="95250"/>
                  </a:lnTo>
                  <a:lnTo>
                    <a:pt x="885825" y="52387"/>
                  </a:lnTo>
                  <a:lnTo>
                    <a:pt x="864394" y="21431"/>
                  </a:lnTo>
                  <a:lnTo>
                    <a:pt x="978694" y="0"/>
                  </a:lnTo>
                  <a:lnTo>
                    <a:pt x="1026319" y="9525"/>
                  </a:lnTo>
                  <a:lnTo>
                    <a:pt x="1064419" y="23812"/>
                  </a:lnTo>
                  <a:lnTo>
                    <a:pt x="1102519" y="45244"/>
                  </a:lnTo>
                  <a:lnTo>
                    <a:pt x="1140619" y="71437"/>
                  </a:lnTo>
                  <a:lnTo>
                    <a:pt x="1185863" y="114300"/>
                  </a:lnTo>
                  <a:lnTo>
                    <a:pt x="1235869" y="171450"/>
                  </a:lnTo>
                  <a:lnTo>
                    <a:pt x="1266825" y="216694"/>
                  </a:lnTo>
                  <a:lnTo>
                    <a:pt x="1131094" y="385762"/>
                  </a:lnTo>
                  <a:lnTo>
                    <a:pt x="1040607" y="492919"/>
                  </a:lnTo>
                  <a:lnTo>
                    <a:pt x="931069" y="628650"/>
                  </a:lnTo>
                  <a:lnTo>
                    <a:pt x="835819" y="745331"/>
                  </a:lnTo>
                  <a:lnTo>
                    <a:pt x="740569" y="835819"/>
                  </a:lnTo>
                  <a:lnTo>
                    <a:pt x="652463" y="909637"/>
                  </a:lnTo>
                  <a:lnTo>
                    <a:pt x="573882" y="971550"/>
                  </a:lnTo>
                  <a:lnTo>
                    <a:pt x="497682" y="1028700"/>
                  </a:lnTo>
                  <a:lnTo>
                    <a:pt x="407194" y="1088231"/>
                  </a:lnTo>
                  <a:lnTo>
                    <a:pt x="328613" y="1138237"/>
                  </a:lnTo>
                  <a:lnTo>
                    <a:pt x="240507" y="1188244"/>
                  </a:lnTo>
                  <a:lnTo>
                    <a:pt x="130969" y="1243012"/>
                  </a:lnTo>
                  <a:lnTo>
                    <a:pt x="54769" y="1278731"/>
                  </a:lnTo>
                  <a:lnTo>
                    <a:pt x="21432" y="1288256"/>
                  </a:lnTo>
                  <a:lnTo>
                    <a:pt x="2382" y="1288256"/>
                  </a:lnTo>
                  <a:lnTo>
                    <a:pt x="0" y="1276350"/>
                  </a:lnTo>
                  <a:lnTo>
                    <a:pt x="11907" y="1257300"/>
                  </a:lnTo>
                  <a:lnTo>
                    <a:pt x="33338" y="1233487"/>
                  </a:lnTo>
                  <a:lnTo>
                    <a:pt x="85725" y="1193006"/>
                  </a:lnTo>
                  <a:lnTo>
                    <a:pt x="166688" y="1131094"/>
                  </a:lnTo>
                  <a:lnTo>
                    <a:pt x="333375" y="992981"/>
                  </a:lnTo>
                  <a:lnTo>
                    <a:pt x="442913" y="890587"/>
                  </a:lnTo>
                  <a:lnTo>
                    <a:pt x="538163" y="792956"/>
                  </a:lnTo>
                  <a:lnTo>
                    <a:pt x="621507" y="695325"/>
                  </a:lnTo>
                  <a:lnTo>
                    <a:pt x="692944" y="607219"/>
                  </a:lnTo>
                  <a:lnTo>
                    <a:pt x="781050" y="4762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5">
              <a:extLst>
                <a:ext uri="{FF2B5EF4-FFF2-40B4-BE49-F238E27FC236}">
                  <a16:creationId xmlns:a16="http://schemas.microsoft.com/office/drawing/2014/main" id="{359E8D56-1175-4086-BDF6-63446EDA3660}"/>
                </a:ext>
              </a:extLst>
            </p:cNvPr>
            <p:cNvSpPr/>
            <p:nvPr/>
          </p:nvSpPr>
          <p:spPr>
            <a:xfrm>
              <a:off x="6491288" y="4033838"/>
              <a:ext cx="1212850" cy="336550"/>
            </a:xfrm>
            <a:custGeom>
              <a:avLst/>
              <a:gdLst>
                <a:gd name="connsiteX0" fmla="*/ 481012 w 1212056"/>
                <a:gd name="connsiteY0" fmla="*/ 116681 h 335756"/>
                <a:gd name="connsiteX1" fmla="*/ 314325 w 1212056"/>
                <a:gd name="connsiteY1" fmla="*/ 152400 h 335756"/>
                <a:gd name="connsiteX2" fmla="*/ 211931 w 1212056"/>
                <a:gd name="connsiteY2" fmla="*/ 173831 h 335756"/>
                <a:gd name="connsiteX3" fmla="*/ 104775 w 1212056"/>
                <a:gd name="connsiteY3" fmla="*/ 173831 h 335756"/>
                <a:gd name="connsiteX4" fmla="*/ 0 w 1212056"/>
                <a:gd name="connsiteY4" fmla="*/ 335756 h 335756"/>
                <a:gd name="connsiteX5" fmla="*/ 128587 w 1212056"/>
                <a:gd name="connsiteY5" fmla="*/ 323850 h 335756"/>
                <a:gd name="connsiteX6" fmla="*/ 242887 w 1212056"/>
                <a:gd name="connsiteY6" fmla="*/ 307181 h 335756"/>
                <a:gd name="connsiteX7" fmla="*/ 385762 w 1212056"/>
                <a:gd name="connsiteY7" fmla="*/ 283368 h 335756"/>
                <a:gd name="connsiteX8" fmla="*/ 516731 w 1212056"/>
                <a:gd name="connsiteY8" fmla="*/ 257175 h 335756"/>
                <a:gd name="connsiteX9" fmla="*/ 647700 w 1212056"/>
                <a:gd name="connsiteY9" fmla="*/ 228600 h 335756"/>
                <a:gd name="connsiteX10" fmla="*/ 750093 w 1212056"/>
                <a:gd name="connsiteY10" fmla="*/ 202406 h 335756"/>
                <a:gd name="connsiteX11" fmla="*/ 778668 w 1212056"/>
                <a:gd name="connsiteY11" fmla="*/ 200025 h 335756"/>
                <a:gd name="connsiteX12" fmla="*/ 1095375 w 1212056"/>
                <a:gd name="connsiteY12" fmla="*/ 309562 h 335756"/>
                <a:gd name="connsiteX13" fmla="*/ 1138237 w 1212056"/>
                <a:gd name="connsiteY13" fmla="*/ 297656 h 335756"/>
                <a:gd name="connsiteX14" fmla="*/ 1176337 w 1212056"/>
                <a:gd name="connsiteY14" fmla="*/ 278606 h 335756"/>
                <a:gd name="connsiteX15" fmla="*/ 1197768 w 1212056"/>
                <a:gd name="connsiteY15" fmla="*/ 264318 h 335756"/>
                <a:gd name="connsiteX16" fmla="*/ 1212056 w 1212056"/>
                <a:gd name="connsiteY16" fmla="*/ 245268 h 335756"/>
                <a:gd name="connsiteX17" fmla="*/ 1212056 w 1212056"/>
                <a:gd name="connsiteY17" fmla="*/ 230981 h 335756"/>
                <a:gd name="connsiteX18" fmla="*/ 1207293 w 1212056"/>
                <a:gd name="connsiteY18" fmla="*/ 207168 h 335756"/>
                <a:gd name="connsiteX19" fmla="*/ 1190625 w 1212056"/>
                <a:gd name="connsiteY19" fmla="*/ 183356 h 335756"/>
                <a:gd name="connsiteX20" fmla="*/ 1154906 w 1212056"/>
                <a:gd name="connsiteY20" fmla="*/ 152400 h 335756"/>
                <a:gd name="connsiteX21" fmla="*/ 1083468 w 1212056"/>
                <a:gd name="connsiteY21" fmla="*/ 104775 h 335756"/>
                <a:gd name="connsiteX22" fmla="*/ 992981 w 1212056"/>
                <a:gd name="connsiteY22" fmla="*/ 52387 h 335756"/>
                <a:gd name="connsiteX23" fmla="*/ 907256 w 1212056"/>
                <a:gd name="connsiteY23" fmla="*/ 14287 h 335756"/>
                <a:gd name="connsiteX24" fmla="*/ 876300 w 1212056"/>
                <a:gd name="connsiteY24" fmla="*/ 0 h 335756"/>
                <a:gd name="connsiteX25" fmla="*/ 859631 w 1212056"/>
                <a:gd name="connsiteY25" fmla="*/ 7143 h 335756"/>
                <a:gd name="connsiteX26" fmla="*/ 804862 w 1212056"/>
                <a:gd name="connsiteY26" fmla="*/ 33337 h 335756"/>
                <a:gd name="connsiteX27" fmla="*/ 733425 w 1212056"/>
                <a:gd name="connsiteY27" fmla="*/ 61912 h 335756"/>
                <a:gd name="connsiteX28" fmla="*/ 578643 w 1212056"/>
                <a:gd name="connsiteY28" fmla="*/ 95250 h 335756"/>
                <a:gd name="connsiteX29" fmla="*/ 481012 w 1212056"/>
                <a:gd name="connsiteY29" fmla="*/ 1166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2056" h="335756">
                  <a:moveTo>
                    <a:pt x="481012" y="116681"/>
                  </a:moveTo>
                  <a:lnTo>
                    <a:pt x="314325" y="152400"/>
                  </a:lnTo>
                  <a:lnTo>
                    <a:pt x="211931" y="173831"/>
                  </a:lnTo>
                  <a:lnTo>
                    <a:pt x="104775" y="173831"/>
                  </a:lnTo>
                  <a:lnTo>
                    <a:pt x="0" y="335756"/>
                  </a:lnTo>
                  <a:lnTo>
                    <a:pt x="128587" y="323850"/>
                  </a:lnTo>
                  <a:lnTo>
                    <a:pt x="242887" y="307181"/>
                  </a:lnTo>
                  <a:lnTo>
                    <a:pt x="385762" y="283368"/>
                  </a:lnTo>
                  <a:lnTo>
                    <a:pt x="516731" y="257175"/>
                  </a:lnTo>
                  <a:lnTo>
                    <a:pt x="647700" y="228600"/>
                  </a:lnTo>
                  <a:lnTo>
                    <a:pt x="750093" y="202406"/>
                  </a:lnTo>
                  <a:lnTo>
                    <a:pt x="778668" y="200025"/>
                  </a:lnTo>
                  <a:lnTo>
                    <a:pt x="1095375" y="309562"/>
                  </a:lnTo>
                  <a:lnTo>
                    <a:pt x="1138237" y="297656"/>
                  </a:lnTo>
                  <a:lnTo>
                    <a:pt x="1176337" y="278606"/>
                  </a:lnTo>
                  <a:lnTo>
                    <a:pt x="1197768" y="264318"/>
                  </a:lnTo>
                  <a:lnTo>
                    <a:pt x="1212056" y="245268"/>
                  </a:lnTo>
                  <a:lnTo>
                    <a:pt x="1212056" y="230981"/>
                  </a:lnTo>
                  <a:lnTo>
                    <a:pt x="1207293" y="207168"/>
                  </a:lnTo>
                  <a:lnTo>
                    <a:pt x="1190625" y="183356"/>
                  </a:lnTo>
                  <a:lnTo>
                    <a:pt x="1154906" y="152400"/>
                  </a:lnTo>
                  <a:lnTo>
                    <a:pt x="1083468" y="104775"/>
                  </a:lnTo>
                  <a:lnTo>
                    <a:pt x="992981" y="52387"/>
                  </a:lnTo>
                  <a:lnTo>
                    <a:pt x="907256" y="14287"/>
                  </a:lnTo>
                  <a:lnTo>
                    <a:pt x="876300" y="0"/>
                  </a:lnTo>
                  <a:lnTo>
                    <a:pt x="859631" y="7143"/>
                  </a:lnTo>
                  <a:lnTo>
                    <a:pt x="804862" y="33337"/>
                  </a:lnTo>
                  <a:lnTo>
                    <a:pt x="733425" y="61912"/>
                  </a:lnTo>
                  <a:lnTo>
                    <a:pt x="578643" y="95250"/>
                  </a:lnTo>
                  <a:lnTo>
                    <a:pt x="481012" y="1166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6">
              <a:extLst>
                <a:ext uri="{FF2B5EF4-FFF2-40B4-BE49-F238E27FC236}">
                  <a16:creationId xmlns:a16="http://schemas.microsoft.com/office/drawing/2014/main" id="{489B38B6-F9B7-4AB4-A9D5-9121B10E4AD2}"/>
                </a:ext>
              </a:extLst>
            </p:cNvPr>
            <p:cNvSpPr/>
            <p:nvPr/>
          </p:nvSpPr>
          <p:spPr>
            <a:xfrm>
              <a:off x="5357813" y="4189413"/>
              <a:ext cx="2298700" cy="1797050"/>
            </a:xfrm>
            <a:custGeom>
              <a:avLst/>
              <a:gdLst>
                <a:gd name="connsiteX0" fmla="*/ 1664493 w 2297906"/>
                <a:gd name="connsiteY0" fmla="*/ 469106 h 1797844"/>
                <a:gd name="connsiteX1" fmla="*/ 1733550 w 2297906"/>
                <a:gd name="connsiteY1" fmla="*/ 385762 h 1797844"/>
                <a:gd name="connsiteX2" fmla="*/ 1809750 w 2297906"/>
                <a:gd name="connsiteY2" fmla="*/ 288131 h 1797844"/>
                <a:gd name="connsiteX3" fmla="*/ 1871662 w 2297906"/>
                <a:gd name="connsiteY3" fmla="*/ 197644 h 1797844"/>
                <a:gd name="connsiteX4" fmla="*/ 1909762 w 2297906"/>
                <a:gd name="connsiteY4" fmla="*/ 140494 h 1797844"/>
                <a:gd name="connsiteX5" fmla="*/ 1931193 w 2297906"/>
                <a:gd name="connsiteY5" fmla="*/ 102394 h 1797844"/>
                <a:gd name="connsiteX6" fmla="*/ 1933575 w 2297906"/>
                <a:gd name="connsiteY6" fmla="*/ 80962 h 1797844"/>
                <a:gd name="connsiteX7" fmla="*/ 1928812 w 2297906"/>
                <a:gd name="connsiteY7" fmla="*/ 61912 h 1797844"/>
                <a:gd name="connsiteX8" fmla="*/ 1921668 w 2297906"/>
                <a:gd name="connsiteY8" fmla="*/ 47625 h 1797844"/>
                <a:gd name="connsiteX9" fmla="*/ 1907381 w 2297906"/>
                <a:gd name="connsiteY9" fmla="*/ 42862 h 1797844"/>
                <a:gd name="connsiteX10" fmla="*/ 1895475 w 2297906"/>
                <a:gd name="connsiteY10" fmla="*/ 0 h 1797844"/>
                <a:gd name="connsiteX11" fmla="*/ 2297906 w 2297906"/>
                <a:gd name="connsiteY11" fmla="*/ 126206 h 1797844"/>
                <a:gd name="connsiteX12" fmla="*/ 2262187 w 2297906"/>
                <a:gd name="connsiteY12" fmla="*/ 142875 h 1797844"/>
                <a:gd name="connsiteX13" fmla="*/ 2226468 w 2297906"/>
                <a:gd name="connsiteY13" fmla="*/ 154781 h 1797844"/>
                <a:gd name="connsiteX14" fmla="*/ 2193131 w 2297906"/>
                <a:gd name="connsiteY14" fmla="*/ 197644 h 1797844"/>
                <a:gd name="connsiteX15" fmla="*/ 2128837 w 2297906"/>
                <a:gd name="connsiteY15" fmla="*/ 280987 h 1797844"/>
                <a:gd name="connsiteX16" fmla="*/ 2026443 w 2297906"/>
                <a:gd name="connsiteY16" fmla="*/ 407194 h 1797844"/>
                <a:gd name="connsiteX17" fmla="*/ 1921668 w 2297906"/>
                <a:gd name="connsiteY17" fmla="*/ 528637 h 1797844"/>
                <a:gd name="connsiteX18" fmla="*/ 1778793 w 2297906"/>
                <a:gd name="connsiteY18" fmla="*/ 688181 h 1797844"/>
                <a:gd name="connsiteX19" fmla="*/ 1631156 w 2297906"/>
                <a:gd name="connsiteY19" fmla="*/ 842962 h 1797844"/>
                <a:gd name="connsiteX20" fmla="*/ 1528762 w 2297906"/>
                <a:gd name="connsiteY20" fmla="*/ 962025 h 1797844"/>
                <a:gd name="connsiteX21" fmla="*/ 1438275 w 2297906"/>
                <a:gd name="connsiteY21" fmla="*/ 1033462 h 1797844"/>
                <a:gd name="connsiteX22" fmla="*/ 1290637 w 2297906"/>
                <a:gd name="connsiteY22" fmla="*/ 1140619 h 1797844"/>
                <a:gd name="connsiteX23" fmla="*/ 1145381 w 2297906"/>
                <a:gd name="connsiteY23" fmla="*/ 1245394 h 1797844"/>
                <a:gd name="connsiteX24" fmla="*/ 976312 w 2297906"/>
                <a:gd name="connsiteY24" fmla="*/ 1357312 h 1797844"/>
                <a:gd name="connsiteX25" fmla="*/ 835818 w 2297906"/>
                <a:gd name="connsiteY25" fmla="*/ 1443037 h 1797844"/>
                <a:gd name="connsiteX26" fmla="*/ 678656 w 2297906"/>
                <a:gd name="connsiteY26" fmla="*/ 1524000 h 1797844"/>
                <a:gd name="connsiteX27" fmla="*/ 531018 w 2297906"/>
                <a:gd name="connsiteY27" fmla="*/ 1593056 h 1797844"/>
                <a:gd name="connsiteX28" fmla="*/ 364331 w 2297906"/>
                <a:gd name="connsiteY28" fmla="*/ 1666875 h 1797844"/>
                <a:gd name="connsiteX29" fmla="*/ 150018 w 2297906"/>
                <a:gd name="connsiteY29" fmla="*/ 1750219 h 1797844"/>
                <a:gd name="connsiteX30" fmla="*/ 19050 w 2297906"/>
                <a:gd name="connsiteY30" fmla="*/ 1797844 h 1797844"/>
                <a:gd name="connsiteX31" fmla="*/ 4762 w 2297906"/>
                <a:gd name="connsiteY31" fmla="*/ 1795462 h 1797844"/>
                <a:gd name="connsiteX32" fmla="*/ 0 w 2297906"/>
                <a:gd name="connsiteY32" fmla="*/ 1790700 h 1797844"/>
                <a:gd name="connsiteX33" fmla="*/ 2381 w 2297906"/>
                <a:gd name="connsiteY33" fmla="*/ 1771650 h 1797844"/>
                <a:gd name="connsiteX34" fmla="*/ 11906 w 2297906"/>
                <a:gd name="connsiteY34" fmla="*/ 1747837 h 1797844"/>
                <a:gd name="connsiteX35" fmla="*/ 30956 w 2297906"/>
                <a:gd name="connsiteY35" fmla="*/ 1733550 h 1797844"/>
                <a:gd name="connsiteX36" fmla="*/ 97631 w 2297906"/>
                <a:gd name="connsiteY36" fmla="*/ 1697831 h 1797844"/>
                <a:gd name="connsiteX37" fmla="*/ 238125 w 2297906"/>
                <a:gd name="connsiteY37" fmla="*/ 1626394 h 1797844"/>
                <a:gd name="connsiteX38" fmla="*/ 381000 w 2297906"/>
                <a:gd name="connsiteY38" fmla="*/ 1547812 h 1797844"/>
                <a:gd name="connsiteX39" fmla="*/ 502443 w 2297906"/>
                <a:gd name="connsiteY39" fmla="*/ 1478756 h 1797844"/>
                <a:gd name="connsiteX40" fmla="*/ 640556 w 2297906"/>
                <a:gd name="connsiteY40" fmla="*/ 1395412 h 1797844"/>
                <a:gd name="connsiteX41" fmla="*/ 771525 w 2297906"/>
                <a:gd name="connsiteY41" fmla="*/ 1312069 h 1797844"/>
                <a:gd name="connsiteX42" fmla="*/ 883443 w 2297906"/>
                <a:gd name="connsiteY42" fmla="*/ 1231106 h 1797844"/>
                <a:gd name="connsiteX43" fmla="*/ 981075 w 2297906"/>
                <a:gd name="connsiteY43" fmla="*/ 1154906 h 1797844"/>
                <a:gd name="connsiteX44" fmla="*/ 1104900 w 2297906"/>
                <a:gd name="connsiteY44" fmla="*/ 1057275 h 1797844"/>
                <a:gd name="connsiteX45" fmla="*/ 1276350 w 2297906"/>
                <a:gd name="connsiteY45" fmla="*/ 904875 h 1797844"/>
                <a:gd name="connsiteX46" fmla="*/ 1400175 w 2297906"/>
                <a:gd name="connsiteY46" fmla="*/ 783431 h 1797844"/>
                <a:gd name="connsiteX47" fmla="*/ 1488281 w 2297906"/>
                <a:gd name="connsiteY47" fmla="*/ 673894 h 1797844"/>
                <a:gd name="connsiteX48" fmla="*/ 1664493 w 2297906"/>
                <a:gd name="connsiteY48" fmla="*/ 46910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7906" h="1797844">
                  <a:moveTo>
                    <a:pt x="1664493" y="469106"/>
                  </a:moveTo>
                  <a:lnTo>
                    <a:pt x="1733550" y="385762"/>
                  </a:lnTo>
                  <a:lnTo>
                    <a:pt x="1809750" y="288131"/>
                  </a:lnTo>
                  <a:lnTo>
                    <a:pt x="1871662" y="197644"/>
                  </a:lnTo>
                  <a:lnTo>
                    <a:pt x="1909762" y="140494"/>
                  </a:lnTo>
                  <a:lnTo>
                    <a:pt x="1931193" y="102394"/>
                  </a:lnTo>
                  <a:lnTo>
                    <a:pt x="1933575" y="80962"/>
                  </a:lnTo>
                  <a:lnTo>
                    <a:pt x="1928812" y="61912"/>
                  </a:lnTo>
                  <a:lnTo>
                    <a:pt x="1921668" y="47625"/>
                  </a:lnTo>
                  <a:lnTo>
                    <a:pt x="1907381" y="42862"/>
                  </a:lnTo>
                  <a:lnTo>
                    <a:pt x="1895475" y="0"/>
                  </a:lnTo>
                  <a:lnTo>
                    <a:pt x="2297906" y="126206"/>
                  </a:lnTo>
                  <a:lnTo>
                    <a:pt x="2262187" y="142875"/>
                  </a:lnTo>
                  <a:lnTo>
                    <a:pt x="2226468" y="154781"/>
                  </a:lnTo>
                  <a:lnTo>
                    <a:pt x="2193131" y="197644"/>
                  </a:lnTo>
                  <a:lnTo>
                    <a:pt x="2128837" y="280987"/>
                  </a:lnTo>
                  <a:lnTo>
                    <a:pt x="2026443" y="407194"/>
                  </a:lnTo>
                  <a:lnTo>
                    <a:pt x="1921668" y="528637"/>
                  </a:lnTo>
                  <a:lnTo>
                    <a:pt x="1778793" y="688181"/>
                  </a:lnTo>
                  <a:lnTo>
                    <a:pt x="1631156" y="842962"/>
                  </a:lnTo>
                  <a:lnTo>
                    <a:pt x="1528762" y="962025"/>
                  </a:lnTo>
                  <a:lnTo>
                    <a:pt x="1438275" y="1033462"/>
                  </a:lnTo>
                  <a:lnTo>
                    <a:pt x="1290637" y="1140619"/>
                  </a:lnTo>
                  <a:lnTo>
                    <a:pt x="1145381" y="1245394"/>
                  </a:lnTo>
                  <a:lnTo>
                    <a:pt x="976312" y="1357312"/>
                  </a:lnTo>
                  <a:lnTo>
                    <a:pt x="835818" y="1443037"/>
                  </a:lnTo>
                  <a:lnTo>
                    <a:pt x="678656" y="1524000"/>
                  </a:lnTo>
                  <a:lnTo>
                    <a:pt x="531018" y="1593056"/>
                  </a:lnTo>
                  <a:lnTo>
                    <a:pt x="364331" y="1666875"/>
                  </a:lnTo>
                  <a:lnTo>
                    <a:pt x="150018" y="1750219"/>
                  </a:lnTo>
                  <a:lnTo>
                    <a:pt x="19050" y="1797844"/>
                  </a:lnTo>
                  <a:lnTo>
                    <a:pt x="4762" y="1795462"/>
                  </a:lnTo>
                  <a:lnTo>
                    <a:pt x="0" y="1790700"/>
                  </a:lnTo>
                  <a:lnTo>
                    <a:pt x="2381" y="1771650"/>
                  </a:lnTo>
                  <a:lnTo>
                    <a:pt x="11906" y="1747837"/>
                  </a:lnTo>
                  <a:lnTo>
                    <a:pt x="30956" y="1733550"/>
                  </a:lnTo>
                  <a:lnTo>
                    <a:pt x="97631" y="1697831"/>
                  </a:lnTo>
                  <a:lnTo>
                    <a:pt x="238125" y="1626394"/>
                  </a:lnTo>
                  <a:lnTo>
                    <a:pt x="381000" y="1547812"/>
                  </a:lnTo>
                  <a:lnTo>
                    <a:pt x="502443" y="1478756"/>
                  </a:lnTo>
                  <a:lnTo>
                    <a:pt x="640556" y="1395412"/>
                  </a:lnTo>
                  <a:lnTo>
                    <a:pt x="771525" y="1312069"/>
                  </a:lnTo>
                  <a:lnTo>
                    <a:pt x="883443" y="1231106"/>
                  </a:lnTo>
                  <a:lnTo>
                    <a:pt x="981075" y="1154906"/>
                  </a:lnTo>
                  <a:lnTo>
                    <a:pt x="1104900" y="1057275"/>
                  </a:lnTo>
                  <a:lnTo>
                    <a:pt x="1276350" y="904875"/>
                  </a:lnTo>
                  <a:lnTo>
                    <a:pt x="1400175" y="783431"/>
                  </a:lnTo>
                  <a:lnTo>
                    <a:pt x="1488281" y="673894"/>
                  </a:lnTo>
                  <a:lnTo>
                    <a:pt x="1664493" y="4691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7">
              <a:extLst>
                <a:ext uri="{FF2B5EF4-FFF2-40B4-BE49-F238E27FC236}">
                  <a16:creationId xmlns:a16="http://schemas.microsoft.com/office/drawing/2014/main" id="{8C984D49-488E-4630-8C3F-09626FCE8892}"/>
                </a:ext>
              </a:extLst>
            </p:cNvPr>
            <p:cNvSpPr/>
            <p:nvPr/>
          </p:nvSpPr>
          <p:spPr>
            <a:xfrm>
              <a:off x="6227763" y="4602163"/>
              <a:ext cx="2451100" cy="1422400"/>
            </a:xfrm>
            <a:custGeom>
              <a:avLst/>
              <a:gdLst>
                <a:gd name="connsiteX0" fmla="*/ 942975 w 2452687"/>
                <a:gd name="connsiteY0" fmla="*/ 802482 h 1421607"/>
                <a:gd name="connsiteX1" fmla="*/ 800100 w 2452687"/>
                <a:gd name="connsiteY1" fmla="*/ 666750 h 1421607"/>
                <a:gd name="connsiteX2" fmla="*/ 695325 w 2452687"/>
                <a:gd name="connsiteY2" fmla="*/ 573882 h 1421607"/>
                <a:gd name="connsiteX3" fmla="*/ 628650 w 2452687"/>
                <a:gd name="connsiteY3" fmla="*/ 514350 h 1421607"/>
                <a:gd name="connsiteX4" fmla="*/ 511969 w 2452687"/>
                <a:gd name="connsiteY4" fmla="*/ 392907 h 1421607"/>
                <a:gd name="connsiteX5" fmla="*/ 421481 w 2452687"/>
                <a:gd name="connsiteY5" fmla="*/ 319088 h 1421607"/>
                <a:gd name="connsiteX6" fmla="*/ 345281 w 2452687"/>
                <a:gd name="connsiteY6" fmla="*/ 261938 h 1421607"/>
                <a:gd name="connsiteX7" fmla="*/ 304800 w 2452687"/>
                <a:gd name="connsiteY7" fmla="*/ 233363 h 1421607"/>
                <a:gd name="connsiteX8" fmla="*/ 254794 w 2452687"/>
                <a:gd name="connsiteY8" fmla="*/ 197644 h 1421607"/>
                <a:gd name="connsiteX9" fmla="*/ 207169 w 2452687"/>
                <a:gd name="connsiteY9" fmla="*/ 166688 h 1421607"/>
                <a:gd name="connsiteX10" fmla="*/ 159544 w 2452687"/>
                <a:gd name="connsiteY10" fmla="*/ 135732 h 1421607"/>
                <a:gd name="connsiteX11" fmla="*/ 116681 w 2452687"/>
                <a:gd name="connsiteY11" fmla="*/ 114300 h 1421607"/>
                <a:gd name="connsiteX12" fmla="*/ 78581 w 2452687"/>
                <a:gd name="connsiteY12" fmla="*/ 102394 h 1421607"/>
                <a:gd name="connsiteX13" fmla="*/ 0 w 2452687"/>
                <a:gd name="connsiteY13" fmla="*/ 80963 h 1421607"/>
                <a:gd name="connsiteX14" fmla="*/ 83344 w 2452687"/>
                <a:gd name="connsiteY14" fmla="*/ 0 h 1421607"/>
                <a:gd name="connsiteX15" fmla="*/ 173831 w 2452687"/>
                <a:gd name="connsiteY15" fmla="*/ 19050 h 1421607"/>
                <a:gd name="connsiteX16" fmla="*/ 252412 w 2452687"/>
                <a:gd name="connsiteY16" fmla="*/ 52388 h 1421607"/>
                <a:gd name="connsiteX17" fmla="*/ 347662 w 2452687"/>
                <a:gd name="connsiteY17" fmla="*/ 107157 h 1421607"/>
                <a:gd name="connsiteX18" fmla="*/ 481012 w 2452687"/>
                <a:gd name="connsiteY18" fmla="*/ 192882 h 1421607"/>
                <a:gd name="connsiteX19" fmla="*/ 635794 w 2452687"/>
                <a:gd name="connsiteY19" fmla="*/ 304800 h 1421607"/>
                <a:gd name="connsiteX20" fmla="*/ 776287 w 2452687"/>
                <a:gd name="connsiteY20" fmla="*/ 409575 h 1421607"/>
                <a:gd name="connsiteX21" fmla="*/ 847725 w 2452687"/>
                <a:gd name="connsiteY21" fmla="*/ 471488 h 1421607"/>
                <a:gd name="connsiteX22" fmla="*/ 966787 w 2452687"/>
                <a:gd name="connsiteY22" fmla="*/ 566738 h 1421607"/>
                <a:gd name="connsiteX23" fmla="*/ 1095375 w 2452687"/>
                <a:gd name="connsiteY23" fmla="*/ 664369 h 1421607"/>
                <a:gd name="connsiteX24" fmla="*/ 1173956 w 2452687"/>
                <a:gd name="connsiteY24" fmla="*/ 721519 h 1421607"/>
                <a:gd name="connsiteX25" fmla="*/ 1247775 w 2452687"/>
                <a:gd name="connsiteY25" fmla="*/ 773907 h 1421607"/>
                <a:gd name="connsiteX26" fmla="*/ 1364456 w 2452687"/>
                <a:gd name="connsiteY26" fmla="*/ 850107 h 1421607"/>
                <a:gd name="connsiteX27" fmla="*/ 1500187 w 2452687"/>
                <a:gd name="connsiteY27" fmla="*/ 933450 h 1421607"/>
                <a:gd name="connsiteX28" fmla="*/ 1600200 w 2452687"/>
                <a:gd name="connsiteY28" fmla="*/ 988219 h 1421607"/>
                <a:gd name="connsiteX29" fmla="*/ 1688306 w 2452687"/>
                <a:gd name="connsiteY29" fmla="*/ 1035844 h 1421607"/>
                <a:gd name="connsiteX30" fmla="*/ 1809750 w 2452687"/>
                <a:gd name="connsiteY30" fmla="*/ 1095375 h 1421607"/>
                <a:gd name="connsiteX31" fmla="*/ 1909762 w 2452687"/>
                <a:gd name="connsiteY31" fmla="*/ 1135857 h 1421607"/>
                <a:gd name="connsiteX32" fmla="*/ 2035969 w 2452687"/>
                <a:gd name="connsiteY32" fmla="*/ 1185863 h 1421607"/>
                <a:gd name="connsiteX33" fmla="*/ 2152650 w 2452687"/>
                <a:gd name="connsiteY33" fmla="*/ 1221582 h 1421607"/>
                <a:gd name="connsiteX34" fmla="*/ 2264569 w 2452687"/>
                <a:gd name="connsiteY34" fmla="*/ 1252538 h 1421607"/>
                <a:gd name="connsiteX35" fmla="*/ 2381250 w 2452687"/>
                <a:gd name="connsiteY35" fmla="*/ 1276350 h 1421607"/>
                <a:gd name="connsiteX36" fmla="*/ 2426494 w 2452687"/>
                <a:gd name="connsiteY36" fmla="*/ 1283494 h 1421607"/>
                <a:gd name="connsiteX37" fmla="*/ 2445544 w 2452687"/>
                <a:gd name="connsiteY37" fmla="*/ 1288257 h 1421607"/>
                <a:gd name="connsiteX38" fmla="*/ 2452687 w 2452687"/>
                <a:gd name="connsiteY38" fmla="*/ 1297782 h 1421607"/>
                <a:gd name="connsiteX39" fmla="*/ 2452687 w 2452687"/>
                <a:gd name="connsiteY39" fmla="*/ 1309688 h 1421607"/>
                <a:gd name="connsiteX40" fmla="*/ 2443162 w 2452687"/>
                <a:gd name="connsiteY40" fmla="*/ 1321594 h 1421607"/>
                <a:gd name="connsiteX41" fmla="*/ 2421731 w 2452687"/>
                <a:gd name="connsiteY41" fmla="*/ 1328738 h 1421607"/>
                <a:gd name="connsiteX42" fmla="*/ 2357437 w 2452687"/>
                <a:gd name="connsiteY42" fmla="*/ 1338263 h 1421607"/>
                <a:gd name="connsiteX43" fmla="*/ 2262187 w 2452687"/>
                <a:gd name="connsiteY43" fmla="*/ 1350169 h 1421607"/>
                <a:gd name="connsiteX44" fmla="*/ 2121694 w 2452687"/>
                <a:gd name="connsiteY44" fmla="*/ 1369219 h 1421607"/>
                <a:gd name="connsiteX45" fmla="*/ 2014537 w 2452687"/>
                <a:gd name="connsiteY45" fmla="*/ 1385888 h 1421607"/>
                <a:gd name="connsiteX46" fmla="*/ 1876425 w 2452687"/>
                <a:gd name="connsiteY46" fmla="*/ 1402557 h 1421607"/>
                <a:gd name="connsiteX47" fmla="*/ 1774031 w 2452687"/>
                <a:gd name="connsiteY47" fmla="*/ 1416844 h 1421607"/>
                <a:gd name="connsiteX48" fmla="*/ 1738312 w 2452687"/>
                <a:gd name="connsiteY48" fmla="*/ 1421607 h 1421607"/>
                <a:gd name="connsiteX49" fmla="*/ 1707356 w 2452687"/>
                <a:gd name="connsiteY49" fmla="*/ 1421607 h 1421607"/>
                <a:gd name="connsiteX50" fmla="*/ 1645444 w 2452687"/>
                <a:gd name="connsiteY50" fmla="*/ 1412082 h 1421607"/>
                <a:gd name="connsiteX51" fmla="*/ 1590675 w 2452687"/>
                <a:gd name="connsiteY51" fmla="*/ 1390650 h 1421607"/>
                <a:gd name="connsiteX52" fmla="*/ 1543050 w 2452687"/>
                <a:gd name="connsiteY52" fmla="*/ 1362075 h 1421607"/>
                <a:gd name="connsiteX53" fmla="*/ 1459706 w 2452687"/>
                <a:gd name="connsiteY53" fmla="*/ 1297782 h 1421607"/>
                <a:gd name="connsiteX54" fmla="*/ 1357312 w 2452687"/>
                <a:gd name="connsiteY54" fmla="*/ 1193007 h 1421607"/>
                <a:gd name="connsiteX55" fmla="*/ 1028700 w 2452687"/>
                <a:gd name="connsiteY55" fmla="*/ 883444 h 1421607"/>
                <a:gd name="connsiteX56" fmla="*/ 942975 w 2452687"/>
                <a:gd name="connsiteY56" fmla="*/ 802482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7" h="1421607">
                  <a:moveTo>
                    <a:pt x="942975" y="802482"/>
                  </a:moveTo>
                  <a:lnTo>
                    <a:pt x="800100" y="666750"/>
                  </a:lnTo>
                  <a:lnTo>
                    <a:pt x="695325" y="573882"/>
                  </a:lnTo>
                  <a:lnTo>
                    <a:pt x="628650" y="514350"/>
                  </a:lnTo>
                  <a:lnTo>
                    <a:pt x="511969" y="392907"/>
                  </a:lnTo>
                  <a:lnTo>
                    <a:pt x="421481" y="319088"/>
                  </a:lnTo>
                  <a:lnTo>
                    <a:pt x="345281" y="261938"/>
                  </a:lnTo>
                  <a:lnTo>
                    <a:pt x="304800" y="233363"/>
                  </a:lnTo>
                  <a:lnTo>
                    <a:pt x="254794" y="197644"/>
                  </a:lnTo>
                  <a:lnTo>
                    <a:pt x="207169" y="166688"/>
                  </a:lnTo>
                  <a:lnTo>
                    <a:pt x="159544" y="135732"/>
                  </a:lnTo>
                  <a:lnTo>
                    <a:pt x="116681" y="114300"/>
                  </a:lnTo>
                  <a:lnTo>
                    <a:pt x="78581" y="102394"/>
                  </a:lnTo>
                  <a:lnTo>
                    <a:pt x="0" y="80963"/>
                  </a:lnTo>
                  <a:lnTo>
                    <a:pt x="83344" y="0"/>
                  </a:lnTo>
                  <a:lnTo>
                    <a:pt x="173831" y="19050"/>
                  </a:lnTo>
                  <a:lnTo>
                    <a:pt x="252412" y="52388"/>
                  </a:lnTo>
                  <a:lnTo>
                    <a:pt x="347662" y="107157"/>
                  </a:lnTo>
                  <a:lnTo>
                    <a:pt x="481012" y="192882"/>
                  </a:lnTo>
                  <a:lnTo>
                    <a:pt x="635794" y="304800"/>
                  </a:lnTo>
                  <a:lnTo>
                    <a:pt x="776287" y="409575"/>
                  </a:lnTo>
                  <a:lnTo>
                    <a:pt x="847725" y="471488"/>
                  </a:lnTo>
                  <a:lnTo>
                    <a:pt x="966787" y="566738"/>
                  </a:lnTo>
                  <a:lnTo>
                    <a:pt x="1095375" y="664369"/>
                  </a:lnTo>
                  <a:lnTo>
                    <a:pt x="1173956" y="721519"/>
                  </a:lnTo>
                  <a:lnTo>
                    <a:pt x="1247775" y="773907"/>
                  </a:lnTo>
                  <a:lnTo>
                    <a:pt x="1364456" y="850107"/>
                  </a:lnTo>
                  <a:lnTo>
                    <a:pt x="1500187" y="933450"/>
                  </a:lnTo>
                  <a:lnTo>
                    <a:pt x="1600200" y="988219"/>
                  </a:lnTo>
                  <a:lnTo>
                    <a:pt x="1688306" y="1035844"/>
                  </a:lnTo>
                  <a:lnTo>
                    <a:pt x="1809750" y="1095375"/>
                  </a:lnTo>
                  <a:lnTo>
                    <a:pt x="1909762" y="1135857"/>
                  </a:lnTo>
                  <a:lnTo>
                    <a:pt x="2035969" y="1185863"/>
                  </a:lnTo>
                  <a:lnTo>
                    <a:pt x="2152650" y="1221582"/>
                  </a:lnTo>
                  <a:lnTo>
                    <a:pt x="2264569" y="1252538"/>
                  </a:lnTo>
                  <a:lnTo>
                    <a:pt x="2381250" y="1276350"/>
                  </a:lnTo>
                  <a:lnTo>
                    <a:pt x="2426494" y="1283494"/>
                  </a:lnTo>
                  <a:lnTo>
                    <a:pt x="2445544" y="1288257"/>
                  </a:lnTo>
                  <a:lnTo>
                    <a:pt x="2452687" y="1297782"/>
                  </a:lnTo>
                  <a:lnTo>
                    <a:pt x="2452687" y="1309688"/>
                  </a:lnTo>
                  <a:lnTo>
                    <a:pt x="2443162" y="1321594"/>
                  </a:lnTo>
                  <a:lnTo>
                    <a:pt x="2421731" y="1328738"/>
                  </a:lnTo>
                  <a:lnTo>
                    <a:pt x="2357437" y="1338263"/>
                  </a:lnTo>
                  <a:lnTo>
                    <a:pt x="2262187" y="1350169"/>
                  </a:lnTo>
                  <a:lnTo>
                    <a:pt x="2121694" y="1369219"/>
                  </a:lnTo>
                  <a:lnTo>
                    <a:pt x="2014537" y="1385888"/>
                  </a:lnTo>
                  <a:lnTo>
                    <a:pt x="1876425" y="1402557"/>
                  </a:lnTo>
                  <a:lnTo>
                    <a:pt x="1774031" y="1416844"/>
                  </a:lnTo>
                  <a:lnTo>
                    <a:pt x="1738312" y="1421607"/>
                  </a:lnTo>
                  <a:lnTo>
                    <a:pt x="1707356" y="1421607"/>
                  </a:lnTo>
                  <a:lnTo>
                    <a:pt x="1645444" y="1412082"/>
                  </a:lnTo>
                  <a:lnTo>
                    <a:pt x="1590675" y="1390650"/>
                  </a:lnTo>
                  <a:lnTo>
                    <a:pt x="1543050" y="1362075"/>
                  </a:lnTo>
                  <a:lnTo>
                    <a:pt x="1459706" y="1297782"/>
                  </a:lnTo>
                  <a:lnTo>
                    <a:pt x="1357312" y="1193007"/>
                  </a:lnTo>
                  <a:lnTo>
                    <a:pt x="1028700" y="883444"/>
                  </a:lnTo>
                  <a:lnTo>
                    <a:pt x="942975" y="80248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C1F333E9-E4F9-48BF-8389-0821C0A19131}"/>
              </a:ext>
            </a:extLst>
          </p:cNvPr>
          <p:cNvGrpSpPr/>
          <p:nvPr/>
        </p:nvGrpSpPr>
        <p:grpSpPr>
          <a:xfrm>
            <a:off x="3646488" y="1384300"/>
            <a:ext cx="5032375" cy="4640263"/>
            <a:chOff x="3646488" y="1384300"/>
            <a:chExt cx="5032375" cy="4640263"/>
          </a:xfrm>
          <a:solidFill>
            <a:schemeClr val="tx1"/>
          </a:solidFill>
        </p:grpSpPr>
        <p:sp>
          <p:nvSpPr>
            <p:cNvPr id="36" name="フリーフォーム 101">
              <a:extLst>
                <a:ext uri="{FF2B5EF4-FFF2-40B4-BE49-F238E27FC236}">
                  <a16:creationId xmlns:a16="http://schemas.microsoft.com/office/drawing/2014/main" id="{3EBD65F4-F541-4FA4-8FB5-317A4109FC55}"/>
                </a:ext>
              </a:extLst>
            </p:cNvPr>
            <p:cNvSpPr/>
            <p:nvPr/>
          </p:nvSpPr>
          <p:spPr>
            <a:xfrm>
              <a:off x="5519738" y="1384300"/>
              <a:ext cx="1003300" cy="1433513"/>
            </a:xfrm>
            <a:custGeom>
              <a:avLst/>
              <a:gdLst>
                <a:gd name="connsiteX0" fmla="*/ 566737 w 1002506"/>
                <a:gd name="connsiteY0" fmla="*/ 578644 h 1433513"/>
                <a:gd name="connsiteX1" fmla="*/ 511968 w 1002506"/>
                <a:gd name="connsiteY1" fmla="*/ 676275 h 1433513"/>
                <a:gd name="connsiteX2" fmla="*/ 445293 w 1002506"/>
                <a:gd name="connsiteY2" fmla="*/ 788194 h 1433513"/>
                <a:gd name="connsiteX3" fmla="*/ 328612 w 1002506"/>
                <a:gd name="connsiteY3" fmla="*/ 964406 h 1433513"/>
                <a:gd name="connsiteX4" fmla="*/ 238125 w 1002506"/>
                <a:gd name="connsiteY4" fmla="*/ 1090613 h 1433513"/>
                <a:gd name="connsiteX5" fmla="*/ 157162 w 1002506"/>
                <a:gd name="connsiteY5" fmla="*/ 1197769 h 1433513"/>
                <a:gd name="connsiteX6" fmla="*/ 57150 w 1002506"/>
                <a:gd name="connsiteY6" fmla="*/ 1319213 h 1433513"/>
                <a:gd name="connsiteX7" fmla="*/ 11906 w 1002506"/>
                <a:gd name="connsiteY7" fmla="*/ 1373981 h 1433513"/>
                <a:gd name="connsiteX8" fmla="*/ 2381 w 1002506"/>
                <a:gd name="connsiteY8" fmla="*/ 1390650 h 1433513"/>
                <a:gd name="connsiteX9" fmla="*/ 0 w 1002506"/>
                <a:gd name="connsiteY9" fmla="*/ 1407319 h 1433513"/>
                <a:gd name="connsiteX10" fmla="*/ 0 w 1002506"/>
                <a:gd name="connsiteY10" fmla="*/ 1419225 h 1433513"/>
                <a:gd name="connsiteX11" fmla="*/ 2381 w 1002506"/>
                <a:gd name="connsiteY11" fmla="*/ 1431131 h 1433513"/>
                <a:gd name="connsiteX12" fmla="*/ 16668 w 1002506"/>
                <a:gd name="connsiteY12" fmla="*/ 1433513 h 1433513"/>
                <a:gd name="connsiteX13" fmla="*/ 38100 w 1002506"/>
                <a:gd name="connsiteY13" fmla="*/ 1428750 h 1433513"/>
                <a:gd name="connsiteX14" fmla="*/ 92868 w 1002506"/>
                <a:gd name="connsiteY14" fmla="*/ 1390650 h 1433513"/>
                <a:gd name="connsiteX15" fmla="*/ 164306 w 1002506"/>
                <a:gd name="connsiteY15" fmla="*/ 1328738 h 1433513"/>
                <a:gd name="connsiteX16" fmla="*/ 266700 w 1002506"/>
                <a:gd name="connsiteY16" fmla="*/ 1238250 h 1433513"/>
                <a:gd name="connsiteX17" fmla="*/ 366712 w 1002506"/>
                <a:gd name="connsiteY17" fmla="*/ 1150144 h 1433513"/>
                <a:gd name="connsiteX18" fmla="*/ 490537 w 1002506"/>
                <a:gd name="connsiteY18" fmla="*/ 1038225 h 1433513"/>
                <a:gd name="connsiteX19" fmla="*/ 590550 w 1002506"/>
                <a:gd name="connsiteY19" fmla="*/ 938213 h 1433513"/>
                <a:gd name="connsiteX20" fmla="*/ 661987 w 1002506"/>
                <a:gd name="connsiteY20" fmla="*/ 862013 h 1433513"/>
                <a:gd name="connsiteX21" fmla="*/ 757237 w 1002506"/>
                <a:gd name="connsiteY21" fmla="*/ 678656 h 1433513"/>
                <a:gd name="connsiteX22" fmla="*/ 812006 w 1002506"/>
                <a:gd name="connsiteY22" fmla="*/ 585788 h 1433513"/>
                <a:gd name="connsiteX23" fmla="*/ 852487 w 1002506"/>
                <a:gd name="connsiteY23" fmla="*/ 523875 h 1433513"/>
                <a:gd name="connsiteX24" fmla="*/ 883443 w 1002506"/>
                <a:gd name="connsiteY24" fmla="*/ 478631 h 1433513"/>
                <a:gd name="connsiteX25" fmla="*/ 935831 w 1002506"/>
                <a:gd name="connsiteY25" fmla="*/ 409575 h 1433513"/>
                <a:gd name="connsiteX26" fmla="*/ 964406 w 1002506"/>
                <a:gd name="connsiteY26" fmla="*/ 378619 h 1433513"/>
                <a:gd name="connsiteX27" fmla="*/ 981075 w 1002506"/>
                <a:gd name="connsiteY27" fmla="*/ 364331 h 1433513"/>
                <a:gd name="connsiteX28" fmla="*/ 992981 w 1002506"/>
                <a:gd name="connsiteY28" fmla="*/ 342900 h 1433513"/>
                <a:gd name="connsiteX29" fmla="*/ 1000125 w 1002506"/>
                <a:gd name="connsiteY29" fmla="*/ 323850 h 1433513"/>
                <a:gd name="connsiteX30" fmla="*/ 1002506 w 1002506"/>
                <a:gd name="connsiteY30" fmla="*/ 309563 h 1433513"/>
                <a:gd name="connsiteX31" fmla="*/ 1000125 w 1002506"/>
                <a:gd name="connsiteY31" fmla="*/ 292894 h 1433513"/>
                <a:gd name="connsiteX32" fmla="*/ 992981 w 1002506"/>
                <a:gd name="connsiteY32" fmla="*/ 276225 h 1433513"/>
                <a:gd name="connsiteX33" fmla="*/ 971550 w 1002506"/>
                <a:gd name="connsiteY33" fmla="*/ 261938 h 1433513"/>
                <a:gd name="connsiteX34" fmla="*/ 931068 w 1002506"/>
                <a:gd name="connsiteY34" fmla="*/ 228600 h 1433513"/>
                <a:gd name="connsiteX35" fmla="*/ 878681 w 1002506"/>
                <a:gd name="connsiteY35" fmla="*/ 190500 h 1433513"/>
                <a:gd name="connsiteX36" fmla="*/ 826293 w 1002506"/>
                <a:gd name="connsiteY36" fmla="*/ 152400 h 1433513"/>
                <a:gd name="connsiteX37" fmla="*/ 773906 w 1002506"/>
                <a:gd name="connsiteY37" fmla="*/ 121444 h 1433513"/>
                <a:gd name="connsiteX38" fmla="*/ 723900 w 1002506"/>
                <a:gd name="connsiteY38" fmla="*/ 95250 h 1433513"/>
                <a:gd name="connsiteX39" fmla="*/ 659606 w 1002506"/>
                <a:gd name="connsiteY39" fmla="*/ 61913 h 1433513"/>
                <a:gd name="connsiteX40" fmla="*/ 597693 w 1002506"/>
                <a:gd name="connsiteY40" fmla="*/ 35719 h 1433513"/>
                <a:gd name="connsiteX41" fmla="*/ 533400 w 1002506"/>
                <a:gd name="connsiteY41" fmla="*/ 9525 h 1433513"/>
                <a:gd name="connsiteX42" fmla="*/ 500062 w 1002506"/>
                <a:gd name="connsiteY42" fmla="*/ 0 h 1433513"/>
                <a:gd name="connsiteX43" fmla="*/ 481012 w 1002506"/>
                <a:gd name="connsiteY43" fmla="*/ 2381 h 1433513"/>
                <a:gd name="connsiteX44" fmla="*/ 469106 w 1002506"/>
                <a:gd name="connsiteY44" fmla="*/ 9525 h 1433513"/>
                <a:gd name="connsiteX45" fmla="*/ 466725 w 1002506"/>
                <a:gd name="connsiteY45" fmla="*/ 26194 h 1433513"/>
                <a:gd name="connsiteX46" fmla="*/ 471487 w 1002506"/>
                <a:gd name="connsiteY46" fmla="*/ 45244 h 1433513"/>
                <a:gd name="connsiteX47" fmla="*/ 485775 w 1002506"/>
                <a:gd name="connsiteY47" fmla="*/ 61913 h 1433513"/>
                <a:gd name="connsiteX48" fmla="*/ 514350 w 1002506"/>
                <a:gd name="connsiteY48" fmla="*/ 85725 h 1433513"/>
                <a:gd name="connsiteX49" fmla="*/ 554831 w 1002506"/>
                <a:gd name="connsiteY49" fmla="*/ 121444 h 1433513"/>
                <a:gd name="connsiteX50" fmla="*/ 592931 w 1002506"/>
                <a:gd name="connsiteY50" fmla="*/ 157163 h 1433513"/>
                <a:gd name="connsiteX51" fmla="*/ 623887 w 1002506"/>
                <a:gd name="connsiteY51" fmla="*/ 185738 h 1433513"/>
                <a:gd name="connsiteX52" fmla="*/ 650081 w 1002506"/>
                <a:gd name="connsiteY52" fmla="*/ 214313 h 1433513"/>
                <a:gd name="connsiteX53" fmla="*/ 666750 w 1002506"/>
                <a:gd name="connsiteY53" fmla="*/ 238125 h 1433513"/>
                <a:gd name="connsiteX54" fmla="*/ 676275 w 1002506"/>
                <a:gd name="connsiteY54" fmla="*/ 259556 h 1433513"/>
                <a:gd name="connsiteX55" fmla="*/ 678656 w 1002506"/>
                <a:gd name="connsiteY55" fmla="*/ 285750 h 1433513"/>
                <a:gd name="connsiteX56" fmla="*/ 676275 w 1002506"/>
                <a:gd name="connsiteY56" fmla="*/ 311944 h 1433513"/>
                <a:gd name="connsiteX57" fmla="*/ 666750 w 1002506"/>
                <a:gd name="connsiteY57" fmla="*/ 357188 h 1433513"/>
                <a:gd name="connsiteX58" fmla="*/ 647700 w 1002506"/>
                <a:gd name="connsiteY58" fmla="*/ 409575 h 1433513"/>
                <a:gd name="connsiteX59" fmla="*/ 621506 w 1002506"/>
                <a:gd name="connsiteY59" fmla="*/ 471488 h 1433513"/>
                <a:gd name="connsiteX60" fmla="*/ 566737 w 1002506"/>
                <a:gd name="connsiteY60" fmla="*/ 578644 h 14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506" h="1433513">
                  <a:moveTo>
                    <a:pt x="566737" y="578644"/>
                  </a:moveTo>
                  <a:lnTo>
                    <a:pt x="511968" y="676275"/>
                  </a:lnTo>
                  <a:lnTo>
                    <a:pt x="445293" y="788194"/>
                  </a:lnTo>
                  <a:lnTo>
                    <a:pt x="328612" y="964406"/>
                  </a:lnTo>
                  <a:lnTo>
                    <a:pt x="238125" y="1090613"/>
                  </a:lnTo>
                  <a:lnTo>
                    <a:pt x="157162" y="1197769"/>
                  </a:lnTo>
                  <a:lnTo>
                    <a:pt x="57150" y="1319213"/>
                  </a:lnTo>
                  <a:lnTo>
                    <a:pt x="11906" y="1373981"/>
                  </a:lnTo>
                  <a:lnTo>
                    <a:pt x="2381" y="1390650"/>
                  </a:lnTo>
                  <a:lnTo>
                    <a:pt x="0" y="1407319"/>
                  </a:lnTo>
                  <a:lnTo>
                    <a:pt x="0" y="1419225"/>
                  </a:lnTo>
                  <a:lnTo>
                    <a:pt x="2381" y="1431131"/>
                  </a:lnTo>
                  <a:lnTo>
                    <a:pt x="16668" y="1433513"/>
                  </a:lnTo>
                  <a:lnTo>
                    <a:pt x="38100" y="1428750"/>
                  </a:lnTo>
                  <a:lnTo>
                    <a:pt x="92868" y="1390650"/>
                  </a:lnTo>
                  <a:lnTo>
                    <a:pt x="164306" y="1328738"/>
                  </a:lnTo>
                  <a:lnTo>
                    <a:pt x="266700" y="1238250"/>
                  </a:lnTo>
                  <a:lnTo>
                    <a:pt x="366712" y="1150144"/>
                  </a:lnTo>
                  <a:lnTo>
                    <a:pt x="490537" y="1038225"/>
                  </a:lnTo>
                  <a:lnTo>
                    <a:pt x="590550" y="938213"/>
                  </a:lnTo>
                  <a:lnTo>
                    <a:pt x="661987" y="862013"/>
                  </a:lnTo>
                  <a:lnTo>
                    <a:pt x="757237" y="678656"/>
                  </a:lnTo>
                  <a:lnTo>
                    <a:pt x="812006" y="585788"/>
                  </a:lnTo>
                  <a:lnTo>
                    <a:pt x="852487" y="523875"/>
                  </a:lnTo>
                  <a:lnTo>
                    <a:pt x="883443" y="478631"/>
                  </a:lnTo>
                  <a:lnTo>
                    <a:pt x="935831" y="409575"/>
                  </a:lnTo>
                  <a:lnTo>
                    <a:pt x="964406" y="378619"/>
                  </a:lnTo>
                  <a:lnTo>
                    <a:pt x="981075" y="364331"/>
                  </a:lnTo>
                  <a:lnTo>
                    <a:pt x="992981" y="342900"/>
                  </a:lnTo>
                  <a:lnTo>
                    <a:pt x="1000125" y="323850"/>
                  </a:lnTo>
                  <a:lnTo>
                    <a:pt x="1002506" y="309563"/>
                  </a:lnTo>
                  <a:lnTo>
                    <a:pt x="1000125" y="292894"/>
                  </a:lnTo>
                  <a:lnTo>
                    <a:pt x="992981" y="276225"/>
                  </a:lnTo>
                  <a:lnTo>
                    <a:pt x="971550" y="261938"/>
                  </a:lnTo>
                  <a:lnTo>
                    <a:pt x="931068" y="228600"/>
                  </a:lnTo>
                  <a:lnTo>
                    <a:pt x="878681" y="190500"/>
                  </a:lnTo>
                  <a:lnTo>
                    <a:pt x="826293" y="152400"/>
                  </a:lnTo>
                  <a:lnTo>
                    <a:pt x="773906" y="121444"/>
                  </a:lnTo>
                  <a:lnTo>
                    <a:pt x="723900" y="95250"/>
                  </a:lnTo>
                  <a:lnTo>
                    <a:pt x="659606" y="61913"/>
                  </a:lnTo>
                  <a:lnTo>
                    <a:pt x="597693" y="35719"/>
                  </a:lnTo>
                  <a:lnTo>
                    <a:pt x="533400" y="9525"/>
                  </a:lnTo>
                  <a:lnTo>
                    <a:pt x="500062" y="0"/>
                  </a:lnTo>
                  <a:lnTo>
                    <a:pt x="481012" y="2381"/>
                  </a:lnTo>
                  <a:lnTo>
                    <a:pt x="469106" y="9525"/>
                  </a:lnTo>
                  <a:lnTo>
                    <a:pt x="466725" y="26194"/>
                  </a:lnTo>
                  <a:lnTo>
                    <a:pt x="471487" y="45244"/>
                  </a:lnTo>
                  <a:lnTo>
                    <a:pt x="485775" y="61913"/>
                  </a:lnTo>
                  <a:lnTo>
                    <a:pt x="514350" y="85725"/>
                  </a:lnTo>
                  <a:lnTo>
                    <a:pt x="554831" y="121444"/>
                  </a:lnTo>
                  <a:lnTo>
                    <a:pt x="592931" y="157163"/>
                  </a:lnTo>
                  <a:lnTo>
                    <a:pt x="623887" y="185738"/>
                  </a:lnTo>
                  <a:lnTo>
                    <a:pt x="650081" y="214313"/>
                  </a:lnTo>
                  <a:lnTo>
                    <a:pt x="666750" y="238125"/>
                  </a:lnTo>
                  <a:lnTo>
                    <a:pt x="676275" y="259556"/>
                  </a:lnTo>
                  <a:lnTo>
                    <a:pt x="678656" y="285750"/>
                  </a:lnTo>
                  <a:lnTo>
                    <a:pt x="676275" y="311944"/>
                  </a:lnTo>
                  <a:lnTo>
                    <a:pt x="666750" y="357188"/>
                  </a:lnTo>
                  <a:lnTo>
                    <a:pt x="647700" y="409575"/>
                  </a:lnTo>
                  <a:lnTo>
                    <a:pt x="621506" y="471488"/>
                  </a:lnTo>
                  <a:lnTo>
                    <a:pt x="566737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3">
              <a:extLst>
                <a:ext uri="{FF2B5EF4-FFF2-40B4-BE49-F238E27FC236}">
                  <a16:creationId xmlns:a16="http://schemas.microsoft.com/office/drawing/2014/main" id="{85B98F72-64B7-4C1E-9409-60CBFAAF619B}"/>
                </a:ext>
              </a:extLst>
            </p:cNvPr>
            <p:cNvSpPr/>
            <p:nvPr/>
          </p:nvSpPr>
          <p:spPr>
            <a:xfrm>
              <a:off x="4278314" y="1555749"/>
              <a:ext cx="784225" cy="676275"/>
            </a:xfrm>
            <a:custGeom>
              <a:avLst/>
              <a:gdLst>
                <a:gd name="connsiteX0" fmla="*/ 371475 w 783432"/>
                <a:gd name="connsiteY0" fmla="*/ 481013 h 676275"/>
                <a:gd name="connsiteX1" fmla="*/ 316707 w 783432"/>
                <a:gd name="connsiteY1" fmla="*/ 435769 h 676275"/>
                <a:gd name="connsiteX2" fmla="*/ 254794 w 783432"/>
                <a:gd name="connsiteY2" fmla="*/ 376238 h 676275"/>
                <a:gd name="connsiteX3" fmla="*/ 192882 w 783432"/>
                <a:gd name="connsiteY3" fmla="*/ 307182 h 676275"/>
                <a:gd name="connsiteX4" fmla="*/ 128588 w 783432"/>
                <a:gd name="connsiteY4" fmla="*/ 230982 h 676275"/>
                <a:gd name="connsiteX5" fmla="*/ 50007 w 783432"/>
                <a:gd name="connsiteY5" fmla="*/ 121444 h 676275"/>
                <a:gd name="connsiteX6" fmla="*/ 7144 w 783432"/>
                <a:gd name="connsiteY6" fmla="*/ 61913 h 676275"/>
                <a:gd name="connsiteX7" fmla="*/ 0 w 783432"/>
                <a:gd name="connsiteY7" fmla="*/ 45244 h 676275"/>
                <a:gd name="connsiteX8" fmla="*/ 2382 w 783432"/>
                <a:gd name="connsiteY8" fmla="*/ 28575 h 676275"/>
                <a:gd name="connsiteX9" fmla="*/ 11907 w 783432"/>
                <a:gd name="connsiteY9" fmla="*/ 7144 h 676275"/>
                <a:gd name="connsiteX10" fmla="*/ 28575 w 783432"/>
                <a:gd name="connsiteY10" fmla="*/ 0 h 676275"/>
                <a:gd name="connsiteX11" fmla="*/ 40482 w 783432"/>
                <a:gd name="connsiteY11" fmla="*/ 0 h 676275"/>
                <a:gd name="connsiteX12" fmla="*/ 54769 w 783432"/>
                <a:gd name="connsiteY12" fmla="*/ 4763 h 676275"/>
                <a:gd name="connsiteX13" fmla="*/ 64294 w 783432"/>
                <a:gd name="connsiteY13" fmla="*/ 9525 h 676275"/>
                <a:gd name="connsiteX14" fmla="*/ 95250 w 783432"/>
                <a:gd name="connsiteY14" fmla="*/ 42863 h 676275"/>
                <a:gd name="connsiteX15" fmla="*/ 135732 w 783432"/>
                <a:gd name="connsiteY15" fmla="*/ 76200 h 676275"/>
                <a:gd name="connsiteX16" fmla="*/ 185738 w 783432"/>
                <a:gd name="connsiteY16" fmla="*/ 109538 h 676275"/>
                <a:gd name="connsiteX17" fmla="*/ 309563 w 783432"/>
                <a:gd name="connsiteY17" fmla="*/ 173832 h 676275"/>
                <a:gd name="connsiteX18" fmla="*/ 385763 w 783432"/>
                <a:gd name="connsiteY18" fmla="*/ 211932 h 676275"/>
                <a:gd name="connsiteX19" fmla="*/ 476250 w 783432"/>
                <a:gd name="connsiteY19" fmla="*/ 250032 h 676275"/>
                <a:gd name="connsiteX20" fmla="*/ 554832 w 783432"/>
                <a:gd name="connsiteY20" fmla="*/ 283369 h 676275"/>
                <a:gd name="connsiteX21" fmla="*/ 626269 w 783432"/>
                <a:gd name="connsiteY21" fmla="*/ 311944 h 676275"/>
                <a:gd name="connsiteX22" fmla="*/ 652463 w 783432"/>
                <a:gd name="connsiteY22" fmla="*/ 321469 h 676275"/>
                <a:gd name="connsiteX23" fmla="*/ 685800 w 783432"/>
                <a:gd name="connsiteY23" fmla="*/ 338138 h 676275"/>
                <a:gd name="connsiteX24" fmla="*/ 714375 w 783432"/>
                <a:gd name="connsiteY24" fmla="*/ 359569 h 676275"/>
                <a:gd name="connsiteX25" fmla="*/ 738188 w 783432"/>
                <a:gd name="connsiteY25" fmla="*/ 383382 h 676275"/>
                <a:gd name="connsiteX26" fmla="*/ 757238 w 783432"/>
                <a:gd name="connsiteY26" fmla="*/ 409575 h 676275"/>
                <a:gd name="connsiteX27" fmla="*/ 769144 w 783432"/>
                <a:gd name="connsiteY27" fmla="*/ 435769 h 676275"/>
                <a:gd name="connsiteX28" fmla="*/ 776288 w 783432"/>
                <a:gd name="connsiteY28" fmla="*/ 459582 h 676275"/>
                <a:gd name="connsiteX29" fmla="*/ 783432 w 783432"/>
                <a:gd name="connsiteY29" fmla="*/ 519113 h 676275"/>
                <a:gd name="connsiteX30" fmla="*/ 783432 w 783432"/>
                <a:gd name="connsiteY30" fmla="*/ 561975 h 676275"/>
                <a:gd name="connsiteX31" fmla="*/ 776288 w 783432"/>
                <a:gd name="connsiteY31" fmla="*/ 600075 h 676275"/>
                <a:gd name="connsiteX32" fmla="*/ 759619 w 783432"/>
                <a:gd name="connsiteY32" fmla="*/ 635794 h 676275"/>
                <a:gd name="connsiteX33" fmla="*/ 735807 w 783432"/>
                <a:gd name="connsiteY33" fmla="*/ 657225 h 676275"/>
                <a:gd name="connsiteX34" fmla="*/ 704850 w 783432"/>
                <a:gd name="connsiteY34" fmla="*/ 669132 h 676275"/>
                <a:gd name="connsiteX35" fmla="*/ 669132 w 783432"/>
                <a:gd name="connsiteY35" fmla="*/ 676275 h 676275"/>
                <a:gd name="connsiteX36" fmla="*/ 647700 w 783432"/>
                <a:gd name="connsiteY36" fmla="*/ 676275 h 676275"/>
                <a:gd name="connsiteX37" fmla="*/ 597694 w 783432"/>
                <a:gd name="connsiteY37" fmla="*/ 645319 h 676275"/>
                <a:gd name="connsiteX38" fmla="*/ 521494 w 783432"/>
                <a:gd name="connsiteY38" fmla="*/ 588169 h 676275"/>
                <a:gd name="connsiteX39" fmla="*/ 371475 w 783432"/>
                <a:gd name="connsiteY39" fmla="*/ 48101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3432" h="676275">
                  <a:moveTo>
                    <a:pt x="371475" y="481013"/>
                  </a:moveTo>
                  <a:lnTo>
                    <a:pt x="316707" y="435769"/>
                  </a:lnTo>
                  <a:lnTo>
                    <a:pt x="254794" y="376238"/>
                  </a:lnTo>
                  <a:lnTo>
                    <a:pt x="192882" y="307182"/>
                  </a:lnTo>
                  <a:lnTo>
                    <a:pt x="128588" y="230982"/>
                  </a:lnTo>
                  <a:lnTo>
                    <a:pt x="50007" y="121444"/>
                  </a:lnTo>
                  <a:lnTo>
                    <a:pt x="7144" y="61913"/>
                  </a:lnTo>
                  <a:lnTo>
                    <a:pt x="0" y="45244"/>
                  </a:lnTo>
                  <a:lnTo>
                    <a:pt x="2382" y="28575"/>
                  </a:lnTo>
                  <a:lnTo>
                    <a:pt x="11907" y="7144"/>
                  </a:lnTo>
                  <a:lnTo>
                    <a:pt x="28575" y="0"/>
                  </a:lnTo>
                  <a:lnTo>
                    <a:pt x="40482" y="0"/>
                  </a:lnTo>
                  <a:lnTo>
                    <a:pt x="54769" y="4763"/>
                  </a:lnTo>
                  <a:lnTo>
                    <a:pt x="64294" y="9525"/>
                  </a:lnTo>
                  <a:lnTo>
                    <a:pt x="95250" y="42863"/>
                  </a:lnTo>
                  <a:lnTo>
                    <a:pt x="135732" y="76200"/>
                  </a:lnTo>
                  <a:lnTo>
                    <a:pt x="185738" y="109538"/>
                  </a:lnTo>
                  <a:lnTo>
                    <a:pt x="309563" y="173832"/>
                  </a:lnTo>
                  <a:lnTo>
                    <a:pt x="385763" y="211932"/>
                  </a:lnTo>
                  <a:lnTo>
                    <a:pt x="476250" y="250032"/>
                  </a:lnTo>
                  <a:lnTo>
                    <a:pt x="554832" y="283369"/>
                  </a:lnTo>
                  <a:lnTo>
                    <a:pt x="626269" y="311944"/>
                  </a:lnTo>
                  <a:lnTo>
                    <a:pt x="652463" y="321469"/>
                  </a:lnTo>
                  <a:lnTo>
                    <a:pt x="685800" y="338138"/>
                  </a:lnTo>
                  <a:lnTo>
                    <a:pt x="714375" y="359569"/>
                  </a:lnTo>
                  <a:lnTo>
                    <a:pt x="738188" y="383382"/>
                  </a:lnTo>
                  <a:lnTo>
                    <a:pt x="757238" y="409575"/>
                  </a:lnTo>
                  <a:lnTo>
                    <a:pt x="769144" y="435769"/>
                  </a:lnTo>
                  <a:lnTo>
                    <a:pt x="776288" y="459582"/>
                  </a:lnTo>
                  <a:lnTo>
                    <a:pt x="783432" y="519113"/>
                  </a:lnTo>
                  <a:lnTo>
                    <a:pt x="783432" y="561975"/>
                  </a:lnTo>
                  <a:lnTo>
                    <a:pt x="776288" y="600075"/>
                  </a:lnTo>
                  <a:lnTo>
                    <a:pt x="759619" y="635794"/>
                  </a:lnTo>
                  <a:lnTo>
                    <a:pt x="735807" y="657225"/>
                  </a:lnTo>
                  <a:lnTo>
                    <a:pt x="704850" y="669132"/>
                  </a:lnTo>
                  <a:lnTo>
                    <a:pt x="669132" y="676275"/>
                  </a:lnTo>
                  <a:lnTo>
                    <a:pt x="647700" y="676275"/>
                  </a:lnTo>
                  <a:lnTo>
                    <a:pt x="597694" y="645319"/>
                  </a:lnTo>
                  <a:lnTo>
                    <a:pt x="521494" y="588169"/>
                  </a:lnTo>
                  <a:lnTo>
                    <a:pt x="37147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4">
              <a:extLst>
                <a:ext uri="{FF2B5EF4-FFF2-40B4-BE49-F238E27FC236}">
                  <a16:creationId xmlns:a16="http://schemas.microsoft.com/office/drawing/2014/main" id="{7F61C0A6-89CC-4C47-8DB0-603CE9A61595}"/>
                </a:ext>
              </a:extLst>
            </p:cNvPr>
            <p:cNvSpPr/>
            <p:nvPr/>
          </p:nvSpPr>
          <p:spPr>
            <a:xfrm>
              <a:off x="3646488" y="2327273"/>
              <a:ext cx="1879600" cy="622300"/>
            </a:xfrm>
            <a:custGeom>
              <a:avLst/>
              <a:gdLst>
                <a:gd name="connsiteX0" fmla="*/ 1009650 w 1881187"/>
                <a:gd name="connsiteY0" fmla="*/ 366713 h 621507"/>
                <a:gd name="connsiteX1" fmla="*/ 890587 w 1881187"/>
                <a:gd name="connsiteY1" fmla="*/ 407194 h 621507"/>
                <a:gd name="connsiteX2" fmla="*/ 800100 w 1881187"/>
                <a:gd name="connsiteY2" fmla="*/ 440532 h 621507"/>
                <a:gd name="connsiteX3" fmla="*/ 721519 w 1881187"/>
                <a:gd name="connsiteY3" fmla="*/ 469107 h 621507"/>
                <a:gd name="connsiteX4" fmla="*/ 645319 w 1881187"/>
                <a:gd name="connsiteY4" fmla="*/ 500063 h 621507"/>
                <a:gd name="connsiteX5" fmla="*/ 573881 w 1881187"/>
                <a:gd name="connsiteY5" fmla="*/ 533400 h 621507"/>
                <a:gd name="connsiteX6" fmla="*/ 509587 w 1881187"/>
                <a:gd name="connsiteY6" fmla="*/ 564357 h 621507"/>
                <a:gd name="connsiteX7" fmla="*/ 450056 w 1881187"/>
                <a:gd name="connsiteY7" fmla="*/ 595313 h 621507"/>
                <a:gd name="connsiteX8" fmla="*/ 419100 w 1881187"/>
                <a:gd name="connsiteY8" fmla="*/ 616744 h 621507"/>
                <a:gd name="connsiteX9" fmla="*/ 407194 w 1881187"/>
                <a:gd name="connsiteY9" fmla="*/ 621507 h 621507"/>
                <a:gd name="connsiteX10" fmla="*/ 378619 w 1881187"/>
                <a:gd name="connsiteY10" fmla="*/ 621507 h 621507"/>
                <a:gd name="connsiteX11" fmla="*/ 307181 w 1881187"/>
                <a:gd name="connsiteY11" fmla="*/ 607219 h 621507"/>
                <a:gd name="connsiteX12" fmla="*/ 242887 w 1881187"/>
                <a:gd name="connsiteY12" fmla="*/ 590550 h 621507"/>
                <a:gd name="connsiteX13" fmla="*/ 183356 w 1881187"/>
                <a:gd name="connsiteY13" fmla="*/ 564357 h 621507"/>
                <a:gd name="connsiteX14" fmla="*/ 145256 w 1881187"/>
                <a:gd name="connsiteY14" fmla="*/ 540544 h 621507"/>
                <a:gd name="connsiteX15" fmla="*/ 111919 w 1881187"/>
                <a:gd name="connsiteY15" fmla="*/ 509588 h 621507"/>
                <a:gd name="connsiteX16" fmla="*/ 76200 w 1881187"/>
                <a:gd name="connsiteY16" fmla="*/ 471488 h 621507"/>
                <a:gd name="connsiteX17" fmla="*/ 54769 w 1881187"/>
                <a:gd name="connsiteY17" fmla="*/ 442913 h 621507"/>
                <a:gd name="connsiteX18" fmla="*/ 38100 w 1881187"/>
                <a:gd name="connsiteY18" fmla="*/ 431007 h 621507"/>
                <a:gd name="connsiteX19" fmla="*/ 19050 w 1881187"/>
                <a:gd name="connsiteY19" fmla="*/ 404813 h 621507"/>
                <a:gd name="connsiteX20" fmla="*/ 7144 w 1881187"/>
                <a:gd name="connsiteY20" fmla="*/ 373857 h 621507"/>
                <a:gd name="connsiteX21" fmla="*/ 2381 w 1881187"/>
                <a:gd name="connsiteY21" fmla="*/ 340519 h 621507"/>
                <a:gd name="connsiteX22" fmla="*/ 0 w 1881187"/>
                <a:gd name="connsiteY22" fmla="*/ 314325 h 621507"/>
                <a:gd name="connsiteX23" fmla="*/ 4762 w 1881187"/>
                <a:gd name="connsiteY23" fmla="*/ 264319 h 621507"/>
                <a:gd name="connsiteX24" fmla="*/ 16669 w 1881187"/>
                <a:gd name="connsiteY24" fmla="*/ 219075 h 621507"/>
                <a:gd name="connsiteX25" fmla="*/ 28575 w 1881187"/>
                <a:gd name="connsiteY25" fmla="*/ 180975 h 621507"/>
                <a:gd name="connsiteX26" fmla="*/ 33337 w 1881187"/>
                <a:gd name="connsiteY26" fmla="*/ 171450 h 621507"/>
                <a:gd name="connsiteX27" fmla="*/ 52387 w 1881187"/>
                <a:gd name="connsiteY27" fmla="*/ 154782 h 621507"/>
                <a:gd name="connsiteX28" fmla="*/ 71437 w 1881187"/>
                <a:gd name="connsiteY28" fmla="*/ 145257 h 621507"/>
                <a:gd name="connsiteX29" fmla="*/ 80962 w 1881187"/>
                <a:gd name="connsiteY29" fmla="*/ 145257 h 621507"/>
                <a:gd name="connsiteX30" fmla="*/ 90487 w 1881187"/>
                <a:gd name="connsiteY30" fmla="*/ 150019 h 621507"/>
                <a:gd name="connsiteX31" fmla="*/ 97631 w 1881187"/>
                <a:gd name="connsiteY31" fmla="*/ 164307 h 621507"/>
                <a:gd name="connsiteX32" fmla="*/ 97631 w 1881187"/>
                <a:gd name="connsiteY32" fmla="*/ 192882 h 621507"/>
                <a:gd name="connsiteX33" fmla="*/ 97631 w 1881187"/>
                <a:gd name="connsiteY33" fmla="*/ 221457 h 621507"/>
                <a:gd name="connsiteX34" fmla="*/ 100012 w 1881187"/>
                <a:gd name="connsiteY34" fmla="*/ 250032 h 621507"/>
                <a:gd name="connsiteX35" fmla="*/ 111919 w 1881187"/>
                <a:gd name="connsiteY35" fmla="*/ 280988 h 621507"/>
                <a:gd name="connsiteX36" fmla="*/ 128587 w 1881187"/>
                <a:gd name="connsiteY36" fmla="*/ 300038 h 621507"/>
                <a:gd name="connsiteX37" fmla="*/ 145256 w 1881187"/>
                <a:gd name="connsiteY37" fmla="*/ 316707 h 621507"/>
                <a:gd name="connsiteX38" fmla="*/ 180975 w 1881187"/>
                <a:gd name="connsiteY38" fmla="*/ 333375 h 621507"/>
                <a:gd name="connsiteX39" fmla="*/ 238125 w 1881187"/>
                <a:gd name="connsiteY39" fmla="*/ 350044 h 621507"/>
                <a:gd name="connsiteX40" fmla="*/ 300037 w 1881187"/>
                <a:gd name="connsiteY40" fmla="*/ 354807 h 621507"/>
                <a:gd name="connsiteX41" fmla="*/ 371475 w 1881187"/>
                <a:gd name="connsiteY41" fmla="*/ 352425 h 621507"/>
                <a:gd name="connsiteX42" fmla="*/ 421481 w 1881187"/>
                <a:gd name="connsiteY42" fmla="*/ 352425 h 621507"/>
                <a:gd name="connsiteX43" fmla="*/ 507206 w 1881187"/>
                <a:gd name="connsiteY43" fmla="*/ 342900 h 621507"/>
                <a:gd name="connsiteX44" fmla="*/ 592931 w 1881187"/>
                <a:gd name="connsiteY44" fmla="*/ 330994 h 621507"/>
                <a:gd name="connsiteX45" fmla="*/ 700087 w 1881187"/>
                <a:gd name="connsiteY45" fmla="*/ 309563 h 621507"/>
                <a:gd name="connsiteX46" fmla="*/ 847725 w 1881187"/>
                <a:gd name="connsiteY46" fmla="*/ 266700 h 621507"/>
                <a:gd name="connsiteX47" fmla="*/ 1069181 w 1881187"/>
                <a:gd name="connsiteY47" fmla="*/ 202407 h 621507"/>
                <a:gd name="connsiteX48" fmla="*/ 1345406 w 1881187"/>
                <a:gd name="connsiteY48" fmla="*/ 121444 h 621507"/>
                <a:gd name="connsiteX49" fmla="*/ 1457325 w 1881187"/>
                <a:gd name="connsiteY49" fmla="*/ 88107 h 621507"/>
                <a:gd name="connsiteX50" fmla="*/ 1512094 w 1881187"/>
                <a:gd name="connsiteY50" fmla="*/ 54769 h 621507"/>
                <a:gd name="connsiteX51" fmla="*/ 1566862 w 1881187"/>
                <a:gd name="connsiteY51" fmla="*/ 26194 h 621507"/>
                <a:gd name="connsiteX52" fmla="*/ 1612106 w 1881187"/>
                <a:gd name="connsiteY52" fmla="*/ 4763 h 621507"/>
                <a:gd name="connsiteX53" fmla="*/ 1638300 w 1881187"/>
                <a:gd name="connsiteY53" fmla="*/ 0 h 621507"/>
                <a:gd name="connsiteX54" fmla="*/ 1652587 w 1881187"/>
                <a:gd name="connsiteY54" fmla="*/ 2382 h 621507"/>
                <a:gd name="connsiteX55" fmla="*/ 1709737 w 1881187"/>
                <a:gd name="connsiteY55" fmla="*/ 42863 h 621507"/>
                <a:gd name="connsiteX56" fmla="*/ 1809750 w 1881187"/>
                <a:gd name="connsiteY56" fmla="*/ 104775 h 621507"/>
                <a:gd name="connsiteX57" fmla="*/ 1838325 w 1881187"/>
                <a:gd name="connsiteY57" fmla="*/ 128588 h 621507"/>
                <a:gd name="connsiteX58" fmla="*/ 1852612 w 1881187"/>
                <a:gd name="connsiteY58" fmla="*/ 145257 h 621507"/>
                <a:gd name="connsiteX59" fmla="*/ 1866900 w 1881187"/>
                <a:gd name="connsiteY59" fmla="*/ 173832 h 621507"/>
                <a:gd name="connsiteX60" fmla="*/ 1876425 w 1881187"/>
                <a:gd name="connsiteY60" fmla="*/ 202407 h 621507"/>
                <a:gd name="connsiteX61" fmla="*/ 1881187 w 1881187"/>
                <a:gd name="connsiteY61" fmla="*/ 221457 h 621507"/>
                <a:gd name="connsiteX62" fmla="*/ 1878806 w 1881187"/>
                <a:gd name="connsiteY62" fmla="*/ 238125 h 621507"/>
                <a:gd name="connsiteX63" fmla="*/ 1859756 w 1881187"/>
                <a:gd name="connsiteY63" fmla="*/ 259557 h 621507"/>
                <a:gd name="connsiteX64" fmla="*/ 1833562 w 1881187"/>
                <a:gd name="connsiteY64" fmla="*/ 278607 h 621507"/>
                <a:gd name="connsiteX65" fmla="*/ 1450181 w 1881187"/>
                <a:gd name="connsiteY65" fmla="*/ 228600 h 621507"/>
                <a:gd name="connsiteX66" fmla="*/ 1419225 w 1881187"/>
                <a:gd name="connsiteY66" fmla="*/ 230982 h 621507"/>
                <a:gd name="connsiteX67" fmla="*/ 1369219 w 1881187"/>
                <a:gd name="connsiteY67" fmla="*/ 250032 h 621507"/>
                <a:gd name="connsiteX68" fmla="*/ 1247775 w 1881187"/>
                <a:gd name="connsiteY68" fmla="*/ 288132 h 621507"/>
                <a:gd name="connsiteX69" fmla="*/ 1009650 w 1881187"/>
                <a:gd name="connsiteY69" fmla="*/ 366713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81187" h="621507">
                  <a:moveTo>
                    <a:pt x="1009650" y="366713"/>
                  </a:moveTo>
                  <a:lnTo>
                    <a:pt x="890587" y="407194"/>
                  </a:lnTo>
                  <a:lnTo>
                    <a:pt x="800100" y="440532"/>
                  </a:lnTo>
                  <a:lnTo>
                    <a:pt x="721519" y="469107"/>
                  </a:lnTo>
                  <a:lnTo>
                    <a:pt x="645319" y="500063"/>
                  </a:lnTo>
                  <a:lnTo>
                    <a:pt x="573881" y="533400"/>
                  </a:lnTo>
                  <a:lnTo>
                    <a:pt x="509587" y="564357"/>
                  </a:lnTo>
                  <a:lnTo>
                    <a:pt x="450056" y="595313"/>
                  </a:lnTo>
                  <a:lnTo>
                    <a:pt x="419100" y="616744"/>
                  </a:lnTo>
                  <a:lnTo>
                    <a:pt x="407194" y="621507"/>
                  </a:lnTo>
                  <a:lnTo>
                    <a:pt x="378619" y="621507"/>
                  </a:lnTo>
                  <a:lnTo>
                    <a:pt x="307181" y="607219"/>
                  </a:lnTo>
                  <a:lnTo>
                    <a:pt x="242887" y="590550"/>
                  </a:lnTo>
                  <a:lnTo>
                    <a:pt x="183356" y="564357"/>
                  </a:lnTo>
                  <a:lnTo>
                    <a:pt x="145256" y="540544"/>
                  </a:lnTo>
                  <a:lnTo>
                    <a:pt x="111919" y="509588"/>
                  </a:lnTo>
                  <a:lnTo>
                    <a:pt x="76200" y="471488"/>
                  </a:lnTo>
                  <a:lnTo>
                    <a:pt x="54769" y="442913"/>
                  </a:lnTo>
                  <a:lnTo>
                    <a:pt x="38100" y="431007"/>
                  </a:lnTo>
                  <a:lnTo>
                    <a:pt x="19050" y="404813"/>
                  </a:lnTo>
                  <a:lnTo>
                    <a:pt x="7144" y="373857"/>
                  </a:lnTo>
                  <a:lnTo>
                    <a:pt x="2381" y="340519"/>
                  </a:lnTo>
                  <a:lnTo>
                    <a:pt x="0" y="314325"/>
                  </a:lnTo>
                  <a:lnTo>
                    <a:pt x="4762" y="264319"/>
                  </a:lnTo>
                  <a:lnTo>
                    <a:pt x="16669" y="219075"/>
                  </a:lnTo>
                  <a:lnTo>
                    <a:pt x="28575" y="180975"/>
                  </a:lnTo>
                  <a:lnTo>
                    <a:pt x="33337" y="171450"/>
                  </a:lnTo>
                  <a:lnTo>
                    <a:pt x="52387" y="154782"/>
                  </a:lnTo>
                  <a:lnTo>
                    <a:pt x="71437" y="145257"/>
                  </a:lnTo>
                  <a:lnTo>
                    <a:pt x="80962" y="145257"/>
                  </a:lnTo>
                  <a:lnTo>
                    <a:pt x="90487" y="150019"/>
                  </a:lnTo>
                  <a:lnTo>
                    <a:pt x="97631" y="164307"/>
                  </a:lnTo>
                  <a:lnTo>
                    <a:pt x="97631" y="192882"/>
                  </a:lnTo>
                  <a:lnTo>
                    <a:pt x="97631" y="221457"/>
                  </a:lnTo>
                  <a:lnTo>
                    <a:pt x="100012" y="250032"/>
                  </a:lnTo>
                  <a:lnTo>
                    <a:pt x="111919" y="280988"/>
                  </a:lnTo>
                  <a:lnTo>
                    <a:pt x="128587" y="300038"/>
                  </a:lnTo>
                  <a:lnTo>
                    <a:pt x="145256" y="316707"/>
                  </a:lnTo>
                  <a:lnTo>
                    <a:pt x="180975" y="333375"/>
                  </a:lnTo>
                  <a:lnTo>
                    <a:pt x="238125" y="350044"/>
                  </a:lnTo>
                  <a:lnTo>
                    <a:pt x="300037" y="354807"/>
                  </a:lnTo>
                  <a:lnTo>
                    <a:pt x="371475" y="352425"/>
                  </a:lnTo>
                  <a:lnTo>
                    <a:pt x="421481" y="352425"/>
                  </a:lnTo>
                  <a:lnTo>
                    <a:pt x="507206" y="342900"/>
                  </a:lnTo>
                  <a:lnTo>
                    <a:pt x="592931" y="330994"/>
                  </a:lnTo>
                  <a:lnTo>
                    <a:pt x="700087" y="309563"/>
                  </a:lnTo>
                  <a:lnTo>
                    <a:pt x="847725" y="266700"/>
                  </a:lnTo>
                  <a:lnTo>
                    <a:pt x="1069181" y="202407"/>
                  </a:lnTo>
                  <a:lnTo>
                    <a:pt x="1345406" y="121444"/>
                  </a:lnTo>
                  <a:lnTo>
                    <a:pt x="1457325" y="88107"/>
                  </a:lnTo>
                  <a:lnTo>
                    <a:pt x="1512094" y="54769"/>
                  </a:lnTo>
                  <a:lnTo>
                    <a:pt x="1566862" y="26194"/>
                  </a:lnTo>
                  <a:lnTo>
                    <a:pt x="1612106" y="4763"/>
                  </a:lnTo>
                  <a:lnTo>
                    <a:pt x="1638300" y="0"/>
                  </a:lnTo>
                  <a:lnTo>
                    <a:pt x="1652587" y="2382"/>
                  </a:lnTo>
                  <a:lnTo>
                    <a:pt x="1709737" y="42863"/>
                  </a:lnTo>
                  <a:lnTo>
                    <a:pt x="1809750" y="104775"/>
                  </a:lnTo>
                  <a:lnTo>
                    <a:pt x="1838325" y="128588"/>
                  </a:lnTo>
                  <a:lnTo>
                    <a:pt x="1852612" y="145257"/>
                  </a:lnTo>
                  <a:lnTo>
                    <a:pt x="1866900" y="173832"/>
                  </a:lnTo>
                  <a:lnTo>
                    <a:pt x="1876425" y="202407"/>
                  </a:lnTo>
                  <a:lnTo>
                    <a:pt x="1881187" y="221457"/>
                  </a:lnTo>
                  <a:lnTo>
                    <a:pt x="1878806" y="238125"/>
                  </a:lnTo>
                  <a:lnTo>
                    <a:pt x="1859756" y="259557"/>
                  </a:lnTo>
                  <a:lnTo>
                    <a:pt x="1833562" y="278607"/>
                  </a:lnTo>
                  <a:lnTo>
                    <a:pt x="1450181" y="228600"/>
                  </a:lnTo>
                  <a:lnTo>
                    <a:pt x="1419225" y="230982"/>
                  </a:lnTo>
                  <a:lnTo>
                    <a:pt x="1369219" y="250032"/>
                  </a:lnTo>
                  <a:lnTo>
                    <a:pt x="1247775" y="288132"/>
                  </a:lnTo>
                  <a:lnTo>
                    <a:pt x="1009650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0">
              <a:extLst>
                <a:ext uri="{FF2B5EF4-FFF2-40B4-BE49-F238E27FC236}">
                  <a16:creationId xmlns:a16="http://schemas.microsoft.com/office/drawing/2014/main" id="{AC1E96A0-65F2-4DD2-B6B3-96C19B52C312}"/>
                </a:ext>
              </a:extLst>
            </p:cNvPr>
            <p:cNvSpPr/>
            <p:nvPr/>
          </p:nvSpPr>
          <p:spPr>
            <a:xfrm>
              <a:off x="5962650" y="2570163"/>
              <a:ext cx="439738" cy="1463675"/>
            </a:xfrm>
            <a:custGeom>
              <a:avLst/>
              <a:gdLst>
                <a:gd name="connsiteX0" fmla="*/ 183356 w 440531"/>
                <a:gd name="connsiteY0" fmla="*/ 714375 h 1464468"/>
                <a:gd name="connsiteX1" fmla="*/ 176213 w 440531"/>
                <a:gd name="connsiteY1" fmla="*/ 561975 h 1464468"/>
                <a:gd name="connsiteX2" fmla="*/ 171450 w 440531"/>
                <a:gd name="connsiteY2" fmla="*/ 419100 h 1464468"/>
                <a:gd name="connsiteX3" fmla="*/ 169069 w 440531"/>
                <a:gd name="connsiteY3" fmla="*/ 290512 h 1464468"/>
                <a:gd name="connsiteX4" fmla="*/ 164306 w 440531"/>
                <a:gd name="connsiteY4" fmla="*/ 264318 h 1464468"/>
                <a:gd name="connsiteX5" fmla="*/ 152400 w 440531"/>
                <a:gd name="connsiteY5" fmla="*/ 228600 h 1464468"/>
                <a:gd name="connsiteX6" fmla="*/ 126206 w 440531"/>
                <a:gd name="connsiteY6" fmla="*/ 178593 h 1464468"/>
                <a:gd name="connsiteX7" fmla="*/ 95250 w 440531"/>
                <a:gd name="connsiteY7" fmla="*/ 140493 h 1464468"/>
                <a:gd name="connsiteX8" fmla="*/ 40481 w 440531"/>
                <a:gd name="connsiteY8" fmla="*/ 80962 h 1464468"/>
                <a:gd name="connsiteX9" fmla="*/ 21431 w 440531"/>
                <a:gd name="connsiteY9" fmla="*/ 66675 h 1464468"/>
                <a:gd name="connsiteX10" fmla="*/ 7144 w 440531"/>
                <a:gd name="connsiteY10" fmla="*/ 47625 h 1464468"/>
                <a:gd name="connsiteX11" fmla="*/ 0 w 440531"/>
                <a:gd name="connsiteY11" fmla="*/ 21431 h 1464468"/>
                <a:gd name="connsiteX12" fmla="*/ 0 w 440531"/>
                <a:gd name="connsiteY12" fmla="*/ 9525 h 1464468"/>
                <a:gd name="connsiteX13" fmla="*/ 4763 w 440531"/>
                <a:gd name="connsiteY13" fmla="*/ 0 h 1464468"/>
                <a:gd name="connsiteX14" fmla="*/ 21431 w 440531"/>
                <a:gd name="connsiteY14" fmla="*/ 0 h 1464468"/>
                <a:gd name="connsiteX15" fmla="*/ 59531 w 440531"/>
                <a:gd name="connsiteY15" fmla="*/ 14287 h 1464468"/>
                <a:gd name="connsiteX16" fmla="*/ 97631 w 440531"/>
                <a:gd name="connsiteY16" fmla="*/ 16668 h 1464468"/>
                <a:gd name="connsiteX17" fmla="*/ 140494 w 440531"/>
                <a:gd name="connsiteY17" fmla="*/ 19050 h 1464468"/>
                <a:gd name="connsiteX18" fmla="*/ 192881 w 440531"/>
                <a:gd name="connsiteY18" fmla="*/ 28575 h 1464468"/>
                <a:gd name="connsiteX19" fmla="*/ 245269 w 440531"/>
                <a:gd name="connsiteY19" fmla="*/ 42862 h 1464468"/>
                <a:gd name="connsiteX20" fmla="*/ 300038 w 440531"/>
                <a:gd name="connsiteY20" fmla="*/ 64293 h 1464468"/>
                <a:gd name="connsiteX21" fmla="*/ 352425 w 440531"/>
                <a:gd name="connsiteY21" fmla="*/ 90487 h 1464468"/>
                <a:gd name="connsiteX22" fmla="*/ 373856 w 440531"/>
                <a:gd name="connsiteY22" fmla="*/ 104775 h 1464468"/>
                <a:gd name="connsiteX23" fmla="*/ 373856 w 440531"/>
                <a:gd name="connsiteY23" fmla="*/ 273843 h 1464468"/>
                <a:gd name="connsiteX24" fmla="*/ 373856 w 440531"/>
                <a:gd name="connsiteY24" fmla="*/ 371475 h 1464468"/>
                <a:gd name="connsiteX25" fmla="*/ 381000 w 440531"/>
                <a:gd name="connsiteY25" fmla="*/ 476250 h 1464468"/>
                <a:gd name="connsiteX26" fmla="*/ 390525 w 440531"/>
                <a:gd name="connsiteY26" fmla="*/ 581025 h 1464468"/>
                <a:gd name="connsiteX27" fmla="*/ 395288 w 440531"/>
                <a:gd name="connsiteY27" fmla="*/ 769143 h 1464468"/>
                <a:gd name="connsiteX28" fmla="*/ 407194 w 440531"/>
                <a:gd name="connsiteY28" fmla="*/ 950118 h 1464468"/>
                <a:gd name="connsiteX29" fmla="*/ 416719 w 440531"/>
                <a:gd name="connsiteY29" fmla="*/ 1173956 h 1464468"/>
                <a:gd name="connsiteX30" fmla="*/ 440531 w 440531"/>
                <a:gd name="connsiteY30" fmla="*/ 1288256 h 1464468"/>
                <a:gd name="connsiteX31" fmla="*/ 438150 w 440531"/>
                <a:gd name="connsiteY31" fmla="*/ 1445418 h 1464468"/>
                <a:gd name="connsiteX32" fmla="*/ 340519 w 440531"/>
                <a:gd name="connsiteY32" fmla="*/ 1464468 h 1464468"/>
                <a:gd name="connsiteX33" fmla="*/ 302419 w 440531"/>
                <a:gd name="connsiteY33" fmla="*/ 1423987 h 1464468"/>
                <a:gd name="connsiteX34" fmla="*/ 276225 w 440531"/>
                <a:gd name="connsiteY34" fmla="*/ 1393031 h 1464468"/>
                <a:gd name="connsiteX35" fmla="*/ 245269 w 440531"/>
                <a:gd name="connsiteY35" fmla="*/ 1345406 h 1464468"/>
                <a:gd name="connsiteX36" fmla="*/ 226219 w 440531"/>
                <a:gd name="connsiteY36" fmla="*/ 1302543 h 1464468"/>
                <a:gd name="connsiteX37" fmla="*/ 211931 w 440531"/>
                <a:gd name="connsiteY37" fmla="*/ 1254918 h 1464468"/>
                <a:gd name="connsiteX38" fmla="*/ 197644 w 440531"/>
                <a:gd name="connsiteY38" fmla="*/ 1183481 h 1464468"/>
                <a:gd name="connsiteX39" fmla="*/ 190500 w 440531"/>
                <a:gd name="connsiteY39" fmla="*/ 1097756 h 1464468"/>
                <a:gd name="connsiteX40" fmla="*/ 188119 w 440531"/>
                <a:gd name="connsiteY40" fmla="*/ 973931 h 1464468"/>
                <a:gd name="connsiteX41" fmla="*/ 183356 w 440531"/>
                <a:gd name="connsiteY41" fmla="*/ 714375 h 146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0531" h="1464468">
                  <a:moveTo>
                    <a:pt x="183356" y="714375"/>
                  </a:moveTo>
                  <a:lnTo>
                    <a:pt x="176213" y="561975"/>
                  </a:lnTo>
                  <a:lnTo>
                    <a:pt x="171450" y="419100"/>
                  </a:lnTo>
                  <a:cubicBezTo>
                    <a:pt x="170656" y="376237"/>
                    <a:pt x="169863" y="333375"/>
                    <a:pt x="169069" y="290512"/>
                  </a:cubicBezTo>
                  <a:lnTo>
                    <a:pt x="164306" y="264318"/>
                  </a:lnTo>
                  <a:lnTo>
                    <a:pt x="152400" y="228600"/>
                  </a:lnTo>
                  <a:lnTo>
                    <a:pt x="126206" y="178593"/>
                  </a:lnTo>
                  <a:lnTo>
                    <a:pt x="95250" y="140493"/>
                  </a:lnTo>
                  <a:lnTo>
                    <a:pt x="40481" y="80962"/>
                  </a:lnTo>
                  <a:lnTo>
                    <a:pt x="21431" y="66675"/>
                  </a:lnTo>
                  <a:lnTo>
                    <a:pt x="7144" y="47625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59531" y="14287"/>
                  </a:lnTo>
                  <a:lnTo>
                    <a:pt x="97631" y="16668"/>
                  </a:lnTo>
                  <a:lnTo>
                    <a:pt x="140494" y="19050"/>
                  </a:lnTo>
                  <a:lnTo>
                    <a:pt x="192881" y="28575"/>
                  </a:lnTo>
                  <a:lnTo>
                    <a:pt x="245269" y="42862"/>
                  </a:lnTo>
                  <a:lnTo>
                    <a:pt x="300038" y="64293"/>
                  </a:lnTo>
                  <a:lnTo>
                    <a:pt x="352425" y="90487"/>
                  </a:lnTo>
                  <a:lnTo>
                    <a:pt x="373856" y="104775"/>
                  </a:lnTo>
                  <a:lnTo>
                    <a:pt x="373856" y="273843"/>
                  </a:lnTo>
                  <a:lnTo>
                    <a:pt x="373856" y="371475"/>
                  </a:lnTo>
                  <a:lnTo>
                    <a:pt x="381000" y="476250"/>
                  </a:lnTo>
                  <a:lnTo>
                    <a:pt x="390525" y="581025"/>
                  </a:lnTo>
                  <a:lnTo>
                    <a:pt x="395288" y="769143"/>
                  </a:lnTo>
                  <a:lnTo>
                    <a:pt x="407194" y="950118"/>
                  </a:lnTo>
                  <a:lnTo>
                    <a:pt x="416719" y="1173956"/>
                  </a:lnTo>
                  <a:lnTo>
                    <a:pt x="440531" y="1288256"/>
                  </a:lnTo>
                  <a:cubicBezTo>
                    <a:pt x="439737" y="1340643"/>
                    <a:pt x="438944" y="1393031"/>
                    <a:pt x="438150" y="1445418"/>
                  </a:cubicBezTo>
                  <a:lnTo>
                    <a:pt x="340519" y="1464468"/>
                  </a:lnTo>
                  <a:lnTo>
                    <a:pt x="302419" y="1423987"/>
                  </a:lnTo>
                  <a:lnTo>
                    <a:pt x="276225" y="1393031"/>
                  </a:lnTo>
                  <a:lnTo>
                    <a:pt x="245269" y="1345406"/>
                  </a:lnTo>
                  <a:lnTo>
                    <a:pt x="226219" y="1302543"/>
                  </a:lnTo>
                  <a:lnTo>
                    <a:pt x="211931" y="1254918"/>
                  </a:lnTo>
                  <a:lnTo>
                    <a:pt x="197644" y="1183481"/>
                  </a:lnTo>
                  <a:lnTo>
                    <a:pt x="190500" y="1097756"/>
                  </a:lnTo>
                  <a:cubicBezTo>
                    <a:pt x="189706" y="1056481"/>
                    <a:pt x="188913" y="1015206"/>
                    <a:pt x="188119" y="973931"/>
                  </a:cubicBezTo>
                  <a:cubicBezTo>
                    <a:pt x="186531" y="892968"/>
                    <a:pt x="184944" y="812006"/>
                    <a:pt x="183356" y="714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5">
              <a:extLst>
                <a:ext uri="{FF2B5EF4-FFF2-40B4-BE49-F238E27FC236}">
                  <a16:creationId xmlns:a16="http://schemas.microsoft.com/office/drawing/2014/main" id="{331F4C43-39DB-4BC3-ABEA-E638D87582AC}"/>
                </a:ext>
              </a:extLst>
            </p:cNvPr>
            <p:cNvSpPr/>
            <p:nvPr/>
          </p:nvSpPr>
          <p:spPr>
            <a:xfrm>
              <a:off x="3662364" y="2546348"/>
              <a:ext cx="1849437" cy="1866900"/>
            </a:xfrm>
            <a:custGeom>
              <a:avLst/>
              <a:gdLst>
                <a:gd name="connsiteX0" fmla="*/ 1190007 w 1849406"/>
                <a:gd name="connsiteY0" fmla="*/ 463640 h 1867437"/>
                <a:gd name="connsiteX1" fmla="*/ 1099855 w 1849406"/>
                <a:gd name="connsiteY1" fmla="*/ 589853 h 1867437"/>
                <a:gd name="connsiteX2" fmla="*/ 1022582 w 1849406"/>
                <a:gd name="connsiteY2" fmla="*/ 698035 h 1867437"/>
                <a:gd name="connsiteX3" fmla="*/ 935006 w 1849406"/>
                <a:gd name="connsiteY3" fmla="*/ 811369 h 1867437"/>
                <a:gd name="connsiteX4" fmla="*/ 852581 w 1849406"/>
                <a:gd name="connsiteY4" fmla="*/ 916976 h 1867437"/>
                <a:gd name="connsiteX5" fmla="*/ 765005 w 1849406"/>
                <a:gd name="connsiteY5" fmla="*/ 1025159 h 1867437"/>
                <a:gd name="connsiteX6" fmla="*/ 664549 w 1849406"/>
                <a:gd name="connsiteY6" fmla="*/ 1143644 h 1867437"/>
                <a:gd name="connsiteX7" fmla="*/ 533185 w 1849406"/>
                <a:gd name="connsiteY7" fmla="*/ 1298191 h 1867437"/>
                <a:gd name="connsiteX8" fmla="*/ 386366 w 1849406"/>
                <a:gd name="connsiteY8" fmla="*/ 1452737 h 1867437"/>
                <a:gd name="connsiteX9" fmla="*/ 275607 w 1849406"/>
                <a:gd name="connsiteY9" fmla="*/ 1568647 h 1867437"/>
                <a:gd name="connsiteX10" fmla="*/ 131364 w 1849406"/>
                <a:gd name="connsiteY10" fmla="*/ 1707739 h 1867437"/>
                <a:gd name="connsiteX11" fmla="*/ 38636 w 1849406"/>
                <a:gd name="connsiteY11" fmla="*/ 1790164 h 1867437"/>
                <a:gd name="connsiteX12" fmla="*/ 7727 w 1849406"/>
                <a:gd name="connsiteY12" fmla="*/ 1821073 h 1867437"/>
                <a:gd name="connsiteX13" fmla="*/ 0 w 1849406"/>
                <a:gd name="connsiteY13" fmla="*/ 1841679 h 1867437"/>
                <a:gd name="connsiteX14" fmla="*/ 0 w 1849406"/>
                <a:gd name="connsiteY14" fmla="*/ 1859710 h 1867437"/>
                <a:gd name="connsiteX15" fmla="*/ 15454 w 1849406"/>
                <a:gd name="connsiteY15" fmla="*/ 1867437 h 1867437"/>
                <a:gd name="connsiteX16" fmla="*/ 46364 w 1849406"/>
                <a:gd name="connsiteY16" fmla="*/ 1857134 h 1867437"/>
                <a:gd name="connsiteX17" fmla="*/ 103031 w 1849406"/>
                <a:gd name="connsiteY17" fmla="*/ 1818497 h 1867437"/>
                <a:gd name="connsiteX18" fmla="*/ 252426 w 1849406"/>
                <a:gd name="connsiteY18" fmla="*/ 1707739 h 1867437"/>
                <a:gd name="connsiteX19" fmla="*/ 427578 w 1849406"/>
                <a:gd name="connsiteY19" fmla="*/ 1566071 h 1867437"/>
                <a:gd name="connsiteX20" fmla="*/ 566670 w 1849406"/>
                <a:gd name="connsiteY20" fmla="*/ 1447586 h 1867437"/>
                <a:gd name="connsiteX21" fmla="*/ 664549 w 1849406"/>
                <a:gd name="connsiteY21" fmla="*/ 1360009 h 1867437"/>
                <a:gd name="connsiteX22" fmla="*/ 765005 w 1849406"/>
                <a:gd name="connsiteY22" fmla="*/ 1269857 h 1867437"/>
                <a:gd name="connsiteX23" fmla="*/ 888642 w 1849406"/>
                <a:gd name="connsiteY23" fmla="*/ 1156523 h 1867437"/>
                <a:gd name="connsiteX24" fmla="*/ 999400 w 1849406"/>
                <a:gd name="connsiteY24" fmla="*/ 1043189 h 1867437"/>
                <a:gd name="connsiteX25" fmla="*/ 1099855 w 1849406"/>
                <a:gd name="connsiteY25" fmla="*/ 947885 h 1867437"/>
                <a:gd name="connsiteX26" fmla="*/ 1133340 w 1849406"/>
                <a:gd name="connsiteY26" fmla="*/ 898946 h 1867437"/>
                <a:gd name="connsiteX27" fmla="*/ 1210614 w 1849406"/>
                <a:gd name="connsiteY27" fmla="*/ 788187 h 1867437"/>
                <a:gd name="connsiteX28" fmla="*/ 1287887 w 1849406"/>
                <a:gd name="connsiteY28" fmla="*/ 682581 h 1867437"/>
                <a:gd name="connsiteX29" fmla="*/ 1349706 w 1849406"/>
                <a:gd name="connsiteY29" fmla="*/ 597580 h 1867437"/>
                <a:gd name="connsiteX30" fmla="*/ 1396069 w 1849406"/>
                <a:gd name="connsiteY30" fmla="*/ 538337 h 1867437"/>
                <a:gd name="connsiteX31" fmla="*/ 1437282 w 1849406"/>
                <a:gd name="connsiteY31" fmla="*/ 486822 h 1867437"/>
                <a:gd name="connsiteX32" fmla="*/ 1468191 w 1849406"/>
                <a:gd name="connsiteY32" fmla="*/ 445609 h 1867437"/>
                <a:gd name="connsiteX33" fmla="*/ 1517131 w 1849406"/>
                <a:gd name="connsiteY33" fmla="*/ 388942 h 1867437"/>
                <a:gd name="connsiteX34" fmla="*/ 1540313 w 1849406"/>
                <a:gd name="connsiteY34" fmla="*/ 360609 h 1867437"/>
                <a:gd name="connsiteX35" fmla="*/ 1566071 w 1849406"/>
                <a:gd name="connsiteY35" fmla="*/ 329699 h 1867437"/>
                <a:gd name="connsiteX36" fmla="*/ 1599556 w 1849406"/>
                <a:gd name="connsiteY36" fmla="*/ 288487 h 1867437"/>
                <a:gd name="connsiteX37" fmla="*/ 1633041 w 1849406"/>
                <a:gd name="connsiteY37" fmla="*/ 249850 h 1867437"/>
                <a:gd name="connsiteX38" fmla="*/ 1663950 w 1849406"/>
                <a:gd name="connsiteY38" fmla="*/ 216365 h 1867437"/>
                <a:gd name="connsiteX39" fmla="*/ 1694859 w 1849406"/>
                <a:gd name="connsiteY39" fmla="*/ 180304 h 1867437"/>
                <a:gd name="connsiteX40" fmla="*/ 1733496 w 1849406"/>
                <a:gd name="connsiteY40" fmla="*/ 144244 h 1867437"/>
                <a:gd name="connsiteX41" fmla="*/ 1769557 w 1849406"/>
                <a:gd name="connsiteY41" fmla="*/ 108183 h 1867437"/>
                <a:gd name="connsiteX42" fmla="*/ 1818497 w 1849406"/>
                <a:gd name="connsiteY42" fmla="*/ 59243 h 1867437"/>
                <a:gd name="connsiteX43" fmla="*/ 1849406 w 1849406"/>
                <a:gd name="connsiteY43" fmla="*/ 30910 h 1867437"/>
                <a:gd name="connsiteX44" fmla="*/ 1424403 w 1849406"/>
                <a:gd name="connsiteY44" fmla="*/ 0 h 1867437"/>
                <a:gd name="connsiteX45" fmla="*/ 1445009 w 1849406"/>
                <a:gd name="connsiteY45" fmla="*/ 18031 h 1867437"/>
                <a:gd name="connsiteX46" fmla="*/ 1447585 w 1849406"/>
                <a:gd name="connsiteY46" fmla="*/ 41213 h 1867437"/>
                <a:gd name="connsiteX47" fmla="*/ 1442433 w 1849406"/>
                <a:gd name="connsiteY47" fmla="*/ 66970 h 1867437"/>
                <a:gd name="connsiteX48" fmla="*/ 1429555 w 1849406"/>
                <a:gd name="connsiteY48" fmla="*/ 90152 h 1867437"/>
                <a:gd name="connsiteX49" fmla="*/ 1357433 w 1849406"/>
                <a:gd name="connsiteY49" fmla="*/ 211214 h 1867437"/>
                <a:gd name="connsiteX50" fmla="*/ 1241523 w 1849406"/>
                <a:gd name="connsiteY50" fmla="*/ 391518 h 1867437"/>
                <a:gd name="connsiteX51" fmla="*/ 1190007 w 1849406"/>
                <a:gd name="connsiteY51" fmla="*/ 463640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49406" h="1867437">
                  <a:moveTo>
                    <a:pt x="1190007" y="463640"/>
                  </a:moveTo>
                  <a:lnTo>
                    <a:pt x="1099855" y="589853"/>
                  </a:lnTo>
                  <a:lnTo>
                    <a:pt x="1022582" y="698035"/>
                  </a:lnTo>
                  <a:lnTo>
                    <a:pt x="935006" y="811369"/>
                  </a:lnTo>
                  <a:lnTo>
                    <a:pt x="852581" y="916976"/>
                  </a:lnTo>
                  <a:lnTo>
                    <a:pt x="765005" y="1025159"/>
                  </a:lnTo>
                  <a:lnTo>
                    <a:pt x="664549" y="1143644"/>
                  </a:lnTo>
                  <a:lnTo>
                    <a:pt x="533185" y="1298191"/>
                  </a:lnTo>
                  <a:lnTo>
                    <a:pt x="386366" y="1452737"/>
                  </a:lnTo>
                  <a:lnTo>
                    <a:pt x="275607" y="1568647"/>
                  </a:lnTo>
                  <a:lnTo>
                    <a:pt x="131364" y="1707739"/>
                  </a:lnTo>
                  <a:lnTo>
                    <a:pt x="38636" y="1790164"/>
                  </a:lnTo>
                  <a:lnTo>
                    <a:pt x="7727" y="1821073"/>
                  </a:lnTo>
                  <a:lnTo>
                    <a:pt x="0" y="1841679"/>
                  </a:lnTo>
                  <a:lnTo>
                    <a:pt x="0" y="1859710"/>
                  </a:lnTo>
                  <a:lnTo>
                    <a:pt x="15454" y="1867437"/>
                  </a:lnTo>
                  <a:lnTo>
                    <a:pt x="46364" y="1857134"/>
                  </a:lnTo>
                  <a:lnTo>
                    <a:pt x="103031" y="1818497"/>
                  </a:lnTo>
                  <a:lnTo>
                    <a:pt x="252426" y="1707739"/>
                  </a:lnTo>
                  <a:lnTo>
                    <a:pt x="427578" y="1566071"/>
                  </a:lnTo>
                  <a:lnTo>
                    <a:pt x="566670" y="1447586"/>
                  </a:lnTo>
                  <a:lnTo>
                    <a:pt x="664549" y="1360009"/>
                  </a:lnTo>
                  <a:lnTo>
                    <a:pt x="765005" y="1269857"/>
                  </a:lnTo>
                  <a:lnTo>
                    <a:pt x="888642" y="1156523"/>
                  </a:lnTo>
                  <a:lnTo>
                    <a:pt x="999400" y="1043189"/>
                  </a:lnTo>
                  <a:lnTo>
                    <a:pt x="1099855" y="947885"/>
                  </a:lnTo>
                  <a:lnTo>
                    <a:pt x="1133340" y="898946"/>
                  </a:lnTo>
                  <a:lnTo>
                    <a:pt x="1210614" y="788187"/>
                  </a:lnTo>
                  <a:lnTo>
                    <a:pt x="1287887" y="682581"/>
                  </a:lnTo>
                  <a:lnTo>
                    <a:pt x="1349706" y="597580"/>
                  </a:lnTo>
                  <a:lnTo>
                    <a:pt x="1396069" y="538337"/>
                  </a:lnTo>
                  <a:lnTo>
                    <a:pt x="1437282" y="486822"/>
                  </a:lnTo>
                  <a:lnTo>
                    <a:pt x="1468191" y="445609"/>
                  </a:lnTo>
                  <a:lnTo>
                    <a:pt x="1517131" y="388942"/>
                  </a:lnTo>
                  <a:lnTo>
                    <a:pt x="1540313" y="360609"/>
                  </a:lnTo>
                  <a:lnTo>
                    <a:pt x="1566071" y="329699"/>
                  </a:lnTo>
                  <a:lnTo>
                    <a:pt x="1599556" y="288487"/>
                  </a:lnTo>
                  <a:lnTo>
                    <a:pt x="1633041" y="249850"/>
                  </a:lnTo>
                  <a:lnTo>
                    <a:pt x="1663950" y="216365"/>
                  </a:lnTo>
                  <a:lnTo>
                    <a:pt x="1694859" y="180304"/>
                  </a:lnTo>
                  <a:lnTo>
                    <a:pt x="1733496" y="144244"/>
                  </a:lnTo>
                  <a:lnTo>
                    <a:pt x="1769557" y="108183"/>
                  </a:lnTo>
                  <a:lnTo>
                    <a:pt x="1818497" y="59243"/>
                  </a:lnTo>
                  <a:lnTo>
                    <a:pt x="1849406" y="30910"/>
                  </a:lnTo>
                  <a:lnTo>
                    <a:pt x="1424403" y="0"/>
                  </a:lnTo>
                  <a:lnTo>
                    <a:pt x="1445009" y="18031"/>
                  </a:lnTo>
                  <a:lnTo>
                    <a:pt x="1447585" y="41213"/>
                  </a:lnTo>
                  <a:lnTo>
                    <a:pt x="1442433" y="66970"/>
                  </a:lnTo>
                  <a:lnTo>
                    <a:pt x="1429555" y="90152"/>
                  </a:lnTo>
                  <a:lnTo>
                    <a:pt x="1357433" y="211214"/>
                  </a:lnTo>
                  <a:lnTo>
                    <a:pt x="1241523" y="391518"/>
                  </a:lnTo>
                  <a:lnTo>
                    <a:pt x="1190007" y="4636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6">
              <a:extLst>
                <a:ext uri="{FF2B5EF4-FFF2-40B4-BE49-F238E27FC236}">
                  <a16:creationId xmlns:a16="http://schemas.microsoft.com/office/drawing/2014/main" id="{7D888F17-F809-4609-9B9F-CB3B0F729207}"/>
                </a:ext>
              </a:extLst>
            </p:cNvPr>
            <p:cNvSpPr/>
            <p:nvPr/>
          </p:nvSpPr>
          <p:spPr>
            <a:xfrm>
              <a:off x="4546601" y="3481385"/>
              <a:ext cx="314325" cy="2489200"/>
            </a:xfrm>
            <a:custGeom>
              <a:avLst/>
              <a:gdLst>
                <a:gd name="connsiteX0" fmla="*/ 314325 w 314325"/>
                <a:gd name="connsiteY0" fmla="*/ 641350 h 2489200"/>
                <a:gd name="connsiteX1" fmla="*/ 314325 w 314325"/>
                <a:gd name="connsiteY1" fmla="*/ 180975 h 2489200"/>
                <a:gd name="connsiteX2" fmla="*/ 307975 w 314325"/>
                <a:gd name="connsiteY2" fmla="*/ 139700 h 2489200"/>
                <a:gd name="connsiteX3" fmla="*/ 292100 w 314325"/>
                <a:gd name="connsiteY3" fmla="*/ 104775 h 2489200"/>
                <a:gd name="connsiteX4" fmla="*/ 263525 w 314325"/>
                <a:gd name="connsiteY4" fmla="*/ 69850 h 2489200"/>
                <a:gd name="connsiteX5" fmla="*/ 231775 w 314325"/>
                <a:gd name="connsiteY5" fmla="*/ 44450 h 2489200"/>
                <a:gd name="connsiteX6" fmla="*/ 168275 w 314325"/>
                <a:gd name="connsiteY6" fmla="*/ 0 h 2489200"/>
                <a:gd name="connsiteX7" fmla="*/ 85725 w 314325"/>
                <a:gd name="connsiteY7" fmla="*/ 85725 h 2489200"/>
                <a:gd name="connsiteX8" fmla="*/ 88900 w 314325"/>
                <a:gd name="connsiteY8" fmla="*/ 250825 h 2489200"/>
                <a:gd name="connsiteX9" fmla="*/ 85725 w 314325"/>
                <a:gd name="connsiteY9" fmla="*/ 438150 h 2489200"/>
                <a:gd name="connsiteX10" fmla="*/ 82550 w 314325"/>
                <a:gd name="connsiteY10" fmla="*/ 688975 h 2489200"/>
                <a:gd name="connsiteX11" fmla="*/ 79375 w 314325"/>
                <a:gd name="connsiteY11" fmla="*/ 981075 h 2489200"/>
                <a:gd name="connsiteX12" fmla="*/ 76200 w 314325"/>
                <a:gd name="connsiteY12" fmla="*/ 1308100 h 2489200"/>
                <a:gd name="connsiteX13" fmla="*/ 69850 w 314325"/>
                <a:gd name="connsiteY13" fmla="*/ 1549400 h 2489200"/>
                <a:gd name="connsiteX14" fmla="*/ 69850 w 314325"/>
                <a:gd name="connsiteY14" fmla="*/ 1698625 h 2489200"/>
                <a:gd name="connsiteX15" fmla="*/ 66675 w 314325"/>
                <a:gd name="connsiteY15" fmla="*/ 1774825 h 2489200"/>
                <a:gd name="connsiteX16" fmla="*/ 57150 w 314325"/>
                <a:gd name="connsiteY16" fmla="*/ 1860550 h 2489200"/>
                <a:gd name="connsiteX17" fmla="*/ 44450 w 314325"/>
                <a:gd name="connsiteY17" fmla="*/ 1930400 h 2489200"/>
                <a:gd name="connsiteX18" fmla="*/ 31750 w 314325"/>
                <a:gd name="connsiteY18" fmla="*/ 1987550 h 2489200"/>
                <a:gd name="connsiteX19" fmla="*/ 9525 w 314325"/>
                <a:gd name="connsiteY19" fmla="*/ 2060575 h 2489200"/>
                <a:gd name="connsiteX20" fmla="*/ 0 w 314325"/>
                <a:gd name="connsiteY20" fmla="*/ 2092325 h 2489200"/>
                <a:gd name="connsiteX21" fmla="*/ 0 w 314325"/>
                <a:gd name="connsiteY21" fmla="*/ 2124075 h 2489200"/>
                <a:gd name="connsiteX22" fmla="*/ 19050 w 314325"/>
                <a:gd name="connsiteY22" fmla="*/ 2193925 h 2489200"/>
                <a:gd name="connsiteX23" fmla="*/ 76200 w 314325"/>
                <a:gd name="connsiteY23" fmla="*/ 2333625 h 2489200"/>
                <a:gd name="connsiteX24" fmla="*/ 130175 w 314325"/>
                <a:gd name="connsiteY24" fmla="*/ 2447925 h 2489200"/>
                <a:gd name="connsiteX25" fmla="*/ 155575 w 314325"/>
                <a:gd name="connsiteY25" fmla="*/ 2479675 h 2489200"/>
                <a:gd name="connsiteX26" fmla="*/ 180975 w 314325"/>
                <a:gd name="connsiteY26" fmla="*/ 2489200 h 2489200"/>
                <a:gd name="connsiteX27" fmla="*/ 206375 w 314325"/>
                <a:gd name="connsiteY27" fmla="*/ 2489200 h 2489200"/>
                <a:gd name="connsiteX28" fmla="*/ 234950 w 314325"/>
                <a:gd name="connsiteY28" fmla="*/ 2473325 h 2489200"/>
                <a:gd name="connsiteX29" fmla="*/ 260350 w 314325"/>
                <a:gd name="connsiteY29" fmla="*/ 2451100 h 2489200"/>
                <a:gd name="connsiteX30" fmla="*/ 276225 w 314325"/>
                <a:gd name="connsiteY30" fmla="*/ 2425700 h 2489200"/>
                <a:gd name="connsiteX31" fmla="*/ 292100 w 314325"/>
                <a:gd name="connsiteY31" fmla="*/ 2330450 h 2489200"/>
                <a:gd name="connsiteX32" fmla="*/ 301625 w 314325"/>
                <a:gd name="connsiteY32" fmla="*/ 2238375 h 2489200"/>
                <a:gd name="connsiteX33" fmla="*/ 307975 w 314325"/>
                <a:gd name="connsiteY33" fmla="*/ 2130425 h 2489200"/>
                <a:gd name="connsiteX34" fmla="*/ 314325 w 314325"/>
                <a:gd name="connsiteY34" fmla="*/ 1955800 h 2489200"/>
                <a:gd name="connsiteX35" fmla="*/ 314325 w 314325"/>
                <a:gd name="connsiteY35" fmla="*/ 1752600 h 2489200"/>
                <a:gd name="connsiteX36" fmla="*/ 314325 w 314325"/>
                <a:gd name="connsiteY36" fmla="*/ 1327150 h 2489200"/>
                <a:gd name="connsiteX37" fmla="*/ 314325 w 314325"/>
                <a:gd name="connsiteY37" fmla="*/ 641350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4325" h="2489200">
                  <a:moveTo>
                    <a:pt x="314325" y="641350"/>
                  </a:moveTo>
                  <a:lnTo>
                    <a:pt x="314325" y="180975"/>
                  </a:lnTo>
                  <a:lnTo>
                    <a:pt x="307975" y="139700"/>
                  </a:lnTo>
                  <a:lnTo>
                    <a:pt x="292100" y="104775"/>
                  </a:lnTo>
                  <a:lnTo>
                    <a:pt x="263525" y="69850"/>
                  </a:lnTo>
                  <a:lnTo>
                    <a:pt x="231775" y="44450"/>
                  </a:lnTo>
                  <a:lnTo>
                    <a:pt x="168275" y="0"/>
                  </a:lnTo>
                  <a:lnTo>
                    <a:pt x="85725" y="85725"/>
                  </a:lnTo>
                  <a:cubicBezTo>
                    <a:pt x="86783" y="140758"/>
                    <a:pt x="87842" y="195792"/>
                    <a:pt x="88900" y="250825"/>
                  </a:cubicBezTo>
                  <a:cubicBezTo>
                    <a:pt x="87842" y="313267"/>
                    <a:pt x="86783" y="375708"/>
                    <a:pt x="85725" y="438150"/>
                  </a:cubicBezTo>
                  <a:cubicBezTo>
                    <a:pt x="84667" y="521758"/>
                    <a:pt x="83608" y="605367"/>
                    <a:pt x="82550" y="688975"/>
                  </a:cubicBezTo>
                  <a:cubicBezTo>
                    <a:pt x="81492" y="786342"/>
                    <a:pt x="80433" y="883708"/>
                    <a:pt x="79375" y="981075"/>
                  </a:cubicBezTo>
                  <a:cubicBezTo>
                    <a:pt x="78317" y="1090083"/>
                    <a:pt x="77258" y="1199092"/>
                    <a:pt x="76200" y="1308100"/>
                  </a:cubicBezTo>
                  <a:lnTo>
                    <a:pt x="69850" y="1549400"/>
                  </a:lnTo>
                  <a:lnTo>
                    <a:pt x="69850" y="1698625"/>
                  </a:lnTo>
                  <a:lnTo>
                    <a:pt x="66675" y="1774825"/>
                  </a:lnTo>
                  <a:lnTo>
                    <a:pt x="57150" y="1860550"/>
                  </a:lnTo>
                  <a:lnTo>
                    <a:pt x="44450" y="1930400"/>
                  </a:lnTo>
                  <a:lnTo>
                    <a:pt x="31750" y="1987550"/>
                  </a:lnTo>
                  <a:lnTo>
                    <a:pt x="9525" y="2060575"/>
                  </a:lnTo>
                  <a:lnTo>
                    <a:pt x="0" y="2092325"/>
                  </a:lnTo>
                  <a:lnTo>
                    <a:pt x="0" y="2124075"/>
                  </a:lnTo>
                  <a:lnTo>
                    <a:pt x="19050" y="2193925"/>
                  </a:lnTo>
                  <a:lnTo>
                    <a:pt x="76200" y="2333625"/>
                  </a:lnTo>
                  <a:lnTo>
                    <a:pt x="130175" y="2447925"/>
                  </a:lnTo>
                  <a:lnTo>
                    <a:pt x="155575" y="2479675"/>
                  </a:lnTo>
                  <a:lnTo>
                    <a:pt x="180975" y="2489200"/>
                  </a:lnTo>
                  <a:lnTo>
                    <a:pt x="206375" y="2489200"/>
                  </a:lnTo>
                  <a:lnTo>
                    <a:pt x="234950" y="2473325"/>
                  </a:lnTo>
                  <a:lnTo>
                    <a:pt x="260350" y="2451100"/>
                  </a:lnTo>
                  <a:lnTo>
                    <a:pt x="276225" y="2425700"/>
                  </a:lnTo>
                  <a:lnTo>
                    <a:pt x="292100" y="2330450"/>
                  </a:lnTo>
                  <a:lnTo>
                    <a:pt x="301625" y="2238375"/>
                  </a:lnTo>
                  <a:lnTo>
                    <a:pt x="307975" y="2130425"/>
                  </a:lnTo>
                  <a:lnTo>
                    <a:pt x="314325" y="1955800"/>
                  </a:lnTo>
                  <a:lnTo>
                    <a:pt x="314325" y="1752600"/>
                  </a:lnTo>
                  <a:lnTo>
                    <a:pt x="314325" y="1327150"/>
                  </a:lnTo>
                  <a:lnTo>
                    <a:pt x="314325" y="641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7">
              <a:extLst>
                <a:ext uri="{FF2B5EF4-FFF2-40B4-BE49-F238E27FC236}">
                  <a16:creationId xmlns:a16="http://schemas.microsoft.com/office/drawing/2014/main" id="{A2678968-663D-47D9-A4A8-E3E8EB4BE8A1}"/>
                </a:ext>
              </a:extLst>
            </p:cNvPr>
            <p:cNvSpPr/>
            <p:nvPr/>
          </p:nvSpPr>
          <p:spPr>
            <a:xfrm>
              <a:off x="4895850" y="3168648"/>
              <a:ext cx="647700" cy="730250"/>
            </a:xfrm>
            <a:custGeom>
              <a:avLst/>
              <a:gdLst>
                <a:gd name="connsiteX0" fmla="*/ 228600 w 647700"/>
                <a:gd name="connsiteY0" fmla="*/ 450056 h 731043"/>
                <a:gd name="connsiteX1" fmla="*/ 261938 w 647700"/>
                <a:gd name="connsiteY1" fmla="*/ 409575 h 731043"/>
                <a:gd name="connsiteX2" fmla="*/ 288131 w 647700"/>
                <a:gd name="connsiteY2" fmla="*/ 376237 h 731043"/>
                <a:gd name="connsiteX3" fmla="*/ 319088 w 647700"/>
                <a:gd name="connsiteY3" fmla="*/ 333375 h 731043"/>
                <a:gd name="connsiteX4" fmla="*/ 347663 w 647700"/>
                <a:gd name="connsiteY4" fmla="*/ 288131 h 731043"/>
                <a:gd name="connsiteX5" fmla="*/ 369094 w 647700"/>
                <a:gd name="connsiteY5" fmla="*/ 250031 h 731043"/>
                <a:gd name="connsiteX6" fmla="*/ 381000 w 647700"/>
                <a:gd name="connsiteY6" fmla="*/ 219075 h 731043"/>
                <a:gd name="connsiteX7" fmla="*/ 385763 w 647700"/>
                <a:gd name="connsiteY7" fmla="*/ 200025 h 731043"/>
                <a:gd name="connsiteX8" fmla="*/ 388144 w 647700"/>
                <a:gd name="connsiteY8" fmla="*/ 178593 h 731043"/>
                <a:gd name="connsiteX9" fmla="*/ 388144 w 647700"/>
                <a:gd name="connsiteY9" fmla="*/ 157162 h 731043"/>
                <a:gd name="connsiteX10" fmla="*/ 378619 w 647700"/>
                <a:gd name="connsiteY10" fmla="*/ 116681 h 731043"/>
                <a:gd name="connsiteX11" fmla="*/ 364331 w 647700"/>
                <a:gd name="connsiteY11" fmla="*/ 80962 h 731043"/>
                <a:gd name="connsiteX12" fmla="*/ 342900 w 647700"/>
                <a:gd name="connsiteY12" fmla="*/ 45243 h 731043"/>
                <a:gd name="connsiteX13" fmla="*/ 328613 w 647700"/>
                <a:gd name="connsiteY13" fmla="*/ 16668 h 731043"/>
                <a:gd name="connsiteX14" fmla="*/ 330994 w 647700"/>
                <a:gd name="connsiteY14" fmla="*/ 2381 h 731043"/>
                <a:gd name="connsiteX15" fmla="*/ 352425 w 647700"/>
                <a:gd name="connsiteY15" fmla="*/ 0 h 731043"/>
                <a:gd name="connsiteX16" fmla="*/ 397669 w 647700"/>
                <a:gd name="connsiteY16" fmla="*/ 11906 h 731043"/>
                <a:gd name="connsiteX17" fmla="*/ 459581 w 647700"/>
                <a:gd name="connsiteY17" fmla="*/ 40481 h 731043"/>
                <a:gd name="connsiteX18" fmla="*/ 492919 w 647700"/>
                <a:gd name="connsiteY18" fmla="*/ 59531 h 731043"/>
                <a:gd name="connsiteX19" fmla="*/ 521494 w 647700"/>
                <a:gd name="connsiteY19" fmla="*/ 83343 h 731043"/>
                <a:gd name="connsiteX20" fmla="*/ 561975 w 647700"/>
                <a:gd name="connsiteY20" fmla="*/ 130968 h 731043"/>
                <a:gd name="connsiteX21" fmla="*/ 595313 w 647700"/>
                <a:gd name="connsiteY21" fmla="*/ 176212 h 731043"/>
                <a:gd name="connsiteX22" fmla="*/ 619125 w 647700"/>
                <a:gd name="connsiteY22" fmla="*/ 214312 h 731043"/>
                <a:gd name="connsiteX23" fmla="*/ 638175 w 647700"/>
                <a:gd name="connsiteY23" fmla="*/ 252412 h 731043"/>
                <a:gd name="connsiteX24" fmla="*/ 645319 w 647700"/>
                <a:gd name="connsiteY24" fmla="*/ 280987 h 731043"/>
                <a:gd name="connsiteX25" fmla="*/ 647700 w 647700"/>
                <a:gd name="connsiteY25" fmla="*/ 307181 h 731043"/>
                <a:gd name="connsiteX26" fmla="*/ 640556 w 647700"/>
                <a:gd name="connsiteY26" fmla="*/ 335756 h 731043"/>
                <a:gd name="connsiteX27" fmla="*/ 626269 w 647700"/>
                <a:gd name="connsiteY27" fmla="*/ 352425 h 731043"/>
                <a:gd name="connsiteX28" fmla="*/ 611981 w 647700"/>
                <a:gd name="connsiteY28" fmla="*/ 359568 h 731043"/>
                <a:gd name="connsiteX29" fmla="*/ 597694 w 647700"/>
                <a:gd name="connsiteY29" fmla="*/ 361950 h 731043"/>
                <a:gd name="connsiteX30" fmla="*/ 566738 w 647700"/>
                <a:gd name="connsiteY30" fmla="*/ 364331 h 731043"/>
                <a:gd name="connsiteX31" fmla="*/ 535781 w 647700"/>
                <a:gd name="connsiteY31" fmla="*/ 373856 h 731043"/>
                <a:gd name="connsiteX32" fmla="*/ 483394 w 647700"/>
                <a:gd name="connsiteY32" fmla="*/ 400050 h 731043"/>
                <a:gd name="connsiteX33" fmla="*/ 442913 w 647700"/>
                <a:gd name="connsiteY33" fmla="*/ 438150 h 731043"/>
                <a:gd name="connsiteX34" fmla="*/ 392906 w 647700"/>
                <a:gd name="connsiteY34" fmla="*/ 485775 h 731043"/>
                <a:gd name="connsiteX35" fmla="*/ 342900 w 647700"/>
                <a:gd name="connsiteY35" fmla="*/ 528637 h 731043"/>
                <a:gd name="connsiteX36" fmla="*/ 266700 w 647700"/>
                <a:gd name="connsiteY36" fmla="*/ 588168 h 731043"/>
                <a:gd name="connsiteX37" fmla="*/ 200025 w 647700"/>
                <a:gd name="connsiteY37" fmla="*/ 633412 h 731043"/>
                <a:gd name="connsiteX38" fmla="*/ 138113 w 647700"/>
                <a:gd name="connsiteY38" fmla="*/ 671512 h 731043"/>
                <a:gd name="connsiteX39" fmla="*/ 64294 w 647700"/>
                <a:gd name="connsiteY39" fmla="*/ 711993 h 731043"/>
                <a:gd name="connsiteX40" fmla="*/ 0 w 647700"/>
                <a:gd name="connsiteY40" fmla="*/ 731043 h 731043"/>
                <a:gd name="connsiteX41" fmla="*/ 2381 w 647700"/>
                <a:gd name="connsiteY41" fmla="*/ 709612 h 731043"/>
                <a:gd name="connsiteX42" fmla="*/ 21431 w 647700"/>
                <a:gd name="connsiteY42" fmla="*/ 683418 h 731043"/>
                <a:gd name="connsiteX43" fmla="*/ 57150 w 647700"/>
                <a:gd name="connsiteY43" fmla="*/ 645318 h 731043"/>
                <a:gd name="connsiteX44" fmla="*/ 111919 w 647700"/>
                <a:gd name="connsiteY44" fmla="*/ 585787 h 731043"/>
                <a:gd name="connsiteX45" fmla="*/ 176213 w 647700"/>
                <a:gd name="connsiteY45" fmla="*/ 511968 h 731043"/>
                <a:gd name="connsiteX46" fmla="*/ 228600 w 647700"/>
                <a:gd name="connsiteY46" fmla="*/ 450056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47700" h="731043">
                  <a:moveTo>
                    <a:pt x="228600" y="450056"/>
                  </a:moveTo>
                  <a:lnTo>
                    <a:pt x="261938" y="409575"/>
                  </a:lnTo>
                  <a:lnTo>
                    <a:pt x="288131" y="376237"/>
                  </a:lnTo>
                  <a:lnTo>
                    <a:pt x="319088" y="333375"/>
                  </a:lnTo>
                  <a:lnTo>
                    <a:pt x="347663" y="288131"/>
                  </a:lnTo>
                  <a:lnTo>
                    <a:pt x="369094" y="250031"/>
                  </a:lnTo>
                  <a:lnTo>
                    <a:pt x="381000" y="219075"/>
                  </a:lnTo>
                  <a:lnTo>
                    <a:pt x="385763" y="200025"/>
                  </a:lnTo>
                  <a:lnTo>
                    <a:pt x="388144" y="178593"/>
                  </a:lnTo>
                  <a:lnTo>
                    <a:pt x="388144" y="157162"/>
                  </a:lnTo>
                  <a:lnTo>
                    <a:pt x="378619" y="116681"/>
                  </a:lnTo>
                  <a:lnTo>
                    <a:pt x="364331" y="80962"/>
                  </a:lnTo>
                  <a:lnTo>
                    <a:pt x="342900" y="45243"/>
                  </a:lnTo>
                  <a:lnTo>
                    <a:pt x="328613" y="16668"/>
                  </a:lnTo>
                  <a:lnTo>
                    <a:pt x="330994" y="2381"/>
                  </a:lnTo>
                  <a:lnTo>
                    <a:pt x="352425" y="0"/>
                  </a:lnTo>
                  <a:lnTo>
                    <a:pt x="397669" y="11906"/>
                  </a:lnTo>
                  <a:lnTo>
                    <a:pt x="459581" y="40481"/>
                  </a:lnTo>
                  <a:lnTo>
                    <a:pt x="492919" y="59531"/>
                  </a:lnTo>
                  <a:lnTo>
                    <a:pt x="521494" y="83343"/>
                  </a:lnTo>
                  <a:lnTo>
                    <a:pt x="561975" y="130968"/>
                  </a:lnTo>
                  <a:lnTo>
                    <a:pt x="595313" y="176212"/>
                  </a:lnTo>
                  <a:lnTo>
                    <a:pt x="619125" y="214312"/>
                  </a:lnTo>
                  <a:lnTo>
                    <a:pt x="638175" y="252412"/>
                  </a:lnTo>
                  <a:lnTo>
                    <a:pt x="645319" y="280987"/>
                  </a:lnTo>
                  <a:lnTo>
                    <a:pt x="647700" y="307181"/>
                  </a:lnTo>
                  <a:lnTo>
                    <a:pt x="640556" y="335756"/>
                  </a:lnTo>
                  <a:lnTo>
                    <a:pt x="626269" y="352425"/>
                  </a:lnTo>
                  <a:lnTo>
                    <a:pt x="611981" y="359568"/>
                  </a:lnTo>
                  <a:lnTo>
                    <a:pt x="597694" y="361950"/>
                  </a:lnTo>
                  <a:lnTo>
                    <a:pt x="566738" y="364331"/>
                  </a:lnTo>
                  <a:lnTo>
                    <a:pt x="535781" y="373856"/>
                  </a:lnTo>
                  <a:lnTo>
                    <a:pt x="483394" y="400050"/>
                  </a:lnTo>
                  <a:lnTo>
                    <a:pt x="442913" y="438150"/>
                  </a:lnTo>
                  <a:lnTo>
                    <a:pt x="392906" y="485775"/>
                  </a:lnTo>
                  <a:lnTo>
                    <a:pt x="342900" y="528637"/>
                  </a:lnTo>
                  <a:lnTo>
                    <a:pt x="266700" y="588168"/>
                  </a:lnTo>
                  <a:lnTo>
                    <a:pt x="200025" y="633412"/>
                  </a:lnTo>
                  <a:lnTo>
                    <a:pt x="138113" y="671512"/>
                  </a:lnTo>
                  <a:lnTo>
                    <a:pt x="64294" y="711993"/>
                  </a:lnTo>
                  <a:lnTo>
                    <a:pt x="0" y="731043"/>
                  </a:lnTo>
                  <a:lnTo>
                    <a:pt x="2381" y="709612"/>
                  </a:lnTo>
                  <a:lnTo>
                    <a:pt x="21431" y="683418"/>
                  </a:lnTo>
                  <a:lnTo>
                    <a:pt x="57150" y="645318"/>
                  </a:lnTo>
                  <a:lnTo>
                    <a:pt x="111919" y="585787"/>
                  </a:lnTo>
                  <a:lnTo>
                    <a:pt x="176213" y="511968"/>
                  </a:lnTo>
                  <a:lnTo>
                    <a:pt x="228600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4CCA6E81-BD28-4888-9F3E-BCCA0A1C3D65}"/>
                </a:ext>
              </a:extLst>
            </p:cNvPr>
            <p:cNvSpPr/>
            <p:nvPr/>
          </p:nvSpPr>
          <p:spPr>
            <a:xfrm>
              <a:off x="4884739" y="3873499"/>
              <a:ext cx="592137" cy="638175"/>
            </a:xfrm>
            <a:custGeom>
              <a:avLst/>
              <a:gdLst>
                <a:gd name="connsiteX0" fmla="*/ 195262 w 592931"/>
                <a:gd name="connsiteY0" fmla="*/ 240506 h 638175"/>
                <a:gd name="connsiteX1" fmla="*/ 152400 w 592931"/>
                <a:gd name="connsiteY1" fmla="*/ 192881 h 638175"/>
                <a:gd name="connsiteX2" fmla="*/ 102394 w 592931"/>
                <a:gd name="connsiteY2" fmla="*/ 138112 h 638175"/>
                <a:gd name="connsiteX3" fmla="*/ 40481 w 592931"/>
                <a:gd name="connsiteY3" fmla="*/ 76200 h 638175"/>
                <a:gd name="connsiteX4" fmla="*/ 4762 w 592931"/>
                <a:gd name="connsiteY4" fmla="*/ 42862 h 638175"/>
                <a:gd name="connsiteX5" fmla="*/ 0 w 592931"/>
                <a:gd name="connsiteY5" fmla="*/ 35718 h 638175"/>
                <a:gd name="connsiteX6" fmla="*/ 7144 w 592931"/>
                <a:gd name="connsiteY6" fmla="*/ 9525 h 638175"/>
                <a:gd name="connsiteX7" fmla="*/ 26194 w 592931"/>
                <a:gd name="connsiteY7" fmla="*/ 0 h 638175"/>
                <a:gd name="connsiteX8" fmla="*/ 107156 w 592931"/>
                <a:gd name="connsiteY8" fmla="*/ 28575 h 638175"/>
                <a:gd name="connsiteX9" fmla="*/ 240506 w 592931"/>
                <a:gd name="connsiteY9" fmla="*/ 83343 h 638175"/>
                <a:gd name="connsiteX10" fmla="*/ 364331 w 592931"/>
                <a:gd name="connsiteY10" fmla="*/ 135731 h 638175"/>
                <a:gd name="connsiteX11" fmla="*/ 442912 w 592931"/>
                <a:gd name="connsiteY11" fmla="*/ 176212 h 638175"/>
                <a:gd name="connsiteX12" fmla="*/ 469106 w 592931"/>
                <a:gd name="connsiteY12" fmla="*/ 192881 h 638175"/>
                <a:gd name="connsiteX13" fmla="*/ 485775 w 592931"/>
                <a:gd name="connsiteY13" fmla="*/ 214312 h 638175"/>
                <a:gd name="connsiteX14" fmla="*/ 521494 w 592931"/>
                <a:gd name="connsiteY14" fmla="*/ 285750 h 638175"/>
                <a:gd name="connsiteX15" fmla="*/ 552450 w 592931"/>
                <a:gd name="connsiteY15" fmla="*/ 352425 h 638175"/>
                <a:gd name="connsiteX16" fmla="*/ 569119 w 592931"/>
                <a:gd name="connsiteY16" fmla="*/ 395287 h 638175"/>
                <a:gd name="connsiteX17" fmla="*/ 578644 w 592931"/>
                <a:gd name="connsiteY17" fmla="*/ 431006 h 638175"/>
                <a:gd name="connsiteX18" fmla="*/ 585787 w 592931"/>
                <a:gd name="connsiteY18" fmla="*/ 471487 h 638175"/>
                <a:gd name="connsiteX19" fmla="*/ 590550 w 592931"/>
                <a:gd name="connsiteY19" fmla="*/ 526256 h 638175"/>
                <a:gd name="connsiteX20" fmla="*/ 592931 w 592931"/>
                <a:gd name="connsiteY20" fmla="*/ 576262 h 638175"/>
                <a:gd name="connsiteX21" fmla="*/ 585787 w 592931"/>
                <a:gd name="connsiteY21" fmla="*/ 609600 h 638175"/>
                <a:gd name="connsiteX22" fmla="*/ 561975 w 592931"/>
                <a:gd name="connsiteY22" fmla="*/ 628650 h 638175"/>
                <a:gd name="connsiteX23" fmla="*/ 533400 w 592931"/>
                <a:gd name="connsiteY23" fmla="*/ 638175 h 638175"/>
                <a:gd name="connsiteX24" fmla="*/ 511969 w 592931"/>
                <a:gd name="connsiteY24" fmla="*/ 638175 h 638175"/>
                <a:gd name="connsiteX25" fmla="*/ 478631 w 592931"/>
                <a:gd name="connsiteY25" fmla="*/ 628650 h 638175"/>
                <a:gd name="connsiteX26" fmla="*/ 454819 w 592931"/>
                <a:gd name="connsiteY26" fmla="*/ 595312 h 638175"/>
                <a:gd name="connsiteX27" fmla="*/ 414337 w 592931"/>
                <a:gd name="connsiteY27" fmla="*/ 533400 h 638175"/>
                <a:gd name="connsiteX28" fmla="*/ 338137 w 592931"/>
                <a:gd name="connsiteY28" fmla="*/ 426243 h 638175"/>
                <a:gd name="connsiteX29" fmla="*/ 261937 w 592931"/>
                <a:gd name="connsiteY29" fmla="*/ 321468 h 638175"/>
                <a:gd name="connsiteX30" fmla="*/ 195262 w 592931"/>
                <a:gd name="connsiteY30" fmla="*/ 24050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92931" h="638175">
                  <a:moveTo>
                    <a:pt x="195262" y="240506"/>
                  </a:moveTo>
                  <a:lnTo>
                    <a:pt x="152400" y="192881"/>
                  </a:lnTo>
                  <a:lnTo>
                    <a:pt x="102394" y="138112"/>
                  </a:lnTo>
                  <a:lnTo>
                    <a:pt x="40481" y="76200"/>
                  </a:lnTo>
                  <a:lnTo>
                    <a:pt x="4762" y="42862"/>
                  </a:lnTo>
                  <a:lnTo>
                    <a:pt x="0" y="35718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07156" y="28575"/>
                  </a:lnTo>
                  <a:lnTo>
                    <a:pt x="240506" y="83343"/>
                  </a:lnTo>
                  <a:lnTo>
                    <a:pt x="364331" y="135731"/>
                  </a:lnTo>
                  <a:lnTo>
                    <a:pt x="442912" y="176212"/>
                  </a:lnTo>
                  <a:lnTo>
                    <a:pt x="469106" y="192881"/>
                  </a:lnTo>
                  <a:lnTo>
                    <a:pt x="485775" y="214312"/>
                  </a:lnTo>
                  <a:lnTo>
                    <a:pt x="521494" y="285750"/>
                  </a:lnTo>
                  <a:lnTo>
                    <a:pt x="552450" y="352425"/>
                  </a:lnTo>
                  <a:lnTo>
                    <a:pt x="569119" y="395287"/>
                  </a:lnTo>
                  <a:lnTo>
                    <a:pt x="578644" y="431006"/>
                  </a:lnTo>
                  <a:lnTo>
                    <a:pt x="585787" y="471487"/>
                  </a:lnTo>
                  <a:lnTo>
                    <a:pt x="590550" y="526256"/>
                  </a:lnTo>
                  <a:lnTo>
                    <a:pt x="592931" y="576262"/>
                  </a:lnTo>
                  <a:lnTo>
                    <a:pt x="585787" y="609600"/>
                  </a:lnTo>
                  <a:lnTo>
                    <a:pt x="561975" y="628650"/>
                  </a:lnTo>
                  <a:lnTo>
                    <a:pt x="533400" y="638175"/>
                  </a:lnTo>
                  <a:lnTo>
                    <a:pt x="511969" y="638175"/>
                  </a:lnTo>
                  <a:lnTo>
                    <a:pt x="478631" y="628650"/>
                  </a:lnTo>
                  <a:lnTo>
                    <a:pt x="454819" y="595312"/>
                  </a:lnTo>
                  <a:lnTo>
                    <a:pt x="414337" y="533400"/>
                  </a:lnTo>
                  <a:lnTo>
                    <a:pt x="338137" y="426243"/>
                  </a:lnTo>
                  <a:lnTo>
                    <a:pt x="261937" y="321468"/>
                  </a:lnTo>
                  <a:lnTo>
                    <a:pt x="195262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9">
              <a:extLst>
                <a:ext uri="{FF2B5EF4-FFF2-40B4-BE49-F238E27FC236}">
                  <a16:creationId xmlns:a16="http://schemas.microsoft.com/office/drawing/2014/main" id="{C7EFEAF4-DAD3-44FA-A9EB-6C2446DF6F53}"/>
                </a:ext>
              </a:extLst>
            </p:cNvPr>
            <p:cNvSpPr/>
            <p:nvPr/>
          </p:nvSpPr>
          <p:spPr>
            <a:xfrm>
              <a:off x="6116638" y="1803400"/>
              <a:ext cx="1770062" cy="468313"/>
            </a:xfrm>
            <a:custGeom>
              <a:avLst/>
              <a:gdLst>
                <a:gd name="connsiteX0" fmla="*/ 633413 w 1769269"/>
                <a:gd name="connsiteY0" fmla="*/ 411956 h 469106"/>
                <a:gd name="connsiteX1" fmla="*/ 416719 w 1769269"/>
                <a:gd name="connsiteY1" fmla="*/ 435769 h 469106"/>
                <a:gd name="connsiteX2" fmla="*/ 209550 w 1769269"/>
                <a:gd name="connsiteY2" fmla="*/ 457200 h 469106"/>
                <a:gd name="connsiteX3" fmla="*/ 0 w 1769269"/>
                <a:gd name="connsiteY3" fmla="*/ 469106 h 469106"/>
                <a:gd name="connsiteX4" fmla="*/ 85725 w 1769269"/>
                <a:gd name="connsiteY4" fmla="*/ 304800 h 469106"/>
                <a:gd name="connsiteX5" fmla="*/ 169069 w 1769269"/>
                <a:gd name="connsiteY5" fmla="*/ 311944 h 469106"/>
                <a:gd name="connsiteX6" fmla="*/ 285750 w 1769269"/>
                <a:gd name="connsiteY6" fmla="*/ 304800 h 469106"/>
                <a:gd name="connsiteX7" fmla="*/ 392907 w 1769269"/>
                <a:gd name="connsiteY7" fmla="*/ 292894 h 469106"/>
                <a:gd name="connsiteX8" fmla="*/ 531019 w 1769269"/>
                <a:gd name="connsiteY8" fmla="*/ 271463 h 469106"/>
                <a:gd name="connsiteX9" fmla="*/ 654844 w 1769269"/>
                <a:gd name="connsiteY9" fmla="*/ 250031 h 469106"/>
                <a:gd name="connsiteX10" fmla="*/ 764382 w 1769269"/>
                <a:gd name="connsiteY10" fmla="*/ 228600 h 469106"/>
                <a:gd name="connsiteX11" fmla="*/ 847725 w 1769269"/>
                <a:gd name="connsiteY11" fmla="*/ 211931 h 469106"/>
                <a:gd name="connsiteX12" fmla="*/ 957263 w 1769269"/>
                <a:gd name="connsiteY12" fmla="*/ 185738 h 469106"/>
                <a:gd name="connsiteX13" fmla="*/ 1054894 w 1769269"/>
                <a:gd name="connsiteY13" fmla="*/ 159544 h 469106"/>
                <a:gd name="connsiteX14" fmla="*/ 1147763 w 1769269"/>
                <a:gd name="connsiteY14" fmla="*/ 130969 h 469106"/>
                <a:gd name="connsiteX15" fmla="*/ 1223963 w 1769269"/>
                <a:gd name="connsiteY15" fmla="*/ 100013 h 469106"/>
                <a:gd name="connsiteX16" fmla="*/ 1290638 w 1769269"/>
                <a:gd name="connsiteY16" fmla="*/ 61913 h 469106"/>
                <a:gd name="connsiteX17" fmla="*/ 1323975 w 1769269"/>
                <a:gd name="connsiteY17" fmla="*/ 40481 h 469106"/>
                <a:gd name="connsiteX18" fmla="*/ 1369219 w 1769269"/>
                <a:gd name="connsiteY18" fmla="*/ 4763 h 469106"/>
                <a:gd name="connsiteX19" fmla="*/ 1416844 w 1769269"/>
                <a:gd name="connsiteY19" fmla="*/ 0 h 469106"/>
                <a:gd name="connsiteX20" fmla="*/ 1509713 w 1769269"/>
                <a:gd name="connsiteY20" fmla="*/ 9525 h 469106"/>
                <a:gd name="connsiteX21" fmla="*/ 1600200 w 1769269"/>
                <a:gd name="connsiteY21" fmla="*/ 28575 h 469106"/>
                <a:gd name="connsiteX22" fmla="*/ 1669257 w 1769269"/>
                <a:gd name="connsiteY22" fmla="*/ 50006 h 469106"/>
                <a:gd name="connsiteX23" fmla="*/ 1716882 w 1769269"/>
                <a:gd name="connsiteY23" fmla="*/ 66675 h 469106"/>
                <a:gd name="connsiteX24" fmla="*/ 1738313 w 1769269"/>
                <a:gd name="connsiteY24" fmla="*/ 78581 h 469106"/>
                <a:gd name="connsiteX25" fmla="*/ 1757363 w 1769269"/>
                <a:gd name="connsiteY25" fmla="*/ 97631 h 469106"/>
                <a:gd name="connsiteX26" fmla="*/ 1764507 w 1769269"/>
                <a:gd name="connsiteY26" fmla="*/ 111919 h 469106"/>
                <a:gd name="connsiteX27" fmla="*/ 1769269 w 1769269"/>
                <a:gd name="connsiteY27" fmla="*/ 126206 h 469106"/>
                <a:gd name="connsiteX28" fmla="*/ 1766888 w 1769269"/>
                <a:gd name="connsiteY28" fmla="*/ 145256 h 469106"/>
                <a:gd name="connsiteX29" fmla="*/ 1754982 w 1769269"/>
                <a:gd name="connsiteY29" fmla="*/ 169069 h 469106"/>
                <a:gd name="connsiteX30" fmla="*/ 1731169 w 1769269"/>
                <a:gd name="connsiteY30" fmla="*/ 192881 h 469106"/>
                <a:gd name="connsiteX31" fmla="*/ 1690688 w 1769269"/>
                <a:gd name="connsiteY31" fmla="*/ 209550 h 469106"/>
                <a:gd name="connsiteX32" fmla="*/ 1566863 w 1769269"/>
                <a:gd name="connsiteY32" fmla="*/ 242888 h 469106"/>
                <a:gd name="connsiteX33" fmla="*/ 1462088 w 1769269"/>
                <a:gd name="connsiteY33" fmla="*/ 269081 h 469106"/>
                <a:gd name="connsiteX34" fmla="*/ 1350169 w 1769269"/>
                <a:gd name="connsiteY34" fmla="*/ 292894 h 469106"/>
                <a:gd name="connsiteX35" fmla="*/ 1219200 w 1769269"/>
                <a:gd name="connsiteY35" fmla="*/ 321469 h 469106"/>
                <a:gd name="connsiteX36" fmla="*/ 1031082 w 1769269"/>
                <a:gd name="connsiteY36" fmla="*/ 352425 h 469106"/>
                <a:gd name="connsiteX37" fmla="*/ 783432 w 1769269"/>
                <a:gd name="connsiteY37" fmla="*/ 390525 h 469106"/>
                <a:gd name="connsiteX38" fmla="*/ 633413 w 1769269"/>
                <a:gd name="connsiteY38" fmla="*/ 4119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9" h="469106">
                  <a:moveTo>
                    <a:pt x="633413" y="411956"/>
                  </a:moveTo>
                  <a:lnTo>
                    <a:pt x="416719" y="435769"/>
                  </a:lnTo>
                  <a:lnTo>
                    <a:pt x="209550" y="457200"/>
                  </a:lnTo>
                  <a:lnTo>
                    <a:pt x="0" y="469106"/>
                  </a:lnTo>
                  <a:lnTo>
                    <a:pt x="85725" y="304800"/>
                  </a:lnTo>
                  <a:lnTo>
                    <a:pt x="169069" y="311944"/>
                  </a:lnTo>
                  <a:lnTo>
                    <a:pt x="285750" y="304800"/>
                  </a:lnTo>
                  <a:lnTo>
                    <a:pt x="392907" y="292894"/>
                  </a:lnTo>
                  <a:lnTo>
                    <a:pt x="531019" y="271463"/>
                  </a:lnTo>
                  <a:lnTo>
                    <a:pt x="654844" y="250031"/>
                  </a:lnTo>
                  <a:lnTo>
                    <a:pt x="764382" y="228600"/>
                  </a:lnTo>
                  <a:lnTo>
                    <a:pt x="847725" y="211931"/>
                  </a:lnTo>
                  <a:lnTo>
                    <a:pt x="957263" y="185738"/>
                  </a:lnTo>
                  <a:lnTo>
                    <a:pt x="1054894" y="159544"/>
                  </a:lnTo>
                  <a:lnTo>
                    <a:pt x="1147763" y="130969"/>
                  </a:lnTo>
                  <a:lnTo>
                    <a:pt x="1223963" y="100013"/>
                  </a:lnTo>
                  <a:lnTo>
                    <a:pt x="1290638" y="61913"/>
                  </a:lnTo>
                  <a:lnTo>
                    <a:pt x="1323975" y="40481"/>
                  </a:lnTo>
                  <a:lnTo>
                    <a:pt x="1369219" y="4763"/>
                  </a:lnTo>
                  <a:lnTo>
                    <a:pt x="1416844" y="0"/>
                  </a:lnTo>
                  <a:lnTo>
                    <a:pt x="1509713" y="9525"/>
                  </a:lnTo>
                  <a:lnTo>
                    <a:pt x="1600200" y="28575"/>
                  </a:lnTo>
                  <a:lnTo>
                    <a:pt x="1669257" y="50006"/>
                  </a:lnTo>
                  <a:lnTo>
                    <a:pt x="1716882" y="66675"/>
                  </a:lnTo>
                  <a:lnTo>
                    <a:pt x="1738313" y="78581"/>
                  </a:lnTo>
                  <a:lnTo>
                    <a:pt x="1757363" y="97631"/>
                  </a:lnTo>
                  <a:lnTo>
                    <a:pt x="1764507" y="111919"/>
                  </a:lnTo>
                  <a:lnTo>
                    <a:pt x="1769269" y="126206"/>
                  </a:lnTo>
                  <a:lnTo>
                    <a:pt x="1766888" y="145256"/>
                  </a:lnTo>
                  <a:lnTo>
                    <a:pt x="1754982" y="169069"/>
                  </a:lnTo>
                  <a:lnTo>
                    <a:pt x="1731169" y="192881"/>
                  </a:lnTo>
                  <a:lnTo>
                    <a:pt x="1690688" y="209550"/>
                  </a:lnTo>
                  <a:lnTo>
                    <a:pt x="1566863" y="242888"/>
                  </a:lnTo>
                  <a:lnTo>
                    <a:pt x="1462088" y="269081"/>
                  </a:lnTo>
                  <a:lnTo>
                    <a:pt x="1350169" y="292894"/>
                  </a:lnTo>
                  <a:lnTo>
                    <a:pt x="1219200" y="321469"/>
                  </a:lnTo>
                  <a:lnTo>
                    <a:pt x="1031082" y="352425"/>
                  </a:lnTo>
                  <a:lnTo>
                    <a:pt x="783432" y="390525"/>
                  </a:lnTo>
                  <a:lnTo>
                    <a:pt x="633413" y="411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1">
              <a:extLst>
                <a:ext uri="{FF2B5EF4-FFF2-40B4-BE49-F238E27FC236}">
                  <a16:creationId xmlns:a16="http://schemas.microsoft.com/office/drawing/2014/main" id="{ACC715F2-8BF2-429C-85A7-D830CD27D30F}"/>
                </a:ext>
              </a:extLst>
            </p:cNvPr>
            <p:cNvSpPr/>
            <p:nvPr/>
          </p:nvSpPr>
          <p:spPr>
            <a:xfrm>
              <a:off x="6288088" y="2427288"/>
              <a:ext cx="1503362" cy="1473200"/>
            </a:xfrm>
            <a:custGeom>
              <a:avLst/>
              <a:gdLst>
                <a:gd name="connsiteX0" fmla="*/ 540544 w 1502569"/>
                <a:gd name="connsiteY0" fmla="*/ 154781 h 1473994"/>
                <a:gd name="connsiteX1" fmla="*/ 204788 w 1502569"/>
                <a:gd name="connsiteY1" fmla="*/ 216694 h 1473994"/>
                <a:gd name="connsiteX2" fmla="*/ 0 w 1502569"/>
                <a:gd name="connsiteY2" fmla="*/ 254794 h 1473994"/>
                <a:gd name="connsiteX3" fmla="*/ 7144 w 1502569"/>
                <a:gd name="connsiteY3" fmla="*/ 402431 h 1473994"/>
                <a:gd name="connsiteX4" fmla="*/ 195263 w 1502569"/>
                <a:gd name="connsiteY4" fmla="*/ 378619 h 1473994"/>
                <a:gd name="connsiteX5" fmla="*/ 404813 w 1502569"/>
                <a:gd name="connsiteY5" fmla="*/ 342900 h 1473994"/>
                <a:gd name="connsiteX6" fmla="*/ 635794 w 1502569"/>
                <a:gd name="connsiteY6" fmla="*/ 302419 h 1473994"/>
                <a:gd name="connsiteX7" fmla="*/ 792957 w 1502569"/>
                <a:gd name="connsiteY7" fmla="*/ 273844 h 1473994"/>
                <a:gd name="connsiteX8" fmla="*/ 981075 w 1502569"/>
                <a:gd name="connsiteY8" fmla="*/ 240506 h 1473994"/>
                <a:gd name="connsiteX9" fmla="*/ 1112044 w 1502569"/>
                <a:gd name="connsiteY9" fmla="*/ 219075 h 1473994"/>
                <a:gd name="connsiteX10" fmla="*/ 1143000 w 1502569"/>
                <a:gd name="connsiteY10" fmla="*/ 219075 h 1473994"/>
                <a:gd name="connsiteX11" fmla="*/ 1154907 w 1502569"/>
                <a:gd name="connsiteY11" fmla="*/ 223837 h 1473994"/>
                <a:gd name="connsiteX12" fmla="*/ 1164432 w 1502569"/>
                <a:gd name="connsiteY12" fmla="*/ 233362 h 1473994"/>
                <a:gd name="connsiteX13" fmla="*/ 1173957 w 1502569"/>
                <a:gd name="connsiteY13" fmla="*/ 252412 h 1473994"/>
                <a:gd name="connsiteX14" fmla="*/ 1181100 w 1502569"/>
                <a:gd name="connsiteY14" fmla="*/ 280987 h 1473994"/>
                <a:gd name="connsiteX15" fmla="*/ 1183482 w 1502569"/>
                <a:gd name="connsiteY15" fmla="*/ 366712 h 1473994"/>
                <a:gd name="connsiteX16" fmla="*/ 1183482 w 1502569"/>
                <a:gd name="connsiteY16" fmla="*/ 602456 h 1473994"/>
                <a:gd name="connsiteX17" fmla="*/ 1185863 w 1502569"/>
                <a:gd name="connsiteY17" fmla="*/ 669131 h 1473994"/>
                <a:gd name="connsiteX18" fmla="*/ 1181100 w 1502569"/>
                <a:gd name="connsiteY18" fmla="*/ 754856 h 1473994"/>
                <a:gd name="connsiteX19" fmla="*/ 1190625 w 1502569"/>
                <a:gd name="connsiteY19" fmla="*/ 904875 h 1473994"/>
                <a:gd name="connsiteX20" fmla="*/ 1209675 w 1502569"/>
                <a:gd name="connsiteY20" fmla="*/ 1188244 h 1473994"/>
                <a:gd name="connsiteX21" fmla="*/ 1231107 w 1502569"/>
                <a:gd name="connsiteY21" fmla="*/ 1345406 h 1473994"/>
                <a:gd name="connsiteX22" fmla="*/ 1243013 w 1502569"/>
                <a:gd name="connsiteY22" fmla="*/ 1385887 h 1473994"/>
                <a:gd name="connsiteX23" fmla="*/ 1262063 w 1502569"/>
                <a:gd name="connsiteY23" fmla="*/ 1423987 h 1473994"/>
                <a:gd name="connsiteX24" fmla="*/ 1276350 w 1502569"/>
                <a:gd name="connsiteY24" fmla="*/ 1445419 h 1473994"/>
                <a:gd name="connsiteX25" fmla="*/ 1295400 w 1502569"/>
                <a:gd name="connsiteY25" fmla="*/ 1464469 h 1473994"/>
                <a:gd name="connsiteX26" fmla="*/ 1312069 w 1502569"/>
                <a:gd name="connsiteY26" fmla="*/ 1471612 h 1473994"/>
                <a:gd name="connsiteX27" fmla="*/ 1323975 w 1502569"/>
                <a:gd name="connsiteY27" fmla="*/ 1473994 h 1473994"/>
                <a:gd name="connsiteX28" fmla="*/ 1338263 w 1502569"/>
                <a:gd name="connsiteY28" fmla="*/ 1469231 h 1473994"/>
                <a:gd name="connsiteX29" fmla="*/ 1350169 w 1502569"/>
                <a:gd name="connsiteY29" fmla="*/ 1457325 h 1473994"/>
                <a:gd name="connsiteX30" fmla="*/ 1378744 w 1502569"/>
                <a:gd name="connsiteY30" fmla="*/ 1402556 h 1473994"/>
                <a:gd name="connsiteX31" fmla="*/ 1412082 w 1502569"/>
                <a:gd name="connsiteY31" fmla="*/ 1331119 h 1473994"/>
                <a:gd name="connsiteX32" fmla="*/ 1428750 w 1502569"/>
                <a:gd name="connsiteY32" fmla="*/ 1295400 h 1473994"/>
                <a:gd name="connsiteX33" fmla="*/ 1428750 w 1502569"/>
                <a:gd name="connsiteY33" fmla="*/ 1240631 h 1473994"/>
                <a:gd name="connsiteX34" fmla="*/ 1431132 w 1502569"/>
                <a:gd name="connsiteY34" fmla="*/ 942975 h 1473994"/>
                <a:gd name="connsiteX35" fmla="*/ 1431132 w 1502569"/>
                <a:gd name="connsiteY35" fmla="*/ 783431 h 1473994"/>
                <a:gd name="connsiteX36" fmla="*/ 1438275 w 1502569"/>
                <a:gd name="connsiteY36" fmla="*/ 561975 h 1473994"/>
                <a:gd name="connsiteX37" fmla="*/ 1445419 w 1502569"/>
                <a:gd name="connsiteY37" fmla="*/ 464344 h 1473994"/>
                <a:gd name="connsiteX38" fmla="*/ 1454944 w 1502569"/>
                <a:gd name="connsiteY38" fmla="*/ 431006 h 1473994"/>
                <a:gd name="connsiteX39" fmla="*/ 1471613 w 1502569"/>
                <a:gd name="connsiteY39" fmla="*/ 397669 h 1473994"/>
                <a:gd name="connsiteX40" fmla="*/ 1488282 w 1502569"/>
                <a:gd name="connsiteY40" fmla="*/ 357187 h 1473994"/>
                <a:gd name="connsiteX41" fmla="*/ 1497807 w 1502569"/>
                <a:gd name="connsiteY41" fmla="*/ 319087 h 1473994"/>
                <a:gd name="connsiteX42" fmla="*/ 1502569 w 1502569"/>
                <a:gd name="connsiteY42" fmla="*/ 288131 h 1473994"/>
                <a:gd name="connsiteX43" fmla="*/ 1500188 w 1502569"/>
                <a:gd name="connsiteY43" fmla="*/ 261937 h 1473994"/>
                <a:gd name="connsiteX44" fmla="*/ 1495425 w 1502569"/>
                <a:gd name="connsiteY44" fmla="*/ 242887 h 1473994"/>
                <a:gd name="connsiteX45" fmla="*/ 1466850 w 1502569"/>
                <a:gd name="connsiteY45" fmla="*/ 209550 h 1473994"/>
                <a:gd name="connsiteX46" fmla="*/ 1390650 w 1502569"/>
                <a:gd name="connsiteY46" fmla="*/ 138112 h 1473994"/>
                <a:gd name="connsiteX47" fmla="*/ 1326357 w 1502569"/>
                <a:gd name="connsiteY47" fmla="*/ 88106 h 1473994"/>
                <a:gd name="connsiteX48" fmla="*/ 1262063 w 1502569"/>
                <a:gd name="connsiteY48" fmla="*/ 40481 h 1473994"/>
                <a:gd name="connsiteX49" fmla="*/ 1195388 w 1502569"/>
                <a:gd name="connsiteY49" fmla="*/ 2381 h 1473994"/>
                <a:gd name="connsiteX50" fmla="*/ 1183482 w 1502569"/>
                <a:gd name="connsiteY50" fmla="*/ 0 h 1473994"/>
                <a:gd name="connsiteX51" fmla="*/ 1152525 w 1502569"/>
                <a:gd name="connsiteY51" fmla="*/ 7144 h 1473994"/>
                <a:gd name="connsiteX52" fmla="*/ 1095375 w 1502569"/>
                <a:gd name="connsiteY52" fmla="*/ 28575 h 1473994"/>
                <a:gd name="connsiteX53" fmla="*/ 1035844 w 1502569"/>
                <a:gd name="connsiteY53" fmla="*/ 59531 h 1473994"/>
                <a:gd name="connsiteX54" fmla="*/ 1009650 w 1502569"/>
                <a:gd name="connsiteY54" fmla="*/ 69056 h 1473994"/>
                <a:gd name="connsiteX55" fmla="*/ 809625 w 1502569"/>
                <a:gd name="connsiteY55" fmla="*/ 104775 h 1473994"/>
                <a:gd name="connsiteX56" fmla="*/ 540544 w 1502569"/>
                <a:gd name="connsiteY56" fmla="*/ 154781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02569" h="1473994">
                  <a:moveTo>
                    <a:pt x="540544" y="154781"/>
                  </a:moveTo>
                  <a:lnTo>
                    <a:pt x="204788" y="216694"/>
                  </a:lnTo>
                  <a:lnTo>
                    <a:pt x="0" y="254794"/>
                  </a:lnTo>
                  <a:lnTo>
                    <a:pt x="7144" y="402431"/>
                  </a:lnTo>
                  <a:lnTo>
                    <a:pt x="195263" y="378619"/>
                  </a:lnTo>
                  <a:lnTo>
                    <a:pt x="404813" y="342900"/>
                  </a:lnTo>
                  <a:lnTo>
                    <a:pt x="635794" y="302419"/>
                  </a:lnTo>
                  <a:lnTo>
                    <a:pt x="792957" y="273844"/>
                  </a:lnTo>
                  <a:lnTo>
                    <a:pt x="981075" y="240506"/>
                  </a:lnTo>
                  <a:lnTo>
                    <a:pt x="1112044" y="219075"/>
                  </a:lnTo>
                  <a:lnTo>
                    <a:pt x="1143000" y="219075"/>
                  </a:lnTo>
                  <a:lnTo>
                    <a:pt x="1154907" y="223837"/>
                  </a:lnTo>
                  <a:lnTo>
                    <a:pt x="1164432" y="233362"/>
                  </a:lnTo>
                  <a:lnTo>
                    <a:pt x="1173957" y="252412"/>
                  </a:lnTo>
                  <a:lnTo>
                    <a:pt x="1181100" y="280987"/>
                  </a:lnTo>
                  <a:lnTo>
                    <a:pt x="1183482" y="366712"/>
                  </a:lnTo>
                  <a:lnTo>
                    <a:pt x="1183482" y="602456"/>
                  </a:lnTo>
                  <a:cubicBezTo>
                    <a:pt x="1184276" y="624681"/>
                    <a:pt x="1185069" y="646906"/>
                    <a:pt x="1185863" y="669131"/>
                  </a:cubicBezTo>
                  <a:lnTo>
                    <a:pt x="1181100" y="754856"/>
                  </a:lnTo>
                  <a:lnTo>
                    <a:pt x="1190625" y="904875"/>
                  </a:lnTo>
                  <a:lnTo>
                    <a:pt x="1209675" y="1188244"/>
                  </a:lnTo>
                  <a:lnTo>
                    <a:pt x="1231107" y="1345406"/>
                  </a:lnTo>
                  <a:lnTo>
                    <a:pt x="1243013" y="1385887"/>
                  </a:lnTo>
                  <a:lnTo>
                    <a:pt x="1262063" y="1423987"/>
                  </a:lnTo>
                  <a:lnTo>
                    <a:pt x="1276350" y="1445419"/>
                  </a:lnTo>
                  <a:lnTo>
                    <a:pt x="1295400" y="1464469"/>
                  </a:lnTo>
                  <a:lnTo>
                    <a:pt x="1312069" y="1471612"/>
                  </a:lnTo>
                  <a:lnTo>
                    <a:pt x="1323975" y="1473994"/>
                  </a:lnTo>
                  <a:lnTo>
                    <a:pt x="1338263" y="1469231"/>
                  </a:lnTo>
                  <a:lnTo>
                    <a:pt x="1350169" y="1457325"/>
                  </a:lnTo>
                  <a:lnTo>
                    <a:pt x="1378744" y="1402556"/>
                  </a:lnTo>
                  <a:lnTo>
                    <a:pt x="1412082" y="1331119"/>
                  </a:lnTo>
                  <a:lnTo>
                    <a:pt x="1428750" y="1295400"/>
                  </a:lnTo>
                  <a:lnTo>
                    <a:pt x="1428750" y="1240631"/>
                  </a:lnTo>
                  <a:lnTo>
                    <a:pt x="1431132" y="942975"/>
                  </a:lnTo>
                  <a:lnTo>
                    <a:pt x="1431132" y="783431"/>
                  </a:lnTo>
                  <a:lnTo>
                    <a:pt x="1438275" y="561975"/>
                  </a:lnTo>
                  <a:lnTo>
                    <a:pt x="1445419" y="464344"/>
                  </a:lnTo>
                  <a:lnTo>
                    <a:pt x="1454944" y="431006"/>
                  </a:lnTo>
                  <a:lnTo>
                    <a:pt x="1471613" y="397669"/>
                  </a:lnTo>
                  <a:lnTo>
                    <a:pt x="1488282" y="357187"/>
                  </a:lnTo>
                  <a:lnTo>
                    <a:pt x="1497807" y="319087"/>
                  </a:lnTo>
                  <a:lnTo>
                    <a:pt x="1502569" y="288131"/>
                  </a:lnTo>
                  <a:lnTo>
                    <a:pt x="1500188" y="261937"/>
                  </a:lnTo>
                  <a:lnTo>
                    <a:pt x="1495425" y="242887"/>
                  </a:lnTo>
                  <a:lnTo>
                    <a:pt x="1466850" y="209550"/>
                  </a:lnTo>
                  <a:lnTo>
                    <a:pt x="1390650" y="138112"/>
                  </a:lnTo>
                  <a:lnTo>
                    <a:pt x="1326357" y="88106"/>
                  </a:lnTo>
                  <a:lnTo>
                    <a:pt x="1262063" y="40481"/>
                  </a:lnTo>
                  <a:lnTo>
                    <a:pt x="1195388" y="2381"/>
                  </a:lnTo>
                  <a:lnTo>
                    <a:pt x="1183482" y="0"/>
                  </a:lnTo>
                  <a:lnTo>
                    <a:pt x="1152525" y="7144"/>
                  </a:lnTo>
                  <a:lnTo>
                    <a:pt x="1095375" y="28575"/>
                  </a:lnTo>
                  <a:lnTo>
                    <a:pt x="1035844" y="59531"/>
                  </a:lnTo>
                  <a:lnTo>
                    <a:pt x="1009650" y="69056"/>
                  </a:lnTo>
                  <a:lnTo>
                    <a:pt x="809625" y="104775"/>
                  </a:lnTo>
                  <a:lnTo>
                    <a:pt x="540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2">
              <a:extLst>
                <a:ext uri="{FF2B5EF4-FFF2-40B4-BE49-F238E27FC236}">
                  <a16:creationId xmlns:a16="http://schemas.microsoft.com/office/drawing/2014/main" id="{1C5AC4FE-6882-4544-AD26-8F8CE10DF141}"/>
                </a:ext>
              </a:extLst>
            </p:cNvPr>
            <p:cNvSpPr/>
            <p:nvPr/>
          </p:nvSpPr>
          <p:spPr>
            <a:xfrm>
              <a:off x="6303964" y="3028950"/>
              <a:ext cx="1216025" cy="293688"/>
            </a:xfrm>
            <a:custGeom>
              <a:avLst/>
              <a:gdLst>
                <a:gd name="connsiteX0" fmla="*/ 457200 w 1216819"/>
                <a:gd name="connsiteY0" fmla="*/ 259556 h 292894"/>
                <a:gd name="connsiteX1" fmla="*/ 292894 w 1216819"/>
                <a:gd name="connsiteY1" fmla="*/ 271463 h 292894"/>
                <a:gd name="connsiteX2" fmla="*/ 104775 w 1216819"/>
                <a:gd name="connsiteY2" fmla="*/ 285750 h 292894"/>
                <a:gd name="connsiteX3" fmla="*/ 2381 w 1216819"/>
                <a:gd name="connsiteY3" fmla="*/ 292894 h 292894"/>
                <a:gd name="connsiteX4" fmla="*/ 0 w 1216819"/>
                <a:gd name="connsiteY4" fmla="*/ 150019 h 292894"/>
                <a:gd name="connsiteX5" fmla="*/ 100012 w 1216819"/>
                <a:gd name="connsiteY5" fmla="*/ 152400 h 292894"/>
                <a:gd name="connsiteX6" fmla="*/ 183356 w 1216819"/>
                <a:gd name="connsiteY6" fmla="*/ 147638 h 292894"/>
                <a:gd name="connsiteX7" fmla="*/ 304800 w 1216819"/>
                <a:gd name="connsiteY7" fmla="*/ 135731 h 292894"/>
                <a:gd name="connsiteX8" fmla="*/ 457200 w 1216819"/>
                <a:gd name="connsiteY8" fmla="*/ 111919 h 292894"/>
                <a:gd name="connsiteX9" fmla="*/ 600075 w 1216819"/>
                <a:gd name="connsiteY9" fmla="*/ 88106 h 292894"/>
                <a:gd name="connsiteX10" fmla="*/ 769144 w 1216819"/>
                <a:gd name="connsiteY10" fmla="*/ 57150 h 292894"/>
                <a:gd name="connsiteX11" fmla="*/ 864394 w 1216819"/>
                <a:gd name="connsiteY11" fmla="*/ 38100 h 292894"/>
                <a:gd name="connsiteX12" fmla="*/ 933450 w 1216819"/>
                <a:gd name="connsiteY12" fmla="*/ 23813 h 292894"/>
                <a:gd name="connsiteX13" fmla="*/ 976312 w 1216819"/>
                <a:gd name="connsiteY13" fmla="*/ 11906 h 292894"/>
                <a:gd name="connsiteX14" fmla="*/ 1007269 w 1216819"/>
                <a:gd name="connsiteY14" fmla="*/ 4763 h 292894"/>
                <a:gd name="connsiteX15" fmla="*/ 1042987 w 1216819"/>
                <a:gd name="connsiteY15" fmla="*/ 0 h 292894"/>
                <a:gd name="connsiteX16" fmla="*/ 1092994 w 1216819"/>
                <a:gd name="connsiteY16" fmla="*/ 7144 h 292894"/>
                <a:gd name="connsiteX17" fmla="*/ 1143000 w 1216819"/>
                <a:gd name="connsiteY17" fmla="*/ 26194 h 292894"/>
                <a:gd name="connsiteX18" fmla="*/ 1214437 w 1216819"/>
                <a:gd name="connsiteY18" fmla="*/ 64294 h 292894"/>
                <a:gd name="connsiteX19" fmla="*/ 1216819 w 1216819"/>
                <a:gd name="connsiteY19" fmla="*/ 169069 h 292894"/>
                <a:gd name="connsiteX20" fmla="*/ 1109662 w 1216819"/>
                <a:gd name="connsiteY20" fmla="*/ 185738 h 292894"/>
                <a:gd name="connsiteX21" fmla="*/ 942975 w 1216819"/>
                <a:gd name="connsiteY21" fmla="*/ 207169 h 292894"/>
                <a:gd name="connsiteX22" fmla="*/ 800100 w 1216819"/>
                <a:gd name="connsiteY22" fmla="*/ 223838 h 292894"/>
                <a:gd name="connsiteX23" fmla="*/ 638175 w 1216819"/>
                <a:gd name="connsiteY23" fmla="*/ 240506 h 292894"/>
                <a:gd name="connsiteX24" fmla="*/ 457200 w 1216819"/>
                <a:gd name="connsiteY24" fmla="*/ 259556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6819" h="292894">
                  <a:moveTo>
                    <a:pt x="457200" y="259556"/>
                  </a:moveTo>
                  <a:lnTo>
                    <a:pt x="292894" y="271463"/>
                  </a:lnTo>
                  <a:lnTo>
                    <a:pt x="104775" y="285750"/>
                  </a:lnTo>
                  <a:lnTo>
                    <a:pt x="2381" y="292894"/>
                  </a:lnTo>
                  <a:cubicBezTo>
                    <a:pt x="1587" y="245269"/>
                    <a:pt x="794" y="197644"/>
                    <a:pt x="0" y="150019"/>
                  </a:cubicBezTo>
                  <a:lnTo>
                    <a:pt x="100012" y="152400"/>
                  </a:lnTo>
                  <a:lnTo>
                    <a:pt x="183356" y="147638"/>
                  </a:lnTo>
                  <a:lnTo>
                    <a:pt x="304800" y="135731"/>
                  </a:lnTo>
                  <a:lnTo>
                    <a:pt x="457200" y="111919"/>
                  </a:lnTo>
                  <a:lnTo>
                    <a:pt x="600075" y="88106"/>
                  </a:lnTo>
                  <a:lnTo>
                    <a:pt x="769144" y="57150"/>
                  </a:lnTo>
                  <a:lnTo>
                    <a:pt x="864394" y="38100"/>
                  </a:lnTo>
                  <a:lnTo>
                    <a:pt x="933450" y="23813"/>
                  </a:lnTo>
                  <a:lnTo>
                    <a:pt x="976312" y="11906"/>
                  </a:lnTo>
                  <a:lnTo>
                    <a:pt x="1007269" y="4763"/>
                  </a:lnTo>
                  <a:lnTo>
                    <a:pt x="1042987" y="0"/>
                  </a:lnTo>
                  <a:lnTo>
                    <a:pt x="1092994" y="7144"/>
                  </a:lnTo>
                  <a:lnTo>
                    <a:pt x="1143000" y="26194"/>
                  </a:lnTo>
                  <a:lnTo>
                    <a:pt x="1214437" y="64294"/>
                  </a:lnTo>
                  <a:lnTo>
                    <a:pt x="1216819" y="169069"/>
                  </a:lnTo>
                  <a:lnTo>
                    <a:pt x="1109662" y="185738"/>
                  </a:lnTo>
                  <a:lnTo>
                    <a:pt x="942975" y="207169"/>
                  </a:lnTo>
                  <a:lnTo>
                    <a:pt x="800100" y="223838"/>
                  </a:lnTo>
                  <a:lnTo>
                    <a:pt x="638175" y="240506"/>
                  </a:lnTo>
                  <a:lnTo>
                    <a:pt x="4572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3">
              <a:extLst>
                <a:ext uri="{FF2B5EF4-FFF2-40B4-BE49-F238E27FC236}">
                  <a16:creationId xmlns:a16="http://schemas.microsoft.com/office/drawing/2014/main" id="{1777433F-DC2A-4899-8FCC-8CE6250B6E00}"/>
                </a:ext>
              </a:extLst>
            </p:cNvPr>
            <p:cNvSpPr/>
            <p:nvPr/>
          </p:nvSpPr>
          <p:spPr>
            <a:xfrm>
              <a:off x="6332538" y="3576638"/>
              <a:ext cx="1238250" cy="304800"/>
            </a:xfrm>
            <a:custGeom>
              <a:avLst/>
              <a:gdLst>
                <a:gd name="connsiteX0" fmla="*/ 440531 w 1238250"/>
                <a:gd name="connsiteY0" fmla="*/ 266700 h 304800"/>
                <a:gd name="connsiteX1" fmla="*/ 226219 w 1238250"/>
                <a:gd name="connsiteY1" fmla="*/ 285750 h 304800"/>
                <a:gd name="connsiteX2" fmla="*/ 11906 w 1238250"/>
                <a:gd name="connsiteY2" fmla="*/ 304800 h 304800"/>
                <a:gd name="connsiteX3" fmla="*/ 0 w 1238250"/>
                <a:gd name="connsiteY3" fmla="*/ 145256 h 304800"/>
                <a:gd name="connsiteX4" fmla="*/ 107156 w 1238250"/>
                <a:gd name="connsiteY4" fmla="*/ 145256 h 304800"/>
                <a:gd name="connsiteX5" fmla="*/ 195262 w 1238250"/>
                <a:gd name="connsiteY5" fmla="*/ 140493 h 304800"/>
                <a:gd name="connsiteX6" fmla="*/ 364331 w 1238250"/>
                <a:gd name="connsiteY6" fmla="*/ 123825 h 304800"/>
                <a:gd name="connsiteX7" fmla="*/ 516731 w 1238250"/>
                <a:gd name="connsiteY7" fmla="*/ 104775 h 304800"/>
                <a:gd name="connsiteX8" fmla="*/ 666750 w 1238250"/>
                <a:gd name="connsiteY8" fmla="*/ 83343 h 304800"/>
                <a:gd name="connsiteX9" fmla="*/ 809625 w 1238250"/>
                <a:gd name="connsiteY9" fmla="*/ 64293 h 304800"/>
                <a:gd name="connsiteX10" fmla="*/ 1004887 w 1238250"/>
                <a:gd name="connsiteY10" fmla="*/ 33337 h 304800"/>
                <a:gd name="connsiteX11" fmla="*/ 1226344 w 1238250"/>
                <a:gd name="connsiteY11" fmla="*/ 0 h 304800"/>
                <a:gd name="connsiteX12" fmla="*/ 1238250 w 1238250"/>
                <a:gd name="connsiteY12" fmla="*/ 180975 h 304800"/>
                <a:gd name="connsiteX13" fmla="*/ 1016794 w 1238250"/>
                <a:gd name="connsiteY13" fmla="*/ 209550 h 304800"/>
                <a:gd name="connsiteX14" fmla="*/ 769144 w 1238250"/>
                <a:gd name="connsiteY14" fmla="*/ 235743 h 304800"/>
                <a:gd name="connsiteX15" fmla="*/ 440531 w 1238250"/>
                <a:gd name="connsiteY15" fmla="*/ 26670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50" h="304800">
                  <a:moveTo>
                    <a:pt x="440531" y="266700"/>
                  </a:moveTo>
                  <a:lnTo>
                    <a:pt x="226219" y="285750"/>
                  </a:lnTo>
                  <a:lnTo>
                    <a:pt x="11906" y="304800"/>
                  </a:lnTo>
                  <a:lnTo>
                    <a:pt x="0" y="145256"/>
                  </a:lnTo>
                  <a:lnTo>
                    <a:pt x="107156" y="145256"/>
                  </a:lnTo>
                  <a:lnTo>
                    <a:pt x="195262" y="140493"/>
                  </a:lnTo>
                  <a:lnTo>
                    <a:pt x="364331" y="123825"/>
                  </a:lnTo>
                  <a:lnTo>
                    <a:pt x="516731" y="104775"/>
                  </a:lnTo>
                  <a:lnTo>
                    <a:pt x="666750" y="83343"/>
                  </a:lnTo>
                  <a:lnTo>
                    <a:pt x="809625" y="64293"/>
                  </a:lnTo>
                  <a:lnTo>
                    <a:pt x="1004887" y="33337"/>
                  </a:lnTo>
                  <a:lnTo>
                    <a:pt x="1226344" y="0"/>
                  </a:lnTo>
                  <a:lnTo>
                    <a:pt x="1238250" y="180975"/>
                  </a:lnTo>
                  <a:lnTo>
                    <a:pt x="1016794" y="209550"/>
                  </a:lnTo>
                  <a:lnTo>
                    <a:pt x="769144" y="235743"/>
                  </a:lnTo>
                  <a:lnTo>
                    <a:pt x="440531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4">
              <a:extLst>
                <a:ext uri="{FF2B5EF4-FFF2-40B4-BE49-F238E27FC236}">
                  <a16:creationId xmlns:a16="http://schemas.microsoft.com/office/drawing/2014/main" id="{DD4D4D2A-4C9B-4F80-8FFD-63CD3EA194AD}"/>
                </a:ext>
              </a:extLst>
            </p:cNvPr>
            <p:cNvSpPr/>
            <p:nvPr/>
          </p:nvSpPr>
          <p:spPr>
            <a:xfrm>
              <a:off x="5421314" y="3989388"/>
              <a:ext cx="1266825" cy="1287462"/>
            </a:xfrm>
            <a:custGeom>
              <a:avLst/>
              <a:gdLst>
                <a:gd name="connsiteX0" fmla="*/ 781050 w 1266825"/>
                <a:gd name="connsiteY0" fmla="*/ 476250 h 1288256"/>
                <a:gd name="connsiteX1" fmla="*/ 835819 w 1266825"/>
                <a:gd name="connsiteY1" fmla="*/ 390525 h 1288256"/>
                <a:gd name="connsiteX2" fmla="*/ 869157 w 1266825"/>
                <a:gd name="connsiteY2" fmla="*/ 333375 h 1288256"/>
                <a:gd name="connsiteX3" fmla="*/ 900113 w 1266825"/>
                <a:gd name="connsiteY3" fmla="*/ 269081 h 1288256"/>
                <a:gd name="connsiteX4" fmla="*/ 926307 w 1266825"/>
                <a:gd name="connsiteY4" fmla="*/ 219075 h 1288256"/>
                <a:gd name="connsiteX5" fmla="*/ 945357 w 1266825"/>
                <a:gd name="connsiteY5" fmla="*/ 169069 h 1288256"/>
                <a:gd name="connsiteX6" fmla="*/ 952500 w 1266825"/>
                <a:gd name="connsiteY6" fmla="*/ 138112 h 1288256"/>
                <a:gd name="connsiteX7" fmla="*/ 950119 w 1266825"/>
                <a:gd name="connsiteY7" fmla="*/ 123825 h 1288256"/>
                <a:gd name="connsiteX8" fmla="*/ 923925 w 1266825"/>
                <a:gd name="connsiteY8" fmla="*/ 95250 h 1288256"/>
                <a:gd name="connsiteX9" fmla="*/ 885825 w 1266825"/>
                <a:gd name="connsiteY9" fmla="*/ 52387 h 1288256"/>
                <a:gd name="connsiteX10" fmla="*/ 864394 w 1266825"/>
                <a:gd name="connsiteY10" fmla="*/ 21431 h 1288256"/>
                <a:gd name="connsiteX11" fmla="*/ 978694 w 1266825"/>
                <a:gd name="connsiteY11" fmla="*/ 0 h 1288256"/>
                <a:gd name="connsiteX12" fmla="*/ 1026319 w 1266825"/>
                <a:gd name="connsiteY12" fmla="*/ 9525 h 1288256"/>
                <a:gd name="connsiteX13" fmla="*/ 1064419 w 1266825"/>
                <a:gd name="connsiteY13" fmla="*/ 23812 h 1288256"/>
                <a:gd name="connsiteX14" fmla="*/ 1102519 w 1266825"/>
                <a:gd name="connsiteY14" fmla="*/ 45244 h 1288256"/>
                <a:gd name="connsiteX15" fmla="*/ 1140619 w 1266825"/>
                <a:gd name="connsiteY15" fmla="*/ 71437 h 1288256"/>
                <a:gd name="connsiteX16" fmla="*/ 1185863 w 1266825"/>
                <a:gd name="connsiteY16" fmla="*/ 114300 h 1288256"/>
                <a:gd name="connsiteX17" fmla="*/ 1235869 w 1266825"/>
                <a:gd name="connsiteY17" fmla="*/ 171450 h 1288256"/>
                <a:gd name="connsiteX18" fmla="*/ 1266825 w 1266825"/>
                <a:gd name="connsiteY18" fmla="*/ 216694 h 1288256"/>
                <a:gd name="connsiteX19" fmla="*/ 1131094 w 1266825"/>
                <a:gd name="connsiteY19" fmla="*/ 385762 h 1288256"/>
                <a:gd name="connsiteX20" fmla="*/ 1040607 w 1266825"/>
                <a:gd name="connsiteY20" fmla="*/ 492919 h 1288256"/>
                <a:gd name="connsiteX21" fmla="*/ 931069 w 1266825"/>
                <a:gd name="connsiteY21" fmla="*/ 628650 h 1288256"/>
                <a:gd name="connsiteX22" fmla="*/ 835819 w 1266825"/>
                <a:gd name="connsiteY22" fmla="*/ 745331 h 1288256"/>
                <a:gd name="connsiteX23" fmla="*/ 740569 w 1266825"/>
                <a:gd name="connsiteY23" fmla="*/ 835819 h 1288256"/>
                <a:gd name="connsiteX24" fmla="*/ 652463 w 1266825"/>
                <a:gd name="connsiteY24" fmla="*/ 909637 h 1288256"/>
                <a:gd name="connsiteX25" fmla="*/ 573882 w 1266825"/>
                <a:gd name="connsiteY25" fmla="*/ 971550 h 1288256"/>
                <a:gd name="connsiteX26" fmla="*/ 497682 w 1266825"/>
                <a:gd name="connsiteY26" fmla="*/ 1028700 h 1288256"/>
                <a:gd name="connsiteX27" fmla="*/ 407194 w 1266825"/>
                <a:gd name="connsiteY27" fmla="*/ 1088231 h 1288256"/>
                <a:gd name="connsiteX28" fmla="*/ 328613 w 1266825"/>
                <a:gd name="connsiteY28" fmla="*/ 1138237 h 1288256"/>
                <a:gd name="connsiteX29" fmla="*/ 240507 w 1266825"/>
                <a:gd name="connsiteY29" fmla="*/ 1188244 h 1288256"/>
                <a:gd name="connsiteX30" fmla="*/ 130969 w 1266825"/>
                <a:gd name="connsiteY30" fmla="*/ 1243012 h 1288256"/>
                <a:gd name="connsiteX31" fmla="*/ 54769 w 1266825"/>
                <a:gd name="connsiteY31" fmla="*/ 1278731 h 1288256"/>
                <a:gd name="connsiteX32" fmla="*/ 21432 w 1266825"/>
                <a:gd name="connsiteY32" fmla="*/ 1288256 h 1288256"/>
                <a:gd name="connsiteX33" fmla="*/ 2382 w 1266825"/>
                <a:gd name="connsiteY33" fmla="*/ 1288256 h 1288256"/>
                <a:gd name="connsiteX34" fmla="*/ 0 w 1266825"/>
                <a:gd name="connsiteY34" fmla="*/ 1276350 h 1288256"/>
                <a:gd name="connsiteX35" fmla="*/ 11907 w 1266825"/>
                <a:gd name="connsiteY35" fmla="*/ 1257300 h 1288256"/>
                <a:gd name="connsiteX36" fmla="*/ 33338 w 1266825"/>
                <a:gd name="connsiteY36" fmla="*/ 1233487 h 1288256"/>
                <a:gd name="connsiteX37" fmla="*/ 85725 w 1266825"/>
                <a:gd name="connsiteY37" fmla="*/ 1193006 h 1288256"/>
                <a:gd name="connsiteX38" fmla="*/ 166688 w 1266825"/>
                <a:gd name="connsiteY38" fmla="*/ 1131094 h 1288256"/>
                <a:gd name="connsiteX39" fmla="*/ 333375 w 1266825"/>
                <a:gd name="connsiteY39" fmla="*/ 992981 h 1288256"/>
                <a:gd name="connsiteX40" fmla="*/ 442913 w 1266825"/>
                <a:gd name="connsiteY40" fmla="*/ 890587 h 1288256"/>
                <a:gd name="connsiteX41" fmla="*/ 538163 w 1266825"/>
                <a:gd name="connsiteY41" fmla="*/ 792956 h 1288256"/>
                <a:gd name="connsiteX42" fmla="*/ 621507 w 1266825"/>
                <a:gd name="connsiteY42" fmla="*/ 695325 h 1288256"/>
                <a:gd name="connsiteX43" fmla="*/ 692944 w 1266825"/>
                <a:gd name="connsiteY43" fmla="*/ 607219 h 1288256"/>
                <a:gd name="connsiteX44" fmla="*/ 781050 w 1266825"/>
                <a:gd name="connsiteY44" fmla="*/ 476250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66825" h="1288256">
                  <a:moveTo>
                    <a:pt x="781050" y="476250"/>
                  </a:moveTo>
                  <a:lnTo>
                    <a:pt x="835819" y="390525"/>
                  </a:lnTo>
                  <a:lnTo>
                    <a:pt x="869157" y="333375"/>
                  </a:lnTo>
                  <a:lnTo>
                    <a:pt x="900113" y="269081"/>
                  </a:lnTo>
                  <a:lnTo>
                    <a:pt x="926307" y="219075"/>
                  </a:lnTo>
                  <a:lnTo>
                    <a:pt x="945357" y="169069"/>
                  </a:lnTo>
                  <a:lnTo>
                    <a:pt x="952500" y="138112"/>
                  </a:lnTo>
                  <a:lnTo>
                    <a:pt x="950119" y="123825"/>
                  </a:lnTo>
                  <a:lnTo>
                    <a:pt x="923925" y="95250"/>
                  </a:lnTo>
                  <a:lnTo>
                    <a:pt x="885825" y="52387"/>
                  </a:lnTo>
                  <a:lnTo>
                    <a:pt x="864394" y="21431"/>
                  </a:lnTo>
                  <a:lnTo>
                    <a:pt x="978694" y="0"/>
                  </a:lnTo>
                  <a:lnTo>
                    <a:pt x="1026319" y="9525"/>
                  </a:lnTo>
                  <a:lnTo>
                    <a:pt x="1064419" y="23812"/>
                  </a:lnTo>
                  <a:lnTo>
                    <a:pt x="1102519" y="45244"/>
                  </a:lnTo>
                  <a:lnTo>
                    <a:pt x="1140619" y="71437"/>
                  </a:lnTo>
                  <a:lnTo>
                    <a:pt x="1185863" y="114300"/>
                  </a:lnTo>
                  <a:lnTo>
                    <a:pt x="1235869" y="171450"/>
                  </a:lnTo>
                  <a:lnTo>
                    <a:pt x="1266825" y="216694"/>
                  </a:lnTo>
                  <a:lnTo>
                    <a:pt x="1131094" y="385762"/>
                  </a:lnTo>
                  <a:lnTo>
                    <a:pt x="1040607" y="492919"/>
                  </a:lnTo>
                  <a:lnTo>
                    <a:pt x="931069" y="628650"/>
                  </a:lnTo>
                  <a:lnTo>
                    <a:pt x="835819" y="745331"/>
                  </a:lnTo>
                  <a:lnTo>
                    <a:pt x="740569" y="835819"/>
                  </a:lnTo>
                  <a:lnTo>
                    <a:pt x="652463" y="909637"/>
                  </a:lnTo>
                  <a:lnTo>
                    <a:pt x="573882" y="971550"/>
                  </a:lnTo>
                  <a:lnTo>
                    <a:pt x="497682" y="1028700"/>
                  </a:lnTo>
                  <a:lnTo>
                    <a:pt x="407194" y="1088231"/>
                  </a:lnTo>
                  <a:lnTo>
                    <a:pt x="328613" y="1138237"/>
                  </a:lnTo>
                  <a:lnTo>
                    <a:pt x="240507" y="1188244"/>
                  </a:lnTo>
                  <a:lnTo>
                    <a:pt x="130969" y="1243012"/>
                  </a:lnTo>
                  <a:lnTo>
                    <a:pt x="54769" y="1278731"/>
                  </a:lnTo>
                  <a:lnTo>
                    <a:pt x="21432" y="1288256"/>
                  </a:lnTo>
                  <a:lnTo>
                    <a:pt x="2382" y="1288256"/>
                  </a:lnTo>
                  <a:lnTo>
                    <a:pt x="0" y="1276350"/>
                  </a:lnTo>
                  <a:lnTo>
                    <a:pt x="11907" y="1257300"/>
                  </a:lnTo>
                  <a:lnTo>
                    <a:pt x="33338" y="1233487"/>
                  </a:lnTo>
                  <a:lnTo>
                    <a:pt x="85725" y="1193006"/>
                  </a:lnTo>
                  <a:lnTo>
                    <a:pt x="166688" y="1131094"/>
                  </a:lnTo>
                  <a:lnTo>
                    <a:pt x="333375" y="992981"/>
                  </a:lnTo>
                  <a:lnTo>
                    <a:pt x="442913" y="890587"/>
                  </a:lnTo>
                  <a:lnTo>
                    <a:pt x="538163" y="792956"/>
                  </a:lnTo>
                  <a:lnTo>
                    <a:pt x="621507" y="695325"/>
                  </a:lnTo>
                  <a:lnTo>
                    <a:pt x="692944" y="607219"/>
                  </a:lnTo>
                  <a:lnTo>
                    <a:pt x="781050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15">
              <a:extLst>
                <a:ext uri="{FF2B5EF4-FFF2-40B4-BE49-F238E27FC236}">
                  <a16:creationId xmlns:a16="http://schemas.microsoft.com/office/drawing/2014/main" id="{48D56822-5393-4B46-AB6D-BEBD65E5CBD1}"/>
                </a:ext>
              </a:extLst>
            </p:cNvPr>
            <p:cNvSpPr/>
            <p:nvPr/>
          </p:nvSpPr>
          <p:spPr>
            <a:xfrm>
              <a:off x="6491288" y="4033838"/>
              <a:ext cx="1212850" cy="336550"/>
            </a:xfrm>
            <a:custGeom>
              <a:avLst/>
              <a:gdLst>
                <a:gd name="connsiteX0" fmla="*/ 481012 w 1212056"/>
                <a:gd name="connsiteY0" fmla="*/ 116681 h 335756"/>
                <a:gd name="connsiteX1" fmla="*/ 314325 w 1212056"/>
                <a:gd name="connsiteY1" fmla="*/ 152400 h 335756"/>
                <a:gd name="connsiteX2" fmla="*/ 211931 w 1212056"/>
                <a:gd name="connsiteY2" fmla="*/ 173831 h 335756"/>
                <a:gd name="connsiteX3" fmla="*/ 104775 w 1212056"/>
                <a:gd name="connsiteY3" fmla="*/ 173831 h 335756"/>
                <a:gd name="connsiteX4" fmla="*/ 0 w 1212056"/>
                <a:gd name="connsiteY4" fmla="*/ 335756 h 335756"/>
                <a:gd name="connsiteX5" fmla="*/ 128587 w 1212056"/>
                <a:gd name="connsiteY5" fmla="*/ 323850 h 335756"/>
                <a:gd name="connsiteX6" fmla="*/ 242887 w 1212056"/>
                <a:gd name="connsiteY6" fmla="*/ 307181 h 335756"/>
                <a:gd name="connsiteX7" fmla="*/ 385762 w 1212056"/>
                <a:gd name="connsiteY7" fmla="*/ 283368 h 335756"/>
                <a:gd name="connsiteX8" fmla="*/ 516731 w 1212056"/>
                <a:gd name="connsiteY8" fmla="*/ 257175 h 335756"/>
                <a:gd name="connsiteX9" fmla="*/ 647700 w 1212056"/>
                <a:gd name="connsiteY9" fmla="*/ 228600 h 335756"/>
                <a:gd name="connsiteX10" fmla="*/ 750093 w 1212056"/>
                <a:gd name="connsiteY10" fmla="*/ 202406 h 335756"/>
                <a:gd name="connsiteX11" fmla="*/ 778668 w 1212056"/>
                <a:gd name="connsiteY11" fmla="*/ 200025 h 335756"/>
                <a:gd name="connsiteX12" fmla="*/ 1095375 w 1212056"/>
                <a:gd name="connsiteY12" fmla="*/ 309562 h 335756"/>
                <a:gd name="connsiteX13" fmla="*/ 1138237 w 1212056"/>
                <a:gd name="connsiteY13" fmla="*/ 297656 h 335756"/>
                <a:gd name="connsiteX14" fmla="*/ 1176337 w 1212056"/>
                <a:gd name="connsiteY14" fmla="*/ 278606 h 335756"/>
                <a:gd name="connsiteX15" fmla="*/ 1197768 w 1212056"/>
                <a:gd name="connsiteY15" fmla="*/ 264318 h 335756"/>
                <a:gd name="connsiteX16" fmla="*/ 1212056 w 1212056"/>
                <a:gd name="connsiteY16" fmla="*/ 245268 h 335756"/>
                <a:gd name="connsiteX17" fmla="*/ 1212056 w 1212056"/>
                <a:gd name="connsiteY17" fmla="*/ 230981 h 335756"/>
                <a:gd name="connsiteX18" fmla="*/ 1207293 w 1212056"/>
                <a:gd name="connsiteY18" fmla="*/ 207168 h 335756"/>
                <a:gd name="connsiteX19" fmla="*/ 1190625 w 1212056"/>
                <a:gd name="connsiteY19" fmla="*/ 183356 h 335756"/>
                <a:gd name="connsiteX20" fmla="*/ 1154906 w 1212056"/>
                <a:gd name="connsiteY20" fmla="*/ 152400 h 335756"/>
                <a:gd name="connsiteX21" fmla="*/ 1083468 w 1212056"/>
                <a:gd name="connsiteY21" fmla="*/ 104775 h 335756"/>
                <a:gd name="connsiteX22" fmla="*/ 992981 w 1212056"/>
                <a:gd name="connsiteY22" fmla="*/ 52387 h 335756"/>
                <a:gd name="connsiteX23" fmla="*/ 907256 w 1212056"/>
                <a:gd name="connsiteY23" fmla="*/ 14287 h 335756"/>
                <a:gd name="connsiteX24" fmla="*/ 876300 w 1212056"/>
                <a:gd name="connsiteY24" fmla="*/ 0 h 335756"/>
                <a:gd name="connsiteX25" fmla="*/ 859631 w 1212056"/>
                <a:gd name="connsiteY25" fmla="*/ 7143 h 335756"/>
                <a:gd name="connsiteX26" fmla="*/ 804862 w 1212056"/>
                <a:gd name="connsiteY26" fmla="*/ 33337 h 335756"/>
                <a:gd name="connsiteX27" fmla="*/ 733425 w 1212056"/>
                <a:gd name="connsiteY27" fmla="*/ 61912 h 335756"/>
                <a:gd name="connsiteX28" fmla="*/ 578643 w 1212056"/>
                <a:gd name="connsiteY28" fmla="*/ 95250 h 335756"/>
                <a:gd name="connsiteX29" fmla="*/ 481012 w 1212056"/>
                <a:gd name="connsiteY29" fmla="*/ 1166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2056" h="335756">
                  <a:moveTo>
                    <a:pt x="481012" y="116681"/>
                  </a:moveTo>
                  <a:lnTo>
                    <a:pt x="314325" y="152400"/>
                  </a:lnTo>
                  <a:lnTo>
                    <a:pt x="211931" y="173831"/>
                  </a:lnTo>
                  <a:lnTo>
                    <a:pt x="104775" y="173831"/>
                  </a:lnTo>
                  <a:lnTo>
                    <a:pt x="0" y="335756"/>
                  </a:lnTo>
                  <a:lnTo>
                    <a:pt x="128587" y="323850"/>
                  </a:lnTo>
                  <a:lnTo>
                    <a:pt x="242887" y="307181"/>
                  </a:lnTo>
                  <a:lnTo>
                    <a:pt x="385762" y="283368"/>
                  </a:lnTo>
                  <a:lnTo>
                    <a:pt x="516731" y="257175"/>
                  </a:lnTo>
                  <a:lnTo>
                    <a:pt x="647700" y="228600"/>
                  </a:lnTo>
                  <a:lnTo>
                    <a:pt x="750093" y="202406"/>
                  </a:lnTo>
                  <a:lnTo>
                    <a:pt x="778668" y="200025"/>
                  </a:lnTo>
                  <a:lnTo>
                    <a:pt x="1095375" y="309562"/>
                  </a:lnTo>
                  <a:lnTo>
                    <a:pt x="1138237" y="297656"/>
                  </a:lnTo>
                  <a:lnTo>
                    <a:pt x="1176337" y="278606"/>
                  </a:lnTo>
                  <a:lnTo>
                    <a:pt x="1197768" y="264318"/>
                  </a:lnTo>
                  <a:lnTo>
                    <a:pt x="1212056" y="245268"/>
                  </a:lnTo>
                  <a:lnTo>
                    <a:pt x="1212056" y="230981"/>
                  </a:lnTo>
                  <a:lnTo>
                    <a:pt x="1207293" y="207168"/>
                  </a:lnTo>
                  <a:lnTo>
                    <a:pt x="1190625" y="183356"/>
                  </a:lnTo>
                  <a:lnTo>
                    <a:pt x="1154906" y="152400"/>
                  </a:lnTo>
                  <a:lnTo>
                    <a:pt x="1083468" y="104775"/>
                  </a:lnTo>
                  <a:lnTo>
                    <a:pt x="992981" y="52387"/>
                  </a:lnTo>
                  <a:lnTo>
                    <a:pt x="907256" y="14287"/>
                  </a:lnTo>
                  <a:lnTo>
                    <a:pt x="876300" y="0"/>
                  </a:lnTo>
                  <a:lnTo>
                    <a:pt x="859631" y="7143"/>
                  </a:lnTo>
                  <a:lnTo>
                    <a:pt x="804862" y="33337"/>
                  </a:lnTo>
                  <a:lnTo>
                    <a:pt x="733425" y="61912"/>
                  </a:lnTo>
                  <a:lnTo>
                    <a:pt x="578643" y="95250"/>
                  </a:lnTo>
                  <a:lnTo>
                    <a:pt x="481012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16">
              <a:extLst>
                <a:ext uri="{FF2B5EF4-FFF2-40B4-BE49-F238E27FC236}">
                  <a16:creationId xmlns:a16="http://schemas.microsoft.com/office/drawing/2014/main" id="{3BE37329-9436-48A2-AA98-B99275A875D2}"/>
                </a:ext>
              </a:extLst>
            </p:cNvPr>
            <p:cNvSpPr/>
            <p:nvPr/>
          </p:nvSpPr>
          <p:spPr>
            <a:xfrm>
              <a:off x="5357813" y="4189413"/>
              <a:ext cx="2298700" cy="1797050"/>
            </a:xfrm>
            <a:custGeom>
              <a:avLst/>
              <a:gdLst>
                <a:gd name="connsiteX0" fmla="*/ 1664493 w 2297906"/>
                <a:gd name="connsiteY0" fmla="*/ 469106 h 1797844"/>
                <a:gd name="connsiteX1" fmla="*/ 1733550 w 2297906"/>
                <a:gd name="connsiteY1" fmla="*/ 385762 h 1797844"/>
                <a:gd name="connsiteX2" fmla="*/ 1809750 w 2297906"/>
                <a:gd name="connsiteY2" fmla="*/ 288131 h 1797844"/>
                <a:gd name="connsiteX3" fmla="*/ 1871662 w 2297906"/>
                <a:gd name="connsiteY3" fmla="*/ 197644 h 1797844"/>
                <a:gd name="connsiteX4" fmla="*/ 1909762 w 2297906"/>
                <a:gd name="connsiteY4" fmla="*/ 140494 h 1797844"/>
                <a:gd name="connsiteX5" fmla="*/ 1931193 w 2297906"/>
                <a:gd name="connsiteY5" fmla="*/ 102394 h 1797844"/>
                <a:gd name="connsiteX6" fmla="*/ 1933575 w 2297906"/>
                <a:gd name="connsiteY6" fmla="*/ 80962 h 1797844"/>
                <a:gd name="connsiteX7" fmla="*/ 1928812 w 2297906"/>
                <a:gd name="connsiteY7" fmla="*/ 61912 h 1797844"/>
                <a:gd name="connsiteX8" fmla="*/ 1921668 w 2297906"/>
                <a:gd name="connsiteY8" fmla="*/ 47625 h 1797844"/>
                <a:gd name="connsiteX9" fmla="*/ 1907381 w 2297906"/>
                <a:gd name="connsiteY9" fmla="*/ 42862 h 1797844"/>
                <a:gd name="connsiteX10" fmla="*/ 1895475 w 2297906"/>
                <a:gd name="connsiteY10" fmla="*/ 0 h 1797844"/>
                <a:gd name="connsiteX11" fmla="*/ 2297906 w 2297906"/>
                <a:gd name="connsiteY11" fmla="*/ 126206 h 1797844"/>
                <a:gd name="connsiteX12" fmla="*/ 2262187 w 2297906"/>
                <a:gd name="connsiteY12" fmla="*/ 142875 h 1797844"/>
                <a:gd name="connsiteX13" fmla="*/ 2226468 w 2297906"/>
                <a:gd name="connsiteY13" fmla="*/ 154781 h 1797844"/>
                <a:gd name="connsiteX14" fmla="*/ 2193131 w 2297906"/>
                <a:gd name="connsiteY14" fmla="*/ 197644 h 1797844"/>
                <a:gd name="connsiteX15" fmla="*/ 2128837 w 2297906"/>
                <a:gd name="connsiteY15" fmla="*/ 280987 h 1797844"/>
                <a:gd name="connsiteX16" fmla="*/ 2026443 w 2297906"/>
                <a:gd name="connsiteY16" fmla="*/ 407194 h 1797844"/>
                <a:gd name="connsiteX17" fmla="*/ 1921668 w 2297906"/>
                <a:gd name="connsiteY17" fmla="*/ 528637 h 1797844"/>
                <a:gd name="connsiteX18" fmla="*/ 1778793 w 2297906"/>
                <a:gd name="connsiteY18" fmla="*/ 688181 h 1797844"/>
                <a:gd name="connsiteX19" fmla="*/ 1631156 w 2297906"/>
                <a:gd name="connsiteY19" fmla="*/ 842962 h 1797844"/>
                <a:gd name="connsiteX20" fmla="*/ 1528762 w 2297906"/>
                <a:gd name="connsiteY20" fmla="*/ 962025 h 1797844"/>
                <a:gd name="connsiteX21" fmla="*/ 1438275 w 2297906"/>
                <a:gd name="connsiteY21" fmla="*/ 1033462 h 1797844"/>
                <a:gd name="connsiteX22" fmla="*/ 1290637 w 2297906"/>
                <a:gd name="connsiteY22" fmla="*/ 1140619 h 1797844"/>
                <a:gd name="connsiteX23" fmla="*/ 1145381 w 2297906"/>
                <a:gd name="connsiteY23" fmla="*/ 1245394 h 1797844"/>
                <a:gd name="connsiteX24" fmla="*/ 976312 w 2297906"/>
                <a:gd name="connsiteY24" fmla="*/ 1357312 h 1797844"/>
                <a:gd name="connsiteX25" fmla="*/ 835818 w 2297906"/>
                <a:gd name="connsiteY25" fmla="*/ 1443037 h 1797844"/>
                <a:gd name="connsiteX26" fmla="*/ 678656 w 2297906"/>
                <a:gd name="connsiteY26" fmla="*/ 1524000 h 1797844"/>
                <a:gd name="connsiteX27" fmla="*/ 531018 w 2297906"/>
                <a:gd name="connsiteY27" fmla="*/ 1593056 h 1797844"/>
                <a:gd name="connsiteX28" fmla="*/ 364331 w 2297906"/>
                <a:gd name="connsiteY28" fmla="*/ 1666875 h 1797844"/>
                <a:gd name="connsiteX29" fmla="*/ 150018 w 2297906"/>
                <a:gd name="connsiteY29" fmla="*/ 1750219 h 1797844"/>
                <a:gd name="connsiteX30" fmla="*/ 19050 w 2297906"/>
                <a:gd name="connsiteY30" fmla="*/ 1797844 h 1797844"/>
                <a:gd name="connsiteX31" fmla="*/ 4762 w 2297906"/>
                <a:gd name="connsiteY31" fmla="*/ 1795462 h 1797844"/>
                <a:gd name="connsiteX32" fmla="*/ 0 w 2297906"/>
                <a:gd name="connsiteY32" fmla="*/ 1790700 h 1797844"/>
                <a:gd name="connsiteX33" fmla="*/ 2381 w 2297906"/>
                <a:gd name="connsiteY33" fmla="*/ 1771650 h 1797844"/>
                <a:gd name="connsiteX34" fmla="*/ 11906 w 2297906"/>
                <a:gd name="connsiteY34" fmla="*/ 1747837 h 1797844"/>
                <a:gd name="connsiteX35" fmla="*/ 30956 w 2297906"/>
                <a:gd name="connsiteY35" fmla="*/ 1733550 h 1797844"/>
                <a:gd name="connsiteX36" fmla="*/ 97631 w 2297906"/>
                <a:gd name="connsiteY36" fmla="*/ 1697831 h 1797844"/>
                <a:gd name="connsiteX37" fmla="*/ 238125 w 2297906"/>
                <a:gd name="connsiteY37" fmla="*/ 1626394 h 1797844"/>
                <a:gd name="connsiteX38" fmla="*/ 381000 w 2297906"/>
                <a:gd name="connsiteY38" fmla="*/ 1547812 h 1797844"/>
                <a:gd name="connsiteX39" fmla="*/ 502443 w 2297906"/>
                <a:gd name="connsiteY39" fmla="*/ 1478756 h 1797844"/>
                <a:gd name="connsiteX40" fmla="*/ 640556 w 2297906"/>
                <a:gd name="connsiteY40" fmla="*/ 1395412 h 1797844"/>
                <a:gd name="connsiteX41" fmla="*/ 771525 w 2297906"/>
                <a:gd name="connsiteY41" fmla="*/ 1312069 h 1797844"/>
                <a:gd name="connsiteX42" fmla="*/ 883443 w 2297906"/>
                <a:gd name="connsiteY42" fmla="*/ 1231106 h 1797844"/>
                <a:gd name="connsiteX43" fmla="*/ 981075 w 2297906"/>
                <a:gd name="connsiteY43" fmla="*/ 1154906 h 1797844"/>
                <a:gd name="connsiteX44" fmla="*/ 1104900 w 2297906"/>
                <a:gd name="connsiteY44" fmla="*/ 1057275 h 1797844"/>
                <a:gd name="connsiteX45" fmla="*/ 1276350 w 2297906"/>
                <a:gd name="connsiteY45" fmla="*/ 904875 h 1797844"/>
                <a:gd name="connsiteX46" fmla="*/ 1400175 w 2297906"/>
                <a:gd name="connsiteY46" fmla="*/ 783431 h 1797844"/>
                <a:gd name="connsiteX47" fmla="*/ 1488281 w 2297906"/>
                <a:gd name="connsiteY47" fmla="*/ 673894 h 1797844"/>
                <a:gd name="connsiteX48" fmla="*/ 1664493 w 2297906"/>
                <a:gd name="connsiteY48" fmla="*/ 46910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7906" h="1797844">
                  <a:moveTo>
                    <a:pt x="1664493" y="469106"/>
                  </a:moveTo>
                  <a:lnTo>
                    <a:pt x="1733550" y="385762"/>
                  </a:lnTo>
                  <a:lnTo>
                    <a:pt x="1809750" y="288131"/>
                  </a:lnTo>
                  <a:lnTo>
                    <a:pt x="1871662" y="197644"/>
                  </a:lnTo>
                  <a:lnTo>
                    <a:pt x="1909762" y="140494"/>
                  </a:lnTo>
                  <a:lnTo>
                    <a:pt x="1931193" y="102394"/>
                  </a:lnTo>
                  <a:lnTo>
                    <a:pt x="1933575" y="80962"/>
                  </a:lnTo>
                  <a:lnTo>
                    <a:pt x="1928812" y="61912"/>
                  </a:lnTo>
                  <a:lnTo>
                    <a:pt x="1921668" y="47625"/>
                  </a:lnTo>
                  <a:lnTo>
                    <a:pt x="1907381" y="42862"/>
                  </a:lnTo>
                  <a:lnTo>
                    <a:pt x="1895475" y="0"/>
                  </a:lnTo>
                  <a:lnTo>
                    <a:pt x="2297906" y="126206"/>
                  </a:lnTo>
                  <a:lnTo>
                    <a:pt x="2262187" y="142875"/>
                  </a:lnTo>
                  <a:lnTo>
                    <a:pt x="2226468" y="154781"/>
                  </a:lnTo>
                  <a:lnTo>
                    <a:pt x="2193131" y="197644"/>
                  </a:lnTo>
                  <a:lnTo>
                    <a:pt x="2128837" y="280987"/>
                  </a:lnTo>
                  <a:lnTo>
                    <a:pt x="2026443" y="407194"/>
                  </a:lnTo>
                  <a:lnTo>
                    <a:pt x="1921668" y="528637"/>
                  </a:lnTo>
                  <a:lnTo>
                    <a:pt x="1778793" y="688181"/>
                  </a:lnTo>
                  <a:lnTo>
                    <a:pt x="1631156" y="842962"/>
                  </a:lnTo>
                  <a:lnTo>
                    <a:pt x="1528762" y="962025"/>
                  </a:lnTo>
                  <a:lnTo>
                    <a:pt x="1438275" y="1033462"/>
                  </a:lnTo>
                  <a:lnTo>
                    <a:pt x="1290637" y="1140619"/>
                  </a:lnTo>
                  <a:lnTo>
                    <a:pt x="1145381" y="1245394"/>
                  </a:lnTo>
                  <a:lnTo>
                    <a:pt x="976312" y="1357312"/>
                  </a:lnTo>
                  <a:lnTo>
                    <a:pt x="835818" y="1443037"/>
                  </a:lnTo>
                  <a:lnTo>
                    <a:pt x="678656" y="1524000"/>
                  </a:lnTo>
                  <a:lnTo>
                    <a:pt x="531018" y="1593056"/>
                  </a:lnTo>
                  <a:lnTo>
                    <a:pt x="364331" y="1666875"/>
                  </a:lnTo>
                  <a:lnTo>
                    <a:pt x="150018" y="1750219"/>
                  </a:lnTo>
                  <a:lnTo>
                    <a:pt x="19050" y="1797844"/>
                  </a:lnTo>
                  <a:lnTo>
                    <a:pt x="4762" y="1795462"/>
                  </a:lnTo>
                  <a:lnTo>
                    <a:pt x="0" y="1790700"/>
                  </a:lnTo>
                  <a:lnTo>
                    <a:pt x="2381" y="1771650"/>
                  </a:lnTo>
                  <a:lnTo>
                    <a:pt x="11906" y="1747837"/>
                  </a:lnTo>
                  <a:lnTo>
                    <a:pt x="30956" y="1733550"/>
                  </a:lnTo>
                  <a:lnTo>
                    <a:pt x="97631" y="1697831"/>
                  </a:lnTo>
                  <a:lnTo>
                    <a:pt x="238125" y="1626394"/>
                  </a:lnTo>
                  <a:lnTo>
                    <a:pt x="381000" y="1547812"/>
                  </a:lnTo>
                  <a:lnTo>
                    <a:pt x="502443" y="1478756"/>
                  </a:lnTo>
                  <a:lnTo>
                    <a:pt x="640556" y="1395412"/>
                  </a:lnTo>
                  <a:lnTo>
                    <a:pt x="771525" y="1312069"/>
                  </a:lnTo>
                  <a:lnTo>
                    <a:pt x="883443" y="1231106"/>
                  </a:lnTo>
                  <a:lnTo>
                    <a:pt x="981075" y="1154906"/>
                  </a:lnTo>
                  <a:lnTo>
                    <a:pt x="1104900" y="1057275"/>
                  </a:lnTo>
                  <a:lnTo>
                    <a:pt x="1276350" y="904875"/>
                  </a:lnTo>
                  <a:lnTo>
                    <a:pt x="1400175" y="783431"/>
                  </a:lnTo>
                  <a:lnTo>
                    <a:pt x="1488281" y="673894"/>
                  </a:lnTo>
                  <a:lnTo>
                    <a:pt x="1664493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17">
              <a:extLst>
                <a:ext uri="{FF2B5EF4-FFF2-40B4-BE49-F238E27FC236}">
                  <a16:creationId xmlns:a16="http://schemas.microsoft.com/office/drawing/2014/main" id="{38BED2CF-1605-415F-ABE1-B491001906A3}"/>
                </a:ext>
              </a:extLst>
            </p:cNvPr>
            <p:cNvSpPr/>
            <p:nvPr/>
          </p:nvSpPr>
          <p:spPr>
            <a:xfrm>
              <a:off x="6227763" y="4602163"/>
              <a:ext cx="2451100" cy="1422400"/>
            </a:xfrm>
            <a:custGeom>
              <a:avLst/>
              <a:gdLst>
                <a:gd name="connsiteX0" fmla="*/ 942975 w 2452687"/>
                <a:gd name="connsiteY0" fmla="*/ 802482 h 1421607"/>
                <a:gd name="connsiteX1" fmla="*/ 800100 w 2452687"/>
                <a:gd name="connsiteY1" fmla="*/ 666750 h 1421607"/>
                <a:gd name="connsiteX2" fmla="*/ 695325 w 2452687"/>
                <a:gd name="connsiteY2" fmla="*/ 573882 h 1421607"/>
                <a:gd name="connsiteX3" fmla="*/ 628650 w 2452687"/>
                <a:gd name="connsiteY3" fmla="*/ 514350 h 1421607"/>
                <a:gd name="connsiteX4" fmla="*/ 511969 w 2452687"/>
                <a:gd name="connsiteY4" fmla="*/ 392907 h 1421607"/>
                <a:gd name="connsiteX5" fmla="*/ 421481 w 2452687"/>
                <a:gd name="connsiteY5" fmla="*/ 319088 h 1421607"/>
                <a:gd name="connsiteX6" fmla="*/ 345281 w 2452687"/>
                <a:gd name="connsiteY6" fmla="*/ 261938 h 1421607"/>
                <a:gd name="connsiteX7" fmla="*/ 304800 w 2452687"/>
                <a:gd name="connsiteY7" fmla="*/ 233363 h 1421607"/>
                <a:gd name="connsiteX8" fmla="*/ 254794 w 2452687"/>
                <a:gd name="connsiteY8" fmla="*/ 197644 h 1421607"/>
                <a:gd name="connsiteX9" fmla="*/ 207169 w 2452687"/>
                <a:gd name="connsiteY9" fmla="*/ 166688 h 1421607"/>
                <a:gd name="connsiteX10" fmla="*/ 159544 w 2452687"/>
                <a:gd name="connsiteY10" fmla="*/ 135732 h 1421607"/>
                <a:gd name="connsiteX11" fmla="*/ 116681 w 2452687"/>
                <a:gd name="connsiteY11" fmla="*/ 114300 h 1421607"/>
                <a:gd name="connsiteX12" fmla="*/ 78581 w 2452687"/>
                <a:gd name="connsiteY12" fmla="*/ 102394 h 1421607"/>
                <a:gd name="connsiteX13" fmla="*/ 0 w 2452687"/>
                <a:gd name="connsiteY13" fmla="*/ 80963 h 1421607"/>
                <a:gd name="connsiteX14" fmla="*/ 83344 w 2452687"/>
                <a:gd name="connsiteY14" fmla="*/ 0 h 1421607"/>
                <a:gd name="connsiteX15" fmla="*/ 173831 w 2452687"/>
                <a:gd name="connsiteY15" fmla="*/ 19050 h 1421607"/>
                <a:gd name="connsiteX16" fmla="*/ 252412 w 2452687"/>
                <a:gd name="connsiteY16" fmla="*/ 52388 h 1421607"/>
                <a:gd name="connsiteX17" fmla="*/ 347662 w 2452687"/>
                <a:gd name="connsiteY17" fmla="*/ 107157 h 1421607"/>
                <a:gd name="connsiteX18" fmla="*/ 481012 w 2452687"/>
                <a:gd name="connsiteY18" fmla="*/ 192882 h 1421607"/>
                <a:gd name="connsiteX19" fmla="*/ 635794 w 2452687"/>
                <a:gd name="connsiteY19" fmla="*/ 304800 h 1421607"/>
                <a:gd name="connsiteX20" fmla="*/ 776287 w 2452687"/>
                <a:gd name="connsiteY20" fmla="*/ 409575 h 1421607"/>
                <a:gd name="connsiteX21" fmla="*/ 847725 w 2452687"/>
                <a:gd name="connsiteY21" fmla="*/ 471488 h 1421607"/>
                <a:gd name="connsiteX22" fmla="*/ 966787 w 2452687"/>
                <a:gd name="connsiteY22" fmla="*/ 566738 h 1421607"/>
                <a:gd name="connsiteX23" fmla="*/ 1095375 w 2452687"/>
                <a:gd name="connsiteY23" fmla="*/ 664369 h 1421607"/>
                <a:gd name="connsiteX24" fmla="*/ 1173956 w 2452687"/>
                <a:gd name="connsiteY24" fmla="*/ 721519 h 1421607"/>
                <a:gd name="connsiteX25" fmla="*/ 1247775 w 2452687"/>
                <a:gd name="connsiteY25" fmla="*/ 773907 h 1421607"/>
                <a:gd name="connsiteX26" fmla="*/ 1364456 w 2452687"/>
                <a:gd name="connsiteY26" fmla="*/ 850107 h 1421607"/>
                <a:gd name="connsiteX27" fmla="*/ 1500187 w 2452687"/>
                <a:gd name="connsiteY27" fmla="*/ 933450 h 1421607"/>
                <a:gd name="connsiteX28" fmla="*/ 1600200 w 2452687"/>
                <a:gd name="connsiteY28" fmla="*/ 988219 h 1421607"/>
                <a:gd name="connsiteX29" fmla="*/ 1688306 w 2452687"/>
                <a:gd name="connsiteY29" fmla="*/ 1035844 h 1421607"/>
                <a:gd name="connsiteX30" fmla="*/ 1809750 w 2452687"/>
                <a:gd name="connsiteY30" fmla="*/ 1095375 h 1421607"/>
                <a:gd name="connsiteX31" fmla="*/ 1909762 w 2452687"/>
                <a:gd name="connsiteY31" fmla="*/ 1135857 h 1421607"/>
                <a:gd name="connsiteX32" fmla="*/ 2035969 w 2452687"/>
                <a:gd name="connsiteY32" fmla="*/ 1185863 h 1421607"/>
                <a:gd name="connsiteX33" fmla="*/ 2152650 w 2452687"/>
                <a:gd name="connsiteY33" fmla="*/ 1221582 h 1421607"/>
                <a:gd name="connsiteX34" fmla="*/ 2264569 w 2452687"/>
                <a:gd name="connsiteY34" fmla="*/ 1252538 h 1421607"/>
                <a:gd name="connsiteX35" fmla="*/ 2381250 w 2452687"/>
                <a:gd name="connsiteY35" fmla="*/ 1276350 h 1421607"/>
                <a:gd name="connsiteX36" fmla="*/ 2426494 w 2452687"/>
                <a:gd name="connsiteY36" fmla="*/ 1283494 h 1421607"/>
                <a:gd name="connsiteX37" fmla="*/ 2445544 w 2452687"/>
                <a:gd name="connsiteY37" fmla="*/ 1288257 h 1421607"/>
                <a:gd name="connsiteX38" fmla="*/ 2452687 w 2452687"/>
                <a:gd name="connsiteY38" fmla="*/ 1297782 h 1421607"/>
                <a:gd name="connsiteX39" fmla="*/ 2452687 w 2452687"/>
                <a:gd name="connsiteY39" fmla="*/ 1309688 h 1421607"/>
                <a:gd name="connsiteX40" fmla="*/ 2443162 w 2452687"/>
                <a:gd name="connsiteY40" fmla="*/ 1321594 h 1421607"/>
                <a:gd name="connsiteX41" fmla="*/ 2421731 w 2452687"/>
                <a:gd name="connsiteY41" fmla="*/ 1328738 h 1421607"/>
                <a:gd name="connsiteX42" fmla="*/ 2357437 w 2452687"/>
                <a:gd name="connsiteY42" fmla="*/ 1338263 h 1421607"/>
                <a:gd name="connsiteX43" fmla="*/ 2262187 w 2452687"/>
                <a:gd name="connsiteY43" fmla="*/ 1350169 h 1421607"/>
                <a:gd name="connsiteX44" fmla="*/ 2121694 w 2452687"/>
                <a:gd name="connsiteY44" fmla="*/ 1369219 h 1421607"/>
                <a:gd name="connsiteX45" fmla="*/ 2014537 w 2452687"/>
                <a:gd name="connsiteY45" fmla="*/ 1385888 h 1421607"/>
                <a:gd name="connsiteX46" fmla="*/ 1876425 w 2452687"/>
                <a:gd name="connsiteY46" fmla="*/ 1402557 h 1421607"/>
                <a:gd name="connsiteX47" fmla="*/ 1774031 w 2452687"/>
                <a:gd name="connsiteY47" fmla="*/ 1416844 h 1421607"/>
                <a:gd name="connsiteX48" fmla="*/ 1738312 w 2452687"/>
                <a:gd name="connsiteY48" fmla="*/ 1421607 h 1421607"/>
                <a:gd name="connsiteX49" fmla="*/ 1707356 w 2452687"/>
                <a:gd name="connsiteY49" fmla="*/ 1421607 h 1421607"/>
                <a:gd name="connsiteX50" fmla="*/ 1645444 w 2452687"/>
                <a:gd name="connsiteY50" fmla="*/ 1412082 h 1421607"/>
                <a:gd name="connsiteX51" fmla="*/ 1590675 w 2452687"/>
                <a:gd name="connsiteY51" fmla="*/ 1390650 h 1421607"/>
                <a:gd name="connsiteX52" fmla="*/ 1543050 w 2452687"/>
                <a:gd name="connsiteY52" fmla="*/ 1362075 h 1421607"/>
                <a:gd name="connsiteX53" fmla="*/ 1459706 w 2452687"/>
                <a:gd name="connsiteY53" fmla="*/ 1297782 h 1421607"/>
                <a:gd name="connsiteX54" fmla="*/ 1357312 w 2452687"/>
                <a:gd name="connsiteY54" fmla="*/ 1193007 h 1421607"/>
                <a:gd name="connsiteX55" fmla="*/ 1028700 w 2452687"/>
                <a:gd name="connsiteY55" fmla="*/ 883444 h 1421607"/>
                <a:gd name="connsiteX56" fmla="*/ 942975 w 2452687"/>
                <a:gd name="connsiteY56" fmla="*/ 802482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7" h="1421607">
                  <a:moveTo>
                    <a:pt x="942975" y="802482"/>
                  </a:moveTo>
                  <a:lnTo>
                    <a:pt x="800100" y="666750"/>
                  </a:lnTo>
                  <a:lnTo>
                    <a:pt x="695325" y="573882"/>
                  </a:lnTo>
                  <a:lnTo>
                    <a:pt x="628650" y="514350"/>
                  </a:lnTo>
                  <a:lnTo>
                    <a:pt x="511969" y="392907"/>
                  </a:lnTo>
                  <a:lnTo>
                    <a:pt x="421481" y="319088"/>
                  </a:lnTo>
                  <a:lnTo>
                    <a:pt x="345281" y="261938"/>
                  </a:lnTo>
                  <a:lnTo>
                    <a:pt x="304800" y="233363"/>
                  </a:lnTo>
                  <a:lnTo>
                    <a:pt x="254794" y="197644"/>
                  </a:lnTo>
                  <a:lnTo>
                    <a:pt x="207169" y="166688"/>
                  </a:lnTo>
                  <a:lnTo>
                    <a:pt x="159544" y="135732"/>
                  </a:lnTo>
                  <a:lnTo>
                    <a:pt x="116681" y="114300"/>
                  </a:lnTo>
                  <a:lnTo>
                    <a:pt x="78581" y="102394"/>
                  </a:lnTo>
                  <a:lnTo>
                    <a:pt x="0" y="80963"/>
                  </a:lnTo>
                  <a:lnTo>
                    <a:pt x="83344" y="0"/>
                  </a:lnTo>
                  <a:lnTo>
                    <a:pt x="173831" y="19050"/>
                  </a:lnTo>
                  <a:lnTo>
                    <a:pt x="252412" y="52388"/>
                  </a:lnTo>
                  <a:lnTo>
                    <a:pt x="347662" y="107157"/>
                  </a:lnTo>
                  <a:lnTo>
                    <a:pt x="481012" y="192882"/>
                  </a:lnTo>
                  <a:lnTo>
                    <a:pt x="635794" y="304800"/>
                  </a:lnTo>
                  <a:lnTo>
                    <a:pt x="776287" y="409575"/>
                  </a:lnTo>
                  <a:lnTo>
                    <a:pt x="847725" y="471488"/>
                  </a:lnTo>
                  <a:lnTo>
                    <a:pt x="966787" y="566738"/>
                  </a:lnTo>
                  <a:lnTo>
                    <a:pt x="1095375" y="664369"/>
                  </a:lnTo>
                  <a:lnTo>
                    <a:pt x="1173956" y="721519"/>
                  </a:lnTo>
                  <a:lnTo>
                    <a:pt x="1247775" y="773907"/>
                  </a:lnTo>
                  <a:lnTo>
                    <a:pt x="1364456" y="850107"/>
                  </a:lnTo>
                  <a:lnTo>
                    <a:pt x="1500187" y="933450"/>
                  </a:lnTo>
                  <a:lnTo>
                    <a:pt x="1600200" y="988219"/>
                  </a:lnTo>
                  <a:lnTo>
                    <a:pt x="1688306" y="1035844"/>
                  </a:lnTo>
                  <a:lnTo>
                    <a:pt x="1809750" y="1095375"/>
                  </a:lnTo>
                  <a:lnTo>
                    <a:pt x="1909762" y="1135857"/>
                  </a:lnTo>
                  <a:lnTo>
                    <a:pt x="2035969" y="1185863"/>
                  </a:lnTo>
                  <a:lnTo>
                    <a:pt x="2152650" y="1221582"/>
                  </a:lnTo>
                  <a:lnTo>
                    <a:pt x="2264569" y="1252538"/>
                  </a:lnTo>
                  <a:lnTo>
                    <a:pt x="2381250" y="1276350"/>
                  </a:lnTo>
                  <a:lnTo>
                    <a:pt x="2426494" y="1283494"/>
                  </a:lnTo>
                  <a:lnTo>
                    <a:pt x="2445544" y="1288257"/>
                  </a:lnTo>
                  <a:lnTo>
                    <a:pt x="2452687" y="1297782"/>
                  </a:lnTo>
                  <a:lnTo>
                    <a:pt x="2452687" y="1309688"/>
                  </a:lnTo>
                  <a:lnTo>
                    <a:pt x="2443162" y="1321594"/>
                  </a:lnTo>
                  <a:lnTo>
                    <a:pt x="2421731" y="1328738"/>
                  </a:lnTo>
                  <a:lnTo>
                    <a:pt x="2357437" y="1338263"/>
                  </a:lnTo>
                  <a:lnTo>
                    <a:pt x="2262187" y="1350169"/>
                  </a:lnTo>
                  <a:lnTo>
                    <a:pt x="2121694" y="1369219"/>
                  </a:lnTo>
                  <a:lnTo>
                    <a:pt x="2014537" y="1385888"/>
                  </a:lnTo>
                  <a:lnTo>
                    <a:pt x="1876425" y="1402557"/>
                  </a:lnTo>
                  <a:lnTo>
                    <a:pt x="1774031" y="1416844"/>
                  </a:lnTo>
                  <a:lnTo>
                    <a:pt x="1738312" y="1421607"/>
                  </a:lnTo>
                  <a:lnTo>
                    <a:pt x="1707356" y="1421607"/>
                  </a:lnTo>
                  <a:lnTo>
                    <a:pt x="1645444" y="1412082"/>
                  </a:lnTo>
                  <a:lnTo>
                    <a:pt x="1590675" y="1390650"/>
                  </a:lnTo>
                  <a:lnTo>
                    <a:pt x="1543050" y="1362075"/>
                  </a:lnTo>
                  <a:lnTo>
                    <a:pt x="1459706" y="1297782"/>
                  </a:lnTo>
                  <a:lnTo>
                    <a:pt x="1357312" y="1193007"/>
                  </a:lnTo>
                  <a:lnTo>
                    <a:pt x="1028700" y="883444"/>
                  </a:lnTo>
                  <a:lnTo>
                    <a:pt x="942975" y="802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99220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104" grpId="0" animBg="1"/>
      <p:bldP spid="105" grpId="0" animBg="1"/>
      <p:bldP spid="111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D4B8A9D1-4E0C-4878-A1ED-9B05AD9304B6}"/>
              </a:ext>
            </a:extLst>
          </p:cNvPr>
          <p:cNvGrpSpPr/>
          <p:nvPr/>
        </p:nvGrpSpPr>
        <p:grpSpPr>
          <a:xfrm>
            <a:off x="3646488" y="1384300"/>
            <a:ext cx="5032375" cy="4640263"/>
            <a:chOff x="3646488" y="1384300"/>
            <a:chExt cx="5032375" cy="4640263"/>
          </a:xfrm>
          <a:solidFill>
            <a:schemeClr val="tx1"/>
          </a:solidFill>
        </p:grpSpPr>
        <p:sp>
          <p:nvSpPr>
            <p:cNvPr id="3" name="フリーフォーム 101">
              <a:extLst>
                <a:ext uri="{FF2B5EF4-FFF2-40B4-BE49-F238E27FC236}">
                  <a16:creationId xmlns:a16="http://schemas.microsoft.com/office/drawing/2014/main" id="{9D36C9E1-8DD0-4DE8-894D-64609D43E4FF}"/>
                </a:ext>
              </a:extLst>
            </p:cNvPr>
            <p:cNvSpPr/>
            <p:nvPr/>
          </p:nvSpPr>
          <p:spPr>
            <a:xfrm>
              <a:off x="5519738" y="1384300"/>
              <a:ext cx="1003300" cy="1433513"/>
            </a:xfrm>
            <a:custGeom>
              <a:avLst/>
              <a:gdLst>
                <a:gd name="connsiteX0" fmla="*/ 566737 w 1002506"/>
                <a:gd name="connsiteY0" fmla="*/ 578644 h 1433513"/>
                <a:gd name="connsiteX1" fmla="*/ 511968 w 1002506"/>
                <a:gd name="connsiteY1" fmla="*/ 676275 h 1433513"/>
                <a:gd name="connsiteX2" fmla="*/ 445293 w 1002506"/>
                <a:gd name="connsiteY2" fmla="*/ 788194 h 1433513"/>
                <a:gd name="connsiteX3" fmla="*/ 328612 w 1002506"/>
                <a:gd name="connsiteY3" fmla="*/ 964406 h 1433513"/>
                <a:gd name="connsiteX4" fmla="*/ 238125 w 1002506"/>
                <a:gd name="connsiteY4" fmla="*/ 1090613 h 1433513"/>
                <a:gd name="connsiteX5" fmla="*/ 157162 w 1002506"/>
                <a:gd name="connsiteY5" fmla="*/ 1197769 h 1433513"/>
                <a:gd name="connsiteX6" fmla="*/ 57150 w 1002506"/>
                <a:gd name="connsiteY6" fmla="*/ 1319213 h 1433513"/>
                <a:gd name="connsiteX7" fmla="*/ 11906 w 1002506"/>
                <a:gd name="connsiteY7" fmla="*/ 1373981 h 1433513"/>
                <a:gd name="connsiteX8" fmla="*/ 2381 w 1002506"/>
                <a:gd name="connsiteY8" fmla="*/ 1390650 h 1433513"/>
                <a:gd name="connsiteX9" fmla="*/ 0 w 1002506"/>
                <a:gd name="connsiteY9" fmla="*/ 1407319 h 1433513"/>
                <a:gd name="connsiteX10" fmla="*/ 0 w 1002506"/>
                <a:gd name="connsiteY10" fmla="*/ 1419225 h 1433513"/>
                <a:gd name="connsiteX11" fmla="*/ 2381 w 1002506"/>
                <a:gd name="connsiteY11" fmla="*/ 1431131 h 1433513"/>
                <a:gd name="connsiteX12" fmla="*/ 16668 w 1002506"/>
                <a:gd name="connsiteY12" fmla="*/ 1433513 h 1433513"/>
                <a:gd name="connsiteX13" fmla="*/ 38100 w 1002506"/>
                <a:gd name="connsiteY13" fmla="*/ 1428750 h 1433513"/>
                <a:gd name="connsiteX14" fmla="*/ 92868 w 1002506"/>
                <a:gd name="connsiteY14" fmla="*/ 1390650 h 1433513"/>
                <a:gd name="connsiteX15" fmla="*/ 164306 w 1002506"/>
                <a:gd name="connsiteY15" fmla="*/ 1328738 h 1433513"/>
                <a:gd name="connsiteX16" fmla="*/ 266700 w 1002506"/>
                <a:gd name="connsiteY16" fmla="*/ 1238250 h 1433513"/>
                <a:gd name="connsiteX17" fmla="*/ 366712 w 1002506"/>
                <a:gd name="connsiteY17" fmla="*/ 1150144 h 1433513"/>
                <a:gd name="connsiteX18" fmla="*/ 490537 w 1002506"/>
                <a:gd name="connsiteY18" fmla="*/ 1038225 h 1433513"/>
                <a:gd name="connsiteX19" fmla="*/ 590550 w 1002506"/>
                <a:gd name="connsiteY19" fmla="*/ 938213 h 1433513"/>
                <a:gd name="connsiteX20" fmla="*/ 661987 w 1002506"/>
                <a:gd name="connsiteY20" fmla="*/ 862013 h 1433513"/>
                <a:gd name="connsiteX21" fmla="*/ 757237 w 1002506"/>
                <a:gd name="connsiteY21" fmla="*/ 678656 h 1433513"/>
                <a:gd name="connsiteX22" fmla="*/ 812006 w 1002506"/>
                <a:gd name="connsiteY22" fmla="*/ 585788 h 1433513"/>
                <a:gd name="connsiteX23" fmla="*/ 852487 w 1002506"/>
                <a:gd name="connsiteY23" fmla="*/ 523875 h 1433513"/>
                <a:gd name="connsiteX24" fmla="*/ 883443 w 1002506"/>
                <a:gd name="connsiteY24" fmla="*/ 478631 h 1433513"/>
                <a:gd name="connsiteX25" fmla="*/ 935831 w 1002506"/>
                <a:gd name="connsiteY25" fmla="*/ 409575 h 1433513"/>
                <a:gd name="connsiteX26" fmla="*/ 964406 w 1002506"/>
                <a:gd name="connsiteY26" fmla="*/ 378619 h 1433513"/>
                <a:gd name="connsiteX27" fmla="*/ 981075 w 1002506"/>
                <a:gd name="connsiteY27" fmla="*/ 364331 h 1433513"/>
                <a:gd name="connsiteX28" fmla="*/ 992981 w 1002506"/>
                <a:gd name="connsiteY28" fmla="*/ 342900 h 1433513"/>
                <a:gd name="connsiteX29" fmla="*/ 1000125 w 1002506"/>
                <a:gd name="connsiteY29" fmla="*/ 323850 h 1433513"/>
                <a:gd name="connsiteX30" fmla="*/ 1002506 w 1002506"/>
                <a:gd name="connsiteY30" fmla="*/ 309563 h 1433513"/>
                <a:gd name="connsiteX31" fmla="*/ 1000125 w 1002506"/>
                <a:gd name="connsiteY31" fmla="*/ 292894 h 1433513"/>
                <a:gd name="connsiteX32" fmla="*/ 992981 w 1002506"/>
                <a:gd name="connsiteY32" fmla="*/ 276225 h 1433513"/>
                <a:gd name="connsiteX33" fmla="*/ 971550 w 1002506"/>
                <a:gd name="connsiteY33" fmla="*/ 261938 h 1433513"/>
                <a:gd name="connsiteX34" fmla="*/ 931068 w 1002506"/>
                <a:gd name="connsiteY34" fmla="*/ 228600 h 1433513"/>
                <a:gd name="connsiteX35" fmla="*/ 878681 w 1002506"/>
                <a:gd name="connsiteY35" fmla="*/ 190500 h 1433513"/>
                <a:gd name="connsiteX36" fmla="*/ 826293 w 1002506"/>
                <a:gd name="connsiteY36" fmla="*/ 152400 h 1433513"/>
                <a:gd name="connsiteX37" fmla="*/ 773906 w 1002506"/>
                <a:gd name="connsiteY37" fmla="*/ 121444 h 1433513"/>
                <a:gd name="connsiteX38" fmla="*/ 723900 w 1002506"/>
                <a:gd name="connsiteY38" fmla="*/ 95250 h 1433513"/>
                <a:gd name="connsiteX39" fmla="*/ 659606 w 1002506"/>
                <a:gd name="connsiteY39" fmla="*/ 61913 h 1433513"/>
                <a:gd name="connsiteX40" fmla="*/ 597693 w 1002506"/>
                <a:gd name="connsiteY40" fmla="*/ 35719 h 1433513"/>
                <a:gd name="connsiteX41" fmla="*/ 533400 w 1002506"/>
                <a:gd name="connsiteY41" fmla="*/ 9525 h 1433513"/>
                <a:gd name="connsiteX42" fmla="*/ 500062 w 1002506"/>
                <a:gd name="connsiteY42" fmla="*/ 0 h 1433513"/>
                <a:gd name="connsiteX43" fmla="*/ 481012 w 1002506"/>
                <a:gd name="connsiteY43" fmla="*/ 2381 h 1433513"/>
                <a:gd name="connsiteX44" fmla="*/ 469106 w 1002506"/>
                <a:gd name="connsiteY44" fmla="*/ 9525 h 1433513"/>
                <a:gd name="connsiteX45" fmla="*/ 466725 w 1002506"/>
                <a:gd name="connsiteY45" fmla="*/ 26194 h 1433513"/>
                <a:gd name="connsiteX46" fmla="*/ 471487 w 1002506"/>
                <a:gd name="connsiteY46" fmla="*/ 45244 h 1433513"/>
                <a:gd name="connsiteX47" fmla="*/ 485775 w 1002506"/>
                <a:gd name="connsiteY47" fmla="*/ 61913 h 1433513"/>
                <a:gd name="connsiteX48" fmla="*/ 514350 w 1002506"/>
                <a:gd name="connsiteY48" fmla="*/ 85725 h 1433513"/>
                <a:gd name="connsiteX49" fmla="*/ 554831 w 1002506"/>
                <a:gd name="connsiteY49" fmla="*/ 121444 h 1433513"/>
                <a:gd name="connsiteX50" fmla="*/ 592931 w 1002506"/>
                <a:gd name="connsiteY50" fmla="*/ 157163 h 1433513"/>
                <a:gd name="connsiteX51" fmla="*/ 623887 w 1002506"/>
                <a:gd name="connsiteY51" fmla="*/ 185738 h 1433513"/>
                <a:gd name="connsiteX52" fmla="*/ 650081 w 1002506"/>
                <a:gd name="connsiteY52" fmla="*/ 214313 h 1433513"/>
                <a:gd name="connsiteX53" fmla="*/ 666750 w 1002506"/>
                <a:gd name="connsiteY53" fmla="*/ 238125 h 1433513"/>
                <a:gd name="connsiteX54" fmla="*/ 676275 w 1002506"/>
                <a:gd name="connsiteY54" fmla="*/ 259556 h 1433513"/>
                <a:gd name="connsiteX55" fmla="*/ 678656 w 1002506"/>
                <a:gd name="connsiteY55" fmla="*/ 285750 h 1433513"/>
                <a:gd name="connsiteX56" fmla="*/ 676275 w 1002506"/>
                <a:gd name="connsiteY56" fmla="*/ 311944 h 1433513"/>
                <a:gd name="connsiteX57" fmla="*/ 666750 w 1002506"/>
                <a:gd name="connsiteY57" fmla="*/ 357188 h 1433513"/>
                <a:gd name="connsiteX58" fmla="*/ 647700 w 1002506"/>
                <a:gd name="connsiteY58" fmla="*/ 409575 h 1433513"/>
                <a:gd name="connsiteX59" fmla="*/ 621506 w 1002506"/>
                <a:gd name="connsiteY59" fmla="*/ 471488 h 1433513"/>
                <a:gd name="connsiteX60" fmla="*/ 566737 w 1002506"/>
                <a:gd name="connsiteY60" fmla="*/ 578644 h 14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506" h="1433513">
                  <a:moveTo>
                    <a:pt x="566737" y="578644"/>
                  </a:moveTo>
                  <a:lnTo>
                    <a:pt x="511968" y="676275"/>
                  </a:lnTo>
                  <a:lnTo>
                    <a:pt x="445293" y="788194"/>
                  </a:lnTo>
                  <a:lnTo>
                    <a:pt x="328612" y="964406"/>
                  </a:lnTo>
                  <a:lnTo>
                    <a:pt x="238125" y="1090613"/>
                  </a:lnTo>
                  <a:lnTo>
                    <a:pt x="157162" y="1197769"/>
                  </a:lnTo>
                  <a:lnTo>
                    <a:pt x="57150" y="1319213"/>
                  </a:lnTo>
                  <a:lnTo>
                    <a:pt x="11906" y="1373981"/>
                  </a:lnTo>
                  <a:lnTo>
                    <a:pt x="2381" y="1390650"/>
                  </a:lnTo>
                  <a:lnTo>
                    <a:pt x="0" y="1407319"/>
                  </a:lnTo>
                  <a:lnTo>
                    <a:pt x="0" y="1419225"/>
                  </a:lnTo>
                  <a:lnTo>
                    <a:pt x="2381" y="1431131"/>
                  </a:lnTo>
                  <a:lnTo>
                    <a:pt x="16668" y="1433513"/>
                  </a:lnTo>
                  <a:lnTo>
                    <a:pt x="38100" y="1428750"/>
                  </a:lnTo>
                  <a:lnTo>
                    <a:pt x="92868" y="1390650"/>
                  </a:lnTo>
                  <a:lnTo>
                    <a:pt x="164306" y="1328738"/>
                  </a:lnTo>
                  <a:lnTo>
                    <a:pt x="266700" y="1238250"/>
                  </a:lnTo>
                  <a:lnTo>
                    <a:pt x="366712" y="1150144"/>
                  </a:lnTo>
                  <a:lnTo>
                    <a:pt x="490537" y="1038225"/>
                  </a:lnTo>
                  <a:lnTo>
                    <a:pt x="590550" y="938213"/>
                  </a:lnTo>
                  <a:lnTo>
                    <a:pt x="661987" y="862013"/>
                  </a:lnTo>
                  <a:lnTo>
                    <a:pt x="757237" y="678656"/>
                  </a:lnTo>
                  <a:lnTo>
                    <a:pt x="812006" y="585788"/>
                  </a:lnTo>
                  <a:lnTo>
                    <a:pt x="852487" y="523875"/>
                  </a:lnTo>
                  <a:lnTo>
                    <a:pt x="883443" y="478631"/>
                  </a:lnTo>
                  <a:lnTo>
                    <a:pt x="935831" y="409575"/>
                  </a:lnTo>
                  <a:lnTo>
                    <a:pt x="964406" y="378619"/>
                  </a:lnTo>
                  <a:lnTo>
                    <a:pt x="981075" y="364331"/>
                  </a:lnTo>
                  <a:lnTo>
                    <a:pt x="992981" y="342900"/>
                  </a:lnTo>
                  <a:lnTo>
                    <a:pt x="1000125" y="323850"/>
                  </a:lnTo>
                  <a:lnTo>
                    <a:pt x="1002506" y="309563"/>
                  </a:lnTo>
                  <a:lnTo>
                    <a:pt x="1000125" y="292894"/>
                  </a:lnTo>
                  <a:lnTo>
                    <a:pt x="992981" y="276225"/>
                  </a:lnTo>
                  <a:lnTo>
                    <a:pt x="971550" y="261938"/>
                  </a:lnTo>
                  <a:lnTo>
                    <a:pt x="931068" y="228600"/>
                  </a:lnTo>
                  <a:lnTo>
                    <a:pt x="878681" y="190500"/>
                  </a:lnTo>
                  <a:lnTo>
                    <a:pt x="826293" y="152400"/>
                  </a:lnTo>
                  <a:lnTo>
                    <a:pt x="773906" y="121444"/>
                  </a:lnTo>
                  <a:lnTo>
                    <a:pt x="723900" y="95250"/>
                  </a:lnTo>
                  <a:lnTo>
                    <a:pt x="659606" y="61913"/>
                  </a:lnTo>
                  <a:lnTo>
                    <a:pt x="597693" y="35719"/>
                  </a:lnTo>
                  <a:lnTo>
                    <a:pt x="533400" y="9525"/>
                  </a:lnTo>
                  <a:lnTo>
                    <a:pt x="500062" y="0"/>
                  </a:lnTo>
                  <a:lnTo>
                    <a:pt x="481012" y="2381"/>
                  </a:lnTo>
                  <a:lnTo>
                    <a:pt x="469106" y="9525"/>
                  </a:lnTo>
                  <a:lnTo>
                    <a:pt x="466725" y="26194"/>
                  </a:lnTo>
                  <a:lnTo>
                    <a:pt x="471487" y="45244"/>
                  </a:lnTo>
                  <a:lnTo>
                    <a:pt x="485775" y="61913"/>
                  </a:lnTo>
                  <a:lnTo>
                    <a:pt x="514350" y="85725"/>
                  </a:lnTo>
                  <a:lnTo>
                    <a:pt x="554831" y="121444"/>
                  </a:lnTo>
                  <a:lnTo>
                    <a:pt x="592931" y="157163"/>
                  </a:lnTo>
                  <a:lnTo>
                    <a:pt x="623887" y="185738"/>
                  </a:lnTo>
                  <a:lnTo>
                    <a:pt x="650081" y="214313"/>
                  </a:lnTo>
                  <a:lnTo>
                    <a:pt x="666750" y="238125"/>
                  </a:lnTo>
                  <a:lnTo>
                    <a:pt x="676275" y="259556"/>
                  </a:lnTo>
                  <a:lnTo>
                    <a:pt x="678656" y="285750"/>
                  </a:lnTo>
                  <a:lnTo>
                    <a:pt x="676275" y="311944"/>
                  </a:lnTo>
                  <a:lnTo>
                    <a:pt x="666750" y="357188"/>
                  </a:lnTo>
                  <a:lnTo>
                    <a:pt x="647700" y="409575"/>
                  </a:lnTo>
                  <a:lnTo>
                    <a:pt x="621506" y="471488"/>
                  </a:lnTo>
                  <a:lnTo>
                    <a:pt x="566737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3">
              <a:extLst>
                <a:ext uri="{FF2B5EF4-FFF2-40B4-BE49-F238E27FC236}">
                  <a16:creationId xmlns:a16="http://schemas.microsoft.com/office/drawing/2014/main" id="{51D3D286-A982-45FF-A7FA-196BC9AFFB85}"/>
                </a:ext>
              </a:extLst>
            </p:cNvPr>
            <p:cNvSpPr/>
            <p:nvPr/>
          </p:nvSpPr>
          <p:spPr>
            <a:xfrm>
              <a:off x="4278314" y="1555749"/>
              <a:ext cx="784225" cy="676275"/>
            </a:xfrm>
            <a:custGeom>
              <a:avLst/>
              <a:gdLst>
                <a:gd name="connsiteX0" fmla="*/ 371475 w 783432"/>
                <a:gd name="connsiteY0" fmla="*/ 481013 h 676275"/>
                <a:gd name="connsiteX1" fmla="*/ 316707 w 783432"/>
                <a:gd name="connsiteY1" fmla="*/ 435769 h 676275"/>
                <a:gd name="connsiteX2" fmla="*/ 254794 w 783432"/>
                <a:gd name="connsiteY2" fmla="*/ 376238 h 676275"/>
                <a:gd name="connsiteX3" fmla="*/ 192882 w 783432"/>
                <a:gd name="connsiteY3" fmla="*/ 307182 h 676275"/>
                <a:gd name="connsiteX4" fmla="*/ 128588 w 783432"/>
                <a:gd name="connsiteY4" fmla="*/ 230982 h 676275"/>
                <a:gd name="connsiteX5" fmla="*/ 50007 w 783432"/>
                <a:gd name="connsiteY5" fmla="*/ 121444 h 676275"/>
                <a:gd name="connsiteX6" fmla="*/ 7144 w 783432"/>
                <a:gd name="connsiteY6" fmla="*/ 61913 h 676275"/>
                <a:gd name="connsiteX7" fmla="*/ 0 w 783432"/>
                <a:gd name="connsiteY7" fmla="*/ 45244 h 676275"/>
                <a:gd name="connsiteX8" fmla="*/ 2382 w 783432"/>
                <a:gd name="connsiteY8" fmla="*/ 28575 h 676275"/>
                <a:gd name="connsiteX9" fmla="*/ 11907 w 783432"/>
                <a:gd name="connsiteY9" fmla="*/ 7144 h 676275"/>
                <a:gd name="connsiteX10" fmla="*/ 28575 w 783432"/>
                <a:gd name="connsiteY10" fmla="*/ 0 h 676275"/>
                <a:gd name="connsiteX11" fmla="*/ 40482 w 783432"/>
                <a:gd name="connsiteY11" fmla="*/ 0 h 676275"/>
                <a:gd name="connsiteX12" fmla="*/ 54769 w 783432"/>
                <a:gd name="connsiteY12" fmla="*/ 4763 h 676275"/>
                <a:gd name="connsiteX13" fmla="*/ 64294 w 783432"/>
                <a:gd name="connsiteY13" fmla="*/ 9525 h 676275"/>
                <a:gd name="connsiteX14" fmla="*/ 95250 w 783432"/>
                <a:gd name="connsiteY14" fmla="*/ 42863 h 676275"/>
                <a:gd name="connsiteX15" fmla="*/ 135732 w 783432"/>
                <a:gd name="connsiteY15" fmla="*/ 76200 h 676275"/>
                <a:gd name="connsiteX16" fmla="*/ 185738 w 783432"/>
                <a:gd name="connsiteY16" fmla="*/ 109538 h 676275"/>
                <a:gd name="connsiteX17" fmla="*/ 309563 w 783432"/>
                <a:gd name="connsiteY17" fmla="*/ 173832 h 676275"/>
                <a:gd name="connsiteX18" fmla="*/ 385763 w 783432"/>
                <a:gd name="connsiteY18" fmla="*/ 211932 h 676275"/>
                <a:gd name="connsiteX19" fmla="*/ 476250 w 783432"/>
                <a:gd name="connsiteY19" fmla="*/ 250032 h 676275"/>
                <a:gd name="connsiteX20" fmla="*/ 554832 w 783432"/>
                <a:gd name="connsiteY20" fmla="*/ 283369 h 676275"/>
                <a:gd name="connsiteX21" fmla="*/ 626269 w 783432"/>
                <a:gd name="connsiteY21" fmla="*/ 311944 h 676275"/>
                <a:gd name="connsiteX22" fmla="*/ 652463 w 783432"/>
                <a:gd name="connsiteY22" fmla="*/ 321469 h 676275"/>
                <a:gd name="connsiteX23" fmla="*/ 685800 w 783432"/>
                <a:gd name="connsiteY23" fmla="*/ 338138 h 676275"/>
                <a:gd name="connsiteX24" fmla="*/ 714375 w 783432"/>
                <a:gd name="connsiteY24" fmla="*/ 359569 h 676275"/>
                <a:gd name="connsiteX25" fmla="*/ 738188 w 783432"/>
                <a:gd name="connsiteY25" fmla="*/ 383382 h 676275"/>
                <a:gd name="connsiteX26" fmla="*/ 757238 w 783432"/>
                <a:gd name="connsiteY26" fmla="*/ 409575 h 676275"/>
                <a:gd name="connsiteX27" fmla="*/ 769144 w 783432"/>
                <a:gd name="connsiteY27" fmla="*/ 435769 h 676275"/>
                <a:gd name="connsiteX28" fmla="*/ 776288 w 783432"/>
                <a:gd name="connsiteY28" fmla="*/ 459582 h 676275"/>
                <a:gd name="connsiteX29" fmla="*/ 783432 w 783432"/>
                <a:gd name="connsiteY29" fmla="*/ 519113 h 676275"/>
                <a:gd name="connsiteX30" fmla="*/ 783432 w 783432"/>
                <a:gd name="connsiteY30" fmla="*/ 561975 h 676275"/>
                <a:gd name="connsiteX31" fmla="*/ 776288 w 783432"/>
                <a:gd name="connsiteY31" fmla="*/ 600075 h 676275"/>
                <a:gd name="connsiteX32" fmla="*/ 759619 w 783432"/>
                <a:gd name="connsiteY32" fmla="*/ 635794 h 676275"/>
                <a:gd name="connsiteX33" fmla="*/ 735807 w 783432"/>
                <a:gd name="connsiteY33" fmla="*/ 657225 h 676275"/>
                <a:gd name="connsiteX34" fmla="*/ 704850 w 783432"/>
                <a:gd name="connsiteY34" fmla="*/ 669132 h 676275"/>
                <a:gd name="connsiteX35" fmla="*/ 669132 w 783432"/>
                <a:gd name="connsiteY35" fmla="*/ 676275 h 676275"/>
                <a:gd name="connsiteX36" fmla="*/ 647700 w 783432"/>
                <a:gd name="connsiteY36" fmla="*/ 676275 h 676275"/>
                <a:gd name="connsiteX37" fmla="*/ 597694 w 783432"/>
                <a:gd name="connsiteY37" fmla="*/ 645319 h 676275"/>
                <a:gd name="connsiteX38" fmla="*/ 521494 w 783432"/>
                <a:gd name="connsiteY38" fmla="*/ 588169 h 676275"/>
                <a:gd name="connsiteX39" fmla="*/ 371475 w 783432"/>
                <a:gd name="connsiteY39" fmla="*/ 48101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3432" h="676275">
                  <a:moveTo>
                    <a:pt x="371475" y="481013"/>
                  </a:moveTo>
                  <a:lnTo>
                    <a:pt x="316707" y="435769"/>
                  </a:lnTo>
                  <a:lnTo>
                    <a:pt x="254794" y="376238"/>
                  </a:lnTo>
                  <a:lnTo>
                    <a:pt x="192882" y="307182"/>
                  </a:lnTo>
                  <a:lnTo>
                    <a:pt x="128588" y="230982"/>
                  </a:lnTo>
                  <a:lnTo>
                    <a:pt x="50007" y="121444"/>
                  </a:lnTo>
                  <a:lnTo>
                    <a:pt x="7144" y="61913"/>
                  </a:lnTo>
                  <a:lnTo>
                    <a:pt x="0" y="45244"/>
                  </a:lnTo>
                  <a:lnTo>
                    <a:pt x="2382" y="28575"/>
                  </a:lnTo>
                  <a:lnTo>
                    <a:pt x="11907" y="7144"/>
                  </a:lnTo>
                  <a:lnTo>
                    <a:pt x="28575" y="0"/>
                  </a:lnTo>
                  <a:lnTo>
                    <a:pt x="40482" y="0"/>
                  </a:lnTo>
                  <a:lnTo>
                    <a:pt x="54769" y="4763"/>
                  </a:lnTo>
                  <a:lnTo>
                    <a:pt x="64294" y="9525"/>
                  </a:lnTo>
                  <a:lnTo>
                    <a:pt x="95250" y="42863"/>
                  </a:lnTo>
                  <a:lnTo>
                    <a:pt x="135732" y="76200"/>
                  </a:lnTo>
                  <a:lnTo>
                    <a:pt x="185738" y="109538"/>
                  </a:lnTo>
                  <a:lnTo>
                    <a:pt x="309563" y="173832"/>
                  </a:lnTo>
                  <a:lnTo>
                    <a:pt x="385763" y="211932"/>
                  </a:lnTo>
                  <a:lnTo>
                    <a:pt x="476250" y="250032"/>
                  </a:lnTo>
                  <a:lnTo>
                    <a:pt x="554832" y="283369"/>
                  </a:lnTo>
                  <a:lnTo>
                    <a:pt x="626269" y="311944"/>
                  </a:lnTo>
                  <a:lnTo>
                    <a:pt x="652463" y="321469"/>
                  </a:lnTo>
                  <a:lnTo>
                    <a:pt x="685800" y="338138"/>
                  </a:lnTo>
                  <a:lnTo>
                    <a:pt x="714375" y="359569"/>
                  </a:lnTo>
                  <a:lnTo>
                    <a:pt x="738188" y="383382"/>
                  </a:lnTo>
                  <a:lnTo>
                    <a:pt x="757238" y="409575"/>
                  </a:lnTo>
                  <a:lnTo>
                    <a:pt x="769144" y="435769"/>
                  </a:lnTo>
                  <a:lnTo>
                    <a:pt x="776288" y="459582"/>
                  </a:lnTo>
                  <a:lnTo>
                    <a:pt x="783432" y="519113"/>
                  </a:lnTo>
                  <a:lnTo>
                    <a:pt x="783432" y="561975"/>
                  </a:lnTo>
                  <a:lnTo>
                    <a:pt x="776288" y="600075"/>
                  </a:lnTo>
                  <a:lnTo>
                    <a:pt x="759619" y="635794"/>
                  </a:lnTo>
                  <a:lnTo>
                    <a:pt x="735807" y="657225"/>
                  </a:lnTo>
                  <a:lnTo>
                    <a:pt x="704850" y="669132"/>
                  </a:lnTo>
                  <a:lnTo>
                    <a:pt x="669132" y="676275"/>
                  </a:lnTo>
                  <a:lnTo>
                    <a:pt x="647700" y="676275"/>
                  </a:lnTo>
                  <a:lnTo>
                    <a:pt x="597694" y="645319"/>
                  </a:lnTo>
                  <a:lnTo>
                    <a:pt x="521494" y="588169"/>
                  </a:lnTo>
                  <a:lnTo>
                    <a:pt x="37147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4">
              <a:extLst>
                <a:ext uri="{FF2B5EF4-FFF2-40B4-BE49-F238E27FC236}">
                  <a16:creationId xmlns:a16="http://schemas.microsoft.com/office/drawing/2014/main" id="{228DECF9-D669-40B7-8851-F58FA0EC50B0}"/>
                </a:ext>
              </a:extLst>
            </p:cNvPr>
            <p:cNvSpPr/>
            <p:nvPr/>
          </p:nvSpPr>
          <p:spPr>
            <a:xfrm>
              <a:off x="3646488" y="2327273"/>
              <a:ext cx="1879600" cy="622300"/>
            </a:xfrm>
            <a:custGeom>
              <a:avLst/>
              <a:gdLst>
                <a:gd name="connsiteX0" fmla="*/ 1009650 w 1881187"/>
                <a:gd name="connsiteY0" fmla="*/ 366713 h 621507"/>
                <a:gd name="connsiteX1" fmla="*/ 890587 w 1881187"/>
                <a:gd name="connsiteY1" fmla="*/ 407194 h 621507"/>
                <a:gd name="connsiteX2" fmla="*/ 800100 w 1881187"/>
                <a:gd name="connsiteY2" fmla="*/ 440532 h 621507"/>
                <a:gd name="connsiteX3" fmla="*/ 721519 w 1881187"/>
                <a:gd name="connsiteY3" fmla="*/ 469107 h 621507"/>
                <a:gd name="connsiteX4" fmla="*/ 645319 w 1881187"/>
                <a:gd name="connsiteY4" fmla="*/ 500063 h 621507"/>
                <a:gd name="connsiteX5" fmla="*/ 573881 w 1881187"/>
                <a:gd name="connsiteY5" fmla="*/ 533400 h 621507"/>
                <a:gd name="connsiteX6" fmla="*/ 509587 w 1881187"/>
                <a:gd name="connsiteY6" fmla="*/ 564357 h 621507"/>
                <a:gd name="connsiteX7" fmla="*/ 450056 w 1881187"/>
                <a:gd name="connsiteY7" fmla="*/ 595313 h 621507"/>
                <a:gd name="connsiteX8" fmla="*/ 419100 w 1881187"/>
                <a:gd name="connsiteY8" fmla="*/ 616744 h 621507"/>
                <a:gd name="connsiteX9" fmla="*/ 407194 w 1881187"/>
                <a:gd name="connsiteY9" fmla="*/ 621507 h 621507"/>
                <a:gd name="connsiteX10" fmla="*/ 378619 w 1881187"/>
                <a:gd name="connsiteY10" fmla="*/ 621507 h 621507"/>
                <a:gd name="connsiteX11" fmla="*/ 307181 w 1881187"/>
                <a:gd name="connsiteY11" fmla="*/ 607219 h 621507"/>
                <a:gd name="connsiteX12" fmla="*/ 242887 w 1881187"/>
                <a:gd name="connsiteY12" fmla="*/ 590550 h 621507"/>
                <a:gd name="connsiteX13" fmla="*/ 183356 w 1881187"/>
                <a:gd name="connsiteY13" fmla="*/ 564357 h 621507"/>
                <a:gd name="connsiteX14" fmla="*/ 145256 w 1881187"/>
                <a:gd name="connsiteY14" fmla="*/ 540544 h 621507"/>
                <a:gd name="connsiteX15" fmla="*/ 111919 w 1881187"/>
                <a:gd name="connsiteY15" fmla="*/ 509588 h 621507"/>
                <a:gd name="connsiteX16" fmla="*/ 76200 w 1881187"/>
                <a:gd name="connsiteY16" fmla="*/ 471488 h 621507"/>
                <a:gd name="connsiteX17" fmla="*/ 54769 w 1881187"/>
                <a:gd name="connsiteY17" fmla="*/ 442913 h 621507"/>
                <a:gd name="connsiteX18" fmla="*/ 38100 w 1881187"/>
                <a:gd name="connsiteY18" fmla="*/ 431007 h 621507"/>
                <a:gd name="connsiteX19" fmla="*/ 19050 w 1881187"/>
                <a:gd name="connsiteY19" fmla="*/ 404813 h 621507"/>
                <a:gd name="connsiteX20" fmla="*/ 7144 w 1881187"/>
                <a:gd name="connsiteY20" fmla="*/ 373857 h 621507"/>
                <a:gd name="connsiteX21" fmla="*/ 2381 w 1881187"/>
                <a:gd name="connsiteY21" fmla="*/ 340519 h 621507"/>
                <a:gd name="connsiteX22" fmla="*/ 0 w 1881187"/>
                <a:gd name="connsiteY22" fmla="*/ 314325 h 621507"/>
                <a:gd name="connsiteX23" fmla="*/ 4762 w 1881187"/>
                <a:gd name="connsiteY23" fmla="*/ 264319 h 621507"/>
                <a:gd name="connsiteX24" fmla="*/ 16669 w 1881187"/>
                <a:gd name="connsiteY24" fmla="*/ 219075 h 621507"/>
                <a:gd name="connsiteX25" fmla="*/ 28575 w 1881187"/>
                <a:gd name="connsiteY25" fmla="*/ 180975 h 621507"/>
                <a:gd name="connsiteX26" fmla="*/ 33337 w 1881187"/>
                <a:gd name="connsiteY26" fmla="*/ 171450 h 621507"/>
                <a:gd name="connsiteX27" fmla="*/ 52387 w 1881187"/>
                <a:gd name="connsiteY27" fmla="*/ 154782 h 621507"/>
                <a:gd name="connsiteX28" fmla="*/ 71437 w 1881187"/>
                <a:gd name="connsiteY28" fmla="*/ 145257 h 621507"/>
                <a:gd name="connsiteX29" fmla="*/ 80962 w 1881187"/>
                <a:gd name="connsiteY29" fmla="*/ 145257 h 621507"/>
                <a:gd name="connsiteX30" fmla="*/ 90487 w 1881187"/>
                <a:gd name="connsiteY30" fmla="*/ 150019 h 621507"/>
                <a:gd name="connsiteX31" fmla="*/ 97631 w 1881187"/>
                <a:gd name="connsiteY31" fmla="*/ 164307 h 621507"/>
                <a:gd name="connsiteX32" fmla="*/ 97631 w 1881187"/>
                <a:gd name="connsiteY32" fmla="*/ 192882 h 621507"/>
                <a:gd name="connsiteX33" fmla="*/ 97631 w 1881187"/>
                <a:gd name="connsiteY33" fmla="*/ 221457 h 621507"/>
                <a:gd name="connsiteX34" fmla="*/ 100012 w 1881187"/>
                <a:gd name="connsiteY34" fmla="*/ 250032 h 621507"/>
                <a:gd name="connsiteX35" fmla="*/ 111919 w 1881187"/>
                <a:gd name="connsiteY35" fmla="*/ 280988 h 621507"/>
                <a:gd name="connsiteX36" fmla="*/ 128587 w 1881187"/>
                <a:gd name="connsiteY36" fmla="*/ 300038 h 621507"/>
                <a:gd name="connsiteX37" fmla="*/ 145256 w 1881187"/>
                <a:gd name="connsiteY37" fmla="*/ 316707 h 621507"/>
                <a:gd name="connsiteX38" fmla="*/ 180975 w 1881187"/>
                <a:gd name="connsiteY38" fmla="*/ 333375 h 621507"/>
                <a:gd name="connsiteX39" fmla="*/ 238125 w 1881187"/>
                <a:gd name="connsiteY39" fmla="*/ 350044 h 621507"/>
                <a:gd name="connsiteX40" fmla="*/ 300037 w 1881187"/>
                <a:gd name="connsiteY40" fmla="*/ 354807 h 621507"/>
                <a:gd name="connsiteX41" fmla="*/ 371475 w 1881187"/>
                <a:gd name="connsiteY41" fmla="*/ 352425 h 621507"/>
                <a:gd name="connsiteX42" fmla="*/ 421481 w 1881187"/>
                <a:gd name="connsiteY42" fmla="*/ 352425 h 621507"/>
                <a:gd name="connsiteX43" fmla="*/ 507206 w 1881187"/>
                <a:gd name="connsiteY43" fmla="*/ 342900 h 621507"/>
                <a:gd name="connsiteX44" fmla="*/ 592931 w 1881187"/>
                <a:gd name="connsiteY44" fmla="*/ 330994 h 621507"/>
                <a:gd name="connsiteX45" fmla="*/ 700087 w 1881187"/>
                <a:gd name="connsiteY45" fmla="*/ 309563 h 621507"/>
                <a:gd name="connsiteX46" fmla="*/ 847725 w 1881187"/>
                <a:gd name="connsiteY46" fmla="*/ 266700 h 621507"/>
                <a:gd name="connsiteX47" fmla="*/ 1069181 w 1881187"/>
                <a:gd name="connsiteY47" fmla="*/ 202407 h 621507"/>
                <a:gd name="connsiteX48" fmla="*/ 1345406 w 1881187"/>
                <a:gd name="connsiteY48" fmla="*/ 121444 h 621507"/>
                <a:gd name="connsiteX49" fmla="*/ 1457325 w 1881187"/>
                <a:gd name="connsiteY49" fmla="*/ 88107 h 621507"/>
                <a:gd name="connsiteX50" fmla="*/ 1512094 w 1881187"/>
                <a:gd name="connsiteY50" fmla="*/ 54769 h 621507"/>
                <a:gd name="connsiteX51" fmla="*/ 1566862 w 1881187"/>
                <a:gd name="connsiteY51" fmla="*/ 26194 h 621507"/>
                <a:gd name="connsiteX52" fmla="*/ 1612106 w 1881187"/>
                <a:gd name="connsiteY52" fmla="*/ 4763 h 621507"/>
                <a:gd name="connsiteX53" fmla="*/ 1638300 w 1881187"/>
                <a:gd name="connsiteY53" fmla="*/ 0 h 621507"/>
                <a:gd name="connsiteX54" fmla="*/ 1652587 w 1881187"/>
                <a:gd name="connsiteY54" fmla="*/ 2382 h 621507"/>
                <a:gd name="connsiteX55" fmla="*/ 1709737 w 1881187"/>
                <a:gd name="connsiteY55" fmla="*/ 42863 h 621507"/>
                <a:gd name="connsiteX56" fmla="*/ 1809750 w 1881187"/>
                <a:gd name="connsiteY56" fmla="*/ 104775 h 621507"/>
                <a:gd name="connsiteX57" fmla="*/ 1838325 w 1881187"/>
                <a:gd name="connsiteY57" fmla="*/ 128588 h 621507"/>
                <a:gd name="connsiteX58" fmla="*/ 1852612 w 1881187"/>
                <a:gd name="connsiteY58" fmla="*/ 145257 h 621507"/>
                <a:gd name="connsiteX59" fmla="*/ 1866900 w 1881187"/>
                <a:gd name="connsiteY59" fmla="*/ 173832 h 621507"/>
                <a:gd name="connsiteX60" fmla="*/ 1876425 w 1881187"/>
                <a:gd name="connsiteY60" fmla="*/ 202407 h 621507"/>
                <a:gd name="connsiteX61" fmla="*/ 1881187 w 1881187"/>
                <a:gd name="connsiteY61" fmla="*/ 221457 h 621507"/>
                <a:gd name="connsiteX62" fmla="*/ 1878806 w 1881187"/>
                <a:gd name="connsiteY62" fmla="*/ 238125 h 621507"/>
                <a:gd name="connsiteX63" fmla="*/ 1859756 w 1881187"/>
                <a:gd name="connsiteY63" fmla="*/ 259557 h 621507"/>
                <a:gd name="connsiteX64" fmla="*/ 1833562 w 1881187"/>
                <a:gd name="connsiteY64" fmla="*/ 278607 h 621507"/>
                <a:gd name="connsiteX65" fmla="*/ 1450181 w 1881187"/>
                <a:gd name="connsiteY65" fmla="*/ 228600 h 621507"/>
                <a:gd name="connsiteX66" fmla="*/ 1419225 w 1881187"/>
                <a:gd name="connsiteY66" fmla="*/ 230982 h 621507"/>
                <a:gd name="connsiteX67" fmla="*/ 1369219 w 1881187"/>
                <a:gd name="connsiteY67" fmla="*/ 250032 h 621507"/>
                <a:gd name="connsiteX68" fmla="*/ 1247775 w 1881187"/>
                <a:gd name="connsiteY68" fmla="*/ 288132 h 621507"/>
                <a:gd name="connsiteX69" fmla="*/ 1009650 w 1881187"/>
                <a:gd name="connsiteY69" fmla="*/ 366713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81187" h="621507">
                  <a:moveTo>
                    <a:pt x="1009650" y="366713"/>
                  </a:moveTo>
                  <a:lnTo>
                    <a:pt x="890587" y="407194"/>
                  </a:lnTo>
                  <a:lnTo>
                    <a:pt x="800100" y="440532"/>
                  </a:lnTo>
                  <a:lnTo>
                    <a:pt x="721519" y="469107"/>
                  </a:lnTo>
                  <a:lnTo>
                    <a:pt x="645319" y="500063"/>
                  </a:lnTo>
                  <a:lnTo>
                    <a:pt x="573881" y="533400"/>
                  </a:lnTo>
                  <a:lnTo>
                    <a:pt x="509587" y="564357"/>
                  </a:lnTo>
                  <a:lnTo>
                    <a:pt x="450056" y="595313"/>
                  </a:lnTo>
                  <a:lnTo>
                    <a:pt x="419100" y="616744"/>
                  </a:lnTo>
                  <a:lnTo>
                    <a:pt x="407194" y="621507"/>
                  </a:lnTo>
                  <a:lnTo>
                    <a:pt x="378619" y="621507"/>
                  </a:lnTo>
                  <a:lnTo>
                    <a:pt x="307181" y="607219"/>
                  </a:lnTo>
                  <a:lnTo>
                    <a:pt x="242887" y="590550"/>
                  </a:lnTo>
                  <a:lnTo>
                    <a:pt x="183356" y="564357"/>
                  </a:lnTo>
                  <a:lnTo>
                    <a:pt x="145256" y="540544"/>
                  </a:lnTo>
                  <a:lnTo>
                    <a:pt x="111919" y="509588"/>
                  </a:lnTo>
                  <a:lnTo>
                    <a:pt x="76200" y="471488"/>
                  </a:lnTo>
                  <a:lnTo>
                    <a:pt x="54769" y="442913"/>
                  </a:lnTo>
                  <a:lnTo>
                    <a:pt x="38100" y="431007"/>
                  </a:lnTo>
                  <a:lnTo>
                    <a:pt x="19050" y="404813"/>
                  </a:lnTo>
                  <a:lnTo>
                    <a:pt x="7144" y="373857"/>
                  </a:lnTo>
                  <a:lnTo>
                    <a:pt x="2381" y="340519"/>
                  </a:lnTo>
                  <a:lnTo>
                    <a:pt x="0" y="314325"/>
                  </a:lnTo>
                  <a:lnTo>
                    <a:pt x="4762" y="264319"/>
                  </a:lnTo>
                  <a:lnTo>
                    <a:pt x="16669" y="219075"/>
                  </a:lnTo>
                  <a:lnTo>
                    <a:pt x="28575" y="180975"/>
                  </a:lnTo>
                  <a:lnTo>
                    <a:pt x="33337" y="171450"/>
                  </a:lnTo>
                  <a:lnTo>
                    <a:pt x="52387" y="154782"/>
                  </a:lnTo>
                  <a:lnTo>
                    <a:pt x="71437" y="145257"/>
                  </a:lnTo>
                  <a:lnTo>
                    <a:pt x="80962" y="145257"/>
                  </a:lnTo>
                  <a:lnTo>
                    <a:pt x="90487" y="150019"/>
                  </a:lnTo>
                  <a:lnTo>
                    <a:pt x="97631" y="164307"/>
                  </a:lnTo>
                  <a:lnTo>
                    <a:pt x="97631" y="192882"/>
                  </a:lnTo>
                  <a:lnTo>
                    <a:pt x="97631" y="221457"/>
                  </a:lnTo>
                  <a:lnTo>
                    <a:pt x="100012" y="250032"/>
                  </a:lnTo>
                  <a:lnTo>
                    <a:pt x="111919" y="280988"/>
                  </a:lnTo>
                  <a:lnTo>
                    <a:pt x="128587" y="300038"/>
                  </a:lnTo>
                  <a:lnTo>
                    <a:pt x="145256" y="316707"/>
                  </a:lnTo>
                  <a:lnTo>
                    <a:pt x="180975" y="333375"/>
                  </a:lnTo>
                  <a:lnTo>
                    <a:pt x="238125" y="350044"/>
                  </a:lnTo>
                  <a:lnTo>
                    <a:pt x="300037" y="354807"/>
                  </a:lnTo>
                  <a:lnTo>
                    <a:pt x="371475" y="352425"/>
                  </a:lnTo>
                  <a:lnTo>
                    <a:pt x="421481" y="352425"/>
                  </a:lnTo>
                  <a:lnTo>
                    <a:pt x="507206" y="342900"/>
                  </a:lnTo>
                  <a:lnTo>
                    <a:pt x="592931" y="330994"/>
                  </a:lnTo>
                  <a:lnTo>
                    <a:pt x="700087" y="309563"/>
                  </a:lnTo>
                  <a:lnTo>
                    <a:pt x="847725" y="266700"/>
                  </a:lnTo>
                  <a:lnTo>
                    <a:pt x="1069181" y="202407"/>
                  </a:lnTo>
                  <a:lnTo>
                    <a:pt x="1345406" y="121444"/>
                  </a:lnTo>
                  <a:lnTo>
                    <a:pt x="1457325" y="88107"/>
                  </a:lnTo>
                  <a:lnTo>
                    <a:pt x="1512094" y="54769"/>
                  </a:lnTo>
                  <a:lnTo>
                    <a:pt x="1566862" y="26194"/>
                  </a:lnTo>
                  <a:lnTo>
                    <a:pt x="1612106" y="4763"/>
                  </a:lnTo>
                  <a:lnTo>
                    <a:pt x="1638300" y="0"/>
                  </a:lnTo>
                  <a:lnTo>
                    <a:pt x="1652587" y="2382"/>
                  </a:lnTo>
                  <a:lnTo>
                    <a:pt x="1709737" y="42863"/>
                  </a:lnTo>
                  <a:lnTo>
                    <a:pt x="1809750" y="104775"/>
                  </a:lnTo>
                  <a:lnTo>
                    <a:pt x="1838325" y="128588"/>
                  </a:lnTo>
                  <a:lnTo>
                    <a:pt x="1852612" y="145257"/>
                  </a:lnTo>
                  <a:lnTo>
                    <a:pt x="1866900" y="173832"/>
                  </a:lnTo>
                  <a:lnTo>
                    <a:pt x="1876425" y="202407"/>
                  </a:lnTo>
                  <a:lnTo>
                    <a:pt x="1881187" y="221457"/>
                  </a:lnTo>
                  <a:lnTo>
                    <a:pt x="1878806" y="238125"/>
                  </a:lnTo>
                  <a:lnTo>
                    <a:pt x="1859756" y="259557"/>
                  </a:lnTo>
                  <a:lnTo>
                    <a:pt x="1833562" y="278607"/>
                  </a:lnTo>
                  <a:lnTo>
                    <a:pt x="1450181" y="228600"/>
                  </a:lnTo>
                  <a:lnTo>
                    <a:pt x="1419225" y="230982"/>
                  </a:lnTo>
                  <a:lnTo>
                    <a:pt x="1369219" y="250032"/>
                  </a:lnTo>
                  <a:lnTo>
                    <a:pt x="1247775" y="288132"/>
                  </a:lnTo>
                  <a:lnTo>
                    <a:pt x="1009650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0">
              <a:extLst>
                <a:ext uri="{FF2B5EF4-FFF2-40B4-BE49-F238E27FC236}">
                  <a16:creationId xmlns:a16="http://schemas.microsoft.com/office/drawing/2014/main" id="{D668F39E-25AD-47EC-8A3D-FD9323D12BC1}"/>
                </a:ext>
              </a:extLst>
            </p:cNvPr>
            <p:cNvSpPr/>
            <p:nvPr/>
          </p:nvSpPr>
          <p:spPr>
            <a:xfrm>
              <a:off x="5962650" y="2570163"/>
              <a:ext cx="439738" cy="1463675"/>
            </a:xfrm>
            <a:custGeom>
              <a:avLst/>
              <a:gdLst>
                <a:gd name="connsiteX0" fmla="*/ 183356 w 440531"/>
                <a:gd name="connsiteY0" fmla="*/ 714375 h 1464468"/>
                <a:gd name="connsiteX1" fmla="*/ 176213 w 440531"/>
                <a:gd name="connsiteY1" fmla="*/ 561975 h 1464468"/>
                <a:gd name="connsiteX2" fmla="*/ 171450 w 440531"/>
                <a:gd name="connsiteY2" fmla="*/ 419100 h 1464468"/>
                <a:gd name="connsiteX3" fmla="*/ 169069 w 440531"/>
                <a:gd name="connsiteY3" fmla="*/ 290512 h 1464468"/>
                <a:gd name="connsiteX4" fmla="*/ 164306 w 440531"/>
                <a:gd name="connsiteY4" fmla="*/ 264318 h 1464468"/>
                <a:gd name="connsiteX5" fmla="*/ 152400 w 440531"/>
                <a:gd name="connsiteY5" fmla="*/ 228600 h 1464468"/>
                <a:gd name="connsiteX6" fmla="*/ 126206 w 440531"/>
                <a:gd name="connsiteY6" fmla="*/ 178593 h 1464468"/>
                <a:gd name="connsiteX7" fmla="*/ 95250 w 440531"/>
                <a:gd name="connsiteY7" fmla="*/ 140493 h 1464468"/>
                <a:gd name="connsiteX8" fmla="*/ 40481 w 440531"/>
                <a:gd name="connsiteY8" fmla="*/ 80962 h 1464468"/>
                <a:gd name="connsiteX9" fmla="*/ 21431 w 440531"/>
                <a:gd name="connsiteY9" fmla="*/ 66675 h 1464468"/>
                <a:gd name="connsiteX10" fmla="*/ 7144 w 440531"/>
                <a:gd name="connsiteY10" fmla="*/ 47625 h 1464468"/>
                <a:gd name="connsiteX11" fmla="*/ 0 w 440531"/>
                <a:gd name="connsiteY11" fmla="*/ 21431 h 1464468"/>
                <a:gd name="connsiteX12" fmla="*/ 0 w 440531"/>
                <a:gd name="connsiteY12" fmla="*/ 9525 h 1464468"/>
                <a:gd name="connsiteX13" fmla="*/ 4763 w 440531"/>
                <a:gd name="connsiteY13" fmla="*/ 0 h 1464468"/>
                <a:gd name="connsiteX14" fmla="*/ 21431 w 440531"/>
                <a:gd name="connsiteY14" fmla="*/ 0 h 1464468"/>
                <a:gd name="connsiteX15" fmla="*/ 59531 w 440531"/>
                <a:gd name="connsiteY15" fmla="*/ 14287 h 1464468"/>
                <a:gd name="connsiteX16" fmla="*/ 97631 w 440531"/>
                <a:gd name="connsiteY16" fmla="*/ 16668 h 1464468"/>
                <a:gd name="connsiteX17" fmla="*/ 140494 w 440531"/>
                <a:gd name="connsiteY17" fmla="*/ 19050 h 1464468"/>
                <a:gd name="connsiteX18" fmla="*/ 192881 w 440531"/>
                <a:gd name="connsiteY18" fmla="*/ 28575 h 1464468"/>
                <a:gd name="connsiteX19" fmla="*/ 245269 w 440531"/>
                <a:gd name="connsiteY19" fmla="*/ 42862 h 1464468"/>
                <a:gd name="connsiteX20" fmla="*/ 300038 w 440531"/>
                <a:gd name="connsiteY20" fmla="*/ 64293 h 1464468"/>
                <a:gd name="connsiteX21" fmla="*/ 352425 w 440531"/>
                <a:gd name="connsiteY21" fmla="*/ 90487 h 1464468"/>
                <a:gd name="connsiteX22" fmla="*/ 373856 w 440531"/>
                <a:gd name="connsiteY22" fmla="*/ 104775 h 1464468"/>
                <a:gd name="connsiteX23" fmla="*/ 373856 w 440531"/>
                <a:gd name="connsiteY23" fmla="*/ 273843 h 1464468"/>
                <a:gd name="connsiteX24" fmla="*/ 373856 w 440531"/>
                <a:gd name="connsiteY24" fmla="*/ 371475 h 1464468"/>
                <a:gd name="connsiteX25" fmla="*/ 381000 w 440531"/>
                <a:gd name="connsiteY25" fmla="*/ 476250 h 1464468"/>
                <a:gd name="connsiteX26" fmla="*/ 390525 w 440531"/>
                <a:gd name="connsiteY26" fmla="*/ 581025 h 1464468"/>
                <a:gd name="connsiteX27" fmla="*/ 395288 w 440531"/>
                <a:gd name="connsiteY27" fmla="*/ 769143 h 1464468"/>
                <a:gd name="connsiteX28" fmla="*/ 407194 w 440531"/>
                <a:gd name="connsiteY28" fmla="*/ 950118 h 1464468"/>
                <a:gd name="connsiteX29" fmla="*/ 416719 w 440531"/>
                <a:gd name="connsiteY29" fmla="*/ 1173956 h 1464468"/>
                <a:gd name="connsiteX30" fmla="*/ 440531 w 440531"/>
                <a:gd name="connsiteY30" fmla="*/ 1288256 h 1464468"/>
                <a:gd name="connsiteX31" fmla="*/ 438150 w 440531"/>
                <a:gd name="connsiteY31" fmla="*/ 1445418 h 1464468"/>
                <a:gd name="connsiteX32" fmla="*/ 340519 w 440531"/>
                <a:gd name="connsiteY32" fmla="*/ 1464468 h 1464468"/>
                <a:gd name="connsiteX33" fmla="*/ 302419 w 440531"/>
                <a:gd name="connsiteY33" fmla="*/ 1423987 h 1464468"/>
                <a:gd name="connsiteX34" fmla="*/ 276225 w 440531"/>
                <a:gd name="connsiteY34" fmla="*/ 1393031 h 1464468"/>
                <a:gd name="connsiteX35" fmla="*/ 245269 w 440531"/>
                <a:gd name="connsiteY35" fmla="*/ 1345406 h 1464468"/>
                <a:gd name="connsiteX36" fmla="*/ 226219 w 440531"/>
                <a:gd name="connsiteY36" fmla="*/ 1302543 h 1464468"/>
                <a:gd name="connsiteX37" fmla="*/ 211931 w 440531"/>
                <a:gd name="connsiteY37" fmla="*/ 1254918 h 1464468"/>
                <a:gd name="connsiteX38" fmla="*/ 197644 w 440531"/>
                <a:gd name="connsiteY38" fmla="*/ 1183481 h 1464468"/>
                <a:gd name="connsiteX39" fmla="*/ 190500 w 440531"/>
                <a:gd name="connsiteY39" fmla="*/ 1097756 h 1464468"/>
                <a:gd name="connsiteX40" fmla="*/ 188119 w 440531"/>
                <a:gd name="connsiteY40" fmla="*/ 973931 h 1464468"/>
                <a:gd name="connsiteX41" fmla="*/ 183356 w 440531"/>
                <a:gd name="connsiteY41" fmla="*/ 714375 h 146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0531" h="1464468">
                  <a:moveTo>
                    <a:pt x="183356" y="714375"/>
                  </a:moveTo>
                  <a:lnTo>
                    <a:pt x="176213" y="561975"/>
                  </a:lnTo>
                  <a:lnTo>
                    <a:pt x="171450" y="419100"/>
                  </a:lnTo>
                  <a:cubicBezTo>
                    <a:pt x="170656" y="376237"/>
                    <a:pt x="169863" y="333375"/>
                    <a:pt x="169069" y="290512"/>
                  </a:cubicBezTo>
                  <a:lnTo>
                    <a:pt x="164306" y="264318"/>
                  </a:lnTo>
                  <a:lnTo>
                    <a:pt x="152400" y="228600"/>
                  </a:lnTo>
                  <a:lnTo>
                    <a:pt x="126206" y="178593"/>
                  </a:lnTo>
                  <a:lnTo>
                    <a:pt x="95250" y="140493"/>
                  </a:lnTo>
                  <a:lnTo>
                    <a:pt x="40481" y="80962"/>
                  </a:lnTo>
                  <a:lnTo>
                    <a:pt x="21431" y="66675"/>
                  </a:lnTo>
                  <a:lnTo>
                    <a:pt x="7144" y="47625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59531" y="14287"/>
                  </a:lnTo>
                  <a:lnTo>
                    <a:pt x="97631" y="16668"/>
                  </a:lnTo>
                  <a:lnTo>
                    <a:pt x="140494" y="19050"/>
                  </a:lnTo>
                  <a:lnTo>
                    <a:pt x="192881" y="28575"/>
                  </a:lnTo>
                  <a:lnTo>
                    <a:pt x="245269" y="42862"/>
                  </a:lnTo>
                  <a:lnTo>
                    <a:pt x="300038" y="64293"/>
                  </a:lnTo>
                  <a:lnTo>
                    <a:pt x="352425" y="90487"/>
                  </a:lnTo>
                  <a:lnTo>
                    <a:pt x="373856" y="104775"/>
                  </a:lnTo>
                  <a:lnTo>
                    <a:pt x="373856" y="273843"/>
                  </a:lnTo>
                  <a:lnTo>
                    <a:pt x="373856" y="371475"/>
                  </a:lnTo>
                  <a:lnTo>
                    <a:pt x="381000" y="476250"/>
                  </a:lnTo>
                  <a:lnTo>
                    <a:pt x="390525" y="581025"/>
                  </a:lnTo>
                  <a:lnTo>
                    <a:pt x="395288" y="769143"/>
                  </a:lnTo>
                  <a:lnTo>
                    <a:pt x="407194" y="950118"/>
                  </a:lnTo>
                  <a:lnTo>
                    <a:pt x="416719" y="1173956"/>
                  </a:lnTo>
                  <a:lnTo>
                    <a:pt x="440531" y="1288256"/>
                  </a:lnTo>
                  <a:cubicBezTo>
                    <a:pt x="439737" y="1340643"/>
                    <a:pt x="438944" y="1393031"/>
                    <a:pt x="438150" y="1445418"/>
                  </a:cubicBezTo>
                  <a:lnTo>
                    <a:pt x="340519" y="1464468"/>
                  </a:lnTo>
                  <a:lnTo>
                    <a:pt x="302419" y="1423987"/>
                  </a:lnTo>
                  <a:lnTo>
                    <a:pt x="276225" y="1393031"/>
                  </a:lnTo>
                  <a:lnTo>
                    <a:pt x="245269" y="1345406"/>
                  </a:lnTo>
                  <a:lnTo>
                    <a:pt x="226219" y="1302543"/>
                  </a:lnTo>
                  <a:lnTo>
                    <a:pt x="211931" y="1254918"/>
                  </a:lnTo>
                  <a:lnTo>
                    <a:pt x="197644" y="1183481"/>
                  </a:lnTo>
                  <a:lnTo>
                    <a:pt x="190500" y="1097756"/>
                  </a:lnTo>
                  <a:cubicBezTo>
                    <a:pt x="189706" y="1056481"/>
                    <a:pt x="188913" y="1015206"/>
                    <a:pt x="188119" y="973931"/>
                  </a:cubicBezTo>
                  <a:cubicBezTo>
                    <a:pt x="186531" y="892968"/>
                    <a:pt x="184944" y="812006"/>
                    <a:pt x="183356" y="714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5">
              <a:extLst>
                <a:ext uri="{FF2B5EF4-FFF2-40B4-BE49-F238E27FC236}">
                  <a16:creationId xmlns:a16="http://schemas.microsoft.com/office/drawing/2014/main" id="{F33767EF-0211-46E6-A5C2-CE1488C56382}"/>
                </a:ext>
              </a:extLst>
            </p:cNvPr>
            <p:cNvSpPr/>
            <p:nvPr/>
          </p:nvSpPr>
          <p:spPr>
            <a:xfrm>
              <a:off x="3662364" y="2546348"/>
              <a:ext cx="1849437" cy="1866900"/>
            </a:xfrm>
            <a:custGeom>
              <a:avLst/>
              <a:gdLst>
                <a:gd name="connsiteX0" fmla="*/ 1190007 w 1849406"/>
                <a:gd name="connsiteY0" fmla="*/ 463640 h 1867437"/>
                <a:gd name="connsiteX1" fmla="*/ 1099855 w 1849406"/>
                <a:gd name="connsiteY1" fmla="*/ 589853 h 1867437"/>
                <a:gd name="connsiteX2" fmla="*/ 1022582 w 1849406"/>
                <a:gd name="connsiteY2" fmla="*/ 698035 h 1867437"/>
                <a:gd name="connsiteX3" fmla="*/ 935006 w 1849406"/>
                <a:gd name="connsiteY3" fmla="*/ 811369 h 1867437"/>
                <a:gd name="connsiteX4" fmla="*/ 852581 w 1849406"/>
                <a:gd name="connsiteY4" fmla="*/ 916976 h 1867437"/>
                <a:gd name="connsiteX5" fmla="*/ 765005 w 1849406"/>
                <a:gd name="connsiteY5" fmla="*/ 1025159 h 1867437"/>
                <a:gd name="connsiteX6" fmla="*/ 664549 w 1849406"/>
                <a:gd name="connsiteY6" fmla="*/ 1143644 h 1867437"/>
                <a:gd name="connsiteX7" fmla="*/ 533185 w 1849406"/>
                <a:gd name="connsiteY7" fmla="*/ 1298191 h 1867437"/>
                <a:gd name="connsiteX8" fmla="*/ 386366 w 1849406"/>
                <a:gd name="connsiteY8" fmla="*/ 1452737 h 1867437"/>
                <a:gd name="connsiteX9" fmla="*/ 275607 w 1849406"/>
                <a:gd name="connsiteY9" fmla="*/ 1568647 h 1867437"/>
                <a:gd name="connsiteX10" fmla="*/ 131364 w 1849406"/>
                <a:gd name="connsiteY10" fmla="*/ 1707739 h 1867437"/>
                <a:gd name="connsiteX11" fmla="*/ 38636 w 1849406"/>
                <a:gd name="connsiteY11" fmla="*/ 1790164 h 1867437"/>
                <a:gd name="connsiteX12" fmla="*/ 7727 w 1849406"/>
                <a:gd name="connsiteY12" fmla="*/ 1821073 h 1867437"/>
                <a:gd name="connsiteX13" fmla="*/ 0 w 1849406"/>
                <a:gd name="connsiteY13" fmla="*/ 1841679 h 1867437"/>
                <a:gd name="connsiteX14" fmla="*/ 0 w 1849406"/>
                <a:gd name="connsiteY14" fmla="*/ 1859710 h 1867437"/>
                <a:gd name="connsiteX15" fmla="*/ 15454 w 1849406"/>
                <a:gd name="connsiteY15" fmla="*/ 1867437 h 1867437"/>
                <a:gd name="connsiteX16" fmla="*/ 46364 w 1849406"/>
                <a:gd name="connsiteY16" fmla="*/ 1857134 h 1867437"/>
                <a:gd name="connsiteX17" fmla="*/ 103031 w 1849406"/>
                <a:gd name="connsiteY17" fmla="*/ 1818497 h 1867437"/>
                <a:gd name="connsiteX18" fmla="*/ 252426 w 1849406"/>
                <a:gd name="connsiteY18" fmla="*/ 1707739 h 1867437"/>
                <a:gd name="connsiteX19" fmla="*/ 427578 w 1849406"/>
                <a:gd name="connsiteY19" fmla="*/ 1566071 h 1867437"/>
                <a:gd name="connsiteX20" fmla="*/ 566670 w 1849406"/>
                <a:gd name="connsiteY20" fmla="*/ 1447586 h 1867437"/>
                <a:gd name="connsiteX21" fmla="*/ 664549 w 1849406"/>
                <a:gd name="connsiteY21" fmla="*/ 1360009 h 1867437"/>
                <a:gd name="connsiteX22" fmla="*/ 765005 w 1849406"/>
                <a:gd name="connsiteY22" fmla="*/ 1269857 h 1867437"/>
                <a:gd name="connsiteX23" fmla="*/ 888642 w 1849406"/>
                <a:gd name="connsiteY23" fmla="*/ 1156523 h 1867437"/>
                <a:gd name="connsiteX24" fmla="*/ 999400 w 1849406"/>
                <a:gd name="connsiteY24" fmla="*/ 1043189 h 1867437"/>
                <a:gd name="connsiteX25" fmla="*/ 1099855 w 1849406"/>
                <a:gd name="connsiteY25" fmla="*/ 947885 h 1867437"/>
                <a:gd name="connsiteX26" fmla="*/ 1133340 w 1849406"/>
                <a:gd name="connsiteY26" fmla="*/ 898946 h 1867437"/>
                <a:gd name="connsiteX27" fmla="*/ 1210614 w 1849406"/>
                <a:gd name="connsiteY27" fmla="*/ 788187 h 1867437"/>
                <a:gd name="connsiteX28" fmla="*/ 1287887 w 1849406"/>
                <a:gd name="connsiteY28" fmla="*/ 682581 h 1867437"/>
                <a:gd name="connsiteX29" fmla="*/ 1349706 w 1849406"/>
                <a:gd name="connsiteY29" fmla="*/ 597580 h 1867437"/>
                <a:gd name="connsiteX30" fmla="*/ 1396069 w 1849406"/>
                <a:gd name="connsiteY30" fmla="*/ 538337 h 1867437"/>
                <a:gd name="connsiteX31" fmla="*/ 1437282 w 1849406"/>
                <a:gd name="connsiteY31" fmla="*/ 486822 h 1867437"/>
                <a:gd name="connsiteX32" fmla="*/ 1468191 w 1849406"/>
                <a:gd name="connsiteY32" fmla="*/ 445609 h 1867437"/>
                <a:gd name="connsiteX33" fmla="*/ 1517131 w 1849406"/>
                <a:gd name="connsiteY33" fmla="*/ 388942 h 1867437"/>
                <a:gd name="connsiteX34" fmla="*/ 1540313 w 1849406"/>
                <a:gd name="connsiteY34" fmla="*/ 360609 h 1867437"/>
                <a:gd name="connsiteX35" fmla="*/ 1566071 w 1849406"/>
                <a:gd name="connsiteY35" fmla="*/ 329699 h 1867437"/>
                <a:gd name="connsiteX36" fmla="*/ 1599556 w 1849406"/>
                <a:gd name="connsiteY36" fmla="*/ 288487 h 1867437"/>
                <a:gd name="connsiteX37" fmla="*/ 1633041 w 1849406"/>
                <a:gd name="connsiteY37" fmla="*/ 249850 h 1867437"/>
                <a:gd name="connsiteX38" fmla="*/ 1663950 w 1849406"/>
                <a:gd name="connsiteY38" fmla="*/ 216365 h 1867437"/>
                <a:gd name="connsiteX39" fmla="*/ 1694859 w 1849406"/>
                <a:gd name="connsiteY39" fmla="*/ 180304 h 1867437"/>
                <a:gd name="connsiteX40" fmla="*/ 1733496 w 1849406"/>
                <a:gd name="connsiteY40" fmla="*/ 144244 h 1867437"/>
                <a:gd name="connsiteX41" fmla="*/ 1769557 w 1849406"/>
                <a:gd name="connsiteY41" fmla="*/ 108183 h 1867437"/>
                <a:gd name="connsiteX42" fmla="*/ 1818497 w 1849406"/>
                <a:gd name="connsiteY42" fmla="*/ 59243 h 1867437"/>
                <a:gd name="connsiteX43" fmla="*/ 1849406 w 1849406"/>
                <a:gd name="connsiteY43" fmla="*/ 30910 h 1867437"/>
                <a:gd name="connsiteX44" fmla="*/ 1424403 w 1849406"/>
                <a:gd name="connsiteY44" fmla="*/ 0 h 1867437"/>
                <a:gd name="connsiteX45" fmla="*/ 1445009 w 1849406"/>
                <a:gd name="connsiteY45" fmla="*/ 18031 h 1867437"/>
                <a:gd name="connsiteX46" fmla="*/ 1447585 w 1849406"/>
                <a:gd name="connsiteY46" fmla="*/ 41213 h 1867437"/>
                <a:gd name="connsiteX47" fmla="*/ 1442433 w 1849406"/>
                <a:gd name="connsiteY47" fmla="*/ 66970 h 1867437"/>
                <a:gd name="connsiteX48" fmla="*/ 1429555 w 1849406"/>
                <a:gd name="connsiteY48" fmla="*/ 90152 h 1867437"/>
                <a:gd name="connsiteX49" fmla="*/ 1357433 w 1849406"/>
                <a:gd name="connsiteY49" fmla="*/ 211214 h 1867437"/>
                <a:gd name="connsiteX50" fmla="*/ 1241523 w 1849406"/>
                <a:gd name="connsiteY50" fmla="*/ 391518 h 1867437"/>
                <a:gd name="connsiteX51" fmla="*/ 1190007 w 1849406"/>
                <a:gd name="connsiteY51" fmla="*/ 463640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49406" h="1867437">
                  <a:moveTo>
                    <a:pt x="1190007" y="463640"/>
                  </a:moveTo>
                  <a:lnTo>
                    <a:pt x="1099855" y="589853"/>
                  </a:lnTo>
                  <a:lnTo>
                    <a:pt x="1022582" y="698035"/>
                  </a:lnTo>
                  <a:lnTo>
                    <a:pt x="935006" y="811369"/>
                  </a:lnTo>
                  <a:lnTo>
                    <a:pt x="852581" y="916976"/>
                  </a:lnTo>
                  <a:lnTo>
                    <a:pt x="765005" y="1025159"/>
                  </a:lnTo>
                  <a:lnTo>
                    <a:pt x="664549" y="1143644"/>
                  </a:lnTo>
                  <a:lnTo>
                    <a:pt x="533185" y="1298191"/>
                  </a:lnTo>
                  <a:lnTo>
                    <a:pt x="386366" y="1452737"/>
                  </a:lnTo>
                  <a:lnTo>
                    <a:pt x="275607" y="1568647"/>
                  </a:lnTo>
                  <a:lnTo>
                    <a:pt x="131364" y="1707739"/>
                  </a:lnTo>
                  <a:lnTo>
                    <a:pt x="38636" y="1790164"/>
                  </a:lnTo>
                  <a:lnTo>
                    <a:pt x="7727" y="1821073"/>
                  </a:lnTo>
                  <a:lnTo>
                    <a:pt x="0" y="1841679"/>
                  </a:lnTo>
                  <a:lnTo>
                    <a:pt x="0" y="1859710"/>
                  </a:lnTo>
                  <a:lnTo>
                    <a:pt x="15454" y="1867437"/>
                  </a:lnTo>
                  <a:lnTo>
                    <a:pt x="46364" y="1857134"/>
                  </a:lnTo>
                  <a:lnTo>
                    <a:pt x="103031" y="1818497"/>
                  </a:lnTo>
                  <a:lnTo>
                    <a:pt x="252426" y="1707739"/>
                  </a:lnTo>
                  <a:lnTo>
                    <a:pt x="427578" y="1566071"/>
                  </a:lnTo>
                  <a:lnTo>
                    <a:pt x="566670" y="1447586"/>
                  </a:lnTo>
                  <a:lnTo>
                    <a:pt x="664549" y="1360009"/>
                  </a:lnTo>
                  <a:lnTo>
                    <a:pt x="765005" y="1269857"/>
                  </a:lnTo>
                  <a:lnTo>
                    <a:pt x="888642" y="1156523"/>
                  </a:lnTo>
                  <a:lnTo>
                    <a:pt x="999400" y="1043189"/>
                  </a:lnTo>
                  <a:lnTo>
                    <a:pt x="1099855" y="947885"/>
                  </a:lnTo>
                  <a:lnTo>
                    <a:pt x="1133340" y="898946"/>
                  </a:lnTo>
                  <a:lnTo>
                    <a:pt x="1210614" y="788187"/>
                  </a:lnTo>
                  <a:lnTo>
                    <a:pt x="1287887" y="682581"/>
                  </a:lnTo>
                  <a:lnTo>
                    <a:pt x="1349706" y="597580"/>
                  </a:lnTo>
                  <a:lnTo>
                    <a:pt x="1396069" y="538337"/>
                  </a:lnTo>
                  <a:lnTo>
                    <a:pt x="1437282" y="486822"/>
                  </a:lnTo>
                  <a:lnTo>
                    <a:pt x="1468191" y="445609"/>
                  </a:lnTo>
                  <a:lnTo>
                    <a:pt x="1517131" y="388942"/>
                  </a:lnTo>
                  <a:lnTo>
                    <a:pt x="1540313" y="360609"/>
                  </a:lnTo>
                  <a:lnTo>
                    <a:pt x="1566071" y="329699"/>
                  </a:lnTo>
                  <a:lnTo>
                    <a:pt x="1599556" y="288487"/>
                  </a:lnTo>
                  <a:lnTo>
                    <a:pt x="1633041" y="249850"/>
                  </a:lnTo>
                  <a:lnTo>
                    <a:pt x="1663950" y="216365"/>
                  </a:lnTo>
                  <a:lnTo>
                    <a:pt x="1694859" y="180304"/>
                  </a:lnTo>
                  <a:lnTo>
                    <a:pt x="1733496" y="144244"/>
                  </a:lnTo>
                  <a:lnTo>
                    <a:pt x="1769557" y="108183"/>
                  </a:lnTo>
                  <a:lnTo>
                    <a:pt x="1818497" y="59243"/>
                  </a:lnTo>
                  <a:lnTo>
                    <a:pt x="1849406" y="30910"/>
                  </a:lnTo>
                  <a:lnTo>
                    <a:pt x="1424403" y="0"/>
                  </a:lnTo>
                  <a:lnTo>
                    <a:pt x="1445009" y="18031"/>
                  </a:lnTo>
                  <a:lnTo>
                    <a:pt x="1447585" y="41213"/>
                  </a:lnTo>
                  <a:lnTo>
                    <a:pt x="1442433" y="66970"/>
                  </a:lnTo>
                  <a:lnTo>
                    <a:pt x="1429555" y="90152"/>
                  </a:lnTo>
                  <a:lnTo>
                    <a:pt x="1357433" y="211214"/>
                  </a:lnTo>
                  <a:lnTo>
                    <a:pt x="1241523" y="391518"/>
                  </a:lnTo>
                  <a:lnTo>
                    <a:pt x="1190007" y="4636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6">
              <a:extLst>
                <a:ext uri="{FF2B5EF4-FFF2-40B4-BE49-F238E27FC236}">
                  <a16:creationId xmlns:a16="http://schemas.microsoft.com/office/drawing/2014/main" id="{2F56A8B1-A30E-4543-8FD8-B9E03145D949}"/>
                </a:ext>
              </a:extLst>
            </p:cNvPr>
            <p:cNvSpPr/>
            <p:nvPr/>
          </p:nvSpPr>
          <p:spPr>
            <a:xfrm>
              <a:off x="4546601" y="3481385"/>
              <a:ext cx="314325" cy="2489200"/>
            </a:xfrm>
            <a:custGeom>
              <a:avLst/>
              <a:gdLst>
                <a:gd name="connsiteX0" fmla="*/ 314325 w 314325"/>
                <a:gd name="connsiteY0" fmla="*/ 641350 h 2489200"/>
                <a:gd name="connsiteX1" fmla="*/ 314325 w 314325"/>
                <a:gd name="connsiteY1" fmla="*/ 180975 h 2489200"/>
                <a:gd name="connsiteX2" fmla="*/ 307975 w 314325"/>
                <a:gd name="connsiteY2" fmla="*/ 139700 h 2489200"/>
                <a:gd name="connsiteX3" fmla="*/ 292100 w 314325"/>
                <a:gd name="connsiteY3" fmla="*/ 104775 h 2489200"/>
                <a:gd name="connsiteX4" fmla="*/ 263525 w 314325"/>
                <a:gd name="connsiteY4" fmla="*/ 69850 h 2489200"/>
                <a:gd name="connsiteX5" fmla="*/ 231775 w 314325"/>
                <a:gd name="connsiteY5" fmla="*/ 44450 h 2489200"/>
                <a:gd name="connsiteX6" fmla="*/ 168275 w 314325"/>
                <a:gd name="connsiteY6" fmla="*/ 0 h 2489200"/>
                <a:gd name="connsiteX7" fmla="*/ 85725 w 314325"/>
                <a:gd name="connsiteY7" fmla="*/ 85725 h 2489200"/>
                <a:gd name="connsiteX8" fmla="*/ 88900 w 314325"/>
                <a:gd name="connsiteY8" fmla="*/ 250825 h 2489200"/>
                <a:gd name="connsiteX9" fmla="*/ 85725 w 314325"/>
                <a:gd name="connsiteY9" fmla="*/ 438150 h 2489200"/>
                <a:gd name="connsiteX10" fmla="*/ 82550 w 314325"/>
                <a:gd name="connsiteY10" fmla="*/ 688975 h 2489200"/>
                <a:gd name="connsiteX11" fmla="*/ 79375 w 314325"/>
                <a:gd name="connsiteY11" fmla="*/ 981075 h 2489200"/>
                <a:gd name="connsiteX12" fmla="*/ 76200 w 314325"/>
                <a:gd name="connsiteY12" fmla="*/ 1308100 h 2489200"/>
                <a:gd name="connsiteX13" fmla="*/ 69850 w 314325"/>
                <a:gd name="connsiteY13" fmla="*/ 1549400 h 2489200"/>
                <a:gd name="connsiteX14" fmla="*/ 69850 w 314325"/>
                <a:gd name="connsiteY14" fmla="*/ 1698625 h 2489200"/>
                <a:gd name="connsiteX15" fmla="*/ 66675 w 314325"/>
                <a:gd name="connsiteY15" fmla="*/ 1774825 h 2489200"/>
                <a:gd name="connsiteX16" fmla="*/ 57150 w 314325"/>
                <a:gd name="connsiteY16" fmla="*/ 1860550 h 2489200"/>
                <a:gd name="connsiteX17" fmla="*/ 44450 w 314325"/>
                <a:gd name="connsiteY17" fmla="*/ 1930400 h 2489200"/>
                <a:gd name="connsiteX18" fmla="*/ 31750 w 314325"/>
                <a:gd name="connsiteY18" fmla="*/ 1987550 h 2489200"/>
                <a:gd name="connsiteX19" fmla="*/ 9525 w 314325"/>
                <a:gd name="connsiteY19" fmla="*/ 2060575 h 2489200"/>
                <a:gd name="connsiteX20" fmla="*/ 0 w 314325"/>
                <a:gd name="connsiteY20" fmla="*/ 2092325 h 2489200"/>
                <a:gd name="connsiteX21" fmla="*/ 0 w 314325"/>
                <a:gd name="connsiteY21" fmla="*/ 2124075 h 2489200"/>
                <a:gd name="connsiteX22" fmla="*/ 19050 w 314325"/>
                <a:gd name="connsiteY22" fmla="*/ 2193925 h 2489200"/>
                <a:gd name="connsiteX23" fmla="*/ 76200 w 314325"/>
                <a:gd name="connsiteY23" fmla="*/ 2333625 h 2489200"/>
                <a:gd name="connsiteX24" fmla="*/ 130175 w 314325"/>
                <a:gd name="connsiteY24" fmla="*/ 2447925 h 2489200"/>
                <a:gd name="connsiteX25" fmla="*/ 155575 w 314325"/>
                <a:gd name="connsiteY25" fmla="*/ 2479675 h 2489200"/>
                <a:gd name="connsiteX26" fmla="*/ 180975 w 314325"/>
                <a:gd name="connsiteY26" fmla="*/ 2489200 h 2489200"/>
                <a:gd name="connsiteX27" fmla="*/ 206375 w 314325"/>
                <a:gd name="connsiteY27" fmla="*/ 2489200 h 2489200"/>
                <a:gd name="connsiteX28" fmla="*/ 234950 w 314325"/>
                <a:gd name="connsiteY28" fmla="*/ 2473325 h 2489200"/>
                <a:gd name="connsiteX29" fmla="*/ 260350 w 314325"/>
                <a:gd name="connsiteY29" fmla="*/ 2451100 h 2489200"/>
                <a:gd name="connsiteX30" fmla="*/ 276225 w 314325"/>
                <a:gd name="connsiteY30" fmla="*/ 2425700 h 2489200"/>
                <a:gd name="connsiteX31" fmla="*/ 292100 w 314325"/>
                <a:gd name="connsiteY31" fmla="*/ 2330450 h 2489200"/>
                <a:gd name="connsiteX32" fmla="*/ 301625 w 314325"/>
                <a:gd name="connsiteY32" fmla="*/ 2238375 h 2489200"/>
                <a:gd name="connsiteX33" fmla="*/ 307975 w 314325"/>
                <a:gd name="connsiteY33" fmla="*/ 2130425 h 2489200"/>
                <a:gd name="connsiteX34" fmla="*/ 314325 w 314325"/>
                <a:gd name="connsiteY34" fmla="*/ 1955800 h 2489200"/>
                <a:gd name="connsiteX35" fmla="*/ 314325 w 314325"/>
                <a:gd name="connsiteY35" fmla="*/ 1752600 h 2489200"/>
                <a:gd name="connsiteX36" fmla="*/ 314325 w 314325"/>
                <a:gd name="connsiteY36" fmla="*/ 1327150 h 2489200"/>
                <a:gd name="connsiteX37" fmla="*/ 314325 w 314325"/>
                <a:gd name="connsiteY37" fmla="*/ 641350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4325" h="2489200">
                  <a:moveTo>
                    <a:pt x="314325" y="641350"/>
                  </a:moveTo>
                  <a:lnTo>
                    <a:pt x="314325" y="180975"/>
                  </a:lnTo>
                  <a:lnTo>
                    <a:pt x="307975" y="139700"/>
                  </a:lnTo>
                  <a:lnTo>
                    <a:pt x="292100" y="104775"/>
                  </a:lnTo>
                  <a:lnTo>
                    <a:pt x="263525" y="69850"/>
                  </a:lnTo>
                  <a:lnTo>
                    <a:pt x="231775" y="44450"/>
                  </a:lnTo>
                  <a:lnTo>
                    <a:pt x="168275" y="0"/>
                  </a:lnTo>
                  <a:lnTo>
                    <a:pt x="85725" y="85725"/>
                  </a:lnTo>
                  <a:cubicBezTo>
                    <a:pt x="86783" y="140758"/>
                    <a:pt x="87842" y="195792"/>
                    <a:pt x="88900" y="250825"/>
                  </a:cubicBezTo>
                  <a:cubicBezTo>
                    <a:pt x="87842" y="313267"/>
                    <a:pt x="86783" y="375708"/>
                    <a:pt x="85725" y="438150"/>
                  </a:cubicBezTo>
                  <a:cubicBezTo>
                    <a:pt x="84667" y="521758"/>
                    <a:pt x="83608" y="605367"/>
                    <a:pt x="82550" y="688975"/>
                  </a:cubicBezTo>
                  <a:cubicBezTo>
                    <a:pt x="81492" y="786342"/>
                    <a:pt x="80433" y="883708"/>
                    <a:pt x="79375" y="981075"/>
                  </a:cubicBezTo>
                  <a:cubicBezTo>
                    <a:pt x="78317" y="1090083"/>
                    <a:pt x="77258" y="1199092"/>
                    <a:pt x="76200" y="1308100"/>
                  </a:cubicBezTo>
                  <a:lnTo>
                    <a:pt x="69850" y="1549400"/>
                  </a:lnTo>
                  <a:lnTo>
                    <a:pt x="69850" y="1698625"/>
                  </a:lnTo>
                  <a:lnTo>
                    <a:pt x="66675" y="1774825"/>
                  </a:lnTo>
                  <a:lnTo>
                    <a:pt x="57150" y="1860550"/>
                  </a:lnTo>
                  <a:lnTo>
                    <a:pt x="44450" y="1930400"/>
                  </a:lnTo>
                  <a:lnTo>
                    <a:pt x="31750" y="1987550"/>
                  </a:lnTo>
                  <a:lnTo>
                    <a:pt x="9525" y="2060575"/>
                  </a:lnTo>
                  <a:lnTo>
                    <a:pt x="0" y="2092325"/>
                  </a:lnTo>
                  <a:lnTo>
                    <a:pt x="0" y="2124075"/>
                  </a:lnTo>
                  <a:lnTo>
                    <a:pt x="19050" y="2193925"/>
                  </a:lnTo>
                  <a:lnTo>
                    <a:pt x="76200" y="2333625"/>
                  </a:lnTo>
                  <a:lnTo>
                    <a:pt x="130175" y="2447925"/>
                  </a:lnTo>
                  <a:lnTo>
                    <a:pt x="155575" y="2479675"/>
                  </a:lnTo>
                  <a:lnTo>
                    <a:pt x="180975" y="2489200"/>
                  </a:lnTo>
                  <a:lnTo>
                    <a:pt x="206375" y="2489200"/>
                  </a:lnTo>
                  <a:lnTo>
                    <a:pt x="234950" y="2473325"/>
                  </a:lnTo>
                  <a:lnTo>
                    <a:pt x="260350" y="2451100"/>
                  </a:lnTo>
                  <a:lnTo>
                    <a:pt x="276225" y="2425700"/>
                  </a:lnTo>
                  <a:lnTo>
                    <a:pt x="292100" y="2330450"/>
                  </a:lnTo>
                  <a:lnTo>
                    <a:pt x="301625" y="2238375"/>
                  </a:lnTo>
                  <a:lnTo>
                    <a:pt x="307975" y="2130425"/>
                  </a:lnTo>
                  <a:lnTo>
                    <a:pt x="314325" y="1955800"/>
                  </a:lnTo>
                  <a:lnTo>
                    <a:pt x="314325" y="1752600"/>
                  </a:lnTo>
                  <a:lnTo>
                    <a:pt x="314325" y="1327150"/>
                  </a:lnTo>
                  <a:lnTo>
                    <a:pt x="314325" y="641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7">
              <a:extLst>
                <a:ext uri="{FF2B5EF4-FFF2-40B4-BE49-F238E27FC236}">
                  <a16:creationId xmlns:a16="http://schemas.microsoft.com/office/drawing/2014/main" id="{D98616BE-3411-49CD-927F-6849E7272718}"/>
                </a:ext>
              </a:extLst>
            </p:cNvPr>
            <p:cNvSpPr/>
            <p:nvPr/>
          </p:nvSpPr>
          <p:spPr>
            <a:xfrm>
              <a:off x="4895850" y="3168648"/>
              <a:ext cx="647700" cy="730250"/>
            </a:xfrm>
            <a:custGeom>
              <a:avLst/>
              <a:gdLst>
                <a:gd name="connsiteX0" fmla="*/ 228600 w 647700"/>
                <a:gd name="connsiteY0" fmla="*/ 450056 h 731043"/>
                <a:gd name="connsiteX1" fmla="*/ 261938 w 647700"/>
                <a:gd name="connsiteY1" fmla="*/ 409575 h 731043"/>
                <a:gd name="connsiteX2" fmla="*/ 288131 w 647700"/>
                <a:gd name="connsiteY2" fmla="*/ 376237 h 731043"/>
                <a:gd name="connsiteX3" fmla="*/ 319088 w 647700"/>
                <a:gd name="connsiteY3" fmla="*/ 333375 h 731043"/>
                <a:gd name="connsiteX4" fmla="*/ 347663 w 647700"/>
                <a:gd name="connsiteY4" fmla="*/ 288131 h 731043"/>
                <a:gd name="connsiteX5" fmla="*/ 369094 w 647700"/>
                <a:gd name="connsiteY5" fmla="*/ 250031 h 731043"/>
                <a:gd name="connsiteX6" fmla="*/ 381000 w 647700"/>
                <a:gd name="connsiteY6" fmla="*/ 219075 h 731043"/>
                <a:gd name="connsiteX7" fmla="*/ 385763 w 647700"/>
                <a:gd name="connsiteY7" fmla="*/ 200025 h 731043"/>
                <a:gd name="connsiteX8" fmla="*/ 388144 w 647700"/>
                <a:gd name="connsiteY8" fmla="*/ 178593 h 731043"/>
                <a:gd name="connsiteX9" fmla="*/ 388144 w 647700"/>
                <a:gd name="connsiteY9" fmla="*/ 157162 h 731043"/>
                <a:gd name="connsiteX10" fmla="*/ 378619 w 647700"/>
                <a:gd name="connsiteY10" fmla="*/ 116681 h 731043"/>
                <a:gd name="connsiteX11" fmla="*/ 364331 w 647700"/>
                <a:gd name="connsiteY11" fmla="*/ 80962 h 731043"/>
                <a:gd name="connsiteX12" fmla="*/ 342900 w 647700"/>
                <a:gd name="connsiteY12" fmla="*/ 45243 h 731043"/>
                <a:gd name="connsiteX13" fmla="*/ 328613 w 647700"/>
                <a:gd name="connsiteY13" fmla="*/ 16668 h 731043"/>
                <a:gd name="connsiteX14" fmla="*/ 330994 w 647700"/>
                <a:gd name="connsiteY14" fmla="*/ 2381 h 731043"/>
                <a:gd name="connsiteX15" fmla="*/ 352425 w 647700"/>
                <a:gd name="connsiteY15" fmla="*/ 0 h 731043"/>
                <a:gd name="connsiteX16" fmla="*/ 397669 w 647700"/>
                <a:gd name="connsiteY16" fmla="*/ 11906 h 731043"/>
                <a:gd name="connsiteX17" fmla="*/ 459581 w 647700"/>
                <a:gd name="connsiteY17" fmla="*/ 40481 h 731043"/>
                <a:gd name="connsiteX18" fmla="*/ 492919 w 647700"/>
                <a:gd name="connsiteY18" fmla="*/ 59531 h 731043"/>
                <a:gd name="connsiteX19" fmla="*/ 521494 w 647700"/>
                <a:gd name="connsiteY19" fmla="*/ 83343 h 731043"/>
                <a:gd name="connsiteX20" fmla="*/ 561975 w 647700"/>
                <a:gd name="connsiteY20" fmla="*/ 130968 h 731043"/>
                <a:gd name="connsiteX21" fmla="*/ 595313 w 647700"/>
                <a:gd name="connsiteY21" fmla="*/ 176212 h 731043"/>
                <a:gd name="connsiteX22" fmla="*/ 619125 w 647700"/>
                <a:gd name="connsiteY22" fmla="*/ 214312 h 731043"/>
                <a:gd name="connsiteX23" fmla="*/ 638175 w 647700"/>
                <a:gd name="connsiteY23" fmla="*/ 252412 h 731043"/>
                <a:gd name="connsiteX24" fmla="*/ 645319 w 647700"/>
                <a:gd name="connsiteY24" fmla="*/ 280987 h 731043"/>
                <a:gd name="connsiteX25" fmla="*/ 647700 w 647700"/>
                <a:gd name="connsiteY25" fmla="*/ 307181 h 731043"/>
                <a:gd name="connsiteX26" fmla="*/ 640556 w 647700"/>
                <a:gd name="connsiteY26" fmla="*/ 335756 h 731043"/>
                <a:gd name="connsiteX27" fmla="*/ 626269 w 647700"/>
                <a:gd name="connsiteY27" fmla="*/ 352425 h 731043"/>
                <a:gd name="connsiteX28" fmla="*/ 611981 w 647700"/>
                <a:gd name="connsiteY28" fmla="*/ 359568 h 731043"/>
                <a:gd name="connsiteX29" fmla="*/ 597694 w 647700"/>
                <a:gd name="connsiteY29" fmla="*/ 361950 h 731043"/>
                <a:gd name="connsiteX30" fmla="*/ 566738 w 647700"/>
                <a:gd name="connsiteY30" fmla="*/ 364331 h 731043"/>
                <a:gd name="connsiteX31" fmla="*/ 535781 w 647700"/>
                <a:gd name="connsiteY31" fmla="*/ 373856 h 731043"/>
                <a:gd name="connsiteX32" fmla="*/ 483394 w 647700"/>
                <a:gd name="connsiteY32" fmla="*/ 400050 h 731043"/>
                <a:gd name="connsiteX33" fmla="*/ 442913 w 647700"/>
                <a:gd name="connsiteY33" fmla="*/ 438150 h 731043"/>
                <a:gd name="connsiteX34" fmla="*/ 392906 w 647700"/>
                <a:gd name="connsiteY34" fmla="*/ 485775 h 731043"/>
                <a:gd name="connsiteX35" fmla="*/ 342900 w 647700"/>
                <a:gd name="connsiteY35" fmla="*/ 528637 h 731043"/>
                <a:gd name="connsiteX36" fmla="*/ 266700 w 647700"/>
                <a:gd name="connsiteY36" fmla="*/ 588168 h 731043"/>
                <a:gd name="connsiteX37" fmla="*/ 200025 w 647700"/>
                <a:gd name="connsiteY37" fmla="*/ 633412 h 731043"/>
                <a:gd name="connsiteX38" fmla="*/ 138113 w 647700"/>
                <a:gd name="connsiteY38" fmla="*/ 671512 h 731043"/>
                <a:gd name="connsiteX39" fmla="*/ 64294 w 647700"/>
                <a:gd name="connsiteY39" fmla="*/ 711993 h 731043"/>
                <a:gd name="connsiteX40" fmla="*/ 0 w 647700"/>
                <a:gd name="connsiteY40" fmla="*/ 731043 h 731043"/>
                <a:gd name="connsiteX41" fmla="*/ 2381 w 647700"/>
                <a:gd name="connsiteY41" fmla="*/ 709612 h 731043"/>
                <a:gd name="connsiteX42" fmla="*/ 21431 w 647700"/>
                <a:gd name="connsiteY42" fmla="*/ 683418 h 731043"/>
                <a:gd name="connsiteX43" fmla="*/ 57150 w 647700"/>
                <a:gd name="connsiteY43" fmla="*/ 645318 h 731043"/>
                <a:gd name="connsiteX44" fmla="*/ 111919 w 647700"/>
                <a:gd name="connsiteY44" fmla="*/ 585787 h 731043"/>
                <a:gd name="connsiteX45" fmla="*/ 176213 w 647700"/>
                <a:gd name="connsiteY45" fmla="*/ 511968 h 731043"/>
                <a:gd name="connsiteX46" fmla="*/ 228600 w 647700"/>
                <a:gd name="connsiteY46" fmla="*/ 450056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47700" h="731043">
                  <a:moveTo>
                    <a:pt x="228600" y="450056"/>
                  </a:moveTo>
                  <a:lnTo>
                    <a:pt x="261938" y="409575"/>
                  </a:lnTo>
                  <a:lnTo>
                    <a:pt x="288131" y="376237"/>
                  </a:lnTo>
                  <a:lnTo>
                    <a:pt x="319088" y="333375"/>
                  </a:lnTo>
                  <a:lnTo>
                    <a:pt x="347663" y="288131"/>
                  </a:lnTo>
                  <a:lnTo>
                    <a:pt x="369094" y="250031"/>
                  </a:lnTo>
                  <a:lnTo>
                    <a:pt x="381000" y="219075"/>
                  </a:lnTo>
                  <a:lnTo>
                    <a:pt x="385763" y="200025"/>
                  </a:lnTo>
                  <a:lnTo>
                    <a:pt x="388144" y="178593"/>
                  </a:lnTo>
                  <a:lnTo>
                    <a:pt x="388144" y="157162"/>
                  </a:lnTo>
                  <a:lnTo>
                    <a:pt x="378619" y="116681"/>
                  </a:lnTo>
                  <a:lnTo>
                    <a:pt x="364331" y="80962"/>
                  </a:lnTo>
                  <a:lnTo>
                    <a:pt x="342900" y="45243"/>
                  </a:lnTo>
                  <a:lnTo>
                    <a:pt x="328613" y="16668"/>
                  </a:lnTo>
                  <a:lnTo>
                    <a:pt x="330994" y="2381"/>
                  </a:lnTo>
                  <a:lnTo>
                    <a:pt x="352425" y="0"/>
                  </a:lnTo>
                  <a:lnTo>
                    <a:pt x="397669" y="11906"/>
                  </a:lnTo>
                  <a:lnTo>
                    <a:pt x="459581" y="40481"/>
                  </a:lnTo>
                  <a:lnTo>
                    <a:pt x="492919" y="59531"/>
                  </a:lnTo>
                  <a:lnTo>
                    <a:pt x="521494" y="83343"/>
                  </a:lnTo>
                  <a:lnTo>
                    <a:pt x="561975" y="130968"/>
                  </a:lnTo>
                  <a:lnTo>
                    <a:pt x="595313" y="176212"/>
                  </a:lnTo>
                  <a:lnTo>
                    <a:pt x="619125" y="214312"/>
                  </a:lnTo>
                  <a:lnTo>
                    <a:pt x="638175" y="252412"/>
                  </a:lnTo>
                  <a:lnTo>
                    <a:pt x="645319" y="280987"/>
                  </a:lnTo>
                  <a:lnTo>
                    <a:pt x="647700" y="307181"/>
                  </a:lnTo>
                  <a:lnTo>
                    <a:pt x="640556" y="335756"/>
                  </a:lnTo>
                  <a:lnTo>
                    <a:pt x="626269" y="352425"/>
                  </a:lnTo>
                  <a:lnTo>
                    <a:pt x="611981" y="359568"/>
                  </a:lnTo>
                  <a:lnTo>
                    <a:pt x="597694" y="361950"/>
                  </a:lnTo>
                  <a:lnTo>
                    <a:pt x="566738" y="364331"/>
                  </a:lnTo>
                  <a:lnTo>
                    <a:pt x="535781" y="373856"/>
                  </a:lnTo>
                  <a:lnTo>
                    <a:pt x="483394" y="400050"/>
                  </a:lnTo>
                  <a:lnTo>
                    <a:pt x="442913" y="438150"/>
                  </a:lnTo>
                  <a:lnTo>
                    <a:pt x="392906" y="485775"/>
                  </a:lnTo>
                  <a:lnTo>
                    <a:pt x="342900" y="528637"/>
                  </a:lnTo>
                  <a:lnTo>
                    <a:pt x="266700" y="588168"/>
                  </a:lnTo>
                  <a:lnTo>
                    <a:pt x="200025" y="633412"/>
                  </a:lnTo>
                  <a:lnTo>
                    <a:pt x="138113" y="671512"/>
                  </a:lnTo>
                  <a:lnTo>
                    <a:pt x="64294" y="711993"/>
                  </a:lnTo>
                  <a:lnTo>
                    <a:pt x="0" y="731043"/>
                  </a:lnTo>
                  <a:lnTo>
                    <a:pt x="2381" y="709612"/>
                  </a:lnTo>
                  <a:lnTo>
                    <a:pt x="21431" y="683418"/>
                  </a:lnTo>
                  <a:lnTo>
                    <a:pt x="57150" y="645318"/>
                  </a:lnTo>
                  <a:lnTo>
                    <a:pt x="111919" y="585787"/>
                  </a:lnTo>
                  <a:lnTo>
                    <a:pt x="176213" y="511968"/>
                  </a:lnTo>
                  <a:lnTo>
                    <a:pt x="228600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8">
              <a:extLst>
                <a:ext uri="{FF2B5EF4-FFF2-40B4-BE49-F238E27FC236}">
                  <a16:creationId xmlns:a16="http://schemas.microsoft.com/office/drawing/2014/main" id="{6DD29448-3BB6-40B2-98E2-AACF0A6ADA41}"/>
                </a:ext>
              </a:extLst>
            </p:cNvPr>
            <p:cNvSpPr/>
            <p:nvPr/>
          </p:nvSpPr>
          <p:spPr>
            <a:xfrm>
              <a:off x="4884739" y="3873499"/>
              <a:ext cx="592137" cy="638175"/>
            </a:xfrm>
            <a:custGeom>
              <a:avLst/>
              <a:gdLst>
                <a:gd name="connsiteX0" fmla="*/ 195262 w 592931"/>
                <a:gd name="connsiteY0" fmla="*/ 240506 h 638175"/>
                <a:gd name="connsiteX1" fmla="*/ 152400 w 592931"/>
                <a:gd name="connsiteY1" fmla="*/ 192881 h 638175"/>
                <a:gd name="connsiteX2" fmla="*/ 102394 w 592931"/>
                <a:gd name="connsiteY2" fmla="*/ 138112 h 638175"/>
                <a:gd name="connsiteX3" fmla="*/ 40481 w 592931"/>
                <a:gd name="connsiteY3" fmla="*/ 76200 h 638175"/>
                <a:gd name="connsiteX4" fmla="*/ 4762 w 592931"/>
                <a:gd name="connsiteY4" fmla="*/ 42862 h 638175"/>
                <a:gd name="connsiteX5" fmla="*/ 0 w 592931"/>
                <a:gd name="connsiteY5" fmla="*/ 35718 h 638175"/>
                <a:gd name="connsiteX6" fmla="*/ 7144 w 592931"/>
                <a:gd name="connsiteY6" fmla="*/ 9525 h 638175"/>
                <a:gd name="connsiteX7" fmla="*/ 26194 w 592931"/>
                <a:gd name="connsiteY7" fmla="*/ 0 h 638175"/>
                <a:gd name="connsiteX8" fmla="*/ 107156 w 592931"/>
                <a:gd name="connsiteY8" fmla="*/ 28575 h 638175"/>
                <a:gd name="connsiteX9" fmla="*/ 240506 w 592931"/>
                <a:gd name="connsiteY9" fmla="*/ 83343 h 638175"/>
                <a:gd name="connsiteX10" fmla="*/ 364331 w 592931"/>
                <a:gd name="connsiteY10" fmla="*/ 135731 h 638175"/>
                <a:gd name="connsiteX11" fmla="*/ 442912 w 592931"/>
                <a:gd name="connsiteY11" fmla="*/ 176212 h 638175"/>
                <a:gd name="connsiteX12" fmla="*/ 469106 w 592931"/>
                <a:gd name="connsiteY12" fmla="*/ 192881 h 638175"/>
                <a:gd name="connsiteX13" fmla="*/ 485775 w 592931"/>
                <a:gd name="connsiteY13" fmla="*/ 214312 h 638175"/>
                <a:gd name="connsiteX14" fmla="*/ 521494 w 592931"/>
                <a:gd name="connsiteY14" fmla="*/ 285750 h 638175"/>
                <a:gd name="connsiteX15" fmla="*/ 552450 w 592931"/>
                <a:gd name="connsiteY15" fmla="*/ 352425 h 638175"/>
                <a:gd name="connsiteX16" fmla="*/ 569119 w 592931"/>
                <a:gd name="connsiteY16" fmla="*/ 395287 h 638175"/>
                <a:gd name="connsiteX17" fmla="*/ 578644 w 592931"/>
                <a:gd name="connsiteY17" fmla="*/ 431006 h 638175"/>
                <a:gd name="connsiteX18" fmla="*/ 585787 w 592931"/>
                <a:gd name="connsiteY18" fmla="*/ 471487 h 638175"/>
                <a:gd name="connsiteX19" fmla="*/ 590550 w 592931"/>
                <a:gd name="connsiteY19" fmla="*/ 526256 h 638175"/>
                <a:gd name="connsiteX20" fmla="*/ 592931 w 592931"/>
                <a:gd name="connsiteY20" fmla="*/ 576262 h 638175"/>
                <a:gd name="connsiteX21" fmla="*/ 585787 w 592931"/>
                <a:gd name="connsiteY21" fmla="*/ 609600 h 638175"/>
                <a:gd name="connsiteX22" fmla="*/ 561975 w 592931"/>
                <a:gd name="connsiteY22" fmla="*/ 628650 h 638175"/>
                <a:gd name="connsiteX23" fmla="*/ 533400 w 592931"/>
                <a:gd name="connsiteY23" fmla="*/ 638175 h 638175"/>
                <a:gd name="connsiteX24" fmla="*/ 511969 w 592931"/>
                <a:gd name="connsiteY24" fmla="*/ 638175 h 638175"/>
                <a:gd name="connsiteX25" fmla="*/ 478631 w 592931"/>
                <a:gd name="connsiteY25" fmla="*/ 628650 h 638175"/>
                <a:gd name="connsiteX26" fmla="*/ 454819 w 592931"/>
                <a:gd name="connsiteY26" fmla="*/ 595312 h 638175"/>
                <a:gd name="connsiteX27" fmla="*/ 414337 w 592931"/>
                <a:gd name="connsiteY27" fmla="*/ 533400 h 638175"/>
                <a:gd name="connsiteX28" fmla="*/ 338137 w 592931"/>
                <a:gd name="connsiteY28" fmla="*/ 426243 h 638175"/>
                <a:gd name="connsiteX29" fmla="*/ 261937 w 592931"/>
                <a:gd name="connsiteY29" fmla="*/ 321468 h 638175"/>
                <a:gd name="connsiteX30" fmla="*/ 195262 w 592931"/>
                <a:gd name="connsiteY30" fmla="*/ 24050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92931" h="638175">
                  <a:moveTo>
                    <a:pt x="195262" y="240506"/>
                  </a:moveTo>
                  <a:lnTo>
                    <a:pt x="152400" y="192881"/>
                  </a:lnTo>
                  <a:lnTo>
                    <a:pt x="102394" y="138112"/>
                  </a:lnTo>
                  <a:lnTo>
                    <a:pt x="40481" y="76200"/>
                  </a:lnTo>
                  <a:lnTo>
                    <a:pt x="4762" y="42862"/>
                  </a:lnTo>
                  <a:lnTo>
                    <a:pt x="0" y="35718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07156" y="28575"/>
                  </a:lnTo>
                  <a:lnTo>
                    <a:pt x="240506" y="83343"/>
                  </a:lnTo>
                  <a:lnTo>
                    <a:pt x="364331" y="135731"/>
                  </a:lnTo>
                  <a:lnTo>
                    <a:pt x="442912" y="176212"/>
                  </a:lnTo>
                  <a:lnTo>
                    <a:pt x="469106" y="192881"/>
                  </a:lnTo>
                  <a:lnTo>
                    <a:pt x="485775" y="214312"/>
                  </a:lnTo>
                  <a:lnTo>
                    <a:pt x="521494" y="285750"/>
                  </a:lnTo>
                  <a:lnTo>
                    <a:pt x="552450" y="352425"/>
                  </a:lnTo>
                  <a:lnTo>
                    <a:pt x="569119" y="395287"/>
                  </a:lnTo>
                  <a:lnTo>
                    <a:pt x="578644" y="431006"/>
                  </a:lnTo>
                  <a:lnTo>
                    <a:pt x="585787" y="471487"/>
                  </a:lnTo>
                  <a:lnTo>
                    <a:pt x="590550" y="526256"/>
                  </a:lnTo>
                  <a:lnTo>
                    <a:pt x="592931" y="576262"/>
                  </a:lnTo>
                  <a:lnTo>
                    <a:pt x="585787" y="609600"/>
                  </a:lnTo>
                  <a:lnTo>
                    <a:pt x="561975" y="628650"/>
                  </a:lnTo>
                  <a:lnTo>
                    <a:pt x="533400" y="638175"/>
                  </a:lnTo>
                  <a:lnTo>
                    <a:pt x="511969" y="638175"/>
                  </a:lnTo>
                  <a:lnTo>
                    <a:pt x="478631" y="628650"/>
                  </a:lnTo>
                  <a:lnTo>
                    <a:pt x="454819" y="595312"/>
                  </a:lnTo>
                  <a:lnTo>
                    <a:pt x="414337" y="533400"/>
                  </a:lnTo>
                  <a:lnTo>
                    <a:pt x="338137" y="426243"/>
                  </a:lnTo>
                  <a:lnTo>
                    <a:pt x="261937" y="321468"/>
                  </a:lnTo>
                  <a:lnTo>
                    <a:pt x="195262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9">
              <a:extLst>
                <a:ext uri="{FF2B5EF4-FFF2-40B4-BE49-F238E27FC236}">
                  <a16:creationId xmlns:a16="http://schemas.microsoft.com/office/drawing/2014/main" id="{CF8D29AA-D36C-4848-8323-AA4F80E648A4}"/>
                </a:ext>
              </a:extLst>
            </p:cNvPr>
            <p:cNvSpPr/>
            <p:nvPr/>
          </p:nvSpPr>
          <p:spPr>
            <a:xfrm>
              <a:off x="6116638" y="1803400"/>
              <a:ext cx="1770062" cy="468313"/>
            </a:xfrm>
            <a:custGeom>
              <a:avLst/>
              <a:gdLst>
                <a:gd name="connsiteX0" fmla="*/ 633413 w 1769269"/>
                <a:gd name="connsiteY0" fmla="*/ 411956 h 469106"/>
                <a:gd name="connsiteX1" fmla="*/ 416719 w 1769269"/>
                <a:gd name="connsiteY1" fmla="*/ 435769 h 469106"/>
                <a:gd name="connsiteX2" fmla="*/ 209550 w 1769269"/>
                <a:gd name="connsiteY2" fmla="*/ 457200 h 469106"/>
                <a:gd name="connsiteX3" fmla="*/ 0 w 1769269"/>
                <a:gd name="connsiteY3" fmla="*/ 469106 h 469106"/>
                <a:gd name="connsiteX4" fmla="*/ 85725 w 1769269"/>
                <a:gd name="connsiteY4" fmla="*/ 304800 h 469106"/>
                <a:gd name="connsiteX5" fmla="*/ 169069 w 1769269"/>
                <a:gd name="connsiteY5" fmla="*/ 311944 h 469106"/>
                <a:gd name="connsiteX6" fmla="*/ 285750 w 1769269"/>
                <a:gd name="connsiteY6" fmla="*/ 304800 h 469106"/>
                <a:gd name="connsiteX7" fmla="*/ 392907 w 1769269"/>
                <a:gd name="connsiteY7" fmla="*/ 292894 h 469106"/>
                <a:gd name="connsiteX8" fmla="*/ 531019 w 1769269"/>
                <a:gd name="connsiteY8" fmla="*/ 271463 h 469106"/>
                <a:gd name="connsiteX9" fmla="*/ 654844 w 1769269"/>
                <a:gd name="connsiteY9" fmla="*/ 250031 h 469106"/>
                <a:gd name="connsiteX10" fmla="*/ 764382 w 1769269"/>
                <a:gd name="connsiteY10" fmla="*/ 228600 h 469106"/>
                <a:gd name="connsiteX11" fmla="*/ 847725 w 1769269"/>
                <a:gd name="connsiteY11" fmla="*/ 211931 h 469106"/>
                <a:gd name="connsiteX12" fmla="*/ 957263 w 1769269"/>
                <a:gd name="connsiteY12" fmla="*/ 185738 h 469106"/>
                <a:gd name="connsiteX13" fmla="*/ 1054894 w 1769269"/>
                <a:gd name="connsiteY13" fmla="*/ 159544 h 469106"/>
                <a:gd name="connsiteX14" fmla="*/ 1147763 w 1769269"/>
                <a:gd name="connsiteY14" fmla="*/ 130969 h 469106"/>
                <a:gd name="connsiteX15" fmla="*/ 1223963 w 1769269"/>
                <a:gd name="connsiteY15" fmla="*/ 100013 h 469106"/>
                <a:gd name="connsiteX16" fmla="*/ 1290638 w 1769269"/>
                <a:gd name="connsiteY16" fmla="*/ 61913 h 469106"/>
                <a:gd name="connsiteX17" fmla="*/ 1323975 w 1769269"/>
                <a:gd name="connsiteY17" fmla="*/ 40481 h 469106"/>
                <a:gd name="connsiteX18" fmla="*/ 1369219 w 1769269"/>
                <a:gd name="connsiteY18" fmla="*/ 4763 h 469106"/>
                <a:gd name="connsiteX19" fmla="*/ 1416844 w 1769269"/>
                <a:gd name="connsiteY19" fmla="*/ 0 h 469106"/>
                <a:gd name="connsiteX20" fmla="*/ 1509713 w 1769269"/>
                <a:gd name="connsiteY20" fmla="*/ 9525 h 469106"/>
                <a:gd name="connsiteX21" fmla="*/ 1600200 w 1769269"/>
                <a:gd name="connsiteY21" fmla="*/ 28575 h 469106"/>
                <a:gd name="connsiteX22" fmla="*/ 1669257 w 1769269"/>
                <a:gd name="connsiteY22" fmla="*/ 50006 h 469106"/>
                <a:gd name="connsiteX23" fmla="*/ 1716882 w 1769269"/>
                <a:gd name="connsiteY23" fmla="*/ 66675 h 469106"/>
                <a:gd name="connsiteX24" fmla="*/ 1738313 w 1769269"/>
                <a:gd name="connsiteY24" fmla="*/ 78581 h 469106"/>
                <a:gd name="connsiteX25" fmla="*/ 1757363 w 1769269"/>
                <a:gd name="connsiteY25" fmla="*/ 97631 h 469106"/>
                <a:gd name="connsiteX26" fmla="*/ 1764507 w 1769269"/>
                <a:gd name="connsiteY26" fmla="*/ 111919 h 469106"/>
                <a:gd name="connsiteX27" fmla="*/ 1769269 w 1769269"/>
                <a:gd name="connsiteY27" fmla="*/ 126206 h 469106"/>
                <a:gd name="connsiteX28" fmla="*/ 1766888 w 1769269"/>
                <a:gd name="connsiteY28" fmla="*/ 145256 h 469106"/>
                <a:gd name="connsiteX29" fmla="*/ 1754982 w 1769269"/>
                <a:gd name="connsiteY29" fmla="*/ 169069 h 469106"/>
                <a:gd name="connsiteX30" fmla="*/ 1731169 w 1769269"/>
                <a:gd name="connsiteY30" fmla="*/ 192881 h 469106"/>
                <a:gd name="connsiteX31" fmla="*/ 1690688 w 1769269"/>
                <a:gd name="connsiteY31" fmla="*/ 209550 h 469106"/>
                <a:gd name="connsiteX32" fmla="*/ 1566863 w 1769269"/>
                <a:gd name="connsiteY32" fmla="*/ 242888 h 469106"/>
                <a:gd name="connsiteX33" fmla="*/ 1462088 w 1769269"/>
                <a:gd name="connsiteY33" fmla="*/ 269081 h 469106"/>
                <a:gd name="connsiteX34" fmla="*/ 1350169 w 1769269"/>
                <a:gd name="connsiteY34" fmla="*/ 292894 h 469106"/>
                <a:gd name="connsiteX35" fmla="*/ 1219200 w 1769269"/>
                <a:gd name="connsiteY35" fmla="*/ 321469 h 469106"/>
                <a:gd name="connsiteX36" fmla="*/ 1031082 w 1769269"/>
                <a:gd name="connsiteY36" fmla="*/ 352425 h 469106"/>
                <a:gd name="connsiteX37" fmla="*/ 783432 w 1769269"/>
                <a:gd name="connsiteY37" fmla="*/ 390525 h 469106"/>
                <a:gd name="connsiteX38" fmla="*/ 633413 w 1769269"/>
                <a:gd name="connsiteY38" fmla="*/ 4119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9" h="469106">
                  <a:moveTo>
                    <a:pt x="633413" y="411956"/>
                  </a:moveTo>
                  <a:lnTo>
                    <a:pt x="416719" y="435769"/>
                  </a:lnTo>
                  <a:lnTo>
                    <a:pt x="209550" y="457200"/>
                  </a:lnTo>
                  <a:lnTo>
                    <a:pt x="0" y="469106"/>
                  </a:lnTo>
                  <a:lnTo>
                    <a:pt x="85725" y="304800"/>
                  </a:lnTo>
                  <a:lnTo>
                    <a:pt x="169069" y="311944"/>
                  </a:lnTo>
                  <a:lnTo>
                    <a:pt x="285750" y="304800"/>
                  </a:lnTo>
                  <a:lnTo>
                    <a:pt x="392907" y="292894"/>
                  </a:lnTo>
                  <a:lnTo>
                    <a:pt x="531019" y="271463"/>
                  </a:lnTo>
                  <a:lnTo>
                    <a:pt x="654844" y="250031"/>
                  </a:lnTo>
                  <a:lnTo>
                    <a:pt x="764382" y="228600"/>
                  </a:lnTo>
                  <a:lnTo>
                    <a:pt x="847725" y="211931"/>
                  </a:lnTo>
                  <a:lnTo>
                    <a:pt x="957263" y="185738"/>
                  </a:lnTo>
                  <a:lnTo>
                    <a:pt x="1054894" y="159544"/>
                  </a:lnTo>
                  <a:lnTo>
                    <a:pt x="1147763" y="130969"/>
                  </a:lnTo>
                  <a:lnTo>
                    <a:pt x="1223963" y="100013"/>
                  </a:lnTo>
                  <a:lnTo>
                    <a:pt x="1290638" y="61913"/>
                  </a:lnTo>
                  <a:lnTo>
                    <a:pt x="1323975" y="40481"/>
                  </a:lnTo>
                  <a:lnTo>
                    <a:pt x="1369219" y="4763"/>
                  </a:lnTo>
                  <a:lnTo>
                    <a:pt x="1416844" y="0"/>
                  </a:lnTo>
                  <a:lnTo>
                    <a:pt x="1509713" y="9525"/>
                  </a:lnTo>
                  <a:lnTo>
                    <a:pt x="1600200" y="28575"/>
                  </a:lnTo>
                  <a:lnTo>
                    <a:pt x="1669257" y="50006"/>
                  </a:lnTo>
                  <a:lnTo>
                    <a:pt x="1716882" y="66675"/>
                  </a:lnTo>
                  <a:lnTo>
                    <a:pt x="1738313" y="78581"/>
                  </a:lnTo>
                  <a:lnTo>
                    <a:pt x="1757363" y="97631"/>
                  </a:lnTo>
                  <a:lnTo>
                    <a:pt x="1764507" y="111919"/>
                  </a:lnTo>
                  <a:lnTo>
                    <a:pt x="1769269" y="126206"/>
                  </a:lnTo>
                  <a:lnTo>
                    <a:pt x="1766888" y="145256"/>
                  </a:lnTo>
                  <a:lnTo>
                    <a:pt x="1754982" y="169069"/>
                  </a:lnTo>
                  <a:lnTo>
                    <a:pt x="1731169" y="192881"/>
                  </a:lnTo>
                  <a:lnTo>
                    <a:pt x="1690688" y="209550"/>
                  </a:lnTo>
                  <a:lnTo>
                    <a:pt x="1566863" y="242888"/>
                  </a:lnTo>
                  <a:lnTo>
                    <a:pt x="1462088" y="269081"/>
                  </a:lnTo>
                  <a:lnTo>
                    <a:pt x="1350169" y="292894"/>
                  </a:lnTo>
                  <a:lnTo>
                    <a:pt x="1219200" y="321469"/>
                  </a:lnTo>
                  <a:lnTo>
                    <a:pt x="1031082" y="352425"/>
                  </a:lnTo>
                  <a:lnTo>
                    <a:pt x="783432" y="390525"/>
                  </a:lnTo>
                  <a:lnTo>
                    <a:pt x="633413" y="411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1">
              <a:extLst>
                <a:ext uri="{FF2B5EF4-FFF2-40B4-BE49-F238E27FC236}">
                  <a16:creationId xmlns:a16="http://schemas.microsoft.com/office/drawing/2014/main" id="{4EF72276-2BDD-490A-8E66-2714B47932AC}"/>
                </a:ext>
              </a:extLst>
            </p:cNvPr>
            <p:cNvSpPr/>
            <p:nvPr/>
          </p:nvSpPr>
          <p:spPr>
            <a:xfrm>
              <a:off x="6288088" y="2427288"/>
              <a:ext cx="1503362" cy="1473200"/>
            </a:xfrm>
            <a:custGeom>
              <a:avLst/>
              <a:gdLst>
                <a:gd name="connsiteX0" fmla="*/ 540544 w 1502569"/>
                <a:gd name="connsiteY0" fmla="*/ 154781 h 1473994"/>
                <a:gd name="connsiteX1" fmla="*/ 204788 w 1502569"/>
                <a:gd name="connsiteY1" fmla="*/ 216694 h 1473994"/>
                <a:gd name="connsiteX2" fmla="*/ 0 w 1502569"/>
                <a:gd name="connsiteY2" fmla="*/ 254794 h 1473994"/>
                <a:gd name="connsiteX3" fmla="*/ 7144 w 1502569"/>
                <a:gd name="connsiteY3" fmla="*/ 402431 h 1473994"/>
                <a:gd name="connsiteX4" fmla="*/ 195263 w 1502569"/>
                <a:gd name="connsiteY4" fmla="*/ 378619 h 1473994"/>
                <a:gd name="connsiteX5" fmla="*/ 404813 w 1502569"/>
                <a:gd name="connsiteY5" fmla="*/ 342900 h 1473994"/>
                <a:gd name="connsiteX6" fmla="*/ 635794 w 1502569"/>
                <a:gd name="connsiteY6" fmla="*/ 302419 h 1473994"/>
                <a:gd name="connsiteX7" fmla="*/ 792957 w 1502569"/>
                <a:gd name="connsiteY7" fmla="*/ 273844 h 1473994"/>
                <a:gd name="connsiteX8" fmla="*/ 981075 w 1502569"/>
                <a:gd name="connsiteY8" fmla="*/ 240506 h 1473994"/>
                <a:gd name="connsiteX9" fmla="*/ 1112044 w 1502569"/>
                <a:gd name="connsiteY9" fmla="*/ 219075 h 1473994"/>
                <a:gd name="connsiteX10" fmla="*/ 1143000 w 1502569"/>
                <a:gd name="connsiteY10" fmla="*/ 219075 h 1473994"/>
                <a:gd name="connsiteX11" fmla="*/ 1154907 w 1502569"/>
                <a:gd name="connsiteY11" fmla="*/ 223837 h 1473994"/>
                <a:gd name="connsiteX12" fmla="*/ 1164432 w 1502569"/>
                <a:gd name="connsiteY12" fmla="*/ 233362 h 1473994"/>
                <a:gd name="connsiteX13" fmla="*/ 1173957 w 1502569"/>
                <a:gd name="connsiteY13" fmla="*/ 252412 h 1473994"/>
                <a:gd name="connsiteX14" fmla="*/ 1181100 w 1502569"/>
                <a:gd name="connsiteY14" fmla="*/ 280987 h 1473994"/>
                <a:gd name="connsiteX15" fmla="*/ 1183482 w 1502569"/>
                <a:gd name="connsiteY15" fmla="*/ 366712 h 1473994"/>
                <a:gd name="connsiteX16" fmla="*/ 1183482 w 1502569"/>
                <a:gd name="connsiteY16" fmla="*/ 602456 h 1473994"/>
                <a:gd name="connsiteX17" fmla="*/ 1185863 w 1502569"/>
                <a:gd name="connsiteY17" fmla="*/ 669131 h 1473994"/>
                <a:gd name="connsiteX18" fmla="*/ 1181100 w 1502569"/>
                <a:gd name="connsiteY18" fmla="*/ 754856 h 1473994"/>
                <a:gd name="connsiteX19" fmla="*/ 1190625 w 1502569"/>
                <a:gd name="connsiteY19" fmla="*/ 904875 h 1473994"/>
                <a:gd name="connsiteX20" fmla="*/ 1209675 w 1502569"/>
                <a:gd name="connsiteY20" fmla="*/ 1188244 h 1473994"/>
                <a:gd name="connsiteX21" fmla="*/ 1231107 w 1502569"/>
                <a:gd name="connsiteY21" fmla="*/ 1345406 h 1473994"/>
                <a:gd name="connsiteX22" fmla="*/ 1243013 w 1502569"/>
                <a:gd name="connsiteY22" fmla="*/ 1385887 h 1473994"/>
                <a:gd name="connsiteX23" fmla="*/ 1262063 w 1502569"/>
                <a:gd name="connsiteY23" fmla="*/ 1423987 h 1473994"/>
                <a:gd name="connsiteX24" fmla="*/ 1276350 w 1502569"/>
                <a:gd name="connsiteY24" fmla="*/ 1445419 h 1473994"/>
                <a:gd name="connsiteX25" fmla="*/ 1295400 w 1502569"/>
                <a:gd name="connsiteY25" fmla="*/ 1464469 h 1473994"/>
                <a:gd name="connsiteX26" fmla="*/ 1312069 w 1502569"/>
                <a:gd name="connsiteY26" fmla="*/ 1471612 h 1473994"/>
                <a:gd name="connsiteX27" fmla="*/ 1323975 w 1502569"/>
                <a:gd name="connsiteY27" fmla="*/ 1473994 h 1473994"/>
                <a:gd name="connsiteX28" fmla="*/ 1338263 w 1502569"/>
                <a:gd name="connsiteY28" fmla="*/ 1469231 h 1473994"/>
                <a:gd name="connsiteX29" fmla="*/ 1350169 w 1502569"/>
                <a:gd name="connsiteY29" fmla="*/ 1457325 h 1473994"/>
                <a:gd name="connsiteX30" fmla="*/ 1378744 w 1502569"/>
                <a:gd name="connsiteY30" fmla="*/ 1402556 h 1473994"/>
                <a:gd name="connsiteX31" fmla="*/ 1412082 w 1502569"/>
                <a:gd name="connsiteY31" fmla="*/ 1331119 h 1473994"/>
                <a:gd name="connsiteX32" fmla="*/ 1428750 w 1502569"/>
                <a:gd name="connsiteY32" fmla="*/ 1295400 h 1473994"/>
                <a:gd name="connsiteX33" fmla="*/ 1428750 w 1502569"/>
                <a:gd name="connsiteY33" fmla="*/ 1240631 h 1473994"/>
                <a:gd name="connsiteX34" fmla="*/ 1431132 w 1502569"/>
                <a:gd name="connsiteY34" fmla="*/ 942975 h 1473994"/>
                <a:gd name="connsiteX35" fmla="*/ 1431132 w 1502569"/>
                <a:gd name="connsiteY35" fmla="*/ 783431 h 1473994"/>
                <a:gd name="connsiteX36" fmla="*/ 1438275 w 1502569"/>
                <a:gd name="connsiteY36" fmla="*/ 561975 h 1473994"/>
                <a:gd name="connsiteX37" fmla="*/ 1445419 w 1502569"/>
                <a:gd name="connsiteY37" fmla="*/ 464344 h 1473994"/>
                <a:gd name="connsiteX38" fmla="*/ 1454944 w 1502569"/>
                <a:gd name="connsiteY38" fmla="*/ 431006 h 1473994"/>
                <a:gd name="connsiteX39" fmla="*/ 1471613 w 1502569"/>
                <a:gd name="connsiteY39" fmla="*/ 397669 h 1473994"/>
                <a:gd name="connsiteX40" fmla="*/ 1488282 w 1502569"/>
                <a:gd name="connsiteY40" fmla="*/ 357187 h 1473994"/>
                <a:gd name="connsiteX41" fmla="*/ 1497807 w 1502569"/>
                <a:gd name="connsiteY41" fmla="*/ 319087 h 1473994"/>
                <a:gd name="connsiteX42" fmla="*/ 1502569 w 1502569"/>
                <a:gd name="connsiteY42" fmla="*/ 288131 h 1473994"/>
                <a:gd name="connsiteX43" fmla="*/ 1500188 w 1502569"/>
                <a:gd name="connsiteY43" fmla="*/ 261937 h 1473994"/>
                <a:gd name="connsiteX44" fmla="*/ 1495425 w 1502569"/>
                <a:gd name="connsiteY44" fmla="*/ 242887 h 1473994"/>
                <a:gd name="connsiteX45" fmla="*/ 1466850 w 1502569"/>
                <a:gd name="connsiteY45" fmla="*/ 209550 h 1473994"/>
                <a:gd name="connsiteX46" fmla="*/ 1390650 w 1502569"/>
                <a:gd name="connsiteY46" fmla="*/ 138112 h 1473994"/>
                <a:gd name="connsiteX47" fmla="*/ 1326357 w 1502569"/>
                <a:gd name="connsiteY47" fmla="*/ 88106 h 1473994"/>
                <a:gd name="connsiteX48" fmla="*/ 1262063 w 1502569"/>
                <a:gd name="connsiteY48" fmla="*/ 40481 h 1473994"/>
                <a:gd name="connsiteX49" fmla="*/ 1195388 w 1502569"/>
                <a:gd name="connsiteY49" fmla="*/ 2381 h 1473994"/>
                <a:gd name="connsiteX50" fmla="*/ 1183482 w 1502569"/>
                <a:gd name="connsiteY50" fmla="*/ 0 h 1473994"/>
                <a:gd name="connsiteX51" fmla="*/ 1152525 w 1502569"/>
                <a:gd name="connsiteY51" fmla="*/ 7144 h 1473994"/>
                <a:gd name="connsiteX52" fmla="*/ 1095375 w 1502569"/>
                <a:gd name="connsiteY52" fmla="*/ 28575 h 1473994"/>
                <a:gd name="connsiteX53" fmla="*/ 1035844 w 1502569"/>
                <a:gd name="connsiteY53" fmla="*/ 59531 h 1473994"/>
                <a:gd name="connsiteX54" fmla="*/ 1009650 w 1502569"/>
                <a:gd name="connsiteY54" fmla="*/ 69056 h 1473994"/>
                <a:gd name="connsiteX55" fmla="*/ 809625 w 1502569"/>
                <a:gd name="connsiteY55" fmla="*/ 104775 h 1473994"/>
                <a:gd name="connsiteX56" fmla="*/ 540544 w 1502569"/>
                <a:gd name="connsiteY56" fmla="*/ 154781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02569" h="1473994">
                  <a:moveTo>
                    <a:pt x="540544" y="154781"/>
                  </a:moveTo>
                  <a:lnTo>
                    <a:pt x="204788" y="216694"/>
                  </a:lnTo>
                  <a:lnTo>
                    <a:pt x="0" y="254794"/>
                  </a:lnTo>
                  <a:lnTo>
                    <a:pt x="7144" y="402431"/>
                  </a:lnTo>
                  <a:lnTo>
                    <a:pt x="195263" y="378619"/>
                  </a:lnTo>
                  <a:lnTo>
                    <a:pt x="404813" y="342900"/>
                  </a:lnTo>
                  <a:lnTo>
                    <a:pt x="635794" y="302419"/>
                  </a:lnTo>
                  <a:lnTo>
                    <a:pt x="792957" y="273844"/>
                  </a:lnTo>
                  <a:lnTo>
                    <a:pt x="981075" y="240506"/>
                  </a:lnTo>
                  <a:lnTo>
                    <a:pt x="1112044" y="219075"/>
                  </a:lnTo>
                  <a:lnTo>
                    <a:pt x="1143000" y="219075"/>
                  </a:lnTo>
                  <a:lnTo>
                    <a:pt x="1154907" y="223837"/>
                  </a:lnTo>
                  <a:lnTo>
                    <a:pt x="1164432" y="233362"/>
                  </a:lnTo>
                  <a:lnTo>
                    <a:pt x="1173957" y="252412"/>
                  </a:lnTo>
                  <a:lnTo>
                    <a:pt x="1181100" y="280987"/>
                  </a:lnTo>
                  <a:lnTo>
                    <a:pt x="1183482" y="366712"/>
                  </a:lnTo>
                  <a:lnTo>
                    <a:pt x="1183482" y="602456"/>
                  </a:lnTo>
                  <a:cubicBezTo>
                    <a:pt x="1184276" y="624681"/>
                    <a:pt x="1185069" y="646906"/>
                    <a:pt x="1185863" y="669131"/>
                  </a:cubicBezTo>
                  <a:lnTo>
                    <a:pt x="1181100" y="754856"/>
                  </a:lnTo>
                  <a:lnTo>
                    <a:pt x="1190625" y="904875"/>
                  </a:lnTo>
                  <a:lnTo>
                    <a:pt x="1209675" y="1188244"/>
                  </a:lnTo>
                  <a:lnTo>
                    <a:pt x="1231107" y="1345406"/>
                  </a:lnTo>
                  <a:lnTo>
                    <a:pt x="1243013" y="1385887"/>
                  </a:lnTo>
                  <a:lnTo>
                    <a:pt x="1262063" y="1423987"/>
                  </a:lnTo>
                  <a:lnTo>
                    <a:pt x="1276350" y="1445419"/>
                  </a:lnTo>
                  <a:lnTo>
                    <a:pt x="1295400" y="1464469"/>
                  </a:lnTo>
                  <a:lnTo>
                    <a:pt x="1312069" y="1471612"/>
                  </a:lnTo>
                  <a:lnTo>
                    <a:pt x="1323975" y="1473994"/>
                  </a:lnTo>
                  <a:lnTo>
                    <a:pt x="1338263" y="1469231"/>
                  </a:lnTo>
                  <a:lnTo>
                    <a:pt x="1350169" y="1457325"/>
                  </a:lnTo>
                  <a:lnTo>
                    <a:pt x="1378744" y="1402556"/>
                  </a:lnTo>
                  <a:lnTo>
                    <a:pt x="1412082" y="1331119"/>
                  </a:lnTo>
                  <a:lnTo>
                    <a:pt x="1428750" y="1295400"/>
                  </a:lnTo>
                  <a:lnTo>
                    <a:pt x="1428750" y="1240631"/>
                  </a:lnTo>
                  <a:lnTo>
                    <a:pt x="1431132" y="942975"/>
                  </a:lnTo>
                  <a:lnTo>
                    <a:pt x="1431132" y="783431"/>
                  </a:lnTo>
                  <a:lnTo>
                    <a:pt x="1438275" y="561975"/>
                  </a:lnTo>
                  <a:lnTo>
                    <a:pt x="1445419" y="464344"/>
                  </a:lnTo>
                  <a:lnTo>
                    <a:pt x="1454944" y="431006"/>
                  </a:lnTo>
                  <a:lnTo>
                    <a:pt x="1471613" y="397669"/>
                  </a:lnTo>
                  <a:lnTo>
                    <a:pt x="1488282" y="357187"/>
                  </a:lnTo>
                  <a:lnTo>
                    <a:pt x="1497807" y="319087"/>
                  </a:lnTo>
                  <a:lnTo>
                    <a:pt x="1502569" y="288131"/>
                  </a:lnTo>
                  <a:lnTo>
                    <a:pt x="1500188" y="261937"/>
                  </a:lnTo>
                  <a:lnTo>
                    <a:pt x="1495425" y="242887"/>
                  </a:lnTo>
                  <a:lnTo>
                    <a:pt x="1466850" y="209550"/>
                  </a:lnTo>
                  <a:lnTo>
                    <a:pt x="1390650" y="138112"/>
                  </a:lnTo>
                  <a:lnTo>
                    <a:pt x="1326357" y="88106"/>
                  </a:lnTo>
                  <a:lnTo>
                    <a:pt x="1262063" y="40481"/>
                  </a:lnTo>
                  <a:lnTo>
                    <a:pt x="1195388" y="2381"/>
                  </a:lnTo>
                  <a:lnTo>
                    <a:pt x="1183482" y="0"/>
                  </a:lnTo>
                  <a:lnTo>
                    <a:pt x="1152525" y="7144"/>
                  </a:lnTo>
                  <a:lnTo>
                    <a:pt x="1095375" y="28575"/>
                  </a:lnTo>
                  <a:lnTo>
                    <a:pt x="1035844" y="59531"/>
                  </a:lnTo>
                  <a:lnTo>
                    <a:pt x="1009650" y="69056"/>
                  </a:lnTo>
                  <a:lnTo>
                    <a:pt x="809625" y="104775"/>
                  </a:lnTo>
                  <a:lnTo>
                    <a:pt x="540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2">
              <a:extLst>
                <a:ext uri="{FF2B5EF4-FFF2-40B4-BE49-F238E27FC236}">
                  <a16:creationId xmlns:a16="http://schemas.microsoft.com/office/drawing/2014/main" id="{40B33903-83F6-4544-8028-10AE9F1B2024}"/>
                </a:ext>
              </a:extLst>
            </p:cNvPr>
            <p:cNvSpPr/>
            <p:nvPr/>
          </p:nvSpPr>
          <p:spPr>
            <a:xfrm>
              <a:off x="6303964" y="3028950"/>
              <a:ext cx="1216025" cy="293688"/>
            </a:xfrm>
            <a:custGeom>
              <a:avLst/>
              <a:gdLst>
                <a:gd name="connsiteX0" fmla="*/ 457200 w 1216819"/>
                <a:gd name="connsiteY0" fmla="*/ 259556 h 292894"/>
                <a:gd name="connsiteX1" fmla="*/ 292894 w 1216819"/>
                <a:gd name="connsiteY1" fmla="*/ 271463 h 292894"/>
                <a:gd name="connsiteX2" fmla="*/ 104775 w 1216819"/>
                <a:gd name="connsiteY2" fmla="*/ 285750 h 292894"/>
                <a:gd name="connsiteX3" fmla="*/ 2381 w 1216819"/>
                <a:gd name="connsiteY3" fmla="*/ 292894 h 292894"/>
                <a:gd name="connsiteX4" fmla="*/ 0 w 1216819"/>
                <a:gd name="connsiteY4" fmla="*/ 150019 h 292894"/>
                <a:gd name="connsiteX5" fmla="*/ 100012 w 1216819"/>
                <a:gd name="connsiteY5" fmla="*/ 152400 h 292894"/>
                <a:gd name="connsiteX6" fmla="*/ 183356 w 1216819"/>
                <a:gd name="connsiteY6" fmla="*/ 147638 h 292894"/>
                <a:gd name="connsiteX7" fmla="*/ 304800 w 1216819"/>
                <a:gd name="connsiteY7" fmla="*/ 135731 h 292894"/>
                <a:gd name="connsiteX8" fmla="*/ 457200 w 1216819"/>
                <a:gd name="connsiteY8" fmla="*/ 111919 h 292894"/>
                <a:gd name="connsiteX9" fmla="*/ 600075 w 1216819"/>
                <a:gd name="connsiteY9" fmla="*/ 88106 h 292894"/>
                <a:gd name="connsiteX10" fmla="*/ 769144 w 1216819"/>
                <a:gd name="connsiteY10" fmla="*/ 57150 h 292894"/>
                <a:gd name="connsiteX11" fmla="*/ 864394 w 1216819"/>
                <a:gd name="connsiteY11" fmla="*/ 38100 h 292894"/>
                <a:gd name="connsiteX12" fmla="*/ 933450 w 1216819"/>
                <a:gd name="connsiteY12" fmla="*/ 23813 h 292894"/>
                <a:gd name="connsiteX13" fmla="*/ 976312 w 1216819"/>
                <a:gd name="connsiteY13" fmla="*/ 11906 h 292894"/>
                <a:gd name="connsiteX14" fmla="*/ 1007269 w 1216819"/>
                <a:gd name="connsiteY14" fmla="*/ 4763 h 292894"/>
                <a:gd name="connsiteX15" fmla="*/ 1042987 w 1216819"/>
                <a:gd name="connsiteY15" fmla="*/ 0 h 292894"/>
                <a:gd name="connsiteX16" fmla="*/ 1092994 w 1216819"/>
                <a:gd name="connsiteY16" fmla="*/ 7144 h 292894"/>
                <a:gd name="connsiteX17" fmla="*/ 1143000 w 1216819"/>
                <a:gd name="connsiteY17" fmla="*/ 26194 h 292894"/>
                <a:gd name="connsiteX18" fmla="*/ 1214437 w 1216819"/>
                <a:gd name="connsiteY18" fmla="*/ 64294 h 292894"/>
                <a:gd name="connsiteX19" fmla="*/ 1216819 w 1216819"/>
                <a:gd name="connsiteY19" fmla="*/ 169069 h 292894"/>
                <a:gd name="connsiteX20" fmla="*/ 1109662 w 1216819"/>
                <a:gd name="connsiteY20" fmla="*/ 185738 h 292894"/>
                <a:gd name="connsiteX21" fmla="*/ 942975 w 1216819"/>
                <a:gd name="connsiteY21" fmla="*/ 207169 h 292894"/>
                <a:gd name="connsiteX22" fmla="*/ 800100 w 1216819"/>
                <a:gd name="connsiteY22" fmla="*/ 223838 h 292894"/>
                <a:gd name="connsiteX23" fmla="*/ 638175 w 1216819"/>
                <a:gd name="connsiteY23" fmla="*/ 240506 h 292894"/>
                <a:gd name="connsiteX24" fmla="*/ 457200 w 1216819"/>
                <a:gd name="connsiteY24" fmla="*/ 259556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6819" h="292894">
                  <a:moveTo>
                    <a:pt x="457200" y="259556"/>
                  </a:moveTo>
                  <a:lnTo>
                    <a:pt x="292894" y="271463"/>
                  </a:lnTo>
                  <a:lnTo>
                    <a:pt x="104775" y="285750"/>
                  </a:lnTo>
                  <a:lnTo>
                    <a:pt x="2381" y="292894"/>
                  </a:lnTo>
                  <a:cubicBezTo>
                    <a:pt x="1587" y="245269"/>
                    <a:pt x="794" y="197644"/>
                    <a:pt x="0" y="150019"/>
                  </a:cubicBezTo>
                  <a:lnTo>
                    <a:pt x="100012" y="152400"/>
                  </a:lnTo>
                  <a:lnTo>
                    <a:pt x="183356" y="147638"/>
                  </a:lnTo>
                  <a:lnTo>
                    <a:pt x="304800" y="135731"/>
                  </a:lnTo>
                  <a:lnTo>
                    <a:pt x="457200" y="111919"/>
                  </a:lnTo>
                  <a:lnTo>
                    <a:pt x="600075" y="88106"/>
                  </a:lnTo>
                  <a:lnTo>
                    <a:pt x="769144" y="57150"/>
                  </a:lnTo>
                  <a:lnTo>
                    <a:pt x="864394" y="38100"/>
                  </a:lnTo>
                  <a:lnTo>
                    <a:pt x="933450" y="23813"/>
                  </a:lnTo>
                  <a:lnTo>
                    <a:pt x="976312" y="11906"/>
                  </a:lnTo>
                  <a:lnTo>
                    <a:pt x="1007269" y="4763"/>
                  </a:lnTo>
                  <a:lnTo>
                    <a:pt x="1042987" y="0"/>
                  </a:lnTo>
                  <a:lnTo>
                    <a:pt x="1092994" y="7144"/>
                  </a:lnTo>
                  <a:lnTo>
                    <a:pt x="1143000" y="26194"/>
                  </a:lnTo>
                  <a:lnTo>
                    <a:pt x="1214437" y="64294"/>
                  </a:lnTo>
                  <a:lnTo>
                    <a:pt x="1216819" y="169069"/>
                  </a:lnTo>
                  <a:lnTo>
                    <a:pt x="1109662" y="185738"/>
                  </a:lnTo>
                  <a:lnTo>
                    <a:pt x="942975" y="207169"/>
                  </a:lnTo>
                  <a:lnTo>
                    <a:pt x="800100" y="223838"/>
                  </a:lnTo>
                  <a:lnTo>
                    <a:pt x="638175" y="240506"/>
                  </a:lnTo>
                  <a:lnTo>
                    <a:pt x="4572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3">
              <a:extLst>
                <a:ext uri="{FF2B5EF4-FFF2-40B4-BE49-F238E27FC236}">
                  <a16:creationId xmlns:a16="http://schemas.microsoft.com/office/drawing/2014/main" id="{6D7FFA9A-713C-4B56-BBEB-6382DB86F100}"/>
                </a:ext>
              </a:extLst>
            </p:cNvPr>
            <p:cNvSpPr/>
            <p:nvPr/>
          </p:nvSpPr>
          <p:spPr>
            <a:xfrm>
              <a:off x="6332538" y="3576638"/>
              <a:ext cx="1238250" cy="304800"/>
            </a:xfrm>
            <a:custGeom>
              <a:avLst/>
              <a:gdLst>
                <a:gd name="connsiteX0" fmla="*/ 440531 w 1238250"/>
                <a:gd name="connsiteY0" fmla="*/ 266700 h 304800"/>
                <a:gd name="connsiteX1" fmla="*/ 226219 w 1238250"/>
                <a:gd name="connsiteY1" fmla="*/ 285750 h 304800"/>
                <a:gd name="connsiteX2" fmla="*/ 11906 w 1238250"/>
                <a:gd name="connsiteY2" fmla="*/ 304800 h 304800"/>
                <a:gd name="connsiteX3" fmla="*/ 0 w 1238250"/>
                <a:gd name="connsiteY3" fmla="*/ 145256 h 304800"/>
                <a:gd name="connsiteX4" fmla="*/ 107156 w 1238250"/>
                <a:gd name="connsiteY4" fmla="*/ 145256 h 304800"/>
                <a:gd name="connsiteX5" fmla="*/ 195262 w 1238250"/>
                <a:gd name="connsiteY5" fmla="*/ 140493 h 304800"/>
                <a:gd name="connsiteX6" fmla="*/ 364331 w 1238250"/>
                <a:gd name="connsiteY6" fmla="*/ 123825 h 304800"/>
                <a:gd name="connsiteX7" fmla="*/ 516731 w 1238250"/>
                <a:gd name="connsiteY7" fmla="*/ 104775 h 304800"/>
                <a:gd name="connsiteX8" fmla="*/ 666750 w 1238250"/>
                <a:gd name="connsiteY8" fmla="*/ 83343 h 304800"/>
                <a:gd name="connsiteX9" fmla="*/ 809625 w 1238250"/>
                <a:gd name="connsiteY9" fmla="*/ 64293 h 304800"/>
                <a:gd name="connsiteX10" fmla="*/ 1004887 w 1238250"/>
                <a:gd name="connsiteY10" fmla="*/ 33337 h 304800"/>
                <a:gd name="connsiteX11" fmla="*/ 1226344 w 1238250"/>
                <a:gd name="connsiteY11" fmla="*/ 0 h 304800"/>
                <a:gd name="connsiteX12" fmla="*/ 1238250 w 1238250"/>
                <a:gd name="connsiteY12" fmla="*/ 180975 h 304800"/>
                <a:gd name="connsiteX13" fmla="*/ 1016794 w 1238250"/>
                <a:gd name="connsiteY13" fmla="*/ 209550 h 304800"/>
                <a:gd name="connsiteX14" fmla="*/ 769144 w 1238250"/>
                <a:gd name="connsiteY14" fmla="*/ 235743 h 304800"/>
                <a:gd name="connsiteX15" fmla="*/ 440531 w 1238250"/>
                <a:gd name="connsiteY15" fmla="*/ 26670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50" h="304800">
                  <a:moveTo>
                    <a:pt x="440531" y="266700"/>
                  </a:moveTo>
                  <a:lnTo>
                    <a:pt x="226219" y="285750"/>
                  </a:lnTo>
                  <a:lnTo>
                    <a:pt x="11906" y="304800"/>
                  </a:lnTo>
                  <a:lnTo>
                    <a:pt x="0" y="145256"/>
                  </a:lnTo>
                  <a:lnTo>
                    <a:pt x="107156" y="145256"/>
                  </a:lnTo>
                  <a:lnTo>
                    <a:pt x="195262" y="140493"/>
                  </a:lnTo>
                  <a:lnTo>
                    <a:pt x="364331" y="123825"/>
                  </a:lnTo>
                  <a:lnTo>
                    <a:pt x="516731" y="104775"/>
                  </a:lnTo>
                  <a:lnTo>
                    <a:pt x="666750" y="83343"/>
                  </a:lnTo>
                  <a:lnTo>
                    <a:pt x="809625" y="64293"/>
                  </a:lnTo>
                  <a:lnTo>
                    <a:pt x="1004887" y="33337"/>
                  </a:lnTo>
                  <a:lnTo>
                    <a:pt x="1226344" y="0"/>
                  </a:lnTo>
                  <a:lnTo>
                    <a:pt x="1238250" y="180975"/>
                  </a:lnTo>
                  <a:lnTo>
                    <a:pt x="1016794" y="209550"/>
                  </a:lnTo>
                  <a:lnTo>
                    <a:pt x="769144" y="235743"/>
                  </a:lnTo>
                  <a:lnTo>
                    <a:pt x="440531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4">
              <a:extLst>
                <a:ext uri="{FF2B5EF4-FFF2-40B4-BE49-F238E27FC236}">
                  <a16:creationId xmlns:a16="http://schemas.microsoft.com/office/drawing/2014/main" id="{EAC960FC-B95D-44D4-8C9E-965234257AC6}"/>
                </a:ext>
              </a:extLst>
            </p:cNvPr>
            <p:cNvSpPr/>
            <p:nvPr/>
          </p:nvSpPr>
          <p:spPr>
            <a:xfrm>
              <a:off x="5421314" y="3989388"/>
              <a:ext cx="1266825" cy="1287462"/>
            </a:xfrm>
            <a:custGeom>
              <a:avLst/>
              <a:gdLst>
                <a:gd name="connsiteX0" fmla="*/ 781050 w 1266825"/>
                <a:gd name="connsiteY0" fmla="*/ 476250 h 1288256"/>
                <a:gd name="connsiteX1" fmla="*/ 835819 w 1266825"/>
                <a:gd name="connsiteY1" fmla="*/ 390525 h 1288256"/>
                <a:gd name="connsiteX2" fmla="*/ 869157 w 1266825"/>
                <a:gd name="connsiteY2" fmla="*/ 333375 h 1288256"/>
                <a:gd name="connsiteX3" fmla="*/ 900113 w 1266825"/>
                <a:gd name="connsiteY3" fmla="*/ 269081 h 1288256"/>
                <a:gd name="connsiteX4" fmla="*/ 926307 w 1266825"/>
                <a:gd name="connsiteY4" fmla="*/ 219075 h 1288256"/>
                <a:gd name="connsiteX5" fmla="*/ 945357 w 1266825"/>
                <a:gd name="connsiteY5" fmla="*/ 169069 h 1288256"/>
                <a:gd name="connsiteX6" fmla="*/ 952500 w 1266825"/>
                <a:gd name="connsiteY6" fmla="*/ 138112 h 1288256"/>
                <a:gd name="connsiteX7" fmla="*/ 950119 w 1266825"/>
                <a:gd name="connsiteY7" fmla="*/ 123825 h 1288256"/>
                <a:gd name="connsiteX8" fmla="*/ 923925 w 1266825"/>
                <a:gd name="connsiteY8" fmla="*/ 95250 h 1288256"/>
                <a:gd name="connsiteX9" fmla="*/ 885825 w 1266825"/>
                <a:gd name="connsiteY9" fmla="*/ 52387 h 1288256"/>
                <a:gd name="connsiteX10" fmla="*/ 864394 w 1266825"/>
                <a:gd name="connsiteY10" fmla="*/ 21431 h 1288256"/>
                <a:gd name="connsiteX11" fmla="*/ 978694 w 1266825"/>
                <a:gd name="connsiteY11" fmla="*/ 0 h 1288256"/>
                <a:gd name="connsiteX12" fmla="*/ 1026319 w 1266825"/>
                <a:gd name="connsiteY12" fmla="*/ 9525 h 1288256"/>
                <a:gd name="connsiteX13" fmla="*/ 1064419 w 1266825"/>
                <a:gd name="connsiteY13" fmla="*/ 23812 h 1288256"/>
                <a:gd name="connsiteX14" fmla="*/ 1102519 w 1266825"/>
                <a:gd name="connsiteY14" fmla="*/ 45244 h 1288256"/>
                <a:gd name="connsiteX15" fmla="*/ 1140619 w 1266825"/>
                <a:gd name="connsiteY15" fmla="*/ 71437 h 1288256"/>
                <a:gd name="connsiteX16" fmla="*/ 1185863 w 1266825"/>
                <a:gd name="connsiteY16" fmla="*/ 114300 h 1288256"/>
                <a:gd name="connsiteX17" fmla="*/ 1235869 w 1266825"/>
                <a:gd name="connsiteY17" fmla="*/ 171450 h 1288256"/>
                <a:gd name="connsiteX18" fmla="*/ 1266825 w 1266825"/>
                <a:gd name="connsiteY18" fmla="*/ 216694 h 1288256"/>
                <a:gd name="connsiteX19" fmla="*/ 1131094 w 1266825"/>
                <a:gd name="connsiteY19" fmla="*/ 385762 h 1288256"/>
                <a:gd name="connsiteX20" fmla="*/ 1040607 w 1266825"/>
                <a:gd name="connsiteY20" fmla="*/ 492919 h 1288256"/>
                <a:gd name="connsiteX21" fmla="*/ 931069 w 1266825"/>
                <a:gd name="connsiteY21" fmla="*/ 628650 h 1288256"/>
                <a:gd name="connsiteX22" fmla="*/ 835819 w 1266825"/>
                <a:gd name="connsiteY22" fmla="*/ 745331 h 1288256"/>
                <a:gd name="connsiteX23" fmla="*/ 740569 w 1266825"/>
                <a:gd name="connsiteY23" fmla="*/ 835819 h 1288256"/>
                <a:gd name="connsiteX24" fmla="*/ 652463 w 1266825"/>
                <a:gd name="connsiteY24" fmla="*/ 909637 h 1288256"/>
                <a:gd name="connsiteX25" fmla="*/ 573882 w 1266825"/>
                <a:gd name="connsiteY25" fmla="*/ 971550 h 1288256"/>
                <a:gd name="connsiteX26" fmla="*/ 497682 w 1266825"/>
                <a:gd name="connsiteY26" fmla="*/ 1028700 h 1288256"/>
                <a:gd name="connsiteX27" fmla="*/ 407194 w 1266825"/>
                <a:gd name="connsiteY27" fmla="*/ 1088231 h 1288256"/>
                <a:gd name="connsiteX28" fmla="*/ 328613 w 1266825"/>
                <a:gd name="connsiteY28" fmla="*/ 1138237 h 1288256"/>
                <a:gd name="connsiteX29" fmla="*/ 240507 w 1266825"/>
                <a:gd name="connsiteY29" fmla="*/ 1188244 h 1288256"/>
                <a:gd name="connsiteX30" fmla="*/ 130969 w 1266825"/>
                <a:gd name="connsiteY30" fmla="*/ 1243012 h 1288256"/>
                <a:gd name="connsiteX31" fmla="*/ 54769 w 1266825"/>
                <a:gd name="connsiteY31" fmla="*/ 1278731 h 1288256"/>
                <a:gd name="connsiteX32" fmla="*/ 21432 w 1266825"/>
                <a:gd name="connsiteY32" fmla="*/ 1288256 h 1288256"/>
                <a:gd name="connsiteX33" fmla="*/ 2382 w 1266825"/>
                <a:gd name="connsiteY33" fmla="*/ 1288256 h 1288256"/>
                <a:gd name="connsiteX34" fmla="*/ 0 w 1266825"/>
                <a:gd name="connsiteY34" fmla="*/ 1276350 h 1288256"/>
                <a:gd name="connsiteX35" fmla="*/ 11907 w 1266825"/>
                <a:gd name="connsiteY35" fmla="*/ 1257300 h 1288256"/>
                <a:gd name="connsiteX36" fmla="*/ 33338 w 1266825"/>
                <a:gd name="connsiteY36" fmla="*/ 1233487 h 1288256"/>
                <a:gd name="connsiteX37" fmla="*/ 85725 w 1266825"/>
                <a:gd name="connsiteY37" fmla="*/ 1193006 h 1288256"/>
                <a:gd name="connsiteX38" fmla="*/ 166688 w 1266825"/>
                <a:gd name="connsiteY38" fmla="*/ 1131094 h 1288256"/>
                <a:gd name="connsiteX39" fmla="*/ 333375 w 1266825"/>
                <a:gd name="connsiteY39" fmla="*/ 992981 h 1288256"/>
                <a:gd name="connsiteX40" fmla="*/ 442913 w 1266825"/>
                <a:gd name="connsiteY40" fmla="*/ 890587 h 1288256"/>
                <a:gd name="connsiteX41" fmla="*/ 538163 w 1266825"/>
                <a:gd name="connsiteY41" fmla="*/ 792956 h 1288256"/>
                <a:gd name="connsiteX42" fmla="*/ 621507 w 1266825"/>
                <a:gd name="connsiteY42" fmla="*/ 695325 h 1288256"/>
                <a:gd name="connsiteX43" fmla="*/ 692944 w 1266825"/>
                <a:gd name="connsiteY43" fmla="*/ 607219 h 1288256"/>
                <a:gd name="connsiteX44" fmla="*/ 781050 w 1266825"/>
                <a:gd name="connsiteY44" fmla="*/ 476250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66825" h="1288256">
                  <a:moveTo>
                    <a:pt x="781050" y="476250"/>
                  </a:moveTo>
                  <a:lnTo>
                    <a:pt x="835819" y="390525"/>
                  </a:lnTo>
                  <a:lnTo>
                    <a:pt x="869157" y="333375"/>
                  </a:lnTo>
                  <a:lnTo>
                    <a:pt x="900113" y="269081"/>
                  </a:lnTo>
                  <a:lnTo>
                    <a:pt x="926307" y="219075"/>
                  </a:lnTo>
                  <a:lnTo>
                    <a:pt x="945357" y="169069"/>
                  </a:lnTo>
                  <a:lnTo>
                    <a:pt x="952500" y="138112"/>
                  </a:lnTo>
                  <a:lnTo>
                    <a:pt x="950119" y="123825"/>
                  </a:lnTo>
                  <a:lnTo>
                    <a:pt x="923925" y="95250"/>
                  </a:lnTo>
                  <a:lnTo>
                    <a:pt x="885825" y="52387"/>
                  </a:lnTo>
                  <a:lnTo>
                    <a:pt x="864394" y="21431"/>
                  </a:lnTo>
                  <a:lnTo>
                    <a:pt x="978694" y="0"/>
                  </a:lnTo>
                  <a:lnTo>
                    <a:pt x="1026319" y="9525"/>
                  </a:lnTo>
                  <a:lnTo>
                    <a:pt x="1064419" y="23812"/>
                  </a:lnTo>
                  <a:lnTo>
                    <a:pt x="1102519" y="45244"/>
                  </a:lnTo>
                  <a:lnTo>
                    <a:pt x="1140619" y="71437"/>
                  </a:lnTo>
                  <a:lnTo>
                    <a:pt x="1185863" y="114300"/>
                  </a:lnTo>
                  <a:lnTo>
                    <a:pt x="1235869" y="171450"/>
                  </a:lnTo>
                  <a:lnTo>
                    <a:pt x="1266825" y="216694"/>
                  </a:lnTo>
                  <a:lnTo>
                    <a:pt x="1131094" y="385762"/>
                  </a:lnTo>
                  <a:lnTo>
                    <a:pt x="1040607" y="492919"/>
                  </a:lnTo>
                  <a:lnTo>
                    <a:pt x="931069" y="628650"/>
                  </a:lnTo>
                  <a:lnTo>
                    <a:pt x="835819" y="745331"/>
                  </a:lnTo>
                  <a:lnTo>
                    <a:pt x="740569" y="835819"/>
                  </a:lnTo>
                  <a:lnTo>
                    <a:pt x="652463" y="909637"/>
                  </a:lnTo>
                  <a:lnTo>
                    <a:pt x="573882" y="971550"/>
                  </a:lnTo>
                  <a:lnTo>
                    <a:pt x="497682" y="1028700"/>
                  </a:lnTo>
                  <a:lnTo>
                    <a:pt x="407194" y="1088231"/>
                  </a:lnTo>
                  <a:lnTo>
                    <a:pt x="328613" y="1138237"/>
                  </a:lnTo>
                  <a:lnTo>
                    <a:pt x="240507" y="1188244"/>
                  </a:lnTo>
                  <a:lnTo>
                    <a:pt x="130969" y="1243012"/>
                  </a:lnTo>
                  <a:lnTo>
                    <a:pt x="54769" y="1278731"/>
                  </a:lnTo>
                  <a:lnTo>
                    <a:pt x="21432" y="1288256"/>
                  </a:lnTo>
                  <a:lnTo>
                    <a:pt x="2382" y="1288256"/>
                  </a:lnTo>
                  <a:lnTo>
                    <a:pt x="0" y="1276350"/>
                  </a:lnTo>
                  <a:lnTo>
                    <a:pt x="11907" y="1257300"/>
                  </a:lnTo>
                  <a:lnTo>
                    <a:pt x="33338" y="1233487"/>
                  </a:lnTo>
                  <a:lnTo>
                    <a:pt x="85725" y="1193006"/>
                  </a:lnTo>
                  <a:lnTo>
                    <a:pt x="166688" y="1131094"/>
                  </a:lnTo>
                  <a:lnTo>
                    <a:pt x="333375" y="992981"/>
                  </a:lnTo>
                  <a:lnTo>
                    <a:pt x="442913" y="890587"/>
                  </a:lnTo>
                  <a:lnTo>
                    <a:pt x="538163" y="792956"/>
                  </a:lnTo>
                  <a:lnTo>
                    <a:pt x="621507" y="695325"/>
                  </a:lnTo>
                  <a:lnTo>
                    <a:pt x="692944" y="607219"/>
                  </a:lnTo>
                  <a:lnTo>
                    <a:pt x="781050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5">
              <a:extLst>
                <a:ext uri="{FF2B5EF4-FFF2-40B4-BE49-F238E27FC236}">
                  <a16:creationId xmlns:a16="http://schemas.microsoft.com/office/drawing/2014/main" id="{BF338A4E-BD8A-4A69-8172-CB34CCBA06DA}"/>
                </a:ext>
              </a:extLst>
            </p:cNvPr>
            <p:cNvSpPr/>
            <p:nvPr/>
          </p:nvSpPr>
          <p:spPr>
            <a:xfrm>
              <a:off x="6491288" y="4033838"/>
              <a:ext cx="1212850" cy="336550"/>
            </a:xfrm>
            <a:custGeom>
              <a:avLst/>
              <a:gdLst>
                <a:gd name="connsiteX0" fmla="*/ 481012 w 1212056"/>
                <a:gd name="connsiteY0" fmla="*/ 116681 h 335756"/>
                <a:gd name="connsiteX1" fmla="*/ 314325 w 1212056"/>
                <a:gd name="connsiteY1" fmla="*/ 152400 h 335756"/>
                <a:gd name="connsiteX2" fmla="*/ 211931 w 1212056"/>
                <a:gd name="connsiteY2" fmla="*/ 173831 h 335756"/>
                <a:gd name="connsiteX3" fmla="*/ 104775 w 1212056"/>
                <a:gd name="connsiteY3" fmla="*/ 173831 h 335756"/>
                <a:gd name="connsiteX4" fmla="*/ 0 w 1212056"/>
                <a:gd name="connsiteY4" fmla="*/ 335756 h 335756"/>
                <a:gd name="connsiteX5" fmla="*/ 128587 w 1212056"/>
                <a:gd name="connsiteY5" fmla="*/ 323850 h 335756"/>
                <a:gd name="connsiteX6" fmla="*/ 242887 w 1212056"/>
                <a:gd name="connsiteY6" fmla="*/ 307181 h 335756"/>
                <a:gd name="connsiteX7" fmla="*/ 385762 w 1212056"/>
                <a:gd name="connsiteY7" fmla="*/ 283368 h 335756"/>
                <a:gd name="connsiteX8" fmla="*/ 516731 w 1212056"/>
                <a:gd name="connsiteY8" fmla="*/ 257175 h 335756"/>
                <a:gd name="connsiteX9" fmla="*/ 647700 w 1212056"/>
                <a:gd name="connsiteY9" fmla="*/ 228600 h 335756"/>
                <a:gd name="connsiteX10" fmla="*/ 750093 w 1212056"/>
                <a:gd name="connsiteY10" fmla="*/ 202406 h 335756"/>
                <a:gd name="connsiteX11" fmla="*/ 778668 w 1212056"/>
                <a:gd name="connsiteY11" fmla="*/ 200025 h 335756"/>
                <a:gd name="connsiteX12" fmla="*/ 1095375 w 1212056"/>
                <a:gd name="connsiteY12" fmla="*/ 309562 h 335756"/>
                <a:gd name="connsiteX13" fmla="*/ 1138237 w 1212056"/>
                <a:gd name="connsiteY13" fmla="*/ 297656 h 335756"/>
                <a:gd name="connsiteX14" fmla="*/ 1176337 w 1212056"/>
                <a:gd name="connsiteY14" fmla="*/ 278606 h 335756"/>
                <a:gd name="connsiteX15" fmla="*/ 1197768 w 1212056"/>
                <a:gd name="connsiteY15" fmla="*/ 264318 h 335756"/>
                <a:gd name="connsiteX16" fmla="*/ 1212056 w 1212056"/>
                <a:gd name="connsiteY16" fmla="*/ 245268 h 335756"/>
                <a:gd name="connsiteX17" fmla="*/ 1212056 w 1212056"/>
                <a:gd name="connsiteY17" fmla="*/ 230981 h 335756"/>
                <a:gd name="connsiteX18" fmla="*/ 1207293 w 1212056"/>
                <a:gd name="connsiteY18" fmla="*/ 207168 h 335756"/>
                <a:gd name="connsiteX19" fmla="*/ 1190625 w 1212056"/>
                <a:gd name="connsiteY19" fmla="*/ 183356 h 335756"/>
                <a:gd name="connsiteX20" fmla="*/ 1154906 w 1212056"/>
                <a:gd name="connsiteY20" fmla="*/ 152400 h 335756"/>
                <a:gd name="connsiteX21" fmla="*/ 1083468 w 1212056"/>
                <a:gd name="connsiteY21" fmla="*/ 104775 h 335756"/>
                <a:gd name="connsiteX22" fmla="*/ 992981 w 1212056"/>
                <a:gd name="connsiteY22" fmla="*/ 52387 h 335756"/>
                <a:gd name="connsiteX23" fmla="*/ 907256 w 1212056"/>
                <a:gd name="connsiteY23" fmla="*/ 14287 h 335756"/>
                <a:gd name="connsiteX24" fmla="*/ 876300 w 1212056"/>
                <a:gd name="connsiteY24" fmla="*/ 0 h 335756"/>
                <a:gd name="connsiteX25" fmla="*/ 859631 w 1212056"/>
                <a:gd name="connsiteY25" fmla="*/ 7143 h 335756"/>
                <a:gd name="connsiteX26" fmla="*/ 804862 w 1212056"/>
                <a:gd name="connsiteY26" fmla="*/ 33337 h 335756"/>
                <a:gd name="connsiteX27" fmla="*/ 733425 w 1212056"/>
                <a:gd name="connsiteY27" fmla="*/ 61912 h 335756"/>
                <a:gd name="connsiteX28" fmla="*/ 578643 w 1212056"/>
                <a:gd name="connsiteY28" fmla="*/ 95250 h 335756"/>
                <a:gd name="connsiteX29" fmla="*/ 481012 w 1212056"/>
                <a:gd name="connsiteY29" fmla="*/ 1166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2056" h="335756">
                  <a:moveTo>
                    <a:pt x="481012" y="116681"/>
                  </a:moveTo>
                  <a:lnTo>
                    <a:pt x="314325" y="152400"/>
                  </a:lnTo>
                  <a:lnTo>
                    <a:pt x="211931" y="173831"/>
                  </a:lnTo>
                  <a:lnTo>
                    <a:pt x="104775" y="173831"/>
                  </a:lnTo>
                  <a:lnTo>
                    <a:pt x="0" y="335756"/>
                  </a:lnTo>
                  <a:lnTo>
                    <a:pt x="128587" y="323850"/>
                  </a:lnTo>
                  <a:lnTo>
                    <a:pt x="242887" y="307181"/>
                  </a:lnTo>
                  <a:lnTo>
                    <a:pt x="385762" y="283368"/>
                  </a:lnTo>
                  <a:lnTo>
                    <a:pt x="516731" y="257175"/>
                  </a:lnTo>
                  <a:lnTo>
                    <a:pt x="647700" y="228600"/>
                  </a:lnTo>
                  <a:lnTo>
                    <a:pt x="750093" y="202406"/>
                  </a:lnTo>
                  <a:lnTo>
                    <a:pt x="778668" y="200025"/>
                  </a:lnTo>
                  <a:lnTo>
                    <a:pt x="1095375" y="309562"/>
                  </a:lnTo>
                  <a:lnTo>
                    <a:pt x="1138237" y="297656"/>
                  </a:lnTo>
                  <a:lnTo>
                    <a:pt x="1176337" y="278606"/>
                  </a:lnTo>
                  <a:lnTo>
                    <a:pt x="1197768" y="264318"/>
                  </a:lnTo>
                  <a:lnTo>
                    <a:pt x="1212056" y="245268"/>
                  </a:lnTo>
                  <a:lnTo>
                    <a:pt x="1212056" y="230981"/>
                  </a:lnTo>
                  <a:lnTo>
                    <a:pt x="1207293" y="207168"/>
                  </a:lnTo>
                  <a:lnTo>
                    <a:pt x="1190625" y="183356"/>
                  </a:lnTo>
                  <a:lnTo>
                    <a:pt x="1154906" y="152400"/>
                  </a:lnTo>
                  <a:lnTo>
                    <a:pt x="1083468" y="104775"/>
                  </a:lnTo>
                  <a:lnTo>
                    <a:pt x="992981" y="52387"/>
                  </a:lnTo>
                  <a:lnTo>
                    <a:pt x="907256" y="14287"/>
                  </a:lnTo>
                  <a:lnTo>
                    <a:pt x="876300" y="0"/>
                  </a:lnTo>
                  <a:lnTo>
                    <a:pt x="859631" y="7143"/>
                  </a:lnTo>
                  <a:lnTo>
                    <a:pt x="804862" y="33337"/>
                  </a:lnTo>
                  <a:lnTo>
                    <a:pt x="733425" y="61912"/>
                  </a:lnTo>
                  <a:lnTo>
                    <a:pt x="578643" y="95250"/>
                  </a:lnTo>
                  <a:lnTo>
                    <a:pt x="481012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6">
              <a:extLst>
                <a:ext uri="{FF2B5EF4-FFF2-40B4-BE49-F238E27FC236}">
                  <a16:creationId xmlns:a16="http://schemas.microsoft.com/office/drawing/2014/main" id="{9DB9AC17-321C-4BD5-A2C2-F6118B00EF0B}"/>
                </a:ext>
              </a:extLst>
            </p:cNvPr>
            <p:cNvSpPr/>
            <p:nvPr/>
          </p:nvSpPr>
          <p:spPr>
            <a:xfrm>
              <a:off x="5357813" y="4189413"/>
              <a:ext cx="2298700" cy="1797050"/>
            </a:xfrm>
            <a:custGeom>
              <a:avLst/>
              <a:gdLst>
                <a:gd name="connsiteX0" fmla="*/ 1664493 w 2297906"/>
                <a:gd name="connsiteY0" fmla="*/ 469106 h 1797844"/>
                <a:gd name="connsiteX1" fmla="*/ 1733550 w 2297906"/>
                <a:gd name="connsiteY1" fmla="*/ 385762 h 1797844"/>
                <a:gd name="connsiteX2" fmla="*/ 1809750 w 2297906"/>
                <a:gd name="connsiteY2" fmla="*/ 288131 h 1797844"/>
                <a:gd name="connsiteX3" fmla="*/ 1871662 w 2297906"/>
                <a:gd name="connsiteY3" fmla="*/ 197644 h 1797844"/>
                <a:gd name="connsiteX4" fmla="*/ 1909762 w 2297906"/>
                <a:gd name="connsiteY4" fmla="*/ 140494 h 1797844"/>
                <a:gd name="connsiteX5" fmla="*/ 1931193 w 2297906"/>
                <a:gd name="connsiteY5" fmla="*/ 102394 h 1797844"/>
                <a:gd name="connsiteX6" fmla="*/ 1933575 w 2297906"/>
                <a:gd name="connsiteY6" fmla="*/ 80962 h 1797844"/>
                <a:gd name="connsiteX7" fmla="*/ 1928812 w 2297906"/>
                <a:gd name="connsiteY7" fmla="*/ 61912 h 1797844"/>
                <a:gd name="connsiteX8" fmla="*/ 1921668 w 2297906"/>
                <a:gd name="connsiteY8" fmla="*/ 47625 h 1797844"/>
                <a:gd name="connsiteX9" fmla="*/ 1907381 w 2297906"/>
                <a:gd name="connsiteY9" fmla="*/ 42862 h 1797844"/>
                <a:gd name="connsiteX10" fmla="*/ 1895475 w 2297906"/>
                <a:gd name="connsiteY10" fmla="*/ 0 h 1797844"/>
                <a:gd name="connsiteX11" fmla="*/ 2297906 w 2297906"/>
                <a:gd name="connsiteY11" fmla="*/ 126206 h 1797844"/>
                <a:gd name="connsiteX12" fmla="*/ 2262187 w 2297906"/>
                <a:gd name="connsiteY12" fmla="*/ 142875 h 1797844"/>
                <a:gd name="connsiteX13" fmla="*/ 2226468 w 2297906"/>
                <a:gd name="connsiteY13" fmla="*/ 154781 h 1797844"/>
                <a:gd name="connsiteX14" fmla="*/ 2193131 w 2297906"/>
                <a:gd name="connsiteY14" fmla="*/ 197644 h 1797844"/>
                <a:gd name="connsiteX15" fmla="*/ 2128837 w 2297906"/>
                <a:gd name="connsiteY15" fmla="*/ 280987 h 1797844"/>
                <a:gd name="connsiteX16" fmla="*/ 2026443 w 2297906"/>
                <a:gd name="connsiteY16" fmla="*/ 407194 h 1797844"/>
                <a:gd name="connsiteX17" fmla="*/ 1921668 w 2297906"/>
                <a:gd name="connsiteY17" fmla="*/ 528637 h 1797844"/>
                <a:gd name="connsiteX18" fmla="*/ 1778793 w 2297906"/>
                <a:gd name="connsiteY18" fmla="*/ 688181 h 1797844"/>
                <a:gd name="connsiteX19" fmla="*/ 1631156 w 2297906"/>
                <a:gd name="connsiteY19" fmla="*/ 842962 h 1797844"/>
                <a:gd name="connsiteX20" fmla="*/ 1528762 w 2297906"/>
                <a:gd name="connsiteY20" fmla="*/ 962025 h 1797844"/>
                <a:gd name="connsiteX21" fmla="*/ 1438275 w 2297906"/>
                <a:gd name="connsiteY21" fmla="*/ 1033462 h 1797844"/>
                <a:gd name="connsiteX22" fmla="*/ 1290637 w 2297906"/>
                <a:gd name="connsiteY22" fmla="*/ 1140619 h 1797844"/>
                <a:gd name="connsiteX23" fmla="*/ 1145381 w 2297906"/>
                <a:gd name="connsiteY23" fmla="*/ 1245394 h 1797844"/>
                <a:gd name="connsiteX24" fmla="*/ 976312 w 2297906"/>
                <a:gd name="connsiteY24" fmla="*/ 1357312 h 1797844"/>
                <a:gd name="connsiteX25" fmla="*/ 835818 w 2297906"/>
                <a:gd name="connsiteY25" fmla="*/ 1443037 h 1797844"/>
                <a:gd name="connsiteX26" fmla="*/ 678656 w 2297906"/>
                <a:gd name="connsiteY26" fmla="*/ 1524000 h 1797844"/>
                <a:gd name="connsiteX27" fmla="*/ 531018 w 2297906"/>
                <a:gd name="connsiteY27" fmla="*/ 1593056 h 1797844"/>
                <a:gd name="connsiteX28" fmla="*/ 364331 w 2297906"/>
                <a:gd name="connsiteY28" fmla="*/ 1666875 h 1797844"/>
                <a:gd name="connsiteX29" fmla="*/ 150018 w 2297906"/>
                <a:gd name="connsiteY29" fmla="*/ 1750219 h 1797844"/>
                <a:gd name="connsiteX30" fmla="*/ 19050 w 2297906"/>
                <a:gd name="connsiteY30" fmla="*/ 1797844 h 1797844"/>
                <a:gd name="connsiteX31" fmla="*/ 4762 w 2297906"/>
                <a:gd name="connsiteY31" fmla="*/ 1795462 h 1797844"/>
                <a:gd name="connsiteX32" fmla="*/ 0 w 2297906"/>
                <a:gd name="connsiteY32" fmla="*/ 1790700 h 1797844"/>
                <a:gd name="connsiteX33" fmla="*/ 2381 w 2297906"/>
                <a:gd name="connsiteY33" fmla="*/ 1771650 h 1797844"/>
                <a:gd name="connsiteX34" fmla="*/ 11906 w 2297906"/>
                <a:gd name="connsiteY34" fmla="*/ 1747837 h 1797844"/>
                <a:gd name="connsiteX35" fmla="*/ 30956 w 2297906"/>
                <a:gd name="connsiteY35" fmla="*/ 1733550 h 1797844"/>
                <a:gd name="connsiteX36" fmla="*/ 97631 w 2297906"/>
                <a:gd name="connsiteY36" fmla="*/ 1697831 h 1797844"/>
                <a:gd name="connsiteX37" fmla="*/ 238125 w 2297906"/>
                <a:gd name="connsiteY37" fmla="*/ 1626394 h 1797844"/>
                <a:gd name="connsiteX38" fmla="*/ 381000 w 2297906"/>
                <a:gd name="connsiteY38" fmla="*/ 1547812 h 1797844"/>
                <a:gd name="connsiteX39" fmla="*/ 502443 w 2297906"/>
                <a:gd name="connsiteY39" fmla="*/ 1478756 h 1797844"/>
                <a:gd name="connsiteX40" fmla="*/ 640556 w 2297906"/>
                <a:gd name="connsiteY40" fmla="*/ 1395412 h 1797844"/>
                <a:gd name="connsiteX41" fmla="*/ 771525 w 2297906"/>
                <a:gd name="connsiteY41" fmla="*/ 1312069 h 1797844"/>
                <a:gd name="connsiteX42" fmla="*/ 883443 w 2297906"/>
                <a:gd name="connsiteY42" fmla="*/ 1231106 h 1797844"/>
                <a:gd name="connsiteX43" fmla="*/ 981075 w 2297906"/>
                <a:gd name="connsiteY43" fmla="*/ 1154906 h 1797844"/>
                <a:gd name="connsiteX44" fmla="*/ 1104900 w 2297906"/>
                <a:gd name="connsiteY44" fmla="*/ 1057275 h 1797844"/>
                <a:gd name="connsiteX45" fmla="*/ 1276350 w 2297906"/>
                <a:gd name="connsiteY45" fmla="*/ 904875 h 1797844"/>
                <a:gd name="connsiteX46" fmla="*/ 1400175 w 2297906"/>
                <a:gd name="connsiteY46" fmla="*/ 783431 h 1797844"/>
                <a:gd name="connsiteX47" fmla="*/ 1488281 w 2297906"/>
                <a:gd name="connsiteY47" fmla="*/ 673894 h 1797844"/>
                <a:gd name="connsiteX48" fmla="*/ 1664493 w 2297906"/>
                <a:gd name="connsiteY48" fmla="*/ 46910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7906" h="1797844">
                  <a:moveTo>
                    <a:pt x="1664493" y="469106"/>
                  </a:moveTo>
                  <a:lnTo>
                    <a:pt x="1733550" y="385762"/>
                  </a:lnTo>
                  <a:lnTo>
                    <a:pt x="1809750" y="288131"/>
                  </a:lnTo>
                  <a:lnTo>
                    <a:pt x="1871662" y="197644"/>
                  </a:lnTo>
                  <a:lnTo>
                    <a:pt x="1909762" y="140494"/>
                  </a:lnTo>
                  <a:lnTo>
                    <a:pt x="1931193" y="102394"/>
                  </a:lnTo>
                  <a:lnTo>
                    <a:pt x="1933575" y="80962"/>
                  </a:lnTo>
                  <a:lnTo>
                    <a:pt x="1928812" y="61912"/>
                  </a:lnTo>
                  <a:lnTo>
                    <a:pt x="1921668" y="47625"/>
                  </a:lnTo>
                  <a:lnTo>
                    <a:pt x="1907381" y="42862"/>
                  </a:lnTo>
                  <a:lnTo>
                    <a:pt x="1895475" y="0"/>
                  </a:lnTo>
                  <a:lnTo>
                    <a:pt x="2297906" y="126206"/>
                  </a:lnTo>
                  <a:lnTo>
                    <a:pt x="2262187" y="142875"/>
                  </a:lnTo>
                  <a:lnTo>
                    <a:pt x="2226468" y="154781"/>
                  </a:lnTo>
                  <a:lnTo>
                    <a:pt x="2193131" y="197644"/>
                  </a:lnTo>
                  <a:lnTo>
                    <a:pt x="2128837" y="280987"/>
                  </a:lnTo>
                  <a:lnTo>
                    <a:pt x="2026443" y="407194"/>
                  </a:lnTo>
                  <a:lnTo>
                    <a:pt x="1921668" y="528637"/>
                  </a:lnTo>
                  <a:lnTo>
                    <a:pt x="1778793" y="688181"/>
                  </a:lnTo>
                  <a:lnTo>
                    <a:pt x="1631156" y="842962"/>
                  </a:lnTo>
                  <a:lnTo>
                    <a:pt x="1528762" y="962025"/>
                  </a:lnTo>
                  <a:lnTo>
                    <a:pt x="1438275" y="1033462"/>
                  </a:lnTo>
                  <a:lnTo>
                    <a:pt x="1290637" y="1140619"/>
                  </a:lnTo>
                  <a:lnTo>
                    <a:pt x="1145381" y="1245394"/>
                  </a:lnTo>
                  <a:lnTo>
                    <a:pt x="976312" y="1357312"/>
                  </a:lnTo>
                  <a:lnTo>
                    <a:pt x="835818" y="1443037"/>
                  </a:lnTo>
                  <a:lnTo>
                    <a:pt x="678656" y="1524000"/>
                  </a:lnTo>
                  <a:lnTo>
                    <a:pt x="531018" y="1593056"/>
                  </a:lnTo>
                  <a:lnTo>
                    <a:pt x="364331" y="1666875"/>
                  </a:lnTo>
                  <a:lnTo>
                    <a:pt x="150018" y="1750219"/>
                  </a:lnTo>
                  <a:lnTo>
                    <a:pt x="19050" y="1797844"/>
                  </a:lnTo>
                  <a:lnTo>
                    <a:pt x="4762" y="1795462"/>
                  </a:lnTo>
                  <a:lnTo>
                    <a:pt x="0" y="1790700"/>
                  </a:lnTo>
                  <a:lnTo>
                    <a:pt x="2381" y="1771650"/>
                  </a:lnTo>
                  <a:lnTo>
                    <a:pt x="11906" y="1747837"/>
                  </a:lnTo>
                  <a:lnTo>
                    <a:pt x="30956" y="1733550"/>
                  </a:lnTo>
                  <a:lnTo>
                    <a:pt x="97631" y="1697831"/>
                  </a:lnTo>
                  <a:lnTo>
                    <a:pt x="238125" y="1626394"/>
                  </a:lnTo>
                  <a:lnTo>
                    <a:pt x="381000" y="1547812"/>
                  </a:lnTo>
                  <a:lnTo>
                    <a:pt x="502443" y="1478756"/>
                  </a:lnTo>
                  <a:lnTo>
                    <a:pt x="640556" y="1395412"/>
                  </a:lnTo>
                  <a:lnTo>
                    <a:pt x="771525" y="1312069"/>
                  </a:lnTo>
                  <a:lnTo>
                    <a:pt x="883443" y="1231106"/>
                  </a:lnTo>
                  <a:lnTo>
                    <a:pt x="981075" y="1154906"/>
                  </a:lnTo>
                  <a:lnTo>
                    <a:pt x="1104900" y="1057275"/>
                  </a:lnTo>
                  <a:lnTo>
                    <a:pt x="1276350" y="904875"/>
                  </a:lnTo>
                  <a:lnTo>
                    <a:pt x="1400175" y="783431"/>
                  </a:lnTo>
                  <a:lnTo>
                    <a:pt x="1488281" y="673894"/>
                  </a:lnTo>
                  <a:lnTo>
                    <a:pt x="1664493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7">
              <a:extLst>
                <a:ext uri="{FF2B5EF4-FFF2-40B4-BE49-F238E27FC236}">
                  <a16:creationId xmlns:a16="http://schemas.microsoft.com/office/drawing/2014/main" id="{A5DBBE79-E4ED-403B-97A6-C52E4D99CA7A}"/>
                </a:ext>
              </a:extLst>
            </p:cNvPr>
            <p:cNvSpPr/>
            <p:nvPr/>
          </p:nvSpPr>
          <p:spPr>
            <a:xfrm>
              <a:off x="6227763" y="4602163"/>
              <a:ext cx="2451100" cy="1422400"/>
            </a:xfrm>
            <a:custGeom>
              <a:avLst/>
              <a:gdLst>
                <a:gd name="connsiteX0" fmla="*/ 942975 w 2452687"/>
                <a:gd name="connsiteY0" fmla="*/ 802482 h 1421607"/>
                <a:gd name="connsiteX1" fmla="*/ 800100 w 2452687"/>
                <a:gd name="connsiteY1" fmla="*/ 666750 h 1421607"/>
                <a:gd name="connsiteX2" fmla="*/ 695325 w 2452687"/>
                <a:gd name="connsiteY2" fmla="*/ 573882 h 1421607"/>
                <a:gd name="connsiteX3" fmla="*/ 628650 w 2452687"/>
                <a:gd name="connsiteY3" fmla="*/ 514350 h 1421607"/>
                <a:gd name="connsiteX4" fmla="*/ 511969 w 2452687"/>
                <a:gd name="connsiteY4" fmla="*/ 392907 h 1421607"/>
                <a:gd name="connsiteX5" fmla="*/ 421481 w 2452687"/>
                <a:gd name="connsiteY5" fmla="*/ 319088 h 1421607"/>
                <a:gd name="connsiteX6" fmla="*/ 345281 w 2452687"/>
                <a:gd name="connsiteY6" fmla="*/ 261938 h 1421607"/>
                <a:gd name="connsiteX7" fmla="*/ 304800 w 2452687"/>
                <a:gd name="connsiteY7" fmla="*/ 233363 h 1421607"/>
                <a:gd name="connsiteX8" fmla="*/ 254794 w 2452687"/>
                <a:gd name="connsiteY8" fmla="*/ 197644 h 1421607"/>
                <a:gd name="connsiteX9" fmla="*/ 207169 w 2452687"/>
                <a:gd name="connsiteY9" fmla="*/ 166688 h 1421607"/>
                <a:gd name="connsiteX10" fmla="*/ 159544 w 2452687"/>
                <a:gd name="connsiteY10" fmla="*/ 135732 h 1421607"/>
                <a:gd name="connsiteX11" fmla="*/ 116681 w 2452687"/>
                <a:gd name="connsiteY11" fmla="*/ 114300 h 1421607"/>
                <a:gd name="connsiteX12" fmla="*/ 78581 w 2452687"/>
                <a:gd name="connsiteY12" fmla="*/ 102394 h 1421607"/>
                <a:gd name="connsiteX13" fmla="*/ 0 w 2452687"/>
                <a:gd name="connsiteY13" fmla="*/ 80963 h 1421607"/>
                <a:gd name="connsiteX14" fmla="*/ 83344 w 2452687"/>
                <a:gd name="connsiteY14" fmla="*/ 0 h 1421607"/>
                <a:gd name="connsiteX15" fmla="*/ 173831 w 2452687"/>
                <a:gd name="connsiteY15" fmla="*/ 19050 h 1421607"/>
                <a:gd name="connsiteX16" fmla="*/ 252412 w 2452687"/>
                <a:gd name="connsiteY16" fmla="*/ 52388 h 1421607"/>
                <a:gd name="connsiteX17" fmla="*/ 347662 w 2452687"/>
                <a:gd name="connsiteY17" fmla="*/ 107157 h 1421607"/>
                <a:gd name="connsiteX18" fmla="*/ 481012 w 2452687"/>
                <a:gd name="connsiteY18" fmla="*/ 192882 h 1421607"/>
                <a:gd name="connsiteX19" fmla="*/ 635794 w 2452687"/>
                <a:gd name="connsiteY19" fmla="*/ 304800 h 1421607"/>
                <a:gd name="connsiteX20" fmla="*/ 776287 w 2452687"/>
                <a:gd name="connsiteY20" fmla="*/ 409575 h 1421607"/>
                <a:gd name="connsiteX21" fmla="*/ 847725 w 2452687"/>
                <a:gd name="connsiteY21" fmla="*/ 471488 h 1421607"/>
                <a:gd name="connsiteX22" fmla="*/ 966787 w 2452687"/>
                <a:gd name="connsiteY22" fmla="*/ 566738 h 1421607"/>
                <a:gd name="connsiteX23" fmla="*/ 1095375 w 2452687"/>
                <a:gd name="connsiteY23" fmla="*/ 664369 h 1421607"/>
                <a:gd name="connsiteX24" fmla="*/ 1173956 w 2452687"/>
                <a:gd name="connsiteY24" fmla="*/ 721519 h 1421607"/>
                <a:gd name="connsiteX25" fmla="*/ 1247775 w 2452687"/>
                <a:gd name="connsiteY25" fmla="*/ 773907 h 1421607"/>
                <a:gd name="connsiteX26" fmla="*/ 1364456 w 2452687"/>
                <a:gd name="connsiteY26" fmla="*/ 850107 h 1421607"/>
                <a:gd name="connsiteX27" fmla="*/ 1500187 w 2452687"/>
                <a:gd name="connsiteY27" fmla="*/ 933450 h 1421607"/>
                <a:gd name="connsiteX28" fmla="*/ 1600200 w 2452687"/>
                <a:gd name="connsiteY28" fmla="*/ 988219 h 1421607"/>
                <a:gd name="connsiteX29" fmla="*/ 1688306 w 2452687"/>
                <a:gd name="connsiteY29" fmla="*/ 1035844 h 1421607"/>
                <a:gd name="connsiteX30" fmla="*/ 1809750 w 2452687"/>
                <a:gd name="connsiteY30" fmla="*/ 1095375 h 1421607"/>
                <a:gd name="connsiteX31" fmla="*/ 1909762 w 2452687"/>
                <a:gd name="connsiteY31" fmla="*/ 1135857 h 1421607"/>
                <a:gd name="connsiteX32" fmla="*/ 2035969 w 2452687"/>
                <a:gd name="connsiteY32" fmla="*/ 1185863 h 1421607"/>
                <a:gd name="connsiteX33" fmla="*/ 2152650 w 2452687"/>
                <a:gd name="connsiteY33" fmla="*/ 1221582 h 1421607"/>
                <a:gd name="connsiteX34" fmla="*/ 2264569 w 2452687"/>
                <a:gd name="connsiteY34" fmla="*/ 1252538 h 1421607"/>
                <a:gd name="connsiteX35" fmla="*/ 2381250 w 2452687"/>
                <a:gd name="connsiteY35" fmla="*/ 1276350 h 1421607"/>
                <a:gd name="connsiteX36" fmla="*/ 2426494 w 2452687"/>
                <a:gd name="connsiteY36" fmla="*/ 1283494 h 1421607"/>
                <a:gd name="connsiteX37" fmla="*/ 2445544 w 2452687"/>
                <a:gd name="connsiteY37" fmla="*/ 1288257 h 1421607"/>
                <a:gd name="connsiteX38" fmla="*/ 2452687 w 2452687"/>
                <a:gd name="connsiteY38" fmla="*/ 1297782 h 1421607"/>
                <a:gd name="connsiteX39" fmla="*/ 2452687 w 2452687"/>
                <a:gd name="connsiteY39" fmla="*/ 1309688 h 1421607"/>
                <a:gd name="connsiteX40" fmla="*/ 2443162 w 2452687"/>
                <a:gd name="connsiteY40" fmla="*/ 1321594 h 1421607"/>
                <a:gd name="connsiteX41" fmla="*/ 2421731 w 2452687"/>
                <a:gd name="connsiteY41" fmla="*/ 1328738 h 1421607"/>
                <a:gd name="connsiteX42" fmla="*/ 2357437 w 2452687"/>
                <a:gd name="connsiteY42" fmla="*/ 1338263 h 1421607"/>
                <a:gd name="connsiteX43" fmla="*/ 2262187 w 2452687"/>
                <a:gd name="connsiteY43" fmla="*/ 1350169 h 1421607"/>
                <a:gd name="connsiteX44" fmla="*/ 2121694 w 2452687"/>
                <a:gd name="connsiteY44" fmla="*/ 1369219 h 1421607"/>
                <a:gd name="connsiteX45" fmla="*/ 2014537 w 2452687"/>
                <a:gd name="connsiteY45" fmla="*/ 1385888 h 1421607"/>
                <a:gd name="connsiteX46" fmla="*/ 1876425 w 2452687"/>
                <a:gd name="connsiteY46" fmla="*/ 1402557 h 1421607"/>
                <a:gd name="connsiteX47" fmla="*/ 1774031 w 2452687"/>
                <a:gd name="connsiteY47" fmla="*/ 1416844 h 1421607"/>
                <a:gd name="connsiteX48" fmla="*/ 1738312 w 2452687"/>
                <a:gd name="connsiteY48" fmla="*/ 1421607 h 1421607"/>
                <a:gd name="connsiteX49" fmla="*/ 1707356 w 2452687"/>
                <a:gd name="connsiteY49" fmla="*/ 1421607 h 1421607"/>
                <a:gd name="connsiteX50" fmla="*/ 1645444 w 2452687"/>
                <a:gd name="connsiteY50" fmla="*/ 1412082 h 1421607"/>
                <a:gd name="connsiteX51" fmla="*/ 1590675 w 2452687"/>
                <a:gd name="connsiteY51" fmla="*/ 1390650 h 1421607"/>
                <a:gd name="connsiteX52" fmla="*/ 1543050 w 2452687"/>
                <a:gd name="connsiteY52" fmla="*/ 1362075 h 1421607"/>
                <a:gd name="connsiteX53" fmla="*/ 1459706 w 2452687"/>
                <a:gd name="connsiteY53" fmla="*/ 1297782 h 1421607"/>
                <a:gd name="connsiteX54" fmla="*/ 1357312 w 2452687"/>
                <a:gd name="connsiteY54" fmla="*/ 1193007 h 1421607"/>
                <a:gd name="connsiteX55" fmla="*/ 1028700 w 2452687"/>
                <a:gd name="connsiteY55" fmla="*/ 883444 h 1421607"/>
                <a:gd name="connsiteX56" fmla="*/ 942975 w 2452687"/>
                <a:gd name="connsiteY56" fmla="*/ 802482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7" h="1421607">
                  <a:moveTo>
                    <a:pt x="942975" y="802482"/>
                  </a:moveTo>
                  <a:lnTo>
                    <a:pt x="800100" y="666750"/>
                  </a:lnTo>
                  <a:lnTo>
                    <a:pt x="695325" y="573882"/>
                  </a:lnTo>
                  <a:lnTo>
                    <a:pt x="628650" y="514350"/>
                  </a:lnTo>
                  <a:lnTo>
                    <a:pt x="511969" y="392907"/>
                  </a:lnTo>
                  <a:lnTo>
                    <a:pt x="421481" y="319088"/>
                  </a:lnTo>
                  <a:lnTo>
                    <a:pt x="345281" y="261938"/>
                  </a:lnTo>
                  <a:lnTo>
                    <a:pt x="304800" y="233363"/>
                  </a:lnTo>
                  <a:lnTo>
                    <a:pt x="254794" y="197644"/>
                  </a:lnTo>
                  <a:lnTo>
                    <a:pt x="207169" y="166688"/>
                  </a:lnTo>
                  <a:lnTo>
                    <a:pt x="159544" y="135732"/>
                  </a:lnTo>
                  <a:lnTo>
                    <a:pt x="116681" y="114300"/>
                  </a:lnTo>
                  <a:lnTo>
                    <a:pt x="78581" y="102394"/>
                  </a:lnTo>
                  <a:lnTo>
                    <a:pt x="0" y="80963"/>
                  </a:lnTo>
                  <a:lnTo>
                    <a:pt x="83344" y="0"/>
                  </a:lnTo>
                  <a:lnTo>
                    <a:pt x="173831" y="19050"/>
                  </a:lnTo>
                  <a:lnTo>
                    <a:pt x="252412" y="52388"/>
                  </a:lnTo>
                  <a:lnTo>
                    <a:pt x="347662" y="107157"/>
                  </a:lnTo>
                  <a:lnTo>
                    <a:pt x="481012" y="192882"/>
                  </a:lnTo>
                  <a:lnTo>
                    <a:pt x="635794" y="304800"/>
                  </a:lnTo>
                  <a:lnTo>
                    <a:pt x="776287" y="409575"/>
                  </a:lnTo>
                  <a:lnTo>
                    <a:pt x="847725" y="471488"/>
                  </a:lnTo>
                  <a:lnTo>
                    <a:pt x="966787" y="566738"/>
                  </a:lnTo>
                  <a:lnTo>
                    <a:pt x="1095375" y="664369"/>
                  </a:lnTo>
                  <a:lnTo>
                    <a:pt x="1173956" y="721519"/>
                  </a:lnTo>
                  <a:lnTo>
                    <a:pt x="1247775" y="773907"/>
                  </a:lnTo>
                  <a:lnTo>
                    <a:pt x="1364456" y="850107"/>
                  </a:lnTo>
                  <a:lnTo>
                    <a:pt x="1500187" y="933450"/>
                  </a:lnTo>
                  <a:lnTo>
                    <a:pt x="1600200" y="988219"/>
                  </a:lnTo>
                  <a:lnTo>
                    <a:pt x="1688306" y="1035844"/>
                  </a:lnTo>
                  <a:lnTo>
                    <a:pt x="1809750" y="1095375"/>
                  </a:lnTo>
                  <a:lnTo>
                    <a:pt x="1909762" y="1135857"/>
                  </a:lnTo>
                  <a:lnTo>
                    <a:pt x="2035969" y="1185863"/>
                  </a:lnTo>
                  <a:lnTo>
                    <a:pt x="2152650" y="1221582"/>
                  </a:lnTo>
                  <a:lnTo>
                    <a:pt x="2264569" y="1252538"/>
                  </a:lnTo>
                  <a:lnTo>
                    <a:pt x="2381250" y="1276350"/>
                  </a:lnTo>
                  <a:lnTo>
                    <a:pt x="2426494" y="1283494"/>
                  </a:lnTo>
                  <a:lnTo>
                    <a:pt x="2445544" y="1288257"/>
                  </a:lnTo>
                  <a:lnTo>
                    <a:pt x="2452687" y="1297782"/>
                  </a:lnTo>
                  <a:lnTo>
                    <a:pt x="2452687" y="1309688"/>
                  </a:lnTo>
                  <a:lnTo>
                    <a:pt x="2443162" y="1321594"/>
                  </a:lnTo>
                  <a:lnTo>
                    <a:pt x="2421731" y="1328738"/>
                  </a:lnTo>
                  <a:lnTo>
                    <a:pt x="2357437" y="1338263"/>
                  </a:lnTo>
                  <a:lnTo>
                    <a:pt x="2262187" y="1350169"/>
                  </a:lnTo>
                  <a:lnTo>
                    <a:pt x="2121694" y="1369219"/>
                  </a:lnTo>
                  <a:lnTo>
                    <a:pt x="2014537" y="1385888"/>
                  </a:lnTo>
                  <a:lnTo>
                    <a:pt x="1876425" y="1402557"/>
                  </a:lnTo>
                  <a:lnTo>
                    <a:pt x="1774031" y="1416844"/>
                  </a:lnTo>
                  <a:lnTo>
                    <a:pt x="1738312" y="1421607"/>
                  </a:lnTo>
                  <a:lnTo>
                    <a:pt x="1707356" y="1421607"/>
                  </a:lnTo>
                  <a:lnTo>
                    <a:pt x="1645444" y="1412082"/>
                  </a:lnTo>
                  <a:lnTo>
                    <a:pt x="1590675" y="1390650"/>
                  </a:lnTo>
                  <a:lnTo>
                    <a:pt x="1543050" y="1362075"/>
                  </a:lnTo>
                  <a:lnTo>
                    <a:pt x="1459706" y="1297782"/>
                  </a:lnTo>
                  <a:lnTo>
                    <a:pt x="1357312" y="1193007"/>
                  </a:lnTo>
                  <a:lnTo>
                    <a:pt x="1028700" y="883444"/>
                  </a:lnTo>
                  <a:lnTo>
                    <a:pt x="942975" y="802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517094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B2363D8-2358-4F75-A26A-C9A781B79BCA}"/>
              </a:ext>
            </a:extLst>
          </p:cNvPr>
          <p:cNvSpPr/>
          <p:nvPr/>
        </p:nvSpPr>
        <p:spPr>
          <a:xfrm>
            <a:off x="3937002" y="1520032"/>
            <a:ext cx="1771650" cy="887412"/>
          </a:xfrm>
          <a:custGeom>
            <a:avLst/>
            <a:gdLst>
              <a:gd name="connsiteX0" fmla="*/ 1223963 w 1771650"/>
              <a:gd name="connsiteY0" fmla="*/ 559594 h 888206"/>
              <a:gd name="connsiteX1" fmla="*/ 1007269 w 1771650"/>
              <a:gd name="connsiteY1" fmla="*/ 631031 h 888206"/>
              <a:gd name="connsiteX2" fmla="*/ 864394 w 1771650"/>
              <a:gd name="connsiteY2" fmla="*/ 671512 h 888206"/>
              <a:gd name="connsiteX3" fmla="*/ 745332 w 1771650"/>
              <a:gd name="connsiteY3" fmla="*/ 716756 h 888206"/>
              <a:gd name="connsiteX4" fmla="*/ 645319 w 1771650"/>
              <a:gd name="connsiteY4" fmla="*/ 752475 h 888206"/>
              <a:gd name="connsiteX5" fmla="*/ 550069 w 1771650"/>
              <a:gd name="connsiteY5" fmla="*/ 778669 h 888206"/>
              <a:gd name="connsiteX6" fmla="*/ 431007 w 1771650"/>
              <a:gd name="connsiteY6" fmla="*/ 812006 h 888206"/>
              <a:gd name="connsiteX7" fmla="*/ 326232 w 1771650"/>
              <a:gd name="connsiteY7" fmla="*/ 838200 h 888206"/>
              <a:gd name="connsiteX8" fmla="*/ 230982 w 1771650"/>
              <a:gd name="connsiteY8" fmla="*/ 857250 h 888206"/>
              <a:gd name="connsiteX9" fmla="*/ 102394 w 1771650"/>
              <a:gd name="connsiteY9" fmla="*/ 881062 h 888206"/>
              <a:gd name="connsiteX10" fmla="*/ 45244 w 1771650"/>
              <a:gd name="connsiteY10" fmla="*/ 888206 h 888206"/>
              <a:gd name="connsiteX11" fmla="*/ 19050 w 1771650"/>
              <a:gd name="connsiteY11" fmla="*/ 885825 h 888206"/>
              <a:gd name="connsiteX12" fmla="*/ 2382 w 1771650"/>
              <a:gd name="connsiteY12" fmla="*/ 878681 h 888206"/>
              <a:gd name="connsiteX13" fmla="*/ 0 w 1771650"/>
              <a:gd name="connsiteY13" fmla="*/ 866775 h 888206"/>
              <a:gd name="connsiteX14" fmla="*/ 4763 w 1771650"/>
              <a:gd name="connsiteY14" fmla="*/ 850106 h 888206"/>
              <a:gd name="connsiteX15" fmla="*/ 19050 w 1771650"/>
              <a:gd name="connsiteY15" fmla="*/ 828675 h 888206"/>
              <a:gd name="connsiteX16" fmla="*/ 33338 w 1771650"/>
              <a:gd name="connsiteY16" fmla="*/ 819150 h 888206"/>
              <a:gd name="connsiteX17" fmla="*/ 209550 w 1771650"/>
              <a:gd name="connsiteY17" fmla="*/ 757237 h 888206"/>
              <a:gd name="connsiteX18" fmla="*/ 390525 w 1771650"/>
              <a:gd name="connsiteY18" fmla="*/ 688181 h 888206"/>
              <a:gd name="connsiteX19" fmla="*/ 581025 w 1771650"/>
              <a:gd name="connsiteY19" fmla="*/ 602456 h 888206"/>
              <a:gd name="connsiteX20" fmla="*/ 809625 w 1771650"/>
              <a:gd name="connsiteY20" fmla="*/ 488156 h 888206"/>
              <a:gd name="connsiteX21" fmla="*/ 983457 w 1771650"/>
              <a:gd name="connsiteY21" fmla="*/ 397669 h 888206"/>
              <a:gd name="connsiteX22" fmla="*/ 1152525 w 1771650"/>
              <a:gd name="connsiteY22" fmla="*/ 304800 h 888206"/>
              <a:gd name="connsiteX23" fmla="*/ 1295400 w 1771650"/>
              <a:gd name="connsiteY23" fmla="*/ 221456 h 888206"/>
              <a:gd name="connsiteX24" fmla="*/ 1309688 w 1771650"/>
              <a:gd name="connsiteY24" fmla="*/ 204787 h 888206"/>
              <a:gd name="connsiteX25" fmla="*/ 1307307 w 1771650"/>
              <a:gd name="connsiteY25" fmla="*/ 173831 h 888206"/>
              <a:gd name="connsiteX26" fmla="*/ 1304925 w 1771650"/>
              <a:gd name="connsiteY26" fmla="*/ 140494 h 888206"/>
              <a:gd name="connsiteX27" fmla="*/ 1300163 w 1771650"/>
              <a:gd name="connsiteY27" fmla="*/ 116681 h 888206"/>
              <a:gd name="connsiteX28" fmla="*/ 1283494 w 1771650"/>
              <a:gd name="connsiteY28" fmla="*/ 90487 h 888206"/>
              <a:gd name="connsiteX29" fmla="*/ 1259682 w 1771650"/>
              <a:gd name="connsiteY29" fmla="*/ 64294 h 888206"/>
              <a:gd name="connsiteX30" fmla="*/ 1250157 w 1771650"/>
              <a:gd name="connsiteY30" fmla="*/ 42862 h 888206"/>
              <a:gd name="connsiteX31" fmla="*/ 1247775 w 1771650"/>
              <a:gd name="connsiteY31" fmla="*/ 21431 h 888206"/>
              <a:gd name="connsiteX32" fmla="*/ 1252538 w 1771650"/>
              <a:gd name="connsiteY32" fmla="*/ 9525 h 888206"/>
              <a:gd name="connsiteX33" fmla="*/ 1266825 w 1771650"/>
              <a:gd name="connsiteY33" fmla="*/ 0 h 888206"/>
              <a:gd name="connsiteX34" fmla="*/ 1309688 w 1771650"/>
              <a:gd name="connsiteY34" fmla="*/ 2381 h 888206"/>
              <a:gd name="connsiteX35" fmla="*/ 1350169 w 1771650"/>
              <a:gd name="connsiteY35" fmla="*/ 14287 h 888206"/>
              <a:gd name="connsiteX36" fmla="*/ 1452563 w 1771650"/>
              <a:gd name="connsiteY36" fmla="*/ 54769 h 888206"/>
              <a:gd name="connsiteX37" fmla="*/ 1554957 w 1771650"/>
              <a:gd name="connsiteY37" fmla="*/ 90487 h 888206"/>
              <a:gd name="connsiteX38" fmla="*/ 1609725 w 1771650"/>
              <a:gd name="connsiteY38" fmla="*/ 111919 h 888206"/>
              <a:gd name="connsiteX39" fmla="*/ 1659732 w 1771650"/>
              <a:gd name="connsiteY39" fmla="*/ 140494 h 888206"/>
              <a:gd name="connsiteX40" fmla="*/ 1688307 w 1771650"/>
              <a:gd name="connsiteY40" fmla="*/ 161925 h 888206"/>
              <a:gd name="connsiteX41" fmla="*/ 1728788 w 1771650"/>
              <a:gd name="connsiteY41" fmla="*/ 192881 h 888206"/>
              <a:gd name="connsiteX42" fmla="*/ 1747838 w 1771650"/>
              <a:gd name="connsiteY42" fmla="*/ 216694 h 888206"/>
              <a:gd name="connsiteX43" fmla="*/ 1762125 w 1771650"/>
              <a:gd name="connsiteY43" fmla="*/ 240506 h 888206"/>
              <a:gd name="connsiteX44" fmla="*/ 1771650 w 1771650"/>
              <a:gd name="connsiteY44" fmla="*/ 261937 h 888206"/>
              <a:gd name="connsiteX45" fmla="*/ 1771650 w 1771650"/>
              <a:gd name="connsiteY45" fmla="*/ 295275 h 888206"/>
              <a:gd name="connsiteX46" fmla="*/ 1762125 w 1771650"/>
              <a:gd name="connsiteY46" fmla="*/ 319087 h 888206"/>
              <a:gd name="connsiteX47" fmla="*/ 1747838 w 1771650"/>
              <a:gd name="connsiteY47" fmla="*/ 340519 h 888206"/>
              <a:gd name="connsiteX48" fmla="*/ 1707357 w 1771650"/>
              <a:gd name="connsiteY48" fmla="*/ 366712 h 888206"/>
              <a:gd name="connsiteX49" fmla="*/ 1562100 w 1771650"/>
              <a:gd name="connsiteY49" fmla="*/ 435769 h 888206"/>
              <a:gd name="connsiteX50" fmla="*/ 1395413 w 1771650"/>
              <a:gd name="connsiteY50" fmla="*/ 502444 h 888206"/>
              <a:gd name="connsiteX51" fmla="*/ 1223963 w 1771650"/>
              <a:gd name="connsiteY51" fmla="*/ 559594 h 88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71650" h="888206">
                <a:moveTo>
                  <a:pt x="1223963" y="559594"/>
                </a:moveTo>
                <a:lnTo>
                  <a:pt x="1007269" y="631031"/>
                </a:lnTo>
                <a:lnTo>
                  <a:pt x="864394" y="671512"/>
                </a:lnTo>
                <a:lnTo>
                  <a:pt x="745332" y="716756"/>
                </a:lnTo>
                <a:lnTo>
                  <a:pt x="645319" y="752475"/>
                </a:lnTo>
                <a:lnTo>
                  <a:pt x="550069" y="778669"/>
                </a:lnTo>
                <a:lnTo>
                  <a:pt x="431007" y="812006"/>
                </a:lnTo>
                <a:lnTo>
                  <a:pt x="326232" y="838200"/>
                </a:lnTo>
                <a:lnTo>
                  <a:pt x="230982" y="857250"/>
                </a:lnTo>
                <a:lnTo>
                  <a:pt x="102394" y="881062"/>
                </a:lnTo>
                <a:lnTo>
                  <a:pt x="45244" y="888206"/>
                </a:lnTo>
                <a:lnTo>
                  <a:pt x="19050" y="885825"/>
                </a:lnTo>
                <a:lnTo>
                  <a:pt x="2382" y="878681"/>
                </a:lnTo>
                <a:lnTo>
                  <a:pt x="0" y="866775"/>
                </a:lnTo>
                <a:lnTo>
                  <a:pt x="4763" y="850106"/>
                </a:lnTo>
                <a:lnTo>
                  <a:pt x="19050" y="828675"/>
                </a:lnTo>
                <a:lnTo>
                  <a:pt x="33338" y="819150"/>
                </a:lnTo>
                <a:lnTo>
                  <a:pt x="209550" y="757237"/>
                </a:lnTo>
                <a:lnTo>
                  <a:pt x="390525" y="688181"/>
                </a:lnTo>
                <a:lnTo>
                  <a:pt x="581025" y="602456"/>
                </a:lnTo>
                <a:lnTo>
                  <a:pt x="809625" y="488156"/>
                </a:lnTo>
                <a:lnTo>
                  <a:pt x="983457" y="397669"/>
                </a:lnTo>
                <a:lnTo>
                  <a:pt x="1152525" y="304800"/>
                </a:lnTo>
                <a:lnTo>
                  <a:pt x="1295400" y="221456"/>
                </a:lnTo>
                <a:lnTo>
                  <a:pt x="1309688" y="204787"/>
                </a:lnTo>
                <a:lnTo>
                  <a:pt x="1307307" y="173831"/>
                </a:lnTo>
                <a:lnTo>
                  <a:pt x="1304925" y="140494"/>
                </a:lnTo>
                <a:lnTo>
                  <a:pt x="1300163" y="116681"/>
                </a:lnTo>
                <a:lnTo>
                  <a:pt x="1283494" y="90487"/>
                </a:lnTo>
                <a:lnTo>
                  <a:pt x="1259682" y="64294"/>
                </a:lnTo>
                <a:lnTo>
                  <a:pt x="1250157" y="42862"/>
                </a:lnTo>
                <a:lnTo>
                  <a:pt x="1247775" y="21431"/>
                </a:lnTo>
                <a:lnTo>
                  <a:pt x="1252538" y="9525"/>
                </a:lnTo>
                <a:lnTo>
                  <a:pt x="1266825" y="0"/>
                </a:lnTo>
                <a:lnTo>
                  <a:pt x="1309688" y="2381"/>
                </a:lnTo>
                <a:lnTo>
                  <a:pt x="1350169" y="14287"/>
                </a:lnTo>
                <a:lnTo>
                  <a:pt x="1452563" y="54769"/>
                </a:lnTo>
                <a:lnTo>
                  <a:pt x="1554957" y="90487"/>
                </a:lnTo>
                <a:lnTo>
                  <a:pt x="1609725" y="111919"/>
                </a:lnTo>
                <a:lnTo>
                  <a:pt x="1659732" y="140494"/>
                </a:lnTo>
                <a:lnTo>
                  <a:pt x="1688307" y="161925"/>
                </a:lnTo>
                <a:lnTo>
                  <a:pt x="1728788" y="192881"/>
                </a:lnTo>
                <a:lnTo>
                  <a:pt x="1747838" y="216694"/>
                </a:lnTo>
                <a:lnTo>
                  <a:pt x="1762125" y="240506"/>
                </a:lnTo>
                <a:lnTo>
                  <a:pt x="1771650" y="261937"/>
                </a:lnTo>
                <a:lnTo>
                  <a:pt x="1771650" y="295275"/>
                </a:lnTo>
                <a:lnTo>
                  <a:pt x="1762125" y="319087"/>
                </a:lnTo>
                <a:lnTo>
                  <a:pt x="1747838" y="340519"/>
                </a:lnTo>
                <a:lnTo>
                  <a:pt x="1707357" y="366712"/>
                </a:lnTo>
                <a:lnTo>
                  <a:pt x="1562100" y="435769"/>
                </a:lnTo>
                <a:lnTo>
                  <a:pt x="1395413" y="502444"/>
                </a:lnTo>
                <a:lnTo>
                  <a:pt x="1223963" y="5595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43092AC-6212-48CE-9296-75E90DCBCD1D}"/>
              </a:ext>
            </a:extLst>
          </p:cNvPr>
          <p:cNvSpPr/>
          <p:nvPr/>
        </p:nvSpPr>
        <p:spPr>
          <a:xfrm>
            <a:off x="5815014" y="1590676"/>
            <a:ext cx="1152525" cy="1285875"/>
          </a:xfrm>
          <a:custGeom>
            <a:avLst/>
            <a:gdLst>
              <a:gd name="connsiteX0" fmla="*/ 802481 w 1152525"/>
              <a:gd name="connsiteY0" fmla="*/ 702469 h 1285875"/>
              <a:gd name="connsiteX1" fmla="*/ 569118 w 1152525"/>
              <a:gd name="connsiteY1" fmla="*/ 935831 h 1285875"/>
              <a:gd name="connsiteX2" fmla="*/ 516731 w 1152525"/>
              <a:gd name="connsiteY2" fmla="*/ 983456 h 1285875"/>
              <a:gd name="connsiteX3" fmla="*/ 385762 w 1152525"/>
              <a:gd name="connsiteY3" fmla="*/ 1071563 h 1285875"/>
              <a:gd name="connsiteX4" fmla="*/ 157162 w 1152525"/>
              <a:gd name="connsiteY4" fmla="*/ 1216819 h 1285875"/>
              <a:gd name="connsiteX5" fmla="*/ 33337 w 1152525"/>
              <a:gd name="connsiteY5" fmla="*/ 1285875 h 1285875"/>
              <a:gd name="connsiteX6" fmla="*/ 0 w 1152525"/>
              <a:gd name="connsiteY6" fmla="*/ 1214438 h 1285875"/>
              <a:gd name="connsiteX7" fmla="*/ 102393 w 1152525"/>
              <a:gd name="connsiteY7" fmla="*/ 1145381 h 1285875"/>
              <a:gd name="connsiteX8" fmla="*/ 180975 w 1152525"/>
              <a:gd name="connsiteY8" fmla="*/ 1076325 h 1285875"/>
              <a:gd name="connsiteX9" fmla="*/ 254793 w 1152525"/>
              <a:gd name="connsiteY9" fmla="*/ 1002506 h 1285875"/>
              <a:gd name="connsiteX10" fmla="*/ 347662 w 1152525"/>
              <a:gd name="connsiteY10" fmla="*/ 909638 h 1285875"/>
              <a:gd name="connsiteX11" fmla="*/ 473868 w 1152525"/>
              <a:gd name="connsiteY11" fmla="*/ 769144 h 1285875"/>
              <a:gd name="connsiteX12" fmla="*/ 578643 w 1152525"/>
              <a:gd name="connsiteY12" fmla="*/ 645319 h 1285875"/>
              <a:gd name="connsiteX13" fmla="*/ 669131 w 1152525"/>
              <a:gd name="connsiteY13" fmla="*/ 516731 h 1285875"/>
              <a:gd name="connsiteX14" fmla="*/ 726281 w 1152525"/>
              <a:gd name="connsiteY14" fmla="*/ 431006 h 1285875"/>
              <a:gd name="connsiteX15" fmla="*/ 771525 w 1152525"/>
              <a:gd name="connsiteY15" fmla="*/ 364331 h 1285875"/>
              <a:gd name="connsiteX16" fmla="*/ 807243 w 1152525"/>
              <a:gd name="connsiteY16" fmla="*/ 302419 h 1285875"/>
              <a:gd name="connsiteX17" fmla="*/ 826293 w 1152525"/>
              <a:gd name="connsiteY17" fmla="*/ 261938 h 1285875"/>
              <a:gd name="connsiteX18" fmla="*/ 831056 w 1152525"/>
              <a:gd name="connsiteY18" fmla="*/ 238125 h 1285875"/>
              <a:gd name="connsiteX19" fmla="*/ 828675 w 1152525"/>
              <a:gd name="connsiteY19" fmla="*/ 200025 h 1285875"/>
              <a:gd name="connsiteX20" fmla="*/ 816768 w 1152525"/>
              <a:gd name="connsiteY20" fmla="*/ 164306 h 1285875"/>
              <a:gd name="connsiteX21" fmla="*/ 792956 w 1152525"/>
              <a:gd name="connsiteY21" fmla="*/ 121444 h 1285875"/>
              <a:gd name="connsiteX22" fmla="*/ 762000 w 1152525"/>
              <a:gd name="connsiteY22" fmla="*/ 83344 h 1285875"/>
              <a:gd name="connsiteX23" fmla="*/ 747712 w 1152525"/>
              <a:gd name="connsiteY23" fmla="*/ 64294 h 1285875"/>
              <a:gd name="connsiteX24" fmla="*/ 740568 w 1152525"/>
              <a:gd name="connsiteY24" fmla="*/ 47625 h 1285875"/>
              <a:gd name="connsiteX25" fmla="*/ 740568 w 1152525"/>
              <a:gd name="connsiteY25" fmla="*/ 33338 h 1285875"/>
              <a:gd name="connsiteX26" fmla="*/ 745331 w 1152525"/>
              <a:gd name="connsiteY26" fmla="*/ 16669 h 1285875"/>
              <a:gd name="connsiteX27" fmla="*/ 759618 w 1152525"/>
              <a:gd name="connsiteY27" fmla="*/ 4763 h 1285875"/>
              <a:gd name="connsiteX28" fmla="*/ 776287 w 1152525"/>
              <a:gd name="connsiteY28" fmla="*/ 0 h 1285875"/>
              <a:gd name="connsiteX29" fmla="*/ 807243 w 1152525"/>
              <a:gd name="connsiteY29" fmla="*/ 4763 h 1285875"/>
              <a:gd name="connsiteX30" fmla="*/ 864393 w 1152525"/>
              <a:gd name="connsiteY30" fmla="*/ 28575 h 1285875"/>
              <a:gd name="connsiteX31" fmla="*/ 914400 w 1152525"/>
              <a:gd name="connsiteY31" fmla="*/ 52388 h 1285875"/>
              <a:gd name="connsiteX32" fmla="*/ 962025 w 1152525"/>
              <a:gd name="connsiteY32" fmla="*/ 78581 h 1285875"/>
              <a:gd name="connsiteX33" fmla="*/ 995362 w 1152525"/>
              <a:gd name="connsiteY33" fmla="*/ 100013 h 1285875"/>
              <a:gd name="connsiteX34" fmla="*/ 1028700 w 1152525"/>
              <a:gd name="connsiteY34" fmla="*/ 123825 h 1285875"/>
              <a:gd name="connsiteX35" fmla="*/ 1059656 w 1152525"/>
              <a:gd name="connsiteY35" fmla="*/ 152400 h 1285875"/>
              <a:gd name="connsiteX36" fmla="*/ 1090612 w 1152525"/>
              <a:gd name="connsiteY36" fmla="*/ 190500 h 1285875"/>
              <a:gd name="connsiteX37" fmla="*/ 1109662 w 1152525"/>
              <a:gd name="connsiteY37" fmla="*/ 219075 h 1285875"/>
              <a:gd name="connsiteX38" fmla="*/ 1128712 w 1152525"/>
              <a:gd name="connsiteY38" fmla="*/ 254794 h 1285875"/>
              <a:gd name="connsiteX39" fmla="*/ 1152525 w 1152525"/>
              <a:gd name="connsiteY39" fmla="*/ 326231 h 1285875"/>
              <a:gd name="connsiteX40" fmla="*/ 1054893 w 1152525"/>
              <a:gd name="connsiteY40" fmla="*/ 431006 h 1285875"/>
              <a:gd name="connsiteX41" fmla="*/ 897731 w 1152525"/>
              <a:gd name="connsiteY41" fmla="*/ 600075 h 1285875"/>
              <a:gd name="connsiteX42" fmla="*/ 802481 w 1152525"/>
              <a:gd name="connsiteY42" fmla="*/ 702469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52525" h="1285875">
                <a:moveTo>
                  <a:pt x="802481" y="702469"/>
                </a:moveTo>
                <a:lnTo>
                  <a:pt x="569118" y="935831"/>
                </a:lnTo>
                <a:lnTo>
                  <a:pt x="516731" y="983456"/>
                </a:lnTo>
                <a:lnTo>
                  <a:pt x="385762" y="1071563"/>
                </a:lnTo>
                <a:lnTo>
                  <a:pt x="157162" y="1216819"/>
                </a:lnTo>
                <a:lnTo>
                  <a:pt x="33337" y="1285875"/>
                </a:lnTo>
                <a:lnTo>
                  <a:pt x="0" y="1214438"/>
                </a:lnTo>
                <a:lnTo>
                  <a:pt x="102393" y="1145381"/>
                </a:lnTo>
                <a:lnTo>
                  <a:pt x="180975" y="1076325"/>
                </a:lnTo>
                <a:lnTo>
                  <a:pt x="254793" y="1002506"/>
                </a:lnTo>
                <a:lnTo>
                  <a:pt x="347662" y="909638"/>
                </a:lnTo>
                <a:lnTo>
                  <a:pt x="473868" y="769144"/>
                </a:lnTo>
                <a:lnTo>
                  <a:pt x="578643" y="645319"/>
                </a:lnTo>
                <a:lnTo>
                  <a:pt x="669131" y="516731"/>
                </a:lnTo>
                <a:lnTo>
                  <a:pt x="726281" y="431006"/>
                </a:lnTo>
                <a:lnTo>
                  <a:pt x="771525" y="364331"/>
                </a:lnTo>
                <a:lnTo>
                  <a:pt x="807243" y="302419"/>
                </a:lnTo>
                <a:lnTo>
                  <a:pt x="826293" y="261938"/>
                </a:lnTo>
                <a:lnTo>
                  <a:pt x="831056" y="238125"/>
                </a:lnTo>
                <a:lnTo>
                  <a:pt x="828675" y="200025"/>
                </a:lnTo>
                <a:lnTo>
                  <a:pt x="816768" y="164306"/>
                </a:lnTo>
                <a:lnTo>
                  <a:pt x="792956" y="121444"/>
                </a:lnTo>
                <a:lnTo>
                  <a:pt x="762000" y="83344"/>
                </a:lnTo>
                <a:lnTo>
                  <a:pt x="747712" y="64294"/>
                </a:lnTo>
                <a:lnTo>
                  <a:pt x="740568" y="47625"/>
                </a:lnTo>
                <a:lnTo>
                  <a:pt x="740568" y="33338"/>
                </a:lnTo>
                <a:lnTo>
                  <a:pt x="745331" y="16669"/>
                </a:lnTo>
                <a:lnTo>
                  <a:pt x="759618" y="4763"/>
                </a:lnTo>
                <a:lnTo>
                  <a:pt x="776287" y="0"/>
                </a:lnTo>
                <a:lnTo>
                  <a:pt x="807243" y="4763"/>
                </a:lnTo>
                <a:lnTo>
                  <a:pt x="864393" y="28575"/>
                </a:lnTo>
                <a:lnTo>
                  <a:pt x="914400" y="52388"/>
                </a:lnTo>
                <a:lnTo>
                  <a:pt x="962025" y="78581"/>
                </a:lnTo>
                <a:lnTo>
                  <a:pt x="995362" y="100013"/>
                </a:lnTo>
                <a:lnTo>
                  <a:pt x="1028700" y="123825"/>
                </a:lnTo>
                <a:lnTo>
                  <a:pt x="1059656" y="152400"/>
                </a:lnTo>
                <a:lnTo>
                  <a:pt x="1090612" y="190500"/>
                </a:lnTo>
                <a:lnTo>
                  <a:pt x="1109662" y="219075"/>
                </a:lnTo>
                <a:lnTo>
                  <a:pt x="1128712" y="254794"/>
                </a:lnTo>
                <a:lnTo>
                  <a:pt x="1152525" y="326231"/>
                </a:lnTo>
                <a:lnTo>
                  <a:pt x="1054893" y="431006"/>
                </a:lnTo>
                <a:lnTo>
                  <a:pt x="897731" y="600075"/>
                </a:lnTo>
                <a:lnTo>
                  <a:pt x="802481" y="702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1D53972-8BEA-4401-A97E-0F77E06CE8F3}"/>
              </a:ext>
            </a:extLst>
          </p:cNvPr>
          <p:cNvSpPr/>
          <p:nvPr/>
        </p:nvSpPr>
        <p:spPr>
          <a:xfrm>
            <a:off x="3724277" y="2647951"/>
            <a:ext cx="2190750" cy="608013"/>
          </a:xfrm>
          <a:custGeom>
            <a:avLst/>
            <a:gdLst>
              <a:gd name="connsiteX0" fmla="*/ 1569244 w 2190750"/>
              <a:gd name="connsiteY0" fmla="*/ 309563 h 607219"/>
              <a:gd name="connsiteX1" fmla="*/ 1328738 w 2190750"/>
              <a:gd name="connsiteY1" fmla="*/ 366713 h 607219"/>
              <a:gd name="connsiteX2" fmla="*/ 1069181 w 2190750"/>
              <a:gd name="connsiteY2" fmla="*/ 419100 h 607219"/>
              <a:gd name="connsiteX3" fmla="*/ 792956 w 2190750"/>
              <a:gd name="connsiteY3" fmla="*/ 490538 h 607219"/>
              <a:gd name="connsiteX4" fmla="*/ 492919 w 2190750"/>
              <a:gd name="connsiteY4" fmla="*/ 571500 h 607219"/>
              <a:gd name="connsiteX5" fmla="*/ 450056 w 2190750"/>
              <a:gd name="connsiteY5" fmla="*/ 585788 h 607219"/>
              <a:gd name="connsiteX6" fmla="*/ 421481 w 2190750"/>
              <a:gd name="connsiteY6" fmla="*/ 595313 h 607219"/>
              <a:gd name="connsiteX7" fmla="*/ 359569 w 2190750"/>
              <a:gd name="connsiteY7" fmla="*/ 604838 h 607219"/>
              <a:gd name="connsiteX8" fmla="*/ 321469 w 2190750"/>
              <a:gd name="connsiteY8" fmla="*/ 607219 h 607219"/>
              <a:gd name="connsiteX9" fmla="*/ 280988 w 2190750"/>
              <a:gd name="connsiteY9" fmla="*/ 604838 h 607219"/>
              <a:gd name="connsiteX10" fmla="*/ 245269 w 2190750"/>
              <a:gd name="connsiteY10" fmla="*/ 600075 h 607219"/>
              <a:gd name="connsiteX11" fmla="*/ 200025 w 2190750"/>
              <a:gd name="connsiteY11" fmla="*/ 585788 h 607219"/>
              <a:gd name="connsiteX12" fmla="*/ 171450 w 2190750"/>
              <a:gd name="connsiteY12" fmla="*/ 569119 h 607219"/>
              <a:gd name="connsiteX13" fmla="*/ 126206 w 2190750"/>
              <a:gd name="connsiteY13" fmla="*/ 538163 h 607219"/>
              <a:gd name="connsiteX14" fmla="*/ 88106 w 2190750"/>
              <a:gd name="connsiteY14" fmla="*/ 502444 h 607219"/>
              <a:gd name="connsiteX15" fmla="*/ 59531 w 2190750"/>
              <a:gd name="connsiteY15" fmla="*/ 464344 h 607219"/>
              <a:gd name="connsiteX16" fmla="*/ 28575 w 2190750"/>
              <a:gd name="connsiteY16" fmla="*/ 414338 h 607219"/>
              <a:gd name="connsiteX17" fmla="*/ 9525 w 2190750"/>
              <a:gd name="connsiteY17" fmla="*/ 376238 h 607219"/>
              <a:gd name="connsiteX18" fmla="*/ 0 w 2190750"/>
              <a:gd name="connsiteY18" fmla="*/ 347663 h 607219"/>
              <a:gd name="connsiteX19" fmla="*/ 0 w 2190750"/>
              <a:gd name="connsiteY19" fmla="*/ 333375 h 607219"/>
              <a:gd name="connsiteX20" fmla="*/ 0 w 2190750"/>
              <a:gd name="connsiteY20" fmla="*/ 321469 h 607219"/>
              <a:gd name="connsiteX21" fmla="*/ 11906 w 2190750"/>
              <a:gd name="connsiteY21" fmla="*/ 311944 h 607219"/>
              <a:gd name="connsiteX22" fmla="*/ 28575 w 2190750"/>
              <a:gd name="connsiteY22" fmla="*/ 309563 h 607219"/>
              <a:gd name="connsiteX23" fmla="*/ 45244 w 2190750"/>
              <a:gd name="connsiteY23" fmla="*/ 311944 h 607219"/>
              <a:gd name="connsiteX24" fmla="*/ 83344 w 2190750"/>
              <a:gd name="connsiteY24" fmla="*/ 328613 h 607219"/>
              <a:gd name="connsiteX25" fmla="*/ 130969 w 2190750"/>
              <a:gd name="connsiteY25" fmla="*/ 352425 h 607219"/>
              <a:gd name="connsiteX26" fmla="*/ 171450 w 2190750"/>
              <a:gd name="connsiteY26" fmla="*/ 369094 h 607219"/>
              <a:gd name="connsiteX27" fmla="*/ 223838 w 2190750"/>
              <a:gd name="connsiteY27" fmla="*/ 388144 h 607219"/>
              <a:gd name="connsiteX28" fmla="*/ 273844 w 2190750"/>
              <a:gd name="connsiteY28" fmla="*/ 402431 h 607219"/>
              <a:gd name="connsiteX29" fmla="*/ 304800 w 2190750"/>
              <a:gd name="connsiteY29" fmla="*/ 407194 h 607219"/>
              <a:gd name="connsiteX30" fmla="*/ 345281 w 2190750"/>
              <a:gd name="connsiteY30" fmla="*/ 404813 h 607219"/>
              <a:gd name="connsiteX31" fmla="*/ 428625 w 2190750"/>
              <a:gd name="connsiteY31" fmla="*/ 385763 h 607219"/>
              <a:gd name="connsiteX32" fmla="*/ 719138 w 2190750"/>
              <a:gd name="connsiteY32" fmla="*/ 316706 h 607219"/>
              <a:gd name="connsiteX33" fmla="*/ 1140619 w 2190750"/>
              <a:gd name="connsiteY33" fmla="*/ 216694 h 607219"/>
              <a:gd name="connsiteX34" fmla="*/ 1335881 w 2190750"/>
              <a:gd name="connsiteY34" fmla="*/ 183356 h 607219"/>
              <a:gd name="connsiteX35" fmla="*/ 1481138 w 2190750"/>
              <a:gd name="connsiteY35" fmla="*/ 145256 h 607219"/>
              <a:gd name="connsiteX36" fmla="*/ 1664494 w 2190750"/>
              <a:gd name="connsiteY36" fmla="*/ 95250 h 607219"/>
              <a:gd name="connsiteX37" fmla="*/ 1702594 w 2190750"/>
              <a:gd name="connsiteY37" fmla="*/ 76200 h 607219"/>
              <a:gd name="connsiteX38" fmla="*/ 1750219 w 2190750"/>
              <a:gd name="connsiteY38" fmla="*/ 47625 h 607219"/>
              <a:gd name="connsiteX39" fmla="*/ 1781175 w 2190750"/>
              <a:gd name="connsiteY39" fmla="*/ 21431 h 607219"/>
              <a:gd name="connsiteX40" fmla="*/ 1809750 w 2190750"/>
              <a:gd name="connsiteY40" fmla="*/ 0 h 607219"/>
              <a:gd name="connsiteX41" fmla="*/ 1852613 w 2190750"/>
              <a:gd name="connsiteY41" fmla="*/ 0 h 607219"/>
              <a:gd name="connsiteX42" fmla="*/ 1914525 w 2190750"/>
              <a:gd name="connsiteY42" fmla="*/ 9525 h 607219"/>
              <a:gd name="connsiteX43" fmla="*/ 1985963 w 2190750"/>
              <a:gd name="connsiteY43" fmla="*/ 28575 h 607219"/>
              <a:gd name="connsiteX44" fmla="*/ 2038350 w 2190750"/>
              <a:gd name="connsiteY44" fmla="*/ 42863 h 607219"/>
              <a:gd name="connsiteX45" fmla="*/ 2102644 w 2190750"/>
              <a:gd name="connsiteY45" fmla="*/ 71438 h 607219"/>
              <a:gd name="connsiteX46" fmla="*/ 2150269 w 2190750"/>
              <a:gd name="connsiteY46" fmla="*/ 100013 h 607219"/>
              <a:gd name="connsiteX47" fmla="*/ 2183606 w 2190750"/>
              <a:gd name="connsiteY47" fmla="*/ 126206 h 607219"/>
              <a:gd name="connsiteX48" fmla="*/ 2190750 w 2190750"/>
              <a:gd name="connsiteY48" fmla="*/ 142875 h 607219"/>
              <a:gd name="connsiteX49" fmla="*/ 2190750 w 2190750"/>
              <a:gd name="connsiteY49" fmla="*/ 169069 h 607219"/>
              <a:gd name="connsiteX50" fmla="*/ 2155031 w 2190750"/>
              <a:gd name="connsiteY50" fmla="*/ 216694 h 607219"/>
              <a:gd name="connsiteX51" fmla="*/ 2109788 w 2190750"/>
              <a:gd name="connsiteY51" fmla="*/ 230981 h 607219"/>
              <a:gd name="connsiteX52" fmla="*/ 1912144 w 2190750"/>
              <a:gd name="connsiteY52" fmla="*/ 257175 h 607219"/>
              <a:gd name="connsiteX53" fmla="*/ 1569244 w 2190750"/>
              <a:gd name="connsiteY53" fmla="*/ 309563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90750" h="607219">
                <a:moveTo>
                  <a:pt x="1569244" y="309563"/>
                </a:moveTo>
                <a:lnTo>
                  <a:pt x="1328738" y="366713"/>
                </a:lnTo>
                <a:lnTo>
                  <a:pt x="1069181" y="419100"/>
                </a:lnTo>
                <a:lnTo>
                  <a:pt x="792956" y="490538"/>
                </a:lnTo>
                <a:lnTo>
                  <a:pt x="492919" y="571500"/>
                </a:lnTo>
                <a:lnTo>
                  <a:pt x="450056" y="585788"/>
                </a:lnTo>
                <a:lnTo>
                  <a:pt x="421481" y="595313"/>
                </a:lnTo>
                <a:lnTo>
                  <a:pt x="359569" y="604838"/>
                </a:lnTo>
                <a:lnTo>
                  <a:pt x="321469" y="607219"/>
                </a:lnTo>
                <a:lnTo>
                  <a:pt x="280988" y="604838"/>
                </a:lnTo>
                <a:lnTo>
                  <a:pt x="245269" y="600075"/>
                </a:lnTo>
                <a:lnTo>
                  <a:pt x="200025" y="585788"/>
                </a:lnTo>
                <a:lnTo>
                  <a:pt x="171450" y="569119"/>
                </a:lnTo>
                <a:lnTo>
                  <a:pt x="126206" y="538163"/>
                </a:lnTo>
                <a:lnTo>
                  <a:pt x="88106" y="502444"/>
                </a:lnTo>
                <a:lnTo>
                  <a:pt x="59531" y="464344"/>
                </a:lnTo>
                <a:lnTo>
                  <a:pt x="28575" y="414338"/>
                </a:lnTo>
                <a:lnTo>
                  <a:pt x="9525" y="376238"/>
                </a:lnTo>
                <a:lnTo>
                  <a:pt x="0" y="347663"/>
                </a:lnTo>
                <a:lnTo>
                  <a:pt x="0" y="333375"/>
                </a:lnTo>
                <a:lnTo>
                  <a:pt x="0" y="321469"/>
                </a:lnTo>
                <a:lnTo>
                  <a:pt x="11906" y="311944"/>
                </a:lnTo>
                <a:lnTo>
                  <a:pt x="28575" y="309563"/>
                </a:lnTo>
                <a:lnTo>
                  <a:pt x="45244" y="311944"/>
                </a:lnTo>
                <a:lnTo>
                  <a:pt x="83344" y="328613"/>
                </a:lnTo>
                <a:lnTo>
                  <a:pt x="130969" y="352425"/>
                </a:lnTo>
                <a:lnTo>
                  <a:pt x="171450" y="369094"/>
                </a:lnTo>
                <a:lnTo>
                  <a:pt x="223838" y="388144"/>
                </a:lnTo>
                <a:lnTo>
                  <a:pt x="273844" y="402431"/>
                </a:lnTo>
                <a:lnTo>
                  <a:pt x="304800" y="407194"/>
                </a:lnTo>
                <a:lnTo>
                  <a:pt x="345281" y="404813"/>
                </a:lnTo>
                <a:lnTo>
                  <a:pt x="428625" y="385763"/>
                </a:lnTo>
                <a:lnTo>
                  <a:pt x="719138" y="316706"/>
                </a:lnTo>
                <a:lnTo>
                  <a:pt x="1140619" y="216694"/>
                </a:lnTo>
                <a:lnTo>
                  <a:pt x="1335881" y="183356"/>
                </a:lnTo>
                <a:lnTo>
                  <a:pt x="1481138" y="145256"/>
                </a:lnTo>
                <a:lnTo>
                  <a:pt x="1664494" y="95250"/>
                </a:lnTo>
                <a:lnTo>
                  <a:pt x="1702594" y="76200"/>
                </a:lnTo>
                <a:lnTo>
                  <a:pt x="1750219" y="47625"/>
                </a:lnTo>
                <a:lnTo>
                  <a:pt x="1781175" y="21431"/>
                </a:lnTo>
                <a:lnTo>
                  <a:pt x="1809750" y="0"/>
                </a:lnTo>
                <a:lnTo>
                  <a:pt x="1852613" y="0"/>
                </a:lnTo>
                <a:lnTo>
                  <a:pt x="1914525" y="9525"/>
                </a:lnTo>
                <a:lnTo>
                  <a:pt x="1985963" y="28575"/>
                </a:lnTo>
                <a:lnTo>
                  <a:pt x="2038350" y="42863"/>
                </a:lnTo>
                <a:lnTo>
                  <a:pt x="2102644" y="71438"/>
                </a:lnTo>
                <a:lnTo>
                  <a:pt x="2150269" y="100013"/>
                </a:lnTo>
                <a:lnTo>
                  <a:pt x="2183606" y="126206"/>
                </a:lnTo>
                <a:lnTo>
                  <a:pt x="2190750" y="142875"/>
                </a:lnTo>
                <a:lnTo>
                  <a:pt x="2190750" y="169069"/>
                </a:lnTo>
                <a:lnTo>
                  <a:pt x="2155031" y="216694"/>
                </a:lnTo>
                <a:lnTo>
                  <a:pt x="2109788" y="230981"/>
                </a:lnTo>
                <a:lnTo>
                  <a:pt x="1912144" y="257175"/>
                </a:lnTo>
                <a:lnTo>
                  <a:pt x="1569244" y="3095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6191D78-4029-48F0-84E7-95C2351FFD09}"/>
              </a:ext>
            </a:extLst>
          </p:cNvPr>
          <p:cNvSpPr/>
          <p:nvPr/>
        </p:nvSpPr>
        <p:spPr>
          <a:xfrm rot="16200000">
            <a:off x="3013078" y="3749676"/>
            <a:ext cx="3784600" cy="403225"/>
          </a:xfrm>
          <a:custGeom>
            <a:avLst/>
            <a:gdLst>
              <a:gd name="connsiteX0" fmla="*/ 1889125 w 3784600"/>
              <a:gd name="connsiteY0" fmla="*/ 333375 h 403225"/>
              <a:gd name="connsiteX1" fmla="*/ 1216025 w 3784600"/>
              <a:gd name="connsiteY1" fmla="*/ 317500 h 403225"/>
              <a:gd name="connsiteX2" fmla="*/ 838200 w 3784600"/>
              <a:gd name="connsiteY2" fmla="*/ 314325 h 403225"/>
              <a:gd name="connsiteX3" fmla="*/ 460375 w 3784600"/>
              <a:gd name="connsiteY3" fmla="*/ 314325 h 403225"/>
              <a:gd name="connsiteX4" fmla="*/ 263525 w 3784600"/>
              <a:gd name="connsiteY4" fmla="*/ 314325 h 403225"/>
              <a:gd name="connsiteX5" fmla="*/ 184150 w 3784600"/>
              <a:gd name="connsiteY5" fmla="*/ 304800 h 403225"/>
              <a:gd name="connsiteX6" fmla="*/ 133350 w 3784600"/>
              <a:gd name="connsiteY6" fmla="*/ 292100 h 403225"/>
              <a:gd name="connsiteX7" fmla="*/ 92075 w 3784600"/>
              <a:gd name="connsiteY7" fmla="*/ 276225 h 403225"/>
              <a:gd name="connsiteX8" fmla="*/ 50800 w 3784600"/>
              <a:gd name="connsiteY8" fmla="*/ 254000 h 403225"/>
              <a:gd name="connsiteX9" fmla="*/ 25400 w 3784600"/>
              <a:gd name="connsiteY9" fmla="*/ 231775 h 403225"/>
              <a:gd name="connsiteX10" fmla="*/ 9525 w 3784600"/>
              <a:gd name="connsiteY10" fmla="*/ 212725 h 403225"/>
              <a:gd name="connsiteX11" fmla="*/ 0 w 3784600"/>
              <a:gd name="connsiteY11" fmla="*/ 177800 h 403225"/>
              <a:gd name="connsiteX12" fmla="*/ 0 w 3784600"/>
              <a:gd name="connsiteY12" fmla="*/ 149225 h 403225"/>
              <a:gd name="connsiteX13" fmla="*/ 15875 w 3784600"/>
              <a:gd name="connsiteY13" fmla="*/ 117475 h 403225"/>
              <a:gd name="connsiteX14" fmla="*/ 53975 w 3784600"/>
              <a:gd name="connsiteY14" fmla="*/ 98425 h 403225"/>
              <a:gd name="connsiteX15" fmla="*/ 152400 w 3784600"/>
              <a:gd name="connsiteY15" fmla="*/ 69850 h 403225"/>
              <a:gd name="connsiteX16" fmla="*/ 260350 w 3784600"/>
              <a:gd name="connsiteY16" fmla="*/ 34925 h 403225"/>
              <a:gd name="connsiteX17" fmla="*/ 339725 w 3784600"/>
              <a:gd name="connsiteY17" fmla="*/ 9525 h 403225"/>
              <a:gd name="connsiteX18" fmla="*/ 400050 w 3784600"/>
              <a:gd name="connsiteY18" fmla="*/ 0 h 403225"/>
              <a:gd name="connsiteX19" fmla="*/ 492125 w 3784600"/>
              <a:gd name="connsiteY19" fmla="*/ 3175 h 403225"/>
              <a:gd name="connsiteX20" fmla="*/ 574675 w 3784600"/>
              <a:gd name="connsiteY20" fmla="*/ 19050 h 403225"/>
              <a:gd name="connsiteX21" fmla="*/ 635000 w 3784600"/>
              <a:gd name="connsiteY21" fmla="*/ 34925 h 403225"/>
              <a:gd name="connsiteX22" fmla="*/ 1066800 w 3784600"/>
              <a:gd name="connsiteY22" fmla="*/ 69850 h 403225"/>
              <a:gd name="connsiteX23" fmla="*/ 1654175 w 3784600"/>
              <a:gd name="connsiteY23" fmla="*/ 95250 h 403225"/>
              <a:gd name="connsiteX24" fmla="*/ 2308225 w 3784600"/>
              <a:gd name="connsiteY24" fmla="*/ 114300 h 403225"/>
              <a:gd name="connsiteX25" fmla="*/ 2962275 w 3784600"/>
              <a:gd name="connsiteY25" fmla="*/ 130175 h 403225"/>
              <a:gd name="connsiteX26" fmla="*/ 3492500 w 3784600"/>
              <a:gd name="connsiteY26" fmla="*/ 158750 h 403225"/>
              <a:gd name="connsiteX27" fmla="*/ 3559175 w 3784600"/>
              <a:gd name="connsiteY27" fmla="*/ 152400 h 403225"/>
              <a:gd name="connsiteX28" fmla="*/ 3606800 w 3784600"/>
              <a:gd name="connsiteY28" fmla="*/ 133350 h 403225"/>
              <a:gd name="connsiteX29" fmla="*/ 3635375 w 3784600"/>
              <a:gd name="connsiteY29" fmla="*/ 111125 h 403225"/>
              <a:gd name="connsiteX30" fmla="*/ 3714750 w 3784600"/>
              <a:gd name="connsiteY30" fmla="*/ 25400 h 403225"/>
              <a:gd name="connsiteX31" fmla="*/ 3784600 w 3784600"/>
              <a:gd name="connsiteY31" fmla="*/ 206375 h 403225"/>
              <a:gd name="connsiteX32" fmla="*/ 3686175 w 3784600"/>
              <a:gd name="connsiteY32" fmla="*/ 327025 h 403225"/>
              <a:gd name="connsiteX33" fmla="*/ 3657600 w 3784600"/>
              <a:gd name="connsiteY33" fmla="*/ 352425 h 403225"/>
              <a:gd name="connsiteX34" fmla="*/ 3597275 w 3784600"/>
              <a:gd name="connsiteY34" fmla="*/ 384175 h 403225"/>
              <a:gd name="connsiteX35" fmla="*/ 3524250 w 3784600"/>
              <a:gd name="connsiteY35" fmla="*/ 403225 h 403225"/>
              <a:gd name="connsiteX36" fmla="*/ 3238500 w 3784600"/>
              <a:gd name="connsiteY36" fmla="*/ 396875 h 403225"/>
              <a:gd name="connsiteX37" fmla="*/ 2994025 w 3784600"/>
              <a:gd name="connsiteY37" fmla="*/ 381000 h 403225"/>
              <a:gd name="connsiteX38" fmla="*/ 2841625 w 3784600"/>
              <a:gd name="connsiteY38" fmla="*/ 381000 h 403225"/>
              <a:gd name="connsiteX39" fmla="*/ 2247900 w 3784600"/>
              <a:gd name="connsiteY39" fmla="*/ 342900 h 403225"/>
              <a:gd name="connsiteX40" fmla="*/ 1889125 w 3784600"/>
              <a:gd name="connsiteY40" fmla="*/ 333375 h 40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784600" h="403225">
                <a:moveTo>
                  <a:pt x="1889125" y="333375"/>
                </a:moveTo>
                <a:lnTo>
                  <a:pt x="1216025" y="317500"/>
                </a:lnTo>
                <a:lnTo>
                  <a:pt x="838200" y="314325"/>
                </a:lnTo>
                <a:lnTo>
                  <a:pt x="460375" y="314325"/>
                </a:lnTo>
                <a:lnTo>
                  <a:pt x="263525" y="314325"/>
                </a:lnTo>
                <a:lnTo>
                  <a:pt x="184150" y="304800"/>
                </a:lnTo>
                <a:lnTo>
                  <a:pt x="133350" y="292100"/>
                </a:lnTo>
                <a:lnTo>
                  <a:pt x="92075" y="276225"/>
                </a:lnTo>
                <a:lnTo>
                  <a:pt x="50800" y="254000"/>
                </a:lnTo>
                <a:lnTo>
                  <a:pt x="25400" y="231775"/>
                </a:lnTo>
                <a:lnTo>
                  <a:pt x="9525" y="212725"/>
                </a:lnTo>
                <a:lnTo>
                  <a:pt x="0" y="177800"/>
                </a:lnTo>
                <a:lnTo>
                  <a:pt x="0" y="149225"/>
                </a:lnTo>
                <a:lnTo>
                  <a:pt x="15875" y="117475"/>
                </a:lnTo>
                <a:lnTo>
                  <a:pt x="53975" y="98425"/>
                </a:lnTo>
                <a:lnTo>
                  <a:pt x="152400" y="69850"/>
                </a:lnTo>
                <a:lnTo>
                  <a:pt x="260350" y="34925"/>
                </a:lnTo>
                <a:lnTo>
                  <a:pt x="339725" y="9525"/>
                </a:lnTo>
                <a:lnTo>
                  <a:pt x="400050" y="0"/>
                </a:lnTo>
                <a:lnTo>
                  <a:pt x="492125" y="3175"/>
                </a:lnTo>
                <a:lnTo>
                  <a:pt x="574675" y="19050"/>
                </a:lnTo>
                <a:lnTo>
                  <a:pt x="635000" y="34925"/>
                </a:lnTo>
                <a:lnTo>
                  <a:pt x="1066800" y="69850"/>
                </a:lnTo>
                <a:lnTo>
                  <a:pt x="1654175" y="95250"/>
                </a:lnTo>
                <a:lnTo>
                  <a:pt x="2308225" y="114300"/>
                </a:lnTo>
                <a:lnTo>
                  <a:pt x="2962275" y="130175"/>
                </a:lnTo>
                <a:lnTo>
                  <a:pt x="3492500" y="158750"/>
                </a:lnTo>
                <a:lnTo>
                  <a:pt x="3559175" y="152400"/>
                </a:lnTo>
                <a:lnTo>
                  <a:pt x="3606800" y="133350"/>
                </a:lnTo>
                <a:lnTo>
                  <a:pt x="3635375" y="111125"/>
                </a:lnTo>
                <a:lnTo>
                  <a:pt x="3714750" y="25400"/>
                </a:lnTo>
                <a:lnTo>
                  <a:pt x="3784600" y="206375"/>
                </a:lnTo>
                <a:lnTo>
                  <a:pt x="3686175" y="327025"/>
                </a:lnTo>
                <a:lnTo>
                  <a:pt x="3657600" y="352425"/>
                </a:lnTo>
                <a:lnTo>
                  <a:pt x="3597275" y="384175"/>
                </a:lnTo>
                <a:lnTo>
                  <a:pt x="3524250" y="403225"/>
                </a:lnTo>
                <a:lnTo>
                  <a:pt x="3238500" y="396875"/>
                </a:lnTo>
                <a:lnTo>
                  <a:pt x="2994025" y="381000"/>
                </a:lnTo>
                <a:lnTo>
                  <a:pt x="2841625" y="381000"/>
                </a:lnTo>
                <a:lnTo>
                  <a:pt x="2247900" y="342900"/>
                </a:lnTo>
                <a:lnTo>
                  <a:pt x="1889125" y="3333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DCB5509-83CB-413B-819F-CC7FA0FC3290}"/>
              </a:ext>
            </a:extLst>
          </p:cNvPr>
          <p:cNvSpPr/>
          <p:nvPr/>
        </p:nvSpPr>
        <p:spPr>
          <a:xfrm rot="16200000">
            <a:off x="3421858" y="3390107"/>
            <a:ext cx="1881187" cy="1098550"/>
          </a:xfrm>
          <a:custGeom>
            <a:avLst/>
            <a:gdLst>
              <a:gd name="connsiteX0" fmla="*/ 981075 w 1881188"/>
              <a:gd name="connsiteY0" fmla="*/ 802481 h 1097756"/>
              <a:gd name="connsiteX1" fmla="*/ 735807 w 1881188"/>
              <a:gd name="connsiteY1" fmla="*/ 638175 h 1097756"/>
              <a:gd name="connsiteX2" fmla="*/ 552450 w 1881188"/>
              <a:gd name="connsiteY2" fmla="*/ 497681 h 1097756"/>
              <a:gd name="connsiteX3" fmla="*/ 342900 w 1881188"/>
              <a:gd name="connsiteY3" fmla="*/ 330993 h 1097756"/>
              <a:gd name="connsiteX4" fmla="*/ 95250 w 1881188"/>
              <a:gd name="connsiteY4" fmla="*/ 130968 h 1097756"/>
              <a:gd name="connsiteX5" fmla="*/ 26194 w 1881188"/>
              <a:gd name="connsiteY5" fmla="*/ 78581 h 1097756"/>
              <a:gd name="connsiteX6" fmla="*/ 9525 w 1881188"/>
              <a:gd name="connsiteY6" fmla="*/ 61912 h 1097756"/>
              <a:gd name="connsiteX7" fmla="*/ 0 w 1881188"/>
              <a:gd name="connsiteY7" fmla="*/ 38100 h 1097756"/>
              <a:gd name="connsiteX8" fmla="*/ 0 w 1881188"/>
              <a:gd name="connsiteY8" fmla="*/ 23812 h 1097756"/>
              <a:gd name="connsiteX9" fmla="*/ 7144 w 1881188"/>
              <a:gd name="connsiteY9" fmla="*/ 9525 h 1097756"/>
              <a:gd name="connsiteX10" fmla="*/ 30957 w 1881188"/>
              <a:gd name="connsiteY10" fmla="*/ 0 h 1097756"/>
              <a:gd name="connsiteX11" fmla="*/ 59532 w 1881188"/>
              <a:gd name="connsiteY11" fmla="*/ 0 h 1097756"/>
              <a:gd name="connsiteX12" fmla="*/ 100013 w 1881188"/>
              <a:gd name="connsiteY12" fmla="*/ 19050 h 1097756"/>
              <a:gd name="connsiteX13" fmla="*/ 283369 w 1881188"/>
              <a:gd name="connsiteY13" fmla="*/ 154781 h 1097756"/>
              <a:gd name="connsiteX14" fmla="*/ 502444 w 1881188"/>
              <a:gd name="connsiteY14" fmla="*/ 302418 h 1097756"/>
              <a:gd name="connsiteX15" fmla="*/ 685800 w 1881188"/>
              <a:gd name="connsiteY15" fmla="*/ 414337 h 1097756"/>
              <a:gd name="connsiteX16" fmla="*/ 878682 w 1881188"/>
              <a:gd name="connsiteY16" fmla="*/ 521493 h 1097756"/>
              <a:gd name="connsiteX17" fmla="*/ 962025 w 1881188"/>
              <a:gd name="connsiteY17" fmla="*/ 571500 h 1097756"/>
              <a:gd name="connsiteX18" fmla="*/ 1173957 w 1881188"/>
              <a:gd name="connsiteY18" fmla="*/ 683418 h 1097756"/>
              <a:gd name="connsiteX19" fmla="*/ 1445419 w 1881188"/>
              <a:gd name="connsiteY19" fmla="*/ 812006 h 1097756"/>
              <a:gd name="connsiteX20" fmla="*/ 1700213 w 1881188"/>
              <a:gd name="connsiteY20" fmla="*/ 916781 h 1097756"/>
              <a:gd name="connsiteX21" fmla="*/ 1871663 w 1881188"/>
              <a:gd name="connsiteY21" fmla="*/ 983456 h 1097756"/>
              <a:gd name="connsiteX22" fmla="*/ 1881188 w 1881188"/>
              <a:gd name="connsiteY22" fmla="*/ 1097756 h 1097756"/>
              <a:gd name="connsiteX23" fmla="*/ 1388269 w 1881188"/>
              <a:gd name="connsiteY23" fmla="*/ 1076325 h 1097756"/>
              <a:gd name="connsiteX24" fmla="*/ 1250157 w 1881188"/>
              <a:gd name="connsiteY24" fmla="*/ 978693 h 1097756"/>
              <a:gd name="connsiteX25" fmla="*/ 1095375 w 1881188"/>
              <a:gd name="connsiteY25" fmla="*/ 876300 h 1097756"/>
              <a:gd name="connsiteX26" fmla="*/ 981075 w 1881188"/>
              <a:gd name="connsiteY26" fmla="*/ 802481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881188" h="1097756">
                <a:moveTo>
                  <a:pt x="981075" y="802481"/>
                </a:moveTo>
                <a:lnTo>
                  <a:pt x="735807" y="638175"/>
                </a:lnTo>
                <a:lnTo>
                  <a:pt x="552450" y="497681"/>
                </a:lnTo>
                <a:lnTo>
                  <a:pt x="342900" y="330993"/>
                </a:lnTo>
                <a:lnTo>
                  <a:pt x="95250" y="130968"/>
                </a:lnTo>
                <a:lnTo>
                  <a:pt x="26194" y="78581"/>
                </a:lnTo>
                <a:lnTo>
                  <a:pt x="9525" y="61912"/>
                </a:lnTo>
                <a:lnTo>
                  <a:pt x="0" y="38100"/>
                </a:lnTo>
                <a:lnTo>
                  <a:pt x="0" y="23812"/>
                </a:lnTo>
                <a:lnTo>
                  <a:pt x="7144" y="9525"/>
                </a:lnTo>
                <a:lnTo>
                  <a:pt x="30957" y="0"/>
                </a:lnTo>
                <a:lnTo>
                  <a:pt x="59532" y="0"/>
                </a:lnTo>
                <a:lnTo>
                  <a:pt x="100013" y="19050"/>
                </a:lnTo>
                <a:lnTo>
                  <a:pt x="283369" y="154781"/>
                </a:lnTo>
                <a:lnTo>
                  <a:pt x="502444" y="302418"/>
                </a:lnTo>
                <a:lnTo>
                  <a:pt x="685800" y="414337"/>
                </a:lnTo>
                <a:lnTo>
                  <a:pt x="878682" y="521493"/>
                </a:lnTo>
                <a:lnTo>
                  <a:pt x="962025" y="571500"/>
                </a:lnTo>
                <a:lnTo>
                  <a:pt x="1173957" y="683418"/>
                </a:lnTo>
                <a:lnTo>
                  <a:pt x="1445419" y="812006"/>
                </a:lnTo>
                <a:lnTo>
                  <a:pt x="1700213" y="916781"/>
                </a:lnTo>
                <a:lnTo>
                  <a:pt x="1871663" y="983456"/>
                </a:lnTo>
                <a:lnTo>
                  <a:pt x="1881188" y="1097756"/>
                </a:lnTo>
                <a:lnTo>
                  <a:pt x="1388269" y="1076325"/>
                </a:lnTo>
                <a:lnTo>
                  <a:pt x="1250157" y="978693"/>
                </a:lnTo>
                <a:lnTo>
                  <a:pt x="1095375" y="876300"/>
                </a:lnTo>
                <a:lnTo>
                  <a:pt x="981075" y="8024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AB123BC-DB69-413F-9002-9F4AF0808608}"/>
              </a:ext>
            </a:extLst>
          </p:cNvPr>
          <p:cNvSpPr/>
          <p:nvPr/>
        </p:nvSpPr>
        <p:spPr>
          <a:xfrm>
            <a:off x="4995863" y="3233739"/>
            <a:ext cx="647700" cy="688975"/>
          </a:xfrm>
          <a:custGeom>
            <a:avLst/>
            <a:gdLst>
              <a:gd name="connsiteX0" fmla="*/ 319087 w 647700"/>
              <a:gd name="connsiteY0" fmla="*/ 388143 h 688181"/>
              <a:gd name="connsiteX1" fmla="*/ 226218 w 647700"/>
              <a:gd name="connsiteY1" fmla="*/ 269081 h 688181"/>
              <a:gd name="connsiteX2" fmla="*/ 190500 w 647700"/>
              <a:gd name="connsiteY2" fmla="*/ 228600 h 688181"/>
              <a:gd name="connsiteX3" fmla="*/ 135731 w 647700"/>
              <a:gd name="connsiteY3" fmla="*/ 171450 h 688181"/>
              <a:gd name="connsiteX4" fmla="*/ 97631 w 647700"/>
              <a:gd name="connsiteY4" fmla="*/ 138112 h 688181"/>
              <a:gd name="connsiteX5" fmla="*/ 57150 w 647700"/>
              <a:gd name="connsiteY5" fmla="*/ 104775 h 688181"/>
              <a:gd name="connsiteX6" fmla="*/ 2381 w 647700"/>
              <a:gd name="connsiteY6" fmla="*/ 61912 h 688181"/>
              <a:gd name="connsiteX7" fmla="*/ 0 w 647700"/>
              <a:gd name="connsiteY7" fmla="*/ 0 h 688181"/>
              <a:gd name="connsiteX8" fmla="*/ 71437 w 647700"/>
              <a:gd name="connsiteY8" fmla="*/ 19050 h 688181"/>
              <a:gd name="connsiteX9" fmla="*/ 133350 w 647700"/>
              <a:gd name="connsiteY9" fmla="*/ 42862 h 688181"/>
              <a:gd name="connsiteX10" fmla="*/ 202406 w 647700"/>
              <a:gd name="connsiteY10" fmla="*/ 73818 h 688181"/>
              <a:gd name="connsiteX11" fmla="*/ 269081 w 647700"/>
              <a:gd name="connsiteY11" fmla="*/ 107156 h 688181"/>
              <a:gd name="connsiteX12" fmla="*/ 333375 w 647700"/>
              <a:gd name="connsiteY12" fmla="*/ 140493 h 688181"/>
              <a:gd name="connsiteX13" fmla="*/ 397668 w 647700"/>
              <a:gd name="connsiteY13" fmla="*/ 180975 h 688181"/>
              <a:gd name="connsiteX14" fmla="*/ 469106 w 647700"/>
              <a:gd name="connsiteY14" fmla="*/ 228600 h 688181"/>
              <a:gd name="connsiteX15" fmla="*/ 514350 w 647700"/>
              <a:gd name="connsiteY15" fmla="*/ 264318 h 688181"/>
              <a:gd name="connsiteX16" fmla="*/ 557212 w 647700"/>
              <a:gd name="connsiteY16" fmla="*/ 304800 h 688181"/>
              <a:gd name="connsiteX17" fmla="*/ 588168 w 647700"/>
              <a:gd name="connsiteY17" fmla="*/ 335756 h 688181"/>
              <a:gd name="connsiteX18" fmla="*/ 607218 w 647700"/>
              <a:gd name="connsiteY18" fmla="*/ 364331 h 688181"/>
              <a:gd name="connsiteX19" fmla="*/ 623887 w 647700"/>
              <a:gd name="connsiteY19" fmla="*/ 395287 h 688181"/>
              <a:gd name="connsiteX20" fmla="*/ 638175 w 647700"/>
              <a:gd name="connsiteY20" fmla="*/ 423862 h 688181"/>
              <a:gd name="connsiteX21" fmla="*/ 645318 w 647700"/>
              <a:gd name="connsiteY21" fmla="*/ 459581 h 688181"/>
              <a:gd name="connsiteX22" fmla="*/ 647700 w 647700"/>
              <a:gd name="connsiteY22" fmla="*/ 504825 h 688181"/>
              <a:gd name="connsiteX23" fmla="*/ 642937 w 647700"/>
              <a:gd name="connsiteY23" fmla="*/ 554831 h 688181"/>
              <a:gd name="connsiteX24" fmla="*/ 633412 w 647700"/>
              <a:gd name="connsiteY24" fmla="*/ 592931 h 688181"/>
              <a:gd name="connsiteX25" fmla="*/ 619125 w 647700"/>
              <a:gd name="connsiteY25" fmla="*/ 631031 h 688181"/>
              <a:gd name="connsiteX26" fmla="*/ 595312 w 647700"/>
              <a:gd name="connsiteY26" fmla="*/ 666750 h 688181"/>
              <a:gd name="connsiteX27" fmla="*/ 576262 w 647700"/>
              <a:gd name="connsiteY27" fmla="*/ 683418 h 688181"/>
              <a:gd name="connsiteX28" fmla="*/ 561975 w 647700"/>
              <a:gd name="connsiteY28" fmla="*/ 688181 h 688181"/>
              <a:gd name="connsiteX29" fmla="*/ 538162 w 647700"/>
              <a:gd name="connsiteY29" fmla="*/ 685800 h 688181"/>
              <a:gd name="connsiteX30" fmla="*/ 509587 w 647700"/>
              <a:gd name="connsiteY30" fmla="*/ 676275 h 688181"/>
              <a:gd name="connsiteX31" fmla="*/ 490537 w 647700"/>
              <a:gd name="connsiteY31" fmla="*/ 654843 h 688181"/>
              <a:gd name="connsiteX32" fmla="*/ 464343 w 647700"/>
              <a:gd name="connsiteY32" fmla="*/ 616743 h 688181"/>
              <a:gd name="connsiteX33" fmla="*/ 419100 w 647700"/>
              <a:gd name="connsiteY33" fmla="*/ 531018 h 688181"/>
              <a:gd name="connsiteX34" fmla="*/ 319087 w 647700"/>
              <a:gd name="connsiteY34" fmla="*/ 388143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7700" h="688181">
                <a:moveTo>
                  <a:pt x="319087" y="388143"/>
                </a:moveTo>
                <a:lnTo>
                  <a:pt x="226218" y="269081"/>
                </a:lnTo>
                <a:lnTo>
                  <a:pt x="190500" y="228600"/>
                </a:lnTo>
                <a:lnTo>
                  <a:pt x="135731" y="171450"/>
                </a:lnTo>
                <a:lnTo>
                  <a:pt x="97631" y="138112"/>
                </a:lnTo>
                <a:lnTo>
                  <a:pt x="57150" y="104775"/>
                </a:lnTo>
                <a:lnTo>
                  <a:pt x="2381" y="61912"/>
                </a:lnTo>
                <a:cubicBezTo>
                  <a:pt x="1587" y="41275"/>
                  <a:pt x="794" y="20637"/>
                  <a:pt x="0" y="0"/>
                </a:cubicBezTo>
                <a:lnTo>
                  <a:pt x="71437" y="19050"/>
                </a:lnTo>
                <a:lnTo>
                  <a:pt x="133350" y="42862"/>
                </a:lnTo>
                <a:lnTo>
                  <a:pt x="202406" y="73818"/>
                </a:lnTo>
                <a:lnTo>
                  <a:pt x="269081" y="107156"/>
                </a:lnTo>
                <a:lnTo>
                  <a:pt x="333375" y="140493"/>
                </a:lnTo>
                <a:lnTo>
                  <a:pt x="397668" y="180975"/>
                </a:lnTo>
                <a:lnTo>
                  <a:pt x="469106" y="228600"/>
                </a:lnTo>
                <a:lnTo>
                  <a:pt x="514350" y="264318"/>
                </a:lnTo>
                <a:lnTo>
                  <a:pt x="557212" y="304800"/>
                </a:lnTo>
                <a:lnTo>
                  <a:pt x="588168" y="335756"/>
                </a:lnTo>
                <a:lnTo>
                  <a:pt x="607218" y="364331"/>
                </a:lnTo>
                <a:lnTo>
                  <a:pt x="623887" y="395287"/>
                </a:lnTo>
                <a:lnTo>
                  <a:pt x="638175" y="423862"/>
                </a:lnTo>
                <a:lnTo>
                  <a:pt x="645318" y="459581"/>
                </a:lnTo>
                <a:lnTo>
                  <a:pt x="647700" y="504825"/>
                </a:lnTo>
                <a:lnTo>
                  <a:pt x="642937" y="554831"/>
                </a:lnTo>
                <a:lnTo>
                  <a:pt x="633412" y="592931"/>
                </a:lnTo>
                <a:lnTo>
                  <a:pt x="619125" y="631031"/>
                </a:lnTo>
                <a:lnTo>
                  <a:pt x="595312" y="666750"/>
                </a:lnTo>
                <a:lnTo>
                  <a:pt x="576262" y="683418"/>
                </a:lnTo>
                <a:lnTo>
                  <a:pt x="561975" y="688181"/>
                </a:lnTo>
                <a:lnTo>
                  <a:pt x="538162" y="685800"/>
                </a:lnTo>
                <a:lnTo>
                  <a:pt x="509587" y="676275"/>
                </a:lnTo>
                <a:lnTo>
                  <a:pt x="490537" y="654843"/>
                </a:lnTo>
                <a:lnTo>
                  <a:pt x="464343" y="616743"/>
                </a:lnTo>
                <a:lnTo>
                  <a:pt x="419100" y="531018"/>
                </a:lnTo>
                <a:lnTo>
                  <a:pt x="319087" y="3881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DCD5F31-EF55-4B64-8A90-91E2FC1556E2}"/>
              </a:ext>
            </a:extLst>
          </p:cNvPr>
          <p:cNvSpPr/>
          <p:nvPr/>
        </p:nvSpPr>
        <p:spPr>
          <a:xfrm>
            <a:off x="6799264" y="1798639"/>
            <a:ext cx="1106487" cy="352425"/>
          </a:xfrm>
          <a:custGeom>
            <a:avLst/>
            <a:gdLst>
              <a:gd name="connsiteX0" fmla="*/ 357187 w 1107532"/>
              <a:gd name="connsiteY0" fmla="*/ 223837 h 352425"/>
              <a:gd name="connsiteX1" fmla="*/ 0 w 1107532"/>
              <a:gd name="connsiteY1" fmla="*/ 250031 h 352425"/>
              <a:gd name="connsiteX2" fmla="*/ 97631 w 1107532"/>
              <a:gd name="connsiteY2" fmla="*/ 95250 h 352425"/>
              <a:gd name="connsiteX3" fmla="*/ 483394 w 1107532"/>
              <a:gd name="connsiteY3" fmla="*/ 64294 h 352425"/>
              <a:gd name="connsiteX4" fmla="*/ 719137 w 1107532"/>
              <a:gd name="connsiteY4" fmla="*/ 45244 h 352425"/>
              <a:gd name="connsiteX5" fmla="*/ 814387 w 1107532"/>
              <a:gd name="connsiteY5" fmla="*/ 4762 h 352425"/>
              <a:gd name="connsiteX6" fmla="*/ 831056 w 1107532"/>
              <a:gd name="connsiteY6" fmla="*/ 0 h 352425"/>
              <a:gd name="connsiteX7" fmla="*/ 847725 w 1107532"/>
              <a:gd name="connsiteY7" fmla="*/ 14287 h 352425"/>
              <a:gd name="connsiteX8" fmla="*/ 919162 w 1107532"/>
              <a:gd name="connsiteY8" fmla="*/ 80962 h 352425"/>
              <a:gd name="connsiteX9" fmla="*/ 971550 w 1107532"/>
              <a:gd name="connsiteY9" fmla="*/ 126206 h 352425"/>
              <a:gd name="connsiteX10" fmla="*/ 1023937 w 1107532"/>
              <a:gd name="connsiteY10" fmla="*/ 169069 h 352425"/>
              <a:gd name="connsiteX11" fmla="*/ 1057275 w 1107532"/>
              <a:gd name="connsiteY11" fmla="*/ 202406 h 352425"/>
              <a:gd name="connsiteX12" fmla="*/ 1083469 w 1107532"/>
              <a:gd name="connsiteY12" fmla="*/ 233362 h 352425"/>
              <a:gd name="connsiteX13" fmla="*/ 1097756 w 1107532"/>
              <a:gd name="connsiteY13" fmla="*/ 254794 h 352425"/>
              <a:gd name="connsiteX14" fmla="*/ 1107281 w 1107532"/>
              <a:gd name="connsiteY14" fmla="*/ 285750 h 352425"/>
              <a:gd name="connsiteX15" fmla="*/ 1102519 w 1107532"/>
              <a:gd name="connsiteY15" fmla="*/ 307181 h 352425"/>
              <a:gd name="connsiteX16" fmla="*/ 1085850 w 1107532"/>
              <a:gd name="connsiteY16" fmla="*/ 328612 h 352425"/>
              <a:gd name="connsiteX17" fmla="*/ 1054894 w 1107532"/>
              <a:gd name="connsiteY17" fmla="*/ 352425 h 352425"/>
              <a:gd name="connsiteX18" fmla="*/ 676275 w 1107532"/>
              <a:gd name="connsiteY18" fmla="*/ 202406 h 352425"/>
              <a:gd name="connsiteX19" fmla="*/ 357187 w 1107532"/>
              <a:gd name="connsiteY19" fmla="*/ 223837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07532" h="352425">
                <a:moveTo>
                  <a:pt x="357187" y="223837"/>
                </a:moveTo>
                <a:lnTo>
                  <a:pt x="0" y="250031"/>
                </a:lnTo>
                <a:lnTo>
                  <a:pt x="97631" y="95250"/>
                </a:lnTo>
                <a:lnTo>
                  <a:pt x="483394" y="64294"/>
                </a:lnTo>
                <a:lnTo>
                  <a:pt x="719137" y="45244"/>
                </a:lnTo>
                <a:lnTo>
                  <a:pt x="814387" y="4762"/>
                </a:lnTo>
                <a:lnTo>
                  <a:pt x="831056" y="0"/>
                </a:lnTo>
                <a:lnTo>
                  <a:pt x="847725" y="14287"/>
                </a:lnTo>
                <a:lnTo>
                  <a:pt x="919162" y="80962"/>
                </a:lnTo>
                <a:lnTo>
                  <a:pt x="971550" y="126206"/>
                </a:lnTo>
                <a:lnTo>
                  <a:pt x="1023937" y="169069"/>
                </a:lnTo>
                <a:lnTo>
                  <a:pt x="1057275" y="202406"/>
                </a:lnTo>
                <a:lnTo>
                  <a:pt x="1083469" y="233362"/>
                </a:lnTo>
                <a:lnTo>
                  <a:pt x="1097756" y="254794"/>
                </a:lnTo>
                <a:cubicBezTo>
                  <a:pt x="1107532" y="284122"/>
                  <a:pt x="1107281" y="273329"/>
                  <a:pt x="1107281" y="285750"/>
                </a:cubicBezTo>
                <a:lnTo>
                  <a:pt x="1102519" y="307181"/>
                </a:lnTo>
                <a:lnTo>
                  <a:pt x="1085850" y="328612"/>
                </a:lnTo>
                <a:lnTo>
                  <a:pt x="1054894" y="352425"/>
                </a:lnTo>
                <a:lnTo>
                  <a:pt x="676275" y="202406"/>
                </a:lnTo>
                <a:lnTo>
                  <a:pt x="357187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0CD2795-7E17-4187-8526-B6A48867E8BD}"/>
              </a:ext>
            </a:extLst>
          </p:cNvPr>
          <p:cNvSpPr/>
          <p:nvPr/>
        </p:nvSpPr>
        <p:spPr>
          <a:xfrm>
            <a:off x="5737226" y="1963738"/>
            <a:ext cx="2124075" cy="1758950"/>
          </a:xfrm>
          <a:custGeom>
            <a:avLst/>
            <a:gdLst>
              <a:gd name="connsiteX0" fmla="*/ 866775 w 2124075"/>
              <a:gd name="connsiteY0" fmla="*/ 1352550 h 1757363"/>
              <a:gd name="connsiteX1" fmla="*/ 642938 w 2124075"/>
              <a:gd name="connsiteY1" fmla="*/ 1490663 h 1757363"/>
              <a:gd name="connsiteX2" fmla="*/ 442913 w 2124075"/>
              <a:gd name="connsiteY2" fmla="*/ 1590675 h 1757363"/>
              <a:gd name="connsiteX3" fmla="*/ 266700 w 2124075"/>
              <a:gd name="connsiteY3" fmla="*/ 1669257 h 1757363"/>
              <a:gd name="connsiteX4" fmla="*/ 114300 w 2124075"/>
              <a:gd name="connsiteY4" fmla="*/ 1728788 h 1757363"/>
              <a:gd name="connsiteX5" fmla="*/ 38100 w 2124075"/>
              <a:gd name="connsiteY5" fmla="*/ 1754982 h 1757363"/>
              <a:gd name="connsiteX6" fmla="*/ 21432 w 2124075"/>
              <a:gd name="connsiteY6" fmla="*/ 1757363 h 1757363"/>
              <a:gd name="connsiteX7" fmla="*/ 4763 w 2124075"/>
              <a:gd name="connsiteY7" fmla="*/ 1750219 h 1757363"/>
              <a:gd name="connsiteX8" fmla="*/ 0 w 2124075"/>
              <a:gd name="connsiteY8" fmla="*/ 1738313 h 1757363"/>
              <a:gd name="connsiteX9" fmla="*/ 4763 w 2124075"/>
              <a:gd name="connsiteY9" fmla="*/ 1719263 h 1757363"/>
              <a:gd name="connsiteX10" fmla="*/ 23813 w 2124075"/>
              <a:gd name="connsiteY10" fmla="*/ 1702594 h 1757363"/>
              <a:gd name="connsiteX11" fmla="*/ 200025 w 2124075"/>
              <a:gd name="connsiteY11" fmla="*/ 1612107 h 1757363"/>
              <a:gd name="connsiteX12" fmla="*/ 383382 w 2124075"/>
              <a:gd name="connsiteY12" fmla="*/ 1502569 h 1757363"/>
              <a:gd name="connsiteX13" fmla="*/ 573882 w 2124075"/>
              <a:gd name="connsiteY13" fmla="*/ 1373982 h 1757363"/>
              <a:gd name="connsiteX14" fmla="*/ 735807 w 2124075"/>
              <a:gd name="connsiteY14" fmla="*/ 1262063 h 1757363"/>
              <a:gd name="connsiteX15" fmla="*/ 1040607 w 2124075"/>
              <a:gd name="connsiteY15" fmla="*/ 1026319 h 1757363"/>
              <a:gd name="connsiteX16" fmla="*/ 1143000 w 2124075"/>
              <a:gd name="connsiteY16" fmla="*/ 926307 h 1757363"/>
              <a:gd name="connsiteX17" fmla="*/ 1328738 w 2124075"/>
              <a:gd name="connsiteY17" fmla="*/ 745332 h 1757363"/>
              <a:gd name="connsiteX18" fmla="*/ 1464469 w 2124075"/>
              <a:gd name="connsiteY18" fmla="*/ 602457 h 1757363"/>
              <a:gd name="connsiteX19" fmla="*/ 1593057 w 2124075"/>
              <a:gd name="connsiteY19" fmla="*/ 457200 h 1757363"/>
              <a:gd name="connsiteX20" fmla="*/ 1716882 w 2124075"/>
              <a:gd name="connsiteY20" fmla="*/ 300038 h 1757363"/>
              <a:gd name="connsiteX21" fmla="*/ 1802607 w 2124075"/>
              <a:gd name="connsiteY21" fmla="*/ 166688 h 1757363"/>
              <a:gd name="connsiteX22" fmla="*/ 1802607 w 2124075"/>
              <a:gd name="connsiteY22" fmla="*/ 150019 h 1757363"/>
              <a:gd name="connsiteX23" fmla="*/ 1800225 w 2124075"/>
              <a:gd name="connsiteY23" fmla="*/ 126207 h 1757363"/>
              <a:gd name="connsiteX24" fmla="*/ 1788319 w 2124075"/>
              <a:gd name="connsiteY24" fmla="*/ 97632 h 1757363"/>
              <a:gd name="connsiteX25" fmla="*/ 1774032 w 2124075"/>
              <a:gd name="connsiteY25" fmla="*/ 76200 h 1757363"/>
              <a:gd name="connsiteX26" fmla="*/ 1707357 w 2124075"/>
              <a:gd name="connsiteY26" fmla="*/ 0 h 1757363"/>
              <a:gd name="connsiteX27" fmla="*/ 2124075 w 2124075"/>
              <a:gd name="connsiteY27" fmla="*/ 161925 h 1757363"/>
              <a:gd name="connsiteX28" fmla="*/ 2119313 w 2124075"/>
              <a:gd name="connsiteY28" fmla="*/ 183357 h 1757363"/>
              <a:gd name="connsiteX29" fmla="*/ 2066925 w 2124075"/>
              <a:gd name="connsiteY29" fmla="*/ 228600 h 1757363"/>
              <a:gd name="connsiteX30" fmla="*/ 2031207 w 2124075"/>
              <a:gd name="connsiteY30" fmla="*/ 266700 h 1757363"/>
              <a:gd name="connsiteX31" fmla="*/ 1952625 w 2124075"/>
              <a:gd name="connsiteY31" fmla="*/ 373857 h 1757363"/>
              <a:gd name="connsiteX32" fmla="*/ 1790700 w 2124075"/>
              <a:gd name="connsiteY32" fmla="*/ 569119 h 1757363"/>
              <a:gd name="connsiteX33" fmla="*/ 1659732 w 2124075"/>
              <a:gd name="connsiteY33" fmla="*/ 714375 h 1757363"/>
              <a:gd name="connsiteX34" fmla="*/ 1478757 w 2124075"/>
              <a:gd name="connsiteY34" fmla="*/ 895350 h 1757363"/>
              <a:gd name="connsiteX35" fmla="*/ 1238250 w 2124075"/>
              <a:gd name="connsiteY35" fmla="*/ 1095375 h 1757363"/>
              <a:gd name="connsiteX36" fmla="*/ 1028700 w 2124075"/>
              <a:gd name="connsiteY36" fmla="*/ 1238250 h 1757363"/>
              <a:gd name="connsiteX37" fmla="*/ 866775 w 2124075"/>
              <a:gd name="connsiteY37" fmla="*/ 1352550 h 175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24075" h="1757363">
                <a:moveTo>
                  <a:pt x="866775" y="1352550"/>
                </a:moveTo>
                <a:lnTo>
                  <a:pt x="642938" y="1490663"/>
                </a:lnTo>
                <a:lnTo>
                  <a:pt x="442913" y="1590675"/>
                </a:lnTo>
                <a:lnTo>
                  <a:pt x="266700" y="1669257"/>
                </a:lnTo>
                <a:lnTo>
                  <a:pt x="114300" y="1728788"/>
                </a:lnTo>
                <a:lnTo>
                  <a:pt x="38100" y="1754982"/>
                </a:lnTo>
                <a:lnTo>
                  <a:pt x="21432" y="1757363"/>
                </a:lnTo>
                <a:lnTo>
                  <a:pt x="4763" y="1750219"/>
                </a:lnTo>
                <a:lnTo>
                  <a:pt x="0" y="1738313"/>
                </a:lnTo>
                <a:lnTo>
                  <a:pt x="4763" y="1719263"/>
                </a:lnTo>
                <a:lnTo>
                  <a:pt x="23813" y="1702594"/>
                </a:lnTo>
                <a:lnTo>
                  <a:pt x="200025" y="1612107"/>
                </a:lnTo>
                <a:lnTo>
                  <a:pt x="383382" y="1502569"/>
                </a:lnTo>
                <a:lnTo>
                  <a:pt x="573882" y="1373982"/>
                </a:lnTo>
                <a:lnTo>
                  <a:pt x="735807" y="1262063"/>
                </a:lnTo>
                <a:lnTo>
                  <a:pt x="1040607" y="1026319"/>
                </a:lnTo>
                <a:lnTo>
                  <a:pt x="1143000" y="926307"/>
                </a:lnTo>
                <a:lnTo>
                  <a:pt x="1328738" y="745332"/>
                </a:lnTo>
                <a:lnTo>
                  <a:pt x="1464469" y="602457"/>
                </a:lnTo>
                <a:lnTo>
                  <a:pt x="1593057" y="457200"/>
                </a:lnTo>
                <a:lnTo>
                  <a:pt x="1716882" y="300038"/>
                </a:lnTo>
                <a:lnTo>
                  <a:pt x="1802607" y="166688"/>
                </a:lnTo>
                <a:lnTo>
                  <a:pt x="1802607" y="150019"/>
                </a:lnTo>
                <a:lnTo>
                  <a:pt x="1800225" y="126207"/>
                </a:lnTo>
                <a:lnTo>
                  <a:pt x="1788319" y="97632"/>
                </a:lnTo>
                <a:lnTo>
                  <a:pt x="1774032" y="76200"/>
                </a:lnTo>
                <a:lnTo>
                  <a:pt x="1707357" y="0"/>
                </a:lnTo>
                <a:lnTo>
                  <a:pt x="2124075" y="161925"/>
                </a:lnTo>
                <a:lnTo>
                  <a:pt x="2119313" y="183357"/>
                </a:lnTo>
                <a:lnTo>
                  <a:pt x="2066925" y="228600"/>
                </a:lnTo>
                <a:lnTo>
                  <a:pt x="2031207" y="266700"/>
                </a:lnTo>
                <a:lnTo>
                  <a:pt x="1952625" y="373857"/>
                </a:lnTo>
                <a:lnTo>
                  <a:pt x="1790700" y="569119"/>
                </a:lnTo>
                <a:lnTo>
                  <a:pt x="1659732" y="714375"/>
                </a:lnTo>
                <a:lnTo>
                  <a:pt x="1478757" y="895350"/>
                </a:lnTo>
                <a:lnTo>
                  <a:pt x="1238250" y="1095375"/>
                </a:lnTo>
                <a:lnTo>
                  <a:pt x="1028700" y="1238250"/>
                </a:lnTo>
                <a:lnTo>
                  <a:pt x="866775" y="1352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D58580E-5E81-40D6-B354-E8A238599FD6}"/>
              </a:ext>
            </a:extLst>
          </p:cNvPr>
          <p:cNvSpPr/>
          <p:nvPr/>
        </p:nvSpPr>
        <p:spPr>
          <a:xfrm>
            <a:off x="6310313" y="2505075"/>
            <a:ext cx="603250" cy="534988"/>
          </a:xfrm>
          <a:custGeom>
            <a:avLst/>
            <a:gdLst>
              <a:gd name="connsiteX0" fmla="*/ 361950 w 602456"/>
              <a:gd name="connsiteY0" fmla="*/ 347663 h 535781"/>
              <a:gd name="connsiteX1" fmla="*/ 295275 w 602456"/>
              <a:gd name="connsiteY1" fmla="*/ 257175 h 535781"/>
              <a:gd name="connsiteX2" fmla="*/ 261937 w 602456"/>
              <a:gd name="connsiteY2" fmla="*/ 216694 h 535781"/>
              <a:gd name="connsiteX3" fmla="*/ 204787 w 602456"/>
              <a:gd name="connsiteY3" fmla="*/ 161925 h 535781"/>
              <a:gd name="connsiteX4" fmla="*/ 171450 w 602456"/>
              <a:gd name="connsiteY4" fmla="*/ 133350 h 535781"/>
              <a:gd name="connsiteX5" fmla="*/ 133350 w 602456"/>
              <a:gd name="connsiteY5" fmla="*/ 104775 h 535781"/>
              <a:gd name="connsiteX6" fmla="*/ 85725 w 602456"/>
              <a:gd name="connsiteY6" fmla="*/ 78581 h 535781"/>
              <a:gd name="connsiteX7" fmla="*/ 0 w 602456"/>
              <a:gd name="connsiteY7" fmla="*/ 35719 h 535781"/>
              <a:gd name="connsiteX8" fmla="*/ 19050 w 602456"/>
              <a:gd name="connsiteY8" fmla="*/ 0 h 535781"/>
              <a:gd name="connsiteX9" fmla="*/ 152400 w 602456"/>
              <a:gd name="connsiteY9" fmla="*/ 16669 h 535781"/>
              <a:gd name="connsiteX10" fmla="*/ 269081 w 602456"/>
              <a:gd name="connsiteY10" fmla="*/ 38100 h 535781"/>
              <a:gd name="connsiteX11" fmla="*/ 340518 w 602456"/>
              <a:gd name="connsiteY11" fmla="*/ 57150 h 535781"/>
              <a:gd name="connsiteX12" fmla="*/ 411956 w 602456"/>
              <a:gd name="connsiteY12" fmla="*/ 80963 h 535781"/>
              <a:gd name="connsiteX13" fmla="*/ 445293 w 602456"/>
              <a:gd name="connsiteY13" fmla="*/ 95250 h 535781"/>
              <a:gd name="connsiteX14" fmla="*/ 464343 w 602456"/>
              <a:gd name="connsiteY14" fmla="*/ 109538 h 535781"/>
              <a:gd name="connsiteX15" fmla="*/ 485775 w 602456"/>
              <a:gd name="connsiteY15" fmla="*/ 130969 h 535781"/>
              <a:gd name="connsiteX16" fmla="*/ 511968 w 602456"/>
              <a:gd name="connsiteY16" fmla="*/ 176213 h 535781"/>
              <a:gd name="connsiteX17" fmla="*/ 542925 w 602456"/>
              <a:gd name="connsiteY17" fmla="*/ 257175 h 535781"/>
              <a:gd name="connsiteX18" fmla="*/ 602456 w 602456"/>
              <a:gd name="connsiteY18" fmla="*/ 421481 h 535781"/>
              <a:gd name="connsiteX19" fmla="*/ 471487 w 602456"/>
              <a:gd name="connsiteY19" fmla="*/ 535781 h 535781"/>
              <a:gd name="connsiteX20" fmla="*/ 361950 w 602456"/>
              <a:gd name="connsiteY20" fmla="*/ 347663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02456" h="535781">
                <a:moveTo>
                  <a:pt x="361950" y="347663"/>
                </a:moveTo>
                <a:lnTo>
                  <a:pt x="295275" y="257175"/>
                </a:lnTo>
                <a:lnTo>
                  <a:pt x="261937" y="216694"/>
                </a:lnTo>
                <a:lnTo>
                  <a:pt x="204787" y="161925"/>
                </a:lnTo>
                <a:lnTo>
                  <a:pt x="171450" y="133350"/>
                </a:lnTo>
                <a:lnTo>
                  <a:pt x="133350" y="104775"/>
                </a:lnTo>
                <a:lnTo>
                  <a:pt x="85725" y="78581"/>
                </a:lnTo>
                <a:lnTo>
                  <a:pt x="0" y="35719"/>
                </a:lnTo>
                <a:lnTo>
                  <a:pt x="19050" y="0"/>
                </a:lnTo>
                <a:lnTo>
                  <a:pt x="152400" y="16669"/>
                </a:lnTo>
                <a:lnTo>
                  <a:pt x="269081" y="38100"/>
                </a:lnTo>
                <a:lnTo>
                  <a:pt x="340518" y="57150"/>
                </a:lnTo>
                <a:lnTo>
                  <a:pt x="411956" y="80963"/>
                </a:lnTo>
                <a:lnTo>
                  <a:pt x="445293" y="95250"/>
                </a:lnTo>
                <a:lnTo>
                  <a:pt x="464343" y="109538"/>
                </a:lnTo>
                <a:lnTo>
                  <a:pt x="485775" y="130969"/>
                </a:lnTo>
                <a:lnTo>
                  <a:pt x="511968" y="176213"/>
                </a:lnTo>
                <a:lnTo>
                  <a:pt x="542925" y="257175"/>
                </a:lnTo>
                <a:lnTo>
                  <a:pt x="602456" y="421481"/>
                </a:lnTo>
                <a:lnTo>
                  <a:pt x="471487" y="535781"/>
                </a:lnTo>
                <a:lnTo>
                  <a:pt x="361950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8F308DC-09DE-444A-82D0-56CDC64787B6}"/>
              </a:ext>
            </a:extLst>
          </p:cNvPr>
          <p:cNvSpPr/>
          <p:nvPr/>
        </p:nvSpPr>
        <p:spPr>
          <a:xfrm>
            <a:off x="5767388" y="3186113"/>
            <a:ext cx="1503362" cy="1530350"/>
          </a:xfrm>
          <a:custGeom>
            <a:avLst/>
            <a:gdLst>
              <a:gd name="connsiteX0" fmla="*/ 1157287 w 1502568"/>
              <a:gd name="connsiteY0" fmla="*/ 769143 h 1531143"/>
              <a:gd name="connsiteX1" fmla="*/ 904875 w 1502568"/>
              <a:gd name="connsiteY1" fmla="*/ 981075 h 1531143"/>
              <a:gd name="connsiteX2" fmla="*/ 750093 w 1502568"/>
              <a:gd name="connsiteY2" fmla="*/ 1102518 h 1531143"/>
              <a:gd name="connsiteX3" fmla="*/ 573881 w 1502568"/>
              <a:gd name="connsiteY3" fmla="*/ 1223962 h 1531143"/>
              <a:gd name="connsiteX4" fmla="*/ 428625 w 1502568"/>
              <a:gd name="connsiteY4" fmla="*/ 1321593 h 1531143"/>
              <a:gd name="connsiteX5" fmla="*/ 283368 w 1502568"/>
              <a:gd name="connsiteY5" fmla="*/ 1402556 h 1531143"/>
              <a:gd name="connsiteX6" fmla="*/ 128587 w 1502568"/>
              <a:gd name="connsiteY6" fmla="*/ 1478756 h 1531143"/>
              <a:gd name="connsiteX7" fmla="*/ 47625 w 1502568"/>
              <a:gd name="connsiteY7" fmla="*/ 1519237 h 1531143"/>
              <a:gd name="connsiteX8" fmla="*/ 19050 w 1502568"/>
              <a:gd name="connsiteY8" fmla="*/ 1531143 h 1531143"/>
              <a:gd name="connsiteX9" fmla="*/ 7143 w 1502568"/>
              <a:gd name="connsiteY9" fmla="*/ 1528762 h 1531143"/>
              <a:gd name="connsiteX10" fmla="*/ 0 w 1502568"/>
              <a:gd name="connsiteY10" fmla="*/ 1514475 h 1531143"/>
              <a:gd name="connsiteX11" fmla="*/ 11906 w 1502568"/>
              <a:gd name="connsiteY11" fmla="*/ 1478756 h 1531143"/>
              <a:gd name="connsiteX12" fmla="*/ 26193 w 1502568"/>
              <a:gd name="connsiteY12" fmla="*/ 1450181 h 1531143"/>
              <a:gd name="connsiteX13" fmla="*/ 71437 w 1502568"/>
              <a:gd name="connsiteY13" fmla="*/ 1412081 h 1531143"/>
              <a:gd name="connsiteX14" fmla="*/ 297656 w 1502568"/>
              <a:gd name="connsiteY14" fmla="*/ 1247775 h 1531143"/>
              <a:gd name="connsiteX15" fmla="*/ 528637 w 1502568"/>
              <a:gd name="connsiteY15" fmla="*/ 1059656 h 1531143"/>
              <a:gd name="connsiteX16" fmla="*/ 695325 w 1502568"/>
              <a:gd name="connsiteY16" fmla="*/ 909637 h 1531143"/>
              <a:gd name="connsiteX17" fmla="*/ 881062 w 1502568"/>
              <a:gd name="connsiteY17" fmla="*/ 728662 h 1531143"/>
              <a:gd name="connsiteX18" fmla="*/ 964406 w 1502568"/>
              <a:gd name="connsiteY18" fmla="*/ 635793 h 1531143"/>
              <a:gd name="connsiteX19" fmla="*/ 1054893 w 1502568"/>
              <a:gd name="connsiteY19" fmla="*/ 521493 h 1531143"/>
              <a:gd name="connsiteX20" fmla="*/ 1126331 w 1502568"/>
              <a:gd name="connsiteY20" fmla="*/ 423862 h 1531143"/>
              <a:gd name="connsiteX21" fmla="*/ 1169193 w 1502568"/>
              <a:gd name="connsiteY21" fmla="*/ 354806 h 1531143"/>
              <a:gd name="connsiteX22" fmla="*/ 1197768 w 1502568"/>
              <a:gd name="connsiteY22" fmla="*/ 290512 h 1531143"/>
              <a:gd name="connsiteX23" fmla="*/ 1209675 w 1502568"/>
              <a:gd name="connsiteY23" fmla="*/ 254793 h 1531143"/>
              <a:gd name="connsiteX24" fmla="*/ 1212056 w 1502568"/>
              <a:gd name="connsiteY24" fmla="*/ 221456 h 1531143"/>
              <a:gd name="connsiteX25" fmla="*/ 1207293 w 1502568"/>
              <a:gd name="connsiteY25" fmla="*/ 178593 h 1531143"/>
              <a:gd name="connsiteX26" fmla="*/ 1188243 w 1502568"/>
              <a:gd name="connsiteY26" fmla="*/ 111918 h 1531143"/>
              <a:gd name="connsiteX27" fmla="*/ 1171575 w 1502568"/>
              <a:gd name="connsiteY27" fmla="*/ 66675 h 1531143"/>
              <a:gd name="connsiteX28" fmla="*/ 1164431 w 1502568"/>
              <a:gd name="connsiteY28" fmla="*/ 33337 h 1531143"/>
              <a:gd name="connsiteX29" fmla="*/ 1164431 w 1502568"/>
              <a:gd name="connsiteY29" fmla="*/ 16668 h 1531143"/>
              <a:gd name="connsiteX30" fmla="*/ 1166812 w 1502568"/>
              <a:gd name="connsiteY30" fmla="*/ 7143 h 1531143"/>
              <a:gd name="connsiteX31" fmla="*/ 1173956 w 1502568"/>
              <a:gd name="connsiteY31" fmla="*/ 0 h 1531143"/>
              <a:gd name="connsiteX32" fmla="*/ 1185862 w 1502568"/>
              <a:gd name="connsiteY32" fmla="*/ 0 h 1531143"/>
              <a:gd name="connsiteX33" fmla="*/ 1204912 w 1502568"/>
              <a:gd name="connsiteY33" fmla="*/ 11906 h 1531143"/>
              <a:gd name="connsiteX34" fmla="*/ 1276350 w 1502568"/>
              <a:gd name="connsiteY34" fmla="*/ 69056 h 1531143"/>
              <a:gd name="connsiteX35" fmla="*/ 1347787 w 1502568"/>
              <a:gd name="connsiteY35" fmla="*/ 145256 h 1531143"/>
              <a:gd name="connsiteX36" fmla="*/ 1414462 w 1502568"/>
              <a:gd name="connsiteY36" fmla="*/ 221456 h 1531143"/>
              <a:gd name="connsiteX37" fmla="*/ 1466850 w 1502568"/>
              <a:gd name="connsiteY37" fmla="*/ 288131 h 1531143"/>
              <a:gd name="connsiteX38" fmla="*/ 1502568 w 1502568"/>
              <a:gd name="connsiteY38" fmla="*/ 340518 h 1531143"/>
              <a:gd name="connsiteX39" fmla="*/ 1471612 w 1502568"/>
              <a:gd name="connsiteY39" fmla="*/ 461962 h 1531143"/>
              <a:gd name="connsiteX40" fmla="*/ 1440656 w 1502568"/>
              <a:gd name="connsiteY40" fmla="*/ 507206 h 1531143"/>
              <a:gd name="connsiteX41" fmla="*/ 1314450 w 1502568"/>
              <a:gd name="connsiteY41" fmla="*/ 628650 h 1531143"/>
              <a:gd name="connsiteX42" fmla="*/ 1157287 w 1502568"/>
              <a:gd name="connsiteY42" fmla="*/ 769143 h 1531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02568" h="1531143">
                <a:moveTo>
                  <a:pt x="1157287" y="769143"/>
                </a:moveTo>
                <a:lnTo>
                  <a:pt x="904875" y="981075"/>
                </a:lnTo>
                <a:lnTo>
                  <a:pt x="750093" y="1102518"/>
                </a:lnTo>
                <a:lnTo>
                  <a:pt x="573881" y="1223962"/>
                </a:lnTo>
                <a:lnTo>
                  <a:pt x="428625" y="1321593"/>
                </a:lnTo>
                <a:lnTo>
                  <a:pt x="283368" y="1402556"/>
                </a:lnTo>
                <a:lnTo>
                  <a:pt x="128587" y="1478756"/>
                </a:lnTo>
                <a:lnTo>
                  <a:pt x="47625" y="1519237"/>
                </a:lnTo>
                <a:lnTo>
                  <a:pt x="19050" y="1531143"/>
                </a:lnTo>
                <a:lnTo>
                  <a:pt x="7143" y="1528762"/>
                </a:lnTo>
                <a:lnTo>
                  <a:pt x="0" y="1514475"/>
                </a:lnTo>
                <a:lnTo>
                  <a:pt x="11906" y="1478756"/>
                </a:lnTo>
                <a:lnTo>
                  <a:pt x="26193" y="1450181"/>
                </a:lnTo>
                <a:lnTo>
                  <a:pt x="71437" y="1412081"/>
                </a:lnTo>
                <a:lnTo>
                  <a:pt x="297656" y="1247775"/>
                </a:lnTo>
                <a:lnTo>
                  <a:pt x="528637" y="1059656"/>
                </a:lnTo>
                <a:lnTo>
                  <a:pt x="695325" y="909637"/>
                </a:lnTo>
                <a:lnTo>
                  <a:pt x="881062" y="728662"/>
                </a:lnTo>
                <a:lnTo>
                  <a:pt x="964406" y="635793"/>
                </a:lnTo>
                <a:lnTo>
                  <a:pt x="1054893" y="521493"/>
                </a:lnTo>
                <a:lnTo>
                  <a:pt x="1126331" y="423862"/>
                </a:lnTo>
                <a:lnTo>
                  <a:pt x="1169193" y="354806"/>
                </a:lnTo>
                <a:lnTo>
                  <a:pt x="1197768" y="290512"/>
                </a:lnTo>
                <a:lnTo>
                  <a:pt x="1209675" y="254793"/>
                </a:lnTo>
                <a:lnTo>
                  <a:pt x="1212056" y="221456"/>
                </a:lnTo>
                <a:lnTo>
                  <a:pt x="1207293" y="178593"/>
                </a:lnTo>
                <a:lnTo>
                  <a:pt x="1188243" y="111918"/>
                </a:lnTo>
                <a:lnTo>
                  <a:pt x="1171575" y="66675"/>
                </a:lnTo>
                <a:lnTo>
                  <a:pt x="1164431" y="33337"/>
                </a:lnTo>
                <a:lnTo>
                  <a:pt x="1164431" y="16668"/>
                </a:lnTo>
                <a:lnTo>
                  <a:pt x="1166812" y="7143"/>
                </a:lnTo>
                <a:lnTo>
                  <a:pt x="1173956" y="0"/>
                </a:lnTo>
                <a:lnTo>
                  <a:pt x="1185862" y="0"/>
                </a:lnTo>
                <a:lnTo>
                  <a:pt x="1204912" y="11906"/>
                </a:lnTo>
                <a:lnTo>
                  <a:pt x="1276350" y="69056"/>
                </a:lnTo>
                <a:lnTo>
                  <a:pt x="1347787" y="145256"/>
                </a:lnTo>
                <a:lnTo>
                  <a:pt x="1414462" y="221456"/>
                </a:lnTo>
                <a:lnTo>
                  <a:pt x="1466850" y="288131"/>
                </a:lnTo>
                <a:lnTo>
                  <a:pt x="1502568" y="340518"/>
                </a:lnTo>
                <a:lnTo>
                  <a:pt x="1471612" y="461962"/>
                </a:lnTo>
                <a:lnTo>
                  <a:pt x="1440656" y="507206"/>
                </a:lnTo>
                <a:lnTo>
                  <a:pt x="1314450" y="628650"/>
                </a:lnTo>
                <a:lnTo>
                  <a:pt x="1157287" y="769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0DCF50A-307E-42DD-8942-091E09E296C2}"/>
              </a:ext>
            </a:extLst>
          </p:cNvPr>
          <p:cNvSpPr/>
          <p:nvPr/>
        </p:nvSpPr>
        <p:spPr>
          <a:xfrm>
            <a:off x="7151688" y="3429000"/>
            <a:ext cx="1192212" cy="376238"/>
          </a:xfrm>
          <a:custGeom>
            <a:avLst/>
            <a:gdLst>
              <a:gd name="connsiteX0" fmla="*/ 388144 w 1193006"/>
              <a:gd name="connsiteY0" fmla="*/ 245269 h 376238"/>
              <a:gd name="connsiteX1" fmla="*/ 0 w 1193006"/>
              <a:gd name="connsiteY1" fmla="*/ 245269 h 376238"/>
              <a:gd name="connsiteX2" fmla="*/ 16669 w 1193006"/>
              <a:gd name="connsiteY2" fmla="*/ 57150 h 376238"/>
              <a:gd name="connsiteX3" fmla="*/ 150019 w 1193006"/>
              <a:gd name="connsiteY3" fmla="*/ 73819 h 376238"/>
              <a:gd name="connsiteX4" fmla="*/ 300037 w 1193006"/>
              <a:gd name="connsiteY4" fmla="*/ 88106 h 376238"/>
              <a:gd name="connsiteX5" fmla="*/ 376237 w 1193006"/>
              <a:gd name="connsiteY5" fmla="*/ 90488 h 376238"/>
              <a:gd name="connsiteX6" fmla="*/ 461962 w 1193006"/>
              <a:gd name="connsiteY6" fmla="*/ 83344 h 376238"/>
              <a:gd name="connsiteX7" fmla="*/ 564356 w 1193006"/>
              <a:gd name="connsiteY7" fmla="*/ 71438 h 376238"/>
              <a:gd name="connsiteX8" fmla="*/ 635794 w 1193006"/>
              <a:gd name="connsiteY8" fmla="*/ 59531 h 376238"/>
              <a:gd name="connsiteX9" fmla="*/ 735806 w 1193006"/>
              <a:gd name="connsiteY9" fmla="*/ 28575 h 376238"/>
              <a:gd name="connsiteX10" fmla="*/ 814387 w 1193006"/>
              <a:gd name="connsiteY10" fmla="*/ 0 h 376238"/>
              <a:gd name="connsiteX11" fmla="*/ 840581 w 1193006"/>
              <a:gd name="connsiteY11" fmla="*/ 4763 h 376238"/>
              <a:gd name="connsiteX12" fmla="*/ 897731 w 1193006"/>
              <a:gd name="connsiteY12" fmla="*/ 23813 h 376238"/>
              <a:gd name="connsiteX13" fmla="*/ 959644 w 1193006"/>
              <a:gd name="connsiteY13" fmla="*/ 57150 h 376238"/>
              <a:gd name="connsiteX14" fmla="*/ 1016794 w 1193006"/>
              <a:gd name="connsiteY14" fmla="*/ 97631 h 376238"/>
              <a:gd name="connsiteX15" fmla="*/ 1073944 w 1193006"/>
              <a:gd name="connsiteY15" fmla="*/ 140494 h 376238"/>
              <a:gd name="connsiteX16" fmla="*/ 1140619 w 1193006"/>
              <a:gd name="connsiteY16" fmla="*/ 204788 h 376238"/>
              <a:gd name="connsiteX17" fmla="*/ 1166812 w 1193006"/>
              <a:gd name="connsiteY17" fmla="*/ 235744 h 376238"/>
              <a:gd name="connsiteX18" fmla="*/ 1181100 w 1193006"/>
              <a:gd name="connsiteY18" fmla="*/ 259556 h 376238"/>
              <a:gd name="connsiteX19" fmla="*/ 1190625 w 1193006"/>
              <a:gd name="connsiteY19" fmla="*/ 283369 h 376238"/>
              <a:gd name="connsiteX20" fmla="*/ 1193006 w 1193006"/>
              <a:gd name="connsiteY20" fmla="*/ 300038 h 376238"/>
              <a:gd name="connsiteX21" fmla="*/ 1185862 w 1193006"/>
              <a:gd name="connsiteY21" fmla="*/ 321469 h 376238"/>
              <a:gd name="connsiteX22" fmla="*/ 1162050 w 1193006"/>
              <a:gd name="connsiteY22" fmla="*/ 342900 h 376238"/>
              <a:gd name="connsiteX23" fmla="*/ 1138237 w 1193006"/>
              <a:gd name="connsiteY23" fmla="*/ 354806 h 376238"/>
              <a:gd name="connsiteX24" fmla="*/ 1112044 w 1193006"/>
              <a:gd name="connsiteY24" fmla="*/ 376238 h 376238"/>
              <a:gd name="connsiteX25" fmla="*/ 757237 w 1193006"/>
              <a:gd name="connsiteY25" fmla="*/ 219075 h 376238"/>
              <a:gd name="connsiteX26" fmla="*/ 728662 w 1193006"/>
              <a:gd name="connsiteY26" fmla="*/ 204788 h 376238"/>
              <a:gd name="connsiteX27" fmla="*/ 714375 w 1193006"/>
              <a:gd name="connsiteY27" fmla="*/ 202406 h 376238"/>
              <a:gd name="connsiteX28" fmla="*/ 685800 w 1193006"/>
              <a:gd name="connsiteY28" fmla="*/ 204788 h 376238"/>
              <a:gd name="connsiteX29" fmla="*/ 554831 w 1193006"/>
              <a:gd name="connsiteY29" fmla="*/ 230981 h 376238"/>
              <a:gd name="connsiteX30" fmla="*/ 388144 w 1193006"/>
              <a:gd name="connsiteY30" fmla="*/ 245269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93006" h="376238">
                <a:moveTo>
                  <a:pt x="388144" y="245269"/>
                </a:moveTo>
                <a:lnTo>
                  <a:pt x="0" y="245269"/>
                </a:lnTo>
                <a:lnTo>
                  <a:pt x="16669" y="57150"/>
                </a:lnTo>
                <a:lnTo>
                  <a:pt x="150019" y="73819"/>
                </a:lnTo>
                <a:lnTo>
                  <a:pt x="300037" y="88106"/>
                </a:lnTo>
                <a:lnTo>
                  <a:pt x="376237" y="90488"/>
                </a:lnTo>
                <a:lnTo>
                  <a:pt x="461962" y="83344"/>
                </a:lnTo>
                <a:lnTo>
                  <a:pt x="564356" y="71438"/>
                </a:lnTo>
                <a:lnTo>
                  <a:pt x="635794" y="59531"/>
                </a:lnTo>
                <a:lnTo>
                  <a:pt x="735806" y="28575"/>
                </a:lnTo>
                <a:lnTo>
                  <a:pt x="814387" y="0"/>
                </a:lnTo>
                <a:lnTo>
                  <a:pt x="840581" y="4763"/>
                </a:lnTo>
                <a:lnTo>
                  <a:pt x="897731" y="23813"/>
                </a:lnTo>
                <a:lnTo>
                  <a:pt x="959644" y="57150"/>
                </a:lnTo>
                <a:lnTo>
                  <a:pt x="1016794" y="97631"/>
                </a:lnTo>
                <a:lnTo>
                  <a:pt x="1073944" y="140494"/>
                </a:lnTo>
                <a:lnTo>
                  <a:pt x="1140619" y="204788"/>
                </a:lnTo>
                <a:lnTo>
                  <a:pt x="1166812" y="235744"/>
                </a:lnTo>
                <a:lnTo>
                  <a:pt x="1181100" y="259556"/>
                </a:lnTo>
                <a:lnTo>
                  <a:pt x="1190625" y="283369"/>
                </a:lnTo>
                <a:lnTo>
                  <a:pt x="1193006" y="300038"/>
                </a:lnTo>
                <a:lnTo>
                  <a:pt x="1185862" y="321469"/>
                </a:lnTo>
                <a:lnTo>
                  <a:pt x="1162050" y="342900"/>
                </a:lnTo>
                <a:lnTo>
                  <a:pt x="1138237" y="354806"/>
                </a:lnTo>
                <a:lnTo>
                  <a:pt x="1112044" y="376238"/>
                </a:lnTo>
                <a:lnTo>
                  <a:pt x="757237" y="219075"/>
                </a:lnTo>
                <a:lnTo>
                  <a:pt x="728662" y="204788"/>
                </a:lnTo>
                <a:lnTo>
                  <a:pt x="714375" y="202406"/>
                </a:lnTo>
                <a:lnTo>
                  <a:pt x="685800" y="204788"/>
                </a:lnTo>
                <a:lnTo>
                  <a:pt x="554831" y="230981"/>
                </a:lnTo>
                <a:lnTo>
                  <a:pt x="388144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C95A9FD-5E7D-45EB-9681-C60A7980AB40}"/>
              </a:ext>
            </a:extLst>
          </p:cNvPr>
          <p:cNvSpPr/>
          <p:nvPr/>
        </p:nvSpPr>
        <p:spPr>
          <a:xfrm>
            <a:off x="5527676" y="3590925"/>
            <a:ext cx="2746375" cy="2495550"/>
          </a:xfrm>
          <a:custGeom>
            <a:avLst/>
            <a:gdLst>
              <a:gd name="connsiteX0" fmla="*/ 1503994 w 2746731"/>
              <a:gd name="connsiteY0" fmla="*/ 1631092 h 2496065"/>
              <a:gd name="connsiteX1" fmla="*/ 1242737 w 2746731"/>
              <a:gd name="connsiteY1" fmla="*/ 1853514 h 2496065"/>
              <a:gd name="connsiteX2" fmla="*/ 1041498 w 2746731"/>
              <a:gd name="connsiteY2" fmla="*/ 1998265 h 2496065"/>
              <a:gd name="connsiteX3" fmla="*/ 815546 w 2746731"/>
              <a:gd name="connsiteY3" fmla="*/ 2135954 h 2496065"/>
              <a:gd name="connsiteX4" fmla="*/ 624899 w 2746731"/>
              <a:gd name="connsiteY4" fmla="*/ 2241869 h 2496065"/>
              <a:gd name="connsiteX5" fmla="*/ 455435 w 2746731"/>
              <a:gd name="connsiteY5" fmla="*/ 2323071 h 2496065"/>
              <a:gd name="connsiteX6" fmla="*/ 268319 w 2746731"/>
              <a:gd name="connsiteY6" fmla="*/ 2407803 h 2496065"/>
              <a:gd name="connsiteX7" fmla="*/ 56488 w 2746731"/>
              <a:gd name="connsiteY7" fmla="*/ 2489004 h 2496065"/>
              <a:gd name="connsiteX8" fmla="*/ 28244 w 2746731"/>
              <a:gd name="connsiteY8" fmla="*/ 2496065 h 2496065"/>
              <a:gd name="connsiteX9" fmla="*/ 7061 w 2746731"/>
              <a:gd name="connsiteY9" fmla="*/ 2489004 h 2496065"/>
              <a:gd name="connsiteX10" fmla="*/ 0 w 2746731"/>
              <a:gd name="connsiteY10" fmla="*/ 2474882 h 2496065"/>
              <a:gd name="connsiteX11" fmla="*/ 3531 w 2746731"/>
              <a:gd name="connsiteY11" fmla="*/ 2450169 h 2496065"/>
              <a:gd name="connsiteX12" fmla="*/ 35305 w 2746731"/>
              <a:gd name="connsiteY12" fmla="*/ 2421925 h 2496065"/>
              <a:gd name="connsiteX13" fmla="*/ 222422 w 2746731"/>
              <a:gd name="connsiteY13" fmla="*/ 2312479 h 2496065"/>
              <a:gd name="connsiteX14" fmla="*/ 416600 w 2746731"/>
              <a:gd name="connsiteY14" fmla="*/ 2192442 h 2496065"/>
              <a:gd name="connsiteX15" fmla="*/ 635491 w 2746731"/>
              <a:gd name="connsiteY15" fmla="*/ 2044161 h 2496065"/>
              <a:gd name="connsiteX16" fmla="*/ 826138 w 2746731"/>
              <a:gd name="connsiteY16" fmla="*/ 1906472 h 2496065"/>
              <a:gd name="connsiteX17" fmla="*/ 1062681 w 2746731"/>
              <a:gd name="connsiteY17" fmla="*/ 1719355 h 2496065"/>
              <a:gd name="connsiteX18" fmla="*/ 1214493 w 2746731"/>
              <a:gd name="connsiteY18" fmla="*/ 1592257 h 2496065"/>
              <a:gd name="connsiteX19" fmla="*/ 1376896 w 2746731"/>
              <a:gd name="connsiteY19" fmla="*/ 1447506 h 2496065"/>
              <a:gd name="connsiteX20" fmla="*/ 1567543 w 2746731"/>
              <a:gd name="connsiteY20" fmla="*/ 1267451 h 2496065"/>
              <a:gd name="connsiteX21" fmla="*/ 1729946 w 2746731"/>
              <a:gd name="connsiteY21" fmla="*/ 1097987 h 2496065"/>
              <a:gd name="connsiteX22" fmla="*/ 1881758 w 2746731"/>
              <a:gd name="connsiteY22" fmla="*/ 921461 h 2496065"/>
              <a:gd name="connsiteX23" fmla="*/ 1994734 w 2746731"/>
              <a:gd name="connsiteY23" fmla="*/ 776711 h 2496065"/>
              <a:gd name="connsiteX24" fmla="*/ 2143015 w 2746731"/>
              <a:gd name="connsiteY24" fmla="*/ 557820 h 2496065"/>
              <a:gd name="connsiteX25" fmla="*/ 2238339 w 2746731"/>
              <a:gd name="connsiteY25" fmla="*/ 409539 h 2496065"/>
              <a:gd name="connsiteX26" fmla="*/ 2354845 w 2746731"/>
              <a:gd name="connsiteY26" fmla="*/ 218892 h 2496065"/>
              <a:gd name="connsiteX27" fmla="*/ 2379559 w 2746731"/>
              <a:gd name="connsiteY27" fmla="*/ 169465 h 2496065"/>
              <a:gd name="connsiteX28" fmla="*/ 2390150 w 2746731"/>
              <a:gd name="connsiteY28" fmla="*/ 137690 h 2496065"/>
              <a:gd name="connsiteX29" fmla="*/ 2397211 w 2746731"/>
              <a:gd name="connsiteY29" fmla="*/ 109446 h 2496065"/>
              <a:gd name="connsiteX30" fmla="*/ 2386620 w 2746731"/>
              <a:gd name="connsiteY30" fmla="*/ 0 h 2496065"/>
              <a:gd name="connsiteX31" fmla="*/ 2746731 w 2746731"/>
              <a:gd name="connsiteY31" fmla="*/ 165934 h 2496065"/>
              <a:gd name="connsiteX32" fmla="*/ 2736139 w 2746731"/>
              <a:gd name="connsiteY32" fmla="*/ 211831 h 2496065"/>
              <a:gd name="connsiteX33" fmla="*/ 2658468 w 2746731"/>
              <a:gd name="connsiteY33" fmla="*/ 321276 h 2496065"/>
              <a:gd name="connsiteX34" fmla="*/ 2496065 w 2746731"/>
              <a:gd name="connsiteY34" fmla="*/ 540167 h 2496065"/>
              <a:gd name="connsiteX35" fmla="*/ 2344254 w 2746731"/>
              <a:gd name="connsiteY35" fmla="*/ 730814 h 2496065"/>
              <a:gd name="connsiteX36" fmla="*/ 2160668 w 2746731"/>
              <a:gd name="connsiteY36" fmla="*/ 942644 h 2496065"/>
              <a:gd name="connsiteX37" fmla="*/ 1973551 w 2746731"/>
              <a:gd name="connsiteY37" fmla="*/ 1161536 h 2496065"/>
              <a:gd name="connsiteX38" fmla="*/ 1737007 w 2746731"/>
              <a:gd name="connsiteY38" fmla="*/ 1408671 h 2496065"/>
              <a:gd name="connsiteX39" fmla="*/ 1503994 w 2746731"/>
              <a:gd name="connsiteY39" fmla="*/ 1631092 h 249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46731" h="2496065">
                <a:moveTo>
                  <a:pt x="1503994" y="1631092"/>
                </a:moveTo>
                <a:lnTo>
                  <a:pt x="1242737" y="1853514"/>
                </a:lnTo>
                <a:lnTo>
                  <a:pt x="1041498" y="1998265"/>
                </a:lnTo>
                <a:lnTo>
                  <a:pt x="815546" y="2135954"/>
                </a:lnTo>
                <a:lnTo>
                  <a:pt x="624899" y="2241869"/>
                </a:lnTo>
                <a:lnTo>
                  <a:pt x="455435" y="2323071"/>
                </a:lnTo>
                <a:lnTo>
                  <a:pt x="268319" y="2407803"/>
                </a:lnTo>
                <a:lnTo>
                  <a:pt x="56488" y="2489004"/>
                </a:lnTo>
                <a:lnTo>
                  <a:pt x="28244" y="2496065"/>
                </a:lnTo>
                <a:lnTo>
                  <a:pt x="7061" y="2489004"/>
                </a:lnTo>
                <a:lnTo>
                  <a:pt x="0" y="2474882"/>
                </a:lnTo>
                <a:lnTo>
                  <a:pt x="3531" y="2450169"/>
                </a:lnTo>
                <a:lnTo>
                  <a:pt x="35305" y="2421925"/>
                </a:lnTo>
                <a:lnTo>
                  <a:pt x="222422" y="2312479"/>
                </a:lnTo>
                <a:lnTo>
                  <a:pt x="416600" y="2192442"/>
                </a:lnTo>
                <a:lnTo>
                  <a:pt x="635491" y="2044161"/>
                </a:lnTo>
                <a:lnTo>
                  <a:pt x="826138" y="1906472"/>
                </a:lnTo>
                <a:lnTo>
                  <a:pt x="1062681" y="1719355"/>
                </a:lnTo>
                <a:lnTo>
                  <a:pt x="1214493" y="1592257"/>
                </a:lnTo>
                <a:lnTo>
                  <a:pt x="1376896" y="1447506"/>
                </a:lnTo>
                <a:lnTo>
                  <a:pt x="1567543" y="1267451"/>
                </a:lnTo>
                <a:lnTo>
                  <a:pt x="1729946" y="1097987"/>
                </a:lnTo>
                <a:lnTo>
                  <a:pt x="1881758" y="921461"/>
                </a:lnTo>
                <a:lnTo>
                  <a:pt x="1994734" y="776711"/>
                </a:lnTo>
                <a:lnTo>
                  <a:pt x="2143015" y="557820"/>
                </a:lnTo>
                <a:lnTo>
                  <a:pt x="2238339" y="409539"/>
                </a:lnTo>
                <a:lnTo>
                  <a:pt x="2354845" y="218892"/>
                </a:lnTo>
                <a:lnTo>
                  <a:pt x="2379559" y="169465"/>
                </a:lnTo>
                <a:lnTo>
                  <a:pt x="2390150" y="137690"/>
                </a:lnTo>
                <a:lnTo>
                  <a:pt x="2397211" y="109446"/>
                </a:lnTo>
                <a:lnTo>
                  <a:pt x="2386620" y="0"/>
                </a:lnTo>
                <a:lnTo>
                  <a:pt x="2746731" y="165934"/>
                </a:lnTo>
                <a:lnTo>
                  <a:pt x="2736139" y="211831"/>
                </a:lnTo>
                <a:lnTo>
                  <a:pt x="2658468" y="321276"/>
                </a:lnTo>
                <a:lnTo>
                  <a:pt x="2496065" y="540167"/>
                </a:lnTo>
                <a:lnTo>
                  <a:pt x="2344254" y="730814"/>
                </a:lnTo>
                <a:lnTo>
                  <a:pt x="2160668" y="942644"/>
                </a:lnTo>
                <a:lnTo>
                  <a:pt x="1973551" y="1161536"/>
                </a:lnTo>
                <a:lnTo>
                  <a:pt x="1737007" y="1408671"/>
                </a:lnTo>
                <a:lnTo>
                  <a:pt x="1503994" y="163109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4C05DFC-81DF-4676-9355-CC6E82E6D6CB}"/>
              </a:ext>
            </a:extLst>
          </p:cNvPr>
          <p:cNvSpPr/>
          <p:nvPr/>
        </p:nvSpPr>
        <p:spPr>
          <a:xfrm>
            <a:off x="6429375" y="4259264"/>
            <a:ext cx="742950" cy="619125"/>
          </a:xfrm>
          <a:custGeom>
            <a:avLst/>
            <a:gdLst>
              <a:gd name="connsiteX0" fmla="*/ 392906 w 742950"/>
              <a:gd name="connsiteY0" fmla="*/ 440532 h 619125"/>
              <a:gd name="connsiteX1" fmla="*/ 335756 w 742950"/>
              <a:gd name="connsiteY1" fmla="*/ 350044 h 619125"/>
              <a:gd name="connsiteX2" fmla="*/ 295275 w 742950"/>
              <a:gd name="connsiteY2" fmla="*/ 290513 h 619125"/>
              <a:gd name="connsiteX3" fmla="*/ 252413 w 742950"/>
              <a:gd name="connsiteY3" fmla="*/ 240507 h 619125"/>
              <a:gd name="connsiteX4" fmla="*/ 204788 w 742950"/>
              <a:gd name="connsiteY4" fmla="*/ 192882 h 619125"/>
              <a:gd name="connsiteX5" fmla="*/ 157163 w 742950"/>
              <a:gd name="connsiteY5" fmla="*/ 150019 h 619125"/>
              <a:gd name="connsiteX6" fmla="*/ 111919 w 742950"/>
              <a:gd name="connsiteY6" fmla="*/ 114300 h 619125"/>
              <a:gd name="connsiteX7" fmla="*/ 0 w 742950"/>
              <a:gd name="connsiteY7" fmla="*/ 38100 h 619125"/>
              <a:gd name="connsiteX8" fmla="*/ 61913 w 742950"/>
              <a:gd name="connsiteY8" fmla="*/ 0 h 619125"/>
              <a:gd name="connsiteX9" fmla="*/ 190500 w 742950"/>
              <a:gd name="connsiteY9" fmla="*/ 42863 h 619125"/>
              <a:gd name="connsiteX10" fmla="*/ 292894 w 742950"/>
              <a:gd name="connsiteY10" fmla="*/ 78582 h 619125"/>
              <a:gd name="connsiteX11" fmla="*/ 378619 w 742950"/>
              <a:gd name="connsiteY11" fmla="*/ 116682 h 619125"/>
              <a:gd name="connsiteX12" fmla="*/ 469106 w 742950"/>
              <a:gd name="connsiteY12" fmla="*/ 161925 h 619125"/>
              <a:gd name="connsiteX13" fmla="*/ 547688 w 742950"/>
              <a:gd name="connsiteY13" fmla="*/ 209550 h 619125"/>
              <a:gd name="connsiteX14" fmla="*/ 609600 w 742950"/>
              <a:gd name="connsiteY14" fmla="*/ 259557 h 619125"/>
              <a:gd name="connsiteX15" fmla="*/ 652463 w 742950"/>
              <a:gd name="connsiteY15" fmla="*/ 302419 h 619125"/>
              <a:gd name="connsiteX16" fmla="*/ 681038 w 742950"/>
              <a:gd name="connsiteY16" fmla="*/ 338138 h 619125"/>
              <a:gd name="connsiteX17" fmla="*/ 702469 w 742950"/>
              <a:gd name="connsiteY17" fmla="*/ 371475 h 619125"/>
              <a:gd name="connsiteX18" fmla="*/ 719138 w 742950"/>
              <a:gd name="connsiteY18" fmla="*/ 419100 h 619125"/>
              <a:gd name="connsiteX19" fmla="*/ 728663 w 742950"/>
              <a:gd name="connsiteY19" fmla="*/ 473869 h 619125"/>
              <a:gd name="connsiteX20" fmla="*/ 742950 w 742950"/>
              <a:gd name="connsiteY20" fmla="*/ 595313 h 619125"/>
              <a:gd name="connsiteX21" fmla="*/ 733425 w 742950"/>
              <a:gd name="connsiteY21" fmla="*/ 619125 h 619125"/>
              <a:gd name="connsiteX22" fmla="*/ 645319 w 742950"/>
              <a:gd name="connsiteY22" fmla="*/ 604838 h 619125"/>
              <a:gd name="connsiteX23" fmla="*/ 571500 w 742950"/>
              <a:gd name="connsiteY23" fmla="*/ 585788 h 619125"/>
              <a:gd name="connsiteX24" fmla="*/ 531019 w 742950"/>
              <a:gd name="connsiteY24" fmla="*/ 576263 h 619125"/>
              <a:gd name="connsiteX25" fmla="*/ 485775 w 742950"/>
              <a:gd name="connsiteY25" fmla="*/ 554832 h 619125"/>
              <a:gd name="connsiteX26" fmla="*/ 447675 w 742950"/>
              <a:gd name="connsiteY26" fmla="*/ 523875 h 619125"/>
              <a:gd name="connsiteX27" fmla="*/ 392906 w 742950"/>
              <a:gd name="connsiteY27" fmla="*/ 440532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42950" h="619125">
                <a:moveTo>
                  <a:pt x="392906" y="440532"/>
                </a:moveTo>
                <a:lnTo>
                  <a:pt x="335756" y="350044"/>
                </a:lnTo>
                <a:lnTo>
                  <a:pt x="295275" y="290513"/>
                </a:lnTo>
                <a:lnTo>
                  <a:pt x="252413" y="240507"/>
                </a:lnTo>
                <a:lnTo>
                  <a:pt x="204788" y="192882"/>
                </a:lnTo>
                <a:lnTo>
                  <a:pt x="157163" y="150019"/>
                </a:lnTo>
                <a:lnTo>
                  <a:pt x="111919" y="114300"/>
                </a:lnTo>
                <a:lnTo>
                  <a:pt x="0" y="38100"/>
                </a:lnTo>
                <a:lnTo>
                  <a:pt x="61913" y="0"/>
                </a:lnTo>
                <a:lnTo>
                  <a:pt x="190500" y="42863"/>
                </a:lnTo>
                <a:lnTo>
                  <a:pt x="292894" y="78582"/>
                </a:lnTo>
                <a:lnTo>
                  <a:pt x="378619" y="116682"/>
                </a:lnTo>
                <a:lnTo>
                  <a:pt x="469106" y="161925"/>
                </a:lnTo>
                <a:lnTo>
                  <a:pt x="547688" y="209550"/>
                </a:lnTo>
                <a:lnTo>
                  <a:pt x="609600" y="259557"/>
                </a:lnTo>
                <a:lnTo>
                  <a:pt x="652463" y="302419"/>
                </a:lnTo>
                <a:lnTo>
                  <a:pt x="681038" y="338138"/>
                </a:lnTo>
                <a:lnTo>
                  <a:pt x="702469" y="371475"/>
                </a:lnTo>
                <a:lnTo>
                  <a:pt x="719138" y="419100"/>
                </a:lnTo>
                <a:lnTo>
                  <a:pt x="728663" y="473869"/>
                </a:lnTo>
                <a:lnTo>
                  <a:pt x="742950" y="595313"/>
                </a:lnTo>
                <a:lnTo>
                  <a:pt x="733425" y="619125"/>
                </a:lnTo>
                <a:lnTo>
                  <a:pt x="645319" y="604838"/>
                </a:lnTo>
                <a:lnTo>
                  <a:pt x="571500" y="585788"/>
                </a:lnTo>
                <a:lnTo>
                  <a:pt x="531019" y="576263"/>
                </a:lnTo>
                <a:lnTo>
                  <a:pt x="485775" y="554832"/>
                </a:lnTo>
                <a:lnTo>
                  <a:pt x="447675" y="523875"/>
                </a:lnTo>
                <a:lnTo>
                  <a:pt x="392906" y="440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CECD9542-38DD-45F2-95A0-B614C8E33175}"/>
              </a:ext>
            </a:extLst>
          </p:cNvPr>
          <p:cNvGrpSpPr/>
          <p:nvPr/>
        </p:nvGrpSpPr>
        <p:grpSpPr>
          <a:xfrm>
            <a:off x="3724277" y="1520032"/>
            <a:ext cx="4619623" cy="4566443"/>
            <a:chOff x="3724277" y="1520032"/>
            <a:chExt cx="4619623" cy="456644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B670331-00A0-4E65-ACB6-6F2AC07B8EA1}"/>
                </a:ext>
              </a:extLst>
            </p:cNvPr>
            <p:cNvSpPr/>
            <p:nvPr/>
          </p:nvSpPr>
          <p:spPr>
            <a:xfrm>
              <a:off x="3937002" y="1520032"/>
              <a:ext cx="1771650" cy="887412"/>
            </a:xfrm>
            <a:custGeom>
              <a:avLst/>
              <a:gdLst>
                <a:gd name="connsiteX0" fmla="*/ 1223963 w 1771650"/>
                <a:gd name="connsiteY0" fmla="*/ 559594 h 888206"/>
                <a:gd name="connsiteX1" fmla="*/ 1007269 w 1771650"/>
                <a:gd name="connsiteY1" fmla="*/ 631031 h 888206"/>
                <a:gd name="connsiteX2" fmla="*/ 864394 w 1771650"/>
                <a:gd name="connsiteY2" fmla="*/ 671512 h 888206"/>
                <a:gd name="connsiteX3" fmla="*/ 745332 w 1771650"/>
                <a:gd name="connsiteY3" fmla="*/ 716756 h 888206"/>
                <a:gd name="connsiteX4" fmla="*/ 645319 w 1771650"/>
                <a:gd name="connsiteY4" fmla="*/ 752475 h 888206"/>
                <a:gd name="connsiteX5" fmla="*/ 550069 w 1771650"/>
                <a:gd name="connsiteY5" fmla="*/ 778669 h 888206"/>
                <a:gd name="connsiteX6" fmla="*/ 431007 w 1771650"/>
                <a:gd name="connsiteY6" fmla="*/ 812006 h 888206"/>
                <a:gd name="connsiteX7" fmla="*/ 326232 w 1771650"/>
                <a:gd name="connsiteY7" fmla="*/ 838200 h 888206"/>
                <a:gd name="connsiteX8" fmla="*/ 230982 w 1771650"/>
                <a:gd name="connsiteY8" fmla="*/ 857250 h 888206"/>
                <a:gd name="connsiteX9" fmla="*/ 102394 w 1771650"/>
                <a:gd name="connsiteY9" fmla="*/ 881062 h 888206"/>
                <a:gd name="connsiteX10" fmla="*/ 45244 w 1771650"/>
                <a:gd name="connsiteY10" fmla="*/ 888206 h 888206"/>
                <a:gd name="connsiteX11" fmla="*/ 19050 w 1771650"/>
                <a:gd name="connsiteY11" fmla="*/ 885825 h 888206"/>
                <a:gd name="connsiteX12" fmla="*/ 2382 w 1771650"/>
                <a:gd name="connsiteY12" fmla="*/ 878681 h 888206"/>
                <a:gd name="connsiteX13" fmla="*/ 0 w 1771650"/>
                <a:gd name="connsiteY13" fmla="*/ 866775 h 888206"/>
                <a:gd name="connsiteX14" fmla="*/ 4763 w 1771650"/>
                <a:gd name="connsiteY14" fmla="*/ 850106 h 888206"/>
                <a:gd name="connsiteX15" fmla="*/ 19050 w 1771650"/>
                <a:gd name="connsiteY15" fmla="*/ 828675 h 888206"/>
                <a:gd name="connsiteX16" fmla="*/ 33338 w 1771650"/>
                <a:gd name="connsiteY16" fmla="*/ 819150 h 888206"/>
                <a:gd name="connsiteX17" fmla="*/ 209550 w 1771650"/>
                <a:gd name="connsiteY17" fmla="*/ 757237 h 888206"/>
                <a:gd name="connsiteX18" fmla="*/ 390525 w 1771650"/>
                <a:gd name="connsiteY18" fmla="*/ 688181 h 888206"/>
                <a:gd name="connsiteX19" fmla="*/ 581025 w 1771650"/>
                <a:gd name="connsiteY19" fmla="*/ 602456 h 888206"/>
                <a:gd name="connsiteX20" fmla="*/ 809625 w 1771650"/>
                <a:gd name="connsiteY20" fmla="*/ 488156 h 888206"/>
                <a:gd name="connsiteX21" fmla="*/ 983457 w 1771650"/>
                <a:gd name="connsiteY21" fmla="*/ 397669 h 888206"/>
                <a:gd name="connsiteX22" fmla="*/ 1152525 w 1771650"/>
                <a:gd name="connsiteY22" fmla="*/ 304800 h 888206"/>
                <a:gd name="connsiteX23" fmla="*/ 1295400 w 1771650"/>
                <a:gd name="connsiteY23" fmla="*/ 221456 h 888206"/>
                <a:gd name="connsiteX24" fmla="*/ 1309688 w 1771650"/>
                <a:gd name="connsiteY24" fmla="*/ 204787 h 888206"/>
                <a:gd name="connsiteX25" fmla="*/ 1307307 w 1771650"/>
                <a:gd name="connsiteY25" fmla="*/ 173831 h 888206"/>
                <a:gd name="connsiteX26" fmla="*/ 1304925 w 1771650"/>
                <a:gd name="connsiteY26" fmla="*/ 140494 h 888206"/>
                <a:gd name="connsiteX27" fmla="*/ 1300163 w 1771650"/>
                <a:gd name="connsiteY27" fmla="*/ 116681 h 888206"/>
                <a:gd name="connsiteX28" fmla="*/ 1283494 w 1771650"/>
                <a:gd name="connsiteY28" fmla="*/ 90487 h 888206"/>
                <a:gd name="connsiteX29" fmla="*/ 1259682 w 1771650"/>
                <a:gd name="connsiteY29" fmla="*/ 64294 h 888206"/>
                <a:gd name="connsiteX30" fmla="*/ 1250157 w 1771650"/>
                <a:gd name="connsiteY30" fmla="*/ 42862 h 888206"/>
                <a:gd name="connsiteX31" fmla="*/ 1247775 w 1771650"/>
                <a:gd name="connsiteY31" fmla="*/ 21431 h 888206"/>
                <a:gd name="connsiteX32" fmla="*/ 1252538 w 1771650"/>
                <a:gd name="connsiteY32" fmla="*/ 9525 h 888206"/>
                <a:gd name="connsiteX33" fmla="*/ 1266825 w 1771650"/>
                <a:gd name="connsiteY33" fmla="*/ 0 h 888206"/>
                <a:gd name="connsiteX34" fmla="*/ 1309688 w 1771650"/>
                <a:gd name="connsiteY34" fmla="*/ 2381 h 888206"/>
                <a:gd name="connsiteX35" fmla="*/ 1350169 w 1771650"/>
                <a:gd name="connsiteY35" fmla="*/ 14287 h 888206"/>
                <a:gd name="connsiteX36" fmla="*/ 1452563 w 1771650"/>
                <a:gd name="connsiteY36" fmla="*/ 54769 h 888206"/>
                <a:gd name="connsiteX37" fmla="*/ 1554957 w 1771650"/>
                <a:gd name="connsiteY37" fmla="*/ 90487 h 888206"/>
                <a:gd name="connsiteX38" fmla="*/ 1609725 w 1771650"/>
                <a:gd name="connsiteY38" fmla="*/ 111919 h 888206"/>
                <a:gd name="connsiteX39" fmla="*/ 1659732 w 1771650"/>
                <a:gd name="connsiteY39" fmla="*/ 140494 h 888206"/>
                <a:gd name="connsiteX40" fmla="*/ 1688307 w 1771650"/>
                <a:gd name="connsiteY40" fmla="*/ 161925 h 888206"/>
                <a:gd name="connsiteX41" fmla="*/ 1728788 w 1771650"/>
                <a:gd name="connsiteY41" fmla="*/ 192881 h 888206"/>
                <a:gd name="connsiteX42" fmla="*/ 1747838 w 1771650"/>
                <a:gd name="connsiteY42" fmla="*/ 216694 h 888206"/>
                <a:gd name="connsiteX43" fmla="*/ 1762125 w 1771650"/>
                <a:gd name="connsiteY43" fmla="*/ 240506 h 888206"/>
                <a:gd name="connsiteX44" fmla="*/ 1771650 w 1771650"/>
                <a:gd name="connsiteY44" fmla="*/ 261937 h 888206"/>
                <a:gd name="connsiteX45" fmla="*/ 1771650 w 1771650"/>
                <a:gd name="connsiteY45" fmla="*/ 295275 h 888206"/>
                <a:gd name="connsiteX46" fmla="*/ 1762125 w 1771650"/>
                <a:gd name="connsiteY46" fmla="*/ 319087 h 888206"/>
                <a:gd name="connsiteX47" fmla="*/ 1747838 w 1771650"/>
                <a:gd name="connsiteY47" fmla="*/ 340519 h 888206"/>
                <a:gd name="connsiteX48" fmla="*/ 1707357 w 1771650"/>
                <a:gd name="connsiteY48" fmla="*/ 366712 h 888206"/>
                <a:gd name="connsiteX49" fmla="*/ 1562100 w 1771650"/>
                <a:gd name="connsiteY49" fmla="*/ 435769 h 888206"/>
                <a:gd name="connsiteX50" fmla="*/ 1395413 w 1771650"/>
                <a:gd name="connsiteY50" fmla="*/ 502444 h 888206"/>
                <a:gd name="connsiteX51" fmla="*/ 1223963 w 1771650"/>
                <a:gd name="connsiteY51" fmla="*/ 559594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1650" h="888206">
                  <a:moveTo>
                    <a:pt x="1223963" y="559594"/>
                  </a:moveTo>
                  <a:lnTo>
                    <a:pt x="1007269" y="631031"/>
                  </a:lnTo>
                  <a:lnTo>
                    <a:pt x="864394" y="671512"/>
                  </a:lnTo>
                  <a:lnTo>
                    <a:pt x="745332" y="716756"/>
                  </a:lnTo>
                  <a:lnTo>
                    <a:pt x="645319" y="752475"/>
                  </a:lnTo>
                  <a:lnTo>
                    <a:pt x="550069" y="778669"/>
                  </a:lnTo>
                  <a:lnTo>
                    <a:pt x="431007" y="812006"/>
                  </a:lnTo>
                  <a:lnTo>
                    <a:pt x="326232" y="838200"/>
                  </a:lnTo>
                  <a:lnTo>
                    <a:pt x="230982" y="857250"/>
                  </a:lnTo>
                  <a:lnTo>
                    <a:pt x="102394" y="881062"/>
                  </a:lnTo>
                  <a:lnTo>
                    <a:pt x="45244" y="888206"/>
                  </a:lnTo>
                  <a:lnTo>
                    <a:pt x="19050" y="885825"/>
                  </a:lnTo>
                  <a:lnTo>
                    <a:pt x="2382" y="878681"/>
                  </a:lnTo>
                  <a:lnTo>
                    <a:pt x="0" y="866775"/>
                  </a:lnTo>
                  <a:lnTo>
                    <a:pt x="4763" y="850106"/>
                  </a:lnTo>
                  <a:lnTo>
                    <a:pt x="19050" y="828675"/>
                  </a:lnTo>
                  <a:lnTo>
                    <a:pt x="33338" y="819150"/>
                  </a:lnTo>
                  <a:lnTo>
                    <a:pt x="209550" y="757237"/>
                  </a:lnTo>
                  <a:lnTo>
                    <a:pt x="390525" y="688181"/>
                  </a:lnTo>
                  <a:lnTo>
                    <a:pt x="581025" y="602456"/>
                  </a:lnTo>
                  <a:lnTo>
                    <a:pt x="809625" y="488156"/>
                  </a:lnTo>
                  <a:lnTo>
                    <a:pt x="983457" y="397669"/>
                  </a:lnTo>
                  <a:lnTo>
                    <a:pt x="1152525" y="304800"/>
                  </a:lnTo>
                  <a:lnTo>
                    <a:pt x="1295400" y="221456"/>
                  </a:lnTo>
                  <a:lnTo>
                    <a:pt x="1309688" y="204787"/>
                  </a:lnTo>
                  <a:lnTo>
                    <a:pt x="1307307" y="173831"/>
                  </a:lnTo>
                  <a:lnTo>
                    <a:pt x="1304925" y="140494"/>
                  </a:lnTo>
                  <a:lnTo>
                    <a:pt x="1300163" y="116681"/>
                  </a:lnTo>
                  <a:lnTo>
                    <a:pt x="1283494" y="90487"/>
                  </a:lnTo>
                  <a:lnTo>
                    <a:pt x="1259682" y="64294"/>
                  </a:lnTo>
                  <a:lnTo>
                    <a:pt x="1250157" y="42862"/>
                  </a:lnTo>
                  <a:lnTo>
                    <a:pt x="1247775" y="21431"/>
                  </a:lnTo>
                  <a:lnTo>
                    <a:pt x="1252538" y="9525"/>
                  </a:lnTo>
                  <a:lnTo>
                    <a:pt x="1266825" y="0"/>
                  </a:lnTo>
                  <a:lnTo>
                    <a:pt x="1309688" y="2381"/>
                  </a:lnTo>
                  <a:lnTo>
                    <a:pt x="1350169" y="14287"/>
                  </a:lnTo>
                  <a:lnTo>
                    <a:pt x="1452563" y="54769"/>
                  </a:lnTo>
                  <a:lnTo>
                    <a:pt x="1554957" y="90487"/>
                  </a:lnTo>
                  <a:lnTo>
                    <a:pt x="1609725" y="111919"/>
                  </a:lnTo>
                  <a:lnTo>
                    <a:pt x="1659732" y="140494"/>
                  </a:lnTo>
                  <a:lnTo>
                    <a:pt x="1688307" y="161925"/>
                  </a:lnTo>
                  <a:lnTo>
                    <a:pt x="1728788" y="192881"/>
                  </a:lnTo>
                  <a:lnTo>
                    <a:pt x="1747838" y="216694"/>
                  </a:lnTo>
                  <a:lnTo>
                    <a:pt x="1762125" y="240506"/>
                  </a:lnTo>
                  <a:lnTo>
                    <a:pt x="1771650" y="261937"/>
                  </a:lnTo>
                  <a:lnTo>
                    <a:pt x="1771650" y="295275"/>
                  </a:lnTo>
                  <a:lnTo>
                    <a:pt x="1762125" y="319087"/>
                  </a:lnTo>
                  <a:lnTo>
                    <a:pt x="1747838" y="340519"/>
                  </a:lnTo>
                  <a:lnTo>
                    <a:pt x="1707357" y="366712"/>
                  </a:lnTo>
                  <a:lnTo>
                    <a:pt x="1562100" y="435769"/>
                  </a:lnTo>
                  <a:lnTo>
                    <a:pt x="1395413" y="502444"/>
                  </a:lnTo>
                  <a:lnTo>
                    <a:pt x="1223963" y="5595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D481C716-F082-410A-9B71-C333391F316A}"/>
                </a:ext>
              </a:extLst>
            </p:cNvPr>
            <p:cNvSpPr/>
            <p:nvPr/>
          </p:nvSpPr>
          <p:spPr>
            <a:xfrm>
              <a:off x="5815014" y="1590676"/>
              <a:ext cx="1152525" cy="1285875"/>
            </a:xfrm>
            <a:custGeom>
              <a:avLst/>
              <a:gdLst>
                <a:gd name="connsiteX0" fmla="*/ 802481 w 1152525"/>
                <a:gd name="connsiteY0" fmla="*/ 702469 h 1285875"/>
                <a:gd name="connsiteX1" fmla="*/ 569118 w 1152525"/>
                <a:gd name="connsiteY1" fmla="*/ 935831 h 1285875"/>
                <a:gd name="connsiteX2" fmla="*/ 516731 w 1152525"/>
                <a:gd name="connsiteY2" fmla="*/ 983456 h 1285875"/>
                <a:gd name="connsiteX3" fmla="*/ 385762 w 1152525"/>
                <a:gd name="connsiteY3" fmla="*/ 1071563 h 1285875"/>
                <a:gd name="connsiteX4" fmla="*/ 157162 w 1152525"/>
                <a:gd name="connsiteY4" fmla="*/ 1216819 h 1285875"/>
                <a:gd name="connsiteX5" fmla="*/ 33337 w 1152525"/>
                <a:gd name="connsiteY5" fmla="*/ 1285875 h 1285875"/>
                <a:gd name="connsiteX6" fmla="*/ 0 w 1152525"/>
                <a:gd name="connsiteY6" fmla="*/ 1214438 h 1285875"/>
                <a:gd name="connsiteX7" fmla="*/ 102393 w 1152525"/>
                <a:gd name="connsiteY7" fmla="*/ 1145381 h 1285875"/>
                <a:gd name="connsiteX8" fmla="*/ 180975 w 1152525"/>
                <a:gd name="connsiteY8" fmla="*/ 1076325 h 1285875"/>
                <a:gd name="connsiteX9" fmla="*/ 254793 w 1152525"/>
                <a:gd name="connsiteY9" fmla="*/ 1002506 h 1285875"/>
                <a:gd name="connsiteX10" fmla="*/ 347662 w 1152525"/>
                <a:gd name="connsiteY10" fmla="*/ 909638 h 1285875"/>
                <a:gd name="connsiteX11" fmla="*/ 473868 w 1152525"/>
                <a:gd name="connsiteY11" fmla="*/ 769144 h 1285875"/>
                <a:gd name="connsiteX12" fmla="*/ 578643 w 1152525"/>
                <a:gd name="connsiteY12" fmla="*/ 645319 h 1285875"/>
                <a:gd name="connsiteX13" fmla="*/ 669131 w 1152525"/>
                <a:gd name="connsiteY13" fmla="*/ 516731 h 1285875"/>
                <a:gd name="connsiteX14" fmla="*/ 726281 w 1152525"/>
                <a:gd name="connsiteY14" fmla="*/ 431006 h 1285875"/>
                <a:gd name="connsiteX15" fmla="*/ 771525 w 1152525"/>
                <a:gd name="connsiteY15" fmla="*/ 364331 h 1285875"/>
                <a:gd name="connsiteX16" fmla="*/ 807243 w 1152525"/>
                <a:gd name="connsiteY16" fmla="*/ 302419 h 1285875"/>
                <a:gd name="connsiteX17" fmla="*/ 826293 w 1152525"/>
                <a:gd name="connsiteY17" fmla="*/ 261938 h 1285875"/>
                <a:gd name="connsiteX18" fmla="*/ 831056 w 1152525"/>
                <a:gd name="connsiteY18" fmla="*/ 238125 h 1285875"/>
                <a:gd name="connsiteX19" fmla="*/ 828675 w 1152525"/>
                <a:gd name="connsiteY19" fmla="*/ 200025 h 1285875"/>
                <a:gd name="connsiteX20" fmla="*/ 816768 w 1152525"/>
                <a:gd name="connsiteY20" fmla="*/ 164306 h 1285875"/>
                <a:gd name="connsiteX21" fmla="*/ 792956 w 1152525"/>
                <a:gd name="connsiteY21" fmla="*/ 121444 h 1285875"/>
                <a:gd name="connsiteX22" fmla="*/ 762000 w 1152525"/>
                <a:gd name="connsiteY22" fmla="*/ 83344 h 1285875"/>
                <a:gd name="connsiteX23" fmla="*/ 747712 w 1152525"/>
                <a:gd name="connsiteY23" fmla="*/ 64294 h 1285875"/>
                <a:gd name="connsiteX24" fmla="*/ 740568 w 1152525"/>
                <a:gd name="connsiteY24" fmla="*/ 47625 h 1285875"/>
                <a:gd name="connsiteX25" fmla="*/ 740568 w 1152525"/>
                <a:gd name="connsiteY25" fmla="*/ 33338 h 1285875"/>
                <a:gd name="connsiteX26" fmla="*/ 745331 w 1152525"/>
                <a:gd name="connsiteY26" fmla="*/ 16669 h 1285875"/>
                <a:gd name="connsiteX27" fmla="*/ 759618 w 1152525"/>
                <a:gd name="connsiteY27" fmla="*/ 4763 h 1285875"/>
                <a:gd name="connsiteX28" fmla="*/ 776287 w 1152525"/>
                <a:gd name="connsiteY28" fmla="*/ 0 h 1285875"/>
                <a:gd name="connsiteX29" fmla="*/ 807243 w 1152525"/>
                <a:gd name="connsiteY29" fmla="*/ 4763 h 1285875"/>
                <a:gd name="connsiteX30" fmla="*/ 864393 w 1152525"/>
                <a:gd name="connsiteY30" fmla="*/ 28575 h 1285875"/>
                <a:gd name="connsiteX31" fmla="*/ 914400 w 1152525"/>
                <a:gd name="connsiteY31" fmla="*/ 52388 h 1285875"/>
                <a:gd name="connsiteX32" fmla="*/ 962025 w 1152525"/>
                <a:gd name="connsiteY32" fmla="*/ 78581 h 1285875"/>
                <a:gd name="connsiteX33" fmla="*/ 995362 w 1152525"/>
                <a:gd name="connsiteY33" fmla="*/ 100013 h 1285875"/>
                <a:gd name="connsiteX34" fmla="*/ 1028700 w 1152525"/>
                <a:gd name="connsiteY34" fmla="*/ 123825 h 1285875"/>
                <a:gd name="connsiteX35" fmla="*/ 1059656 w 1152525"/>
                <a:gd name="connsiteY35" fmla="*/ 152400 h 1285875"/>
                <a:gd name="connsiteX36" fmla="*/ 1090612 w 1152525"/>
                <a:gd name="connsiteY36" fmla="*/ 190500 h 1285875"/>
                <a:gd name="connsiteX37" fmla="*/ 1109662 w 1152525"/>
                <a:gd name="connsiteY37" fmla="*/ 219075 h 1285875"/>
                <a:gd name="connsiteX38" fmla="*/ 1128712 w 1152525"/>
                <a:gd name="connsiteY38" fmla="*/ 254794 h 1285875"/>
                <a:gd name="connsiteX39" fmla="*/ 1152525 w 1152525"/>
                <a:gd name="connsiteY39" fmla="*/ 326231 h 1285875"/>
                <a:gd name="connsiteX40" fmla="*/ 1054893 w 1152525"/>
                <a:gd name="connsiteY40" fmla="*/ 431006 h 1285875"/>
                <a:gd name="connsiteX41" fmla="*/ 897731 w 1152525"/>
                <a:gd name="connsiteY41" fmla="*/ 600075 h 1285875"/>
                <a:gd name="connsiteX42" fmla="*/ 802481 w 1152525"/>
                <a:gd name="connsiteY42" fmla="*/ 7024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2525" h="1285875">
                  <a:moveTo>
                    <a:pt x="802481" y="702469"/>
                  </a:moveTo>
                  <a:lnTo>
                    <a:pt x="569118" y="935831"/>
                  </a:lnTo>
                  <a:lnTo>
                    <a:pt x="516731" y="983456"/>
                  </a:lnTo>
                  <a:lnTo>
                    <a:pt x="385762" y="1071563"/>
                  </a:lnTo>
                  <a:lnTo>
                    <a:pt x="157162" y="1216819"/>
                  </a:lnTo>
                  <a:lnTo>
                    <a:pt x="33337" y="1285875"/>
                  </a:lnTo>
                  <a:lnTo>
                    <a:pt x="0" y="1214438"/>
                  </a:lnTo>
                  <a:lnTo>
                    <a:pt x="102393" y="1145381"/>
                  </a:lnTo>
                  <a:lnTo>
                    <a:pt x="180975" y="1076325"/>
                  </a:lnTo>
                  <a:lnTo>
                    <a:pt x="254793" y="1002506"/>
                  </a:lnTo>
                  <a:lnTo>
                    <a:pt x="347662" y="909638"/>
                  </a:lnTo>
                  <a:lnTo>
                    <a:pt x="473868" y="769144"/>
                  </a:lnTo>
                  <a:lnTo>
                    <a:pt x="578643" y="645319"/>
                  </a:lnTo>
                  <a:lnTo>
                    <a:pt x="669131" y="516731"/>
                  </a:lnTo>
                  <a:lnTo>
                    <a:pt x="726281" y="431006"/>
                  </a:lnTo>
                  <a:lnTo>
                    <a:pt x="771525" y="364331"/>
                  </a:lnTo>
                  <a:lnTo>
                    <a:pt x="807243" y="302419"/>
                  </a:lnTo>
                  <a:lnTo>
                    <a:pt x="826293" y="261938"/>
                  </a:lnTo>
                  <a:lnTo>
                    <a:pt x="831056" y="238125"/>
                  </a:lnTo>
                  <a:lnTo>
                    <a:pt x="828675" y="200025"/>
                  </a:lnTo>
                  <a:lnTo>
                    <a:pt x="816768" y="164306"/>
                  </a:lnTo>
                  <a:lnTo>
                    <a:pt x="792956" y="121444"/>
                  </a:lnTo>
                  <a:lnTo>
                    <a:pt x="762000" y="83344"/>
                  </a:lnTo>
                  <a:lnTo>
                    <a:pt x="747712" y="64294"/>
                  </a:lnTo>
                  <a:lnTo>
                    <a:pt x="740568" y="47625"/>
                  </a:lnTo>
                  <a:lnTo>
                    <a:pt x="740568" y="33338"/>
                  </a:lnTo>
                  <a:lnTo>
                    <a:pt x="745331" y="16669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7243" y="4763"/>
                  </a:lnTo>
                  <a:lnTo>
                    <a:pt x="864393" y="28575"/>
                  </a:lnTo>
                  <a:lnTo>
                    <a:pt x="914400" y="52388"/>
                  </a:lnTo>
                  <a:lnTo>
                    <a:pt x="962025" y="78581"/>
                  </a:lnTo>
                  <a:lnTo>
                    <a:pt x="995362" y="100013"/>
                  </a:lnTo>
                  <a:lnTo>
                    <a:pt x="1028700" y="123825"/>
                  </a:lnTo>
                  <a:lnTo>
                    <a:pt x="1059656" y="152400"/>
                  </a:lnTo>
                  <a:lnTo>
                    <a:pt x="1090612" y="190500"/>
                  </a:lnTo>
                  <a:lnTo>
                    <a:pt x="1109662" y="219075"/>
                  </a:lnTo>
                  <a:lnTo>
                    <a:pt x="1128712" y="254794"/>
                  </a:lnTo>
                  <a:lnTo>
                    <a:pt x="1152525" y="326231"/>
                  </a:lnTo>
                  <a:lnTo>
                    <a:pt x="1054893" y="431006"/>
                  </a:lnTo>
                  <a:lnTo>
                    <a:pt x="897731" y="600075"/>
                  </a:lnTo>
                  <a:lnTo>
                    <a:pt x="802481" y="702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917D68FF-61BF-430B-93CE-25D14F49C178}"/>
                </a:ext>
              </a:extLst>
            </p:cNvPr>
            <p:cNvSpPr/>
            <p:nvPr/>
          </p:nvSpPr>
          <p:spPr>
            <a:xfrm>
              <a:off x="3724277" y="2647951"/>
              <a:ext cx="2190750" cy="608013"/>
            </a:xfrm>
            <a:custGeom>
              <a:avLst/>
              <a:gdLst>
                <a:gd name="connsiteX0" fmla="*/ 1569244 w 2190750"/>
                <a:gd name="connsiteY0" fmla="*/ 309563 h 607219"/>
                <a:gd name="connsiteX1" fmla="*/ 1328738 w 2190750"/>
                <a:gd name="connsiteY1" fmla="*/ 366713 h 607219"/>
                <a:gd name="connsiteX2" fmla="*/ 1069181 w 2190750"/>
                <a:gd name="connsiteY2" fmla="*/ 419100 h 607219"/>
                <a:gd name="connsiteX3" fmla="*/ 792956 w 2190750"/>
                <a:gd name="connsiteY3" fmla="*/ 490538 h 607219"/>
                <a:gd name="connsiteX4" fmla="*/ 492919 w 2190750"/>
                <a:gd name="connsiteY4" fmla="*/ 571500 h 607219"/>
                <a:gd name="connsiteX5" fmla="*/ 450056 w 2190750"/>
                <a:gd name="connsiteY5" fmla="*/ 585788 h 607219"/>
                <a:gd name="connsiteX6" fmla="*/ 421481 w 2190750"/>
                <a:gd name="connsiteY6" fmla="*/ 595313 h 607219"/>
                <a:gd name="connsiteX7" fmla="*/ 359569 w 2190750"/>
                <a:gd name="connsiteY7" fmla="*/ 604838 h 607219"/>
                <a:gd name="connsiteX8" fmla="*/ 321469 w 2190750"/>
                <a:gd name="connsiteY8" fmla="*/ 607219 h 607219"/>
                <a:gd name="connsiteX9" fmla="*/ 280988 w 2190750"/>
                <a:gd name="connsiteY9" fmla="*/ 604838 h 607219"/>
                <a:gd name="connsiteX10" fmla="*/ 245269 w 2190750"/>
                <a:gd name="connsiteY10" fmla="*/ 600075 h 607219"/>
                <a:gd name="connsiteX11" fmla="*/ 200025 w 2190750"/>
                <a:gd name="connsiteY11" fmla="*/ 585788 h 607219"/>
                <a:gd name="connsiteX12" fmla="*/ 171450 w 2190750"/>
                <a:gd name="connsiteY12" fmla="*/ 569119 h 607219"/>
                <a:gd name="connsiteX13" fmla="*/ 126206 w 2190750"/>
                <a:gd name="connsiteY13" fmla="*/ 538163 h 607219"/>
                <a:gd name="connsiteX14" fmla="*/ 88106 w 2190750"/>
                <a:gd name="connsiteY14" fmla="*/ 502444 h 607219"/>
                <a:gd name="connsiteX15" fmla="*/ 59531 w 2190750"/>
                <a:gd name="connsiteY15" fmla="*/ 464344 h 607219"/>
                <a:gd name="connsiteX16" fmla="*/ 28575 w 2190750"/>
                <a:gd name="connsiteY16" fmla="*/ 414338 h 607219"/>
                <a:gd name="connsiteX17" fmla="*/ 9525 w 2190750"/>
                <a:gd name="connsiteY17" fmla="*/ 376238 h 607219"/>
                <a:gd name="connsiteX18" fmla="*/ 0 w 2190750"/>
                <a:gd name="connsiteY18" fmla="*/ 347663 h 607219"/>
                <a:gd name="connsiteX19" fmla="*/ 0 w 2190750"/>
                <a:gd name="connsiteY19" fmla="*/ 333375 h 607219"/>
                <a:gd name="connsiteX20" fmla="*/ 0 w 2190750"/>
                <a:gd name="connsiteY20" fmla="*/ 321469 h 607219"/>
                <a:gd name="connsiteX21" fmla="*/ 11906 w 2190750"/>
                <a:gd name="connsiteY21" fmla="*/ 311944 h 607219"/>
                <a:gd name="connsiteX22" fmla="*/ 28575 w 2190750"/>
                <a:gd name="connsiteY22" fmla="*/ 309563 h 607219"/>
                <a:gd name="connsiteX23" fmla="*/ 45244 w 2190750"/>
                <a:gd name="connsiteY23" fmla="*/ 311944 h 607219"/>
                <a:gd name="connsiteX24" fmla="*/ 83344 w 2190750"/>
                <a:gd name="connsiteY24" fmla="*/ 328613 h 607219"/>
                <a:gd name="connsiteX25" fmla="*/ 130969 w 2190750"/>
                <a:gd name="connsiteY25" fmla="*/ 352425 h 607219"/>
                <a:gd name="connsiteX26" fmla="*/ 171450 w 2190750"/>
                <a:gd name="connsiteY26" fmla="*/ 369094 h 607219"/>
                <a:gd name="connsiteX27" fmla="*/ 223838 w 2190750"/>
                <a:gd name="connsiteY27" fmla="*/ 388144 h 607219"/>
                <a:gd name="connsiteX28" fmla="*/ 273844 w 2190750"/>
                <a:gd name="connsiteY28" fmla="*/ 402431 h 607219"/>
                <a:gd name="connsiteX29" fmla="*/ 304800 w 2190750"/>
                <a:gd name="connsiteY29" fmla="*/ 407194 h 607219"/>
                <a:gd name="connsiteX30" fmla="*/ 345281 w 2190750"/>
                <a:gd name="connsiteY30" fmla="*/ 404813 h 607219"/>
                <a:gd name="connsiteX31" fmla="*/ 428625 w 2190750"/>
                <a:gd name="connsiteY31" fmla="*/ 385763 h 607219"/>
                <a:gd name="connsiteX32" fmla="*/ 719138 w 2190750"/>
                <a:gd name="connsiteY32" fmla="*/ 316706 h 607219"/>
                <a:gd name="connsiteX33" fmla="*/ 1140619 w 2190750"/>
                <a:gd name="connsiteY33" fmla="*/ 216694 h 607219"/>
                <a:gd name="connsiteX34" fmla="*/ 1335881 w 2190750"/>
                <a:gd name="connsiteY34" fmla="*/ 183356 h 607219"/>
                <a:gd name="connsiteX35" fmla="*/ 1481138 w 2190750"/>
                <a:gd name="connsiteY35" fmla="*/ 145256 h 607219"/>
                <a:gd name="connsiteX36" fmla="*/ 1664494 w 2190750"/>
                <a:gd name="connsiteY36" fmla="*/ 95250 h 607219"/>
                <a:gd name="connsiteX37" fmla="*/ 1702594 w 2190750"/>
                <a:gd name="connsiteY37" fmla="*/ 76200 h 607219"/>
                <a:gd name="connsiteX38" fmla="*/ 1750219 w 2190750"/>
                <a:gd name="connsiteY38" fmla="*/ 47625 h 607219"/>
                <a:gd name="connsiteX39" fmla="*/ 1781175 w 2190750"/>
                <a:gd name="connsiteY39" fmla="*/ 21431 h 607219"/>
                <a:gd name="connsiteX40" fmla="*/ 1809750 w 2190750"/>
                <a:gd name="connsiteY40" fmla="*/ 0 h 607219"/>
                <a:gd name="connsiteX41" fmla="*/ 1852613 w 2190750"/>
                <a:gd name="connsiteY41" fmla="*/ 0 h 607219"/>
                <a:gd name="connsiteX42" fmla="*/ 1914525 w 2190750"/>
                <a:gd name="connsiteY42" fmla="*/ 9525 h 607219"/>
                <a:gd name="connsiteX43" fmla="*/ 1985963 w 2190750"/>
                <a:gd name="connsiteY43" fmla="*/ 28575 h 607219"/>
                <a:gd name="connsiteX44" fmla="*/ 2038350 w 2190750"/>
                <a:gd name="connsiteY44" fmla="*/ 42863 h 607219"/>
                <a:gd name="connsiteX45" fmla="*/ 2102644 w 2190750"/>
                <a:gd name="connsiteY45" fmla="*/ 71438 h 607219"/>
                <a:gd name="connsiteX46" fmla="*/ 2150269 w 2190750"/>
                <a:gd name="connsiteY46" fmla="*/ 100013 h 607219"/>
                <a:gd name="connsiteX47" fmla="*/ 2183606 w 2190750"/>
                <a:gd name="connsiteY47" fmla="*/ 126206 h 607219"/>
                <a:gd name="connsiteX48" fmla="*/ 2190750 w 2190750"/>
                <a:gd name="connsiteY48" fmla="*/ 142875 h 607219"/>
                <a:gd name="connsiteX49" fmla="*/ 2190750 w 2190750"/>
                <a:gd name="connsiteY49" fmla="*/ 169069 h 607219"/>
                <a:gd name="connsiteX50" fmla="*/ 2155031 w 2190750"/>
                <a:gd name="connsiteY50" fmla="*/ 216694 h 607219"/>
                <a:gd name="connsiteX51" fmla="*/ 2109788 w 2190750"/>
                <a:gd name="connsiteY51" fmla="*/ 230981 h 607219"/>
                <a:gd name="connsiteX52" fmla="*/ 1912144 w 2190750"/>
                <a:gd name="connsiteY52" fmla="*/ 257175 h 607219"/>
                <a:gd name="connsiteX53" fmla="*/ 1569244 w 2190750"/>
                <a:gd name="connsiteY53" fmla="*/ 30956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90750" h="607219">
                  <a:moveTo>
                    <a:pt x="1569244" y="309563"/>
                  </a:moveTo>
                  <a:lnTo>
                    <a:pt x="1328738" y="366713"/>
                  </a:lnTo>
                  <a:lnTo>
                    <a:pt x="1069181" y="419100"/>
                  </a:lnTo>
                  <a:lnTo>
                    <a:pt x="792956" y="490538"/>
                  </a:lnTo>
                  <a:lnTo>
                    <a:pt x="492919" y="571500"/>
                  </a:lnTo>
                  <a:lnTo>
                    <a:pt x="450056" y="585788"/>
                  </a:lnTo>
                  <a:lnTo>
                    <a:pt x="421481" y="595313"/>
                  </a:lnTo>
                  <a:lnTo>
                    <a:pt x="359569" y="604838"/>
                  </a:lnTo>
                  <a:lnTo>
                    <a:pt x="321469" y="607219"/>
                  </a:lnTo>
                  <a:lnTo>
                    <a:pt x="280988" y="604838"/>
                  </a:lnTo>
                  <a:lnTo>
                    <a:pt x="245269" y="600075"/>
                  </a:lnTo>
                  <a:lnTo>
                    <a:pt x="200025" y="585788"/>
                  </a:lnTo>
                  <a:lnTo>
                    <a:pt x="171450" y="569119"/>
                  </a:lnTo>
                  <a:lnTo>
                    <a:pt x="126206" y="538163"/>
                  </a:lnTo>
                  <a:lnTo>
                    <a:pt x="88106" y="502444"/>
                  </a:lnTo>
                  <a:lnTo>
                    <a:pt x="59531" y="464344"/>
                  </a:lnTo>
                  <a:lnTo>
                    <a:pt x="28575" y="414338"/>
                  </a:lnTo>
                  <a:lnTo>
                    <a:pt x="9525" y="376238"/>
                  </a:lnTo>
                  <a:lnTo>
                    <a:pt x="0" y="347663"/>
                  </a:lnTo>
                  <a:lnTo>
                    <a:pt x="0" y="333375"/>
                  </a:lnTo>
                  <a:lnTo>
                    <a:pt x="0" y="321469"/>
                  </a:lnTo>
                  <a:lnTo>
                    <a:pt x="11906" y="311944"/>
                  </a:lnTo>
                  <a:lnTo>
                    <a:pt x="28575" y="309563"/>
                  </a:lnTo>
                  <a:lnTo>
                    <a:pt x="45244" y="311944"/>
                  </a:lnTo>
                  <a:lnTo>
                    <a:pt x="83344" y="328613"/>
                  </a:lnTo>
                  <a:lnTo>
                    <a:pt x="130969" y="352425"/>
                  </a:lnTo>
                  <a:lnTo>
                    <a:pt x="171450" y="369094"/>
                  </a:lnTo>
                  <a:lnTo>
                    <a:pt x="223838" y="388144"/>
                  </a:lnTo>
                  <a:lnTo>
                    <a:pt x="273844" y="402431"/>
                  </a:lnTo>
                  <a:lnTo>
                    <a:pt x="304800" y="407194"/>
                  </a:lnTo>
                  <a:lnTo>
                    <a:pt x="345281" y="404813"/>
                  </a:lnTo>
                  <a:lnTo>
                    <a:pt x="428625" y="385763"/>
                  </a:lnTo>
                  <a:lnTo>
                    <a:pt x="719138" y="316706"/>
                  </a:lnTo>
                  <a:lnTo>
                    <a:pt x="1140619" y="216694"/>
                  </a:lnTo>
                  <a:lnTo>
                    <a:pt x="1335881" y="183356"/>
                  </a:lnTo>
                  <a:lnTo>
                    <a:pt x="1481138" y="145256"/>
                  </a:lnTo>
                  <a:lnTo>
                    <a:pt x="1664494" y="95250"/>
                  </a:lnTo>
                  <a:lnTo>
                    <a:pt x="1702594" y="76200"/>
                  </a:lnTo>
                  <a:lnTo>
                    <a:pt x="1750219" y="47625"/>
                  </a:lnTo>
                  <a:lnTo>
                    <a:pt x="1781175" y="21431"/>
                  </a:lnTo>
                  <a:lnTo>
                    <a:pt x="1809750" y="0"/>
                  </a:lnTo>
                  <a:lnTo>
                    <a:pt x="1852613" y="0"/>
                  </a:lnTo>
                  <a:lnTo>
                    <a:pt x="1914525" y="9525"/>
                  </a:lnTo>
                  <a:lnTo>
                    <a:pt x="1985963" y="28575"/>
                  </a:lnTo>
                  <a:lnTo>
                    <a:pt x="2038350" y="42863"/>
                  </a:lnTo>
                  <a:lnTo>
                    <a:pt x="2102644" y="71438"/>
                  </a:lnTo>
                  <a:lnTo>
                    <a:pt x="2150269" y="100013"/>
                  </a:lnTo>
                  <a:lnTo>
                    <a:pt x="2183606" y="126206"/>
                  </a:lnTo>
                  <a:lnTo>
                    <a:pt x="2190750" y="142875"/>
                  </a:lnTo>
                  <a:lnTo>
                    <a:pt x="2190750" y="169069"/>
                  </a:lnTo>
                  <a:lnTo>
                    <a:pt x="2155031" y="216694"/>
                  </a:lnTo>
                  <a:lnTo>
                    <a:pt x="2109788" y="230981"/>
                  </a:lnTo>
                  <a:lnTo>
                    <a:pt x="1912144" y="257175"/>
                  </a:lnTo>
                  <a:lnTo>
                    <a:pt x="1569244" y="3095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756E7B30-0EB7-40B7-8212-3CE9ADF38DC7}"/>
                </a:ext>
              </a:extLst>
            </p:cNvPr>
            <p:cNvSpPr/>
            <p:nvPr/>
          </p:nvSpPr>
          <p:spPr>
            <a:xfrm rot="16200000">
              <a:off x="3013078" y="3749676"/>
              <a:ext cx="3784600" cy="403225"/>
            </a:xfrm>
            <a:custGeom>
              <a:avLst/>
              <a:gdLst>
                <a:gd name="connsiteX0" fmla="*/ 1889125 w 3784600"/>
                <a:gd name="connsiteY0" fmla="*/ 333375 h 403225"/>
                <a:gd name="connsiteX1" fmla="*/ 1216025 w 3784600"/>
                <a:gd name="connsiteY1" fmla="*/ 317500 h 403225"/>
                <a:gd name="connsiteX2" fmla="*/ 838200 w 3784600"/>
                <a:gd name="connsiteY2" fmla="*/ 314325 h 403225"/>
                <a:gd name="connsiteX3" fmla="*/ 460375 w 3784600"/>
                <a:gd name="connsiteY3" fmla="*/ 314325 h 403225"/>
                <a:gd name="connsiteX4" fmla="*/ 263525 w 3784600"/>
                <a:gd name="connsiteY4" fmla="*/ 314325 h 403225"/>
                <a:gd name="connsiteX5" fmla="*/ 184150 w 3784600"/>
                <a:gd name="connsiteY5" fmla="*/ 304800 h 403225"/>
                <a:gd name="connsiteX6" fmla="*/ 133350 w 3784600"/>
                <a:gd name="connsiteY6" fmla="*/ 292100 h 403225"/>
                <a:gd name="connsiteX7" fmla="*/ 92075 w 3784600"/>
                <a:gd name="connsiteY7" fmla="*/ 276225 h 403225"/>
                <a:gd name="connsiteX8" fmla="*/ 50800 w 3784600"/>
                <a:gd name="connsiteY8" fmla="*/ 254000 h 403225"/>
                <a:gd name="connsiteX9" fmla="*/ 25400 w 3784600"/>
                <a:gd name="connsiteY9" fmla="*/ 231775 h 403225"/>
                <a:gd name="connsiteX10" fmla="*/ 9525 w 3784600"/>
                <a:gd name="connsiteY10" fmla="*/ 212725 h 403225"/>
                <a:gd name="connsiteX11" fmla="*/ 0 w 3784600"/>
                <a:gd name="connsiteY11" fmla="*/ 177800 h 403225"/>
                <a:gd name="connsiteX12" fmla="*/ 0 w 3784600"/>
                <a:gd name="connsiteY12" fmla="*/ 149225 h 403225"/>
                <a:gd name="connsiteX13" fmla="*/ 15875 w 3784600"/>
                <a:gd name="connsiteY13" fmla="*/ 117475 h 403225"/>
                <a:gd name="connsiteX14" fmla="*/ 53975 w 3784600"/>
                <a:gd name="connsiteY14" fmla="*/ 98425 h 403225"/>
                <a:gd name="connsiteX15" fmla="*/ 152400 w 3784600"/>
                <a:gd name="connsiteY15" fmla="*/ 69850 h 403225"/>
                <a:gd name="connsiteX16" fmla="*/ 260350 w 3784600"/>
                <a:gd name="connsiteY16" fmla="*/ 34925 h 403225"/>
                <a:gd name="connsiteX17" fmla="*/ 339725 w 3784600"/>
                <a:gd name="connsiteY17" fmla="*/ 9525 h 403225"/>
                <a:gd name="connsiteX18" fmla="*/ 400050 w 3784600"/>
                <a:gd name="connsiteY18" fmla="*/ 0 h 403225"/>
                <a:gd name="connsiteX19" fmla="*/ 492125 w 3784600"/>
                <a:gd name="connsiteY19" fmla="*/ 3175 h 403225"/>
                <a:gd name="connsiteX20" fmla="*/ 574675 w 3784600"/>
                <a:gd name="connsiteY20" fmla="*/ 19050 h 403225"/>
                <a:gd name="connsiteX21" fmla="*/ 635000 w 3784600"/>
                <a:gd name="connsiteY21" fmla="*/ 34925 h 403225"/>
                <a:gd name="connsiteX22" fmla="*/ 1066800 w 3784600"/>
                <a:gd name="connsiteY22" fmla="*/ 69850 h 403225"/>
                <a:gd name="connsiteX23" fmla="*/ 1654175 w 3784600"/>
                <a:gd name="connsiteY23" fmla="*/ 95250 h 403225"/>
                <a:gd name="connsiteX24" fmla="*/ 2308225 w 3784600"/>
                <a:gd name="connsiteY24" fmla="*/ 114300 h 403225"/>
                <a:gd name="connsiteX25" fmla="*/ 2962275 w 3784600"/>
                <a:gd name="connsiteY25" fmla="*/ 130175 h 403225"/>
                <a:gd name="connsiteX26" fmla="*/ 3492500 w 3784600"/>
                <a:gd name="connsiteY26" fmla="*/ 158750 h 403225"/>
                <a:gd name="connsiteX27" fmla="*/ 3559175 w 3784600"/>
                <a:gd name="connsiteY27" fmla="*/ 152400 h 403225"/>
                <a:gd name="connsiteX28" fmla="*/ 3606800 w 3784600"/>
                <a:gd name="connsiteY28" fmla="*/ 133350 h 403225"/>
                <a:gd name="connsiteX29" fmla="*/ 3635375 w 3784600"/>
                <a:gd name="connsiteY29" fmla="*/ 111125 h 403225"/>
                <a:gd name="connsiteX30" fmla="*/ 3714750 w 3784600"/>
                <a:gd name="connsiteY30" fmla="*/ 25400 h 403225"/>
                <a:gd name="connsiteX31" fmla="*/ 3784600 w 3784600"/>
                <a:gd name="connsiteY31" fmla="*/ 206375 h 403225"/>
                <a:gd name="connsiteX32" fmla="*/ 3686175 w 3784600"/>
                <a:gd name="connsiteY32" fmla="*/ 327025 h 403225"/>
                <a:gd name="connsiteX33" fmla="*/ 3657600 w 3784600"/>
                <a:gd name="connsiteY33" fmla="*/ 352425 h 403225"/>
                <a:gd name="connsiteX34" fmla="*/ 3597275 w 3784600"/>
                <a:gd name="connsiteY34" fmla="*/ 384175 h 403225"/>
                <a:gd name="connsiteX35" fmla="*/ 3524250 w 3784600"/>
                <a:gd name="connsiteY35" fmla="*/ 403225 h 403225"/>
                <a:gd name="connsiteX36" fmla="*/ 3238500 w 3784600"/>
                <a:gd name="connsiteY36" fmla="*/ 396875 h 403225"/>
                <a:gd name="connsiteX37" fmla="*/ 2994025 w 3784600"/>
                <a:gd name="connsiteY37" fmla="*/ 381000 h 403225"/>
                <a:gd name="connsiteX38" fmla="*/ 2841625 w 3784600"/>
                <a:gd name="connsiteY38" fmla="*/ 381000 h 403225"/>
                <a:gd name="connsiteX39" fmla="*/ 2247900 w 3784600"/>
                <a:gd name="connsiteY39" fmla="*/ 342900 h 403225"/>
                <a:gd name="connsiteX40" fmla="*/ 1889125 w 3784600"/>
                <a:gd name="connsiteY40" fmla="*/ 333375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84600" h="403225">
                  <a:moveTo>
                    <a:pt x="1889125" y="333375"/>
                  </a:moveTo>
                  <a:lnTo>
                    <a:pt x="1216025" y="317500"/>
                  </a:lnTo>
                  <a:lnTo>
                    <a:pt x="838200" y="314325"/>
                  </a:lnTo>
                  <a:lnTo>
                    <a:pt x="460375" y="314325"/>
                  </a:lnTo>
                  <a:lnTo>
                    <a:pt x="263525" y="314325"/>
                  </a:lnTo>
                  <a:lnTo>
                    <a:pt x="184150" y="304800"/>
                  </a:lnTo>
                  <a:lnTo>
                    <a:pt x="133350" y="292100"/>
                  </a:lnTo>
                  <a:lnTo>
                    <a:pt x="92075" y="276225"/>
                  </a:lnTo>
                  <a:lnTo>
                    <a:pt x="50800" y="254000"/>
                  </a:lnTo>
                  <a:lnTo>
                    <a:pt x="25400" y="231775"/>
                  </a:lnTo>
                  <a:lnTo>
                    <a:pt x="9525" y="212725"/>
                  </a:lnTo>
                  <a:lnTo>
                    <a:pt x="0" y="177800"/>
                  </a:lnTo>
                  <a:lnTo>
                    <a:pt x="0" y="149225"/>
                  </a:lnTo>
                  <a:lnTo>
                    <a:pt x="15875" y="117475"/>
                  </a:lnTo>
                  <a:lnTo>
                    <a:pt x="53975" y="98425"/>
                  </a:lnTo>
                  <a:lnTo>
                    <a:pt x="152400" y="69850"/>
                  </a:lnTo>
                  <a:lnTo>
                    <a:pt x="260350" y="34925"/>
                  </a:lnTo>
                  <a:lnTo>
                    <a:pt x="339725" y="9525"/>
                  </a:lnTo>
                  <a:lnTo>
                    <a:pt x="400050" y="0"/>
                  </a:lnTo>
                  <a:lnTo>
                    <a:pt x="492125" y="3175"/>
                  </a:lnTo>
                  <a:lnTo>
                    <a:pt x="574675" y="19050"/>
                  </a:lnTo>
                  <a:lnTo>
                    <a:pt x="635000" y="34925"/>
                  </a:lnTo>
                  <a:lnTo>
                    <a:pt x="1066800" y="69850"/>
                  </a:lnTo>
                  <a:lnTo>
                    <a:pt x="1654175" y="95250"/>
                  </a:lnTo>
                  <a:lnTo>
                    <a:pt x="2308225" y="114300"/>
                  </a:lnTo>
                  <a:lnTo>
                    <a:pt x="2962275" y="130175"/>
                  </a:lnTo>
                  <a:lnTo>
                    <a:pt x="3492500" y="158750"/>
                  </a:lnTo>
                  <a:lnTo>
                    <a:pt x="3559175" y="152400"/>
                  </a:lnTo>
                  <a:lnTo>
                    <a:pt x="3606800" y="133350"/>
                  </a:lnTo>
                  <a:lnTo>
                    <a:pt x="3635375" y="111125"/>
                  </a:lnTo>
                  <a:lnTo>
                    <a:pt x="3714750" y="25400"/>
                  </a:lnTo>
                  <a:lnTo>
                    <a:pt x="3784600" y="206375"/>
                  </a:lnTo>
                  <a:lnTo>
                    <a:pt x="3686175" y="327025"/>
                  </a:lnTo>
                  <a:lnTo>
                    <a:pt x="3657600" y="352425"/>
                  </a:lnTo>
                  <a:lnTo>
                    <a:pt x="3597275" y="384175"/>
                  </a:lnTo>
                  <a:lnTo>
                    <a:pt x="3524250" y="403225"/>
                  </a:lnTo>
                  <a:lnTo>
                    <a:pt x="3238500" y="396875"/>
                  </a:lnTo>
                  <a:lnTo>
                    <a:pt x="2994025" y="381000"/>
                  </a:lnTo>
                  <a:lnTo>
                    <a:pt x="2841625" y="381000"/>
                  </a:lnTo>
                  <a:lnTo>
                    <a:pt x="2247900" y="342900"/>
                  </a:lnTo>
                  <a:lnTo>
                    <a:pt x="1889125" y="3333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AF0CAD6F-A1A1-45EC-A334-4BDC8C79EE99}"/>
                </a:ext>
              </a:extLst>
            </p:cNvPr>
            <p:cNvSpPr/>
            <p:nvPr/>
          </p:nvSpPr>
          <p:spPr>
            <a:xfrm rot="16200000">
              <a:off x="3421858" y="3390107"/>
              <a:ext cx="1881187" cy="1098550"/>
            </a:xfrm>
            <a:custGeom>
              <a:avLst/>
              <a:gdLst>
                <a:gd name="connsiteX0" fmla="*/ 981075 w 1881188"/>
                <a:gd name="connsiteY0" fmla="*/ 802481 h 1097756"/>
                <a:gd name="connsiteX1" fmla="*/ 735807 w 1881188"/>
                <a:gd name="connsiteY1" fmla="*/ 638175 h 1097756"/>
                <a:gd name="connsiteX2" fmla="*/ 552450 w 1881188"/>
                <a:gd name="connsiteY2" fmla="*/ 497681 h 1097756"/>
                <a:gd name="connsiteX3" fmla="*/ 342900 w 1881188"/>
                <a:gd name="connsiteY3" fmla="*/ 330993 h 1097756"/>
                <a:gd name="connsiteX4" fmla="*/ 95250 w 1881188"/>
                <a:gd name="connsiteY4" fmla="*/ 130968 h 1097756"/>
                <a:gd name="connsiteX5" fmla="*/ 26194 w 1881188"/>
                <a:gd name="connsiteY5" fmla="*/ 78581 h 1097756"/>
                <a:gd name="connsiteX6" fmla="*/ 9525 w 1881188"/>
                <a:gd name="connsiteY6" fmla="*/ 61912 h 1097756"/>
                <a:gd name="connsiteX7" fmla="*/ 0 w 1881188"/>
                <a:gd name="connsiteY7" fmla="*/ 38100 h 1097756"/>
                <a:gd name="connsiteX8" fmla="*/ 0 w 1881188"/>
                <a:gd name="connsiteY8" fmla="*/ 23812 h 1097756"/>
                <a:gd name="connsiteX9" fmla="*/ 7144 w 1881188"/>
                <a:gd name="connsiteY9" fmla="*/ 9525 h 1097756"/>
                <a:gd name="connsiteX10" fmla="*/ 30957 w 1881188"/>
                <a:gd name="connsiteY10" fmla="*/ 0 h 1097756"/>
                <a:gd name="connsiteX11" fmla="*/ 59532 w 1881188"/>
                <a:gd name="connsiteY11" fmla="*/ 0 h 1097756"/>
                <a:gd name="connsiteX12" fmla="*/ 100013 w 1881188"/>
                <a:gd name="connsiteY12" fmla="*/ 19050 h 1097756"/>
                <a:gd name="connsiteX13" fmla="*/ 283369 w 1881188"/>
                <a:gd name="connsiteY13" fmla="*/ 154781 h 1097756"/>
                <a:gd name="connsiteX14" fmla="*/ 502444 w 1881188"/>
                <a:gd name="connsiteY14" fmla="*/ 302418 h 1097756"/>
                <a:gd name="connsiteX15" fmla="*/ 685800 w 1881188"/>
                <a:gd name="connsiteY15" fmla="*/ 414337 h 1097756"/>
                <a:gd name="connsiteX16" fmla="*/ 878682 w 1881188"/>
                <a:gd name="connsiteY16" fmla="*/ 521493 h 1097756"/>
                <a:gd name="connsiteX17" fmla="*/ 962025 w 1881188"/>
                <a:gd name="connsiteY17" fmla="*/ 571500 h 1097756"/>
                <a:gd name="connsiteX18" fmla="*/ 1173957 w 1881188"/>
                <a:gd name="connsiteY18" fmla="*/ 683418 h 1097756"/>
                <a:gd name="connsiteX19" fmla="*/ 1445419 w 1881188"/>
                <a:gd name="connsiteY19" fmla="*/ 812006 h 1097756"/>
                <a:gd name="connsiteX20" fmla="*/ 1700213 w 1881188"/>
                <a:gd name="connsiteY20" fmla="*/ 916781 h 1097756"/>
                <a:gd name="connsiteX21" fmla="*/ 1871663 w 1881188"/>
                <a:gd name="connsiteY21" fmla="*/ 983456 h 1097756"/>
                <a:gd name="connsiteX22" fmla="*/ 1881188 w 1881188"/>
                <a:gd name="connsiteY22" fmla="*/ 1097756 h 1097756"/>
                <a:gd name="connsiteX23" fmla="*/ 1388269 w 1881188"/>
                <a:gd name="connsiteY23" fmla="*/ 1076325 h 1097756"/>
                <a:gd name="connsiteX24" fmla="*/ 1250157 w 1881188"/>
                <a:gd name="connsiteY24" fmla="*/ 978693 h 1097756"/>
                <a:gd name="connsiteX25" fmla="*/ 1095375 w 1881188"/>
                <a:gd name="connsiteY25" fmla="*/ 876300 h 1097756"/>
                <a:gd name="connsiteX26" fmla="*/ 981075 w 1881188"/>
                <a:gd name="connsiteY26" fmla="*/ 802481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188" h="1097756">
                  <a:moveTo>
                    <a:pt x="981075" y="802481"/>
                  </a:moveTo>
                  <a:lnTo>
                    <a:pt x="735807" y="638175"/>
                  </a:lnTo>
                  <a:lnTo>
                    <a:pt x="552450" y="497681"/>
                  </a:lnTo>
                  <a:lnTo>
                    <a:pt x="342900" y="330993"/>
                  </a:lnTo>
                  <a:lnTo>
                    <a:pt x="95250" y="130968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0"/>
                  </a:lnTo>
                  <a:lnTo>
                    <a:pt x="100013" y="19050"/>
                  </a:lnTo>
                  <a:lnTo>
                    <a:pt x="283369" y="154781"/>
                  </a:lnTo>
                  <a:lnTo>
                    <a:pt x="502444" y="302418"/>
                  </a:lnTo>
                  <a:lnTo>
                    <a:pt x="685800" y="414337"/>
                  </a:lnTo>
                  <a:lnTo>
                    <a:pt x="878682" y="521493"/>
                  </a:lnTo>
                  <a:lnTo>
                    <a:pt x="962025" y="571500"/>
                  </a:lnTo>
                  <a:lnTo>
                    <a:pt x="1173957" y="683418"/>
                  </a:lnTo>
                  <a:lnTo>
                    <a:pt x="1445419" y="812006"/>
                  </a:lnTo>
                  <a:lnTo>
                    <a:pt x="1700213" y="916781"/>
                  </a:lnTo>
                  <a:lnTo>
                    <a:pt x="1871663" y="983456"/>
                  </a:lnTo>
                  <a:lnTo>
                    <a:pt x="1881188" y="1097756"/>
                  </a:lnTo>
                  <a:lnTo>
                    <a:pt x="1388269" y="1076325"/>
                  </a:lnTo>
                  <a:lnTo>
                    <a:pt x="1250157" y="978693"/>
                  </a:lnTo>
                  <a:lnTo>
                    <a:pt x="1095375" y="876300"/>
                  </a:lnTo>
                  <a:lnTo>
                    <a:pt x="981075" y="8024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66CE4CE5-65CC-492F-A381-9D2105DDCEE6}"/>
                </a:ext>
              </a:extLst>
            </p:cNvPr>
            <p:cNvSpPr/>
            <p:nvPr/>
          </p:nvSpPr>
          <p:spPr>
            <a:xfrm>
              <a:off x="4995863" y="3233739"/>
              <a:ext cx="647700" cy="688975"/>
            </a:xfrm>
            <a:custGeom>
              <a:avLst/>
              <a:gdLst>
                <a:gd name="connsiteX0" fmla="*/ 319087 w 647700"/>
                <a:gd name="connsiteY0" fmla="*/ 388143 h 688181"/>
                <a:gd name="connsiteX1" fmla="*/ 226218 w 647700"/>
                <a:gd name="connsiteY1" fmla="*/ 269081 h 688181"/>
                <a:gd name="connsiteX2" fmla="*/ 190500 w 647700"/>
                <a:gd name="connsiteY2" fmla="*/ 228600 h 688181"/>
                <a:gd name="connsiteX3" fmla="*/ 135731 w 647700"/>
                <a:gd name="connsiteY3" fmla="*/ 171450 h 688181"/>
                <a:gd name="connsiteX4" fmla="*/ 97631 w 647700"/>
                <a:gd name="connsiteY4" fmla="*/ 138112 h 688181"/>
                <a:gd name="connsiteX5" fmla="*/ 57150 w 647700"/>
                <a:gd name="connsiteY5" fmla="*/ 104775 h 688181"/>
                <a:gd name="connsiteX6" fmla="*/ 2381 w 647700"/>
                <a:gd name="connsiteY6" fmla="*/ 61912 h 688181"/>
                <a:gd name="connsiteX7" fmla="*/ 0 w 647700"/>
                <a:gd name="connsiteY7" fmla="*/ 0 h 688181"/>
                <a:gd name="connsiteX8" fmla="*/ 71437 w 647700"/>
                <a:gd name="connsiteY8" fmla="*/ 19050 h 688181"/>
                <a:gd name="connsiteX9" fmla="*/ 133350 w 647700"/>
                <a:gd name="connsiteY9" fmla="*/ 42862 h 688181"/>
                <a:gd name="connsiteX10" fmla="*/ 202406 w 647700"/>
                <a:gd name="connsiteY10" fmla="*/ 73818 h 688181"/>
                <a:gd name="connsiteX11" fmla="*/ 269081 w 647700"/>
                <a:gd name="connsiteY11" fmla="*/ 107156 h 688181"/>
                <a:gd name="connsiteX12" fmla="*/ 333375 w 647700"/>
                <a:gd name="connsiteY12" fmla="*/ 140493 h 688181"/>
                <a:gd name="connsiteX13" fmla="*/ 397668 w 647700"/>
                <a:gd name="connsiteY13" fmla="*/ 180975 h 688181"/>
                <a:gd name="connsiteX14" fmla="*/ 469106 w 647700"/>
                <a:gd name="connsiteY14" fmla="*/ 228600 h 688181"/>
                <a:gd name="connsiteX15" fmla="*/ 514350 w 647700"/>
                <a:gd name="connsiteY15" fmla="*/ 264318 h 688181"/>
                <a:gd name="connsiteX16" fmla="*/ 557212 w 647700"/>
                <a:gd name="connsiteY16" fmla="*/ 304800 h 688181"/>
                <a:gd name="connsiteX17" fmla="*/ 588168 w 647700"/>
                <a:gd name="connsiteY17" fmla="*/ 335756 h 688181"/>
                <a:gd name="connsiteX18" fmla="*/ 607218 w 647700"/>
                <a:gd name="connsiteY18" fmla="*/ 364331 h 688181"/>
                <a:gd name="connsiteX19" fmla="*/ 623887 w 647700"/>
                <a:gd name="connsiteY19" fmla="*/ 395287 h 688181"/>
                <a:gd name="connsiteX20" fmla="*/ 638175 w 647700"/>
                <a:gd name="connsiteY20" fmla="*/ 423862 h 688181"/>
                <a:gd name="connsiteX21" fmla="*/ 645318 w 647700"/>
                <a:gd name="connsiteY21" fmla="*/ 459581 h 688181"/>
                <a:gd name="connsiteX22" fmla="*/ 647700 w 647700"/>
                <a:gd name="connsiteY22" fmla="*/ 504825 h 688181"/>
                <a:gd name="connsiteX23" fmla="*/ 642937 w 647700"/>
                <a:gd name="connsiteY23" fmla="*/ 554831 h 688181"/>
                <a:gd name="connsiteX24" fmla="*/ 633412 w 647700"/>
                <a:gd name="connsiteY24" fmla="*/ 592931 h 688181"/>
                <a:gd name="connsiteX25" fmla="*/ 619125 w 647700"/>
                <a:gd name="connsiteY25" fmla="*/ 631031 h 688181"/>
                <a:gd name="connsiteX26" fmla="*/ 595312 w 647700"/>
                <a:gd name="connsiteY26" fmla="*/ 666750 h 688181"/>
                <a:gd name="connsiteX27" fmla="*/ 576262 w 647700"/>
                <a:gd name="connsiteY27" fmla="*/ 683418 h 688181"/>
                <a:gd name="connsiteX28" fmla="*/ 561975 w 647700"/>
                <a:gd name="connsiteY28" fmla="*/ 688181 h 688181"/>
                <a:gd name="connsiteX29" fmla="*/ 538162 w 647700"/>
                <a:gd name="connsiteY29" fmla="*/ 685800 h 688181"/>
                <a:gd name="connsiteX30" fmla="*/ 509587 w 647700"/>
                <a:gd name="connsiteY30" fmla="*/ 676275 h 688181"/>
                <a:gd name="connsiteX31" fmla="*/ 490537 w 647700"/>
                <a:gd name="connsiteY31" fmla="*/ 654843 h 688181"/>
                <a:gd name="connsiteX32" fmla="*/ 464343 w 647700"/>
                <a:gd name="connsiteY32" fmla="*/ 616743 h 688181"/>
                <a:gd name="connsiteX33" fmla="*/ 419100 w 647700"/>
                <a:gd name="connsiteY33" fmla="*/ 531018 h 688181"/>
                <a:gd name="connsiteX34" fmla="*/ 319087 w 647700"/>
                <a:gd name="connsiteY34" fmla="*/ 388143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700" h="688181">
                  <a:moveTo>
                    <a:pt x="319087" y="388143"/>
                  </a:moveTo>
                  <a:lnTo>
                    <a:pt x="226218" y="269081"/>
                  </a:lnTo>
                  <a:lnTo>
                    <a:pt x="190500" y="228600"/>
                  </a:lnTo>
                  <a:lnTo>
                    <a:pt x="135731" y="171450"/>
                  </a:lnTo>
                  <a:lnTo>
                    <a:pt x="97631" y="138112"/>
                  </a:lnTo>
                  <a:lnTo>
                    <a:pt x="57150" y="104775"/>
                  </a:lnTo>
                  <a:lnTo>
                    <a:pt x="2381" y="61912"/>
                  </a:lnTo>
                  <a:cubicBezTo>
                    <a:pt x="1587" y="41275"/>
                    <a:pt x="794" y="20637"/>
                    <a:pt x="0" y="0"/>
                  </a:cubicBezTo>
                  <a:lnTo>
                    <a:pt x="71437" y="19050"/>
                  </a:lnTo>
                  <a:lnTo>
                    <a:pt x="133350" y="42862"/>
                  </a:lnTo>
                  <a:lnTo>
                    <a:pt x="202406" y="73818"/>
                  </a:lnTo>
                  <a:lnTo>
                    <a:pt x="269081" y="107156"/>
                  </a:lnTo>
                  <a:lnTo>
                    <a:pt x="333375" y="140493"/>
                  </a:lnTo>
                  <a:lnTo>
                    <a:pt x="397668" y="180975"/>
                  </a:lnTo>
                  <a:lnTo>
                    <a:pt x="469106" y="228600"/>
                  </a:lnTo>
                  <a:lnTo>
                    <a:pt x="514350" y="264318"/>
                  </a:lnTo>
                  <a:lnTo>
                    <a:pt x="557212" y="304800"/>
                  </a:lnTo>
                  <a:lnTo>
                    <a:pt x="588168" y="335756"/>
                  </a:lnTo>
                  <a:lnTo>
                    <a:pt x="607218" y="364331"/>
                  </a:lnTo>
                  <a:lnTo>
                    <a:pt x="623887" y="395287"/>
                  </a:lnTo>
                  <a:lnTo>
                    <a:pt x="638175" y="423862"/>
                  </a:lnTo>
                  <a:lnTo>
                    <a:pt x="645318" y="459581"/>
                  </a:lnTo>
                  <a:lnTo>
                    <a:pt x="647700" y="504825"/>
                  </a:lnTo>
                  <a:lnTo>
                    <a:pt x="642937" y="554831"/>
                  </a:lnTo>
                  <a:lnTo>
                    <a:pt x="633412" y="592931"/>
                  </a:lnTo>
                  <a:lnTo>
                    <a:pt x="619125" y="631031"/>
                  </a:lnTo>
                  <a:lnTo>
                    <a:pt x="595312" y="666750"/>
                  </a:lnTo>
                  <a:lnTo>
                    <a:pt x="576262" y="683418"/>
                  </a:lnTo>
                  <a:lnTo>
                    <a:pt x="561975" y="688181"/>
                  </a:lnTo>
                  <a:lnTo>
                    <a:pt x="538162" y="685800"/>
                  </a:lnTo>
                  <a:lnTo>
                    <a:pt x="509587" y="676275"/>
                  </a:lnTo>
                  <a:lnTo>
                    <a:pt x="490537" y="654843"/>
                  </a:lnTo>
                  <a:lnTo>
                    <a:pt x="464343" y="616743"/>
                  </a:lnTo>
                  <a:lnTo>
                    <a:pt x="419100" y="531018"/>
                  </a:lnTo>
                  <a:lnTo>
                    <a:pt x="319087" y="3881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9BAE559D-D664-4ACB-AF40-56F8BE3C4E15}"/>
                </a:ext>
              </a:extLst>
            </p:cNvPr>
            <p:cNvSpPr/>
            <p:nvPr/>
          </p:nvSpPr>
          <p:spPr>
            <a:xfrm>
              <a:off x="6799264" y="1798639"/>
              <a:ext cx="1106487" cy="352425"/>
            </a:xfrm>
            <a:custGeom>
              <a:avLst/>
              <a:gdLst>
                <a:gd name="connsiteX0" fmla="*/ 357187 w 1107532"/>
                <a:gd name="connsiteY0" fmla="*/ 223837 h 352425"/>
                <a:gd name="connsiteX1" fmla="*/ 0 w 1107532"/>
                <a:gd name="connsiteY1" fmla="*/ 250031 h 352425"/>
                <a:gd name="connsiteX2" fmla="*/ 97631 w 1107532"/>
                <a:gd name="connsiteY2" fmla="*/ 95250 h 352425"/>
                <a:gd name="connsiteX3" fmla="*/ 483394 w 1107532"/>
                <a:gd name="connsiteY3" fmla="*/ 64294 h 352425"/>
                <a:gd name="connsiteX4" fmla="*/ 719137 w 1107532"/>
                <a:gd name="connsiteY4" fmla="*/ 45244 h 352425"/>
                <a:gd name="connsiteX5" fmla="*/ 814387 w 1107532"/>
                <a:gd name="connsiteY5" fmla="*/ 4762 h 352425"/>
                <a:gd name="connsiteX6" fmla="*/ 831056 w 1107532"/>
                <a:gd name="connsiteY6" fmla="*/ 0 h 352425"/>
                <a:gd name="connsiteX7" fmla="*/ 847725 w 1107532"/>
                <a:gd name="connsiteY7" fmla="*/ 14287 h 352425"/>
                <a:gd name="connsiteX8" fmla="*/ 919162 w 1107532"/>
                <a:gd name="connsiteY8" fmla="*/ 80962 h 352425"/>
                <a:gd name="connsiteX9" fmla="*/ 971550 w 1107532"/>
                <a:gd name="connsiteY9" fmla="*/ 126206 h 352425"/>
                <a:gd name="connsiteX10" fmla="*/ 1023937 w 1107532"/>
                <a:gd name="connsiteY10" fmla="*/ 169069 h 352425"/>
                <a:gd name="connsiteX11" fmla="*/ 1057275 w 1107532"/>
                <a:gd name="connsiteY11" fmla="*/ 202406 h 352425"/>
                <a:gd name="connsiteX12" fmla="*/ 1083469 w 1107532"/>
                <a:gd name="connsiteY12" fmla="*/ 233362 h 352425"/>
                <a:gd name="connsiteX13" fmla="*/ 1097756 w 1107532"/>
                <a:gd name="connsiteY13" fmla="*/ 254794 h 352425"/>
                <a:gd name="connsiteX14" fmla="*/ 1107281 w 1107532"/>
                <a:gd name="connsiteY14" fmla="*/ 285750 h 352425"/>
                <a:gd name="connsiteX15" fmla="*/ 1102519 w 1107532"/>
                <a:gd name="connsiteY15" fmla="*/ 307181 h 352425"/>
                <a:gd name="connsiteX16" fmla="*/ 1085850 w 1107532"/>
                <a:gd name="connsiteY16" fmla="*/ 328612 h 352425"/>
                <a:gd name="connsiteX17" fmla="*/ 1054894 w 1107532"/>
                <a:gd name="connsiteY17" fmla="*/ 352425 h 352425"/>
                <a:gd name="connsiteX18" fmla="*/ 676275 w 1107532"/>
                <a:gd name="connsiteY18" fmla="*/ 202406 h 352425"/>
                <a:gd name="connsiteX19" fmla="*/ 357187 w 1107532"/>
                <a:gd name="connsiteY19" fmla="*/ 2238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7532" h="352425">
                  <a:moveTo>
                    <a:pt x="357187" y="223837"/>
                  </a:moveTo>
                  <a:lnTo>
                    <a:pt x="0" y="250031"/>
                  </a:lnTo>
                  <a:lnTo>
                    <a:pt x="97631" y="95250"/>
                  </a:lnTo>
                  <a:lnTo>
                    <a:pt x="483394" y="64294"/>
                  </a:lnTo>
                  <a:lnTo>
                    <a:pt x="719137" y="45244"/>
                  </a:lnTo>
                  <a:lnTo>
                    <a:pt x="814387" y="4762"/>
                  </a:lnTo>
                  <a:lnTo>
                    <a:pt x="831056" y="0"/>
                  </a:lnTo>
                  <a:lnTo>
                    <a:pt x="847725" y="14287"/>
                  </a:lnTo>
                  <a:lnTo>
                    <a:pt x="919162" y="80962"/>
                  </a:lnTo>
                  <a:lnTo>
                    <a:pt x="971550" y="126206"/>
                  </a:lnTo>
                  <a:lnTo>
                    <a:pt x="1023937" y="169069"/>
                  </a:lnTo>
                  <a:lnTo>
                    <a:pt x="1057275" y="202406"/>
                  </a:lnTo>
                  <a:lnTo>
                    <a:pt x="1083469" y="233362"/>
                  </a:lnTo>
                  <a:lnTo>
                    <a:pt x="1097756" y="254794"/>
                  </a:lnTo>
                  <a:cubicBezTo>
                    <a:pt x="1107532" y="284122"/>
                    <a:pt x="1107281" y="273329"/>
                    <a:pt x="1107281" y="285750"/>
                  </a:cubicBezTo>
                  <a:lnTo>
                    <a:pt x="1102519" y="307181"/>
                  </a:lnTo>
                  <a:lnTo>
                    <a:pt x="1085850" y="328612"/>
                  </a:lnTo>
                  <a:lnTo>
                    <a:pt x="1054894" y="352425"/>
                  </a:lnTo>
                  <a:lnTo>
                    <a:pt x="676275" y="202406"/>
                  </a:lnTo>
                  <a:lnTo>
                    <a:pt x="357187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06083CE7-00B4-443A-A980-B5B737D9D1CF}"/>
                </a:ext>
              </a:extLst>
            </p:cNvPr>
            <p:cNvSpPr/>
            <p:nvPr/>
          </p:nvSpPr>
          <p:spPr>
            <a:xfrm>
              <a:off x="5737226" y="1963738"/>
              <a:ext cx="2124075" cy="1758950"/>
            </a:xfrm>
            <a:custGeom>
              <a:avLst/>
              <a:gdLst>
                <a:gd name="connsiteX0" fmla="*/ 866775 w 2124075"/>
                <a:gd name="connsiteY0" fmla="*/ 1352550 h 1757363"/>
                <a:gd name="connsiteX1" fmla="*/ 642938 w 2124075"/>
                <a:gd name="connsiteY1" fmla="*/ 1490663 h 1757363"/>
                <a:gd name="connsiteX2" fmla="*/ 442913 w 2124075"/>
                <a:gd name="connsiteY2" fmla="*/ 1590675 h 1757363"/>
                <a:gd name="connsiteX3" fmla="*/ 266700 w 2124075"/>
                <a:gd name="connsiteY3" fmla="*/ 1669257 h 1757363"/>
                <a:gd name="connsiteX4" fmla="*/ 114300 w 2124075"/>
                <a:gd name="connsiteY4" fmla="*/ 1728788 h 1757363"/>
                <a:gd name="connsiteX5" fmla="*/ 38100 w 2124075"/>
                <a:gd name="connsiteY5" fmla="*/ 1754982 h 1757363"/>
                <a:gd name="connsiteX6" fmla="*/ 21432 w 2124075"/>
                <a:gd name="connsiteY6" fmla="*/ 1757363 h 1757363"/>
                <a:gd name="connsiteX7" fmla="*/ 4763 w 2124075"/>
                <a:gd name="connsiteY7" fmla="*/ 1750219 h 1757363"/>
                <a:gd name="connsiteX8" fmla="*/ 0 w 2124075"/>
                <a:gd name="connsiteY8" fmla="*/ 1738313 h 1757363"/>
                <a:gd name="connsiteX9" fmla="*/ 4763 w 2124075"/>
                <a:gd name="connsiteY9" fmla="*/ 1719263 h 1757363"/>
                <a:gd name="connsiteX10" fmla="*/ 23813 w 2124075"/>
                <a:gd name="connsiteY10" fmla="*/ 1702594 h 1757363"/>
                <a:gd name="connsiteX11" fmla="*/ 200025 w 2124075"/>
                <a:gd name="connsiteY11" fmla="*/ 1612107 h 1757363"/>
                <a:gd name="connsiteX12" fmla="*/ 383382 w 2124075"/>
                <a:gd name="connsiteY12" fmla="*/ 1502569 h 1757363"/>
                <a:gd name="connsiteX13" fmla="*/ 573882 w 2124075"/>
                <a:gd name="connsiteY13" fmla="*/ 1373982 h 1757363"/>
                <a:gd name="connsiteX14" fmla="*/ 735807 w 2124075"/>
                <a:gd name="connsiteY14" fmla="*/ 1262063 h 1757363"/>
                <a:gd name="connsiteX15" fmla="*/ 1040607 w 2124075"/>
                <a:gd name="connsiteY15" fmla="*/ 1026319 h 1757363"/>
                <a:gd name="connsiteX16" fmla="*/ 1143000 w 2124075"/>
                <a:gd name="connsiteY16" fmla="*/ 926307 h 1757363"/>
                <a:gd name="connsiteX17" fmla="*/ 1328738 w 2124075"/>
                <a:gd name="connsiteY17" fmla="*/ 745332 h 1757363"/>
                <a:gd name="connsiteX18" fmla="*/ 1464469 w 2124075"/>
                <a:gd name="connsiteY18" fmla="*/ 602457 h 1757363"/>
                <a:gd name="connsiteX19" fmla="*/ 1593057 w 2124075"/>
                <a:gd name="connsiteY19" fmla="*/ 457200 h 1757363"/>
                <a:gd name="connsiteX20" fmla="*/ 1716882 w 2124075"/>
                <a:gd name="connsiteY20" fmla="*/ 300038 h 1757363"/>
                <a:gd name="connsiteX21" fmla="*/ 1802607 w 2124075"/>
                <a:gd name="connsiteY21" fmla="*/ 166688 h 1757363"/>
                <a:gd name="connsiteX22" fmla="*/ 1802607 w 2124075"/>
                <a:gd name="connsiteY22" fmla="*/ 150019 h 1757363"/>
                <a:gd name="connsiteX23" fmla="*/ 1800225 w 2124075"/>
                <a:gd name="connsiteY23" fmla="*/ 126207 h 1757363"/>
                <a:gd name="connsiteX24" fmla="*/ 1788319 w 2124075"/>
                <a:gd name="connsiteY24" fmla="*/ 97632 h 1757363"/>
                <a:gd name="connsiteX25" fmla="*/ 1774032 w 2124075"/>
                <a:gd name="connsiteY25" fmla="*/ 76200 h 1757363"/>
                <a:gd name="connsiteX26" fmla="*/ 1707357 w 2124075"/>
                <a:gd name="connsiteY26" fmla="*/ 0 h 1757363"/>
                <a:gd name="connsiteX27" fmla="*/ 2124075 w 2124075"/>
                <a:gd name="connsiteY27" fmla="*/ 161925 h 1757363"/>
                <a:gd name="connsiteX28" fmla="*/ 2119313 w 2124075"/>
                <a:gd name="connsiteY28" fmla="*/ 183357 h 1757363"/>
                <a:gd name="connsiteX29" fmla="*/ 2066925 w 2124075"/>
                <a:gd name="connsiteY29" fmla="*/ 228600 h 1757363"/>
                <a:gd name="connsiteX30" fmla="*/ 2031207 w 2124075"/>
                <a:gd name="connsiteY30" fmla="*/ 266700 h 1757363"/>
                <a:gd name="connsiteX31" fmla="*/ 1952625 w 2124075"/>
                <a:gd name="connsiteY31" fmla="*/ 373857 h 1757363"/>
                <a:gd name="connsiteX32" fmla="*/ 1790700 w 2124075"/>
                <a:gd name="connsiteY32" fmla="*/ 569119 h 1757363"/>
                <a:gd name="connsiteX33" fmla="*/ 1659732 w 2124075"/>
                <a:gd name="connsiteY33" fmla="*/ 714375 h 1757363"/>
                <a:gd name="connsiteX34" fmla="*/ 1478757 w 2124075"/>
                <a:gd name="connsiteY34" fmla="*/ 895350 h 1757363"/>
                <a:gd name="connsiteX35" fmla="*/ 1238250 w 2124075"/>
                <a:gd name="connsiteY35" fmla="*/ 1095375 h 1757363"/>
                <a:gd name="connsiteX36" fmla="*/ 1028700 w 2124075"/>
                <a:gd name="connsiteY36" fmla="*/ 1238250 h 1757363"/>
                <a:gd name="connsiteX37" fmla="*/ 866775 w 2124075"/>
                <a:gd name="connsiteY37" fmla="*/ 1352550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1757363">
                  <a:moveTo>
                    <a:pt x="866775" y="1352550"/>
                  </a:moveTo>
                  <a:lnTo>
                    <a:pt x="642938" y="1490663"/>
                  </a:lnTo>
                  <a:lnTo>
                    <a:pt x="442913" y="1590675"/>
                  </a:lnTo>
                  <a:lnTo>
                    <a:pt x="266700" y="1669257"/>
                  </a:lnTo>
                  <a:lnTo>
                    <a:pt x="114300" y="1728788"/>
                  </a:lnTo>
                  <a:lnTo>
                    <a:pt x="38100" y="1754982"/>
                  </a:lnTo>
                  <a:lnTo>
                    <a:pt x="21432" y="1757363"/>
                  </a:lnTo>
                  <a:lnTo>
                    <a:pt x="4763" y="1750219"/>
                  </a:lnTo>
                  <a:lnTo>
                    <a:pt x="0" y="1738313"/>
                  </a:lnTo>
                  <a:lnTo>
                    <a:pt x="4763" y="1719263"/>
                  </a:lnTo>
                  <a:lnTo>
                    <a:pt x="23813" y="1702594"/>
                  </a:lnTo>
                  <a:lnTo>
                    <a:pt x="200025" y="1612107"/>
                  </a:lnTo>
                  <a:lnTo>
                    <a:pt x="383382" y="1502569"/>
                  </a:lnTo>
                  <a:lnTo>
                    <a:pt x="573882" y="1373982"/>
                  </a:lnTo>
                  <a:lnTo>
                    <a:pt x="735807" y="1262063"/>
                  </a:lnTo>
                  <a:lnTo>
                    <a:pt x="1040607" y="1026319"/>
                  </a:lnTo>
                  <a:lnTo>
                    <a:pt x="1143000" y="926307"/>
                  </a:lnTo>
                  <a:lnTo>
                    <a:pt x="1328738" y="745332"/>
                  </a:lnTo>
                  <a:lnTo>
                    <a:pt x="1464469" y="602457"/>
                  </a:lnTo>
                  <a:lnTo>
                    <a:pt x="1593057" y="457200"/>
                  </a:lnTo>
                  <a:lnTo>
                    <a:pt x="1716882" y="300038"/>
                  </a:lnTo>
                  <a:lnTo>
                    <a:pt x="1802607" y="166688"/>
                  </a:lnTo>
                  <a:lnTo>
                    <a:pt x="1802607" y="150019"/>
                  </a:lnTo>
                  <a:lnTo>
                    <a:pt x="1800225" y="126207"/>
                  </a:lnTo>
                  <a:lnTo>
                    <a:pt x="1788319" y="97632"/>
                  </a:lnTo>
                  <a:lnTo>
                    <a:pt x="1774032" y="76200"/>
                  </a:lnTo>
                  <a:lnTo>
                    <a:pt x="1707357" y="0"/>
                  </a:lnTo>
                  <a:lnTo>
                    <a:pt x="2124075" y="161925"/>
                  </a:lnTo>
                  <a:lnTo>
                    <a:pt x="2119313" y="183357"/>
                  </a:lnTo>
                  <a:lnTo>
                    <a:pt x="2066925" y="228600"/>
                  </a:lnTo>
                  <a:lnTo>
                    <a:pt x="2031207" y="266700"/>
                  </a:lnTo>
                  <a:lnTo>
                    <a:pt x="1952625" y="373857"/>
                  </a:lnTo>
                  <a:lnTo>
                    <a:pt x="1790700" y="569119"/>
                  </a:lnTo>
                  <a:lnTo>
                    <a:pt x="1659732" y="714375"/>
                  </a:lnTo>
                  <a:lnTo>
                    <a:pt x="1478757" y="895350"/>
                  </a:lnTo>
                  <a:lnTo>
                    <a:pt x="1238250" y="1095375"/>
                  </a:lnTo>
                  <a:lnTo>
                    <a:pt x="1028700" y="1238250"/>
                  </a:lnTo>
                  <a:lnTo>
                    <a:pt x="866775" y="1352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8948F164-643F-419F-B327-742B51D00C8B}"/>
                </a:ext>
              </a:extLst>
            </p:cNvPr>
            <p:cNvSpPr/>
            <p:nvPr/>
          </p:nvSpPr>
          <p:spPr>
            <a:xfrm>
              <a:off x="6310313" y="2505075"/>
              <a:ext cx="603250" cy="534988"/>
            </a:xfrm>
            <a:custGeom>
              <a:avLst/>
              <a:gdLst>
                <a:gd name="connsiteX0" fmla="*/ 361950 w 602456"/>
                <a:gd name="connsiteY0" fmla="*/ 347663 h 535781"/>
                <a:gd name="connsiteX1" fmla="*/ 295275 w 602456"/>
                <a:gd name="connsiteY1" fmla="*/ 257175 h 535781"/>
                <a:gd name="connsiteX2" fmla="*/ 261937 w 602456"/>
                <a:gd name="connsiteY2" fmla="*/ 216694 h 535781"/>
                <a:gd name="connsiteX3" fmla="*/ 204787 w 602456"/>
                <a:gd name="connsiteY3" fmla="*/ 161925 h 535781"/>
                <a:gd name="connsiteX4" fmla="*/ 171450 w 602456"/>
                <a:gd name="connsiteY4" fmla="*/ 133350 h 535781"/>
                <a:gd name="connsiteX5" fmla="*/ 133350 w 602456"/>
                <a:gd name="connsiteY5" fmla="*/ 104775 h 535781"/>
                <a:gd name="connsiteX6" fmla="*/ 85725 w 602456"/>
                <a:gd name="connsiteY6" fmla="*/ 78581 h 535781"/>
                <a:gd name="connsiteX7" fmla="*/ 0 w 602456"/>
                <a:gd name="connsiteY7" fmla="*/ 35719 h 535781"/>
                <a:gd name="connsiteX8" fmla="*/ 19050 w 602456"/>
                <a:gd name="connsiteY8" fmla="*/ 0 h 535781"/>
                <a:gd name="connsiteX9" fmla="*/ 152400 w 602456"/>
                <a:gd name="connsiteY9" fmla="*/ 16669 h 535781"/>
                <a:gd name="connsiteX10" fmla="*/ 269081 w 602456"/>
                <a:gd name="connsiteY10" fmla="*/ 38100 h 535781"/>
                <a:gd name="connsiteX11" fmla="*/ 340518 w 602456"/>
                <a:gd name="connsiteY11" fmla="*/ 57150 h 535781"/>
                <a:gd name="connsiteX12" fmla="*/ 411956 w 602456"/>
                <a:gd name="connsiteY12" fmla="*/ 80963 h 535781"/>
                <a:gd name="connsiteX13" fmla="*/ 445293 w 602456"/>
                <a:gd name="connsiteY13" fmla="*/ 95250 h 535781"/>
                <a:gd name="connsiteX14" fmla="*/ 464343 w 602456"/>
                <a:gd name="connsiteY14" fmla="*/ 109538 h 535781"/>
                <a:gd name="connsiteX15" fmla="*/ 485775 w 602456"/>
                <a:gd name="connsiteY15" fmla="*/ 130969 h 535781"/>
                <a:gd name="connsiteX16" fmla="*/ 511968 w 602456"/>
                <a:gd name="connsiteY16" fmla="*/ 176213 h 535781"/>
                <a:gd name="connsiteX17" fmla="*/ 542925 w 602456"/>
                <a:gd name="connsiteY17" fmla="*/ 257175 h 535781"/>
                <a:gd name="connsiteX18" fmla="*/ 602456 w 602456"/>
                <a:gd name="connsiteY18" fmla="*/ 421481 h 535781"/>
                <a:gd name="connsiteX19" fmla="*/ 471487 w 602456"/>
                <a:gd name="connsiteY19" fmla="*/ 535781 h 535781"/>
                <a:gd name="connsiteX20" fmla="*/ 361950 w 602456"/>
                <a:gd name="connsiteY20" fmla="*/ 347663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2456" h="535781">
                  <a:moveTo>
                    <a:pt x="361950" y="347663"/>
                  </a:moveTo>
                  <a:lnTo>
                    <a:pt x="295275" y="257175"/>
                  </a:lnTo>
                  <a:lnTo>
                    <a:pt x="261937" y="216694"/>
                  </a:lnTo>
                  <a:lnTo>
                    <a:pt x="204787" y="161925"/>
                  </a:lnTo>
                  <a:lnTo>
                    <a:pt x="171450" y="133350"/>
                  </a:lnTo>
                  <a:lnTo>
                    <a:pt x="133350" y="104775"/>
                  </a:lnTo>
                  <a:lnTo>
                    <a:pt x="85725" y="78581"/>
                  </a:lnTo>
                  <a:lnTo>
                    <a:pt x="0" y="35719"/>
                  </a:lnTo>
                  <a:lnTo>
                    <a:pt x="19050" y="0"/>
                  </a:lnTo>
                  <a:lnTo>
                    <a:pt x="152400" y="16669"/>
                  </a:lnTo>
                  <a:lnTo>
                    <a:pt x="269081" y="38100"/>
                  </a:lnTo>
                  <a:lnTo>
                    <a:pt x="340518" y="57150"/>
                  </a:lnTo>
                  <a:lnTo>
                    <a:pt x="411956" y="80963"/>
                  </a:lnTo>
                  <a:lnTo>
                    <a:pt x="445293" y="95250"/>
                  </a:lnTo>
                  <a:lnTo>
                    <a:pt x="464343" y="109538"/>
                  </a:lnTo>
                  <a:lnTo>
                    <a:pt x="485775" y="130969"/>
                  </a:lnTo>
                  <a:lnTo>
                    <a:pt x="511968" y="176213"/>
                  </a:lnTo>
                  <a:lnTo>
                    <a:pt x="542925" y="257175"/>
                  </a:lnTo>
                  <a:lnTo>
                    <a:pt x="602456" y="421481"/>
                  </a:lnTo>
                  <a:lnTo>
                    <a:pt x="471487" y="535781"/>
                  </a:lnTo>
                  <a:lnTo>
                    <a:pt x="361950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142E0420-4C25-4620-9FA6-B34202377A1E}"/>
                </a:ext>
              </a:extLst>
            </p:cNvPr>
            <p:cNvSpPr/>
            <p:nvPr/>
          </p:nvSpPr>
          <p:spPr>
            <a:xfrm>
              <a:off x="5767388" y="3186113"/>
              <a:ext cx="1503362" cy="1530350"/>
            </a:xfrm>
            <a:custGeom>
              <a:avLst/>
              <a:gdLst>
                <a:gd name="connsiteX0" fmla="*/ 1157287 w 1502568"/>
                <a:gd name="connsiteY0" fmla="*/ 769143 h 1531143"/>
                <a:gd name="connsiteX1" fmla="*/ 904875 w 1502568"/>
                <a:gd name="connsiteY1" fmla="*/ 981075 h 1531143"/>
                <a:gd name="connsiteX2" fmla="*/ 750093 w 1502568"/>
                <a:gd name="connsiteY2" fmla="*/ 1102518 h 1531143"/>
                <a:gd name="connsiteX3" fmla="*/ 573881 w 1502568"/>
                <a:gd name="connsiteY3" fmla="*/ 1223962 h 1531143"/>
                <a:gd name="connsiteX4" fmla="*/ 428625 w 1502568"/>
                <a:gd name="connsiteY4" fmla="*/ 1321593 h 1531143"/>
                <a:gd name="connsiteX5" fmla="*/ 283368 w 1502568"/>
                <a:gd name="connsiteY5" fmla="*/ 1402556 h 1531143"/>
                <a:gd name="connsiteX6" fmla="*/ 128587 w 1502568"/>
                <a:gd name="connsiteY6" fmla="*/ 1478756 h 1531143"/>
                <a:gd name="connsiteX7" fmla="*/ 47625 w 1502568"/>
                <a:gd name="connsiteY7" fmla="*/ 1519237 h 1531143"/>
                <a:gd name="connsiteX8" fmla="*/ 19050 w 1502568"/>
                <a:gd name="connsiteY8" fmla="*/ 1531143 h 1531143"/>
                <a:gd name="connsiteX9" fmla="*/ 7143 w 1502568"/>
                <a:gd name="connsiteY9" fmla="*/ 1528762 h 1531143"/>
                <a:gd name="connsiteX10" fmla="*/ 0 w 1502568"/>
                <a:gd name="connsiteY10" fmla="*/ 1514475 h 1531143"/>
                <a:gd name="connsiteX11" fmla="*/ 11906 w 1502568"/>
                <a:gd name="connsiteY11" fmla="*/ 1478756 h 1531143"/>
                <a:gd name="connsiteX12" fmla="*/ 26193 w 1502568"/>
                <a:gd name="connsiteY12" fmla="*/ 1450181 h 1531143"/>
                <a:gd name="connsiteX13" fmla="*/ 71437 w 1502568"/>
                <a:gd name="connsiteY13" fmla="*/ 1412081 h 1531143"/>
                <a:gd name="connsiteX14" fmla="*/ 297656 w 1502568"/>
                <a:gd name="connsiteY14" fmla="*/ 1247775 h 1531143"/>
                <a:gd name="connsiteX15" fmla="*/ 528637 w 1502568"/>
                <a:gd name="connsiteY15" fmla="*/ 1059656 h 1531143"/>
                <a:gd name="connsiteX16" fmla="*/ 695325 w 1502568"/>
                <a:gd name="connsiteY16" fmla="*/ 909637 h 1531143"/>
                <a:gd name="connsiteX17" fmla="*/ 881062 w 1502568"/>
                <a:gd name="connsiteY17" fmla="*/ 728662 h 1531143"/>
                <a:gd name="connsiteX18" fmla="*/ 964406 w 1502568"/>
                <a:gd name="connsiteY18" fmla="*/ 635793 h 1531143"/>
                <a:gd name="connsiteX19" fmla="*/ 1054893 w 1502568"/>
                <a:gd name="connsiteY19" fmla="*/ 521493 h 1531143"/>
                <a:gd name="connsiteX20" fmla="*/ 1126331 w 1502568"/>
                <a:gd name="connsiteY20" fmla="*/ 423862 h 1531143"/>
                <a:gd name="connsiteX21" fmla="*/ 1169193 w 1502568"/>
                <a:gd name="connsiteY21" fmla="*/ 354806 h 1531143"/>
                <a:gd name="connsiteX22" fmla="*/ 1197768 w 1502568"/>
                <a:gd name="connsiteY22" fmla="*/ 290512 h 1531143"/>
                <a:gd name="connsiteX23" fmla="*/ 1209675 w 1502568"/>
                <a:gd name="connsiteY23" fmla="*/ 254793 h 1531143"/>
                <a:gd name="connsiteX24" fmla="*/ 1212056 w 1502568"/>
                <a:gd name="connsiteY24" fmla="*/ 221456 h 1531143"/>
                <a:gd name="connsiteX25" fmla="*/ 1207293 w 1502568"/>
                <a:gd name="connsiteY25" fmla="*/ 178593 h 1531143"/>
                <a:gd name="connsiteX26" fmla="*/ 1188243 w 1502568"/>
                <a:gd name="connsiteY26" fmla="*/ 111918 h 1531143"/>
                <a:gd name="connsiteX27" fmla="*/ 1171575 w 1502568"/>
                <a:gd name="connsiteY27" fmla="*/ 66675 h 1531143"/>
                <a:gd name="connsiteX28" fmla="*/ 1164431 w 1502568"/>
                <a:gd name="connsiteY28" fmla="*/ 33337 h 1531143"/>
                <a:gd name="connsiteX29" fmla="*/ 1164431 w 1502568"/>
                <a:gd name="connsiteY29" fmla="*/ 16668 h 1531143"/>
                <a:gd name="connsiteX30" fmla="*/ 1166812 w 1502568"/>
                <a:gd name="connsiteY30" fmla="*/ 7143 h 1531143"/>
                <a:gd name="connsiteX31" fmla="*/ 1173956 w 1502568"/>
                <a:gd name="connsiteY31" fmla="*/ 0 h 1531143"/>
                <a:gd name="connsiteX32" fmla="*/ 1185862 w 1502568"/>
                <a:gd name="connsiteY32" fmla="*/ 0 h 1531143"/>
                <a:gd name="connsiteX33" fmla="*/ 1204912 w 1502568"/>
                <a:gd name="connsiteY33" fmla="*/ 11906 h 1531143"/>
                <a:gd name="connsiteX34" fmla="*/ 1276350 w 1502568"/>
                <a:gd name="connsiteY34" fmla="*/ 69056 h 1531143"/>
                <a:gd name="connsiteX35" fmla="*/ 1347787 w 1502568"/>
                <a:gd name="connsiteY35" fmla="*/ 145256 h 1531143"/>
                <a:gd name="connsiteX36" fmla="*/ 1414462 w 1502568"/>
                <a:gd name="connsiteY36" fmla="*/ 221456 h 1531143"/>
                <a:gd name="connsiteX37" fmla="*/ 1466850 w 1502568"/>
                <a:gd name="connsiteY37" fmla="*/ 288131 h 1531143"/>
                <a:gd name="connsiteX38" fmla="*/ 1502568 w 1502568"/>
                <a:gd name="connsiteY38" fmla="*/ 340518 h 1531143"/>
                <a:gd name="connsiteX39" fmla="*/ 1471612 w 1502568"/>
                <a:gd name="connsiteY39" fmla="*/ 461962 h 1531143"/>
                <a:gd name="connsiteX40" fmla="*/ 1440656 w 1502568"/>
                <a:gd name="connsiteY40" fmla="*/ 507206 h 1531143"/>
                <a:gd name="connsiteX41" fmla="*/ 1314450 w 1502568"/>
                <a:gd name="connsiteY41" fmla="*/ 628650 h 1531143"/>
                <a:gd name="connsiteX42" fmla="*/ 1157287 w 1502568"/>
                <a:gd name="connsiteY42" fmla="*/ 76914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02568" h="1531143">
                  <a:moveTo>
                    <a:pt x="1157287" y="769143"/>
                  </a:moveTo>
                  <a:lnTo>
                    <a:pt x="904875" y="981075"/>
                  </a:lnTo>
                  <a:lnTo>
                    <a:pt x="750093" y="1102518"/>
                  </a:lnTo>
                  <a:lnTo>
                    <a:pt x="573881" y="1223962"/>
                  </a:lnTo>
                  <a:lnTo>
                    <a:pt x="428625" y="1321593"/>
                  </a:lnTo>
                  <a:lnTo>
                    <a:pt x="283368" y="1402556"/>
                  </a:lnTo>
                  <a:lnTo>
                    <a:pt x="128587" y="1478756"/>
                  </a:lnTo>
                  <a:lnTo>
                    <a:pt x="47625" y="1519237"/>
                  </a:lnTo>
                  <a:lnTo>
                    <a:pt x="19050" y="1531143"/>
                  </a:lnTo>
                  <a:lnTo>
                    <a:pt x="7143" y="1528762"/>
                  </a:lnTo>
                  <a:lnTo>
                    <a:pt x="0" y="1514475"/>
                  </a:lnTo>
                  <a:lnTo>
                    <a:pt x="11906" y="1478756"/>
                  </a:lnTo>
                  <a:lnTo>
                    <a:pt x="26193" y="1450181"/>
                  </a:lnTo>
                  <a:lnTo>
                    <a:pt x="71437" y="1412081"/>
                  </a:lnTo>
                  <a:lnTo>
                    <a:pt x="297656" y="1247775"/>
                  </a:lnTo>
                  <a:lnTo>
                    <a:pt x="528637" y="1059656"/>
                  </a:lnTo>
                  <a:lnTo>
                    <a:pt x="695325" y="909637"/>
                  </a:lnTo>
                  <a:lnTo>
                    <a:pt x="881062" y="728662"/>
                  </a:lnTo>
                  <a:lnTo>
                    <a:pt x="964406" y="635793"/>
                  </a:lnTo>
                  <a:lnTo>
                    <a:pt x="1054893" y="521493"/>
                  </a:lnTo>
                  <a:lnTo>
                    <a:pt x="1126331" y="423862"/>
                  </a:lnTo>
                  <a:lnTo>
                    <a:pt x="1169193" y="354806"/>
                  </a:lnTo>
                  <a:lnTo>
                    <a:pt x="1197768" y="290512"/>
                  </a:lnTo>
                  <a:lnTo>
                    <a:pt x="1209675" y="254793"/>
                  </a:lnTo>
                  <a:lnTo>
                    <a:pt x="1212056" y="221456"/>
                  </a:lnTo>
                  <a:lnTo>
                    <a:pt x="1207293" y="178593"/>
                  </a:lnTo>
                  <a:lnTo>
                    <a:pt x="1188243" y="111918"/>
                  </a:lnTo>
                  <a:lnTo>
                    <a:pt x="1171575" y="66675"/>
                  </a:lnTo>
                  <a:lnTo>
                    <a:pt x="1164431" y="33337"/>
                  </a:lnTo>
                  <a:lnTo>
                    <a:pt x="1164431" y="16668"/>
                  </a:lnTo>
                  <a:lnTo>
                    <a:pt x="1166812" y="7143"/>
                  </a:lnTo>
                  <a:lnTo>
                    <a:pt x="1173956" y="0"/>
                  </a:lnTo>
                  <a:lnTo>
                    <a:pt x="1185862" y="0"/>
                  </a:lnTo>
                  <a:lnTo>
                    <a:pt x="1204912" y="11906"/>
                  </a:lnTo>
                  <a:lnTo>
                    <a:pt x="1276350" y="69056"/>
                  </a:lnTo>
                  <a:lnTo>
                    <a:pt x="1347787" y="145256"/>
                  </a:lnTo>
                  <a:lnTo>
                    <a:pt x="1414462" y="221456"/>
                  </a:lnTo>
                  <a:lnTo>
                    <a:pt x="1466850" y="288131"/>
                  </a:lnTo>
                  <a:lnTo>
                    <a:pt x="1502568" y="340518"/>
                  </a:lnTo>
                  <a:lnTo>
                    <a:pt x="1471612" y="461962"/>
                  </a:lnTo>
                  <a:lnTo>
                    <a:pt x="1440656" y="507206"/>
                  </a:lnTo>
                  <a:lnTo>
                    <a:pt x="1314450" y="628650"/>
                  </a:lnTo>
                  <a:lnTo>
                    <a:pt x="1157287" y="769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9E609425-2DCE-414F-B38B-520E37223739}"/>
                </a:ext>
              </a:extLst>
            </p:cNvPr>
            <p:cNvSpPr/>
            <p:nvPr/>
          </p:nvSpPr>
          <p:spPr>
            <a:xfrm>
              <a:off x="7151688" y="3429000"/>
              <a:ext cx="1192212" cy="376238"/>
            </a:xfrm>
            <a:custGeom>
              <a:avLst/>
              <a:gdLst>
                <a:gd name="connsiteX0" fmla="*/ 388144 w 1193006"/>
                <a:gd name="connsiteY0" fmla="*/ 245269 h 376238"/>
                <a:gd name="connsiteX1" fmla="*/ 0 w 1193006"/>
                <a:gd name="connsiteY1" fmla="*/ 245269 h 376238"/>
                <a:gd name="connsiteX2" fmla="*/ 16669 w 1193006"/>
                <a:gd name="connsiteY2" fmla="*/ 57150 h 376238"/>
                <a:gd name="connsiteX3" fmla="*/ 150019 w 1193006"/>
                <a:gd name="connsiteY3" fmla="*/ 73819 h 376238"/>
                <a:gd name="connsiteX4" fmla="*/ 300037 w 1193006"/>
                <a:gd name="connsiteY4" fmla="*/ 88106 h 376238"/>
                <a:gd name="connsiteX5" fmla="*/ 376237 w 1193006"/>
                <a:gd name="connsiteY5" fmla="*/ 90488 h 376238"/>
                <a:gd name="connsiteX6" fmla="*/ 461962 w 1193006"/>
                <a:gd name="connsiteY6" fmla="*/ 83344 h 376238"/>
                <a:gd name="connsiteX7" fmla="*/ 564356 w 1193006"/>
                <a:gd name="connsiteY7" fmla="*/ 71438 h 376238"/>
                <a:gd name="connsiteX8" fmla="*/ 635794 w 1193006"/>
                <a:gd name="connsiteY8" fmla="*/ 59531 h 376238"/>
                <a:gd name="connsiteX9" fmla="*/ 735806 w 1193006"/>
                <a:gd name="connsiteY9" fmla="*/ 28575 h 376238"/>
                <a:gd name="connsiteX10" fmla="*/ 814387 w 1193006"/>
                <a:gd name="connsiteY10" fmla="*/ 0 h 376238"/>
                <a:gd name="connsiteX11" fmla="*/ 840581 w 1193006"/>
                <a:gd name="connsiteY11" fmla="*/ 4763 h 376238"/>
                <a:gd name="connsiteX12" fmla="*/ 897731 w 1193006"/>
                <a:gd name="connsiteY12" fmla="*/ 23813 h 376238"/>
                <a:gd name="connsiteX13" fmla="*/ 959644 w 1193006"/>
                <a:gd name="connsiteY13" fmla="*/ 57150 h 376238"/>
                <a:gd name="connsiteX14" fmla="*/ 1016794 w 1193006"/>
                <a:gd name="connsiteY14" fmla="*/ 97631 h 376238"/>
                <a:gd name="connsiteX15" fmla="*/ 1073944 w 1193006"/>
                <a:gd name="connsiteY15" fmla="*/ 140494 h 376238"/>
                <a:gd name="connsiteX16" fmla="*/ 1140619 w 1193006"/>
                <a:gd name="connsiteY16" fmla="*/ 204788 h 376238"/>
                <a:gd name="connsiteX17" fmla="*/ 1166812 w 1193006"/>
                <a:gd name="connsiteY17" fmla="*/ 235744 h 376238"/>
                <a:gd name="connsiteX18" fmla="*/ 1181100 w 1193006"/>
                <a:gd name="connsiteY18" fmla="*/ 259556 h 376238"/>
                <a:gd name="connsiteX19" fmla="*/ 1190625 w 1193006"/>
                <a:gd name="connsiteY19" fmla="*/ 283369 h 376238"/>
                <a:gd name="connsiteX20" fmla="*/ 1193006 w 1193006"/>
                <a:gd name="connsiteY20" fmla="*/ 300038 h 376238"/>
                <a:gd name="connsiteX21" fmla="*/ 1185862 w 1193006"/>
                <a:gd name="connsiteY21" fmla="*/ 321469 h 376238"/>
                <a:gd name="connsiteX22" fmla="*/ 1162050 w 1193006"/>
                <a:gd name="connsiteY22" fmla="*/ 342900 h 376238"/>
                <a:gd name="connsiteX23" fmla="*/ 1138237 w 1193006"/>
                <a:gd name="connsiteY23" fmla="*/ 354806 h 376238"/>
                <a:gd name="connsiteX24" fmla="*/ 1112044 w 1193006"/>
                <a:gd name="connsiteY24" fmla="*/ 376238 h 376238"/>
                <a:gd name="connsiteX25" fmla="*/ 757237 w 1193006"/>
                <a:gd name="connsiteY25" fmla="*/ 219075 h 376238"/>
                <a:gd name="connsiteX26" fmla="*/ 728662 w 1193006"/>
                <a:gd name="connsiteY26" fmla="*/ 204788 h 376238"/>
                <a:gd name="connsiteX27" fmla="*/ 714375 w 1193006"/>
                <a:gd name="connsiteY27" fmla="*/ 202406 h 376238"/>
                <a:gd name="connsiteX28" fmla="*/ 685800 w 1193006"/>
                <a:gd name="connsiteY28" fmla="*/ 204788 h 376238"/>
                <a:gd name="connsiteX29" fmla="*/ 554831 w 1193006"/>
                <a:gd name="connsiteY29" fmla="*/ 230981 h 376238"/>
                <a:gd name="connsiteX30" fmla="*/ 388144 w 1193006"/>
                <a:gd name="connsiteY30" fmla="*/ 2452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3006" h="376238">
                  <a:moveTo>
                    <a:pt x="388144" y="245269"/>
                  </a:moveTo>
                  <a:lnTo>
                    <a:pt x="0" y="245269"/>
                  </a:lnTo>
                  <a:lnTo>
                    <a:pt x="16669" y="57150"/>
                  </a:lnTo>
                  <a:lnTo>
                    <a:pt x="150019" y="73819"/>
                  </a:lnTo>
                  <a:lnTo>
                    <a:pt x="300037" y="88106"/>
                  </a:lnTo>
                  <a:lnTo>
                    <a:pt x="376237" y="90488"/>
                  </a:lnTo>
                  <a:lnTo>
                    <a:pt x="461962" y="83344"/>
                  </a:lnTo>
                  <a:lnTo>
                    <a:pt x="564356" y="71438"/>
                  </a:lnTo>
                  <a:lnTo>
                    <a:pt x="635794" y="59531"/>
                  </a:lnTo>
                  <a:lnTo>
                    <a:pt x="735806" y="28575"/>
                  </a:lnTo>
                  <a:lnTo>
                    <a:pt x="814387" y="0"/>
                  </a:lnTo>
                  <a:lnTo>
                    <a:pt x="840581" y="4763"/>
                  </a:lnTo>
                  <a:lnTo>
                    <a:pt x="897731" y="23813"/>
                  </a:lnTo>
                  <a:lnTo>
                    <a:pt x="959644" y="57150"/>
                  </a:lnTo>
                  <a:lnTo>
                    <a:pt x="1016794" y="97631"/>
                  </a:lnTo>
                  <a:lnTo>
                    <a:pt x="1073944" y="140494"/>
                  </a:lnTo>
                  <a:lnTo>
                    <a:pt x="1140619" y="204788"/>
                  </a:lnTo>
                  <a:lnTo>
                    <a:pt x="1166812" y="235744"/>
                  </a:lnTo>
                  <a:lnTo>
                    <a:pt x="1181100" y="259556"/>
                  </a:lnTo>
                  <a:lnTo>
                    <a:pt x="1190625" y="283369"/>
                  </a:lnTo>
                  <a:lnTo>
                    <a:pt x="1193006" y="300038"/>
                  </a:lnTo>
                  <a:lnTo>
                    <a:pt x="1185862" y="321469"/>
                  </a:lnTo>
                  <a:lnTo>
                    <a:pt x="1162050" y="342900"/>
                  </a:lnTo>
                  <a:lnTo>
                    <a:pt x="1138237" y="354806"/>
                  </a:lnTo>
                  <a:lnTo>
                    <a:pt x="1112044" y="376238"/>
                  </a:lnTo>
                  <a:lnTo>
                    <a:pt x="757237" y="219075"/>
                  </a:lnTo>
                  <a:lnTo>
                    <a:pt x="728662" y="204788"/>
                  </a:lnTo>
                  <a:lnTo>
                    <a:pt x="714375" y="202406"/>
                  </a:lnTo>
                  <a:lnTo>
                    <a:pt x="685800" y="204788"/>
                  </a:lnTo>
                  <a:lnTo>
                    <a:pt x="554831" y="230981"/>
                  </a:lnTo>
                  <a:lnTo>
                    <a:pt x="388144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A78AE7E6-2D12-4EB0-AD25-135EC07B5C8D}"/>
                </a:ext>
              </a:extLst>
            </p:cNvPr>
            <p:cNvSpPr/>
            <p:nvPr/>
          </p:nvSpPr>
          <p:spPr>
            <a:xfrm>
              <a:off x="5527676" y="3590925"/>
              <a:ext cx="2746375" cy="2495550"/>
            </a:xfrm>
            <a:custGeom>
              <a:avLst/>
              <a:gdLst>
                <a:gd name="connsiteX0" fmla="*/ 1503994 w 2746731"/>
                <a:gd name="connsiteY0" fmla="*/ 1631092 h 2496065"/>
                <a:gd name="connsiteX1" fmla="*/ 1242737 w 2746731"/>
                <a:gd name="connsiteY1" fmla="*/ 1853514 h 2496065"/>
                <a:gd name="connsiteX2" fmla="*/ 1041498 w 2746731"/>
                <a:gd name="connsiteY2" fmla="*/ 1998265 h 2496065"/>
                <a:gd name="connsiteX3" fmla="*/ 815546 w 2746731"/>
                <a:gd name="connsiteY3" fmla="*/ 2135954 h 2496065"/>
                <a:gd name="connsiteX4" fmla="*/ 624899 w 2746731"/>
                <a:gd name="connsiteY4" fmla="*/ 2241869 h 2496065"/>
                <a:gd name="connsiteX5" fmla="*/ 455435 w 2746731"/>
                <a:gd name="connsiteY5" fmla="*/ 2323071 h 2496065"/>
                <a:gd name="connsiteX6" fmla="*/ 268319 w 2746731"/>
                <a:gd name="connsiteY6" fmla="*/ 2407803 h 2496065"/>
                <a:gd name="connsiteX7" fmla="*/ 56488 w 2746731"/>
                <a:gd name="connsiteY7" fmla="*/ 2489004 h 2496065"/>
                <a:gd name="connsiteX8" fmla="*/ 28244 w 2746731"/>
                <a:gd name="connsiteY8" fmla="*/ 2496065 h 2496065"/>
                <a:gd name="connsiteX9" fmla="*/ 7061 w 2746731"/>
                <a:gd name="connsiteY9" fmla="*/ 2489004 h 2496065"/>
                <a:gd name="connsiteX10" fmla="*/ 0 w 2746731"/>
                <a:gd name="connsiteY10" fmla="*/ 2474882 h 2496065"/>
                <a:gd name="connsiteX11" fmla="*/ 3531 w 2746731"/>
                <a:gd name="connsiteY11" fmla="*/ 2450169 h 2496065"/>
                <a:gd name="connsiteX12" fmla="*/ 35305 w 2746731"/>
                <a:gd name="connsiteY12" fmla="*/ 2421925 h 2496065"/>
                <a:gd name="connsiteX13" fmla="*/ 222422 w 2746731"/>
                <a:gd name="connsiteY13" fmla="*/ 2312479 h 2496065"/>
                <a:gd name="connsiteX14" fmla="*/ 416600 w 2746731"/>
                <a:gd name="connsiteY14" fmla="*/ 2192442 h 2496065"/>
                <a:gd name="connsiteX15" fmla="*/ 635491 w 2746731"/>
                <a:gd name="connsiteY15" fmla="*/ 2044161 h 2496065"/>
                <a:gd name="connsiteX16" fmla="*/ 826138 w 2746731"/>
                <a:gd name="connsiteY16" fmla="*/ 1906472 h 2496065"/>
                <a:gd name="connsiteX17" fmla="*/ 1062681 w 2746731"/>
                <a:gd name="connsiteY17" fmla="*/ 1719355 h 2496065"/>
                <a:gd name="connsiteX18" fmla="*/ 1214493 w 2746731"/>
                <a:gd name="connsiteY18" fmla="*/ 1592257 h 2496065"/>
                <a:gd name="connsiteX19" fmla="*/ 1376896 w 2746731"/>
                <a:gd name="connsiteY19" fmla="*/ 1447506 h 2496065"/>
                <a:gd name="connsiteX20" fmla="*/ 1567543 w 2746731"/>
                <a:gd name="connsiteY20" fmla="*/ 1267451 h 2496065"/>
                <a:gd name="connsiteX21" fmla="*/ 1729946 w 2746731"/>
                <a:gd name="connsiteY21" fmla="*/ 1097987 h 2496065"/>
                <a:gd name="connsiteX22" fmla="*/ 1881758 w 2746731"/>
                <a:gd name="connsiteY22" fmla="*/ 921461 h 2496065"/>
                <a:gd name="connsiteX23" fmla="*/ 1994734 w 2746731"/>
                <a:gd name="connsiteY23" fmla="*/ 776711 h 2496065"/>
                <a:gd name="connsiteX24" fmla="*/ 2143015 w 2746731"/>
                <a:gd name="connsiteY24" fmla="*/ 557820 h 2496065"/>
                <a:gd name="connsiteX25" fmla="*/ 2238339 w 2746731"/>
                <a:gd name="connsiteY25" fmla="*/ 409539 h 2496065"/>
                <a:gd name="connsiteX26" fmla="*/ 2354845 w 2746731"/>
                <a:gd name="connsiteY26" fmla="*/ 218892 h 2496065"/>
                <a:gd name="connsiteX27" fmla="*/ 2379559 w 2746731"/>
                <a:gd name="connsiteY27" fmla="*/ 169465 h 2496065"/>
                <a:gd name="connsiteX28" fmla="*/ 2390150 w 2746731"/>
                <a:gd name="connsiteY28" fmla="*/ 137690 h 2496065"/>
                <a:gd name="connsiteX29" fmla="*/ 2397211 w 2746731"/>
                <a:gd name="connsiteY29" fmla="*/ 109446 h 2496065"/>
                <a:gd name="connsiteX30" fmla="*/ 2386620 w 2746731"/>
                <a:gd name="connsiteY30" fmla="*/ 0 h 2496065"/>
                <a:gd name="connsiteX31" fmla="*/ 2746731 w 2746731"/>
                <a:gd name="connsiteY31" fmla="*/ 165934 h 2496065"/>
                <a:gd name="connsiteX32" fmla="*/ 2736139 w 2746731"/>
                <a:gd name="connsiteY32" fmla="*/ 211831 h 2496065"/>
                <a:gd name="connsiteX33" fmla="*/ 2658468 w 2746731"/>
                <a:gd name="connsiteY33" fmla="*/ 321276 h 2496065"/>
                <a:gd name="connsiteX34" fmla="*/ 2496065 w 2746731"/>
                <a:gd name="connsiteY34" fmla="*/ 540167 h 2496065"/>
                <a:gd name="connsiteX35" fmla="*/ 2344254 w 2746731"/>
                <a:gd name="connsiteY35" fmla="*/ 730814 h 2496065"/>
                <a:gd name="connsiteX36" fmla="*/ 2160668 w 2746731"/>
                <a:gd name="connsiteY36" fmla="*/ 942644 h 2496065"/>
                <a:gd name="connsiteX37" fmla="*/ 1973551 w 2746731"/>
                <a:gd name="connsiteY37" fmla="*/ 1161536 h 2496065"/>
                <a:gd name="connsiteX38" fmla="*/ 1737007 w 2746731"/>
                <a:gd name="connsiteY38" fmla="*/ 1408671 h 2496065"/>
                <a:gd name="connsiteX39" fmla="*/ 1503994 w 2746731"/>
                <a:gd name="connsiteY39" fmla="*/ 1631092 h 2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46731" h="2496065">
                  <a:moveTo>
                    <a:pt x="1503994" y="1631092"/>
                  </a:moveTo>
                  <a:lnTo>
                    <a:pt x="1242737" y="1853514"/>
                  </a:lnTo>
                  <a:lnTo>
                    <a:pt x="1041498" y="1998265"/>
                  </a:lnTo>
                  <a:lnTo>
                    <a:pt x="815546" y="2135954"/>
                  </a:lnTo>
                  <a:lnTo>
                    <a:pt x="624899" y="2241869"/>
                  </a:lnTo>
                  <a:lnTo>
                    <a:pt x="455435" y="2323071"/>
                  </a:lnTo>
                  <a:lnTo>
                    <a:pt x="268319" y="2407803"/>
                  </a:lnTo>
                  <a:lnTo>
                    <a:pt x="56488" y="2489004"/>
                  </a:lnTo>
                  <a:lnTo>
                    <a:pt x="28244" y="2496065"/>
                  </a:lnTo>
                  <a:lnTo>
                    <a:pt x="7061" y="2489004"/>
                  </a:lnTo>
                  <a:lnTo>
                    <a:pt x="0" y="2474882"/>
                  </a:lnTo>
                  <a:lnTo>
                    <a:pt x="3531" y="2450169"/>
                  </a:lnTo>
                  <a:lnTo>
                    <a:pt x="35305" y="2421925"/>
                  </a:lnTo>
                  <a:lnTo>
                    <a:pt x="222422" y="2312479"/>
                  </a:lnTo>
                  <a:lnTo>
                    <a:pt x="416600" y="2192442"/>
                  </a:lnTo>
                  <a:lnTo>
                    <a:pt x="635491" y="2044161"/>
                  </a:lnTo>
                  <a:lnTo>
                    <a:pt x="826138" y="1906472"/>
                  </a:lnTo>
                  <a:lnTo>
                    <a:pt x="1062681" y="1719355"/>
                  </a:lnTo>
                  <a:lnTo>
                    <a:pt x="1214493" y="1592257"/>
                  </a:lnTo>
                  <a:lnTo>
                    <a:pt x="1376896" y="1447506"/>
                  </a:lnTo>
                  <a:lnTo>
                    <a:pt x="1567543" y="1267451"/>
                  </a:lnTo>
                  <a:lnTo>
                    <a:pt x="1729946" y="1097987"/>
                  </a:lnTo>
                  <a:lnTo>
                    <a:pt x="1881758" y="921461"/>
                  </a:lnTo>
                  <a:lnTo>
                    <a:pt x="1994734" y="776711"/>
                  </a:lnTo>
                  <a:lnTo>
                    <a:pt x="2143015" y="557820"/>
                  </a:lnTo>
                  <a:lnTo>
                    <a:pt x="2238339" y="409539"/>
                  </a:lnTo>
                  <a:lnTo>
                    <a:pt x="2354845" y="218892"/>
                  </a:lnTo>
                  <a:lnTo>
                    <a:pt x="2379559" y="169465"/>
                  </a:lnTo>
                  <a:lnTo>
                    <a:pt x="2390150" y="137690"/>
                  </a:lnTo>
                  <a:lnTo>
                    <a:pt x="2397211" y="109446"/>
                  </a:lnTo>
                  <a:lnTo>
                    <a:pt x="2386620" y="0"/>
                  </a:lnTo>
                  <a:lnTo>
                    <a:pt x="2746731" y="165934"/>
                  </a:lnTo>
                  <a:lnTo>
                    <a:pt x="2736139" y="211831"/>
                  </a:lnTo>
                  <a:lnTo>
                    <a:pt x="2658468" y="321276"/>
                  </a:lnTo>
                  <a:lnTo>
                    <a:pt x="2496065" y="540167"/>
                  </a:lnTo>
                  <a:lnTo>
                    <a:pt x="2344254" y="730814"/>
                  </a:lnTo>
                  <a:lnTo>
                    <a:pt x="2160668" y="942644"/>
                  </a:lnTo>
                  <a:lnTo>
                    <a:pt x="1973551" y="1161536"/>
                  </a:lnTo>
                  <a:lnTo>
                    <a:pt x="1737007" y="1408671"/>
                  </a:lnTo>
                  <a:lnTo>
                    <a:pt x="1503994" y="163109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521EF7A5-B6CA-486F-A263-33907F22F825}"/>
                </a:ext>
              </a:extLst>
            </p:cNvPr>
            <p:cNvSpPr/>
            <p:nvPr/>
          </p:nvSpPr>
          <p:spPr>
            <a:xfrm>
              <a:off x="6429375" y="4259264"/>
              <a:ext cx="742950" cy="619125"/>
            </a:xfrm>
            <a:custGeom>
              <a:avLst/>
              <a:gdLst>
                <a:gd name="connsiteX0" fmla="*/ 392906 w 742950"/>
                <a:gd name="connsiteY0" fmla="*/ 440532 h 619125"/>
                <a:gd name="connsiteX1" fmla="*/ 335756 w 742950"/>
                <a:gd name="connsiteY1" fmla="*/ 350044 h 619125"/>
                <a:gd name="connsiteX2" fmla="*/ 295275 w 742950"/>
                <a:gd name="connsiteY2" fmla="*/ 290513 h 619125"/>
                <a:gd name="connsiteX3" fmla="*/ 252413 w 742950"/>
                <a:gd name="connsiteY3" fmla="*/ 240507 h 619125"/>
                <a:gd name="connsiteX4" fmla="*/ 204788 w 742950"/>
                <a:gd name="connsiteY4" fmla="*/ 192882 h 619125"/>
                <a:gd name="connsiteX5" fmla="*/ 157163 w 742950"/>
                <a:gd name="connsiteY5" fmla="*/ 150019 h 619125"/>
                <a:gd name="connsiteX6" fmla="*/ 111919 w 742950"/>
                <a:gd name="connsiteY6" fmla="*/ 114300 h 619125"/>
                <a:gd name="connsiteX7" fmla="*/ 0 w 742950"/>
                <a:gd name="connsiteY7" fmla="*/ 38100 h 619125"/>
                <a:gd name="connsiteX8" fmla="*/ 61913 w 742950"/>
                <a:gd name="connsiteY8" fmla="*/ 0 h 619125"/>
                <a:gd name="connsiteX9" fmla="*/ 190500 w 742950"/>
                <a:gd name="connsiteY9" fmla="*/ 42863 h 619125"/>
                <a:gd name="connsiteX10" fmla="*/ 292894 w 742950"/>
                <a:gd name="connsiteY10" fmla="*/ 78582 h 619125"/>
                <a:gd name="connsiteX11" fmla="*/ 378619 w 742950"/>
                <a:gd name="connsiteY11" fmla="*/ 116682 h 619125"/>
                <a:gd name="connsiteX12" fmla="*/ 469106 w 742950"/>
                <a:gd name="connsiteY12" fmla="*/ 161925 h 619125"/>
                <a:gd name="connsiteX13" fmla="*/ 547688 w 742950"/>
                <a:gd name="connsiteY13" fmla="*/ 209550 h 619125"/>
                <a:gd name="connsiteX14" fmla="*/ 609600 w 742950"/>
                <a:gd name="connsiteY14" fmla="*/ 259557 h 619125"/>
                <a:gd name="connsiteX15" fmla="*/ 652463 w 742950"/>
                <a:gd name="connsiteY15" fmla="*/ 302419 h 619125"/>
                <a:gd name="connsiteX16" fmla="*/ 681038 w 742950"/>
                <a:gd name="connsiteY16" fmla="*/ 338138 h 619125"/>
                <a:gd name="connsiteX17" fmla="*/ 702469 w 742950"/>
                <a:gd name="connsiteY17" fmla="*/ 371475 h 619125"/>
                <a:gd name="connsiteX18" fmla="*/ 719138 w 742950"/>
                <a:gd name="connsiteY18" fmla="*/ 419100 h 619125"/>
                <a:gd name="connsiteX19" fmla="*/ 728663 w 742950"/>
                <a:gd name="connsiteY19" fmla="*/ 473869 h 619125"/>
                <a:gd name="connsiteX20" fmla="*/ 742950 w 742950"/>
                <a:gd name="connsiteY20" fmla="*/ 595313 h 619125"/>
                <a:gd name="connsiteX21" fmla="*/ 733425 w 742950"/>
                <a:gd name="connsiteY21" fmla="*/ 619125 h 619125"/>
                <a:gd name="connsiteX22" fmla="*/ 645319 w 742950"/>
                <a:gd name="connsiteY22" fmla="*/ 604838 h 619125"/>
                <a:gd name="connsiteX23" fmla="*/ 571500 w 742950"/>
                <a:gd name="connsiteY23" fmla="*/ 585788 h 619125"/>
                <a:gd name="connsiteX24" fmla="*/ 531019 w 742950"/>
                <a:gd name="connsiteY24" fmla="*/ 576263 h 619125"/>
                <a:gd name="connsiteX25" fmla="*/ 485775 w 742950"/>
                <a:gd name="connsiteY25" fmla="*/ 554832 h 619125"/>
                <a:gd name="connsiteX26" fmla="*/ 447675 w 742950"/>
                <a:gd name="connsiteY26" fmla="*/ 523875 h 619125"/>
                <a:gd name="connsiteX27" fmla="*/ 392906 w 742950"/>
                <a:gd name="connsiteY27" fmla="*/ 44053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2950" h="619125">
                  <a:moveTo>
                    <a:pt x="392906" y="440532"/>
                  </a:moveTo>
                  <a:lnTo>
                    <a:pt x="335756" y="350044"/>
                  </a:lnTo>
                  <a:lnTo>
                    <a:pt x="295275" y="290513"/>
                  </a:lnTo>
                  <a:lnTo>
                    <a:pt x="252413" y="240507"/>
                  </a:lnTo>
                  <a:lnTo>
                    <a:pt x="204788" y="192882"/>
                  </a:lnTo>
                  <a:lnTo>
                    <a:pt x="157163" y="150019"/>
                  </a:lnTo>
                  <a:lnTo>
                    <a:pt x="111919" y="114300"/>
                  </a:lnTo>
                  <a:lnTo>
                    <a:pt x="0" y="38100"/>
                  </a:lnTo>
                  <a:lnTo>
                    <a:pt x="61913" y="0"/>
                  </a:lnTo>
                  <a:lnTo>
                    <a:pt x="190500" y="42863"/>
                  </a:lnTo>
                  <a:lnTo>
                    <a:pt x="292894" y="78582"/>
                  </a:lnTo>
                  <a:lnTo>
                    <a:pt x="378619" y="116682"/>
                  </a:lnTo>
                  <a:lnTo>
                    <a:pt x="469106" y="161925"/>
                  </a:lnTo>
                  <a:lnTo>
                    <a:pt x="547688" y="209550"/>
                  </a:lnTo>
                  <a:lnTo>
                    <a:pt x="609600" y="259557"/>
                  </a:lnTo>
                  <a:lnTo>
                    <a:pt x="652463" y="302419"/>
                  </a:lnTo>
                  <a:lnTo>
                    <a:pt x="681038" y="338138"/>
                  </a:lnTo>
                  <a:lnTo>
                    <a:pt x="702469" y="371475"/>
                  </a:lnTo>
                  <a:lnTo>
                    <a:pt x="719138" y="419100"/>
                  </a:lnTo>
                  <a:lnTo>
                    <a:pt x="728663" y="473869"/>
                  </a:lnTo>
                  <a:lnTo>
                    <a:pt x="742950" y="595313"/>
                  </a:lnTo>
                  <a:lnTo>
                    <a:pt x="733425" y="619125"/>
                  </a:lnTo>
                  <a:lnTo>
                    <a:pt x="645319" y="604838"/>
                  </a:lnTo>
                  <a:lnTo>
                    <a:pt x="571500" y="585788"/>
                  </a:lnTo>
                  <a:lnTo>
                    <a:pt x="531019" y="576263"/>
                  </a:lnTo>
                  <a:lnTo>
                    <a:pt x="485775" y="554832"/>
                  </a:lnTo>
                  <a:lnTo>
                    <a:pt x="447675" y="523875"/>
                  </a:lnTo>
                  <a:lnTo>
                    <a:pt x="392906" y="440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8ACA7F2-605B-4A21-9A40-128F6152E89D}"/>
              </a:ext>
            </a:extLst>
          </p:cNvPr>
          <p:cNvGrpSpPr/>
          <p:nvPr/>
        </p:nvGrpSpPr>
        <p:grpSpPr>
          <a:xfrm>
            <a:off x="3724277" y="1520032"/>
            <a:ext cx="4619623" cy="4566443"/>
            <a:chOff x="3724277" y="1520032"/>
            <a:chExt cx="4619623" cy="4566443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7E4F23E5-0208-4090-908E-06E9345E59B4}"/>
                </a:ext>
              </a:extLst>
            </p:cNvPr>
            <p:cNvSpPr/>
            <p:nvPr/>
          </p:nvSpPr>
          <p:spPr>
            <a:xfrm>
              <a:off x="3937002" y="1520032"/>
              <a:ext cx="1771650" cy="887412"/>
            </a:xfrm>
            <a:custGeom>
              <a:avLst/>
              <a:gdLst>
                <a:gd name="connsiteX0" fmla="*/ 1223963 w 1771650"/>
                <a:gd name="connsiteY0" fmla="*/ 559594 h 888206"/>
                <a:gd name="connsiteX1" fmla="*/ 1007269 w 1771650"/>
                <a:gd name="connsiteY1" fmla="*/ 631031 h 888206"/>
                <a:gd name="connsiteX2" fmla="*/ 864394 w 1771650"/>
                <a:gd name="connsiteY2" fmla="*/ 671512 h 888206"/>
                <a:gd name="connsiteX3" fmla="*/ 745332 w 1771650"/>
                <a:gd name="connsiteY3" fmla="*/ 716756 h 888206"/>
                <a:gd name="connsiteX4" fmla="*/ 645319 w 1771650"/>
                <a:gd name="connsiteY4" fmla="*/ 752475 h 888206"/>
                <a:gd name="connsiteX5" fmla="*/ 550069 w 1771650"/>
                <a:gd name="connsiteY5" fmla="*/ 778669 h 888206"/>
                <a:gd name="connsiteX6" fmla="*/ 431007 w 1771650"/>
                <a:gd name="connsiteY6" fmla="*/ 812006 h 888206"/>
                <a:gd name="connsiteX7" fmla="*/ 326232 w 1771650"/>
                <a:gd name="connsiteY7" fmla="*/ 838200 h 888206"/>
                <a:gd name="connsiteX8" fmla="*/ 230982 w 1771650"/>
                <a:gd name="connsiteY8" fmla="*/ 857250 h 888206"/>
                <a:gd name="connsiteX9" fmla="*/ 102394 w 1771650"/>
                <a:gd name="connsiteY9" fmla="*/ 881062 h 888206"/>
                <a:gd name="connsiteX10" fmla="*/ 45244 w 1771650"/>
                <a:gd name="connsiteY10" fmla="*/ 888206 h 888206"/>
                <a:gd name="connsiteX11" fmla="*/ 19050 w 1771650"/>
                <a:gd name="connsiteY11" fmla="*/ 885825 h 888206"/>
                <a:gd name="connsiteX12" fmla="*/ 2382 w 1771650"/>
                <a:gd name="connsiteY12" fmla="*/ 878681 h 888206"/>
                <a:gd name="connsiteX13" fmla="*/ 0 w 1771650"/>
                <a:gd name="connsiteY13" fmla="*/ 866775 h 888206"/>
                <a:gd name="connsiteX14" fmla="*/ 4763 w 1771650"/>
                <a:gd name="connsiteY14" fmla="*/ 850106 h 888206"/>
                <a:gd name="connsiteX15" fmla="*/ 19050 w 1771650"/>
                <a:gd name="connsiteY15" fmla="*/ 828675 h 888206"/>
                <a:gd name="connsiteX16" fmla="*/ 33338 w 1771650"/>
                <a:gd name="connsiteY16" fmla="*/ 819150 h 888206"/>
                <a:gd name="connsiteX17" fmla="*/ 209550 w 1771650"/>
                <a:gd name="connsiteY17" fmla="*/ 757237 h 888206"/>
                <a:gd name="connsiteX18" fmla="*/ 390525 w 1771650"/>
                <a:gd name="connsiteY18" fmla="*/ 688181 h 888206"/>
                <a:gd name="connsiteX19" fmla="*/ 581025 w 1771650"/>
                <a:gd name="connsiteY19" fmla="*/ 602456 h 888206"/>
                <a:gd name="connsiteX20" fmla="*/ 809625 w 1771650"/>
                <a:gd name="connsiteY20" fmla="*/ 488156 h 888206"/>
                <a:gd name="connsiteX21" fmla="*/ 983457 w 1771650"/>
                <a:gd name="connsiteY21" fmla="*/ 397669 h 888206"/>
                <a:gd name="connsiteX22" fmla="*/ 1152525 w 1771650"/>
                <a:gd name="connsiteY22" fmla="*/ 304800 h 888206"/>
                <a:gd name="connsiteX23" fmla="*/ 1295400 w 1771650"/>
                <a:gd name="connsiteY23" fmla="*/ 221456 h 888206"/>
                <a:gd name="connsiteX24" fmla="*/ 1309688 w 1771650"/>
                <a:gd name="connsiteY24" fmla="*/ 204787 h 888206"/>
                <a:gd name="connsiteX25" fmla="*/ 1307307 w 1771650"/>
                <a:gd name="connsiteY25" fmla="*/ 173831 h 888206"/>
                <a:gd name="connsiteX26" fmla="*/ 1304925 w 1771650"/>
                <a:gd name="connsiteY26" fmla="*/ 140494 h 888206"/>
                <a:gd name="connsiteX27" fmla="*/ 1300163 w 1771650"/>
                <a:gd name="connsiteY27" fmla="*/ 116681 h 888206"/>
                <a:gd name="connsiteX28" fmla="*/ 1283494 w 1771650"/>
                <a:gd name="connsiteY28" fmla="*/ 90487 h 888206"/>
                <a:gd name="connsiteX29" fmla="*/ 1259682 w 1771650"/>
                <a:gd name="connsiteY29" fmla="*/ 64294 h 888206"/>
                <a:gd name="connsiteX30" fmla="*/ 1250157 w 1771650"/>
                <a:gd name="connsiteY30" fmla="*/ 42862 h 888206"/>
                <a:gd name="connsiteX31" fmla="*/ 1247775 w 1771650"/>
                <a:gd name="connsiteY31" fmla="*/ 21431 h 888206"/>
                <a:gd name="connsiteX32" fmla="*/ 1252538 w 1771650"/>
                <a:gd name="connsiteY32" fmla="*/ 9525 h 888206"/>
                <a:gd name="connsiteX33" fmla="*/ 1266825 w 1771650"/>
                <a:gd name="connsiteY33" fmla="*/ 0 h 888206"/>
                <a:gd name="connsiteX34" fmla="*/ 1309688 w 1771650"/>
                <a:gd name="connsiteY34" fmla="*/ 2381 h 888206"/>
                <a:gd name="connsiteX35" fmla="*/ 1350169 w 1771650"/>
                <a:gd name="connsiteY35" fmla="*/ 14287 h 888206"/>
                <a:gd name="connsiteX36" fmla="*/ 1452563 w 1771650"/>
                <a:gd name="connsiteY36" fmla="*/ 54769 h 888206"/>
                <a:gd name="connsiteX37" fmla="*/ 1554957 w 1771650"/>
                <a:gd name="connsiteY37" fmla="*/ 90487 h 888206"/>
                <a:gd name="connsiteX38" fmla="*/ 1609725 w 1771650"/>
                <a:gd name="connsiteY38" fmla="*/ 111919 h 888206"/>
                <a:gd name="connsiteX39" fmla="*/ 1659732 w 1771650"/>
                <a:gd name="connsiteY39" fmla="*/ 140494 h 888206"/>
                <a:gd name="connsiteX40" fmla="*/ 1688307 w 1771650"/>
                <a:gd name="connsiteY40" fmla="*/ 161925 h 888206"/>
                <a:gd name="connsiteX41" fmla="*/ 1728788 w 1771650"/>
                <a:gd name="connsiteY41" fmla="*/ 192881 h 888206"/>
                <a:gd name="connsiteX42" fmla="*/ 1747838 w 1771650"/>
                <a:gd name="connsiteY42" fmla="*/ 216694 h 888206"/>
                <a:gd name="connsiteX43" fmla="*/ 1762125 w 1771650"/>
                <a:gd name="connsiteY43" fmla="*/ 240506 h 888206"/>
                <a:gd name="connsiteX44" fmla="*/ 1771650 w 1771650"/>
                <a:gd name="connsiteY44" fmla="*/ 261937 h 888206"/>
                <a:gd name="connsiteX45" fmla="*/ 1771650 w 1771650"/>
                <a:gd name="connsiteY45" fmla="*/ 295275 h 888206"/>
                <a:gd name="connsiteX46" fmla="*/ 1762125 w 1771650"/>
                <a:gd name="connsiteY46" fmla="*/ 319087 h 888206"/>
                <a:gd name="connsiteX47" fmla="*/ 1747838 w 1771650"/>
                <a:gd name="connsiteY47" fmla="*/ 340519 h 888206"/>
                <a:gd name="connsiteX48" fmla="*/ 1707357 w 1771650"/>
                <a:gd name="connsiteY48" fmla="*/ 366712 h 888206"/>
                <a:gd name="connsiteX49" fmla="*/ 1562100 w 1771650"/>
                <a:gd name="connsiteY49" fmla="*/ 435769 h 888206"/>
                <a:gd name="connsiteX50" fmla="*/ 1395413 w 1771650"/>
                <a:gd name="connsiteY50" fmla="*/ 502444 h 888206"/>
                <a:gd name="connsiteX51" fmla="*/ 1223963 w 1771650"/>
                <a:gd name="connsiteY51" fmla="*/ 559594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1650" h="888206">
                  <a:moveTo>
                    <a:pt x="1223963" y="559594"/>
                  </a:moveTo>
                  <a:lnTo>
                    <a:pt x="1007269" y="631031"/>
                  </a:lnTo>
                  <a:lnTo>
                    <a:pt x="864394" y="671512"/>
                  </a:lnTo>
                  <a:lnTo>
                    <a:pt x="745332" y="716756"/>
                  </a:lnTo>
                  <a:lnTo>
                    <a:pt x="645319" y="752475"/>
                  </a:lnTo>
                  <a:lnTo>
                    <a:pt x="550069" y="778669"/>
                  </a:lnTo>
                  <a:lnTo>
                    <a:pt x="431007" y="812006"/>
                  </a:lnTo>
                  <a:lnTo>
                    <a:pt x="326232" y="838200"/>
                  </a:lnTo>
                  <a:lnTo>
                    <a:pt x="230982" y="857250"/>
                  </a:lnTo>
                  <a:lnTo>
                    <a:pt x="102394" y="881062"/>
                  </a:lnTo>
                  <a:lnTo>
                    <a:pt x="45244" y="888206"/>
                  </a:lnTo>
                  <a:lnTo>
                    <a:pt x="19050" y="885825"/>
                  </a:lnTo>
                  <a:lnTo>
                    <a:pt x="2382" y="878681"/>
                  </a:lnTo>
                  <a:lnTo>
                    <a:pt x="0" y="866775"/>
                  </a:lnTo>
                  <a:lnTo>
                    <a:pt x="4763" y="850106"/>
                  </a:lnTo>
                  <a:lnTo>
                    <a:pt x="19050" y="828675"/>
                  </a:lnTo>
                  <a:lnTo>
                    <a:pt x="33338" y="819150"/>
                  </a:lnTo>
                  <a:lnTo>
                    <a:pt x="209550" y="757237"/>
                  </a:lnTo>
                  <a:lnTo>
                    <a:pt x="390525" y="688181"/>
                  </a:lnTo>
                  <a:lnTo>
                    <a:pt x="581025" y="602456"/>
                  </a:lnTo>
                  <a:lnTo>
                    <a:pt x="809625" y="488156"/>
                  </a:lnTo>
                  <a:lnTo>
                    <a:pt x="983457" y="397669"/>
                  </a:lnTo>
                  <a:lnTo>
                    <a:pt x="1152525" y="304800"/>
                  </a:lnTo>
                  <a:lnTo>
                    <a:pt x="1295400" y="221456"/>
                  </a:lnTo>
                  <a:lnTo>
                    <a:pt x="1309688" y="204787"/>
                  </a:lnTo>
                  <a:lnTo>
                    <a:pt x="1307307" y="173831"/>
                  </a:lnTo>
                  <a:lnTo>
                    <a:pt x="1304925" y="140494"/>
                  </a:lnTo>
                  <a:lnTo>
                    <a:pt x="1300163" y="116681"/>
                  </a:lnTo>
                  <a:lnTo>
                    <a:pt x="1283494" y="90487"/>
                  </a:lnTo>
                  <a:lnTo>
                    <a:pt x="1259682" y="64294"/>
                  </a:lnTo>
                  <a:lnTo>
                    <a:pt x="1250157" y="42862"/>
                  </a:lnTo>
                  <a:lnTo>
                    <a:pt x="1247775" y="21431"/>
                  </a:lnTo>
                  <a:lnTo>
                    <a:pt x="1252538" y="9525"/>
                  </a:lnTo>
                  <a:lnTo>
                    <a:pt x="1266825" y="0"/>
                  </a:lnTo>
                  <a:lnTo>
                    <a:pt x="1309688" y="2381"/>
                  </a:lnTo>
                  <a:lnTo>
                    <a:pt x="1350169" y="14287"/>
                  </a:lnTo>
                  <a:lnTo>
                    <a:pt x="1452563" y="54769"/>
                  </a:lnTo>
                  <a:lnTo>
                    <a:pt x="1554957" y="90487"/>
                  </a:lnTo>
                  <a:lnTo>
                    <a:pt x="1609725" y="111919"/>
                  </a:lnTo>
                  <a:lnTo>
                    <a:pt x="1659732" y="140494"/>
                  </a:lnTo>
                  <a:lnTo>
                    <a:pt x="1688307" y="161925"/>
                  </a:lnTo>
                  <a:lnTo>
                    <a:pt x="1728788" y="192881"/>
                  </a:lnTo>
                  <a:lnTo>
                    <a:pt x="1747838" y="216694"/>
                  </a:lnTo>
                  <a:lnTo>
                    <a:pt x="1762125" y="240506"/>
                  </a:lnTo>
                  <a:lnTo>
                    <a:pt x="1771650" y="261937"/>
                  </a:lnTo>
                  <a:lnTo>
                    <a:pt x="1771650" y="295275"/>
                  </a:lnTo>
                  <a:lnTo>
                    <a:pt x="1762125" y="319087"/>
                  </a:lnTo>
                  <a:lnTo>
                    <a:pt x="1747838" y="340519"/>
                  </a:lnTo>
                  <a:lnTo>
                    <a:pt x="1707357" y="366712"/>
                  </a:lnTo>
                  <a:lnTo>
                    <a:pt x="1562100" y="435769"/>
                  </a:lnTo>
                  <a:lnTo>
                    <a:pt x="1395413" y="502444"/>
                  </a:lnTo>
                  <a:lnTo>
                    <a:pt x="1223963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125A912-670B-4C34-B8B6-0C460342BDCC}"/>
                </a:ext>
              </a:extLst>
            </p:cNvPr>
            <p:cNvSpPr/>
            <p:nvPr/>
          </p:nvSpPr>
          <p:spPr>
            <a:xfrm>
              <a:off x="5815014" y="1590676"/>
              <a:ext cx="1152525" cy="1285875"/>
            </a:xfrm>
            <a:custGeom>
              <a:avLst/>
              <a:gdLst>
                <a:gd name="connsiteX0" fmla="*/ 802481 w 1152525"/>
                <a:gd name="connsiteY0" fmla="*/ 702469 h 1285875"/>
                <a:gd name="connsiteX1" fmla="*/ 569118 w 1152525"/>
                <a:gd name="connsiteY1" fmla="*/ 935831 h 1285875"/>
                <a:gd name="connsiteX2" fmla="*/ 516731 w 1152525"/>
                <a:gd name="connsiteY2" fmla="*/ 983456 h 1285875"/>
                <a:gd name="connsiteX3" fmla="*/ 385762 w 1152525"/>
                <a:gd name="connsiteY3" fmla="*/ 1071563 h 1285875"/>
                <a:gd name="connsiteX4" fmla="*/ 157162 w 1152525"/>
                <a:gd name="connsiteY4" fmla="*/ 1216819 h 1285875"/>
                <a:gd name="connsiteX5" fmla="*/ 33337 w 1152525"/>
                <a:gd name="connsiteY5" fmla="*/ 1285875 h 1285875"/>
                <a:gd name="connsiteX6" fmla="*/ 0 w 1152525"/>
                <a:gd name="connsiteY6" fmla="*/ 1214438 h 1285875"/>
                <a:gd name="connsiteX7" fmla="*/ 102393 w 1152525"/>
                <a:gd name="connsiteY7" fmla="*/ 1145381 h 1285875"/>
                <a:gd name="connsiteX8" fmla="*/ 180975 w 1152525"/>
                <a:gd name="connsiteY8" fmla="*/ 1076325 h 1285875"/>
                <a:gd name="connsiteX9" fmla="*/ 254793 w 1152525"/>
                <a:gd name="connsiteY9" fmla="*/ 1002506 h 1285875"/>
                <a:gd name="connsiteX10" fmla="*/ 347662 w 1152525"/>
                <a:gd name="connsiteY10" fmla="*/ 909638 h 1285875"/>
                <a:gd name="connsiteX11" fmla="*/ 473868 w 1152525"/>
                <a:gd name="connsiteY11" fmla="*/ 769144 h 1285875"/>
                <a:gd name="connsiteX12" fmla="*/ 578643 w 1152525"/>
                <a:gd name="connsiteY12" fmla="*/ 645319 h 1285875"/>
                <a:gd name="connsiteX13" fmla="*/ 669131 w 1152525"/>
                <a:gd name="connsiteY13" fmla="*/ 516731 h 1285875"/>
                <a:gd name="connsiteX14" fmla="*/ 726281 w 1152525"/>
                <a:gd name="connsiteY14" fmla="*/ 431006 h 1285875"/>
                <a:gd name="connsiteX15" fmla="*/ 771525 w 1152525"/>
                <a:gd name="connsiteY15" fmla="*/ 364331 h 1285875"/>
                <a:gd name="connsiteX16" fmla="*/ 807243 w 1152525"/>
                <a:gd name="connsiteY16" fmla="*/ 302419 h 1285875"/>
                <a:gd name="connsiteX17" fmla="*/ 826293 w 1152525"/>
                <a:gd name="connsiteY17" fmla="*/ 261938 h 1285875"/>
                <a:gd name="connsiteX18" fmla="*/ 831056 w 1152525"/>
                <a:gd name="connsiteY18" fmla="*/ 238125 h 1285875"/>
                <a:gd name="connsiteX19" fmla="*/ 828675 w 1152525"/>
                <a:gd name="connsiteY19" fmla="*/ 200025 h 1285875"/>
                <a:gd name="connsiteX20" fmla="*/ 816768 w 1152525"/>
                <a:gd name="connsiteY20" fmla="*/ 164306 h 1285875"/>
                <a:gd name="connsiteX21" fmla="*/ 792956 w 1152525"/>
                <a:gd name="connsiteY21" fmla="*/ 121444 h 1285875"/>
                <a:gd name="connsiteX22" fmla="*/ 762000 w 1152525"/>
                <a:gd name="connsiteY22" fmla="*/ 83344 h 1285875"/>
                <a:gd name="connsiteX23" fmla="*/ 747712 w 1152525"/>
                <a:gd name="connsiteY23" fmla="*/ 64294 h 1285875"/>
                <a:gd name="connsiteX24" fmla="*/ 740568 w 1152525"/>
                <a:gd name="connsiteY24" fmla="*/ 47625 h 1285875"/>
                <a:gd name="connsiteX25" fmla="*/ 740568 w 1152525"/>
                <a:gd name="connsiteY25" fmla="*/ 33338 h 1285875"/>
                <a:gd name="connsiteX26" fmla="*/ 745331 w 1152525"/>
                <a:gd name="connsiteY26" fmla="*/ 16669 h 1285875"/>
                <a:gd name="connsiteX27" fmla="*/ 759618 w 1152525"/>
                <a:gd name="connsiteY27" fmla="*/ 4763 h 1285875"/>
                <a:gd name="connsiteX28" fmla="*/ 776287 w 1152525"/>
                <a:gd name="connsiteY28" fmla="*/ 0 h 1285875"/>
                <a:gd name="connsiteX29" fmla="*/ 807243 w 1152525"/>
                <a:gd name="connsiteY29" fmla="*/ 4763 h 1285875"/>
                <a:gd name="connsiteX30" fmla="*/ 864393 w 1152525"/>
                <a:gd name="connsiteY30" fmla="*/ 28575 h 1285875"/>
                <a:gd name="connsiteX31" fmla="*/ 914400 w 1152525"/>
                <a:gd name="connsiteY31" fmla="*/ 52388 h 1285875"/>
                <a:gd name="connsiteX32" fmla="*/ 962025 w 1152525"/>
                <a:gd name="connsiteY32" fmla="*/ 78581 h 1285875"/>
                <a:gd name="connsiteX33" fmla="*/ 995362 w 1152525"/>
                <a:gd name="connsiteY33" fmla="*/ 100013 h 1285875"/>
                <a:gd name="connsiteX34" fmla="*/ 1028700 w 1152525"/>
                <a:gd name="connsiteY34" fmla="*/ 123825 h 1285875"/>
                <a:gd name="connsiteX35" fmla="*/ 1059656 w 1152525"/>
                <a:gd name="connsiteY35" fmla="*/ 152400 h 1285875"/>
                <a:gd name="connsiteX36" fmla="*/ 1090612 w 1152525"/>
                <a:gd name="connsiteY36" fmla="*/ 190500 h 1285875"/>
                <a:gd name="connsiteX37" fmla="*/ 1109662 w 1152525"/>
                <a:gd name="connsiteY37" fmla="*/ 219075 h 1285875"/>
                <a:gd name="connsiteX38" fmla="*/ 1128712 w 1152525"/>
                <a:gd name="connsiteY38" fmla="*/ 254794 h 1285875"/>
                <a:gd name="connsiteX39" fmla="*/ 1152525 w 1152525"/>
                <a:gd name="connsiteY39" fmla="*/ 326231 h 1285875"/>
                <a:gd name="connsiteX40" fmla="*/ 1054893 w 1152525"/>
                <a:gd name="connsiteY40" fmla="*/ 431006 h 1285875"/>
                <a:gd name="connsiteX41" fmla="*/ 897731 w 1152525"/>
                <a:gd name="connsiteY41" fmla="*/ 600075 h 1285875"/>
                <a:gd name="connsiteX42" fmla="*/ 802481 w 1152525"/>
                <a:gd name="connsiteY42" fmla="*/ 7024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2525" h="1285875">
                  <a:moveTo>
                    <a:pt x="802481" y="702469"/>
                  </a:moveTo>
                  <a:lnTo>
                    <a:pt x="569118" y="935831"/>
                  </a:lnTo>
                  <a:lnTo>
                    <a:pt x="516731" y="983456"/>
                  </a:lnTo>
                  <a:lnTo>
                    <a:pt x="385762" y="1071563"/>
                  </a:lnTo>
                  <a:lnTo>
                    <a:pt x="157162" y="1216819"/>
                  </a:lnTo>
                  <a:lnTo>
                    <a:pt x="33337" y="1285875"/>
                  </a:lnTo>
                  <a:lnTo>
                    <a:pt x="0" y="1214438"/>
                  </a:lnTo>
                  <a:lnTo>
                    <a:pt x="102393" y="1145381"/>
                  </a:lnTo>
                  <a:lnTo>
                    <a:pt x="180975" y="1076325"/>
                  </a:lnTo>
                  <a:lnTo>
                    <a:pt x="254793" y="1002506"/>
                  </a:lnTo>
                  <a:lnTo>
                    <a:pt x="347662" y="909638"/>
                  </a:lnTo>
                  <a:lnTo>
                    <a:pt x="473868" y="769144"/>
                  </a:lnTo>
                  <a:lnTo>
                    <a:pt x="578643" y="645319"/>
                  </a:lnTo>
                  <a:lnTo>
                    <a:pt x="669131" y="516731"/>
                  </a:lnTo>
                  <a:lnTo>
                    <a:pt x="726281" y="431006"/>
                  </a:lnTo>
                  <a:lnTo>
                    <a:pt x="771525" y="364331"/>
                  </a:lnTo>
                  <a:lnTo>
                    <a:pt x="807243" y="302419"/>
                  </a:lnTo>
                  <a:lnTo>
                    <a:pt x="826293" y="261938"/>
                  </a:lnTo>
                  <a:lnTo>
                    <a:pt x="831056" y="238125"/>
                  </a:lnTo>
                  <a:lnTo>
                    <a:pt x="828675" y="200025"/>
                  </a:lnTo>
                  <a:lnTo>
                    <a:pt x="816768" y="164306"/>
                  </a:lnTo>
                  <a:lnTo>
                    <a:pt x="792956" y="121444"/>
                  </a:lnTo>
                  <a:lnTo>
                    <a:pt x="762000" y="83344"/>
                  </a:lnTo>
                  <a:lnTo>
                    <a:pt x="747712" y="64294"/>
                  </a:lnTo>
                  <a:lnTo>
                    <a:pt x="740568" y="47625"/>
                  </a:lnTo>
                  <a:lnTo>
                    <a:pt x="740568" y="33338"/>
                  </a:lnTo>
                  <a:lnTo>
                    <a:pt x="745331" y="16669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7243" y="4763"/>
                  </a:lnTo>
                  <a:lnTo>
                    <a:pt x="864393" y="28575"/>
                  </a:lnTo>
                  <a:lnTo>
                    <a:pt x="914400" y="52388"/>
                  </a:lnTo>
                  <a:lnTo>
                    <a:pt x="962025" y="78581"/>
                  </a:lnTo>
                  <a:lnTo>
                    <a:pt x="995362" y="100013"/>
                  </a:lnTo>
                  <a:lnTo>
                    <a:pt x="1028700" y="123825"/>
                  </a:lnTo>
                  <a:lnTo>
                    <a:pt x="1059656" y="152400"/>
                  </a:lnTo>
                  <a:lnTo>
                    <a:pt x="1090612" y="190500"/>
                  </a:lnTo>
                  <a:lnTo>
                    <a:pt x="1109662" y="219075"/>
                  </a:lnTo>
                  <a:lnTo>
                    <a:pt x="1128712" y="254794"/>
                  </a:lnTo>
                  <a:lnTo>
                    <a:pt x="1152525" y="326231"/>
                  </a:lnTo>
                  <a:lnTo>
                    <a:pt x="1054893" y="431006"/>
                  </a:lnTo>
                  <a:lnTo>
                    <a:pt x="897731" y="600075"/>
                  </a:lnTo>
                  <a:lnTo>
                    <a:pt x="802481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2C84E5EC-513C-4D8E-818D-8AE56CFC3CC1}"/>
                </a:ext>
              </a:extLst>
            </p:cNvPr>
            <p:cNvSpPr/>
            <p:nvPr/>
          </p:nvSpPr>
          <p:spPr>
            <a:xfrm>
              <a:off x="3724277" y="2647951"/>
              <a:ext cx="2190750" cy="608013"/>
            </a:xfrm>
            <a:custGeom>
              <a:avLst/>
              <a:gdLst>
                <a:gd name="connsiteX0" fmla="*/ 1569244 w 2190750"/>
                <a:gd name="connsiteY0" fmla="*/ 309563 h 607219"/>
                <a:gd name="connsiteX1" fmla="*/ 1328738 w 2190750"/>
                <a:gd name="connsiteY1" fmla="*/ 366713 h 607219"/>
                <a:gd name="connsiteX2" fmla="*/ 1069181 w 2190750"/>
                <a:gd name="connsiteY2" fmla="*/ 419100 h 607219"/>
                <a:gd name="connsiteX3" fmla="*/ 792956 w 2190750"/>
                <a:gd name="connsiteY3" fmla="*/ 490538 h 607219"/>
                <a:gd name="connsiteX4" fmla="*/ 492919 w 2190750"/>
                <a:gd name="connsiteY4" fmla="*/ 571500 h 607219"/>
                <a:gd name="connsiteX5" fmla="*/ 450056 w 2190750"/>
                <a:gd name="connsiteY5" fmla="*/ 585788 h 607219"/>
                <a:gd name="connsiteX6" fmla="*/ 421481 w 2190750"/>
                <a:gd name="connsiteY6" fmla="*/ 595313 h 607219"/>
                <a:gd name="connsiteX7" fmla="*/ 359569 w 2190750"/>
                <a:gd name="connsiteY7" fmla="*/ 604838 h 607219"/>
                <a:gd name="connsiteX8" fmla="*/ 321469 w 2190750"/>
                <a:gd name="connsiteY8" fmla="*/ 607219 h 607219"/>
                <a:gd name="connsiteX9" fmla="*/ 280988 w 2190750"/>
                <a:gd name="connsiteY9" fmla="*/ 604838 h 607219"/>
                <a:gd name="connsiteX10" fmla="*/ 245269 w 2190750"/>
                <a:gd name="connsiteY10" fmla="*/ 600075 h 607219"/>
                <a:gd name="connsiteX11" fmla="*/ 200025 w 2190750"/>
                <a:gd name="connsiteY11" fmla="*/ 585788 h 607219"/>
                <a:gd name="connsiteX12" fmla="*/ 171450 w 2190750"/>
                <a:gd name="connsiteY12" fmla="*/ 569119 h 607219"/>
                <a:gd name="connsiteX13" fmla="*/ 126206 w 2190750"/>
                <a:gd name="connsiteY13" fmla="*/ 538163 h 607219"/>
                <a:gd name="connsiteX14" fmla="*/ 88106 w 2190750"/>
                <a:gd name="connsiteY14" fmla="*/ 502444 h 607219"/>
                <a:gd name="connsiteX15" fmla="*/ 59531 w 2190750"/>
                <a:gd name="connsiteY15" fmla="*/ 464344 h 607219"/>
                <a:gd name="connsiteX16" fmla="*/ 28575 w 2190750"/>
                <a:gd name="connsiteY16" fmla="*/ 414338 h 607219"/>
                <a:gd name="connsiteX17" fmla="*/ 9525 w 2190750"/>
                <a:gd name="connsiteY17" fmla="*/ 376238 h 607219"/>
                <a:gd name="connsiteX18" fmla="*/ 0 w 2190750"/>
                <a:gd name="connsiteY18" fmla="*/ 347663 h 607219"/>
                <a:gd name="connsiteX19" fmla="*/ 0 w 2190750"/>
                <a:gd name="connsiteY19" fmla="*/ 333375 h 607219"/>
                <a:gd name="connsiteX20" fmla="*/ 0 w 2190750"/>
                <a:gd name="connsiteY20" fmla="*/ 321469 h 607219"/>
                <a:gd name="connsiteX21" fmla="*/ 11906 w 2190750"/>
                <a:gd name="connsiteY21" fmla="*/ 311944 h 607219"/>
                <a:gd name="connsiteX22" fmla="*/ 28575 w 2190750"/>
                <a:gd name="connsiteY22" fmla="*/ 309563 h 607219"/>
                <a:gd name="connsiteX23" fmla="*/ 45244 w 2190750"/>
                <a:gd name="connsiteY23" fmla="*/ 311944 h 607219"/>
                <a:gd name="connsiteX24" fmla="*/ 83344 w 2190750"/>
                <a:gd name="connsiteY24" fmla="*/ 328613 h 607219"/>
                <a:gd name="connsiteX25" fmla="*/ 130969 w 2190750"/>
                <a:gd name="connsiteY25" fmla="*/ 352425 h 607219"/>
                <a:gd name="connsiteX26" fmla="*/ 171450 w 2190750"/>
                <a:gd name="connsiteY26" fmla="*/ 369094 h 607219"/>
                <a:gd name="connsiteX27" fmla="*/ 223838 w 2190750"/>
                <a:gd name="connsiteY27" fmla="*/ 388144 h 607219"/>
                <a:gd name="connsiteX28" fmla="*/ 273844 w 2190750"/>
                <a:gd name="connsiteY28" fmla="*/ 402431 h 607219"/>
                <a:gd name="connsiteX29" fmla="*/ 304800 w 2190750"/>
                <a:gd name="connsiteY29" fmla="*/ 407194 h 607219"/>
                <a:gd name="connsiteX30" fmla="*/ 345281 w 2190750"/>
                <a:gd name="connsiteY30" fmla="*/ 404813 h 607219"/>
                <a:gd name="connsiteX31" fmla="*/ 428625 w 2190750"/>
                <a:gd name="connsiteY31" fmla="*/ 385763 h 607219"/>
                <a:gd name="connsiteX32" fmla="*/ 719138 w 2190750"/>
                <a:gd name="connsiteY32" fmla="*/ 316706 h 607219"/>
                <a:gd name="connsiteX33" fmla="*/ 1140619 w 2190750"/>
                <a:gd name="connsiteY33" fmla="*/ 216694 h 607219"/>
                <a:gd name="connsiteX34" fmla="*/ 1335881 w 2190750"/>
                <a:gd name="connsiteY34" fmla="*/ 183356 h 607219"/>
                <a:gd name="connsiteX35" fmla="*/ 1481138 w 2190750"/>
                <a:gd name="connsiteY35" fmla="*/ 145256 h 607219"/>
                <a:gd name="connsiteX36" fmla="*/ 1664494 w 2190750"/>
                <a:gd name="connsiteY36" fmla="*/ 95250 h 607219"/>
                <a:gd name="connsiteX37" fmla="*/ 1702594 w 2190750"/>
                <a:gd name="connsiteY37" fmla="*/ 76200 h 607219"/>
                <a:gd name="connsiteX38" fmla="*/ 1750219 w 2190750"/>
                <a:gd name="connsiteY38" fmla="*/ 47625 h 607219"/>
                <a:gd name="connsiteX39" fmla="*/ 1781175 w 2190750"/>
                <a:gd name="connsiteY39" fmla="*/ 21431 h 607219"/>
                <a:gd name="connsiteX40" fmla="*/ 1809750 w 2190750"/>
                <a:gd name="connsiteY40" fmla="*/ 0 h 607219"/>
                <a:gd name="connsiteX41" fmla="*/ 1852613 w 2190750"/>
                <a:gd name="connsiteY41" fmla="*/ 0 h 607219"/>
                <a:gd name="connsiteX42" fmla="*/ 1914525 w 2190750"/>
                <a:gd name="connsiteY42" fmla="*/ 9525 h 607219"/>
                <a:gd name="connsiteX43" fmla="*/ 1985963 w 2190750"/>
                <a:gd name="connsiteY43" fmla="*/ 28575 h 607219"/>
                <a:gd name="connsiteX44" fmla="*/ 2038350 w 2190750"/>
                <a:gd name="connsiteY44" fmla="*/ 42863 h 607219"/>
                <a:gd name="connsiteX45" fmla="*/ 2102644 w 2190750"/>
                <a:gd name="connsiteY45" fmla="*/ 71438 h 607219"/>
                <a:gd name="connsiteX46" fmla="*/ 2150269 w 2190750"/>
                <a:gd name="connsiteY46" fmla="*/ 100013 h 607219"/>
                <a:gd name="connsiteX47" fmla="*/ 2183606 w 2190750"/>
                <a:gd name="connsiteY47" fmla="*/ 126206 h 607219"/>
                <a:gd name="connsiteX48" fmla="*/ 2190750 w 2190750"/>
                <a:gd name="connsiteY48" fmla="*/ 142875 h 607219"/>
                <a:gd name="connsiteX49" fmla="*/ 2190750 w 2190750"/>
                <a:gd name="connsiteY49" fmla="*/ 169069 h 607219"/>
                <a:gd name="connsiteX50" fmla="*/ 2155031 w 2190750"/>
                <a:gd name="connsiteY50" fmla="*/ 216694 h 607219"/>
                <a:gd name="connsiteX51" fmla="*/ 2109788 w 2190750"/>
                <a:gd name="connsiteY51" fmla="*/ 230981 h 607219"/>
                <a:gd name="connsiteX52" fmla="*/ 1912144 w 2190750"/>
                <a:gd name="connsiteY52" fmla="*/ 257175 h 607219"/>
                <a:gd name="connsiteX53" fmla="*/ 1569244 w 2190750"/>
                <a:gd name="connsiteY53" fmla="*/ 30956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90750" h="607219">
                  <a:moveTo>
                    <a:pt x="1569244" y="309563"/>
                  </a:moveTo>
                  <a:lnTo>
                    <a:pt x="1328738" y="366713"/>
                  </a:lnTo>
                  <a:lnTo>
                    <a:pt x="1069181" y="419100"/>
                  </a:lnTo>
                  <a:lnTo>
                    <a:pt x="792956" y="490538"/>
                  </a:lnTo>
                  <a:lnTo>
                    <a:pt x="492919" y="571500"/>
                  </a:lnTo>
                  <a:lnTo>
                    <a:pt x="450056" y="585788"/>
                  </a:lnTo>
                  <a:lnTo>
                    <a:pt x="421481" y="595313"/>
                  </a:lnTo>
                  <a:lnTo>
                    <a:pt x="359569" y="604838"/>
                  </a:lnTo>
                  <a:lnTo>
                    <a:pt x="321469" y="607219"/>
                  </a:lnTo>
                  <a:lnTo>
                    <a:pt x="280988" y="604838"/>
                  </a:lnTo>
                  <a:lnTo>
                    <a:pt x="245269" y="600075"/>
                  </a:lnTo>
                  <a:lnTo>
                    <a:pt x="200025" y="585788"/>
                  </a:lnTo>
                  <a:lnTo>
                    <a:pt x="171450" y="569119"/>
                  </a:lnTo>
                  <a:lnTo>
                    <a:pt x="126206" y="538163"/>
                  </a:lnTo>
                  <a:lnTo>
                    <a:pt x="88106" y="502444"/>
                  </a:lnTo>
                  <a:lnTo>
                    <a:pt x="59531" y="464344"/>
                  </a:lnTo>
                  <a:lnTo>
                    <a:pt x="28575" y="414338"/>
                  </a:lnTo>
                  <a:lnTo>
                    <a:pt x="9525" y="376238"/>
                  </a:lnTo>
                  <a:lnTo>
                    <a:pt x="0" y="347663"/>
                  </a:lnTo>
                  <a:lnTo>
                    <a:pt x="0" y="333375"/>
                  </a:lnTo>
                  <a:lnTo>
                    <a:pt x="0" y="321469"/>
                  </a:lnTo>
                  <a:lnTo>
                    <a:pt x="11906" y="311944"/>
                  </a:lnTo>
                  <a:lnTo>
                    <a:pt x="28575" y="309563"/>
                  </a:lnTo>
                  <a:lnTo>
                    <a:pt x="45244" y="311944"/>
                  </a:lnTo>
                  <a:lnTo>
                    <a:pt x="83344" y="328613"/>
                  </a:lnTo>
                  <a:lnTo>
                    <a:pt x="130969" y="352425"/>
                  </a:lnTo>
                  <a:lnTo>
                    <a:pt x="171450" y="369094"/>
                  </a:lnTo>
                  <a:lnTo>
                    <a:pt x="223838" y="388144"/>
                  </a:lnTo>
                  <a:lnTo>
                    <a:pt x="273844" y="402431"/>
                  </a:lnTo>
                  <a:lnTo>
                    <a:pt x="304800" y="407194"/>
                  </a:lnTo>
                  <a:lnTo>
                    <a:pt x="345281" y="404813"/>
                  </a:lnTo>
                  <a:lnTo>
                    <a:pt x="428625" y="385763"/>
                  </a:lnTo>
                  <a:lnTo>
                    <a:pt x="719138" y="316706"/>
                  </a:lnTo>
                  <a:lnTo>
                    <a:pt x="1140619" y="216694"/>
                  </a:lnTo>
                  <a:lnTo>
                    <a:pt x="1335881" y="183356"/>
                  </a:lnTo>
                  <a:lnTo>
                    <a:pt x="1481138" y="145256"/>
                  </a:lnTo>
                  <a:lnTo>
                    <a:pt x="1664494" y="95250"/>
                  </a:lnTo>
                  <a:lnTo>
                    <a:pt x="1702594" y="76200"/>
                  </a:lnTo>
                  <a:lnTo>
                    <a:pt x="1750219" y="47625"/>
                  </a:lnTo>
                  <a:lnTo>
                    <a:pt x="1781175" y="21431"/>
                  </a:lnTo>
                  <a:lnTo>
                    <a:pt x="1809750" y="0"/>
                  </a:lnTo>
                  <a:lnTo>
                    <a:pt x="1852613" y="0"/>
                  </a:lnTo>
                  <a:lnTo>
                    <a:pt x="1914525" y="9525"/>
                  </a:lnTo>
                  <a:lnTo>
                    <a:pt x="1985963" y="28575"/>
                  </a:lnTo>
                  <a:lnTo>
                    <a:pt x="2038350" y="42863"/>
                  </a:lnTo>
                  <a:lnTo>
                    <a:pt x="2102644" y="71438"/>
                  </a:lnTo>
                  <a:lnTo>
                    <a:pt x="2150269" y="100013"/>
                  </a:lnTo>
                  <a:lnTo>
                    <a:pt x="2183606" y="126206"/>
                  </a:lnTo>
                  <a:lnTo>
                    <a:pt x="2190750" y="142875"/>
                  </a:lnTo>
                  <a:lnTo>
                    <a:pt x="2190750" y="169069"/>
                  </a:lnTo>
                  <a:lnTo>
                    <a:pt x="2155031" y="216694"/>
                  </a:lnTo>
                  <a:lnTo>
                    <a:pt x="2109788" y="230981"/>
                  </a:lnTo>
                  <a:lnTo>
                    <a:pt x="1912144" y="257175"/>
                  </a:lnTo>
                  <a:lnTo>
                    <a:pt x="1569244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4FA38983-8801-4E2D-97F1-251E64CEC528}"/>
                </a:ext>
              </a:extLst>
            </p:cNvPr>
            <p:cNvSpPr/>
            <p:nvPr/>
          </p:nvSpPr>
          <p:spPr>
            <a:xfrm rot="16200000">
              <a:off x="3013078" y="3749676"/>
              <a:ext cx="3784600" cy="403225"/>
            </a:xfrm>
            <a:custGeom>
              <a:avLst/>
              <a:gdLst>
                <a:gd name="connsiteX0" fmla="*/ 1889125 w 3784600"/>
                <a:gd name="connsiteY0" fmla="*/ 333375 h 403225"/>
                <a:gd name="connsiteX1" fmla="*/ 1216025 w 3784600"/>
                <a:gd name="connsiteY1" fmla="*/ 317500 h 403225"/>
                <a:gd name="connsiteX2" fmla="*/ 838200 w 3784600"/>
                <a:gd name="connsiteY2" fmla="*/ 314325 h 403225"/>
                <a:gd name="connsiteX3" fmla="*/ 460375 w 3784600"/>
                <a:gd name="connsiteY3" fmla="*/ 314325 h 403225"/>
                <a:gd name="connsiteX4" fmla="*/ 263525 w 3784600"/>
                <a:gd name="connsiteY4" fmla="*/ 314325 h 403225"/>
                <a:gd name="connsiteX5" fmla="*/ 184150 w 3784600"/>
                <a:gd name="connsiteY5" fmla="*/ 304800 h 403225"/>
                <a:gd name="connsiteX6" fmla="*/ 133350 w 3784600"/>
                <a:gd name="connsiteY6" fmla="*/ 292100 h 403225"/>
                <a:gd name="connsiteX7" fmla="*/ 92075 w 3784600"/>
                <a:gd name="connsiteY7" fmla="*/ 276225 h 403225"/>
                <a:gd name="connsiteX8" fmla="*/ 50800 w 3784600"/>
                <a:gd name="connsiteY8" fmla="*/ 254000 h 403225"/>
                <a:gd name="connsiteX9" fmla="*/ 25400 w 3784600"/>
                <a:gd name="connsiteY9" fmla="*/ 231775 h 403225"/>
                <a:gd name="connsiteX10" fmla="*/ 9525 w 3784600"/>
                <a:gd name="connsiteY10" fmla="*/ 212725 h 403225"/>
                <a:gd name="connsiteX11" fmla="*/ 0 w 3784600"/>
                <a:gd name="connsiteY11" fmla="*/ 177800 h 403225"/>
                <a:gd name="connsiteX12" fmla="*/ 0 w 3784600"/>
                <a:gd name="connsiteY12" fmla="*/ 149225 h 403225"/>
                <a:gd name="connsiteX13" fmla="*/ 15875 w 3784600"/>
                <a:gd name="connsiteY13" fmla="*/ 117475 h 403225"/>
                <a:gd name="connsiteX14" fmla="*/ 53975 w 3784600"/>
                <a:gd name="connsiteY14" fmla="*/ 98425 h 403225"/>
                <a:gd name="connsiteX15" fmla="*/ 152400 w 3784600"/>
                <a:gd name="connsiteY15" fmla="*/ 69850 h 403225"/>
                <a:gd name="connsiteX16" fmla="*/ 260350 w 3784600"/>
                <a:gd name="connsiteY16" fmla="*/ 34925 h 403225"/>
                <a:gd name="connsiteX17" fmla="*/ 339725 w 3784600"/>
                <a:gd name="connsiteY17" fmla="*/ 9525 h 403225"/>
                <a:gd name="connsiteX18" fmla="*/ 400050 w 3784600"/>
                <a:gd name="connsiteY18" fmla="*/ 0 h 403225"/>
                <a:gd name="connsiteX19" fmla="*/ 492125 w 3784600"/>
                <a:gd name="connsiteY19" fmla="*/ 3175 h 403225"/>
                <a:gd name="connsiteX20" fmla="*/ 574675 w 3784600"/>
                <a:gd name="connsiteY20" fmla="*/ 19050 h 403225"/>
                <a:gd name="connsiteX21" fmla="*/ 635000 w 3784600"/>
                <a:gd name="connsiteY21" fmla="*/ 34925 h 403225"/>
                <a:gd name="connsiteX22" fmla="*/ 1066800 w 3784600"/>
                <a:gd name="connsiteY22" fmla="*/ 69850 h 403225"/>
                <a:gd name="connsiteX23" fmla="*/ 1654175 w 3784600"/>
                <a:gd name="connsiteY23" fmla="*/ 95250 h 403225"/>
                <a:gd name="connsiteX24" fmla="*/ 2308225 w 3784600"/>
                <a:gd name="connsiteY24" fmla="*/ 114300 h 403225"/>
                <a:gd name="connsiteX25" fmla="*/ 2962275 w 3784600"/>
                <a:gd name="connsiteY25" fmla="*/ 130175 h 403225"/>
                <a:gd name="connsiteX26" fmla="*/ 3492500 w 3784600"/>
                <a:gd name="connsiteY26" fmla="*/ 158750 h 403225"/>
                <a:gd name="connsiteX27" fmla="*/ 3559175 w 3784600"/>
                <a:gd name="connsiteY27" fmla="*/ 152400 h 403225"/>
                <a:gd name="connsiteX28" fmla="*/ 3606800 w 3784600"/>
                <a:gd name="connsiteY28" fmla="*/ 133350 h 403225"/>
                <a:gd name="connsiteX29" fmla="*/ 3635375 w 3784600"/>
                <a:gd name="connsiteY29" fmla="*/ 111125 h 403225"/>
                <a:gd name="connsiteX30" fmla="*/ 3714750 w 3784600"/>
                <a:gd name="connsiteY30" fmla="*/ 25400 h 403225"/>
                <a:gd name="connsiteX31" fmla="*/ 3784600 w 3784600"/>
                <a:gd name="connsiteY31" fmla="*/ 206375 h 403225"/>
                <a:gd name="connsiteX32" fmla="*/ 3686175 w 3784600"/>
                <a:gd name="connsiteY32" fmla="*/ 327025 h 403225"/>
                <a:gd name="connsiteX33" fmla="*/ 3657600 w 3784600"/>
                <a:gd name="connsiteY33" fmla="*/ 352425 h 403225"/>
                <a:gd name="connsiteX34" fmla="*/ 3597275 w 3784600"/>
                <a:gd name="connsiteY34" fmla="*/ 384175 h 403225"/>
                <a:gd name="connsiteX35" fmla="*/ 3524250 w 3784600"/>
                <a:gd name="connsiteY35" fmla="*/ 403225 h 403225"/>
                <a:gd name="connsiteX36" fmla="*/ 3238500 w 3784600"/>
                <a:gd name="connsiteY36" fmla="*/ 396875 h 403225"/>
                <a:gd name="connsiteX37" fmla="*/ 2994025 w 3784600"/>
                <a:gd name="connsiteY37" fmla="*/ 381000 h 403225"/>
                <a:gd name="connsiteX38" fmla="*/ 2841625 w 3784600"/>
                <a:gd name="connsiteY38" fmla="*/ 381000 h 403225"/>
                <a:gd name="connsiteX39" fmla="*/ 2247900 w 3784600"/>
                <a:gd name="connsiteY39" fmla="*/ 342900 h 403225"/>
                <a:gd name="connsiteX40" fmla="*/ 1889125 w 3784600"/>
                <a:gd name="connsiteY40" fmla="*/ 333375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84600" h="403225">
                  <a:moveTo>
                    <a:pt x="1889125" y="333375"/>
                  </a:moveTo>
                  <a:lnTo>
                    <a:pt x="1216025" y="317500"/>
                  </a:lnTo>
                  <a:lnTo>
                    <a:pt x="838200" y="314325"/>
                  </a:lnTo>
                  <a:lnTo>
                    <a:pt x="460375" y="314325"/>
                  </a:lnTo>
                  <a:lnTo>
                    <a:pt x="263525" y="314325"/>
                  </a:lnTo>
                  <a:lnTo>
                    <a:pt x="184150" y="304800"/>
                  </a:lnTo>
                  <a:lnTo>
                    <a:pt x="133350" y="292100"/>
                  </a:lnTo>
                  <a:lnTo>
                    <a:pt x="92075" y="276225"/>
                  </a:lnTo>
                  <a:lnTo>
                    <a:pt x="50800" y="254000"/>
                  </a:lnTo>
                  <a:lnTo>
                    <a:pt x="25400" y="231775"/>
                  </a:lnTo>
                  <a:lnTo>
                    <a:pt x="9525" y="212725"/>
                  </a:lnTo>
                  <a:lnTo>
                    <a:pt x="0" y="177800"/>
                  </a:lnTo>
                  <a:lnTo>
                    <a:pt x="0" y="149225"/>
                  </a:lnTo>
                  <a:lnTo>
                    <a:pt x="15875" y="117475"/>
                  </a:lnTo>
                  <a:lnTo>
                    <a:pt x="53975" y="98425"/>
                  </a:lnTo>
                  <a:lnTo>
                    <a:pt x="152400" y="69850"/>
                  </a:lnTo>
                  <a:lnTo>
                    <a:pt x="260350" y="34925"/>
                  </a:lnTo>
                  <a:lnTo>
                    <a:pt x="339725" y="9525"/>
                  </a:lnTo>
                  <a:lnTo>
                    <a:pt x="400050" y="0"/>
                  </a:lnTo>
                  <a:lnTo>
                    <a:pt x="492125" y="3175"/>
                  </a:lnTo>
                  <a:lnTo>
                    <a:pt x="574675" y="19050"/>
                  </a:lnTo>
                  <a:lnTo>
                    <a:pt x="635000" y="34925"/>
                  </a:lnTo>
                  <a:lnTo>
                    <a:pt x="1066800" y="69850"/>
                  </a:lnTo>
                  <a:lnTo>
                    <a:pt x="1654175" y="95250"/>
                  </a:lnTo>
                  <a:lnTo>
                    <a:pt x="2308225" y="114300"/>
                  </a:lnTo>
                  <a:lnTo>
                    <a:pt x="2962275" y="130175"/>
                  </a:lnTo>
                  <a:lnTo>
                    <a:pt x="3492500" y="158750"/>
                  </a:lnTo>
                  <a:lnTo>
                    <a:pt x="3559175" y="152400"/>
                  </a:lnTo>
                  <a:lnTo>
                    <a:pt x="3606800" y="133350"/>
                  </a:lnTo>
                  <a:lnTo>
                    <a:pt x="3635375" y="111125"/>
                  </a:lnTo>
                  <a:lnTo>
                    <a:pt x="3714750" y="25400"/>
                  </a:lnTo>
                  <a:lnTo>
                    <a:pt x="3784600" y="206375"/>
                  </a:lnTo>
                  <a:lnTo>
                    <a:pt x="3686175" y="327025"/>
                  </a:lnTo>
                  <a:lnTo>
                    <a:pt x="3657600" y="352425"/>
                  </a:lnTo>
                  <a:lnTo>
                    <a:pt x="3597275" y="384175"/>
                  </a:lnTo>
                  <a:lnTo>
                    <a:pt x="3524250" y="403225"/>
                  </a:lnTo>
                  <a:lnTo>
                    <a:pt x="3238500" y="396875"/>
                  </a:lnTo>
                  <a:lnTo>
                    <a:pt x="2994025" y="381000"/>
                  </a:lnTo>
                  <a:lnTo>
                    <a:pt x="2841625" y="381000"/>
                  </a:lnTo>
                  <a:lnTo>
                    <a:pt x="2247900" y="342900"/>
                  </a:lnTo>
                  <a:lnTo>
                    <a:pt x="1889125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D395347B-94DF-440E-ACF3-475AF6464B2F}"/>
                </a:ext>
              </a:extLst>
            </p:cNvPr>
            <p:cNvSpPr/>
            <p:nvPr/>
          </p:nvSpPr>
          <p:spPr>
            <a:xfrm rot="16200000">
              <a:off x="3421858" y="3390107"/>
              <a:ext cx="1881187" cy="1098550"/>
            </a:xfrm>
            <a:custGeom>
              <a:avLst/>
              <a:gdLst>
                <a:gd name="connsiteX0" fmla="*/ 981075 w 1881188"/>
                <a:gd name="connsiteY0" fmla="*/ 802481 h 1097756"/>
                <a:gd name="connsiteX1" fmla="*/ 735807 w 1881188"/>
                <a:gd name="connsiteY1" fmla="*/ 638175 h 1097756"/>
                <a:gd name="connsiteX2" fmla="*/ 552450 w 1881188"/>
                <a:gd name="connsiteY2" fmla="*/ 497681 h 1097756"/>
                <a:gd name="connsiteX3" fmla="*/ 342900 w 1881188"/>
                <a:gd name="connsiteY3" fmla="*/ 330993 h 1097756"/>
                <a:gd name="connsiteX4" fmla="*/ 95250 w 1881188"/>
                <a:gd name="connsiteY4" fmla="*/ 130968 h 1097756"/>
                <a:gd name="connsiteX5" fmla="*/ 26194 w 1881188"/>
                <a:gd name="connsiteY5" fmla="*/ 78581 h 1097756"/>
                <a:gd name="connsiteX6" fmla="*/ 9525 w 1881188"/>
                <a:gd name="connsiteY6" fmla="*/ 61912 h 1097756"/>
                <a:gd name="connsiteX7" fmla="*/ 0 w 1881188"/>
                <a:gd name="connsiteY7" fmla="*/ 38100 h 1097756"/>
                <a:gd name="connsiteX8" fmla="*/ 0 w 1881188"/>
                <a:gd name="connsiteY8" fmla="*/ 23812 h 1097756"/>
                <a:gd name="connsiteX9" fmla="*/ 7144 w 1881188"/>
                <a:gd name="connsiteY9" fmla="*/ 9525 h 1097756"/>
                <a:gd name="connsiteX10" fmla="*/ 30957 w 1881188"/>
                <a:gd name="connsiteY10" fmla="*/ 0 h 1097756"/>
                <a:gd name="connsiteX11" fmla="*/ 59532 w 1881188"/>
                <a:gd name="connsiteY11" fmla="*/ 0 h 1097756"/>
                <a:gd name="connsiteX12" fmla="*/ 100013 w 1881188"/>
                <a:gd name="connsiteY12" fmla="*/ 19050 h 1097756"/>
                <a:gd name="connsiteX13" fmla="*/ 283369 w 1881188"/>
                <a:gd name="connsiteY13" fmla="*/ 154781 h 1097756"/>
                <a:gd name="connsiteX14" fmla="*/ 502444 w 1881188"/>
                <a:gd name="connsiteY14" fmla="*/ 302418 h 1097756"/>
                <a:gd name="connsiteX15" fmla="*/ 685800 w 1881188"/>
                <a:gd name="connsiteY15" fmla="*/ 414337 h 1097756"/>
                <a:gd name="connsiteX16" fmla="*/ 878682 w 1881188"/>
                <a:gd name="connsiteY16" fmla="*/ 521493 h 1097756"/>
                <a:gd name="connsiteX17" fmla="*/ 962025 w 1881188"/>
                <a:gd name="connsiteY17" fmla="*/ 571500 h 1097756"/>
                <a:gd name="connsiteX18" fmla="*/ 1173957 w 1881188"/>
                <a:gd name="connsiteY18" fmla="*/ 683418 h 1097756"/>
                <a:gd name="connsiteX19" fmla="*/ 1445419 w 1881188"/>
                <a:gd name="connsiteY19" fmla="*/ 812006 h 1097756"/>
                <a:gd name="connsiteX20" fmla="*/ 1700213 w 1881188"/>
                <a:gd name="connsiteY20" fmla="*/ 916781 h 1097756"/>
                <a:gd name="connsiteX21" fmla="*/ 1871663 w 1881188"/>
                <a:gd name="connsiteY21" fmla="*/ 983456 h 1097756"/>
                <a:gd name="connsiteX22" fmla="*/ 1881188 w 1881188"/>
                <a:gd name="connsiteY22" fmla="*/ 1097756 h 1097756"/>
                <a:gd name="connsiteX23" fmla="*/ 1388269 w 1881188"/>
                <a:gd name="connsiteY23" fmla="*/ 1076325 h 1097756"/>
                <a:gd name="connsiteX24" fmla="*/ 1250157 w 1881188"/>
                <a:gd name="connsiteY24" fmla="*/ 978693 h 1097756"/>
                <a:gd name="connsiteX25" fmla="*/ 1095375 w 1881188"/>
                <a:gd name="connsiteY25" fmla="*/ 876300 h 1097756"/>
                <a:gd name="connsiteX26" fmla="*/ 981075 w 1881188"/>
                <a:gd name="connsiteY26" fmla="*/ 802481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188" h="1097756">
                  <a:moveTo>
                    <a:pt x="981075" y="802481"/>
                  </a:moveTo>
                  <a:lnTo>
                    <a:pt x="735807" y="638175"/>
                  </a:lnTo>
                  <a:lnTo>
                    <a:pt x="552450" y="497681"/>
                  </a:lnTo>
                  <a:lnTo>
                    <a:pt x="342900" y="330993"/>
                  </a:lnTo>
                  <a:lnTo>
                    <a:pt x="95250" y="130968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0"/>
                  </a:lnTo>
                  <a:lnTo>
                    <a:pt x="100013" y="19050"/>
                  </a:lnTo>
                  <a:lnTo>
                    <a:pt x="283369" y="154781"/>
                  </a:lnTo>
                  <a:lnTo>
                    <a:pt x="502444" y="302418"/>
                  </a:lnTo>
                  <a:lnTo>
                    <a:pt x="685800" y="414337"/>
                  </a:lnTo>
                  <a:lnTo>
                    <a:pt x="878682" y="521493"/>
                  </a:lnTo>
                  <a:lnTo>
                    <a:pt x="962025" y="571500"/>
                  </a:lnTo>
                  <a:lnTo>
                    <a:pt x="1173957" y="683418"/>
                  </a:lnTo>
                  <a:lnTo>
                    <a:pt x="1445419" y="812006"/>
                  </a:lnTo>
                  <a:lnTo>
                    <a:pt x="1700213" y="916781"/>
                  </a:lnTo>
                  <a:lnTo>
                    <a:pt x="1871663" y="983456"/>
                  </a:lnTo>
                  <a:lnTo>
                    <a:pt x="1881188" y="1097756"/>
                  </a:lnTo>
                  <a:lnTo>
                    <a:pt x="1388269" y="1076325"/>
                  </a:lnTo>
                  <a:lnTo>
                    <a:pt x="1250157" y="978693"/>
                  </a:lnTo>
                  <a:lnTo>
                    <a:pt x="1095375" y="876300"/>
                  </a:lnTo>
                  <a:lnTo>
                    <a:pt x="981075" y="802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8731F78-F15B-4B94-9AD9-BC94DAC86573}"/>
                </a:ext>
              </a:extLst>
            </p:cNvPr>
            <p:cNvSpPr/>
            <p:nvPr/>
          </p:nvSpPr>
          <p:spPr>
            <a:xfrm>
              <a:off x="4995863" y="3233739"/>
              <a:ext cx="647700" cy="688975"/>
            </a:xfrm>
            <a:custGeom>
              <a:avLst/>
              <a:gdLst>
                <a:gd name="connsiteX0" fmla="*/ 319087 w 647700"/>
                <a:gd name="connsiteY0" fmla="*/ 388143 h 688181"/>
                <a:gd name="connsiteX1" fmla="*/ 226218 w 647700"/>
                <a:gd name="connsiteY1" fmla="*/ 269081 h 688181"/>
                <a:gd name="connsiteX2" fmla="*/ 190500 w 647700"/>
                <a:gd name="connsiteY2" fmla="*/ 228600 h 688181"/>
                <a:gd name="connsiteX3" fmla="*/ 135731 w 647700"/>
                <a:gd name="connsiteY3" fmla="*/ 171450 h 688181"/>
                <a:gd name="connsiteX4" fmla="*/ 97631 w 647700"/>
                <a:gd name="connsiteY4" fmla="*/ 138112 h 688181"/>
                <a:gd name="connsiteX5" fmla="*/ 57150 w 647700"/>
                <a:gd name="connsiteY5" fmla="*/ 104775 h 688181"/>
                <a:gd name="connsiteX6" fmla="*/ 2381 w 647700"/>
                <a:gd name="connsiteY6" fmla="*/ 61912 h 688181"/>
                <a:gd name="connsiteX7" fmla="*/ 0 w 647700"/>
                <a:gd name="connsiteY7" fmla="*/ 0 h 688181"/>
                <a:gd name="connsiteX8" fmla="*/ 71437 w 647700"/>
                <a:gd name="connsiteY8" fmla="*/ 19050 h 688181"/>
                <a:gd name="connsiteX9" fmla="*/ 133350 w 647700"/>
                <a:gd name="connsiteY9" fmla="*/ 42862 h 688181"/>
                <a:gd name="connsiteX10" fmla="*/ 202406 w 647700"/>
                <a:gd name="connsiteY10" fmla="*/ 73818 h 688181"/>
                <a:gd name="connsiteX11" fmla="*/ 269081 w 647700"/>
                <a:gd name="connsiteY11" fmla="*/ 107156 h 688181"/>
                <a:gd name="connsiteX12" fmla="*/ 333375 w 647700"/>
                <a:gd name="connsiteY12" fmla="*/ 140493 h 688181"/>
                <a:gd name="connsiteX13" fmla="*/ 397668 w 647700"/>
                <a:gd name="connsiteY13" fmla="*/ 180975 h 688181"/>
                <a:gd name="connsiteX14" fmla="*/ 469106 w 647700"/>
                <a:gd name="connsiteY14" fmla="*/ 228600 h 688181"/>
                <a:gd name="connsiteX15" fmla="*/ 514350 w 647700"/>
                <a:gd name="connsiteY15" fmla="*/ 264318 h 688181"/>
                <a:gd name="connsiteX16" fmla="*/ 557212 w 647700"/>
                <a:gd name="connsiteY16" fmla="*/ 304800 h 688181"/>
                <a:gd name="connsiteX17" fmla="*/ 588168 w 647700"/>
                <a:gd name="connsiteY17" fmla="*/ 335756 h 688181"/>
                <a:gd name="connsiteX18" fmla="*/ 607218 w 647700"/>
                <a:gd name="connsiteY18" fmla="*/ 364331 h 688181"/>
                <a:gd name="connsiteX19" fmla="*/ 623887 w 647700"/>
                <a:gd name="connsiteY19" fmla="*/ 395287 h 688181"/>
                <a:gd name="connsiteX20" fmla="*/ 638175 w 647700"/>
                <a:gd name="connsiteY20" fmla="*/ 423862 h 688181"/>
                <a:gd name="connsiteX21" fmla="*/ 645318 w 647700"/>
                <a:gd name="connsiteY21" fmla="*/ 459581 h 688181"/>
                <a:gd name="connsiteX22" fmla="*/ 647700 w 647700"/>
                <a:gd name="connsiteY22" fmla="*/ 504825 h 688181"/>
                <a:gd name="connsiteX23" fmla="*/ 642937 w 647700"/>
                <a:gd name="connsiteY23" fmla="*/ 554831 h 688181"/>
                <a:gd name="connsiteX24" fmla="*/ 633412 w 647700"/>
                <a:gd name="connsiteY24" fmla="*/ 592931 h 688181"/>
                <a:gd name="connsiteX25" fmla="*/ 619125 w 647700"/>
                <a:gd name="connsiteY25" fmla="*/ 631031 h 688181"/>
                <a:gd name="connsiteX26" fmla="*/ 595312 w 647700"/>
                <a:gd name="connsiteY26" fmla="*/ 666750 h 688181"/>
                <a:gd name="connsiteX27" fmla="*/ 576262 w 647700"/>
                <a:gd name="connsiteY27" fmla="*/ 683418 h 688181"/>
                <a:gd name="connsiteX28" fmla="*/ 561975 w 647700"/>
                <a:gd name="connsiteY28" fmla="*/ 688181 h 688181"/>
                <a:gd name="connsiteX29" fmla="*/ 538162 w 647700"/>
                <a:gd name="connsiteY29" fmla="*/ 685800 h 688181"/>
                <a:gd name="connsiteX30" fmla="*/ 509587 w 647700"/>
                <a:gd name="connsiteY30" fmla="*/ 676275 h 688181"/>
                <a:gd name="connsiteX31" fmla="*/ 490537 w 647700"/>
                <a:gd name="connsiteY31" fmla="*/ 654843 h 688181"/>
                <a:gd name="connsiteX32" fmla="*/ 464343 w 647700"/>
                <a:gd name="connsiteY32" fmla="*/ 616743 h 688181"/>
                <a:gd name="connsiteX33" fmla="*/ 419100 w 647700"/>
                <a:gd name="connsiteY33" fmla="*/ 531018 h 688181"/>
                <a:gd name="connsiteX34" fmla="*/ 319087 w 647700"/>
                <a:gd name="connsiteY34" fmla="*/ 388143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700" h="688181">
                  <a:moveTo>
                    <a:pt x="319087" y="388143"/>
                  </a:moveTo>
                  <a:lnTo>
                    <a:pt x="226218" y="269081"/>
                  </a:lnTo>
                  <a:lnTo>
                    <a:pt x="190500" y="228600"/>
                  </a:lnTo>
                  <a:lnTo>
                    <a:pt x="135731" y="171450"/>
                  </a:lnTo>
                  <a:lnTo>
                    <a:pt x="97631" y="138112"/>
                  </a:lnTo>
                  <a:lnTo>
                    <a:pt x="57150" y="104775"/>
                  </a:lnTo>
                  <a:lnTo>
                    <a:pt x="2381" y="61912"/>
                  </a:lnTo>
                  <a:cubicBezTo>
                    <a:pt x="1587" y="41275"/>
                    <a:pt x="794" y="20637"/>
                    <a:pt x="0" y="0"/>
                  </a:cubicBezTo>
                  <a:lnTo>
                    <a:pt x="71437" y="19050"/>
                  </a:lnTo>
                  <a:lnTo>
                    <a:pt x="133350" y="42862"/>
                  </a:lnTo>
                  <a:lnTo>
                    <a:pt x="202406" y="73818"/>
                  </a:lnTo>
                  <a:lnTo>
                    <a:pt x="269081" y="107156"/>
                  </a:lnTo>
                  <a:lnTo>
                    <a:pt x="333375" y="140493"/>
                  </a:lnTo>
                  <a:lnTo>
                    <a:pt x="397668" y="180975"/>
                  </a:lnTo>
                  <a:lnTo>
                    <a:pt x="469106" y="228600"/>
                  </a:lnTo>
                  <a:lnTo>
                    <a:pt x="514350" y="264318"/>
                  </a:lnTo>
                  <a:lnTo>
                    <a:pt x="557212" y="304800"/>
                  </a:lnTo>
                  <a:lnTo>
                    <a:pt x="588168" y="335756"/>
                  </a:lnTo>
                  <a:lnTo>
                    <a:pt x="607218" y="364331"/>
                  </a:lnTo>
                  <a:lnTo>
                    <a:pt x="623887" y="395287"/>
                  </a:lnTo>
                  <a:lnTo>
                    <a:pt x="638175" y="423862"/>
                  </a:lnTo>
                  <a:lnTo>
                    <a:pt x="645318" y="459581"/>
                  </a:lnTo>
                  <a:lnTo>
                    <a:pt x="647700" y="504825"/>
                  </a:lnTo>
                  <a:lnTo>
                    <a:pt x="642937" y="554831"/>
                  </a:lnTo>
                  <a:lnTo>
                    <a:pt x="633412" y="592931"/>
                  </a:lnTo>
                  <a:lnTo>
                    <a:pt x="619125" y="631031"/>
                  </a:lnTo>
                  <a:lnTo>
                    <a:pt x="595312" y="666750"/>
                  </a:lnTo>
                  <a:lnTo>
                    <a:pt x="576262" y="683418"/>
                  </a:lnTo>
                  <a:lnTo>
                    <a:pt x="561975" y="688181"/>
                  </a:lnTo>
                  <a:lnTo>
                    <a:pt x="538162" y="685800"/>
                  </a:lnTo>
                  <a:lnTo>
                    <a:pt x="509587" y="676275"/>
                  </a:lnTo>
                  <a:lnTo>
                    <a:pt x="490537" y="654843"/>
                  </a:lnTo>
                  <a:lnTo>
                    <a:pt x="464343" y="616743"/>
                  </a:lnTo>
                  <a:lnTo>
                    <a:pt x="419100" y="531018"/>
                  </a:lnTo>
                  <a:lnTo>
                    <a:pt x="319087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93D011DF-8BFF-4209-86E8-501C179E19F2}"/>
                </a:ext>
              </a:extLst>
            </p:cNvPr>
            <p:cNvSpPr/>
            <p:nvPr/>
          </p:nvSpPr>
          <p:spPr>
            <a:xfrm>
              <a:off x="6799264" y="1798639"/>
              <a:ext cx="1106487" cy="352425"/>
            </a:xfrm>
            <a:custGeom>
              <a:avLst/>
              <a:gdLst>
                <a:gd name="connsiteX0" fmla="*/ 357187 w 1107532"/>
                <a:gd name="connsiteY0" fmla="*/ 223837 h 352425"/>
                <a:gd name="connsiteX1" fmla="*/ 0 w 1107532"/>
                <a:gd name="connsiteY1" fmla="*/ 250031 h 352425"/>
                <a:gd name="connsiteX2" fmla="*/ 97631 w 1107532"/>
                <a:gd name="connsiteY2" fmla="*/ 95250 h 352425"/>
                <a:gd name="connsiteX3" fmla="*/ 483394 w 1107532"/>
                <a:gd name="connsiteY3" fmla="*/ 64294 h 352425"/>
                <a:gd name="connsiteX4" fmla="*/ 719137 w 1107532"/>
                <a:gd name="connsiteY4" fmla="*/ 45244 h 352425"/>
                <a:gd name="connsiteX5" fmla="*/ 814387 w 1107532"/>
                <a:gd name="connsiteY5" fmla="*/ 4762 h 352425"/>
                <a:gd name="connsiteX6" fmla="*/ 831056 w 1107532"/>
                <a:gd name="connsiteY6" fmla="*/ 0 h 352425"/>
                <a:gd name="connsiteX7" fmla="*/ 847725 w 1107532"/>
                <a:gd name="connsiteY7" fmla="*/ 14287 h 352425"/>
                <a:gd name="connsiteX8" fmla="*/ 919162 w 1107532"/>
                <a:gd name="connsiteY8" fmla="*/ 80962 h 352425"/>
                <a:gd name="connsiteX9" fmla="*/ 971550 w 1107532"/>
                <a:gd name="connsiteY9" fmla="*/ 126206 h 352425"/>
                <a:gd name="connsiteX10" fmla="*/ 1023937 w 1107532"/>
                <a:gd name="connsiteY10" fmla="*/ 169069 h 352425"/>
                <a:gd name="connsiteX11" fmla="*/ 1057275 w 1107532"/>
                <a:gd name="connsiteY11" fmla="*/ 202406 h 352425"/>
                <a:gd name="connsiteX12" fmla="*/ 1083469 w 1107532"/>
                <a:gd name="connsiteY12" fmla="*/ 233362 h 352425"/>
                <a:gd name="connsiteX13" fmla="*/ 1097756 w 1107532"/>
                <a:gd name="connsiteY13" fmla="*/ 254794 h 352425"/>
                <a:gd name="connsiteX14" fmla="*/ 1107281 w 1107532"/>
                <a:gd name="connsiteY14" fmla="*/ 285750 h 352425"/>
                <a:gd name="connsiteX15" fmla="*/ 1102519 w 1107532"/>
                <a:gd name="connsiteY15" fmla="*/ 307181 h 352425"/>
                <a:gd name="connsiteX16" fmla="*/ 1085850 w 1107532"/>
                <a:gd name="connsiteY16" fmla="*/ 328612 h 352425"/>
                <a:gd name="connsiteX17" fmla="*/ 1054894 w 1107532"/>
                <a:gd name="connsiteY17" fmla="*/ 352425 h 352425"/>
                <a:gd name="connsiteX18" fmla="*/ 676275 w 1107532"/>
                <a:gd name="connsiteY18" fmla="*/ 202406 h 352425"/>
                <a:gd name="connsiteX19" fmla="*/ 357187 w 1107532"/>
                <a:gd name="connsiteY19" fmla="*/ 2238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7532" h="352425">
                  <a:moveTo>
                    <a:pt x="357187" y="223837"/>
                  </a:moveTo>
                  <a:lnTo>
                    <a:pt x="0" y="250031"/>
                  </a:lnTo>
                  <a:lnTo>
                    <a:pt x="97631" y="95250"/>
                  </a:lnTo>
                  <a:lnTo>
                    <a:pt x="483394" y="64294"/>
                  </a:lnTo>
                  <a:lnTo>
                    <a:pt x="719137" y="45244"/>
                  </a:lnTo>
                  <a:lnTo>
                    <a:pt x="814387" y="4762"/>
                  </a:lnTo>
                  <a:lnTo>
                    <a:pt x="831056" y="0"/>
                  </a:lnTo>
                  <a:lnTo>
                    <a:pt x="847725" y="14287"/>
                  </a:lnTo>
                  <a:lnTo>
                    <a:pt x="919162" y="80962"/>
                  </a:lnTo>
                  <a:lnTo>
                    <a:pt x="971550" y="126206"/>
                  </a:lnTo>
                  <a:lnTo>
                    <a:pt x="1023937" y="169069"/>
                  </a:lnTo>
                  <a:lnTo>
                    <a:pt x="1057275" y="202406"/>
                  </a:lnTo>
                  <a:lnTo>
                    <a:pt x="1083469" y="233362"/>
                  </a:lnTo>
                  <a:lnTo>
                    <a:pt x="1097756" y="254794"/>
                  </a:lnTo>
                  <a:cubicBezTo>
                    <a:pt x="1107532" y="284122"/>
                    <a:pt x="1107281" y="273329"/>
                    <a:pt x="1107281" y="285750"/>
                  </a:cubicBezTo>
                  <a:lnTo>
                    <a:pt x="1102519" y="307181"/>
                  </a:lnTo>
                  <a:lnTo>
                    <a:pt x="1085850" y="328612"/>
                  </a:lnTo>
                  <a:lnTo>
                    <a:pt x="1054894" y="352425"/>
                  </a:lnTo>
                  <a:lnTo>
                    <a:pt x="676275" y="202406"/>
                  </a:lnTo>
                  <a:lnTo>
                    <a:pt x="3571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CBD07B1C-9DF0-4FC0-A23F-F07AD3571F99}"/>
                </a:ext>
              </a:extLst>
            </p:cNvPr>
            <p:cNvSpPr/>
            <p:nvPr/>
          </p:nvSpPr>
          <p:spPr>
            <a:xfrm>
              <a:off x="5737226" y="1963738"/>
              <a:ext cx="2124075" cy="1758950"/>
            </a:xfrm>
            <a:custGeom>
              <a:avLst/>
              <a:gdLst>
                <a:gd name="connsiteX0" fmla="*/ 866775 w 2124075"/>
                <a:gd name="connsiteY0" fmla="*/ 1352550 h 1757363"/>
                <a:gd name="connsiteX1" fmla="*/ 642938 w 2124075"/>
                <a:gd name="connsiteY1" fmla="*/ 1490663 h 1757363"/>
                <a:gd name="connsiteX2" fmla="*/ 442913 w 2124075"/>
                <a:gd name="connsiteY2" fmla="*/ 1590675 h 1757363"/>
                <a:gd name="connsiteX3" fmla="*/ 266700 w 2124075"/>
                <a:gd name="connsiteY3" fmla="*/ 1669257 h 1757363"/>
                <a:gd name="connsiteX4" fmla="*/ 114300 w 2124075"/>
                <a:gd name="connsiteY4" fmla="*/ 1728788 h 1757363"/>
                <a:gd name="connsiteX5" fmla="*/ 38100 w 2124075"/>
                <a:gd name="connsiteY5" fmla="*/ 1754982 h 1757363"/>
                <a:gd name="connsiteX6" fmla="*/ 21432 w 2124075"/>
                <a:gd name="connsiteY6" fmla="*/ 1757363 h 1757363"/>
                <a:gd name="connsiteX7" fmla="*/ 4763 w 2124075"/>
                <a:gd name="connsiteY7" fmla="*/ 1750219 h 1757363"/>
                <a:gd name="connsiteX8" fmla="*/ 0 w 2124075"/>
                <a:gd name="connsiteY8" fmla="*/ 1738313 h 1757363"/>
                <a:gd name="connsiteX9" fmla="*/ 4763 w 2124075"/>
                <a:gd name="connsiteY9" fmla="*/ 1719263 h 1757363"/>
                <a:gd name="connsiteX10" fmla="*/ 23813 w 2124075"/>
                <a:gd name="connsiteY10" fmla="*/ 1702594 h 1757363"/>
                <a:gd name="connsiteX11" fmla="*/ 200025 w 2124075"/>
                <a:gd name="connsiteY11" fmla="*/ 1612107 h 1757363"/>
                <a:gd name="connsiteX12" fmla="*/ 383382 w 2124075"/>
                <a:gd name="connsiteY12" fmla="*/ 1502569 h 1757363"/>
                <a:gd name="connsiteX13" fmla="*/ 573882 w 2124075"/>
                <a:gd name="connsiteY13" fmla="*/ 1373982 h 1757363"/>
                <a:gd name="connsiteX14" fmla="*/ 735807 w 2124075"/>
                <a:gd name="connsiteY14" fmla="*/ 1262063 h 1757363"/>
                <a:gd name="connsiteX15" fmla="*/ 1040607 w 2124075"/>
                <a:gd name="connsiteY15" fmla="*/ 1026319 h 1757363"/>
                <a:gd name="connsiteX16" fmla="*/ 1143000 w 2124075"/>
                <a:gd name="connsiteY16" fmla="*/ 926307 h 1757363"/>
                <a:gd name="connsiteX17" fmla="*/ 1328738 w 2124075"/>
                <a:gd name="connsiteY17" fmla="*/ 745332 h 1757363"/>
                <a:gd name="connsiteX18" fmla="*/ 1464469 w 2124075"/>
                <a:gd name="connsiteY18" fmla="*/ 602457 h 1757363"/>
                <a:gd name="connsiteX19" fmla="*/ 1593057 w 2124075"/>
                <a:gd name="connsiteY19" fmla="*/ 457200 h 1757363"/>
                <a:gd name="connsiteX20" fmla="*/ 1716882 w 2124075"/>
                <a:gd name="connsiteY20" fmla="*/ 300038 h 1757363"/>
                <a:gd name="connsiteX21" fmla="*/ 1802607 w 2124075"/>
                <a:gd name="connsiteY21" fmla="*/ 166688 h 1757363"/>
                <a:gd name="connsiteX22" fmla="*/ 1802607 w 2124075"/>
                <a:gd name="connsiteY22" fmla="*/ 150019 h 1757363"/>
                <a:gd name="connsiteX23" fmla="*/ 1800225 w 2124075"/>
                <a:gd name="connsiteY23" fmla="*/ 126207 h 1757363"/>
                <a:gd name="connsiteX24" fmla="*/ 1788319 w 2124075"/>
                <a:gd name="connsiteY24" fmla="*/ 97632 h 1757363"/>
                <a:gd name="connsiteX25" fmla="*/ 1774032 w 2124075"/>
                <a:gd name="connsiteY25" fmla="*/ 76200 h 1757363"/>
                <a:gd name="connsiteX26" fmla="*/ 1707357 w 2124075"/>
                <a:gd name="connsiteY26" fmla="*/ 0 h 1757363"/>
                <a:gd name="connsiteX27" fmla="*/ 2124075 w 2124075"/>
                <a:gd name="connsiteY27" fmla="*/ 161925 h 1757363"/>
                <a:gd name="connsiteX28" fmla="*/ 2119313 w 2124075"/>
                <a:gd name="connsiteY28" fmla="*/ 183357 h 1757363"/>
                <a:gd name="connsiteX29" fmla="*/ 2066925 w 2124075"/>
                <a:gd name="connsiteY29" fmla="*/ 228600 h 1757363"/>
                <a:gd name="connsiteX30" fmla="*/ 2031207 w 2124075"/>
                <a:gd name="connsiteY30" fmla="*/ 266700 h 1757363"/>
                <a:gd name="connsiteX31" fmla="*/ 1952625 w 2124075"/>
                <a:gd name="connsiteY31" fmla="*/ 373857 h 1757363"/>
                <a:gd name="connsiteX32" fmla="*/ 1790700 w 2124075"/>
                <a:gd name="connsiteY32" fmla="*/ 569119 h 1757363"/>
                <a:gd name="connsiteX33" fmla="*/ 1659732 w 2124075"/>
                <a:gd name="connsiteY33" fmla="*/ 714375 h 1757363"/>
                <a:gd name="connsiteX34" fmla="*/ 1478757 w 2124075"/>
                <a:gd name="connsiteY34" fmla="*/ 895350 h 1757363"/>
                <a:gd name="connsiteX35" fmla="*/ 1238250 w 2124075"/>
                <a:gd name="connsiteY35" fmla="*/ 1095375 h 1757363"/>
                <a:gd name="connsiteX36" fmla="*/ 1028700 w 2124075"/>
                <a:gd name="connsiteY36" fmla="*/ 1238250 h 1757363"/>
                <a:gd name="connsiteX37" fmla="*/ 866775 w 2124075"/>
                <a:gd name="connsiteY37" fmla="*/ 1352550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1757363">
                  <a:moveTo>
                    <a:pt x="866775" y="1352550"/>
                  </a:moveTo>
                  <a:lnTo>
                    <a:pt x="642938" y="1490663"/>
                  </a:lnTo>
                  <a:lnTo>
                    <a:pt x="442913" y="1590675"/>
                  </a:lnTo>
                  <a:lnTo>
                    <a:pt x="266700" y="1669257"/>
                  </a:lnTo>
                  <a:lnTo>
                    <a:pt x="114300" y="1728788"/>
                  </a:lnTo>
                  <a:lnTo>
                    <a:pt x="38100" y="1754982"/>
                  </a:lnTo>
                  <a:lnTo>
                    <a:pt x="21432" y="1757363"/>
                  </a:lnTo>
                  <a:lnTo>
                    <a:pt x="4763" y="1750219"/>
                  </a:lnTo>
                  <a:lnTo>
                    <a:pt x="0" y="1738313"/>
                  </a:lnTo>
                  <a:lnTo>
                    <a:pt x="4763" y="1719263"/>
                  </a:lnTo>
                  <a:lnTo>
                    <a:pt x="23813" y="1702594"/>
                  </a:lnTo>
                  <a:lnTo>
                    <a:pt x="200025" y="1612107"/>
                  </a:lnTo>
                  <a:lnTo>
                    <a:pt x="383382" y="1502569"/>
                  </a:lnTo>
                  <a:lnTo>
                    <a:pt x="573882" y="1373982"/>
                  </a:lnTo>
                  <a:lnTo>
                    <a:pt x="735807" y="1262063"/>
                  </a:lnTo>
                  <a:lnTo>
                    <a:pt x="1040607" y="1026319"/>
                  </a:lnTo>
                  <a:lnTo>
                    <a:pt x="1143000" y="926307"/>
                  </a:lnTo>
                  <a:lnTo>
                    <a:pt x="1328738" y="745332"/>
                  </a:lnTo>
                  <a:lnTo>
                    <a:pt x="1464469" y="602457"/>
                  </a:lnTo>
                  <a:lnTo>
                    <a:pt x="1593057" y="457200"/>
                  </a:lnTo>
                  <a:lnTo>
                    <a:pt x="1716882" y="300038"/>
                  </a:lnTo>
                  <a:lnTo>
                    <a:pt x="1802607" y="166688"/>
                  </a:lnTo>
                  <a:lnTo>
                    <a:pt x="1802607" y="150019"/>
                  </a:lnTo>
                  <a:lnTo>
                    <a:pt x="1800225" y="126207"/>
                  </a:lnTo>
                  <a:lnTo>
                    <a:pt x="1788319" y="97632"/>
                  </a:lnTo>
                  <a:lnTo>
                    <a:pt x="1774032" y="76200"/>
                  </a:lnTo>
                  <a:lnTo>
                    <a:pt x="1707357" y="0"/>
                  </a:lnTo>
                  <a:lnTo>
                    <a:pt x="2124075" y="161925"/>
                  </a:lnTo>
                  <a:lnTo>
                    <a:pt x="2119313" y="183357"/>
                  </a:lnTo>
                  <a:lnTo>
                    <a:pt x="2066925" y="228600"/>
                  </a:lnTo>
                  <a:lnTo>
                    <a:pt x="2031207" y="266700"/>
                  </a:lnTo>
                  <a:lnTo>
                    <a:pt x="1952625" y="373857"/>
                  </a:lnTo>
                  <a:lnTo>
                    <a:pt x="1790700" y="569119"/>
                  </a:lnTo>
                  <a:lnTo>
                    <a:pt x="1659732" y="714375"/>
                  </a:lnTo>
                  <a:lnTo>
                    <a:pt x="1478757" y="895350"/>
                  </a:lnTo>
                  <a:lnTo>
                    <a:pt x="1238250" y="1095375"/>
                  </a:lnTo>
                  <a:lnTo>
                    <a:pt x="1028700" y="1238250"/>
                  </a:lnTo>
                  <a:lnTo>
                    <a:pt x="866775" y="1352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7262872C-1A53-4C80-9FF9-7F8E2141041B}"/>
                </a:ext>
              </a:extLst>
            </p:cNvPr>
            <p:cNvSpPr/>
            <p:nvPr/>
          </p:nvSpPr>
          <p:spPr>
            <a:xfrm>
              <a:off x="6310313" y="2505075"/>
              <a:ext cx="603250" cy="534988"/>
            </a:xfrm>
            <a:custGeom>
              <a:avLst/>
              <a:gdLst>
                <a:gd name="connsiteX0" fmla="*/ 361950 w 602456"/>
                <a:gd name="connsiteY0" fmla="*/ 347663 h 535781"/>
                <a:gd name="connsiteX1" fmla="*/ 295275 w 602456"/>
                <a:gd name="connsiteY1" fmla="*/ 257175 h 535781"/>
                <a:gd name="connsiteX2" fmla="*/ 261937 w 602456"/>
                <a:gd name="connsiteY2" fmla="*/ 216694 h 535781"/>
                <a:gd name="connsiteX3" fmla="*/ 204787 w 602456"/>
                <a:gd name="connsiteY3" fmla="*/ 161925 h 535781"/>
                <a:gd name="connsiteX4" fmla="*/ 171450 w 602456"/>
                <a:gd name="connsiteY4" fmla="*/ 133350 h 535781"/>
                <a:gd name="connsiteX5" fmla="*/ 133350 w 602456"/>
                <a:gd name="connsiteY5" fmla="*/ 104775 h 535781"/>
                <a:gd name="connsiteX6" fmla="*/ 85725 w 602456"/>
                <a:gd name="connsiteY6" fmla="*/ 78581 h 535781"/>
                <a:gd name="connsiteX7" fmla="*/ 0 w 602456"/>
                <a:gd name="connsiteY7" fmla="*/ 35719 h 535781"/>
                <a:gd name="connsiteX8" fmla="*/ 19050 w 602456"/>
                <a:gd name="connsiteY8" fmla="*/ 0 h 535781"/>
                <a:gd name="connsiteX9" fmla="*/ 152400 w 602456"/>
                <a:gd name="connsiteY9" fmla="*/ 16669 h 535781"/>
                <a:gd name="connsiteX10" fmla="*/ 269081 w 602456"/>
                <a:gd name="connsiteY10" fmla="*/ 38100 h 535781"/>
                <a:gd name="connsiteX11" fmla="*/ 340518 w 602456"/>
                <a:gd name="connsiteY11" fmla="*/ 57150 h 535781"/>
                <a:gd name="connsiteX12" fmla="*/ 411956 w 602456"/>
                <a:gd name="connsiteY12" fmla="*/ 80963 h 535781"/>
                <a:gd name="connsiteX13" fmla="*/ 445293 w 602456"/>
                <a:gd name="connsiteY13" fmla="*/ 95250 h 535781"/>
                <a:gd name="connsiteX14" fmla="*/ 464343 w 602456"/>
                <a:gd name="connsiteY14" fmla="*/ 109538 h 535781"/>
                <a:gd name="connsiteX15" fmla="*/ 485775 w 602456"/>
                <a:gd name="connsiteY15" fmla="*/ 130969 h 535781"/>
                <a:gd name="connsiteX16" fmla="*/ 511968 w 602456"/>
                <a:gd name="connsiteY16" fmla="*/ 176213 h 535781"/>
                <a:gd name="connsiteX17" fmla="*/ 542925 w 602456"/>
                <a:gd name="connsiteY17" fmla="*/ 257175 h 535781"/>
                <a:gd name="connsiteX18" fmla="*/ 602456 w 602456"/>
                <a:gd name="connsiteY18" fmla="*/ 421481 h 535781"/>
                <a:gd name="connsiteX19" fmla="*/ 471487 w 602456"/>
                <a:gd name="connsiteY19" fmla="*/ 535781 h 535781"/>
                <a:gd name="connsiteX20" fmla="*/ 361950 w 602456"/>
                <a:gd name="connsiteY20" fmla="*/ 347663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2456" h="535781">
                  <a:moveTo>
                    <a:pt x="361950" y="347663"/>
                  </a:moveTo>
                  <a:lnTo>
                    <a:pt x="295275" y="257175"/>
                  </a:lnTo>
                  <a:lnTo>
                    <a:pt x="261937" y="216694"/>
                  </a:lnTo>
                  <a:lnTo>
                    <a:pt x="204787" y="161925"/>
                  </a:lnTo>
                  <a:lnTo>
                    <a:pt x="171450" y="133350"/>
                  </a:lnTo>
                  <a:lnTo>
                    <a:pt x="133350" y="104775"/>
                  </a:lnTo>
                  <a:lnTo>
                    <a:pt x="85725" y="78581"/>
                  </a:lnTo>
                  <a:lnTo>
                    <a:pt x="0" y="35719"/>
                  </a:lnTo>
                  <a:lnTo>
                    <a:pt x="19050" y="0"/>
                  </a:lnTo>
                  <a:lnTo>
                    <a:pt x="152400" y="16669"/>
                  </a:lnTo>
                  <a:lnTo>
                    <a:pt x="269081" y="38100"/>
                  </a:lnTo>
                  <a:lnTo>
                    <a:pt x="340518" y="57150"/>
                  </a:lnTo>
                  <a:lnTo>
                    <a:pt x="411956" y="80963"/>
                  </a:lnTo>
                  <a:lnTo>
                    <a:pt x="445293" y="95250"/>
                  </a:lnTo>
                  <a:lnTo>
                    <a:pt x="464343" y="109538"/>
                  </a:lnTo>
                  <a:lnTo>
                    <a:pt x="485775" y="130969"/>
                  </a:lnTo>
                  <a:lnTo>
                    <a:pt x="511968" y="176213"/>
                  </a:lnTo>
                  <a:lnTo>
                    <a:pt x="542925" y="257175"/>
                  </a:lnTo>
                  <a:lnTo>
                    <a:pt x="602456" y="421481"/>
                  </a:lnTo>
                  <a:lnTo>
                    <a:pt x="471487" y="535781"/>
                  </a:lnTo>
                  <a:lnTo>
                    <a:pt x="361950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E1A45AEE-C499-4AC9-921D-5564D7567519}"/>
                </a:ext>
              </a:extLst>
            </p:cNvPr>
            <p:cNvSpPr/>
            <p:nvPr/>
          </p:nvSpPr>
          <p:spPr>
            <a:xfrm>
              <a:off x="5767388" y="3186113"/>
              <a:ext cx="1503362" cy="1530350"/>
            </a:xfrm>
            <a:custGeom>
              <a:avLst/>
              <a:gdLst>
                <a:gd name="connsiteX0" fmla="*/ 1157287 w 1502568"/>
                <a:gd name="connsiteY0" fmla="*/ 769143 h 1531143"/>
                <a:gd name="connsiteX1" fmla="*/ 904875 w 1502568"/>
                <a:gd name="connsiteY1" fmla="*/ 981075 h 1531143"/>
                <a:gd name="connsiteX2" fmla="*/ 750093 w 1502568"/>
                <a:gd name="connsiteY2" fmla="*/ 1102518 h 1531143"/>
                <a:gd name="connsiteX3" fmla="*/ 573881 w 1502568"/>
                <a:gd name="connsiteY3" fmla="*/ 1223962 h 1531143"/>
                <a:gd name="connsiteX4" fmla="*/ 428625 w 1502568"/>
                <a:gd name="connsiteY4" fmla="*/ 1321593 h 1531143"/>
                <a:gd name="connsiteX5" fmla="*/ 283368 w 1502568"/>
                <a:gd name="connsiteY5" fmla="*/ 1402556 h 1531143"/>
                <a:gd name="connsiteX6" fmla="*/ 128587 w 1502568"/>
                <a:gd name="connsiteY6" fmla="*/ 1478756 h 1531143"/>
                <a:gd name="connsiteX7" fmla="*/ 47625 w 1502568"/>
                <a:gd name="connsiteY7" fmla="*/ 1519237 h 1531143"/>
                <a:gd name="connsiteX8" fmla="*/ 19050 w 1502568"/>
                <a:gd name="connsiteY8" fmla="*/ 1531143 h 1531143"/>
                <a:gd name="connsiteX9" fmla="*/ 7143 w 1502568"/>
                <a:gd name="connsiteY9" fmla="*/ 1528762 h 1531143"/>
                <a:gd name="connsiteX10" fmla="*/ 0 w 1502568"/>
                <a:gd name="connsiteY10" fmla="*/ 1514475 h 1531143"/>
                <a:gd name="connsiteX11" fmla="*/ 11906 w 1502568"/>
                <a:gd name="connsiteY11" fmla="*/ 1478756 h 1531143"/>
                <a:gd name="connsiteX12" fmla="*/ 26193 w 1502568"/>
                <a:gd name="connsiteY12" fmla="*/ 1450181 h 1531143"/>
                <a:gd name="connsiteX13" fmla="*/ 71437 w 1502568"/>
                <a:gd name="connsiteY13" fmla="*/ 1412081 h 1531143"/>
                <a:gd name="connsiteX14" fmla="*/ 297656 w 1502568"/>
                <a:gd name="connsiteY14" fmla="*/ 1247775 h 1531143"/>
                <a:gd name="connsiteX15" fmla="*/ 528637 w 1502568"/>
                <a:gd name="connsiteY15" fmla="*/ 1059656 h 1531143"/>
                <a:gd name="connsiteX16" fmla="*/ 695325 w 1502568"/>
                <a:gd name="connsiteY16" fmla="*/ 909637 h 1531143"/>
                <a:gd name="connsiteX17" fmla="*/ 881062 w 1502568"/>
                <a:gd name="connsiteY17" fmla="*/ 728662 h 1531143"/>
                <a:gd name="connsiteX18" fmla="*/ 964406 w 1502568"/>
                <a:gd name="connsiteY18" fmla="*/ 635793 h 1531143"/>
                <a:gd name="connsiteX19" fmla="*/ 1054893 w 1502568"/>
                <a:gd name="connsiteY19" fmla="*/ 521493 h 1531143"/>
                <a:gd name="connsiteX20" fmla="*/ 1126331 w 1502568"/>
                <a:gd name="connsiteY20" fmla="*/ 423862 h 1531143"/>
                <a:gd name="connsiteX21" fmla="*/ 1169193 w 1502568"/>
                <a:gd name="connsiteY21" fmla="*/ 354806 h 1531143"/>
                <a:gd name="connsiteX22" fmla="*/ 1197768 w 1502568"/>
                <a:gd name="connsiteY22" fmla="*/ 290512 h 1531143"/>
                <a:gd name="connsiteX23" fmla="*/ 1209675 w 1502568"/>
                <a:gd name="connsiteY23" fmla="*/ 254793 h 1531143"/>
                <a:gd name="connsiteX24" fmla="*/ 1212056 w 1502568"/>
                <a:gd name="connsiteY24" fmla="*/ 221456 h 1531143"/>
                <a:gd name="connsiteX25" fmla="*/ 1207293 w 1502568"/>
                <a:gd name="connsiteY25" fmla="*/ 178593 h 1531143"/>
                <a:gd name="connsiteX26" fmla="*/ 1188243 w 1502568"/>
                <a:gd name="connsiteY26" fmla="*/ 111918 h 1531143"/>
                <a:gd name="connsiteX27" fmla="*/ 1171575 w 1502568"/>
                <a:gd name="connsiteY27" fmla="*/ 66675 h 1531143"/>
                <a:gd name="connsiteX28" fmla="*/ 1164431 w 1502568"/>
                <a:gd name="connsiteY28" fmla="*/ 33337 h 1531143"/>
                <a:gd name="connsiteX29" fmla="*/ 1164431 w 1502568"/>
                <a:gd name="connsiteY29" fmla="*/ 16668 h 1531143"/>
                <a:gd name="connsiteX30" fmla="*/ 1166812 w 1502568"/>
                <a:gd name="connsiteY30" fmla="*/ 7143 h 1531143"/>
                <a:gd name="connsiteX31" fmla="*/ 1173956 w 1502568"/>
                <a:gd name="connsiteY31" fmla="*/ 0 h 1531143"/>
                <a:gd name="connsiteX32" fmla="*/ 1185862 w 1502568"/>
                <a:gd name="connsiteY32" fmla="*/ 0 h 1531143"/>
                <a:gd name="connsiteX33" fmla="*/ 1204912 w 1502568"/>
                <a:gd name="connsiteY33" fmla="*/ 11906 h 1531143"/>
                <a:gd name="connsiteX34" fmla="*/ 1276350 w 1502568"/>
                <a:gd name="connsiteY34" fmla="*/ 69056 h 1531143"/>
                <a:gd name="connsiteX35" fmla="*/ 1347787 w 1502568"/>
                <a:gd name="connsiteY35" fmla="*/ 145256 h 1531143"/>
                <a:gd name="connsiteX36" fmla="*/ 1414462 w 1502568"/>
                <a:gd name="connsiteY36" fmla="*/ 221456 h 1531143"/>
                <a:gd name="connsiteX37" fmla="*/ 1466850 w 1502568"/>
                <a:gd name="connsiteY37" fmla="*/ 288131 h 1531143"/>
                <a:gd name="connsiteX38" fmla="*/ 1502568 w 1502568"/>
                <a:gd name="connsiteY38" fmla="*/ 340518 h 1531143"/>
                <a:gd name="connsiteX39" fmla="*/ 1471612 w 1502568"/>
                <a:gd name="connsiteY39" fmla="*/ 461962 h 1531143"/>
                <a:gd name="connsiteX40" fmla="*/ 1440656 w 1502568"/>
                <a:gd name="connsiteY40" fmla="*/ 507206 h 1531143"/>
                <a:gd name="connsiteX41" fmla="*/ 1314450 w 1502568"/>
                <a:gd name="connsiteY41" fmla="*/ 628650 h 1531143"/>
                <a:gd name="connsiteX42" fmla="*/ 1157287 w 1502568"/>
                <a:gd name="connsiteY42" fmla="*/ 76914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02568" h="1531143">
                  <a:moveTo>
                    <a:pt x="1157287" y="769143"/>
                  </a:moveTo>
                  <a:lnTo>
                    <a:pt x="904875" y="981075"/>
                  </a:lnTo>
                  <a:lnTo>
                    <a:pt x="750093" y="1102518"/>
                  </a:lnTo>
                  <a:lnTo>
                    <a:pt x="573881" y="1223962"/>
                  </a:lnTo>
                  <a:lnTo>
                    <a:pt x="428625" y="1321593"/>
                  </a:lnTo>
                  <a:lnTo>
                    <a:pt x="283368" y="1402556"/>
                  </a:lnTo>
                  <a:lnTo>
                    <a:pt x="128587" y="1478756"/>
                  </a:lnTo>
                  <a:lnTo>
                    <a:pt x="47625" y="1519237"/>
                  </a:lnTo>
                  <a:lnTo>
                    <a:pt x="19050" y="1531143"/>
                  </a:lnTo>
                  <a:lnTo>
                    <a:pt x="7143" y="1528762"/>
                  </a:lnTo>
                  <a:lnTo>
                    <a:pt x="0" y="1514475"/>
                  </a:lnTo>
                  <a:lnTo>
                    <a:pt x="11906" y="1478756"/>
                  </a:lnTo>
                  <a:lnTo>
                    <a:pt x="26193" y="1450181"/>
                  </a:lnTo>
                  <a:lnTo>
                    <a:pt x="71437" y="1412081"/>
                  </a:lnTo>
                  <a:lnTo>
                    <a:pt x="297656" y="1247775"/>
                  </a:lnTo>
                  <a:lnTo>
                    <a:pt x="528637" y="1059656"/>
                  </a:lnTo>
                  <a:lnTo>
                    <a:pt x="695325" y="909637"/>
                  </a:lnTo>
                  <a:lnTo>
                    <a:pt x="881062" y="728662"/>
                  </a:lnTo>
                  <a:lnTo>
                    <a:pt x="964406" y="635793"/>
                  </a:lnTo>
                  <a:lnTo>
                    <a:pt x="1054893" y="521493"/>
                  </a:lnTo>
                  <a:lnTo>
                    <a:pt x="1126331" y="423862"/>
                  </a:lnTo>
                  <a:lnTo>
                    <a:pt x="1169193" y="354806"/>
                  </a:lnTo>
                  <a:lnTo>
                    <a:pt x="1197768" y="290512"/>
                  </a:lnTo>
                  <a:lnTo>
                    <a:pt x="1209675" y="254793"/>
                  </a:lnTo>
                  <a:lnTo>
                    <a:pt x="1212056" y="221456"/>
                  </a:lnTo>
                  <a:lnTo>
                    <a:pt x="1207293" y="178593"/>
                  </a:lnTo>
                  <a:lnTo>
                    <a:pt x="1188243" y="111918"/>
                  </a:lnTo>
                  <a:lnTo>
                    <a:pt x="1171575" y="66675"/>
                  </a:lnTo>
                  <a:lnTo>
                    <a:pt x="1164431" y="33337"/>
                  </a:lnTo>
                  <a:lnTo>
                    <a:pt x="1164431" y="16668"/>
                  </a:lnTo>
                  <a:lnTo>
                    <a:pt x="1166812" y="7143"/>
                  </a:lnTo>
                  <a:lnTo>
                    <a:pt x="1173956" y="0"/>
                  </a:lnTo>
                  <a:lnTo>
                    <a:pt x="1185862" y="0"/>
                  </a:lnTo>
                  <a:lnTo>
                    <a:pt x="1204912" y="11906"/>
                  </a:lnTo>
                  <a:lnTo>
                    <a:pt x="1276350" y="69056"/>
                  </a:lnTo>
                  <a:lnTo>
                    <a:pt x="1347787" y="145256"/>
                  </a:lnTo>
                  <a:lnTo>
                    <a:pt x="1414462" y="221456"/>
                  </a:lnTo>
                  <a:lnTo>
                    <a:pt x="1466850" y="288131"/>
                  </a:lnTo>
                  <a:lnTo>
                    <a:pt x="1502568" y="340518"/>
                  </a:lnTo>
                  <a:lnTo>
                    <a:pt x="1471612" y="461962"/>
                  </a:lnTo>
                  <a:lnTo>
                    <a:pt x="1440656" y="507206"/>
                  </a:lnTo>
                  <a:lnTo>
                    <a:pt x="1314450" y="628650"/>
                  </a:lnTo>
                  <a:lnTo>
                    <a:pt x="1157287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3F302A22-850C-4A15-BB82-AD1D6DA7EFDA}"/>
                </a:ext>
              </a:extLst>
            </p:cNvPr>
            <p:cNvSpPr/>
            <p:nvPr/>
          </p:nvSpPr>
          <p:spPr>
            <a:xfrm>
              <a:off x="7151688" y="3429000"/>
              <a:ext cx="1192212" cy="376238"/>
            </a:xfrm>
            <a:custGeom>
              <a:avLst/>
              <a:gdLst>
                <a:gd name="connsiteX0" fmla="*/ 388144 w 1193006"/>
                <a:gd name="connsiteY0" fmla="*/ 245269 h 376238"/>
                <a:gd name="connsiteX1" fmla="*/ 0 w 1193006"/>
                <a:gd name="connsiteY1" fmla="*/ 245269 h 376238"/>
                <a:gd name="connsiteX2" fmla="*/ 16669 w 1193006"/>
                <a:gd name="connsiteY2" fmla="*/ 57150 h 376238"/>
                <a:gd name="connsiteX3" fmla="*/ 150019 w 1193006"/>
                <a:gd name="connsiteY3" fmla="*/ 73819 h 376238"/>
                <a:gd name="connsiteX4" fmla="*/ 300037 w 1193006"/>
                <a:gd name="connsiteY4" fmla="*/ 88106 h 376238"/>
                <a:gd name="connsiteX5" fmla="*/ 376237 w 1193006"/>
                <a:gd name="connsiteY5" fmla="*/ 90488 h 376238"/>
                <a:gd name="connsiteX6" fmla="*/ 461962 w 1193006"/>
                <a:gd name="connsiteY6" fmla="*/ 83344 h 376238"/>
                <a:gd name="connsiteX7" fmla="*/ 564356 w 1193006"/>
                <a:gd name="connsiteY7" fmla="*/ 71438 h 376238"/>
                <a:gd name="connsiteX8" fmla="*/ 635794 w 1193006"/>
                <a:gd name="connsiteY8" fmla="*/ 59531 h 376238"/>
                <a:gd name="connsiteX9" fmla="*/ 735806 w 1193006"/>
                <a:gd name="connsiteY9" fmla="*/ 28575 h 376238"/>
                <a:gd name="connsiteX10" fmla="*/ 814387 w 1193006"/>
                <a:gd name="connsiteY10" fmla="*/ 0 h 376238"/>
                <a:gd name="connsiteX11" fmla="*/ 840581 w 1193006"/>
                <a:gd name="connsiteY11" fmla="*/ 4763 h 376238"/>
                <a:gd name="connsiteX12" fmla="*/ 897731 w 1193006"/>
                <a:gd name="connsiteY12" fmla="*/ 23813 h 376238"/>
                <a:gd name="connsiteX13" fmla="*/ 959644 w 1193006"/>
                <a:gd name="connsiteY13" fmla="*/ 57150 h 376238"/>
                <a:gd name="connsiteX14" fmla="*/ 1016794 w 1193006"/>
                <a:gd name="connsiteY14" fmla="*/ 97631 h 376238"/>
                <a:gd name="connsiteX15" fmla="*/ 1073944 w 1193006"/>
                <a:gd name="connsiteY15" fmla="*/ 140494 h 376238"/>
                <a:gd name="connsiteX16" fmla="*/ 1140619 w 1193006"/>
                <a:gd name="connsiteY16" fmla="*/ 204788 h 376238"/>
                <a:gd name="connsiteX17" fmla="*/ 1166812 w 1193006"/>
                <a:gd name="connsiteY17" fmla="*/ 235744 h 376238"/>
                <a:gd name="connsiteX18" fmla="*/ 1181100 w 1193006"/>
                <a:gd name="connsiteY18" fmla="*/ 259556 h 376238"/>
                <a:gd name="connsiteX19" fmla="*/ 1190625 w 1193006"/>
                <a:gd name="connsiteY19" fmla="*/ 283369 h 376238"/>
                <a:gd name="connsiteX20" fmla="*/ 1193006 w 1193006"/>
                <a:gd name="connsiteY20" fmla="*/ 300038 h 376238"/>
                <a:gd name="connsiteX21" fmla="*/ 1185862 w 1193006"/>
                <a:gd name="connsiteY21" fmla="*/ 321469 h 376238"/>
                <a:gd name="connsiteX22" fmla="*/ 1162050 w 1193006"/>
                <a:gd name="connsiteY22" fmla="*/ 342900 h 376238"/>
                <a:gd name="connsiteX23" fmla="*/ 1138237 w 1193006"/>
                <a:gd name="connsiteY23" fmla="*/ 354806 h 376238"/>
                <a:gd name="connsiteX24" fmla="*/ 1112044 w 1193006"/>
                <a:gd name="connsiteY24" fmla="*/ 376238 h 376238"/>
                <a:gd name="connsiteX25" fmla="*/ 757237 w 1193006"/>
                <a:gd name="connsiteY25" fmla="*/ 219075 h 376238"/>
                <a:gd name="connsiteX26" fmla="*/ 728662 w 1193006"/>
                <a:gd name="connsiteY26" fmla="*/ 204788 h 376238"/>
                <a:gd name="connsiteX27" fmla="*/ 714375 w 1193006"/>
                <a:gd name="connsiteY27" fmla="*/ 202406 h 376238"/>
                <a:gd name="connsiteX28" fmla="*/ 685800 w 1193006"/>
                <a:gd name="connsiteY28" fmla="*/ 204788 h 376238"/>
                <a:gd name="connsiteX29" fmla="*/ 554831 w 1193006"/>
                <a:gd name="connsiteY29" fmla="*/ 230981 h 376238"/>
                <a:gd name="connsiteX30" fmla="*/ 388144 w 1193006"/>
                <a:gd name="connsiteY30" fmla="*/ 2452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3006" h="376238">
                  <a:moveTo>
                    <a:pt x="388144" y="245269"/>
                  </a:moveTo>
                  <a:lnTo>
                    <a:pt x="0" y="245269"/>
                  </a:lnTo>
                  <a:lnTo>
                    <a:pt x="16669" y="57150"/>
                  </a:lnTo>
                  <a:lnTo>
                    <a:pt x="150019" y="73819"/>
                  </a:lnTo>
                  <a:lnTo>
                    <a:pt x="300037" y="88106"/>
                  </a:lnTo>
                  <a:lnTo>
                    <a:pt x="376237" y="90488"/>
                  </a:lnTo>
                  <a:lnTo>
                    <a:pt x="461962" y="83344"/>
                  </a:lnTo>
                  <a:lnTo>
                    <a:pt x="564356" y="71438"/>
                  </a:lnTo>
                  <a:lnTo>
                    <a:pt x="635794" y="59531"/>
                  </a:lnTo>
                  <a:lnTo>
                    <a:pt x="735806" y="28575"/>
                  </a:lnTo>
                  <a:lnTo>
                    <a:pt x="814387" y="0"/>
                  </a:lnTo>
                  <a:lnTo>
                    <a:pt x="840581" y="4763"/>
                  </a:lnTo>
                  <a:lnTo>
                    <a:pt x="897731" y="23813"/>
                  </a:lnTo>
                  <a:lnTo>
                    <a:pt x="959644" y="57150"/>
                  </a:lnTo>
                  <a:lnTo>
                    <a:pt x="1016794" y="97631"/>
                  </a:lnTo>
                  <a:lnTo>
                    <a:pt x="1073944" y="140494"/>
                  </a:lnTo>
                  <a:lnTo>
                    <a:pt x="1140619" y="204788"/>
                  </a:lnTo>
                  <a:lnTo>
                    <a:pt x="1166812" y="235744"/>
                  </a:lnTo>
                  <a:lnTo>
                    <a:pt x="1181100" y="259556"/>
                  </a:lnTo>
                  <a:lnTo>
                    <a:pt x="1190625" y="283369"/>
                  </a:lnTo>
                  <a:lnTo>
                    <a:pt x="1193006" y="300038"/>
                  </a:lnTo>
                  <a:lnTo>
                    <a:pt x="1185862" y="321469"/>
                  </a:lnTo>
                  <a:lnTo>
                    <a:pt x="1162050" y="342900"/>
                  </a:lnTo>
                  <a:lnTo>
                    <a:pt x="1138237" y="354806"/>
                  </a:lnTo>
                  <a:lnTo>
                    <a:pt x="1112044" y="376238"/>
                  </a:lnTo>
                  <a:lnTo>
                    <a:pt x="757237" y="219075"/>
                  </a:lnTo>
                  <a:lnTo>
                    <a:pt x="728662" y="204788"/>
                  </a:lnTo>
                  <a:lnTo>
                    <a:pt x="714375" y="202406"/>
                  </a:lnTo>
                  <a:lnTo>
                    <a:pt x="685800" y="204788"/>
                  </a:lnTo>
                  <a:lnTo>
                    <a:pt x="554831" y="230981"/>
                  </a:lnTo>
                  <a:lnTo>
                    <a:pt x="38814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20F66290-5BA0-477F-9F05-E3821A2200AB}"/>
                </a:ext>
              </a:extLst>
            </p:cNvPr>
            <p:cNvSpPr/>
            <p:nvPr/>
          </p:nvSpPr>
          <p:spPr>
            <a:xfrm>
              <a:off x="5527676" y="3590925"/>
              <a:ext cx="2746375" cy="2495550"/>
            </a:xfrm>
            <a:custGeom>
              <a:avLst/>
              <a:gdLst>
                <a:gd name="connsiteX0" fmla="*/ 1503994 w 2746731"/>
                <a:gd name="connsiteY0" fmla="*/ 1631092 h 2496065"/>
                <a:gd name="connsiteX1" fmla="*/ 1242737 w 2746731"/>
                <a:gd name="connsiteY1" fmla="*/ 1853514 h 2496065"/>
                <a:gd name="connsiteX2" fmla="*/ 1041498 w 2746731"/>
                <a:gd name="connsiteY2" fmla="*/ 1998265 h 2496065"/>
                <a:gd name="connsiteX3" fmla="*/ 815546 w 2746731"/>
                <a:gd name="connsiteY3" fmla="*/ 2135954 h 2496065"/>
                <a:gd name="connsiteX4" fmla="*/ 624899 w 2746731"/>
                <a:gd name="connsiteY4" fmla="*/ 2241869 h 2496065"/>
                <a:gd name="connsiteX5" fmla="*/ 455435 w 2746731"/>
                <a:gd name="connsiteY5" fmla="*/ 2323071 h 2496065"/>
                <a:gd name="connsiteX6" fmla="*/ 268319 w 2746731"/>
                <a:gd name="connsiteY6" fmla="*/ 2407803 h 2496065"/>
                <a:gd name="connsiteX7" fmla="*/ 56488 w 2746731"/>
                <a:gd name="connsiteY7" fmla="*/ 2489004 h 2496065"/>
                <a:gd name="connsiteX8" fmla="*/ 28244 w 2746731"/>
                <a:gd name="connsiteY8" fmla="*/ 2496065 h 2496065"/>
                <a:gd name="connsiteX9" fmla="*/ 7061 w 2746731"/>
                <a:gd name="connsiteY9" fmla="*/ 2489004 h 2496065"/>
                <a:gd name="connsiteX10" fmla="*/ 0 w 2746731"/>
                <a:gd name="connsiteY10" fmla="*/ 2474882 h 2496065"/>
                <a:gd name="connsiteX11" fmla="*/ 3531 w 2746731"/>
                <a:gd name="connsiteY11" fmla="*/ 2450169 h 2496065"/>
                <a:gd name="connsiteX12" fmla="*/ 35305 w 2746731"/>
                <a:gd name="connsiteY12" fmla="*/ 2421925 h 2496065"/>
                <a:gd name="connsiteX13" fmla="*/ 222422 w 2746731"/>
                <a:gd name="connsiteY13" fmla="*/ 2312479 h 2496065"/>
                <a:gd name="connsiteX14" fmla="*/ 416600 w 2746731"/>
                <a:gd name="connsiteY14" fmla="*/ 2192442 h 2496065"/>
                <a:gd name="connsiteX15" fmla="*/ 635491 w 2746731"/>
                <a:gd name="connsiteY15" fmla="*/ 2044161 h 2496065"/>
                <a:gd name="connsiteX16" fmla="*/ 826138 w 2746731"/>
                <a:gd name="connsiteY16" fmla="*/ 1906472 h 2496065"/>
                <a:gd name="connsiteX17" fmla="*/ 1062681 w 2746731"/>
                <a:gd name="connsiteY17" fmla="*/ 1719355 h 2496065"/>
                <a:gd name="connsiteX18" fmla="*/ 1214493 w 2746731"/>
                <a:gd name="connsiteY18" fmla="*/ 1592257 h 2496065"/>
                <a:gd name="connsiteX19" fmla="*/ 1376896 w 2746731"/>
                <a:gd name="connsiteY19" fmla="*/ 1447506 h 2496065"/>
                <a:gd name="connsiteX20" fmla="*/ 1567543 w 2746731"/>
                <a:gd name="connsiteY20" fmla="*/ 1267451 h 2496065"/>
                <a:gd name="connsiteX21" fmla="*/ 1729946 w 2746731"/>
                <a:gd name="connsiteY21" fmla="*/ 1097987 h 2496065"/>
                <a:gd name="connsiteX22" fmla="*/ 1881758 w 2746731"/>
                <a:gd name="connsiteY22" fmla="*/ 921461 h 2496065"/>
                <a:gd name="connsiteX23" fmla="*/ 1994734 w 2746731"/>
                <a:gd name="connsiteY23" fmla="*/ 776711 h 2496065"/>
                <a:gd name="connsiteX24" fmla="*/ 2143015 w 2746731"/>
                <a:gd name="connsiteY24" fmla="*/ 557820 h 2496065"/>
                <a:gd name="connsiteX25" fmla="*/ 2238339 w 2746731"/>
                <a:gd name="connsiteY25" fmla="*/ 409539 h 2496065"/>
                <a:gd name="connsiteX26" fmla="*/ 2354845 w 2746731"/>
                <a:gd name="connsiteY26" fmla="*/ 218892 h 2496065"/>
                <a:gd name="connsiteX27" fmla="*/ 2379559 w 2746731"/>
                <a:gd name="connsiteY27" fmla="*/ 169465 h 2496065"/>
                <a:gd name="connsiteX28" fmla="*/ 2390150 w 2746731"/>
                <a:gd name="connsiteY28" fmla="*/ 137690 h 2496065"/>
                <a:gd name="connsiteX29" fmla="*/ 2397211 w 2746731"/>
                <a:gd name="connsiteY29" fmla="*/ 109446 h 2496065"/>
                <a:gd name="connsiteX30" fmla="*/ 2386620 w 2746731"/>
                <a:gd name="connsiteY30" fmla="*/ 0 h 2496065"/>
                <a:gd name="connsiteX31" fmla="*/ 2746731 w 2746731"/>
                <a:gd name="connsiteY31" fmla="*/ 165934 h 2496065"/>
                <a:gd name="connsiteX32" fmla="*/ 2736139 w 2746731"/>
                <a:gd name="connsiteY32" fmla="*/ 211831 h 2496065"/>
                <a:gd name="connsiteX33" fmla="*/ 2658468 w 2746731"/>
                <a:gd name="connsiteY33" fmla="*/ 321276 h 2496065"/>
                <a:gd name="connsiteX34" fmla="*/ 2496065 w 2746731"/>
                <a:gd name="connsiteY34" fmla="*/ 540167 h 2496065"/>
                <a:gd name="connsiteX35" fmla="*/ 2344254 w 2746731"/>
                <a:gd name="connsiteY35" fmla="*/ 730814 h 2496065"/>
                <a:gd name="connsiteX36" fmla="*/ 2160668 w 2746731"/>
                <a:gd name="connsiteY36" fmla="*/ 942644 h 2496065"/>
                <a:gd name="connsiteX37" fmla="*/ 1973551 w 2746731"/>
                <a:gd name="connsiteY37" fmla="*/ 1161536 h 2496065"/>
                <a:gd name="connsiteX38" fmla="*/ 1737007 w 2746731"/>
                <a:gd name="connsiteY38" fmla="*/ 1408671 h 2496065"/>
                <a:gd name="connsiteX39" fmla="*/ 1503994 w 2746731"/>
                <a:gd name="connsiteY39" fmla="*/ 1631092 h 2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46731" h="2496065">
                  <a:moveTo>
                    <a:pt x="1503994" y="1631092"/>
                  </a:moveTo>
                  <a:lnTo>
                    <a:pt x="1242737" y="1853514"/>
                  </a:lnTo>
                  <a:lnTo>
                    <a:pt x="1041498" y="1998265"/>
                  </a:lnTo>
                  <a:lnTo>
                    <a:pt x="815546" y="2135954"/>
                  </a:lnTo>
                  <a:lnTo>
                    <a:pt x="624899" y="2241869"/>
                  </a:lnTo>
                  <a:lnTo>
                    <a:pt x="455435" y="2323071"/>
                  </a:lnTo>
                  <a:lnTo>
                    <a:pt x="268319" y="2407803"/>
                  </a:lnTo>
                  <a:lnTo>
                    <a:pt x="56488" y="2489004"/>
                  </a:lnTo>
                  <a:lnTo>
                    <a:pt x="28244" y="2496065"/>
                  </a:lnTo>
                  <a:lnTo>
                    <a:pt x="7061" y="2489004"/>
                  </a:lnTo>
                  <a:lnTo>
                    <a:pt x="0" y="2474882"/>
                  </a:lnTo>
                  <a:lnTo>
                    <a:pt x="3531" y="2450169"/>
                  </a:lnTo>
                  <a:lnTo>
                    <a:pt x="35305" y="2421925"/>
                  </a:lnTo>
                  <a:lnTo>
                    <a:pt x="222422" y="2312479"/>
                  </a:lnTo>
                  <a:lnTo>
                    <a:pt x="416600" y="2192442"/>
                  </a:lnTo>
                  <a:lnTo>
                    <a:pt x="635491" y="2044161"/>
                  </a:lnTo>
                  <a:lnTo>
                    <a:pt x="826138" y="1906472"/>
                  </a:lnTo>
                  <a:lnTo>
                    <a:pt x="1062681" y="1719355"/>
                  </a:lnTo>
                  <a:lnTo>
                    <a:pt x="1214493" y="1592257"/>
                  </a:lnTo>
                  <a:lnTo>
                    <a:pt x="1376896" y="1447506"/>
                  </a:lnTo>
                  <a:lnTo>
                    <a:pt x="1567543" y="1267451"/>
                  </a:lnTo>
                  <a:lnTo>
                    <a:pt x="1729946" y="1097987"/>
                  </a:lnTo>
                  <a:lnTo>
                    <a:pt x="1881758" y="921461"/>
                  </a:lnTo>
                  <a:lnTo>
                    <a:pt x="1994734" y="776711"/>
                  </a:lnTo>
                  <a:lnTo>
                    <a:pt x="2143015" y="557820"/>
                  </a:lnTo>
                  <a:lnTo>
                    <a:pt x="2238339" y="409539"/>
                  </a:lnTo>
                  <a:lnTo>
                    <a:pt x="2354845" y="218892"/>
                  </a:lnTo>
                  <a:lnTo>
                    <a:pt x="2379559" y="169465"/>
                  </a:lnTo>
                  <a:lnTo>
                    <a:pt x="2390150" y="137690"/>
                  </a:lnTo>
                  <a:lnTo>
                    <a:pt x="2397211" y="109446"/>
                  </a:lnTo>
                  <a:lnTo>
                    <a:pt x="2386620" y="0"/>
                  </a:lnTo>
                  <a:lnTo>
                    <a:pt x="2746731" y="165934"/>
                  </a:lnTo>
                  <a:lnTo>
                    <a:pt x="2736139" y="211831"/>
                  </a:lnTo>
                  <a:lnTo>
                    <a:pt x="2658468" y="321276"/>
                  </a:lnTo>
                  <a:lnTo>
                    <a:pt x="2496065" y="540167"/>
                  </a:lnTo>
                  <a:lnTo>
                    <a:pt x="2344254" y="730814"/>
                  </a:lnTo>
                  <a:lnTo>
                    <a:pt x="2160668" y="942644"/>
                  </a:lnTo>
                  <a:lnTo>
                    <a:pt x="1973551" y="1161536"/>
                  </a:lnTo>
                  <a:lnTo>
                    <a:pt x="1737007" y="1408671"/>
                  </a:lnTo>
                  <a:lnTo>
                    <a:pt x="1503994" y="1631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99F90C4F-041B-4A5E-BC3C-7A1DFD92861E}"/>
                </a:ext>
              </a:extLst>
            </p:cNvPr>
            <p:cNvSpPr/>
            <p:nvPr/>
          </p:nvSpPr>
          <p:spPr>
            <a:xfrm>
              <a:off x="6429375" y="4259264"/>
              <a:ext cx="742950" cy="619125"/>
            </a:xfrm>
            <a:custGeom>
              <a:avLst/>
              <a:gdLst>
                <a:gd name="connsiteX0" fmla="*/ 392906 w 742950"/>
                <a:gd name="connsiteY0" fmla="*/ 440532 h 619125"/>
                <a:gd name="connsiteX1" fmla="*/ 335756 w 742950"/>
                <a:gd name="connsiteY1" fmla="*/ 350044 h 619125"/>
                <a:gd name="connsiteX2" fmla="*/ 295275 w 742950"/>
                <a:gd name="connsiteY2" fmla="*/ 290513 h 619125"/>
                <a:gd name="connsiteX3" fmla="*/ 252413 w 742950"/>
                <a:gd name="connsiteY3" fmla="*/ 240507 h 619125"/>
                <a:gd name="connsiteX4" fmla="*/ 204788 w 742950"/>
                <a:gd name="connsiteY4" fmla="*/ 192882 h 619125"/>
                <a:gd name="connsiteX5" fmla="*/ 157163 w 742950"/>
                <a:gd name="connsiteY5" fmla="*/ 150019 h 619125"/>
                <a:gd name="connsiteX6" fmla="*/ 111919 w 742950"/>
                <a:gd name="connsiteY6" fmla="*/ 114300 h 619125"/>
                <a:gd name="connsiteX7" fmla="*/ 0 w 742950"/>
                <a:gd name="connsiteY7" fmla="*/ 38100 h 619125"/>
                <a:gd name="connsiteX8" fmla="*/ 61913 w 742950"/>
                <a:gd name="connsiteY8" fmla="*/ 0 h 619125"/>
                <a:gd name="connsiteX9" fmla="*/ 190500 w 742950"/>
                <a:gd name="connsiteY9" fmla="*/ 42863 h 619125"/>
                <a:gd name="connsiteX10" fmla="*/ 292894 w 742950"/>
                <a:gd name="connsiteY10" fmla="*/ 78582 h 619125"/>
                <a:gd name="connsiteX11" fmla="*/ 378619 w 742950"/>
                <a:gd name="connsiteY11" fmla="*/ 116682 h 619125"/>
                <a:gd name="connsiteX12" fmla="*/ 469106 w 742950"/>
                <a:gd name="connsiteY12" fmla="*/ 161925 h 619125"/>
                <a:gd name="connsiteX13" fmla="*/ 547688 w 742950"/>
                <a:gd name="connsiteY13" fmla="*/ 209550 h 619125"/>
                <a:gd name="connsiteX14" fmla="*/ 609600 w 742950"/>
                <a:gd name="connsiteY14" fmla="*/ 259557 h 619125"/>
                <a:gd name="connsiteX15" fmla="*/ 652463 w 742950"/>
                <a:gd name="connsiteY15" fmla="*/ 302419 h 619125"/>
                <a:gd name="connsiteX16" fmla="*/ 681038 w 742950"/>
                <a:gd name="connsiteY16" fmla="*/ 338138 h 619125"/>
                <a:gd name="connsiteX17" fmla="*/ 702469 w 742950"/>
                <a:gd name="connsiteY17" fmla="*/ 371475 h 619125"/>
                <a:gd name="connsiteX18" fmla="*/ 719138 w 742950"/>
                <a:gd name="connsiteY18" fmla="*/ 419100 h 619125"/>
                <a:gd name="connsiteX19" fmla="*/ 728663 w 742950"/>
                <a:gd name="connsiteY19" fmla="*/ 473869 h 619125"/>
                <a:gd name="connsiteX20" fmla="*/ 742950 w 742950"/>
                <a:gd name="connsiteY20" fmla="*/ 595313 h 619125"/>
                <a:gd name="connsiteX21" fmla="*/ 733425 w 742950"/>
                <a:gd name="connsiteY21" fmla="*/ 619125 h 619125"/>
                <a:gd name="connsiteX22" fmla="*/ 645319 w 742950"/>
                <a:gd name="connsiteY22" fmla="*/ 604838 h 619125"/>
                <a:gd name="connsiteX23" fmla="*/ 571500 w 742950"/>
                <a:gd name="connsiteY23" fmla="*/ 585788 h 619125"/>
                <a:gd name="connsiteX24" fmla="*/ 531019 w 742950"/>
                <a:gd name="connsiteY24" fmla="*/ 576263 h 619125"/>
                <a:gd name="connsiteX25" fmla="*/ 485775 w 742950"/>
                <a:gd name="connsiteY25" fmla="*/ 554832 h 619125"/>
                <a:gd name="connsiteX26" fmla="*/ 447675 w 742950"/>
                <a:gd name="connsiteY26" fmla="*/ 523875 h 619125"/>
                <a:gd name="connsiteX27" fmla="*/ 392906 w 742950"/>
                <a:gd name="connsiteY27" fmla="*/ 44053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2950" h="619125">
                  <a:moveTo>
                    <a:pt x="392906" y="440532"/>
                  </a:moveTo>
                  <a:lnTo>
                    <a:pt x="335756" y="350044"/>
                  </a:lnTo>
                  <a:lnTo>
                    <a:pt x="295275" y="290513"/>
                  </a:lnTo>
                  <a:lnTo>
                    <a:pt x="252413" y="240507"/>
                  </a:lnTo>
                  <a:lnTo>
                    <a:pt x="204788" y="192882"/>
                  </a:lnTo>
                  <a:lnTo>
                    <a:pt x="157163" y="150019"/>
                  </a:lnTo>
                  <a:lnTo>
                    <a:pt x="111919" y="114300"/>
                  </a:lnTo>
                  <a:lnTo>
                    <a:pt x="0" y="38100"/>
                  </a:lnTo>
                  <a:lnTo>
                    <a:pt x="61913" y="0"/>
                  </a:lnTo>
                  <a:lnTo>
                    <a:pt x="190500" y="42863"/>
                  </a:lnTo>
                  <a:lnTo>
                    <a:pt x="292894" y="78582"/>
                  </a:lnTo>
                  <a:lnTo>
                    <a:pt x="378619" y="116682"/>
                  </a:lnTo>
                  <a:lnTo>
                    <a:pt x="469106" y="161925"/>
                  </a:lnTo>
                  <a:lnTo>
                    <a:pt x="547688" y="209550"/>
                  </a:lnTo>
                  <a:lnTo>
                    <a:pt x="609600" y="259557"/>
                  </a:lnTo>
                  <a:lnTo>
                    <a:pt x="652463" y="302419"/>
                  </a:lnTo>
                  <a:lnTo>
                    <a:pt x="681038" y="338138"/>
                  </a:lnTo>
                  <a:lnTo>
                    <a:pt x="702469" y="371475"/>
                  </a:lnTo>
                  <a:lnTo>
                    <a:pt x="719138" y="419100"/>
                  </a:lnTo>
                  <a:lnTo>
                    <a:pt x="728663" y="473869"/>
                  </a:lnTo>
                  <a:lnTo>
                    <a:pt x="742950" y="595313"/>
                  </a:lnTo>
                  <a:lnTo>
                    <a:pt x="733425" y="619125"/>
                  </a:lnTo>
                  <a:lnTo>
                    <a:pt x="645319" y="604838"/>
                  </a:lnTo>
                  <a:lnTo>
                    <a:pt x="571500" y="585788"/>
                  </a:lnTo>
                  <a:lnTo>
                    <a:pt x="531019" y="576263"/>
                  </a:lnTo>
                  <a:lnTo>
                    <a:pt x="485775" y="554832"/>
                  </a:lnTo>
                  <a:lnTo>
                    <a:pt x="447675" y="523875"/>
                  </a:lnTo>
                  <a:lnTo>
                    <a:pt x="392906" y="440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0211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BABC06-18A7-4162-A957-B3C6D9C7FD5E}"/>
              </a:ext>
            </a:extLst>
          </p:cNvPr>
          <p:cNvGrpSpPr/>
          <p:nvPr/>
        </p:nvGrpSpPr>
        <p:grpSpPr>
          <a:xfrm>
            <a:off x="3724277" y="1520032"/>
            <a:ext cx="4619623" cy="4566443"/>
            <a:chOff x="3724277" y="1520032"/>
            <a:chExt cx="4619623" cy="456644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0469A41-F83F-4A70-91A1-F40B1F11B407}"/>
                </a:ext>
              </a:extLst>
            </p:cNvPr>
            <p:cNvSpPr/>
            <p:nvPr/>
          </p:nvSpPr>
          <p:spPr>
            <a:xfrm>
              <a:off x="3937002" y="1520032"/>
              <a:ext cx="1771650" cy="887412"/>
            </a:xfrm>
            <a:custGeom>
              <a:avLst/>
              <a:gdLst>
                <a:gd name="connsiteX0" fmla="*/ 1223963 w 1771650"/>
                <a:gd name="connsiteY0" fmla="*/ 559594 h 888206"/>
                <a:gd name="connsiteX1" fmla="*/ 1007269 w 1771650"/>
                <a:gd name="connsiteY1" fmla="*/ 631031 h 888206"/>
                <a:gd name="connsiteX2" fmla="*/ 864394 w 1771650"/>
                <a:gd name="connsiteY2" fmla="*/ 671512 h 888206"/>
                <a:gd name="connsiteX3" fmla="*/ 745332 w 1771650"/>
                <a:gd name="connsiteY3" fmla="*/ 716756 h 888206"/>
                <a:gd name="connsiteX4" fmla="*/ 645319 w 1771650"/>
                <a:gd name="connsiteY4" fmla="*/ 752475 h 888206"/>
                <a:gd name="connsiteX5" fmla="*/ 550069 w 1771650"/>
                <a:gd name="connsiteY5" fmla="*/ 778669 h 888206"/>
                <a:gd name="connsiteX6" fmla="*/ 431007 w 1771650"/>
                <a:gd name="connsiteY6" fmla="*/ 812006 h 888206"/>
                <a:gd name="connsiteX7" fmla="*/ 326232 w 1771650"/>
                <a:gd name="connsiteY7" fmla="*/ 838200 h 888206"/>
                <a:gd name="connsiteX8" fmla="*/ 230982 w 1771650"/>
                <a:gd name="connsiteY8" fmla="*/ 857250 h 888206"/>
                <a:gd name="connsiteX9" fmla="*/ 102394 w 1771650"/>
                <a:gd name="connsiteY9" fmla="*/ 881062 h 888206"/>
                <a:gd name="connsiteX10" fmla="*/ 45244 w 1771650"/>
                <a:gd name="connsiteY10" fmla="*/ 888206 h 888206"/>
                <a:gd name="connsiteX11" fmla="*/ 19050 w 1771650"/>
                <a:gd name="connsiteY11" fmla="*/ 885825 h 888206"/>
                <a:gd name="connsiteX12" fmla="*/ 2382 w 1771650"/>
                <a:gd name="connsiteY12" fmla="*/ 878681 h 888206"/>
                <a:gd name="connsiteX13" fmla="*/ 0 w 1771650"/>
                <a:gd name="connsiteY13" fmla="*/ 866775 h 888206"/>
                <a:gd name="connsiteX14" fmla="*/ 4763 w 1771650"/>
                <a:gd name="connsiteY14" fmla="*/ 850106 h 888206"/>
                <a:gd name="connsiteX15" fmla="*/ 19050 w 1771650"/>
                <a:gd name="connsiteY15" fmla="*/ 828675 h 888206"/>
                <a:gd name="connsiteX16" fmla="*/ 33338 w 1771650"/>
                <a:gd name="connsiteY16" fmla="*/ 819150 h 888206"/>
                <a:gd name="connsiteX17" fmla="*/ 209550 w 1771650"/>
                <a:gd name="connsiteY17" fmla="*/ 757237 h 888206"/>
                <a:gd name="connsiteX18" fmla="*/ 390525 w 1771650"/>
                <a:gd name="connsiteY18" fmla="*/ 688181 h 888206"/>
                <a:gd name="connsiteX19" fmla="*/ 581025 w 1771650"/>
                <a:gd name="connsiteY19" fmla="*/ 602456 h 888206"/>
                <a:gd name="connsiteX20" fmla="*/ 809625 w 1771650"/>
                <a:gd name="connsiteY20" fmla="*/ 488156 h 888206"/>
                <a:gd name="connsiteX21" fmla="*/ 983457 w 1771650"/>
                <a:gd name="connsiteY21" fmla="*/ 397669 h 888206"/>
                <a:gd name="connsiteX22" fmla="*/ 1152525 w 1771650"/>
                <a:gd name="connsiteY22" fmla="*/ 304800 h 888206"/>
                <a:gd name="connsiteX23" fmla="*/ 1295400 w 1771650"/>
                <a:gd name="connsiteY23" fmla="*/ 221456 h 888206"/>
                <a:gd name="connsiteX24" fmla="*/ 1309688 w 1771650"/>
                <a:gd name="connsiteY24" fmla="*/ 204787 h 888206"/>
                <a:gd name="connsiteX25" fmla="*/ 1307307 w 1771650"/>
                <a:gd name="connsiteY25" fmla="*/ 173831 h 888206"/>
                <a:gd name="connsiteX26" fmla="*/ 1304925 w 1771650"/>
                <a:gd name="connsiteY26" fmla="*/ 140494 h 888206"/>
                <a:gd name="connsiteX27" fmla="*/ 1300163 w 1771650"/>
                <a:gd name="connsiteY27" fmla="*/ 116681 h 888206"/>
                <a:gd name="connsiteX28" fmla="*/ 1283494 w 1771650"/>
                <a:gd name="connsiteY28" fmla="*/ 90487 h 888206"/>
                <a:gd name="connsiteX29" fmla="*/ 1259682 w 1771650"/>
                <a:gd name="connsiteY29" fmla="*/ 64294 h 888206"/>
                <a:gd name="connsiteX30" fmla="*/ 1250157 w 1771650"/>
                <a:gd name="connsiteY30" fmla="*/ 42862 h 888206"/>
                <a:gd name="connsiteX31" fmla="*/ 1247775 w 1771650"/>
                <a:gd name="connsiteY31" fmla="*/ 21431 h 888206"/>
                <a:gd name="connsiteX32" fmla="*/ 1252538 w 1771650"/>
                <a:gd name="connsiteY32" fmla="*/ 9525 h 888206"/>
                <a:gd name="connsiteX33" fmla="*/ 1266825 w 1771650"/>
                <a:gd name="connsiteY33" fmla="*/ 0 h 888206"/>
                <a:gd name="connsiteX34" fmla="*/ 1309688 w 1771650"/>
                <a:gd name="connsiteY34" fmla="*/ 2381 h 888206"/>
                <a:gd name="connsiteX35" fmla="*/ 1350169 w 1771650"/>
                <a:gd name="connsiteY35" fmla="*/ 14287 h 888206"/>
                <a:gd name="connsiteX36" fmla="*/ 1452563 w 1771650"/>
                <a:gd name="connsiteY36" fmla="*/ 54769 h 888206"/>
                <a:gd name="connsiteX37" fmla="*/ 1554957 w 1771650"/>
                <a:gd name="connsiteY37" fmla="*/ 90487 h 888206"/>
                <a:gd name="connsiteX38" fmla="*/ 1609725 w 1771650"/>
                <a:gd name="connsiteY38" fmla="*/ 111919 h 888206"/>
                <a:gd name="connsiteX39" fmla="*/ 1659732 w 1771650"/>
                <a:gd name="connsiteY39" fmla="*/ 140494 h 888206"/>
                <a:gd name="connsiteX40" fmla="*/ 1688307 w 1771650"/>
                <a:gd name="connsiteY40" fmla="*/ 161925 h 888206"/>
                <a:gd name="connsiteX41" fmla="*/ 1728788 w 1771650"/>
                <a:gd name="connsiteY41" fmla="*/ 192881 h 888206"/>
                <a:gd name="connsiteX42" fmla="*/ 1747838 w 1771650"/>
                <a:gd name="connsiteY42" fmla="*/ 216694 h 888206"/>
                <a:gd name="connsiteX43" fmla="*/ 1762125 w 1771650"/>
                <a:gd name="connsiteY43" fmla="*/ 240506 h 888206"/>
                <a:gd name="connsiteX44" fmla="*/ 1771650 w 1771650"/>
                <a:gd name="connsiteY44" fmla="*/ 261937 h 888206"/>
                <a:gd name="connsiteX45" fmla="*/ 1771650 w 1771650"/>
                <a:gd name="connsiteY45" fmla="*/ 295275 h 888206"/>
                <a:gd name="connsiteX46" fmla="*/ 1762125 w 1771650"/>
                <a:gd name="connsiteY46" fmla="*/ 319087 h 888206"/>
                <a:gd name="connsiteX47" fmla="*/ 1747838 w 1771650"/>
                <a:gd name="connsiteY47" fmla="*/ 340519 h 888206"/>
                <a:gd name="connsiteX48" fmla="*/ 1707357 w 1771650"/>
                <a:gd name="connsiteY48" fmla="*/ 366712 h 888206"/>
                <a:gd name="connsiteX49" fmla="*/ 1562100 w 1771650"/>
                <a:gd name="connsiteY49" fmla="*/ 435769 h 888206"/>
                <a:gd name="connsiteX50" fmla="*/ 1395413 w 1771650"/>
                <a:gd name="connsiteY50" fmla="*/ 502444 h 888206"/>
                <a:gd name="connsiteX51" fmla="*/ 1223963 w 1771650"/>
                <a:gd name="connsiteY51" fmla="*/ 559594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1650" h="888206">
                  <a:moveTo>
                    <a:pt x="1223963" y="559594"/>
                  </a:moveTo>
                  <a:lnTo>
                    <a:pt x="1007269" y="631031"/>
                  </a:lnTo>
                  <a:lnTo>
                    <a:pt x="864394" y="671512"/>
                  </a:lnTo>
                  <a:lnTo>
                    <a:pt x="745332" y="716756"/>
                  </a:lnTo>
                  <a:lnTo>
                    <a:pt x="645319" y="752475"/>
                  </a:lnTo>
                  <a:lnTo>
                    <a:pt x="550069" y="778669"/>
                  </a:lnTo>
                  <a:lnTo>
                    <a:pt x="431007" y="812006"/>
                  </a:lnTo>
                  <a:lnTo>
                    <a:pt x="326232" y="838200"/>
                  </a:lnTo>
                  <a:lnTo>
                    <a:pt x="230982" y="857250"/>
                  </a:lnTo>
                  <a:lnTo>
                    <a:pt x="102394" y="881062"/>
                  </a:lnTo>
                  <a:lnTo>
                    <a:pt x="45244" y="888206"/>
                  </a:lnTo>
                  <a:lnTo>
                    <a:pt x="19050" y="885825"/>
                  </a:lnTo>
                  <a:lnTo>
                    <a:pt x="2382" y="878681"/>
                  </a:lnTo>
                  <a:lnTo>
                    <a:pt x="0" y="866775"/>
                  </a:lnTo>
                  <a:lnTo>
                    <a:pt x="4763" y="850106"/>
                  </a:lnTo>
                  <a:lnTo>
                    <a:pt x="19050" y="828675"/>
                  </a:lnTo>
                  <a:lnTo>
                    <a:pt x="33338" y="819150"/>
                  </a:lnTo>
                  <a:lnTo>
                    <a:pt x="209550" y="757237"/>
                  </a:lnTo>
                  <a:lnTo>
                    <a:pt x="390525" y="688181"/>
                  </a:lnTo>
                  <a:lnTo>
                    <a:pt x="581025" y="602456"/>
                  </a:lnTo>
                  <a:lnTo>
                    <a:pt x="809625" y="488156"/>
                  </a:lnTo>
                  <a:lnTo>
                    <a:pt x="983457" y="397669"/>
                  </a:lnTo>
                  <a:lnTo>
                    <a:pt x="1152525" y="304800"/>
                  </a:lnTo>
                  <a:lnTo>
                    <a:pt x="1295400" y="221456"/>
                  </a:lnTo>
                  <a:lnTo>
                    <a:pt x="1309688" y="204787"/>
                  </a:lnTo>
                  <a:lnTo>
                    <a:pt x="1307307" y="173831"/>
                  </a:lnTo>
                  <a:lnTo>
                    <a:pt x="1304925" y="140494"/>
                  </a:lnTo>
                  <a:lnTo>
                    <a:pt x="1300163" y="116681"/>
                  </a:lnTo>
                  <a:lnTo>
                    <a:pt x="1283494" y="90487"/>
                  </a:lnTo>
                  <a:lnTo>
                    <a:pt x="1259682" y="64294"/>
                  </a:lnTo>
                  <a:lnTo>
                    <a:pt x="1250157" y="42862"/>
                  </a:lnTo>
                  <a:lnTo>
                    <a:pt x="1247775" y="21431"/>
                  </a:lnTo>
                  <a:lnTo>
                    <a:pt x="1252538" y="9525"/>
                  </a:lnTo>
                  <a:lnTo>
                    <a:pt x="1266825" y="0"/>
                  </a:lnTo>
                  <a:lnTo>
                    <a:pt x="1309688" y="2381"/>
                  </a:lnTo>
                  <a:lnTo>
                    <a:pt x="1350169" y="14287"/>
                  </a:lnTo>
                  <a:lnTo>
                    <a:pt x="1452563" y="54769"/>
                  </a:lnTo>
                  <a:lnTo>
                    <a:pt x="1554957" y="90487"/>
                  </a:lnTo>
                  <a:lnTo>
                    <a:pt x="1609725" y="111919"/>
                  </a:lnTo>
                  <a:lnTo>
                    <a:pt x="1659732" y="140494"/>
                  </a:lnTo>
                  <a:lnTo>
                    <a:pt x="1688307" y="161925"/>
                  </a:lnTo>
                  <a:lnTo>
                    <a:pt x="1728788" y="192881"/>
                  </a:lnTo>
                  <a:lnTo>
                    <a:pt x="1747838" y="216694"/>
                  </a:lnTo>
                  <a:lnTo>
                    <a:pt x="1762125" y="240506"/>
                  </a:lnTo>
                  <a:lnTo>
                    <a:pt x="1771650" y="261937"/>
                  </a:lnTo>
                  <a:lnTo>
                    <a:pt x="1771650" y="295275"/>
                  </a:lnTo>
                  <a:lnTo>
                    <a:pt x="1762125" y="319087"/>
                  </a:lnTo>
                  <a:lnTo>
                    <a:pt x="1747838" y="340519"/>
                  </a:lnTo>
                  <a:lnTo>
                    <a:pt x="1707357" y="366712"/>
                  </a:lnTo>
                  <a:lnTo>
                    <a:pt x="1562100" y="435769"/>
                  </a:lnTo>
                  <a:lnTo>
                    <a:pt x="1395413" y="502444"/>
                  </a:lnTo>
                  <a:lnTo>
                    <a:pt x="1223963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36756A64-D8F1-4D61-9BA7-4C42914D1893}"/>
                </a:ext>
              </a:extLst>
            </p:cNvPr>
            <p:cNvSpPr/>
            <p:nvPr/>
          </p:nvSpPr>
          <p:spPr>
            <a:xfrm>
              <a:off x="5815014" y="1590676"/>
              <a:ext cx="1152525" cy="1285875"/>
            </a:xfrm>
            <a:custGeom>
              <a:avLst/>
              <a:gdLst>
                <a:gd name="connsiteX0" fmla="*/ 802481 w 1152525"/>
                <a:gd name="connsiteY0" fmla="*/ 702469 h 1285875"/>
                <a:gd name="connsiteX1" fmla="*/ 569118 w 1152525"/>
                <a:gd name="connsiteY1" fmla="*/ 935831 h 1285875"/>
                <a:gd name="connsiteX2" fmla="*/ 516731 w 1152525"/>
                <a:gd name="connsiteY2" fmla="*/ 983456 h 1285875"/>
                <a:gd name="connsiteX3" fmla="*/ 385762 w 1152525"/>
                <a:gd name="connsiteY3" fmla="*/ 1071563 h 1285875"/>
                <a:gd name="connsiteX4" fmla="*/ 157162 w 1152525"/>
                <a:gd name="connsiteY4" fmla="*/ 1216819 h 1285875"/>
                <a:gd name="connsiteX5" fmla="*/ 33337 w 1152525"/>
                <a:gd name="connsiteY5" fmla="*/ 1285875 h 1285875"/>
                <a:gd name="connsiteX6" fmla="*/ 0 w 1152525"/>
                <a:gd name="connsiteY6" fmla="*/ 1214438 h 1285875"/>
                <a:gd name="connsiteX7" fmla="*/ 102393 w 1152525"/>
                <a:gd name="connsiteY7" fmla="*/ 1145381 h 1285875"/>
                <a:gd name="connsiteX8" fmla="*/ 180975 w 1152525"/>
                <a:gd name="connsiteY8" fmla="*/ 1076325 h 1285875"/>
                <a:gd name="connsiteX9" fmla="*/ 254793 w 1152525"/>
                <a:gd name="connsiteY9" fmla="*/ 1002506 h 1285875"/>
                <a:gd name="connsiteX10" fmla="*/ 347662 w 1152525"/>
                <a:gd name="connsiteY10" fmla="*/ 909638 h 1285875"/>
                <a:gd name="connsiteX11" fmla="*/ 473868 w 1152525"/>
                <a:gd name="connsiteY11" fmla="*/ 769144 h 1285875"/>
                <a:gd name="connsiteX12" fmla="*/ 578643 w 1152525"/>
                <a:gd name="connsiteY12" fmla="*/ 645319 h 1285875"/>
                <a:gd name="connsiteX13" fmla="*/ 669131 w 1152525"/>
                <a:gd name="connsiteY13" fmla="*/ 516731 h 1285875"/>
                <a:gd name="connsiteX14" fmla="*/ 726281 w 1152525"/>
                <a:gd name="connsiteY14" fmla="*/ 431006 h 1285875"/>
                <a:gd name="connsiteX15" fmla="*/ 771525 w 1152525"/>
                <a:gd name="connsiteY15" fmla="*/ 364331 h 1285875"/>
                <a:gd name="connsiteX16" fmla="*/ 807243 w 1152525"/>
                <a:gd name="connsiteY16" fmla="*/ 302419 h 1285875"/>
                <a:gd name="connsiteX17" fmla="*/ 826293 w 1152525"/>
                <a:gd name="connsiteY17" fmla="*/ 261938 h 1285875"/>
                <a:gd name="connsiteX18" fmla="*/ 831056 w 1152525"/>
                <a:gd name="connsiteY18" fmla="*/ 238125 h 1285875"/>
                <a:gd name="connsiteX19" fmla="*/ 828675 w 1152525"/>
                <a:gd name="connsiteY19" fmla="*/ 200025 h 1285875"/>
                <a:gd name="connsiteX20" fmla="*/ 816768 w 1152525"/>
                <a:gd name="connsiteY20" fmla="*/ 164306 h 1285875"/>
                <a:gd name="connsiteX21" fmla="*/ 792956 w 1152525"/>
                <a:gd name="connsiteY21" fmla="*/ 121444 h 1285875"/>
                <a:gd name="connsiteX22" fmla="*/ 762000 w 1152525"/>
                <a:gd name="connsiteY22" fmla="*/ 83344 h 1285875"/>
                <a:gd name="connsiteX23" fmla="*/ 747712 w 1152525"/>
                <a:gd name="connsiteY23" fmla="*/ 64294 h 1285875"/>
                <a:gd name="connsiteX24" fmla="*/ 740568 w 1152525"/>
                <a:gd name="connsiteY24" fmla="*/ 47625 h 1285875"/>
                <a:gd name="connsiteX25" fmla="*/ 740568 w 1152525"/>
                <a:gd name="connsiteY25" fmla="*/ 33338 h 1285875"/>
                <a:gd name="connsiteX26" fmla="*/ 745331 w 1152525"/>
                <a:gd name="connsiteY26" fmla="*/ 16669 h 1285875"/>
                <a:gd name="connsiteX27" fmla="*/ 759618 w 1152525"/>
                <a:gd name="connsiteY27" fmla="*/ 4763 h 1285875"/>
                <a:gd name="connsiteX28" fmla="*/ 776287 w 1152525"/>
                <a:gd name="connsiteY28" fmla="*/ 0 h 1285875"/>
                <a:gd name="connsiteX29" fmla="*/ 807243 w 1152525"/>
                <a:gd name="connsiteY29" fmla="*/ 4763 h 1285875"/>
                <a:gd name="connsiteX30" fmla="*/ 864393 w 1152525"/>
                <a:gd name="connsiteY30" fmla="*/ 28575 h 1285875"/>
                <a:gd name="connsiteX31" fmla="*/ 914400 w 1152525"/>
                <a:gd name="connsiteY31" fmla="*/ 52388 h 1285875"/>
                <a:gd name="connsiteX32" fmla="*/ 962025 w 1152525"/>
                <a:gd name="connsiteY32" fmla="*/ 78581 h 1285875"/>
                <a:gd name="connsiteX33" fmla="*/ 995362 w 1152525"/>
                <a:gd name="connsiteY33" fmla="*/ 100013 h 1285875"/>
                <a:gd name="connsiteX34" fmla="*/ 1028700 w 1152525"/>
                <a:gd name="connsiteY34" fmla="*/ 123825 h 1285875"/>
                <a:gd name="connsiteX35" fmla="*/ 1059656 w 1152525"/>
                <a:gd name="connsiteY35" fmla="*/ 152400 h 1285875"/>
                <a:gd name="connsiteX36" fmla="*/ 1090612 w 1152525"/>
                <a:gd name="connsiteY36" fmla="*/ 190500 h 1285875"/>
                <a:gd name="connsiteX37" fmla="*/ 1109662 w 1152525"/>
                <a:gd name="connsiteY37" fmla="*/ 219075 h 1285875"/>
                <a:gd name="connsiteX38" fmla="*/ 1128712 w 1152525"/>
                <a:gd name="connsiteY38" fmla="*/ 254794 h 1285875"/>
                <a:gd name="connsiteX39" fmla="*/ 1152525 w 1152525"/>
                <a:gd name="connsiteY39" fmla="*/ 326231 h 1285875"/>
                <a:gd name="connsiteX40" fmla="*/ 1054893 w 1152525"/>
                <a:gd name="connsiteY40" fmla="*/ 431006 h 1285875"/>
                <a:gd name="connsiteX41" fmla="*/ 897731 w 1152525"/>
                <a:gd name="connsiteY41" fmla="*/ 600075 h 1285875"/>
                <a:gd name="connsiteX42" fmla="*/ 802481 w 1152525"/>
                <a:gd name="connsiteY42" fmla="*/ 7024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2525" h="1285875">
                  <a:moveTo>
                    <a:pt x="802481" y="702469"/>
                  </a:moveTo>
                  <a:lnTo>
                    <a:pt x="569118" y="935831"/>
                  </a:lnTo>
                  <a:lnTo>
                    <a:pt x="516731" y="983456"/>
                  </a:lnTo>
                  <a:lnTo>
                    <a:pt x="385762" y="1071563"/>
                  </a:lnTo>
                  <a:lnTo>
                    <a:pt x="157162" y="1216819"/>
                  </a:lnTo>
                  <a:lnTo>
                    <a:pt x="33337" y="1285875"/>
                  </a:lnTo>
                  <a:lnTo>
                    <a:pt x="0" y="1214438"/>
                  </a:lnTo>
                  <a:lnTo>
                    <a:pt x="102393" y="1145381"/>
                  </a:lnTo>
                  <a:lnTo>
                    <a:pt x="180975" y="1076325"/>
                  </a:lnTo>
                  <a:lnTo>
                    <a:pt x="254793" y="1002506"/>
                  </a:lnTo>
                  <a:lnTo>
                    <a:pt x="347662" y="909638"/>
                  </a:lnTo>
                  <a:lnTo>
                    <a:pt x="473868" y="769144"/>
                  </a:lnTo>
                  <a:lnTo>
                    <a:pt x="578643" y="645319"/>
                  </a:lnTo>
                  <a:lnTo>
                    <a:pt x="669131" y="516731"/>
                  </a:lnTo>
                  <a:lnTo>
                    <a:pt x="726281" y="431006"/>
                  </a:lnTo>
                  <a:lnTo>
                    <a:pt x="771525" y="364331"/>
                  </a:lnTo>
                  <a:lnTo>
                    <a:pt x="807243" y="302419"/>
                  </a:lnTo>
                  <a:lnTo>
                    <a:pt x="826293" y="261938"/>
                  </a:lnTo>
                  <a:lnTo>
                    <a:pt x="831056" y="238125"/>
                  </a:lnTo>
                  <a:lnTo>
                    <a:pt x="828675" y="200025"/>
                  </a:lnTo>
                  <a:lnTo>
                    <a:pt x="816768" y="164306"/>
                  </a:lnTo>
                  <a:lnTo>
                    <a:pt x="792956" y="121444"/>
                  </a:lnTo>
                  <a:lnTo>
                    <a:pt x="762000" y="83344"/>
                  </a:lnTo>
                  <a:lnTo>
                    <a:pt x="747712" y="64294"/>
                  </a:lnTo>
                  <a:lnTo>
                    <a:pt x="740568" y="47625"/>
                  </a:lnTo>
                  <a:lnTo>
                    <a:pt x="740568" y="33338"/>
                  </a:lnTo>
                  <a:lnTo>
                    <a:pt x="745331" y="16669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7243" y="4763"/>
                  </a:lnTo>
                  <a:lnTo>
                    <a:pt x="864393" y="28575"/>
                  </a:lnTo>
                  <a:lnTo>
                    <a:pt x="914400" y="52388"/>
                  </a:lnTo>
                  <a:lnTo>
                    <a:pt x="962025" y="78581"/>
                  </a:lnTo>
                  <a:lnTo>
                    <a:pt x="995362" y="100013"/>
                  </a:lnTo>
                  <a:lnTo>
                    <a:pt x="1028700" y="123825"/>
                  </a:lnTo>
                  <a:lnTo>
                    <a:pt x="1059656" y="152400"/>
                  </a:lnTo>
                  <a:lnTo>
                    <a:pt x="1090612" y="190500"/>
                  </a:lnTo>
                  <a:lnTo>
                    <a:pt x="1109662" y="219075"/>
                  </a:lnTo>
                  <a:lnTo>
                    <a:pt x="1128712" y="254794"/>
                  </a:lnTo>
                  <a:lnTo>
                    <a:pt x="1152525" y="326231"/>
                  </a:lnTo>
                  <a:lnTo>
                    <a:pt x="1054893" y="431006"/>
                  </a:lnTo>
                  <a:lnTo>
                    <a:pt x="897731" y="600075"/>
                  </a:lnTo>
                  <a:lnTo>
                    <a:pt x="802481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6D7C8E07-E139-4F1F-9C32-AB8E20D50FEE}"/>
                </a:ext>
              </a:extLst>
            </p:cNvPr>
            <p:cNvSpPr/>
            <p:nvPr/>
          </p:nvSpPr>
          <p:spPr>
            <a:xfrm>
              <a:off x="3724277" y="2647951"/>
              <a:ext cx="2190750" cy="608013"/>
            </a:xfrm>
            <a:custGeom>
              <a:avLst/>
              <a:gdLst>
                <a:gd name="connsiteX0" fmla="*/ 1569244 w 2190750"/>
                <a:gd name="connsiteY0" fmla="*/ 309563 h 607219"/>
                <a:gd name="connsiteX1" fmla="*/ 1328738 w 2190750"/>
                <a:gd name="connsiteY1" fmla="*/ 366713 h 607219"/>
                <a:gd name="connsiteX2" fmla="*/ 1069181 w 2190750"/>
                <a:gd name="connsiteY2" fmla="*/ 419100 h 607219"/>
                <a:gd name="connsiteX3" fmla="*/ 792956 w 2190750"/>
                <a:gd name="connsiteY3" fmla="*/ 490538 h 607219"/>
                <a:gd name="connsiteX4" fmla="*/ 492919 w 2190750"/>
                <a:gd name="connsiteY4" fmla="*/ 571500 h 607219"/>
                <a:gd name="connsiteX5" fmla="*/ 450056 w 2190750"/>
                <a:gd name="connsiteY5" fmla="*/ 585788 h 607219"/>
                <a:gd name="connsiteX6" fmla="*/ 421481 w 2190750"/>
                <a:gd name="connsiteY6" fmla="*/ 595313 h 607219"/>
                <a:gd name="connsiteX7" fmla="*/ 359569 w 2190750"/>
                <a:gd name="connsiteY7" fmla="*/ 604838 h 607219"/>
                <a:gd name="connsiteX8" fmla="*/ 321469 w 2190750"/>
                <a:gd name="connsiteY8" fmla="*/ 607219 h 607219"/>
                <a:gd name="connsiteX9" fmla="*/ 280988 w 2190750"/>
                <a:gd name="connsiteY9" fmla="*/ 604838 h 607219"/>
                <a:gd name="connsiteX10" fmla="*/ 245269 w 2190750"/>
                <a:gd name="connsiteY10" fmla="*/ 600075 h 607219"/>
                <a:gd name="connsiteX11" fmla="*/ 200025 w 2190750"/>
                <a:gd name="connsiteY11" fmla="*/ 585788 h 607219"/>
                <a:gd name="connsiteX12" fmla="*/ 171450 w 2190750"/>
                <a:gd name="connsiteY12" fmla="*/ 569119 h 607219"/>
                <a:gd name="connsiteX13" fmla="*/ 126206 w 2190750"/>
                <a:gd name="connsiteY13" fmla="*/ 538163 h 607219"/>
                <a:gd name="connsiteX14" fmla="*/ 88106 w 2190750"/>
                <a:gd name="connsiteY14" fmla="*/ 502444 h 607219"/>
                <a:gd name="connsiteX15" fmla="*/ 59531 w 2190750"/>
                <a:gd name="connsiteY15" fmla="*/ 464344 h 607219"/>
                <a:gd name="connsiteX16" fmla="*/ 28575 w 2190750"/>
                <a:gd name="connsiteY16" fmla="*/ 414338 h 607219"/>
                <a:gd name="connsiteX17" fmla="*/ 9525 w 2190750"/>
                <a:gd name="connsiteY17" fmla="*/ 376238 h 607219"/>
                <a:gd name="connsiteX18" fmla="*/ 0 w 2190750"/>
                <a:gd name="connsiteY18" fmla="*/ 347663 h 607219"/>
                <a:gd name="connsiteX19" fmla="*/ 0 w 2190750"/>
                <a:gd name="connsiteY19" fmla="*/ 333375 h 607219"/>
                <a:gd name="connsiteX20" fmla="*/ 0 w 2190750"/>
                <a:gd name="connsiteY20" fmla="*/ 321469 h 607219"/>
                <a:gd name="connsiteX21" fmla="*/ 11906 w 2190750"/>
                <a:gd name="connsiteY21" fmla="*/ 311944 h 607219"/>
                <a:gd name="connsiteX22" fmla="*/ 28575 w 2190750"/>
                <a:gd name="connsiteY22" fmla="*/ 309563 h 607219"/>
                <a:gd name="connsiteX23" fmla="*/ 45244 w 2190750"/>
                <a:gd name="connsiteY23" fmla="*/ 311944 h 607219"/>
                <a:gd name="connsiteX24" fmla="*/ 83344 w 2190750"/>
                <a:gd name="connsiteY24" fmla="*/ 328613 h 607219"/>
                <a:gd name="connsiteX25" fmla="*/ 130969 w 2190750"/>
                <a:gd name="connsiteY25" fmla="*/ 352425 h 607219"/>
                <a:gd name="connsiteX26" fmla="*/ 171450 w 2190750"/>
                <a:gd name="connsiteY26" fmla="*/ 369094 h 607219"/>
                <a:gd name="connsiteX27" fmla="*/ 223838 w 2190750"/>
                <a:gd name="connsiteY27" fmla="*/ 388144 h 607219"/>
                <a:gd name="connsiteX28" fmla="*/ 273844 w 2190750"/>
                <a:gd name="connsiteY28" fmla="*/ 402431 h 607219"/>
                <a:gd name="connsiteX29" fmla="*/ 304800 w 2190750"/>
                <a:gd name="connsiteY29" fmla="*/ 407194 h 607219"/>
                <a:gd name="connsiteX30" fmla="*/ 345281 w 2190750"/>
                <a:gd name="connsiteY30" fmla="*/ 404813 h 607219"/>
                <a:gd name="connsiteX31" fmla="*/ 428625 w 2190750"/>
                <a:gd name="connsiteY31" fmla="*/ 385763 h 607219"/>
                <a:gd name="connsiteX32" fmla="*/ 719138 w 2190750"/>
                <a:gd name="connsiteY32" fmla="*/ 316706 h 607219"/>
                <a:gd name="connsiteX33" fmla="*/ 1140619 w 2190750"/>
                <a:gd name="connsiteY33" fmla="*/ 216694 h 607219"/>
                <a:gd name="connsiteX34" fmla="*/ 1335881 w 2190750"/>
                <a:gd name="connsiteY34" fmla="*/ 183356 h 607219"/>
                <a:gd name="connsiteX35" fmla="*/ 1481138 w 2190750"/>
                <a:gd name="connsiteY35" fmla="*/ 145256 h 607219"/>
                <a:gd name="connsiteX36" fmla="*/ 1664494 w 2190750"/>
                <a:gd name="connsiteY36" fmla="*/ 95250 h 607219"/>
                <a:gd name="connsiteX37" fmla="*/ 1702594 w 2190750"/>
                <a:gd name="connsiteY37" fmla="*/ 76200 h 607219"/>
                <a:gd name="connsiteX38" fmla="*/ 1750219 w 2190750"/>
                <a:gd name="connsiteY38" fmla="*/ 47625 h 607219"/>
                <a:gd name="connsiteX39" fmla="*/ 1781175 w 2190750"/>
                <a:gd name="connsiteY39" fmla="*/ 21431 h 607219"/>
                <a:gd name="connsiteX40" fmla="*/ 1809750 w 2190750"/>
                <a:gd name="connsiteY40" fmla="*/ 0 h 607219"/>
                <a:gd name="connsiteX41" fmla="*/ 1852613 w 2190750"/>
                <a:gd name="connsiteY41" fmla="*/ 0 h 607219"/>
                <a:gd name="connsiteX42" fmla="*/ 1914525 w 2190750"/>
                <a:gd name="connsiteY42" fmla="*/ 9525 h 607219"/>
                <a:gd name="connsiteX43" fmla="*/ 1985963 w 2190750"/>
                <a:gd name="connsiteY43" fmla="*/ 28575 h 607219"/>
                <a:gd name="connsiteX44" fmla="*/ 2038350 w 2190750"/>
                <a:gd name="connsiteY44" fmla="*/ 42863 h 607219"/>
                <a:gd name="connsiteX45" fmla="*/ 2102644 w 2190750"/>
                <a:gd name="connsiteY45" fmla="*/ 71438 h 607219"/>
                <a:gd name="connsiteX46" fmla="*/ 2150269 w 2190750"/>
                <a:gd name="connsiteY46" fmla="*/ 100013 h 607219"/>
                <a:gd name="connsiteX47" fmla="*/ 2183606 w 2190750"/>
                <a:gd name="connsiteY47" fmla="*/ 126206 h 607219"/>
                <a:gd name="connsiteX48" fmla="*/ 2190750 w 2190750"/>
                <a:gd name="connsiteY48" fmla="*/ 142875 h 607219"/>
                <a:gd name="connsiteX49" fmla="*/ 2190750 w 2190750"/>
                <a:gd name="connsiteY49" fmla="*/ 169069 h 607219"/>
                <a:gd name="connsiteX50" fmla="*/ 2155031 w 2190750"/>
                <a:gd name="connsiteY50" fmla="*/ 216694 h 607219"/>
                <a:gd name="connsiteX51" fmla="*/ 2109788 w 2190750"/>
                <a:gd name="connsiteY51" fmla="*/ 230981 h 607219"/>
                <a:gd name="connsiteX52" fmla="*/ 1912144 w 2190750"/>
                <a:gd name="connsiteY52" fmla="*/ 257175 h 607219"/>
                <a:gd name="connsiteX53" fmla="*/ 1569244 w 2190750"/>
                <a:gd name="connsiteY53" fmla="*/ 30956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90750" h="607219">
                  <a:moveTo>
                    <a:pt x="1569244" y="309563"/>
                  </a:moveTo>
                  <a:lnTo>
                    <a:pt x="1328738" y="366713"/>
                  </a:lnTo>
                  <a:lnTo>
                    <a:pt x="1069181" y="419100"/>
                  </a:lnTo>
                  <a:lnTo>
                    <a:pt x="792956" y="490538"/>
                  </a:lnTo>
                  <a:lnTo>
                    <a:pt x="492919" y="571500"/>
                  </a:lnTo>
                  <a:lnTo>
                    <a:pt x="450056" y="585788"/>
                  </a:lnTo>
                  <a:lnTo>
                    <a:pt x="421481" y="595313"/>
                  </a:lnTo>
                  <a:lnTo>
                    <a:pt x="359569" y="604838"/>
                  </a:lnTo>
                  <a:lnTo>
                    <a:pt x="321469" y="607219"/>
                  </a:lnTo>
                  <a:lnTo>
                    <a:pt x="280988" y="604838"/>
                  </a:lnTo>
                  <a:lnTo>
                    <a:pt x="245269" y="600075"/>
                  </a:lnTo>
                  <a:lnTo>
                    <a:pt x="200025" y="585788"/>
                  </a:lnTo>
                  <a:lnTo>
                    <a:pt x="171450" y="569119"/>
                  </a:lnTo>
                  <a:lnTo>
                    <a:pt x="126206" y="538163"/>
                  </a:lnTo>
                  <a:lnTo>
                    <a:pt x="88106" y="502444"/>
                  </a:lnTo>
                  <a:lnTo>
                    <a:pt x="59531" y="464344"/>
                  </a:lnTo>
                  <a:lnTo>
                    <a:pt x="28575" y="414338"/>
                  </a:lnTo>
                  <a:lnTo>
                    <a:pt x="9525" y="376238"/>
                  </a:lnTo>
                  <a:lnTo>
                    <a:pt x="0" y="347663"/>
                  </a:lnTo>
                  <a:lnTo>
                    <a:pt x="0" y="333375"/>
                  </a:lnTo>
                  <a:lnTo>
                    <a:pt x="0" y="321469"/>
                  </a:lnTo>
                  <a:lnTo>
                    <a:pt x="11906" y="311944"/>
                  </a:lnTo>
                  <a:lnTo>
                    <a:pt x="28575" y="309563"/>
                  </a:lnTo>
                  <a:lnTo>
                    <a:pt x="45244" y="311944"/>
                  </a:lnTo>
                  <a:lnTo>
                    <a:pt x="83344" y="328613"/>
                  </a:lnTo>
                  <a:lnTo>
                    <a:pt x="130969" y="352425"/>
                  </a:lnTo>
                  <a:lnTo>
                    <a:pt x="171450" y="369094"/>
                  </a:lnTo>
                  <a:lnTo>
                    <a:pt x="223838" y="388144"/>
                  </a:lnTo>
                  <a:lnTo>
                    <a:pt x="273844" y="402431"/>
                  </a:lnTo>
                  <a:lnTo>
                    <a:pt x="304800" y="407194"/>
                  </a:lnTo>
                  <a:lnTo>
                    <a:pt x="345281" y="404813"/>
                  </a:lnTo>
                  <a:lnTo>
                    <a:pt x="428625" y="385763"/>
                  </a:lnTo>
                  <a:lnTo>
                    <a:pt x="719138" y="316706"/>
                  </a:lnTo>
                  <a:lnTo>
                    <a:pt x="1140619" y="216694"/>
                  </a:lnTo>
                  <a:lnTo>
                    <a:pt x="1335881" y="183356"/>
                  </a:lnTo>
                  <a:lnTo>
                    <a:pt x="1481138" y="145256"/>
                  </a:lnTo>
                  <a:lnTo>
                    <a:pt x="1664494" y="95250"/>
                  </a:lnTo>
                  <a:lnTo>
                    <a:pt x="1702594" y="76200"/>
                  </a:lnTo>
                  <a:lnTo>
                    <a:pt x="1750219" y="47625"/>
                  </a:lnTo>
                  <a:lnTo>
                    <a:pt x="1781175" y="21431"/>
                  </a:lnTo>
                  <a:lnTo>
                    <a:pt x="1809750" y="0"/>
                  </a:lnTo>
                  <a:lnTo>
                    <a:pt x="1852613" y="0"/>
                  </a:lnTo>
                  <a:lnTo>
                    <a:pt x="1914525" y="9525"/>
                  </a:lnTo>
                  <a:lnTo>
                    <a:pt x="1985963" y="28575"/>
                  </a:lnTo>
                  <a:lnTo>
                    <a:pt x="2038350" y="42863"/>
                  </a:lnTo>
                  <a:lnTo>
                    <a:pt x="2102644" y="71438"/>
                  </a:lnTo>
                  <a:lnTo>
                    <a:pt x="2150269" y="100013"/>
                  </a:lnTo>
                  <a:lnTo>
                    <a:pt x="2183606" y="126206"/>
                  </a:lnTo>
                  <a:lnTo>
                    <a:pt x="2190750" y="142875"/>
                  </a:lnTo>
                  <a:lnTo>
                    <a:pt x="2190750" y="169069"/>
                  </a:lnTo>
                  <a:lnTo>
                    <a:pt x="2155031" y="216694"/>
                  </a:lnTo>
                  <a:lnTo>
                    <a:pt x="2109788" y="230981"/>
                  </a:lnTo>
                  <a:lnTo>
                    <a:pt x="1912144" y="257175"/>
                  </a:lnTo>
                  <a:lnTo>
                    <a:pt x="1569244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6" name="フリーフォーム 22">
              <a:extLst>
                <a:ext uri="{FF2B5EF4-FFF2-40B4-BE49-F238E27FC236}">
                  <a16:creationId xmlns:a16="http://schemas.microsoft.com/office/drawing/2014/main" id="{10DEC40B-7290-4B2E-9AC6-665D2A32BA68}"/>
                </a:ext>
              </a:extLst>
            </p:cNvPr>
            <p:cNvSpPr/>
            <p:nvPr/>
          </p:nvSpPr>
          <p:spPr>
            <a:xfrm rot="16200000">
              <a:off x="3013078" y="3749676"/>
              <a:ext cx="3784600" cy="403225"/>
            </a:xfrm>
            <a:custGeom>
              <a:avLst/>
              <a:gdLst>
                <a:gd name="connsiteX0" fmla="*/ 1889125 w 3784600"/>
                <a:gd name="connsiteY0" fmla="*/ 333375 h 403225"/>
                <a:gd name="connsiteX1" fmla="*/ 1216025 w 3784600"/>
                <a:gd name="connsiteY1" fmla="*/ 317500 h 403225"/>
                <a:gd name="connsiteX2" fmla="*/ 838200 w 3784600"/>
                <a:gd name="connsiteY2" fmla="*/ 314325 h 403225"/>
                <a:gd name="connsiteX3" fmla="*/ 460375 w 3784600"/>
                <a:gd name="connsiteY3" fmla="*/ 314325 h 403225"/>
                <a:gd name="connsiteX4" fmla="*/ 263525 w 3784600"/>
                <a:gd name="connsiteY4" fmla="*/ 314325 h 403225"/>
                <a:gd name="connsiteX5" fmla="*/ 184150 w 3784600"/>
                <a:gd name="connsiteY5" fmla="*/ 304800 h 403225"/>
                <a:gd name="connsiteX6" fmla="*/ 133350 w 3784600"/>
                <a:gd name="connsiteY6" fmla="*/ 292100 h 403225"/>
                <a:gd name="connsiteX7" fmla="*/ 92075 w 3784600"/>
                <a:gd name="connsiteY7" fmla="*/ 276225 h 403225"/>
                <a:gd name="connsiteX8" fmla="*/ 50800 w 3784600"/>
                <a:gd name="connsiteY8" fmla="*/ 254000 h 403225"/>
                <a:gd name="connsiteX9" fmla="*/ 25400 w 3784600"/>
                <a:gd name="connsiteY9" fmla="*/ 231775 h 403225"/>
                <a:gd name="connsiteX10" fmla="*/ 9525 w 3784600"/>
                <a:gd name="connsiteY10" fmla="*/ 212725 h 403225"/>
                <a:gd name="connsiteX11" fmla="*/ 0 w 3784600"/>
                <a:gd name="connsiteY11" fmla="*/ 177800 h 403225"/>
                <a:gd name="connsiteX12" fmla="*/ 0 w 3784600"/>
                <a:gd name="connsiteY12" fmla="*/ 149225 h 403225"/>
                <a:gd name="connsiteX13" fmla="*/ 15875 w 3784600"/>
                <a:gd name="connsiteY13" fmla="*/ 117475 h 403225"/>
                <a:gd name="connsiteX14" fmla="*/ 53975 w 3784600"/>
                <a:gd name="connsiteY14" fmla="*/ 98425 h 403225"/>
                <a:gd name="connsiteX15" fmla="*/ 152400 w 3784600"/>
                <a:gd name="connsiteY15" fmla="*/ 69850 h 403225"/>
                <a:gd name="connsiteX16" fmla="*/ 260350 w 3784600"/>
                <a:gd name="connsiteY16" fmla="*/ 34925 h 403225"/>
                <a:gd name="connsiteX17" fmla="*/ 339725 w 3784600"/>
                <a:gd name="connsiteY17" fmla="*/ 9525 h 403225"/>
                <a:gd name="connsiteX18" fmla="*/ 400050 w 3784600"/>
                <a:gd name="connsiteY18" fmla="*/ 0 h 403225"/>
                <a:gd name="connsiteX19" fmla="*/ 492125 w 3784600"/>
                <a:gd name="connsiteY19" fmla="*/ 3175 h 403225"/>
                <a:gd name="connsiteX20" fmla="*/ 574675 w 3784600"/>
                <a:gd name="connsiteY20" fmla="*/ 19050 h 403225"/>
                <a:gd name="connsiteX21" fmla="*/ 635000 w 3784600"/>
                <a:gd name="connsiteY21" fmla="*/ 34925 h 403225"/>
                <a:gd name="connsiteX22" fmla="*/ 1066800 w 3784600"/>
                <a:gd name="connsiteY22" fmla="*/ 69850 h 403225"/>
                <a:gd name="connsiteX23" fmla="*/ 1654175 w 3784600"/>
                <a:gd name="connsiteY23" fmla="*/ 95250 h 403225"/>
                <a:gd name="connsiteX24" fmla="*/ 2308225 w 3784600"/>
                <a:gd name="connsiteY24" fmla="*/ 114300 h 403225"/>
                <a:gd name="connsiteX25" fmla="*/ 2962275 w 3784600"/>
                <a:gd name="connsiteY25" fmla="*/ 130175 h 403225"/>
                <a:gd name="connsiteX26" fmla="*/ 3492500 w 3784600"/>
                <a:gd name="connsiteY26" fmla="*/ 158750 h 403225"/>
                <a:gd name="connsiteX27" fmla="*/ 3559175 w 3784600"/>
                <a:gd name="connsiteY27" fmla="*/ 152400 h 403225"/>
                <a:gd name="connsiteX28" fmla="*/ 3606800 w 3784600"/>
                <a:gd name="connsiteY28" fmla="*/ 133350 h 403225"/>
                <a:gd name="connsiteX29" fmla="*/ 3635375 w 3784600"/>
                <a:gd name="connsiteY29" fmla="*/ 111125 h 403225"/>
                <a:gd name="connsiteX30" fmla="*/ 3714750 w 3784600"/>
                <a:gd name="connsiteY30" fmla="*/ 25400 h 403225"/>
                <a:gd name="connsiteX31" fmla="*/ 3784600 w 3784600"/>
                <a:gd name="connsiteY31" fmla="*/ 206375 h 403225"/>
                <a:gd name="connsiteX32" fmla="*/ 3686175 w 3784600"/>
                <a:gd name="connsiteY32" fmla="*/ 327025 h 403225"/>
                <a:gd name="connsiteX33" fmla="*/ 3657600 w 3784600"/>
                <a:gd name="connsiteY33" fmla="*/ 352425 h 403225"/>
                <a:gd name="connsiteX34" fmla="*/ 3597275 w 3784600"/>
                <a:gd name="connsiteY34" fmla="*/ 384175 h 403225"/>
                <a:gd name="connsiteX35" fmla="*/ 3524250 w 3784600"/>
                <a:gd name="connsiteY35" fmla="*/ 403225 h 403225"/>
                <a:gd name="connsiteX36" fmla="*/ 3238500 w 3784600"/>
                <a:gd name="connsiteY36" fmla="*/ 396875 h 403225"/>
                <a:gd name="connsiteX37" fmla="*/ 2994025 w 3784600"/>
                <a:gd name="connsiteY37" fmla="*/ 381000 h 403225"/>
                <a:gd name="connsiteX38" fmla="*/ 2841625 w 3784600"/>
                <a:gd name="connsiteY38" fmla="*/ 381000 h 403225"/>
                <a:gd name="connsiteX39" fmla="*/ 2247900 w 3784600"/>
                <a:gd name="connsiteY39" fmla="*/ 342900 h 403225"/>
                <a:gd name="connsiteX40" fmla="*/ 1889125 w 3784600"/>
                <a:gd name="connsiteY40" fmla="*/ 333375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84600" h="403225">
                  <a:moveTo>
                    <a:pt x="1889125" y="333375"/>
                  </a:moveTo>
                  <a:lnTo>
                    <a:pt x="1216025" y="317500"/>
                  </a:lnTo>
                  <a:lnTo>
                    <a:pt x="838200" y="314325"/>
                  </a:lnTo>
                  <a:lnTo>
                    <a:pt x="460375" y="314325"/>
                  </a:lnTo>
                  <a:lnTo>
                    <a:pt x="263525" y="314325"/>
                  </a:lnTo>
                  <a:lnTo>
                    <a:pt x="184150" y="304800"/>
                  </a:lnTo>
                  <a:lnTo>
                    <a:pt x="133350" y="292100"/>
                  </a:lnTo>
                  <a:lnTo>
                    <a:pt x="92075" y="276225"/>
                  </a:lnTo>
                  <a:lnTo>
                    <a:pt x="50800" y="254000"/>
                  </a:lnTo>
                  <a:lnTo>
                    <a:pt x="25400" y="231775"/>
                  </a:lnTo>
                  <a:lnTo>
                    <a:pt x="9525" y="212725"/>
                  </a:lnTo>
                  <a:lnTo>
                    <a:pt x="0" y="177800"/>
                  </a:lnTo>
                  <a:lnTo>
                    <a:pt x="0" y="149225"/>
                  </a:lnTo>
                  <a:lnTo>
                    <a:pt x="15875" y="117475"/>
                  </a:lnTo>
                  <a:lnTo>
                    <a:pt x="53975" y="98425"/>
                  </a:lnTo>
                  <a:lnTo>
                    <a:pt x="152400" y="69850"/>
                  </a:lnTo>
                  <a:lnTo>
                    <a:pt x="260350" y="34925"/>
                  </a:lnTo>
                  <a:lnTo>
                    <a:pt x="339725" y="9525"/>
                  </a:lnTo>
                  <a:lnTo>
                    <a:pt x="400050" y="0"/>
                  </a:lnTo>
                  <a:lnTo>
                    <a:pt x="492125" y="3175"/>
                  </a:lnTo>
                  <a:lnTo>
                    <a:pt x="574675" y="19050"/>
                  </a:lnTo>
                  <a:lnTo>
                    <a:pt x="635000" y="34925"/>
                  </a:lnTo>
                  <a:lnTo>
                    <a:pt x="1066800" y="69850"/>
                  </a:lnTo>
                  <a:lnTo>
                    <a:pt x="1654175" y="95250"/>
                  </a:lnTo>
                  <a:lnTo>
                    <a:pt x="2308225" y="114300"/>
                  </a:lnTo>
                  <a:lnTo>
                    <a:pt x="2962275" y="130175"/>
                  </a:lnTo>
                  <a:lnTo>
                    <a:pt x="3492500" y="158750"/>
                  </a:lnTo>
                  <a:lnTo>
                    <a:pt x="3559175" y="152400"/>
                  </a:lnTo>
                  <a:lnTo>
                    <a:pt x="3606800" y="133350"/>
                  </a:lnTo>
                  <a:lnTo>
                    <a:pt x="3635375" y="111125"/>
                  </a:lnTo>
                  <a:lnTo>
                    <a:pt x="3714750" y="25400"/>
                  </a:lnTo>
                  <a:lnTo>
                    <a:pt x="3784600" y="206375"/>
                  </a:lnTo>
                  <a:lnTo>
                    <a:pt x="3686175" y="327025"/>
                  </a:lnTo>
                  <a:lnTo>
                    <a:pt x="3657600" y="352425"/>
                  </a:lnTo>
                  <a:lnTo>
                    <a:pt x="3597275" y="384175"/>
                  </a:lnTo>
                  <a:lnTo>
                    <a:pt x="3524250" y="403225"/>
                  </a:lnTo>
                  <a:lnTo>
                    <a:pt x="3238500" y="396875"/>
                  </a:lnTo>
                  <a:lnTo>
                    <a:pt x="2994025" y="381000"/>
                  </a:lnTo>
                  <a:lnTo>
                    <a:pt x="2841625" y="381000"/>
                  </a:lnTo>
                  <a:lnTo>
                    <a:pt x="2247900" y="342900"/>
                  </a:lnTo>
                  <a:lnTo>
                    <a:pt x="1889125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DC94D9A4-1496-42BE-B8C6-9DCA675D42CB}"/>
                </a:ext>
              </a:extLst>
            </p:cNvPr>
            <p:cNvSpPr/>
            <p:nvPr/>
          </p:nvSpPr>
          <p:spPr>
            <a:xfrm rot="16200000">
              <a:off x="3421858" y="3390107"/>
              <a:ext cx="1881187" cy="1098550"/>
            </a:xfrm>
            <a:custGeom>
              <a:avLst/>
              <a:gdLst>
                <a:gd name="connsiteX0" fmla="*/ 981075 w 1881188"/>
                <a:gd name="connsiteY0" fmla="*/ 802481 h 1097756"/>
                <a:gd name="connsiteX1" fmla="*/ 735807 w 1881188"/>
                <a:gd name="connsiteY1" fmla="*/ 638175 h 1097756"/>
                <a:gd name="connsiteX2" fmla="*/ 552450 w 1881188"/>
                <a:gd name="connsiteY2" fmla="*/ 497681 h 1097756"/>
                <a:gd name="connsiteX3" fmla="*/ 342900 w 1881188"/>
                <a:gd name="connsiteY3" fmla="*/ 330993 h 1097756"/>
                <a:gd name="connsiteX4" fmla="*/ 95250 w 1881188"/>
                <a:gd name="connsiteY4" fmla="*/ 130968 h 1097756"/>
                <a:gd name="connsiteX5" fmla="*/ 26194 w 1881188"/>
                <a:gd name="connsiteY5" fmla="*/ 78581 h 1097756"/>
                <a:gd name="connsiteX6" fmla="*/ 9525 w 1881188"/>
                <a:gd name="connsiteY6" fmla="*/ 61912 h 1097756"/>
                <a:gd name="connsiteX7" fmla="*/ 0 w 1881188"/>
                <a:gd name="connsiteY7" fmla="*/ 38100 h 1097756"/>
                <a:gd name="connsiteX8" fmla="*/ 0 w 1881188"/>
                <a:gd name="connsiteY8" fmla="*/ 23812 h 1097756"/>
                <a:gd name="connsiteX9" fmla="*/ 7144 w 1881188"/>
                <a:gd name="connsiteY9" fmla="*/ 9525 h 1097756"/>
                <a:gd name="connsiteX10" fmla="*/ 30957 w 1881188"/>
                <a:gd name="connsiteY10" fmla="*/ 0 h 1097756"/>
                <a:gd name="connsiteX11" fmla="*/ 59532 w 1881188"/>
                <a:gd name="connsiteY11" fmla="*/ 0 h 1097756"/>
                <a:gd name="connsiteX12" fmla="*/ 100013 w 1881188"/>
                <a:gd name="connsiteY12" fmla="*/ 19050 h 1097756"/>
                <a:gd name="connsiteX13" fmla="*/ 283369 w 1881188"/>
                <a:gd name="connsiteY13" fmla="*/ 154781 h 1097756"/>
                <a:gd name="connsiteX14" fmla="*/ 502444 w 1881188"/>
                <a:gd name="connsiteY14" fmla="*/ 302418 h 1097756"/>
                <a:gd name="connsiteX15" fmla="*/ 685800 w 1881188"/>
                <a:gd name="connsiteY15" fmla="*/ 414337 h 1097756"/>
                <a:gd name="connsiteX16" fmla="*/ 878682 w 1881188"/>
                <a:gd name="connsiteY16" fmla="*/ 521493 h 1097756"/>
                <a:gd name="connsiteX17" fmla="*/ 962025 w 1881188"/>
                <a:gd name="connsiteY17" fmla="*/ 571500 h 1097756"/>
                <a:gd name="connsiteX18" fmla="*/ 1173957 w 1881188"/>
                <a:gd name="connsiteY18" fmla="*/ 683418 h 1097756"/>
                <a:gd name="connsiteX19" fmla="*/ 1445419 w 1881188"/>
                <a:gd name="connsiteY19" fmla="*/ 812006 h 1097756"/>
                <a:gd name="connsiteX20" fmla="*/ 1700213 w 1881188"/>
                <a:gd name="connsiteY20" fmla="*/ 916781 h 1097756"/>
                <a:gd name="connsiteX21" fmla="*/ 1871663 w 1881188"/>
                <a:gd name="connsiteY21" fmla="*/ 983456 h 1097756"/>
                <a:gd name="connsiteX22" fmla="*/ 1881188 w 1881188"/>
                <a:gd name="connsiteY22" fmla="*/ 1097756 h 1097756"/>
                <a:gd name="connsiteX23" fmla="*/ 1388269 w 1881188"/>
                <a:gd name="connsiteY23" fmla="*/ 1076325 h 1097756"/>
                <a:gd name="connsiteX24" fmla="*/ 1250157 w 1881188"/>
                <a:gd name="connsiteY24" fmla="*/ 978693 h 1097756"/>
                <a:gd name="connsiteX25" fmla="*/ 1095375 w 1881188"/>
                <a:gd name="connsiteY25" fmla="*/ 876300 h 1097756"/>
                <a:gd name="connsiteX26" fmla="*/ 981075 w 1881188"/>
                <a:gd name="connsiteY26" fmla="*/ 802481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188" h="1097756">
                  <a:moveTo>
                    <a:pt x="981075" y="802481"/>
                  </a:moveTo>
                  <a:lnTo>
                    <a:pt x="735807" y="638175"/>
                  </a:lnTo>
                  <a:lnTo>
                    <a:pt x="552450" y="497681"/>
                  </a:lnTo>
                  <a:lnTo>
                    <a:pt x="342900" y="330993"/>
                  </a:lnTo>
                  <a:lnTo>
                    <a:pt x="95250" y="130968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0"/>
                  </a:lnTo>
                  <a:lnTo>
                    <a:pt x="100013" y="19050"/>
                  </a:lnTo>
                  <a:lnTo>
                    <a:pt x="283369" y="154781"/>
                  </a:lnTo>
                  <a:lnTo>
                    <a:pt x="502444" y="302418"/>
                  </a:lnTo>
                  <a:lnTo>
                    <a:pt x="685800" y="414337"/>
                  </a:lnTo>
                  <a:lnTo>
                    <a:pt x="878682" y="521493"/>
                  </a:lnTo>
                  <a:lnTo>
                    <a:pt x="962025" y="571500"/>
                  </a:lnTo>
                  <a:lnTo>
                    <a:pt x="1173957" y="683418"/>
                  </a:lnTo>
                  <a:lnTo>
                    <a:pt x="1445419" y="812006"/>
                  </a:lnTo>
                  <a:lnTo>
                    <a:pt x="1700213" y="916781"/>
                  </a:lnTo>
                  <a:lnTo>
                    <a:pt x="1871663" y="983456"/>
                  </a:lnTo>
                  <a:lnTo>
                    <a:pt x="1881188" y="1097756"/>
                  </a:lnTo>
                  <a:lnTo>
                    <a:pt x="1388269" y="1076325"/>
                  </a:lnTo>
                  <a:lnTo>
                    <a:pt x="1250157" y="978693"/>
                  </a:lnTo>
                  <a:lnTo>
                    <a:pt x="1095375" y="876300"/>
                  </a:lnTo>
                  <a:lnTo>
                    <a:pt x="981075" y="802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FE3B5A7B-A030-44EA-97D0-2D26A6AFD6A1}"/>
                </a:ext>
              </a:extLst>
            </p:cNvPr>
            <p:cNvSpPr/>
            <p:nvPr/>
          </p:nvSpPr>
          <p:spPr>
            <a:xfrm>
              <a:off x="4995863" y="3233739"/>
              <a:ext cx="647700" cy="688975"/>
            </a:xfrm>
            <a:custGeom>
              <a:avLst/>
              <a:gdLst>
                <a:gd name="connsiteX0" fmla="*/ 319087 w 647700"/>
                <a:gd name="connsiteY0" fmla="*/ 388143 h 688181"/>
                <a:gd name="connsiteX1" fmla="*/ 226218 w 647700"/>
                <a:gd name="connsiteY1" fmla="*/ 269081 h 688181"/>
                <a:gd name="connsiteX2" fmla="*/ 190500 w 647700"/>
                <a:gd name="connsiteY2" fmla="*/ 228600 h 688181"/>
                <a:gd name="connsiteX3" fmla="*/ 135731 w 647700"/>
                <a:gd name="connsiteY3" fmla="*/ 171450 h 688181"/>
                <a:gd name="connsiteX4" fmla="*/ 97631 w 647700"/>
                <a:gd name="connsiteY4" fmla="*/ 138112 h 688181"/>
                <a:gd name="connsiteX5" fmla="*/ 57150 w 647700"/>
                <a:gd name="connsiteY5" fmla="*/ 104775 h 688181"/>
                <a:gd name="connsiteX6" fmla="*/ 2381 w 647700"/>
                <a:gd name="connsiteY6" fmla="*/ 61912 h 688181"/>
                <a:gd name="connsiteX7" fmla="*/ 0 w 647700"/>
                <a:gd name="connsiteY7" fmla="*/ 0 h 688181"/>
                <a:gd name="connsiteX8" fmla="*/ 71437 w 647700"/>
                <a:gd name="connsiteY8" fmla="*/ 19050 h 688181"/>
                <a:gd name="connsiteX9" fmla="*/ 133350 w 647700"/>
                <a:gd name="connsiteY9" fmla="*/ 42862 h 688181"/>
                <a:gd name="connsiteX10" fmla="*/ 202406 w 647700"/>
                <a:gd name="connsiteY10" fmla="*/ 73818 h 688181"/>
                <a:gd name="connsiteX11" fmla="*/ 269081 w 647700"/>
                <a:gd name="connsiteY11" fmla="*/ 107156 h 688181"/>
                <a:gd name="connsiteX12" fmla="*/ 333375 w 647700"/>
                <a:gd name="connsiteY12" fmla="*/ 140493 h 688181"/>
                <a:gd name="connsiteX13" fmla="*/ 397668 w 647700"/>
                <a:gd name="connsiteY13" fmla="*/ 180975 h 688181"/>
                <a:gd name="connsiteX14" fmla="*/ 469106 w 647700"/>
                <a:gd name="connsiteY14" fmla="*/ 228600 h 688181"/>
                <a:gd name="connsiteX15" fmla="*/ 514350 w 647700"/>
                <a:gd name="connsiteY15" fmla="*/ 264318 h 688181"/>
                <a:gd name="connsiteX16" fmla="*/ 557212 w 647700"/>
                <a:gd name="connsiteY16" fmla="*/ 304800 h 688181"/>
                <a:gd name="connsiteX17" fmla="*/ 588168 w 647700"/>
                <a:gd name="connsiteY17" fmla="*/ 335756 h 688181"/>
                <a:gd name="connsiteX18" fmla="*/ 607218 w 647700"/>
                <a:gd name="connsiteY18" fmla="*/ 364331 h 688181"/>
                <a:gd name="connsiteX19" fmla="*/ 623887 w 647700"/>
                <a:gd name="connsiteY19" fmla="*/ 395287 h 688181"/>
                <a:gd name="connsiteX20" fmla="*/ 638175 w 647700"/>
                <a:gd name="connsiteY20" fmla="*/ 423862 h 688181"/>
                <a:gd name="connsiteX21" fmla="*/ 645318 w 647700"/>
                <a:gd name="connsiteY21" fmla="*/ 459581 h 688181"/>
                <a:gd name="connsiteX22" fmla="*/ 647700 w 647700"/>
                <a:gd name="connsiteY22" fmla="*/ 504825 h 688181"/>
                <a:gd name="connsiteX23" fmla="*/ 642937 w 647700"/>
                <a:gd name="connsiteY23" fmla="*/ 554831 h 688181"/>
                <a:gd name="connsiteX24" fmla="*/ 633412 w 647700"/>
                <a:gd name="connsiteY24" fmla="*/ 592931 h 688181"/>
                <a:gd name="connsiteX25" fmla="*/ 619125 w 647700"/>
                <a:gd name="connsiteY25" fmla="*/ 631031 h 688181"/>
                <a:gd name="connsiteX26" fmla="*/ 595312 w 647700"/>
                <a:gd name="connsiteY26" fmla="*/ 666750 h 688181"/>
                <a:gd name="connsiteX27" fmla="*/ 576262 w 647700"/>
                <a:gd name="connsiteY27" fmla="*/ 683418 h 688181"/>
                <a:gd name="connsiteX28" fmla="*/ 561975 w 647700"/>
                <a:gd name="connsiteY28" fmla="*/ 688181 h 688181"/>
                <a:gd name="connsiteX29" fmla="*/ 538162 w 647700"/>
                <a:gd name="connsiteY29" fmla="*/ 685800 h 688181"/>
                <a:gd name="connsiteX30" fmla="*/ 509587 w 647700"/>
                <a:gd name="connsiteY30" fmla="*/ 676275 h 688181"/>
                <a:gd name="connsiteX31" fmla="*/ 490537 w 647700"/>
                <a:gd name="connsiteY31" fmla="*/ 654843 h 688181"/>
                <a:gd name="connsiteX32" fmla="*/ 464343 w 647700"/>
                <a:gd name="connsiteY32" fmla="*/ 616743 h 688181"/>
                <a:gd name="connsiteX33" fmla="*/ 419100 w 647700"/>
                <a:gd name="connsiteY33" fmla="*/ 531018 h 688181"/>
                <a:gd name="connsiteX34" fmla="*/ 319087 w 647700"/>
                <a:gd name="connsiteY34" fmla="*/ 388143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700" h="688181">
                  <a:moveTo>
                    <a:pt x="319087" y="388143"/>
                  </a:moveTo>
                  <a:lnTo>
                    <a:pt x="226218" y="269081"/>
                  </a:lnTo>
                  <a:lnTo>
                    <a:pt x="190500" y="228600"/>
                  </a:lnTo>
                  <a:lnTo>
                    <a:pt x="135731" y="171450"/>
                  </a:lnTo>
                  <a:lnTo>
                    <a:pt x="97631" y="138112"/>
                  </a:lnTo>
                  <a:lnTo>
                    <a:pt x="57150" y="104775"/>
                  </a:lnTo>
                  <a:lnTo>
                    <a:pt x="2381" y="61912"/>
                  </a:lnTo>
                  <a:cubicBezTo>
                    <a:pt x="1587" y="41275"/>
                    <a:pt x="794" y="20637"/>
                    <a:pt x="0" y="0"/>
                  </a:cubicBezTo>
                  <a:lnTo>
                    <a:pt x="71437" y="19050"/>
                  </a:lnTo>
                  <a:lnTo>
                    <a:pt x="133350" y="42862"/>
                  </a:lnTo>
                  <a:lnTo>
                    <a:pt x="202406" y="73818"/>
                  </a:lnTo>
                  <a:lnTo>
                    <a:pt x="269081" y="107156"/>
                  </a:lnTo>
                  <a:lnTo>
                    <a:pt x="333375" y="140493"/>
                  </a:lnTo>
                  <a:lnTo>
                    <a:pt x="397668" y="180975"/>
                  </a:lnTo>
                  <a:lnTo>
                    <a:pt x="469106" y="228600"/>
                  </a:lnTo>
                  <a:lnTo>
                    <a:pt x="514350" y="264318"/>
                  </a:lnTo>
                  <a:lnTo>
                    <a:pt x="557212" y="304800"/>
                  </a:lnTo>
                  <a:lnTo>
                    <a:pt x="588168" y="335756"/>
                  </a:lnTo>
                  <a:lnTo>
                    <a:pt x="607218" y="364331"/>
                  </a:lnTo>
                  <a:lnTo>
                    <a:pt x="623887" y="395287"/>
                  </a:lnTo>
                  <a:lnTo>
                    <a:pt x="638175" y="423862"/>
                  </a:lnTo>
                  <a:lnTo>
                    <a:pt x="645318" y="459581"/>
                  </a:lnTo>
                  <a:lnTo>
                    <a:pt x="647700" y="504825"/>
                  </a:lnTo>
                  <a:lnTo>
                    <a:pt x="642937" y="554831"/>
                  </a:lnTo>
                  <a:lnTo>
                    <a:pt x="633412" y="592931"/>
                  </a:lnTo>
                  <a:lnTo>
                    <a:pt x="619125" y="631031"/>
                  </a:lnTo>
                  <a:lnTo>
                    <a:pt x="595312" y="666750"/>
                  </a:lnTo>
                  <a:lnTo>
                    <a:pt x="576262" y="683418"/>
                  </a:lnTo>
                  <a:lnTo>
                    <a:pt x="561975" y="688181"/>
                  </a:lnTo>
                  <a:lnTo>
                    <a:pt x="538162" y="685800"/>
                  </a:lnTo>
                  <a:lnTo>
                    <a:pt x="509587" y="676275"/>
                  </a:lnTo>
                  <a:lnTo>
                    <a:pt x="490537" y="654843"/>
                  </a:lnTo>
                  <a:lnTo>
                    <a:pt x="464343" y="616743"/>
                  </a:lnTo>
                  <a:lnTo>
                    <a:pt x="419100" y="531018"/>
                  </a:lnTo>
                  <a:lnTo>
                    <a:pt x="319087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14DFF83A-1DEF-4A83-B192-1E85C6561480}"/>
                </a:ext>
              </a:extLst>
            </p:cNvPr>
            <p:cNvSpPr/>
            <p:nvPr/>
          </p:nvSpPr>
          <p:spPr>
            <a:xfrm>
              <a:off x="6799264" y="1798639"/>
              <a:ext cx="1106487" cy="352425"/>
            </a:xfrm>
            <a:custGeom>
              <a:avLst/>
              <a:gdLst>
                <a:gd name="connsiteX0" fmla="*/ 357187 w 1107532"/>
                <a:gd name="connsiteY0" fmla="*/ 223837 h 352425"/>
                <a:gd name="connsiteX1" fmla="*/ 0 w 1107532"/>
                <a:gd name="connsiteY1" fmla="*/ 250031 h 352425"/>
                <a:gd name="connsiteX2" fmla="*/ 97631 w 1107532"/>
                <a:gd name="connsiteY2" fmla="*/ 95250 h 352425"/>
                <a:gd name="connsiteX3" fmla="*/ 483394 w 1107532"/>
                <a:gd name="connsiteY3" fmla="*/ 64294 h 352425"/>
                <a:gd name="connsiteX4" fmla="*/ 719137 w 1107532"/>
                <a:gd name="connsiteY4" fmla="*/ 45244 h 352425"/>
                <a:gd name="connsiteX5" fmla="*/ 814387 w 1107532"/>
                <a:gd name="connsiteY5" fmla="*/ 4762 h 352425"/>
                <a:gd name="connsiteX6" fmla="*/ 831056 w 1107532"/>
                <a:gd name="connsiteY6" fmla="*/ 0 h 352425"/>
                <a:gd name="connsiteX7" fmla="*/ 847725 w 1107532"/>
                <a:gd name="connsiteY7" fmla="*/ 14287 h 352425"/>
                <a:gd name="connsiteX8" fmla="*/ 919162 w 1107532"/>
                <a:gd name="connsiteY8" fmla="*/ 80962 h 352425"/>
                <a:gd name="connsiteX9" fmla="*/ 971550 w 1107532"/>
                <a:gd name="connsiteY9" fmla="*/ 126206 h 352425"/>
                <a:gd name="connsiteX10" fmla="*/ 1023937 w 1107532"/>
                <a:gd name="connsiteY10" fmla="*/ 169069 h 352425"/>
                <a:gd name="connsiteX11" fmla="*/ 1057275 w 1107532"/>
                <a:gd name="connsiteY11" fmla="*/ 202406 h 352425"/>
                <a:gd name="connsiteX12" fmla="*/ 1083469 w 1107532"/>
                <a:gd name="connsiteY12" fmla="*/ 233362 h 352425"/>
                <a:gd name="connsiteX13" fmla="*/ 1097756 w 1107532"/>
                <a:gd name="connsiteY13" fmla="*/ 254794 h 352425"/>
                <a:gd name="connsiteX14" fmla="*/ 1107281 w 1107532"/>
                <a:gd name="connsiteY14" fmla="*/ 285750 h 352425"/>
                <a:gd name="connsiteX15" fmla="*/ 1102519 w 1107532"/>
                <a:gd name="connsiteY15" fmla="*/ 307181 h 352425"/>
                <a:gd name="connsiteX16" fmla="*/ 1085850 w 1107532"/>
                <a:gd name="connsiteY16" fmla="*/ 328612 h 352425"/>
                <a:gd name="connsiteX17" fmla="*/ 1054894 w 1107532"/>
                <a:gd name="connsiteY17" fmla="*/ 352425 h 352425"/>
                <a:gd name="connsiteX18" fmla="*/ 676275 w 1107532"/>
                <a:gd name="connsiteY18" fmla="*/ 202406 h 352425"/>
                <a:gd name="connsiteX19" fmla="*/ 357187 w 1107532"/>
                <a:gd name="connsiteY19" fmla="*/ 2238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7532" h="352425">
                  <a:moveTo>
                    <a:pt x="357187" y="223837"/>
                  </a:moveTo>
                  <a:lnTo>
                    <a:pt x="0" y="250031"/>
                  </a:lnTo>
                  <a:lnTo>
                    <a:pt x="97631" y="95250"/>
                  </a:lnTo>
                  <a:lnTo>
                    <a:pt x="483394" y="64294"/>
                  </a:lnTo>
                  <a:lnTo>
                    <a:pt x="719137" y="45244"/>
                  </a:lnTo>
                  <a:lnTo>
                    <a:pt x="814387" y="4762"/>
                  </a:lnTo>
                  <a:lnTo>
                    <a:pt x="831056" y="0"/>
                  </a:lnTo>
                  <a:lnTo>
                    <a:pt x="847725" y="14287"/>
                  </a:lnTo>
                  <a:lnTo>
                    <a:pt x="919162" y="80962"/>
                  </a:lnTo>
                  <a:lnTo>
                    <a:pt x="971550" y="126206"/>
                  </a:lnTo>
                  <a:lnTo>
                    <a:pt x="1023937" y="169069"/>
                  </a:lnTo>
                  <a:lnTo>
                    <a:pt x="1057275" y="202406"/>
                  </a:lnTo>
                  <a:lnTo>
                    <a:pt x="1083469" y="233362"/>
                  </a:lnTo>
                  <a:lnTo>
                    <a:pt x="1097756" y="254794"/>
                  </a:lnTo>
                  <a:cubicBezTo>
                    <a:pt x="1107532" y="284122"/>
                    <a:pt x="1107281" y="273329"/>
                    <a:pt x="1107281" y="285750"/>
                  </a:cubicBezTo>
                  <a:lnTo>
                    <a:pt x="1102519" y="307181"/>
                  </a:lnTo>
                  <a:lnTo>
                    <a:pt x="1085850" y="328612"/>
                  </a:lnTo>
                  <a:lnTo>
                    <a:pt x="1054894" y="352425"/>
                  </a:lnTo>
                  <a:lnTo>
                    <a:pt x="676275" y="202406"/>
                  </a:lnTo>
                  <a:lnTo>
                    <a:pt x="3571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71616241-E5A8-48F9-A1A5-266288CD9093}"/>
                </a:ext>
              </a:extLst>
            </p:cNvPr>
            <p:cNvSpPr/>
            <p:nvPr/>
          </p:nvSpPr>
          <p:spPr>
            <a:xfrm>
              <a:off x="5737226" y="1963738"/>
              <a:ext cx="2124075" cy="1758950"/>
            </a:xfrm>
            <a:custGeom>
              <a:avLst/>
              <a:gdLst>
                <a:gd name="connsiteX0" fmla="*/ 866775 w 2124075"/>
                <a:gd name="connsiteY0" fmla="*/ 1352550 h 1757363"/>
                <a:gd name="connsiteX1" fmla="*/ 642938 w 2124075"/>
                <a:gd name="connsiteY1" fmla="*/ 1490663 h 1757363"/>
                <a:gd name="connsiteX2" fmla="*/ 442913 w 2124075"/>
                <a:gd name="connsiteY2" fmla="*/ 1590675 h 1757363"/>
                <a:gd name="connsiteX3" fmla="*/ 266700 w 2124075"/>
                <a:gd name="connsiteY3" fmla="*/ 1669257 h 1757363"/>
                <a:gd name="connsiteX4" fmla="*/ 114300 w 2124075"/>
                <a:gd name="connsiteY4" fmla="*/ 1728788 h 1757363"/>
                <a:gd name="connsiteX5" fmla="*/ 38100 w 2124075"/>
                <a:gd name="connsiteY5" fmla="*/ 1754982 h 1757363"/>
                <a:gd name="connsiteX6" fmla="*/ 21432 w 2124075"/>
                <a:gd name="connsiteY6" fmla="*/ 1757363 h 1757363"/>
                <a:gd name="connsiteX7" fmla="*/ 4763 w 2124075"/>
                <a:gd name="connsiteY7" fmla="*/ 1750219 h 1757363"/>
                <a:gd name="connsiteX8" fmla="*/ 0 w 2124075"/>
                <a:gd name="connsiteY8" fmla="*/ 1738313 h 1757363"/>
                <a:gd name="connsiteX9" fmla="*/ 4763 w 2124075"/>
                <a:gd name="connsiteY9" fmla="*/ 1719263 h 1757363"/>
                <a:gd name="connsiteX10" fmla="*/ 23813 w 2124075"/>
                <a:gd name="connsiteY10" fmla="*/ 1702594 h 1757363"/>
                <a:gd name="connsiteX11" fmla="*/ 200025 w 2124075"/>
                <a:gd name="connsiteY11" fmla="*/ 1612107 h 1757363"/>
                <a:gd name="connsiteX12" fmla="*/ 383382 w 2124075"/>
                <a:gd name="connsiteY12" fmla="*/ 1502569 h 1757363"/>
                <a:gd name="connsiteX13" fmla="*/ 573882 w 2124075"/>
                <a:gd name="connsiteY13" fmla="*/ 1373982 h 1757363"/>
                <a:gd name="connsiteX14" fmla="*/ 735807 w 2124075"/>
                <a:gd name="connsiteY14" fmla="*/ 1262063 h 1757363"/>
                <a:gd name="connsiteX15" fmla="*/ 1040607 w 2124075"/>
                <a:gd name="connsiteY15" fmla="*/ 1026319 h 1757363"/>
                <a:gd name="connsiteX16" fmla="*/ 1143000 w 2124075"/>
                <a:gd name="connsiteY16" fmla="*/ 926307 h 1757363"/>
                <a:gd name="connsiteX17" fmla="*/ 1328738 w 2124075"/>
                <a:gd name="connsiteY17" fmla="*/ 745332 h 1757363"/>
                <a:gd name="connsiteX18" fmla="*/ 1464469 w 2124075"/>
                <a:gd name="connsiteY18" fmla="*/ 602457 h 1757363"/>
                <a:gd name="connsiteX19" fmla="*/ 1593057 w 2124075"/>
                <a:gd name="connsiteY19" fmla="*/ 457200 h 1757363"/>
                <a:gd name="connsiteX20" fmla="*/ 1716882 w 2124075"/>
                <a:gd name="connsiteY20" fmla="*/ 300038 h 1757363"/>
                <a:gd name="connsiteX21" fmla="*/ 1802607 w 2124075"/>
                <a:gd name="connsiteY21" fmla="*/ 166688 h 1757363"/>
                <a:gd name="connsiteX22" fmla="*/ 1802607 w 2124075"/>
                <a:gd name="connsiteY22" fmla="*/ 150019 h 1757363"/>
                <a:gd name="connsiteX23" fmla="*/ 1800225 w 2124075"/>
                <a:gd name="connsiteY23" fmla="*/ 126207 h 1757363"/>
                <a:gd name="connsiteX24" fmla="*/ 1788319 w 2124075"/>
                <a:gd name="connsiteY24" fmla="*/ 97632 h 1757363"/>
                <a:gd name="connsiteX25" fmla="*/ 1774032 w 2124075"/>
                <a:gd name="connsiteY25" fmla="*/ 76200 h 1757363"/>
                <a:gd name="connsiteX26" fmla="*/ 1707357 w 2124075"/>
                <a:gd name="connsiteY26" fmla="*/ 0 h 1757363"/>
                <a:gd name="connsiteX27" fmla="*/ 2124075 w 2124075"/>
                <a:gd name="connsiteY27" fmla="*/ 161925 h 1757363"/>
                <a:gd name="connsiteX28" fmla="*/ 2119313 w 2124075"/>
                <a:gd name="connsiteY28" fmla="*/ 183357 h 1757363"/>
                <a:gd name="connsiteX29" fmla="*/ 2066925 w 2124075"/>
                <a:gd name="connsiteY29" fmla="*/ 228600 h 1757363"/>
                <a:gd name="connsiteX30" fmla="*/ 2031207 w 2124075"/>
                <a:gd name="connsiteY30" fmla="*/ 266700 h 1757363"/>
                <a:gd name="connsiteX31" fmla="*/ 1952625 w 2124075"/>
                <a:gd name="connsiteY31" fmla="*/ 373857 h 1757363"/>
                <a:gd name="connsiteX32" fmla="*/ 1790700 w 2124075"/>
                <a:gd name="connsiteY32" fmla="*/ 569119 h 1757363"/>
                <a:gd name="connsiteX33" fmla="*/ 1659732 w 2124075"/>
                <a:gd name="connsiteY33" fmla="*/ 714375 h 1757363"/>
                <a:gd name="connsiteX34" fmla="*/ 1478757 w 2124075"/>
                <a:gd name="connsiteY34" fmla="*/ 895350 h 1757363"/>
                <a:gd name="connsiteX35" fmla="*/ 1238250 w 2124075"/>
                <a:gd name="connsiteY35" fmla="*/ 1095375 h 1757363"/>
                <a:gd name="connsiteX36" fmla="*/ 1028700 w 2124075"/>
                <a:gd name="connsiteY36" fmla="*/ 1238250 h 1757363"/>
                <a:gd name="connsiteX37" fmla="*/ 866775 w 2124075"/>
                <a:gd name="connsiteY37" fmla="*/ 1352550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1757363">
                  <a:moveTo>
                    <a:pt x="866775" y="1352550"/>
                  </a:moveTo>
                  <a:lnTo>
                    <a:pt x="642938" y="1490663"/>
                  </a:lnTo>
                  <a:lnTo>
                    <a:pt x="442913" y="1590675"/>
                  </a:lnTo>
                  <a:lnTo>
                    <a:pt x="266700" y="1669257"/>
                  </a:lnTo>
                  <a:lnTo>
                    <a:pt x="114300" y="1728788"/>
                  </a:lnTo>
                  <a:lnTo>
                    <a:pt x="38100" y="1754982"/>
                  </a:lnTo>
                  <a:lnTo>
                    <a:pt x="21432" y="1757363"/>
                  </a:lnTo>
                  <a:lnTo>
                    <a:pt x="4763" y="1750219"/>
                  </a:lnTo>
                  <a:lnTo>
                    <a:pt x="0" y="1738313"/>
                  </a:lnTo>
                  <a:lnTo>
                    <a:pt x="4763" y="1719263"/>
                  </a:lnTo>
                  <a:lnTo>
                    <a:pt x="23813" y="1702594"/>
                  </a:lnTo>
                  <a:lnTo>
                    <a:pt x="200025" y="1612107"/>
                  </a:lnTo>
                  <a:lnTo>
                    <a:pt x="383382" y="1502569"/>
                  </a:lnTo>
                  <a:lnTo>
                    <a:pt x="573882" y="1373982"/>
                  </a:lnTo>
                  <a:lnTo>
                    <a:pt x="735807" y="1262063"/>
                  </a:lnTo>
                  <a:lnTo>
                    <a:pt x="1040607" y="1026319"/>
                  </a:lnTo>
                  <a:lnTo>
                    <a:pt x="1143000" y="926307"/>
                  </a:lnTo>
                  <a:lnTo>
                    <a:pt x="1328738" y="745332"/>
                  </a:lnTo>
                  <a:lnTo>
                    <a:pt x="1464469" y="602457"/>
                  </a:lnTo>
                  <a:lnTo>
                    <a:pt x="1593057" y="457200"/>
                  </a:lnTo>
                  <a:lnTo>
                    <a:pt x="1716882" y="300038"/>
                  </a:lnTo>
                  <a:lnTo>
                    <a:pt x="1802607" y="166688"/>
                  </a:lnTo>
                  <a:lnTo>
                    <a:pt x="1802607" y="150019"/>
                  </a:lnTo>
                  <a:lnTo>
                    <a:pt x="1800225" y="126207"/>
                  </a:lnTo>
                  <a:lnTo>
                    <a:pt x="1788319" y="97632"/>
                  </a:lnTo>
                  <a:lnTo>
                    <a:pt x="1774032" y="76200"/>
                  </a:lnTo>
                  <a:lnTo>
                    <a:pt x="1707357" y="0"/>
                  </a:lnTo>
                  <a:lnTo>
                    <a:pt x="2124075" y="161925"/>
                  </a:lnTo>
                  <a:lnTo>
                    <a:pt x="2119313" y="183357"/>
                  </a:lnTo>
                  <a:lnTo>
                    <a:pt x="2066925" y="228600"/>
                  </a:lnTo>
                  <a:lnTo>
                    <a:pt x="2031207" y="266700"/>
                  </a:lnTo>
                  <a:lnTo>
                    <a:pt x="1952625" y="373857"/>
                  </a:lnTo>
                  <a:lnTo>
                    <a:pt x="1790700" y="569119"/>
                  </a:lnTo>
                  <a:lnTo>
                    <a:pt x="1659732" y="714375"/>
                  </a:lnTo>
                  <a:lnTo>
                    <a:pt x="1478757" y="895350"/>
                  </a:lnTo>
                  <a:lnTo>
                    <a:pt x="1238250" y="1095375"/>
                  </a:lnTo>
                  <a:lnTo>
                    <a:pt x="1028700" y="1238250"/>
                  </a:lnTo>
                  <a:lnTo>
                    <a:pt x="866775" y="1352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A19977E9-92EB-435F-8B7E-A4272D711A25}"/>
                </a:ext>
              </a:extLst>
            </p:cNvPr>
            <p:cNvSpPr/>
            <p:nvPr/>
          </p:nvSpPr>
          <p:spPr>
            <a:xfrm>
              <a:off x="6310313" y="2505075"/>
              <a:ext cx="603250" cy="534988"/>
            </a:xfrm>
            <a:custGeom>
              <a:avLst/>
              <a:gdLst>
                <a:gd name="connsiteX0" fmla="*/ 361950 w 602456"/>
                <a:gd name="connsiteY0" fmla="*/ 347663 h 535781"/>
                <a:gd name="connsiteX1" fmla="*/ 295275 w 602456"/>
                <a:gd name="connsiteY1" fmla="*/ 257175 h 535781"/>
                <a:gd name="connsiteX2" fmla="*/ 261937 w 602456"/>
                <a:gd name="connsiteY2" fmla="*/ 216694 h 535781"/>
                <a:gd name="connsiteX3" fmla="*/ 204787 w 602456"/>
                <a:gd name="connsiteY3" fmla="*/ 161925 h 535781"/>
                <a:gd name="connsiteX4" fmla="*/ 171450 w 602456"/>
                <a:gd name="connsiteY4" fmla="*/ 133350 h 535781"/>
                <a:gd name="connsiteX5" fmla="*/ 133350 w 602456"/>
                <a:gd name="connsiteY5" fmla="*/ 104775 h 535781"/>
                <a:gd name="connsiteX6" fmla="*/ 85725 w 602456"/>
                <a:gd name="connsiteY6" fmla="*/ 78581 h 535781"/>
                <a:gd name="connsiteX7" fmla="*/ 0 w 602456"/>
                <a:gd name="connsiteY7" fmla="*/ 35719 h 535781"/>
                <a:gd name="connsiteX8" fmla="*/ 19050 w 602456"/>
                <a:gd name="connsiteY8" fmla="*/ 0 h 535781"/>
                <a:gd name="connsiteX9" fmla="*/ 152400 w 602456"/>
                <a:gd name="connsiteY9" fmla="*/ 16669 h 535781"/>
                <a:gd name="connsiteX10" fmla="*/ 269081 w 602456"/>
                <a:gd name="connsiteY10" fmla="*/ 38100 h 535781"/>
                <a:gd name="connsiteX11" fmla="*/ 340518 w 602456"/>
                <a:gd name="connsiteY11" fmla="*/ 57150 h 535781"/>
                <a:gd name="connsiteX12" fmla="*/ 411956 w 602456"/>
                <a:gd name="connsiteY12" fmla="*/ 80963 h 535781"/>
                <a:gd name="connsiteX13" fmla="*/ 445293 w 602456"/>
                <a:gd name="connsiteY13" fmla="*/ 95250 h 535781"/>
                <a:gd name="connsiteX14" fmla="*/ 464343 w 602456"/>
                <a:gd name="connsiteY14" fmla="*/ 109538 h 535781"/>
                <a:gd name="connsiteX15" fmla="*/ 485775 w 602456"/>
                <a:gd name="connsiteY15" fmla="*/ 130969 h 535781"/>
                <a:gd name="connsiteX16" fmla="*/ 511968 w 602456"/>
                <a:gd name="connsiteY16" fmla="*/ 176213 h 535781"/>
                <a:gd name="connsiteX17" fmla="*/ 542925 w 602456"/>
                <a:gd name="connsiteY17" fmla="*/ 257175 h 535781"/>
                <a:gd name="connsiteX18" fmla="*/ 602456 w 602456"/>
                <a:gd name="connsiteY18" fmla="*/ 421481 h 535781"/>
                <a:gd name="connsiteX19" fmla="*/ 471487 w 602456"/>
                <a:gd name="connsiteY19" fmla="*/ 535781 h 535781"/>
                <a:gd name="connsiteX20" fmla="*/ 361950 w 602456"/>
                <a:gd name="connsiteY20" fmla="*/ 347663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2456" h="535781">
                  <a:moveTo>
                    <a:pt x="361950" y="347663"/>
                  </a:moveTo>
                  <a:lnTo>
                    <a:pt x="295275" y="257175"/>
                  </a:lnTo>
                  <a:lnTo>
                    <a:pt x="261937" y="216694"/>
                  </a:lnTo>
                  <a:lnTo>
                    <a:pt x="204787" y="161925"/>
                  </a:lnTo>
                  <a:lnTo>
                    <a:pt x="171450" y="133350"/>
                  </a:lnTo>
                  <a:lnTo>
                    <a:pt x="133350" y="104775"/>
                  </a:lnTo>
                  <a:lnTo>
                    <a:pt x="85725" y="78581"/>
                  </a:lnTo>
                  <a:lnTo>
                    <a:pt x="0" y="35719"/>
                  </a:lnTo>
                  <a:lnTo>
                    <a:pt x="19050" y="0"/>
                  </a:lnTo>
                  <a:lnTo>
                    <a:pt x="152400" y="16669"/>
                  </a:lnTo>
                  <a:lnTo>
                    <a:pt x="269081" y="38100"/>
                  </a:lnTo>
                  <a:lnTo>
                    <a:pt x="340518" y="57150"/>
                  </a:lnTo>
                  <a:lnTo>
                    <a:pt x="411956" y="80963"/>
                  </a:lnTo>
                  <a:lnTo>
                    <a:pt x="445293" y="95250"/>
                  </a:lnTo>
                  <a:lnTo>
                    <a:pt x="464343" y="109538"/>
                  </a:lnTo>
                  <a:lnTo>
                    <a:pt x="485775" y="130969"/>
                  </a:lnTo>
                  <a:lnTo>
                    <a:pt x="511968" y="176213"/>
                  </a:lnTo>
                  <a:lnTo>
                    <a:pt x="542925" y="257175"/>
                  </a:lnTo>
                  <a:lnTo>
                    <a:pt x="602456" y="421481"/>
                  </a:lnTo>
                  <a:lnTo>
                    <a:pt x="471487" y="535781"/>
                  </a:lnTo>
                  <a:lnTo>
                    <a:pt x="361950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9458FD12-3A0D-4791-B4A6-7642F21AFB1C}"/>
                </a:ext>
              </a:extLst>
            </p:cNvPr>
            <p:cNvSpPr/>
            <p:nvPr/>
          </p:nvSpPr>
          <p:spPr>
            <a:xfrm>
              <a:off x="5767388" y="3186113"/>
              <a:ext cx="1503362" cy="1530350"/>
            </a:xfrm>
            <a:custGeom>
              <a:avLst/>
              <a:gdLst>
                <a:gd name="connsiteX0" fmla="*/ 1157287 w 1502568"/>
                <a:gd name="connsiteY0" fmla="*/ 769143 h 1531143"/>
                <a:gd name="connsiteX1" fmla="*/ 904875 w 1502568"/>
                <a:gd name="connsiteY1" fmla="*/ 981075 h 1531143"/>
                <a:gd name="connsiteX2" fmla="*/ 750093 w 1502568"/>
                <a:gd name="connsiteY2" fmla="*/ 1102518 h 1531143"/>
                <a:gd name="connsiteX3" fmla="*/ 573881 w 1502568"/>
                <a:gd name="connsiteY3" fmla="*/ 1223962 h 1531143"/>
                <a:gd name="connsiteX4" fmla="*/ 428625 w 1502568"/>
                <a:gd name="connsiteY4" fmla="*/ 1321593 h 1531143"/>
                <a:gd name="connsiteX5" fmla="*/ 283368 w 1502568"/>
                <a:gd name="connsiteY5" fmla="*/ 1402556 h 1531143"/>
                <a:gd name="connsiteX6" fmla="*/ 128587 w 1502568"/>
                <a:gd name="connsiteY6" fmla="*/ 1478756 h 1531143"/>
                <a:gd name="connsiteX7" fmla="*/ 47625 w 1502568"/>
                <a:gd name="connsiteY7" fmla="*/ 1519237 h 1531143"/>
                <a:gd name="connsiteX8" fmla="*/ 19050 w 1502568"/>
                <a:gd name="connsiteY8" fmla="*/ 1531143 h 1531143"/>
                <a:gd name="connsiteX9" fmla="*/ 7143 w 1502568"/>
                <a:gd name="connsiteY9" fmla="*/ 1528762 h 1531143"/>
                <a:gd name="connsiteX10" fmla="*/ 0 w 1502568"/>
                <a:gd name="connsiteY10" fmla="*/ 1514475 h 1531143"/>
                <a:gd name="connsiteX11" fmla="*/ 11906 w 1502568"/>
                <a:gd name="connsiteY11" fmla="*/ 1478756 h 1531143"/>
                <a:gd name="connsiteX12" fmla="*/ 26193 w 1502568"/>
                <a:gd name="connsiteY12" fmla="*/ 1450181 h 1531143"/>
                <a:gd name="connsiteX13" fmla="*/ 71437 w 1502568"/>
                <a:gd name="connsiteY13" fmla="*/ 1412081 h 1531143"/>
                <a:gd name="connsiteX14" fmla="*/ 297656 w 1502568"/>
                <a:gd name="connsiteY14" fmla="*/ 1247775 h 1531143"/>
                <a:gd name="connsiteX15" fmla="*/ 528637 w 1502568"/>
                <a:gd name="connsiteY15" fmla="*/ 1059656 h 1531143"/>
                <a:gd name="connsiteX16" fmla="*/ 695325 w 1502568"/>
                <a:gd name="connsiteY16" fmla="*/ 909637 h 1531143"/>
                <a:gd name="connsiteX17" fmla="*/ 881062 w 1502568"/>
                <a:gd name="connsiteY17" fmla="*/ 728662 h 1531143"/>
                <a:gd name="connsiteX18" fmla="*/ 964406 w 1502568"/>
                <a:gd name="connsiteY18" fmla="*/ 635793 h 1531143"/>
                <a:gd name="connsiteX19" fmla="*/ 1054893 w 1502568"/>
                <a:gd name="connsiteY19" fmla="*/ 521493 h 1531143"/>
                <a:gd name="connsiteX20" fmla="*/ 1126331 w 1502568"/>
                <a:gd name="connsiteY20" fmla="*/ 423862 h 1531143"/>
                <a:gd name="connsiteX21" fmla="*/ 1169193 w 1502568"/>
                <a:gd name="connsiteY21" fmla="*/ 354806 h 1531143"/>
                <a:gd name="connsiteX22" fmla="*/ 1197768 w 1502568"/>
                <a:gd name="connsiteY22" fmla="*/ 290512 h 1531143"/>
                <a:gd name="connsiteX23" fmla="*/ 1209675 w 1502568"/>
                <a:gd name="connsiteY23" fmla="*/ 254793 h 1531143"/>
                <a:gd name="connsiteX24" fmla="*/ 1212056 w 1502568"/>
                <a:gd name="connsiteY24" fmla="*/ 221456 h 1531143"/>
                <a:gd name="connsiteX25" fmla="*/ 1207293 w 1502568"/>
                <a:gd name="connsiteY25" fmla="*/ 178593 h 1531143"/>
                <a:gd name="connsiteX26" fmla="*/ 1188243 w 1502568"/>
                <a:gd name="connsiteY26" fmla="*/ 111918 h 1531143"/>
                <a:gd name="connsiteX27" fmla="*/ 1171575 w 1502568"/>
                <a:gd name="connsiteY27" fmla="*/ 66675 h 1531143"/>
                <a:gd name="connsiteX28" fmla="*/ 1164431 w 1502568"/>
                <a:gd name="connsiteY28" fmla="*/ 33337 h 1531143"/>
                <a:gd name="connsiteX29" fmla="*/ 1164431 w 1502568"/>
                <a:gd name="connsiteY29" fmla="*/ 16668 h 1531143"/>
                <a:gd name="connsiteX30" fmla="*/ 1166812 w 1502568"/>
                <a:gd name="connsiteY30" fmla="*/ 7143 h 1531143"/>
                <a:gd name="connsiteX31" fmla="*/ 1173956 w 1502568"/>
                <a:gd name="connsiteY31" fmla="*/ 0 h 1531143"/>
                <a:gd name="connsiteX32" fmla="*/ 1185862 w 1502568"/>
                <a:gd name="connsiteY32" fmla="*/ 0 h 1531143"/>
                <a:gd name="connsiteX33" fmla="*/ 1204912 w 1502568"/>
                <a:gd name="connsiteY33" fmla="*/ 11906 h 1531143"/>
                <a:gd name="connsiteX34" fmla="*/ 1276350 w 1502568"/>
                <a:gd name="connsiteY34" fmla="*/ 69056 h 1531143"/>
                <a:gd name="connsiteX35" fmla="*/ 1347787 w 1502568"/>
                <a:gd name="connsiteY35" fmla="*/ 145256 h 1531143"/>
                <a:gd name="connsiteX36" fmla="*/ 1414462 w 1502568"/>
                <a:gd name="connsiteY36" fmla="*/ 221456 h 1531143"/>
                <a:gd name="connsiteX37" fmla="*/ 1466850 w 1502568"/>
                <a:gd name="connsiteY37" fmla="*/ 288131 h 1531143"/>
                <a:gd name="connsiteX38" fmla="*/ 1502568 w 1502568"/>
                <a:gd name="connsiteY38" fmla="*/ 340518 h 1531143"/>
                <a:gd name="connsiteX39" fmla="*/ 1471612 w 1502568"/>
                <a:gd name="connsiteY39" fmla="*/ 461962 h 1531143"/>
                <a:gd name="connsiteX40" fmla="*/ 1440656 w 1502568"/>
                <a:gd name="connsiteY40" fmla="*/ 507206 h 1531143"/>
                <a:gd name="connsiteX41" fmla="*/ 1314450 w 1502568"/>
                <a:gd name="connsiteY41" fmla="*/ 628650 h 1531143"/>
                <a:gd name="connsiteX42" fmla="*/ 1157287 w 1502568"/>
                <a:gd name="connsiteY42" fmla="*/ 76914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02568" h="1531143">
                  <a:moveTo>
                    <a:pt x="1157287" y="769143"/>
                  </a:moveTo>
                  <a:lnTo>
                    <a:pt x="904875" y="981075"/>
                  </a:lnTo>
                  <a:lnTo>
                    <a:pt x="750093" y="1102518"/>
                  </a:lnTo>
                  <a:lnTo>
                    <a:pt x="573881" y="1223962"/>
                  </a:lnTo>
                  <a:lnTo>
                    <a:pt x="428625" y="1321593"/>
                  </a:lnTo>
                  <a:lnTo>
                    <a:pt x="283368" y="1402556"/>
                  </a:lnTo>
                  <a:lnTo>
                    <a:pt x="128587" y="1478756"/>
                  </a:lnTo>
                  <a:lnTo>
                    <a:pt x="47625" y="1519237"/>
                  </a:lnTo>
                  <a:lnTo>
                    <a:pt x="19050" y="1531143"/>
                  </a:lnTo>
                  <a:lnTo>
                    <a:pt x="7143" y="1528762"/>
                  </a:lnTo>
                  <a:lnTo>
                    <a:pt x="0" y="1514475"/>
                  </a:lnTo>
                  <a:lnTo>
                    <a:pt x="11906" y="1478756"/>
                  </a:lnTo>
                  <a:lnTo>
                    <a:pt x="26193" y="1450181"/>
                  </a:lnTo>
                  <a:lnTo>
                    <a:pt x="71437" y="1412081"/>
                  </a:lnTo>
                  <a:lnTo>
                    <a:pt x="297656" y="1247775"/>
                  </a:lnTo>
                  <a:lnTo>
                    <a:pt x="528637" y="1059656"/>
                  </a:lnTo>
                  <a:lnTo>
                    <a:pt x="695325" y="909637"/>
                  </a:lnTo>
                  <a:lnTo>
                    <a:pt x="881062" y="728662"/>
                  </a:lnTo>
                  <a:lnTo>
                    <a:pt x="964406" y="635793"/>
                  </a:lnTo>
                  <a:lnTo>
                    <a:pt x="1054893" y="521493"/>
                  </a:lnTo>
                  <a:lnTo>
                    <a:pt x="1126331" y="423862"/>
                  </a:lnTo>
                  <a:lnTo>
                    <a:pt x="1169193" y="354806"/>
                  </a:lnTo>
                  <a:lnTo>
                    <a:pt x="1197768" y="290512"/>
                  </a:lnTo>
                  <a:lnTo>
                    <a:pt x="1209675" y="254793"/>
                  </a:lnTo>
                  <a:lnTo>
                    <a:pt x="1212056" y="221456"/>
                  </a:lnTo>
                  <a:lnTo>
                    <a:pt x="1207293" y="178593"/>
                  </a:lnTo>
                  <a:lnTo>
                    <a:pt x="1188243" y="111918"/>
                  </a:lnTo>
                  <a:lnTo>
                    <a:pt x="1171575" y="66675"/>
                  </a:lnTo>
                  <a:lnTo>
                    <a:pt x="1164431" y="33337"/>
                  </a:lnTo>
                  <a:lnTo>
                    <a:pt x="1164431" y="16668"/>
                  </a:lnTo>
                  <a:lnTo>
                    <a:pt x="1166812" y="7143"/>
                  </a:lnTo>
                  <a:lnTo>
                    <a:pt x="1173956" y="0"/>
                  </a:lnTo>
                  <a:lnTo>
                    <a:pt x="1185862" y="0"/>
                  </a:lnTo>
                  <a:lnTo>
                    <a:pt x="1204912" y="11906"/>
                  </a:lnTo>
                  <a:lnTo>
                    <a:pt x="1276350" y="69056"/>
                  </a:lnTo>
                  <a:lnTo>
                    <a:pt x="1347787" y="145256"/>
                  </a:lnTo>
                  <a:lnTo>
                    <a:pt x="1414462" y="221456"/>
                  </a:lnTo>
                  <a:lnTo>
                    <a:pt x="1466850" y="288131"/>
                  </a:lnTo>
                  <a:lnTo>
                    <a:pt x="1502568" y="340518"/>
                  </a:lnTo>
                  <a:lnTo>
                    <a:pt x="1471612" y="461962"/>
                  </a:lnTo>
                  <a:lnTo>
                    <a:pt x="1440656" y="507206"/>
                  </a:lnTo>
                  <a:lnTo>
                    <a:pt x="1314450" y="628650"/>
                  </a:lnTo>
                  <a:lnTo>
                    <a:pt x="1157287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031D3A55-6760-4DCE-AD11-4E7D5CA2D8C9}"/>
                </a:ext>
              </a:extLst>
            </p:cNvPr>
            <p:cNvSpPr/>
            <p:nvPr/>
          </p:nvSpPr>
          <p:spPr>
            <a:xfrm>
              <a:off x="7151688" y="3429000"/>
              <a:ext cx="1192212" cy="376238"/>
            </a:xfrm>
            <a:custGeom>
              <a:avLst/>
              <a:gdLst>
                <a:gd name="connsiteX0" fmla="*/ 388144 w 1193006"/>
                <a:gd name="connsiteY0" fmla="*/ 245269 h 376238"/>
                <a:gd name="connsiteX1" fmla="*/ 0 w 1193006"/>
                <a:gd name="connsiteY1" fmla="*/ 245269 h 376238"/>
                <a:gd name="connsiteX2" fmla="*/ 16669 w 1193006"/>
                <a:gd name="connsiteY2" fmla="*/ 57150 h 376238"/>
                <a:gd name="connsiteX3" fmla="*/ 150019 w 1193006"/>
                <a:gd name="connsiteY3" fmla="*/ 73819 h 376238"/>
                <a:gd name="connsiteX4" fmla="*/ 300037 w 1193006"/>
                <a:gd name="connsiteY4" fmla="*/ 88106 h 376238"/>
                <a:gd name="connsiteX5" fmla="*/ 376237 w 1193006"/>
                <a:gd name="connsiteY5" fmla="*/ 90488 h 376238"/>
                <a:gd name="connsiteX6" fmla="*/ 461962 w 1193006"/>
                <a:gd name="connsiteY6" fmla="*/ 83344 h 376238"/>
                <a:gd name="connsiteX7" fmla="*/ 564356 w 1193006"/>
                <a:gd name="connsiteY7" fmla="*/ 71438 h 376238"/>
                <a:gd name="connsiteX8" fmla="*/ 635794 w 1193006"/>
                <a:gd name="connsiteY8" fmla="*/ 59531 h 376238"/>
                <a:gd name="connsiteX9" fmla="*/ 735806 w 1193006"/>
                <a:gd name="connsiteY9" fmla="*/ 28575 h 376238"/>
                <a:gd name="connsiteX10" fmla="*/ 814387 w 1193006"/>
                <a:gd name="connsiteY10" fmla="*/ 0 h 376238"/>
                <a:gd name="connsiteX11" fmla="*/ 840581 w 1193006"/>
                <a:gd name="connsiteY11" fmla="*/ 4763 h 376238"/>
                <a:gd name="connsiteX12" fmla="*/ 897731 w 1193006"/>
                <a:gd name="connsiteY12" fmla="*/ 23813 h 376238"/>
                <a:gd name="connsiteX13" fmla="*/ 959644 w 1193006"/>
                <a:gd name="connsiteY13" fmla="*/ 57150 h 376238"/>
                <a:gd name="connsiteX14" fmla="*/ 1016794 w 1193006"/>
                <a:gd name="connsiteY14" fmla="*/ 97631 h 376238"/>
                <a:gd name="connsiteX15" fmla="*/ 1073944 w 1193006"/>
                <a:gd name="connsiteY15" fmla="*/ 140494 h 376238"/>
                <a:gd name="connsiteX16" fmla="*/ 1140619 w 1193006"/>
                <a:gd name="connsiteY16" fmla="*/ 204788 h 376238"/>
                <a:gd name="connsiteX17" fmla="*/ 1166812 w 1193006"/>
                <a:gd name="connsiteY17" fmla="*/ 235744 h 376238"/>
                <a:gd name="connsiteX18" fmla="*/ 1181100 w 1193006"/>
                <a:gd name="connsiteY18" fmla="*/ 259556 h 376238"/>
                <a:gd name="connsiteX19" fmla="*/ 1190625 w 1193006"/>
                <a:gd name="connsiteY19" fmla="*/ 283369 h 376238"/>
                <a:gd name="connsiteX20" fmla="*/ 1193006 w 1193006"/>
                <a:gd name="connsiteY20" fmla="*/ 300038 h 376238"/>
                <a:gd name="connsiteX21" fmla="*/ 1185862 w 1193006"/>
                <a:gd name="connsiteY21" fmla="*/ 321469 h 376238"/>
                <a:gd name="connsiteX22" fmla="*/ 1162050 w 1193006"/>
                <a:gd name="connsiteY22" fmla="*/ 342900 h 376238"/>
                <a:gd name="connsiteX23" fmla="*/ 1138237 w 1193006"/>
                <a:gd name="connsiteY23" fmla="*/ 354806 h 376238"/>
                <a:gd name="connsiteX24" fmla="*/ 1112044 w 1193006"/>
                <a:gd name="connsiteY24" fmla="*/ 376238 h 376238"/>
                <a:gd name="connsiteX25" fmla="*/ 757237 w 1193006"/>
                <a:gd name="connsiteY25" fmla="*/ 219075 h 376238"/>
                <a:gd name="connsiteX26" fmla="*/ 728662 w 1193006"/>
                <a:gd name="connsiteY26" fmla="*/ 204788 h 376238"/>
                <a:gd name="connsiteX27" fmla="*/ 714375 w 1193006"/>
                <a:gd name="connsiteY27" fmla="*/ 202406 h 376238"/>
                <a:gd name="connsiteX28" fmla="*/ 685800 w 1193006"/>
                <a:gd name="connsiteY28" fmla="*/ 204788 h 376238"/>
                <a:gd name="connsiteX29" fmla="*/ 554831 w 1193006"/>
                <a:gd name="connsiteY29" fmla="*/ 230981 h 376238"/>
                <a:gd name="connsiteX30" fmla="*/ 388144 w 1193006"/>
                <a:gd name="connsiteY30" fmla="*/ 2452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3006" h="376238">
                  <a:moveTo>
                    <a:pt x="388144" y="245269"/>
                  </a:moveTo>
                  <a:lnTo>
                    <a:pt x="0" y="245269"/>
                  </a:lnTo>
                  <a:lnTo>
                    <a:pt x="16669" y="57150"/>
                  </a:lnTo>
                  <a:lnTo>
                    <a:pt x="150019" y="73819"/>
                  </a:lnTo>
                  <a:lnTo>
                    <a:pt x="300037" y="88106"/>
                  </a:lnTo>
                  <a:lnTo>
                    <a:pt x="376237" y="90488"/>
                  </a:lnTo>
                  <a:lnTo>
                    <a:pt x="461962" y="83344"/>
                  </a:lnTo>
                  <a:lnTo>
                    <a:pt x="564356" y="71438"/>
                  </a:lnTo>
                  <a:lnTo>
                    <a:pt x="635794" y="59531"/>
                  </a:lnTo>
                  <a:lnTo>
                    <a:pt x="735806" y="28575"/>
                  </a:lnTo>
                  <a:lnTo>
                    <a:pt x="814387" y="0"/>
                  </a:lnTo>
                  <a:lnTo>
                    <a:pt x="840581" y="4763"/>
                  </a:lnTo>
                  <a:lnTo>
                    <a:pt x="897731" y="23813"/>
                  </a:lnTo>
                  <a:lnTo>
                    <a:pt x="959644" y="57150"/>
                  </a:lnTo>
                  <a:lnTo>
                    <a:pt x="1016794" y="97631"/>
                  </a:lnTo>
                  <a:lnTo>
                    <a:pt x="1073944" y="140494"/>
                  </a:lnTo>
                  <a:lnTo>
                    <a:pt x="1140619" y="204788"/>
                  </a:lnTo>
                  <a:lnTo>
                    <a:pt x="1166812" y="235744"/>
                  </a:lnTo>
                  <a:lnTo>
                    <a:pt x="1181100" y="259556"/>
                  </a:lnTo>
                  <a:lnTo>
                    <a:pt x="1190625" y="283369"/>
                  </a:lnTo>
                  <a:lnTo>
                    <a:pt x="1193006" y="300038"/>
                  </a:lnTo>
                  <a:lnTo>
                    <a:pt x="1185862" y="321469"/>
                  </a:lnTo>
                  <a:lnTo>
                    <a:pt x="1162050" y="342900"/>
                  </a:lnTo>
                  <a:lnTo>
                    <a:pt x="1138237" y="354806"/>
                  </a:lnTo>
                  <a:lnTo>
                    <a:pt x="1112044" y="376238"/>
                  </a:lnTo>
                  <a:lnTo>
                    <a:pt x="757237" y="219075"/>
                  </a:lnTo>
                  <a:lnTo>
                    <a:pt x="728662" y="204788"/>
                  </a:lnTo>
                  <a:lnTo>
                    <a:pt x="714375" y="202406"/>
                  </a:lnTo>
                  <a:lnTo>
                    <a:pt x="685800" y="204788"/>
                  </a:lnTo>
                  <a:lnTo>
                    <a:pt x="554831" y="230981"/>
                  </a:lnTo>
                  <a:lnTo>
                    <a:pt x="38814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6F756BC0-5E8E-4EAD-8C18-68E1B3DEE312}"/>
                </a:ext>
              </a:extLst>
            </p:cNvPr>
            <p:cNvSpPr/>
            <p:nvPr/>
          </p:nvSpPr>
          <p:spPr>
            <a:xfrm>
              <a:off x="5527676" y="3590925"/>
              <a:ext cx="2746375" cy="2495550"/>
            </a:xfrm>
            <a:custGeom>
              <a:avLst/>
              <a:gdLst>
                <a:gd name="connsiteX0" fmla="*/ 1503994 w 2746731"/>
                <a:gd name="connsiteY0" fmla="*/ 1631092 h 2496065"/>
                <a:gd name="connsiteX1" fmla="*/ 1242737 w 2746731"/>
                <a:gd name="connsiteY1" fmla="*/ 1853514 h 2496065"/>
                <a:gd name="connsiteX2" fmla="*/ 1041498 w 2746731"/>
                <a:gd name="connsiteY2" fmla="*/ 1998265 h 2496065"/>
                <a:gd name="connsiteX3" fmla="*/ 815546 w 2746731"/>
                <a:gd name="connsiteY3" fmla="*/ 2135954 h 2496065"/>
                <a:gd name="connsiteX4" fmla="*/ 624899 w 2746731"/>
                <a:gd name="connsiteY4" fmla="*/ 2241869 h 2496065"/>
                <a:gd name="connsiteX5" fmla="*/ 455435 w 2746731"/>
                <a:gd name="connsiteY5" fmla="*/ 2323071 h 2496065"/>
                <a:gd name="connsiteX6" fmla="*/ 268319 w 2746731"/>
                <a:gd name="connsiteY6" fmla="*/ 2407803 h 2496065"/>
                <a:gd name="connsiteX7" fmla="*/ 56488 w 2746731"/>
                <a:gd name="connsiteY7" fmla="*/ 2489004 h 2496065"/>
                <a:gd name="connsiteX8" fmla="*/ 28244 w 2746731"/>
                <a:gd name="connsiteY8" fmla="*/ 2496065 h 2496065"/>
                <a:gd name="connsiteX9" fmla="*/ 7061 w 2746731"/>
                <a:gd name="connsiteY9" fmla="*/ 2489004 h 2496065"/>
                <a:gd name="connsiteX10" fmla="*/ 0 w 2746731"/>
                <a:gd name="connsiteY10" fmla="*/ 2474882 h 2496065"/>
                <a:gd name="connsiteX11" fmla="*/ 3531 w 2746731"/>
                <a:gd name="connsiteY11" fmla="*/ 2450169 h 2496065"/>
                <a:gd name="connsiteX12" fmla="*/ 35305 w 2746731"/>
                <a:gd name="connsiteY12" fmla="*/ 2421925 h 2496065"/>
                <a:gd name="connsiteX13" fmla="*/ 222422 w 2746731"/>
                <a:gd name="connsiteY13" fmla="*/ 2312479 h 2496065"/>
                <a:gd name="connsiteX14" fmla="*/ 416600 w 2746731"/>
                <a:gd name="connsiteY14" fmla="*/ 2192442 h 2496065"/>
                <a:gd name="connsiteX15" fmla="*/ 635491 w 2746731"/>
                <a:gd name="connsiteY15" fmla="*/ 2044161 h 2496065"/>
                <a:gd name="connsiteX16" fmla="*/ 826138 w 2746731"/>
                <a:gd name="connsiteY16" fmla="*/ 1906472 h 2496065"/>
                <a:gd name="connsiteX17" fmla="*/ 1062681 w 2746731"/>
                <a:gd name="connsiteY17" fmla="*/ 1719355 h 2496065"/>
                <a:gd name="connsiteX18" fmla="*/ 1214493 w 2746731"/>
                <a:gd name="connsiteY18" fmla="*/ 1592257 h 2496065"/>
                <a:gd name="connsiteX19" fmla="*/ 1376896 w 2746731"/>
                <a:gd name="connsiteY19" fmla="*/ 1447506 h 2496065"/>
                <a:gd name="connsiteX20" fmla="*/ 1567543 w 2746731"/>
                <a:gd name="connsiteY20" fmla="*/ 1267451 h 2496065"/>
                <a:gd name="connsiteX21" fmla="*/ 1729946 w 2746731"/>
                <a:gd name="connsiteY21" fmla="*/ 1097987 h 2496065"/>
                <a:gd name="connsiteX22" fmla="*/ 1881758 w 2746731"/>
                <a:gd name="connsiteY22" fmla="*/ 921461 h 2496065"/>
                <a:gd name="connsiteX23" fmla="*/ 1994734 w 2746731"/>
                <a:gd name="connsiteY23" fmla="*/ 776711 h 2496065"/>
                <a:gd name="connsiteX24" fmla="*/ 2143015 w 2746731"/>
                <a:gd name="connsiteY24" fmla="*/ 557820 h 2496065"/>
                <a:gd name="connsiteX25" fmla="*/ 2238339 w 2746731"/>
                <a:gd name="connsiteY25" fmla="*/ 409539 h 2496065"/>
                <a:gd name="connsiteX26" fmla="*/ 2354845 w 2746731"/>
                <a:gd name="connsiteY26" fmla="*/ 218892 h 2496065"/>
                <a:gd name="connsiteX27" fmla="*/ 2379559 w 2746731"/>
                <a:gd name="connsiteY27" fmla="*/ 169465 h 2496065"/>
                <a:gd name="connsiteX28" fmla="*/ 2390150 w 2746731"/>
                <a:gd name="connsiteY28" fmla="*/ 137690 h 2496065"/>
                <a:gd name="connsiteX29" fmla="*/ 2397211 w 2746731"/>
                <a:gd name="connsiteY29" fmla="*/ 109446 h 2496065"/>
                <a:gd name="connsiteX30" fmla="*/ 2386620 w 2746731"/>
                <a:gd name="connsiteY30" fmla="*/ 0 h 2496065"/>
                <a:gd name="connsiteX31" fmla="*/ 2746731 w 2746731"/>
                <a:gd name="connsiteY31" fmla="*/ 165934 h 2496065"/>
                <a:gd name="connsiteX32" fmla="*/ 2736139 w 2746731"/>
                <a:gd name="connsiteY32" fmla="*/ 211831 h 2496065"/>
                <a:gd name="connsiteX33" fmla="*/ 2658468 w 2746731"/>
                <a:gd name="connsiteY33" fmla="*/ 321276 h 2496065"/>
                <a:gd name="connsiteX34" fmla="*/ 2496065 w 2746731"/>
                <a:gd name="connsiteY34" fmla="*/ 540167 h 2496065"/>
                <a:gd name="connsiteX35" fmla="*/ 2344254 w 2746731"/>
                <a:gd name="connsiteY35" fmla="*/ 730814 h 2496065"/>
                <a:gd name="connsiteX36" fmla="*/ 2160668 w 2746731"/>
                <a:gd name="connsiteY36" fmla="*/ 942644 h 2496065"/>
                <a:gd name="connsiteX37" fmla="*/ 1973551 w 2746731"/>
                <a:gd name="connsiteY37" fmla="*/ 1161536 h 2496065"/>
                <a:gd name="connsiteX38" fmla="*/ 1737007 w 2746731"/>
                <a:gd name="connsiteY38" fmla="*/ 1408671 h 2496065"/>
                <a:gd name="connsiteX39" fmla="*/ 1503994 w 2746731"/>
                <a:gd name="connsiteY39" fmla="*/ 1631092 h 2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46731" h="2496065">
                  <a:moveTo>
                    <a:pt x="1503994" y="1631092"/>
                  </a:moveTo>
                  <a:lnTo>
                    <a:pt x="1242737" y="1853514"/>
                  </a:lnTo>
                  <a:lnTo>
                    <a:pt x="1041498" y="1998265"/>
                  </a:lnTo>
                  <a:lnTo>
                    <a:pt x="815546" y="2135954"/>
                  </a:lnTo>
                  <a:lnTo>
                    <a:pt x="624899" y="2241869"/>
                  </a:lnTo>
                  <a:lnTo>
                    <a:pt x="455435" y="2323071"/>
                  </a:lnTo>
                  <a:lnTo>
                    <a:pt x="268319" y="2407803"/>
                  </a:lnTo>
                  <a:lnTo>
                    <a:pt x="56488" y="2489004"/>
                  </a:lnTo>
                  <a:lnTo>
                    <a:pt x="28244" y="2496065"/>
                  </a:lnTo>
                  <a:lnTo>
                    <a:pt x="7061" y="2489004"/>
                  </a:lnTo>
                  <a:lnTo>
                    <a:pt x="0" y="2474882"/>
                  </a:lnTo>
                  <a:lnTo>
                    <a:pt x="3531" y="2450169"/>
                  </a:lnTo>
                  <a:lnTo>
                    <a:pt x="35305" y="2421925"/>
                  </a:lnTo>
                  <a:lnTo>
                    <a:pt x="222422" y="2312479"/>
                  </a:lnTo>
                  <a:lnTo>
                    <a:pt x="416600" y="2192442"/>
                  </a:lnTo>
                  <a:lnTo>
                    <a:pt x="635491" y="2044161"/>
                  </a:lnTo>
                  <a:lnTo>
                    <a:pt x="826138" y="1906472"/>
                  </a:lnTo>
                  <a:lnTo>
                    <a:pt x="1062681" y="1719355"/>
                  </a:lnTo>
                  <a:lnTo>
                    <a:pt x="1214493" y="1592257"/>
                  </a:lnTo>
                  <a:lnTo>
                    <a:pt x="1376896" y="1447506"/>
                  </a:lnTo>
                  <a:lnTo>
                    <a:pt x="1567543" y="1267451"/>
                  </a:lnTo>
                  <a:lnTo>
                    <a:pt x="1729946" y="1097987"/>
                  </a:lnTo>
                  <a:lnTo>
                    <a:pt x="1881758" y="921461"/>
                  </a:lnTo>
                  <a:lnTo>
                    <a:pt x="1994734" y="776711"/>
                  </a:lnTo>
                  <a:lnTo>
                    <a:pt x="2143015" y="557820"/>
                  </a:lnTo>
                  <a:lnTo>
                    <a:pt x="2238339" y="409539"/>
                  </a:lnTo>
                  <a:lnTo>
                    <a:pt x="2354845" y="218892"/>
                  </a:lnTo>
                  <a:lnTo>
                    <a:pt x="2379559" y="169465"/>
                  </a:lnTo>
                  <a:lnTo>
                    <a:pt x="2390150" y="137690"/>
                  </a:lnTo>
                  <a:lnTo>
                    <a:pt x="2397211" y="109446"/>
                  </a:lnTo>
                  <a:lnTo>
                    <a:pt x="2386620" y="0"/>
                  </a:lnTo>
                  <a:lnTo>
                    <a:pt x="2746731" y="165934"/>
                  </a:lnTo>
                  <a:lnTo>
                    <a:pt x="2736139" y="211831"/>
                  </a:lnTo>
                  <a:lnTo>
                    <a:pt x="2658468" y="321276"/>
                  </a:lnTo>
                  <a:lnTo>
                    <a:pt x="2496065" y="540167"/>
                  </a:lnTo>
                  <a:lnTo>
                    <a:pt x="2344254" y="730814"/>
                  </a:lnTo>
                  <a:lnTo>
                    <a:pt x="2160668" y="942644"/>
                  </a:lnTo>
                  <a:lnTo>
                    <a:pt x="1973551" y="1161536"/>
                  </a:lnTo>
                  <a:lnTo>
                    <a:pt x="1737007" y="1408671"/>
                  </a:lnTo>
                  <a:lnTo>
                    <a:pt x="1503994" y="1631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5C7EDD7F-AB7A-46D3-89B3-739FF9A9B05C}"/>
                </a:ext>
              </a:extLst>
            </p:cNvPr>
            <p:cNvSpPr/>
            <p:nvPr/>
          </p:nvSpPr>
          <p:spPr>
            <a:xfrm>
              <a:off x="6429375" y="4259264"/>
              <a:ext cx="742950" cy="619125"/>
            </a:xfrm>
            <a:custGeom>
              <a:avLst/>
              <a:gdLst>
                <a:gd name="connsiteX0" fmla="*/ 392906 w 742950"/>
                <a:gd name="connsiteY0" fmla="*/ 440532 h 619125"/>
                <a:gd name="connsiteX1" fmla="*/ 335756 w 742950"/>
                <a:gd name="connsiteY1" fmla="*/ 350044 h 619125"/>
                <a:gd name="connsiteX2" fmla="*/ 295275 w 742950"/>
                <a:gd name="connsiteY2" fmla="*/ 290513 h 619125"/>
                <a:gd name="connsiteX3" fmla="*/ 252413 w 742950"/>
                <a:gd name="connsiteY3" fmla="*/ 240507 h 619125"/>
                <a:gd name="connsiteX4" fmla="*/ 204788 w 742950"/>
                <a:gd name="connsiteY4" fmla="*/ 192882 h 619125"/>
                <a:gd name="connsiteX5" fmla="*/ 157163 w 742950"/>
                <a:gd name="connsiteY5" fmla="*/ 150019 h 619125"/>
                <a:gd name="connsiteX6" fmla="*/ 111919 w 742950"/>
                <a:gd name="connsiteY6" fmla="*/ 114300 h 619125"/>
                <a:gd name="connsiteX7" fmla="*/ 0 w 742950"/>
                <a:gd name="connsiteY7" fmla="*/ 38100 h 619125"/>
                <a:gd name="connsiteX8" fmla="*/ 61913 w 742950"/>
                <a:gd name="connsiteY8" fmla="*/ 0 h 619125"/>
                <a:gd name="connsiteX9" fmla="*/ 190500 w 742950"/>
                <a:gd name="connsiteY9" fmla="*/ 42863 h 619125"/>
                <a:gd name="connsiteX10" fmla="*/ 292894 w 742950"/>
                <a:gd name="connsiteY10" fmla="*/ 78582 h 619125"/>
                <a:gd name="connsiteX11" fmla="*/ 378619 w 742950"/>
                <a:gd name="connsiteY11" fmla="*/ 116682 h 619125"/>
                <a:gd name="connsiteX12" fmla="*/ 469106 w 742950"/>
                <a:gd name="connsiteY12" fmla="*/ 161925 h 619125"/>
                <a:gd name="connsiteX13" fmla="*/ 547688 w 742950"/>
                <a:gd name="connsiteY13" fmla="*/ 209550 h 619125"/>
                <a:gd name="connsiteX14" fmla="*/ 609600 w 742950"/>
                <a:gd name="connsiteY14" fmla="*/ 259557 h 619125"/>
                <a:gd name="connsiteX15" fmla="*/ 652463 w 742950"/>
                <a:gd name="connsiteY15" fmla="*/ 302419 h 619125"/>
                <a:gd name="connsiteX16" fmla="*/ 681038 w 742950"/>
                <a:gd name="connsiteY16" fmla="*/ 338138 h 619125"/>
                <a:gd name="connsiteX17" fmla="*/ 702469 w 742950"/>
                <a:gd name="connsiteY17" fmla="*/ 371475 h 619125"/>
                <a:gd name="connsiteX18" fmla="*/ 719138 w 742950"/>
                <a:gd name="connsiteY18" fmla="*/ 419100 h 619125"/>
                <a:gd name="connsiteX19" fmla="*/ 728663 w 742950"/>
                <a:gd name="connsiteY19" fmla="*/ 473869 h 619125"/>
                <a:gd name="connsiteX20" fmla="*/ 742950 w 742950"/>
                <a:gd name="connsiteY20" fmla="*/ 595313 h 619125"/>
                <a:gd name="connsiteX21" fmla="*/ 733425 w 742950"/>
                <a:gd name="connsiteY21" fmla="*/ 619125 h 619125"/>
                <a:gd name="connsiteX22" fmla="*/ 645319 w 742950"/>
                <a:gd name="connsiteY22" fmla="*/ 604838 h 619125"/>
                <a:gd name="connsiteX23" fmla="*/ 571500 w 742950"/>
                <a:gd name="connsiteY23" fmla="*/ 585788 h 619125"/>
                <a:gd name="connsiteX24" fmla="*/ 531019 w 742950"/>
                <a:gd name="connsiteY24" fmla="*/ 576263 h 619125"/>
                <a:gd name="connsiteX25" fmla="*/ 485775 w 742950"/>
                <a:gd name="connsiteY25" fmla="*/ 554832 h 619125"/>
                <a:gd name="connsiteX26" fmla="*/ 447675 w 742950"/>
                <a:gd name="connsiteY26" fmla="*/ 523875 h 619125"/>
                <a:gd name="connsiteX27" fmla="*/ 392906 w 742950"/>
                <a:gd name="connsiteY27" fmla="*/ 44053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2950" h="619125">
                  <a:moveTo>
                    <a:pt x="392906" y="440532"/>
                  </a:moveTo>
                  <a:lnTo>
                    <a:pt x="335756" y="350044"/>
                  </a:lnTo>
                  <a:lnTo>
                    <a:pt x="295275" y="290513"/>
                  </a:lnTo>
                  <a:lnTo>
                    <a:pt x="252413" y="240507"/>
                  </a:lnTo>
                  <a:lnTo>
                    <a:pt x="204788" y="192882"/>
                  </a:lnTo>
                  <a:lnTo>
                    <a:pt x="157163" y="150019"/>
                  </a:lnTo>
                  <a:lnTo>
                    <a:pt x="111919" y="114300"/>
                  </a:lnTo>
                  <a:lnTo>
                    <a:pt x="0" y="38100"/>
                  </a:lnTo>
                  <a:lnTo>
                    <a:pt x="61913" y="0"/>
                  </a:lnTo>
                  <a:lnTo>
                    <a:pt x="190500" y="42863"/>
                  </a:lnTo>
                  <a:lnTo>
                    <a:pt x="292894" y="78582"/>
                  </a:lnTo>
                  <a:lnTo>
                    <a:pt x="378619" y="116682"/>
                  </a:lnTo>
                  <a:lnTo>
                    <a:pt x="469106" y="161925"/>
                  </a:lnTo>
                  <a:lnTo>
                    <a:pt x="547688" y="209550"/>
                  </a:lnTo>
                  <a:lnTo>
                    <a:pt x="609600" y="259557"/>
                  </a:lnTo>
                  <a:lnTo>
                    <a:pt x="652463" y="302419"/>
                  </a:lnTo>
                  <a:lnTo>
                    <a:pt x="681038" y="338138"/>
                  </a:lnTo>
                  <a:lnTo>
                    <a:pt x="702469" y="371475"/>
                  </a:lnTo>
                  <a:lnTo>
                    <a:pt x="719138" y="419100"/>
                  </a:lnTo>
                  <a:lnTo>
                    <a:pt x="728663" y="473869"/>
                  </a:lnTo>
                  <a:lnTo>
                    <a:pt x="742950" y="595313"/>
                  </a:lnTo>
                  <a:lnTo>
                    <a:pt x="733425" y="619125"/>
                  </a:lnTo>
                  <a:lnTo>
                    <a:pt x="645319" y="604838"/>
                  </a:lnTo>
                  <a:lnTo>
                    <a:pt x="571500" y="585788"/>
                  </a:lnTo>
                  <a:lnTo>
                    <a:pt x="531019" y="576263"/>
                  </a:lnTo>
                  <a:lnTo>
                    <a:pt x="485775" y="554832"/>
                  </a:lnTo>
                  <a:lnTo>
                    <a:pt x="447675" y="523875"/>
                  </a:lnTo>
                  <a:lnTo>
                    <a:pt x="392906" y="440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524173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FAC355D-A100-43C1-94B2-B65A08242A99}"/>
              </a:ext>
            </a:extLst>
          </p:cNvPr>
          <p:cNvSpPr/>
          <p:nvPr/>
        </p:nvSpPr>
        <p:spPr>
          <a:xfrm>
            <a:off x="4583114" y="1416051"/>
            <a:ext cx="3203575" cy="519113"/>
          </a:xfrm>
          <a:custGeom>
            <a:avLst/>
            <a:gdLst>
              <a:gd name="connsiteX0" fmla="*/ 1916012 w 3203043"/>
              <a:gd name="connsiteY0" fmla="*/ 348846 h 517984"/>
              <a:gd name="connsiteX1" fmla="*/ 1435027 w 3203043"/>
              <a:gd name="connsiteY1" fmla="*/ 391131 h 517984"/>
              <a:gd name="connsiteX2" fmla="*/ 1115251 w 3203043"/>
              <a:gd name="connsiteY2" fmla="*/ 428130 h 517984"/>
              <a:gd name="connsiteX3" fmla="*/ 943471 w 3203043"/>
              <a:gd name="connsiteY3" fmla="*/ 454557 h 517984"/>
              <a:gd name="connsiteX4" fmla="*/ 779619 w 3203043"/>
              <a:gd name="connsiteY4" fmla="*/ 478342 h 517984"/>
              <a:gd name="connsiteX5" fmla="*/ 591982 w 3203043"/>
              <a:gd name="connsiteY5" fmla="*/ 502127 h 517984"/>
              <a:gd name="connsiteX6" fmla="*/ 311848 w 3203043"/>
              <a:gd name="connsiteY6" fmla="*/ 517984 h 517984"/>
              <a:gd name="connsiteX7" fmla="*/ 187637 w 3203043"/>
              <a:gd name="connsiteY7" fmla="*/ 502127 h 517984"/>
              <a:gd name="connsiteX8" fmla="*/ 153281 w 3203043"/>
              <a:gd name="connsiteY8" fmla="*/ 488913 h 517984"/>
              <a:gd name="connsiteX9" fmla="*/ 110997 w 3203043"/>
              <a:gd name="connsiteY9" fmla="*/ 443986 h 517984"/>
              <a:gd name="connsiteX10" fmla="*/ 55499 w 3203043"/>
              <a:gd name="connsiteY10" fmla="*/ 377917 h 517984"/>
              <a:gd name="connsiteX11" fmla="*/ 18500 w 3203043"/>
              <a:gd name="connsiteY11" fmla="*/ 335633 h 517984"/>
              <a:gd name="connsiteX12" fmla="*/ 5286 w 3203043"/>
              <a:gd name="connsiteY12" fmla="*/ 314490 h 517984"/>
              <a:gd name="connsiteX13" fmla="*/ 0 w 3203043"/>
              <a:gd name="connsiteY13" fmla="*/ 295991 h 517984"/>
              <a:gd name="connsiteX14" fmla="*/ 2643 w 3203043"/>
              <a:gd name="connsiteY14" fmla="*/ 277491 h 517984"/>
              <a:gd name="connsiteX15" fmla="*/ 7929 w 3203043"/>
              <a:gd name="connsiteY15" fmla="*/ 264278 h 517984"/>
              <a:gd name="connsiteX16" fmla="*/ 23785 w 3203043"/>
              <a:gd name="connsiteY16" fmla="*/ 251064 h 517984"/>
              <a:gd name="connsiteX17" fmla="*/ 73998 w 3203043"/>
              <a:gd name="connsiteY17" fmla="*/ 243135 h 517984"/>
              <a:gd name="connsiteX18" fmla="*/ 100426 w 3203043"/>
              <a:gd name="connsiteY18" fmla="*/ 253707 h 517984"/>
              <a:gd name="connsiteX19" fmla="*/ 147996 w 3203043"/>
              <a:gd name="connsiteY19" fmla="*/ 272206 h 517984"/>
              <a:gd name="connsiteX20" fmla="*/ 208780 w 3203043"/>
              <a:gd name="connsiteY20" fmla="*/ 290705 h 517984"/>
              <a:gd name="connsiteX21" fmla="*/ 288063 w 3203043"/>
              <a:gd name="connsiteY21" fmla="*/ 306562 h 517984"/>
              <a:gd name="connsiteX22" fmla="*/ 372632 w 3203043"/>
              <a:gd name="connsiteY22" fmla="*/ 317133 h 517984"/>
              <a:gd name="connsiteX23" fmla="*/ 470414 w 3203043"/>
              <a:gd name="connsiteY23" fmla="*/ 319776 h 517984"/>
              <a:gd name="connsiteX24" fmla="*/ 554983 w 3203043"/>
              <a:gd name="connsiteY24" fmla="*/ 319776 h 517984"/>
              <a:gd name="connsiteX25" fmla="*/ 660694 w 3203043"/>
              <a:gd name="connsiteY25" fmla="*/ 317133 h 517984"/>
              <a:gd name="connsiteX26" fmla="*/ 959328 w 3203043"/>
              <a:gd name="connsiteY26" fmla="*/ 280134 h 517984"/>
              <a:gd name="connsiteX27" fmla="*/ 1464098 w 3203043"/>
              <a:gd name="connsiteY27" fmla="*/ 221993 h 517984"/>
              <a:gd name="connsiteX28" fmla="*/ 1844657 w 3203043"/>
              <a:gd name="connsiteY28" fmla="*/ 179709 h 517984"/>
              <a:gd name="connsiteX29" fmla="*/ 2410211 w 3203043"/>
              <a:gd name="connsiteY29" fmla="*/ 116282 h 517984"/>
              <a:gd name="connsiteX30" fmla="*/ 2447210 w 3203043"/>
              <a:gd name="connsiteY30" fmla="*/ 105711 h 517984"/>
              <a:gd name="connsiteX31" fmla="*/ 2505351 w 3203043"/>
              <a:gd name="connsiteY31" fmla="*/ 73998 h 517984"/>
              <a:gd name="connsiteX32" fmla="*/ 2571420 w 3203043"/>
              <a:gd name="connsiteY32" fmla="*/ 42285 h 517984"/>
              <a:gd name="connsiteX33" fmla="*/ 2671846 w 3203043"/>
              <a:gd name="connsiteY33" fmla="*/ 0 h 517984"/>
              <a:gd name="connsiteX34" fmla="*/ 2719416 w 3203043"/>
              <a:gd name="connsiteY34" fmla="*/ 0 h 517984"/>
              <a:gd name="connsiteX35" fmla="*/ 2788128 w 3203043"/>
              <a:gd name="connsiteY35" fmla="*/ 7928 h 517984"/>
              <a:gd name="connsiteX36" fmla="*/ 2843626 w 3203043"/>
              <a:gd name="connsiteY36" fmla="*/ 18500 h 517984"/>
              <a:gd name="connsiteX37" fmla="*/ 2912338 w 3203043"/>
              <a:gd name="connsiteY37" fmla="*/ 34356 h 517984"/>
              <a:gd name="connsiteX38" fmla="*/ 2981050 w 3203043"/>
              <a:gd name="connsiteY38" fmla="*/ 58141 h 517984"/>
              <a:gd name="connsiteX39" fmla="*/ 3049762 w 3203043"/>
              <a:gd name="connsiteY39" fmla="*/ 87212 h 517984"/>
              <a:gd name="connsiteX40" fmla="*/ 3097332 w 3203043"/>
              <a:gd name="connsiteY40" fmla="*/ 110997 h 517984"/>
              <a:gd name="connsiteX41" fmla="*/ 3126403 w 3203043"/>
              <a:gd name="connsiteY41" fmla="*/ 129496 h 517984"/>
              <a:gd name="connsiteX42" fmla="*/ 3147545 w 3203043"/>
              <a:gd name="connsiteY42" fmla="*/ 147996 h 517984"/>
              <a:gd name="connsiteX43" fmla="*/ 3168687 w 3203043"/>
              <a:gd name="connsiteY43" fmla="*/ 177066 h 517984"/>
              <a:gd name="connsiteX44" fmla="*/ 3189829 w 3203043"/>
              <a:gd name="connsiteY44" fmla="*/ 221993 h 517984"/>
              <a:gd name="connsiteX45" fmla="*/ 3197758 w 3203043"/>
              <a:gd name="connsiteY45" fmla="*/ 251064 h 517984"/>
              <a:gd name="connsiteX46" fmla="*/ 3203043 w 3203043"/>
              <a:gd name="connsiteY46" fmla="*/ 277491 h 517984"/>
              <a:gd name="connsiteX47" fmla="*/ 3200400 w 3203043"/>
              <a:gd name="connsiteY47" fmla="*/ 295991 h 517984"/>
              <a:gd name="connsiteX48" fmla="*/ 3195115 w 3203043"/>
              <a:gd name="connsiteY48" fmla="*/ 306562 h 517984"/>
              <a:gd name="connsiteX49" fmla="*/ 3176616 w 3203043"/>
              <a:gd name="connsiteY49" fmla="*/ 319776 h 517984"/>
              <a:gd name="connsiteX50" fmla="*/ 3147545 w 3203043"/>
              <a:gd name="connsiteY50" fmla="*/ 330347 h 517984"/>
              <a:gd name="connsiteX51" fmla="*/ 3105261 w 3203043"/>
              <a:gd name="connsiteY51" fmla="*/ 338275 h 517984"/>
              <a:gd name="connsiteX52" fmla="*/ 3031263 w 3203043"/>
              <a:gd name="connsiteY52" fmla="*/ 338275 h 517984"/>
              <a:gd name="connsiteX53" fmla="*/ 2936123 w 3203043"/>
              <a:gd name="connsiteY53" fmla="*/ 327704 h 517984"/>
              <a:gd name="connsiteX54" fmla="*/ 2780199 w 3203043"/>
              <a:gd name="connsiteY54" fmla="*/ 317133 h 517984"/>
              <a:gd name="connsiteX55" fmla="*/ 2515922 w 3203043"/>
              <a:gd name="connsiteY55" fmla="*/ 317133 h 517984"/>
              <a:gd name="connsiteX56" fmla="*/ 2164433 w 3203043"/>
              <a:gd name="connsiteY56" fmla="*/ 335633 h 517984"/>
              <a:gd name="connsiteX57" fmla="*/ 1916012 w 3203043"/>
              <a:gd name="connsiteY57" fmla="*/ 348846 h 517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203043" h="517984">
                <a:moveTo>
                  <a:pt x="1916012" y="348846"/>
                </a:moveTo>
                <a:lnTo>
                  <a:pt x="1435027" y="391131"/>
                </a:lnTo>
                <a:lnTo>
                  <a:pt x="1115251" y="428130"/>
                </a:lnTo>
                <a:lnTo>
                  <a:pt x="943471" y="454557"/>
                </a:lnTo>
                <a:lnTo>
                  <a:pt x="779619" y="478342"/>
                </a:lnTo>
                <a:lnTo>
                  <a:pt x="591982" y="502127"/>
                </a:lnTo>
                <a:lnTo>
                  <a:pt x="311848" y="517984"/>
                </a:lnTo>
                <a:lnTo>
                  <a:pt x="187637" y="502127"/>
                </a:lnTo>
                <a:lnTo>
                  <a:pt x="153281" y="488913"/>
                </a:lnTo>
                <a:lnTo>
                  <a:pt x="110997" y="443986"/>
                </a:lnTo>
                <a:lnTo>
                  <a:pt x="55499" y="377917"/>
                </a:lnTo>
                <a:lnTo>
                  <a:pt x="18500" y="335633"/>
                </a:lnTo>
                <a:lnTo>
                  <a:pt x="5286" y="314490"/>
                </a:lnTo>
                <a:lnTo>
                  <a:pt x="0" y="295991"/>
                </a:lnTo>
                <a:lnTo>
                  <a:pt x="2643" y="277491"/>
                </a:lnTo>
                <a:lnTo>
                  <a:pt x="7929" y="264278"/>
                </a:lnTo>
                <a:lnTo>
                  <a:pt x="23785" y="251064"/>
                </a:lnTo>
                <a:lnTo>
                  <a:pt x="73998" y="243135"/>
                </a:lnTo>
                <a:lnTo>
                  <a:pt x="100426" y="253707"/>
                </a:lnTo>
                <a:lnTo>
                  <a:pt x="147996" y="272206"/>
                </a:lnTo>
                <a:lnTo>
                  <a:pt x="208780" y="290705"/>
                </a:lnTo>
                <a:lnTo>
                  <a:pt x="288063" y="306562"/>
                </a:lnTo>
                <a:lnTo>
                  <a:pt x="372632" y="317133"/>
                </a:lnTo>
                <a:lnTo>
                  <a:pt x="470414" y="319776"/>
                </a:lnTo>
                <a:lnTo>
                  <a:pt x="554983" y="319776"/>
                </a:lnTo>
                <a:lnTo>
                  <a:pt x="660694" y="317133"/>
                </a:lnTo>
                <a:lnTo>
                  <a:pt x="959328" y="280134"/>
                </a:lnTo>
                <a:lnTo>
                  <a:pt x="1464098" y="221993"/>
                </a:lnTo>
                <a:lnTo>
                  <a:pt x="1844657" y="179709"/>
                </a:lnTo>
                <a:lnTo>
                  <a:pt x="2410211" y="116282"/>
                </a:lnTo>
                <a:lnTo>
                  <a:pt x="2447210" y="105711"/>
                </a:lnTo>
                <a:lnTo>
                  <a:pt x="2505351" y="73998"/>
                </a:lnTo>
                <a:lnTo>
                  <a:pt x="2571420" y="42285"/>
                </a:lnTo>
                <a:lnTo>
                  <a:pt x="2671846" y="0"/>
                </a:lnTo>
                <a:lnTo>
                  <a:pt x="2719416" y="0"/>
                </a:lnTo>
                <a:lnTo>
                  <a:pt x="2788128" y="7928"/>
                </a:lnTo>
                <a:lnTo>
                  <a:pt x="2843626" y="18500"/>
                </a:lnTo>
                <a:lnTo>
                  <a:pt x="2912338" y="34356"/>
                </a:lnTo>
                <a:lnTo>
                  <a:pt x="2981050" y="58141"/>
                </a:lnTo>
                <a:lnTo>
                  <a:pt x="3049762" y="87212"/>
                </a:lnTo>
                <a:lnTo>
                  <a:pt x="3097332" y="110997"/>
                </a:lnTo>
                <a:lnTo>
                  <a:pt x="3126403" y="129496"/>
                </a:lnTo>
                <a:lnTo>
                  <a:pt x="3147545" y="147996"/>
                </a:lnTo>
                <a:lnTo>
                  <a:pt x="3168687" y="177066"/>
                </a:lnTo>
                <a:lnTo>
                  <a:pt x="3189829" y="221993"/>
                </a:lnTo>
                <a:lnTo>
                  <a:pt x="3197758" y="251064"/>
                </a:lnTo>
                <a:lnTo>
                  <a:pt x="3203043" y="277491"/>
                </a:lnTo>
                <a:lnTo>
                  <a:pt x="3200400" y="295991"/>
                </a:lnTo>
                <a:lnTo>
                  <a:pt x="3195115" y="306562"/>
                </a:lnTo>
                <a:lnTo>
                  <a:pt x="3176616" y="319776"/>
                </a:lnTo>
                <a:lnTo>
                  <a:pt x="3147545" y="330347"/>
                </a:lnTo>
                <a:lnTo>
                  <a:pt x="3105261" y="338275"/>
                </a:lnTo>
                <a:lnTo>
                  <a:pt x="3031263" y="338275"/>
                </a:lnTo>
                <a:lnTo>
                  <a:pt x="2936123" y="327704"/>
                </a:lnTo>
                <a:lnTo>
                  <a:pt x="2780199" y="317133"/>
                </a:lnTo>
                <a:lnTo>
                  <a:pt x="2515922" y="317133"/>
                </a:lnTo>
                <a:lnTo>
                  <a:pt x="2164433" y="335633"/>
                </a:lnTo>
                <a:lnTo>
                  <a:pt x="1916012" y="34884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4CF6EB6-E906-4EC2-85CC-848CE72ABC05}"/>
              </a:ext>
            </a:extLst>
          </p:cNvPr>
          <p:cNvSpPr/>
          <p:nvPr/>
        </p:nvSpPr>
        <p:spPr>
          <a:xfrm>
            <a:off x="5130801" y="2265364"/>
            <a:ext cx="652463" cy="1450975"/>
          </a:xfrm>
          <a:custGeom>
            <a:avLst/>
            <a:gdLst>
              <a:gd name="connsiteX0" fmla="*/ 285419 w 652765"/>
              <a:gd name="connsiteY0" fmla="*/ 710906 h 1450883"/>
              <a:gd name="connsiteX1" fmla="*/ 251063 w 652765"/>
              <a:gd name="connsiteY1" fmla="*/ 536483 h 1450883"/>
              <a:gd name="connsiteX2" fmla="*/ 224636 w 652765"/>
              <a:gd name="connsiteY2" fmla="*/ 396416 h 1450883"/>
              <a:gd name="connsiteX3" fmla="*/ 208779 w 652765"/>
              <a:gd name="connsiteY3" fmla="*/ 332989 h 1450883"/>
              <a:gd name="connsiteX4" fmla="*/ 187637 w 652765"/>
              <a:gd name="connsiteY4" fmla="*/ 285419 h 1450883"/>
              <a:gd name="connsiteX5" fmla="*/ 158566 w 652765"/>
              <a:gd name="connsiteY5" fmla="*/ 237850 h 1450883"/>
              <a:gd name="connsiteX6" fmla="*/ 134781 w 652765"/>
              <a:gd name="connsiteY6" fmla="*/ 203493 h 1450883"/>
              <a:gd name="connsiteX7" fmla="*/ 97782 w 652765"/>
              <a:gd name="connsiteY7" fmla="*/ 163852 h 1450883"/>
              <a:gd name="connsiteX8" fmla="*/ 60784 w 652765"/>
              <a:gd name="connsiteY8" fmla="*/ 126853 h 1450883"/>
              <a:gd name="connsiteX9" fmla="*/ 29070 w 652765"/>
              <a:gd name="connsiteY9" fmla="*/ 105711 h 1450883"/>
              <a:gd name="connsiteX10" fmla="*/ 10571 w 652765"/>
              <a:gd name="connsiteY10" fmla="*/ 87211 h 1450883"/>
              <a:gd name="connsiteX11" fmla="*/ 0 w 652765"/>
              <a:gd name="connsiteY11" fmla="*/ 50213 h 1450883"/>
              <a:gd name="connsiteX12" fmla="*/ 0 w 652765"/>
              <a:gd name="connsiteY12" fmla="*/ 29070 h 1450883"/>
              <a:gd name="connsiteX13" fmla="*/ 7928 w 652765"/>
              <a:gd name="connsiteY13" fmla="*/ 13214 h 1450883"/>
              <a:gd name="connsiteX14" fmla="*/ 34356 w 652765"/>
              <a:gd name="connsiteY14" fmla="*/ 2643 h 1450883"/>
              <a:gd name="connsiteX15" fmla="*/ 71355 w 652765"/>
              <a:gd name="connsiteY15" fmla="*/ 0 h 1450883"/>
              <a:gd name="connsiteX16" fmla="*/ 108354 w 652765"/>
              <a:gd name="connsiteY16" fmla="*/ 10571 h 1450883"/>
              <a:gd name="connsiteX17" fmla="*/ 192922 w 652765"/>
              <a:gd name="connsiteY17" fmla="*/ 42284 h 1450883"/>
              <a:gd name="connsiteX18" fmla="*/ 295991 w 652765"/>
              <a:gd name="connsiteY18" fmla="*/ 92497 h 1450883"/>
              <a:gd name="connsiteX19" fmla="*/ 340918 w 652765"/>
              <a:gd name="connsiteY19" fmla="*/ 113639 h 1450883"/>
              <a:gd name="connsiteX20" fmla="*/ 369988 w 652765"/>
              <a:gd name="connsiteY20" fmla="*/ 132139 h 1450883"/>
              <a:gd name="connsiteX21" fmla="*/ 388488 w 652765"/>
              <a:gd name="connsiteY21" fmla="*/ 214065 h 1450883"/>
              <a:gd name="connsiteX22" fmla="*/ 473056 w 652765"/>
              <a:gd name="connsiteY22" fmla="*/ 591981 h 1450883"/>
              <a:gd name="connsiteX23" fmla="*/ 504770 w 652765"/>
              <a:gd name="connsiteY23" fmla="*/ 665979 h 1450883"/>
              <a:gd name="connsiteX24" fmla="*/ 568196 w 652765"/>
              <a:gd name="connsiteY24" fmla="*/ 948756 h 1450883"/>
              <a:gd name="connsiteX25" fmla="*/ 610481 w 652765"/>
              <a:gd name="connsiteY25" fmla="*/ 1123179 h 1450883"/>
              <a:gd name="connsiteX26" fmla="*/ 644837 w 652765"/>
              <a:gd name="connsiteY26" fmla="*/ 1223604 h 1450883"/>
              <a:gd name="connsiteX27" fmla="*/ 652765 w 652765"/>
              <a:gd name="connsiteY27" fmla="*/ 1316102 h 1450883"/>
              <a:gd name="connsiteX28" fmla="*/ 650122 w 652765"/>
              <a:gd name="connsiteY28" fmla="*/ 1376885 h 1450883"/>
              <a:gd name="connsiteX29" fmla="*/ 642194 w 652765"/>
              <a:gd name="connsiteY29" fmla="*/ 1421813 h 1450883"/>
              <a:gd name="connsiteX30" fmla="*/ 628980 w 652765"/>
              <a:gd name="connsiteY30" fmla="*/ 1435026 h 1450883"/>
              <a:gd name="connsiteX31" fmla="*/ 605195 w 652765"/>
              <a:gd name="connsiteY31" fmla="*/ 1448240 h 1450883"/>
              <a:gd name="connsiteX32" fmla="*/ 573482 w 652765"/>
              <a:gd name="connsiteY32" fmla="*/ 1450883 h 1450883"/>
              <a:gd name="connsiteX33" fmla="*/ 541769 w 652765"/>
              <a:gd name="connsiteY33" fmla="*/ 1448240 h 1450883"/>
              <a:gd name="connsiteX34" fmla="*/ 523269 w 652765"/>
              <a:gd name="connsiteY34" fmla="*/ 1440312 h 1450883"/>
              <a:gd name="connsiteX35" fmla="*/ 486270 w 652765"/>
              <a:gd name="connsiteY35" fmla="*/ 1408599 h 1450883"/>
              <a:gd name="connsiteX36" fmla="*/ 446629 w 652765"/>
              <a:gd name="connsiteY36" fmla="*/ 1363671 h 1450883"/>
              <a:gd name="connsiteX37" fmla="*/ 412273 w 652765"/>
              <a:gd name="connsiteY37" fmla="*/ 1310816 h 1450883"/>
              <a:gd name="connsiteX38" fmla="*/ 367345 w 652765"/>
              <a:gd name="connsiteY38" fmla="*/ 1223604 h 1450883"/>
              <a:gd name="connsiteX39" fmla="*/ 327704 w 652765"/>
              <a:gd name="connsiteY39" fmla="*/ 1144321 h 1450883"/>
              <a:gd name="connsiteX40" fmla="*/ 332989 w 652765"/>
              <a:gd name="connsiteY40" fmla="*/ 1109965 h 1450883"/>
              <a:gd name="connsiteX41" fmla="*/ 340918 w 652765"/>
              <a:gd name="connsiteY41" fmla="*/ 1072966 h 1450883"/>
              <a:gd name="connsiteX42" fmla="*/ 340918 w 652765"/>
              <a:gd name="connsiteY42" fmla="*/ 1025396 h 1450883"/>
              <a:gd name="connsiteX43" fmla="*/ 332989 w 652765"/>
              <a:gd name="connsiteY43" fmla="*/ 961970 h 1450883"/>
              <a:gd name="connsiteX44" fmla="*/ 285419 w 652765"/>
              <a:gd name="connsiteY44" fmla="*/ 710906 h 145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52765" h="1450883">
                <a:moveTo>
                  <a:pt x="285419" y="710906"/>
                </a:moveTo>
                <a:lnTo>
                  <a:pt x="251063" y="536483"/>
                </a:lnTo>
                <a:lnTo>
                  <a:pt x="224636" y="396416"/>
                </a:lnTo>
                <a:lnTo>
                  <a:pt x="208779" y="332989"/>
                </a:lnTo>
                <a:lnTo>
                  <a:pt x="187637" y="285419"/>
                </a:lnTo>
                <a:lnTo>
                  <a:pt x="158566" y="237850"/>
                </a:lnTo>
                <a:lnTo>
                  <a:pt x="134781" y="203493"/>
                </a:lnTo>
                <a:lnTo>
                  <a:pt x="97782" y="163852"/>
                </a:lnTo>
                <a:lnTo>
                  <a:pt x="60784" y="126853"/>
                </a:lnTo>
                <a:lnTo>
                  <a:pt x="29070" y="105711"/>
                </a:lnTo>
                <a:lnTo>
                  <a:pt x="10571" y="87211"/>
                </a:lnTo>
                <a:lnTo>
                  <a:pt x="0" y="50213"/>
                </a:lnTo>
                <a:lnTo>
                  <a:pt x="0" y="29070"/>
                </a:lnTo>
                <a:lnTo>
                  <a:pt x="7928" y="13214"/>
                </a:lnTo>
                <a:lnTo>
                  <a:pt x="34356" y="2643"/>
                </a:lnTo>
                <a:lnTo>
                  <a:pt x="71355" y="0"/>
                </a:lnTo>
                <a:lnTo>
                  <a:pt x="108354" y="10571"/>
                </a:lnTo>
                <a:lnTo>
                  <a:pt x="192922" y="42284"/>
                </a:lnTo>
                <a:lnTo>
                  <a:pt x="295991" y="92497"/>
                </a:lnTo>
                <a:lnTo>
                  <a:pt x="340918" y="113639"/>
                </a:lnTo>
                <a:lnTo>
                  <a:pt x="369988" y="132139"/>
                </a:lnTo>
                <a:lnTo>
                  <a:pt x="388488" y="214065"/>
                </a:lnTo>
                <a:lnTo>
                  <a:pt x="473056" y="591981"/>
                </a:lnTo>
                <a:lnTo>
                  <a:pt x="504770" y="665979"/>
                </a:lnTo>
                <a:lnTo>
                  <a:pt x="568196" y="948756"/>
                </a:lnTo>
                <a:lnTo>
                  <a:pt x="610481" y="1123179"/>
                </a:lnTo>
                <a:lnTo>
                  <a:pt x="644837" y="1223604"/>
                </a:lnTo>
                <a:lnTo>
                  <a:pt x="652765" y="1316102"/>
                </a:lnTo>
                <a:lnTo>
                  <a:pt x="650122" y="1376885"/>
                </a:lnTo>
                <a:lnTo>
                  <a:pt x="642194" y="1421813"/>
                </a:lnTo>
                <a:lnTo>
                  <a:pt x="628980" y="1435026"/>
                </a:lnTo>
                <a:lnTo>
                  <a:pt x="605195" y="1448240"/>
                </a:lnTo>
                <a:lnTo>
                  <a:pt x="573482" y="1450883"/>
                </a:lnTo>
                <a:lnTo>
                  <a:pt x="541769" y="1448240"/>
                </a:lnTo>
                <a:lnTo>
                  <a:pt x="523269" y="1440312"/>
                </a:lnTo>
                <a:lnTo>
                  <a:pt x="486270" y="1408599"/>
                </a:lnTo>
                <a:lnTo>
                  <a:pt x="446629" y="1363671"/>
                </a:lnTo>
                <a:lnTo>
                  <a:pt x="412273" y="1310816"/>
                </a:lnTo>
                <a:lnTo>
                  <a:pt x="367345" y="1223604"/>
                </a:lnTo>
                <a:lnTo>
                  <a:pt x="327704" y="1144321"/>
                </a:lnTo>
                <a:lnTo>
                  <a:pt x="332989" y="1109965"/>
                </a:lnTo>
                <a:lnTo>
                  <a:pt x="340918" y="1072966"/>
                </a:lnTo>
                <a:lnTo>
                  <a:pt x="340918" y="1025396"/>
                </a:lnTo>
                <a:lnTo>
                  <a:pt x="332989" y="961970"/>
                </a:lnTo>
                <a:lnTo>
                  <a:pt x="285419" y="710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7B051AB-5267-4341-942C-E678A9C550A3}"/>
              </a:ext>
            </a:extLst>
          </p:cNvPr>
          <p:cNvSpPr/>
          <p:nvPr/>
        </p:nvSpPr>
        <p:spPr>
          <a:xfrm>
            <a:off x="5222875" y="3649663"/>
            <a:ext cx="2254250" cy="584200"/>
          </a:xfrm>
          <a:custGeom>
            <a:avLst/>
            <a:gdLst>
              <a:gd name="connsiteX0" fmla="*/ 1255318 w 2254287"/>
              <a:gd name="connsiteY0" fmla="*/ 332989 h 584053"/>
              <a:gd name="connsiteX1" fmla="*/ 843045 w 2254287"/>
              <a:gd name="connsiteY1" fmla="*/ 428129 h 584053"/>
              <a:gd name="connsiteX2" fmla="*/ 650122 w 2254287"/>
              <a:gd name="connsiteY2" fmla="*/ 478342 h 584053"/>
              <a:gd name="connsiteX3" fmla="*/ 565554 w 2254287"/>
              <a:gd name="connsiteY3" fmla="*/ 504770 h 584053"/>
              <a:gd name="connsiteX4" fmla="*/ 356774 w 2254287"/>
              <a:gd name="connsiteY4" fmla="*/ 584053 h 584053"/>
              <a:gd name="connsiteX5" fmla="*/ 332990 w 2254287"/>
              <a:gd name="connsiteY5" fmla="*/ 576125 h 584053"/>
              <a:gd name="connsiteX6" fmla="*/ 243135 w 2254287"/>
              <a:gd name="connsiteY6" fmla="*/ 517983 h 584053"/>
              <a:gd name="connsiteX7" fmla="*/ 150638 w 2254287"/>
              <a:gd name="connsiteY7" fmla="*/ 449271 h 584053"/>
              <a:gd name="connsiteX8" fmla="*/ 108354 w 2254287"/>
              <a:gd name="connsiteY8" fmla="*/ 412273 h 584053"/>
              <a:gd name="connsiteX9" fmla="*/ 66069 w 2254287"/>
              <a:gd name="connsiteY9" fmla="*/ 375274 h 584053"/>
              <a:gd name="connsiteX10" fmla="*/ 36999 w 2254287"/>
              <a:gd name="connsiteY10" fmla="*/ 346203 h 584053"/>
              <a:gd name="connsiteX11" fmla="*/ 15857 w 2254287"/>
              <a:gd name="connsiteY11" fmla="*/ 322418 h 584053"/>
              <a:gd name="connsiteX12" fmla="*/ 2643 w 2254287"/>
              <a:gd name="connsiteY12" fmla="*/ 301276 h 584053"/>
              <a:gd name="connsiteX13" fmla="*/ 0 w 2254287"/>
              <a:gd name="connsiteY13" fmla="*/ 280134 h 584053"/>
              <a:gd name="connsiteX14" fmla="*/ 0 w 2254287"/>
              <a:gd name="connsiteY14" fmla="*/ 272205 h 584053"/>
              <a:gd name="connsiteX15" fmla="*/ 2643 w 2254287"/>
              <a:gd name="connsiteY15" fmla="*/ 261634 h 584053"/>
              <a:gd name="connsiteX16" fmla="*/ 10571 w 2254287"/>
              <a:gd name="connsiteY16" fmla="*/ 253706 h 584053"/>
              <a:gd name="connsiteX17" fmla="*/ 26428 w 2254287"/>
              <a:gd name="connsiteY17" fmla="*/ 253706 h 584053"/>
              <a:gd name="connsiteX18" fmla="*/ 50213 w 2254287"/>
              <a:gd name="connsiteY18" fmla="*/ 261634 h 584053"/>
              <a:gd name="connsiteX19" fmla="*/ 81926 w 2254287"/>
              <a:gd name="connsiteY19" fmla="*/ 282777 h 584053"/>
              <a:gd name="connsiteX20" fmla="*/ 113639 w 2254287"/>
              <a:gd name="connsiteY20" fmla="*/ 301276 h 584053"/>
              <a:gd name="connsiteX21" fmla="*/ 158566 w 2254287"/>
              <a:gd name="connsiteY21" fmla="*/ 317133 h 584053"/>
              <a:gd name="connsiteX22" fmla="*/ 208779 w 2254287"/>
              <a:gd name="connsiteY22" fmla="*/ 330346 h 584053"/>
              <a:gd name="connsiteX23" fmla="*/ 261635 w 2254287"/>
              <a:gd name="connsiteY23" fmla="*/ 338275 h 584053"/>
              <a:gd name="connsiteX24" fmla="*/ 322418 w 2254287"/>
              <a:gd name="connsiteY24" fmla="*/ 343560 h 584053"/>
              <a:gd name="connsiteX25" fmla="*/ 375274 w 2254287"/>
              <a:gd name="connsiteY25" fmla="*/ 343560 h 584053"/>
              <a:gd name="connsiteX26" fmla="*/ 494199 w 2254287"/>
              <a:gd name="connsiteY26" fmla="*/ 327704 h 584053"/>
              <a:gd name="connsiteX27" fmla="*/ 761119 w 2254287"/>
              <a:gd name="connsiteY27" fmla="*/ 282777 h 584053"/>
              <a:gd name="connsiteX28" fmla="*/ 1088823 w 2254287"/>
              <a:gd name="connsiteY28" fmla="*/ 232564 h 584053"/>
              <a:gd name="connsiteX29" fmla="*/ 1437669 w 2254287"/>
              <a:gd name="connsiteY29" fmla="*/ 171780 h 584053"/>
              <a:gd name="connsiteX30" fmla="*/ 1646448 w 2254287"/>
              <a:gd name="connsiteY30" fmla="*/ 134781 h 584053"/>
              <a:gd name="connsiteX31" fmla="*/ 1709875 w 2254287"/>
              <a:gd name="connsiteY31" fmla="*/ 95140 h 584053"/>
              <a:gd name="connsiteX32" fmla="*/ 1789158 w 2254287"/>
              <a:gd name="connsiteY32" fmla="*/ 42284 h 584053"/>
              <a:gd name="connsiteX33" fmla="*/ 1849942 w 2254287"/>
              <a:gd name="connsiteY33" fmla="*/ 0 h 584053"/>
              <a:gd name="connsiteX34" fmla="*/ 1865799 w 2254287"/>
              <a:gd name="connsiteY34" fmla="*/ 0 h 584053"/>
              <a:gd name="connsiteX35" fmla="*/ 1894869 w 2254287"/>
              <a:gd name="connsiteY35" fmla="*/ 5285 h 584053"/>
              <a:gd name="connsiteX36" fmla="*/ 1931868 w 2254287"/>
              <a:gd name="connsiteY36" fmla="*/ 18499 h 584053"/>
              <a:gd name="connsiteX37" fmla="*/ 1987366 w 2254287"/>
              <a:gd name="connsiteY37" fmla="*/ 47570 h 584053"/>
              <a:gd name="connsiteX38" fmla="*/ 2024365 w 2254287"/>
              <a:gd name="connsiteY38" fmla="*/ 71355 h 584053"/>
              <a:gd name="connsiteX39" fmla="*/ 2082506 w 2254287"/>
              <a:gd name="connsiteY39" fmla="*/ 113639 h 584053"/>
              <a:gd name="connsiteX40" fmla="*/ 2164432 w 2254287"/>
              <a:gd name="connsiteY40" fmla="*/ 182351 h 584053"/>
              <a:gd name="connsiteX41" fmla="*/ 2217288 w 2254287"/>
              <a:gd name="connsiteY41" fmla="*/ 235207 h 584053"/>
              <a:gd name="connsiteX42" fmla="*/ 2238430 w 2254287"/>
              <a:gd name="connsiteY42" fmla="*/ 261634 h 584053"/>
              <a:gd name="connsiteX43" fmla="*/ 2249001 w 2254287"/>
              <a:gd name="connsiteY43" fmla="*/ 280134 h 584053"/>
              <a:gd name="connsiteX44" fmla="*/ 2254287 w 2254287"/>
              <a:gd name="connsiteY44" fmla="*/ 301276 h 584053"/>
              <a:gd name="connsiteX45" fmla="*/ 2246358 w 2254287"/>
              <a:gd name="connsiteY45" fmla="*/ 325061 h 584053"/>
              <a:gd name="connsiteX46" fmla="*/ 2225216 w 2254287"/>
              <a:gd name="connsiteY46" fmla="*/ 343560 h 584053"/>
              <a:gd name="connsiteX47" fmla="*/ 2180289 w 2254287"/>
              <a:gd name="connsiteY47" fmla="*/ 354131 h 584053"/>
              <a:gd name="connsiteX48" fmla="*/ 2098363 w 2254287"/>
              <a:gd name="connsiteY48" fmla="*/ 367345 h 584053"/>
              <a:gd name="connsiteX49" fmla="*/ 1670233 w 2254287"/>
              <a:gd name="connsiteY49" fmla="*/ 269563 h 584053"/>
              <a:gd name="connsiteX50" fmla="*/ 1620021 w 2254287"/>
              <a:gd name="connsiteY50" fmla="*/ 264277 h 584053"/>
              <a:gd name="connsiteX51" fmla="*/ 1514310 w 2254287"/>
              <a:gd name="connsiteY51" fmla="*/ 280134 h 584053"/>
              <a:gd name="connsiteX52" fmla="*/ 1255318 w 2254287"/>
              <a:gd name="connsiteY52" fmla="*/ 332989 h 584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54287" h="584053">
                <a:moveTo>
                  <a:pt x="1255318" y="332989"/>
                </a:moveTo>
                <a:lnTo>
                  <a:pt x="843045" y="428129"/>
                </a:lnTo>
                <a:lnTo>
                  <a:pt x="650122" y="478342"/>
                </a:lnTo>
                <a:lnTo>
                  <a:pt x="565554" y="504770"/>
                </a:lnTo>
                <a:lnTo>
                  <a:pt x="356774" y="584053"/>
                </a:lnTo>
                <a:lnTo>
                  <a:pt x="332990" y="576125"/>
                </a:lnTo>
                <a:lnTo>
                  <a:pt x="243135" y="517983"/>
                </a:lnTo>
                <a:lnTo>
                  <a:pt x="150638" y="449271"/>
                </a:lnTo>
                <a:lnTo>
                  <a:pt x="108354" y="412273"/>
                </a:lnTo>
                <a:lnTo>
                  <a:pt x="66069" y="375274"/>
                </a:lnTo>
                <a:lnTo>
                  <a:pt x="36999" y="346203"/>
                </a:lnTo>
                <a:lnTo>
                  <a:pt x="15857" y="322418"/>
                </a:lnTo>
                <a:lnTo>
                  <a:pt x="2643" y="301276"/>
                </a:lnTo>
                <a:lnTo>
                  <a:pt x="0" y="280134"/>
                </a:lnTo>
                <a:lnTo>
                  <a:pt x="0" y="272205"/>
                </a:lnTo>
                <a:lnTo>
                  <a:pt x="2643" y="261634"/>
                </a:lnTo>
                <a:lnTo>
                  <a:pt x="10571" y="253706"/>
                </a:lnTo>
                <a:lnTo>
                  <a:pt x="26428" y="253706"/>
                </a:lnTo>
                <a:lnTo>
                  <a:pt x="50213" y="261634"/>
                </a:lnTo>
                <a:lnTo>
                  <a:pt x="81926" y="282777"/>
                </a:lnTo>
                <a:lnTo>
                  <a:pt x="113639" y="301276"/>
                </a:lnTo>
                <a:lnTo>
                  <a:pt x="158566" y="317133"/>
                </a:lnTo>
                <a:lnTo>
                  <a:pt x="208779" y="330346"/>
                </a:lnTo>
                <a:lnTo>
                  <a:pt x="261635" y="338275"/>
                </a:lnTo>
                <a:lnTo>
                  <a:pt x="322418" y="343560"/>
                </a:lnTo>
                <a:lnTo>
                  <a:pt x="375274" y="343560"/>
                </a:lnTo>
                <a:lnTo>
                  <a:pt x="494199" y="327704"/>
                </a:lnTo>
                <a:lnTo>
                  <a:pt x="761119" y="282777"/>
                </a:lnTo>
                <a:lnTo>
                  <a:pt x="1088823" y="232564"/>
                </a:lnTo>
                <a:lnTo>
                  <a:pt x="1437669" y="171780"/>
                </a:lnTo>
                <a:lnTo>
                  <a:pt x="1646448" y="134781"/>
                </a:lnTo>
                <a:lnTo>
                  <a:pt x="1709875" y="95140"/>
                </a:lnTo>
                <a:lnTo>
                  <a:pt x="1789158" y="42284"/>
                </a:lnTo>
                <a:lnTo>
                  <a:pt x="1849942" y="0"/>
                </a:lnTo>
                <a:lnTo>
                  <a:pt x="1865799" y="0"/>
                </a:lnTo>
                <a:lnTo>
                  <a:pt x="1894869" y="5285"/>
                </a:lnTo>
                <a:lnTo>
                  <a:pt x="1931868" y="18499"/>
                </a:lnTo>
                <a:lnTo>
                  <a:pt x="1987366" y="47570"/>
                </a:lnTo>
                <a:lnTo>
                  <a:pt x="2024365" y="71355"/>
                </a:lnTo>
                <a:lnTo>
                  <a:pt x="2082506" y="113639"/>
                </a:lnTo>
                <a:lnTo>
                  <a:pt x="2164432" y="182351"/>
                </a:lnTo>
                <a:lnTo>
                  <a:pt x="2217288" y="235207"/>
                </a:lnTo>
                <a:lnTo>
                  <a:pt x="2238430" y="261634"/>
                </a:lnTo>
                <a:lnTo>
                  <a:pt x="2249001" y="280134"/>
                </a:lnTo>
                <a:lnTo>
                  <a:pt x="2254287" y="301276"/>
                </a:lnTo>
                <a:lnTo>
                  <a:pt x="2246358" y="325061"/>
                </a:lnTo>
                <a:lnTo>
                  <a:pt x="2225216" y="343560"/>
                </a:lnTo>
                <a:lnTo>
                  <a:pt x="2180289" y="354131"/>
                </a:lnTo>
                <a:lnTo>
                  <a:pt x="2098363" y="367345"/>
                </a:lnTo>
                <a:lnTo>
                  <a:pt x="1670233" y="269563"/>
                </a:lnTo>
                <a:lnTo>
                  <a:pt x="1620021" y="264277"/>
                </a:lnTo>
                <a:lnTo>
                  <a:pt x="1514310" y="280134"/>
                </a:lnTo>
                <a:lnTo>
                  <a:pt x="1255318" y="33298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1C840C5-568B-4684-8614-F755F6679A0A}"/>
              </a:ext>
            </a:extLst>
          </p:cNvPr>
          <p:cNvSpPr/>
          <p:nvPr/>
        </p:nvSpPr>
        <p:spPr>
          <a:xfrm rot="16200000">
            <a:off x="2616201" y="2876551"/>
            <a:ext cx="3473450" cy="1374775"/>
          </a:xfrm>
          <a:custGeom>
            <a:avLst/>
            <a:gdLst>
              <a:gd name="connsiteX0" fmla="*/ 1778000 w 3473450"/>
              <a:gd name="connsiteY0" fmla="*/ 771525 h 1374775"/>
              <a:gd name="connsiteX1" fmla="*/ 2079625 w 3473450"/>
              <a:gd name="connsiteY1" fmla="*/ 857250 h 1374775"/>
              <a:gd name="connsiteX2" fmla="*/ 2305050 w 3473450"/>
              <a:gd name="connsiteY2" fmla="*/ 914400 h 1374775"/>
              <a:gd name="connsiteX3" fmla="*/ 2520950 w 3473450"/>
              <a:gd name="connsiteY3" fmla="*/ 965200 h 1374775"/>
              <a:gd name="connsiteX4" fmla="*/ 2740025 w 3473450"/>
              <a:gd name="connsiteY4" fmla="*/ 1009650 h 1374775"/>
              <a:gd name="connsiteX5" fmla="*/ 2936875 w 3473450"/>
              <a:gd name="connsiteY5" fmla="*/ 1044575 h 1374775"/>
              <a:gd name="connsiteX6" fmla="*/ 3197225 w 3473450"/>
              <a:gd name="connsiteY6" fmla="*/ 1073150 h 1374775"/>
              <a:gd name="connsiteX7" fmla="*/ 3365500 w 3473450"/>
              <a:gd name="connsiteY7" fmla="*/ 1089025 h 1374775"/>
              <a:gd name="connsiteX8" fmla="*/ 3451225 w 3473450"/>
              <a:gd name="connsiteY8" fmla="*/ 1038225 h 1374775"/>
              <a:gd name="connsiteX9" fmla="*/ 3473450 w 3473450"/>
              <a:gd name="connsiteY9" fmla="*/ 1247775 h 1374775"/>
              <a:gd name="connsiteX10" fmla="*/ 3333750 w 3473450"/>
              <a:gd name="connsiteY10" fmla="*/ 1301750 h 1374775"/>
              <a:gd name="connsiteX11" fmla="*/ 3282950 w 3473450"/>
              <a:gd name="connsiteY11" fmla="*/ 1333500 h 1374775"/>
              <a:gd name="connsiteX12" fmla="*/ 3232150 w 3473450"/>
              <a:gd name="connsiteY12" fmla="*/ 1355725 h 1374775"/>
              <a:gd name="connsiteX13" fmla="*/ 3165475 w 3473450"/>
              <a:gd name="connsiteY13" fmla="*/ 1374775 h 1374775"/>
              <a:gd name="connsiteX14" fmla="*/ 2952750 w 3473450"/>
              <a:gd name="connsiteY14" fmla="*/ 1327150 h 1374775"/>
              <a:gd name="connsiteX15" fmla="*/ 2479675 w 3473450"/>
              <a:gd name="connsiteY15" fmla="*/ 1209675 h 1374775"/>
              <a:gd name="connsiteX16" fmla="*/ 1990725 w 3473450"/>
              <a:gd name="connsiteY16" fmla="*/ 1066800 h 1374775"/>
              <a:gd name="connsiteX17" fmla="*/ 1562100 w 3473450"/>
              <a:gd name="connsiteY17" fmla="*/ 927100 h 1374775"/>
              <a:gd name="connsiteX18" fmla="*/ 1238250 w 3473450"/>
              <a:gd name="connsiteY18" fmla="*/ 806450 h 1374775"/>
              <a:gd name="connsiteX19" fmla="*/ 1022350 w 3473450"/>
              <a:gd name="connsiteY19" fmla="*/ 714375 h 1374775"/>
              <a:gd name="connsiteX20" fmla="*/ 733425 w 3473450"/>
              <a:gd name="connsiteY20" fmla="*/ 565150 h 1374775"/>
              <a:gd name="connsiteX21" fmla="*/ 555625 w 3473450"/>
              <a:gd name="connsiteY21" fmla="*/ 463550 h 1374775"/>
              <a:gd name="connsiteX22" fmla="*/ 400050 w 3473450"/>
              <a:gd name="connsiteY22" fmla="*/ 358775 h 1374775"/>
              <a:gd name="connsiteX23" fmla="*/ 301625 w 3473450"/>
              <a:gd name="connsiteY23" fmla="*/ 288925 h 1374775"/>
              <a:gd name="connsiteX24" fmla="*/ 152400 w 3473450"/>
              <a:gd name="connsiteY24" fmla="*/ 174625 h 1374775"/>
              <a:gd name="connsiteX25" fmla="*/ 73025 w 3473450"/>
              <a:gd name="connsiteY25" fmla="*/ 111125 h 1374775"/>
              <a:gd name="connsiteX26" fmla="*/ 28575 w 3473450"/>
              <a:gd name="connsiteY26" fmla="*/ 73025 h 1374775"/>
              <a:gd name="connsiteX27" fmla="*/ 19050 w 3473450"/>
              <a:gd name="connsiteY27" fmla="*/ 63500 h 1374775"/>
              <a:gd name="connsiteX28" fmla="*/ 6350 w 3473450"/>
              <a:gd name="connsiteY28" fmla="*/ 44450 h 1374775"/>
              <a:gd name="connsiteX29" fmla="*/ 0 w 3473450"/>
              <a:gd name="connsiteY29" fmla="*/ 19050 h 1374775"/>
              <a:gd name="connsiteX30" fmla="*/ 3175 w 3473450"/>
              <a:gd name="connsiteY30" fmla="*/ 6350 h 1374775"/>
              <a:gd name="connsiteX31" fmla="*/ 19050 w 3473450"/>
              <a:gd name="connsiteY31" fmla="*/ 0 h 1374775"/>
              <a:gd name="connsiteX32" fmla="*/ 38100 w 3473450"/>
              <a:gd name="connsiteY32" fmla="*/ 0 h 1374775"/>
              <a:gd name="connsiteX33" fmla="*/ 79375 w 3473450"/>
              <a:gd name="connsiteY33" fmla="*/ 22225 h 1374775"/>
              <a:gd name="connsiteX34" fmla="*/ 228600 w 3473450"/>
              <a:gd name="connsiteY34" fmla="*/ 114300 h 1374775"/>
              <a:gd name="connsiteX35" fmla="*/ 428625 w 3473450"/>
              <a:gd name="connsiteY35" fmla="*/ 228600 h 1374775"/>
              <a:gd name="connsiteX36" fmla="*/ 625475 w 3473450"/>
              <a:gd name="connsiteY36" fmla="*/ 327025 h 1374775"/>
              <a:gd name="connsiteX37" fmla="*/ 812800 w 3473450"/>
              <a:gd name="connsiteY37" fmla="*/ 419100 h 1374775"/>
              <a:gd name="connsiteX38" fmla="*/ 1104900 w 3473450"/>
              <a:gd name="connsiteY38" fmla="*/ 542925 h 1374775"/>
              <a:gd name="connsiteX39" fmla="*/ 1270000 w 3473450"/>
              <a:gd name="connsiteY39" fmla="*/ 606425 h 1374775"/>
              <a:gd name="connsiteX40" fmla="*/ 1419225 w 3473450"/>
              <a:gd name="connsiteY40" fmla="*/ 660400 h 1374775"/>
              <a:gd name="connsiteX41" fmla="*/ 1666875 w 3473450"/>
              <a:gd name="connsiteY41" fmla="*/ 739775 h 1374775"/>
              <a:gd name="connsiteX42" fmla="*/ 1778000 w 3473450"/>
              <a:gd name="connsiteY42" fmla="*/ 771525 h 137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473450" h="1374775">
                <a:moveTo>
                  <a:pt x="1778000" y="771525"/>
                </a:moveTo>
                <a:lnTo>
                  <a:pt x="2079625" y="857250"/>
                </a:lnTo>
                <a:lnTo>
                  <a:pt x="2305050" y="914400"/>
                </a:lnTo>
                <a:lnTo>
                  <a:pt x="2520950" y="965200"/>
                </a:lnTo>
                <a:lnTo>
                  <a:pt x="2740025" y="1009650"/>
                </a:lnTo>
                <a:lnTo>
                  <a:pt x="2936875" y="1044575"/>
                </a:lnTo>
                <a:lnTo>
                  <a:pt x="3197225" y="1073150"/>
                </a:lnTo>
                <a:lnTo>
                  <a:pt x="3365500" y="1089025"/>
                </a:lnTo>
                <a:lnTo>
                  <a:pt x="3451225" y="1038225"/>
                </a:lnTo>
                <a:lnTo>
                  <a:pt x="3473450" y="1247775"/>
                </a:lnTo>
                <a:lnTo>
                  <a:pt x="3333750" y="1301750"/>
                </a:lnTo>
                <a:lnTo>
                  <a:pt x="3282950" y="1333500"/>
                </a:lnTo>
                <a:lnTo>
                  <a:pt x="3232150" y="1355725"/>
                </a:lnTo>
                <a:lnTo>
                  <a:pt x="3165475" y="1374775"/>
                </a:lnTo>
                <a:lnTo>
                  <a:pt x="2952750" y="1327150"/>
                </a:lnTo>
                <a:lnTo>
                  <a:pt x="2479675" y="1209675"/>
                </a:lnTo>
                <a:lnTo>
                  <a:pt x="1990725" y="1066800"/>
                </a:lnTo>
                <a:lnTo>
                  <a:pt x="1562100" y="927100"/>
                </a:lnTo>
                <a:lnTo>
                  <a:pt x="1238250" y="806450"/>
                </a:lnTo>
                <a:lnTo>
                  <a:pt x="1022350" y="714375"/>
                </a:lnTo>
                <a:lnTo>
                  <a:pt x="733425" y="565150"/>
                </a:lnTo>
                <a:lnTo>
                  <a:pt x="555625" y="463550"/>
                </a:lnTo>
                <a:lnTo>
                  <a:pt x="400050" y="358775"/>
                </a:lnTo>
                <a:lnTo>
                  <a:pt x="301625" y="288925"/>
                </a:lnTo>
                <a:lnTo>
                  <a:pt x="152400" y="174625"/>
                </a:lnTo>
                <a:lnTo>
                  <a:pt x="73025" y="111125"/>
                </a:lnTo>
                <a:lnTo>
                  <a:pt x="28575" y="73025"/>
                </a:lnTo>
                <a:lnTo>
                  <a:pt x="19050" y="63500"/>
                </a:lnTo>
                <a:lnTo>
                  <a:pt x="6350" y="44450"/>
                </a:lnTo>
                <a:lnTo>
                  <a:pt x="0" y="19050"/>
                </a:lnTo>
                <a:lnTo>
                  <a:pt x="3175" y="6350"/>
                </a:lnTo>
                <a:lnTo>
                  <a:pt x="19050" y="0"/>
                </a:lnTo>
                <a:lnTo>
                  <a:pt x="38100" y="0"/>
                </a:lnTo>
                <a:lnTo>
                  <a:pt x="79375" y="22225"/>
                </a:lnTo>
                <a:lnTo>
                  <a:pt x="228600" y="114300"/>
                </a:lnTo>
                <a:lnTo>
                  <a:pt x="428625" y="228600"/>
                </a:lnTo>
                <a:lnTo>
                  <a:pt x="625475" y="327025"/>
                </a:lnTo>
                <a:lnTo>
                  <a:pt x="812800" y="419100"/>
                </a:lnTo>
                <a:lnTo>
                  <a:pt x="1104900" y="542925"/>
                </a:lnTo>
                <a:lnTo>
                  <a:pt x="1270000" y="606425"/>
                </a:lnTo>
                <a:lnTo>
                  <a:pt x="1419225" y="660400"/>
                </a:lnTo>
                <a:lnTo>
                  <a:pt x="1666875" y="739775"/>
                </a:lnTo>
                <a:lnTo>
                  <a:pt x="1778000" y="7715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A2DEC3A-A5AB-4CD9-B421-015420BB03AE}"/>
              </a:ext>
            </a:extLst>
          </p:cNvPr>
          <p:cNvSpPr/>
          <p:nvPr/>
        </p:nvSpPr>
        <p:spPr>
          <a:xfrm>
            <a:off x="5357813" y="2108201"/>
            <a:ext cx="2349500" cy="1450975"/>
          </a:xfrm>
          <a:custGeom>
            <a:avLst/>
            <a:gdLst>
              <a:gd name="connsiteX0" fmla="*/ 1075610 w 2349427"/>
              <a:gd name="connsiteY0" fmla="*/ 301276 h 1450883"/>
              <a:gd name="connsiteX1" fmla="*/ 647480 w 2349427"/>
              <a:gd name="connsiteY1" fmla="*/ 348846 h 1450883"/>
              <a:gd name="connsiteX2" fmla="*/ 364703 w 2349427"/>
              <a:gd name="connsiteY2" fmla="*/ 377917 h 1450883"/>
              <a:gd name="connsiteX3" fmla="*/ 60784 w 2349427"/>
              <a:gd name="connsiteY3" fmla="*/ 417558 h 1450883"/>
              <a:gd name="connsiteX4" fmla="*/ 0 w 2349427"/>
              <a:gd name="connsiteY4" fmla="*/ 288063 h 1450883"/>
              <a:gd name="connsiteX5" fmla="*/ 229922 w 2349427"/>
              <a:gd name="connsiteY5" fmla="*/ 253706 h 1450883"/>
              <a:gd name="connsiteX6" fmla="*/ 745263 w 2349427"/>
              <a:gd name="connsiteY6" fmla="*/ 198208 h 1450883"/>
              <a:gd name="connsiteX7" fmla="*/ 1154893 w 2349427"/>
              <a:gd name="connsiteY7" fmla="*/ 155924 h 1450883"/>
              <a:gd name="connsiteX8" fmla="*/ 1802373 w 2349427"/>
              <a:gd name="connsiteY8" fmla="*/ 92497 h 1450883"/>
              <a:gd name="connsiteX9" fmla="*/ 1849943 w 2349427"/>
              <a:gd name="connsiteY9" fmla="*/ 76641 h 1450883"/>
              <a:gd name="connsiteX10" fmla="*/ 1958296 w 2349427"/>
              <a:gd name="connsiteY10" fmla="*/ 29071 h 1450883"/>
              <a:gd name="connsiteX11" fmla="*/ 2000581 w 2349427"/>
              <a:gd name="connsiteY11" fmla="*/ 0 h 1450883"/>
              <a:gd name="connsiteX12" fmla="*/ 2016437 w 2349427"/>
              <a:gd name="connsiteY12" fmla="*/ 2643 h 1450883"/>
              <a:gd name="connsiteX13" fmla="*/ 2098363 w 2349427"/>
              <a:gd name="connsiteY13" fmla="*/ 42284 h 1450883"/>
              <a:gd name="connsiteX14" fmla="*/ 2159147 w 2349427"/>
              <a:gd name="connsiteY14" fmla="*/ 76641 h 1450883"/>
              <a:gd name="connsiteX15" fmla="*/ 2222574 w 2349427"/>
              <a:gd name="connsiteY15" fmla="*/ 126853 h 1450883"/>
              <a:gd name="connsiteX16" fmla="*/ 2280715 w 2349427"/>
              <a:gd name="connsiteY16" fmla="*/ 182352 h 1450883"/>
              <a:gd name="connsiteX17" fmla="*/ 2320357 w 2349427"/>
              <a:gd name="connsiteY17" fmla="*/ 224636 h 1450883"/>
              <a:gd name="connsiteX18" fmla="*/ 2333570 w 2349427"/>
              <a:gd name="connsiteY18" fmla="*/ 248421 h 1450883"/>
              <a:gd name="connsiteX19" fmla="*/ 2346784 w 2349427"/>
              <a:gd name="connsiteY19" fmla="*/ 280134 h 1450883"/>
              <a:gd name="connsiteX20" fmla="*/ 2349427 w 2349427"/>
              <a:gd name="connsiteY20" fmla="*/ 309205 h 1450883"/>
              <a:gd name="connsiteX21" fmla="*/ 2346784 w 2349427"/>
              <a:gd name="connsiteY21" fmla="*/ 340918 h 1450883"/>
              <a:gd name="connsiteX22" fmla="*/ 2333570 w 2349427"/>
              <a:gd name="connsiteY22" fmla="*/ 362060 h 1450883"/>
              <a:gd name="connsiteX23" fmla="*/ 2309785 w 2349427"/>
              <a:gd name="connsiteY23" fmla="*/ 385845 h 1450883"/>
              <a:gd name="connsiteX24" fmla="*/ 2286000 w 2349427"/>
              <a:gd name="connsiteY24" fmla="*/ 414916 h 1450883"/>
              <a:gd name="connsiteX25" fmla="*/ 2259573 w 2349427"/>
              <a:gd name="connsiteY25" fmla="*/ 454557 h 1450883"/>
              <a:gd name="connsiteX26" fmla="*/ 2235788 w 2349427"/>
              <a:gd name="connsiteY26" fmla="*/ 544412 h 1450883"/>
              <a:gd name="connsiteX27" fmla="*/ 2145933 w 2349427"/>
              <a:gd name="connsiteY27" fmla="*/ 866830 h 1450883"/>
              <a:gd name="connsiteX28" fmla="*/ 2058722 w 2349427"/>
              <a:gd name="connsiteY28" fmla="*/ 1183963 h 1450883"/>
              <a:gd name="connsiteX29" fmla="*/ 2021723 w 2349427"/>
              <a:gd name="connsiteY29" fmla="*/ 1326673 h 1450883"/>
              <a:gd name="connsiteX30" fmla="*/ 1997938 w 2349427"/>
              <a:gd name="connsiteY30" fmla="*/ 1398028 h 1450883"/>
              <a:gd name="connsiteX31" fmla="*/ 1979439 w 2349427"/>
              <a:gd name="connsiteY31" fmla="*/ 1429741 h 1450883"/>
              <a:gd name="connsiteX32" fmla="*/ 1963582 w 2349427"/>
              <a:gd name="connsiteY32" fmla="*/ 1442955 h 1450883"/>
              <a:gd name="connsiteX33" fmla="*/ 1937154 w 2349427"/>
              <a:gd name="connsiteY33" fmla="*/ 1450883 h 1450883"/>
              <a:gd name="connsiteX34" fmla="*/ 1905441 w 2349427"/>
              <a:gd name="connsiteY34" fmla="*/ 1445598 h 1450883"/>
              <a:gd name="connsiteX35" fmla="*/ 1879013 w 2349427"/>
              <a:gd name="connsiteY35" fmla="*/ 1421813 h 1450883"/>
              <a:gd name="connsiteX36" fmla="*/ 1834086 w 2349427"/>
              <a:gd name="connsiteY36" fmla="*/ 1371600 h 1450883"/>
              <a:gd name="connsiteX37" fmla="*/ 1786516 w 2349427"/>
              <a:gd name="connsiteY37" fmla="*/ 1305531 h 1450883"/>
              <a:gd name="connsiteX38" fmla="*/ 1823515 w 2349427"/>
              <a:gd name="connsiteY38" fmla="*/ 1170749 h 1450883"/>
              <a:gd name="connsiteX39" fmla="*/ 1892227 w 2349427"/>
              <a:gd name="connsiteY39" fmla="*/ 689764 h 1450883"/>
              <a:gd name="connsiteX40" fmla="*/ 1913369 w 2349427"/>
              <a:gd name="connsiteY40" fmla="*/ 584053 h 1450883"/>
              <a:gd name="connsiteX41" fmla="*/ 1963582 w 2349427"/>
              <a:gd name="connsiteY41" fmla="*/ 295991 h 1450883"/>
              <a:gd name="connsiteX42" fmla="*/ 1960939 w 2349427"/>
              <a:gd name="connsiteY42" fmla="*/ 280134 h 1450883"/>
              <a:gd name="connsiteX43" fmla="*/ 1953011 w 2349427"/>
              <a:gd name="connsiteY43" fmla="*/ 266920 h 1450883"/>
              <a:gd name="connsiteX44" fmla="*/ 1931869 w 2349427"/>
              <a:gd name="connsiteY44" fmla="*/ 256349 h 1450883"/>
              <a:gd name="connsiteX45" fmla="*/ 1900155 w 2349427"/>
              <a:gd name="connsiteY45" fmla="*/ 251064 h 1450883"/>
              <a:gd name="connsiteX46" fmla="*/ 1633235 w 2349427"/>
              <a:gd name="connsiteY46" fmla="*/ 261635 h 1450883"/>
              <a:gd name="connsiteX47" fmla="*/ 1075610 w 2349427"/>
              <a:gd name="connsiteY47" fmla="*/ 301276 h 145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49427" h="1450883">
                <a:moveTo>
                  <a:pt x="1075610" y="301276"/>
                </a:moveTo>
                <a:lnTo>
                  <a:pt x="647480" y="348846"/>
                </a:lnTo>
                <a:lnTo>
                  <a:pt x="364703" y="377917"/>
                </a:lnTo>
                <a:lnTo>
                  <a:pt x="60784" y="417558"/>
                </a:lnTo>
                <a:lnTo>
                  <a:pt x="0" y="288063"/>
                </a:lnTo>
                <a:lnTo>
                  <a:pt x="229922" y="253706"/>
                </a:lnTo>
                <a:lnTo>
                  <a:pt x="745263" y="198208"/>
                </a:lnTo>
                <a:lnTo>
                  <a:pt x="1154893" y="155924"/>
                </a:lnTo>
                <a:lnTo>
                  <a:pt x="1802373" y="92497"/>
                </a:lnTo>
                <a:lnTo>
                  <a:pt x="1849943" y="76641"/>
                </a:lnTo>
                <a:lnTo>
                  <a:pt x="1958296" y="29071"/>
                </a:lnTo>
                <a:lnTo>
                  <a:pt x="2000581" y="0"/>
                </a:lnTo>
                <a:lnTo>
                  <a:pt x="2016437" y="2643"/>
                </a:lnTo>
                <a:lnTo>
                  <a:pt x="2098363" y="42284"/>
                </a:lnTo>
                <a:lnTo>
                  <a:pt x="2159147" y="76641"/>
                </a:lnTo>
                <a:lnTo>
                  <a:pt x="2222574" y="126853"/>
                </a:lnTo>
                <a:lnTo>
                  <a:pt x="2280715" y="182352"/>
                </a:lnTo>
                <a:lnTo>
                  <a:pt x="2320357" y="224636"/>
                </a:lnTo>
                <a:lnTo>
                  <a:pt x="2333570" y="248421"/>
                </a:lnTo>
                <a:lnTo>
                  <a:pt x="2346784" y="280134"/>
                </a:lnTo>
                <a:lnTo>
                  <a:pt x="2349427" y="309205"/>
                </a:lnTo>
                <a:lnTo>
                  <a:pt x="2346784" y="340918"/>
                </a:lnTo>
                <a:lnTo>
                  <a:pt x="2333570" y="362060"/>
                </a:lnTo>
                <a:lnTo>
                  <a:pt x="2309785" y="385845"/>
                </a:lnTo>
                <a:lnTo>
                  <a:pt x="2286000" y="414916"/>
                </a:lnTo>
                <a:lnTo>
                  <a:pt x="2259573" y="454557"/>
                </a:lnTo>
                <a:lnTo>
                  <a:pt x="2235788" y="544412"/>
                </a:lnTo>
                <a:lnTo>
                  <a:pt x="2145933" y="866830"/>
                </a:lnTo>
                <a:lnTo>
                  <a:pt x="2058722" y="1183963"/>
                </a:lnTo>
                <a:lnTo>
                  <a:pt x="2021723" y="1326673"/>
                </a:lnTo>
                <a:lnTo>
                  <a:pt x="1997938" y="1398028"/>
                </a:lnTo>
                <a:lnTo>
                  <a:pt x="1979439" y="1429741"/>
                </a:lnTo>
                <a:lnTo>
                  <a:pt x="1963582" y="1442955"/>
                </a:lnTo>
                <a:lnTo>
                  <a:pt x="1937154" y="1450883"/>
                </a:lnTo>
                <a:lnTo>
                  <a:pt x="1905441" y="1445598"/>
                </a:lnTo>
                <a:lnTo>
                  <a:pt x="1879013" y="1421813"/>
                </a:lnTo>
                <a:lnTo>
                  <a:pt x="1834086" y="1371600"/>
                </a:lnTo>
                <a:lnTo>
                  <a:pt x="1786516" y="1305531"/>
                </a:lnTo>
                <a:lnTo>
                  <a:pt x="1823515" y="1170749"/>
                </a:lnTo>
                <a:lnTo>
                  <a:pt x="1892227" y="689764"/>
                </a:lnTo>
                <a:lnTo>
                  <a:pt x="1913369" y="584053"/>
                </a:lnTo>
                <a:lnTo>
                  <a:pt x="1963582" y="295991"/>
                </a:lnTo>
                <a:lnTo>
                  <a:pt x="1960939" y="280134"/>
                </a:lnTo>
                <a:lnTo>
                  <a:pt x="1953011" y="266920"/>
                </a:lnTo>
                <a:lnTo>
                  <a:pt x="1931869" y="256349"/>
                </a:lnTo>
                <a:lnTo>
                  <a:pt x="1900155" y="251064"/>
                </a:lnTo>
                <a:lnTo>
                  <a:pt x="1633235" y="261635"/>
                </a:lnTo>
                <a:lnTo>
                  <a:pt x="1075610" y="3012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5A295D0-D783-4D0B-8A4B-DAF37A4629B4}"/>
              </a:ext>
            </a:extLst>
          </p:cNvPr>
          <p:cNvSpPr/>
          <p:nvPr/>
        </p:nvSpPr>
        <p:spPr>
          <a:xfrm>
            <a:off x="5535613" y="2660650"/>
            <a:ext cx="1809750" cy="304800"/>
          </a:xfrm>
          <a:custGeom>
            <a:avLst/>
            <a:gdLst>
              <a:gd name="connsiteX0" fmla="*/ 903829 w 1810301"/>
              <a:gd name="connsiteY0" fmla="*/ 243135 h 303919"/>
              <a:gd name="connsiteX1" fmla="*/ 510056 w 1810301"/>
              <a:gd name="connsiteY1" fmla="*/ 282777 h 303919"/>
              <a:gd name="connsiteX2" fmla="*/ 314491 w 1810301"/>
              <a:gd name="connsiteY2" fmla="*/ 295991 h 303919"/>
              <a:gd name="connsiteX3" fmla="*/ 42285 w 1810301"/>
              <a:gd name="connsiteY3" fmla="*/ 303919 h 303919"/>
              <a:gd name="connsiteX4" fmla="*/ 0 w 1810301"/>
              <a:gd name="connsiteY4" fmla="*/ 169138 h 303919"/>
              <a:gd name="connsiteX5" fmla="*/ 243136 w 1810301"/>
              <a:gd name="connsiteY5" fmla="*/ 155924 h 303919"/>
              <a:gd name="connsiteX6" fmla="*/ 465129 w 1810301"/>
              <a:gd name="connsiteY6" fmla="*/ 137424 h 303919"/>
              <a:gd name="connsiteX7" fmla="*/ 856259 w 1810301"/>
              <a:gd name="connsiteY7" fmla="*/ 100425 h 303919"/>
              <a:gd name="connsiteX8" fmla="*/ 1226248 w 1810301"/>
              <a:gd name="connsiteY8" fmla="*/ 63427 h 303919"/>
              <a:gd name="connsiteX9" fmla="*/ 1474669 w 1810301"/>
              <a:gd name="connsiteY9" fmla="*/ 36999 h 303919"/>
              <a:gd name="connsiteX10" fmla="*/ 1807658 w 1810301"/>
              <a:gd name="connsiteY10" fmla="*/ 0 h 303919"/>
              <a:gd name="connsiteX11" fmla="*/ 1810301 w 1810301"/>
              <a:gd name="connsiteY11" fmla="*/ 150638 h 303919"/>
              <a:gd name="connsiteX12" fmla="*/ 1617378 w 1810301"/>
              <a:gd name="connsiteY12" fmla="*/ 169138 h 303919"/>
              <a:gd name="connsiteX13" fmla="*/ 1395385 w 1810301"/>
              <a:gd name="connsiteY13" fmla="*/ 198208 h 303919"/>
              <a:gd name="connsiteX14" fmla="*/ 903829 w 1810301"/>
              <a:gd name="connsiteY14" fmla="*/ 243135 h 30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10301" h="303919">
                <a:moveTo>
                  <a:pt x="903829" y="243135"/>
                </a:moveTo>
                <a:lnTo>
                  <a:pt x="510056" y="282777"/>
                </a:lnTo>
                <a:lnTo>
                  <a:pt x="314491" y="295991"/>
                </a:lnTo>
                <a:lnTo>
                  <a:pt x="42285" y="303919"/>
                </a:lnTo>
                <a:lnTo>
                  <a:pt x="0" y="169138"/>
                </a:lnTo>
                <a:lnTo>
                  <a:pt x="243136" y="155924"/>
                </a:lnTo>
                <a:lnTo>
                  <a:pt x="465129" y="137424"/>
                </a:lnTo>
                <a:lnTo>
                  <a:pt x="856259" y="100425"/>
                </a:lnTo>
                <a:lnTo>
                  <a:pt x="1226248" y="63427"/>
                </a:lnTo>
                <a:lnTo>
                  <a:pt x="1474669" y="36999"/>
                </a:lnTo>
                <a:lnTo>
                  <a:pt x="1807658" y="0"/>
                </a:lnTo>
                <a:lnTo>
                  <a:pt x="1810301" y="150638"/>
                </a:lnTo>
                <a:lnTo>
                  <a:pt x="1617378" y="169138"/>
                </a:lnTo>
                <a:lnTo>
                  <a:pt x="1395385" y="198208"/>
                </a:lnTo>
                <a:lnTo>
                  <a:pt x="903829" y="2431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7F3492-B955-4B88-A5A8-C0B444AECBE7}"/>
              </a:ext>
            </a:extLst>
          </p:cNvPr>
          <p:cNvSpPr/>
          <p:nvPr/>
        </p:nvSpPr>
        <p:spPr>
          <a:xfrm>
            <a:off x="5608638" y="3248026"/>
            <a:ext cx="1663700" cy="277813"/>
          </a:xfrm>
          <a:custGeom>
            <a:avLst/>
            <a:gdLst>
              <a:gd name="connsiteX0" fmla="*/ 864187 w 1662305"/>
              <a:gd name="connsiteY0" fmla="*/ 203494 h 277491"/>
              <a:gd name="connsiteX1" fmla="*/ 81926 w 1662305"/>
              <a:gd name="connsiteY1" fmla="*/ 277491 h 277491"/>
              <a:gd name="connsiteX2" fmla="*/ 0 w 1662305"/>
              <a:gd name="connsiteY2" fmla="*/ 126853 h 277491"/>
              <a:gd name="connsiteX3" fmla="*/ 224636 w 1662305"/>
              <a:gd name="connsiteY3" fmla="*/ 105711 h 277491"/>
              <a:gd name="connsiteX4" fmla="*/ 874758 w 1662305"/>
              <a:gd name="connsiteY4" fmla="*/ 52855 h 277491"/>
              <a:gd name="connsiteX5" fmla="*/ 1627949 w 1662305"/>
              <a:gd name="connsiteY5" fmla="*/ 0 h 277491"/>
              <a:gd name="connsiteX6" fmla="*/ 1662305 w 1662305"/>
              <a:gd name="connsiteY6" fmla="*/ 171780 h 277491"/>
              <a:gd name="connsiteX7" fmla="*/ 1519595 w 1662305"/>
              <a:gd name="connsiteY7" fmla="*/ 166495 h 277491"/>
              <a:gd name="connsiteX8" fmla="*/ 1228890 w 1662305"/>
              <a:gd name="connsiteY8" fmla="*/ 177066 h 277491"/>
              <a:gd name="connsiteX9" fmla="*/ 864187 w 1662305"/>
              <a:gd name="connsiteY9" fmla="*/ 203494 h 277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2305" h="277491">
                <a:moveTo>
                  <a:pt x="864187" y="203494"/>
                </a:moveTo>
                <a:lnTo>
                  <a:pt x="81926" y="277491"/>
                </a:lnTo>
                <a:lnTo>
                  <a:pt x="0" y="126853"/>
                </a:lnTo>
                <a:lnTo>
                  <a:pt x="224636" y="105711"/>
                </a:lnTo>
                <a:lnTo>
                  <a:pt x="874758" y="52855"/>
                </a:lnTo>
                <a:lnTo>
                  <a:pt x="1627949" y="0"/>
                </a:lnTo>
                <a:lnTo>
                  <a:pt x="1662305" y="171780"/>
                </a:lnTo>
                <a:lnTo>
                  <a:pt x="1519595" y="166495"/>
                </a:lnTo>
                <a:lnTo>
                  <a:pt x="1228890" y="177066"/>
                </a:lnTo>
                <a:lnTo>
                  <a:pt x="864187" y="203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6EBAD64-122B-4863-BCE0-A446E2D7BCE3}"/>
              </a:ext>
            </a:extLst>
          </p:cNvPr>
          <p:cNvSpPr/>
          <p:nvPr/>
        </p:nvSpPr>
        <p:spPr>
          <a:xfrm>
            <a:off x="6280151" y="3863976"/>
            <a:ext cx="1065213" cy="600075"/>
          </a:xfrm>
          <a:custGeom>
            <a:avLst/>
            <a:gdLst>
              <a:gd name="connsiteX0" fmla="*/ 343560 w 1065038"/>
              <a:gd name="connsiteY0" fmla="*/ 311848 h 599910"/>
              <a:gd name="connsiteX1" fmla="*/ 443986 w 1065038"/>
              <a:gd name="connsiteY1" fmla="*/ 232565 h 599910"/>
              <a:gd name="connsiteX2" fmla="*/ 520626 w 1065038"/>
              <a:gd name="connsiteY2" fmla="*/ 163852 h 599910"/>
              <a:gd name="connsiteX3" fmla="*/ 560268 w 1065038"/>
              <a:gd name="connsiteY3" fmla="*/ 129496 h 599910"/>
              <a:gd name="connsiteX4" fmla="*/ 581410 w 1065038"/>
              <a:gd name="connsiteY4" fmla="*/ 105711 h 599910"/>
              <a:gd name="connsiteX5" fmla="*/ 589338 w 1065038"/>
              <a:gd name="connsiteY5" fmla="*/ 84569 h 599910"/>
              <a:gd name="connsiteX6" fmla="*/ 581410 w 1065038"/>
              <a:gd name="connsiteY6" fmla="*/ 55499 h 599910"/>
              <a:gd name="connsiteX7" fmla="*/ 536483 w 1065038"/>
              <a:gd name="connsiteY7" fmla="*/ 0 h 599910"/>
              <a:gd name="connsiteX8" fmla="*/ 1065038 w 1065038"/>
              <a:gd name="connsiteY8" fmla="*/ 116282 h 599910"/>
              <a:gd name="connsiteX9" fmla="*/ 1038610 w 1065038"/>
              <a:gd name="connsiteY9" fmla="*/ 150639 h 599910"/>
              <a:gd name="connsiteX10" fmla="*/ 917043 w 1065038"/>
              <a:gd name="connsiteY10" fmla="*/ 177066 h 599910"/>
              <a:gd name="connsiteX11" fmla="*/ 856259 w 1065038"/>
              <a:gd name="connsiteY11" fmla="*/ 198209 h 599910"/>
              <a:gd name="connsiteX12" fmla="*/ 806046 w 1065038"/>
              <a:gd name="connsiteY12" fmla="*/ 227279 h 599910"/>
              <a:gd name="connsiteX13" fmla="*/ 568196 w 1065038"/>
              <a:gd name="connsiteY13" fmla="*/ 354132 h 599910"/>
              <a:gd name="connsiteX14" fmla="*/ 282777 w 1065038"/>
              <a:gd name="connsiteY14" fmla="*/ 496842 h 599910"/>
              <a:gd name="connsiteX15" fmla="*/ 63426 w 1065038"/>
              <a:gd name="connsiteY15" fmla="*/ 599910 h 599910"/>
              <a:gd name="connsiteX16" fmla="*/ 0 w 1065038"/>
              <a:gd name="connsiteY16" fmla="*/ 531198 h 599910"/>
              <a:gd name="connsiteX17" fmla="*/ 163852 w 1065038"/>
              <a:gd name="connsiteY17" fmla="*/ 433415 h 599910"/>
              <a:gd name="connsiteX18" fmla="*/ 343560 w 1065038"/>
              <a:gd name="connsiteY18" fmla="*/ 311848 h 599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65038" h="599910">
                <a:moveTo>
                  <a:pt x="343560" y="311848"/>
                </a:moveTo>
                <a:lnTo>
                  <a:pt x="443986" y="232565"/>
                </a:lnTo>
                <a:lnTo>
                  <a:pt x="520626" y="163852"/>
                </a:lnTo>
                <a:lnTo>
                  <a:pt x="560268" y="129496"/>
                </a:lnTo>
                <a:lnTo>
                  <a:pt x="581410" y="105711"/>
                </a:lnTo>
                <a:lnTo>
                  <a:pt x="589338" y="84569"/>
                </a:lnTo>
                <a:lnTo>
                  <a:pt x="581410" y="55499"/>
                </a:lnTo>
                <a:lnTo>
                  <a:pt x="536483" y="0"/>
                </a:lnTo>
                <a:lnTo>
                  <a:pt x="1065038" y="116282"/>
                </a:lnTo>
                <a:lnTo>
                  <a:pt x="1038610" y="150639"/>
                </a:lnTo>
                <a:lnTo>
                  <a:pt x="917043" y="177066"/>
                </a:lnTo>
                <a:lnTo>
                  <a:pt x="856259" y="198209"/>
                </a:lnTo>
                <a:lnTo>
                  <a:pt x="806046" y="227279"/>
                </a:lnTo>
                <a:lnTo>
                  <a:pt x="568196" y="354132"/>
                </a:lnTo>
                <a:lnTo>
                  <a:pt x="282777" y="496842"/>
                </a:lnTo>
                <a:lnTo>
                  <a:pt x="63426" y="599910"/>
                </a:lnTo>
                <a:lnTo>
                  <a:pt x="0" y="531198"/>
                </a:lnTo>
                <a:lnTo>
                  <a:pt x="163852" y="433415"/>
                </a:lnTo>
                <a:lnTo>
                  <a:pt x="343560" y="31184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CDE3F59-B764-4273-936D-F5BE06A7B2E3}"/>
              </a:ext>
            </a:extLst>
          </p:cNvPr>
          <p:cNvSpPr/>
          <p:nvPr/>
        </p:nvSpPr>
        <p:spPr>
          <a:xfrm>
            <a:off x="6115051" y="4319589"/>
            <a:ext cx="576263" cy="1831975"/>
          </a:xfrm>
          <a:custGeom>
            <a:avLst/>
            <a:gdLst>
              <a:gd name="connsiteX0" fmla="*/ 345281 w 576263"/>
              <a:gd name="connsiteY0" fmla="*/ 611981 h 1831181"/>
              <a:gd name="connsiteX1" fmla="*/ 300038 w 576263"/>
              <a:gd name="connsiteY1" fmla="*/ 421481 h 1831181"/>
              <a:gd name="connsiteX2" fmla="*/ 280988 w 576263"/>
              <a:gd name="connsiteY2" fmla="*/ 340518 h 1831181"/>
              <a:gd name="connsiteX3" fmla="*/ 242888 w 576263"/>
              <a:gd name="connsiteY3" fmla="*/ 269081 h 1831181"/>
              <a:gd name="connsiteX4" fmla="*/ 192881 w 576263"/>
              <a:gd name="connsiteY4" fmla="*/ 195262 h 1831181"/>
              <a:gd name="connsiteX5" fmla="*/ 154781 w 576263"/>
              <a:gd name="connsiteY5" fmla="*/ 150018 h 1831181"/>
              <a:gd name="connsiteX6" fmla="*/ 126206 w 576263"/>
              <a:gd name="connsiteY6" fmla="*/ 119062 h 1831181"/>
              <a:gd name="connsiteX7" fmla="*/ 97631 w 576263"/>
              <a:gd name="connsiteY7" fmla="*/ 100012 h 1831181"/>
              <a:gd name="connsiteX8" fmla="*/ 61913 w 576263"/>
              <a:gd name="connsiteY8" fmla="*/ 85725 h 1831181"/>
              <a:gd name="connsiteX9" fmla="*/ 38100 w 576263"/>
              <a:gd name="connsiteY9" fmla="*/ 76200 h 1831181"/>
              <a:gd name="connsiteX10" fmla="*/ 16669 w 576263"/>
              <a:gd name="connsiteY10" fmla="*/ 59531 h 1831181"/>
              <a:gd name="connsiteX11" fmla="*/ 4763 w 576263"/>
              <a:gd name="connsiteY11" fmla="*/ 40481 h 1831181"/>
              <a:gd name="connsiteX12" fmla="*/ 0 w 576263"/>
              <a:gd name="connsiteY12" fmla="*/ 23812 h 1831181"/>
              <a:gd name="connsiteX13" fmla="*/ 4763 w 576263"/>
              <a:gd name="connsiteY13" fmla="*/ 7143 h 1831181"/>
              <a:gd name="connsiteX14" fmla="*/ 26194 w 576263"/>
              <a:gd name="connsiteY14" fmla="*/ 0 h 1831181"/>
              <a:gd name="connsiteX15" fmla="*/ 66675 w 576263"/>
              <a:gd name="connsiteY15" fmla="*/ 4762 h 1831181"/>
              <a:gd name="connsiteX16" fmla="*/ 140494 w 576263"/>
              <a:gd name="connsiteY16" fmla="*/ 21431 h 1831181"/>
              <a:gd name="connsiteX17" fmla="*/ 219075 w 576263"/>
              <a:gd name="connsiteY17" fmla="*/ 47625 h 1831181"/>
              <a:gd name="connsiteX18" fmla="*/ 269081 w 576263"/>
              <a:gd name="connsiteY18" fmla="*/ 107156 h 1831181"/>
              <a:gd name="connsiteX19" fmla="*/ 330994 w 576263"/>
              <a:gd name="connsiteY19" fmla="*/ 150018 h 1831181"/>
              <a:gd name="connsiteX20" fmla="*/ 366713 w 576263"/>
              <a:gd name="connsiteY20" fmla="*/ 183356 h 1831181"/>
              <a:gd name="connsiteX21" fmla="*/ 407194 w 576263"/>
              <a:gd name="connsiteY21" fmla="*/ 223837 h 1831181"/>
              <a:gd name="connsiteX22" fmla="*/ 447675 w 576263"/>
              <a:gd name="connsiteY22" fmla="*/ 269081 h 1831181"/>
              <a:gd name="connsiteX23" fmla="*/ 488156 w 576263"/>
              <a:gd name="connsiteY23" fmla="*/ 319087 h 1831181"/>
              <a:gd name="connsiteX24" fmla="*/ 523875 w 576263"/>
              <a:gd name="connsiteY24" fmla="*/ 392906 h 1831181"/>
              <a:gd name="connsiteX25" fmla="*/ 545306 w 576263"/>
              <a:gd name="connsiteY25" fmla="*/ 488156 h 1831181"/>
              <a:gd name="connsiteX26" fmla="*/ 559594 w 576263"/>
              <a:gd name="connsiteY26" fmla="*/ 600075 h 1831181"/>
              <a:gd name="connsiteX27" fmla="*/ 566738 w 576263"/>
              <a:gd name="connsiteY27" fmla="*/ 692943 h 1831181"/>
              <a:gd name="connsiteX28" fmla="*/ 573881 w 576263"/>
              <a:gd name="connsiteY28" fmla="*/ 776287 h 1831181"/>
              <a:gd name="connsiteX29" fmla="*/ 573881 w 576263"/>
              <a:gd name="connsiteY29" fmla="*/ 864393 h 1831181"/>
              <a:gd name="connsiteX30" fmla="*/ 576263 w 576263"/>
              <a:gd name="connsiteY30" fmla="*/ 942975 h 1831181"/>
              <a:gd name="connsiteX31" fmla="*/ 573881 w 576263"/>
              <a:gd name="connsiteY31" fmla="*/ 1054893 h 1831181"/>
              <a:gd name="connsiteX32" fmla="*/ 566738 w 576263"/>
              <a:gd name="connsiteY32" fmla="*/ 1159668 h 1831181"/>
              <a:gd name="connsiteX33" fmla="*/ 559594 w 576263"/>
              <a:gd name="connsiteY33" fmla="*/ 1235868 h 1831181"/>
              <a:gd name="connsiteX34" fmla="*/ 545306 w 576263"/>
              <a:gd name="connsiteY34" fmla="*/ 1328737 h 1831181"/>
              <a:gd name="connsiteX35" fmla="*/ 526256 w 576263"/>
              <a:gd name="connsiteY35" fmla="*/ 1407318 h 1831181"/>
              <a:gd name="connsiteX36" fmla="*/ 500063 w 576263"/>
              <a:gd name="connsiteY36" fmla="*/ 1495425 h 1831181"/>
              <a:gd name="connsiteX37" fmla="*/ 466725 w 576263"/>
              <a:gd name="connsiteY37" fmla="*/ 1581150 h 1831181"/>
              <a:gd name="connsiteX38" fmla="*/ 440531 w 576263"/>
              <a:gd name="connsiteY38" fmla="*/ 1643062 h 1831181"/>
              <a:gd name="connsiteX39" fmla="*/ 416719 w 576263"/>
              <a:gd name="connsiteY39" fmla="*/ 1681162 h 1831181"/>
              <a:gd name="connsiteX40" fmla="*/ 376238 w 576263"/>
              <a:gd name="connsiteY40" fmla="*/ 1733550 h 1831181"/>
              <a:gd name="connsiteX41" fmla="*/ 335756 w 576263"/>
              <a:gd name="connsiteY41" fmla="*/ 1776412 h 1831181"/>
              <a:gd name="connsiteX42" fmla="*/ 300038 w 576263"/>
              <a:gd name="connsiteY42" fmla="*/ 1802606 h 1831181"/>
              <a:gd name="connsiteX43" fmla="*/ 271463 w 576263"/>
              <a:gd name="connsiteY43" fmla="*/ 1824037 h 1831181"/>
              <a:gd name="connsiteX44" fmla="*/ 250031 w 576263"/>
              <a:gd name="connsiteY44" fmla="*/ 1831181 h 1831181"/>
              <a:gd name="connsiteX45" fmla="*/ 228600 w 576263"/>
              <a:gd name="connsiteY45" fmla="*/ 1831181 h 1831181"/>
              <a:gd name="connsiteX46" fmla="*/ 211931 w 576263"/>
              <a:gd name="connsiteY46" fmla="*/ 1816893 h 1831181"/>
              <a:gd name="connsiteX47" fmla="*/ 197644 w 576263"/>
              <a:gd name="connsiteY47" fmla="*/ 1797843 h 1831181"/>
              <a:gd name="connsiteX48" fmla="*/ 183356 w 576263"/>
              <a:gd name="connsiteY48" fmla="*/ 1738312 h 1831181"/>
              <a:gd name="connsiteX49" fmla="*/ 161925 w 576263"/>
              <a:gd name="connsiteY49" fmla="*/ 1693068 h 1831181"/>
              <a:gd name="connsiteX50" fmla="*/ 116681 w 576263"/>
              <a:gd name="connsiteY50" fmla="*/ 1633537 h 1831181"/>
              <a:gd name="connsiteX51" fmla="*/ 207169 w 576263"/>
              <a:gd name="connsiteY51" fmla="*/ 1359693 h 1831181"/>
              <a:gd name="connsiteX52" fmla="*/ 230981 w 576263"/>
              <a:gd name="connsiteY52" fmla="*/ 1335881 h 1831181"/>
              <a:gd name="connsiteX53" fmla="*/ 259556 w 576263"/>
              <a:gd name="connsiteY53" fmla="*/ 1297781 h 1831181"/>
              <a:gd name="connsiteX54" fmla="*/ 285750 w 576263"/>
              <a:gd name="connsiteY54" fmla="*/ 1245393 h 1831181"/>
              <a:gd name="connsiteX55" fmla="*/ 314325 w 576263"/>
              <a:gd name="connsiteY55" fmla="*/ 1147762 h 1831181"/>
              <a:gd name="connsiteX56" fmla="*/ 338138 w 576263"/>
              <a:gd name="connsiteY56" fmla="*/ 1004887 h 1831181"/>
              <a:gd name="connsiteX57" fmla="*/ 350044 w 576263"/>
              <a:gd name="connsiteY57" fmla="*/ 852487 h 1831181"/>
              <a:gd name="connsiteX58" fmla="*/ 345281 w 576263"/>
              <a:gd name="connsiteY58" fmla="*/ 611981 h 183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76263" h="1831181">
                <a:moveTo>
                  <a:pt x="345281" y="611981"/>
                </a:moveTo>
                <a:lnTo>
                  <a:pt x="300038" y="421481"/>
                </a:lnTo>
                <a:lnTo>
                  <a:pt x="280988" y="340518"/>
                </a:lnTo>
                <a:lnTo>
                  <a:pt x="242888" y="269081"/>
                </a:lnTo>
                <a:lnTo>
                  <a:pt x="192881" y="195262"/>
                </a:lnTo>
                <a:lnTo>
                  <a:pt x="154781" y="150018"/>
                </a:lnTo>
                <a:lnTo>
                  <a:pt x="126206" y="119062"/>
                </a:lnTo>
                <a:lnTo>
                  <a:pt x="97631" y="100012"/>
                </a:lnTo>
                <a:lnTo>
                  <a:pt x="61913" y="85725"/>
                </a:lnTo>
                <a:lnTo>
                  <a:pt x="38100" y="76200"/>
                </a:lnTo>
                <a:lnTo>
                  <a:pt x="16669" y="59531"/>
                </a:lnTo>
                <a:lnTo>
                  <a:pt x="4763" y="40481"/>
                </a:lnTo>
                <a:lnTo>
                  <a:pt x="0" y="23812"/>
                </a:lnTo>
                <a:lnTo>
                  <a:pt x="4763" y="7143"/>
                </a:lnTo>
                <a:lnTo>
                  <a:pt x="26194" y="0"/>
                </a:lnTo>
                <a:lnTo>
                  <a:pt x="66675" y="4762"/>
                </a:lnTo>
                <a:lnTo>
                  <a:pt x="140494" y="21431"/>
                </a:lnTo>
                <a:lnTo>
                  <a:pt x="219075" y="47625"/>
                </a:lnTo>
                <a:lnTo>
                  <a:pt x="269081" y="107156"/>
                </a:lnTo>
                <a:lnTo>
                  <a:pt x="330994" y="150018"/>
                </a:lnTo>
                <a:lnTo>
                  <a:pt x="366713" y="183356"/>
                </a:lnTo>
                <a:lnTo>
                  <a:pt x="407194" y="223837"/>
                </a:lnTo>
                <a:lnTo>
                  <a:pt x="447675" y="269081"/>
                </a:lnTo>
                <a:lnTo>
                  <a:pt x="488156" y="319087"/>
                </a:lnTo>
                <a:lnTo>
                  <a:pt x="523875" y="392906"/>
                </a:lnTo>
                <a:lnTo>
                  <a:pt x="545306" y="488156"/>
                </a:lnTo>
                <a:lnTo>
                  <a:pt x="559594" y="600075"/>
                </a:lnTo>
                <a:lnTo>
                  <a:pt x="566738" y="692943"/>
                </a:lnTo>
                <a:lnTo>
                  <a:pt x="573881" y="776287"/>
                </a:lnTo>
                <a:lnTo>
                  <a:pt x="573881" y="864393"/>
                </a:lnTo>
                <a:lnTo>
                  <a:pt x="576263" y="942975"/>
                </a:lnTo>
                <a:lnTo>
                  <a:pt x="573881" y="1054893"/>
                </a:lnTo>
                <a:lnTo>
                  <a:pt x="566738" y="1159668"/>
                </a:lnTo>
                <a:lnTo>
                  <a:pt x="559594" y="1235868"/>
                </a:lnTo>
                <a:lnTo>
                  <a:pt x="545306" y="1328737"/>
                </a:lnTo>
                <a:lnTo>
                  <a:pt x="526256" y="1407318"/>
                </a:lnTo>
                <a:lnTo>
                  <a:pt x="500063" y="1495425"/>
                </a:lnTo>
                <a:lnTo>
                  <a:pt x="466725" y="1581150"/>
                </a:lnTo>
                <a:lnTo>
                  <a:pt x="440531" y="1643062"/>
                </a:lnTo>
                <a:lnTo>
                  <a:pt x="416719" y="1681162"/>
                </a:lnTo>
                <a:lnTo>
                  <a:pt x="376238" y="1733550"/>
                </a:lnTo>
                <a:lnTo>
                  <a:pt x="335756" y="1776412"/>
                </a:lnTo>
                <a:lnTo>
                  <a:pt x="300038" y="1802606"/>
                </a:lnTo>
                <a:lnTo>
                  <a:pt x="271463" y="1824037"/>
                </a:lnTo>
                <a:lnTo>
                  <a:pt x="250031" y="1831181"/>
                </a:lnTo>
                <a:lnTo>
                  <a:pt x="228600" y="1831181"/>
                </a:lnTo>
                <a:lnTo>
                  <a:pt x="211931" y="1816893"/>
                </a:lnTo>
                <a:lnTo>
                  <a:pt x="197644" y="1797843"/>
                </a:lnTo>
                <a:lnTo>
                  <a:pt x="183356" y="1738312"/>
                </a:lnTo>
                <a:lnTo>
                  <a:pt x="161925" y="1693068"/>
                </a:lnTo>
                <a:lnTo>
                  <a:pt x="116681" y="1633537"/>
                </a:lnTo>
                <a:lnTo>
                  <a:pt x="207169" y="1359693"/>
                </a:lnTo>
                <a:lnTo>
                  <a:pt x="230981" y="1335881"/>
                </a:lnTo>
                <a:lnTo>
                  <a:pt x="259556" y="1297781"/>
                </a:lnTo>
                <a:lnTo>
                  <a:pt x="285750" y="1245393"/>
                </a:lnTo>
                <a:lnTo>
                  <a:pt x="314325" y="1147762"/>
                </a:lnTo>
                <a:lnTo>
                  <a:pt x="338138" y="1004887"/>
                </a:lnTo>
                <a:lnTo>
                  <a:pt x="350044" y="852487"/>
                </a:lnTo>
                <a:cubicBezTo>
                  <a:pt x="349250" y="771525"/>
                  <a:pt x="348457" y="690562"/>
                  <a:pt x="345281" y="611981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8223F73-021E-4760-A322-4D902A55444F}"/>
              </a:ext>
            </a:extLst>
          </p:cNvPr>
          <p:cNvSpPr/>
          <p:nvPr/>
        </p:nvSpPr>
        <p:spPr>
          <a:xfrm>
            <a:off x="5718175" y="5543551"/>
            <a:ext cx="711200" cy="485775"/>
          </a:xfrm>
          <a:custGeom>
            <a:avLst/>
            <a:gdLst>
              <a:gd name="connsiteX0" fmla="*/ 295275 w 711994"/>
              <a:gd name="connsiteY0" fmla="*/ 66675 h 485775"/>
              <a:gd name="connsiteX1" fmla="*/ 500063 w 711994"/>
              <a:gd name="connsiteY1" fmla="*/ 123825 h 485775"/>
              <a:gd name="connsiteX2" fmla="*/ 545307 w 711994"/>
              <a:gd name="connsiteY2" fmla="*/ 130969 h 485775"/>
              <a:gd name="connsiteX3" fmla="*/ 711994 w 711994"/>
              <a:gd name="connsiteY3" fmla="*/ 121444 h 485775"/>
              <a:gd name="connsiteX4" fmla="*/ 600075 w 711994"/>
              <a:gd name="connsiteY4" fmla="*/ 485775 h 485775"/>
              <a:gd name="connsiteX5" fmla="*/ 514350 w 711994"/>
              <a:gd name="connsiteY5" fmla="*/ 411956 h 485775"/>
              <a:gd name="connsiteX6" fmla="*/ 461963 w 711994"/>
              <a:gd name="connsiteY6" fmla="*/ 350044 h 485775"/>
              <a:gd name="connsiteX7" fmla="*/ 419100 w 711994"/>
              <a:gd name="connsiteY7" fmla="*/ 307181 h 485775"/>
              <a:gd name="connsiteX8" fmla="*/ 369094 w 711994"/>
              <a:gd name="connsiteY8" fmla="*/ 261938 h 485775"/>
              <a:gd name="connsiteX9" fmla="*/ 292894 w 711994"/>
              <a:gd name="connsiteY9" fmla="*/ 207169 h 485775"/>
              <a:gd name="connsiteX10" fmla="*/ 133350 w 711994"/>
              <a:gd name="connsiteY10" fmla="*/ 119063 h 485775"/>
              <a:gd name="connsiteX11" fmla="*/ 23813 w 711994"/>
              <a:gd name="connsiteY11" fmla="*/ 61913 h 485775"/>
              <a:gd name="connsiteX12" fmla="*/ 9525 w 711994"/>
              <a:gd name="connsiteY12" fmla="*/ 47625 h 485775"/>
              <a:gd name="connsiteX13" fmla="*/ 0 w 711994"/>
              <a:gd name="connsiteY13" fmla="*/ 26194 h 485775"/>
              <a:gd name="connsiteX14" fmla="*/ 2382 w 711994"/>
              <a:gd name="connsiteY14" fmla="*/ 9525 h 485775"/>
              <a:gd name="connsiteX15" fmla="*/ 14288 w 711994"/>
              <a:gd name="connsiteY15" fmla="*/ 0 h 485775"/>
              <a:gd name="connsiteX16" fmla="*/ 35719 w 711994"/>
              <a:gd name="connsiteY16" fmla="*/ 0 h 485775"/>
              <a:gd name="connsiteX17" fmla="*/ 295275 w 711994"/>
              <a:gd name="connsiteY17" fmla="*/ 666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11994" h="485775">
                <a:moveTo>
                  <a:pt x="295275" y="66675"/>
                </a:moveTo>
                <a:lnTo>
                  <a:pt x="500063" y="123825"/>
                </a:lnTo>
                <a:lnTo>
                  <a:pt x="545307" y="130969"/>
                </a:lnTo>
                <a:lnTo>
                  <a:pt x="711994" y="121444"/>
                </a:lnTo>
                <a:lnTo>
                  <a:pt x="600075" y="485775"/>
                </a:lnTo>
                <a:lnTo>
                  <a:pt x="514350" y="411956"/>
                </a:lnTo>
                <a:lnTo>
                  <a:pt x="461963" y="350044"/>
                </a:lnTo>
                <a:lnTo>
                  <a:pt x="419100" y="307181"/>
                </a:lnTo>
                <a:lnTo>
                  <a:pt x="369094" y="261938"/>
                </a:lnTo>
                <a:lnTo>
                  <a:pt x="292894" y="207169"/>
                </a:lnTo>
                <a:lnTo>
                  <a:pt x="133350" y="119063"/>
                </a:lnTo>
                <a:lnTo>
                  <a:pt x="23813" y="61913"/>
                </a:lnTo>
                <a:lnTo>
                  <a:pt x="9525" y="47625"/>
                </a:lnTo>
                <a:lnTo>
                  <a:pt x="0" y="26194"/>
                </a:lnTo>
                <a:lnTo>
                  <a:pt x="2382" y="9525"/>
                </a:lnTo>
                <a:lnTo>
                  <a:pt x="14288" y="0"/>
                </a:lnTo>
                <a:lnTo>
                  <a:pt x="35719" y="0"/>
                </a:lnTo>
                <a:lnTo>
                  <a:pt x="295275" y="666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B605B66-7312-409C-BDE4-78D6D9004721}"/>
              </a:ext>
            </a:extLst>
          </p:cNvPr>
          <p:cNvSpPr/>
          <p:nvPr/>
        </p:nvSpPr>
        <p:spPr>
          <a:xfrm>
            <a:off x="4397375" y="4435476"/>
            <a:ext cx="3886200" cy="688975"/>
          </a:xfrm>
          <a:custGeom>
            <a:avLst/>
            <a:gdLst>
              <a:gd name="connsiteX0" fmla="*/ 2708275 w 3886200"/>
              <a:gd name="connsiteY0" fmla="*/ 292100 h 688975"/>
              <a:gd name="connsiteX1" fmla="*/ 2419350 w 3886200"/>
              <a:gd name="connsiteY1" fmla="*/ 301625 h 688975"/>
              <a:gd name="connsiteX2" fmla="*/ 2212975 w 3886200"/>
              <a:gd name="connsiteY2" fmla="*/ 314325 h 688975"/>
              <a:gd name="connsiteX3" fmla="*/ 2035175 w 3886200"/>
              <a:gd name="connsiteY3" fmla="*/ 330200 h 688975"/>
              <a:gd name="connsiteX4" fmla="*/ 1708150 w 3886200"/>
              <a:gd name="connsiteY4" fmla="*/ 374650 h 688975"/>
              <a:gd name="connsiteX5" fmla="*/ 1390650 w 3886200"/>
              <a:gd name="connsiteY5" fmla="*/ 431800 h 688975"/>
              <a:gd name="connsiteX6" fmla="*/ 1123950 w 3886200"/>
              <a:gd name="connsiteY6" fmla="*/ 485775 h 688975"/>
              <a:gd name="connsiteX7" fmla="*/ 809625 w 3886200"/>
              <a:gd name="connsiteY7" fmla="*/ 561975 h 688975"/>
              <a:gd name="connsiteX8" fmla="*/ 593725 w 3886200"/>
              <a:gd name="connsiteY8" fmla="*/ 622300 h 688975"/>
              <a:gd name="connsiteX9" fmla="*/ 482600 w 3886200"/>
              <a:gd name="connsiteY9" fmla="*/ 673100 h 688975"/>
              <a:gd name="connsiteX10" fmla="*/ 438150 w 3886200"/>
              <a:gd name="connsiteY10" fmla="*/ 688975 h 688975"/>
              <a:gd name="connsiteX11" fmla="*/ 390525 w 3886200"/>
              <a:gd name="connsiteY11" fmla="*/ 673100 h 688975"/>
              <a:gd name="connsiteX12" fmla="*/ 273050 w 3886200"/>
              <a:gd name="connsiteY12" fmla="*/ 612775 h 688975"/>
              <a:gd name="connsiteX13" fmla="*/ 190500 w 3886200"/>
              <a:gd name="connsiteY13" fmla="*/ 565150 h 688975"/>
              <a:gd name="connsiteX14" fmla="*/ 101600 w 3886200"/>
              <a:gd name="connsiteY14" fmla="*/ 498475 h 688975"/>
              <a:gd name="connsiteX15" fmla="*/ 63500 w 3886200"/>
              <a:gd name="connsiteY15" fmla="*/ 469900 h 688975"/>
              <a:gd name="connsiteX16" fmla="*/ 31750 w 3886200"/>
              <a:gd name="connsiteY16" fmla="*/ 444500 h 688975"/>
              <a:gd name="connsiteX17" fmla="*/ 9525 w 3886200"/>
              <a:gd name="connsiteY17" fmla="*/ 419100 h 688975"/>
              <a:gd name="connsiteX18" fmla="*/ 0 w 3886200"/>
              <a:gd name="connsiteY18" fmla="*/ 390525 h 688975"/>
              <a:gd name="connsiteX19" fmla="*/ 0 w 3886200"/>
              <a:gd name="connsiteY19" fmla="*/ 371475 h 688975"/>
              <a:gd name="connsiteX20" fmla="*/ 15875 w 3886200"/>
              <a:gd name="connsiteY20" fmla="*/ 361950 h 688975"/>
              <a:gd name="connsiteX21" fmla="*/ 34925 w 3886200"/>
              <a:gd name="connsiteY21" fmla="*/ 365125 h 688975"/>
              <a:gd name="connsiteX22" fmla="*/ 92075 w 3886200"/>
              <a:gd name="connsiteY22" fmla="*/ 390525 h 688975"/>
              <a:gd name="connsiteX23" fmla="*/ 152400 w 3886200"/>
              <a:gd name="connsiteY23" fmla="*/ 409575 h 688975"/>
              <a:gd name="connsiteX24" fmla="*/ 209550 w 3886200"/>
              <a:gd name="connsiteY24" fmla="*/ 425450 h 688975"/>
              <a:gd name="connsiteX25" fmla="*/ 295275 w 3886200"/>
              <a:gd name="connsiteY25" fmla="*/ 441325 h 688975"/>
              <a:gd name="connsiteX26" fmla="*/ 368300 w 3886200"/>
              <a:gd name="connsiteY26" fmla="*/ 444500 h 688975"/>
              <a:gd name="connsiteX27" fmla="*/ 428625 w 3886200"/>
              <a:gd name="connsiteY27" fmla="*/ 444500 h 688975"/>
              <a:gd name="connsiteX28" fmla="*/ 654050 w 3886200"/>
              <a:gd name="connsiteY28" fmla="*/ 409575 h 688975"/>
              <a:gd name="connsiteX29" fmla="*/ 974725 w 3886200"/>
              <a:gd name="connsiteY29" fmla="*/ 358775 h 688975"/>
              <a:gd name="connsiteX30" fmla="*/ 1241425 w 3886200"/>
              <a:gd name="connsiteY30" fmla="*/ 317500 h 688975"/>
              <a:gd name="connsiteX31" fmla="*/ 1638300 w 3886200"/>
              <a:gd name="connsiteY31" fmla="*/ 254000 h 688975"/>
              <a:gd name="connsiteX32" fmla="*/ 1990725 w 3886200"/>
              <a:gd name="connsiteY32" fmla="*/ 193675 h 688975"/>
              <a:gd name="connsiteX33" fmla="*/ 2168525 w 3886200"/>
              <a:gd name="connsiteY33" fmla="*/ 180975 h 688975"/>
              <a:gd name="connsiteX34" fmla="*/ 2257425 w 3886200"/>
              <a:gd name="connsiteY34" fmla="*/ 168275 h 688975"/>
              <a:gd name="connsiteX35" fmla="*/ 2774950 w 3886200"/>
              <a:gd name="connsiteY35" fmla="*/ 123825 h 688975"/>
              <a:gd name="connsiteX36" fmla="*/ 3038475 w 3886200"/>
              <a:gd name="connsiteY36" fmla="*/ 98425 h 688975"/>
              <a:gd name="connsiteX37" fmla="*/ 3206750 w 3886200"/>
              <a:gd name="connsiteY37" fmla="*/ 85725 h 688975"/>
              <a:gd name="connsiteX38" fmla="*/ 3260725 w 3886200"/>
              <a:gd name="connsiteY38" fmla="*/ 69850 h 688975"/>
              <a:gd name="connsiteX39" fmla="*/ 3340100 w 3886200"/>
              <a:gd name="connsiteY39" fmla="*/ 44450 h 688975"/>
              <a:gd name="connsiteX40" fmla="*/ 3403600 w 3886200"/>
              <a:gd name="connsiteY40" fmla="*/ 3175 h 688975"/>
              <a:gd name="connsiteX41" fmla="*/ 3429000 w 3886200"/>
              <a:gd name="connsiteY41" fmla="*/ 0 h 688975"/>
              <a:gd name="connsiteX42" fmla="*/ 3479800 w 3886200"/>
              <a:gd name="connsiteY42" fmla="*/ 6350 h 688975"/>
              <a:gd name="connsiteX43" fmla="*/ 3571875 w 3886200"/>
              <a:gd name="connsiteY43" fmla="*/ 38100 h 688975"/>
              <a:gd name="connsiteX44" fmla="*/ 3660775 w 3886200"/>
              <a:gd name="connsiteY44" fmla="*/ 73025 h 688975"/>
              <a:gd name="connsiteX45" fmla="*/ 3705225 w 3886200"/>
              <a:gd name="connsiteY45" fmla="*/ 98425 h 688975"/>
              <a:gd name="connsiteX46" fmla="*/ 3794125 w 3886200"/>
              <a:gd name="connsiteY46" fmla="*/ 149225 h 688975"/>
              <a:gd name="connsiteX47" fmla="*/ 3829050 w 3886200"/>
              <a:gd name="connsiteY47" fmla="*/ 171450 h 688975"/>
              <a:gd name="connsiteX48" fmla="*/ 3854450 w 3886200"/>
              <a:gd name="connsiteY48" fmla="*/ 196850 h 688975"/>
              <a:gd name="connsiteX49" fmla="*/ 3876675 w 3886200"/>
              <a:gd name="connsiteY49" fmla="*/ 231775 h 688975"/>
              <a:gd name="connsiteX50" fmla="*/ 3886200 w 3886200"/>
              <a:gd name="connsiteY50" fmla="*/ 260350 h 688975"/>
              <a:gd name="connsiteX51" fmla="*/ 3879850 w 3886200"/>
              <a:gd name="connsiteY51" fmla="*/ 282575 h 688975"/>
              <a:gd name="connsiteX52" fmla="*/ 3867150 w 3886200"/>
              <a:gd name="connsiteY52" fmla="*/ 304800 h 688975"/>
              <a:gd name="connsiteX53" fmla="*/ 3819525 w 3886200"/>
              <a:gd name="connsiteY53" fmla="*/ 333375 h 688975"/>
              <a:gd name="connsiteX54" fmla="*/ 3768725 w 3886200"/>
              <a:gd name="connsiteY54" fmla="*/ 327025 h 688975"/>
              <a:gd name="connsiteX55" fmla="*/ 3594100 w 3886200"/>
              <a:gd name="connsiteY55" fmla="*/ 301625 h 688975"/>
              <a:gd name="connsiteX56" fmla="*/ 3276600 w 3886200"/>
              <a:gd name="connsiteY56" fmla="*/ 285750 h 688975"/>
              <a:gd name="connsiteX57" fmla="*/ 2708275 w 3886200"/>
              <a:gd name="connsiteY57" fmla="*/ 292100 h 688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886200" h="688975">
                <a:moveTo>
                  <a:pt x="2708275" y="292100"/>
                </a:moveTo>
                <a:lnTo>
                  <a:pt x="2419350" y="301625"/>
                </a:lnTo>
                <a:lnTo>
                  <a:pt x="2212975" y="314325"/>
                </a:lnTo>
                <a:lnTo>
                  <a:pt x="2035175" y="330200"/>
                </a:lnTo>
                <a:lnTo>
                  <a:pt x="1708150" y="374650"/>
                </a:lnTo>
                <a:lnTo>
                  <a:pt x="1390650" y="431800"/>
                </a:lnTo>
                <a:lnTo>
                  <a:pt x="1123950" y="485775"/>
                </a:lnTo>
                <a:lnTo>
                  <a:pt x="809625" y="561975"/>
                </a:lnTo>
                <a:lnTo>
                  <a:pt x="593725" y="622300"/>
                </a:lnTo>
                <a:lnTo>
                  <a:pt x="482600" y="673100"/>
                </a:lnTo>
                <a:lnTo>
                  <a:pt x="438150" y="688975"/>
                </a:lnTo>
                <a:lnTo>
                  <a:pt x="390525" y="673100"/>
                </a:lnTo>
                <a:lnTo>
                  <a:pt x="273050" y="612775"/>
                </a:lnTo>
                <a:lnTo>
                  <a:pt x="190500" y="565150"/>
                </a:lnTo>
                <a:lnTo>
                  <a:pt x="101600" y="498475"/>
                </a:lnTo>
                <a:lnTo>
                  <a:pt x="63500" y="469900"/>
                </a:lnTo>
                <a:lnTo>
                  <a:pt x="31750" y="444500"/>
                </a:lnTo>
                <a:lnTo>
                  <a:pt x="9525" y="419100"/>
                </a:lnTo>
                <a:lnTo>
                  <a:pt x="0" y="390525"/>
                </a:lnTo>
                <a:lnTo>
                  <a:pt x="0" y="371475"/>
                </a:lnTo>
                <a:lnTo>
                  <a:pt x="15875" y="361950"/>
                </a:lnTo>
                <a:lnTo>
                  <a:pt x="34925" y="365125"/>
                </a:lnTo>
                <a:lnTo>
                  <a:pt x="92075" y="390525"/>
                </a:lnTo>
                <a:lnTo>
                  <a:pt x="152400" y="409575"/>
                </a:lnTo>
                <a:lnTo>
                  <a:pt x="209550" y="425450"/>
                </a:lnTo>
                <a:lnTo>
                  <a:pt x="295275" y="441325"/>
                </a:lnTo>
                <a:lnTo>
                  <a:pt x="368300" y="444500"/>
                </a:lnTo>
                <a:lnTo>
                  <a:pt x="428625" y="444500"/>
                </a:lnTo>
                <a:lnTo>
                  <a:pt x="654050" y="409575"/>
                </a:lnTo>
                <a:lnTo>
                  <a:pt x="974725" y="358775"/>
                </a:lnTo>
                <a:lnTo>
                  <a:pt x="1241425" y="317500"/>
                </a:lnTo>
                <a:lnTo>
                  <a:pt x="1638300" y="254000"/>
                </a:lnTo>
                <a:lnTo>
                  <a:pt x="1990725" y="193675"/>
                </a:lnTo>
                <a:lnTo>
                  <a:pt x="2168525" y="180975"/>
                </a:lnTo>
                <a:lnTo>
                  <a:pt x="2257425" y="168275"/>
                </a:lnTo>
                <a:lnTo>
                  <a:pt x="2774950" y="123825"/>
                </a:lnTo>
                <a:lnTo>
                  <a:pt x="3038475" y="98425"/>
                </a:lnTo>
                <a:lnTo>
                  <a:pt x="3206750" y="85725"/>
                </a:lnTo>
                <a:lnTo>
                  <a:pt x="3260725" y="69850"/>
                </a:lnTo>
                <a:lnTo>
                  <a:pt x="3340100" y="44450"/>
                </a:lnTo>
                <a:lnTo>
                  <a:pt x="3403600" y="3175"/>
                </a:lnTo>
                <a:lnTo>
                  <a:pt x="3429000" y="0"/>
                </a:lnTo>
                <a:lnTo>
                  <a:pt x="3479800" y="6350"/>
                </a:lnTo>
                <a:lnTo>
                  <a:pt x="3571875" y="38100"/>
                </a:lnTo>
                <a:lnTo>
                  <a:pt x="3660775" y="73025"/>
                </a:lnTo>
                <a:lnTo>
                  <a:pt x="3705225" y="98425"/>
                </a:lnTo>
                <a:lnTo>
                  <a:pt x="3794125" y="149225"/>
                </a:lnTo>
                <a:lnTo>
                  <a:pt x="3829050" y="171450"/>
                </a:lnTo>
                <a:lnTo>
                  <a:pt x="3854450" y="196850"/>
                </a:lnTo>
                <a:lnTo>
                  <a:pt x="3876675" y="231775"/>
                </a:lnTo>
                <a:lnTo>
                  <a:pt x="3886200" y="260350"/>
                </a:lnTo>
                <a:lnTo>
                  <a:pt x="3879850" y="282575"/>
                </a:lnTo>
                <a:lnTo>
                  <a:pt x="3867150" y="304800"/>
                </a:lnTo>
                <a:lnTo>
                  <a:pt x="3819525" y="333375"/>
                </a:lnTo>
                <a:lnTo>
                  <a:pt x="3768725" y="327025"/>
                </a:lnTo>
                <a:lnTo>
                  <a:pt x="3594100" y="301625"/>
                </a:lnTo>
                <a:lnTo>
                  <a:pt x="3276600" y="285750"/>
                </a:lnTo>
                <a:lnTo>
                  <a:pt x="2708275" y="2921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7AD6F4B-5601-49C6-9677-1BA826781023}"/>
              </a:ext>
            </a:extLst>
          </p:cNvPr>
          <p:cNvGrpSpPr/>
          <p:nvPr/>
        </p:nvGrpSpPr>
        <p:grpSpPr>
          <a:xfrm>
            <a:off x="3665538" y="1416051"/>
            <a:ext cx="4618037" cy="4735513"/>
            <a:chOff x="3665538" y="1416051"/>
            <a:chExt cx="4618037" cy="473551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2A5088B3-6403-46A0-A56A-F337AA464C7D}"/>
                </a:ext>
              </a:extLst>
            </p:cNvPr>
            <p:cNvSpPr/>
            <p:nvPr/>
          </p:nvSpPr>
          <p:spPr>
            <a:xfrm>
              <a:off x="4583114" y="1416051"/>
              <a:ext cx="3203575" cy="519113"/>
            </a:xfrm>
            <a:custGeom>
              <a:avLst/>
              <a:gdLst>
                <a:gd name="connsiteX0" fmla="*/ 1916012 w 3203043"/>
                <a:gd name="connsiteY0" fmla="*/ 348846 h 517984"/>
                <a:gd name="connsiteX1" fmla="*/ 1435027 w 3203043"/>
                <a:gd name="connsiteY1" fmla="*/ 391131 h 517984"/>
                <a:gd name="connsiteX2" fmla="*/ 1115251 w 3203043"/>
                <a:gd name="connsiteY2" fmla="*/ 428130 h 517984"/>
                <a:gd name="connsiteX3" fmla="*/ 943471 w 3203043"/>
                <a:gd name="connsiteY3" fmla="*/ 454557 h 517984"/>
                <a:gd name="connsiteX4" fmla="*/ 779619 w 3203043"/>
                <a:gd name="connsiteY4" fmla="*/ 478342 h 517984"/>
                <a:gd name="connsiteX5" fmla="*/ 591982 w 3203043"/>
                <a:gd name="connsiteY5" fmla="*/ 502127 h 517984"/>
                <a:gd name="connsiteX6" fmla="*/ 311848 w 3203043"/>
                <a:gd name="connsiteY6" fmla="*/ 517984 h 517984"/>
                <a:gd name="connsiteX7" fmla="*/ 187637 w 3203043"/>
                <a:gd name="connsiteY7" fmla="*/ 502127 h 517984"/>
                <a:gd name="connsiteX8" fmla="*/ 153281 w 3203043"/>
                <a:gd name="connsiteY8" fmla="*/ 488913 h 517984"/>
                <a:gd name="connsiteX9" fmla="*/ 110997 w 3203043"/>
                <a:gd name="connsiteY9" fmla="*/ 443986 h 517984"/>
                <a:gd name="connsiteX10" fmla="*/ 55499 w 3203043"/>
                <a:gd name="connsiteY10" fmla="*/ 377917 h 517984"/>
                <a:gd name="connsiteX11" fmla="*/ 18500 w 3203043"/>
                <a:gd name="connsiteY11" fmla="*/ 335633 h 517984"/>
                <a:gd name="connsiteX12" fmla="*/ 5286 w 3203043"/>
                <a:gd name="connsiteY12" fmla="*/ 314490 h 517984"/>
                <a:gd name="connsiteX13" fmla="*/ 0 w 3203043"/>
                <a:gd name="connsiteY13" fmla="*/ 295991 h 517984"/>
                <a:gd name="connsiteX14" fmla="*/ 2643 w 3203043"/>
                <a:gd name="connsiteY14" fmla="*/ 277491 h 517984"/>
                <a:gd name="connsiteX15" fmla="*/ 7929 w 3203043"/>
                <a:gd name="connsiteY15" fmla="*/ 264278 h 517984"/>
                <a:gd name="connsiteX16" fmla="*/ 23785 w 3203043"/>
                <a:gd name="connsiteY16" fmla="*/ 251064 h 517984"/>
                <a:gd name="connsiteX17" fmla="*/ 73998 w 3203043"/>
                <a:gd name="connsiteY17" fmla="*/ 243135 h 517984"/>
                <a:gd name="connsiteX18" fmla="*/ 100426 w 3203043"/>
                <a:gd name="connsiteY18" fmla="*/ 253707 h 517984"/>
                <a:gd name="connsiteX19" fmla="*/ 147996 w 3203043"/>
                <a:gd name="connsiteY19" fmla="*/ 272206 h 517984"/>
                <a:gd name="connsiteX20" fmla="*/ 208780 w 3203043"/>
                <a:gd name="connsiteY20" fmla="*/ 290705 h 517984"/>
                <a:gd name="connsiteX21" fmla="*/ 288063 w 3203043"/>
                <a:gd name="connsiteY21" fmla="*/ 306562 h 517984"/>
                <a:gd name="connsiteX22" fmla="*/ 372632 w 3203043"/>
                <a:gd name="connsiteY22" fmla="*/ 317133 h 517984"/>
                <a:gd name="connsiteX23" fmla="*/ 470414 w 3203043"/>
                <a:gd name="connsiteY23" fmla="*/ 319776 h 517984"/>
                <a:gd name="connsiteX24" fmla="*/ 554983 w 3203043"/>
                <a:gd name="connsiteY24" fmla="*/ 319776 h 517984"/>
                <a:gd name="connsiteX25" fmla="*/ 660694 w 3203043"/>
                <a:gd name="connsiteY25" fmla="*/ 317133 h 517984"/>
                <a:gd name="connsiteX26" fmla="*/ 959328 w 3203043"/>
                <a:gd name="connsiteY26" fmla="*/ 280134 h 517984"/>
                <a:gd name="connsiteX27" fmla="*/ 1464098 w 3203043"/>
                <a:gd name="connsiteY27" fmla="*/ 221993 h 517984"/>
                <a:gd name="connsiteX28" fmla="*/ 1844657 w 3203043"/>
                <a:gd name="connsiteY28" fmla="*/ 179709 h 517984"/>
                <a:gd name="connsiteX29" fmla="*/ 2410211 w 3203043"/>
                <a:gd name="connsiteY29" fmla="*/ 116282 h 517984"/>
                <a:gd name="connsiteX30" fmla="*/ 2447210 w 3203043"/>
                <a:gd name="connsiteY30" fmla="*/ 105711 h 517984"/>
                <a:gd name="connsiteX31" fmla="*/ 2505351 w 3203043"/>
                <a:gd name="connsiteY31" fmla="*/ 73998 h 517984"/>
                <a:gd name="connsiteX32" fmla="*/ 2571420 w 3203043"/>
                <a:gd name="connsiteY32" fmla="*/ 42285 h 517984"/>
                <a:gd name="connsiteX33" fmla="*/ 2671846 w 3203043"/>
                <a:gd name="connsiteY33" fmla="*/ 0 h 517984"/>
                <a:gd name="connsiteX34" fmla="*/ 2719416 w 3203043"/>
                <a:gd name="connsiteY34" fmla="*/ 0 h 517984"/>
                <a:gd name="connsiteX35" fmla="*/ 2788128 w 3203043"/>
                <a:gd name="connsiteY35" fmla="*/ 7928 h 517984"/>
                <a:gd name="connsiteX36" fmla="*/ 2843626 w 3203043"/>
                <a:gd name="connsiteY36" fmla="*/ 18500 h 517984"/>
                <a:gd name="connsiteX37" fmla="*/ 2912338 w 3203043"/>
                <a:gd name="connsiteY37" fmla="*/ 34356 h 517984"/>
                <a:gd name="connsiteX38" fmla="*/ 2981050 w 3203043"/>
                <a:gd name="connsiteY38" fmla="*/ 58141 h 517984"/>
                <a:gd name="connsiteX39" fmla="*/ 3049762 w 3203043"/>
                <a:gd name="connsiteY39" fmla="*/ 87212 h 517984"/>
                <a:gd name="connsiteX40" fmla="*/ 3097332 w 3203043"/>
                <a:gd name="connsiteY40" fmla="*/ 110997 h 517984"/>
                <a:gd name="connsiteX41" fmla="*/ 3126403 w 3203043"/>
                <a:gd name="connsiteY41" fmla="*/ 129496 h 517984"/>
                <a:gd name="connsiteX42" fmla="*/ 3147545 w 3203043"/>
                <a:gd name="connsiteY42" fmla="*/ 147996 h 517984"/>
                <a:gd name="connsiteX43" fmla="*/ 3168687 w 3203043"/>
                <a:gd name="connsiteY43" fmla="*/ 177066 h 517984"/>
                <a:gd name="connsiteX44" fmla="*/ 3189829 w 3203043"/>
                <a:gd name="connsiteY44" fmla="*/ 221993 h 517984"/>
                <a:gd name="connsiteX45" fmla="*/ 3197758 w 3203043"/>
                <a:gd name="connsiteY45" fmla="*/ 251064 h 517984"/>
                <a:gd name="connsiteX46" fmla="*/ 3203043 w 3203043"/>
                <a:gd name="connsiteY46" fmla="*/ 277491 h 517984"/>
                <a:gd name="connsiteX47" fmla="*/ 3200400 w 3203043"/>
                <a:gd name="connsiteY47" fmla="*/ 295991 h 517984"/>
                <a:gd name="connsiteX48" fmla="*/ 3195115 w 3203043"/>
                <a:gd name="connsiteY48" fmla="*/ 306562 h 517984"/>
                <a:gd name="connsiteX49" fmla="*/ 3176616 w 3203043"/>
                <a:gd name="connsiteY49" fmla="*/ 319776 h 517984"/>
                <a:gd name="connsiteX50" fmla="*/ 3147545 w 3203043"/>
                <a:gd name="connsiteY50" fmla="*/ 330347 h 517984"/>
                <a:gd name="connsiteX51" fmla="*/ 3105261 w 3203043"/>
                <a:gd name="connsiteY51" fmla="*/ 338275 h 517984"/>
                <a:gd name="connsiteX52" fmla="*/ 3031263 w 3203043"/>
                <a:gd name="connsiteY52" fmla="*/ 338275 h 517984"/>
                <a:gd name="connsiteX53" fmla="*/ 2936123 w 3203043"/>
                <a:gd name="connsiteY53" fmla="*/ 327704 h 517984"/>
                <a:gd name="connsiteX54" fmla="*/ 2780199 w 3203043"/>
                <a:gd name="connsiteY54" fmla="*/ 317133 h 517984"/>
                <a:gd name="connsiteX55" fmla="*/ 2515922 w 3203043"/>
                <a:gd name="connsiteY55" fmla="*/ 317133 h 517984"/>
                <a:gd name="connsiteX56" fmla="*/ 2164433 w 3203043"/>
                <a:gd name="connsiteY56" fmla="*/ 335633 h 517984"/>
                <a:gd name="connsiteX57" fmla="*/ 1916012 w 3203043"/>
                <a:gd name="connsiteY57" fmla="*/ 348846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203043" h="517984">
                  <a:moveTo>
                    <a:pt x="1916012" y="348846"/>
                  </a:moveTo>
                  <a:lnTo>
                    <a:pt x="1435027" y="391131"/>
                  </a:lnTo>
                  <a:lnTo>
                    <a:pt x="1115251" y="428130"/>
                  </a:lnTo>
                  <a:lnTo>
                    <a:pt x="943471" y="454557"/>
                  </a:lnTo>
                  <a:lnTo>
                    <a:pt x="779619" y="478342"/>
                  </a:lnTo>
                  <a:lnTo>
                    <a:pt x="591982" y="502127"/>
                  </a:lnTo>
                  <a:lnTo>
                    <a:pt x="311848" y="517984"/>
                  </a:lnTo>
                  <a:lnTo>
                    <a:pt x="187637" y="502127"/>
                  </a:lnTo>
                  <a:lnTo>
                    <a:pt x="153281" y="488913"/>
                  </a:lnTo>
                  <a:lnTo>
                    <a:pt x="110997" y="443986"/>
                  </a:lnTo>
                  <a:lnTo>
                    <a:pt x="55499" y="377917"/>
                  </a:lnTo>
                  <a:lnTo>
                    <a:pt x="18500" y="335633"/>
                  </a:lnTo>
                  <a:lnTo>
                    <a:pt x="5286" y="314490"/>
                  </a:lnTo>
                  <a:lnTo>
                    <a:pt x="0" y="295991"/>
                  </a:lnTo>
                  <a:lnTo>
                    <a:pt x="2643" y="277491"/>
                  </a:lnTo>
                  <a:lnTo>
                    <a:pt x="7929" y="264278"/>
                  </a:lnTo>
                  <a:lnTo>
                    <a:pt x="23785" y="251064"/>
                  </a:lnTo>
                  <a:lnTo>
                    <a:pt x="73998" y="243135"/>
                  </a:lnTo>
                  <a:lnTo>
                    <a:pt x="100426" y="253707"/>
                  </a:lnTo>
                  <a:lnTo>
                    <a:pt x="147996" y="272206"/>
                  </a:lnTo>
                  <a:lnTo>
                    <a:pt x="208780" y="290705"/>
                  </a:lnTo>
                  <a:lnTo>
                    <a:pt x="288063" y="306562"/>
                  </a:lnTo>
                  <a:lnTo>
                    <a:pt x="372632" y="317133"/>
                  </a:lnTo>
                  <a:lnTo>
                    <a:pt x="470414" y="319776"/>
                  </a:lnTo>
                  <a:lnTo>
                    <a:pt x="554983" y="319776"/>
                  </a:lnTo>
                  <a:lnTo>
                    <a:pt x="660694" y="317133"/>
                  </a:lnTo>
                  <a:lnTo>
                    <a:pt x="959328" y="280134"/>
                  </a:lnTo>
                  <a:lnTo>
                    <a:pt x="1464098" y="221993"/>
                  </a:lnTo>
                  <a:lnTo>
                    <a:pt x="1844657" y="179709"/>
                  </a:lnTo>
                  <a:lnTo>
                    <a:pt x="2410211" y="116282"/>
                  </a:lnTo>
                  <a:lnTo>
                    <a:pt x="2447210" y="105711"/>
                  </a:lnTo>
                  <a:lnTo>
                    <a:pt x="2505351" y="73998"/>
                  </a:lnTo>
                  <a:lnTo>
                    <a:pt x="2571420" y="42285"/>
                  </a:lnTo>
                  <a:lnTo>
                    <a:pt x="2671846" y="0"/>
                  </a:lnTo>
                  <a:lnTo>
                    <a:pt x="2719416" y="0"/>
                  </a:lnTo>
                  <a:lnTo>
                    <a:pt x="2788128" y="7928"/>
                  </a:lnTo>
                  <a:lnTo>
                    <a:pt x="2843626" y="18500"/>
                  </a:lnTo>
                  <a:lnTo>
                    <a:pt x="2912338" y="34356"/>
                  </a:lnTo>
                  <a:lnTo>
                    <a:pt x="2981050" y="58141"/>
                  </a:lnTo>
                  <a:lnTo>
                    <a:pt x="3049762" y="87212"/>
                  </a:lnTo>
                  <a:lnTo>
                    <a:pt x="3097332" y="110997"/>
                  </a:lnTo>
                  <a:lnTo>
                    <a:pt x="3126403" y="129496"/>
                  </a:lnTo>
                  <a:lnTo>
                    <a:pt x="3147545" y="147996"/>
                  </a:lnTo>
                  <a:lnTo>
                    <a:pt x="3168687" y="177066"/>
                  </a:lnTo>
                  <a:lnTo>
                    <a:pt x="3189829" y="221993"/>
                  </a:lnTo>
                  <a:lnTo>
                    <a:pt x="3197758" y="251064"/>
                  </a:lnTo>
                  <a:lnTo>
                    <a:pt x="3203043" y="277491"/>
                  </a:lnTo>
                  <a:lnTo>
                    <a:pt x="3200400" y="295991"/>
                  </a:lnTo>
                  <a:lnTo>
                    <a:pt x="3195115" y="306562"/>
                  </a:lnTo>
                  <a:lnTo>
                    <a:pt x="3176616" y="319776"/>
                  </a:lnTo>
                  <a:lnTo>
                    <a:pt x="3147545" y="330347"/>
                  </a:lnTo>
                  <a:lnTo>
                    <a:pt x="3105261" y="338275"/>
                  </a:lnTo>
                  <a:lnTo>
                    <a:pt x="3031263" y="338275"/>
                  </a:lnTo>
                  <a:lnTo>
                    <a:pt x="2936123" y="327704"/>
                  </a:lnTo>
                  <a:lnTo>
                    <a:pt x="2780199" y="317133"/>
                  </a:lnTo>
                  <a:lnTo>
                    <a:pt x="2515922" y="317133"/>
                  </a:lnTo>
                  <a:lnTo>
                    <a:pt x="2164433" y="335633"/>
                  </a:lnTo>
                  <a:lnTo>
                    <a:pt x="1916012" y="34884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495E1DF9-B3FB-4DD6-A1FD-BB35DE930DE9}"/>
                </a:ext>
              </a:extLst>
            </p:cNvPr>
            <p:cNvSpPr/>
            <p:nvPr/>
          </p:nvSpPr>
          <p:spPr>
            <a:xfrm>
              <a:off x="5130801" y="2265364"/>
              <a:ext cx="652463" cy="1450975"/>
            </a:xfrm>
            <a:custGeom>
              <a:avLst/>
              <a:gdLst>
                <a:gd name="connsiteX0" fmla="*/ 285419 w 652765"/>
                <a:gd name="connsiteY0" fmla="*/ 710906 h 1450883"/>
                <a:gd name="connsiteX1" fmla="*/ 251063 w 652765"/>
                <a:gd name="connsiteY1" fmla="*/ 536483 h 1450883"/>
                <a:gd name="connsiteX2" fmla="*/ 224636 w 652765"/>
                <a:gd name="connsiteY2" fmla="*/ 396416 h 1450883"/>
                <a:gd name="connsiteX3" fmla="*/ 208779 w 652765"/>
                <a:gd name="connsiteY3" fmla="*/ 332989 h 1450883"/>
                <a:gd name="connsiteX4" fmla="*/ 187637 w 652765"/>
                <a:gd name="connsiteY4" fmla="*/ 285419 h 1450883"/>
                <a:gd name="connsiteX5" fmla="*/ 158566 w 652765"/>
                <a:gd name="connsiteY5" fmla="*/ 237850 h 1450883"/>
                <a:gd name="connsiteX6" fmla="*/ 134781 w 652765"/>
                <a:gd name="connsiteY6" fmla="*/ 203493 h 1450883"/>
                <a:gd name="connsiteX7" fmla="*/ 97782 w 652765"/>
                <a:gd name="connsiteY7" fmla="*/ 163852 h 1450883"/>
                <a:gd name="connsiteX8" fmla="*/ 60784 w 652765"/>
                <a:gd name="connsiteY8" fmla="*/ 126853 h 1450883"/>
                <a:gd name="connsiteX9" fmla="*/ 29070 w 652765"/>
                <a:gd name="connsiteY9" fmla="*/ 105711 h 1450883"/>
                <a:gd name="connsiteX10" fmla="*/ 10571 w 652765"/>
                <a:gd name="connsiteY10" fmla="*/ 87211 h 1450883"/>
                <a:gd name="connsiteX11" fmla="*/ 0 w 652765"/>
                <a:gd name="connsiteY11" fmla="*/ 50213 h 1450883"/>
                <a:gd name="connsiteX12" fmla="*/ 0 w 652765"/>
                <a:gd name="connsiteY12" fmla="*/ 29070 h 1450883"/>
                <a:gd name="connsiteX13" fmla="*/ 7928 w 652765"/>
                <a:gd name="connsiteY13" fmla="*/ 13214 h 1450883"/>
                <a:gd name="connsiteX14" fmla="*/ 34356 w 652765"/>
                <a:gd name="connsiteY14" fmla="*/ 2643 h 1450883"/>
                <a:gd name="connsiteX15" fmla="*/ 71355 w 652765"/>
                <a:gd name="connsiteY15" fmla="*/ 0 h 1450883"/>
                <a:gd name="connsiteX16" fmla="*/ 108354 w 652765"/>
                <a:gd name="connsiteY16" fmla="*/ 10571 h 1450883"/>
                <a:gd name="connsiteX17" fmla="*/ 192922 w 652765"/>
                <a:gd name="connsiteY17" fmla="*/ 42284 h 1450883"/>
                <a:gd name="connsiteX18" fmla="*/ 295991 w 652765"/>
                <a:gd name="connsiteY18" fmla="*/ 92497 h 1450883"/>
                <a:gd name="connsiteX19" fmla="*/ 340918 w 652765"/>
                <a:gd name="connsiteY19" fmla="*/ 113639 h 1450883"/>
                <a:gd name="connsiteX20" fmla="*/ 369988 w 652765"/>
                <a:gd name="connsiteY20" fmla="*/ 132139 h 1450883"/>
                <a:gd name="connsiteX21" fmla="*/ 388488 w 652765"/>
                <a:gd name="connsiteY21" fmla="*/ 214065 h 1450883"/>
                <a:gd name="connsiteX22" fmla="*/ 473056 w 652765"/>
                <a:gd name="connsiteY22" fmla="*/ 591981 h 1450883"/>
                <a:gd name="connsiteX23" fmla="*/ 504770 w 652765"/>
                <a:gd name="connsiteY23" fmla="*/ 665979 h 1450883"/>
                <a:gd name="connsiteX24" fmla="*/ 568196 w 652765"/>
                <a:gd name="connsiteY24" fmla="*/ 948756 h 1450883"/>
                <a:gd name="connsiteX25" fmla="*/ 610481 w 652765"/>
                <a:gd name="connsiteY25" fmla="*/ 1123179 h 1450883"/>
                <a:gd name="connsiteX26" fmla="*/ 644837 w 652765"/>
                <a:gd name="connsiteY26" fmla="*/ 1223604 h 1450883"/>
                <a:gd name="connsiteX27" fmla="*/ 652765 w 652765"/>
                <a:gd name="connsiteY27" fmla="*/ 1316102 h 1450883"/>
                <a:gd name="connsiteX28" fmla="*/ 650122 w 652765"/>
                <a:gd name="connsiteY28" fmla="*/ 1376885 h 1450883"/>
                <a:gd name="connsiteX29" fmla="*/ 642194 w 652765"/>
                <a:gd name="connsiteY29" fmla="*/ 1421813 h 1450883"/>
                <a:gd name="connsiteX30" fmla="*/ 628980 w 652765"/>
                <a:gd name="connsiteY30" fmla="*/ 1435026 h 1450883"/>
                <a:gd name="connsiteX31" fmla="*/ 605195 w 652765"/>
                <a:gd name="connsiteY31" fmla="*/ 1448240 h 1450883"/>
                <a:gd name="connsiteX32" fmla="*/ 573482 w 652765"/>
                <a:gd name="connsiteY32" fmla="*/ 1450883 h 1450883"/>
                <a:gd name="connsiteX33" fmla="*/ 541769 w 652765"/>
                <a:gd name="connsiteY33" fmla="*/ 1448240 h 1450883"/>
                <a:gd name="connsiteX34" fmla="*/ 523269 w 652765"/>
                <a:gd name="connsiteY34" fmla="*/ 1440312 h 1450883"/>
                <a:gd name="connsiteX35" fmla="*/ 486270 w 652765"/>
                <a:gd name="connsiteY35" fmla="*/ 1408599 h 1450883"/>
                <a:gd name="connsiteX36" fmla="*/ 446629 w 652765"/>
                <a:gd name="connsiteY36" fmla="*/ 1363671 h 1450883"/>
                <a:gd name="connsiteX37" fmla="*/ 412273 w 652765"/>
                <a:gd name="connsiteY37" fmla="*/ 1310816 h 1450883"/>
                <a:gd name="connsiteX38" fmla="*/ 367345 w 652765"/>
                <a:gd name="connsiteY38" fmla="*/ 1223604 h 1450883"/>
                <a:gd name="connsiteX39" fmla="*/ 327704 w 652765"/>
                <a:gd name="connsiteY39" fmla="*/ 1144321 h 1450883"/>
                <a:gd name="connsiteX40" fmla="*/ 332989 w 652765"/>
                <a:gd name="connsiteY40" fmla="*/ 1109965 h 1450883"/>
                <a:gd name="connsiteX41" fmla="*/ 340918 w 652765"/>
                <a:gd name="connsiteY41" fmla="*/ 1072966 h 1450883"/>
                <a:gd name="connsiteX42" fmla="*/ 340918 w 652765"/>
                <a:gd name="connsiteY42" fmla="*/ 1025396 h 1450883"/>
                <a:gd name="connsiteX43" fmla="*/ 332989 w 652765"/>
                <a:gd name="connsiteY43" fmla="*/ 961970 h 1450883"/>
                <a:gd name="connsiteX44" fmla="*/ 285419 w 652765"/>
                <a:gd name="connsiteY44" fmla="*/ 71090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2765" h="1450883">
                  <a:moveTo>
                    <a:pt x="285419" y="710906"/>
                  </a:moveTo>
                  <a:lnTo>
                    <a:pt x="251063" y="536483"/>
                  </a:lnTo>
                  <a:lnTo>
                    <a:pt x="224636" y="396416"/>
                  </a:lnTo>
                  <a:lnTo>
                    <a:pt x="208779" y="332989"/>
                  </a:lnTo>
                  <a:lnTo>
                    <a:pt x="187637" y="285419"/>
                  </a:lnTo>
                  <a:lnTo>
                    <a:pt x="158566" y="237850"/>
                  </a:lnTo>
                  <a:lnTo>
                    <a:pt x="134781" y="203493"/>
                  </a:lnTo>
                  <a:lnTo>
                    <a:pt x="97782" y="163852"/>
                  </a:lnTo>
                  <a:lnTo>
                    <a:pt x="60784" y="126853"/>
                  </a:lnTo>
                  <a:lnTo>
                    <a:pt x="29070" y="105711"/>
                  </a:lnTo>
                  <a:lnTo>
                    <a:pt x="10571" y="87211"/>
                  </a:lnTo>
                  <a:lnTo>
                    <a:pt x="0" y="50213"/>
                  </a:lnTo>
                  <a:lnTo>
                    <a:pt x="0" y="29070"/>
                  </a:lnTo>
                  <a:lnTo>
                    <a:pt x="7928" y="13214"/>
                  </a:lnTo>
                  <a:lnTo>
                    <a:pt x="34356" y="2643"/>
                  </a:lnTo>
                  <a:lnTo>
                    <a:pt x="71355" y="0"/>
                  </a:lnTo>
                  <a:lnTo>
                    <a:pt x="108354" y="10571"/>
                  </a:lnTo>
                  <a:lnTo>
                    <a:pt x="192922" y="42284"/>
                  </a:lnTo>
                  <a:lnTo>
                    <a:pt x="295991" y="92497"/>
                  </a:lnTo>
                  <a:lnTo>
                    <a:pt x="340918" y="113639"/>
                  </a:lnTo>
                  <a:lnTo>
                    <a:pt x="369988" y="132139"/>
                  </a:lnTo>
                  <a:lnTo>
                    <a:pt x="388488" y="214065"/>
                  </a:lnTo>
                  <a:lnTo>
                    <a:pt x="473056" y="591981"/>
                  </a:lnTo>
                  <a:lnTo>
                    <a:pt x="504770" y="665979"/>
                  </a:lnTo>
                  <a:lnTo>
                    <a:pt x="568196" y="948756"/>
                  </a:lnTo>
                  <a:lnTo>
                    <a:pt x="610481" y="1123179"/>
                  </a:lnTo>
                  <a:lnTo>
                    <a:pt x="644837" y="1223604"/>
                  </a:lnTo>
                  <a:lnTo>
                    <a:pt x="652765" y="1316102"/>
                  </a:lnTo>
                  <a:lnTo>
                    <a:pt x="650122" y="1376885"/>
                  </a:lnTo>
                  <a:lnTo>
                    <a:pt x="642194" y="1421813"/>
                  </a:lnTo>
                  <a:lnTo>
                    <a:pt x="628980" y="1435026"/>
                  </a:lnTo>
                  <a:lnTo>
                    <a:pt x="605195" y="1448240"/>
                  </a:lnTo>
                  <a:lnTo>
                    <a:pt x="573482" y="1450883"/>
                  </a:lnTo>
                  <a:lnTo>
                    <a:pt x="541769" y="1448240"/>
                  </a:lnTo>
                  <a:lnTo>
                    <a:pt x="523269" y="1440312"/>
                  </a:lnTo>
                  <a:lnTo>
                    <a:pt x="486270" y="1408599"/>
                  </a:lnTo>
                  <a:lnTo>
                    <a:pt x="446629" y="1363671"/>
                  </a:lnTo>
                  <a:lnTo>
                    <a:pt x="412273" y="1310816"/>
                  </a:lnTo>
                  <a:lnTo>
                    <a:pt x="367345" y="1223604"/>
                  </a:lnTo>
                  <a:lnTo>
                    <a:pt x="327704" y="1144321"/>
                  </a:lnTo>
                  <a:lnTo>
                    <a:pt x="332989" y="1109965"/>
                  </a:lnTo>
                  <a:lnTo>
                    <a:pt x="340918" y="1072966"/>
                  </a:lnTo>
                  <a:lnTo>
                    <a:pt x="340918" y="1025396"/>
                  </a:lnTo>
                  <a:lnTo>
                    <a:pt x="332989" y="961970"/>
                  </a:lnTo>
                  <a:lnTo>
                    <a:pt x="285419" y="710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6847B787-7A7E-4E0E-9278-17BC90579ED4}"/>
                </a:ext>
              </a:extLst>
            </p:cNvPr>
            <p:cNvSpPr/>
            <p:nvPr/>
          </p:nvSpPr>
          <p:spPr>
            <a:xfrm>
              <a:off x="5222875" y="3649663"/>
              <a:ext cx="2254250" cy="584200"/>
            </a:xfrm>
            <a:custGeom>
              <a:avLst/>
              <a:gdLst>
                <a:gd name="connsiteX0" fmla="*/ 1255318 w 2254287"/>
                <a:gd name="connsiteY0" fmla="*/ 332989 h 584053"/>
                <a:gd name="connsiteX1" fmla="*/ 843045 w 2254287"/>
                <a:gd name="connsiteY1" fmla="*/ 428129 h 584053"/>
                <a:gd name="connsiteX2" fmla="*/ 650122 w 2254287"/>
                <a:gd name="connsiteY2" fmla="*/ 478342 h 584053"/>
                <a:gd name="connsiteX3" fmla="*/ 565554 w 2254287"/>
                <a:gd name="connsiteY3" fmla="*/ 504770 h 584053"/>
                <a:gd name="connsiteX4" fmla="*/ 356774 w 2254287"/>
                <a:gd name="connsiteY4" fmla="*/ 584053 h 584053"/>
                <a:gd name="connsiteX5" fmla="*/ 332990 w 2254287"/>
                <a:gd name="connsiteY5" fmla="*/ 576125 h 584053"/>
                <a:gd name="connsiteX6" fmla="*/ 243135 w 2254287"/>
                <a:gd name="connsiteY6" fmla="*/ 517983 h 584053"/>
                <a:gd name="connsiteX7" fmla="*/ 150638 w 2254287"/>
                <a:gd name="connsiteY7" fmla="*/ 449271 h 584053"/>
                <a:gd name="connsiteX8" fmla="*/ 108354 w 2254287"/>
                <a:gd name="connsiteY8" fmla="*/ 412273 h 584053"/>
                <a:gd name="connsiteX9" fmla="*/ 66069 w 2254287"/>
                <a:gd name="connsiteY9" fmla="*/ 375274 h 584053"/>
                <a:gd name="connsiteX10" fmla="*/ 36999 w 2254287"/>
                <a:gd name="connsiteY10" fmla="*/ 346203 h 584053"/>
                <a:gd name="connsiteX11" fmla="*/ 15857 w 2254287"/>
                <a:gd name="connsiteY11" fmla="*/ 322418 h 584053"/>
                <a:gd name="connsiteX12" fmla="*/ 2643 w 2254287"/>
                <a:gd name="connsiteY12" fmla="*/ 301276 h 584053"/>
                <a:gd name="connsiteX13" fmla="*/ 0 w 2254287"/>
                <a:gd name="connsiteY13" fmla="*/ 280134 h 584053"/>
                <a:gd name="connsiteX14" fmla="*/ 0 w 2254287"/>
                <a:gd name="connsiteY14" fmla="*/ 272205 h 584053"/>
                <a:gd name="connsiteX15" fmla="*/ 2643 w 2254287"/>
                <a:gd name="connsiteY15" fmla="*/ 261634 h 584053"/>
                <a:gd name="connsiteX16" fmla="*/ 10571 w 2254287"/>
                <a:gd name="connsiteY16" fmla="*/ 253706 h 584053"/>
                <a:gd name="connsiteX17" fmla="*/ 26428 w 2254287"/>
                <a:gd name="connsiteY17" fmla="*/ 253706 h 584053"/>
                <a:gd name="connsiteX18" fmla="*/ 50213 w 2254287"/>
                <a:gd name="connsiteY18" fmla="*/ 261634 h 584053"/>
                <a:gd name="connsiteX19" fmla="*/ 81926 w 2254287"/>
                <a:gd name="connsiteY19" fmla="*/ 282777 h 584053"/>
                <a:gd name="connsiteX20" fmla="*/ 113639 w 2254287"/>
                <a:gd name="connsiteY20" fmla="*/ 301276 h 584053"/>
                <a:gd name="connsiteX21" fmla="*/ 158566 w 2254287"/>
                <a:gd name="connsiteY21" fmla="*/ 317133 h 584053"/>
                <a:gd name="connsiteX22" fmla="*/ 208779 w 2254287"/>
                <a:gd name="connsiteY22" fmla="*/ 330346 h 584053"/>
                <a:gd name="connsiteX23" fmla="*/ 261635 w 2254287"/>
                <a:gd name="connsiteY23" fmla="*/ 338275 h 584053"/>
                <a:gd name="connsiteX24" fmla="*/ 322418 w 2254287"/>
                <a:gd name="connsiteY24" fmla="*/ 343560 h 584053"/>
                <a:gd name="connsiteX25" fmla="*/ 375274 w 2254287"/>
                <a:gd name="connsiteY25" fmla="*/ 343560 h 584053"/>
                <a:gd name="connsiteX26" fmla="*/ 494199 w 2254287"/>
                <a:gd name="connsiteY26" fmla="*/ 327704 h 584053"/>
                <a:gd name="connsiteX27" fmla="*/ 761119 w 2254287"/>
                <a:gd name="connsiteY27" fmla="*/ 282777 h 584053"/>
                <a:gd name="connsiteX28" fmla="*/ 1088823 w 2254287"/>
                <a:gd name="connsiteY28" fmla="*/ 232564 h 584053"/>
                <a:gd name="connsiteX29" fmla="*/ 1437669 w 2254287"/>
                <a:gd name="connsiteY29" fmla="*/ 171780 h 584053"/>
                <a:gd name="connsiteX30" fmla="*/ 1646448 w 2254287"/>
                <a:gd name="connsiteY30" fmla="*/ 134781 h 584053"/>
                <a:gd name="connsiteX31" fmla="*/ 1709875 w 2254287"/>
                <a:gd name="connsiteY31" fmla="*/ 95140 h 584053"/>
                <a:gd name="connsiteX32" fmla="*/ 1789158 w 2254287"/>
                <a:gd name="connsiteY32" fmla="*/ 42284 h 584053"/>
                <a:gd name="connsiteX33" fmla="*/ 1849942 w 2254287"/>
                <a:gd name="connsiteY33" fmla="*/ 0 h 584053"/>
                <a:gd name="connsiteX34" fmla="*/ 1865799 w 2254287"/>
                <a:gd name="connsiteY34" fmla="*/ 0 h 584053"/>
                <a:gd name="connsiteX35" fmla="*/ 1894869 w 2254287"/>
                <a:gd name="connsiteY35" fmla="*/ 5285 h 584053"/>
                <a:gd name="connsiteX36" fmla="*/ 1931868 w 2254287"/>
                <a:gd name="connsiteY36" fmla="*/ 18499 h 584053"/>
                <a:gd name="connsiteX37" fmla="*/ 1987366 w 2254287"/>
                <a:gd name="connsiteY37" fmla="*/ 47570 h 584053"/>
                <a:gd name="connsiteX38" fmla="*/ 2024365 w 2254287"/>
                <a:gd name="connsiteY38" fmla="*/ 71355 h 584053"/>
                <a:gd name="connsiteX39" fmla="*/ 2082506 w 2254287"/>
                <a:gd name="connsiteY39" fmla="*/ 113639 h 584053"/>
                <a:gd name="connsiteX40" fmla="*/ 2164432 w 2254287"/>
                <a:gd name="connsiteY40" fmla="*/ 182351 h 584053"/>
                <a:gd name="connsiteX41" fmla="*/ 2217288 w 2254287"/>
                <a:gd name="connsiteY41" fmla="*/ 235207 h 584053"/>
                <a:gd name="connsiteX42" fmla="*/ 2238430 w 2254287"/>
                <a:gd name="connsiteY42" fmla="*/ 261634 h 584053"/>
                <a:gd name="connsiteX43" fmla="*/ 2249001 w 2254287"/>
                <a:gd name="connsiteY43" fmla="*/ 280134 h 584053"/>
                <a:gd name="connsiteX44" fmla="*/ 2254287 w 2254287"/>
                <a:gd name="connsiteY44" fmla="*/ 301276 h 584053"/>
                <a:gd name="connsiteX45" fmla="*/ 2246358 w 2254287"/>
                <a:gd name="connsiteY45" fmla="*/ 325061 h 584053"/>
                <a:gd name="connsiteX46" fmla="*/ 2225216 w 2254287"/>
                <a:gd name="connsiteY46" fmla="*/ 343560 h 584053"/>
                <a:gd name="connsiteX47" fmla="*/ 2180289 w 2254287"/>
                <a:gd name="connsiteY47" fmla="*/ 354131 h 584053"/>
                <a:gd name="connsiteX48" fmla="*/ 2098363 w 2254287"/>
                <a:gd name="connsiteY48" fmla="*/ 367345 h 584053"/>
                <a:gd name="connsiteX49" fmla="*/ 1670233 w 2254287"/>
                <a:gd name="connsiteY49" fmla="*/ 269563 h 584053"/>
                <a:gd name="connsiteX50" fmla="*/ 1620021 w 2254287"/>
                <a:gd name="connsiteY50" fmla="*/ 264277 h 584053"/>
                <a:gd name="connsiteX51" fmla="*/ 1514310 w 2254287"/>
                <a:gd name="connsiteY51" fmla="*/ 280134 h 584053"/>
                <a:gd name="connsiteX52" fmla="*/ 1255318 w 2254287"/>
                <a:gd name="connsiteY52" fmla="*/ 332989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4287" h="584053">
                  <a:moveTo>
                    <a:pt x="1255318" y="332989"/>
                  </a:moveTo>
                  <a:lnTo>
                    <a:pt x="843045" y="428129"/>
                  </a:lnTo>
                  <a:lnTo>
                    <a:pt x="650122" y="478342"/>
                  </a:lnTo>
                  <a:lnTo>
                    <a:pt x="565554" y="504770"/>
                  </a:lnTo>
                  <a:lnTo>
                    <a:pt x="356774" y="584053"/>
                  </a:lnTo>
                  <a:lnTo>
                    <a:pt x="332990" y="576125"/>
                  </a:lnTo>
                  <a:lnTo>
                    <a:pt x="243135" y="517983"/>
                  </a:lnTo>
                  <a:lnTo>
                    <a:pt x="150638" y="449271"/>
                  </a:lnTo>
                  <a:lnTo>
                    <a:pt x="108354" y="412273"/>
                  </a:lnTo>
                  <a:lnTo>
                    <a:pt x="66069" y="375274"/>
                  </a:lnTo>
                  <a:lnTo>
                    <a:pt x="36999" y="346203"/>
                  </a:lnTo>
                  <a:lnTo>
                    <a:pt x="15857" y="322418"/>
                  </a:lnTo>
                  <a:lnTo>
                    <a:pt x="2643" y="301276"/>
                  </a:lnTo>
                  <a:lnTo>
                    <a:pt x="0" y="280134"/>
                  </a:lnTo>
                  <a:lnTo>
                    <a:pt x="0" y="272205"/>
                  </a:lnTo>
                  <a:lnTo>
                    <a:pt x="2643" y="261634"/>
                  </a:lnTo>
                  <a:lnTo>
                    <a:pt x="10571" y="253706"/>
                  </a:lnTo>
                  <a:lnTo>
                    <a:pt x="26428" y="253706"/>
                  </a:lnTo>
                  <a:lnTo>
                    <a:pt x="50213" y="261634"/>
                  </a:lnTo>
                  <a:lnTo>
                    <a:pt x="81926" y="282777"/>
                  </a:lnTo>
                  <a:lnTo>
                    <a:pt x="113639" y="301276"/>
                  </a:lnTo>
                  <a:lnTo>
                    <a:pt x="158566" y="317133"/>
                  </a:lnTo>
                  <a:lnTo>
                    <a:pt x="208779" y="330346"/>
                  </a:lnTo>
                  <a:lnTo>
                    <a:pt x="261635" y="338275"/>
                  </a:lnTo>
                  <a:lnTo>
                    <a:pt x="322418" y="343560"/>
                  </a:lnTo>
                  <a:lnTo>
                    <a:pt x="375274" y="343560"/>
                  </a:lnTo>
                  <a:lnTo>
                    <a:pt x="494199" y="327704"/>
                  </a:lnTo>
                  <a:lnTo>
                    <a:pt x="761119" y="282777"/>
                  </a:lnTo>
                  <a:lnTo>
                    <a:pt x="1088823" y="232564"/>
                  </a:lnTo>
                  <a:lnTo>
                    <a:pt x="1437669" y="171780"/>
                  </a:lnTo>
                  <a:lnTo>
                    <a:pt x="1646448" y="134781"/>
                  </a:lnTo>
                  <a:lnTo>
                    <a:pt x="1709875" y="95140"/>
                  </a:lnTo>
                  <a:lnTo>
                    <a:pt x="1789158" y="42284"/>
                  </a:lnTo>
                  <a:lnTo>
                    <a:pt x="1849942" y="0"/>
                  </a:lnTo>
                  <a:lnTo>
                    <a:pt x="1865799" y="0"/>
                  </a:lnTo>
                  <a:lnTo>
                    <a:pt x="1894869" y="5285"/>
                  </a:lnTo>
                  <a:lnTo>
                    <a:pt x="1931868" y="18499"/>
                  </a:lnTo>
                  <a:lnTo>
                    <a:pt x="1987366" y="47570"/>
                  </a:lnTo>
                  <a:lnTo>
                    <a:pt x="2024365" y="71355"/>
                  </a:lnTo>
                  <a:lnTo>
                    <a:pt x="2082506" y="113639"/>
                  </a:lnTo>
                  <a:lnTo>
                    <a:pt x="2164432" y="182351"/>
                  </a:lnTo>
                  <a:lnTo>
                    <a:pt x="2217288" y="235207"/>
                  </a:lnTo>
                  <a:lnTo>
                    <a:pt x="2238430" y="261634"/>
                  </a:lnTo>
                  <a:lnTo>
                    <a:pt x="2249001" y="280134"/>
                  </a:lnTo>
                  <a:lnTo>
                    <a:pt x="2254287" y="301276"/>
                  </a:lnTo>
                  <a:lnTo>
                    <a:pt x="2246358" y="325061"/>
                  </a:lnTo>
                  <a:lnTo>
                    <a:pt x="2225216" y="343560"/>
                  </a:lnTo>
                  <a:lnTo>
                    <a:pt x="2180289" y="354131"/>
                  </a:lnTo>
                  <a:lnTo>
                    <a:pt x="2098363" y="367345"/>
                  </a:lnTo>
                  <a:lnTo>
                    <a:pt x="1670233" y="269563"/>
                  </a:lnTo>
                  <a:lnTo>
                    <a:pt x="1620021" y="264277"/>
                  </a:lnTo>
                  <a:lnTo>
                    <a:pt x="1514310" y="280134"/>
                  </a:lnTo>
                  <a:lnTo>
                    <a:pt x="1255318" y="33298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702E21A3-F2EF-41F5-83F1-5EC7E8448AFB}"/>
                </a:ext>
              </a:extLst>
            </p:cNvPr>
            <p:cNvSpPr/>
            <p:nvPr/>
          </p:nvSpPr>
          <p:spPr>
            <a:xfrm rot="16200000">
              <a:off x="2616201" y="2876551"/>
              <a:ext cx="3473450" cy="1374775"/>
            </a:xfrm>
            <a:custGeom>
              <a:avLst/>
              <a:gdLst>
                <a:gd name="connsiteX0" fmla="*/ 1778000 w 3473450"/>
                <a:gd name="connsiteY0" fmla="*/ 771525 h 1374775"/>
                <a:gd name="connsiteX1" fmla="*/ 2079625 w 3473450"/>
                <a:gd name="connsiteY1" fmla="*/ 857250 h 1374775"/>
                <a:gd name="connsiteX2" fmla="*/ 2305050 w 3473450"/>
                <a:gd name="connsiteY2" fmla="*/ 914400 h 1374775"/>
                <a:gd name="connsiteX3" fmla="*/ 2520950 w 3473450"/>
                <a:gd name="connsiteY3" fmla="*/ 965200 h 1374775"/>
                <a:gd name="connsiteX4" fmla="*/ 2740025 w 3473450"/>
                <a:gd name="connsiteY4" fmla="*/ 1009650 h 1374775"/>
                <a:gd name="connsiteX5" fmla="*/ 2936875 w 3473450"/>
                <a:gd name="connsiteY5" fmla="*/ 1044575 h 1374775"/>
                <a:gd name="connsiteX6" fmla="*/ 3197225 w 3473450"/>
                <a:gd name="connsiteY6" fmla="*/ 1073150 h 1374775"/>
                <a:gd name="connsiteX7" fmla="*/ 3365500 w 3473450"/>
                <a:gd name="connsiteY7" fmla="*/ 1089025 h 1374775"/>
                <a:gd name="connsiteX8" fmla="*/ 3451225 w 3473450"/>
                <a:gd name="connsiteY8" fmla="*/ 1038225 h 1374775"/>
                <a:gd name="connsiteX9" fmla="*/ 3473450 w 3473450"/>
                <a:gd name="connsiteY9" fmla="*/ 1247775 h 1374775"/>
                <a:gd name="connsiteX10" fmla="*/ 3333750 w 3473450"/>
                <a:gd name="connsiteY10" fmla="*/ 1301750 h 1374775"/>
                <a:gd name="connsiteX11" fmla="*/ 3282950 w 3473450"/>
                <a:gd name="connsiteY11" fmla="*/ 1333500 h 1374775"/>
                <a:gd name="connsiteX12" fmla="*/ 3232150 w 3473450"/>
                <a:gd name="connsiteY12" fmla="*/ 1355725 h 1374775"/>
                <a:gd name="connsiteX13" fmla="*/ 3165475 w 3473450"/>
                <a:gd name="connsiteY13" fmla="*/ 1374775 h 1374775"/>
                <a:gd name="connsiteX14" fmla="*/ 2952750 w 3473450"/>
                <a:gd name="connsiteY14" fmla="*/ 1327150 h 1374775"/>
                <a:gd name="connsiteX15" fmla="*/ 2479675 w 3473450"/>
                <a:gd name="connsiteY15" fmla="*/ 1209675 h 1374775"/>
                <a:gd name="connsiteX16" fmla="*/ 1990725 w 3473450"/>
                <a:gd name="connsiteY16" fmla="*/ 1066800 h 1374775"/>
                <a:gd name="connsiteX17" fmla="*/ 1562100 w 3473450"/>
                <a:gd name="connsiteY17" fmla="*/ 927100 h 1374775"/>
                <a:gd name="connsiteX18" fmla="*/ 1238250 w 3473450"/>
                <a:gd name="connsiteY18" fmla="*/ 806450 h 1374775"/>
                <a:gd name="connsiteX19" fmla="*/ 1022350 w 3473450"/>
                <a:gd name="connsiteY19" fmla="*/ 714375 h 1374775"/>
                <a:gd name="connsiteX20" fmla="*/ 733425 w 3473450"/>
                <a:gd name="connsiteY20" fmla="*/ 565150 h 1374775"/>
                <a:gd name="connsiteX21" fmla="*/ 555625 w 3473450"/>
                <a:gd name="connsiteY21" fmla="*/ 463550 h 1374775"/>
                <a:gd name="connsiteX22" fmla="*/ 400050 w 3473450"/>
                <a:gd name="connsiteY22" fmla="*/ 358775 h 1374775"/>
                <a:gd name="connsiteX23" fmla="*/ 301625 w 3473450"/>
                <a:gd name="connsiteY23" fmla="*/ 288925 h 1374775"/>
                <a:gd name="connsiteX24" fmla="*/ 152400 w 3473450"/>
                <a:gd name="connsiteY24" fmla="*/ 174625 h 1374775"/>
                <a:gd name="connsiteX25" fmla="*/ 73025 w 3473450"/>
                <a:gd name="connsiteY25" fmla="*/ 111125 h 1374775"/>
                <a:gd name="connsiteX26" fmla="*/ 28575 w 3473450"/>
                <a:gd name="connsiteY26" fmla="*/ 73025 h 1374775"/>
                <a:gd name="connsiteX27" fmla="*/ 19050 w 3473450"/>
                <a:gd name="connsiteY27" fmla="*/ 63500 h 1374775"/>
                <a:gd name="connsiteX28" fmla="*/ 6350 w 3473450"/>
                <a:gd name="connsiteY28" fmla="*/ 44450 h 1374775"/>
                <a:gd name="connsiteX29" fmla="*/ 0 w 3473450"/>
                <a:gd name="connsiteY29" fmla="*/ 19050 h 1374775"/>
                <a:gd name="connsiteX30" fmla="*/ 3175 w 3473450"/>
                <a:gd name="connsiteY30" fmla="*/ 6350 h 1374775"/>
                <a:gd name="connsiteX31" fmla="*/ 19050 w 3473450"/>
                <a:gd name="connsiteY31" fmla="*/ 0 h 1374775"/>
                <a:gd name="connsiteX32" fmla="*/ 38100 w 3473450"/>
                <a:gd name="connsiteY32" fmla="*/ 0 h 1374775"/>
                <a:gd name="connsiteX33" fmla="*/ 79375 w 3473450"/>
                <a:gd name="connsiteY33" fmla="*/ 22225 h 1374775"/>
                <a:gd name="connsiteX34" fmla="*/ 228600 w 3473450"/>
                <a:gd name="connsiteY34" fmla="*/ 114300 h 1374775"/>
                <a:gd name="connsiteX35" fmla="*/ 428625 w 3473450"/>
                <a:gd name="connsiteY35" fmla="*/ 228600 h 1374775"/>
                <a:gd name="connsiteX36" fmla="*/ 625475 w 3473450"/>
                <a:gd name="connsiteY36" fmla="*/ 327025 h 1374775"/>
                <a:gd name="connsiteX37" fmla="*/ 812800 w 3473450"/>
                <a:gd name="connsiteY37" fmla="*/ 419100 h 1374775"/>
                <a:gd name="connsiteX38" fmla="*/ 1104900 w 3473450"/>
                <a:gd name="connsiteY38" fmla="*/ 542925 h 1374775"/>
                <a:gd name="connsiteX39" fmla="*/ 1270000 w 3473450"/>
                <a:gd name="connsiteY39" fmla="*/ 606425 h 1374775"/>
                <a:gd name="connsiteX40" fmla="*/ 1419225 w 3473450"/>
                <a:gd name="connsiteY40" fmla="*/ 660400 h 1374775"/>
                <a:gd name="connsiteX41" fmla="*/ 1666875 w 3473450"/>
                <a:gd name="connsiteY41" fmla="*/ 739775 h 1374775"/>
                <a:gd name="connsiteX42" fmla="*/ 1778000 w 3473450"/>
                <a:gd name="connsiteY42" fmla="*/ 771525 h 13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73450" h="1374775">
                  <a:moveTo>
                    <a:pt x="1778000" y="771525"/>
                  </a:moveTo>
                  <a:lnTo>
                    <a:pt x="2079625" y="857250"/>
                  </a:lnTo>
                  <a:lnTo>
                    <a:pt x="2305050" y="914400"/>
                  </a:lnTo>
                  <a:lnTo>
                    <a:pt x="2520950" y="965200"/>
                  </a:lnTo>
                  <a:lnTo>
                    <a:pt x="2740025" y="1009650"/>
                  </a:lnTo>
                  <a:lnTo>
                    <a:pt x="2936875" y="1044575"/>
                  </a:lnTo>
                  <a:lnTo>
                    <a:pt x="3197225" y="1073150"/>
                  </a:lnTo>
                  <a:lnTo>
                    <a:pt x="3365500" y="1089025"/>
                  </a:lnTo>
                  <a:lnTo>
                    <a:pt x="3451225" y="1038225"/>
                  </a:lnTo>
                  <a:lnTo>
                    <a:pt x="3473450" y="1247775"/>
                  </a:lnTo>
                  <a:lnTo>
                    <a:pt x="3333750" y="1301750"/>
                  </a:lnTo>
                  <a:lnTo>
                    <a:pt x="3282950" y="1333500"/>
                  </a:lnTo>
                  <a:lnTo>
                    <a:pt x="3232150" y="1355725"/>
                  </a:lnTo>
                  <a:lnTo>
                    <a:pt x="3165475" y="1374775"/>
                  </a:lnTo>
                  <a:lnTo>
                    <a:pt x="2952750" y="1327150"/>
                  </a:lnTo>
                  <a:lnTo>
                    <a:pt x="2479675" y="1209675"/>
                  </a:lnTo>
                  <a:lnTo>
                    <a:pt x="1990725" y="1066800"/>
                  </a:lnTo>
                  <a:lnTo>
                    <a:pt x="1562100" y="927100"/>
                  </a:lnTo>
                  <a:lnTo>
                    <a:pt x="1238250" y="806450"/>
                  </a:lnTo>
                  <a:lnTo>
                    <a:pt x="1022350" y="714375"/>
                  </a:lnTo>
                  <a:lnTo>
                    <a:pt x="733425" y="565150"/>
                  </a:lnTo>
                  <a:lnTo>
                    <a:pt x="555625" y="463550"/>
                  </a:lnTo>
                  <a:lnTo>
                    <a:pt x="400050" y="358775"/>
                  </a:lnTo>
                  <a:lnTo>
                    <a:pt x="301625" y="288925"/>
                  </a:lnTo>
                  <a:lnTo>
                    <a:pt x="152400" y="174625"/>
                  </a:lnTo>
                  <a:lnTo>
                    <a:pt x="73025" y="111125"/>
                  </a:lnTo>
                  <a:lnTo>
                    <a:pt x="28575" y="73025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79375" y="22225"/>
                  </a:lnTo>
                  <a:lnTo>
                    <a:pt x="228600" y="114300"/>
                  </a:lnTo>
                  <a:lnTo>
                    <a:pt x="428625" y="228600"/>
                  </a:lnTo>
                  <a:lnTo>
                    <a:pt x="625475" y="327025"/>
                  </a:lnTo>
                  <a:lnTo>
                    <a:pt x="812800" y="419100"/>
                  </a:lnTo>
                  <a:lnTo>
                    <a:pt x="1104900" y="542925"/>
                  </a:lnTo>
                  <a:lnTo>
                    <a:pt x="1270000" y="606425"/>
                  </a:lnTo>
                  <a:lnTo>
                    <a:pt x="1419225" y="660400"/>
                  </a:lnTo>
                  <a:lnTo>
                    <a:pt x="1666875" y="739775"/>
                  </a:lnTo>
                  <a:lnTo>
                    <a:pt x="1778000" y="7715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85989A85-CC8C-4962-9FC7-4533E9D0A323}"/>
                </a:ext>
              </a:extLst>
            </p:cNvPr>
            <p:cNvSpPr/>
            <p:nvPr/>
          </p:nvSpPr>
          <p:spPr>
            <a:xfrm>
              <a:off x="5357813" y="2108201"/>
              <a:ext cx="2349500" cy="1450975"/>
            </a:xfrm>
            <a:custGeom>
              <a:avLst/>
              <a:gdLst>
                <a:gd name="connsiteX0" fmla="*/ 1075610 w 2349427"/>
                <a:gd name="connsiteY0" fmla="*/ 301276 h 1450883"/>
                <a:gd name="connsiteX1" fmla="*/ 647480 w 2349427"/>
                <a:gd name="connsiteY1" fmla="*/ 348846 h 1450883"/>
                <a:gd name="connsiteX2" fmla="*/ 364703 w 2349427"/>
                <a:gd name="connsiteY2" fmla="*/ 377917 h 1450883"/>
                <a:gd name="connsiteX3" fmla="*/ 60784 w 2349427"/>
                <a:gd name="connsiteY3" fmla="*/ 417558 h 1450883"/>
                <a:gd name="connsiteX4" fmla="*/ 0 w 2349427"/>
                <a:gd name="connsiteY4" fmla="*/ 288063 h 1450883"/>
                <a:gd name="connsiteX5" fmla="*/ 229922 w 2349427"/>
                <a:gd name="connsiteY5" fmla="*/ 253706 h 1450883"/>
                <a:gd name="connsiteX6" fmla="*/ 745263 w 2349427"/>
                <a:gd name="connsiteY6" fmla="*/ 198208 h 1450883"/>
                <a:gd name="connsiteX7" fmla="*/ 1154893 w 2349427"/>
                <a:gd name="connsiteY7" fmla="*/ 155924 h 1450883"/>
                <a:gd name="connsiteX8" fmla="*/ 1802373 w 2349427"/>
                <a:gd name="connsiteY8" fmla="*/ 92497 h 1450883"/>
                <a:gd name="connsiteX9" fmla="*/ 1849943 w 2349427"/>
                <a:gd name="connsiteY9" fmla="*/ 76641 h 1450883"/>
                <a:gd name="connsiteX10" fmla="*/ 1958296 w 2349427"/>
                <a:gd name="connsiteY10" fmla="*/ 29071 h 1450883"/>
                <a:gd name="connsiteX11" fmla="*/ 2000581 w 2349427"/>
                <a:gd name="connsiteY11" fmla="*/ 0 h 1450883"/>
                <a:gd name="connsiteX12" fmla="*/ 2016437 w 2349427"/>
                <a:gd name="connsiteY12" fmla="*/ 2643 h 1450883"/>
                <a:gd name="connsiteX13" fmla="*/ 2098363 w 2349427"/>
                <a:gd name="connsiteY13" fmla="*/ 42284 h 1450883"/>
                <a:gd name="connsiteX14" fmla="*/ 2159147 w 2349427"/>
                <a:gd name="connsiteY14" fmla="*/ 76641 h 1450883"/>
                <a:gd name="connsiteX15" fmla="*/ 2222574 w 2349427"/>
                <a:gd name="connsiteY15" fmla="*/ 126853 h 1450883"/>
                <a:gd name="connsiteX16" fmla="*/ 2280715 w 2349427"/>
                <a:gd name="connsiteY16" fmla="*/ 182352 h 1450883"/>
                <a:gd name="connsiteX17" fmla="*/ 2320357 w 2349427"/>
                <a:gd name="connsiteY17" fmla="*/ 224636 h 1450883"/>
                <a:gd name="connsiteX18" fmla="*/ 2333570 w 2349427"/>
                <a:gd name="connsiteY18" fmla="*/ 248421 h 1450883"/>
                <a:gd name="connsiteX19" fmla="*/ 2346784 w 2349427"/>
                <a:gd name="connsiteY19" fmla="*/ 280134 h 1450883"/>
                <a:gd name="connsiteX20" fmla="*/ 2349427 w 2349427"/>
                <a:gd name="connsiteY20" fmla="*/ 309205 h 1450883"/>
                <a:gd name="connsiteX21" fmla="*/ 2346784 w 2349427"/>
                <a:gd name="connsiteY21" fmla="*/ 340918 h 1450883"/>
                <a:gd name="connsiteX22" fmla="*/ 2333570 w 2349427"/>
                <a:gd name="connsiteY22" fmla="*/ 362060 h 1450883"/>
                <a:gd name="connsiteX23" fmla="*/ 2309785 w 2349427"/>
                <a:gd name="connsiteY23" fmla="*/ 385845 h 1450883"/>
                <a:gd name="connsiteX24" fmla="*/ 2286000 w 2349427"/>
                <a:gd name="connsiteY24" fmla="*/ 414916 h 1450883"/>
                <a:gd name="connsiteX25" fmla="*/ 2259573 w 2349427"/>
                <a:gd name="connsiteY25" fmla="*/ 454557 h 1450883"/>
                <a:gd name="connsiteX26" fmla="*/ 2235788 w 2349427"/>
                <a:gd name="connsiteY26" fmla="*/ 544412 h 1450883"/>
                <a:gd name="connsiteX27" fmla="*/ 2145933 w 2349427"/>
                <a:gd name="connsiteY27" fmla="*/ 866830 h 1450883"/>
                <a:gd name="connsiteX28" fmla="*/ 2058722 w 2349427"/>
                <a:gd name="connsiteY28" fmla="*/ 1183963 h 1450883"/>
                <a:gd name="connsiteX29" fmla="*/ 2021723 w 2349427"/>
                <a:gd name="connsiteY29" fmla="*/ 1326673 h 1450883"/>
                <a:gd name="connsiteX30" fmla="*/ 1997938 w 2349427"/>
                <a:gd name="connsiteY30" fmla="*/ 1398028 h 1450883"/>
                <a:gd name="connsiteX31" fmla="*/ 1979439 w 2349427"/>
                <a:gd name="connsiteY31" fmla="*/ 1429741 h 1450883"/>
                <a:gd name="connsiteX32" fmla="*/ 1963582 w 2349427"/>
                <a:gd name="connsiteY32" fmla="*/ 1442955 h 1450883"/>
                <a:gd name="connsiteX33" fmla="*/ 1937154 w 2349427"/>
                <a:gd name="connsiteY33" fmla="*/ 1450883 h 1450883"/>
                <a:gd name="connsiteX34" fmla="*/ 1905441 w 2349427"/>
                <a:gd name="connsiteY34" fmla="*/ 1445598 h 1450883"/>
                <a:gd name="connsiteX35" fmla="*/ 1879013 w 2349427"/>
                <a:gd name="connsiteY35" fmla="*/ 1421813 h 1450883"/>
                <a:gd name="connsiteX36" fmla="*/ 1834086 w 2349427"/>
                <a:gd name="connsiteY36" fmla="*/ 1371600 h 1450883"/>
                <a:gd name="connsiteX37" fmla="*/ 1786516 w 2349427"/>
                <a:gd name="connsiteY37" fmla="*/ 1305531 h 1450883"/>
                <a:gd name="connsiteX38" fmla="*/ 1823515 w 2349427"/>
                <a:gd name="connsiteY38" fmla="*/ 1170749 h 1450883"/>
                <a:gd name="connsiteX39" fmla="*/ 1892227 w 2349427"/>
                <a:gd name="connsiteY39" fmla="*/ 689764 h 1450883"/>
                <a:gd name="connsiteX40" fmla="*/ 1913369 w 2349427"/>
                <a:gd name="connsiteY40" fmla="*/ 584053 h 1450883"/>
                <a:gd name="connsiteX41" fmla="*/ 1963582 w 2349427"/>
                <a:gd name="connsiteY41" fmla="*/ 295991 h 1450883"/>
                <a:gd name="connsiteX42" fmla="*/ 1960939 w 2349427"/>
                <a:gd name="connsiteY42" fmla="*/ 280134 h 1450883"/>
                <a:gd name="connsiteX43" fmla="*/ 1953011 w 2349427"/>
                <a:gd name="connsiteY43" fmla="*/ 266920 h 1450883"/>
                <a:gd name="connsiteX44" fmla="*/ 1931869 w 2349427"/>
                <a:gd name="connsiteY44" fmla="*/ 256349 h 1450883"/>
                <a:gd name="connsiteX45" fmla="*/ 1900155 w 2349427"/>
                <a:gd name="connsiteY45" fmla="*/ 251064 h 1450883"/>
                <a:gd name="connsiteX46" fmla="*/ 1633235 w 2349427"/>
                <a:gd name="connsiteY46" fmla="*/ 261635 h 1450883"/>
                <a:gd name="connsiteX47" fmla="*/ 1075610 w 2349427"/>
                <a:gd name="connsiteY47" fmla="*/ 30127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49427" h="1450883">
                  <a:moveTo>
                    <a:pt x="1075610" y="301276"/>
                  </a:moveTo>
                  <a:lnTo>
                    <a:pt x="647480" y="348846"/>
                  </a:lnTo>
                  <a:lnTo>
                    <a:pt x="364703" y="377917"/>
                  </a:lnTo>
                  <a:lnTo>
                    <a:pt x="60784" y="417558"/>
                  </a:lnTo>
                  <a:lnTo>
                    <a:pt x="0" y="288063"/>
                  </a:lnTo>
                  <a:lnTo>
                    <a:pt x="229922" y="253706"/>
                  </a:lnTo>
                  <a:lnTo>
                    <a:pt x="745263" y="198208"/>
                  </a:lnTo>
                  <a:lnTo>
                    <a:pt x="1154893" y="155924"/>
                  </a:lnTo>
                  <a:lnTo>
                    <a:pt x="1802373" y="92497"/>
                  </a:lnTo>
                  <a:lnTo>
                    <a:pt x="1849943" y="76641"/>
                  </a:lnTo>
                  <a:lnTo>
                    <a:pt x="1958296" y="29071"/>
                  </a:lnTo>
                  <a:lnTo>
                    <a:pt x="2000581" y="0"/>
                  </a:lnTo>
                  <a:lnTo>
                    <a:pt x="2016437" y="2643"/>
                  </a:lnTo>
                  <a:lnTo>
                    <a:pt x="2098363" y="42284"/>
                  </a:lnTo>
                  <a:lnTo>
                    <a:pt x="2159147" y="76641"/>
                  </a:lnTo>
                  <a:lnTo>
                    <a:pt x="2222574" y="126853"/>
                  </a:lnTo>
                  <a:lnTo>
                    <a:pt x="2280715" y="182352"/>
                  </a:lnTo>
                  <a:lnTo>
                    <a:pt x="2320357" y="224636"/>
                  </a:lnTo>
                  <a:lnTo>
                    <a:pt x="2333570" y="248421"/>
                  </a:lnTo>
                  <a:lnTo>
                    <a:pt x="2346784" y="280134"/>
                  </a:lnTo>
                  <a:lnTo>
                    <a:pt x="2349427" y="309205"/>
                  </a:lnTo>
                  <a:lnTo>
                    <a:pt x="2346784" y="340918"/>
                  </a:lnTo>
                  <a:lnTo>
                    <a:pt x="2333570" y="362060"/>
                  </a:lnTo>
                  <a:lnTo>
                    <a:pt x="2309785" y="385845"/>
                  </a:lnTo>
                  <a:lnTo>
                    <a:pt x="2286000" y="414916"/>
                  </a:lnTo>
                  <a:lnTo>
                    <a:pt x="2259573" y="454557"/>
                  </a:lnTo>
                  <a:lnTo>
                    <a:pt x="2235788" y="544412"/>
                  </a:lnTo>
                  <a:lnTo>
                    <a:pt x="2145933" y="866830"/>
                  </a:lnTo>
                  <a:lnTo>
                    <a:pt x="2058722" y="1183963"/>
                  </a:lnTo>
                  <a:lnTo>
                    <a:pt x="2021723" y="1326673"/>
                  </a:lnTo>
                  <a:lnTo>
                    <a:pt x="1997938" y="1398028"/>
                  </a:lnTo>
                  <a:lnTo>
                    <a:pt x="1979439" y="1429741"/>
                  </a:lnTo>
                  <a:lnTo>
                    <a:pt x="1963582" y="1442955"/>
                  </a:lnTo>
                  <a:lnTo>
                    <a:pt x="1937154" y="1450883"/>
                  </a:lnTo>
                  <a:lnTo>
                    <a:pt x="1905441" y="1445598"/>
                  </a:lnTo>
                  <a:lnTo>
                    <a:pt x="1879013" y="1421813"/>
                  </a:lnTo>
                  <a:lnTo>
                    <a:pt x="1834086" y="1371600"/>
                  </a:lnTo>
                  <a:lnTo>
                    <a:pt x="1786516" y="1305531"/>
                  </a:lnTo>
                  <a:lnTo>
                    <a:pt x="1823515" y="1170749"/>
                  </a:lnTo>
                  <a:lnTo>
                    <a:pt x="1892227" y="689764"/>
                  </a:lnTo>
                  <a:lnTo>
                    <a:pt x="1913369" y="584053"/>
                  </a:lnTo>
                  <a:lnTo>
                    <a:pt x="1963582" y="295991"/>
                  </a:lnTo>
                  <a:lnTo>
                    <a:pt x="1960939" y="280134"/>
                  </a:lnTo>
                  <a:lnTo>
                    <a:pt x="1953011" y="266920"/>
                  </a:lnTo>
                  <a:lnTo>
                    <a:pt x="1931869" y="256349"/>
                  </a:lnTo>
                  <a:lnTo>
                    <a:pt x="1900155" y="251064"/>
                  </a:lnTo>
                  <a:lnTo>
                    <a:pt x="1633235" y="261635"/>
                  </a:lnTo>
                  <a:lnTo>
                    <a:pt x="1075610" y="3012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01E76D0A-4D99-4BC0-AECB-B024969B567E}"/>
                </a:ext>
              </a:extLst>
            </p:cNvPr>
            <p:cNvSpPr/>
            <p:nvPr/>
          </p:nvSpPr>
          <p:spPr>
            <a:xfrm>
              <a:off x="5535613" y="2660650"/>
              <a:ext cx="1809750" cy="304800"/>
            </a:xfrm>
            <a:custGeom>
              <a:avLst/>
              <a:gdLst>
                <a:gd name="connsiteX0" fmla="*/ 903829 w 1810301"/>
                <a:gd name="connsiteY0" fmla="*/ 243135 h 303919"/>
                <a:gd name="connsiteX1" fmla="*/ 510056 w 1810301"/>
                <a:gd name="connsiteY1" fmla="*/ 282777 h 303919"/>
                <a:gd name="connsiteX2" fmla="*/ 314491 w 1810301"/>
                <a:gd name="connsiteY2" fmla="*/ 295991 h 303919"/>
                <a:gd name="connsiteX3" fmla="*/ 42285 w 1810301"/>
                <a:gd name="connsiteY3" fmla="*/ 303919 h 303919"/>
                <a:gd name="connsiteX4" fmla="*/ 0 w 1810301"/>
                <a:gd name="connsiteY4" fmla="*/ 169138 h 303919"/>
                <a:gd name="connsiteX5" fmla="*/ 243136 w 1810301"/>
                <a:gd name="connsiteY5" fmla="*/ 155924 h 303919"/>
                <a:gd name="connsiteX6" fmla="*/ 465129 w 1810301"/>
                <a:gd name="connsiteY6" fmla="*/ 137424 h 303919"/>
                <a:gd name="connsiteX7" fmla="*/ 856259 w 1810301"/>
                <a:gd name="connsiteY7" fmla="*/ 100425 h 303919"/>
                <a:gd name="connsiteX8" fmla="*/ 1226248 w 1810301"/>
                <a:gd name="connsiteY8" fmla="*/ 63427 h 303919"/>
                <a:gd name="connsiteX9" fmla="*/ 1474669 w 1810301"/>
                <a:gd name="connsiteY9" fmla="*/ 36999 h 303919"/>
                <a:gd name="connsiteX10" fmla="*/ 1807658 w 1810301"/>
                <a:gd name="connsiteY10" fmla="*/ 0 h 303919"/>
                <a:gd name="connsiteX11" fmla="*/ 1810301 w 1810301"/>
                <a:gd name="connsiteY11" fmla="*/ 150638 h 303919"/>
                <a:gd name="connsiteX12" fmla="*/ 1617378 w 1810301"/>
                <a:gd name="connsiteY12" fmla="*/ 169138 h 303919"/>
                <a:gd name="connsiteX13" fmla="*/ 1395385 w 1810301"/>
                <a:gd name="connsiteY13" fmla="*/ 198208 h 303919"/>
                <a:gd name="connsiteX14" fmla="*/ 903829 w 1810301"/>
                <a:gd name="connsiteY14" fmla="*/ 243135 h 30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10301" h="303919">
                  <a:moveTo>
                    <a:pt x="903829" y="243135"/>
                  </a:moveTo>
                  <a:lnTo>
                    <a:pt x="510056" y="282777"/>
                  </a:lnTo>
                  <a:lnTo>
                    <a:pt x="314491" y="295991"/>
                  </a:lnTo>
                  <a:lnTo>
                    <a:pt x="42285" y="303919"/>
                  </a:lnTo>
                  <a:lnTo>
                    <a:pt x="0" y="169138"/>
                  </a:lnTo>
                  <a:lnTo>
                    <a:pt x="243136" y="155924"/>
                  </a:lnTo>
                  <a:lnTo>
                    <a:pt x="465129" y="137424"/>
                  </a:lnTo>
                  <a:lnTo>
                    <a:pt x="856259" y="100425"/>
                  </a:lnTo>
                  <a:lnTo>
                    <a:pt x="1226248" y="63427"/>
                  </a:lnTo>
                  <a:lnTo>
                    <a:pt x="1474669" y="36999"/>
                  </a:lnTo>
                  <a:lnTo>
                    <a:pt x="1807658" y="0"/>
                  </a:lnTo>
                  <a:lnTo>
                    <a:pt x="1810301" y="150638"/>
                  </a:lnTo>
                  <a:lnTo>
                    <a:pt x="1617378" y="169138"/>
                  </a:lnTo>
                  <a:lnTo>
                    <a:pt x="1395385" y="198208"/>
                  </a:lnTo>
                  <a:lnTo>
                    <a:pt x="903829" y="2431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7395C034-0695-420F-86D8-5AD093420CCA}"/>
                </a:ext>
              </a:extLst>
            </p:cNvPr>
            <p:cNvSpPr/>
            <p:nvPr/>
          </p:nvSpPr>
          <p:spPr>
            <a:xfrm>
              <a:off x="5608638" y="3248026"/>
              <a:ext cx="1663700" cy="277813"/>
            </a:xfrm>
            <a:custGeom>
              <a:avLst/>
              <a:gdLst>
                <a:gd name="connsiteX0" fmla="*/ 864187 w 1662305"/>
                <a:gd name="connsiteY0" fmla="*/ 203494 h 277491"/>
                <a:gd name="connsiteX1" fmla="*/ 81926 w 1662305"/>
                <a:gd name="connsiteY1" fmla="*/ 277491 h 277491"/>
                <a:gd name="connsiteX2" fmla="*/ 0 w 1662305"/>
                <a:gd name="connsiteY2" fmla="*/ 126853 h 277491"/>
                <a:gd name="connsiteX3" fmla="*/ 224636 w 1662305"/>
                <a:gd name="connsiteY3" fmla="*/ 105711 h 277491"/>
                <a:gd name="connsiteX4" fmla="*/ 874758 w 1662305"/>
                <a:gd name="connsiteY4" fmla="*/ 52855 h 277491"/>
                <a:gd name="connsiteX5" fmla="*/ 1627949 w 1662305"/>
                <a:gd name="connsiteY5" fmla="*/ 0 h 277491"/>
                <a:gd name="connsiteX6" fmla="*/ 1662305 w 1662305"/>
                <a:gd name="connsiteY6" fmla="*/ 171780 h 277491"/>
                <a:gd name="connsiteX7" fmla="*/ 1519595 w 1662305"/>
                <a:gd name="connsiteY7" fmla="*/ 166495 h 277491"/>
                <a:gd name="connsiteX8" fmla="*/ 1228890 w 1662305"/>
                <a:gd name="connsiteY8" fmla="*/ 177066 h 277491"/>
                <a:gd name="connsiteX9" fmla="*/ 864187 w 1662305"/>
                <a:gd name="connsiteY9" fmla="*/ 203494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305" h="277491">
                  <a:moveTo>
                    <a:pt x="864187" y="203494"/>
                  </a:moveTo>
                  <a:lnTo>
                    <a:pt x="81926" y="277491"/>
                  </a:lnTo>
                  <a:lnTo>
                    <a:pt x="0" y="126853"/>
                  </a:lnTo>
                  <a:lnTo>
                    <a:pt x="224636" y="105711"/>
                  </a:lnTo>
                  <a:lnTo>
                    <a:pt x="874758" y="52855"/>
                  </a:lnTo>
                  <a:lnTo>
                    <a:pt x="1627949" y="0"/>
                  </a:lnTo>
                  <a:lnTo>
                    <a:pt x="1662305" y="171780"/>
                  </a:lnTo>
                  <a:lnTo>
                    <a:pt x="1519595" y="166495"/>
                  </a:lnTo>
                  <a:lnTo>
                    <a:pt x="1228890" y="177066"/>
                  </a:lnTo>
                  <a:lnTo>
                    <a:pt x="864187" y="203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AFDFE3C1-1F7F-4FAB-B9AF-AC4FF9C614EB}"/>
                </a:ext>
              </a:extLst>
            </p:cNvPr>
            <p:cNvSpPr/>
            <p:nvPr/>
          </p:nvSpPr>
          <p:spPr>
            <a:xfrm>
              <a:off x="6280151" y="3863976"/>
              <a:ext cx="1065213" cy="600075"/>
            </a:xfrm>
            <a:custGeom>
              <a:avLst/>
              <a:gdLst>
                <a:gd name="connsiteX0" fmla="*/ 343560 w 1065038"/>
                <a:gd name="connsiteY0" fmla="*/ 311848 h 599910"/>
                <a:gd name="connsiteX1" fmla="*/ 443986 w 1065038"/>
                <a:gd name="connsiteY1" fmla="*/ 232565 h 599910"/>
                <a:gd name="connsiteX2" fmla="*/ 520626 w 1065038"/>
                <a:gd name="connsiteY2" fmla="*/ 163852 h 599910"/>
                <a:gd name="connsiteX3" fmla="*/ 560268 w 1065038"/>
                <a:gd name="connsiteY3" fmla="*/ 129496 h 599910"/>
                <a:gd name="connsiteX4" fmla="*/ 581410 w 1065038"/>
                <a:gd name="connsiteY4" fmla="*/ 105711 h 599910"/>
                <a:gd name="connsiteX5" fmla="*/ 589338 w 1065038"/>
                <a:gd name="connsiteY5" fmla="*/ 84569 h 599910"/>
                <a:gd name="connsiteX6" fmla="*/ 581410 w 1065038"/>
                <a:gd name="connsiteY6" fmla="*/ 55499 h 599910"/>
                <a:gd name="connsiteX7" fmla="*/ 536483 w 1065038"/>
                <a:gd name="connsiteY7" fmla="*/ 0 h 599910"/>
                <a:gd name="connsiteX8" fmla="*/ 1065038 w 1065038"/>
                <a:gd name="connsiteY8" fmla="*/ 116282 h 599910"/>
                <a:gd name="connsiteX9" fmla="*/ 1038610 w 1065038"/>
                <a:gd name="connsiteY9" fmla="*/ 150639 h 599910"/>
                <a:gd name="connsiteX10" fmla="*/ 917043 w 1065038"/>
                <a:gd name="connsiteY10" fmla="*/ 177066 h 599910"/>
                <a:gd name="connsiteX11" fmla="*/ 856259 w 1065038"/>
                <a:gd name="connsiteY11" fmla="*/ 198209 h 599910"/>
                <a:gd name="connsiteX12" fmla="*/ 806046 w 1065038"/>
                <a:gd name="connsiteY12" fmla="*/ 227279 h 599910"/>
                <a:gd name="connsiteX13" fmla="*/ 568196 w 1065038"/>
                <a:gd name="connsiteY13" fmla="*/ 354132 h 599910"/>
                <a:gd name="connsiteX14" fmla="*/ 282777 w 1065038"/>
                <a:gd name="connsiteY14" fmla="*/ 496842 h 599910"/>
                <a:gd name="connsiteX15" fmla="*/ 63426 w 1065038"/>
                <a:gd name="connsiteY15" fmla="*/ 599910 h 599910"/>
                <a:gd name="connsiteX16" fmla="*/ 0 w 1065038"/>
                <a:gd name="connsiteY16" fmla="*/ 531198 h 599910"/>
                <a:gd name="connsiteX17" fmla="*/ 163852 w 1065038"/>
                <a:gd name="connsiteY17" fmla="*/ 433415 h 599910"/>
                <a:gd name="connsiteX18" fmla="*/ 343560 w 1065038"/>
                <a:gd name="connsiteY18" fmla="*/ 311848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5038" h="599910">
                  <a:moveTo>
                    <a:pt x="343560" y="311848"/>
                  </a:moveTo>
                  <a:lnTo>
                    <a:pt x="443986" y="232565"/>
                  </a:lnTo>
                  <a:lnTo>
                    <a:pt x="520626" y="163852"/>
                  </a:lnTo>
                  <a:lnTo>
                    <a:pt x="560268" y="129496"/>
                  </a:lnTo>
                  <a:lnTo>
                    <a:pt x="581410" y="105711"/>
                  </a:lnTo>
                  <a:lnTo>
                    <a:pt x="589338" y="84569"/>
                  </a:lnTo>
                  <a:lnTo>
                    <a:pt x="581410" y="55499"/>
                  </a:lnTo>
                  <a:lnTo>
                    <a:pt x="536483" y="0"/>
                  </a:lnTo>
                  <a:lnTo>
                    <a:pt x="1065038" y="116282"/>
                  </a:lnTo>
                  <a:lnTo>
                    <a:pt x="1038610" y="150639"/>
                  </a:lnTo>
                  <a:lnTo>
                    <a:pt x="917043" y="177066"/>
                  </a:lnTo>
                  <a:lnTo>
                    <a:pt x="856259" y="198209"/>
                  </a:lnTo>
                  <a:lnTo>
                    <a:pt x="806046" y="227279"/>
                  </a:lnTo>
                  <a:lnTo>
                    <a:pt x="568196" y="354132"/>
                  </a:lnTo>
                  <a:lnTo>
                    <a:pt x="282777" y="496842"/>
                  </a:lnTo>
                  <a:lnTo>
                    <a:pt x="63426" y="599910"/>
                  </a:lnTo>
                  <a:lnTo>
                    <a:pt x="0" y="531198"/>
                  </a:lnTo>
                  <a:lnTo>
                    <a:pt x="163852" y="433415"/>
                  </a:lnTo>
                  <a:lnTo>
                    <a:pt x="343560" y="31184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753B3CC6-3DF0-4F62-BE41-3A63525A2185}"/>
                </a:ext>
              </a:extLst>
            </p:cNvPr>
            <p:cNvSpPr/>
            <p:nvPr/>
          </p:nvSpPr>
          <p:spPr>
            <a:xfrm>
              <a:off x="6115051" y="4319589"/>
              <a:ext cx="576263" cy="1831975"/>
            </a:xfrm>
            <a:custGeom>
              <a:avLst/>
              <a:gdLst>
                <a:gd name="connsiteX0" fmla="*/ 345281 w 576263"/>
                <a:gd name="connsiteY0" fmla="*/ 611981 h 1831181"/>
                <a:gd name="connsiteX1" fmla="*/ 300038 w 576263"/>
                <a:gd name="connsiteY1" fmla="*/ 421481 h 1831181"/>
                <a:gd name="connsiteX2" fmla="*/ 280988 w 576263"/>
                <a:gd name="connsiteY2" fmla="*/ 340518 h 1831181"/>
                <a:gd name="connsiteX3" fmla="*/ 242888 w 576263"/>
                <a:gd name="connsiteY3" fmla="*/ 269081 h 1831181"/>
                <a:gd name="connsiteX4" fmla="*/ 192881 w 576263"/>
                <a:gd name="connsiteY4" fmla="*/ 195262 h 1831181"/>
                <a:gd name="connsiteX5" fmla="*/ 154781 w 576263"/>
                <a:gd name="connsiteY5" fmla="*/ 150018 h 1831181"/>
                <a:gd name="connsiteX6" fmla="*/ 126206 w 576263"/>
                <a:gd name="connsiteY6" fmla="*/ 119062 h 1831181"/>
                <a:gd name="connsiteX7" fmla="*/ 97631 w 576263"/>
                <a:gd name="connsiteY7" fmla="*/ 100012 h 1831181"/>
                <a:gd name="connsiteX8" fmla="*/ 61913 w 576263"/>
                <a:gd name="connsiteY8" fmla="*/ 85725 h 1831181"/>
                <a:gd name="connsiteX9" fmla="*/ 38100 w 576263"/>
                <a:gd name="connsiteY9" fmla="*/ 76200 h 1831181"/>
                <a:gd name="connsiteX10" fmla="*/ 16669 w 576263"/>
                <a:gd name="connsiteY10" fmla="*/ 59531 h 1831181"/>
                <a:gd name="connsiteX11" fmla="*/ 4763 w 576263"/>
                <a:gd name="connsiteY11" fmla="*/ 40481 h 1831181"/>
                <a:gd name="connsiteX12" fmla="*/ 0 w 576263"/>
                <a:gd name="connsiteY12" fmla="*/ 23812 h 1831181"/>
                <a:gd name="connsiteX13" fmla="*/ 4763 w 576263"/>
                <a:gd name="connsiteY13" fmla="*/ 7143 h 1831181"/>
                <a:gd name="connsiteX14" fmla="*/ 26194 w 576263"/>
                <a:gd name="connsiteY14" fmla="*/ 0 h 1831181"/>
                <a:gd name="connsiteX15" fmla="*/ 66675 w 576263"/>
                <a:gd name="connsiteY15" fmla="*/ 4762 h 1831181"/>
                <a:gd name="connsiteX16" fmla="*/ 140494 w 576263"/>
                <a:gd name="connsiteY16" fmla="*/ 21431 h 1831181"/>
                <a:gd name="connsiteX17" fmla="*/ 219075 w 576263"/>
                <a:gd name="connsiteY17" fmla="*/ 47625 h 1831181"/>
                <a:gd name="connsiteX18" fmla="*/ 269081 w 576263"/>
                <a:gd name="connsiteY18" fmla="*/ 107156 h 1831181"/>
                <a:gd name="connsiteX19" fmla="*/ 330994 w 576263"/>
                <a:gd name="connsiteY19" fmla="*/ 150018 h 1831181"/>
                <a:gd name="connsiteX20" fmla="*/ 366713 w 576263"/>
                <a:gd name="connsiteY20" fmla="*/ 183356 h 1831181"/>
                <a:gd name="connsiteX21" fmla="*/ 407194 w 576263"/>
                <a:gd name="connsiteY21" fmla="*/ 223837 h 1831181"/>
                <a:gd name="connsiteX22" fmla="*/ 447675 w 576263"/>
                <a:gd name="connsiteY22" fmla="*/ 269081 h 1831181"/>
                <a:gd name="connsiteX23" fmla="*/ 488156 w 576263"/>
                <a:gd name="connsiteY23" fmla="*/ 319087 h 1831181"/>
                <a:gd name="connsiteX24" fmla="*/ 523875 w 576263"/>
                <a:gd name="connsiteY24" fmla="*/ 392906 h 1831181"/>
                <a:gd name="connsiteX25" fmla="*/ 545306 w 576263"/>
                <a:gd name="connsiteY25" fmla="*/ 488156 h 1831181"/>
                <a:gd name="connsiteX26" fmla="*/ 559594 w 576263"/>
                <a:gd name="connsiteY26" fmla="*/ 600075 h 1831181"/>
                <a:gd name="connsiteX27" fmla="*/ 566738 w 576263"/>
                <a:gd name="connsiteY27" fmla="*/ 692943 h 1831181"/>
                <a:gd name="connsiteX28" fmla="*/ 573881 w 576263"/>
                <a:gd name="connsiteY28" fmla="*/ 776287 h 1831181"/>
                <a:gd name="connsiteX29" fmla="*/ 573881 w 576263"/>
                <a:gd name="connsiteY29" fmla="*/ 864393 h 1831181"/>
                <a:gd name="connsiteX30" fmla="*/ 576263 w 576263"/>
                <a:gd name="connsiteY30" fmla="*/ 942975 h 1831181"/>
                <a:gd name="connsiteX31" fmla="*/ 573881 w 576263"/>
                <a:gd name="connsiteY31" fmla="*/ 1054893 h 1831181"/>
                <a:gd name="connsiteX32" fmla="*/ 566738 w 576263"/>
                <a:gd name="connsiteY32" fmla="*/ 1159668 h 1831181"/>
                <a:gd name="connsiteX33" fmla="*/ 559594 w 576263"/>
                <a:gd name="connsiteY33" fmla="*/ 1235868 h 1831181"/>
                <a:gd name="connsiteX34" fmla="*/ 545306 w 576263"/>
                <a:gd name="connsiteY34" fmla="*/ 1328737 h 1831181"/>
                <a:gd name="connsiteX35" fmla="*/ 526256 w 576263"/>
                <a:gd name="connsiteY35" fmla="*/ 1407318 h 1831181"/>
                <a:gd name="connsiteX36" fmla="*/ 500063 w 576263"/>
                <a:gd name="connsiteY36" fmla="*/ 1495425 h 1831181"/>
                <a:gd name="connsiteX37" fmla="*/ 466725 w 576263"/>
                <a:gd name="connsiteY37" fmla="*/ 1581150 h 1831181"/>
                <a:gd name="connsiteX38" fmla="*/ 440531 w 576263"/>
                <a:gd name="connsiteY38" fmla="*/ 1643062 h 1831181"/>
                <a:gd name="connsiteX39" fmla="*/ 416719 w 576263"/>
                <a:gd name="connsiteY39" fmla="*/ 1681162 h 1831181"/>
                <a:gd name="connsiteX40" fmla="*/ 376238 w 576263"/>
                <a:gd name="connsiteY40" fmla="*/ 1733550 h 1831181"/>
                <a:gd name="connsiteX41" fmla="*/ 335756 w 576263"/>
                <a:gd name="connsiteY41" fmla="*/ 1776412 h 1831181"/>
                <a:gd name="connsiteX42" fmla="*/ 300038 w 576263"/>
                <a:gd name="connsiteY42" fmla="*/ 1802606 h 1831181"/>
                <a:gd name="connsiteX43" fmla="*/ 271463 w 576263"/>
                <a:gd name="connsiteY43" fmla="*/ 1824037 h 1831181"/>
                <a:gd name="connsiteX44" fmla="*/ 250031 w 576263"/>
                <a:gd name="connsiteY44" fmla="*/ 1831181 h 1831181"/>
                <a:gd name="connsiteX45" fmla="*/ 228600 w 576263"/>
                <a:gd name="connsiteY45" fmla="*/ 1831181 h 1831181"/>
                <a:gd name="connsiteX46" fmla="*/ 211931 w 576263"/>
                <a:gd name="connsiteY46" fmla="*/ 1816893 h 1831181"/>
                <a:gd name="connsiteX47" fmla="*/ 197644 w 576263"/>
                <a:gd name="connsiteY47" fmla="*/ 1797843 h 1831181"/>
                <a:gd name="connsiteX48" fmla="*/ 183356 w 576263"/>
                <a:gd name="connsiteY48" fmla="*/ 1738312 h 1831181"/>
                <a:gd name="connsiteX49" fmla="*/ 161925 w 576263"/>
                <a:gd name="connsiteY49" fmla="*/ 1693068 h 1831181"/>
                <a:gd name="connsiteX50" fmla="*/ 116681 w 576263"/>
                <a:gd name="connsiteY50" fmla="*/ 1633537 h 1831181"/>
                <a:gd name="connsiteX51" fmla="*/ 207169 w 576263"/>
                <a:gd name="connsiteY51" fmla="*/ 1359693 h 1831181"/>
                <a:gd name="connsiteX52" fmla="*/ 230981 w 576263"/>
                <a:gd name="connsiteY52" fmla="*/ 1335881 h 1831181"/>
                <a:gd name="connsiteX53" fmla="*/ 259556 w 576263"/>
                <a:gd name="connsiteY53" fmla="*/ 1297781 h 1831181"/>
                <a:gd name="connsiteX54" fmla="*/ 285750 w 576263"/>
                <a:gd name="connsiteY54" fmla="*/ 1245393 h 1831181"/>
                <a:gd name="connsiteX55" fmla="*/ 314325 w 576263"/>
                <a:gd name="connsiteY55" fmla="*/ 1147762 h 1831181"/>
                <a:gd name="connsiteX56" fmla="*/ 338138 w 576263"/>
                <a:gd name="connsiteY56" fmla="*/ 1004887 h 1831181"/>
                <a:gd name="connsiteX57" fmla="*/ 350044 w 576263"/>
                <a:gd name="connsiteY57" fmla="*/ 852487 h 1831181"/>
                <a:gd name="connsiteX58" fmla="*/ 345281 w 576263"/>
                <a:gd name="connsiteY58" fmla="*/ 611981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76263" h="1831181">
                  <a:moveTo>
                    <a:pt x="345281" y="611981"/>
                  </a:moveTo>
                  <a:lnTo>
                    <a:pt x="300038" y="421481"/>
                  </a:lnTo>
                  <a:lnTo>
                    <a:pt x="280988" y="340518"/>
                  </a:lnTo>
                  <a:lnTo>
                    <a:pt x="242888" y="269081"/>
                  </a:lnTo>
                  <a:lnTo>
                    <a:pt x="192881" y="195262"/>
                  </a:lnTo>
                  <a:lnTo>
                    <a:pt x="154781" y="150018"/>
                  </a:lnTo>
                  <a:lnTo>
                    <a:pt x="126206" y="119062"/>
                  </a:lnTo>
                  <a:lnTo>
                    <a:pt x="97631" y="100012"/>
                  </a:lnTo>
                  <a:lnTo>
                    <a:pt x="61913" y="85725"/>
                  </a:lnTo>
                  <a:lnTo>
                    <a:pt x="38100" y="76200"/>
                  </a:lnTo>
                  <a:lnTo>
                    <a:pt x="16669" y="59531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4763" y="7143"/>
                  </a:lnTo>
                  <a:lnTo>
                    <a:pt x="26194" y="0"/>
                  </a:lnTo>
                  <a:lnTo>
                    <a:pt x="66675" y="4762"/>
                  </a:lnTo>
                  <a:lnTo>
                    <a:pt x="140494" y="21431"/>
                  </a:lnTo>
                  <a:lnTo>
                    <a:pt x="219075" y="47625"/>
                  </a:lnTo>
                  <a:lnTo>
                    <a:pt x="269081" y="107156"/>
                  </a:lnTo>
                  <a:lnTo>
                    <a:pt x="330994" y="150018"/>
                  </a:lnTo>
                  <a:lnTo>
                    <a:pt x="366713" y="183356"/>
                  </a:lnTo>
                  <a:lnTo>
                    <a:pt x="407194" y="223837"/>
                  </a:lnTo>
                  <a:lnTo>
                    <a:pt x="447675" y="269081"/>
                  </a:lnTo>
                  <a:lnTo>
                    <a:pt x="488156" y="319087"/>
                  </a:lnTo>
                  <a:lnTo>
                    <a:pt x="523875" y="392906"/>
                  </a:lnTo>
                  <a:lnTo>
                    <a:pt x="545306" y="488156"/>
                  </a:lnTo>
                  <a:lnTo>
                    <a:pt x="559594" y="600075"/>
                  </a:lnTo>
                  <a:lnTo>
                    <a:pt x="566738" y="692943"/>
                  </a:lnTo>
                  <a:lnTo>
                    <a:pt x="573881" y="776287"/>
                  </a:lnTo>
                  <a:lnTo>
                    <a:pt x="573881" y="864393"/>
                  </a:lnTo>
                  <a:lnTo>
                    <a:pt x="576263" y="942975"/>
                  </a:lnTo>
                  <a:lnTo>
                    <a:pt x="573881" y="1054893"/>
                  </a:lnTo>
                  <a:lnTo>
                    <a:pt x="566738" y="1159668"/>
                  </a:lnTo>
                  <a:lnTo>
                    <a:pt x="559594" y="1235868"/>
                  </a:lnTo>
                  <a:lnTo>
                    <a:pt x="545306" y="1328737"/>
                  </a:lnTo>
                  <a:lnTo>
                    <a:pt x="526256" y="1407318"/>
                  </a:lnTo>
                  <a:lnTo>
                    <a:pt x="500063" y="1495425"/>
                  </a:lnTo>
                  <a:lnTo>
                    <a:pt x="466725" y="1581150"/>
                  </a:lnTo>
                  <a:lnTo>
                    <a:pt x="440531" y="1643062"/>
                  </a:lnTo>
                  <a:lnTo>
                    <a:pt x="416719" y="1681162"/>
                  </a:lnTo>
                  <a:lnTo>
                    <a:pt x="376238" y="1733550"/>
                  </a:lnTo>
                  <a:lnTo>
                    <a:pt x="335756" y="1776412"/>
                  </a:lnTo>
                  <a:lnTo>
                    <a:pt x="300038" y="1802606"/>
                  </a:lnTo>
                  <a:lnTo>
                    <a:pt x="271463" y="1824037"/>
                  </a:lnTo>
                  <a:lnTo>
                    <a:pt x="250031" y="1831181"/>
                  </a:lnTo>
                  <a:lnTo>
                    <a:pt x="228600" y="1831181"/>
                  </a:lnTo>
                  <a:lnTo>
                    <a:pt x="211931" y="1816893"/>
                  </a:lnTo>
                  <a:lnTo>
                    <a:pt x="197644" y="1797843"/>
                  </a:lnTo>
                  <a:lnTo>
                    <a:pt x="183356" y="1738312"/>
                  </a:lnTo>
                  <a:lnTo>
                    <a:pt x="161925" y="1693068"/>
                  </a:lnTo>
                  <a:lnTo>
                    <a:pt x="116681" y="1633537"/>
                  </a:lnTo>
                  <a:lnTo>
                    <a:pt x="207169" y="1359693"/>
                  </a:lnTo>
                  <a:lnTo>
                    <a:pt x="230981" y="1335881"/>
                  </a:lnTo>
                  <a:lnTo>
                    <a:pt x="259556" y="1297781"/>
                  </a:lnTo>
                  <a:lnTo>
                    <a:pt x="285750" y="1245393"/>
                  </a:lnTo>
                  <a:lnTo>
                    <a:pt x="314325" y="1147762"/>
                  </a:lnTo>
                  <a:lnTo>
                    <a:pt x="338138" y="1004887"/>
                  </a:lnTo>
                  <a:lnTo>
                    <a:pt x="350044" y="852487"/>
                  </a:lnTo>
                  <a:cubicBezTo>
                    <a:pt x="349250" y="771525"/>
                    <a:pt x="348457" y="690562"/>
                    <a:pt x="345281" y="611981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F592A620-12BA-4EB0-86E2-EA46EE3A8ED8}"/>
                </a:ext>
              </a:extLst>
            </p:cNvPr>
            <p:cNvSpPr/>
            <p:nvPr/>
          </p:nvSpPr>
          <p:spPr>
            <a:xfrm>
              <a:off x="5718175" y="5543551"/>
              <a:ext cx="711200" cy="485775"/>
            </a:xfrm>
            <a:custGeom>
              <a:avLst/>
              <a:gdLst>
                <a:gd name="connsiteX0" fmla="*/ 295275 w 711994"/>
                <a:gd name="connsiteY0" fmla="*/ 66675 h 485775"/>
                <a:gd name="connsiteX1" fmla="*/ 500063 w 711994"/>
                <a:gd name="connsiteY1" fmla="*/ 123825 h 485775"/>
                <a:gd name="connsiteX2" fmla="*/ 545307 w 711994"/>
                <a:gd name="connsiteY2" fmla="*/ 130969 h 485775"/>
                <a:gd name="connsiteX3" fmla="*/ 711994 w 711994"/>
                <a:gd name="connsiteY3" fmla="*/ 121444 h 485775"/>
                <a:gd name="connsiteX4" fmla="*/ 600075 w 711994"/>
                <a:gd name="connsiteY4" fmla="*/ 485775 h 485775"/>
                <a:gd name="connsiteX5" fmla="*/ 514350 w 711994"/>
                <a:gd name="connsiteY5" fmla="*/ 411956 h 485775"/>
                <a:gd name="connsiteX6" fmla="*/ 461963 w 711994"/>
                <a:gd name="connsiteY6" fmla="*/ 350044 h 485775"/>
                <a:gd name="connsiteX7" fmla="*/ 419100 w 711994"/>
                <a:gd name="connsiteY7" fmla="*/ 307181 h 485775"/>
                <a:gd name="connsiteX8" fmla="*/ 369094 w 711994"/>
                <a:gd name="connsiteY8" fmla="*/ 261938 h 485775"/>
                <a:gd name="connsiteX9" fmla="*/ 292894 w 711994"/>
                <a:gd name="connsiteY9" fmla="*/ 207169 h 485775"/>
                <a:gd name="connsiteX10" fmla="*/ 133350 w 711994"/>
                <a:gd name="connsiteY10" fmla="*/ 119063 h 485775"/>
                <a:gd name="connsiteX11" fmla="*/ 23813 w 711994"/>
                <a:gd name="connsiteY11" fmla="*/ 61913 h 485775"/>
                <a:gd name="connsiteX12" fmla="*/ 9525 w 711994"/>
                <a:gd name="connsiteY12" fmla="*/ 47625 h 485775"/>
                <a:gd name="connsiteX13" fmla="*/ 0 w 711994"/>
                <a:gd name="connsiteY13" fmla="*/ 26194 h 485775"/>
                <a:gd name="connsiteX14" fmla="*/ 2382 w 711994"/>
                <a:gd name="connsiteY14" fmla="*/ 9525 h 485775"/>
                <a:gd name="connsiteX15" fmla="*/ 14288 w 711994"/>
                <a:gd name="connsiteY15" fmla="*/ 0 h 485775"/>
                <a:gd name="connsiteX16" fmla="*/ 35719 w 711994"/>
                <a:gd name="connsiteY16" fmla="*/ 0 h 485775"/>
                <a:gd name="connsiteX17" fmla="*/ 295275 w 711994"/>
                <a:gd name="connsiteY17" fmla="*/ 666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1994" h="485775">
                  <a:moveTo>
                    <a:pt x="295275" y="66675"/>
                  </a:moveTo>
                  <a:lnTo>
                    <a:pt x="500063" y="123825"/>
                  </a:lnTo>
                  <a:lnTo>
                    <a:pt x="545307" y="130969"/>
                  </a:lnTo>
                  <a:lnTo>
                    <a:pt x="711994" y="121444"/>
                  </a:lnTo>
                  <a:lnTo>
                    <a:pt x="600075" y="485775"/>
                  </a:lnTo>
                  <a:lnTo>
                    <a:pt x="514350" y="411956"/>
                  </a:lnTo>
                  <a:lnTo>
                    <a:pt x="461963" y="350044"/>
                  </a:lnTo>
                  <a:lnTo>
                    <a:pt x="419100" y="307181"/>
                  </a:lnTo>
                  <a:lnTo>
                    <a:pt x="369094" y="261938"/>
                  </a:lnTo>
                  <a:lnTo>
                    <a:pt x="292894" y="207169"/>
                  </a:lnTo>
                  <a:lnTo>
                    <a:pt x="133350" y="119063"/>
                  </a:lnTo>
                  <a:lnTo>
                    <a:pt x="23813" y="61913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295275" y="666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E2ED44C2-E6AF-41B6-9DB4-122B753B248D}"/>
                </a:ext>
              </a:extLst>
            </p:cNvPr>
            <p:cNvSpPr/>
            <p:nvPr/>
          </p:nvSpPr>
          <p:spPr>
            <a:xfrm>
              <a:off x="4397375" y="4435476"/>
              <a:ext cx="3886200" cy="688975"/>
            </a:xfrm>
            <a:custGeom>
              <a:avLst/>
              <a:gdLst>
                <a:gd name="connsiteX0" fmla="*/ 2708275 w 3886200"/>
                <a:gd name="connsiteY0" fmla="*/ 292100 h 688975"/>
                <a:gd name="connsiteX1" fmla="*/ 2419350 w 3886200"/>
                <a:gd name="connsiteY1" fmla="*/ 301625 h 688975"/>
                <a:gd name="connsiteX2" fmla="*/ 2212975 w 3886200"/>
                <a:gd name="connsiteY2" fmla="*/ 314325 h 688975"/>
                <a:gd name="connsiteX3" fmla="*/ 2035175 w 3886200"/>
                <a:gd name="connsiteY3" fmla="*/ 330200 h 688975"/>
                <a:gd name="connsiteX4" fmla="*/ 1708150 w 3886200"/>
                <a:gd name="connsiteY4" fmla="*/ 374650 h 688975"/>
                <a:gd name="connsiteX5" fmla="*/ 1390650 w 3886200"/>
                <a:gd name="connsiteY5" fmla="*/ 431800 h 688975"/>
                <a:gd name="connsiteX6" fmla="*/ 1123950 w 3886200"/>
                <a:gd name="connsiteY6" fmla="*/ 485775 h 688975"/>
                <a:gd name="connsiteX7" fmla="*/ 809625 w 3886200"/>
                <a:gd name="connsiteY7" fmla="*/ 561975 h 688975"/>
                <a:gd name="connsiteX8" fmla="*/ 593725 w 3886200"/>
                <a:gd name="connsiteY8" fmla="*/ 622300 h 688975"/>
                <a:gd name="connsiteX9" fmla="*/ 482600 w 3886200"/>
                <a:gd name="connsiteY9" fmla="*/ 673100 h 688975"/>
                <a:gd name="connsiteX10" fmla="*/ 438150 w 3886200"/>
                <a:gd name="connsiteY10" fmla="*/ 688975 h 688975"/>
                <a:gd name="connsiteX11" fmla="*/ 390525 w 3886200"/>
                <a:gd name="connsiteY11" fmla="*/ 673100 h 688975"/>
                <a:gd name="connsiteX12" fmla="*/ 273050 w 3886200"/>
                <a:gd name="connsiteY12" fmla="*/ 612775 h 688975"/>
                <a:gd name="connsiteX13" fmla="*/ 190500 w 3886200"/>
                <a:gd name="connsiteY13" fmla="*/ 565150 h 688975"/>
                <a:gd name="connsiteX14" fmla="*/ 101600 w 3886200"/>
                <a:gd name="connsiteY14" fmla="*/ 498475 h 688975"/>
                <a:gd name="connsiteX15" fmla="*/ 63500 w 3886200"/>
                <a:gd name="connsiteY15" fmla="*/ 469900 h 688975"/>
                <a:gd name="connsiteX16" fmla="*/ 31750 w 3886200"/>
                <a:gd name="connsiteY16" fmla="*/ 444500 h 688975"/>
                <a:gd name="connsiteX17" fmla="*/ 9525 w 3886200"/>
                <a:gd name="connsiteY17" fmla="*/ 419100 h 688975"/>
                <a:gd name="connsiteX18" fmla="*/ 0 w 3886200"/>
                <a:gd name="connsiteY18" fmla="*/ 390525 h 688975"/>
                <a:gd name="connsiteX19" fmla="*/ 0 w 3886200"/>
                <a:gd name="connsiteY19" fmla="*/ 371475 h 688975"/>
                <a:gd name="connsiteX20" fmla="*/ 15875 w 3886200"/>
                <a:gd name="connsiteY20" fmla="*/ 361950 h 688975"/>
                <a:gd name="connsiteX21" fmla="*/ 34925 w 3886200"/>
                <a:gd name="connsiteY21" fmla="*/ 365125 h 688975"/>
                <a:gd name="connsiteX22" fmla="*/ 92075 w 3886200"/>
                <a:gd name="connsiteY22" fmla="*/ 390525 h 688975"/>
                <a:gd name="connsiteX23" fmla="*/ 152400 w 3886200"/>
                <a:gd name="connsiteY23" fmla="*/ 409575 h 688975"/>
                <a:gd name="connsiteX24" fmla="*/ 209550 w 3886200"/>
                <a:gd name="connsiteY24" fmla="*/ 425450 h 688975"/>
                <a:gd name="connsiteX25" fmla="*/ 295275 w 3886200"/>
                <a:gd name="connsiteY25" fmla="*/ 441325 h 688975"/>
                <a:gd name="connsiteX26" fmla="*/ 368300 w 3886200"/>
                <a:gd name="connsiteY26" fmla="*/ 444500 h 688975"/>
                <a:gd name="connsiteX27" fmla="*/ 428625 w 3886200"/>
                <a:gd name="connsiteY27" fmla="*/ 444500 h 688975"/>
                <a:gd name="connsiteX28" fmla="*/ 654050 w 3886200"/>
                <a:gd name="connsiteY28" fmla="*/ 409575 h 688975"/>
                <a:gd name="connsiteX29" fmla="*/ 974725 w 3886200"/>
                <a:gd name="connsiteY29" fmla="*/ 358775 h 688975"/>
                <a:gd name="connsiteX30" fmla="*/ 1241425 w 3886200"/>
                <a:gd name="connsiteY30" fmla="*/ 317500 h 688975"/>
                <a:gd name="connsiteX31" fmla="*/ 1638300 w 3886200"/>
                <a:gd name="connsiteY31" fmla="*/ 254000 h 688975"/>
                <a:gd name="connsiteX32" fmla="*/ 1990725 w 3886200"/>
                <a:gd name="connsiteY32" fmla="*/ 193675 h 688975"/>
                <a:gd name="connsiteX33" fmla="*/ 2168525 w 3886200"/>
                <a:gd name="connsiteY33" fmla="*/ 180975 h 688975"/>
                <a:gd name="connsiteX34" fmla="*/ 2257425 w 3886200"/>
                <a:gd name="connsiteY34" fmla="*/ 168275 h 688975"/>
                <a:gd name="connsiteX35" fmla="*/ 2774950 w 3886200"/>
                <a:gd name="connsiteY35" fmla="*/ 123825 h 688975"/>
                <a:gd name="connsiteX36" fmla="*/ 3038475 w 3886200"/>
                <a:gd name="connsiteY36" fmla="*/ 98425 h 688975"/>
                <a:gd name="connsiteX37" fmla="*/ 3206750 w 3886200"/>
                <a:gd name="connsiteY37" fmla="*/ 85725 h 688975"/>
                <a:gd name="connsiteX38" fmla="*/ 3260725 w 3886200"/>
                <a:gd name="connsiteY38" fmla="*/ 69850 h 688975"/>
                <a:gd name="connsiteX39" fmla="*/ 3340100 w 3886200"/>
                <a:gd name="connsiteY39" fmla="*/ 44450 h 688975"/>
                <a:gd name="connsiteX40" fmla="*/ 3403600 w 3886200"/>
                <a:gd name="connsiteY40" fmla="*/ 3175 h 688975"/>
                <a:gd name="connsiteX41" fmla="*/ 3429000 w 3886200"/>
                <a:gd name="connsiteY41" fmla="*/ 0 h 688975"/>
                <a:gd name="connsiteX42" fmla="*/ 3479800 w 3886200"/>
                <a:gd name="connsiteY42" fmla="*/ 6350 h 688975"/>
                <a:gd name="connsiteX43" fmla="*/ 3571875 w 3886200"/>
                <a:gd name="connsiteY43" fmla="*/ 38100 h 688975"/>
                <a:gd name="connsiteX44" fmla="*/ 3660775 w 3886200"/>
                <a:gd name="connsiteY44" fmla="*/ 73025 h 688975"/>
                <a:gd name="connsiteX45" fmla="*/ 3705225 w 3886200"/>
                <a:gd name="connsiteY45" fmla="*/ 98425 h 688975"/>
                <a:gd name="connsiteX46" fmla="*/ 3794125 w 3886200"/>
                <a:gd name="connsiteY46" fmla="*/ 149225 h 688975"/>
                <a:gd name="connsiteX47" fmla="*/ 3829050 w 3886200"/>
                <a:gd name="connsiteY47" fmla="*/ 171450 h 688975"/>
                <a:gd name="connsiteX48" fmla="*/ 3854450 w 3886200"/>
                <a:gd name="connsiteY48" fmla="*/ 196850 h 688975"/>
                <a:gd name="connsiteX49" fmla="*/ 3876675 w 3886200"/>
                <a:gd name="connsiteY49" fmla="*/ 231775 h 688975"/>
                <a:gd name="connsiteX50" fmla="*/ 3886200 w 3886200"/>
                <a:gd name="connsiteY50" fmla="*/ 260350 h 688975"/>
                <a:gd name="connsiteX51" fmla="*/ 3879850 w 3886200"/>
                <a:gd name="connsiteY51" fmla="*/ 282575 h 688975"/>
                <a:gd name="connsiteX52" fmla="*/ 3867150 w 3886200"/>
                <a:gd name="connsiteY52" fmla="*/ 304800 h 688975"/>
                <a:gd name="connsiteX53" fmla="*/ 3819525 w 3886200"/>
                <a:gd name="connsiteY53" fmla="*/ 333375 h 688975"/>
                <a:gd name="connsiteX54" fmla="*/ 3768725 w 3886200"/>
                <a:gd name="connsiteY54" fmla="*/ 327025 h 688975"/>
                <a:gd name="connsiteX55" fmla="*/ 3594100 w 3886200"/>
                <a:gd name="connsiteY55" fmla="*/ 301625 h 688975"/>
                <a:gd name="connsiteX56" fmla="*/ 3276600 w 3886200"/>
                <a:gd name="connsiteY56" fmla="*/ 285750 h 688975"/>
                <a:gd name="connsiteX57" fmla="*/ 2708275 w 3886200"/>
                <a:gd name="connsiteY57" fmla="*/ 292100 h 68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886200" h="688975">
                  <a:moveTo>
                    <a:pt x="2708275" y="292100"/>
                  </a:moveTo>
                  <a:lnTo>
                    <a:pt x="2419350" y="301625"/>
                  </a:lnTo>
                  <a:lnTo>
                    <a:pt x="2212975" y="314325"/>
                  </a:lnTo>
                  <a:lnTo>
                    <a:pt x="2035175" y="330200"/>
                  </a:lnTo>
                  <a:lnTo>
                    <a:pt x="1708150" y="374650"/>
                  </a:lnTo>
                  <a:lnTo>
                    <a:pt x="1390650" y="431800"/>
                  </a:lnTo>
                  <a:lnTo>
                    <a:pt x="1123950" y="485775"/>
                  </a:lnTo>
                  <a:lnTo>
                    <a:pt x="809625" y="561975"/>
                  </a:lnTo>
                  <a:lnTo>
                    <a:pt x="593725" y="622300"/>
                  </a:lnTo>
                  <a:lnTo>
                    <a:pt x="482600" y="673100"/>
                  </a:lnTo>
                  <a:lnTo>
                    <a:pt x="438150" y="688975"/>
                  </a:lnTo>
                  <a:lnTo>
                    <a:pt x="390525" y="673100"/>
                  </a:lnTo>
                  <a:lnTo>
                    <a:pt x="273050" y="612775"/>
                  </a:lnTo>
                  <a:lnTo>
                    <a:pt x="190500" y="565150"/>
                  </a:lnTo>
                  <a:lnTo>
                    <a:pt x="101600" y="498475"/>
                  </a:lnTo>
                  <a:lnTo>
                    <a:pt x="63500" y="469900"/>
                  </a:lnTo>
                  <a:lnTo>
                    <a:pt x="31750" y="444500"/>
                  </a:lnTo>
                  <a:lnTo>
                    <a:pt x="9525" y="419100"/>
                  </a:lnTo>
                  <a:lnTo>
                    <a:pt x="0" y="390525"/>
                  </a:lnTo>
                  <a:lnTo>
                    <a:pt x="0" y="371475"/>
                  </a:lnTo>
                  <a:lnTo>
                    <a:pt x="15875" y="361950"/>
                  </a:lnTo>
                  <a:lnTo>
                    <a:pt x="34925" y="365125"/>
                  </a:lnTo>
                  <a:lnTo>
                    <a:pt x="92075" y="390525"/>
                  </a:lnTo>
                  <a:lnTo>
                    <a:pt x="152400" y="409575"/>
                  </a:lnTo>
                  <a:lnTo>
                    <a:pt x="209550" y="425450"/>
                  </a:lnTo>
                  <a:lnTo>
                    <a:pt x="295275" y="441325"/>
                  </a:lnTo>
                  <a:lnTo>
                    <a:pt x="368300" y="444500"/>
                  </a:lnTo>
                  <a:lnTo>
                    <a:pt x="428625" y="444500"/>
                  </a:lnTo>
                  <a:lnTo>
                    <a:pt x="654050" y="409575"/>
                  </a:lnTo>
                  <a:lnTo>
                    <a:pt x="974725" y="358775"/>
                  </a:lnTo>
                  <a:lnTo>
                    <a:pt x="1241425" y="317500"/>
                  </a:lnTo>
                  <a:lnTo>
                    <a:pt x="1638300" y="254000"/>
                  </a:lnTo>
                  <a:lnTo>
                    <a:pt x="1990725" y="193675"/>
                  </a:lnTo>
                  <a:lnTo>
                    <a:pt x="2168525" y="180975"/>
                  </a:lnTo>
                  <a:lnTo>
                    <a:pt x="2257425" y="168275"/>
                  </a:lnTo>
                  <a:lnTo>
                    <a:pt x="2774950" y="123825"/>
                  </a:lnTo>
                  <a:lnTo>
                    <a:pt x="3038475" y="98425"/>
                  </a:lnTo>
                  <a:lnTo>
                    <a:pt x="3206750" y="85725"/>
                  </a:lnTo>
                  <a:lnTo>
                    <a:pt x="3260725" y="69850"/>
                  </a:lnTo>
                  <a:lnTo>
                    <a:pt x="3340100" y="44450"/>
                  </a:lnTo>
                  <a:lnTo>
                    <a:pt x="3403600" y="3175"/>
                  </a:lnTo>
                  <a:lnTo>
                    <a:pt x="3429000" y="0"/>
                  </a:lnTo>
                  <a:lnTo>
                    <a:pt x="3479800" y="6350"/>
                  </a:lnTo>
                  <a:lnTo>
                    <a:pt x="3571875" y="38100"/>
                  </a:lnTo>
                  <a:lnTo>
                    <a:pt x="3660775" y="73025"/>
                  </a:lnTo>
                  <a:lnTo>
                    <a:pt x="3705225" y="98425"/>
                  </a:lnTo>
                  <a:lnTo>
                    <a:pt x="3794125" y="149225"/>
                  </a:lnTo>
                  <a:lnTo>
                    <a:pt x="3829050" y="171450"/>
                  </a:lnTo>
                  <a:lnTo>
                    <a:pt x="3854450" y="196850"/>
                  </a:lnTo>
                  <a:lnTo>
                    <a:pt x="3876675" y="231775"/>
                  </a:lnTo>
                  <a:lnTo>
                    <a:pt x="3886200" y="260350"/>
                  </a:lnTo>
                  <a:lnTo>
                    <a:pt x="3879850" y="282575"/>
                  </a:lnTo>
                  <a:lnTo>
                    <a:pt x="3867150" y="304800"/>
                  </a:lnTo>
                  <a:lnTo>
                    <a:pt x="3819525" y="333375"/>
                  </a:lnTo>
                  <a:lnTo>
                    <a:pt x="3768725" y="327025"/>
                  </a:lnTo>
                  <a:lnTo>
                    <a:pt x="3594100" y="301625"/>
                  </a:lnTo>
                  <a:lnTo>
                    <a:pt x="3276600" y="285750"/>
                  </a:lnTo>
                  <a:lnTo>
                    <a:pt x="2708275" y="2921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C4B5E19C-2138-434F-9DAA-5A3575501654}"/>
              </a:ext>
            </a:extLst>
          </p:cNvPr>
          <p:cNvGrpSpPr/>
          <p:nvPr/>
        </p:nvGrpSpPr>
        <p:grpSpPr>
          <a:xfrm>
            <a:off x="3665538" y="1416051"/>
            <a:ext cx="4618037" cy="4735513"/>
            <a:chOff x="3665538" y="1416051"/>
            <a:chExt cx="4618037" cy="4735513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BB20E3AD-3F05-4E49-9CD5-8FA7663FC655}"/>
                </a:ext>
              </a:extLst>
            </p:cNvPr>
            <p:cNvSpPr/>
            <p:nvPr/>
          </p:nvSpPr>
          <p:spPr>
            <a:xfrm>
              <a:off x="4583114" y="1416051"/>
              <a:ext cx="3203575" cy="519113"/>
            </a:xfrm>
            <a:custGeom>
              <a:avLst/>
              <a:gdLst>
                <a:gd name="connsiteX0" fmla="*/ 1916012 w 3203043"/>
                <a:gd name="connsiteY0" fmla="*/ 348846 h 517984"/>
                <a:gd name="connsiteX1" fmla="*/ 1435027 w 3203043"/>
                <a:gd name="connsiteY1" fmla="*/ 391131 h 517984"/>
                <a:gd name="connsiteX2" fmla="*/ 1115251 w 3203043"/>
                <a:gd name="connsiteY2" fmla="*/ 428130 h 517984"/>
                <a:gd name="connsiteX3" fmla="*/ 943471 w 3203043"/>
                <a:gd name="connsiteY3" fmla="*/ 454557 h 517984"/>
                <a:gd name="connsiteX4" fmla="*/ 779619 w 3203043"/>
                <a:gd name="connsiteY4" fmla="*/ 478342 h 517984"/>
                <a:gd name="connsiteX5" fmla="*/ 591982 w 3203043"/>
                <a:gd name="connsiteY5" fmla="*/ 502127 h 517984"/>
                <a:gd name="connsiteX6" fmla="*/ 311848 w 3203043"/>
                <a:gd name="connsiteY6" fmla="*/ 517984 h 517984"/>
                <a:gd name="connsiteX7" fmla="*/ 187637 w 3203043"/>
                <a:gd name="connsiteY7" fmla="*/ 502127 h 517984"/>
                <a:gd name="connsiteX8" fmla="*/ 153281 w 3203043"/>
                <a:gd name="connsiteY8" fmla="*/ 488913 h 517984"/>
                <a:gd name="connsiteX9" fmla="*/ 110997 w 3203043"/>
                <a:gd name="connsiteY9" fmla="*/ 443986 h 517984"/>
                <a:gd name="connsiteX10" fmla="*/ 55499 w 3203043"/>
                <a:gd name="connsiteY10" fmla="*/ 377917 h 517984"/>
                <a:gd name="connsiteX11" fmla="*/ 18500 w 3203043"/>
                <a:gd name="connsiteY11" fmla="*/ 335633 h 517984"/>
                <a:gd name="connsiteX12" fmla="*/ 5286 w 3203043"/>
                <a:gd name="connsiteY12" fmla="*/ 314490 h 517984"/>
                <a:gd name="connsiteX13" fmla="*/ 0 w 3203043"/>
                <a:gd name="connsiteY13" fmla="*/ 295991 h 517984"/>
                <a:gd name="connsiteX14" fmla="*/ 2643 w 3203043"/>
                <a:gd name="connsiteY14" fmla="*/ 277491 h 517984"/>
                <a:gd name="connsiteX15" fmla="*/ 7929 w 3203043"/>
                <a:gd name="connsiteY15" fmla="*/ 264278 h 517984"/>
                <a:gd name="connsiteX16" fmla="*/ 23785 w 3203043"/>
                <a:gd name="connsiteY16" fmla="*/ 251064 h 517984"/>
                <a:gd name="connsiteX17" fmla="*/ 73998 w 3203043"/>
                <a:gd name="connsiteY17" fmla="*/ 243135 h 517984"/>
                <a:gd name="connsiteX18" fmla="*/ 100426 w 3203043"/>
                <a:gd name="connsiteY18" fmla="*/ 253707 h 517984"/>
                <a:gd name="connsiteX19" fmla="*/ 147996 w 3203043"/>
                <a:gd name="connsiteY19" fmla="*/ 272206 h 517984"/>
                <a:gd name="connsiteX20" fmla="*/ 208780 w 3203043"/>
                <a:gd name="connsiteY20" fmla="*/ 290705 h 517984"/>
                <a:gd name="connsiteX21" fmla="*/ 288063 w 3203043"/>
                <a:gd name="connsiteY21" fmla="*/ 306562 h 517984"/>
                <a:gd name="connsiteX22" fmla="*/ 372632 w 3203043"/>
                <a:gd name="connsiteY22" fmla="*/ 317133 h 517984"/>
                <a:gd name="connsiteX23" fmla="*/ 470414 w 3203043"/>
                <a:gd name="connsiteY23" fmla="*/ 319776 h 517984"/>
                <a:gd name="connsiteX24" fmla="*/ 554983 w 3203043"/>
                <a:gd name="connsiteY24" fmla="*/ 319776 h 517984"/>
                <a:gd name="connsiteX25" fmla="*/ 660694 w 3203043"/>
                <a:gd name="connsiteY25" fmla="*/ 317133 h 517984"/>
                <a:gd name="connsiteX26" fmla="*/ 959328 w 3203043"/>
                <a:gd name="connsiteY26" fmla="*/ 280134 h 517984"/>
                <a:gd name="connsiteX27" fmla="*/ 1464098 w 3203043"/>
                <a:gd name="connsiteY27" fmla="*/ 221993 h 517984"/>
                <a:gd name="connsiteX28" fmla="*/ 1844657 w 3203043"/>
                <a:gd name="connsiteY28" fmla="*/ 179709 h 517984"/>
                <a:gd name="connsiteX29" fmla="*/ 2410211 w 3203043"/>
                <a:gd name="connsiteY29" fmla="*/ 116282 h 517984"/>
                <a:gd name="connsiteX30" fmla="*/ 2447210 w 3203043"/>
                <a:gd name="connsiteY30" fmla="*/ 105711 h 517984"/>
                <a:gd name="connsiteX31" fmla="*/ 2505351 w 3203043"/>
                <a:gd name="connsiteY31" fmla="*/ 73998 h 517984"/>
                <a:gd name="connsiteX32" fmla="*/ 2571420 w 3203043"/>
                <a:gd name="connsiteY32" fmla="*/ 42285 h 517984"/>
                <a:gd name="connsiteX33" fmla="*/ 2671846 w 3203043"/>
                <a:gd name="connsiteY33" fmla="*/ 0 h 517984"/>
                <a:gd name="connsiteX34" fmla="*/ 2719416 w 3203043"/>
                <a:gd name="connsiteY34" fmla="*/ 0 h 517984"/>
                <a:gd name="connsiteX35" fmla="*/ 2788128 w 3203043"/>
                <a:gd name="connsiteY35" fmla="*/ 7928 h 517984"/>
                <a:gd name="connsiteX36" fmla="*/ 2843626 w 3203043"/>
                <a:gd name="connsiteY36" fmla="*/ 18500 h 517984"/>
                <a:gd name="connsiteX37" fmla="*/ 2912338 w 3203043"/>
                <a:gd name="connsiteY37" fmla="*/ 34356 h 517984"/>
                <a:gd name="connsiteX38" fmla="*/ 2981050 w 3203043"/>
                <a:gd name="connsiteY38" fmla="*/ 58141 h 517984"/>
                <a:gd name="connsiteX39" fmla="*/ 3049762 w 3203043"/>
                <a:gd name="connsiteY39" fmla="*/ 87212 h 517984"/>
                <a:gd name="connsiteX40" fmla="*/ 3097332 w 3203043"/>
                <a:gd name="connsiteY40" fmla="*/ 110997 h 517984"/>
                <a:gd name="connsiteX41" fmla="*/ 3126403 w 3203043"/>
                <a:gd name="connsiteY41" fmla="*/ 129496 h 517984"/>
                <a:gd name="connsiteX42" fmla="*/ 3147545 w 3203043"/>
                <a:gd name="connsiteY42" fmla="*/ 147996 h 517984"/>
                <a:gd name="connsiteX43" fmla="*/ 3168687 w 3203043"/>
                <a:gd name="connsiteY43" fmla="*/ 177066 h 517984"/>
                <a:gd name="connsiteX44" fmla="*/ 3189829 w 3203043"/>
                <a:gd name="connsiteY44" fmla="*/ 221993 h 517984"/>
                <a:gd name="connsiteX45" fmla="*/ 3197758 w 3203043"/>
                <a:gd name="connsiteY45" fmla="*/ 251064 h 517984"/>
                <a:gd name="connsiteX46" fmla="*/ 3203043 w 3203043"/>
                <a:gd name="connsiteY46" fmla="*/ 277491 h 517984"/>
                <a:gd name="connsiteX47" fmla="*/ 3200400 w 3203043"/>
                <a:gd name="connsiteY47" fmla="*/ 295991 h 517984"/>
                <a:gd name="connsiteX48" fmla="*/ 3195115 w 3203043"/>
                <a:gd name="connsiteY48" fmla="*/ 306562 h 517984"/>
                <a:gd name="connsiteX49" fmla="*/ 3176616 w 3203043"/>
                <a:gd name="connsiteY49" fmla="*/ 319776 h 517984"/>
                <a:gd name="connsiteX50" fmla="*/ 3147545 w 3203043"/>
                <a:gd name="connsiteY50" fmla="*/ 330347 h 517984"/>
                <a:gd name="connsiteX51" fmla="*/ 3105261 w 3203043"/>
                <a:gd name="connsiteY51" fmla="*/ 338275 h 517984"/>
                <a:gd name="connsiteX52" fmla="*/ 3031263 w 3203043"/>
                <a:gd name="connsiteY52" fmla="*/ 338275 h 517984"/>
                <a:gd name="connsiteX53" fmla="*/ 2936123 w 3203043"/>
                <a:gd name="connsiteY53" fmla="*/ 327704 h 517984"/>
                <a:gd name="connsiteX54" fmla="*/ 2780199 w 3203043"/>
                <a:gd name="connsiteY54" fmla="*/ 317133 h 517984"/>
                <a:gd name="connsiteX55" fmla="*/ 2515922 w 3203043"/>
                <a:gd name="connsiteY55" fmla="*/ 317133 h 517984"/>
                <a:gd name="connsiteX56" fmla="*/ 2164433 w 3203043"/>
                <a:gd name="connsiteY56" fmla="*/ 335633 h 517984"/>
                <a:gd name="connsiteX57" fmla="*/ 1916012 w 3203043"/>
                <a:gd name="connsiteY57" fmla="*/ 348846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203043" h="517984">
                  <a:moveTo>
                    <a:pt x="1916012" y="348846"/>
                  </a:moveTo>
                  <a:lnTo>
                    <a:pt x="1435027" y="391131"/>
                  </a:lnTo>
                  <a:lnTo>
                    <a:pt x="1115251" y="428130"/>
                  </a:lnTo>
                  <a:lnTo>
                    <a:pt x="943471" y="454557"/>
                  </a:lnTo>
                  <a:lnTo>
                    <a:pt x="779619" y="478342"/>
                  </a:lnTo>
                  <a:lnTo>
                    <a:pt x="591982" y="502127"/>
                  </a:lnTo>
                  <a:lnTo>
                    <a:pt x="311848" y="517984"/>
                  </a:lnTo>
                  <a:lnTo>
                    <a:pt x="187637" y="502127"/>
                  </a:lnTo>
                  <a:lnTo>
                    <a:pt x="153281" y="488913"/>
                  </a:lnTo>
                  <a:lnTo>
                    <a:pt x="110997" y="443986"/>
                  </a:lnTo>
                  <a:lnTo>
                    <a:pt x="55499" y="377917"/>
                  </a:lnTo>
                  <a:lnTo>
                    <a:pt x="18500" y="335633"/>
                  </a:lnTo>
                  <a:lnTo>
                    <a:pt x="5286" y="314490"/>
                  </a:lnTo>
                  <a:lnTo>
                    <a:pt x="0" y="295991"/>
                  </a:lnTo>
                  <a:lnTo>
                    <a:pt x="2643" y="277491"/>
                  </a:lnTo>
                  <a:lnTo>
                    <a:pt x="7929" y="264278"/>
                  </a:lnTo>
                  <a:lnTo>
                    <a:pt x="23785" y="251064"/>
                  </a:lnTo>
                  <a:lnTo>
                    <a:pt x="73998" y="243135"/>
                  </a:lnTo>
                  <a:lnTo>
                    <a:pt x="100426" y="253707"/>
                  </a:lnTo>
                  <a:lnTo>
                    <a:pt x="147996" y="272206"/>
                  </a:lnTo>
                  <a:lnTo>
                    <a:pt x="208780" y="290705"/>
                  </a:lnTo>
                  <a:lnTo>
                    <a:pt x="288063" y="306562"/>
                  </a:lnTo>
                  <a:lnTo>
                    <a:pt x="372632" y="317133"/>
                  </a:lnTo>
                  <a:lnTo>
                    <a:pt x="470414" y="319776"/>
                  </a:lnTo>
                  <a:lnTo>
                    <a:pt x="554983" y="319776"/>
                  </a:lnTo>
                  <a:lnTo>
                    <a:pt x="660694" y="317133"/>
                  </a:lnTo>
                  <a:lnTo>
                    <a:pt x="959328" y="280134"/>
                  </a:lnTo>
                  <a:lnTo>
                    <a:pt x="1464098" y="221993"/>
                  </a:lnTo>
                  <a:lnTo>
                    <a:pt x="1844657" y="179709"/>
                  </a:lnTo>
                  <a:lnTo>
                    <a:pt x="2410211" y="116282"/>
                  </a:lnTo>
                  <a:lnTo>
                    <a:pt x="2447210" y="105711"/>
                  </a:lnTo>
                  <a:lnTo>
                    <a:pt x="2505351" y="73998"/>
                  </a:lnTo>
                  <a:lnTo>
                    <a:pt x="2571420" y="42285"/>
                  </a:lnTo>
                  <a:lnTo>
                    <a:pt x="2671846" y="0"/>
                  </a:lnTo>
                  <a:lnTo>
                    <a:pt x="2719416" y="0"/>
                  </a:lnTo>
                  <a:lnTo>
                    <a:pt x="2788128" y="7928"/>
                  </a:lnTo>
                  <a:lnTo>
                    <a:pt x="2843626" y="18500"/>
                  </a:lnTo>
                  <a:lnTo>
                    <a:pt x="2912338" y="34356"/>
                  </a:lnTo>
                  <a:lnTo>
                    <a:pt x="2981050" y="58141"/>
                  </a:lnTo>
                  <a:lnTo>
                    <a:pt x="3049762" y="87212"/>
                  </a:lnTo>
                  <a:lnTo>
                    <a:pt x="3097332" y="110997"/>
                  </a:lnTo>
                  <a:lnTo>
                    <a:pt x="3126403" y="129496"/>
                  </a:lnTo>
                  <a:lnTo>
                    <a:pt x="3147545" y="147996"/>
                  </a:lnTo>
                  <a:lnTo>
                    <a:pt x="3168687" y="177066"/>
                  </a:lnTo>
                  <a:lnTo>
                    <a:pt x="3189829" y="221993"/>
                  </a:lnTo>
                  <a:lnTo>
                    <a:pt x="3197758" y="251064"/>
                  </a:lnTo>
                  <a:lnTo>
                    <a:pt x="3203043" y="277491"/>
                  </a:lnTo>
                  <a:lnTo>
                    <a:pt x="3200400" y="295991"/>
                  </a:lnTo>
                  <a:lnTo>
                    <a:pt x="3195115" y="306562"/>
                  </a:lnTo>
                  <a:lnTo>
                    <a:pt x="3176616" y="319776"/>
                  </a:lnTo>
                  <a:lnTo>
                    <a:pt x="3147545" y="330347"/>
                  </a:lnTo>
                  <a:lnTo>
                    <a:pt x="3105261" y="338275"/>
                  </a:lnTo>
                  <a:lnTo>
                    <a:pt x="3031263" y="338275"/>
                  </a:lnTo>
                  <a:lnTo>
                    <a:pt x="2936123" y="327704"/>
                  </a:lnTo>
                  <a:lnTo>
                    <a:pt x="2780199" y="317133"/>
                  </a:lnTo>
                  <a:lnTo>
                    <a:pt x="2515922" y="317133"/>
                  </a:lnTo>
                  <a:lnTo>
                    <a:pt x="2164433" y="335633"/>
                  </a:lnTo>
                  <a:lnTo>
                    <a:pt x="1916012" y="3488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905C706B-DF07-4F23-8479-B93C09F27D5A}"/>
                </a:ext>
              </a:extLst>
            </p:cNvPr>
            <p:cNvSpPr/>
            <p:nvPr/>
          </p:nvSpPr>
          <p:spPr>
            <a:xfrm>
              <a:off x="5130801" y="2265364"/>
              <a:ext cx="652463" cy="1450975"/>
            </a:xfrm>
            <a:custGeom>
              <a:avLst/>
              <a:gdLst>
                <a:gd name="connsiteX0" fmla="*/ 285419 w 652765"/>
                <a:gd name="connsiteY0" fmla="*/ 710906 h 1450883"/>
                <a:gd name="connsiteX1" fmla="*/ 251063 w 652765"/>
                <a:gd name="connsiteY1" fmla="*/ 536483 h 1450883"/>
                <a:gd name="connsiteX2" fmla="*/ 224636 w 652765"/>
                <a:gd name="connsiteY2" fmla="*/ 396416 h 1450883"/>
                <a:gd name="connsiteX3" fmla="*/ 208779 w 652765"/>
                <a:gd name="connsiteY3" fmla="*/ 332989 h 1450883"/>
                <a:gd name="connsiteX4" fmla="*/ 187637 w 652765"/>
                <a:gd name="connsiteY4" fmla="*/ 285419 h 1450883"/>
                <a:gd name="connsiteX5" fmla="*/ 158566 w 652765"/>
                <a:gd name="connsiteY5" fmla="*/ 237850 h 1450883"/>
                <a:gd name="connsiteX6" fmla="*/ 134781 w 652765"/>
                <a:gd name="connsiteY6" fmla="*/ 203493 h 1450883"/>
                <a:gd name="connsiteX7" fmla="*/ 97782 w 652765"/>
                <a:gd name="connsiteY7" fmla="*/ 163852 h 1450883"/>
                <a:gd name="connsiteX8" fmla="*/ 60784 w 652765"/>
                <a:gd name="connsiteY8" fmla="*/ 126853 h 1450883"/>
                <a:gd name="connsiteX9" fmla="*/ 29070 w 652765"/>
                <a:gd name="connsiteY9" fmla="*/ 105711 h 1450883"/>
                <a:gd name="connsiteX10" fmla="*/ 10571 w 652765"/>
                <a:gd name="connsiteY10" fmla="*/ 87211 h 1450883"/>
                <a:gd name="connsiteX11" fmla="*/ 0 w 652765"/>
                <a:gd name="connsiteY11" fmla="*/ 50213 h 1450883"/>
                <a:gd name="connsiteX12" fmla="*/ 0 w 652765"/>
                <a:gd name="connsiteY12" fmla="*/ 29070 h 1450883"/>
                <a:gd name="connsiteX13" fmla="*/ 7928 w 652765"/>
                <a:gd name="connsiteY13" fmla="*/ 13214 h 1450883"/>
                <a:gd name="connsiteX14" fmla="*/ 34356 w 652765"/>
                <a:gd name="connsiteY14" fmla="*/ 2643 h 1450883"/>
                <a:gd name="connsiteX15" fmla="*/ 71355 w 652765"/>
                <a:gd name="connsiteY15" fmla="*/ 0 h 1450883"/>
                <a:gd name="connsiteX16" fmla="*/ 108354 w 652765"/>
                <a:gd name="connsiteY16" fmla="*/ 10571 h 1450883"/>
                <a:gd name="connsiteX17" fmla="*/ 192922 w 652765"/>
                <a:gd name="connsiteY17" fmla="*/ 42284 h 1450883"/>
                <a:gd name="connsiteX18" fmla="*/ 295991 w 652765"/>
                <a:gd name="connsiteY18" fmla="*/ 92497 h 1450883"/>
                <a:gd name="connsiteX19" fmla="*/ 340918 w 652765"/>
                <a:gd name="connsiteY19" fmla="*/ 113639 h 1450883"/>
                <a:gd name="connsiteX20" fmla="*/ 369988 w 652765"/>
                <a:gd name="connsiteY20" fmla="*/ 132139 h 1450883"/>
                <a:gd name="connsiteX21" fmla="*/ 388488 w 652765"/>
                <a:gd name="connsiteY21" fmla="*/ 214065 h 1450883"/>
                <a:gd name="connsiteX22" fmla="*/ 473056 w 652765"/>
                <a:gd name="connsiteY22" fmla="*/ 591981 h 1450883"/>
                <a:gd name="connsiteX23" fmla="*/ 504770 w 652765"/>
                <a:gd name="connsiteY23" fmla="*/ 665979 h 1450883"/>
                <a:gd name="connsiteX24" fmla="*/ 568196 w 652765"/>
                <a:gd name="connsiteY24" fmla="*/ 948756 h 1450883"/>
                <a:gd name="connsiteX25" fmla="*/ 610481 w 652765"/>
                <a:gd name="connsiteY25" fmla="*/ 1123179 h 1450883"/>
                <a:gd name="connsiteX26" fmla="*/ 644837 w 652765"/>
                <a:gd name="connsiteY26" fmla="*/ 1223604 h 1450883"/>
                <a:gd name="connsiteX27" fmla="*/ 652765 w 652765"/>
                <a:gd name="connsiteY27" fmla="*/ 1316102 h 1450883"/>
                <a:gd name="connsiteX28" fmla="*/ 650122 w 652765"/>
                <a:gd name="connsiteY28" fmla="*/ 1376885 h 1450883"/>
                <a:gd name="connsiteX29" fmla="*/ 642194 w 652765"/>
                <a:gd name="connsiteY29" fmla="*/ 1421813 h 1450883"/>
                <a:gd name="connsiteX30" fmla="*/ 628980 w 652765"/>
                <a:gd name="connsiteY30" fmla="*/ 1435026 h 1450883"/>
                <a:gd name="connsiteX31" fmla="*/ 605195 w 652765"/>
                <a:gd name="connsiteY31" fmla="*/ 1448240 h 1450883"/>
                <a:gd name="connsiteX32" fmla="*/ 573482 w 652765"/>
                <a:gd name="connsiteY32" fmla="*/ 1450883 h 1450883"/>
                <a:gd name="connsiteX33" fmla="*/ 541769 w 652765"/>
                <a:gd name="connsiteY33" fmla="*/ 1448240 h 1450883"/>
                <a:gd name="connsiteX34" fmla="*/ 523269 w 652765"/>
                <a:gd name="connsiteY34" fmla="*/ 1440312 h 1450883"/>
                <a:gd name="connsiteX35" fmla="*/ 486270 w 652765"/>
                <a:gd name="connsiteY35" fmla="*/ 1408599 h 1450883"/>
                <a:gd name="connsiteX36" fmla="*/ 446629 w 652765"/>
                <a:gd name="connsiteY36" fmla="*/ 1363671 h 1450883"/>
                <a:gd name="connsiteX37" fmla="*/ 412273 w 652765"/>
                <a:gd name="connsiteY37" fmla="*/ 1310816 h 1450883"/>
                <a:gd name="connsiteX38" fmla="*/ 367345 w 652765"/>
                <a:gd name="connsiteY38" fmla="*/ 1223604 h 1450883"/>
                <a:gd name="connsiteX39" fmla="*/ 327704 w 652765"/>
                <a:gd name="connsiteY39" fmla="*/ 1144321 h 1450883"/>
                <a:gd name="connsiteX40" fmla="*/ 332989 w 652765"/>
                <a:gd name="connsiteY40" fmla="*/ 1109965 h 1450883"/>
                <a:gd name="connsiteX41" fmla="*/ 340918 w 652765"/>
                <a:gd name="connsiteY41" fmla="*/ 1072966 h 1450883"/>
                <a:gd name="connsiteX42" fmla="*/ 340918 w 652765"/>
                <a:gd name="connsiteY42" fmla="*/ 1025396 h 1450883"/>
                <a:gd name="connsiteX43" fmla="*/ 332989 w 652765"/>
                <a:gd name="connsiteY43" fmla="*/ 961970 h 1450883"/>
                <a:gd name="connsiteX44" fmla="*/ 285419 w 652765"/>
                <a:gd name="connsiteY44" fmla="*/ 71090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2765" h="1450883">
                  <a:moveTo>
                    <a:pt x="285419" y="710906"/>
                  </a:moveTo>
                  <a:lnTo>
                    <a:pt x="251063" y="536483"/>
                  </a:lnTo>
                  <a:lnTo>
                    <a:pt x="224636" y="396416"/>
                  </a:lnTo>
                  <a:lnTo>
                    <a:pt x="208779" y="332989"/>
                  </a:lnTo>
                  <a:lnTo>
                    <a:pt x="187637" y="285419"/>
                  </a:lnTo>
                  <a:lnTo>
                    <a:pt x="158566" y="237850"/>
                  </a:lnTo>
                  <a:lnTo>
                    <a:pt x="134781" y="203493"/>
                  </a:lnTo>
                  <a:lnTo>
                    <a:pt x="97782" y="163852"/>
                  </a:lnTo>
                  <a:lnTo>
                    <a:pt x="60784" y="126853"/>
                  </a:lnTo>
                  <a:lnTo>
                    <a:pt x="29070" y="105711"/>
                  </a:lnTo>
                  <a:lnTo>
                    <a:pt x="10571" y="87211"/>
                  </a:lnTo>
                  <a:lnTo>
                    <a:pt x="0" y="50213"/>
                  </a:lnTo>
                  <a:lnTo>
                    <a:pt x="0" y="29070"/>
                  </a:lnTo>
                  <a:lnTo>
                    <a:pt x="7928" y="13214"/>
                  </a:lnTo>
                  <a:lnTo>
                    <a:pt x="34356" y="2643"/>
                  </a:lnTo>
                  <a:lnTo>
                    <a:pt x="71355" y="0"/>
                  </a:lnTo>
                  <a:lnTo>
                    <a:pt x="108354" y="10571"/>
                  </a:lnTo>
                  <a:lnTo>
                    <a:pt x="192922" y="42284"/>
                  </a:lnTo>
                  <a:lnTo>
                    <a:pt x="295991" y="92497"/>
                  </a:lnTo>
                  <a:lnTo>
                    <a:pt x="340918" y="113639"/>
                  </a:lnTo>
                  <a:lnTo>
                    <a:pt x="369988" y="132139"/>
                  </a:lnTo>
                  <a:lnTo>
                    <a:pt x="388488" y="214065"/>
                  </a:lnTo>
                  <a:lnTo>
                    <a:pt x="473056" y="591981"/>
                  </a:lnTo>
                  <a:lnTo>
                    <a:pt x="504770" y="665979"/>
                  </a:lnTo>
                  <a:lnTo>
                    <a:pt x="568196" y="948756"/>
                  </a:lnTo>
                  <a:lnTo>
                    <a:pt x="610481" y="1123179"/>
                  </a:lnTo>
                  <a:lnTo>
                    <a:pt x="644837" y="1223604"/>
                  </a:lnTo>
                  <a:lnTo>
                    <a:pt x="652765" y="1316102"/>
                  </a:lnTo>
                  <a:lnTo>
                    <a:pt x="650122" y="1376885"/>
                  </a:lnTo>
                  <a:lnTo>
                    <a:pt x="642194" y="1421813"/>
                  </a:lnTo>
                  <a:lnTo>
                    <a:pt x="628980" y="1435026"/>
                  </a:lnTo>
                  <a:lnTo>
                    <a:pt x="605195" y="1448240"/>
                  </a:lnTo>
                  <a:lnTo>
                    <a:pt x="573482" y="1450883"/>
                  </a:lnTo>
                  <a:lnTo>
                    <a:pt x="541769" y="1448240"/>
                  </a:lnTo>
                  <a:lnTo>
                    <a:pt x="523269" y="1440312"/>
                  </a:lnTo>
                  <a:lnTo>
                    <a:pt x="486270" y="1408599"/>
                  </a:lnTo>
                  <a:lnTo>
                    <a:pt x="446629" y="1363671"/>
                  </a:lnTo>
                  <a:lnTo>
                    <a:pt x="412273" y="1310816"/>
                  </a:lnTo>
                  <a:lnTo>
                    <a:pt x="367345" y="1223604"/>
                  </a:lnTo>
                  <a:lnTo>
                    <a:pt x="327704" y="1144321"/>
                  </a:lnTo>
                  <a:lnTo>
                    <a:pt x="332989" y="1109965"/>
                  </a:lnTo>
                  <a:lnTo>
                    <a:pt x="340918" y="1072966"/>
                  </a:lnTo>
                  <a:lnTo>
                    <a:pt x="340918" y="1025396"/>
                  </a:lnTo>
                  <a:lnTo>
                    <a:pt x="332989" y="961970"/>
                  </a:lnTo>
                  <a:lnTo>
                    <a:pt x="285419" y="710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75A05594-A231-4EEB-A69C-E93236224E40}"/>
                </a:ext>
              </a:extLst>
            </p:cNvPr>
            <p:cNvSpPr/>
            <p:nvPr/>
          </p:nvSpPr>
          <p:spPr>
            <a:xfrm>
              <a:off x="5222875" y="3649663"/>
              <a:ext cx="2254250" cy="584200"/>
            </a:xfrm>
            <a:custGeom>
              <a:avLst/>
              <a:gdLst>
                <a:gd name="connsiteX0" fmla="*/ 1255318 w 2254287"/>
                <a:gd name="connsiteY0" fmla="*/ 332989 h 584053"/>
                <a:gd name="connsiteX1" fmla="*/ 843045 w 2254287"/>
                <a:gd name="connsiteY1" fmla="*/ 428129 h 584053"/>
                <a:gd name="connsiteX2" fmla="*/ 650122 w 2254287"/>
                <a:gd name="connsiteY2" fmla="*/ 478342 h 584053"/>
                <a:gd name="connsiteX3" fmla="*/ 565554 w 2254287"/>
                <a:gd name="connsiteY3" fmla="*/ 504770 h 584053"/>
                <a:gd name="connsiteX4" fmla="*/ 356774 w 2254287"/>
                <a:gd name="connsiteY4" fmla="*/ 584053 h 584053"/>
                <a:gd name="connsiteX5" fmla="*/ 332990 w 2254287"/>
                <a:gd name="connsiteY5" fmla="*/ 576125 h 584053"/>
                <a:gd name="connsiteX6" fmla="*/ 243135 w 2254287"/>
                <a:gd name="connsiteY6" fmla="*/ 517983 h 584053"/>
                <a:gd name="connsiteX7" fmla="*/ 150638 w 2254287"/>
                <a:gd name="connsiteY7" fmla="*/ 449271 h 584053"/>
                <a:gd name="connsiteX8" fmla="*/ 108354 w 2254287"/>
                <a:gd name="connsiteY8" fmla="*/ 412273 h 584053"/>
                <a:gd name="connsiteX9" fmla="*/ 66069 w 2254287"/>
                <a:gd name="connsiteY9" fmla="*/ 375274 h 584053"/>
                <a:gd name="connsiteX10" fmla="*/ 36999 w 2254287"/>
                <a:gd name="connsiteY10" fmla="*/ 346203 h 584053"/>
                <a:gd name="connsiteX11" fmla="*/ 15857 w 2254287"/>
                <a:gd name="connsiteY11" fmla="*/ 322418 h 584053"/>
                <a:gd name="connsiteX12" fmla="*/ 2643 w 2254287"/>
                <a:gd name="connsiteY12" fmla="*/ 301276 h 584053"/>
                <a:gd name="connsiteX13" fmla="*/ 0 w 2254287"/>
                <a:gd name="connsiteY13" fmla="*/ 280134 h 584053"/>
                <a:gd name="connsiteX14" fmla="*/ 0 w 2254287"/>
                <a:gd name="connsiteY14" fmla="*/ 272205 h 584053"/>
                <a:gd name="connsiteX15" fmla="*/ 2643 w 2254287"/>
                <a:gd name="connsiteY15" fmla="*/ 261634 h 584053"/>
                <a:gd name="connsiteX16" fmla="*/ 10571 w 2254287"/>
                <a:gd name="connsiteY16" fmla="*/ 253706 h 584053"/>
                <a:gd name="connsiteX17" fmla="*/ 26428 w 2254287"/>
                <a:gd name="connsiteY17" fmla="*/ 253706 h 584053"/>
                <a:gd name="connsiteX18" fmla="*/ 50213 w 2254287"/>
                <a:gd name="connsiteY18" fmla="*/ 261634 h 584053"/>
                <a:gd name="connsiteX19" fmla="*/ 81926 w 2254287"/>
                <a:gd name="connsiteY19" fmla="*/ 282777 h 584053"/>
                <a:gd name="connsiteX20" fmla="*/ 113639 w 2254287"/>
                <a:gd name="connsiteY20" fmla="*/ 301276 h 584053"/>
                <a:gd name="connsiteX21" fmla="*/ 158566 w 2254287"/>
                <a:gd name="connsiteY21" fmla="*/ 317133 h 584053"/>
                <a:gd name="connsiteX22" fmla="*/ 208779 w 2254287"/>
                <a:gd name="connsiteY22" fmla="*/ 330346 h 584053"/>
                <a:gd name="connsiteX23" fmla="*/ 261635 w 2254287"/>
                <a:gd name="connsiteY23" fmla="*/ 338275 h 584053"/>
                <a:gd name="connsiteX24" fmla="*/ 322418 w 2254287"/>
                <a:gd name="connsiteY24" fmla="*/ 343560 h 584053"/>
                <a:gd name="connsiteX25" fmla="*/ 375274 w 2254287"/>
                <a:gd name="connsiteY25" fmla="*/ 343560 h 584053"/>
                <a:gd name="connsiteX26" fmla="*/ 494199 w 2254287"/>
                <a:gd name="connsiteY26" fmla="*/ 327704 h 584053"/>
                <a:gd name="connsiteX27" fmla="*/ 761119 w 2254287"/>
                <a:gd name="connsiteY27" fmla="*/ 282777 h 584053"/>
                <a:gd name="connsiteX28" fmla="*/ 1088823 w 2254287"/>
                <a:gd name="connsiteY28" fmla="*/ 232564 h 584053"/>
                <a:gd name="connsiteX29" fmla="*/ 1437669 w 2254287"/>
                <a:gd name="connsiteY29" fmla="*/ 171780 h 584053"/>
                <a:gd name="connsiteX30" fmla="*/ 1646448 w 2254287"/>
                <a:gd name="connsiteY30" fmla="*/ 134781 h 584053"/>
                <a:gd name="connsiteX31" fmla="*/ 1709875 w 2254287"/>
                <a:gd name="connsiteY31" fmla="*/ 95140 h 584053"/>
                <a:gd name="connsiteX32" fmla="*/ 1789158 w 2254287"/>
                <a:gd name="connsiteY32" fmla="*/ 42284 h 584053"/>
                <a:gd name="connsiteX33" fmla="*/ 1849942 w 2254287"/>
                <a:gd name="connsiteY33" fmla="*/ 0 h 584053"/>
                <a:gd name="connsiteX34" fmla="*/ 1865799 w 2254287"/>
                <a:gd name="connsiteY34" fmla="*/ 0 h 584053"/>
                <a:gd name="connsiteX35" fmla="*/ 1894869 w 2254287"/>
                <a:gd name="connsiteY35" fmla="*/ 5285 h 584053"/>
                <a:gd name="connsiteX36" fmla="*/ 1931868 w 2254287"/>
                <a:gd name="connsiteY36" fmla="*/ 18499 h 584053"/>
                <a:gd name="connsiteX37" fmla="*/ 1987366 w 2254287"/>
                <a:gd name="connsiteY37" fmla="*/ 47570 h 584053"/>
                <a:gd name="connsiteX38" fmla="*/ 2024365 w 2254287"/>
                <a:gd name="connsiteY38" fmla="*/ 71355 h 584053"/>
                <a:gd name="connsiteX39" fmla="*/ 2082506 w 2254287"/>
                <a:gd name="connsiteY39" fmla="*/ 113639 h 584053"/>
                <a:gd name="connsiteX40" fmla="*/ 2164432 w 2254287"/>
                <a:gd name="connsiteY40" fmla="*/ 182351 h 584053"/>
                <a:gd name="connsiteX41" fmla="*/ 2217288 w 2254287"/>
                <a:gd name="connsiteY41" fmla="*/ 235207 h 584053"/>
                <a:gd name="connsiteX42" fmla="*/ 2238430 w 2254287"/>
                <a:gd name="connsiteY42" fmla="*/ 261634 h 584053"/>
                <a:gd name="connsiteX43" fmla="*/ 2249001 w 2254287"/>
                <a:gd name="connsiteY43" fmla="*/ 280134 h 584053"/>
                <a:gd name="connsiteX44" fmla="*/ 2254287 w 2254287"/>
                <a:gd name="connsiteY44" fmla="*/ 301276 h 584053"/>
                <a:gd name="connsiteX45" fmla="*/ 2246358 w 2254287"/>
                <a:gd name="connsiteY45" fmla="*/ 325061 h 584053"/>
                <a:gd name="connsiteX46" fmla="*/ 2225216 w 2254287"/>
                <a:gd name="connsiteY46" fmla="*/ 343560 h 584053"/>
                <a:gd name="connsiteX47" fmla="*/ 2180289 w 2254287"/>
                <a:gd name="connsiteY47" fmla="*/ 354131 h 584053"/>
                <a:gd name="connsiteX48" fmla="*/ 2098363 w 2254287"/>
                <a:gd name="connsiteY48" fmla="*/ 367345 h 584053"/>
                <a:gd name="connsiteX49" fmla="*/ 1670233 w 2254287"/>
                <a:gd name="connsiteY49" fmla="*/ 269563 h 584053"/>
                <a:gd name="connsiteX50" fmla="*/ 1620021 w 2254287"/>
                <a:gd name="connsiteY50" fmla="*/ 264277 h 584053"/>
                <a:gd name="connsiteX51" fmla="*/ 1514310 w 2254287"/>
                <a:gd name="connsiteY51" fmla="*/ 280134 h 584053"/>
                <a:gd name="connsiteX52" fmla="*/ 1255318 w 2254287"/>
                <a:gd name="connsiteY52" fmla="*/ 332989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4287" h="584053">
                  <a:moveTo>
                    <a:pt x="1255318" y="332989"/>
                  </a:moveTo>
                  <a:lnTo>
                    <a:pt x="843045" y="428129"/>
                  </a:lnTo>
                  <a:lnTo>
                    <a:pt x="650122" y="478342"/>
                  </a:lnTo>
                  <a:lnTo>
                    <a:pt x="565554" y="504770"/>
                  </a:lnTo>
                  <a:lnTo>
                    <a:pt x="356774" y="584053"/>
                  </a:lnTo>
                  <a:lnTo>
                    <a:pt x="332990" y="576125"/>
                  </a:lnTo>
                  <a:lnTo>
                    <a:pt x="243135" y="517983"/>
                  </a:lnTo>
                  <a:lnTo>
                    <a:pt x="150638" y="449271"/>
                  </a:lnTo>
                  <a:lnTo>
                    <a:pt x="108354" y="412273"/>
                  </a:lnTo>
                  <a:lnTo>
                    <a:pt x="66069" y="375274"/>
                  </a:lnTo>
                  <a:lnTo>
                    <a:pt x="36999" y="346203"/>
                  </a:lnTo>
                  <a:lnTo>
                    <a:pt x="15857" y="322418"/>
                  </a:lnTo>
                  <a:lnTo>
                    <a:pt x="2643" y="301276"/>
                  </a:lnTo>
                  <a:lnTo>
                    <a:pt x="0" y="280134"/>
                  </a:lnTo>
                  <a:lnTo>
                    <a:pt x="0" y="272205"/>
                  </a:lnTo>
                  <a:lnTo>
                    <a:pt x="2643" y="261634"/>
                  </a:lnTo>
                  <a:lnTo>
                    <a:pt x="10571" y="253706"/>
                  </a:lnTo>
                  <a:lnTo>
                    <a:pt x="26428" y="253706"/>
                  </a:lnTo>
                  <a:lnTo>
                    <a:pt x="50213" y="261634"/>
                  </a:lnTo>
                  <a:lnTo>
                    <a:pt x="81926" y="282777"/>
                  </a:lnTo>
                  <a:lnTo>
                    <a:pt x="113639" y="301276"/>
                  </a:lnTo>
                  <a:lnTo>
                    <a:pt x="158566" y="317133"/>
                  </a:lnTo>
                  <a:lnTo>
                    <a:pt x="208779" y="330346"/>
                  </a:lnTo>
                  <a:lnTo>
                    <a:pt x="261635" y="338275"/>
                  </a:lnTo>
                  <a:lnTo>
                    <a:pt x="322418" y="343560"/>
                  </a:lnTo>
                  <a:lnTo>
                    <a:pt x="375274" y="343560"/>
                  </a:lnTo>
                  <a:lnTo>
                    <a:pt x="494199" y="327704"/>
                  </a:lnTo>
                  <a:lnTo>
                    <a:pt x="761119" y="282777"/>
                  </a:lnTo>
                  <a:lnTo>
                    <a:pt x="1088823" y="232564"/>
                  </a:lnTo>
                  <a:lnTo>
                    <a:pt x="1437669" y="171780"/>
                  </a:lnTo>
                  <a:lnTo>
                    <a:pt x="1646448" y="134781"/>
                  </a:lnTo>
                  <a:lnTo>
                    <a:pt x="1709875" y="95140"/>
                  </a:lnTo>
                  <a:lnTo>
                    <a:pt x="1789158" y="42284"/>
                  </a:lnTo>
                  <a:lnTo>
                    <a:pt x="1849942" y="0"/>
                  </a:lnTo>
                  <a:lnTo>
                    <a:pt x="1865799" y="0"/>
                  </a:lnTo>
                  <a:lnTo>
                    <a:pt x="1894869" y="5285"/>
                  </a:lnTo>
                  <a:lnTo>
                    <a:pt x="1931868" y="18499"/>
                  </a:lnTo>
                  <a:lnTo>
                    <a:pt x="1987366" y="47570"/>
                  </a:lnTo>
                  <a:lnTo>
                    <a:pt x="2024365" y="71355"/>
                  </a:lnTo>
                  <a:lnTo>
                    <a:pt x="2082506" y="113639"/>
                  </a:lnTo>
                  <a:lnTo>
                    <a:pt x="2164432" y="182351"/>
                  </a:lnTo>
                  <a:lnTo>
                    <a:pt x="2217288" y="235207"/>
                  </a:lnTo>
                  <a:lnTo>
                    <a:pt x="2238430" y="261634"/>
                  </a:lnTo>
                  <a:lnTo>
                    <a:pt x="2249001" y="280134"/>
                  </a:lnTo>
                  <a:lnTo>
                    <a:pt x="2254287" y="301276"/>
                  </a:lnTo>
                  <a:lnTo>
                    <a:pt x="2246358" y="325061"/>
                  </a:lnTo>
                  <a:lnTo>
                    <a:pt x="2225216" y="343560"/>
                  </a:lnTo>
                  <a:lnTo>
                    <a:pt x="2180289" y="354131"/>
                  </a:lnTo>
                  <a:lnTo>
                    <a:pt x="2098363" y="367345"/>
                  </a:lnTo>
                  <a:lnTo>
                    <a:pt x="1670233" y="269563"/>
                  </a:lnTo>
                  <a:lnTo>
                    <a:pt x="1620021" y="264277"/>
                  </a:lnTo>
                  <a:lnTo>
                    <a:pt x="1514310" y="280134"/>
                  </a:lnTo>
                  <a:lnTo>
                    <a:pt x="1255318" y="3329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A4FA812D-16B4-4AA2-AAE0-F82EFD38C05E}"/>
                </a:ext>
              </a:extLst>
            </p:cNvPr>
            <p:cNvSpPr/>
            <p:nvPr/>
          </p:nvSpPr>
          <p:spPr>
            <a:xfrm rot="16200000">
              <a:off x="2616201" y="2876551"/>
              <a:ext cx="3473450" cy="1374775"/>
            </a:xfrm>
            <a:custGeom>
              <a:avLst/>
              <a:gdLst>
                <a:gd name="connsiteX0" fmla="*/ 1778000 w 3473450"/>
                <a:gd name="connsiteY0" fmla="*/ 771525 h 1374775"/>
                <a:gd name="connsiteX1" fmla="*/ 2079625 w 3473450"/>
                <a:gd name="connsiteY1" fmla="*/ 857250 h 1374775"/>
                <a:gd name="connsiteX2" fmla="*/ 2305050 w 3473450"/>
                <a:gd name="connsiteY2" fmla="*/ 914400 h 1374775"/>
                <a:gd name="connsiteX3" fmla="*/ 2520950 w 3473450"/>
                <a:gd name="connsiteY3" fmla="*/ 965200 h 1374775"/>
                <a:gd name="connsiteX4" fmla="*/ 2740025 w 3473450"/>
                <a:gd name="connsiteY4" fmla="*/ 1009650 h 1374775"/>
                <a:gd name="connsiteX5" fmla="*/ 2936875 w 3473450"/>
                <a:gd name="connsiteY5" fmla="*/ 1044575 h 1374775"/>
                <a:gd name="connsiteX6" fmla="*/ 3197225 w 3473450"/>
                <a:gd name="connsiteY6" fmla="*/ 1073150 h 1374775"/>
                <a:gd name="connsiteX7" fmla="*/ 3365500 w 3473450"/>
                <a:gd name="connsiteY7" fmla="*/ 1089025 h 1374775"/>
                <a:gd name="connsiteX8" fmla="*/ 3451225 w 3473450"/>
                <a:gd name="connsiteY8" fmla="*/ 1038225 h 1374775"/>
                <a:gd name="connsiteX9" fmla="*/ 3473450 w 3473450"/>
                <a:gd name="connsiteY9" fmla="*/ 1247775 h 1374775"/>
                <a:gd name="connsiteX10" fmla="*/ 3333750 w 3473450"/>
                <a:gd name="connsiteY10" fmla="*/ 1301750 h 1374775"/>
                <a:gd name="connsiteX11" fmla="*/ 3282950 w 3473450"/>
                <a:gd name="connsiteY11" fmla="*/ 1333500 h 1374775"/>
                <a:gd name="connsiteX12" fmla="*/ 3232150 w 3473450"/>
                <a:gd name="connsiteY12" fmla="*/ 1355725 h 1374775"/>
                <a:gd name="connsiteX13" fmla="*/ 3165475 w 3473450"/>
                <a:gd name="connsiteY13" fmla="*/ 1374775 h 1374775"/>
                <a:gd name="connsiteX14" fmla="*/ 2952750 w 3473450"/>
                <a:gd name="connsiteY14" fmla="*/ 1327150 h 1374775"/>
                <a:gd name="connsiteX15" fmla="*/ 2479675 w 3473450"/>
                <a:gd name="connsiteY15" fmla="*/ 1209675 h 1374775"/>
                <a:gd name="connsiteX16" fmla="*/ 1990725 w 3473450"/>
                <a:gd name="connsiteY16" fmla="*/ 1066800 h 1374775"/>
                <a:gd name="connsiteX17" fmla="*/ 1562100 w 3473450"/>
                <a:gd name="connsiteY17" fmla="*/ 927100 h 1374775"/>
                <a:gd name="connsiteX18" fmla="*/ 1238250 w 3473450"/>
                <a:gd name="connsiteY18" fmla="*/ 806450 h 1374775"/>
                <a:gd name="connsiteX19" fmla="*/ 1022350 w 3473450"/>
                <a:gd name="connsiteY19" fmla="*/ 714375 h 1374775"/>
                <a:gd name="connsiteX20" fmla="*/ 733425 w 3473450"/>
                <a:gd name="connsiteY20" fmla="*/ 565150 h 1374775"/>
                <a:gd name="connsiteX21" fmla="*/ 555625 w 3473450"/>
                <a:gd name="connsiteY21" fmla="*/ 463550 h 1374775"/>
                <a:gd name="connsiteX22" fmla="*/ 400050 w 3473450"/>
                <a:gd name="connsiteY22" fmla="*/ 358775 h 1374775"/>
                <a:gd name="connsiteX23" fmla="*/ 301625 w 3473450"/>
                <a:gd name="connsiteY23" fmla="*/ 288925 h 1374775"/>
                <a:gd name="connsiteX24" fmla="*/ 152400 w 3473450"/>
                <a:gd name="connsiteY24" fmla="*/ 174625 h 1374775"/>
                <a:gd name="connsiteX25" fmla="*/ 73025 w 3473450"/>
                <a:gd name="connsiteY25" fmla="*/ 111125 h 1374775"/>
                <a:gd name="connsiteX26" fmla="*/ 28575 w 3473450"/>
                <a:gd name="connsiteY26" fmla="*/ 73025 h 1374775"/>
                <a:gd name="connsiteX27" fmla="*/ 19050 w 3473450"/>
                <a:gd name="connsiteY27" fmla="*/ 63500 h 1374775"/>
                <a:gd name="connsiteX28" fmla="*/ 6350 w 3473450"/>
                <a:gd name="connsiteY28" fmla="*/ 44450 h 1374775"/>
                <a:gd name="connsiteX29" fmla="*/ 0 w 3473450"/>
                <a:gd name="connsiteY29" fmla="*/ 19050 h 1374775"/>
                <a:gd name="connsiteX30" fmla="*/ 3175 w 3473450"/>
                <a:gd name="connsiteY30" fmla="*/ 6350 h 1374775"/>
                <a:gd name="connsiteX31" fmla="*/ 19050 w 3473450"/>
                <a:gd name="connsiteY31" fmla="*/ 0 h 1374775"/>
                <a:gd name="connsiteX32" fmla="*/ 38100 w 3473450"/>
                <a:gd name="connsiteY32" fmla="*/ 0 h 1374775"/>
                <a:gd name="connsiteX33" fmla="*/ 79375 w 3473450"/>
                <a:gd name="connsiteY33" fmla="*/ 22225 h 1374775"/>
                <a:gd name="connsiteX34" fmla="*/ 228600 w 3473450"/>
                <a:gd name="connsiteY34" fmla="*/ 114300 h 1374775"/>
                <a:gd name="connsiteX35" fmla="*/ 428625 w 3473450"/>
                <a:gd name="connsiteY35" fmla="*/ 228600 h 1374775"/>
                <a:gd name="connsiteX36" fmla="*/ 625475 w 3473450"/>
                <a:gd name="connsiteY36" fmla="*/ 327025 h 1374775"/>
                <a:gd name="connsiteX37" fmla="*/ 812800 w 3473450"/>
                <a:gd name="connsiteY37" fmla="*/ 419100 h 1374775"/>
                <a:gd name="connsiteX38" fmla="*/ 1104900 w 3473450"/>
                <a:gd name="connsiteY38" fmla="*/ 542925 h 1374775"/>
                <a:gd name="connsiteX39" fmla="*/ 1270000 w 3473450"/>
                <a:gd name="connsiteY39" fmla="*/ 606425 h 1374775"/>
                <a:gd name="connsiteX40" fmla="*/ 1419225 w 3473450"/>
                <a:gd name="connsiteY40" fmla="*/ 660400 h 1374775"/>
                <a:gd name="connsiteX41" fmla="*/ 1666875 w 3473450"/>
                <a:gd name="connsiteY41" fmla="*/ 739775 h 1374775"/>
                <a:gd name="connsiteX42" fmla="*/ 1778000 w 3473450"/>
                <a:gd name="connsiteY42" fmla="*/ 771525 h 13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73450" h="1374775">
                  <a:moveTo>
                    <a:pt x="1778000" y="771525"/>
                  </a:moveTo>
                  <a:lnTo>
                    <a:pt x="2079625" y="857250"/>
                  </a:lnTo>
                  <a:lnTo>
                    <a:pt x="2305050" y="914400"/>
                  </a:lnTo>
                  <a:lnTo>
                    <a:pt x="2520950" y="965200"/>
                  </a:lnTo>
                  <a:lnTo>
                    <a:pt x="2740025" y="1009650"/>
                  </a:lnTo>
                  <a:lnTo>
                    <a:pt x="2936875" y="1044575"/>
                  </a:lnTo>
                  <a:lnTo>
                    <a:pt x="3197225" y="1073150"/>
                  </a:lnTo>
                  <a:lnTo>
                    <a:pt x="3365500" y="1089025"/>
                  </a:lnTo>
                  <a:lnTo>
                    <a:pt x="3451225" y="1038225"/>
                  </a:lnTo>
                  <a:lnTo>
                    <a:pt x="3473450" y="1247775"/>
                  </a:lnTo>
                  <a:lnTo>
                    <a:pt x="3333750" y="1301750"/>
                  </a:lnTo>
                  <a:lnTo>
                    <a:pt x="3282950" y="1333500"/>
                  </a:lnTo>
                  <a:lnTo>
                    <a:pt x="3232150" y="1355725"/>
                  </a:lnTo>
                  <a:lnTo>
                    <a:pt x="3165475" y="1374775"/>
                  </a:lnTo>
                  <a:lnTo>
                    <a:pt x="2952750" y="1327150"/>
                  </a:lnTo>
                  <a:lnTo>
                    <a:pt x="2479675" y="1209675"/>
                  </a:lnTo>
                  <a:lnTo>
                    <a:pt x="1990725" y="1066800"/>
                  </a:lnTo>
                  <a:lnTo>
                    <a:pt x="1562100" y="927100"/>
                  </a:lnTo>
                  <a:lnTo>
                    <a:pt x="1238250" y="806450"/>
                  </a:lnTo>
                  <a:lnTo>
                    <a:pt x="1022350" y="714375"/>
                  </a:lnTo>
                  <a:lnTo>
                    <a:pt x="733425" y="565150"/>
                  </a:lnTo>
                  <a:lnTo>
                    <a:pt x="555625" y="463550"/>
                  </a:lnTo>
                  <a:lnTo>
                    <a:pt x="400050" y="358775"/>
                  </a:lnTo>
                  <a:lnTo>
                    <a:pt x="301625" y="288925"/>
                  </a:lnTo>
                  <a:lnTo>
                    <a:pt x="152400" y="174625"/>
                  </a:lnTo>
                  <a:lnTo>
                    <a:pt x="73025" y="111125"/>
                  </a:lnTo>
                  <a:lnTo>
                    <a:pt x="28575" y="73025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79375" y="22225"/>
                  </a:lnTo>
                  <a:lnTo>
                    <a:pt x="228600" y="114300"/>
                  </a:lnTo>
                  <a:lnTo>
                    <a:pt x="428625" y="228600"/>
                  </a:lnTo>
                  <a:lnTo>
                    <a:pt x="625475" y="327025"/>
                  </a:lnTo>
                  <a:lnTo>
                    <a:pt x="812800" y="419100"/>
                  </a:lnTo>
                  <a:lnTo>
                    <a:pt x="1104900" y="542925"/>
                  </a:lnTo>
                  <a:lnTo>
                    <a:pt x="1270000" y="606425"/>
                  </a:lnTo>
                  <a:lnTo>
                    <a:pt x="1419225" y="660400"/>
                  </a:lnTo>
                  <a:lnTo>
                    <a:pt x="1666875" y="739775"/>
                  </a:lnTo>
                  <a:lnTo>
                    <a:pt x="1778000" y="771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07939978-9A9A-4450-97F9-CE73C6E3BB57}"/>
                </a:ext>
              </a:extLst>
            </p:cNvPr>
            <p:cNvSpPr/>
            <p:nvPr/>
          </p:nvSpPr>
          <p:spPr>
            <a:xfrm>
              <a:off x="5357813" y="2108201"/>
              <a:ext cx="2349500" cy="1450975"/>
            </a:xfrm>
            <a:custGeom>
              <a:avLst/>
              <a:gdLst>
                <a:gd name="connsiteX0" fmla="*/ 1075610 w 2349427"/>
                <a:gd name="connsiteY0" fmla="*/ 301276 h 1450883"/>
                <a:gd name="connsiteX1" fmla="*/ 647480 w 2349427"/>
                <a:gd name="connsiteY1" fmla="*/ 348846 h 1450883"/>
                <a:gd name="connsiteX2" fmla="*/ 364703 w 2349427"/>
                <a:gd name="connsiteY2" fmla="*/ 377917 h 1450883"/>
                <a:gd name="connsiteX3" fmla="*/ 60784 w 2349427"/>
                <a:gd name="connsiteY3" fmla="*/ 417558 h 1450883"/>
                <a:gd name="connsiteX4" fmla="*/ 0 w 2349427"/>
                <a:gd name="connsiteY4" fmla="*/ 288063 h 1450883"/>
                <a:gd name="connsiteX5" fmla="*/ 229922 w 2349427"/>
                <a:gd name="connsiteY5" fmla="*/ 253706 h 1450883"/>
                <a:gd name="connsiteX6" fmla="*/ 745263 w 2349427"/>
                <a:gd name="connsiteY6" fmla="*/ 198208 h 1450883"/>
                <a:gd name="connsiteX7" fmla="*/ 1154893 w 2349427"/>
                <a:gd name="connsiteY7" fmla="*/ 155924 h 1450883"/>
                <a:gd name="connsiteX8" fmla="*/ 1802373 w 2349427"/>
                <a:gd name="connsiteY8" fmla="*/ 92497 h 1450883"/>
                <a:gd name="connsiteX9" fmla="*/ 1849943 w 2349427"/>
                <a:gd name="connsiteY9" fmla="*/ 76641 h 1450883"/>
                <a:gd name="connsiteX10" fmla="*/ 1958296 w 2349427"/>
                <a:gd name="connsiteY10" fmla="*/ 29071 h 1450883"/>
                <a:gd name="connsiteX11" fmla="*/ 2000581 w 2349427"/>
                <a:gd name="connsiteY11" fmla="*/ 0 h 1450883"/>
                <a:gd name="connsiteX12" fmla="*/ 2016437 w 2349427"/>
                <a:gd name="connsiteY12" fmla="*/ 2643 h 1450883"/>
                <a:gd name="connsiteX13" fmla="*/ 2098363 w 2349427"/>
                <a:gd name="connsiteY13" fmla="*/ 42284 h 1450883"/>
                <a:gd name="connsiteX14" fmla="*/ 2159147 w 2349427"/>
                <a:gd name="connsiteY14" fmla="*/ 76641 h 1450883"/>
                <a:gd name="connsiteX15" fmla="*/ 2222574 w 2349427"/>
                <a:gd name="connsiteY15" fmla="*/ 126853 h 1450883"/>
                <a:gd name="connsiteX16" fmla="*/ 2280715 w 2349427"/>
                <a:gd name="connsiteY16" fmla="*/ 182352 h 1450883"/>
                <a:gd name="connsiteX17" fmla="*/ 2320357 w 2349427"/>
                <a:gd name="connsiteY17" fmla="*/ 224636 h 1450883"/>
                <a:gd name="connsiteX18" fmla="*/ 2333570 w 2349427"/>
                <a:gd name="connsiteY18" fmla="*/ 248421 h 1450883"/>
                <a:gd name="connsiteX19" fmla="*/ 2346784 w 2349427"/>
                <a:gd name="connsiteY19" fmla="*/ 280134 h 1450883"/>
                <a:gd name="connsiteX20" fmla="*/ 2349427 w 2349427"/>
                <a:gd name="connsiteY20" fmla="*/ 309205 h 1450883"/>
                <a:gd name="connsiteX21" fmla="*/ 2346784 w 2349427"/>
                <a:gd name="connsiteY21" fmla="*/ 340918 h 1450883"/>
                <a:gd name="connsiteX22" fmla="*/ 2333570 w 2349427"/>
                <a:gd name="connsiteY22" fmla="*/ 362060 h 1450883"/>
                <a:gd name="connsiteX23" fmla="*/ 2309785 w 2349427"/>
                <a:gd name="connsiteY23" fmla="*/ 385845 h 1450883"/>
                <a:gd name="connsiteX24" fmla="*/ 2286000 w 2349427"/>
                <a:gd name="connsiteY24" fmla="*/ 414916 h 1450883"/>
                <a:gd name="connsiteX25" fmla="*/ 2259573 w 2349427"/>
                <a:gd name="connsiteY25" fmla="*/ 454557 h 1450883"/>
                <a:gd name="connsiteX26" fmla="*/ 2235788 w 2349427"/>
                <a:gd name="connsiteY26" fmla="*/ 544412 h 1450883"/>
                <a:gd name="connsiteX27" fmla="*/ 2145933 w 2349427"/>
                <a:gd name="connsiteY27" fmla="*/ 866830 h 1450883"/>
                <a:gd name="connsiteX28" fmla="*/ 2058722 w 2349427"/>
                <a:gd name="connsiteY28" fmla="*/ 1183963 h 1450883"/>
                <a:gd name="connsiteX29" fmla="*/ 2021723 w 2349427"/>
                <a:gd name="connsiteY29" fmla="*/ 1326673 h 1450883"/>
                <a:gd name="connsiteX30" fmla="*/ 1997938 w 2349427"/>
                <a:gd name="connsiteY30" fmla="*/ 1398028 h 1450883"/>
                <a:gd name="connsiteX31" fmla="*/ 1979439 w 2349427"/>
                <a:gd name="connsiteY31" fmla="*/ 1429741 h 1450883"/>
                <a:gd name="connsiteX32" fmla="*/ 1963582 w 2349427"/>
                <a:gd name="connsiteY32" fmla="*/ 1442955 h 1450883"/>
                <a:gd name="connsiteX33" fmla="*/ 1937154 w 2349427"/>
                <a:gd name="connsiteY33" fmla="*/ 1450883 h 1450883"/>
                <a:gd name="connsiteX34" fmla="*/ 1905441 w 2349427"/>
                <a:gd name="connsiteY34" fmla="*/ 1445598 h 1450883"/>
                <a:gd name="connsiteX35" fmla="*/ 1879013 w 2349427"/>
                <a:gd name="connsiteY35" fmla="*/ 1421813 h 1450883"/>
                <a:gd name="connsiteX36" fmla="*/ 1834086 w 2349427"/>
                <a:gd name="connsiteY36" fmla="*/ 1371600 h 1450883"/>
                <a:gd name="connsiteX37" fmla="*/ 1786516 w 2349427"/>
                <a:gd name="connsiteY37" fmla="*/ 1305531 h 1450883"/>
                <a:gd name="connsiteX38" fmla="*/ 1823515 w 2349427"/>
                <a:gd name="connsiteY38" fmla="*/ 1170749 h 1450883"/>
                <a:gd name="connsiteX39" fmla="*/ 1892227 w 2349427"/>
                <a:gd name="connsiteY39" fmla="*/ 689764 h 1450883"/>
                <a:gd name="connsiteX40" fmla="*/ 1913369 w 2349427"/>
                <a:gd name="connsiteY40" fmla="*/ 584053 h 1450883"/>
                <a:gd name="connsiteX41" fmla="*/ 1963582 w 2349427"/>
                <a:gd name="connsiteY41" fmla="*/ 295991 h 1450883"/>
                <a:gd name="connsiteX42" fmla="*/ 1960939 w 2349427"/>
                <a:gd name="connsiteY42" fmla="*/ 280134 h 1450883"/>
                <a:gd name="connsiteX43" fmla="*/ 1953011 w 2349427"/>
                <a:gd name="connsiteY43" fmla="*/ 266920 h 1450883"/>
                <a:gd name="connsiteX44" fmla="*/ 1931869 w 2349427"/>
                <a:gd name="connsiteY44" fmla="*/ 256349 h 1450883"/>
                <a:gd name="connsiteX45" fmla="*/ 1900155 w 2349427"/>
                <a:gd name="connsiteY45" fmla="*/ 251064 h 1450883"/>
                <a:gd name="connsiteX46" fmla="*/ 1633235 w 2349427"/>
                <a:gd name="connsiteY46" fmla="*/ 261635 h 1450883"/>
                <a:gd name="connsiteX47" fmla="*/ 1075610 w 2349427"/>
                <a:gd name="connsiteY47" fmla="*/ 30127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49427" h="1450883">
                  <a:moveTo>
                    <a:pt x="1075610" y="301276"/>
                  </a:moveTo>
                  <a:lnTo>
                    <a:pt x="647480" y="348846"/>
                  </a:lnTo>
                  <a:lnTo>
                    <a:pt x="364703" y="377917"/>
                  </a:lnTo>
                  <a:lnTo>
                    <a:pt x="60784" y="417558"/>
                  </a:lnTo>
                  <a:lnTo>
                    <a:pt x="0" y="288063"/>
                  </a:lnTo>
                  <a:lnTo>
                    <a:pt x="229922" y="253706"/>
                  </a:lnTo>
                  <a:lnTo>
                    <a:pt x="745263" y="198208"/>
                  </a:lnTo>
                  <a:lnTo>
                    <a:pt x="1154893" y="155924"/>
                  </a:lnTo>
                  <a:lnTo>
                    <a:pt x="1802373" y="92497"/>
                  </a:lnTo>
                  <a:lnTo>
                    <a:pt x="1849943" y="76641"/>
                  </a:lnTo>
                  <a:lnTo>
                    <a:pt x="1958296" y="29071"/>
                  </a:lnTo>
                  <a:lnTo>
                    <a:pt x="2000581" y="0"/>
                  </a:lnTo>
                  <a:lnTo>
                    <a:pt x="2016437" y="2643"/>
                  </a:lnTo>
                  <a:lnTo>
                    <a:pt x="2098363" y="42284"/>
                  </a:lnTo>
                  <a:lnTo>
                    <a:pt x="2159147" y="76641"/>
                  </a:lnTo>
                  <a:lnTo>
                    <a:pt x="2222574" y="126853"/>
                  </a:lnTo>
                  <a:lnTo>
                    <a:pt x="2280715" y="182352"/>
                  </a:lnTo>
                  <a:lnTo>
                    <a:pt x="2320357" y="224636"/>
                  </a:lnTo>
                  <a:lnTo>
                    <a:pt x="2333570" y="248421"/>
                  </a:lnTo>
                  <a:lnTo>
                    <a:pt x="2346784" y="280134"/>
                  </a:lnTo>
                  <a:lnTo>
                    <a:pt x="2349427" y="309205"/>
                  </a:lnTo>
                  <a:lnTo>
                    <a:pt x="2346784" y="340918"/>
                  </a:lnTo>
                  <a:lnTo>
                    <a:pt x="2333570" y="362060"/>
                  </a:lnTo>
                  <a:lnTo>
                    <a:pt x="2309785" y="385845"/>
                  </a:lnTo>
                  <a:lnTo>
                    <a:pt x="2286000" y="414916"/>
                  </a:lnTo>
                  <a:lnTo>
                    <a:pt x="2259573" y="454557"/>
                  </a:lnTo>
                  <a:lnTo>
                    <a:pt x="2235788" y="544412"/>
                  </a:lnTo>
                  <a:lnTo>
                    <a:pt x="2145933" y="866830"/>
                  </a:lnTo>
                  <a:lnTo>
                    <a:pt x="2058722" y="1183963"/>
                  </a:lnTo>
                  <a:lnTo>
                    <a:pt x="2021723" y="1326673"/>
                  </a:lnTo>
                  <a:lnTo>
                    <a:pt x="1997938" y="1398028"/>
                  </a:lnTo>
                  <a:lnTo>
                    <a:pt x="1979439" y="1429741"/>
                  </a:lnTo>
                  <a:lnTo>
                    <a:pt x="1963582" y="1442955"/>
                  </a:lnTo>
                  <a:lnTo>
                    <a:pt x="1937154" y="1450883"/>
                  </a:lnTo>
                  <a:lnTo>
                    <a:pt x="1905441" y="1445598"/>
                  </a:lnTo>
                  <a:lnTo>
                    <a:pt x="1879013" y="1421813"/>
                  </a:lnTo>
                  <a:lnTo>
                    <a:pt x="1834086" y="1371600"/>
                  </a:lnTo>
                  <a:lnTo>
                    <a:pt x="1786516" y="1305531"/>
                  </a:lnTo>
                  <a:lnTo>
                    <a:pt x="1823515" y="1170749"/>
                  </a:lnTo>
                  <a:lnTo>
                    <a:pt x="1892227" y="689764"/>
                  </a:lnTo>
                  <a:lnTo>
                    <a:pt x="1913369" y="584053"/>
                  </a:lnTo>
                  <a:lnTo>
                    <a:pt x="1963582" y="295991"/>
                  </a:lnTo>
                  <a:lnTo>
                    <a:pt x="1960939" y="280134"/>
                  </a:lnTo>
                  <a:lnTo>
                    <a:pt x="1953011" y="266920"/>
                  </a:lnTo>
                  <a:lnTo>
                    <a:pt x="1931869" y="256349"/>
                  </a:lnTo>
                  <a:lnTo>
                    <a:pt x="1900155" y="251064"/>
                  </a:lnTo>
                  <a:lnTo>
                    <a:pt x="1633235" y="261635"/>
                  </a:lnTo>
                  <a:lnTo>
                    <a:pt x="1075610" y="301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AC0D38B0-09C8-48BA-BC30-5CDF0EAF0667}"/>
                </a:ext>
              </a:extLst>
            </p:cNvPr>
            <p:cNvSpPr/>
            <p:nvPr/>
          </p:nvSpPr>
          <p:spPr>
            <a:xfrm>
              <a:off x="5535613" y="2660650"/>
              <a:ext cx="1809750" cy="304800"/>
            </a:xfrm>
            <a:custGeom>
              <a:avLst/>
              <a:gdLst>
                <a:gd name="connsiteX0" fmla="*/ 903829 w 1810301"/>
                <a:gd name="connsiteY0" fmla="*/ 243135 h 303919"/>
                <a:gd name="connsiteX1" fmla="*/ 510056 w 1810301"/>
                <a:gd name="connsiteY1" fmla="*/ 282777 h 303919"/>
                <a:gd name="connsiteX2" fmla="*/ 314491 w 1810301"/>
                <a:gd name="connsiteY2" fmla="*/ 295991 h 303919"/>
                <a:gd name="connsiteX3" fmla="*/ 42285 w 1810301"/>
                <a:gd name="connsiteY3" fmla="*/ 303919 h 303919"/>
                <a:gd name="connsiteX4" fmla="*/ 0 w 1810301"/>
                <a:gd name="connsiteY4" fmla="*/ 169138 h 303919"/>
                <a:gd name="connsiteX5" fmla="*/ 243136 w 1810301"/>
                <a:gd name="connsiteY5" fmla="*/ 155924 h 303919"/>
                <a:gd name="connsiteX6" fmla="*/ 465129 w 1810301"/>
                <a:gd name="connsiteY6" fmla="*/ 137424 h 303919"/>
                <a:gd name="connsiteX7" fmla="*/ 856259 w 1810301"/>
                <a:gd name="connsiteY7" fmla="*/ 100425 h 303919"/>
                <a:gd name="connsiteX8" fmla="*/ 1226248 w 1810301"/>
                <a:gd name="connsiteY8" fmla="*/ 63427 h 303919"/>
                <a:gd name="connsiteX9" fmla="*/ 1474669 w 1810301"/>
                <a:gd name="connsiteY9" fmla="*/ 36999 h 303919"/>
                <a:gd name="connsiteX10" fmla="*/ 1807658 w 1810301"/>
                <a:gd name="connsiteY10" fmla="*/ 0 h 303919"/>
                <a:gd name="connsiteX11" fmla="*/ 1810301 w 1810301"/>
                <a:gd name="connsiteY11" fmla="*/ 150638 h 303919"/>
                <a:gd name="connsiteX12" fmla="*/ 1617378 w 1810301"/>
                <a:gd name="connsiteY12" fmla="*/ 169138 h 303919"/>
                <a:gd name="connsiteX13" fmla="*/ 1395385 w 1810301"/>
                <a:gd name="connsiteY13" fmla="*/ 198208 h 303919"/>
                <a:gd name="connsiteX14" fmla="*/ 903829 w 1810301"/>
                <a:gd name="connsiteY14" fmla="*/ 243135 h 30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10301" h="303919">
                  <a:moveTo>
                    <a:pt x="903829" y="243135"/>
                  </a:moveTo>
                  <a:lnTo>
                    <a:pt x="510056" y="282777"/>
                  </a:lnTo>
                  <a:lnTo>
                    <a:pt x="314491" y="295991"/>
                  </a:lnTo>
                  <a:lnTo>
                    <a:pt x="42285" y="303919"/>
                  </a:lnTo>
                  <a:lnTo>
                    <a:pt x="0" y="169138"/>
                  </a:lnTo>
                  <a:lnTo>
                    <a:pt x="243136" y="155924"/>
                  </a:lnTo>
                  <a:lnTo>
                    <a:pt x="465129" y="137424"/>
                  </a:lnTo>
                  <a:lnTo>
                    <a:pt x="856259" y="100425"/>
                  </a:lnTo>
                  <a:lnTo>
                    <a:pt x="1226248" y="63427"/>
                  </a:lnTo>
                  <a:lnTo>
                    <a:pt x="1474669" y="36999"/>
                  </a:lnTo>
                  <a:lnTo>
                    <a:pt x="1807658" y="0"/>
                  </a:lnTo>
                  <a:lnTo>
                    <a:pt x="1810301" y="150638"/>
                  </a:lnTo>
                  <a:lnTo>
                    <a:pt x="1617378" y="169138"/>
                  </a:lnTo>
                  <a:lnTo>
                    <a:pt x="1395385" y="198208"/>
                  </a:lnTo>
                  <a:lnTo>
                    <a:pt x="903829" y="2431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3A506C5D-EAE3-4A33-8FEF-03E7B610F690}"/>
                </a:ext>
              </a:extLst>
            </p:cNvPr>
            <p:cNvSpPr/>
            <p:nvPr/>
          </p:nvSpPr>
          <p:spPr>
            <a:xfrm>
              <a:off x="5608638" y="3248026"/>
              <a:ext cx="1663700" cy="277813"/>
            </a:xfrm>
            <a:custGeom>
              <a:avLst/>
              <a:gdLst>
                <a:gd name="connsiteX0" fmla="*/ 864187 w 1662305"/>
                <a:gd name="connsiteY0" fmla="*/ 203494 h 277491"/>
                <a:gd name="connsiteX1" fmla="*/ 81926 w 1662305"/>
                <a:gd name="connsiteY1" fmla="*/ 277491 h 277491"/>
                <a:gd name="connsiteX2" fmla="*/ 0 w 1662305"/>
                <a:gd name="connsiteY2" fmla="*/ 126853 h 277491"/>
                <a:gd name="connsiteX3" fmla="*/ 224636 w 1662305"/>
                <a:gd name="connsiteY3" fmla="*/ 105711 h 277491"/>
                <a:gd name="connsiteX4" fmla="*/ 874758 w 1662305"/>
                <a:gd name="connsiteY4" fmla="*/ 52855 h 277491"/>
                <a:gd name="connsiteX5" fmla="*/ 1627949 w 1662305"/>
                <a:gd name="connsiteY5" fmla="*/ 0 h 277491"/>
                <a:gd name="connsiteX6" fmla="*/ 1662305 w 1662305"/>
                <a:gd name="connsiteY6" fmla="*/ 171780 h 277491"/>
                <a:gd name="connsiteX7" fmla="*/ 1519595 w 1662305"/>
                <a:gd name="connsiteY7" fmla="*/ 166495 h 277491"/>
                <a:gd name="connsiteX8" fmla="*/ 1228890 w 1662305"/>
                <a:gd name="connsiteY8" fmla="*/ 177066 h 277491"/>
                <a:gd name="connsiteX9" fmla="*/ 864187 w 1662305"/>
                <a:gd name="connsiteY9" fmla="*/ 203494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305" h="277491">
                  <a:moveTo>
                    <a:pt x="864187" y="203494"/>
                  </a:moveTo>
                  <a:lnTo>
                    <a:pt x="81926" y="277491"/>
                  </a:lnTo>
                  <a:lnTo>
                    <a:pt x="0" y="126853"/>
                  </a:lnTo>
                  <a:lnTo>
                    <a:pt x="224636" y="105711"/>
                  </a:lnTo>
                  <a:lnTo>
                    <a:pt x="874758" y="52855"/>
                  </a:lnTo>
                  <a:lnTo>
                    <a:pt x="1627949" y="0"/>
                  </a:lnTo>
                  <a:lnTo>
                    <a:pt x="1662305" y="171780"/>
                  </a:lnTo>
                  <a:lnTo>
                    <a:pt x="1519595" y="166495"/>
                  </a:lnTo>
                  <a:lnTo>
                    <a:pt x="1228890" y="177066"/>
                  </a:lnTo>
                  <a:lnTo>
                    <a:pt x="864187" y="203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DED432FD-5F09-4D9A-BF85-945AE089C225}"/>
                </a:ext>
              </a:extLst>
            </p:cNvPr>
            <p:cNvSpPr/>
            <p:nvPr/>
          </p:nvSpPr>
          <p:spPr>
            <a:xfrm>
              <a:off x="6280151" y="3863976"/>
              <a:ext cx="1065213" cy="600075"/>
            </a:xfrm>
            <a:custGeom>
              <a:avLst/>
              <a:gdLst>
                <a:gd name="connsiteX0" fmla="*/ 343560 w 1065038"/>
                <a:gd name="connsiteY0" fmla="*/ 311848 h 599910"/>
                <a:gd name="connsiteX1" fmla="*/ 443986 w 1065038"/>
                <a:gd name="connsiteY1" fmla="*/ 232565 h 599910"/>
                <a:gd name="connsiteX2" fmla="*/ 520626 w 1065038"/>
                <a:gd name="connsiteY2" fmla="*/ 163852 h 599910"/>
                <a:gd name="connsiteX3" fmla="*/ 560268 w 1065038"/>
                <a:gd name="connsiteY3" fmla="*/ 129496 h 599910"/>
                <a:gd name="connsiteX4" fmla="*/ 581410 w 1065038"/>
                <a:gd name="connsiteY4" fmla="*/ 105711 h 599910"/>
                <a:gd name="connsiteX5" fmla="*/ 589338 w 1065038"/>
                <a:gd name="connsiteY5" fmla="*/ 84569 h 599910"/>
                <a:gd name="connsiteX6" fmla="*/ 581410 w 1065038"/>
                <a:gd name="connsiteY6" fmla="*/ 55499 h 599910"/>
                <a:gd name="connsiteX7" fmla="*/ 536483 w 1065038"/>
                <a:gd name="connsiteY7" fmla="*/ 0 h 599910"/>
                <a:gd name="connsiteX8" fmla="*/ 1065038 w 1065038"/>
                <a:gd name="connsiteY8" fmla="*/ 116282 h 599910"/>
                <a:gd name="connsiteX9" fmla="*/ 1038610 w 1065038"/>
                <a:gd name="connsiteY9" fmla="*/ 150639 h 599910"/>
                <a:gd name="connsiteX10" fmla="*/ 917043 w 1065038"/>
                <a:gd name="connsiteY10" fmla="*/ 177066 h 599910"/>
                <a:gd name="connsiteX11" fmla="*/ 856259 w 1065038"/>
                <a:gd name="connsiteY11" fmla="*/ 198209 h 599910"/>
                <a:gd name="connsiteX12" fmla="*/ 806046 w 1065038"/>
                <a:gd name="connsiteY12" fmla="*/ 227279 h 599910"/>
                <a:gd name="connsiteX13" fmla="*/ 568196 w 1065038"/>
                <a:gd name="connsiteY13" fmla="*/ 354132 h 599910"/>
                <a:gd name="connsiteX14" fmla="*/ 282777 w 1065038"/>
                <a:gd name="connsiteY14" fmla="*/ 496842 h 599910"/>
                <a:gd name="connsiteX15" fmla="*/ 63426 w 1065038"/>
                <a:gd name="connsiteY15" fmla="*/ 599910 h 599910"/>
                <a:gd name="connsiteX16" fmla="*/ 0 w 1065038"/>
                <a:gd name="connsiteY16" fmla="*/ 531198 h 599910"/>
                <a:gd name="connsiteX17" fmla="*/ 163852 w 1065038"/>
                <a:gd name="connsiteY17" fmla="*/ 433415 h 599910"/>
                <a:gd name="connsiteX18" fmla="*/ 343560 w 1065038"/>
                <a:gd name="connsiteY18" fmla="*/ 311848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5038" h="599910">
                  <a:moveTo>
                    <a:pt x="343560" y="311848"/>
                  </a:moveTo>
                  <a:lnTo>
                    <a:pt x="443986" y="232565"/>
                  </a:lnTo>
                  <a:lnTo>
                    <a:pt x="520626" y="163852"/>
                  </a:lnTo>
                  <a:lnTo>
                    <a:pt x="560268" y="129496"/>
                  </a:lnTo>
                  <a:lnTo>
                    <a:pt x="581410" y="105711"/>
                  </a:lnTo>
                  <a:lnTo>
                    <a:pt x="589338" y="84569"/>
                  </a:lnTo>
                  <a:lnTo>
                    <a:pt x="581410" y="55499"/>
                  </a:lnTo>
                  <a:lnTo>
                    <a:pt x="536483" y="0"/>
                  </a:lnTo>
                  <a:lnTo>
                    <a:pt x="1065038" y="116282"/>
                  </a:lnTo>
                  <a:lnTo>
                    <a:pt x="1038610" y="150639"/>
                  </a:lnTo>
                  <a:lnTo>
                    <a:pt x="917043" y="177066"/>
                  </a:lnTo>
                  <a:lnTo>
                    <a:pt x="856259" y="198209"/>
                  </a:lnTo>
                  <a:lnTo>
                    <a:pt x="806046" y="227279"/>
                  </a:lnTo>
                  <a:lnTo>
                    <a:pt x="568196" y="354132"/>
                  </a:lnTo>
                  <a:lnTo>
                    <a:pt x="282777" y="496842"/>
                  </a:lnTo>
                  <a:lnTo>
                    <a:pt x="63426" y="599910"/>
                  </a:lnTo>
                  <a:lnTo>
                    <a:pt x="0" y="531198"/>
                  </a:lnTo>
                  <a:lnTo>
                    <a:pt x="163852" y="433415"/>
                  </a:lnTo>
                  <a:lnTo>
                    <a:pt x="343560" y="3118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10143552-FCEB-4723-912A-6396E68677A7}"/>
                </a:ext>
              </a:extLst>
            </p:cNvPr>
            <p:cNvSpPr/>
            <p:nvPr/>
          </p:nvSpPr>
          <p:spPr>
            <a:xfrm>
              <a:off x="6115051" y="4319589"/>
              <a:ext cx="576263" cy="1831975"/>
            </a:xfrm>
            <a:custGeom>
              <a:avLst/>
              <a:gdLst>
                <a:gd name="connsiteX0" fmla="*/ 345281 w 576263"/>
                <a:gd name="connsiteY0" fmla="*/ 611981 h 1831181"/>
                <a:gd name="connsiteX1" fmla="*/ 300038 w 576263"/>
                <a:gd name="connsiteY1" fmla="*/ 421481 h 1831181"/>
                <a:gd name="connsiteX2" fmla="*/ 280988 w 576263"/>
                <a:gd name="connsiteY2" fmla="*/ 340518 h 1831181"/>
                <a:gd name="connsiteX3" fmla="*/ 242888 w 576263"/>
                <a:gd name="connsiteY3" fmla="*/ 269081 h 1831181"/>
                <a:gd name="connsiteX4" fmla="*/ 192881 w 576263"/>
                <a:gd name="connsiteY4" fmla="*/ 195262 h 1831181"/>
                <a:gd name="connsiteX5" fmla="*/ 154781 w 576263"/>
                <a:gd name="connsiteY5" fmla="*/ 150018 h 1831181"/>
                <a:gd name="connsiteX6" fmla="*/ 126206 w 576263"/>
                <a:gd name="connsiteY6" fmla="*/ 119062 h 1831181"/>
                <a:gd name="connsiteX7" fmla="*/ 97631 w 576263"/>
                <a:gd name="connsiteY7" fmla="*/ 100012 h 1831181"/>
                <a:gd name="connsiteX8" fmla="*/ 61913 w 576263"/>
                <a:gd name="connsiteY8" fmla="*/ 85725 h 1831181"/>
                <a:gd name="connsiteX9" fmla="*/ 38100 w 576263"/>
                <a:gd name="connsiteY9" fmla="*/ 76200 h 1831181"/>
                <a:gd name="connsiteX10" fmla="*/ 16669 w 576263"/>
                <a:gd name="connsiteY10" fmla="*/ 59531 h 1831181"/>
                <a:gd name="connsiteX11" fmla="*/ 4763 w 576263"/>
                <a:gd name="connsiteY11" fmla="*/ 40481 h 1831181"/>
                <a:gd name="connsiteX12" fmla="*/ 0 w 576263"/>
                <a:gd name="connsiteY12" fmla="*/ 23812 h 1831181"/>
                <a:gd name="connsiteX13" fmla="*/ 4763 w 576263"/>
                <a:gd name="connsiteY13" fmla="*/ 7143 h 1831181"/>
                <a:gd name="connsiteX14" fmla="*/ 26194 w 576263"/>
                <a:gd name="connsiteY14" fmla="*/ 0 h 1831181"/>
                <a:gd name="connsiteX15" fmla="*/ 66675 w 576263"/>
                <a:gd name="connsiteY15" fmla="*/ 4762 h 1831181"/>
                <a:gd name="connsiteX16" fmla="*/ 140494 w 576263"/>
                <a:gd name="connsiteY16" fmla="*/ 21431 h 1831181"/>
                <a:gd name="connsiteX17" fmla="*/ 219075 w 576263"/>
                <a:gd name="connsiteY17" fmla="*/ 47625 h 1831181"/>
                <a:gd name="connsiteX18" fmla="*/ 269081 w 576263"/>
                <a:gd name="connsiteY18" fmla="*/ 107156 h 1831181"/>
                <a:gd name="connsiteX19" fmla="*/ 330994 w 576263"/>
                <a:gd name="connsiteY19" fmla="*/ 150018 h 1831181"/>
                <a:gd name="connsiteX20" fmla="*/ 366713 w 576263"/>
                <a:gd name="connsiteY20" fmla="*/ 183356 h 1831181"/>
                <a:gd name="connsiteX21" fmla="*/ 407194 w 576263"/>
                <a:gd name="connsiteY21" fmla="*/ 223837 h 1831181"/>
                <a:gd name="connsiteX22" fmla="*/ 447675 w 576263"/>
                <a:gd name="connsiteY22" fmla="*/ 269081 h 1831181"/>
                <a:gd name="connsiteX23" fmla="*/ 488156 w 576263"/>
                <a:gd name="connsiteY23" fmla="*/ 319087 h 1831181"/>
                <a:gd name="connsiteX24" fmla="*/ 523875 w 576263"/>
                <a:gd name="connsiteY24" fmla="*/ 392906 h 1831181"/>
                <a:gd name="connsiteX25" fmla="*/ 545306 w 576263"/>
                <a:gd name="connsiteY25" fmla="*/ 488156 h 1831181"/>
                <a:gd name="connsiteX26" fmla="*/ 559594 w 576263"/>
                <a:gd name="connsiteY26" fmla="*/ 600075 h 1831181"/>
                <a:gd name="connsiteX27" fmla="*/ 566738 w 576263"/>
                <a:gd name="connsiteY27" fmla="*/ 692943 h 1831181"/>
                <a:gd name="connsiteX28" fmla="*/ 573881 w 576263"/>
                <a:gd name="connsiteY28" fmla="*/ 776287 h 1831181"/>
                <a:gd name="connsiteX29" fmla="*/ 573881 w 576263"/>
                <a:gd name="connsiteY29" fmla="*/ 864393 h 1831181"/>
                <a:gd name="connsiteX30" fmla="*/ 576263 w 576263"/>
                <a:gd name="connsiteY30" fmla="*/ 942975 h 1831181"/>
                <a:gd name="connsiteX31" fmla="*/ 573881 w 576263"/>
                <a:gd name="connsiteY31" fmla="*/ 1054893 h 1831181"/>
                <a:gd name="connsiteX32" fmla="*/ 566738 w 576263"/>
                <a:gd name="connsiteY32" fmla="*/ 1159668 h 1831181"/>
                <a:gd name="connsiteX33" fmla="*/ 559594 w 576263"/>
                <a:gd name="connsiteY33" fmla="*/ 1235868 h 1831181"/>
                <a:gd name="connsiteX34" fmla="*/ 545306 w 576263"/>
                <a:gd name="connsiteY34" fmla="*/ 1328737 h 1831181"/>
                <a:gd name="connsiteX35" fmla="*/ 526256 w 576263"/>
                <a:gd name="connsiteY35" fmla="*/ 1407318 h 1831181"/>
                <a:gd name="connsiteX36" fmla="*/ 500063 w 576263"/>
                <a:gd name="connsiteY36" fmla="*/ 1495425 h 1831181"/>
                <a:gd name="connsiteX37" fmla="*/ 466725 w 576263"/>
                <a:gd name="connsiteY37" fmla="*/ 1581150 h 1831181"/>
                <a:gd name="connsiteX38" fmla="*/ 440531 w 576263"/>
                <a:gd name="connsiteY38" fmla="*/ 1643062 h 1831181"/>
                <a:gd name="connsiteX39" fmla="*/ 416719 w 576263"/>
                <a:gd name="connsiteY39" fmla="*/ 1681162 h 1831181"/>
                <a:gd name="connsiteX40" fmla="*/ 376238 w 576263"/>
                <a:gd name="connsiteY40" fmla="*/ 1733550 h 1831181"/>
                <a:gd name="connsiteX41" fmla="*/ 335756 w 576263"/>
                <a:gd name="connsiteY41" fmla="*/ 1776412 h 1831181"/>
                <a:gd name="connsiteX42" fmla="*/ 300038 w 576263"/>
                <a:gd name="connsiteY42" fmla="*/ 1802606 h 1831181"/>
                <a:gd name="connsiteX43" fmla="*/ 271463 w 576263"/>
                <a:gd name="connsiteY43" fmla="*/ 1824037 h 1831181"/>
                <a:gd name="connsiteX44" fmla="*/ 250031 w 576263"/>
                <a:gd name="connsiteY44" fmla="*/ 1831181 h 1831181"/>
                <a:gd name="connsiteX45" fmla="*/ 228600 w 576263"/>
                <a:gd name="connsiteY45" fmla="*/ 1831181 h 1831181"/>
                <a:gd name="connsiteX46" fmla="*/ 211931 w 576263"/>
                <a:gd name="connsiteY46" fmla="*/ 1816893 h 1831181"/>
                <a:gd name="connsiteX47" fmla="*/ 197644 w 576263"/>
                <a:gd name="connsiteY47" fmla="*/ 1797843 h 1831181"/>
                <a:gd name="connsiteX48" fmla="*/ 183356 w 576263"/>
                <a:gd name="connsiteY48" fmla="*/ 1738312 h 1831181"/>
                <a:gd name="connsiteX49" fmla="*/ 161925 w 576263"/>
                <a:gd name="connsiteY49" fmla="*/ 1693068 h 1831181"/>
                <a:gd name="connsiteX50" fmla="*/ 116681 w 576263"/>
                <a:gd name="connsiteY50" fmla="*/ 1633537 h 1831181"/>
                <a:gd name="connsiteX51" fmla="*/ 207169 w 576263"/>
                <a:gd name="connsiteY51" fmla="*/ 1359693 h 1831181"/>
                <a:gd name="connsiteX52" fmla="*/ 230981 w 576263"/>
                <a:gd name="connsiteY52" fmla="*/ 1335881 h 1831181"/>
                <a:gd name="connsiteX53" fmla="*/ 259556 w 576263"/>
                <a:gd name="connsiteY53" fmla="*/ 1297781 h 1831181"/>
                <a:gd name="connsiteX54" fmla="*/ 285750 w 576263"/>
                <a:gd name="connsiteY54" fmla="*/ 1245393 h 1831181"/>
                <a:gd name="connsiteX55" fmla="*/ 314325 w 576263"/>
                <a:gd name="connsiteY55" fmla="*/ 1147762 h 1831181"/>
                <a:gd name="connsiteX56" fmla="*/ 338138 w 576263"/>
                <a:gd name="connsiteY56" fmla="*/ 1004887 h 1831181"/>
                <a:gd name="connsiteX57" fmla="*/ 350044 w 576263"/>
                <a:gd name="connsiteY57" fmla="*/ 852487 h 1831181"/>
                <a:gd name="connsiteX58" fmla="*/ 345281 w 576263"/>
                <a:gd name="connsiteY58" fmla="*/ 611981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76263" h="1831181">
                  <a:moveTo>
                    <a:pt x="345281" y="611981"/>
                  </a:moveTo>
                  <a:lnTo>
                    <a:pt x="300038" y="421481"/>
                  </a:lnTo>
                  <a:lnTo>
                    <a:pt x="280988" y="340518"/>
                  </a:lnTo>
                  <a:lnTo>
                    <a:pt x="242888" y="269081"/>
                  </a:lnTo>
                  <a:lnTo>
                    <a:pt x="192881" y="195262"/>
                  </a:lnTo>
                  <a:lnTo>
                    <a:pt x="154781" y="150018"/>
                  </a:lnTo>
                  <a:lnTo>
                    <a:pt x="126206" y="119062"/>
                  </a:lnTo>
                  <a:lnTo>
                    <a:pt x="97631" y="100012"/>
                  </a:lnTo>
                  <a:lnTo>
                    <a:pt x="61913" y="85725"/>
                  </a:lnTo>
                  <a:lnTo>
                    <a:pt x="38100" y="76200"/>
                  </a:lnTo>
                  <a:lnTo>
                    <a:pt x="16669" y="59531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4763" y="7143"/>
                  </a:lnTo>
                  <a:lnTo>
                    <a:pt x="26194" y="0"/>
                  </a:lnTo>
                  <a:lnTo>
                    <a:pt x="66675" y="4762"/>
                  </a:lnTo>
                  <a:lnTo>
                    <a:pt x="140494" y="21431"/>
                  </a:lnTo>
                  <a:lnTo>
                    <a:pt x="219075" y="47625"/>
                  </a:lnTo>
                  <a:lnTo>
                    <a:pt x="269081" y="107156"/>
                  </a:lnTo>
                  <a:lnTo>
                    <a:pt x="330994" y="150018"/>
                  </a:lnTo>
                  <a:lnTo>
                    <a:pt x="366713" y="183356"/>
                  </a:lnTo>
                  <a:lnTo>
                    <a:pt x="407194" y="223837"/>
                  </a:lnTo>
                  <a:lnTo>
                    <a:pt x="447675" y="269081"/>
                  </a:lnTo>
                  <a:lnTo>
                    <a:pt x="488156" y="319087"/>
                  </a:lnTo>
                  <a:lnTo>
                    <a:pt x="523875" y="392906"/>
                  </a:lnTo>
                  <a:lnTo>
                    <a:pt x="545306" y="488156"/>
                  </a:lnTo>
                  <a:lnTo>
                    <a:pt x="559594" y="600075"/>
                  </a:lnTo>
                  <a:lnTo>
                    <a:pt x="566738" y="692943"/>
                  </a:lnTo>
                  <a:lnTo>
                    <a:pt x="573881" y="776287"/>
                  </a:lnTo>
                  <a:lnTo>
                    <a:pt x="573881" y="864393"/>
                  </a:lnTo>
                  <a:lnTo>
                    <a:pt x="576263" y="942975"/>
                  </a:lnTo>
                  <a:lnTo>
                    <a:pt x="573881" y="1054893"/>
                  </a:lnTo>
                  <a:lnTo>
                    <a:pt x="566738" y="1159668"/>
                  </a:lnTo>
                  <a:lnTo>
                    <a:pt x="559594" y="1235868"/>
                  </a:lnTo>
                  <a:lnTo>
                    <a:pt x="545306" y="1328737"/>
                  </a:lnTo>
                  <a:lnTo>
                    <a:pt x="526256" y="1407318"/>
                  </a:lnTo>
                  <a:lnTo>
                    <a:pt x="500063" y="1495425"/>
                  </a:lnTo>
                  <a:lnTo>
                    <a:pt x="466725" y="1581150"/>
                  </a:lnTo>
                  <a:lnTo>
                    <a:pt x="440531" y="1643062"/>
                  </a:lnTo>
                  <a:lnTo>
                    <a:pt x="416719" y="1681162"/>
                  </a:lnTo>
                  <a:lnTo>
                    <a:pt x="376238" y="1733550"/>
                  </a:lnTo>
                  <a:lnTo>
                    <a:pt x="335756" y="1776412"/>
                  </a:lnTo>
                  <a:lnTo>
                    <a:pt x="300038" y="1802606"/>
                  </a:lnTo>
                  <a:lnTo>
                    <a:pt x="271463" y="1824037"/>
                  </a:lnTo>
                  <a:lnTo>
                    <a:pt x="250031" y="1831181"/>
                  </a:lnTo>
                  <a:lnTo>
                    <a:pt x="228600" y="1831181"/>
                  </a:lnTo>
                  <a:lnTo>
                    <a:pt x="211931" y="1816893"/>
                  </a:lnTo>
                  <a:lnTo>
                    <a:pt x="197644" y="1797843"/>
                  </a:lnTo>
                  <a:lnTo>
                    <a:pt x="183356" y="1738312"/>
                  </a:lnTo>
                  <a:lnTo>
                    <a:pt x="161925" y="1693068"/>
                  </a:lnTo>
                  <a:lnTo>
                    <a:pt x="116681" y="1633537"/>
                  </a:lnTo>
                  <a:lnTo>
                    <a:pt x="207169" y="1359693"/>
                  </a:lnTo>
                  <a:lnTo>
                    <a:pt x="230981" y="1335881"/>
                  </a:lnTo>
                  <a:lnTo>
                    <a:pt x="259556" y="1297781"/>
                  </a:lnTo>
                  <a:lnTo>
                    <a:pt x="285750" y="1245393"/>
                  </a:lnTo>
                  <a:lnTo>
                    <a:pt x="314325" y="1147762"/>
                  </a:lnTo>
                  <a:lnTo>
                    <a:pt x="338138" y="1004887"/>
                  </a:lnTo>
                  <a:lnTo>
                    <a:pt x="350044" y="852487"/>
                  </a:lnTo>
                  <a:cubicBezTo>
                    <a:pt x="349250" y="771525"/>
                    <a:pt x="348457" y="690562"/>
                    <a:pt x="345281" y="6119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3634F67F-838B-4EA2-AF00-2BA7B1A31FB1}"/>
                </a:ext>
              </a:extLst>
            </p:cNvPr>
            <p:cNvSpPr/>
            <p:nvPr/>
          </p:nvSpPr>
          <p:spPr>
            <a:xfrm>
              <a:off x="5718175" y="5543551"/>
              <a:ext cx="711200" cy="485775"/>
            </a:xfrm>
            <a:custGeom>
              <a:avLst/>
              <a:gdLst>
                <a:gd name="connsiteX0" fmla="*/ 295275 w 711994"/>
                <a:gd name="connsiteY0" fmla="*/ 66675 h 485775"/>
                <a:gd name="connsiteX1" fmla="*/ 500063 w 711994"/>
                <a:gd name="connsiteY1" fmla="*/ 123825 h 485775"/>
                <a:gd name="connsiteX2" fmla="*/ 545307 w 711994"/>
                <a:gd name="connsiteY2" fmla="*/ 130969 h 485775"/>
                <a:gd name="connsiteX3" fmla="*/ 711994 w 711994"/>
                <a:gd name="connsiteY3" fmla="*/ 121444 h 485775"/>
                <a:gd name="connsiteX4" fmla="*/ 600075 w 711994"/>
                <a:gd name="connsiteY4" fmla="*/ 485775 h 485775"/>
                <a:gd name="connsiteX5" fmla="*/ 514350 w 711994"/>
                <a:gd name="connsiteY5" fmla="*/ 411956 h 485775"/>
                <a:gd name="connsiteX6" fmla="*/ 461963 w 711994"/>
                <a:gd name="connsiteY6" fmla="*/ 350044 h 485775"/>
                <a:gd name="connsiteX7" fmla="*/ 419100 w 711994"/>
                <a:gd name="connsiteY7" fmla="*/ 307181 h 485775"/>
                <a:gd name="connsiteX8" fmla="*/ 369094 w 711994"/>
                <a:gd name="connsiteY8" fmla="*/ 261938 h 485775"/>
                <a:gd name="connsiteX9" fmla="*/ 292894 w 711994"/>
                <a:gd name="connsiteY9" fmla="*/ 207169 h 485775"/>
                <a:gd name="connsiteX10" fmla="*/ 133350 w 711994"/>
                <a:gd name="connsiteY10" fmla="*/ 119063 h 485775"/>
                <a:gd name="connsiteX11" fmla="*/ 23813 w 711994"/>
                <a:gd name="connsiteY11" fmla="*/ 61913 h 485775"/>
                <a:gd name="connsiteX12" fmla="*/ 9525 w 711994"/>
                <a:gd name="connsiteY12" fmla="*/ 47625 h 485775"/>
                <a:gd name="connsiteX13" fmla="*/ 0 w 711994"/>
                <a:gd name="connsiteY13" fmla="*/ 26194 h 485775"/>
                <a:gd name="connsiteX14" fmla="*/ 2382 w 711994"/>
                <a:gd name="connsiteY14" fmla="*/ 9525 h 485775"/>
                <a:gd name="connsiteX15" fmla="*/ 14288 w 711994"/>
                <a:gd name="connsiteY15" fmla="*/ 0 h 485775"/>
                <a:gd name="connsiteX16" fmla="*/ 35719 w 711994"/>
                <a:gd name="connsiteY16" fmla="*/ 0 h 485775"/>
                <a:gd name="connsiteX17" fmla="*/ 295275 w 711994"/>
                <a:gd name="connsiteY17" fmla="*/ 666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1994" h="485775">
                  <a:moveTo>
                    <a:pt x="295275" y="66675"/>
                  </a:moveTo>
                  <a:lnTo>
                    <a:pt x="500063" y="123825"/>
                  </a:lnTo>
                  <a:lnTo>
                    <a:pt x="545307" y="130969"/>
                  </a:lnTo>
                  <a:lnTo>
                    <a:pt x="711994" y="121444"/>
                  </a:lnTo>
                  <a:lnTo>
                    <a:pt x="600075" y="485775"/>
                  </a:lnTo>
                  <a:lnTo>
                    <a:pt x="514350" y="411956"/>
                  </a:lnTo>
                  <a:lnTo>
                    <a:pt x="461963" y="350044"/>
                  </a:lnTo>
                  <a:lnTo>
                    <a:pt x="419100" y="307181"/>
                  </a:lnTo>
                  <a:lnTo>
                    <a:pt x="369094" y="261938"/>
                  </a:lnTo>
                  <a:lnTo>
                    <a:pt x="292894" y="207169"/>
                  </a:lnTo>
                  <a:lnTo>
                    <a:pt x="133350" y="119063"/>
                  </a:lnTo>
                  <a:lnTo>
                    <a:pt x="23813" y="61913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29527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21410F60-E67B-4D37-A74E-D961DC12932D}"/>
                </a:ext>
              </a:extLst>
            </p:cNvPr>
            <p:cNvSpPr/>
            <p:nvPr/>
          </p:nvSpPr>
          <p:spPr>
            <a:xfrm>
              <a:off x="4397375" y="4435476"/>
              <a:ext cx="3886200" cy="688975"/>
            </a:xfrm>
            <a:custGeom>
              <a:avLst/>
              <a:gdLst>
                <a:gd name="connsiteX0" fmla="*/ 2708275 w 3886200"/>
                <a:gd name="connsiteY0" fmla="*/ 292100 h 688975"/>
                <a:gd name="connsiteX1" fmla="*/ 2419350 w 3886200"/>
                <a:gd name="connsiteY1" fmla="*/ 301625 h 688975"/>
                <a:gd name="connsiteX2" fmla="*/ 2212975 w 3886200"/>
                <a:gd name="connsiteY2" fmla="*/ 314325 h 688975"/>
                <a:gd name="connsiteX3" fmla="*/ 2035175 w 3886200"/>
                <a:gd name="connsiteY3" fmla="*/ 330200 h 688975"/>
                <a:gd name="connsiteX4" fmla="*/ 1708150 w 3886200"/>
                <a:gd name="connsiteY4" fmla="*/ 374650 h 688975"/>
                <a:gd name="connsiteX5" fmla="*/ 1390650 w 3886200"/>
                <a:gd name="connsiteY5" fmla="*/ 431800 h 688975"/>
                <a:gd name="connsiteX6" fmla="*/ 1123950 w 3886200"/>
                <a:gd name="connsiteY6" fmla="*/ 485775 h 688975"/>
                <a:gd name="connsiteX7" fmla="*/ 809625 w 3886200"/>
                <a:gd name="connsiteY7" fmla="*/ 561975 h 688975"/>
                <a:gd name="connsiteX8" fmla="*/ 593725 w 3886200"/>
                <a:gd name="connsiteY8" fmla="*/ 622300 h 688975"/>
                <a:gd name="connsiteX9" fmla="*/ 482600 w 3886200"/>
                <a:gd name="connsiteY9" fmla="*/ 673100 h 688975"/>
                <a:gd name="connsiteX10" fmla="*/ 438150 w 3886200"/>
                <a:gd name="connsiteY10" fmla="*/ 688975 h 688975"/>
                <a:gd name="connsiteX11" fmla="*/ 390525 w 3886200"/>
                <a:gd name="connsiteY11" fmla="*/ 673100 h 688975"/>
                <a:gd name="connsiteX12" fmla="*/ 273050 w 3886200"/>
                <a:gd name="connsiteY12" fmla="*/ 612775 h 688975"/>
                <a:gd name="connsiteX13" fmla="*/ 190500 w 3886200"/>
                <a:gd name="connsiteY13" fmla="*/ 565150 h 688975"/>
                <a:gd name="connsiteX14" fmla="*/ 101600 w 3886200"/>
                <a:gd name="connsiteY14" fmla="*/ 498475 h 688975"/>
                <a:gd name="connsiteX15" fmla="*/ 63500 w 3886200"/>
                <a:gd name="connsiteY15" fmla="*/ 469900 h 688975"/>
                <a:gd name="connsiteX16" fmla="*/ 31750 w 3886200"/>
                <a:gd name="connsiteY16" fmla="*/ 444500 h 688975"/>
                <a:gd name="connsiteX17" fmla="*/ 9525 w 3886200"/>
                <a:gd name="connsiteY17" fmla="*/ 419100 h 688975"/>
                <a:gd name="connsiteX18" fmla="*/ 0 w 3886200"/>
                <a:gd name="connsiteY18" fmla="*/ 390525 h 688975"/>
                <a:gd name="connsiteX19" fmla="*/ 0 w 3886200"/>
                <a:gd name="connsiteY19" fmla="*/ 371475 h 688975"/>
                <a:gd name="connsiteX20" fmla="*/ 15875 w 3886200"/>
                <a:gd name="connsiteY20" fmla="*/ 361950 h 688975"/>
                <a:gd name="connsiteX21" fmla="*/ 34925 w 3886200"/>
                <a:gd name="connsiteY21" fmla="*/ 365125 h 688975"/>
                <a:gd name="connsiteX22" fmla="*/ 92075 w 3886200"/>
                <a:gd name="connsiteY22" fmla="*/ 390525 h 688975"/>
                <a:gd name="connsiteX23" fmla="*/ 152400 w 3886200"/>
                <a:gd name="connsiteY23" fmla="*/ 409575 h 688975"/>
                <a:gd name="connsiteX24" fmla="*/ 209550 w 3886200"/>
                <a:gd name="connsiteY24" fmla="*/ 425450 h 688975"/>
                <a:gd name="connsiteX25" fmla="*/ 295275 w 3886200"/>
                <a:gd name="connsiteY25" fmla="*/ 441325 h 688975"/>
                <a:gd name="connsiteX26" fmla="*/ 368300 w 3886200"/>
                <a:gd name="connsiteY26" fmla="*/ 444500 h 688975"/>
                <a:gd name="connsiteX27" fmla="*/ 428625 w 3886200"/>
                <a:gd name="connsiteY27" fmla="*/ 444500 h 688975"/>
                <a:gd name="connsiteX28" fmla="*/ 654050 w 3886200"/>
                <a:gd name="connsiteY28" fmla="*/ 409575 h 688975"/>
                <a:gd name="connsiteX29" fmla="*/ 974725 w 3886200"/>
                <a:gd name="connsiteY29" fmla="*/ 358775 h 688975"/>
                <a:gd name="connsiteX30" fmla="*/ 1241425 w 3886200"/>
                <a:gd name="connsiteY30" fmla="*/ 317500 h 688975"/>
                <a:gd name="connsiteX31" fmla="*/ 1638300 w 3886200"/>
                <a:gd name="connsiteY31" fmla="*/ 254000 h 688975"/>
                <a:gd name="connsiteX32" fmla="*/ 1990725 w 3886200"/>
                <a:gd name="connsiteY32" fmla="*/ 193675 h 688975"/>
                <a:gd name="connsiteX33" fmla="*/ 2168525 w 3886200"/>
                <a:gd name="connsiteY33" fmla="*/ 180975 h 688975"/>
                <a:gd name="connsiteX34" fmla="*/ 2257425 w 3886200"/>
                <a:gd name="connsiteY34" fmla="*/ 168275 h 688975"/>
                <a:gd name="connsiteX35" fmla="*/ 2774950 w 3886200"/>
                <a:gd name="connsiteY35" fmla="*/ 123825 h 688975"/>
                <a:gd name="connsiteX36" fmla="*/ 3038475 w 3886200"/>
                <a:gd name="connsiteY36" fmla="*/ 98425 h 688975"/>
                <a:gd name="connsiteX37" fmla="*/ 3206750 w 3886200"/>
                <a:gd name="connsiteY37" fmla="*/ 85725 h 688975"/>
                <a:gd name="connsiteX38" fmla="*/ 3260725 w 3886200"/>
                <a:gd name="connsiteY38" fmla="*/ 69850 h 688975"/>
                <a:gd name="connsiteX39" fmla="*/ 3340100 w 3886200"/>
                <a:gd name="connsiteY39" fmla="*/ 44450 h 688975"/>
                <a:gd name="connsiteX40" fmla="*/ 3403600 w 3886200"/>
                <a:gd name="connsiteY40" fmla="*/ 3175 h 688975"/>
                <a:gd name="connsiteX41" fmla="*/ 3429000 w 3886200"/>
                <a:gd name="connsiteY41" fmla="*/ 0 h 688975"/>
                <a:gd name="connsiteX42" fmla="*/ 3479800 w 3886200"/>
                <a:gd name="connsiteY42" fmla="*/ 6350 h 688975"/>
                <a:gd name="connsiteX43" fmla="*/ 3571875 w 3886200"/>
                <a:gd name="connsiteY43" fmla="*/ 38100 h 688975"/>
                <a:gd name="connsiteX44" fmla="*/ 3660775 w 3886200"/>
                <a:gd name="connsiteY44" fmla="*/ 73025 h 688975"/>
                <a:gd name="connsiteX45" fmla="*/ 3705225 w 3886200"/>
                <a:gd name="connsiteY45" fmla="*/ 98425 h 688975"/>
                <a:gd name="connsiteX46" fmla="*/ 3794125 w 3886200"/>
                <a:gd name="connsiteY46" fmla="*/ 149225 h 688975"/>
                <a:gd name="connsiteX47" fmla="*/ 3829050 w 3886200"/>
                <a:gd name="connsiteY47" fmla="*/ 171450 h 688975"/>
                <a:gd name="connsiteX48" fmla="*/ 3854450 w 3886200"/>
                <a:gd name="connsiteY48" fmla="*/ 196850 h 688975"/>
                <a:gd name="connsiteX49" fmla="*/ 3876675 w 3886200"/>
                <a:gd name="connsiteY49" fmla="*/ 231775 h 688975"/>
                <a:gd name="connsiteX50" fmla="*/ 3886200 w 3886200"/>
                <a:gd name="connsiteY50" fmla="*/ 260350 h 688975"/>
                <a:gd name="connsiteX51" fmla="*/ 3879850 w 3886200"/>
                <a:gd name="connsiteY51" fmla="*/ 282575 h 688975"/>
                <a:gd name="connsiteX52" fmla="*/ 3867150 w 3886200"/>
                <a:gd name="connsiteY52" fmla="*/ 304800 h 688975"/>
                <a:gd name="connsiteX53" fmla="*/ 3819525 w 3886200"/>
                <a:gd name="connsiteY53" fmla="*/ 333375 h 688975"/>
                <a:gd name="connsiteX54" fmla="*/ 3768725 w 3886200"/>
                <a:gd name="connsiteY54" fmla="*/ 327025 h 688975"/>
                <a:gd name="connsiteX55" fmla="*/ 3594100 w 3886200"/>
                <a:gd name="connsiteY55" fmla="*/ 301625 h 688975"/>
                <a:gd name="connsiteX56" fmla="*/ 3276600 w 3886200"/>
                <a:gd name="connsiteY56" fmla="*/ 285750 h 688975"/>
                <a:gd name="connsiteX57" fmla="*/ 2708275 w 3886200"/>
                <a:gd name="connsiteY57" fmla="*/ 292100 h 68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886200" h="688975">
                  <a:moveTo>
                    <a:pt x="2708275" y="292100"/>
                  </a:moveTo>
                  <a:lnTo>
                    <a:pt x="2419350" y="301625"/>
                  </a:lnTo>
                  <a:lnTo>
                    <a:pt x="2212975" y="314325"/>
                  </a:lnTo>
                  <a:lnTo>
                    <a:pt x="2035175" y="330200"/>
                  </a:lnTo>
                  <a:lnTo>
                    <a:pt x="1708150" y="374650"/>
                  </a:lnTo>
                  <a:lnTo>
                    <a:pt x="1390650" y="431800"/>
                  </a:lnTo>
                  <a:lnTo>
                    <a:pt x="1123950" y="485775"/>
                  </a:lnTo>
                  <a:lnTo>
                    <a:pt x="809625" y="561975"/>
                  </a:lnTo>
                  <a:lnTo>
                    <a:pt x="593725" y="622300"/>
                  </a:lnTo>
                  <a:lnTo>
                    <a:pt x="482600" y="673100"/>
                  </a:lnTo>
                  <a:lnTo>
                    <a:pt x="438150" y="688975"/>
                  </a:lnTo>
                  <a:lnTo>
                    <a:pt x="390525" y="673100"/>
                  </a:lnTo>
                  <a:lnTo>
                    <a:pt x="273050" y="612775"/>
                  </a:lnTo>
                  <a:lnTo>
                    <a:pt x="190500" y="565150"/>
                  </a:lnTo>
                  <a:lnTo>
                    <a:pt x="101600" y="498475"/>
                  </a:lnTo>
                  <a:lnTo>
                    <a:pt x="63500" y="469900"/>
                  </a:lnTo>
                  <a:lnTo>
                    <a:pt x="31750" y="444500"/>
                  </a:lnTo>
                  <a:lnTo>
                    <a:pt x="9525" y="419100"/>
                  </a:lnTo>
                  <a:lnTo>
                    <a:pt x="0" y="390525"/>
                  </a:lnTo>
                  <a:lnTo>
                    <a:pt x="0" y="371475"/>
                  </a:lnTo>
                  <a:lnTo>
                    <a:pt x="15875" y="361950"/>
                  </a:lnTo>
                  <a:lnTo>
                    <a:pt x="34925" y="365125"/>
                  </a:lnTo>
                  <a:lnTo>
                    <a:pt x="92075" y="390525"/>
                  </a:lnTo>
                  <a:lnTo>
                    <a:pt x="152400" y="409575"/>
                  </a:lnTo>
                  <a:lnTo>
                    <a:pt x="209550" y="425450"/>
                  </a:lnTo>
                  <a:lnTo>
                    <a:pt x="295275" y="441325"/>
                  </a:lnTo>
                  <a:lnTo>
                    <a:pt x="368300" y="444500"/>
                  </a:lnTo>
                  <a:lnTo>
                    <a:pt x="428625" y="444500"/>
                  </a:lnTo>
                  <a:lnTo>
                    <a:pt x="654050" y="409575"/>
                  </a:lnTo>
                  <a:lnTo>
                    <a:pt x="974725" y="358775"/>
                  </a:lnTo>
                  <a:lnTo>
                    <a:pt x="1241425" y="317500"/>
                  </a:lnTo>
                  <a:lnTo>
                    <a:pt x="1638300" y="254000"/>
                  </a:lnTo>
                  <a:lnTo>
                    <a:pt x="1990725" y="193675"/>
                  </a:lnTo>
                  <a:lnTo>
                    <a:pt x="2168525" y="180975"/>
                  </a:lnTo>
                  <a:lnTo>
                    <a:pt x="2257425" y="168275"/>
                  </a:lnTo>
                  <a:lnTo>
                    <a:pt x="2774950" y="123825"/>
                  </a:lnTo>
                  <a:lnTo>
                    <a:pt x="3038475" y="98425"/>
                  </a:lnTo>
                  <a:lnTo>
                    <a:pt x="3206750" y="85725"/>
                  </a:lnTo>
                  <a:lnTo>
                    <a:pt x="3260725" y="69850"/>
                  </a:lnTo>
                  <a:lnTo>
                    <a:pt x="3340100" y="44450"/>
                  </a:lnTo>
                  <a:lnTo>
                    <a:pt x="3403600" y="3175"/>
                  </a:lnTo>
                  <a:lnTo>
                    <a:pt x="3429000" y="0"/>
                  </a:lnTo>
                  <a:lnTo>
                    <a:pt x="3479800" y="6350"/>
                  </a:lnTo>
                  <a:lnTo>
                    <a:pt x="3571875" y="38100"/>
                  </a:lnTo>
                  <a:lnTo>
                    <a:pt x="3660775" y="73025"/>
                  </a:lnTo>
                  <a:lnTo>
                    <a:pt x="3705225" y="98425"/>
                  </a:lnTo>
                  <a:lnTo>
                    <a:pt x="3794125" y="149225"/>
                  </a:lnTo>
                  <a:lnTo>
                    <a:pt x="3829050" y="171450"/>
                  </a:lnTo>
                  <a:lnTo>
                    <a:pt x="3854450" y="196850"/>
                  </a:lnTo>
                  <a:lnTo>
                    <a:pt x="3876675" y="231775"/>
                  </a:lnTo>
                  <a:lnTo>
                    <a:pt x="3886200" y="260350"/>
                  </a:lnTo>
                  <a:lnTo>
                    <a:pt x="3879850" y="282575"/>
                  </a:lnTo>
                  <a:lnTo>
                    <a:pt x="3867150" y="304800"/>
                  </a:lnTo>
                  <a:lnTo>
                    <a:pt x="3819525" y="333375"/>
                  </a:lnTo>
                  <a:lnTo>
                    <a:pt x="3768725" y="327025"/>
                  </a:lnTo>
                  <a:lnTo>
                    <a:pt x="3594100" y="301625"/>
                  </a:lnTo>
                  <a:lnTo>
                    <a:pt x="3276600" y="285750"/>
                  </a:lnTo>
                  <a:lnTo>
                    <a:pt x="2708275" y="292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9188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92EF032-5B28-4E2A-9709-B5924ED671EA}"/>
              </a:ext>
            </a:extLst>
          </p:cNvPr>
          <p:cNvGrpSpPr/>
          <p:nvPr/>
        </p:nvGrpSpPr>
        <p:grpSpPr>
          <a:xfrm>
            <a:off x="3665538" y="1416051"/>
            <a:ext cx="4618037" cy="4735513"/>
            <a:chOff x="3665538" y="1416051"/>
            <a:chExt cx="4618037" cy="473551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D578A4A-1253-40FC-B0D0-6DA28829F751}"/>
                </a:ext>
              </a:extLst>
            </p:cNvPr>
            <p:cNvSpPr/>
            <p:nvPr/>
          </p:nvSpPr>
          <p:spPr>
            <a:xfrm>
              <a:off x="4583114" y="1416051"/>
              <a:ext cx="3203575" cy="519113"/>
            </a:xfrm>
            <a:custGeom>
              <a:avLst/>
              <a:gdLst>
                <a:gd name="connsiteX0" fmla="*/ 1916012 w 3203043"/>
                <a:gd name="connsiteY0" fmla="*/ 348846 h 517984"/>
                <a:gd name="connsiteX1" fmla="*/ 1435027 w 3203043"/>
                <a:gd name="connsiteY1" fmla="*/ 391131 h 517984"/>
                <a:gd name="connsiteX2" fmla="*/ 1115251 w 3203043"/>
                <a:gd name="connsiteY2" fmla="*/ 428130 h 517984"/>
                <a:gd name="connsiteX3" fmla="*/ 943471 w 3203043"/>
                <a:gd name="connsiteY3" fmla="*/ 454557 h 517984"/>
                <a:gd name="connsiteX4" fmla="*/ 779619 w 3203043"/>
                <a:gd name="connsiteY4" fmla="*/ 478342 h 517984"/>
                <a:gd name="connsiteX5" fmla="*/ 591982 w 3203043"/>
                <a:gd name="connsiteY5" fmla="*/ 502127 h 517984"/>
                <a:gd name="connsiteX6" fmla="*/ 311848 w 3203043"/>
                <a:gd name="connsiteY6" fmla="*/ 517984 h 517984"/>
                <a:gd name="connsiteX7" fmla="*/ 187637 w 3203043"/>
                <a:gd name="connsiteY7" fmla="*/ 502127 h 517984"/>
                <a:gd name="connsiteX8" fmla="*/ 153281 w 3203043"/>
                <a:gd name="connsiteY8" fmla="*/ 488913 h 517984"/>
                <a:gd name="connsiteX9" fmla="*/ 110997 w 3203043"/>
                <a:gd name="connsiteY9" fmla="*/ 443986 h 517984"/>
                <a:gd name="connsiteX10" fmla="*/ 55499 w 3203043"/>
                <a:gd name="connsiteY10" fmla="*/ 377917 h 517984"/>
                <a:gd name="connsiteX11" fmla="*/ 18500 w 3203043"/>
                <a:gd name="connsiteY11" fmla="*/ 335633 h 517984"/>
                <a:gd name="connsiteX12" fmla="*/ 5286 w 3203043"/>
                <a:gd name="connsiteY12" fmla="*/ 314490 h 517984"/>
                <a:gd name="connsiteX13" fmla="*/ 0 w 3203043"/>
                <a:gd name="connsiteY13" fmla="*/ 295991 h 517984"/>
                <a:gd name="connsiteX14" fmla="*/ 2643 w 3203043"/>
                <a:gd name="connsiteY14" fmla="*/ 277491 h 517984"/>
                <a:gd name="connsiteX15" fmla="*/ 7929 w 3203043"/>
                <a:gd name="connsiteY15" fmla="*/ 264278 h 517984"/>
                <a:gd name="connsiteX16" fmla="*/ 23785 w 3203043"/>
                <a:gd name="connsiteY16" fmla="*/ 251064 h 517984"/>
                <a:gd name="connsiteX17" fmla="*/ 73998 w 3203043"/>
                <a:gd name="connsiteY17" fmla="*/ 243135 h 517984"/>
                <a:gd name="connsiteX18" fmla="*/ 100426 w 3203043"/>
                <a:gd name="connsiteY18" fmla="*/ 253707 h 517984"/>
                <a:gd name="connsiteX19" fmla="*/ 147996 w 3203043"/>
                <a:gd name="connsiteY19" fmla="*/ 272206 h 517984"/>
                <a:gd name="connsiteX20" fmla="*/ 208780 w 3203043"/>
                <a:gd name="connsiteY20" fmla="*/ 290705 h 517984"/>
                <a:gd name="connsiteX21" fmla="*/ 288063 w 3203043"/>
                <a:gd name="connsiteY21" fmla="*/ 306562 h 517984"/>
                <a:gd name="connsiteX22" fmla="*/ 372632 w 3203043"/>
                <a:gd name="connsiteY22" fmla="*/ 317133 h 517984"/>
                <a:gd name="connsiteX23" fmla="*/ 470414 w 3203043"/>
                <a:gd name="connsiteY23" fmla="*/ 319776 h 517984"/>
                <a:gd name="connsiteX24" fmla="*/ 554983 w 3203043"/>
                <a:gd name="connsiteY24" fmla="*/ 319776 h 517984"/>
                <a:gd name="connsiteX25" fmla="*/ 660694 w 3203043"/>
                <a:gd name="connsiteY25" fmla="*/ 317133 h 517984"/>
                <a:gd name="connsiteX26" fmla="*/ 959328 w 3203043"/>
                <a:gd name="connsiteY26" fmla="*/ 280134 h 517984"/>
                <a:gd name="connsiteX27" fmla="*/ 1464098 w 3203043"/>
                <a:gd name="connsiteY27" fmla="*/ 221993 h 517984"/>
                <a:gd name="connsiteX28" fmla="*/ 1844657 w 3203043"/>
                <a:gd name="connsiteY28" fmla="*/ 179709 h 517984"/>
                <a:gd name="connsiteX29" fmla="*/ 2410211 w 3203043"/>
                <a:gd name="connsiteY29" fmla="*/ 116282 h 517984"/>
                <a:gd name="connsiteX30" fmla="*/ 2447210 w 3203043"/>
                <a:gd name="connsiteY30" fmla="*/ 105711 h 517984"/>
                <a:gd name="connsiteX31" fmla="*/ 2505351 w 3203043"/>
                <a:gd name="connsiteY31" fmla="*/ 73998 h 517984"/>
                <a:gd name="connsiteX32" fmla="*/ 2571420 w 3203043"/>
                <a:gd name="connsiteY32" fmla="*/ 42285 h 517984"/>
                <a:gd name="connsiteX33" fmla="*/ 2671846 w 3203043"/>
                <a:gd name="connsiteY33" fmla="*/ 0 h 517984"/>
                <a:gd name="connsiteX34" fmla="*/ 2719416 w 3203043"/>
                <a:gd name="connsiteY34" fmla="*/ 0 h 517984"/>
                <a:gd name="connsiteX35" fmla="*/ 2788128 w 3203043"/>
                <a:gd name="connsiteY35" fmla="*/ 7928 h 517984"/>
                <a:gd name="connsiteX36" fmla="*/ 2843626 w 3203043"/>
                <a:gd name="connsiteY36" fmla="*/ 18500 h 517984"/>
                <a:gd name="connsiteX37" fmla="*/ 2912338 w 3203043"/>
                <a:gd name="connsiteY37" fmla="*/ 34356 h 517984"/>
                <a:gd name="connsiteX38" fmla="*/ 2981050 w 3203043"/>
                <a:gd name="connsiteY38" fmla="*/ 58141 h 517984"/>
                <a:gd name="connsiteX39" fmla="*/ 3049762 w 3203043"/>
                <a:gd name="connsiteY39" fmla="*/ 87212 h 517984"/>
                <a:gd name="connsiteX40" fmla="*/ 3097332 w 3203043"/>
                <a:gd name="connsiteY40" fmla="*/ 110997 h 517984"/>
                <a:gd name="connsiteX41" fmla="*/ 3126403 w 3203043"/>
                <a:gd name="connsiteY41" fmla="*/ 129496 h 517984"/>
                <a:gd name="connsiteX42" fmla="*/ 3147545 w 3203043"/>
                <a:gd name="connsiteY42" fmla="*/ 147996 h 517984"/>
                <a:gd name="connsiteX43" fmla="*/ 3168687 w 3203043"/>
                <a:gd name="connsiteY43" fmla="*/ 177066 h 517984"/>
                <a:gd name="connsiteX44" fmla="*/ 3189829 w 3203043"/>
                <a:gd name="connsiteY44" fmla="*/ 221993 h 517984"/>
                <a:gd name="connsiteX45" fmla="*/ 3197758 w 3203043"/>
                <a:gd name="connsiteY45" fmla="*/ 251064 h 517984"/>
                <a:gd name="connsiteX46" fmla="*/ 3203043 w 3203043"/>
                <a:gd name="connsiteY46" fmla="*/ 277491 h 517984"/>
                <a:gd name="connsiteX47" fmla="*/ 3200400 w 3203043"/>
                <a:gd name="connsiteY47" fmla="*/ 295991 h 517984"/>
                <a:gd name="connsiteX48" fmla="*/ 3195115 w 3203043"/>
                <a:gd name="connsiteY48" fmla="*/ 306562 h 517984"/>
                <a:gd name="connsiteX49" fmla="*/ 3176616 w 3203043"/>
                <a:gd name="connsiteY49" fmla="*/ 319776 h 517984"/>
                <a:gd name="connsiteX50" fmla="*/ 3147545 w 3203043"/>
                <a:gd name="connsiteY50" fmla="*/ 330347 h 517984"/>
                <a:gd name="connsiteX51" fmla="*/ 3105261 w 3203043"/>
                <a:gd name="connsiteY51" fmla="*/ 338275 h 517984"/>
                <a:gd name="connsiteX52" fmla="*/ 3031263 w 3203043"/>
                <a:gd name="connsiteY52" fmla="*/ 338275 h 517984"/>
                <a:gd name="connsiteX53" fmla="*/ 2936123 w 3203043"/>
                <a:gd name="connsiteY53" fmla="*/ 327704 h 517984"/>
                <a:gd name="connsiteX54" fmla="*/ 2780199 w 3203043"/>
                <a:gd name="connsiteY54" fmla="*/ 317133 h 517984"/>
                <a:gd name="connsiteX55" fmla="*/ 2515922 w 3203043"/>
                <a:gd name="connsiteY55" fmla="*/ 317133 h 517984"/>
                <a:gd name="connsiteX56" fmla="*/ 2164433 w 3203043"/>
                <a:gd name="connsiteY56" fmla="*/ 335633 h 517984"/>
                <a:gd name="connsiteX57" fmla="*/ 1916012 w 3203043"/>
                <a:gd name="connsiteY57" fmla="*/ 348846 h 51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203043" h="517984">
                  <a:moveTo>
                    <a:pt x="1916012" y="348846"/>
                  </a:moveTo>
                  <a:lnTo>
                    <a:pt x="1435027" y="391131"/>
                  </a:lnTo>
                  <a:lnTo>
                    <a:pt x="1115251" y="428130"/>
                  </a:lnTo>
                  <a:lnTo>
                    <a:pt x="943471" y="454557"/>
                  </a:lnTo>
                  <a:lnTo>
                    <a:pt x="779619" y="478342"/>
                  </a:lnTo>
                  <a:lnTo>
                    <a:pt x="591982" y="502127"/>
                  </a:lnTo>
                  <a:lnTo>
                    <a:pt x="311848" y="517984"/>
                  </a:lnTo>
                  <a:lnTo>
                    <a:pt x="187637" y="502127"/>
                  </a:lnTo>
                  <a:lnTo>
                    <a:pt x="153281" y="488913"/>
                  </a:lnTo>
                  <a:lnTo>
                    <a:pt x="110997" y="443986"/>
                  </a:lnTo>
                  <a:lnTo>
                    <a:pt x="55499" y="377917"/>
                  </a:lnTo>
                  <a:lnTo>
                    <a:pt x="18500" y="335633"/>
                  </a:lnTo>
                  <a:lnTo>
                    <a:pt x="5286" y="314490"/>
                  </a:lnTo>
                  <a:lnTo>
                    <a:pt x="0" y="295991"/>
                  </a:lnTo>
                  <a:lnTo>
                    <a:pt x="2643" y="277491"/>
                  </a:lnTo>
                  <a:lnTo>
                    <a:pt x="7929" y="264278"/>
                  </a:lnTo>
                  <a:lnTo>
                    <a:pt x="23785" y="251064"/>
                  </a:lnTo>
                  <a:lnTo>
                    <a:pt x="73998" y="243135"/>
                  </a:lnTo>
                  <a:lnTo>
                    <a:pt x="100426" y="253707"/>
                  </a:lnTo>
                  <a:lnTo>
                    <a:pt x="147996" y="272206"/>
                  </a:lnTo>
                  <a:lnTo>
                    <a:pt x="208780" y="290705"/>
                  </a:lnTo>
                  <a:lnTo>
                    <a:pt x="288063" y="306562"/>
                  </a:lnTo>
                  <a:lnTo>
                    <a:pt x="372632" y="317133"/>
                  </a:lnTo>
                  <a:lnTo>
                    <a:pt x="470414" y="319776"/>
                  </a:lnTo>
                  <a:lnTo>
                    <a:pt x="554983" y="319776"/>
                  </a:lnTo>
                  <a:lnTo>
                    <a:pt x="660694" y="317133"/>
                  </a:lnTo>
                  <a:lnTo>
                    <a:pt x="959328" y="280134"/>
                  </a:lnTo>
                  <a:lnTo>
                    <a:pt x="1464098" y="221993"/>
                  </a:lnTo>
                  <a:lnTo>
                    <a:pt x="1844657" y="179709"/>
                  </a:lnTo>
                  <a:lnTo>
                    <a:pt x="2410211" y="116282"/>
                  </a:lnTo>
                  <a:lnTo>
                    <a:pt x="2447210" y="105711"/>
                  </a:lnTo>
                  <a:lnTo>
                    <a:pt x="2505351" y="73998"/>
                  </a:lnTo>
                  <a:lnTo>
                    <a:pt x="2571420" y="42285"/>
                  </a:lnTo>
                  <a:lnTo>
                    <a:pt x="2671846" y="0"/>
                  </a:lnTo>
                  <a:lnTo>
                    <a:pt x="2719416" y="0"/>
                  </a:lnTo>
                  <a:lnTo>
                    <a:pt x="2788128" y="7928"/>
                  </a:lnTo>
                  <a:lnTo>
                    <a:pt x="2843626" y="18500"/>
                  </a:lnTo>
                  <a:lnTo>
                    <a:pt x="2912338" y="34356"/>
                  </a:lnTo>
                  <a:lnTo>
                    <a:pt x="2981050" y="58141"/>
                  </a:lnTo>
                  <a:lnTo>
                    <a:pt x="3049762" y="87212"/>
                  </a:lnTo>
                  <a:lnTo>
                    <a:pt x="3097332" y="110997"/>
                  </a:lnTo>
                  <a:lnTo>
                    <a:pt x="3126403" y="129496"/>
                  </a:lnTo>
                  <a:lnTo>
                    <a:pt x="3147545" y="147996"/>
                  </a:lnTo>
                  <a:lnTo>
                    <a:pt x="3168687" y="177066"/>
                  </a:lnTo>
                  <a:lnTo>
                    <a:pt x="3189829" y="221993"/>
                  </a:lnTo>
                  <a:lnTo>
                    <a:pt x="3197758" y="251064"/>
                  </a:lnTo>
                  <a:lnTo>
                    <a:pt x="3203043" y="277491"/>
                  </a:lnTo>
                  <a:lnTo>
                    <a:pt x="3200400" y="295991"/>
                  </a:lnTo>
                  <a:lnTo>
                    <a:pt x="3195115" y="306562"/>
                  </a:lnTo>
                  <a:lnTo>
                    <a:pt x="3176616" y="319776"/>
                  </a:lnTo>
                  <a:lnTo>
                    <a:pt x="3147545" y="330347"/>
                  </a:lnTo>
                  <a:lnTo>
                    <a:pt x="3105261" y="338275"/>
                  </a:lnTo>
                  <a:lnTo>
                    <a:pt x="3031263" y="338275"/>
                  </a:lnTo>
                  <a:lnTo>
                    <a:pt x="2936123" y="327704"/>
                  </a:lnTo>
                  <a:lnTo>
                    <a:pt x="2780199" y="317133"/>
                  </a:lnTo>
                  <a:lnTo>
                    <a:pt x="2515922" y="317133"/>
                  </a:lnTo>
                  <a:lnTo>
                    <a:pt x="2164433" y="335633"/>
                  </a:lnTo>
                  <a:lnTo>
                    <a:pt x="1916012" y="3488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8BD89CF7-625D-4D06-95BB-49A0230E1272}"/>
                </a:ext>
              </a:extLst>
            </p:cNvPr>
            <p:cNvSpPr/>
            <p:nvPr/>
          </p:nvSpPr>
          <p:spPr>
            <a:xfrm>
              <a:off x="5130801" y="2265364"/>
              <a:ext cx="652463" cy="1450975"/>
            </a:xfrm>
            <a:custGeom>
              <a:avLst/>
              <a:gdLst>
                <a:gd name="connsiteX0" fmla="*/ 285419 w 652765"/>
                <a:gd name="connsiteY0" fmla="*/ 710906 h 1450883"/>
                <a:gd name="connsiteX1" fmla="*/ 251063 w 652765"/>
                <a:gd name="connsiteY1" fmla="*/ 536483 h 1450883"/>
                <a:gd name="connsiteX2" fmla="*/ 224636 w 652765"/>
                <a:gd name="connsiteY2" fmla="*/ 396416 h 1450883"/>
                <a:gd name="connsiteX3" fmla="*/ 208779 w 652765"/>
                <a:gd name="connsiteY3" fmla="*/ 332989 h 1450883"/>
                <a:gd name="connsiteX4" fmla="*/ 187637 w 652765"/>
                <a:gd name="connsiteY4" fmla="*/ 285419 h 1450883"/>
                <a:gd name="connsiteX5" fmla="*/ 158566 w 652765"/>
                <a:gd name="connsiteY5" fmla="*/ 237850 h 1450883"/>
                <a:gd name="connsiteX6" fmla="*/ 134781 w 652765"/>
                <a:gd name="connsiteY6" fmla="*/ 203493 h 1450883"/>
                <a:gd name="connsiteX7" fmla="*/ 97782 w 652765"/>
                <a:gd name="connsiteY7" fmla="*/ 163852 h 1450883"/>
                <a:gd name="connsiteX8" fmla="*/ 60784 w 652765"/>
                <a:gd name="connsiteY8" fmla="*/ 126853 h 1450883"/>
                <a:gd name="connsiteX9" fmla="*/ 29070 w 652765"/>
                <a:gd name="connsiteY9" fmla="*/ 105711 h 1450883"/>
                <a:gd name="connsiteX10" fmla="*/ 10571 w 652765"/>
                <a:gd name="connsiteY10" fmla="*/ 87211 h 1450883"/>
                <a:gd name="connsiteX11" fmla="*/ 0 w 652765"/>
                <a:gd name="connsiteY11" fmla="*/ 50213 h 1450883"/>
                <a:gd name="connsiteX12" fmla="*/ 0 w 652765"/>
                <a:gd name="connsiteY12" fmla="*/ 29070 h 1450883"/>
                <a:gd name="connsiteX13" fmla="*/ 7928 w 652765"/>
                <a:gd name="connsiteY13" fmla="*/ 13214 h 1450883"/>
                <a:gd name="connsiteX14" fmla="*/ 34356 w 652765"/>
                <a:gd name="connsiteY14" fmla="*/ 2643 h 1450883"/>
                <a:gd name="connsiteX15" fmla="*/ 71355 w 652765"/>
                <a:gd name="connsiteY15" fmla="*/ 0 h 1450883"/>
                <a:gd name="connsiteX16" fmla="*/ 108354 w 652765"/>
                <a:gd name="connsiteY16" fmla="*/ 10571 h 1450883"/>
                <a:gd name="connsiteX17" fmla="*/ 192922 w 652765"/>
                <a:gd name="connsiteY17" fmla="*/ 42284 h 1450883"/>
                <a:gd name="connsiteX18" fmla="*/ 295991 w 652765"/>
                <a:gd name="connsiteY18" fmla="*/ 92497 h 1450883"/>
                <a:gd name="connsiteX19" fmla="*/ 340918 w 652765"/>
                <a:gd name="connsiteY19" fmla="*/ 113639 h 1450883"/>
                <a:gd name="connsiteX20" fmla="*/ 369988 w 652765"/>
                <a:gd name="connsiteY20" fmla="*/ 132139 h 1450883"/>
                <a:gd name="connsiteX21" fmla="*/ 388488 w 652765"/>
                <a:gd name="connsiteY21" fmla="*/ 214065 h 1450883"/>
                <a:gd name="connsiteX22" fmla="*/ 473056 w 652765"/>
                <a:gd name="connsiteY22" fmla="*/ 591981 h 1450883"/>
                <a:gd name="connsiteX23" fmla="*/ 504770 w 652765"/>
                <a:gd name="connsiteY23" fmla="*/ 665979 h 1450883"/>
                <a:gd name="connsiteX24" fmla="*/ 568196 w 652765"/>
                <a:gd name="connsiteY24" fmla="*/ 948756 h 1450883"/>
                <a:gd name="connsiteX25" fmla="*/ 610481 w 652765"/>
                <a:gd name="connsiteY25" fmla="*/ 1123179 h 1450883"/>
                <a:gd name="connsiteX26" fmla="*/ 644837 w 652765"/>
                <a:gd name="connsiteY26" fmla="*/ 1223604 h 1450883"/>
                <a:gd name="connsiteX27" fmla="*/ 652765 w 652765"/>
                <a:gd name="connsiteY27" fmla="*/ 1316102 h 1450883"/>
                <a:gd name="connsiteX28" fmla="*/ 650122 w 652765"/>
                <a:gd name="connsiteY28" fmla="*/ 1376885 h 1450883"/>
                <a:gd name="connsiteX29" fmla="*/ 642194 w 652765"/>
                <a:gd name="connsiteY29" fmla="*/ 1421813 h 1450883"/>
                <a:gd name="connsiteX30" fmla="*/ 628980 w 652765"/>
                <a:gd name="connsiteY30" fmla="*/ 1435026 h 1450883"/>
                <a:gd name="connsiteX31" fmla="*/ 605195 w 652765"/>
                <a:gd name="connsiteY31" fmla="*/ 1448240 h 1450883"/>
                <a:gd name="connsiteX32" fmla="*/ 573482 w 652765"/>
                <a:gd name="connsiteY32" fmla="*/ 1450883 h 1450883"/>
                <a:gd name="connsiteX33" fmla="*/ 541769 w 652765"/>
                <a:gd name="connsiteY33" fmla="*/ 1448240 h 1450883"/>
                <a:gd name="connsiteX34" fmla="*/ 523269 w 652765"/>
                <a:gd name="connsiteY34" fmla="*/ 1440312 h 1450883"/>
                <a:gd name="connsiteX35" fmla="*/ 486270 w 652765"/>
                <a:gd name="connsiteY35" fmla="*/ 1408599 h 1450883"/>
                <a:gd name="connsiteX36" fmla="*/ 446629 w 652765"/>
                <a:gd name="connsiteY36" fmla="*/ 1363671 h 1450883"/>
                <a:gd name="connsiteX37" fmla="*/ 412273 w 652765"/>
                <a:gd name="connsiteY37" fmla="*/ 1310816 h 1450883"/>
                <a:gd name="connsiteX38" fmla="*/ 367345 w 652765"/>
                <a:gd name="connsiteY38" fmla="*/ 1223604 h 1450883"/>
                <a:gd name="connsiteX39" fmla="*/ 327704 w 652765"/>
                <a:gd name="connsiteY39" fmla="*/ 1144321 h 1450883"/>
                <a:gd name="connsiteX40" fmla="*/ 332989 w 652765"/>
                <a:gd name="connsiteY40" fmla="*/ 1109965 h 1450883"/>
                <a:gd name="connsiteX41" fmla="*/ 340918 w 652765"/>
                <a:gd name="connsiteY41" fmla="*/ 1072966 h 1450883"/>
                <a:gd name="connsiteX42" fmla="*/ 340918 w 652765"/>
                <a:gd name="connsiteY42" fmla="*/ 1025396 h 1450883"/>
                <a:gd name="connsiteX43" fmla="*/ 332989 w 652765"/>
                <a:gd name="connsiteY43" fmla="*/ 961970 h 1450883"/>
                <a:gd name="connsiteX44" fmla="*/ 285419 w 652765"/>
                <a:gd name="connsiteY44" fmla="*/ 71090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2765" h="1450883">
                  <a:moveTo>
                    <a:pt x="285419" y="710906"/>
                  </a:moveTo>
                  <a:lnTo>
                    <a:pt x="251063" y="536483"/>
                  </a:lnTo>
                  <a:lnTo>
                    <a:pt x="224636" y="396416"/>
                  </a:lnTo>
                  <a:lnTo>
                    <a:pt x="208779" y="332989"/>
                  </a:lnTo>
                  <a:lnTo>
                    <a:pt x="187637" y="285419"/>
                  </a:lnTo>
                  <a:lnTo>
                    <a:pt x="158566" y="237850"/>
                  </a:lnTo>
                  <a:lnTo>
                    <a:pt x="134781" y="203493"/>
                  </a:lnTo>
                  <a:lnTo>
                    <a:pt x="97782" y="163852"/>
                  </a:lnTo>
                  <a:lnTo>
                    <a:pt x="60784" y="126853"/>
                  </a:lnTo>
                  <a:lnTo>
                    <a:pt x="29070" y="105711"/>
                  </a:lnTo>
                  <a:lnTo>
                    <a:pt x="10571" y="87211"/>
                  </a:lnTo>
                  <a:lnTo>
                    <a:pt x="0" y="50213"/>
                  </a:lnTo>
                  <a:lnTo>
                    <a:pt x="0" y="29070"/>
                  </a:lnTo>
                  <a:lnTo>
                    <a:pt x="7928" y="13214"/>
                  </a:lnTo>
                  <a:lnTo>
                    <a:pt x="34356" y="2643"/>
                  </a:lnTo>
                  <a:lnTo>
                    <a:pt x="71355" y="0"/>
                  </a:lnTo>
                  <a:lnTo>
                    <a:pt x="108354" y="10571"/>
                  </a:lnTo>
                  <a:lnTo>
                    <a:pt x="192922" y="42284"/>
                  </a:lnTo>
                  <a:lnTo>
                    <a:pt x="295991" y="92497"/>
                  </a:lnTo>
                  <a:lnTo>
                    <a:pt x="340918" y="113639"/>
                  </a:lnTo>
                  <a:lnTo>
                    <a:pt x="369988" y="132139"/>
                  </a:lnTo>
                  <a:lnTo>
                    <a:pt x="388488" y="214065"/>
                  </a:lnTo>
                  <a:lnTo>
                    <a:pt x="473056" y="591981"/>
                  </a:lnTo>
                  <a:lnTo>
                    <a:pt x="504770" y="665979"/>
                  </a:lnTo>
                  <a:lnTo>
                    <a:pt x="568196" y="948756"/>
                  </a:lnTo>
                  <a:lnTo>
                    <a:pt x="610481" y="1123179"/>
                  </a:lnTo>
                  <a:lnTo>
                    <a:pt x="644837" y="1223604"/>
                  </a:lnTo>
                  <a:lnTo>
                    <a:pt x="652765" y="1316102"/>
                  </a:lnTo>
                  <a:lnTo>
                    <a:pt x="650122" y="1376885"/>
                  </a:lnTo>
                  <a:lnTo>
                    <a:pt x="642194" y="1421813"/>
                  </a:lnTo>
                  <a:lnTo>
                    <a:pt x="628980" y="1435026"/>
                  </a:lnTo>
                  <a:lnTo>
                    <a:pt x="605195" y="1448240"/>
                  </a:lnTo>
                  <a:lnTo>
                    <a:pt x="573482" y="1450883"/>
                  </a:lnTo>
                  <a:lnTo>
                    <a:pt x="541769" y="1448240"/>
                  </a:lnTo>
                  <a:lnTo>
                    <a:pt x="523269" y="1440312"/>
                  </a:lnTo>
                  <a:lnTo>
                    <a:pt x="486270" y="1408599"/>
                  </a:lnTo>
                  <a:lnTo>
                    <a:pt x="446629" y="1363671"/>
                  </a:lnTo>
                  <a:lnTo>
                    <a:pt x="412273" y="1310816"/>
                  </a:lnTo>
                  <a:lnTo>
                    <a:pt x="367345" y="1223604"/>
                  </a:lnTo>
                  <a:lnTo>
                    <a:pt x="327704" y="1144321"/>
                  </a:lnTo>
                  <a:lnTo>
                    <a:pt x="332989" y="1109965"/>
                  </a:lnTo>
                  <a:lnTo>
                    <a:pt x="340918" y="1072966"/>
                  </a:lnTo>
                  <a:lnTo>
                    <a:pt x="340918" y="1025396"/>
                  </a:lnTo>
                  <a:lnTo>
                    <a:pt x="332989" y="961970"/>
                  </a:lnTo>
                  <a:lnTo>
                    <a:pt x="285419" y="710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21883AA9-082D-463E-A423-9B9DDA19D0D9}"/>
                </a:ext>
              </a:extLst>
            </p:cNvPr>
            <p:cNvSpPr/>
            <p:nvPr/>
          </p:nvSpPr>
          <p:spPr>
            <a:xfrm>
              <a:off x="5222875" y="3649663"/>
              <a:ext cx="2254250" cy="584200"/>
            </a:xfrm>
            <a:custGeom>
              <a:avLst/>
              <a:gdLst>
                <a:gd name="connsiteX0" fmla="*/ 1255318 w 2254287"/>
                <a:gd name="connsiteY0" fmla="*/ 332989 h 584053"/>
                <a:gd name="connsiteX1" fmla="*/ 843045 w 2254287"/>
                <a:gd name="connsiteY1" fmla="*/ 428129 h 584053"/>
                <a:gd name="connsiteX2" fmla="*/ 650122 w 2254287"/>
                <a:gd name="connsiteY2" fmla="*/ 478342 h 584053"/>
                <a:gd name="connsiteX3" fmla="*/ 565554 w 2254287"/>
                <a:gd name="connsiteY3" fmla="*/ 504770 h 584053"/>
                <a:gd name="connsiteX4" fmla="*/ 356774 w 2254287"/>
                <a:gd name="connsiteY4" fmla="*/ 584053 h 584053"/>
                <a:gd name="connsiteX5" fmla="*/ 332990 w 2254287"/>
                <a:gd name="connsiteY5" fmla="*/ 576125 h 584053"/>
                <a:gd name="connsiteX6" fmla="*/ 243135 w 2254287"/>
                <a:gd name="connsiteY6" fmla="*/ 517983 h 584053"/>
                <a:gd name="connsiteX7" fmla="*/ 150638 w 2254287"/>
                <a:gd name="connsiteY7" fmla="*/ 449271 h 584053"/>
                <a:gd name="connsiteX8" fmla="*/ 108354 w 2254287"/>
                <a:gd name="connsiteY8" fmla="*/ 412273 h 584053"/>
                <a:gd name="connsiteX9" fmla="*/ 66069 w 2254287"/>
                <a:gd name="connsiteY9" fmla="*/ 375274 h 584053"/>
                <a:gd name="connsiteX10" fmla="*/ 36999 w 2254287"/>
                <a:gd name="connsiteY10" fmla="*/ 346203 h 584053"/>
                <a:gd name="connsiteX11" fmla="*/ 15857 w 2254287"/>
                <a:gd name="connsiteY11" fmla="*/ 322418 h 584053"/>
                <a:gd name="connsiteX12" fmla="*/ 2643 w 2254287"/>
                <a:gd name="connsiteY12" fmla="*/ 301276 h 584053"/>
                <a:gd name="connsiteX13" fmla="*/ 0 w 2254287"/>
                <a:gd name="connsiteY13" fmla="*/ 280134 h 584053"/>
                <a:gd name="connsiteX14" fmla="*/ 0 w 2254287"/>
                <a:gd name="connsiteY14" fmla="*/ 272205 h 584053"/>
                <a:gd name="connsiteX15" fmla="*/ 2643 w 2254287"/>
                <a:gd name="connsiteY15" fmla="*/ 261634 h 584053"/>
                <a:gd name="connsiteX16" fmla="*/ 10571 w 2254287"/>
                <a:gd name="connsiteY16" fmla="*/ 253706 h 584053"/>
                <a:gd name="connsiteX17" fmla="*/ 26428 w 2254287"/>
                <a:gd name="connsiteY17" fmla="*/ 253706 h 584053"/>
                <a:gd name="connsiteX18" fmla="*/ 50213 w 2254287"/>
                <a:gd name="connsiteY18" fmla="*/ 261634 h 584053"/>
                <a:gd name="connsiteX19" fmla="*/ 81926 w 2254287"/>
                <a:gd name="connsiteY19" fmla="*/ 282777 h 584053"/>
                <a:gd name="connsiteX20" fmla="*/ 113639 w 2254287"/>
                <a:gd name="connsiteY20" fmla="*/ 301276 h 584053"/>
                <a:gd name="connsiteX21" fmla="*/ 158566 w 2254287"/>
                <a:gd name="connsiteY21" fmla="*/ 317133 h 584053"/>
                <a:gd name="connsiteX22" fmla="*/ 208779 w 2254287"/>
                <a:gd name="connsiteY22" fmla="*/ 330346 h 584053"/>
                <a:gd name="connsiteX23" fmla="*/ 261635 w 2254287"/>
                <a:gd name="connsiteY23" fmla="*/ 338275 h 584053"/>
                <a:gd name="connsiteX24" fmla="*/ 322418 w 2254287"/>
                <a:gd name="connsiteY24" fmla="*/ 343560 h 584053"/>
                <a:gd name="connsiteX25" fmla="*/ 375274 w 2254287"/>
                <a:gd name="connsiteY25" fmla="*/ 343560 h 584053"/>
                <a:gd name="connsiteX26" fmla="*/ 494199 w 2254287"/>
                <a:gd name="connsiteY26" fmla="*/ 327704 h 584053"/>
                <a:gd name="connsiteX27" fmla="*/ 761119 w 2254287"/>
                <a:gd name="connsiteY27" fmla="*/ 282777 h 584053"/>
                <a:gd name="connsiteX28" fmla="*/ 1088823 w 2254287"/>
                <a:gd name="connsiteY28" fmla="*/ 232564 h 584053"/>
                <a:gd name="connsiteX29" fmla="*/ 1437669 w 2254287"/>
                <a:gd name="connsiteY29" fmla="*/ 171780 h 584053"/>
                <a:gd name="connsiteX30" fmla="*/ 1646448 w 2254287"/>
                <a:gd name="connsiteY30" fmla="*/ 134781 h 584053"/>
                <a:gd name="connsiteX31" fmla="*/ 1709875 w 2254287"/>
                <a:gd name="connsiteY31" fmla="*/ 95140 h 584053"/>
                <a:gd name="connsiteX32" fmla="*/ 1789158 w 2254287"/>
                <a:gd name="connsiteY32" fmla="*/ 42284 h 584053"/>
                <a:gd name="connsiteX33" fmla="*/ 1849942 w 2254287"/>
                <a:gd name="connsiteY33" fmla="*/ 0 h 584053"/>
                <a:gd name="connsiteX34" fmla="*/ 1865799 w 2254287"/>
                <a:gd name="connsiteY34" fmla="*/ 0 h 584053"/>
                <a:gd name="connsiteX35" fmla="*/ 1894869 w 2254287"/>
                <a:gd name="connsiteY35" fmla="*/ 5285 h 584053"/>
                <a:gd name="connsiteX36" fmla="*/ 1931868 w 2254287"/>
                <a:gd name="connsiteY36" fmla="*/ 18499 h 584053"/>
                <a:gd name="connsiteX37" fmla="*/ 1987366 w 2254287"/>
                <a:gd name="connsiteY37" fmla="*/ 47570 h 584053"/>
                <a:gd name="connsiteX38" fmla="*/ 2024365 w 2254287"/>
                <a:gd name="connsiteY38" fmla="*/ 71355 h 584053"/>
                <a:gd name="connsiteX39" fmla="*/ 2082506 w 2254287"/>
                <a:gd name="connsiteY39" fmla="*/ 113639 h 584053"/>
                <a:gd name="connsiteX40" fmla="*/ 2164432 w 2254287"/>
                <a:gd name="connsiteY40" fmla="*/ 182351 h 584053"/>
                <a:gd name="connsiteX41" fmla="*/ 2217288 w 2254287"/>
                <a:gd name="connsiteY41" fmla="*/ 235207 h 584053"/>
                <a:gd name="connsiteX42" fmla="*/ 2238430 w 2254287"/>
                <a:gd name="connsiteY42" fmla="*/ 261634 h 584053"/>
                <a:gd name="connsiteX43" fmla="*/ 2249001 w 2254287"/>
                <a:gd name="connsiteY43" fmla="*/ 280134 h 584053"/>
                <a:gd name="connsiteX44" fmla="*/ 2254287 w 2254287"/>
                <a:gd name="connsiteY44" fmla="*/ 301276 h 584053"/>
                <a:gd name="connsiteX45" fmla="*/ 2246358 w 2254287"/>
                <a:gd name="connsiteY45" fmla="*/ 325061 h 584053"/>
                <a:gd name="connsiteX46" fmla="*/ 2225216 w 2254287"/>
                <a:gd name="connsiteY46" fmla="*/ 343560 h 584053"/>
                <a:gd name="connsiteX47" fmla="*/ 2180289 w 2254287"/>
                <a:gd name="connsiteY47" fmla="*/ 354131 h 584053"/>
                <a:gd name="connsiteX48" fmla="*/ 2098363 w 2254287"/>
                <a:gd name="connsiteY48" fmla="*/ 367345 h 584053"/>
                <a:gd name="connsiteX49" fmla="*/ 1670233 w 2254287"/>
                <a:gd name="connsiteY49" fmla="*/ 269563 h 584053"/>
                <a:gd name="connsiteX50" fmla="*/ 1620021 w 2254287"/>
                <a:gd name="connsiteY50" fmla="*/ 264277 h 584053"/>
                <a:gd name="connsiteX51" fmla="*/ 1514310 w 2254287"/>
                <a:gd name="connsiteY51" fmla="*/ 280134 h 584053"/>
                <a:gd name="connsiteX52" fmla="*/ 1255318 w 2254287"/>
                <a:gd name="connsiteY52" fmla="*/ 332989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4287" h="584053">
                  <a:moveTo>
                    <a:pt x="1255318" y="332989"/>
                  </a:moveTo>
                  <a:lnTo>
                    <a:pt x="843045" y="428129"/>
                  </a:lnTo>
                  <a:lnTo>
                    <a:pt x="650122" y="478342"/>
                  </a:lnTo>
                  <a:lnTo>
                    <a:pt x="565554" y="504770"/>
                  </a:lnTo>
                  <a:lnTo>
                    <a:pt x="356774" y="584053"/>
                  </a:lnTo>
                  <a:lnTo>
                    <a:pt x="332990" y="576125"/>
                  </a:lnTo>
                  <a:lnTo>
                    <a:pt x="243135" y="517983"/>
                  </a:lnTo>
                  <a:lnTo>
                    <a:pt x="150638" y="449271"/>
                  </a:lnTo>
                  <a:lnTo>
                    <a:pt x="108354" y="412273"/>
                  </a:lnTo>
                  <a:lnTo>
                    <a:pt x="66069" y="375274"/>
                  </a:lnTo>
                  <a:lnTo>
                    <a:pt x="36999" y="346203"/>
                  </a:lnTo>
                  <a:lnTo>
                    <a:pt x="15857" y="322418"/>
                  </a:lnTo>
                  <a:lnTo>
                    <a:pt x="2643" y="301276"/>
                  </a:lnTo>
                  <a:lnTo>
                    <a:pt x="0" y="280134"/>
                  </a:lnTo>
                  <a:lnTo>
                    <a:pt x="0" y="272205"/>
                  </a:lnTo>
                  <a:lnTo>
                    <a:pt x="2643" y="261634"/>
                  </a:lnTo>
                  <a:lnTo>
                    <a:pt x="10571" y="253706"/>
                  </a:lnTo>
                  <a:lnTo>
                    <a:pt x="26428" y="253706"/>
                  </a:lnTo>
                  <a:lnTo>
                    <a:pt x="50213" y="261634"/>
                  </a:lnTo>
                  <a:lnTo>
                    <a:pt x="81926" y="282777"/>
                  </a:lnTo>
                  <a:lnTo>
                    <a:pt x="113639" y="301276"/>
                  </a:lnTo>
                  <a:lnTo>
                    <a:pt x="158566" y="317133"/>
                  </a:lnTo>
                  <a:lnTo>
                    <a:pt x="208779" y="330346"/>
                  </a:lnTo>
                  <a:lnTo>
                    <a:pt x="261635" y="338275"/>
                  </a:lnTo>
                  <a:lnTo>
                    <a:pt x="322418" y="343560"/>
                  </a:lnTo>
                  <a:lnTo>
                    <a:pt x="375274" y="343560"/>
                  </a:lnTo>
                  <a:lnTo>
                    <a:pt x="494199" y="327704"/>
                  </a:lnTo>
                  <a:lnTo>
                    <a:pt x="761119" y="282777"/>
                  </a:lnTo>
                  <a:lnTo>
                    <a:pt x="1088823" y="232564"/>
                  </a:lnTo>
                  <a:lnTo>
                    <a:pt x="1437669" y="171780"/>
                  </a:lnTo>
                  <a:lnTo>
                    <a:pt x="1646448" y="134781"/>
                  </a:lnTo>
                  <a:lnTo>
                    <a:pt x="1709875" y="95140"/>
                  </a:lnTo>
                  <a:lnTo>
                    <a:pt x="1789158" y="42284"/>
                  </a:lnTo>
                  <a:lnTo>
                    <a:pt x="1849942" y="0"/>
                  </a:lnTo>
                  <a:lnTo>
                    <a:pt x="1865799" y="0"/>
                  </a:lnTo>
                  <a:lnTo>
                    <a:pt x="1894869" y="5285"/>
                  </a:lnTo>
                  <a:lnTo>
                    <a:pt x="1931868" y="18499"/>
                  </a:lnTo>
                  <a:lnTo>
                    <a:pt x="1987366" y="47570"/>
                  </a:lnTo>
                  <a:lnTo>
                    <a:pt x="2024365" y="71355"/>
                  </a:lnTo>
                  <a:lnTo>
                    <a:pt x="2082506" y="113639"/>
                  </a:lnTo>
                  <a:lnTo>
                    <a:pt x="2164432" y="182351"/>
                  </a:lnTo>
                  <a:lnTo>
                    <a:pt x="2217288" y="235207"/>
                  </a:lnTo>
                  <a:lnTo>
                    <a:pt x="2238430" y="261634"/>
                  </a:lnTo>
                  <a:lnTo>
                    <a:pt x="2249001" y="280134"/>
                  </a:lnTo>
                  <a:lnTo>
                    <a:pt x="2254287" y="301276"/>
                  </a:lnTo>
                  <a:lnTo>
                    <a:pt x="2246358" y="325061"/>
                  </a:lnTo>
                  <a:lnTo>
                    <a:pt x="2225216" y="343560"/>
                  </a:lnTo>
                  <a:lnTo>
                    <a:pt x="2180289" y="354131"/>
                  </a:lnTo>
                  <a:lnTo>
                    <a:pt x="2098363" y="367345"/>
                  </a:lnTo>
                  <a:lnTo>
                    <a:pt x="1670233" y="269563"/>
                  </a:lnTo>
                  <a:lnTo>
                    <a:pt x="1620021" y="264277"/>
                  </a:lnTo>
                  <a:lnTo>
                    <a:pt x="1514310" y="280134"/>
                  </a:lnTo>
                  <a:lnTo>
                    <a:pt x="1255318" y="3329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4">
              <a:extLst>
                <a:ext uri="{FF2B5EF4-FFF2-40B4-BE49-F238E27FC236}">
                  <a16:creationId xmlns:a16="http://schemas.microsoft.com/office/drawing/2014/main" id="{168F9C65-75EF-48B2-8D10-4434866BEB68}"/>
                </a:ext>
              </a:extLst>
            </p:cNvPr>
            <p:cNvSpPr/>
            <p:nvPr/>
          </p:nvSpPr>
          <p:spPr>
            <a:xfrm rot="16200000">
              <a:off x="2616201" y="2876551"/>
              <a:ext cx="3473450" cy="1374775"/>
            </a:xfrm>
            <a:custGeom>
              <a:avLst/>
              <a:gdLst>
                <a:gd name="connsiteX0" fmla="*/ 1778000 w 3473450"/>
                <a:gd name="connsiteY0" fmla="*/ 771525 h 1374775"/>
                <a:gd name="connsiteX1" fmla="*/ 2079625 w 3473450"/>
                <a:gd name="connsiteY1" fmla="*/ 857250 h 1374775"/>
                <a:gd name="connsiteX2" fmla="*/ 2305050 w 3473450"/>
                <a:gd name="connsiteY2" fmla="*/ 914400 h 1374775"/>
                <a:gd name="connsiteX3" fmla="*/ 2520950 w 3473450"/>
                <a:gd name="connsiteY3" fmla="*/ 965200 h 1374775"/>
                <a:gd name="connsiteX4" fmla="*/ 2740025 w 3473450"/>
                <a:gd name="connsiteY4" fmla="*/ 1009650 h 1374775"/>
                <a:gd name="connsiteX5" fmla="*/ 2936875 w 3473450"/>
                <a:gd name="connsiteY5" fmla="*/ 1044575 h 1374775"/>
                <a:gd name="connsiteX6" fmla="*/ 3197225 w 3473450"/>
                <a:gd name="connsiteY6" fmla="*/ 1073150 h 1374775"/>
                <a:gd name="connsiteX7" fmla="*/ 3365500 w 3473450"/>
                <a:gd name="connsiteY7" fmla="*/ 1089025 h 1374775"/>
                <a:gd name="connsiteX8" fmla="*/ 3451225 w 3473450"/>
                <a:gd name="connsiteY8" fmla="*/ 1038225 h 1374775"/>
                <a:gd name="connsiteX9" fmla="*/ 3473450 w 3473450"/>
                <a:gd name="connsiteY9" fmla="*/ 1247775 h 1374775"/>
                <a:gd name="connsiteX10" fmla="*/ 3333750 w 3473450"/>
                <a:gd name="connsiteY10" fmla="*/ 1301750 h 1374775"/>
                <a:gd name="connsiteX11" fmla="*/ 3282950 w 3473450"/>
                <a:gd name="connsiteY11" fmla="*/ 1333500 h 1374775"/>
                <a:gd name="connsiteX12" fmla="*/ 3232150 w 3473450"/>
                <a:gd name="connsiteY12" fmla="*/ 1355725 h 1374775"/>
                <a:gd name="connsiteX13" fmla="*/ 3165475 w 3473450"/>
                <a:gd name="connsiteY13" fmla="*/ 1374775 h 1374775"/>
                <a:gd name="connsiteX14" fmla="*/ 2952750 w 3473450"/>
                <a:gd name="connsiteY14" fmla="*/ 1327150 h 1374775"/>
                <a:gd name="connsiteX15" fmla="*/ 2479675 w 3473450"/>
                <a:gd name="connsiteY15" fmla="*/ 1209675 h 1374775"/>
                <a:gd name="connsiteX16" fmla="*/ 1990725 w 3473450"/>
                <a:gd name="connsiteY16" fmla="*/ 1066800 h 1374775"/>
                <a:gd name="connsiteX17" fmla="*/ 1562100 w 3473450"/>
                <a:gd name="connsiteY17" fmla="*/ 927100 h 1374775"/>
                <a:gd name="connsiteX18" fmla="*/ 1238250 w 3473450"/>
                <a:gd name="connsiteY18" fmla="*/ 806450 h 1374775"/>
                <a:gd name="connsiteX19" fmla="*/ 1022350 w 3473450"/>
                <a:gd name="connsiteY19" fmla="*/ 714375 h 1374775"/>
                <a:gd name="connsiteX20" fmla="*/ 733425 w 3473450"/>
                <a:gd name="connsiteY20" fmla="*/ 565150 h 1374775"/>
                <a:gd name="connsiteX21" fmla="*/ 555625 w 3473450"/>
                <a:gd name="connsiteY21" fmla="*/ 463550 h 1374775"/>
                <a:gd name="connsiteX22" fmla="*/ 400050 w 3473450"/>
                <a:gd name="connsiteY22" fmla="*/ 358775 h 1374775"/>
                <a:gd name="connsiteX23" fmla="*/ 301625 w 3473450"/>
                <a:gd name="connsiteY23" fmla="*/ 288925 h 1374775"/>
                <a:gd name="connsiteX24" fmla="*/ 152400 w 3473450"/>
                <a:gd name="connsiteY24" fmla="*/ 174625 h 1374775"/>
                <a:gd name="connsiteX25" fmla="*/ 73025 w 3473450"/>
                <a:gd name="connsiteY25" fmla="*/ 111125 h 1374775"/>
                <a:gd name="connsiteX26" fmla="*/ 28575 w 3473450"/>
                <a:gd name="connsiteY26" fmla="*/ 73025 h 1374775"/>
                <a:gd name="connsiteX27" fmla="*/ 19050 w 3473450"/>
                <a:gd name="connsiteY27" fmla="*/ 63500 h 1374775"/>
                <a:gd name="connsiteX28" fmla="*/ 6350 w 3473450"/>
                <a:gd name="connsiteY28" fmla="*/ 44450 h 1374775"/>
                <a:gd name="connsiteX29" fmla="*/ 0 w 3473450"/>
                <a:gd name="connsiteY29" fmla="*/ 19050 h 1374775"/>
                <a:gd name="connsiteX30" fmla="*/ 3175 w 3473450"/>
                <a:gd name="connsiteY30" fmla="*/ 6350 h 1374775"/>
                <a:gd name="connsiteX31" fmla="*/ 19050 w 3473450"/>
                <a:gd name="connsiteY31" fmla="*/ 0 h 1374775"/>
                <a:gd name="connsiteX32" fmla="*/ 38100 w 3473450"/>
                <a:gd name="connsiteY32" fmla="*/ 0 h 1374775"/>
                <a:gd name="connsiteX33" fmla="*/ 79375 w 3473450"/>
                <a:gd name="connsiteY33" fmla="*/ 22225 h 1374775"/>
                <a:gd name="connsiteX34" fmla="*/ 228600 w 3473450"/>
                <a:gd name="connsiteY34" fmla="*/ 114300 h 1374775"/>
                <a:gd name="connsiteX35" fmla="*/ 428625 w 3473450"/>
                <a:gd name="connsiteY35" fmla="*/ 228600 h 1374775"/>
                <a:gd name="connsiteX36" fmla="*/ 625475 w 3473450"/>
                <a:gd name="connsiteY36" fmla="*/ 327025 h 1374775"/>
                <a:gd name="connsiteX37" fmla="*/ 812800 w 3473450"/>
                <a:gd name="connsiteY37" fmla="*/ 419100 h 1374775"/>
                <a:gd name="connsiteX38" fmla="*/ 1104900 w 3473450"/>
                <a:gd name="connsiteY38" fmla="*/ 542925 h 1374775"/>
                <a:gd name="connsiteX39" fmla="*/ 1270000 w 3473450"/>
                <a:gd name="connsiteY39" fmla="*/ 606425 h 1374775"/>
                <a:gd name="connsiteX40" fmla="*/ 1419225 w 3473450"/>
                <a:gd name="connsiteY40" fmla="*/ 660400 h 1374775"/>
                <a:gd name="connsiteX41" fmla="*/ 1666875 w 3473450"/>
                <a:gd name="connsiteY41" fmla="*/ 739775 h 1374775"/>
                <a:gd name="connsiteX42" fmla="*/ 1778000 w 3473450"/>
                <a:gd name="connsiteY42" fmla="*/ 771525 h 137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73450" h="1374775">
                  <a:moveTo>
                    <a:pt x="1778000" y="771525"/>
                  </a:moveTo>
                  <a:lnTo>
                    <a:pt x="2079625" y="857250"/>
                  </a:lnTo>
                  <a:lnTo>
                    <a:pt x="2305050" y="914400"/>
                  </a:lnTo>
                  <a:lnTo>
                    <a:pt x="2520950" y="965200"/>
                  </a:lnTo>
                  <a:lnTo>
                    <a:pt x="2740025" y="1009650"/>
                  </a:lnTo>
                  <a:lnTo>
                    <a:pt x="2936875" y="1044575"/>
                  </a:lnTo>
                  <a:lnTo>
                    <a:pt x="3197225" y="1073150"/>
                  </a:lnTo>
                  <a:lnTo>
                    <a:pt x="3365500" y="1089025"/>
                  </a:lnTo>
                  <a:lnTo>
                    <a:pt x="3451225" y="1038225"/>
                  </a:lnTo>
                  <a:lnTo>
                    <a:pt x="3473450" y="1247775"/>
                  </a:lnTo>
                  <a:lnTo>
                    <a:pt x="3333750" y="1301750"/>
                  </a:lnTo>
                  <a:lnTo>
                    <a:pt x="3282950" y="1333500"/>
                  </a:lnTo>
                  <a:lnTo>
                    <a:pt x="3232150" y="1355725"/>
                  </a:lnTo>
                  <a:lnTo>
                    <a:pt x="3165475" y="1374775"/>
                  </a:lnTo>
                  <a:lnTo>
                    <a:pt x="2952750" y="1327150"/>
                  </a:lnTo>
                  <a:lnTo>
                    <a:pt x="2479675" y="1209675"/>
                  </a:lnTo>
                  <a:lnTo>
                    <a:pt x="1990725" y="1066800"/>
                  </a:lnTo>
                  <a:lnTo>
                    <a:pt x="1562100" y="927100"/>
                  </a:lnTo>
                  <a:lnTo>
                    <a:pt x="1238250" y="806450"/>
                  </a:lnTo>
                  <a:lnTo>
                    <a:pt x="1022350" y="714375"/>
                  </a:lnTo>
                  <a:lnTo>
                    <a:pt x="733425" y="565150"/>
                  </a:lnTo>
                  <a:lnTo>
                    <a:pt x="555625" y="463550"/>
                  </a:lnTo>
                  <a:lnTo>
                    <a:pt x="400050" y="358775"/>
                  </a:lnTo>
                  <a:lnTo>
                    <a:pt x="301625" y="288925"/>
                  </a:lnTo>
                  <a:lnTo>
                    <a:pt x="152400" y="174625"/>
                  </a:lnTo>
                  <a:lnTo>
                    <a:pt x="73025" y="111125"/>
                  </a:lnTo>
                  <a:lnTo>
                    <a:pt x="28575" y="73025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79375" y="22225"/>
                  </a:lnTo>
                  <a:lnTo>
                    <a:pt x="228600" y="114300"/>
                  </a:lnTo>
                  <a:lnTo>
                    <a:pt x="428625" y="228600"/>
                  </a:lnTo>
                  <a:lnTo>
                    <a:pt x="625475" y="327025"/>
                  </a:lnTo>
                  <a:lnTo>
                    <a:pt x="812800" y="419100"/>
                  </a:lnTo>
                  <a:lnTo>
                    <a:pt x="1104900" y="542925"/>
                  </a:lnTo>
                  <a:lnTo>
                    <a:pt x="1270000" y="606425"/>
                  </a:lnTo>
                  <a:lnTo>
                    <a:pt x="1419225" y="660400"/>
                  </a:lnTo>
                  <a:lnTo>
                    <a:pt x="1666875" y="739775"/>
                  </a:lnTo>
                  <a:lnTo>
                    <a:pt x="1778000" y="771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BEBA5629-B4A2-4A3F-82D2-52F65324F4FD}"/>
                </a:ext>
              </a:extLst>
            </p:cNvPr>
            <p:cNvSpPr/>
            <p:nvPr/>
          </p:nvSpPr>
          <p:spPr>
            <a:xfrm>
              <a:off x="5357813" y="2108201"/>
              <a:ext cx="2349500" cy="1450975"/>
            </a:xfrm>
            <a:custGeom>
              <a:avLst/>
              <a:gdLst>
                <a:gd name="connsiteX0" fmla="*/ 1075610 w 2349427"/>
                <a:gd name="connsiteY0" fmla="*/ 301276 h 1450883"/>
                <a:gd name="connsiteX1" fmla="*/ 647480 w 2349427"/>
                <a:gd name="connsiteY1" fmla="*/ 348846 h 1450883"/>
                <a:gd name="connsiteX2" fmla="*/ 364703 w 2349427"/>
                <a:gd name="connsiteY2" fmla="*/ 377917 h 1450883"/>
                <a:gd name="connsiteX3" fmla="*/ 60784 w 2349427"/>
                <a:gd name="connsiteY3" fmla="*/ 417558 h 1450883"/>
                <a:gd name="connsiteX4" fmla="*/ 0 w 2349427"/>
                <a:gd name="connsiteY4" fmla="*/ 288063 h 1450883"/>
                <a:gd name="connsiteX5" fmla="*/ 229922 w 2349427"/>
                <a:gd name="connsiteY5" fmla="*/ 253706 h 1450883"/>
                <a:gd name="connsiteX6" fmla="*/ 745263 w 2349427"/>
                <a:gd name="connsiteY6" fmla="*/ 198208 h 1450883"/>
                <a:gd name="connsiteX7" fmla="*/ 1154893 w 2349427"/>
                <a:gd name="connsiteY7" fmla="*/ 155924 h 1450883"/>
                <a:gd name="connsiteX8" fmla="*/ 1802373 w 2349427"/>
                <a:gd name="connsiteY8" fmla="*/ 92497 h 1450883"/>
                <a:gd name="connsiteX9" fmla="*/ 1849943 w 2349427"/>
                <a:gd name="connsiteY9" fmla="*/ 76641 h 1450883"/>
                <a:gd name="connsiteX10" fmla="*/ 1958296 w 2349427"/>
                <a:gd name="connsiteY10" fmla="*/ 29071 h 1450883"/>
                <a:gd name="connsiteX11" fmla="*/ 2000581 w 2349427"/>
                <a:gd name="connsiteY11" fmla="*/ 0 h 1450883"/>
                <a:gd name="connsiteX12" fmla="*/ 2016437 w 2349427"/>
                <a:gd name="connsiteY12" fmla="*/ 2643 h 1450883"/>
                <a:gd name="connsiteX13" fmla="*/ 2098363 w 2349427"/>
                <a:gd name="connsiteY13" fmla="*/ 42284 h 1450883"/>
                <a:gd name="connsiteX14" fmla="*/ 2159147 w 2349427"/>
                <a:gd name="connsiteY14" fmla="*/ 76641 h 1450883"/>
                <a:gd name="connsiteX15" fmla="*/ 2222574 w 2349427"/>
                <a:gd name="connsiteY15" fmla="*/ 126853 h 1450883"/>
                <a:gd name="connsiteX16" fmla="*/ 2280715 w 2349427"/>
                <a:gd name="connsiteY16" fmla="*/ 182352 h 1450883"/>
                <a:gd name="connsiteX17" fmla="*/ 2320357 w 2349427"/>
                <a:gd name="connsiteY17" fmla="*/ 224636 h 1450883"/>
                <a:gd name="connsiteX18" fmla="*/ 2333570 w 2349427"/>
                <a:gd name="connsiteY18" fmla="*/ 248421 h 1450883"/>
                <a:gd name="connsiteX19" fmla="*/ 2346784 w 2349427"/>
                <a:gd name="connsiteY19" fmla="*/ 280134 h 1450883"/>
                <a:gd name="connsiteX20" fmla="*/ 2349427 w 2349427"/>
                <a:gd name="connsiteY20" fmla="*/ 309205 h 1450883"/>
                <a:gd name="connsiteX21" fmla="*/ 2346784 w 2349427"/>
                <a:gd name="connsiteY21" fmla="*/ 340918 h 1450883"/>
                <a:gd name="connsiteX22" fmla="*/ 2333570 w 2349427"/>
                <a:gd name="connsiteY22" fmla="*/ 362060 h 1450883"/>
                <a:gd name="connsiteX23" fmla="*/ 2309785 w 2349427"/>
                <a:gd name="connsiteY23" fmla="*/ 385845 h 1450883"/>
                <a:gd name="connsiteX24" fmla="*/ 2286000 w 2349427"/>
                <a:gd name="connsiteY24" fmla="*/ 414916 h 1450883"/>
                <a:gd name="connsiteX25" fmla="*/ 2259573 w 2349427"/>
                <a:gd name="connsiteY25" fmla="*/ 454557 h 1450883"/>
                <a:gd name="connsiteX26" fmla="*/ 2235788 w 2349427"/>
                <a:gd name="connsiteY26" fmla="*/ 544412 h 1450883"/>
                <a:gd name="connsiteX27" fmla="*/ 2145933 w 2349427"/>
                <a:gd name="connsiteY27" fmla="*/ 866830 h 1450883"/>
                <a:gd name="connsiteX28" fmla="*/ 2058722 w 2349427"/>
                <a:gd name="connsiteY28" fmla="*/ 1183963 h 1450883"/>
                <a:gd name="connsiteX29" fmla="*/ 2021723 w 2349427"/>
                <a:gd name="connsiteY29" fmla="*/ 1326673 h 1450883"/>
                <a:gd name="connsiteX30" fmla="*/ 1997938 w 2349427"/>
                <a:gd name="connsiteY30" fmla="*/ 1398028 h 1450883"/>
                <a:gd name="connsiteX31" fmla="*/ 1979439 w 2349427"/>
                <a:gd name="connsiteY31" fmla="*/ 1429741 h 1450883"/>
                <a:gd name="connsiteX32" fmla="*/ 1963582 w 2349427"/>
                <a:gd name="connsiteY32" fmla="*/ 1442955 h 1450883"/>
                <a:gd name="connsiteX33" fmla="*/ 1937154 w 2349427"/>
                <a:gd name="connsiteY33" fmla="*/ 1450883 h 1450883"/>
                <a:gd name="connsiteX34" fmla="*/ 1905441 w 2349427"/>
                <a:gd name="connsiteY34" fmla="*/ 1445598 h 1450883"/>
                <a:gd name="connsiteX35" fmla="*/ 1879013 w 2349427"/>
                <a:gd name="connsiteY35" fmla="*/ 1421813 h 1450883"/>
                <a:gd name="connsiteX36" fmla="*/ 1834086 w 2349427"/>
                <a:gd name="connsiteY36" fmla="*/ 1371600 h 1450883"/>
                <a:gd name="connsiteX37" fmla="*/ 1786516 w 2349427"/>
                <a:gd name="connsiteY37" fmla="*/ 1305531 h 1450883"/>
                <a:gd name="connsiteX38" fmla="*/ 1823515 w 2349427"/>
                <a:gd name="connsiteY38" fmla="*/ 1170749 h 1450883"/>
                <a:gd name="connsiteX39" fmla="*/ 1892227 w 2349427"/>
                <a:gd name="connsiteY39" fmla="*/ 689764 h 1450883"/>
                <a:gd name="connsiteX40" fmla="*/ 1913369 w 2349427"/>
                <a:gd name="connsiteY40" fmla="*/ 584053 h 1450883"/>
                <a:gd name="connsiteX41" fmla="*/ 1963582 w 2349427"/>
                <a:gd name="connsiteY41" fmla="*/ 295991 h 1450883"/>
                <a:gd name="connsiteX42" fmla="*/ 1960939 w 2349427"/>
                <a:gd name="connsiteY42" fmla="*/ 280134 h 1450883"/>
                <a:gd name="connsiteX43" fmla="*/ 1953011 w 2349427"/>
                <a:gd name="connsiteY43" fmla="*/ 266920 h 1450883"/>
                <a:gd name="connsiteX44" fmla="*/ 1931869 w 2349427"/>
                <a:gd name="connsiteY44" fmla="*/ 256349 h 1450883"/>
                <a:gd name="connsiteX45" fmla="*/ 1900155 w 2349427"/>
                <a:gd name="connsiteY45" fmla="*/ 251064 h 1450883"/>
                <a:gd name="connsiteX46" fmla="*/ 1633235 w 2349427"/>
                <a:gd name="connsiteY46" fmla="*/ 261635 h 1450883"/>
                <a:gd name="connsiteX47" fmla="*/ 1075610 w 2349427"/>
                <a:gd name="connsiteY47" fmla="*/ 301276 h 145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49427" h="1450883">
                  <a:moveTo>
                    <a:pt x="1075610" y="301276"/>
                  </a:moveTo>
                  <a:lnTo>
                    <a:pt x="647480" y="348846"/>
                  </a:lnTo>
                  <a:lnTo>
                    <a:pt x="364703" y="377917"/>
                  </a:lnTo>
                  <a:lnTo>
                    <a:pt x="60784" y="417558"/>
                  </a:lnTo>
                  <a:lnTo>
                    <a:pt x="0" y="288063"/>
                  </a:lnTo>
                  <a:lnTo>
                    <a:pt x="229922" y="253706"/>
                  </a:lnTo>
                  <a:lnTo>
                    <a:pt x="745263" y="198208"/>
                  </a:lnTo>
                  <a:lnTo>
                    <a:pt x="1154893" y="155924"/>
                  </a:lnTo>
                  <a:lnTo>
                    <a:pt x="1802373" y="92497"/>
                  </a:lnTo>
                  <a:lnTo>
                    <a:pt x="1849943" y="76641"/>
                  </a:lnTo>
                  <a:lnTo>
                    <a:pt x="1958296" y="29071"/>
                  </a:lnTo>
                  <a:lnTo>
                    <a:pt x="2000581" y="0"/>
                  </a:lnTo>
                  <a:lnTo>
                    <a:pt x="2016437" y="2643"/>
                  </a:lnTo>
                  <a:lnTo>
                    <a:pt x="2098363" y="42284"/>
                  </a:lnTo>
                  <a:lnTo>
                    <a:pt x="2159147" y="76641"/>
                  </a:lnTo>
                  <a:lnTo>
                    <a:pt x="2222574" y="126853"/>
                  </a:lnTo>
                  <a:lnTo>
                    <a:pt x="2280715" y="182352"/>
                  </a:lnTo>
                  <a:lnTo>
                    <a:pt x="2320357" y="224636"/>
                  </a:lnTo>
                  <a:lnTo>
                    <a:pt x="2333570" y="248421"/>
                  </a:lnTo>
                  <a:lnTo>
                    <a:pt x="2346784" y="280134"/>
                  </a:lnTo>
                  <a:lnTo>
                    <a:pt x="2349427" y="309205"/>
                  </a:lnTo>
                  <a:lnTo>
                    <a:pt x="2346784" y="340918"/>
                  </a:lnTo>
                  <a:lnTo>
                    <a:pt x="2333570" y="362060"/>
                  </a:lnTo>
                  <a:lnTo>
                    <a:pt x="2309785" y="385845"/>
                  </a:lnTo>
                  <a:lnTo>
                    <a:pt x="2286000" y="414916"/>
                  </a:lnTo>
                  <a:lnTo>
                    <a:pt x="2259573" y="454557"/>
                  </a:lnTo>
                  <a:lnTo>
                    <a:pt x="2235788" y="544412"/>
                  </a:lnTo>
                  <a:lnTo>
                    <a:pt x="2145933" y="866830"/>
                  </a:lnTo>
                  <a:lnTo>
                    <a:pt x="2058722" y="1183963"/>
                  </a:lnTo>
                  <a:lnTo>
                    <a:pt x="2021723" y="1326673"/>
                  </a:lnTo>
                  <a:lnTo>
                    <a:pt x="1997938" y="1398028"/>
                  </a:lnTo>
                  <a:lnTo>
                    <a:pt x="1979439" y="1429741"/>
                  </a:lnTo>
                  <a:lnTo>
                    <a:pt x="1963582" y="1442955"/>
                  </a:lnTo>
                  <a:lnTo>
                    <a:pt x="1937154" y="1450883"/>
                  </a:lnTo>
                  <a:lnTo>
                    <a:pt x="1905441" y="1445598"/>
                  </a:lnTo>
                  <a:lnTo>
                    <a:pt x="1879013" y="1421813"/>
                  </a:lnTo>
                  <a:lnTo>
                    <a:pt x="1834086" y="1371600"/>
                  </a:lnTo>
                  <a:lnTo>
                    <a:pt x="1786516" y="1305531"/>
                  </a:lnTo>
                  <a:lnTo>
                    <a:pt x="1823515" y="1170749"/>
                  </a:lnTo>
                  <a:lnTo>
                    <a:pt x="1892227" y="689764"/>
                  </a:lnTo>
                  <a:lnTo>
                    <a:pt x="1913369" y="584053"/>
                  </a:lnTo>
                  <a:lnTo>
                    <a:pt x="1963582" y="295991"/>
                  </a:lnTo>
                  <a:lnTo>
                    <a:pt x="1960939" y="280134"/>
                  </a:lnTo>
                  <a:lnTo>
                    <a:pt x="1953011" y="266920"/>
                  </a:lnTo>
                  <a:lnTo>
                    <a:pt x="1931869" y="256349"/>
                  </a:lnTo>
                  <a:lnTo>
                    <a:pt x="1900155" y="251064"/>
                  </a:lnTo>
                  <a:lnTo>
                    <a:pt x="1633235" y="261635"/>
                  </a:lnTo>
                  <a:lnTo>
                    <a:pt x="1075610" y="301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50F5407C-C9DC-4B87-AF88-250BE9830251}"/>
                </a:ext>
              </a:extLst>
            </p:cNvPr>
            <p:cNvSpPr/>
            <p:nvPr/>
          </p:nvSpPr>
          <p:spPr>
            <a:xfrm>
              <a:off x="5535613" y="2660650"/>
              <a:ext cx="1809750" cy="304800"/>
            </a:xfrm>
            <a:custGeom>
              <a:avLst/>
              <a:gdLst>
                <a:gd name="connsiteX0" fmla="*/ 903829 w 1810301"/>
                <a:gd name="connsiteY0" fmla="*/ 243135 h 303919"/>
                <a:gd name="connsiteX1" fmla="*/ 510056 w 1810301"/>
                <a:gd name="connsiteY1" fmla="*/ 282777 h 303919"/>
                <a:gd name="connsiteX2" fmla="*/ 314491 w 1810301"/>
                <a:gd name="connsiteY2" fmla="*/ 295991 h 303919"/>
                <a:gd name="connsiteX3" fmla="*/ 42285 w 1810301"/>
                <a:gd name="connsiteY3" fmla="*/ 303919 h 303919"/>
                <a:gd name="connsiteX4" fmla="*/ 0 w 1810301"/>
                <a:gd name="connsiteY4" fmla="*/ 169138 h 303919"/>
                <a:gd name="connsiteX5" fmla="*/ 243136 w 1810301"/>
                <a:gd name="connsiteY5" fmla="*/ 155924 h 303919"/>
                <a:gd name="connsiteX6" fmla="*/ 465129 w 1810301"/>
                <a:gd name="connsiteY6" fmla="*/ 137424 h 303919"/>
                <a:gd name="connsiteX7" fmla="*/ 856259 w 1810301"/>
                <a:gd name="connsiteY7" fmla="*/ 100425 h 303919"/>
                <a:gd name="connsiteX8" fmla="*/ 1226248 w 1810301"/>
                <a:gd name="connsiteY8" fmla="*/ 63427 h 303919"/>
                <a:gd name="connsiteX9" fmla="*/ 1474669 w 1810301"/>
                <a:gd name="connsiteY9" fmla="*/ 36999 h 303919"/>
                <a:gd name="connsiteX10" fmla="*/ 1807658 w 1810301"/>
                <a:gd name="connsiteY10" fmla="*/ 0 h 303919"/>
                <a:gd name="connsiteX11" fmla="*/ 1810301 w 1810301"/>
                <a:gd name="connsiteY11" fmla="*/ 150638 h 303919"/>
                <a:gd name="connsiteX12" fmla="*/ 1617378 w 1810301"/>
                <a:gd name="connsiteY12" fmla="*/ 169138 h 303919"/>
                <a:gd name="connsiteX13" fmla="*/ 1395385 w 1810301"/>
                <a:gd name="connsiteY13" fmla="*/ 198208 h 303919"/>
                <a:gd name="connsiteX14" fmla="*/ 903829 w 1810301"/>
                <a:gd name="connsiteY14" fmla="*/ 243135 h 30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10301" h="303919">
                  <a:moveTo>
                    <a:pt x="903829" y="243135"/>
                  </a:moveTo>
                  <a:lnTo>
                    <a:pt x="510056" y="282777"/>
                  </a:lnTo>
                  <a:lnTo>
                    <a:pt x="314491" y="295991"/>
                  </a:lnTo>
                  <a:lnTo>
                    <a:pt x="42285" y="303919"/>
                  </a:lnTo>
                  <a:lnTo>
                    <a:pt x="0" y="169138"/>
                  </a:lnTo>
                  <a:lnTo>
                    <a:pt x="243136" y="155924"/>
                  </a:lnTo>
                  <a:lnTo>
                    <a:pt x="465129" y="137424"/>
                  </a:lnTo>
                  <a:lnTo>
                    <a:pt x="856259" y="100425"/>
                  </a:lnTo>
                  <a:lnTo>
                    <a:pt x="1226248" y="63427"/>
                  </a:lnTo>
                  <a:lnTo>
                    <a:pt x="1474669" y="36999"/>
                  </a:lnTo>
                  <a:lnTo>
                    <a:pt x="1807658" y="0"/>
                  </a:lnTo>
                  <a:lnTo>
                    <a:pt x="1810301" y="150638"/>
                  </a:lnTo>
                  <a:lnTo>
                    <a:pt x="1617378" y="169138"/>
                  </a:lnTo>
                  <a:lnTo>
                    <a:pt x="1395385" y="198208"/>
                  </a:lnTo>
                  <a:lnTo>
                    <a:pt x="903829" y="2431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EED2EE42-CF5E-4CDA-B398-06D2AD652CED}"/>
                </a:ext>
              </a:extLst>
            </p:cNvPr>
            <p:cNvSpPr/>
            <p:nvPr/>
          </p:nvSpPr>
          <p:spPr>
            <a:xfrm>
              <a:off x="5608638" y="3248026"/>
              <a:ext cx="1663700" cy="277813"/>
            </a:xfrm>
            <a:custGeom>
              <a:avLst/>
              <a:gdLst>
                <a:gd name="connsiteX0" fmla="*/ 864187 w 1662305"/>
                <a:gd name="connsiteY0" fmla="*/ 203494 h 277491"/>
                <a:gd name="connsiteX1" fmla="*/ 81926 w 1662305"/>
                <a:gd name="connsiteY1" fmla="*/ 277491 h 277491"/>
                <a:gd name="connsiteX2" fmla="*/ 0 w 1662305"/>
                <a:gd name="connsiteY2" fmla="*/ 126853 h 277491"/>
                <a:gd name="connsiteX3" fmla="*/ 224636 w 1662305"/>
                <a:gd name="connsiteY3" fmla="*/ 105711 h 277491"/>
                <a:gd name="connsiteX4" fmla="*/ 874758 w 1662305"/>
                <a:gd name="connsiteY4" fmla="*/ 52855 h 277491"/>
                <a:gd name="connsiteX5" fmla="*/ 1627949 w 1662305"/>
                <a:gd name="connsiteY5" fmla="*/ 0 h 277491"/>
                <a:gd name="connsiteX6" fmla="*/ 1662305 w 1662305"/>
                <a:gd name="connsiteY6" fmla="*/ 171780 h 277491"/>
                <a:gd name="connsiteX7" fmla="*/ 1519595 w 1662305"/>
                <a:gd name="connsiteY7" fmla="*/ 166495 h 277491"/>
                <a:gd name="connsiteX8" fmla="*/ 1228890 w 1662305"/>
                <a:gd name="connsiteY8" fmla="*/ 177066 h 277491"/>
                <a:gd name="connsiteX9" fmla="*/ 864187 w 1662305"/>
                <a:gd name="connsiteY9" fmla="*/ 203494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2305" h="277491">
                  <a:moveTo>
                    <a:pt x="864187" y="203494"/>
                  </a:moveTo>
                  <a:lnTo>
                    <a:pt x="81926" y="277491"/>
                  </a:lnTo>
                  <a:lnTo>
                    <a:pt x="0" y="126853"/>
                  </a:lnTo>
                  <a:lnTo>
                    <a:pt x="224636" y="105711"/>
                  </a:lnTo>
                  <a:lnTo>
                    <a:pt x="874758" y="52855"/>
                  </a:lnTo>
                  <a:lnTo>
                    <a:pt x="1627949" y="0"/>
                  </a:lnTo>
                  <a:lnTo>
                    <a:pt x="1662305" y="171780"/>
                  </a:lnTo>
                  <a:lnTo>
                    <a:pt x="1519595" y="166495"/>
                  </a:lnTo>
                  <a:lnTo>
                    <a:pt x="1228890" y="177066"/>
                  </a:lnTo>
                  <a:lnTo>
                    <a:pt x="864187" y="203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03F56F04-C745-4E2C-AE4B-671588CE3411}"/>
                </a:ext>
              </a:extLst>
            </p:cNvPr>
            <p:cNvSpPr/>
            <p:nvPr/>
          </p:nvSpPr>
          <p:spPr>
            <a:xfrm>
              <a:off x="6280151" y="3863976"/>
              <a:ext cx="1065213" cy="600075"/>
            </a:xfrm>
            <a:custGeom>
              <a:avLst/>
              <a:gdLst>
                <a:gd name="connsiteX0" fmla="*/ 343560 w 1065038"/>
                <a:gd name="connsiteY0" fmla="*/ 311848 h 599910"/>
                <a:gd name="connsiteX1" fmla="*/ 443986 w 1065038"/>
                <a:gd name="connsiteY1" fmla="*/ 232565 h 599910"/>
                <a:gd name="connsiteX2" fmla="*/ 520626 w 1065038"/>
                <a:gd name="connsiteY2" fmla="*/ 163852 h 599910"/>
                <a:gd name="connsiteX3" fmla="*/ 560268 w 1065038"/>
                <a:gd name="connsiteY3" fmla="*/ 129496 h 599910"/>
                <a:gd name="connsiteX4" fmla="*/ 581410 w 1065038"/>
                <a:gd name="connsiteY4" fmla="*/ 105711 h 599910"/>
                <a:gd name="connsiteX5" fmla="*/ 589338 w 1065038"/>
                <a:gd name="connsiteY5" fmla="*/ 84569 h 599910"/>
                <a:gd name="connsiteX6" fmla="*/ 581410 w 1065038"/>
                <a:gd name="connsiteY6" fmla="*/ 55499 h 599910"/>
                <a:gd name="connsiteX7" fmla="*/ 536483 w 1065038"/>
                <a:gd name="connsiteY7" fmla="*/ 0 h 599910"/>
                <a:gd name="connsiteX8" fmla="*/ 1065038 w 1065038"/>
                <a:gd name="connsiteY8" fmla="*/ 116282 h 599910"/>
                <a:gd name="connsiteX9" fmla="*/ 1038610 w 1065038"/>
                <a:gd name="connsiteY9" fmla="*/ 150639 h 599910"/>
                <a:gd name="connsiteX10" fmla="*/ 917043 w 1065038"/>
                <a:gd name="connsiteY10" fmla="*/ 177066 h 599910"/>
                <a:gd name="connsiteX11" fmla="*/ 856259 w 1065038"/>
                <a:gd name="connsiteY11" fmla="*/ 198209 h 599910"/>
                <a:gd name="connsiteX12" fmla="*/ 806046 w 1065038"/>
                <a:gd name="connsiteY12" fmla="*/ 227279 h 599910"/>
                <a:gd name="connsiteX13" fmla="*/ 568196 w 1065038"/>
                <a:gd name="connsiteY13" fmla="*/ 354132 h 599910"/>
                <a:gd name="connsiteX14" fmla="*/ 282777 w 1065038"/>
                <a:gd name="connsiteY14" fmla="*/ 496842 h 599910"/>
                <a:gd name="connsiteX15" fmla="*/ 63426 w 1065038"/>
                <a:gd name="connsiteY15" fmla="*/ 599910 h 599910"/>
                <a:gd name="connsiteX16" fmla="*/ 0 w 1065038"/>
                <a:gd name="connsiteY16" fmla="*/ 531198 h 599910"/>
                <a:gd name="connsiteX17" fmla="*/ 163852 w 1065038"/>
                <a:gd name="connsiteY17" fmla="*/ 433415 h 599910"/>
                <a:gd name="connsiteX18" fmla="*/ 343560 w 1065038"/>
                <a:gd name="connsiteY18" fmla="*/ 311848 h 59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5038" h="599910">
                  <a:moveTo>
                    <a:pt x="343560" y="311848"/>
                  </a:moveTo>
                  <a:lnTo>
                    <a:pt x="443986" y="232565"/>
                  </a:lnTo>
                  <a:lnTo>
                    <a:pt x="520626" y="163852"/>
                  </a:lnTo>
                  <a:lnTo>
                    <a:pt x="560268" y="129496"/>
                  </a:lnTo>
                  <a:lnTo>
                    <a:pt x="581410" y="105711"/>
                  </a:lnTo>
                  <a:lnTo>
                    <a:pt x="589338" y="84569"/>
                  </a:lnTo>
                  <a:lnTo>
                    <a:pt x="581410" y="55499"/>
                  </a:lnTo>
                  <a:lnTo>
                    <a:pt x="536483" y="0"/>
                  </a:lnTo>
                  <a:lnTo>
                    <a:pt x="1065038" y="116282"/>
                  </a:lnTo>
                  <a:lnTo>
                    <a:pt x="1038610" y="150639"/>
                  </a:lnTo>
                  <a:lnTo>
                    <a:pt x="917043" y="177066"/>
                  </a:lnTo>
                  <a:lnTo>
                    <a:pt x="856259" y="198209"/>
                  </a:lnTo>
                  <a:lnTo>
                    <a:pt x="806046" y="227279"/>
                  </a:lnTo>
                  <a:lnTo>
                    <a:pt x="568196" y="354132"/>
                  </a:lnTo>
                  <a:lnTo>
                    <a:pt x="282777" y="496842"/>
                  </a:lnTo>
                  <a:lnTo>
                    <a:pt x="63426" y="599910"/>
                  </a:lnTo>
                  <a:lnTo>
                    <a:pt x="0" y="531198"/>
                  </a:lnTo>
                  <a:lnTo>
                    <a:pt x="163852" y="433415"/>
                  </a:lnTo>
                  <a:lnTo>
                    <a:pt x="343560" y="3118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AAD1ADC0-963F-44B3-B990-E72A1C1591EC}"/>
                </a:ext>
              </a:extLst>
            </p:cNvPr>
            <p:cNvSpPr/>
            <p:nvPr/>
          </p:nvSpPr>
          <p:spPr>
            <a:xfrm>
              <a:off x="6115051" y="4319589"/>
              <a:ext cx="576263" cy="1831975"/>
            </a:xfrm>
            <a:custGeom>
              <a:avLst/>
              <a:gdLst>
                <a:gd name="connsiteX0" fmla="*/ 345281 w 576263"/>
                <a:gd name="connsiteY0" fmla="*/ 611981 h 1831181"/>
                <a:gd name="connsiteX1" fmla="*/ 300038 w 576263"/>
                <a:gd name="connsiteY1" fmla="*/ 421481 h 1831181"/>
                <a:gd name="connsiteX2" fmla="*/ 280988 w 576263"/>
                <a:gd name="connsiteY2" fmla="*/ 340518 h 1831181"/>
                <a:gd name="connsiteX3" fmla="*/ 242888 w 576263"/>
                <a:gd name="connsiteY3" fmla="*/ 269081 h 1831181"/>
                <a:gd name="connsiteX4" fmla="*/ 192881 w 576263"/>
                <a:gd name="connsiteY4" fmla="*/ 195262 h 1831181"/>
                <a:gd name="connsiteX5" fmla="*/ 154781 w 576263"/>
                <a:gd name="connsiteY5" fmla="*/ 150018 h 1831181"/>
                <a:gd name="connsiteX6" fmla="*/ 126206 w 576263"/>
                <a:gd name="connsiteY6" fmla="*/ 119062 h 1831181"/>
                <a:gd name="connsiteX7" fmla="*/ 97631 w 576263"/>
                <a:gd name="connsiteY7" fmla="*/ 100012 h 1831181"/>
                <a:gd name="connsiteX8" fmla="*/ 61913 w 576263"/>
                <a:gd name="connsiteY8" fmla="*/ 85725 h 1831181"/>
                <a:gd name="connsiteX9" fmla="*/ 38100 w 576263"/>
                <a:gd name="connsiteY9" fmla="*/ 76200 h 1831181"/>
                <a:gd name="connsiteX10" fmla="*/ 16669 w 576263"/>
                <a:gd name="connsiteY10" fmla="*/ 59531 h 1831181"/>
                <a:gd name="connsiteX11" fmla="*/ 4763 w 576263"/>
                <a:gd name="connsiteY11" fmla="*/ 40481 h 1831181"/>
                <a:gd name="connsiteX12" fmla="*/ 0 w 576263"/>
                <a:gd name="connsiteY12" fmla="*/ 23812 h 1831181"/>
                <a:gd name="connsiteX13" fmla="*/ 4763 w 576263"/>
                <a:gd name="connsiteY13" fmla="*/ 7143 h 1831181"/>
                <a:gd name="connsiteX14" fmla="*/ 26194 w 576263"/>
                <a:gd name="connsiteY14" fmla="*/ 0 h 1831181"/>
                <a:gd name="connsiteX15" fmla="*/ 66675 w 576263"/>
                <a:gd name="connsiteY15" fmla="*/ 4762 h 1831181"/>
                <a:gd name="connsiteX16" fmla="*/ 140494 w 576263"/>
                <a:gd name="connsiteY16" fmla="*/ 21431 h 1831181"/>
                <a:gd name="connsiteX17" fmla="*/ 219075 w 576263"/>
                <a:gd name="connsiteY17" fmla="*/ 47625 h 1831181"/>
                <a:gd name="connsiteX18" fmla="*/ 269081 w 576263"/>
                <a:gd name="connsiteY18" fmla="*/ 107156 h 1831181"/>
                <a:gd name="connsiteX19" fmla="*/ 330994 w 576263"/>
                <a:gd name="connsiteY19" fmla="*/ 150018 h 1831181"/>
                <a:gd name="connsiteX20" fmla="*/ 366713 w 576263"/>
                <a:gd name="connsiteY20" fmla="*/ 183356 h 1831181"/>
                <a:gd name="connsiteX21" fmla="*/ 407194 w 576263"/>
                <a:gd name="connsiteY21" fmla="*/ 223837 h 1831181"/>
                <a:gd name="connsiteX22" fmla="*/ 447675 w 576263"/>
                <a:gd name="connsiteY22" fmla="*/ 269081 h 1831181"/>
                <a:gd name="connsiteX23" fmla="*/ 488156 w 576263"/>
                <a:gd name="connsiteY23" fmla="*/ 319087 h 1831181"/>
                <a:gd name="connsiteX24" fmla="*/ 523875 w 576263"/>
                <a:gd name="connsiteY24" fmla="*/ 392906 h 1831181"/>
                <a:gd name="connsiteX25" fmla="*/ 545306 w 576263"/>
                <a:gd name="connsiteY25" fmla="*/ 488156 h 1831181"/>
                <a:gd name="connsiteX26" fmla="*/ 559594 w 576263"/>
                <a:gd name="connsiteY26" fmla="*/ 600075 h 1831181"/>
                <a:gd name="connsiteX27" fmla="*/ 566738 w 576263"/>
                <a:gd name="connsiteY27" fmla="*/ 692943 h 1831181"/>
                <a:gd name="connsiteX28" fmla="*/ 573881 w 576263"/>
                <a:gd name="connsiteY28" fmla="*/ 776287 h 1831181"/>
                <a:gd name="connsiteX29" fmla="*/ 573881 w 576263"/>
                <a:gd name="connsiteY29" fmla="*/ 864393 h 1831181"/>
                <a:gd name="connsiteX30" fmla="*/ 576263 w 576263"/>
                <a:gd name="connsiteY30" fmla="*/ 942975 h 1831181"/>
                <a:gd name="connsiteX31" fmla="*/ 573881 w 576263"/>
                <a:gd name="connsiteY31" fmla="*/ 1054893 h 1831181"/>
                <a:gd name="connsiteX32" fmla="*/ 566738 w 576263"/>
                <a:gd name="connsiteY32" fmla="*/ 1159668 h 1831181"/>
                <a:gd name="connsiteX33" fmla="*/ 559594 w 576263"/>
                <a:gd name="connsiteY33" fmla="*/ 1235868 h 1831181"/>
                <a:gd name="connsiteX34" fmla="*/ 545306 w 576263"/>
                <a:gd name="connsiteY34" fmla="*/ 1328737 h 1831181"/>
                <a:gd name="connsiteX35" fmla="*/ 526256 w 576263"/>
                <a:gd name="connsiteY35" fmla="*/ 1407318 h 1831181"/>
                <a:gd name="connsiteX36" fmla="*/ 500063 w 576263"/>
                <a:gd name="connsiteY36" fmla="*/ 1495425 h 1831181"/>
                <a:gd name="connsiteX37" fmla="*/ 466725 w 576263"/>
                <a:gd name="connsiteY37" fmla="*/ 1581150 h 1831181"/>
                <a:gd name="connsiteX38" fmla="*/ 440531 w 576263"/>
                <a:gd name="connsiteY38" fmla="*/ 1643062 h 1831181"/>
                <a:gd name="connsiteX39" fmla="*/ 416719 w 576263"/>
                <a:gd name="connsiteY39" fmla="*/ 1681162 h 1831181"/>
                <a:gd name="connsiteX40" fmla="*/ 376238 w 576263"/>
                <a:gd name="connsiteY40" fmla="*/ 1733550 h 1831181"/>
                <a:gd name="connsiteX41" fmla="*/ 335756 w 576263"/>
                <a:gd name="connsiteY41" fmla="*/ 1776412 h 1831181"/>
                <a:gd name="connsiteX42" fmla="*/ 300038 w 576263"/>
                <a:gd name="connsiteY42" fmla="*/ 1802606 h 1831181"/>
                <a:gd name="connsiteX43" fmla="*/ 271463 w 576263"/>
                <a:gd name="connsiteY43" fmla="*/ 1824037 h 1831181"/>
                <a:gd name="connsiteX44" fmla="*/ 250031 w 576263"/>
                <a:gd name="connsiteY44" fmla="*/ 1831181 h 1831181"/>
                <a:gd name="connsiteX45" fmla="*/ 228600 w 576263"/>
                <a:gd name="connsiteY45" fmla="*/ 1831181 h 1831181"/>
                <a:gd name="connsiteX46" fmla="*/ 211931 w 576263"/>
                <a:gd name="connsiteY46" fmla="*/ 1816893 h 1831181"/>
                <a:gd name="connsiteX47" fmla="*/ 197644 w 576263"/>
                <a:gd name="connsiteY47" fmla="*/ 1797843 h 1831181"/>
                <a:gd name="connsiteX48" fmla="*/ 183356 w 576263"/>
                <a:gd name="connsiteY48" fmla="*/ 1738312 h 1831181"/>
                <a:gd name="connsiteX49" fmla="*/ 161925 w 576263"/>
                <a:gd name="connsiteY49" fmla="*/ 1693068 h 1831181"/>
                <a:gd name="connsiteX50" fmla="*/ 116681 w 576263"/>
                <a:gd name="connsiteY50" fmla="*/ 1633537 h 1831181"/>
                <a:gd name="connsiteX51" fmla="*/ 207169 w 576263"/>
                <a:gd name="connsiteY51" fmla="*/ 1359693 h 1831181"/>
                <a:gd name="connsiteX52" fmla="*/ 230981 w 576263"/>
                <a:gd name="connsiteY52" fmla="*/ 1335881 h 1831181"/>
                <a:gd name="connsiteX53" fmla="*/ 259556 w 576263"/>
                <a:gd name="connsiteY53" fmla="*/ 1297781 h 1831181"/>
                <a:gd name="connsiteX54" fmla="*/ 285750 w 576263"/>
                <a:gd name="connsiteY54" fmla="*/ 1245393 h 1831181"/>
                <a:gd name="connsiteX55" fmla="*/ 314325 w 576263"/>
                <a:gd name="connsiteY55" fmla="*/ 1147762 h 1831181"/>
                <a:gd name="connsiteX56" fmla="*/ 338138 w 576263"/>
                <a:gd name="connsiteY56" fmla="*/ 1004887 h 1831181"/>
                <a:gd name="connsiteX57" fmla="*/ 350044 w 576263"/>
                <a:gd name="connsiteY57" fmla="*/ 852487 h 1831181"/>
                <a:gd name="connsiteX58" fmla="*/ 345281 w 576263"/>
                <a:gd name="connsiteY58" fmla="*/ 611981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76263" h="1831181">
                  <a:moveTo>
                    <a:pt x="345281" y="611981"/>
                  </a:moveTo>
                  <a:lnTo>
                    <a:pt x="300038" y="421481"/>
                  </a:lnTo>
                  <a:lnTo>
                    <a:pt x="280988" y="340518"/>
                  </a:lnTo>
                  <a:lnTo>
                    <a:pt x="242888" y="269081"/>
                  </a:lnTo>
                  <a:lnTo>
                    <a:pt x="192881" y="195262"/>
                  </a:lnTo>
                  <a:lnTo>
                    <a:pt x="154781" y="150018"/>
                  </a:lnTo>
                  <a:lnTo>
                    <a:pt x="126206" y="119062"/>
                  </a:lnTo>
                  <a:lnTo>
                    <a:pt x="97631" y="100012"/>
                  </a:lnTo>
                  <a:lnTo>
                    <a:pt x="61913" y="85725"/>
                  </a:lnTo>
                  <a:lnTo>
                    <a:pt x="38100" y="76200"/>
                  </a:lnTo>
                  <a:lnTo>
                    <a:pt x="16669" y="59531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4763" y="7143"/>
                  </a:lnTo>
                  <a:lnTo>
                    <a:pt x="26194" y="0"/>
                  </a:lnTo>
                  <a:lnTo>
                    <a:pt x="66675" y="4762"/>
                  </a:lnTo>
                  <a:lnTo>
                    <a:pt x="140494" y="21431"/>
                  </a:lnTo>
                  <a:lnTo>
                    <a:pt x="219075" y="47625"/>
                  </a:lnTo>
                  <a:lnTo>
                    <a:pt x="269081" y="107156"/>
                  </a:lnTo>
                  <a:lnTo>
                    <a:pt x="330994" y="150018"/>
                  </a:lnTo>
                  <a:lnTo>
                    <a:pt x="366713" y="183356"/>
                  </a:lnTo>
                  <a:lnTo>
                    <a:pt x="407194" y="223837"/>
                  </a:lnTo>
                  <a:lnTo>
                    <a:pt x="447675" y="269081"/>
                  </a:lnTo>
                  <a:lnTo>
                    <a:pt x="488156" y="319087"/>
                  </a:lnTo>
                  <a:lnTo>
                    <a:pt x="523875" y="392906"/>
                  </a:lnTo>
                  <a:lnTo>
                    <a:pt x="545306" y="488156"/>
                  </a:lnTo>
                  <a:lnTo>
                    <a:pt x="559594" y="600075"/>
                  </a:lnTo>
                  <a:lnTo>
                    <a:pt x="566738" y="692943"/>
                  </a:lnTo>
                  <a:lnTo>
                    <a:pt x="573881" y="776287"/>
                  </a:lnTo>
                  <a:lnTo>
                    <a:pt x="573881" y="864393"/>
                  </a:lnTo>
                  <a:lnTo>
                    <a:pt x="576263" y="942975"/>
                  </a:lnTo>
                  <a:lnTo>
                    <a:pt x="573881" y="1054893"/>
                  </a:lnTo>
                  <a:lnTo>
                    <a:pt x="566738" y="1159668"/>
                  </a:lnTo>
                  <a:lnTo>
                    <a:pt x="559594" y="1235868"/>
                  </a:lnTo>
                  <a:lnTo>
                    <a:pt x="545306" y="1328737"/>
                  </a:lnTo>
                  <a:lnTo>
                    <a:pt x="526256" y="1407318"/>
                  </a:lnTo>
                  <a:lnTo>
                    <a:pt x="500063" y="1495425"/>
                  </a:lnTo>
                  <a:lnTo>
                    <a:pt x="466725" y="1581150"/>
                  </a:lnTo>
                  <a:lnTo>
                    <a:pt x="440531" y="1643062"/>
                  </a:lnTo>
                  <a:lnTo>
                    <a:pt x="416719" y="1681162"/>
                  </a:lnTo>
                  <a:lnTo>
                    <a:pt x="376238" y="1733550"/>
                  </a:lnTo>
                  <a:lnTo>
                    <a:pt x="335756" y="1776412"/>
                  </a:lnTo>
                  <a:lnTo>
                    <a:pt x="300038" y="1802606"/>
                  </a:lnTo>
                  <a:lnTo>
                    <a:pt x="271463" y="1824037"/>
                  </a:lnTo>
                  <a:lnTo>
                    <a:pt x="250031" y="1831181"/>
                  </a:lnTo>
                  <a:lnTo>
                    <a:pt x="228600" y="1831181"/>
                  </a:lnTo>
                  <a:lnTo>
                    <a:pt x="211931" y="1816893"/>
                  </a:lnTo>
                  <a:lnTo>
                    <a:pt x="197644" y="1797843"/>
                  </a:lnTo>
                  <a:lnTo>
                    <a:pt x="183356" y="1738312"/>
                  </a:lnTo>
                  <a:lnTo>
                    <a:pt x="161925" y="1693068"/>
                  </a:lnTo>
                  <a:lnTo>
                    <a:pt x="116681" y="1633537"/>
                  </a:lnTo>
                  <a:lnTo>
                    <a:pt x="207169" y="1359693"/>
                  </a:lnTo>
                  <a:lnTo>
                    <a:pt x="230981" y="1335881"/>
                  </a:lnTo>
                  <a:lnTo>
                    <a:pt x="259556" y="1297781"/>
                  </a:lnTo>
                  <a:lnTo>
                    <a:pt x="285750" y="1245393"/>
                  </a:lnTo>
                  <a:lnTo>
                    <a:pt x="314325" y="1147762"/>
                  </a:lnTo>
                  <a:lnTo>
                    <a:pt x="338138" y="1004887"/>
                  </a:lnTo>
                  <a:lnTo>
                    <a:pt x="350044" y="852487"/>
                  </a:lnTo>
                  <a:cubicBezTo>
                    <a:pt x="349250" y="771525"/>
                    <a:pt x="348457" y="690562"/>
                    <a:pt x="345281" y="6119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6E7EF7F7-5A8F-4606-9161-69119E0B4965}"/>
                </a:ext>
              </a:extLst>
            </p:cNvPr>
            <p:cNvSpPr/>
            <p:nvPr/>
          </p:nvSpPr>
          <p:spPr>
            <a:xfrm>
              <a:off x="5718175" y="5543551"/>
              <a:ext cx="711200" cy="485775"/>
            </a:xfrm>
            <a:custGeom>
              <a:avLst/>
              <a:gdLst>
                <a:gd name="connsiteX0" fmla="*/ 295275 w 711994"/>
                <a:gd name="connsiteY0" fmla="*/ 66675 h 485775"/>
                <a:gd name="connsiteX1" fmla="*/ 500063 w 711994"/>
                <a:gd name="connsiteY1" fmla="*/ 123825 h 485775"/>
                <a:gd name="connsiteX2" fmla="*/ 545307 w 711994"/>
                <a:gd name="connsiteY2" fmla="*/ 130969 h 485775"/>
                <a:gd name="connsiteX3" fmla="*/ 711994 w 711994"/>
                <a:gd name="connsiteY3" fmla="*/ 121444 h 485775"/>
                <a:gd name="connsiteX4" fmla="*/ 600075 w 711994"/>
                <a:gd name="connsiteY4" fmla="*/ 485775 h 485775"/>
                <a:gd name="connsiteX5" fmla="*/ 514350 w 711994"/>
                <a:gd name="connsiteY5" fmla="*/ 411956 h 485775"/>
                <a:gd name="connsiteX6" fmla="*/ 461963 w 711994"/>
                <a:gd name="connsiteY6" fmla="*/ 350044 h 485775"/>
                <a:gd name="connsiteX7" fmla="*/ 419100 w 711994"/>
                <a:gd name="connsiteY7" fmla="*/ 307181 h 485775"/>
                <a:gd name="connsiteX8" fmla="*/ 369094 w 711994"/>
                <a:gd name="connsiteY8" fmla="*/ 261938 h 485775"/>
                <a:gd name="connsiteX9" fmla="*/ 292894 w 711994"/>
                <a:gd name="connsiteY9" fmla="*/ 207169 h 485775"/>
                <a:gd name="connsiteX10" fmla="*/ 133350 w 711994"/>
                <a:gd name="connsiteY10" fmla="*/ 119063 h 485775"/>
                <a:gd name="connsiteX11" fmla="*/ 23813 w 711994"/>
                <a:gd name="connsiteY11" fmla="*/ 61913 h 485775"/>
                <a:gd name="connsiteX12" fmla="*/ 9525 w 711994"/>
                <a:gd name="connsiteY12" fmla="*/ 47625 h 485775"/>
                <a:gd name="connsiteX13" fmla="*/ 0 w 711994"/>
                <a:gd name="connsiteY13" fmla="*/ 26194 h 485775"/>
                <a:gd name="connsiteX14" fmla="*/ 2382 w 711994"/>
                <a:gd name="connsiteY14" fmla="*/ 9525 h 485775"/>
                <a:gd name="connsiteX15" fmla="*/ 14288 w 711994"/>
                <a:gd name="connsiteY15" fmla="*/ 0 h 485775"/>
                <a:gd name="connsiteX16" fmla="*/ 35719 w 711994"/>
                <a:gd name="connsiteY16" fmla="*/ 0 h 485775"/>
                <a:gd name="connsiteX17" fmla="*/ 295275 w 711994"/>
                <a:gd name="connsiteY17" fmla="*/ 666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1994" h="485775">
                  <a:moveTo>
                    <a:pt x="295275" y="66675"/>
                  </a:moveTo>
                  <a:lnTo>
                    <a:pt x="500063" y="123825"/>
                  </a:lnTo>
                  <a:lnTo>
                    <a:pt x="545307" y="130969"/>
                  </a:lnTo>
                  <a:lnTo>
                    <a:pt x="711994" y="121444"/>
                  </a:lnTo>
                  <a:lnTo>
                    <a:pt x="600075" y="485775"/>
                  </a:lnTo>
                  <a:lnTo>
                    <a:pt x="514350" y="411956"/>
                  </a:lnTo>
                  <a:lnTo>
                    <a:pt x="461963" y="350044"/>
                  </a:lnTo>
                  <a:lnTo>
                    <a:pt x="419100" y="307181"/>
                  </a:lnTo>
                  <a:lnTo>
                    <a:pt x="369094" y="261938"/>
                  </a:lnTo>
                  <a:lnTo>
                    <a:pt x="292894" y="207169"/>
                  </a:lnTo>
                  <a:lnTo>
                    <a:pt x="133350" y="119063"/>
                  </a:lnTo>
                  <a:lnTo>
                    <a:pt x="23813" y="61913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29527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EB81F8D0-3940-486E-B1E3-7F9B50102809}"/>
                </a:ext>
              </a:extLst>
            </p:cNvPr>
            <p:cNvSpPr/>
            <p:nvPr/>
          </p:nvSpPr>
          <p:spPr>
            <a:xfrm>
              <a:off x="4397375" y="4435476"/>
              <a:ext cx="3886200" cy="688975"/>
            </a:xfrm>
            <a:custGeom>
              <a:avLst/>
              <a:gdLst>
                <a:gd name="connsiteX0" fmla="*/ 2708275 w 3886200"/>
                <a:gd name="connsiteY0" fmla="*/ 292100 h 688975"/>
                <a:gd name="connsiteX1" fmla="*/ 2419350 w 3886200"/>
                <a:gd name="connsiteY1" fmla="*/ 301625 h 688975"/>
                <a:gd name="connsiteX2" fmla="*/ 2212975 w 3886200"/>
                <a:gd name="connsiteY2" fmla="*/ 314325 h 688975"/>
                <a:gd name="connsiteX3" fmla="*/ 2035175 w 3886200"/>
                <a:gd name="connsiteY3" fmla="*/ 330200 h 688975"/>
                <a:gd name="connsiteX4" fmla="*/ 1708150 w 3886200"/>
                <a:gd name="connsiteY4" fmla="*/ 374650 h 688975"/>
                <a:gd name="connsiteX5" fmla="*/ 1390650 w 3886200"/>
                <a:gd name="connsiteY5" fmla="*/ 431800 h 688975"/>
                <a:gd name="connsiteX6" fmla="*/ 1123950 w 3886200"/>
                <a:gd name="connsiteY6" fmla="*/ 485775 h 688975"/>
                <a:gd name="connsiteX7" fmla="*/ 809625 w 3886200"/>
                <a:gd name="connsiteY7" fmla="*/ 561975 h 688975"/>
                <a:gd name="connsiteX8" fmla="*/ 593725 w 3886200"/>
                <a:gd name="connsiteY8" fmla="*/ 622300 h 688975"/>
                <a:gd name="connsiteX9" fmla="*/ 482600 w 3886200"/>
                <a:gd name="connsiteY9" fmla="*/ 673100 h 688975"/>
                <a:gd name="connsiteX10" fmla="*/ 438150 w 3886200"/>
                <a:gd name="connsiteY10" fmla="*/ 688975 h 688975"/>
                <a:gd name="connsiteX11" fmla="*/ 390525 w 3886200"/>
                <a:gd name="connsiteY11" fmla="*/ 673100 h 688975"/>
                <a:gd name="connsiteX12" fmla="*/ 273050 w 3886200"/>
                <a:gd name="connsiteY12" fmla="*/ 612775 h 688975"/>
                <a:gd name="connsiteX13" fmla="*/ 190500 w 3886200"/>
                <a:gd name="connsiteY13" fmla="*/ 565150 h 688975"/>
                <a:gd name="connsiteX14" fmla="*/ 101600 w 3886200"/>
                <a:gd name="connsiteY14" fmla="*/ 498475 h 688975"/>
                <a:gd name="connsiteX15" fmla="*/ 63500 w 3886200"/>
                <a:gd name="connsiteY15" fmla="*/ 469900 h 688975"/>
                <a:gd name="connsiteX16" fmla="*/ 31750 w 3886200"/>
                <a:gd name="connsiteY16" fmla="*/ 444500 h 688975"/>
                <a:gd name="connsiteX17" fmla="*/ 9525 w 3886200"/>
                <a:gd name="connsiteY17" fmla="*/ 419100 h 688975"/>
                <a:gd name="connsiteX18" fmla="*/ 0 w 3886200"/>
                <a:gd name="connsiteY18" fmla="*/ 390525 h 688975"/>
                <a:gd name="connsiteX19" fmla="*/ 0 w 3886200"/>
                <a:gd name="connsiteY19" fmla="*/ 371475 h 688975"/>
                <a:gd name="connsiteX20" fmla="*/ 15875 w 3886200"/>
                <a:gd name="connsiteY20" fmla="*/ 361950 h 688975"/>
                <a:gd name="connsiteX21" fmla="*/ 34925 w 3886200"/>
                <a:gd name="connsiteY21" fmla="*/ 365125 h 688975"/>
                <a:gd name="connsiteX22" fmla="*/ 92075 w 3886200"/>
                <a:gd name="connsiteY22" fmla="*/ 390525 h 688975"/>
                <a:gd name="connsiteX23" fmla="*/ 152400 w 3886200"/>
                <a:gd name="connsiteY23" fmla="*/ 409575 h 688975"/>
                <a:gd name="connsiteX24" fmla="*/ 209550 w 3886200"/>
                <a:gd name="connsiteY24" fmla="*/ 425450 h 688975"/>
                <a:gd name="connsiteX25" fmla="*/ 295275 w 3886200"/>
                <a:gd name="connsiteY25" fmla="*/ 441325 h 688975"/>
                <a:gd name="connsiteX26" fmla="*/ 368300 w 3886200"/>
                <a:gd name="connsiteY26" fmla="*/ 444500 h 688975"/>
                <a:gd name="connsiteX27" fmla="*/ 428625 w 3886200"/>
                <a:gd name="connsiteY27" fmla="*/ 444500 h 688975"/>
                <a:gd name="connsiteX28" fmla="*/ 654050 w 3886200"/>
                <a:gd name="connsiteY28" fmla="*/ 409575 h 688975"/>
                <a:gd name="connsiteX29" fmla="*/ 974725 w 3886200"/>
                <a:gd name="connsiteY29" fmla="*/ 358775 h 688975"/>
                <a:gd name="connsiteX30" fmla="*/ 1241425 w 3886200"/>
                <a:gd name="connsiteY30" fmla="*/ 317500 h 688975"/>
                <a:gd name="connsiteX31" fmla="*/ 1638300 w 3886200"/>
                <a:gd name="connsiteY31" fmla="*/ 254000 h 688975"/>
                <a:gd name="connsiteX32" fmla="*/ 1990725 w 3886200"/>
                <a:gd name="connsiteY32" fmla="*/ 193675 h 688975"/>
                <a:gd name="connsiteX33" fmla="*/ 2168525 w 3886200"/>
                <a:gd name="connsiteY33" fmla="*/ 180975 h 688975"/>
                <a:gd name="connsiteX34" fmla="*/ 2257425 w 3886200"/>
                <a:gd name="connsiteY34" fmla="*/ 168275 h 688975"/>
                <a:gd name="connsiteX35" fmla="*/ 2774950 w 3886200"/>
                <a:gd name="connsiteY35" fmla="*/ 123825 h 688975"/>
                <a:gd name="connsiteX36" fmla="*/ 3038475 w 3886200"/>
                <a:gd name="connsiteY36" fmla="*/ 98425 h 688975"/>
                <a:gd name="connsiteX37" fmla="*/ 3206750 w 3886200"/>
                <a:gd name="connsiteY37" fmla="*/ 85725 h 688975"/>
                <a:gd name="connsiteX38" fmla="*/ 3260725 w 3886200"/>
                <a:gd name="connsiteY38" fmla="*/ 69850 h 688975"/>
                <a:gd name="connsiteX39" fmla="*/ 3340100 w 3886200"/>
                <a:gd name="connsiteY39" fmla="*/ 44450 h 688975"/>
                <a:gd name="connsiteX40" fmla="*/ 3403600 w 3886200"/>
                <a:gd name="connsiteY40" fmla="*/ 3175 h 688975"/>
                <a:gd name="connsiteX41" fmla="*/ 3429000 w 3886200"/>
                <a:gd name="connsiteY41" fmla="*/ 0 h 688975"/>
                <a:gd name="connsiteX42" fmla="*/ 3479800 w 3886200"/>
                <a:gd name="connsiteY42" fmla="*/ 6350 h 688975"/>
                <a:gd name="connsiteX43" fmla="*/ 3571875 w 3886200"/>
                <a:gd name="connsiteY43" fmla="*/ 38100 h 688975"/>
                <a:gd name="connsiteX44" fmla="*/ 3660775 w 3886200"/>
                <a:gd name="connsiteY44" fmla="*/ 73025 h 688975"/>
                <a:gd name="connsiteX45" fmla="*/ 3705225 w 3886200"/>
                <a:gd name="connsiteY45" fmla="*/ 98425 h 688975"/>
                <a:gd name="connsiteX46" fmla="*/ 3794125 w 3886200"/>
                <a:gd name="connsiteY46" fmla="*/ 149225 h 688975"/>
                <a:gd name="connsiteX47" fmla="*/ 3829050 w 3886200"/>
                <a:gd name="connsiteY47" fmla="*/ 171450 h 688975"/>
                <a:gd name="connsiteX48" fmla="*/ 3854450 w 3886200"/>
                <a:gd name="connsiteY48" fmla="*/ 196850 h 688975"/>
                <a:gd name="connsiteX49" fmla="*/ 3876675 w 3886200"/>
                <a:gd name="connsiteY49" fmla="*/ 231775 h 688975"/>
                <a:gd name="connsiteX50" fmla="*/ 3886200 w 3886200"/>
                <a:gd name="connsiteY50" fmla="*/ 260350 h 688975"/>
                <a:gd name="connsiteX51" fmla="*/ 3879850 w 3886200"/>
                <a:gd name="connsiteY51" fmla="*/ 282575 h 688975"/>
                <a:gd name="connsiteX52" fmla="*/ 3867150 w 3886200"/>
                <a:gd name="connsiteY52" fmla="*/ 304800 h 688975"/>
                <a:gd name="connsiteX53" fmla="*/ 3819525 w 3886200"/>
                <a:gd name="connsiteY53" fmla="*/ 333375 h 688975"/>
                <a:gd name="connsiteX54" fmla="*/ 3768725 w 3886200"/>
                <a:gd name="connsiteY54" fmla="*/ 327025 h 688975"/>
                <a:gd name="connsiteX55" fmla="*/ 3594100 w 3886200"/>
                <a:gd name="connsiteY55" fmla="*/ 301625 h 688975"/>
                <a:gd name="connsiteX56" fmla="*/ 3276600 w 3886200"/>
                <a:gd name="connsiteY56" fmla="*/ 285750 h 688975"/>
                <a:gd name="connsiteX57" fmla="*/ 2708275 w 3886200"/>
                <a:gd name="connsiteY57" fmla="*/ 292100 h 68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886200" h="688975">
                  <a:moveTo>
                    <a:pt x="2708275" y="292100"/>
                  </a:moveTo>
                  <a:lnTo>
                    <a:pt x="2419350" y="301625"/>
                  </a:lnTo>
                  <a:lnTo>
                    <a:pt x="2212975" y="314325"/>
                  </a:lnTo>
                  <a:lnTo>
                    <a:pt x="2035175" y="330200"/>
                  </a:lnTo>
                  <a:lnTo>
                    <a:pt x="1708150" y="374650"/>
                  </a:lnTo>
                  <a:lnTo>
                    <a:pt x="1390650" y="431800"/>
                  </a:lnTo>
                  <a:lnTo>
                    <a:pt x="1123950" y="485775"/>
                  </a:lnTo>
                  <a:lnTo>
                    <a:pt x="809625" y="561975"/>
                  </a:lnTo>
                  <a:lnTo>
                    <a:pt x="593725" y="622300"/>
                  </a:lnTo>
                  <a:lnTo>
                    <a:pt x="482600" y="673100"/>
                  </a:lnTo>
                  <a:lnTo>
                    <a:pt x="438150" y="688975"/>
                  </a:lnTo>
                  <a:lnTo>
                    <a:pt x="390525" y="673100"/>
                  </a:lnTo>
                  <a:lnTo>
                    <a:pt x="273050" y="612775"/>
                  </a:lnTo>
                  <a:lnTo>
                    <a:pt x="190500" y="565150"/>
                  </a:lnTo>
                  <a:lnTo>
                    <a:pt x="101600" y="498475"/>
                  </a:lnTo>
                  <a:lnTo>
                    <a:pt x="63500" y="469900"/>
                  </a:lnTo>
                  <a:lnTo>
                    <a:pt x="31750" y="444500"/>
                  </a:lnTo>
                  <a:lnTo>
                    <a:pt x="9525" y="419100"/>
                  </a:lnTo>
                  <a:lnTo>
                    <a:pt x="0" y="390525"/>
                  </a:lnTo>
                  <a:lnTo>
                    <a:pt x="0" y="371475"/>
                  </a:lnTo>
                  <a:lnTo>
                    <a:pt x="15875" y="361950"/>
                  </a:lnTo>
                  <a:lnTo>
                    <a:pt x="34925" y="365125"/>
                  </a:lnTo>
                  <a:lnTo>
                    <a:pt x="92075" y="390525"/>
                  </a:lnTo>
                  <a:lnTo>
                    <a:pt x="152400" y="409575"/>
                  </a:lnTo>
                  <a:lnTo>
                    <a:pt x="209550" y="425450"/>
                  </a:lnTo>
                  <a:lnTo>
                    <a:pt x="295275" y="441325"/>
                  </a:lnTo>
                  <a:lnTo>
                    <a:pt x="368300" y="444500"/>
                  </a:lnTo>
                  <a:lnTo>
                    <a:pt x="428625" y="444500"/>
                  </a:lnTo>
                  <a:lnTo>
                    <a:pt x="654050" y="409575"/>
                  </a:lnTo>
                  <a:lnTo>
                    <a:pt x="974725" y="358775"/>
                  </a:lnTo>
                  <a:lnTo>
                    <a:pt x="1241425" y="317500"/>
                  </a:lnTo>
                  <a:lnTo>
                    <a:pt x="1638300" y="254000"/>
                  </a:lnTo>
                  <a:lnTo>
                    <a:pt x="1990725" y="193675"/>
                  </a:lnTo>
                  <a:lnTo>
                    <a:pt x="2168525" y="180975"/>
                  </a:lnTo>
                  <a:lnTo>
                    <a:pt x="2257425" y="168275"/>
                  </a:lnTo>
                  <a:lnTo>
                    <a:pt x="2774950" y="123825"/>
                  </a:lnTo>
                  <a:lnTo>
                    <a:pt x="3038475" y="98425"/>
                  </a:lnTo>
                  <a:lnTo>
                    <a:pt x="3206750" y="85725"/>
                  </a:lnTo>
                  <a:lnTo>
                    <a:pt x="3260725" y="69850"/>
                  </a:lnTo>
                  <a:lnTo>
                    <a:pt x="3340100" y="44450"/>
                  </a:lnTo>
                  <a:lnTo>
                    <a:pt x="3403600" y="3175"/>
                  </a:lnTo>
                  <a:lnTo>
                    <a:pt x="3429000" y="0"/>
                  </a:lnTo>
                  <a:lnTo>
                    <a:pt x="3479800" y="6350"/>
                  </a:lnTo>
                  <a:lnTo>
                    <a:pt x="3571875" y="38100"/>
                  </a:lnTo>
                  <a:lnTo>
                    <a:pt x="3660775" y="73025"/>
                  </a:lnTo>
                  <a:lnTo>
                    <a:pt x="3705225" y="98425"/>
                  </a:lnTo>
                  <a:lnTo>
                    <a:pt x="3794125" y="149225"/>
                  </a:lnTo>
                  <a:lnTo>
                    <a:pt x="3829050" y="171450"/>
                  </a:lnTo>
                  <a:lnTo>
                    <a:pt x="3854450" y="196850"/>
                  </a:lnTo>
                  <a:lnTo>
                    <a:pt x="3876675" y="231775"/>
                  </a:lnTo>
                  <a:lnTo>
                    <a:pt x="3886200" y="260350"/>
                  </a:lnTo>
                  <a:lnTo>
                    <a:pt x="3879850" y="282575"/>
                  </a:lnTo>
                  <a:lnTo>
                    <a:pt x="3867150" y="304800"/>
                  </a:lnTo>
                  <a:lnTo>
                    <a:pt x="3819525" y="333375"/>
                  </a:lnTo>
                  <a:lnTo>
                    <a:pt x="3768725" y="327025"/>
                  </a:lnTo>
                  <a:lnTo>
                    <a:pt x="3594100" y="301625"/>
                  </a:lnTo>
                  <a:lnTo>
                    <a:pt x="3276600" y="285750"/>
                  </a:lnTo>
                  <a:lnTo>
                    <a:pt x="2708275" y="292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9651655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93FB6B7-86E8-4312-A27E-B55408E91EF2}"/>
              </a:ext>
            </a:extLst>
          </p:cNvPr>
          <p:cNvSpPr/>
          <p:nvPr/>
        </p:nvSpPr>
        <p:spPr>
          <a:xfrm>
            <a:off x="3636964" y="1414464"/>
            <a:ext cx="1525587" cy="1857375"/>
          </a:xfrm>
          <a:custGeom>
            <a:avLst/>
            <a:gdLst>
              <a:gd name="connsiteX0" fmla="*/ 1045369 w 1526381"/>
              <a:gd name="connsiteY0" fmla="*/ 883443 h 1857375"/>
              <a:gd name="connsiteX1" fmla="*/ 878681 w 1526381"/>
              <a:gd name="connsiteY1" fmla="*/ 1076325 h 1857375"/>
              <a:gd name="connsiteX2" fmla="*/ 747712 w 1526381"/>
              <a:gd name="connsiteY2" fmla="*/ 1219200 h 1857375"/>
              <a:gd name="connsiteX3" fmla="*/ 642937 w 1526381"/>
              <a:gd name="connsiteY3" fmla="*/ 1326356 h 1857375"/>
              <a:gd name="connsiteX4" fmla="*/ 528637 w 1526381"/>
              <a:gd name="connsiteY4" fmla="*/ 1433512 h 1857375"/>
              <a:gd name="connsiteX5" fmla="*/ 390525 w 1526381"/>
              <a:gd name="connsiteY5" fmla="*/ 1562100 h 1857375"/>
              <a:gd name="connsiteX6" fmla="*/ 245269 w 1526381"/>
              <a:gd name="connsiteY6" fmla="*/ 1685925 h 1857375"/>
              <a:gd name="connsiteX7" fmla="*/ 123825 w 1526381"/>
              <a:gd name="connsiteY7" fmla="*/ 1790700 h 1857375"/>
              <a:gd name="connsiteX8" fmla="*/ 57150 w 1526381"/>
              <a:gd name="connsiteY8" fmla="*/ 1843087 h 1857375"/>
              <a:gd name="connsiteX9" fmla="*/ 40481 w 1526381"/>
              <a:gd name="connsiteY9" fmla="*/ 1852612 h 1857375"/>
              <a:gd name="connsiteX10" fmla="*/ 21431 w 1526381"/>
              <a:gd name="connsiteY10" fmla="*/ 1857375 h 1857375"/>
              <a:gd name="connsiteX11" fmla="*/ 4762 w 1526381"/>
              <a:gd name="connsiteY11" fmla="*/ 1852612 h 1857375"/>
              <a:gd name="connsiteX12" fmla="*/ 0 w 1526381"/>
              <a:gd name="connsiteY12" fmla="*/ 1838325 h 1857375"/>
              <a:gd name="connsiteX13" fmla="*/ 2381 w 1526381"/>
              <a:gd name="connsiteY13" fmla="*/ 1819275 h 1857375"/>
              <a:gd name="connsiteX14" fmla="*/ 14287 w 1526381"/>
              <a:gd name="connsiteY14" fmla="*/ 1795462 h 1857375"/>
              <a:gd name="connsiteX15" fmla="*/ 45244 w 1526381"/>
              <a:gd name="connsiteY15" fmla="*/ 1754981 h 1857375"/>
              <a:gd name="connsiteX16" fmla="*/ 142875 w 1526381"/>
              <a:gd name="connsiteY16" fmla="*/ 1643062 h 1857375"/>
              <a:gd name="connsiteX17" fmla="*/ 257175 w 1526381"/>
              <a:gd name="connsiteY17" fmla="*/ 1509712 h 1857375"/>
              <a:gd name="connsiteX18" fmla="*/ 373856 w 1526381"/>
              <a:gd name="connsiteY18" fmla="*/ 1373981 h 1857375"/>
              <a:gd name="connsiteX19" fmla="*/ 485775 w 1526381"/>
              <a:gd name="connsiteY19" fmla="*/ 1231106 h 1857375"/>
              <a:gd name="connsiteX20" fmla="*/ 602456 w 1526381"/>
              <a:gd name="connsiteY20" fmla="*/ 1083468 h 1857375"/>
              <a:gd name="connsiteX21" fmla="*/ 728662 w 1526381"/>
              <a:gd name="connsiteY21" fmla="*/ 912018 h 1857375"/>
              <a:gd name="connsiteX22" fmla="*/ 826294 w 1526381"/>
              <a:gd name="connsiteY22" fmla="*/ 773906 h 1857375"/>
              <a:gd name="connsiteX23" fmla="*/ 933450 w 1526381"/>
              <a:gd name="connsiteY23" fmla="*/ 614362 h 1857375"/>
              <a:gd name="connsiteX24" fmla="*/ 1012031 w 1526381"/>
              <a:gd name="connsiteY24" fmla="*/ 488156 h 1857375"/>
              <a:gd name="connsiteX25" fmla="*/ 1081087 w 1526381"/>
              <a:gd name="connsiteY25" fmla="*/ 371475 h 1857375"/>
              <a:gd name="connsiteX26" fmla="*/ 1114425 w 1526381"/>
              <a:gd name="connsiteY26" fmla="*/ 304800 h 1857375"/>
              <a:gd name="connsiteX27" fmla="*/ 1133475 w 1526381"/>
              <a:gd name="connsiteY27" fmla="*/ 254793 h 1857375"/>
              <a:gd name="connsiteX28" fmla="*/ 1135856 w 1526381"/>
              <a:gd name="connsiteY28" fmla="*/ 223837 h 1857375"/>
              <a:gd name="connsiteX29" fmla="*/ 1128712 w 1526381"/>
              <a:gd name="connsiteY29" fmla="*/ 183356 h 1857375"/>
              <a:gd name="connsiteX30" fmla="*/ 1114425 w 1526381"/>
              <a:gd name="connsiteY30" fmla="*/ 152400 h 1857375"/>
              <a:gd name="connsiteX31" fmla="*/ 1097756 w 1526381"/>
              <a:gd name="connsiteY31" fmla="*/ 126206 h 1857375"/>
              <a:gd name="connsiteX32" fmla="*/ 1076325 w 1526381"/>
              <a:gd name="connsiteY32" fmla="*/ 102393 h 1857375"/>
              <a:gd name="connsiteX33" fmla="*/ 1050131 w 1526381"/>
              <a:gd name="connsiteY33" fmla="*/ 80962 h 1857375"/>
              <a:gd name="connsiteX34" fmla="*/ 1033462 w 1526381"/>
              <a:gd name="connsiteY34" fmla="*/ 73818 h 1857375"/>
              <a:gd name="connsiteX35" fmla="*/ 1007269 w 1526381"/>
              <a:gd name="connsiteY35" fmla="*/ 64293 h 1857375"/>
              <a:gd name="connsiteX36" fmla="*/ 992981 w 1526381"/>
              <a:gd name="connsiteY36" fmla="*/ 52387 h 1857375"/>
              <a:gd name="connsiteX37" fmla="*/ 988219 w 1526381"/>
              <a:gd name="connsiteY37" fmla="*/ 35718 h 1857375"/>
              <a:gd name="connsiteX38" fmla="*/ 995362 w 1526381"/>
              <a:gd name="connsiteY38" fmla="*/ 23812 h 1857375"/>
              <a:gd name="connsiteX39" fmla="*/ 1016794 w 1526381"/>
              <a:gd name="connsiteY39" fmla="*/ 7143 h 1857375"/>
              <a:gd name="connsiteX40" fmla="*/ 1052512 w 1526381"/>
              <a:gd name="connsiteY40" fmla="*/ 0 h 1857375"/>
              <a:gd name="connsiteX41" fmla="*/ 1109662 w 1526381"/>
              <a:gd name="connsiteY41" fmla="*/ 0 h 1857375"/>
              <a:gd name="connsiteX42" fmla="*/ 1162050 w 1526381"/>
              <a:gd name="connsiteY42" fmla="*/ 21431 h 1857375"/>
              <a:gd name="connsiteX43" fmla="*/ 1243012 w 1526381"/>
              <a:gd name="connsiteY43" fmla="*/ 52387 h 1857375"/>
              <a:gd name="connsiteX44" fmla="*/ 1328737 w 1526381"/>
              <a:gd name="connsiteY44" fmla="*/ 90487 h 1857375"/>
              <a:gd name="connsiteX45" fmla="*/ 1400175 w 1526381"/>
              <a:gd name="connsiteY45" fmla="*/ 128587 h 1857375"/>
              <a:gd name="connsiteX46" fmla="*/ 1447800 w 1526381"/>
              <a:gd name="connsiteY46" fmla="*/ 154781 h 1857375"/>
              <a:gd name="connsiteX47" fmla="*/ 1478756 w 1526381"/>
              <a:gd name="connsiteY47" fmla="*/ 178593 h 1857375"/>
              <a:gd name="connsiteX48" fmla="*/ 1502569 w 1526381"/>
              <a:gd name="connsiteY48" fmla="*/ 200025 h 1857375"/>
              <a:gd name="connsiteX49" fmla="*/ 1516856 w 1526381"/>
              <a:gd name="connsiteY49" fmla="*/ 221456 h 1857375"/>
              <a:gd name="connsiteX50" fmla="*/ 1526381 w 1526381"/>
              <a:gd name="connsiteY50" fmla="*/ 242887 h 1857375"/>
              <a:gd name="connsiteX51" fmla="*/ 1526381 w 1526381"/>
              <a:gd name="connsiteY51" fmla="*/ 266700 h 1857375"/>
              <a:gd name="connsiteX52" fmla="*/ 1516856 w 1526381"/>
              <a:gd name="connsiteY52" fmla="*/ 290512 h 1857375"/>
              <a:gd name="connsiteX53" fmla="*/ 1466850 w 1526381"/>
              <a:gd name="connsiteY53" fmla="*/ 350043 h 1857375"/>
              <a:gd name="connsiteX54" fmla="*/ 1390650 w 1526381"/>
              <a:gd name="connsiteY54" fmla="*/ 440531 h 1857375"/>
              <a:gd name="connsiteX55" fmla="*/ 1376362 w 1526381"/>
              <a:gd name="connsiteY55" fmla="*/ 473868 h 1857375"/>
              <a:gd name="connsiteX56" fmla="*/ 1223962 w 1526381"/>
              <a:gd name="connsiteY56" fmla="*/ 664368 h 1857375"/>
              <a:gd name="connsiteX57" fmla="*/ 1045369 w 1526381"/>
              <a:gd name="connsiteY57" fmla="*/ 883443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526381" h="1857375">
                <a:moveTo>
                  <a:pt x="1045369" y="883443"/>
                </a:moveTo>
                <a:lnTo>
                  <a:pt x="878681" y="1076325"/>
                </a:lnTo>
                <a:lnTo>
                  <a:pt x="747712" y="1219200"/>
                </a:lnTo>
                <a:lnTo>
                  <a:pt x="642937" y="1326356"/>
                </a:lnTo>
                <a:lnTo>
                  <a:pt x="528637" y="1433512"/>
                </a:lnTo>
                <a:lnTo>
                  <a:pt x="390525" y="1562100"/>
                </a:lnTo>
                <a:lnTo>
                  <a:pt x="245269" y="1685925"/>
                </a:lnTo>
                <a:lnTo>
                  <a:pt x="123825" y="1790700"/>
                </a:lnTo>
                <a:lnTo>
                  <a:pt x="57150" y="1843087"/>
                </a:lnTo>
                <a:lnTo>
                  <a:pt x="40481" y="1852612"/>
                </a:lnTo>
                <a:lnTo>
                  <a:pt x="21431" y="1857375"/>
                </a:lnTo>
                <a:lnTo>
                  <a:pt x="4762" y="1852612"/>
                </a:lnTo>
                <a:lnTo>
                  <a:pt x="0" y="1838325"/>
                </a:lnTo>
                <a:lnTo>
                  <a:pt x="2381" y="1819275"/>
                </a:lnTo>
                <a:lnTo>
                  <a:pt x="14287" y="1795462"/>
                </a:lnTo>
                <a:lnTo>
                  <a:pt x="45244" y="1754981"/>
                </a:lnTo>
                <a:lnTo>
                  <a:pt x="142875" y="1643062"/>
                </a:lnTo>
                <a:lnTo>
                  <a:pt x="257175" y="1509712"/>
                </a:lnTo>
                <a:lnTo>
                  <a:pt x="373856" y="1373981"/>
                </a:lnTo>
                <a:lnTo>
                  <a:pt x="485775" y="1231106"/>
                </a:lnTo>
                <a:lnTo>
                  <a:pt x="602456" y="1083468"/>
                </a:lnTo>
                <a:lnTo>
                  <a:pt x="728662" y="912018"/>
                </a:lnTo>
                <a:lnTo>
                  <a:pt x="826294" y="773906"/>
                </a:lnTo>
                <a:lnTo>
                  <a:pt x="933450" y="614362"/>
                </a:lnTo>
                <a:lnTo>
                  <a:pt x="1012031" y="488156"/>
                </a:lnTo>
                <a:lnTo>
                  <a:pt x="1081087" y="371475"/>
                </a:lnTo>
                <a:lnTo>
                  <a:pt x="1114425" y="304800"/>
                </a:lnTo>
                <a:lnTo>
                  <a:pt x="1133475" y="254793"/>
                </a:lnTo>
                <a:lnTo>
                  <a:pt x="1135856" y="223837"/>
                </a:lnTo>
                <a:lnTo>
                  <a:pt x="1128712" y="183356"/>
                </a:lnTo>
                <a:lnTo>
                  <a:pt x="1114425" y="152400"/>
                </a:lnTo>
                <a:lnTo>
                  <a:pt x="1097756" y="126206"/>
                </a:lnTo>
                <a:lnTo>
                  <a:pt x="1076325" y="102393"/>
                </a:lnTo>
                <a:lnTo>
                  <a:pt x="1050131" y="80962"/>
                </a:lnTo>
                <a:lnTo>
                  <a:pt x="1033462" y="73818"/>
                </a:lnTo>
                <a:lnTo>
                  <a:pt x="1007269" y="64293"/>
                </a:lnTo>
                <a:lnTo>
                  <a:pt x="992981" y="52387"/>
                </a:lnTo>
                <a:lnTo>
                  <a:pt x="988219" y="35718"/>
                </a:lnTo>
                <a:lnTo>
                  <a:pt x="995362" y="23812"/>
                </a:lnTo>
                <a:lnTo>
                  <a:pt x="1016794" y="7143"/>
                </a:lnTo>
                <a:lnTo>
                  <a:pt x="1052512" y="0"/>
                </a:lnTo>
                <a:lnTo>
                  <a:pt x="1109662" y="0"/>
                </a:lnTo>
                <a:lnTo>
                  <a:pt x="1162050" y="21431"/>
                </a:lnTo>
                <a:lnTo>
                  <a:pt x="1243012" y="52387"/>
                </a:lnTo>
                <a:lnTo>
                  <a:pt x="1328737" y="90487"/>
                </a:lnTo>
                <a:lnTo>
                  <a:pt x="1400175" y="128587"/>
                </a:lnTo>
                <a:lnTo>
                  <a:pt x="1447800" y="154781"/>
                </a:lnTo>
                <a:lnTo>
                  <a:pt x="1478756" y="178593"/>
                </a:lnTo>
                <a:lnTo>
                  <a:pt x="1502569" y="200025"/>
                </a:lnTo>
                <a:lnTo>
                  <a:pt x="1516856" y="221456"/>
                </a:lnTo>
                <a:lnTo>
                  <a:pt x="1526381" y="242887"/>
                </a:lnTo>
                <a:lnTo>
                  <a:pt x="1526381" y="266700"/>
                </a:lnTo>
                <a:lnTo>
                  <a:pt x="1516856" y="290512"/>
                </a:lnTo>
                <a:lnTo>
                  <a:pt x="1466850" y="350043"/>
                </a:lnTo>
                <a:lnTo>
                  <a:pt x="1390650" y="440531"/>
                </a:lnTo>
                <a:lnTo>
                  <a:pt x="1376362" y="473868"/>
                </a:lnTo>
                <a:lnTo>
                  <a:pt x="1223962" y="664368"/>
                </a:lnTo>
                <a:lnTo>
                  <a:pt x="1045369" y="8834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26BB1D1-74F2-49C3-988C-AA683DF8698D}"/>
              </a:ext>
            </a:extLst>
          </p:cNvPr>
          <p:cNvSpPr/>
          <p:nvPr/>
        </p:nvSpPr>
        <p:spPr>
          <a:xfrm>
            <a:off x="4681539" y="2376488"/>
            <a:ext cx="479425" cy="652462"/>
          </a:xfrm>
          <a:custGeom>
            <a:avLst/>
            <a:gdLst>
              <a:gd name="connsiteX0" fmla="*/ 200025 w 478631"/>
              <a:gd name="connsiteY0" fmla="*/ 450056 h 652462"/>
              <a:gd name="connsiteX1" fmla="*/ 202406 w 478631"/>
              <a:gd name="connsiteY1" fmla="*/ 276225 h 652462"/>
              <a:gd name="connsiteX2" fmla="*/ 197643 w 478631"/>
              <a:gd name="connsiteY2" fmla="*/ 235743 h 652462"/>
              <a:gd name="connsiteX3" fmla="*/ 185737 w 478631"/>
              <a:gd name="connsiteY3" fmla="*/ 195262 h 652462"/>
              <a:gd name="connsiteX4" fmla="*/ 166687 w 478631"/>
              <a:gd name="connsiteY4" fmla="*/ 166687 h 652462"/>
              <a:gd name="connsiteX5" fmla="*/ 133350 w 478631"/>
              <a:gd name="connsiteY5" fmla="*/ 135731 h 652462"/>
              <a:gd name="connsiteX6" fmla="*/ 107156 w 478631"/>
              <a:gd name="connsiteY6" fmla="*/ 114300 h 652462"/>
              <a:gd name="connsiteX7" fmla="*/ 66675 w 478631"/>
              <a:gd name="connsiteY7" fmla="*/ 92868 h 652462"/>
              <a:gd name="connsiteX8" fmla="*/ 28575 w 478631"/>
              <a:gd name="connsiteY8" fmla="*/ 78581 h 652462"/>
              <a:gd name="connsiteX9" fmla="*/ 16668 w 478631"/>
              <a:gd name="connsiteY9" fmla="*/ 71437 h 652462"/>
              <a:gd name="connsiteX10" fmla="*/ 4762 w 478631"/>
              <a:gd name="connsiteY10" fmla="*/ 57150 h 652462"/>
              <a:gd name="connsiteX11" fmla="*/ 0 w 478631"/>
              <a:gd name="connsiteY11" fmla="*/ 40481 h 652462"/>
              <a:gd name="connsiteX12" fmla="*/ 0 w 478631"/>
              <a:gd name="connsiteY12" fmla="*/ 26193 h 652462"/>
              <a:gd name="connsiteX13" fmla="*/ 4762 w 478631"/>
              <a:gd name="connsiteY13" fmla="*/ 14287 h 652462"/>
              <a:gd name="connsiteX14" fmla="*/ 16668 w 478631"/>
              <a:gd name="connsiteY14" fmla="*/ 7143 h 652462"/>
              <a:gd name="connsiteX15" fmla="*/ 54768 w 478631"/>
              <a:gd name="connsiteY15" fmla="*/ 0 h 652462"/>
              <a:gd name="connsiteX16" fmla="*/ 109537 w 478631"/>
              <a:gd name="connsiteY16" fmla="*/ 2381 h 652462"/>
              <a:gd name="connsiteX17" fmla="*/ 159543 w 478631"/>
              <a:gd name="connsiteY17" fmla="*/ 7143 h 652462"/>
              <a:gd name="connsiteX18" fmla="*/ 207168 w 478631"/>
              <a:gd name="connsiteY18" fmla="*/ 16668 h 652462"/>
              <a:gd name="connsiteX19" fmla="*/ 247650 w 478631"/>
              <a:gd name="connsiteY19" fmla="*/ 28575 h 652462"/>
              <a:gd name="connsiteX20" fmla="*/ 292893 w 478631"/>
              <a:gd name="connsiteY20" fmla="*/ 45243 h 652462"/>
              <a:gd name="connsiteX21" fmla="*/ 335756 w 478631"/>
              <a:gd name="connsiteY21" fmla="*/ 69056 h 652462"/>
              <a:gd name="connsiteX22" fmla="*/ 390525 w 478631"/>
              <a:gd name="connsiteY22" fmla="*/ 109537 h 652462"/>
              <a:gd name="connsiteX23" fmla="*/ 433387 w 478631"/>
              <a:gd name="connsiteY23" fmla="*/ 142875 h 652462"/>
              <a:gd name="connsiteX24" fmla="*/ 459581 w 478631"/>
              <a:gd name="connsiteY24" fmla="*/ 171450 h 652462"/>
              <a:gd name="connsiteX25" fmla="*/ 471487 w 478631"/>
              <a:gd name="connsiteY25" fmla="*/ 188118 h 652462"/>
              <a:gd name="connsiteX26" fmla="*/ 478631 w 478631"/>
              <a:gd name="connsiteY26" fmla="*/ 211931 h 652462"/>
              <a:gd name="connsiteX27" fmla="*/ 476250 w 478631"/>
              <a:gd name="connsiteY27" fmla="*/ 238125 h 652462"/>
              <a:gd name="connsiteX28" fmla="*/ 459581 w 478631"/>
              <a:gd name="connsiteY28" fmla="*/ 261937 h 652462"/>
              <a:gd name="connsiteX29" fmla="*/ 450056 w 478631"/>
              <a:gd name="connsiteY29" fmla="*/ 292893 h 652462"/>
              <a:gd name="connsiteX30" fmla="*/ 447675 w 478631"/>
              <a:gd name="connsiteY30" fmla="*/ 345281 h 652462"/>
              <a:gd name="connsiteX31" fmla="*/ 445293 w 478631"/>
              <a:gd name="connsiteY31" fmla="*/ 583406 h 652462"/>
              <a:gd name="connsiteX32" fmla="*/ 197643 w 478631"/>
              <a:gd name="connsiteY32" fmla="*/ 652462 h 652462"/>
              <a:gd name="connsiteX33" fmla="*/ 200025 w 478631"/>
              <a:gd name="connsiteY33" fmla="*/ 450056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78631" h="652462">
                <a:moveTo>
                  <a:pt x="200025" y="450056"/>
                </a:moveTo>
                <a:cubicBezTo>
                  <a:pt x="200819" y="392112"/>
                  <a:pt x="201612" y="334169"/>
                  <a:pt x="202406" y="276225"/>
                </a:cubicBezTo>
                <a:lnTo>
                  <a:pt x="197643" y="235743"/>
                </a:lnTo>
                <a:lnTo>
                  <a:pt x="185737" y="195262"/>
                </a:lnTo>
                <a:lnTo>
                  <a:pt x="166687" y="166687"/>
                </a:lnTo>
                <a:lnTo>
                  <a:pt x="133350" y="135731"/>
                </a:lnTo>
                <a:lnTo>
                  <a:pt x="107156" y="114300"/>
                </a:lnTo>
                <a:lnTo>
                  <a:pt x="66675" y="92868"/>
                </a:lnTo>
                <a:lnTo>
                  <a:pt x="28575" y="78581"/>
                </a:lnTo>
                <a:lnTo>
                  <a:pt x="16668" y="71437"/>
                </a:lnTo>
                <a:lnTo>
                  <a:pt x="4762" y="57150"/>
                </a:lnTo>
                <a:lnTo>
                  <a:pt x="0" y="40481"/>
                </a:lnTo>
                <a:lnTo>
                  <a:pt x="0" y="26193"/>
                </a:lnTo>
                <a:lnTo>
                  <a:pt x="4762" y="14287"/>
                </a:lnTo>
                <a:lnTo>
                  <a:pt x="16668" y="7143"/>
                </a:lnTo>
                <a:lnTo>
                  <a:pt x="54768" y="0"/>
                </a:lnTo>
                <a:lnTo>
                  <a:pt x="109537" y="2381"/>
                </a:lnTo>
                <a:lnTo>
                  <a:pt x="159543" y="7143"/>
                </a:lnTo>
                <a:lnTo>
                  <a:pt x="207168" y="16668"/>
                </a:lnTo>
                <a:lnTo>
                  <a:pt x="247650" y="28575"/>
                </a:lnTo>
                <a:lnTo>
                  <a:pt x="292893" y="45243"/>
                </a:lnTo>
                <a:lnTo>
                  <a:pt x="335756" y="69056"/>
                </a:lnTo>
                <a:lnTo>
                  <a:pt x="390525" y="109537"/>
                </a:lnTo>
                <a:lnTo>
                  <a:pt x="433387" y="142875"/>
                </a:lnTo>
                <a:lnTo>
                  <a:pt x="459581" y="171450"/>
                </a:lnTo>
                <a:lnTo>
                  <a:pt x="471487" y="188118"/>
                </a:lnTo>
                <a:lnTo>
                  <a:pt x="478631" y="211931"/>
                </a:lnTo>
                <a:lnTo>
                  <a:pt x="476250" y="238125"/>
                </a:lnTo>
                <a:lnTo>
                  <a:pt x="459581" y="261937"/>
                </a:lnTo>
                <a:lnTo>
                  <a:pt x="450056" y="292893"/>
                </a:lnTo>
                <a:lnTo>
                  <a:pt x="447675" y="345281"/>
                </a:lnTo>
                <a:lnTo>
                  <a:pt x="445293" y="583406"/>
                </a:lnTo>
                <a:lnTo>
                  <a:pt x="197643" y="652462"/>
                </a:lnTo>
                <a:lnTo>
                  <a:pt x="200025" y="4500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5528A24-0BDF-47D1-8F2B-A9D22A220E4D}"/>
              </a:ext>
            </a:extLst>
          </p:cNvPr>
          <p:cNvSpPr/>
          <p:nvPr/>
        </p:nvSpPr>
        <p:spPr>
          <a:xfrm>
            <a:off x="5757863" y="3611564"/>
            <a:ext cx="508000" cy="1131887"/>
          </a:xfrm>
          <a:custGeom>
            <a:avLst/>
            <a:gdLst>
              <a:gd name="connsiteX0" fmla="*/ 240506 w 507206"/>
              <a:gd name="connsiteY0" fmla="*/ 702469 h 1131094"/>
              <a:gd name="connsiteX1" fmla="*/ 228600 w 507206"/>
              <a:gd name="connsiteY1" fmla="*/ 561975 h 1131094"/>
              <a:gd name="connsiteX2" fmla="*/ 221456 w 507206"/>
              <a:gd name="connsiteY2" fmla="*/ 440532 h 1131094"/>
              <a:gd name="connsiteX3" fmla="*/ 214312 w 507206"/>
              <a:gd name="connsiteY3" fmla="*/ 364332 h 1131094"/>
              <a:gd name="connsiteX4" fmla="*/ 204787 w 507206"/>
              <a:gd name="connsiteY4" fmla="*/ 316707 h 1131094"/>
              <a:gd name="connsiteX5" fmla="*/ 183356 w 507206"/>
              <a:gd name="connsiteY5" fmla="*/ 257175 h 1131094"/>
              <a:gd name="connsiteX6" fmla="*/ 145256 w 507206"/>
              <a:gd name="connsiteY6" fmla="*/ 192882 h 1131094"/>
              <a:gd name="connsiteX7" fmla="*/ 102393 w 507206"/>
              <a:gd name="connsiteY7" fmla="*/ 138113 h 1131094"/>
              <a:gd name="connsiteX8" fmla="*/ 50006 w 507206"/>
              <a:gd name="connsiteY8" fmla="*/ 92869 h 1131094"/>
              <a:gd name="connsiteX9" fmla="*/ 19050 w 507206"/>
              <a:gd name="connsiteY9" fmla="*/ 69057 h 1131094"/>
              <a:gd name="connsiteX10" fmla="*/ 4762 w 507206"/>
              <a:gd name="connsiteY10" fmla="*/ 47625 h 1131094"/>
              <a:gd name="connsiteX11" fmla="*/ 0 w 507206"/>
              <a:gd name="connsiteY11" fmla="*/ 23813 h 1131094"/>
              <a:gd name="connsiteX12" fmla="*/ 4762 w 507206"/>
              <a:gd name="connsiteY12" fmla="*/ 7144 h 1131094"/>
              <a:gd name="connsiteX13" fmla="*/ 16668 w 507206"/>
              <a:gd name="connsiteY13" fmla="*/ 0 h 1131094"/>
              <a:gd name="connsiteX14" fmla="*/ 33337 w 507206"/>
              <a:gd name="connsiteY14" fmla="*/ 2382 h 1131094"/>
              <a:gd name="connsiteX15" fmla="*/ 73818 w 507206"/>
              <a:gd name="connsiteY15" fmla="*/ 19050 h 1131094"/>
              <a:gd name="connsiteX16" fmla="*/ 121443 w 507206"/>
              <a:gd name="connsiteY16" fmla="*/ 21432 h 1131094"/>
              <a:gd name="connsiteX17" fmla="*/ 171450 w 507206"/>
              <a:gd name="connsiteY17" fmla="*/ 26194 h 1131094"/>
              <a:gd name="connsiteX18" fmla="*/ 226218 w 507206"/>
              <a:gd name="connsiteY18" fmla="*/ 38100 h 1131094"/>
              <a:gd name="connsiteX19" fmla="*/ 280987 w 507206"/>
              <a:gd name="connsiteY19" fmla="*/ 54769 h 1131094"/>
              <a:gd name="connsiteX20" fmla="*/ 347662 w 507206"/>
              <a:gd name="connsiteY20" fmla="*/ 80963 h 1131094"/>
              <a:gd name="connsiteX21" fmla="*/ 397668 w 507206"/>
              <a:gd name="connsiteY21" fmla="*/ 102394 h 1131094"/>
              <a:gd name="connsiteX22" fmla="*/ 416718 w 507206"/>
              <a:gd name="connsiteY22" fmla="*/ 216694 h 1131094"/>
              <a:gd name="connsiteX23" fmla="*/ 433387 w 507206"/>
              <a:gd name="connsiteY23" fmla="*/ 342900 h 1131094"/>
              <a:gd name="connsiteX24" fmla="*/ 447675 w 507206"/>
              <a:gd name="connsiteY24" fmla="*/ 452438 h 1131094"/>
              <a:gd name="connsiteX25" fmla="*/ 464343 w 507206"/>
              <a:gd name="connsiteY25" fmla="*/ 583407 h 1131094"/>
              <a:gd name="connsiteX26" fmla="*/ 476250 w 507206"/>
              <a:gd name="connsiteY26" fmla="*/ 697707 h 1131094"/>
              <a:gd name="connsiteX27" fmla="*/ 490537 w 507206"/>
              <a:gd name="connsiteY27" fmla="*/ 890588 h 1131094"/>
              <a:gd name="connsiteX28" fmla="*/ 502443 w 507206"/>
              <a:gd name="connsiteY28" fmla="*/ 990600 h 1131094"/>
              <a:gd name="connsiteX29" fmla="*/ 507206 w 507206"/>
              <a:gd name="connsiteY29" fmla="*/ 1021557 h 1131094"/>
              <a:gd name="connsiteX30" fmla="*/ 471487 w 507206"/>
              <a:gd name="connsiteY30" fmla="*/ 1081088 h 1131094"/>
              <a:gd name="connsiteX31" fmla="*/ 423862 w 507206"/>
              <a:gd name="connsiteY31" fmla="*/ 1116807 h 1131094"/>
              <a:gd name="connsiteX32" fmla="*/ 392906 w 507206"/>
              <a:gd name="connsiteY32" fmla="*/ 1131094 h 1131094"/>
              <a:gd name="connsiteX33" fmla="*/ 376237 w 507206"/>
              <a:gd name="connsiteY33" fmla="*/ 1131094 h 1131094"/>
              <a:gd name="connsiteX34" fmla="*/ 347662 w 507206"/>
              <a:gd name="connsiteY34" fmla="*/ 1114425 h 1131094"/>
              <a:gd name="connsiteX35" fmla="*/ 311943 w 507206"/>
              <a:gd name="connsiteY35" fmla="*/ 1076325 h 1131094"/>
              <a:gd name="connsiteX36" fmla="*/ 280987 w 507206"/>
              <a:gd name="connsiteY36" fmla="*/ 1021557 h 1131094"/>
              <a:gd name="connsiteX37" fmla="*/ 264318 w 507206"/>
              <a:gd name="connsiteY37" fmla="*/ 969169 h 1131094"/>
              <a:gd name="connsiteX38" fmla="*/ 259556 w 507206"/>
              <a:gd name="connsiteY38" fmla="*/ 892969 h 1131094"/>
              <a:gd name="connsiteX39" fmla="*/ 240506 w 507206"/>
              <a:gd name="connsiteY39" fmla="*/ 702469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07206" h="1131094">
                <a:moveTo>
                  <a:pt x="240506" y="702469"/>
                </a:moveTo>
                <a:lnTo>
                  <a:pt x="228600" y="561975"/>
                </a:lnTo>
                <a:lnTo>
                  <a:pt x="221456" y="440532"/>
                </a:lnTo>
                <a:lnTo>
                  <a:pt x="214312" y="364332"/>
                </a:lnTo>
                <a:lnTo>
                  <a:pt x="204787" y="316707"/>
                </a:lnTo>
                <a:lnTo>
                  <a:pt x="183356" y="257175"/>
                </a:lnTo>
                <a:lnTo>
                  <a:pt x="145256" y="192882"/>
                </a:lnTo>
                <a:lnTo>
                  <a:pt x="102393" y="138113"/>
                </a:lnTo>
                <a:lnTo>
                  <a:pt x="50006" y="92869"/>
                </a:lnTo>
                <a:lnTo>
                  <a:pt x="19050" y="69057"/>
                </a:lnTo>
                <a:lnTo>
                  <a:pt x="4762" y="47625"/>
                </a:lnTo>
                <a:lnTo>
                  <a:pt x="0" y="23813"/>
                </a:lnTo>
                <a:lnTo>
                  <a:pt x="4762" y="7144"/>
                </a:lnTo>
                <a:lnTo>
                  <a:pt x="16668" y="0"/>
                </a:lnTo>
                <a:lnTo>
                  <a:pt x="33337" y="2382"/>
                </a:lnTo>
                <a:lnTo>
                  <a:pt x="73818" y="19050"/>
                </a:lnTo>
                <a:lnTo>
                  <a:pt x="121443" y="21432"/>
                </a:lnTo>
                <a:lnTo>
                  <a:pt x="171450" y="26194"/>
                </a:lnTo>
                <a:lnTo>
                  <a:pt x="226218" y="38100"/>
                </a:lnTo>
                <a:lnTo>
                  <a:pt x="280987" y="54769"/>
                </a:lnTo>
                <a:lnTo>
                  <a:pt x="347662" y="80963"/>
                </a:lnTo>
                <a:lnTo>
                  <a:pt x="397668" y="102394"/>
                </a:lnTo>
                <a:lnTo>
                  <a:pt x="416718" y="216694"/>
                </a:lnTo>
                <a:lnTo>
                  <a:pt x="433387" y="342900"/>
                </a:lnTo>
                <a:lnTo>
                  <a:pt x="447675" y="452438"/>
                </a:lnTo>
                <a:lnTo>
                  <a:pt x="464343" y="583407"/>
                </a:lnTo>
                <a:lnTo>
                  <a:pt x="476250" y="697707"/>
                </a:lnTo>
                <a:lnTo>
                  <a:pt x="490537" y="890588"/>
                </a:lnTo>
                <a:lnTo>
                  <a:pt x="502443" y="990600"/>
                </a:lnTo>
                <a:lnTo>
                  <a:pt x="507206" y="1021557"/>
                </a:lnTo>
                <a:lnTo>
                  <a:pt x="471487" y="1081088"/>
                </a:lnTo>
                <a:lnTo>
                  <a:pt x="423862" y="1116807"/>
                </a:lnTo>
                <a:lnTo>
                  <a:pt x="392906" y="1131094"/>
                </a:lnTo>
                <a:lnTo>
                  <a:pt x="376237" y="1131094"/>
                </a:lnTo>
                <a:lnTo>
                  <a:pt x="347662" y="1114425"/>
                </a:lnTo>
                <a:lnTo>
                  <a:pt x="311943" y="1076325"/>
                </a:lnTo>
                <a:lnTo>
                  <a:pt x="280987" y="1021557"/>
                </a:lnTo>
                <a:lnTo>
                  <a:pt x="264318" y="969169"/>
                </a:lnTo>
                <a:lnTo>
                  <a:pt x="259556" y="892969"/>
                </a:lnTo>
                <a:lnTo>
                  <a:pt x="240506" y="702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330F1F6-F687-4CC1-AB30-036C3EF75615}"/>
              </a:ext>
            </a:extLst>
          </p:cNvPr>
          <p:cNvSpPr/>
          <p:nvPr/>
        </p:nvSpPr>
        <p:spPr>
          <a:xfrm>
            <a:off x="5894389" y="2687639"/>
            <a:ext cx="1425575" cy="460375"/>
          </a:xfrm>
          <a:custGeom>
            <a:avLst/>
            <a:gdLst>
              <a:gd name="connsiteX0" fmla="*/ 857250 w 1426369"/>
              <a:gd name="connsiteY0" fmla="*/ 330994 h 459582"/>
              <a:gd name="connsiteX1" fmla="*/ 581025 w 1426369"/>
              <a:gd name="connsiteY1" fmla="*/ 388144 h 459582"/>
              <a:gd name="connsiteX2" fmla="*/ 354806 w 1426369"/>
              <a:gd name="connsiteY2" fmla="*/ 442913 h 459582"/>
              <a:gd name="connsiteX3" fmla="*/ 302419 w 1426369"/>
              <a:gd name="connsiteY3" fmla="*/ 457200 h 459582"/>
              <a:gd name="connsiteX4" fmla="*/ 266700 w 1426369"/>
              <a:gd name="connsiteY4" fmla="*/ 459582 h 459582"/>
              <a:gd name="connsiteX5" fmla="*/ 226219 w 1426369"/>
              <a:gd name="connsiteY5" fmla="*/ 452438 h 459582"/>
              <a:gd name="connsiteX6" fmla="*/ 192881 w 1426369"/>
              <a:gd name="connsiteY6" fmla="*/ 438150 h 459582"/>
              <a:gd name="connsiteX7" fmla="*/ 152400 w 1426369"/>
              <a:gd name="connsiteY7" fmla="*/ 414338 h 459582"/>
              <a:gd name="connsiteX8" fmla="*/ 95250 w 1426369"/>
              <a:gd name="connsiteY8" fmla="*/ 366713 h 459582"/>
              <a:gd name="connsiteX9" fmla="*/ 50006 w 1426369"/>
              <a:gd name="connsiteY9" fmla="*/ 319088 h 459582"/>
              <a:gd name="connsiteX10" fmla="*/ 19050 w 1426369"/>
              <a:gd name="connsiteY10" fmla="*/ 283369 h 459582"/>
              <a:gd name="connsiteX11" fmla="*/ 2381 w 1426369"/>
              <a:gd name="connsiteY11" fmla="*/ 252413 h 459582"/>
              <a:gd name="connsiteX12" fmla="*/ 0 w 1426369"/>
              <a:gd name="connsiteY12" fmla="*/ 230982 h 459582"/>
              <a:gd name="connsiteX13" fmla="*/ 4762 w 1426369"/>
              <a:gd name="connsiteY13" fmla="*/ 216694 h 459582"/>
              <a:gd name="connsiteX14" fmla="*/ 19050 w 1426369"/>
              <a:gd name="connsiteY14" fmla="*/ 209550 h 459582"/>
              <a:gd name="connsiteX15" fmla="*/ 33337 w 1426369"/>
              <a:gd name="connsiteY15" fmla="*/ 211932 h 459582"/>
              <a:gd name="connsiteX16" fmla="*/ 61912 w 1426369"/>
              <a:gd name="connsiteY16" fmla="*/ 223838 h 459582"/>
              <a:gd name="connsiteX17" fmla="*/ 216694 w 1426369"/>
              <a:gd name="connsiteY17" fmla="*/ 247650 h 459582"/>
              <a:gd name="connsiteX18" fmla="*/ 271462 w 1426369"/>
              <a:gd name="connsiteY18" fmla="*/ 247650 h 459582"/>
              <a:gd name="connsiteX19" fmla="*/ 316706 w 1426369"/>
              <a:gd name="connsiteY19" fmla="*/ 245269 h 459582"/>
              <a:gd name="connsiteX20" fmla="*/ 404812 w 1426369"/>
              <a:gd name="connsiteY20" fmla="*/ 233363 h 459582"/>
              <a:gd name="connsiteX21" fmla="*/ 645319 w 1426369"/>
              <a:gd name="connsiteY21" fmla="*/ 178594 h 459582"/>
              <a:gd name="connsiteX22" fmla="*/ 1023937 w 1426369"/>
              <a:gd name="connsiteY22" fmla="*/ 73819 h 459582"/>
              <a:gd name="connsiteX23" fmla="*/ 1052512 w 1426369"/>
              <a:gd name="connsiteY23" fmla="*/ 47625 h 459582"/>
              <a:gd name="connsiteX24" fmla="*/ 1085850 w 1426369"/>
              <a:gd name="connsiteY24" fmla="*/ 28575 h 459582"/>
              <a:gd name="connsiteX25" fmla="*/ 1133475 w 1426369"/>
              <a:gd name="connsiteY25" fmla="*/ 9525 h 459582"/>
              <a:gd name="connsiteX26" fmla="*/ 1178719 w 1426369"/>
              <a:gd name="connsiteY26" fmla="*/ 0 h 459582"/>
              <a:gd name="connsiteX27" fmla="*/ 1223962 w 1426369"/>
              <a:gd name="connsiteY27" fmla="*/ 4763 h 459582"/>
              <a:gd name="connsiteX28" fmla="*/ 1304925 w 1426369"/>
              <a:gd name="connsiteY28" fmla="*/ 42863 h 459582"/>
              <a:gd name="connsiteX29" fmla="*/ 1352550 w 1426369"/>
              <a:gd name="connsiteY29" fmla="*/ 69057 h 459582"/>
              <a:gd name="connsiteX30" fmla="*/ 1388269 w 1426369"/>
              <a:gd name="connsiteY30" fmla="*/ 100013 h 459582"/>
              <a:gd name="connsiteX31" fmla="*/ 1419225 w 1426369"/>
              <a:gd name="connsiteY31" fmla="*/ 130969 h 459582"/>
              <a:gd name="connsiteX32" fmla="*/ 1426369 w 1426369"/>
              <a:gd name="connsiteY32" fmla="*/ 145257 h 459582"/>
              <a:gd name="connsiteX33" fmla="*/ 1426369 w 1426369"/>
              <a:gd name="connsiteY33" fmla="*/ 178594 h 459582"/>
              <a:gd name="connsiteX34" fmla="*/ 1414462 w 1426369"/>
              <a:gd name="connsiteY34" fmla="*/ 214313 h 459582"/>
              <a:gd name="connsiteX35" fmla="*/ 1383506 w 1426369"/>
              <a:gd name="connsiteY35" fmla="*/ 242888 h 459582"/>
              <a:gd name="connsiteX36" fmla="*/ 1323975 w 1426369"/>
              <a:gd name="connsiteY36" fmla="*/ 269082 h 459582"/>
              <a:gd name="connsiteX37" fmla="*/ 1283494 w 1426369"/>
              <a:gd name="connsiteY37" fmla="*/ 273844 h 459582"/>
              <a:gd name="connsiteX38" fmla="*/ 1176337 w 1426369"/>
              <a:gd name="connsiteY38" fmla="*/ 276225 h 459582"/>
              <a:gd name="connsiteX39" fmla="*/ 1090612 w 1426369"/>
              <a:gd name="connsiteY39" fmla="*/ 283369 h 459582"/>
              <a:gd name="connsiteX40" fmla="*/ 857250 w 1426369"/>
              <a:gd name="connsiteY40" fmla="*/ 330994 h 45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26369" h="459582">
                <a:moveTo>
                  <a:pt x="857250" y="330994"/>
                </a:moveTo>
                <a:lnTo>
                  <a:pt x="581025" y="388144"/>
                </a:lnTo>
                <a:lnTo>
                  <a:pt x="354806" y="442913"/>
                </a:lnTo>
                <a:lnTo>
                  <a:pt x="302419" y="457200"/>
                </a:lnTo>
                <a:lnTo>
                  <a:pt x="266700" y="459582"/>
                </a:lnTo>
                <a:lnTo>
                  <a:pt x="226219" y="452438"/>
                </a:lnTo>
                <a:lnTo>
                  <a:pt x="192881" y="438150"/>
                </a:lnTo>
                <a:lnTo>
                  <a:pt x="152400" y="414338"/>
                </a:lnTo>
                <a:lnTo>
                  <a:pt x="95250" y="366713"/>
                </a:lnTo>
                <a:lnTo>
                  <a:pt x="50006" y="319088"/>
                </a:lnTo>
                <a:lnTo>
                  <a:pt x="19050" y="283369"/>
                </a:lnTo>
                <a:lnTo>
                  <a:pt x="2381" y="252413"/>
                </a:lnTo>
                <a:lnTo>
                  <a:pt x="0" y="230982"/>
                </a:lnTo>
                <a:lnTo>
                  <a:pt x="4762" y="216694"/>
                </a:lnTo>
                <a:lnTo>
                  <a:pt x="19050" y="209550"/>
                </a:lnTo>
                <a:lnTo>
                  <a:pt x="33337" y="211932"/>
                </a:lnTo>
                <a:lnTo>
                  <a:pt x="61912" y="223838"/>
                </a:lnTo>
                <a:lnTo>
                  <a:pt x="216694" y="247650"/>
                </a:lnTo>
                <a:lnTo>
                  <a:pt x="271462" y="247650"/>
                </a:lnTo>
                <a:lnTo>
                  <a:pt x="316706" y="245269"/>
                </a:lnTo>
                <a:lnTo>
                  <a:pt x="404812" y="233363"/>
                </a:lnTo>
                <a:lnTo>
                  <a:pt x="645319" y="178594"/>
                </a:lnTo>
                <a:lnTo>
                  <a:pt x="1023937" y="73819"/>
                </a:lnTo>
                <a:lnTo>
                  <a:pt x="1052512" y="47625"/>
                </a:lnTo>
                <a:lnTo>
                  <a:pt x="1085850" y="28575"/>
                </a:lnTo>
                <a:lnTo>
                  <a:pt x="1133475" y="9525"/>
                </a:lnTo>
                <a:lnTo>
                  <a:pt x="1178719" y="0"/>
                </a:lnTo>
                <a:lnTo>
                  <a:pt x="1223962" y="4763"/>
                </a:lnTo>
                <a:lnTo>
                  <a:pt x="1304925" y="42863"/>
                </a:lnTo>
                <a:lnTo>
                  <a:pt x="1352550" y="69057"/>
                </a:lnTo>
                <a:lnTo>
                  <a:pt x="1388269" y="100013"/>
                </a:lnTo>
                <a:lnTo>
                  <a:pt x="1419225" y="130969"/>
                </a:lnTo>
                <a:lnTo>
                  <a:pt x="1426369" y="145257"/>
                </a:lnTo>
                <a:lnTo>
                  <a:pt x="1426369" y="178594"/>
                </a:lnTo>
                <a:lnTo>
                  <a:pt x="1414462" y="214313"/>
                </a:lnTo>
                <a:lnTo>
                  <a:pt x="1383506" y="242888"/>
                </a:lnTo>
                <a:lnTo>
                  <a:pt x="1323975" y="269082"/>
                </a:lnTo>
                <a:lnTo>
                  <a:pt x="1283494" y="273844"/>
                </a:lnTo>
                <a:lnTo>
                  <a:pt x="1176337" y="276225"/>
                </a:lnTo>
                <a:lnTo>
                  <a:pt x="1090612" y="283369"/>
                </a:lnTo>
                <a:lnTo>
                  <a:pt x="857250" y="3309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49FFDDD-D420-423A-9732-24EF6D171D07}"/>
              </a:ext>
            </a:extLst>
          </p:cNvPr>
          <p:cNvSpPr/>
          <p:nvPr/>
        </p:nvSpPr>
        <p:spPr>
          <a:xfrm rot="16200000">
            <a:off x="4840288" y="2719388"/>
            <a:ext cx="4265612" cy="2424112"/>
          </a:xfrm>
          <a:custGeom>
            <a:avLst/>
            <a:gdLst>
              <a:gd name="connsiteX0" fmla="*/ 2566675 w 4264847"/>
              <a:gd name="connsiteY0" fmla="*/ 2337192 h 2425455"/>
              <a:gd name="connsiteX1" fmla="*/ 1747599 w 4264847"/>
              <a:gd name="connsiteY1" fmla="*/ 2330131 h 2425455"/>
              <a:gd name="connsiteX2" fmla="*/ 1267450 w 4264847"/>
              <a:gd name="connsiteY2" fmla="*/ 2319540 h 2425455"/>
              <a:gd name="connsiteX3" fmla="*/ 999132 w 4264847"/>
              <a:gd name="connsiteY3" fmla="*/ 2316009 h 2425455"/>
              <a:gd name="connsiteX4" fmla="*/ 868504 w 4264847"/>
              <a:gd name="connsiteY4" fmla="*/ 2319540 h 2425455"/>
              <a:gd name="connsiteX5" fmla="*/ 695509 w 4264847"/>
              <a:gd name="connsiteY5" fmla="*/ 2333662 h 2425455"/>
              <a:gd name="connsiteX6" fmla="*/ 487210 w 4264847"/>
              <a:gd name="connsiteY6" fmla="*/ 2361906 h 2425455"/>
              <a:gd name="connsiteX7" fmla="*/ 360111 w 4264847"/>
              <a:gd name="connsiteY7" fmla="*/ 2337192 h 2425455"/>
              <a:gd name="connsiteX8" fmla="*/ 201239 w 4264847"/>
              <a:gd name="connsiteY8" fmla="*/ 2291296 h 2425455"/>
              <a:gd name="connsiteX9" fmla="*/ 60019 w 4264847"/>
              <a:gd name="connsiteY9" fmla="*/ 2238338 h 2425455"/>
              <a:gd name="connsiteX10" fmla="*/ 24714 w 4264847"/>
              <a:gd name="connsiteY10" fmla="*/ 2217155 h 2425455"/>
              <a:gd name="connsiteX11" fmla="*/ 7061 w 4264847"/>
              <a:gd name="connsiteY11" fmla="*/ 2195972 h 2425455"/>
              <a:gd name="connsiteX12" fmla="*/ 0 w 4264847"/>
              <a:gd name="connsiteY12" fmla="*/ 2167728 h 2425455"/>
              <a:gd name="connsiteX13" fmla="*/ 0 w 4264847"/>
              <a:gd name="connsiteY13" fmla="*/ 2146545 h 2425455"/>
              <a:gd name="connsiteX14" fmla="*/ 7061 w 4264847"/>
              <a:gd name="connsiteY14" fmla="*/ 2118301 h 2425455"/>
              <a:gd name="connsiteX15" fmla="*/ 38836 w 4264847"/>
              <a:gd name="connsiteY15" fmla="*/ 2075935 h 2425455"/>
              <a:gd name="connsiteX16" fmla="*/ 74141 w 4264847"/>
              <a:gd name="connsiteY16" fmla="*/ 2047691 h 2425455"/>
              <a:gd name="connsiteX17" fmla="*/ 144751 w 4264847"/>
              <a:gd name="connsiteY17" fmla="*/ 1980612 h 2425455"/>
              <a:gd name="connsiteX18" fmla="*/ 564881 w 4264847"/>
              <a:gd name="connsiteY18" fmla="*/ 2033569 h 2425455"/>
              <a:gd name="connsiteX19" fmla="*/ 596655 w 4264847"/>
              <a:gd name="connsiteY19" fmla="*/ 2051222 h 2425455"/>
              <a:gd name="connsiteX20" fmla="*/ 631960 w 4264847"/>
              <a:gd name="connsiteY20" fmla="*/ 2068874 h 2425455"/>
              <a:gd name="connsiteX21" fmla="*/ 681387 w 4264847"/>
              <a:gd name="connsiteY21" fmla="*/ 2086527 h 2425455"/>
              <a:gd name="connsiteX22" fmla="*/ 720223 w 4264847"/>
              <a:gd name="connsiteY22" fmla="*/ 2093588 h 2425455"/>
              <a:gd name="connsiteX23" fmla="*/ 1214493 w 4264847"/>
              <a:gd name="connsiteY23" fmla="*/ 2086527 h 2425455"/>
              <a:gd name="connsiteX24" fmla="*/ 1849983 w 4264847"/>
              <a:gd name="connsiteY24" fmla="*/ 2079466 h 2425455"/>
              <a:gd name="connsiteX25" fmla="*/ 2481943 w 4264847"/>
              <a:gd name="connsiteY25" fmla="*/ 2075935 h 2425455"/>
              <a:gd name="connsiteX26" fmla="*/ 3149208 w 4264847"/>
              <a:gd name="connsiteY26" fmla="*/ 2068874 h 2425455"/>
              <a:gd name="connsiteX27" fmla="*/ 3625826 w 4264847"/>
              <a:gd name="connsiteY27" fmla="*/ 2072405 h 2425455"/>
              <a:gd name="connsiteX28" fmla="*/ 3894144 w 4264847"/>
              <a:gd name="connsiteY28" fmla="*/ 2072405 h 2425455"/>
              <a:gd name="connsiteX29" fmla="*/ 3943571 w 4264847"/>
              <a:gd name="connsiteY29" fmla="*/ 2061813 h 2425455"/>
              <a:gd name="connsiteX30" fmla="*/ 3978876 w 4264847"/>
              <a:gd name="connsiteY30" fmla="*/ 2047691 h 2425455"/>
              <a:gd name="connsiteX31" fmla="*/ 4010650 w 4264847"/>
              <a:gd name="connsiteY31" fmla="*/ 2015917 h 2425455"/>
              <a:gd name="connsiteX32" fmla="*/ 4028303 w 4264847"/>
              <a:gd name="connsiteY32" fmla="*/ 1973551 h 2425455"/>
              <a:gd name="connsiteX33" fmla="*/ 4038894 w 4264847"/>
              <a:gd name="connsiteY33" fmla="*/ 1938246 h 2425455"/>
              <a:gd name="connsiteX34" fmla="*/ 4042425 w 4264847"/>
              <a:gd name="connsiteY34" fmla="*/ 1828800 h 2425455"/>
              <a:gd name="connsiteX35" fmla="*/ 4024772 w 4264847"/>
              <a:gd name="connsiteY35" fmla="*/ 1655806 h 2425455"/>
              <a:gd name="connsiteX36" fmla="*/ 3968284 w 4264847"/>
              <a:gd name="connsiteY36" fmla="*/ 1316877 h 2425455"/>
              <a:gd name="connsiteX37" fmla="*/ 3858839 w 4264847"/>
              <a:gd name="connsiteY37" fmla="*/ 879095 h 2425455"/>
              <a:gd name="connsiteX38" fmla="*/ 3777637 w 4264847"/>
              <a:gd name="connsiteY38" fmla="*/ 568411 h 2425455"/>
              <a:gd name="connsiteX39" fmla="*/ 3756454 w 4264847"/>
              <a:gd name="connsiteY39" fmla="*/ 476618 h 2425455"/>
              <a:gd name="connsiteX40" fmla="*/ 3749393 w 4264847"/>
              <a:gd name="connsiteY40" fmla="*/ 441313 h 2425455"/>
              <a:gd name="connsiteX41" fmla="*/ 3770576 w 4264847"/>
              <a:gd name="connsiteY41" fmla="*/ 381294 h 2425455"/>
              <a:gd name="connsiteX42" fmla="*/ 3812942 w 4264847"/>
              <a:gd name="connsiteY42" fmla="*/ 293032 h 2425455"/>
              <a:gd name="connsiteX43" fmla="*/ 3862369 w 4264847"/>
              <a:gd name="connsiteY43" fmla="*/ 215361 h 2425455"/>
              <a:gd name="connsiteX44" fmla="*/ 3918857 w 4264847"/>
              <a:gd name="connsiteY44" fmla="*/ 148281 h 2425455"/>
              <a:gd name="connsiteX45" fmla="*/ 4000059 w 4264847"/>
              <a:gd name="connsiteY45" fmla="*/ 74141 h 2425455"/>
              <a:gd name="connsiteX46" fmla="*/ 4063608 w 4264847"/>
              <a:gd name="connsiteY46" fmla="*/ 21183 h 2425455"/>
              <a:gd name="connsiteX47" fmla="*/ 4095382 w 4264847"/>
              <a:gd name="connsiteY47" fmla="*/ 0 h 2425455"/>
              <a:gd name="connsiteX48" fmla="*/ 4116565 w 4264847"/>
              <a:gd name="connsiteY48" fmla="*/ 0 h 2425455"/>
              <a:gd name="connsiteX49" fmla="*/ 4120096 w 4264847"/>
              <a:gd name="connsiteY49" fmla="*/ 14122 h 2425455"/>
              <a:gd name="connsiteX50" fmla="*/ 4109504 w 4264847"/>
              <a:gd name="connsiteY50" fmla="*/ 56488 h 2425455"/>
              <a:gd name="connsiteX51" fmla="*/ 4077730 w 4264847"/>
              <a:gd name="connsiteY51" fmla="*/ 112976 h 2425455"/>
              <a:gd name="connsiteX52" fmla="*/ 4031833 w 4264847"/>
              <a:gd name="connsiteY52" fmla="*/ 201239 h 2425455"/>
              <a:gd name="connsiteX53" fmla="*/ 4010650 w 4264847"/>
              <a:gd name="connsiteY53" fmla="*/ 261257 h 2425455"/>
              <a:gd name="connsiteX54" fmla="*/ 4003589 w 4264847"/>
              <a:gd name="connsiteY54" fmla="*/ 307154 h 2425455"/>
              <a:gd name="connsiteX55" fmla="*/ 3996528 w 4264847"/>
              <a:gd name="connsiteY55" fmla="*/ 363642 h 2425455"/>
              <a:gd name="connsiteX56" fmla="*/ 4014181 w 4264847"/>
              <a:gd name="connsiteY56" fmla="*/ 579002 h 2425455"/>
              <a:gd name="connsiteX57" fmla="*/ 4060077 w 4264847"/>
              <a:gd name="connsiteY57" fmla="*/ 886156 h 2425455"/>
              <a:gd name="connsiteX58" fmla="*/ 4113035 w 4264847"/>
              <a:gd name="connsiteY58" fmla="*/ 1172127 h 2425455"/>
              <a:gd name="connsiteX59" fmla="*/ 4187176 w 4264847"/>
              <a:gd name="connsiteY59" fmla="*/ 1539299 h 2425455"/>
              <a:gd name="connsiteX60" fmla="*/ 4229542 w 4264847"/>
              <a:gd name="connsiteY60" fmla="*/ 1740538 h 2425455"/>
              <a:gd name="connsiteX61" fmla="*/ 4264847 w 4264847"/>
              <a:gd name="connsiteY61" fmla="*/ 1895880 h 2425455"/>
              <a:gd name="connsiteX62" fmla="*/ 4243664 w 4264847"/>
              <a:gd name="connsiteY62" fmla="*/ 1970020 h 2425455"/>
              <a:gd name="connsiteX63" fmla="*/ 4204828 w 4264847"/>
              <a:gd name="connsiteY63" fmla="*/ 2072405 h 2425455"/>
              <a:gd name="connsiteX64" fmla="*/ 4158932 w 4264847"/>
              <a:gd name="connsiteY64" fmla="*/ 2157137 h 2425455"/>
              <a:gd name="connsiteX65" fmla="*/ 4077730 w 4264847"/>
              <a:gd name="connsiteY65" fmla="*/ 2277174 h 2425455"/>
              <a:gd name="connsiteX66" fmla="*/ 4003589 w 4264847"/>
              <a:gd name="connsiteY66" fmla="*/ 2376028 h 2425455"/>
              <a:gd name="connsiteX67" fmla="*/ 3961223 w 4264847"/>
              <a:gd name="connsiteY67" fmla="*/ 2414863 h 2425455"/>
              <a:gd name="connsiteX68" fmla="*/ 3929449 w 4264847"/>
              <a:gd name="connsiteY68" fmla="*/ 2425455 h 2425455"/>
              <a:gd name="connsiteX69" fmla="*/ 3876491 w 4264847"/>
              <a:gd name="connsiteY69" fmla="*/ 2421924 h 2425455"/>
              <a:gd name="connsiteX70" fmla="*/ 3820003 w 4264847"/>
              <a:gd name="connsiteY70" fmla="*/ 2397211 h 2425455"/>
              <a:gd name="connsiteX71" fmla="*/ 3745863 w 4264847"/>
              <a:gd name="connsiteY71" fmla="*/ 2365436 h 2425455"/>
              <a:gd name="connsiteX72" fmla="*/ 3682314 w 4264847"/>
              <a:gd name="connsiteY72" fmla="*/ 2347784 h 2425455"/>
              <a:gd name="connsiteX73" fmla="*/ 3632887 w 4264847"/>
              <a:gd name="connsiteY73" fmla="*/ 2340723 h 2425455"/>
              <a:gd name="connsiteX74" fmla="*/ 3350447 w 4264847"/>
              <a:gd name="connsiteY74" fmla="*/ 2337192 h 2425455"/>
              <a:gd name="connsiteX75" fmla="*/ 2566675 w 4264847"/>
              <a:gd name="connsiteY75" fmla="*/ 2337192 h 242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264847" h="2425455">
                <a:moveTo>
                  <a:pt x="2566675" y="2337192"/>
                </a:moveTo>
                <a:lnTo>
                  <a:pt x="1747599" y="2330131"/>
                </a:lnTo>
                <a:lnTo>
                  <a:pt x="1267450" y="2319540"/>
                </a:lnTo>
                <a:lnTo>
                  <a:pt x="999132" y="2316009"/>
                </a:lnTo>
                <a:lnTo>
                  <a:pt x="868504" y="2319540"/>
                </a:lnTo>
                <a:lnTo>
                  <a:pt x="695509" y="2333662"/>
                </a:lnTo>
                <a:lnTo>
                  <a:pt x="487210" y="2361906"/>
                </a:lnTo>
                <a:lnTo>
                  <a:pt x="360111" y="2337192"/>
                </a:lnTo>
                <a:lnTo>
                  <a:pt x="201239" y="2291296"/>
                </a:lnTo>
                <a:lnTo>
                  <a:pt x="60019" y="2238338"/>
                </a:lnTo>
                <a:lnTo>
                  <a:pt x="24714" y="2217155"/>
                </a:lnTo>
                <a:lnTo>
                  <a:pt x="7061" y="2195972"/>
                </a:lnTo>
                <a:lnTo>
                  <a:pt x="0" y="2167728"/>
                </a:lnTo>
                <a:lnTo>
                  <a:pt x="0" y="2146545"/>
                </a:lnTo>
                <a:lnTo>
                  <a:pt x="7061" y="2118301"/>
                </a:lnTo>
                <a:lnTo>
                  <a:pt x="38836" y="2075935"/>
                </a:lnTo>
                <a:lnTo>
                  <a:pt x="74141" y="2047691"/>
                </a:lnTo>
                <a:lnTo>
                  <a:pt x="144751" y="1980612"/>
                </a:lnTo>
                <a:lnTo>
                  <a:pt x="564881" y="2033569"/>
                </a:lnTo>
                <a:lnTo>
                  <a:pt x="596655" y="2051222"/>
                </a:lnTo>
                <a:lnTo>
                  <a:pt x="631960" y="2068874"/>
                </a:lnTo>
                <a:lnTo>
                  <a:pt x="681387" y="2086527"/>
                </a:lnTo>
                <a:lnTo>
                  <a:pt x="720223" y="2093588"/>
                </a:lnTo>
                <a:lnTo>
                  <a:pt x="1214493" y="2086527"/>
                </a:lnTo>
                <a:lnTo>
                  <a:pt x="1849983" y="2079466"/>
                </a:lnTo>
                <a:lnTo>
                  <a:pt x="2481943" y="2075935"/>
                </a:lnTo>
                <a:lnTo>
                  <a:pt x="3149208" y="2068874"/>
                </a:lnTo>
                <a:lnTo>
                  <a:pt x="3625826" y="2072405"/>
                </a:lnTo>
                <a:lnTo>
                  <a:pt x="3894144" y="2072405"/>
                </a:lnTo>
                <a:lnTo>
                  <a:pt x="3943571" y="2061813"/>
                </a:lnTo>
                <a:lnTo>
                  <a:pt x="3978876" y="2047691"/>
                </a:lnTo>
                <a:lnTo>
                  <a:pt x="4010650" y="2015917"/>
                </a:lnTo>
                <a:lnTo>
                  <a:pt x="4028303" y="1973551"/>
                </a:lnTo>
                <a:lnTo>
                  <a:pt x="4038894" y="1938246"/>
                </a:lnTo>
                <a:lnTo>
                  <a:pt x="4042425" y="1828800"/>
                </a:lnTo>
                <a:lnTo>
                  <a:pt x="4024772" y="1655806"/>
                </a:lnTo>
                <a:lnTo>
                  <a:pt x="3968284" y="1316877"/>
                </a:lnTo>
                <a:lnTo>
                  <a:pt x="3858839" y="879095"/>
                </a:lnTo>
                <a:lnTo>
                  <a:pt x="3777637" y="568411"/>
                </a:lnTo>
                <a:lnTo>
                  <a:pt x="3756454" y="476618"/>
                </a:lnTo>
                <a:lnTo>
                  <a:pt x="3749393" y="441313"/>
                </a:lnTo>
                <a:lnTo>
                  <a:pt x="3770576" y="381294"/>
                </a:lnTo>
                <a:lnTo>
                  <a:pt x="3812942" y="293032"/>
                </a:lnTo>
                <a:lnTo>
                  <a:pt x="3862369" y="215361"/>
                </a:lnTo>
                <a:lnTo>
                  <a:pt x="3918857" y="148281"/>
                </a:lnTo>
                <a:lnTo>
                  <a:pt x="4000059" y="74141"/>
                </a:lnTo>
                <a:lnTo>
                  <a:pt x="4063608" y="21183"/>
                </a:lnTo>
                <a:lnTo>
                  <a:pt x="4095382" y="0"/>
                </a:lnTo>
                <a:lnTo>
                  <a:pt x="4116565" y="0"/>
                </a:lnTo>
                <a:lnTo>
                  <a:pt x="4120096" y="14122"/>
                </a:lnTo>
                <a:lnTo>
                  <a:pt x="4109504" y="56488"/>
                </a:lnTo>
                <a:lnTo>
                  <a:pt x="4077730" y="112976"/>
                </a:lnTo>
                <a:lnTo>
                  <a:pt x="4031833" y="201239"/>
                </a:lnTo>
                <a:lnTo>
                  <a:pt x="4010650" y="261257"/>
                </a:lnTo>
                <a:lnTo>
                  <a:pt x="4003589" y="307154"/>
                </a:lnTo>
                <a:lnTo>
                  <a:pt x="3996528" y="363642"/>
                </a:lnTo>
                <a:lnTo>
                  <a:pt x="4014181" y="579002"/>
                </a:lnTo>
                <a:lnTo>
                  <a:pt x="4060077" y="886156"/>
                </a:lnTo>
                <a:lnTo>
                  <a:pt x="4113035" y="1172127"/>
                </a:lnTo>
                <a:lnTo>
                  <a:pt x="4187176" y="1539299"/>
                </a:lnTo>
                <a:lnTo>
                  <a:pt x="4229542" y="1740538"/>
                </a:lnTo>
                <a:lnTo>
                  <a:pt x="4264847" y="1895880"/>
                </a:lnTo>
                <a:lnTo>
                  <a:pt x="4243664" y="1970020"/>
                </a:lnTo>
                <a:lnTo>
                  <a:pt x="4204828" y="2072405"/>
                </a:lnTo>
                <a:lnTo>
                  <a:pt x="4158932" y="2157137"/>
                </a:lnTo>
                <a:lnTo>
                  <a:pt x="4077730" y="2277174"/>
                </a:lnTo>
                <a:lnTo>
                  <a:pt x="4003589" y="2376028"/>
                </a:lnTo>
                <a:lnTo>
                  <a:pt x="3961223" y="2414863"/>
                </a:lnTo>
                <a:lnTo>
                  <a:pt x="3929449" y="2425455"/>
                </a:lnTo>
                <a:lnTo>
                  <a:pt x="3876491" y="2421924"/>
                </a:lnTo>
                <a:lnTo>
                  <a:pt x="3820003" y="2397211"/>
                </a:lnTo>
                <a:lnTo>
                  <a:pt x="3745863" y="2365436"/>
                </a:lnTo>
                <a:lnTo>
                  <a:pt x="3682314" y="2347784"/>
                </a:lnTo>
                <a:lnTo>
                  <a:pt x="3632887" y="2340723"/>
                </a:lnTo>
                <a:lnTo>
                  <a:pt x="3350447" y="2337192"/>
                </a:lnTo>
                <a:lnTo>
                  <a:pt x="2566675" y="233719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68065D8-0774-4361-8F5E-22AB5A19CCB4}"/>
              </a:ext>
            </a:extLst>
          </p:cNvPr>
          <p:cNvSpPr/>
          <p:nvPr/>
        </p:nvSpPr>
        <p:spPr>
          <a:xfrm>
            <a:off x="4914900" y="1817689"/>
            <a:ext cx="966788" cy="676275"/>
          </a:xfrm>
          <a:custGeom>
            <a:avLst/>
            <a:gdLst>
              <a:gd name="connsiteX0" fmla="*/ 254794 w 966788"/>
              <a:gd name="connsiteY0" fmla="*/ 183356 h 676275"/>
              <a:gd name="connsiteX1" fmla="*/ 88106 w 966788"/>
              <a:gd name="connsiteY1" fmla="*/ 100012 h 676275"/>
              <a:gd name="connsiteX2" fmla="*/ 0 w 966788"/>
              <a:gd name="connsiteY2" fmla="*/ 61912 h 676275"/>
              <a:gd name="connsiteX3" fmla="*/ 28575 w 966788"/>
              <a:gd name="connsiteY3" fmla="*/ 0 h 676275"/>
              <a:gd name="connsiteX4" fmla="*/ 200025 w 966788"/>
              <a:gd name="connsiteY4" fmla="*/ 42862 h 676275"/>
              <a:gd name="connsiteX5" fmla="*/ 319088 w 966788"/>
              <a:gd name="connsiteY5" fmla="*/ 73819 h 676275"/>
              <a:gd name="connsiteX6" fmla="*/ 411956 w 966788"/>
              <a:gd name="connsiteY6" fmla="*/ 100012 h 676275"/>
              <a:gd name="connsiteX7" fmla="*/ 507206 w 966788"/>
              <a:gd name="connsiteY7" fmla="*/ 130969 h 676275"/>
              <a:gd name="connsiteX8" fmla="*/ 600075 w 966788"/>
              <a:gd name="connsiteY8" fmla="*/ 164306 h 676275"/>
              <a:gd name="connsiteX9" fmla="*/ 714375 w 966788"/>
              <a:gd name="connsiteY9" fmla="*/ 209550 h 676275"/>
              <a:gd name="connsiteX10" fmla="*/ 800100 w 966788"/>
              <a:gd name="connsiteY10" fmla="*/ 252412 h 676275"/>
              <a:gd name="connsiteX11" fmla="*/ 831056 w 966788"/>
              <a:gd name="connsiteY11" fmla="*/ 283369 h 676275"/>
              <a:gd name="connsiteX12" fmla="*/ 862013 w 966788"/>
              <a:gd name="connsiteY12" fmla="*/ 326231 h 676275"/>
              <a:gd name="connsiteX13" fmla="*/ 895350 w 966788"/>
              <a:gd name="connsiteY13" fmla="*/ 369094 h 676275"/>
              <a:gd name="connsiteX14" fmla="*/ 914400 w 966788"/>
              <a:gd name="connsiteY14" fmla="*/ 407194 h 676275"/>
              <a:gd name="connsiteX15" fmla="*/ 935831 w 966788"/>
              <a:gd name="connsiteY15" fmla="*/ 454819 h 676275"/>
              <a:gd name="connsiteX16" fmla="*/ 954881 w 966788"/>
              <a:gd name="connsiteY16" fmla="*/ 504825 h 676275"/>
              <a:gd name="connsiteX17" fmla="*/ 962025 w 966788"/>
              <a:gd name="connsiteY17" fmla="*/ 542925 h 676275"/>
              <a:gd name="connsiteX18" fmla="*/ 966788 w 966788"/>
              <a:gd name="connsiteY18" fmla="*/ 578644 h 676275"/>
              <a:gd name="connsiteX19" fmla="*/ 964406 w 966788"/>
              <a:gd name="connsiteY19" fmla="*/ 616744 h 676275"/>
              <a:gd name="connsiteX20" fmla="*/ 954881 w 966788"/>
              <a:gd name="connsiteY20" fmla="*/ 645319 h 676275"/>
              <a:gd name="connsiteX21" fmla="*/ 935831 w 966788"/>
              <a:gd name="connsiteY21" fmla="*/ 661987 h 676275"/>
              <a:gd name="connsiteX22" fmla="*/ 912019 w 966788"/>
              <a:gd name="connsiteY22" fmla="*/ 671512 h 676275"/>
              <a:gd name="connsiteX23" fmla="*/ 878681 w 966788"/>
              <a:gd name="connsiteY23" fmla="*/ 676275 h 676275"/>
              <a:gd name="connsiteX24" fmla="*/ 833438 w 966788"/>
              <a:gd name="connsiteY24" fmla="*/ 669131 h 676275"/>
              <a:gd name="connsiteX25" fmla="*/ 781050 w 966788"/>
              <a:gd name="connsiteY25" fmla="*/ 647700 h 676275"/>
              <a:gd name="connsiteX26" fmla="*/ 731044 w 966788"/>
              <a:gd name="connsiteY26" fmla="*/ 611981 h 676275"/>
              <a:gd name="connsiteX27" fmla="*/ 690563 w 966788"/>
              <a:gd name="connsiteY27" fmla="*/ 576262 h 676275"/>
              <a:gd name="connsiteX28" fmla="*/ 559594 w 966788"/>
              <a:gd name="connsiteY28" fmla="*/ 433387 h 676275"/>
              <a:gd name="connsiteX29" fmla="*/ 490538 w 966788"/>
              <a:gd name="connsiteY29" fmla="*/ 364331 h 676275"/>
              <a:gd name="connsiteX30" fmla="*/ 407194 w 966788"/>
              <a:gd name="connsiteY30" fmla="*/ 290512 h 676275"/>
              <a:gd name="connsiteX31" fmla="*/ 311944 w 966788"/>
              <a:gd name="connsiteY31" fmla="*/ 221456 h 676275"/>
              <a:gd name="connsiteX32" fmla="*/ 254794 w 966788"/>
              <a:gd name="connsiteY32" fmla="*/ 183356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66788" h="676275">
                <a:moveTo>
                  <a:pt x="254794" y="183356"/>
                </a:moveTo>
                <a:lnTo>
                  <a:pt x="88106" y="100012"/>
                </a:lnTo>
                <a:lnTo>
                  <a:pt x="0" y="61912"/>
                </a:lnTo>
                <a:lnTo>
                  <a:pt x="28575" y="0"/>
                </a:lnTo>
                <a:lnTo>
                  <a:pt x="200025" y="42862"/>
                </a:lnTo>
                <a:lnTo>
                  <a:pt x="319088" y="73819"/>
                </a:lnTo>
                <a:lnTo>
                  <a:pt x="411956" y="100012"/>
                </a:lnTo>
                <a:lnTo>
                  <a:pt x="507206" y="130969"/>
                </a:lnTo>
                <a:lnTo>
                  <a:pt x="600075" y="164306"/>
                </a:lnTo>
                <a:lnTo>
                  <a:pt x="714375" y="209550"/>
                </a:lnTo>
                <a:lnTo>
                  <a:pt x="800100" y="252412"/>
                </a:lnTo>
                <a:lnTo>
                  <a:pt x="831056" y="283369"/>
                </a:lnTo>
                <a:lnTo>
                  <a:pt x="862013" y="326231"/>
                </a:lnTo>
                <a:lnTo>
                  <a:pt x="895350" y="369094"/>
                </a:lnTo>
                <a:lnTo>
                  <a:pt x="914400" y="407194"/>
                </a:lnTo>
                <a:lnTo>
                  <a:pt x="935831" y="454819"/>
                </a:lnTo>
                <a:lnTo>
                  <a:pt x="954881" y="504825"/>
                </a:lnTo>
                <a:lnTo>
                  <a:pt x="962025" y="542925"/>
                </a:lnTo>
                <a:lnTo>
                  <a:pt x="966788" y="578644"/>
                </a:lnTo>
                <a:lnTo>
                  <a:pt x="964406" y="616744"/>
                </a:lnTo>
                <a:lnTo>
                  <a:pt x="954881" y="645319"/>
                </a:lnTo>
                <a:lnTo>
                  <a:pt x="935831" y="661987"/>
                </a:lnTo>
                <a:lnTo>
                  <a:pt x="912019" y="671512"/>
                </a:lnTo>
                <a:lnTo>
                  <a:pt x="878681" y="676275"/>
                </a:lnTo>
                <a:lnTo>
                  <a:pt x="833438" y="669131"/>
                </a:lnTo>
                <a:lnTo>
                  <a:pt x="781050" y="647700"/>
                </a:lnTo>
                <a:lnTo>
                  <a:pt x="731044" y="611981"/>
                </a:lnTo>
                <a:lnTo>
                  <a:pt x="690563" y="576262"/>
                </a:lnTo>
                <a:lnTo>
                  <a:pt x="559594" y="433387"/>
                </a:lnTo>
                <a:lnTo>
                  <a:pt x="490538" y="364331"/>
                </a:lnTo>
                <a:lnTo>
                  <a:pt x="407194" y="290512"/>
                </a:lnTo>
                <a:lnTo>
                  <a:pt x="311944" y="221456"/>
                </a:lnTo>
                <a:lnTo>
                  <a:pt x="254794" y="1833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AD70862-61AF-40A1-9265-E49B65838CF1}"/>
              </a:ext>
            </a:extLst>
          </p:cNvPr>
          <p:cNvSpPr/>
          <p:nvPr/>
        </p:nvSpPr>
        <p:spPr>
          <a:xfrm>
            <a:off x="4337050" y="2782889"/>
            <a:ext cx="1328738" cy="1539875"/>
          </a:xfrm>
          <a:custGeom>
            <a:avLst/>
            <a:gdLst>
              <a:gd name="connsiteX0" fmla="*/ 442913 w 1328738"/>
              <a:gd name="connsiteY0" fmla="*/ 402432 h 1538288"/>
              <a:gd name="connsiteX1" fmla="*/ 83344 w 1328738"/>
              <a:gd name="connsiteY1" fmla="*/ 495300 h 1538288"/>
              <a:gd name="connsiteX2" fmla="*/ 0 w 1328738"/>
              <a:gd name="connsiteY2" fmla="*/ 307182 h 1538288"/>
              <a:gd name="connsiteX3" fmla="*/ 195263 w 1328738"/>
              <a:gd name="connsiteY3" fmla="*/ 264319 h 1538288"/>
              <a:gd name="connsiteX4" fmla="*/ 390525 w 1328738"/>
              <a:gd name="connsiteY4" fmla="*/ 219075 h 1538288"/>
              <a:gd name="connsiteX5" fmla="*/ 559594 w 1328738"/>
              <a:gd name="connsiteY5" fmla="*/ 173832 h 1538288"/>
              <a:gd name="connsiteX6" fmla="*/ 778669 w 1328738"/>
              <a:gd name="connsiteY6" fmla="*/ 116682 h 1538288"/>
              <a:gd name="connsiteX7" fmla="*/ 876300 w 1328738"/>
              <a:gd name="connsiteY7" fmla="*/ 88107 h 1538288"/>
              <a:gd name="connsiteX8" fmla="*/ 950119 w 1328738"/>
              <a:gd name="connsiteY8" fmla="*/ 59532 h 1538288"/>
              <a:gd name="connsiteX9" fmla="*/ 1050132 w 1328738"/>
              <a:gd name="connsiteY9" fmla="*/ 4763 h 1538288"/>
              <a:gd name="connsiteX10" fmla="*/ 1059657 w 1328738"/>
              <a:gd name="connsiteY10" fmla="*/ 0 h 1538288"/>
              <a:gd name="connsiteX11" fmla="*/ 1073944 w 1328738"/>
              <a:gd name="connsiteY11" fmla="*/ 2382 h 1538288"/>
              <a:gd name="connsiteX12" fmla="*/ 1123950 w 1328738"/>
              <a:gd name="connsiteY12" fmla="*/ 42863 h 1538288"/>
              <a:gd name="connsiteX13" fmla="*/ 1188244 w 1328738"/>
              <a:gd name="connsiteY13" fmla="*/ 97632 h 1538288"/>
              <a:gd name="connsiteX14" fmla="*/ 1250157 w 1328738"/>
              <a:gd name="connsiteY14" fmla="*/ 152400 h 1538288"/>
              <a:gd name="connsiteX15" fmla="*/ 1283494 w 1328738"/>
              <a:gd name="connsiteY15" fmla="*/ 185738 h 1538288"/>
              <a:gd name="connsiteX16" fmla="*/ 1304925 w 1328738"/>
              <a:gd name="connsiteY16" fmla="*/ 211932 h 1538288"/>
              <a:gd name="connsiteX17" fmla="*/ 1321594 w 1328738"/>
              <a:gd name="connsiteY17" fmla="*/ 235744 h 1538288"/>
              <a:gd name="connsiteX18" fmla="*/ 1328738 w 1328738"/>
              <a:gd name="connsiteY18" fmla="*/ 252413 h 1538288"/>
              <a:gd name="connsiteX19" fmla="*/ 1328738 w 1328738"/>
              <a:gd name="connsiteY19" fmla="*/ 269082 h 1538288"/>
              <a:gd name="connsiteX20" fmla="*/ 1316832 w 1328738"/>
              <a:gd name="connsiteY20" fmla="*/ 304800 h 1538288"/>
              <a:gd name="connsiteX21" fmla="*/ 1288257 w 1328738"/>
              <a:gd name="connsiteY21" fmla="*/ 359569 h 1538288"/>
              <a:gd name="connsiteX22" fmla="*/ 1235869 w 1328738"/>
              <a:gd name="connsiteY22" fmla="*/ 450057 h 1538288"/>
              <a:gd name="connsiteX23" fmla="*/ 1209675 w 1328738"/>
              <a:gd name="connsiteY23" fmla="*/ 664369 h 1538288"/>
              <a:gd name="connsiteX24" fmla="*/ 1185863 w 1328738"/>
              <a:gd name="connsiteY24" fmla="*/ 835819 h 1538288"/>
              <a:gd name="connsiteX25" fmla="*/ 1150144 w 1328738"/>
              <a:gd name="connsiteY25" fmla="*/ 1078707 h 1538288"/>
              <a:gd name="connsiteX26" fmla="*/ 1145382 w 1328738"/>
              <a:gd name="connsiteY26" fmla="*/ 1135857 h 1538288"/>
              <a:gd name="connsiteX27" fmla="*/ 1131094 w 1328738"/>
              <a:gd name="connsiteY27" fmla="*/ 1252538 h 1538288"/>
              <a:gd name="connsiteX28" fmla="*/ 1107282 w 1328738"/>
              <a:gd name="connsiteY28" fmla="*/ 1364457 h 1538288"/>
              <a:gd name="connsiteX29" fmla="*/ 1083469 w 1328738"/>
              <a:gd name="connsiteY29" fmla="*/ 1443038 h 1538288"/>
              <a:gd name="connsiteX30" fmla="*/ 1059657 w 1328738"/>
              <a:gd name="connsiteY30" fmla="*/ 1493044 h 1538288"/>
              <a:gd name="connsiteX31" fmla="*/ 992982 w 1328738"/>
              <a:gd name="connsiteY31" fmla="*/ 1538288 h 1538288"/>
              <a:gd name="connsiteX32" fmla="*/ 945357 w 1328738"/>
              <a:gd name="connsiteY32" fmla="*/ 1524000 h 1538288"/>
              <a:gd name="connsiteX33" fmla="*/ 904875 w 1328738"/>
              <a:gd name="connsiteY33" fmla="*/ 1514475 h 1538288"/>
              <a:gd name="connsiteX34" fmla="*/ 904875 w 1328738"/>
              <a:gd name="connsiteY34" fmla="*/ 1300163 h 1538288"/>
              <a:gd name="connsiteX35" fmla="*/ 950119 w 1328738"/>
              <a:gd name="connsiteY35" fmla="*/ 821532 h 1538288"/>
              <a:gd name="connsiteX36" fmla="*/ 966788 w 1328738"/>
              <a:gd name="connsiteY36" fmla="*/ 681038 h 1538288"/>
              <a:gd name="connsiteX37" fmla="*/ 995363 w 1328738"/>
              <a:gd name="connsiteY37" fmla="*/ 354807 h 1538288"/>
              <a:gd name="connsiteX38" fmla="*/ 992982 w 1328738"/>
              <a:gd name="connsiteY38" fmla="*/ 319088 h 1538288"/>
              <a:gd name="connsiteX39" fmla="*/ 985838 w 1328738"/>
              <a:gd name="connsiteY39" fmla="*/ 304800 h 1538288"/>
              <a:gd name="connsiteX40" fmla="*/ 973932 w 1328738"/>
              <a:gd name="connsiteY40" fmla="*/ 292894 h 1538288"/>
              <a:gd name="connsiteX41" fmla="*/ 950119 w 1328738"/>
              <a:gd name="connsiteY41" fmla="*/ 285750 h 1538288"/>
              <a:gd name="connsiteX42" fmla="*/ 912019 w 1328738"/>
              <a:gd name="connsiteY42" fmla="*/ 285750 h 1538288"/>
              <a:gd name="connsiteX43" fmla="*/ 840582 w 1328738"/>
              <a:gd name="connsiteY43" fmla="*/ 304800 h 1538288"/>
              <a:gd name="connsiteX44" fmla="*/ 442913 w 1328738"/>
              <a:gd name="connsiteY44" fmla="*/ 402432 h 153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28738" h="1538288">
                <a:moveTo>
                  <a:pt x="442913" y="402432"/>
                </a:moveTo>
                <a:lnTo>
                  <a:pt x="83344" y="495300"/>
                </a:lnTo>
                <a:lnTo>
                  <a:pt x="0" y="307182"/>
                </a:lnTo>
                <a:lnTo>
                  <a:pt x="195263" y="264319"/>
                </a:lnTo>
                <a:lnTo>
                  <a:pt x="390525" y="219075"/>
                </a:lnTo>
                <a:lnTo>
                  <a:pt x="559594" y="173832"/>
                </a:lnTo>
                <a:lnTo>
                  <a:pt x="778669" y="116682"/>
                </a:lnTo>
                <a:lnTo>
                  <a:pt x="876300" y="88107"/>
                </a:lnTo>
                <a:lnTo>
                  <a:pt x="950119" y="59532"/>
                </a:lnTo>
                <a:lnTo>
                  <a:pt x="1050132" y="4763"/>
                </a:lnTo>
                <a:lnTo>
                  <a:pt x="1059657" y="0"/>
                </a:lnTo>
                <a:lnTo>
                  <a:pt x="1073944" y="2382"/>
                </a:lnTo>
                <a:lnTo>
                  <a:pt x="1123950" y="42863"/>
                </a:lnTo>
                <a:lnTo>
                  <a:pt x="1188244" y="97632"/>
                </a:lnTo>
                <a:lnTo>
                  <a:pt x="1250157" y="152400"/>
                </a:lnTo>
                <a:lnTo>
                  <a:pt x="1283494" y="185738"/>
                </a:lnTo>
                <a:lnTo>
                  <a:pt x="1304925" y="211932"/>
                </a:lnTo>
                <a:lnTo>
                  <a:pt x="1321594" y="235744"/>
                </a:lnTo>
                <a:lnTo>
                  <a:pt x="1328738" y="252413"/>
                </a:lnTo>
                <a:lnTo>
                  <a:pt x="1328738" y="269082"/>
                </a:lnTo>
                <a:lnTo>
                  <a:pt x="1316832" y="304800"/>
                </a:lnTo>
                <a:lnTo>
                  <a:pt x="1288257" y="359569"/>
                </a:lnTo>
                <a:lnTo>
                  <a:pt x="1235869" y="450057"/>
                </a:lnTo>
                <a:lnTo>
                  <a:pt x="1209675" y="664369"/>
                </a:lnTo>
                <a:lnTo>
                  <a:pt x="1185863" y="835819"/>
                </a:lnTo>
                <a:lnTo>
                  <a:pt x="1150144" y="1078707"/>
                </a:lnTo>
                <a:lnTo>
                  <a:pt x="1145382" y="1135857"/>
                </a:lnTo>
                <a:lnTo>
                  <a:pt x="1131094" y="1252538"/>
                </a:lnTo>
                <a:lnTo>
                  <a:pt x="1107282" y="1364457"/>
                </a:lnTo>
                <a:lnTo>
                  <a:pt x="1083469" y="1443038"/>
                </a:lnTo>
                <a:lnTo>
                  <a:pt x="1059657" y="1493044"/>
                </a:lnTo>
                <a:lnTo>
                  <a:pt x="992982" y="1538288"/>
                </a:lnTo>
                <a:lnTo>
                  <a:pt x="945357" y="1524000"/>
                </a:lnTo>
                <a:lnTo>
                  <a:pt x="904875" y="1514475"/>
                </a:lnTo>
                <a:lnTo>
                  <a:pt x="904875" y="1300163"/>
                </a:lnTo>
                <a:lnTo>
                  <a:pt x="950119" y="821532"/>
                </a:lnTo>
                <a:lnTo>
                  <a:pt x="966788" y="681038"/>
                </a:lnTo>
                <a:lnTo>
                  <a:pt x="995363" y="354807"/>
                </a:lnTo>
                <a:lnTo>
                  <a:pt x="992982" y="319088"/>
                </a:lnTo>
                <a:lnTo>
                  <a:pt x="985838" y="304800"/>
                </a:lnTo>
                <a:lnTo>
                  <a:pt x="973932" y="292894"/>
                </a:lnTo>
                <a:lnTo>
                  <a:pt x="950119" y="285750"/>
                </a:lnTo>
                <a:lnTo>
                  <a:pt x="912019" y="285750"/>
                </a:lnTo>
                <a:lnTo>
                  <a:pt x="840582" y="304800"/>
                </a:lnTo>
                <a:lnTo>
                  <a:pt x="442913" y="4024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B0D7A74-76A2-4DDD-AD37-563746EC61E1}"/>
              </a:ext>
            </a:extLst>
          </p:cNvPr>
          <p:cNvSpPr/>
          <p:nvPr/>
        </p:nvSpPr>
        <p:spPr>
          <a:xfrm>
            <a:off x="4448175" y="3419476"/>
            <a:ext cx="895350" cy="417513"/>
          </a:xfrm>
          <a:custGeom>
            <a:avLst/>
            <a:gdLst>
              <a:gd name="connsiteX0" fmla="*/ 388144 w 895350"/>
              <a:gd name="connsiteY0" fmla="*/ 304800 h 416719"/>
              <a:gd name="connsiteX1" fmla="*/ 2381 w 895350"/>
              <a:gd name="connsiteY1" fmla="*/ 416719 h 416719"/>
              <a:gd name="connsiteX2" fmla="*/ 0 w 895350"/>
              <a:gd name="connsiteY2" fmla="*/ 252413 h 416719"/>
              <a:gd name="connsiteX3" fmla="*/ 228600 w 895350"/>
              <a:gd name="connsiteY3" fmla="*/ 185738 h 416719"/>
              <a:gd name="connsiteX4" fmla="*/ 490538 w 895350"/>
              <a:gd name="connsiteY4" fmla="*/ 107156 h 416719"/>
              <a:gd name="connsiteX5" fmla="*/ 683419 w 895350"/>
              <a:gd name="connsiteY5" fmla="*/ 52388 h 416719"/>
              <a:gd name="connsiteX6" fmla="*/ 895350 w 895350"/>
              <a:gd name="connsiteY6" fmla="*/ 0 h 416719"/>
              <a:gd name="connsiteX7" fmla="*/ 892969 w 895350"/>
              <a:gd name="connsiteY7" fmla="*/ 200025 h 416719"/>
              <a:gd name="connsiteX8" fmla="*/ 388144 w 895350"/>
              <a:gd name="connsiteY8" fmla="*/ 304800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5350" h="416719">
                <a:moveTo>
                  <a:pt x="388144" y="304800"/>
                </a:moveTo>
                <a:lnTo>
                  <a:pt x="2381" y="416719"/>
                </a:lnTo>
                <a:cubicBezTo>
                  <a:pt x="1587" y="361950"/>
                  <a:pt x="794" y="307182"/>
                  <a:pt x="0" y="252413"/>
                </a:cubicBezTo>
                <a:lnTo>
                  <a:pt x="228600" y="185738"/>
                </a:lnTo>
                <a:lnTo>
                  <a:pt x="490538" y="107156"/>
                </a:lnTo>
                <a:lnTo>
                  <a:pt x="683419" y="52388"/>
                </a:lnTo>
                <a:lnTo>
                  <a:pt x="895350" y="0"/>
                </a:lnTo>
                <a:cubicBezTo>
                  <a:pt x="894556" y="66675"/>
                  <a:pt x="893763" y="133350"/>
                  <a:pt x="892969" y="200025"/>
                </a:cubicBezTo>
                <a:lnTo>
                  <a:pt x="388144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25F2285-A558-4B5C-B8E7-CE7C10D73CBB}"/>
              </a:ext>
            </a:extLst>
          </p:cNvPr>
          <p:cNvSpPr/>
          <p:nvPr/>
        </p:nvSpPr>
        <p:spPr>
          <a:xfrm>
            <a:off x="4437064" y="4062414"/>
            <a:ext cx="852487" cy="395287"/>
          </a:xfrm>
          <a:custGeom>
            <a:avLst/>
            <a:gdLst>
              <a:gd name="connsiteX0" fmla="*/ 297656 w 852487"/>
              <a:gd name="connsiteY0" fmla="*/ 300037 h 395287"/>
              <a:gd name="connsiteX1" fmla="*/ 0 w 852487"/>
              <a:gd name="connsiteY1" fmla="*/ 395287 h 395287"/>
              <a:gd name="connsiteX2" fmla="*/ 0 w 852487"/>
              <a:gd name="connsiteY2" fmla="*/ 183356 h 395287"/>
              <a:gd name="connsiteX3" fmla="*/ 147637 w 852487"/>
              <a:gd name="connsiteY3" fmla="*/ 147637 h 395287"/>
              <a:gd name="connsiteX4" fmla="*/ 388144 w 852487"/>
              <a:gd name="connsiteY4" fmla="*/ 85725 h 395287"/>
              <a:gd name="connsiteX5" fmla="*/ 535781 w 852487"/>
              <a:gd name="connsiteY5" fmla="*/ 40481 h 395287"/>
              <a:gd name="connsiteX6" fmla="*/ 611981 w 852487"/>
              <a:gd name="connsiteY6" fmla="*/ 16668 h 395287"/>
              <a:gd name="connsiteX7" fmla="*/ 650081 w 852487"/>
              <a:gd name="connsiteY7" fmla="*/ 7143 h 395287"/>
              <a:gd name="connsiteX8" fmla="*/ 702469 w 852487"/>
              <a:gd name="connsiteY8" fmla="*/ 0 h 395287"/>
              <a:gd name="connsiteX9" fmla="*/ 750094 w 852487"/>
              <a:gd name="connsiteY9" fmla="*/ 2381 h 395287"/>
              <a:gd name="connsiteX10" fmla="*/ 847725 w 852487"/>
              <a:gd name="connsiteY10" fmla="*/ 23812 h 395287"/>
              <a:gd name="connsiteX11" fmla="*/ 852487 w 852487"/>
              <a:gd name="connsiteY11" fmla="*/ 235743 h 395287"/>
              <a:gd name="connsiteX12" fmla="*/ 807244 w 852487"/>
              <a:gd name="connsiteY12" fmla="*/ 235743 h 395287"/>
              <a:gd name="connsiteX13" fmla="*/ 645319 w 852487"/>
              <a:gd name="connsiteY13" fmla="*/ 219075 h 395287"/>
              <a:gd name="connsiteX14" fmla="*/ 611981 w 852487"/>
              <a:gd name="connsiteY14" fmla="*/ 221456 h 395287"/>
              <a:gd name="connsiteX15" fmla="*/ 297656 w 852487"/>
              <a:gd name="connsiteY15" fmla="*/ 300037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2487" h="395287">
                <a:moveTo>
                  <a:pt x="297656" y="300037"/>
                </a:moveTo>
                <a:lnTo>
                  <a:pt x="0" y="395287"/>
                </a:lnTo>
                <a:lnTo>
                  <a:pt x="0" y="183356"/>
                </a:lnTo>
                <a:lnTo>
                  <a:pt x="147637" y="147637"/>
                </a:lnTo>
                <a:lnTo>
                  <a:pt x="388144" y="85725"/>
                </a:lnTo>
                <a:lnTo>
                  <a:pt x="535781" y="40481"/>
                </a:lnTo>
                <a:lnTo>
                  <a:pt x="611981" y="16668"/>
                </a:lnTo>
                <a:lnTo>
                  <a:pt x="650081" y="7143"/>
                </a:lnTo>
                <a:lnTo>
                  <a:pt x="702469" y="0"/>
                </a:lnTo>
                <a:lnTo>
                  <a:pt x="750094" y="2381"/>
                </a:lnTo>
                <a:lnTo>
                  <a:pt x="847725" y="23812"/>
                </a:lnTo>
                <a:lnTo>
                  <a:pt x="852487" y="235743"/>
                </a:lnTo>
                <a:lnTo>
                  <a:pt x="807244" y="235743"/>
                </a:lnTo>
                <a:lnTo>
                  <a:pt x="645319" y="219075"/>
                </a:lnTo>
                <a:lnTo>
                  <a:pt x="611981" y="221456"/>
                </a:lnTo>
                <a:lnTo>
                  <a:pt x="297656" y="3000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05DB69-6C0C-42B1-B28D-8A6FA7FA0C54}"/>
              </a:ext>
            </a:extLst>
          </p:cNvPr>
          <p:cNvSpPr/>
          <p:nvPr/>
        </p:nvSpPr>
        <p:spPr>
          <a:xfrm rot="16200000">
            <a:off x="2850357" y="4242595"/>
            <a:ext cx="2932113" cy="454025"/>
          </a:xfrm>
          <a:custGeom>
            <a:avLst/>
            <a:gdLst>
              <a:gd name="connsiteX0" fmla="*/ 1891431 w 2931091"/>
              <a:gd name="connsiteY0" fmla="*/ 420874 h 453442"/>
              <a:gd name="connsiteX1" fmla="*/ 1668467 w 2931091"/>
              <a:gd name="connsiteY1" fmla="*/ 413358 h 453442"/>
              <a:gd name="connsiteX2" fmla="*/ 1505629 w 2931091"/>
              <a:gd name="connsiteY2" fmla="*/ 413358 h 453442"/>
              <a:gd name="connsiteX3" fmla="*/ 954484 w 2931091"/>
              <a:gd name="connsiteY3" fmla="*/ 388306 h 453442"/>
              <a:gd name="connsiteX4" fmla="*/ 455948 w 2931091"/>
              <a:gd name="connsiteY4" fmla="*/ 368265 h 453442"/>
              <a:gd name="connsiteX5" fmla="*/ 192901 w 2931091"/>
              <a:gd name="connsiteY5" fmla="*/ 453442 h 453442"/>
              <a:gd name="connsiteX6" fmla="*/ 122756 w 2931091"/>
              <a:gd name="connsiteY6" fmla="*/ 415864 h 453442"/>
              <a:gd name="connsiteX7" fmla="*/ 72651 w 2931091"/>
              <a:gd name="connsiteY7" fmla="*/ 380791 h 453442"/>
              <a:gd name="connsiteX8" fmla="*/ 27558 w 2931091"/>
              <a:gd name="connsiteY8" fmla="*/ 345718 h 453442"/>
              <a:gd name="connsiteX9" fmla="*/ 10021 w 2931091"/>
              <a:gd name="connsiteY9" fmla="*/ 325676 h 453442"/>
              <a:gd name="connsiteX10" fmla="*/ 0 w 2931091"/>
              <a:gd name="connsiteY10" fmla="*/ 300624 h 453442"/>
              <a:gd name="connsiteX11" fmla="*/ 0 w 2931091"/>
              <a:gd name="connsiteY11" fmla="*/ 280583 h 453442"/>
              <a:gd name="connsiteX12" fmla="*/ 12526 w 2931091"/>
              <a:gd name="connsiteY12" fmla="*/ 255531 h 453442"/>
              <a:gd name="connsiteX13" fmla="*/ 77662 w 2931091"/>
              <a:gd name="connsiteY13" fmla="*/ 207932 h 453442"/>
              <a:gd name="connsiteX14" fmla="*/ 140292 w 2931091"/>
              <a:gd name="connsiteY14" fmla="*/ 165343 h 453442"/>
              <a:gd name="connsiteX15" fmla="*/ 230479 w 2931091"/>
              <a:gd name="connsiteY15" fmla="*/ 120249 h 453442"/>
              <a:gd name="connsiteX16" fmla="*/ 305636 w 2931091"/>
              <a:gd name="connsiteY16" fmla="*/ 95197 h 453442"/>
              <a:gd name="connsiteX17" fmla="*/ 400833 w 2931091"/>
              <a:gd name="connsiteY17" fmla="*/ 77661 h 453442"/>
              <a:gd name="connsiteX18" fmla="*/ 438411 w 2931091"/>
              <a:gd name="connsiteY18" fmla="*/ 85177 h 453442"/>
              <a:gd name="connsiteX19" fmla="*/ 536114 w 2931091"/>
              <a:gd name="connsiteY19" fmla="*/ 105218 h 453442"/>
              <a:gd name="connsiteX20" fmla="*/ 726510 w 2931091"/>
              <a:gd name="connsiteY20" fmla="*/ 132775 h 453442"/>
              <a:gd name="connsiteX21" fmla="*/ 924421 w 2931091"/>
              <a:gd name="connsiteY21" fmla="*/ 147807 h 453442"/>
              <a:gd name="connsiteX22" fmla="*/ 1387884 w 2931091"/>
              <a:gd name="connsiteY22" fmla="*/ 167848 h 453442"/>
              <a:gd name="connsiteX23" fmla="*/ 2021701 w 2931091"/>
              <a:gd name="connsiteY23" fmla="*/ 187890 h 453442"/>
              <a:gd name="connsiteX24" fmla="*/ 2527753 w 2931091"/>
              <a:gd name="connsiteY24" fmla="*/ 192900 h 453442"/>
              <a:gd name="connsiteX25" fmla="*/ 2587878 w 2931091"/>
              <a:gd name="connsiteY25" fmla="*/ 185385 h 453442"/>
              <a:gd name="connsiteX26" fmla="*/ 2653013 w 2931091"/>
              <a:gd name="connsiteY26" fmla="*/ 170354 h 453442"/>
              <a:gd name="connsiteX27" fmla="*/ 2723159 w 2931091"/>
              <a:gd name="connsiteY27" fmla="*/ 135281 h 453442"/>
              <a:gd name="connsiteX28" fmla="*/ 2780779 w 2931091"/>
              <a:gd name="connsiteY28" fmla="*/ 97703 h 453442"/>
              <a:gd name="connsiteX29" fmla="*/ 2815851 w 2931091"/>
              <a:gd name="connsiteY29" fmla="*/ 60124 h 453442"/>
              <a:gd name="connsiteX30" fmla="*/ 2828377 w 2931091"/>
              <a:gd name="connsiteY30" fmla="*/ 45093 h 453442"/>
              <a:gd name="connsiteX31" fmla="*/ 2853429 w 2931091"/>
              <a:gd name="connsiteY31" fmla="*/ 20041 h 453442"/>
              <a:gd name="connsiteX32" fmla="*/ 2875976 w 2931091"/>
              <a:gd name="connsiteY32" fmla="*/ 5010 h 453442"/>
              <a:gd name="connsiteX33" fmla="*/ 2903534 w 2931091"/>
              <a:gd name="connsiteY33" fmla="*/ 0 h 453442"/>
              <a:gd name="connsiteX34" fmla="*/ 2918565 w 2931091"/>
              <a:gd name="connsiteY34" fmla="*/ 5010 h 453442"/>
              <a:gd name="connsiteX35" fmla="*/ 2926080 w 2931091"/>
              <a:gd name="connsiteY35" fmla="*/ 15031 h 453442"/>
              <a:gd name="connsiteX36" fmla="*/ 2931091 w 2931091"/>
              <a:gd name="connsiteY36" fmla="*/ 40083 h 453442"/>
              <a:gd name="connsiteX37" fmla="*/ 2931091 w 2931091"/>
              <a:gd name="connsiteY37" fmla="*/ 85177 h 453442"/>
              <a:gd name="connsiteX38" fmla="*/ 2918565 w 2931091"/>
              <a:gd name="connsiteY38" fmla="*/ 162838 h 453442"/>
              <a:gd name="connsiteX39" fmla="*/ 2903534 w 2931091"/>
              <a:gd name="connsiteY39" fmla="*/ 217952 h 453442"/>
              <a:gd name="connsiteX40" fmla="*/ 2883492 w 2931091"/>
              <a:gd name="connsiteY40" fmla="*/ 283088 h 453442"/>
              <a:gd name="connsiteX41" fmla="*/ 2850924 w 2931091"/>
              <a:gd name="connsiteY41" fmla="*/ 355739 h 453442"/>
              <a:gd name="connsiteX42" fmla="*/ 2695602 w 2931091"/>
              <a:gd name="connsiteY42" fmla="*/ 408348 h 453442"/>
              <a:gd name="connsiteX43" fmla="*/ 2592888 w 2931091"/>
              <a:gd name="connsiteY43" fmla="*/ 420874 h 453442"/>
              <a:gd name="connsiteX44" fmla="*/ 2490175 w 2931091"/>
              <a:gd name="connsiteY44" fmla="*/ 430895 h 453442"/>
              <a:gd name="connsiteX45" fmla="*/ 2389966 w 2931091"/>
              <a:gd name="connsiteY45" fmla="*/ 433400 h 453442"/>
              <a:gd name="connsiteX46" fmla="*/ 2269717 w 2931091"/>
              <a:gd name="connsiteY46" fmla="*/ 435905 h 453442"/>
              <a:gd name="connsiteX47" fmla="*/ 2136941 w 2931091"/>
              <a:gd name="connsiteY47" fmla="*/ 438411 h 453442"/>
              <a:gd name="connsiteX48" fmla="*/ 1891431 w 2931091"/>
              <a:gd name="connsiteY48" fmla="*/ 420874 h 45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931091" h="453442">
                <a:moveTo>
                  <a:pt x="1891431" y="420874"/>
                </a:moveTo>
                <a:lnTo>
                  <a:pt x="1668467" y="413358"/>
                </a:lnTo>
                <a:lnTo>
                  <a:pt x="1505629" y="413358"/>
                </a:lnTo>
                <a:lnTo>
                  <a:pt x="954484" y="388306"/>
                </a:lnTo>
                <a:lnTo>
                  <a:pt x="455948" y="368265"/>
                </a:lnTo>
                <a:lnTo>
                  <a:pt x="192901" y="453442"/>
                </a:lnTo>
                <a:lnTo>
                  <a:pt x="122756" y="415864"/>
                </a:lnTo>
                <a:lnTo>
                  <a:pt x="72651" y="380791"/>
                </a:lnTo>
                <a:lnTo>
                  <a:pt x="27558" y="345718"/>
                </a:lnTo>
                <a:lnTo>
                  <a:pt x="10021" y="325676"/>
                </a:lnTo>
                <a:lnTo>
                  <a:pt x="0" y="300624"/>
                </a:lnTo>
                <a:lnTo>
                  <a:pt x="0" y="280583"/>
                </a:lnTo>
                <a:lnTo>
                  <a:pt x="12526" y="255531"/>
                </a:lnTo>
                <a:lnTo>
                  <a:pt x="77662" y="207932"/>
                </a:lnTo>
                <a:lnTo>
                  <a:pt x="140292" y="165343"/>
                </a:lnTo>
                <a:lnTo>
                  <a:pt x="230479" y="120249"/>
                </a:lnTo>
                <a:lnTo>
                  <a:pt x="305636" y="95197"/>
                </a:lnTo>
                <a:lnTo>
                  <a:pt x="400833" y="77661"/>
                </a:lnTo>
                <a:lnTo>
                  <a:pt x="438411" y="85177"/>
                </a:lnTo>
                <a:lnTo>
                  <a:pt x="536114" y="105218"/>
                </a:lnTo>
                <a:lnTo>
                  <a:pt x="726510" y="132775"/>
                </a:lnTo>
                <a:lnTo>
                  <a:pt x="924421" y="147807"/>
                </a:lnTo>
                <a:lnTo>
                  <a:pt x="1387884" y="167848"/>
                </a:lnTo>
                <a:lnTo>
                  <a:pt x="2021701" y="187890"/>
                </a:lnTo>
                <a:lnTo>
                  <a:pt x="2527753" y="192900"/>
                </a:lnTo>
                <a:lnTo>
                  <a:pt x="2587878" y="185385"/>
                </a:lnTo>
                <a:lnTo>
                  <a:pt x="2653013" y="170354"/>
                </a:lnTo>
                <a:lnTo>
                  <a:pt x="2723159" y="135281"/>
                </a:lnTo>
                <a:lnTo>
                  <a:pt x="2780779" y="97703"/>
                </a:lnTo>
                <a:lnTo>
                  <a:pt x="2815851" y="60124"/>
                </a:lnTo>
                <a:lnTo>
                  <a:pt x="2828377" y="45093"/>
                </a:lnTo>
                <a:lnTo>
                  <a:pt x="2853429" y="20041"/>
                </a:lnTo>
                <a:lnTo>
                  <a:pt x="2875976" y="5010"/>
                </a:lnTo>
                <a:lnTo>
                  <a:pt x="2903534" y="0"/>
                </a:lnTo>
                <a:lnTo>
                  <a:pt x="2918565" y="5010"/>
                </a:lnTo>
                <a:lnTo>
                  <a:pt x="2926080" y="15031"/>
                </a:lnTo>
                <a:lnTo>
                  <a:pt x="2931091" y="40083"/>
                </a:lnTo>
                <a:lnTo>
                  <a:pt x="2931091" y="85177"/>
                </a:lnTo>
                <a:lnTo>
                  <a:pt x="2918565" y="162838"/>
                </a:lnTo>
                <a:lnTo>
                  <a:pt x="2903534" y="217952"/>
                </a:lnTo>
                <a:lnTo>
                  <a:pt x="2883492" y="283088"/>
                </a:lnTo>
                <a:lnTo>
                  <a:pt x="2850924" y="355739"/>
                </a:lnTo>
                <a:lnTo>
                  <a:pt x="2695602" y="408348"/>
                </a:lnTo>
                <a:lnTo>
                  <a:pt x="2592888" y="420874"/>
                </a:lnTo>
                <a:lnTo>
                  <a:pt x="2490175" y="430895"/>
                </a:lnTo>
                <a:lnTo>
                  <a:pt x="2389966" y="433400"/>
                </a:lnTo>
                <a:lnTo>
                  <a:pt x="2269717" y="435905"/>
                </a:lnTo>
                <a:lnTo>
                  <a:pt x="2136941" y="438411"/>
                </a:lnTo>
                <a:lnTo>
                  <a:pt x="1891431" y="42087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3E18612-F468-401C-913A-6CD13823A413}"/>
              </a:ext>
            </a:extLst>
          </p:cNvPr>
          <p:cNvSpPr/>
          <p:nvPr/>
        </p:nvSpPr>
        <p:spPr>
          <a:xfrm>
            <a:off x="4389439" y="4867275"/>
            <a:ext cx="1049337" cy="922338"/>
          </a:xfrm>
          <a:custGeom>
            <a:avLst/>
            <a:gdLst>
              <a:gd name="connsiteX0" fmla="*/ 669131 w 1050131"/>
              <a:gd name="connsiteY0" fmla="*/ 395288 h 921544"/>
              <a:gd name="connsiteX1" fmla="*/ 459581 w 1050131"/>
              <a:gd name="connsiteY1" fmla="*/ 566738 h 921544"/>
              <a:gd name="connsiteX2" fmla="*/ 333375 w 1050131"/>
              <a:gd name="connsiteY2" fmla="*/ 683419 h 921544"/>
              <a:gd name="connsiteX3" fmla="*/ 216694 w 1050131"/>
              <a:gd name="connsiteY3" fmla="*/ 797719 h 921544"/>
              <a:gd name="connsiteX4" fmla="*/ 123825 w 1050131"/>
              <a:gd name="connsiteY4" fmla="*/ 921544 h 921544"/>
              <a:gd name="connsiteX5" fmla="*/ 0 w 1050131"/>
              <a:gd name="connsiteY5" fmla="*/ 564356 h 921544"/>
              <a:gd name="connsiteX6" fmla="*/ 92869 w 1050131"/>
              <a:gd name="connsiteY6" fmla="*/ 535781 h 921544"/>
              <a:gd name="connsiteX7" fmla="*/ 316706 w 1050131"/>
              <a:gd name="connsiteY7" fmla="*/ 416719 h 921544"/>
              <a:gd name="connsiteX8" fmla="*/ 514350 w 1050131"/>
              <a:gd name="connsiteY8" fmla="*/ 307181 h 921544"/>
              <a:gd name="connsiteX9" fmla="*/ 745331 w 1050131"/>
              <a:gd name="connsiteY9" fmla="*/ 164306 h 921544"/>
              <a:gd name="connsiteX10" fmla="*/ 990600 w 1050131"/>
              <a:gd name="connsiteY10" fmla="*/ 0 h 921544"/>
              <a:gd name="connsiteX11" fmla="*/ 1050131 w 1050131"/>
              <a:gd name="connsiteY11" fmla="*/ 111919 h 921544"/>
              <a:gd name="connsiteX12" fmla="*/ 954881 w 1050131"/>
              <a:gd name="connsiteY12" fmla="*/ 166688 h 921544"/>
              <a:gd name="connsiteX13" fmla="*/ 816769 w 1050131"/>
              <a:gd name="connsiteY13" fmla="*/ 276225 h 921544"/>
              <a:gd name="connsiteX14" fmla="*/ 669131 w 1050131"/>
              <a:gd name="connsiteY14" fmla="*/ 395288 h 921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0131" h="921544">
                <a:moveTo>
                  <a:pt x="669131" y="395288"/>
                </a:moveTo>
                <a:lnTo>
                  <a:pt x="459581" y="566738"/>
                </a:lnTo>
                <a:lnTo>
                  <a:pt x="333375" y="683419"/>
                </a:lnTo>
                <a:lnTo>
                  <a:pt x="216694" y="797719"/>
                </a:lnTo>
                <a:lnTo>
                  <a:pt x="123825" y="921544"/>
                </a:lnTo>
                <a:lnTo>
                  <a:pt x="0" y="564356"/>
                </a:lnTo>
                <a:lnTo>
                  <a:pt x="92869" y="535781"/>
                </a:lnTo>
                <a:lnTo>
                  <a:pt x="316706" y="416719"/>
                </a:lnTo>
                <a:lnTo>
                  <a:pt x="514350" y="307181"/>
                </a:lnTo>
                <a:lnTo>
                  <a:pt x="745331" y="164306"/>
                </a:lnTo>
                <a:lnTo>
                  <a:pt x="990600" y="0"/>
                </a:lnTo>
                <a:lnTo>
                  <a:pt x="1050131" y="111919"/>
                </a:lnTo>
                <a:lnTo>
                  <a:pt x="954881" y="166688"/>
                </a:lnTo>
                <a:lnTo>
                  <a:pt x="816769" y="276225"/>
                </a:lnTo>
                <a:lnTo>
                  <a:pt x="669131" y="3952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4DF6DCA-DAAB-4662-93AE-A384820205A3}"/>
              </a:ext>
            </a:extLst>
          </p:cNvPr>
          <p:cNvSpPr/>
          <p:nvPr/>
        </p:nvSpPr>
        <p:spPr>
          <a:xfrm>
            <a:off x="5048250" y="4459288"/>
            <a:ext cx="617538" cy="817562"/>
          </a:xfrm>
          <a:custGeom>
            <a:avLst/>
            <a:gdLst>
              <a:gd name="connsiteX0" fmla="*/ 214313 w 616744"/>
              <a:gd name="connsiteY0" fmla="*/ 330994 h 816769"/>
              <a:gd name="connsiteX1" fmla="*/ 128588 w 616744"/>
              <a:gd name="connsiteY1" fmla="*/ 207169 h 816769"/>
              <a:gd name="connsiteX2" fmla="*/ 40481 w 616744"/>
              <a:gd name="connsiteY2" fmla="*/ 100013 h 816769"/>
              <a:gd name="connsiteX3" fmla="*/ 16669 w 616744"/>
              <a:gd name="connsiteY3" fmla="*/ 76200 h 816769"/>
              <a:gd name="connsiteX4" fmla="*/ 7144 w 616744"/>
              <a:gd name="connsiteY4" fmla="*/ 61913 h 816769"/>
              <a:gd name="connsiteX5" fmla="*/ 0 w 616744"/>
              <a:gd name="connsiteY5" fmla="*/ 38100 h 816769"/>
              <a:gd name="connsiteX6" fmla="*/ 0 w 616744"/>
              <a:gd name="connsiteY6" fmla="*/ 16669 h 816769"/>
              <a:gd name="connsiteX7" fmla="*/ 4763 w 616744"/>
              <a:gd name="connsiteY7" fmla="*/ 4763 h 816769"/>
              <a:gd name="connsiteX8" fmla="*/ 16669 w 616744"/>
              <a:gd name="connsiteY8" fmla="*/ 0 h 816769"/>
              <a:gd name="connsiteX9" fmla="*/ 38100 w 616744"/>
              <a:gd name="connsiteY9" fmla="*/ 4763 h 816769"/>
              <a:gd name="connsiteX10" fmla="*/ 119063 w 616744"/>
              <a:gd name="connsiteY10" fmla="*/ 45244 h 816769"/>
              <a:gd name="connsiteX11" fmla="*/ 226219 w 616744"/>
              <a:gd name="connsiteY11" fmla="*/ 107157 h 816769"/>
              <a:gd name="connsiteX12" fmla="*/ 297656 w 616744"/>
              <a:gd name="connsiteY12" fmla="*/ 152400 h 816769"/>
              <a:gd name="connsiteX13" fmla="*/ 345281 w 616744"/>
              <a:gd name="connsiteY13" fmla="*/ 180975 h 816769"/>
              <a:gd name="connsiteX14" fmla="*/ 428625 w 616744"/>
              <a:gd name="connsiteY14" fmla="*/ 238125 h 816769"/>
              <a:gd name="connsiteX15" fmla="*/ 483394 w 616744"/>
              <a:gd name="connsiteY15" fmla="*/ 283369 h 816769"/>
              <a:gd name="connsiteX16" fmla="*/ 514350 w 616744"/>
              <a:gd name="connsiteY16" fmla="*/ 316707 h 816769"/>
              <a:gd name="connsiteX17" fmla="*/ 547688 w 616744"/>
              <a:gd name="connsiteY17" fmla="*/ 361950 h 816769"/>
              <a:gd name="connsiteX18" fmla="*/ 573881 w 616744"/>
              <a:gd name="connsiteY18" fmla="*/ 407194 h 816769"/>
              <a:gd name="connsiteX19" fmla="*/ 595313 w 616744"/>
              <a:gd name="connsiteY19" fmla="*/ 461963 h 816769"/>
              <a:gd name="connsiteX20" fmla="*/ 607219 w 616744"/>
              <a:gd name="connsiteY20" fmla="*/ 507207 h 816769"/>
              <a:gd name="connsiteX21" fmla="*/ 614363 w 616744"/>
              <a:gd name="connsiteY21" fmla="*/ 550069 h 816769"/>
              <a:gd name="connsiteX22" fmla="*/ 616744 w 616744"/>
              <a:gd name="connsiteY22" fmla="*/ 604838 h 816769"/>
              <a:gd name="connsiteX23" fmla="*/ 611981 w 616744"/>
              <a:gd name="connsiteY23" fmla="*/ 664369 h 816769"/>
              <a:gd name="connsiteX24" fmla="*/ 600075 w 616744"/>
              <a:gd name="connsiteY24" fmla="*/ 714375 h 816769"/>
              <a:gd name="connsiteX25" fmla="*/ 581025 w 616744"/>
              <a:gd name="connsiteY25" fmla="*/ 764382 h 816769"/>
              <a:gd name="connsiteX26" fmla="*/ 559594 w 616744"/>
              <a:gd name="connsiteY26" fmla="*/ 792957 h 816769"/>
              <a:gd name="connsiteX27" fmla="*/ 523875 w 616744"/>
              <a:gd name="connsiteY27" fmla="*/ 812007 h 816769"/>
              <a:gd name="connsiteX28" fmla="*/ 492919 w 616744"/>
              <a:gd name="connsiteY28" fmla="*/ 816769 h 816769"/>
              <a:gd name="connsiteX29" fmla="*/ 464344 w 616744"/>
              <a:gd name="connsiteY29" fmla="*/ 814388 h 816769"/>
              <a:gd name="connsiteX30" fmla="*/ 431006 w 616744"/>
              <a:gd name="connsiteY30" fmla="*/ 797719 h 816769"/>
              <a:gd name="connsiteX31" fmla="*/ 402431 w 616744"/>
              <a:gd name="connsiteY31" fmla="*/ 771525 h 816769"/>
              <a:gd name="connsiteX32" fmla="*/ 378619 w 616744"/>
              <a:gd name="connsiteY32" fmla="*/ 738188 h 816769"/>
              <a:gd name="connsiteX33" fmla="*/ 357188 w 616744"/>
              <a:gd name="connsiteY33" fmla="*/ 685800 h 816769"/>
              <a:gd name="connsiteX34" fmla="*/ 342900 w 616744"/>
              <a:gd name="connsiteY34" fmla="*/ 623888 h 816769"/>
              <a:gd name="connsiteX35" fmla="*/ 321469 w 616744"/>
              <a:gd name="connsiteY35" fmla="*/ 538163 h 816769"/>
              <a:gd name="connsiteX36" fmla="*/ 288131 w 616744"/>
              <a:gd name="connsiteY36" fmla="*/ 440532 h 816769"/>
              <a:gd name="connsiteX37" fmla="*/ 214313 w 616744"/>
              <a:gd name="connsiteY37" fmla="*/ 330994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6744" h="816769">
                <a:moveTo>
                  <a:pt x="214313" y="330994"/>
                </a:moveTo>
                <a:lnTo>
                  <a:pt x="128588" y="207169"/>
                </a:lnTo>
                <a:lnTo>
                  <a:pt x="40481" y="100013"/>
                </a:lnTo>
                <a:lnTo>
                  <a:pt x="16669" y="76200"/>
                </a:lnTo>
                <a:lnTo>
                  <a:pt x="7144" y="61913"/>
                </a:lnTo>
                <a:lnTo>
                  <a:pt x="0" y="38100"/>
                </a:lnTo>
                <a:lnTo>
                  <a:pt x="0" y="16669"/>
                </a:lnTo>
                <a:lnTo>
                  <a:pt x="4763" y="4763"/>
                </a:lnTo>
                <a:lnTo>
                  <a:pt x="16669" y="0"/>
                </a:lnTo>
                <a:lnTo>
                  <a:pt x="38100" y="4763"/>
                </a:lnTo>
                <a:lnTo>
                  <a:pt x="119063" y="45244"/>
                </a:lnTo>
                <a:lnTo>
                  <a:pt x="226219" y="107157"/>
                </a:lnTo>
                <a:lnTo>
                  <a:pt x="297656" y="152400"/>
                </a:lnTo>
                <a:lnTo>
                  <a:pt x="345281" y="180975"/>
                </a:lnTo>
                <a:lnTo>
                  <a:pt x="428625" y="238125"/>
                </a:lnTo>
                <a:lnTo>
                  <a:pt x="483394" y="283369"/>
                </a:lnTo>
                <a:lnTo>
                  <a:pt x="514350" y="316707"/>
                </a:lnTo>
                <a:lnTo>
                  <a:pt x="547688" y="361950"/>
                </a:lnTo>
                <a:lnTo>
                  <a:pt x="573881" y="407194"/>
                </a:lnTo>
                <a:lnTo>
                  <a:pt x="595313" y="461963"/>
                </a:lnTo>
                <a:lnTo>
                  <a:pt x="607219" y="507207"/>
                </a:lnTo>
                <a:lnTo>
                  <a:pt x="614363" y="550069"/>
                </a:lnTo>
                <a:cubicBezTo>
                  <a:pt x="615157" y="568325"/>
                  <a:pt x="615950" y="586582"/>
                  <a:pt x="616744" y="604838"/>
                </a:cubicBezTo>
                <a:lnTo>
                  <a:pt x="611981" y="664369"/>
                </a:lnTo>
                <a:lnTo>
                  <a:pt x="600075" y="714375"/>
                </a:lnTo>
                <a:lnTo>
                  <a:pt x="581025" y="764382"/>
                </a:lnTo>
                <a:lnTo>
                  <a:pt x="559594" y="792957"/>
                </a:lnTo>
                <a:lnTo>
                  <a:pt x="523875" y="812007"/>
                </a:lnTo>
                <a:lnTo>
                  <a:pt x="492919" y="816769"/>
                </a:lnTo>
                <a:lnTo>
                  <a:pt x="464344" y="814388"/>
                </a:lnTo>
                <a:lnTo>
                  <a:pt x="431006" y="797719"/>
                </a:lnTo>
                <a:lnTo>
                  <a:pt x="402431" y="771525"/>
                </a:lnTo>
                <a:lnTo>
                  <a:pt x="378619" y="738188"/>
                </a:lnTo>
                <a:lnTo>
                  <a:pt x="357188" y="685800"/>
                </a:lnTo>
                <a:lnTo>
                  <a:pt x="342900" y="623888"/>
                </a:lnTo>
                <a:lnTo>
                  <a:pt x="321469" y="538163"/>
                </a:lnTo>
                <a:lnTo>
                  <a:pt x="288131" y="440532"/>
                </a:lnTo>
                <a:lnTo>
                  <a:pt x="214313" y="3309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49970C8-8E37-48B6-8ACB-F0C2E3B8E271}"/>
              </a:ext>
            </a:extLst>
          </p:cNvPr>
          <p:cNvSpPr/>
          <p:nvPr/>
        </p:nvSpPr>
        <p:spPr>
          <a:xfrm>
            <a:off x="7072313" y="5434014"/>
            <a:ext cx="762000" cy="517525"/>
          </a:xfrm>
          <a:custGeom>
            <a:avLst/>
            <a:gdLst>
              <a:gd name="connsiteX0" fmla="*/ 302418 w 762000"/>
              <a:gd name="connsiteY0" fmla="*/ 76200 h 516731"/>
              <a:gd name="connsiteX1" fmla="*/ 438150 w 762000"/>
              <a:gd name="connsiteY1" fmla="*/ 102393 h 516731"/>
              <a:gd name="connsiteX2" fmla="*/ 516731 w 762000"/>
              <a:gd name="connsiteY2" fmla="*/ 114300 h 516731"/>
              <a:gd name="connsiteX3" fmla="*/ 576262 w 762000"/>
              <a:gd name="connsiteY3" fmla="*/ 116681 h 516731"/>
              <a:gd name="connsiteX4" fmla="*/ 621506 w 762000"/>
              <a:gd name="connsiteY4" fmla="*/ 114300 h 516731"/>
              <a:gd name="connsiteX5" fmla="*/ 657225 w 762000"/>
              <a:gd name="connsiteY5" fmla="*/ 107156 h 516731"/>
              <a:gd name="connsiteX6" fmla="*/ 683418 w 762000"/>
              <a:gd name="connsiteY6" fmla="*/ 90487 h 516731"/>
              <a:gd name="connsiteX7" fmla="*/ 762000 w 762000"/>
              <a:gd name="connsiteY7" fmla="*/ 26193 h 516731"/>
              <a:gd name="connsiteX8" fmla="*/ 752475 w 762000"/>
              <a:gd name="connsiteY8" fmla="*/ 516731 h 516731"/>
              <a:gd name="connsiteX9" fmla="*/ 673893 w 762000"/>
              <a:gd name="connsiteY9" fmla="*/ 488156 h 516731"/>
              <a:gd name="connsiteX10" fmla="*/ 578643 w 762000"/>
              <a:gd name="connsiteY10" fmla="*/ 411956 h 516731"/>
              <a:gd name="connsiteX11" fmla="*/ 471487 w 762000"/>
              <a:gd name="connsiteY11" fmla="*/ 330993 h 516731"/>
              <a:gd name="connsiteX12" fmla="*/ 359568 w 762000"/>
              <a:gd name="connsiteY12" fmla="*/ 257175 h 516731"/>
              <a:gd name="connsiteX13" fmla="*/ 219075 w 762000"/>
              <a:gd name="connsiteY13" fmla="*/ 173831 h 516731"/>
              <a:gd name="connsiteX14" fmla="*/ 95250 w 762000"/>
              <a:gd name="connsiteY14" fmla="*/ 102393 h 516731"/>
              <a:gd name="connsiteX15" fmla="*/ 40481 w 762000"/>
              <a:gd name="connsiteY15" fmla="*/ 73818 h 516731"/>
              <a:gd name="connsiteX16" fmla="*/ 16668 w 762000"/>
              <a:gd name="connsiteY16" fmla="*/ 57150 h 516731"/>
              <a:gd name="connsiteX17" fmla="*/ 2381 w 762000"/>
              <a:gd name="connsiteY17" fmla="*/ 40481 h 516731"/>
              <a:gd name="connsiteX18" fmla="*/ 0 w 762000"/>
              <a:gd name="connsiteY18" fmla="*/ 26193 h 516731"/>
              <a:gd name="connsiteX19" fmla="*/ 4762 w 762000"/>
              <a:gd name="connsiteY19" fmla="*/ 14287 h 516731"/>
              <a:gd name="connsiteX20" fmla="*/ 21431 w 762000"/>
              <a:gd name="connsiteY20" fmla="*/ 4762 h 516731"/>
              <a:gd name="connsiteX21" fmla="*/ 59531 w 762000"/>
              <a:gd name="connsiteY21" fmla="*/ 0 h 516731"/>
              <a:gd name="connsiteX22" fmla="*/ 88106 w 762000"/>
              <a:gd name="connsiteY22" fmla="*/ 7143 h 516731"/>
              <a:gd name="connsiteX23" fmla="*/ 302418 w 762000"/>
              <a:gd name="connsiteY23" fmla="*/ 76200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62000" h="516731">
                <a:moveTo>
                  <a:pt x="302418" y="76200"/>
                </a:moveTo>
                <a:lnTo>
                  <a:pt x="438150" y="102393"/>
                </a:lnTo>
                <a:lnTo>
                  <a:pt x="516731" y="114300"/>
                </a:lnTo>
                <a:lnTo>
                  <a:pt x="576262" y="116681"/>
                </a:lnTo>
                <a:lnTo>
                  <a:pt x="621506" y="114300"/>
                </a:lnTo>
                <a:lnTo>
                  <a:pt x="657225" y="107156"/>
                </a:lnTo>
                <a:lnTo>
                  <a:pt x="683418" y="90487"/>
                </a:lnTo>
                <a:lnTo>
                  <a:pt x="762000" y="26193"/>
                </a:lnTo>
                <a:lnTo>
                  <a:pt x="752475" y="516731"/>
                </a:lnTo>
                <a:lnTo>
                  <a:pt x="673893" y="488156"/>
                </a:lnTo>
                <a:lnTo>
                  <a:pt x="578643" y="411956"/>
                </a:lnTo>
                <a:lnTo>
                  <a:pt x="471487" y="330993"/>
                </a:lnTo>
                <a:lnTo>
                  <a:pt x="359568" y="257175"/>
                </a:lnTo>
                <a:lnTo>
                  <a:pt x="219075" y="173831"/>
                </a:lnTo>
                <a:lnTo>
                  <a:pt x="95250" y="102393"/>
                </a:lnTo>
                <a:lnTo>
                  <a:pt x="40481" y="73818"/>
                </a:lnTo>
                <a:lnTo>
                  <a:pt x="16668" y="57150"/>
                </a:lnTo>
                <a:lnTo>
                  <a:pt x="2381" y="40481"/>
                </a:lnTo>
                <a:lnTo>
                  <a:pt x="0" y="26193"/>
                </a:lnTo>
                <a:lnTo>
                  <a:pt x="4762" y="14287"/>
                </a:lnTo>
                <a:lnTo>
                  <a:pt x="21431" y="4762"/>
                </a:lnTo>
                <a:lnTo>
                  <a:pt x="59531" y="0"/>
                </a:lnTo>
                <a:lnTo>
                  <a:pt x="88106" y="7143"/>
                </a:lnTo>
                <a:lnTo>
                  <a:pt x="302418" y="762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D8DEBD8-26F0-4986-9DD9-C1AF6FE99188}"/>
              </a:ext>
            </a:extLst>
          </p:cNvPr>
          <p:cNvSpPr/>
          <p:nvPr/>
        </p:nvSpPr>
        <p:spPr>
          <a:xfrm>
            <a:off x="6034088" y="3494089"/>
            <a:ext cx="1350962" cy="1063625"/>
          </a:xfrm>
          <a:custGeom>
            <a:avLst/>
            <a:gdLst>
              <a:gd name="connsiteX0" fmla="*/ 478631 w 1350168"/>
              <a:gd name="connsiteY0" fmla="*/ 290512 h 1064419"/>
              <a:gd name="connsiteX1" fmla="*/ 95250 w 1350168"/>
              <a:gd name="connsiteY1" fmla="*/ 371475 h 1064419"/>
              <a:gd name="connsiteX2" fmla="*/ 0 w 1350168"/>
              <a:gd name="connsiteY2" fmla="*/ 216694 h 1064419"/>
              <a:gd name="connsiteX3" fmla="*/ 340518 w 1350168"/>
              <a:gd name="connsiteY3" fmla="*/ 152400 h 1064419"/>
              <a:gd name="connsiteX4" fmla="*/ 519112 w 1350168"/>
              <a:gd name="connsiteY4" fmla="*/ 114300 h 1064419"/>
              <a:gd name="connsiteX5" fmla="*/ 719137 w 1350168"/>
              <a:gd name="connsiteY5" fmla="*/ 71437 h 1064419"/>
              <a:gd name="connsiteX6" fmla="*/ 990600 w 1350168"/>
              <a:gd name="connsiteY6" fmla="*/ 0 h 1064419"/>
              <a:gd name="connsiteX7" fmla="*/ 1016793 w 1350168"/>
              <a:gd name="connsiteY7" fmla="*/ 9525 h 1064419"/>
              <a:gd name="connsiteX8" fmla="*/ 1092993 w 1350168"/>
              <a:gd name="connsiteY8" fmla="*/ 47625 h 1064419"/>
              <a:gd name="connsiteX9" fmla="*/ 1150143 w 1350168"/>
              <a:gd name="connsiteY9" fmla="*/ 80962 h 1064419"/>
              <a:gd name="connsiteX10" fmla="*/ 1209675 w 1350168"/>
              <a:gd name="connsiteY10" fmla="*/ 123825 h 1064419"/>
              <a:gd name="connsiteX11" fmla="*/ 1266825 w 1350168"/>
              <a:gd name="connsiteY11" fmla="*/ 166687 h 1064419"/>
              <a:gd name="connsiteX12" fmla="*/ 1314450 w 1350168"/>
              <a:gd name="connsiteY12" fmla="*/ 211931 h 1064419"/>
              <a:gd name="connsiteX13" fmla="*/ 1333500 w 1350168"/>
              <a:gd name="connsiteY13" fmla="*/ 230981 h 1064419"/>
              <a:gd name="connsiteX14" fmla="*/ 1345406 w 1350168"/>
              <a:gd name="connsiteY14" fmla="*/ 257175 h 1064419"/>
              <a:gd name="connsiteX15" fmla="*/ 1350168 w 1350168"/>
              <a:gd name="connsiteY15" fmla="*/ 280987 h 1064419"/>
              <a:gd name="connsiteX16" fmla="*/ 1345406 w 1350168"/>
              <a:gd name="connsiteY16" fmla="*/ 300037 h 1064419"/>
              <a:gd name="connsiteX17" fmla="*/ 1323975 w 1350168"/>
              <a:gd name="connsiteY17" fmla="*/ 316706 h 1064419"/>
              <a:gd name="connsiteX18" fmla="*/ 1297781 w 1350168"/>
              <a:gd name="connsiteY18" fmla="*/ 357187 h 1064419"/>
              <a:gd name="connsiteX19" fmla="*/ 1269206 w 1350168"/>
              <a:gd name="connsiteY19" fmla="*/ 421481 h 1064419"/>
              <a:gd name="connsiteX20" fmla="*/ 1254918 w 1350168"/>
              <a:gd name="connsiteY20" fmla="*/ 466725 h 1064419"/>
              <a:gd name="connsiteX21" fmla="*/ 1231106 w 1350168"/>
              <a:gd name="connsiteY21" fmla="*/ 578644 h 1064419"/>
              <a:gd name="connsiteX22" fmla="*/ 1183481 w 1350168"/>
              <a:gd name="connsiteY22" fmla="*/ 766762 h 1064419"/>
              <a:gd name="connsiteX23" fmla="*/ 1150143 w 1350168"/>
              <a:gd name="connsiteY23" fmla="*/ 871537 h 1064419"/>
              <a:gd name="connsiteX24" fmla="*/ 1083468 w 1350168"/>
              <a:gd name="connsiteY24" fmla="*/ 1033462 h 1064419"/>
              <a:gd name="connsiteX25" fmla="*/ 1050131 w 1350168"/>
              <a:gd name="connsiteY25" fmla="*/ 1050131 h 1064419"/>
              <a:gd name="connsiteX26" fmla="*/ 995362 w 1350168"/>
              <a:gd name="connsiteY26" fmla="*/ 1064419 h 1064419"/>
              <a:gd name="connsiteX27" fmla="*/ 964406 w 1350168"/>
              <a:gd name="connsiteY27" fmla="*/ 1064419 h 1064419"/>
              <a:gd name="connsiteX28" fmla="*/ 938212 w 1350168"/>
              <a:gd name="connsiteY28" fmla="*/ 1059656 h 1064419"/>
              <a:gd name="connsiteX29" fmla="*/ 921543 w 1350168"/>
              <a:gd name="connsiteY29" fmla="*/ 1052512 h 1064419"/>
              <a:gd name="connsiteX30" fmla="*/ 902493 w 1350168"/>
              <a:gd name="connsiteY30" fmla="*/ 1035844 h 1064419"/>
              <a:gd name="connsiteX31" fmla="*/ 883443 w 1350168"/>
              <a:gd name="connsiteY31" fmla="*/ 1004887 h 1064419"/>
              <a:gd name="connsiteX32" fmla="*/ 878681 w 1350168"/>
              <a:gd name="connsiteY32" fmla="*/ 902494 h 1064419"/>
              <a:gd name="connsiteX33" fmla="*/ 895350 w 1350168"/>
              <a:gd name="connsiteY33" fmla="*/ 842962 h 1064419"/>
              <a:gd name="connsiteX34" fmla="*/ 940593 w 1350168"/>
              <a:gd name="connsiteY34" fmla="*/ 681037 h 1064419"/>
              <a:gd name="connsiteX35" fmla="*/ 966787 w 1350168"/>
              <a:gd name="connsiteY35" fmla="*/ 559594 h 1064419"/>
              <a:gd name="connsiteX36" fmla="*/ 976312 w 1350168"/>
              <a:gd name="connsiteY36" fmla="*/ 495300 h 1064419"/>
              <a:gd name="connsiteX37" fmla="*/ 988218 w 1350168"/>
              <a:gd name="connsiteY37" fmla="*/ 369094 h 1064419"/>
              <a:gd name="connsiteX38" fmla="*/ 992981 w 1350168"/>
              <a:gd name="connsiteY38" fmla="*/ 261937 h 1064419"/>
              <a:gd name="connsiteX39" fmla="*/ 992981 w 1350168"/>
              <a:gd name="connsiteY39" fmla="*/ 247650 h 1064419"/>
              <a:gd name="connsiteX40" fmla="*/ 988218 w 1350168"/>
              <a:gd name="connsiteY40" fmla="*/ 233362 h 1064419"/>
              <a:gd name="connsiteX41" fmla="*/ 971550 w 1350168"/>
              <a:gd name="connsiteY41" fmla="*/ 223837 h 1064419"/>
              <a:gd name="connsiteX42" fmla="*/ 928687 w 1350168"/>
              <a:gd name="connsiteY42" fmla="*/ 223837 h 1064419"/>
              <a:gd name="connsiteX43" fmla="*/ 812006 w 1350168"/>
              <a:gd name="connsiteY43" fmla="*/ 235744 h 1064419"/>
              <a:gd name="connsiteX44" fmla="*/ 478631 w 1350168"/>
              <a:gd name="connsiteY44" fmla="*/ 290512 h 106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50168" h="1064419">
                <a:moveTo>
                  <a:pt x="478631" y="290512"/>
                </a:moveTo>
                <a:lnTo>
                  <a:pt x="95250" y="371475"/>
                </a:lnTo>
                <a:lnTo>
                  <a:pt x="0" y="216694"/>
                </a:lnTo>
                <a:lnTo>
                  <a:pt x="340518" y="152400"/>
                </a:lnTo>
                <a:lnTo>
                  <a:pt x="519112" y="114300"/>
                </a:lnTo>
                <a:lnTo>
                  <a:pt x="719137" y="71437"/>
                </a:lnTo>
                <a:lnTo>
                  <a:pt x="990600" y="0"/>
                </a:lnTo>
                <a:lnTo>
                  <a:pt x="1016793" y="9525"/>
                </a:lnTo>
                <a:lnTo>
                  <a:pt x="1092993" y="47625"/>
                </a:lnTo>
                <a:lnTo>
                  <a:pt x="1150143" y="80962"/>
                </a:lnTo>
                <a:lnTo>
                  <a:pt x="1209675" y="123825"/>
                </a:lnTo>
                <a:lnTo>
                  <a:pt x="1266825" y="166687"/>
                </a:lnTo>
                <a:lnTo>
                  <a:pt x="1314450" y="211931"/>
                </a:lnTo>
                <a:lnTo>
                  <a:pt x="1333500" y="230981"/>
                </a:lnTo>
                <a:lnTo>
                  <a:pt x="1345406" y="257175"/>
                </a:lnTo>
                <a:lnTo>
                  <a:pt x="1350168" y="280987"/>
                </a:lnTo>
                <a:lnTo>
                  <a:pt x="1345406" y="300037"/>
                </a:lnTo>
                <a:lnTo>
                  <a:pt x="1323975" y="316706"/>
                </a:lnTo>
                <a:lnTo>
                  <a:pt x="1297781" y="357187"/>
                </a:lnTo>
                <a:lnTo>
                  <a:pt x="1269206" y="421481"/>
                </a:lnTo>
                <a:lnTo>
                  <a:pt x="1254918" y="466725"/>
                </a:lnTo>
                <a:lnTo>
                  <a:pt x="1231106" y="578644"/>
                </a:lnTo>
                <a:lnTo>
                  <a:pt x="1183481" y="766762"/>
                </a:lnTo>
                <a:lnTo>
                  <a:pt x="1150143" y="871537"/>
                </a:lnTo>
                <a:lnTo>
                  <a:pt x="1083468" y="1033462"/>
                </a:lnTo>
                <a:lnTo>
                  <a:pt x="1050131" y="1050131"/>
                </a:lnTo>
                <a:lnTo>
                  <a:pt x="995362" y="1064419"/>
                </a:lnTo>
                <a:lnTo>
                  <a:pt x="964406" y="1064419"/>
                </a:lnTo>
                <a:lnTo>
                  <a:pt x="938212" y="1059656"/>
                </a:lnTo>
                <a:lnTo>
                  <a:pt x="921543" y="1052512"/>
                </a:lnTo>
                <a:lnTo>
                  <a:pt x="902493" y="1035844"/>
                </a:lnTo>
                <a:lnTo>
                  <a:pt x="883443" y="1004887"/>
                </a:lnTo>
                <a:lnTo>
                  <a:pt x="878681" y="902494"/>
                </a:lnTo>
                <a:lnTo>
                  <a:pt x="895350" y="842962"/>
                </a:lnTo>
                <a:lnTo>
                  <a:pt x="940593" y="681037"/>
                </a:lnTo>
                <a:lnTo>
                  <a:pt x="966787" y="559594"/>
                </a:lnTo>
                <a:lnTo>
                  <a:pt x="976312" y="495300"/>
                </a:lnTo>
                <a:lnTo>
                  <a:pt x="988218" y="369094"/>
                </a:lnTo>
                <a:lnTo>
                  <a:pt x="992981" y="261937"/>
                </a:lnTo>
                <a:lnTo>
                  <a:pt x="992981" y="247650"/>
                </a:lnTo>
                <a:lnTo>
                  <a:pt x="988218" y="233362"/>
                </a:lnTo>
                <a:lnTo>
                  <a:pt x="971550" y="223837"/>
                </a:lnTo>
                <a:lnTo>
                  <a:pt x="928687" y="223837"/>
                </a:lnTo>
                <a:lnTo>
                  <a:pt x="812006" y="235744"/>
                </a:lnTo>
                <a:lnTo>
                  <a:pt x="478631" y="2905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C29064E-234E-453A-BE41-844E0EEC7B89}"/>
              </a:ext>
            </a:extLst>
          </p:cNvPr>
          <p:cNvSpPr/>
          <p:nvPr/>
        </p:nvSpPr>
        <p:spPr>
          <a:xfrm>
            <a:off x="6172200" y="4367213"/>
            <a:ext cx="814388" cy="292100"/>
          </a:xfrm>
          <a:custGeom>
            <a:avLst/>
            <a:gdLst>
              <a:gd name="connsiteX0" fmla="*/ 288131 w 814388"/>
              <a:gd name="connsiteY0" fmla="*/ 216693 h 292893"/>
              <a:gd name="connsiteX1" fmla="*/ 9525 w 814388"/>
              <a:gd name="connsiteY1" fmla="*/ 292893 h 292893"/>
              <a:gd name="connsiteX2" fmla="*/ 0 w 814388"/>
              <a:gd name="connsiteY2" fmla="*/ 126206 h 292893"/>
              <a:gd name="connsiteX3" fmla="*/ 171450 w 814388"/>
              <a:gd name="connsiteY3" fmla="*/ 83343 h 292893"/>
              <a:gd name="connsiteX4" fmla="*/ 292894 w 814388"/>
              <a:gd name="connsiteY4" fmla="*/ 52387 h 292893"/>
              <a:gd name="connsiteX5" fmla="*/ 459581 w 814388"/>
              <a:gd name="connsiteY5" fmla="*/ 21431 h 292893"/>
              <a:gd name="connsiteX6" fmla="*/ 554831 w 814388"/>
              <a:gd name="connsiteY6" fmla="*/ 9525 h 292893"/>
              <a:gd name="connsiteX7" fmla="*/ 652463 w 814388"/>
              <a:gd name="connsiteY7" fmla="*/ 0 h 292893"/>
              <a:gd name="connsiteX8" fmla="*/ 814388 w 814388"/>
              <a:gd name="connsiteY8" fmla="*/ 2381 h 292893"/>
              <a:gd name="connsiteX9" fmla="*/ 814388 w 814388"/>
              <a:gd name="connsiteY9" fmla="*/ 152400 h 292893"/>
              <a:gd name="connsiteX10" fmla="*/ 607219 w 814388"/>
              <a:gd name="connsiteY10" fmla="*/ 169068 h 292893"/>
              <a:gd name="connsiteX11" fmla="*/ 440531 w 814388"/>
              <a:gd name="connsiteY11" fmla="*/ 190500 h 292893"/>
              <a:gd name="connsiteX12" fmla="*/ 288131 w 814388"/>
              <a:gd name="connsiteY12" fmla="*/ 216693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4388" h="292893">
                <a:moveTo>
                  <a:pt x="288131" y="216693"/>
                </a:moveTo>
                <a:lnTo>
                  <a:pt x="9525" y="292893"/>
                </a:lnTo>
                <a:lnTo>
                  <a:pt x="0" y="126206"/>
                </a:lnTo>
                <a:lnTo>
                  <a:pt x="171450" y="83343"/>
                </a:lnTo>
                <a:lnTo>
                  <a:pt x="292894" y="52387"/>
                </a:lnTo>
                <a:lnTo>
                  <a:pt x="459581" y="21431"/>
                </a:lnTo>
                <a:lnTo>
                  <a:pt x="554831" y="9525"/>
                </a:lnTo>
                <a:lnTo>
                  <a:pt x="652463" y="0"/>
                </a:lnTo>
                <a:lnTo>
                  <a:pt x="814388" y="2381"/>
                </a:lnTo>
                <a:lnTo>
                  <a:pt x="814388" y="152400"/>
                </a:lnTo>
                <a:lnTo>
                  <a:pt x="607219" y="169068"/>
                </a:lnTo>
                <a:lnTo>
                  <a:pt x="440531" y="190500"/>
                </a:lnTo>
                <a:lnTo>
                  <a:pt x="288131" y="2166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65AD3C1E-9D6F-4171-9CD5-FA2BA4F76AA8}"/>
              </a:ext>
            </a:extLst>
          </p:cNvPr>
          <p:cNvGrpSpPr/>
          <p:nvPr/>
        </p:nvGrpSpPr>
        <p:grpSpPr>
          <a:xfrm>
            <a:off x="3636964" y="1414464"/>
            <a:ext cx="4548186" cy="4649786"/>
            <a:chOff x="3636964" y="1414464"/>
            <a:chExt cx="4548186" cy="4649786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1D156EEC-599B-4B65-9ED1-005AD309064E}"/>
                </a:ext>
              </a:extLst>
            </p:cNvPr>
            <p:cNvSpPr/>
            <p:nvPr/>
          </p:nvSpPr>
          <p:spPr>
            <a:xfrm>
              <a:off x="3636964" y="1414464"/>
              <a:ext cx="1525587" cy="1857375"/>
            </a:xfrm>
            <a:custGeom>
              <a:avLst/>
              <a:gdLst>
                <a:gd name="connsiteX0" fmla="*/ 1045369 w 1526381"/>
                <a:gd name="connsiteY0" fmla="*/ 883443 h 1857375"/>
                <a:gd name="connsiteX1" fmla="*/ 878681 w 1526381"/>
                <a:gd name="connsiteY1" fmla="*/ 1076325 h 1857375"/>
                <a:gd name="connsiteX2" fmla="*/ 747712 w 1526381"/>
                <a:gd name="connsiteY2" fmla="*/ 1219200 h 1857375"/>
                <a:gd name="connsiteX3" fmla="*/ 642937 w 1526381"/>
                <a:gd name="connsiteY3" fmla="*/ 1326356 h 1857375"/>
                <a:gd name="connsiteX4" fmla="*/ 528637 w 1526381"/>
                <a:gd name="connsiteY4" fmla="*/ 1433512 h 1857375"/>
                <a:gd name="connsiteX5" fmla="*/ 390525 w 1526381"/>
                <a:gd name="connsiteY5" fmla="*/ 1562100 h 1857375"/>
                <a:gd name="connsiteX6" fmla="*/ 245269 w 1526381"/>
                <a:gd name="connsiteY6" fmla="*/ 1685925 h 1857375"/>
                <a:gd name="connsiteX7" fmla="*/ 123825 w 1526381"/>
                <a:gd name="connsiteY7" fmla="*/ 1790700 h 1857375"/>
                <a:gd name="connsiteX8" fmla="*/ 57150 w 1526381"/>
                <a:gd name="connsiteY8" fmla="*/ 1843087 h 1857375"/>
                <a:gd name="connsiteX9" fmla="*/ 40481 w 1526381"/>
                <a:gd name="connsiteY9" fmla="*/ 1852612 h 1857375"/>
                <a:gd name="connsiteX10" fmla="*/ 21431 w 1526381"/>
                <a:gd name="connsiteY10" fmla="*/ 1857375 h 1857375"/>
                <a:gd name="connsiteX11" fmla="*/ 4762 w 1526381"/>
                <a:gd name="connsiteY11" fmla="*/ 1852612 h 1857375"/>
                <a:gd name="connsiteX12" fmla="*/ 0 w 1526381"/>
                <a:gd name="connsiteY12" fmla="*/ 1838325 h 1857375"/>
                <a:gd name="connsiteX13" fmla="*/ 2381 w 1526381"/>
                <a:gd name="connsiteY13" fmla="*/ 1819275 h 1857375"/>
                <a:gd name="connsiteX14" fmla="*/ 14287 w 1526381"/>
                <a:gd name="connsiteY14" fmla="*/ 1795462 h 1857375"/>
                <a:gd name="connsiteX15" fmla="*/ 45244 w 1526381"/>
                <a:gd name="connsiteY15" fmla="*/ 1754981 h 1857375"/>
                <a:gd name="connsiteX16" fmla="*/ 142875 w 1526381"/>
                <a:gd name="connsiteY16" fmla="*/ 1643062 h 1857375"/>
                <a:gd name="connsiteX17" fmla="*/ 257175 w 1526381"/>
                <a:gd name="connsiteY17" fmla="*/ 1509712 h 1857375"/>
                <a:gd name="connsiteX18" fmla="*/ 373856 w 1526381"/>
                <a:gd name="connsiteY18" fmla="*/ 1373981 h 1857375"/>
                <a:gd name="connsiteX19" fmla="*/ 485775 w 1526381"/>
                <a:gd name="connsiteY19" fmla="*/ 1231106 h 1857375"/>
                <a:gd name="connsiteX20" fmla="*/ 602456 w 1526381"/>
                <a:gd name="connsiteY20" fmla="*/ 1083468 h 1857375"/>
                <a:gd name="connsiteX21" fmla="*/ 728662 w 1526381"/>
                <a:gd name="connsiteY21" fmla="*/ 912018 h 1857375"/>
                <a:gd name="connsiteX22" fmla="*/ 826294 w 1526381"/>
                <a:gd name="connsiteY22" fmla="*/ 773906 h 1857375"/>
                <a:gd name="connsiteX23" fmla="*/ 933450 w 1526381"/>
                <a:gd name="connsiteY23" fmla="*/ 614362 h 1857375"/>
                <a:gd name="connsiteX24" fmla="*/ 1012031 w 1526381"/>
                <a:gd name="connsiteY24" fmla="*/ 488156 h 1857375"/>
                <a:gd name="connsiteX25" fmla="*/ 1081087 w 1526381"/>
                <a:gd name="connsiteY25" fmla="*/ 371475 h 1857375"/>
                <a:gd name="connsiteX26" fmla="*/ 1114425 w 1526381"/>
                <a:gd name="connsiteY26" fmla="*/ 304800 h 1857375"/>
                <a:gd name="connsiteX27" fmla="*/ 1133475 w 1526381"/>
                <a:gd name="connsiteY27" fmla="*/ 254793 h 1857375"/>
                <a:gd name="connsiteX28" fmla="*/ 1135856 w 1526381"/>
                <a:gd name="connsiteY28" fmla="*/ 223837 h 1857375"/>
                <a:gd name="connsiteX29" fmla="*/ 1128712 w 1526381"/>
                <a:gd name="connsiteY29" fmla="*/ 183356 h 1857375"/>
                <a:gd name="connsiteX30" fmla="*/ 1114425 w 1526381"/>
                <a:gd name="connsiteY30" fmla="*/ 152400 h 1857375"/>
                <a:gd name="connsiteX31" fmla="*/ 1097756 w 1526381"/>
                <a:gd name="connsiteY31" fmla="*/ 126206 h 1857375"/>
                <a:gd name="connsiteX32" fmla="*/ 1076325 w 1526381"/>
                <a:gd name="connsiteY32" fmla="*/ 102393 h 1857375"/>
                <a:gd name="connsiteX33" fmla="*/ 1050131 w 1526381"/>
                <a:gd name="connsiteY33" fmla="*/ 80962 h 1857375"/>
                <a:gd name="connsiteX34" fmla="*/ 1033462 w 1526381"/>
                <a:gd name="connsiteY34" fmla="*/ 73818 h 1857375"/>
                <a:gd name="connsiteX35" fmla="*/ 1007269 w 1526381"/>
                <a:gd name="connsiteY35" fmla="*/ 64293 h 1857375"/>
                <a:gd name="connsiteX36" fmla="*/ 992981 w 1526381"/>
                <a:gd name="connsiteY36" fmla="*/ 52387 h 1857375"/>
                <a:gd name="connsiteX37" fmla="*/ 988219 w 1526381"/>
                <a:gd name="connsiteY37" fmla="*/ 35718 h 1857375"/>
                <a:gd name="connsiteX38" fmla="*/ 995362 w 1526381"/>
                <a:gd name="connsiteY38" fmla="*/ 23812 h 1857375"/>
                <a:gd name="connsiteX39" fmla="*/ 1016794 w 1526381"/>
                <a:gd name="connsiteY39" fmla="*/ 7143 h 1857375"/>
                <a:gd name="connsiteX40" fmla="*/ 1052512 w 1526381"/>
                <a:gd name="connsiteY40" fmla="*/ 0 h 1857375"/>
                <a:gd name="connsiteX41" fmla="*/ 1109662 w 1526381"/>
                <a:gd name="connsiteY41" fmla="*/ 0 h 1857375"/>
                <a:gd name="connsiteX42" fmla="*/ 1162050 w 1526381"/>
                <a:gd name="connsiteY42" fmla="*/ 21431 h 1857375"/>
                <a:gd name="connsiteX43" fmla="*/ 1243012 w 1526381"/>
                <a:gd name="connsiteY43" fmla="*/ 52387 h 1857375"/>
                <a:gd name="connsiteX44" fmla="*/ 1328737 w 1526381"/>
                <a:gd name="connsiteY44" fmla="*/ 90487 h 1857375"/>
                <a:gd name="connsiteX45" fmla="*/ 1400175 w 1526381"/>
                <a:gd name="connsiteY45" fmla="*/ 128587 h 1857375"/>
                <a:gd name="connsiteX46" fmla="*/ 1447800 w 1526381"/>
                <a:gd name="connsiteY46" fmla="*/ 154781 h 1857375"/>
                <a:gd name="connsiteX47" fmla="*/ 1478756 w 1526381"/>
                <a:gd name="connsiteY47" fmla="*/ 178593 h 1857375"/>
                <a:gd name="connsiteX48" fmla="*/ 1502569 w 1526381"/>
                <a:gd name="connsiteY48" fmla="*/ 200025 h 1857375"/>
                <a:gd name="connsiteX49" fmla="*/ 1516856 w 1526381"/>
                <a:gd name="connsiteY49" fmla="*/ 221456 h 1857375"/>
                <a:gd name="connsiteX50" fmla="*/ 1526381 w 1526381"/>
                <a:gd name="connsiteY50" fmla="*/ 242887 h 1857375"/>
                <a:gd name="connsiteX51" fmla="*/ 1526381 w 1526381"/>
                <a:gd name="connsiteY51" fmla="*/ 266700 h 1857375"/>
                <a:gd name="connsiteX52" fmla="*/ 1516856 w 1526381"/>
                <a:gd name="connsiteY52" fmla="*/ 290512 h 1857375"/>
                <a:gd name="connsiteX53" fmla="*/ 1466850 w 1526381"/>
                <a:gd name="connsiteY53" fmla="*/ 350043 h 1857375"/>
                <a:gd name="connsiteX54" fmla="*/ 1390650 w 1526381"/>
                <a:gd name="connsiteY54" fmla="*/ 440531 h 1857375"/>
                <a:gd name="connsiteX55" fmla="*/ 1376362 w 1526381"/>
                <a:gd name="connsiteY55" fmla="*/ 473868 h 1857375"/>
                <a:gd name="connsiteX56" fmla="*/ 1223962 w 1526381"/>
                <a:gd name="connsiteY56" fmla="*/ 664368 h 1857375"/>
                <a:gd name="connsiteX57" fmla="*/ 1045369 w 1526381"/>
                <a:gd name="connsiteY57" fmla="*/ 883443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26381" h="1857375">
                  <a:moveTo>
                    <a:pt x="1045369" y="883443"/>
                  </a:moveTo>
                  <a:lnTo>
                    <a:pt x="878681" y="1076325"/>
                  </a:lnTo>
                  <a:lnTo>
                    <a:pt x="747712" y="1219200"/>
                  </a:lnTo>
                  <a:lnTo>
                    <a:pt x="642937" y="1326356"/>
                  </a:lnTo>
                  <a:lnTo>
                    <a:pt x="528637" y="1433512"/>
                  </a:lnTo>
                  <a:lnTo>
                    <a:pt x="390525" y="1562100"/>
                  </a:lnTo>
                  <a:lnTo>
                    <a:pt x="245269" y="1685925"/>
                  </a:lnTo>
                  <a:lnTo>
                    <a:pt x="123825" y="1790700"/>
                  </a:lnTo>
                  <a:lnTo>
                    <a:pt x="57150" y="1843087"/>
                  </a:lnTo>
                  <a:lnTo>
                    <a:pt x="40481" y="1852612"/>
                  </a:lnTo>
                  <a:lnTo>
                    <a:pt x="21431" y="1857375"/>
                  </a:lnTo>
                  <a:lnTo>
                    <a:pt x="4762" y="1852612"/>
                  </a:lnTo>
                  <a:lnTo>
                    <a:pt x="0" y="1838325"/>
                  </a:lnTo>
                  <a:lnTo>
                    <a:pt x="2381" y="1819275"/>
                  </a:lnTo>
                  <a:lnTo>
                    <a:pt x="14287" y="1795462"/>
                  </a:lnTo>
                  <a:lnTo>
                    <a:pt x="45244" y="1754981"/>
                  </a:lnTo>
                  <a:lnTo>
                    <a:pt x="142875" y="1643062"/>
                  </a:lnTo>
                  <a:lnTo>
                    <a:pt x="257175" y="1509712"/>
                  </a:lnTo>
                  <a:lnTo>
                    <a:pt x="373856" y="1373981"/>
                  </a:lnTo>
                  <a:lnTo>
                    <a:pt x="485775" y="1231106"/>
                  </a:lnTo>
                  <a:lnTo>
                    <a:pt x="602456" y="1083468"/>
                  </a:lnTo>
                  <a:lnTo>
                    <a:pt x="728662" y="912018"/>
                  </a:lnTo>
                  <a:lnTo>
                    <a:pt x="826294" y="773906"/>
                  </a:lnTo>
                  <a:lnTo>
                    <a:pt x="933450" y="614362"/>
                  </a:lnTo>
                  <a:lnTo>
                    <a:pt x="1012031" y="488156"/>
                  </a:lnTo>
                  <a:lnTo>
                    <a:pt x="1081087" y="371475"/>
                  </a:lnTo>
                  <a:lnTo>
                    <a:pt x="1114425" y="304800"/>
                  </a:lnTo>
                  <a:lnTo>
                    <a:pt x="1133475" y="254793"/>
                  </a:lnTo>
                  <a:lnTo>
                    <a:pt x="1135856" y="223837"/>
                  </a:lnTo>
                  <a:lnTo>
                    <a:pt x="1128712" y="183356"/>
                  </a:lnTo>
                  <a:lnTo>
                    <a:pt x="1114425" y="152400"/>
                  </a:lnTo>
                  <a:lnTo>
                    <a:pt x="1097756" y="126206"/>
                  </a:lnTo>
                  <a:lnTo>
                    <a:pt x="1076325" y="102393"/>
                  </a:lnTo>
                  <a:lnTo>
                    <a:pt x="1050131" y="80962"/>
                  </a:lnTo>
                  <a:lnTo>
                    <a:pt x="1033462" y="73818"/>
                  </a:lnTo>
                  <a:lnTo>
                    <a:pt x="1007269" y="64293"/>
                  </a:lnTo>
                  <a:lnTo>
                    <a:pt x="992981" y="52387"/>
                  </a:lnTo>
                  <a:lnTo>
                    <a:pt x="988219" y="35718"/>
                  </a:lnTo>
                  <a:lnTo>
                    <a:pt x="995362" y="23812"/>
                  </a:lnTo>
                  <a:lnTo>
                    <a:pt x="1016794" y="7143"/>
                  </a:lnTo>
                  <a:lnTo>
                    <a:pt x="1052512" y="0"/>
                  </a:lnTo>
                  <a:lnTo>
                    <a:pt x="1109662" y="0"/>
                  </a:lnTo>
                  <a:lnTo>
                    <a:pt x="1162050" y="21431"/>
                  </a:lnTo>
                  <a:lnTo>
                    <a:pt x="1243012" y="52387"/>
                  </a:lnTo>
                  <a:lnTo>
                    <a:pt x="1328737" y="90487"/>
                  </a:lnTo>
                  <a:lnTo>
                    <a:pt x="1400175" y="128587"/>
                  </a:lnTo>
                  <a:lnTo>
                    <a:pt x="1447800" y="154781"/>
                  </a:lnTo>
                  <a:lnTo>
                    <a:pt x="1478756" y="178593"/>
                  </a:lnTo>
                  <a:lnTo>
                    <a:pt x="1502569" y="200025"/>
                  </a:lnTo>
                  <a:lnTo>
                    <a:pt x="1516856" y="221456"/>
                  </a:lnTo>
                  <a:lnTo>
                    <a:pt x="1526381" y="242887"/>
                  </a:lnTo>
                  <a:lnTo>
                    <a:pt x="1526381" y="266700"/>
                  </a:lnTo>
                  <a:lnTo>
                    <a:pt x="1516856" y="290512"/>
                  </a:lnTo>
                  <a:lnTo>
                    <a:pt x="1466850" y="350043"/>
                  </a:lnTo>
                  <a:lnTo>
                    <a:pt x="1390650" y="440531"/>
                  </a:lnTo>
                  <a:lnTo>
                    <a:pt x="1376362" y="473868"/>
                  </a:lnTo>
                  <a:lnTo>
                    <a:pt x="1223962" y="664368"/>
                  </a:lnTo>
                  <a:lnTo>
                    <a:pt x="1045369" y="8834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C655756C-0C02-499F-A28A-BE2570616B85}"/>
                </a:ext>
              </a:extLst>
            </p:cNvPr>
            <p:cNvSpPr/>
            <p:nvPr/>
          </p:nvSpPr>
          <p:spPr>
            <a:xfrm>
              <a:off x="4681539" y="2376488"/>
              <a:ext cx="479425" cy="652462"/>
            </a:xfrm>
            <a:custGeom>
              <a:avLst/>
              <a:gdLst>
                <a:gd name="connsiteX0" fmla="*/ 200025 w 478631"/>
                <a:gd name="connsiteY0" fmla="*/ 450056 h 652462"/>
                <a:gd name="connsiteX1" fmla="*/ 202406 w 478631"/>
                <a:gd name="connsiteY1" fmla="*/ 276225 h 652462"/>
                <a:gd name="connsiteX2" fmla="*/ 197643 w 478631"/>
                <a:gd name="connsiteY2" fmla="*/ 235743 h 652462"/>
                <a:gd name="connsiteX3" fmla="*/ 185737 w 478631"/>
                <a:gd name="connsiteY3" fmla="*/ 195262 h 652462"/>
                <a:gd name="connsiteX4" fmla="*/ 166687 w 478631"/>
                <a:gd name="connsiteY4" fmla="*/ 166687 h 652462"/>
                <a:gd name="connsiteX5" fmla="*/ 133350 w 478631"/>
                <a:gd name="connsiteY5" fmla="*/ 135731 h 652462"/>
                <a:gd name="connsiteX6" fmla="*/ 107156 w 478631"/>
                <a:gd name="connsiteY6" fmla="*/ 114300 h 652462"/>
                <a:gd name="connsiteX7" fmla="*/ 66675 w 478631"/>
                <a:gd name="connsiteY7" fmla="*/ 92868 h 652462"/>
                <a:gd name="connsiteX8" fmla="*/ 28575 w 478631"/>
                <a:gd name="connsiteY8" fmla="*/ 78581 h 652462"/>
                <a:gd name="connsiteX9" fmla="*/ 16668 w 478631"/>
                <a:gd name="connsiteY9" fmla="*/ 71437 h 652462"/>
                <a:gd name="connsiteX10" fmla="*/ 4762 w 478631"/>
                <a:gd name="connsiteY10" fmla="*/ 57150 h 652462"/>
                <a:gd name="connsiteX11" fmla="*/ 0 w 478631"/>
                <a:gd name="connsiteY11" fmla="*/ 40481 h 652462"/>
                <a:gd name="connsiteX12" fmla="*/ 0 w 478631"/>
                <a:gd name="connsiteY12" fmla="*/ 26193 h 652462"/>
                <a:gd name="connsiteX13" fmla="*/ 4762 w 478631"/>
                <a:gd name="connsiteY13" fmla="*/ 14287 h 652462"/>
                <a:gd name="connsiteX14" fmla="*/ 16668 w 478631"/>
                <a:gd name="connsiteY14" fmla="*/ 7143 h 652462"/>
                <a:gd name="connsiteX15" fmla="*/ 54768 w 478631"/>
                <a:gd name="connsiteY15" fmla="*/ 0 h 652462"/>
                <a:gd name="connsiteX16" fmla="*/ 109537 w 478631"/>
                <a:gd name="connsiteY16" fmla="*/ 2381 h 652462"/>
                <a:gd name="connsiteX17" fmla="*/ 159543 w 478631"/>
                <a:gd name="connsiteY17" fmla="*/ 7143 h 652462"/>
                <a:gd name="connsiteX18" fmla="*/ 207168 w 478631"/>
                <a:gd name="connsiteY18" fmla="*/ 16668 h 652462"/>
                <a:gd name="connsiteX19" fmla="*/ 247650 w 478631"/>
                <a:gd name="connsiteY19" fmla="*/ 28575 h 652462"/>
                <a:gd name="connsiteX20" fmla="*/ 292893 w 478631"/>
                <a:gd name="connsiteY20" fmla="*/ 45243 h 652462"/>
                <a:gd name="connsiteX21" fmla="*/ 335756 w 478631"/>
                <a:gd name="connsiteY21" fmla="*/ 69056 h 652462"/>
                <a:gd name="connsiteX22" fmla="*/ 390525 w 478631"/>
                <a:gd name="connsiteY22" fmla="*/ 109537 h 652462"/>
                <a:gd name="connsiteX23" fmla="*/ 433387 w 478631"/>
                <a:gd name="connsiteY23" fmla="*/ 142875 h 652462"/>
                <a:gd name="connsiteX24" fmla="*/ 459581 w 478631"/>
                <a:gd name="connsiteY24" fmla="*/ 171450 h 652462"/>
                <a:gd name="connsiteX25" fmla="*/ 471487 w 478631"/>
                <a:gd name="connsiteY25" fmla="*/ 188118 h 652462"/>
                <a:gd name="connsiteX26" fmla="*/ 478631 w 478631"/>
                <a:gd name="connsiteY26" fmla="*/ 211931 h 652462"/>
                <a:gd name="connsiteX27" fmla="*/ 476250 w 478631"/>
                <a:gd name="connsiteY27" fmla="*/ 238125 h 652462"/>
                <a:gd name="connsiteX28" fmla="*/ 459581 w 478631"/>
                <a:gd name="connsiteY28" fmla="*/ 261937 h 652462"/>
                <a:gd name="connsiteX29" fmla="*/ 450056 w 478631"/>
                <a:gd name="connsiteY29" fmla="*/ 292893 h 652462"/>
                <a:gd name="connsiteX30" fmla="*/ 447675 w 478631"/>
                <a:gd name="connsiteY30" fmla="*/ 345281 h 652462"/>
                <a:gd name="connsiteX31" fmla="*/ 445293 w 478631"/>
                <a:gd name="connsiteY31" fmla="*/ 583406 h 652462"/>
                <a:gd name="connsiteX32" fmla="*/ 197643 w 478631"/>
                <a:gd name="connsiteY32" fmla="*/ 652462 h 652462"/>
                <a:gd name="connsiteX33" fmla="*/ 200025 w 478631"/>
                <a:gd name="connsiteY33" fmla="*/ 450056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8631" h="652462">
                  <a:moveTo>
                    <a:pt x="200025" y="450056"/>
                  </a:moveTo>
                  <a:cubicBezTo>
                    <a:pt x="200819" y="392112"/>
                    <a:pt x="201612" y="334169"/>
                    <a:pt x="202406" y="276225"/>
                  </a:cubicBezTo>
                  <a:lnTo>
                    <a:pt x="197643" y="235743"/>
                  </a:lnTo>
                  <a:lnTo>
                    <a:pt x="185737" y="195262"/>
                  </a:lnTo>
                  <a:lnTo>
                    <a:pt x="166687" y="166687"/>
                  </a:lnTo>
                  <a:lnTo>
                    <a:pt x="133350" y="135731"/>
                  </a:lnTo>
                  <a:lnTo>
                    <a:pt x="107156" y="114300"/>
                  </a:lnTo>
                  <a:lnTo>
                    <a:pt x="66675" y="92868"/>
                  </a:lnTo>
                  <a:lnTo>
                    <a:pt x="28575" y="78581"/>
                  </a:lnTo>
                  <a:lnTo>
                    <a:pt x="16668" y="71437"/>
                  </a:lnTo>
                  <a:lnTo>
                    <a:pt x="4762" y="57150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9537" y="2381"/>
                  </a:lnTo>
                  <a:lnTo>
                    <a:pt x="159543" y="7143"/>
                  </a:lnTo>
                  <a:lnTo>
                    <a:pt x="207168" y="16668"/>
                  </a:lnTo>
                  <a:lnTo>
                    <a:pt x="247650" y="28575"/>
                  </a:lnTo>
                  <a:lnTo>
                    <a:pt x="292893" y="45243"/>
                  </a:lnTo>
                  <a:lnTo>
                    <a:pt x="335756" y="69056"/>
                  </a:lnTo>
                  <a:lnTo>
                    <a:pt x="390525" y="109537"/>
                  </a:lnTo>
                  <a:lnTo>
                    <a:pt x="433387" y="142875"/>
                  </a:lnTo>
                  <a:lnTo>
                    <a:pt x="459581" y="171450"/>
                  </a:lnTo>
                  <a:lnTo>
                    <a:pt x="471487" y="188118"/>
                  </a:lnTo>
                  <a:lnTo>
                    <a:pt x="478631" y="211931"/>
                  </a:lnTo>
                  <a:lnTo>
                    <a:pt x="476250" y="238125"/>
                  </a:lnTo>
                  <a:lnTo>
                    <a:pt x="459581" y="261937"/>
                  </a:lnTo>
                  <a:lnTo>
                    <a:pt x="450056" y="292893"/>
                  </a:lnTo>
                  <a:lnTo>
                    <a:pt x="447675" y="345281"/>
                  </a:lnTo>
                  <a:lnTo>
                    <a:pt x="445293" y="583406"/>
                  </a:lnTo>
                  <a:lnTo>
                    <a:pt x="197643" y="652462"/>
                  </a:lnTo>
                  <a:lnTo>
                    <a:pt x="200025" y="4500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E7E11047-D706-484F-9AE6-01CA6887ABBC}"/>
                </a:ext>
              </a:extLst>
            </p:cNvPr>
            <p:cNvSpPr/>
            <p:nvPr/>
          </p:nvSpPr>
          <p:spPr>
            <a:xfrm>
              <a:off x="5757863" y="3611564"/>
              <a:ext cx="508000" cy="1131887"/>
            </a:xfrm>
            <a:custGeom>
              <a:avLst/>
              <a:gdLst>
                <a:gd name="connsiteX0" fmla="*/ 240506 w 507206"/>
                <a:gd name="connsiteY0" fmla="*/ 702469 h 1131094"/>
                <a:gd name="connsiteX1" fmla="*/ 228600 w 507206"/>
                <a:gd name="connsiteY1" fmla="*/ 561975 h 1131094"/>
                <a:gd name="connsiteX2" fmla="*/ 221456 w 507206"/>
                <a:gd name="connsiteY2" fmla="*/ 440532 h 1131094"/>
                <a:gd name="connsiteX3" fmla="*/ 214312 w 507206"/>
                <a:gd name="connsiteY3" fmla="*/ 364332 h 1131094"/>
                <a:gd name="connsiteX4" fmla="*/ 204787 w 507206"/>
                <a:gd name="connsiteY4" fmla="*/ 316707 h 1131094"/>
                <a:gd name="connsiteX5" fmla="*/ 183356 w 507206"/>
                <a:gd name="connsiteY5" fmla="*/ 257175 h 1131094"/>
                <a:gd name="connsiteX6" fmla="*/ 145256 w 507206"/>
                <a:gd name="connsiteY6" fmla="*/ 192882 h 1131094"/>
                <a:gd name="connsiteX7" fmla="*/ 102393 w 507206"/>
                <a:gd name="connsiteY7" fmla="*/ 138113 h 1131094"/>
                <a:gd name="connsiteX8" fmla="*/ 50006 w 507206"/>
                <a:gd name="connsiteY8" fmla="*/ 92869 h 1131094"/>
                <a:gd name="connsiteX9" fmla="*/ 19050 w 507206"/>
                <a:gd name="connsiteY9" fmla="*/ 69057 h 1131094"/>
                <a:gd name="connsiteX10" fmla="*/ 4762 w 507206"/>
                <a:gd name="connsiteY10" fmla="*/ 47625 h 1131094"/>
                <a:gd name="connsiteX11" fmla="*/ 0 w 507206"/>
                <a:gd name="connsiteY11" fmla="*/ 23813 h 1131094"/>
                <a:gd name="connsiteX12" fmla="*/ 4762 w 507206"/>
                <a:gd name="connsiteY12" fmla="*/ 7144 h 1131094"/>
                <a:gd name="connsiteX13" fmla="*/ 16668 w 507206"/>
                <a:gd name="connsiteY13" fmla="*/ 0 h 1131094"/>
                <a:gd name="connsiteX14" fmla="*/ 33337 w 507206"/>
                <a:gd name="connsiteY14" fmla="*/ 2382 h 1131094"/>
                <a:gd name="connsiteX15" fmla="*/ 73818 w 507206"/>
                <a:gd name="connsiteY15" fmla="*/ 19050 h 1131094"/>
                <a:gd name="connsiteX16" fmla="*/ 121443 w 507206"/>
                <a:gd name="connsiteY16" fmla="*/ 21432 h 1131094"/>
                <a:gd name="connsiteX17" fmla="*/ 171450 w 507206"/>
                <a:gd name="connsiteY17" fmla="*/ 26194 h 1131094"/>
                <a:gd name="connsiteX18" fmla="*/ 226218 w 507206"/>
                <a:gd name="connsiteY18" fmla="*/ 38100 h 1131094"/>
                <a:gd name="connsiteX19" fmla="*/ 280987 w 507206"/>
                <a:gd name="connsiteY19" fmla="*/ 54769 h 1131094"/>
                <a:gd name="connsiteX20" fmla="*/ 347662 w 507206"/>
                <a:gd name="connsiteY20" fmla="*/ 80963 h 1131094"/>
                <a:gd name="connsiteX21" fmla="*/ 397668 w 507206"/>
                <a:gd name="connsiteY21" fmla="*/ 102394 h 1131094"/>
                <a:gd name="connsiteX22" fmla="*/ 416718 w 507206"/>
                <a:gd name="connsiteY22" fmla="*/ 216694 h 1131094"/>
                <a:gd name="connsiteX23" fmla="*/ 433387 w 507206"/>
                <a:gd name="connsiteY23" fmla="*/ 342900 h 1131094"/>
                <a:gd name="connsiteX24" fmla="*/ 447675 w 507206"/>
                <a:gd name="connsiteY24" fmla="*/ 452438 h 1131094"/>
                <a:gd name="connsiteX25" fmla="*/ 464343 w 507206"/>
                <a:gd name="connsiteY25" fmla="*/ 583407 h 1131094"/>
                <a:gd name="connsiteX26" fmla="*/ 476250 w 507206"/>
                <a:gd name="connsiteY26" fmla="*/ 697707 h 1131094"/>
                <a:gd name="connsiteX27" fmla="*/ 490537 w 507206"/>
                <a:gd name="connsiteY27" fmla="*/ 890588 h 1131094"/>
                <a:gd name="connsiteX28" fmla="*/ 502443 w 507206"/>
                <a:gd name="connsiteY28" fmla="*/ 990600 h 1131094"/>
                <a:gd name="connsiteX29" fmla="*/ 507206 w 507206"/>
                <a:gd name="connsiteY29" fmla="*/ 1021557 h 1131094"/>
                <a:gd name="connsiteX30" fmla="*/ 471487 w 507206"/>
                <a:gd name="connsiteY30" fmla="*/ 1081088 h 1131094"/>
                <a:gd name="connsiteX31" fmla="*/ 423862 w 507206"/>
                <a:gd name="connsiteY31" fmla="*/ 1116807 h 1131094"/>
                <a:gd name="connsiteX32" fmla="*/ 392906 w 507206"/>
                <a:gd name="connsiteY32" fmla="*/ 1131094 h 1131094"/>
                <a:gd name="connsiteX33" fmla="*/ 376237 w 507206"/>
                <a:gd name="connsiteY33" fmla="*/ 1131094 h 1131094"/>
                <a:gd name="connsiteX34" fmla="*/ 347662 w 507206"/>
                <a:gd name="connsiteY34" fmla="*/ 1114425 h 1131094"/>
                <a:gd name="connsiteX35" fmla="*/ 311943 w 507206"/>
                <a:gd name="connsiteY35" fmla="*/ 1076325 h 1131094"/>
                <a:gd name="connsiteX36" fmla="*/ 280987 w 507206"/>
                <a:gd name="connsiteY36" fmla="*/ 1021557 h 1131094"/>
                <a:gd name="connsiteX37" fmla="*/ 264318 w 507206"/>
                <a:gd name="connsiteY37" fmla="*/ 969169 h 1131094"/>
                <a:gd name="connsiteX38" fmla="*/ 259556 w 507206"/>
                <a:gd name="connsiteY38" fmla="*/ 892969 h 1131094"/>
                <a:gd name="connsiteX39" fmla="*/ 240506 w 507206"/>
                <a:gd name="connsiteY39" fmla="*/ 702469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7206" h="1131094">
                  <a:moveTo>
                    <a:pt x="240506" y="702469"/>
                  </a:moveTo>
                  <a:lnTo>
                    <a:pt x="228600" y="561975"/>
                  </a:lnTo>
                  <a:lnTo>
                    <a:pt x="221456" y="440532"/>
                  </a:lnTo>
                  <a:lnTo>
                    <a:pt x="214312" y="364332"/>
                  </a:lnTo>
                  <a:lnTo>
                    <a:pt x="204787" y="316707"/>
                  </a:lnTo>
                  <a:lnTo>
                    <a:pt x="183356" y="257175"/>
                  </a:lnTo>
                  <a:lnTo>
                    <a:pt x="145256" y="192882"/>
                  </a:lnTo>
                  <a:lnTo>
                    <a:pt x="102393" y="138113"/>
                  </a:lnTo>
                  <a:lnTo>
                    <a:pt x="50006" y="92869"/>
                  </a:lnTo>
                  <a:lnTo>
                    <a:pt x="19050" y="69057"/>
                  </a:lnTo>
                  <a:lnTo>
                    <a:pt x="4762" y="47625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8" y="0"/>
                  </a:lnTo>
                  <a:lnTo>
                    <a:pt x="33337" y="2382"/>
                  </a:lnTo>
                  <a:lnTo>
                    <a:pt x="73818" y="19050"/>
                  </a:lnTo>
                  <a:lnTo>
                    <a:pt x="121443" y="21432"/>
                  </a:lnTo>
                  <a:lnTo>
                    <a:pt x="171450" y="26194"/>
                  </a:lnTo>
                  <a:lnTo>
                    <a:pt x="226218" y="38100"/>
                  </a:lnTo>
                  <a:lnTo>
                    <a:pt x="280987" y="54769"/>
                  </a:lnTo>
                  <a:lnTo>
                    <a:pt x="347662" y="80963"/>
                  </a:lnTo>
                  <a:lnTo>
                    <a:pt x="397668" y="102394"/>
                  </a:lnTo>
                  <a:lnTo>
                    <a:pt x="416718" y="216694"/>
                  </a:lnTo>
                  <a:lnTo>
                    <a:pt x="433387" y="342900"/>
                  </a:lnTo>
                  <a:lnTo>
                    <a:pt x="447675" y="452438"/>
                  </a:lnTo>
                  <a:lnTo>
                    <a:pt x="464343" y="583407"/>
                  </a:lnTo>
                  <a:lnTo>
                    <a:pt x="476250" y="697707"/>
                  </a:lnTo>
                  <a:lnTo>
                    <a:pt x="490537" y="890588"/>
                  </a:lnTo>
                  <a:lnTo>
                    <a:pt x="502443" y="990600"/>
                  </a:lnTo>
                  <a:lnTo>
                    <a:pt x="507206" y="1021557"/>
                  </a:lnTo>
                  <a:lnTo>
                    <a:pt x="471487" y="1081088"/>
                  </a:lnTo>
                  <a:lnTo>
                    <a:pt x="423862" y="1116807"/>
                  </a:lnTo>
                  <a:lnTo>
                    <a:pt x="392906" y="1131094"/>
                  </a:lnTo>
                  <a:lnTo>
                    <a:pt x="376237" y="1131094"/>
                  </a:lnTo>
                  <a:lnTo>
                    <a:pt x="347662" y="1114425"/>
                  </a:lnTo>
                  <a:lnTo>
                    <a:pt x="311943" y="1076325"/>
                  </a:lnTo>
                  <a:lnTo>
                    <a:pt x="280987" y="1021557"/>
                  </a:lnTo>
                  <a:lnTo>
                    <a:pt x="264318" y="969169"/>
                  </a:lnTo>
                  <a:lnTo>
                    <a:pt x="259556" y="892969"/>
                  </a:lnTo>
                  <a:lnTo>
                    <a:pt x="240506" y="702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9">
              <a:extLst>
                <a:ext uri="{FF2B5EF4-FFF2-40B4-BE49-F238E27FC236}">
                  <a16:creationId xmlns:a16="http://schemas.microsoft.com/office/drawing/2014/main" id="{CD73A045-8377-477F-8A64-83E8B9664BED}"/>
                </a:ext>
              </a:extLst>
            </p:cNvPr>
            <p:cNvSpPr/>
            <p:nvPr/>
          </p:nvSpPr>
          <p:spPr>
            <a:xfrm>
              <a:off x="5894389" y="2687639"/>
              <a:ext cx="1425575" cy="460375"/>
            </a:xfrm>
            <a:custGeom>
              <a:avLst/>
              <a:gdLst>
                <a:gd name="connsiteX0" fmla="*/ 857250 w 1426369"/>
                <a:gd name="connsiteY0" fmla="*/ 330994 h 459582"/>
                <a:gd name="connsiteX1" fmla="*/ 581025 w 1426369"/>
                <a:gd name="connsiteY1" fmla="*/ 388144 h 459582"/>
                <a:gd name="connsiteX2" fmla="*/ 354806 w 1426369"/>
                <a:gd name="connsiteY2" fmla="*/ 442913 h 459582"/>
                <a:gd name="connsiteX3" fmla="*/ 302419 w 1426369"/>
                <a:gd name="connsiteY3" fmla="*/ 457200 h 459582"/>
                <a:gd name="connsiteX4" fmla="*/ 266700 w 1426369"/>
                <a:gd name="connsiteY4" fmla="*/ 459582 h 459582"/>
                <a:gd name="connsiteX5" fmla="*/ 226219 w 1426369"/>
                <a:gd name="connsiteY5" fmla="*/ 452438 h 459582"/>
                <a:gd name="connsiteX6" fmla="*/ 192881 w 1426369"/>
                <a:gd name="connsiteY6" fmla="*/ 438150 h 459582"/>
                <a:gd name="connsiteX7" fmla="*/ 152400 w 1426369"/>
                <a:gd name="connsiteY7" fmla="*/ 414338 h 459582"/>
                <a:gd name="connsiteX8" fmla="*/ 95250 w 1426369"/>
                <a:gd name="connsiteY8" fmla="*/ 366713 h 459582"/>
                <a:gd name="connsiteX9" fmla="*/ 50006 w 1426369"/>
                <a:gd name="connsiteY9" fmla="*/ 319088 h 459582"/>
                <a:gd name="connsiteX10" fmla="*/ 19050 w 1426369"/>
                <a:gd name="connsiteY10" fmla="*/ 283369 h 459582"/>
                <a:gd name="connsiteX11" fmla="*/ 2381 w 1426369"/>
                <a:gd name="connsiteY11" fmla="*/ 252413 h 459582"/>
                <a:gd name="connsiteX12" fmla="*/ 0 w 1426369"/>
                <a:gd name="connsiteY12" fmla="*/ 230982 h 459582"/>
                <a:gd name="connsiteX13" fmla="*/ 4762 w 1426369"/>
                <a:gd name="connsiteY13" fmla="*/ 216694 h 459582"/>
                <a:gd name="connsiteX14" fmla="*/ 19050 w 1426369"/>
                <a:gd name="connsiteY14" fmla="*/ 209550 h 459582"/>
                <a:gd name="connsiteX15" fmla="*/ 33337 w 1426369"/>
                <a:gd name="connsiteY15" fmla="*/ 211932 h 459582"/>
                <a:gd name="connsiteX16" fmla="*/ 61912 w 1426369"/>
                <a:gd name="connsiteY16" fmla="*/ 223838 h 459582"/>
                <a:gd name="connsiteX17" fmla="*/ 216694 w 1426369"/>
                <a:gd name="connsiteY17" fmla="*/ 247650 h 459582"/>
                <a:gd name="connsiteX18" fmla="*/ 271462 w 1426369"/>
                <a:gd name="connsiteY18" fmla="*/ 247650 h 459582"/>
                <a:gd name="connsiteX19" fmla="*/ 316706 w 1426369"/>
                <a:gd name="connsiteY19" fmla="*/ 245269 h 459582"/>
                <a:gd name="connsiteX20" fmla="*/ 404812 w 1426369"/>
                <a:gd name="connsiteY20" fmla="*/ 233363 h 459582"/>
                <a:gd name="connsiteX21" fmla="*/ 645319 w 1426369"/>
                <a:gd name="connsiteY21" fmla="*/ 178594 h 459582"/>
                <a:gd name="connsiteX22" fmla="*/ 1023937 w 1426369"/>
                <a:gd name="connsiteY22" fmla="*/ 73819 h 459582"/>
                <a:gd name="connsiteX23" fmla="*/ 1052512 w 1426369"/>
                <a:gd name="connsiteY23" fmla="*/ 47625 h 459582"/>
                <a:gd name="connsiteX24" fmla="*/ 1085850 w 1426369"/>
                <a:gd name="connsiteY24" fmla="*/ 28575 h 459582"/>
                <a:gd name="connsiteX25" fmla="*/ 1133475 w 1426369"/>
                <a:gd name="connsiteY25" fmla="*/ 9525 h 459582"/>
                <a:gd name="connsiteX26" fmla="*/ 1178719 w 1426369"/>
                <a:gd name="connsiteY26" fmla="*/ 0 h 459582"/>
                <a:gd name="connsiteX27" fmla="*/ 1223962 w 1426369"/>
                <a:gd name="connsiteY27" fmla="*/ 4763 h 459582"/>
                <a:gd name="connsiteX28" fmla="*/ 1304925 w 1426369"/>
                <a:gd name="connsiteY28" fmla="*/ 42863 h 459582"/>
                <a:gd name="connsiteX29" fmla="*/ 1352550 w 1426369"/>
                <a:gd name="connsiteY29" fmla="*/ 69057 h 459582"/>
                <a:gd name="connsiteX30" fmla="*/ 1388269 w 1426369"/>
                <a:gd name="connsiteY30" fmla="*/ 100013 h 459582"/>
                <a:gd name="connsiteX31" fmla="*/ 1419225 w 1426369"/>
                <a:gd name="connsiteY31" fmla="*/ 130969 h 459582"/>
                <a:gd name="connsiteX32" fmla="*/ 1426369 w 1426369"/>
                <a:gd name="connsiteY32" fmla="*/ 145257 h 459582"/>
                <a:gd name="connsiteX33" fmla="*/ 1426369 w 1426369"/>
                <a:gd name="connsiteY33" fmla="*/ 178594 h 459582"/>
                <a:gd name="connsiteX34" fmla="*/ 1414462 w 1426369"/>
                <a:gd name="connsiteY34" fmla="*/ 214313 h 459582"/>
                <a:gd name="connsiteX35" fmla="*/ 1383506 w 1426369"/>
                <a:gd name="connsiteY35" fmla="*/ 242888 h 459582"/>
                <a:gd name="connsiteX36" fmla="*/ 1323975 w 1426369"/>
                <a:gd name="connsiteY36" fmla="*/ 269082 h 459582"/>
                <a:gd name="connsiteX37" fmla="*/ 1283494 w 1426369"/>
                <a:gd name="connsiteY37" fmla="*/ 273844 h 459582"/>
                <a:gd name="connsiteX38" fmla="*/ 1176337 w 1426369"/>
                <a:gd name="connsiteY38" fmla="*/ 276225 h 459582"/>
                <a:gd name="connsiteX39" fmla="*/ 1090612 w 1426369"/>
                <a:gd name="connsiteY39" fmla="*/ 283369 h 459582"/>
                <a:gd name="connsiteX40" fmla="*/ 857250 w 1426369"/>
                <a:gd name="connsiteY40" fmla="*/ 330994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26369" h="459582">
                  <a:moveTo>
                    <a:pt x="857250" y="330994"/>
                  </a:moveTo>
                  <a:lnTo>
                    <a:pt x="581025" y="388144"/>
                  </a:lnTo>
                  <a:lnTo>
                    <a:pt x="354806" y="442913"/>
                  </a:lnTo>
                  <a:lnTo>
                    <a:pt x="302419" y="457200"/>
                  </a:lnTo>
                  <a:lnTo>
                    <a:pt x="266700" y="459582"/>
                  </a:lnTo>
                  <a:lnTo>
                    <a:pt x="226219" y="452438"/>
                  </a:lnTo>
                  <a:lnTo>
                    <a:pt x="192881" y="438150"/>
                  </a:lnTo>
                  <a:lnTo>
                    <a:pt x="152400" y="414338"/>
                  </a:lnTo>
                  <a:lnTo>
                    <a:pt x="95250" y="366713"/>
                  </a:lnTo>
                  <a:lnTo>
                    <a:pt x="50006" y="319088"/>
                  </a:lnTo>
                  <a:lnTo>
                    <a:pt x="19050" y="283369"/>
                  </a:lnTo>
                  <a:lnTo>
                    <a:pt x="2381" y="252413"/>
                  </a:lnTo>
                  <a:lnTo>
                    <a:pt x="0" y="230982"/>
                  </a:lnTo>
                  <a:lnTo>
                    <a:pt x="4762" y="216694"/>
                  </a:lnTo>
                  <a:lnTo>
                    <a:pt x="19050" y="209550"/>
                  </a:lnTo>
                  <a:lnTo>
                    <a:pt x="33337" y="211932"/>
                  </a:lnTo>
                  <a:lnTo>
                    <a:pt x="61912" y="223838"/>
                  </a:lnTo>
                  <a:lnTo>
                    <a:pt x="216694" y="247650"/>
                  </a:lnTo>
                  <a:lnTo>
                    <a:pt x="271462" y="247650"/>
                  </a:lnTo>
                  <a:lnTo>
                    <a:pt x="316706" y="245269"/>
                  </a:lnTo>
                  <a:lnTo>
                    <a:pt x="404812" y="233363"/>
                  </a:lnTo>
                  <a:lnTo>
                    <a:pt x="645319" y="178594"/>
                  </a:lnTo>
                  <a:lnTo>
                    <a:pt x="1023937" y="73819"/>
                  </a:lnTo>
                  <a:lnTo>
                    <a:pt x="1052512" y="47625"/>
                  </a:lnTo>
                  <a:lnTo>
                    <a:pt x="1085850" y="28575"/>
                  </a:lnTo>
                  <a:lnTo>
                    <a:pt x="1133475" y="9525"/>
                  </a:lnTo>
                  <a:lnTo>
                    <a:pt x="1178719" y="0"/>
                  </a:lnTo>
                  <a:lnTo>
                    <a:pt x="1223962" y="4763"/>
                  </a:lnTo>
                  <a:lnTo>
                    <a:pt x="1304925" y="42863"/>
                  </a:lnTo>
                  <a:lnTo>
                    <a:pt x="1352550" y="69057"/>
                  </a:lnTo>
                  <a:lnTo>
                    <a:pt x="1388269" y="100013"/>
                  </a:lnTo>
                  <a:lnTo>
                    <a:pt x="1419225" y="130969"/>
                  </a:lnTo>
                  <a:lnTo>
                    <a:pt x="1426369" y="145257"/>
                  </a:lnTo>
                  <a:lnTo>
                    <a:pt x="1426369" y="178594"/>
                  </a:lnTo>
                  <a:lnTo>
                    <a:pt x="1414462" y="214313"/>
                  </a:lnTo>
                  <a:lnTo>
                    <a:pt x="1383506" y="242888"/>
                  </a:lnTo>
                  <a:lnTo>
                    <a:pt x="1323975" y="269082"/>
                  </a:lnTo>
                  <a:lnTo>
                    <a:pt x="1283494" y="273844"/>
                  </a:lnTo>
                  <a:lnTo>
                    <a:pt x="1176337" y="276225"/>
                  </a:lnTo>
                  <a:lnTo>
                    <a:pt x="1090612" y="283369"/>
                  </a:lnTo>
                  <a:lnTo>
                    <a:pt x="857250" y="3309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926F0B04-4852-4538-9EC5-F6BCB95D5FCC}"/>
                </a:ext>
              </a:extLst>
            </p:cNvPr>
            <p:cNvSpPr/>
            <p:nvPr/>
          </p:nvSpPr>
          <p:spPr>
            <a:xfrm rot="16200000">
              <a:off x="4840288" y="2719388"/>
              <a:ext cx="4265612" cy="2424112"/>
            </a:xfrm>
            <a:custGeom>
              <a:avLst/>
              <a:gdLst>
                <a:gd name="connsiteX0" fmla="*/ 2566675 w 4264847"/>
                <a:gd name="connsiteY0" fmla="*/ 2337192 h 2425455"/>
                <a:gd name="connsiteX1" fmla="*/ 1747599 w 4264847"/>
                <a:gd name="connsiteY1" fmla="*/ 2330131 h 2425455"/>
                <a:gd name="connsiteX2" fmla="*/ 1267450 w 4264847"/>
                <a:gd name="connsiteY2" fmla="*/ 2319540 h 2425455"/>
                <a:gd name="connsiteX3" fmla="*/ 999132 w 4264847"/>
                <a:gd name="connsiteY3" fmla="*/ 2316009 h 2425455"/>
                <a:gd name="connsiteX4" fmla="*/ 868504 w 4264847"/>
                <a:gd name="connsiteY4" fmla="*/ 2319540 h 2425455"/>
                <a:gd name="connsiteX5" fmla="*/ 695509 w 4264847"/>
                <a:gd name="connsiteY5" fmla="*/ 2333662 h 2425455"/>
                <a:gd name="connsiteX6" fmla="*/ 487210 w 4264847"/>
                <a:gd name="connsiteY6" fmla="*/ 2361906 h 2425455"/>
                <a:gd name="connsiteX7" fmla="*/ 360111 w 4264847"/>
                <a:gd name="connsiteY7" fmla="*/ 2337192 h 2425455"/>
                <a:gd name="connsiteX8" fmla="*/ 201239 w 4264847"/>
                <a:gd name="connsiteY8" fmla="*/ 2291296 h 2425455"/>
                <a:gd name="connsiteX9" fmla="*/ 60019 w 4264847"/>
                <a:gd name="connsiteY9" fmla="*/ 2238338 h 2425455"/>
                <a:gd name="connsiteX10" fmla="*/ 24714 w 4264847"/>
                <a:gd name="connsiteY10" fmla="*/ 2217155 h 2425455"/>
                <a:gd name="connsiteX11" fmla="*/ 7061 w 4264847"/>
                <a:gd name="connsiteY11" fmla="*/ 2195972 h 2425455"/>
                <a:gd name="connsiteX12" fmla="*/ 0 w 4264847"/>
                <a:gd name="connsiteY12" fmla="*/ 2167728 h 2425455"/>
                <a:gd name="connsiteX13" fmla="*/ 0 w 4264847"/>
                <a:gd name="connsiteY13" fmla="*/ 2146545 h 2425455"/>
                <a:gd name="connsiteX14" fmla="*/ 7061 w 4264847"/>
                <a:gd name="connsiteY14" fmla="*/ 2118301 h 2425455"/>
                <a:gd name="connsiteX15" fmla="*/ 38836 w 4264847"/>
                <a:gd name="connsiteY15" fmla="*/ 2075935 h 2425455"/>
                <a:gd name="connsiteX16" fmla="*/ 74141 w 4264847"/>
                <a:gd name="connsiteY16" fmla="*/ 2047691 h 2425455"/>
                <a:gd name="connsiteX17" fmla="*/ 144751 w 4264847"/>
                <a:gd name="connsiteY17" fmla="*/ 1980612 h 2425455"/>
                <a:gd name="connsiteX18" fmla="*/ 564881 w 4264847"/>
                <a:gd name="connsiteY18" fmla="*/ 2033569 h 2425455"/>
                <a:gd name="connsiteX19" fmla="*/ 596655 w 4264847"/>
                <a:gd name="connsiteY19" fmla="*/ 2051222 h 2425455"/>
                <a:gd name="connsiteX20" fmla="*/ 631960 w 4264847"/>
                <a:gd name="connsiteY20" fmla="*/ 2068874 h 2425455"/>
                <a:gd name="connsiteX21" fmla="*/ 681387 w 4264847"/>
                <a:gd name="connsiteY21" fmla="*/ 2086527 h 2425455"/>
                <a:gd name="connsiteX22" fmla="*/ 720223 w 4264847"/>
                <a:gd name="connsiteY22" fmla="*/ 2093588 h 2425455"/>
                <a:gd name="connsiteX23" fmla="*/ 1214493 w 4264847"/>
                <a:gd name="connsiteY23" fmla="*/ 2086527 h 2425455"/>
                <a:gd name="connsiteX24" fmla="*/ 1849983 w 4264847"/>
                <a:gd name="connsiteY24" fmla="*/ 2079466 h 2425455"/>
                <a:gd name="connsiteX25" fmla="*/ 2481943 w 4264847"/>
                <a:gd name="connsiteY25" fmla="*/ 2075935 h 2425455"/>
                <a:gd name="connsiteX26" fmla="*/ 3149208 w 4264847"/>
                <a:gd name="connsiteY26" fmla="*/ 2068874 h 2425455"/>
                <a:gd name="connsiteX27" fmla="*/ 3625826 w 4264847"/>
                <a:gd name="connsiteY27" fmla="*/ 2072405 h 2425455"/>
                <a:gd name="connsiteX28" fmla="*/ 3894144 w 4264847"/>
                <a:gd name="connsiteY28" fmla="*/ 2072405 h 2425455"/>
                <a:gd name="connsiteX29" fmla="*/ 3943571 w 4264847"/>
                <a:gd name="connsiteY29" fmla="*/ 2061813 h 2425455"/>
                <a:gd name="connsiteX30" fmla="*/ 3978876 w 4264847"/>
                <a:gd name="connsiteY30" fmla="*/ 2047691 h 2425455"/>
                <a:gd name="connsiteX31" fmla="*/ 4010650 w 4264847"/>
                <a:gd name="connsiteY31" fmla="*/ 2015917 h 2425455"/>
                <a:gd name="connsiteX32" fmla="*/ 4028303 w 4264847"/>
                <a:gd name="connsiteY32" fmla="*/ 1973551 h 2425455"/>
                <a:gd name="connsiteX33" fmla="*/ 4038894 w 4264847"/>
                <a:gd name="connsiteY33" fmla="*/ 1938246 h 2425455"/>
                <a:gd name="connsiteX34" fmla="*/ 4042425 w 4264847"/>
                <a:gd name="connsiteY34" fmla="*/ 1828800 h 2425455"/>
                <a:gd name="connsiteX35" fmla="*/ 4024772 w 4264847"/>
                <a:gd name="connsiteY35" fmla="*/ 1655806 h 2425455"/>
                <a:gd name="connsiteX36" fmla="*/ 3968284 w 4264847"/>
                <a:gd name="connsiteY36" fmla="*/ 1316877 h 2425455"/>
                <a:gd name="connsiteX37" fmla="*/ 3858839 w 4264847"/>
                <a:gd name="connsiteY37" fmla="*/ 879095 h 2425455"/>
                <a:gd name="connsiteX38" fmla="*/ 3777637 w 4264847"/>
                <a:gd name="connsiteY38" fmla="*/ 568411 h 2425455"/>
                <a:gd name="connsiteX39" fmla="*/ 3756454 w 4264847"/>
                <a:gd name="connsiteY39" fmla="*/ 476618 h 2425455"/>
                <a:gd name="connsiteX40" fmla="*/ 3749393 w 4264847"/>
                <a:gd name="connsiteY40" fmla="*/ 441313 h 2425455"/>
                <a:gd name="connsiteX41" fmla="*/ 3770576 w 4264847"/>
                <a:gd name="connsiteY41" fmla="*/ 381294 h 2425455"/>
                <a:gd name="connsiteX42" fmla="*/ 3812942 w 4264847"/>
                <a:gd name="connsiteY42" fmla="*/ 293032 h 2425455"/>
                <a:gd name="connsiteX43" fmla="*/ 3862369 w 4264847"/>
                <a:gd name="connsiteY43" fmla="*/ 215361 h 2425455"/>
                <a:gd name="connsiteX44" fmla="*/ 3918857 w 4264847"/>
                <a:gd name="connsiteY44" fmla="*/ 148281 h 2425455"/>
                <a:gd name="connsiteX45" fmla="*/ 4000059 w 4264847"/>
                <a:gd name="connsiteY45" fmla="*/ 74141 h 2425455"/>
                <a:gd name="connsiteX46" fmla="*/ 4063608 w 4264847"/>
                <a:gd name="connsiteY46" fmla="*/ 21183 h 2425455"/>
                <a:gd name="connsiteX47" fmla="*/ 4095382 w 4264847"/>
                <a:gd name="connsiteY47" fmla="*/ 0 h 2425455"/>
                <a:gd name="connsiteX48" fmla="*/ 4116565 w 4264847"/>
                <a:gd name="connsiteY48" fmla="*/ 0 h 2425455"/>
                <a:gd name="connsiteX49" fmla="*/ 4120096 w 4264847"/>
                <a:gd name="connsiteY49" fmla="*/ 14122 h 2425455"/>
                <a:gd name="connsiteX50" fmla="*/ 4109504 w 4264847"/>
                <a:gd name="connsiteY50" fmla="*/ 56488 h 2425455"/>
                <a:gd name="connsiteX51" fmla="*/ 4077730 w 4264847"/>
                <a:gd name="connsiteY51" fmla="*/ 112976 h 2425455"/>
                <a:gd name="connsiteX52" fmla="*/ 4031833 w 4264847"/>
                <a:gd name="connsiteY52" fmla="*/ 201239 h 2425455"/>
                <a:gd name="connsiteX53" fmla="*/ 4010650 w 4264847"/>
                <a:gd name="connsiteY53" fmla="*/ 261257 h 2425455"/>
                <a:gd name="connsiteX54" fmla="*/ 4003589 w 4264847"/>
                <a:gd name="connsiteY54" fmla="*/ 307154 h 2425455"/>
                <a:gd name="connsiteX55" fmla="*/ 3996528 w 4264847"/>
                <a:gd name="connsiteY55" fmla="*/ 363642 h 2425455"/>
                <a:gd name="connsiteX56" fmla="*/ 4014181 w 4264847"/>
                <a:gd name="connsiteY56" fmla="*/ 579002 h 2425455"/>
                <a:gd name="connsiteX57" fmla="*/ 4060077 w 4264847"/>
                <a:gd name="connsiteY57" fmla="*/ 886156 h 2425455"/>
                <a:gd name="connsiteX58" fmla="*/ 4113035 w 4264847"/>
                <a:gd name="connsiteY58" fmla="*/ 1172127 h 2425455"/>
                <a:gd name="connsiteX59" fmla="*/ 4187176 w 4264847"/>
                <a:gd name="connsiteY59" fmla="*/ 1539299 h 2425455"/>
                <a:gd name="connsiteX60" fmla="*/ 4229542 w 4264847"/>
                <a:gd name="connsiteY60" fmla="*/ 1740538 h 2425455"/>
                <a:gd name="connsiteX61" fmla="*/ 4264847 w 4264847"/>
                <a:gd name="connsiteY61" fmla="*/ 1895880 h 2425455"/>
                <a:gd name="connsiteX62" fmla="*/ 4243664 w 4264847"/>
                <a:gd name="connsiteY62" fmla="*/ 1970020 h 2425455"/>
                <a:gd name="connsiteX63" fmla="*/ 4204828 w 4264847"/>
                <a:gd name="connsiteY63" fmla="*/ 2072405 h 2425455"/>
                <a:gd name="connsiteX64" fmla="*/ 4158932 w 4264847"/>
                <a:gd name="connsiteY64" fmla="*/ 2157137 h 2425455"/>
                <a:gd name="connsiteX65" fmla="*/ 4077730 w 4264847"/>
                <a:gd name="connsiteY65" fmla="*/ 2277174 h 2425455"/>
                <a:gd name="connsiteX66" fmla="*/ 4003589 w 4264847"/>
                <a:gd name="connsiteY66" fmla="*/ 2376028 h 2425455"/>
                <a:gd name="connsiteX67" fmla="*/ 3961223 w 4264847"/>
                <a:gd name="connsiteY67" fmla="*/ 2414863 h 2425455"/>
                <a:gd name="connsiteX68" fmla="*/ 3929449 w 4264847"/>
                <a:gd name="connsiteY68" fmla="*/ 2425455 h 2425455"/>
                <a:gd name="connsiteX69" fmla="*/ 3876491 w 4264847"/>
                <a:gd name="connsiteY69" fmla="*/ 2421924 h 2425455"/>
                <a:gd name="connsiteX70" fmla="*/ 3820003 w 4264847"/>
                <a:gd name="connsiteY70" fmla="*/ 2397211 h 2425455"/>
                <a:gd name="connsiteX71" fmla="*/ 3745863 w 4264847"/>
                <a:gd name="connsiteY71" fmla="*/ 2365436 h 2425455"/>
                <a:gd name="connsiteX72" fmla="*/ 3682314 w 4264847"/>
                <a:gd name="connsiteY72" fmla="*/ 2347784 h 2425455"/>
                <a:gd name="connsiteX73" fmla="*/ 3632887 w 4264847"/>
                <a:gd name="connsiteY73" fmla="*/ 2340723 h 2425455"/>
                <a:gd name="connsiteX74" fmla="*/ 3350447 w 4264847"/>
                <a:gd name="connsiteY74" fmla="*/ 2337192 h 2425455"/>
                <a:gd name="connsiteX75" fmla="*/ 2566675 w 4264847"/>
                <a:gd name="connsiteY75" fmla="*/ 2337192 h 24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64847" h="2425455">
                  <a:moveTo>
                    <a:pt x="2566675" y="2337192"/>
                  </a:moveTo>
                  <a:lnTo>
                    <a:pt x="1747599" y="2330131"/>
                  </a:lnTo>
                  <a:lnTo>
                    <a:pt x="1267450" y="2319540"/>
                  </a:lnTo>
                  <a:lnTo>
                    <a:pt x="999132" y="2316009"/>
                  </a:lnTo>
                  <a:lnTo>
                    <a:pt x="868504" y="2319540"/>
                  </a:lnTo>
                  <a:lnTo>
                    <a:pt x="695509" y="2333662"/>
                  </a:lnTo>
                  <a:lnTo>
                    <a:pt x="487210" y="2361906"/>
                  </a:lnTo>
                  <a:lnTo>
                    <a:pt x="360111" y="2337192"/>
                  </a:lnTo>
                  <a:lnTo>
                    <a:pt x="201239" y="2291296"/>
                  </a:lnTo>
                  <a:lnTo>
                    <a:pt x="60019" y="2238338"/>
                  </a:lnTo>
                  <a:lnTo>
                    <a:pt x="24714" y="2217155"/>
                  </a:lnTo>
                  <a:lnTo>
                    <a:pt x="7061" y="2195972"/>
                  </a:lnTo>
                  <a:lnTo>
                    <a:pt x="0" y="2167728"/>
                  </a:lnTo>
                  <a:lnTo>
                    <a:pt x="0" y="2146545"/>
                  </a:lnTo>
                  <a:lnTo>
                    <a:pt x="7061" y="2118301"/>
                  </a:lnTo>
                  <a:lnTo>
                    <a:pt x="38836" y="2075935"/>
                  </a:lnTo>
                  <a:lnTo>
                    <a:pt x="74141" y="2047691"/>
                  </a:lnTo>
                  <a:lnTo>
                    <a:pt x="144751" y="1980612"/>
                  </a:lnTo>
                  <a:lnTo>
                    <a:pt x="564881" y="2033569"/>
                  </a:lnTo>
                  <a:lnTo>
                    <a:pt x="596655" y="2051222"/>
                  </a:lnTo>
                  <a:lnTo>
                    <a:pt x="631960" y="2068874"/>
                  </a:lnTo>
                  <a:lnTo>
                    <a:pt x="681387" y="2086527"/>
                  </a:lnTo>
                  <a:lnTo>
                    <a:pt x="720223" y="2093588"/>
                  </a:lnTo>
                  <a:lnTo>
                    <a:pt x="1214493" y="2086527"/>
                  </a:lnTo>
                  <a:lnTo>
                    <a:pt x="1849983" y="2079466"/>
                  </a:lnTo>
                  <a:lnTo>
                    <a:pt x="2481943" y="2075935"/>
                  </a:lnTo>
                  <a:lnTo>
                    <a:pt x="3149208" y="2068874"/>
                  </a:lnTo>
                  <a:lnTo>
                    <a:pt x="3625826" y="2072405"/>
                  </a:lnTo>
                  <a:lnTo>
                    <a:pt x="3894144" y="2072405"/>
                  </a:lnTo>
                  <a:lnTo>
                    <a:pt x="3943571" y="2061813"/>
                  </a:lnTo>
                  <a:lnTo>
                    <a:pt x="3978876" y="2047691"/>
                  </a:lnTo>
                  <a:lnTo>
                    <a:pt x="4010650" y="2015917"/>
                  </a:lnTo>
                  <a:lnTo>
                    <a:pt x="4028303" y="1973551"/>
                  </a:lnTo>
                  <a:lnTo>
                    <a:pt x="4038894" y="1938246"/>
                  </a:lnTo>
                  <a:lnTo>
                    <a:pt x="4042425" y="1828800"/>
                  </a:lnTo>
                  <a:lnTo>
                    <a:pt x="4024772" y="1655806"/>
                  </a:lnTo>
                  <a:lnTo>
                    <a:pt x="3968284" y="1316877"/>
                  </a:lnTo>
                  <a:lnTo>
                    <a:pt x="3858839" y="879095"/>
                  </a:lnTo>
                  <a:lnTo>
                    <a:pt x="3777637" y="568411"/>
                  </a:lnTo>
                  <a:lnTo>
                    <a:pt x="3756454" y="476618"/>
                  </a:lnTo>
                  <a:lnTo>
                    <a:pt x="3749393" y="441313"/>
                  </a:lnTo>
                  <a:lnTo>
                    <a:pt x="3770576" y="381294"/>
                  </a:lnTo>
                  <a:lnTo>
                    <a:pt x="3812942" y="293032"/>
                  </a:lnTo>
                  <a:lnTo>
                    <a:pt x="3862369" y="215361"/>
                  </a:lnTo>
                  <a:lnTo>
                    <a:pt x="3918857" y="148281"/>
                  </a:lnTo>
                  <a:lnTo>
                    <a:pt x="4000059" y="74141"/>
                  </a:lnTo>
                  <a:lnTo>
                    <a:pt x="4063608" y="21183"/>
                  </a:lnTo>
                  <a:lnTo>
                    <a:pt x="4095382" y="0"/>
                  </a:lnTo>
                  <a:lnTo>
                    <a:pt x="4116565" y="0"/>
                  </a:lnTo>
                  <a:lnTo>
                    <a:pt x="4120096" y="14122"/>
                  </a:lnTo>
                  <a:lnTo>
                    <a:pt x="4109504" y="56488"/>
                  </a:lnTo>
                  <a:lnTo>
                    <a:pt x="4077730" y="112976"/>
                  </a:lnTo>
                  <a:lnTo>
                    <a:pt x="4031833" y="201239"/>
                  </a:lnTo>
                  <a:lnTo>
                    <a:pt x="4010650" y="261257"/>
                  </a:lnTo>
                  <a:lnTo>
                    <a:pt x="4003589" y="307154"/>
                  </a:lnTo>
                  <a:lnTo>
                    <a:pt x="3996528" y="363642"/>
                  </a:lnTo>
                  <a:lnTo>
                    <a:pt x="4014181" y="579002"/>
                  </a:lnTo>
                  <a:lnTo>
                    <a:pt x="4060077" y="886156"/>
                  </a:lnTo>
                  <a:lnTo>
                    <a:pt x="4113035" y="1172127"/>
                  </a:lnTo>
                  <a:lnTo>
                    <a:pt x="4187176" y="1539299"/>
                  </a:lnTo>
                  <a:lnTo>
                    <a:pt x="4229542" y="1740538"/>
                  </a:lnTo>
                  <a:lnTo>
                    <a:pt x="4264847" y="1895880"/>
                  </a:lnTo>
                  <a:lnTo>
                    <a:pt x="4243664" y="1970020"/>
                  </a:lnTo>
                  <a:lnTo>
                    <a:pt x="4204828" y="2072405"/>
                  </a:lnTo>
                  <a:lnTo>
                    <a:pt x="4158932" y="2157137"/>
                  </a:lnTo>
                  <a:lnTo>
                    <a:pt x="4077730" y="2277174"/>
                  </a:lnTo>
                  <a:lnTo>
                    <a:pt x="4003589" y="2376028"/>
                  </a:lnTo>
                  <a:lnTo>
                    <a:pt x="3961223" y="2414863"/>
                  </a:lnTo>
                  <a:lnTo>
                    <a:pt x="3929449" y="2425455"/>
                  </a:lnTo>
                  <a:lnTo>
                    <a:pt x="3876491" y="2421924"/>
                  </a:lnTo>
                  <a:lnTo>
                    <a:pt x="3820003" y="2397211"/>
                  </a:lnTo>
                  <a:lnTo>
                    <a:pt x="3745863" y="2365436"/>
                  </a:lnTo>
                  <a:lnTo>
                    <a:pt x="3682314" y="2347784"/>
                  </a:lnTo>
                  <a:lnTo>
                    <a:pt x="3632887" y="2340723"/>
                  </a:lnTo>
                  <a:lnTo>
                    <a:pt x="3350447" y="2337192"/>
                  </a:lnTo>
                  <a:lnTo>
                    <a:pt x="2566675" y="233719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0BE7C690-5DF5-4C7A-99E9-A31D49B363CE}"/>
                </a:ext>
              </a:extLst>
            </p:cNvPr>
            <p:cNvSpPr/>
            <p:nvPr/>
          </p:nvSpPr>
          <p:spPr>
            <a:xfrm>
              <a:off x="4914900" y="1817689"/>
              <a:ext cx="966788" cy="676275"/>
            </a:xfrm>
            <a:custGeom>
              <a:avLst/>
              <a:gdLst>
                <a:gd name="connsiteX0" fmla="*/ 254794 w 966788"/>
                <a:gd name="connsiteY0" fmla="*/ 183356 h 676275"/>
                <a:gd name="connsiteX1" fmla="*/ 88106 w 966788"/>
                <a:gd name="connsiteY1" fmla="*/ 100012 h 676275"/>
                <a:gd name="connsiteX2" fmla="*/ 0 w 966788"/>
                <a:gd name="connsiteY2" fmla="*/ 61912 h 676275"/>
                <a:gd name="connsiteX3" fmla="*/ 28575 w 966788"/>
                <a:gd name="connsiteY3" fmla="*/ 0 h 676275"/>
                <a:gd name="connsiteX4" fmla="*/ 200025 w 966788"/>
                <a:gd name="connsiteY4" fmla="*/ 42862 h 676275"/>
                <a:gd name="connsiteX5" fmla="*/ 319088 w 966788"/>
                <a:gd name="connsiteY5" fmla="*/ 73819 h 676275"/>
                <a:gd name="connsiteX6" fmla="*/ 411956 w 966788"/>
                <a:gd name="connsiteY6" fmla="*/ 100012 h 676275"/>
                <a:gd name="connsiteX7" fmla="*/ 507206 w 966788"/>
                <a:gd name="connsiteY7" fmla="*/ 130969 h 676275"/>
                <a:gd name="connsiteX8" fmla="*/ 600075 w 966788"/>
                <a:gd name="connsiteY8" fmla="*/ 164306 h 676275"/>
                <a:gd name="connsiteX9" fmla="*/ 714375 w 966788"/>
                <a:gd name="connsiteY9" fmla="*/ 209550 h 676275"/>
                <a:gd name="connsiteX10" fmla="*/ 800100 w 966788"/>
                <a:gd name="connsiteY10" fmla="*/ 252412 h 676275"/>
                <a:gd name="connsiteX11" fmla="*/ 831056 w 966788"/>
                <a:gd name="connsiteY11" fmla="*/ 283369 h 676275"/>
                <a:gd name="connsiteX12" fmla="*/ 862013 w 966788"/>
                <a:gd name="connsiteY12" fmla="*/ 326231 h 676275"/>
                <a:gd name="connsiteX13" fmla="*/ 895350 w 966788"/>
                <a:gd name="connsiteY13" fmla="*/ 369094 h 676275"/>
                <a:gd name="connsiteX14" fmla="*/ 914400 w 966788"/>
                <a:gd name="connsiteY14" fmla="*/ 407194 h 676275"/>
                <a:gd name="connsiteX15" fmla="*/ 935831 w 966788"/>
                <a:gd name="connsiteY15" fmla="*/ 454819 h 676275"/>
                <a:gd name="connsiteX16" fmla="*/ 954881 w 966788"/>
                <a:gd name="connsiteY16" fmla="*/ 504825 h 676275"/>
                <a:gd name="connsiteX17" fmla="*/ 962025 w 966788"/>
                <a:gd name="connsiteY17" fmla="*/ 542925 h 676275"/>
                <a:gd name="connsiteX18" fmla="*/ 966788 w 966788"/>
                <a:gd name="connsiteY18" fmla="*/ 578644 h 676275"/>
                <a:gd name="connsiteX19" fmla="*/ 964406 w 966788"/>
                <a:gd name="connsiteY19" fmla="*/ 616744 h 676275"/>
                <a:gd name="connsiteX20" fmla="*/ 954881 w 966788"/>
                <a:gd name="connsiteY20" fmla="*/ 645319 h 676275"/>
                <a:gd name="connsiteX21" fmla="*/ 935831 w 966788"/>
                <a:gd name="connsiteY21" fmla="*/ 661987 h 676275"/>
                <a:gd name="connsiteX22" fmla="*/ 912019 w 966788"/>
                <a:gd name="connsiteY22" fmla="*/ 671512 h 676275"/>
                <a:gd name="connsiteX23" fmla="*/ 878681 w 966788"/>
                <a:gd name="connsiteY23" fmla="*/ 676275 h 676275"/>
                <a:gd name="connsiteX24" fmla="*/ 833438 w 966788"/>
                <a:gd name="connsiteY24" fmla="*/ 669131 h 676275"/>
                <a:gd name="connsiteX25" fmla="*/ 781050 w 966788"/>
                <a:gd name="connsiteY25" fmla="*/ 647700 h 676275"/>
                <a:gd name="connsiteX26" fmla="*/ 731044 w 966788"/>
                <a:gd name="connsiteY26" fmla="*/ 611981 h 676275"/>
                <a:gd name="connsiteX27" fmla="*/ 690563 w 966788"/>
                <a:gd name="connsiteY27" fmla="*/ 576262 h 676275"/>
                <a:gd name="connsiteX28" fmla="*/ 559594 w 966788"/>
                <a:gd name="connsiteY28" fmla="*/ 433387 h 676275"/>
                <a:gd name="connsiteX29" fmla="*/ 490538 w 966788"/>
                <a:gd name="connsiteY29" fmla="*/ 364331 h 676275"/>
                <a:gd name="connsiteX30" fmla="*/ 407194 w 966788"/>
                <a:gd name="connsiteY30" fmla="*/ 290512 h 676275"/>
                <a:gd name="connsiteX31" fmla="*/ 311944 w 966788"/>
                <a:gd name="connsiteY31" fmla="*/ 221456 h 676275"/>
                <a:gd name="connsiteX32" fmla="*/ 254794 w 966788"/>
                <a:gd name="connsiteY32" fmla="*/ 18335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6788" h="676275">
                  <a:moveTo>
                    <a:pt x="254794" y="183356"/>
                  </a:moveTo>
                  <a:lnTo>
                    <a:pt x="88106" y="100012"/>
                  </a:lnTo>
                  <a:lnTo>
                    <a:pt x="0" y="61912"/>
                  </a:lnTo>
                  <a:lnTo>
                    <a:pt x="28575" y="0"/>
                  </a:lnTo>
                  <a:lnTo>
                    <a:pt x="200025" y="42862"/>
                  </a:lnTo>
                  <a:lnTo>
                    <a:pt x="319088" y="73819"/>
                  </a:lnTo>
                  <a:lnTo>
                    <a:pt x="411956" y="100012"/>
                  </a:lnTo>
                  <a:lnTo>
                    <a:pt x="507206" y="130969"/>
                  </a:lnTo>
                  <a:lnTo>
                    <a:pt x="600075" y="164306"/>
                  </a:lnTo>
                  <a:lnTo>
                    <a:pt x="714375" y="209550"/>
                  </a:lnTo>
                  <a:lnTo>
                    <a:pt x="800100" y="252412"/>
                  </a:lnTo>
                  <a:lnTo>
                    <a:pt x="831056" y="283369"/>
                  </a:lnTo>
                  <a:lnTo>
                    <a:pt x="862013" y="326231"/>
                  </a:lnTo>
                  <a:lnTo>
                    <a:pt x="895350" y="369094"/>
                  </a:lnTo>
                  <a:lnTo>
                    <a:pt x="914400" y="407194"/>
                  </a:lnTo>
                  <a:lnTo>
                    <a:pt x="935831" y="454819"/>
                  </a:lnTo>
                  <a:lnTo>
                    <a:pt x="954881" y="504825"/>
                  </a:lnTo>
                  <a:lnTo>
                    <a:pt x="962025" y="542925"/>
                  </a:lnTo>
                  <a:lnTo>
                    <a:pt x="966788" y="578644"/>
                  </a:lnTo>
                  <a:lnTo>
                    <a:pt x="964406" y="616744"/>
                  </a:lnTo>
                  <a:lnTo>
                    <a:pt x="954881" y="645319"/>
                  </a:lnTo>
                  <a:lnTo>
                    <a:pt x="935831" y="661987"/>
                  </a:lnTo>
                  <a:lnTo>
                    <a:pt x="912019" y="671512"/>
                  </a:lnTo>
                  <a:lnTo>
                    <a:pt x="878681" y="676275"/>
                  </a:lnTo>
                  <a:lnTo>
                    <a:pt x="833438" y="669131"/>
                  </a:lnTo>
                  <a:lnTo>
                    <a:pt x="781050" y="647700"/>
                  </a:lnTo>
                  <a:lnTo>
                    <a:pt x="731044" y="611981"/>
                  </a:lnTo>
                  <a:lnTo>
                    <a:pt x="690563" y="576262"/>
                  </a:lnTo>
                  <a:lnTo>
                    <a:pt x="559594" y="433387"/>
                  </a:lnTo>
                  <a:lnTo>
                    <a:pt x="490538" y="364331"/>
                  </a:lnTo>
                  <a:lnTo>
                    <a:pt x="407194" y="290512"/>
                  </a:lnTo>
                  <a:lnTo>
                    <a:pt x="311944" y="221456"/>
                  </a:lnTo>
                  <a:lnTo>
                    <a:pt x="254794" y="1833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6807B20E-3929-43A0-B5AD-77A8D9F15058}"/>
                </a:ext>
              </a:extLst>
            </p:cNvPr>
            <p:cNvSpPr/>
            <p:nvPr/>
          </p:nvSpPr>
          <p:spPr>
            <a:xfrm>
              <a:off x="4337050" y="2782889"/>
              <a:ext cx="1328738" cy="1539875"/>
            </a:xfrm>
            <a:custGeom>
              <a:avLst/>
              <a:gdLst>
                <a:gd name="connsiteX0" fmla="*/ 442913 w 1328738"/>
                <a:gd name="connsiteY0" fmla="*/ 402432 h 1538288"/>
                <a:gd name="connsiteX1" fmla="*/ 83344 w 1328738"/>
                <a:gd name="connsiteY1" fmla="*/ 495300 h 1538288"/>
                <a:gd name="connsiteX2" fmla="*/ 0 w 1328738"/>
                <a:gd name="connsiteY2" fmla="*/ 307182 h 1538288"/>
                <a:gd name="connsiteX3" fmla="*/ 195263 w 1328738"/>
                <a:gd name="connsiteY3" fmla="*/ 264319 h 1538288"/>
                <a:gd name="connsiteX4" fmla="*/ 390525 w 1328738"/>
                <a:gd name="connsiteY4" fmla="*/ 219075 h 1538288"/>
                <a:gd name="connsiteX5" fmla="*/ 559594 w 1328738"/>
                <a:gd name="connsiteY5" fmla="*/ 173832 h 1538288"/>
                <a:gd name="connsiteX6" fmla="*/ 778669 w 1328738"/>
                <a:gd name="connsiteY6" fmla="*/ 116682 h 1538288"/>
                <a:gd name="connsiteX7" fmla="*/ 876300 w 1328738"/>
                <a:gd name="connsiteY7" fmla="*/ 88107 h 1538288"/>
                <a:gd name="connsiteX8" fmla="*/ 950119 w 1328738"/>
                <a:gd name="connsiteY8" fmla="*/ 59532 h 1538288"/>
                <a:gd name="connsiteX9" fmla="*/ 1050132 w 1328738"/>
                <a:gd name="connsiteY9" fmla="*/ 4763 h 1538288"/>
                <a:gd name="connsiteX10" fmla="*/ 1059657 w 1328738"/>
                <a:gd name="connsiteY10" fmla="*/ 0 h 1538288"/>
                <a:gd name="connsiteX11" fmla="*/ 1073944 w 1328738"/>
                <a:gd name="connsiteY11" fmla="*/ 2382 h 1538288"/>
                <a:gd name="connsiteX12" fmla="*/ 1123950 w 1328738"/>
                <a:gd name="connsiteY12" fmla="*/ 42863 h 1538288"/>
                <a:gd name="connsiteX13" fmla="*/ 1188244 w 1328738"/>
                <a:gd name="connsiteY13" fmla="*/ 97632 h 1538288"/>
                <a:gd name="connsiteX14" fmla="*/ 1250157 w 1328738"/>
                <a:gd name="connsiteY14" fmla="*/ 152400 h 1538288"/>
                <a:gd name="connsiteX15" fmla="*/ 1283494 w 1328738"/>
                <a:gd name="connsiteY15" fmla="*/ 185738 h 1538288"/>
                <a:gd name="connsiteX16" fmla="*/ 1304925 w 1328738"/>
                <a:gd name="connsiteY16" fmla="*/ 211932 h 1538288"/>
                <a:gd name="connsiteX17" fmla="*/ 1321594 w 1328738"/>
                <a:gd name="connsiteY17" fmla="*/ 235744 h 1538288"/>
                <a:gd name="connsiteX18" fmla="*/ 1328738 w 1328738"/>
                <a:gd name="connsiteY18" fmla="*/ 252413 h 1538288"/>
                <a:gd name="connsiteX19" fmla="*/ 1328738 w 1328738"/>
                <a:gd name="connsiteY19" fmla="*/ 269082 h 1538288"/>
                <a:gd name="connsiteX20" fmla="*/ 1316832 w 1328738"/>
                <a:gd name="connsiteY20" fmla="*/ 304800 h 1538288"/>
                <a:gd name="connsiteX21" fmla="*/ 1288257 w 1328738"/>
                <a:gd name="connsiteY21" fmla="*/ 359569 h 1538288"/>
                <a:gd name="connsiteX22" fmla="*/ 1235869 w 1328738"/>
                <a:gd name="connsiteY22" fmla="*/ 450057 h 1538288"/>
                <a:gd name="connsiteX23" fmla="*/ 1209675 w 1328738"/>
                <a:gd name="connsiteY23" fmla="*/ 664369 h 1538288"/>
                <a:gd name="connsiteX24" fmla="*/ 1185863 w 1328738"/>
                <a:gd name="connsiteY24" fmla="*/ 835819 h 1538288"/>
                <a:gd name="connsiteX25" fmla="*/ 1150144 w 1328738"/>
                <a:gd name="connsiteY25" fmla="*/ 1078707 h 1538288"/>
                <a:gd name="connsiteX26" fmla="*/ 1145382 w 1328738"/>
                <a:gd name="connsiteY26" fmla="*/ 1135857 h 1538288"/>
                <a:gd name="connsiteX27" fmla="*/ 1131094 w 1328738"/>
                <a:gd name="connsiteY27" fmla="*/ 1252538 h 1538288"/>
                <a:gd name="connsiteX28" fmla="*/ 1107282 w 1328738"/>
                <a:gd name="connsiteY28" fmla="*/ 1364457 h 1538288"/>
                <a:gd name="connsiteX29" fmla="*/ 1083469 w 1328738"/>
                <a:gd name="connsiteY29" fmla="*/ 1443038 h 1538288"/>
                <a:gd name="connsiteX30" fmla="*/ 1059657 w 1328738"/>
                <a:gd name="connsiteY30" fmla="*/ 1493044 h 1538288"/>
                <a:gd name="connsiteX31" fmla="*/ 992982 w 1328738"/>
                <a:gd name="connsiteY31" fmla="*/ 1538288 h 1538288"/>
                <a:gd name="connsiteX32" fmla="*/ 945357 w 1328738"/>
                <a:gd name="connsiteY32" fmla="*/ 1524000 h 1538288"/>
                <a:gd name="connsiteX33" fmla="*/ 904875 w 1328738"/>
                <a:gd name="connsiteY33" fmla="*/ 1514475 h 1538288"/>
                <a:gd name="connsiteX34" fmla="*/ 904875 w 1328738"/>
                <a:gd name="connsiteY34" fmla="*/ 1300163 h 1538288"/>
                <a:gd name="connsiteX35" fmla="*/ 950119 w 1328738"/>
                <a:gd name="connsiteY35" fmla="*/ 821532 h 1538288"/>
                <a:gd name="connsiteX36" fmla="*/ 966788 w 1328738"/>
                <a:gd name="connsiteY36" fmla="*/ 681038 h 1538288"/>
                <a:gd name="connsiteX37" fmla="*/ 995363 w 1328738"/>
                <a:gd name="connsiteY37" fmla="*/ 354807 h 1538288"/>
                <a:gd name="connsiteX38" fmla="*/ 992982 w 1328738"/>
                <a:gd name="connsiteY38" fmla="*/ 319088 h 1538288"/>
                <a:gd name="connsiteX39" fmla="*/ 985838 w 1328738"/>
                <a:gd name="connsiteY39" fmla="*/ 304800 h 1538288"/>
                <a:gd name="connsiteX40" fmla="*/ 973932 w 1328738"/>
                <a:gd name="connsiteY40" fmla="*/ 292894 h 1538288"/>
                <a:gd name="connsiteX41" fmla="*/ 950119 w 1328738"/>
                <a:gd name="connsiteY41" fmla="*/ 285750 h 1538288"/>
                <a:gd name="connsiteX42" fmla="*/ 912019 w 1328738"/>
                <a:gd name="connsiteY42" fmla="*/ 285750 h 1538288"/>
                <a:gd name="connsiteX43" fmla="*/ 840582 w 1328738"/>
                <a:gd name="connsiteY43" fmla="*/ 304800 h 1538288"/>
                <a:gd name="connsiteX44" fmla="*/ 442913 w 1328738"/>
                <a:gd name="connsiteY44" fmla="*/ 402432 h 153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28738" h="1538288">
                  <a:moveTo>
                    <a:pt x="442913" y="402432"/>
                  </a:moveTo>
                  <a:lnTo>
                    <a:pt x="83344" y="495300"/>
                  </a:lnTo>
                  <a:lnTo>
                    <a:pt x="0" y="307182"/>
                  </a:lnTo>
                  <a:lnTo>
                    <a:pt x="195263" y="264319"/>
                  </a:lnTo>
                  <a:lnTo>
                    <a:pt x="390525" y="219075"/>
                  </a:lnTo>
                  <a:lnTo>
                    <a:pt x="559594" y="173832"/>
                  </a:lnTo>
                  <a:lnTo>
                    <a:pt x="778669" y="116682"/>
                  </a:lnTo>
                  <a:lnTo>
                    <a:pt x="876300" y="88107"/>
                  </a:lnTo>
                  <a:lnTo>
                    <a:pt x="950119" y="59532"/>
                  </a:lnTo>
                  <a:lnTo>
                    <a:pt x="1050132" y="4763"/>
                  </a:lnTo>
                  <a:lnTo>
                    <a:pt x="1059657" y="0"/>
                  </a:lnTo>
                  <a:lnTo>
                    <a:pt x="1073944" y="2382"/>
                  </a:lnTo>
                  <a:lnTo>
                    <a:pt x="1123950" y="42863"/>
                  </a:lnTo>
                  <a:lnTo>
                    <a:pt x="1188244" y="97632"/>
                  </a:lnTo>
                  <a:lnTo>
                    <a:pt x="1250157" y="152400"/>
                  </a:lnTo>
                  <a:lnTo>
                    <a:pt x="1283494" y="185738"/>
                  </a:lnTo>
                  <a:lnTo>
                    <a:pt x="1304925" y="211932"/>
                  </a:lnTo>
                  <a:lnTo>
                    <a:pt x="1321594" y="235744"/>
                  </a:lnTo>
                  <a:lnTo>
                    <a:pt x="1328738" y="252413"/>
                  </a:lnTo>
                  <a:lnTo>
                    <a:pt x="1328738" y="269082"/>
                  </a:lnTo>
                  <a:lnTo>
                    <a:pt x="1316832" y="304800"/>
                  </a:lnTo>
                  <a:lnTo>
                    <a:pt x="1288257" y="359569"/>
                  </a:lnTo>
                  <a:lnTo>
                    <a:pt x="1235869" y="450057"/>
                  </a:lnTo>
                  <a:lnTo>
                    <a:pt x="1209675" y="664369"/>
                  </a:lnTo>
                  <a:lnTo>
                    <a:pt x="1185863" y="835819"/>
                  </a:lnTo>
                  <a:lnTo>
                    <a:pt x="1150144" y="1078707"/>
                  </a:lnTo>
                  <a:lnTo>
                    <a:pt x="1145382" y="1135857"/>
                  </a:lnTo>
                  <a:lnTo>
                    <a:pt x="1131094" y="1252538"/>
                  </a:lnTo>
                  <a:lnTo>
                    <a:pt x="1107282" y="1364457"/>
                  </a:lnTo>
                  <a:lnTo>
                    <a:pt x="1083469" y="1443038"/>
                  </a:lnTo>
                  <a:lnTo>
                    <a:pt x="1059657" y="1493044"/>
                  </a:lnTo>
                  <a:lnTo>
                    <a:pt x="992982" y="1538288"/>
                  </a:lnTo>
                  <a:lnTo>
                    <a:pt x="945357" y="1524000"/>
                  </a:lnTo>
                  <a:lnTo>
                    <a:pt x="904875" y="1514475"/>
                  </a:lnTo>
                  <a:lnTo>
                    <a:pt x="904875" y="1300163"/>
                  </a:lnTo>
                  <a:lnTo>
                    <a:pt x="950119" y="821532"/>
                  </a:lnTo>
                  <a:lnTo>
                    <a:pt x="966788" y="681038"/>
                  </a:lnTo>
                  <a:lnTo>
                    <a:pt x="995363" y="354807"/>
                  </a:lnTo>
                  <a:lnTo>
                    <a:pt x="992982" y="319088"/>
                  </a:lnTo>
                  <a:lnTo>
                    <a:pt x="985838" y="304800"/>
                  </a:lnTo>
                  <a:lnTo>
                    <a:pt x="973932" y="292894"/>
                  </a:lnTo>
                  <a:lnTo>
                    <a:pt x="950119" y="285750"/>
                  </a:lnTo>
                  <a:lnTo>
                    <a:pt x="912019" y="285750"/>
                  </a:lnTo>
                  <a:lnTo>
                    <a:pt x="840582" y="304800"/>
                  </a:lnTo>
                  <a:lnTo>
                    <a:pt x="442913" y="4024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8274A9CC-8884-45D3-B295-E7FEEBD81F2F}"/>
                </a:ext>
              </a:extLst>
            </p:cNvPr>
            <p:cNvSpPr/>
            <p:nvPr/>
          </p:nvSpPr>
          <p:spPr>
            <a:xfrm>
              <a:off x="4448175" y="3419476"/>
              <a:ext cx="895350" cy="417513"/>
            </a:xfrm>
            <a:custGeom>
              <a:avLst/>
              <a:gdLst>
                <a:gd name="connsiteX0" fmla="*/ 388144 w 895350"/>
                <a:gd name="connsiteY0" fmla="*/ 304800 h 416719"/>
                <a:gd name="connsiteX1" fmla="*/ 2381 w 895350"/>
                <a:gd name="connsiteY1" fmla="*/ 416719 h 416719"/>
                <a:gd name="connsiteX2" fmla="*/ 0 w 895350"/>
                <a:gd name="connsiteY2" fmla="*/ 252413 h 416719"/>
                <a:gd name="connsiteX3" fmla="*/ 228600 w 895350"/>
                <a:gd name="connsiteY3" fmla="*/ 185738 h 416719"/>
                <a:gd name="connsiteX4" fmla="*/ 490538 w 895350"/>
                <a:gd name="connsiteY4" fmla="*/ 107156 h 416719"/>
                <a:gd name="connsiteX5" fmla="*/ 683419 w 895350"/>
                <a:gd name="connsiteY5" fmla="*/ 52388 h 416719"/>
                <a:gd name="connsiteX6" fmla="*/ 895350 w 895350"/>
                <a:gd name="connsiteY6" fmla="*/ 0 h 416719"/>
                <a:gd name="connsiteX7" fmla="*/ 892969 w 895350"/>
                <a:gd name="connsiteY7" fmla="*/ 200025 h 416719"/>
                <a:gd name="connsiteX8" fmla="*/ 388144 w 895350"/>
                <a:gd name="connsiteY8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5350" h="416719">
                  <a:moveTo>
                    <a:pt x="388144" y="304800"/>
                  </a:moveTo>
                  <a:lnTo>
                    <a:pt x="2381" y="416719"/>
                  </a:lnTo>
                  <a:cubicBezTo>
                    <a:pt x="1587" y="361950"/>
                    <a:pt x="794" y="307182"/>
                    <a:pt x="0" y="252413"/>
                  </a:cubicBezTo>
                  <a:lnTo>
                    <a:pt x="228600" y="185738"/>
                  </a:lnTo>
                  <a:lnTo>
                    <a:pt x="490538" y="107156"/>
                  </a:lnTo>
                  <a:lnTo>
                    <a:pt x="683419" y="52388"/>
                  </a:lnTo>
                  <a:lnTo>
                    <a:pt x="895350" y="0"/>
                  </a:lnTo>
                  <a:cubicBezTo>
                    <a:pt x="894556" y="66675"/>
                    <a:pt x="893763" y="133350"/>
                    <a:pt x="892969" y="200025"/>
                  </a:cubicBezTo>
                  <a:lnTo>
                    <a:pt x="388144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A5FFA63E-559A-487A-AF7D-DCE9FD6FE091}"/>
                </a:ext>
              </a:extLst>
            </p:cNvPr>
            <p:cNvSpPr/>
            <p:nvPr/>
          </p:nvSpPr>
          <p:spPr>
            <a:xfrm>
              <a:off x="4437064" y="4062414"/>
              <a:ext cx="852487" cy="395287"/>
            </a:xfrm>
            <a:custGeom>
              <a:avLst/>
              <a:gdLst>
                <a:gd name="connsiteX0" fmla="*/ 297656 w 852487"/>
                <a:gd name="connsiteY0" fmla="*/ 300037 h 395287"/>
                <a:gd name="connsiteX1" fmla="*/ 0 w 852487"/>
                <a:gd name="connsiteY1" fmla="*/ 395287 h 395287"/>
                <a:gd name="connsiteX2" fmla="*/ 0 w 852487"/>
                <a:gd name="connsiteY2" fmla="*/ 183356 h 395287"/>
                <a:gd name="connsiteX3" fmla="*/ 147637 w 852487"/>
                <a:gd name="connsiteY3" fmla="*/ 147637 h 395287"/>
                <a:gd name="connsiteX4" fmla="*/ 388144 w 852487"/>
                <a:gd name="connsiteY4" fmla="*/ 85725 h 395287"/>
                <a:gd name="connsiteX5" fmla="*/ 535781 w 852487"/>
                <a:gd name="connsiteY5" fmla="*/ 40481 h 395287"/>
                <a:gd name="connsiteX6" fmla="*/ 611981 w 852487"/>
                <a:gd name="connsiteY6" fmla="*/ 16668 h 395287"/>
                <a:gd name="connsiteX7" fmla="*/ 650081 w 852487"/>
                <a:gd name="connsiteY7" fmla="*/ 7143 h 395287"/>
                <a:gd name="connsiteX8" fmla="*/ 702469 w 852487"/>
                <a:gd name="connsiteY8" fmla="*/ 0 h 395287"/>
                <a:gd name="connsiteX9" fmla="*/ 750094 w 852487"/>
                <a:gd name="connsiteY9" fmla="*/ 2381 h 395287"/>
                <a:gd name="connsiteX10" fmla="*/ 847725 w 852487"/>
                <a:gd name="connsiteY10" fmla="*/ 23812 h 395287"/>
                <a:gd name="connsiteX11" fmla="*/ 852487 w 852487"/>
                <a:gd name="connsiteY11" fmla="*/ 235743 h 395287"/>
                <a:gd name="connsiteX12" fmla="*/ 807244 w 852487"/>
                <a:gd name="connsiteY12" fmla="*/ 235743 h 395287"/>
                <a:gd name="connsiteX13" fmla="*/ 645319 w 852487"/>
                <a:gd name="connsiteY13" fmla="*/ 219075 h 395287"/>
                <a:gd name="connsiteX14" fmla="*/ 611981 w 852487"/>
                <a:gd name="connsiteY14" fmla="*/ 221456 h 395287"/>
                <a:gd name="connsiteX15" fmla="*/ 297656 w 852487"/>
                <a:gd name="connsiteY15" fmla="*/ 300037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2487" h="395287">
                  <a:moveTo>
                    <a:pt x="297656" y="300037"/>
                  </a:moveTo>
                  <a:lnTo>
                    <a:pt x="0" y="395287"/>
                  </a:lnTo>
                  <a:lnTo>
                    <a:pt x="0" y="183356"/>
                  </a:lnTo>
                  <a:lnTo>
                    <a:pt x="147637" y="147637"/>
                  </a:lnTo>
                  <a:lnTo>
                    <a:pt x="388144" y="85725"/>
                  </a:lnTo>
                  <a:lnTo>
                    <a:pt x="535781" y="40481"/>
                  </a:lnTo>
                  <a:lnTo>
                    <a:pt x="611981" y="16668"/>
                  </a:lnTo>
                  <a:lnTo>
                    <a:pt x="650081" y="7143"/>
                  </a:lnTo>
                  <a:lnTo>
                    <a:pt x="702469" y="0"/>
                  </a:lnTo>
                  <a:lnTo>
                    <a:pt x="750094" y="2381"/>
                  </a:lnTo>
                  <a:lnTo>
                    <a:pt x="847725" y="23812"/>
                  </a:lnTo>
                  <a:lnTo>
                    <a:pt x="852487" y="235743"/>
                  </a:lnTo>
                  <a:lnTo>
                    <a:pt x="807244" y="235743"/>
                  </a:lnTo>
                  <a:lnTo>
                    <a:pt x="645319" y="219075"/>
                  </a:lnTo>
                  <a:lnTo>
                    <a:pt x="611981" y="221456"/>
                  </a:lnTo>
                  <a:lnTo>
                    <a:pt x="297656" y="3000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4AB66C45-C77F-4849-A41D-D3083E901C5E}"/>
                </a:ext>
              </a:extLst>
            </p:cNvPr>
            <p:cNvSpPr/>
            <p:nvPr/>
          </p:nvSpPr>
          <p:spPr>
            <a:xfrm rot="16200000">
              <a:off x="2850357" y="4242595"/>
              <a:ext cx="2932113" cy="454025"/>
            </a:xfrm>
            <a:custGeom>
              <a:avLst/>
              <a:gdLst>
                <a:gd name="connsiteX0" fmla="*/ 1891431 w 2931091"/>
                <a:gd name="connsiteY0" fmla="*/ 420874 h 453442"/>
                <a:gd name="connsiteX1" fmla="*/ 1668467 w 2931091"/>
                <a:gd name="connsiteY1" fmla="*/ 413358 h 453442"/>
                <a:gd name="connsiteX2" fmla="*/ 1505629 w 2931091"/>
                <a:gd name="connsiteY2" fmla="*/ 413358 h 453442"/>
                <a:gd name="connsiteX3" fmla="*/ 954484 w 2931091"/>
                <a:gd name="connsiteY3" fmla="*/ 388306 h 453442"/>
                <a:gd name="connsiteX4" fmla="*/ 455948 w 2931091"/>
                <a:gd name="connsiteY4" fmla="*/ 368265 h 453442"/>
                <a:gd name="connsiteX5" fmla="*/ 192901 w 2931091"/>
                <a:gd name="connsiteY5" fmla="*/ 453442 h 453442"/>
                <a:gd name="connsiteX6" fmla="*/ 122756 w 2931091"/>
                <a:gd name="connsiteY6" fmla="*/ 415864 h 453442"/>
                <a:gd name="connsiteX7" fmla="*/ 72651 w 2931091"/>
                <a:gd name="connsiteY7" fmla="*/ 380791 h 453442"/>
                <a:gd name="connsiteX8" fmla="*/ 27558 w 2931091"/>
                <a:gd name="connsiteY8" fmla="*/ 345718 h 453442"/>
                <a:gd name="connsiteX9" fmla="*/ 10021 w 2931091"/>
                <a:gd name="connsiteY9" fmla="*/ 325676 h 453442"/>
                <a:gd name="connsiteX10" fmla="*/ 0 w 2931091"/>
                <a:gd name="connsiteY10" fmla="*/ 300624 h 453442"/>
                <a:gd name="connsiteX11" fmla="*/ 0 w 2931091"/>
                <a:gd name="connsiteY11" fmla="*/ 280583 h 453442"/>
                <a:gd name="connsiteX12" fmla="*/ 12526 w 2931091"/>
                <a:gd name="connsiteY12" fmla="*/ 255531 h 453442"/>
                <a:gd name="connsiteX13" fmla="*/ 77662 w 2931091"/>
                <a:gd name="connsiteY13" fmla="*/ 207932 h 453442"/>
                <a:gd name="connsiteX14" fmla="*/ 140292 w 2931091"/>
                <a:gd name="connsiteY14" fmla="*/ 165343 h 453442"/>
                <a:gd name="connsiteX15" fmla="*/ 230479 w 2931091"/>
                <a:gd name="connsiteY15" fmla="*/ 120249 h 453442"/>
                <a:gd name="connsiteX16" fmla="*/ 305636 w 2931091"/>
                <a:gd name="connsiteY16" fmla="*/ 95197 h 453442"/>
                <a:gd name="connsiteX17" fmla="*/ 400833 w 2931091"/>
                <a:gd name="connsiteY17" fmla="*/ 77661 h 453442"/>
                <a:gd name="connsiteX18" fmla="*/ 438411 w 2931091"/>
                <a:gd name="connsiteY18" fmla="*/ 85177 h 453442"/>
                <a:gd name="connsiteX19" fmla="*/ 536114 w 2931091"/>
                <a:gd name="connsiteY19" fmla="*/ 105218 h 453442"/>
                <a:gd name="connsiteX20" fmla="*/ 726510 w 2931091"/>
                <a:gd name="connsiteY20" fmla="*/ 132775 h 453442"/>
                <a:gd name="connsiteX21" fmla="*/ 924421 w 2931091"/>
                <a:gd name="connsiteY21" fmla="*/ 147807 h 453442"/>
                <a:gd name="connsiteX22" fmla="*/ 1387884 w 2931091"/>
                <a:gd name="connsiteY22" fmla="*/ 167848 h 453442"/>
                <a:gd name="connsiteX23" fmla="*/ 2021701 w 2931091"/>
                <a:gd name="connsiteY23" fmla="*/ 187890 h 453442"/>
                <a:gd name="connsiteX24" fmla="*/ 2527753 w 2931091"/>
                <a:gd name="connsiteY24" fmla="*/ 192900 h 453442"/>
                <a:gd name="connsiteX25" fmla="*/ 2587878 w 2931091"/>
                <a:gd name="connsiteY25" fmla="*/ 185385 h 453442"/>
                <a:gd name="connsiteX26" fmla="*/ 2653013 w 2931091"/>
                <a:gd name="connsiteY26" fmla="*/ 170354 h 453442"/>
                <a:gd name="connsiteX27" fmla="*/ 2723159 w 2931091"/>
                <a:gd name="connsiteY27" fmla="*/ 135281 h 453442"/>
                <a:gd name="connsiteX28" fmla="*/ 2780779 w 2931091"/>
                <a:gd name="connsiteY28" fmla="*/ 97703 h 453442"/>
                <a:gd name="connsiteX29" fmla="*/ 2815851 w 2931091"/>
                <a:gd name="connsiteY29" fmla="*/ 60124 h 453442"/>
                <a:gd name="connsiteX30" fmla="*/ 2828377 w 2931091"/>
                <a:gd name="connsiteY30" fmla="*/ 45093 h 453442"/>
                <a:gd name="connsiteX31" fmla="*/ 2853429 w 2931091"/>
                <a:gd name="connsiteY31" fmla="*/ 20041 h 453442"/>
                <a:gd name="connsiteX32" fmla="*/ 2875976 w 2931091"/>
                <a:gd name="connsiteY32" fmla="*/ 5010 h 453442"/>
                <a:gd name="connsiteX33" fmla="*/ 2903534 w 2931091"/>
                <a:gd name="connsiteY33" fmla="*/ 0 h 453442"/>
                <a:gd name="connsiteX34" fmla="*/ 2918565 w 2931091"/>
                <a:gd name="connsiteY34" fmla="*/ 5010 h 453442"/>
                <a:gd name="connsiteX35" fmla="*/ 2926080 w 2931091"/>
                <a:gd name="connsiteY35" fmla="*/ 15031 h 453442"/>
                <a:gd name="connsiteX36" fmla="*/ 2931091 w 2931091"/>
                <a:gd name="connsiteY36" fmla="*/ 40083 h 453442"/>
                <a:gd name="connsiteX37" fmla="*/ 2931091 w 2931091"/>
                <a:gd name="connsiteY37" fmla="*/ 85177 h 453442"/>
                <a:gd name="connsiteX38" fmla="*/ 2918565 w 2931091"/>
                <a:gd name="connsiteY38" fmla="*/ 162838 h 453442"/>
                <a:gd name="connsiteX39" fmla="*/ 2903534 w 2931091"/>
                <a:gd name="connsiteY39" fmla="*/ 217952 h 453442"/>
                <a:gd name="connsiteX40" fmla="*/ 2883492 w 2931091"/>
                <a:gd name="connsiteY40" fmla="*/ 283088 h 453442"/>
                <a:gd name="connsiteX41" fmla="*/ 2850924 w 2931091"/>
                <a:gd name="connsiteY41" fmla="*/ 355739 h 453442"/>
                <a:gd name="connsiteX42" fmla="*/ 2695602 w 2931091"/>
                <a:gd name="connsiteY42" fmla="*/ 408348 h 453442"/>
                <a:gd name="connsiteX43" fmla="*/ 2592888 w 2931091"/>
                <a:gd name="connsiteY43" fmla="*/ 420874 h 453442"/>
                <a:gd name="connsiteX44" fmla="*/ 2490175 w 2931091"/>
                <a:gd name="connsiteY44" fmla="*/ 430895 h 453442"/>
                <a:gd name="connsiteX45" fmla="*/ 2389966 w 2931091"/>
                <a:gd name="connsiteY45" fmla="*/ 433400 h 453442"/>
                <a:gd name="connsiteX46" fmla="*/ 2269717 w 2931091"/>
                <a:gd name="connsiteY46" fmla="*/ 435905 h 453442"/>
                <a:gd name="connsiteX47" fmla="*/ 2136941 w 2931091"/>
                <a:gd name="connsiteY47" fmla="*/ 438411 h 453442"/>
                <a:gd name="connsiteX48" fmla="*/ 1891431 w 2931091"/>
                <a:gd name="connsiteY48" fmla="*/ 42087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31091" h="453442">
                  <a:moveTo>
                    <a:pt x="1891431" y="420874"/>
                  </a:moveTo>
                  <a:lnTo>
                    <a:pt x="1668467" y="413358"/>
                  </a:lnTo>
                  <a:lnTo>
                    <a:pt x="1505629" y="413358"/>
                  </a:lnTo>
                  <a:lnTo>
                    <a:pt x="954484" y="388306"/>
                  </a:lnTo>
                  <a:lnTo>
                    <a:pt x="455948" y="368265"/>
                  </a:lnTo>
                  <a:lnTo>
                    <a:pt x="192901" y="453442"/>
                  </a:lnTo>
                  <a:lnTo>
                    <a:pt x="122756" y="415864"/>
                  </a:lnTo>
                  <a:lnTo>
                    <a:pt x="72651" y="380791"/>
                  </a:lnTo>
                  <a:lnTo>
                    <a:pt x="27558" y="345718"/>
                  </a:lnTo>
                  <a:lnTo>
                    <a:pt x="10021" y="325676"/>
                  </a:lnTo>
                  <a:lnTo>
                    <a:pt x="0" y="300624"/>
                  </a:lnTo>
                  <a:lnTo>
                    <a:pt x="0" y="280583"/>
                  </a:lnTo>
                  <a:lnTo>
                    <a:pt x="12526" y="255531"/>
                  </a:lnTo>
                  <a:lnTo>
                    <a:pt x="77662" y="207932"/>
                  </a:lnTo>
                  <a:lnTo>
                    <a:pt x="140292" y="165343"/>
                  </a:lnTo>
                  <a:lnTo>
                    <a:pt x="230479" y="120249"/>
                  </a:lnTo>
                  <a:lnTo>
                    <a:pt x="305636" y="95197"/>
                  </a:lnTo>
                  <a:lnTo>
                    <a:pt x="400833" y="77661"/>
                  </a:lnTo>
                  <a:lnTo>
                    <a:pt x="438411" y="85177"/>
                  </a:lnTo>
                  <a:lnTo>
                    <a:pt x="536114" y="105218"/>
                  </a:lnTo>
                  <a:lnTo>
                    <a:pt x="726510" y="132775"/>
                  </a:lnTo>
                  <a:lnTo>
                    <a:pt x="924421" y="147807"/>
                  </a:lnTo>
                  <a:lnTo>
                    <a:pt x="1387884" y="167848"/>
                  </a:lnTo>
                  <a:lnTo>
                    <a:pt x="2021701" y="187890"/>
                  </a:lnTo>
                  <a:lnTo>
                    <a:pt x="2527753" y="192900"/>
                  </a:lnTo>
                  <a:lnTo>
                    <a:pt x="2587878" y="185385"/>
                  </a:lnTo>
                  <a:lnTo>
                    <a:pt x="2653013" y="170354"/>
                  </a:lnTo>
                  <a:lnTo>
                    <a:pt x="2723159" y="135281"/>
                  </a:lnTo>
                  <a:lnTo>
                    <a:pt x="2780779" y="97703"/>
                  </a:lnTo>
                  <a:lnTo>
                    <a:pt x="2815851" y="60124"/>
                  </a:lnTo>
                  <a:lnTo>
                    <a:pt x="2828377" y="45093"/>
                  </a:lnTo>
                  <a:lnTo>
                    <a:pt x="2853429" y="20041"/>
                  </a:lnTo>
                  <a:lnTo>
                    <a:pt x="2875976" y="5010"/>
                  </a:lnTo>
                  <a:lnTo>
                    <a:pt x="2903534" y="0"/>
                  </a:lnTo>
                  <a:lnTo>
                    <a:pt x="2918565" y="5010"/>
                  </a:lnTo>
                  <a:lnTo>
                    <a:pt x="2926080" y="15031"/>
                  </a:lnTo>
                  <a:lnTo>
                    <a:pt x="2931091" y="40083"/>
                  </a:lnTo>
                  <a:lnTo>
                    <a:pt x="2931091" y="85177"/>
                  </a:lnTo>
                  <a:lnTo>
                    <a:pt x="2918565" y="162838"/>
                  </a:lnTo>
                  <a:lnTo>
                    <a:pt x="2903534" y="217952"/>
                  </a:lnTo>
                  <a:lnTo>
                    <a:pt x="2883492" y="283088"/>
                  </a:lnTo>
                  <a:lnTo>
                    <a:pt x="2850924" y="355739"/>
                  </a:lnTo>
                  <a:lnTo>
                    <a:pt x="2695602" y="408348"/>
                  </a:lnTo>
                  <a:lnTo>
                    <a:pt x="2592888" y="420874"/>
                  </a:lnTo>
                  <a:lnTo>
                    <a:pt x="2490175" y="430895"/>
                  </a:lnTo>
                  <a:lnTo>
                    <a:pt x="2389966" y="433400"/>
                  </a:lnTo>
                  <a:lnTo>
                    <a:pt x="2269717" y="435905"/>
                  </a:lnTo>
                  <a:lnTo>
                    <a:pt x="2136941" y="438411"/>
                  </a:lnTo>
                  <a:lnTo>
                    <a:pt x="1891431" y="42087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A7F70681-32FF-4088-A21F-0E8B59C27904}"/>
                </a:ext>
              </a:extLst>
            </p:cNvPr>
            <p:cNvSpPr/>
            <p:nvPr/>
          </p:nvSpPr>
          <p:spPr>
            <a:xfrm>
              <a:off x="4389439" y="4867275"/>
              <a:ext cx="1049337" cy="922338"/>
            </a:xfrm>
            <a:custGeom>
              <a:avLst/>
              <a:gdLst>
                <a:gd name="connsiteX0" fmla="*/ 669131 w 1050131"/>
                <a:gd name="connsiteY0" fmla="*/ 395288 h 921544"/>
                <a:gd name="connsiteX1" fmla="*/ 459581 w 1050131"/>
                <a:gd name="connsiteY1" fmla="*/ 566738 h 921544"/>
                <a:gd name="connsiteX2" fmla="*/ 333375 w 1050131"/>
                <a:gd name="connsiteY2" fmla="*/ 683419 h 921544"/>
                <a:gd name="connsiteX3" fmla="*/ 216694 w 1050131"/>
                <a:gd name="connsiteY3" fmla="*/ 797719 h 921544"/>
                <a:gd name="connsiteX4" fmla="*/ 123825 w 1050131"/>
                <a:gd name="connsiteY4" fmla="*/ 921544 h 921544"/>
                <a:gd name="connsiteX5" fmla="*/ 0 w 1050131"/>
                <a:gd name="connsiteY5" fmla="*/ 564356 h 921544"/>
                <a:gd name="connsiteX6" fmla="*/ 92869 w 1050131"/>
                <a:gd name="connsiteY6" fmla="*/ 535781 h 921544"/>
                <a:gd name="connsiteX7" fmla="*/ 316706 w 1050131"/>
                <a:gd name="connsiteY7" fmla="*/ 416719 h 921544"/>
                <a:gd name="connsiteX8" fmla="*/ 514350 w 1050131"/>
                <a:gd name="connsiteY8" fmla="*/ 307181 h 921544"/>
                <a:gd name="connsiteX9" fmla="*/ 745331 w 1050131"/>
                <a:gd name="connsiteY9" fmla="*/ 164306 h 921544"/>
                <a:gd name="connsiteX10" fmla="*/ 990600 w 1050131"/>
                <a:gd name="connsiteY10" fmla="*/ 0 h 921544"/>
                <a:gd name="connsiteX11" fmla="*/ 1050131 w 1050131"/>
                <a:gd name="connsiteY11" fmla="*/ 111919 h 921544"/>
                <a:gd name="connsiteX12" fmla="*/ 954881 w 1050131"/>
                <a:gd name="connsiteY12" fmla="*/ 166688 h 921544"/>
                <a:gd name="connsiteX13" fmla="*/ 816769 w 1050131"/>
                <a:gd name="connsiteY13" fmla="*/ 276225 h 921544"/>
                <a:gd name="connsiteX14" fmla="*/ 669131 w 1050131"/>
                <a:gd name="connsiteY14" fmla="*/ 395288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0131" h="921544">
                  <a:moveTo>
                    <a:pt x="669131" y="395288"/>
                  </a:moveTo>
                  <a:lnTo>
                    <a:pt x="459581" y="566738"/>
                  </a:lnTo>
                  <a:lnTo>
                    <a:pt x="333375" y="683419"/>
                  </a:lnTo>
                  <a:lnTo>
                    <a:pt x="216694" y="797719"/>
                  </a:lnTo>
                  <a:lnTo>
                    <a:pt x="123825" y="921544"/>
                  </a:lnTo>
                  <a:lnTo>
                    <a:pt x="0" y="564356"/>
                  </a:lnTo>
                  <a:lnTo>
                    <a:pt x="92869" y="535781"/>
                  </a:lnTo>
                  <a:lnTo>
                    <a:pt x="316706" y="416719"/>
                  </a:lnTo>
                  <a:lnTo>
                    <a:pt x="514350" y="307181"/>
                  </a:lnTo>
                  <a:lnTo>
                    <a:pt x="745331" y="164306"/>
                  </a:lnTo>
                  <a:lnTo>
                    <a:pt x="990600" y="0"/>
                  </a:lnTo>
                  <a:lnTo>
                    <a:pt x="1050131" y="111919"/>
                  </a:lnTo>
                  <a:lnTo>
                    <a:pt x="954881" y="166688"/>
                  </a:lnTo>
                  <a:lnTo>
                    <a:pt x="816769" y="276225"/>
                  </a:lnTo>
                  <a:lnTo>
                    <a:pt x="669131" y="3952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2455F586-DC00-428D-8DD8-64FEB8B5C432}"/>
                </a:ext>
              </a:extLst>
            </p:cNvPr>
            <p:cNvSpPr/>
            <p:nvPr/>
          </p:nvSpPr>
          <p:spPr>
            <a:xfrm>
              <a:off x="5048250" y="4459288"/>
              <a:ext cx="617538" cy="817562"/>
            </a:xfrm>
            <a:custGeom>
              <a:avLst/>
              <a:gdLst>
                <a:gd name="connsiteX0" fmla="*/ 214313 w 616744"/>
                <a:gd name="connsiteY0" fmla="*/ 330994 h 816769"/>
                <a:gd name="connsiteX1" fmla="*/ 128588 w 616744"/>
                <a:gd name="connsiteY1" fmla="*/ 207169 h 816769"/>
                <a:gd name="connsiteX2" fmla="*/ 40481 w 616744"/>
                <a:gd name="connsiteY2" fmla="*/ 100013 h 816769"/>
                <a:gd name="connsiteX3" fmla="*/ 16669 w 616744"/>
                <a:gd name="connsiteY3" fmla="*/ 76200 h 816769"/>
                <a:gd name="connsiteX4" fmla="*/ 7144 w 616744"/>
                <a:gd name="connsiteY4" fmla="*/ 61913 h 816769"/>
                <a:gd name="connsiteX5" fmla="*/ 0 w 616744"/>
                <a:gd name="connsiteY5" fmla="*/ 38100 h 816769"/>
                <a:gd name="connsiteX6" fmla="*/ 0 w 616744"/>
                <a:gd name="connsiteY6" fmla="*/ 16669 h 816769"/>
                <a:gd name="connsiteX7" fmla="*/ 4763 w 616744"/>
                <a:gd name="connsiteY7" fmla="*/ 4763 h 816769"/>
                <a:gd name="connsiteX8" fmla="*/ 16669 w 616744"/>
                <a:gd name="connsiteY8" fmla="*/ 0 h 816769"/>
                <a:gd name="connsiteX9" fmla="*/ 38100 w 616744"/>
                <a:gd name="connsiteY9" fmla="*/ 4763 h 816769"/>
                <a:gd name="connsiteX10" fmla="*/ 119063 w 616744"/>
                <a:gd name="connsiteY10" fmla="*/ 45244 h 816769"/>
                <a:gd name="connsiteX11" fmla="*/ 226219 w 616744"/>
                <a:gd name="connsiteY11" fmla="*/ 107157 h 816769"/>
                <a:gd name="connsiteX12" fmla="*/ 297656 w 616744"/>
                <a:gd name="connsiteY12" fmla="*/ 152400 h 816769"/>
                <a:gd name="connsiteX13" fmla="*/ 345281 w 616744"/>
                <a:gd name="connsiteY13" fmla="*/ 180975 h 816769"/>
                <a:gd name="connsiteX14" fmla="*/ 428625 w 616744"/>
                <a:gd name="connsiteY14" fmla="*/ 238125 h 816769"/>
                <a:gd name="connsiteX15" fmla="*/ 483394 w 616744"/>
                <a:gd name="connsiteY15" fmla="*/ 283369 h 816769"/>
                <a:gd name="connsiteX16" fmla="*/ 514350 w 616744"/>
                <a:gd name="connsiteY16" fmla="*/ 316707 h 816769"/>
                <a:gd name="connsiteX17" fmla="*/ 547688 w 616744"/>
                <a:gd name="connsiteY17" fmla="*/ 361950 h 816769"/>
                <a:gd name="connsiteX18" fmla="*/ 573881 w 616744"/>
                <a:gd name="connsiteY18" fmla="*/ 407194 h 816769"/>
                <a:gd name="connsiteX19" fmla="*/ 595313 w 616744"/>
                <a:gd name="connsiteY19" fmla="*/ 461963 h 816769"/>
                <a:gd name="connsiteX20" fmla="*/ 607219 w 616744"/>
                <a:gd name="connsiteY20" fmla="*/ 507207 h 816769"/>
                <a:gd name="connsiteX21" fmla="*/ 614363 w 616744"/>
                <a:gd name="connsiteY21" fmla="*/ 550069 h 816769"/>
                <a:gd name="connsiteX22" fmla="*/ 616744 w 616744"/>
                <a:gd name="connsiteY22" fmla="*/ 604838 h 816769"/>
                <a:gd name="connsiteX23" fmla="*/ 611981 w 616744"/>
                <a:gd name="connsiteY23" fmla="*/ 664369 h 816769"/>
                <a:gd name="connsiteX24" fmla="*/ 600075 w 616744"/>
                <a:gd name="connsiteY24" fmla="*/ 714375 h 816769"/>
                <a:gd name="connsiteX25" fmla="*/ 581025 w 616744"/>
                <a:gd name="connsiteY25" fmla="*/ 764382 h 816769"/>
                <a:gd name="connsiteX26" fmla="*/ 559594 w 616744"/>
                <a:gd name="connsiteY26" fmla="*/ 792957 h 816769"/>
                <a:gd name="connsiteX27" fmla="*/ 523875 w 616744"/>
                <a:gd name="connsiteY27" fmla="*/ 812007 h 816769"/>
                <a:gd name="connsiteX28" fmla="*/ 492919 w 616744"/>
                <a:gd name="connsiteY28" fmla="*/ 816769 h 816769"/>
                <a:gd name="connsiteX29" fmla="*/ 464344 w 616744"/>
                <a:gd name="connsiteY29" fmla="*/ 814388 h 816769"/>
                <a:gd name="connsiteX30" fmla="*/ 431006 w 616744"/>
                <a:gd name="connsiteY30" fmla="*/ 797719 h 816769"/>
                <a:gd name="connsiteX31" fmla="*/ 402431 w 616744"/>
                <a:gd name="connsiteY31" fmla="*/ 771525 h 816769"/>
                <a:gd name="connsiteX32" fmla="*/ 378619 w 616744"/>
                <a:gd name="connsiteY32" fmla="*/ 738188 h 816769"/>
                <a:gd name="connsiteX33" fmla="*/ 357188 w 616744"/>
                <a:gd name="connsiteY33" fmla="*/ 685800 h 816769"/>
                <a:gd name="connsiteX34" fmla="*/ 342900 w 616744"/>
                <a:gd name="connsiteY34" fmla="*/ 623888 h 816769"/>
                <a:gd name="connsiteX35" fmla="*/ 321469 w 616744"/>
                <a:gd name="connsiteY35" fmla="*/ 538163 h 816769"/>
                <a:gd name="connsiteX36" fmla="*/ 288131 w 616744"/>
                <a:gd name="connsiteY36" fmla="*/ 440532 h 816769"/>
                <a:gd name="connsiteX37" fmla="*/ 214313 w 616744"/>
                <a:gd name="connsiteY37" fmla="*/ 330994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16769">
                  <a:moveTo>
                    <a:pt x="214313" y="330994"/>
                  </a:moveTo>
                  <a:lnTo>
                    <a:pt x="128588" y="207169"/>
                  </a:lnTo>
                  <a:lnTo>
                    <a:pt x="40481" y="100013"/>
                  </a:lnTo>
                  <a:lnTo>
                    <a:pt x="16669" y="76200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3" y="45244"/>
                  </a:lnTo>
                  <a:lnTo>
                    <a:pt x="226219" y="107157"/>
                  </a:lnTo>
                  <a:lnTo>
                    <a:pt x="297656" y="152400"/>
                  </a:lnTo>
                  <a:lnTo>
                    <a:pt x="345281" y="180975"/>
                  </a:lnTo>
                  <a:lnTo>
                    <a:pt x="428625" y="238125"/>
                  </a:lnTo>
                  <a:lnTo>
                    <a:pt x="483394" y="283369"/>
                  </a:lnTo>
                  <a:lnTo>
                    <a:pt x="514350" y="316707"/>
                  </a:lnTo>
                  <a:lnTo>
                    <a:pt x="547688" y="361950"/>
                  </a:lnTo>
                  <a:lnTo>
                    <a:pt x="573881" y="407194"/>
                  </a:lnTo>
                  <a:lnTo>
                    <a:pt x="595313" y="461963"/>
                  </a:lnTo>
                  <a:lnTo>
                    <a:pt x="607219" y="507207"/>
                  </a:lnTo>
                  <a:lnTo>
                    <a:pt x="614363" y="550069"/>
                  </a:lnTo>
                  <a:cubicBezTo>
                    <a:pt x="615157" y="568325"/>
                    <a:pt x="615950" y="586582"/>
                    <a:pt x="616744" y="604838"/>
                  </a:cubicBezTo>
                  <a:lnTo>
                    <a:pt x="611981" y="664369"/>
                  </a:lnTo>
                  <a:lnTo>
                    <a:pt x="600075" y="714375"/>
                  </a:lnTo>
                  <a:lnTo>
                    <a:pt x="581025" y="764382"/>
                  </a:lnTo>
                  <a:lnTo>
                    <a:pt x="559594" y="792957"/>
                  </a:lnTo>
                  <a:lnTo>
                    <a:pt x="523875" y="812007"/>
                  </a:lnTo>
                  <a:lnTo>
                    <a:pt x="492919" y="816769"/>
                  </a:lnTo>
                  <a:lnTo>
                    <a:pt x="464344" y="814388"/>
                  </a:lnTo>
                  <a:lnTo>
                    <a:pt x="431006" y="797719"/>
                  </a:lnTo>
                  <a:lnTo>
                    <a:pt x="402431" y="771525"/>
                  </a:lnTo>
                  <a:lnTo>
                    <a:pt x="378619" y="738188"/>
                  </a:lnTo>
                  <a:lnTo>
                    <a:pt x="357188" y="685800"/>
                  </a:lnTo>
                  <a:lnTo>
                    <a:pt x="342900" y="623888"/>
                  </a:lnTo>
                  <a:lnTo>
                    <a:pt x="321469" y="538163"/>
                  </a:lnTo>
                  <a:lnTo>
                    <a:pt x="288131" y="440532"/>
                  </a:lnTo>
                  <a:lnTo>
                    <a:pt x="214313" y="3309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2E20AE5E-DAA8-449B-B283-02607A787B30}"/>
                </a:ext>
              </a:extLst>
            </p:cNvPr>
            <p:cNvSpPr/>
            <p:nvPr/>
          </p:nvSpPr>
          <p:spPr>
            <a:xfrm>
              <a:off x="7072313" y="5434014"/>
              <a:ext cx="762000" cy="517525"/>
            </a:xfrm>
            <a:custGeom>
              <a:avLst/>
              <a:gdLst>
                <a:gd name="connsiteX0" fmla="*/ 302418 w 762000"/>
                <a:gd name="connsiteY0" fmla="*/ 76200 h 516731"/>
                <a:gd name="connsiteX1" fmla="*/ 438150 w 762000"/>
                <a:gd name="connsiteY1" fmla="*/ 102393 h 516731"/>
                <a:gd name="connsiteX2" fmla="*/ 516731 w 762000"/>
                <a:gd name="connsiteY2" fmla="*/ 114300 h 516731"/>
                <a:gd name="connsiteX3" fmla="*/ 576262 w 762000"/>
                <a:gd name="connsiteY3" fmla="*/ 116681 h 516731"/>
                <a:gd name="connsiteX4" fmla="*/ 621506 w 762000"/>
                <a:gd name="connsiteY4" fmla="*/ 114300 h 516731"/>
                <a:gd name="connsiteX5" fmla="*/ 657225 w 762000"/>
                <a:gd name="connsiteY5" fmla="*/ 107156 h 516731"/>
                <a:gd name="connsiteX6" fmla="*/ 683418 w 762000"/>
                <a:gd name="connsiteY6" fmla="*/ 90487 h 516731"/>
                <a:gd name="connsiteX7" fmla="*/ 762000 w 762000"/>
                <a:gd name="connsiteY7" fmla="*/ 26193 h 516731"/>
                <a:gd name="connsiteX8" fmla="*/ 752475 w 762000"/>
                <a:gd name="connsiteY8" fmla="*/ 516731 h 516731"/>
                <a:gd name="connsiteX9" fmla="*/ 673893 w 762000"/>
                <a:gd name="connsiteY9" fmla="*/ 488156 h 516731"/>
                <a:gd name="connsiteX10" fmla="*/ 578643 w 762000"/>
                <a:gd name="connsiteY10" fmla="*/ 411956 h 516731"/>
                <a:gd name="connsiteX11" fmla="*/ 471487 w 762000"/>
                <a:gd name="connsiteY11" fmla="*/ 330993 h 516731"/>
                <a:gd name="connsiteX12" fmla="*/ 359568 w 762000"/>
                <a:gd name="connsiteY12" fmla="*/ 257175 h 516731"/>
                <a:gd name="connsiteX13" fmla="*/ 219075 w 762000"/>
                <a:gd name="connsiteY13" fmla="*/ 173831 h 516731"/>
                <a:gd name="connsiteX14" fmla="*/ 95250 w 762000"/>
                <a:gd name="connsiteY14" fmla="*/ 102393 h 516731"/>
                <a:gd name="connsiteX15" fmla="*/ 40481 w 762000"/>
                <a:gd name="connsiteY15" fmla="*/ 73818 h 516731"/>
                <a:gd name="connsiteX16" fmla="*/ 16668 w 762000"/>
                <a:gd name="connsiteY16" fmla="*/ 57150 h 516731"/>
                <a:gd name="connsiteX17" fmla="*/ 2381 w 762000"/>
                <a:gd name="connsiteY17" fmla="*/ 40481 h 516731"/>
                <a:gd name="connsiteX18" fmla="*/ 0 w 762000"/>
                <a:gd name="connsiteY18" fmla="*/ 26193 h 516731"/>
                <a:gd name="connsiteX19" fmla="*/ 4762 w 762000"/>
                <a:gd name="connsiteY19" fmla="*/ 14287 h 516731"/>
                <a:gd name="connsiteX20" fmla="*/ 21431 w 762000"/>
                <a:gd name="connsiteY20" fmla="*/ 4762 h 516731"/>
                <a:gd name="connsiteX21" fmla="*/ 59531 w 762000"/>
                <a:gd name="connsiteY21" fmla="*/ 0 h 516731"/>
                <a:gd name="connsiteX22" fmla="*/ 88106 w 762000"/>
                <a:gd name="connsiteY22" fmla="*/ 7143 h 516731"/>
                <a:gd name="connsiteX23" fmla="*/ 302418 w 762000"/>
                <a:gd name="connsiteY23" fmla="*/ 762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2000" h="516731">
                  <a:moveTo>
                    <a:pt x="302418" y="76200"/>
                  </a:moveTo>
                  <a:lnTo>
                    <a:pt x="438150" y="102393"/>
                  </a:lnTo>
                  <a:lnTo>
                    <a:pt x="516731" y="114300"/>
                  </a:lnTo>
                  <a:lnTo>
                    <a:pt x="576262" y="116681"/>
                  </a:lnTo>
                  <a:lnTo>
                    <a:pt x="621506" y="114300"/>
                  </a:lnTo>
                  <a:lnTo>
                    <a:pt x="657225" y="107156"/>
                  </a:lnTo>
                  <a:lnTo>
                    <a:pt x="683418" y="90487"/>
                  </a:lnTo>
                  <a:lnTo>
                    <a:pt x="762000" y="26193"/>
                  </a:lnTo>
                  <a:lnTo>
                    <a:pt x="752475" y="516731"/>
                  </a:lnTo>
                  <a:lnTo>
                    <a:pt x="673893" y="488156"/>
                  </a:lnTo>
                  <a:lnTo>
                    <a:pt x="578643" y="411956"/>
                  </a:lnTo>
                  <a:lnTo>
                    <a:pt x="471487" y="330993"/>
                  </a:lnTo>
                  <a:lnTo>
                    <a:pt x="359568" y="257175"/>
                  </a:lnTo>
                  <a:lnTo>
                    <a:pt x="219075" y="173831"/>
                  </a:lnTo>
                  <a:lnTo>
                    <a:pt x="95250" y="102393"/>
                  </a:lnTo>
                  <a:lnTo>
                    <a:pt x="40481" y="73818"/>
                  </a:lnTo>
                  <a:lnTo>
                    <a:pt x="16668" y="57150"/>
                  </a:lnTo>
                  <a:lnTo>
                    <a:pt x="2381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9531" y="0"/>
                  </a:lnTo>
                  <a:lnTo>
                    <a:pt x="88106" y="7143"/>
                  </a:lnTo>
                  <a:lnTo>
                    <a:pt x="302418" y="762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2367EC7B-0FE0-4FD0-90BC-05BAB96518B2}"/>
                </a:ext>
              </a:extLst>
            </p:cNvPr>
            <p:cNvSpPr/>
            <p:nvPr/>
          </p:nvSpPr>
          <p:spPr>
            <a:xfrm>
              <a:off x="6034088" y="3494089"/>
              <a:ext cx="1350962" cy="1063625"/>
            </a:xfrm>
            <a:custGeom>
              <a:avLst/>
              <a:gdLst>
                <a:gd name="connsiteX0" fmla="*/ 478631 w 1350168"/>
                <a:gd name="connsiteY0" fmla="*/ 290512 h 1064419"/>
                <a:gd name="connsiteX1" fmla="*/ 95250 w 1350168"/>
                <a:gd name="connsiteY1" fmla="*/ 371475 h 1064419"/>
                <a:gd name="connsiteX2" fmla="*/ 0 w 1350168"/>
                <a:gd name="connsiteY2" fmla="*/ 216694 h 1064419"/>
                <a:gd name="connsiteX3" fmla="*/ 340518 w 1350168"/>
                <a:gd name="connsiteY3" fmla="*/ 152400 h 1064419"/>
                <a:gd name="connsiteX4" fmla="*/ 519112 w 1350168"/>
                <a:gd name="connsiteY4" fmla="*/ 114300 h 1064419"/>
                <a:gd name="connsiteX5" fmla="*/ 719137 w 1350168"/>
                <a:gd name="connsiteY5" fmla="*/ 71437 h 1064419"/>
                <a:gd name="connsiteX6" fmla="*/ 990600 w 1350168"/>
                <a:gd name="connsiteY6" fmla="*/ 0 h 1064419"/>
                <a:gd name="connsiteX7" fmla="*/ 1016793 w 1350168"/>
                <a:gd name="connsiteY7" fmla="*/ 9525 h 1064419"/>
                <a:gd name="connsiteX8" fmla="*/ 1092993 w 1350168"/>
                <a:gd name="connsiteY8" fmla="*/ 47625 h 1064419"/>
                <a:gd name="connsiteX9" fmla="*/ 1150143 w 1350168"/>
                <a:gd name="connsiteY9" fmla="*/ 80962 h 1064419"/>
                <a:gd name="connsiteX10" fmla="*/ 1209675 w 1350168"/>
                <a:gd name="connsiteY10" fmla="*/ 123825 h 1064419"/>
                <a:gd name="connsiteX11" fmla="*/ 1266825 w 1350168"/>
                <a:gd name="connsiteY11" fmla="*/ 166687 h 1064419"/>
                <a:gd name="connsiteX12" fmla="*/ 1314450 w 1350168"/>
                <a:gd name="connsiteY12" fmla="*/ 211931 h 1064419"/>
                <a:gd name="connsiteX13" fmla="*/ 1333500 w 1350168"/>
                <a:gd name="connsiteY13" fmla="*/ 230981 h 1064419"/>
                <a:gd name="connsiteX14" fmla="*/ 1345406 w 1350168"/>
                <a:gd name="connsiteY14" fmla="*/ 257175 h 1064419"/>
                <a:gd name="connsiteX15" fmla="*/ 1350168 w 1350168"/>
                <a:gd name="connsiteY15" fmla="*/ 280987 h 1064419"/>
                <a:gd name="connsiteX16" fmla="*/ 1345406 w 1350168"/>
                <a:gd name="connsiteY16" fmla="*/ 300037 h 1064419"/>
                <a:gd name="connsiteX17" fmla="*/ 1323975 w 1350168"/>
                <a:gd name="connsiteY17" fmla="*/ 316706 h 1064419"/>
                <a:gd name="connsiteX18" fmla="*/ 1297781 w 1350168"/>
                <a:gd name="connsiteY18" fmla="*/ 357187 h 1064419"/>
                <a:gd name="connsiteX19" fmla="*/ 1269206 w 1350168"/>
                <a:gd name="connsiteY19" fmla="*/ 421481 h 1064419"/>
                <a:gd name="connsiteX20" fmla="*/ 1254918 w 1350168"/>
                <a:gd name="connsiteY20" fmla="*/ 466725 h 1064419"/>
                <a:gd name="connsiteX21" fmla="*/ 1231106 w 1350168"/>
                <a:gd name="connsiteY21" fmla="*/ 578644 h 1064419"/>
                <a:gd name="connsiteX22" fmla="*/ 1183481 w 1350168"/>
                <a:gd name="connsiteY22" fmla="*/ 766762 h 1064419"/>
                <a:gd name="connsiteX23" fmla="*/ 1150143 w 1350168"/>
                <a:gd name="connsiteY23" fmla="*/ 871537 h 1064419"/>
                <a:gd name="connsiteX24" fmla="*/ 1083468 w 1350168"/>
                <a:gd name="connsiteY24" fmla="*/ 1033462 h 1064419"/>
                <a:gd name="connsiteX25" fmla="*/ 1050131 w 1350168"/>
                <a:gd name="connsiteY25" fmla="*/ 1050131 h 1064419"/>
                <a:gd name="connsiteX26" fmla="*/ 995362 w 1350168"/>
                <a:gd name="connsiteY26" fmla="*/ 1064419 h 1064419"/>
                <a:gd name="connsiteX27" fmla="*/ 964406 w 1350168"/>
                <a:gd name="connsiteY27" fmla="*/ 1064419 h 1064419"/>
                <a:gd name="connsiteX28" fmla="*/ 938212 w 1350168"/>
                <a:gd name="connsiteY28" fmla="*/ 1059656 h 1064419"/>
                <a:gd name="connsiteX29" fmla="*/ 921543 w 1350168"/>
                <a:gd name="connsiteY29" fmla="*/ 1052512 h 1064419"/>
                <a:gd name="connsiteX30" fmla="*/ 902493 w 1350168"/>
                <a:gd name="connsiteY30" fmla="*/ 1035844 h 1064419"/>
                <a:gd name="connsiteX31" fmla="*/ 883443 w 1350168"/>
                <a:gd name="connsiteY31" fmla="*/ 1004887 h 1064419"/>
                <a:gd name="connsiteX32" fmla="*/ 878681 w 1350168"/>
                <a:gd name="connsiteY32" fmla="*/ 902494 h 1064419"/>
                <a:gd name="connsiteX33" fmla="*/ 895350 w 1350168"/>
                <a:gd name="connsiteY33" fmla="*/ 842962 h 1064419"/>
                <a:gd name="connsiteX34" fmla="*/ 940593 w 1350168"/>
                <a:gd name="connsiteY34" fmla="*/ 681037 h 1064419"/>
                <a:gd name="connsiteX35" fmla="*/ 966787 w 1350168"/>
                <a:gd name="connsiteY35" fmla="*/ 559594 h 1064419"/>
                <a:gd name="connsiteX36" fmla="*/ 976312 w 1350168"/>
                <a:gd name="connsiteY36" fmla="*/ 495300 h 1064419"/>
                <a:gd name="connsiteX37" fmla="*/ 988218 w 1350168"/>
                <a:gd name="connsiteY37" fmla="*/ 369094 h 1064419"/>
                <a:gd name="connsiteX38" fmla="*/ 992981 w 1350168"/>
                <a:gd name="connsiteY38" fmla="*/ 261937 h 1064419"/>
                <a:gd name="connsiteX39" fmla="*/ 992981 w 1350168"/>
                <a:gd name="connsiteY39" fmla="*/ 247650 h 1064419"/>
                <a:gd name="connsiteX40" fmla="*/ 988218 w 1350168"/>
                <a:gd name="connsiteY40" fmla="*/ 233362 h 1064419"/>
                <a:gd name="connsiteX41" fmla="*/ 971550 w 1350168"/>
                <a:gd name="connsiteY41" fmla="*/ 223837 h 1064419"/>
                <a:gd name="connsiteX42" fmla="*/ 928687 w 1350168"/>
                <a:gd name="connsiteY42" fmla="*/ 223837 h 1064419"/>
                <a:gd name="connsiteX43" fmla="*/ 812006 w 1350168"/>
                <a:gd name="connsiteY43" fmla="*/ 235744 h 1064419"/>
                <a:gd name="connsiteX44" fmla="*/ 478631 w 1350168"/>
                <a:gd name="connsiteY44" fmla="*/ 290512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0168" h="1064419">
                  <a:moveTo>
                    <a:pt x="478631" y="290512"/>
                  </a:moveTo>
                  <a:lnTo>
                    <a:pt x="95250" y="371475"/>
                  </a:lnTo>
                  <a:lnTo>
                    <a:pt x="0" y="216694"/>
                  </a:lnTo>
                  <a:lnTo>
                    <a:pt x="340518" y="152400"/>
                  </a:lnTo>
                  <a:lnTo>
                    <a:pt x="519112" y="114300"/>
                  </a:lnTo>
                  <a:lnTo>
                    <a:pt x="719137" y="71437"/>
                  </a:lnTo>
                  <a:lnTo>
                    <a:pt x="990600" y="0"/>
                  </a:lnTo>
                  <a:lnTo>
                    <a:pt x="1016793" y="9525"/>
                  </a:lnTo>
                  <a:lnTo>
                    <a:pt x="1092993" y="47625"/>
                  </a:lnTo>
                  <a:lnTo>
                    <a:pt x="1150143" y="80962"/>
                  </a:lnTo>
                  <a:lnTo>
                    <a:pt x="1209675" y="123825"/>
                  </a:lnTo>
                  <a:lnTo>
                    <a:pt x="1266825" y="166687"/>
                  </a:lnTo>
                  <a:lnTo>
                    <a:pt x="1314450" y="211931"/>
                  </a:lnTo>
                  <a:lnTo>
                    <a:pt x="1333500" y="230981"/>
                  </a:lnTo>
                  <a:lnTo>
                    <a:pt x="1345406" y="257175"/>
                  </a:lnTo>
                  <a:lnTo>
                    <a:pt x="1350168" y="280987"/>
                  </a:lnTo>
                  <a:lnTo>
                    <a:pt x="1345406" y="300037"/>
                  </a:lnTo>
                  <a:lnTo>
                    <a:pt x="1323975" y="316706"/>
                  </a:lnTo>
                  <a:lnTo>
                    <a:pt x="1297781" y="357187"/>
                  </a:lnTo>
                  <a:lnTo>
                    <a:pt x="1269206" y="421481"/>
                  </a:lnTo>
                  <a:lnTo>
                    <a:pt x="1254918" y="466725"/>
                  </a:lnTo>
                  <a:lnTo>
                    <a:pt x="1231106" y="578644"/>
                  </a:lnTo>
                  <a:lnTo>
                    <a:pt x="1183481" y="766762"/>
                  </a:lnTo>
                  <a:lnTo>
                    <a:pt x="1150143" y="871537"/>
                  </a:lnTo>
                  <a:lnTo>
                    <a:pt x="1083468" y="1033462"/>
                  </a:lnTo>
                  <a:lnTo>
                    <a:pt x="1050131" y="1050131"/>
                  </a:lnTo>
                  <a:lnTo>
                    <a:pt x="995362" y="1064419"/>
                  </a:lnTo>
                  <a:lnTo>
                    <a:pt x="964406" y="1064419"/>
                  </a:lnTo>
                  <a:lnTo>
                    <a:pt x="938212" y="1059656"/>
                  </a:lnTo>
                  <a:lnTo>
                    <a:pt x="921543" y="1052512"/>
                  </a:lnTo>
                  <a:lnTo>
                    <a:pt x="902493" y="1035844"/>
                  </a:lnTo>
                  <a:lnTo>
                    <a:pt x="883443" y="1004887"/>
                  </a:lnTo>
                  <a:lnTo>
                    <a:pt x="878681" y="902494"/>
                  </a:lnTo>
                  <a:lnTo>
                    <a:pt x="895350" y="842962"/>
                  </a:lnTo>
                  <a:lnTo>
                    <a:pt x="940593" y="681037"/>
                  </a:lnTo>
                  <a:lnTo>
                    <a:pt x="966787" y="559594"/>
                  </a:lnTo>
                  <a:lnTo>
                    <a:pt x="976312" y="495300"/>
                  </a:lnTo>
                  <a:lnTo>
                    <a:pt x="988218" y="369094"/>
                  </a:lnTo>
                  <a:lnTo>
                    <a:pt x="992981" y="261937"/>
                  </a:lnTo>
                  <a:lnTo>
                    <a:pt x="992981" y="247650"/>
                  </a:lnTo>
                  <a:lnTo>
                    <a:pt x="988218" y="233362"/>
                  </a:lnTo>
                  <a:lnTo>
                    <a:pt x="971550" y="223837"/>
                  </a:lnTo>
                  <a:lnTo>
                    <a:pt x="928687" y="223837"/>
                  </a:lnTo>
                  <a:lnTo>
                    <a:pt x="812006" y="235744"/>
                  </a:lnTo>
                  <a:lnTo>
                    <a:pt x="478631" y="2905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440193C4-CD64-45E9-AA33-BC30D5436885}"/>
                </a:ext>
              </a:extLst>
            </p:cNvPr>
            <p:cNvSpPr/>
            <p:nvPr/>
          </p:nvSpPr>
          <p:spPr>
            <a:xfrm>
              <a:off x="6172200" y="4367213"/>
              <a:ext cx="814388" cy="292100"/>
            </a:xfrm>
            <a:custGeom>
              <a:avLst/>
              <a:gdLst>
                <a:gd name="connsiteX0" fmla="*/ 288131 w 814388"/>
                <a:gd name="connsiteY0" fmla="*/ 216693 h 292893"/>
                <a:gd name="connsiteX1" fmla="*/ 9525 w 814388"/>
                <a:gd name="connsiteY1" fmla="*/ 292893 h 292893"/>
                <a:gd name="connsiteX2" fmla="*/ 0 w 814388"/>
                <a:gd name="connsiteY2" fmla="*/ 126206 h 292893"/>
                <a:gd name="connsiteX3" fmla="*/ 171450 w 814388"/>
                <a:gd name="connsiteY3" fmla="*/ 83343 h 292893"/>
                <a:gd name="connsiteX4" fmla="*/ 292894 w 814388"/>
                <a:gd name="connsiteY4" fmla="*/ 52387 h 292893"/>
                <a:gd name="connsiteX5" fmla="*/ 459581 w 814388"/>
                <a:gd name="connsiteY5" fmla="*/ 21431 h 292893"/>
                <a:gd name="connsiteX6" fmla="*/ 554831 w 814388"/>
                <a:gd name="connsiteY6" fmla="*/ 9525 h 292893"/>
                <a:gd name="connsiteX7" fmla="*/ 652463 w 814388"/>
                <a:gd name="connsiteY7" fmla="*/ 0 h 292893"/>
                <a:gd name="connsiteX8" fmla="*/ 814388 w 814388"/>
                <a:gd name="connsiteY8" fmla="*/ 2381 h 292893"/>
                <a:gd name="connsiteX9" fmla="*/ 814388 w 814388"/>
                <a:gd name="connsiteY9" fmla="*/ 152400 h 292893"/>
                <a:gd name="connsiteX10" fmla="*/ 607219 w 814388"/>
                <a:gd name="connsiteY10" fmla="*/ 169068 h 292893"/>
                <a:gd name="connsiteX11" fmla="*/ 440531 w 814388"/>
                <a:gd name="connsiteY11" fmla="*/ 190500 h 292893"/>
                <a:gd name="connsiteX12" fmla="*/ 288131 w 814388"/>
                <a:gd name="connsiteY12" fmla="*/ 216693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4388" h="292893">
                  <a:moveTo>
                    <a:pt x="288131" y="216693"/>
                  </a:moveTo>
                  <a:lnTo>
                    <a:pt x="9525" y="292893"/>
                  </a:lnTo>
                  <a:lnTo>
                    <a:pt x="0" y="126206"/>
                  </a:lnTo>
                  <a:lnTo>
                    <a:pt x="171450" y="83343"/>
                  </a:lnTo>
                  <a:lnTo>
                    <a:pt x="292894" y="52387"/>
                  </a:lnTo>
                  <a:lnTo>
                    <a:pt x="459581" y="21431"/>
                  </a:lnTo>
                  <a:lnTo>
                    <a:pt x="554831" y="9525"/>
                  </a:lnTo>
                  <a:lnTo>
                    <a:pt x="652463" y="0"/>
                  </a:lnTo>
                  <a:lnTo>
                    <a:pt x="814388" y="2381"/>
                  </a:lnTo>
                  <a:lnTo>
                    <a:pt x="814388" y="152400"/>
                  </a:lnTo>
                  <a:lnTo>
                    <a:pt x="607219" y="169068"/>
                  </a:lnTo>
                  <a:lnTo>
                    <a:pt x="440531" y="190500"/>
                  </a:lnTo>
                  <a:lnTo>
                    <a:pt x="288131" y="2166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EF4D5D9A-6C7F-4E61-A252-CF897BC2AC60}"/>
              </a:ext>
            </a:extLst>
          </p:cNvPr>
          <p:cNvGrpSpPr/>
          <p:nvPr/>
        </p:nvGrpSpPr>
        <p:grpSpPr>
          <a:xfrm>
            <a:off x="3636964" y="1414464"/>
            <a:ext cx="4548186" cy="4649786"/>
            <a:chOff x="3636964" y="1414464"/>
            <a:chExt cx="4548186" cy="4649786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F9B63EA6-69E7-4B2F-A3AA-EB55AF904A27}"/>
                </a:ext>
              </a:extLst>
            </p:cNvPr>
            <p:cNvSpPr/>
            <p:nvPr/>
          </p:nvSpPr>
          <p:spPr>
            <a:xfrm>
              <a:off x="3636964" y="1414464"/>
              <a:ext cx="1525587" cy="1857375"/>
            </a:xfrm>
            <a:custGeom>
              <a:avLst/>
              <a:gdLst>
                <a:gd name="connsiteX0" fmla="*/ 1045369 w 1526381"/>
                <a:gd name="connsiteY0" fmla="*/ 883443 h 1857375"/>
                <a:gd name="connsiteX1" fmla="*/ 878681 w 1526381"/>
                <a:gd name="connsiteY1" fmla="*/ 1076325 h 1857375"/>
                <a:gd name="connsiteX2" fmla="*/ 747712 w 1526381"/>
                <a:gd name="connsiteY2" fmla="*/ 1219200 h 1857375"/>
                <a:gd name="connsiteX3" fmla="*/ 642937 w 1526381"/>
                <a:gd name="connsiteY3" fmla="*/ 1326356 h 1857375"/>
                <a:gd name="connsiteX4" fmla="*/ 528637 w 1526381"/>
                <a:gd name="connsiteY4" fmla="*/ 1433512 h 1857375"/>
                <a:gd name="connsiteX5" fmla="*/ 390525 w 1526381"/>
                <a:gd name="connsiteY5" fmla="*/ 1562100 h 1857375"/>
                <a:gd name="connsiteX6" fmla="*/ 245269 w 1526381"/>
                <a:gd name="connsiteY6" fmla="*/ 1685925 h 1857375"/>
                <a:gd name="connsiteX7" fmla="*/ 123825 w 1526381"/>
                <a:gd name="connsiteY7" fmla="*/ 1790700 h 1857375"/>
                <a:gd name="connsiteX8" fmla="*/ 57150 w 1526381"/>
                <a:gd name="connsiteY8" fmla="*/ 1843087 h 1857375"/>
                <a:gd name="connsiteX9" fmla="*/ 40481 w 1526381"/>
                <a:gd name="connsiteY9" fmla="*/ 1852612 h 1857375"/>
                <a:gd name="connsiteX10" fmla="*/ 21431 w 1526381"/>
                <a:gd name="connsiteY10" fmla="*/ 1857375 h 1857375"/>
                <a:gd name="connsiteX11" fmla="*/ 4762 w 1526381"/>
                <a:gd name="connsiteY11" fmla="*/ 1852612 h 1857375"/>
                <a:gd name="connsiteX12" fmla="*/ 0 w 1526381"/>
                <a:gd name="connsiteY12" fmla="*/ 1838325 h 1857375"/>
                <a:gd name="connsiteX13" fmla="*/ 2381 w 1526381"/>
                <a:gd name="connsiteY13" fmla="*/ 1819275 h 1857375"/>
                <a:gd name="connsiteX14" fmla="*/ 14287 w 1526381"/>
                <a:gd name="connsiteY14" fmla="*/ 1795462 h 1857375"/>
                <a:gd name="connsiteX15" fmla="*/ 45244 w 1526381"/>
                <a:gd name="connsiteY15" fmla="*/ 1754981 h 1857375"/>
                <a:gd name="connsiteX16" fmla="*/ 142875 w 1526381"/>
                <a:gd name="connsiteY16" fmla="*/ 1643062 h 1857375"/>
                <a:gd name="connsiteX17" fmla="*/ 257175 w 1526381"/>
                <a:gd name="connsiteY17" fmla="*/ 1509712 h 1857375"/>
                <a:gd name="connsiteX18" fmla="*/ 373856 w 1526381"/>
                <a:gd name="connsiteY18" fmla="*/ 1373981 h 1857375"/>
                <a:gd name="connsiteX19" fmla="*/ 485775 w 1526381"/>
                <a:gd name="connsiteY19" fmla="*/ 1231106 h 1857375"/>
                <a:gd name="connsiteX20" fmla="*/ 602456 w 1526381"/>
                <a:gd name="connsiteY20" fmla="*/ 1083468 h 1857375"/>
                <a:gd name="connsiteX21" fmla="*/ 728662 w 1526381"/>
                <a:gd name="connsiteY21" fmla="*/ 912018 h 1857375"/>
                <a:gd name="connsiteX22" fmla="*/ 826294 w 1526381"/>
                <a:gd name="connsiteY22" fmla="*/ 773906 h 1857375"/>
                <a:gd name="connsiteX23" fmla="*/ 933450 w 1526381"/>
                <a:gd name="connsiteY23" fmla="*/ 614362 h 1857375"/>
                <a:gd name="connsiteX24" fmla="*/ 1012031 w 1526381"/>
                <a:gd name="connsiteY24" fmla="*/ 488156 h 1857375"/>
                <a:gd name="connsiteX25" fmla="*/ 1081087 w 1526381"/>
                <a:gd name="connsiteY25" fmla="*/ 371475 h 1857375"/>
                <a:gd name="connsiteX26" fmla="*/ 1114425 w 1526381"/>
                <a:gd name="connsiteY26" fmla="*/ 304800 h 1857375"/>
                <a:gd name="connsiteX27" fmla="*/ 1133475 w 1526381"/>
                <a:gd name="connsiteY27" fmla="*/ 254793 h 1857375"/>
                <a:gd name="connsiteX28" fmla="*/ 1135856 w 1526381"/>
                <a:gd name="connsiteY28" fmla="*/ 223837 h 1857375"/>
                <a:gd name="connsiteX29" fmla="*/ 1128712 w 1526381"/>
                <a:gd name="connsiteY29" fmla="*/ 183356 h 1857375"/>
                <a:gd name="connsiteX30" fmla="*/ 1114425 w 1526381"/>
                <a:gd name="connsiteY30" fmla="*/ 152400 h 1857375"/>
                <a:gd name="connsiteX31" fmla="*/ 1097756 w 1526381"/>
                <a:gd name="connsiteY31" fmla="*/ 126206 h 1857375"/>
                <a:gd name="connsiteX32" fmla="*/ 1076325 w 1526381"/>
                <a:gd name="connsiteY32" fmla="*/ 102393 h 1857375"/>
                <a:gd name="connsiteX33" fmla="*/ 1050131 w 1526381"/>
                <a:gd name="connsiteY33" fmla="*/ 80962 h 1857375"/>
                <a:gd name="connsiteX34" fmla="*/ 1033462 w 1526381"/>
                <a:gd name="connsiteY34" fmla="*/ 73818 h 1857375"/>
                <a:gd name="connsiteX35" fmla="*/ 1007269 w 1526381"/>
                <a:gd name="connsiteY35" fmla="*/ 64293 h 1857375"/>
                <a:gd name="connsiteX36" fmla="*/ 992981 w 1526381"/>
                <a:gd name="connsiteY36" fmla="*/ 52387 h 1857375"/>
                <a:gd name="connsiteX37" fmla="*/ 988219 w 1526381"/>
                <a:gd name="connsiteY37" fmla="*/ 35718 h 1857375"/>
                <a:gd name="connsiteX38" fmla="*/ 995362 w 1526381"/>
                <a:gd name="connsiteY38" fmla="*/ 23812 h 1857375"/>
                <a:gd name="connsiteX39" fmla="*/ 1016794 w 1526381"/>
                <a:gd name="connsiteY39" fmla="*/ 7143 h 1857375"/>
                <a:gd name="connsiteX40" fmla="*/ 1052512 w 1526381"/>
                <a:gd name="connsiteY40" fmla="*/ 0 h 1857375"/>
                <a:gd name="connsiteX41" fmla="*/ 1109662 w 1526381"/>
                <a:gd name="connsiteY41" fmla="*/ 0 h 1857375"/>
                <a:gd name="connsiteX42" fmla="*/ 1162050 w 1526381"/>
                <a:gd name="connsiteY42" fmla="*/ 21431 h 1857375"/>
                <a:gd name="connsiteX43" fmla="*/ 1243012 w 1526381"/>
                <a:gd name="connsiteY43" fmla="*/ 52387 h 1857375"/>
                <a:gd name="connsiteX44" fmla="*/ 1328737 w 1526381"/>
                <a:gd name="connsiteY44" fmla="*/ 90487 h 1857375"/>
                <a:gd name="connsiteX45" fmla="*/ 1400175 w 1526381"/>
                <a:gd name="connsiteY45" fmla="*/ 128587 h 1857375"/>
                <a:gd name="connsiteX46" fmla="*/ 1447800 w 1526381"/>
                <a:gd name="connsiteY46" fmla="*/ 154781 h 1857375"/>
                <a:gd name="connsiteX47" fmla="*/ 1478756 w 1526381"/>
                <a:gd name="connsiteY47" fmla="*/ 178593 h 1857375"/>
                <a:gd name="connsiteX48" fmla="*/ 1502569 w 1526381"/>
                <a:gd name="connsiteY48" fmla="*/ 200025 h 1857375"/>
                <a:gd name="connsiteX49" fmla="*/ 1516856 w 1526381"/>
                <a:gd name="connsiteY49" fmla="*/ 221456 h 1857375"/>
                <a:gd name="connsiteX50" fmla="*/ 1526381 w 1526381"/>
                <a:gd name="connsiteY50" fmla="*/ 242887 h 1857375"/>
                <a:gd name="connsiteX51" fmla="*/ 1526381 w 1526381"/>
                <a:gd name="connsiteY51" fmla="*/ 266700 h 1857375"/>
                <a:gd name="connsiteX52" fmla="*/ 1516856 w 1526381"/>
                <a:gd name="connsiteY52" fmla="*/ 290512 h 1857375"/>
                <a:gd name="connsiteX53" fmla="*/ 1466850 w 1526381"/>
                <a:gd name="connsiteY53" fmla="*/ 350043 h 1857375"/>
                <a:gd name="connsiteX54" fmla="*/ 1390650 w 1526381"/>
                <a:gd name="connsiteY54" fmla="*/ 440531 h 1857375"/>
                <a:gd name="connsiteX55" fmla="*/ 1376362 w 1526381"/>
                <a:gd name="connsiteY55" fmla="*/ 473868 h 1857375"/>
                <a:gd name="connsiteX56" fmla="*/ 1223962 w 1526381"/>
                <a:gd name="connsiteY56" fmla="*/ 664368 h 1857375"/>
                <a:gd name="connsiteX57" fmla="*/ 1045369 w 1526381"/>
                <a:gd name="connsiteY57" fmla="*/ 883443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26381" h="1857375">
                  <a:moveTo>
                    <a:pt x="1045369" y="883443"/>
                  </a:moveTo>
                  <a:lnTo>
                    <a:pt x="878681" y="1076325"/>
                  </a:lnTo>
                  <a:lnTo>
                    <a:pt x="747712" y="1219200"/>
                  </a:lnTo>
                  <a:lnTo>
                    <a:pt x="642937" y="1326356"/>
                  </a:lnTo>
                  <a:lnTo>
                    <a:pt x="528637" y="1433512"/>
                  </a:lnTo>
                  <a:lnTo>
                    <a:pt x="390525" y="1562100"/>
                  </a:lnTo>
                  <a:lnTo>
                    <a:pt x="245269" y="1685925"/>
                  </a:lnTo>
                  <a:lnTo>
                    <a:pt x="123825" y="1790700"/>
                  </a:lnTo>
                  <a:lnTo>
                    <a:pt x="57150" y="1843087"/>
                  </a:lnTo>
                  <a:lnTo>
                    <a:pt x="40481" y="1852612"/>
                  </a:lnTo>
                  <a:lnTo>
                    <a:pt x="21431" y="1857375"/>
                  </a:lnTo>
                  <a:lnTo>
                    <a:pt x="4762" y="1852612"/>
                  </a:lnTo>
                  <a:lnTo>
                    <a:pt x="0" y="1838325"/>
                  </a:lnTo>
                  <a:lnTo>
                    <a:pt x="2381" y="1819275"/>
                  </a:lnTo>
                  <a:lnTo>
                    <a:pt x="14287" y="1795462"/>
                  </a:lnTo>
                  <a:lnTo>
                    <a:pt x="45244" y="1754981"/>
                  </a:lnTo>
                  <a:lnTo>
                    <a:pt x="142875" y="1643062"/>
                  </a:lnTo>
                  <a:lnTo>
                    <a:pt x="257175" y="1509712"/>
                  </a:lnTo>
                  <a:lnTo>
                    <a:pt x="373856" y="1373981"/>
                  </a:lnTo>
                  <a:lnTo>
                    <a:pt x="485775" y="1231106"/>
                  </a:lnTo>
                  <a:lnTo>
                    <a:pt x="602456" y="1083468"/>
                  </a:lnTo>
                  <a:lnTo>
                    <a:pt x="728662" y="912018"/>
                  </a:lnTo>
                  <a:lnTo>
                    <a:pt x="826294" y="773906"/>
                  </a:lnTo>
                  <a:lnTo>
                    <a:pt x="933450" y="614362"/>
                  </a:lnTo>
                  <a:lnTo>
                    <a:pt x="1012031" y="488156"/>
                  </a:lnTo>
                  <a:lnTo>
                    <a:pt x="1081087" y="371475"/>
                  </a:lnTo>
                  <a:lnTo>
                    <a:pt x="1114425" y="304800"/>
                  </a:lnTo>
                  <a:lnTo>
                    <a:pt x="1133475" y="254793"/>
                  </a:lnTo>
                  <a:lnTo>
                    <a:pt x="1135856" y="223837"/>
                  </a:lnTo>
                  <a:lnTo>
                    <a:pt x="1128712" y="183356"/>
                  </a:lnTo>
                  <a:lnTo>
                    <a:pt x="1114425" y="152400"/>
                  </a:lnTo>
                  <a:lnTo>
                    <a:pt x="1097756" y="126206"/>
                  </a:lnTo>
                  <a:lnTo>
                    <a:pt x="1076325" y="102393"/>
                  </a:lnTo>
                  <a:lnTo>
                    <a:pt x="1050131" y="80962"/>
                  </a:lnTo>
                  <a:lnTo>
                    <a:pt x="1033462" y="73818"/>
                  </a:lnTo>
                  <a:lnTo>
                    <a:pt x="1007269" y="64293"/>
                  </a:lnTo>
                  <a:lnTo>
                    <a:pt x="992981" y="52387"/>
                  </a:lnTo>
                  <a:lnTo>
                    <a:pt x="988219" y="35718"/>
                  </a:lnTo>
                  <a:lnTo>
                    <a:pt x="995362" y="23812"/>
                  </a:lnTo>
                  <a:lnTo>
                    <a:pt x="1016794" y="7143"/>
                  </a:lnTo>
                  <a:lnTo>
                    <a:pt x="1052512" y="0"/>
                  </a:lnTo>
                  <a:lnTo>
                    <a:pt x="1109662" y="0"/>
                  </a:lnTo>
                  <a:lnTo>
                    <a:pt x="1162050" y="21431"/>
                  </a:lnTo>
                  <a:lnTo>
                    <a:pt x="1243012" y="52387"/>
                  </a:lnTo>
                  <a:lnTo>
                    <a:pt x="1328737" y="90487"/>
                  </a:lnTo>
                  <a:lnTo>
                    <a:pt x="1400175" y="128587"/>
                  </a:lnTo>
                  <a:lnTo>
                    <a:pt x="1447800" y="154781"/>
                  </a:lnTo>
                  <a:lnTo>
                    <a:pt x="1478756" y="178593"/>
                  </a:lnTo>
                  <a:lnTo>
                    <a:pt x="1502569" y="200025"/>
                  </a:lnTo>
                  <a:lnTo>
                    <a:pt x="1516856" y="221456"/>
                  </a:lnTo>
                  <a:lnTo>
                    <a:pt x="1526381" y="242887"/>
                  </a:lnTo>
                  <a:lnTo>
                    <a:pt x="1526381" y="266700"/>
                  </a:lnTo>
                  <a:lnTo>
                    <a:pt x="1516856" y="290512"/>
                  </a:lnTo>
                  <a:lnTo>
                    <a:pt x="1466850" y="350043"/>
                  </a:lnTo>
                  <a:lnTo>
                    <a:pt x="1390650" y="440531"/>
                  </a:lnTo>
                  <a:lnTo>
                    <a:pt x="1376362" y="473868"/>
                  </a:lnTo>
                  <a:lnTo>
                    <a:pt x="1223962" y="664368"/>
                  </a:lnTo>
                  <a:lnTo>
                    <a:pt x="1045369" y="883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749A0C0D-3997-48EC-951D-8D88F845A8D1}"/>
                </a:ext>
              </a:extLst>
            </p:cNvPr>
            <p:cNvSpPr/>
            <p:nvPr/>
          </p:nvSpPr>
          <p:spPr>
            <a:xfrm>
              <a:off x="4681539" y="2376488"/>
              <a:ext cx="479425" cy="652462"/>
            </a:xfrm>
            <a:custGeom>
              <a:avLst/>
              <a:gdLst>
                <a:gd name="connsiteX0" fmla="*/ 200025 w 478631"/>
                <a:gd name="connsiteY0" fmla="*/ 450056 h 652462"/>
                <a:gd name="connsiteX1" fmla="*/ 202406 w 478631"/>
                <a:gd name="connsiteY1" fmla="*/ 276225 h 652462"/>
                <a:gd name="connsiteX2" fmla="*/ 197643 w 478631"/>
                <a:gd name="connsiteY2" fmla="*/ 235743 h 652462"/>
                <a:gd name="connsiteX3" fmla="*/ 185737 w 478631"/>
                <a:gd name="connsiteY3" fmla="*/ 195262 h 652462"/>
                <a:gd name="connsiteX4" fmla="*/ 166687 w 478631"/>
                <a:gd name="connsiteY4" fmla="*/ 166687 h 652462"/>
                <a:gd name="connsiteX5" fmla="*/ 133350 w 478631"/>
                <a:gd name="connsiteY5" fmla="*/ 135731 h 652462"/>
                <a:gd name="connsiteX6" fmla="*/ 107156 w 478631"/>
                <a:gd name="connsiteY6" fmla="*/ 114300 h 652462"/>
                <a:gd name="connsiteX7" fmla="*/ 66675 w 478631"/>
                <a:gd name="connsiteY7" fmla="*/ 92868 h 652462"/>
                <a:gd name="connsiteX8" fmla="*/ 28575 w 478631"/>
                <a:gd name="connsiteY8" fmla="*/ 78581 h 652462"/>
                <a:gd name="connsiteX9" fmla="*/ 16668 w 478631"/>
                <a:gd name="connsiteY9" fmla="*/ 71437 h 652462"/>
                <a:gd name="connsiteX10" fmla="*/ 4762 w 478631"/>
                <a:gd name="connsiteY10" fmla="*/ 57150 h 652462"/>
                <a:gd name="connsiteX11" fmla="*/ 0 w 478631"/>
                <a:gd name="connsiteY11" fmla="*/ 40481 h 652462"/>
                <a:gd name="connsiteX12" fmla="*/ 0 w 478631"/>
                <a:gd name="connsiteY12" fmla="*/ 26193 h 652462"/>
                <a:gd name="connsiteX13" fmla="*/ 4762 w 478631"/>
                <a:gd name="connsiteY13" fmla="*/ 14287 h 652462"/>
                <a:gd name="connsiteX14" fmla="*/ 16668 w 478631"/>
                <a:gd name="connsiteY14" fmla="*/ 7143 h 652462"/>
                <a:gd name="connsiteX15" fmla="*/ 54768 w 478631"/>
                <a:gd name="connsiteY15" fmla="*/ 0 h 652462"/>
                <a:gd name="connsiteX16" fmla="*/ 109537 w 478631"/>
                <a:gd name="connsiteY16" fmla="*/ 2381 h 652462"/>
                <a:gd name="connsiteX17" fmla="*/ 159543 w 478631"/>
                <a:gd name="connsiteY17" fmla="*/ 7143 h 652462"/>
                <a:gd name="connsiteX18" fmla="*/ 207168 w 478631"/>
                <a:gd name="connsiteY18" fmla="*/ 16668 h 652462"/>
                <a:gd name="connsiteX19" fmla="*/ 247650 w 478631"/>
                <a:gd name="connsiteY19" fmla="*/ 28575 h 652462"/>
                <a:gd name="connsiteX20" fmla="*/ 292893 w 478631"/>
                <a:gd name="connsiteY20" fmla="*/ 45243 h 652462"/>
                <a:gd name="connsiteX21" fmla="*/ 335756 w 478631"/>
                <a:gd name="connsiteY21" fmla="*/ 69056 h 652462"/>
                <a:gd name="connsiteX22" fmla="*/ 390525 w 478631"/>
                <a:gd name="connsiteY22" fmla="*/ 109537 h 652462"/>
                <a:gd name="connsiteX23" fmla="*/ 433387 w 478631"/>
                <a:gd name="connsiteY23" fmla="*/ 142875 h 652462"/>
                <a:gd name="connsiteX24" fmla="*/ 459581 w 478631"/>
                <a:gd name="connsiteY24" fmla="*/ 171450 h 652462"/>
                <a:gd name="connsiteX25" fmla="*/ 471487 w 478631"/>
                <a:gd name="connsiteY25" fmla="*/ 188118 h 652462"/>
                <a:gd name="connsiteX26" fmla="*/ 478631 w 478631"/>
                <a:gd name="connsiteY26" fmla="*/ 211931 h 652462"/>
                <a:gd name="connsiteX27" fmla="*/ 476250 w 478631"/>
                <a:gd name="connsiteY27" fmla="*/ 238125 h 652462"/>
                <a:gd name="connsiteX28" fmla="*/ 459581 w 478631"/>
                <a:gd name="connsiteY28" fmla="*/ 261937 h 652462"/>
                <a:gd name="connsiteX29" fmla="*/ 450056 w 478631"/>
                <a:gd name="connsiteY29" fmla="*/ 292893 h 652462"/>
                <a:gd name="connsiteX30" fmla="*/ 447675 w 478631"/>
                <a:gd name="connsiteY30" fmla="*/ 345281 h 652462"/>
                <a:gd name="connsiteX31" fmla="*/ 445293 w 478631"/>
                <a:gd name="connsiteY31" fmla="*/ 583406 h 652462"/>
                <a:gd name="connsiteX32" fmla="*/ 197643 w 478631"/>
                <a:gd name="connsiteY32" fmla="*/ 652462 h 652462"/>
                <a:gd name="connsiteX33" fmla="*/ 200025 w 478631"/>
                <a:gd name="connsiteY33" fmla="*/ 450056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8631" h="652462">
                  <a:moveTo>
                    <a:pt x="200025" y="450056"/>
                  </a:moveTo>
                  <a:cubicBezTo>
                    <a:pt x="200819" y="392112"/>
                    <a:pt x="201612" y="334169"/>
                    <a:pt x="202406" y="276225"/>
                  </a:cubicBezTo>
                  <a:lnTo>
                    <a:pt x="197643" y="235743"/>
                  </a:lnTo>
                  <a:lnTo>
                    <a:pt x="185737" y="195262"/>
                  </a:lnTo>
                  <a:lnTo>
                    <a:pt x="166687" y="166687"/>
                  </a:lnTo>
                  <a:lnTo>
                    <a:pt x="133350" y="135731"/>
                  </a:lnTo>
                  <a:lnTo>
                    <a:pt x="107156" y="114300"/>
                  </a:lnTo>
                  <a:lnTo>
                    <a:pt x="66675" y="92868"/>
                  </a:lnTo>
                  <a:lnTo>
                    <a:pt x="28575" y="78581"/>
                  </a:lnTo>
                  <a:lnTo>
                    <a:pt x="16668" y="71437"/>
                  </a:lnTo>
                  <a:lnTo>
                    <a:pt x="4762" y="57150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9537" y="2381"/>
                  </a:lnTo>
                  <a:lnTo>
                    <a:pt x="159543" y="7143"/>
                  </a:lnTo>
                  <a:lnTo>
                    <a:pt x="207168" y="16668"/>
                  </a:lnTo>
                  <a:lnTo>
                    <a:pt x="247650" y="28575"/>
                  </a:lnTo>
                  <a:lnTo>
                    <a:pt x="292893" y="45243"/>
                  </a:lnTo>
                  <a:lnTo>
                    <a:pt x="335756" y="69056"/>
                  </a:lnTo>
                  <a:lnTo>
                    <a:pt x="390525" y="109537"/>
                  </a:lnTo>
                  <a:lnTo>
                    <a:pt x="433387" y="142875"/>
                  </a:lnTo>
                  <a:lnTo>
                    <a:pt x="459581" y="171450"/>
                  </a:lnTo>
                  <a:lnTo>
                    <a:pt x="471487" y="188118"/>
                  </a:lnTo>
                  <a:lnTo>
                    <a:pt x="478631" y="211931"/>
                  </a:lnTo>
                  <a:lnTo>
                    <a:pt x="476250" y="238125"/>
                  </a:lnTo>
                  <a:lnTo>
                    <a:pt x="459581" y="261937"/>
                  </a:lnTo>
                  <a:lnTo>
                    <a:pt x="450056" y="292893"/>
                  </a:lnTo>
                  <a:lnTo>
                    <a:pt x="447675" y="345281"/>
                  </a:lnTo>
                  <a:lnTo>
                    <a:pt x="445293" y="583406"/>
                  </a:lnTo>
                  <a:lnTo>
                    <a:pt x="197643" y="652462"/>
                  </a:lnTo>
                  <a:lnTo>
                    <a:pt x="200025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A6D0C840-8751-46F6-B508-E85CEC4D0B22}"/>
                </a:ext>
              </a:extLst>
            </p:cNvPr>
            <p:cNvSpPr/>
            <p:nvPr/>
          </p:nvSpPr>
          <p:spPr>
            <a:xfrm>
              <a:off x="5757863" y="3611564"/>
              <a:ext cx="508000" cy="1131887"/>
            </a:xfrm>
            <a:custGeom>
              <a:avLst/>
              <a:gdLst>
                <a:gd name="connsiteX0" fmla="*/ 240506 w 507206"/>
                <a:gd name="connsiteY0" fmla="*/ 702469 h 1131094"/>
                <a:gd name="connsiteX1" fmla="*/ 228600 w 507206"/>
                <a:gd name="connsiteY1" fmla="*/ 561975 h 1131094"/>
                <a:gd name="connsiteX2" fmla="*/ 221456 w 507206"/>
                <a:gd name="connsiteY2" fmla="*/ 440532 h 1131094"/>
                <a:gd name="connsiteX3" fmla="*/ 214312 w 507206"/>
                <a:gd name="connsiteY3" fmla="*/ 364332 h 1131094"/>
                <a:gd name="connsiteX4" fmla="*/ 204787 w 507206"/>
                <a:gd name="connsiteY4" fmla="*/ 316707 h 1131094"/>
                <a:gd name="connsiteX5" fmla="*/ 183356 w 507206"/>
                <a:gd name="connsiteY5" fmla="*/ 257175 h 1131094"/>
                <a:gd name="connsiteX6" fmla="*/ 145256 w 507206"/>
                <a:gd name="connsiteY6" fmla="*/ 192882 h 1131094"/>
                <a:gd name="connsiteX7" fmla="*/ 102393 w 507206"/>
                <a:gd name="connsiteY7" fmla="*/ 138113 h 1131094"/>
                <a:gd name="connsiteX8" fmla="*/ 50006 w 507206"/>
                <a:gd name="connsiteY8" fmla="*/ 92869 h 1131094"/>
                <a:gd name="connsiteX9" fmla="*/ 19050 w 507206"/>
                <a:gd name="connsiteY9" fmla="*/ 69057 h 1131094"/>
                <a:gd name="connsiteX10" fmla="*/ 4762 w 507206"/>
                <a:gd name="connsiteY10" fmla="*/ 47625 h 1131094"/>
                <a:gd name="connsiteX11" fmla="*/ 0 w 507206"/>
                <a:gd name="connsiteY11" fmla="*/ 23813 h 1131094"/>
                <a:gd name="connsiteX12" fmla="*/ 4762 w 507206"/>
                <a:gd name="connsiteY12" fmla="*/ 7144 h 1131094"/>
                <a:gd name="connsiteX13" fmla="*/ 16668 w 507206"/>
                <a:gd name="connsiteY13" fmla="*/ 0 h 1131094"/>
                <a:gd name="connsiteX14" fmla="*/ 33337 w 507206"/>
                <a:gd name="connsiteY14" fmla="*/ 2382 h 1131094"/>
                <a:gd name="connsiteX15" fmla="*/ 73818 w 507206"/>
                <a:gd name="connsiteY15" fmla="*/ 19050 h 1131094"/>
                <a:gd name="connsiteX16" fmla="*/ 121443 w 507206"/>
                <a:gd name="connsiteY16" fmla="*/ 21432 h 1131094"/>
                <a:gd name="connsiteX17" fmla="*/ 171450 w 507206"/>
                <a:gd name="connsiteY17" fmla="*/ 26194 h 1131094"/>
                <a:gd name="connsiteX18" fmla="*/ 226218 w 507206"/>
                <a:gd name="connsiteY18" fmla="*/ 38100 h 1131094"/>
                <a:gd name="connsiteX19" fmla="*/ 280987 w 507206"/>
                <a:gd name="connsiteY19" fmla="*/ 54769 h 1131094"/>
                <a:gd name="connsiteX20" fmla="*/ 347662 w 507206"/>
                <a:gd name="connsiteY20" fmla="*/ 80963 h 1131094"/>
                <a:gd name="connsiteX21" fmla="*/ 397668 w 507206"/>
                <a:gd name="connsiteY21" fmla="*/ 102394 h 1131094"/>
                <a:gd name="connsiteX22" fmla="*/ 416718 w 507206"/>
                <a:gd name="connsiteY22" fmla="*/ 216694 h 1131094"/>
                <a:gd name="connsiteX23" fmla="*/ 433387 w 507206"/>
                <a:gd name="connsiteY23" fmla="*/ 342900 h 1131094"/>
                <a:gd name="connsiteX24" fmla="*/ 447675 w 507206"/>
                <a:gd name="connsiteY24" fmla="*/ 452438 h 1131094"/>
                <a:gd name="connsiteX25" fmla="*/ 464343 w 507206"/>
                <a:gd name="connsiteY25" fmla="*/ 583407 h 1131094"/>
                <a:gd name="connsiteX26" fmla="*/ 476250 w 507206"/>
                <a:gd name="connsiteY26" fmla="*/ 697707 h 1131094"/>
                <a:gd name="connsiteX27" fmla="*/ 490537 w 507206"/>
                <a:gd name="connsiteY27" fmla="*/ 890588 h 1131094"/>
                <a:gd name="connsiteX28" fmla="*/ 502443 w 507206"/>
                <a:gd name="connsiteY28" fmla="*/ 990600 h 1131094"/>
                <a:gd name="connsiteX29" fmla="*/ 507206 w 507206"/>
                <a:gd name="connsiteY29" fmla="*/ 1021557 h 1131094"/>
                <a:gd name="connsiteX30" fmla="*/ 471487 w 507206"/>
                <a:gd name="connsiteY30" fmla="*/ 1081088 h 1131094"/>
                <a:gd name="connsiteX31" fmla="*/ 423862 w 507206"/>
                <a:gd name="connsiteY31" fmla="*/ 1116807 h 1131094"/>
                <a:gd name="connsiteX32" fmla="*/ 392906 w 507206"/>
                <a:gd name="connsiteY32" fmla="*/ 1131094 h 1131094"/>
                <a:gd name="connsiteX33" fmla="*/ 376237 w 507206"/>
                <a:gd name="connsiteY33" fmla="*/ 1131094 h 1131094"/>
                <a:gd name="connsiteX34" fmla="*/ 347662 w 507206"/>
                <a:gd name="connsiteY34" fmla="*/ 1114425 h 1131094"/>
                <a:gd name="connsiteX35" fmla="*/ 311943 w 507206"/>
                <a:gd name="connsiteY35" fmla="*/ 1076325 h 1131094"/>
                <a:gd name="connsiteX36" fmla="*/ 280987 w 507206"/>
                <a:gd name="connsiteY36" fmla="*/ 1021557 h 1131094"/>
                <a:gd name="connsiteX37" fmla="*/ 264318 w 507206"/>
                <a:gd name="connsiteY37" fmla="*/ 969169 h 1131094"/>
                <a:gd name="connsiteX38" fmla="*/ 259556 w 507206"/>
                <a:gd name="connsiteY38" fmla="*/ 892969 h 1131094"/>
                <a:gd name="connsiteX39" fmla="*/ 240506 w 507206"/>
                <a:gd name="connsiteY39" fmla="*/ 702469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7206" h="1131094">
                  <a:moveTo>
                    <a:pt x="240506" y="702469"/>
                  </a:moveTo>
                  <a:lnTo>
                    <a:pt x="228600" y="561975"/>
                  </a:lnTo>
                  <a:lnTo>
                    <a:pt x="221456" y="440532"/>
                  </a:lnTo>
                  <a:lnTo>
                    <a:pt x="214312" y="364332"/>
                  </a:lnTo>
                  <a:lnTo>
                    <a:pt x="204787" y="316707"/>
                  </a:lnTo>
                  <a:lnTo>
                    <a:pt x="183356" y="257175"/>
                  </a:lnTo>
                  <a:lnTo>
                    <a:pt x="145256" y="192882"/>
                  </a:lnTo>
                  <a:lnTo>
                    <a:pt x="102393" y="138113"/>
                  </a:lnTo>
                  <a:lnTo>
                    <a:pt x="50006" y="92869"/>
                  </a:lnTo>
                  <a:lnTo>
                    <a:pt x="19050" y="69057"/>
                  </a:lnTo>
                  <a:lnTo>
                    <a:pt x="4762" y="47625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8" y="0"/>
                  </a:lnTo>
                  <a:lnTo>
                    <a:pt x="33337" y="2382"/>
                  </a:lnTo>
                  <a:lnTo>
                    <a:pt x="73818" y="19050"/>
                  </a:lnTo>
                  <a:lnTo>
                    <a:pt x="121443" y="21432"/>
                  </a:lnTo>
                  <a:lnTo>
                    <a:pt x="171450" y="26194"/>
                  </a:lnTo>
                  <a:lnTo>
                    <a:pt x="226218" y="38100"/>
                  </a:lnTo>
                  <a:lnTo>
                    <a:pt x="280987" y="54769"/>
                  </a:lnTo>
                  <a:lnTo>
                    <a:pt x="347662" y="80963"/>
                  </a:lnTo>
                  <a:lnTo>
                    <a:pt x="397668" y="102394"/>
                  </a:lnTo>
                  <a:lnTo>
                    <a:pt x="416718" y="216694"/>
                  </a:lnTo>
                  <a:lnTo>
                    <a:pt x="433387" y="342900"/>
                  </a:lnTo>
                  <a:lnTo>
                    <a:pt x="447675" y="452438"/>
                  </a:lnTo>
                  <a:lnTo>
                    <a:pt x="464343" y="583407"/>
                  </a:lnTo>
                  <a:lnTo>
                    <a:pt x="476250" y="697707"/>
                  </a:lnTo>
                  <a:lnTo>
                    <a:pt x="490537" y="890588"/>
                  </a:lnTo>
                  <a:lnTo>
                    <a:pt x="502443" y="990600"/>
                  </a:lnTo>
                  <a:lnTo>
                    <a:pt x="507206" y="1021557"/>
                  </a:lnTo>
                  <a:lnTo>
                    <a:pt x="471487" y="1081088"/>
                  </a:lnTo>
                  <a:lnTo>
                    <a:pt x="423862" y="1116807"/>
                  </a:lnTo>
                  <a:lnTo>
                    <a:pt x="392906" y="1131094"/>
                  </a:lnTo>
                  <a:lnTo>
                    <a:pt x="376237" y="1131094"/>
                  </a:lnTo>
                  <a:lnTo>
                    <a:pt x="347662" y="1114425"/>
                  </a:lnTo>
                  <a:lnTo>
                    <a:pt x="311943" y="1076325"/>
                  </a:lnTo>
                  <a:lnTo>
                    <a:pt x="280987" y="1021557"/>
                  </a:lnTo>
                  <a:lnTo>
                    <a:pt x="264318" y="969169"/>
                  </a:lnTo>
                  <a:lnTo>
                    <a:pt x="259556" y="892969"/>
                  </a:lnTo>
                  <a:lnTo>
                    <a:pt x="240506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C04A15DB-5A10-4E13-8B72-3988594C363D}"/>
                </a:ext>
              </a:extLst>
            </p:cNvPr>
            <p:cNvSpPr/>
            <p:nvPr/>
          </p:nvSpPr>
          <p:spPr>
            <a:xfrm>
              <a:off x="5894389" y="2687639"/>
              <a:ext cx="1425575" cy="460375"/>
            </a:xfrm>
            <a:custGeom>
              <a:avLst/>
              <a:gdLst>
                <a:gd name="connsiteX0" fmla="*/ 857250 w 1426369"/>
                <a:gd name="connsiteY0" fmla="*/ 330994 h 459582"/>
                <a:gd name="connsiteX1" fmla="*/ 581025 w 1426369"/>
                <a:gd name="connsiteY1" fmla="*/ 388144 h 459582"/>
                <a:gd name="connsiteX2" fmla="*/ 354806 w 1426369"/>
                <a:gd name="connsiteY2" fmla="*/ 442913 h 459582"/>
                <a:gd name="connsiteX3" fmla="*/ 302419 w 1426369"/>
                <a:gd name="connsiteY3" fmla="*/ 457200 h 459582"/>
                <a:gd name="connsiteX4" fmla="*/ 266700 w 1426369"/>
                <a:gd name="connsiteY4" fmla="*/ 459582 h 459582"/>
                <a:gd name="connsiteX5" fmla="*/ 226219 w 1426369"/>
                <a:gd name="connsiteY5" fmla="*/ 452438 h 459582"/>
                <a:gd name="connsiteX6" fmla="*/ 192881 w 1426369"/>
                <a:gd name="connsiteY6" fmla="*/ 438150 h 459582"/>
                <a:gd name="connsiteX7" fmla="*/ 152400 w 1426369"/>
                <a:gd name="connsiteY7" fmla="*/ 414338 h 459582"/>
                <a:gd name="connsiteX8" fmla="*/ 95250 w 1426369"/>
                <a:gd name="connsiteY8" fmla="*/ 366713 h 459582"/>
                <a:gd name="connsiteX9" fmla="*/ 50006 w 1426369"/>
                <a:gd name="connsiteY9" fmla="*/ 319088 h 459582"/>
                <a:gd name="connsiteX10" fmla="*/ 19050 w 1426369"/>
                <a:gd name="connsiteY10" fmla="*/ 283369 h 459582"/>
                <a:gd name="connsiteX11" fmla="*/ 2381 w 1426369"/>
                <a:gd name="connsiteY11" fmla="*/ 252413 h 459582"/>
                <a:gd name="connsiteX12" fmla="*/ 0 w 1426369"/>
                <a:gd name="connsiteY12" fmla="*/ 230982 h 459582"/>
                <a:gd name="connsiteX13" fmla="*/ 4762 w 1426369"/>
                <a:gd name="connsiteY13" fmla="*/ 216694 h 459582"/>
                <a:gd name="connsiteX14" fmla="*/ 19050 w 1426369"/>
                <a:gd name="connsiteY14" fmla="*/ 209550 h 459582"/>
                <a:gd name="connsiteX15" fmla="*/ 33337 w 1426369"/>
                <a:gd name="connsiteY15" fmla="*/ 211932 h 459582"/>
                <a:gd name="connsiteX16" fmla="*/ 61912 w 1426369"/>
                <a:gd name="connsiteY16" fmla="*/ 223838 h 459582"/>
                <a:gd name="connsiteX17" fmla="*/ 216694 w 1426369"/>
                <a:gd name="connsiteY17" fmla="*/ 247650 h 459582"/>
                <a:gd name="connsiteX18" fmla="*/ 271462 w 1426369"/>
                <a:gd name="connsiteY18" fmla="*/ 247650 h 459582"/>
                <a:gd name="connsiteX19" fmla="*/ 316706 w 1426369"/>
                <a:gd name="connsiteY19" fmla="*/ 245269 h 459582"/>
                <a:gd name="connsiteX20" fmla="*/ 404812 w 1426369"/>
                <a:gd name="connsiteY20" fmla="*/ 233363 h 459582"/>
                <a:gd name="connsiteX21" fmla="*/ 645319 w 1426369"/>
                <a:gd name="connsiteY21" fmla="*/ 178594 h 459582"/>
                <a:gd name="connsiteX22" fmla="*/ 1023937 w 1426369"/>
                <a:gd name="connsiteY22" fmla="*/ 73819 h 459582"/>
                <a:gd name="connsiteX23" fmla="*/ 1052512 w 1426369"/>
                <a:gd name="connsiteY23" fmla="*/ 47625 h 459582"/>
                <a:gd name="connsiteX24" fmla="*/ 1085850 w 1426369"/>
                <a:gd name="connsiteY24" fmla="*/ 28575 h 459582"/>
                <a:gd name="connsiteX25" fmla="*/ 1133475 w 1426369"/>
                <a:gd name="connsiteY25" fmla="*/ 9525 h 459582"/>
                <a:gd name="connsiteX26" fmla="*/ 1178719 w 1426369"/>
                <a:gd name="connsiteY26" fmla="*/ 0 h 459582"/>
                <a:gd name="connsiteX27" fmla="*/ 1223962 w 1426369"/>
                <a:gd name="connsiteY27" fmla="*/ 4763 h 459582"/>
                <a:gd name="connsiteX28" fmla="*/ 1304925 w 1426369"/>
                <a:gd name="connsiteY28" fmla="*/ 42863 h 459582"/>
                <a:gd name="connsiteX29" fmla="*/ 1352550 w 1426369"/>
                <a:gd name="connsiteY29" fmla="*/ 69057 h 459582"/>
                <a:gd name="connsiteX30" fmla="*/ 1388269 w 1426369"/>
                <a:gd name="connsiteY30" fmla="*/ 100013 h 459582"/>
                <a:gd name="connsiteX31" fmla="*/ 1419225 w 1426369"/>
                <a:gd name="connsiteY31" fmla="*/ 130969 h 459582"/>
                <a:gd name="connsiteX32" fmla="*/ 1426369 w 1426369"/>
                <a:gd name="connsiteY32" fmla="*/ 145257 h 459582"/>
                <a:gd name="connsiteX33" fmla="*/ 1426369 w 1426369"/>
                <a:gd name="connsiteY33" fmla="*/ 178594 h 459582"/>
                <a:gd name="connsiteX34" fmla="*/ 1414462 w 1426369"/>
                <a:gd name="connsiteY34" fmla="*/ 214313 h 459582"/>
                <a:gd name="connsiteX35" fmla="*/ 1383506 w 1426369"/>
                <a:gd name="connsiteY35" fmla="*/ 242888 h 459582"/>
                <a:gd name="connsiteX36" fmla="*/ 1323975 w 1426369"/>
                <a:gd name="connsiteY36" fmla="*/ 269082 h 459582"/>
                <a:gd name="connsiteX37" fmla="*/ 1283494 w 1426369"/>
                <a:gd name="connsiteY37" fmla="*/ 273844 h 459582"/>
                <a:gd name="connsiteX38" fmla="*/ 1176337 w 1426369"/>
                <a:gd name="connsiteY38" fmla="*/ 276225 h 459582"/>
                <a:gd name="connsiteX39" fmla="*/ 1090612 w 1426369"/>
                <a:gd name="connsiteY39" fmla="*/ 283369 h 459582"/>
                <a:gd name="connsiteX40" fmla="*/ 857250 w 1426369"/>
                <a:gd name="connsiteY40" fmla="*/ 330994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26369" h="459582">
                  <a:moveTo>
                    <a:pt x="857250" y="330994"/>
                  </a:moveTo>
                  <a:lnTo>
                    <a:pt x="581025" y="388144"/>
                  </a:lnTo>
                  <a:lnTo>
                    <a:pt x="354806" y="442913"/>
                  </a:lnTo>
                  <a:lnTo>
                    <a:pt x="302419" y="457200"/>
                  </a:lnTo>
                  <a:lnTo>
                    <a:pt x="266700" y="459582"/>
                  </a:lnTo>
                  <a:lnTo>
                    <a:pt x="226219" y="452438"/>
                  </a:lnTo>
                  <a:lnTo>
                    <a:pt x="192881" y="438150"/>
                  </a:lnTo>
                  <a:lnTo>
                    <a:pt x="152400" y="414338"/>
                  </a:lnTo>
                  <a:lnTo>
                    <a:pt x="95250" y="366713"/>
                  </a:lnTo>
                  <a:lnTo>
                    <a:pt x="50006" y="319088"/>
                  </a:lnTo>
                  <a:lnTo>
                    <a:pt x="19050" y="283369"/>
                  </a:lnTo>
                  <a:lnTo>
                    <a:pt x="2381" y="252413"/>
                  </a:lnTo>
                  <a:lnTo>
                    <a:pt x="0" y="230982"/>
                  </a:lnTo>
                  <a:lnTo>
                    <a:pt x="4762" y="216694"/>
                  </a:lnTo>
                  <a:lnTo>
                    <a:pt x="19050" y="209550"/>
                  </a:lnTo>
                  <a:lnTo>
                    <a:pt x="33337" y="211932"/>
                  </a:lnTo>
                  <a:lnTo>
                    <a:pt x="61912" y="223838"/>
                  </a:lnTo>
                  <a:lnTo>
                    <a:pt x="216694" y="247650"/>
                  </a:lnTo>
                  <a:lnTo>
                    <a:pt x="271462" y="247650"/>
                  </a:lnTo>
                  <a:lnTo>
                    <a:pt x="316706" y="245269"/>
                  </a:lnTo>
                  <a:lnTo>
                    <a:pt x="404812" y="233363"/>
                  </a:lnTo>
                  <a:lnTo>
                    <a:pt x="645319" y="178594"/>
                  </a:lnTo>
                  <a:lnTo>
                    <a:pt x="1023937" y="73819"/>
                  </a:lnTo>
                  <a:lnTo>
                    <a:pt x="1052512" y="47625"/>
                  </a:lnTo>
                  <a:lnTo>
                    <a:pt x="1085850" y="28575"/>
                  </a:lnTo>
                  <a:lnTo>
                    <a:pt x="1133475" y="9525"/>
                  </a:lnTo>
                  <a:lnTo>
                    <a:pt x="1178719" y="0"/>
                  </a:lnTo>
                  <a:lnTo>
                    <a:pt x="1223962" y="4763"/>
                  </a:lnTo>
                  <a:lnTo>
                    <a:pt x="1304925" y="42863"/>
                  </a:lnTo>
                  <a:lnTo>
                    <a:pt x="1352550" y="69057"/>
                  </a:lnTo>
                  <a:lnTo>
                    <a:pt x="1388269" y="100013"/>
                  </a:lnTo>
                  <a:lnTo>
                    <a:pt x="1419225" y="130969"/>
                  </a:lnTo>
                  <a:lnTo>
                    <a:pt x="1426369" y="145257"/>
                  </a:lnTo>
                  <a:lnTo>
                    <a:pt x="1426369" y="178594"/>
                  </a:lnTo>
                  <a:lnTo>
                    <a:pt x="1414462" y="214313"/>
                  </a:lnTo>
                  <a:lnTo>
                    <a:pt x="1383506" y="242888"/>
                  </a:lnTo>
                  <a:lnTo>
                    <a:pt x="1323975" y="269082"/>
                  </a:lnTo>
                  <a:lnTo>
                    <a:pt x="1283494" y="273844"/>
                  </a:lnTo>
                  <a:lnTo>
                    <a:pt x="1176337" y="276225"/>
                  </a:lnTo>
                  <a:lnTo>
                    <a:pt x="1090612" y="283369"/>
                  </a:lnTo>
                  <a:lnTo>
                    <a:pt x="8572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6EE2E7D5-8925-43F5-B106-6620F1BF1ADD}"/>
                </a:ext>
              </a:extLst>
            </p:cNvPr>
            <p:cNvSpPr/>
            <p:nvPr/>
          </p:nvSpPr>
          <p:spPr>
            <a:xfrm rot="16200000">
              <a:off x="4840288" y="2719388"/>
              <a:ext cx="4265612" cy="2424112"/>
            </a:xfrm>
            <a:custGeom>
              <a:avLst/>
              <a:gdLst>
                <a:gd name="connsiteX0" fmla="*/ 2566675 w 4264847"/>
                <a:gd name="connsiteY0" fmla="*/ 2337192 h 2425455"/>
                <a:gd name="connsiteX1" fmla="*/ 1747599 w 4264847"/>
                <a:gd name="connsiteY1" fmla="*/ 2330131 h 2425455"/>
                <a:gd name="connsiteX2" fmla="*/ 1267450 w 4264847"/>
                <a:gd name="connsiteY2" fmla="*/ 2319540 h 2425455"/>
                <a:gd name="connsiteX3" fmla="*/ 999132 w 4264847"/>
                <a:gd name="connsiteY3" fmla="*/ 2316009 h 2425455"/>
                <a:gd name="connsiteX4" fmla="*/ 868504 w 4264847"/>
                <a:gd name="connsiteY4" fmla="*/ 2319540 h 2425455"/>
                <a:gd name="connsiteX5" fmla="*/ 695509 w 4264847"/>
                <a:gd name="connsiteY5" fmla="*/ 2333662 h 2425455"/>
                <a:gd name="connsiteX6" fmla="*/ 487210 w 4264847"/>
                <a:gd name="connsiteY6" fmla="*/ 2361906 h 2425455"/>
                <a:gd name="connsiteX7" fmla="*/ 360111 w 4264847"/>
                <a:gd name="connsiteY7" fmla="*/ 2337192 h 2425455"/>
                <a:gd name="connsiteX8" fmla="*/ 201239 w 4264847"/>
                <a:gd name="connsiteY8" fmla="*/ 2291296 h 2425455"/>
                <a:gd name="connsiteX9" fmla="*/ 60019 w 4264847"/>
                <a:gd name="connsiteY9" fmla="*/ 2238338 h 2425455"/>
                <a:gd name="connsiteX10" fmla="*/ 24714 w 4264847"/>
                <a:gd name="connsiteY10" fmla="*/ 2217155 h 2425455"/>
                <a:gd name="connsiteX11" fmla="*/ 7061 w 4264847"/>
                <a:gd name="connsiteY11" fmla="*/ 2195972 h 2425455"/>
                <a:gd name="connsiteX12" fmla="*/ 0 w 4264847"/>
                <a:gd name="connsiteY12" fmla="*/ 2167728 h 2425455"/>
                <a:gd name="connsiteX13" fmla="*/ 0 w 4264847"/>
                <a:gd name="connsiteY13" fmla="*/ 2146545 h 2425455"/>
                <a:gd name="connsiteX14" fmla="*/ 7061 w 4264847"/>
                <a:gd name="connsiteY14" fmla="*/ 2118301 h 2425455"/>
                <a:gd name="connsiteX15" fmla="*/ 38836 w 4264847"/>
                <a:gd name="connsiteY15" fmla="*/ 2075935 h 2425455"/>
                <a:gd name="connsiteX16" fmla="*/ 74141 w 4264847"/>
                <a:gd name="connsiteY16" fmla="*/ 2047691 h 2425455"/>
                <a:gd name="connsiteX17" fmla="*/ 144751 w 4264847"/>
                <a:gd name="connsiteY17" fmla="*/ 1980612 h 2425455"/>
                <a:gd name="connsiteX18" fmla="*/ 564881 w 4264847"/>
                <a:gd name="connsiteY18" fmla="*/ 2033569 h 2425455"/>
                <a:gd name="connsiteX19" fmla="*/ 596655 w 4264847"/>
                <a:gd name="connsiteY19" fmla="*/ 2051222 h 2425455"/>
                <a:gd name="connsiteX20" fmla="*/ 631960 w 4264847"/>
                <a:gd name="connsiteY20" fmla="*/ 2068874 h 2425455"/>
                <a:gd name="connsiteX21" fmla="*/ 681387 w 4264847"/>
                <a:gd name="connsiteY21" fmla="*/ 2086527 h 2425455"/>
                <a:gd name="connsiteX22" fmla="*/ 720223 w 4264847"/>
                <a:gd name="connsiteY22" fmla="*/ 2093588 h 2425455"/>
                <a:gd name="connsiteX23" fmla="*/ 1214493 w 4264847"/>
                <a:gd name="connsiteY23" fmla="*/ 2086527 h 2425455"/>
                <a:gd name="connsiteX24" fmla="*/ 1849983 w 4264847"/>
                <a:gd name="connsiteY24" fmla="*/ 2079466 h 2425455"/>
                <a:gd name="connsiteX25" fmla="*/ 2481943 w 4264847"/>
                <a:gd name="connsiteY25" fmla="*/ 2075935 h 2425455"/>
                <a:gd name="connsiteX26" fmla="*/ 3149208 w 4264847"/>
                <a:gd name="connsiteY26" fmla="*/ 2068874 h 2425455"/>
                <a:gd name="connsiteX27" fmla="*/ 3625826 w 4264847"/>
                <a:gd name="connsiteY27" fmla="*/ 2072405 h 2425455"/>
                <a:gd name="connsiteX28" fmla="*/ 3894144 w 4264847"/>
                <a:gd name="connsiteY28" fmla="*/ 2072405 h 2425455"/>
                <a:gd name="connsiteX29" fmla="*/ 3943571 w 4264847"/>
                <a:gd name="connsiteY29" fmla="*/ 2061813 h 2425455"/>
                <a:gd name="connsiteX30" fmla="*/ 3978876 w 4264847"/>
                <a:gd name="connsiteY30" fmla="*/ 2047691 h 2425455"/>
                <a:gd name="connsiteX31" fmla="*/ 4010650 w 4264847"/>
                <a:gd name="connsiteY31" fmla="*/ 2015917 h 2425455"/>
                <a:gd name="connsiteX32" fmla="*/ 4028303 w 4264847"/>
                <a:gd name="connsiteY32" fmla="*/ 1973551 h 2425455"/>
                <a:gd name="connsiteX33" fmla="*/ 4038894 w 4264847"/>
                <a:gd name="connsiteY33" fmla="*/ 1938246 h 2425455"/>
                <a:gd name="connsiteX34" fmla="*/ 4042425 w 4264847"/>
                <a:gd name="connsiteY34" fmla="*/ 1828800 h 2425455"/>
                <a:gd name="connsiteX35" fmla="*/ 4024772 w 4264847"/>
                <a:gd name="connsiteY35" fmla="*/ 1655806 h 2425455"/>
                <a:gd name="connsiteX36" fmla="*/ 3968284 w 4264847"/>
                <a:gd name="connsiteY36" fmla="*/ 1316877 h 2425455"/>
                <a:gd name="connsiteX37" fmla="*/ 3858839 w 4264847"/>
                <a:gd name="connsiteY37" fmla="*/ 879095 h 2425455"/>
                <a:gd name="connsiteX38" fmla="*/ 3777637 w 4264847"/>
                <a:gd name="connsiteY38" fmla="*/ 568411 h 2425455"/>
                <a:gd name="connsiteX39" fmla="*/ 3756454 w 4264847"/>
                <a:gd name="connsiteY39" fmla="*/ 476618 h 2425455"/>
                <a:gd name="connsiteX40" fmla="*/ 3749393 w 4264847"/>
                <a:gd name="connsiteY40" fmla="*/ 441313 h 2425455"/>
                <a:gd name="connsiteX41" fmla="*/ 3770576 w 4264847"/>
                <a:gd name="connsiteY41" fmla="*/ 381294 h 2425455"/>
                <a:gd name="connsiteX42" fmla="*/ 3812942 w 4264847"/>
                <a:gd name="connsiteY42" fmla="*/ 293032 h 2425455"/>
                <a:gd name="connsiteX43" fmla="*/ 3862369 w 4264847"/>
                <a:gd name="connsiteY43" fmla="*/ 215361 h 2425455"/>
                <a:gd name="connsiteX44" fmla="*/ 3918857 w 4264847"/>
                <a:gd name="connsiteY44" fmla="*/ 148281 h 2425455"/>
                <a:gd name="connsiteX45" fmla="*/ 4000059 w 4264847"/>
                <a:gd name="connsiteY45" fmla="*/ 74141 h 2425455"/>
                <a:gd name="connsiteX46" fmla="*/ 4063608 w 4264847"/>
                <a:gd name="connsiteY46" fmla="*/ 21183 h 2425455"/>
                <a:gd name="connsiteX47" fmla="*/ 4095382 w 4264847"/>
                <a:gd name="connsiteY47" fmla="*/ 0 h 2425455"/>
                <a:gd name="connsiteX48" fmla="*/ 4116565 w 4264847"/>
                <a:gd name="connsiteY48" fmla="*/ 0 h 2425455"/>
                <a:gd name="connsiteX49" fmla="*/ 4120096 w 4264847"/>
                <a:gd name="connsiteY49" fmla="*/ 14122 h 2425455"/>
                <a:gd name="connsiteX50" fmla="*/ 4109504 w 4264847"/>
                <a:gd name="connsiteY50" fmla="*/ 56488 h 2425455"/>
                <a:gd name="connsiteX51" fmla="*/ 4077730 w 4264847"/>
                <a:gd name="connsiteY51" fmla="*/ 112976 h 2425455"/>
                <a:gd name="connsiteX52" fmla="*/ 4031833 w 4264847"/>
                <a:gd name="connsiteY52" fmla="*/ 201239 h 2425455"/>
                <a:gd name="connsiteX53" fmla="*/ 4010650 w 4264847"/>
                <a:gd name="connsiteY53" fmla="*/ 261257 h 2425455"/>
                <a:gd name="connsiteX54" fmla="*/ 4003589 w 4264847"/>
                <a:gd name="connsiteY54" fmla="*/ 307154 h 2425455"/>
                <a:gd name="connsiteX55" fmla="*/ 3996528 w 4264847"/>
                <a:gd name="connsiteY55" fmla="*/ 363642 h 2425455"/>
                <a:gd name="connsiteX56" fmla="*/ 4014181 w 4264847"/>
                <a:gd name="connsiteY56" fmla="*/ 579002 h 2425455"/>
                <a:gd name="connsiteX57" fmla="*/ 4060077 w 4264847"/>
                <a:gd name="connsiteY57" fmla="*/ 886156 h 2425455"/>
                <a:gd name="connsiteX58" fmla="*/ 4113035 w 4264847"/>
                <a:gd name="connsiteY58" fmla="*/ 1172127 h 2425455"/>
                <a:gd name="connsiteX59" fmla="*/ 4187176 w 4264847"/>
                <a:gd name="connsiteY59" fmla="*/ 1539299 h 2425455"/>
                <a:gd name="connsiteX60" fmla="*/ 4229542 w 4264847"/>
                <a:gd name="connsiteY60" fmla="*/ 1740538 h 2425455"/>
                <a:gd name="connsiteX61" fmla="*/ 4264847 w 4264847"/>
                <a:gd name="connsiteY61" fmla="*/ 1895880 h 2425455"/>
                <a:gd name="connsiteX62" fmla="*/ 4243664 w 4264847"/>
                <a:gd name="connsiteY62" fmla="*/ 1970020 h 2425455"/>
                <a:gd name="connsiteX63" fmla="*/ 4204828 w 4264847"/>
                <a:gd name="connsiteY63" fmla="*/ 2072405 h 2425455"/>
                <a:gd name="connsiteX64" fmla="*/ 4158932 w 4264847"/>
                <a:gd name="connsiteY64" fmla="*/ 2157137 h 2425455"/>
                <a:gd name="connsiteX65" fmla="*/ 4077730 w 4264847"/>
                <a:gd name="connsiteY65" fmla="*/ 2277174 h 2425455"/>
                <a:gd name="connsiteX66" fmla="*/ 4003589 w 4264847"/>
                <a:gd name="connsiteY66" fmla="*/ 2376028 h 2425455"/>
                <a:gd name="connsiteX67" fmla="*/ 3961223 w 4264847"/>
                <a:gd name="connsiteY67" fmla="*/ 2414863 h 2425455"/>
                <a:gd name="connsiteX68" fmla="*/ 3929449 w 4264847"/>
                <a:gd name="connsiteY68" fmla="*/ 2425455 h 2425455"/>
                <a:gd name="connsiteX69" fmla="*/ 3876491 w 4264847"/>
                <a:gd name="connsiteY69" fmla="*/ 2421924 h 2425455"/>
                <a:gd name="connsiteX70" fmla="*/ 3820003 w 4264847"/>
                <a:gd name="connsiteY70" fmla="*/ 2397211 h 2425455"/>
                <a:gd name="connsiteX71" fmla="*/ 3745863 w 4264847"/>
                <a:gd name="connsiteY71" fmla="*/ 2365436 h 2425455"/>
                <a:gd name="connsiteX72" fmla="*/ 3682314 w 4264847"/>
                <a:gd name="connsiteY72" fmla="*/ 2347784 h 2425455"/>
                <a:gd name="connsiteX73" fmla="*/ 3632887 w 4264847"/>
                <a:gd name="connsiteY73" fmla="*/ 2340723 h 2425455"/>
                <a:gd name="connsiteX74" fmla="*/ 3350447 w 4264847"/>
                <a:gd name="connsiteY74" fmla="*/ 2337192 h 2425455"/>
                <a:gd name="connsiteX75" fmla="*/ 2566675 w 4264847"/>
                <a:gd name="connsiteY75" fmla="*/ 2337192 h 24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64847" h="2425455">
                  <a:moveTo>
                    <a:pt x="2566675" y="2337192"/>
                  </a:moveTo>
                  <a:lnTo>
                    <a:pt x="1747599" y="2330131"/>
                  </a:lnTo>
                  <a:lnTo>
                    <a:pt x="1267450" y="2319540"/>
                  </a:lnTo>
                  <a:lnTo>
                    <a:pt x="999132" y="2316009"/>
                  </a:lnTo>
                  <a:lnTo>
                    <a:pt x="868504" y="2319540"/>
                  </a:lnTo>
                  <a:lnTo>
                    <a:pt x="695509" y="2333662"/>
                  </a:lnTo>
                  <a:lnTo>
                    <a:pt x="487210" y="2361906"/>
                  </a:lnTo>
                  <a:lnTo>
                    <a:pt x="360111" y="2337192"/>
                  </a:lnTo>
                  <a:lnTo>
                    <a:pt x="201239" y="2291296"/>
                  </a:lnTo>
                  <a:lnTo>
                    <a:pt x="60019" y="2238338"/>
                  </a:lnTo>
                  <a:lnTo>
                    <a:pt x="24714" y="2217155"/>
                  </a:lnTo>
                  <a:lnTo>
                    <a:pt x="7061" y="2195972"/>
                  </a:lnTo>
                  <a:lnTo>
                    <a:pt x="0" y="2167728"/>
                  </a:lnTo>
                  <a:lnTo>
                    <a:pt x="0" y="2146545"/>
                  </a:lnTo>
                  <a:lnTo>
                    <a:pt x="7061" y="2118301"/>
                  </a:lnTo>
                  <a:lnTo>
                    <a:pt x="38836" y="2075935"/>
                  </a:lnTo>
                  <a:lnTo>
                    <a:pt x="74141" y="2047691"/>
                  </a:lnTo>
                  <a:lnTo>
                    <a:pt x="144751" y="1980612"/>
                  </a:lnTo>
                  <a:lnTo>
                    <a:pt x="564881" y="2033569"/>
                  </a:lnTo>
                  <a:lnTo>
                    <a:pt x="596655" y="2051222"/>
                  </a:lnTo>
                  <a:lnTo>
                    <a:pt x="631960" y="2068874"/>
                  </a:lnTo>
                  <a:lnTo>
                    <a:pt x="681387" y="2086527"/>
                  </a:lnTo>
                  <a:lnTo>
                    <a:pt x="720223" y="2093588"/>
                  </a:lnTo>
                  <a:lnTo>
                    <a:pt x="1214493" y="2086527"/>
                  </a:lnTo>
                  <a:lnTo>
                    <a:pt x="1849983" y="2079466"/>
                  </a:lnTo>
                  <a:lnTo>
                    <a:pt x="2481943" y="2075935"/>
                  </a:lnTo>
                  <a:lnTo>
                    <a:pt x="3149208" y="2068874"/>
                  </a:lnTo>
                  <a:lnTo>
                    <a:pt x="3625826" y="2072405"/>
                  </a:lnTo>
                  <a:lnTo>
                    <a:pt x="3894144" y="2072405"/>
                  </a:lnTo>
                  <a:lnTo>
                    <a:pt x="3943571" y="2061813"/>
                  </a:lnTo>
                  <a:lnTo>
                    <a:pt x="3978876" y="2047691"/>
                  </a:lnTo>
                  <a:lnTo>
                    <a:pt x="4010650" y="2015917"/>
                  </a:lnTo>
                  <a:lnTo>
                    <a:pt x="4028303" y="1973551"/>
                  </a:lnTo>
                  <a:lnTo>
                    <a:pt x="4038894" y="1938246"/>
                  </a:lnTo>
                  <a:lnTo>
                    <a:pt x="4042425" y="1828800"/>
                  </a:lnTo>
                  <a:lnTo>
                    <a:pt x="4024772" y="1655806"/>
                  </a:lnTo>
                  <a:lnTo>
                    <a:pt x="3968284" y="1316877"/>
                  </a:lnTo>
                  <a:lnTo>
                    <a:pt x="3858839" y="879095"/>
                  </a:lnTo>
                  <a:lnTo>
                    <a:pt x="3777637" y="568411"/>
                  </a:lnTo>
                  <a:lnTo>
                    <a:pt x="3756454" y="476618"/>
                  </a:lnTo>
                  <a:lnTo>
                    <a:pt x="3749393" y="441313"/>
                  </a:lnTo>
                  <a:lnTo>
                    <a:pt x="3770576" y="381294"/>
                  </a:lnTo>
                  <a:lnTo>
                    <a:pt x="3812942" y="293032"/>
                  </a:lnTo>
                  <a:lnTo>
                    <a:pt x="3862369" y="215361"/>
                  </a:lnTo>
                  <a:lnTo>
                    <a:pt x="3918857" y="148281"/>
                  </a:lnTo>
                  <a:lnTo>
                    <a:pt x="4000059" y="74141"/>
                  </a:lnTo>
                  <a:lnTo>
                    <a:pt x="4063608" y="21183"/>
                  </a:lnTo>
                  <a:lnTo>
                    <a:pt x="4095382" y="0"/>
                  </a:lnTo>
                  <a:lnTo>
                    <a:pt x="4116565" y="0"/>
                  </a:lnTo>
                  <a:lnTo>
                    <a:pt x="4120096" y="14122"/>
                  </a:lnTo>
                  <a:lnTo>
                    <a:pt x="4109504" y="56488"/>
                  </a:lnTo>
                  <a:lnTo>
                    <a:pt x="4077730" y="112976"/>
                  </a:lnTo>
                  <a:lnTo>
                    <a:pt x="4031833" y="201239"/>
                  </a:lnTo>
                  <a:lnTo>
                    <a:pt x="4010650" y="261257"/>
                  </a:lnTo>
                  <a:lnTo>
                    <a:pt x="4003589" y="307154"/>
                  </a:lnTo>
                  <a:lnTo>
                    <a:pt x="3996528" y="363642"/>
                  </a:lnTo>
                  <a:lnTo>
                    <a:pt x="4014181" y="579002"/>
                  </a:lnTo>
                  <a:lnTo>
                    <a:pt x="4060077" y="886156"/>
                  </a:lnTo>
                  <a:lnTo>
                    <a:pt x="4113035" y="1172127"/>
                  </a:lnTo>
                  <a:lnTo>
                    <a:pt x="4187176" y="1539299"/>
                  </a:lnTo>
                  <a:lnTo>
                    <a:pt x="4229542" y="1740538"/>
                  </a:lnTo>
                  <a:lnTo>
                    <a:pt x="4264847" y="1895880"/>
                  </a:lnTo>
                  <a:lnTo>
                    <a:pt x="4243664" y="1970020"/>
                  </a:lnTo>
                  <a:lnTo>
                    <a:pt x="4204828" y="2072405"/>
                  </a:lnTo>
                  <a:lnTo>
                    <a:pt x="4158932" y="2157137"/>
                  </a:lnTo>
                  <a:lnTo>
                    <a:pt x="4077730" y="2277174"/>
                  </a:lnTo>
                  <a:lnTo>
                    <a:pt x="4003589" y="2376028"/>
                  </a:lnTo>
                  <a:lnTo>
                    <a:pt x="3961223" y="2414863"/>
                  </a:lnTo>
                  <a:lnTo>
                    <a:pt x="3929449" y="2425455"/>
                  </a:lnTo>
                  <a:lnTo>
                    <a:pt x="3876491" y="2421924"/>
                  </a:lnTo>
                  <a:lnTo>
                    <a:pt x="3820003" y="2397211"/>
                  </a:lnTo>
                  <a:lnTo>
                    <a:pt x="3745863" y="2365436"/>
                  </a:lnTo>
                  <a:lnTo>
                    <a:pt x="3682314" y="2347784"/>
                  </a:lnTo>
                  <a:lnTo>
                    <a:pt x="3632887" y="2340723"/>
                  </a:lnTo>
                  <a:lnTo>
                    <a:pt x="3350447" y="2337192"/>
                  </a:lnTo>
                  <a:lnTo>
                    <a:pt x="2566675" y="2337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CB92543F-94FA-4930-9212-09C4EAFB5642}"/>
                </a:ext>
              </a:extLst>
            </p:cNvPr>
            <p:cNvSpPr/>
            <p:nvPr/>
          </p:nvSpPr>
          <p:spPr>
            <a:xfrm>
              <a:off x="4914900" y="1817689"/>
              <a:ext cx="966788" cy="676275"/>
            </a:xfrm>
            <a:custGeom>
              <a:avLst/>
              <a:gdLst>
                <a:gd name="connsiteX0" fmla="*/ 254794 w 966788"/>
                <a:gd name="connsiteY0" fmla="*/ 183356 h 676275"/>
                <a:gd name="connsiteX1" fmla="*/ 88106 w 966788"/>
                <a:gd name="connsiteY1" fmla="*/ 100012 h 676275"/>
                <a:gd name="connsiteX2" fmla="*/ 0 w 966788"/>
                <a:gd name="connsiteY2" fmla="*/ 61912 h 676275"/>
                <a:gd name="connsiteX3" fmla="*/ 28575 w 966788"/>
                <a:gd name="connsiteY3" fmla="*/ 0 h 676275"/>
                <a:gd name="connsiteX4" fmla="*/ 200025 w 966788"/>
                <a:gd name="connsiteY4" fmla="*/ 42862 h 676275"/>
                <a:gd name="connsiteX5" fmla="*/ 319088 w 966788"/>
                <a:gd name="connsiteY5" fmla="*/ 73819 h 676275"/>
                <a:gd name="connsiteX6" fmla="*/ 411956 w 966788"/>
                <a:gd name="connsiteY6" fmla="*/ 100012 h 676275"/>
                <a:gd name="connsiteX7" fmla="*/ 507206 w 966788"/>
                <a:gd name="connsiteY7" fmla="*/ 130969 h 676275"/>
                <a:gd name="connsiteX8" fmla="*/ 600075 w 966788"/>
                <a:gd name="connsiteY8" fmla="*/ 164306 h 676275"/>
                <a:gd name="connsiteX9" fmla="*/ 714375 w 966788"/>
                <a:gd name="connsiteY9" fmla="*/ 209550 h 676275"/>
                <a:gd name="connsiteX10" fmla="*/ 800100 w 966788"/>
                <a:gd name="connsiteY10" fmla="*/ 252412 h 676275"/>
                <a:gd name="connsiteX11" fmla="*/ 831056 w 966788"/>
                <a:gd name="connsiteY11" fmla="*/ 283369 h 676275"/>
                <a:gd name="connsiteX12" fmla="*/ 862013 w 966788"/>
                <a:gd name="connsiteY12" fmla="*/ 326231 h 676275"/>
                <a:gd name="connsiteX13" fmla="*/ 895350 w 966788"/>
                <a:gd name="connsiteY13" fmla="*/ 369094 h 676275"/>
                <a:gd name="connsiteX14" fmla="*/ 914400 w 966788"/>
                <a:gd name="connsiteY14" fmla="*/ 407194 h 676275"/>
                <a:gd name="connsiteX15" fmla="*/ 935831 w 966788"/>
                <a:gd name="connsiteY15" fmla="*/ 454819 h 676275"/>
                <a:gd name="connsiteX16" fmla="*/ 954881 w 966788"/>
                <a:gd name="connsiteY16" fmla="*/ 504825 h 676275"/>
                <a:gd name="connsiteX17" fmla="*/ 962025 w 966788"/>
                <a:gd name="connsiteY17" fmla="*/ 542925 h 676275"/>
                <a:gd name="connsiteX18" fmla="*/ 966788 w 966788"/>
                <a:gd name="connsiteY18" fmla="*/ 578644 h 676275"/>
                <a:gd name="connsiteX19" fmla="*/ 964406 w 966788"/>
                <a:gd name="connsiteY19" fmla="*/ 616744 h 676275"/>
                <a:gd name="connsiteX20" fmla="*/ 954881 w 966788"/>
                <a:gd name="connsiteY20" fmla="*/ 645319 h 676275"/>
                <a:gd name="connsiteX21" fmla="*/ 935831 w 966788"/>
                <a:gd name="connsiteY21" fmla="*/ 661987 h 676275"/>
                <a:gd name="connsiteX22" fmla="*/ 912019 w 966788"/>
                <a:gd name="connsiteY22" fmla="*/ 671512 h 676275"/>
                <a:gd name="connsiteX23" fmla="*/ 878681 w 966788"/>
                <a:gd name="connsiteY23" fmla="*/ 676275 h 676275"/>
                <a:gd name="connsiteX24" fmla="*/ 833438 w 966788"/>
                <a:gd name="connsiteY24" fmla="*/ 669131 h 676275"/>
                <a:gd name="connsiteX25" fmla="*/ 781050 w 966788"/>
                <a:gd name="connsiteY25" fmla="*/ 647700 h 676275"/>
                <a:gd name="connsiteX26" fmla="*/ 731044 w 966788"/>
                <a:gd name="connsiteY26" fmla="*/ 611981 h 676275"/>
                <a:gd name="connsiteX27" fmla="*/ 690563 w 966788"/>
                <a:gd name="connsiteY27" fmla="*/ 576262 h 676275"/>
                <a:gd name="connsiteX28" fmla="*/ 559594 w 966788"/>
                <a:gd name="connsiteY28" fmla="*/ 433387 h 676275"/>
                <a:gd name="connsiteX29" fmla="*/ 490538 w 966788"/>
                <a:gd name="connsiteY29" fmla="*/ 364331 h 676275"/>
                <a:gd name="connsiteX30" fmla="*/ 407194 w 966788"/>
                <a:gd name="connsiteY30" fmla="*/ 290512 h 676275"/>
                <a:gd name="connsiteX31" fmla="*/ 311944 w 966788"/>
                <a:gd name="connsiteY31" fmla="*/ 221456 h 676275"/>
                <a:gd name="connsiteX32" fmla="*/ 254794 w 966788"/>
                <a:gd name="connsiteY32" fmla="*/ 18335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6788" h="676275">
                  <a:moveTo>
                    <a:pt x="254794" y="183356"/>
                  </a:moveTo>
                  <a:lnTo>
                    <a:pt x="88106" y="100012"/>
                  </a:lnTo>
                  <a:lnTo>
                    <a:pt x="0" y="61912"/>
                  </a:lnTo>
                  <a:lnTo>
                    <a:pt x="28575" y="0"/>
                  </a:lnTo>
                  <a:lnTo>
                    <a:pt x="200025" y="42862"/>
                  </a:lnTo>
                  <a:lnTo>
                    <a:pt x="319088" y="73819"/>
                  </a:lnTo>
                  <a:lnTo>
                    <a:pt x="411956" y="100012"/>
                  </a:lnTo>
                  <a:lnTo>
                    <a:pt x="507206" y="130969"/>
                  </a:lnTo>
                  <a:lnTo>
                    <a:pt x="600075" y="164306"/>
                  </a:lnTo>
                  <a:lnTo>
                    <a:pt x="714375" y="209550"/>
                  </a:lnTo>
                  <a:lnTo>
                    <a:pt x="800100" y="252412"/>
                  </a:lnTo>
                  <a:lnTo>
                    <a:pt x="831056" y="283369"/>
                  </a:lnTo>
                  <a:lnTo>
                    <a:pt x="862013" y="326231"/>
                  </a:lnTo>
                  <a:lnTo>
                    <a:pt x="895350" y="369094"/>
                  </a:lnTo>
                  <a:lnTo>
                    <a:pt x="914400" y="407194"/>
                  </a:lnTo>
                  <a:lnTo>
                    <a:pt x="935831" y="454819"/>
                  </a:lnTo>
                  <a:lnTo>
                    <a:pt x="954881" y="504825"/>
                  </a:lnTo>
                  <a:lnTo>
                    <a:pt x="962025" y="542925"/>
                  </a:lnTo>
                  <a:lnTo>
                    <a:pt x="966788" y="578644"/>
                  </a:lnTo>
                  <a:lnTo>
                    <a:pt x="964406" y="616744"/>
                  </a:lnTo>
                  <a:lnTo>
                    <a:pt x="954881" y="645319"/>
                  </a:lnTo>
                  <a:lnTo>
                    <a:pt x="935831" y="661987"/>
                  </a:lnTo>
                  <a:lnTo>
                    <a:pt x="912019" y="671512"/>
                  </a:lnTo>
                  <a:lnTo>
                    <a:pt x="878681" y="676275"/>
                  </a:lnTo>
                  <a:lnTo>
                    <a:pt x="833438" y="669131"/>
                  </a:lnTo>
                  <a:lnTo>
                    <a:pt x="781050" y="647700"/>
                  </a:lnTo>
                  <a:lnTo>
                    <a:pt x="731044" y="611981"/>
                  </a:lnTo>
                  <a:lnTo>
                    <a:pt x="690563" y="576262"/>
                  </a:lnTo>
                  <a:lnTo>
                    <a:pt x="559594" y="433387"/>
                  </a:lnTo>
                  <a:lnTo>
                    <a:pt x="490538" y="364331"/>
                  </a:lnTo>
                  <a:lnTo>
                    <a:pt x="407194" y="290512"/>
                  </a:lnTo>
                  <a:lnTo>
                    <a:pt x="311944" y="221456"/>
                  </a:lnTo>
                  <a:lnTo>
                    <a:pt x="254794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3F9FD16F-DFB4-47F8-BAAB-0E4490C2719A}"/>
                </a:ext>
              </a:extLst>
            </p:cNvPr>
            <p:cNvSpPr/>
            <p:nvPr/>
          </p:nvSpPr>
          <p:spPr>
            <a:xfrm>
              <a:off x="4337050" y="2782889"/>
              <a:ext cx="1328738" cy="1539875"/>
            </a:xfrm>
            <a:custGeom>
              <a:avLst/>
              <a:gdLst>
                <a:gd name="connsiteX0" fmla="*/ 442913 w 1328738"/>
                <a:gd name="connsiteY0" fmla="*/ 402432 h 1538288"/>
                <a:gd name="connsiteX1" fmla="*/ 83344 w 1328738"/>
                <a:gd name="connsiteY1" fmla="*/ 495300 h 1538288"/>
                <a:gd name="connsiteX2" fmla="*/ 0 w 1328738"/>
                <a:gd name="connsiteY2" fmla="*/ 307182 h 1538288"/>
                <a:gd name="connsiteX3" fmla="*/ 195263 w 1328738"/>
                <a:gd name="connsiteY3" fmla="*/ 264319 h 1538288"/>
                <a:gd name="connsiteX4" fmla="*/ 390525 w 1328738"/>
                <a:gd name="connsiteY4" fmla="*/ 219075 h 1538288"/>
                <a:gd name="connsiteX5" fmla="*/ 559594 w 1328738"/>
                <a:gd name="connsiteY5" fmla="*/ 173832 h 1538288"/>
                <a:gd name="connsiteX6" fmla="*/ 778669 w 1328738"/>
                <a:gd name="connsiteY6" fmla="*/ 116682 h 1538288"/>
                <a:gd name="connsiteX7" fmla="*/ 876300 w 1328738"/>
                <a:gd name="connsiteY7" fmla="*/ 88107 h 1538288"/>
                <a:gd name="connsiteX8" fmla="*/ 950119 w 1328738"/>
                <a:gd name="connsiteY8" fmla="*/ 59532 h 1538288"/>
                <a:gd name="connsiteX9" fmla="*/ 1050132 w 1328738"/>
                <a:gd name="connsiteY9" fmla="*/ 4763 h 1538288"/>
                <a:gd name="connsiteX10" fmla="*/ 1059657 w 1328738"/>
                <a:gd name="connsiteY10" fmla="*/ 0 h 1538288"/>
                <a:gd name="connsiteX11" fmla="*/ 1073944 w 1328738"/>
                <a:gd name="connsiteY11" fmla="*/ 2382 h 1538288"/>
                <a:gd name="connsiteX12" fmla="*/ 1123950 w 1328738"/>
                <a:gd name="connsiteY12" fmla="*/ 42863 h 1538288"/>
                <a:gd name="connsiteX13" fmla="*/ 1188244 w 1328738"/>
                <a:gd name="connsiteY13" fmla="*/ 97632 h 1538288"/>
                <a:gd name="connsiteX14" fmla="*/ 1250157 w 1328738"/>
                <a:gd name="connsiteY14" fmla="*/ 152400 h 1538288"/>
                <a:gd name="connsiteX15" fmla="*/ 1283494 w 1328738"/>
                <a:gd name="connsiteY15" fmla="*/ 185738 h 1538288"/>
                <a:gd name="connsiteX16" fmla="*/ 1304925 w 1328738"/>
                <a:gd name="connsiteY16" fmla="*/ 211932 h 1538288"/>
                <a:gd name="connsiteX17" fmla="*/ 1321594 w 1328738"/>
                <a:gd name="connsiteY17" fmla="*/ 235744 h 1538288"/>
                <a:gd name="connsiteX18" fmla="*/ 1328738 w 1328738"/>
                <a:gd name="connsiteY18" fmla="*/ 252413 h 1538288"/>
                <a:gd name="connsiteX19" fmla="*/ 1328738 w 1328738"/>
                <a:gd name="connsiteY19" fmla="*/ 269082 h 1538288"/>
                <a:gd name="connsiteX20" fmla="*/ 1316832 w 1328738"/>
                <a:gd name="connsiteY20" fmla="*/ 304800 h 1538288"/>
                <a:gd name="connsiteX21" fmla="*/ 1288257 w 1328738"/>
                <a:gd name="connsiteY21" fmla="*/ 359569 h 1538288"/>
                <a:gd name="connsiteX22" fmla="*/ 1235869 w 1328738"/>
                <a:gd name="connsiteY22" fmla="*/ 450057 h 1538288"/>
                <a:gd name="connsiteX23" fmla="*/ 1209675 w 1328738"/>
                <a:gd name="connsiteY23" fmla="*/ 664369 h 1538288"/>
                <a:gd name="connsiteX24" fmla="*/ 1185863 w 1328738"/>
                <a:gd name="connsiteY24" fmla="*/ 835819 h 1538288"/>
                <a:gd name="connsiteX25" fmla="*/ 1150144 w 1328738"/>
                <a:gd name="connsiteY25" fmla="*/ 1078707 h 1538288"/>
                <a:gd name="connsiteX26" fmla="*/ 1145382 w 1328738"/>
                <a:gd name="connsiteY26" fmla="*/ 1135857 h 1538288"/>
                <a:gd name="connsiteX27" fmla="*/ 1131094 w 1328738"/>
                <a:gd name="connsiteY27" fmla="*/ 1252538 h 1538288"/>
                <a:gd name="connsiteX28" fmla="*/ 1107282 w 1328738"/>
                <a:gd name="connsiteY28" fmla="*/ 1364457 h 1538288"/>
                <a:gd name="connsiteX29" fmla="*/ 1083469 w 1328738"/>
                <a:gd name="connsiteY29" fmla="*/ 1443038 h 1538288"/>
                <a:gd name="connsiteX30" fmla="*/ 1059657 w 1328738"/>
                <a:gd name="connsiteY30" fmla="*/ 1493044 h 1538288"/>
                <a:gd name="connsiteX31" fmla="*/ 992982 w 1328738"/>
                <a:gd name="connsiteY31" fmla="*/ 1538288 h 1538288"/>
                <a:gd name="connsiteX32" fmla="*/ 945357 w 1328738"/>
                <a:gd name="connsiteY32" fmla="*/ 1524000 h 1538288"/>
                <a:gd name="connsiteX33" fmla="*/ 904875 w 1328738"/>
                <a:gd name="connsiteY33" fmla="*/ 1514475 h 1538288"/>
                <a:gd name="connsiteX34" fmla="*/ 904875 w 1328738"/>
                <a:gd name="connsiteY34" fmla="*/ 1300163 h 1538288"/>
                <a:gd name="connsiteX35" fmla="*/ 950119 w 1328738"/>
                <a:gd name="connsiteY35" fmla="*/ 821532 h 1538288"/>
                <a:gd name="connsiteX36" fmla="*/ 966788 w 1328738"/>
                <a:gd name="connsiteY36" fmla="*/ 681038 h 1538288"/>
                <a:gd name="connsiteX37" fmla="*/ 995363 w 1328738"/>
                <a:gd name="connsiteY37" fmla="*/ 354807 h 1538288"/>
                <a:gd name="connsiteX38" fmla="*/ 992982 w 1328738"/>
                <a:gd name="connsiteY38" fmla="*/ 319088 h 1538288"/>
                <a:gd name="connsiteX39" fmla="*/ 985838 w 1328738"/>
                <a:gd name="connsiteY39" fmla="*/ 304800 h 1538288"/>
                <a:gd name="connsiteX40" fmla="*/ 973932 w 1328738"/>
                <a:gd name="connsiteY40" fmla="*/ 292894 h 1538288"/>
                <a:gd name="connsiteX41" fmla="*/ 950119 w 1328738"/>
                <a:gd name="connsiteY41" fmla="*/ 285750 h 1538288"/>
                <a:gd name="connsiteX42" fmla="*/ 912019 w 1328738"/>
                <a:gd name="connsiteY42" fmla="*/ 285750 h 1538288"/>
                <a:gd name="connsiteX43" fmla="*/ 840582 w 1328738"/>
                <a:gd name="connsiteY43" fmla="*/ 304800 h 1538288"/>
                <a:gd name="connsiteX44" fmla="*/ 442913 w 1328738"/>
                <a:gd name="connsiteY44" fmla="*/ 402432 h 153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28738" h="1538288">
                  <a:moveTo>
                    <a:pt x="442913" y="402432"/>
                  </a:moveTo>
                  <a:lnTo>
                    <a:pt x="83344" y="495300"/>
                  </a:lnTo>
                  <a:lnTo>
                    <a:pt x="0" y="307182"/>
                  </a:lnTo>
                  <a:lnTo>
                    <a:pt x="195263" y="264319"/>
                  </a:lnTo>
                  <a:lnTo>
                    <a:pt x="390525" y="219075"/>
                  </a:lnTo>
                  <a:lnTo>
                    <a:pt x="559594" y="173832"/>
                  </a:lnTo>
                  <a:lnTo>
                    <a:pt x="778669" y="116682"/>
                  </a:lnTo>
                  <a:lnTo>
                    <a:pt x="876300" y="88107"/>
                  </a:lnTo>
                  <a:lnTo>
                    <a:pt x="950119" y="59532"/>
                  </a:lnTo>
                  <a:lnTo>
                    <a:pt x="1050132" y="4763"/>
                  </a:lnTo>
                  <a:lnTo>
                    <a:pt x="1059657" y="0"/>
                  </a:lnTo>
                  <a:lnTo>
                    <a:pt x="1073944" y="2382"/>
                  </a:lnTo>
                  <a:lnTo>
                    <a:pt x="1123950" y="42863"/>
                  </a:lnTo>
                  <a:lnTo>
                    <a:pt x="1188244" y="97632"/>
                  </a:lnTo>
                  <a:lnTo>
                    <a:pt x="1250157" y="152400"/>
                  </a:lnTo>
                  <a:lnTo>
                    <a:pt x="1283494" y="185738"/>
                  </a:lnTo>
                  <a:lnTo>
                    <a:pt x="1304925" y="211932"/>
                  </a:lnTo>
                  <a:lnTo>
                    <a:pt x="1321594" y="235744"/>
                  </a:lnTo>
                  <a:lnTo>
                    <a:pt x="1328738" y="252413"/>
                  </a:lnTo>
                  <a:lnTo>
                    <a:pt x="1328738" y="269082"/>
                  </a:lnTo>
                  <a:lnTo>
                    <a:pt x="1316832" y="304800"/>
                  </a:lnTo>
                  <a:lnTo>
                    <a:pt x="1288257" y="359569"/>
                  </a:lnTo>
                  <a:lnTo>
                    <a:pt x="1235869" y="450057"/>
                  </a:lnTo>
                  <a:lnTo>
                    <a:pt x="1209675" y="664369"/>
                  </a:lnTo>
                  <a:lnTo>
                    <a:pt x="1185863" y="835819"/>
                  </a:lnTo>
                  <a:lnTo>
                    <a:pt x="1150144" y="1078707"/>
                  </a:lnTo>
                  <a:lnTo>
                    <a:pt x="1145382" y="1135857"/>
                  </a:lnTo>
                  <a:lnTo>
                    <a:pt x="1131094" y="1252538"/>
                  </a:lnTo>
                  <a:lnTo>
                    <a:pt x="1107282" y="1364457"/>
                  </a:lnTo>
                  <a:lnTo>
                    <a:pt x="1083469" y="1443038"/>
                  </a:lnTo>
                  <a:lnTo>
                    <a:pt x="1059657" y="1493044"/>
                  </a:lnTo>
                  <a:lnTo>
                    <a:pt x="992982" y="1538288"/>
                  </a:lnTo>
                  <a:lnTo>
                    <a:pt x="945357" y="1524000"/>
                  </a:lnTo>
                  <a:lnTo>
                    <a:pt x="904875" y="1514475"/>
                  </a:lnTo>
                  <a:lnTo>
                    <a:pt x="904875" y="1300163"/>
                  </a:lnTo>
                  <a:lnTo>
                    <a:pt x="950119" y="821532"/>
                  </a:lnTo>
                  <a:lnTo>
                    <a:pt x="966788" y="681038"/>
                  </a:lnTo>
                  <a:lnTo>
                    <a:pt x="995363" y="354807"/>
                  </a:lnTo>
                  <a:lnTo>
                    <a:pt x="992982" y="319088"/>
                  </a:lnTo>
                  <a:lnTo>
                    <a:pt x="985838" y="304800"/>
                  </a:lnTo>
                  <a:lnTo>
                    <a:pt x="973932" y="292894"/>
                  </a:lnTo>
                  <a:lnTo>
                    <a:pt x="950119" y="285750"/>
                  </a:lnTo>
                  <a:lnTo>
                    <a:pt x="912019" y="285750"/>
                  </a:lnTo>
                  <a:lnTo>
                    <a:pt x="840582" y="304800"/>
                  </a:lnTo>
                  <a:lnTo>
                    <a:pt x="442913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8E938A69-27EB-4F7A-90B7-1B0CB0F6C521}"/>
                </a:ext>
              </a:extLst>
            </p:cNvPr>
            <p:cNvSpPr/>
            <p:nvPr/>
          </p:nvSpPr>
          <p:spPr>
            <a:xfrm>
              <a:off x="4448175" y="3419476"/>
              <a:ext cx="895350" cy="417513"/>
            </a:xfrm>
            <a:custGeom>
              <a:avLst/>
              <a:gdLst>
                <a:gd name="connsiteX0" fmla="*/ 388144 w 895350"/>
                <a:gd name="connsiteY0" fmla="*/ 304800 h 416719"/>
                <a:gd name="connsiteX1" fmla="*/ 2381 w 895350"/>
                <a:gd name="connsiteY1" fmla="*/ 416719 h 416719"/>
                <a:gd name="connsiteX2" fmla="*/ 0 w 895350"/>
                <a:gd name="connsiteY2" fmla="*/ 252413 h 416719"/>
                <a:gd name="connsiteX3" fmla="*/ 228600 w 895350"/>
                <a:gd name="connsiteY3" fmla="*/ 185738 h 416719"/>
                <a:gd name="connsiteX4" fmla="*/ 490538 w 895350"/>
                <a:gd name="connsiteY4" fmla="*/ 107156 h 416719"/>
                <a:gd name="connsiteX5" fmla="*/ 683419 w 895350"/>
                <a:gd name="connsiteY5" fmla="*/ 52388 h 416719"/>
                <a:gd name="connsiteX6" fmla="*/ 895350 w 895350"/>
                <a:gd name="connsiteY6" fmla="*/ 0 h 416719"/>
                <a:gd name="connsiteX7" fmla="*/ 892969 w 895350"/>
                <a:gd name="connsiteY7" fmla="*/ 200025 h 416719"/>
                <a:gd name="connsiteX8" fmla="*/ 388144 w 895350"/>
                <a:gd name="connsiteY8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5350" h="416719">
                  <a:moveTo>
                    <a:pt x="388144" y="304800"/>
                  </a:moveTo>
                  <a:lnTo>
                    <a:pt x="2381" y="416719"/>
                  </a:lnTo>
                  <a:cubicBezTo>
                    <a:pt x="1587" y="361950"/>
                    <a:pt x="794" y="307182"/>
                    <a:pt x="0" y="252413"/>
                  </a:cubicBezTo>
                  <a:lnTo>
                    <a:pt x="228600" y="185738"/>
                  </a:lnTo>
                  <a:lnTo>
                    <a:pt x="490538" y="107156"/>
                  </a:lnTo>
                  <a:lnTo>
                    <a:pt x="683419" y="52388"/>
                  </a:lnTo>
                  <a:lnTo>
                    <a:pt x="895350" y="0"/>
                  </a:lnTo>
                  <a:cubicBezTo>
                    <a:pt x="894556" y="66675"/>
                    <a:pt x="893763" y="133350"/>
                    <a:pt x="892969" y="200025"/>
                  </a:cubicBezTo>
                  <a:lnTo>
                    <a:pt x="3881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C1CFCB30-7CC0-459C-B323-2E84F2FFDC1C}"/>
                </a:ext>
              </a:extLst>
            </p:cNvPr>
            <p:cNvSpPr/>
            <p:nvPr/>
          </p:nvSpPr>
          <p:spPr>
            <a:xfrm>
              <a:off x="4437064" y="4062414"/>
              <a:ext cx="852487" cy="395287"/>
            </a:xfrm>
            <a:custGeom>
              <a:avLst/>
              <a:gdLst>
                <a:gd name="connsiteX0" fmla="*/ 297656 w 852487"/>
                <a:gd name="connsiteY0" fmla="*/ 300037 h 395287"/>
                <a:gd name="connsiteX1" fmla="*/ 0 w 852487"/>
                <a:gd name="connsiteY1" fmla="*/ 395287 h 395287"/>
                <a:gd name="connsiteX2" fmla="*/ 0 w 852487"/>
                <a:gd name="connsiteY2" fmla="*/ 183356 h 395287"/>
                <a:gd name="connsiteX3" fmla="*/ 147637 w 852487"/>
                <a:gd name="connsiteY3" fmla="*/ 147637 h 395287"/>
                <a:gd name="connsiteX4" fmla="*/ 388144 w 852487"/>
                <a:gd name="connsiteY4" fmla="*/ 85725 h 395287"/>
                <a:gd name="connsiteX5" fmla="*/ 535781 w 852487"/>
                <a:gd name="connsiteY5" fmla="*/ 40481 h 395287"/>
                <a:gd name="connsiteX6" fmla="*/ 611981 w 852487"/>
                <a:gd name="connsiteY6" fmla="*/ 16668 h 395287"/>
                <a:gd name="connsiteX7" fmla="*/ 650081 w 852487"/>
                <a:gd name="connsiteY7" fmla="*/ 7143 h 395287"/>
                <a:gd name="connsiteX8" fmla="*/ 702469 w 852487"/>
                <a:gd name="connsiteY8" fmla="*/ 0 h 395287"/>
                <a:gd name="connsiteX9" fmla="*/ 750094 w 852487"/>
                <a:gd name="connsiteY9" fmla="*/ 2381 h 395287"/>
                <a:gd name="connsiteX10" fmla="*/ 847725 w 852487"/>
                <a:gd name="connsiteY10" fmla="*/ 23812 h 395287"/>
                <a:gd name="connsiteX11" fmla="*/ 852487 w 852487"/>
                <a:gd name="connsiteY11" fmla="*/ 235743 h 395287"/>
                <a:gd name="connsiteX12" fmla="*/ 807244 w 852487"/>
                <a:gd name="connsiteY12" fmla="*/ 235743 h 395287"/>
                <a:gd name="connsiteX13" fmla="*/ 645319 w 852487"/>
                <a:gd name="connsiteY13" fmla="*/ 219075 h 395287"/>
                <a:gd name="connsiteX14" fmla="*/ 611981 w 852487"/>
                <a:gd name="connsiteY14" fmla="*/ 221456 h 395287"/>
                <a:gd name="connsiteX15" fmla="*/ 297656 w 852487"/>
                <a:gd name="connsiteY15" fmla="*/ 300037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2487" h="395287">
                  <a:moveTo>
                    <a:pt x="297656" y="300037"/>
                  </a:moveTo>
                  <a:lnTo>
                    <a:pt x="0" y="395287"/>
                  </a:lnTo>
                  <a:lnTo>
                    <a:pt x="0" y="183356"/>
                  </a:lnTo>
                  <a:lnTo>
                    <a:pt x="147637" y="147637"/>
                  </a:lnTo>
                  <a:lnTo>
                    <a:pt x="388144" y="85725"/>
                  </a:lnTo>
                  <a:lnTo>
                    <a:pt x="535781" y="40481"/>
                  </a:lnTo>
                  <a:lnTo>
                    <a:pt x="611981" y="16668"/>
                  </a:lnTo>
                  <a:lnTo>
                    <a:pt x="650081" y="7143"/>
                  </a:lnTo>
                  <a:lnTo>
                    <a:pt x="702469" y="0"/>
                  </a:lnTo>
                  <a:lnTo>
                    <a:pt x="750094" y="2381"/>
                  </a:lnTo>
                  <a:lnTo>
                    <a:pt x="847725" y="23812"/>
                  </a:lnTo>
                  <a:lnTo>
                    <a:pt x="852487" y="235743"/>
                  </a:lnTo>
                  <a:lnTo>
                    <a:pt x="807244" y="235743"/>
                  </a:lnTo>
                  <a:lnTo>
                    <a:pt x="645319" y="219075"/>
                  </a:lnTo>
                  <a:lnTo>
                    <a:pt x="611981" y="221456"/>
                  </a:lnTo>
                  <a:lnTo>
                    <a:pt x="2976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531B3744-1672-407F-AAA7-5F7A40AD7CE4}"/>
                </a:ext>
              </a:extLst>
            </p:cNvPr>
            <p:cNvSpPr/>
            <p:nvPr/>
          </p:nvSpPr>
          <p:spPr>
            <a:xfrm rot="16200000">
              <a:off x="2850357" y="4242595"/>
              <a:ext cx="2932113" cy="454025"/>
            </a:xfrm>
            <a:custGeom>
              <a:avLst/>
              <a:gdLst>
                <a:gd name="connsiteX0" fmla="*/ 1891431 w 2931091"/>
                <a:gd name="connsiteY0" fmla="*/ 420874 h 453442"/>
                <a:gd name="connsiteX1" fmla="*/ 1668467 w 2931091"/>
                <a:gd name="connsiteY1" fmla="*/ 413358 h 453442"/>
                <a:gd name="connsiteX2" fmla="*/ 1505629 w 2931091"/>
                <a:gd name="connsiteY2" fmla="*/ 413358 h 453442"/>
                <a:gd name="connsiteX3" fmla="*/ 954484 w 2931091"/>
                <a:gd name="connsiteY3" fmla="*/ 388306 h 453442"/>
                <a:gd name="connsiteX4" fmla="*/ 455948 w 2931091"/>
                <a:gd name="connsiteY4" fmla="*/ 368265 h 453442"/>
                <a:gd name="connsiteX5" fmla="*/ 192901 w 2931091"/>
                <a:gd name="connsiteY5" fmla="*/ 453442 h 453442"/>
                <a:gd name="connsiteX6" fmla="*/ 122756 w 2931091"/>
                <a:gd name="connsiteY6" fmla="*/ 415864 h 453442"/>
                <a:gd name="connsiteX7" fmla="*/ 72651 w 2931091"/>
                <a:gd name="connsiteY7" fmla="*/ 380791 h 453442"/>
                <a:gd name="connsiteX8" fmla="*/ 27558 w 2931091"/>
                <a:gd name="connsiteY8" fmla="*/ 345718 h 453442"/>
                <a:gd name="connsiteX9" fmla="*/ 10021 w 2931091"/>
                <a:gd name="connsiteY9" fmla="*/ 325676 h 453442"/>
                <a:gd name="connsiteX10" fmla="*/ 0 w 2931091"/>
                <a:gd name="connsiteY10" fmla="*/ 300624 h 453442"/>
                <a:gd name="connsiteX11" fmla="*/ 0 w 2931091"/>
                <a:gd name="connsiteY11" fmla="*/ 280583 h 453442"/>
                <a:gd name="connsiteX12" fmla="*/ 12526 w 2931091"/>
                <a:gd name="connsiteY12" fmla="*/ 255531 h 453442"/>
                <a:gd name="connsiteX13" fmla="*/ 77662 w 2931091"/>
                <a:gd name="connsiteY13" fmla="*/ 207932 h 453442"/>
                <a:gd name="connsiteX14" fmla="*/ 140292 w 2931091"/>
                <a:gd name="connsiteY14" fmla="*/ 165343 h 453442"/>
                <a:gd name="connsiteX15" fmla="*/ 230479 w 2931091"/>
                <a:gd name="connsiteY15" fmla="*/ 120249 h 453442"/>
                <a:gd name="connsiteX16" fmla="*/ 305636 w 2931091"/>
                <a:gd name="connsiteY16" fmla="*/ 95197 h 453442"/>
                <a:gd name="connsiteX17" fmla="*/ 400833 w 2931091"/>
                <a:gd name="connsiteY17" fmla="*/ 77661 h 453442"/>
                <a:gd name="connsiteX18" fmla="*/ 438411 w 2931091"/>
                <a:gd name="connsiteY18" fmla="*/ 85177 h 453442"/>
                <a:gd name="connsiteX19" fmla="*/ 536114 w 2931091"/>
                <a:gd name="connsiteY19" fmla="*/ 105218 h 453442"/>
                <a:gd name="connsiteX20" fmla="*/ 726510 w 2931091"/>
                <a:gd name="connsiteY20" fmla="*/ 132775 h 453442"/>
                <a:gd name="connsiteX21" fmla="*/ 924421 w 2931091"/>
                <a:gd name="connsiteY21" fmla="*/ 147807 h 453442"/>
                <a:gd name="connsiteX22" fmla="*/ 1387884 w 2931091"/>
                <a:gd name="connsiteY22" fmla="*/ 167848 h 453442"/>
                <a:gd name="connsiteX23" fmla="*/ 2021701 w 2931091"/>
                <a:gd name="connsiteY23" fmla="*/ 187890 h 453442"/>
                <a:gd name="connsiteX24" fmla="*/ 2527753 w 2931091"/>
                <a:gd name="connsiteY24" fmla="*/ 192900 h 453442"/>
                <a:gd name="connsiteX25" fmla="*/ 2587878 w 2931091"/>
                <a:gd name="connsiteY25" fmla="*/ 185385 h 453442"/>
                <a:gd name="connsiteX26" fmla="*/ 2653013 w 2931091"/>
                <a:gd name="connsiteY26" fmla="*/ 170354 h 453442"/>
                <a:gd name="connsiteX27" fmla="*/ 2723159 w 2931091"/>
                <a:gd name="connsiteY27" fmla="*/ 135281 h 453442"/>
                <a:gd name="connsiteX28" fmla="*/ 2780779 w 2931091"/>
                <a:gd name="connsiteY28" fmla="*/ 97703 h 453442"/>
                <a:gd name="connsiteX29" fmla="*/ 2815851 w 2931091"/>
                <a:gd name="connsiteY29" fmla="*/ 60124 h 453442"/>
                <a:gd name="connsiteX30" fmla="*/ 2828377 w 2931091"/>
                <a:gd name="connsiteY30" fmla="*/ 45093 h 453442"/>
                <a:gd name="connsiteX31" fmla="*/ 2853429 w 2931091"/>
                <a:gd name="connsiteY31" fmla="*/ 20041 h 453442"/>
                <a:gd name="connsiteX32" fmla="*/ 2875976 w 2931091"/>
                <a:gd name="connsiteY32" fmla="*/ 5010 h 453442"/>
                <a:gd name="connsiteX33" fmla="*/ 2903534 w 2931091"/>
                <a:gd name="connsiteY33" fmla="*/ 0 h 453442"/>
                <a:gd name="connsiteX34" fmla="*/ 2918565 w 2931091"/>
                <a:gd name="connsiteY34" fmla="*/ 5010 h 453442"/>
                <a:gd name="connsiteX35" fmla="*/ 2926080 w 2931091"/>
                <a:gd name="connsiteY35" fmla="*/ 15031 h 453442"/>
                <a:gd name="connsiteX36" fmla="*/ 2931091 w 2931091"/>
                <a:gd name="connsiteY36" fmla="*/ 40083 h 453442"/>
                <a:gd name="connsiteX37" fmla="*/ 2931091 w 2931091"/>
                <a:gd name="connsiteY37" fmla="*/ 85177 h 453442"/>
                <a:gd name="connsiteX38" fmla="*/ 2918565 w 2931091"/>
                <a:gd name="connsiteY38" fmla="*/ 162838 h 453442"/>
                <a:gd name="connsiteX39" fmla="*/ 2903534 w 2931091"/>
                <a:gd name="connsiteY39" fmla="*/ 217952 h 453442"/>
                <a:gd name="connsiteX40" fmla="*/ 2883492 w 2931091"/>
                <a:gd name="connsiteY40" fmla="*/ 283088 h 453442"/>
                <a:gd name="connsiteX41" fmla="*/ 2850924 w 2931091"/>
                <a:gd name="connsiteY41" fmla="*/ 355739 h 453442"/>
                <a:gd name="connsiteX42" fmla="*/ 2695602 w 2931091"/>
                <a:gd name="connsiteY42" fmla="*/ 408348 h 453442"/>
                <a:gd name="connsiteX43" fmla="*/ 2592888 w 2931091"/>
                <a:gd name="connsiteY43" fmla="*/ 420874 h 453442"/>
                <a:gd name="connsiteX44" fmla="*/ 2490175 w 2931091"/>
                <a:gd name="connsiteY44" fmla="*/ 430895 h 453442"/>
                <a:gd name="connsiteX45" fmla="*/ 2389966 w 2931091"/>
                <a:gd name="connsiteY45" fmla="*/ 433400 h 453442"/>
                <a:gd name="connsiteX46" fmla="*/ 2269717 w 2931091"/>
                <a:gd name="connsiteY46" fmla="*/ 435905 h 453442"/>
                <a:gd name="connsiteX47" fmla="*/ 2136941 w 2931091"/>
                <a:gd name="connsiteY47" fmla="*/ 438411 h 453442"/>
                <a:gd name="connsiteX48" fmla="*/ 1891431 w 2931091"/>
                <a:gd name="connsiteY48" fmla="*/ 42087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31091" h="453442">
                  <a:moveTo>
                    <a:pt x="1891431" y="420874"/>
                  </a:moveTo>
                  <a:lnTo>
                    <a:pt x="1668467" y="413358"/>
                  </a:lnTo>
                  <a:lnTo>
                    <a:pt x="1505629" y="413358"/>
                  </a:lnTo>
                  <a:lnTo>
                    <a:pt x="954484" y="388306"/>
                  </a:lnTo>
                  <a:lnTo>
                    <a:pt x="455948" y="368265"/>
                  </a:lnTo>
                  <a:lnTo>
                    <a:pt x="192901" y="453442"/>
                  </a:lnTo>
                  <a:lnTo>
                    <a:pt x="122756" y="415864"/>
                  </a:lnTo>
                  <a:lnTo>
                    <a:pt x="72651" y="380791"/>
                  </a:lnTo>
                  <a:lnTo>
                    <a:pt x="27558" y="345718"/>
                  </a:lnTo>
                  <a:lnTo>
                    <a:pt x="10021" y="325676"/>
                  </a:lnTo>
                  <a:lnTo>
                    <a:pt x="0" y="300624"/>
                  </a:lnTo>
                  <a:lnTo>
                    <a:pt x="0" y="280583"/>
                  </a:lnTo>
                  <a:lnTo>
                    <a:pt x="12526" y="255531"/>
                  </a:lnTo>
                  <a:lnTo>
                    <a:pt x="77662" y="207932"/>
                  </a:lnTo>
                  <a:lnTo>
                    <a:pt x="140292" y="165343"/>
                  </a:lnTo>
                  <a:lnTo>
                    <a:pt x="230479" y="120249"/>
                  </a:lnTo>
                  <a:lnTo>
                    <a:pt x="305636" y="95197"/>
                  </a:lnTo>
                  <a:lnTo>
                    <a:pt x="400833" y="77661"/>
                  </a:lnTo>
                  <a:lnTo>
                    <a:pt x="438411" y="85177"/>
                  </a:lnTo>
                  <a:lnTo>
                    <a:pt x="536114" y="105218"/>
                  </a:lnTo>
                  <a:lnTo>
                    <a:pt x="726510" y="132775"/>
                  </a:lnTo>
                  <a:lnTo>
                    <a:pt x="924421" y="147807"/>
                  </a:lnTo>
                  <a:lnTo>
                    <a:pt x="1387884" y="167848"/>
                  </a:lnTo>
                  <a:lnTo>
                    <a:pt x="2021701" y="187890"/>
                  </a:lnTo>
                  <a:lnTo>
                    <a:pt x="2527753" y="192900"/>
                  </a:lnTo>
                  <a:lnTo>
                    <a:pt x="2587878" y="185385"/>
                  </a:lnTo>
                  <a:lnTo>
                    <a:pt x="2653013" y="170354"/>
                  </a:lnTo>
                  <a:lnTo>
                    <a:pt x="2723159" y="135281"/>
                  </a:lnTo>
                  <a:lnTo>
                    <a:pt x="2780779" y="97703"/>
                  </a:lnTo>
                  <a:lnTo>
                    <a:pt x="2815851" y="60124"/>
                  </a:lnTo>
                  <a:lnTo>
                    <a:pt x="2828377" y="45093"/>
                  </a:lnTo>
                  <a:lnTo>
                    <a:pt x="2853429" y="20041"/>
                  </a:lnTo>
                  <a:lnTo>
                    <a:pt x="2875976" y="5010"/>
                  </a:lnTo>
                  <a:lnTo>
                    <a:pt x="2903534" y="0"/>
                  </a:lnTo>
                  <a:lnTo>
                    <a:pt x="2918565" y="5010"/>
                  </a:lnTo>
                  <a:lnTo>
                    <a:pt x="2926080" y="15031"/>
                  </a:lnTo>
                  <a:lnTo>
                    <a:pt x="2931091" y="40083"/>
                  </a:lnTo>
                  <a:lnTo>
                    <a:pt x="2931091" y="85177"/>
                  </a:lnTo>
                  <a:lnTo>
                    <a:pt x="2918565" y="162838"/>
                  </a:lnTo>
                  <a:lnTo>
                    <a:pt x="2903534" y="217952"/>
                  </a:lnTo>
                  <a:lnTo>
                    <a:pt x="2883492" y="283088"/>
                  </a:lnTo>
                  <a:lnTo>
                    <a:pt x="2850924" y="355739"/>
                  </a:lnTo>
                  <a:lnTo>
                    <a:pt x="2695602" y="408348"/>
                  </a:lnTo>
                  <a:lnTo>
                    <a:pt x="2592888" y="420874"/>
                  </a:lnTo>
                  <a:lnTo>
                    <a:pt x="2490175" y="430895"/>
                  </a:lnTo>
                  <a:lnTo>
                    <a:pt x="2389966" y="433400"/>
                  </a:lnTo>
                  <a:lnTo>
                    <a:pt x="2269717" y="435905"/>
                  </a:lnTo>
                  <a:lnTo>
                    <a:pt x="2136941" y="438411"/>
                  </a:lnTo>
                  <a:lnTo>
                    <a:pt x="1891431" y="420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18B2E69A-739D-40B3-9E83-B2ED1BE098E7}"/>
                </a:ext>
              </a:extLst>
            </p:cNvPr>
            <p:cNvSpPr/>
            <p:nvPr/>
          </p:nvSpPr>
          <p:spPr>
            <a:xfrm>
              <a:off x="4389439" y="4867275"/>
              <a:ext cx="1049337" cy="922338"/>
            </a:xfrm>
            <a:custGeom>
              <a:avLst/>
              <a:gdLst>
                <a:gd name="connsiteX0" fmla="*/ 669131 w 1050131"/>
                <a:gd name="connsiteY0" fmla="*/ 395288 h 921544"/>
                <a:gd name="connsiteX1" fmla="*/ 459581 w 1050131"/>
                <a:gd name="connsiteY1" fmla="*/ 566738 h 921544"/>
                <a:gd name="connsiteX2" fmla="*/ 333375 w 1050131"/>
                <a:gd name="connsiteY2" fmla="*/ 683419 h 921544"/>
                <a:gd name="connsiteX3" fmla="*/ 216694 w 1050131"/>
                <a:gd name="connsiteY3" fmla="*/ 797719 h 921544"/>
                <a:gd name="connsiteX4" fmla="*/ 123825 w 1050131"/>
                <a:gd name="connsiteY4" fmla="*/ 921544 h 921544"/>
                <a:gd name="connsiteX5" fmla="*/ 0 w 1050131"/>
                <a:gd name="connsiteY5" fmla="*/ 564356 h 921544"/>
                <a:gd name="connsiteX6" fmla="*/ 92869 w 1050131"/>
                <a:gd name="connsiteY6" fmla="*/ 535781 h 921544"/>
                <a:gd name="connsiteX7" fmla="*/ 316706 w 1050131"/>
                <a:gd name="connsiteY7" fmla="*/ 416719 h 921544"/>
                <a:gd name="connsiteX8" fmla="*/ 514350 w 1050131"/>
                <a:gd name="connsiteY8" fmla="*/ 307181 h 921544"/>
                <a:gd name="connsiteX9" fmla="*/ 745331 w 1050131"/>
                <a:gd name="connsiteY9" fmla="*/ 164306 h 921544"/>
                <a:gd name="connsiteX10" fmla="*/ 990600 w 1050131"/>
                <a:gd name="connsiteY10" fmla="*/ 0 h 921544"/>
                <a:gd name="connsiteX11" fmla="*/ 1050131 w 1050131"/>
                <a:gd name="connsiteY11" fmla="*/ 111919 h 921544"/>
                <a:gd name="connsiteX12" fmla="*/ 954881 w 1050131"/>
                <a:gd name="connsiteY12" fmla="*/ 166688 h 921544"/>
                <a:gd name="connsiteX13" fmla="*/ 816769 w 1050131"/>
                <a:gd name="connsiteY13" fmla="*/ 276225 h 921544"/>
                <a:gd name="connsiteX14" fmla="*/ 669131 w 1050131"/>
                <a:gd name="connsiteY14" fmla="*/ 395288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0131" h="921544">
                  <a:moveTo>
                    <a:pt x="669131" y="395288"/>
                  </a:moveTo>
                  <a:lnTo>
                    <a:pt x="459581" y="566738"/>
                  </a:lnTo>
                  <a:lnTo>
                    <a:pt x="333375" y="683419"/>
                  </a:lnTo>
                  <a:lnTo>
                    <a:pt x="216694" y="797719"/>
                  </a:lnTo>
                  <a:lnTo>
                    <a:pt x="123825" y="921544"/>
                  </a:lnTo>
                  <a:lnTo>
                    <a:pt x="0" y="564356"/>
                  </a:lnTo>
                  <a:lnTo>
                    <a:pt x="92869" y="535781"/>
                  </a:lnTo>
                  <a:lnTo>
                    <a:pt x="316706" y="416719"/>
                  </a:lnTo>
                  <a:lnTo>
                    <a:pt x="514350" y="307181"/>
                  </a:lnTo>
                  <a:lnTo>
                    <a:pt x="745331" y="164306"/>
                  </a:lnTo>
                  <a:lnTo>
                    <a:pt x="990600" y="0"/>
                  </a:lnTo>
                  <a:lnTo>
                    <a:pt x="1050131" y="111919"/>
                  </a:lnTo>
                  <a:lnTo>
                    <a:pt x="954881" y="166688"/>
                  </a:lnTo>
                  <a:lnTo>
                    <a:pt x="816769" y="276225"/>
                  </a:lnTo>
                  <a:lnTo>
                    <a:pt x="66913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6">
              <a:extLst>
                <a:ext uri="{FF2B5EF4-FFF2-40B4-BE49-F238E27FC236}">
                  <a16:creationId xmlns:a16="http://schemas.microsoft.com/office/drawing/2014/main" id="{76CD381F-68D1-47C1-86A2-A6F39521494A}"/>
                </a:ext>
              </a:extLst>
            </p:cNvPr>
            <p:cNvSpPr/>
            <p:nvPr/>
          </p:nvSpPr>
          <p:spPr>
            <a:xfrm>
              <a:off x="5048250" y="4459288"/>
              <a:ext cx="617538" cy="817562"/>
            </a:xfrm>
            <a:custGeom>
              <a:avLst/>
              <a:gdLst>
                <a:gd name="connsiteX0" fmla="*/ 214313 w 616744"/>
                <a:gd name="connsiteY0" fmla="*/ 330994 h 816769"/>
                <a:gd name="connsiteX1" fmla="*/ 128588 w 616744"/>
                <a:gd name="connsiteY1" fmla="*/ 207169 h 816769"/>
                <a:gd name="connsiteX2" fmla="*/ 40481 w 616744"/>
                <a:gd name="connsiteY2" fmla="*/ 100013 h 816769"/>
                <a:gd name="connsiteX3" fmla="*/ 16669 w 616744"/>
                <a:gd name="connsiteY3" fmla="*/ 76200 h 816769"/>
                <a:gd name="connsiteX4" fmla="*/ 7144 w 616744"/>
                <a:gd name="connsiteY4" fmla="*/ 61913 h 816769"/>
                <a:gd name="connsiteX5" fmla="*/ 0 w 616744"/>
                <a:gd name="connsiteY5" fmla="*/ 38100 h 816769"/>
                <a:gd name="connsiteX6" fmla="*/ 0 w 616744"/>
                <a:gd name="connsiteY6" fmla="*/ 16669 h 816769"/>
                <a:gd name="connsiteX7" fmla="*/ 4763 w 616744"/>
                <a:gd name="connsiteY7" fmla="*/ 4763 h 816769"/>
                <a:gd name="connsiteX8" fmla="*/ 16669 w 616744"/>
                <a:gd name="connsiteY8" fmla="*/ 0 h 816769"/>
                <a:gd name="connsiteX9" fmla="*/ 38100 w 616744"/>
                <a:gd name="connsiteY9" fmla="*/ 4763 h 816769"/>
                <a:gd name="connsiteX10" fmla="*/ 119063 w 616744"/>
                <a:gd name="connsiteY10" fmla="*/ 45244 h 816769"/>
                <a:gd name="connsiteX11" fmla="*/ 226219 w 616744"/>
                <a:gd name="connsiteY11" fmla="*/ 107157 h 816769"/>
                <a:gd name="connsiteX12" fmla="*/ 297656 w 616744"/>
                <a:gd name="connsiteY12" fmla="*/ 152400 h 816769"/>
                <a:gd name="connsiteX13" fmla="*/ 345281 w 616744"/>
                <a:gd name="connsiteY13" fmla="*/ 180975 h 816769"/>
                <a:gd name="connsiteX14" fmla="*/ 428625 w 616744"/>
                <a:gd name="connsiteY14" fmla="*/ 238125 h 816769"/>
                <a:gd name="connsiteX15" fmla="*/ 483394 w 616744"/>
                <a:gd name="connsiteY15" fmla="*/ 283369 h 816769"/>
                <a:gd name="connsiteX16" fmla="*/ 514350 w 616744"/>
                <a:gd name="connsiteY16" fmla="*/ 316707 h 816769"/>
                <a:gd name="connsiteX17" fmla="*/ 547688 w 616744"/>
                <a:gd name="connsiteY17" fmla="*/ 361950 h 816769"/>
                <a:gd name="connsiteX18" fmla="*/ 573881 w 616744"/>
                <a:gd name="connsiteY18" fmla="*/ 407194 h 816769"/>
                <a:gd name="connsiteX19" fmla="*/ 595313 w 616744"/>
                <a:gd name="connsiteY19" fmla="*/ 461963 h 816769"/>
                <a:gd name="connsiteX20" fmla="*/ 607219 w 616744"/>
                <a:gd name="connsiteY20" fmla="*/ 507207 h 816769"/>
                <a:gd name="connsiteX21" fmla="*/ 614363 w 616744"/>
                <a:gd name="connsiteY21" fmla="*/ 550069 h 816769"/>
                <a:gd name="connsiteX22" fmla="*/ 616744 w 616744"/>
                <a:gd name="connsiteY22" fmla="*/ 604838 h 816769"/>
                <a:gd name="connsiteX23" fmla="*/ 611981 w 616744"/>
                <a:gd name="connsiteY23" fmla="*/ 664369 h 816769"/>
                <a:gd name="connsiteX24" fmla="*/ 600075 w 616744"/>
                <a:gd name="connsiteY24" fmla="*/ 714375 h 816769"/>
                <a:gd name="connsiteX25" fmla="*/ 581025 w 616744"/>
                <a:gd name="connsiteY25" fmla="*/ 764382 h 816769"/>
                <a:gd name="connsiteX26" fmla="*/ 559594 w 616744"/>
                <a:gd name="connsiteY26" fmla="*/ 792957 h 816769"/>
                <a:gd name="connsiteX27" fmla="*/ 523875 w 616744"/>
                <a:gd name="connsiteY27" fmla="*/ 812007 h 816769"/>
                <a:gd name="connsiteX28" fmla="*/ 492919 w 616744"/>
                <a:gd name="connsiteY28" fmla="*/ 816769 h 816769"/>
                <a:gd name="connsiteX29" fmla="*/ 464344 w 616744"/>
                <a:gd name="connsiteY29" fmla="*/ 814388 h 816769"/>
                <a:gd name="connsiteX30" fmla="*/ 431006 w 616744"/>
                <a:gd name="connsiteY30" fmla="*/ 797719 h 816769"/>
                <a:gd name="connsiteX31" fmla="*/ 402431 w 616744"/>
                <a:gd name="connsiteY31" fmla="*/ 771525 h 816769"/>
                <a:gd name="connsiteX32" fmla="*/ 378619 w 616744"/>
                <a:gd name="connsiteY32" fmla="*/ 738188 h 816769"/>
                <a:gd name="connsiteX33" fmla="*/ 357188 w 616744"/>
                <a:gd name="connsiteY33" fmla="*/ 685800 h 816769"/>
                <a:gd name="connsiteX34" fmla="*/ 342900 w 616744"/>
                <a:gd name="connsiteY34" fmla="*/ 623888 h 816769"/>
                <a:gd name="connsiteX35" fmla="*/ 321469 w 616744"/>
                <a:gd name="connsiteY35" fmla="*/ 538163 h 816769"/>
                <a:gd name="connsiteX36" fmla="*/ 288131 w 616744"/>
                <a:gd name="connsiteY36" fmla="*/ 440532 h 816769"/>
                <a:gd name="connsiteX37" fmla="*/ 214313 w 616744"/>
                <a:gd name="connsiteY37" fmla="*/ 330994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16769">
                  <a:moveTo>
                    <a:pt x="214313" y="330994"/>
                  </a:moveTo>
                  <a:lnTo>
                    <a:pt x="128588" y="207169"/>
                  </a:lnTo>
                  <a:lnTo>
                    <a:pt x="40481" y="100013"/>
                  </a:lnTo>
                  <a:lnTo>
                    <a:pt x="16669" y="76200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3" y="45244"/>
                  </a:lnTo>
                  <a:lnTo>
                    <a:pt x="226219" y="107157"/>
                  </a:lnTo>
                  <a:lnTo>
                    <a:pt x="297656" y="152400"/>
                  </a:lnTo>
                  <a:lnTo>
                    <a:pt x="345281" y="180975"/>
                  </a:lnTo>
                  <a:lnTo>
                    <a:pt x="428625" y="238125"/>
                  </a:lnTo>
                  <a:lnTo>
                    <a:pt x="483394" y="283369"/>
                  </a:lnTo>
                  <a:lnTo>
                    <a:pt x="514350" y="316707"/>
                  </a:lnTo>
                  <a:lnTo>
                    <a:pt x="547688" y="361950"/>
                  </a:lnTo>
                  <a:lnTo>
                    <a:pt x="573881" y="407194"/>
                  </a:lnTo>
                  <a:lnTo>
                    <a:pt x="595313" y="461963"/>
                  </a:lnTo>
                  <a:lnTo>
                    <a:pt x="607219" y="507207"/>
                  </a:lnTo>
                  <a:lnTo>
                    <a:pt x="614363" y="550069"/>
                  </a:lnTo>
                  <a:cubicBezTo>
                    <a:pt x="615157" y="568325"/>
                    <a:pt x="615950" y="586582"/>
                    <a:pt x="616744" y="604838"/>
                  </a:cubicBezTo>
                  <a:lnTo>
                    <a:pt x="611981" y="664369"/>
                  </a:lnTo>
                  <a:lnTo>
                    <a:pt x="600075" y="714375"/>
                  </a:lnTo>
                  <a:lnTo>
                    <a:pt x="581025" y="764382"/>
                  </a:lnTo>
                  <a:lnTo>
                    <a:pt x="559594" y="792957"/>
                  </a:lnTo>
                  <a:lnTo>
                    <a:pt x="523875" y="812007"/>
                  </a:lnTo>
                  <a:lnTo>
                    <a:pt x="492919" y="816769"/>
                  </a:lnTo>
                  <a:lnTo>
                    <a:pt x="464344" y="814388"/>
                  </a:lnTo>
                  <a:lnTo>
                    <a:pt x="431006" y="797719"/>
                  </a:lnTo>
                  <a:lnTo>
                    <a:pt x="402431" y="771525"/>
                  </a:lnTo>
                  <a:lnTo>
                    <a:pt x="378619" y="738188"/>
                  </a:lnTo>
                  <a:lnTo>
                    <a:pt x="357188" y="685800"/>
                  </a:lnTo>
                  <a:lnTo>
                    <a:pt x="342900" y="623888"/>
                  </a:lnTo>
                  <a:lnTo>
                    <a:pt x="321469" y="538163"/>
                  </a:lnTo>
                  <a:lnTo>
                    <a:pt x="288131" y="440532"/>
                  </a:lnTo>
                  <a:lnTo>
                    <a:pt x="2143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7">
              <a:extLst>
                <a:ext uri="{FF2B5EF4-FFF2-40B4-BE49-F238E27FC236}">
                  <a16:creationId xmlns:a16="http://schemas.microsoft.com/office/drawing/2014/main" id="{8328DF58-2F55-4154-9DCF-EEA683BDA0EA}"/>
                </a:ext>
              </a:extLst>
            </p:cNvPr>
            <p:cNvSpPr/>
            <p:nvPr/>
          </p:nvSpPr>
          <p:spPr>
            <a:xfrm>
              <a:off x="7072313" y="5434014"/>
              <a:ext cx="762000" cy="517525"/>
            </a:xfrm>
            <a:custGeom>
              <a:avLst/>
              <a:gdLst>
                <a:gd name="connsiteX0" fmla="*/ 302418 w 762000"/>
                <a:gd name="connsiteY0" fmla="*/ 76200 h 516731"/>
                <a:gd name="connsiteX1" fmla="*/ 438150 w 762000"/>
                <a:gd name="connsiteY1" fmla="*/ 102393 h 516731"/>
                <a:gd name="connsiteX2" fmla="*/ 516731 w 762000"/>
                <a:gd name="connsiteY2" fmla="*/ 114300 h 516731"/>
                <a:gd name="connsiteX3" fmla="*/ 576262 w 762000"/>
                <a:gd name="connsiteY3" fmla="*/ 116681 h 516731"/>
                <a:gd name="connsiteX4" fmla="*/ 621506 w 762000"/>
                <a:gd name="connsiteY4" fmla="*/ 114300 h 516731"/>
                <a:gd name="connsiteX5" fmla="*/ 657225 w 762000"/>
                <a:gd name="connsiteY5" fmla="*/ 107156 h 516731"/>
                <a:gd name="connsiteX6" fmla="*/ 683418 w 762000"/>
                <a:gd name="connsiteY6" fmla="*/ 90487 h 516731"/>
                <a:gd name="connsiteX7" fmla="*/ 762000 w 762000"/>
                <a:gd name="connsiteY7" fmla="*/ 26193 h 516731"/>
                <a:gd name="connsiteX8" fmla="*/ 752475 w 762000"/>
                <a:gd name="connsiteY8" fmla="*/ 516731 h 516731"/>
                <a:gd name="connsiteX9" fmla="*/ 673893 w 762000"/>
                <a:gd name="connsiteY9" fmla="*/ 488156 h 516731"/>
                <a:gd name="connsiteX10" fmla="*/ 578643 w 762000"/>
                <a:gd name="connsiteY10" fmla="*/ 411956 h 516731"/>
                <a:gd name="connsiteX11" fmla="*/ 471487 w 762000"/>
                <a:gd name="connsiteY11" fmla="*/ 330993 h 516731"/>
                <a:gd name="connsiteX12" fmla="*/ 359568 w 762000"/>
                <a:gd name="connsiteY12" fmla="*/ 257175 h 516731"/>
                <a:gd name="connsiteX13" fmla="*/ 219075 w 762000"/>
                <a:gd name="connsiteY13" fmla="*/ 173831 h 516731"/>
                <a:gd name="connsiteX14" fmla="*/ 95250 w 762000"/>
                <a:gd name="connsiteY14" fmla="*/ 102393 h 516731"/>
                <a:gd name="connsiteX15" fmla="*/ 40481 w 762000"/>
                <a:gd name="connsiteY15" fmla="*/ 73818 h 516731"/>
                <a:gd name="connsiteX16" fmla="*/ 16668 w 762000"/>
                <a:gd name="connsiteY16" fmla="*/ 57150 h 516731"/>
                <a:gd name="connsiteX17" fmla="*/ 2381 w 762000"/>
                <a:gd name="connsiteY17" fmla="*/ 40481 h 516731"/>
                <a:gd name="connsiteX18" fmla="*/ 0 w 762000"/>
                <a:gd name="connsiteY18" fmla="*/ 26193 h 516731"/>
                <a:gd name="connsiteX19" fmla="*/ 4762 w 762000"/>
                <a:gd name="connsiteY19" fmla="*/ 14287 h 516731"/>
                <a:gd name="connsiteX20" fmla="*/ 21431 w 762000"/>
                <a:gd name="connsiteY20" fmla="*/ 4762 h 516731"/>
                <a:gd name="connsiteX21" fmla="*/ 59531 w 762000"/>
                <a:gd name="connsiteY21" fmla="*/ 0 h 516731"/>
                <a:gd name="connsiteX22" fmla="*/ 88106 w 762000"/>
                <a:gd name="connsiteY22" fmla="*/ 7143 h 516731"/>
                <a:gd name="connsiteX23" fmla="*/ 302418 w 762000"/>
                <a:gd name="connsiteY23" fmla="*/ 762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2000" h="516731">
                  <a:moveTo>
                    <a:pt x="302418" y="76200"/>
                  </a:moveTo>
                  <a:lnTo>
                    <a:pt x="438150" y="102393"/>
                  </a:lnTo>
                  <a:lnTo>
                    <a:pt x="516731" y="114300"/>
                  </a:lnTo>
                  <a:lnTo>
                    <a:pt x="576262" y="116681"/>
                  </a:lnTo>
                  <a:lnTo>
                    <a:pt x="621506" y="114300"/>
                  </a:lnTo>
                  <a:lnTo>
                    <a:pt x="657225" y="107156"/>
                  </a:lnTo>
                  <a:lnTo>
                    <a:pt x="683418" y="90487"/>
                  </a:lnTo>
                  <a:lnTo>
                    <a:pt x="762000" y="26193"/>
                  </a:lnTo>
                  <a:lnTo>
                    <a:pt x="752475" y="516731"/>
                  </a:lnTo>
                  <a:lnTo>
                    <a:pt x="673893" y="488156"/>
                  </a:lnTo>
                  <a:lnTo>
                    <a:pt x="578643" y="411956"/>
                  </a:lnTo>
                  <a:lnTo>
                    <a:pt x="471487" y="330993"/>
                  </a:lnTo>
                  <a:lnTo>
                    <a:pt x="359568" y="257175"/>
                  </a:lnTo>
                  <a:lnTo>
                    <a:pt x="219075" y="173831"/>
                  </a:lnTo>
                  <a:lnTo>
                    <a:pt x="95250" y="102393"/>
                  </a:lnTo>
                  <a:lnTo>
                    <a:pt x="40481" y="73818"/>
                  </a:lnTo>
                  <a:lnTo>
                    <a:pt x="16668" y="57150"/>
                  </a:lnTo>
                  <a:lnTo>
                    <a:pt x="2381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9531" y="0"/>
                  </a:lnTo>
                  <a:lnTo>
                    <a:pt x="88106" y="7143"/>
                  </a:lnTo>
                  <a:lnTo>
                    <a:pt x="3024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333BFE56-69DE-4940-8793-B3D8A5668610}"/>
                </a:ext>
              </a:extLst>
            </p:cNvPr>
            <p:cNvSpPr/>
            <p:nvPr/>
          </p:nvSpPr>
          <p:spPr>
            <a:xfrm>
              <a:off x="6034088" y="3494089"/>
              <a:ext cx="1350962" cy="1063625"/>
            </a:xfrm>
            <a:custGeom>
              <a:avLst/>
              <a:gdLst>
                <a:gd name="connsiteX0" fmla="*/ 478631 w 1350168"/>
                <a:gd name="connsiteY0" fmla="*/ 290512 h 1064419"/>
                <a:gd name="connsiteX1" fmla="*/ 95250 w 1350168"/>
                <a:gd name="connsiteY1" fmla="*/ 371475 h 1064419"/>
                <a:gd name="connsiteX2" fmla="*/ 0 w 1350168"/>
                <a:gd name="connsiteY2" fmla="*/ 216694 h 1064419"/>
                <a:gd name="connsiteX3" fmla="*/ 340518 w 1350168"/>
                <a:gd name="connsiteY3" fmla="*/ 152400 h 1064419"/>
                <a:gd name="connsiteX4" fmla="*/ 519112 w 1350168"/>
                <a:gd name="connsiteY4" fmla="*/ 114300 h 1064419"/>
                <a:gd name="connsiteX5" fmla="*/ 719137 w 1350168"/>
                <a:gd name="connsiteY5" fmla="*/ 71437 h 1064419"/>
                <a:gd name="connsiteX6" fmla="*/ 990600 w 1350168"/>
                <a:gd name="connsiteY6" fmla="*/ 0 h 1064419"/>
                <a:gd name="connsiteX7" fmla="*/ 1016793 w 1350168"/>
                <a:gd name="connsiteY7" fmla="*/ 9525 h 1064419"/>
                <a:gd name="connsiteX8" fmla="*/ 1092993 w 1350168"/>
                <a:gd name="connsiteY8" fmla="*/ 47625 h 1064419"/>
                <a:gd name="connsiteX9" fmla="*/ 1150143 w 1350168"/>
                <a:gd name="connsiteY9" fmla="*/ 80962 h 1064419"/>
                <a:gd name="connsiteX10" fmla="*/ 1209675 w 1350168"/>
                <a:gd name="connsiteY10" fmla="*/ 123825 h 1064419"/>
                <a:gd name="connsiteX11" fmla="*/ 1266825 w 1350168"/>
                <a:gd name="connsiteY11" fmla="*/ 166687 h 1064419"/>
                <a:gd name="connsiteX12" fmla="*/ 1314450 w 1350168"/>
                <a:gd name="connsiteY12" fmla="*/ 211931 h 1064419"/>
                <a:gd name="connsiteX13" fmla="*/ 1333500 w 1350168"/>
                <a:gd name="connsiteY13" fmla="*/ 230981 h 1064419"/>
                <a:gd name="connsiteX14" fmla="*/ 1345406 w 1350168"/>
                <a:gd name="connsiteY14" fmla="*/ 257175 h 1064419"/>
                <a:gd name="connsiteX15" fmla="*/ 1350168 w 1350168"/>
                <a:gd name="connsiteY15" fmla="*/ 280987 h 1064419"/>
                <a:gd name="connsiteX16" fmla="*/ 1345406 w 1350168"/>
                <a:gd name="connsiteY16" fmla="*/ 300037 h 1064419"/>
                <a:gd name="connsiteX17" fmla="*/ 1323975 w 1350168"/>
                <a:gd name="connsiteY17" fmla="*/ 316706 h 1064419"/>
                <a:gd name="connsiteX18" fmla="*/ 1297781 w 1350168"/>
                <a:gd name="connsiteY18" fmla="*/ 357187 h 1064419"/>
                <a:gd name="connsiteX19" fmla="*/ 1269206 w 1350168"/>
                <a:gd name="connsiteY19" fmla="*/ 421481 h 1064419"/>
                <a:gd name="connsiteX20" fmla="*/ 1254918 w 1350168"/>
                <a:gd name="connsiteY20" fmla="*/ 466725 h 1064419"/>
                <a:gd name="connsiteX21" fmla="*/ 1231106 w 1350168"/>
                <a:gd name="connsiteY21" fmla="*/ 578644 h 1064419"/>
                <a:gd name="connsiteX22" fmla="*/ 1183481 w 1350168"/>
                <a:gd name="connsiteY22" fmla="*/ 766762 h 1064419"/>
                <a:gd name="connsiteX23" fmla="*/ 1150143 w 1350168"/>
                <a:gd name="connsiteY23" fmla="*/ 871537 h 1064419"/>
                <a:gd name="connsiteX24" fmla="*/ 1083468 w 1350168"/>
                <a:gd name="connsiteY24" fmla="*/ 1033462 h 1064419"/>
                <a:gd name="connsiteX25" fmla="*/ 1050131 w 1350168"/>
                <a:gd name="connsiteY25" fmla="*/ 1050131 h 1064419"/>
                <a:gd name="connsiteX26" fmla="*/ 995362 w 1350168"/>
                <a:gd name="connsiteY26" fmla="*/ 1064419 h 1064419"/>
                <a:gd name="connsiteX27" fmla="*/ 964406 w 1350168"/>
                <a:gd name="connsiteY27" fmla="*/ 1064419 h 1064419"/>
                <a:gd name="connsiteX28" fmla="*/ 938212 w 1350168"/>
                <a:gd name="connsiteY28" fmla="*/ 1059656 h 1064419"/>
                <a:gd name="connsiteX29" fmla="*/ 921543 w 1350168"/>
                <a:gd name="connsiteY29" fmla="*/ 1052512 h 1064419"/>
                <a:gd name="connsiteX30" fmla="*/ 902493 w 1350168"/>
                <a:gd name="connsiteY30" fmla="*/ 1035844 h 1064419"/>
                <a:gd name="connsiteX31" fmla="*/ 883443 w 1350168"/>
                <a:gd name="connsiteY31" fmla="*/ 1004887 h 1064419"/>
                <a:gd name="connsiteX32" fmla="*/ 878681 w 1350168"/>
                <a:gd name="connsiteY32" fmla="*/ 902494 h 1064419"/>
                <a:gd name="connsiteX33" fmla="*/ 895350 w 1350168"/>
                <a:gd name="connsiteY33" fmla="*/ 842962 h 1064419"/>
                <a:gd name="connsiteX34" fmla="*/ 940593 w 1350168"/>
                <a:gd name="connsiteY34" fmla="*/ 681037 h 1064419"/>
                <a:gd name="connsiteX35" fmla="*/ 966787 w 1350168"/>
                <a:gd name="connsiteY35" fmla="*/ 559594 h 1064419"/>
                <a:gd name="connsiteX36" fmla="*/ 976312 w 1350168"/>
                <a:gd name="connsiteY36" fmla="*/ 495300 h 1064419"/>
                <a:gd name="connsiteX37" fmla="*/ 988218 w 1350168"/>
                <a:gd name="connsiteY37" fmla="*/ 369094 h 1064419"/>
                <a:gd name="connsiteX38" fmla="*/ 992981 w 1350168"/>
                <a:gd name="connsiteY38" fmla="*/ 261937 h 1064419"/>
                <a:gd name="connsiteX39" fmla="*/ 992981 w 1350168"/>
                <a:gd name="connsiteY39" fmla="*/ 247650 h 1064419"/>
                <a:gd name="connsiteX40" fmla="*/ 988218 w 1350168"/>
                <a:gd name="connsiteY40" fmla="*/ 233362 h 1064419"/>
                <a:gd name="connsiteX41" fmla="*/ 971550 w 1350168"/>
                <a:gd name="connsiteY41" fmla="*/ 223837 h 1064419"/>
                <a:gd name="connsiteX42" fmla="*/ 928687 w 1350168"/>
                <a:gd name="connsiteY42" fmla="*/ 223837 h 1064419"/>
                <a:gd name="connsiteX43" fmla="*/ 812006 w 1350168"/>
                <a:gd name="connsiteY43" fmla="*/ 235744 h 1064419"/>
                <a:gd name="connsiteX44" fmla="*/ 478631 w 1350168"/>
                <a:gd name="connsiteY44" fmla="*/ 290512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0168" h="1064419">
                  <a:moveTo>
                    <a:pt x="478631" y="290512"/>
                  </a:moveTo>
                  <a:lnTo>
                    <a:pt x="95250" y="371475"/>
                  </a:lnTo>
                  <a:lnTo>
                    <a:pt x="0" y="216694"/>
                  </a:lnTo>
                  <a:lnTo>
                    <a:pt x="340518" y="152400"/>
                  </a:lnTo>
                  <a:lnTo>
                    <a:pt x="519112" y="114300"/>
                  </a:lnTo>
                  <a:lnTo>
                    <a:pt x="719137" y="71437"/>
                  </a:lnTo>
                  <a:lnTo>
                    <a:pt x="990600" y="0"/>
                  </a:lnTo>
                  <a:lnTo>
                    <a:pt x="1016793" y="9525"/>
                  </a:lnTo>
                  <a:lnTo>
                    <a:pt x="1092993" y="47625"/>
                  </a:lnTo>
                  <a:lnTo>
                    <a:pt x="1150143" y="80962"/>
                  </a:lnTo>
                  <a:lnTo>
                    <a:pt x="1209675" y="123825"/>
                  </a:lnTo>
                  <a:lnTo>
                    <a:pt x="1266825" y="166687"/>
                  </a:lnTo>
                  <a:lnTo>
                    <a:pt x="1314450" y="211931"/>
                  </a:lnTo>
                  <a:lnTo>
                    <a:pt x="1333500" y="230981"/>
                  </a:lnTo>
                  <a:lnTo>
                    <a:pt x="1345406" y="257175"/>
                  </a:lnTo>
                  <a:lnTo>
                    <a:pt x="1350168" y="280987"/>
                  </a:lnTo>
                  <a:lnTo>
                    <a:pt x="1345406" y="300037"/>
                  </a:lnTo>
                  <a:lnTo>
                    <a:pt x="1323975" y="316706"/>
                  </a:lnTo>
                  <a:lnTo>
                    <a:pt x="1297781" y="357187"/>
                  </a:lnTo>
                  <a:lnTo>
                    <a:pt x="1269206" y="421481"/>
                  </a:lnTo>
                  <a:lnTo>
                    <a:pt x="1254918" y="466725"/>
                  </a:lnTo>
                  <a:lnTo>
                    <a:pt x="1231106" y="578644"/>
                  </a:lnTo>
                  <a:lnTo>
                    <a:pt x="1183481" y="766762"/>
                  </a:lnTo>
                  <a:lnTo>
                    <a:pt x="1150143" y="871537"/>
                  </a:lnTo>
                  <a:lnTo>
                    <a:pt x="1083468" y="1033462"/>
                  </a:lnTo>
                  <a:lnTo>
                    <a:pt x="1050131" y="1050131"/>
                  </a:lnTo>
                  <a:lnTo>
                    <a:pt x="995362" y="1064419"/>
                  </a:lnTo>
                  <a:lnTo>
                    <a:pt x="964406" y="1064419"/>
                  </a:lnTo>
                  <a:lnTo>
                    <a:pt x="938212" y="1059656"/>
                  </a:lnTo>
                  <a:lnTo>
                    <a:pt x="921543" y="1052512"/>
                  </a:lnTo>
                  <a:lnTo>
                    <a:pt x="902493" y="1035844"/>
                  </a:lnTo>
                  <a:lnTo>
                    <a:pt x="883443" y="1004887"/>
                  </a:lnTo>
                  <a:lnTo>
                    <a:pt x="878681" y="902494"/>
                  </a:lnTo>
                  <a:lnTo>
                    <a:pt x="895350" y="842962"/>
                  </a:lnTo>
                  <a:lnTo>
                    <a:pt x="940593" y="681037"/>
                  </a:lnTo>
                  <a:lnTo>
                    <a:pt x="966787" y="559594"/>
                  </a:lnTo>
                  <a:lnTo>
                    <a:pt x="976312" y="495300"/>
                  </a:lnTo>
                  <a:lnTo>
                    <a:pt x="988218" y="369094"/>
                  </a:lnTo>
                  <a:lnTo>
                    <a:pt x="992981" y="261937"/>
                  </a:lnTo>
                  <a:lnTo>
                    <a:pt x="992981" y="247650"/>
                  </a:lnTo>
                  <a:lnTo>
                    <a:pt x="988218" y="233362"/>
                  </a:lnTo>
                  <a:lnTo>
                    <a:pt x="971550" y="223837"/>
                  </a:lnTo>
                  <a:lnTo>
                    <a:pt x="928687" y="223837"/>
                  </a:lnTo>
                  <a:lnTo>
                    <a:pt x="812006" y="235744"/>
                  </a:lnTo>
                  <a:lnTo>
                    <a:pt x="478631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20F22320-EB7C-4CF7-BD33-BA28F97509F2}"/>
                </a:ext>
              </a:extLst>
            </p:cNvPr>
            <p:cNvSpPr/>
            <p:nvPr/>
          </p:nvSpPr>
          <p:spPr>
            <a:xfrm>
              <a:off x="6172200" y="4367213"/>
              <a:ext cx="814388" cy="292100"/>
            </a:xfrm>
            <a:custGeom>
              <a:avLst/>
              <a:gdLst>
                <a:gd name="connsiteX0" fmla="*/ 288131 w 814388"/>
                <a:gd name="connsiteY0" fmla="*/ 216693 h 292893"/>
                <a:gd name="connsiteX1" fmla="*/ 9525 w 814388"/>
                <a:gd name="connsiteY1" fmla="*/ 292893 h 292893"/>
                <a:gd name="connsiteX2" fmla="*/ 0 w 814388"/>
                <a:gd name="connsiteY2" fmla="*/ 126206 h 292893"/>
                <a:gd name="connsiteX3" fmla="*/ 171450 w 814388"/>
                <a:gd name="connsiteY3" fmla="*/ 83343 h 292893"/>
                <a:gd name="connsiteX4" fmla="*/ 292894 w 814388"/>
                <a:gd name="connsiteY4" fmla="*/ 52387 h 292893"/>
                <a:gd name="connsiteX5" fmla="*/ 459581 w 814388"/>
                <a:gd name="connsiteY5" fmla="*/ 21431 h 292893"/>
                <a:gd name="connsiteX6" fmla="*/ 554831 w 814388"/>
                <a:gd name="connsiteY6" fmla="*/ 9525 h 292893"/>
                <a:gd name="connsiteX7" fmla="*/ 652463 w 814388"/>
                <a:gd name="connsiteY7" fmla="*/ 0 h 292893"/>
                <a:gd name="connsiteX8" fmla="*/ 814388 w 814388"/>
                <a:gd name="connsiteY8" fmla="*/ 2381 h 292893"/>
                <a:gd name="connsiteX9" fmla="*/ 814388 w 814388"/>
                <a:gd name="connsiteY9" fmla="*/ 152400 h 292893"/>
                <a:gd name="connsiteX10" fmla="*/ 607219 w 814388"/>
                <a:gd name="connsiteY10" fmla="*/ 169068 h 292893"/>
                <a:gd name="connsiteX11" fmla="*/ 440531 w 814388"/>
                <a:gd name="connsiteY11" fmla="*/ 190500 h 292893"/>
                <a:gd name="connsiteX12" fmla="*/ 288131 w 814388"/>
                <a:gd name="connsiteY12" fmla="*/ 216693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4388" h="292893">
                  <a:moveTo>
                    <a:pt x="288131" y="216693"/>
                  </a:moveTo>
                  <a:lnTo>
                    <a:pt x="9525" y="292893"/>
                  </a:lnTo>
                  <a:lnTo>
                    <a:pt x="0" y="126206"/>
                  </a:lnTo>
                  <a:lnTo>
                    <a:pt x="171450" y="83343"/>
                  </a:lnTo>
                  <a:lnTo>
                    <a:pt x="292894" y="52387"/>
                  </a:lnTo>
                  <a:lnTo>
                    <a:pt x="459581" y="21431"/>
                  </a:lnTo>
                  <a:lnTo>
                    <a:pt x="554831" y="9525"/>
                  </a:lnTo>
                  <a:lnTo>
                    <a:pt x="652463" y="0"/>
                  </a:lnTo>
                  <a:lnTo>
                    <a:pt x="814388" y="2381"/>
                  </a:lnTo>
                  <a:lnTo>
                    <a:pt x="814388" y="152400"/>
                  </a:lnTo>
                  <a:lnTo>
                    <a:pt x="607219" y="169068"/>
                  </a:lnTo>
                  <a:lnTo>
                    <a:pt x="440531" y="190500"/>
                  </a:lnTo>
                  <a:lnTo>
                    <a:pt x="288131" y="216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31049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3" grpId="0" animBg="1"/>
      <p:bldP spid="20" grpId="0" animBg="1"/>
      <p:bldP spid="24" grpId="0" animBg="1"/>
      <p:bldP spid="8" grpId="0" animBg="1"/>
      <p:bldP spid="10" grpId="0" animBg="1"/>
      <p:bldP spid="11" grpId="0" animBg="1"/>
      <p:bldP spid="12" grpId="0" animBg="1"/>
      <p:bldP spid="23" grpId="0" animBg="1"/>
      <p:bldP spid="26" grpId="0" animBg="1"/>
      <p:bldP spid="27" grpId="0" animBg="1"/>
      <p:bldP spid="28" grpId="0" animBg="1"/>
      <p:bldP spid="14" grpId="0" animBg="1"/>
      <p:bldP spid="1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CF0A21E-3A68-4DC7-BCBE-BE49E435D2F6}"/>
              </a:ext>
            </a:extLst>
          </p:cNvPr>
          <p:cNvSpPr/>
          <p:nvPr/>
        </p:nvSpPr>
        <p:spPr>
          <a:xfrm>
            <a:off x="4227515" y="1611314"/>
            <a:ext cx="857250" cy="682625"/>
          </a:xfrm>
          <a:custGeom>
            <a:avLst/>
            <a:gdLst>
              <a:gd name="connsiteX0" fmla="*/ 466725 w 857250"/>
              <a:gd name="connsiteY0" fmla="*/ 533400 h 681038"/>
              <a:gd name="connsiteX1" fmla="*/ 323850 w 857250"/>
              <a:gd name="connsiteY1" fmla="*/ 411957 h 681038"/>
              <a:gd name="connsiteX2" fmla="*/ 197644 w 857250"/>
              <a:gd name="connsiteY2" fmla="*/ 285750 h 681038"/>
              <a:gd name="connsiteX3" fmla="*/ 100012 w 857250"/>
              <a:gd name="connsiteY3" fmla="*/ 176213 h 681038"/>
              <a:gd name="connsiteX4" fmla="*/ 26194 w 857250"/>
              <a:gd name="connsiteY4" fmla="*/ 85725 h 681038"/>
              <a:gd name="connsiteX5" fmla="*/ 11906 w 857250"/>
              <a:gd name="connsiteY5" fmla="*/ 64294 h 681038"/>
              <a:gd name="connsiteX6" fmla="*/ 4762 w 857250"/>
              <a:gd name="connsiteY6" fmla="*/ 52388 h 681038"/>
              <a:gd name="connsiteX7" fmla="*/ 0 w 857250"/>
              <a:gd name="connsiteY7" fmla="*/ 30957 h 681038"/>
              <a:gd name="connsiteX8" fmla="*/ 4762 w 857250"/>
              <a:gd name="connsiteY8" fmla="*/ 11907 h 681038"/>
              <a:gd name="connsiteX9" fmla="*/ 11906 w 857250"/>
              <a:gd name="connsiteY9" fmla="*/ 4763 h 681038"/>
              <a:gd name="connsiteX10" fmla="*/ 30956 w 857250"/>
              <a:gd name="connsiteY10" fmla="*/ 0 h 681038"/>
              <a:gd name="connsiteX11" fmla="*/ 50006 w 857250"/>
              <a:gd name="connsiteY11" fmla="*/ 4763 h 681038"/>
              <a:gd name="connsiteX12" fmla="*/ 90487 w 857250"/>
              <a:gd name="connsiteY12" fmla="*/ 30957 h 681038"/>
              <a:gd name="connsiteX13" fmla="*/ 154781 w 857250"/>
              <a:gd name="connsiteY13" fmla="*/ 69057 h 681038"/>
              <a:gd name="connsiteX14" fmla="*/ 221456 w 857250"/>
              <a:gd name="connsiteY14" fmla="*/ 107157 h 681038"/>
              <a:gd name="connsiteX15" fmla="*/ 285750 w 857250"/>
              <a:gd name="connsiteY15" fmla="*/ 138113 h 681038"/>
              <a:gd name="connsiteX16" fmla="*/ 364331 w 857250"/>
              <a:gd name="connsiteY16" fmla="*/ 171450 h 681038"/>
              <a:gd name="connsiteX17" fmla="*/ 426244 w 857250"/>
              <a:gd name="connsiteY17" fmla="*/ 197644 h 681038"/>
              <a:gd name="connsiteX18" fmla="*/ 485775 w 857250"/>
              <a:gd name="connsiteY18" fmla="*/ 216694 h 681038"/>
              <a:gd name="connsiteX19" fmla="*/ 540544 w 857250"/>
              <a:gd name="connsiteY19" fmla="*/ 230982 h 681038"/>
              <a:gd name="connsiteX20" fmla="*/ 659606 w 857250"/>
              <a:gd name="connsiteY20" fmla="*/ 254794 h 681038"/>
              <a:gd name="connsiteX21" fmla="*/ 690562 w 857250"/>
              <a:gd name="connsiteY21" fmla="*/ 280988 h 681038"/>
              <a:gd name="connsiteX22" fmla="*/ 735806 w 857250"/>
              <a:gd name="connsiteY22" fmla="*/ 328613 h 681038"/>
              <a:gd name="connsiteX23" fmla="*/ 778669 w 857250"/>
              <a:gd name="connsiteY23" fmla="*/ 373857 h 681038"/>
              <a:gd name="connsiteX24" fmla="*/ 800100 w 857250"/>
              <a:gd name="connsiteY24" fmla="*/ 402432 h 681038"/>
              <a:gd name="connsiteX25" fmla="*/ 821531 w 857250"/>
              <a:gd name="connsiteY25" fmla="*/ 435769 h 681038"/>
              <a:gd name="connsiteX26" fmla="*/ 838200 w 857250"/>
              <a:gd name="connsiteY26" fmla="*/ 464344 h 681038"/>
              <a:gd name="connsiteX27" fmla="*/ 852487 w 857250"/>
              <a:gd name="connsiteY27" fmla="*/ 492919 h 681038"/>
              <a:gd name="connsiteX28" fmla="*/ 857250 w 857250"/>
              <a:gd name="connsiteY28" fmla="*/ 526257 h 681038"/>
              <a:gd name="connsiteX29" fmla="*/ 854869 w 857250"/>
              <a:gd name="connsiteY29" fmla="*/ 559594 h 681038"/>
              <a:gd name="connsiteX30" fmla="*/ 845344 w 857250"/>
              <a:gd name="connsiteY30" fmla="*/ 600075 h 681038"/>
              <a:gd name="connsiteX31" fmla="*/ 833437 w 857250"/>
              <a:gd name="connsiteY31" fmla="*/ 631032 h 681038"/>
              <a:gd name="connsiteX32" fmla="*/ 816769 w 857250"/>
              <a:gd name="connsiteY32" fmla="*/ 654844 h 681038"/>
              <a:gd name="connsiteX33" fmla="*/ 792956 w 857250"/>
              <a:gd name="connsiteY33" fmla="*/ 669132 h 681038"/>
              <a:gd name="connsiteX34" fmla="*/ 757237 w 857250"/>
              <a:gd name="connsiteY34" fmla="*/ 681038 h 681038"/>
              <a:gd name="connsiteX35" fmla="*/ 719137 w 857250"/>
              <a:gd name="connsiteY35" fmla="*/ 681038 h 681038"/>
              <a:gd name="connsiteX36" fmla="*/ 466725 w 857250"/>
              <a:gd name="connsiteY36" fmla="*/ 533400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57250" h="681038">
                <a:moveTo>
                  <a:pt x="466725" y="533400"/>
                </a:moveTo>
                <a:lnTo>
                  <a:pt x="323850" y="411957"/>
                </a:lnTo>
                <a:lnTo>
                  <a:pt x="197644" y="285750"/>
                </a:lnTo>
                <a:lnTo>
                  <a:pt x="100012" y="176213"/>
                </a:lnTo>
                <a:lnTo>
                  <a:pt x="26194" y="85725"/>
                </a:lnTo>
                <a:lnTo>
                  <a:pt x="11906" y="64294"/>
                </a:lnTo>
                <a:lnTo>
                  <a:pt x="4762" y="52388"/>
                </a:lnTo>
                <a:lnTo>
                  <a:pt x="0" y="30957"/>
                </a:lnTo>
                <a:lnTo>
                  <a:pt x="4762" y="11907"/>
                </a:lnTo>
                <a:lnTo>
                  <a:pt x="11906" y="4763"/>
                </a:lnTo>
                <a:lnTo>
                  <a:pt x="30956" y="0"/>
                </a:lnTo>
                <a:lnTo>
                  <a:pt x="50006" y="4763"/>
                </a:lnTo>
                <a:lnTo>
                  <a:pt x="90487" y="30957"/>
                </a:lnTo>
                <a:lnTo>
                  <a:pt x="154781" y="69057"/>
                </a:lnTo>
                <a:lnTo>
                  <a:pt x="221456" y="107157"/>
                </a:lnTo>
                <a:lnTo>
                  <a:pt x="285750" y="138113"/>
                </a:lnTo>
                <a:lnTo>
                  <a:pt x="364331" y="171450"/>
                </a:lnTo>
                <a:lnTo>
                  <a:pt x="426244" y="197644"/>
                </a:lnTo>
                <a:lnTo>
                  <a:pt x="485775" y="216694"/>
                </a:lnTo>
                <a:lnTo>
                  <a:pt x="540544" y="230982"/>
                </a:lnTo>
                <a:lnTo>
                  <a:pt x="659606" y="254794"/>
                </a:lnTo>
                <a:lnTo>
                  <a:pt x="690562" y="280988"/>
                </a:lnTo>
                <a:lnTo>
                  <a:pt x="735806" y="328613"/>
                </a:lnTo>
                <a:lnTo>
                  <a:pt x="778669" y="373857"/>
                </a:lnTo>
                <a:lnTo>
                  <a:pt x="800100" y="402432"/>
                </a:lnTo>
                <a:lnTo>
                  <a:pt x="821531" y="435769"/>
                </a:lnTo>
                <a:lnTo>
                  <a:pt x="838200" y="464344"/>
                </a:lnTo>
                <a:lnTo>
                  <a:pt x="852487" y="492919"/>
                </a:lnTo>
                <a:lnTo>
                  <a:pt x="857250" y="526257"/>
                </a:lnTo>
                <a:lnTo>
                  <a:pt x="854869" y="559594"/>
                </a:lnTo>
                <a:lnTo>
                  <a:pt x="845344" y="600075"/>
                </a:lnTo>
                <a:lnTo>
                  <a:pt x="833437" y="631032"/>
                </a:lnTo>
                <a:lnTo>
                  <a:pt x="816769" y="654844"/>
                </a:lnTo>
                <a:lnTo>
                  <a:pt x="792956" y="669132"/>
                </a:lnTo>
                <a:lnTo>
                  <a:pt x="757237" y="681038"/>
                </a:lnTo>
                <a:lnTo>
                  <a:pt x="719137" y="681038"/>
                </a:lnTo>
                <a:lnTo>
                  <a:pt x="466725" y="5334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7DF8A3F-0266-4B9E-833D-46C287AFEEC8}"/>
              </a:ext>
            </a:extLst>
          </p:cNvPr>
          <p:cNvSpPr/>
          <p:nvPr/>
        </p:nvSpPr>
        <p:spPr>
          <a:xfrm>
            <a:off x="3962402" y="2786063"/>
            <a:ext cx="762000" cy="654050"/>
          </a:xfrm>
          <a:custGeom>
            <a:avLst/>
            <a:gdLst>
              <a:gd name="connsiteX0" fmla="*/ 461963 w 762000"/>
              <a:gd name="connsiteY0" fmla="*/ 561975 h 654843"/>
              <a:gd name="connsiteX1" fmla="*/ 364331 w 762000"/>
              <a:gd name="connsiteY1" fmla="*/ 495300 h 654843"/>
              <a:gd name="connsiteX2" fmla="*/ 314325 w 762000"/>
              <a:gd name="connsiteY2" fmla="*/ 454818 h 654843"/>
              <a:gd name="connsiteX3" fmla="*/ 247650 w 762000"/>
              <a:gd name="connsiteY3" fmla="*/ 395287 h 654843"/>
              <a:gd name="connsiteX4" fmla="*/ 192881 w 762000"/>
              <a:gd name="connsiteY4" fmla="*/ 335756 h 654843"/>
              <a:gd name="connsiteX5" fmla="*/ 126206 w 762000"/>
              <a:gd name="connsiteY5" fmla="*/ 257175 h 654843"/>
              <a:gd name="connsiteX6" fmla="*/ 78581 w 762000"/>
              <a:gd name="connsiteY6" fmla="*/ 190500 h 654843"/>
              <a:gd name="connsiteX7" fmla="*/ 45244 w 762000"/>
              <a:gd name="connsiteY7" fmla="*/ 135731 h 654843"/>
              <a:gd name="connsiteX8" fmla="*/ 19050 w 762000"/>
              <a:gd name="connsiteY8" fmla="*/ 92868 h 654843"/>
              <a:gd name="connsiteX9" fmla="*/ 4763 w 762000"/>
              <a:gd name="connsiteY9" fmla="*/ 64293 h 654843"/>
              <a:gd name="connsiteX10" fmla="*/ 0 w 762000"/>
              <a:gd name="connsiteY10" fmla="*/ 40481 h 654843"/>
              <a:gd name="connsiteX11" fmla="*/ 0 w 762000"/>
              <a:gd name="connsiteY11" fmla="*/ 21431 h 654843"/>
              <a:gd name="connsiteX12" fmla="*/ 4763 w 762000"/>
              <a:gd name="connsiteY12" fmla="*/ 9525 h 654843"/>
              <a:gd name="connsiteX13" fmla="*/ 16669 w 762000"/>
              <a:gd name="connsiteY13" fmla="*/ 0 h 654843"/>
              <a:gd name="connsiteX14" fmla="*/ 33338 w 762000"/>
              <a:gd name="connsiteY14" fmla="*/ 0 h 654843"/>
              <a:gd name="connsiteX15" fmla="*/ 61913 w 762000"/>
              <a:gd name="connsiteY15" fmla="*/ 7143 h 654843"/>
              <a:gd name="connsiteX16" fmla="*/ 85725 w 762000"/>
              <a:gd name="connsiteY16" fmla="*/ 26193 h 654843"/>
              <a:gd name="connsiteX17" fmla="*/ 140494 w 762000"/>
              <a:gd name="connsiteY17" fmla="*/ 66675 h 654843"/>
              <a:gd name="connsiteX18" fmla="*/ 240506 w 762000"/>
              <a:gd name="connsiteY18" fmla="*/ 128587 h 654843"/>
              <a:gd name="connsiteX19" fmla="*/ 307181 w 762000"/>
              <a:gd name="connsiteY19" fmla="*/ 166687 h 654843"/>
              <a:gd name="connsiteX20" fmla="*/ 392906 w 762000"/>
              <a:gd name="connsiteY20" fmla="*/ 209550 h 654843"/>
              <a:gd name="connsiteX21" fmla="*/ 457200 w 762000"/>
              <a:gd name="connsiteY21" fmla="*/ 235743 h 654843"/>
              <a:gd name="connsiteX22" fmla="*/ 528638 w 762000"/>
              <a:gd name="connsiteY22" fmla="*/ 259556 h 654843"/>
              <a:gd name="connsiteX23" fmla="*/ 631031 w 762000"/>
              <a:gd name="connsiteY23" fmla="*/ 283368 h 654843"/>
              <a:gd name="connsiteX24" fmla="*/ 647700 w 762000"/>
              <a:gd name="connsiteY24" fmla="*/ 297656 h 654843"/>
              <a:gd name="connsiteX25" fmla="*/ 683419 w 762000"/>
              <a:gd name="connsiteY25" fmla="*/ 350043 h 654843"/>
              <a:gd name="connsiteX26" fmla="*/ 714375 w 762000"/>
              <a:gd name="connsiteY26" fmla="*/ 397668 h 654843"/>
              <a:gd name="connsiteX27" fmla="*/ 735806 w 762000"/>
              <a:gd name="connsiteY27" fmla="*/ 438150 h 654843"/>
              <a:gd name="connsiteX28" fmla="*/ 752475 w 762000"/>
              <a:gd name="connsiteY28" fmla="*/ 471487 h 654843"/>
              <a:gd name="connsiteX29" fmla="*/ 762000 w 762000"/>
              <a:gd name="connsiteY29" fmla="*/ 514350 h 654843"/>
              <a:gd name="connsiteX30" fmla="*/ 762000 w 762000"/>
              <a:gd name="connsiteY30" fmla="*/ 550068 h 654843"/>
              <a:gd name="connsiteX31" fmla="*/ 759619 w 762000"/>
              <a:gd name="connsiteY31" fmla="*/ 581025 h 654843"/>
              <a:gd name="connsiteX32" fmla="*/ 750094 w 762000"/>
              <a:gd name="connsiteY32" fmla="*/ 609600 h 654843"/>
              <a:gd name="connsiteX33" fmla="*/ 735806 w 762000"/>
              <a:gd name="connsiteY33" fmla="*/ 631031 h 654843"/>
              <a:gd name="connsiteX34" fmla="*/ 714375 w 762000"/>
              <a:gd name="connsiteY34" fmla="*/ 647700 h 654843"/>
              <a:gd name="connsiteX35" fmla="*/ 688181 w 762000"/>
              <a:gd name="connsiteY35" fmla="*/ 654843 h 654843"/>
              <a:gd name="connsiteX36" fmla="*/ 654844 w 762000"/>
              <a:gd name="connsiteY36" fmla="*/ 654843 h 654843"/>
              <a:gd name="connsiteX37" fmla="*/ 604838 w 762000"/>
              <a:gd name="connsiteY37" fmla="*/ 642937 h 654843"/>
              <a:gd name="connsiteX38" fmla="*/ 540544 w 762000"/>
              <a:gd name="connsiteY38" fmla="*/ 611981 h 654843"/>
              <a:gd name="connsiteX39" fmla="*/ 461963 w 762000"/>
              <a:gd name="connsiteY39" fmla="*/ 561975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62000" h="654843">
                <a:moveTo>
                  <a:pt x="461963" y="561975"/>
                </a:moveTo>
                <a:lnTo>
                  <a:pt x="364331" y="495300"/>
                </a:lnTo>
                <a:lnTo>
                  <a:pt x="314325" y="454818"/>
                </a:lnTo>
                <a:lnTo>
                  <a:pt x="247650" y="395287"/>
                </a:lnTo>
                <a:lnTo>
                  <a:pt x="192881" y="335756"/>
                </a:lnTo>
                <a:lnTo>
                  <a:pt x="126206" y="257175"/>
                </a:lnTo>
                <a:lnTo>
                  <a:pt x="78581" y="190500"/>
                </a:lnTo>
                <a:lnTo>
                  <a:pt x="45244" y="135731"/>
                </a:lnTo>
                <a:lnTo>
                  <a:pt x="19050" y="92868"/>
                </a:lnTo>
                <a:lnTo>
                  <a:pt x="4763" y="64293"/>
                </a:lnTo>
                <a:lnTo>
                  <a:pt x="0" y="40481"/>
                </a:lnTo>
                <a:lnTo>
                  <a:pt x="0" y="21431"/>
                </a:lnTo>
                <a:lnTo>
                  <a:pt x="4763" y="9525"/>
                </a:lnTo>
                <a:lnTo>
                  <a:pt x="16669" y="0"/>
                </a:lnTo>
                <a:lnTo>
                  <a:pt x="33338" y="0"/>
                </a:lnTo>
                <a:lnTo>
                  <a:pt x="61913" y="7143"/>
                </a:lnTo>
                <a:lnTo>
                  <a:pt x="85725" y="26193"/>
                </a:lnTo>
                <a:lnTo>
                  <a:pt x="140494" y="66675"/>
                </a:lnTo>
                <a:lnTo>
                  <a:pt x="240506" y="128587"/>
                </a:lnTo>
                <a:lnTo>
                  <a:pt x="307181" y="166687"/>
                </a:lnTo>
                <a:lnTo>
                  <a:pt x="392906" y="209550"/>
                </a:lnTo>
                <a:lnTo>
                  <a:pt x="457200" y="235743"/>
                </a:lnTo>
                <a:lnTo>
                  <a:pt x="528638" y="259556"/>
                </a:lnTo>
                <a:lnTo>
                  <a:pt x="631031" y="283368"/>
                </a:lnTo>
                <a:lnTo>
                  <a:pt x="647700" y="297656"/>
                </a:lnTo>
                <a:lnTo>
                  <a:pt x="683419" y="350043"/>
                </a:lnTo>
                <a:lnTo>
                  <a:pt x="714375" y="397668"/>
                </a:lnTo>
                <a:lnTo>
                  <a:pt x="735806" y="438150"/>
                </a:lnTo>
                <a:lnTo>
                  <a:pt x="752475" y="471487"/>
                </a:lnTo>
                <a:lnTo>
                  <a:pt x="762000" y="514350"/>
                </a:lnTo>
                <a:lnTo>
                  <a:pt x="762000" y="550068"/>
                </a:lnTo>
                <a:lnTo>
                  <a:pt x="759619" y="581025"/>
                </a:lnTo>
                <a:lnTo>
                  <a:pt x="750094" y="609600"/>
                </a:lnTo>
                <a:lnTo>
                  <a:pt x="735806" y="631031"/>
                </a:lnTo>
                <a:lnTo>
                  <a:pt x="714375" y="647700"/>
                </a:lnTo>
                <a:lnTo>
                  <a:pt x="688181" y="654843"/>
                </a:lnTo>
                <a:lnTo>
                  <a:pt x="654844" y="654843"/>
                </a:lnTo>
                <a:lnTo>
                  <a:pt x="604838" y="642937"/>
                </a:lnTo>
                <a:lnTo>
                  <a:pt x="540544" y="611981"/>
                </a:lnTo>
                <a:lnTo>
                  <a:pt x="461963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5538D19-AAC9-4A71-BFC0-60E058C60542}"/>
              </a:ext>
            </a:extLst>
          </p:cNvPr>
          <p:cNvSpPr/>
          <p:nvPr/>
        </p:nvSpPr>
        <p:spPr>
          <a:xfrm>
            <a:off x="3856041" y="5072064"/>
            <a:ext cx="534987" cy="708025"/>
          </a:xfrm>
          <a:custGeom>
            <a:avLst/>
            <a:gdLst>
              <a:gd name="connsiteX0" fmla="*/ 219075 w 535781"/>
              <a:gd name="connsiteY0" fmla="*/ 540543 h 707231"/>
              <a:gd name="connsiteX1" fmla="*/ 159544 w 535781"/>
              <a:gd name="connsiteY1" fmla="*/ 454818 h 707231"/>
              <a:gd name="connsiteX2" fmla="*/ 133350 w 535781"/>
              <a:gd name="connsiteY2" fmla="*/ 414337 h 707231"/>
              <a:gd name="connsiteX3" fmla="*/ 109537 w 535781"/>
              <a:gd name="connsiteY3" fmla="*/ 371475 h 707231"/>
              <a:gd name="connsiteX4" fmla="*/ 83344 w 535781"/>
              <a:gd name="connsiteY4" fmla="*/ 309562 h 707231"/>
              <a:gd name="connsiteX5" fmla="*/ 59531 w 535781"/>
              <a:gd name="connsiteY5" fmla="*/ 252412 h 707231"/>
              <a:gd name="connsiteX6" fmla="*/ 42862 w 535781"/>
              <a:gd name="connsiteY6" fmla="*/ 207168 h 707231"/>
              <a:gd name="connsiteX7" fmla="*/ 23812 w 535781"/>
              <a:gd name="connsiteY7" fmla="*/ 147637 h 707231"/>
              <a:gd name="connsiteX8" fmla="*/ 9525 w 535781"/>
              <a:gd name="connsiteY8" fmla="*/ 109537 h 707231"/>
              <a:gd name="connsiteX9" fmla="*/ 2381 w 535781"/>
              <a:gd name="connsiteY9" fmla="*/ 71437 h 707231"/>
              <a:gd name="connsiteX10" fmla="*/ 0 w 535781"/>
              <a:gd name="connsiteY10" fmla="*/ 33337 h 707231"/>
              <a:gd name="connsiteX11" fmla="*/ 7144 w 535781"/>
              <a:gd name="connsiteY11" fmla="*/ 11906 h 707231"/>
              <a:gd name="connsiteX12" fmla="*/ 19050 w 535781"/>
              <a:gd name="connsiteY12" fmla="*/ 4762 h 707231"/>
              <a:gd name="connsiteX13" fmla="*/ 35719 w 535781"/>
              <a:gd name="connsiteY13" fmla="*/ 0 h 707231"/>
              <a:gd name="connsiteX14" fmla="*/ 59531 w 535781"/>
              <a:gd name="connsiteY14" fmla="*/ 2381 h 707231"/>
              <a:gd name="connsiteX15" fmla="*/ 80962 w 535781"/>
              <a:gd name="connsiteY15" fmla="*/ 19050 h 707231"/>
              <a:gd name="connsiteX16" fmla="*/ 133350 w 535781"/>
              <a:gd name="connsiteY16" fmla="*/ 73818 h 707231"/>
              <a:gd name="connsiteX17" fmla="*/ 190500 w 535781"/>
              <a:gd name="connsiteY17" fmla="*/ 128587 h 707231"/>
              <a:gd name="connsiteX18" fmla="*/ 211931 w 535781"/>
              <a:gd name="connsiteY18" fmla="*/ 145256 h 707231"/>
              <a:gd name="connsiteX19" fmla="*/ 235744 w 535781"/>
              <a:gd name="connsiteY19" fmla="*/ 154781 h 707231"/>
              <a:gd name="connsiteX20" fmla="*/ 257175 w 535781"/>
              <a:gd name="connsiteY20" fmla="*/ 154781 h 707231"/>
              <a:gd name="connsiteX21" fmla="*/ 535781 w 535781"/>
              <a:gd name="connsiteY21" fmla="*/ 488156 h 707231"/>
              <a:gd name="connsiteX22" fmla="*/ 507206 w 535781"/>
              <a:gd name="connsiteY22" fmla="*/ 576262 h 707231"/>
              <a:gd name="connsiteX23" fmla="*/ 483394 w 535781"/>
              <a:gd name="connsiteY23" fmla="*/ 642937 h 707231"/>
              <a:gd name="connsiteX24" fmla="*/ 457200 w 535781"/>
              <a:gd name="connsiteY24" fmla="*/ 685800 h 707231"/>
              <a:gd name="connsiteX25" fmla="*/ 438150 w 535781"/>
              <a:gd name="connsiteY25" fmla="*/ 702468 h 707231"/>
              <a:gd name="connsiteX26" fmla="*/ 421481 w 535781"/>
              <a:gd name="connsiteY26" fmla="*/ 707231 h 707231"/>
              <a:gd name="connsiteX27" fmla="*/ 390525 w 535781"/>
              <a:gd name="connsiteY27" fmla="*/ 700087 h 707231"/>
              <a:gd name="connsiteX28" fmla="*/ 352425 w 535781"/>
              <a:gd name="connsiteY28" fmla="*/ 681037 h 707231"/>
              <a:gd name="connsiteX29" fmla="*/ 321469 w 535781"/>
              <a:gd name="connsiteY29" fmla="*/ 659606 h 707231"/>
              <a:gd name="connsiteX30" fmla="*/ 219075 w 535781"/>
              <a:gd name="connsiteY30" fmla="*/ 540543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35781" h="707231">
                <a:moveTo>
                  <a:pt x="219075" y="540543"/>
                </a:moveTo>
                <a:lnTo>
                  <a:pt x="159544" y="454818"/>
                </a:lnTo>
                <a:lnTo>
                  <a:pt x="133350" y="414337"/>
                </a:lnTo>
                <a:lnTo>
                  <a:pt x="109537" y="371475"/>
                </a:lnTo>
                <a:lnTo>
                  <a:pt x="83344" y="309562"/>
                </a:lnTo>
                <a:lnTo>
                  <a:pt x="59531" y="252412"/>
                </a:lnTo>
                <a:lnTo>
                  <a:pt x="42862" y="207168"/>
                </a:lnTo>
                <a:lnTo>
                  <a:pt x="23812" y="147637"/>
                </a:lnTo>
                <a:lnTo>
                  <a:pt x="9525" y="109537"/>
                </a:lnTo>
                <a:lnTo>
                  <a:pt x="2381" y="71437"/>
                </a:lnTo>
                <a:lnTo>
                  <a:pt x="0" y="33337"/>
                </a:lnTo>
                <a:lnTo>
                  <a:pt x="7144" y="11906"/>
                </a:lnTo>
                <a:lnTo>
                  <a:pt x="19050" y="4762"/>
                </a:lnTo>
                <a:lnTo>
                  <a:pt x="35719" y="0"/>
                </a:lnTo>
                <a:lnTo>
                  <a:pt x="59531" y="2381"/>
                </a:lnTo>
                <a:lnTo>
                  <a:pt x="80962" y="19050"/>
                </a:lnTo>
                <a:lnTo>
                  <a:pt x="133350" y="73818"/>
                </a:lnTo>
                <a:lnTo>
                  <a:pt x="190500" y="128587"/>
                </a:lnTo>
                <a:lnTo>
                  <a:pt x="211931" y="145256"/>
                </a:lnTo>
                <a:lnTo>
                  <a:pt x="235744" y="154781"/>
                </a:lnTo>
                <a:lnTo>
                  <a:pt x="257175" y="154781"/>
                </a:lnTo>
                <a:lnTo>
                  <a:pt x="535781" y="488156"/>
                </a:lnTo>
                <a:lnTo>
                  <a:pt x="507206" y="576262"/>
                </a:lnTo>
                <a:lnTo>
                  <a:pt x="483394" y="642937"/>
                </a:lnTo>
                <a:lnTo>
                  <a:pt x="457200" y="685800"/>
                </a:lnTo>
                <a:lnTo>
                  <a:pt x="438150" y="702468"/>
                </a:lnTo>
                <a:lnTo>
                  <a:pt x="421481" y="707231"/>
                </a:lnTo>
                <a:lnTo>
                  <a:pt x="390525" y="700087"/>
                </a:lnTo>
                <a:lnTo>
                  <a:pt x="352425" y="681037"/>
                </a:lnTo>
                <a:lnTo>
                  <a:pt x="321469" y="659606"/>
                </a:lnTo>
                <a:lnTo>
                  <a:pt x="219075" y="5405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9CE55DE-14E9-497E-AD30-CA9D03611712}"/>
              </a:ext>
            </a:extLst>
          </p:cNvPr>
          <p:cNvSpPr/>
          <p:nvPr/>
        </p:nvSpPr>
        <p:spPr>
          <a:xfrm>
            <a:off x="5332416" y="1728787"/>
            <a:ext cx="630237" cy="1743075"/>
          </a:xfrm>
          <a:custGeom>
            <a:avLst/>
            <a:gdLst>
              <a:gd name="connsiteX0" fmla="*/ 261937 w 631031"/>
              <a:gd name="connsiteY0" fmla="*/ 769144 h 1743075"/>
              <a:gd name="connsiteX1" fmla="*/ 240506 w 631031"/>
              <a:gd name="connsiteY1" fmla="*/ 623888 h 1743075"/>
              <a:gd name="connsiteX2" fmla="*/ 204787 w 631031"/>
              <a:gd name="connsiteY2" fmla="*/ 407194 h 1743075"/>
              <a:gd name="connsiteX3" fmla="*/ 176212 w 631031"/>
              <a:gd name="connsiteY3" fmla="*/ 288131 h 1743075"/>
              <a:gd name="connsiteX4" fmla="*/ 154781 w 631031"/>
              <a:gd name="connsiteY4" fmla="*/ 233363 h 1743075"/>
              <a:gd name="connsiteX5" fmla="*/ 123825 w 631031"/>
              <a:gd name="connsiteY5" fmla="*/ 178594 h 1743075"/>
              <a:gd name="connsiteX6" fmla="*/ 95250 w 631031"/>
              <a:gd name="connsiteY6" fmla="*/ 142875 h 1743075"/>
              <a:gd name="connsiteX7" fmla="*/ 54769 w 631031"/>
              <a:gd name="connsiteY7" fmla="*/ 102394 h 1743075"/>
              <a:gd name="connsiteX8" fmla="*/ 26194 w 631031"/>
              <a:gd name="connsiteY8" fmla="*/ 78581 h 1743075"/>
              <a:gd name="connsiteX9" fmla="*/ 14287 w 631031"/>
              <a:gd name="connsiteY9" fmla="*/ 66675 h 1743075"/>
              <a:gd name="connsiteX10" fmla="*/ 4762 w 631031"/>
              <a:gd name="connsiteY10" fmla="*/ 45244 h 1743075"/>
              <a:gd name="connsiteX11" fmla="*/ 0 w 631031"/>
              <a:gd name="connsiteY11" fmla="*/ 23813 h 1743075"/>
              <a:gd name="connsiteX12" fmla="*/ 2381 w 631031"/>
              <a:gd name="connsiteY12" fmla="*/ 9525 h 1743075"/>
              <a:gd name="connsiteX13" fmla="*/ 9525 w 631031"/>
              <a:gd name="connsiteY13" fmla="*/ 2381 h 1743075"/>
              <a:gd name="connsiteX14" fmla="*/ 30956 w 631031"/>
              <a:gd name="connsiteY14" fmla="*/ 0 h 1743075"/>
              <a:gd name="connsiteX15" fmla="*/ 66675 w 631031"/>
              <a:gd name="connsiteY15" fmla="*/ 4763 h 1743075"/>
              <a:gd name="connsiteX16" fmla="*/ 140494 w 631031"/>
              <a:gd name="connsiteY16" fmla="*/ 33338 h 1743075"/>
              <a:gd name="connsiteX17" fmla="*/ 219075 w 631031"/>
              <a:gd name="connsiteY17" fmla="*/ 64294 h 1743075"/>
              <a:gd name="connsiteX18" fmla="*/ 300037 w 631031"/>
              <a:gd name="connsiteY18" fmla="*/ 102394 h 1743075"/>
              <a:gd name="connsiteX19" fmla="*/ 364331 w 631031"/>
              <a:gd name="connsiteY19" fmla="*/ 133350 h 1743075"/>
              <a:gd name="connsiteX20" fmla="*/ 433387 w 631031"/>
              <a:gd name="connsiteY20" fmla="*/ 173831 h 1743075"/>
              <a:gd name="connsiteX21" fmla="*/ 442912 w 631031"/>
              <a:gd name="connsiteY21" fmla="*/ 276225 h 1743075"/>
              <a:gd name="connsiteX22" fmla="*/ 516731 w 631031"/>
              <a:gd name="connsiteY22" fmla="*/ 807244 h 1743075"/>
              <a:gd name="connsiteX23" fmla="*/ 528637 w 631031"/>
              <a:gd name="connsiteY23" fmla="*/ 926306 h 1743075"/>
              <a:gd name="connsiteX24" fmla="*/ 583406 w 631031"/>
              <a:gd name="connsiteY24" fmla="*/ 1485900 h 1743075"/>
              <a:gd name="connsiteX25" fmla="*/ 631031 w 631031"/>
              <a:gd name="connsiteY25" fmla="*/ 1600200 h 1743075"/>
              <a:gd name="connsiteX26" fmla="*/ 604837 w 631031"/>
              <a:gd name="connsiteY26" fmla="*/ 1666875 h 1743075"/>
              <a:gd name="connsiteX27" fmla="*/ 581025 w 631031"/>
              <a:gd name="connsiteY27" fmla="*/ 1709738 h 1743075"/>
              <a:gd name="connsiteX28" fmla="*/ 559594 w 631031"/>
              <a:gd name="connsiteY28" fmla="*/ 1735931 h 1743075"/>
              <a:gd name="connsiteX29" fmla="*/ 542925 w 631031"/>
              <a:gd name="connsiteY29" fmla="*/ 1743075 h 1743075"/>
              <a:gd name="connsiteX30" fmla="*/ 519112 w 631031"/>
              <a:gd name="connsiteY30" fmla="*/ 1733550 h 1743075"/>
              <a:gd name="connsiteX31" fmla="*/ 461962 w 631031"/>
              <a:gd name="connsiteY31" fmla="*/ 1700213 h 1743075"/>
              <a:gd name="connsiteX32" fmla="*/ 414337 w 631031"/>
              <a:gd name="connsiteY32" fmla="*/ 1664494 h 1743075"/>
              <a:gd name="connsiteX33" fmla="*/ 371475 w 631031"/>
              <a:gd name="connsiteY33" fmla="*/ 1621631 h 1743075"/>
              <a:gd name="connsiteX34" fmla="*/ 333375 w 631031"/>
              <a:gd name="connsiteY34" fmla="*/ 1578769 h 1743075"/>
              <a:gd name="connsiteX35" fmla="*/ 307181 w 631031"/>
              <a:gd name="connsiteY35" fmla="*/ 1533525 h 1743075"/>
              <a:gd name="connsiteX36" fmla="*/ 288131 w 631031"/>
              <a:gd name="connsiteY36" fmla="*/ 1493044 h 1743075"/>
              <a:gd name="connsiteX37" fmla="*/ 266700 w 631031"/>
              <a:gd name="connsiteY37" fmla="*/ 1419225 h 1743075"/>
              <a:gd name="connsiteX38" fmla="*/ 269081 w 631031"/>
              <a:gd name="connsiteY38" fmla="*/ 1383506 h 1743075"/>
              <a:gd name="connsiteX39" fmla="*/ 276225 w 631031"/>
              <a:gd name="connsiteY39" fmla="*/ 1338263 h 1743075"/>
              <a:gd name="connsiteX40" fmla="*/ 285750 w 631031"/>
              <a:gd name="connsiteY40" fmla="*/ 1259681 h 1743075"/>
              <a:gd name="connsiteX41" fmla="*/ 288131 w 631031"/>
              <a:gd name="connsiteY41" fmla="*/ 1176338 h 1743075"/>
              <a:gd name="connsiteX42" fmla="*/ 285750 w 631031"/>
              <a:gd name="connsiteY42" fmla="*/ 1016794 h 1743075"/>
              <a:gd name="connsiteX43" fmla="*/ 261937 w 631031"/>
              <a:gd name="connsiteY43" fmla="*/ 769144 h 174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31031" h="1743075">
                <a:moveTo>
                  <a:pt x="261937" y="769144"/>
                </a:moveTo>
                <a:lnTo>
                  <a:pt x="240506" y="623888"/>
                </a:lnTo>
                <a:lnTo>
                  <a:pt x="204787" y="407194"/>
                </a:lnTo>
                <a:lnTo>
                  <a:pt x="176212" y="288131"/>
                </a:lnTo>
                <a:lnTo>
                  <a:pt x="154781" y="233363"/>
                </a:lnTo>
                <a:lnTo>
                  <a:pt x="123825" y="178594"/>
                </a:lnTo>
                <a:lnTo>
                  <a:pt x="95250" y="142875"/>
                </a:lnTo>
                <a:lnTo>
                  <a:pt x="54769" y="102394"/>
                </a:lnTo>
                <a:lnTo>
                  <a:pt x="26194" y="78581"/>
                </a:lnTo>
                <a:lnTo>
                  <a:pt x="14287" y="66675"/>
                </a:lnTo>
                <a:lnTo>
                  <a:pt x="4762" y="45244"/>
                </a:lnTo>
                <a:lnTo>
                  <a:pt x="0" y="23813"/>
                </a:lnTo>
                <a:lnTo>
                  <a:pt x="2381" y="9525"/>
                </a:lnTo>
                <a:lnTo>
                  <a:pt x="9525" y="2381"/>
                </a:lnTo>
                <a:lnTo>
                  <a:pt x="30956" y="0"/>
                </a:lnTo>
                <a:lnTo>
                  <a:pt x="66675" y="4763"/>
                </a:lnTo>
                <a:lnTo>
                  <a:pt x="140494" y="33338"/>
                </a:lnTo>
                <a:lnTo>
                  <a:pt x="219075" y="64294"/>
                </a:lnTo>
                <a:lnTo>
                  <a:pt x="300037" y="102394"/>
                </a:lnTo>
                <a:lnTo>
                  <a:pt x="364331" y="133350"/>
                </a:lnTo>
                <a:lnTo>
                  <a:pt x="433387" y="173831"/>
                </a:lnTo>
                <a:lnTo>
                  <a:pt x="442912" y="276225"/>
                </a:lnTo>
                <a:lnTo>
                  <a:pt x="516731" y="807244"/>
                </a:lnTo>
                <a:lnTo>
                  <a:pt x="528637" y="926306"/>
                </a:lnTo>
                <a:lnTo>
                  <a:pt x="583406" y="1485900"/>
                </a:lnTo>
                <a:lnTo>
                  <a:pt x="631031" y="1600200"/>
                </a:lnTo>
                <a:lnTo>
                  <a:pt x="604837" y="1666875"/>
                </a:lnTo>
                <a:lnTo>
                  <a:pt x="581025" y="1709738"/>
                </a:lnTo>
                <a:lnTo>
                  <a:pt x="559594" y="1735931"/>
                </a:lnTo>
                <a:lnTo>
                  <a:pt x="542925" y="1743075"/>
                </a:lnTo>
                <a:lnTo>
                  <a:pt x="519112" y="1733550"/>
                </a:lnTo>
                <a:lnTo>
                  <a:pt x="461962" y="1700213"/>
                </a:lnTo>
                <a:lnTo>
                  <a:pt x="414337" y="1664494"/>
                </a:lnTo>
                <a:lnTo>
                  <a:pt x="371475" y="1621631"/>
                </a:lnTo>
                <a:lnTo>
                  <a:pt x="333375" y="1578769"/>
                </a:lnTo>
                <a:lnTo>
                  <a:pt x="307181" y="1533525"/>
                </a:lnTo>
                <a:lnTo>
                  <a:pt x="288131" y="1493044"/>
                </a:lnTo>
                <a:lnTo>
                  <a:pt x="266700" y="1419225"/>
                </a:lnTo>
                <a:lnTo>
                  <a:pt x="269081" y="1383506"/>
                </a:lnTo>
                <a:lnTo>
                  <a:pt x="276225" y="1338263"/>
                </a:lnTo>
                <a:lnTo>
                  <a:pt x="285750" y="1259681"/>
                </a:lnTo>
                <a:cubicBezTo>
                  <a:pt x="286544" y="1231900"/>
                  <a:pt x="287337" y="1204119"/>
                  <a:pt x="288131" y="1176338"/>
                </a:cubicBezTo>
                <a:cubicBezTo>
                  <a:pt x="287337" y="1123157"/>
                  <a:pt x="286544" y="1069975"/>
                  <a:pt x="285750" y="1016794"/>
                </a:cubicBezTo>
                <a:lnTo>
                  <a:pt x="261937" y="7691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87B7961-A6DB-4586-8EF5-B88F61AE981E}"/>
              </a:ext>
            </a:extLst>
          </p:cNvPr>
          <p:cNvSpPr/>
          <p:nvPr/>
        </p:nvSpPr>
        <p:spPr>
          <a:xfrm>
            <a:off x="4065590" y="3789363"/>
            <a:ext cx="990600" cy="1784350"/>
          </a:xfrm>
          <a:custGeom>
            <a:avLst/>
            <a:gdLst>
              <a:gd name="connsiteX0" fmla="*/ 640556 w 990600"/>
              <a:gd name="connsiteY0" fmla="*/ 973931 h 1785937"/>
              <a:gd name="connsiteX1" fmla="*/ 540544 w 990600"/>
              <a:gd name="connsiteY1" fmla="*/ 1209675 h 1785937"/>
              <a:gd name="connsiteX2" fmla="*/ 478631 w 990600"/>
              <a:gd name="connsiteY2" fmla="*/ 1354931 h 1785937"/>
              <a:gd name="connsiteX3" fmla="*/ 416719 w 990600"/>
              <a:gd name="connsiteY3" fmla="*/ 1507331 h 1785937"/>
              <a:gd name="connsiteX4" fmla="*/ 347662 w 990600"/>
              <a:gd name="connsiteY4" fmla="*/ 1669256 h 1785937"/>
              <a:gd name="connsiteX5" fmla="*/ 321469 w 990600"/>
              <a:gd name="connsiteY5" fmla="*/ 1785937 h 1785937"/>
              <a:gd name="connsiteX6" fmla="*/ 0 w 990600"/>
              <a:gd name="connsiteY6" fmla="*/ 1466850 h 1785937"/>
              <a:gd name="connsiteX7" fmla="*/ 47625 w 990600"/>
              <a:gd name="connsiteY7" fmla="*/ 1438275 h 1785937"/>
              <a:gd name="connsiteX8" fmla="*/ 73819 w 990600"/>
              <a:gd name="connsiteY8" fmla="*/ 1426369 h 1785937"/>
              <a:gd name="connsiteX9" fmla="*/ 100012 w 990600"/>
              <a:gd name="connsiteY9" fmla="*/ 1407319 h 1785937"/>
              <a:gd name="connsiteX10" fmla="*/ 123825 w 990600"/>
              <a:gd name="connsiteY10" fmla="*/ 1376362 h 1785937"/>
              <a:gd name="connsiteX11" fmla="*/ 216694 w 990600"/>
              <a:gd name="connsiteY11" fmla="*/ 1233487 h 1785937"/>
              <a:gd name="connsiteX12" fmla="*/ 292894 w 990600"/>
              <a:gd name="connsiteY12" fmla="*/ 1112044 h 1785937"/>
              <a:gd name="connsiteX13" fmla="*/ 390525 w 990600"/>
              <a:gd name="connsiteY13" fmla="*/ 959644 h 1785937"/>
              <a:gd name="connsiteX14" fmla="*/ 531019 w 990600"/>
              <a:gd name="connsiteY14" fmla="*/ 723900 h 1785937"/>
              <a:gd name="connsiteX15" fmla="*/ 635794 w 990600"/>
              <a:gd name="connsiteY15" fmla="*/ 550069 h 1785937"/>
              <a:gd name="connsiteX16" fmla="*/ 716756 w 990600"/>
              <a:gd name="connsiteY16" fmla="*/ 404812 h 1785937"/>
              <a:gd name="connsiteX17" fmla="*/ 826294 w 990600"/>
              <a:gd name="connsiteY17" fmla="*/ 204787 h 1785937"/>
              <a:gd name="connsiteX18" fmla="*/ 895350 w 990600"/>
              <a:gd name="connsiteY18" fmla="*/ 78581 h 1785937"/>
              <a:gd name="connsiteX19" fmla="*/ 923925 w 990600"/>
              <a:gd name="connsiteY19" fmla="*/ 28575 h 1785937"/>
              <a:gd name="connsiteX20" fmla="*/ 938212 w 990600"/>
              <a:gd name="connsiteY20" fmla="*/ 9525 h 1785937"/>
              <a:gd name="connsiteX21" fmla="*/ 947737 w 990600"/>
              <a:gd name="connsiteY21" fmla="*/ 2381 h 1785937"/>
              <a:gd name="connsiteX22" fmla="*/ 959644 w 990600"/>
              <a:gd name="connsiteY22" fmla="*/ 0 h 1785937"/>
              <a:gd name="connsiteX23" fmla="*/ 969169 w 990600"/>
              <a:gd name="connsiteY23" fmla="*/ 2381 h 1785937"/>
              <a:gd name="connsiteX24" fmla="*/ 981075 w 990600"/>
              <a:gd name="connsiteY24" fmla="*/ 11906 h 1785937"/>
              <a:gd name="connsiteX25" fmla="*/ 990600 w 990600"/>
              <a:gd name="connsiteY25" fmla="*/ 30956 h 1785937"/>
              <a:gd name="connsiteX26" fmla="*/ 990600 w 990600"/>
              <a:gd name="connsiteY26" fmla="*/ 54769 h 1785937"/>
              <a:gd name="connsiteX27" fmla="*/ 959644 w 990600"/>
              <a:gd name="connsiteY27" fmla="*/ 138112 h 1785937"/>
              <a:gd name="connsiteX28" fmla="*/ 890587 w 990600"/>
              <a:gd name="connsiteY28" fmla="*/ 321469 h 1785937"/>
              <a:gd name="connsiteX29" fmla="*/ 809625 w 990600"/>
              <a:gd name="connsiteY29" fmla="*/ 531019 h 1785937"/>
              <a:gd name="connsiteX30" fmla="*/ 742950 w 990600"/>
              <a:gd name="connsiteY30" fmla="*/ 702469 h 1785937"/>
              <a:gd name="connsiteX31" fmla="*/ 640556 w 990600"/>
              <a:gd name="connsiteY31" fmla="*/ 973931 h 1785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90600" h="1785937">
                <a:moveTo>
                  <a:pt x="640556" y="973931"/>
                </a:moveTo>
                <a:lnTo>
                  <a:pt x="540544" y="1209675"/>
                </a:lnTo>
                <a:lnTo>
                  <a:pt x="478631" y="1354931"/>
                </a:lnTo>
                <a:lnTo>
                  <a:pt x="416719" y="1507331"/>
                </a:lnTo>
                <a:lnTo>
                  <a:pt x="347662" y="1669256"/>
                </a:lnTo>
                <a:lnTo>
                  <a:pt x="321469" y="1785937"/>
                </a:lnTo>
                <a:lnTo>
                  <a:pt x="0" y="1466850"/>
                </a:lnTo>
                <a:lnTo>
                  <a:pt x="47625" y="1438275"/>
                </a:lnTo>
                <a:lnTo>
                  <a:pt x="73819" y="1426369"/>
                </a:lnTo>
                <a:lnTo>
                  <a:pt x="100012" y="1407319"/>
                </a:lnTo>
                <a:lnTo>
                  <a:pt x="123825" y="1376362"/>
                </a:lnTo>
                <a:lnTo>
                  <a:pt x="216694" y="1233487"/>
                </a:lnTo>
                <a:lnTo>
                  <a:pt x="292894" y="1112044"/>
                </a:lnTo>
                <a:lnTo>
                  <a:pt x="390525" y="959644"/>
                </a:lnTo>
                <a:lnTo>
                  <a:pt x="531019" y="723900"/>
                </a:lnTo>
                <a:lnTo>
                  <a:pt x="635794" y="550069"/>
                </a:lnTo>
                <a:lnTo>
                  <a:pt x="716756" y="404812"/>
                </a:lnTo>
                <a:lnTo>
                  <a:pt x="826294" y="204787"/>
                </a:lnTo>
                <a:lnTo>
                  <a:pt x="895350" y="78581"/>
                </a:lnTo>
                <a:lnTo>
                  <a:pt x="923925" y="28575"/>
                </a:lnTo>
                <a:lnTo>
                  <a:pt x="938212" y="9525"/>
                </a:lnTo>
                <a:lnTo>
                  <a:pt x="947737" y="2381"/>
                </a:lnTo>
                <a:lnTo>
                  <a:pt x="959644" y="0"/>
                </a:lnTo>
                <a:lnTo>
                  <a:pt x="969169" y="2381"/>
                </a:lnTo>
                <a:lnTo>
                  <a:pt x="981075" y="11906"/>
                </a:lnTo>
                <a:lnTo>
                  <a:pt x="990600" y="30956"/>
                </a:lnTo>
                <a:lnTo>
                  <a:pt x="990600" y="54769"/>
                </a:lnTo>
                <a:lnTo>
                  <a:pt x="959644" y="138112"/>
                </a:lnTo>
                <a:lnTo>
                  <a:pt x="890587" y="321469"/>
                </a:lnTo>
                <a:lnTo>
                  <a:pt x="809625" y="531019"/>
                </a:lnTo>
                <a:lnTo>
                  <a:pt x="742950" y="702469"/>
                </a:lnTo>
                <a:lnTo>
                  <a:pt x="640556" y="9739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045B367-F161-4AEC-9D4D-A55B6D727ADD}"/>
              </a:ext>
            </a:extLst>
          </p:cNvPr>
          <p:cNvSpPr/>
          <p:nvPr/>
        </p:nvSpPr>
        <p:spPr>
          <a:xfrm>
            <a:off x="5599116" y="1617664"/>
            <a:ext cx="2454275" cy="1768475"/>
          </a:xfrm>
          <a:custGeom>
            <a:avLst/>
            <a:gdLst>
              <a:gd name="connsiteX0" fmla="*/ 738187 w 2455069"/>
              <a:gd name="connsiteY0" fmla="*/ 371475 h 1769269"/>
              <a:gd name="connsiteX1" fmla="*/ 95250 w 2455069"/>
              <a:gd name="connsiteY1" fmla="*/ 438150 h 1769269"/>
              <a:gd name="connsiteX2" fmla="*/ 0 w 2455069"/>
              <a:gd name="connsiteY2" fmla="*/ 278606 h 1769269"/>
              <a:gd name="connsiteX3" fmla="*/ 161925 w 2455069"/>
              <a:gd name="connsiteY3" fmla="*/ 266700 h 1769269"/>
              <a:gd name="connsiteX4" fmla="*/ 509587 w 2455069"/>
              <a:gd name="connsiteY4" fmla="*/ 230981 h 1769269"/>
              <a:gd name="connsiteX5" fmla="*/ 866775 w 2455069"/>
              <a:gd name="connsiteY5" fmla="*/ 190500 h 1769269"/>
              <a:gd name="connsiteX6" fmla="*/ 1350169 w 2455069"/>
              <a:gd name="connsiteY6" fmla="*/ 138112 h 1769269"/>
              <a:gd name="connsiteX7" fmla="*/ 1964531 w 2455069"/>
              <a:gd name="connsiteY7" fmla="*/ 69056 h 1769269"/>
              <a:gd name="connsiteX8" fmla="*/ 1985962 w 2455069"/>
              <a:gd name="connsiteY8" fmla="*/ 54769 h 1769269"/>
              <a:gd name="connsiteX9" fmla="*/ 2012156 w 2455069"/>
              <a:gd name="connsiteY9" fmla="*/ 38100 h 1769269"/>
              <a:gd name="connsiteX10" fmla="*/ 2045494 w 2455069"/>
              <a:gd name="connsiteY10" fmla="*/ 21431 h 1769269"/>
              <a:gd name="connsiteX11" fmla="*/ 2093119 w 2455069"/>
              <a:gd name="connsiteY11" fmla="*/ 4762 h 1769269"/>
              <a:gd name="connsiteX12" fmla="*/ 2145506 w 2455069"/>
              <a:gd name="connsiteY12" fmla="*/ 0 h 1769269"/>
              <a:gd name="connsiteX13" fmla="*/ 2169319 w 2455069"/>
              <a:gd name="connsiteY13" fmla="*/ 4762 h 1769269"/>
              <a:gd name="connsiteX14" fmla="*/ 2200275 w 2455069"/>
              <a:gd name="connsiteY14" fmla="*/ 30956 h 1769269"/>
              <a:gd name="connsiteX15" fmla="*/ 2262187 w 2455069"/>
              <a:gd name="connsiteY15" fmla="*/ 80962 h 1769269"/>
              <a:gd name="connsiteX16" fmla="*/ 2343150 w 2455069"/>
              <a:gd name="connsiteY16" fmla="*/ 159544 h 1769269"/>
              <a:gd name="connsiteX17" fmla="*/ 2369344 w 2455069"/>
              <a:gd name="connsiteY17" fmla="*/ 183356 h 1769269"/>
              <a:gd name="connsiteX18" fmla="*/ 2400300 w 2455069"/>
              <a:gd name="connsiteY18" fmla="*/ 209550 h 1769269"/>
              <a:gd name="connsiteX19" fmla="*/ 2419350 w 2455069"/>
              <a:gd name="connsiteY19" fmla="*/ 230981 h 1769269"/>
              <a:gd name="connsiteX20" fmla="*/ 2438400 w 2455069"/>
              <a:gd name="connsiteY20" fmla="*/ 259556 h 1769269"/>
              <a:gd name="connsiteX21" fmla="*/ 2450306 w 2455069"/>
              <a:gd name="connsiteY21" fmla="*/ 283369 h 1769269"/>
              <a:gd name="connsiteX22" fmla="*/ 2455069 w 2455069"/>
              <a:gd name="connsiteY22" fmla="*/ 314325 h 1769269"/>
              <a:gd name="connsiteX23" fmla="*/ 2447925 w 2455069"/>
              <a:gd name="connsiteY23" fmla="*/ 335756 h 1769269"/>
              <a:gd name="connsiteX24" fmla="*/ 2428875 w 2455069"/>
              <a:gd name="connsiteY24" fmla="*/ 361950 h 1769269"/>
              <a:gd name="connsiteX25" fmla="*/ 2400300 w 2455069"/>
              <a:gd name="connsiteY25" fmla="*/ 397669 h 1769269"/>
              <a:gd name="connsiteX26" fmla="*/ 2369344 w 2455069"/>
              <a:gd name="connsiteY26" fmla="*/ 435769 h 1769269"/>
              <a:gd name="connsiteX27" fmla="*/ 2350294 w 2455069"/>
              <a:gd name="connsiteY27" fmla="*/ 478631 h 1769269"/>
              <a:gd name="connsiteX28" fmla="*/ 2340769 w 2455069"/>
              <a:gd name="connsiteY28" fmla="*/ 519112 h 1769269"/>
              <a:gd name="connsiteX29" fmla="*/ 2328862 w 2455069"/>
              <a:gd name="connsiteY29" fmla="*/ 683419 h 1769269"/>
              <a:gd name="connsiteX30" fmla="*/ 2302669 w 2455069"/>
              <a:gd name="connsiteY30" fmla="*/ 871537 h 1769269"/>
              <a:gd name="connsiteX31" fmla="*/ 2252662 w 2455069"/>
              <a:gd name="connsiteY31" fmla="*/ 1147762 h 1769269"/>
              <a:gd name="connsiteX32" fmla="*/ 2202656 w 2455069"/>
              <a:gd name="connsiteY32" fmla="*/ 1369219 h 1769269"/>
              <a:gd name="connsiteX33" fmla="*/ 2159794 w 2455069"/>
              <a:gd name="connsiteY33" fmla="*/ 1535906 h 1769269"/>
              <a:gd name="connsiteX34" fmla="*/ 2135981 w 2455069"/>
              <a:gd name="connsiteY34" fmla="*/ 1619250 h 1769269"/>
              <a:gd name="connsiteX35" fmla="*/ 2121694 w 2455069"/>
              <a:gd name="connsiteY35" fmla="*/ 1652587 h 1769269"/>
              <a:gd name="connsiteX36" fmla="*/ 2097881 w 2455069"/>
              <a:gd name="connsiteY36" fmla="*/ 1695450 h 1769269"/>
              <a:gd name="connsiteX37" fmla="*/ 2066925 w 2455069"/>
              <a:gd name="connsiteY37" fmla="*/ 1733550 h 1769269"/>
              <a:gd name="connsiteX38" fmla="*/ 2033587 w 2455069"/>
              <a:gd name="connsiteY38" fmla="*/ 1759744 h 1769269"/>
              <a:gd name="connsiteX39" fmla="*/ 2016919 w 2455069"/>
              <a:gd name="connsiteY39" fmla="*/ 1766887 h 1769269"/>
              <a:gd name="connsiteX40" fmla="*/ 1993106 w 2455069"/>
              <a:gd name="connsiteY40" fmla="*/ 1769269 h 1769269"/>
              <a:gd name="connsiteX41" fmla="*/ 1957387 w 2455069"/>
              <a:gd name="connsiteY41" fmla="*/ 1766887 h 1769269"/>
              <a:gd name="connsiteX42" fmla="*/ 1916906 w 2455069"/>
              <a:gd name="connsiteY42" fmla="*/ 1747837 h 1769269"/>
              <a:gd name="connsiteX43" fmla="*/ 1878806 w 2455069"/>
              <a:gd name="connsiteY43" fmla="*/ 1714500 h 1769269"/>
              <a:gd name="connsiteX44" fmla="*/ 1914525 w 2455069"/>
              <a:gd name="connsiteY44" fmla="*/ 1502569 h 1769269"/>
              <a:gd name="connsiteX45" fmla="*/ 1931194 w 2455069"/>
              <a:gd name="connsiteY45" fmla="*/ 1373981 h 1769269"/>
              <a:gd name="connsiteX46" fmla="*/ 1947862 w 2455069"/>
              <a:gd name="connsiteY46" fmla="*/ 1250156 h 1769269"/>
              <a:gd name="connsiteX47" fmla="*/ 1966912 w 2455069"/>
              <a:gd name="connsiteY47" fmla="*/ 1088231 h 1769269"/>
              <a:gd name="connsiteX48" fmla="*/ 1983581 w 2455069"/>
              <a:gd name="connsiteY48" fmla="*/ 919162 h 1769269"/>
              <a:gd name="connsiteX49" fmla="*/ 2009775 w 2455069"/>
              <a:gd name="connsiteY49" fmla="*/ 864394 h 1769269"/>
              <a:gd name="connsiteX50" fmla="*/ 2026444 w 2455069"/>
              <a:gd name="connsiteY50" fmla="*/ 459581 h 1769269"/>
              <a:gd name="connsiteX51" fmla="*/ 2028825 w 2455069"/>
              <a:gd name="connsiteY51" fmla="*/ 335756 h 1769269"/>
              <a:gd name="connsiteX52" fmla="*/ 2026444 w 2455069"/>
              <a:gd name="connsiteY52" fmla="*/ 297656 h 1769269"/>
              <a:gd name="connsiteX53" fmla="*/ 2019300 w 2455069"/>
              <a:gd name="connsiteY53" fmla="*/ 283369 h 1769269"/>
              <a:gd name="connsiteX54" fmla="*/ 2002631 w 2455069"/>
              <a:gd name="connsiteY54" fmla="*/ 264319 h 1769269"/>
              <a:gd name="connsiteX55" fmla="*/ 1981200 w 2455069"/>
              <a:gd name="connsiteY55" fmla="*/ 252412 h 1769269"/>
              <a:gd name="connsiteX56" fmla="*/ 1876425 w 2455069"/>
              <a:gd name="connsiteY56" fmla="*/ 257175 h 1769269"/>
              <a:gd name="connsiteX57" fmla="*/ 1585912 w 2455069"/>
              <a:gd name="connsiteY57" fmla="*/ 285750 h 1769269"/>
              <a:gd name="connsiteX58" fmla="*/ 1197769 w 2455069"/>
              <a:gd name="connsiteY58" fmla="*/ 323850 h 1769269"/>
              <a:gd name="connsiteX59" fmla="*/ 738187 w 2455069"/>
              <a:gd name="connsiteY59" fmla="*/ 371475 h 17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55069" h="1769269">
                <a:moveTo>
                  <a:pt x="738187" y="371475"/>
                </a:moveTo>
                <a:lnTo>
                  <a:pt x="95250" y="438150"/>
                </a:lnTo>
                <a:lnTo>
                  <a:pt x="0" y="278606"/>
                </a:lnTo>
                <a:lnTo>
                  <a:pt x="161925" y="266700"/>
                </a:lnTo>
                <a:lnTo>
                  <a:pt x="509587" y="230981"/>
                </a:lnTo>
                <a:lnTo>
                  <a:pt x="866775" y="190500"/>
                </a:lnTo>
                <a:lnTo>
                  <a:pt x="1350169" y="138112"/>
                </a:lnTo>
                <a:lnTo>
                  <a:pt x="1964531" y="69056"/>
                </a:lnTo>
                <a:lnTo>
                  <a:pt x="1985962" y="54769"/>
                </a:lnTo>
                <a:lnTo>
                  <a:pt x="2012156" y="38100"/>
                </a:lnTo>
                <a:lnTo>
                  <a:pt x="2045494" y="21431"/>
                </a:lnTo>
                <a:lnTo>
                  <a:pt x="2093119" y="4762"/>
                </a:lnTo>
                <a:lnTo>
                  <a:pt x="2145506" y="0"/>
                </a:lnTo>
                <a:lnTo>
                  <a:pt x="2169319" y="4762"/>
                </a:lnTo>
                <a:lnTo>
                  <a:pt x="2200275" y="30956"/>
                </a:lnTo>
                <a:lnTo>
                  <a:pt x="2262187" y="80962"/>
                </a:lnTo>
                <a:lnTo>
                  <a:pt x="2343150" y="159544"/>
                </a:lnTo>
                <a:lnTo>
                  <a:pt x="2369344" y="183356"/>
                </a:lnTo>
                <a:lnTo>
                  <a:pt x="2400300" y="209550"/>
                </a:lnTo>
                <a:lnTo>
                  <a:pt x="2419350" y="230981"/>
                </a:lnTo>
                <a:lnTo>
                  <a:pt x="2438400" y="259556"/>
                </a:lnTo>
                <a:lnTo>
                  <a:pt x="2450306" y="283369"/>
                </a:lnTo>
                <a:lnTo>
                  <a:pt x="2455069" y="314325"/>
                </a:lnTo>
                <a:lnTo>
                  <a:pt x="2447925" y="335756"/>
                </a:lnTo>
                <a:lnTo>
                  <a:pt x="2428875" y="361950"/>
                </a:lnTo>
                <a:lnTo>
                  <a:pt x="2400300" y="397669"/>
                </a:lnTo>
                <a:lnTo>
                  <a:pt x="2369344" y="435769"/>
                </a:lnTo>
                <a:lnTo>
                  <a:pt x="2350294" y="478631"/>
                </a:lnTo>
                <a:lnTo>
                  <a:pt x="2340769" y="519112"/>
                </a:lnTo>
                <a:lnTo>
                  <a:pt x="2328862" y="683419"/>
                </a:lnTo>
                <a:lnTo>
                  <a:pt x="2302669" y="871537"/>
                </a:lnTo>
                <a:lnTo>
                  <a:pt x="2252662" y="1147762"/>
                </a:lnTo>
                <a:lnTo>
                  <a:pt x="2202656" y="1369219"/>
                </a:lnTo>
                <a:lnTo>
                  <a:pt x="2159794" y="1535906"/>
                </a:lnTo>
                <a:lnTo>
                  <a:pt x="2135981" y="1619250"/>
                </a:lnTo>
                <a:lnTo>
                  <a:pt x="2121694" y="1652587"/>
                </a:lnTo>
                <a:lnTo>
                  <a:pt x="2097881" y="1695450"/>
                </a:lnTo>
                <a:lnTo>
                  <a:pt x="2066925" y="1733550"/>
                </a:lnTo>
                <a:lnTo>
                  <a:pt x="2033587" y="1759744"/>
                </a:lnTo>
                <a:lnTo>
                  <a:pt x="2016919" y="1766887"/>
                </a:lnTo>
                <a:lnTo>
                  <a:pt x="1993106" y="1769269"/>
                </a:lnTo>
                <a:lnTo>
                  <a:pt x="1957387" y="1766887"/>
                </a:lnTo>
                <a:lnTo>
                  <a:pt x="1916906" y="1747837"/>
                </a:lnTo>
                <a:lnTo>
                  <a:pt x="1878806" y="1714500"/>
                </a:lnTo>
                <a:lnTo>
                  <a:pt x="1914525" y="1502569"/>
                </a:lnTo>
                <a:lnTo>
                  <a:pt x="1931194" y="1373981"/>
                </a:lnTo>
                <a:lnTo>
                  <a:pt x="1947862" y="1250156"/>
                </a:lnTo>
                <a:lnTo>
                  <a:pt x="1966912" y="1088231"/>
                </a:lnTo>
                <a:lnTo>
                  <a:pt x="1983581" y="919162"/>
                </a:lnTo>
                <a:lnTo>
                  <a:pt x="2009775" y="864394"/>
                </a:lnTo>
                <a:lnTo>
                  <a:pt x="2026444" y="459581"/>
                </a:lnTo>
                <a:cubicBezTo>
                  <a:pt x="2027238" y="418306"/>
                  <a:pt x="2028031" y="377031"/>
                  <a:pt x="2028825" y="335756"/>
                </a:cubicBezTo>
                <a:lnTo>
                  <a:pt x="2026444" y="297656"/>
                </a:lnTo>
                <a:lnTo>
                  <a:pt x="2019300" y="283369"/>
                </a:lnTo>
                <a:lnTo>
                  <a:pt x="2002631" y="264319"/>
                </a:lnTo>
                <a:lnTo>
                  <a:pt x="1981200" y="252412"/>
                </a:lnTo>
                <a:lnTo>
                  <a:pt x="1876425" y="257175"/>
                </a:lnTo>
                <a:lnTo>
                  <a:pt x="1585912" y="285750"/>
                </a:lnTo>
                <a:lnTo>
                  <a:pt x="1197769" y="323850"/>
                </a:lnTo>
                <a:lnTo>
                  <a:pt x="738187" y="3714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40297A8-1FA7-4D1D-A632-365ED22E1B20}"/>
              </a:ext>
            </a:extLst>
          </p:cNvPr>
          <p:cNvSpPr/>
          <p:nvPr/>
        </p:nvSpPr>
        <p:spPr>
          <a:xfrm>
            <a:off x="5762628" y="2333625"/>
            <a:ext cx="1889125" cy="363538"/>
          </a:xfrm>
          <a:custGeom>
            <a:avLst/>
            <a:gdLst>
              <a:gd name="connsiteX0" fmla="*/ 716756 w 1888331"/>
              <a:gd name="connsiteY0" fmla="*/ 302419 h 364331"/>
              <a:gd name="connsiteX1" fmla="*/ 28575 w 1888331"/>
              <a:gd name="connsiteY1" fmla="*/ 364331 h 364331"/>
              <a:gd name="connsiteX2" fmla="*/ 0 w 1888331"/>
              <a:gd name="connsiteY2" fmla="*/ 185738 h 364331"/>
              <a:gd name="connsiteX3" fmla="*/ 302419 w 1888331"/>
              <a:gd name="connsiteY3" fmla="*/ 157163 h 364331"/>
              <a:gd name="connsiteX4" fmla="*/ 752475 w 1888331"/>
              <a:gd name="connsiteY4" fmla="*/ 111919 h 364331"/>
              <a:gd name="connsiteX5" fmla="*/ 1078706 w 1888331"/>
              <a:gd name="connsiteY5" fmla="*/ 80963 h 364331"/>
              <a:gd name="connsiteX6" fmla="*/ 1404938 w 1888331"/>
              <a:gd name="connsiteY6" fmla="*/ 47625 h 364331"/>
              <a:gd name="connsiteX7" fmla="*/ 1431131 w 1888331"/>
              <a:gd name="connsiteY7" fmla="*/ 42863 h 364331"/>
              <a:gd name="connsiteX8" fmla="*/ 1588294 w 1888331"/>
              <a:gd name="connsiteY8" fmla="*/ 2381 h 364331"/>
              <a:gd name="connsiteX9" fmla="*/ 1612106 w 1888331"/>
              <a:gd name="connsiteY9" fmla="*/ 0 h 364331"/>
              <a:gd name="connsiteX10" fmla="*/ 1650206 w 1888331"/>
              <a:gd name="connsiteY10" fmla="*/ 7144 h 364331"/>
              <a:gd name="connsiteX11" fmla="*/ 1695450 w 1888331"/>
              <a:gd name="connsiteY11" fmla="*/ 23813 h 364331"/>
              <a:gd name="connsiteX12" fmla="*/ 1774031 w 1888331"/>
              <a:gd name="connsiteY12" fmla="*/ 61913 h 364331"/>
              <a:gd name="connsiteX13" fmla="*/ 1883569 w 1888331"/>
              <a:gd name="connsiteY13" fmla="*/ 130969 h 364331"/>
              <a:gd name="connsiteX14" fmla="*/ 1888331 w 1888331"/>
              <a:gd name="connsiteY14" fmla="*/ 226219 h 364331"/>
              <a:gd name="connsiteX15" fmla="*/ 1628775 w 1888331"/>
              <a:gd name="connsiteY15" fmla="*/ 221456 h 364331"/>
              <a:gd name="connsiteX16" fmla="*/ 1528763 w 1888331"/>
              <a:gd name="connsiteY16" fmla="*/ 226219 h 364331"/>
              <a:gd name="connsiteX17" fmla="*/ 1290638 w 1888331"/>
              <a:gd name="connsiteY17" fmla="*/ 247650 h 364331"/>
              <a:gd name="connsiteX18" fmla="*/ 716756 w 1888331"/>
              <a:gd name="connsiteY18" fmla="*/ 3024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88331" h="364331">
                <a:moveTo>
                  <a:pt x="716756" y="302419"/>
                </a:moveTo>
                <a:lnTo>
                  <a:pt x="28575" y="364331"/>
                </a:lnTo>
                <a:lnTo>
                  <a:pt x="0" y="185738"/>
                </a:lnTo>
                <a:lnTo>
                  <a:pt x="302419" y="157163"/>
                </a:lnTo>
                <a:lnTo>
                  <a:pt x="752475" y="111919"/>
                </a:lnTo>
                <a:lnTo>
                  <a:pt x="1078706" y="80963"/>
                </a:lnTo>
                <a:lnTo>
                  <a:pt x="1404938" y="47625"/>
                </a:lnTo>
                <a:lnTo>
                  <a:pt x="1431131" y="42863"/>
                </a:lnTo>
                <a:lnTo>
                  <a:pt x="1588294" y="2381"/>
                </a:lnTo>
                <a:lnTo>
                  <a:pt x="1612106" y="0"/>
                </a:lnTo>
                <a:lnTo>
                  <a:pt x="1650206" y="7144"/>
                </a:lnTo>
                <a:lnTo>
                  <a:pt x="1695450" y="23813"/>
                </a:lnTo>
                <a:lnTo>
                  <a:pt x="1774031" y="61913"/>
                </a:lnTo>
                <a:lnTo>
                  <a:pt x="1883569" y="130969"/>
                </a:lnTo>
                <a:lnTo>
                  <a:pt x="1888331" y="226219"/>
                </a:lnTo>
                <a:lnTo>
                  <a:pt x="1628775" y="221456"/>
                </a:lnTo>
                <a:lnTo>
                  <a:pt x="1528763" y="226219"/>
                </a:lnTo>
                <a:lnTo>
                  <a:pt x="1290638" y="247650"/>
                </a:lnTo>
                <a:lnTo>
                  <a:pt x="716756" y="3024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3FD067A-7C57-4971-B7A4-BFD1E31E2C39}"/>
              </a:ext>
            </a:extLst>
          </p:cNvPr>
          <p:cNvSpPr/>
          <p:nvPr/>
        </p:nvSpPr>
        <p:spPr>
          <a:xfrm>
            <a:off x="5805491" y="3027364"/>
            <a:ext cx="1743075" cy="344487"/>
          </a:xfrm>
          <a:custGeom>
            <a:avLst/>
            <a:gdLst>
              <a:gd name="connsiteX0" fmla="*/ 750093 w 1743075"/>
              <a:gd name="connsiteY0" fmla="*/ 283369 h 345281"/>
              <a:gd name="connsiteX1" fmla="*/ 61912 w 1743075"/>
              <a:gd name="connsiteY1" fmla="*/ 345281 h 345281"/>
              <a:gd name="connsiteX2" fmla="*/ 0 w 1743075"/>
              <a:gd name="connsiteY2" fmla="*/ 159544 h 345281"/>
              <a:gd name="connsiteX3" fmla="*/ 142875 w 1743075"/>
              <a:gd name="connsiteY3" fmla="*/ 154781 h 345281"/>
              <a:gd name="connsiteX4" fmla="*/ 438150 w 1743075"/>
              <a:gd name="connsiteY4" fmla="*/ 135731 h 345281"/>
              <a:gd name="connsiteX5" fmla="*/ 752475 w 1743075"/>
              <a:gd name="connsiteY5" fmla="*/ 107156 h 345281"/>
              <a:gd name="connsiteX6" fmla="*/ 1042987 w 1743075"/>
              <a:gd name="connsiteY6" fmla="*/ 73819 h 345281"/>
              <a:gd name="connsiteX7" fmla="*/ 1316831 w 1743075"/>
              <a:gd name="connsiteY7" fmla="*/ 35719 h 345281"/>
              <a:gd name="connsiteX8" fmla="*/ 1533525 w 1743075"/>
              <a:gd name="connsiteY8" fmla="*/ 0 h 345281"/>
              <a:gd name="connsiteX9" fmla="*/ 1554956 w 1743075"/>
              <a:gd name="connsiteY9" fmla="*/ 2381 h 345281"/>
              <a:gd name="connsiteX10" fmla="*/ 1595437 w 1743075"/>
              <a:gd name="connsiteY10" fmla="*/ 14287 h 345281"/>
              <a:gd name="connsiteX11" fmla="*/ 1635918 w 1743075"/>
              <a:gd name="connsiteY11" fmla="*/ 28575 h 345281"/>
              <a:gd name="connsiteX12" fmla="*/ 1669256 w 1743075"/>
              <a:gd name="connsiteY12" fmla="*/ 42862 h 345281"/>
              <a:gd name="connsiteX13" fmla="*/ 1743075 w 1743075"/>
              <a:gd name="connsiteY13" fmla="*/ 80962 h 345281"/>
              <a:gd name="connsiteX14" fmla="*/ 1740693 w 1743075"/>
              <a:gd name="connsiteY14" fmla="*/ 323850 h 345281"/>
              <a:gd name="connsiteX15" fmla="*/ 1678781 w 1743075"/>
              <a:gd name="connsiteY15" fmla="*/ 309562 h 345281"/>
              <a:gd name="connsiteX16" fmla="*/ 1647825 w 1743075"/>
              <a:gd name="connsiteY16" fmla="*/ 288131 h 345281"/>
              <a:gd name="connsiteX17" fmla="*/ 1590675 w 1743075"/>
              <a:gd name="connsiteY17" fmla="*/ 240506 h 345281"/>
              <a:gd name="connsiteX18" fmla="*/ 1552575 w 1743075"/>
              <a:gd name="connsiteY18" fmla="*/ 202406 h 345281"/>
              <a:gd name="connsiteX19" fmla="*/ 1445418 w 1743075"/>
              <a:gd name="connsiteY19" fmla="*/ 211931 h 345281"/>
              <a:gd name="connsiteX20" fmla="*/ 750093 w 1743075"/>
              <a:gd name="connsiteY20" fmla="*/ 283369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43075" h="345281">
                <a:moveTo>
                  <a:pt x="750093" y="283369"/>
                </a:moveTo>
                <a:lnTo>
                  <a:pt x="61912" y="345281"/>
                </a:lnTo>
                <a:lnTo>
                  <a:pt x="0" y="159544"/>
                </a:lnTo>
                <a:lnTo>
                  <a:pt x="142875" y="154781"/>
                </a:lnTo>
                <a:lnTo>
                  <a:pt x="438150" y="135731"/>
                </a:lnTo>
                <a:lnTo>
                  <a:pt x="752475" y="107156"/>
                </a:lnTo>
                <a:lnTo>
                  <a:pt x="1042987" y="73819"/>
                </a:lnTo>
                <a:lnTo>
                  <a:pt x="1316831" y="35719"/>
                </a:lnTo>
                <a:lnTo>
                  <a:pt x="1533525" y="0"/>
                </a:lnTo>
                <a:lnTo>
                  <a:pt x="1554956" y="2381"/>
                </a:lnTo>
                <a:lnTo>
                  <a:pt x="1595437" y="14287"/>
                </a:lnTo>
                <a:lnTo>
                  <a:pt x="1635918" y="28575"/>
                </a:lnTo>
                <a:lnTo>
                  <a:pt x="1669256" y="42862"/>
                </a:lnTo>
                <a:lnTo>
                  <a:pt x="1743075" y="80962"/>
                </a:lnTo>
                <a:lnTo>
                  <a:pt x="1740693" y="323850"/>
                </a:lnTo>
                <a:lnTo>
                  <a:pt x="1678781" y="309562"/>
                </a:lnTo>
                <a:lnTo>
                  <a:pt x="1647825" y="288131"/>
                </a:lnTo>
                <a:lnTo>
                  <a:pt x="1590675" y="240506"/>
                </a:lnTo>
                <a:lnTo>
                  <a:pt x="1552575" y="202406"/>
                </a:lnTo>
                <a:lnTo>
                  <a:pt x="1445418" y="211931"/>
                </a:lnTo>
                <a:lnTo>
                  <a:pt x="750093" y="283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B81376-D899-4080-9B9C-925D9F75F40D}"/>
              </a:ext>
            </a:extLst>
          </p:cNvPr>
          <p:cNvSpPr/>
          <p:nvPr/>
        </p:nvSpPr>
        <p:spPr>
          <a:xfrm>
            <a:off x="5675315" y="4162424"/>
            <a:ext cx="976312" cy="355600"/>
          </a:xfrm>
          <a:custGeom>
            <a:avLst/>
            <a:gdLst>
              <a:gd name="connsiteX0" fmla="*/ 681037 w 976312"/>
              <a:gd name="connsiteY0" fmla="*/ 269081 h 354806"/>
              <a:gd name="connsiteX1" fmla="*/ 511969 w 976312"/>
              <a:gd name="connsiteY1" fmla="*/ 309562 h 354806"/>
              <a:gd name="connsiteX2" fmla="*/ 400050 w 976312"/>
              <a:gd name="connsiteY2" fmla="*/ 333375 h 354806"/>
              <a:gd name="connsiteX3" fmla="*/ 328612 w 976312"/>
              <a:gd name="connsiteY3" fmla="*/ 347662 h 354806"/>
              <a:gd name="connsiteX4" fmla="*/ 273844 w 976312"/>
              <a:gd name="connsiteY4" fmla="*/ 352425 h 354806"/>
              <a:gd name="connsiteX5" fmla="*/ 235744 w 976312"/>
              <a:gd name="connsiteY5" fmla="*/ 354806 h 354806"/>
              <a:gd name="connsiteX6" fmla="*/ 188119 w 976312"/>
              <a:gd name="connsiteY6" fmla="*/ 350043 h 354806"/>
              <a:gd name="connsiteX7" fmla="*/ 135731 w 976312"/>
              <a:gd name="connsiteY7" fmla="*/ 335756 h 354806"/>
              <a:gd name="connsiteX8" fmla="*/ 95250 w 976312"/>
              <a:gd name="connsiteY8" fmla="*/ 323850 h 354806"/>
              <a:gd name="connsiteX9" fmla="*/ 0 w 976312"/>
              <a:gd name="connsiteY9" fmla="*/ 288131 h 354806"/>
              <a:gd name="connsiteX10" fmla="*/ 0 w 976312"/>
              <a:gd name="connsiteY10" fmla="*/ 128587 h 354806"/>
              <a:gd name="connsiteX11" fmla="*/ 76200 w 976312"/>
              <a:gd name="connsiteY11" fmla="*/ 159543 h 354806"/>
              <a:gd name="connsiteX12" fmla="*/ 121444 w 976312"/>
              <a:gd name="connsiteY12" fmla="*/ 173831 h 354806"/>
              <a:gd name="connsiteX13" fmla="*/ 159544 w 976312"/>
              <a:gd name="connsiteY13" fmla="*/ 178593 h 354806"/>
              <a:gd name="connsiteX14" fmla="*/ 204787 w 976312"/>
              <a:gd name="connsiteY14" fmla="*/ 178593 h 354806"/>
              <a:gd name="connsiteX15" fmla="*/ 278606 w 976312"/>
              <a:gd name="connsiteY15" fmla="*/ 169068 h 354806"/>
              <a:gd name="connsiteX16" fmla="*/ 371475 w 976312"/>
              <a:gd name="connsiteY16" fmla="*/ 147637 h 354806"/>
              <a:gd name="connsiteX17" fmla="*/ 438150 w 976312"/>
              <a:gd name="connsiteY17" fmla="*/ 128587 h 354806"/>
              <a:gd name="connsiteX18" fmla="*/ 507206 w 976312"/>
              <a:gd name="connsiteY18" fmla="*/ 97631 h 354806"/>
              <a:gd name="connsiteX19" fmla="*/ 576262 w 976312"/>
              <a:gd name="connsiteY19" fmla="*/ 59531 h 354806"/>
              <a:gd name="connsiteX20" fmla="*/ 633412 w 976312"/>
              <a:gd name="connsiteY20" fmla="*/ 28575 h 354806"/>
              <a:gd name="connsiteX21" fmla="*/ 683419 w 976312"/>
              <a:gd name="connsiteY21" fmla="*/ 7143 h 354806"/>
              <a:gd name="connsiteX22" fmla="*/ 723900 w 976312"/>
              <a:gd name="connsiteY22" fmla="*/ 0 h 354806"/>
              <a:gd name="connsiteX23" fmla="*/ 769144 w 976312"/>
              <a:gd name="connsiteY23" fmla="*/ 2381 h 354806"/>
              <a:gd name="connsiteX24" fmla="*/ 838200 w 976312"/>
              <a:gd name="connsiteY24" fmla="*/ 16668 h 354806"/>
              <a:gd name="connsiteX25" fmla="*/ 885825 w 976312"/>
              <a:gd name="connsiteY25" fmla="*/ 28575 h 354806"/>
              <a:gd name="connsiteX26" fmla="*/ 923925 w 976312"/>
              <a:gd name="connsiteY26" fmla="*/ 45243 h 354806"/>
              <a:gd name="connsiteX27" fmla="*/ 950119 w 976312"/>
              <a:gd name="connsiteY27" fmla="*/ 57150 h 354806"/>
              <a:gd name="connsiteX28" fmla="*/ 964406 w 976312"/>
              <a:gd name="connsiteY28" fmla="*/ 73818 h 354806"/>
              <a:gd name="connsiteX29" fmla="*/ 973931 w 976312"/>
              <a:gd name="connsiteY29" fmla="*/ 88106 h 354806"/>
              <a:gd name="connsiteX30" fmla="*/ 976312 w 976312"/>
              <a:gd name="connsiteY30" fmla="*/ 119062 h 354806"/>
              <a:gd name="connsiteX31" fmla="*/ 973931 w 976312"/>
              <a:gd name="connsiteY31" fmla="*/ 154781 h 354806"/>
              <a:gd name="connsiteX32" fmla="*/ 966787 w 976312"/>
              <a:gd name="connsiteY32" fmla="*/ 176212 h 354806"/>
              <a:gd name="connsiteX33" fmla="*/ 950119 w 976312"/>
              <a:gd name="connsiteY33" fmla="*/ 195262 h 354806"/>
              <a:gd name="connsiteX34" fmla="*/ 885825 w 976312"/>
              <a:gd name="connsiteY34" fmla="*/ 216693 h 354806"/>
              <a:gd name="connsiteX35" fmla="*/ 681037 w 976312"/>
              <a:gd name="connsiteY35" fmla="*/ 269081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76312" h="354806">
                <a:moveTo>
                  <a:pt x="681037" y="269081"/>
                </a:moveTo>
                <a:lnTo>
                  <a:pt x="511969" y="309562"/>
                </a:lnTo>
                <a:lnTo>
                  <a:pt x="400050" y="333375"/>
                </a:lnTo>
                <a:lnTo>
                  <a:pt x="328612" y="347662"/>
                </a:lnTo>
                <a:lnTo>
                  <a:pt x="273844" y="352425"/>
                </a:lnTo>
                <a:lnTo>
                  <a:pt x="235744" y="354806"/>
                </a:lnTo>
                <a:lnTo>
                  <a:pt x="188119" y="350043"/>
                </a:lnTo>
                <a:lnTo>
                  <a:pt x="135731" y="335756"/>
                </a:lnTo>
                <a:lnTo>
                  <a:pt x="95250" y="323850"/>
                </a:lnTo>
                <a:lnTo>
                  <a:pt x="0" y="288131"/>
                </a:lnTo>
                <a:lnTo>
                  <a:pt x="0" y="128587"/>
                </a:lnTo>
                <a:lnTo>
                  <a:pt x="76200" y="159543"/>
                </a:lnTo>
                <a:lnTo>
                  <a:pt x="121444" y="173831"/>
                </a:lnTo>
                <a:lnTo>
                  <a:pt x="159544" y="178593"/>
                </a:lnTo>
                <a:lnTo>
                  <a:pt x="204787" y="178593"/>
                </a:lnTo>
                <a:lnTo>
                  <a:pt x="278606" y="169068"/>
                </a:lnTo>
                <a:lnTo>
                  <a:pt x="371475" y="147637"/>
                </a:lnTo>
                <a:lnTo>
                  <a:pt x="438150" y="128587"/>
                </a:lnTo>
                <a:lnTo>
                  <a:pt x="507206" y="97631"/>
                </a:lnTo>
                <a:lnTo>
                  <a:pt x="576262" y="59531"/>
                </a:lnTo>
                <a:lnTo>
                  <a:pt x="633412" y="28575"/>
                </a:lnTo>
                <a:lnTo>
                  <a:pt x="683419" y="7143"/>
                </a:lnTo>
                <a:lnTo>
                  <a:pt x="723900" y="0"/>
                </a:lnTo>
                <a:lnTo>
                  <a:pt x="769144" y="2381"/>
                </a:lnTo>
                <a:lnTo>
                  <a:pt x="838200" y="16668"/>
                </a:lnTo>
                <a:lnTo>
                  <a:pt x="885825" y="28575"/>
                </a:lnTo>
                <a:lnTo>
                  <a:pt x="923925" y="45243"/>
                </a:lnTo>
                <a:lnTo>
                  <a:pt x="950119" y="57150"/>
                </a:lnTo>
                <a:lnTo>
                  <a:pt x="964406" y="73818"/>
                </a:lnTo>
                <a:lnTo>
                  <a:pt x="973931" y="88106"/>
                </a:lnTo>
                <a:lnTo>
                  <a:pt x="976312" y="119062"/>
                </a:lnTo>
                <a:lnTo>
                  <a:pt x="973931" y="154781"/>
                </a:lnTo>
                <a:lnTo>
                  <a:pt x="966787" y="176212"/>
                </a:lnTo>
                <a:lnTo>
                  <a:pt x="950119" y="195262"/>
                </a:lnTo>
                <a:lnTo>
                  <a:pt x="885825" y="216693"/>
                </a:lnTo>
                <a:lnTo>
                  <a:pt x="681037" y="2690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978EE85-8839-4C3F-B02B-36A9FE0A3618}"/>
              </a:ext>
            </a:extLst>
          </p:cNvPr>
          <p:cNvSpPr/>
          <p:nvPr/>
        </p:nvSpPr>
        <p:spPr>
          <a:xfrm rot="16200000">
            <a:off x="4678367" y="4398962"/>
            <a:ext cx="1873250" cy="454025"/>
          </a:xfrm>
          <a:custGeom>
            <a:avLst/>
            <a:gdLst>
              <a:gd name="connsiteX0" fmla="*/ 597694 w 1874044"/>
              <a:gd name="connsiteY0" fmla="*/ 342900 h 454819"/>
              <a:gd name="connsiteX1" fmla="*/ 100013 w 1874044"/>
              <a:gd name="connsiteY1" fmla="*/ 321469 h 454819"/>
              <a:gd name="connsiteX2" fmla="*/ 0 w 1874044"/>
              <a:gd name="connsiteY2" fmla="*/ 54769 h 454819"/>
              <a:gd name="connsiteX3" fmla="*/ 95250 w 1874044"/>
              <a:gd name="connsiteY3" fmla="*/ 50006 h 454819"/>
              <a:gd name="connsiteX4" fmla="*/ 121444 w 1874044"/>
              <a:gd name="connsiteY4" fmla="*/ 69056 h 454819"/>
              <a:gd name="connsiteX5" fmla="*/ 138113 w 1874044"/>
              <a:gd name="connsiteY5" fmla="*/ 78581 h 454819"/>
              <a:gd name="connsiteX6" fmla="*/ 157163 w 1874044"/>
              <a:gd name="connsiteY6" fmla="*/ 85725 h 454819"/>
              <a:gd name="connsiteX7" fmla="*/ 197644 w 1874044"/>
              <a:gd name="connsiteY7" fmla="*/ 95250 h 454819"/>
              <a:gd name="connsiteX8" fmla="*/ 247650 w 1874044"/>
              <a:gd name="connsiteY8" fmla="*/ 100012 h 454819"/>
              <a:gd name="connsiteX9" fmla="*/ 540544 w 1874044"/>
              <a:gd name="connsiteY9" fmla="*/ 102394 h 454819"/>
              <a:gd name="connsiteX10" fmla="*/ 964406 w 1874044"/>
              <a:gd name="connsiteY10" fmla="*/ 111919 h 454819"/>
              <a:gd name="connsiteX11" fmla="*/ 1343025 w 1874044"/>
              <a:gd name="connsiteY11" fmla="*/ 116681 h 454819"/>
              <a:gd name="connsiteX12" fmla="*/ 1531144 w 1874044"/>
              <a:gd name="connsiteY12" fmla="*/ 121444 h 454819"/>
              <a:gd name="connsiteX13" fmla="*/ 1569244 w 1874044"/>
              <a:gd name="connsiteY13" fmla="*/ 121444 h 454819"/>
              <a:gd name="connsiteX14" fmla="*/ 1614488 w 1874044"/>
              <a:gd name="connsiteY14" fmla="*/ 121444 h 454819"/>
              <a:gd name="connsiteX15" fmla="*/ 1647825 w 1874044"/>
              <a:gd name="connsiteY15" fmla="*/ 116681 h 454819"/>
              <a:gd name="connsiteX16" fmla="*/ 1683544 w 1874044"/>
              <a:gd name="connsiteY16" fmla="*/ 107156 h 454819"/>
              <a:gd name="connsiteX17" fmla="*/ 1728788 w 1874044"/>
              <a:gd name="connsiteY17" fmla="*/ 88106 h 454819"/>
              <a:gd name="connsiteX18" fmla="*/ 1769269 w 1874044"/>
              <a:gd name="connsiteY18" fmla="*/ 59531 h 454819"/>
              <a:gd name="connsiteX19" fmla="*/ 1804988 w 1874044"/>
              <a:gd name="connsiteY19" fmla="*/ 30956 h 454819"/>
              <a:gd name="connsiteX20" fmla="*/ 1816894 w 1874044"/>
              <a:gd name="connsiteY20" fmla="*/ 14287 h 454819"/>
              <a:gd name="connsiteX21" fmla="*/ 1831181 w 1874044"/>
              <a:gd name="connsiteY21" fmla="*/ 2381 h 454819"/>
              <a:gd name="connsiteX22" fmla="*/ 1852613 w 1874044"/>
              <a:gd name="connsiteY22" fmla="*/ 0 h 454819"/>
              <a:gd name="connsiteX23" fmla="*/ 1866900 w 1874044"/>
              <a:gd name="connsiteY23" fmla="*/ 4762 h 454819"/>
              <a:gd name="connsiteX24" fmla="*/ 1874044 w 1874044"/>
              <a:gd name="connsiteY24" fmla="*/ 14287 h 454819"/>
              <a:gd name="connsiteX25" fmla="*/ 1874044 w 1874044"/>
              <a:gd name="connsiteY25" fmla="*/ 33337 h 454819"/>
              <a:gd name="connsiteX26" fmla="*/ 1862138 w 1874044"/>
              <a:gd name="connsiteY26" fmla="*/ 73819 h 454819"/>
              <a:gd name="connsiteX27" fmla="*/ 1847850 w 1874044"/>
              <a:gd name="connsiteY27" fmla="*/ 119062 h 454819"/>
              <a:gd name="connsiteX28" fmla="*/ 1809750 w 1874044"/>
              <a:gd name="connsiteY28" fmla="*/ 195262 h 454819"/>
              <a:gd name="connsiteX29" fmla="*/ 1766888 w 1874044"/>
              <a:gd name="connsiteY29" fmla="*/ 271462 h 454819"/>
              <a:gd name="connsiteX30" fmla="*/ 1704975 w 1874044"/>
              <a:gd name="connsiteY30" fmla="*/ 350044 h 454819"/>
              <a:gd name="connsiteX31" fmla="*/ 1676400 w 1874044"/>
              <a:gd name="connsiteY31" fmla="*/ 397669 h 454819"/>
              <a:gd name="connsiteX32" fmla="*/ 1647825 w 1874044"/>
              <a:gd name="connsiteY32" fmla="*/ 431006 h 454819"/>
              <a:gd name="connsiteX33" fmla="*/ 1628775 w 1874044"/>
              <a:gd name="connsiteY33" fmla="*/ 445294 h 454819"/>
              <a:gd name="connsiteX34" fmla="*/ 1607344 w 1874044"/>
              <a:gd name="connsiteY34" fmla="*/ 454819 h 454819"/>
              <a:gd name="connsiteX35" fmla="*/ 1585913 w 1874044"/>
              <a:gd name="connsiteY35" fmla="*/ 452437 h 454819"/>
              <a:gd name="connsiteX36" fmla="*/ 1564481 w 1874044"/>
              <a:gd name="connsiteY36" fmla="*/ 440531 h 454819"/>
              <a:gd name="connsiteX37" fmla="*/ 1538288 w 1874044"/>
              <a:gd name="connsiteY37" fmla="*/ 416719 h 454819"/>
              <a:gd name="connsiteX38" fmla="*/ 1512094 w 1874044"/>
              <a:gd name="connsiteY38" fmla="*/ 395287 h 454819"/>
              <a:gd name="connsiteX39" fmla="*/ 1478756 w 1874044"/>
              <a:gd name="connsiteY39" fmla="*/ 378619 h 454819"/>
              <a:gd name="connsiteX40" fmla="*/ 1445419 w 1874044"/>
              <a:gd name="connsiteY40" fmla="*/ 369094 h 454819"/>
              <a:gd name="connsiteX41" fmla="*/ 1369219 w 1874044"/>
              <a:gd name="connsiteY41" fmla="*/ 366712 h 454819"/>
              <a:gd name="connsiteX42" fmla="*/ 1221581 w 1874044"/>
              <a:gd name="connsiteY42" fmla="*/ 369094 h 454819"/>
              <a:gd name="connsiteX43" fmla="*/ 1090613 w 1874044"/>
              <a:gd name="connsiteY43" fmla="*/ 366712 h 454819"/>
              <a:gd name="connsiteX44" fmla="*/ 597694 w 1874044"/>
              <a:gd name="connsiteY44" fmla="*/ 342900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74044" h="454819">
                <a:moveTo>
                  <a:pt x="597694" y="342900"/>
                </a:moveTo>
                <a:lnTo>
                  <a:pt x="100013" y="321469"/>
                </a:lnTo>
                <a:lnTo>
                  <a:pt x="0" y="54769"/>
                </a:lnTo>
                <a:lnTo>
                  <a:pt x="95250" y="50006"/>
                </a:lnTo>
                <a:lnTo>
                  <a:pt x="121444" y="69056"/>
                </a:lnTo>
                <a:lnTo>
                  <a:pt x="138113" y="78581"/>
                </a:lnTo>
                <a:lnTo>
                  <a:pt x="157163" y="85725"/>
                </a:lnTo>
                <a:lnTo>
                  <a:pt x="197644" y="95250"/>
                </a:lnTo>
                <a:lnTo>
                  <a:pt x="247650" y="100012"/>
                </a:lnTo>
                <a:lnTo>
                  <a:pt x="540544" y="102394"/>
                </a:lnTo>
                <a:lnTo>
                  <a:pt x="964406" y="111919"/>
                </a:lnTo>
                <a:lnTo>
                  <a:pt x="1343025" y="116681"/>
                </a:lnTo>
                <a:lnTo>
                  <a:pt x="1531144" y="121444"/>
                </a:lnTo>
                <a:lnTo>
                  <a:pt x="1569244" y="121444"/>
                </a:lnTo>
                <a:lnTo>
                  <a:pt x="1614488" y="121444"/>
                </a:lnTo>
                <a:lnTo>
                  <a:pt x="1647825" y="116681"/>
                </a:lnTo>
                <a:lnTo>
                  <a:pt x="1683544" y="107156"/>
                </a:lnTo>
                <a:lnTo>
                  <a:pt x="1728788" y="88106"/>
                </a:lnTo>
                <a:lnTo>
                  <a:pt x="1769269" y="59531"/>
                </a:lnTo>
                <a:lnTo>
                  <a:pt x="1804988" y="30956"/>
                </a:lnTo>
                <a:lnTo>
                  <a:pt x="1816894" y="14287"/>
                </a:lnTo>
                <a:lnTo>
                  <a:pt x="1831181" y="2381"/>
                </a:lnTo>
                <a:lnTo>
                  <a:pt x="1852613" y="0"/>
                </a:lnTo>
                <a:lnTo>
                  <a:pt x="1866900" y="4762"/>
                </a:lnTo>
                <a:lnTo>
                  <a:pt x="1874044" y="14287"/>
                </a:lnTo>
                <a:lnTo>
                  <a:pt x="1874044" y="33337"/>
                </a:lnTo>
                <a:lnTo>
                  <a:pt x="1862138" y="73819"/>
                </a:lnTo>
                <a:lnTo>
                  <a:pt x="1847850" y="119062"/>
                </a:lnTo>
                <a:lnTo>
                  <a:pt x="1809750" y="195262"/>
                </a:lnTo>
                <a:lnTo>
                  <a:pt x="1766888" y="271462"/>
                </a:lnTo>
                <a:lnTo>
                  <a:pt x="1704975" y="350044"/>
                </a:lnTo>
                <a:lnTo>
                  <a:pt x="1676400" y="397669"/>
                </a:lnTo>
                <a:lnTo>
                  <a:pt x="1647825" y="431006"/>
                </a:lnTo>
                <a:lnTo>
                  <a:pt x="1628775" y="445294"/>
                </a:lnTo>
                <a:lnTo>
                  <a:pt x="1607344" y="454819"/>
                </a:lnTo>
                <a:lnTo>
                  <a:pt x="1585913" y="452437"/>
                </a:lnTo>
                <a:lnTo>
                  <a:pt x="1564481" y="440531"/>
                </a:lnTo>
                <a:lnTo>
                  <a:pt x="1538288" y="416719"/>
                </a:lnTo>
                <a:lnTo>
                  <a:pt x="1512094" y="395287"/>
                </a:lnTo>
                <a:lnTo>
                  <a:pt x="1478756" y="378619"/>
                </a:lnTo>
                <a:lnTo>
                  <a:pt x="1445419" y="369094"/>
                </a:lnTo>
                <a:lnTo>
                  <a:pt x="1369219" y="366712"/>
                </a:lnTo>
                <a:lnTo>
                  <a:pt x="1221581" y="369094"/>
                </a:lnTo>
                <a:lnTo>
                  <a:pt x="1090613" y="366712"/>
                </a:lnTo>
                <a:lnTo>
                  <a:pt x="597694" y="3429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F8CCFD1-7419-4965-90E9-08199E753012}"/>
              </a:ext>
            </a:extLst>
          </p:cNvPr>
          <p:cNvSpPr/>
          <p:nvPr/>
        </p:nvSpPr>
        <p:spPr>
          <a:xfrm rot="16200000">
            <a:off x="5514978" y="4692650"/>
            <a:ext cx="1025525" cy="1400175"/>
          </a:xfrm>
          <a:custGeom>
            <a:avLst/>
            <a:gdLst>
              <a:gd name="connsiteX0" fmla="*/ 600075 w 1026319"/>
              <a:gd name="connsiteY0" fmla="*/ 940593 h 1400175"/>
              <a:gd name="connsiteX1" fmla="*/ 357188 w 1026319"/>
              <a:gd name="connsiteY1" fmla="*/ 623887 h 1400175"/>
              <a:gd name="connsiteX2" fmla="*/ 188119 w 1026319"/>
              <a:gd name="connsiteY2" fmla="*/ 392906 h 1400175"/>
              <a:gd name="connsiteX3" fmla="*/ 164306 w 1026319"/>
              <a:gd name="connsiteY3" fmla="*/ 373856 h 1400175"/>
              <a:gd name="connsiteX4" fmla="*/ 123825 w 1026319"/>
              <a:gd name="connsiteY4" fmla="*/ 350043 h 1400175"/>
              <a:gd name="connsiteX5" fmla="*/ 83344 w 1026319"/>
              <a:gd name="connsiteY5" fmla="*/ 321468 h 1400175"/>
              <a:gd name="connsiteX6" fmla="*/ 40481 w 1026319"/>
              <a:gd name="connsiteY6" fmla="*/ 285750 h 1400175"/>
              <a:gd name="connsiteX7" fmla="*/ 19050 w 1026319"/>
              <a:gd name="connsiteY7" fmla="*/ 257175 h 1400175"/>
              <a:gd name="connsiteX8" fmla="*/ 4763 w 1026319"/>
              <a:gd name="connsiteY8" fmla="*/ 230981 h 1400175"/>
              <a:gd name="connsiteX9" fmla="*/ 0 w 1026319"/>
              <a:gd name="connsiteY9" fmla="*/ 204787 h 1400175"/>
              <a:gd name="connsiteX10" fmla="*/ 2381 w 1026319"/>
              <a:gd name="connsiteY10" fmla="*/ 183356 h 1400175"/>
              <a:gd name="connsiteX11" fmla="*/ 16669 w 1026319"/>
              <a:gd name="connsiteY11" fmla="*/ 161925 h 1400175"/>
              <a:gd name="connsiteX12" fmla="*/ 50006 w 1026319"/>
              <a:gd name="connsiteY12" fmla="*/ 133350 h 1400175"/>
              <a:gd name="connsiteX13" fmla="*/ 121444 w 1026319"/>
              <a:gd name="connsiteY13" fmla="*/ 97631 h 1400175"/>
              <a:gd name="connsiteX14" fmla="*/ 207169 w 1026319"/>
              <a:gd name="connsiteY14" fmla="*/ 57150 h 1400175"/>
              <a:gd name="connsiteX15" fmla="*/ 280988 w 1026319"/>
              <a:gd name="connsiteY15" fmla="*/ 26193 h 1400175"/>
              <a:gd name="connsiteX16" fmla="*/ 342900 w 1026319"/>
              <a:gd name="connsiteY16" fmla="*/ 4762 h 1400175"/>
              <a:gd name="connsiteX17" fmla="*/ 366713 w 1026319"/>
              <a:gd name="connsiteY17" fmla="*/ 0 h 1400175"/>
              <a:gd name="connsiteX18" fmla="*/ 383381 w 1026319"/>
              <a:gd name="connsiteY18" fmla="*/ 7143 h 1400175"/>
              <a:gd name="connsiteX19" fmla="*/ 402431 w 1026319"/>
              <a:gd name="connsiteY19" fmla="*/ 21431 h 1400175"/>
              <a:gd name="connsiteX20" fmla="*/ 421481 w 1026319"/>
              <a:gd name="connsiteY20" fmla="*/ 47625 h 1400175"/>
              <a:gd name="connsiteX21" fmla="*/ 445294 w 1026319"/>
              <a:gd name="connsiteY21" fmla="*/ 102393 h 1400175"/>
              <a:gd name="connsiteX22" fmla="*/ 471488 w 1026319"/>
              <a:gd name="connsiteY22" fmla="*/ 171450 h 1400175"/>
              <a:gd name="connsiteX23" fmla="*/ 514350 w 1026319"/>
              <a:gd name="connsiteY23" fmla="*/ 381000 h 1400175"/>
              <a:gd name="connsiteX24" fmla="*/ 533400 w 1026319"/>
              <a:gd name="connsiteY24" fmla="*/ 442912 h 1400175"/>
              <a:gd name="connsiteX25" fmla="*/ 597694 w 1026319"/>
              <a:gd name="connsiteY25" fmla="*/ 595312 h 1400175"/>
              <a:gd name="connsiteX26" fmla="*/ 704850 w 1026319"/>
              <a:gd name="connsiteY26" fmla="*/ 802481 h 1400175"/>
              <a:gd name="connsiteX27" fmla="*/ 814388 w 1026319"/>
              <a:gd name="connsiteY27" fmla="*/ 1002506 h 1400175"/>
              <a:gd name="connsiteX28" fmla="*/ 923925 w 1026319"/>
              <a:gd name="connsiteY28" fmla="*/ 1188243 h 1400175"/>
              <a:gd name="connsiteX29" fmla="*/ 988219 w 1026319"/>
              <a:gd name="connsiteY29" fmla="*/ 1293018 h 1400175"/>
              <a:gd name="connsiteX30" fmla="*/ 1014413 w 1026319"/>
              <a:gd name="connsiteY30" fmla="*/ 1340643 h 1400175"/>
              <a:gd name="connsiteX31" fmla="*/ 1023938 w 1026319"/>
              <a:gd name="connsiteY31" fmla="*/ 1359693 h 1400175"/>
              <a:gd name="connsiteX32" fmla="*/ 1026319 w 1026319"/>
              <a:gd name="connsiteY32" fmla="*/ 1376362 h 1400175"/>
              <a:gd name="connsiteX33" fmla="*/ 1019175 w 1026319"/>
              <a:gd name="connsiteY33" fmla="*/ 1393031 h 1400175"/>
              <a:gd name="connsiteX34" fmla="*/ 1004888 w 1026319"/>
              <a:gd name="connsiteY34" fmla="*/ 1400175 h 1400175"/>
              <a:gd name="connsiteX35" fmla="*/ 990600 w 1026319"/>
              <a:gd name="connsiteY35" fmla="*/ 1400175 h 1400175"/>
              <a:gd name="connsiteX36" fmla="*/ 973931 w 1026319"/>
              <a:gd name="connsiteY36" fmla="*/ 1395412 h 1400175"/>
              <a:gd name="connsiteX37" fmla="*/ 950119 w 1026319"/>
              <a:gd name="connsiteY37" fmla="*/ 1378743 h 1400175"/>
              <a:gd name="connsiteX38" fmla="*/ 821531 w 1026319"/>
              <a:gd name="connsiteY38" fmla="*/ 1216818 h 1400175"/>
              <a:gd name="connsiteX39" fmla="*/ 702469 w 1026319"/>
              <a:gd name="connsiteY39" fmla="*/ 1066800 h 1400175"/>
              <a:gd name="connsiteX40" fmla="*/ 600075 w 1026319"/>
              <a:gd name="connsiteY40" fmla="*/ 940593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26319" h="1400175">
                <a:moveTo>
                  <a:pt x="600075" y="940593"/>
                </a:moveTo>
                <a:lnTo>
                  <a:pt x="357188" y="623887"/>
                </a:lnTo>
                <a:lnTo>
                  <a:pt x="188119" y="392906"/>
                </a:lnTo>
                <a:lnTo>
                  <a:pt x="164306" y="373856"/>
                </a:lnTo>
                <a:lnTo>
                  <a:pt x="123825" y="350043"/>
                </a:lnTo>
                <a:lnTo>
                  <a:pt x="83344" y="321468"/>
                </a:lnTo>
                <a:lnTo>
                  <a:pt x="40481" y="285750"/>
                </a:lnTo>
                <a:lnTo>
                  <a:pt x="19050" y="257175"/>
                </a:lnTo>
                <a:lnTo>
                  <a:pt x="4763" y="230981"/>
                </a:lnTo>
                <a:lnTo>
                  <a:pt x="0" y="204787"/>
                </a:lnTo>
                <a:lnTo>
                  <a:pt x="2381" y="183356"/>
                </a:lnTo>
                <a:lnTo>
                  <a:pt x="16669" y="161925"/>
                </a:lnTo>
                <a:lnTo>
                  <a:pt x="50006" y="133350"/>
                </a:lnTo>
                <a:lnTo>
                  <a:pt x="121444" y="97631"/>
                </a:lnTo>
                <a:lnTo>
                  <a:pt x="207169" y="57150"/>
                </a:lnTo>
                <a:lnTo>
                  <a:pt x="280988" y="26193"/>
                </a:lnTo>
                <a:lnTo>
                  <a:pt x="342900" y="4762"/>
                </a:lnTo>
                <a:lnTo>
                  <a:pt x="366713" y="0"/>
                </a:lnTo>
                <a:lnTo>
                  <a:pt x="383381" y="7143"/>
                </a:lnTo>
                <a:lnTo>
                  <a:pt x="402431" y="21431"/>
                </a:lnTo>
                <a:lnTo>
                  <a:pt x="421481" y="47625"/>
                </a:lnTo>
                <a:lnTo>
                  <a:pt x="445294" y="102393"/>
                </a:lnTo>
                <a:lnTo>
                  <a:pt x="471488" y="171450"/>
                </a:lnTo>
                <a:lnTo>
                  <a:pt x="514350" y="381000"/>
                </a:lnTo>
                <a:lnTo>
                  <a:pt x="533400" y="442912"/>
                </a:lnTo>
                <a:lnTo>
                  <a:pt x="597694" y="595312"/>
                </a:lnTo>
                <a:lnTo>
                  <a:pt x="704850" y="802481"/>
                </a:lnTo>
                <a:lnTo>
                  <a:pt x="814388" y="1002506"/>
                </a:lnTo>
                <a:lnTo>
                  <a:pt x="923925" y="1188243"/>
                </a:lnTo>
                <a:lnTo>
                  <a:pt x="988219" y="1293018"/>
                </a:lnTo>
                <a:lnTo>
                  <a:pt x="1014413" y="1340643"/>
                </a:lnTo>
                <a:lnTo>
                  <a:pt x="1023938" y="1359693"/>
                </a:lnTo>
                <a:lnTo>
                  <a:pt x="1026319" y="1376362"/>
                </a:lnTo>
                <a:lnTo>
                  <a:pt x="1019175" y="1393031"/>
                </a:lnTo>
                <a:lnTo>
                  <a:pt x="1004888" y="1400175"/>
                </a:lnTo>
                <a:lnTo>
                  <a:pt x="990600" y="1400175"/>
                </a:lnTo>
                <a:lnTo>
                  <a:pt x="973931" y="1395412"/>
                </a:lnTo>
                <a:lnTo>
                  <a:pt x="950119" y="1378743"/>
                </a:lnTo>
                <a:lnTo>
                  <a:pt x="821531" y="1216818"/>
                </a:lnTo>
                <a:lnTo>
                  <a:pt x="702469" y="1066800"/>
                </a:lnTo>
                <a:lnTo>
                  <a:pt x="600075" y="9405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91E80A3-8C9E-470F-8F7E-2B677C8284A4}"/>
              </a:ext>
            </a:extLst>
          </p:cNvPr>
          <p:cNvSpPr/>
          <p:nvPr/>
        </p:nvSpPr>
        <p:spPr>
          <a:xfrm>
            <a:off x="7054445" y="3883025"/>
            <a:ext cx="1173162" cy="752475"/>
          </a:xfrm>
          <a:custGeom>
            <a:avLst/>
            <a:gdLst>
              <a:gd name="connsiteX0" fmla="*/ 707231 w 1173956"/>
              <a:gd name="connsiteY0" fmla="*/ 540544 h 752475"/>
              <a:gd name="connsiteX1" fmla="*/ 488156 w 1173956"/>
              <a:gd name="connsiteY1" fmla="*/ 628650 h 752475"/>
              <a:gd name="connsiteX2" fmla="*/ 311944 w 1173956"/>
              <a:gd name="connsiteY2" fmla="*/ 702469 h 752475"/>
              <a:gd name="connsiteX3" fmla="*/ 264319 w 1173956"/>
              <a:gd name="connsiteY3" fmla="*/ 723900 h 752475"/>
              <a:gd name="connsiteX4" fmla="*/ 233362 w 1173956"/>
              <a:gd name="connsiteY4" fmla="*/ 731044 h 752475"/>
              <a:gd name="connsiteX5" fmla="*/ 140494 w 1173956"/>
              <a:gd name="connsiteY5" fmla="*/ 745332 h 752475"/>
              <a:gd name="connsiteX6" fmla="*/ 0 w 1173956"/>
              <a:gd name="connsiteY6" fmla="*/ 752475 h 752475"/>
              <a:gd name="connsiteX7" fmla="*/ 0 w 1173956"/>
              <a:gd name="connsiteY7" fmla="*/ 631032 h 752475"/>
              <a:gd name="connsiteX8" fmla="*/ 164306 w 1173956"/>
              <a:gd name="connsiteY8" fmla="*/ 635794 h 752475"/>
              <a:gd name="connsiteX9" fmla="*/ 235744 w 1173956"/>
              <a:gd name="connsiteY9" fmla="*/ 590550 h 752475"/>
              <a:gd name="connsiteX10" fmla="*/ 438150 w 1173956"/>
              <a:gd name="connsiteY10" fmla="*/ 464344 h 752475"/>
              <a:gd name="connsiteX11" fmla="*/ 638175 w 1173956"/>
              <a:gd name="connsiteY11" fmla="*/ 330994 h 752475"/>
              <a:gd name="connsiteX12" fmla="*/ 769144 w 1173956"/>
              <a:gd name="connsiteY12" fmla="*/ 240507 h 752475"/>
              <a:gd name="connsiteX13" fmla="*/ 838200 w 1173956"/>
              <a:gd name="connsiteY13" fmla="*/ 190500 h 752475"/>
              <a:gd name="connsiteX14" fmla="*/ 850106 w 1173956"/>
              <a:gd name="connsiteY14" fmla="*/ 173832 h 752475"/>
              <a:gd name="connsiteX15" fmla="*/ 854869 w 1173956"/>
              <a:gd name="connsiteY15" fmla="*/ 150019 h 752475"/>
              <a:gd name="connsiteX16" fmla="*/ 854869 w 1173956"/>
              <a:gd name="connsiteY16" fmla="*/ 126207 h 752475"/>
              <a:gd name="connsiteX17" fmla="*/ 842962 w 1173956"/>
              <a:gd name="connsiteY17" fmla="*/ 95250 h 752475"/>
              <a:gd name="connsiteX18" fmla="*/ 823912 w 1173956"/>
              <a:gd name="connsiteY18" fmla="*/ 64294 h 752475"/>
              <a:gd name="connsiteX19" fmla="*/ 816769 w 1173956"/>
              <a:gd name="connsiteY19" fmla="*/ 47625 h 752475"/>
              <a:gd name="connsiteX20" fmla="*/ 816769 w 1173956"/>
              <a:gd name="connsiteY20" fmla="*/ 28575 h 752475"/>
              <a:gd name="connsiteX21" fmla="*/ 819150 w 1173956"/>
              <a:gd name="connsiteY21" fmla="*/ 14288 h 752475"/>
              <a:gd name="connsiteX22" fmla="*/ 833437 w 1173956"/>
              <a:gd name="connsiteY22" fmla="*/ 2382 h 752475"/>
              <a:gd name="connsiteX23" fmla="*/ 852487 w 1173956"/>
              <a:gd name="connsiteY23" fmla="*/ 0 h 752475"/>
              <a:gd name="connsiteX24" fmla="*/ 878681 w 1173956"/>
              <a:gd name="connsiteY24" fmla="*/ 4763 h 752475"/>
              <a:gd name="connsiteX25" fmla="*/ 897731 w 1173956"/>
              <a:gd name="connsiteY25" fmla="*/ 19050 h 752475"/>
              <a:gd name="connsiteX26" fmla="*/ 954881 w 1173956"/>
              <a:gd name="connsiteY26" fmla="*/ 71438 h 752475"/>
              <a:gd name="connsiteX27" fmla="*/ 992981 w 1173956"/>
              <a:gd name="connsiteY27" fmla="*/ 107157 h 752475"/>
              <a:gd name="connsiteX28" fmla="*/ 1052512 w 1173956"/>
              <a:gd name="connsiteY28" fmla="*/ 173832 h 752475"/>
              <a:gd name="connsiteX29" fmla="*/ 1112044 w 1173956"/>
              <a:gd name="connsiteY29" fmla="*/ 238125 h 752475"/>
              <a:gd name="connsiteX30" fmla="*/ 1140619 w 1173956"/>
              <a:gd name="connsiteY30" fmla="*/ 271463 h 752475"/>
              <a:gd name="connsiteX31" fmla="*/ 1154906 w 1173956"/>
              <a:gd name="connsiteY31" fmla="*/ 295275 h 752475"/>
              <a:gd name="connsiteX32" fmla="*/ 1169194 w 1173956"/>
              <a:gd name="connsiteY32" fmla="*/ 316707 h 752475"/>
              <a:gd name="connsiteX33" fmla="*/ 1173956 w 1173956"/>
              <a:gd name="connsiteY33" fmla="*/ 338138 h 752475"/>
              <a:gd name="connsiteX34" fmla="*/ 1173956 w 1173956"/>
              <a:gd name="connsiteY34" fmla="*/ 357188 h 752475"/>
              <a:gd name="connsiteX35" fmla="*/ 1166812 w 1173956"/>
              <a:gd name="connsiteY35" fmla="*/ 373857 h 752475"/>
              <a:gd name="connsiteX36" fmla="*/ 1147762 w 1173956"/>
              <a:gd name="connsiteY36" fmla="*/ 383382 h 752475"/>
              <a:gd name="connsiteX37" fmla="*/ 1064419 w 1173956"/>
              <a:gd name="connsiteY37" fmla="*/ 404813 h 752475"/>
              <a:gd name="connsiteX38" fmla="*/ 1007269 w 1173956"/>
              <a:gd name="connsiteY38" fmla="*/ 416719 h 752475"/>
              <a:gd name="connsiteX39" fmla="*/ 914400 w 1173956"/>
              <a:gd name="connsiteY39" fmla="*/ 457200 h 752475"/>
              <a:gd name="connsiteX40" fmla="*/ 707231 w 1173956"/>
              <a:gd name="connsiteY40" fmla="*/ 540544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73956" h="752475">
                <a:moveTo>
                  <a:pt x="707231" y="540544"/>
                </a:moveTo>
                <a:lnTo>
                  <a:pt x="488156" y="628650"/>
                </a:lnTo>
                <a:lnTo>
                  <a:pt x="311944" y="702469"/>
                </a:lnTo>
                <a:lnTo>
                  <a:pt x="264319" y="723900"/>
                </a:lnTo>
                <a:lnTo>
                  <a:pt x="233362" y="731044"/>
                </a:lnTo>
                <a:lnTo>
                  <a:pt x="140494" y="745332"/>
                </a:lnTo>
                <a:lnTo>
                  <a:pt x="0" y="752475"/>
                </a:lnTo>
                <a:lnTo>
                  <a:pt x="0" y="631032"/>
                </a:lnTo>
                <a:lnTo>
                  <a:pt x="164306" y="635794"/>
                </a:lnTo>
                <a:lnTo>
                  <a:pt x="235744" y="590550"/>
                </a:lnTo>
                <a:lnTo>
                  <a:pt x="438150" y="464344"/>
                </a:lnTo>
                <a:lnTo>
                  <a:pt x="638175" y="330994"/>
                </a:lnTo>
                <a:lnTo>
                  <a:pt x="769144" y="240507"/>
                </a:lnTo>
                <a:lnTo>
                  <a:pt x="838200" y="190500"/>
                </a:lnTo>
                <a:lnTo>
                  <a:pt x="850106" y="173832"/>
                </a:lnTo>
                <a:lnTo>
                  <a:pt x="854869" y="150019"/>
                </a:lnTo>
                <a:lnTo>
                  <a:pt x="854869" y="126207"/>
                </a:lnTo>
                <a:lnTo>
                  <a:pt x="842962" y="95250"/>
                </a:lnTo>
                <a:lnTo>
                  <a:pt x="823912" y="64294"/>
                </a:lnTo>
                <a:lnTo>
                  <a:pt x="816769" y="47625"/>
                </a:lnTo>
                <a:lnTo>
                  <a:pt x="816769" y="28575"/>
                </a:lnTo>
                <a:lnTo>
                  <a:pt x="819150" y="14288"/>
                </a:lnTo>
                <a:lnTo>
                  <a:pt x="833437" y="2382"/>
                </a:lnTo>
                <a:lnTo>
                  <a:pt x="852487" y="0"/>
                </a:lnTo>
                <a:lnTo>
                  <a:pt x="878681" y="4763"/>
                </a:lnTo>
                <a:lnTo>
                  <a:pt x="897731" y="19050"/>
                </a:lnTo>
                <a:lnTo>
                  <a:pt x="954881" y="71438"/>
                </a:lnTo>
                <a:lnTo>
                  <a:pt x="992981" y="107157"/>
                </a:lnTo>
                <a:lnTo>
                  <a:pt x="1052512" y="173832"/>
                </a:lnTo>
                <a:lnTo>
                  <a:pt x="1112044" y="238125"/>
                </a:lnTo>
                <a:lnTo>
                  <a:pt x="1140619" y="271463"/>
                </a:lnTo>
                <a:lnTo>
                  <a:pt x="1154906" y="295275"/>
                </a:lnTo>
                <a:lnTo>
                  <a:pt x="1169194" y="316707"/>
                </a:lnTo>
                <a:lnTo>
                  <a:pt x="1173956" y="338138"/>
                </a:lnTo>
                <a:lnTo>
                  <a:pt x="1173956" y="357188"/>
                </a:lnTo>
                <a:lnTo>
                  <a:pt x="1166812" y="373857"/>
                </a:lnTo>
                <a:lnTo>
                  <a:pt x="1147762" y="383382"/>
                </a:lnTo>
                <a:lnTo>
                  <a:pt x="1064419" y="404813"/>
                </a:lnTo>
                <a:lnTo>
                  <a:pt x="1007269" y="416719"/>
                </a:lnTo>
                <a:lnTo>
                  <a:pt x="914400" y="457200"/>
                </a:lnTo>
                <a:lnTo>
                  <a:pt x="707231" y="54054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609E0FA-1346-4E2C-AA7C-C625487D8EE3}"/>
              </a:ext>
            </a:extLst>
          </p:cNvPr>
          <p:cNvSpPr/>
          <p:nvPr/>
        </p:nvSpPr>
        <p:spPr>
          <a:xfrm rot="16200000">
            <a:off x="6528190" y="3731418"/>
            <a:ext cx="2232025" cy="1798638"/>
          </a:xfrm>
          <a:custGeom>
            <a:avLst/>
            <a:gdLst>
              <a:gd name="connsiteX0" fmla="*/ 0 w 2231231"/>
              <a:gd name="connsiteY0" fmla="*/ 1062037 h 1797843"/>
              <a:gd name="connsiteX1" fmla="*/ 0 w 2231231"/>
              <a:gd name="connsiteY1" fmla="*/ 847725 h 1797843"/>
              <a:gd name="connsiteX2" fmla="*/ 7144 w 2231231"/>
              <a:gd name="connsiteY2" fmla="*/ 731043 h 1797843"/>
              <a:gd name="connsiteX3" fmla="*/ 26194 w 2231231"/>
              <a:gd name="connsiteY3" fmla="*/ 621506 h 1797843"/>
              <a:gd name="connsiteX4" fmla="*/ 40481 w 2231231"/>
              <a:gd name="connsiteY4" fmla="*/ 566737 h 1797843"/>
              <a:gd name="connsiteX5" fmla="*/ 76200 w 2231231"/>
              <a:gd name="connsiteY5" fmla="*/ 476250 h 1797843"/>
              <a:gd name="connsiteX6" fmla="*/ 102394 w 2231231"/>
              <a:gd name="connsiteY6" fmla="*/ 423862 h 1797843"/>
              <a:gd name="connsiteX7" fmla="*/ 138112 w 2231231"/>
              <a:gd name="connsiteY7" fmla="*/ 369093 h 1797843"/>
              <a:gd name="connsiteX8" fmla="*/ 171450 w 2231231"/>
              <a:gd name="connsiteY8" fmla="*/ 323850 h 1797843"/>
              <a:gd name="connsiteX9" fmla="*/ 214312 w 2231231"/>
              <a:gd name="connsiteY9" fmla="*/ 283368 h 1797843"/>
              <a:gd name="connsiteX10" fmla="*/ 254794 w 2231231"/>
              <a:gd name="connsiteY10" fmla="*/ 252412 h 1797843"/>
              <a:gd name="connsiteX11" fmla="*/ 307181 w 2231231"/>
              <a:gd name="connsiteY11" fmla="*/ 223837 h 1797843"/>
              <a:gd name="connsiteX12" fmla="*/ 376237 w 2231231"/>
              <a:gd name="connsiteY12" fmla="*/ 195262 h 1797843"/>
              <a:gd name="connsiteX13" fmla="*/ 457200 w 2231231"/>
              <a:gd name="connsiteY13" fmla="*/ 176212 h 1797843"/>
              <a:gd name="connsiteX14" fmla="*/ 571500 w 2231231"/>
              <a:gd name="connsiteY14" fmla="*/ 154781 h 1797843"/>
              <a:gd name="connsiteX15" fmla="*/ 711994 w 2231231"/>
              <a:gd name="connsiteY15" fmla="*/ 142875 h 1797843"/>
              <a:gd name="connsiteX16" fmla="*/ 964406 w 2231231"/>
              <a:gd name="connsiteY16" fmla="*/ 142875 h 1797843"/>
              <a:gd name="connsiteX17" fmla="*/ 1359694 w 2231231"/>
              <a:gd name="connsiteY17" fmla="*/ 142875 h 1797843"/>
              <a:gd name="connsiteX18" fmla="*/ 1621631 w 2231231"/>
              <a:gd name="connsiteY18" fmla="*/ 140493 h 1797843"/>
              <a:gd name="connsiteX19" fmla="*/ 1907381 w 2231231"/>
              <a:gd name="connsiteY19" fmla="*/ 145256 h 1797843"/>
              <a:gd name="connsiteX20" fmla="*/ 1955006 w 2231231"/>
              <a:gd name="connsiteY20" fmla="*/ 138112 h 1797843"/>
              <a:gd name="connsiteX21" fmla="*/ 1990725 w 2231231"/>
              <a:gd name="connsiteY21" fmla="*/ 126206 h 1797843"/>
              <a:gd name="connsiteX22" fmla="*/ 2040731 w 2231231"/>
              <a:gd name="connsiteY22" fmla="*/ 104775 h 1797843"/>
              <a:gd name="connsiteX23" fmla="*/ 2100262 w 2231231"/>
              <a:gd name="connsiteY23" fmla="*/ 66675 h 1797843"/>
              <a:gd name="connsiteX24" fmla="*/ 2143125 w 2231231"/>
              <a:gd name="connsiteY24" fmla="*/ 28575 h 1797843"/>
              <a:gd name="connsiteX25" fmla="*/ 2159794 w 2231231"/>
              <a:gd name="connsiteY25" fmla="*/ 11906 h 1797843"/>
              <a:gd name="connsiteX26" fmla="*/ 2176462 w 2231231"/>
              <a:gd name="connsiteY26" fmla="*/ 2381 h 1797843"/>
              <a:gd name="connsiteX27" fmla="*/ 2197894 w 2231231"/>
              <a:gd name="connsiteY27" fmla="*/ 0 h 1797843"/>
              <a:gd name="connsiteX28" fmla="*/ 2209800 w 2231231"/>
              <a:gd name="connsiteY28" fmla="*/ 2381 h 1797843"/>
              <a:gd name="connsiteX29" fmla="*/ 2221706 w 2231231"/>
              <a:gd name="connsiteY29" fmla="*/ 7143 h 1797843"/>
              <a:gd name="connsiteX30" fmla="*/ 2228850 w 2231231"/>
              <a:gd name="connsiteY30" fmla="*/ 23812 h 1797843"/>
              <a:gd name="connsiteX31" fmla="*/ 2231231 w 2231231"/>
              <a:gd name="connsiteY31" fmla="*/ 45243 h 1797843"/>
              <a:gd name="connsiteX32" fmla="*/ 2226469 w 2231231"/>
              <a:gd name="connsiteY32" fmla="*/ 76200 h 1797843"/>
              <a:gd name="connsiteX33" fmla="*/ 2214562 w 2231231"/>
              <a:gd name="connsiteY33" fmla="*/ 138112 h 1797843"/>
              <a:gd name="connsiteX34" fmla="*/ 2197894 w 2231231"/>
              <a:gd name="connsiteY34" fmla="*/ 202406 h 1797843"/>
              <a:gd name="connsiteX35" fmla="*/ 2178844 w 2231231"/>
              <a:gd name="connsiteY35" fmla="*/ 242887 h 1797843"/>
              <a:gd name="connsiteX36" fmla="*/ 2150269 w 2231231"/>
              <a:gd name="connsiteY36" fmla="*/ 297656 h 1797843"/>
              <a:gd name="connsiteX37" fmla="*/ 2116931 w 2231231"/>
              <a:gd name="connsiteY37" fmla="*/ 342900 h 1797843"/>
              <a:gd name="connsiteX38" fmla="*/ 2069306 w 2231231"/>
              <a:gd name="connsiteY38" fmla="*/ 388143 h 1797843"/>
              <a:gd name="connsiteX39" fmla="*/ 2021681 w 2231231"/>
              <a:gd name="connsiteY39" fmla="*/ 431006 h 1797843"/>
              <a:gd name="connsiteX40" fmla="*/ 1962150 w 2231231"/>
              <a:gd name="connsiteY40" fmla="*/ 471487 h 1797843"/>
              <a:gd name="connsiteX41" fmla="*/ 1928812 w 2231231"/>
              <a:gd name="connsiteY41" fmla="*/ 488156 h 1797843"/>
              <a:gd name="connsiteX42" fmla="*/ 1897856 w 2231231"/>
              <a:gd name="connsiteY42" fmla="*/ 495300 h 1797843"/>
              <a:gd name="connsiteX43" fmla="*/ 1869281 w 2231231"/>
              <a:gd name="connsiteY43" fmla="*/ 490537 h 1797843"/>
              <a:gd name="connsiteX44" fmla="*/ 1847850 w 2231231"/>
              <a:gd name="connsiteY44" fmla="*/ 476250 h 1797843"/>
              <a:gd name="connsiteX45" fmla="*/ 1814512 w 2231231"/>
              <a:gd name="connsiteY45" fmla="*/ 452437 h 1797843"/>
              <a:gd name="connsiteX46" fmla="*/ 1800225 w 2231231"/>
              <a:gd name="connsiteY46" fmla="*/ 442912 h 1797843"/>
              <a:gd name="connsiteX47" fmla="*/ 1759744 w 2231231"/>
              <a:gd name="connsiteY47" fmla="*/ 426243 h 1797843"/>
              <a:gd name="connsiteX48" fmla="*/ 1695450 w 2231231"/>
              <a:gd name="connsiteY48" fmla="*/ 411956 h 1797843"/>
              <a:gd name="connsiteX49" fmla="*/ 1616869 w 2231231"/>
              <a:gd name="connsiteY49" fmla="*/ 402431 h 1797843"/>
              <a:gd name="connsiteX50" fmla="*/ 1509712 w 2231231"/>
              <a:gd name="connsiteY50" fmla="*/ 392906 h 1797843"/>
              <a:gd name="connsiteX51" fmla="*/ 1338262 w 2231231"/>
              <a:gd name="connsiteY51" fmla="*/ 388143 h 1797843"/>
              <a:gd name="connsiteX52" fmla="*/ 1209675 w 2231231"/>
              <a:gd name="connsiteY52" fmla="*/ 388143 h 1797843"/>
              <a:gd name="connsiteX53" fmla="*/ 1126331 w 2231231"/>
              <a:gd name="connsiteY53" fmla="*/ 385762 h 1797843"/>
              <a:gd name="connsiteX54" fmla="*/ 840581 w 2231231"/>
              <a:gd name="connsiteY54" fmla="*/ 385762 h 1797843"/>
              <a:gd name="connsiteX55" fmla="*/ 676275 w 2231231"/>
              <a:gd name="connsiteY55" fmla="*/ 385762 h 1797843"/>
              <a:gd name="connsiteX56" fmla="*/ 533400 w 2231231"/>
              <a:gd name="connsiteY56" fmla="*/ 388143 h 1797843"/>
              <a:gd name="connsiteX57" fmla="*/ 461962 w 2231231"/>
              <a:gd name="connsiteY57" fmla="*/ 397668 h 1797843"/>
              <a:gd name="connsiteX58" fmla="*/ 407194 w 2231231"/>
              <a:gd name="connsiteY58" fmla="*/ 409575 h 1797843"/>
              <a:gd name="connsiteX59" fmla="*/ 371475 w 2231231"/>
              <a:gd name="connsiteY59" fmla="*/ 426243 h 1797843"/>
              <a:gd name="connsiteX60" fmla="*/ 340519 w 2231231"/>
              <a:gd name="connsiteY60" fmla="*/ 445293 h 1797843"/>
              <a:gd name="connsiteX61" fmla="*/ 316706 w 2231231"/>
              <a:gd name="connsiteY61" fmla="*/ 469106 h 1797843"/>
              <a:gd name="connsiteX62" fmla="*/ 295275 w 2231231"/>
              <a:gd name="connsiteY62" fmla="*/ 509587 h 1797843"/>
              <a:gd name="connsiteX63" fmla="*/ 273844 w 2231231"/>
              <a:gd name="connsiteY63" fmla="*/ 571500 h 1797843"/>
              <a:gd name="connsiteX64" fmla="*/ 259556 w 2231231"/>
              <a:gd name="connsiteY64" fmla="*/ 645318 h 1797843"/>
              <a:gd name="connsiteX65" fmla="*/ 245269 w 2231231"/>
              <a:gd name="connsiteY65" fmla="*/ 754856 h 1797843"/>
              <a:gd name="connsiteX66" fmla="*/ 245269 w 2231231"/>
              <a:gd name="connsiteY66" fmla="*/ 990600 h 1797843"/>
              <a:gd name="connsiteX67" fmla="*/ 252412 w 2231231"/>
              <a:gd name="connsiteY67" fmla="*/ 1085850 h 1797843"/>
              <a:gd name="connsiteX68" fmla="*/ 261937 w 2231231"/>
              <a:gd name="connsiteY68" fmla="*/ 1154906 h 1797843"/>
              <a:gd name="connsiteX69" fmla="*/ 276225 w 2231231"/>
              <a:gd name="connsiteY69" fmla="*/ 1219200 h 1797843"/>
              <a:gd name="connsiteX70" fmla="*/ 290512 w 2231231"/>
              <a:gd name="connsiteY70" fmla="*/ 1262062 h 1797843"/>
              <a:gd name="connsiteX71" fmla="*/ 307181 w 2231231"/>
              <a:gd name="connsiteY71" fmla="*/ 1297781 h 1797843"/>
              <a:gd name="connsiteX72" fmla="*/ 326231 w 2231231"/>
              <a:gd name="connsiteY72" fmla="*/ 1328737 h 1797843"/>
              <a:gd name="connsiteX73" fmla="*/ 350044 w 2231231"/>
              <a:gd name="connsiteY73" fmla="*/ 1364456 h 1797843"/>
              <a:gd name="connsiteX74" fmla="*/ 373856 w 2231231"/>
              <a:gd name="connsiteY74" fmla="*/ 1388268 h 1797843"/>
              <a:gd name="connsiteX75" fmla="*/ 400050 w 2231231"/>
              <a:gd name="connsiteY75" fmla="*/ 1657350 h 1797843"/>
              <a:gd name="connsiteX76" fmla="*/ 345281 w 2231231"/>
              <a:gd name="connsiteY76" fmla="*/ 1702593 h 1797843"/>
              <a:gd name="connsiteX77" fmla="*/ 280987 w 2231231"/>
              <a:gd name="connsiteY77" fmla="*/ 1752600 h 1797843"/>
              <a:gd name="connsiteX78" fmla="*/ 233362 w 2231231"/>
              <a:gd name="connsiteY78" fmla="*/ 1781175 h 1797843"/>
              <a:gd name="connsiteX79" fmla="*/ 204787 w 2231231"/>
              <a:gd name="connsiteY79" fmla="*/ 1793081 h 1797843"/>
              <a:gd name="connsiteX80" fmla="*/ 180975 w 2231231"/>
              <a:gd name="connsiteY80" fmla="*/ 1797843 h 1797843"/>
              <a:gd name="connsiteX81" fmla="*/ 157162 w 2231231"/>
              <a:gd name="connsiteY81" fmla="*/ 1795462 h 1797843"/>
              <a:gd name="connsiteX82" fmla="*/ 135731 w 2231231"/>
              <a:gd name="connsiteY82" fmla="*/ 1785937 h 1797843"/>
              <a:gd name="connsiteX83" fmla="*/ 114300 w 2231231"/>
              <a:gd name="connsiteY83" fmla="*/ 1764506 h 1797843"/>
              <a:gd name="connsiteX84" fmla="*/ 95250 w 2231231"/>
              <a:gd name="connsiteY84" fmla="*/ 1738312 h 1797843"/>
              <a:gd name="connsiteX85" fmla="*/ 76200 w 2231231"/>
              <a:gd name="connsiteY85" fmla="*/ 1693068 h 1797843"/>
              <a:gd name="connsiteX86" fmla="*/ 52387 w 2231231"/>
              <a:gd name="connsiteY86" fmla="*/ 1614487 h 1797843"/>
              <a:gd name="connsiteX87" fmla="*/ 35719 w 2231231"/>
              <a:gd name="connsiteY87" fmla="*/ 1533525 h 1797843"/>
              <a:gd name="connsiteX88" fmla="*/ 21431 w 2231231"/>
              <a:gd name="connsiteY88" fmla="*/ 1400175 h 1797843"/>
              <a:gd name="connsiteX89" fmla="*/ 9525 w 2231231"/>
              <a:gd name="connsiteY89" fmla="*/ 1264443 h 1797843"/>
              <a:gd name="connsiteX90" fmla="*/ 0 w 2231231"/>
              <a:gd name="connsiteY90" fmla="*/ 1062037 h 179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31231" h="1797843">
                <a:moveTo>
                  <a:pt x="0" y="1062037"/>
                </a:moveTo>
                <a:lnTo>
                  <a:pt x="0" y="847725"/>
                </a:lnTo>
                <a:lnTo>
                  <a:pt x="7144" y="731043"/>
                </a:lnTo>
                <a:lnTo>
                  <a:pt x="26194" y="621506"/>
                </a:lnTo>
                <a:lnTo>
                  <a:pt x="40481" y="566737"/>
                </a:lnTo>
                <a:lnTo>
                  <a:pt x="76200" y="476250"/>
                </a:lnTo>
                <a:lnTo>
                  <a:pt x="102394" y="423862"/>
                </a:lnTo>
                <a:lnTo>
                  <a:pt x="138112" y="369093"/>
                </a:lnTo>
                <a:lnTo>
                  <a:pt x="171450" y="323850"/>
                </a:lnTo>
                <a:lnTo>
                  <a:pt x="214312" y="283368"/>
                </a:lnTo>
                <a:lnTo>
                  <a:pt x="254794" y="252412"/>
                </a:lnTo>
                <a:lnTo>
                  <a:pt x="307181" y="223837"/>
                </a:lnTo>
                <a:lnTo>
                  <a:pt x="376237" y="195262"/>
                </a:lnTo>
                <a:lnTo>
                  <a:pt x="457200" y="176212"/>
                </a:lnTo>
                <a:lnTo>
                  <a:pt x="571500" y="154781"/>
                </a:lnTo>
                <a:lnTo>
                  <a:pt x="711994" y="142875"/>
                </a:lnTo>
                <a:lnTo>
                  <a:pt x="964406" y="142875"/>
                </a:lnTo>
                <a:lnTo>
                  <a:pt x="1359694" y="142875"/>
                </a:lnTo>
                <a:lnTo>
                  <a:pt x="1621631" y="140493"/>
                </a:lnTo>
                <a:lnTo>
                  <a:pt x="1907381" y="145256"/>
                </a:lnTo>
                <a:lnTo>
                  <a:pt x="1955006" y="138112"/>
                </a:lnTo>
                <a:lnTo>
                  <a:pt x="1990725" y="126206"/>
                </a:lnTo>
                <a:lnTo>
                  <a:pt x="2040731" y="104775"/>
                </a:lnTo>
                <a:lnTo>
                  <a:pt x="2100262" y="66675"/>
                </a:lnTo>
                <a:lnTo>
                  <a:pt x="2143125" y="28575"/>
                </a:lnTo>
                <a:lnTo>
                  <a:pt x="2159794" y="11906"/>
                </a:lnTo>
                <a:lnTo>
                  <a:pt x="2176462" y="2381"/>
                </a:lnTo>
                <a:lnTo>
                  <a:pt x="2197894" y="0"/>
                </a:lnTo>
                <a:lnTo>
                  <a:pt x="2209800" y="2381"/>
                </a:lnTo>
                <a:lnTo>
                  <a:pt x="2221706" y="7143"/>
                </a:lnTo>
                <a:lnTo>
                  <a:pt x="2228850" y="23812"/>
                </a:lnTo>
                <a:lnTo>
                  <a:pt x="2231231" y="45243"/>
                </a:lnTo>
                <a:lnTo>
                  <a:pt x="2226469" y="76200"/>
                </a:lnTo>
                <a:lnTo>
                  <a:pt x="2214562" y="138112"/>
                </a:lnTo>
                <a:lnTo>
                  <a:pt x="2197894" y="202406"/>
                </a:lnTo>
                <a:lnTo>
                  <a:pt x="2178844" y="242887"/>
                </a:lnTo>
                <a:lnTo>
                  <a:pt x="2150269" y="297656"/>
                </a:lnTo>
                <a:lnTo>
                  <a:pt x="2116931" y="342900"/>
                </a:lnTo>
                <a:lnTo>
                  <a:pt x="2069306" y="388143"/>
                </a:lnTo>
                <a:lnTo>
                  <a:pt x="2021681" y="431006"/>
                </a:lnTo>
                <a:lnTo>
                  <a:pt x="1962150" y="471487"/>
                </a:lnTo>
                <a:lnTo>
                  <a:pt x="1928812" y="488156"/>
                </a:lnTo>
                <a:lnTo>
                  <a:pt x="1897856" y="495300"/>
                </a:lnTo>
                <a:lnTo>
                  <a:pt x="1869281" y="490537"/>
                </a:lnTo>
                <a:lnTo>
                  <a:pt x="1847850" y="476250"/>
                </a:lnTo>
                <a:lnTo>
                  <a:pt x="1814512" y="452437"/>
                </a:lnTo>
                <a:lnTo>
                  <a:pt x="1800225" y="442912"/>
                </a:lnTo>
                <a:lnTo>
                  <a:pt x="1759744" y="426243"/>
                </a:lnTo>
                <a:lnTo>
                  <a:pt x="1695450" y="411956"/>
                </a:lnTo>
                <a:lnTo>
                  <a:pt x="1616869" y="402431"/>
                </a:lnTo>
                <a:lnTo>
                  <a:pt x="1509712" y="392906"/>
                </a:lnTo>
                <a:lnTo>
                  <a:pt x="1338262" y="388143"/>
                </a:lnTo>
                <a:lnTo>
                  <a:pt x="1209675" y="388143"/>
                </a:lnTo>
                <a:lnTo>
                  <a:pt x="1126331" y="385762"/>
                </a:lnTo>
                <a:lnTo>
                  <a:pt x="840581" y="385762"/>
                </a:lnTo>
                <a:lnTo>
                  <a:pt x="676275" y="385762"/>
                </a:lnTo>
                <a:lnTo>
                  <a:pt x="533400" y="388143"/>
                </a:lnTo>
                <a:lnTo>
                  <a:pt x="461962" y="397668"/>
                </a:lnTo>
                <a:lnTo>
                  <a:pt x="407194" y="409575"/>
                </a:lnTo>
                <a:lnTo>
                  <a:pt x="371475" y="426243"/>
                </a:lnTo>
                <a:lnTo>
                  <a:pt x="340519" y="445293"/>
                </a:lnTo>
                <a:lnTo>
                  <a:pt x="316706" y="469106"/>
                </a:lnTo>
                <a:lnTo>
                  <a:pt x="295275" y="509587"/>
                </a:lnTo>
                <a:lnTo>
                  <a:pt x="273844" y="571500"/>
                </a:lnTo>
                <a:lnTo>
                  <a:pt x="259556" y="645318"/>
                </a:lnTo>
                <a:lnTo>
                  <a:pt x="245269" y="754856"/>
                </a:lnTo>
                <a:lnTo>
                  <a:pt x="245269" y="990600"/>
                </a:lnTo>
                <a:lnTo>
                  <a:pt x="252412" y="1085850"/>
                </a:lnTo>
                <a:lnTo>
                  <a:pt x="261937" y="1154906"/>
                </a:lnTo>
                <a:lnTo>
                  <a:pt x="276225" y="1219200"/>
                </a:lnTo>
                <a:lnTo>
                  <a:pt x="290512" y="1262062"/>
                </a:lnTo>
                <a:lnTo>
                  <a:pt x="307181" y="1297781"/>
                </a:lnTo>
                <a:lnTo>
                  <a:pt x="326231" y="1328737"/>
                </a:lnTo>
                <a:lnTo>
                  <a:pt x="350044" y="1364456"/>
                </a:lnTo>
                <a:lnTo>
                  <a:pt x="373856" y="1388268"/>
                </a:lnTo>
                <a:lnTo>
                  <a:pt x="400050" y="1657350"/>
                </a:lnTo>
                <a:lnTo>
                  <a:pt x="345281" y="1702593"/>
                </a:lnTo>
                <a:lnTo>
                  <a:pt x="280987" y="1752600"/>
                </a:lnTo>
                <a:lnTo>
                  <a:pt x="233362" y="1781175"/>
                </a:lnTo>
                <a:lnTo>
                  <a:pt x="204787" y="1793081"/>
                </a:lnTo>
                <a:lnTo>
                  <a:pt x="180975" y="1797843"/>
                </a:lnTo>
                <a:lnTo>
                  <a:pt x="157162" y="1795462"/>
                </a:lnTo>
                <a:lnTo>
                  <a:pt x="135731" y="1785937"/>
                </a:lnTo>
                <a:lnTo>
                  <a:pt x="114300" y="1764506"/>
                </a:lnTo>
                <a:lnTo>
                  <a:pt x="95250" y="1738312"/>
                </a:lnTo>
                <a:lnTo>
                  <a:pt x="76200" y="1693068"/>
                </a:lnTo>
                <a:lnTo>
                  <a:pt x="52387" y="1614487"/>
                </a:lnTo>
                <a:lnTo>
                  <a:pt x="35719" y="1533525"/>
                </a:lnTo>
                <a:cubicBezTo>
                  <a:pt x="21256" y="1403359"/>
                  <a:pt x="21431" y="1448063"/>
                  <a:pt x="21431" y="1400175"/>
                </a:cubicBezTo>
                <a:lnTo>
                  <a:pt x="9525" y="1264443"/>
                </a:lnTo>
                <a:lnTo>
                  <a:pt x="0" y="106203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00F8739-7D98-47B5-9E14-CD0F55CD506D}"/>
              </a:ext>
            </a:extLst>
          </p:cNvPr>
          <p:cNvSpPr/>
          <p:nvPr/>
        </p:nvSpPr>
        <p:spPr>
          <a:xfrm>
            <a:off x="8108546" y="4740275"/>
            <a:ext cx="301625" cy="676275"/>
          </a:xfrm>
          <a:custGeom>
            <a:avLst/>
            <a:gdLst>
              <a:gd name="connsiteX0" fmla="*/ 278606 w 302418"/>
              <a:gd name="connsiteY0" fmla="*/ 316707 h 676275"/>
              <a:gd name="connsiteX1" fmla="*/ 302418 w 302418"/>
              <a:gd name="connsiteY1" fmla="*/ 652463 h 676275"/>
              <a:gd name="connsiteX2" fmla="*/ 0 w 302418"/>
              <a:gd name="connsiteY2" fmla="*/ 676275 h 676275"/>
              <a:gd name="connsiteX3" fmla="*/ 23812 w 302418"/>
              <a:gd name="connsiteY3" fmla="*/ 628650 h 676275"/>
              <a:gd name="connsiteX4" fmla="*/ 61912 w 302418"/>
              <a:gd name="connsiteY4" fmla="*/ 559594 h 676275"/>
              <a:gd name="connsiteX5" fmla="*/ 90487 w 302418"/>
              <a:gd name="connsiteY5" fmla="*/ 495300 h 676275"/>
              <a:gd name="connsiteX6" fmla="*/ 123825 w 302418"/>
              <a:gd name="connsiteY6" fmla="*/ 397669 h 676275"/>
              <a:gd name="connsiteX7" fmla="*/ 154781 w 302418"/>
              <a:gd name="connsiteY7" fmla="*/ 297657 h 676275"/>
              <a:gd name="connsiteX8" fmla="*/ 188118 w 302418"/>
              <a:gd name="connsiteY8" fmla="*/ 176213 h 676275"/>
              <a:gd name="connsiteX9" fmla="*/ 226218 w 302418"/>
              <a:gd name="connsiteY9" fmla="*/ 38100 h 676275"/>
              <a:gd name="connsiteX10" fmla="*/ 233362 w 302418"/>
              <a:gd name="connsiteY10" fmla="*/ 14288 h 676275"/>
              <a:gd name="connsiteX11" fmla="*/ 242887 w 302418"/>
              <a:gd name="connsiteY11" fmla="*/ 4763 h 676275"/>
              <a:gd name="connsiteX12" fmla="*/ 250031 w 302418"/>
              <a:gd name="connsiteY12" fmla="*/ 0 h 676275"/>
              <a:gd name="connsiteX13" fmla="*/ 259556 w 302418"/>
              <a:gd name="connsiteY13" fmla="*/ 0 h 676275"/>
              <a:gd name="connsiteX14" fmla="*/ 266700 w 302418"/>
              <a:gd name="connsiteY14" fmla="*/ 4763 h 676275"/>
              <a:gd name="connsiteX15" fmla="*/ 273843 w 302418"/>
              <a:gd name="connsiteY15" fmla="*/ 19050 h 676275"/>
              <a:gd name="connsiteX16" fmla="*/ 273843 w 302418"/>
              <a:gd name="connsiteY16" fmla="*/ 69057 h 676275"/>
              <a:gd name="connsiteX17" fmla="*/ 278606 w 302418"/>
              <a:gd name="connsiteY17" fmla="*/ 316707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2418" h="676275">
                <a:moveTo>
                  <a:pt x="278606" y="316707"/>
                </a:moveTo>
                <a:lnTo>
                  <a:pt x="302418" y="652463"/>
                </a:lnTo>
                <a:lnTo>
                  <a:pt x="0" y="676275"/>
                </a:lnTo>
                <a:lnTo>
                  <a:pt x="23812" y="628650"/>
                </a:lnTo>
                <a:lnTo>
                  <a:pt x="61912" y="559594"/>
                </a:lnTo>
                <a:lnTo>
                  <a:pt x="90487" y="495300"/>
                </a:lnTo>
                <a:lnTo>
                  <a:pt x="123825" y="397669"/>
                </a:lnTo>
                <a:lnTo>
                  <a:pt x="154781" y="297657"/>
                </a:lnTo>
                <a:lnTo>
                  <a:pt x="188118" y="176213"/>
                </a:lnTo>
                <a:lnTo>
                  <a:pt x="226218" y="38100"/>
                </a:lnTo>
                <a:lnTo>
                  <a:pt x="233362" y="14288"/>
                </a:lnTo>
                <a:lnTo>
                  <a:pt x="242887" y="4763"/>
                </a:lnTo>
                <a:lnTo>
                  <a:pt x="250031" y="0"/>
                </a:lnTo>
                <a:lnTo>
                  <a:pt x="259556" y="0"/>
                </a:lnTo>
                <a:lnTo>
                  <a:pt x="266700" y="4763"/>
                </a:lnTo>
                <a:lnTo>
                  <a:pt x="273843" y="19050"/>
                </a:lnTo>
                <a:lnTo>
                  <a:pt x="273843" y="69057"/>
                </a:lnTo>
                <a:cubicBezTo>
                  <a:pt x="275431" y="150813"/>
                  <a:pt x="277018" y="232569"/>
                  <a:pt x="278606" y="316707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F426081-908E-4A2C-83B5-5064D32F12C7}"/>
              </a:ext>
            </a:extLst>
          </p:cNvPr>
          <p:cNvGrpSpPr/>
          <p:nvPr/>
        </p:nvGrpSpPr>
        <p:grpSpPr>
          <a:xfrm>
            <a:off x="3856041" y="1611314"/>
            <a:ext cx="4687481" cy="4294186"/>
            <a:chOff x="3856041" y="1611314"/>
            <a:chExt cx="4687481" cy="4294186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D81C0CF6-D1D6-4051-887E-DD3325D0C01F}"/>
                </a:ext>
              </a:extLst>
            </p:cNvPr>
            <p:cNvSpPr/>
            <p:nvPr/>
          </p:nvSpPr>
          <p:spPr>
            <a:xfrm>
              <a:off x="4227515" y="1611314"/>
              <a:ext cx="857250" cy="682625"/>
            </a:xfrm>
            <a:custGeom>
              <a:avLst/>
              <a:gdLst>
                <a:gd name="connsiteX0" fmla="*/ 466725 w 857250"/>
                <a:gd name="connsiteY0" fmla="*/ 533400 h 681038"/>
                <a:gd name="connsiteX1" fmla="*/ 323850 w 857250"/>
                <a:gd name="connsiteY1" fmla="*/ 411957 h 681038"/>
                <a:gd name="connsiteX2" fmla="*/ 197644 w 857250"/>
                <a:gd name="connsiteY2" fmla="*/ 285750 h 681038"/>
                <a:gd name="connsiteX3" fmla="*/ 100012 w 857250"/>
                <a:gd name="connsiteY3" fmla="*/ 176213 h 681038"/>
                <a:gd name="connsiteX4" fmla="*/ 26194 w 857250"/>
                <a:gd name="connsiteY4" fmla="*/ 85725 h 681038"/>
                <a:gd name="connsiteX5" fmla="*/ 11906 w 857250"/>
                <a:gd name="connsiteY5" fmla="*/ 64294 h 681038"/>
                <a:gd name="connsiteX6" fmla="*/ 4762 w 857250"/>
                <a:gd name="connsiteY6" fmla="*/ 52388 h 681038"/>
                <a:gd name="connsiteX7" fmla="*/ 0 w 857250"/>
                <a:gd name="connsiteY7" fmla="*/ 30957 h 681038"/>
                <a:gd name="connsiteX8" fmla="*/ 4762 w 857250"/>
                <a:gd name="connsiteY8" fmla="*/ 11907 h 681038"/>
                <a:gd name="connsiteX9" fmla="*/ 11906 w 857250"/>
                <a:gd name="connsiteY9" fmla="*/ 4763 h 681038"/>
                <a:gd name="connsiteX10" fmla="*/ 30956 w 857250"/>
                <a:gd name="connsiteY10" fmla="*/ 0 h 681038"/>
                <a:gd name="connsiteX11" fmla="*/ 50006 w 857250"/>
                <a:gd name="connsiteY11" fmla="*/ 4763 h 681038"/>
                <a:gd name="connsiteX12" fmla="*/ 90487 w 857250"/>
                <a:gd name="connsiteY12" fmla="*/ 30957 h 681038"/>
                <a:gd name="connsiteX13" fmla="*/ 154781 w 857250"/>
                <a:gd name="connsiteY13" fmla="*/ 69057 h 681038"/>
                <a:gd name="connsiteX14" fmla="*/ 221456 w 857250"/>
                <a:gd name="connsiteY14" fmla="*/ 107157 h 681038"/>
                <a:gd name="connsiteX15" fmla="*/ 285750 w 857250"/>
                <a:gd name="connsiteY15" fmla="*/ 138113 h 681038"/>
                <a:gd name="connsiteX16" fmla="*/ 364331 w 857250"/>
                <a:gd name="connsiteY16" fmla="*/ 171450 h 681038"/>
                <a:gd name="connsiteX17" fmla="*/ 426244 w 857250"/>
                <a:gd name="connsiteY17" fmla="*/ 197644 h 681038"/>
                <a:gd name="connsiteX18" fmla="*/ 485775 w 857250"/>
                <a:gd name="connsiteY18" fmla="*/ 216694 h 681038"/>
                <a:gd name="connsiteX19" fmla="*/ 540544 w 857250"/>
                <a:gd name="connsiteY19" fmla="*/ 230982 h 681038"/>
                <a:gd name="connsiteX20" fmla="*/ 659606 w 857250"/>
                <a:gd name="connsiteY20" fmla="*/ 254794 h 681038"/>
                <a:gd name="connsiteX21" fmla="*/ 690562 w 857250"/>
                <a:gd name="connsiteY21" fmla="*/ 280988 h 681038"/>
                <a:gd name="connsiteX22" fmla="*/ 735806 w 857250"/>
                <a:gd name="connsiteY22" fmla="*/ 328613 h 681038"/>
                <a:gd name="connsiteX23" fmla="*/ 778669 w 857250"/>
                <a:gd name="connsiteY23" fmla="*/ 373857 h 681038"/>
                <a:gd name="connsiteX24" fmla="*/ 800100 w 857250"/>
                <a:gd name="connsiteY24" fmla="*/ 402432 h 681038"/>
                <a:gd name="connsiteX25" fmla="*/ 821531 w 857250"/>
                <a:gd name="connsiteY25" fmla="*/ 435769 h 681038"/>
                <a:gd name="connsiteX26" fmla="*/ 838200 w 857250"/>
                <a:gd name="connsiteY26" fmla="*/ 464344 h 681038"/>
                <a:gd name="connsiteX27" fmla="*/ 852487 w 857250"/>
                <a:gd name="connsiteY27" fmla="*/ 492919 h 681038"/>
                <a:gd name="connsiteX28" fmla="*/ 857250 w 857250"/>
                <a:gd name="connsiteY28" fmla="*/ 526257 h 681038"/>
                <a:gd name="connsiteX29" fmla="*/ 854869 w 857250"/>
                <a:gd name="connsiteY29" fmla="*/ 559594 h 681038"/>
                <a:gd name="connsiteX30" fmla="*/ 845344 w 857250"/>
                <a:gd name="connsiteY30" fmla="*/ 600075 h 681038"/>
                <a:gd name="connsiteX31" fmla="*/ 833437 w 857250"/>
                <a:gd name="connsiteY31" fmla="*/ 631032 h 681038"/>
                <a:gd name="connsiteX32" fmla="*/ 816769 w 857250"/>
                <a:gd name="connsiteY32" fmla="*/ 654844 h 681038"/>
                <a:gd name="connsiteX33" fmla="*/ 792956 w 857250"/>
                <a:gd name="connsiteY33" fmla="*/ 669132 h 681038"/>
                <a:gd name="connsiteX34" fmla="*/ 757237 w 857250"/>
                <a:gd name="connsiteY34" fmla="*/ 681038 h 681038"/>
                <a:gd name="connsiteX35" fmla="*/ 719137 w 857250"/>
                <a:gd name="connsiteY35" fmla="*/ 681038 h 681038"/>
                <a:gd name="connsiteX36" fmla="*/ 466725 w 857250"/>
                <a:gd name="connsiteY36" fmla="*/ 533400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57250" h="681038">
                  <a:moveTo>
                    <a:pt x="466725" y="533400"/>
                  </a:moveTo>
                  <a:lnTo>
                    <a:pt x="323850" y="411957"/>
                  </a:lnTo>
                  <a:lnTo>
                    <a:pt x="197644" y="285750"/>
                  </a:lnTo>
                  <a:lnTo>
                    <a:pt x="100012" y="176213"/>
                  </a:lnTo>
                  <a:lnTo>
                    <a:pt x="26194" y="85725"/>
                  </a:lnTo>
                  <a:lnTo>
                    <a:pt x="11906" y="64294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0006" y="4763"/>
                  </a:lnTo>
                  <a:lnTo>
                    <a:pt x="90487" y="30957"/>
                  </a:lnTo>
                  <a:lnTo>
                    <a:pt x="154781" y="69057"/>
                  </a:lnTo>
                  <a:lnTo>
                    <a:pt x="221456" y="107157"/>
                  </a:lnTo>
                  <a:lnTo>
                    <a:pt x="285750" y="138113"/>
                  </a:lnTo>
                  <a:lnTo>
                    <a:pt x="364331" y="171450"/>
                  </a:lnTo>
                  <a:lnTo>
                    <a:pt x="426244" y="197644"/>
                  </a:lnTo>
                  <a:lnTo>
                    <a:pt x="485775" y="216694"/>
                  </a:lnTo>
                  <a:lnTo>
                    <a:pt x="540544" y="230982"/>
                  </a:lnTo>
                  <a:lnTo>
                    <a:pt x="659606" y="254794"/>
                  </a:lnTo>
                  <a:lnTo>
                    <a:pt x="690562" y="280988"/>
                  </a:lnTo>
                  <a:lnTo>
                    <a:pt x="735806" y="328613"/>
                  </a:lnTo>
                  <a:lnTo>
                    <a:pt x="778669" y="373857"/>
                  </a:lnTo>
                  <a:lnTo>
                    <a:pt x="800100" y="402432"/>
                  </a:lnTo>
                  <a:lnTo>
                    <a:pt x="821531" y="435769"/>
                  </a:lnTo>
                  <a:lnTo>
                    <a:pt x="838200" y="464344"/>
                  </a:lnTo>
                  <a:lnTo>
                    <a:pt x="852487" y="492919"/>
                  </a:lnTo>
                  <a:lnTo>
                    <a:pt x="857250" y="526257"/>
                  </a:lnTo>
                  <a:lnTo>
                    <a:pt x="854869" y="559594"/>
                  </a:lnTo>
                  <a:lnTo>
                    <a:pt x="845344" y="600075"/>
                  </a:lnTo>
                  <a:lnTo>
                    <a:pt x="833437" y="631032"/>
                  </a:lnTo>
                  <a:lnTo>
                    <a:pt x="816769" y="654844"/>
                  </a:lnTo>
                  <a:lnTo>
                    <a:pt x="792956" y="669132"/>
                  </a:lnTo>
                  <a:lnTo>
                    <a:pt x="757237" y="681038"/>
                  </a:lnTo>
                  <a:lnTo>
                    <a:pt x="719137" y="681038"/>
                  </a:lnTo>
                  <a:lnTo>
                    <a:pt x="466725" y="5334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6C26906F-3C54-40DB-BC3C-B3F10756000E}"/>
                </a:ext>
              </a:extLst>
            </p:cNvPr>
            <p:cNvSpPr/>
            <p:nvPr/>
          </p:nvSpPr>
          <p:spPr>
            <a:xfrm>
              <a:off x="3962402" y="2786063"/>
              <a:ext cx="762000" cy="654050"/>
            </a:xfrm>
            <a:custGeom>
              <a:avLst/>
              <a:gdLst>
                <a:gd name="connsiteX0" fmla="*/ 461963 w 762000"/>
                <a:gd name="connsiteY0" fmla="*/ 561975 h 654843"/>
                <a:gd name="connsiteX1" fmla="*/ 364331 w 762000"/>
                <a:gd name="connsiteY1" fmla="*/ 495300 h 654843"/>
                <a:gd name="connsiteX2" fmla="*/ 314325 w 762000"/>
                <a:gd name="connsiteY2" fmla="*/ 454818 h 654843"/>
                <a:gd name="connsiteX3" fmla="*/ 247650 w 762000"/>
                <a:gd name="connsiteY3" fmla="*/ 395287 h 654843"/>
                <a:gd name="connsiteX4" fmla="*/ 192881 w 762000"/>
                <a:gd name="connsiteY4" fmla="*/ 335756 h 654843"/>
                <a:gd name="connsiteX5" fmla="*/ 126206 w 762000"/>
                <a:gd name="connsiteY5" fmla="*/ 257175 h 654843"/>
                <a:gd name="connsiteX6" fmla="*/ 78581 w 762000"/>
                <a:gd name="connsiteY6" fmla="*/ 190500 h 654843"/>
                <a:gd name="connsiteX7" fmla="*/ 45244 w 762000"/>
                <a:gd name="connsiteY7" fmla="*/ 135731 h 654843"/>
                <a:gd name="connsiteX8" fmla="*/ 19050 w 762000"/>
                <a:gd name="connsiteY8" fmla="*/ 92868 h 654843"/>
                <a:gd name="connsiteX9" fmla="*/ 4763 w 762000"/>
                <a:gd name="connsiteY9" fmla="*/ 64293 h 654843"/>
                <a:gd name="connsiteX10" fmla="*/ 0 w 762000"/>
                <a:gd name="connsiteY10" fmla="*/ 40481 h 654843"/>
                <a:gd name="connsiteX11" fmla="*/ 0 w 762000"/>
                <a:gd name="connsiteY11" fmla="*/ 21431 h 654843"/>
                <a:gd name="connsiteX12" fmla="*/ 4763 w 762000"/>
                <a:gd name="connsiteY12" fmla="*/ 9525 h 654843"/>
                <a:gd name="connsiteX13" fmla="*/ 16669 w 762000"/>
                <a:gd name="connsiteY13" fmla="*/ 0 h 654843"/>
                <a:gd name="connsiteX14" fmla="*/ 33338 w 762000"/>
                <a:gd name="connsiteY14" fmla="*/ 0 h 654843"/>
                <a:gd name="connsiteX15" fmla="*/ 61913 w 762000"/>
                <a:gd name="connsiteY15" fmla="*/ 7143 h 654843"/>
                <a:gd name="connsiteX16" fmla="*/ 85725 w 762000"/>
                <a:gd name="connsiteY16" fmla="*/ 26193 h 654843"/>
                <a:gd name="connsiteX17" fmla="*/ 140494 w 762000"/>
                <a:gd name="connsiteY17" fmla="*/ 66675 h 654843"/>
                <a:gd name="connsiteX18" fmla="*/ 240506 w 762000"/>
                <a:gd name="connsiteY18" fmla="*/ 128587 h 654843"/>
                <a:gd name="connsiteX19" fmla="*/ 307181 w 762000"/>
                <a:gd name="connsiteY19" fmla="*/ 166687 h 654843"/>
                <a:gd name="connsiteX20" fmla="*/ 392906 w 762000"/>
                <a:gd name="connsiteY20" fmla="*/ 209550 h 654843"/>
                <a:gd name="connsiteX21" fmla="*/ 457200 w 762000"/>
                <a:gd name="connsiteY21" fmla="*/ 235743 h 654843"/>
                <a:gd name="connsiteX22" fmla="*/ 528638 w 762000"/>
                <a:gd name="connsiteY22" fmla="*/ 259556 h 654843"/>
                <a:gd name="connsiteX23" fmla="*/ 631031 w 762000"/>
                <a:gd name="connsiteY23" fmla="*/ 283368 h 654843"/>
                <a:gd name="connsiteX24" fmla="*/ 647700 w 762000"/>
                <a:gd name="connsiteY24" fmla="*/ 297656 h 654843"/>
                <a:gd name="connsiteX25" fmla="*/ 683419 w 762000"/>
                <a:gd name="connsiteY25" fmla="*/ 350043 h 654843"/>
                <a:gd name="connsiteX26" fmla="*/ 714375 w 762000"/>
                <a:gd name="connsiteY26" fmla="*/ 397668 h 654843"/>
                <a:gd name="connsiteX27" fmla="*/ 735806 w 762000"/>
                <a:gd name="connsiteY27" fmla="*/ 438150 h 654843"/>
                <a:gd name="connsiteX28" fmla="*/ 752475 w 762000"/>
                <a:gd name="connsiteY28" fmla="*/ 471487 h 654843"/>
                <a:gd name="connsiteX29" fmla="*/ 762000 w 762000"/>
                <a:gd name="connsiteY29" fmla="*/ 514350 h 654843"/>
                <a:gd name="connsiteX30" fmla="*/ 762000 w 762000"/>
                <a:gd name="connsiteY30" fmla="*/ 550068 h 654843"/>
                <a:gd name="connsiteX31" fmla="*/ 759619 w 762000"/>
                <a:gd name="connsiteY31" fmla="*/ 581025 h 654843"/>
                <a:gd name="connsiteX32" fmla="*/ 750094 w 762000"/>
                <a:gd name="connsiteY32" fmla="*/ 609600 h 654843"/>
                <a:gd name="connsiteX33" fmla="*/ 735806 w 762000"/>
                <a:gd name="connsiteY33" fmla="*/ 631031 h 654843"/>
                <a:gd name="connsiteX34" fmla="*/ 714375 w 762000"/>
                <a:gd name="connsiteY34" fmla="*/ 647700 h 654843"/>
                <a:gd name="connsiteX35" fmla="*/ 688181 w 762000"/>
                <a:gd name="connsiteY35" fmla="*/ 654843 h 654843"/>
                <a:gd name="connsiteX36" fmla="*/ 654844 w 762000"/>
                <a:gd name="connsiteY36" fmla="*/ 654843 h 654843"/>
                <a:gd name="connsiteX37" fmla="*/ 604838 w 762000"/>
                <a:gd name="connsiteY37" fmla="*/ 642937 h 654843"/>
                <a:gd name="connsiteX38" fmla="*/ 540544 w 762000"/>
                <a:gd name="connsiteY38" fmla="*/ 611981 h 654843"/>
                <a:gd name="connsiteX39" fmla="*/ 461963 w 762000"/>
                <a:gd name="connsiteY39" fmla="*/ 561975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2000" h="654843">
                  <a:moveTo>
                    <a:pt x="461963" y="561975"/>
                  </a:moveTo>
                  <a:lnTo>
                    <a:pt x="364331" y="495300"/>
                  </a:lnTo>
                  <a:lnTo>
                    <a:pt x="314325" y="454818"/>
                  </a:lnTo>
                  <a:lnTo>
                    <a:pt x="247650" y="395287"/>
                  </a:lnTo>
                  <a:lnTo>
                    <a:pt x="192881" y="335756"/>
                  </a:lnTo>
                  <a:lnTo>
                    <a:pt x="126206" y="257175"/>
                  </a:lnTo>
                  <a:lnTo>
                    <a:pt x="78581" y="190500"/>
                  </a:lnTo>
                  <a:lnTo>
                    <a:pt x="45244" y="135731"/>
                  </a:lnTo>
                  <a:lnTo>
                    <a:pt x="19050" y="92868"/>
                  </a:lnTo>
                  <a:lnTo>
                    <a:pt x="4763" y="6429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61913" y="7143"/>
                  </a:lnTo>
                  <a:lnTo>
                    <a:pt x="85725" y="26193"/>
                  </a:lnTo>
                  <a:lnTo>
                    <a:pt x="140494" y="66675"/>
                  </a:lnTo>
                  <a:lnTo>
                    <a:pt x="240506" y="128587"/>
                  </a:lnTo>
                  <a:lnTo>
                    <a:pt x="307181" y="166687"/>
                  </a:lnTo>
                  <a:lnTo>
                    <a:pt x="392906" y="209550"/>
                  </a:lnTo>
                  <a:lnTo>
                    <a:pt x="457200" y="235743"/>
                  </a:lnTo>
                  <a:lnTo>
                    <a:pt x="528638" y="259556"/>
                  </a:lnTo>
                  <a:lnTo>
                    <a:pt x="631031" y="283368"/>
                  </a:lnTo>
                  <a:lnTo>
                    <a:pt x="647700" y="297656"/>
                  </a:lnTo>
                  <a:lnTo>
                    <a:pt x="683419" y="350043"/>
                  </a:lnTo>
                  <a:lnTo>
                    <a:pt x="714375" y="397668"/>
                  </a:lnTo>
                  <a:lnTo>
                    <a:pt x="735806" y="438150"/>
                  </a:lnTo>
                  <a:lnTo>
                    <a:pt x="752475" y="471487"/>
                  </a:lnTo>
                  <a:lnTo>
                    <a:pt x="762000" y="514350"/>
                  </a:lnTo>
                  <a:lnTo>
                    <a:pt x="762000" y="550068"/>
                  </a:lnTo>
                  <a:lnTo>
                    <a:pt x="759619" y="581025"/>
                  </a:lnTo>
                  <a:lnTo>
                    <a:pt x="750094" y="609600"/>
                  </a:lnTo>
                  <a:lnTo>
                    <a:pt x="735806" y="631031"/>
                  </a:lnTo>
                  <a:lnTo>
                    <a:pt x="714375" y="647700"/>
                  </a:lnTo>
                  <a:lnTo>
                    <a:pt x="688181" y="654843"/>
                  </a:lnTo>
                  <a:lnTo>
                    <a:pt x="654844" y="654843"/>
                  </a:lnTo>
                  <a:lnTo>
                    <a:pt x="604838" y="642937"/>
                  </a:lnTo>
                  <a:lnTo>
                    <a:pt x="540544" y="611981"/>
                  </a:lnTo>
                  <a:lnTo>
                    <a:pt x="461963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25FEBE44-0969-449E-8F9B-98C4D3608E3F}"/>
                </a:ext>
              </a:extLst>
            </p:cNvPr>
            <p:cNvSpPr/>
            <p:nvPr/>
          </p:nvSpPr>
          <p:spPr>
            <a:xfrm>
              <a:off x="3856041" y="5072064"/>
              <a:ext cx="534987" cy="708025"/>
            </a:xfrm>
            <a:custGeom>
              <a:avLst/>
              <a:gdLst>
                <a:gd name="connsiteX0" fmla="*/ 219075 w 535781"/>
                <a:gd name="connsiteY0" fmla="*/ 540543 h 707231"/>
                <a:gd name="connsiteX1" fmla="*/ 159544 w 535781"/>
                <a:gd name="connsiteY1" fmla="*/ 454818 h 707231"/>
                <a:gd name="connsiteX2" fmla="*/ 133350 w 535781"/>
                <a:gd name="connsiteY2" fmla="*/ 414337 h 707231"/>
                <a:gd name="connsiteX3" fmla="*/ 109537 w 535781"/>
                <a:gd name="connsiteY3" fmla="*/ 371475 h 707231"/>
                <a:gd name="connsiteX4" fmla="*/ 83344 w 535781"/>
                <a:gd name="connsiteY4" fmla="*/ 309562 h 707231"/>
                <a:gd name="connsiteX5" fmla="*/ 59531 w 535781"/>
                <a:gd name="connsiteY5" fmla="*/ 252412 h 707231"/>
                <a:gd name="connsiteX6" fmla="*/ 42862 w 535781"/>
                <a:gd name="connsiteY6" fmla="*/ 207168 h 707231"/>
                <a:gd name="connsiteX7" fmla="*/ 23812 w 535781"/>
                <a:gd name="connsiteY7" fmla="*/ 147637 h 707231"/>
                <a:gd name="connsiteX8" fmla="*/ 9525 w 535781"/>
                <a:gd name="connsiteY8" fmla="*/ 109537 h 707231"/>
                <a:gd name="connsiteX9" fmla="*/ 2381 w 535781"/>
                <a:gd name="connsiteY9" fmla="*/ 71437 h 707231"/>
                <a:gd name="connsiteX10" fmla="*/ 0 w 535781"/>
                <a:gd name="connsiteY10" fmla="*/ 33337 h 707231"/>
                <a:gd name="connsiteX11" fmla="*/ 7144 w 535781"/>
                <a:gd name="connsiteY11" fmla="*/ 11906 h 707231"/>
                <a:gd name="connsiteX12" fmla="*/ 19050 w 535781"/>
                <a:gd name="connsiteY12" fmla="*/ 4762 h 707231"/>
                <a:gd name="connsiteX13" fmla="*/ 35719 w 535781"/>
                <a:gd name="connsiteY13" fmla="*/ 0 h 707231"/>
                <a:gd name="connsiteX14" fmla="*/ 59531 w 535781"/>
                <a:gd name="connsiteY14" fmla="*/ 2381 h 707231"/>
                <a:gd name="connsiteX15" fmla="*/ 80962 w 535781"/>
                <a:gd name="connsiteY15" fmla="*/ 19050 h 707231"/>
                <a:gd name="connsiteX16" fmla="*/ 133350 w 535781"/>
                <a:gd name="connsiteY16" fmla="*/ 73818 h 707231"/>
                <a:gd name="connsiteX17" fmla="*/ 190500 w 535781"/>
                <a:gd name="connsiteY17" fmla="*/ 128587 h 707231"/>
                <a:gd name="connsiteX18" fmla="*/ 211931 w 535781"/>
                <a:gd name="connsiteY18" fmla="*/ 145256 h 707231"/>
                <a:gd name="connsiteX19" fmla="*/ 235744 w 535781"/>
                <a:gd name="connsiteY19" fmla="*/ 154781 h 707231"/>
                <a:gd name="connsiteX20" fmla="*/ 257175 w 535781"/>
                <a:gd name="connsiteY20" fmla="*/ 154781 h 707231"/>
                <a:gd name="connsiteX21" fmla="*/ 535781 w 535781"/>
                <a:gd name="connsiteY21" fmla="*/ 488156 h 707231"/>
                <a:gd name="connsiteX22" fmla="*/ 507206 w 535781"/>
                <a:gd name="connsiteY22" fmla="*/ 576262 h 707231"/>
                <a:gd name="connsiteX23" fmla="*/ 483394 w 535781"/>
                <a:gd name="connsiteY23" fmla="*/ 642937 h 707231"/>
                <a:gd name="connsiteX24" fmla="*/ 457200 w 535781"/>
                <a:gd name="connsiteY24" fmla="*/ 685800 h 707231"/>
                <a:gd name="connsiteX25" fmla="*/ 438150 w 535781"/>
                <a:gd name="connsiteY25" fmla="*/ 702468 h 707231"/>
                <a:gd name="connsiteX26" fmla="*/ 421481 w 535781"/>
                <a:gd name="connsiteY26" fmla="*/ 707231 h 707231"/>
                <a:gd name="connsiteX27" fmla="*/ 390525 w 535781"/>
                <a:gd name="connsiteY27" fmla="*/ 700087 h 707231"/>
                <a:gd name="connsiteX28" fmla="*/ 352425 w 535781"/>
                <a:gd name="connsiteY28" fmla="*/ 681037 h 707231"/>
                <a:gd name="connsiteX29" fmla="*/ 321469 w 535781"/>
                <a:gd name="connsiteY29" fmla="*/ 659606 h 707231"/>
                <a:gd name="connsiteX30" fmla="*/ 219075 w 535781"/>
                <a:gd name="connsiteY30" fmla="*/ 5405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5781" h="707231">
                  <a:moveTo>
                    <a:pt x="219075" y="540543"/>
                  </a:moveTo>
                  <a:lnTo>
                    <a:pt x="159544" y="454818"/>
                  </a:lnTo>
                  <a:lnTo>
                    <a:pt x="133350" y="414337"/>
                  </a:lnTo>
                  <a:lnTo>
                    <a:pt x="109537" y="371475"/>
                  </a:lnTo>
                  <a:lnTo>
                    <a:pt x="83344" y="309562"/>
                  </a:lnTo>
                  <a:lnTo>
                    <a:pt x="59531" y="252412"/>
                  </a:lnTo>
                  <a:lnTo>
                    <a:pt x="42862" y="207168"/>
                  </a:lnTo>
                  <a:lnTo>
                    <a:pt x="23812" y="147637"/>
                  </a:lnTo>
                  <a:lnTo>
                    <a:pt x="9525" y="109537"/>
                  </a:lnTo>
                  <a:lnTo>
                    <a:pt x="2381" y="71437"/>
                  </a:lnTo>
                  <a:lnTo>
                    <a:pt x="0" y="33337"/>
                  </a:lnTo>
                  <a:lnTo>
                    <a:pt x="7144" y="11906"/>
                  </a:lnTo>
                  <a:lnTo>
                    <a:pt x="19050" y="4762"/>
                  </a:lnTo>
                  <a:lnTo>
                    <a:pt x="35719" y="0"/>
                  </a:lnTo>
                  <a:lnTo>
                    <a:pt x="59531" y="2381"/>
                  </a:lnTo>
                  <a:lnTo>
                    <a:pt x="80962" y="19050"/>
                  </a:lnTo>
                  <a:lnTo>
                    <a:pt x="133350" y="73818"/>
                  </a:lnTo>
                  <a:lnTo>
                    <a:pt x="190500" y="128587"/>
                  </a:lnTo>
                  <a:lnTo>
                    <a:pt x="211931" y="145256"/>
                  </a:lnTo>
                  <a:lnTo>
                    <a:pt x="235744" y="154781"/>
                  </a:lnTo>
                  <a:lnTo>
                    <a:pt x="257175" y="154781"/>
                  </a:lnTo>
                  <a:lnTo>
                    <a:pt x="535781" y="488156"/>
                  </a:lnTo>
                  <a:lnTo>
                    <a:pt x="507206" y="576262"/>
                  </a:lnTo>
                  <a:lnTo>
                    <a:pt x="483394" y="642937"/>
                  </a:lnTo>
                  <a:lnTo>
                    <a:pt x="457200" y="685800"/>
                  </a:lnTo>
                  <a:lnTo>
                    <a:pt x="438150" y="702468"/>
                  </a:lnTo>
                  <a:lnTo>
                    <a:pt x="421481" y="707231"/>
                  </a:lnTo>
                  <a:lnTo>
                    <a:pt x="390525" y="700087"/>
                  </a:lnTo>
                  <a:lnTo>
                    <a:pt x="352425" y="681037"/>
                  </a:lnTo>
                  <a:lnTo>
                    <a:pt x="321469" y="659606"/>
                  </a:lnTo>
                  <a:lnTo>
                    <a:pt x="219075" y="5405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C0900E11-8251-4091-9C86-04CCA23AA50B}"/>
                </a:ext>
              </a:extLst>
            </p:cNvPr>
            <p:cNvSpPr/>
            <p:nvPr/>
          </p:nvSpPr>
          <p:spPr>
            <a:xfrm>
              <a:off x="5332416" y="1728787"/>
              <a:ext cx="630237" cy="1743075"/>
            </a:xfrm>
            <a:custGeom>
              <a:avLst/>
              <a:gdLst>
                <a:gd name="connsiteX0" fmla="*/ 261937 w 631031"/>
                <a:gd name="connsiteY0" fmla="*/ 769144 h 1743075"/>
                <a:gd name="connsiteX1" fmla="*/ 240506 w 631031"/>
                <a:gd name="connsiteY1" fmla="*/ 623888 h 1743075"/>
                <a:gd name="connsiteX2" fmla="*/ 204787 w 631031"/>
                <a:gd name="connsiteY2" fmla="*/ 407194 h 1743075"/>
                <a:gd name="connsiteX3" fmla="*/ 176212 w 631031"/>
                <a:gd name="connsiteY3" fmla="*/ 288131 h 1743075"/>
                <a:gd name="connsiteX4" fmla="*/ 154781 w 631031"/>
                <a:gd name="connsiteY4" fmla="*/ 233363 h 1743075"/>
                <a:gd name="connsiteX5" fmla="*/ 123825 w 631031"/>
                <a:gd name="connsiteY5" fmla="*/ 178594 h 1743075"/>
                <a:gd name="connsiteX6" fmla="*/ 95250 w 631031"/>
                <a:gd name="connsiteY6" fmla="*/ 142875 h 1743075"/>
                <a:gd name="connsiteX7" fmla="*/ 54769 w 631031"/>
                <a:gd name="connsiteY7" fmla="*/ 102394 h 1743075"/>
                <a:gd name="connsiteX8" fmla="*/ 26194 w 631031"/>
                <a:gd name="connsiteY8" fmla="*/ 78581 h 1743075"/>
                <a:gd name="connsiteX9" fmla="*/ 14287 w 631031"/>
                <a:gd name="connsiteY9" fmla="*/ 66675 h 1743075"/>
                <a:gd name="connsiteX10" fmla="*/ 4762 w 631031"/>
                <a:gd name="connsiteY10" fmla="*/ 45244 h 1743075"/>
                <a:gd name="connsiteX11" fmla="*/ 0 w 631031"/>
                <a:gd name="connsiteY11" fmla="*/ 23813 h 1743075"/>
                <a:gd name="connsiteX12" fmla="*/ 2381 w 631031"/>
                <a:gd name="connsiteY12" fmla="*/ 9525 h 1743075"/>
                <a:gd name="connsiteX13" fmla="*/ 9525 w 631031"/>
                <a:gd name="connsiteY13" fmla="*/ 2381 h 1743075"/>
                <a:gd name="connsiteX14" fmla="*/ 30956 w 631031"/>
                <a:gd name="connsiteY14" fmla="*/ 0 h 1743075"/>
                <a:gd name="connsiteX15" fmla="*/ 66675 w 631031"/>
                <a:gd name="connsiteY15" fmla="*/ 4763 h 1743075"/>
                <a:gd name="connsiteX16" fmla="*/ 140494 w 631031"/>
                <a:gd name="connsiteY16" fmla="*/ 33338 h 1743075"/>
                <a:gd name="connsiteX17" fmla="*/ 219075 w 631031"/>
                <a:gd name="connsiteY17" fmla="*/ 64294 h 1743075"/>
                <a:gd name="connsiteX18" fmla="*/ 300037 w 631031"/>
                <a:gd name="connsiteY18" fmla="*/ 102394 h 1743075"/>
                <a:gd name="connsiteX19" fmla="*/ 364331 w 631031"/>
                <a:gd name="connsiteY19" fmla="*/ 133350 h 1743075"/>
                <a:gd name="connsiteX20" fmla="*/ 433387 w 631031"/>
                <a:gd name="connsiteY20" fmla="*/ 173831 h 1743075"/>
                <a:gd name="connsiteX21" fmla="*/ 442912 w 631031"/>
                <a:gd name="connsiteY21" fmla="*/ 276225 h 1743075"/>
                <a:gd name="connsiteX22" fmla="*/ 516731 w 631031"/>
                <a:gd name="connsiteY22" fmla="*/ 807244 h 1743075"/>
                <a:gd name="connsiteX23" fmla="*/ 528637 w 631031"/>
                <a:gd name="connsiteY23" fmla="*/ 926306 h 1743075"/>
                <a:gd name="connsiteX24" fmla="*/ 583406 w 631031"/>
                <a:gd name="connsiteY24" fmla="*/ 1485900 h 1743075"/>
                <a:gd name="connsiteX25" fmla="*/ 631031 w 631031"/>
                <a:gd name="connsiteY25" fmla="*/ 1600200 h 1743075"/>
                <a:gd name="connsiteX26" fmla="*/ 604837 w 631031"/>
                <a:gd name="connsiteY26" fmla="*/ 1666875 h 1743075"/>
                <a:gd name="connsiteX27" fmla="*/ 581025 w 631031"/>
                <a:gd name="connsiteY27" fmla="*/ 1709738 h 1743075"/>
                <a:gd name="connsiteX28" fmla="*/ 559594 w 631031"/>
                <a:gd name="connsiteY28" fmla="*/ 1735931 h 1743075"/>
                <a:gd name="connsiteX29" fmla="*/ 542925 w 631031"/>
                <a:gd name="connsiteY29" fmla="*/ 1743075 h 1743075"/>
                <a:gd name="connsiteX30" fmla="*/ 519112 w 631031"/>
                <a:gd name="connsiteY30" fmla="*/ 1733550 h 1743075"/>
                <a:gd name="connsiteX31" fmla="*/ 461962 w 631031"/>
                <a:gd name="connsiteY31" fmla="*/ 1700213 h 1743075"/>
                <a:gd name="connsiteX32" fmla="*/ 414337 w 631031"/>
                <a:gd name="connsiteY32" fmla="*/ 1664494 h 1743075"/>
                <a:gd name="connsiteX33" fmla="*/ 371475 w 631031"/>
                <a:gd name="connsiteY33" fmla="*/ 1621631 h 1743075"/>
                <a:gd name="connsiteX34" fmla="*/ 333375 w 631031"/>
                <a:gd name="connsiteY34" fmla="*/ 1578769 h 1743075"/>
                <a:gd name="connsiteX35" fmla="*/ 307181 w 631031"/>
                <a:gd name="connsiteY35" fmla="*/ 1533525 h 1743075"/>
                <a:gd name="connsiteX36" fmla="*/ 288131 w 631031"/>
                <a:gd name="connsiteY36" fmla="*/ 1493044 h 1743075"/>
                <a:gd name="connsiteX37" fmla="*/ 266700 w 631031"/>
                <a:gd name="connsiteY37" fmla="*/ 1419225 h 1743075"/>
                <a:gd name="connsiteX38" fmla="*/ 269081 w 631031"/>
                <a:gd name="connsiteY38" fmla="*/ 1383506 h 1743075"/>
                <a:gd name="connsiteX39" fmla="*/ 276225 w 631031"/>
                <a:gd name="connsiteY39" fmla="*/ 1338263 h 1743075"/>
                <a:gd name="connsiteX40" fmla="*/ 285750 w 631031"/>
                <a:gd name="connsiteY40" fmla="*/ 1259681 h 1743075"/>
                <a:gd name="connsiteX41" fmla="*/ 288131 w 631031"/>
                <a:gd name="connsiteY41" fmla="*/ 1176338 h 1743075"/>
                <a:gd name="connsiteX42" fmla="*/ 285750 w 631031"/>
                <a:gd name="connsiteY42" fmla="*/ 1016794 h 1743075"/>
                <a:gd name="connsiteX43" fmla="*/ 261937 w 631031"/>
                <a:gd name="connsiteY43" fmla="*/ 769144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31031" h="1743075">
                  <a:moveTo>
                    <a:pt x="261937" y="769144"/>
                  </a:moveTo>
                  <a:lnTo>
                    <a:pt x="240506" y="623888"/>
                  </a:lnTo>
                  <a:lnTo>
                    <a:pt x="204787" y="407194"/>
                  </a:lnTo>
                  <a:lnTo>
                    <a:pt x="176212" y="288131"/>
                  </a:lnTo>
                  <a:lnTo>
                    <a:pt x="154781" y="233363"/>
                  </a:lnTo>
                  <a:lnTo>
                    <a:pt x="123825" y="178594"/>
                  </a:lnTo>
                  <a:lnTo>
                    <a:pt x="95250" y="142875"/>
                  </a:lnTo>
                  <a:lnTo>
                    <a:pt x="54769" y="102394"/>
                  </a:lnTo>
                  <a:lnTo>
                    <a:pt x="26194" y="78581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66675" y="4763"/>
                  </a:lnTo>
                  <a:lnTo>
                    <a:pt x="140494" y="33338"/>
                  </a:lnTo>
                  <a:lnTo>
                    <a:pt x="219075" y="64294"/>
                  </a:lnTo>
                  <a:lnTo>
                    <a:pt x="300037" y="102394"/>
                  </a:lnTo>
                  <a:lnTo>
                    <a:pt x="364331" y="133350"/>
                  </a:lnTo>
                  <a:lnTo>
                    <a:pt x="433387" y="173831"/>
                  </a:lnTo>
                  <a:lnTo>
                    <a:pt x="442912" y="276225"/>
                  </a:lnTo>
                  <a:lnTo>
                    <a:pt x="516731" y="807244"/>
                  </a:lnTo>
                  <a:lnTo>
                    <a:pt x="528637" y="926306"/>
                  </a:lnTo>
                  <a:lnTo>
                    <a:pt x="583406" y="1485900"/>
                  </a:lnTo>
                  <a:lnTo>
                    <a:pt x="631031" y="1600200"/>
                  </a:lnTo>
                  <a:lnTo>
                    <a:pt x="604837" y="1666875"/>
                  </a:lnTo>
                  <a:lnTo>
                    <a:pt x="581025" y="1709738"/>
                  </a:lnTo>
                  <a:lnTo>
                    <a:pt x="559594" y="1735931"/>
                  </a:lnTo>
                  <a:lnTo>
                    <a:pt x="542925" y="1743075"/>
                  </a:lnTo>
                  <a:lnTo>
                    <a:pt x="519112" y="1733550"/>
                  </a:lnTo>
                  <a:lnTo>
                    <a:pt x="461962" y="1700213"/>
                  </a:lnTo>
                  <a:lnTo>
                    <a:pt x="414337" y="1664494"/>
                  </a:lnTo>
                  <a:lnTo>
                    <a:pt x="371475" y="1621631"/>
                  </a:lnTo>
                  <a:lnTo>
                    <a:pt x="333375" y="1578769"/>
                  </a:lnTo>
                  <a:lnTo>
                    <a:pt x="307181" y="1533525"/>
                  </a:lnTo>
                  <a:lnTo>
                    <a:pt x="288131" y="1493044"/>
                  </a:lnTo>
                  <a:lnTo>
                    <a:pt x="266700" y="1419225"/>
                  </a:lnTo>
                  <a:lnTo>
                    <a:pt x="269081" y="1383506"/>
                  </a:lnTo>
                  <a:lnTo>
                    <a:pt x="276225" y="1338263"/>
                  </a:lnTo>
                  <a:lnTo>
                    <a:pt x="285750" y="1259681"/>
                  </a:lnTo>
                  <a:cubicBezTo>
                    <a:pt x="286544" y="1231900"/>
                    <a:pt x="287337" y="1204119"/>
                    <a:pt x="288131" y="1176338"/>
                  </a:cubicBezTo>
                  <a:cubicBezTo>
                    <a:pt x="287337" y="1123157"/>
                    <a:pt x="286544" y="1069975"/>
                    <a:pt x="285750" y="1016794"/>
                  </a:cubicBezTo>
                  <a:lnTo>
                    <a:pt x="261937" y="7691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C3E9B76A-BD7D-4EBD-9A53-5BFA0BD7B101}"/>
                </a:ext>
              </a:extLst>
            </p:cNvPr>
            <p:cNvSpPr/>
            <p:nvPr/>
          </p:nvSpPr>
          <p:spPr>
            <a:xfrm>
              <a:off x="4065590" y="3789363"/>
              <a:ext cx="990600" cy="1784350"/>
            </a:xfrm>
            <a:custGeom>
              <a:avLst/>
              <a:gdLst>
                <a:gd name="connsiteX0" fmla="*/ 640556 w 990600"/>
                <a:gd name="connsiteY0" fmla="*/ 973931 h 1785937"/>
                <a:gd name="connsiteX1" fmla="*/ 540544 w 990600"/>
                <a:gd name="connsiteY1" fmla="*/ 1209675 h 1785937"/>
                <a:gd name="connsiteX2" fmla="*/ 478631 w 990600"/>
                <a:gd name="connsiteY2" fmla="*/ 1354931 h 1785937"/>
                <a:gd name="connsiteX3" fmla="*/ 416719 w 990600"/>
                <a:gd name="connsiteY3" fmla="*/ 1507331 h 1785937"/>
                <a:gd name="connsiteX4" fmla="*/ 347662 w 990600"/>
                <a:gd name="connsiteY4" fmla="*/ 1669256 h 1785937"/>
                <a:gd name="connsiteX5" fmla="*/ 321469 w 990600"/>
                <a:gd name="connsiteY5" fmla="*/ 1785937 h 1785937"/>
                <a:gd name="connsiteX6" fmla="*/ 0 w 990600"/>
                <a:gd name="connsiteY6" fmla="*/ 1466850 h 1785937"/>
                <a:gd name="connsiteX7" fmla="*/ 47625 w 990600"/>
                <a:gd name="connsiteY7" fmla="*/ 1438275 h 1785937"/>
                <a:gd name="connsiteX8" fmla="*/ 73819 w 990600"/>
                <a:gd name="connsiteY8" fmla="*/ 1426369 h 1785937"/>
                <a:gd name="connsiteX9" fmla="*/ 100012 w 990600"/>
                <a:gd name="connsiteY9" fmla="*/ 1407319 h 1785937"/>
                <a:gd name="connsiteX10" fmla="*/ 123825 w 990600"/>
                <a:gd name="connsiteY10" fmla="*/ 1376362 h 1785937"/>
                <a:gd name="connsiteX11" fmla="*/ 216694 w 990600"/>
                <a:gd name="connsiteY11" fmla="*/ 1233487 h 1785937"/>
                <a:gd name="connsiteX12" fmla="*/ 292894 w 990600"/>
                <a:gd name="connsiteY12" fmla="*/ 1112044 h 1785937"/>
                <a:gd name="connsiteX13" fmla="*/ 390525 w 990600"/>
                <a:gd name="connsiteY13" fmla="*/ 959644 h 1785937"/>
                <a:gd name="connsiteX14" fmla="*/ 531019 w 990600"/>
                <a:gd name="connsiteY14" fmla="*/ 723900 h 1785937"/>
                <a:gd name="connsiteX15" fmla="*/ 635794 w 990600"/>
                <a:gd name="connsiteY15" fmla="*/ 550069 h 1785937"/>
                <a:gd name="connsiteX16" fmla="*/ 716756 w 990600"/>
                <a:gd name="connsiteY16" fmla="*/ 404812 h 1785937"/>
                <a:gd name="connsiteX17" fmla="*/ 826294 w 990600"/>
                <a:gd name="connsiteY17" fmla="*/ 204787 h 1785937"/>
                <a:gd name="connsiteX18" fmla="*/ 895350 w 990600"/>
                <a:gd name="connsiteY18" fmla="*/ 78581 h 1785937"/>
                <a:gd name="connsiteX19" fmla="*/ 923925 w 990600"/>
                <a:gd name="connsiteY19" fmla="*/ 28575 h 1785937"/>
                <a:gd name="connsiteX20" fmla="*/ 938212 w 990600"/>
                <a:gd name="connsiteY20" fmla="*/ 9525 h 1785937"/>
                <a:gd name="connsiteX21" fmla="*/ 947737 w 990600"/>
                <a:gd name="connsiteY21" fmla="*/ 2381 h 1785937"/>
                <a:gd name="connsiteX22" fmla="*/ 959644 w 990600"/>
                <a:gd name="connsiteY22" fmla="*/ 0 h 1785937"/>
                <a:gd name="connsiteX23" fmla="*/ 969169 w 990600"/>
                <a:gd name="connsiteY23" fmla="*/ 2381 h 1785937"/>
                <a:gd name="connsiteX24" fmla="*/ 981075 w 990600"/>
                <a:gd name="connsiteY24" fmla="*/ 11906 h 1785937"/>
                <a:gd name="connsiteX25" fmla="*/ 990600 w 990600"/>
                <a:gd name="connsiteY25" fmla="*/ 30956 h 1785937"/>
                <a:gd name="connsiteX26" fmla="*/ 990600 w 990600"/>
                <a:gd name="connsiteY26" fmla="*/ 54769 h 1785937"/>
                <a:gd name="connsiteX27" fmla="*/ 959644 w 990600"/>
                <a:gd name="connsiteY27" fmla="*/ 138112 h 1785937"/>
                <a:gd name="connsiteX28" fmla="*/ 890587 w 990600"/>
                <a:gd name="connsiteY28" fmla="*/ 321469 h 1785937"/>
                <a:gd name="connsiteX29" fmla="*/ 809625 w 990600"/>
                <a:gd name="connsiteY29" fmla="*/ 531019 h 1785937"/>
                <a:gd name="connsiteX30" fmla="*/ 742950 w 990600"/>
                <a:gd name="connsiteY30" fmla="*/ 702469 h 1785937"/>
                <a:gd name="connsiteX31" fmla="*/ 640556 w 990600"/>
                <a:gd name="connsiteY31" fmla="*/ 973931 h 178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90600" h="1785937">
                  <a:moveTo>
                    <a:pt x="640556" y="973931"/>
                  </a:moveTo>
                  <a:lnTo>
                    <a:pt x="540544" y="1209675"/>
                  </a:lnTo>
                  <a:lnTo>
                    <a:pt x="478631" y="1354931"/>
                  </a:lnTo>
                  <a:lnTo>
                    <a:pt x="416719" y="1507331"/>
                  </a:lnTo>
                  <a:lnTo>
                    <a:pt x="347662" y="1669256"/>
                  </a:lnTo>
                  <a:lnTo>
                    <a:pt x="321469" y="1785937"/>
                  </a:lnTo>
                  <a:lnTo>
                    <a:pt x="0" y="1466850"/>
                  </a:lnTo>
                  <a:lnTo>
                    <a:pt x="47625" y="1438275"/>
                  </a:lnTo>
                  <a:lnTo>
                    <a:pt x="73819" y="1426369"/>
                  </a:lnTo>
                  <a:lnTo>
                    <a:pt x="100012" y="1407319"/>
                  </a:lnTo>
                  <a:lnTo>
                    <a:pt x="123825" y="1376362"/>
                  </a:lnTo>
                  <a:lnTo>
                    <a:pt x="216694" y="1233487"/>
                  </a:lnTo>
                  <a:lnTo>
                    <a:pt x="292894" y="1112044"/>
                  </a:lnTo>
                  <a:lnTo>
                    <a:pt x="390525" y="959644"/>
                  </a:lnTo>
                  <a:lnTo>
                    <a:pt x="531019" y="723900"/>
                  </a:lnTo>
                  <a:lnTo>
                    <a:pt x="635794" y="550069"/>
                  </a:lnTo>
                  <a:lnTo>
                    <a:pt x="716756" y="404812"/>
                  </a:lnTo>
                  <a:lnTo>
                    <a:pt x="826294" y="204787"/>
                  </a:lnTo>
                  <a:lnTo>
                    <a:pt x="895350" y="78581"/>
                  </a:lnTo>
                  <a:lnTo>
                    <a:pt x="923925" y="28575"/>
                  </a:lnTo>
                  <a:lnTo>
                    <a:pt x="938212" y="9525"/>
                  </a:lnTo>
                  <a:lnTo>
                    <a:pt x="947737" y="2381"/>
                  </a:lnTo>
                  <a:lnTo>
                    <a:pt x="959644" y="0"/>
                  </a:lnTo>
                  <a:lnTo>
                    <a:pt x="969169" y="2381"/>
                  </a:lnTo>
                  <a:lnTo>
                    <a:pt x="981075" y="11906"/>
                  </a:lnTo>
                  <a:lnTo>
                    <a:pt x="990600" y="30956"/>
                  </a:lnTo>
                  <a:lnTo>
                    <a:pt x="990600" y="54769"/>
                  </a:lnTo>
                  <a:lnTo>
                    <a:pt x="959644" y="138112"/>
                  </a:lnTo>
                  <a:lnTo>
                    <a:pt x="890587" y="321469"/>
                  </a:lnTo>
                  <a:lnTo>
                    <a:pt x="809625" y="531019"/>
                  </a:lnTo>
                  <a:lnTo>
                    <a:pt x="742950" y="702469"/>
                  </a:lnTo>
                  <a:lnTo>
                    <a:pt x="640556" y="9739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E4DE4E09-6DCA-47D5-A5FF-AB348FB7B1BC}"/>
                </a:ext>
              </a:extLst>
            </p:cNvPr>
            <p:cNvSpPr/>
            <p:nvPr/>
          </p:nvSpPr>
          <p:spPr>
            <a:xfrm>
              <a:off x="5599116" y="1617664"/>
              <a:ext cx="2454275" cy="1768475"/>
            </a:xfrm>
            <a:custGeom>
              <a:avLst/>
              <a:gdLst>
                <a:gd name="connsiteX0" fmla="*/ 738187 w 2455069"/>
                <a:gd name="connsiteY0" fmla="*/ 371475 h 1769269"/>
                <a:gd name="connsiteX1" fmla="*/ 95250 w 2455069"/>
                <a:gd name="connsiteY1" fmla="*/ 438150 h 1769269"/>
                <a:gd name="connsiteX2" fmla="*/ 0 w 2455069"/>
                <a:gd name="connsiteY2" fmla="*/ 278606 h 1769269"/>
                <a:gd name="connsiteX3" fmla="*/ 161925 w 2455069"/>
                <a:gd name="connsiteY3" fmla="*/ 266700 h 1769269"/>
                <a:gd name="connsiteX4" fmla="*/ 509587 w 2455069"/>
                <a:gd name="connsiteY4" fmla="*/ 230981 h 1769269"/>
                <a:gd name="connsiteX5" fmla="*/ 866775 w 2455069"/>
                <a:gd name="connsiteY5" fmla="*/ 190500 h 1769269"/>
                <a:gd name="connsiteX6" fmla="*/ 1350169 w 2455069"/>
                <a:gd name="connsiteY6" fmla="*/ 138112 h 1769269"/>
                <a:gd name="connsiteX7" fmla="*/ 1964531 w 2455069"/>
                <a:gd name="connsiteY7" fmla="*/ 69056 h 1769269"/>
                <a:gd name="connsiteX8" fmla="*/ 1985962 w 2455069"/>
                <a:gd name="connsiteY8" fmla="*/ 54769 h 1769269"/>
                <a:gd name="connsiteX9" fmla="*/ 2012156 w 2455069"/>
                <a:gd name="connsiteY9" fmla="*/ 38100 h 1769269"/>
                <a:gd name="connsiteX10" fmla="*/ 2045494 w 2455069"/>
                <a:gd name="connsiteY10" fmla="*/ 21431 h 1769269"/>
                <a:gd name="connsiteX11" fmla="*/ 2093119 w 2455069"/>
                <a:gd name="connsiteY11" fmla="*/ 4762 h 1769269"/>
                <a:gd name="connsiteX12" fmla="*/ 2145506 w 2455069"/>
                <a:gd name="connsiteY12" fmla="*/ 0 h 1769269"/>
                <a:gd name="connsiteX13" fmla="*/ 2169319 w 2455069"/>
                <a:gd name="connsiteY13" fmla="*/ 4762 h 1769269"/>
                <a:gd name="connsiteX14" fmla="*/ 2200275 w 2455069"/>
                <a:gd name="connsiteY14" fmla="*/ 30956 h 1769269"/>
                <a:gd name="connsiteX15" fmla="*/ 2262187 w 2455069"/>
                <a:gd name="connsiteY15" fmla="*/ 80962 h 1769269"/>
                <a:gd name="connsiteX16" fmla="*/ 2343150 w 2455069"/>
                <a:gd name="connsiteY16" fmla="*/ 159544 h 1769269"/>
                <a:gd name="connsiteX17" fmla="*/ 2369344 w 2455069"/>
                <a:gd name="connsiteY17" fmla="*/ 183356 h 1769269"/>
                <a:gd name="connsiteX18" fmla="*/ 2400300 w 2455069"/>
                <a:gd name="connsiteY18" fmla="*/ 209550 h 1769269"/>
                <a:gd name="connsiteX19" fmla="*/ 2419350 w 2455069"/>
                <a:gd name="connsiteY19" fmla="*/ 230981 h 1769269"/>
                <a:gd name="connsiteX20" fmla="*/ 2438400 w 2455069"/>
                <a:gd name="connsiteY20" fmla="*/ 259556 h 1769269"/>
                <a:gd name="connsiteX21" fmla="*/ 2450306 w 2455069"/>
                <a:gd name="connsiteY21" fmla="*/ 283369 h 1769269"/>
                <a:gd name="connsiteX22" fmla="*/ 2455069 w 2455069"/>
                <a:gd name="connsiteY22" fmla="*/ 314325 h 1769269"/>
                <a:gd name="connsiteX23" fmla="*/ 2447925 w 2455069"/>
                <a:gd name="connsiteY23" fmla="*/ 335756 h 1769269"/>
                <a:gd name="connsiteX24" fmla="*/ 2428875 w 2455069"/>
                <a:gd name="connsiteY24" fmla="*/ 361950 h 1769269"/>
                <a:gd name="connsiteX25" fmla="*/ 2400300 w 2455069"/>
                <a:gd name="connsiteY25" fmla="*/ 397669 h 1769269"/>
                <a:gd name="connsiteX26" fmla="*/ 2369344 w 2455069"/>
                <a:gd name="connsiteY26" fmla="*/ 435769 h 1769269"/>
                <a:gd name="connsiteX27" fmla="*/ 2350294 w 2455069"/>
                <a:gd name="connsiteY27" fmla="*/ 478631 h 1769269"/>
                <a:gd name="connsiteX28" fmla="*/ 2340769 w 2455069"/>
                <a:gd name="connsiteY28" fmla="*/ 519112 h 1769269"/>
                <a:gd name="connsiteX29" fmla="*/ 2328862 w 2455069"/>
                <a:gd name="connsiteY29" fmla="*/ 683419 h 1769269"/>
                <a:gd name="connsiteX30" fmla="*/ 2302669 w 2455069"/>
                <a:gd name="connsiteY30" fmla="*/ 871537 h 1769269"/>
                <a:gd name="connsiteX31" fmla="*/ 2252662 w 2455069"/>
                <a:gd name="connsiteY31" fmla="*/ 1147762 h 1769269"/>
                <a:gd name="connsiteX32" fmla="*/ 2202656 w 2455069"/>
                <a:gd name="connsiteY32" fmla="*/ 1369219 h 1769269"/>
                <a:gd name="connsiteX33" fmla="*/ 2159794 w 2455069"/>
                <a:gd name="connsiteY33" fmla="*/ 1535906 h 1769269"/>
                <a:gd name="connsiteX34" fmla="*/ 2135981 w 2455069"/>
                <a:gd name="connsiteY34" fmla="*/ 1619250 h 1769269"/>
                <a:gd name="connsiteX35" fmla="*/ 2121694 w 2455069"/>
                <a:gd name="connsiteY35" fmla="*/ 1652587 h 1769269"/>
                <a:gd name="connsiteX36" fmla="*/ 2097881 w 2455069"/>
                <a:gd name="connsiteY36" fmla="*/ 1695450 h 1769269"/>
                <a:gd name="connsiteX37" fmla="*/ 2066925 w 2455069"/>
                <a:gd name="connsiteY37" fmla="*/ 1733550 h 1769269"/>
                <a:gd name="connsiteX38" fmla="*/ 2033587 w 2455069"/>
                <a:gd name="connsiteY38" fmla="*/ 1759744 h 1769269"/>
                <a:gd name="connsiteX39" fmla="*/ 2016919 w 2455069"/>
                <a:gd name="connsiteY39" fmla="*/ 1766887 h 1769269"/>
                <a:gd name="connsiteX40" fmla="*/ 1993106 w 2455069"/>
                <a:gd name="connsiteY40" fmla="*/ 1769269 h 1769269"/>
                <a:gd name="connsiteX41" fmla="*/ 1957387 w 2455069"/>
                <a:gd name="connsiteY41" fmla="*/ 1766887 h 1769269"/>
                <a:gd name="connsiteX42" fmla="*/ 1916906 w 2455069"/>
                <a:gd name="connsiteY42" fmla="*/ 1747837 h 1769269"/>
                <a:gd name="connsiteX43" fmla="*/ 1878806 w 2455069"/>
                <a:gd name="connsiteY43" fmla="*/ 1714500 h 1769269"/>
                <a:gd name="connsiteX44" fmla="*/ 1914525 w 2455069"/>
                <a:gd name="connsiteY44" fmla="*/ 1502569 h 1769269"/>
                <a:gd name="connsiteX45" fmla="*/ 1931194 w 2455069"/>
                <a:gd name="connsiteY45" fmla="*/ 1373981 h 1769269"/>
                <a:gd name="connsiteX46" fmla="*/ 1947862 w 2455069"/>
                <a:gd name="connsiteY46" fmla="*/ 1250156 h 1769269"/>
                <a:gd name="connsiteX47" fmla="*/ 1966912 w 2455069"/>
                <a:gd name="connsiteY47" fmla="*/ 1088231 h 1769269"/>
                <a:gd name="connsiteX48" fmla="*/ 1983581 w 2455069"/>
                <a:gd name="connsiteY48" fmla="*/ 919162 h 1769269"/>
                <a:gd name="connsiteX49" fmla="*/ 2009775 w 2455069"/>
                <a:gd name="connsiteY49" fmla="*/ 864394 h 1769269"/>
                <a:gd name="connsiteX50" fmla="*/ 2026444 w 2455069"/>
                <a:gd name="connsiteY50" fmla="*/ 459581 h 1769269"/>
                <a:gd name="connsiteX51" fmla="*/ 2028825 w 2455069"/>
                <a:gd name="connsiteY51" fmla="*/ 335756 h 1769269"/>
                <a:gd name="connsiteX52" fmla="*/ 2026444 w 2455069"/>
                <a:gd name="connsiteY52" fmla="*/ 297656 h 1769269"/>
                <a:gd name="connsiteX53" fmla="*/ 2019300 w 2455069"/>
                <a:gd name="connsiteY53" fmla="*/ 283369 h 1769269"/>
                <a:gd name="connsiteX54" fmla="*/ 2002631 w 2455069"/>
                <a:gd name="connsiteY54" fmla="*/ 264319 h 1769269"/>
                <a:gd name="connsiteX55" fmla="*/ 1981200 w 2455069"/>
                <a:gd name="connsiteY55" fmla="*/ 252412 h 1769269"/>
                <a:gd name="connsiteX56" fmla="*/ 1876425 w 2455069"/>
                <a:gd name="connsiteY56" fmla="*/ 257175 h 1769269"/>
                <a:gd name="connsiteX57" fmla="*/ 1585912 w 2455069"/>
                <a:gd name="connsiteY57" fmla="*/ 285750 h 1769269"/>
                <a:gd name="connsiteX58" fmla="*/ 1197769 w 2455069"/>
                <a:gd name="connsiteY58" fmla="*/ 323850 h 1769269"/>
                <a:gd name="connsiteX59" fmla="*/ 738187 w 2455069"/>
                <a:gd name="connsiteY59" fmla="*/ 371475 h 176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55069" h="1769269">
                  <a:moveTo>
                    <a:pt x="738187" y="371475"/>
                  </a:moveTo>
                  <a:lnTo>
                    <a:pt x="95250" y="438150"/>
                  </a:lnTo>
                  <a:lnTo>
                    <a:pt x="0" y="278606"/>
                  </a:lnTo>
                  <a:lnTo>
                    <a:pt x="161925" y="266700"/>
                  </a:lnTo>
                  <a:lnTo>
                    <a:pt x="509587" y="230981"/>
                  </a:lnTo>
                  <a:lnTo>
                    <a:pt x="866775" y="190500"/>
                  </a:lnTo>
                  <a:lnTo>
                    <a:pt x="1350169" y="138112"/>
                  </a:lnTo>
                  <a:lnTo>
                    <a:pt x="1964531" y="69056"/>
                  </a:lnTo>
                  <a:lnTo>
                    <a:pt x="1985962" y="54769"/>
                  </a:lnTo>
                  <a:lnTo>
                    <a:pt x="2012156" y="38100"/>
                  </a:lnTo>
                  <a:lnTo>
                    <a:pt x="2045494" y="21431"/>
                  </a:lnTo>
                  <a:lnTo>
                    <a:pt x="2093119" y="4762"/>
                  </a:lnTo>
                  <a:lnTo>
                    <a:pt x="2145506" y="0"/>
                  </a:lnTo>
                  <a:lnTo>
                    <a:pt x="2169319" y="4762"/>
                  </a:lnTo>
                  <a:lnTo>
                    <a:pt x="2200275" y="30956"/>
                  </a:lnTo>
                  <a:lnTo>
                    <a:pt x="2262187" y="80962"/>
                  </a:lnTo>
                  <a:lnTo>
                    <a:pt x="2343150" y="159544"/>
                  </a:lnTo>
                  <a:lnTo>
                    <a:pt x="2369344" y="183356"/>
                  </a:lnTo>
                  <a:lnTo>
                    <a:pt x="2400300" y="209550"/>
                  </a:lnTo>
                  <a:lnTo>
                    <a:pt x="2419350" y="230981"/>
                  </a:lnTo>
                  <a:lnTo>
                    <a:pt x="2438400" y="259556"/>
                  </a:lnTo>
                  <a:lnTo>
                    <a:pt x="2450306" y="283369"/>
                  </a:lnTo>
                  <a:lnTo>
                    <a:pt x="2455069" y="314325"/>
                  </a:lnTo>
                  <a:lnTo>
                    <a:pt x="2447925" y="335756"/>
                  </a:lnTo>
                  <a:lnTo>
                    <a:pt x="2428875" y="361950"/>
                  </a:lnTo>
                  <a:lnTo>
                    <a:pt x="2400300" y="397669"/>
                  </a:lnTo>
                  <a:lnTo>
                    <a:pt x="2369344" y="435769"/>
                  </a:lnTo>
                  <a:lnTo>
                    <a:pt x="2350294" y="478631"/>
                  </a:lnTo>
                  <a:lnTo>
                    <a:pt x="2340769" y="519112"/>
                  </a:lnTo>
                  <a:lnTo>
                    <a:pt x="2328862" y="683419"/>
                  </a:lnTo>
                  <a:lnTo>
                    <a:pt x="2302669" y="871537"/>
                  </a:lnTo>
                  <a:lnTo>
                    <a:pt x="2252662" y="1147762"/>
                  </a:lnTo>
                  <a:lnTo>
                    <a:pt x="2202656" y="1369219"/>
                  </a:lnTo>
                  <a:lnTo>
                    <a:pt x="2159794" y="1535906"/>
                  </a:lnTo>
                  <a:lnTo>
                    <a:pt x="2135981" y="1619250"/>
                  </a:lnTo>
                  <a:lnTo>
                    <a:pt x="2121694" y="1652587"/>
                  </a:lnTo>
                  <a:lnTo>
                    <a:pt x="2097881" y="1695450"/>
                  </a:lnTo>
                  <a:lnTo>
                    <a:pt x="2066925" y="1733550"/>
                  </a:lnTo>
                  <a:lnTo>
                    <a:pt x="2033587" y="1759744"/>
                  </a:lnTo>
                  <a:lnTo>
                    <a:pt x="2016919" y="1766887"/>
                  </a:lnTo>
                  <a:lnTo>
                    <a:pt x="1993106" y="1769269"/>
                  </a:lnTo>
                  <a:lnTo>
                    <a:pt x="1957387" y="1766887"/>
                  </a:lnTo>
                  <a:lnTo>
                    <a:pt x="1916906" y="1747837"/>
                  </a:lnTo>
                  <a:lnTo>
                    <a:pt x="1878806" y="1714500"/>
                  </a:lnTo>
                  <a:lnTo>
                    <a:pt x="1914525" y="1502569"/>
                  </a:lnTo>
                  <a:lnTo>
                    <a:pt x="1931194" y="1373981"/>
                  </a:lnTo>
                  <a:lnTo>
                    <a:pt x="1947862" y="1250156"/>
                  </a:lnTo>
                  <a:lnTo>
                    <a:pt x="1966912" y="1088231"/>
                  </a:lnTo>
                  <a:lnTo>
                    <a:pt x="1983581" y="919162"/>
                  </a:lnTo>
                  <a:lnTo>
                    <a:pt x="2009775" y="864394"/>
                  </a:lnTo>
                  <a:lnTo>
                    <a:pt x="2026444" y="459581"/>
                  </a:lnTo>
                  <a:cubicBezTo>
                    <a:pt x="2027238" y="418306"/>
                    <a:pt x="2028031" y="377031"/>
                    <a:pt x="2028825" y="335756"/>
                  </a:cubicBezTo>
                  <a:lnTo>
                    <a:pt x="2026444" y="297656"/>
                  </a:lnTo>
                  <a:lnTo>
                    <a:pt x="2019300" y="283369"/>
                  </a:lnTo>
                  <a:lnTo>
                    <a:pt x="2002631" y="264319"/>
                  </a:lnTo>
                  <a:lnTo>
                    <a:pt x="1981200" y="252412"/>
                  </a:lnTo>
                  <a:lnTo>
                    <a:pt x="1876425" y="257175"/>
                  </a:lnTo>
                  <a:lnTo>
                    <a:pt x="1585912" y="285750"/>
                  </a:lnTo>
                  <a:lnTo>
                    <a:pt x="1197769" y="323850"/>
                  </a:lnTo>
                  <a:lnTo>
                    <a:pt x="738187" y="3714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542CD0D3-C791-4AF8-B0FC-AEB0F2F2235B}"/>
                </a:ext>
              </a:extLst>
            </p:cNvPr>
            <p:cNvSpPr/>
            <p:nvPr/>
          </p:nvSpPr>
          <p:spPr>
            <a:xfrm>
              <a:off x="5762628" y="2333625"/>
              <a:ext cx="1889125" cy="363538"/>
            </a:xfrm>
            <a:custGeom>
              <a:avLst/>
              <a:gdLst>
                <a:gd name="connsiteX0" fmla="*/ 716756 w 1888331"/>
                <a:gd name="connsiteY0" fmla="*/ 302419 h 364331"/>
                <a:gd name="connsiteX1" fmla="*/ 28575 w 1888331"/>
                <a:gd name="connsiteY1" fmla="*/ 364331 h 364331"/>
                <a:gd name="connsiteX2" fmla="*/ 0 w 1888331"/>
                <a:gd name="connsiteY2" fmla="*/ 185738 h 364331"/>
                <a:gd name="connsiteX3" fmla="*/ 302419 w 1888331"/>
                <a:gd name="connsiteY3" fmla="*/ 157163 h 364331"/>
                <a:gd name="connsiteX4" fmla="*/ 752475 w 1888331"/>
                <a:gd name="connsiteY4" fmla="*/ 111919 h 364331"/>
                <a:gd name="connsiteX5" fmla="*/ 1078706 w 1888331"/>
                <a:gd name="connsiteY5" fmla="*/ 80963 h 364331"/>
                <a:gd name="connsiteX6" fmla="*/ 1404938 w 1888331"/>
                <a:gd name="connsiteY6" fmla="*/ 47625 h 364331"/>
                <a:gd name="connsiteX7" fmla="*/ 1431131 w 1888331"/>
                <a:gd name="connsiteY7" fmla="*/ 42863 h 364331"/>
                <a:gd name="connsiteX8" fmla="*/ 1588294 w 1888331"/>
                <a:gd name="connsiteY8" fmla="*/ 2381 h 364331"/>
                <a:gd name="connsiteX9" fmla="*/ 1612106 w 1888331"/>
                <a:gd name="connsiteY9" fmla="*/ 0 h 364331"/>
                <a:gd name="connsiteX10" fmla="*/ 1650206 w 1888331"/>
                <a:gd name="connsiteY10" fmla="*/ 7144 h 364331"/>
                <a:gd name="connsiteX11" fmla="*/ 1695450 w 1888331"/>
                <a:gd name="connsiteY11" fmla="*/ 23813 h 364331"/>
                <a:gd name="connsiteX12" fmla="*/ 1774031 w 1888331"/>
                <a:gd name="connsiteY12" fmla="*/ 61913 h 364331"/>
                <a:gd name="connsiteX13" fmla="*/ 1883569 w 1888331"/>
                <a:gd name="connsiteY13" fmla="*/ 130969 h 364331"/>
                <a:gd name="connsiteX14" fmla="*/ 1888331 w 1888331"/>
                <a:gd name="connsiteY14" fmla="*/ 226219 h 364331"/>
                <a:gd name="connsiteX15" fmla="*/ 1628775 w 1888331"/>
                <a:gd name="connsiteY15" fmla="*/ 221456 h 364331"/>
                <a:gd name="connsiteX16" fmla="*/ 1528763 w 1888331"/>
                <a:gd name="connsiteY16" fmla="*/ 226219 h 364331"/>
                <a:gd name="connsiteX17" fmla="*/ 1290638 w 1888331"/>
                <a:gd name="connsiteY17" fmla="*/ 247650 h 364331"/>
                <a:gd name="connsiteX18" fmla="*/ 716756 w 1888331"/>
                <a:gd name="connsiteY18" fmla="*/ 3024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8331" h="364331">
                  <a:moveTo>
                    <a:pt x="716756" y="302419"/>
                  </a:moveTo>
                  <a:lnTo>
                    <a:pt x="28575" y="364331"/>
                  </a:lnTo>
                  <a:lnTo>
                    <a:pt x="0" y="185738"/>
                  </a:lnTo>
                  <a:lnTo>
                    <a:pt x="302419" y="157163"/>
                  </a:lnTo>
                  <a:lnTo>
                    <a:pt x="752475" y="111919"/>
                  </a:lnTo>
                  <a:lnTo>
                    <a:pt x="1078706" y="80963"/>
                  </a:lnTo>
                  <a:lnTo>
                    <a:pt x="1404938" y="47625"/>
                  </a:lnTo>
                  <a:lnTo>
                    <a:pt x="1431131" y="42863"/>
                  </a:lnTo>
                  <a:lnTo>
                    <a:pt x="1588294" y="2381"/>
                  </a:lnTo>
                  <a:lnTo>
                    <a:pt x="1612106" y="0"/>
                  </a:lnTo>
                  <a:lnTo>
                    <a:pt x="1650206" y="7144"/>
                  </a:lnTo>
                  <a:lnTo>
                    <a:pt x="1695450" y="23813"/>
                  </a:lnTo>
                  <a:lnTo>
                    <a:pt x="1774031" y="61913"/>
                  </a:lnTo>
                  <a:lnTo>
                    <a:pt x="1883569" y="130969"/>
                  </a:lnTo>
                  <a:lnTo>
                    <a:pt x="1888331" y="226219"/>
                  </a:lnTo>
                  <a:lnTo>
                    <a:pt x="1628775" y="221456"/>
                  </a:lnTo>
                  <a:lnTo>
                    <a:pt x="1528763" y="226219"/>
                  </a:lnTo>
                  <a:lnTo>
                    <a:pt x="1290638" y="247650"/>
                  </a:lnTo>
                  <a:lnTo>
                    <a:pt x="716756" y="3024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1004DEE-9359-4D10-A20B-DC0EFD658DBD}"/>
                </a:ext>
              </a:extLst>
            </p:cNvPr>
            <p:cNvSpPr/>
            <p:nvPr/>
          </p:nvSpPr>
          <p:spPr>
            <a:xfrm>
              <a:off x="5805491" y="3027364"/>
              <a:ext cx="1743075" cy="344487"/>
            </a:xfrm>
            <a:custGeom>
              <a:avLst/>
              <a:gdLst>
                <a:gd name="connsiteX0" fmla="*/ 750093 w 1743075"/>
                <a:gd name="connsiteY0" fmla="*/ 283369 h 345281"/>
                <a:gd name="connsiteX1" fmla="*/ 61912 w 1743075"/>
                <a:gd name="connsiteY1" fmla="*/ 345281 h 345281"/>
                <a:gd name="connsiteX2" fmla="*/ 0 w 1743075"/>
                <a:gd name="connsiteY2" fmla="*/ 159544 h 345281"/>
                <a:gd name="connsiteX3" fmla="*/ 142875 w 1743075"/>
                <a:gd name="connsiteY3" fmla="*/ 154781 h 345281"/>
                <a:gd name="connsiteX4" fmla="*/ 438150 w 1743075"/>
                <a:gd name="connsiteY4" fmla="*/ 135731 h 345281"/>
                <a:gd name="connsiteX5" fmla="*/ 752475 w 1743075"/>
                <a:gd name="connsiteY5" fmla="*/ 107156 h 345281"/>
                <a:gd name="connsiteX6" fmla="*/ 1042987 w 1743075"/>
                <a:gd name="connsiteY6" fmla="*/ 73819 h 345281"/>
                <a:gd name="connsiteX7" fmla="*/ 1316831 w 1743075"/>
                <a:gd name="connsiteY7" fmla="*/ 35719 h 345281"/>
                <a:gd name="connsiteX8" fmla="*/ 1533525 w 1743075"/>
                <a:gd name="connsiteY8" fmla="*/ 0 h 345281"/>
                <a:gd name="connsiteX9" fmla="*/ 1554956 w 1743075"/>
                <a:gd name="connsiteY9" fmla="*/ 2381 h 345281"/>
                <a:gd name="connsiteX10" fmla="*/ 1595437 w 1743075"/>
                <a:gd name="connsiteY10" fmla="*/ 14287 h 345281"/>
                <a:gd name="connsiteX11" fmla="*/ 1635918 w 1743075"/>
                <a:gd name="connsiteY11" fmla="*/ 28575 h 345281"/>
                <a:gd name="connsiteX12" fmla="*/ 1669256 w 1743075"/>
                <a:gd name="connsiteY12" fmla="*/ 42862 h 345281"/>
                <a:gd name="connsiteX13" fmla="*/ 1743075 w 1743075"/>
                <a:gd name="connsiteY13" fmla="*/ 80962 h 345281"/>
                <a:gd name="connsiteX14" fmla="*/ 1740693 w 1743075"/>
                <a:gd name="connsiteY14" fmla="*/ 323850 h 345281"/>
                <a:gd name="connsiteX15" fmla="*/ 1678781 w 1743075"/>
                <a:gd name="connsiteY15" fmla="*/ 309562 h 345281"/>
                <a:gd name="connsiteX16" fmla="*/ 1647825 w 1743075"/>
                <a:gd name="connsiteY16" fmla="*/ 288131 h 345281"/>
                <a:gd name="connsiteX17" fmla="*/ 1590675 w 1743075"/>
                <a:gd name="connsiteY17" fmla="*/ 240506 h 345281"/>
                <a:gd name="connsiteX18" fmla="*/ 1552575 w 1743075"/>
                <a:gd name="connsiteY18" fmla="*/ 202406 h 345281"/>
                <a:gd name="connsiteX19" fmla="*/ 1445418 w 1743075"/>
                <a:gd name="connsiteY19" fmla="*/ 211931 h 345281"/>
                <a:gd name="connsiteX20" fmla="*/ 750093 w 1743075"/>
                <a:gd name="connsiteY20" fmla="*/ 28336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3075" h="345281">
                  <a:moveTo>
                    <a:pt x="750093" y="283369"/>
                  </a:moveTo>
                  <a:lnTo>
                    <a:pt x="61912" y="345281"/>
                  </a:lnTo>
                  <a:lnTo>
                    <a:pt x="0" y="159544"/>
                  </a:lnTo>
                  <a:lnTo>
                    <a:pt x="142875" y="154781"/>
                  </a:lnTo>
                  <a:lnTo>
                    <a:pt x="438150" y="135731"/>
                  </a:lnTo>
                  <a:lnTo>
                    <a:pt x="752475" y="107156"/>
                  </a:lnTo>
                  <a:lnTo>
                    <a:pt x="1042987" y="73819"/>
                  </a:lnTo>
                  <a:lnTo>
                    <a:pt x="1316831" y="35719"/>
                  </a:lnTo>
                  <a:lnTo>
                    <a:pt x="1533525" y="0"/>
                  </a:lnTo>
                  <a:lnTo>
                    <a:pt x="1554956" y="2381"/>
                  </a:lnTo>
                  <a:lnTo>
                    <a:pt x="1595437" y="14287"/>
                  </a:lnTo>
                  <a:lnTo>
                    <a:pt x="1635918" y="28575"/>
                  </a:lnTo>
                  <a:lnTo>
                    <a:pt x="1669256" y="42862"/>
                  </a:lnTo>
                  <a:lnTo>
                    <a:pt x="1743075" y="80962"/>
                  </a:lnTo>
                  <a:lnTo>
                    <a:pt x="1740693" y="323850"/>
                  </a:lnTo>
                  <a:lnTo>
                    <a:pt x="1678781" y="309562"/>
                  </a:lnTo>
                  <a:lnTo>
                    <a:pt x="1647825" y="288131"/>
                  </a:lnTo>
                  <a:lnTo>
                    <a:pt x="1590675" y="240506"/>
                  </a:lnTo>
                  <a:lnTo>
                    <a:pt x="1552575" y="202406"/>
                  </a:lnTo>
                  <a:lnTo>
                    <a:pt x="1445418" y="211931"/>
                  </a:lnTo>
                  <a:lnTo>
                    <a:pt x="750093" y="283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1E7FA012-89B8-47C2-86EC-8E77045FACE5}"/>
                </a:ext>
              </a:extLst>
            </p:cNvPr>
            <p:cNvSpPr/>
            <p:nvPr/>
          </p:nvSpPr>
          <p:spPr>
            <a:xfrm>
              <a:off x="5675315" y="4162424"/>
              <a:ext cx="976312" cy="355600"/>
            </a:xfrm>
            <a:custGeom>
              <a:avLst/>
              <a:gdLst>
                <a:gd name="connsiteX0" fmla="*/ 681037 w 976312"/>
                <a:gd name="connsiteY0" fmla="*/ 269081 h 354806"/>
                <a:gd name="connsiteX1" fmla="*/ 511969 w 976312"/>
                <a:gd name="connsiteY1" fmla="*/ 309562 h 354806"/>
                <a:gd name="connsiteX2" fmla="*/ 400050 w 976312"/>
                <a:gd name="connsiteY2" fmla="*/ 333375 h 354806"/>
                <a:gd name="connsiteX3" fmla="*/ 328612 w 976312"/>
                <a:gd name="connsiteY3" fmla="*/ 347662 h 354806"/>
                <a:gd name="connsiteX4" fmla="*/ 273844 w 976312"/>
                <a:gd name="connsiteY4" fmla="*/ 352425 h 354806"/>
                <a:gd name="connsiteX5" fmla="*/ 235744 w 976312"/>
                <a:gd name="connsiteY5" fmla="*/ 354806 h 354806"/>
                <a:gd name="connsiteX6" fmla="*/ 188119 w 976312"/>
                <a:gd name="connsiteY6" fmla="*/ 350043 h 354806"/>
                <a:gd name="connsiteX7" fmla="*/ 135731 w 976312"/>
                <a:gd name="connsiteY7" fmla="*/ 335756 h 354806"/>
                <a:gd name="connsiteX8" fmla="*/ 95250 w 976312"/>
                <a:gd name="connsiteY8" fmla="*/ 323850 h 354806"/>
                <a:gd name="connsiteX9" fmla="*/ 0 w 976312"/>
                <a:gd name="connsiteY9" fmla="*/ 288131 h 354806"/>
                <a:gd name="connsiteX10" fmla="*/ 0 w 976312"/>
                <a:gd name="connsiteY10" fmla="*/ 128587 h 354806"/>
                <a:gd name="connsiteX11" fmla="*/ 76200 w 976312"/>
                <a:gd name="connsiteY11" fmla="*/ 159543 h 354806"/>
                <a:gd name="connsiteX12" fmla="*/ 121444 w 976312"/>
                <a:gd name="connsiteY12" fmla="*/ 173831 h 354806"/>
                <a:gd name="connsiteX13" fmla="*/ 159544 w 976312"/>
                <a:gd name="connsiteY13" fmla="*/ 178593 h 354806"/>
                <a:gd name="connsiteX14" fmla="*/ 204787 w 976312"/>
                <a:gd name="connsiteY14" fmla="*/ 178593 h 354806"/>
                <a:gd name="connsiteX15" fmla="*/ 278606 w 976312"/>
                <a:gd name="connsiteY15" fmla="*/ 169068 h 354806"/>
                <a:gd name="connsiteX16" fmla="*/ 371475 w 976312"/>
                <a:gd name="connsiteY16" fmla="*/ 147637 h 354806"/>
                <a:gd name="connsiteX17" fmla="*/ 438150 w 976312"/>
                <a:gd name="connsiteY17" fmla="*/ 128587 h 354806"/>
                <a:gd name="connsiteX18" fmla="*/ 507206 w 976312"/>
                <a:gd name="connsiteY18" fmla="*/ 97631 h 354806"/>
                <a:gd name="connsiteX19" fmla="*/ 576262 w 976312"/>
                <a:gd name="connsiteY19" fmla="*/ 59531 h 354806"/>
                <a:gd name="connsiteX20" fmla="*/ 633412 w 976312"/>
                <a:gd name="connsiteY20" fmla="*/ 28575 h 354806"/>
                <a:gd name="connsiteX21" fmla="*/ 683419 w 976312"/>
                <a:gd name="connsiteY21" fmla="*/ 7143 h 354806"/>
                <a:gd name="connsiteX22" fmla="*/ 723900 w 976312"/>
                <a:gd name="connsiteY22" fmla="*/ 0 h 354806"/>
                <a:gd name="connsiteX23" fmla="*/ 769144 w 976312"/>
                <a:gd name="connsiteY23" fmla="*/ 2381 h 354806"/>
                <a:gd name="connsiteX24" fmla="*/ 838200 w 976312"/>
                <a:gd name="connsiteY24" fmla="*/ 16668 h 354806"/>
                <a:gd name="connsiteX25" fmla="*/ 885825 w 976312"/>
                <a:gd name="connsiteY25" fmla="*/ 28575 h 354806"/>
                <a:gd name="connsiteX26" fmla="*/ 923925 w 976312"/>
                <a:gd name="connsiteY26" fmla="*/ 45243 h 354806"/>
                <a:gd name="connsiteX27" fmla="*/ 950119 w 976312"/>
                <a:gd name="connsiteY27" fmla="*/ 57150 h 354806"/>
                <a:gd name="connsiteX28" fmla="*/ 964406 w 976312"/>
                <a:gd name="connsiteY28" fmla="*/ 73818 h 354806"/>
                <a:gd name="connsiteX29" fmla="*/ 973931 w 976312"/>
                <a:gd name="connsiteY29" fmla="*/ 88106 h 354806"/>
                <a:gd name="connsiteX30" fmla="*/ 976312 w 976312"/>
                <a:gd name="connsiteY30" fmla="*/ 119062 h 354806"/>
                <a:gd name="connsiteX31" fmla="*/ 973931 w 976312"/>
                <a:gd name="connsiteY31" fmla="*/ 154781 h 354806"/>
                <a:gd name="connsiteX32" fmla="*/ 966787 w 976312"/>
                <a:gd name="connsiteY32" fmla="*/ 176212 h 354806"/>
                <a:gd name="connsiteX33" fmla="*/ 950119 w 976312"/>
                <a:gd name="connsiteY33" fmla="*/ 195262 h 354806"/>
                <a:gd name="connsiteX34" fmla="*/ 885825 w 976312"/>
                <a:gd name="connsiteY34" fmla="*/ 216693 h 354806"/>
                <a:gd name="connsiteX35" fmla="*/ 681037 w 976312"/>
                <a:gd name="connsiteY35" fmla="*/ 26908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76312" h="354806">
                  <a:moveTo>
                    <a:pt x="681037" y="269081"/>
                  </a:moveTo>
                  <a:lnTo>
                    <a:pt x="511969" y="309562"/>
                  </a:lnTo>
                  <a:lnTo>
                    <a:pt x="400050" y="333375"/>
                  </a:lnTo>
                  <a:lnTo>
                    <a:pt x="328612" y="347662"/>
                  </a:lnTo>
                  <a:lnTo>
                    <a:pt x="273844" y="352425"/>
                  </a:lnTo>
                  <a:lnTo>
                    <a:pt x="235744" y="354806"/>
                  </a:lnTo>
                  <a:lnTo>
                    <a:pt x="188119" y="350043"/>
                  </a:lnTo>
                  <a:lnTo>
                    <a:pt x="135731" y="335756"/>
                  </a:lnTo>
                  <a:lnTo>
                    <a:pt x="95250" y="323850"/>
                  </a:lnTo>
                  <a:lnTo>
                    <a:pt x="0" y="288131"/>
                  </a:lnTo>
                  <a:lnTo>
                    <a:pt x="0" y="128587"/>
                  </a:lnTo>
                  <a:lnTo>
                    <a:pt x="76200" y="159543"/>
                  </a:lnTo>
                  <a:lnTo>
                    <a:pt x="121444" y="173831"/>
                  </a:lnTo>
                  <a:lnTo>
                    <a:pt x="159544" y="178593"/>
                  </a:lnTo>
                  <a:lnTo>
                    <a:pt x="204787" y="178593"/>
                  </a:lnTo>
                  <a:lnTo>
                    <a:pt x="278606" y="169068"/>
                  </a:lnTo>
                  <a:lnTo>
                    <a:pt x="371475" y="147637"/>
                  </a:lnTo>
                  <a:lnTo>
                    <a:pt x="438150" y="128587"/>
                  </a:lnTo>
                  <a:lnTo>
                    <a:pt x="507206" y="97631"/>
                  </a:lnTo>
                  <a:lnTo>
                    <a:pt x="576262" y="59531"/>
                  </a:lnTo>
                  <a:lnTo>
                    <a:pt x="633412" y="28575"/>
                  </a:lnTo>
                  <a:lnTo>
                    <a:pt x="683419" y="7143"/>
                  </a:lnTo>
                  <a:lnTo>
                    <a:pt x="723900" y="0"/>
                  </a:lnTo>
                  <a:lnTo>
                    <a:pt x="769144" y="2381"/>
                  </a:lnTo>
                  <a:lnTo>
                    <a:pt x="838200" y="16668"/>
                  </a:lnTo>
                  <a:lnTo>
                    <a:pt x="885825" y="28575"/>
                  </a:lnTo>
                  <a:lnTo>
                    <a:pt x="923925" y="45243"/>
                  </a:lnTo>
                  <a:lnTo>
                    <a:pt x="950119" y="57150"/>
                  </a:lnTo>
                  <a:lnTo>
                    <a:pt x="964406" y="73818"/>
                  </a:lnTo>
                  <a:lnTo>
                    <a:pt x="973931" y="88106"/>
                  </a:lnTo>
                  <a:lnTo>
                    <a:pt x="976312" y="119062"/>
                  </a:lnTo>
                  <a:lnTo>
                    <a:pt x="973931" y="154781"/>
                  </a:lnTo>
                  <a:lnTo>
                    <a:pt x="966787" y="176212"/>
                  </a:lnTo>
                  <a:lnTo>
                    <a:pt x="950119" y="195262"/>
                  </a:lnTo>
                  <a:lnTo>
                    <a:pt x="885825" y="216693"/>
                  </a:lnTo>
                  <a:lnTo>
                    <a:pt x="681037" y="2690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6B88D1E5-3698-4C8F-933C-CC7328A5E08E}"/>
                </a:ext>
              </a:extLst>
            </p:cNvPr>
            <p:cNvSpPr/>
            <p:nvPr/>
          </p:nvSpPr>
          <p:spPr>
            <a:xfrm rot="16200000">
              <a:off x="4678367" y="4398962"/>
              <a:ext cx="1873250" cy="454025"/>
            </a:xfrm>
            <a:custGeom>
              <a:avLst/>
              <a:gdLst>
                <a:gd name="connsiteX0" fmla="*/ 597694 w 1874044"/>
                <a:gd name="connsiteY0" fmla="*/ 342900 h 454819"/>
                <a:gd name="connsiteX1" fmla="*/ 100013 w 1874044"/>
                <a:gd name="connsiteY1" fmla="*/ 321469 h 454819"/>
                <a:gd name="connsiteX2" fmla="*/ 0 w 1874044"/>
                <a:gd name="connsiteY2" fmla="*/ 54769 h 454819"/>
                <a:gd name="connsiteX3" fmla="*/ 95250 w 1874044"/>
                <a:gd name="connsiteY3" fmla="*/ 50006 h 454819"/>
                <a:gd name="connsiteX4" fmla="*/ 121444 w 1874044"/>
                <a:gd name="connsiteY4" fmla="*/ 69056 h 454819"/>
                <a:gd name="connsiteX5" fmla="*/ 138113 w 1874044"/>
                <a:gd name="connsiteY5" fmla="*/ 78581 h 454819"/>
                <a:gd name="connsiteX6" fmla="*/ 157163 w 1874044"/>
                <a:gd name="connsiteY6" fmla="*/ 85725 h 454819"/>
                <a:gd name="connsiteX7" fmla="*/ 197644 w 1874044"/>
                <a:gd name="connsiteY7" fmla="*/ 95250 h 454819"/>
                <a:gd name="connsiteX8" fmla="*/ 247650 w 1874044"/>
                <a:gd name="connsiteY8" fmla="*/ 100012 h 454819"/>
                <a:gd name="connsiteX9" fmla="*/ 540544 w 1874044"/>
                <a:gd name="connsiteY9" fmla="*/ 102394 h 454819"/>
                <a:gd name="connsiteX10" fmla="*/ 964406 w 1874044"/>
                <a:gd name="connsiteY10" fmla="*/ 111919 h 454819"/>
                <a:gd name="connsiteX11" fmla="*/ 1343025 w 1874044"/>
                <a:gd name="connsiteY11" fmla="*/ 116681 h 454819"/>
                <a:gd name="connsiteX12" fmla="*/ 1531144 w 1874044"/>
                <a:gd name="connsiteY12" fmla="*/ 121444 h 454819"/>
                <a:gd name="connsiteX13" fmla="*/ 1569244 w 1874044"/>
                <a:gd name="connsiteY13" fmla="*/ 121444 h 454819"/>
                <a:gd name="connsiteX14" fmla="*/ 1614488 w 1874044"/>
                <a:gd name="connsiteY14" fmla="*/ 121444 h 454819"/>
                <a:gd name="connsiteX15" fmla="*/ 1647825 w 1874044"/>
                <a:gd name="connsiteY15" fmla="*/ 116681 h 454819"/>
                <a:gd name="connsiteX16" fmla="*/ 1683544 w 1874044"/>
                <a:gd name="connsiteY16" fmla="*/ 107156 h 454819"/>
                <a:gd name="connsiteX17" fmla="*/ 1728788 w 1874044"/>
                <a:gd name="connsiteY17" fmla="*/ 88106 h 454819"/>
                <a:gd name="connsiteX18" fmla="*/ 1769269 w 1874044"/>
                <a:gd name="connsiteY18" fmla="*/ 59531 h 454819"/>
                <a:gd name="connsiteX19" fmla="*/ 1804988 w 1874044"/>
                <a:gd name="connsiteY19" fmla="*/ 30956 h 454819"/>
                <a:gd name="connsiteX20" fmla="*/ 1816894 w 1874044"/>
                <a:gd name="connsiteY20" fmla="*/ 14287 h 454819"/>
                <a:gd name="connsiteX21" fmla="*/ 1831181 w 1874044"/>
                <a:gd name="connsiteY21" fmla="*/ 2381 h 454819"/>
                <a:gd name="connsiteX22" fmla="*/ 1852613 w 1874044"/>
                <a:gd name="connsiteY22" fmla="*/ 0 h 454819"/>
                <a:gd name="connsiteX23" fmla="*/ 1866900 w 1874044"/>
                <a:gd name="connsiteY23" fmla="*/ 4762 h 454819"/>
                <a:gd name="connsiteX24" fmla="*/ 1874044 w 1874044"/>
                <a:gd name="connsiteY24" fmla="*/ 14287 h 454819"/>
                <a:gd name="connsiteX25" fmla="*/ 1874044 w 1874044"/>
                <a:gd name="connsiteY25" fmla="*/ 33337 h 454819"/>
                <a:gd name="connsiteX26" fmla="*/ 1862138 w 1874044"/>
                <a:gd name="connsiteY26" fmla="*/ 73819 h 454819"/>
                <a:gd name="connsiteX27" fmla="*/ 1847850 w 1874044"/>
                <a:gd name="connsiteY27" fmla="*/ 119062 h 454819"/>
                <a:gd name="connsiteX28" fmla="*/ 1809750 w 1874044"/>
                <a:gd name="connsiteY28" fmla="*/ 195262 h 454819"/>
                <a:gd name="connsiteX29" fmla="*/ 1766888 w 1874044"/>
                <a:gd name="connsiteY29" fmla="*/ 271462 h 454819"/>
                <a:gd name="connsiteX30" fmla="*/ 1704975 w 1874044"/>
                <a:gd name="connsiteY30" fmla="*/ 350044 h 454819"/>
                <a:gd name="connsiteX31" fmla="*/ 1676400 w 1874044"/>
                <a:gd name="connsiteY31" fmla="*/ 397669 h 454819"/>
                <a:gd name="connsiteX32" fmla="*/ 1647825 w 1874044"/>
                <a:gd name="connsiteY32" fmla="*/ 431006 h 454819"/>
                <a:gd name="connsiteX33" fmla="*/ 1628775 w 1874044"/>
                <a:gd name="connsiteY33" fmla="*/ 445294 h 454819"/>
                <a:gd name="connsiteX34" fmla="*/ 1607344 w 1874044"/>
                <a:gd name="connsiteY34" fmla="*/ 454819 h 454819"/>
                <a:gd name="connsiteX35" fmla="*/ 1585913 w 1874044"/>
                <a:gd name="connsiteY35" fmla="*/ 452437 h 454819"/>
                <a:gd name="connsiteX36" fmla="*/ 1564481 w 1874044"/>
                <a:gd name="connsiteY36" fmla="*/ 440531 h 454819"/>
                <a:gd name="connsiteX37" fmla="*/ 1538288 w 1874044"/>
                <a:gd name="connsiteY37" fmla="*/ 416719 h 454819"/>
                <a:gd name="connsiteX38" fmla="*/ 1512094 w 1874044"/>
                <a:gd name="connsiteY38" fmla="*/ 395287 h 454819"/>
                <a:gd name="connsiteX39" fmla="*/ 1478756 w 1874044"/>
                <a:gd name="connsiteY39" fmla="*/ 378619 h 454819"/>
                <a:gd name="connsiteX40" fmla="*/ 1445419 w 1874044"/>
                <a:gd name="connsiteY40" fmla="*/ 369094 h 454819"/>
                <a:gd name="connsiteX41" fmla="*/ 1369219 w 1874044"/>
                <a:gd name="connsiteY41" fmla="*/ 366712 h 454819"/>
                <a:gd name="connsiteX42" fmla="*/ 1221581 w 1874044"/>
                <a:gd name="connsiteY42" fmla="*/ 369094 h 454819"/>
                <a:gd name="connsiteX43" fmla="*/ 1090613 w 1874044"/>
                <a:gd name="connsiteY43" fmla="*/ 366712 h 454819"/>
                <a:gd name="connsiteX44" fmla="*/ 597694 w 1874044"/>
                <a:gd name="connsiteY44" fmla="*/ 342900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4044" h="454819">
                  <a:moveTo>
                    <a:pt x="597694" y="342900"/>
                  </a:moveTo>
                  <a:lnTo>
                    <a:pt x="100013" y="321469"/>
                  </a:lnTo>
                  <a:lnTo>
                    <a:pt x="0" y="54769"/>
                  </a:lnTo>
                  <a:lnTo>
                    <a:pt x="95250" y="50006"/>
                  </a:lnTo>
                  <a:lnTo>
                    <a:pt x="121444" y="69056"/>
                  </a:lnTo>
                  <a:lnTo>
                    <a:pt x="138113" y="78581"/>
                  </a:lnTo>
                  <a:lnTo>
                    <a:pt x="157163" y="85725"/>
                  </a:lnTo>
                  <a:lnTo>
                    <a:pt x="197644" y="95250"/>
                  </a:lnTo>
                  <a:lnTo>
                    <a:pt x="247650" y="100012"/>
                  </a:lnTo>
                  <a:lnTo>
                    <a:pt x="540544" y="102394"/>
                  </a:lnTo>
                  <a:lnTo>
                    <a:pt x="964406" y="111919"/>
                  </a:lnTo>
                  <a:lnTo>
                    <a:pt x="1343025" y="116681"/>
                  </a:lnTo>
                  <a:lnTo>
                    <a:pt x="1531144" y="121444"/>
                  </a:lnTo>
                  <a:lnTo>
                    <a:pt x="1569244" y="121444"/>
                  </a:lnTo>
                  <a:lnTo>
                    <a:pt x="1614488" y="121444"/>
                  </a:lnTo>
                  <a:lnTo>
                    <a:pt x="1647825" y="116681"/>
                  </a:lnTo>
                  <a:lnTo>
                    <a:pt x="1683544" y="107156"/>
                  </a:lnTo>
                  <a:lnTo>
                    <a:pt x="1728788" y="88106"/>
                  </a:lnTo>
                  <a:lnTo>
                    <a:pt x="1769269" y="59531"/>
                  </a:lnTo>
                  <a:lnTo>
                    <a:pt x="1804988" y="30956"/>
                  </a:lnTo>
                  <a:lnTo>
                    <a:pt x="1816894" y="14287"/>
                  </a:lnTo>
                  <a:lnTo>
                    <a:pt x="1831181" y="2381"/>
                  </a:lnTo>
                  <a:lnTo>
                    <a:pt x="1852613" y="0"/>
                  </a:lnTo>
                  <a:lnTo>
                    <a:pt x="1866900" y="4762"/>
                  </a:lnTo>
                  <a:lnTo>
                    <a:pt x="1874044" y="14287"/>
                  </a:lnTo>
                  <a:lnTo>
                    <a:pt x="1874044" y="33337"/>
                  </a:lnTo>
                  <a:lnTo>
                    <a:pt x="1862138" y="73819"/>
                  </a:lnTo>
                  <a:lnTo>
                    <a:pt x="1847850" y="119062"/>
                  </a:lnTo>
                  <a:lnTo>
                    <a:pt x="1809750" y="195262"/>
                  </a:lnTo>
                  <a:lnTo>
                    <a:pt x="1766888" y="271462"/>
                  </a:lnTo>
                  <a:lnTo>
                    <a:pt x="1704975" y="350044"/>
                  </a:lnTo>
                  <a:lnTo>
                    <a:pt x="1676400" y="397669"/>
                  </a:lnTo>
                  <a:lnTo>
                    <a:pt x="1647825" y="431006"/>
                  </a:lnTo>
                  <a:lnTo>
                    <a:pt x="1628775" y="445294"/>
                  </a:lnTo>
                  <a:lnTo>
                    <a:pt x="1607344" y="454819"/>
                  </a:lnTo>
                  <a:lnTo>
                    <a:pt x="1585913" y="452437"/>
                  </a:lnTo>
                  <a:lnTo>
                    <a:pt x="1564481" y="440531"/>
                  </a:lnTo>
                  <a:lnTo>
                    <a:pt x="1538288" y="416719"/>
                  </a:lnTo>
                  <a:lnTo>
                    <a:pt x="1512094" y="395287"/>
                  </a:lnTo>
                  <a:lnTo>
                    <a:pt x="1478756" y="378619"/>
                  </a:lnTo>
                  <a:lnTo>
                    <a:pt x="1445419" y="369094"/>
                  </a:lnTo>
                  <a:lnTo>
                    <a:pt x="1369219" y="366712"/>
                  </a:lnTo>
                  <a:lnTo>
                    <a:pt x="1221581" y="369094"/>
                  </a:lnTo>
                  <a:lnTo>
                    <a:pt x="1090613" y="366712"/>
                  </a:lnTo>
                  <a:lnTo>
                    <a:pt x="597694" y="3429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3">
              <a:extLst>
                <a:ext uri="{FF2B5EF4-FFF2-40B4-BE49-F238E27FC236}">
                  <a16:creationId xmlns:a16="http://schemas.microsoft.com/office/drawing/2014/main" id="{DCACB9F9-0CB7-40D1-A5CA-4808AA9CF5EA}"/>
                </a:ext>
              </a:extLst>
            </p:cNvPr>
            <p:cNvSpPr/>
            <p:nvPr/>
          </p:nvSpPr>
          <p:spPr>
            <a:xfrm rot="16200000">
              <a:off x="5514978" y="4692650"/>
              <a:ext cx="1025525" cy="1400175"/>
            </a:xfrm>
            <a:custGeom>
              <a:avLst/>
              <a:gdLst>
                <a:gd name="connsiteX0" fmla="*/ 600075 w 1026319"/>
                <a:gd name="connsiteY0" fmla="*/ 940593 h 1400175"/>
                <a:gd name="connsiteX1" fmla="*/ 357188 w 1026319"/>
                <a:gd name="connsiteY1" fmla="*/ 623887 h 1400175"/>
                <a:gd name="connsiteX2" fmla="*/ 188119 w 1026319"/>
                <a:gd name="connsiteY2" fmla="*/ 392906 h 1400175"/>
                <a:gd name="connsiteX3" fmla="*/ 164306 w 1026319"/>
                <a:gd name="connsiteY3" fmla="*/ 373856 h 1400175"/>
                <a:gd name="connsiteX4" fmla="*/ 123825 w 1026319"/>
                <a:gd name="connsiteY4" fmla="*/ 350043 h 1400175"/>
                <a:gd name="connsiteX5" fmla="*/ 83344 w 1026319"/>
                <a:gd name="connsiteY5" fmla="*/ 321468 h 1400175"/>
                <a:gd name="connsiteX6" fmla="*/ 40481 w 1026319"/>
                <a:gd name="connsiteY6" fmla="*/ 285750 h 1400175"/>
                <a:gd name="connsiteX7" fmla="*/ 19050 w 1026319"/>
                <a:gd name="connsiteY7" fmla="*/ 257175 h 1400175"/>
                <a:gd name="connsiteX8" fmla="*/ 4763 w 1026319"/>
                <a:gd name="connsiteY8" fmla="*/ 230981 h 1400175"/>
                <a:gd name="connsiteX9" fmla="*/ 0 w 1026319"/>
                <a:gd name="connsiteY9" fmla="*/ 204787 h 1400175"/>
                <a:gd name="connsiteX10" fmla="*/ 2381 w 1026319"/>
                <a:gd name="connsiteY10" fmla="*/ 183356 h 1400175"/>
                <a:gd name="connsiteX11" fmla="*/ 16669 w 1026319"/>
                <a:gd name="connsiteY11" fmla="*/ 161925 h 1400175"/>
                <a:gd name="connsiteX12" fmla="*/ 50006 w 1026319"/>
                <a:gd name="connsiteY12" fmla="*/ 133350 h 1400175"/>
                <a:gd name="connsiteX13" fmla="*/ 121444 w 1026319"/>
                <a:gd name="connsiteY13" fmla="*/ 97631 h 1400175"/>
                <a:gd name="connsiteX14" fmla="*/ 207169 w 1026319"/>
                <a:gd name="connsiteY14" fmla="*/ 57150 h 1400175"/>
                <a:gd name="connsiteX15" fmla="*/ 280988 w 1026319"/>
                <a:gd name="connsiteY15" fmla="*/ 26193 h 1400175"/>
                <a:gd name="connsiteX16" fmla="*/ 342900 w 1026319"/>
                <a:gd name="connsiteY16" fmla="*/ 4762 h 1400175"/>
                <a:gd name="connsiteX17" fmla="*/ 366713 w 1026319"/>
                <a:gd name="connsiteY17" fmla="*/ 0 h 1400175"/>
                <a:gd name="connsiteX18" fmla="*/ 383381 w 1026319"/>
                <a:gd name="connsiteY18" fmla="*/ 7143 h 1400175"/>
                <a:gd name="connsiteX19" fmla="*/ 402431 w 1026319"/>
                <a:gd name="connsiteY19" fmla="*/ 21431 h 1400175"/>
                <a:gd name="connsiteX20" fmla="*/ 421481 w 1026319"/>
                <a:gd name="connsiteY20" fmla="*/ 47625 h 1400175"/>
                <a:gd name="connsiteX21" fmla="*/ 445294 w 1026319"/>
                <a:gd name="connsiteY21" fmla="*/ 102393 h 1400175"/>
                <a:gd name="connsiteX22" fmla="*/ 471488 w 1026319"/>
                <a:gd name="connsiteY22" fmla="*/ 171450 h 1400175"/>
                <a:gd name="connsiteX23" fmla="*/ 514350 w 1026319"/>
                <a:gd name="connsiteY23" fmla="*/ 381000 h 1400175"/>
                <a:gd name="connsiteX24" fmla="*/ 533400 w 1026319"/>
                <a:gd name="connsiteY24" fmla="*/ 442912 h 1400175"/>
                <a:gd name="connsiteX25" fmla="*/ 597694 w 1026319"/>
                <a:gd name="connsiteY25" fmla="*/ 595312 h 1400175"/>
                <a:gd name="connsiteX26" fmla="*/ 704850 w 1026319"/>
                <a:gd name="connsiteY26" fmla="*/ 802481 h 1400175"/>
                <a:gd name="connsiteX27" fmla="*/ 814388 w 1026319"/>
                <a:gd name="connsiteY27" fmla="*/ 1002506 h 1400175"/>
                <a:gd name="connsiteX28" fmla="*/ 923925 w 1026319"/>
                <a:gd name="connsiteY28" fmla="*/ 1188243 h 1400175"/>
                <a:gd name="connsiteX29" fmla="*/ 988219 w 1026319"/>
                <a:gd name="connsiteY29" fmla="*/ 1293018 h 1400175"/>
                <a:gd name="connsiteX30" fmla="*/ 1014413 w 1026319"/>
                <a:gd name="connsiteY30" fmla="*/ 1340643 h 1400175"/>
                <a:gd name="connsiteX31" fmla="*/ 1023938 w 1026319"/>
                <a:gd name="connsiteY31" fmla="*/ 1359693 h 1400175"/>
                <a:gd name="connsiteX32" fmla="*/ 1026319 w 1026319"/>
                <a:gd name="connsiteY32" fmla="*/ 1376362 h 1400175"/>
                <a:gd name="connsiteX33" fmla="*/ 1019175 w 1026319"/>
                <a:gd name="connsiteY33" fmla="*/ 1393031 h 1400175"/>
                <a:gd name="connsiteX34" fmla="*/ 1004888 w 1026319"/>
                <a:gd name="connsiteY34" fmla="*/ 1400175 h 1400175"/>
                <a:gd name="connsiteX35" fmla="*/ 990600 w 1026319"/>
                <a:gd name="connsiteY35" fmla="*/ 1400175 h 1400175"/>
                <a:gd name="connsiteX36" fmla="*/ 973931 w 1026319"/>
                <a:gd name="connsiteY36" fmla="*/ 1395412 h 1400175"/>
                <a:gd name="connsiteX37" fmla="*/ 950119 w 1026319"/>
                <a:gd name="connsiteY37" fmla="*/ 1378743 h 1400175"/>
                <a:gd name="connsiteX38" fmla="*/ 821531 w 1026319"/>
                <a:gd name="connsiteY38" fmla="*/ 1216818 h 1400175"/>
                <a:gd name="connsiteX39" fmla="*/ 702469 w 1026319"/>
                <a:gd name="connsiteY39" fmla="*/ 1066800 h 1400175"/>
                <a:gd name="connsiteX40" fmla="*/ 600075 w 1026319"/>
                <a:gd name="connsiteY40" fmla="*/ 940593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6319" h="1400175">
                  <a:moveTo>
                    <a:pt x="600075" y="940593"/>
                  </a:moveTo>
                  <a:lnTo>
                    <a:pt x="357188" y="623887"/>
                  </a:lnTo>
                  <a:lnTo>
                    <a:pt x="188119" y="392906"/>
                  </a:lnTo>
                  <a:lnTo>
                    <a:pt x="164306" y="373856"/>
                  </a:lnTo>
                  <a:lnTo>
                    <a:pt x="123825" y="350043"/>
                  </a:lnTo>
                  <a:lnTo>
                    <a:pt x="83344" y="321468"/>
                  </a:lnTo>
                  <a:lnTo>
                    <a:pt x="40481" y="285750"/>
                  </a:lnTo>
                  <a:lnTo>
                    <a:pt x="19050" y="257175"/>
                  </a:lnTo>
                  <a:lnTo>
                    <a:pt x="4763" y="230981"/>
                  </a:lnTo>
                  <a:lnTo>
                    <a:pt x="0" y="204787"/>
                  </a:lnTo>
                  <a:lnTo>
                    <a:pt x="2381" y="183356"/>
                  </a:lnTo>
                  <a:lnTo>
                    <a:pt x="16669" y="161925"/>
                  </a:lnTo>
                  <a:lnTo>
                    <a:pt x="50006" y="133350"/>
                  </a:lnTo>
                  <a:lnTo>
                    <a:pt x="121444" y="97631"/>
                  </a:lnTo>
                  <a:lnTo>
                    <a:pt x="207169" y="57150"/>
                  </a:lnTo>
                  <a:lnTo>
                    <a:pt x="280988" y="26193"/>
                  </a:lnTo>
                  <a:lnTo>
                    <a:pt x="342900" y="4762"/>
                  </a:lnTo>
                  <a:lnTo>
                    <a:pt x="366713" y="0"/>
                  </a:lnTo>
                  <a:lnTo>
                    <a:pt x="383381" y="7143"/>
                  </a:lnTo>
                  <a:lnTo>
                    <a:pt x="402431" y="21431"/>
                  </a:lnTo>
                  <a:lnTo>
                    <a:pt x="421481" y="47625"/>
                  </a:lnTo>
                  <a:lnTo>
                    <a:pt x="445294" y="102393"/>
                  </a:lnTo>
                  <a:lnTo>
                    <a:pt x="471488" y="171450"/>
                  </a:lnTo>
                  <a:lnTo>
                    <a:pt x="514350" y="381000"/>
                  </a:lnTo>
                  <a:lnTo>
                    <a:pt x="533400" y="442912"/>
                  </a:lnTo>
                  <a:lnTo>
                    <a:pt x="597694" y="595312"/>
                  </a:lnTo>
                  <a:lnTo>
                    <a:pt x="704850" y="802481"/>
                  </a:lnTo>
                  <a:lnTo>
                    <a:pt x="814388" y="1002506"/>
                  </a:lnTo>
                  <a:lnTo>
                    <a:pt x="923925" y="1188243"/>
                  </a:lnTo>
                  <a:lnTo>
                    <a:pt x="988219" y="1293018"/>
                  </a:lnTo>
                  <a:lnTo>
                    <a:pt x="1014413" y="1340643"/>
                  </a:lnTo>
                  <a:lnTo>
                    <a:pt x="1023938" y="1359693"/>
                  </a:lnTo>
                  <a:lnTo>
                    <a:pt x="1026319" y="1376362"/>
                  </a:lnTo>
                  <a:lnTo>
                    <a:pt x="1019175" y="1393031"/>
                  </a:lnTo>
                  <a:lnTo>
                    <a:pt x="1004888" y="1400175"/>
                  </a:lnTo>
                  <a:lnTo>
                    <a:pt x="990600" y="1400175"/>
                  </a:lnTo>
                  <a:lnTo>
                    <a:pt x="973931" y="1395412"/>
                  </a:lnTo>
                  <a:lnTo>
                    <a:pt x="950119" y="1378743"/>
                  </a:lnTo>
                  <a:lnTo>
                    <a:pt x="821531" y="1216818"/>
                  </a:lnTo>
                  <a:lnTo>
                    <a:pt x="702469" y="1066800"/>
                  </a:lnTo>
                  <a:lnTo>
                    <a:pt x="600075" y="9405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D1D94636-7D4A-43C5-9987-0448C1B45DC2}"/>
                </a:ext>
              </a:extLst>
            </p:cNvPr>
            <p:cNvSpPr/>
            <p:nvPr/>
          </p:nvSpPr>
          <p:spPr>
            <a:xfrm>
              <a:off x="7054445" y="3883025"/>
              <a:ext cx="1173162" cy="752475"/>
            </a:xfrm>
            <a:custGeom>
              <a:avLst/>
              <a:gdLst>
                <a:gd name="connsiteX0" fmla="*/ 707231 w 1173956"/>
                <a:gd name="connsiteY0" fmla="*/ 540544 h 752475"/>
                <a:gd name="connsiteX1" fmla="*/ 488156 w 1173956"/>
                <a:gd name="connsiteY1" fmla="*/ 628650 h 752475"/>
                <a:gd name="connsiteX2" fmla="*/ 311944 w 1173956"/>
                <a:gd name="connsiteY2" fmla="*/ 702469 h 752475"/>
                <a:gd name="connsiteX3" fmla="*/ 264319 w 1173956"/>
                <a:gd name="connsiteY3" fmla="*/ 723900 h 752475"/>
                <a:gd name="connsiteX4" fmla="*/ 233362 w 1173956"/>
                <a:gd name="connsiteY4" fmla="*/ 731044 h 752475"/>
                <a:gd name="connsiteX5" fmla="*/ 140494 w 1173956"/>
                <a:gd name="connsiteY5" fmla="*/ 745332 h 752475"/>
                <a:gd name="connsiteX6" fmla="*/ 0 w 1173956"/>
                <a:gd name="connsiteY6" fmla="*/ 752475 h 752475"/>
                <a:gd name="connsiteX7" fmla="*/ 0 w 1173956"/>
                <a:gd name="connsiteY7" fmla="*/ 631032 h 752475"/>
                <a:gd name="connsiteX8" fmla="*/ 164306 w 1173956"/>
                <a:gd name="connsiteY8" fmla="*/ 635794 h 752475"/>
                <a:gd name="connsiteX9" fmla="*/ 235744 w 1173956"/>
                <a:gd name="connsiteY9" fmla="*/ 590550 h 752475"/>
                <a:gd name="connsiteX10" fmla="*/ 438150 w 1173956"/>
                <a:gd name="connsiteY10" fmla="*/ 464344 h 752475"/>
                <a:gd name="connsiteX11" fmla="*/ 638175 w 1173956"/>
                <a:gd name="connsiteY11" fmla="*/ 330994 h 752475"/>
                <a:gd name="connsiteX12" fmla="*/ 769144 w 1173956"/>
                <a:gd name="connsiteY12" fmla="*/ 240507 h 752475"/>
                <a:gd name="connsiteX13" fmla="*/ 838200 w 1173956"/>
                <a:gd name="connsiteY13" fmla="*/ 190500 h 752475"/>
                <a:gd name="connsiteX14" fmla="*/ 850106 w 1173956"/>
                <a:gd name="connsiteY14" fmla="*/ 173832 h 752475"/>
                <a:gd name="connsiteX15" fmla="*/ 854869 w 1173956"/>
                <a:gd name="connsiteY15" fmla="*/ 150019 h 752475"/>
                <a:gd name="connsiteX16" fmla="*/ 854869 w 1173956"/>
                <a:gd name="connsiteY16" fmla="*/ 126207 h 752475"/>
                <a:gd name="connsiteX17" fmla="*/ 842962 w 1173956"/>
                <a:gd name="connsiteY17" fmla="*/ 95250 h 752475"/>
                <a:gd name="connsiteX18" fmla="*/ 823912 w 1173956"/>
                <a:gd name="connsiteY18" fmla="*/ 64294 h 752475"/>
                <a:gd name="connsiteX19" fmla="*/ 816769 w 1173956"/>
                <a:gd name="connsiteY19" fmla="*/ 47625 h 752475"/>
                <a:gd name="connsiteX20" fmla="*/ 816769 w 1173956"/>
                <a:gd name="connsiteY20" fmla="*/ 28575 h 752475"/>
                <a:gd name="connsiteX21" fmla="*/ 819150 w 1173956"/>
                <a:gd name="connsiteY21" fmla="*/ 14288 h 752475"/>
                <a:gd name="connsiteX22" fmla="*/ 833437 w 1173956"/>
                <a:gd name="connsiteY22" fmla="*/ 2382 h 752475"/>
                <a:gd name="connsiteX23" fmla="*/ 852487 w 1173956"/>
                <a:gd name="connsiteY23" fmla="*/ 0 h 752475"/>
                <a:gd name="connsiteX24" fmla="*/ 878681 w 1173956"/>
                <a:gd name="connsiteY24" fmla="*/ 4763 h 752475"/>
                <a:gd name="connsiteX25" fmla="*/ 897731 w 1173956"/>
                <a:gd name="connsiteY25" fmla="*/ 19050 h 752475"/>
                <a:gd name="connsiteX26" fmla="*/ 954881 w 1173956"/>
                <a:gd name="connsiteY26" fmla="*/ 71438 h 752475"/>
                <a:gd name="connsiteX27" fmla="*/ 992981 w 1173956"/>
                <a:gd name="connsiteY27" fmla="*/ 107157 h 752475"/>
                <a:gd name="connsiteX28" fmla="*/ 1052512 w 1173956"/>
                <a:gd name="connsiteY28" fmla="*/ 173832 h 752475"/>
                <a:gd name="connsiteX29" fmla="*/ 1112044 w 1173956"/>
                <a:gd name="connsiteY29" fmla="*/ 238125 h 752475"/>
                <a:gd name="connsiteX30" fmla="*/ 1140619 w 1173956"/>
                <a:gd name="connsiteY30" fmla="*/ 271463 h 752475"/>
                <a:gd name="connsiteX31" fmla="*/ 1154906 w 1173956"/>
                <a:gd name="connsiteY31" fmla="*/ 295275 h 752475"/>
                <a:gd name="connsiteX32" fmla="*/ 1169194 w 1173956"/>
                <a:gd name="connsiteY32" fmla="*/ 316707 h 752475"/>
                <a:gd name="connsiteX33" fmla="*/ 1173956 w 1173956"/>
                <a:gd name="connsiteY33" fmla="*/ 338138 h 752475"/>
                <a:gd name="connsiteX34" fmla="*/ 1173956 w 1173956"/>
                <a:gd name="connsiteY34" fmla="*/ 357188 h 752475"/>
                <a:gd name="connsiteX35" fmla="*/ 1166812 w 1173956"/>
                <a:gd name="connsiteY35" fmla="*/ 373857 h 752475"/>
                <a:gd name="connsiteX36" fmla="*/ 1147762 w 1173956"/>
                <a:gd name="connsiteY36" fmla="*/ 383382 h 752475"/>
                <a:gd name="connsiteX37" fmla="*/ 1064419 w 1173956"/>
                <a:gd name="connsiteY37" fmla="*/ 404813 h 752475"/>
                <a:gd name="connsiteX38" fmla="*/ 1007269 w 1173956"/>
                <a:gd name="connsiteY38" fmla="*/ 416719 h 752475"/>
                <a:gd name="connsiteX39" fmla="*/ 914400 w 1173956"/>
                <a:gd name="connsiteY39" fmla="*/ 457200 h 752475"/>
                <a:gd name="connsiteX40" fmla="*/ 707231 w 1173956"/>
                <a:gd name="connsiteY40" fmla="*/ 5405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752475">
                  <a:moveTo>
                    <a:pt x="707231" y="540544"/>
                  </a:moveTo>
                  <a:lnTo>
                    <a:pt x="488156" y="628650"/>
                  </a:lnTo>
                  <a:lnTo>
                    <a:pt x="311944" y="702469"/>
                  </a:lnTo>
                  <a:lnTo>
                    <a:pt x="264319" y="723900"/>
                  </a:lnTo>
                  <a:lnTo>
                    <a:pt x="233362" y="731044"/>
                  </a:lnTo>
                  <a:lnTo>
                    <a:pt x="140494" y="745332"/>
                  </a:lnTo>
                  <a:lnTo>
                    <a:pt x="0" y="752475"/>
                  </a:lnTo>
                  <a:lnTo>
                    <a:pt x="0" y="631032"/>
                  </a:lnTo>
                  <a:lnTo>
                    <a:pt x="164306" y="635794"/>
                  </a:lnTo>
                  <a:lnTo>
                    <a:pt x="235744" y="590550"/>
                  </a:lnTo>
                  <a:lnTo>
                    <a:pt x="438150" y="464344"/>
                  </a:lnTo>
                  <a:lnTo>
                    <a:pt x="638175" y="330994"/>
                  </a:lnTo>
                  <a:lnTo>
                    <a:pt x="769144" y="240507"/>
                  </a:lnTo>
                  <a:lnTo>
                    <a:pt x="838200" y="190500"/>
                  </a:lnTo>
                  <a:lnTo>
                    <a:pt x="850106" y="173832"/>
                  </a:lnTo>
                  <a:lnTo>
                    <a:pt x="854869" y="150019"/>
                  </a:lnTo>
                  <a:lnTo>
                    <a:pt x="854869" y="126207"/>
                  </a:lnTo>
                  <a:lnTo>
                    <a:pt x="842962" y="95250"/>
                  </a:lnTo>
                  <a:lnTo>
                    <a:pt x="823912" y="64294"/>
                  </a:lnTo>
                  <a:lnTo>
                    <a:pt x="816769" y="47625"/>
                  </a:lnTo>
                  <a:lnTo>
                    <a:pt x="816769" y="28575"/>
                  </a:lnTo>
                  <a:lnTo>
                    <a:pt x="819150" y="14288"/>
                  </a:lnTo>
                  <a:lnTo>
                    <a:pt x="833437" y="2382"/>
                  </a:lnTo>
                  <a:lnTo>
                    <a:pt x="852487" y="0"/>
                  </a:lnTo>
                  <a:lnTo>
                    <a:pt x="878681" y="4763"/>
                  </a:lnTo>
                  <a:lnTo>
                    <a:pt x="897731" y="19050"/>
                  </a:lnTo>
                  <a:lnTo>
                    <a:pt x="954881" y="71438"/>
                  </a:lnTo>
                  <a:lnTo>
                    <a:pt x="992981" y="107157"/>
                  </a:lnTo>
                  <a:lnTo>
                    <a:pt x="1052512" y="173832"/>
                  </a:lnTo>
                  <a:lnTo>
                    <a:pt x="1112044" y="238125"/>
                  </a:lnTo>
                  <a:lnTo>
                    <a:pt x="1140619" y="271463"/>
                  </a:lnTo>
                  <a:lnTo>
                    <a:pt x="1154906" y="295275"/>
                  </a:lnTo>
                  <a:lnTo>
                    <a:pt x="1169194" y="316707"/>
                  </a:lnTo>
                  <a:lnTo>
                    <a:pt x="1173956" y="338138"/>
                  </a:lnTo>
                  <a:lnTo>
                    <a:pt x="1173956" y="357188"/>
                  </a:lnTo>
                  <a:lnTo>
                    <a:pt x="1166812" y="373857"/>
                  </a:lnTo>
                  <a:lnTo>
                    <a:pt x="1147762" y="383382"/>
                  </a:lnTo>
                  <a:lnTo>
                    <a:pt x="1064419" y="404813"/>
                  </a:lnTo>
                  <a:lnTo>
                    <a:pt x="1007269" y="416719"/>
                  </a:lnTo>
                  <a:lnTo>
                    <a:pt x="914400" y="457200"/>
                  </a:lnTo>
                  <a:lnTo>
                    <a:pt x="707231" y="54054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65BD06D1-E2C6-49D3-9C50-94416A018B7D}"/>
                </a:ext>
              </a:extLst>
            </p:cNvPr>
            <p:cNvSpPr/>
            <p:nvPr/>
          </p:nvSpPr>
          <p:spPr>
            <a:xfrm rot="16200000">
              <a:off x="6528190" y="3731418"/>
              <a:ext cx="2232025" cy="1798638"/>
            </a:xfrm>
            <a:custGeom>
              <a:avLst/>
              <a:gdLst>
                <a:gd name="connsiteX0" fmla="*/ 0 w 2231231"/>
                <a:gd name="connsiteY0" fmla="*/ 1062037 h 1797843"/>
                <a:gd name="connsiteX1" fmla="*/ 0 w 2231231"/>
                <a:gd name="connsiteY1" fmla="*/ 847725 h 1797843"/>
                <a:gd name="connsiteX2" fmla="*/ 7144 w 2231231"/>
                <a:gd name="connsiteY2" fmla="*/ 731043 h 1797843"/>
                <a:gd name="connsiteX3" fmla="*/ 26194 w 2231231"/>
                <a:gd name="connsiteY3" fmla="*/ 621506 h 1797843"/>
                <a:gd name="connsiteX4" fmla="*/ 40481 w 2231231"/>
                <a:gd name="connsiteY4" fmla="*/ 566737 h 1797843"/>
                <a:gd name="connsiteX5" fmla="*/ 76200 w 2231231"/>
                <a:gd name="connsiteY5" fmla="*/ 476250 h 1797843"/>
                <a:gd name="connsiteX6" fmla="*/ 102394 w 2231231"/>
                <a:gd name="connsiteY6" fmla="*/ 423862 h 1797843"/>
                <a:gd name="connsiteX7" fmla="*/ 138112 w 2231231"/>
                <a:gd name="connsiteY7" fmla="*/ 369093 h 1797843"/>
                <a:gd name="connsiteX8" fmla="*/ 171450 w 2231231"/>
                <a:gd name="connsiteY8" fmla="*/ 323850 h 1797843"/>
                <a:gd name="connsiteX9" fmla="*/ 214312 w 2231231"/>
                <a:gd name="connsiteY9" fmla="*/ 283368 h 1797843"/>
                <a:gd name="connsiteX10" fmla="*/ 254794 w 2231231"/>
                <a:gd name="connsiteY10" fmla="*/ 252412 h 1797843"/>
                <a:gd name="connsiteX11" fmla="*/ 307181 w 2231231"/>
                <a:gd name="connsiteY11" fmla="*/ 223837 h 1797843"/>
                <a:gd name="connsiteX12" fmla="*/ 376237 w 2231231"/>
                <a:gd name="connsiteY12" fmla="*/ 195262 h 1797843"/>
                <a:gd name="connsiteX13" fmla="*/ 457200 w 2231231"/>
                <a:gd name="connsiteY13" fmla="*/ 176212 h 1797843"/>
                <a:gd name="connsiteX14" fmla="*/ 571500 w 2231231"/>
                <a:gd name="connsiteY14" fmla="*/ 154781 h 1797843"/>
                <a:gd name="connsiteX15" fmla="*/ 711994 w 2231231"/>
                <a:gd name="connsiteY15" fmla="*/ 142875 h 1797843"/>
                <a:gd name="connsiteX16" fmla="*/ 964406 w 2231231"/>
                <a:gd name="connsiteY16" fmla="*/ 142875 h 1797843"/>
                <a:gd name="connsiteX17" fmla="*/ 1359694 w 2231231"/>
                <a:gd name="connsiteY17" fmla="*/ 142875 h 1797843"/>
                <a:gd name="connsiteX18" fmla="*/ 1621631 w 2231231"/>
                <a:gd name="connsiteY18" fmla="*/ 140493 h 1797843"/>
                <a:gd name="connsiteX19" fmla="*/ 1907381 w 2231231"/>
                <a:gd name="connsiteY19" fmla="*/ 145256 h 1797843"/>
                <a:gd name="connsiteX20" fmla="*/ 1955006 w 2231231"/>
                <a:gd name="connsiteY20" fmla="*/ 138112 h 1797843"/>
                <a:gd name="connsiteX21" fmla="*/ 1990725 w 2231231"/>
                <a:gd name="connsiteY21" fmla="*/ 126206 h 1797843"/>
                <a:gd name="connsiteX22" fmla="*/ 2040731 w 2231231"/>
                <a:gd name="connsiteY22" fmla="*/ 104775 h 1797843"/>
                <a:gd name="connsiteX23" fmla="*/ 2100262 w 2231231"/>
                <a:gd name="connsiteY23" fmla="*/ 66675 h 1797843"/>
                <a:gd name="connsiteX24" fmla="*/ 2143125 w 2231231"/>
                <a:gd name="connsiteY24" fmla="*/ 28575 h 1797843"/>
                <a:gd name="connsiteX25" fmla="*/ 2159794 w 2231231"/>
                <a:gd name="connsiteY25" fmla="*/ 11906 h 1797843"/>
                <a:gd name="connsiteX26" fmla="*/ 2176462 w 2231231"/>
                <a:gd name="connsiteY26" fmla="*/ 2381 h 1797843"/>
                <a:gd name="connsiteX27" fmla="*/ 2197894 w 2231231"/>
                <a:gd name="connsiteY27" fmla="*/ 0 h 1797843"/>
                <a:gd name="connsiteX28" fmla="*/ 2209800 w 2231231"/>
                <a:gd name="connsiteY28" fmla="*/ 2381 h 1797843"/>
                <a:gd name="connsiteX29" fmla="*/ 2221706 w 2231231"/>
                <a:gd name="connsiteY29" fmla="*/ 7143 h 1797843"/>
                <a:gd name="connsiteX30" fmla="*/ 2228850 w 2231231"/>
                <a:gd name="connsiteY30" fmla="*/ 23812 h 1797843"/>
                <a:gd name="connsiteX31" fmla="*/ 2231231 w 2231231"/>
                <a:gd name="connsiteY31" fmla="*/ 45243 h 1797843"/>
                <a:gd name="connsiteX32" fmla="*/ 2226469 w 2231231"/>
                <a:gd name="connsiteY32" fmla="*/ 76200 h 1797843"/>
                <a:gd name="connsiteX33" fmla="*/ 2214562 w 2231231"/>
                <a:gd name="connsiteY33" fmla="*/ 138112 h 1797843"/>
                <a:gd name="connsiteX34" fmla="*/ 2197894 w 2231231"/>
                <a:gd name="connsiteY34" fmla="*/ 202406 h 1797843"/>
                <a:gd name="connsiteX35" fmla="*/ 2178844 w 2231231"/>
                <a:gd name="connsiteY35" fmla="*/ 242887 h 1797843"/>
                <a:gd name="connsiteX36" fmla="*/ 2150269 w 2231231"/>
                <a:gd name="connsiteY36" fmla="*/ 297656 h 1797843"/>
                <a:gd name="connsiteX37" fmla="*/ 2116931 w 2231231"/>
                <a:gd name="connsiteY37" fmla="*/ 342900 h 1797843"/>
                <a:gd name="connsiteX38" fmla="*/ 2069306 w 2231231"/>
                <a:gd name="connsiteY38" fmla="*/ 388143 h 1797843"/>
                <a:gd name="connsiteX39" fmla="*/ 2021681 w 2231231"/>
                <a:gd name="connsiteY39" fmla="*/ 431006 h 1797843"/>
                <a:gd name="connsiteX40" fmla="*/ 1962150 w 2231231"/>
                <a:gd name="connsiteY40" fmla="*/ 471487 h 1797843"/>
                <a:gd name="connsiteX41" fmla="*/ 1928812 w 2231231"/>
                <a:gd name="connsiteY41" fmla="*/ 488156 h 1797843"/>
                <a:gd name="connsiteX42" fmla="*/ 1897856 w 2231231"/>
                <a:gd name="connsiteY42" fmla="*/ 495300 h 1797843"/>
                <a:gd name="connsiteX43" fmla="*/ 1869281 w 2231231"/>
                <a:gd name="connsiteY43" fmla="*/ 490537 h 1797843"/>
                <a:gd name="connsiteX44" fmla="*/ 1847850 w 2231231"/>
                <a:gd name="connsiteY44" fmla="*/ 476250 h 1797843"/>
                <a:gd name="connsiteX45" fmla="*/ 1814512 w 2231231"/>
                <a:gd name="connsiteY45" fmla="*/ 452437 h 1797843"/>
                <a:gd name="connsiteX46" fmla="*/ 1800225 w 2231231"/>
                <a:gd name="connsiteY46" fmla="*/ 442912 h 1797843"/>
                <a:gd name="connsiteX47" fmla="*/ 1759744 w 2231231"/>
                <a:gd name="connsiteY47" fmla="*/ 426243 h 1797843"/>
                <a:gd name="connsiteX48" fmla="*/ 1695450 w 2231231"/>
                <a:gd name="connsiteY48" fmla="*/ 411956 h 1797843"/>
                <a:gd name="connsiteX49" fmla="*/ 1616869 w 2231231"/>
                <a:gd name="connsiteY49" fmla="*/ 402431 h 1797843"/>
                <a:gd name="connsiteX50" fmla="*/ 1509712 w 2231231"/>
                <a:gd name="connsiteY50" fmla="*/ 392906 h 1797843"/>
                <a:gd name="connsiteX51" fmla="*/ 1338262 w 2231231"/>
                <a:gd name="connsiteY51" fmla="*/ 388143 h 1797843"/>
                <a:gd name="connsiteX52" fmla="*/ 1209675 w 2231231"/>
                <a:gd name="connsiteY52" fmla="*/ 388143 h 1797843"/>
                <a:gd name="connsiteX53" fmla="*/ 1126331 w 2231231"/>
                <a:gd name="connsiteY53" fmla="*/ 385762 h 1797843"/>
                <a:gd name="connsiteX54" fmla="*/ 840581 w 2231231"/>
                <a:gd name="connsiteY54" fmla="*/ 385762 h 1797843"/>
                <a:gd name="connsiteX55" fmla="*/ 676275 w 2231231"/>
                <a:gd name="connsiteY55" fmla="*/ 385762 h 1797843"/>
                <a:gd name="connsiteX56" fmla="*/ 533400 w 2231231"/>
                <a:gd name="connsiteY56" fmla="*/ 388143 h 1797843"/>
                <a:gd name="connsiteX57" fmla="*/ 461962 w 2231231"/>
                <a:gd name="connsiteY57" fmla="*/ 397668 h 1797843"/>
                <a:gd name="connsiteX58" fmla="*/ 407194 w 2231231"/>
                <a:gd name="connsiteY58" fmla="*/ 409575 h 1797843"/>
                <a:gd name="connsiteX59" fmla="*/ 371475 w 2231231"/>
                <a:gd name="connsiteY59" fmla="*/ 426243 h 1797843"/>
                <a:gd name="connsiteX60" fmla="*/ 340519 w 2231231"/>
                <a:gd name="connsiteY60" fmla="*/ 445293 h 1797843"/>
                <a:gd name="connsiteX61" fmla="*/ 316706 w 2231231"/>
                <a:gd name="connsiteY61" fmla="*/ 469106 h 1797843"/>
                <a:gd name="connsiteX62" fmla="*/ 295275 w 2231231"/>
                <a:gd name="connsiteY62" fmla="*/ 509587 h 1797843"/>
                <a:gd name="connsiteX63" fmla="*/ 273844 w 2231231"/>
                <a:gd name="connsiteY63" fmla="*/ 571500 h 1797843"/>
                <a:gd name="connsiteX64" fmla="*/ 259556 w 2231231"/>
                <a:gd name="connsiteY64" fmla="*/ 645318 h 1797843"/>
                <a:gd name="connsiteX65" fmla="*/ 245269 w 2231231"/>
                <a:gd name="connsiteY65" fmla="*/ 754856 h 1797843"/>
                <a:gd name="connsiteX66" fmla="*/ 245269 w 2231231"/>
                <a:gd name="connsiteY66" fmla="*/ 990600 h 1797843"/>
                <a:gd name="connsiteX67" fmla="*/ 252412 w 2231231"/>
                <a:gd name="connsiteY67" fmla="*/ 1085850 h 1797843"/>
                <a:gd name="connsiteX68" fmla="*/ 261937 w 2231231"/>
                <a:gd name="connsiteY68" fmla="*/ 1154906 h 1797843"/>
                <a:gd name="connsiteX69" fmla="*/ 276225 w 2231231"/>
                <a:gd name="connsiteY69" fmla="*/ 1219200 h 1797843"/>
                <a:gd name="connsiteX70" fmla="*/ 290512 w 2231231"/>
                <a:gd name="connsiteY70" fmla="*/ 1262062 h 1797843"/>
                <a:gd name="connsiteX71" fmla="*/ 307181 w 2231231"/>
                <a:gd name="connsiteY71" fmla="*/ 1297781 h 1797843"/>
                <a:gd name="connsiteX72" fmla="*/ 326231 w 2231231"/>
                <a:gd name="connsiteY72" fmla="*/ 1328737 h 1797843"/>
                <a:gd name="connsiteX73" fmla="*/ 350044 w 2231231"/>
                <a:gd name="connsiteY73" fmla="*/ 1364456 h 1797843"/>
                <a:gd name="connsiteX74" fmla="*/ 373856 w 2231231"/>
                <a:gd name="connsiteY74" fmla="*/ 1388268 h 1797843"/>
                <a:gd name="connsiteX75" fmla="*/ 400050 w 2231231"/>
                <a:gd name="connsiteY75" fmla="*/ 1657350 h 1797843"/>
                <a:gd name="connsiteX76" fmla="*/ 345281 w 2231231"/>
                <a:gd name="connsiteY76" fmla="*/ 1702593 h 1797843"/>
                <a:gd name="connsiteX77" fmla="*/ 280987 w 2231231"/>
                <a:gd name="connsiteY77" fmla="*/ 1752600 h 1797843"/>
                <a:gd name="connsiteX78" fmla="*/ 233362 w 2231231"/>
                <a:gd name="connsiteY78" fmla="*/ 1781175 h 1797843"/>
                <a:gd name="connsiteX79" fmla="*/ 204787 w 2231231"/>
                <a:gd name="connsiteY79" fmla="*/ 1793081 h 1797843"/>
                <a:gd name="connsiteX80" fmla="*/ 180975 w 2231231"/>
                <a:gd name="connsiteY80" fmla="*/ 1797843 h 1797843"/>
                <a:gd name="connsiteX81" fmla="*/ 157162 w 2231231"/>
                <a:gd name="connsiteY81" fmla="*/ 1795462 h 1797843"/>
                <a:gd name="connsiteX82" fmla="*/ 135731 w 2231231"/>
                <a:gd name="connsiteY82" fmla="*/ 1785937 h 1797843"/>
                <a:gd name="connsiteX83" fmla="*/ 114300 w 2231231"/>
                <a:gd name="connsiteY83" fmla="*/ 1764506 h 1797843"/>
                <a:gd name="connsiteX84" fmla="*/ 95250 w 2231231"/>
                <a:gd name="connsiteY84" fmla="*/ 1738312 h 1797843"/>
                <a:gd name="connsiteX85" fmla="*/ 76200 w 2231231"/>
                <a:gd name="connsiteY85" fmla="*/ 1693068 h 1797843"/>
                <a:gd name="connsiteX86" fmla="*/ 52387 w 2231231"/>
                <a:gd name="connsiteY86" fmla="*/ 1614487 h 1797843"/>
                <a:gd name="connsiteX87" fmla="*/ 35719 w 2231231"/>
                <a:gd name="connsiteY87" fmla="*/ 1533525 h 1797843"/>
                <a:gd name="connsiteX88" fmla="*/ 21431 w 2231231"/>
                <a:gd name="connsiteY88" fmla="*/ 1400175 h 1797843"/>
                <a:gd name="connsiteX89" fmla="*/ 9525 w 2231231"/>
                <a:gd name="connsiteY89" fmla="*/ 1264443 h 1797843"/>
                <a:gd name="connsiteX90" fmla="*/ 0 w 2231231"/>
                <a:gd name="connsiteY90" fmla="*/ 1062037 h 17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31231" h="1797843">
                  <a:moveTo>
                    <a:pt x="0" y="1062037"/>
                  </a:moveTo>
                  <a:lnTo>
                    <a:pt x="0" y="847725"/>
                  </a:lnTo>
                  <a:lnTo>
                    <a:pt x="7144" y="731043"/>
                  </a:lnTo>
                  <a:lnTo>
                    <a:pt x="26194" y="621506"/>
                  </a:lnTo>
                  <a:lnTo>
                    <a:pt x="40481" y="566737"/>
                  </a:lnTo>
                  <a:lnTo>
                    <a:pt x="76200" y="476250"/>
                  </a:lnTo>
                  <a:lnTo>
                    <a:pt x="102394" y="423862"/>
                  </a:lnTo>
                  <a:lnTo>
                    <a:pt x="138112" y="369093"/>
                  </a:lnTo>
                  <a:lnTo>
                    <a:pt x="171450" y="323850"/>
                  </a:lnTo>
                  <a:lnTo>
                    <a:pt x="214312" y="283368"/>
                  </a:lnTo>
                  <a:lnTo>
                    <a:pt x="254794" y="252412"/>
                  </a:lnTo>
                  <a:lnTo>
                    <a:pt x="307181" y="223837"/>
                  </a:lnTo>
                  <a:lnTo>
                    <a:pt x="376237" y="195262"/>
                  </a:lnTo>
                  <a:lnTo>
                    <a:pt x="457200" y="176212"/>
                  </a:lnTo>
                  <a:lnTo>
                    <a:pt x="571500" y="154781"/>
                  </a:lnTo>
                  <a:lnTo>
                    <a:pt x="711994" y="142875"/>
                  </a:lnTo>
                  <a:lnTo>
                    <a:pt x="964406" y="142875"/>
                  </a:lnTo>
                  <a:lnTo>
                    <a:pt x="1359694" y="142875"/>
                  </a:lnTo>
                  <a:lnTo>
                    <a:pt x="1621631" y="140493"/>
                  </a:lnTo>
                  <a:lnTo>
                    <a:pt x="1907381" y="145256"/>
                  </a:lnTo>
                  <a:lnTo>
                    <a:pt x="1955006" y="138112"/>
                  </a:lnTo>
                  <a:lnTo>
                    <a:pt x="1990725" y="126206"/>
                  </a:lnTo>
                  <a:lnTo>
                    <a:pt x="2040731" y="104775"/>
                  </a:lnTo>
                  <a:lnTo>
                    <a:pt x="2100262" y="66675"/>
                  </a:lnTo>
                  <a:lnTo>
                    <a:pt x="2143125" y="28575"/>
                  </a:lnTo>
                  <a:lnTo>
                    <a:pt x="2159794" y="11906"/>
                  </a:lnTo>
                  <a:lnTo>
                    <a:pt x="2176462" y="2381"/>
                  </a:lnTo>
                  <a:lnTo>
                    <a:pt x="2197894" y="0"/>
                  </a:lnTo>
                  <a:lnTo>
                    <a:pt x="2209800" y="2381"/>
                  </a:lnTo>
                  <a:lnTo>
                    <a:pt x="2221706" y="7143"/>
                  </a:lnTo>
                  <a:lnTo>
                    <a:pt x="2228850" y="23812"/>
                  </a:lnTo>
                  <a:lnTo>
                    <a:pt x="2231231" y="45243"/>
                  </a:lnTo>
                  <a:lnTo>
                    <a:pt x="2226469" y="76200"/>
                  </a:lnTo>
                  <a:lnTo>
                    <a:pt x="2214562" y="138112"/>
                  </a:lnTo>
                  <a:lnTo>
                    <a:pt x="2197894" y="202406"/>
                  </a:lnTo>
                  <a:lnTo>
                    <a:pt x="2178844" y="242887"/>
                  </a:lnTo>
                  <a:lnTo>
                    <a:pt x="2150269" y="297656"/>
                  </a:lnTo>
                  <a:lnTo>
                    <a:pt x="2116931" y="342900"/>
                  </a:lnTo>
                  <a:lnTo>
                    <a:pt x="2069306" y="388143"/>
                  </a:lnTo>
                  <a:lnTo>
                    <a:pt x="2021681" y="431006"/>
                  </a:lnTo>
                  <a:lnTo>
                    <a:pt x="1962150" y="471487"/>
                  </a:lnTo>
                  <a:lnTo>
                    <a:pt x="1928812" y="488156"/>
                  </a:lnTo>
                  <a:lnTo>
                    <a:pt x="1897856" y="495300"/>
                  </a:lnTo>
                  <a:lnTo>
                    <a:pt x="1869281" y="490537"/>
                  </a:lnTo>
                  <a:lnTo>
                    <a:pt x="1847850" y="476250"/>
                  </a:lnTo>
                  <a:lnTo>
                    <a:pt x="1814512" y="452437"/>
                  </a:lnTo>
                  <a:lnTo>
                    <a:pt x="1800225" y="442912"/>
                  </a:lnTo>
                  <a:lnTo>
                    <a:pt x="1759744" y="426243"/>
                  </a:lnTo>
                  <a:lnTo>
                    <a:pt x="1695450" y="411956"/>
                  </a:lnTo>
                  <a:lnTo>
                    <a:pt x="1616869" y="402431"/>
                  </a:lnTo>
                  <a:lnTo>
                    <a:pt x="1509712" y="392906"/>
                  </a:lnTo>
                  <a:lnTo>
                    <a:pt x="1338262" y="388143"/>
                  </a:lnTo>
                  <a:lnTo>
                    <a:pt x="1209675" y="388143"/>
                  </a:lnTo>
                  <a:lnTo>
                    <a:pt x="1126331" y="385762"/>
                  </a:lnTo>
                  <a:lnTo>
                    <a:pt x="840581" y="385762"/>
                  </a:lnTo>
                  <a:lnTo>
                    <a:pt x="676275" y="385762"/>
                  </a:lnTo>
                  <a:lnTo>
                    <a:pt x="533400" y="388143"/>
                  </a:lnTo>
                  <a:lnTo>
                    <a:pt x="461962" y="397668"/>
                  </a:lnTo>
                  <a:lnTo>
                    <a:pt x="407194" y="409575"/>
                  </a:lnTo>
                  <a:lnTo>
                    <a:pt x="371475" y="426243"/>
                  </a:lnTo>
                  <a:lnTo>
                    <a:pt x="340519" y="445293"/>
                  </a:lnTo>
                  <a:lnTo>
                    <a:pt x="316706" y="469106"/>
                  </a:lnTo>
                  <a:lnTo>
                    <a:pt x="295275" y="509587"/>
                  </a:lnTo>
                  <a:lnTo>
                    <a:pt x="273844" y="571500"/>
                  </a:lnTo>
                  <a:lnTo>
                    <a:pt x="259556" y="645318"/>
                  </a:lnTo>
                  <a:lnTo>
                    <a:pt x="245269" y="754856"/>
                  </a:lnTo>
                  <a:lnTo>
                    <a:pt x="245269" y="990600"/>
                  </a:lnTo>
                  <a:lnTo>
                    <a:pt x="252412" y="1085850"/>
                  </a:lnTo>
                  <a:lnTo>
                    <a:pt x="261937" y="1154906"/>
                  </a:lnTo>
                  <a:lnTo>
                    <a:pt x="276225" y="1219200"/>
                  </a:lnTo>
                  <a:lnTo>
                    <a:pt x="290512" y="1262062"/>
                  </a:lnTo>
                  <a:lnTo>
                    <a:pt x="307181" y="1297781"/>
                  </a:lnTo>
                  <a:lnTo>
                    <a:pt x="326231" y="1328737"/>
                  </a:lnTo>
                  <a:lnTo>
                    <a:pt x="350044" y="1364456"/>
                  </a:lnTo>
                  <a:lnTo>
                    <a:pt x="373856" y="1388268"/>
                  </a:lnTo>
                  <a:lnTo>
                    <a:pt x="400050" y="1657350"/>
                  </a:lnTo>
                  <a:lnTo>
                    <a:pt x="345281" y="1702593"/>
                  </a:lnTo>
                  <a:lnTo>
                    <a:pt x="280987" y="1752600"/>
                  </a:lnTo>
                  <a:lnTo>
                    <a:pt x="233362" y="1781175"/>
                  </a:lnTo>
                  <a:lnTo>
                    <a:pt x="204787" y="1793081"/>
                  </a:lnTo>
                  <a:lnTo>
                    <a:pt x="180975" y="1797843"/>
                  </a:lnTo>
                  <a:lnTo>
                    <a:pt x="157162" y="1795462"/>
                  </a:lnTo>
                  <a:lnTo>
                    <a:pt x="135731" y="1785937"/>
                  </a:lnTo>
                  <a:lnTo>
                    <a:pt x="114300" y="1764506"/>
                  </a:lnTo>
                  <a:lnTo>
                    <a:pt x="95250" y="1738312"/>
                  </a:lnTo>
                  <a:lnTo>
                    <a:pt x="76200" y="1693068"/>
                  </a:lnTo>
                  <a:lnTo>
                    <a:pt x="52387" y="1614487"/>
                  </a:lnTo>
                  <a:lnTo>
                    <a:pt x="35719" y="1533525"/>
                  </a:lnTo>
                  <a:cubicBezTo>
                    <a:pt x="21256" y="1403359"/>
                    <a:pt x="21431" y="1448063"/>
                    <a:pt x="21431" y="1400175"/>
                  </a:cubicBezTo>
                  <a:lnTo>
                    <a:pt x="9525" y="1264443"/>
                  </a:lnTo>
                  <a:lnTo>
                    <a:pt x="0" y="106203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31967928-F163-4C83-B2FD-469037B2E046}"/>
                </a:ext>
              </a:extLst>
            </p:cNvPr>
            <p:cNvSpPr/>
            <p:nvPr/>
          </p:nvSpPr>
          <p:spPr>
            <a:xfrm>
              <a:off x="8108546" y="4740275"/>
              <a:ext cx="301625" cy="676275"/>
            </a:xfrm>
            <a:custGeom>
              <a:avLst/>
              <a:gdLst>
                <a:gd name="connsiteX0" fmla="*/ 278606 w 302418"/>
                <a:gd name="connsiteY0" fmla="*/ 316707 h 676275"/>
                <a:gd name="connsiteX1" fmla="*/ 302418 w 302418"/>
                <a:gd name="connsiteY1" fmla="*/ 652463 h 676275"/>
                <a:gd name="connsiteX2" fmla="*/ 0 w 302418"/>
                <a:gd name="connsiteY2" fmla="*/ 676275 h 676275"/>
                <a:gd name="connsiteX3" fmla="*/ 23812 w 302418"/>
                <a:gd name="connsiteY3" fmla="*/ 628650 h 676275"/>
                <a:gd name="connsiteX4" fmla="*/ 61912 w 302418"/>
                <a:gd name="connsiteY4" fmla="*/ 559594 h 676275"/>
                <a:gd name="connsiteX5" fmla="*/ 90487 w 302418"/>
                <a:gd name="connsiteY5" fmla="*/ 495300 h 676275"/>
                <a:gd name="connsiteX6" fmla="*/ 123825 w 302418"/>
                <a:gd name="connsiteY6" fmla="*/ 397669 h 676275"/>
                <a:gd name="connsiteX7" fmla="*/ 154781 w 302418"/>
                <a:gd name="connsiteY7" fmla="*/ 297657 h 676275"/>
                <a:gd name="connsiteX8" fmla="*/ 188118 w 302418"/>
                <a:gd name="connsiteY8" fmla="*/ 176213 h 676275"/>
                <a:gd name="connsiteX9" fmla="*/ 226218 w 302418"/>
                <a:gd name="connsiteY9" fmla="*/ 38100 h 676275"/>
                <a:gd name="connsiteX10" fmla="*/ 233362 w 302418"/>
                <a:gd name="connsiteY10" fmla="*/ 14288 h 676275"/>
                <a:gd name="connsiteX11" fmla="*/ 242887 w 302418"/>
                <a:gd name="connsiteY11" fmla="*/ 4763 h 676275"/>
                <a:gd name="connsiteX12" fmla="*/ 250031 w 302418"/>
                <a:gd name="connsiteY12" fmla="*/ 0 h 676275"/>
                <a:gd name="connsiteX13" fmla="*/ 259556 w 302418"/>
                <a:gd name="connsiteY13" fmla="*/ 0 h 676275"/>
                <a:gd name="connsiteX14" fmla="*/ 266700 w 302418"/>
                <a:gd name="connsiteY14" fmla="*/ 4763 h 676275"/>
                <a:gd name="connsiteX15" fmla="*/ 273843 w 302418"/>
                <a:gd name="connsiteY15" fmla="*/ 19050 h 676275"/>
                <a:gd name="connsiteX16" fmla="*/ 273843 w 302418"/>
                <a:gd name="connsiteY16" fmla="*/ 69057 h 676275"/>
                <a:gd name="connsiteX17" fmla="*/ 278606 w 302418"/>
                <a:gd name="connsiteY17" fmla="*/ 31670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418" h="676275">
                  <a:moveTo>
                    <a:pt x="278606" y="316707"/>
                  </a:moveTo>
                  <a:lnTo>
                    <a:pt x="302418" y="652463"/>
                  </a:lnTo>
                  <a:lnTo>
                    <a:pt x="0" y="676275"/>
                  </a:lnTo>
                  <a:lnTo>
                    <a:pt x="23812" y="628650"/>
                  </a:lnTo>
                  <a:lnTo>
                    <a:pt x="61912" y="559594"/>
                  </a:lnTo>
                  <a:lnTo>
                    <a:pt x="90487" y="495300"/>
                  </a:lnTo>
                  <a:lnTo>
                    <a:pt x="123825" y="397669"/>
                  </a:lnTo>
                  <a:lnTo>
                    <a:pt x="154781" y="297657"/>
                  </a:lnTo>
                  <a:lnTo>
                    <a:pt x="188118" y="176213"/>
                  </a:lnTo>
                  <a:lnTo>
                    <a:pt x="226218" y="38100"/>
                  </a:lnTo>
                  <a:lnTo>
                    <a:pt x="233362" y="14288"/>
                  </a:lnTo>
                  <a:lnTo>
                    <a:pt x="242887" y="4763"/>
                  </a:lnTo>
                  <a:lnTo>
                    <a:pt x="250031" y="0"/>
                  </a:lnTo>
                  <a:lnTo>
                    <a:pt x="259556" y="0"/>
                  </a:lnTo>
                  <a:lnTo>
                    <a:pt x="266700" y="4763"/>
                  </a:lnTo>
                  <a:lnTo>
                    <a:pt x="273843" y="19050"/>
                  </a:lnTo>
                  <a:lnTo>
                    <a:pt x="273843" y="69057"/>
                  </a:lnTo>
                  <a:cubicBezTo>
                    <a:pt x="275431" y="150813"/>
                    <a:pt x="277018" y="232569"/>
                    <a:pt x="278606" y="316707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E510A32B-88C7-4AA3-90FE-0EBA6C71E45D}"/>
              </a:ext>
            </a:extLst>
          </p:cNvPr>
          <p:cNvGrpSpPr/>
          <p:nvPr/>
        </p:nvGrpSpPr>
        <p:grpSpPr>
          <a:xfrm>
            <a:off x="3856041" y="1611314"/>
            <a:ext cx="4687481" cy="4294186"/>
            <a:chOff x="3856041" y="1611314"/>
            <a:chExt cx="4687481" cy="4294186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9F4E722F-8FD0-4AAF-BE3A-1958218800D9}"/>
                </a:ext>
              </a:extLst>
            </p:cNvPr>
            <p:cNvSpPr/>
            <p:nvPr/>
          </p:nvSpPr>
          <p:spPr>
            <a:xfrm>
              <a:off x="4227515" y="1611314"/>
              <a:ext cx="857250" cy="682625"/>
            </a:xfrm>
            <a:custGeom>
              <a:avLst/>
              <a:gdLst>
                <a:gd name="connsiteX0" fmla="*/ 466725 w 857250"/>
                <a:gd name="connsiteY0" fmla="*/ 533400 h 681038"/>
                <a:gd name="connsiteX1" fmla="*/ 323850 w 857250"/>
                <a:gd name="connsiteY1" fmla="*/ 411957 h 681038"/>
                <a:gd name="connsiteX2" fmla="*/ 197644 w 857250"/>
                <a:gd name="connsiteY2" fmla="*/ 285750 h 681038"/>
                <a:gd name="connsiteX3" fmla="*/ 100012 w 857250"/>
                <a:gd name="connsiteY3" fmla="*/ 176213 h 681038"/>
                <a:gd name="connsiteX4" fmla="*/ 26194 w 857250"/>
                <a:gd name="connsiteY4" fmla="*/ 85725 h 681038"/>
                <a:gd name="connsiteX5" fmla="*/ 11906 w 857250"/>
                <a:gd name="connsiteY5" fmla="*/ 64294 h 681038"/>
                <a:gd name="connsiteX6" fmla="*/ 4762 w 857250"/>
                <a:gd name="connsiteY6" fmla="*/ 52388 h 681038"/>
                <a:gd name="connsiteX7" fmla="*/ 0 w 857250"/>
                <a:gd name="connsiteY7" fmla="*/ 30957 h 681038"/>
                <a:gd name="connsiteX8" fmla="*/ 4762 w 857250"/>
                <a:gd name="connsiteY8" fmla="*/ 11907 h 681038"/>
                <a:gd name="connsiteX9" fmla="*/ 11906 w 857250"/>
                <a:gd name="connsiteY9" fmla="*/ 4763 h 681038"/>
                <a:gd name="connsiteX10" fmla="*/ 30956 w 857250"/>
                <a:gd name="connsiteY10" fmla="*/ 0 h 681038"/>
                <a:gd name="connsiteX11" fmla="*/ 50006 w 857250"/>
                <a:gd name="connsiteY11" fmla="*/ 4763 h 681038"/>
                <a:gd name="connsiteX12" fmla="*/ 90487 w 857250"/>
                <a:gd name="connsiteY12" fmla="*/ 30957 h 681038"/>
                <a:gd name="connsiteX13" fmla="*/ 154781 w 857250"/>
                <a:gd name="connsiteY13" fmla="*/ 69057 h 681038"/>
                <a:gd name="connsiteX14" fmla="*/ 221456 w 857250"/>
                <a:gd name="connsiteY14" fmla="*/ 107157 h 681038"/>
                <a:gd name="connsiteX15" fmla="*/ 285750 w 857250"/>
                <a:gd name="connsiteY15" fmla="*/ 138113 h 681038"/>
                <a:gd name="connsiteX16" fmla="*/ 364331 w 857250"/>
                <a:gd name="connsiteY16" fmla="*/ 171450 h 681038"/>
                <a:gd name="connsiteX17" fmla="*/ 426244 w 857250"/>
                <a:gd name="connsiteY17" fmla="*/ 197644 h 681038"/>
                <a:gd name="connsiteX18" fmla="*/ 485775 w 857250"/>
                <a:gd name="connsiteY18" fmla="*/ 216694 h 681038"/>
                <a:gd name="connsiteX19" fmla="*/ 540544 w 857250"/>
                <a:gd name="connsiteY19" fmla="*/ 230982 h 681038"/>
                <a:gd name="connsiteX20" fmla="*/ 659606 w 857250"/>
                <a:gd name="connsiteY20" fmla="*/ 254794 h 681038"/>
                <a:gd name="connsiteX21" fmla="*/ 690562 w 857250"/>
                <a:gd name="connsiteY21" fmla="*/ 280988 h 681038"/>
                <a:gd name="connsiteX22" fmla="*/ 735806 w 857250"/>
                <a:gd name="connsiteY22" fmla="*/ 328613 h 681038"/>
                <a:gd name="connsiteX23" fmla="*/ 778669 w 857250"/>
                <a:gd name="connsiteY23" fmla="*/ 373857 h 681038"/>
                <a:gd name="connsiteX24" fmla="*/ 800100 w 857250"/>
                <a:gd name="connsiteY24" fmla="*/ 402432 h 681038"/>
                <a:gd name="connsiteX25" fmla="*/ 821531 w 857250"/>
                <a:gd name="connsiteY25" fmla="*/ 435769 h 681038"/>
                <a:gd name="connsiteX26" fmla="*/ 838200 w 857250"/>
                <a:gd name="connsiteY26" fmla="*/ 464344 h 681038"/>
                <a:gd name="connsiteX27" fmla="*/ 852487 w 857250"/>
                <a:gd name="connsiteY27" fmla="*/ 492919 h 681038"/>
                <a:gd name="connsiteX28" fmla="*/ 857250 w 857250"/>
                <a:gd name="connsiteY28" fmla="*/ 526257 h 681038"/>
                <a:gd name="connsiteX29" fmla="*/ 854869 w 857250"/>
                <a:gd name="connsiteY29" fmla="*/ 559594 h 681038"/>
                <a:gd name="connsiteX30" fmla="*/ 845344 w 857250"/>
                <a:gd name="connsiteY30" fmla="*/ 600075 h 681038"/>
                <a:gd name="connsiteX31" fmla="*/ 833437 w 857250"/>
                <a:gd name="connsiteY31" fmla="*/ 631032 h 681038"/>
                <a:gd name="connsiteX32" fmla="*/ 816769 w 857250"/>
                <a:gd name="connsiteY32" fmla="*/ 654844 h 681038"/>
                <a:gd name="connsiteX33" fmla="*/ 792956 w 857250"/>
                <a:gd name="connsiteY33" fmla="*/ 669132 h 681038"/>
                <a:gd name="connsiteX34" fmla="*/ 757237 w 857250"/>
                <a:gd name="connsiteY34" fmla="*/ 681038 h 681038"/>
                <a:gd name="connsiteX35" fmla="*/ 719137 w 857250"/>
                <a:gd name="connsiteY35" fmla="*/ 681038 h 681038"/>
                <a:gd name="connsiteX36" fmla="*/ 466725 w 857250"/>
                <a:gd name="connsiteY36" fmla="*/ 533400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57250" h="681038">
                  <a:moveTo>
                    <a:pt x="466725" y="533400"/>
                  </a:moveTo>
                  <a:lnTo>
                    <a:pt x="323850" y="411957"/>
                  </a:lnTo>
                  <a:lnTo>
                    <a:pt x="197644" y="285750"/>
                  </a:lnTo>
                  <a:lnTo>
                    <a:pt x="100012" y="176213"/>
                  </a:lnTo>
                  <a:lnTo>
                    <a:pt x="26194" y="85725"/>
                  </a:lnTo>
                  <a:lnTo>
                    <a:pt x="11906" y="64294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0006" y="4763"/>
                  </a:lnTo>
                  <a:lnTo>
                    <a:pt x="90487" y="30957"/>
                  </a:lnTo>
                  <a:lnTo>
                    <a:pt x="154781" y="69057"/>
                  </a:lnTo>
                  <a:lnTo>
                    <a:pt x="221456" y="107157"/>
                  </a:lnTo>
                  <a:lnTo>
                    <a:pt x="285750" y="138113"/>
                  </a:lnTo>
                  <a:lnTo>
                    <a:pt x="364331" y="171450"/>
                  </a:lnTo>
                  <a:lnTo>
                    <a:pt x="426244" y="197644"/>
                  </a:lnTo>
                  <a:lnTo>
                    <a:pt x="485775" y="216694"/>
                  </a:lnTo>
                  <a:lnTo>
                    <a:pt x="540544" y="230982"/>
                  </a:lnTo>
                  <a:lnTo>
                    <a:pt x="659606" y="254794"/>
                  </a:lnTo>
                  <a:lnTo>
                    <a:pt x="690562" y="280988"/>
                  </a:lnTo>
                  <a:lnTo>
                    <a:pt x="735806" y="328613"/>
                  </a:lnTo>
                  <a:lnTo>
                    <a:pt x="778669" y="373857"/>
                  </a:lnTo>
                  <a:lnTo>
                    <a:pt x="800100" y="402432"/>
                  </a:lnTo>
                  <a:lnTo>
                    <a:pt x="821531" y="435769"/>
                  </a:lnTo>
                  <a:lnTo>
                    <a:pt x="838200" y="464344"/>
                  </a:lnTo>
                  <a:lnTo>
                    <a:pt x="852487" y="492919"/>
                  </a:lnTo>
                  <a:lnTo>
                    <a:pt x="857250" y="526257"/>
                  </a:lnTo>
                  <a:lnTo>
                    <a:pt x="854869" y="559594"/>
                  </a:lnTo>
                  <a:lnTo>
                    <a:pt x="845344" y="600075"/>
                  </a:lnTo>
                  <a:lnTo>
                    <a:pt x="833437" y="631032"/>
                  </a:lnTo>
                  <a:lnTo>
                    <a:pt x="816769" y="654844"/>
                  </a:lnTo>
                  <a:lnTo>
                    <a:pt x="792956" y="669132"/>
                  </a:lnTo>
                  <a:lnTo>
                    <a:pt x="757237" y="681038"/>
                  </a:lnTo>
                  <a:lnTo>
                    <a:pt x="719137" y="681038"/>
                  </a:lnTo>
                  <a:lnTo>
                    <a:pt x="466725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E14B2A81-905E-4069-9B57-734E2A0711D0}"/>
                </a:ext>
              </a:extLst>
            </p:cNvPr>
            <p:cNvSpPr/>
            <p:nvPr/>
          </p:nvSpPr>
          <p:spPr>
            <a:xfrm>
              <a:off x="3962402" y="2786063"/>
              <a:ext cx="762000" cy="654050"/>
            </a:xfrm>
            <a:custGeom>
              <a:avLst/>
              <a:gdLst>
                <a:gd name="connsiteX0" fmla="*/ 461963 w 762000"/>
                <a:gd name="connsiteY0" fmla="*/ 561975 h 654843"/>
                <a:gd name="connsiteX1" fmla="*/ 364331 w 762000"/>
                <a:gd name="connsiteY1" fmla="*/ 495300 h 654843"/>
                <a:gd name="connsiteX2" fmla="*/ 314325 w 762000"/>
                <a:gd name="connsiteY2" fmla="*/ 454818 h 654843"/>
                <a:gd name="connsiteX3" fmla="*/ 247650 w 762000"/>
                <a:gd name="connsiteY3" fmla="*/ 395287 h 654843"/>
                <a:gd name="connsiteX4" fmla="*/ 192881 w 762000"/>
                <a:gd name="connsiteY4" fmla="*/ 335756 h 654843"/>
                <a:gd name="connsiteX5" fmla="*/ 126206 w 762000"/>
                <a:gd name="connsiteY5" fmla="*/ 257175 h 654843"/>
                <a:gd name="connsiteX6" fmla="*/ 78581 w 762000"/>
                <a:gd name="connsiteY6" fmla="*/ 190500 h 654843"/>
                <a:gd name="connsiteX7" fmla="*/ 45244 w 762000"/>
                <a:gd name="connsiteY7" fmla="*/ 135731 h 654843"/>
                <a:gd name="connsiteX8" fmla="*/ 19050 w 762000"/>
                <a:gd name="connsiteY8" fmla="*/ 92868 h 654843"/>
                <a:gd name="connsiteX9" fmla="*/ 4763 w 762000"/>
                <a:gd name="connsiteY9" fmla="*/ 64293 h 654843"/>
                <a:gd name="connsiteX10" fmla="*/ 0 w 762000"/>
                <a:gd name="connsiteY10" fmla="*/ 40481 h 654843"/>
                <a:gd name="connsiteX11" fmla="*/ 0 w 762000"/>
                <a:gd name="connsiteY11" fmla="*/ 21431 h 654843"/>
                <a:gd name="connsiteX12" fmla="*/ 4763 w 762000"/>
                <a:gd name="connsiteY12" fmla="*/ 9525 h 654843"/>
                <a:gd name="connsiteX13" fmla="*/ 16669 w 762000"/>
                <a:gd name="connsiteY13" fmla="*/ 0 h 654843"/>
                <a:gd name="connsiteX14" fmla="*/ 33338 w 762000"/>
                <a:gd name="connsiteY14" fmla="*/ 0 h 654843"/>
                <a:gd name="connsiteX15" fmla="*/ 61913 w 762000"/>
                <a:gd name="connsiteY15" fmla="*/ 7143 h 654843"/>
                <a:gd name="connsiteX16" fmla="*/ 85725 w 762000"/>
                <a:gd name="connsiteY16" fmla="*/ 26193 h 654843"/>
                <a:gd name="connsiteX17" fmla="*/ 140494 w 762000"/>
                <a:gd name="connsiteY17" fmla="*/ 66675 h 654843"/>
                <a:gd name="connsiteX18" fmla="*/ 240506 w 762000"/>
                <a:gd name="connsiteY18" fmla="*/ 128587 h 654843"/>
                <a:gd name="connsiteX19" fmla="*/ 307181 w 762000"/>
                <a:gd name="connsiteY19" fmla="*/ 166687 h 654843"/>
                <a:gd name="connsiteX20" fmla="*/ 392906 w 762000"/>
                <a:gd name="connsiteY20" fmla="*/ 209550 h 654843"/>
                <a:gd name="connsiteX21" fmla="*/ 457200 w 762000"/>
                <a:gd name="connsiteY21" fmla="*/ 235743 h 654843"/>
                <a:gd name="connsiteX22" fmla="*/ 528638 w 762000"/>
                <a:gd name="connsiteY22" fmla="*/ 259556 h 654843"/>
                <a:gd name="connsiteX23" fmla="*/ 631031 w 762000"/>
                <a:gd name="connsiteY23" fmla="*/ 283368 h 654843"/>
                <a:gd name="connsiteX24" fmla="*/ 647700 w 762000"/>
                <a:gd name="connsiteY24" fmla="*/ 297656 h 654843"/>
                <a:gd name="connsiteX25" fmla="*/ 683419 w 762000"/>
                <a:gd name="connsiteY25" fmla="*/ 350043 h 654843"/>
                <a:gd name="connsiteX26" fmla="*/ 714375 w 762000"/>
                <a:gd name="connsiteY26" fmla="*/ 397668 h 654843"/>
                <a:gd name="connsiteX27" fmla="*/ 735806 w 762000"/>
                <a:gd name="connsiteY27" fmla="*/ 438150 h 654843"/>
                <a:gd name="connsiteX28" fmla="*/ 752475 w 762000"/>
                <a:gd name="connsiteY28" fmla="*/ 471487 h 654843"/>
                <a:gd name="connsiteX29" fmla="*/ 762000 w 762000"/>
                <a:gd name="connsiteY29" fmla="*/ 514350 h 654843"/>
                <a:gd name="connsiteX30" fmla="*/ 762000 w 762000"/>
                <a:gd name="connsiteY30" fmla="*/ 550068 h 654843"/>
                <a:gd name="connsiteX31" fmla="*/ 759619 w 762000"/>
                <a:gd name="connsiteY31" fmla="*/ 581025 h 654843"/>
                <a:gd name="connsiteX32" fmla="*/ 750094 w 762000"/>
                <a:gd name="connsiteY32" fmla="*/ 609600 h 654843"/>
                <a:gd name="connsiteX33" fmla="*/ 735806 w 762000"/>
                <a:gd name="connsiteY33" fmla="*/ 631031 h 654843"/>
                <a:gd name="connsiteX34" fmla="*/ 714375 w 762000"/>
                <a:gd name="connsiteY34" fmla="*/ 647700 h 654843"/>
                <a:gd name="connsiteX35" fmla="*/ 688181 w 762000"/>
                <a:gd name="connsiteY35" fmla="*/ 654843 h 654843"/>
                <a:gd name="connsiteX36" fmla="*/ 654844 w 762000"/>
                <a:gd name="connsiteY36" fmla="*/ 654843 h 654843"/>
                <a:gd name="connsiteX37" fmla="*/ 604838 w 762000"/>
                <a:gd name="connsiteY37" fmla="*/ 642937 h 654843"/>
                <a:gd name="connsiteX38" fmla="*/ 540544 w 762000"/>
                <a:gd name="connsiteY38" fmla="*/ 611981 h 654843"/>
                <a:gd name="connsiteX39" fmla="*/ 461963 w 762000"/>
                <a:gd name="connsiteY39" fmla="*/ 561975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2000" h="654843">
                  <a:moveTo>
                    <a:pt x="461963" y="561975"/>
                  </a:moveTo>
                  <a:lnTo>
                    <a:pt x="364331" y="495300"/>
                  </a:lnTo>
                  <a:lnTo>
                    <a:pt x="314325" y="454818"/>
                  </a:lnTo>
                  <a:lnTo>
                    <a:pt x="247650" y="395287"/>
                  </a:lnTo>
                  <a:lnTo>
                    <a:pt x="192881" y="335756"/>
                  </a:lnTo>
                  <a:lnTo>
                    <a:pt x="126206" y="257175"/>
                  </a:lnTo>
                  <a:lnTo>
                    <a:pt x="78581" y="190500"/>
                  </a:lnTo>
                  <a:lnTo>
                    <a:pt x="45244" y="135731"/>
                  </a:lnTo>
                  <a:lnTo>
                    <a:pt x="19050" y="92868"/>
                  </a:lnTo>
                  <a:lnTo>
                    <a:pt x="4763" y="6429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61913" y="7143"/>
                  </a:lnTo>
                  <a:lnTo>
                    <a:pt x="85725" y="26193"/>
                  </a:lnTo>
                  <a:lnTo>
                    <a:pt x="140494" y="66675"/>
                  </a:lnTo>
                  <a:lnTo>
                    <a:pt x="240506" y="128587"/>
                  </a:lnTo>
                  <a:lnTo>
                    <a:pt x="307181" y="166687"/>
                  </a:lnTo>
                  <a:lnTo>
                    <a:pt x="392906" y="209550"/>
                  </a:lnTo>
                  <a:lnTo>
                    <a:pt x="457200" y="235743"/>
                  </a:lnTo>
                  <a:lnTo>
                    <a:pt x="528638" y="259556"/>
                  </a:lnTo>
                  <a:lnTo>
                    <a:pt x="631031" y="283368"/>
                  </a:lnTo>
                  <a:lnTo>
                    <a:pt x="647700" y="297656"/>
                  </a:lnTo>
                  <a:lnTo>
                    <a:pt x="683419" y="350043"/>
                  </a:lnTo>
                  <a:lnTo>
                    <a:pt x="714375" y="397668"/>
                  </a:lnTo>
                  <a:lnTo>
                    <a:pt x="735806" y="438150"/>
                  </a:lnTo>
                  <a:lnTo>
                    <a:pt x="752475" y="471487"/>
                  </a:lnTo>
                  <a:lnTo>
                    <a:pt x="762000" y="514350"/>
                  </a:lnTo>
                  <a:lnTo>
                    <a:pt x="762000" y="550068"/>
                  </a:lnTo>
                  <a:lnTo>
                    <a:pt x="759619" y="581025"/>
                  </a:lnTo>
                  <a:lnTo>
                    <a:pt x="750094" y="609600"/>
                  </a:lnTo>
                  <a:lnTo>
                    <a:pt x="735806" y="631031"/>
                  </a:lnTo>
                  <a:lnTo>
                    <a:pt x="714375" y="647700"/>
                  </a:lnTo>
                  <a:lnTo>
                    <a:pt x="688181" y="654843"/>
                  </a:lnTo>
                  <a:lnTo>
                    <a:pt x="654844" y="654843"/>
                  </a:lnTo>
                  <a:lnTo>
                    <a:pt x="604838" y="642937"/>
                  </a:lnTo>
                  <a:lnTo>
                    <a:pt x="540544" y="611981"/>
                  </a:lnTo>
                  <a:lnTo>
                    <a:pt x="461963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B2DE4221-C04D-4816-87BD-A0BC0E121866}"/>
                </a:ext>
              </a:extLst>
            </p:cNvPr>
            <p:cNvSpPr/>
            <p:nvPr/>
          </p:nvSpPr>
          <p:spPr>
            <a:xfrm>
              <a:off x="3856041" y="5072064"/>
              <a:ext cx="534987" cy="708025"/>
            </a:xfrm>
            <a:custGeom>
              <a:avLst/>
              <a:gdLst>
                <a:gd name="connsiteX0" fmla="*/ 219075 w 535781"/>
                <a:gd name="connsiteY0" fmla="*/ 540543 h 707231"/>
                <a:gd name="connsiteX1" fmla="*/ 159544 w 535781"/>
                <a:gd name="connsiteY1" fmla="*/ 454818 h 707231"/>
                <a:gd name="connsiteX2" fmla="*/ 133350 w 535781"/>
                <a:gd name="connsiteY2" fmla="*/ 414337 h 707231"/>
                <a:gd name="connsiteX3" fmla="*/ 109537 w 535781"/>
                <a:gd name="connsiteY3" fmla="*/ 371475 h 707231"/>
                <a:gd name="connsiteX4" fmla="*/ 83344 w 535781"/>
                <a:gd name="connsiteY4" fmla="*/ 309562 h 707231"/>
                <a:gd name="connsiteX5" fmla="*/ 59531 w 535781"/>
                <a:gd name="connsiteY5" fmla="*/ 252412 h 707231"/>
                <a:gd name="connsiteX6" fmla="*/ 42862 w 535781"/>
                <a:gd name="connsiteY6" fmla="*/ 207168 h 707231"/>
                <a:gd name="connsiteX7" fmla="*/ 23812 w 535781"/>
                <a:gd name="connsiteY7" fmla="*/ 147637 h 707231"/>
                <a:gd name="connsiteX8" fmla="*/ 9525 w 535781"/>
                <a:gd name="connsiteY8" fmla="*/ 109537 h 707231"/>
                <a:gd name="connsiteX9" fmla="*/ 2381 w 535781"/>
                <a:gd name="connsiteY9" fmla="*/ 71437 h 707231"/>
                <a:gd name="connsiteX10" fmla="*/ 0 w 535781"/>
                <a:gd name="connsiteY10" fmla="*/ 33337 h 707231"/>
                <a:gd name="connsiteX11" fmla="*/ 7144 w 535781"/>
                <a:gd name="connsiteY11" fmla="*/ 11906 h 707231"/>
                <a:gd name="connsiteX12" fmla="*/ 19050 w 535781"/>
                <a:gd name="connsiteY12" fmla="*/ 4762 h 707231"/>
                <a:gd name="connsiteX13" fmla="*/ 35719 w 535781"/>
                <a:gd name="connsiteY13" fmla="*/ 0 h 707231"/>
                <a:gd name="connsiteX14" fmla="*/ 59531 w 535781"/>
                <a:gd name="connsiteY14" fmla="*/ 2381 h 707231"/>
                <a:gd name="connsiteX15" fmla="*/ 80962 w 535781"/>
                <a:gd name="connsiteY15" fmla="*/ 19050 h 707231"/>
                <a:gd name="connsiteX16" fmla="*/ 133350 w 535781"/>
                <a:gd name="connsiteY16" fmla="*/ 73818 h 707231"/>
                <a:gd name="connsiteX17" fmla="*/ 190500 w 535781"/>
                <a:gd name="connsiteY17" fmla="*/ 128587 h 707231"/>
                <a:gd name="connsiteX18" fmla="*/ 211931 w 535781"/>
                <a:gd name="connsiteY18" fmla="*/ 145256 h 707231"/>
                <a:gd name="connsiteX19" fmla="*/ 235744 w 535781"/>
                <a:gd name="connsiteY19" fmla="*/ 154781 h 707231"/>
                <a:gd name="connsiteX20" fmla="*/ 257175 w 535781"/>
                <a:gd name="connsiteY20" fmla="*/ 154781 h 707231"/>
                <a:gd name="connsiteX21" fmla="*/ 535781 w 535781"/>
                <a:gd name="connsiteY21" fmla="*/ 488156 h 707231"/>
                <a:gd name="connsiteX22" fmla="*/ 507206 w 535781"/>
                <a:gd name="connsiteY22" fmla="*/ 576262 h 707231"/>
                <a:gd name="connsiteX23" fmla="*/ 483394 w 535781"/>
                <a:gd name="connsiteY23" fmla="*/ 642937 h 707231"/>
                <a:gd name="connsiteX24" fmla="*/ 457200 w 535781"/>
                <a:gd name="connsiteY24" fmla="*/ 685800 h 707231"/>
                <a:gd name="connsiteX25" fmla="*/ 438150 w 535781"/>
                <a:gd name="connsiteY25" fmla="*/ 702468 h 707231"/>
                <a:gd name="connsiteX26" fmla="*/ 421481 w 535781"/>
                <a:gd name="connsiteY26" fmla="*/ 707231 h 707231"/>
                <a:gd name="connsiteX27" fmla="*/ 390525 w 535781"/>
                <a:gd name="connsiteY27" fmla="*/ 700087 h 707231"/>
                <a:gd name="connsiteX28" fmla="*/ 352425 w 535781"/>
                <a:gd name="connsiteY28" fmla="*/ 681037 h 707231"/>
                <a:gd name="connsiteX29" fmla="*/ 321469 w 535781"/>
                <a:gd name="connsiteY29" fmla="*/ 659606 h 707231"/>
                <a:gd name="connsiteX30" fmla="*/ 219075 w 535781"/>
                <a:gd name="connsiteY30" fmla="*/ 5405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5781" h="707231">
                  <a:moveTo>
                    <a:pt x="219075" y="540543"/>
                  </a:moveTo>
                  <a:lnTo>
                    <a:pt x="159544" y="454818"/>
                  </a:lnTo>
                  <a:lnTo>
                    <a:pt x="133350" y="414337"/>
                  </a:lnTo>
                  <a:lnTo>
                    <a:pt x="109537" y="371475"/>
                  </a:lnTo>
                  <a:lnTo>
                    <a:pt x="83344" y="309562"/>
                  </a:lnTo>
                  <a:lnTo>
                    <a:pt x="59531" y="252412"/>
                  </a:lnTo>
                  <a:lnTo>
                    <a:pt x="42862" y="207168"/>
                  </a:lnTo>
                  <a:lnTo>
                    <a:pt x="23812" y="147637"/>
                  </a:lnTo>
                  <a:lnTo>
                    <a:pt x="9525" y="109537"/>
                  </a:lnTo>
                  <a:lnTo>
                    <a:pt x="2381" y="71437"/>
                  </a:lnTo>
                  <a:lnTo>
                    <a:pt x="0" y="33337"/>
                  </a:lnTo>
                  <a:lnTo>
                    <a:pt x="7144" y="11906"/>
                  </a:lnTo>
                  <a:lnTo>
                    <a:pt x="19050" y="4762"/>
                  </a:lnTo>
                  <a:lnTo>
                    <a:pt x="35719" y="0"/>
                  </a:lnTo>
                  <a:lnTo>
                    <a:pt x="59531" y="2381"/>
                  </a:lnTo>
                  <a:lnTo>
                    <a:pt x="80962" y="19050"/>
                  </a:lnTo>
                  <a:lnTo>
                    <a:pt x="133350" y="73818"/>
                  </a:lnTo>
                  <a:lnTo>
                    <a:pt x="190500" y="128587"/>
                  </a:lnTo>
                  <a:lnTo>
                    <a:pt x="211931" y="145256"/>
                  </a:lnTo>
                  <a:lnTo>
                    <a:pt x="235744" y="154781"/>
                  </a:lnTo>
                  <a:lnTo>
                    <a:pt x="257175" y="154781"/>
                  </a:lnTo>
                  <a:lnTo>
                    <a:pt x="535781" y="488156"/>
                  </a:lnTo>
                  <a:lnTo>
                    <a:pt x="507206" y="576262"/>
                  </a:lnTo>
                  <a:lnTo>
                    <a:pt x="483394" y="642937"/>
                  </a:lnTo>
                  <a:lnTo>
                    <a:pt x="457200" y="685800"/>
                  </a:lnTo>
                  <a:lnTo>
                    <a:pt x="438150" y="702468"/>
                  </a:lnTo>
                  <a:lnTo>
                    <a:pt x="421481" y="707231"/>
                  </a:lnTo>
                  <a:lnTo>
                    <a:pt x="390525" y="700087"/>
                  </a:lnTo>
                  <a:lnTo>
                    <a:pt x="352425" y="681037"/>
                  </a:lnTo>
                  <a:lnTo>
                    <a:pt x="321469" y="659606"/>
                  </a:lnTo>
                  <a:lnTo>
                    <a:pt x="2190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8534EAA7-412C-4E05-8C0C-C8F8A2667106}"/>
                </a:ext>
              </a:extLst>
            </p:cNvPr>
            <p:cNvSpPr/>
            <p:nvPr/>
          </p:nvSpPr>
          <p:spPr>
            <a:xfrm>
              <a:off x="5332416" y="1728787"/>
              <a:ext cx="630237" cy="1743075"/>
            </a:xfrm>
            <a:custGeom>
              <a:avLst/>
              <a:gdLst>
                <a:gd name="connsiteX0" fmla="*/ 261937 w 631031"/>
                <a:gd name="connsiteY0" fmla="*/ 769144 h 1743075"/>
                <a:gd name="connsiteX1" fmla="*/ 240506 w 631031"/>
                <a:gd name="connsiteY1" fmla="*/ 623888 h 1743075"/>
                <a:gd name="connsiteX2" fmla="*/ 204787 w 631031"/>
                <a:gd name="connsiteY2" fmla="*/ 407194 h 1743075"/>
                <a:gd name="connsiteX3" fmla="*/ 176212 w 631031"/>
                <a:gd name="connsiteY3" fmla="*/ 288131 h 1743075"/>
                <a:gd name="connsiteX4" fmla="*/ 154781 w 631031"/>
                <a:gd name="connsiteY4" fmla="*/ 233363 h 1743075"/>
                <a:gd name="connsiteX5" fmla="*/ 123825 w 631031"/>
                <a:gd name="connsiteY5" fmla="*/ 178594 h 1743075"/>
                <a:gd name="connsiteX6" fmla="*/ 95250 w 631031"/>
                <a:gd name="connsiteY6" fmla="*/ 142875 h 1743075"/>
                <a:gd name="connsiteX7" fmla="*/ 54769 w 631031"/>
                <a:gd name="connsiteY7" fmla="*/ 102394 h 1743075"/>
                <a:gd name="connsiteX8" fmla="*/ 26194 w 631031"/>
                <a:gd name="connsiteY8" fmla="*/ 78581 h 1743075"/>
                <a:gd name="connsiteX9" fmla="*/ 14287 w 631031"/>
                <a:gd name="connsiteY9" fmla="*/ 66675 h 1743075"/>
                <a:gd name="connsiteX10" fmla="*/ 4762 w 631031"/>
                <a:gd name="connsiteY10" fmla="*/ 45244 h 1743075"/>
                <a:gd name="connsiteX11" fmla="*/ 0 w 631031"/>
                <a:gd name="connsiteY11" fmla="*/ 23813 h 1743075"/>
                <a:gd name="connsiteX12" fmla="*/ 2381 w 631031"/>
                <a:gd name="connsiteY12" fmla="*/ 9525 h 1743075"/>
                <a:gd name="connsiteX13" fmla="*/ 9525 w 631031"/>
                <a:gd name="connsiteY13" fmla="*/ 2381 h 1743075"/>
                <a:gd name="connsiteX14" fmla="*/ 30956 w 631031"/>
                <a:gd name="connsiteY14" fmla="*/ 0 h 1743075"/>
                <a:gd name="connsiteX15" fmla="*/ 66675 w 631031"/>
                <a:gd name="connsiteY15" fmla="*/ 4763 h 1743075"/>
                <a:gd name="connsiteX16" fmla="*/ 140494 w 631031"/>
                <a:gd name="connsiteY16" fmla="*/ 33338 h 1743075"/>
                <a:gd name="connsiteX17" fmla="*/ 219075 w 631031"/>
                <a:gd name="connsiteY17" fmla="*/ 64294 h 1743075"/>
                <a:gd name="connsiteX18" fmla="*/ 300037 w 631031"/>
                <a:gd name="connsiteY18" fmla="*/ 102394 h 1743075"/>
                <a:gd name="connsiteX19" fmla="*/ 364331 w 631031"/>
                <a:gd name="connsiteY19" fmla="*/ 133350 h 1743075"/>
                <a:gd name="connsiteX20" fmla="*/ 433387 w 631031"/>
                <a:gd name="connsiteY20" fmla="*/ 173831 h 1743075"/>
                <a:gd name="connsiteX21" fmla="*/ 442912 w 631031"/>
                <a:gd name="connsiteY21" fmla="*/ 276225 h 1743075"/>
                <a:gd name="connsiteX22" fmla="*/ 516731 w 631031"/>
                <a:gd name="connsiteY22" fmla="*/ 807244 h 1743075"/>
                <a:gd name="connsiteX23" fmla="*/ 528637 w 631031"/>
                <a:gd name="connsiteY23" fmla="*/ 926306 h 1743075"/>
                <a:gd name="connsiteX24" fmla="*/ 583406 w 631031"/>
                <a:gd name="connsiteY24" fmla="*/ 1485900 h 1743075"/>
                <a:gd name="connsiteX25" fmla="*/ 631031 w 631031"/>
                <a:gd name="connsiteY25" fmla="*/ 1600200 h 1743075"/>
                <a:gd name="connsiteX26" fmla="*/ 604837 w 631031"/>
                <a:gd name="connsiteY26" fmla="*/ 1666875 h 1743075"/>
                <a:gd name="connsiteX27" fmla="*/ 581025 w 631031"/>
                <a:gd name="connsiteY27" fmla="*/ 1709738 h 1743075"/>
                <a:gd name="connsiteX28" fmla="*/ 559594 w 631031"/>
                <a:gd name="connsiteY28" fmla="*/ 1735931 h 1743075"/>
                <a:gd name="connsiteX29" fmla="*/ 542925 w 631031"/>
                <a:gd name="connsiteY29" fmla="*/ 1743075 h 1743075"/>
                <a:gd name="connsiteX30" fmla="*/ 519112 w 631031"/>
                <a:gd name="connsiteY30" fmla="*/ 1733550 h 1743075"/>
                <a:gd name="connsiteX31" fmla="*/ 461962 w 631031"/>
                <a:gd name="connsiteY31" fmla="*/ 1700213 h 1743075"/>
                <a:gd name="connsiteX32" fmla="*/ 414337 w 631031"/>
                <a:gd name="connsiteY32" fmla="*/ 1664494 h 1743075"/>
                <a:gd name="connsiteX33" fmla="*/ 371475 w 631031"/>
                <a:gd name="connsiteY33" fmla="*/ 1621631 h 1743075"/>
                <a:gd name="connsiteX34" fmla="*/ 333375 w 631031"/>
                <a:gd name="connsiteY34" fmla="*/ 1578769 h 1743075"/>
                <a:gd name="connsiteX35" fmla="*/ 307181 w 631031"/>
                <a:gd name="connsiteY35" fmla="*/ 1533525 h 1743075"/>
                <a:gd name="connsiteX36" fmla="*/ 288131 w 631031"/>
                <a:gd name="connsiteY36" fmla="*/ 1493044 h 1743075"/>
                <a:gd name="connsiteX37" fmla="*/ 266700 w 631031"/>
                <a:gd name="connsiteY37" fmla="*/ 1419225 h 1743075"/>
                <a:gd name="connsiteX38" fmla="*/ 269081 w 631031"/>
                <a:gd name="connsiteY38" fmla="*/ 1383506 h 1743075"/>
                <a:gd name="connsiteX39" fmla="*/ 276225 w 631031"/>
                <a:gd name="connsiteY39" fmla="*/ 1338263 h 1743075"/>
                <a:gd name="connsiteX40" fmla="*/ 285750 w 631031"/>
                <a:gd name="connsiteY40" fmla="*/ 1259681 h 1743075"/>
                <a:gd name="connsiteX41" fmla="*/ 288131 w 631031"/>
                <a:gd name="connsiteY41" fmla="*/ 1176338 h 1743075"/>
                <a:gd name="connsiteX42" fmla="*/ 285750 w 631031"/>
                <a:gd name="connsiteY42" fmla="*/ 1016794 h 1743075"/>
                <a:gd name="connsiteX43" fmla="*/ 261937 w 631031"/>
                <a:gd name="connsiteY43" fmla="*/ 769144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31031" h="1743075">
                  <a:moveTo>
                    <a:pt x="261937" y="769144"/>
                  </a:moveTo>
                  <a:lnTo>
                    <a:pt x="240506" y="623888"/>
                  </a:lnTo>
                  <a:lnTo>
                    <a:pt x="204787" y="407194"/>
                  </a:lnTo>
                  <a:lnTo>
                    <a:pt x="176212" y="288131"/>
                  </a:lnTo>
                  <a:lnTo>
                    <a:pt x="154781" y="233363"/>
                  </a:lnTo>
                  <a:lnTo>
                    <a:pt x="123825" y="178594"/>
                  </a:lnTo>
                  <a:lnTo>
                    <a:pt x="95250" y="142875"/>
                  </a:lnTo>
                  <a:lnTo>
                    <a:pt x="54769" y="102394"/>
                  </a:lnTo>
                  <a:lnTo>
                    <a:pt x="26194" y="78581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66675" y="4763"/>
                  </a:lnTo>
                  <a:lnTo>
                    <a:pt x="140494" y="33338"/>
                  </a:lnTo>
                  <a:lnTo>
                    <a:pt x="219075" y="64294"/>
                  </a:lnTo>
                  <a:lnTo>
                    <a:pt x="300037" y="102394"/>
                  </a:lnTo>
                  <a:lnTo>
                    <a:pt x="364331" y="133350"/>
                  </a:lnTo>
                  <a:lnTo>
                    <a:pt x="433387" y="173831"/>
                  </a:lnTo>
                  <a:lnTo>
                    <a:pt x="442912" y="276225"/>
                  </a:lnTo>
                  <a:lnTo>
                    <a:pt x="516731" y="807244"/>
                  </a:lnTo>
                  <a:lnTo>
                    <a:pt x="528637" y="926306"/>
                  </a:lnTo>
                  <a:lnTo>
                    <a:pt x="583406" y="1485900"/>
                  </a:lnTo>
                  <a:lnTo>
                    <a:pt x="631031" y="1600200"/>
                  </a:lnTo>
                  <a:lnTo>
                    <a:pt x="604837" y="1666875"/>
                  </a:lnTo>
                  <a:lnTo>
                    <a:pt x="581025" y="1709738"/>
                  </a:lnTo>
                  <a:lnTo>
                    <a:pt x="559594" y="1735931"/>
                  </a:lnTo>
                  <a:lnTo>
                    <a:pt x="542925" y="1743075"/>
                  </a:lnTo>
                  <a:lnTo>
                    <a:pt x="519112" y="1733550"/>
                  </a:lnTo>
                  <a:lnTo>
                    <a:pt x="461962" y="1700213"/>
                  </a:lnTo>
                  <a:lnTo>
                    <a:pt x="414337" y="1664494"/>
                  </a:lnTo>
                  <a:lnTo>
                    <a:pt x="371475" y="1621631"/>
                  </a:lnTo>
                  <a:lnTo>
                    <a:pt x="333375" y="1578769"/>
                  </a:lnTo>
                  <a:lnTo>
                    <a:pt x="307181" y="1533525"/>
                  </a:lnTo>
                  <a:lnTo>
                    <a:pt x="288131" y="1493044"/>
                  </a:lnTo>
                  <a:lnTo>
                    <a:pt x="266700" y="1419225"/>
                  </a:lnTo>
                  <a:lnTo>
                    <a:pt x="269081" y="1383506"/>
                  </a:lnTo>
                  <a:lnTo>
                    <a:pt x="276225" y="1338263"/>
                  </a:lnTo>
                  <a:lnTo>
                    <a:pt x="285750" y="1259681"/>
                  </a:lnTo>
                  <a:cubicBezTo>
                    <a:pt x="286544" y="1231900"/>
                    <a:pt x="287337" y="1204119"/>
                    <a:pt x="288131" y="1176338"/>
                  </a:cubicBezTo>
                  <a:cubicBezTo>
                    <a:pt x="287337" y="1123157"/>
                    <a:pt x="286544" y="1069975"/>
                    <a:pt x="285750" y="1016794"/>
                  </a:cubicBezTo>
                  <a:lnTo>
                    <a:pt x="261937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EBF239D2-51E2-404F-9F43-C3051EE79C33}"/>
                </a:ext>
              </a:extLst>
            </p:cNvPr>
            <p:cNvSpPr/>
            <p:nvPr/>
          </p:nvSpPr>
          <p:spPr>
            <a:xfrm>
              <a:off x="4065590" y="3789363"/>
              <a:ext cx="990600" cy="1784350"/>
            </a:xfrm>
            <a:custGeom>
              <a:avLst/>
              <a:gdLst>
                <a:gd name="connsiteX0" fmla="*/ 640556 w 990600"/>
                <a:gd name="connsiteY0" fmla="*/ 973931 h 1785937"/>
                <a:gd name="connsiteX1" fmla="*/ 540544 w 990600"/>
                <a:gd name="connsiteY1" fmla="*/ 1209675 h 1785937"/>
                <a:gd name="connsiteX2" fmla="*/ 478631 w 990600"/>
                <a:gd name="connsiteY2" fmla="*/ 1354931 h 1785937"/>
                <a:gd name="connsiteX3" fmla="*/ 416719 w 990600"/>
                <a:gd name="connsiteY3" fmla="*/ 1507331 h 1785937"/>
                <a:gd name="connsiteX4" fmla="*/ 347662 w 990600"/>
                <a:gd name="connsiteY4" fmla="*/ 1669256 h 1785937"/>
                <a:gd name="connsiteX5" fmla="*/ 321469 w 990600"/>
                <a:gd name="connsiteY5" fmla="*/ 1785937 h 1785937"/>
                <a:gd name="connsiteX6" fmla="*/ 0 w 990600"/>
                <a:gd name="connsiteY6" fmla="*/ 1466850 h 1785937"/>
                <a:gd name="connsiteX7" fmla="*/ 47625 w 990600"/>
                <a:gd name="connsiteY7" fmla="*/ 1438275 h 1785937"/>
                <a:gd name="connsiteX8" fmla="*/ 73819 w 990600"/>
                <a:gd name="connsiteY8" fmla="*/ 1426369 h 1785937"/>
                <a:gd name="connsiteX9" fmla="*/ 100012 w 990600"/>
                <a:gd name="connsiteY9" fmla="*/ 1407319 h 1785937"/>
                <a:gd name="connsiteX10" fmla="*/ 123825 w 990600"/>
                <a:gd name="connsiteY10" fmla="*/ 1376362 h 1785937"/>
                <a:gd name="connsiteX11" fmla="*/ 216694 w 990600"/>
                <a:gd name="connsiteY11" fmla="*/ 1233487 h 1785937"/>
                <a:gd name="connsiteX12" fmla="*/ 292894 w 990600"/>
                <a:gd name="connsiteY12" fmla="*/ 1112044 h 1785937"/>
                <a:gd name="connsiteX13" fmla="*/ 390525 w 990600"/>
                <a:gd name="connsiteY13" fmla="*/ 959644 h 1785937"/>
                <a:gd name="connsiteX14" fmla="*/ 531019 w 990600"/>
                <a:gd name="connsiteY14" fmla="*/ 723900 h 1785937"/>
                <a:gd name="connsiteX15" fmla="*/ 635794 w 990600"/>
                <a:gd name="connsiteY15" fmla="*/ 550069 h 1785937"/>
                <a:gd name="connsiteX16" fmla="*/ 716756 w 990600"/>
                <a:gd name="connsiteY16" fmla="*/ 404812 h 1785937"/>
                <a:gd name="connsiteX17" fmla="*/ 826294 w 990600"/>
                <a:gd name="connsiteY17" fmla="*/ 204787 h 1785937"/>
                <a:gd name="connsiteX18" fmla="*/ 895350 w 990600"/>
                <a:gd name="connsiteY18" fmla="*/ 78581 h 1785937"/>
                <a:gd name="connsiteX19" fmla="*/ 923925 w 990600"/>
                <a:gd name="connsiteY19" fmla="*/ 28575 h 1785937"/>
                <a:gd name="connsiteX20" fmla="*/ 938212 w 990600"/>
                <a:gd name="connsiteY20" fmla="*/ 9525 h 1785937"/>
                <a:gd name="connsiteX21" fmla="*/ 947737 w 990600"/>
                <a:gd name="connsiteY21" fmla="*/ 2381 h 1785937"/>
                <a:gd name="connsiteX22" fmla="*/ 959644 w 990600"/>
                <a:gd name="connsiteY22" fmla="*/ 0 h 1785937"/>
                <a:gd name="connsiteX23" fmla="*/ 969169 w 990600"/>
                <a:gd name="connsiteY23" fmla="*/ 2381 h 1785937"/>
                <a:gd name="connsiteX24" fmla="*/ 981075 w 990600"/>
                <a:gd name="connsiteY24" fmla="*/ 11906 h 1785937"/>
                <a:gd name="connsiteX25" fmla="*/ 990600 w 990600"/>
                <a:gd name="connsiteY25" fmla="*/ 30956 h 1785937"/>
                <a:gd name="connsiteX26" fmla="*/ 990600 w 990600"/>
                <a:gd name="connsiteY26" fmla="*/ 54769 h 1785937"/>
                <a:gd name="connsiteX27" fmla="*/ 959644 w 990600"/>
                <a:gd name="connsiteY27" fmla="*/ 138112 h 1785937"/>
                <a:gd name="connsiteX28" fmla="*/ 890587 w 990600"/>
                <a:gd name="connsiteY28" fmla="*/ 321469 h 1785937"/>
                <a:gd name="connsiteX29" fmla="*/ 809625 w 990600"/>
                <a:gd name="connsiteY29" fmla="*/ 531019 h 1785937"/>
                <a:gd name="connsiteX30" fmla="*/ 742950 w 990600"/>
                <a:gd name="connsiteY30" fmla="*/ 702469 h 1785937"/>
                <a:gd name="connsiteX31" fmla="*/ 640556 w 990600"/>
                <a:gd name="connsiteY31" fmla="*/ 973931 h 178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90600" h="1785937">
                  <a:moveTo>
                    <a:pt x="640556" y="973931"/>
                  </a:moveTo>
                  <a:lnTo>
                    <a:pt x="540544" y="1209675"/>
                  </a:lnTo>
                  <a:lnTo>
                    <a:pt x="478631" y="1354931"/>
                  </a:lnTo>
                  <a:lnTo>
                    <a:pt x="416719" y="1507331"/>
                  </a:lnTo>
                  <a:lnTo>
                    <a:pt x="347662" y="1669256"/>
                  </a:lnTo>
                  <a:lnTo>
                    <a:pt x="321469" y="1785937"/>
                  </a:lnTo>
                  <a:lnTo>
                    <a:pt x="0" y="1466850"/>
                  </a:lnTo>
                  <a:lnTo>
                    <a:pt x="47625" y="1438275"/>
                  </a:lnTo>
                  <a:lnTo>
                    <a:pt x="73819" y="1426369"/>
                  </a:lnTo>
                  <a:lnTo>
                    <a:pt x="100012" y="1407319"/>
                  </a:lnTo>
                  <a:lnTo>
                    <a:pt x="123825" y="1376362"/>
                  </a:lnTo>
                  <a:lnTo>
                    <a:pt x="216694" y="1233487"/>
                  </a:lnTo>
                  <a:lnTo>
                    <a:pt x="292894" y="1112044"/>
                  </a:lnTo>
                  <a:lnTo>
                    <a:pt x="390525" y="959644"/>
                  </a:lnTo>
                  <a:lnTo>
                    <a:pt x="531019" y="723900"/>
                  </a:lnTo>
                  <a:lnTo>
                    <a:pt x="635794" y="550069"/>
                  </a:lnTo>
                  <a:lnTo>
                    <a:pt x="716756" y="404812"/>
                  </a:lnTo>
                  <a:lnTo>
                    <a:pt x="826294" y="204787"/>
                  </a:lnTo>
                  <a:lnTo>
                    <a:pt x="895350" y="78581"/>
                  </a:lnTo>
                  <a:lnTo>
                    <a:pt x="923925" y="28575"/>
                  </a:lnTo>
                  <a:lnTo>
                    <a:pt x="938212" y="9525"/>
                  </a:lnTo>
                  <a:lnTo>
                    <a:pt x="947737" y="2381"/>
                  </a:lnTo>
                  <a:lnTo>
                    <a:pt x="959644" y="0"/>
                  </a:lnTo>
                  <a:lnTo>
                    <a:pt x="969169" y="2381"/>
                  </a:lnTo>
                  <a:lnTo>
                    <a:pt x="981075" y="11906"/>
                  </a:lnTo>
                  <a:lnTo>
                    <a:pt x="990600" y="30956"/>
                  </a:lnTo>
                  <a:lnTo>
                    <a:pt x="990600" y="54769"/>
                  </a:lnTo>
                  <a:lnTo>
                    <a:pt x="959644" y="138112"/>
                  </a:lnTo>
                  <a:lnTo>
                    <a:pt x="890587" y="321469"/>
                  </a:lnTo>
                  <a:lnTo>
                    <a:pt x="809625" y="531019"/>
                  </a:lnTo>
                  <a:lnTo>
                    <a:pt x="742950" y="702469"/>
                  </a:lnTo>
                  <a:lnTo>
                    <a:pt x="640556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97EF8299-3E84-4D1B-B819-F84E9A9B07DA}"/>
                </a:ext>
              </a:extLst>
            </p:cNvPr>
            <p:cNvSpPr/>
            <p:nvPr/>
          </p:nvSpPr>
          <p:spPr>
            <a:xfrm>
              <a:off x="5599116" y="1617664"/>
              <a:ext cx="2454275" cy="1768475"/>
            </a:xfrm>
            <a:custGeom>
              <a:avLst/>
              <a:gdLst>
                <a:gd name="connsiteX0" fmla="*/ 738187 w 2455069"/>
                <a:gd name="connsiteY0" fmla="*/ 371475 h 1769269"/>
                <a:gd name="connsiteX1" fmla="*/ 95250 w 2455069"/>
                <a:gd name="connsiteY1" fmla="*/ 438150 h 1769269"/>
                <a:gd name="connsiteX2" fmla="*/ 0 w 2455069"/>
                <a:gd name="connsiteY2" fmla="*/ 278606 h 1769269"/>
                <a:gd name="connsiteX3" fmla="*/ 161925 w 2455069"/>
                <a:gd name="connsiteY3" fmla="*/ 266700 h 1769269"/>
                <a:gd name="connsiteX4" fmla="*/ 509587 w 2455069"/>
                <a:gd name="connsiteY4" fmla="*/ 230981 h 1769269"/>
                <a:gd name="connsiteX5" fmla="*/ 866775 w 2455069"/>
                <a:gd name="connsiteY5" fmla="*/ 190500 h 1769269"/>
                <a:gd name="connsiteX6" fmla="*/ 1350169 w 2455069"/>
                <a:gd name="connsiteY6" fmla="*/ 138112 h 1769269"/>
                <a:gd name="connsiteX7" fmla="*/ 1964531 w 2455069"/>
                <a:gd name="connsiteY7" fmla="*/ 69056 h 1769269"/>
                <a:gd name="connsiteX8" fmla="*/ 1985962 w 2455069"/>
                <a:gd name="connsiteY8" fmla="*/ 54769 h 1769269"/>
                <a:gd name="connsiteX9" fmla="*/ 2012156 w 2455069"/>
                <a:gd name="connsiteY9" fmla="*/ 38100 h 1769269"/>
                <a:gd name="connsiteX10" fmla="*/ 2045494 w 2455069"/>
                <a:gd name="connsiteY10" fmla="*/ 21431 h 1769269"/>
                <a:gd name="connsiteX11" fmla="*/ 2093119 w 2455069"/>
                <a:gd name="connsiteY11" fmla="*/ 4762 h 1769269"/>
                <a:gd name="connsiteX12" fmla="*/ 2145506 w 2455069"/>
                <a:gd name="connsiteY12" fmla="*/ 0 h 1769269"/>
                <a:gd name="connsiteX13" fmla="*/ 2169319 w 2455069"/>
                <a:gd name="connsiteY13" fmla="*/ 4762 h 1769269"/>
                <a:gd name="connsiteX14" fmla="*/ 2200275 w 2455069"/>
                <a:gd name="connsiteY14" fmla="*/ 30956 h 1769269"/>
                <a:gd name="connsiteX15" fmla="*/ 2262187 w 2455069"/>
                <a:gd name="connsiteY15" fmla="*/ 80962 h 1769269"/>
                <a:gd name="connsiteX16" fmla="*/ 2343150 w 2455069"/>
                <a:gd name="connsiteY16" fmla="*/ 159544 h 1769269"/>
                <a:gd name="connsiteX17" fmla="*/ 2369344 w 2455069"/>
                <a:gd name="connsiteY17" fmla="*/ 183356 h 1769269"/>
                <a:gd name="connsiteX18" fmla="*/ 2400300 w 2455069"/>
                <a:gd name="connsiteY18" fmla="*/ 209550 h 1769269"/>
                <a:gd name="connsiteX19" fmla="*/ 2419350 w 2455069"/>
                <a:gd name="connsiteY19" fmla="*/ 230981 h 1769269"/>
                <a:gd name="connsiteX20" fmla="*/ 2438400 w 2455069"/>
                <a:gd name="connsiteY20" fmla="*/ 259556 h 1769269"/>
                <a:gd name="connsiteX21" fmla="*/ 2450306 w 2455069"/>
                <a:gd name="connsiteY21" fmla="*/ 283369 h 1769269"/>
                <a:gd name="connsiteX22" fmla="*/ 2455069 w 2455069"/>
                <a:gd name="connsiteY22" fmla="*/ 314325 h 1769269"/>
                <a:gd name="connsiteX23" fmla="*/ 2447925 w 2455069"/>
                <a:gd name="connsiteY23" fmla="*/ 335756 h 1769269"/>
                <a:gd name="connsiteX24" fmla="*/ 2428875 w 2455069"/>
                <a:gd name="connsiteY24" fmla="*/ 361950 h 1769269"/>
                <a:gd name="connsiteX25" fmla="*/ 2400300 w 2455069"/>
                <a:gd name="connsiteY25" fmla="*/ 397669 h 1769269"/>
                <a:gd name="connsiteX26" fmla="*/ 2369344 w 2455069"/>
                <a:gd name="connsiteY26" fmla="*/ 435769 h 1769269"/>
                <a:gd name="connsiteX27" fmla="*/ 2350294 w 2455069"/>
                <a:gd name="connsiteY27" fmla="*/ 478631 h 1769269"/>
                <a:gd name="connsiteX28" fmla="*/ 2340769 w 2455069"/>
                <a:gd name="connsiteY28" fmla="*/ 519112 h 1769269"/>
                <a:gd name="connsiteX29" fmla="*/ 2328862 w 2455069"/>
                <a:gd name="connsiteY29" fmla="*/ 683419 h 1769269"/>
                <a:gd name="connsiteX30" fmla="*/ 2302669 w 2455069"/>
                <a:gd name="connsiteY30" fmla="*/ 871537 h 1769269"/>
                <a:gd name="connsiteX31" fmla="*/ 2252662 w 2455069"/>
                <a:gd name="connsiteY31" fmla="*/ 1147762 h 1769269"/>
                <a:gd name="connsiteX32" fmla="*/ 2202656 w 2455069"/>
                <a:gd name="connsiteY32" fmla="*/ 1369219 h 1769269"/>
                <a:gd name="connsiteX33" fmla="*/ 2159794 w 2455069"/>
                <a:gd name="connsiteY33" fmla="*/ 1535906 h 1769269"/>
                <a:gd name="connsiteX34" fmla="*/ 2135981 w 2455069"/>
                <a:gd name="connsiteY34" fmla="*/ 1619250 h 1769269"/>
                <a:gd name="connsiteX35" fmla="*/ 2121694 w 2455069"/>
                <a:gd name="connsiteY35" fmla="*/ 1652587 h 1769269"/>
                <a:gd name="connsiteX36" fmla="*/ 2097881 w 2455069"/>
                <a:gd name="connsiteY36" fmla="*/ 1695450 h 1769269"/>
                <a:gd name="connsiteX37" fmla="*/ 2066925 w 2455069"/>
                <a:gd name="connsiteY37" fmla="*/ 1733550 h 1769269"/>
                <a:gd name="connsiteX38" fmla="*/ 2033587 w 2455069"/>
                <a:gd name="connsiteY38" fmla="*/ 1759744 h 1769269"/>
                <a:gd name="connsiteX39" fmla="*/ 2016919 w 2455069"/>
                <a:gd name="connsiteY39" fmla="*/ 1766887 h 1769269"/>
                <a:gd name="connsiteX40" fmla="*/ 1993106 w 2455069"/>
                <a:gd name="connsiteY40" fmla="*/ 1769269 h 1769269"/>
                <a:gd name="connsiteX41" fmla="*/ 1957387 w 2455069"/>
                <a:gd name="connsiteY41" fmla="*/ 1766887 h 1769269"/>
                <a:gd name="connsiteX42" fmla="*/ 1916906 w 2455069"/>
                <a:gd name="connsiteY42" fmla="*/ 1747837 h 1769269"/>
                <a:gd name="connsiteX43" fmla="*/ 1878806 w 2455069"/>
                <a:gd name="connsiteY43" fmla="*/ 1714500 h 1769269"/>
                <a:gd name="connsiteX44" fmla="*/ 1914525 w 2455069"/>
                <a:gd name="connsiteY44" fmla="*/ 1502569 h 1769269"/>
                <a:gd name="connsiteX45" fmla="*/ 1931194 w 2455069"/>
                <a:gd name="connsiteY45" fmla="*/ 1373981 h 1769269"/>
                <a:gd name="connsiteX46" fmla="*/ 1947862 w 2455069"/>
                <a:gd name="connsiteY46" fmla="*/ 1250156 h 1769269"/>
                <a:gd name="connsiteX47" fmla="*/ 1966912 w 2455069"/>
                <a:gd name="connsiteY47" fmla="*/ 1088231 h 1769269"/>
                <a:gd name="connsiteX48" fmla="*/ 1983581 w 2455069"/>
                <a:gd name="connsiteY48" fmla="*/ 919162 h 1769269"/>
                <a:gd name="connsiteX49" fmla="*/ 2009775 w 2455069"/>
                <a:gd name="connsiteY49" fmla="*/ 864394 h 1769269"/>
                <a:gd name="connsiteX50" fmla="*/ 2026444 w 2455069"/>
                <a:gd name="connsiteY50" fmla="*/ 459581 h 1769269"/>
                <a:gd name="connsiteX51" fmla="*/ 2028825 w 2455069"/>
                <a:gd name="connsiteY51" fmla="*/ 335756 h 1769269"/>
                <a:gd name="connsiteX52" fmla="*/ 2026444 w 2455069"/>
                <a:gd name="connsiteY52" fmla="*/ 297656 h 1769269"/>
                <a:gd name="connsiteX53" fmla="*/ 2019300 w 2455069"/>
                <a:gd name="connsiteY53" fmla="*/ 283369 h 1769269"/>
                <a:gd name="connsiteX54" fmla="*/ 2002631 w 2455069"/>
                <a:gd name="connsiteY54" fmla="*/ 264319 h 1769269"/>
                <a:gd name="connsiteX55" fmla="*/ 1981200 w 2455069"/>
                <a:gd name="connsiteY55" fmla="*/ 252412 h 1769269"/>
                <a:gd name="connsiteX56" fmla="*/ 1876425 w 2455069"/>
                <a:gd name="connsiteY56" fmla="*/ 257175 h 1769269"/>
                <a:gd name="connsiteX57" fmla="*/ 1585912 w 2455069"/>
                <a:gd name="connsiteY57" fmla="*/ 285750 h 1769269"/>
                <a:gd name="connsiteX58" fmla="*/ 1197769 w 2455069"/>
                <a:gd name="connsiteY58" fmla="*/ 323850 h 1769269"/>
                <a:gd name="connsiteX59" fmla="*/ 738187 w 2455069"/>
                <a:gd name="connsiteY59" fmla="*/ 371475 h 176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55069" h="1769269">
                  <a:moveTo>
                    <a:pt x="738187" y="371475"/>
                  </a:moveTo>
                  <a:lnTo>
                    <a:pt x="95250" y="438150"/>
                  </a:lnTo>
                  <a:lnTo>
                    <a:pt x="0" y="278606"/>
                  </a:lnTo>
                  <a:lnTo>
                    <a:pt x="161925" y="266700"/>
                  </a:lnTo>
                  <a:lnTo>
                    <a:pt x="509587" y="230981"/>
                  </a:lnTo>
                  <a:lnTo>
                    <a:pt x="866775" y="190500"/>
                  </a:lnTo>
                  <a:lnTo>
                    <a:pt x="1350169" y="138112"/>
                  </a:lnTo>
                  <a:lnTo>
                    <a:pt x="1964531" y="69056"/>
                  </a:lnTo>
                  <a:lnTo>
                    <a:pt x="1985962" y="54769"/>
                  </a:lnTo>
                  <a:lnTo>
                    <a:pt x="2012156" y="38100"/>
                  </a:lnTo>
                  <a:lnTo>
                    <a:pt x="2045494" y="21431"/>
                  </a:lnTo>
                  <a:lnTo>
                    <a:pt x="2093119" y="4762"/>
                  </a:lnTo>
                  <a:lnTo>
                    <a:pt x="2145506" y="0"/>
                  </a:lnTo>
                  <a:lnTo>
                    <a:pt x="2169319" y="4762"/>
                  </a:lnTo>
                  <a:lnTo>
                    <a:pt x="2200275" y="30956"/>
                  </a:lnTo>
                  <a:lnTo>
                    <a:pt x="2262187" y="80962"/>
                  </a:lnTo>
                  <a:lnTo>
                    <a:pt x="2343150" y="159544"/>
                  </a:lnTo>
                  <a:lnTo>
                    <a:pt x="2369344" y="183356"/>
                  </a:lnTo>
                  <a:lnTo>
                    <a:pt x="2400300" y="209550"/>
                  </a:lnTo>
                  <a:lnTo>
                    <a:pt x="2419350" y="230981"/>
                  </a:lnTo>
                  <a:lnTo>
                    <a:pt x="2438400" y="259556"/>
                  </a:lnTo>
                  <a:lnTo>
                    <a:pt x="2450306" y="283369"/>
                  </a:lnTo>
                  <a:lnTo>
                    <a:pt x="2455069" y="314325"/>
                  </a:lnTo>
                  <a:lnTo>
                    <a:pt x="2447925" y="335756"/>
                  </a:lnTo>
                  <a:lnTo>
                    <a:pt x="2428875" y="361950"/>
                  </a:lnTo>
                  <a:lnTo>
                    <a:pt x="2400300" y="397669"/>
                  </a:lnTo>
                  <a:lnTo>
                    <a:pt x="2369344" y="435769"/>
                  </a:lnTo>
                  <a:lnTo>
                    <a:pt x="2350294" y="478631"/>
                  </a:lnTo>
                  <a:lnTo>
                    <a:pt x="2340769" y="519112"/>
                  </a:lnTo>
                  <a:lnTo>
                    <a:pt x="2328862" y="683419"/>
                  </a:lnTo>
                  <a:lnTo>
                    <a:pt x="2302669" y="871537"/>
                  </a:lnTo>
                  <a:lnTo>
                    <a:pt x="2252662" y="1147762"/>
                  </a:lnTo>
                  <a:lnTo>
                    <a:pt x="2202656" y="1369219"/>
                  </a:lnTo>
                  <a:lnTo>
                    <a:pt x="2159794" y="1535906"/>
                  </a:lnTo>
                  <a:lnTo>
                    <a:pt x="2135981" y="1619250"/>
                  </a:lnTo>
                  <a:lnTo>
                    <a:pt x="2121694" y="1652587"/>
                  </a:lnTo>
                  <a:lnTo>
                    <a:pt x="2097881" y="1695450"/>
                  </a:lnTo>
                  <a:lnTo>
                    <a:pt x="2066925" y="1733550"/>
                  </a:lnTo>
                  <a:lnTo>
                    <a:pt x="2033587" y="1759744"/>
                  </a:lnTo>
                  <a:lnTo>
                    <a:pt x="2016919" y="1766887"/>
                  </a:lnTo>
                  <a:lnTo>
                    <a:pt x="1993106" y="1769269"/>
                  </a:lnTo>
                  <a:lnTo>
                    <a:pt x="1957387" y="1766887"/>
                  </a:lnTo>
                  <a:lnTo>
                    <a:pt x="1916906" y="1747837"/>
                  </a:lnTo>
                  <a:lnTo>
                    <a:pt x="1878806" y="1714500"/>
                  </a:lnTo>
                  <a:lnTo>
                    <a:pt x="1914525" y="1502569"/>
                  </a:lnTo>
                  <a:lnTo>
                    <a:pt x="1931194" y="1373981"/>
                  </a:lnTo>
                  <a:lnTo>
                    <a:pt x="1947862" y="1250156"/>
                  </a:lnTo>
                  <a:lnTo>
                    <a:pt x="1966912" y="1088231"/>
                  </a:lnTo>
                  <a:lnTo>
                    <a:pt x="1983581" y="919162"/>
                  </a:lnTo>
                  <a:lnTo>
                    <a:pt x="2009775" y="864394"/>
                  </a:lnTo>
                  <a:lnTo>
                    <a:pt x="2026444" y="459581"/>
                  </a:lnTo>
                  <a:cubicBezTo>
                    <a:pt x="2027238" y="418306"/>
                    <a:pt x="2028031" y="377031"/>
                    <a:pt x="2028825" y="335756"/>
                  </a:cubicBezTo>
                  <a:lnTo>
                    <a:pt x="2026444" y="297656"/>
                  </a:lnTo>
                  <a:lnTo>
                    <a:pt x="2019300" y="283369"/>
                  </a:lnTo>
                  <a:lnTo>
                    <a:pt x="2002631" y="264319"/>
                  </a:lnTo>
                  <a:lnTo>
                    <a:pt x="1981200" y="252412"/>
                  </a:lnTo>
                  <a:lnTo>
                    <a:pt x="1876425" y="257175"/>
                  </a:lnTo>
                  <a:lnTo>
                    <a:pt x="1585912" y="285750"/>
                  </a:lnTo>
                  <a:lnTo>
                    <a:pt x="1197769" y="323850"/>
                  </a:lnTo>
                  <a:lnTo>
                    <a:pt x="7381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125B4955-033D-47D5-86E2-5B5CA503DD0E}"/>
                </a:ext>
              </a:extLst>
            </p:cNvPr>
            <p:cNvSpPr/>
            <p:nvPr/>
          </p:nvSpPr>
          <p:spPr>
            <a:xfrm>
              <a:off x="5762628" y="2333625"/>
              <a:ext cx="1889125" cy="363538"/>
            </a:xfrm>
            <a:custGeom>
              <a:avLst/>
              <a:gdLst>
                <a:gd name="connsiteX0" fmla="*/ 716756 w 1888331"/>
                <a:gd name="connsiteY0" fmla="*/ 302419 h 364331"/>
                <a:gd name="connsiteX1" fmla="*/ 28575 w 1888331"/>
                <a:gd name="connsiteY1" fmla="*/ 364331 h 364331"/>
                <a:gd name="connsiteX2" fmla="*/ 0 w 1888331"/>
                <a:gd name="connsiteY2" fmla="*/ 185738 h 364331"/>
                <a:gd name="connsiteX3" fmla="*/ 302419 w 1888331"/>
                <a:gd name="connsiteY3" fmla="*/ 157163 h 364331"/>
                <a:gd name="connsiteX4" fmla="*/ 752475 w 1888331"/>
                <a:gd name="connsiteY4" fmla="*/ 111919 h 364331"/>
                <a:gd name="connsiteX5" fmla="*/ 1078706 w 1888331"/>
                <a:gd name="connsiteY5" fmla="*/ 80963 h 364331"/>
                <a:gd name="connsiteX6" fmla="*/ 1404938 w 1888331"/>
                <a:gd name="connsiteY6" fmla="*/ 47625 h 364331"/>
                <a:gd name="connsiteX7" fmla="*/ 1431131 w 1888331"/>
                <a:gd name="connsiteY7" fmla="*/ 42863 h 364331"/>
                <a:gd name="connsiteX8" fmla="*/ 1588294 w 1888331"/>
                <a:gd name="connsiteY8" fmla="*/ 2381 h 364331"/>
                <a:gd name="connsiteX9" fmla="*/ 1612106 w 1888331"/>
                <a:gd name="connsiteY9" fmla="*/ 0 h 364331"/>
                <a:gd name="connsiteX10" fmla="*/ 1650206 w 1888331"/>
                <a:gd name="connsiteY10" fmla="*/ 7144 h 364331"/>
                <a:gd name="connsiteX11" fmla="*/ 1695450 w 1888331"/>
                <a:gd name="connsiteY11" fmla="*/ 23813 h 364331"/>
                <a:gd name="connsiteX12" fmla="*/ 1774031 w 1888331"/>
                <a:gd name="connsiteY12" fmla="*/ 61913 h 364331"/>
                <a:gd name="connsiteX13" fmla="*/ 1883569 w 1888331"/>
                <a:gd name="connsiteY13" fmla="*/ 130969 h 364331"/>
                <a:gd name="connsiteX14" fmla="*/ 1888331 w 1888331"/>
                <a:gd name="connsiteY14" fmla="*/ 226219 h 364331"/>
                <a:gd name="connsiteX15" fmla="*/ 1628775 w 1888331"/>
                <a:gd name="connsiteY15" fmla="*/ 221456 h 364331"/>
                <a:gd name="connsiteX16" fmla="*/ 1528763 w 1888331"/>
                <a:gd name="connsiteY16" fmla="*/ 226219 h 364331"/>
                <a:gd name="connsiteX17" fmla="*/ 1290638 w 1888331"/>
                <a:gd name="connsiteY17" fmla="*/ 247650 h 364331"/>
                <a:gd name="connsiteX18" fmla="*/ 716756 w 1888331"/>
                <a:gd name="connsiteY18" fmla="*/ 3024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8331" h="364331">
                  <a:moveTo>
                    <a:pt x="716756" y="302419"/>
                  </a:moveTo>
                  <a:lnTo>
                    <a:pt x="28575" y="364331"/>
                  </a:lnTo>
                  <a:lnTo>
                    <a:pt x="0" y="185738"/>
                  </a:lnTo>
                  <a:lnTo>
                    <a:pt x="302419" y="157163"/>
                  </a:lnTo>
                  <a:lnTo>
                    <a:pt x="752475" y="111919"/>
                  </a:lnTo>
                  <a:lnTo>
                    <a:pt x="1078706" y="80963"/>
                  </a:lnTo>
                  <a:lnTo>
                    <a:pt x="1404938" y="47625"/>
                  </a:lnTo>
                  <a:lnTo>
                    <a:pt x="1431131" y="42863"/>
                  </a:lnTo>
                  <a:lnTo>
                    <a:pt x="1588294" y="2381"/>
                  </a:lnTo>
                  <a:lnTo>
                    <a:pt x="1612106" y="0"/>
                  </a:lnTo>
                  <a:lnTo>
                    <a:pt x="1650206" y="7144"/>
                  </a:lnTo>
                  <a:lnTo>
                    <a:pt x="1695450" y="23813"/>
                  </a:lnTo>
                  <a:lnTo>
                    <a:pt x="1774031" y="61913"/>
                  </a:lnTo>
                  <a:lnTo>
                    <a:pt x="1883569" y="130969"/>
                  </a:lnTo>
                  <a:lnTo>
                    <a:pt x="1888331" y="226219"/>
                  </a:lnTo>
                  <a:lnTo>
                    <a:pt x="1628775" y="221456"/>
                  </a:lnTo>
                  <a:lnTo>
                    <a:pt x="1528763" y="226219"/>
                  </a:lnTo>
                  <a:lnTo>
                    <a:pt x="1290638" y="247650"/>
                  </a:lnTo>
                  <a:lnTo>
                    <a:pt x="716756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B1D838D2-83DD-456C-9734-A0840A18D783}"/>
                </a:ext>
              </a:extLst>
            </p:cNvPr>
            <p:cNvSpPr/>
            <p:nvPr/>
          </p:nvSpPr>
          <p:spPr>
            <a:xfrm>
              <a:off x="5805491" y="3027364"/>
              <a:ext cx="1743075" cy="344487"/>
            </a:xfrm>
            <a:custGeom>
              <a:avLst/>
              <a:gdLst>
                <a:gd name="connsiteX0" fmla="*/ 750093 w 1743075"/>
                <a:gd name="connsiteY0" fmla="*/ 283369 h 345281"/>
                <a:gd name="connsiteX1" fmla="*/ 61912 w 1743075"/>
                <a:gd name="connsiteY1" fmla="*/ 345281 h 345281"/>
                <a:gd name="connsiteX2" fmla="*/ 0 w 1743075"/>
                <a:gd name="connsiteY2" fmla="*/ 159544 h 345281"/>
                <a:gd name="connsiteX3" fmla="*/ 142875 w 1743075"/>
                <a:gd name="connsiteY3" fmla="*/ 154781 h 345281"/>
                <a:gd name="connsiteX4" fmla="*/ 438150 w 1743075"/>
                <a:gd name="connsiteY4" fmla="*/ 135731 h 345281"/>
                <a:gd name="connsiteX5" fmla="*/ 752475 w 1743075"/>
                <a:gd name="connsiteY5" fmla="*/ 107156 h 345281"/>
                <a:gd name="connsiteX6" fmla="*/ 1042987 w 1743075"/>
                <a:gd name="connsiteY6" fmla="*/ 73819 h 345281"/>
                <a:gd name="connsiteX7" fmla="*/ 1316831 w 1743075"/>
                <a:gd name="connsiteY7" fmla="*/ 35719 h 345281"/>
                <a:gd name="connsiteX8" fmla="*/ 1533525 w 1743075"/>
                <a:gd name="connsiteY8" fmla="*/ 0 h 345281"/>
                <a:gd name="connsiteX9" fmla="*/ 1554956 w 1743075"/>
                <a:gd name="connsiteY9" fmla="*/ 2381 h 345281"/>
                <a:gd name="connsiteX10" fmla="*/ 1595437 w 1743075"/>
                <a:gd name="connsiteY10" fmla="*/ 14287 h 345281"/>
                <a:gd name="connsiteX11" fmla="*/ 1635918 w 1743075"/>
                <a:gd name="connsiteY11" fmla="*/ 28575 h 345281"/>
                <a:gd name="connsiteX12" fmla="*/ 1669256 w 1743075"/>
                <a:gd name="connsiteY12" fmla="*/ 42862 h 345281"/>
                <a:gd name="connsiteX13" fmla="*/ 1743075 w 1743075"/>
                <a:gd name="connsiteY13" fmla="*/ 80962 h 345281"/>
                <a:gd name="connsiteX14" fmla="*/ 1740693 w 1743075"/>
                <a:gd name="connsiteY14" fmla="*/ 323850 h 345281"/>
                <a:gd name="connsiteX15" fmla="*/ 1678781 w 1743075"/>
                <a:gd name="connsiteY15" fmla="*/ 309562 h 345281"/>
                <a:gd name="connsiteX16" fmla="*/ 1647825 w 1743075"/>
                <a:gd name="connsiteY16" fmla="*/ 288131 h 345281"/>
                <a:gd name="connsiteX17" fmla="*/ 1590675 w 1743075"/>
                <a:gd name="connsiteY17" fmla="*/ 240506 h 345281"/>
                <a:gd name="connsiteX18" fmla="*/ 1552575 w 1743075"/>
                <a:gd name="connsiteY18" fmla="*/ 202406 h 345281"/>
                <a:gd name="connsiteX19" fmla="*/ 1445418 w 1743075"/>
                <a:gd name="connsiteY19" fmla="*/ 211931 h 345281"/>
                <a:gd name="connsiteX20" fmla="*/ 750093 w 1743075"/>
                <a:gd name="connsiteY20" fmla="*/ 28336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3075" h="345281">
                  <a:moveTo>
                    <a:pt x="750093" y="283369"/>
                  </a:moveTo>
                  <a:lnTo>
                    <a:pt x="61912" y="345281"/>
                  </a:lnTo>
                  <a:lnTo>
                    <a:pt x="0" y="159544"/>
                  </a:lnTo>
                  <a:lnTo>
                    <a:pt x="142875" y="154781"/>
                  </a:lnTo>
                  <a:lnTo>
                    <a:pt x="438150" y="135731"/>
                  </a:lnTo>
                  <a:lnTo>
                    <a:pt x="752475" y="107156"/>
                  </a:lnTo>
                  <a:lnTo>
                    <a:pt x="1042987" y="73819"/>
                  </a:lnTo>
                  <a:lnTo>
                    <a:pt x="1316831" y="35719"/>
                  </a:lnTo>
                  <a:lnTo>
                    <a:pt x="1533525" y="0"/>
                  </a:lnTo>
                  <a:lnTo>
                    <a:pt x="1554956" y="2381"/>
                  </a:lnTo>
                  <a:lnTo>
                    <a:pt x="1595437" y="14287"/>
                  </a:lnTo>
                  <a:lnTo>
                    <a:pt x="1635918" y="28575"/>
                  </a:lnTo>
                  <a:lnTo>
                    <a:pt x="1669256" y="42862"/>
                  </a:lnTo>
                  <a:lnTo>
                    <a:pt x="1743075" y="80962"/>
                  </a:lnTo>
                  <a:lnTo>
                    <a:pt x="1740693" y="323850"/>
                  </a:lnTo>
                  <a:lnTo>
                    <a:pt x="1678781" y="309562"/>
                  </a:lnTo>
                  <a:lnTo>
                    <a:pt x="1647825" y="288131"/>
                  </a:lnTo>
                  <a:lnTo>
                    <a:pt x="1590675" y="240506"/>
                  </a:lnTo>
                  <a:lnTo>
                    <a:pt x="1552575" y="202406"/>
                  </a:lnTo>
                  <a:lnTo>
                    <a:pt x="1445418" y="211931"/>
                  </a:lnTo>
                  <a:lnTo>
                    <a:pt x="750093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DAA72337-390E-4D98-97ED-2C1792763C41}"/>
                </a:ext>
              </a:extLst>
            </p:cNvPr>
            <p:cNvSpPr/>
            <p:nvPr/>
          </p:nvSpPr>
          <p:spPr>
            <a:xfrm>
              <a:off x="5675315" y="4162424"/>
              <a:ext cx="976312" cy="355600"/>
            </a:xfrm>
            <a:custGeom>
              <a:avLst/>
              <a:gdLst>
                <a:gd name="connsiteX0" fmla="*/ 681037 w 976312"/>
                <a:gd name="connsiteY0" fmla="*/ 269081 h 354806"/>
                <a:gd name="connsiteX1" fmla="*/ 511969 w 976312"/>
                <a:gd name="connsiteY1" fmla="*/ 309562 h 354806"/>
                <a:gd name="connsiteX2" fmla="*/ 400050 w 976312"/>
                <a:gd name="connsiteY2" fmla="*/ 333375 h 354806"/>
                <a:gd name="connsiteX3" fmla="*/ 328612 w 976312"/>
                <a:gd name="connsiteY3" fmla="*/ 347662 h 354806"/>
                <a:gd name="connsiteX4" fmla="*/ 273844 w 976312"/>
                <a:gd name="connsiteY4" fmla="*/ 352425 h 354806"/>
                <a:gd name="connsiteX5" fmla="*/ 235744 w 976312"/>
                <a:gd name="connsiteY5" fmla="*/ 354806 h 354806"/>
                <a:gd name="connsiteX6" fmla="*/ 188119 w 976312"/>
                <a:gd name="connsiteY6" fmla="*/ 350043 h 354806"/>
                <a:gd name="connsiteX7" fmla="*/ 135731 w 976312"/>
                <a:gd name="connsiteY7" fmla="*/ 335756 h 354806"/>
                <a:gd name="connsiteX8" fmla="*/ 95250 w 976312"/>
                <a:gd name="connsiteY8" fmla="*/ 323850 h 354806"/>
                <a:gd name="connsiteX9" fmla="*/ 0 w 976312"/>
                <a:gd name="connsiteY9" fmla="*/ 288131 h 354806"/>
                <a:gd name="connsiteX10" fmla="*/ 0 w 976312"/>
                <a:gd name="connsiteY10" fmla="*/ 128587 h 354806"/>
                <a:gd name="connsiteX11" fmla="*/ 76200 w 976312"/>
                <a:gd name="connsiteY11" fmla="*/ 159543 h 354806"/>
                <a:gd name="connsiteX12" fmla="*/ 121444 w 976312"/>
                <a:gd name="connsiteY12" fmla="*/ 173831 h 354806"/>
                <a:gd name="connsiteX13" fmla="*/ 159544 w 976312"/>
                <a:gd name="connsiteY13" fmla="*/ 178593 h 354806"/>
                <a:gd name="connsiteX14" fmla="*/ 204787 w 976312"/>
                <a:gd name="connsiteY14" fmla="*/ 178593 h 354806"/>
                <a:gd name="connsiteX15" fmla="*/ 278606 w 976312"/>
                <a:gd name="connsiteY15" fmla="*/ 169068 h 354806"/>
                <a:gd name="connsiteX16" fmla="*/ 371475 w 976312"/>
                <a:gd name="connsiteY16" fmla="*/ 147637 h 354806"/>
                <a:gd name="connsiteX17" fmla="*/ 438150 w 976312"/>
                <a:gd name="connsiteY17" fmla="*/ 128587 h 354806"/>
                <a:gd name="connsiteX18" fmla="*/ 507206 w 976312"/>
                <a:gd name="connsiteY18" fmla="*/ 97631 h 354806"/>
                <a:gd name="connsiteX19" fmla="*/ 576262 w 976312"/>
                <a:gd name="connsiteY19" fmla="*/ 59531 h 354806"/>
                <a:gd name="connsiteX20" fmla="*/ 633412 w 976312"/>
                <a:gd name="connsiteY20" fmla="*/ 28575 h 354806"/>
                <a:gd name="connsiteX21" fmla="*/ 683419 w 976312"/>
                <a:gd name="connsiteY21" fmla="*/ 7143 h 354806"/>
                <a:gd name="connsiteX22" fmla="*/ 723900 w 976312"/>
                <a:gd name="connsiteY22" fmla="*/ 0 h 354806"/>
                <a:gd name="connsiteX23" fmla="*/ 769144 w 976312"/>
                <a:gd name="connsiteY23" fmla="*/ 2381 h 354806"/>
                <a:gd name="connsiteX24" fmla="*/ 838200 w 976312"/>
                <a:gd name="connsiteY24" fmla="*/ 16668 h 354806"/>
                <a:gd name="connsiteX25" fmla="*/ 885825 w 976312"/>
                <a:gd name="connsiteY25" fmla="*/ 28575 h 354806"/>
                <a:gd name="connsiteX26" fmla="*/ 923925 w 976312"/>
                <a:gd name="connsiteY26" fmla="*/ 45243 h 354806"/>
                <a:gd name="connsiteX27" fmla="*/ 950119 w 976312"/>
                <a:gd name="connsiteY27" fmla="*/ 57150 h 354806"/>
                <a:gd name="connsiteX28" fmla="*/ 964406 w 976312"/>
                <a:gd name="connsiteY28" fmla="*/ 73818 h 354806"/>
                <a:gd name="connsiteX29" fmla="*/ 973931 w 976312"/>
                <a:gd name="connsiteY29" fmla="*/ 88106 h 354806"/>
                <a:gd name="connsiteX30" fmla="*/ 976312 w 976312"/>
                <a:gd name="connsiteY30" fmla="*/ 119062 h 354806"/>
                <a:gd name="connsiteX31" fmla="*/ 973931 w 976312"/>
                <a:gd name="connsiteY31" fmla="*/ 154781 h 354806"/>
                <a:gd name="connsiteX32" fmla="*/ 966787 w 976312"/>
                <a:gd name="connsiteY32" fmla="*/ 176212 h 354806"/>
                <a:gd name="connsiteX33" fmla="*/ 950119 w 976312"/>
                <a:gd name="connsiteY33" fmla="*/ 195262 h 354806"/>
                <a:gd name="connsiteX34" fmla="*/ 885825 w 976312"/>
                <a:gd name="connsiteY34" fmla="*/ 216693 h 354806"/>
                <a:gd name="connsiteX35" fmla="*/ 681037 w 976312"/>
                <a:gd name="connsiteY35" fmla="*/ 26908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76312" h="354806">
                  <a:moveTo>
                    <a:pt x="681037" y="269081"/>
                  </a:moveTo>
                  <a:lnTo>
                    <a:pt x="511969" y="309562"/>
                  </a:lnTo>
                  <a:lnTo>
                    <a:pt x="400050" y="333375"/>
                  </a:lnTo>
                  <a:lnTo>
                    <a:pt x="328612" y="347662"/>
                  </a:lnTo>
                  <a:lnTo>
                    <a:pt x="273844" y="352425"/>
                  </a:lnTo>
                  <a:lnTo>
                    <a:pt x="235744" y="354806"/>
                  </a:lnTo>
                  <a:lnTo>
                    <a:pt x="188119" y="350043"/>
                  </a:lnTo>
                  <a:lnTo>
                    <a:pt x="135731" y="335756"/>
                  </a:lnTo>
                  <a:lnTo>
                    <a:pt x="95250" y="323850"/>
                  </a:lnTo>
                  <a:lnTo>
                    <a:pt x="0" y="288131"/>
                  </a:lnTo>
                  <a:lnTo>
                    <a:pt x="0" y="128587"/>
                  </a:lnTo>
                  <a:lnTo>
                    <a:pt x="76200" y="159543"/>
                  </a:lnTo>
                  <a:lnTo>
                    <a:pt x="121444" y="173831"/>
                  </a:lnTo>
                  <a:lnTo>
                    <a:pt x="159544" y="178593"/>
                  </a:lnTo>
                  <a:lnTo>
                    <a:pt x="204787" y="178593"/>
                  </a:lnTo>
                  <a:lnTo>
                    <a:pt x="278606" y="169068"/>
                  </a:lnTo>
                  <a:lnTo>
                    <a:pt x="371475" y="147637"/>
                  </a:lnTo>
                  <a:lnTo>
                    <a:pt x="438150" y="128587"/>
                  </a:lnTo>
                  <a:lnTo>
                    <a:pt x="507206" y="97631"/>
                  </a:lnTo>
                  <a:lnTo>
                    <a:pt x="576262" y="59531"/>
                  </a:lnTo>
                  <a:lnTo>
                    <a:pt x="633412" y="28575"/>
                  </a:lnTo>
                  <a:lnTo>
                    <a:pt x="683419" y="7143"/>
                  </a:lnTo>
                  <a:lnTo>
                    <a:pt x="723900" y="0"/>
                  </a:lnTo>
                  <a:lnTo>
                    <a:pt x="769144" y="2381"/>
                  </a:lnTo>
                  <a:lnTo>
                    <a:pt x="838200" y="16668"/>
                  </a:lnTo>
                  <a:lnTo>
                    <a:pt x="885825" y="28575"/>
                  </a:lnTo>
                  <a:lnTo>
                    <a:pt x="923925" y="45243"/>
                  </a:lnTo>
                  <a:lnTo>
                    <a:pt x="950119" y="57150"/>
                  </a:lnTo>
                  <a:lnTo>
                    <a:pt x="964406" y="73818"/>
                  </a:lnTo>
                  <a:lnTo>
                    <a:pt x="973931" y="88106"/>
                  </a:lnTo>
                  <a:lnTo>
                    <a:pt x="976312" y="119062"/>
                  </a:lnTo>
                  <a:lnTo>
                    <a:pt x="973931" y="154781"/>
                  </a:lnTo>
                  <a:lnTo>
                    <a:pt x="966787" y="176212"/>
                  </a:lnTo>
                  <a:lnTo>
                    <a:pt x="950119" y="195262"/>
                  </a:lnTo>
                  <a:lnTo>
                    <a:pt x="885825" y="216693"/>
                  </a:lnTo>
                  <a:lnTo>
                    <a:pt x="681037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10598565-9029-4938-861F-BC65D187A4DE}"/>
                </a:ext>
              </a:extLst>
            </p:cNvPr>
            <p:cNvSpPr/>
            <p:nvPr/>
          </p:nvSpPr>
          <p:spPr>
            <a:xfrm rot="16200000">
              <a:off x="4678367" y="4398962"/>
              <a:ext cx="1873250" cy="454025"/>
            </a:xfrm>
            <a:custGeom>
              <a:avLst/>
              <a:gdLst>
                <a:gd name="connsiteX0" fmla="*/ 597694 w 1874044"/>
                <a:gd name="connsiteY0" fmla="*/ 342900 h 454819"/>
                <a:gd name="connsiteX1" fmla="*/ 100013 w 1874044"/>
                <a:gd name="connsiteY1" fmla="*/ 321469 h 454819"/>
                <a:gd name="connsiteX2" fmla="*/ 0 w 1874044"/>
                <a:gd name="connsiteY2" fmla="*/ 54769 h 454819"/>
                <a:gd name="connsiteX3" fmla="*/ 95250 w 1874044"/>
                <a:gd name="connsiteY3" fmla="*/ 50006 h 454819"/>
                <a:gd name="connsiteX4" fmla="*/ 121444 w 1874044"/>
                <a:gd name="connsiteY4" fmla="*/ 69056 h 454819"/>
                <a:gd name="connsiteX5" fmla="*/ 138113 w 1874044"/>
                <a:gd name="connsiteY5" fmla="*/ 78581 h 454819"/>
                <a:gd name="connsiteX6" fmla="*/ 157163 w 1874044"/>
                <a:gd name="connsiteY6" fmla="*/ 85725 h 454819"/>
                <a:gd name="connsiteX7" fmla="*/ 197644 w 1874044"/>
                <a:gd name="connsiteY7" fmla="*/ 95250 h 454819"/>
                <a:gd name="connsiteX8" fmla="*/ 247650 w 1874044"/>
                <a:gd name="connsiteY8" fmla="*/ 100012 h 454819"/>
                <a:gd name="connsiteX9" fmla="*/ 540544 w 1874044"/>
                <a:gd name="connsiteY9" fmla="*/ 102394 h 454819"/>
                <a:gd name="connsiteX10" fmla="*/ 964406 w 1874044"/>
                <a:gd name="connsiteY10" fmla="*/ 111919 h 454819"/>
                <a:gd name="connsiteX11" fmla="*/ 1343025 w 1874044"/>
                <a:gd name="connsiteY11" fmla="*/ 116681 h 454819"/>
                <a:gd name="connsiteX12" fmla="*/ 1531144 w 1874044"/>
                <a:gd name="connsiteY12" fmla="*/ 121444 h 454819"/>
                <a:gd name="connsiteX13" fmla="*/ 1569244 w 1874044"/>
                <a:gd name="connsiteY13" fmla="*/ 121444 h 454819"/>
                <a:gd name="connsiteX14" fmla="*/ 1614488 w 1874044"/>
                <a:gd name="connsiteY14" fmla="*/ 121444 h 454819"/>
                <a:gd name="connsiteX15" fmla="*/ 1647825 w 1874044"/>
                <a:gd name="connsiteY15" fmla="*/ 116681 h 454819"/>
                <a:gd name="connsiteX16" fmla="*/ 1683544 w 1874044"/>
                <a:gd name="connsiteY16" fmla="*/ 107156 h 454819"/>
                <a:gd name="connsiteX17" fmla="*/ 1728788 w 1874044"/>
                <a:gd name="connsiteY17" fmla="*/ 88106 h 454819"/>
                <a:gd name="connsiteX18" fmla="*/ 1769269 w 1874044"/>
                <a:gd name="connsiteY18" fmla="*/ 59531 h 454819"/>
                <a:gd name="connsiteX19" fmla="*/ 1804988 w 1874044"/>
                <a:gd name="connsiteY19" fmla="*/ 30956 h 454819"/>
                <a:gd name="connsiteX20" fmla="*/ 1816894 w 1874044"/>
                <a:gd name="connsiteY20" fmla="*/ 14287 h 454819"/>
                <a:gd name="connsiteX21" fmla="*/ 1831181 w 1874044"/>
                <a:gd name="connsiteY21" fmla="*/ 2381 h 454819"/>
                <a:gd name="connsiteX22" fmla="*/ 1852613 w 1874044"/>
                <a:gd name="connsiteY22" fmla="*/ 0 h 454819"/>
                <a:gd name="connsiteX23" fmla="*/ 1866900 w 1874044"/>
                <a:gd name="connsiteY23" fmla="*/ 4762 h 454819"/>
                <a:gd name="connsiteX24" fmla="*/ 1874044 w 1874044"/>
                <a:gd name="connsiteY24" fmla="*/ 14287 h 454819"/>
                <a:gd name="connsiteX25" fmla="*/ 1874044 w 1874044"/>
                <a:gd name="connsiteY25" fmla="*/ 33337 h 454819"/>
                <a:gd name="connsiteX26" fmla="*/ 1862138 w 1874044"/>
                <a:gd name="connsiteY26" fmla="*/ 73819 h 454819"/>
                <a:gd name="connsiteX27" fmla="*/ 1847850 w 1874044"/>
                <a:gd name="connsiteY27" fmla="*/ 119062 h 454819"/>
                <a:gd name="connsiteX28" fmla="*/ 1809750 w 1874044"/>
                <a:gd name="connsiteY28" fmla="*/ 195262 h 454819"/>
                <a:gd name="connsiteX29" fmla="*/ 1766888 w 1874044"/>
                <a:gd name="connsiteY29" fmla="*/ 271462 h 454819"/>
                <a:gd name="connsiteX30" fmla="*/ 1704975 w 1874044"/>
                <a:gd name="connsiteY30" fmla="*/ 350044 h 454819"/>
                <a:gd name="connsiteX31" fmla="*/ 1676400 w 1874044"/>
                <a:gd name="connsiteY31" fmla="*/ 397669 h 454819"/>
                <a:gd name="connsiteX32" fmla="*/ 1647825 w 1874044"/>
                <a:gd name="connsiteY32" fmla="*/ 431006 h 454819"/>
                <a:gd name="connsiteX33" fmla="*/ 1628775 w 1874044"/>
                <a:gd name="connsiteY33" fmla="*/ 445294 h 454819"/>
                <a:gd name="connsiteX34" fmla="*/ 1607344 w 1874044"/>
                <a:gd name="connsiteY34" fmla="*/ 454819 h 454819"/>
                <a:gd name="connsiteX35" fmla="*/ 1585913 w 1874044"/>
                <a:gd name="connsiteY35" fmla="*/ 452437 h 454819"/>
                <a:gd name="connsiteX36" fmla="*/ 1564481 w 1874044"/>
                <a:gd name="connsiteY36" fmla="*/ 440531 h 454819"/>
                <a:gd name="connsiteX37" fmla="*/ 1538288 w 1874044"/>
                <a:gd name="connsiteY37" fmla="*/ 416719 h 454819"/>
                <a:gd name="connsiteX38" fmla="*/ 1512094 w 1874044"/>
                <a:gd name="connsiteY38" fmla="*/ 395287 h 454819"/>
                <a:gd name="connsiteX39" fmla="*/ 1478756 w 1874044"/>
                <a:gd name="connsiteY39" fmla="*/ 378619 h 454819"/>
                <a:gd name="connsiteX40" fmla="*/ 1445419 w 1874044"/>
                <a:gd name="connsiteY40" fmla="*/ 369094 h 454819"/>
                <a:gd name="connsiteX41" fmla="*/ 1369219 w 1874044"/>
                <a:gd name="connsiteY41" fmla="*/ 366712 h 454819"/>
                <a:gd name="connsiteX42" fmla="*/ 1221581 w 1874044"/>
                <a:gd name="connsiteY42" fmla="*/ 369094 h 454819"/>
                <a:gd name="connsiteX43" fmla="*/ 1090613 w 1874044"/>
                <a:gd name="connsiteY43" fmla="*/ 366712 h 454819"/>
                <a:gd name="connsiteX44" fmla="*/ 597694 w 1874044"/>
                <a:gd name="connsiteY44" fmla="*/ 342900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4044" h="454819">
                  <a:moveTo>
                    <a:pt x="597694" y="342900"/>
                  </a:moveTo>
                  <a:lnTo>
                    <a:pt x="100013" y="321469"/>
                  </a:lnTo>
                  <a:lnTo>
                    <a:pt x="0" y="54769"/>
                  </a:lnTo>
                  <a:lnTo>
                    <a:pt x="95250" y="50006"/>
                  </a:lnTo>
                  <a:lnTo>
                    <a:pt x="121444" y="69056"/>
                  </a:lnTo>
                  <a:lnTo>
                    <a:pt x="138113" y="78581"/>
                  </a:lnTo>
                  <a:lnTo>
                    <a:pt x="157163" y="85725"/>
                  </a:lnTo>
                  <a:lnTo>
                    <a:pt x="197644" y="95250"/>
                  </a:lnTo>
                  <a:lnTo>
                    <a:pt x="247650" y="100012"/>
                  </a:lnTo>
                  <a:lnTo>
                    <a:pt x="540544" y="102394"/>
                  </a:lnTo>
                  <a:lnTo>
                    <a:pt x="964406" y="111919"/>
                  </a:lnTo>
                  <a:lnTo>
                    <a:pt x="1343025" y="116681"/>
                  </a:lnTo>
                  <a:lnTo>
                    <a:pt x="1531144" y="121444"/>
                  </a:lnTo>
                  <a:lnTo>
                    <a:pt x="1569244" y="121444"/>
                  </a:lnTo>
                  <a:lnTo>
                    <a:pt x="1614488" y="121444"/>
                  </a:lnTo>
                  <a:lnTo>
                    <a:pt x="1647825" y="116681"/>
                  </a:lnTo>
                  <a:lnTo>
                    <a:pt x="1683544" y="107156"/>
                  </a:lnTo>
                  <a:lnTo>
                    <a:pt x="1728788" y="88106"/>
                  </a:lnTo>
                  <a:lnTo>
                    <a:pt x="1769269" y="59531"/>
                  </a:lnTo>
                  <a:lnTo>
                    <a:pt x="1804988" y="30956"/>
                  </a:lnTo>
                  <a:lnTo>
                    <a:pt x="1816894" y="14287"/>
                  </a:lnTo>
                  <a:lnTo>
                    <a:pt x="1831181" y="2381"/>
                  </a:lnTo>
                  <a:lnTo>
                    <a:pt x="1852613" y="0"/>
                  </a:lnTo>
                  <a:lnTo>
                    <a:pt x="1866900" y="4762"/>
                  </a:lnTo>
                  <a:lnTo>
                    <a:pt x="1874044" y="14287"/>
                  </a:lnTo>
                  <a:lnTo>
                    <a:pt x="1874044" y="33337"/>
                  </a:lnTo>
                  <a:lnTo>
                    <a:pt x="1862138" y="73819"/>
                  </a:lnTo>
                  <a:lnTo>
                    <a:pt x="1847850" y="119062"/>
                  </a:lnTo>
                  <a:lnTo>
                    <a:pt x="1809750" y="195262"/>
                  </a:lnTo>
                  <a:lnTo>
                    <a:pt x="1766888" y="271462"/>
                  </a:lnTo>
                  <a:lnTo>
                    <a:pt x="1704975" y="350044"/>
                  </a:lnTo>
                  <a:lnTo>
                    <a:pt x="1676400" y="397669"/>
                  </a:lnTo>
                  <a:lnTo>
                    <a:pt x="1647825" y="431006"/>
                  </a:lnTo>
                  <a:lnTo>
                    <a:pt x="1628775" y="445294"/>
                  </a:lnTo>
                  <a:lnTo>
                    <a:pt x="1607344" y="454819"/>
                  </a:lnTo>
                  <a:lnTo>
                    <a:pt x="1585913" y="452437"/>
                  </a:lnTo>
                  <a:lnTo>
                    <a:pt x="1564481" y="440531"/>
                  </a:lnTo>
                  <a:lnTo>
                    <a:pt x="1538288" y="416719"/>
                  </a:lnTo>
                  <a:lnTo>
                    <a:pt x="1512094" y="395287"/>
                  </a:lnTo>
                  <a:lnTo>
                    <a:pt x="1478756" y="378619"/>
                  </a:lnTo>
                  <a:lnTo>
                    <a:pt x="1445419" y="369094"/>
                  </a:lnTo>
                  <a:lnTo>
                    <a:pt x="1369219" y="366712"/>
                  </a:lnTo>
                  <a:lnTo>
                    <a:pt x="1221581" y="369094"/>
                  </a:lnTo>
                  <a:lnTo>
                    <a:pt x="1090613" y="366712"/>
                  </a:lnTo>
                  <a:lnTo>
                    <a:pt x="5976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2A7EF31C-D63A-4954-A2EB-7847590BA58B}"/>
                </a:ext>
              </a:extLst>
            </p:cNvPr>
            <p:cNvSpPr/>
            <p:nvPr/>
          </p:nvSpPr>
          <p:spPr>
            <a:xfrm rot="16200000">
              <a:off x="5514978" y="4692650"/>
              <a:ext cx="1025525" cy="1400175"/>
            </a:xfrm>
            <a:custGeom>
              <a:avLst/>
              <a:gdLst>
                <a:gd name="connsiteX0" fmla="*/ 600075 w 1026319"/>
                <a:gd name="connsiteY0" fmla="*/ 940593 h 1400175"/>
                <a:gd name="connsiteX1" fmla="*/ 357188 w 1026319"/>
                <a:gd name="connsiteY1" fmla="*/ 623887 h 1400175"/>
                <a:gd name="connsiteX2" fmla="*/ 188119 w 1026319"/>
                <a:gd name="connsiteY2" fmla="*/ 392906 h 1400175"/>
                <a:gd name="connsiteX3" fmla="*/ 164306 w 1026319"/>
                <a:gd name="connsiteY3" fmla="*/ 373856 h 1400175"/>
                <a:gd name="connsiteX4" fmla="*/ 123825 w 1026319"/>
                <a:gd name="connsiteY4" fmla="*/ 350043 h 1400175"/>
                <a:gd name="connsiteX5" fmla="*/ 83344 w 1026319"/>
                <a:gd name="connsiteY5" fmla="*/ 321468 h 1400175"/>
                <a:gd name="connsiteX6" fmla="*/ 40481 w 1026319"/>
                <a:gd name="connsiteY6" fmla="*/ 285750 h 1400175"/>
                <a:gd name="connsiteX7" fmla="*/ 19050 w 1026319"/>
                <a:gd name="connsiteY7" fmla="*/ 257175 h 1400175"/>
                <a:gd name="connsiteX8" fmla="*/ 4763 w 1026319"/>
                <a:gd name="connsiteY8" fmla="*/ 230981 h 1400175"/>
                <a:gd name="connsiteX9" fmla="*/ 0 w 1026319"/>
                <a:gd name="connsiteY9" fmla="*/ 204787 h 1400175"/>
                <a:gd name="connsiteX10" fmla="*/ 2381 w 1026319"/>
                <a:gd name="connsiteY10" fmla="*/ 183356 h 1400175"/>
                <a:gd name="connsiteX11" fmla="*/ 16669 w 1026319"/>
                <a:gd name="connsiteY11" fmla="*/ 161925 h 1400175"/>
                <a:gd name="connsiteX12" fmla="*/ 50006 w 1026319"/>
                <a:gd name="connsiteY12" fmla="*/ 133350 h 1400175"/>
                <a:gd name="connsiteX13" fmla="*/ 121444 w 1026319"/>
                <a:gd name="connsiteY13" fmla="*/ 97631 h 1400175"/>
                <a:gd name="connsiteX14" fmla="*/ 207169 w 1026319"/>
                <a:gd name="connsiteY14" fmla="*/ 57150 h 1400175"/>
                <a:gd name="connsiteX15" fmla="*/ 280988 w 1026319"/>
                <a:gd name="connsiteY15" fmla="*/ 26193 h 1400175"/>
                <a:gd name="connsiteX16" fmla="*/ 342900 w 1026319"/>
                <a:gd name="connsiteY16" fmla="*/ 4762 h 1400175"/>
                <a:gd name="connsiteX17" fmla="*/ 366713 w 1026319"/>
                <a:gd name="connsiteY17" fmla="*/ 0 h 1400175"/>
                <a:gd name="connsiteX18" fmla="*/ 383381 w 1026319"/>
                <a:gd name="connsiteY18" fmla="*/ 7143 h 1400175"/>
                <a:gd name="connsiteX19" fmla="*/ 402431 w 1026319"/>
                <a:gd name="connsiteY19" fmla="*/ 21431 h 1400175"/>
                <a:gd name="connsiteX20" fmla="*/ 421481 w 1026319"/>
                <a:gd name="connsiteY20" fmla="*/ 47625 h 1400175"/>
                <a:gd name="connsiteX21" fmla="*/ 445294 w 1026319"/>
                <a:gd name="connsiteY21" fmla="*/ 102393 h 1400175"/>
                <a:gd name="connsiteX22" fmla="*/ 471488 w 1026319"/>
                <a:gd name="connsiteY22" fmla="*/ 171450 h 1400175"/>
                <a:gd name="connsiteX23" fmla="*/ 514350 w 1026319"/>
                <a:gd name="connsiteY23" fmla="*/ 381000 h 1400175"/>
                <a:gd name="connsiteX24" fmla="*/ 533400 w 1026319"/>
                <a:gd name="connsiteY24" fmla="*/ 442912 h 1400175"/>
                <a:gd name="connsiteX25" fmla="*/ 597694 w 1026319"/>
                <a:gd name="connsiteY25" fmla="*/ 595312 h 1400175"/>
                <a:gd name="connsiteX26" fmla="*/ 704850 w 1026319"/>
                <a:gd name="connsiteY26" fmla="*/ 802481 h 1400175"/>
                <a:gd name="connsiteX27" fmla="*/ 814388 w 1026319"/>
                <a:gd name="connsiteY27" fmla="*/ 1002506 h 1400175"/>
                <a:gd name="connsiteX28" fmla="*/ 923925 w 1026319"/>
                <a:gd name="connsiteY28" fmla="*/ 1188243 h 1400175"/>
                <a:gd name="connsiteX29" fmla="*/ 988219 w 1026319"/>
                <a:gd name="connsiteY29" fmla="*/ 1293018 h 1400175"/>
                <a:gd name="connsiteX30" fmla="*/ 1014413 w 1026319"/>
                <a:gd name="connsiteY30" fmla="*/ 1340643 h 1400175"/>
                <a:gd name="connsiteX31" fmla="*/ 1023938 w 1026319"/>
                <a:gd name="connsiteY31" fmla="*/ 1359693 h 1400175"/>
                <a:gd name="connsiteX32" fmla="*/ 1026319 w 1026319"/>
                <a:gd name="connsiteY32" fmla="*/ 1376362 h 1400175"/>
                <a:gd name="connsiteX33" fmla="*/ 1019175 w 1026319"/>
                <a:gd name="connsiteY33" fmla="*/ 1393031 h 1400175"/>
                <a:gd name="connsiteX34" fmla="*/ 1004888 w 1026319"/>
                <a:gd name="connsiteY34" fmla="*/ 1400175 h 1400175"/>
                <a:gd name="connsiteX35" fmla="*/ 990600 w 1026319"/>
                <a:gd name="connsiteY35" fmla="*/ 1400175 h 1400175"/>
                <a:gd name="connsiteX36" fmla="*/ 973931 w 1026319"/>
                <a:gd name="connsiteY36" fmla="*/ 1395412 h 1400175"/>
                <a:gd name="connsiteX37" fmla="*/ 950119 w 1026319"/>
                <a:gd name="connsiteY37" fmla="*/ 1378743 h 1400175"/>
                <a:gd name="connsiteX38" fmla="*/ 821531 w 1026319"/>
                <a:gd name="connsiteY38" fmla="*/ 1216818 h 1400175"/>
                <a:gd name="connsiteX39" fmla="*/ 702469 w 1026319"/>
                <a:gd name="connsiteY39" fmla="*/ 1066800 h 1400175"/>
                <a:gd name="connsiteX40" fmla="*/ 600075 w 1026319"/>
                <a:gd name="connsiteY40" fmla="*/ 940593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6319" h="1400175">
                  <a:moveTo>
                    <a:pt x="600075" y="940593"/>
                  </a:moveTo>
                  <a:lnTo>
                    <a:pt x="357188" y="623887"/>
                  </a:lnTo>
                  <a:lnTo>
                    <a:pt x="188119" y="392906"/>
                  </a:lnTo>
                  <a:lnTo>
                    <a:pt x="164306" y="373856"/>
                  </a:lnTo>
                  <a:lnTo>
                    <a:pt x="123825" y="350043"/>
                  </a:lnTo>
                  <a:lnTo>
                    <a:pt x="83344" y="321468"/>
                  </a:lnTo>
                  <a:lnTo>
                    <a:pt x="40481" y="285750"/>
                  </a:lnTo>
                  <a:lnTo>
                    <a:pt x="19050" y="257175"/>
                  </a:lnTo>
                  <a:lnTo>
                    <a:pt x="4763" y="230981"/>
                  </a:lnTo>
                  <a:lnTo>
                    <a:pt x="0" y="204787"/>
                  </a:lnTo>
                  <a:lnTo>
                    <a:pt x="2381" y="183356"/>
                  </a:lnTo>
                  <a:lnTo>
                    <a:pt x="16669" y="161925"/>
                  </a:lnTo>
                  <a:lnTo>
                    <a:pt x="50006" y="133350"/>
                  </a:lnTo>
                  <a:lnTo>
                    <a:pt x="121444" y="97631"/>
                  </a:lnTo>
                  <a:lnTo>
                    <a:pt x="207169" y="57150"/>
                  </a:lnTo>
                  <a:lnTo>
                    <a:pt x="280988" y="26193"/>
                  </a:lnTo>
                  <a:lnTo>
                    <a:pt x="342900" y="4762"/>
                  </a:lnTo>
                  <a:lnTo>
                    <a:pt x="366713" y="0"/>
                  </a:lnTo>
                  <a:lnTo>
                    <a:pt x="383381" y="7143"/>
                  </a:lnTo>
                  <a:lnTo>
                    <a:pt x="402431" y="21431"/>
                  </a:lnTo>
                  <a:lnTo>
                    <a:pt x="421481" y="47625"/>
                  </a:lnTo>
                  <a:lnTo>
                    <a:pt x="445294" y="102393"/>
                  </a:lnTo>
                  <a:lnTo>
                    <a:pt x="471488" y="171450"/>
                  </a:lnTo>
                  <a:lnTo>
                    <a:pt x="514350" y="381000"/>
                  </a:lnTo>
                  <a:lnTo>
                    <a:pt x="533400" y="442912"/>
                  </a:lnTo>
                  <a:lnTo>
                    <a:pt x="597694" y="595312"/>
                  </a:lnTo>
                  <a:lnTo>
                    <a:pt x="704850" y="802481"/>
                  </a:lnTo>
                  <a:lnTo>
                    <a:pt x="814388" y="1002506"/>
                  </a:lnTo>
                  <a:lnTo>
                    <a:pt x="923925" y="1188243"/>
                  </a:lnTo>
                  <a:lnTo>
                    <a:pt x="988219" y="1293018"/>
                  </a:lnTo>
                  <a:lnTo>
                    <a:pt x="1014413" y="1340643"/>
                  </a:lnTo>
                  <a:lnTo>
                    <a:pt x="1023938" y="1359693"/>
                  </a:lnTo>
                  <a:lnTo>
                    <a:pt x="1026319" y="1376362"/>
                  </a:lnTo>
                  <a:lnTo>
                    <a:pt x="1019175" y="1393031"/>
                  </a:lnTo>
                  <a:lnTo>
                    <a:pt x="1004888" y="1400175"/>
                  </a:lnTo>
                  <a:lnTo>
                    <a:pt x="990600" y="1400175"/>
                  </a:lnTo>
                  <a:lnTo>
                    <a:pt x="973931" y="1395412"/>
                  </a:lnTo>
                  <a:lnTo>
                    <a:pt x="950119" y="1378743"/>
                  </a:lnTo>
                  <a:lnTo>
                    <a:pt x="821531" y="1216818"/>
                  </a:lnTo>
                  <a:lnTo>
                    <a:pt x="702469" y="1066800"/>
                  </a:lnTo>
                  <a:lnTo>
                    <a:pt x="600075" y="940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0721AE4F-6393-40ED-BB8F-09C931E9AE73}"/>
                </a:ext>
              </a:extLst>
            </p:cNvPr>
            <p:cNvSpPr/>
            <p:nvPr/>
          </p:nvSpPr>
          <p:spPr>
            <a:xfrm>
              <a:off x="7054445" y="3883025"/>
              <a:ext cx="1173162" cy="752475"/>
            </a:xfrm>
            <a:custGeom>
              <a:avLst/>
              <a:gdLst>
                <a:gd name="connsiteX0" fmla="*/ 707231 w 1173956"/>
                <a:gd name="connsiteY0" fmla="*/ 540544 h 752475"/>
                <a:gd name="connsiteX1" fmla="*/ 488156 w 1173956"/>
                <a:gd name="connsiteY1" fmla="*/ 628650 h 752475"/>
                <a:gd name="connsiteX2" fmla="*/ 311944 w 1173956"/>
                <a:gd name="connsiteY2" fmla="*/ 702469 h 752475"/>
                <a:gd name="connsiteX3" fmla="*/ 264319 w 1173956"/>
                <a:gd name="connsiteY3" fmla="*/ 723900 h 752475"/>
                <a:gd name="connsiteX4" fmla="*/ 233362 w 1173956"/>
                <a:gd name="connsiteY4" fmla="*/ 731044 h 752475"/>
                <a:gd name="connsiteX5" fmla="*/ 140494 w 1173956"/>
                <a:gd name="connsiteY5" fmla="*/ 745332 h 752475"/>
                <a:gd name="connsiteX6" fmla="*/ 0 w 1173956"/>
                <a:gd name="connsiteY6" fmla="*/ 752475 h 752475"/>
                <a:gd name="connsiteX7" fmla="*/ 0 w 1173956"/>
                <a:gd name="connsiteY7" fmla="*/ 631032 h 752475"/>
                <a:gd name="connsiteX8" fmla="*/ 164306 w 1173956"/>
                <a:gd name="connsiteY8" fmla="*/ 635794 h 752475"/>
                <a:gd name="connsiteX9" fmla="*/ 235744 w 1173956"/>
                <a:gd name="connsiteY9" fmla="*/ 590550 h 752475"/>
                <a:gd name="connsiteX10" fmla="*/ 438150 w 1173956"/>
                <a:gd name="connsiteY10" fmla="*/ 464344 h 752475"/>
                <a:gd name="connsiteX11" fmla="*/ 638175 w 1173956"/>
                <a:gd name="connsiteY11" fmla="*/ 330994 h 752475"/>
                <a:gd name="connsiteX12" fmla="*/ 769144 w 1173956"/>
                <a:gd name="connsiteY12" fmla="*/ 240507 h 752475"/>
                <a:gd name="connsiteX13" fmla="*/ 838200 w 1173956"/>
                <a:gd name="connsiteY13" fmla="*/ 190500 h 752475"/>
                <a:gd name="connsiteX14" fmla="*/ 850106 w 1173956"/>
                <a:gd name="connsiteY14" fmla="*/ 173832 h 752475"/>
                <a:gd name="connsiteX15" fmla="*/ 854869 w 1173956"/>
                <a:gd name="connsiteY15" fmla="*/ 150019 h 752475"/>
                <a:gd name="connsiteX16" fmla="*/ 854869 w 1173956"/>
                <a:gd name="connsiteY16" fmla="*/ 126207 h 752475"/>
                <a:gd name="connsiteX17" fmla="*/ 842962 w 1173956"/>
                <a:gd name="connsiteY17" fmla="*/ 95250 h 752475"/>
                <a:gd name="connsiteX18" fmla="*/ 823912 w 1173956"/>
                <a:gd name="connsiteY18" fmla="*/ 64294 h 752475"/>
                <a:gd name="connsiteX19" fmla="*/ 816769 w 1173956"/>
                <a:gd name="connsiteY19" fmla="*/ 47625 h 752475"/>
                <a:gd name="connsiteX20" fmla="*/ 816769 w 1173956"/>
                <a:gd name="connsiteY20" fmla="*/ 28575 h 752475"/>
                <a:gd name="connsiteX21" fmla="*/ 819150 w 1173956"/>
                <a:gd name="connsiteY21" fmla="*/ 14288 h 752475"/>
                <a:gd name="connsiteX22" fmla="*/ 833437 w 1173956"/>
                <a:gd name="connsiteY22" fmla="*/ 2382 h 752475"/>
                <a:gd name="connsiteX23" fmla="*/ 852487 w 1173956"/>
                <a:gd name="connsiteY23" fmla="*/ 0 h 752475"/>
                <a:gd name="connsiteX24" fmla="*/ 878681 w 1173956"/>
                <a:gd name="connsiteY24" fmla="*/ 4763 h 752475"/>
                <a:gd name="connsiteX25" fmla="*/ 897731 w 1173956"/>
                <a:gd name="connsiteY25" fmla="*/ 19050 h 752475"/>
                <a:gd name="connsiteX26" fmla="*/ 954881 w 1173956"/>
                <a:gd name="connsiteY26" fmla="*/ 71438 h 752475"/>
                <a:gd name="connsiteX27" fmla="*/ 992981 w 1173956"/>
                <a:gd name="connsiteY27" fmla="*/ 107157 h 752475"/>
                <a:gd name="connsiteX28" fmla="*/ 1052512 w 1173956"/>
                <a:gd name="connsiteY28" fmla="*/ 173832 h 752475"/>
                <a:gd name="connsiteX29" fmla="*/ 1112044 w 1173956"/>
                <a:gd name="connsiteY29" fmla="*/ 238125 h 752475"/>
                <a:gd name="connsiteX30" fmla="*/ 1140619 w 1173956"/>
                <a:gd name="connsiteY30" fmla="*/ 271463 h 752475"/>
                <a:gd name="connsiteX31" fmla="*/ 1154906 w 1173956"/>
                <a:gd name="connsiteY31" fmla="*/ 295275 h 752475"/>
                <a:gd name="connsiteX32" fmla="*/ 1169194 w 1173956"/>
                <a:gd name="connsiteY32" fmla="*/ 316707 h 752475"/>
                <a:gd name="connsiteX33" fmla="*/ 1173956 w 1173956"/>
                <a:gd name="connsiteY33" fmla="*/ 338138 h 752475"/>
                <a:gd name="connsiteX34" fmla="*/ 1173956 w 1173956"/>
                <a:gd name="connsiteY34" fmla="*/ 357188 h 752475"/>
                <a:gd name="connsiteX35" fmla="*/ 1166812 w 1173956"/>
                <a:gd name="connsiteY35" fmla="*/ 373857 h 752475"/>
                <a:gd name="connsiteX36" fmla="*/ 1147762 w 1173956"/>
                <a:gd name="connsiteY36" fmla="*/ 383382 h 752475"/>
                <a:gd name="connsiteX37" fmla="*/ 1064419 w 1173956"/>
                <a:gd name="connsiteY37" fmla="*/ 404813 h 752475"/>
                <a:gd name="connsiteX38" fmla="*/ 1007269 w 1173956"/>
                <a:gd name="connsiteY38" fmla="*/ 416719 h 752475"/>
                <a:gd name="connsiteX39" fmla="*/ 914400 w 1173956"/>
                <a:gd name="connsiteY39" fmla="*/ 457200 h 752475"/>
                <a:gd name="connsiteX40" fmla="*/ 707231 w 1173956"/>
                <a:gd name="connsiteY40" fmla="*/ 5405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752475">
                  <a:moveTo>
                    <a:pt x="707231" y="540544"/>
                  </a:moveTo>
                  <a:lnTo>
                    <a:pt x="488156" y="628650"/>
                  </a:lnTo>
                  <a:lnTo>
                    <a:pt x="311944" y="702469"/>
                  </a:lnTo>
                  <a:lnTo>
                    <a:pt x="264319" y="723900"/>
                  </a:lnTo>
                  <a:lnTo>
                    <a:pt x="233362" y="731044"/>
                  </a:lnTo>
                  <a:lnTo>
                    <a:pt x="140494" y="745332"/>
                  </a:lnTo>
                  <a:lnTo>
                    <a:pt x="0" y="752475"/>
                  </a:lnTo>
                  <a:lnTo>
                    <a:pt x="0" y="631032"/>
                  </a:lnTo>
                  <a:lnTo>
                    <a:pt x="164306" y="635794"/>
                  </a:lnTo>
                  <a:lnTo>
                    <a:pt x="235744" y="590550"/>
                  </a:lnTo>
                  <a:lnTo>
                    <a:pt x="438150" y="464344"/>
                  </a:lnTo>
                  <a:lnTo>
                    <a:pt x="638175" y="330994"/>
                  </a:lnTo>
                  <a:lnTo>
                    <a:pt x="769144" y="240507"/>
                  </a:lnTo>
                  <a:lnTo>
                    <a:pt x="838200" y="190500"/>
                  </a:lnTo>
                  <a:lnTo>
                    <a:pt x="850106" y="173832"/>
                  </a:lnTo>
                  <a:lnTo>
                    <a:pt x="854869" y="150019"/>
                  </a:lnTo>
                  <a:lnTo>
                    <a:pt x="854869" y="126207"/>
                  </a:lnTo>
                  <a:lnTo>
                    <a:pt x="842962" y="95250"/>
                  </a:lnTo>
                  <a:lnTo>
                    <a:pt x="823912" y="64294"/>
                  </a:lnTo>
                  <a:lnTo>
                    <a:pt x="816769" y="47625"/>
                  </a:lnTo>
                  <a:lnTo>
                    <a:pt x="816769" y="28575"/>
                  </a:lnTo>
                  <a:lnTo>
                    <a:pt x="819150" y="14288"/>
                  </a:lnTo>
                  <a:lnTo>
                    <a:pt x="833437" y="2382"/>
                  </a:lnTo>
                  <a:lnTo>
                    <a:pt x="852487" y="0"/>
                  </a:lnTo>
                  <a:lnTo>
                    <a:pt x="878681" y="4763"/>
                  </a:lnTo>
                  <a:lnTo>
                    <a:pt x="897731" y="19050"/>
                  </a:lnTo>
                  <a:lnTo>
                    <a:pt x="954881" y="71438"/>
                  </a:lnTo>
                  <a:lnTo>
                    <a:pt x="992981" y="107157"/>
                  </a:lnTo>
                  <a:lnTo>
                    <a:pt x="1052512" y="173832"/>
                  </a:lnTo>
                  <a:lnTo>
                    <a:pt x="1112044" y="238125"/>
                  </a:lnTo>
                  <a:lnTo>
                    <a:pt x="1140619" y="271463"/>
                  </a:lnTo>
                  <a:lnTo>
                    <a:pt x="1154906" y="295275"/>
                  </a:lnTo>
                  <a:lnTo>
                    <a:pt x="1169194" y="316707"/>
                  </a:lnTo>
                  <a:lnTo>
                    <a:pt x="1173956" y="338138"/>
                  </a:lnTo>
                  <a:lnTo>
                    <a:pt x="1173956" y="357188"/>
                  </a:lnTo>
                  <a:lnTo>
                    <a:pt x="1166812" y="373857"/>
                  </a:lnTo>
                  <a:lnTo>
                    <a:pt x="1147762" y="383382"/>
                  </a:lnTo>
                  <a:lnTo>
                    <a:pt x="1064419" y="404813"/>
                  </a:lnTo>
                  <a:lnTo>
                    <a:pt x="1007269" y="416719"/>
                  </a:lnTo>
                  <a:lnTo>
                    <a:pt x="914400" y="457200"/>
                  </a:lnTo>
                  <a:lnTo>
                    <a:pt x="707231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40747A4B-8626-4049-9EA0-369E67A26F97}"/>
                </a:ext>
              </a:extLst>
            </p:cNvPr>
            <p:cNvSpPr/>
            <p:nvPr/>
          </p:nvSpPr>
          <p:spPr>
            <a:xfrm rot="16200000">
              <a:off x="6528190" y="3731418"/>
              <a:ext cx="2232025" cy="1798638"/>
            </a:xfrm>
            <a:custGeom>
              <a:avLst/>
              <a:gdLst>
                <a:gd name="connsiteX0" fmla="*/ 0 w 2231231"/>
                <a:gd name="connsiteY0" fmla="*/ 1062037 h 1797843"/>
                <a:gd name="connsiteX1" fmla="*/ 0 w 2231231"/>
                <a:gd name="connsiteY1" fmla="*/ 847725 h 1797843"/>
                <a:gd name="connsiteX2" fmla="*/ 7144 w 2231231"/>
                <a:gd name="connsiteY2" fmla="*/ 731043 h 1797843"/>
                <a:gd name="connsiteX3" fmla="*/ 26194 w 2231231"/>
                <a:gd name="connsiteY3" fmla="*/ 621506 h 1797843"/>
                <a:gd name="connsiteX4" fmla="*/ 40481 w 2231231"/>
                <a:gd name="connsiteY4" fmla="*/ 566737 h 1797843"/>
                <a:gd name="connsiteX5" fmla="*/ 76200 w 2231231"/>
                <a:gd name="connsiteY5" fmla="*/ 476250 h 1797843"/>
                <a:gd name="connsiteX6" fmla="*/ 102394 w 2231231"/>
                <a:gd name="connsiteY6" fmla="*/ 423862 h 1797843"/>
                <a:gd name="connsiteX7" fmla="*/ 138112 w 2231231"/>
                <a:gd name="connsiteY7" fmla="*/ 369093 h 1797843"/>
                <a:gd name="connsiteX8" fmla="*/ 171450 w 2231231"/>
                <a:gd name="connsiteY8" fmla="*/ 323850 h 1797843"/>
                <a:gd name="connsiteX9" fmla="*/ 214312 w 2231231"/>
                <a:gd name="connsiteY9" fmla="*/ 283368 h 1797843"/>
                <a:gd name="connsiteX10" fmla="*/ 254794 w 2231231"/>
                <a:gd name="connsiteY10" fmla="*/ 252412 h 1797843"/>
                <a:gd name="connsiteX11" fmla="*/ 307181 w 2231231"/>
                <a:gd name="connsiteY11" fmla="*/ 223837 h 1797843"/>
                <a:gd name="connsiteX12" fmla="*/ 376237 w 2231231"/>
                <a:gd name="connsiteY12" fmla="*/ 195262 h 1797843"/>
                <a:gd name="connsiteX13" fmla="*/ 457200 w 2231231"/>
                <a:gd name="connsiteY13" fmla="*/ 176212 h 1797843"/>
                <a:gd name="connsiteX14" fmla="*/ 571500 w 2231231"/>
                <a:gd name="connsiteY14" fmla="*/ 154781 h 1797843"/>
                <a:gd name="connsiteX15" fmla="*/ 711994 w 2231231"/>
                <a:gd name="connsiteY15" fmla="*/ 142875 h 1797843"/>
                <a:gd name="connsiteX16" fmla="*/ 964406 w 2231231"/>
                <a:gd name="connsiteY16" fmla="*/ 142875 h 1797843"/>
                <a:gd name="connsiteX17" fmla="*/ 1359694 w 2231231"/>
                <a:gd name="connsiteY17" fmla="*/ 142875 h 1797843"/>
                <a:gd name="connsiteX18" fmla="*/ 1621631 w 2231231"/>
                <a:gd name="connsiteY18" fmla="*/ 140493 h 1797843"/>
                <a:gd name="connsiteX19" fmla="*/ 1907381 w 2231231"/>
                <a:gd name="connsiteY19" fmla="*/ 145256 h 1797843"/>
                <a:gd name="connsiteX20" fmla="*/ 1955006 w 2231231"/>
                <a:gd name="connsiteY20" fmla="*/ 138112 h 1797843"/>
                <a:gd name="connsiteX21" fmla="*/ 1990725 w 2231231"/>
                <a:gd name="connsiteY21" fmla="*/ 126206 h 1797843"/>
                <a:gd name="connsiteX22" fmla="*/ 2040731 w 2231231"/>
                <a:gd name="connsiteY22" fmla="*/ 104775 h 1797843"/>
                <a:gd name="connsiteX23" fmla="*/ 2100262 w 2231231"/>
                <a:gd name="connsiteY23" fmla="*/ 66675 h 1797843"/>
                <a:gd name="connsiteX24" fmla="*/ 2143125 w 2231231"/>
                <a:gd name="connsiteY24" fmla="*/ 28575 h 1797843"/>
                <a:gd name="connsiteX25" fmla="*/ 2159794 w 2231231"/>
                <a:gd name="connsiteY25" fmla="*/ 11906 h 1797843"/>
                <a:gd name="connsiteX26" fmla="*/ 2176462 w 2231231"/>
                <a:gd name="connsiteY26" fmla="*/ 2381 h 1797843"/>
                <a:gd name="connsiteX27" fmla="*/ 2197894 w 2231231"/>
                <a:gd name="connsiteY27" fmla="*/ 0 h 1797843"/>
                <a:gd name="connsiteX28" fmla="*/ 2209800 w 2231231"/>
                <a:gd name="connsiteY28" fmla="*/ 2381 h 1797843"/>
                <a:gd name="connsiteX29" fmla="*/ 2221706 w 2231231"/>
                <a:gd name="connsiteY29" fmla="*/ 7143 h 1797843"/>
                <a:gd name="connsiteX30" fmla="*/ 2228850 w 2231231"/>
                <a:gd name="connsiteY30" fmla="*/ 23812 h 1797843"/>
                <a:gd name="connsiteX31" fmla="*/ 2231231 w 2231231"/>
                <a:gd name="connsiteY31" fmla="*/ 45243 h 1797843"/>
                <a:gd name="connsiteX32" fmla="*/ 2226469 w 2231231"/>
                <a:gd name="connsiteY32" fmla="*/ 76200 h 1797843"/>
                <a:gd name="connsiteX33" fmla="*/ 2214562 w 2231231"/>
                <a:gd name="connsiteY33" fmla="*/ 138112 h 1797843"/>
                <a:gd name="connsiteX34" fmla="*/ 2197894 w 2231231"/>
                <a:gd name="connsiteY34" fmla="*/ 202406 h 1797843"/>
                <a:gd name="connsiteX35" fmla="*/ 2178844 w 2231231"/>
                <a:gd name="connsiteY35" fmla="*/ 242887 h 1797843"/>
                <a:gd name="connsiteX36" fmla="*/ 2150269 w 2231231"/>
                <a:gd name="connsiteY36" fmla="*/ 297656 h 1797843"/>
                <a:gd name="connsiteX37" fmla="*/ 2116931 w 2231231"/>
                <a:gd name="connsiteY37" fmla="*/ 342900 h 1797843"/>
                <a:gd name="connsiteX38" fmla="*/ 2069306 w 2231231"/>
                <a:gd name="connsiteY38" fmla="*/ 388143 h 1797843"/>
                <a:gd name="connsiteX39" fmla="*/ 2021681 w 2231231"/>
                <a:gd name="connsiteY39" fmla="*/ 431006 h 1797843"/>
                <a:gd name="connsiteX40" fmla="*/ 1962150 w 2231231"/>
                <a:gd name="connsiteY40" fmla="*/ 471487 h 1797843"/>
                <a:gd name="connsiteX41" fmla="*/ 1928812 w 2231231"/>
                <a:gd name="connsiteY41" fmla="*/ 488156 h 1797843"/>
                <a:gd name="connsiteX42" fmla="*/ 1897856 w 2231231"/>
                <a:gd name="connsiteY42" fmla="*/ 495300 h 1797843"/>
                <a:gd name="connsiteX43" fmla="*/ 1869281 w 2231231"/>
                <a:gd name="connsiteY43" fmla="*/ 490537 h 1797843"/>
                <a:gd name="connsiteX44" fmla="*/ 1847850 w 2231231"/>
                <a:gd name="connsiteY44" fmla="*/ 476250 h 1797843"/>
                <a:gd name="connsiteX45" fmla="*/ 1814512 w 2231231"/>
                <a:gd name="connsiteY45" fmla="*/ 452437 h 1797843"/>
                <a:gd name="connsiteX46" fmla="*/ 1800225 w 2231231"/>
                <a:gd name="connsiteY46" fmla="*/ 442912 h 1797843"/>
                <a:gd name="connsiteX47" fmla="*/ 1759744 w 2231231"/>
                <a:gd name="connsiteY47" fmla="*/ 426243 h 1797843"/>
                <a:gd name="connsiteX48" fmla="*/ 1695450 w 2231231"/>
                <a:gd name="connsiteY48" fmla="*/ 411956 h 1797843"/>
                <a:gd name="connsiteX49" fmla="*/ 1616869 w 2231231"/>
                <a:gd name="connsiteY49" fmla="*/ 402431 h 1797843"/>
                <a:gd name="connsiteX50" fmla="*/ 1509712 w 2231231"/>
                <a:gd name="connsiteY50" fmla="*/ 392906 h 1797843"/>
                <a:gd name="connsiteX51" fmla="*/ 1338262 w 2231231"/>
                <a:gd name="connsiteY51" fmla="*/ 388143 h 1797843"/>
                <a:gd name="connsiteX52" fmla="*/ 1209675 w 2231231"/>
                <a:gd name="connsiteY52" fmla="*/ 388143 h 1797843"/>
                <a:gd name="connsiteX53" fmla="*/ 1126331 w 2231231"/>
                <a:gd name="connsiteY53" fmla="*/ 385762 h 1797843"/>
                <a:gd name="connsiteX54" fmla="*/ 840581 w 2231231"/>
                <a:gd name="connsiteY54" fmla="*/ 385762 h 1797843"/>
                <a:gd name="connsiteX55" fmla="*/ 676275 w 2231231"/>
                <a:gd name="connsiteY55" fmla="*/ 385762 h 1797843"/>
                <a:gd name="connsiteX56" fmla="*/ 533400 w 2231231"/>
                <a:gd name="connsiteY56" fmla="*/ 388143 h 1797843"/>
                <a:gd name="connsiteX57" fmla="*/ 461962 w 2231231"/>
                <a:gd name="connsiteY57" fmla="*/ 397668 h 1797843"/>
                <a:gd name="connsiteX58" fmla="*/ 407194 w 2231231"/>
                <a:gd name="connsiteY58" fmla="*/ 409575 h 1797843"/>
                <a:gd name="connsiteX59" fmla="*/ 371475 w 2231231"/>
                <a:gd name="connsiteY59" fmla="*/ 426243 h 1797843"/>
                <a:gd name="connsiteX60" fmla="*/ 340519 w 2231231"/>
                <a:gd name="connsiteY60" fmla="*/ 445293 h 1797843"/>
                <a:gd name="connsiteX61" fmla="*/ 316706 w 2231231"/>
                <a:gd name="connsiteY61" fmla="*/ 469106 h 1797843"/>
                <a:gd name="connsiteX62" fmla="*/ 295275 w 2231231"/>
                <a:gd name="connsiteY62" fmla="*/ 509587 h 1797843"/>
                <a:gd name="connsiteX63" fmla="*/ 273844 w 2231231"/>
                <a:gd name="connsiteY63" fmla="*/ 571500 h 1797843"/>
                <a:gd name="connsiteX64" fmla="*/ 259556 w 2231231"/>
                <a:gd name="connsiteY64" fmla="*/ 645318 h 1797843"/>
                <a:gd name="connsiteX65" fmla="*/ 245269 w 2231231"/>
                <a:gd name="connsiteY65" fmla="*/ 754856 h 1797843"/>
                <a:gd name="connsiteX66" fmla="*/ 245269 w 2231231"/>
                <a:gd name="connsiteY66" fmla="*/ 990600 h 1797843"/>
                <a:gd name="connsiteX67" fmla="*/ 252412 w 2231231"/>
                <a:gd name="connsiteY67" fmla="*/ 1085850 h 1797843"/>
                <a:gd name="connsiteX68" fmla="*/ 261937 w 2231231"/>
                <a:gd name="connsiteY68" fmla="*/ 1154906 h 1797843"/>
                <a:gd name="connsiteX69" fmla="*/ 276225 w 2231231"/>
                <a:gd name="connsiteY69" fmla="*/ 1219200 h 1797843"/>
                <a:gd name="connsiteX70" fmla="*/ 290512 w 2231231"/>
                <a:gd name="connsiteY70" fmla="*/ 1262062 h 1797843"/>
                <a:gd name="connsiteX71" fmla="*/ 307181 w 2231231"/>
                <a:gd name="connsiteY71" fmla="*/ 1297781 h 1797843"/>
                <a:gd name="connsiteX72" fmla="*/ 326231 w 2231231"/>
                <a:gd name="connsiteY72" fmla="*/ 1328737 h 1797843"/>
                <a:gd name="connsiteX73" fmla="*/ 350044 w 2231231"/>
                <a:gd name="connsiteY73" fmla="*/ 1364456 h 1797843"/>
                <a:gd name="connsiteX74" fmla="*/ 373856 w 2231231"/>
                <a:gd name="connsiteY74" fmla="*/ 1388268 h 1797843"/>
                <a:gd name="connsiteX75" fmla="*/ 400050 w 2231231"/>
                <a:gd name="connsiteY75" fmla="*/ 1657350 h 1797843"/>
                <a:gd name="connsiteX76" fmla="*/ 345281 w 2231231"/>
                <a:gd name="connsiteY76" fmla="*/ 1702593 h 1797843"/>
                <a:gd name="connsiteX77" fmla="*/ 280987 w 2231231"/>
                <a:gd name="connsiteY77" fmla="*/ 1752600 h 1797843"/>
                <a:gd name="connsiteX78" fmla="*/ 233362 w 2231231"/>
                <a:gd name="connsiteY78" fmla="*/ 1781175 h 1797843"/>
                <a:gd name="connsiteX79" fmla="*/ 204787 w 2231231"/>
                <a:gd name="connsiteY79" fmla="*/ 1793081 h 1797843"/>
                <a:gd name="connsiteX80" fmla="*/ 180975 w 2231231"/>
                <a:gd name="connsiteY80" fmla="*/ 1797843 h 1797843"/>
                <a:gd name="connsiteX81" fmla="*/ 157162 w 2231231"/>
                <a:gd name="connsiteY81" fmla="*/ 1795462 h 1797843"/>
                <a:gd name="connsiteX82" fmla="*/ 135731 w 2231231"/>
                <a:gd name="connsiteY82" fmla="*/ 1785937 h 1797843"/>
                <a:gd name="connsiteX83" fmla="*/ 114300 w 2231231"/>
                <a:gd name="connsiteY83" fmla="*/ 1764506 h 1797843"/>
                <a:gd name="connsiteX84" fmla="*/ 95250 w 2231231"/>
                <a:gd name="connsiteY84" fmla="*/ 1738312 h 1797843"/>
                <a:gd name="connsiteX85" fmla="*/ 76200 w 2231231"/>
                <a:gd name="connsiteY85" fmla="*/ 1693068 h 1797843"/>
                <a:gd name="connsiteX86" fmla="*/ 52387 w 2231231"/>
                <a:gd name="connsiteY86" fmla="*/ 1614487 h 1797843"/>
                <a:gd name="connsiteX87" fmla="*/ 35719 w 2231231"/>
                <a:gd name="connsiteY87" fmla="*/ 1533525 h 1797843"/>
                <a:gd name="connsiteX88" fmla="*/ 21431 w 2231231"/>
                <a:gd name="connsiteY88" fmla="*/ 1400175 h 1797843"/>
                <a:gd name="connsiteX89" fmla="*/ 9525 w 2231231"/>
                <a:gd name="connsiteY89" fmla="*/ 1264443 h 1797843"/>
                <a:gd name="connsiteX90" fmla="*/ 0 w 2231231"/>
                <a:gd name="connsiteY90" fmla="*/ 1062037 h 17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31231" h="1797843">
                  <a:moveTo>
                    <a:pt x="0" y="1062037"/>
                  </a:moveTo>
                  <a:lnTo>
                    <a:pt x="0" y="847725"/>
                  </a:lnTo>
                  <a:lnTo>
                    <a:pt x="7144" y="731043"/>
                  </a:lnTo>
                  <a:lnTo>
                    <a:pt x="26194" y="621506"/>
                  </a:lnTo>
                  <a:lnTo>
                    <a:pt x="40481" y="566737"/>
                  </a:lnTo>
                  <a:lnTo>
                    <a:pt x="76200" y="476250"/>
                  </a:lnTo>
                  <a:lnTo>
                    <a:pt x="102394" y="423862"/>
                  </a:lnTo>
                  <a:lnTo>
                    <a:pt x="138112" y="369093"/>
                  </a:lnTo>
                  <a:lnTo>
                    <a:pt x="171450" y="323850"/>
                  </a:lnTo>
                  <a:lnTo>
                    <a:pt x="214312" y="283368"/>
                  </a:lnTo>
                  <a:lnTo>
                    <a:pt x="254794" y="252412"/>
                  </a:lnTo>
                  <a:lnTo>
                    <a:pt x="307181" y="223837"/>
                  </a:lnTo>
                  <a:lnTo>
                    <a:pt x="376237" y="195262"/>
                  </a:lnTo>
                  <a:lnTo>
                    <a:pt x="457200" y="176212"/>
                  </a:lnTo>
                  <a:lnTo>
                    <a:pt x="571500" y="154781"/>
                  </a:lnTo>
                  <a:lnTo>
                    <a:pt x="711994" y="142875"/>
                  </a:lnTo>
                  <a:lnTo>
                    <a:pt x="964406" y="142875"/>
                  </a:lnTo>
                  <a:lnTo>
                    <a:pt x="1359694" y="142875"/>
                  </a:lnTo>
                  <a:lnTo>
                    <a:pt x="1621631" y="140493"/>
                  </a:lnTo>
                  <a:lnTo>
                    <a:pt x="1907381" y="145256"/>
                  </a:lnTo>
                  <a:lnTo>
                    <a:pt x="1955006" y="138112"/>
                  </a:lnTo>
                  <a:lnTo>
                    <a:pt x="1990725" y="126206"/>
                  </a:lnTo>
                  <a:lnTo>
                    <a:pt x="2040731" y="104775"/>
                  </a:lnTo>
                  <a:lnTo>
                    <a:pt x="2100262" y="66675"/>
                  </a:lnTo>
                  <a:lnTo>
                    <a:pt x="2143125" y="28575"/>
                  </a:lnTo>
                  <a:lnTo>
                    <a:pt x="2159794" y="11906"/>
                  </a:lnTo>
                  <a:lnTo>
                    <a:pt x="2176462" y="2381"/>
                  </a:lnTo>
                  <a:lnTo>
                    <a:pt x="2197894" y="0"/>
                  </a:lnTo>
                  <a:lnTo>
                    <a:pt x="2209800" y="2381"/>
                  </a:lnTo>
                  <a:lnTo>
                    <a:pt x="2221706" y="7143"/>
                  </a:lnTo>
                  <a:lnTo>
                    <a:pt x="2228850" y="23812"/>
                  </a:lnTo>
                  <a:lnTo>
                    <a:pt x="2231231" y="45243"/>
                  </a:lnTo>
                  <a:lnTo>
                    <a:pt x="2226469" y="76200"/>
                  </a:lnTo>
                  <a:lnTo>
                    <a:pt x="2214562" y="138112"/>
                  </a:lnTo>
                  <a:lnTo>
                    <a:pt x="2197894" y="202406"/>
                  </a:lnTo>
                  <a:lnTo>
                    <a:pt x="2178844" y="242887"/>
                  </a:lnTo>
                  <a:lnTo>
                    <a:pt x="2150269" y="297656"/>
                  </a:lnTo>
                  <a:lnTo>
                    <a:pt x="2116931" y="342900"/>
                  </a:lnTo>
                  <a:lnTo>
                    <a:pt x="2069306" y="388143"/>
                  </a:lnTo>
                  <a:lnTo>
                    <a:pt x="2021681" y="431006"/>
                  </a:lnTo>
                  <a:lnTo>
                    <a:pt x="1962150" y="471487"/>
                  </a:lnTo>
                  <a:lnTo>
                    <a:pt x="1928812" y="488156"/>
                  </a:lnTo>
                  <a:lnTo>
                    <a:pt x="1897856" y="495300"/>
                  </a:lnTo>
                  <a:lnTo>
                    <a:pt x="1869281" y="490537"/>
                  </a:lnTo>
                  <a:lnTo>
                    <a:pt x="1847850" y="476250"/>
                  </a:lnTo>
                  <a:lnTo>
                    <a:pt x="1814512" y="452437"/>
                  </a:lnTo>
                  <a:lnTo>
                    <a:pt x="1800225" y="442912"/>
                  </a:lnTo>
                  <a:lnTo>
                    <a:pt x="1759744" y="426243"/>
                  </a:lnTo>
                  <a:lnTo>
                    <a:pt x="1695450" y="411956"/>
                  </a:lnTo>
                  <a:lnTo>
                    <a:pt x="1616869" y="402431"/>
                  </a:lnTo>
                  <a:lnTo>
                    <a:pt x="1509712" y="392906"/>
                  </a:lnTo>
                  <a:lnTo>
                    <a:pt x="1338262" y="388143"/>
                  </a:lnTo>
                  <a:lnTo>
                    <a:pt x="1209675" y="388143"/>
                  </a:lnTo>
                  <a:lnTo>
                    <a:pt x="1126331" y="385762"/>
                  </a:lnTo>
                  <a:lnTo>
                    <a:pt x="840581" y="385762"/>
                  </a:lnTo>
                  <a:lnTo>
                    <a:pt x="676275" y="385762"/>
                  </a:lnTo>
                  <a:lnTo>
                    <a:pt x="533400" y="388143"/>
                  </a:lnTo>
                  <a:lnTo>
                    <a:pt x="461962" y="397668"/>
                  </a:lnTo>
                  <a:lnTo>
                    <a:pt x="407194" y="409575"/>
                  </a:lnTo>
                  <a:lnTo>
                    <a:pt x="371475" y="426243"/>
                  </a:lnTo>
                  <a:lnTo>
                    <a:pt x="340519" y="445293"/>
                  </a:lnTo>
                  <a:lnTo>
                    <a:pt x="316706" y="469106"/>
                  </a:lnTo>
                  <a:lnTo>
                    <a:pt x="295275" y="509587"/>
                  </a:lnTo>
                  <a:lnTo>
                    <a:pt x="273844" y="571500"/>
                  </a:lnTo>
                  <a:lnTo>
                    <a:pt x="259556" y="645318"/>
                  </a:lnTo>
                  <a:lnTo>
                    <a:pt x="245269" y="754856"/>
                  </a:lnTo>
                  <a:lnTo>
                    <a:pt x="245269" y="990600"/>
                  </a:lnTo>
                  <a:lnTo>
                    <a:pt x="252412" y="1085850"/>
                  </a:lnTo>
                  <a:lnTo>
                    <a:pt x="261937" y="1154906"/>
                  </a:lnTo>
                  <a:lnTo>
                    <a:pt x="276225" y="1219200"/>
                  </a:lnTo>
                  <a:lnTo>
                    <a:pt x="290512" y="1262062"/>
                  </a:lnTo>
                  <a:lnTo>
                    <a:pt x="307181" y="1297781"/>
                  </a:lnTo>
                  <a:lnTo>
                    <a:pt x="326231" y="1328737"/>
                  </a:lnTo>
                  <a:lnTo>
                    <a:pt x="350044" y="1364456"/>
                  </a:lnTo>
                  <a:lnTo>
                    <a:pt x="373856" y="1388268"/>
                  </a:lnTo>
                  <a:lnTo>
                    <a:pt x="400050" y="1657350"/>
                  </a:lnTo>
                  <a:lnTo>
                    <a:pt x="345281" y="1702593"/>
                  </a:lnTo>
                  <a:lnTo>
                    <a:pt x="280987" y="1752600"/>
                  </a:lnTo>
                  <a:lnTo>
                    <a:pt x="233362" y="1781175"/>
                  </a:lnTo>
                  <a:lnTo>
                    <a:pt x="204787" y="1793081"/>
                  </a:lnTo>
                  <a:lnTo>
                    <a:pt x="180975" y="1797843"/>
                  </a:lnTo>
                  <a:lnTo>
                    <a:pt x="157162" y="1795462"/>
                  </a:lnTo>
                  <a:lnTo>
                    <a:pt x="135731" y="1785937"/>
                  </a:lnTo>
                  <a:lnTo>
                    <a:pt x="114300" y="1764506"/>
                  </a:lnTo>
                  <a:lnTo>
                    <a:pt x="95250" y="1738312"/>
                  </a:lnTo>
                  <a:lnTo>
                    <a:pt x="76200" y="1693068"/>
                  </a:lnTo>
                  <a:lnTo>
                    <a:pt x="52387" y="1614487"/>
                  </a:lnTo>
                  <a:lnTo>
                    <a:pt x="35719" y="1533525"/>
                  </a:lnTo>
                  <a:cubicBezTo>
                    <a:pt x="21256" y="1403359"/>
                    <a:pt x="21431" y="1448063"/>
                    <a:pt x="21431" y="1400175"/>
                  </a:cubicBezTo>
                  <a:lnTo>
                    <a:pt x="9525" y="1264443"/>
                  </a:lnTo>
                  <a:lnTo>
                    <a:pt x="0" y="1062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4A59F8F2-BA1E-4C82-96E6-FEB76BA6C3C6}"/>
                </a:ext>
              </a:extLst>
            </p:cNvPr>
            <p:cNvSpPr/>
            <p:nvPr/>
          </p:nvSpPr>
          <p:spPr>
            <a:xfrm>
              <a:off x="8108546" y="4740275"/>
              <a:ext cx="301625" cy="676275"/>
            </a:xfrm>
            <a:custGeom>
              <a:avLst/>
              <a:gdLst>
                <a:gd name="connsiteX0" fmla="*/ 278606 w 302418"/>
                <a:gd name="connsiteY0" fmla="*/ 316707 h 676275"/>
                <a:gd name="connsiteX1" fmla="*/ 302418 w 302418"/>
                <a:gd name="connsiteY1" fmla="*/ 652463 h 676275"/>
                <a:gd name="connsiteX2" fmla="*/ 0 w 302418"/>
                <a:gd name="connsiteY2" fmla="*/ 676275 h 676275"/>
                <a:gd name="connsiteX3" fmla="*/ 23812 w 302418"/>
                <a:gd name="connsiteY3" fmla="*/ 628650 h 676275"/>
                <a:gd name="connsiteX4" fmla="*/ 61912 w 302418"/>
                <a:gd name="connsiteY4" fmla="*/ 559594 h 676275"/>
                <a:gd name="connsiteX5" fmla="*/ 90487 w 302418"/>
                <a:gd name="connsiteY5" fmla="*/ 495300 h 676275"/>
                <a:gd name="connsiteX6" fmla="*/ 123825 w 302418"/>
                <a:gd name="connsiteY6" fmla="*/ 397669 h 676275"/>
                <a:gd name="connsiteX7" fmla="*/ 154781 w 302418"/>
                <a:gd name="connsiteY7" fmla="*/ 297657 h 676275"/>
                <a:gd name="connsiteX8" fmla="*/ 188118 w 302418"/>
                <a:gd name="connsiteY8" fmla="*/ 176213 h 676275"/>
                <a:gd name="connsiteX9" fmla="*/ 226218 w 302418"/>
                <a:gd name="connsiteY9" fmla="*/ 38100 h 676275"/>
                <a:gd name="connsiteX10" fmla="*/ 233362 w 302418"/>
                <a:gd name="connsiteY10" fmla="*/ 14288 h 676275"/>
                <a:gd name="connsiteX11" fmla="*/ 242887 w 302418"/>
                <a:gd name="connsiteY11" fmla="*/ 4763 h 676275"/>
                <a:gd name="connsiteX12" fmla="*/ 250031 w 302418"/>
                <a:gd name="connsiteY12" fmla="*/ 0 h 676275"/>
                <a:gd name="connsiteX13" fmla="*/ 259556 w 302418"/>
                <a:gd name="connsiteY13" fmla="*/ 0 h 676275"/>
                <a:gd name="connsiteX14" fmla="*/ 266700 w 302418"/>
                <a:gd name="connsiteY14" fmla="*/ 4763 h 676275"/>
                <a:gd name="connsiteX15" fmla="*/ 273843 w 302418"/>
                <a:gd name="connsiteY15" fmla="*/ 19050 h 676275"/>
                <a:gd name="connsiteX16" fmla="*/ 273843 w 302418"/>
                <a:gd name="connsiteY16" fmla="*/ 69057 h 676275"/>
                <a:gd name="connsiteX17" fmla="*/ 278606 w 302418"/>
                <a:gd name="connsiteY17" fmla="*/ 31670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418" h="676275">
                  <a:moveTo>
                    <a:pt x="278606" y="316707"/>
                  </a:moveTo>
                  <a:lnTo>
                    <a:pt x="302418" y="652463"/>
                  </a:lnTo>
                  <a:lnTo>
                    <a:pt x="0" y="676275"/>
                  </a:lnTo>
                  <a:lnTo>
                    <a:pt x="23812" y="628650"/>
                  </a:lnTo>
                  <a:lnTo>
                    <a:pt x="61912" y="559594"/>
                  </a:lnTo>
                  <a:lnTo>
                    <a:pt x="90487" y="495300"/>
                  </a:lnTo>
                  <a:lnTo>
                    <a:pt x="123825" y="397669"/>
                  </a:lnTo>
                  <a:lnTo>
                    <a:pt x="154781" y="297657"/>
                  </a:lnTo>
                  <a:lnTo>
                    <a:pt x="188118" y="176213"/>
                  </a:lnTo>
                  <a:lnTo>
                    <a:pt x="226218" y="38100"/>
                  </a:lnTo>
                  <a:lnTo>
                    <a:pt x="233362" y="14288"/>
                  </a:lnTo>
                  <a:lnTo>
                    <a:pt x="242887" y="4763"/>
                  </a:lnTo>
                  <a:lnTo>
                    <a:pt x="250031" y="0"/>
                  </a:lnTo>
                  <a:lnTo>
                    <a:pt x="259556" y="0"/>
                  </a:lnTo>
                  <a:lnTo>
                    <a:pt x="266700" y="4763"/>
                  </a:lnTo>
                  <a:lnTo>
                    <a:pt x="273843" y="19050"/>
                  </a:lnTo>
                  <a:lnTo>
                    <a:pt x="273843" y="69057"/>
                  </a:lnTo>
                  <a:cubicBezTo>
                    <a:pt x="275431" y="150813"/>
                    <a:pt x="277018" y="232569"/>
                    <a:pt x="278606" y="3167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28705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99019D7-49E4-42BE-9729-4B098F81A1BF}"/>
              </a:ext>
            </a:extLst>
          </p:cNvPr>
          <p:cNvGrpSpPr/>
          <p:nvPr/>
        </p:nvGrpSpPr>
        <p:grpSpPr>
          <a:xfrm>
            <a:off x="3636964" y="1414464"/>
            <a:ext cx="4548186" cy="4649786"/>
            <a:chOff x="3636964" y="1414464"/>
            <a:chExt cx="4548186" cy="4649786"/>
          </a:xfrm>
          <a:solidFill>
            <a:schemeClr val="tx1"/>
          </a:solidFill>
        </p:grpSpPr>
        <p:sp>
          <p:nvSpPr>
            <p:cNvPr id="4" name="フリーフォーム 6">
              <a:extLst>
                <a:ext uri="{FF2B5EF4-FFF2-40B4-BE49-F238E27FC236}">
                  <a16:creationId xmlns:a16="http://schemas.microsoft.com/office/drawing/2014/main" id="{F8187084-03E8-4252-B272-378A4564E009}"/>
                </a:ext>
              </a:extLst>
            </p:cNvPr>
            <p:cNvSpPr/>
            <p:nvPr/>
          </p:nvSpPr>
          <p:spPr>
            <a:xfrm>
              <a:off x="3636964" y="1414464"/>
              <a:ext cx="1525587" cy="1857375"/>
            </a:xfrm>
            <a:custGeom>
              <a:avLst/>
              <a:gdLst>
                <a:gd name="connsiteX0" fmla="*/ 1045369 w 1526381"/>
                <a:gd name="connsiteY0" fmla="*/ 883443 h 1857375"/>
                <a:gd name="connsiteX1" fmla="*/ 878681 w 1526381"/>
                <a:gd name="connsiteY1" fmla="*/ 1076325 h 1857375"/>
                <a:gd name="connsiteX2" fmla="*/ 747712 w 1526381"/>
                <a:gd name="connsiteY2" fmla="*/ 1219200 h 1857375"/>
                <a:gd name="connsiteX3" fmla="*/ 642937 w 1526381"/>
                <a:gd name="connsiteY3" fmla="*/ 1326356 h 1857375"/>
                <a:gd name="connsiteX4" fmla="*/ 528637 w 1526381"/>
                <a:gd name="connsiteY4" fmla="*/ 1433512 h 1857375"/>
                <a:gd name="connsiteX5" fmla="*/ 390525 w 1526381"/>
                <a:gd name="connsiteY5" fmla="*/ 1562100 h 1857375"/>
                <a:gd name="connsiteX6" fmla="*/ 245269 w 1526381"/>
                <a:gd name="connsiteY6" fmla="*/ 1685925 h 1857375"/>
                <a:gd name="connsiteX7" fmla="*/ 123825 w 1526381"/>
                <a:gd name="connsiteY7" fmla="*/ 1790700 h 1857375"/>
                <a:gd name="connsiteX8" fmla="*/ 57150 w 1526381"/>
                <a:gd name="connsiteY8" fmla="*/ 1843087 h 1857375"/>
                <a:gd name="connsiteX9" fmla="*/ 40481 w 1526381"/>
                <a:gd name="connsiteY9" fmla="*/ 1852612 h 1857375"/>
                <a:gd name="connsiteX10" fmla="*/ 21431 w 1526381"/>
                <a:gd name="connsiteY10" fmla="*/ 1857375 h 1857375"/>
                <a:gd name="connsiteX11" fmla="*/ 4762 w 1526381"/>
                <a:gd name="connsiteY11" fmla="*/ 1852612 h 1857375"/>
                <a:gd name="connsiteX12" fmla="*/ 0 w 1526381"/>
                <a:gd name="connsiteY12" fmla="*/ 1838325 h 1857375"/>
                <a:gd name="connsiteX13" fmla="*/ 2381 w 1526381"/>
                <a:gd name="connsiteY13" fmla="*/ 1819275 h 1857375"/>
                <a:gd name="connsiteX14" fmla="*/ 14287 w 1526381"/>
                <a:gd name="connsiteY14" fmla="*/ 1795462 h 1857375"/>
                <a:gd name="connsiteX15" fmla="*/ 45244 w 1526381"/>
                <a:gd name="connsiteY15" fmla="*/ 1754981 h 1857375"/>
                <a:gd name="connsiteX16" fmla="*/ 142875 w 1526381"/>
                <a:gd name="connsiteY16" fmla="*/ 1643062 h 1857375"/>
                <a:gd name="connsiteX17" fmla="*/ 257175 w 1526381"/>
                <a:gd name="connsiteY17" fmla="*/ 1509712 h 1857375"/>
                <a:gd name="connsiteX18" fmla="*/ 373856 w 1526381"/>
                <a:gd name="connsiteY18" fmla="*/ 1373981 h 1857375"/>
                <a:gd name="connsiteX19" fmla="*/ 485775 w 1526381"/>
                <a:gd name="connsiteY19" fmla="*/ 1231106 h 1857375"/>
                <a:gd name="connsiteX20" fmla="*/ 602456 w 1526381"/>
                <a:gd name="connsiteY20" fmla="*/ 1083468 h 1857375"/>
                <a:gd name="connsiteX21" fmla="*/ 728662 w 1526381"/>
                <a:gd name="connsiteY21" fmla="*/ 912018 h 1857375"/>
                <a:gd name="connsiteX22" fmla="*/ 826294 w 1526381"/>
                <a:gd name="connsiteY22" fmla="*/ 773906 h 1857375"/>
                <a:gd name="connsiteX23" fmla="*/ 933450 w 1526381"/>
                <a:gd name="connsiteY23" fmla="*/ 614362 h 1857375"/>
                <a:gd name="connsiteX24" fmla="*/ 1012031 w 1526381"/>
                <a:gd name="connsiteY24" fmla="*/ 488156 h 1857375"/>
                <a:gd name="connsiteX25" fmla="*/ 1081087 w 1526381"/>
                <a:gd name="connsiteY25" fmla="*/ 371475 h 1857375"/>
                <a:gd name="connsiteX26" fmla="*/ 1114425 w 1526381"/>
                <a:gd name="connsiteY26" fmla="*/ 304800 h 1857375"/>
                <a:gd name="connsiteX27" fmla="*/ 1133475 w 1526381"/>
                <a:gd name="connsiteY27" fmla="*/ 254793 h 1857375"/>
                <a:gd name="connsiteX28" fmla="*/ 1135856 w 1526381"/>
                <a:gd name="connsiteY28" fmla="*/ 223837 h 1857375"/>
                <a:gd name="connsiteX29" fmla="*/ 1128712 w 1526381"/>
                <a:gd name="connsiteY29" fmla="*/ 183356 h 1857375"/>
                <a:gd name="connsiteX30" fmla="*/ 1114425 w 1526381"/>
                <a:gd name="connsiteY30" fmla="*/ 152400 h 1857375"/>
                <a:gd name="connsiteX31" fmla="*/ 1097756 w 1526381"/>
                <a:gd name="connsiteY31" fmla="*/ 126206 h 1857375"/>
                <a:gd name="connsiteX32" fmla="*/ 1076325 w 1526381"/>
                <a:gd name="connsiteY32" fmla="*/ 102393 h 1857375"/>
                <a:gd name="connsiteX33" fmla="*/ 1050131 w 1526381"/>
                <a:gd name="connsiteY33" fmla="*/ 80962 h 1857375"/>
                <a:gd name="connsiteX34" fmla="*/ 1033462 w 1526381"/>
                <a:gd name="connsiteY34" fmla="*/ 73818 h 1857375"/>
                <a:gd name="connsiteX35" fmla="*/ 1007269 w 1526381"/>
                <a:gd name="connsiteY35" fmla="*/ 64293 h 1857375"/>
                <a:gd name="connsiteX36" fmla="*/ 992981 w 1526381"/>
                <a:gd name="connsiteY36" fmla="*/ 52387 h 1857375"/>
                <a:gd name="connsiteX37" fmla="*/ 988219 w 1526381"/>
                <a:gd name="connsiteY37" fmla="*/ 35718 h 1857375"/>
                <a:gd name="connsiteX38" fmla="*/ 995362 w 1526381"/>
                <a:gd name="connsiteY38" fmla="*/ 23812 h 1857375"/>
                <a:gd name="connsiteX39" fmla="*/ 1016794 w 1526381"/>
                <a:gd name="connsiteY39" fmla="*/ 7143 h 1857375"/>
                <a:gd name="connsiteX40" fmla="*/ 1052512 w 1526381"/>
                <a:gd name="connsiteY40" fmla="*/ 0 h 1857375"/>
                <a:gd name="connsiteX41" fmla="*/ 1109662 w 1526381"/>
                <a:gd name="connsiteY41" fmla="*/ 0 h 1857375"/>
                <a:gd name="connsiteX42" fmla="*/ 1162050 w 1526381"/>
                <a:gd name="connsiteY42" fmla="*/ 21431 h 1857375"/>
                <a:gd name="connsiteX43" fmla="*/ 1243012 w 1526381"/>
                <a:gd name="connsiteY43" fmla="*/ 52387 h 1857375"/>
                <a:gd name="connsiteX44" fmla="*/ 1328737 w 1526381"/>
                <a:gd name="connsiteY44" fmla="*/ 90487 h 1857375"/>
                <a:gd name="connsiteX45" fmla="*/ 1400175 w 1526381"/>
                <a:gd name="connsiteY45" fmla="*/ 128587 h 1857375"/>
                <a:gd name="connsiteX46" fmla="*/ 1447800 w 1526381"/>
                <a:gd name="connsiteY46" fmla="*/ 154781 h 1857375"/>
                <a:gd name="connsiteX47" fmla="*/ 1478756 w 1526381"/>
                <a:gd name="connsiteY47" fmla="*/ 178593 h 1857375"/>
                <a:gd name="connsiteX48" fmla="*/ 1502569 w 1526381"/>
                <a:gd name="connsiteY48" fmla="*/ 200025 h 1857375"/>
                <a:gd name="connsiteX49" fmla="*/ 1516856 w 1526381"/>
                <a:gd name="connsiteY49" fmla="*/ 221456 h 1857375"/>
                <a:gd name="connsiteX50" fmla="*/ 1526381 w 1526381"/>
                <a:gd name="connsiteY50" fmla="*/ 242887 h 1857375"/>
                <a:gd name="connsiteX51" fmla="*/ 1526381 w 1526381"/>
                <a:gd name="connsiteY51" fmla="*/ 266700 h 1857375"/>
                <a:gd name="connsiteX52" fmla="*/ 1516856 w 1526381"/>
                <a:gd name="connsiteY52" fmla="*/ 290512 h 1857375"/>
                <a:gd name="connsiteX53" fmla="*/ 1466850 w 1526381"/>
                <a:gd name="connsiteY53" fmla="*/ 350043 h 1857375"/>
                <a:gd name="connsiteX54" fmla="*/ 1390650 w 1526381"/>
                <a:gd name="connsiteY54" fmla="*/ 440531 h 1857375"/>
                <a:gd name="connsiteX55" fmla="*/ 1376362 w 1526381"/>
                <a:gd name="connsiteY55" fmla="*/ 473868 h 1857375"/>
                <a:gd name="connsiteX56" fmla="*/ 1223962 w 1526381"/>
                <a:gd name="connsiteY56" fmla="*/ 664368 h 1857375"/>
                <a:gd name="connsiteX57" fmla="*/ 1045369 w 1526381"/>
                <a:gd name="connsiteY57" fmla="*/ 883443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26381" h="1857375">
                  <a:moveTo>
                    <a:pt x="1045369" y="883443"/>
                  </a:moveTo>
                  <a:lnTo>
                    <a:pt x="878681" y="1076325"/>
                  </a:lnTo>
                  <a:lnTo>
                    <a:pt x="747712" y="1219200"/>
                  </a:lnTo>
                  <a:lnTo>
                    <a:pt x="642937" y="1326356"/>
                  </a:lnTo>
                  <a:lnTo>
                    <a:pt x="528637" y="1433512"/>
                  </a:lnTo>
                  <a:lnTo>
                    <a:pt x="390525" y="1562100"/>
                  </a:lnTo>
                  <a:lnTo>
                    <a:pt x="245269" y="1685925"/>
                  </a:lnTo>
                  <a:lnTo>
                    <a:pt x="123825" y="1790700"/>
                  </a:lnTo>
                  <a:lnTo>
                    <a:pt x="57150" y="1843087"/>
                  </a:lnTo>
                  <a:lnTo>
                    <a:pt x="40481" y="1852612"/>
                  </a:lnTo>
                  <a:lnTo>
                    <a:pt x="21431" y="1857375"/>
                  </a:lnTo>
                  <a:lnTo>
                    <a:pt x="4762" y="1852612"/>
                  </a:lnTo>
                  <a:lnTo>
                    <a:pt x="0" y="1838325"/>
                  </a:lnTo>
                  <a:lnTo>
                    <a:pt x="2381" y="1819275"/>
                  </a:lnTo>
                  <a:lnTo>
                    <a:pt x="14287" y="1795462"/>
                  </a:lnTo>
                  <a:lnTo>
                    <a:pt x="45244" y="1754981"/>
                  </a:lnTo>
                  <a:lnTo>
                    <a:pt x="142875" y="1643062"/>
                  </a:lnTo>
                  <a:lnTo>
                    <a:pt x="257175" y="1509712"/>
                  </a:lnTo>
                  <a:lnTo>
                    <a:pt x="373856" y="1373981"/>
                  </a:lnTo>
                  <a:lnTo>
                    <a:pt x="485775" y="1231106"/>
                  </a:lnTo>
                  <a:lnTo>
                    <a:pt x="602456" y="1083468"/>
                  </a:lnTo>
                  <a:lnTo>
                    <a:pt x="728662" y="912018"/>
                  </a:lnTo>
                  <a:lnTo>
                    <a:pt x="826294" y="773906"/>
                  </a:lnTo>
                  <a:lnTo>
                    <a:pt x="933450" y="614362"/>
                  </a:lnTo>
                  <a:lnTo>
                    <a:pt x="1012031" y="488156"/>
                  </a:lnTo>
                  <a:lnTo>
                    <a:pt x="1081087" y="371475"/>
                  </a:lnTo>
                  <a:lnTo>
                    <a:pt x="1114425" y="304800"/>
                  </a:lnTo>
                  <a:lnTo>
                    <a:pt x="1133475" y="254793"/>
                  </a:lnTo>
                  <a:lnTo>
                    <a:pt x="1135856" y="223837"/>
                  </a:lnTo>
                  <a:lnTo>
                    <a:pt x="1128712" y="183356"/>
                  </a:lnTo>
                  <a:lnTo>
                    <a:pt x="1114425" y="152400"/>
                  </a:lnTo>
                  <a:lnTo>
                    <a:pt x="1097756" y="126206"/>
                  </a:lnTo>
                  <a:lnTo>
                    <a:pt x="1076325" y="102393"/>
                  </a:lnTo>
                  <a:lnTo>
                    <a:pt x="1050131" y="80962"/>
                  </a:lnTo>
                  <a:lnTo>
                    <a:pt x="1033462" y="73818"/>
                  </a:lnTo>
                  <a:lnTo>
                    <a:pt x="1007269" y="64293"/>
                  </a:lnTo>
                  <a:lnTo>
                    <a:pt x="992981" y="52387"/>
                  </a:lnTo>
                  <a:lnTo>
                    <a:pt x="988219" y="35718"/>
                  </a:lnTo>
                  <a:lnTo>
                    <a:pt x="995362" y="23812"/>
                  </a:lnTo>
                  <a:lnTo>
                    <a:pt x="1016794" y="7143"/>
                  </a:lnTo>
                  <a:lnTo>
                    <a:pt x="1052512" y="0"/>
                  </a:lnTo>
                  <a:lnTo>
                    <a:pt x="1109662" y="0"/>
                  </a:lnTo>
                  <a:lnTo>
                    <a:pt x="1162050" y="21431"/>
                  </a:lnTo>
                  <a:lnTo>
                    <a:pt x="1243012" y="52387"/>
                  </a:lnTo>
                  <a:lnTo>
                    <a:pt x="1328737" y="90487"/>
                  </a:lnTo>
                  <a:lnTo>
                    <a:pt x="1400175" y="128587"/>
                  </a:lnTo>
                  <a:lnTo>
                    <a:pt x="1447800" y="154781"/>
                  </a:lnTo>
                  <a:lnTo>
                    <a:pt x="1478756" y="178593"/>
                  </a:lnTo>
                  <a:lnTo>
                    <a:pt x="1502569" y="200025"/>
                  </a:lnTo>
                  <a:lnTo>
                    <a:pt x="1516856" y="221456"/>
                  </a:lnTo>
                  <a:lnTo>
                    <a:pt x="1526381" y="242887"/>
                  </a:lnTo>
                  <a:lnTo>
                    <a:pt x="1526381" y="266700"/>
                  </a:lnTo>
                  <a:lnTo>
                    <a:pt x="1516856" y="290512"/>
                  </a:lnTo>
                  <a:lnTo>
                    <a:pt x="1466850" y="350043"/>
                  </a:lnTo>
                  <a:lnTo>
                    <a:pt x="1390650" y="440531"/>
                  </a:lnTo>
                  <a:lnTo>
                    <a:pt x="1376362" y="473868"/>
                  </a:lnTo>
                  <a:lnTo>
                    <a:pt x="1223962" y="664368"/>
                  </a:lnTo>
                  <a:lnTo>
                    <a:pt x="1045369" y="883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F7C91077-7A98-49BA-A1EA-15C510B7EF91}"/>
                </a:ext>
              </a:extLst>
            </p:cNvPr>
            <p:cNvSpPr/>
            <p:nvPr/>
          </p:nvSpPr>
          <p:spPr>
            <a:xfrm>
              <a:off x="4681539" y="2376488"/>
              <a:ext cx="479425" cy="652462"/>
            </a:xfrm>
            <a:custGeom>
              <a:avLst/>
              <a:gdLst>
                <a:gd name="connsiteX0" fmla="*/ 200025 w 478631"/>
                <a:gd name="connsiteY0" fmla="*/ 450056 h 652462"/>
                <a:gd name="connsiteX1" fmla="*/ 202406 w 478631"/>
                <a:gd name="connsiteY1" fmla="*/ 276225 h 652462"/>
                <a:gd name="connsiteX2" fmla="*/ 197643 w 478631"/>
                <a:gd name="connsiteY2" fmla="*/ 235743 h 652462"/>
                <a:gd name="connsiteX3" fmla="*/ 185737 w 478631"/>
                <a:gd name="connsiteY3" fmla="*/ 195262 h 652462"/>
                <a:gd name="connsiteX4" fmla="*/ 166687 w 478631"/>
                <a:gd name="connsiteY4" fmla="*/ 166687 h 652462"/>
                <a:gd name="connsiteX5" fmla="*/ 133350 w 478631"/>
                <a:gd name="connsiteY5" fmla="*/ 135731 h 652462"/>
                <a:gd name="connsiteX6" fmla="*/ 107156 w 478631"/>
                <a:gd name="connsiteY6" fmla="*/ 114300 h 652462"/>
                <a:gd name="connsiteX7" fmla="*/ 66675 w 478631"/>
                <a:gd name="connsiteY7" fmla="*/ 92868 h 652462"/>
                <a:gd name="connsiteX8" fmla="*/ 28575 w 478631"/>
                <a:gd name="connsiteY8" fmla="*/ 78581 h 652462"/>
                <a:gd name="connsiteX9" fmla="*/ 16668 w 478631"/>
                <a:gd name="connsiteY9" fmla="*/ 71437 h 652462"/>
                <a:gd name="connsiteX10" fmla="*/ 4762 w 478631"/>
                <a:gd name="connsiteY10" fmla="*/ 57150 h 652462"/>
                <a:gd name="connsiteX11" fmla="*/ 0 w 478631"/>
                <a:gd name="connsiteY11" fmla="*/ 40481 h 652462"/>
                <a:gd name="connsiteX12" fmla="*/ 0 w 478631"/>
                <a:gd name="connsiteY12" fmla="*/ 26193 h 652462"/>
                <a:gd name="connsiteX13" fmla="*/ 4762 w 478631"/>
                <a:gd name="connsiteY13" fmla="*/ 14287 h 652462"/>
                <a:gd name="connsiteX14" fmla="*/ 16668 w 478631"/>
                <a:gd name="connsiteY14" fmla="*/ 7143 h 652462"/>
                <a:gd name="connsiteX15" fmla="*/ 54768 w 478631"/>
                <a:gd name="connsiteY15" fmla="*/ 0 h 652462"/>
                <a:gd name="connsiteX16" fmla="*/ 109537 w 478631"/>
                <a:gd name="connsiteY16" fmla="*/ 2381 h 652462"/>
                <a:gd name="connsiteX17" fmla="*/ 159543 w 478631"/>
                <a:gd name="connsiteY17" fmla="*/ 7143 h 652462"/>
                <a:gd name="connsiteX18" fmla="*/ 207168 w 478631"/>
                <a:gd name="connsiteY18" fmla="*/ 16668 h 652462"/>
                <a:gd name="connsiteX19" fmla="*/ 247650 w 478631"/>
                <a:gd name="connsiteY19" fmla="*/ 28575 h 652462"/>
                <a:gd name="connsiteX20" fmla="*/ 292893 w 478631"/>
                <a:gd name="connsiteY20" fmla="*/ 45243 h 652462"/>
                <a:gd name="connsiteX21" fmla="*/ 335756 w 478631"/>
                <a:gd name="connsiteY21" fmla="*/ 69056 h 652462"/>
                <a:gd name="connsiteX22" fmla="*/ 390525 w 478631"/>
                <a:gd name="connsiteY22" fmla="*/ 109537 h 652462"/>
                <a:gd name="connsiteX23" fmla="*/ 433387 w 478631"/>
                <a:gd name="connsiteY23" fmla="*/ 142875 h 652462"/>
                <a:gd name="connsiteX24" fmla="*/ 459581 w 478631"/>
                <a:gd name="connsiteY24" fmla="*/ 171450 h 652462"/>
                <a:gd name="connsiteX25" fmla="*/ 471487 w 478631"/>
                <a:gd name="connsiteY25" fmla="*/ 188118 h 652462"/>
                <a:gd name="connsiteX26" fmla="*/ 478631 w 478631"/>
                <a:gd name="connsiteY26" fmla="*/ 211931 h 652462"/>
                <a:gd name="connsiteX27" fmla="*/ 476250 w 478631"/>
                <a:gd name="connsiteY27" fmla="*/ 238125 h 652462"/>
                <a:gd name="connsiteX28" fmla="*/ 459581 w 478631"/>
                <a:gd name="connsiteY28" fmla="*/ 261937 h 652462"/>
                <a:gd name="connsiteX29" fmla="*/ 450056 w 478631"/>
                <a:gd name="connsiteY29" fmla="*/ 292893 h 652462"/>
                <a:gd name="connsiteX30" fmla="*/ 447675 w 478631"/>
                <a:gd name="connsiteY30" fmla="*/ 345281 h 652462"/>
                <a:gd name="connsiteX31" fmla="*/ 445293 w 478631"/>
                <a:gd name="connsiteY31" fmla="*/ 583406 h 652462"/>
                <a:gd name="connsiteX32" fmla="*/ 197643 w 478631"/>
                <a:gd name="connsiteY32" fmla="*/ 652462 h 652462"/>
                <a:gd name="connsiteX33" fmla="*/ 200025 w 478631"/>
                <a:gd name="connsiteY33" fmla="*/ 450056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8631" h="652462">
                  <a:moveTo>
                    <a:pt x="200025" y="450056"/>
                  </a:moveTo>
                  <a:cubicBezTo>
                    <a:pt x="200819" y="392112"/>
                    <a:pt x="201612" y="334169"/>
                    <a:pt x="202406" y="276225"/>
                  </a:cubicBezTo>
                  <a:lnTo>
                    <a:pt x="197643" y="235743"/>
                  </a:lnTo>
                  <a:lnTo>
                    <a:pt x="185737" y="195262"/>
                  </a:lnTo>
                  <a:lnTo>
                    <a:pt x="166687" y="166687"/>
                  </a:lnTo>
                  <a:lnTo>
                    <a:pt x="133350" y="135731"/>
                  </a:lnTo>
                  <a:lnTo>
                    <a:pt x="107156" y="114300"/>
                  </a:lnTo>
                  <a:lnTo>
                    <a:pt x="66675" y="92868"/>
                  </a:lnTo>
                  <a:lnTo>
                    <a:pt x="28575" y="78581"/>
                  </a:lnTo>
                  <a:lnTo>
                    <a:pt x="16668" y="71437"/>
                  </a:lnTo>
                  <a:lnTo>
                    <a:pt x="4762" y="57150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9537" y="2381"/>
                  </a:lnTo>
                  <a:lnTo>
                    <a:pt x="159543" y="7143"/>
                  </a:lnTo>
                  <a:lnTo>
                    <a:pt x="207168" y="16668"/>
                  </a:lnTo>
                  <a:lnTo>
                    <a:pt x="247650" y="28575"/>
                  </a:lnTo>
                  <a:lnTo>
                    <a:pt x="292893" y="45243"/>
                  </a:lnTo>
                  <a:lnTo>
                    <a:pt x="335756" y="69056"/>
                  </a:lnTo>
                  <a:lnTo>
                    <a:pt x="390525" y="109537"/>
                  </a:lnTo>
                  <a:lnTo>
                    <a:pt x="433387" y="142875"/>
                  </a:lnTo>
                  <a:lnTo>
                    <a:pt x="459581" y="171450"/>
                  </a:lnTo>
                  <a:lnTo>
                    <a:pt x="471487" y="188118"/>
                  </a:lnTo>
                  <a:lnTo>
                    <a:pt x="478631" y="211931"/>
                  </a:lnTo>
                  <a:lnTo>
                    <a:pt x="476250" y="238125"/>
                  </a:lnTo>
                  <a:lnTo>
                    <a:pt x="459581" y="261937"/>
                  </a:lnTo>
                  <a:lnTo>
                    <a:pt x="450056" y="292893"/>
                  </a:lnTo>
                  <a:lnTo>
                    <a:pt x="447675" y="345281"/>
                  </a:lnTo>
                  <a:lnTo>
                    <a:pt x="445293" y="583406"/>
                  </a:lnTo>
                  <a:lnTo>
                    <a:pt x="197643" y="652462"/>
                  </a:lnTo>
                  <a:lnTo>
                    <a:pt x="200025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3480C198-2B79-429B-82FE-07542BE6C163}"/>
                </a:ext>
              </a:extLst>
            </p:cNvPr>
            <p:cNvSpPr/>
            <p:nvPr/>
          </p:nvSpPr>
          <p:spPr>
            <a:xfrm>
              <a:off x="5757863" y="3611564"/>
              <a:ext cx="508000" cy="1131887"/>
            </a:xfrm>
            <a:custGeom>
              <a:avLst/>
              <a:gdLst>
                <a:gd name="connsiteX0" fmla="*/ 240506 w 507206"/>
                <a:gd name="connsiteY0" fmla="*/ 702469 h 1131094"/>
                <a:gd name="connsiteX1" fmla="*/ 228600 w 507206"/>
                <a:gd name="connsiteY1" fmla="*/ 561975 h 1131094"/>
                <a:gd name="connsiteX2" fmla="*/ 221456 w 507206"/>
                <a:gd name="connsiteY2" fmla="*/ 440532 h 1131094"/>
                <a:gd name="connsiteX3" fmla="*/ 214312 w 507206"/>
                <a:gd name="connsiteY3" fmla="*/ 364332 h 1131094"/>
                <a:gd name="connsiteX4" fmla="*/ 204787 w 507206"/>
                <a:gd name="connsiteY4" fmla="*/ 316707 h 1131094"/>
                <a:gd name="connsiteX5" fmla="*/ 183356 w 507206"/>
                <a:gd name="connsiteY5" fmla="*/ 257175 h 1131094"/>
                <a:gd name="connsiteX6" fmla="*/ 145256 w 507206"/>
                <a:gd name="connsiteY6" fmla="*/ 192882 h 1131094"/>
                <a:gd name="connsiteX7" fmla="*/ 102393 w 507206"/>
                <a:gd name="connsiteY7" fmla="*/ 138113 h 1131094"/>
                <a:gd name="connsiteX8" fmla="*/ 50006 w 507206"/>
                <a:gd name="connsiteY8" fmla="*/ 92869 h 1131094"/>
                <a:gd name="connsiteX9" fmla="*/ 19050 w 507206"/>
                <a:gd name="connsiteY9" fmla="*/ 69057 h 1131094"/>
                <a:gd name="connsiteX10" fmla="*/ 4762 w 507206"/>
                <a:gd name="connsiteY10" fmla="*/ 47625 h 1131094"/>
                <a:gd name="connsiteX11" fmla="*/ 0 w 507206"/>
                <a:gd name="connsiteY11" fmla="*/ 23813 h 1131094"/>
                <a:gd name="connsiteX12" fmla="*/ 4762 w 507206"/>
                <a:gd name="connsiteY12" fmla="*/ 7144 h 1131094"/>
                <a:gd name="connsiteX13" fmla="*/ 16668 w 507206"/>
                <a:gd name="connsiteY13" fmla="*/ 0 h 1131094"/>
                <a:gd name="connsiteX14" fmla="*/ 33337 w 507206"/>
                <a:gd name="connsiteY14" fmla="*/ 2382 h 1131094"/>
                <a:gd name="connsiteX15" fmla="*/ 73818 w 507206"/>
                <a:gd name="connsiteY15" fmla="*/ 19050 h 1131094"/>
                <a:gd name="connsiteX16" fmla="*/ 121443 w 507206"/>
                <a:gd name="connsiteY16" fmla="*/ 21432 h 1131094"/>
                <a:gd name="connsiteX17" fmla="*/ 171450 w 507206"/>
                <a:gd name="connsiteY17" fmla="*/ 26194 h 1131094"/>
                <a:gd name="connsiteX18" fmla="*/ 226218 w 507206"/>
                <a:gd name="connsiteY18" fmla="*/ 38100 h 1131094"/>
                <a:gd name="connsiteX19" fmla="*/ 280987 w 507206"/>
                <a:gd name="connsiteY19" fmla="*/ 54769 h 1131094"/>
                <a:gd name="connsiteX20" fmla="*/ 347662 w 507206"/>
                <a:gd name="connsiteY20" fmla="*/ 80963 h 1131094"/>
                <a:gd name="connsiteX21" fmla="*/ 397668 w 507206"/>
                <a:gd name="connsiteY21" fmla="*/ 102394 h 1131094"/>
                <a:gd name="connsiteX22" fmla="*/ 416718 w 507206"/>
                <a:gd name="connsiteY22" fmla="*/ 216694 h 1131094"/>
                <a:gd name="connsiteX23" fmla="*/ 433387 w 507206"/>
                <a:gd name="connsiteY23" fmla="*/ 342900 h 1131094"/>
                <a:gd name="connsiteX24" fmla="*/ 447675 w 507206"/>
                <a:gd name="connsiteY24" fmla="*/ 452438 h 1131094"/>
                <a:gd name="connsiteX25" fmla="*/ 464343 w 507206"/>
                <a:gd name="connsiteY25" fmla="*/ 583407 h 1131094"/>
                <a:gd name="connsiteX26" fmla="*/ 476250 w 507206"/>
                <a:gd name="connsiteY26" fmla="*/ 697707 h 1131094"/>
                <a:gd name="connsiteX27" fmla="*/ 490537 w 507206"/>
                <a:gd name="connsiteY27" fmla="*/ 890588 h 1131094"/>
                <a:gd name="connsiteX28" fmla="*/ 502443 w 507206"/>
                <a:gd name="connsiteY28" fmla="*/ 990600 h 1131094"/>
                <a:gd name="connsiteX29" fmla="*/ 507206 w 507206"/>
                <a:gd name="connsiteY29" fmla="*/ 1021557 h 1131094"/>
                <a:gd name="connsiteX30" fmla="*/ 471487 w 507206"/>
                <a:gd name="connsiteY30" fmla="*/ 1081088 h 1131094"/>
                <a:gd name="connsiteX31" fmla="*/ 423862 w 507206"/>
                <a:gd name="connsiteY31" fmla="*/ 1116807 h 1131094"/>
                <a:gd name="connsiteX32" fmla="*/ 392906 w 507206"/>
                <a:gd name="connsiteY32" fmla="*/ 1131094 h 1131094"/>
                <a:gd name="connsiteX33" fmla="*/ 376237 w 507206"/>
                <a:gd name="connsiteY33" fmla="*/ 1131094 h 1131094"/>
                <a:gd name="connsiteX34" fmla="*/ 347662 w 507206"/>
                <a:gd name="connsiteY34" fmla="*/ 1114425 h 1131094"/>
                <a:gd name="connsiteX35" fmla="*/ 311943 w 507206"/>
                <a:gd name="connsiteY35" fmla="*/ 1076325 h 1131094"/>
                <a:gd name="connsiteX36" fmla="*/ 280987 w 507206"/>
                <a:gd name="connsiteY36" fmla="*/ 1021557 h 1131094"/>
                <a:gd name="connsiteX37" fmla="*/ 264318 w 507206"/>
                <a:gd name="connsiteY37" fmla="*/ 969169 h 1131094"/>
                <a:gd name="connsiteX38" fmla="*/ 259556 w 507206"/>
                <a:gd name="connsiteY38" fmla="*/ 892969 h 1131094"/>
                <a:gd name="connsiteX39" fmla="*/ 240506 w 507206"/>
                <a:gd name="connsiteY39" fmla="*/ 702469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7206" h="1131094">
                  <a:moveTo>
                    <a:pt x="240506" y="702469"/>
                  </a:moveTo>
                  <a:lnTo>
                    <a:pt x="228600" y="561975"/>
                  </a:lnTo>
                  <a:lnTo>
                    <a:pt x="221456" y="440532"/>
                  </a:lnTo>
                  <a:lnTo>
                    <a:pt x="214312" y="364332"/>
                  </a:lnTo>
                  <a:lnTo>
                    <a:pt x="204787" y="316707"/>
                  </a:lnTo>
                  <a:lnTo>
                    <a:pt x="183356" y="257175"/>
                  </a:lnTo>
                  <a:lnTo>
                    <a:pt x="145256" y="192882"/>
                  </a:lnTo>
                  <a:lnTo>
                    <a:pt x="102393" y="138113"/>
                  </a:lnTo>
                  <a:lnTo>
                    <a:pt x="50006" y="92869"/>
                  </a:lnTo>
                  <a:lnTo>
                    <a:pt x="19050" y="69057"/>
                  </a:lnTo>
                  <a:lnTo>
                    <a:pt x="4762" y="47625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8" y="0"/>
                  </a:lnTo>
                  <a:lnTo>
                    <a:pt x="33337" y="2382"/>
                  </a:lnTo>
                  <a:lnTo>
                    <a:pt x="73818" y="19050"/>
                  </a:lnTo>
                  <a:lnTo>
                    <a:pt x="121443" y="21432"/>
                  </a:lnTo>
                  <a:lnTo>
                    <a:pt x="171450" y="26194"/>
                  </a:lnTo>
                  <a:lnTo>
                    <a:pt x="226218" y="38100"/>
                  </a:lnTo>
                  <a:lnTo>
                    <a:pt x="280987" y="54769"/>
                  </a:lnTo>
                  <a:lnTo>
                    <a:pt x="347662" y="80963"/>
                  </a:lnTo>
                  <a:lnTo>
                    <a:pt x="397668" y="102394"/>
                  </a:lnTo>
                  <a:lnTo>
                    <a:pt x="416718" y="216694"/>
                  </a:lnTo>
                  <a:lnTo>
                    <a:pt x="433387" y="342900"/>
                  </a:lnTo>
                  <a:lnTo>
                    <a:pt x="447675" y="452438"/>
                  </a:lnTo>
                  <a:lnTo>
                    <a:pt x="464343" y="583407"/>
                  </a:lnTo>
                  <a:lnTo>
                    <a:pt x="476250" y="697707"/>
                  </a:lnTo>
                  <a:lnTo>
                    <a:pt x="490537" y="890588"/>
                  </a:lnTo>
                  <a:lnTo>
                    <a:pt x="502443" y="990600"/>
                  </a:lnTo>
                  <a:lnTo>
                    <a:pt x="507206" y="1021557"/>
                  </a:lnTo>
                  <a:lnTo>
                    <a:pt x="471487" y="1081088"/>
                  </a:lnTo>
                  <a:lnTo>
                    <a:pt x="423862" y="1116807"/>
                  </a:lnTo>
                  <a:lnTo>
                    <a:pt x="392906" y="1131094"/>
                  </a:lnTo>
                  <a:lnTo>
                    <a:pt x="376237" y="1131094"/>
                  </a:lnTo>
                  <a:lnTo>
                    <a:pt x="347662" y="1114425"/>
                  </a:lnTo>
                  <a:lnTo>
                    <a:pt x="311943" y="1076325"/>
                  </a:lnTo>
                  <a:lnTo>
                    <a:pt x="280987" y="1021557"/>
                  </a:lnTo>
                  <a:lnTo>
                    <a:pt x="264318" y="969169"/>
                  </a:lnTo>
                  <a:lnTo>
                    <a:pt x="259556" y="892969"/>
                  </a:lnTo>
                  <a:lnTo>
                    <a:pt x="240506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A68EFCC9-3BFF-4AE3-885C-E650595A63C9}"/>
                </a:ext>
              </a:extLst>
            </p:cNvPr>
            <p:cNvSpPr/>
            <p:nvPr/>
          </p:nvSpPr>
          <p:spPr>
            <a:xfrm>
              <a:off x="5894389" y="2687639"/>
              <a:ext cx="1425575" cy="460375"/>
            </a:xfrm>
            <a:custGeom>
              <a:avLst/>
              <a:gdLst>
                <a:gd name="connsiteX0" fmla="*/ 857250 w 1426369"/>
                <a:gd name="connsiteY0" fmla="*/ 330994 h 459582"/>
                <a:gd name="connsiteX1" fmla="*/ 581025 w 1426369"/>
                <a:gd name="connsiteY1" fmla="*/ 388144 h 459582"/>
                <a:gd name="connsiteX2" fmla="*/ 354806 w 1426369"/>
                <a:gd name="connsiteY2" fmla="*/ 442913 h 459582"/>
                <a:gd name="connsiteX3" fmla="*/ 302419 w 1426369"/>
                <a:gd name="connsiteY3" fmla="*/ 457200 h 459582"/>
                <a:gd name="connsiteX4" fmla="*/ 266700 w 1426369"/>
                <a:gd name="connsiteY4" fmla="*/ 459582 h 459582"/>
                <a:gd name="connsiteX5" fmla="*/ 226219 w 1426369"/>
                <a:gd name="connsiteY5" fmla="*/ 452438 h 459582"/>
                <a:gd name="connsiteX6" fmla="*/ 192881 w 1426369"/>
                <a:gd name="connsiteY6" fmla="*/ 438150 h 459582"/>
                <a:gd name="connsiteX7" fmla="*/ 152400 w 1426369"/>
                <a:gd name="connsiteY7" fmla="*/ 414338 h 459582"/>
                <a:gd name="connsiteX8" fmla="*/ 95250 w 1426369"/>
                <a:gd name="connsiteY8" fmla="*/ 366713 h 459582"/>
                <a:gd name="connsiteX9" fmla="*/ 50006 w 1426369"/>
                <a:gd name="connsiteY9" fmla="*/ 319088 h 459582"/>
                <a:gd name="connsiteX10" fmla="*/ 19050 w 1426369"/>
                <a:gd name="connsiteY10" fmla="*/ 283369 h 459582"/>
                <a:gd name="connsiteX11" fmla="*/ 2381 w 1426369"/>
                <a:gd name="connsiteY11" fmla="*/ 252413 h 459582"/>
                <a:gd name="connsiteX12" fmla="*/ 0 w 1426369"/>
                <a:gd name="connsiteY12" fmla="*/ 230982 h 459582"/>
                <a:gd name="connsiteX13" fmla="*/ 4762 w 1426369"/>
                <a:gd name="connsiteY13" fmla="*/ 216694 h 459582"/>
                <a:gd name="connsiteX14" fmla="*/ 19050 w 1426369"/>
                <a:gd name="connsiteY14" fmla="*/ 209550 h 459582"/>
                <a:gd name="connsiteX15" fmla="*/ 33337 w 1426369"/>
                <a:gd name="connsiteY15" fmla="*/ 211932 h 459582"/>
                <a:gd name="connsiteX16" fmla="*/ 61912 w 1426369"/>
                <a:gd name="connsiteY16" fmla="*/ 223838 h 459582"/>
                <a:gd name="connsiteX17" fmla="*/ 216694 w 1426369"/>
                <a:gd name="connsiteY17" fmla="*/ 247650 h 459582"/>
                <a:gd name="connsiteX18" fmla="*/ 271462 w 1426369"/>
                <a:gd name="connsiteY18" fmla="*/ 247650 h 459582"/>
                <a:gd name="connsiteX19" fmla="*/ 316706 w 1426369"/>
                <a:gd name="connsiteY19" fmla="*/ 245269 h 459582"/>
                <a:gd name="connsiteX20" fmla="*/ 404812 w 1426369"/>
                <a:gd name="connsiteY20" fmla="*/ 233363 h 459582"/>
                <a:gd name="connsiteX21" fmla="*/ 645319 w 1426369"/>
                <a:gd name="connsiteY21" fmla="*/ 178594 h 459582"/>
                <a:gd name="connsiteX22" fmla="*/ 1023937 w 1426369"/>
                <a:gd name="connsiteY22" fmla="*/ 73819 h 459582"/>
                <a:gd name="connsiteX23" fmla="*/ 1052512 w 1426369"/>
                <a:gd name="connsiteY23" fmla="*/ 47625 h 459582"/>
                <a:gd name="connsiteX24" fmla="*/ 1085850 w 1426369"/>
                <a:gd name="connsiteY24" fmla="*/ 28575 h 459582"/>
                <a:gd name="connsiteX25" fmla="*/ 1133475 w 1426369"/>
                <a:gd name="connsiteY25" fmla="*/ 9525 h 459582"/>
                <a:gd name="connsiteX26" fmla="*/ 1178719 w 1426369"/>
                <a:gd name="connsiteY26" fmla="*/ 0 h 459582"/>
                <a:gd name="connsiteX27" fmla="*/ 1223962 w 1426369"/>
                <a:gd name="connsiteY27" fmla="*/ 4763 h 459582"/>
                <a:gd name="connsiteX28" fmla="*/ 1304925 w 1426369"/>
                <a:gd name="connsiteY28" fmla="*/ 42863 h 459582"/>
                <a:gd name="connsiteX29" fmla="*/ 1352550 w 1426369"/>
                <a:gd name="connsiteY29" fmla="*/ 69057 h 459582"/>
                <a:gd name="connsiteX30" fmla="*/ 1388269 w 1426369"/>
                <a:gd name="connsiteY30" fmla="*/ 100013 h 459582"/>
                <a:gd name="connsiteX31" fmla="*/ 1419225 w 1426369"/>
                <a:gd name="connsiteY31" fmla="*/ 130969 h 459582"/>
                <a:gd name="connsiteX32" fmla="*/ 1426369 w 1426369"/>
                <a:gd name="connsiteY32" fmla="*/ 145257 h 459582"/>
                <a:gd name="connsiteX33" fmla="*/ 1426369 w 1426369"/>
                <a:gd name="connsiteY33" fmla="*/ 178594 h 459582"/>
                <a:gd name="connsiteX34" fmla="*/ 1414462 w 1426369"/>
                <a:gd name="connsiteY34" fmla="*/ 214313 h 459582"/>
                <a:gd name="connsiteX35" fmla="*/ 1383506 w 1426369"/>
                <a:gd name="connsiteY35" fmla="*/ 242888 h 459582"/>
                <a:gd name="connsiteX36" fmla="*/ 1323975 w 1426369"/>
                <a:gd name="connsiteY36" fmla="*/ 269082 h 459582"/>
                <a:gd name="connsiteX37" fmla="*/ 1283494 w 1426369"/>
                <a:gd name="connsiteY37" fmla="*/ 273844 h 459582"/>
                <a:gd name="connsiteX38" fmla="*/ 1176337 w 1426369"/>
                <a:gd name="connsiteY38" fmla="*/ 276225 h 459582"/>
                <a:gd name="connsiteX39" fmla="*/ 1090612 w 1426369"/>
                <a:gd name="connsiteY39" fmla="*/ 283369 h 459582"/>
                <a:gd name="connsiteX40" fmla="*/ 857250 w 1426369"/>
                <a:gd name="connsiteY40" fmla="*/ 330994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26369" h="459582">
                  <a:moveTo>
                    <a:pt x="857250" y="330994"/>
                  </a:moveTo>
                  <a:lnTo>
                    <a:pt x="581025" y="388144"/>
                  </a:lnTo>
                  <a:lnTo>
                    <a:pt x="354806" y="442913"/>
                  </a:lnTo>
                  <a:lnTo>
                    <a:pt x="302419" y="457200"/>
                  </a:lnTo>
                  <a:lnTo>
                    <a:pt x="266700" y="459582"/>
                  </a:lnTo>
                  <a:lnTo>
                    <a:pt x="226219" y="452438"/>
                  </a:lnTo>
                  <a:lnTo>
                    <a:pt x="192881" y="438150"/>
                  </a:lnTo>
                  <a:lnTo>
                    <a:pt x="152400" y="414338"/>
                  </a:lnTo>
                  <a:lnTo>
                    <a:pt x="95250" y="366713"/>
                  </a:lnTo>
                  <a:lnTo>
                    <a:pt x="50006" y="319088"/>
                  </a:lnTo>
                  <a:lnTo>
                    <a:pt x="19050" y="283369"/>
                  </a:lnTo>
                  <a:lnTo>
                    <a:pt x="2381" y="252413"/>
                  </a:lnTo>
                  <a:lnTo>
                    <a:pt x="0" y="230982"/>
                  </a:lnTo>
                  <a:lnTo>
                    <a:pt x="4762" y="216694"/>
                  </a:lnTo>
                  <a:lnTo>
                    <a:pt x="19050" y="209550"/>
                  </a:lnTo>
                  <a:lnTo>
                    <a:pt x="33337" y="211932"/>
                  </a:lnTo>
                  <a:lnTo>
                    <a:pt x="61912" y="223838"/>
                  </a:lnTo>
                  <a:lnTo>
                    <a:pt x="216694" y="247650"/>
                  </a:lnTo>
                  <a:lnTo>
                    <a:pt x="271462" y="247650"/>
                  </a:lnTo>
                  <a:lnTo>
                    <a:pt x="316706" y="245269"/>
                  </a:lnTo>
                  <a:lnTo>
                    <a:pt x="404812" y="233363"/>
                  </a:lnTo>
                  <a:lnTo>
                    <a:pt x="645319" y="178594"/>
                  </a:lnTo>
                  <a:lnTo>
                    <a:pt x="1023937" y="73819"/>
                  </a:lnTo>
                  <a:lnTo>
                    <a:pt x="1052512" y="47625"/>
                  </a:lnTo>
                  <a:lnTo>
                    <a:pt x="1085850" y="28575"/>
                  </a:lnTo>
                  <a:lnTo>
                    <a:pt x="1133475" y="9525"/>
                  </a:lnTo>
                  <a:lnTo>
                    <a:pt x="1178719" y="0"/>
                  </a:lnTo>
                  <a:lnTo>
                    <a:pt x="1223962" y="4763"/>
                  </a:lnTo>
                  <a:lnTo>
                    <a:pt x="1304925" y="42863"/>
                  </a:lnTo>
                  <a:lnTo>
                    <a:pt x="1352550" y="69057"/>
                  </a:lnTo>
                  <a:lnTo>
                    <a:pt x="1388269" y="100013"/>
                  </a:lnTo>
                  <a:lnTo>
                    <a:pt x="1419225" y="130969"/>
                  </a:lnTo>
                  <a:lnTo>
                    <a:pt x="1426369" y="145257"/>
                  </a:lnTo>
                  <a:lnTo>
                    <a:pt x="1426369" y="178594"/>
                  </a:lnTo>
                  <a:lnTo>
                    <a:pt x="1414462" y="214313"/>
                  </a:lnTo>
                  <a:lnTo>
                    <a:pt x="1383506" y="242888"/>
                  </a:lnTo>
                  <a:lnTo>
                    <a:pt x="1323975" y="269082"/>
                  </a:lnTo>
                  <a:lnTo>
                    <a:pt x="1283494" y="273844"/>
                  </a:lnTo>
                  <a:lnTo>
                    <a:pt x="1176337" y="276225"/>
                  </a:lnTo>
                  <a:lnTo>
                    <a:pt x="1090612" y="283369"/>
                  </a:lnTo>
                  <a:lnTo>
                    <a:pt x="8572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091E3912-A451-477C-AC9D-64D4BAC565F6}"/>
                </a:ext>
              </a:extLst>
            </p:cNvPr>
            <p:cNvSpPr/>
            <p:nvPr/>
          </p:nvSpPr>
          <p:spPr>
            <a:xfrm rot="16200000">
              <a:off x="4840288" y="2719388"/>
              <a:ext cx="4265612" cy="2424112"/>
            </a:xfrm>
            <a:custGeom>
              <a:avLst/>
              <a:gdLst>
                <a:gd name="connsiteX0" fmla="*/ 2566675 w 4264847"/>
                <a:gd name="connsiteY0" fmla="*/ 2337192 h 2425455"/>
                <a:gd name="connsiteX1" fmla="*/ 1747599 w 4264847"/>
                <a:gd name="connsiteY1" fmla="*/ 2330131 h 2425455"/>
                <a:gd name="connsiteX2" fmla="*/ 1267450 w 4264847"/>
                <a:gd name="connsiteY2" fmla="*/ 2319540 h 2425455"/>
                <a:gd name="connsiteX3" fmla="*/ 999132 w 4264847"/>
                <a:gd name="connsiteY3" fmla="*/ 2316009 h 2425455"/>
                <a:gd name="connsiteX4" fmla="*/ 868504 w 4264847"/>
                <a:gd name="connsiteY4" fmla="*/ 2319540 h 2425455"/>
                <a:gd name="connsiteX5" fmla="*/ 695509 w 4264847"/>
                <a:gd name="connsiteY5" fmla="*/ 2333662 h 2425455"/>
                <a:gd name="connsiteX6" fmla="*/ 487210 w 4264847"/>
                <a:gd name="connsiteY6" fmla="*/ 2361906 h 2425455"/>
                <a:gd name="connsiteX7" fmla="*/ 360111 w 4264847"/>
                <a:gd name="connsiteY7" fmla="*/ 2337192 h 2425455"/>
                <a:gd name="connsiteX8" fmla="*/ 201239 w 4264847"/>
                <a:gd name="connsiteY8" fmla="*/ 2291296 h 2425455"/>
                <a:gd name="connsiteX9" fmla="*/ 60019 w 4264847"/>
                <a:gd name="connsiteY9" fmla="*/ 2238338 h 2425455"/>
                <a:gd name="connsiteX10" fmla="*/ 24714 w 4264847"/>
                <a:gd name="connsiteY10" fmla="*/ 2217155 h 2425455"/>
                <a:gd name="connsiteX11" fmla="*/ 7061 w 4264847"/>
                <a:gd name="connsiteY11" fmla="*/ 2195972 h 2425455"/>
                <a:gd name="connsiteX12" fmla="*/ 0 w 4264847"/>
                <a:gd name="connsiteY12" fmla="*/ 2167728 h 2425455"/>
                <a:gd name="connsiteX13" fmla="*/ 0 w 4264847"/>
                <a:gd name="connsiteY13" fmla="*/ 2146545 h 2425455"/>
                <a:gd name="connsiteX14" fmla="*/ 7061 w 4264847"/>
                <a:gd name="connsiteY14" fmla="*/ 2118301 h 2425455"/>
                <a:gd name="connsiteX15" fmla="*/ 38836 w 4264847"/>
                <a:gd name="connsiteY15" fmla="*/ 2075935 h 2425455"/>
                <a:gd name="connsiteX16" fmla="*/ 74141 w 4264847"/>
                <a:gd name="connsiteY16" fmla="*/ 2047691 h 2425455"/>
                <a:gd name="connsiteX17" fmla="*/ 144751 w 4264847"/>
                <a:gd name="connsiteY17" fmla="*/ 1980612 h 2425455"/>
                <a:gd name="connsiteX18" fmla="*/ 564881 w 4264847"/>
                <a:gd name="connsiteY18" fmla="*/ 2033569 h 2425455"/>
                <a:gd name="connsiteX19" fmla="*/ 596655 w 4264847"/>
                <a:gd name="connsiteY19" fmla="*/ 2051222 h 2425455"/>
                <a:gd name="connsiteX20" fmla="*/ 631960 w 4264847"/>
                <a:gd name="connsiteY20" fmla="*/ 2068874 h 2425455"/>
                <a:gd name="connsiteX21" fmla="*/ 681387 w 4264847"/>
                <a:gd name="connsiteY21" fmla="*/ 2086527 h 2425455"/>
                <a:gd name="connsiteX22" fmla="*/ 720223 w 4264847"/>
                <a:gd name="connsiteY22" fmla="*/ 2093588 h 2425455"/>
                <a:gd name="connsiteX23" fmla="*/ 1214493 w 4264847"/>
                <a:gd name="connsiteY23" fmla="*/ 2086527 h 2425455"/>
                <a:gd name="connsiteX24" fmla="*/ 1849983 w 4264847"/>
                <a:gd name="connsiteY24" fmla="*/ 2079466 h 2425455"/>
                <a:gd name="connsiteX25" fmla="*/ 2481943 w 4264847"/>
                <a:gd name="connsiteY25" fmla="*/ 2075935 h 2425455"/>
                <a:gd name="connsiteX26" fmla="*/ 3149208 w 4264847"/>
                <a:gd name="connsiteY26" fmla="*/ 2068874 h 2425455"/>
                <a:gd name="connsiteX27" fmla="*/ 3625826 w 4264847"/>
                <a:gd name="connsiteY27" fmla="*/ 2072405 h 2425455"/>
                <a:gd name="connsiteX28" fmla="*/ 3894144 w 4264847"/>
                <a:gd name="connsiteY28" fmla="*/ 2072405 h 2425455"/>
                <a:gd name="connsiteX29" fmla="*/ 3943571 w 4264847"/>
                <a:gd name="connsiteY29" fmla="*/ 2061813 h 2425455"/>
                <a:gd name="connsiteX30" fmla="*/ 3978876 w 4264847"/>
                <a:gd name="connsiteY30" fmla="*/ 2047691 h 2425455"/>
                <a:gd name="connsiteX31" fmla="*/ 4010650 w 4264847"/>
                <a:gd name="connsiteY31" fmla="*/ 2015917 h 2425455"/>
                <a:gd name="connsiteX32" fmla="*/ 4028303 w 4264847"/>
                <a:gd name="connsiteY32" fmla="*/ 1973551 h 2425455"/>
                <a:gd name="connsiteX33" fmla="*/ 4038894 w 4264847"/>
                <a:gd name="connsiteY33" fmla="*/ 1938246 h 2425455"/>
                <a:gd name="connsiteX34" fmla="*/ 4042425 w 4264847"/>
                <a:gd name="connsiteY34" fmla="*/ 1828800 h 2425455"/>
                <a:gd name="connsiteX35" fmla="*/ 4024772 w 4264847"/>
                <a:gd name="connsiteY35" fmla="*/ 1655806 h 2425455"/>
                <a:gd name="connsiteX36" fmla="*/ 3968284 w 4264847"/>
                <a:gd name="connsiteY36" fmla="*/ 1316877 h 2425455"/>
                <a:gd name="connsiteX37" fmla="*/ 3858839 w 4264847"/>
                <a:gd name="connsiteY37" fmla="*/ 879095 h 2425455"/>
                <a:gd name="connsiteX38" fmla="*/ 3777637 w 4264847"/>
                <a:gd name="connsiteY38" fmla="*/ 568411 h 2425455"/>
                <a:gd name="connsiteX39" fmla="*/ 3756454 w 4264847"/>
                <a:gd name="connsiteY39" fmla="*/ 476618 h 2425455"/>
                <a:gd name="connsiteX40" fmla="*/ 3749393 w 4264847"/>
                <a:gd name="connsiteY40" fmla="*/ 441313 h 2425455"/>
                <a:gd name="connsiteX41" fmla="*/ 3770576 w 4264847"/>
                <a:gd name="connsiteY41" fmla="*/ 381294 h 2425455"/>
                <a:gd name="connsiteX42" fmla="*/ 3812942 w 4264847"/>
                <a:gd name="connsiteY42" fmla="*/ 293032 h 2425455"/>
                <a:gd name="connsiteX43" fmla="*/ 3862369 w 4264847"/>
                <a:gd name="connsiteY43" fmla="*/ 215361 h 2425455"/>
                <a:gd name="connsiteX44" fmla="*/ 3918857 w 4264847"/>
                <a:gd name="connsiteY44" fmla="*/ 148281 h 2425455"/>
                <a:gd name="connsiteX45" fmla="*/ 4000059 w 4264847"/>
                <a:gd name="connsiteY45" fmla="*/ 74141 h 2425455"/>
                <a:gd name="connsiteX46" fmla="*/ 4063608 w 4264847"/>
                <a:gd name="connsiteY46" fmla="*/ 21183 h 2425455"/>
                <a:gd name="connsiteX47" fmla="*/ 4095382 w 4264847"/>
                <a:gd name="connsiteY47" fmla="*/ 0 h 2425455"/>
                <a:gd name="connsiteX48" fmla="*/ 4116565 w 4264847"/>
                <a:gd name="connsiteY48" fmla="*/ 0 h 2425455"/>
                <a:gd name="connsiteX49" fmla="*/ 4120096 w 4264847"/>
                <a:gd name="connsiteY49" fmla="*/ 14122 h 2425455"/>
                <a:gd name="connsiteX50" fmla="*/ 4109504 w 4264847"/>
                <a:gd name="connsiteY50" fmla="*/ 56488 h 2425455"/>
                <a:gd name="connsiteX51" fmla="*/ 4077730 w 4264847"/>
                <a:gd name="connsiteY51" fmla="*/ 112976 h 2425455"/>
                <a:gd name="connsiteX52" fmla="*/ 4031833 w 4264847"/>
                <a:gd name="connsiteY52" fmla="*/ 201239 h 2425455"/>
                <a:gd name="connsiteX53" fmla="*/ 4010650 w 4264847"/>
                <a:gd name="connsiteY53" fmla="*/ 261257 h 2425455"/>
                <a:gd name="connsiteX54" fmla="*/ 4003589 w 4264847"/>
                <a:gd name="connsiteY54" fmla="*/ 307154 h 2425455"/>
                <a:gd name="connsiteX55" fmla="*/ 3996528 w 4264847"/>
                <a:gd name="connsiteY55" fmla="*/ 363642 h 2425455"/>
                <a:gd name="connsiteX56" fmla="*/ 4014181 w 4264847"/>
                <a:gd name="connsiteY56" fmla="*/ 579002 h 2425455"/>
                <a:gd name="connsiteX57" fmla="*/ 4060077 w 4264847"/>
                <a:gd name="connsiteY57" fmla="*/ 886156 h 2425455"/>
                <a:gd name="connsiteX58" fmla="*/ 4113035 w 4264847"/>
                <a:gd name="connsiteY58" fmla="*/ 1172127 h 2425455"/>
                <a:gd name="connsiteX59" fmla="*/ 4187176 w 4264847"/>
                <a:gd name="connsiteY59" fmla="*/ 1539299 h 2425455"/>
                <a:gd name="connsiteX60" fmla="*/ 4229542 w 4264847"/>
                <a:gd name="connsiteY60" fmla="*/ 1740538 h 2425455"/>
                <a:gd name="connsiteX61" fmla="*/ 4264847 w 4264847"/>
                <a:gd name="connsiteY61" fmla="*/ 1895880 h 2425455"/>
                <a:gd name="connsiteX62" fmla="*/ 4243664 w 4264847"/>
                <a:gd name="connsiteY62" fmla="*/ 1970020 h 2425455"/>
                <a:gd name="connsiteX63" fmla="*/ 4204828 w 4264847"/>
                <a:gd name="connsiteY63" fmla="*/ 2072405 h 2425455"/>
                <a:gd name="connsiteX64" fmla="*/ 4158932 w 4264847"/>
                <a:gd name="connsiteY64" fmla="*/ 2157137 h 2425455"/>
                <a:gd name="connsiteX65" fmla="*/ 4077730 w 4264847"/>
                <a:gd name="connsiteY65" fmla="*/ 2277174 h 2425455"/>
                <a:gd name="connsiteX66" fmla="*/ 4003589 w 4264847"/>
                <a:gd name="connsiteY66" fmla="*/ 2376028 h 2425455"/>
                <a:gd name="connsiteX67" fmla="*/ 3961223 w 4264847"/>
                <a:gd name="connsiteY67" fmla="*/ 2414863 h 2425455"/>
                <a:gd name="connsiteX68" fmla="*/ 3929449 w 4264847"/>
                <a:gd name="connsiteY68" fmla="*/ 2425455 h 2425455"/>
                <a:gd name="connsiteX69" fmla="*/ 3876491 w 4264847"/>
                <a:gd name="connsiteY69" fmla="*/ 2421924 h 2425455"/>
                <a:gd name="connsiteX70" fmla="*/ 3820003 w 4264847"/>
                <a:gd name="connsiteY70" fmla="*/ 2397211 h 2425455"/>
                <a:gd name="connsiteX71" fmla="*/ 3745863 w 4264847"/>
                <a:gd name="connsiteY71" fmla="*/ 2365436 h 2425455"/>
                <a:gd name="connsiteX72" fmla="*/ 3682314 w 4264847"/>
                <a:gd name="connsiteY72" fmla="*/ 2347784 h 2425455"/>
                <a:gd name="connsiteX73" fmla="*/ 3632887 w 4264847"/>
                <a:gd name="connsiteY73" fmla="*/ 2340723 h 2425455"/>
                <a:gd name="connsiteX74" fmla="*/ 3350447 w 4264847"/>
                <a:gd name="connsiteY74" fmla="*/ 2337192 h 2425455"/>
                <a:gd name="connsiteX75" fmla="*/ 2566675 w 4264847"/>
                <a:gd name="connsiteY75" fmla="*/ 2337192 h 24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64847" h="2425455">
                  <a:moveTo>
                    <a:pt x="2566675" y="2337192"/>
                  </a:moveTo>
                  <a:lnTo>
                    <a:pt x="1747599" y="2330131"/>
                  </a:lnTo>
                  <a:lnTo>
                    <a:pt x="1267450" y="2319540"/>
                  </a:lnTo>
                  <a:lnTo>
                    <a:pt x="999132" y="2316009"/>
                  </a:lnTo>
                  <a:lnTo>
                    <a:pt x="868504" y="2319540"/>
                  </a:lnTo>
                  <a:lnTo>
                    <a:pt x="695509" y="2333662"/>
                  </a:lnTo>
                  <a:lnTo>
                    <a:pt x="487210" y="2361906"/>
                  </a:lnTo>
                  <a:lnTo>
                    <a:pt x="360111" y="2337192"/>
                  </a:lnTo>
                  <a:lnTo>
                    <a:pt x="201239" y="2291296"/>
                  </a:lnTo>
                  <a:lnTo>
                    <a:pt x="60019" y="2238338"/>
                  </a:lnTo>
                  <a:lnTo>
                    <a:pt x="24714" y="2217155"/>
                  </a:lnTo>
                  <a:lnTo>
                    <a:pt x="7061" y="2195972"/>
                  </a:lnTo>
                  <a:lnTo>
                    <a:pt x="0" y="2167728"/>
                  </a:lnTo>
                  <a:lnTo>
                    <a:pt x="0" y="2146545"/>
                  </a:lnTo>
                  <a:lnTo>
                    <a:pt x="7061" y="2118301"/>
                  </a:lnTo>
                  <a:lnTo>
                    <a:pt x="38836" y="2075935"/>
                  </a:lnTo>
                  <a:lnTo>
                    <a:pt x="74141" y="2047691"/>
                  </a:lnTo>
                  <a:lnTo>
                    <a:pt x="144751" y="1980612"/>
                  </a:lnTo>
                  <a:lnTo>
                    <a:pt x="564881" y="2033569"/>
                  </a:lnTo>
                  <a:lnTo>
                    <a:pt x="596655" y="2051222"/>
                  </a:lnTo>
                  <a:lnTo>
                    <a:pt x="631960" y="2068874"/>
                  </a:lnTo>
                  <a:lnTo>
                    <a:pt x="681387" y="2086527"/>
                  </a:lnTo>
                  <a:lnTo>
                    <a:pt x="720223" y="2093588"/>
                  </a:lnTo>
                  <a:lnTo>
                    <a:pt x="1214493" y="2086527"/>
                  </a:lnTo>
                  <a:lnTo>
                    <a:pt x="1849983" y="2079466"/>
                  </a:lnTo>
                  <a:lnTo>
                    <a:pt x="2481943" y="2075935"/>
                  </a:lnTo>
                  <a:lnTo>
                    <a:pt x="3149208" y="2068874"/>
                  </a:lnTo>
                  <a:lnTo>
                    <a:pt x="3625826" y="2072405"/>
                  </a:lnTo>
                  <a:lnTo>
                    <a:pt x="3894144" y="2072405"/>
                  </a:lnTo>
                  <a:lnTo>
                    <a:pt x="3943571" y="2061813"/>
                  </a:lnTo>
                  <a:lnTo>
                    <a:pt x="3978876" y="2047691"/>
                  </a:lnTo>
                  <a:lnTo>
                    <a:pt x="4010650" y="2015917"/>
                  </a:lnTo>
                  <a:lnTo>
                    <a:pt x="4028303" y="1973551"/>
                  </a:lnTo>
                  <a:lnTo>
                    <a:pt x="4038894" y="1938246"/>
                  </a:lnTo>
                  <a:lnTo>
                    <a:pt x="4042425" y="1828800"/>
                  </a:lnTo>
                  <a:lnTo>
                    <a:pt x="4024772" y="1655806"/>
                  </a:lnTo>
                  <a:lnTo>
                    <a:pt x="3968284" y="1316877"/>
                  </a:lnTo>
                  <a:lnTo>
                    <a:pt x="3858839" y="879095"/>
                  </a:lnTo>
                  <a:lnTo>
                    <a:pt x="3777637" y="568411"/>
                  </a:lnTo>
                  <a:lnTo>
                    <a:pt x="3756454" y="476618"/>
                  </a:lnTo>
                  <a:lnTo>
                    <a:pt x="3749393" y="441313"/>
                  </a:lnTo>
                  <a:lnTo>
                    <a:pt x="3770576" y="381294"/>
                  </a:lnTo>
                  <a:lnTo>
                    <a:pt x="3812942" y="293032"/>
                  </a:lnTo>
                  <a:lnTo>
                    <a:pt x="3862369" y="215361"/>
                  </a:lnTo>
                  <a:lnTo>
                    <a:pt x="3918857" y="148281"/>
                  </a:lnTo>
                  <a:lnTo>
                    <a:pt x="4000059" y="74141"/>
                  </a:lnTo>
                  <a:lnTo>
                    <a:pt x="4063608" y="21183"/>
                  </a:lnTo>
                  <a:lnTo>
                    <a:pt x="4095382" y="0"/>
                  </a:lnTo>
                  <a:lnTo>
                    <a:pt x="4116565" y="0"/>
                  </a:lnTo>
                  <a:lnTo>
                    <a:pt x="4120096" y="14122"/>
                  </a:lnTo>
                  <a:lnTo>
                    <a:pt x="4109504" y="56488"/>
                  </a:lnTo>
                  <a:lnTo>
                    <a:pt x="4077730" y="112976"/>
                  </a:lnTo>
                  <a:lnTo>
                    <a:pt x="4031833" y="201239"/>
                  </a:lnTo>
                  <a:lnTo>
                    <a:pt x="4010650" y="261257"/>
                  </a:lnTo>
                  <a:lnTo>
                    <a:pt x="4003589" y="307154"/>
                  </a:lnTo>
                  <a:lnTo>
                    <a:pt x="3996528" y="363642"/>
                  </a:lnTo>
                  <a:lnTo>
                    <a:pt x="4014181" y="579002"/>
                  </a:lnTo>
                  <a:lnTo>
                    <a:pt x="4060077" y="886156"/>
                  </a:lnTo>
                  <a:lnTo>
                    <a:pt x="4113035" y="1172127"/>
                  </a:lnTo>
                  <a:lnTo>
                    <a:pt x="4187176" y="1539299"/>
                  </a:lnTo>
                  <a:lnTo>
                    <a:pt x="4229542" y="1740538"/>
                  </a:lnTo>
                  <a:lnTo>
                    <a:pt x="4264847" y="1895880"/>
                  </a:lnTo>
                  <a:lnTo>
                    <a:pt x="4243664" y="1970020"/>
                  </a:lnTo>
                  <a:lnTo>
                    <a:pt x="4204828" y="2072405"/>
                  </a:lnTo>
                  <a:lnTo>
                    <a:pt x="4158932" y="2157137"/>
                  </a:lnTo>
                  <a:lnTo>
                    <a:pt x="4077730" y="2277174"/>
                  </a:lnTo>
                  <a:lnTo>
                    <a:pt x="4003589" y="2376028"/>
                  </a:lnTo>
                  <a:lnTo>
                    <a:pt x="3961223" y="2414863"/>
                  </a:lnTo>
                  <a:lnTo>
                    <a:pt x="3929449" y="2425455"/>
                  </a:lnTo>
                  <a:lnTo>
                    <a:pt x="3876491" y="2421924"/>
                  </a:lnTo>
                  <a:lnTo>
                    <a:pt x="3820003" y="2397211"/>
                  </a:lnTo>
                  <a:lnTo>
                    <a:pt x="3745863" y="2365436"/>
                  </a:lnTo>
                  <a:lnTo>
                    <a:pt x="3682314" y="2347784"/>
                  </a:lnTo>
                  <a:lnTo>
                    <a:pt x="3632887" y="2340723"/>
                  </a:lnTo>
                  <a:lnTo>
                    <a:pt x="3350447" y="2337192"/>
                  </a:lnTo>
                  <a:lnTo>
                    <a:pt x="2566675" y="2337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46BAF136-90CC-4265-9AAE-212F9D00BE2D}"/>
                </a:ext>
              </a:extLst>
            </p:cNvPr>
            <p:cNvSpPr/>
            <p:nvPr/>
          </p:nvSpPr>
          <p:spPr>
            <a:xfrm>
              <a:off x="4914900" y="1817689"/>
              <a:ext cx="966788" cy="676275"/>
            </a:xfrm>
            <a:custGeom>
              <a:avLst/>
              <a:gdLst>
                <a:gd name="connsiteX0" fmla="*/ 254794 w 966788"/>
                <a:gd name="connsiteY0" fmla="*/ 183356 h 676275"/>
                <a:gd name="connsiteX1" fmla="*/ 88106 w 966788"/>
                <a:gd name="connsiteY1" fmla="*/ 100012 h 676275"/>
                <a:gd name="connsiteX2" fmla="*/ 0 w 966788"/>
                <a:gd name="connsiteY2" fmla="*/ 61912 h 676275"/>
                <a:gd name="connsiteX3" fmla="*/ 28575 w 966788"/>
                <a:gd name="connsiteY3" fmla="*/ 0 h 676275"/>
                <a:gd name="connsiteX4" fmla="*/ 200025 w 966788"/>
                <a:gd name="connsiteY4" fmla="*/ 42862 h 676275"/>
                <a:gd name="connsiteX5" fmla="*/ 319088 w 966788"/>
                <a:gd name="connsiteY5" fmla="*/ 73819 h 676275"/>
                <a:gd name="connsiteX6" fmla="*/ 411956 w 966788"/>
                <a:gd name="connsiteY6" fmla="*/ 100012 h 676275"/>
                <a:gd name="connsiteX7" fmla="*/ 507206 w 966788"/>
                <a:gd name="connsiteY7" fmla="*/ 130969 h 676275"/>
                <a:gd name="connsiteX8" fmla="*/ 600075 w 966788"/>
                <a:gd name="connsiteY8" fmla="*/ 164306 h 676275"/>
                <a:gd name="connsiteX9" fmla="*/ 714375 w 966788"/>
                <a:gd name="connsiteY9" fmla="*/ 209550 h 676275"/>
                <a:gd name="connsiteX10" fmla="*/ 800100 w 966788"/>
                <a:gd name="connsiteY10" fmla="*/ 252412 h 676275"/>
                <a:gd name="connsiteX11" fmla="*/ 831056 w 966788"/>
                <a:gd name="connsiteY11" fmla="*/ 283369 h 676275"/>
                <a:gd name="connsiteX12" fmla="*/ 862013 w 966788"/>
                <a:gd name="connsiteY12" fmla="*/ 326231 h 676275"/>
                <a:gd name="connsiteX13" fmla="*/ 895350 w 966788"/>
                <a:gd name="connsiteY13" fmla="*/ 369094 h 676275"/>
                <a:gd name="connsiteX14" fmla="*/ 914400 w 966788"/>
                <a:gd name="connsiteY14" fmla="*/ 407194 h 676275"/>
                <a:gd name="connsiteX15" fmla="*/ 935831 w 966788"/>
                <a:gd name="connsiteY15" fmla="*/ 454819 h 676275"/>
                <a:gd name="connsiteX16" fmla="*/ 954881 w 966788"/>
                <a:gd name="connsiteY16" fmla="*/ 504825 h 676275"/>
                <a:gd name="connsiteX17" fmla="*/ 962025 w 966788"/>
                <a:gd name="connsiteY17" fmla="*/ 542925 h 676275"/>
                <a:gd name="connsiteX18" fmla="*/ 966788 w 966788"/>
                <a:gd name="connsiteY18" fmla="*/ 578644 h 676275"/>
                <a:gd name="connsiteX19" fmla="*/ 964406 w 966788"/>
                <a:gd name="connsiteY19" fmla="*/ 616744 h 676275"/>
                <a:gd name="connsiteX20" fmla="*/ 954881 w 966788"/>
                <a:gd name="connsiteY20" fmla="*/ 645319 h 676275"/>
                <a:gd name="connsiteX21" fmla="*/ 935831 w 966788"/>
                <a:gd name="connsiteY21" fmla="*/ 661987 h 676275"/>
                <a:gd name="connsiteX22" fmla="*/ 912019 w 966788"/>
                <a:gd name="connsiteY22" fmla="*/ 671512 h 676275"/>
                <a:gd name="connsiteX23" fmla="*/ 878681 w 966788"/>
                <a:gd name="connsiteY23" fmla="*/ 676275 h 676275"/>
                <a:gd name="connsiteX24" fmla="*/ 833438 w 966788"/>
                <a:gd name="connsiteY24" fmla="*/ 669131 h 676275"/>
                <a:gd name="connsiteX25" fmla="*/ 781050 w 966788"/>
                <a:gd name="connsiteY25" fmla="*/ 647700 h 676275"/>
                <a:gd name="connsiteX26" fmla="*/ 731044 w 966788"/>
                <a:gd name="connsiteY26" fmla="*/ 611981 h 676275"/>
                <a:gd name="connsiteX27" fmla="*/ 690563 w 966788"/>
                <a:gd name="connsiteY27" fmla="*/ 576262 h 676275"/>
                <a:gd name="connsiteX28" fmla="*/ 559594 w 966788"/>
                <a:gd name="connsiteY28" fmla="*/ 433387 h 676275"/>
                <a:gd name="connsiteX29" fmla="*/ 490538 w 966788"/>
                <a:gd name="connsiteY29" fmla="*/ 364331 h 676275"/>
                <a:gd name="connsiteX30" fmla="*/ 407194 w 966788"/>
                <a:gd name="connsiteY30" fmla="*/ 290512 h 676275"/>
                <a:gd name="connsiteX31" fmla="*/ 311944 w 966788"/>
                <a:gd name="connsiteY31" fmla="*/ 221456 h 676275"/>
                <a:gd name="connsiteX32" fmla="*/ 254794 w 966788"/>
                <a:gd name="connsiteY32" fmla="*/ 18335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6788" h="676275">
                  <a:moveTo>
                    <a:pt x="254794" y="183356"/>
                  </a:moveTo>
                  <a:lnTo>
                    <a:pt x="88106" y="100012"/>
                  </a:lnTo>
                  <a:lnTo>
                    <a:pt x="0" y="61912"/>
                  </a:lnTo>
                  <a:lnTo>
                    <a:pt x="28575" y="0"/>
                  </a:lnTo>
                  <a:lnTo>
                    <a:pt x="200025" y="42862"/>
                  </a:lnTo>
                  <a:lnTo>
                    <a:pt x="319088" y="73819"/>
                  </a:lnTo>
                  <a:lnTo>
                    <a:pt x="411956" y="100012"/>
                  </a:lnTo>
                  <a:lnTo>
                    <a:pt x="507206" y="130969"/>
                  </a:lnTo>
                  <a:lnTo>
                    <a:pt x="600075" y="164306"/>
                  </a:lnTo>
                  <a:lnTo>
                    <a:pt x="714375" y="209550"/>
                  </a:lnTo>
                  <a:lnTo>
                    <a:pt x="800100" y="252412"/>
                  </a:lnTo>
                  <a:lnTo>
                    <a:pt x="831056" y="283369"/>
                  </a:lnTo>
                  <a:lnTo>
                    <a:pt x="862013" y="326231"/>
                  </a:lnTo>
                  <a:lnTo>
                    <a:pt x="895350" y="369094"/>
                  </a:lnTo>
                  <a:lnTo>
                    <a:pt x="914400" y="407194"/>
                  </a:lnTo>
                  <a:lnTo>
                    <a:pt x="935831" y="454819"/>
                  </a:lnTo>
                  <a:lnTo>
                    <a:pt x="954881" y="504825"/>
                  </a:lnTo>
                  <a:lnTo>
                    <a:pt x="962025" y="542925"/>
                  </a:lnTo>
                  <a:lnTo>
                    <a:pt x="966788" y="578644"/>
                  </a:lnTo>
                  <a:lnTo>
                    <a:pt x="964406" y="616744"/>
                  </a:lnTo>
                  <a:lnTo>
                    <a:pt x="954881" y="645319"/>
                  </a:lnTo>
                  <a:lnTo>
                    <a:pt x="935831" y="661987"/>
                  </a:lnTo>
                  <a:lnTo>
                    <a:pt x="912019" y="671512"/>
                  </a:lnTo>
                  <a:lnTo>
                    <a:pt x="878681" y="676275"/>
                  </a:lnTo>
                  <a:lnTo>
                    <a:pt x="833438" y="669131"/>
                  </a:lnTo>
                  <a:lnTo>
                    <a:pt x="781050" y="647700"/>
                  </a:lnTo>
                  <a:lnTo>
                    <a:pt x="731044" y="611981"/>
                  </a:lnTo>
                  <a:lnTo>
                    <a:pt x="690563" y="576262"/>
                  </a:lnTo>
                  <a:lnTo>
                    <a:pt x="559594" y="433387"/>
                  </a:lnTo>
                  <a:lnTo>
                    <a:pt x="490538" y="364331"/>
                  </a:lnTo>
                  <a:lnTo>
                    <a:pt x="407194" y="290512"/>
                  </a:lnTo>
                  <a:lnTo>
                    <a:pt x="311944" y="221456"/>
                  </a:lnTo>
                  <a:lnTo>
                    <a:pt x="254794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3E18915-FE65-4A66-85C1-5C5941D52503}"/>
                </a:ext>
              </a:extLst>
            </p:cNvPr>
            <p:cNvSpPr/>
            <p:nvPr/>
          </p:nvSpPr>
          <p:spPr>
            <a:xfrm>
              <a:off x="4337050" y="2782889"/>
              <a:ext cx="1328738" cy="1539875"/>
            </a:xfrm>
            <a:custGeom>
              <a:avLst/>
              <a:gdLst>
                <a:gd name="connsiteX0" fmla="*/ 442913 w 1328738"/>
                <a:gd name="connsiteY0" fmla="*/ 402432 h 1538288"/>
                <a:gd name="connsiteX1" fmla="*/ 83344 w 1328738"/>
                <a:gd name="connsiteY1" fmla="*/ 495300 h 1538288"/>
                <a:gd name="connsiteX2" fmla="*/ 0 w 1328738"/>
                <a:gd name="connsiteY2" fmla="*/ 307182 h 1538288"/>
                <a:gd name="connsiteX3" fmla="*/ 195263 w 1328738"/>
                <a:gd name="connsiteY3" fmla="*/ 264319 h 1538288"/>
                <a:gd name="connsiteX4" fmla="*/ 390525 w 1328738"/>
                <a:gd name="connsiteY4" fmla="*/ 219075 h 1538288"/>
                <a:gd name="connsiteX5" fmla="*/ 559594 w 1328738"/>
                <a:gd name="connsiteY5" fmla="*/ 173832 h 1538288"/>
                <a:gd name="connsiteX6" fmla="*/ 778669 w 1328738"/>
                <a:gd name="connsiteY6" fmla="*/ 116682 h 1538288"/>
                <a:gd name="connsiteX7" fmla="*/ 876300 w 1328738"/>
                <a:gd name="connsiteY7" fmla="*/ 88107 h 1538288"/>
                <a:gd name="connsiteX8" fmla="*/ 950119 w 1328738"/>
                <a:gd name="connsiteY8" fmla="*/ 59532 h 1538288"/>
                <a:gd name="connsiteX9" fmla="*/ 1050132 w 1328738"/>
                <a:gd name="connsiteY9" fmla="*/ 4763 h 1538288"/>
                <a:gd name="connsiteX10" fmla="*/ 1059657 w 1328738"/>
                <a:gd name="connsiteY10" fmla="*/ 0 h 1538288"/>
                <a:gd name="connsiteX11" fmla="*/ 1073944 w 1328738"/>
                <a:gd name="connsiteY11" fmla="*/ 2382 h 1538288"/>
                <a:gd name="connsiteX12" fmla="*/ 1123950 w 1328738"/>
                <a:gd name="connsiteY12" fmla="*/ 42863 h 1538288"/>
                <a:gd name="connsiteX13" fmla="*/ 1188244 w 1328738"/>
                <a:gd name="connsiteY13" fmla="*/ 97632 h 1538288"/>
                <a:gd name="connsiteX14" fmla="*/ 1250157 w 1328738"/>
                <a:gd name="connsiteY14" fmla="*/ 152400 h 1538288"/>
                <a:gd name="connsiteX15" fmla="*/ 1283494 w 1328738"/>
                <a:gd name="connsiteY15" fmla="*/ 185738 h 1538288"/>
                <a:gd name="connsiteX16" fmla="*/ 1304925 w 1328738"/>
                <a:gd name="connsiteY16" fmla="*/ 211932 h 1538288"/>
                <a:gd name="connsiteX17" fmla="*/ 1321594 w 1328738"/>
                <a:gd name="connsiteY17" fmla="*/ 235744 h 1538288"/>
                <a:gd name="connsiteX18" fmla="*/ 1328738 w 1328738"/>
                <a:gd name="connsiteY18" fmla="*/ 252413 h 1538288"/>
                <a:gd name="connsiteX19" fmla="*/ 1328738 w 1328738"/>
                <a:gd name="connsiteY19" fmla="*/ 269082 h 1538288"/>
                <a:gd name="connsiteX20" fmla="*/ 1316832 w 1328738"/>
                <a:gd name="connsiteY20" fmla="*/ 304800 h 1538288"/>
                <a:gd name="connsiteX21" fmla="*/ 1288257 w 1328738"/>
                <a:gd name="connsiteY21" fmla="*/ 359569 h 1538288"/>
                <a:gd name="connsiteX22" fmla="*/ 1235869 w 1328738"/>
                <a:gd name="connsiteY22" fmla="*/ 450057 h 1538288"/>
                <a:gd name="connsiteX23" fmla="*/ 1209675 w 1328738"/>
                <a:gd name="connsiteY23" fmla="*/ 664369 h 1538288"/>
                <a:gd name="connsiteX24" fmla="*/ 1185863 w 1328738"/>
                <a:gd name="connsiteY24" fmla="*/ 835819 h 1538288"/>
                <a:gd name="connsiteX25" fmla="*/ 1150144 w 1328738"/>
                <a:gd name="connsiteY25" fmla="*/ 1078707 h 1538288"/>
                <a:gd name="connsiteX26" fmla="*/ 1145382 w 1328738"/>
                <a:gd name="connsiteY26" fmla="*/ 1135857 h 1538288"/>
                <a:gd name="connsiteX27" fmla="*/ 1131094 w 1328738"/>
                <a:gd name="connsiteY27" fmla="*/ 1252538 h 1538288"/>
                <a:gd name="connsiteX28" fmla="*/ 1107282 w 1328738"/>
                <a:gd name="connsiteY28" fmla="*/ 1364457 h 1538288"/>
                <a:gd name="connsiteX29" fmla="*/ 1083469 w 1328738"/>
                <a:gd name="connsiteY29" fmla="*/ 1443038 h 1538288"/>
                <a:gd name="connsiteX30" fmla="*/ 1059657 w 1328738"/>
                <a:gd name="connsiteY30" fmla="*/ 1493044 h 1538288"/>
                <a:gd name="connsiteX31" fmla="*/ 992982 w 1328738"/>
                <a:gd name="connsiteY31" fmla="*/ 1538288 h 1538288"/>
                <a:gd name="connsiteX32" fmla="*/ 945357 w 1328738"/>
                <a:gd name="connsiteY32" fmla="*/ 1524000 h 1538288"/>
                <a:gd name="connsiteX33" fmla="*/ 904875 w 1328738"/>
                <a:gd name="connsiteY33" fmla="*/ 1514475 h 1538288"/>
                <a:gd name="connsiteX34" fmla="*/ 904875 w 1328738"/>
                <a:gd name="connsiteY34" fmla="*/ 1300163 h 1538288"/>
                <a:gd name="connsiteX35" fmla="*/ 950119 w 1328738"/>
                <a:gd name="connsiteY35" fmla="*/ 821532 h 1538288"/>
                <a:gd name="connsiteX36" fmla="*/ 966788 w 1328738"/>
                <a:gd name="connsiteY36" fmla="*/ 681038 h 1538288"/>
                <a:gd name="connsiteX37" fmla="*/ 995363 w 1328738"/>
                <a:gd name="connsiteY37" fmla="*/ 354807 h 1538288"/>
                <a:gd name="connsiteX38" fmla="*/ 992982 w 1328738"/>
                <a:gd name="connsiteY38" fmla="*/ 319088 h 1538288"/>
                <a:gd name="connsiteX39" fmla="*/ 985838 w 1328738"/>
                <a:gd name="connsiteY39" fmla="*/ 304800 h 1538288"/>
                <a:gd name="connsiteX40" fmla="*/ 973932 w 1328738"/>
                <a:gd name="connsiteY40" fmla="*/ 292894 h 1538288"/>
                <a:gd name="connsiteX41" fmla="*/ 950119 w 1328738"/>
                <a:gd name="connsiteY41" fmla="*/ 285750 h 1538288"/>
                <a:gd name="connsiteX42" fmla="*/ 912019 w 1328738"/>
                <a:gd name="connsiteY42" fmla="*/ 285750 h 1538288"/>
                <a:gd name="connsiteX43" fmla="*/ 840582 w 1328738"/>
                <a:gd name="connsiteY43" fmla="*/ 304800 h 1538288"/>
                <a:gd name="connsiteX44" fmla="*/ 442913 w 1328738"/>
                <a:gd name="connsiteY44" fmla="*/ 402432 h 153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28738" h="1538288">
                  <a:moveTo>
                    <a:pt x="442913" y="402432"/>
                  </a:moveTo>
                  <a:lnTo>
                    <a:pt x="83344" y="495300"/>
                  </a:lnTo>
                  <a:lnTo>
                    <a:pt x="0" y="307182"/>
                  </a:lnTo>
                  <a:lnTo>
                    <a:pt x="195263" y="264319"/>
                  </a:lnTo>
                  <a:lnTo>
                    <a:pt x="390525" y="219075"/>
                  </a:lnTo>
                  <a:lnTo>
                    <a:pt x="559594" y="173832"/>
                  </a:lnTo>
                  <a:lnTo>
                    <a:pt x="778669" y="116682"/>
                  </a:lnTo>
                  <a:lnTo>
                    <a:pt x="876300" y="88107"/>
                  </a:lnTo>
                  <a:lnTo>
                    <a:pt x="950119" y="59532"/>
                  </a:lnTo>
                  <a:lnTo>
                    <a:pt x="1050132" y="4763"/>
                  </a:lnTo>
                  <a:lnTo>
                    <a:pt x="1059657" y="0"/>
                  </a:lnTo>
                  <a:lnTo>
                    <a:pt x="1073944" y="2382"/>
                  </a:lnTo>
                  <a:lnTo>
                    <a:pt x="1123950" y="42863"/>
                  </a:lnTo>
                  <a:lnTo>
                    <a:pt x="1188244" y="97632"/>
                  </a:lnTo>
                  <a:lnTo>
                    <a:pt x="1250157" y="152400"/>
                  </a:lnTo>
                  <a:lnTo>
                    <a:pt x="1283494" y="185738"/>
                  </a:lnTo>
                  <a:lnTo>
                    <a:pt x="1304925" y="211932"/>
                  </a:lnTo>
                  <a:lnTo>
                    <a:pt x="1321594" y="235744"/>
                  </a:lnTo>
                  <a:lnTo>
                    <a:pt x="1328738" y="252413"/>
                  </a:lnTo>
                  <a:lnTo>
                    <a:pt x="1328738" y="269082"/>
                  </a:lnTo>
                  <a:lnTo>
                    <a:pt x="1316832" y="304800"/>
                  </a:lnTo>
                  <a:lnTo>
                    <a:pt x="1288257" y="359569"/>
                  </a:lnTo>
                  <a:lnTo>
                    <a:pt x="1235869" y="450057"/>
                  </a:lnTo>
                  <a:lnTo>
                    <a:pt x="1209675" y="664369"/>
                  </a:lnTo>
                  <a:lnTo>
                    <a:pt x="1185863" y="835819"/>
                  </a:lnTo>
                  <a:lnTo>
                    <a:pt x="1150144" y="1078707"/>
                  </a:lnTo>
                  <a:lnTo>
                    <a:pt x="1145382" y="1135857"/>
                  </a:lnTo>
                  <a:lnTo>
                    <a:pt x="1131094" y="1252538"/>
                  </a:lnTo>
                  <a:lnTo>
                    <a:pt x="1107282" y="1364457"/>
                  </a:lnTo>
                  <a:lnTo>
                    <a:pt x="1083469" y="1443038"/>
                  </a:lnTo>
                  <a:lnTo>
                    <a:pt x="1059657" y="1493044"/>
                  </a:lnTo>
                  <a:lnTo>
                    <a:pt x="992982" y="1538288"/>
                  </a:lnTo>
                  <a:lnTo>
                    <a:pt x="945357" y="1524000"/>
                  </a:lnTo>
                  <a:lnTo>
                    <a:pt x="904875" y="1514475"/>
                  </a:lnTo>
                  <a:lnTo>
                    <a:pt x="904875" y="1300163"/>
                  </a:lnTo>
                  <a:lnTo>
                    <a:pt x="950119" y="821532"/>
                  </a:lnTo>
                  <a:lnTo>
                    <a:pt x="966788" y="681038"/>
                  </a:lnTo>
                  <a:lnTo>
                    <a:pt x="995363" y="354807"/>
                  </a:lnTo>
                  <a:lnTo>
                    <a:pt x="992982" y="319088"/>
                  </a:lnTo>
                  <a:lnTo>
                    <a:pt x="985838" y="304800"/>
                  </a:lnTo>
                  <a:lnTo>
                    <a:pt x="973932" y="292894"/>
                  </a:lnTo>
                  <a:lnTo>
                    <a:pt x="950119" y="285750"/>
                  </a:lnTo>
                  <a:lnTo>
                    <a:pt x="912019" y="285750"/>
                  </a:lnTo>
                  <a:lnTo>
                    <a:pt x="840582" y="304800"/>
                  </a:lnTo>
                  <a:lnTo>
                    <a:pt x="442913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4F5C03B-F3BC-470C-BBD9-31B6E0739F30}"/>
                </a:ext>
              </a:extLst>
            </p:cNvPr>
            <p:cNvSpPr/>
            <p:nvPr/>
          </p:nvSpPr>
          <p:spPr>
            <a:xfrm>
              <a:off x="4448175" y="3419476"/>
              <a:ext cx="895350" cy="417513"/>
            </a:xfrm>
            <a:custGeom>
              <a:avLst/>
              <a:gdLst>
                <a:gd name="connsiteX0" fmla="*/ 388144 w 895350"/>
                <a:gd name="connsiteY0" fmla="*/ 304800 h 416719"/>
                <a:gd name="connsiteX1" fmla="*/ 2381 w 895350"/>
                <a:gd name="connsiteY1" fmla="*/ 416719 h 416719"/>
                <a:gd name="connsiteX2" fmla="*/ 0 w 895350"/>
                <a:gd name="connsiteY2" fmla="*/ 252413 h 416719"/>
                <a:gd name="connsiteX3" fmla="*/ 228600 w 895350"/>
                <a:gd name="connsiteY3" fmla="*/ 185738 h 416719"/>
                <a:gd name="connsiteX4" fmla="*/ 490538 w 895350"/>
                <a:gd name="connsiteY4" fmla="*/ 107156 h 416719"/>
                <a:gd name="connsiteX5" fmla="*/ 683419 w 895350"/>
                <a:gd name="connsiteY5" fmla="*/ 52388 h 416719"/>
                <a:gd name="connsiteX6" fmla="*/ 895350 w 895350"/>
                <a:gd name="connsiteY6" fmla="*/ 0 h 416719"/>
                <a:gd name="connsiteX7" fmla="*/ 892969 w 895350"/>
                <a:gd name="connsiteY7" fmla="*/ 200025 h 416719"/>
                <a:gd name="connsiteX8" fmla="*/ 388144 w 895350"/>
                <a:gd name="connsiteY8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5350" h="416719">
                  <a:moveTo>
                    <a:pt x="388144" y="304800"/>
                  </a:moveTo>
                  <a:lnTo>
                    <a:pt x="2381" y="416719"/>
                  </a:lnTo>
                  <a:cubicBezTo>
                    <a:pt x="1587" y="361950"/>
                    <a:pt x="794" y="307182"/>
                    <a:pt x="0" y="252413"/>
                  </a:cubicBezTo>
                  <a:lnTo>
                    <a:pt x="228600" y="185738"/>
                  </a:lnTo>
                  <a:lnTo>
                    <a:pt x="490538" y="107156"/>
                  </a:lnTo>
                  <a:lnTo>
                    <a:pt x="683419" y="52388"/>
                  </a:lnTo>
                  <a:lnTo>
                    <a:pt x="895350" y="0"/>
                  </a:lnTo>
                  <a:cubicBezTo>
                    <a:pt x="894556" y="66675"/>
                    <a:pt x="893763" y="133350"/>
                    <a:pt x="892969" y="200025"/>
                  </a:cubicBezTo>
                  <a:lnTo>
                    <a:pt x="3881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6DAEAF7-5B32-4C43-A785-9ED24960CF47}"/>
                </a:ext>
              </a:extLst>
            </p:cNvPr>
            <p:cNvSpPr/>
            <p:nvPr/>
          </p:nvSpPr>
          <p:spPr>
            <a:xfrm>
              <a:off x="4437064" y="4062414"/>
              <a:ext cx="852487" cy="395287"/>
            </a:xfrm>
            <a:custGeom>
              <a:avLst/>
              <a:gdLst>
                <a:gd name="connsiteX0" fmla="*/ 297656 w 852487"/>
                <a:gd name="connsiteY0" fmla="*/ 300037 h 395287"/>
                <a:gd name="connsiteX1" fmla="*/ 0 w 852487"/>
                <a:gd name="connsiteY1" fmla="*/ 395287 h 395287"/>
                <a:gd name="connsiteX2" fmla="*/ 0 w 852487"/>
                <a:gd name="connsiteY2" fmla="*/ 183356 h 395287"/>
                <a:gd name="connsiteX3" fmla="*/ 147637 w 852487"/>
                <a:gd name="connsiteY3" fmla="*/ 147637 h 395287"/>
                <a:gd name="connsiteX4" fmla="*/ 388144 w 852487"/>
                <a:gd name="connsiteY4" fmla="*/ 85725 h 395287"/>
                <a:gd name="connsiteX5" fmla="*/ 535781 w 852487"/>
                <a:gd name="connsiteY5" fmla="*/ 40481 h 395287"/>
                <a:gd name="connsiteX6" fmla="*/ 611981 w 852487"/>
                <a:gd name="connsiteY6" fmla="*/ 16668 h 395287"/>
                <a:gd name="connsiteX7" fmla="*/ 650081 w 852487"/>
                <a:gd name="connsiteY7" fmla="*/ 7143 h 395287"/>
                <a:gd name="connsiteX8" fmla="*/ 702469 w 852487"/>
                <a:gd name="connsiteY8" fmla="*/ 0 h 395287"/>
                <a:gd name="connsiteX9" fmla="*/ 750094 w 852487"/>
                <a:gd name="connsiteY9" fmla="*/ 2381 h 395287"/>
                <a:gd name="connsiteX10" fmla="*/ 847725 w 852487"/>
                <a:gd name="connsiteY10" fmla="*/ 23812 h 395287"/>
                <a:gd name="connsiteX11" fmla="*/ 852487 w 852487"/>
                <a:gd name="connsiteY11" fmla="*/ 235743 h 395287"/>
                <a:gd name="connsiteX12" fmla="*/ 807244 w 852487"/>
                <a:gd name="connsiteY12" fmla="*/ 235743 h 395287"/>
                <a:gd name="connsiteX13" fmla="*/ 645319 w 852487"/>
                <a:gd name="connsiteY13" fmla="*/ 219075 h 395287"/>
                <a:gd name="connsiteX14" fmla="*/ 611981 w 852487"/>
                <a:gd name="connsiteY14" fmla="*/ 221456 h 395287"/>
                <a:gd name="connsiteX15" fmla="*/ 297656 w 852487"/>
                <a:gd name="connsiteY15" fmla="*/ 300037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2487" h="395287">
                  <a:moveTo>
                    <a:pt x="297656" y="300037"/>
                  </a:moveTo>
                  <a:lnTo>
                    <a:pt x="0" y="395287"/>
                  </a:lnTo>
                  <a:lnTo>
                    <a:pt x="0" y="183356"/>
                  </a:lnTo>
                  <a:lnTo>
                    <a:pt x="147637" y="147637"/>
                  </a:lnTo>
                  <a:lnTo>
                    <a:pt x="388144" y="85725"/>
                  </a:lnTo>
                  <a:lnTo>
                    <a:pt x="535781" y="40481"/>
                  </a:lnTo>
                  <a:lnTo>
                    <a:pt x="611981" y="16668"/>
                  </a:lnTo>
                  <a:lnTo>
                    <a:pt x="650081" y="7143"/>
                  </a:lnTo>
                  <a:lnTo>
                    <a:pt x="702469" y="0"/>
                  </a:lnTo>
                  <a:lnTo>
                    <a:pt x="750094" y="2381"/>
                  </a:lnTo>
                  <a:lnTo>
                    <a:pt x="847725" y="23812"/>
                  </a:lnTo>
                  <a:lnTo>
                    <a:pt x="852487" y="235743"/>
                  </a:lnTo>
                  <a:lnTo>
                    <a:pt x="807244" y="235743"/>
                  </a:lnTo>
                  <a:lnTo>
                    <a:pt x="645319" y="219075"/>
                  </a:lnTo>
                  <a:lnTo>
                    <a:pt x="611981" y="221456"/>
                  </a:lnTo>
                  <a:lnTo>
                    <a:pt x="2976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B500017A-2EB5-420C-AD09-6B8CA9985CF9}"/>
                </a:ext>
              </a:extLst>
            </p:cNvPr>
            <p:cNvSpPr/>
            <p:nvPr/>
          </p:nvSpPr>
          <p:spPr>
            <a:xfrm rot="16200000">
              <a:off x="2850357" y="4242595"/>
              <a:ext cx="2932113" cy="454025"/>
            </a:xfrm>
            <a:custGeom>
              <a:avLst/>
              <a:gdLst>
                <a:gd name="connsiteX0" fmla="*/ 1891431 w 2931091"/>
                <a:gd name="connsiteY0" fmla="*/ 420874 h 453442"/>
                <a:gd name="connsiteX1" fmla="*/ 1668467 w 2931091"/>
                <a:gd name="connsiteY1" fmla="*/ 413358 h 453442"/>
                <a:gd name="connsiteX2" fmla="*/ 1505629 w 2931091"/>
                <a:gd name="connsiteY2" fmla="*/ 413358 h 453442"/>
                <a:gd name="connsiteX3" fmla="*/ 954484 w 2931091"/>
                <a:gd name="connsiteY3" fmla="*/ 388306 h 453442"/>
                <a:gd name="connsiteX4" fmla="*/ 455948 w 2931091"/>
                <a:gd name="connsiteY4" fmla="*/ 368265 h 453442"/>
                <a:gd name="connsiteX5" fmla="*/ 192901 w 2931091"/>
                <a:gd name="connsiteY5" fmla="*/ 453442 h 453442"/>
                <a:gd name="connsiteX6" fmla="*/ 122756 w 2931091"/>
                <a:gd name="connsiteY6" fmla="*/ 415864 h 453442"/>
                <a:gd name="connsiteX7" fmla="*/ 72651 w 2931091"/>
                <a:gd name="connsiteY7" fmla="*/ 380791 h 453442"/>
                <a:gd name="connsiteX8" fmla="*/ 27558 w 2931091"/>
                <a:gd name="connsiteY8" fmla="*/ 345718 h 453442"/>
                <a:gd name="connsiteX9" fmla="*/ 10021 w 2931091"/>
                <a:gd name="connsiteY9" fmla="*/ 325676 h 453442"/>
                <a:gd name="connsiteX10" fmla="*/ 0 w 2931091"/>
                <a:gd name="connsiteY10" fmla="*/ 300624 h 453442"/>
                <a:gd name="connsiteX11" fmla="*/ 0 w 2931091"/>
                <a:gd name="connsiteY11" fmla="*/ 280583 h 453442"/>
                <a:gd name="connsiteX12" fmla="*/ 12526 w 2931091"/>
                <a:gd name="connsiteY12" fmla="*/ 255531 h 453442"/>
                <a:gd name="connsiteX13" fmla="*/ 77662 w 2931091"/>
                <a:gd name="connsiteY13" fmla="*/ 207932 h 453442"/>
                <a:gd name="connsiteX14" fmla="*/ 140292 w 2931091"/>
                <a:gd name="connsiteY14" fmla="*/ 165343 h 453442"/>
                <a:gd name="connsiteX15" fmla="*/ 230479 w 2931091"/>
                <a:gd name="connsiteY15" fmla="*/ 120249 h 453442"/>
                <a:gd name="connsiteX16" fmla="*/ 305636 w 2931091"/>
                <a:gd name="connsiteY16" fmla="*/ 95197 h 453442"/>
                <a:gd name="connsiteX17" fmla="*/ 400833 w 2931091"/>
                <a:gd name="connsiteY17" fmla="*/ 77661 h 453442"/>
                <a:gd name="connsiteX18" fmla="*/ 438411 w 2931091"/>
                <a:gd name="connsiteY18" fmla="*/ 85177 h 453442"/>
                <a:gd name="connsiteX19" fmla="*/ 536114 w 2931091"/>
                <a:gd name="connsiteY19" fmla="*/ 105218 h 453442"/>
                <a:gd name="connsiteX20" fmla="*/ 726510 w 2931091"/>
                <a:gd name="connsiteY20" fmla="*/ 132775 h 453442"/>
                <a:gd name="connsiteX21" fmla="*/ 924421 w 2931091"/>
                <a:gd name="connsiteY21" fmla="*/ 147807 h 453442"/>
                <a:gd name="connsiteX22" fmla="*/ 1387884 w 2931091"/>
                <a:gd name="connsiteY22" fmla="*/ 167848 h 453442"/>
                <a:gd name="connsiteX23" fmla="*/ 2021701 w 2931091"/>
                <a:gd name="connsiteY23" fmla="*/ 187890 h 453442"/>
                <a:gd name="connsiteX24" fmla="*/ 2527753 w 2931091"/>
                <a:gd name="connsiteY24" fmla="*/ 192900 h 453442"/>
                <a:gd name="connsiteX25" fmla="*/ 2587878 w 2931091"/>
                <a:gd name="connsiteY25" fmla="*/ 185385 h 453442"/>
                <a:gd name="connsiteX26" fmla="*/ 2653013 w 2931091"/>
                <a:gd name="connsiteY26" fmla="*/ 170354 h 453442"/>
                <a:gd name="connsiteX27" fmla="*/ 2723159 w 2931091"/>
                <a:gd name="connsiteY27" fmla="*/ 135281 h 453442"/>
                <a:gd name="connsiteX28" fmla="*/ 2780779 w 2931091"/>
                <a:gd name="connsiteY28" fmla="*/ 97703 h 453442"/>
                <a:gd name="connsiteX29" fmla="*/ 2815851 w 2931091"/>
                <a:gd name="connsiteY29" fmla="*/ 60124 h 453442"/>
                <a:gd name="connsiteX30" fmla="*/ 2828377 w 2931091"/>
                <a:gd name="connsiteY30" fmla="*/ 45093 h 453442"/>
                <a:gd name="connsiteX31" fmla="*/ 2853429 w 2931091"/>
                <a:gd name="connsiteY31" fmla="*/ 20041 h 453442"/>
                <a:gd name="connsiteX32" fmla="*/ 2875976 w 2931091"/>
                <a:gd name="connsiteY32" fmla="*/ 5010 h 453442"/>
                <a:gd name="connsiteX33" fmla="*/ 2903534 w 2931091"/>
                <a:gd name="connsiteY33" fmla="*/ 0 h 453442"/>
                <a:gd name="connsiteX34" fmla="*/ 2918565 w 2931091"/>
                <a:gd name="connsiteY34" fmla="*/ 5010 h 453442"/>
                <a:gd name="connsiteX35" fmla="*/ 2926080 w 2931091"/>
                <a:gd name="connsiteY35" fmla="*/ 15031 h 453442"/>
                <a:gd name="connsiteX36" fmla="*/ 2931091 w 2931091"/>
                <a:gd name="connsiteY36" fmla="*/ 40083 h 453442"/>
                <a:gd name="connsiteX37" fmla="*/ 2931091 w 2931091"/>
                <a:gd name="connsiteY37" fmla="*/ 85177 h 453442"/>
                <a:gd name="connsiteX38" fmla="*/ 2918565 w 2931091"/>
                <a:gd name="connsiteY38" fmla="*/ 162838 h 453442"/>
                <a:gd name="connsiteX39" fmla="*/ 2903534 w 2931091"/>
                <a:gd name="connsiteY39" fmla="*/ 217952 h 453442"/>
                <a:gd name="connsiteX40" fmla="*/ 2883492 w 2931091"/>
                <a:gd name="connsiteY40" fmla="*/ 283088 h 453442"/>
                <a:gd name="connsiteX41" fmla="*/ 2850924 w 2931091"/>
                <a:gd name="connsiteY41" fmla="*/ 355739 h 453442"/>
                <a:gd name="connsiteX42" fmla="*/ 2695602 w 2931091"/>
                <a:gd name="connsiteY42" fmla="*/ 408348 h 453442"/>
                <a:gd name="connsiteX43" fmla="*/ 2592888 w 2931091"/>
                <a:gd name="connsiteY43" fmla="*/ 420874 h 453442"/>
                <a:gd name="connsiteX44" fmla="*/ 2490175 w 2931091"/>
                <a:gd name="connsiteY44" fmla="*/ 430895 h 453442"/>
                <a:gd name="connsiteX45" fmla="*/ 2389966 w 2931091"/>
                <a:gd name="connsiteY45" fmla="*/ 433400 h 453442"/>
                <a:gd name="connsiteX46" fmla="*/ 2269717 w 2931091"/>
                <a:gd name="connsiteY46" fmla="*/ 435905 h 453442"/>
                <a:gd name="connsiteX47" fmla="*/ 2136941 w 2931091"/>
                <a:gd name="connsiteY47" fmla="*/ 438411 h 453442"/>
                <a:gd name="connsiteX48" fmla="*/ 1891431 w 2931091"/>
                <a:gd name="connsiteY48" fmla="*/ 42087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31091" h="453442">
                  <a:moveTo>
                    <a:pt x="1891431" y="420874"/>
                  </a:moveTo>
                  <a:lnTo>
                    <a:pt x="1668467" y="413358"/>
                  </a:lnTo>
                  <a:lnTo>
                    <a:pt x="1505629" y="413358"/>
                  </a:lnTo>
                  <a:lnTo>
                    <a:pt x="954484" y="388306"/>
                  </a:lnTo>
                  <a:lnTo>
                    <a:pt x="455948" y="368265"/>
                  </a:lnTo>
                  <a:lnTo>
                    <a:pt x="192901" y="453442"/>
                  </a:lnTo>
                  <a:lnTo>
                    <a:pt x="122756" y="415864"/>
                  </a:lnTo>
                  <a:lnTo>
                    <a:pt x="72651" y="380791"/>
                  </a:lnTo>
                  <a:lnTo>
                    <a:pt x="27558" y="345718"/>
                  </a:lnTo>
                  <a:lnTo>
                    <a:pt x="10021" y="325676"/>
                  </a:lnTo>
                  <a:lnTo>
                    <a:pt x="0" y="300624"/>
                  </a:lnTo>
                  <a:lnTo>
                    <a:pt x="0" y="280583"/>
                  </a:lnTo>
                  <a:lnTo>
                    <a:pt x="12526" y="255531"/>
                  </a:lnTo>
                  <a:lnTo>
                    <a:pt x="77662" y="207932"/>
                  </a:lnTo>
                  <a:lnTo>
                    <a:pt x="140292" y="165343"/>
                  </a:lnTo>
                  <a:lnTo>
                    <a:pt x="230479" y="120249"/>
                  </a:lnTo>
                  <a:lnTo>
                    <a:pt x="305636" y="95197"/>
                  </a:lnTo>
                  <a:lnTo>
                    <a:pt x="400833" y="77661"/>
                  </a:lnTo>
                  <a:lnTo>
                    <a:pt x="438411" y="85177"/>
                  </a:lnTo>
                  <a:lnTo>
                    <a:pt x="536114" y="105218"/>
                  </a:lnTo>
                  <a:lnTo>
                    <a:pt x="726510" y="132775"/>
                  </a:lnTo>
                  <a:lnTo>
                    <a:pt x="924421" y="147807"/>
                  </a:lnTo>
                  <a:lnTo>
                    <a:pt x="1387884" y="167848"/>
                  </a:lnTo>
                  <a:lnTo>
                    <a:pt x="2021701" y="187890"/>
                  </a:lnTo>
                  <a:lnTo>
                    <a:pt x="2527753" y="192900"/>
                  </a:lnTo>
                  <a:lnTo>
                    <a:pt x="2587878" y="185385"/>
                  </a:lnTo>
                  <a:lnTo>
                    <a:pt x="2653013" y="170354"/>
                  </a:lnTo>
                  <a:lnTo>
                    <a:pt x="2723159" y="135281"/>
                  </a:lnTo>
                  <a:lnTo>
                    <a:pt x="2780779" y="97703"/>
                  </a:lnTo>
                  <a:lnTo>
                    <a:pt x="2815851" y="60124"/>
                  </a:lnTo>
                  <a:lnTo>
                    <a:pt x="2828377" y="45093"/>
                  </a:lnTo>
                  <a:lnTo>
                    <a:pt x="2853429" y="20041"/>
                  </a:lnTo>
                  <a:lnTo>
                    <a:pt x="2875976" y="5010"/>
                  </a:lnTo>
                  <a:lnTo>
                    <a:pt x="2903534" y="0"/>
                  </a:lnTo>
                  <a:lnTo>
                    <a:pt x="2918565" y="5010"/>
                  </a:lnTo>
                  <a:lnTo>
                    <a:pt x="2926080" y="15031"/>
                  </a:lnTo>
                  <a:lnTo>
                    <a:pt x="2931091" y="40083"/>
                  </a:lnTo>
                  <a:lnTo>
                    <a:pt x="2931091" y="85177"/>
                  </a:lnTo>
                  <a:lnTo>
                    <a:pt x="2918565" y="162838"/>
                  </a:lnTo>
                  <a:lnTo>
                    <a:pt x="2903534" y="217952"/>
                  </a:lnTo>
                  <a:lnTo>
                    <a:pt x="2883492" y="283088"/>
                  </a:lnTo>
                  <a:lnTo>
                    <a:pt x="2850924" y="355739"/>
                  </a:lnTo>
                  <a:lnTo>
                    <a:pt x="2695602" y="408348"/>
                  </a:lnTo>
                  <a:lnTo>
                    <a:pt x="2592888" y="420874"/>
                  </a:lnTo>
                  <a:lnTo>
                    <a:pt x="2490175" y="430895"/>
                  </a:lnTo>
                  <a:lnTo>
                    <a:pt x="2389966" y="433400"/>
                  </a:lnTo>
                  <a:lnTo>
                    <a:pt x="2269717" y="435905"/>
                  </a:lnTo>
                  <a:lnTo>
                    <a:pt x="2136941" y="438411"/>
                  </a:lnTo>
                  <a:lnTo>
                    <a:pt x="1891431" y="420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FBB3D1D0-8DA0-4E52-BE04-FAD44C453CBF}"/>
                </a:ext>
              </a:extLst>
            </p:cNvPr>
            <p:cNvSpPr/>
            <p:nvPr/>
          </p:nvSpPr>
          <p:spPr>
            <a:xfrm>
              <a:off x="4389439" y="4867275"/>
              <a:ext cx="1049337" cy="922338"/>
            </a:xfrm>
            <a:custGeom>
              <a:avLst/>
              <a:gdLst>
                <a:gd name="connsiteX0" fmla="*/ 669131 w 1050131"/>
                <a:gd name="connsiteY0" fmla="*/ 395288 h 921544"/>
                <a:gd name="connsiteX1" fmla="*/ 459581 w 1050131"/>
                <a:gd name="connsiteY1" fmla="*/ 566738 h 921544"/>
                <a:gd name="connsiteX2" fmla="*/ 333375 w 1050131"/>
                <a:gd name="connsiteY2" fmla="*/ 683419 h 921544"/>
                <a:gd name="connsiteX3" fmla="*/ 216694 w 1050131"/>
                <a:gd name="connsiteY3" fmla="*/ 797719 h 921544"/>
                <a:gd name="connsiteX4" fmla="*/ 123825 w 1050131"/>
                <a:gd name="connsiteY4" fmla="*/ 921544 h 921544"/>
                <a:gd name="connsiteX5" fmla="*/ 0 w 1050131"/>
                <a:gd name="connsiteY5" fmla="*/ 564356 h 921544"/>
                <a:gd name="connsiteX6" fmla="*/ 92869 w 1050131"/>
                <a:gd name="connsiteY6" fmla="*/ 535781 h 921544"/>
                <a:gd name="connsiteX7" fmla="*/ 316706 w 1050131"/>
                <a:gd name="connsiteY7" fmla="*/ 416719 h 921544"/>
                <a:gd name="connsiteX8" fmla="*/ 514350 w 1050131"/>
                <a:gd name="connsiteY8" fmla="*/ 307181 h 921544"/>
                <a:gd name="connsiteX9" fmla="*/ 745331 w 1050131"/>
                <a:gd name="connsiteY9" fmla="*/ 164306 h 921544"/>
                <a:gd name="connsiteX10" fmla="*/ 990600 w 1050131"/>
                <a:gd name="connsiteY10" fmla="*/ 0 h 921544"/>
                <a:gd name="connsiteX11" fmla="*/ 1050131 w 1050131"/>
                <a:gd name="connsiteY11" fmla="*/ 111919 h 921544"/>
                <a:gd name="connsiteX12" fmla="*/ 954881 w 1050131"/>
                <a:gd name="connsiteY12" fmla="*/ 166688 h 921544"/>
                <a:gd name="connsiteX13" fmla="*/ 816769 w 1050131"/>
                <a:gd name="connsiteY13" fmla="*/ 276225 h 921544"/>
                <a:gd name="connsiteX14" fmla="*/ 669131 w 1050131"/>
                <a:gd name="connsiteY14" fmla="*/ 395288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0131" h="921544">
                  <a:moveTo>
                    <a:pt x="669131" y="395288"/>
                  </a:moveTo>
                  <a:lnTo>
                    <a:pt x="459581" y="566738"/>
                  </a:lnTo>
                  <a:lnTo>
                    <a:pt x="333375" y="683419"/>
                  </a:lnTo>
                  <a:lnTo>
                    <a:pt x="216694" y="797719"/>
                  </a:lnTo>
                  <a:lnTo>
                    <a:pt x="123825" y="921544"/>
                  </a:lnTo>
                  <a:lnTo>
                    <a:pt x="0" y="564356"/>
                  </a:lnTo>
                  <a:lnTo>
                    <a:pt x="92869" y="535781"/>
                  </a:lnTo>
                  <a:lnTo>
                    <a:pt x="316706" y="416719"/>
                  </a:lnTo>
                  <a:lnTo>
                    <a:pt x="514350" y="307181"/>
                  </a:lnTo>
                  <a:lnTo>
                    <a:pt x="745331" y="164306"/>
                  </a:lnTo>
                  <a:lnTo>
                    <a:pt x="990600" y="0"/>
                  </a:lnTo>
                  <a:lnTo>
                    <a:pt x="1050131" y="111919"/>
                  </a:lnTo>
                  <a:lnTo>
                    <a:pt x="954881" y="166688"/>
                  </a:lnTo>
                  <a:lnTo>
                    <a:pt x="816769" y="276225"/>
                  </a:lnTo>
                  <a:lnTo>
                    <a:pt x="66913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071B90CC-02B3-4B43-A065-E53818E6F123}"/>
                </a:ext>
              </a:extLst>
            </p:cNvPr>
            <p:cNvSpPr/>
            <p:nvPr/>
          </p:nvSpPr>
          <p:spPr>
            <a:xfrm>
              <a:off x="5048250" y="4459288"/>
              <a:ext cx="617538" cy="817562"/>
            </a:xfrm>
            <a:custGeom>
              <a:avLst/>
              <a:gdLst>
                <a:gd name="connsiteX0" fmla="*/ 214313 w 616744"/>
                <a:gd name="connsiteY0" fmla="*/ 330994 h 816769"/>
                <a:gd name="connsiteX1" fmla="*/ 128588 w 616744"/>
                <a:gd name="connsiteY1" fmla="*/ 207169 h 816769"/>
                <a:gd name="connsiteX2" fmla="*/ 40481 w 616744"/>
                <a:gd name="connsiteY2" fmla="*/ 100013 h 816769"/>
                <a:gd name="connsiteX3" fmla="*/ 16669 w 616744"/>
                <a:gd name="connsiteY3" fmla="*/ 76200 h 816769"/>
                <a:gd name="connsiteX4" fmla="*/ 7144 w 616744"/>
                <a:gd name="connsiteY4" fmla="*/ 61913 h 816769"/>
                <a:gd name="connsiteX5" fmla="*/ 0 w 616744"/>
                <a:gd name="connsiteY5" fmla="*/ 38100 h 816769"/>
                <a:gd name="connsiteX6" fmla="*/ 0 w 616744"/>
                <a:gd name="connsiteY6" fmla="*/ 16669 h 816769"/>
                <a:gd name="connsiteX7" fmla="*/ 4763 w 616744"/>
                <a:gd name="connsiteY7" fmla="*/ 4763 h 816769"/>
                <a:gd name="connsiteX8" fmla="*/ 16669 w 616744"/>
                <a:gd name="connsiteY8" fmla="*/ 0 h 816769"/>
                <a:gd name="connsiteX9" fmla="*/ 38100 w 616744"/>
                <a:gd name="connsiteY9" fmla="*/ 4763 h 816769"/>
                <a:gd name="connsiteX10" fmla="*/ 119063 w 616744"/>
                <a:gd name="connsiteY10" fmla="*/ 45244 h 816769"/>
                <a:gd name="connsiteX11" fmla="*/ 226219 w 616744"/>
                <a:gd name="connsiteY11" fmla="*/ 107157 h 816769"/>
                <a:gd name="connsiteX12" fmla="*/ 297656 w 616744"/>
                <a:gd name="connsiteY12" fmla="*/ 152400 h 816769"/>
                <a:gd name="connsiteX13" fmla="*/ 345281 w 616744"/>
                <a:gd name="connsiteY13" fmla="*/ 180975 h 816769"/>
                <a:gd name="connsiteX14" fmla="*/ 428625 w 616744"/>
                <a:gd name="connsiteY14" fmla="*/ 238125 h 816769"/>
                <a:gd name="connsiteX15" fmla="*/ 483394 w 616744"/>
                <a:gd name="connsiteY15" fmla="*/ 283369 h 816769"/>
                <a:gd name="connsiteX16" fmla="*/ 514350 w 616744"/>
                <a:gd name="connsiteY16" fmla="*/ 316707 h 816769"/>
                <a:gd name="connsiteX17" fmla="*/ 547688 w 616744"/>
                <a:gd name="connsiteY17" fmla="*/ 361950 h 816769"/>
                <a:gd name="connsiteX18" fmla="*/ 573881 w 616744"/>
                <a:gd name="connsiteY18" fmla="*/ 407194 h 816769"/>
                <a:gd name="connsiteX19" fmla="*/ 595313 w 616744"/>
                <a:gd name="connsiteY19" fmla="*/ 461963 h 816769"/>
                <a:gd name="connsiteX20" fmla="*/ 607219 w 616744"/>
                <a:gd name="connsiteY20" fmla="*/ 507207 h 816769"/>
                <a:gd name="connsiteX21" fmla="*/ 614363 w 616744"/>
                <a:gd name="connsiteY21" fmla="*/ 550069 h 816769"/>
                <a:gd name="connsiteX22" fmla="*/ 616744 w 616744"/>
                <a:gd name="connsiteY22" fmla="*/ 604838 h 816769"/>
                <a:gd name="connsiteX23" fmla="*/ 611981 w 616744"/>
                <a:gd name="connsiteY23" fmla="*/ 664369 h 816769"/>
                <a:gd name="connsiteX24" fmla="*/ 600075 w 616744"/>
                <a:gd name="connsiteY24" fmla="*/ 714375 h 816769"/>
                <a:gd name="connsiteX25" fmla="*/ 581025 w 616744"/>
                <a:gd name="connsiteY25" fmla="*/ 764382 h 816769"/>
                <a:gd name="connsiteX26" fmla="*/ 559594 w 616744"/>
                <a:gd name="connsiteY26" fmla="*/ 792957 h 816769"/>
                <a:gd name="connsiteX27" fmla="*/ 523875 w 616744"/>
                <a:gd name="connsiteY27" fmla="*/ 812007 h 816769"/>
                <a:gd name="connsiteX28" fmla="*/ 492919 w 616744"/>
                <a:gd name="connsiteY28" fmla="*/ 816769 h 816769"/>
                <a:gd name="connsiteX29" fmla="*/ 464344 w 616744"/>
                <a:gd name="connsiteY29" fmla="*/ 814388 h 816769"/>
                <a:gd name="connsiteX30" fmla="*/ 431006 w 616744"/>
                <a:gd name="connsiteY30" fmla="*/ 797719 h 816769"/>
                <a:gd name="connsiteX31" fmla="*/ 402431 w 616744"/>
                <a:gd name="connsiteY31" fmla="*/ 771525 h 816769"/>
                <a:gd name="connsiteX32" fmla="*/ 378619 w 616744"/>
                <a:gd name="connsiteY32" fmla="*/ 738188 h 816769"/>
                <a:gd name="connsiteX33" fmla="*/ 357188 w 616744"/>
                <a:gd name="connsiteY33" fmla="*/ 685800 h 816769"/>
                <a:gd name="connsiteX34" fmla="*/ 342900 w 616744"/>
                <a:gd name="connsiteY34" fmla="*/ 623888 h 816769"/>
                <a:gd name="connsiteX35" fmla="*/ 321469 w 616744"/>
                <a:gd name="connsiteY35" fmla="*/ 538163 h 816769"/>
                <a:gd name="connsiteX36" fmla="*/ 288131 w 616744"/>
                <a:gd name="connsiteY36" fmla="*/ 440532 h 816769"/>
                <a:gd name="connsiteX37" fmla="*/ 214313 w 616744"/>
                <a:gd name="connsiteY37" fmla="*/ 330994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16769">
                  <a:moveTo>
                    <a:pt x="214313" y="330994"/>
                  </a:moveTo>
                  <a:lnTo>
                    <a:pt x="128588" y="207169"/>
                  </a:lnTo>
                  <a:lnTo>
                    <a:pt x="40481" y="100013"/>
                  </a:lnTo>
                  <a:lnTo>
                    <a:pt x="16669" y="76200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3" y="45244"/>
                  </a:lnTo>
                  <a:lnTo>
                    <a:pt x="226219" y="107157"/>
                  </a:lnTo>
                  <a:lnTo>
                    <a:pt x="297656" y="152400"/>
                  </a:lnTo>
                  <a:lnTo>
                    <a:pt x="345281" y="180975"/>
                  </a:lnTo>
                  <a:lnTo>
                    <a:pt x="428625" y="238125"/>
                  </a:lnTo>
                  <a:lnTo>
                    <a:pt x="483394" y="283369"/>
                  </a:lnTo>
                  <a:lnTo>
                    <a:pt x="514350" y="316707"/>
                  </a:lnTo>
                  <a:lnTo>
                    <a:pt x="547688" y="361950"/>
                  </a:lnTo>
                  <a:lnTo>
                    <a:pt x="573881" y="407194"/>
                  </a:lnTo>
                  <a:lnTo>
                    <a:pt x="595313" y="461963"/>
                  </a:lnTo>
                  <a:lnTo>
                    <a:pt x="607219" y="507207"/>
                  </a:lnTo>
                  <a:lnTo>
                    <a:pt x="614363" y="550069"/>
                  </a:lnTo>
                  <a:cubicBezTo>
                    <a:pt x="615157" y="568325"/>
                    <a:pt x="615950" y="586582"/>
                    <a:pt x="616744" y="604838"/>
                  </a:cubicBezTo>
                  <a:lnTo>
                    <a:pt x="611981" y="664369"/>
                  </a:lnTo>
                  <a:lnTo>
                    <a:pt x="600075" y="714375"/>
                  </a:lnTo>
                  <a:lnTo>
                    <a:pt x="581025" y="764382"/>
                  </a:lnTo>
                  <a:lnTo>
                    <a:pt x="559594" y="792957"/>
                  </a:lnTo>
                  <a:lnTo>
                    <a:pt x="523875" y="812007"/>
                  </a:lnTo>
                  <a:lnTo>
                    <a:pt x="492919" y="816769"/>
                  </a:lnTo>
                  <a:lnTo>
                    <a:pt x="464344" y="814388"/>
                  </a:lnTo>
                  <a:lnTo>
                    <a:pt x="431006" y="797719"/>
                  </a:lnTo>
                  <a:lnTo>
                    <a:pt x="402431" y="771525"/>
                  </a:lnTo>
                  <a:lnTo>
                    <a:pt x="378619" y="738188"/>
                  </a:lnTo>
                  <a:lnTo>
                    <a:pt x="357188" y="685800"/>
                  </a:lnTo>
                  <a:lnTo>
                    <a:pt x="342900" y="623888"/>
                  </a:lnTo>
                  <a:lnTo>
                    <a:pt x="321469" y="538163"/>
                  </a:lnTo>
                  <a:lnTo>
                    <a:pt x="288131" y="440532"/>
                  </a:lnTo>
                  <a:lnTo>
                    <a:pt x="2143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D4E261D0-6284-4689-8F03-9008D47DA6DE}"/>
                </a:ext>
              </a:extLst>
            </p:cNvPr>
            <p:cNvSpPr/>
            <p:nvPr/>
          </p:nvSpPr>
          <p:spPr>
            <a:xfrm>
              <a:off x="7072313" y="5434014"/>
              <a:ext cx="762000" cy="517525"/>
            </a:xfrm>
            <a:custGeom>
              <a:avLst/>
              <a:gdLst>
                <a:gd name="connsiteX0" fmla="*/ 302418 w 762000"/>
                <a:gd name="connsiteY0" fmla="*/ 76200 h 516731"/>
                <a:gd name="connsiteX1" fmla="*/ 438150 w 762000"/>
                <a:gd name="connsiteY1" fmla="*/ 102393 h 516731"/>
                <a:gd name="connsiteX2" fmla="*/ 516731 w 762000"/>
                <a:gd name="connsiteY2" fmla="*/ 114300 h 516731"/>
                <a:gd name="connsiteX3" fmla="*/ 576262 w 762000"/>
                <a:gd name="connsiteY3" fmla="*/ 116681 h 516731"/>
                <a:gd name="connsiteX4" fmla="*/ 621506 w 762000"/>
                <a:gd name="connsiteY4" fmla="*/ 114300 h 516731"/>
                <a:gd name="connsiteX5" fmla="*/ 657225 w 762000"/>
                <a:gd name="connsiteY5" fmla="*/ 107156 h 516731"/>
                <a:gd name="connsiteX6" fmla="*/ 683418 w 762000"/>
                <a:gd name="connsiteY6" fmla="*/ 90487 h 516731"/>
                <a:gd name="connsiteX7" fmla="*/ 762000 w 762000"/>
                <a:gd name="connsiteY7" fmla="*/ 26193 h 516731"/>
                <a:gd name="connsiteX8" fmla="*/ 752475 w 762000"/>
                <a:gd name="connsiteY8" fmla="*/ 516731 h 516731"/>
                <a:gd name="connsiteX9" fmla="*/ 673893 w 762000"/>
                <a:gd name="connsiteY9" fmla="*/ 488156 h 516731"/>
                <a:gd name="connsiteX10" fmla="*/ 578643 w 762000"/>
                <a:gd name="connsiteY10" fmla="*/ 411956 h 516731"/>
                <a:gd name="connsiteX11" fmla="*/ 471487 w 762000"/>
                <a:gd name="connsiteY11" fmla="*/ 330993 h 516731"/>
                <a:gd name="connsiteX12" fmla="*/ 359568 w 762000"/>
                <a:gd name="connsiteY12" fmla="*/ 257175 h 516731"/>
                <a:gd name="connsiteX13" fmla="*/ 219075 w 762000"/>
                <a:gd name="connsiteY13" fmla="*/ 173831 h 516731"/>
                <a:gd name="connsiteX14" fmla="*/ 95250 w 762000"/>
                <a:gd name="connsiteY14" fmla="*/ 102393 h 516731"/>
                <a:gd name="connsiteX15" fmla="*/ 40481 w 762000"/>
                <a:gd name="connsiteY15" fmla="*/ 73818 h 516731"/>
                <a:gd name="connsiteX16" fmla="*/ 16668 w 762000"/>
                <a:gd name="connsiteY16" fmla="*/ 57150 h 516731"/>
                <a:gd name="connsiteX17" fmla="*/ 2381 w 762000"/>
                <a:gd name="connsiteY17" fmla="*/ 40481 h 516731"/>
                <a:gd name="connsiteX18" fmla="*/ 0 w 762000"/>
                <a:gd name="connsiteY18" fmla="*/ 26193 h 516731"/>
                <a:gd name="connsiteX19" fmla="*/ 4762 w 762000"/>
                <a:gd name="connsiteY19" fmla="*/ 14287 h 516731"/>
                <a:gd name="connsiteX20" fmla="*/ 21431 w 762000"/>
                <a:gd name="connsiteY20" fmla="*/ 4762 h 516731"/>
                <a:gd name="connsiteX21" fmla="*/ 59531 w 762000"/>
                <a:gd name="connsiteY21" fmla="*/ 0 h 516731"/>
                <a:gd name="connsiteX22" fmla="*/ 88106 w 762000"/>
                <a:gd name="connsiteY22" fmla="*/ 7143 h 516731"/>
                <a:gd name="connsiteX23" fmla="*/ 302418 w 762000"/>
                <a:gd name="connsiteY23" fmla="*/ 762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2000" h="516731">
                  <a:moveTo>
                    <a:pt x="302418" y="76200"/>
                  </a:moveTo>
                  <a:lnTo>
                    <a:pt x="438150" y="102393"/>
                  </a:lnTo>
                  <a:lnTo>
                    <a:pt x="516731" y="114300"/>
                  </a:lnTo>
                  <a:lnTo>
                    <a:pt x="576262" y="116681"/>
                  </a:lnTo>
                  <a:lnTo>
                    <a:pt x="621506" y="114300"/>
                  </a:lnTo>
                  <a:lnTo>
                    <a:pt x="657225" y="107156"/>
                  </a:lnTo>
                  <a:lnTo>
                    <a:pt x="683418" y="90487"/>
                  </a:lnTo>
                  <a:lnTo>
                    <a:pt x="762000" y="26193"/>
                  </a:lnTo>
                  <a:lnTo>
                    <a:pt x="752475" y="516731"/>
                  </a:lnTo>
                  <a:lnTo>
                    <a:pt x="673893" y="488156"/>
                  </a:lnTo>
                  <a:lnTo>
                    <a:pt x="578643" y="411956"/>
                  </a:lnTo>
                  <a:lnTo>
                    <a:pt x="471487" y="330993"/>
                  </a:lnTo>
                  <a:lnTo>
                    <a:pt x="359568" y="257175"/>
                  </a:lnTo>
                  <a:lnTo>
                    <a:pt x="219075" y="173831"/>
                  </a:lnTo>
                  <a:lnTo>
                    <a:pt x="95250" y="102393"/>
                  </a:lnTo>
                  <a:lnTo>
                    <a:pt x="40481" y="73818"/>
                  </a:lnTo>
                  <a:lnTo>
                    <a:pt x="16668" y="57150"/>
                  </a:lnTo>
                  <a:lnTo>
                    <a:pt x="2381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9531" y="0"/>
                  </a:lnTo>
                  <a:lnTo>
                    <a:pt x="88106" y="7143"/>
                  </a:lnTo>
                  <a:lnTo>
                    <a:pt x="3024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5400A2B4-1ACD-4BEF-A7F5-75F87646FCF6}"/>
                </a:ext>
              </a:extLst>
            </p:cNvPr>
            <p:cNvSpPr/>
            <p:nvPr/>
          </p:nvSpPr>
          <p:spPr>
            <a:xfrm>
              <a:off x="6034088" y="3494089"/>
              <a:ext cx="1350962" cy="1063625"/>
            </a:xfrm>
            <a:custGeom>
              <a:avLst/>
              <a:gdLst>
                <a:gd name="connsiteX0" fmla="*/ 478631 w 1350168"/>
                <a:gd name="connsiteY0" fmla="*/ 290512 h 1064419"/>
                <a:gd name="connsiteX1" fmla="*/ 95250 w 1350168"/>
                <a:gd name="connsiteY1" fmla="*/ 371475 h 1064419"/>
                <a:gd name="connsiteX2" fmla="*/ 0 w 1350168"/>
                <a:gd name="connsiteY2" fmla="*/ 216694 h 1064419"/>
                <a:gd name="connsiteX3" fmla="*/ 340518 w 1350168"/>
                <a:gd name="connsiteY3" fmla="*/ 152400 h 1064419"/>
                <a:gd name="connsiteX4" fmla="*/ 519112 w 1350168"/>
                <a:gd name="connsiteY4" fmla="*/ 114300 h 1064419"/>
                <a:gd name="connsiteX5" fmla="*/ 719137 w 1350168"/>
                <a:gd name="connsiteY5" fmla="*/ 71437 h 1064419"/>
                <a:gd name="connsiteX6" fmla="*/ 990600 w 1350168"/>
                <a:gd name="connsiteY6" fmla="*/ 0 h 1064419"/>
                <a:gd name="connsiteX7" fmla="*/ 1016793 w 1350168"/>
                <a:gd name="connsiteY7" fmla="*/ 9525 h 1064419"/>
                <a:gd name="connsiteX8" fmla="*/ 1092993 w 1350168"/>
                <a:gd name="connsiteY8" fmla="*/ 47625 h 1064419"/>
                <a:gd name="connsiteX9" fmla="*/ 1150143 w 1350168"/>
                <a:gd name="connsiteY9" fmla="*/ 80962 h 1064419"/>
                <a:gd name="connsiteX10" fmla="*/ 1209675 w 1350168"/>
                <a:gd name="connsiteY10" fmla="*/ 123825 h 1064419"/>
                <a:gd name="connsiteX11" fmla="*/ 1266825 w 1350168"/>
                <a:gd name="connsiteY11" fmla="*/ 166687 h 1064419"/>
                <a:gd name="connsiteX12" fmla="*/ 1314450 w 1350168"/>
                <a:gd name="connsiteY12" fmla="*/ 211931 h 1064419"/>
                <a:gd name="connsiteX13" fmla="*/ 1333500 w 1350168"/>
                <a:gd name="connsiteY13" fmla="*/ 230981 h 1064419"/>
                <a:gd name="connsiteX14" fmla="*/ 1345406 w 1350168"/>
                <a:gd name="connsiteY14" fmla="*/ 257175 h 1064419"/>
                <a:gd name="connsiteX15" fmla="*/ 1350168 w 1350168"/>
                <a:gd name="connsiteY15" fmla="*/ 280987 h 1064419"/>
                <a:gd name="connsiteX16" fmla="*/ 1345406 w 1350168"/>
                <a:gd name="connsiteY16" fmla="*/ 300037 h 1064419"/>
                <a:gd name="connsiteX17" fmla="*/ 1323975 w 1350168"/>
                <a:gd name="connsiteY17" fmla="*/ 316706 h 1064419"/>
                <a:gd name="connsiteX18" fmla="*/ 1297781 w 1350168"/>
                <a:gd name="connsiteY18" fmla="*/ 357187 h 1064419"/>
                <a:gd name="connsiteX19" fmla="*/ 1269206 w 1350168"/>
                <a:gd name="connsiteY19" fmla="*/ 421481 h 1064419"/>
                <a:gd name="connsiteX20" fmla="*/ 1254918 w 1350168"/>
                <a:gd name="connsiteY20" fmla="*/ 466725 h 1064419"/>
                <a:gd name="connsiteX21" fmla="*/ 1231106 w 1350168"/>
                <a:gd name="connsiteY21" fmla="*/ 578644 h 1064419"/>
                <a:gd name="connsiteX22" fmla="*/ 1183481 w 1350168"/>
                <a:gd name="connsiteY22" fmla="*/ 766762 h 1064419"/>
                <a:gd name="connsiteX23" fmla="*/ 1150143 w 1350168"/>
                <a:gd name="connsiteY23" fmla="*/ 871537 h 1064419"/>
                <a:gd name="connsiteX24" fmla="*/ 1083468 w 1350168"/>
                <a:gd name="connsiteY24" fmla="*/ 1033462 h 1064419"/>
                <a:gd name="connsiteX25" fmla="*/ 1050131 w 1350168"/>
                <a:gd name="connsiteY25" fmla="*/ 1050131 h 1064419"/>
                <a:gd name="connsiteX26" fmla="*/ 995362 w 1350168"/>
                <a:gd name="connsiteY26" fmla="*/ 1064419 h 1064419"/>
                <a:gd name="connsiteX27" fmla="*/ 964406 w 1350168"/>
                <a:gd name="connsiteY27" fmla="*/ 1064419 h 1064419"/>
                <a:gd name="connsiteX28" fmla="*/ 938212 w 1350168"/>
                <a:gd name="connsiteY28" fmla="*/ 1059656 h 1064419"/>
                <a:gd name="connsiteX29" fmla="*/ 921543 w 1350168"/>
                <a:gd name="connsiteY29" fmla="*/ 1052512 h 1064419"/>
                <a:gd name="connsiteX30" fmla="*/ 902493 w 1350168"/>
                <a:gd name="connsiteY30" fmla="*/ 1035844 h 1064419"/>
                <a:gd name="connsiteX31" fmla="*/ 883443 w 1350168"/>
                <a:gd name="connsiteY31" fmla="*/ 1004887 h 1064419"/>
                <a:gd name="connsiteX32" fmla="*/ 878681 w 1350168"/>
                <a:gd name="connsiteY32" fmla="*/ 902494 h 1064419"/>
                <a:gd name="connsiteX33" fmla="*/ 895350 w 1350168"/>
                <a:gd name="connsiteY33" fmla="*/ 842962 h 1064419"/>
                <a:gd name="connsiteX34" fmla="*/ 940593 w 1350168"/>
                <a:gd name="connsiteY34" fmla="*/ 681037 h 1064419"/>
                <a:gd name="connsiteX35" fmla="*/ 966787 w 1350168"/>
                <a:gd name="connsiteY35" fmla="*/ 559594 h 1064419"/>
                <a:gd name="connsiteX36" fmla="*/ 976312 w 1350168"/>
                <a:gd name="connsiteY36" fmla="*/ 495300 h 1064419"/>
                <a:gd name="connsiteX37" fmla="*/ 988218 w 1350168"/>
                <a:gd name="connsiteY37" fmla="*/ 369094 h 1064419"/>
                <a:gd name="connsiteX38" fmla="*/ 992981 w 1350168"/>
                <a:gd name="connsiteY38" fmla="*/ 261937 h 1064419"/>
                <a:gd name="connsiteX39" fmla="*/ 992981 w 1350168"/>
                <a:gd name="connsiteY39" fmla="*/ 247650 h 1064419"/>
                <a:gd name="connsiteX40" fmla="*/ 988218 w 1350168"/>
                <a:gd name="connsiteY40" fmla="*/ 233362 h 1064419"/>
                <a:gd name="connsiteX41" fmla="*/ 971550 w 1350168"/>
                <a:gd name="connsiteY41" fmla="*/ 223837 h 1064419"/>
                <a:gd name="connsiteX42" fmla="*/ 928687 w 1350168"/>
                <a:gd name="connsiteY42" fmla="*/ 223837 h 1064419"/>
                <a:gd name="connsiteX43" fmla="*/ 812006 w 1350168"/>
                <a:gd name="connsiteY43" fmla="*/ 235744 h 1064419"/>
                <a:gd name="connsiteX44" fmla="*/ 478631 w 1350168"/>
                <a:gd name="connsiteY44" fmla="*/ 290512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0168" h="1064419">
                  <a:moveTo>
                    <a:pt x="478631" y="290512"/>
                  </a:moveTo>
                  <a:lnTo>
                    <a:pt x="95250" y="371475"/>
                  </a:lnTo>
                  <a:lnTo>
                    <a:pt x="0" y="216694"/>
                  </a:lnTo>
                  <a:lnTo>
                    <a:pt x="340518" y="152400"/>
                  </a:lnTo>
                  <a:lnTo>
                    <a:pt x="519112" y="114300"/>
                  </a:lnTo>
                  <a:lnTo>
                    <a:pt x="719137" y="71437"/>
                  </a:lnTo>
                  <a:lnTo>
                    <a:pt x="990600" y="0"/>
                  </a:lnTo>
                  <a:lnTo>
                    <a:pt x="1016793" y="9525"/>
                  </a:lnTo>
                  <a:lnTo>
                    <a:pt x="1092993" y="47625"/>
                  </a:lnTo>
                  <a:lnTo>
                    <a:pt x="1150143" y="80962"/>
                  </a:lnTo>
                  <a:lnTo>
                    <a:pt x="1209675" y="123825"/>
                  </a:lnTo>
                  <a:lnTo>
                    <a:pt x="1266825" y="166687"/>
                  </a:lnTo>
                  <a:lnTo>
                    <a:pt x="1314450" y="211931"/>
                  </a:lnTo>
                  <a:lnTo>
                    <a:pt x="1333500" y="230981"/>
                  </a:lnTo>
                  <a:lnTo>
                    <a:pt x="1345406" y="257175"/>
                  </a:lnTo>
                  <a:lnTo>
                    <a:pt x="1350168" y="280987"/>
                  </a:lnTo>
                  <a:lnTo>
                    <a:pt x="1345406" y="300037"/>
                  </a:lnTo>
                  <a:lnTo>
                    <a:pt x="1323975" y="316706"/>
                  </a:lnTo>
                  <a:lnTo>
                    <a:pt x="1297781" y="357187"/>
                  </a:lnTo>
                  <a:lnTo>
                    <a:pt x="1269206" y="421481"/>
                  </a:lnTo>
                  <a:lnTo>
                    <a:pt x="1254918" y="466725"/>
                  </a:lnTo>
                  <a:lnTo>
                    <a:pt x="1231106" y="578644"/>
                  </a:lnTo>
                  <a:lnTo>
                    <a:pt x="1183481" y="766762"/>
                  </a:lnTo>
                  <a:lnTo>
                    <a:pt x="1150143" y="871537"/>
                  </a:lnTo>
                  <a:lnTo>
                    <a:pt x="1083468" y="1033462"/>
                  </a:lnTo>
                  <a:lnTo>
                    <a:pt x="1050131" y="1050131"/>
                  </a:lnTo>
                  <a:lnTo>
                    <a:pt x="995362" y="1064419"/>
                  </a:lnTo>
                  <a:lnTo>
                    <a:pt x="964406" y="1064419"/>
                  </a:lnTo>
                  <a:lnTo>
                    <a:pt x="938212" y="1059656"/>
                  </a:lnTo>
                  <a:lnTo>
                    <a:pt x="921543" y="1052512"/>
                  </a:lnTo>
                  <a:lnTo>
                    <a:pt x="902493" y="1035844"/>
                  </a:lnTo>
                  <a:lnTo>
                    <a:pt x="883443" y="1004887"/>
                  </a:lnTo>
                  <a:lnTo>
                    <a:pt x="878681" y="902494"/>
                  </a:lnTo>
                  <a:lnTo>
                    <a:pt x="895350" y="842962"/>
                  </a:lnTo>
                  <a:lnTo>
                    <a:pt x="940593" y="681037"/>
                  </a:lnTo>
                  <a:lnTo>
                    <a:pt x="966787" y="559594"/>
                  </a:lnTo>
                  <a:lnTo>
                    <a:pt x="976312" y="495300"/>
                  </a:lnTo>
                  <a:lnTo>
                    <a:pt x="988218" y="369094"/>
                  </a:lnTo>
                  <a:lnTo>
                    <a:pt x="992981" y="261937"/>
                  </a:lnTo>
                  <a:lnTo>
                    <a:pt x="992981" y="247650"/>
                  </a:lnTo>
                  <a:lnTo>
                    <a:pt x="988218" y="233362"/>
                  </a:lnTo>
                  <a:lnTo>
                    <a:pt x="971550" y="223837"/>
                  </a:lnTo>
                  <a:lnTo>
                    <a:pt x="928687" y="223837"/>
                  </a:lnTo>
                  <a:lnTo>
                    <a:pt x="812006" y="235744"/>
                  </a:lnTo>
                  <a:lnTo>
                    <a:pt x="478631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F5F4B513-D3DF-405D-A167-A4735E78D2FA}"/>
                </a:ext>
              </a:extLst>
            </p:cNvPr>
            <p:cNvSpPr/>
            <p:nvPr/>
          </p:nvSpPr>
          <p:spPr>
            <a:xfrm>
              <a:off x="6172200" y="4367213"/>
              <a:ext cx="814388" cy="292100"/>
            </a:xfrm>
            <a:custGeom>
              <a:avLst/>
              <a:gdLst>
                <a:gd name="connsiteX0" fmla="*/ 288131 w 814388"/>
                <a:gd name="connsiteY0" fmla="*/ 216693 h 292893"/>
                <a:gd name="connsiteX1" fmla="*/ 9525 w 814388"/>
                <a:gd name="connsiteY1" fmla="*/ 292893 h 292893"/>
                <a:gd name="connsiteX2" fmla="*/ 0 w 814388"/>
                <a:gd name="connsiteY2" fmla="*/ 126206 h 292893"/>
                <a:gd name="connsiteX3" fmla="*/ 171450 w 814388"/>
                <a:gd name="connsiteY3" fmla="*/ 83343 h 292893"/>
                <a:gd name="connsiteX4" fmla="*/ 292894 w 814388"/>
                <a:gd name="connsiteY4" fmla="*/ 52387 h 292893"/>
                <a:gd name="connsiteX5" fmla="*/ 459581 w 814388"/>
                <a:gd name="connsiteY5" fmla="*/ 21431 h 292893"/>
                <a:gd name="connsiteX6" fmla="*/ 554831 w 814388"/>
                <a:gd name="connsiteY6" fmla="*/ 9525 h 292893"/>
                <a:gd name="connsiteX7" fmla="*/ 652463 w 814388"/>
                <a:gd name="connsiteY7" fmla="*/ 0 h 292893"/>
                <a:gd name="connsiteX8" fmla="*/ 814388 w 814388"/>
                <a:gd name="connsiteY8" fmla="*/ 2381 h 292893"/>
                <a:gd name="connsiteX9" fmla="*/ 814388 w 814388"/>
                <a:gd name="connsiteY9" fmla="*/ 152400 h 292893"/>
                <a:gd name="connsiteX10" fmla="*/ 607219 w 814388"/>
                <a:gd name="connsiteY10" fmla="*/ 169068 h 292893"/>
                <a:gd name="connsiteX11" fmla="*/ 440531 w 814388"/>
                <a:gd name="connsiteY11" fmla="*/ 190500 h 292893"/>
                <a:gd name="connsiteX12" fmla="*/ 288131 w 814388"/>
                <a:gd name="connsiteY12" fmla="*/ 216693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4388" h="292893">
                  <a:moveTo>
                    <a:pt x="288131" y="216693"/>
                  </a:moveTo>
                  <a:lnTo>
                    <a:pt x="9525" y="292893"/>
                  </a:lnTo>
                  <a:lnTo>
                    <a:pt x="0" y="126206"/>
                  </a:lnTo>
                  <a:lnTo>
                    <a:pt x="171450" y="83343"/>
                  </a:lnTo>
                  <a:lnTo>
                    <a:pt x="292894" y="52387"/>
                  </a:lnTo>
                  <a:lnTo>
                    <a:pt x="459581" y="21431"/>
                  </a:lnTo>
                  <a:lnTo>
                    <a:pt x="554831" y="9525"/>
                  </a:lnTo>
                  <a:lnTo>
                    <a:pt x="652463" y="0"/>
                  </a:lnTo>
                  <a:lnTo>
                    <a:pt x="814388" y="2381"/>
                  </a:lnTo>
                  <a:lnTo>
                    <a:pt x="814388" y="152400"/>
                  </a:lnTo>
                  <a:lnTo>
                    <a:pt x="607219" y="169068"/>
                  </a:lnTo>
                  <a:lnTo>
                    <a:pt x="440531" y="190500"/>
                  </a:lnTo>
                  <a:lnTo>
                    <a:pt x="288131" y="216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167547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BCB266-5629-4AD0-AEEE-630CD0614410}"/>
              </a:ext>
            </a:extLst>
          </p:cNvPr>
          <p:cNvGrpSpPr/>
          <p:nvPr/>
        </p:nvGrpSpPr>
        <p:grpSpPr>
          <a:xfrm>
            <a:off x="3856041" y="1611314"/>
            <a:ext cx="4687481" cy="4294186"/>
            <a:chOff x="3856041" y="1611314"/>
            <a:chExt cx="4687481" cy="42941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C16AECF-490B-4679-A763-087732962325}"/>
                </a:ext>
              </a:extLst>
            </p:cNvPr>
            <p:cNvSpPr/>
            <p:nvPr/>
          </p:nvSpPr>
          <p:spPr>
            <a:xfrm>
              <a:off x="4227515" y="1611314"/>
              <a:ext cx="857250" cy="682625"/>
            </a:xfrm>
            <a:custGeom>
              <a:avLst/>
              <a:gdLst>
                <a:gd name="connsiteX0" fmla="*/ 466725 w 857250"/>
                <a:gd name="connsiteY0" fmla="*/ 533400 h 681038"/>
                <a:gd name="connsiteX1" fmla="*/ 323850 w 857250"/>
                <a:gd name="connsiteY1" fmla="*/ 411957 h 681038"/>
                <a:gd name="connsiteX2" fmla="*/ 197644 w 857250"/>
                <a:gd name="connsiteY2" fmla="*/ 285750 h 681038"/>
                <a:gd name="connsiteX3" fmla="*/ 100012 w 857250"/>
                <a:gd name="connsiteY3" fmla="*/ 176213 h 681038"/>
                <a:gd name="connsiteX4" fmla="*/ 26194 w 857250"/>
                <a:gd name="connsiteY4" fmla="*/ 85725 h 681038"/>
                <a:gd name="connsiteX5" fmla="*/ 11906 w 857250"/>
                <a:gd name="connsiteY5" fmla="*/ 64294 h 681038"/>
                <a:gd name="connsiteX6" fmla="*/ 4762 w 857250"/>
                <a:gd name="connsiteY6" fmla="*/ 52388 h 681038"/>
                <a:gd name="connsiteX7" fmla="*/ 0 w 857250"/>
                <a:gd name="connsiteY7" fmla="*/ 30957 h 681038"/>
                <a:gd name="connsiteX8" fmla="*/ 4762 w 857250"/>
                <a:gd name="connsiteY8" fmla="*/ 11907 h 681038"/>
                <a:gd name="connsiteX9" fmla="*/ 11906 w 857250"/>
                <a:gd name="connsiteY9" fmla="*/ 4763 h 681038"/>
                <a:gd name="connsiteX10" fmla="*/ 30956 w 857250"/>
                <a:gd name="connsiteY10" fmla="*/ 0 h 681038"/>
                <a:gd name="connsiteX11" fmla="*/ 50006 w 857250"/>
                <a:gd name="connsiteY11" fmla="*/ 4763 h 681038"/>
                <a:gd name="connsiteX12" fmla="*/ 90487 w 857250"/>
                <a:gd name="connsiteY12" fmla="*/ 30957 h 681038"/>
                <a:gd name="connsiteX13" fmla="*/ 154781 w 857250"/>
                <a:gd name="connsiteY13" fmla="*/ 69057 h 681038"/>
                <a:gd name="connsiteX14" fmla="*/ 221456 w 857250"/>
                <a:gd name="connsiteY14" fmla="*/ 107157 h 681038"/>
                <a:gd name="connsiteX15" fmla="*/ 285750 w 857250"/>
                <a:gd name="connsiteY15" fmla="*/ 138113 h 681038"/>
                <a:gd name="connsiteX16" fmla="*/ 364331 w 857250"/>
                <a:gd name="connsiteY16" fmla="*/ 171450 h 681038"/>
                <a:gd name="connsiteX17" fmla="*/ 426244 w 857250"/>
                <a:gd name="connsiteY17" fmla="*/ 197644 h 681038"/>
                <a:gd name="connsiteX18" fmla="*/ 485775 w 857250"/>
                <a:gd name="connsiteY18" fmla="*/ 216694 h 681038"/>
                <a:gd name="connsiteX19" fmla="*/ 540544 w 857250"/>
                <a:gd name="connsiteY19" fmla="*/ 230982 h 681038"/>
                <a:gd name="connsiteX20" fmla="*/ 659606 w 857250"/>
                <a:gd name="connsiteY20" fmla="*/ 254794 h 681038"/>
                <a:gd name="connsiteX21" fmla="*/ 690562 w 857250"/>
                <a:gd name="connsiteY21" fmla="*/ 280988 h 681038"/>
                <a:gd name="connsiteX22" fmla="*/ 735806 w 857250"/>
                <a:gd name="connsiteY22" fmla="*/ 328613 h 681038"/>
                <a:gd name="connsiteX23" fmla="*/ 778669 w 857250"/>
                <a:gd name="connsiteY23" fmla="*/ 373857 h 681038"/>
                <a:gd name="connsiteX24" fmla="*/ 800100 w 857250"/>
                <a:gd name="connsiteY24" fmla="*/ 402432 h 681038"/>
                <a:gd name="connsiteX25" fmla="*/ 821531 w 857250"/>
                <a:gd name="connsiteY25" fmla="*/ 435769 h 681038"/>
                <a:gd name="connsiteX26" fmla="*/ 838200 w 857250"/>
                <a:gd name="connsiteY26" fmla="*/ 464344 h 681038"/>
                <a:gd name="connsiteX27" fmla="*/ 852487 w 857250"/>
                <a:gd name="connsiteY27" fmla="*/ 492919 h 681038"/>
                <a:gd name="connsiteX28" fmla="*/ 857250 w 857250"/>
                <a:gd name="connsiteY28" fmla="*/ 526257 h 681038"/>
                <a:gd name="connsiteX29" fmla="*/ 854869 w 857250"/>
                <a:gd name="connsiteY29" fmla="*/ 559594 h 681038"/>
                <a:gd name="connsiteX30" fmla="*/ 845344 w 857250"/>
                <a:gd name="connsiteY30" fmla="*/ 600075 h 681038"/>
                <a:gd name="connsiteX31" fmla="*/ 833437 w 857250"/>
                <a:gd name="connsiteY31" fmla="*/ 631032 h 681038"/>
                <a:gd name="connsiteX32" fmla="*/ 816769 w 857250"/>
                <a:gd name="connsiteY32" fmla="*/ 654844 h 681038"/>
                <a:gd name="connsiteX33" fmla="*/ 792956 w 857250"/>
                <a:gd name="connsiteY33" fmla="*/ 669132 h 681038"/>
                <a:gd name="connsiteX34" fmla="*/ 757237 w 857250"/>
                <a:gd name="connsiteY34" fmla="*/ 681038 h 681038"/>
                <a:gd name="connsiteX35" fmla="*/ 719137 w 857250"/>
                <a:gd name="connsiteY35" fmla="*/ 681038 h 681038"/>
                <a:gd name="connsiteX36" fmla="*/ 466725 w 857250"/>
                <a:gd name="connsiteY36" fmla="*/ 533400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57250" h="681038">
                  <a:moveTo>
                    <a:pt x="466725" y="533400"/>
                  </a:moveTo>
                  <a:lnTo>
                    <a:pt x="323850" y="411957"/>
                  </a:lnTo>
                  <a:lnTo>
                    <a:pt x="197644" y="285750"/>
                  </a:lnTo>
                  <a:lnTo>
                    <a:pt x="100012" y="176213"/>
                  </a:lnTo>
                  <a:lnTo>
                    <a:pt x="26194" y="85725"/>
                  </a:lnTo>
                  <a:lnTo>
                    <a:pt x="11906" y="64294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0006" y="4763"/>
                  </a:lnTo>
                  <a:lnTo>
                    <a:pt x="90487" y="30957"/>
                  </a:lnTo>
                  <a:lnTo>
                    <a:pt x="154781" y="69057"/>
                  </a:lnTo>
                  <a:lnTo>
                    <a:pt x="221456" y="107157"/>
                  </a:lnTo>
                  <a:lnTo>
                    <a:pt x="285750" y="138113"/>
                  </a:lnTo>
                  <a:lnTo>
                    <a:pt x="364331" y="171450"/>
                  </a:lnTo>
                  <a:lnTo>
                    <a:pt x="426244" y="197644"/>
                  </a:lnTo>
                  <a:lnTo>
                    <a:pt x="485775" y="216694"/>
                  </a:lnTo>
                  <a:lnTo>
                    <a:pt x="540544" y="230982"/>
                  </a:lnTo>
                  <a:lnTo>
                    <a:pt x="659606" y="254794"/>
                  </a:lnTo>
                  <a:lnTo>
                    <a:pt x="690562" y="280988"/>
                  </a:lnTo>
                  <a:lnTo>
                    <a:pt x="735806" y="328613"/>
                  </a:lnTo>
                  <a:lnTo>
                    <a:pt x="778669" y="373857"/>
                  </a:lnTo>
                  <a:lnTo>
                    <a:pt x="800100" y="402432"/>
                  </a:lnTo>
                  <a:lnTo>
                    <a:pt x="821531" y="435769"/>
                  </a:lnTo>
                  <a:lnTo>
                    <a:pt x="838200" y="464344"/>
                  </a:lnTo>
                  <a:lnTo>
                    <a:pt x="852487" y="492919"/>
                  </a:lnTo>
                  <a:lnTo>
                    <a:pt x="857250" y="526257"/>
                  </a:lnTo>
                  <a:lnTo>
                    <a:pt x="854869" y="559594"/>
                  </a:lnTo>
                  <a:lnTo>
                    <a:pt x="845344" y="600075"/>
                  </a:lnTo>
                  <a:lnTo>
                    <a:pt x="833437" y="631032"/>
                  </a:lnTo>
                  <a:lnTo>
                    <a:pt x="816769" y="654844"/>
                  </a:lnTo>
                  <a:lnTo>
                    <a:pt x="792956" y="669132"/>
                  </a:lnTo>
                  <a:lnTo>
                    <a:pt x="757237" y="681038"/>
                  </a:lnTo>
                  <a:lnTo>
                    <a:pt x="719137" y="681038"/>
                  </a:lnTo>
                  <a:lnTo>
                    <a:pt x="466725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78E6D4C-9F52-4CB5-8F04-2C70A9DE4660}"/>
                </a:ext>
              </a:extLst>
            </p:cNvPr>
            <p:cNvSpPr/>
            <p:nvPr/>
          </p:nvSpPr>
          <p:spPr>
            <a:xfrm>
              <a:off x="3962402" y="2786063"/>
              <a:ext cx="762000" cy="654050"/>
            </a:xfrm>
            <a:custGeom>
              <a:avLst/>
              <a:gdLst>
                <a:gd name="connsiteX0" fmla="*/ 461963 w 762000"/>
                <a:gd name="connsiteY0" fmla="*/ 561975 h 654843"/>
                <a:gd name="connsiteX1" fmla="*/ 364331 w 762000"/>
                <a:gd name="connsiteY1" fmla="*/ 495300 h 654843"/>
                <a:gd name="connsiteX2" fmla="*/ 314325 w 762000"/>
                <a:gd name="connsiteY2" fmla="*/ 454818 h 654843"/>
                <a:gd name="connsiteX3" fmla="*/ 247650 w 762000"/>
                <a:gd name="connsiteY3" fmla="*/ 395287 h 654843"/>
                <a:gd name="connsiteX4" fmla="*/ 192881 w 762000"/>
                <a:gd name="connsiteY4" fmla="*/ 335756 h 654843"/>
                <a:gd name="connsiteX5" fmla="*/ 126206 w 762000"/>
                <a:gd name="connsiteY5" fmla="*/ 257175 h 654843"/>
                <a:gd name="connsiteX6" fmla="*/ 78581 w 762000"/>
                <a:gd name="connsiteY6" fmla="*/ 190500 h 654843"/>
                <a:gd name="connsiteX7" fmla="*/ 45244 w 762000"/>
                <a:gd name="connsiteY7" fmla="*/ 135731 h 654843"/>
                <a:gd name="connsiteX8" fmla="*/ 19050 w 762000"/>
                <a:gd name="connsiteY8" fmla="*/ 92868 h 654843"/>
                <a:gd name="connsiteX9" fmla="*/ 4763 w 762000"/>
                <a:gd name="connsiteY9" fmla="*/ 64293 h 654843"/>
                <a:gd name="connsiteX10" fmla="*/ 0 w 762000"/>
                <a:gd name="connsiteY10" fmla="*/ 40481 h 654843"/>
                <a:gd name="connsiteX11" fmla="*/ 0 w 762000"/>
                <a:gd name="connsiteY11" fmla="*/ 21431 h 654843"/>
                <a:gd name="connsiteX12" fmla="*/ 4763 w 762000"/>
                <a:gd name="connsiteY12" fmla="*/ 9525 h 654843"/>
                <a:gd name="connsiteX13" fmla="*/ 16669 w 762000"/>
                <a:gd name="connsiteY13" fmla="*/ 0 h 654843"/>
                <a:gd name="connsiteX14" fmla="*/ 33338 w 762000"/>
                <a:gd name="connsiteY14" fmla="*/ 0 h 654843"/>
                <a:gd name="connsiteX15" fmla="*/ 61913 w 762000"/>
                <a:gd name="connsiteY15" fmla="*/ 7143 h 654843"/>
                <a:gd name="connsiteX16" fmla="*/ 85725 w 762000"/>
                <a:gd name="connsiteY16" fmla="*/ 26193 h 654843"/>
                <a:gd name="connsiteX17" fmla="*/ 140494 w 762000"/>
                <a:gd name="connsiteY17" fmla="*/ 66675 h 654843"/>
                <a:gd name="connsiteX18" fmla="*/ 240506 w 762000"/>
                <a:gd name="connsiteY18" fmla="*/ 128587 h 654843"/>
                <a:gd name="connsiteX19" fmla="*/ 307181 w 762000"/>
                <a:gd name="connsiteY19" fmla="*/ 166687 h 654843"/>
                <a:gd name="connsiteX20" fmla="*/ 392906 w 762000"/>
                <a:gd name="connsiteY20" fmla="*/ 209550 h 654843"/>
                <a:gd name="connsiteX21" fmla="*/ 457200 w 762000"/>
                <a:gd name="connsiteY21" fmla="*/ 235743 h 654843"/>
                <a:gd name="connsiteX22" fmla="*/ 528638 w 762000"/>
                <a:gd name="connsiteY22" fmla="*/ 259556 h 654843"/>
                <a:gd name="connsiteX23" fmla="*/ 631031 w 762000"/>
                <a:gd name="connsiteY23" fmla="*/ 283368 h 654843"/>
                <a:gd name="connsiteX24" fmla="*/ 647700 w 762000"/>
                <a:gd name="connsiteY24" fmla="*/ 297656 h 654843"/>
                <a:gd name="connsiteX25" fmla="*/ 683419 w 762000"/>
                <a:gd name="connsiteY25" fmla="*/ 350043 h 654843"/>
                <a:gd name="connsiteX26" fmla="*/ 714375 w 762000"/>
                <a:gd name="connsiteY26" fmla="*/ 397668 h 654843"/>
                <a:gd name="connsiteX27" fmla="*/ 735806 w 762000"/>
                <a:gd name="connsiteY27" fmla="*/ 438150 h 654843"/>
                <a:gd name="connsiteX28" fmla="*/ 752475 w 762000"/>
                <a:gd name="connsiteY28" fmla="*/ 471487 h 654843"/>
                <a:gd name="connsiteX29" fmla="*/ 762000 w 762000"/>
                <a:gd name="connsiteY29" fmla="*/ 514350 h 654843"/>
                <a:gd name="connsiteX30" fmla="*/ 762000 w 762000"/>
                <a:gd name="connsiteY30" fmla="*/ 550068 h 654843"/>
                <a:gd name="connsiteX31" fmla="*/ 759619 w 762000"/>
                <a:gd name="connsiteY31" fmla="*/ 581025 h 654843"/>
                <a:gd name="connsiteX32" fmla="*/ 750094 w 762000"/>
                <a:gd name="connsiteY32" fmla="*/ 609600 h 654843"/>
                <a:gd name="connsiteX33" fmla="*/ 735806 w 762000"/>
                <a:gd name="connsiteY33" fmla="*/ 631031 h 654843"/>
                <a:gd name="connsiteX34" fmla="*/ 714375 w 762000"/>
                <a:gd name="connsiteY34" fmla="*/ 647700 h 654843"/>
                <a:gd name="connsiteX35" fmla="*/ 688181 w 762000"/>
                <a:gd name="connsiteY35" fmla="*/ 654843 h 654843"/>
                <a:gd name="connsiteX36" fmla="*/ 654844 w 762000"/>
                <a:gd name="connsiteY36" fmla="*/ 654843 h 654843"/>
                <a:gd name="connsiteX37" fmla="*/ 604838 w 762000"/>
                <a:gd name="connsiteY37" fmla="*/ 642937 h 654843"/>
                <a:gd name="connsiteX38" fmla="*/ 540544 w 762000"/>
                <a:gd name="connsiteY38" fmla="*/ 611981 h 654843"/>
                <a:gd name="connsiteX39" fmla="*/ 461963 w 762000"/>
                <a:gd name="connsiteY39" fmla="*/ 561975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2000" h="654843">
                  <a:moveTo>
                    <a:pt x="461963" y="561975"/>
                  </a:moveTo>
                  <a:lnTo>
                    <a:pt x="364331" y="495300"/>
                  </a:lnTo>
                  <a:lnTo>
                    <a:pt x="314325" y="454818"/>
                  </a:lnTo>
                  <a:lnTo>
                    <a:pt x="247650" y="395287"/>
                  </a:lnTo>
                  <a:lnTo>
                    <a:pt x="192881" y="335756"/>
                  </a:lnTo>
                  <a:lnTo>
                    <a:pt x="126206" y="257175"/>
                  </a:lnTo>
                  <a:lnTo>
                    <a:pt x="78581" y="190500"/>
                  </a:lnTo>
                  <a:lnTo>
                    <a:pt x="45244" y="135731"/>
                  </a:lnTo>
                  <a:lnTo>
                    <a:pt x="19050" y="92868"/>
                  </a:lnTo>
                  <a:lnTo>
                    <a:pt x="4763" y="6429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61913" y="7143"/>
                  </a:lnTo>
                  <a:lnTo>
                    <a:pt x="85725" y="26193"/>
                  </a:lnTo>
                  <a:lnTo>
                    <a:pt x="140494" y="66675"/>
                  </a:lnTo>
                  <a:lnTo>
                    <a:pt x="240506" y="128587"/>
                  </a:lnTo>
                  <a:lnTo>
                    <a:pt x="307181" y="166687"/>
                  </a:lnTo>
                  <a:lnTo>
                    <a:pt x="392906" y="209550"/>
                  </a:lnTo>
                  <a:lnTo>
                    <a:pt x="457200" y="235743"/>
                  </a:lnTo>
                  <a:lnTo>
                    <a:pt x="528638" y="259556"/>
                  </a:lnTo>
                  <a:lnTo>
                    <a:pt x="631031" y="283368"/>
                  </a:lnTo>
                  <a:lnTo>
                    <a:pt x="647700" y="297656"/>
                  </a:lnTo>
                  <a:lnTo>
                    <a:pt x="683419" y="350043"/>
                  </a:lnTo>
                  <a:lnTo>
                    <a:pt x="714375" y="397668"/>
                  </a:lnTo>
                  <a:lnTo>
                    <a:pt x="735806" y="438150"/>
                  </a:lnTo>
                  <a:lnTo>
                    <a:pt x="752475" y="471487"/>
                  </a:lnTo>
                  <a:lnTo>
                    <a:pt x="762000" y="514350"/>
                  </a:lnTo>
                  <a:lnTo>
                    <a:pt x="762000" y="550068"/>
                  </a:lnTo>
                  <a:lnTo>
                    <a:pt x="759619" y="581025"/>
                  </a:lnTo>
                  <a:lnTo>
                    <a:pt x="750094" y="609600"/>
                  </a:lnTo>
                  <a:lnTo>
                    <a:pt x="735806" y="631031"/>
                  </a:lnTo>
                  <a:lnTo>
                    <a:pt x="714375" y="647700"/>
                  </a:lnTo>
                  <a:lnTo>
                    <a:pt x="688181" y="654843"/>
                  </a:lnTo>
                  <a:lnTo>
                    <a:pt x="654844" y="654843"/>
                  </a:lnTo>
                  <a:lnTo>
                    <a:pt x="604838" y="642937"/>
                  </a:lnTo>
                  <a:lnTo>
                    <a:pt x="540544" y="611981"/>
                  </a:lnTo>
                  <a:lnTo>
                    <a:pt x="461963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C6261DFC-E0EA-417F-99D1-FF2E62D50335}"/>
                </a:ext>
              </a:extLst>
            </p:cNvPr>
            <p:cNvSpPr/>
            <p:nvPr/>
          </p:nvSpPr>
          <p:spPr>
            <a:xfrm>
              <a:off x="3856041" y="5072064"/>
              <a:ext cx="534987" cy="708025"/>
            </a:xfrm>
            <a:custGeom>
              <a:avLst/>
              <a:gdLst>
                <a:gd name="connsiteX0" fmla="*/ 219075 w 535781"/>
                <a:gd name="connsiteY0" fmla="*/ 540543 h 707231"/>
                <a:gd name="connsiteX1" fmla="*/ 159544 w 535781"/>
                <a:gd name="connsiteY1" fmla="*/ 454818 h 707231"/>
                <a:gd name="connsiteX2" fmla="*/ 133350 w 535781"/>
                <a:gd name="connsiteY2" fmla="*/ 414337 h 707231"/>
                <a:gd name="connsiteX3" fmla="*/ 109537 w 535781"/>
                <a:gd name="connsiteY3" fmla="*/ 371475 h 707231"/>
                <a:gd name="connsiteX4" fmla="*/ 83344 w 535781"/>
                <a:gd name="connsiteY4" fmla="*/ 309562 h 707231"/>
                <a:gd name="connsiteX5" fmla="*/ 59531 w 535781"/>
                <a:gd name="connsiteY5" fmla="*/ 252412 h 707231"/>
                <a:gd name="connsiteX6" fmla="*/ 42862 w 535781"/>
                <a:gd name="connsiteY6" fmla="*/ 207168 h 707231"/>
                <a:gd name="connsiteX7" fmla="*/ 23812 w 535781"/>
                <a:gd name="connsiteY7" fmla="*/ 147637 h 707231"/>
                <a:gd name="connsiteX8" fmla="*/ 9525 w 535781"/>
                <a:gd name="connsiteY8" fmla="*/ 109537 h 707231"/>
                <a:gd name="connsiteX9" fmla="*/ 2381 w 535781"/>
                <a:gd name="connsiteY9" fmla="*/ 71437 h 707231"/>
                <a:gd name="connsiteX10" fmla="*/ 0 w 535781"/>
                <a:gd name="connsiteY10" fmla="*/ 33337 h 707231"/>
                <a:gd name="connsiteX11" fmla="*/ 7144 w 535781"/>
                <a:gd name="connsiteY11" fmla="*/ 11906 h 707231"/>
                <a:gd name="connsiteX12" fmla="*/ 19050 w 535781"/>
                <a:gd name="connsiteY12" fmla="*/ 4762 h 707231"/>
                <a:gd name="connsiteX13" fmla="*/ 35719 w 535781"/>
                <a:gd name="connsiteY13" fmla="*/ 0 h 707231"/>
                <a:gd name="connsiteX14" fmla="*/ 59531 w 535781"/>
                <a:gd name="connsiteY14" fmla="*/ 2381 h 707231"/>
                <a:gd name="connsiteX15" fmla="*/ 80962 w 535781"/>
                <a:gd name="connsiteY15" fmla="*/ 19050 h 707231"/>
                <a:gd name="connsiteX16" fmla="*/ 133350 w 535781"/>
                <a:gd name="connsiteY16" fmla="*/ 73818 h 707231"/>
                <a:gd name="connsiteX17" fmla="*/ 190500 w 535781"/>
                <a:gd name="connsiteY17" fmla="*/ 128587 h 707231"/>
                <a:gd name="connsiteX18" fmla="*/ 211931 w 535781"/>
                <a:gd name="connsiteY18" fmla="*/ 145256 h 707231"/>
                <a:gd name="connsiteX19" fmla="*/ 235744 w 535781"/>
                <a:gd name="connsiteY19" fmla="*/ 154781 h 707231"/>
                <a:gd name="connsiteX20" fmla="*/ 257175 w 535781"/>
                <a:gd name="connsiteY20" fmla="*/ 154781 h 707231"/>
                <a:gd name="connsiteX21" fmla="*/ 535781 w 535781"/>
                <a:gd name="connsiteY21" fmla="*/ 488156 h 707231"/>
                <a:gd name="connsiteX22" fmla="*/ 507206 w 535781"/>
                <a:gd name="connsiteY22" fmla="*/ 576262 h 707231"/>
                <a:gd name="connsiteX23" fmla="*/ 483394 w 535781"/>
                <a:gd name="connsiteY23" fmla="*/ 642937 h 707231"/>
                <a:gd name="connsiteX24" fmla="*/ 457200 w 535781"/>
                <a:gd name="connsiteY24" fmla="*/ 685800 h 707231"/>
                <a:gd name="connsiteX25" fmla="*/ 438150 w 535781"/>
                <a:gd name="connsiteY25" fmla="*/ 702468 h 707231"/>
                <a:gd name="connsiteX26" fmla="*/ 421481 w 535781"/>
                <a:gd name="connsiteY26" fmla="*/ 707231 h 707231"/>
                <a:gd name="connsiteX27" fmla="*/ 390525 w 535781"/>
                <a:gd name="connsiteY27" fmla="*/ 700087 h 707231"/>
                <a:gd name="connsiteX28" fmla="*/ 352425 w 535781"/>
                <a:gd name="connsiteY28" fmla="*/ 681037 h 707231"/>
                <a:gd name="connsiteX29" fmla="*/ 321469 w 535781"/>
                <a:gd name="connsiteY29" fmla="*/ 659606 h 707231"/>
                <a:gd name="connsiteX30" fmla="*/ 219075 w 535781"/>
                <a:gd name="connsiteY30" fmla="*/ 5405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5781" h="707231">
                  <a:moveTo>
                    <a:pt x="219075" y="540543"/>
                  </a:moveTo>
                  <a:lnTo>
                    <a:pt x="159544" y="454818"/>
                  </a:lnTo>
                  <a:lnTo>
                    <a:pt x="133350" y="414337"/>
                  </a:lnTo>
                  <a:lnTo>
                    <a:pt x="109537" y="371475"/>
                  </a:lnTo>
                  <a:lnTo>
                    <a:pt x="83344" y="309562"/>
                  </a:lnTo>
                  <a:lnTo>
                    <a:pt x="59531" y="252412"/>
                  </a:lnTo>
                  <a:lnTo>
                    <a:pt x="42862" y="207168"/>
                  </a:lnTo>
                  <a:lnTo>
                    <a:pt x="23812" y="147637"/>
                  </a:lnTo>
                  <a:lnTo>
                    <a:pt x="9525" y="109537"/>
                  </a:lnTo>
                  <a:lnTo>
                    <a:pt x="2381" y="71437"/>
                  </a:lnTo>
                  <a:lnTo>
                    <a:pt x="0" y="33337"/>
                  </a:lnTo>
                  <a:lnTo>
                    <a:pt x="7144" y="11906"/>
                  </a:lnTo>
                  <a:lnTo>
                    <a:pt x="19050" y="4762"/>
                  </a:lnTo>
                  <a:lnTo>
                    <a:pt x="35719" y="0"/>
                  </a:lnTo>
                  <a:lnTo>
                    <a:pt x="59531" y="2381"/>
                  </a:lnTo>
                  <a:lnTo>
                    <a:pt x="80962" y="19050"/>
                  </a:lnTo>
                  <a:lnTo>
                    <a:pt x="133350" y="73818"/>
                  </a:lnTo>
                  <a:lnTo>
                    <a:pt x="190500" y="128587"/>
                  </a:lnTo>
                  <a:lnTo>
                    <a:pt x="211931" y="145256"/>
                  </a:lnTo>
                  <a:lnTo>
                    <a:pt x="235744" y="154781"/>
                  </a:lnTo>
                  <a:lnTo>
                    <a:pt x="257175" y="154781"/>
                  </a:lnTo>
                  <a:lnTo>
                    <a:pt x="535781" y="488156"/>
                  </a:lnTo>
                  <a:lnTo>
                    <a:pt x="507206" y="576262"/>
                  </a:lnTo>
                  <a:lnTo>
                    <a:pt x="483394" y="642937"/>
                  </a:lnTo>
                  <a:lnTo>
                    <a:pt x="457200" y="685800"/>
                  </a:lnTo>
                  <a:lnTo>
                    <a:pt x="438150" y="702468"/>
                  </a:lnTo>
                  <a:lnTo>
                    <a:pt x="421481" y="707231"/>
                  </a:lnTo>
                  <a:lnTo>
                    <a:pt x="390525" y="700087"/>
                  </a:lnTo>
                  <a:lnTo>
                    <a:pt x="352425" y="681037"/>
                  </a:lnTo>
                  <a:lnTo>
                    <a:pt x="321469" y="659606"/>
                  </a:lnTo>
                  <a:lnTo>
                    <a:pt x="2190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AD238F08-B8EC-4E56-9BF4-36C93C241985}"/>
                </a:ext>
              </a:extLst>
            </p:cNvPr>
            <p:cNvSpPr/>
            <p:nvPr/>
          </p:nvSpPr>
          <p:spPr>
            <a:xfrm>
              <a:off x="5332416" y="1728787"/>
              <a:ext cx="630237" cy="1743075"/>
            </a:xfrm>
            <a:custGeom>
              <a:avLst/>
              <a:gdLst>
                <a:gd name="connsiteX0" fmla="*/ 261937 w 631031"/>
                <a:gd name="connsiteY0" fmla="*/ 769144 h 1743075"/>
                <a:gd name="connsiteX1" fmla="*/ 240506 w 631031"/>
                <a:gd name="connsiteY1" fmla="*/ 623888 h 1743075"/>
                <a:gd name="connsiteX2" fmla="*/ 204787 w 631031"/>
                <a:gd name="connsiteY2" fmla="*/ 407194 h 1743075"/>
                <a:gd name="connsiteX3" fmla="*/ 176212 w 631031"/>
                <a:gd name="connsiteY3" fmla="*/ 288131 h 1743075"/>
                <a:gd name="connsiteX4" fmla="*/ 154781 w 631031"/>
                <a:gd name="connsiteY4" fmla="*/ 233363 h 1743075"/>
                <a:gd name="connsiteX5" fmla="*/ 123825 w 631031"/>
                <a:gd name="connsiteY5" fmla="*/ 178594 h 1743075"/>
                <a:gd name="connsiteX6" fmla="*/ 95250 w 631031"/>
                <a:gd name="connsiteY6" fmla="*/ 142875 h 1743075"/>
                <a:gd name="connsiteX7" fmla="*/ 54769 w 631031"/>
                <a:gd name="connsiteY7" fmla="*/ 102394 h 1743075"/>
                <a:gd name="connsiteX8" fmla="*/ 26194 w 631031"/>
                <a:gd name="connsiteY8" fmla="*/ 78581 h 1743075"/>
                <a:gd name="connsiteX9" fmla="*/ 14287 w 631031"/>
                <a:gd name="connsiteY9" fmla="*/ 66675 h 1743075"/>
                <a:gd name="connsiteX10" fmla="*/ 4762 w 631031"/>
                <a:gd name="connsiteY10" fmla="*/ 45244 h 1743075"/>
                <a:gd name="connsiteX11" fmla="*/ 0 w 631031"/>
                <a:gd name="connsiteY11" fmla="*/ 23813 h 1743075"/>
                <a:gd name="connsiteX12" fmla="*/ 2381 w 631031"/>
                <a:gd name="connsiteY12" fmla="*/ 9525 h 1743075"/>
                <a:gd name="connsiteX13" fmla="*/ 9525 w 631031"/>
                <a:gd name="connsiteY13" fmla="*/ 2381 h 1743075"/>
                <a:gd name="connsiteX14" fmla="*/ 30956 w 631031"/>
                <a:gd name="connsiteY14" fmla="*/ 0 h 1743075"/>
                <a:gd name="connsiteX15" fmla="*/ 66675 w 631031"/>
                <a:gd name="connsiteY15" fmla="*/ 4763 h 1743075"/>
                <a:gd name="connsiteX16" fmla="*/ 140494 w 631031"/>
                <a:gd name="connsiteY16" fmla="*/ 33338 h 1743075"/>
                <a:gd name="connsiteX17" fmla="*/ 219075 w 631031"/>
                <a:gd name="connsiteY17" fmla="*/ 64294 h 1743075"/>
                <a:gd name="connsiteX18" fmla="*/ 300037 w 631031"/>
                <a:gd name="connsiteY18" fmla="*/ 102394 h 1743075"/>
                <a:gd name="connsiteX19" fmla="*/ 364331 w 631031"/>
                <a:gd name="connsiteY19" fmla="*/ 133350 h 1743075"/>
                <a:gd name="connsiteX20" fmla="*/ 433387 w 631031"/>
                <a:gd name="connsiteY20" fmla="*/ 173831 h 1743075"/>
                <a:gd name="connsiteX21" fmla="*/ 442912 w 631031"/>
                <a:gd name="connsiteY21" fmla="*/ 276225 h 1743075"/>
                <a:gd name="connsiteX22" fmla="*/ 516731 w 631031"/>
                <a:gd name="connsiteY22" fmla="*/ 807244 h 1743075"/>
                <a:gd name="connsiteX23" fmla="*/ 528637 w 631031"/>
                <a:gd name="connsiteY23" fmla="*/ 926306 h 1743075"/>
                <a:gd name="connsiteX24" fmla="*/ 583406 w 631031"/>
                <a:gd name="connsiteY24" fmla="*/ 1485900 h 1743075"/>
                <a:gd name="connsiteX25" fmla="*/ 631031 w 631031"/>
                <a:gd name="connsiteY25" fmla="*/ 1600200 h 1743075"/>
                <a:gd name="connsiteX26" fmla="*/ 604837 w 631031"/>
                <a:gd name="connsiteY26" fmla="*/ 1666875 h 1743075"/>
                <a:gd name="connsiteX27" fmla="*/ 581025 w 631031"/>
                <a:gd name="connsiteY27" fmla="*/ 1709738 h 1743075"/>
                <a:gd name="connsiteX28" fmla="*/ 559594 w 631031"/>
                <a:gd name="connsiteY28" fmla="*/ 1735931 h 1743075"/>
                <a:gd name="connsiteX29" fmla="*/ 542925 w 631031"/>
                <a:gd name="connsiteY29" fmla="*/ 1743075 h 1743075"/>
                <a:gd name="connsiteX30" fmla="*/ 519112 w 631031"/>
                <a:gd name="connsiteY30" fmla="*/ 1733550 h 1743075"/>
                <a:gd name="connsiteX31" fmla="*/ 461962 w 631031"/>
                <a:gd name="connsiteY31" fmla="*/ 1700213 h 1743075"/>
                <a:gd name="connsiteX32" fmla="*/ 414337 w 631031"/>
                <a:gd name="connsiteY32" fmla="*/ 1664494 h 1743075"/>
                <a:gd name="connsiteX33" fmla="*/ 371475 w 631031"/>
                <a:gd name="connsiteY33" fmla="*/ 1621631 h 1743075"/>
                <a:gd name="connsiteX34" fmla="*/ 333375 w 631031"/>
                <a:gd name="connsiteY34" fmla="*/ 1578769 h 1743075"/>
                <a:gd name="connsiteX35" fmla="*/ 307181 w 631031"/>
                <a:gd name="connsiteY35" fmla="*/ 1533525 h 1743075"/>
                <a:gd name="connsiteX36" fmla="*/ 288131 w 631031"/>
                <a:gd name="connsiteY36" fmla="*/ 1493044 h 1743075"/>
                <a:gd name="connsiteX37" fmla="*/ 266700 w 631031"/>
                <a:gd name="connsiteY37" fmla="*/ 1419225 h 1743075"/>
                <a:gd name="connsiteX38" fmla="*/ 269081 w 631031"/>
                <a:gd name="connsiteY38" fmla="*/ 1383506 h 1743075"/>
                <a:gd name="connsiteX39" fmla="*/ 276225 w 631031"/>
                <a:gd name="connsiteY39" fmla="*/ 1338263 h 1743075"/>
                <a:gd name="connsiteX40" fmla="*/ 285750 w 631031"/>
                <a:gd name="connsiteY40" fmla="*/ 1259681 h 1743075"/>
                <a:gd name="connsiteX41" fmla="*/ 288131 w 631031"/>
                <a:gd name="connsiteY41" fmla="*/ 1176338 h 1743075"/>
                <a:gd name="connsiteX42" fmla="*/ 285750 w 631031"/>
                <a:gd name="connsiteY42" fmla="*/ 1016794 h 1743075"/>
                <a:gd name="connsiteX43" fmla="*/ 261937 w 631031"/>
                <a:gd name="connsiteY43" fmla="*/ 769144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31031" h="1743075">
                  <a:moveTo>
                    <a:pt x="261937" y="769144"/>
                  </a:moveTo>
                  <a:lnTo>
                    <a:pt x="240506" y="623888"/>
                  </a:lnTo>
                  <a:lnTo>
                    <a:pt x="204787" y="407194"/>
                  </a:lnTo>
                  <a:lnTo>
                    <a:pt x="176212" y="288131"/>
                  </a:lnTo>
                  <a:lnTo>
                    <a:pt x="154781" y="233363"/>
                  </a:lnTo>
                  <a:lnTo>
                    <a:pt x="123825" y="178594"/>
                  </a:lnTo>
                  <a:lnTo>
                    <a:pt x="95250" y="142875"/>
                  </a:lnTo>
                  <a:lnTo>
                    <a:pt x="54769" y="102394"/>
                  </a:lnTo>
                  <a:lnTo>
                    <a:pt x="26194" y="78581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66675" y="4763"/>
                  </a:lnTo>
                  <a:lnTo>
                    <a:pt x="140494" y="33338"/>
                  </a:lnTo>
                  <a:lnTo>
                    <a:pt x="219075" y="64294"/>
                  </a:lnTo>
                  <a:lnTo>
                    <a:pt x="300037" y="102394"/>
                  </a:lnTo>
                  <a:lnTo>
                    <a:pt x="364331" y="133350"/>
                  </a:lnTo>
                  <a:lnTo>
                    <a:pt x="433387" y="173831"/>
                  </a:lnTo>
                  <a:lnTo>
                    <a:pt x="442912" y="276225"/>
                  </a:lnTo>
                  <a:lnTo>
                    <a:pt x="516731" y="807244"/>
                  </a:lnTo>
                  <a:lnTo>
                    <a:pt x="528637" y="926306"/>
                  </a:lnTo>
                  <a:lnTo>
                    <a:pt x="583406" y="1485900"/>
                  </a:lnTo>
                  <a:lnTo>
                    <a:pt x="631031" y="1600200"/>
                  </a:lnTo>
                  <a:lnTo>
                    <a:pt x="604837" y="1666875"/>
                  </a:lnTo>
                  <a:lnTo>
                    <a:pt x="581025" y="1709738"/>
                  </a:lnTo>
                  <a:lnTo>
                    <a:pt x="559594" y="1735931"/>
                  </a:lnTo>
                  <a:lnTo>
                    <a:pt x="542925" y="1743075"/>
                  </a:lnTo>
                  <a:lnTo>
                    <a:pt x="519112" y="1733550"/>
                  </a:lnTo>
                  <a:lnTo>
                    <a:pt x="461962" y="1700213"/>
                  </a:lnTo>
                  <a:lnTo>
                    <a:pt x="414337" y="1664494"/>
                  </a:lnTo>
                  <a:lnTo>
                    <a:pt x="371475" y="1621631"/>
                  </a:lnTo>
                  <a:lnTo>
                    <a:pt x="333375" y="1578769"/>
                  </a:lnTo>
                  <a:lnTo>
                    <a:pt x="307181" y="1533525"/>
                  </a:lnTo>
                  <a:lnTo>
                    <a:pt x="288131" y="1493044"/>
                  </a:lnTo>
                  <a:lnTo>
                    <a:pt x="266700" y="1419225"/>
                  </a:lnTo>
                  <a:lnTo>
                    <a:pt x="269081" y="1383506"/>
                  </a:lnTo>
                  <a:lnTo>
                    <a:pt x="276225" y="1338263"/>
                  </a:lnTo>
                  <a:lnTo>
                    <a:pt x="285750" y="1259681"/>
                  </a:lnTo>
                  <a:cubicBezTo>
                    <a:pt x="286544" y="1231900"/>
                    <a:pt x="287337" y="1204119"/>
                    <a:pt x="288131" y="1176338"/>
                  </a:cubicBezTo>
                  <a:cubicBezTo>
                    <a:pt x="287337" y="1123157"/>
                    <a:pt x="286544" y="1069975"/>
                    <a:pt x="285750" y="1016794"/>
                  </a:cubicBezTo>
                  <a:lnTo>
                    <a:pt x="261937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6A14F202-0A62-4CEF-BBB8-7319A44974F4}"/>
                </a:ext>
              </a:extLst>
            </p:cNvPr>
            <p:cNvSpPr/>
            <p:nvPr/>
          </p:nvSpPr>
          <p:spPr>
            <a:xfrm>
              <a:off x="4065590" y="3789363"/>
              <a:ext cx="990600" cy="1784350"/>
            </a:xfrm>
            <a:custGeom>
              <a:avLst/>
              <a:gdLst>
                <a:gd name="connsiteX0" fmla="*/ 640556 w 990600"/>
                <a:gd name="connsiteY0" fmla="*/ 973931 h 1785937"/>
                <a:gd name="connsiteX1" fmla="*/ 540544 w 990600"/>
                <a:gd name="connsiteY1" fmla="*/ 1209675 h 1785937"/>
                <a:gd name="connsiteX2" fmla="*/ 478631 w 990600"/>
                <a:gd name="connsiteY2" fmla="*/ 1354931 h 1785937"/>
                <a:gd name="connsiteX3" fmla="*/ 416719 w 990600"/>
                <a:gd name="connsiteY3" fmla="*/ 1507331 h 1785937"/>
                <a:gd name="connsiteX4" fmla="*/ 347662 w 990600"/>
                <a:gd name="connsiteY4" fmla="*/ 1669256 h 1785937"/>
                <a:gd name="connsiteX5" fmla="*/ 321469 w 990600"/>
                <a:gd name="connsiteY5" fmla="*/ 1785937 h 1785937"/>
                <a:gd name="connsiteX6" fmla="*/ 0 w 990600"/>
                <a:gd name="connsiteY6" fmla="*/ 1466850 h 1785937"/>
                <a:gd name="connsiteX7" fmla="*/ 47625 w 990600"/>
                <a:gd name="connsiteY7" fmla="*/ 1438275 h 1785937"/>
                <a:gd name="connsiteX8" fmla="*/ 73819 w 990600"/>
                <a:gd name="connsiteY8" fmla="*/ 1426369 h 1785937"/>
                <a:gd name="connsiteX9" fmla="*/ 100012 w 990600"/>
                <a:gd name="connsiteY9" fmla="*/ 1407319 h 1785937"/>
                <a:gd name="connsiteX10" fmla="*/ 123825 w 990600"/>
                <a:gd name="connsiteY10" fmla="*/ 1376362 h 1785937"/>
                <a:gd name="connsiteX11" fmla="*/ 216694 w 990600"/>
                <a:gd name="connsiteY11" fmla="*/ 1233487 h 1785937"/>
                <a:gd name="connsiteX12" fmla="*/ 292894 w 990600"/>
                <a:gd name="connsiteY12" fmla="*/ 1112044 h 1785937"/>
                <a:gd name="connsiteX13" fmla="*/ 390525 w 990600"/>
                <a:gd name="connsiteY13" fmla="*/ 959644 h 1785937"/>
                <a:gd name="connsiteX14" fmla="*/ 531019 w 990600"/>
                <a:gd name="connsiteY14" fmla="*/ 723900 h 1785937"/>
                <a:gd name="connsiteX15" fmla="*/ 635794 w 990600"/>
                <a:gd name="connsiteY15" fmla="*/ 550069 h 1785937"/>
                <a:gd name="connsiteX16" fmla="*/ 716756 w 990600"/>
                <a:gd name="connsiteY16" fmla="*/ 404812 h 1785937"/>
                <a:gd name="connsiteX17" fmla="*/ 826294 w 990600"/>
                <a:gd name="connsiteY17" fmla="*/ 204787 h 1785937"/>
                <a:gd name="connsiteX18" fmla="*/ 895350 w 990600"/>
                <a:gd name="connsiteY18" fmla="*/ 78581 h 1785937"/>
                <a:gd name="connsiteX19" fmla="*/ 923925 w 990600"/>
                <a:gd name="connsiteY19" fmla="*/ 28575 h 1785937"/>
                <a:gd name="connsiteX20" fmla="*/ 938212 w 990600"/>
                <a:gd name="connsiteY20" fmla="*/ 9525 h 1785937"/>
                <a:gd name="connsiteX21" fmla="*/ 947737 w 990600"/>
                <a:gd name="connsiteY21" fmla="*/ 2381 h 1785937"/>
                <a:gd name="connsiteX22" fmla="*/ 959644 w 990600"/>
                <a:gd name="connsiteY22" fmla="*/ 0 h 1785937"/>
                <a:gd name="connsiteX23" fmla="*/ 969169 w 990600"/>
                <a:gd name="connsiteY23" fmla="*/ 2381 h 1785937"/>
                <a:gd name="connsiteX24" fmla="*/ 981075 w 990600"/>
                <a:gd name="connsiteY24" fmla="*/ 11906 h 1785937"/>
                <a:gd name="connsiteX25" fmla="*/ 990600 w 990600"/>
                <a:gd name="connsiteY25" fmla="*/ 30956 h 1785937"/>
                <a:gd name="connsiteX26" fmla="*/ 990600 w 990600"/>
                <a:gd name="connsiteY26" fmla="*/ 54769 h 1785937"/>
                <a:gd name="connsiteX27" fmla="*/ 959644 w 990600"/>
                <a:gd name="connsiteY27" fmla="*/ 138112 h 1785937"/>
                <a:gd name="connsiteX28" fmla="*/ 890587 w 990600"/>
                <a:gd name="connsiteY28" fmla="*/ 321469 h 1785937"/>
                <a:gd name="connsiteX29" fmla="*/ 809625 w 990600"/>
                <a:gd name="connsiteY29" fmla="*/ 531019 h 1785937"/>
                <a:gd name="connsiteX30" fmla="*/ 742950 w 990600"/>
                <a:gd name="connsiteY30" fmla="*/ 702469 h 1785937"/>
                <a:gd name="connsiteX31" fmla="*/ 640556 w 990600"/>
                <a:gd name="connsiteY31" fmla="*/ 973931 h 178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90600" h="1785937">
                  <a:moveTo>
                    <a:pt x="640556" y="973931"/>
                  </a:moveTo>
                  <a:lnTo>
                    <a:pt x="540544" y="1209675"/>
                  </a:lnTo>
                  <a:lnTo>
                    <a:pt x="478631" y="1354931"/>
                  </a:lnTo>
                  <a:lnTo>
                    <a:pt x="416719" y="1507331"/>
                  </a:lnTo>
                  <a:lnTo>
                    <a:pt x="347662" y="1669256"/>
                  </a:lnTo>
                  <a:lnTo>
                    <a:pt x="321469" y="1785937"/>
                  </a:lnTo>
                  <a:lnTo>
                    <a:pt x="0" y="1466850"/>
                  </a:lnTo>
                  <a:lnTo>
                    <a:pt x="47625" y="1438275"/>
                  </a:lnTo>
                  <a:lnTo>
                    <a:pt x="73819" y="1426369"/>
                  </a:lnTo>
                  <a:lnTo>
                    <a:pt x="100012" y="1407319"/>
                  </a:lnTo>
                  <a:lnTo>
                    <a:pt x="123825" y="1376362"/>
                  </a:lnTo>
                  <a:lnTo>
                    <a:pt x="216694" y="1233487"/>
                  </a:lnTo>
                  <a:lnTo>
                    <a:pt x="292894" y="1112044"/>
                  </a:lnTo>
                  <a:lnTo>
                    <a:pt x="390525" y="959644"/>
                  </a:lnTo>
                  <a:lnTo>
                    <a:pt x="531019" y="723900"/>
                  </a:lnTo>
                  <a:lnTo>
                    <a:pt x="635794" y="550069"/>
                  </a:lnTo>
                  <a:lnTo>
                    <a:pt x="716756" y="404812"/>
                  </a:lnTo>
                  <a:lnTo>
                    <a:pt x="826294" y="204787"/>
                  </a:lnTo>
                  <a:lnTo>
                    <a:pt x="895350" y="78581"/>
                  </a:lnTo>
                  <a:lnTo>
                    <a:pt x="923925" y="28575"/>
                  </a:lnTo>
                  <a:lnTo>
                    <a:pt x="938212" y="9525"/>
                  </a:lnTo>
                  <a:lnTo>
                    <a:pt x="947737" y="2381"/>
                  </a:lnTo>
                  <a:lnTo>
                    <a:pt x="959644" y="0"/>
                  </a:lnTo>
                  <a:lnTo>
                    <a:pt x="969169" y="2381"/>
                  </a:lnTo>
                  <a:lnTo>
                    <a:pt x="981075" y="11906"/>
                  </a:lnTo>
                  <a:lnTo>
                    <a:pt x="990600" y="30956"/>
                  </a:lnTo>
                  <a:lnTo>
                    <a:pt x="990600" y="54769"/>
                  </a:lnTo>
                  <a:lnTo>
                    <a:pt x="959644" y="138112"/>
                  </a:lnTo>
                  <a:lnTo>
                    <a:pt x="890587" y="321469"/>
                  </a:lnTo>
                  <a:lnTo>
                    <a:pt x="809625" y="531019"/>
                  </a:lnTo>
                  <a:lnTo>
                    <a:pt x="742950" y="702469"/>
                  </a:lnTo>
                  <a:lnTo>
                    <a:pt x="640556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6CE2F31D-B332-4602-BBE3-6197D2EC238B}"/>
                </a:ext>
              </a:extLst>
            </p:cNvPr>
            <p:cNvSpPr/>
            <p:nvPr/>
          </p:nvSpPr>
          <p:spPr>
            <a:xfrm>
              <a:off x="5599116" y="1617664"/>
              <a:ext cx="2454275" cy="1768475"/>
            </a:xfrm>
            <a:custGeom>
              <a:avLst/>
              <a:gdLst>
                <a:gd name="connsiteX0" fmla="*/ 738187 w 2455069"/>
                <a:gd name="connsiteY0" fmla="*/ 371475 h 1769269"/>
                <a:gd name="connsiteX1" fmla="*/ 95250 w 2455069"/>
                <a:gd name="connsiteY1" fmla="*/ 438150 h 1769269"/>
                <a:gd name="connsiteX2" fmla="*/ 0 w 2455069"/>
                <a:gd name="connsiteY2" fmla="*/ 278606 h 1769269"/>
                <a:gd name="connsiteX3" fmla="*/ 161925 w 2455069"/>
                <a:gd name="connsiteY3" fmla="*/ 266700 h 1769269"/>
                <a:gd name="connsiteX4" fmla="*/ 509587 w 2455069"/>
                <a:gd name="connsiteY4" fmla="*/ 230981 h 1769269"/>
                <a:gd name="connsiteX5" fmla="*/ 866775 w 2455069"/>
                <a:gd name="connsiteY5" fmla="*/ 190500 h 1769269"/>
                <a:gd name="connsiteX6" fmla="*/ 1350169 w 2455069"/>
                <a:gd name="connsiteY6" fmla="*/ 138112 h 1769269"/>
                <a:gd name="connsiteX7" fmla="*/ 1964531 w 2455069"/>
                <a:gd name="connsiteY7" fmla="*/ 69056 h 1769269"/>
                <a:gd name="connsiteX8" fmla="*/ 1985962 w 2455069"/>
                <a:gd name="connsiteY8" fmla="*/ 54769 h 1769269"/>
                <a:gd name="connsiteX9" fmla="*/ 2012156 w 2455069"/>
                <a:gd name="connsiteY9" fmla="*/ 38100 h 1769269"/>
                <a:gd name="connsiteX10" fmla="*/ 2045494 w 2455069"/>
                <a:gd name="connsiteY10" fmla="*/ 21431 h 1769269"/>
                <a:gd name="connsiteX11" fmla="*/ 2093119 w 2455069"/>
                <a:gd name="connsiteY11" fmla="*/ 4762 h 1769269"/>
                <a:gd name="connsiteX12" fmla="*/ 2145506 w 2455069"/>
                <a:gd name="connsiteY12" fmla="*/ 0 h 1769269"/>
                <a:gd name="connsiteX13" fmla="*/ 2169319 w 2455069"/>
                <a:gd name="connsiteY13" fmla="*/ 4762 h 1769269"/>
                <a:gd name="connsiteX14" fmla="*/ 2200275 w 2455069"/>
                <a:gd name="connsiteY14" fmla="*/ 30956 h 1769269"/>
                <a:gd name="connsiteX15" fmla="*/ 2262187 w 2455069"/>
                <a:gd name="connsiteY15" fmla="*/ 80962 h 1769269"/>
                <a:gd name="connsiteX16" fmla="*/ 2343150 w 2455069"/>
                <a:gd name="connsiteY16" fmla="*/ 159544 h 1769269"/>
                <a:gd name="connsiteX17" fmla="*/ 2369344 w 2455069"/>
                <a:gd name="connsiteY17" fmla="*/ 183356 h 1769269"/>
                <a:gd name="connsiteX18" fmla="*/ 2400300 w 2455069"/>
                <a:gd name="connsiteY18" fmla="*/ 209550 h 1769269"/>
                <a:gd name="connsiteX19" fmla="*/ 2419350 w 2455069"/>
                <a:gd name="connsiteY19" fmla="*/ 230981 h 1769269"/>
                <a:gd name="connsiteX20" fmla="*/ 2438400 w 2455069"/>
                <a:gd name="connsiteY20" fmla="*/ 259556 h 1769269"/>
                <a:gd name="connsiteX21" fmla="*/ 2450306 w 2455069"/>
                <a:gd name="connsiteY21" fmla="*/ 283369 h 1769269"/>
                <a:gd name="connsiteX22" fmla="*/ 2455069 w 2455069"/>
                <a:gd name="connsiteY22" fmla="*/ 314325 h 1769269"/>
                <a:gd name="connsiteX23" fmla="*/ 2447925 w 2455069"/>
                <a:gd name="connsiteY23" fmla="*/ 335756 h 1769269"/>
                <a:gd name="connsiteX24" fmla="*/ 2428875 w 2455069"/>
                <a:gd name="connsiteY24" fmla="*/ 361950 h 1769269"/>
                <a:gd name="connsiteX25" fmla="*/ 2400300 w 2455069"/>
                <a:gd name="connsiteY25" fmla="*/ 397669 h 1769269"/>
                <a:gd name="connsiteX26" fmla="*/ 2369344 w 2455069"/>
                <a:gd name="connsiteY26" fmla="*/ 435769 h 1769269"/>
                <a:gd name="connsiteX27" fmla="*/ 2350294 w 2455069"/>
                <a:gd name="connsiteY27" fmla="*/ 478631 h 1769269"/>
                <a:gd name="connsiteX28" fmla="*/ 2340769 w 2455069"/>
                <a:gd name="connsiteY28" fmla="*/ 519112 h 1769269"/>
                <a:gd name="connsiteX29" fmla="*/ 2328862 w 2455069"/>
                <a:gd name="connsiteY29" fmla="*/ 683419 h 1769269"/>
                <a:gd name="connsiteX30" fmla="*/ 2302669 w 2455069"/>
                <a:gd name="connsiteY30" fmla="*/ 871537 h 1769269"/>
                <a:gd name="connsiteX31" fmla="*/ 2252662 w 2455069"/>
                <a:gd name="connsiteY31" fmla="*/ 1147762 h 1769269"/>
                <a:gd name="connsiteX32" fmla="*/ 2202656 w 2455069"/>
                <a:gd name="connsiteY32" fmla="*/ 1369219 h 1769269"/>
                <a:gd name="connsiteX33" fmla="*/ 2159794 w 2455069"/>
                <a:gd name="connsiteY33" fmla="*/ 1535906 h 1769269"/>
                <a:gd name="connsiteX34" fmla="*/ 2135981 w 2455069"/>
                <a:gd name="connsiteY34" fmla="*/ 1619250 h 1769269"/>
                <a:gd name="connsiteX35" fmla="*/ 2121694 w 2455069"/>
                <a:gd name="connsiteY35" fmla="*/ 1652587 h 1769269"/>
                <a:gd name="connsiteX36" fmla="*/ 2097881 w 2455069"/>
                <a:gd name="connsiteY36" fmla="*/ 1695450 h 1769269"/>
                <a:gd name="connsiteX37" fmla="*/ 2066925 w 2455069"/>
                <a:gd name="connsiteY37" fmla="*/ 1733550 h 1769269"/>
                <a:gd name="connsiteX38" fmla="*/ 2033587 w 2455069"/>
                <a:gd name="connsiteY38" fmla="*/ 1759744 h 1769269"/>
                <a:gd name="connsiteX39" fmla="*/ 2016919 w 2455069"/>
                <a:gd name="connsiteY39" fmla="*/ 1766887 h 1769269"/>
                <a:gd name="connsiteX40" fmla="*/ 1993106 w 2455069"/>
                <a:gd name="connsiteY40" fmla="*/ 1769269 h 1769269"/>
                <a:gd name="connsiteX41" fmla="*/ 1957387 w 2455069"/>
                <a:gd name="connsiteY41" fmla="*/ 1766887 h 1769269"/>
                <a:gd name="connsiteX42" fmla="*/ 1916906 w 2455069"/>
                <a:gd name="connsiteY42" fmla="*/ 1747837 h 1769269"/>
                <a:gd name="connsiteX43" fmla="*/ 1878806 w 2455069"/>
                <a:gd name="connsiteY43" fmla="*/ 1714500 h 1769269"/>
                <a:gd name="connsiteX44" fmla="*/ 1914525 w 2455069"/>
                <a:gd name="connsiteY44" fmla="*/ 1502569 h 1769269"/>
                <a:gd name="connsiteX45" fmla="*/ 1931194 w 2455069"/>
                <a:gd name="connsiteY45" fmla="*/ 1373981 h 1769269"/>
                <a:gd name="connsiteX46" fmla="*/ 1947862 w 2455069"/>
                <a:gd name="connsiteY46" fmla="*/ 1250156 h 1769269"/>
                <a:gd name="connsiteX47" fmla="*/ 1966912 w 2455069"/>
                <a:gd name="connsiteY47" fmla="*/ 1088231 h 1769269"/>
                <a:gd name="connsiteX48" fmla="*/ 1983581 w 2455069"/>
                <a:gd name="connsiteY48" fmla="*/ 919162 h 1769269"/>
                <a:gd name="connsiteX49" fmla="*/ 2009775 w 2455069"/>
                <a:gd name="connsiteY49" fmla="*/ 864394 h 1769269"/>
                <a:gd name="connsiteX50" fmla="*/ 2026444 w 2455069"/>
                <a:gd name="connsiteY50" fmla="*/ 459581 h 1769269"/>
                <a:gd name="connsiteX51" fmla="*/ 2028825 w 2455069"/>
                <a:gd name="connsiteY51" fmla="*/ 335756 h 1769269"/>
                <a:gd name="connsiteX52" fmla="*/ 2026444 w 2455069"/>
                <a:gd name="connsiteY52" fmla="*/ 297656 h 1769269"/>
                <a:gd name="connsiteX53" fmla="*/ 2019300 w 2455069"/>
                <a:gd name="connsiteY53" fmla="*/ 283369 h 1769269"/>
                <a:gd name="connsiteX54" fmla="*/ 2002631 w 2455069"/>
                <a:gd name="connsiteY54" fmla="*/ 264319 h 1769269"/>
                <a:gd name="connsiteX55" fmla="*/ 1981200 w 2455069"/>
                <a:gd name="connsiteY55" fmla="*/ 252412 h 1769269"/>
                <a:gd name="connsiteX56" fmla="*/ 1876425 w 2455069"/>
                <a:gd name="connsiteY56" fmla="*/ 257175 h 1769269"/>
                <a:gd name="connsiteX57" fmla="*/ 1585912 w 2455069"/>
                <a:gd name="connsiteY57" fmla="*/ 285750 h 1769269"/>
                <a:gd name="connsiteX58" fmla="*/ 1197769 w 2455069"/>
                <a:gd name="connsiteY58" fmla="*/ 323850 h 1769269"/>
                <a:gd name="connsiteX59" fmla="*/ 738187 w 2455069"/>
                <a:gd name="connsiteY59" fmla="*/ 371475 h 176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55069" h="1769269">
                  <a:moveTo>
                    <a:pt x="738187" y="371475"/>
                  </a:moveTo>
                  <a:lnTo>
                    <a:pt x="95250" y="438150"/>
                  </a:lnTo>
                  <a:lnTo>
                    <a:pt x="0" y="278606"/>
                  </a:lnTo>
                  <a:lnTo>
                    <a:pt x="161925" y="266700"/>
                  </a:lnTo>
                  <a:lnTo>
                    <a:pt x="509587" y="230981"/>
                  </a:lnTo>
                  <a:lnTo>
                    <a:pt x="866775" y="190500"/>
                  </a:lnTo>
                  <a:lnTo>
                    <a:pt x="1350169" y="138112"/>
                  </a:lnTo>
                  <a:lnTo>
                    <a:pt x="1964531" y="69056"/>
                  </a:lnTo>
                  <a:lnTo>
                    <a:pt x="1985962" y="54769"/>
                  </a:lnTo>
                  <a:lnTo>
                    <a:pt x="2012156" y="38100"/>
                  </a:lnTo>
                  <a:lnTo>
                    <a:pt x="2045494" y="21431"/>
                  </a:lnTo>
                  <a:lnTo>
                    <a:pt x="2093119" y="4762"/>
                  </a:lnTo>
                  <a:lnTo>
                    <a:pt x="2145506" y="0"/>
                  </a:lnTo>
                  <a:lnTo>
                    <a:pt x="2169319" y="4762"/>
                  </a:lnTo>
                  <a:lnTo>
                    <a:pt x="2200275" y="30956"/>
                  </a:lnTo>
                  <a:lnTo>
                    <a:pt x="2262187" y="80962"/>
                  </a:lnTo>
                  <a:lnTo>
                    <a:pt x="2343150" y="159544"/>
                  </a:lnTo>
                  <a:lnTo>
                    <a:pt x="2369344" y="183356"/>
                  </a:lnTo>
                  <a:lnTo>
                    <a:pt x="2400300" y="209550"/>
                  </a:lnTo>
                  <a:lnTo>
                    <a:pt x="2419350" y="230981"/>
                  </a:lnTo>
                  <a:lnTo>
                    <a:pt x="2438400" y="259556"/>
                  </a:lnTo>
                  <a:lnTo>
                    <a:pt x="2450306" y="283369"/>
                  </a:lnTo>
                  <a:lnTo>
                    <a:pt x="2455069" y="314325"/>
                  </a:lnTo>
                  <a:lnTo>
                    <a:pt x="2447925" y="335756"/>
                  </a:lnTo>
                  <a:lnTo>
                    <a:pt x="2428875" y="361950"/>
                  </a:lnTo>
                  <a:lnTo>
                    <a:pt x="2400300" y="397669"/>
                  </a:lnTo>
                  <a:lnTo>
                    <a:pt x="2369344" y="435769"/>
                  </a:lnTo>
                  <a:lnTo>
                    <a:pt x="2350294" y="478631"/>
                  </a:lnTo>
                  <a:lnTo>
                    <a:pt x="2340769" y="519112"/>
                  </a:lnTo>
                  <a:lnTo>
                    <a:pt x="2328862" y="683419"/>
                  </a:lnTo>
                  <a:lnTo>
                    <a:pt x="2302669" y="871537"/>
                  </a:lnTo>
                  <a:lnTo>
                    <a:pt x="2252662" y="1147762"/>
                  </a:lnTo>
                  <a:lnTo>
                    <a:pt x="2202656" y="1369219"/>
                  </a:lnTo>
                  <a:lnTo>
                    <a:pt x="2159794" y="1535906"/>
                  </a:lnTo>
                  <a:lnTo>
                    <a:pt x="2135981" y="1619250"/>
                  </a:lnTo>
                  <a:lnTo>
                    <a:pt x="2121694" y="1652587"/>
                  </a:lnTo>
                  <a:lnTo>
                    <a:pt x="2097881" y="1695450"/>
                  </a:lnTo>
                  <a:lnTo>
                    <a:pt x="2066925" y="1733550"/>
                  </a:lnTo>
                  <a:lnTo>
                    <a:pt x="2033587" y="1759744"/>
                  </a:lnTo>
                  <a:lnTo>
                    <a:pt x="2016919" y="1766887"/>
                  </a:lnTo>
                  <a:lnTo>
                    <a:pt x="1993106" y="1769269"/>
                  </a:lnTo>
                  <a:lnTo>
                    <a:pt x="1957387" y="1766887"/>
                  </a:lnTo>
                  <a:lnTo>
                    <a:pt x="1916906" y="1747837"/>
                  </a:lnTo>
                  <a:lnTo>
                    <a:pt x="1878806" y="1714500"/>
                  </a:lnTo>
                  <a:lnTo>
                    <a:pt x="1914525" y="1502569"/>
                  </a:lnTo>
                  <a:lnTo>
                    <a:pt x="1931194" y="1373981"/>
                  </a:lnTo>
                  <a:lnTo>
                    <a:pt x="1947862" y="1250156"/>
                  </a:lnTo>
                  <a:lnTo>
                    <a:pt x="1966912" y="1088231"/>
                  </a:lnTo>
                  <a:lnTo>
                    <a:pt x="1983581" y="919162"/>
                  </a:lnTo>
                  <a:lnTo>
                    <a:pt x="2009775" y="864394"/>
                  </a:lnTo>
                  <a:lnTo>
                    <a:pt x="2026444" y="459581"/>
                  </a:lnTo>
                  <a:cubicBezTo>
                    <a:pt x="2027238" y="418306"/>
                    <a:pt x="2028031" y="377031"/>
                    <a:pt x="2028825" y="335756"/>
                  </a:cubicBezTo>
                  <a:lnTo>
                    <a:pt x="2026444" y="297656"/>
                  </a:lnTo>
                  <a:lnTo>
                    <a:pt x="2019300" y="283369"/>
                  </a:lnTo>
                  <a:lnTo>
                    <a:pt x="2002631" y="264319"/>
                  </a:lnTo>
                  <a:lnTo>
                    <a:pt x="1981200" y="252412"/>
                  </a:lnTo>
                  <a:lnTo>
                    <a:pt x="1876425" y="257175"/>
                  </a:lnTo>
                  <a:lnTo>
                    <a:pt x="1585912" y="285750"/>
                  </a:lnTo>
                  <a:lnTo>
                    <a:pt x="1197769" y="323850"/>
                  </a:lnTo>
                  <a:lnTo>
                    <a:pt x="7381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68821182-52C5-4FD0-A285-901C65778841}"/>
                </a:ext>
              </a:extLst>
            </p:cNvPr>
            <p:cNvSpPr/>
            <p:nvPr/>
          </p:nvSpPr>
          <p:spPr>
            <a:xfrm>
              <a:off x="5762628" y="2333625"/>
              <a:ext cx="1889125" cy="363538"/>
            </a:xfrm>
            <a:custGeom>
              <a:avLst/>
              <a:gdLst>
                <a:gd name="connsiteX0" fmla="*/ 716756 w 1888331"/>
                <a:gd name="connsiteY0" fmla="*/ 302419 h 364331"/>
                <a:gd name="connsiteX1" fmla="*/ 28575 w 1888331"/>
                <a:gd name="connsiteY1" fmla="*/ 364331 h 364331"/>
                <a:gd name="connsiteX2" fmla="*/ 0 w 1888331"/>
                <a:gd name="connsiteY2" fmla="*/ 185738 h 364331"/>
                <a:gd name="connsiteX3" fmla="*/ 302419 w 1888331"/>
                <a:gd name="connsiteY3" fmla="*/ 157163 h 364331"/>
                <a:gd name="connsiteX4" fmla="*/ 752475 w 1888331"/>
                <a:gd name="connsiteY4" fmla="*/ 111919 h 364331"/>
                <a:gd name="connsiteX5" fmla="*/ 1078706 w 1888331"/>
                <a:gd name="connsiteY5" fmla="*/ 80963 h 364331"/>
                <a:gd name="connsiteX6" fmla="*/ 1404938 w 1888331"/>
                <a:gd name="connsiteY6" fmla="*/ 47625 h 364331"/>
                <a:gd name="connsiteX7" fmla="*/ 1431131 w 1888331"/>
                <a:gd name="connsiteY7" fmla="*/ 42863 h 364331"/>
                <a:gd name="connsiteX8" fmla="*/ 1588294 w 1888331"/>
                <a:gd name="connsiteY8" fmla="*/ 2381 h 364331"/>
                <a:gd name="connsiteX9" fmla="*/ 1612106 w 1888331"/>
                <a:gd name="connsiteY9" fmla="*/ 0 h 364331"/>
                <a:gd name="connsiteX10" fmla="*/ 1650206 w 1888331"/>
                <a:gd name="connsiteY10" fmla="*/ 7144 h 364331"/>
                <a:gd name="connsiteX11" fmla="*/ 1695450 w 1888331"/>
                <a:gd name="connsiteY11" fmla="*/ 23813 h 364331"/>
                <a:gd name="connsiteX12" fmla="*/ 1774031 w 1888331"/>
                <a:gd name="connsiteY12" fmla="*/ 61913 h 364331"/>
                <a:gd name="connsiteX13" fmla="*/ 1883569 w 1888331"/>
                <a:gd name="connsiteY13" fmla="*/ 130969 h 364331"/>
                <a:gd name="connsiteX14" fmla="*/ 1888331 w 1888331"/>
                <a:gd name="connsiteY14" fmla="*/ 226219 h 364331"/>
                <a:gd name="connsiteX15" fmla="*/ 1628775 w 1888331"/>
                <a:gd name="connsiteY15" fmla="*/ 221456 h 364331"/>
                <a:gd name="connsiteX16" fmla="*/ 1528763 w 1888331"/>
                <a:gd name="connsiteY16" fmla="*/ 226219 h 364331"/>
                <a:gd name="connsiteX17" fmla="*/ 1290638 w 1888331"/>
                <a:gd name="connsiteY17" fmla="*/ 247650 h 364331"/>
                <a:gd name="connsiteX18" fmla="*/ 716756 w 1888331"/>
                <a:gd name="connsiteY18" fmla="*/ 3024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8331" h="364331">
                  <a:moveTo>
                    <a:pt x="716756" y="302419"/>
                  </a:moveTo>
                  <a:lnTo>
                    <a:pt x="28575" y="364331"/>
                  </a:lnTo>
                  <a:lnTo>
                    <a:pt x="0" y="185738"/>
                  </a:lnTo>
                  <a:lnTo>
                    <a:pt x="302419" y="157163"/>
                  </a:lnTo>
                  <a:lnTo>
                    <a:pt x="752475" y="111919"/>
                  </a:lnTo>
                  <a:lnTo>
                    <a:pt x="1078706" y="80963"/>
                  </a:lnTo>
                  <a:lnTo>
                    <a:pt x="1404938" y="47625"/>
                  </a:lnTo>
                  <a:lnTo>
                    <a:pt x="1431131" y="42863"/>
                  </a:lnTo>
                  <a:lnTo>
                    <a:pt x="1588294" y="2381"/>
                  </a:lnTo>
                  <a:lnTo>
                    <a:pt x="1612106" y="0"/>
                  </a:lnTo>
                  <a:lnTo>
                    <a:pt x="1650206" y="7144"/>
                  </a:lnTo>
                  <a:lnTo>
                    <a:pt x="1695450" y="23813"/>
                  </a:lnTo>
                  <a:lnTo>
                    <a:pt x="1774031" y="61913"/>
                  </a:lnTo>
                  <a:lnTo>
                    <a:pt x="1883569" y="130969"/>
                  </a:lnTo>
                  <a:lnTo>
                    <a:pt x="1888331" y="226219"/>
                  </a:lnTo>
                  <a:lnTo>
                    <a:pt x="1628775" y="221456"/>
                  </a:lnTo>
                  <a:lnTo>
                    <a:pt x="1528763" y="226219"/>
                  </a:lnTo>
                  <a:lnTo>
                    <a:pt x="1290638" y="247650"/>
                  </a:lnTo>
                  <a:lnTo>
                    <a:pt x="716756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61210F76-6F30-4E3A-B6EA-679CDD64AFC4}"/>
                </a:ext>
              </a:extLst>
            </p:cNvPr>
            <p:cNvSpPr/>
            <p:nvPr/>
          </p:nvSpPr>
          <p:spPr>
            <a:xfrm>
              <a:off x="5805491" y="3027364"/>
              <a:ext cx="1743075" cy="344487"/>
            </a:xfrm>
            <a:custGeom>
              <a:avLst/>
              <a:gdLst>
                <a:gd name="connsiteX0" fmla="*/ 750093 w 1743075"/>
                <a:gd name="connsiteY0" fmla="*/ 283369 h 345281"/>
                <a:gd name="connsiteX1" fmla="*/ 61912 w 1743075"/>
                <a:gd name="connsiteY1" fmla="*/ 345281 h 345281"/>
                <a:gd name="connsiteX2" fmla="*/ 0 w 1743075"/>
                <a:gd name="connsiteY2" fmla="*/ 159544 h 345281"/>
                <a:gd name="connsiteX3" fmla="*/ 142875 w 1743075"/>
                <a:gd name="connsiteY3" fmla="*/ 154781 h 345281"/>
                <a:gd name="connsiteX4" fmla="*/ 438150 w 1743075"/>
                <a:gd name="connsiteY4" fmla="*/ 135731 h 345281"/>
                <a:gd name="connsiteX5" fmla="*/ 752475 w 1743075"/>
                <a:gd name="connsiteY5" fmla="*/ 107156 h 345281"/>
                <a:gd name="connsiteX6" fmla="*/ 1042987 w 1743075"/>
                <a:gd name="connsiteY6" fmla="*/ 73819 h 345281"/>
                <a:gd name="connsiteX7" fmla="*/ 1316831 w 1743075"/>
                <a:gd name="connsiteY7" fmla="*/ 35719 h 345281"/>
                <a:gd name="connsiteX8" fmla="*/ 1533525 w 1743075"/>
                <a:gd name="connsiteY8" fmla="*/ 0 h 345281"/>
                <a:gd name="connsiteX9" fmla="*/ 1554956 w 1743075"/>
                <a:gd name="connsiteY9" fmla="*/ 2381 h 345281"/>
                <a:gd name="connsiteX10" fmla="*/ 1595437 w 1743075"/>
                <a:gd name="connsiteY10" fmla="*/ 14287 h 345281"/>
                <a:gd name="connsiteX11" fmla="*/ 1635918 w 1743075"/>
                <a:gd name="connsiteY11" fmla="*/ 28575 h 345281"/>
                <a:gd name="connsiteX12" fmla="*/ 1669256 w 1743075"/>
                <a:gd name="connsiteY12" fmla="*/ 42862 h 345281"/>
                <a:gd name="connsiteX13" fmla="*/ 1743075 w 1743075"/>
                <a:gd name="connsiteY13" fmla="*/ 80962 h 345281"/>
                <a:gd name="connsiteX14" fmla="*/ 1740693 w 1743075"/>
                <a:gd name="connsiteY14" fmla="*/ 323850 h 345281"/>
                <a:gd name="connsiteX15" fmla="*/ 1678781 w 1743075"/>
                <a:gd name="connsiteY15" fmla="*/ 309562 h 345281"/>
                <a:gd name="connsiteX16" fmla="*/ 1647825 w 1743075"/>
                <a:gd name="connsiteY16" fmla="*/ 288131 h 345281"/>
                <a:gd name="connsiteX17" fmla="*/ 1590675 w 1743075"/>
                <a:gd name="connsiteY17" fmla="*/ 240506 h 345281"/>
                <a:gd name="connsiteX18" fmla="*/ 1552575 w 1743075"/>
                <a:gd name="connsiteY18" fmla="*/ 202406 h 345281"/>
                <a:gd name="connsiteX19" fmla="*/ 1445418 w 1743075"/>
                <a:gd name="connsiteY19" fmla="*/ 211931 h 345281"/>
                <a:gd name="connsiteX20" fmla="*/ 750093 w 1743075"/>
                <a:gd name="connsiteY20" fmla="*/ 28336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3075" h="345281">
                  <a:moveTo>
                    <a:pt x="750093" y="283369"/>
                  </a:moveTo>
                  <a:lnTo>
                    <a:pt x="61912" y="345281"/>
                  </a:lnTo>
                  <a:lnTo>
                    <a:pt x="0" y="159544"/>
                  </a:lnTo>
                  <a:lnTo>
                    <a:pt x="142875" y="154781"/>
                  </a:lnTo>
                  <a:lnTo>
                    <a:pt x="438150" y="135731"/>
                  </a:lnTo>
                  <a:lnTo>
                    <a:pt x="752475" y="107156"/>
                  </a:lnTo>
                  <a:lnTo>
                    <a:pt x="1042987" y="73819"/>
                  </a:lnTo>
                  <a:lnTo>
                    <a:pt x="1316831" y="35719"/>
                  </a:lnTo>
                  <a:lnTo>
                    <a:pt x="1533525" y="0"/>
                  </a:lnTo>
                  <a:lnTo>
                    <a:pt x="1554956" y="2381"/>
                  </a:lnTo>
                  <a:lnTo>
                    <a:pt x="1595437" y="14287"/>
                  </a:lnTo>
                  <a:lnTo>
                    <a:pt x="1635918" y="28575"/>
                  </a:lnTo>
                  <a:lnTo>
                    <a:pt x="1669256" y="42862"/>
                  </a:lnTo>
                  <a:lnTo>
                    <a:pt x="1743075" y="80962"/>
                  </a:lnTo>
                  <a:lnTo>
                    <a:pt x="1740693" y="323850"/>
                  </a:lnTo>
                  <a:lnTo>
                    <a:pt x="1678781" y="309562"/>
                  </a:lnTo>
                  <a:lnTo>
                    <a:pt x="1647825" y="288131"/>
                  </a:lnTo>
                  <a:lnTo>
                    <a:pt x="1590675" y="240506"/>
                  </a:lnTo>
                  <a:lnTo>
                    <a:pt x="1552575" y="202406"/>
                  </a:lnTo>
                  <a:lnTo>
                    <a:pt x="1445418" y="211931"/>
                  </a:lnTo>
                  <a:lnTo>
                    <a:pt x="750093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E0D84A12-753E-4ED7-A7F9-B43D83EB77A9}"/>
                </a:ext>
              </a:extLst>
            </p:cNvPr>
            <p:cNvSpPr/>
            <p:nvPr/>
          </p:nvSpPr>
          <p:spPr>
            <a:xfrm>
              <a:off x="5675315" y="4162424"/>
              <a:ext cx="976312" cy="355600"/>
            </a:xfrm>
            <a:custGeom>
              <a:avLst/>
              <a:gdLst>
                <a:gd name="connsiteX0" fmla="*/ 681037 w 976312"/>
                <a:gd name="connsiteY0" fmla="*/ 269081 h 354806"/>
                <a:gd name="connsiteX1" fmla="*/ 511969 w 976312"/>
                <a:gd name="connsiteY1" fmla="*/ 309562 h 354806"/>
                <a:gd name="connsiteX2" fmla="*/ 400050 w 976312"/>
                <a:gd name="connsiteY2" fmla="*/ 333375 h 354806"/>
                <a:gd name="connsiteX3" fmla="*/ 328612 w 976312"/>
                <a:gd name="connsiteY3" fmla="*/ 347662 h 354806"/>
                <a:gd name="connsiteX4" fmla="*/ 273844 w 976312"/>
                <a:gd name="connsiteY4" fmla="*/ 352425 h 354806"/>
                <a:gd name="connsiteX5" fmla="*/ 235744 w 976312"/>
                <a:gd name="connsiteY5" fmla="*/ 354806 h 354806"/>
                <a:gd name="connsiteX6" fmla="*/ 188119 w 976312"/>
                <a:gd name="connsiteY6" fmla="*/ 350043 h 354806"/>
                <a:gd name="connsiteX7" fmla="*/ 135731 w 976312"/>
                <a:gd name="connsiteY7" fmla="*/ 335756 h 354806"/>
                <a:gd name="connsiteX8" fmla="*/ 95250 w 976312"/>
                <a:gd name="connsiteY8" fmla="*/ 323850 h 354806"/>
                <a:gd name="connsiteX9" fmla="*/ 0 w 976312"/>
                <a:gd name="connsiteY9" fmla="*/ 288131 h 354806"/>
                <a:gd name="connsiteX10" fmla="*/ 0 w 976312"/>
                <a:gd name="connsiteY10" fmla="*/ 128587 h 354806"/>
                <a:gd name="connsiteX11" fmla="*/ 76200 w 976312"/>
                <a:gd name="connsiteY11" fmla="*/ 159543 h 354806"/>
                <a:gd name="connsiteX12" fmla="*/ 121444 w 976312"/>
                <a:gd name="connsiteY12" fmla="*/ 173831 h 354806"/>
                <a:gd name="connsiteX13" fmla="*/ 159544 w 976312"/>
                <a:gd name="connsiteY13" fmla="*/ 178593 h 354806"/>
                <a:gd name="connsiteX14" fmla="*/ 204787 w 976312"/>
                <a:gd name="connsiteY14" fmla="*/ 178593 h 354806"/>
                <a:gd name="connsiteX15" fmla="*/ 278606 w 976312"/>
                <a:gd name="connsiteY15" fmla="*/ 169068 h 354806"/>
                <a:gd name="connsiteX16" fmla="*/ 371475 w 976312"/>
                <a:gd name="connsiteY16" fmla="*/ 147637 h 354806"/>
                <a:gd name="connsiteX17" fmla="*/ 438150 w 976312"/>
                <a:gd name="connsiteY17" fmla="*/ 128587 h 354806"/>
                <a:gd name="connsiteX18" fmla="*/ 507206 w 976312"/>
                <a:gd name="connsiteY18" fmla="*/ 97631 h 354806"/>
                <a:gd name="connsiteX19" fmla="*/ 576262 w 976312"/>
                <a:gd name="connsiteY19" fmla="*/ 59531 h 354806"/>
                <a:gd name="connsiteX20" fmla="*/ 633412 w 976312"/>
                <a:gd name="connsiteY20" fmla="*/ 28575 h 354806"/>
                <a:gd name="connsiteX21" fmla="*/ 683419 w 976312"/>
                <a:gd name="connsiteY21" fmla="*/ 7143 h 354806"/>
                <a:gd name="connsiteX22" fmla="*/ 723900 w 976312"/>
                <a:gd name="connsiteY22" fmla="*/ 0 h 354806"/>
                <a:gd name="connsiteX23" fmla="*/ 769144 w 976312"/>
                <a:gd name="connsiteY23" fmla="*/ 2381 h 354806"/>
                <a:gd name="connsiteX24" fmla="*/ 838200 w 976312"/>
                <a:gd name="connsiteY24" fmla="*/ 16668 h 354806"/>
                <a:gd name="connsiteX25" fmla="*/ 885825 w 976312"/>
                <a:gd name="connsiteY25" fmla="*/ 28575 h 354806"/>
                <a:gd name="connsiteX26" fmla="*/ 923925 w 976312"/>
                <a:gd name="connsiteY26" fmla="*/ 45243 h 354806"/>
                <a:gd name="connsiteX27" fmla="*/ 950119 w 976312"/>
                <a:gd name="connsiteY27" fmla="*/ 57150 h 354806"/>
                <a:gd name="connsiteX28" fmla="*/ 964406 w 976312"/>
                <a:gd name="connsiteY28" fmla="*/ 73818 h 354806"/>
                <a:gd name="connsiteX29" fmla="*/ 973931 w 976312"/>
                <a:gd name="connsiteY29" fmla="*/ 88106 h 354806"/>
                <a:gd name="connsiteX30" fmla="*/ 976312 w 976312"/>
                <a:gd name="connsiteY30" fmla="*/ 119062 h 354806"/>
                <a:gd name="connsiteX31" fmla="*/ 973931 w 976312"/>
                <a:gd name="connsiteY31" fmla="*/ 154781 h 354806"/>
                <a:gd name="connsiteX32" fmla="*/ 966787 w 976312"/>
                <a:gd name="connsiteY32" fmla="*/ 176212 h 354806"/>
                <a:gd name="connsiteX33" fmla="*/ 950119 w 976312"/>
                <a:gd name="connsiteY33" fmla="*/ 195262 h 354806"/>
                <a:gd name="connsiteX34" fmla="*/ 885825 w 976312"/>
                <a:gd name="connsiteY34" fmla="*/ 216693 h 354806"/>
                <a:gd name="connsiteX35" fmla="*/ 681037 w 976312"/>
                <a:gd name="connsiteY35" fmla="*/ 26908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76312" h="354806">
                  <a:moveTo>
                    <a:pt x="681037" y="269081"/>
                  </a:moveTo>
                  <a:lnTo>
                    <a:pt x="511969" y="309562"/>
                  </a:lnTo>
                  <a:lnTo>
                    <a:pt x="400050" y="333375"/>
                  </a:lnTo>
                  <a:lnTo>
                    <a:pt x="328612" y="347662"/>
                  </a:lnTo>
                  <a:lnTo>
                    <a:pt x="273844" y="352425"/>
                  </a:lnTo>
                  <a:lnTo>
                    <a:pt x="235744" y="354806"/>
                  </a:lnTo>
                  <a:lnTo>
                    <a:pt x="188119" y="350043"/>
                  </a:lnTo>
                  <a:lnTo>
                    <a:pt x="135731" y="335756"/>
                  </a:lnTo>
                  <a:lnTo>
                    <a:pt x="95250" y="323850"/>
                  </a:lnTo>
                  <a:lnTo>
                    <a:pt x="0" y="288131"/>
                  </a:lnTo>
                  <a:lnTo>
                    <a:pt x="0" y="128587"/>
                  </a:lnTo>
                  <a:lnTo>
                    <a:pt x="76200" y="159543"/>
                  </a:lnTo>
                  <a:lnTo>
                    <a:pt x="121444" y="173831"/>
                  </a:lnTo>
                  <a:lnTo>
                    <a:pt x="159544" y="178593"/>
                  </a:lnTo>
                  <a:lnTo>
                    <a:pt x="204787" y="178593"/>
                  </a:lnTo>
                  <a:lnTo>
                    <a:pt x="278606" y="169068"/>
                  </a:lnTo>
                  <a:lnTo>
                    <a:pt x="371475" y="147637"/>
                  </a:lnTo>
                  <a:lnTo>
                    <a:pt x="438150" y="128587"/>
                  </a:lnTo>
                  <a:lnTo>
                    <a:pt x="507206" y="97631"/>
                  </a:lnTo>
                  <a:lnTo>
                    <a:pt x="576262" y="59531"/>
                  </a:lnTo>
                  <a:lnTo>
                    <a:pt x="633412" y="28575"/>
                  </a:lnTo>
                  <a:lnTo>
                    <a:pt x="683419" y="7143"/>
                  </a:lnTo>
                  <a:lnTo>
                    <a:pt x="723900" y="0"/>
                  </a:lnTo>
                  <a:lnTo>
                    <a:pt x="769144" y="2381"/>
                  </a:lnTo>
                  <a:lnTo>
                    <a:pt x="838200" y="16668"/>
                  </a:lnTo>
                  <a:lnTo>
                    <a:pt x="885825" y="28575"/>
                  </a:lnTo>
                  <a:lnTo>
                    <a:pt x="923925" y="45243"/>
                  </a:lnTo>
                  <a:lnTo>
                    <a:pt x="950119" y="57150"/>
                  </a:lnTo>
                  <a:lnTo>
                    <a:pt x="964406" y="73818"/>
                  </a:lnTo>
                  <a:lnTo>
                    <a:pt x="973931" y="88106"/>
                  </a:lnTo>
                  <a:lnTo>
                    <a:pt x="976312" y="119062"/>
                  </a:lnTo>
                  <a:lnTo>
                    <a:pt x="973931" y="154781"/>
                  </a:lnTo>
                  <a:lnTo>
                    <a:pt x="966787" y="176212"/>
                  </a:lnTo>
                  <a:lnTo>
                    <a:pt x="950119" y="195262"/>
                  </a:lnTo>
                  <a:lnTo>
                    <a:pt x="885825" y="216693"/>
                  </a:lnTo>
                  <a:lnTo>
                    <a:pt x="681037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28B7EC02-7FF8-4A4F-9EE7-61F5C2214C38}"/>
                </a:ext>
              </a:extLst>
            </p:cNvPr>
            <p:cNvSpPr/>
            <p:nvPr/>
          </p:nvSpPr>
          <p:spPr>
            <a:xfrm rot="16200000">
              <a:off x="4678367" y="4398962"/>
              <a:ext cx="1873250" cy="454025"/>
            </a:xfrm>
            <a:custGeom>
              <a:avLst/>
              <a:gdLst>
                <a:gd name="connsiteX0" fmla="*/ 597694 w 1874044"/>
                <a:gd name="connsiteY0" fmla="*/ 342900 h 454819"/>
                <a:gd name="connsiteX1" fmla="*/ 100013 w 1874044"/>
                <a:gd name="connsiteY1" fmla="*/ 321469 h 454819"/>
                <a:gd name="connsiteX2" fmla="*/ 0 w 1874044"/>
                <a:gd name="connsiteY2" fmla="*/ 54769 h 454819"/>
                <a:gd name="connsiteX3" fmla="*/ 95250 w 1874044"/>
                <a:gd name="connsiteY3" fmla="*/ 50006 h 454819"/>
                <a:gd name="connsiteX4" fmla="*/ 121444 w 1874044"/>
                <a:gd name="connsiteY4" fmla="*/ 69056 h 454819"/>
                <a:gd name="connsiteX5" fmla="*/ 138113 w 1874044"/>
                <a:gd name="connsiteY5" fmla="*/ 78581 h 454819"/>
                <a:gd name="connsiteX6" fmla="*/ 157163 w 1874044"/>
                <a:gd name="connsiteY6" fmla="*/ 85725 h 454819"/>
                <a:gd name="connsiteX7" fmla="*/ 197644 w 1874044"/>
                <a:gd name="connsiteY7" fmla="*/ 95250 h 454819"/>
                <a:gd name="connsiteX8" fmla="*/ 247650 w 1874044"/>
                <a:gd name="connsiteY8" fmla="*/ 100012 h 454819"/>
                <a:gd name="connsiteX9" fmla="*/ 540544 w 1874044"/>
                <a:gd name="connsiteY9" fmla="*/ 102394 h 454819"/>
                <a:gd name="connsiteX10" fmla="*/ 964406 w 1874044"/>
                <a:gd name="connsiteY10" fmla="*/ 111919 h 454819"/>
                <a:gd name="connsiteX11" fmla="*/ 1343025 w 1874044"/>
                <a:gd name="connsiteY11" fmla="*/ 116681 h 454819"/>
                <a:gd name="connsiteX12" fmla="*/ 1531144 w 1874044"/>
                <a:gd name="connsiteY12" fmla="*/ 121444 h 454819"/>
                <a:gd name="connsiteX13" fmla="*/ 1569244 w 1874044"/>
                <a:gd name="connsiteY13" fmla="*/ 121444 h 454819"/>
                <a:gd name="connsiteX14" fmla="*/ 1614488 w 1874044"/>
                <a:gd name="connsiteY14" fmla="*/ 121444 h 454819"/>
                <a:gd name="connsiteX15" fmla="*/ 1647825 w 1874044"/>
                <a:gd name="connsiteY15" fmla="*/ 116681 h 454819"/>
                <a:gd name="connsiteX16" fmla="*/ 1683544 w 1874044"/>
                <a:gd name="connsiteY16" fmla="*/ 107156 h 454819"/>
                <a:gd name="connsiteX17" fmla="*/ 1728788 w 1874044"/>
                <a:gd name="connsiteY17" fmla="*/ 88106 h 454819"/>
                <a:gd name="connsiteX18" fmla="*/ 1769269 w 1874044"/>
                <a:gd name="connsiteY18" fmla="*/ 59531 h 454819"/>
                <a:gd name="connsiteX19" fmla="*/ 1804988 w 1874044"/>
                <a:gd name="connsiteY19" fmla="*/ 30956 h 454819"/>
                <a:gd name="connsiteX20" fmla="*/ 1816894 w 1874044"/>
                <a:gd name="connsiteY20" fmla="*/ 14287 h 454819"/>
                <a:gd name="connsiteX21" fmla="*/ 1831181 w 1874044"/>
                <a:gd name="connsiteY21" fmla="*/ 2381 h 454819"/>
                <a:gd name="connsiteX22" fmla="*/ 1852613 w 1874044"/>
                <a:gd name="connsiteY22" fmla="*/ 0 h 454819"/>
                <a:gd name="connsiteX23" fmla="*/ 1866900 w 1874044"/>
                <a:gd name="connsiteY23" fmla="*/ 4762 h 454819"/>
                <a:gd name="connsiteX24" fmla="*/ 1874044 w 1874044"/>
                <a:gd name="connsiteY24" fmla="*/ 14287 h 454819"/>
                <a:gd name="connsiteX25" fmla="*/ 1874044 w 1874044"/>
                <a:gd name="connsiteY25" fmla="*/ 33337 h 454819"/>
                <a:gd name="connsiteX26" fmla="*/ 1862138 w 1874044"/>
                <a:gd name="connsiteY26" fmla="*/ 73819 h 454819"/>
                <a:gd name="connsiteX27" fmla="*/ 1847850 w 1874044"/>
                <a:gd name="connsiteY27" fmla="*/ 119062 h 454819"/>
                <a:gd name="connsiteX28" fmla="*/ 1809750 w 1874044"/>
                <a:gd name="connsiteY28" fmla="*/ 195262 h 454819"/>
                <a:gd name="connsiteX29" fmla="*/ 1766888 w 1874044"/>
                <a:gd name="connsiteY29" fmla="*/ 271462 h 454819"/>
                <a:gd name="connsiteX30" fmla="*/ 1704975 w 1874044"/>
                <a:gd name="connsiteY30" fmla="*/ 350044 h 454819"/>
                <a:gd name="connsiteX31" fmla="*/ 1676400 w 1874044"/>
                <a:gd name="connsiteY31" fmla="*/ 397669 h 454819"/>
                <a:gd name="connsiteX32" fmla="*/ 1647825 w 1874044"/>
                <a:gd name="connsiteY32" fmla="*/ 431006 h 454819"/>
                <a:gd name="connsiteX33" fmla="*/ 1628775 w 1874044"/>
                <a:gd name="connsiteY33" fmla="*/ 445294 h 454819"/>
                <a:gd name="connsiteX34" fmla="*/ 1607344 w 1874044"/>
                <a:gd name="connsiteY34" fmla="*/ 454819 h 454819"/>
                <a:gd name="connsiteX35" fmla="*/ 1585913 w 1874044"/>
                <a:gd name="connsiteY35" fmla="*/ 452437 h 454819"/>
                <a:gd name="connsiteX36" fmla="*/ 1564481 w 1874044"/>
                <a:gd name="connsiteY36" fmla="*/ 440531 h 454819"/>
                <a:gd name="connsiteX37" fmla="*/ 1538288 w 1874044"/>
                <a:gd name="connsiteY37" fmla="*/ 416719 h 454819"/>
                <a:gd name="connsiteX38" fmla="*/ 1512094 w 1874044"/>
                <a:gd name="connsiteY38" fmla="*/ 395287 h 454819"/>
                <a:gd name="connsiteX39" fmla="*/ 1478756 w 1874044"/>
                <a:gd name="connsiteY39" fmla="*/ 378619 h 454819"/>
                <a:gd name="connsiteX40" fmla="*/ 1445419 w 1874044"/>
                <a:gd name="connsiteY40" fmla="*/ 369094 h 454819"/>
                <a:gd name="connsiteX41" fmla="*/ 1369219 w 1874044"/>
                <a:gd name="connsiteY41" fmla="*/ 366712 h 454819"/>
                <a:gd name="connsiteX42" fmla="*/ 1221581 w 1874044"/>
                <a:gd name="connsiteY42" fmla="*/ 369094 h 454819"/>
                <a:gd name="connsiteX43" fmla="*/ 1090613 w 1874044"/>
                <a:gd name="connsiteY43" fmla="*/ 366712 h 454819"/>
                <a:gd name="connsiteX44" fmla="*/ 597694 w 1874044"/>
                <a:gd name="connsiteY44" fmla="*/ 342900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4044" h="454819">
                  <a:moveTo>
                    <a:pt x="597694" y="342900"/>
                  </a:moveTo>
                  <a:lnTo>
                    <a:pt x="100013" y="321469"/>
                  </a:lnTo>
                  <a:lnTo>
                    <a:pt x="0" y="54769"/>
                  </a:lnTo>
                  <a:lnTo>
                    <a:pt x="95250" y="50006"/>
                  </a:lnTo>
                  <a:lnTo>
                    <a:pt x="121444" y="69056"/>
                  </a:lnTo>
                  <a:lnTo>
                    <a:pt x="138113" y="78581"/>
                  </a:lnTo>
                  <a:lnTo>
                    <a:pt x="157163" y="85725"/>
                  </a:lnTo>
                  <a:lnTo>
                    <a:pt x="197644" y="95250"/>
                  </a:lnTo>
                  <a:lnTo>
                    <a:pt x="247650" y="100012"/>
                  </a:lnTo>
                  <a:lnTo>
                    <a:pt x="540544" y="102394"/>
                  </a:lnTo>
                  <a:lnTo>
                    <a:pt x="964406" y="111919"/>
                  </a:lnTo>
                  <a:lnTo>
                    <a:pt x="1343025" y="116681"/>
                  </a:lnTo>
                  <a:lnTo>
                    <a:pt x="1531144" y="121444"/>
                  </a:lnTo>
                  <a:lnTo>
                    <a:pt x="1569244" y="121444"/>
                  </a:lnTo>
                  <a:lnTo>
                    <a:pt x="1614488" y="121444"/>
                  </a:lnTo>
                  <a:lnTo>
                    <a:pt x="1647825" y="116681"/>
                  </a:lnTo>
                  <a:lnTo>
                    <a:pt x="1683544" y="107156"/>
                  </a:lnTo>
                  <a:lnTo>
                    <a:pt x="1728788" y="88106"/>
                  </a:lnTo>
                  <a:lnTo>
                    <a:pt x="1769269" y="59531"/>
                  </a:lnTo>
                  <a:lnTo>
                    <a:pt x="1804988" y="30956"/>
                  </a:lnTo>
                  <a:lnTo>
                    <a:pt x="1816894" y="14287"/>
                  </a:lnTo>
                  <a:lnTo>
                    <a:pt x="1831181" y="2381"/>
                  </a:lnTo>
                  <a:lnTo>
                    <a:pt x="1852613" y="0"/>
                  </a:lnTo>
                  <a:lnTo>
                    <a:pt x="1866900" y="4762"/>
                  </a:lnTo>
                  <a:lnTo>
                    <a:pt x="1874044" y="14287"/>
                  </a:lnTo>
                  <a:lnTo>
                    <a:pt x="1874044" y="33337"/>
                  </a:lnTo>
                  <a:lnTo>
                    <a:pt x="1862138" y="73819"/>
                  </a:lnTo>
                  <a:lnTo>
                    <a:pt x="1847850" y="119062"/>
                  </a:lnTo>
                  <a:lnTo>
                    <a:pt x="1809750" y="195262"/>
                  </a:lnTo>
                  <a:lnTo>
                    <a:pt x="1766888" y="271462"/>
                  </a:lnTo>
                  <a:lnTo>
                    <a:pt x="1704975" y="350044"/>
                  </a:lnTo>
                  <a:lnTo>
                    <a:pt x="1676400" y="397669"/>
                  </a:lnTo>
                  <a:lnTo>
                    <a:pt x="1647825" y="431006"/>
                  </a:lnTo>
                  <a:lnTo>
                    <a:pt x="1628775" y="445294"/>
                  </a:lnTo>
                  <a:lnTo>
                    <a:pt x="1607344" y="454819"/>
                  </a:lnTo>
                  <a:lnTo>
                    <a:pt x="1585913" y="452437"/>
                  </a:lnTo>
                  <a:lnTo>
                    <a:pt x="1564481" y="440531"/>
                  </a:lnTo>
                  <a:lnTo>
                    <a:pt x="1538288" y="416719"/>
                  </a:lnTo>
                  <a:lnTo>
                    <a:pt x="1512094" y="395287"/>
                  </a:lnTo>
                  <a:lnTo>
                    <a:pt x="1478756" y="378619"/>
                  </a:lnTo>
                  <a:lnTo>
                    <a:pt x="1445419" y="369094"/>
                  </a:lnTo>
                  <a:lnTo>
                    <a:pt x="1369219" y="366712"/>
                  </a:lnTo>
                  <a:lnTo>
                    <a:pt x="1221581" y="369094"/>
                  </a:lnTo>
                  <a:lnTo>
                    <a:pt x="1090613" y="366712"/>
                  </a:lnTo>
                  <a:lnTo>
                    <a:pt x="5976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3">
              <a:extLst>
                <a:ext uri="{FF2B5EF4-FFF2-40B4-BE49-F238E27FC236}">
                  <a16:creationId xmlns:a16="http://schemas.microsoft.com/office/drawing/2014/main" id="{499570C2-953A-40F7-8578-EEEE8901E4C9}"/>
                </a:ext>
              </a:extLst>
            </p:cNvPr>
            <p:cNvSpPr/>
            <p:nvPr/>
          </p:nvSpPr>
          <p:spPr>
            <a:xfrm rot="16200000">
              <a:off x="5514978" y="4692650"/>
              <a:ext cx="1025525" cy="1400175"/>
            </a:xfrm>
            <a:custGeom>
              <a:avLst/>
              <a:gdLst>
                <a:gd name="connsiteX0" fmla="*/ 600075 w 1026319"/>
                <a:gd name="connsiteY0" fmla="*/ 940593 h 1400175"/>
                <a:gd name="connsiteX1" fmla="*/ 357188 w 1026319"/>
                <a:gd name="connsiteY1" fmla="*/ 623887 h 1400175"/>
                <a:gd name="connsiteX2" fmla="*/ 188119 w 1026319"/>
                <a:gd name="connsiteY2" fmla="*/ 392906 h 1400175"/>
                <a:gd name="connsiteX3" fmla="*/ 164306 w 1026319"/>
                <a:gd name="connsiteY3" fmla="*/ 373856 h 1400175"/>
                <a:gd name="connsiteX4" fmla="*/ 123825 w 1026319"/>
                <a:gd name="connsiteY4" fmla="*/ 350043 h 1400175"/>
                <a:gd name="connsiteX5" fmla="*/ 83344 w 1026319"/>
                <a:gd name="connsiteY5" fmla="*/ 321468 h 1400175"/>
                <a:gd name="connsiteX6" fmla="*/ 40481 w 1026319"/>
                <a:gd name="connsiteY6" fmla="*/ 285750 h 1400175"/>
                <a:gd name="connsiteX7" fmla="*/ 19050 w 1026319"/>
                <a:gd name="connsiteY7" fmla="*/ 257175 h 1400175"/>
                <a:gd name="connsiteX8" fmla="*/ 4763 w 1026319"/>
                <a:gd name="connsiteY8" fmla="*/ 230981 h 1400175"/>
                <a:gd name="connsiteX9" fmla="*/ 0 w 1026319"/>
                <a:gd name="connsiteY9" fmla="*/ 204787 h 1400175"/>
                <a:gd name="connsiteX10" fmla="*/ 2381 w 1026319"/>
                <a:gd name="connsiteY10" fmla="*/ 183356 h 1400175"/>
                <a:gd name="connsiteX11" fmla="*/ 16669 w 1026319"/>
                <a:gd name="connsiteY11" fmla="*/ 161925 h 1400175"/>
                <a:gd name="connsiteX12" fmla="*/ 50006 w 1026319"/>
                <a:gd name="connsiteY12" fmla="*/ 133350 h 1400175"/>
                <a:gd name="connsiteX13" fmla="*/ 121444 w 1026319"/>
                <a:gd name="connsiteY13" fmla="*/ 97631 h 1400175"/>
                <a:gd name="connsiteX14" fmla="*/ 207169 w 1026319"/>
                <a:gd name="connsiteY14" fmla="*/ 57150 h 1400175"/>
                <a:gd name="connsiteX15" fmla="*/ 280988 w 1026319"/>
                <a:gd name="connsiteY15" fmla="*/ 26193 h 1400175"/>
                <a:gd name="connsiteX16" fmla="*/ 342900 w 1026319"/>
                <a:gd name="connsiteY16" fmla="*/ 4762 h 1400175"/>
                <a:gd name="connsiteX17" fmla="*/ 366713 w 1026319"/>
                <a:gd name="connsiteY17" fmla="*/ 0 h 1400175"/>
                <a:gd name="connsiteX18" fmla="*/ 383381 w 1026319"/>
                <a:gd name="connsiteY18" fmla="*/ 7143 h 1400175"/>
                <a:gd name="connsiteX19" fmla="*/ 402431 w 1026319"/>
                <a:gd name="connsiteY19" fmla="*/ 21431 h 1400175"/>
                <a:gd name="connsiteX20" fmla="*/ 421481 w 1026319"/>
                <a:gd name="connsiteY20" fmla="*/ 47625 h 1400175"/>
                <a:gd name="connsiteX21" fmla="*/ 445294 w 1026319"/>
                <a:gd name="connsiteY21" fmla="*/ 102393 h 1400175"/>
                <a:gd name="connsiteX22" fmla="*/ 471488 w 1026319"/>
                <a:gd name="connsiteY22" fmla="*/ 171450 h 1400175"/>
                <a:gd name="connsiteX23" fmla="*/ 514350 w 1026319"/>
                <a:gd name="connsiteY23" fmla="*/ 381000 h 1400175"/>
                <a:gd name="connsiteX24" fmla="*/ 533400 w 1026319"/>
                <a:gd name="connsiteY24" fmla="*/ 442912 h 1400175"/>
                <a:gd name="connsiteX25" fmla="*/ 597694 w 1026319"/>
                <a:gd name="connsiteY25" fmla="*/ 595312 h 1400175"/>
                <a:gd name="connsiteX26" fmla="*/ 704850 w 1026319"/>
                <a:gd name="connsiteY26" fmla="*/ 802481 h 1400175"/>
                <a:gd name="connsiteX27" fmla="*/ 814388 w 1026319"/>
                <a:gd name="connsiteY27" fmla="*/ 1002506 h 1400175"/>
                <a:gd name="connsiteX28" fmla="*/ 923925 w 1026319"/>
                <a:gd name="connsiteY28" fmla="*/ 1188243 h 1400175"/>
                <a:gd name="connsiteX29" fmla="*/ 988219 w 1026319"/>
                <a:gd name="connsiteY29" fmla="*/ 1293018 h 1400175"/>
                <a:gd name="connsiteX30" fmla="*/ 1014413 w 1026319"/>
                <a:gd name="connsiteY30" fmla="*/ 1340643 h 1400175"/>
                <a:gd name="connsiteX31" fmla="*/ 1023938 w 1026319"/>
                <a:gd name="connsiteY31" fmla="*/ 1359693 h 1400175"/>
                <a:gd name="connsiteX32" fmla="*/ 1026319 w 1026319"/>
                <a:gd name="connsiteY32" fmla="*/ 1376362 h 1400175"/>
                <a:gd name="connsiteX33" fmla="*/ 1019175 w 1026319"/>
                <a:gd name="connsiteY33" fmla="*/ 1393031 h 1400175"/>
                <a:gd name="connsiteX34" fmla="*/ 1004888 w 1026319"/>
                <a:gd name="connsiteY34" fmla="*/ 1400175 h 1400175"/>
                <a:gd name="connsiteX35" fmla="*/ 990600 w 1026319"/>
                <a:gd name="connsiteY35" fmla="*/ 1400175 h 1400175"/>
                <a:gd name="connsiteX36" fmla="*/ 973931 w 1026319"/>
                <a:gd name="connsiteY36" fmla="*/ 1395412 h 1400175"/>
                <a:gd name="connsiteX37" fmla="*/ 950119 w 1026319"/>
                <a:gd name="connsiteY37" fmla="*/ 1378743 h 1400175"/>
                <a:gd name="connsiteX38" fmla="*/ 821531 w 1026319"/>
                <a:gd name="connsiteY38" fmla="*/ 1216818 h 1400175"/>
                <a:gd name="connsiteX39" fmla="*/ 702469 w 1026319"/>
                <a:gd name="connsiteY39" fmla="*/ 1066800 h 1400175"/>
                <a:gd name="connsiteX40" fmla="*/ 600075 w 1026319"/>
                <a:gd name="connsiteY40" fmla="*/ 940593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6319" h="1400175">
                  <a:moveTo>
                    <a:pt x="600075" y="940593"/>
                  </a:moveTo>
                  <a:lnTo>
                    <a:pt x="357188" y="623887"/>
                  </a:lnTo>
                  <a:lnTo>
                    <a:pt x="188119" y="392906"/>
                  </a:lnTo>
                  <a:lnTo>
                    <a:pt x="164306" y="373856"/>
                  </a:lnTo>
                  <a:lnTo>
                    <a:pt x="123825" y="350043"/>
                  </a:lnTo>
                  <a:lnTo>
                    <a:pt x="83344" y="321468"/>
                  </a:lnTo>
                  <a:lnTo>
                    <a:pt x="40481" y="285750"/>
                  </a:lnTo>
                  <a:lnTo>
                    <a:pt x="19050" y="257175"/>
                  </a:lnTo>
                  <a:lnTo>
                    <a:pt x="4763" y="230981"/>
                  </a:lnTo>
                  <a:lnTo>
                    <a:pt x="0" y="204787"/>
                  </a:lnTo>
                  <a:lnTo>
                    <a:pt x="2381" y="183356"/>
                  </a:lnTo>
                  <a:lnTo>
                    <a:pt x="16669" y="161925"/>
                  </a:lnTo>
                  <a:lnTo>
                    <a:pt x="50006" y="133350"/>
                  </a:lnTo>
                  <a:lnTo>
                    <a:pt x="121444" y="97631"/>
                  </a:lnTo>
                  <a:lnTo>
                    <a:pt x="207169" y="57150"/>
                  </a:lnTo>
                  <a:lnTo>
                    <a:pt x="280988" y="26193"/>
                  </a:lnTo>
                  <a:lnTo>
                    <a:pt x="342900" y="4762"/>
                  </a:lnTo>
                  <a:lnTo>
                    <a:pt x="366713" y="0"/>
                  </a:lnTo>
                  <a:lnTo>
                    <a:pt x="383381" y="7143"/>
                  </a:lnTo>
                  <a:lnTo>
                    <a:pt x="402431" y="21431"/>
                  </a:lnTo>
                  <a:lnTo>
                    <a:pt x="421481" y="47625"/>
                  </a:lnTo>
                  <a:lnTo>
                    <a:pt x="445294" y="102393"/>
                  </a:lnTo>
                  <a:lnTo>
                    <a:pt x="471488" y="171450"/>
                  </a:lnTo>
                  <a:lnTo>
                    <a:pt x="514350" y="381000"/>
                  </a:lnTo>
                  <a:lnTo>
                    <a:pt x="533400" y="442912"/>
                  </a:lnTo>
                  <a:lnTo>
                    <a:pt x="597694" y="595312"/>
                  </a:lnTo>
                  <a:lnTo>
                    <a:pt x="704850" y="802481"/>
                  </a:lnTo>
                  <a:lnTo>
                    <a:pt x="814388" y="1002506"/>
                  </a:lnTo>
                  <a:lnTo>
                    <a:pt x="923925" y="1188243"/>
                  </a:lnTo>
                  <a:lnTo>
                    <a:pt x="988219" y="1293018"/>
                  </a:lnTo>
                  <a:lnTo>
                    <a:pt x="1014413" y="1340643"/>
                  </a:lnTo>
                  <a:lnTo>
                    <a:pt x="1023938" y="1359693"/>
                  </a:lnTo>
                  <a:lnTo>
                    <a:pt x="1026319" y="1376362"/>
                  </a:lnTo>
                  <a:lnTo>
                    <a:pt x="1019175" y="1393031"/>
                  </a:lnTo>
                  <a:lnTo>
                    <a:pt x="1004888" y="1400175"/>
                  </a:lnTo>
                  <a:lnTo>
                    <a:pt x="990600" y="1400175"/>
                  </a:lnTo>
                  <a:lnTo>
                    <a:pt x="973931" y="1395412"/>
                  </a:lnTo>
                  <a:lnTo>
                    <a:pt x="950119" y="1378743"/>
                  </a:lnTo>
                  <a:lnTo>
                    <a:pt x="821531" y="1216818"/>
                  </a:lnTo>
                  <a:lnTo>
                    <a:pt x="702469" y="1066800"/>
                  </a:lnTo>
                  <a:lnTo>
                    <a:pt x="600075" y="940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2F5911E7-DEBA-40D0-8826-29E193EF2E40}"/>
                </a:ext>
              </a:extLst>
            </p:cNvPr>
            <p:cNvSpPr/>
            <p:nvPr/>
          </p:nvSpPr>
          <p:spPr>
            <a:xfrm>
              <a:off x="7054445" y="3883025"/>
              <a:ext cx="1173162" cy="752475"/>
            </a:xfrm>
            <a:custGeom>
              <a:avLst/>
              <a:gdLst>
                <a:gd name="connsiteX0" fmla="*/ 707231 w 1173956"/>
                <a:gd name="connsiteY0" fmla="*/ 540544 h 752475"/>
                <a:gd name="connsiteX1" fmla="*/ 488156 w 1173956"/>
                <a:gd name="connsiteY1" fmla="*/ 628650 h 752475"/>
                <a:gd name="connsiteX2" fmla="*/ 311944 w 1173956"/>
                <a:gd name="connsiteY2" fmla="*/ 702469 h 752475"/>
                <a:gd name="connsiteX3" fmla="*/ 264319 w 1173956"/>
                <a:gd name="connsiteY3" fmla="*/ 723900 h 752475"/>
                <a:gd name="connsiteX4" fmla="*/ 233362 w 1173956"/>
                <a:gd name="connsiteY4" fmla="*/ 731044 h 752475"/>
                <a:gd name="connsiteX5" fmla="*/ 140494 w 1173956"/>
                <a:gd name="connsiteY5" fmla="*/ 745332 h 752475"/>
                <a:gd name="connsiteX6" fmla="*/ 0 w 1173956"/>
                <a:gd name="connsiteY6" fmla="*/ 752475 h 752475"/>
                <a:gd name="connsiteX7" fmla="*/ 0 w 1173956"/>
                <a:gd name="connsiteY7" fmla="*/ 631032 h 752475"/>
                <a:gd name="connsiteX8" fmla="*/ 164306 w 1173956"/>
                <a:gd name="connsiteY8" fmla="*/ 635794 h 752475"/>
                <a:gd name="connsiteX9" fmla="*/ 235744 w 1173956"/>
                <a:gd name="connsiteY9" fmla="*/ 590550 h 752475"/>
                <a:gd name="connsiteX10" fmla="*/ 438150 w 1173956"/>
                <a:gd name="connsiteY10" fmla="*/ 464344 h 752475"/>
                <a:gd name="connsiteX11" fmla="*/ 638175 w 1173956"/>
                <a:gd name="connsiteY11" fmla="*/ 330994 h 752475"/>
                <a:gd name="connsiteX12" fmla="*/ 769144 w 1173956"/>
                <a:gd name="connsiteY12" fmla="*/ 240507 h 752475"/>
                <a:gd name="connsiteX13" fmla="*/ 838200 w 1173956"/>
                <a:gd name="connsiteY13" fmla="*/ 190500 h 752475"/>
                <a:gd name="connsiteX14" fmla="*/ 850106 w 1173956"/>
                <a:gd name="connsiteY14" fmla="*/ 173832 h 752475"/>
                <a:gd name="connsiteX15" fmla="*/ 854869 w 1173956"/>
                <a:gd name="connsiteY15" fmla="*/ 150019 h 752475"/>
                <a:gd name="connsiteX16" fmla="*/ 854869 w 1173956"/>
                <a:gd name="connsiteY16" fmla="*/ 126207 h 752475"/>
                <a:gd name="connsiteX17" fmla="*/ 842962 w 1173956"/>
                <a:gd name="connsiteY17" fmla="*/ 95250 h 752475"/>
                <a:gd name="connsiteX18" fmla="*/ 823912 w 1173956"/>
                <a:gd name="connsiteY18" fmla="*/ 64294 h 752475"/>
                <a:gd name="connsiteX19" fmla="*/ 816769 w 1173956"/>
                <a:gd name="connsiteY19" fmla="*/ 47625 h 752475"/>
                <a:gd name="connsiteX20" fmla="*/ 816769 w 1173956"/>
                <a:gd name="connsiteY20" fmla="*/ 28575 h 752475"/>
                <a:gd name="connsiteX21" fmla="*/ 819150 w 1173956"/>
                <a:gd name="connsiteY21" fmla="*/ 14288 h 752475"/>
                <a:gd name="connsiteX22" fmla="*/ 833437 w 1173956"/>
                <a:gd name="connsiteY22" fmla="*/ 2382 h 752475"/>
                <a:gd name="connsiteX23" fmla="*/ 852487 w 1173956"/>
                <a:gd name="connsiteY23" fmla="*/ 0 h 752475"/>
                <a:gd name="connsiteX24" fmla="*/ 878681 w 1173956"/>
                <a:gd name="connsiteY24" fmla="*/ 4763 h 752475"/>
                <a:gd name="connsiteX25" fmla="*/ 897731 w 1173956"/>
                <a:gd name="connsiteY25" fmla="*/ 19050 h 752475"/>
                <a:gd name="connsiteX26" fmla="*/ 954881 w 1173956"/>
                <a:gd name="connsiteY26" fmla="*/ 71438 h 752475"/>
                <a:gd name="connsiteX27" fmla="*/ 992981 w 1173956"/>
                <a:gd name="connsiteY27" fmla="*/ 107157 h 752475"/>
                <a:gd name="connsiteX28" fmla="*/ 1052512 w 1173956"/>
                <a:gd name="connsiteY28" fmla="*/ 173832 h 752475"/>
                <a:gd name="connsiteX29" fmla="*/ 1112044 w 1173956"/>
                <a:gd name="connsiteY29" fmla="*/ 238125 h 752475"/>
                <a:gd name="connsiteX30" fmla="*/ 1140619 w 1173956"/>
                <a:gd name="connsiteY30" fmla="*/ 271463 h 752475"/>
                <a:gd name="connsiteX31" fmla="*/ 1154906 w 1173956"/>
                <a:gd name="connsiteY31" fmla="*/ 295275 h 752475"/>
                <a:gd name="connsiteX32" fmla="*/ 1169194 w 1173956"/>
                <a:gd name="connsiteY32" fmla="*/ 316707 h 752475"/>
                <a:gd name="connsiteX33" fmla="*/ 1173956 w 1173956"/>
                <a:gd name="connsiteY33" fmla="*/ 338138 h 752475"/>
                <a:gd name="connsiteX34" fmla="*/ 1173956 w 1173956"/>
                <a:gd name="connsiteY34" fmla="*/ 357188 h 752475"/>
                <a:gd name="connsiteX35" fmla="*/ 1166812 w 1173956"/>
                <a:gd name="connsiteY35" fmla="*/ 373857 h 752475"/>
                <a:gd name="connsiteX36" fmla="*/ 1147762 w 1173956"/>
                <a:gd name="connsiteY36" fmla="*/ 383382 h 752475"/>
                <a:gd name="connsiteX37" fmla="*/ 1064419 w 1173956"/>
                <a:gd name="connsiteY37" fmla="*/ 404813 h 752475"/>
                <a:gd name="connsiteX38" fmla="*/ 1007269 w 1173956"/>
                <a:gd name="connsiteY38" fmla="*/ 416719 h 752475"/>
                <a:gd name="connsiteX39" fmla="*/ 914400 w 1173956"/>
                <a:gd name="connsiteY39" fmla="*/ 457200 h 752475"/>
                <a:gd name="connsiteX40" fmla="*/ 707231 w 1173956"/>
                <a:gd name="connsiteY40" fmla="*/ 5405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752475">
                  <a:moveTo>
                    <a:pt x="707231" y="540544"/>
                  </a:moveTo>
                  <a:lnTo>
                    <a:pt x="488156" y="628650"/>
                  </a:lnTo>
                  <a:lnTo>
                    <a:pt x="311944" y="702469"/>
                  </a:lnTo>
                  <a:lnTo>
                    <a:pt x="264319" y="723900"/>
                  </a:lnTo>
                  <a:lnTo>
                    <a:pt x="233362" y="731044"/>
                  </a:lnTo>
                  <a:lnTo>
                    <a:pt x="140494" y="745332"/>
                  </a:lnTo>
                  <a:lnTo>
                    <a:pt x="0" y="752475"/>
                  </a:lnTo>
                  <a:lnTo>
                    <a:pt x="0" y="631032"/>
                  </a:lnTo>
                  <a:lnTo>
                    <a:pt x="164306" y="635794"/>
                  </a:lnTo>
                  <a:lnTo>
                    <a:pt x="235744" y="590550"/>
                  </a:lnTo>
                  <a:lnTo>
                    <a:pt x="438150" y="464344"/>
                  </a:lnTo>
                  <a:lnTo>
                    <a:pt x="638175" y="330994"/>
                  </a:lnTo>
                  <a:lnTo>
                    <a:pt x="769144" y="240507"/>
                  </a:lnTo>
                  <a:lnTo>
                    <a:pt x="838200" y="190500"/>
                  </a:lnTo>
                  <a:lnTo>
                    <a:pt x="850106" y="173832"/>
                  </a:lnTo>
                  <a:lnTo>
                    <a:pt x="854869" y="150019"/>
                  </a:lnTo>
                  <a:lnTo>
                    <a:pt x="854869" y="126207"/>
                  </a:lnTo>
                  <a:lnTo>
                    <a:pt x="842962" y="95250"/>
                  </a:lnTo>
                  <a:lnTo>
                    <a:pt x="823912" y="64294"/>
                  </a:lnTo>
                  <a:lnTo>
                    <a:pt x="816769" y="47625"/>
                  </a:lnTo>
                  <a:lnTo>
                    <a:pt x="816769" y="28575"/>
                  </a:lnTo>
                  <a:lnTo>
                    <a:pt x="819150" y="14288"/>
                  </a:lnTo>
                  <a:lnTo>
                    <a:pt x="833437" y="2382"/>
                  </a:lnTo>
                  <a:lnTo>
                    <a:pt x="852487" y="0"/>
                  </a:lnTo>
                  <a:lnTo>
                    <a:pt x="878681" y="4763"/>
                  </a:lnTo>
                  <a:lnTo>
                    <a:pt x="897731" y="19050"/>
                  </a:lnTo>
                  <a:lnTo>
                    <a:pt x="954881" y="71438"/>
                  </a:lnTo>
                  <a:lnTo>
                    <a:pt x="992981" y="107157"/>
                  </a:lnTo>
                  <a:lnTo>
                    <a:pt x="1052512" y="173832"/>
                  </a:lnTo>
                  <a:lnTo>
                    <a:pt x="1112044" y="238125"/>
                  </a:lnTo>
                  <a:lnTo>
                    <a:pt x="1140619" y="271463"/>
                  </a:lnTo>
                  <a:lnTo>
                    <a:pt x="1154906" y="295275"/>
                  </a:lnTo>
                  <a:lnTo>
                    <a:pt x="1169194" y="316707"/>
                  </a:lnTo>
                  <a:lnTo>
                    <a:pt x="1173956" y="338138"/>
                  </a:lnTo>
                  <a:lnTo>
                    <a:pt x="1173956" y="357188"/>
                  </a:lnTo>
                  <a:lnTo>
                    <a:pt x="1166812" y="373857"/>
                  </a:lnTo>
                  <a:lnTo>
                    <a:pt x="1147762" y="383382"/>
                  </a:lnTo>
                  <a:lnTo>
                    <a:pt x="1064419" y="404813"/>
                  </a:lnTo>
                  <a:lnTo>
                    <a:pt x="1007269" y="416719"/>
                  </a:lnTo>
                  <a:lnTo>
                    <a:pt x="914400" y="457200"/>
                  </a:lnTo>
                  <a:lnTo>
                    <a:pt x="707231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15F7B09C-0172-4A96-A94B-45BC7D366FD4}"/>
                </a:ext>
              </a:extLst>
            </p:cNvPr>
            <p:cNvSpPr/>
            <p:nvPr/>
          </p:nvSpPr>
          <p:spPr>
            <a:xfrm rot="16200000">
              <a:off x="6528190" y="3731418"/>
              <a:ext cx="2232025" cy="1798638"/>
            </a:xfrm>
            <a:custGeom>
              <a:avLst/>
              <a:gdLst>
                <a:gd name="connsiteX0" fmla="*/ 0 w 2231231"/>
                <a:gd name="connsiteY0" fmla="*/ 1062037 h 1797843"/>
                <a:gd name="connsiteX1" fmla="*/ 0 w 2231231"/>
                <a:gd name="connsiteY1" fmla="*/ 847725 h 1797843"/>
                <a:gd name="connsiteX2" fmla="*/ 7144 w 2231231"/>
                <a:gd name="connsiteY2" fmla="*/ 731043 h 1797843"/>
                <a:gd name="connsiteX3" fmla="*/ 26194 w 2231231"/>
                <a:gd name="connsiteY3" fmla="*/ 621506 h 1797843"/>
                <a:gd name="connsiteX4" fmla="*/ 40481 w 2231231"/>
                <a:gd name="connsiteY4" fmla="*/ 566737 h 1797843"/>
                <a:gd name="connsiteX5" fmla="*/ 76200 w 2231231"/>
                <a:gd name="connsiteY5" fmla="*/ 476250 h 1797843"/>
                <a:gd name="connsiteX6" fmla="*/ 102394 w 2231231"/>
                <a:gd name="connsiteY6" fmla="*/ 423862 h 1797843"/>
                <a:gd name="connsiteX7" fmla="*/ 138112 w 2231231"/>
                <a:gd name="connsiteY7" fmla="*/ 369093 h 1797843"/>
                <a:gd name="connsiteX8" fmla="*/ 171450 w 2231231"/>
                <a:gd name="connsiteY8" fmla="*/ 323850 h 1797843"/>
                <a:gd name="connsiteX9" fmla="*/ 214312 w 2231231"/>
                <a:gd name="connsiteY9" fmla="*/ 283368 h 1797843"/>
                <a:gd name="connsiteX10" fmla="*/ 254794 w 2231231"/>
                <a:gd name="connsiteY10" fmla="*/ 252412 h 1797843"/>
                <a:gd name="connsiteX11" fmla="*/ 307181 w 2231231"/>
                <a:gd name="connsiteY11" fmla="*/ 223837 h 1797843"/>
                <a:gd name="connsiteX12" fmla="*/ 376237 w 2231231"/>
                <a:gd name="connsiteY12" fmla="*/ 195262 h 1797843"/>
                <a:gd name="connsiteX13" fmla="*/ 457200 w 2231231"/>
                <a:gd name="connsiteY13" fmla="*/ 176212 h 1797843"/>
                <a:gd name="connsiteX14" fmla="*/ 571500 w 2231231"/>
                <a:gd name="connsiteY14" fmla="*/ 154781 h 1797843"/>
                <a:gd name="connsiteX15" fmla="*/ 711994 w 2231231"/>
                <a:gd name="connsiteY15" fmla="*/ 142875 h 1797843"/>
                <a:gd name="connsiteX16" fmla="*/ 964406 w 2231231"/>
                <a:gd name="connsiteY16" fmla="*/ 142875 h 1797843"/>
                <a:gd name="connsiteX17" fmla="*/ 1359694 w 2231231"/>
                <a:gd name="connsiteY17" fmla="*/ 142875 h 1797843"/>
                <a:gd name="connsiteX18" fmla="*/ 1621631 w 2231231"/>
                <a:gd name="connsiteY18" fmla="*/ 140493 h 1797843"/>
                <a:gd name="connsiteX19" fmla="*/ 1907381 w 2231231"/>
                <a:gd name="connsiteY19" fmla="*/ 145256 h 1797843"/>
                <a:gd name="connsiteX20" fmla="*/ 1955006 w 2231231"/>
                <a:gd name="connsiteY20" fmla="*/ 138112 h 1797843"/>
                <a:gd name="connsiteX21" fmla="*/ 1990725 w 2231231"/>
                <a:gd name="connsiteY21" fmla="*/ 126206 h 1797843"/>
                <a:gd name="connsiteX22" fmla="*/ 2040731 w 2231231"/>
                <a:gd name="connsiteY22" fmla="*/ 104775 h 1797843"/>
                <a:gd name="connsiteX23" fmla="*/ 2100262 w 2231231"/>
                <a:gd name="connsiteY23" fmla="*/ 66675 h 1797843"/>
                <a:gd name="connsiteX24" fmla="*/ 2143125 w 2231231"/>
                <a:gd name="connsiteY24" fmla="*/ 28575 h 1797843"/>
                <a:gd name="connsiteX25" fmla="*/ 2159794 w 2231231"/>
                <a:gd name="connsiteY25" fmla="*/ 11906 h 1797843"/>
                <a:gd name="connsiteX26" fmla="*/ 2176462 w 2231231"/>
                <a:gd name="connsiteY26" fmla="*/ 2381 h 1797843"/>
                <a:gd name="connsiteX27" fmla="*/ 2197894 w 2231231"/>
                <a:gd name="connsiteY27" fmla="*/ 0 h 1797843"/>
                <a:gd name="connsiteX28" fmla="*/ 2209800 w 2231231"/>
                <a:gd name="connsiteY28" fmla="*/ 2381 h 1797843"/>
                <a:gd name="connsiteX29" fmla="*/ 2221706 w 2231231"/>
                <a:gd name="connsiteY29" fmla="*/ 7143 h 1797843"/>
                <a:gd name="connsiteX30" fmla="*/ 2228850 w 2231231"/>
                <a:gd name="connsiteY30" fmla="*/ 23812 h 1797843"/>
                <a:gd name="connsiteX31" fmla="*/ 2231231 w 2231231"/>
                <a:gd name="connsiteY31" fmla="*/ 45243 h 1797843"/>
                <a:gd name="connsiteX32" fmla="*/ 2226469 w 2231231"/>
                <a:gd name="connsiteY32" fmla="*/ 76200 h 1797843"/>
                <a:gd name="connsiteX33" fmla="*/ 2214562 w 2231231"/>
                <a:gd name="connsiteY33" fmla="*/ 138112 h 1797843"/>
                <a:gd name="connsiteX34" fmla="*/ 2197894 w 2231231"/>
                <a:gd name="connsiteY34" fmla="*/ 202406 h 1797843"/>
                <a:gd name="connsiteX35" fmla="*/ 2178844 w 2231231"/>
                <a:gd name="connsiteY35" fmla="*/ 242887 h 1797843"/>
                <a:gd name="connsiteX36" fmla="*/ 2150269 w 2231231"/>
                <a:gd name="connsiteY36" fmla="*/ 297656 h 1797843"/>
                <a:gd name="connsiteX37" fmla="*/ 2116931 w 2231231"/>
                <a:gd name="connsiteY37" fmla="*/ 342900 h 1797843"/>
                <a:gd name="connsiteX38" fmla="*/ 2069306 w 2231231"/>
                <a:gd name="connsiteY38" fmla="*/ 388143 h 1797843"/>
                <a:gd name="connsiteX39" fmla="*/ 2021681 w 2231231"/>
                <a:gd name="connsiteY39" fmla="*/ 431006 h 1797843"/>
                <a:gd name="connsiteX40" fmla="*/ 1962150 w 2231231"/>
                <a:gd name="connsiteY40" fmla="*/ 471487 h 1797843"/>
                <a:gd name="connsiteX41" fmla="*/ 1928812 w 2231231"/>
                <a:gd name="connsiteY41" fmla="*/ 488156 h 1797843"/>
                <a:gd name="connsiteX42" fmla="*/ 1897856 w 2231231"/>
                <a:gd name="connsiteY42" fmla="*/ 495300 h 1797843"/>
                <a:gd name="connsiteX43" fmla="*/ 1869281 w 2231231"/>
                <a:gd name="connsiteY43" fmla="*/ 490537 h 1797843"/>
                <a:gd name="connsiteX44" fmla="*/ 1847850 w 2231231"/>
                <a:gd name="connsiteY44" fmla="*/ 476250 h 1797843"/>
                <a:gd name="connsiteX45" fmla="*/ 1814512 w 2231231"/>
                <a:gd name="connsiteY45" fmla="*/ 452437 h 1797843"/>
                <a:gd name="connsiteX46" fmla="*/ 1800225 w 2231231"/>
                <a:gd name="connsiteY46" fmla="*/ 442912 h 1797843"/>
                <a:gd name="connsiteX47" fmla="*/ 1759744 w 2231231"/>
                <a:gd name="connsiteY47" fmla="*/ 426243 h 1797843"/>
                <a:gd name="connsiteX48" fmla="*/ 1695450 w 2231231"/>
                <a:gd name="connsiteY48" fmla="*/ 411956 h 1797843"/>
                <a:gd name="connsiteX49" fmla="*/ 1616869 w 2231231"/>
                <a:gd name="connsiteY49" fmla="*/ 402431 h 1797843"/>
                <a:gd name="connsiteX50" fmla="*/ 1509712 w 2231231"/>
                <a:gd name="connsiteY50" fmla="*/ 392906 h 1797843"/>
                <a:gd name="connsiteX51" fmla="*/ 1338262 w 2231231"/>
                <a:gd name="connsiteY51" fmla="*/ 388143 h 1797843"/>
                <a:gd name="connsiteX52" fmla="*/ 1209675 w 2231231"/>
                <a:gd name="connsiteY52" fmla="*/ 388143 h 1797843"/>
                <a:gd name="connsiteX53" fmla="*/ 1126331 w 2231231"/>
                <a:gd name="connsiteY53" fmla="*/ 385762 h 1797843"/>
                <a:gd name="connsiteX54" fmla="*/ 840581 w 2231231"/>
                <a:gd name="connsiteY54" fmla="*/ 385762 h 1797843"/>
                <a:gd name="connsiteX55" fmla="*/ 676275 w 2231231"/>
                <a:gd name="connsiteY55" fmla="*/ 385762 h 1797843"/>
                <a:gd name="connsiteX56" fmla="*/ 533400 w 2231231"/>
                <a:gd name="connsiteY56" fmla="*/ 388143 h 1797843"/>
                <a:gd name="connsiteX57" fmla="*/ 461962 w 2231231"/>
                <a:gd name="connsiteY57" fmla="*/ 397668 h 1797843"/>
                <a:gd name="connsiteX58" fmla="*/ 407194 w 2231231"/>
                <a:gd name="connsiteY58" fmla="*/ 409575 h 1797843"/>
                <a:gd name="connsiteX59" fmla="*/ 371475 w 2231231"/>
                <a:gd name="connsiteY59" fmla="*/ 426243 h 1797843"/>
                <a:gd name="connsiteX60" fmla="*/ 340519 w 2231231"/>
                <a:gd name="connsiteY60" fmla="*/ 445293 h 1797843"/>
                <a:gd name="connsiteX61" fmla="*/ 316706 w 2231231"/>
                <a:gd name="connsiteY61" fmla="*/ 469106 h 1797843"/>
                <a:gd name="connsiteX62" fmla="*/ 295275 w 2231231"/>
                <a:gd name="connsiteY62" fmla="*/ 509587 h 1797843"/>
                <a:gd name="connsiteX63" fmla="*/ 273844 w 2231231"/>
                <a:gd name="connsiteY63" fmla="*/ 571500 h 1797843"/>
                <a:gd name="connsiteX64" fmla="*/ 259556 w 2231231"/>
                <a:gd name="connsiteY64" fmla="*/ 645318 h 1797843"/>
                <a:gd name="connsiteX65" fmla="*/ 245269 w 2231231"/>
                <a:gd name="connsiteY65" fmla="*/ 754856 h 1797843"/>
                <a:gd name="connsiteX66" fmla="*/ 245269 w 2231231"/>
                <a:gd name="connsiteY66" fmla="*/ 990600 h 1797843"/>
                <a:gd name="connsiteX67" fmla="*/ 252412 w 2231231"/>
                <a:gd name="connsiteY67" fmla="*/ 1085850 h 1797843"/>
                <a:gd name="connsiteX68" fmla="*/ 261937 w 2231231"/>
                <a:gd name="connsiteY68" fmla="*/ 1154906 h 1797843"/>
                <a:gd name="connsiteX69" fmla="*/ 276225 w 2231231"/>
                <a:gd name="connsiteY69" fmla="*/ 1219200 h 1797843"/>
                <a:gd name="connsiteX70" fmla="*/ 290512 w 2231231"/>
                <a:gd name="connsiteY70" fmla="*/ 1262062 h 1797843"/>
                <a:gd name="connsiteX71" fmla="*/ 307181 w 2231231"/>
                <a:gd name="connsiteY71" fmla="*/ 1297781 h 1797843"/>
                <a:gd name="connsiteX72" fmla="*/ 326231 w 2231231"/>
                <a:gd name="connsiteY72" fmla="*/ 1328737 h 1797843"/>
                <a:gd name="connsiteX73" fmla="*/ 350044 w 2231231"/>
                <a:gd name="connsiteY73" fmla="*/ 1364456 h 1797843"/>
                <a:gd name="connsiteX74" fmla="*/ 373856 w 2231231"/>
                <a:gd name="connsiteY74" fmla="*/ 1388268 h 1797843"/>
                <a:gd name="connsiteX75" fmla="*/ 400050 w 2231231"/>
                <a:gd name="connsiteY75" fmla="*/ 1657350 h 1797843"/>
                <a:gd name="connsiteX76" fmla="*/ 345281 w 2231231"/>
                <a:gd name="connsiteY76" fmla="*/ 1702593 h 1797843"/>
                <a:gd name="connsiteX77" fmla="*/ 280987 w 2231231"/>
                <a:gd name="connsiteY77" fmla="*/ 1752600 h 1797843"/>
                <a:gd name="connsiteX78" fmla="*/ 233362 w 2231231"/>
                <a:gd name="connsiteY78" fmla="*/ 1781175 h 1797843"/>
                <a:gd name="connsiteX79" fmla="*/ 204787 w 2231231"/>
                <a:gd name="connsiteY79" fmla="*/ 1793081 h 1797843"/>
                <a:gd name="connsiteX80" fmla="*/ 180975 w 2231231"/>
                <a:gd name="connsiteY80" fmla="*/ 1797843 h 1797843"/>
                <a:gd name="connsiteX81" fmla="*/ 157162 w 2231231"/>
                <a:gd name="connsiteY81" fmla="*/ 1795462 h 1797843"/>
                <a:gd name="connsiteX82" fmla="*/ 135731 w 2231231"/>
                <a:gd name="connsiteY82" fmla="*/ 1785937 h 1797843"/>
                <a:gd name="connsiteX83" fmla="*/ 114300 w 2231231"/>
                <a:gd name="connsiteY83" fmla="*/ 1764506 h 1797843"/>
                <a:gd name="connsiteX84" fmla="*/ 95250 w 2231231"/>
                <a:gd name="connsiteY84" fmla="*/ 1738312 h 1797843"/>
                <a:gd name="connsiteX85" fmla="*/ 76200 w 2231231"/>
                <a:gd name="connsiteY85" fmla="*/ 1693068 h 1797843"/>
                <a:gd name="connsiteX86" fmla="*/ 52387 w 2231231"/>
                <a:gd name="connsiteY86" fmla="*/ 1614487 h 1797843"/>
                <a:gd name="connsiteX87" fmla="*/ 35719 w 2231231"/>
                <a:gd name="connsiteY87" fmla="*/ 1533525 h 1797843"/>
                <a:gd name="connsiteX88" fmla="*/ 21431 w 2231231"/>
                <a:gd name="connsiteY88" fmla="*/ 1400175 h 1797843"/>
                <a:gd name="connsiteX89" fmla="*/ 9525 w 2231231"/>
                <a:gd name="connsiteY89" fmla="*/ 1264443 h 1797843"/>
                <a:gd name="connsiteX90" fmla="*/ 0 w 2231231"/>
                <a:gd name="connsiteY90" fmla="*/ 1062037 h 17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31231" h="1797843">
                  <a:moveTo>
                    <a:pt x="0" y="1062037"/>
                  </a:moveTo>
                  <a:lnTo>
                    <a:pt x="0" y="847725"/>
                  </a:lnTo>
                  <a:lnTo>
                    <a:pt x="7144" y="731043"/>
                  </a:lnTo>
                  <a:lnTo>
                    <a:pt x="26194" y="621506"/>
                  </a:lnTo>
                  <a:lnTo>
                    <a:pt x="40481" y="566737"/>
                  </a:lnTo>
                  <a:lnTo>
                    <a:pt x="76200" y="476250"/>
                  </a:lnTo>
                  <a:lnTo>
                    <a:pt x="102394" y="423862"/>
                  </a:lnTo>
                  <a:lnTo>
                    <a:pt x="138112" y="369093"/>
                  </a:lnTo>
                  <a:lnTo>
                    <a:pt x="171450" y="323850"/>
                  </a:lnTo>
                  <a:lnTo>
                    <a:pt x="214312" y="283368"/>
                  </a:lnTo>
                  <a:lnTo>
                    <a:pt x="254794" y="252412"/>
                  </a:lnTo>
                  <a:lnTo>
                    <a:pt x="307181" y="223837"/>
                  </a:lnTo>
                  <a:lnTo>
                    <a:pt x="376237" y="195262"/>
                  </a:lnTo>
                  <a:lnTo>
                    <a:pt x="457200" y="176212"/>
                  </a:lnTo>
                  <a:lnTo>
                    <a:pt x="571500" y="154781"/>
                  </a:lnTo>
                  <a:lnTo>
                    <a:pt x="711994" y="142875"/>
                  </a:lnTo>
                  <a:lnTo>
                    <a:pt x="964406" y="142875"/>
                  </a:lnTo>
                  <a:lnTo>
                    <a:pt x="1359694" y="142875"/>
                  </a:lnTo>
                  <a:lnTo>
                    <a:pt x="1621631" y="140493"/>
                  </a:lnTo>
                  <a:lnTo>
                    <a:pt x="1907381" y="145256"/>
                  </a:lnTo>
                  <a:lnTo>
                    <a:pt x="1955006" y="138112"/>
                  </a:lnTo>
                  <a:lnTo>
                    <a:pt x="1990725" y="126206"/>
                  </a:lnTo>
                  <a:lnTo>
                    <a:pt x="2040731" y="104775"/>
                  </a:lnTo>
                  <a:lnTo>
                    <a:pt x="2100262" y="66675"/>
                  </a:lnTo>
                  <a:lnTo>
                    <a:pt x="2143125" y="28575"/>
                  </a:lnTo>
                  <a:lnTo>
                    <a:pt x="2159794" y="11906"/>
                  </a:lnTo>
                  <a:lnTo>
                    <a:pt x="2176462" y="2381"/>
                  </a:lnTo>
                  <a:lnTo>
                    <a:pt x="2197894" y="0"/>
                  </a:lnTo>
                  <a:lnTo>
                    <a:pt x="2209800" y="2381"/>
                  </a:lnTo>
                  <a:lnTo>
                    <a:pt x="2221706" y="7143"/>
                  </a:lnTo>
                  <a:lnTo>
                    <a:pt x="2228850" y="23812"/>
                  </a:lnTo>
                  <a:lnTo>
                    <a:pt x="2231231" y="45243"/>
                  </a:lnTo>
                  <a:lnTo>
                    <a:pt x="2226469" y="76200"/>
                  </a:lnTo>
                  <a:lnTo>
                    <a:pt x="2214562" y="138112"/>
                  </a:lnTo>
                  <a:lnTo>
                    <a:pt x="2197894" y="202406"/>
                  </a:lnTo>
                  <a:lnTo>
                    <a:pt x="2178844" y="242887"/>
                  </a:lnTo>
                  <a:lnTo>
                    <a:pt x="2150269" y="297656"/>
                  </a:lnTo>
                  <a:lnTo>
                    <a:pt x="2116931" y="342900"/>
                  </a:lnTo>
                  <a:lnTo>
                    <a:pt x="2069306" y="388143"/>
                  </a:lnTo>
                  <a:lnTo>
                    <a:pt x="2021681" y="431006"/>
                  </a:lnTo>
                  <a:lnTo>
                    <a:pt x="1962150" y="471487"/>
                  </a:lnTo>
                  <a:lnTo>
                    <a:pt x="1928812" y="488156"/>
                  </a:lnTo>
                  <a:lnTo>
                    <a:pt x="1897856" y="495300"/>
                  </a:lnTo>
                  <a:lnTo>
                    <a:pt x="1869281" y="490537"/>
                  </a:lnTo>
                  <a:lnTo>
                    <a:pt x="1847850" y="476250"/>
                  </a:lnTo>
                  <a:lnTo>
                    <a:pt x="1814512" y="452437"/>
                  </a:lnTo>
                  <a:lnTo>
                    <a:pt x="1800225" y="442912"/>
                  </a:lnTo>
                  <a:lnTo>
                    <a:pt x="1759744" y="426243"/>
                  </a:lnTo>
                  <a:lnTo>
                    <a:pt x="1695450" y="411956"/>
                  </a:lnTo>
                  <a:lnTo>
                    <a:pt x="1616869" y="402431"/>
                  </a:lnTo>
                  <a:lnTo>
                    <a:pt x="1509712" y="392906"/>
                  </a:lnTo>
                  <a:lnTo>
                    <a:pt x="1338262" y="388143"/>
                  </a:lnTo>
                  <a:lnTo>
                    <a:pt x="1209675" y="388143"/>
                  </a:lnTo>
                  <a:lnTo>
                    <a:pt x="1126331" y="385762"/>
                  </a:lnTo>
                  <a:lnTo>
                    <a:pt x="840581" y="385762"/>
                  </a:lnTo>
                  <a:lnTo>
                    <a:pt x="676275" y="385762"/>
                  </a:lnTo>
                  <a:lnTo>
                    <a:pt x="533400" y="388143"/>
                  </a:lnTo>
                  <a:lnTo>
                    <a:pt x="461962" y="397668"/>
                  </a:lnTo>
                  <a:lnTo>
                    <a:pt x="407194" y="409575"/>
                  </a:lnTo>
                  <a:lnTo>
                    <a:pt x="371475" y="426243"/>
                  </a:lnTo>
                  <a:lnTo>
                    <a:pt x="340519" y="445293"/>
                  </a:lnTo>
                  <a:lnTo>
                    <a:pt x="316706" y="469106"/>
                  </a:lnTo>
                  <a:lnTo>
                    <a:pt x="295275" y="509587"/>
                  </a:lnTo>
                  <a:lnTo>
                    <a:pt x="273844" y="571500"/>
                  </a:lnTo>
                  <a:lnTo>
                    <a:pt x="259556" y="645318"/>
                  </a:lnTo>
                  <a:lnTo>
                    <a:pt x="245269" y="754856"/>
                  </a:lnTo>
                  <a:lnTo>
                    <a:pt x="245269" y="990600"/>
                  </a:lnTo>
                  <a:lnTo>
                    <a:pt x="252412" y="1085850"/>
                  </a:lnTo>
                  <a:lnTo>
                    <a:pt x="261937" y="1154906"/>
                  </a:lnTo>
                  <a:lnTo>
                    <a:pt x="276225" y="1219200"/>
                  </a:lnTo>
                  <a:lnTo>
                    <a:pt x="290512" y="1262062"/>
                  </a:lnTo>
                  <a:lnTo>
                    <a:pt x="307181" y="1297781"/>
                  </a:lnTo>
                  <a:lnTo>
                    <a:pt x="326231" y="1328737"/>
                  </a:lnTo>
                  <a:lnTo>
                    <a:pt x="350044" y="1364456"/>
                  </a:lnTo>
                  <a:lnTo>
                    <a:pt x="373856" y="1388268"/>
                  </a:lnTo>
                  <a:lnTo>
                    <a:pt x="400050" y="1657350"/>
                  </a:lnTo>
                  <a:lnTo>
                    <a:pt x="345281" y="1702593"/>
                  </a:lnTo>
                  <a:lnTo>
                    <a:pt x="280987" y="1752600"/>
                  </a:lnTo>
                  <a:lnTo>
                    <a:pt x="233362" y="1781175"/>
                  </a:lnTo>
                  <a:lnTo>
                    <a:pt x="204787" y="1793081"/>
                  </a:lnTo>
                  <a:lnTo>
                    <a:pt x="180975" y="1797843"/>
                  </a:lnTo>
                  <a:lnTo>
                    <a:pt x="157162" y="1795462"/>
                  </a:lnTo>
                  <a:lnTo>
                    <a:pt x="135731" y="1785937"/>
                  </a:lnTo>
                  <a:lnTo>
                    <a:pt x="114300" y="1764506"/>
                  </a:lnTo>
                  <a:lnTo>
                    <a:pt x="95250" y="1738312"/>
                  </a:lnTo>
                  <a:lnTo>
                    <a:pt x="76200" y="1693068"/>
                  </a:lnTo>
                  <a:lnTo>
                    <a:pt x="52387" y="1614487"/>
                  </a:lnTo>
                  <a:lnTo>
                    <a:pt x="35719" y="1533525"/>
                  </a:lnTo>
                  <a:cubicBezTo>
                    <a:pt x="21256" y="1403359"/>
                    <a:pt x="21431" y="1448063"/>
                    <a:pt x="21431" y="1400175"/>
                  </a:cubicBezTo>
                  <a:lnTo>
                    <a:pt x="9525" y="1264443"/>
                  </a:lnTo>
                  <a:lnTo>
                    <a:pt x="0" y="1062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9FC52DCF-D94C-4FBE-855E-C7C7DD6FB87C}"/>
                </a:ext>
              </a:extLst>
            </p:cNvPr>
            <p:cNvSpPr/>
            <p:nvPr/>
          </p:nvSpPr>
          <p:spPr>
            <a:xfrm>
              <a:off x="8108546" y="4740275"/>
              <a:ext cx="301625" cy="676275"/>
            </a:xfrm>
            <a:custGeom>
              <a:avLst/>
              <a:gdLst>
                <a:gd name="connsiteX0" fmla="*/ 278606 w 302418"/>
                <a:gd name="connsiteY0" fmla="*/ 316707 h 676275"/>
                <a:gd name="connsiteX1" fmla="*/ 302418 w 302418"/>
                <a:gd name="connsiteY1" fmla="*/ 652463 h 676275"/>
                <a:gd name="connsiteX2" fmla="*/ 0 w 302418"/>
                <a:gd name="connsiteY2" fmla="*/ 676275 h 676275"/>
                <a:gd name="connsiteX3" fmla="*/ 23812 w 302418"/>
                <a:gd name="connsiteY3" fmla="*/ 628650 h 676275"/>
                <a:gd name="connsiteX4" fmla="*/ 61912 w 302418"/>
                <a:gd name="connsiteY4" fmla="*/ 559594 h 676275"/>
                <a:gd name="connsiteX5" fmla="*/ 90487 w 302418"/>
                <a:gd name="connsiteY5" fmla="*/ 495300 h 676275"/>
                <a:gd name="connsiteX6" fmla="*/ 123825 w 302418"/>
                <a:gd name="connsiteY6" fmla="*/ 397669 h 676275"/>
                <a:gd name="connsiteX7" fmla="*/ 154781 w 302418"/>
                <a:gd name="connsiteY7" fmla="*/ 297657 h 676275"/>
                <a:gd name="connsiteX8" fmla="*/ 188118 w 302418"/>
                <a:gd name="connsiteY8" fmla="*/ 176213 h 676275"/>
                <a:gd name="connsiteX9" fmla="*/ 226218 w 302418"/>
                <a:gd name="connsiteY9" fmla="*/ 38100 h 676275"/>
                <a:gd name="connsiteX10" fmla="*/ 233362 w 302418"/>
                <a:gd name="connsiteY10" fmla="*/ 14288 h 676275"/>
                <a:gd name="connsiteX11" fmla="*/ 242887 w 302418"/>
                <a:gd name="connsiteY11" fmla="*/ 4763 h 676275"/>
                <a:gd name="connsiteX12" fmla="*/ 250031 w 302418"/>
                <a:gd name="connsiteY12" fmla="*/ 0 h 676275"/>
                <a:gd name="connsiteX13" fmla="*/ 259556 w 302418"/>
                <a:gd name="connsiteY13" fmla="*/ 0 h 676275"/>
                <a:gd name="connsiteX14" fmla="*/ 266700 w 302418"/>
                <a:gd name="connsiteY14" fmla="*/ 4763 h 676275"/>
                <a:gd name="connsiteX15" fmla="*/ 273843 w 302418"/>
                <a:gd name="connsiteY15" fmla="*/ 19050 h 676275"/>
                <a:gd name="connsiteX16" fmla="*/ 273843 w 302418"/>
                <a:gd name="connsiteY16" fmla="*/ 69057 h 676275"/>
                <a:gd name="connsiteX17" fmla="*/ 278606 w 302418"/>
                <a:gd name="connsiteY17" fmla="*/ 31670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418" h="676275">
                  <a:moveTo>
                    <a:pt x="278606" y="316707"/>
                  </a:moveTo>
                  <a:lnTo>
                    <a:pt x="302418" y="652463"/>
                  </a:lnTo>
                  <a:lnTo>
                    <a:pt x="0" y="676275"/>
                  </a:lnTo>
                  <a:lnTo>
                    <a:pt x="23812" y="628650"/>
                  </a:lnTo>
                  <a:lnTo>
                    <a:pt x="61912" y="559594"/>
                  </a:lnTo>
                  <a:lnTo>
                    <a:pt x="90487" y="495300"/>
                  </a:lnTo>
                  <a:lnTo>
                    <a:pt x="123825" y="397669"/>
                  </a:lnTo>
                  <a:lnTo>
                    <a:pt x="154781" y="297657"/>
                  </a:lnTo>
                  <a:lnTo>
                    <a:pt x="188118" y="176213"/>
                  </a:lnTo>
                  <a:lnTo>
                    <a:pt x="226218" y="38100"/>
                  </a:lnTo>
                  <a:lnTo>
                    <a:pt x="233362" y="14288"/>
                  </a:lnTo>
                  <a:lnTo>
                    <a:pt x="242887" y="4763"/>
                  </a:lnTo>
                  <a:lnTo>
                    <a:pt x="250031" y="0"/>
                  </a:lnTo>
                  <a:lnTo>
                    <a:pt x="259556" y="0"/>
                  </a:lnTo>
                  <a:lnTo>
                    <a:pt x="266700" y="4763"/>
                  </a:lnTo>
                  <a:lnTo>
                    <a:pt x="273843" y="19050"/>
                  </a:lnTo>
                  <a:lnTo>
                    <a:pt x="273843" y="69057"/>
                  </a:lnTo>
                  <a:cubicBezTo>
                    <a:pt x="275431" y="150813"/>
                    <a:pt x="277018" y="232569"/>
                    <a:pt x="278606" y="3167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05857012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ED93F9A-29DE-4CCB-85C5-4BD8445C24E0}"/>
              </a:ext>
            </a:extLst>
          </p:cNvPr>
          <p:cNvSpPr/>
          <p:nvPr/>
        </p:nvSpPr>
        <p:spPr>
          <a:xfrm>
            <a:off x="3771903" y="2290763"/>
            <a:ext cx="869950" cy="801688"/>
          </a:xfrm>
          <a:custGeom>
            <a:avLst/>
            <a:gdLst>
              <a:gd name="connsiteX0" fmla="*/ 328613 w 869156"/>
              <a:gd name="connsiteY0" fmla="*/ 361950 h 802481"/>
              <a:gd name="connsiteX1" fmla="*/ 228600 w 869156"/>
              <a:gd name="connsiteY1" fmla="*/ 259556 h 802481"/>
              <a:gd name="connsiteX2" fmla="*/ 130969 w 869156"/>
              <a:gd name="connsiteY2" fmla="*/ 166688 h 802481"/>
              <a:gd name="connsiteX3" fmla="*/ 54769 w 869156"/>
              <a:gd name="connsiteY3" fmla="*/ 104775 h 802481"/>
              <a:gd name="connsiteX4" fmla="*/ 21431 w 869156"/>
              <a:gd name="connsiteY4" fmla="*/ 78581 h 802481"/>
              <a:gd name="connsiteX5" fmla="*/ 11906 w 869156"/>
              <a:gd name="connsiteY5" fmla="*/ 66675 h 802481"/>
              <a:gd name="connsiteX6" fmla="*/ 2381 w 869156"/>
              <a:gd name="connsiteY6" fmla="*/ 40481 h 802481"/>
              <a:gd name="connsiteX7" fmla="*/ 0 w 869156"/>
              <a:gd name="connsiteY7" fmla="*/ 16669 h 802481"/>
              <a:gd name="connsiteX8" fmla="*/ 4763 w 869156"/>
              <a:gd name="connsiteY8" fmla="*/ 4763 h 802481"/>
              <a:gd name="connsiteX9" fmla="*/ 16669 w 869156"/>
              <a:gd name="connsiteY9" fmla="*/ 0 h 802481"/>
              <a:gd name="connsiteX10" fmla="*/ 52388 w 869156"/>
              <a:gd name="connsiteY10" fmla="*/ 9525 h 802481"/>
              <a:gd name="connsiteX11" fmla="*/ 147638 w 869156"/>
              <a:gd name="connsiteY11" fmla="*/ 47625 h 802481"/>
              <a:gd name="connsiteX12" fmla="*/ 254794 w 869156"/>
              <a:gd name="connsiteY12" fmla="*/ 92869 h 802481"/>
              <a:gd name="connsiteX13" fmla="*/ 414338 w 869156"/>
              <a:gd name="connsiteY13" fmla="*/ 159544 h 802481"/>
              <a:gd name="connsiteX14" fmla="*/ 542925 w 869156"/>
              <a:gd name="connsiteY14" fmla="*/ 214313 h 802481"/>
              <a:gd name="connsiteX15" fmla="*/ 647700 w 869156"/>
              <a:gd name="connsiteY15" fmla="*/ 261938 h 802481"/>
              <a:gd name="connsiteX16" fmla="*/ 721519 w 869156"/>
              <a:gd name="connsiteY16" fmla="*/ 300038 h 802481"/>
              <a:gd name="connsiteX17" fmla="*/ 742950 w 869156"/>
              <a:gd name="connsiteY17" fmla="*/ 316706 h 802481"/>
              <a:gd name="connsiteX18" fmla="*/ 781050 w 869156"/>
              <a:gd name="connsiteY18" fmla="*/ 369094 h 802481"/>
              <a:gd name="connsiteX19" fmla="*/ 804863 w 869156"/>
              <a:gd name="connsiteY19" fmla="*/ 416719 h 802481"/>
              <a:gd name="connsiteX20" fmla="*/ 833438 w 869156"/>
              <a:gd name="connsiteY20" fmla="*/ 490538 h 802481"/>
              <a:gd name="connsiteX21" fmla="*/ 852488 w 869156"/>
              <a:gd name="connsiteY21" fmla="*/ 552450 h 802481"/>
              <a:gd name="connsiteX22" fmla="*/ 862013 w 869156"/>
              <a:gd name="connsiteY22" fmla="*/ 623888 h 802481"/>
              <a:gd name="connsiteX23" fmla="*/ 869156 w 869156"/>
              <a:gd name="connsiteY23" fmla="*/ 695325 h 802481"/>
              <a:gd name="connsiteX24" fmla="*/ 866775 w 869156"/>
              <a:gd name="connsiteY24" fmla="*/ 745331 h 802481"/>
              <a:gd name="connsiteX25" fmla="*/ 854869 w 869156"/>
              <a:gd name="connsiteY25" fmla="*/ 766763 h 802481"/>
              <a:gd name="connsiteX26" fmla="*/ 840581 w 869156"/>
              <a:gd name="connsiteY26" fmla="*/ 785813 h 802481"/>
              <a:gd name="connsiteX27" fmla="*/ 812006 w 869156"/>
              <a:gd name="connsiteY27" fmla="*/ 800100 h 802481"/>
              <a:gd name="connsiteX28" fmla="*/ 792956 w 869156"/>
              <a:gd name="connsiteY28" fmla="*/ 802481 h 802481"/>
              <a:gd name="connsiteX29" fmla="*/ 762000 w 869156"/>
              <a:gd name="connsiteY29" fmla="*/ 795338 h 802481"/>
              <a:gd name="connsiteX30" fmla="*/ 723900 w 869156"/>
              <a:gd name="connsiteY30" fmla="*/ 781050 h 802481"/>
              <a:gd name="connsiteX31" fmla="*/ 683419 w 869156"/>
              <a:gd name="connsiteY31" fmla="*/ 752475 h 802481"/>
              <a:gd name="connsiteX32" fmla="*/ 626269 w 869156"/>
              <a:gd name="connsiteY32" fmla="*/ 702469 h 802481"/>
              <a:gd name="connsiteX33" fmla="*/ 566738 w 869156"/>
              <a:gd name="connsiteY33" fmla="*/ 640556 h 802481"/>
              <a:gd name="connsiteX34" fmla="*/ 521494 w 869156"/>
              <a:gd name="connsiteY34" fmla="*/ 588169 h 802481"/>
              <a:gd name="connsiteX35" fmla="*/ 471488 w 869156"/>
              <a:gd name="connsiteY35" fmla="*/ 514350 h 802481"/>
              <a:gd name="connsiteX36" fmla="*/ 328613 w 869156"/>
              <a:gd name="connsiteY36" fmla="*/ 361950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69156" h="802481">
                <a:moveTo>
                  <a:pt x="328613" y="361950"/>
                </a:moveTo>
                <a:lnTo>
                  <a:pt x="228600" y="259556"/>
                </a:lnTo>
                <a:lnTo>
                  <a:pt x="130969" y="166688"/>
                </a:lnTo>
                <a:lnTo>
                  <a:pt x="54769" y="104775"/>
                </a:lnTo>
                <a:lnTo>
                  <a:pt x="21431" y="78581"/>
                </a:lnTo>
                <a:lnTo>
                  <a:pt x="11906" y="66675"/>
                </a:lnTo>
                <a:lnTo>
                  <a:pt x="2381" y="40481"/>
                </a:lnTo>
                <a:lnTo>
                  <a:pt x="0" y="16669"/>
                </a:lnTo>
                <a:lnTo>
                  <a:pt x="4763" y="4763"/>
                </a:lnTo>
                <a:lnTo>
                  <a:pt x="16669" y="0"/>
                </a:lnTo>
                <a:lnTo>
                  <a:pt x="52388" y="9525"/>
                </a:lnTo>
                <a:lnTo>
                  <a:pt x="147638" y="47625"/>
                </a:lnTo>
                <a:lnTo>
                  <a:pt x="254794" y="92869"/>
                </a:lnTo>
                <a:lnTo>
                  <a:pt x="414338" y="159544"/>
                </a:lnTo>
                <a:lnTo>
                  <a:pt x="542925" y="214313"/>
                </a:lnTo>
                <a:lnTo>
                  <a:pt x="647700" y="261938"/>
                </a:lnTo>
                <a:lnTo>
                  <a:pt x="721519" y="300038"/>
                </a:lnTo>
                <a:lnTo>
                  <a:pt x="742950" y="316706"/>
                </a:lnTo>
                <a:lnTo>
                  <a:pt x="781050" y="369094"/>
                </a:lnTo>
                <a:lnTo>
                  <a:pt x="804863" y="416719"/>
                </a:lnTo>
                <a:lnTo>
                  <a:pt x="833438" y="490538"/>
                </a:lnTo>
                <a:lnTo>
                  <a:pt x="852488" y="552450"/>
                </a:lnTo>
                <a:lnTo>
                  <a:pt x="862013" y="623888"/>
                </a:lnTo>
                <a:lnTo>
                  <a:pt x="869156" y="695325"/>
                </a:lnTo>
                <a:lnTo>
                  <a:pt x="866775" y="745331"/>
                </a:lnTo>
                <a:lnTo>
                  <a:pt x="854869" y="766763"/>
                </a:lnTo>
                <a:lnTo>
                  <a:pt x="840581" y="785813"/>
                </a:lnTo>
                <a:lnTo>
                  <a:pt x="812006" y="800100"/>
                </a:lnTo>
                <a:lnTo>
                  <a:pt x="792956" y="802481"/>
                </a:lnTo>
                <a:lnTo>
                  <a:pt x="762000" y="795338"/>
                </a:lnTo>
                <a:lnTo>
                  <a:pt x="723900" y="781050"/>
                </a:lnTo>
                <a:lnTo>
                  <a:pt x="683419" y="752475"/>
                </a:lnTo>
                <a:lnTo>
                  <a:pt x="626269" y="702469"/>
                </a:lnTo>
                <a:lnTo>
                  <a:pt x="566738" y="640556"/>
                </a:lnTo>
                <a:lnTo>
                  <a:pt x="521494" y="588169"/>
                </a:lnTo>
                <a:lnTo>
                  <a:pt x="471488" y="514350"/>
                </a:lnTo>
                <a:lnTo>
                  <a:pt x="328613" y="3619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4409929-7BD8-43FA-A97B-8DB380366460}"/>
              </a:ext>
            </a:extLst>
          </p:cNvPr>
          <p:cNvSpPr/>
          <p:nvPr/>
        </p:nvSpPr>
        <p:spPr>
          <a:xfrm>
            <a:off x="5484816" y="2849563"/>
            <a:ext cx="2587625" cy="603250"/>
          </a:xfrm>
          <a:custGeom>
            <a:avLst/>
            <a:gdLst>
              <a:gd name="connsiteX0" fmla="*/ 1847850 w 2588419"/>
              <a:gd name="connsiteY0" fmla="*/ 314325 h 602457"/>
              <a:gd name="connsiteX1" fmla="*/ 1635919 w 2588419"/>
              <a:gd name="connsiteY1" fmla="*/ 328613 h 602457"/>
              <a:gd name="connsiteX2" fmla="*/ 1504950 w 2588419"/>
              <a:gd name="connsiteY2" fmla="*/ 345282 h 602457"/>
              <a:gd name="connsiteX3" fmla="*/ 1271587 w 2588419"/>
              <a:gd name="connsiteY3" fmla="*/ 381000 h 602457"/>
              <a:gd name="connsiteX4" fmla="*/ 1052512 w 2588419"/>
              <a:gd name="connsiteY4" fmla="*/ 423863 h 602457"/>
              <a:gd name="connsiteX5" fmla="*/ 957262 w 2588419"/>
              <a:gd name="connsiteY5" fmla="*/ 435769 h 602457"/>
              <a:gd name="connsiteX6" fmla="*/ 871537 w 2588419"/>
              <a:gd name="connsiteY6" fmla="*/ 450057 h 602457"/>
              <a:gd name="connsiteX7" fmla="*/ 738187 w 2588419"/>
              <a:gd name="connsiteY7" fmla="*/ 476250 h 602457"/>
              <a:gd name="connsiteX8" fmla="*/ 592931 w 2588419"/>
              <a:gd name="connsiteY8" fmla="*/ 514350 h 602457"/>
              <a:gd name="connsiteX9" fmla="*/ 459581 w 2588419"/>
              <a:gd name="connsiteY9" fmla="*/ 552450 h 602457"/>
              <a:gd name="connsiteX10" fmla="*/ 319087 w 2588419"/>
              <a:gd name="connsiteY10" fmla="*/ 602457 h 602457"/>
              <a:gd name="connsiteX11" fmla="*/ 285750 w 2588419"/>
              <a:gd name="connsiteY11" fmla="*/ 592932 h 602457"/>
              <a:gd name="connsiteX12" fmla="*/ 228600 w 2588419"/>
              <a:gd name="connsiteY12" fmla="*/ 559594 h 602457"/>
              <a:gd name="connsiteX13" fmla="*/ 166687 w 2588419"/>
              <a:gd name="connsiteY13" fmla="*/ 514350 h 602457"/>
              <a:gd name="connsiteX14" fmla="*/ 123825 w 2588419"/>
              <a:gd name="connsiteY14" fmla="*/ 478632 h 602457"/>
              <a:gd name="connsiteX15" fmla="*/ 92869 w 2588419"/>
              <a:gd name="connsiteY15" fmla="*/ 442913 h 602457"/>
              <a:gd name="connsiteX16" fmla="*/ 57150 w 2588419"/>
              <a:gd name="connsiteY16" fmla="*/ 395288 h 602457"/>
              <a:gd name="connsiteX17" fmla="*/ 28575 w 2588419"/>
              <a:gd name="connsiteY17" fmla="*/ 352425 h 602457"/>
              <a:gd name="connsiteX18" fmla="*/ 9525 w 2588419"/>
              <a:gd name="connsiteY18" fmla="*/ 316707 h 602457"/>
              <a:gd name="connsiteX19" fmla="*/ 0 w 2588419"/>
              <a:gd name="connsiteY19" fmla="*/ 288132 h 602457"/>
              <a:gd name="connsiteX20" fmla="*/ 0 w 2588419"/>
              <a:gd name="connsiteY20" fmla="*/ 264319 h 602457"/>
              <a:gd name="connsiteX21" fmla="*/ 4762 w 2588419"/>
              <a:gd name="connsiteY21" fmla="*/ 247650 h 602457"/>
              <a:gd name="connsiteX22" fmla="*/ 14287 w 2588419"/>
              <a:gd name="connsiteY22" fmla="*/ 240507 h 602457"/>
              <a:gd name="connsiteX23" fmla="*/ 23812 w 2588419"/>
              <a:gd name="connsiteY23" fmla="*/ 235744 h 602457"/>
              <a:gd name="connsiteX24" fmla="*/ 38100 w 2588419"/>
              <a:gd name="connsiteY24" fmla="*/ 238125 h 602457"/>
              <a:gd name="connsiteX25" fmla="*/ 64294 w 2588419"/>
              <a:gd name="connsiteY25" fmla="*/ 254794 h 602457"/>
              <a:gd name="connsiteX26" fmla="*/ 104775 w 2588419"/>
              <a:gd name="connsiteY26" fmla="*/ 280988 h 602457"/>
              <a:gd name="connsiteX27" fmla="*/ 140494 w 2588419"/>
              <a:gd name="connsiteY27" fmla="*/ 297657 h 602457"/>
              <a:gd name="connsiteX28" fmla="*/ 190500 w 2588419"/>
              <a:gd name="connsiteY28" fmla="*/ 314325 h 602457"/>
              <a:gd name="connsiteX29" fmla="*/ 242887 w 2588419"/>
              <a:gd name="connsiteY29" fmla="*/ 328613 h 602457"/>
              <a:gd name="connsiteX30" fmla="*/ 264319 w 2588419"/>
              <a:gd name="connsiteY30" fmla="*/ 330994 h 602457"/>
              <a:gd name="connsiteX31" fmla="*/ 295275 w 2588419"/>
              <a:gd name="connsiteY31" fmla="*/ 335757 h 602457"/>
              <a:gd name="connsiteX32" fmla="*/ 311944 w 2588419"/>
              <a:gd name="connsiteY32" fmla="*/ 335757 h 602457"/>
              <a:gd name="connsiteX33" fmla="*/ 457200 w 2588419"/>
              <a:gd name="connsiteY33" fmla="*/ 319088 h 602457"/>
              <a:gd name="connsiteX34" fmla="*/ 740569 w 2588419"/>
              <a:gd name="connsiteY34" fmla="*/ 276225 h 602457"/>
              <a:gd name="connsiteX35" fmla="*/ 1076325 w 2588419"/>
              <a:gd name="connsiteY35" fmla="*/ 221457 h 602457"/>
              <a:gd name="connsiteX36" fmla="*/ 1266825 w 2588419"/>
              <a:gd name="connsiteY36" fmla="*/ 183357 h 602457"/>
              <a:gd name="connsiteX37" fmla="*/ 1628775 w 2588419"/>
              <a:gd name="connsiteY37" fmla="*/ 135732 h 602457"/>
              <a:gd name="connsiteX38" fmla="*/ 1988344 w 2588419"/>
              <a:gd name="connsiteY38" fmla="*/ 85725 h 602457"/>
              <a:gd name="connsiteX39" fmla="*/ 2088356 w 2588419"/>
              <a:gd name="connsiteY39" fmla="*/ 38100 h 602457"/>
              <a:gd name="connsiteX40" fmla="*/ 2159794 w 2588419"/>
              <a:gd name="connsiteY40" fmla="*/ 0 h 602457"/>
              <a:gd name="connsiteX41" fmla="*/ 2188369 w 2588419"/>
              <a:gd name="connsiteY41" fmla="*/ 0 h 602457"/>
              <a:gd name="connsiteX42" fmla="*/ 2328862 w 2588419"/>
              <a:gd name="connsiteY42" fmla="*/ 28575 h 602457"/>
              <a:gd name="connsiteX43" fmla="*/ 2436019 w 2588419"/>
              <a:gd name="connsiteY43" fmla="*/ 59532 h 602457"/>
              <a:gd name="connsiteX44" fmla="*/ 2524125 w 2588419"/>
              <a:gd name="connsiteY44" fmla="*/ 95250 h 602457"/>
              <a:gd name="connsiteX45" fmla="*/ 2547937 w 2588419"/>
              <a:gd name="connsiteY45" fmla="*/ 107157 h 602457"/>
              <a:gd name="connsiteX46" fmla="*/ 2564606 w 2588419"/>
              <a:gd name="connsiteY46" fmla="*/ 126207 h 602457"/>
              <a:gd name="connsiteX47" fmla="*/ 2583656 w 2588419"/>
              <a:gd name="connsiteY47" fmla="*/ 159544 h 602457"/>
              <a:gd name="connsiteX48" fmla="*/ 2588419 w 2588419"/>
              <a:gd name="connsiteY48" fmla="*/ 180975 h 602457"/>
              <a:gd name="connsiteX49" fmla="*/ 2586037 w 2588419"/>
              <a:gd name="connsiteY49" fmla="*/ 204788 h 602457"/>
              <a:gd name="connsiteX50" fmla="*/ 2576512 w 2588419"/>
              <a:gd name="connsiteY50" fmla="*/ 230982 h 602457"/>
              <a:gd name="connsiteX51" fmla="*/ 2564606 w 2588419"/>
              <a:gd name="connsiteY51" fmla="*/ 247650 h 602457"/>
              <a:gd name="connsiteX52" fmla="*/ 2543175 w 2588419"/>
              <a:gd name="connsiteY52" fmla="*/ 261938 h 602457"/>
              <a:gd name="connsiteX53" fmla="*/ 2500312 w 2588419"/>
              <a:gd name="connsiteY53" fmla="*/ 280988 h 602457"/>
              <a:gd name="connsiteX54" fmla="*/ 2440781 w 2588419"/>
              <a:gd name="connsiteY54" fmla="*/ 290513 h 602457"/>
              <a:gd name="connsiteX55" fmla="*/ 2283619 w 2588419"/>
              <a:gd name="connsiteY55" fmla="*/ 292894 h 602457"/>
              <a:gd name="connsiteX56" fmla="*/ 1847850 w 2588419"/>
              <a:gd name="connsiteY56" fmla="*/ 314325 h 60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88419" h="602457">
                <a:moveTo>
                  <a:pt x="1847850" y="314325"/>
                </a:moveTo>
                <a:lnTo>
                  <a:pt x="1635919" y="328613"/>
                </a:lnTo>
                <a:lnTo>
                  <a:pt x="1504950" y="345282"/>
                </a:lnTo>
                <a:lnTo>
                  <a:pt x="1271587" y="381000"/>
                </a:lnTo>
                <a:lnTo>
                  <a:pt x="1052512" y="423863"/>
                </a:lnTo>
                <a:lnTo>
                  <a:pt x="957262" y="435769"/>
                </a:lnTo>
                <a:lnTo>
                  <a:pt x="871537" y="450057"/>
                </a:lnTo>
                <a:lnTo>
                  <a:pt x="738187" y="476250"/>
                </a:lnTo>
                <a:lnTo>
                  <a:pt x="592931" y="514350"/>
                </a:lnTo>
                <a:lnTo>
                  <a:pt x="459581" y="552450"/>
                </a:lnTo>
                <a:lnTo>
                  <a:pt x="319087" y="602457"/>
                </a:lnTo>
                <a:lnTo>
                  <a:pt x="285750" y="592932"/>
                </a:lnTo>
                <a:lnTo>
                  <a:pt x="228600" y="559594"/>
                </a:lnTo>
                <a:lnTo>
                  <a:pt x="166687" y="514350"/>
                </a:lnTo>
                <a:lnTo>
                  <a:pt x="123825" y="478632"/>
                </a:lnTo>
                <a:lnTo>
                  <a:pt x="92869" y="442913"/>
                </a:lnTo>
                <a:lnTo>
                  <a:pt x="57150" y="395288"/>
                </a:lnTo>
                <a:lnTo>
                  <a:pt x="28575" y="352425"/>
                </a:lnTo>
                <a:lnTo>
                  <a:pt x="9525" y="316707"/>
                </a:lnTo>
                <a:lnTo>
                  <a:pt x="0" y="288132"/>
                </a:lnTo>
                <a:lnTo>
                  <a:pt x="0" y="264319"/>
                </a:lnTo>
                <a:lnTo>
                  <a:pt x="4762" y="247650"/>
                </a:lnTo>
                <a:lnTo>
                  <a:pt x="14287" y="240507"/>
                </a:lnTo>
                <a:lnTo>
                  <a:pt x="23812" y="235744"/>
                </a:lnTo>
                <a:lnTo>
                  <a:pt x="38100" y="238125"/>
                </a:lnTo>
                <a:lnTo>
                  <a:pt x="64294" y="254794"/>
                </a:lnTo>
                <a:lnTo>
                  <a:pt x="104775" y="280988"/>
                </a:lnTo>
                <a:lnTo>
                  <a:pt x="140494" y="297657"/>
                </a:lnTo>
                <a:lnTo>
                  <a:pt x="190500" y="314325"/>
                </a:lnTo>
                <a:lnTo>
                  <a:pt x="242887" y="328613"/>
                </a:lnTo>
                <a:lnTo>
                  <a:pt x="264319" y="330994"/>
                </a:lnTo>
                <a:lnTo>
                  <a:pt x="295275" y="335757"/>
                </a:lnTo>
                <a:lnTo>
                  <a:pt x="311944" y="335757"/>
                </a:lnTo>
                <a:lnTo>
                  <a:pt x="457200" y="319088"/>
                </a:lnTo>
                <a:lnTo>
                  <a:pt x="740569" y="276225"/>
                </a:lnTo>
                <a:lnTo>
                  <a:pt x="1076325" y="221457"/>
                </a:lnTo>
                <a:lnTo>
                  <a:pt x="1266825" y="183357"/>
                </a:lnTo>
                <a:lnTo>
                  <a:pt x="1628775" y="135732"/>
                </a:lnTo>
                <a:lnTo>
                  <a:pt x="1988344" y="85725"/>
                </a:lnTo>
                <a:lnTo>
                  <a:pt x="2088356" y="38100"/>
                </a:lnTo>
                <a:lnTo>
                  <a:pt x="2159794" y="0"/>
                </a:lnTo>
                <a:lnTo>
                  <a:pt x="2188369" y="0"/>
                </a:lnTo>
                <a:lnTo>
                  <a:pt x="2328862" y="28575"/>
                </a:lnTo>
                <a:lnTo>
                  <a:pt x="2436019" y="59532"/>
                </a:lnTo>
                <a:lnTo>
                  <a:pt x="2524125" y="95250"/>
                </a:lnTo>
                <a:lnTo>
                  <a:pt x="2547937" y="107157"/>
                </a:lnTo>
                <a:lnTo>
                  <a:pt x="2564606" y="126207"/>
                </a:lnTo>
                <a:lnTo>
                  <a:pt x="2583656" y="159544"/>
                </a:lnTo>
                <a:lnTo>
                  <a:pt x="2588419" y="180975"/>
                </a:lnTo>
                <a:lnTo>
                  <a:pt x="2586037" y="204788"/>
                </a:lnTo>
                <a:lnTo>
                  <a:pt x="2576512" y="230982"/>
                </a:lnTo>
                <a:lnTo>
                  <a:pt x="2564606" y="247650"/>
                </a:lnTo>
                <a:lnTo>
                  <a:pt x="2543175" y="261938"/>
                </a:lnTo>
                <a:lnTo>
                  <a:pt x="2500312" y="280988"/>
                </a:lnTo>
                <a:lnTo>
                  <a:pt x="2440781" y="290513"/>
                </a:lnTo>
                <a:lnTo>
                  <a:pt x="2283619" y="292894"/>
                </a:lnTo>
                <a:lnTo>
                  <a:pt x="1847850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4024331-3E76-4306-AB78-0821BCA2069D}"/>
              </a:ext>
            </a:extLst>
          </p:cNvPr>
          <p:cNvSpPr/>
          <p:nvPr/>
        </p:nvSpPr>
        <p:spPr>
          <a:xfrm>
            <a:off x="7310438" y="1725613"/>
            <a:ext cx="762000" cy="711200"/>
          </a:xfrm>
          <a:custGeom>
            <a:avLst/>
            <a:gdLst>
              <a:gd name="connsiteX0" fmla="*/ 342900 w 762000"/>
              <a:gd name="connsiteY0" fmla="*/ 428625 h 709613"/>
              <a:gd name="connsiteX1" fmla="*/ 197643 w 762000"/>
              <a:gd name="connsiteY1" fmla="*/ 264319 h 709613"/>
              <a:gd name="connsiteX2" fmla="*/ 76200 w 762000"/>
              <a:gd name="connsiteY2" fmla="*/ 133350 h 709613"/>
              <a:gd name="connsiteX3" fmla="*/ 30956 w 762000"/>
              <a:gd name="connsiteY3" fmla="*/ 83344 h 709613"/>
              <a:gd name="connsiteX4" fmla="*/ 9525 w 762000"/>
              <a:gd name="connsiteY4" fmla="*/ 57150 h 709613"/>
              <a:gd name="connsiteX5" fmla="*/ 0 w 762000"/>
              <a:gd name="connsiteY5" fmla="*/ 30957 h 709613"/>
              <a:gd name="connsiteX6" fmla="*/ 4762 w 762000"/>
              <a:gd name="connsiteY6" fmla="*/ 7144 h 709613"/>
              <a:gd name="connsiteX7" fmla="*/ 14287 w 762000"/>
              <a:gd name="connsiteY7" fmla="*/ 0 h 709613"/>
              <a:gd name="connsiteX8" fmla="*/ 35718 w 762000"/>
              <a:gd name="connsiteY8" fmla="*/ 0 h 709613"/>
              <a:gd name="connsiteX9" fmla="*/ 59531 w 762000"/>
              <a:gd name="connsiteY9" fmla="*/ 9525 h 709613"/>
              <a:gd name="connsiteX10" fmla="*/ 157162 w 762000"/>
              <a:gd name="connsiteY10" fmla="*/ 61913 h 709613"/>
              <a:gd name="connsiteX11" fmla="*/ 269081 w 762000"/>
              <a:gd name="connsiteY11" fmla="*/ 114300 h 709613"/>
              <a:gd name="connsiteX12" fmla="*/ 371475 w 762000"/>
              <a:gd name="connsiteY12" fmla="*/ 159544 h 709613"/>
              <a:gd name="connsiteX13" fmla="*/ 485775 w 762000"/>
              <a:gd name="connsiteY13" fmla="*/ 204788 h 709613"/>
              <a:gd name="connsiteX14" fmla="*/ 552450 w 762000"/>
              <a:gd name="connsiteY14" fmla="*/ 226219 h 709613"/>
              <a:gd name="connsiteX15" fmla="*/ 581025 w 762000"/>
              <a:gd name="connsiteY15" fmla="*/ 240507 h 709613"/>
              <a:gd name="connsiteX16" fmla="*/ 604837 w 762000"/>
              <a:gd name="connsiteY16" fmla="*/ 257175 h 709613"/>
              <a:gd name="connsiteX17" fmla="*/ 640556 w 762000"/>
              <a:gd name="connsiteY17" fmla="*/ 290513 h 709613"/>
              <a:gd name="connsiteX18" fmla="*/ 669131 w 762000"/>
              <a:gd name="connsiteY18" fmla="*/ 323850 h 709613"/>
              <a:gd name="connsiteX19" fmla="*/ 697706 w 762000"/>
              <a:gd name="connsiteY19" fmla="*/ 369094 h 709613"/>
              <a:gd name="connsiteX20" fmla="*/ 721518 w 762000"/>
              <a:gd name="connsiteY20" fmla="*/ 414338 h 709613"/>
              <a:gd name="connsiteX21" fmla="*/ 733425 w 762000"/>
              <a:gd name="connsiteY21" fmla="*/ 452438 h 709613"/>
              <a:gd name="connsiteX22" fmla="*/ 750093 w 762000"/>
              <a:gd name="connsiteY22" fmla="*/ 500063 h 709613"/>
              <a:gd name="connsiteX23" fmla="*/ 757237 w 762000"/>
              <a:gd name="connsiteY23" fmla="*/ 533400 h 709613"/>
              <a:gd name="connsiteX24" fmla="*/ 762000 w 762000"/>
              <a:gd name="connsiteY24" fmla="*/ 564357 h 709613"/>
              <a:gd name="connsiteX25" fmla="*/ 750093 w 762000"/>
              <a:gd name="connsiteY25" fmla="*/ 611982 h 709613"/>
              <a:gd name="connsiteX26" fmla="*/ 726281 w 762000"/>
              <a:gd name="connsiteY26" fmla="*/ 652463 h 709613"/>
              <a:gd name="connsiteX27" fmla="*/ 697706 w 762000"/>
              <a:gd name="connsiteY27" fmla="*/ 681038 h 709613"/>
              <a:gd name="connsiteX28" fmla="*/ 661987 w 762000"/>
              <a:gd name="connsiteY28" fmla="*/ 702469 h 709613"/>
              <a:gd name="connsiteX29" fmla="*/ 631031 w 762000"/>
              <a:gd name="connsiteY29" fmla="*/ 709613 h 709613"/>
              <a:gd name="connsiteX30" fmla="*/ 597693 w 762000"/>
              <a:gd name="connsiteY30" fmla="*/ 702469 h 709613"/>
              <a:gd name="connsiteX31" fmla="*/ 571500 w 762000"/>
              <a:gd name="connsiteY31" fmla="*/ 683419 h 709613"/>
              <a:gd name="connsiteX32" fmla="*/ 481012 w 762000"/>
              <a:gd name="connsiteY32" fmla="*/ 583407 h 709613"/>
              <a:gd name="connsiteX33" fmla="*/ 342900 w 762000"/>
              <a:gd name="connsiteY33" fmla="*/ 428625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62000" h="709613">
                <a:moveTo>
                  <a:pt x="342900" y="428625"/>
                </a:moveTo>
                <a:lnTo>
                  <a:pt x="197643" y="264319"/>
                </a:lnTo>
                <a:lnTo>
                  <a:pt x="76200" y="133350"/>
                </a:lnTo>
                <a:lnTo>
                  <a:pt x="30956" y="83344"/>
                </a:lnTo>
                <a:lnTo>
                  <a:pt x="9525" y="57150"/>
                </a:lnTo>
                <a:lnTo>
                  <a:pt x="0" y="30957"/>
                </a:lnTo>
                <a:lnTo>
                  <a:pt x="4762" y="7144"/>
                </a:lnTo>
                <a:lnTo>
                  <a:pt x="14287" y="0"/>
                </a:lnTo>
                <a:lnTo>
                  <a:pt x="35718" y="0"/>
                </a:lnTo>
                <a:lnTo>
                  <a:pt x="59531" y="9525"/>
                </a:lnTo>
                <a:lnTo>
                  <a:pt x="157162" y="61913"/>
                </a:lnTo>
                <a:lnTo>
                  <a:pt x="269081" y="114300"/>
                </a:lnTo>
                <a:lnTo>
                  <a:pt x="371475" y="159544"/>
                </a:lnTo>
                <a:lnTo>
                  <a:pt x="485775" y="204788"/>
                </a:lnTo>
                <a:lnTo>
                  <a:pt x="552450" y="226219"/>
                </a:lnTo>
                <a:lnTo>
                  <a:pt x="581025" y="240507"/>
                </a:lnTo>
                <a:lnTo>
                  <a:pt x="604837" y="257175"/>
                </a:lnTo>
                <a:lnTo>
                  <a:pt x="640556" y="290513"/>
                </a:lnTo>
                <a:lnTo>
                  <a:pt x="669131" y="323850"/>
                </a:lnTo>
                <a:lnTo>
                  <a:pt x="697706" y="369094"/>
                </a:lnTo>
                <a:lnTo>
                  <a:pt x="721518" y="414338"/>
                </a:lnTo>
                <a:lnTo>
                  <a:pt x="733425" y="452438"/>
                </a:lnTo>
                <a:lnTo>
                  <a:pt x="750093" y="500063"/>
                </a:lnTo>
                <a:lnTo>
                  <a:pt x="757237" y="533400"/>
                </a:lnTo>
                <a:lnTo>
                  <a:pt x="762000" y="564357"/>
                </a:lnTo>
                <a:lnTo>
                  <a:pt x="750093" y="611982"/>
                </a:lnTo>
                <a:lnTo>
                  <a:pt x="726281" y="652463"/>
                </a:lnTo>
                <a:lnTo>
                  <a:pt x="697706" y="681038"/>
                </a:lnTo>
                <a:lnTo>
                  <a:pt x="661987" y="702469"/>
                </a:lnTo>
                <a:lnTo>
                  <a:pt x="631031" y="709613"/>
                </a:lnTo>
                <a:lnTo>
                  <a:pt x="597693" y="702469"/>
                </a:lnTo>
                <a:lnTo>
                  <a:pt x="571500" y="683419"/>
                </a:lnTo>
                <a:lnTo>
                  <a:pt x="481012" y="583407"/>
                </a:lnTo>
                <a:lnTo>
                  <a:pt x="342900" y="4286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321E5BC-6A30-4958-9043-5F8FC6DF914C}"/>
              </a:ext>
            </a:extLst>
          </p:cNvPr>
          <p:cNvSpPr/>
          <p:nvPr/>
        </p:nvSpPr>
        <p:spPr>
          <a:xfrm rot="16200000">
            <a:off x="2773366" y="3462338"/>
            <a:ext cx="4446588" cy="538163"/>
          </a:xfrm>
          <a:custGeom>
            <a:avLst/>
            <a:gdLst>
              <a:gd name="connsiteX0" fmla="*/ 2403921 w 4447874"/>
              <a:gd name="connsiteY0" fmla="*/ 422031 h 537883"/>
              <a:gd name="connsiteX1" fmla="*/ 1295056 w 4447874"/>
              <a:gd name="connsiteY1" fmla="*/ 413756 h 537883"/>
              <a:gd name="connsiteX2" fmla="*/ 806824 w 4447874"/>
              <a:gd name="connsiteY2" fmla="*/ 405481 h 537883"/>
              <a:gd name="connsiteX3" fmla="*/ 355830 w 4447874"/>
              <a:gd name="connsiteY3" fmla="*/ 401343 h 537883"/>
              <a:gd name="connsiteX4" fmla="*/ 215153 w 4447874"/>
              <a:gd name="connsiteY4" fmla="*/ 401343 h 537883"/>
              <a:gd name="connsiteX5" fmla="*/ 115852 w 4447874"/>
              <a:gd name="connsiteY5" fmla="*/ 393068 h 537883"/>
              <a:gd name="connsiteX6" fmla="*/ 57926 w 4447874"/>
              <a:gd name="connsiteY6" fmla="*/ 380655 h 537883"/>
              <a:gd name="connsiteX7" fmla="*/ 24826 w 4447874"/>
              <a:gd name="connsiteY7" fmla="*/ 364105 h 537883"/>
              <a:gd name="connsiteX8" fmla="*/ 12413 w 4447874"/>
              <a:gd name="connsiteY8" fmla="*/ 351692 h 537883"/>
              <a:gd name="connsiteX9" fmla="*/ 0 w 4447874"/>
              <a:gd name="connsiteY9" fmla="*/ 326867 h 537883"/>
              <a:gd name="connsiteX10" fmla="*/ 4138 w 4447874"/>
              <a:gd name="connsiteY10" fmla="*/ 289629 h 537883"/>
              <a:gd name="connsiteX11" fmla="*/ 24826 w 4447874"/>
              <a:gd name="connsiteY11" fmla="*/ 256529 h 537883"/>
              <a:gd name="connsiteX12" fmla="*/ 66201 w 4447874"/>
              <a:gd name="connsiteY12" fmla="*/ 223428 h 537883"/>
              <a:gd name="connsiteX13" fmla="*/ 132402 w 4447874"/>
              <a:gd name="connsiteY13" fmla="*/ 190328 h 537883"/>
              <a:gd name="connsiteX14" fmla="*/ 252391 w 4447874"/>
              <a:gd name="connsiteY14" fmla="*/ 148952 h 537883"/>
              <a:gd name="connsiteX15" fmla="*/ 355830 w 4447874"/>
              <a:gd name="connsiteY15" fmla="*/ 115852 h 537883"/>
              <a:gd name="connsiteX16" fmla="*/ 492370 w 4447874"/>
              <a:gd name="connsiteY16" fmla="*/ 86889 h 537883"/>
              <a:gd name="connsiteX17" fmla="*/ 562708 w 4447874"/>
              <a:gd name="connsiteY17" fmla="*/ 107577 h 537883"/>
              <a:gd name="connsiteX18" fmla="*/ 624772 w 4447874"/>
              <a:gd name="connsiteY18" fmla="*/ 124127 h 537883"/>
              <a:gd name="connsiteX19" fmla="*/ 703385 w 4447874"/>
              <a:gd name="connsiteY19" fmla="*/ 140677 h 537883"/>
              <a:gd name="connsiteX20" fmla="*/ 757173 w 4447874"/>
              <a:gd name="connsiteY20" fmla="*/ 148952 h 537883"/>
              <a:gd name="connsiteX21" fmla="*/ 856475 w 4447874"/>
              <a:gd name="connsiteY21" fmla="*/ 157227 h 537883"/>
              <a:gd name="connsiteX22" fmla="*/ 1133691 w 4447874"/>
              <a:gd name="connsiteY22" fmla="*/ 161365 h 537883"/>
              <a:gd name="connsiteX23" fmla="*/ 1601235 w 4447874"/>
              <a:gd name="connsiteY23" fmla="*/ 165502 h 537883"/>
              <a:gd name="connsiteX24" fmla="*/ 2221868 w 4447874"/>
              <a:gd name="connsiteY24" fmla="*/ 177915 h 537883"/>
              <a:gd name="connsiteX25" fmla="*/ 2395646 w 4447874"/>
              <a:gd name="connsiteY25" fmla="*/ 173778 h 537883"/>
              <a:gd name="connsiteX26" fmla="*/ 2888015 w 4447874"/>
              <a:gd name="connsiteY26" fmla="*/ 182053 h 537883"/>
              <a:gd name="connsiteX27" fmla="*/ 3471410 w 4447874"/>
              <a:gd name="connsiteY27" fmla="*/ 190328 h 537883"/>
              <a:gd name="connsiteX28" fmla="*/ 3984467 w 4447874"/>
              <a:gd name="connsiteY28" fmla="*/ 202740 h 537883"/>
              <a:gd name="connsiteX29" fmla="*/ 4083769 w 4447874"/>
              <a:gd name="connsiteY29" fmla="*/ 198603 h 537883"/>
              <a:gd name="connsiteX30" fmla="*/ 4154107 w 4447874"/>
              <a:gd name="connsiteY30" fmla="*/ 190328 h 537883"/>
              <a:gd name="connsiteX31" fmla="*/ 4228583 w 4447874"/>
              <a:gd name="connsiteY31" fmla="*/ 169640 h 537883"/>
              <a:gd name="connsiteX32" fmla="*/ 4290647 w 4447874"/>
              <a:gd name="connsiteY32" fmla="*/ 136540 h 537883"/>
              <a:gd name="connsiteX33" fmla="*/ 4327885 w 4447874"/>
              <a:gd name="connsiteY33" fmla="*/ 107577 h 537883"/>
              <a:gd name="connsiteX34" fmla="*/ 4348572 w 4447874"/>
              <a:gd name="connsiteY34" fmla="*/ 62063 h 537883"/>
              <a:gd name="connsiteX35" fmla="*/ 4365123 w 4447874"/>
              <a:gd name="connsiteY35" fmla="*/ 28963 h 537883"/>
              <a:gd name="connsiteX36" fmla="*/ 4385810 w 4447874"/>
              <a:gd name="connsiteY36" fmla="*/ 8275 h 537883"/>
              <a:gd name="connsiteX37" fmla="*/ 4410636 w 4447874"/>
              <a:gd name="connsiteY37" fmla="*/ 0 h 537883"/>
              <a:gd name="connsiteX38" fmla="*/ 4423048 w 4447874"/>
              <a:gd name="connsiteY38" fmla="*/ 0 h 537883"/>
              <a:gd name="connsiteX39" fmla="*/ 4431324 w 4447874"/>
              <a:gd name="connsiteY39" fmla="*/ 4138 h 537883"/>
              <a:gd name="connsiteX40" fmla="*/ 4439599 w 4447874"/>
              <a:gd name="connsiteY40" fmla="*/ 24825 h 537883"/>
              <a:gd name="connsiteX41" fmla="*/ 4447874 w 4447874"/>
              <a:gd name="connsiteY41" fmla="*/ 62063 h 537883"/>
              <a:gd name="connsiteX42" fmla="*/ 4447874 w 4447874"/>
              <a:gd name="connsiteY42" fmla="*/ 124127 h 537883"/>
              <a:gd name="connsiteX43" fmla="*/ 4435461 w 4447874"/>
              <a:gd name="connsiteY43" fmla="*/ 194465 h 537883"/>
              <a:gd name="connsiteX44" fmla="*/ 4406498 w 4447874"/>
              <a:gd name="connsiteY44" fmla="*/ 281354 h 537883"/>
              <a:gd name="connsiteX45" fmla="*/ 4369260 w 4447874"/>
              <a:gd name="connsiteY45" fmla="*/ 359968 h 537883"/>
              <a:gd name="connsiteX46" fmla="*/ 4307197 w 4447874"/>
              <a:gd name="connsiteY46" fmla="*/ 434444 h 537883"/>
              <a:gd name="connsiteX47" fmla="*/ 4240996 w 4447874"/>
              <a:gd name="connsiteY47" fmla="*/ 500644 h 537883"/>
              <a:gd name="connsiteX48" fmla="*/ 4191345 w 4447874"/>
              <a:gd name="connsiteY48" fmla="*/ 533745 h 537883"/>
              <a:gd name="connsiteX49" fmla="*/ 4166520 w 4447874"/>
              <a:gd name="connsiteY49" fmla="*/ 537883 h 537883"/>
              <a:gd name="connsiteX50" fmla="*/ 4121007 w 4447874"/>
              <a:gd name="connsiteY50" fmla="*/ 525470 h 537883"/>
              <a:gd name="connsiteX51" fmla="*/ 4096181 w 4447874"/>
              <a:gd name="connsiteY51" fmla="*/ 500644 h 537883"/>
              <a:gd name="connsiteX52" fmla="*/ 4054806 w 4447874"/>
              <a:gd name="connsiteY52" fmla="*/ 484094 h 537883"/>
              <a:gd name="connsiteX53" fmla="*/ 4001018 w 4447874"/>
              <a:gd name="connsiteY53" fmla="*/ 471682 h 537883"/>
              <a:gd name="connsiteX54" fmla="*/ 3943092 w 4447874"/>
              <a:gd name="connsiteY54" fmla="*/ 459269 h 537883"/>
              <a:gd name="connsiteX55" fmla="*/ 3723801 w 4447874"/>
              <a:gd name="connsiteY55" fmla="*/ 446856 h 537883"/>
              <a:gd name="connsiteX56" fmla="*/ 3384522 w 4447874"/>
              <a:gd name="connsiteY56" fmla="*/ 442719 h 537883"/>
              <a:gd name="connsiteX57" fmla="*/ 3003867 w 4447874"/>
              <a:gd name="connsiteY57" fmla="*/ 434444 h 537883"/>
              <a:gd name="connsiteX58" fmla="*/ 2403921 w 4447874"/>
              <a:gd name="connsiteY58" fmla="*/ 422031 h 53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447874" h="537883">
                <a:moveTo>
                  <a:pt x="2403921" y="422031"/>
                </a:moveTo>
                <a:lnTo>
                  <a:pt x="1295056" y="413756"/>
                </a:lnTo>
                <a:lnTo>
                  <a:pt x="806824" y="405481"/>
                </a:lnTo>
                <a:lnTo>
                  <a:pt x="355830" y="401343"/>
                </a:lnTo>
                <a:lnTo>
                  <a:pt x="215153" y="401343"/>
                </a:lnTo>
                <a:lnTo>
                  <a:pt x="115852" y="393068"/>
                </a:lnTo>
                <a:lnTo>
                  <a:pt x="57926" y="380655"/>
                </a:lnTo>
                <a:lnTo>
                  <a:pt x="24826" y="364105"/>
                </a:lnTo>
                <a:lnTo>
                  <a:pt x="12413" y="351692"/>
                </a:lnTo>
                <a:lnTo>
                  <a:pt x="0" y="326867"/>
                </a:lnTo>
                <a:lnTo>
                  <a:pt x="4138" y="289629"/>
                </a:lnTo>
                <a:lnTo>
                  <a:pt x="24826" y="256529"/>
                </a:lnTo>
                <a:lnTo>
                  <a:pt x="66201" y="223428"/>
                </a:lnTo>
                <a:lnTo>
                  <a:pt x="132402" y="190328"/>
                </a:lnTo>
                <a:lnTo>
                  <a:pt x="252391" y="148952"/>
                </a:lnTo>
                <a:lnTo>
                  <a:pt x="355830" y="115852"/>
                </a:lnTo>
                <a:lnTo>
                  <a:pt x="492370" y="86889"/>
                </a:lnTo>
                <a:lnTo>
                  <a:pt x="562708" y="107577"/>
                </a:lnTo>
                <a:lnTo>
                  <a:pt x="624772" y="124127"/>
                </a:lnTo>
                <a:lnTo>
                  <a:pt x="703385" y="140677"/>
                </a:lnTo>
                <a:lnTo>
                  <a:pt x="757173" y="148952"/>
                </a:lnTo>
                <a:lnTo>
                  <a:pt x="856475" y="157227"/>
                </a:lnTo>
                <a:lnTo>
                  <a:pt x="1133691" y="161365"/>
                </a:lnTo>
                <a:lnTo>
                  <a:pt x="1601235" y="165502"/>
                </a:lnTo>
                <a:lnTo>
                  <a:pt x="2221868" y="177915"/>
                </a:lnTo>
                <a:lnTo>
                  <a:pt x="2395646" y="173778"/>
                </a:lnTo>
                <a:lnTo>
                  <a:pt x="2888015" y="182053"/>
                </a:lnTo>
                <a:lnTo>
                  <a:pt x="3471410" y="190328"/>
                </a:lnTo>
                <a:lnTo>
                  <a:pt x="3984467" y="202740"/>
                </a:lnTo>
                <a:lnTo>
                  <a:pt x="4083769" y="198603"/>
                </a:lnTo>
                <a:lnTo>
                  <a:pt x="4154107" y="190328"/>
                </a:lnTo>
                <a:lnTo>
                  <a:pt x="4228583" y="169640"/>
                </a:lnTo>
                <a:lnTo>
                  <a:pt x="4290647" y="136540"/>
                </a:lnTo>
                <a:lnTo>
                  <a:pt x="4327885" y="107577"/>
                </a:lnTo>
                <a:lnTo>
                  <a:pt x="4348572" y="62063"/>
                </a:lnTo>
                <a:lnTo>
                  <a:pt x="4365123" y="28963"/>
                </a:lnTo>
                <a:lnTo>
                  <a:pt x="4385810" y="8275"/>
                </a:lnTo>
                <a:lnTo>
                  <a:pt x="4410636" y="0"/>
                </a:lnTo>
                <a:lnTo>
                  <a:pt x="4423048" y="0"/>
                </a:lnTo>
                <a:lnTo>
                  <a:pt x="4431324" y="4138"/>
                </a:lnTo>
                <a:lnTo>
                  <a:pt x="4439599" y="24825"/>
                </a:lnTo>
                <a:lnTo>
                  <a:pt x="4447874" y="62063"/>
                </a:lnTo>
                <a:lnTo>
                  <a:pt x="4447874" y="124127"/>
                </a:lnTo>
                <a:lnTo>
                  <a:pt x="4435461" y="194465"/>
                </a:lnTo>
                <a:lnTo>
                  <a:pt x="4406498" y="281354"/>
                </a:lnTo>
                <a:lnTo>
                  <a:pt x="4369260" y="359968"/>
                </a:lnTo>
                <a:lnTo>
                  <a:pt x="4307197" y="434444"/>
                </a:lnTo>
                <a:lnTo>
                  <a:pt x="4240996" y="500644"/>
                </a:lnTo>
                <a:lnTo>
                  <a:pt x="4191345" y="533745"/>
                </a:lnTo>
                <a:lnTo>
                  <a:pt x="4166520" y="537883"/>
                </a:lnTo>
                <a:lnTo>
                  <a:pt x="4121007" y="525470"/>
                </a:lnTo>
                <a:lnTo>
                  <a:pt x="4096181" y="500644"/>
                </a:lnTo>
                <a:lnTo>
                  <a:pt x="4054806" y="484094"/>
                </a:lnTo>
                <a:lnTo>
                  <a:pt x="4001018" y="471682"/>
                </a:lnTo>
                <a:lnTo>
                  <a:pt x="3943092" y="459269"/>
                </a:lnTo>
                <a:lnTo>
                  <a:pt x="3723801" y="446856"/>
                </a:lnTo>
                <a:lnTo>
                  <a:pt x="3384522" y="442719"/>
                </a:lnTo>
                <a:lnTo>
                  <a:pt x="3003867" y="434444"/>
                </a:lnTo>
                <a:lnTo>
                  <a:pt x="2403921" y="4220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7929CEC-3330-4366-BA8E-2FD19690D40F}"/>
              </a:ext>
            </a:extLst>
          </p:cNvPr>
          <p:cNvSpPr/>
          <p:nvPr/>
        </p:nvSpPr>
        <p:spPr>
          <a:xfrm>
            <a:off x="3694116" y="3452813"/>
            <a:ext cx="1263650" cy="1404938"/>
          </a:xfrm>
          <a:custGeom>
            <a:avLst/>
            <a:gdLst>
              <a:gd name="connsiteX0" fmla="*/ 797719 w 1264444"/>
              <a:gd name="connsiteY0" fmla="*/ 766763 h 1404938"/>
              <a:gd name="connsiteX1" fmla="*/ 642937 w 1264444"/>
              <a:gd name="connsiteY1" fmla="*/ 959644 h 1404938"/>
              <a:gd name="connsiteX2" fmla="*/ 545306 w 1264444"/>
              <a:gd name="connsiteY2" fmla="*/ 1090613 h 1404938"/>
              <a:gd name="connsiteX3" fmla="*/ 519112 w 1264444"/>
              <a:gd name="connsiteY3" fmla="*/ 1135856 h 1404938"/>
              <a:gd name="connsiteX4" fmla="*/ 478631 w 1264444"/>
              <a:gd name="connsiteY4" fmla="*/ 1200150 h 1404938"/>
              <a:gd name="connsiteX5" fmla="*/ 435769 w 1264444"/>
              <a:gd name="connsiteY5" fmla="*/ 1271588 h 1404938"/>
              <a:gd name="connsiteX6" fmla="*/ 385762 w 1264444"/>
              <a:gd name="connsiteY6" fmla="*/ 1343025 h 1404938"/>
              <a:gd name="connsiteX7" fmla="*/ 345281 w 1264444"/>
              <a:gd name="connsiteY7" fmla="*/ 1400175 h 1404938"/>
              <a:gd name="connsiteX8" fmla="*/ 328612 w 1264444"/>
              <a:gd name="connsiteY8" fmla="*/ 1404938 h 1404938"/>
              <a:gd name="connsiteX9" fmla="*/ 266700 w 1264444"/>
              <a:gd name="connsiteY9" fmla="*/ 1378744 h 1404938"/>
              <a:gd name="connsiteX10" fmla="*/ 209550 w 1264444"/>
              <a:gd name="connsiteY10" fmla="*/ 1340644 h 1404938"/>
              <a:gd name="connsiteX11" fmla="*/ 159544 w 1264444"/>
              <a:gd name="connsiteY11" fmla="*/ 1300163 h 1404938"/>
              <a:gd name="connsiteX12" fmla="*/ 111919 w 1264444"/>
              <a:gd name="connsiteY12" fmla="*/ 1250156 h 1404938"/>
              <a:gd name="connsiteX13" fmla="*/ 73819 w 1264444"/>
              <a:gd name="connsiteY13" fmla="*/ 1195388 h 1404938"/>
              <a:gd name="connsiteX14" fmla="*/ 45244 w 1264444"/>
              <a:gd name="connsiteY14" fmla="*/ 1143000 h 1404938"/>
              <a:gd name="connsiteX15" fmla="*/ 21431 w 1264444"/>
              <a:gd name="connsiteY15" fmla="*/ 1088231 h 1404938"/>
              <a:gd name="connsiteX16" fmla="*/ 7144 w 1264444"/>
              <a:gd name="connsiteY16" fmla="*/ 1045369 h 1404938"/>
              <a:gd name="connsiteX17" fmla="*/ 0 w 1264444"/>
              <a:gd name="connsiteY17" fmla="*/ 1004888 h 1404938"/>
              <a:gd name="connsiteX18" fmla="*/ 2381 w 1264444"/>
              <a:gd name="connsiteY18" fmla="*/ 978694 h 1404938"/>
              <a:gd name="connsiteX19" fmla="*/ 9525 w 1264444"/>
              <a:gd name="connsiteY19" fmla="*/ 966788 h 1404938"/>
              <a:gd name="connsiteX20" fmla="*/ 19050 w 1264444"/>
              <a:gd name="connsiteY20" fmla="*/ 964406 h 1404938"/>
              <a:gd name="connsiteX21" fmla="*/ 28575 w 1264444"/>
              <a:gd name="connsiteY21" fmla="*/ 964406 h 1404938"/>
              <a:gd name="connsiteX22" fmla="*/ 40481 w 1264444"/>
              <a:gd name="connsiteY22" fmla="*/ 969169 h 1404938"/>
              <a:gd name="connsiteX23" fmla="*/ 69056 w 1264444"/>
              <a:gd name="connsiteY23" fmla="*/ 997744 h 1404938"/>
              <a:gd name="connsiteX24" fmla="*/ 111919 w 1264444"/>
              <a:gd name="connsiteY24" fmla="*/ 1028700 h 1404938"/>
              <a:gd name="connsiteX25" fmla="*/ 142875 w 1264444"/>
              <a:gd name="connsiteY25" fmla="*/ 1045369 h 1404938"/>
              <a:gd name="connsiteX26" fmla="*/ 169069 w 1264444"/>
              <a:gd name="connsiteY26" fmla="*/ 1052513 h 1404938"/>
              <a:gd name="connsiteX27" fmla="*/ 197644 w 1264444"/>
              <a:gd name="connsiteY27" fmla="*/ 1047750 h 1404938"/>
              <a:gd name="connsiteX28" fmla="*/ 259556 w 1264444"/>
              <a:gd name="connsiteY28" fmla="*/ 1014413 h 1404938"/>
              <a:gd name="connsiteX29" fmla="*/ 314325 w 1264444"/>
              <a:gd name="connsiteY29" fmla="*/ 973931 h 1404938"/>
              <a:gd name="connsiteX30" fmla="*/ 469106 w 1264444"/>
              <a:gd name="connsiteY30" fmla="*/ 835819 h 1404938"/>
              <a:gd name="connsiteX31" fmla="*/ 669131 w 1264444"/>
              <a:gd name="connsiteY31" fmla="*/ 628650 h 1404938"/>
              <a:gd name="connsiteX32" fmla="*/ 831056 w 1264444"/>
              <a:gd name="connsiteY32" fmla="*/ 464344 h 1404938"/>
              <a:gd name="connsiteX33" fmla="*/ 1014412 w 1264444"/>
              <a:gd name="connsiteY33" fmla="*/ 273844 h 1404938"/>
              <a:gd name="connsiteX34" fmla="*/ 1178719 w 1264444"/>
              <a:gd name="connsiteY34" fmla="*/ 97631 h 1404938"/>
              <a:gd name="connsiteX35" fmla="*/ 1264444 w 1264444"/>
              <a:gd name="connsiteY35" fmla="*/ 0 h 1404938"/>
              <a:gd name="connsiteX36" fmla="*/ 1259681 w 1264444"/>
              <a:gd name="connsiteY36" fmla="*/ 214313 h 1404938"/>
              <a:gd name="connsiteX37" fmla="*/ 1131094 w 1264444"/>
              <a:gd name="connsiteY37" fmla="*/ 357188 h 1404938"/>
              <a:gd name="connsiteX38" fmla="*/ 1052512 w 1264444"/>
              <a:gd name="connsiteY38" fmla="*/ 459581 h 1404938"/>
              <a:gd name="connsiteX39" fmla="*/ 954881 w 1264444"/>
              <a:gd name="connsiteY39" fmla="*/ 578644 h 1404938"/>
              <a:gd name="connsiteX40" fmla="*/ 864394 w 1264444"/>
              <a:gd name="connsiteY40" fmla="*/ 688181 h 1404938"/>
              <a:gd name="connsiteX41" fmla="*/ 797719 w 1264444"/>
              <a:gd name="connsiteY41" fmla="*/ 766763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64444" h="1404938">
                <a:moveTo>
                  <a:pt x="797719" y="766763"/>
                </a:moveTo>
                <a:lnTo>
                  <a:pt x="642937" y="959644"/>
                </a:lnTo>
                <a:lnTo>
                  <a:pt x="545306" y="1090613"/>
                </a:lnTo>
                <a:lnTo>
                  <a:pt x="519112" y="1135856"/>
                </a:lnTo>
                <a:lnTo>
                  <a:pt x="478631" y="1200150"/>
                </a:lnTo>
                <a:lnTo>
                  <a:pt x="435769" y="1271588"/>
                </a:lnTo>
                <a:lnTo>
                  <a:pt x="385762" y="1343025"/>
                </a:lnTo>
                <a:lnTo>
                  <a:pt x="345281" y="1400175"/>
                </a:lnTo>
                <a:lnTo>
                  <a:pt x="328612" y="1404938"/>
                </a:lnTo>
                <a:lnTo>
                  <a:pt x="266700" y="1378744"/>
                </a:lnTo>
                <a:lnTo>
                  <a:pt x="209550" y="1340644"/>
                </a:lnTo>
                <a:lnTo>
                  <a:pt x="159544" y="1300163"/>
                </a:lnTo>
                <a:lnTo>
                  <a:pt x="111919" y="1250156"/>
                </a:lnTo>
                <a:lnTo>
                  <a:pt x="73819" y="1195388"/>
                </a:lnTo>
                <a:lnTo>
                  <a:pt x="45244" y="1143000"/>
                </a:lnTo>
                <a:lnTo>
                  <a:pt x="21431" y="1088231"/>
                </a:lnTo>
                <a:lnTo>
                  <a:pt x="7144" y="1045369"/>
                </a:lnTo>
                <a:lnTo>
                  <a:pt x="0" y="1004888"/>
                </a:lnTo>
                <a:lnTo>
                  <a:pt x="2381" y="978694"/>
                </a:lnTo>
                <a:lnTo>
                  <a:pt x="9525" y="966788"/>
                </a:lnTo>
                <a:lnTo>
                  <a:pt x="19050" y="964406"/>
                </a:lnTo>
                <a:lnTo>
                  <a:pt x="28575" y="964406"/>
                </a:lnTo>
                <a:lnTo>
                  <a:pt x="40481" y="969169"/>
                </a:lnTo>
                <a:lnTo>
                  <a:pt x="69056" y="997744"/>
                </a:lnTo>
                <a:lnTo>
                  <a:pt x="111919" y="1028700"/>
                </a:lnTo>
                <a:lnTo>
                  <a:pt x="142875" y="1045369"/>
                </a:lnTo>
                <a:lnTo>
                  <a:pt x="169069" y="1052513"/>
                </a:lnTo>
                <a:lnTo>
                  <a:pt x="197644" y="1047750"/>
                </a:lnTo>
                <a:lnTo>
                  <a:pt x="259556" y="1014413"/>
                </a:lnTo>
                <a:lnTo>
                  <a:pt x="314325" y="973931"/>
                </a:lnTo>
                <a:lnTo>
                  <a:pt x="469106" y="835819"/>
                </a:lnTo>
                <a:lnTo>
                  <a:pt x="669131" y="628650"/>
                </a:lnTo>
                <a:lnTo>
                  <a:pt x="831056" y="464344"/>
                </a:lnTo>
                <a:lnTo>
                  <a:pt x="1014412" y="273844"/>
                </a:lnTo>
                <a:lnTo>
                  <a:pt x="1178719" y="97631"/>
                </a:lnTo>
                <a:lnTo>
                  <a:pt x="1264444" y="0"/>
                </a:lnTo>
                <a:lnTo>
                  <a:pt x="1259681" y="214313"/>
                </a:lnTo>
                <a:lnTo>
                  <a:pt x="1131094" y="357188"/>
                </a:lnTo>
                <a:lnTo>
                  <a:pt x="1052512" y="459581"/>
                </a:lnTo>
                <a:lnTo>
                  <a:pt x="954881" y="578644"/>
                </a:lnTo>
                <a:lnTo>
                  <a:pt x="864394" y="688181"/>
                </a:lnTo>
                <a:lnTo>
                  <a:pt x="797719" y="7667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5867B6D-63AC-4A91-A85D-52063077DCFA}"/>
              </a:ext>
            </a:extLst>
          </p:cNvPr>
          <p:cNvSpPr/>
          <p:nvPr/>
        </p:nvSpPr>
        <p:spPr>
          <a:xfrm rot="16200000">
            <a:off x="4054478" y="2903538"/>
            <a:ext cx="4194175" cy="1492250"/>
          </a:xfrm>
          <a:custGeom>
            <a:avLst/>
            <a:gdLst>
              <a:gd name="connsiteX0" fmla="*/ 1863090 w 4194810"/>
              <a:gd name="connsiteY0" fmla="*/ 1272540 h 1493520"/>
              <a:gd name="connsiteX1" fmla="*/ 1615440 w 4194810"/>
              <a:gd name="connsiteY1" fmla="*/ 1200150 h 1493520"/>
              <a:gd name="connsiteX2" fmla="*/ 1413510 w 4194810"/>
              <a:gd name="connsiteY2" fmla="*/ 1131570 h 1493520"/>
              <a:gd name="connsiteX3" fmla="*/ 1242060 w 4194810"/>
              <a:gd name="connsiteY3" fmla="*/ 1062990 h 1493520"/>
              <a:gd name="connsiteX4" fmla="*/ 1108710 w 4194810"/>
              <a:gd name="connsiteY4" fmla="*/ 1005840 h 1493520"/>
              <a:gd name="connsiteX5" fmla="*/ 967740 w 4194810"/>
              <a:gd name="connsiteY5" fmla="*/ 929640 h 1493520"/>
              <a:gd name="connsiteX6" fmla="*/ 857250 w 4194810"/>
              <a:gd name="connsiteY6" fmla="*/ 864870 h 1493520"/>
              <a:gd name="connsiteX7" fmla="*/ 781050 w 4194810"/>
              <a:gd name="connsiteY7" fmla="*/ 815340 h 1493520"/>
              <a:gd name="connsiteX8" fmla="*/ 662940 w 4194810"/>
              <a:gd name="connsiteY8" fmla="*/ 723900 h 1493520"/>
              <a:gd name="connsiteX9" fmla="*/ 537210 w 4194810"/>
              <a:gd name="connsiteY9" fmla="*/ 621030 h 1493520"/>
              <a:gd name="connsiteX10" fmla="*/ 384810 w 4194810"/>
              <a:gd name="connsiteY10" fmla="*/ 476250 h 1493520"/>
              <a:gd name="connsiteX11" fmla="*/ 266700 w 4194810"/>
              <a:gd name="connsiteY11" fmla="*/ 350520 h 1493520"/>
              <a:gd name="connsiteX12" fmla="*/ 160020 w 4194810"/>
              <a:gd name="connsiteY12" fmla="*/ 232410 h 1493520"/>
              <a:gd name="connsiteX13" fmla="*/ 91440 w 4194810"/>
              <a:gd name="connsiteY13" fmla="*/ 152400 h 1493520"/>
              <a:gd name="connsiteX14" fmla="*/ 38100 w 4194810"/>
              <a:gd name="connsiteY14" fmla="*/ 91440 h 1493520"/>
              <a:gd name="connsiteX15" fmla="*/ 11430 w 4194810"/>
              <a:gd name="connsiteY15" fmla="*/ 60960 h 1493520"/>
              <a:gd name="connsiteX16" fmla="*/ 0 w 4194810"/>
              <a:gd name="connsiteY16" fmla="*/ 30480 h 1493520"/>
              <a:gd name="connsiteX17" fmla="*/ 0 w 4194810"/>
              <a:gd name="connsiteY17" fmla="*/ 15240 h 1493520"/>
              <a:gd name="connsiteX18" fmla="*/ 3810 w 4194810"/>
              <a:gd name="connsiteY18" fmla="*/ 3810 h 1493520"/>
              <a:gd name="connsiteX19" fmla="*/ 19050 w 4194810"/>
              <a:gd name="connsiteY19" fmla="*/ 0 h 1493520"/>
              <a:gd name="connsiteX20" fmla="*/ 41910 w 4194810"/>
              <a:gd name="connsiteY20" fmla="*/ 3810 h 1493520"/>
              <a:gd name="connsiteX21" fmla="*/ 68580 w 4194810"/>
              <a:gd name="connsiteY21" fmla="*/ 19050 h 1493520"/>
              <a:gd name="connsiteX22" fmla="*/ 125730 w 4194810"/>
              <a:gd name="connsiteY22" fmla="*/ 76200 h 1493520"/>
              <a:gd name="connsiteX23" fmla="*/ 224790 w 4194810"/>
              <a:gd name="connsiteY23" fmla="*/ 163830 h 1493520"/>
              <a:gd name="connsiteX24" fmla="*/ 335280 w 4194810"/>
              <a:gd name="connsiteY24" fmla="*/ 255270 h 1493520"/>
              <a:gd name="connsiteX25" fmla="*/ 464820 w 4194810"/>
              <a:gd name="connsiteY25" fmla="*/ 361950 h 1493520"/>
              <a:gd name="connsiteX26" fmla="*/ 567690 w 4194810"/>
              <a:gd name="connsiteY26" fmla="*/ 441960 h 1493520"/>
              <a:gd name="connsiteX27" fmla="*/ 659130 w 4194810"/>
              <a:gd name="connsiteY27" fmla="*/ 506730 h 1493520"/>
              <a:gd name="connsiteX28" fmla="*/ 769620 w 4194810"/>
              <a:gd name="connsiteY28" fmla="*/ 579120 h 1493520"/>
              <a:gd name="connsiteX29" fmla="*/ 891540 w 4194810"/>
              <a:gd name="connsiteY29" fmla="*/ 651510 h 1493520"/>
              <a:gd name="connsiteX30" fmla="*/ 1043940 w 4194810"/>
              <a:gd name="connsiteY30" fmla="*/ 731520 h 1493520"/>
              <a:gd name="connsiteX31" fmla="*/ 1192530 w 4194810"/>
              <a:gd name="connsiteY31" fmla="*/ 796290 h 1493520"/>
              <a:gd name="connsiteX32" fmla="*/ 1337310 w 4194810"/>
              <a:gd name="connsiteY32" fmla="*/ 857250 h 1493520"/>
              <a:gd name="connsiteX33" fmla="*/ 1524000 w 4194810"/>
              <a:gd name="connsiteY33" fmla="*/ 925830 h 1493520"/>
              <a:gd name="connsiteX34" fmla="*/ 1703070 w 4194810"/>
              <a:gd name="connsiteY34" fmla="*/ 979170 h 1493520"/>
              <a:gd name="connsiteX35" fmla="*/ 1916430 w 4194810"/>
              <a:gd name="connsiteY35" fmla="*/ 1036320 h 1493520"/>
              <a:gd name="connsiteX36" fmla="*/ 2103120 w 4194810"/>
              <a:gd name="connsiteY36" fmla="*/ 1070610 h 1493520"/>
              <a:gd name="connsiteX37" fmla="*/ 2289810 w 4194810"/>
              <a:gd name="connsiteY37" fmla="*/ 1097280 h 1493520"/>
              <a:gd name="connsiteX38" fmla="*/ 2484120 w 4194810"/>
              <a:gd name="connsiteY38" fmla="*/ 1112520 h 1493520"/>
              <a:gd name="connsiteX39" fmla="*/ 2655570 w 4194810"/>
              <a:gd name="connsiteY39" fmla="*/ 1131570 h 1493520"/>
              <a:gd name="connsiteX40" fmla="*/ 2960370 w 4194810"/>
              <a:gd name="connsiteY40" fmla="*/ 1139190 h 1493520"/>
              <a:gd name="connsiteX41" fmla="*/ 3318510 w 4194810"/>
              <a:gd name="connsiteY41" fmla="*/ 1143000 h 1493520"/>
              <a:gd name="connsiteX42" fmla="*/ 3825240 w 4194810"/>
              <a:gd name="connsiteY42" fmla="*/ 1131570 h 1493520"/>
              <a:gd name="connsiteX43" fmla="*/ 3893820 w 4194810"/>
              <a:gd name="connsiteY43" fmla="*/ 1123950 h 1493520"/>
              <a:gd name="connsiteX44" fmla="*/ 3947160 w 4194810"/>
              <a:gd name="connsiteY44" fmla="*/ 1108710 h 1493520"/>
              <a:gd name="connsiteX45" fmla="*/ 4015740 w 4194810"/>
              <a:gd name="connsiteY45" fmla="*/ 1078230 h 1493520"/>
              <a:gd name="connsiteX46" fmla="*/ 4065270 w 4194810"/>
              <a:gd name="connsiteY46" fmla="*/ 1036320 h 1493520"/>
              <a:gd name="connsiteX47" fmla="*/ 4103370 w 4194810"/>
              <a:gd name="connsiteY47" fmla="*/ 975360 h 1493520"/>
              <a:gd name="connsiteX48" fmla="*/ 4126230 w 4194810"/>
              <a:gd name="connsiteY48" fmla="*/ 929640 h 1493520"/>
              <a:gd name="connsiteX49" fmla="*/ 4133850 w 4194810"/>
              <a:gd name="connsiteY49" fmla="*/ 914400 h 1493520"/>
              <a:gd name="connsiteX50" fmla="*/ 4156710 w 4194810"/>
              <a:gd name="connsiteY50" fmla="*/ 906780 h 1493520"/>
              <a:gd name="connsiteX51" fmla="*/ 4171950 w 4194810"/>
              <a:gd name="connsiteY51" fmla="*/ 922020 h 1493520"/>
              <a:gd name="connsiteX52" fmla="*/ 4183380 w 4194810"/>
              <a:gd name="connsiteY52" fmla="*/ 982980 h 1493520"/>
              <a:gd name="connsiteX53" fmla="*/ 4187190 w 4194810"/>
              <a:gd name="connsiteY53" fmla="*/ 1051560 h 1493520"/>
              <a:gd name="connsiteX54" fmla="*/ 4194810 w 4194810"/>
              <a:gd name="connsiteY54" fmla="*/ 1116330 h 1493520"/>
              <a:gd name="connsiteX55" fmla="*/ 4183380 w 4194810"/>
              <a:gd name="connsiteY55" fmla="*/ 1203960 h 1493520"/>
              <a:gd name="connsiteX56" fmla="*/ 4152900 w 4194810"/>
              <a:gd name="connsiteY56" fmla="*/ 1291590 h 1493520"/>
              <a:gd name="connsiteX57" fmla="*/ 4110990 w 4194810"/>
              <a:gd name="connsiteY57" fmla="*/ 1371600 h 1493520"/>
              <a:gd name="connsiteX58" fmla="*/ 4057650 w 4194810"/>
              <a:gd name="connsiteY58" fmla="*/ 1447800 h 1493520"/>
              <a:gd name="connsiteX59" fmla="*/ 4019550 w 4194810"/>
              <a:gd name="connsiteY59" fmla="*/ 1485900 h 1493520"/>
              <a:gd name="connsiteX60" fmla="*/ 3992880 w 4194810"/>
              <a:gd name="connsiteY60" fmla="*/ 1493520 h 1493520"/>
              <a:gd name="connsiteX61" fmla="*/ 3954780 w 4194810"/>
              <a:gd name="connsiteY61" fmla="*/ 1485900 h 1493520"/>
              <a:gd name="connsiteX62" fmla="*/ 3909060 w 4194810"/>
              <a:gd name="connsiteY62" fmla="*/ 1455420 h 1493520"/>
              <a:gd name="connsiteX63" fmla="*/ 3870960 w 4194810"/>
              <a:gd name="connsiteY63" fmla="*/ 1432560 h 1493520"/>
              <a:gd name="connsiteX64" fmla="*/ 3829050 w 4194810"/>
              <a:gd name="connsiteY64" fmla="*/ 1417320 h 1493520"/>
              <a:gd name="connsiteX65" fmla="*/ 3768090 w 4194810"/>
              <a:gd name="connsiteY65" fmla="*/ 1405890 h 1493520"/>
              <a:gd name="connsiteX66" fmla="*/ 3672840 w 4194810"/>
              <a:gd name="connsiteY66" fmla="*/ 1398270 h 1493520"/>
              <a:gd name="connsiteX67" fmla="*/ 3425190 w 4194810"/>
              <a:gd name="connsiteY67" fmla="*/ 1394460 h 1493520"/>
              <a:gd name="connsiteX68" fmla="*/ 3188970 w 4194810"/>
              <a:gd name="connsiteY68" fmla="*/ 1394460 h 1493520"/>
              <a:gd name="connsiteX69" fmla="*/ 2910840 w 4194810"/>
              <a:gd name="connsiteY69" fmla="*/ 1383030 h 1493520"/>
              <a:gd name="connsiteX70" fmla="*/ 2701290 w 4194810"/>
              <a:gd name="connsiteY70" fmla="*/ 1379220 h 1493520"/>
              <a:gd name="connsiteX71" fmla="*/ 2526030 w 4194810"/>
              <a:gd name="connsiteY71" fmla="*/ 1379220 h 1493520"/>
              <a:gd name="connsiteX72" fmla="*/ 2362200 w 4194810"/>
              <a:gd name="connsiteY72" fmla="*/ 1371600 h 1493520"/>
              <a:gd name="connsiteX73" fmla="*/ 2259330 w 4194810"/>
              <a:gd name="connsiteY73" fmla="*/ 1360170 h 1493520"/>
              <a:gd name="connsiteX74" fmla="*/ 1863090 w 4194810"/>
              <a:gd name="connsiteY74" fmla="*/ 1272540 h 1493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194810" h="1493520">
                <a:moveTo>
                  <a:pt x="1863090" y="1272540"/>
                </a:moveTo>
                <a:lnTo>
                  <a:pt x="1615440" y="1200150"/>
                </a:lnTo>
                <a:lnTo>
                  <a:pt x="1413510" y="1131570"/>
                </a:lnTo>
                <a:lnTo>
                  <a:pt x="1242060" y="1062990"/>
                </a:lnTo>
                <a:lnTo>
                  <a:pt x="1108710" y="1005840"/>
                </a:lnTo>
                <a:lnTo>
                  <a:pt x="967740" y="929640"/>
                </a:lnTo>
                <a:lnTo>
                  <a:pt x="857250" y="864870"/>
                </a:lnTo>
                <a:lnTo>
                  <a:pt x="781050" y="815340"/>
                </a:lnTo>
                <a:lnTo>
                  <a:pt x="662940" y="723900"/>
                </a:lnTo>
                <a:lnTo>
                  <a:pt x="537210" y="621030"/>
                </a:lnTo>
                <a:lnTo>
                  <a:pt x="384810" y="476250"/>
                </a:lnTo>
                <a:lnTo>
                  <a:pt x="266700" y="350520"/>
                </a:lnTo>
                <a:lnTo>
                  <a:pt x="160020" y="232410"/>
                </a:lnTo>
                <a:lnTo>
                  <a:pt x="91440" y="152400"/>
                </a:lnTo>
                <a:lnTo>
                  <a:pt x="38100" y="91440"/>
                </a:lnTo>
                <a:lnTo>
                  <a:pt x="11430" y="60960"/>
                </a:lnTo>
                <a:lnTo>
                  <a:pt x="0" y="30480"/>
                </a:lnTo>
                <a:lnTo>
                  <a:pt x="0" y="15240"/>
                </a:lnTo>
                <a:lnTo>
                  <a:pt x="3810" y="3810"/>
                </a:lnTo>
                <a:lnTo>
                  <a:pt x="19050" y="0"/>
                </a:lnTo>
                <a:lnTo>
                  <a:pt x="41910" y="3810"/>
                </a:lnTo>
                <a:lnTo>
                  <a:pt x="68580" y="19050"/>
                </a:lnTo>
                <a:lnTo>
                  <a:pt x="125730" y="76200"/>
                </a:lnTo>
                <a:lnTo>
                  <a:pt x="224790" y="163830"/>
                </a:lnTo>
                <a:lnTo>
                  <a:pt x="335280" y="255270"/>
                </a:lnTo>
                <a:lnTo>
                  <a:pt x="464820" y="361950"/>
                </a:lnTo>
                <a:lnTo>
                  <a:pt x="567690" y="441960"/>
                </a:lnTo>
                <a:lnTo>
                  <a:pt x="659130" y="506730"/>
                </a:lnTo>
                <a:lnTo>
                  <a:pt x="769620" y="579120"/>
                </a:lnTo>
                <a:lnTo>
                  <a:pt x="891540" y="651510"/>
                </a:lnTo>
                <a:lnTo>
                  <a:pt x="1043940" y="731520"/>
                </a:lnTo>
                <a:lnTo>
                  <a:pt x="1192530" y="796290"/>
                </a:lnTo>
                <a:lnTo>
                  <a:pt x="1337310" y="857250"/>
                </a:lnTo>
                <a:lnTo>
                  <a:pt x="1524000" y="925830"/>
                </a:lnTo>
                <a:lnTo>
                  <a:pt x="1703070" y="979170"/>
                </a:lnTo>
                <a:lnTo>
                  <a:pt x="1916430" y="1036320"/>
                </a:lnTo>
                <a:lnTo>
                  <a:pt x="2103120" y="1070610"/>
                </a:lnTo>
                <a:lnTo>
                  <a:pt x="2289810" y="1097280"/>
                </a:lnTo>
                <a:lnTo>
                  <a:pt x="2484120" y="1112520"/>
                </a:lnTo>
                <a:lnTo>
                  <a:pt x="2655570" y="1131570"/>
                </a:lnTo>
                <a:lnTo>
                  <a:pt x="2960370" y="1139190"/>
                </a:lnTo>
                <a:lnTo>
                  <a:pt x="3318510" y="1143000"/>
                </a:lnTo>
                <a:lnTo>
                  <a:pt x="3825240" y="1131570"/>
                </a:lnTo>
                <a:lnTo>
                  <a:pt x="3893820" y="1123950"/>
                </a:lnTo>
                <a:lnTo>
                  <a:pt x="3947160" y="1108710"/>
                </a:lnTo>
                <a:lnTo>
                  <a:pt x="4015740" y="1078230"/>
                </a:lnTo>
                <a:lnTo>
                  <a:pt x="4065270" y="1036320"/>
                </a:lnTo>
                <a:lnTo>
                  <a:pt x="4103370" y="975360"/>
                </a:lnTo>
                <a:lnTo>
                  <a:pt x="4126230" y="929640"/>
                </a:lnTo>
                <a:lnTo>
                  <a:pt x="4133850" y="914400"/>
                </a:lnTo>
                <a:lnTo>
                  <a:pt x="4156710" y="906780"/>
                </a:lnTo>
                <a:lnTo>
                  <a:pt x="4171950" y="922020"/>
                </a:lnTo>
                <a:lnTo>
                  <a:pt x="4183380" y="982980"/>
                </a:lnTo>
                <a:lnTo>
                  <a:pt x="4187190" y="1051560"/>
                </a:lnTo>
                <a:lnTo>
                  <a:pt x="4194810" y="1116330"/>
                </a:lnTo>
                <a:lnTo>
                  <a:pt x="4183380" y="1203960"/>
                </a:lnTo>
                <a:lnTo>
                  <a:pt x="4152900" y="1291590"/>
                </a:lnTo>
                <a:lnTo>
                  <a:pt x="4110990" y="1371600"/>
                </a:lnTo>
                <a:lnTo>
                  <a:pt x="4057650" y="1447800"/>
                </a:lnTo>
                <a:lnTo>
                  <a:pt x="4019550" y="1485900"/>
                </a:lnTo>
                <a:lnTo>
                  <a:pt x="3992880" y="1493520"/>
                </a:lnTo>
                <a:lnTo>
                  <a:pt x="3954780" y="1485900"/>
                </a:lnTo>
                <a:lnTo>
                  <a:pt x="3909060" y="1455420"/>
                </a:lnTo>
                <a:lnTo>
                  <a:pt x="3870960" y="1432560"/>
                </a:lnTo>
                <a:lnTo>
                  <a:pt x="3829050" y="1417320"/>
                </a:lnTo>
                <a:lnTo>
                  <a:pt x="3768090" y="1405890"/>
                </a:lnTo>
                <a:lnTo>
                  <a:pt x="3672840" y="1398270"/>
                </a:lnTo>
                <a:lnTo>
                  <a:pt x="3425190" y="1394460"/>
                </a:lnTo>
                <a:lnTo>
                  <a:pt x="3188970" y="1394460"/>
                </a:lnTo>
                <a:lnTo>
                  <a:pt x="2910840" y="1383030"/>
                </a:lnTo>
                <a:lnTo>
                  <a:pt x="2701290" y="1379220"/>
                </a:lnTo>
                <a:lnTo>
                  <a:pt x="2526030" y="1379220"/>
                </a:lnTo>
                <a:lnTo>
                  <a:pt x="2362200" y="1371600"/>
                </a:lnTo>
                <a:lnTo>
                  <a:pt x="2259330" y="1360170"/>
                </a:lnTo>
                <a:lnTo>
                  <a:pt x="1863090" y="127254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0D93402-73F1-438A-8015-628933206C77}"/>
              </a:ext>
            </a:extLst>
          </p:cNvPr>
          <p:cNvSpPr/>
          <p:nvPr/>
        </p:nvSpPr>
        <p:spPr>
          <a:xfrm rot="16200000">
            <a:off x="6384927" y="3559176"/>
            <a:ext cx="2495550" cy="1851025"/>
          </a:xfrm>
          <a:custGeom>
            <a:avLst/>
            <a:gdLst>
              <a:gd name="connsiteX0" fmla="*/ 1158875 w 2495550"/>
              <a:gd name="connsiteY0" fmla="*/ 831850 h 1851025"/>
              <a:gd name="connsiteX1" fmla="*/ 984250 w 2495550"/>
              <a:gd name="connsiteY1" fmla="*/ 942975 h 1851025"/>
              <a:gd name="connsiteX2" fmla="*/ 885825 w 2495550"/>
              <a:gd name="connsiteY2" fmla="*/ 1012825 h 1851025"/>
              <a:gd name="connsiteX3" fmla="*/ 755650 w 2495550"/>
              <a:gd name="connsiteY3" fmla="*/ 1114425 h 1851025"/>
              <a:gd name="connsiteX4" fmla="*/ 641350 w 2495550"/>
              <a:gd name="connsiteY4" fmla="*/ 1206500 h 1851025"/>
              <a:gd name="connsiteX5" fmla="*/ 495300 w 2495550"/>
              <a:gd name="connsiteY5" fmla="*/ 1336675 h 1851025"/>
              <a:gd name="connsiteX6" fmla="*/ 342900 w 2495550"/>
              <a:gd name="connsiteY6" fmla="*/ 1485900 h 1851025"/>
              <a:gd name="connsiteX7" fmla="*/ 241300 w 2495550"/>
              <a:gd name="connsiteY7" fmla="*/ 1597025 h 1851025"/>
              <a:gd name="connsiteX8" fmla="*/ 161925 w 2495550"/>
              <a:gd name="connsiteY8" fmla="*/ 1692275 h 1851025"/>
              <a:gd name="connsiteX9" fmla="*/ 79375 w 2495550"/>
              <a:gd name="connsiteY9" fmla="*/ 1806575 h 1851025"/>
              <a:gd name="connsiteX10" fmla="*/ 60325 w 2495550"/>
              <a:gd name="connsiteY10" fmla="*/ 1831975 h 1851025"/>
              <a:gd name="connsiteX11" fmla="*/ 41275 w 2495550"/>
              <a:gd name="connsiteY11" fmla="*/ 1851025 h 1851025"/>
              <a:gd name="connsiteX12" fmla="*/ 19050 w 2495550"/>
              <a:gd name="connsiteY12" fmla="*/ 1851025 h 1851025"/>
              <a:gd name="connsiteX13" fmla="*/ 3175 w 2495550"/>
              <a:gd name="connsiteY13" fmla="*/ 1835150 h 1851025"/>
              <a:gd name="connsiteX14" fmla="*/ 0 w 2495550"/>
              <a:gd name="connsiteY14" fmla="*/ 1800225 h 1851025"/>
              <a:gd name="connsiteX15" fmla="*/ 15875 w 2495550"/>
              <a:gd name="connsiteY15" fmla="*/ 1679575 h 1851025"/>
              <a:gd name="connsiteX16" fmla="*/ 47625 w 2495550"/>
              <a:gd name="connsiteY16" fmla="*/ 1470025 h 1851025"/>
              <a:gd name="connsiteX17" fmla="*/ 76200 w 2495550"/>
              <a:gd name="connsiteY17" fmla="*/ 1298575 h 1851025"/>
              <a:gd name="connsiteX18" fmla="*/ 98425 w 2495550"/>
              <a:gd name="connsiteY18" fmla="*/ 1165225 h 1851025"/>
              <a:gd name="connsiteX19" fmla="*/ 104775 w 2495550"/>
              <a:gd name="connsiteY19" fmla="*/ 1117600 h 1851025"/>
              <a:gd name="connsiteX20" fmla="*/ 127000 w 2495550"/>
              <a:gd name="connsiteY20" fmla="*/ 1060450 h 1851025"/>
              <a:gd name="connsiteX21" fmla="*/ 152400 w 2495550"/>
              <a:gd name="connsiteY21" fmla="*/ 1019175 h 1851025"/>
              <a:gd name="connsiteX22" fmla="*/ 187325 w 2495550"/>
              <a:gd name="connsiteY22" fmla="*/ 984250 h 1851025"/>
              <a:gd name="connsiteX23" fmla="*/ 346075 w 2495550"/>
              <a:gd name="connsiteY23" fmla="*/ 914400 h 1851025"/>
              <a:gd name="connsiteX24" fmla="*/ 625475 w 2495550"/>
              <a:gd name="connsiteY24" fmla="*/ 790575 h 1851025"/>
              <a:gd name="connsiteX25" fmla="*/ 911225 w 2495550"/>
              <a:gd name="connsiteY25" fmla="*/ 663575 h 1851025"/>
              <a:gd name="connsiteX26" fmla="*/ 1212850 w 2495550"/>
              <a:gd name="connsiteY26" fmla="*/ 527050 h 1851025"/>
              <a:gd name="connsiteX27" fmla="*/ 1489075 w 2495550"/>
              <a:gd name="connsiteY27" fmla="*/ 400050 h 1851025"/>
              <a:gd name="connsiteX28" fmla="*/ 1752600 w 2495550"/>
              <a:gd name="connsiteY28" fmla="*/ 276225 h 1851025"/>
              <a:gd name="connsiteX29" fmla="*/ 1978025 w 2495550"/>
              <a:gd name="connsiteY29" fmla="*/ 171450 h 1851025"/>
              <a:gd name="connsiteX30" fmla="*/ 2149475 w 2495550"/>
              <a:gd name="connsiteY30" fmla="*/ 92075 h 1851025"/>
              <a:gd name="connsiteX31" fmla="*/ 2324100 w 2495550"/>
              <a:gd name="connsiteY31" fmla="*/ 0 h 1851025"/>
              <a:gd name="connsiteX32" fmla="*/ 2495550 w 2495550"/>
              <a:gd name="connsiteY32" fmla="*/ 0 h 1851025"/>
              <a:gd name="connsiteX33" fmla="*/ 2295525 w 2495550"/>
              <a:gd name="connsiteY33" fmla="*/ 133350 h 1851025"/>
              <a:gd name="connsiteX34" fmla="*/ 2146300 w 2495550"/>
              <a:gd name="connsiteY34" fmla="*/ 222250 h 1851025"/>
              <a:gd name="connsiteX35" fmla="*/ 1978025 w 2495550"/>
              <a:gd name="connsiteY35" fmla="*/ 323850 h 1851025"/>
              <a:gd name="connsiteX36" fmla="*/ 1838325 w 2495550"/>
              <a:gd name="connsiteY36" fmla="*/ 406400 h 1851025"/>
              <a:gd name="connsiteX37" fmla="*/ 1717675 w 2495550"/>
              <a:gd name="connsiteY37" fmla="*/ 485775 h 1851025"/>
              <a:gd name="connsiteX38" fmla="*/ 1536700 w 2495550"/>
              <a:gd name="connsiteY38" fmla="*/ 596900 h 1851025"/>
              <a:gd name="connsiteX39" fmla="*/ 1384300 w 2495550"/>
              <a:gd name="connsiteY39" fmla="*/ 692150 h 1851025"/>
              <a:gd name="connsiteX40" fmla="*/ 1270000 w 2495550"/>
              <a:gd name="connsiteY40" fmla="*/ 762000 h 1851025"/>
              <a:gd name="connsiteX41" fmla="*/ 1158875 w 2495550"/>
              <a:gd name="connsiteY41" fmla="*/ 831850 h 18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5550" h="1851025">
                <a:moveTo>
                  <a:pt x="1158875" y="831850"/>
                </a:moveTo>
                <a:lnTo>
                  <a:pt x="984250" y="942975"/>
                </a:lnTo>
                <a:lnTo>
                  <a:pt x="885825" y="1012825"/>
                </a:lnTo>
                <a:lnTo>
                  <a:pt x="755650" y="1114425"/>
                </a:lnTo>
                <a:lnTo>
                  <a:pt x="641350" y="1206500"/>
                </a:lnTo>
                <a:lnTo>
                  <a:pt x="495300" y="1336675"/>
                </a:lnTo>
                <a:lnTo>
                  <a:pt x="342900" y="1485900"/>
                </a:lnTo>
                <a:lnTo>
                  <a:pt x="241300" y="1597025"/>
                </a:lnTo>
                <a:lnTo>
                  <a:pt x="161925" y="1692275"/>
                </a:lnTo>
                <a:lnTo>
                  <a:pt x="79375" y="1806575"/>
                </a:lnTo>
                <a:lnTo>
                  <a:pt x="60325" y="1831975"/>
                </a:lnTo>
                <a:lnTo>
                  <a:pt x="41275" y="1851025"/>
                </a:lnTo>
                <a:lnTo>
                  <a:pt x="19050" y="1851025"/>
                </a:lnTo>
                <a:lnTo>
                  <a:pt x="3175" y="1835150"/>
                </a:lnTo>
                <a:lnTo>
                  <a:pt x="0" y="1800225"/>
                </a:lnTo>
                <a:lnTo>
                  <a:pt x="15875" y="1679575"/>
                </a:lnTo>
                <a:lnTo>
                  <a:pt x="47625" y="1470025"/>
                </a:lnTo>
                <a:lnTo>
                  <a:pt x="76200" y="1298575"/>
                </a:lnTo>
                <a:lnTo>
                  <a:pt x="98425" y="1165225"/>
                </a:lnTo>
                <a:lnTo>
                  <a:pt x="104775" y="1117600"/>
                </a:lnTo>
                <a:lnTo>
                  <a:pt x="127000" y="1060450"/>
                </a:lnTo>
                <a:lnTo>
                  <a:pt x="152400" y="1019175"/>
                </a:lnTo>
                <a:lnTo>
                  <a:pt x="187325" y="984250"/>
                </a:lnTo>
                <a:lnTo>
                  <a:pt x="346075" y="914400"/>
                </a:lnTo>
                <a:lnTo>
                  <a:pt x="625475" y="790575"/>
                </a:lnTo>
                <a:lnTo>
                  <a:pt x="911225" y="663575"/>
                </a:lnTo>
                <a:lnTo>
                  <a:pt x="1212850" y="527050"/>
                </a:lnTo>
                <a:lnTo>
                  <a:pt x="1489075" y="400050"/>
                </a:lnTo>
                <a:lnTo>
                  <a:pt x="1752600" y="276225"/>
                </a:lnTo>
                <a:lnTo>
                  <a:pt x="1978025" y="171450"/>
                </a:lnTo>
                <a:lnTo>
                  <a:pt x="2149475" y="92075"/>
                </a:lnTo>
                <a:lnTo>
                  <a:pt x="2324100" y="0"/>
                </a:lnTo>
                <a:lnTo>
                  <a:pt x="2495550" y="0"/>
                </a:lnTo>
                <a:lnTo>
                  <a:pt x="2295525" y="133350"/>
                </a:lnTo>
                <a:lnTo>
                  <a:pt x="2146300" y="222250"/>
                </a:lnTo>
                <a:lnTo>
                  <a:pt x="1978025" y="323850"/>
                </a:lnTo>
                <a:lnTo>
                  <a:pt x="1838325" y="406400"/>
                </a:lnTo>
                <a:lnTo>
                  <a:pt x="1717675" y="485775"/>
                </a:lnTo>
                <a:lnTo>
                  <a:pt x="1536700" y="596900"/>
                </a:lnTo>
                <a:lnTo>
                  <a:pt x="1384300" y="692150"/>
                </a:lnTo>
                <a:lnTo>
                  <a:pt x="1270000" y="762000"/>
                </a:lnTo>
                <a:lnTo>
                  <a:pt x="1158875" y="831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B341E38E-DC1F-44BE-A7AC-72F74CF9D231}"/>
              </a:ext>
            </a:extLst>
          </p:cNvPr>
          <p:cNvGrpSpPr/>
          <p:nvPr/>
        </p:nvGrpSpPr>
        <p:grpSpPr>
          <a:xfrm>
            <a:off x="3694116" y="1508126"/>
            <a:ext cx="4864098" cy="4446588"/>
            <a:chOff x="3694116" y="1508126"/>
            <a:chExt cx="4864098" cy="444658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CFB1493-8A83-4D58-9E85-FA896FDD7EF1}"/>
                </a:ext>
              </a:extLst>
            </p:cNvPr>
            <p:cNvSpPr/>
            <p:nvPr/>
          </p:nvSpPr>
          <p:spPr>
            <a:xfrm>
              <a:off x="3771903" y="2290763"/>
              <a:ext cx="869950" cy="801688"/>
            </a:xfrm>
            <a:custGeom>
              <a:avLst/>
              <a:gdLst>
                <a:gd name="connsiteX0" fmla="*/ 328613 w 869156"/>
                <a:gd name="connsiteY0" fmla="*/ 361950 h 802481"/>
                <a:gd name="connsiteX1" fmla="*/ 228600 w 869156"/>
                <a:gd name="connsiteY1" fmla="*/ 259556 h 802481"/>
                <a:gd name="connsiteX2" fmla="*/ 130969 w 869156"/>
                <a:gd name="connsiteY2" fmla="*/ 166688 h 802481"/>
                <a:gd name="connsiteX3" fmla="*/ 54769 w 869156"/>
                <a:gd name="connsiteY3" fmla="*/ 104775 h 802481"/>
                <a:gd name="connsiteX4" fmla="*/ 21431 w 869156"/>
                <a:gd name="connsiteY4" fmla="*/ 78581 h 802481"/>
                <a:gd name="connsiteX5" fmla="*/ 11906 w 869156"/>
                <a:gd name="connsiteY5" fmla="*/ 66675 h 802481"/>
                <a:gd name="connsiteX6" fmla="*/ 2381 w 869156"/>
                <a:gd name="connsiteY6" fmla="*/ 40481 h 802481"/>
                <a:gd name="connsiteX7" fmla="*/ 0 w 869156"/>
                <a:gd name="connsiteY7" fmla="*/ 16669 h 802481"/>
                <a:gd name="connsiteX8" fmla="*/ 4763 w 869156"/>
                <a:gd name="connsiteY8" fmla="*/ 4763 h 802481"/>
                <a:gd name="connsiteX9" fmla="*/ 16669 w 869156"/>
                <a:gd name="connsiteY9" fmla="*/ 0 h 802481"/>
                <a:gd name="connsiteX10" fmla="*/ 52388 w 869156"/>
                <a:gd name="connsiteY10" fmla="*/ 9525 h 802481"/>
                <a:gd name="connsiteX11" fmla="*/ 147638 w 869156"/>
                <a:gd name="connsiteY11" fmla="*/ 47625 h 802481"/>
                <a:gd name="connsiteX12" fmla="*/ 254794 w 869156"/>
                <a:gd name="connsiteY12" fmla="*/ 92869 h 802481"/>
                <a:gd name="connsiteX13" fmla="*/ 414338 w 869156"/>
                <a:gd name="connsiteY13" fmla="*/ 159544 h 802481"/>
                <a:gd name="connsiteX14" fmla="*/ 542925 w 869156"/>
                <a:gd name="connsiteY14" fmla="*/ 214313 h 802481"/>
                <a:gd name="connsiteX15" fmla="*/ 647700 w 869156"/>
                <a:gd name="connsiteY15" fmla="*/ 261938 h 802481"/>
                <a:gd name="connsiteX16" fmla="*/ 721519 w 869156"/>
                <a:gd name="connsiteY16" fmla="*/ 300038 h 802481"/>
                <a:gd name="connsiteX17" fmla="*/ 742950 w 869156"/>
                <a:gd name="connsiteY17" fmla="*/ 316706 h 802481"/>
                <a:gd name="connsiteX18" fmla="*/ 781050 w 869156"/>
                <a:gd name="connsiteY18" fmla="*/ 369094 h 802481"/>
                <a:gd name="connsiteX19" fmla="*/ 804863 w 869156"/>
                <a:gd name="connsiteY19" fmla="*/ 416719 h 802481"/>
                <a:gd name="connsiteX20" fmla="*/ 833438 w 869156"/>
                <a:gd name="connsiteY20" fmla="*/ 490538 h 802481"/>
                <a:gd name="connsiteX21" fmla="*/ 852488 w 869156"/>
                <a:gd name="connsiteY21" fmla="*/ 552450 h 802481"/>
                <a:gd name="connsiteX22" fmla="*/ 862013 w 869156"/>
                <a:gd name="connsiteY22" fmla="*/ 623888 h 802481"/>
                <a:gd name="connsiteX23" fmla="*/ 869156 w 869156"/>
                <a:gd name="connsiteY23" fmla="*/ 695325 h 802481"/>
                <a:gd name="connsiteX24" fmla="*/ 866775 w 869156"/>
                <a:gd name="connsiteY24" fmla="*/ 745331 h 802481"/>
                <a:gd name="connsiteX25" fmla="*/ 854869 w 869156"/>
                <a:gd name="connsiteY25" fmla="*/ 766763 h 802481"/>
                <a:gd name="connsiteX26" fmla="*/ 840581 w 869156"/>
                <a:gd name="connsiteY26" fmla="*/ 785813 h 802481"/>
                <a:gd name="connsiteX27" fmla="*/ 812006 w 869156"/>
                <a:gd name="connsiteY27" fmla="*/ 800100 h 802481"/>
                <a:gd name="connsiteX28" fmla="*/ 792956 w 869156"/>
                <a:gd name="connsiteY28" fmla="*/ 802481 h 802481"/>
                <a:gd name="connsiteX29" fmla="*/ 762000 w 869156"/>
                <a:gd name="connsiteY29" fmla="*/ 795338 h 802481"/>
                <a:gd name="connsiteX30" fmla="*/ 723900 w 869156"/>
                <a:gd name="connsiteY30" fmla="*/ 781050 h 802481"/>
                <a:gd name="connsiteX31" fmla="*/ 683419 w 869156"/>
                <a:gd name="connsiteY31" fmla="*/ 752475 h 802481"/>
                <a:gd name="connsiteX32" fmla="*/ 626269 w 869156"/>
                <a:gd name="connsiteY32" fmla="*/ 702469 h 802481"/>
                <a:gd name="connsiteX33" fmla="*/ 566738 w 869156"/>
                <a:gd name="connsiteY33" fmla="*/ 640556 h 802481"/>
                <a:gd name="connsiteX34" fmla="*/ 521494 w 869156"/>
                <a:gd name="connsiteY34" fmla="*/ 588169 h 802481"/>
                <a:gd name="connsiteX35" fmla="*/ 471488 w 869156"/>
                <a:gd name="connsiteY35" fmla="*/ 514350 h 802481"/>
                <a:gd name="connsiteX36" fmla="*/ 328613 w 869156"/>
                <a:gd name="connsiteY36" fmla="*/ 361950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9156" h="802481">
                  <a:moveTo>
                    <a:pt x="328613" y="361950"/>
                  </a:moveTo>
                  <a:lnTo>
                    <a:pt x="228600" y="259556"/>
                  </a:lnTo>
                  <a:lnTo>
                    <a:pt x="130969" y="166688"/>
                  </a:lnTo>
                  <a:lnTo>
                    <a:pt x="54769" y="104775"/>
                  </a:lnTo>
                  <a:lnTo>
                    <a:pt x="21431" y="78581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52388" y="9525"/>
                  </a:lnTo>
                  <a:lnTo>
                    <a:pt x="147638" y="47625"/>
                  </a:lnTo>
                  <a:lnTo>
                    <a:pt x="254794" y="92869"/>
                  </a:lnTo>
                  <a:lnTo>
                    <a:pt x="414338" y="159544"/>
                  </a:lnTo>
                  <a:lnTo>
                    <a:pt x="542925" y="214313"/>
                  </a:lnTo>
                  <a:lnTo>
                    <a:pt x="647700" y="261938"/>
                  </a:lnTo>
                  <a:lnTo>
                    <a:pt x="721519" y="300038"/>
                  </a:lnTo>
                  <a:lnTo>
                    <a:pt x="742950" y="316706"/>
                  </a:lnTo>
                  <a:lnTo>
                    <a:pt x="781050" y="369094"/>
                  </a:lnTo>
                  <a:lnTo>
                    <a:pt x="804863" y="416719"/>
                  </a:lnTo>
                  <a:lnTo>
                    <a:pt x="833438" y="490538"/>
                  </a:lnTo>
                  <a:lnTo>
                    <a:pt x="852488" y="552450"/>
                  </a:lnTo>
                  <a:lnTo>
                    <a:pt x="862013" y="623888"/>
                  </a:lnTo>
                  <a:lnTo>
                    <a:pt x="869156" y="695325"/>
                  </a:lnTo>
                  <a:lnTo>
                    <a:pt x="866775" y="745331"/>
                  </a:lnTo>
                  <a:lnTo>
                    <a:pt x="854869" y="766763"/>
                  </a:lnTo>
                  <a:lnTo>
                    <a:pt x="840581" y="785813"/>
                  </a:lnTo>
                  <a:lnTo>
                    <a:pt x="812006" y="800100"/>
                  </a:lnTo>
                  <a:lnTo>
                    <a:pt x="792956" y="802481"/>
                  </a:lnTo>
                  <a:lnTo>
                    <a:pt x="762000" y="795338"/>
                  </a:lnTo>
                  <a:lnTo>
                    <a:pt x="723900" y="781050"/>
                  </a:lnTo>
                  <a:lnTo>
                    <a:pt x="683419" y="752475"/>
                  </a:lnTo>
                  <a:lnTo>
                    <a:pt x="626269" y="702469"/>
                  </a:lnTo>
                  <a:lnTo>
                    <a:pt x="566738" y="640556"/>
                  </a:lnTo>
                  <a:lnTo>
                    <a:pt x="521494" y="588169"/>
                  </a:lnTo>
                  <a:lnTo>
                    <a:pt x="471488" y="514350"/>
                  </a:lnTo>
                  <a:lnTo>
                    <a:pt x="328613" y="3619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3877AEAB-CF6A-4907-9B35-273DDD9591AA}"/>
                </a:ext>
              </a:extLst>
            </p:cNvPr>
            <p:cNvSpPr/>
            <p:nvPr/>
          </p:nvSpPr>
          <p:spPr>
            <a:xfrm>
              <a:off x="5484816" y="2849563"/>
              <a:ext cx="2587625" cy="603250"/>
            </a:xfrm>
            <a:custGeom>
              <a:avLst/>
              <a:gdLst>
                <a:gd name="connsiteX0" fmla="*/ 1847850 w 2588419"/>
                <a:gd name="connsiteY0" fmla="*/ 314325 h 602457"/>
                <a:gd name="connsiteX1" fmla="*/ 1635919 w 2588419"/>
                <a:gd name="connsiteY1" fmla="*/ 328613 h 602457"/>
                <a:gd name="connsiteX2" fmla="*/ 1504950 w 2588419"/>
                <a:gd name="connsiteY2" fmla="*/ 345282 h 602457"/>
                <a:gd name="connsiteX3" fmla="*/ 1271587 w 2588419"/>
                <a:gd name="connsiteY3" fmla="*/ 381000 h 602457"/>
                <a:gd name="connsiteX4" fmla="*/ 1052512 w 2588419"/>
                <a:gd name="connsiteY4" fmla="*/ 423863 h 602457"/>
                <a:gd name="connsiteX5" fmla="*/ 957262 w 2588419"/>
                <a:gd name="connsiteY5" fmla="*/ 435769 h 602457"/>
                <a:gd name="connsiteX6" fmla="*/ 871537 w 2588419"/>
                <a:gd name="connsiteY6" fmla="*/ 450057 h 602457"/>
                <a:gd name="connsiteX7" fmla="*/ 738187 w 2588419"/>
                <a:gd name="connsiteY7" fmla="*/ 476250 h 602457"/>
                <a:gd name="connsiteX8" fmla="*/ 592931 w 2588419"/>
                <a:gd name="connsiteY8" fmla="*/ 514350 h 602457"/>
                <a:gd name="connsiteX9" fmla="*/ 459581 w 2588419"/>
                <a:gd name="connsiteY9" fmla="*/ 552450 h 602457"/>
                <a:gd name="connsiteX10" fmla="*/ 319087 w 2588419"/>
                <a:gd name="connsiteY10" fmla="*/ 602457 h 602457"/>
                <a:gd name="connsiteX11" fmla="*/ 285750 w 2588419"/>
                <a:gd name="connsiteY11" fmla="*/ 592932 h 602457"/>
                <a:gd name="connsiteX12" fmla="*/ 228600 w 2588419"/>
                <a:gd name="connsiteY12" fmla="*/ 559594 h 602457"/>
                <a:gd name="connsiteX13" fmla="*/ 166687 w 2588419"/>
                <a:gd name="connsiteY13" fmla="*/ 514350 h 602457"/>
                <a:gd name="connsiteX14" fmla="*/ 123825 w 2588419"/>
                <a:gd name="connsiteY14" fmla="*/ 478632 h 602457"/>
                <a:gd name="connsiteX15" fmla="*/ 92869 w 2588419"/>
                <a:gd name="connsiteY15" fmla="*/ 442913 h 602457"/>
                <a:gd name="connsiteX16" fmla="*/ 57150 w 2588419"/>
                <a:gd name="connsiteY16" fmla="*/ 395288 h 602457"/>
                <a:gd name="connsiteX17" fmla="*/ 28575 w 2588419"/>
                <a:gd name="connsiteY17" fmla="*/ 352425 h 602457"/>
                <a:gd name="connsiteX18" fmla="*/ 9525 w 2588419"/>
                <a:gd name="connsiteY18" fmla="*/ 316707 h 602457"/>
                <a:gd name="connsiteX19" fmla="*/ 0 w 2588419"/>
                <a:gd name="connsiteY19" fmla="*/ 288132 h 602457"/>
                <a:gd name="connsiteX20" fmla="*/ 0 w 2588419"/>
                <a:gd name="connsiteY20" fmla="*/ 264319 h 602457"/>
                <a:gd name="connsiteX21" fmla="*/ 4762 w 2588419"/>
                <a:gd name="connsiteY21" fmla="*/ 247650 h 602457"/>
                <a:gd name="connsiteX22" fmla="*/ 14287 w 2588419"/>
                <a:gd name="connsiteY22" fmla="*/ 240507 h 602457"/>
                <a:gd name="connsiteX23" fmla="*/ 23812 w 2588419"/>
                <a:gd name="connsiteY23" fmla="*/ 235744 h 602457"/>
                <a:gd name="connsiteX24" fmla="*/ 38100 w 2588419"/>
                <a:gd name="connsiteY24" fmla="*/ 238125 h 602457"/>
                <a:gd name="connsiteX25" fmla="*/ 64294 w 2588419"/>
                <a:gd name="connsiteY25" fmla="*/ 254794 h 602457"/>
                <a:gd name="connsiteX26" fmla="*/ 104775 w 2588419"/>
                <a:gd name="connsiteY26" fmla="*/ 280988 h 602457"/>
                <a:gd name="connsiteX27" fmla="*/ 140494 w 2588419"/>
                <a:gd name="connsiteY27" fmla="*/ 297657 h 602457"/>
                <a:gd name="connsiteX28" fmla="*/ 190500 w 2588419"/>
                <a:gd name="connsiteY28" fmla="*/ 314325 h 602457"/>
                <a:gd name="connsiteX29" fmla="*/ 242887 w 2588419"/>
                <a:gd name="connsiteY29" fmla="*/ 328613 h 602457"/>
                <a:gd name="connsiteX30" fmla="*/ 264319 w 2588419"/>
                <a:gd name="connsiteY30" fmla="*/ 330994 h 602457"/>
                <a:gd name="connsiteX31" fmla="*/ 295275 w 2588419"/>
                <a:gd name="connsiteY31" fmla="*/ 335757 h 602457"/>
                <a:gd name="connsiteX32" fmla="*/ 311944 w 2588419"/>
                <a:gd name="connsiteY32" fmla="*/ 335757 h 602457"/>
                <a:gd name="connsiteX33" fmla="*/ 457200 w 2588419"/>
                <a:gd name="connsiteY33" fmla="*/ 319088 h 602457"/>
                <a:gd name="connsiteX34" fmla="*/ 740569 w 2588419"/>
                <a:gd name="connsiteY34" fmla="*/ 276225 h 602457"/>
                <a:gd name="connsiteX35" fmla="*/ 1076325 w 2588419"/>
                <a:gd name="connsiteY35" fmla="*/ 221457 h 602457"/>
                <a:gd name="connsiteX36" fmla="*/ 1266825 w 2588419"/>
                <a:gd name="connsiteY36" fmla="*/ 183357 h 602457"/>
                <a:gd name="connsiteX37" fmla="*/ 1628775 w 2588419"/>
                <a:gd name="connsiteY37" fmla="*/ 135732 h 602457"/>
                <a:gd name="connsiteX38" fmla="*/ 1988344 w 2588419"/>
                <a:gd name="connsiteY38" fmla="*/ 85725 h 602457"/>
                <a:gd name="connsiteX39" fmla="*/ 2088356 w 2588419"/>
                <a:gd name="connsiteY39" fmla="*/ 38100 h 602457"/>
                <a:gd name="connsiteX40" fmla="*/ 2159794 w 2588419"/>
                <a:gd name="connsiteY40" fmla="*/ 0 h 602457"/>
                <a:gd name="connsiteX41" fmla="*/ 2188369 w 2588419"/>
                <a:gd name="connsiteY41" fmla="*/ 0 h 602457"/>
                <a:gd name="connsiteX42" fmla="*/ 2328862 w 2588419"/>
                <a:gd name="connsiteY42" fmla="*/ 28575 h 602457"/>
                <a:gd name="connsiteX43" fmla="*/ 2436019 w 2588419"/>
                <a:gd name="connsiteY43" fmla="*/ 59532 h 602457"/>
                <a:gd name="connsiteX44" fmla="*/ 2524125 w 2588419"/>
                <a:gd name="connsiteY44" fmla="*/ 95250 h 602457"/>
                <a:gd name="connsiteX45" fmla="*/ 2547937 w 2588419"/>
                <a:gd name="connsiteY45" fmla="*/ 107157 h 602457"/>
                <a:gd name="connsiteX46" fmla="*/ 2564606 w 2588419"/>
                <a:gd name="connsiteY46" fmla="*/ 126207 h 602457"/>
                <a:gd name="connsiteX47" fmla="*/ 2583656 w 2588419"/>
                <a:gd name="connsiteY47" fmla="*/ 159544 h 602457"/>
                <a:gd name="connsiteX48" fmla="*/ 2588419 w 2588419"/>
                <a:gd name="connsiteY48" fmla="*/ 180975 h 602457"/>
                <a:gd name="connsiteX49" fmla="*/ 2586037 w 2588419"/>
                <a:gd name="connsiteY49" fmla="*/ 204788 h 602457"/>
                <a:gd name="connsiteX50" fmla="*/ 2576512 w 2588419"/>
                <a:gd name="connsiteY50" fmla="*/ 230982 h 602457"/>
                <a:gd name="connsiteX51" fmla="*/ 2564606 w 2588419"/>
                <a:gd name="connsiteY51" fmla="*/ 247650 h 602457"/>
                <a:gd name="connsiteX52" fmla="*/ 2543175 w 2588419"/>
                <a:gd name="connsiteY52" fmla="*/ 261938 h 602457"/>
                <a:gd name="connsiteX53" fmla="*/ 2500312 w 2588419"/>
                <a:gd name="connsiteY53" fmla="*/ 280988 h 602457"/>
                <a:gd name="connsiteX54" fmla="*/ 2440781 w 2588419"/>
                <a:gd name="connsiteY54" fmla="*/ 290513 h 602457"/>
                <a:gd name="connsiteX55" fmla="*/ 2283619 w 2588419"/>
                <a:gd name="connsiteY55" fmla="*/ 292894 h 602457"/>
                <a:gd name="connsiteX56" fmla="*/ 1847850 w 2588419"/>
                <a:gd name="connsiteY56" fmla="*/ 314325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88419" h="602457">
                  <a:moveTo>
                    <a:pt x="1847850" y="314325"/>
                  </a:moveTo>
                  <a:lnTo>
                    <a:pt x="1635919" y="328613"/>
                  </a:lnTo>
                  <a:lnTo>
                    <a:pt x="1504950" y="345282"/>
                  </a:lnTo>
                  <a:lnTo>
                    <a:pt x="1271587" y="381000"/>
                  </a:lnTo>
                  <a:lnTo>
                    <a:pt x="1052512" y="423863"/>
                  </a:lnTo>
                  <a:lnTo>
                    <a:pt x="957262" y="435769"/>
                  </a:lnTo>
                  <a:lnTo>
                    <a:pt x="871537" y="450057"/>
                  </a:lnTo>
                  <a:lnTo>
                    <a:pt x="738187" y="476250"/>
                  </a:lnTo>
                  <a:lnTo>
                    <a:pt x="592931" y="514350"/>
                  </a:lnTo>
                  <a:lnTo>
                    <a:pt x="459581" y="552450"/>
                  </a:lnTo>
                  <a:lnTo>
                    <a:pt x="319087" y="602457"/>
                  </a:lnTo>
                  <a:lnTo>
                    <a:pt x="285750" y="592932"/>
                  </a:lnTo>
                  <a:lnTo>
                    <a:pt x="228600" y="559594"/>
                  </a:lnTo>
                  <a:lnTo>
                    <a:pt x="166687" y="514350"/>
                  </a:lnTo>
                  <a:lnTo>
                    <a:pt x="123825" y="478632"/>
                  </a:lnTo>
                  <a:lnTo>
                    <a:pt x="92869" y="442913"/>
                  </a:lnTo>
                  <a:lnTo>
                    <a:pt x="57150" y="395288"/>
                  </a:lnTo>
                  <a:lnTo>
                    <a:pt x="28575" y="352425"/>
                  </a:lnTo>
                  <a:lnTo>
                    <a:pt x="9525" y="316707"/>
                  </a:lnTo>
                  <a:lnTo>
                    <a:pt x="0" y="288132"/>
                  </a:lnTo>
                  <a:lnTo>
                    <a:pt x="0" y="264319"/>
                  </a:lnTo>
                  <a:lnTo>
                    <a:pt x="4762" y="247650"/>
                  </a:lnTo>
                  <a:lnTo>
                    <a:pt x="14287" y="240507"/>
                  </a:lnTo>
                  <a:lnTo>
                    <a:pt x="23812" y="235744"/>
                  </a:lnTo>
                  <a:lnTo>
                    <a:pt x="38100" y="238125"/>
                  </a:lnTo>
                  <a:lnTo>
                    <a:pt x="64294" y="254794"/>
                  </a:lnTo>
                  <a:lnTo>
                    <a:pt x="104775" y="280988"/>
                  </a:lnTo>
                  <a:lnTo>
                    <a:pt x="140494" y="297657"/>
                  </a:lnTo>
                  <a:lnTo>
                    <a:pt x="190500" y="314325"/>
                  </a:lnTo>
                  <a:lnTo>
                    <a:pt x="242887" y="328613"/>
                  </a:lnTo>
                  <a:lnTo>
                    <a:pt x="264319" y="330994"/>
                  </a:lnTo>
                  <a:lnTo>
                    <a:pt x="295275" y="335757"/>
                  </a:lnTo>
                  <a:lnTo>
                    <a:pt x="311944" y="335757"/>
                  </a:lnTo>
                  <a:lnTo>
                    <a:pt x="457200" y="319088"/>
                  </a:lnTo>
                  <a:lnTo>
                    <a:pt x="740569" y="276225"/>
                  </a:lnTo>
                  <a:lnTo>
                    <a:pt x="1076325" y="221457"/>
                  </a:lnTo>
                  <a:lnTo>
                    <a:pt x="1266825" y="183357"/>
                  </a:lnTo>
                  <a:lnTo>
                    <a:pt x="1628775" y="135732"/>
                  </a:lnTo>
                  <a:lnTo>
                    <a:pt x="1988344" y="85725"/>
                  </a:lnTo>
                  <a:lnTo>
                    <a:pt x="2088356" y="38100"/>
                  </a:lnTo>
                  <a:lnTo>
                    <a:pt x="2159794" y="0"/>
                  </a:lnTo>
                  <a:lnTo>
                    <a:pt x="2188369" y="0"/>
                  </a:lnTo>
                  <a:lnTo>
                    <a:pt x="2328862" y="28575"/>
                  </a:lnTo>
                  <a:lnTo>
                    <a:pt x="2436019" y="59532"/>
                  </a:lnTo>
                  <a:lnTo>
                    <a:pt x="2524125" y="95250"/>
                  </a:lnTo>
                  <a:lnTo>
                    <a:pt x="2547937" y="107157"/>
                  </a:lnTo>
                  <a:lnTo>
                    <a:pt x="2564606" y="126207"/>
                  </a:lnTo>
                  <a:lnTo>
                    <a:pt x="2583656" y="159544"/>
                  </a:lnTo>
                  <a:lnTo>
                    <a:pt x="2588419" y="180975"/>
                  </a:lnTo>
                  <a:lnTo>
                    <a:pt x="2586037" y="204788"/>
                  </a:lnTo>
                  <a:lnTo>
                    <a:pt x="2576512" y="230982"/>
                  </a:lnTo>
                  <a:lnTo>
                    <a:pt x="2564606" y="247650"/>
                  </a:lnTo>
                  <a:lnTo>
                    <a:pt x="2543175" y="261938"/>
                  </a:lnTo>
                  <a:lnTo>
                    <a:pt x="2500312" y="280988"/>
                  </a:lnTo>
                  <a:lnTo>
                    <a:pt x="2440781" y="290513"/>
                  </a:lnTo>
                  <a:lnTo>
                    <a:pt x="2283619" y="292894"/>
                  </a:lnTo>
                  <a:lnTo>
                    <a:pt x="1847850" y="314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B5964F84-B4C5-42B2-91DA-4ADD94D36A59}"/>
                </a:ext>
              </a:extLst>
            </p:cNvPr>
            <p:cNvSpPr/>
            <p:nvPr/>
          </p:nvSpPr>
          <p:spPr>
            <a:xfrm>
              <a:off x="7310438" y="1725613"/>
              <a:ext cx="762000" cy="711200"/>
            </a:xfrm>
            <a:custGeom>
              <a:avLst/>
              <a:gdLst>
                <a:gd name="connsiteX0" fmla="*/ 342900 w 762000"/>
                <a:gd name="connsiteY0" fmla="*/ 428625 h 709613"/>
                <a:gd name="connsiteX1" fmla="*/ 197643 w 762000"/>
                <a:gd name="connsiteY1" fmla="*/ 264319 h 709613"/>
                <a:gd name="connsiteX2" fmla="*/ 76200 w 762000"/>
                <a:gd name="connsiteY2" fmla="*/ 133350 h 709613"/>
                <a:gd name="connsiteX3" fmla="*/ 30956 w 762000"/>
                <a:gd name="connsiteY3" fmla="*/ 83344 h 709613"/>
                <a:gd name="connsiteX4" fmla="*/ 9525 w 762000"/>
                <a:gd name="connsiteY4" fmla="*/ 57150 h 709613"/>
                <a:gd name="connsiteX5" fmla="*/ 0 w 762000"/>
                <a:gd name="connsiteY5" fmla="*/ 30957 h 709613"/>
                <a:gd name="connsiteX6" fmla="*/ 4762 w 762000"/>
                <a:gd name="connsiteY6" fmla="*/ 7144 h 709613"/>
                <a:gd name="connsiteX7" fmla="*/ 14287 w 762000"/>
                <a:gd name="connsiteY7" fmla="*/ 0 h 709613"/>
                <a:gd name="connsiteX8" fmla="*/ 35718 w 762000"/>
                <a:gd name="connsiteY8" fmla="*/ 0 h 709613"/>
                <a:gd name="connsiteX9" fmla="*/ 59531 w 762000"/>
                <a:gd name="connsiteY9" fmla="*/ 9525 h 709613"/>
                <a:gd name="connsiteX10" fmla="*/ 157162 w 762000"/>
                <a:gd name="connsiteY10" fmla="*/ 61913 h 709613"/>
                <a:gd name="connsiteX11" fmla="*/ 269081 w 762000"/>
                <a:gd name="connsiteY11" fmla="*/ 114300 h 709613"/>
                <a:gd name="connsiteX12" fmla="*/ 371475 w 762000"/>
                <a:gd name="connsiteY12" fmla="*/ 159544 h 709613"/>
                <a:gd name="connsiteX13" fmla="*/ 485775 w 762000"/>
                <a:gd name="connsiteY13" fmla="*/ 204788 h 709613"/>
                <a:gd name="connsiteX14" fmla="*/ 552450 w 762000"/>
                <a:gd name="connsiteY14" fmla="*/ 226219 h 709613"/>
                <a:gd name="connsiteX15" fmla="*/ 581025 w 762000"/>
                <a:gd name="connsiteY15" fmla="*/ 240507 h 709613"/>
                <a:gd name="connsiteX16" fmla="*/ 604837 w 762000"/>
                <a:gd name="connsiteY16" fmla="*/ 257175 h 709613"/>
                <a:gd name="connsiteX17" fmla="*/ 640556 w 762000"/>
                <a:gd name="connsiteY17" fmla="*/ 290513 h 709613"/>
                <a:gd name="connsiteX18" fmla="*/ 669131 w 762000"/>
                <a:gd name="connsiteY18" fmla="*/ 323850 h 709613"/>
                <a:gd name="connsiteX19" fmla="*/ 697706 w 762000"/>
                <a:gd name="connsiteY19" fmla="*/ 369094 h 709613"/>
                <a:gd name="connsiteX20" fmla="*/ 721518 w 762000"/>
                <a:gd name="connsiteY20" fmla="*/ 414338 h 709613"/>
                <a:gd name="connsiteX21" fmla="*/ 733425 w 762000"/>
                <a:gd name="connsiteY21" fmla="*/ 452438 h 709613"/>
                <a:gd name="connsiteX22" fmla="*/ 750093 w 762000"/>
                <a:gd name="connsiteY22" fmla="*/ 500063 h 709613"/>
                <a:gd name="connsiteX23" fmla="*/ 757237 w 762000"/>
                <a:gd name="connsiteY23" fmla="*/ 533400 h 709613"/>
                <a:gd name="connsiteX24" fmla="*/ 762000 w 762000"/>
                <a:gd name="connsiteY24" fmla="*/ 564357 h 709613"/>
                <a:gd name="connsiteX25" fmla="*/ 750093 w 762000"/>
                <a:gd name="connsiteY25" fmla="*/ 611982 h 709613"/>
                <a:gd name="connsiteX26" fmla="*/ 726281 w 762000"/>
                <a:gd name="connsiteY26" fmla="*/ 652463 h 709613"/>
                <a:gd name="connsiteX27" fmla="*/ 697706 w 762000"/>
                <a:gd name="connsiteY27" fmla="*/ 681038 h 709613"/>
                <a:gd name="connsiteX28" fmla="*/ 661987 w 762000"/>
                <a:gd name="connsiteY28" fmla="*/ 702469 h 709613"/>
                <a:gd name="connsiteX29" fmla="*/ 631031 w 762000"/>
                <a:gd name="connsiteY29" fmla="*/ 709613 h 709613"/>
                <a:gd name="connsiteX30" fmla="*/ 597693 w 762000"/>
                <a:gd name="connsiteY30" fmla="*/ 702469 h 709613"/>
                <a:gd name="connsiteX31" fmla="*/ 571500 w 762000"/>
                <a:gd name="connsiteY31" fmla="*/ 683419 h 709613"/>
                <a:gd name="connsiteX32" fmla="*/ 481012 w 762000"/>
                <a:gd name="connsiteY32" fmla="*/ 583407 h 709613"/>
                <a:gd name="connsiteX33" fmla="*/ 342900 w 762000"/>
                <a:gd name="connsiteY33" fmla="*/ 42862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709613">
                  <a:moveTo>
                    <a:pt x="342900" y="428625"/>
                  </a:moveTo>
                  <a:lnTo>
                    <a:pt x="197643" y="264319"/>
                  </a:lnTo>
                  <a:lnTo>
                    <a:pt x="76200" y="133350"/>
                  </a:lnTo>
                  <a:lnTo>
                    <a:pt x="30956" y="83344"/>
                  </a:lnTo>
                  <a:lnTo>
                    <a:pt x="9525" y="57150"/>
                  </a:lnTo>
                  <a:lnTo>
                    <a:pt x="0" y="30957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9531" y="9525"/>
                  </a:lnTo>
                  <a:lnTo>
                    <a:pt x="157162" y="61913"/>
                  </a:lnTo>
                  <a:lnTo>
                    <a:pt x="269081" y="114300"/>
                  </a:lnTo>
                  <a:lnTo>
                    <a:pt x="371475" y="159544"/>
                  </a:lnTo>
                  <a:lnTo>
                    <a:pt x="485775" y="204788"/>
                  </a:lnTo>
                  <a:lnTo>
                    <a:pt x="552450" y="226219"/>
                  </a:lnTo>
                  <a:lnTo>
                    <a:pt x="581025" y="240507"/>
                  </a:lnTo>
                  <a:lnTo>
                    <a:pt x="604837" y="257175"/>
                  </a:lnTo>
                  <a:lnTo>
                    <a:pt x="640556" y="290513"/>
                  </a:lnTo>
                  <a:lnTo>
                    <a:pt x="669131" y="323850"/>
                  </a:lnTo>
                  <a:lnTo>
                    <a:pt x="697706" y="369094"/>
                  </a:lnTo>
                  <a:lnTo>
                    <a:pt x="721518" y="414338"/>
                  </a:lnTo>
                  <a:lnTo>
                    <a:pt x="733425" y="452438"/>
                  </a:lnTo>
                  <a:lnTo>
                    <a:pt x="750093" y="500063"/>
                  </a:lnTo>
                  <a:lnTo>
                    <a:pt x="757237" y="533400"/>
                  </a:lnTo>
                  <a:lnTo>
                    <a:pt x="762000" y="564357"/>
                  </a:lnTo>
                  <a:lnTo>
                    <a:pt x="750093" y="611982"/>
                  </a:lnTo>
                  <a:lnTo>
                    <a:pt x="726281" y="652463"/>
                  </a:lnTo>
                  <a:lnTo>
                    <a:pt x="697706" y="681038"/>
                  </a:lnTo>
                  <a:lnTo>
                    <a:pt x="661987" y="702469"/>
                  </a:lnTo>
                  <a:lnTo>
                    <a:pt x="631031" y="709613"/>
                  </a:lnTo>
                  <a:lnTo>
                    <a:pt x="597693" y="702469"/>
                  </a:lnTo>
                  <a:lnTo>
                    <a:pt x="571500" y="683419"/>
                  </a:lnTo>
                  <a:lnTo>
                    <a:pt x="481012" y="583407"/>
                  </a:lnTo>
                  <a:lnTo>
                    <a:pt x="342900" y="4286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DA41E7BA-BC91-4109-8463-775EF4F62AF6}"/>
                </a:ext>
              </a:extLst>
            </p:cNvPr>
            <p:cNvSpPr/>
            <p:nvPr/>
          </p:nvSpPr>
          <p:spPr>
            <a:xfrm rot="16200000">
              <a:off x="2773366" y="3462338"/>
              <a:ext cx="4446588" cy="538163"/>
            </a:xfrm>
            <a:custGeom>
              <a:avLst/>
              <a:gdLst>
                <a:gd name="connsiteX0" fmla="*/ 2403921 w 4447874"/>
                <a:gd name="connsiteY0" fmla="*/ 422031 h 537883"/>
                <a:gd name="connsiteX1" fmla="*/ 1295056 w 4447874"/>
                <a:gd name="connsiteY1" fmla="*/ 413756 h 537883"/>
                <a:gd name="connsiteX2" fmla="*/ 806824 w 4447874"/>
                <a:gd name="connsiteY2" fmla="*/ 405481 h 537883"/>
                <a:gd name="connsiteX3" fmla="*/ 355830 w 4447874"/>
                <a:gd name="connsiteY3" fmla="*/ 401343 h 537883"/>
                <a:gd name="connsiteX4" fmla="*/ 215153 w 4447874"/>
                <a:gd name="connsiteY4" fmla="*/ 401343 h 537883"/>
                <a:gd name="connsiteX5" fmla="*/ 115852 w 4447874"/>
                <a:gd name="connsiteY5" fmla="*/ 393068 h 537883"/>
                <a:gd name="connsiteX6" fmla="*/ 57926 w 4447874"/>
                <a:gd name="connsiteY6" fmla="*/ 380655 h 537883"/>
                <a:gd name="connsiteX7" fmla="*/ 24826 w 4447874"/>
                <a:gd name="connsiteY7" fmla="*/ 364105 h 537883"/>
                <a:gd name="connsiteX8" fmla="*/ 12413 w 4447874"/>
                <a:gd name="connsiteY8" fmla="*/ 351692 h 537883"/>
                <a:gd name="connsiteX9" fmla="*/ 0 w 4447874"/>
                <a:gd name="connsiteY9" fmla="*/ 326867 h 537883"/>
                <a:gd name="connsiteX10" fmla="*/ 4138 w 4447874"/>
                <a:gd name="connsiteY10" fmla="*/ 289629 h 537883"/>
                <a:gd name="connsiteX11" fmla="*/ 24826 w 4447874"/>
                <a:gd name="connsiteY11" fmla="*/ 256529 h 537883"/>
                <a:gd name="connsiteX12" fmla="*/ 66201 w 4447874"/>
                <a:gd name="connsiteY12" fmla="*/ 223428 h 537883"/>
                <a:gd name="connsiteX13" fmla="*/ 132402 w 4447874"/>
                <a:gd name="connsiteY13" fmla="*/ 190328 h 537883"/>
                <a:gd name="connsiteX14" fmla="*/ 252391 w 4447874"/>
                <a:gd name="connsiteY14" fmla="*/ 148952 h 537883"/>
                <a:gd name="connsiteX15" fmla="*/ 355830 w 4447874"/>
                <a:gd name="connsiteY15" fmla="*/ 115852 h 537883"/>
                <a:gd name="connsiteX16" fmla="*/ 492370 w 4447874"/>
                <a:gd name="connsiteY16" fmla="*/ 86889 h 537883"/>
                <a:gd name="connsiteX17" fmla="*/ 562708 w 4447874"/>
                <a:gd name="connsiteY17" fmla="*/ 107577 h 537883"/>
                <a:gd name="connsiteX18" fmla="*/ 624772 w 4447874"/>
                <a:gd name="connsiteY18" fmla="*/ 124127 h 537883"/>
                <a:gd name="connsiteX19" fmla="*/ 703385 w 4447874"/>
                <a:gd name="connsiteY19" fmla="*/ 140677 h 537883"/>
                <a:gd name="connsiteX20" fmla="*/ 757173 w 4447874"/>
                <a:gd name="connsiteY20" fmla="*/ 148952 h 537883"/>
                <a:gd name="connsiteX21" fmla="*/ 856475 w 4447874"/>
                <a:gd name="connsiteY21" fmla="*/ 157227 h 537883"/>
                <a:gd name="connsiteX22" fmla="*/ 1133691 w 4447874"/>
                <a:gd name="connsiteY22" fmla="*/ 161365 h 537883"/>
                <a:gd name="connsiteX23" fmla="*/ 1601235 w 4447874"/>
                <a:gd name="connsiteY23" fmla="*/ 165502 h 537883"/>
                <a:gd name="connsiteX24" fmla="*/ 2221868 w 4447874"/>
                <a:gd name="connsiteY24" fmla="*/ 177915 h 537883"/>
                <a:gd name="connsiteX25" fmla="*/ 2395646 w 4447874"/>
                <a:gd name="connsiteY25" fmla="*/ 173778 h 537883"/>
                <a:gd name="connsiteX26" fmla="*/ 2888015 w 4447874"/>
                <a:gd name="connsiteY26" fmla="*/ 182053 h 537883"/>
                <a:gd name="connsiteX27" fmla="*/ 3471410 w 4447874"/>
                <a:gd name="connsiteY27" fmla="*/ 190328 h 537883"/>
                <a:gd name="connsiteX28" fmla="*/ 3984467 w 4447874"/>
                <a:gd name="connsiteY28" fmla="*/ 202740 h 537883"/>
                <a:gd name="connsiteX29" fmla="*/ 4083769 w 4447874"/>
                <a:gd name="connsiteY29" fmla="*/ 198603 h 537883"/>
                <a:gd name="connsiteX30" fmla="*/ 4154107 w 4447874"/>
                <a:gd name="connsiteY30" fmla="*/ 190328 h 537883"/>
                <a:gd name="connsiteX31" fmla="*/ 4228583 w 4447874"/>
                <a:gd name="connsiteY31" fmla="*/ 169640 h 537883"/>
                <a:gd name="connsiteX32" fmla="*/ 4290647 w 4447874"/>
                <a:gd name="connsiteY32" fmla="*/ 136540 h 537883"/>
                <a:gd name="connsiteX33" fmla="*/ 4327885 w 4447874"/>
                <a:gd name="connsiteY33" fmla="*/ 107577 h 537883"/>
                <a:gd name="connsiteX34" fmla="*/ 4348572 w 4447874"/>
                <a:gd name="connsiteY34" fmla="*/ 62063 h 537883"/>
                <a:gd name="connsiteX35" fmla="*/ 4365123 w 4447874"/>
                <a:gd name="connsiteY35" fmla="*/ 28963 h 537883"/>
                <a:gd name="connsiteX36" fmla="*/ 4385810 w 4447874"/>
                <a:gd name="connsiteY36" fmla="*/ 8275 h 537883"/>
                <a:gd name="connsiteX37" fmla="*/ 4410636 w 4447874"/>
                <a:gd name="connsiteY37" fmla="*/ 0 h 537883"/>
                <a:gd name="connsiteX38" fmla="*/ 4423048 w 4447874"/>
                <a:gd name="connsiteY38" fmla="*/ 0 h 537883"/>
                <a:gd name="connsiteX39" fmla="*/ 4431324 w 4447874"/>
                <a:gd name="connsiteY39" fmla="*/ 4138 h 537883"/>
                <a:gd name="connsiteX40" fmla="*/ 4439599 w 4447874"/>
                <a:gd name="connsiteY40" fmla="*/ 24825 h 537883"/>
                <a:gd name="connsiteX41" fmla="*/ 4447874 w 4447874"/>
                <a:gd name="connsiteY41" fmla="*/ 62063 h 537883"/>
                <a:gd name="connsiteX42" fmla="*/ 4447874 w 4447874"/>
                <a:gd name="connsiteY42" fmla="*/ 124127 h 537883"/>
                <a:gd name="connsiteX43" fmla="*/ 4435461 w 4447874"/>
                <a:gd name="connsiteY43" fmla="*/ 194465 h 537883"/>
                <a:gd name="connsiteX44" fmla="*/ 4406498 w 4447874"/>
                <a:gd name="connsiteY44" fmla="*/ 281354 h 537883"/>
                <a:gd name="connsiteX45" fmla="*/ 4369260 w 4447874"/>
                <a:gd name="connsiteY45" fmla="*/ 359968 h 537883"/>
                <a:gd name="connsiteX46" fmla="*/ 4307197 w 4447874"/>
                <a:gd name="connsiteY46" fmla="*/ 434444 h 537883"/>
                <a:gd name="connsiteX47" fmla="*/ 4240996 w 4447874"/>
                <a:gd name="connsiteY47" fmla="*/ 500644 h 537883"/>
                <a:gd name="connsiteX48" fmla="*/ 4191345 w 4447874"/>
                <a:gd name="connsiteY48" fmla="*/ 533745 h 537883"/>
                <a:gd name="connsiteX49" fmla="*/ 4166520 w 4447874"/>
                <a:gd name="connsiteY49" fmla="*/ 537883 h 537883"/>
                <a:gd name="connsiteX50" fmla="*/ 4121007 w 4447874"/>
                <a:gd name="connsiteY50" fmla="*/ 525470 h 537883"/>
                <a:gd name="connsiteX51" fmla="*/ 4096181 w 4447874"/>
                <a:gd name="connsiteY51" fmla="*/ 500644 h 537883"/>
                <a:gd name="connsiteX52" fmla="*/ 4054806 w 4447874"/>
                <a:gd name="connsiteY52" fmla="*/ 484094 h 537883"/>
                <a:gd name="connsiteX53" fmla="*/ 4001018 w 4447874"/>
                <a:gd name="connsiteY53" fmla="*/ 471682 h 537883"/>
                <a:gd name="connsiteX54" fmla="*/ 3943092 w 4447874"/>
                <a:gd name="connsiteY54" fmla="*/ 459269 h 537883"/>
                <a:gd name="connsiteX55" fmla="*/ 3723801 w 4447874"/>
                <a:gd name="connsiteY55" fmla="*/ 446856 h 537883"/>
                <a:gd name="connsiteX56" fmla="*/ 3384522 w 4447874"/>
                <a:gd name="connsiteY56" fmla="*/ 442719 h 537883"/>
                <a:gd name="connsiteX57" fmla="*/ 3003867 w 4447874"/>
                <a:gd name="connsiteY57" fmla="*/ 434444 h 537883"/>
                <a:gd name="connsiteX58" fmla="*/ 2403921 w 4447874"/>
                <a:gd name="connsiteY58" fmla="*/ 422031 h 5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47874" h="537883">
                  <a:moveTo>
                    <a:pt x="2403921" y="422031"/>
                  </a:moveTo>
                  <a:lnTo>
                    <a:pt x="1295056" y="413756"/>
                  </a:lnTo>
                  <a:lnTo>
                    <a:pt x="806824" y="405481"/>
                  </a:lnTo>
                  <a:lnTo>
                    <a:pt x="355830" y="401343"/>
                  </a:lnTo>
                  <a:lnTo>
                    <a:pt x="215153" y="401343"/>
                  </a:lnTo>
                  <a:lnTo>
                    <a:pt x="115852" y="393068"/>
                  </a:lnTo>
                  <a:lnTo>
                    <a:pt x="57926" y="380655"/>
                  </a:lnTo>
                  <a:lnTo>
                    <a:pt x="24826" y="364105"/>
                  </a:lnTo>
                  <a:lnTo>
                    <a:pt x="12413" y="351692"/>
                  </a:lnTo>
                  <a:lnTo>
                    <a:pt x="0" y="326867"/>
                  </a:lnTo>
                  <a:lnTo>
                    <a:pt x="4138" y="289629"/>
                  </a:lnTo>
                  <a:lnTo>
                    <a:pt x="24826" y="256529"/>
                  </a:lnTo>
                  <a:lnTo>
                    <a:pt x="66201" y="223428"/>
                  </a:lnTo>
                  <a:lnTo>
                    <a:pt x="132402" y="190328"/>
                  </a:lnTo>
                  <a:lnTo>
                    <a:pt x="252391" y="148952"/>
                  </a:lnTo>
                  <a:lnTo>
                    <a:pt x="355830" y="115852"/>
                  </a:lnTo>
                  <a:lnTo>
                    <a:pt x="492370" y="86889"/>
                  </a:lnTo>
                  <a:lnTo>
                    <a:pt x="562708" y="107577"/>
                  </a:lnTo>
                  <a:lnTo>
                    <a:pt x="624772" y="124127"/>
                  </a:lnTo>
                  <a:lnTo>
                    <a:pt x="703385" y="140677"/>
                  </a:lnTo>
                  <a:lnTo>
                    <a:pt x="757173" y="148952"/>
                  </a:lnTo>
                  <a:lnTo>
                    <a:pt x="856475" y="157227"/>
                  </a:lnTo>
                  <a:lnTo>
                    <a:pt x="1133691" y="161365"/>
                  </a:lnTo>
                  <a:lnTo>
                    <a:pt x="1601235" y="165502"/>
                  </a:lnTo>
                  <a:lnTo>
                    <a:pt x="2221868" y="177915"/>
                  </a:lnTo>
                  <a:lnTo>
                    <a:pt x="2395646" y="173778"/>
                  </a:lnTo>
                  <a:lnTo>
                    <a:pt x="2888015" y="182053"/>
                  </a:lnTo>
                  <a:lnTo>
                    <a:pt x="3471410" y="190328"/>
                  </a:lnTo>
                  <a:lnTo>
                    <a:pt x="3984467" y="202740"/>
                  </a:lnTo>
                  <a:lnTo>
                    <a:pt x="4083769" y="198603"/>
                  </a:lnTo>
                  <a:lnTo>
                    <a:pt x="4154107" y="190328"/>
                  </a:lnTo>
                  <a:lnTo>
                    <a:pt x="4228583" y="169640"/>
                  </a:lnTo>
                  <a:lnTo>
                    <a:pt x="4290647" y="136540"/>
                  </a:lnTo>
                  <a:lnTo>
                    <a:pt x="4327885" y="107577"/>
                  </a:lnTo>
                  <a:lnTo>
                    <a:pt x="4348572" y="62063"/>
                  </a:lnTo>
                  <a:lnTo>
                    <a:pt x="4365123" y="28963"/>
                  </a:lnTo>
                  <a:lnTo>
                    <a:pt x="4385810" y="8275"/>
                  </a:lnTo>
                  <a:lnTo>
                    <a:pt x="4410636" y="0"/>
                  </a:lnTo>
                  <a:lnTo>
                    <a:pt x="4423048" y="0"/>
                  </a:lnTo>
                  <a:lnTo>
                    <a:pt x="4431324" y="4138"/>
                  </a:lnTo>
                  <a:lnTo>
                    <a:pt x="4439599" y="24825"/>
                  </a:lnTo>
                  <a:lnTo>
                    <a:pt x="4447874" y="62063"/>
                  </a:lnTo>
                  <a:lnTo>
                    <a:pt x="4447874" y="124127"/>
                  </a:lnTo>
                  <a:lnTo>
                    <a:pt x="4435461" y="194465"/>
                  </a:lnTo>
                  <a:lnTo>
                    <a:pt x="4406498" y="281354"/>
                  </a:lnTo>
                  <a:lnTo>
                    <a:pt x="4369260" y="359968"/>
                  </a:lnTo>
                  <a:lnTo>
                    <a:pt x="4307197" y="434444"/>
                  </a:lnTo>
                  <a:lnTo>
                    <a:pt x="4240996" y="500644"/>
                  </a:lnTo>
                  <a:lnTo>
                    <a:pt x="4191345" y="533745"/>
                  </a:lnTo>
                  <a:lnTo>
                    <a:pt x="4166520" y="537883"/>
                  </a:lnTo>
                  <a:lnTo>
                    <a:pt x="4121007" y="525470"/>
                  </a:lnTo>
                  <a:lnTo>
                    <a:pt x="4096181" y="500644"/>
                  </a:lnTo>
                  <a:lnTo>
                    <a:pt x="4054806" y="484094"/>
                  </a:lnTo>
                  <a:lnTo>
                    <a:pt x="4001018" y="471682"/>
                  </a:lnTo>
                  <a:lnTo>
                    <a:pt x="3943092" y="459269"/>
                  </a:lnTo>
                  <a:lnTo>
                    <a:pt x="3723801" y="446856"/>
                  </a:lnTo>
                  <a:lnTo>
                    <a:pt x="3384522" y="442719"/>
                  </a:lnTo>
                  <a:lnTo>
                    <a:pt x="3003867" y="434444"/>
                  </a:lnTo>
                  <a:lnTo>
                    <a:pt x="2403921" y="4220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C7FA27DA-F052-495C-B564-66B0513BA6D1}"/>
                </a:ext>
              </a:extLst>
            </p:cNvPr>
            <p:cNvSpPr/>
            <p:nvPr/>
          </p:nvSpPr>
          <p:spPr>
            <a:xfrm>
              <a:off x="3694116" y="3452813"/>
              <a:ext cx="1263650" cy="1404938"/>
            </a:xfrm>
            <a:custGeom>
              <a:avLst/>
              <a:gdLst>
                <a:gd name="connsiteX0" fmla="*/ 797719 w 1264444"/>
                <a:gd name="connsiteY0" fmla="*/ 766763 h 1404938"/>
                <a:gd name="connsiteX1" fmla="*/ 642937 w 1264444"/>
                <a:gd name="connsiteY1" fmla="*/ 959644 h 1404938"/>
                <a:gd name="connsiteX2" fmla="*/ 545306 w 1264444"/>
                <a:gd name="connsiteY2" fmla="*/ 1090613 h 1404938"/>
                <a:gd name="connsiteX3" fmla="*/ 519112 w 1264444"/>
                <a:gd name="connsiteY3" fmla="*/ 1135856 h 1404938"/>
                <a:gd name="connsiteX4" fmla="*/ 478631 w 1264444"/>
                <a:gd name="connsiteY4" fmla="*/ 1200150 h 1404938"/>
                <a:gd name="connsiteX5" fmla="*/ 435769 w 1264444"/>
                <a:gd name="connsiteY5" fmla="*/ 1271588 h 1404938"/>
                <a:gd name="connsiteX6" fmla="*/ 385762 w 1264444"/>
                <a:gd name="connsiteY6" fmla="*/ 1343025 h 1404938"/>
                <a:gd name="connsiteX7" fmla="*/ 345281 w 1264444"/>
                <a:gd name="connsiteY7" fmla="*/ 1400175 h 1404938"/>
                <a:gd name="connsiteX8" fmla="*/ 328612 w 1264444"/>
                <a:gd name="connsiteY8" fmla="*/ 1404938 h 1404938"/>
                <a:gd name="connsiteX9" fmla="*/ 266700 w 1264444"/>
                <a:gd name="connsiteY9" fmla="*/ 1378744 h 1404938"/>
                <a:gd name="connsiteX10" fmla="*/ 209550 w 1264444"/>
                <a:gd name="connsiteY10" fmla="*/ 1340644 h 1404938"/>
                <a:gd name="connsiteX11" fmla="*/ 159544 w 1264444"/>
                <a:gd name="connsiteY11" fmla="*/ 1300163 h 1404938"/>
                <a:gd name="connsiteX12" fmla="*/ 111919 w 1264444"/>
                <a:gd name="connsiteY12" fmla="*/ 1250156 h 1404938"/>
                <a:gd name="connsiteX13" fmla="*/ 73819 w 1264444"/>
                <a:gd name="connsiteY13" fmla="*/ 1195388 h 1404938"/>
                <a:gd name="connsiteX14" fmla="*/ 45244 w 1264444"/>
                <a:gd name="connsiteY14" fmla="*/ 1143000 h 1404938"/>
                <a:gd name="connsiteX15" fmla="*/ 21431 w 1264444"/>
                <a:gd name="connsiteY15" fmla="*/ 1088231 h 1404938"/>
                <a:gd name="connsiteX16" fmla="*/ 7144 w 1264444"/>
                <a:gd name="connsiteY16" fmla="*/ 1045369 h 1404938"/>
                <a:gd name="connsiteX17" fmla="*/ 0 w 1264444"/>
                <a:gd name="connsiteY17" fmla="*/ 1004888 h 1404938"/>
                <a:gd name="connsiteX18" fmla="*/ 2381 w 1264444"/>
                <a:gd name="connsiteY18" fmla="*/ 978694 h 1404938"/>
                <a:gd name="connsiteX19" fmla="*/ 9525 w 1264444"/>
                <a:gd name="connsiteY19" fmla="*/ 966788 h 1404938"/>
                <a:gd name="connsiteX20" fmla="*/ 19050 w 1264444"/>
                <a:gd name="connsiteY20" fmla="*/ 964406 h 1404938"/>
                <a:gd name="connsiteX21" fmla="*/ 28575 w 1264444"/>
                <a:gd name="connsiteY21" fmla="*/ 964406 h 1404938"/>
                <a:gd name="connsiteX22" fmla="*/ 40481 w 1264444"/>
                <a:gd name="connsiteY22" fmla="*/ 969169 h 1404938"/>
                <a:gd name="connsiteX23" fmla="*/ 69056 w 1264444"/>
                <a:gd name="connsiteY23" fmla="*/ 997744 h 1404938"/>
                <a:gd name="connsiteX24" fmla="*/ 111919 w 1264444"/>
                <a:gd name="connsiteY24" fmla="*/ 1028700 h 1404938"/>
                <a:gd name="connsiteX25" fmla="*/ 142875 w 1264444"/>
                <a:gd name="connsiteY25" fmla="*/ 1045369 h 1404938"/>
                <a:gd name="connsiteX26" fmla="*/ 169069 w 1264444"/>
                <a:gd name="connsiteY26" fmla="*/ 1052513 h 1404938"/>
                <a:gd name="connsiteX27" fmla="*/ 197644 w 1264444"/>
                <a:gd name="connsiteY27" fmla="*/ 1047750 h 1404938"/>
                <a:gd name="connsiteX28" fmla="*/ 259556 w 1264444"/>
                <a:gd name="connsiteY28" fmla="*/ 1014413 h 1404938"/>
                <a:gd name="connsiteX29" fmla="*/ 314325 w 1264444"/>
                <a:gd name="connsiteY29" fmla="*/ 973931 h 1404938"/>
                <a:gd name="connsiteX30" fmla="*/ 469106 w 1264444"/>
                <a:gd name="connsiteY30" fmla="*/ 835819 h 1404938"/>
                <a:gd name="connsiteX31" fmla="*/ 669131 w 1264444"/>
                <a:gd name="connsiteY31" fmla="*/ 628650 h 1404938"/>
                <a:gd name="connsiteX32" fmla="*/ 831056 w 1264444"/>
                <a:gd name="connsiteY32" fmla="*/ 464344 h 1404938"/>
                <a:gd name="connsiteX33" fmla="*/ 1014412 w 1264444"/>
                <a:gd name="connsiteY33" fmla="*/ 273844 h 1404938"/>
                <a:gd name="connsiteX34" fmla="*/ 1178719 w 1264444"/>
                <a:gd name="connsiteY34" fmla="*/ 97631 h 1404938"/>
                <a:gd name="connsiteX35" fmla="*/ 1264444 w 1264444"/>
                <a:gd name="connsiteY35" fmla="*/ 0 h 1404938"/>
                <a:gd name="connsiteX36" fmla="*/ 1259681 w 1264444"/>
                <a:gd name="connsiteY36" fmla="*/ 214313 h 1404938"/>
                <a:gd name="connsiteX37" fmla="*/ 1131094 w 1264444"/>
                <a:gd name="connsiteY37" fmla="*/ 357188 h 1404938"/>
                <a:gd name="connsiteX38" fmla="*/ 1052512 w 1264444"/>
                <a:gd name="connsiteY38" fmla="*/ 459581 h 1404938"/>
                <a:gd name="connsiteX39" fmla="*/ 954881 w 1264444"/>
                <a:gd name="connsiteY39" fmla="*/ 578644 h 1404938"/>
                <a:gd name="connsiteX40" fmla="*/ 864394 w 1264444"/>
                <a:gd name="connsiteY40" fmla="*/ 688181 h 1404938"/>
                <a:gd name="connsiteX41" fmla="*/ 797719 w 1264444"/>
                <a:gd name="connsiteY41" fmla="*/ 7667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1404938">
                  <a:moveTo>
                    <a:pt x="797719" y="766763"/>
                  </a:moveTo>
                  <a:lnTo>
                    <a:pt x="642937" y="959644"/>
                  </a:lnTo>
                  <a:lnTo>
                    <a:pt x="545306" y="1090613"/>
                  </a:lnTo>
                  <a:lnTo>
                    <a:pt x="519112" y="1135856"/>
                  </a:lnTo>
                  <a:lnTo>
                    <a:pt x="478631" y="1200150"/>
                  </a:lnTo>
                  <a:lnTo>
                    <a:pt x="435769" y="1271588"/>
                  </a:lnTo>
                  <a:lnTo>
                    <a:pt x="385762" y="1343025"/>
                  </a:lnTo>
                  <a:lnTo>
                    <a:pt x="345281" y="1400175"/>
                  </a:lnTo>
                  <a:lnTo>
                    <a:pt x="328612" y="1404938"/>
                  </a:lnTo>
                  <a:lnTo>
                    <a:pt x="266700" y="1378744"/>
                  </a:lnTo>
                  <a:lnTo>
                    <a:pt x="209550" y="1340644"/>
                  </a:lnTo>
                  <a:lnTo>
                    <a:pt x="159544" y="1300163"/>
                  </a:lnTo>
                  <a:lnTo>
                    <a:pt x="111919" y="1250156"/>
                  </a:lnTo>
                  <a:lnTo>
                    <a:pt x="73819" y="1195388"/>
                  </a:lnTo>
                  <a:lnTo>
                    <a:pt x="45244" y="1143000"/>
                  </a:lnTo>
                  <a:lnTo>
                    <a:pt x="21431" y="1088231"/>
                  </a:lnTo>
                  <a:lnTo>
                    <a:pt x="7144" y="1045369"/>
                  </a:lnTo>
                  <a:lnTo>
                    <a:pt x="0" y="1004888"/>
                  </a:lnTo>
                  <a:lnTo>
                    <a:pt x="2381" y="978694"/>
                  </a:lnTo>
                  <a:lnTo>
                    <a:pt x="9525" y="966788"/>
                  </a:lnTo>
                  <a:lnTo>
                    <a:pt x="19050" y="964406"/>
                  </a:lnTo>
                  <a:lnTo>
                    <a:pt x="28575" y="964406"/>
                  </a:lnTo>
                  <a:lnTo>
                    <a:pt x="40481" y="969169"/>
                  </a:lnTo>
                  <a:lnTo>
                    <a:pt x="69056" y="997744"/>
                  </a:lnTo>
                  <a:lnTo>
                    <a:pt x="111919" y="1028700"/>
                  </a:lnTo>
                  <a:lnTo>
                    <a:pt x="142875" y="1045369"/>
                  </a:lnTo>
                  <a:lnTo>
                    <a:pt x="169069" y="1052513"/>
                  </a:lnTo>
                  <a:lnTo>
                    <a:pt x="197644" y="1047750"/>
                  </a:lnTo>
                  <a:lnTo>
                    <a:pt x="259556" y="1014413"/>
                  </a:lnTo>
                  <a:lnTo>
                    <a:pt x="314325" y="973931"/>
                  </a:lnTo>
                  <a:lnTo>
                    <a:pt x="469106" y="835819"/>
                  </a:lnTo>
                  <a:lnTo>
                    <a:pt x="669131" y="628650"/>
                  </a:lnTo>
                  <a:lnTo>
                    <a:pt x="831056" y="464344"/>
                  </a:lnTo>
                  <a:lnTo>
                    <a:pt x="1014412" y="273844"/>
                  </a:lnTo>
                  <a:lnTo>
                    <a:pt x="1178719" y="97631"/>
                  </a:lnTo>
                  <a:lnTo>
                    <a:pt x="1264444" y="0"/>
                  </a:lnTo>
                  <a:lnTo>
                    <a:pt x="1259681" y="214313"/>
                  </a:lnTo>
                  <a:lnTo>
                    <a:pt x="1131094" y="357188"/>
                  </a:lnTo>
                  <a:lnTo>
                    <a:pt x="1052512" y="459581"/>
                  </a:lnTo>
                  <a:lnTo>
                    <a:pt x="954881" y="578644"/>
                  </a:lnTo>
                  <a:lnTo>
                    <a:pt x="864394" y="688181"/>
                  </a:lnTo>
                  <a:lnTo>
                    <a:pt x="797719" y="7667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1DD5E249-2A50-45E9-B3E3-B1C89CB66385}"/>
                </a:ext>
              </a:extLst>
            </p:cNvPr>
            <p:cNvSpPr/>
            <p:nvPr/>
          </p:nvSpPr>
          <p:spPr>
            <a:xfrm rot="16200000">
              <a:off x="4054478" y="2903538"/>
              <a:ext cx="4194175" cy="1492250"/>
            </a:xfrm>
            <a:custGeom>
              <a:avLst/>
              <a:gdLst>
                <a:gd name="connsiteX0" fmla="*/ 1863090 w 4194810"/>
                <a:gd name="connsiteY0" fmla="*/ 1272540 h 1493520"/>
                <a:gd name="connsiteX1" fmla="*/ 1615440 w 4194810"/>
                <a:gd name="connsiteY1" fmla="*/ 1200150 h 1493520"/>
                <a:gd name="connsiteX2" fmla="*/ 1413510 w 4194810"/>
                <a:gd name="connsiteY2" fmla="*/ 1131570 h 1493520"/>
                <a:gd name="connsiteX3" fmla="*/ 1242060 w 4194810"/>
                <a:gd name="connsiteY3" fmla="*/ 1062990 h 1493520"/>
                <a:gd name="connsiteX4" fmla="*/ 1108710 w 4194810"/>
                <a:gd name="connsiteY4" fmla="*/ 1005840 h 1493520"/>
                <a:gd name="connsiteX5" fmla="*/ 967740 w 4194810"/>
                <a:gd name="connsiteY5" fmla="*/ 929640 h 1493520"/>
                <a:gd name="connsiteX6" fmla="*/ 857250 w 4194810"/>
                <a:gd name="connsiteY6" fmla="*/ 864870 h 1493520"/>
                <a:gd name="connsiteX7" fmla="*/ 781050 w 4194810"/>
                <a:gd name="connsiteY7" fmla="*/ 815340 h 1493520"/>
                <a:gd name="connsiteX8" fmla="*/ 662940 w 4194810"/>
                <a:gd name="connsiteY8" fmla="*/ 723900 h 1493520"/>
                <a:gd name="connsiteX9" fmla="*/ 537210 w 4194810"/>
                <a:gd name="connsiteY9" fmla="*/ 621030 h 1493520"/>
                <a:gd name="connsiteX10" fmla="*/ 384810 w 4194810"/>
                <a:gd name="connsiteY10" fmla="*/ 476250 h 1493520"/>
                <a:gd name="connsiteX11" fmla="*/ 266700 w 4194810"/>
                <a:gd name="connsiteY11" fmla="*/ 350520 h 1493520"/>
                <a:gd name="connsiteX12" fmla="*/ 160020 w 4194810"/>
                <a:gd name="connsiteY12" fmla="*/ 232410 h 1493520"/>
                <a:gd name="connsiteX13" fmla="*/ 91440 w 4194810"/>
                <a:gd name="connsiteY13" fmla="*/ 152400 h 1493520"/>
                <a:gd name="connsiteX14" fmla="*/ 38100 w 4194810"/>
                <a:gd name="connsiteY14" fmla="*/ 91440 h 1493520"/>
                <a:gd name="connsiteX15" fmla="*/ 11430 w 4194810"/>
                <a:gd name="connsiteY15" fmla="*/ 60960 h 1493520"/>
                <a:gd name="connsiteX16" fmla="*/ 0 w 4194810"/>
                <a:gd name="connsiteY16" fmla="*/ 30480 h 1493520"/>
                <a:gd name="connsiteX17" fmla="*/ 0 w 4194810"/>
                <a:gd name="connsiteY17" fmla="*/ 15240 h 1493520"/>
                <a:gd name="connsiteX18" fmla="*/ 3810 w 4194810"/>
                <a:gd name="connsiteY18" fmla="*/ 3810 h 1493520"/>
                <a:gd name="connsiteX19" fmla="*/ 19050 w 4194810"/>
                <a:gd name="connsiteY19" fmla="*/ 0 h 1493520"/>
                <a:gd name="connsiteX20" fmla="*/ 41910 w 4194810"/>
                <a:gd name="connsiteY20" fmla="*/ 3810 h 1493520"/>
                <a:gd name="connsiteX21" fmla="*/ 68580 w 4194810"/>
                <a:gd name="connsiteY21" fmla="*/ 19050 h 1493520"/>
                <a:gd name="connsiteX22" fmla="*/ 125730 w 4194810"/>
                <a:gd name="connsiteY22" fmla="*/ 76200 h 1493520"/>
                <a:gd name="connsiteX23" fmla="*/ 224790 w 4194810"/>
                <a:gd name="connsiteY23" fmla="*/ 163830 h 1493520"/>
                <a:gd name="connsiteX24" fmla="*/ 335280 w 4194810"/>
                <a:gd name="connsiteY24" fmla="*/ 255270 h 1493520"/>
                <a:gd name="connsiteX25" fmla="*/ 464820 w 4194810"/>
                <a:gd name="connsiteY25" fmla="*/ 361950 h 1493520"/>
                <a:gd name="connsiteX26" fmla="*/ 567690 w 4194810"/>
                <a:gd name="connsiteY26" fmla="*/ 441960 h 1493520"/>
                <a:gd name="connsiteX27" fmla="*/ 659130 w 4194810"/>
                <a:gd name="connsiteY27" fmla="*/ 506730 h 1493520"/>
                <a:gd name="connsiteX28" fmla="*/ 769620 w 4194810"/>
                <a:gd name="connsiteY28" fmla="*/ 579120 h 1493520"/>
                <a:gd name="connsiteX29" fmla="*/ 891540 w 4194810"/>
                <a:gd name="connsiteY29" fmla="*/ 651510 h 1493520"/>
                <a:gd name="connsiteX30" fmla="*/ 1043940 w 4194810"/>
                <a:gd name="connsiteY30" fmla="*/ 731520 h 1493520"/>
                <a:gd name="connsiteX31" fmla="*/ 1192530 w 4194810"/>
                <a:gd name="connsiteY31" fmla="*/ 796290 h 1493520"/>
                <a:gd name="connsiteX32" fmla="*/ 1337310 w 4194810"/>
                <a:gd name="connsiteY32" fmla="*/ 857250 h 1493520"/>
                <a:gd name="connsiteX33" fmla="*/ 1524000 w 4194810"/>
                <a:gd name="connsiteY33" fmla="*/ 925830 h 1493520"/>
                <a:gd name="connsiteX34" fmla="*/ 1703070 w 4194810"/>
                <a:gd name="connsiteY34" fmla="*/ 979170 h 1493520"/>
                <a:gd name="connsiteX35" fmla="*/ 1916430 w 4194810"/>
                <a:gd name="connsiteY35" fmla="*/ 1036320 h 1493520"/>
                <a:gd name="connsiteX36" fmla="*/ 2103120 w 4194810"/>
                <a:gd name="connsiteY36" fmla="*/ 1070610 h 1493520"/>
                <a:gd name="connsiteX37" fmla="*/ 2289810 w 4194810"/>
                <a:gd name="connsiteY37" fmla="*/ 1097280 h 1493520"/>
                <a:gd name="connsiteX38" fmla="*/ 2484120 w 4194810"/>
                <a:gd name="connsiteY38" fmla="*/ 1112520 h 1493520"/>
                <a:gd name="connsiteX39" fmla="*/ 2655570 w 4194810"/>
                <a:gd name="connsiteY39" fmla="*/ 1131570 h 1493520"/>
                <a:gd name="connsiteX40" fmla="*/ 2960370 w 4194810"/>
                <a:gd name="connsiteY40" fmla="*/ 1139190 h 1493520"/>
                <a:gd name="connsiteX41" fmla="*/ 3318510 w 4194810"/>
                <a:gd name="connsiteY41" fmla="*/ 1143000 h 1493520"/>
                <a:gd name="connsiteX42" fmla="*/ 3825240 w 4194810"/>
                <a:gd name="connsiteY42" fmla="*/ 1131570 h 1493520"/>
                <a:gd name="connsiteX43" fmla="*/ 3893820 w 4194810"/>
                <a:gd name="connsiteY43" fmla="*/ 1123950 h 1493520"/>
                <a:gd name="connsiteX44" fmla="*/ 3947160 w 4194810"/>
                <a:gd name="connsiteY44" fmla="*/ 1108710 h 1493520"/>
                <a:gd name="connsiteX45" fmla="*/ 4015740 w 4194810"/>
                <a:gd name="connsiteY45" fmla="*/ 1078230 h 1493520"/>
                <a:gd name="connsiteX46" fmla="*/ 4065270 w 4194810"/>
                <a:gd name="connsiteY46" fmla="*/ 1036320 h 1493520"/>
                <a:gd name="connsiteX47" fmla="*/ 4103370 w 4194810"/>
                <a:gd name="connsiteY47" fmla="*/ 975360 h 1493520"/>
                <a:gd name="connsiteX48" fmla="*/ 4126230 w 4194810"/>
                <a:gd name="connsiteY48" fmla="*/ 929640 h 1493520"/>
                <a:gd name="connsiteX49" fmla="*/ 4133850 w 4194810"/>
                <a:gd name="connsiteY49" fmla="*/ 914400 h 1493520"/>
                <a:gd name="connsiteX50" fmla="*/ 4156710 w 4194810"/>
                <a:gd name="connsiteY50" fmla="*/ 906780 h 1493520"/>
                <a:gd name="connsiteX51" fmla="*/ 4171950 w 4194810"/>
                <a:gd name="connsiteY51" fmla="*/ 922020 h 1493520"/>
                <a:gd name="connsiteX52" fmla="*/ 4183380 w 4194810"/>
                <a:gd name="connsiteY52" fmla="*/ 982980 h 1493520"/>
                <a:gd name="connsiteX53" fmla="*/ 4187190 w 4194810"/>
                <a:gd name="connsiteY53" fmla="*/ 1051560 h 1493520"/>
                <a:gd name="connsiteX54" fmla="*/ 4194810 w 4194810"/>
                <a:gd name="connsiteY54" fmla="*/ 1116330 h 1493520"/>
                <a:gd name="connsiteX55" fmla="*/ 4183380 w 4194810"/>
                <a:gd name="connsiteY55" fmla="*/ 1203960 h 1493520"/>
                <a:gd name="connsiteX56" fmla="*/ 4152900 w 4194810"/>
                <a:gd name="connsiteY56" fmla="*/ 1291590 h 1493520"/>
                <a:gd name="connsiteX57" fmla="*/ 4110990 w 4194810"/>
                <a:gd name="connsiteY57" fmla="*/ 1371600 h 1493520"/>
                <a:gd name="connsiteX58" fmla="*/ 4057650 w 4194810"/>
                <a:gd name="connsiteY58" fmla="*/ 1447800 h 1493520"/>
                <a:gd name="connsiteX59" fmla="*/ 4019550 w 4194810"/>
                <a:gd name="connsiteY59" fmla="*/ 1485900 h 1493520"/>
                <a:gd name="connsiteX60" fmla="*/ 3992880 w 4194810"/>
                <a:gd name="connsiteY60" fmla="*/ 1493520 h 1493520"/>
                <a:gd name="connsiteX61" fmla="*/ 3954780 w 4194810"/>
                <a:gd name="connsiteY61" fmla="*/ 1485900 h 1493520"/>
                <a:gd name="connsiteX62" fmla="*/ 3909060 w 4194810"/>
                <a:gd name="connsiteY62" fmla="*/ 1455420 h 1493520"/>
                <a:gd name="connsiteX63" fmla="*/ 3870960 w 4194810"/>
                <a:gd name="connsiteY63" fmla="*/ 1432560 h 1493520"/>
                <a:gd name="connsiteX64" fmla="*/ 3829050 w 4194810"/>
                <a:gd name="connsiteY64" fmla="*/ 1417320 h 1493520"/>
                <a:gd name="connsiteX65" fmla="*/ 3768090 w 4194810"/>
                <a:gd name="connsiteY65" fmla="*/ 1405890 h 1493520"/>
                <a:gd name="connsiteX66" fmla="*/ 3672840 w 4194810"/>
                <a:gd name="connsiteY66" fmla="*/ 1398270 h 1493520"/>
                <a:gd name="connsiteX67" fmla="*/ 3425190 w 4194810"/>
                <a:gd name="connsiteY67" fmla="*/ 1394460 h 1493520"/>
                <a:gd name="connsiteX68" fmla="*/ 3188970 w 4194810"/>
                <a:gd name="connsiteY68" fmla="*/ 1394460 h 1493520"/>
                <a:gd name="connsiteX69" fmla="*/ 2910840 w 4194810"/>
                <a:gd name="connsiteY69" fmla="*/ 1383030 h 1493520"/>
                <a:gd name="connsiteX70" fmla="*/ 2701290 w 4194810"/>
                <a:gd name="connsiteY70" fmla="*/ 1379220 h 1493520"/>
                <a:gd name="connsiteX71" fmla="*/ 2526030 w 4194810"/>
                <a:gd name="connsiteY71" fmla="*/ 1379220 h 1493520"/>
                <a:gd name="connsiteX72" fmla="*/ 2362200 w 4194810"/>
                <a:gd name="connsiteY72" fmla="*/ 1371600 h 1493520"/>
                <a:gd name="connsiteX73" fmla="*/ 2259330 w 4194810"/>
                <a:gd name="connsiteY73" fmla="*/ 1360170 h 1493520"/>
                <a:gd name="connsiteX74" fmla="*/ 1863090 w 4194810"/>
                <a:gd name="connsiteY74" fmla="*/ 127254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194810" h="1493520">
                  <a:moveTo>
                    <a:pt x="1863090" y="1272540"/>
                  </a:moveTo>
                  <a:lnTo>
                    <a:pt x="1615440" y="1200150"/>
                  </a:lnTo>
                  <a:lnTo>
                    <a:pt x="1413510" y="1131570"/>
                  </a:lnTo>
                  <a:lnTo>
                    <a:pt x="1242060" y="1062990"/>
                  </a:lnTo>
                  <a:lnTo>
                    <a:pt x="1108710" y="1005840"/>
                  </a:lnTo>
                  <a:lnTo>
                    <a:pt x="967740" y="929640"/>
                  </a:lnTo>
                  <a:lnTo>
                    <a:pt x="857250" y="864870"/>
                  </a:lnTo>
                  <a:lnTo>
                    <a:pt x="781050" y="815340"/>
                  </a:lnTo>
                  <a:lnTo>
                    <a:pt x="662940" y="723900"/>
                  </a:lnTo>
                  <a:lnTo>
                    <a:pt x="537210" y="621030"/>
                  </a:lnTo>
                  <a:lnTo>
                    <a:pt x="384810" y="476250"/>
                  </a:lnTo>
                  <a:lnTo>
                    <a:pt x="266700" y="350520"/>
                  </a:lnTo>
                  <a:lnTo>
                    <a:pt x="160020" y="232410"/>
                  </a:lnTo>
                  <a:lnTo>
                    <a:pt x="91440" y="152400"/>
                  </a:lnTo>
                  <a:lnTo>
                    <a:pt x="38100" y="91440"/>
                  </a:lnTo>
                  <a:lnTo>
                    <a:pt x="11430" y="60960"/>
                  </a:lnTo>
                  <a:lnTo>
                    <a:pt x="0" y="30480"/>
                  </a:lnTo>
                  <a:lnTo>
                    <a:pt x="0" y="1524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1910" y="3810"/>
                  </a:lnTo>
                  <a:lnTo>
                    <a:pt x="68580" y="19050"/>
                  </a:lnTo>
                  <a:lnTo>
                    <a:pt x="125730" y="76200"/>
                  </a:lnTo>
                  <a:lnTo>
                    <a:pt x="224790" y="163830"/>
                  </a:lnTo>
                  <a:lnTo>
                    <a:pt x="335280" y="255270"/>
                  </a:lnTo>
                  <a:lnTo>
                    <a:pt x="464820" y="361950"/>
                  </a:lnTo>
                  <a:lnTo>
                    <a:pt x="567690" y="441960"/>
                  </a:lnTo>
                  <a:lnTo>
                    <a:pt x="659130" y="506730"/>
                  </a:lnTo>
                  <a:lnTo>
                    <a:pt x="769620" y="579120"/>
                  </a:lnTo>
                  <a:lnTo>
                    <a:pt x="891540" y="651510"/>
                  </a:lnTo>
                  <a:lnTo>
                    <a:pt x="1043940" y="731520"/>
                  </a:lnTo>
                  <a:lnTo>
                    <a:pt x="1192530" y="796290"/>
                  </a:lnTo>
                  <a:lnTo>
                    <a:pt x="1337310" y="857250"/>
                  </a:lnTo>
                  <a:lnTo>
                    <a:pt x="1524000" y="925830"/>
                  </a:lnTo>
                  <a:lnTo>
                    <a:pt x="1703070" y="979170"/>
                  </a:lnTo>
                  <a:lnTo>
                    <a:pt x="1916430" y="1036320"/>
                  </a:lnTo>
                  <a:lnTo>
                    <a:pt x="2103120" y="1070610"/>
                  </a:lnTo>
                  <a:lnTo>
                    <a:pt x="2289810" y="1097280"/>
                  </a:lnTo>
                  <a:lnTo>
                    <a:pt x="2484120" y="1112520"/>
                  </a:lnTo>
                  <a:lnTo>
                    <a:pt x="2655570" y="1131570"/>
                  </a:lnTo>
                  <a:lnTo>
                    <a:pt x="2960370" y="1139190"/>
                  </a:lnTo>
                  <a:lnTo>
                    <a:pt x="3318510" y="1143000"/>
                  </a:lnTo>
                  <a:lnTo>
                    <a:pt x="3825240" y="1131570"/>
                  </a:lnTo>
                  <a:lnTo>
                    <a:pt x="3893820" y="1123950"/>
                  </a:lnTo>
                  <a:lnTo>
                    <a:pt x="3947160" y="1108710"/>
                  </a:lnTo>
                  <a:lnTo>
                    <a:pt x="4015740" y="1078230"/>
                  </a:lnTo>
                  <a:lnTo>
                    <a:pt x="4065270" y="1036320"/>
                  </a:lnTo>
                  <a:lnTo>
                    <a:pt x="4103370" y="975360"/>
                  </a:lnTo>
                  <a:lnTo>
                    <a:pt x="4126230" y="929640"/>
                  </a:lnTo>
                  <a:lnTo>
                    <a:pt x="4133850" y="914400"/>
                  </a:lnTo>
                  <a:lnTo>
                    <a:pt x="4156710" y="906780"/>
                  </a:lnTo>
                  <a:lnTo>
                    <a:pt x="4171950" y="922020"/>
                  </a:lnTo>
                  <a:lnTo>
                    <a:pt x="4183380" y="982980"/>
                  </a:lnTo>
                  <a:lnTo>
                    <a:pt x="4187190" y="1051560"/>
                  </a:lnTo>
                  <a:lnTo>
                    <a:pt x="4194810" y="1116330"/>
                  </a:lnTo>
                  <a:lnTo>
                    <a:pt x="4183380" y="1203960"/>
                  </a:lnTo>
                  <a:lnTo>
                    <a:pt x="4152900" y="1291590"/>
                  </a:lnTo>
                  <a:lnTo>
                    <a:pt x="4110990" y="1371600"/>
                  </a:lnTo>
                  <a:lnTo>
                    <a:pt x="4057650" y="1447800"/>
                  </a:lnTo>
                  <a:lnTo>
                    <a:pt x="4019550" y="1485900"/>
                  </a:lnTo>
                  <a:lnTo>
                    <a:pt x="3992880" y="1493520"/>
                  </a:lnTo>
                  <a:lnTo>
                    <a:pt x="3954780" y="1485900"/>
                  </a:lnTo>
                  <a:lnTo>
                    <a:pt x="3909060" y="1455420"/>
                  </a:lnTo>
                  <a:lnTo>
                    <a:pt x="3870960" y="1432560"/>
                  </a:lnTo>
                  <a:lnTo>
                    <a:pt x="3829050" y="1417320"/>
                  </a:lnTo>
                  <a:lnTo>
                    <a:pt x="3768090" y="1405890"/>
                  </a:lnTo>
                  <a:lnTo>
                    <a:pt x="3672840" y="1398270"/>
                  </a:lnTo>
                  <a:lnTo>
                    <a:pt x="3425190" y="1394460"/>
                  </a:lnTo>
                  <a:lnTo>
                    <a:pt x="3188970" y="1394460"/>
                  </a:lnTo>
                  <a:lnTo>
                    <a:pt x="2910840" y="1383030"/>
                  </a:lnTo>
                  <a:lnTo>
                    <a:pt x="2701290" y="1379220"/>
                  </a:lnTo>
                  <a:lnTo>
                    <a:pt x="2526030" y="1379220"/>
                  </a:lnTo>
                  <a:lnTo>
                    <a:pt x="2362200" y="1371600"/>
                  </a:lnTo>
                  <a:lnTo>
                    <a:pt x="2259330" y="1360170"/>
                  </a:lnTo>
                  <a:lnTo>
                    <a:pt x="1863090" y="127254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507B9AB4-3CAB-4407-AF43-EC501C7FB427}"/>
                </a:ext>
              </a:extLst>
            </p:cNvPr>
            <p:cNvSpPr/>
            <p:nvPr/>
          </p:nvSpPr>
          <p:spPr>
            <a:xfrm rot="16200000">
              <a:off x="6384927" y="3559176"/>
              <a:ext cx="2495550" cy="1851025"/>
            </a:xfrm>
            <a:custGeom>
              <a:avLst/>
              <a:gdLst>
                <a:gd name="connsiteX0" fmla="*/ 1158875 w 2495550"/>
                <a:gd name="connsiteY0" fmla="*/ 831850 h 1851025"/>
                <a:gd name="connsiteX1" fmla="*/ 984250 w 2495550"/>
                <a:gd name="connsiteY1" fmla="*/ 942975 h 1851025"/>
                <a:gd name="connsiteX2" fmla="*/ 885825 w 2495550"/>
                <a:gd name="connsiteY2" fmla="*/ 1012825 h 1851025"/>
                <a:gd name="connsiteX3" fmla="*/ 755650 w 2495550"/>
                <a:gd name="connsiteY3" fmla="*/ 1114425 h 1851025"/>
                <a:gd name="connsiteX4" fmla="*/ 641350 w 2495550"/>
                <a:gd name="connsiteY4" fmla="*/ 1206500 h 1851025"/>
                <a:gd name="connsiteX5" fmla="*/ 495300 w 2495550"/>
                <a:gd name="connsiteY5" fmla="*/ 1336675 h 1851025"/>
                <a:gd name="connsiteX6" fmla="*/ 342900 w 2495550"/>
                <a:gd name="connsiteY6" fmla="*/ 1485900 h 1851025"/>
                <a:gd name="connsiteX7" fmla="*/ 241300 w 2495550"/>
                <a:gd name="connsiteY7" fmla="*/ 1597025 h 1851025"/>
                <a:gd name="connsiteX8" fmla="*/ 161925 w 2495550"/>
                <a:gd name="connsiteY8" fmla="*/ 1692275 h 1851025"/>
                <a:gd name="connsiteX9" fmla="*/ 79375 w 2495550"/>
                <a:gd name="connsiteY9" fmla="*/ 1806575 h 1851025"/>
                <a:gd name="connsiteX10" fmla="*/ 60325 w 2495550"/>
                <a:gd name="connsiteY10" fmla="*/ 1831975 h 1851025"/>
                <a:gd name="connsiteX11" fmla="*/ 41275 w 2495550"/>
                <a:gd name="connsiteY11" fmla="*/ 1851025 h 1851025"/>
                <a:gd name="connsiteX12" fmla="*/ 19050 w 2495550"/>
                <a:gd name="connsiteY12" fmla="*/ 1851025 h 1851025"/>
                <a:gd name="connsiteX13" fmla="*/ 3175 w 2495550"/>
                <a:gd name="connsiteY13" fmla="*/ 1835150 h 1851025"/>
                <a:gd name="connsiteX14" fmla="*/ 0 w 2495550"/>
                <a:gd name="connsiteY14" fmla="*/ 1800225 h 1851025"/>
                <a:gd name="connsiteX15" fmla="*/ 15875 w 2495550"/>
                <a:gd name="connsiteY15" fmla="*/ 1679575 h 1851025"/>
                <a:gd name="connsiteX16" fmla="*/ 47625 w 2495550"/>
                <a:gd name="connsiteY16" fmla="*/ 1470025 h 1851025"/>
                <a:gd name="connsiteX17" fmla="*/ 76200 w 2495550"/>
                <a:gd name="connsiteY17" fmla="*/ 1298575 h 1851025"/>
                <a:gd name="connsiteX18" fmla="*/ 98425 w 2495550"/>
                <a:gd name="connsiteY18" fmla="*/ 1165225 h 1851025"/>
                <a:gd name="connsiteX19" fmla="*/ 104775 w 2495550"/>
                <a:gd name="connsiteY19" fmla="*/ 1117600 h 1851025"/>
                <a:gd name="connsiteX20" fmla="*/ 127000 w 2495550"/>
                <a:gd name="connsiteY20" fmla="*/ 1060450 h 1851025"/>
                <a:gd name="connsiteX21" fmla="*/ 152400 w 2495550"/>
                <a:gd name="connsiteY21" fmla="*/ 1019175 h 1851025"/>
                <a:gd name="connsiteX22" fmla="*/ 187325 w 2495550"/>
                <a:gd name="connsiteY22" fmla="*/ 984250 h 1851025"/>
                <a:gd name="connsiteX23" fmla="*/ 346075 w 2495550"/>
                <a:gd name="connsiteY23" fmla="*/ 914400 h 1851025"/>
                <a:gd name="connsiteX24" fmla="*/ 625475 w 2495550"/>
                <a:gd name="connsiteY24" fmla="*/ 790575 h 1851025"/>
                <a:gd name="connsiteX25" fmla="*/ 911225 w 2495550"/>
                <a:gd name="connsiteY25" fmla="*/ 663575 h 1851025"/>
                <a:gd name="connsiteX26" fmla="*/ 1212850 w 2495550"/>
                <a:gd name="connsiteY26" fmla="*/ 527050 h 1851025"/>
                <a:gd name="connsiteX27" fmla="*/ 1489075 w 2495550"/>
                <a:gd name="connsiteY27" fmla="*/ 400050 h 1851025"/>
                <a:gd name="connsiteX28" fmla="*/ 1752600 w 2495550"/>
                <a:gd name="connsiteY28" fmla="*/ 276225 h 1851025"/>
                <a:gd name="connsiteX29" fmla="*/ 1978025 w 2495550"/>
                <a:gd name="connsiteY29" fmla="*/ 171450 h 1851025"/>
                <a:gd name="connsiteX30" fmla="*/ 2149475 w 2495550"/>
                <a:gd name="connsiteY30" fmla="*/ 92075 h 1851025"/>
                <a:gd name="connsiteX31" fmla="*/ 2324100 w 2495550"/>
                <a:gd name="connsiteY31" fmla="*/ 0 h 1851025"/>
                <a:gd name="connsiteX32" fmla="*/ 2495550 w 2495550"/>
                <a:gd name="connsiteY32" fmla="*/ 0 h 1851025"/>
                <a:gd name="connsiteX33" fmla="*/ 2295525 w 2495550"/>
                <a:gd name="connsiteY33" fmla="*/ 133350 h 1851025"/>
                <a:gd name="connsiteX34" fmla="*/ 2146300 w 2495550"/>
                <a:gd name="connsiteY34" fmla="*/ 222250 h 1851025"/>
                <a:gd name="connsiteX35" fmla="*/ 1978025 w 2495550"/>
                <a:gd name="connsiteY35" fmla="*/ 323850 h 1851025"/>
                <a:gd name="connsiteX36" fmla="*/ 1838325 w 2495550"/>
                <a:gd name="connsiteY36" fmla="*/ 406400 h 1851025"/>
                <a:gd name="connsiteX37" fmla="*/ 1717675 w 2495550"/>
                <a:gd name="connsiteY37" fmla="*/ 485775 h 1851025"/>
                <a:gd name="connsiteX38" fmla="*/ 1536700 w 2495550"/>
                <a:gd name="connsiteY38" fmla="*/ 596900 h 1851025"/>
                <a:gd name="connsiteX39" fmla="*/ 1384300 w 2495550"/>
                <a:gd name="connsiteY39" fmla="*/ 692150 h 1851025"/>
                <a:gd name="connsiteX40" fmla="*/ 1270000 w 2495550"/>
                <a:gd name="connsiteY40" fmla="*/ 762000 h 1851025"/>
                <a:gd name="connsiteX41" fmla="*/ 1158875 w 2495550"/>
                <a:gd name="connsiteY41" fmla="*/ 831850 h 185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95550" h="1851025">
                  <a:moveTo>
                    <a:pt x="1158875" y="831850"/>
                  </a:moveTo>
                  <a:lnTo>
                    <a:pt x="984250" y="942975"/>
                  </a:lnTo>
                  <a:lnTo>
                    <a:pt x="885825" y="1012825"/>
                  </a:lnTo>
                  <a:lnTo>
                    <a:pt x="755650" y="1114425"/>
                  </a:lnTo>
                  <a:lnTo>
                    <a:pt x="641350" y="1206500"/>
                  </a:lnTo>
                  <a:lnTo>
                    <a:pt x="495300" y="1336675"/>
                  </a:lnTo>
                  <a:lnTo>
                    <a:pt x="342900" y="1485900"/>
                  </a:lnTo>
                  <a:lnTo>
                    <a:pt x="241300" y="1597025"/>
                  </a:lnTo>
                  <a:lnTo>
                    <a:pt x="161925" y="1692275"/>
                  </a:lnTo>
                  <a:lnTo>
                    <a:pt x="79375" y="1806575"/>
                  </a:lnTo>
                  <a:lnTo>
                    <a:pt x="60325" y="1831975"/>
                  </a:lnTo>
                  <a:lnTo>
                    <a:pt x="41275" y="1851025"/>
                  </a:lnTo>
                  <a:lnTo>
                    <a:pt x="19050" y="1851025"/>
                  </a:lnTo>
                  <a:lnTo>
                    <a:pt x="3175" y="1835150"/>
                  </a:lnTo>
                  <a:lnTo>
                    <a:pt x="0" y="1800225"/>
                  </a:lnTo>
                  <a:lnTo>
                    <a:pt x="15875" y="1679575"/>
                  </a:lnTo>
                  <a:lnTo>
                    <a:pt x="47625" y="1470025"/>
                  </a:lnTo>
                  <a:lnTo>
                    <a:pt x="76200" y="1298575"/>
                  </a:lnTo>
                  <a:lnTo>
                    <a:pt x="98425" y="1165225"/>
                  </a:lnTo>
                  <a:lnTo>
                    <a:pt x="104775" y="1117600"/>
                  </a:lnTo>
                  <a:lnTo>
                    <a:pt x="127000" y="1060450"/>
                  </a:lnTo>
                  <a:lnTo>
                    <a:pt x="152400" y="1019175"/>
                  </a:lnTo>
                  <a:lnTo>
                    <a:pt x="187325" y="984250"/>
                  </a:lnTo>
                  <a:lnTo>
                    <a:pt x="346075" y="914400"/>
                  </a:lnTo>
                  <a:lnTo>
                    <a:pt x="625475" y="790575"/>
                  </a:lnTo>
                  <a:lnTo>
                    <a:pt x="911225" y="663575"/>
                  </a:lnTo>
                  <a:lnTo>
                    <a:pt x="1212850" y="527050"/>
                  </a:lnTo>
                  <a:lnTo>
                    <a:pt x="1489075" y="400050"/>
                  </a:lnTo>
                  <a:lnTo>
                    <a:pt x="1752600" y="276225"/>
                  </a:lnTo>
                  <a:lnTo>
                    <a:pt x="1978025" y="171450"/>
                  </a:lnTo>
                  <a:lnTo>
                    <a:pt x="2149475" y="92075"/>
                  </a:lnTo>
                  <a:lnTo>
                    <a:pt x="2324100" y="0"/>
                  </a:lnTo>
                  <a:lnTo>
                    <a:pt x="2495550" y="0"/>
                  </a:lnTo>
                  <a:lnTo>
                    <a:pt x="2295525" y="133350"/>
                  </a:lnTo>
                  <a:lnTo>
                    <a:pt x="2146300" y="222250"/>
                  </a:lnTo>
                  <a:lnTo>
                    <a:pt x="1978025" y="323850"/>
                  </a:lnTo>
                  <a:lnTo>
                    <a:pt x="1838325" y="406400"/>
                  </a:lnTo>
                  <a:lnTo>
                    <a:pt x="1717675" y="485775"/>
                  </a:lnTo>
                  <a:lnTo>
                    <a:pt x="1536700" y="596900"/>
                  </a:lnTo>
                  <a:lnTo>
                    <a:pt x="1384300" y="692150"/>
                  </a:lnTo>
                  <a:lnTo>
                    <a:pt x="1270000" y="762000"/>
                  </a:lnTo>
                  <a:lnTo>
                    <a:pt x="1158875" y="831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E8BEEAAD-66E2-4B96-A214-C8759D1FDE0B}"/>
              </a:ext>
            </a:extLst>
          </p:cNvPr>
          <p:cNvGrpSpPr/>
          <p:nvPr/>
        </p:nvGrpSpPr>
        <p:grpSpPr>
          <a:xfrm>
            <a:off x="3694116" y="1508125"/>
            <a:ext cx="4864098" cy="4446588"/>
            <a:chOff x="3694116" y="1508126"/>
            <a:chExt cx="4864098" cy="4446588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D7F8D084-EBC8-4C57-AAEF-F224BCF9F9E3}"/>
                </a:ext>
              </a:extLst>
            </p:cNvPr>
            <p:cNvSpPr/>
            <p:nvPr/>
          </p:nvSpPr>
          <p:spPr>
            <a:xfrm>
              <a:off x="3771903" y="2290763"/>
              <a:ext cx="869950" cy="801688"/>
            </a:xfrm>
            <a:custGeom>
              <a:avLst/>
              <a:gdLst>
                <a:gd name="connsiteX0" fmla="*/ 328613 w 869156"/>
                <a:gd name="connsiteY0" fmla="*/ 361950 h 802481"/>
                <a:gd name="connsiteX1" fmla="*/ 228600 w 869156"/>
                <a:gd name="connsiteY1" fmla="*/ 259556 h 802481"/>
                <a:gd name="connsiteX2" fmla="*/ 130969 w 869156"/>
                <a:gd name="connsiteY2" fmla="*/ 166688 h 802481"/>
                <a:gd name="connsiteX3" fmla="*/ 54769 w 869156"/>
                <a:gd name="connsiteY3" fmla="*/ 104775 h 802481"/>
                <a:gd name="connsiteX4" fmla="*/ 21431 w 869156"/>
                <a:gd name="connsiteY4" fmla="*/ 78581 h 802481"/>
                <a:gd name="connsiteX5" fmla="*/ 11906 w 869156"/>
                <a:gd name="connsiteY5" fmla="*/ 66675 h 802481"/>
                <a:gd name="connsiteX6" fmla="*/ 2381 w 869156"/>
                <a:gd name="connsiteY6" fmla="*/ 40481 h 802481"/>
                <a:gd name="connsiteX7" fmla="*/ 0 w 869156"/>
                <a:gd name="connsiteY7" fmla="*/ 16669 h 802481"/>
                <a:gd name="connsiteX8" fmla="*/ 4763 w 869156"/>
                <a:gd name="connsiteY8" fmla="*/ 4763 h 802481"/>
                <a:gd name="connsiteX9" fmla="*/ 16669 w 869156"/>
                <a:gd name="connsiteY9" fmla="*/ 0 h 802481"/>
                <a:gd name="connsiteX10" fmla="*/ 52388 w 869156"/>
                <a:gd name="connsiteY10" fmla="*/ 9525 h 802481"/>
                <a:gd name="connsiteX11" fmla="*/ 147638 w 869156"/>
                <a:gd name="connsiteY11" fmla="*/ 47625 h 802481"/>
                <a:gd name="connsiteX12" fmla="*/ 254794 w 869156"/>
                <a:gd name="connsiteY12" fmla="*/ 92869 h 802481"/>
                <a:gd name="connsiteX13" fmla="*/ 414338 w 869156"/>
                <a:gd name="connsiteY13" fmla="*/ 159544 h 802481"/>
                <a:gd name="connsiteX14" fmla="*/ 542925 w 869156"/>
                <a:gd name="connsiteY14" fmla="*/ 214313 h 802481"/>
                <a:gd name="connsiteX15" fmla="*/ 647700 w 869156"/>
                <a:gd name="connsiteY15" fmla="*/ 261938 h 802481"/>
                <a:gd name="connsiteX16" fmla="*/ 721519 w 869156"/>
                <a:gd name="connsiteY16" fmla="*/ 300038 h 802481"/>
                <a:gd name="connsiteX17" fmla="*/ 742950 w 869156"/>
                <a:gd name="connsiteY17" fmla="*/ 316706 h 802481"/>
                <a:gd name="connsiteX18" fmla="*/ 781050 w 869156"/>
                <a:gd name="connsiteY18" fmla="*/ 369094 h 802481"/>
                <a:gd name="connsiteX19" fmla="*/ 804863 w 869156"/>
                <a:gd name="connsiteY19" fmla="*/ 416719 h 802481"/>
                <a:gd name="connsiteX20" fmla="*/ 833438 w 869156"/>
                <a:gd name="connsiteY20" fmla="*/ 490538 h 802481"/>
                <a:gd name="connsiteX21" fmla="*/ 852488 w 869156"/>
                <a:gd name="connsiteY21" fmla="*/ 552450 h 802481"/>
                <a:gd name="connsiteX22" fmla="*/ 862013 w 869156"/>
                <a:gd name="connsiteY22" fmla="*/ 623888 h 802481"/>
                <a:gd name="connsiteX23" fmla="*/ 869156 w 869156"/>
                <a:gd name="connsiteY23" fmla="*/ 695325 h 802481"/>
                <a:gd name="connsiteX24" fmla="*/ 866775 w 869156"/>
                <a:gd name="connsiteY24" fmla="*/ 745331 h 802481"/>
                <a:gd name="connsiteX25" fmla="*/ 854869 w 869156"/>
                <a:gd name="connsiteY25" fmla="*/ 766763 h 802481"/>
                <a:gd name="connsiteX26" fmla="*/ 840581 w 869156"/>
                <a:gd name="connsiteY26" fmla="*/ 785813 h 802481"/>
                <a:gd name="connsiteX27" fmla="*/ 812006 w 869156"/>
                <a:gd name="connsiteY27" fmla="*/ 800100 h 802481"/>
                <a:gd name="connsiteX28" fmla="*/ 792956 w 869156"/>
                <a:gd name="connsiteY28" fmla="*/ 802481 h 802481"/>
                <a:gd name="connsiteX29" fmla="*/ 762000 w 869156"/>
                <a:gd name="connsiteY29" fmla="*/ 795338 h 802481"/>
                <a:gd name="connsiteX30" fmla="*/ 723900 w 869156"/>
                <a:gd name="connsiteY30" fmla="*/ 781050 h 802481"/>
                <a:gd name="connsiteX31" fmla="*/ 683419 w 869156"/>
                <a:gd name="connsiteY31" fmla="*/ 752475 h 802481"/>
                <a:gd name="connsiteX32" fmla="*/ 626269 w 869156"/>
                <a:gd name="connsiteY32" fmla="*/ 702469 h 802481"/>
                <a:gd name="connsiteX33" fmla="*/ 566738 w 869156"/>
                <a:gd name="connsiteY33" fmla="*/ 640556 h 802481"/>
                <a:gd name="connsiteX34" fmla="*/ 521494 w 869156"/>
                <a:gd name="connsiteY34" fmla="*/ 588169 h 802481"/>
                <a:gd name="connsiteX35" fmla="*/ 471488 w 869156"/>
                <a:gd name="connsiteY35" fmla="*/ 514350 h 802481"/>
                <a:gd name="connsiteX36" fmla="*/ 328613 w 869156"/>
                <a:gd name="connsiteY36" fmla="*/ 361950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9156" h="802481">
                  <a:moveTo>
                    <a:pt x="328613" y="361950"/>
                  </a:moveTo>
                  <a:lnTo>
                    <a:pt x="228600" y="259556"/>
                  </a:lnTo>
                  <a:lnTo>
                    <a:pt x="130969" y="166688"/>
                  </a:lnTo>
                  <a:lnTo>
                    <a:pt x="54769" y="104775"/>
                  </a:lnTo>
                  <a:lnTo>
                    <a:pt x="21431" y="78581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52388" y="9525"/>
                  </a:lnTo>
                  <a:lnTo>
                    <a:pt x="147638" y="47625"/>
                  </a:lnTo>
                  <a:lnTo>
                    <a:pt x="254794" y="92869"/>
                  </a:lnTo>
                  <a:lnTo>
                    <a:pt x="414338" y="159544"/>
                  </a:lnTo>
                  <a:lnTo>
                    <a:pt x="542925" y="214313"/>
                  </a:lnTo>
                  <a:lnTo>
                    <a:pt x="647700" y="261938"/>
                  </a:lnTo>
                  <a:lnTo>
                    <a:pt x="721519" y="300038"/>
                  </a:lnTo>
                  <a:lnTo>
                    <a:pt x="742950" y="316706"/>
                  </a:lnTo>
                  <a:lnTo>
                    <a:pt x="781050" y="369094"/>
                  </a:lnTo>
                  <a:lnTo>
                    <a:pt x="804863" y="416719"/>
                  </a:lnTo>
                  <a:lnTo>
                    <a:pt x="833438" y="490538"/>
                  </a:lnTo>
                  <a:lnTo>
                    <a:pt x="852488" y="552450"/>
                  </a:lnTo>
                  <a:lnTo>
                    <a:pt x="862013" y="623888"/>
                  </a:lnTo>
                  <a:lnTo>
                    <a:pt x="869156" y="695325"/>
                  </a:lnTo>
                  <a:lnTo>
                    <a:pt x="866775" y="745331"/>
                  </a:lnTo>
                  <a:lnTo>
                    <a:pt x="854869" y="766763"/>
                  </a:lnTo>
                  <a:lnTo>
                    <a:pt x="840581" y="785813"/>
                  </a:lnTo>
                  <a:lnTo>
                    <a:pt x="812006" y="800100"/>
                  </a:lnTo>
                  <a:lnTo>
                    <a:pt x="792956" y="802481"/>
                  </a:lnTo>
                  <a:lnTo>
                    <a:pt x="762000" y="795338"/>
                  </a:lnTo>
                  <a:lnTo>
                    <a:pt x="723900" y="781050"/>
                  </a:lnTo>
                  <a:lnTo>
                    <a:pt x="683419" y="752475"/>
                  </a:lnTo>
                  <a:lnTo>
                    <a:pt x="626269" y="702469"/>
                  </a:lnTo>
                  <a:lnTo>
                    <a:pt x="566738" y="640556"/>
                  </a:lnTo>
                  <a:lnTo>
                    <a:pt x="521494" y="588169"/>
                  </a:lnTo>
                  <a:lnTo>
                    <a:pt x="471488" y="514350"/>
                  </a:lnTo>
                  <a:lnTo>
                    <a:pt x="328613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CCA43440-7872-4036-BB40-2EEBDA96BAE6}"/>
                </a:ext>
              </a:extLst>
            </p:cNvPr>
            <p:cNvSpPr/>
            <p:nvPr/>
          </p:nvSpPr>
          <p:spPr>
            <a:xfrm>
              <a:off x="5484816" y="2849563"/>
              <a:ext cx="2587625" cy="603250"/>
            </a:xfrm>
            <a:custGeom>
              <a:avLst/>
              <a:gdLst>
                <a:gd name="connsiteX0" fmla="*/ 1847850 w 2588419"/>
                <a:gd name="connsiteY0" fmla="*/ 314325 h 602457"/>
                <a:gd name="connsiteX1" fmla="*/ 1635919 w 2588419"/>
                <a:gd name="connsiteY1" fmla="*/ 328613 h 602457"/>
                <a:gd name="connsiteX2" fmla="*/ 1504950 w 2588419"/>
                <a:gd name="connsiteY2" fmla="*/ 345282 h 602457"/>
                <a:gd name="connsiteX3" fmla="*/ 1271587 w 2588419"/>
                <a:gd name="connsiteY3" fmla="*/ 381000 h 602457"/>
                <a:gd name="connsiteX4" fmla="*/ 1052512 w 2588419"/>
                <a:gd name="connsiteY4" fmla="*/ 423863 h 602457"/>
                <a:gd name="connsiteX5" fmla="*/ 957262 w 2588419"/>
                <a:gd name="connsiteY5" fmla="*/ 435769 h 602457"/>
                <a:gd name="connsiteX6" fmla="*/ 871537 w 2588419"/>
                <a:gd name="connsiteY6" fmla="*/ 450057 h 602457"/>
                <a:gd name="connsiteX7" fmla="*/ 738187 w 2588419"/>
                <a:gd name="connsiteY7" fmla="*/ 476250 h 602457"/>
                <a:gd name="connsiteX8" fmla="*/ 592931 w 2588419"/>
                <a:gd name="connsiteY8" fmla="*/ 514350 h 602457"/>
                <a:gd name="connsiteX9" fmla="*/ 459581 w 2588419"/>
                <a:gd name="connsiteY9" fmla="*/ 552450 h 602457"/>
                <a:gd name="connsiteX10" fmla="*/ 319087 w 2588419"/>
                <a:gd name="connsiteY10" fmla="*/ 602457 h 602457"/>
                <a:gd name="connsiteX11" fmla="*/ 285750 w 2588419"/>
                <a:gd name="connsiteY11" fmla="*/ 592932 h 602457"/>
                <a:gd name="connsiteX12" fmla="*/ 228600 w 2588419"/>
                <a:gd name="connsiteY12" fmla="*/ 559594 h 602457"/>
                <a:gd name="connsiteX13" fmla="*/ 166687 w 2588419"/>
                <a:gd name="connsiteY13" fmla="*/ 514350 h 602457"/>
                <a:gd name="connsiteX14" fmla="*/ 123825 w 2588419"/>
                <a:gd name="connsiteY14" fmla="*/ 478632 h 602457"/>
                <a:gd name="connsiteX15" fmla="*/ 92869 w 2588419"/>
                <a:gd name="connsiteY15" fmla="*/ 442913 h 602457"/>
                <a:gd name="connsiteX16" fmla="*/ 57150 w 2588419"/>
                <a:gd name="connsiteY16" fmla="*/ 395288 h 602457"/>
                <a:gd name="connsiteX17" fmla="*/ 28575 w 2588419"/>
                <a:gd name="connsiteY17" fmla="*/ 352425 h 602457"/>
                <a:gd name="connsiteX18" fmla="*/ 9525 w 2588419"/>
                <a:gd name="connsiteY18" fmla="*/ 316707 h 602457"/>
                <a:gd name="connsiteX19" fmla="*/ 0 w 2588419"/>
                <a:gd name="connsiteY19" fmla="*/ 288132 h 602457"/>
                <a:gd name="connsiteX20" fmla="*/ 0 w 2588419"/>
                <a:gd name="connsiteY20" fmla="*/ 264319 h 602457"/>
                <a:gd name="connsiteX21" fmla="*/ 4762 w 2588419"/>
                <a:gd name="connsiteY21" fmla="*/ 247650 h 602457"/>
                <a:gd name="connsiteX22" fmla="*/ 14287 w 2588419"/>
                <a:gd name="connsiteY22" fmla="*/ 240507 h 602457"/>
                <a:gd name="connsiteX23" fmla="*/ 23812 w 2588419"/>
                <a:gd name="connsiteY23" fmla="*/ 235744 h 602457"/>
                <a:gd name="connsiteX24" fmla="*/ 38100 w 2588419"/>
                <a:gd name="connsiteY24" fmla="*/ 238125 h 602457"/>
                <a:gd name="connsiteX25" fmla="*/ 64294 w 2588419"/>
                <a:gd name="connsiteY25" fmla="*/ 254794 h 602457"/>
                <a:gd name="connsiteX26" fmla="*/ 104775 w 2588419"/>
                <a:gd name="connsiteY26" fmla="*/ 280988 h 602457"/>
                <a:gd name="connsiteX27" fmla="*/ 140494 w 2588419"/>
                <a:gd name="connsiteY27" fmla="*/ 297657 h 602457"/>
                <a:gd name="connsiteX28" fmla="*/ 190500 w 2588419"/>
                <a:gd name="connsiteY28" fmla="*/ 314325 h 602457"/>
                <a:gd name="connsiteX29" fmla="*/ 242887 w 2588419"/>
                <a:gd name="connsiteY29" fmla="*/ 328613 h 602457"/>
                <a:gd name="connsiteX30" fmla="*/ 264319 w 2588419"/>
                <a:gd name="connsiteY30" fmla="*/ 330994 h 602457"/>
                <a:gd name="connsiteX31" fmla="*/ 295275 w 2588419"/>
                <a:gd name="connsiteY31" fmla="*/ 335757 h 602457"/>
                <a:gd name="connsiteX32" fmla="*/ 311944 w 2588419"/>
                <a:gd name="connsiteY32" fmla="*/ 335757 h 602457"/>
                <a:gd name="connsiteX33" fmla="*/ 457200 w 2588419"/>
                <a:gd name="connsiteY33" fmla="*/ 319088 h 602457"/>
                <a:gd name="connsiteX34" fmla="*/ 740569 w 2588419"/>
                <a:gd name="connsiteY34" fmla="*/ 276225 h 602457"/>
                <a:gd name="connsiteX35" fmla="*/ 1076325 w 2588419"/>
                <a:gd name="connsiteY35" fmla="*/ 221457 h 602457"/>
                <a:gd name="connsiteX36" fmla="*/ 1266825 w 2588419"/>
                <a:gd name="connsiteY36" fmla="*/ 183357 h 602457"/>
                <a:gd name="connsiteX37" fmla="*/ 1628775 w 2588419"/>
                <a:gd name="connsiteY37" fmla="*/ 135732 h 602457"/>
                <a:gd name="connsiteX38" fmla="*/ 1988344 w 2588419"/>
                <a:gd name="connsiteY38" fmla="*/ 85725 h 602457"/>
                <a:gd name="connsiteX39" fmla="*/ 2088356 w 2588419"/>
                <a:gd name="connsiteY39" fmla="*/ 38100 h 602457"/>
                <a:gd name="connsiteX40" fmla="*/ 2159794 w 2588419"/>
                <a:gd name="connsiteY40" fmla="*/ 0 h 602457"/>
                <a:gd name="connsiteX41" fmla="*/ 2188369 w 2588419"/>
                <a:gd name="connsiteY41" fmla="*/ 0 h 602457"/>
                <a:gd name="connsiteX42" fmla="*/ 2328862 w 2588419"/>
                <a:gd name="connsiteY42" fmla="*/ 28575 h 602457"/>
                <a:gd name="connsiteX43" fmla="*/ 2436019 w 2588419"/>
                <a:gd name="connsiteY43" fmla="*/ 59532 h 602457"/>
                <a:gd name="connsiteX44" fmla="*/ 2524125 w 2588419"/>
                <a:gd name="connsiteY44" fmla="*/ 95250 h 602457"/>
                <a:gd name="connsiteX45" fmla="*/ 2547937 w 2588419"/>
                <a:gd name="connsiteY45" fmla="*/ 107157 h 602457"/>
                <a:gd name="connsiteX46" fmla="*/ 2564606 w 2588419"/>
                <a:gd name="connsiteY46" fmla="*/ 126207 h 602457"/>
                <a:gd name="connsiteX47" fmla="*/ 2583656 w 2588419"/>
                <a:gd name="connsiteY47" fmla="*/ 159544 h 602457"/>
                <a:gd name="connsiteX48" fmla="*/ 2588419 w 2588419"/>
                <a:gd name="connsiteY48" fmla="*/ 180975 h 602457"/>
                <a:gd name="connsiteX49" fmla="*/ 2586037 w 2588419"/>
                <a:gd name="connsiteY49" fmla="*/ 204788 h 602457"/>
                <a:gd name="connsiteX50" fmla="*/ 2576512 w 2588419"/>
                <a:gd name="connsiteY50" fmla="*/ 230982 h 602457"/>
                <a:gd name="connsiteX51" fmla="*/ 2564606 w 2588419"/>
                <a:gd name="connsiteY51" fmla="*/ 247650 h 602457"/>
                <a:gd name="connsiteX52" fmla="*/ 2543175 w 2588419"/>
                <a:gd name="connsiteY52" fmla="*/ 261938 h 602457"/>
                <a:gd name="connsiteX53" fmla="*/ 2500312 w 2588419"/>
                <a:gd name="connsiteY53" fmla="*/ 280988 h 602457"/>
                <a:gd name="connsiteX54" fmla="*/ 2440781 w 2588419"/>
                <a:gd name="connsiteY54" fmla="*/ 290513 h 602457"/>
                <a:gd name="connsiteX55" fmla="*/ 2283619 w 2588419"/>
                <a:gd name="connsiteY55" fmla="*/ 292894 h 602457"/>
                <a:gd name="connsiteX56" fmla="*/ 1847850 w 2588419"/>
                <a:gd name="connsiteY56" fmla="*/ 314325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88419" h="602457">
                  <a:moveTo>
                    <a:pt x="1847850" y="314325"/>
                  </a:moveTo>
                  <a:lnTo>
                    <a:pt x="1635919" y="328613"/>
                  </a:lnTo>
                  <a:lnTo>
                    <a:pt x="1504950" y="345282"/>
                  </a:lnTo>
                  <a:lnTo>
                    <a:pt x="1271587" y="381000"/>
                  </a:lnTo>
                  <a:lnTo>
                    <a:pt x="1052512" y="423863"/>
                  </a:lnTo>
                  <a:lnTo>
                    <a:pt x="957262" y="435769"/>
                  </a:lnTo>
                  <a:lnTo>
                    <a:pt x="871537" y="450057"/>
                  </a:lnTo>
                  <a:lnTo>
                    <a:pt x="738187" y="476250"/>
                  </a:lnTo>
                  <a:lnTo>
                    <a:pt x="592931" y="514350"/>
                  </a:lnTo>
                  <a:lnTo>
                    <a:pt x="459581" y="552450"/>
                  </a:lnTo>
                  <a:lnTo>
                    <a:pt x="319087" y="602457"/>
                  </a:lnTo>
                  <a:lnTo>
                    <a:pt x="285750" y="592932"/>
                  </a:lnTo>
                  <a:lnTo>
                    <a:pt x="228600" y="559594"/>
                  </a:lnTo>
                  <a:lnTo>
                    <a:pt x="166687" y="514350"/>
                  </a:lnTo>
                  <a:lnTo>
                    <a:pt x="123825" y="478632"/>
                  </a:lnTo>
                  <a:lnTo>
                    <a:pt x="92869" y="442913"/>
                  </a:lnTo>
                  <a:lnTo>
                    <a:pt x="57150" y="395288"/>
                  </a:lnTo>
                  <a:lnTo>
                    <a:pt x="28575" y="352425"/>
                  </a:lnTo>
                  <a:lnTo>
                    <a:pt x="9525" y="316707"/>
                  </a:lnTo>
                  <a:lnTo>
                    <a:pt x="0" y="288132"/>
                  </a:lnTo>
                  <a:lnTo>
                    <a:pt x="0" y="264319"/>
                  </a:lnTo>
                  <a:lnTo>
                    <a:pt x="4762" y="247650"/>
                  </a:lnTo>
                  <a:lnTo>
                    <a:pt x="14287" y="240507"/>
                  </a:lnTo>
                  <a:lnTo>
                    <a:pt x="23812" y="235744"/>
                  </a:lnTo>
                  <a:lnTo>
                    <a:pt x="38100" y="238125"/>
                  </a:lnTo>
                  <a:lnTo>
                    <a:pt x="64294" y="254794"/>
                  </a:lnTo>
                  <a:lnTo>
                    <a:pt x="104775" y="280988"/>
                  </a:lnTo>
                  <a:lnTo>
                    <a:pt x="140494" y="297657"/>
                  </a:lnTo>
                  <a:lnTo>
                    <a:pt x="190500" y="314325"/>
                  </a:lnTo>
                  <a:lnTo>
                    <a:pt x="242887" y="328613"/>
                  </a:lnTo>
                  <a:lnTo>
                    <a:pt x="264319" y="330994"/>
                  </a:lnTo>
                  <a:lnTo>
                    <a:pt x="295275" y="335757"/>
                  </a:lnTo>
                  <a:lnTo>
                    <a:pt x="311944" y="335757"/>
                  </a:lnTo>
                  <a:lnTo>
                    <a:pt x="457200" y="319088"/>
                  </a:lnTo>
                  <a:lnTo>
                    <a:pt x="740569" y="276225"/>
                  </a:lnTo>
                  <a:lnTo>
                    <a:pt x="1076325" y="221457"/>
                  </a:lnTo>
                  <a:lnTo>
                    <a:pt x="1266825" y="183357"/>
                  </a:lnTo>
                  <a:lnTo>
                    <a:pt x="1628775" y="135732"/>
                  </a:lnTo>
                  <a:lnTo>
                    <a:pt x="1988344" y="85725"/>
                  </a:lnTo>
                  <a:lnTo>
                    <a:pt x="2088356" y="38100"/>
                  </a:lnTo>
                  <a:lnTo>
                    <a:pt x="2159794" y="0"/>
                  </a:lnTo>
                  <a:lnTo>
                    <a:pt x="2188369" y="0"/>
                  </a:lnTo>
                  <a:lnTo>
                    <a:pt x="2328862" y="28575"/>
                  </a:lnTo>
                  <a:lnTo>
                    <a:pt x="2436019" y="59532"/>
                  </a:lnTo>
                  <a:lnTo>
                    <a:pt x="2524125" y="95250"/>
                  </a:lnTo>
                  <a:lnTo>
                    <a:pt x="2547937" y="107157"/>
                  </a:lnTo>
                  <a:lnTo>
                    <a:pt x="2564606" y="126207"/>
                  </a:lnTo>
                  <a:lnTo>
                    <a:pt x="2583656" y="159544"/>
                  </a:lnTo>
                  <a:lnTo>
                    <a:pt x="2588419" y="180975"/>
                  </a:lnTo>
                  <a:lnTo>
                    <a:pt x="2586037" y="204788"/>
                  </a:lnTo>
                  <a:lnTo>
                    <a:pt x="2576512" y="230982"/>
                  </a:lnTo>
                  <a:lnTo>
                    <a:pt x="2564606" y="247650"/>
                  </a:lnTo>
                  <a:lnTo>
                    <a:pt x="2543175" y="261938"/>
                  </a:lnTo>
                  <a:lnTo>
                    <a:pt x="2500312" y="280988"/>
                  </a:lnTo>
                  <a:lnTo>
                    <a:pt x="2440781" y="290513"/>
                  </a:lnTo>
                  <a:lnTo>
                    <a:pt x="2283619" y="292894"/>
                  </a:lnTo>
                  <a:lnTo>
                    <a:pt x="184785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DBEB17E7-422A-40DA-B46E-75CAC52EBAD2}"/>
                </a:ext>
              </a:extLst>
            </p:cNvPr>
            <p:cNvSpPr/>
            <p:nvPr/>
          </p:nvSpPr>
          <p:spPr>
            <a:xfrm>
              <a:off x="7310438" y="1725613"/>
              <a:ext cx="762000" cy="711200"/>
            </a:xfrm>
            <a:custGeom>
              <a:avLst/>
              <a:gdLst>
                <a:gd name="connsiteX0" fmla="*/ 342900 w 762000"/>
                <a:gd name="connsiteY0" fmla="*/ 428625 h 709613"/>
                <a:gd name="connsiteX1" fmla="*/ 197643 w 762000"/>
                <a:gd name="connsiteY1" fmla="*/ 264319 h 709613"/>
                <a:gd name="connsiteX2" fmla="*/ 76200 w 762000"/>
                <a:gd name="connsiteY2" fmla="*/ 133350 h 709613"/>
                <a:gd name="connsiteX3" fmla="*/ 30956 w 762000"/>
                <a:gd name="connsiteY3" fmla="*/ 83344 h 709613"/>
                <a:gd name="connsiteX4" fmla="*/ 9525 w 762000"/>
                <a:gd name="connsiteY4" fmla="*/ 57150 h 709613"/>
                <a:gd name="connsiteX5" fmla="*/ 0 w 762000"/>
                <a:gd name="connsiteY5" fmla="*/ 30957 h 709613"/>
                <a:gd name="connsiteX6" fmla="*/ 4762 w 762000"/>
                <a:gd name="connsiteY6" fmla="*/ 7144 h 709613"/>
                <a:gd name="connsiteX7" fmla="*/ 14287 w 762000"/>
                <a:gd name="connsiteY7" fmla="*/ 0 h 709613"/>
                <a:gd name="connsiteX8" fmla="*/ 35718 w 762000"/>
                <a:gd name="connsiteY8" fmla="*/ 0 h 709613"/>
                <a:gd name="connsiteX9" fmla="*/ 59531 w 762000"/>
                <a:gd name="connsiteY9" fmla="*/ 9525 h 709613"/>
                <a:gd name="connsiteX10" fmla="*/ 157162 w 762000"/>
                <a:gd name="connsiteY10" fmla="*/ 61913 h 709613"/>
                <a:gd name="connsiteX11" fmla="*/ 269081 w 762000"/>
                <a:gd name="connsiteY11" fmla="*/ 114300 h 709613"/>
                <a:gd name="connsiteX12" fmla="*/ 371475 w 762000"/>
                <a:gd name="connsiteY12" fmla="*/ 159544 h 709613"/>
                <a:gd name="connsiteX13" fmla="*/ 485775 w 762000"/>
                <a:gd name="connsiteY13" fmla="*/ 204788 h 709613"/>
                <a:gd name="connsiteX14" fmla="*/ 552450 w 762000"/>
                <a:gd name="connsiteY14" fmla="*/ 226219 h 709613"/>
                <a:gd name="connsiteX15" fmla="*/ 581025 w 762000"/>
                <a:gd name="connsiteY15" fmla="*/ 240507 h 709613"/>
                <a:gd name="connsiteX16" fmla="*/ 604837 w 762000"/>
                <a:gd name="connsiteY16" fmla="*/ 257175 h 709613"/>
                <a:gd name="connsiteX17" fmla="*/ 640556 w 762000"/>
                <a:gd name="connsiteY17" fmla="*/ 290513 h 709613"/>
                <a:gd name="connsiteX18" fmla="*/ 669131 w 762000"/>
                <a:gd name="connsiteY18" fmla="*/ 323850 h 709613"/>
                <a:gd name="connsiteX19" fmla="*/ 697706 w 762000"/>
                <a:gd name="connsiteY19" fmla="*/ 369094 h 709613"/>
                <a:gd name="connsiteX20" fmla="*/ 721518 w 762000"/>
                <a:gd name="connsiteY20" fmla="*/ 414338 h 709613"/>
                <a:gd name="connsiteX21" fmla="*/ 733425 w 762000"/>
                <a:gd name="connsiteY21" fmla="*/ 452438 h 709613"/>
                <a:gd name="connsiteX22" fmla="*/ 750093 w 762000"/>
                <a:gd name="connsiteY22" fmla="*/ 500063 h 709613"/>
                <a:gd name="connsiteX23" fmla="*/ 757237 w 762000"/>
                <a:gd name="connsiteY23" fmla="*/ 533400 h 709613"/>
                <a:gd name="connsiteX24" fmla="*/ 762000 w 762000"/>
                <a:gd name="connsiteY24" fmla="*/ 564357 h 709613"/>
                <a:gd name="connsiteX25" fmla="*/ 750093 w 762000"/>
                <a:gd name="connsiteY25" fmla="*/ 611982 h 709613"/>
                <a:gd name="connsiteX26" fmla="*/ 726281 w 762000"/>
                <a:gd name="connsiteY26" fmla="*/ 652463 h 709613"/>
                <a:gd name="connsiteX27" fmla="*/ 697706 w 762000"/>
                <a:gd name="connsiteY27" fmla="*/ 681038 h 709613"/>
                <a:gd name="connsiteX28" fmla="*/ 661987 w 762000"/>
                <a:gd name="connsiteY28" fmla="*/ 702469 h 709613"/>
                <a:gd name="connsiteX29" fmla="*/ 631031 w 762000"/>
                <a:gd name="connsiteY29" fmla="*/ 709613 h 709613"/>
                <a:gd name="connsiteX30" fmla="*/ 597693 w 762000"/>
                <a:gd name="connsiteY30" fmla="*/ 702469 h 709613"/>
                <a:gd name="connsiteX31" fmla="*/ 571500 w 762000"/>
                <a:gd name="connsiteY31" fmla="*/ 683419 h 709613"/>
                <a:gd name="connsiteX32" fmla="*/ 481012 w 762000"/>
                <a:gd name="connsiteY32" fmla="*/ 583407 h 709613"/>
                <a:gd name="connsiteX33" fmla="*/ 342900 w 762000"/>
                <a:gd name="connsiteY33" fmla="*/ 42862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709613">
                  <a:moveTo>
                    <a:pt x="342900" y="428625"/>
                  </a:moveTo>
                  <a:lnTo>
                    <a:pt x="197643" y="264319"/>
                  </a:lnTo>
                  <a:lnTo>
                    <a:pt x="76200" y="133350"/>
                  </a:lnTo>
                  <a:lnTo>
                    <a:pt x="30956" y="83344"/>
                  </a:lnTo>
                  <a:lnTo>
                    <a:pt x="9525" y="57150"/>
                  </a:lnTo>
                  <a:lnTo>
                    <a:pt x="0" y="30957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9531" y="9525"/>
                  </a:lnTo>
                  <a:lnTo>
                    <a:pt x="157162" y="61913"/>
                  </a:lnTo>
                  <a:lnTo>
                    <a:pt x="269081" y="114300"/>
                  </a:lnTo>
                  <a:lnTo>
                    <a:pt x="371475" y="159544"/>
                  </a:lnTo>
                  <a:lnTo>
                    <a:pt x="485775" y="204788"/>
                  </a:lnTo>
                  <a:lnTo>
                    <a:pt x="552450" y="226219"/>
                  </a:lnTo>
                  <a:lnTo>
                    <a:pt x="581025" y="240507"/>
                  </a:lnTo>
                  <a:lnTo>
                    <a:pt x="604837" y="257175"/>
                  </a:lnTo>
                  <a:lnTo>
                    <a:pt x="640556" y="290513"/>
                  </a:lnTo>
                  <a:lnTo>
                    <a:pt x="669131" y="323850"/>
                  </a:lnTo>
                  <a:lnTo>
                    <a:pt x="697706" y="369094"/>
                  </a:lnTo>
                  <a:lnTo>
                    <a:pt x="721518" y="414338"/>
                  </a:lnTo>
                  <a:lnTo>
                    <a:pt x="733425" y="452438"/>
                  </a:lnTo>
                  <a:lnTo>
                    <a:pt x="750093" y="500063"/>
                  </a:lnTo>
                  <a:lnTo>
                    <a:pt x="757237" y="533400"/>
                  </a:lnTo>
                  <a:lnTo>
                    <a:pt x="762000" y="564357"/>
                  </a:lnTo>
                  <a:lnTo>
                    <a:pt x="750093" y="611982"/>
                  </a:lnTo>
                  <a:lnTo>
                    <a:pt x="726281" y="652463"/>
                  </a:lnTo>
                  <a:lnTo>
                    <a:pt x="697706" y="681038"/>
                  </a:lnTo>
                  <a:lnTo>
                    <a:pt x="661987" y="702469"/>
                  </a:lnTo>
                  <a:lnTo>
                    <a:pt x="631031" y="709613"/>
                  </a:lnTo>
                  <a:lnTo>
                    <a:pt x="597693" y="702469"/>
                  </a:lnTo>
                  <a:lnTo>
                    <a:pt x="571500" y="683419"/>
                  </a:lnTo>
                  <a:lnTo>
                    <a:pt x="481012" y="583407"/>
                  </a:lnTo>
                  <a:lnTo>
                    <a:pt x="3429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7D1C6ED3-BA16-4CB9-8E9F-0DA44E5A00BA}"/>
                </a:ext>
              </a:extLst>
            </p:cNvPr>
            <p:cNvSpPr/>
            <p:nvPr/>
          </p:nvSpPr>
          <p:spPr>
            <a:xfrm rot="16200000">
              <a:off x="2773366" y="3462338"/>
              <a:ext cx="4446588" cy="538163"/>
            </a:xfrm>
            <a:custGeom>
              <a:avLst/>
              <a:gdLst>
                <a:gd name="connsiteX0" fmla="*/ 2403921 w 4447874"/>
                <a:gd name="connsiteY0" fmla="*/ 422031 h 537883"/>
                <a:gd name="connsiteX1" fmla="*/ 1295056 w 4447874"/>
                <a:gd name="connsiteY1" fmla="*/ 413756 h 537883"/>
                <a:gd name="connsiteX2" fmla="*/ 806824 w 4447874"/>
                <a:gd name="connsiteY2" fmla="*/ 405481 h 537883"/>
                <a:gd name="connsiteX3" fmla="*/ 355830 w 4447874"/>
                <a:gd name="connsiteY3" fmla="*/ 401343 h 537883"/>
                <a:gd name="connsiteX4" fmla="*/ 215153 w 4447874"/>
                <a:gd name="connsiteY4" fmla="*/ 401343 h 537883"/>
                <a:gd name="connsiteX5" fmla="*/ 115852 w 4447874"/>
                <a:gd name="connsiteY5" fmla="*/ 393068 h 537883"/>
                <a:gd name="connsiteX6" fmla="*/ 57926 w 4447874"/>
                <a:gd name="connsiteY6" fmla="*/ 380655 h 537883"/>
                <a:gd name="connsiteX7" fmla="*/ 24826 w 4447874"/>
                <a:gd name="connsiteY7" fmla="*/ 364105 h 537883"/>
                <a:gd name="connsiteX8" fmla="*/ 12413 w 4447874"/>
                <a:gd name="connsiteY8" fmla="*/ 351692 h 537883"/>
                <a:gd name="connsiteX9" fmla="*/ 0 w 4447874"/>
                <a:gd name="connsiteY9" fmla="*/ 326867 h 537883"/>
                <a:gd name="connsiteX10" fmla="*/ 4138 w 4447874"/>
                <a:gd name="connsiteY10" fmla="*/ 289629 h 537883"/>
                <a:gd name="connsiteX11" fmla="*/ 24826 w 4447874"/>
                <a:gd name="connsiteY11" fmla="*/ 256529 h 537883"/>
                <a:gd name="connsiteX12" fmla="*/ 66201 w 4447874"/>
                <a:gd name="connsiteY12" fmla="*/ 223428 h 537883"/>
                <a:gd name="connsiteX13" fmla="*/ 132402 w 4447874"/>
                <a:gd name="connsiteY13" fmla="*/ 190328 h 537883"/>
                <a:gd name="connsiteX14" fmla="*/ 252391 w 4447874"/>
                <a:gd name="connsiteY14" fmla="*/ 148952 h 537883"/>
                <a:gd name="connsiteX15" fmla="*/ 355830 w 4447874"/>
                <a:gd name="connsiteY15" fmla="*/ 115852 h 537883"/>
                <a:gd name="connsiteX16" fmla="*/ 492370 w 4447874"/>
                <a:gd name="connsiteY16" fmla="*/ 86889 h 537883"/>
                <a:gd name="connsiteX17" fmla="*/ 562708 w 4447874"/>
                <a:gd name="connsiteY17" fmla="*/ 107577 h 537883"/>
                <a:gd name="connsiteX18" fmla="*/ 624772 w 4447874"/>
                <a:gd name="connsiteY18" fmla="*/ 124127 h 537883"/>
                <a:gd name="connsiteX19" fmla="*/ 703385 w 4447874"/>
                <a:gd name="connsiteY19" fmla="*/ 140677 h 537883"/>
                <a:gd name="connsiteX20" fmla="*/ 757173 w 4447874"/>
                <a:gd name="connsiteY20" fmla="*/ 148952 h 537883"/>
                <a:gd name="connsiteX21" fmla="*/ 856475 w 4447874"/>
                <a:gd name="connsiteY21" fmla="*/ 157227 h 537883"/>
                <a:gd name="connsiteX22" fmla="*/ 1133691 w 4447874"/>
                <a:gd name="connsiteY22" fmla="*/ 161365 h 537883"/>
                <a:gd name="connsiteX23" fmla="*/ 1601235 w 4447874"/>
                <a:gd name="connsiteY23" fmla="*/ 165502 h 537883"/>
                <a:gd name="connsiteX24" fmla="*/ 2221868 w 4447874"/>
                <a:gd name="connsiteY24" fmla="*/ 177915 h 537883"/>
                <a:gd name="connsiteX25" fmla="*/ 2395646 w 4447874"/>
                <a:gd name="connsiteY25" fmla="*/ 173778 h 537883"/>
                <a:gd name="connsiteX26" fmla="*/ 2888015 w 4447874"/>
                <a:gd name="connsiteY26" fmla="*/ 182053 h 537883"/>
                <a:gd name="connsiteX27" fmla="*/ 3471410 w 4447874"/>
                <a:gd name="connsiteY27" fmla="*/ 190328 h 537883"/>
                <a:gd name="connsiteX28" fmla="*/ 3984467 w 4447874"/>
                <a:gd name="connsiteY28" fmla="*/ 202740 h 537883"/>
                <a:gd name="connsiteX29" fmla="*/ 4083769 w 4447874"/>
                <a:gd name="connsiteY29" fmla="*/ 198603 h 537883"/>
                <a:gd name="connsiteX30" fmla="*/ 4154107 w 4447874"/>
                <a:gd name="connsiteY30" fmla="*/ 190328 h 537883"/>
                <a:gd name="connsiteX31" fmla="*/ 4228583 w 4447874"/>
                <a:gd name="connsiteY31" fmla="*/ 169640 h 537883"/>
                <a:gd name="connsiteX32" fmla="*/ 4290647 w 4447874"/>
                <a:gd name="connsiteY32" fmla="*/ 136540 h 537883"/>
                <a:gd name="connsiteX33" fmla="*/ 4327885 w 4447874"/>
                <a:gd name="connsiteY33" fmla="*/ 107577 h 537883"/>
                <a:gd name="connsiteX34" fmla="*/ 4348572 w 4447874"/>
                <a:gd name="connsiteY34" fmla="*/ 62063 h 537883"/>
                <a:gd name="connsiteX35" fmla="*/ 4365123 w 4447874"/>
                <a:gd name="connsiteY35" fmla="*/ 28963 h 537883"/>
                <a:gd name="connsiteX36" fmla="*/ 4385810 w 4447874"/>
                <a:gd name="connsiteY36" fmla="*/ 8275 h 537883"/>
                <a:gd name="connsiteX37" fmla="*/ 4410636 w 4447874"/>
                <a:gd name="connsiteY37" fmla="*/ 0 h 537883"/>
                <a:gd name="connsiteX38" fmla="*/ 4423048 w 4447874"/>
                <a:gd name="connsiteY38" fmla="*/ 0 h 537883"/>
                <a:gd name="connsiteX39" fmla="*/ 4431324 w 4447874"/>
                <a:gd name="connsiteY39" fmla="*/ 4138 h 537883"/>
                <a:gd name="connsiteX40" fmla="*/ 4439599 w 4447874"/>
                <a:gd name="connsiteY40" fmla="*/ 24825 h 537883"/>
                <a:gd name="connsiteX41" fmla="*/ 4447874 w 4447874"/>
                <a:gd name="connsiteY41" fmla="*/ 62063 h 537883"/>
                <a:gd name="connsiteX42" fmla="*/ 4447874 w 4447874"/>
                <a:gd name="connsiteY42" fmla="*/ 124127 h 537883"/>
                <a:gd name="connsiteX43" fmla="*/ 4435461 w 4447874"/>
                <a:gd name="connsiteY43" fmla="*/ 194465 h 537883"/>
                <a:gd name="connsiteX44" fmla="*/ 4406498 w 4447874"/>
                <a:gd name="connsiteY44" fmla="*/ 281354 h 537883"/>
                <a:gd name="connsiteX45" fmla="*/ 4369260 w 4447874"/>
                <a:gd name="connsiteY45" fmla="*/ 359968 h 537883"/>
                <a:gd name="connsiteX46" fmla="*/ 4307197 w 4447874"/>
                <a:gd name="connsiteY46" fmla="*/ 434444 h 537883"/>
                <a:gd name="connsiteX47" fmla="*/ 4240996 w 4447874"/>
                <a:gd name="connsiteY47" fmla="*/ 500644 h 537883"/>
                <a:gd name="connsiteX48" fmla="*/ 4191345 w 4447874"/>
                <a:gd name="connsiteY48" fmla="*/ 533745 h 537883"/>
                <a:gd name="connsiteX49" fmla="*/ 4166520 w 4447874"/>
                <a:gd name="connsiteY49" fmla="*/ 537883 h 537883"/>
                <a:gd name="connsiteX50" fmla="*/ 4121007 w 4447874"/>
                <a:gd name="connsiteY50" fmla="*/ 525470 h 537883"/>
                <a:gd name="connsiteX51" fmla="*/ 4096181 w 4447874"/>
                <a:gd name="connsiteY51" fmla="*/ 500644 h 537883"/>
                <a:gd name="connsiteX52" fmla="*/ 4054806 w 4447874"/>
                <a:gd name="connsiteY52" fmla="*/ 484094 h 537883"/>
                <a:gd name="connsiteX53" fmla="*/ 4001018 w 4447874"/>
                <a:gd name="connsiteY53" fmla="*/ 471682 h 537883"/>
                <a:gd name="connsiteX54" fmla="*/ 3943092 w 4447874"/>
                <a:gd name="connsiteY54" fmla="*/ 459269 h 537883"/>
                <a:gd name="connsiteX55" fmla="*/ 3723801 w 4447874"/>
                <a:gd name="connsiteY55" fmla="*/ 446856 h 537883"/>
                <a:gd name="connsiteX56" fmla="*/ 3384522 w 4447874"/>
                <a:gd name="connsiteY56" fmla="*/ 442719 h 537883"/>
                <a:gd name="connsiteX57" fmla="*/ 3003867 w 4447874"/>
                <a:gd name="connsiteY57" fmla="*/ 434444 h 537883"/>
                <a:gd name="connsiteX58" fmla="*/ 2403921 w 4447874"/>
                <a:gd name="connsiteY58" fmla="*/ 422031 h 5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47874" h="537883">
                  <a:moveTo>
                    <a:pt x="2403921" y="422031"/>
                  </a:moveTo>
                  <a:lnTo>
                    <a:pt x="1295056" y="413756"/>
                  </a:lnTo>
                  <a:lnTo>
                    <a:pt x="806824" y="405481"/>
                  </a:lnTo>
                  <a:lnTo>
                    <a:pt x="355830" y="401343"/>
                  </a:lnTo>
                  <a:lnTo>
                    <a:pt x="215153" y="401343"/>
                  </a:lnTo>
                  <a:lnTo>
                    <a:pt x="115852" y="393068"/>
                  </a:lnTo>
                  <a:lnTo>
                    <a:pt x="57926" y="380655"/>
                  </a:lnTo>
                  <a:lnTo>
                    <a:pt x="24826" y="364105"/>
                  </a:lnTo>
                  <a:lnTo>
                    <a:pt x="12413" y="351692"/>
                  </a:lnTo>
                  <a:lnTo>
                    <a:pt x="0" y="326867"/>
                  </a:lnTo>
                  <a:lnTo>
                    <a:pt x="4138" y="289629"/>
                  </a:lnTo>
                  <a:lnTo>
                    <a:pt x="24826" y="256529"/>
                  </a:lnTo>
                  <a:lnTo>
                    <a:pt x="66201" y="223428"/>
                  </a:lnTo>
                  <a:lnTo>
                    <a:pt x="132402" y="190328"/>
                  </a:lnTo>
                  <a:lnTo>
                    <a:pt x="252391" y="148952"/>
                  </a:lnTo>
                  <a:lnTo>
                    <a:pt x="355830" y="115852"/>
                  </a:lnTo>
                  <a:lnTo>
                    <a:pt x="492370" y="86889"/>
                  </a:lnTo>
                  <a:lnTo>
                    <a:pt x="562708" y="107577"/>
                  </a:lnTo>
                  <a:lnTo>
                    <a:pt x="624772" y="124127"/>
                  </a:lnTo>
                  <a:lnTo>
                    <a:pt x="703385" y="140677"/>
                  </a:lnTo>
                  <a:lnTo>
                    <a:pt x="757173" y="148952"/>
                  </a:lnTo>
                  <a:lnTo>
                    <a:pt x="856475" y="157227"/>
                  </a:lnTo>
                  <a:lnTo>
                    <a:pt x="1133691" y="161365"/>
                  </a:lnTo>
                  <a:lnTo>
                    <a:pt x="1601235" y="165502"/>
                  </a:lnTo>
                  <a:lnTo>
                    <a:pt x="2221868" y="177915"/>
                  </a:lnTo>
                  <a:lnTo>
                    <a:pt x="2395646" y="173778"/>
                  </a:lnTo>
                  <a:lnTo>
                    <a:pt x="2888015" y="182053"/>
                  </a:lnTo>
                  <a:lnTo>
                    <a:pt x="3471410" y="190328"/>
                  </a:lnTo>
                  <a:lnTo>
                    <a:pt x="3984467" y="202740"/>
                  </a:lnTo>
                  <a:lnTo>
                    <a:pt x="4083769" y="198603"/>
                  </a:lnTo>
                  <a:lnTo>
                    <a:pt x="4154107" y="190328"/>
                  </a:lnTo>
                  <a:lnTo>
                    <a:pt x="4228583" y="169640"/>
                  </a:lnTo>
                  <a:lnTo>
                    <a:pt x="4290647" y="136540"/>
                  </a:lnTo>
                  <a:lnTo>
                    <a:pt x="4327885" y="107577"/>
                  </a:lnTo>
                  <a:lnTo>
                    <a:pt x="4348572" y="62063"/>
                  </a:lnTo>
                  <a:lnTo>
                    <a:pt x="4365123" y="28963"/>
                  </a:lnTo>
                  <a:lnTo>
                    <a:pt x="4385810" y="8275"/>
                  </a:lnTo>
                  <a:lnTo>
                    <a:pt x="4410636" y="0"/>
                  </a:lnTo>
                  <a:lnTo>
                    <a:pt x="4423048" y="0"/>
                  </a:lnTo>
                  <a:lnTo>
                    <a:pt x="4431324" y="4138"/>
                  </a:lnTo>
                  <a:lnTo>
                    <a:pt x="4439599" y="24825"/>
                  </a:lnTo>
                  <a:lnTo>
                    <a:pt x="4447874" y="62063"/>
                  </a:lnTo>
                  <a:lnTo>
                    <a:pt x="4447874" y="124127"/>
                  </a:lnTo>
                  <a:lnTo>
                    <a:pt x="4435461" y="194465"/>
                  </a:lnTo>
                  <a:lnTo>
                    <a:pt x="4406498" y="281354"/>
                  </a:lnTo>
                  <a:lnTo>
                    <a:pt x="4369260" y="359968"/>
                  </a:lnTo>
                  <a:lnTo>
                    <a:pt x="4307197" y="434444"/>
                  </a:lnTo>
                  <a:lnTo>
                    <a:pt x="4240996" y="500644"/>
                  </a:lnTo>
                  <a:lnTo>
                    <a:pt x="4191345" y="533745"/>
                  </a:lnTo>
                  <a:lnTo>
                    <a:pt x="4166520" y="537883"/>
                  </a:lnTo>
                  <a:lnTo>
                    <a:pt x="4121007" y="525470"/>
                  </a:lnTo>
                  <a:lnTo>
                    <a:pt x="4096181" y="500644"/>
                  </a:lnTo>
                  <a:lnTo>
                    <a:pt x="4054806" y="484094"/>
                  </a:lnTo>
                  <a:lnTo>
                    <a:pt x="4001018" y="471682"/>
                  </a:lnTo>
                  <a:lnTo>
                    <a:pt x="3943092" y="459269"/>
                  </a:lnTo>
                  <a:lnTo>
                    <a:pt x="3723801" y="446856"/>
                  </a:lnTo>
                  <a:lnTo>
                    <a:pt x="3384522" y="442719"/>
                  </a:lnTo>
                  <a:lnTo>
                    <a:pt x="3003867" y="434444"/>
                  </a:lnTo>
                  <a:lnTo>
                    <a:pt x="2403921" y="422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0F1C0046-1527-4A91-B09A-7EE430BD89AD}"/>
                </a:ext>
              </a:extLst>
            </p:cNvPr>
            <p:cNvSpPr/>
            <p:nvPr/>
          </p:nvSpPr>
          <p:spPr>
            <a:xfrm>
              <a:off x="3694116" y="3452813"/>
              <a:ext cx="1263650" cy="1404938"/>
            </a:xfrm>
            <a:custGeom>
              <a:avLst/>
              <a:gdLst>
                <a:gd name="connsiteX0" fmla="*/ 797719 w 1264444"/>
                <a:gd name="connsiteY0" fmla="*/ 766763 h 1404938"/>
                <a:gd name="connsiteX1" fmla="*/ 642937 w 1264444"/>
                <a:gd name="connsiteY1" fmla="*/ 959644 h 1404938"/>
                <a:gd name="connsiteX2" fmla="*/ 545306 w 1264444"/>
                <a:gd name="connsiteY2" fmla="*/ 1090613 h 1404938"/>
                <a:gd name="connsiteX3" fmla="*/ 519112 w 1264444"/>
                <a:gd name="connsiteY3" fmla="*/ 1135856 h 1404938"/>
                <a:gd name="connsiteX4" fmla="*/ 478631 w 1264444"/>
                <a:gd name="connsiteY4" fmla="*/ 1200150 h 1404938"/>
                <a:gd name="connsiteX5" fmla="*/ 435769 w 1264444"/>
                <a:gd name="connsiteY5" fmla="*/ 1271588 h 1404938"/>
                <a:gd name="connsiteX6" fmla="*/ 385762 w 1264444"/>
                <a:gd name="connsiteY6" fmla="*/ 1343025 h 1404938"/>
                <a:gd name="connsiteX7" fmla="*/ 345281 w 1264444"/>
                <a:gd name="connsiteY7" fmla="*/ 1400175 h 1404938"/>
                <a:gd name="connsiteX8" fmla="*/ 328612 w 1264444"/>
                <a:gd name="connsiteY8" fmla="*/ 1404938 h 1404938"/>
                <a:gd name="connsiteX9" fmla="*/ 266700 w 1264444"/>
                <a:gd name="connsiteY9" fmla="*/ 1378744 h 1404938"/>
                <a:gd name="connsiteX10" fmla="*/ 209550 w 1264444"/>
                <a:gd name="connsiteY10" fmla="*/ 1340644 h 1404938"/>
                <a:gd name="connsiteX11" fmla="*/ 159544 w 1264444"/>
                <a:gd name="connsiteY11" fmla="*/ 1300163 h 1404938"/>
                <a:gd name="connsiteX12" fmla="*/ 111919 w 1264444"/>
                <a:gd name="connsiteY12" fmla="*/ 1250156 h 1404938"/>
                <a:gd name="connsiteX13" fmla="*/ 73819 w 1264444"/>
                <a:gd name="connsiteY13" fmla="*/ 1195388 h 1404938"/>
                <a:gd name="connsiteX14" fmla="*/ 45244 w 1264444"/>
                <a:gd name="connsiteY14" fmla="*/ 1143000 h 1404938"/>
                <a:gd name="connsiteX15" fmla="*/ 21431 w 1264444"/>
                <a:gd name="connsiteY15" fmla="*/ 1088231 h 1404938"/>
                <a:gd name="connsiteX16" fmla="*/ 7144 w 1264444"/>
                <a:gd name="connsiteY16" fmla="*/ 1045369 h 1404938"/>
                <a:gd name="connsiteX17" fmla="*/ 0 w 1264444"/>
                <a:gd name="connsiteY17" fmla="*/ 1004888 h 1404938"/>
                <a:gd name="connsiteX18" fmla="*/ 2381 w 1264444"/>
                <a:gd name="connsiteY18" fmla="*/ 978694 h 1404938"/>
                <a:gd name="connsiteX19" fmla="*/ 9525 w 1264444"/>
                <a:gd name="connsiteY19" fmla="*/ 966788 h 1404938"/>
                <a:gd name="connsiteX20" fmla="*/ 19050 w 1264444"/>
                <a:gd name="connsiteY20" fmla="*/ 964406 h 1404938"/>
                <a:gd name="connsiteX21" fmla="*/ 28575 w 1264444"/>
                <a:gd name="connsiteY21" fmla="*/ 964406 h 1404938"/>
                <a:gd name="connsiteX22" fmla="*/ 40481 w 1264444"/>
                <a:gd name="connsiteY22" fmla="*/ 969169 h 1404938"/>
                <a:gd name="connsiteX23" fmla="*/ 69056 w 1264444"/>
                <a:gd name="connsiteY23" fmla="*/ 997744 h 1404938"/>
                <a:gd name="connsiteX24" fmla="*/ 111919 w 1264444"/>
                <a:gd name="connsiteY24" fmla="*/ 1028700 h 1404938"/>
                <a:gd name="connsiteX25" fmla="*/ 142875 w 1264444"/>
                <a:gd name="connsiteY25" fmla="*/ 1045369 h 1404938"/>
                <a:gd name="connsiteX26" fmla="*/ 169069 w 1264444"/>
                <a:gd name="connsiteY26" fmla="*/ 1052513 h 1404938"/>
                <a:gd name="connsiteX27" fmla="*/ 197644 w 1264444"/>
                <a:gd name="connsiteY27" fmla="*/ 1047750 h 1404938"/>
                <a:gd name="connsiteX28" fmla="*/ 259556 w 1264444"/>
                <a:gd name="connsiteY28" fmla="*/ 1014413 h 1404938"/>
                <a:gd name="connsiteX29" fmla="*/ 314325 w 1264444"/>
                <a:gd name="connsiteY29" fmla="*/ 973931 h 1404938"/>
                <a:gd name="connsiteX30" fmla="*/ 469106 w 1264444"/>
                <a:gd name="connsiteY30" fmla="*/ 835819 h 1404938"/>
                <a:gd name="connsiteX31" fmla="*/ 669131 w 1264444"/>
                <a:gd name="connsiteY31" fmla="*/ 628650 h 1404938"/>
                <a:gd name="connsiteX32" fmla="*/ 831056 w 1264444"/>
                <a:gd name="connsiteY32" fmla="*/ 464344 h 1404938"/>
                <a:gd name="connsiteX33" fmla="*/ 1014412 w 1264444"/>
                <a:gd name="connsiteY33" fmla="*/ 273844 h 1404938"/>
                <a:gd name="connsiteX34" fmla="*/ 1178719 w 1264444"/>
                <a:gd name="connsiteY34" fmla="*/ 97631 h 1404938"/>
                <a:gd name="connsiteX35" fmla="*/ 1264444 w 1264444"/>
                <a:gd name="connsiteY35" fmla="*/ 0 h 1404938"/>
                <a:gd name="connsiteX36" fmla="*/ 1259681 w 1264444"/>
                <a:gd name="connsiteY36" fmla="*/ 214313 h 1404938"/>
                <a:gd name="connsiteX37" fmla="*/ 1131094 w 1264444"/>
                <a:gd name="connsiteY37" fmla="*/ 357188 h 1404938"/>
                <a:gd name="connsiteX38" fmla="*/ 1052512 w 1264444"/>
                <a:gd name="connsiteY38" fmla="*/ 459581 h 1404938"/>
                <a:gd name="connsiteX39" fmla="*/ 954881 w 1264444"/>
                <a:gd name="connsiteY39" fmla="*/ 578644 h 1404938"/>
                <a:gd name="connsiteX40" fmla="*/ 864394 w 1264444"/>
                <a:gd name="connsiteY40" fmla="*/ 688181 h 1404938"/>
                <a:gd name="connsiteX41" fmla="*/ 797719 w 1264444"/>
                <a:gd name="connsiteY41" fmla="*/ 7667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1404938">
                  <a:moveTo>
                    <a:pt x="797719" y="766763"/>
                  </a:moveTo>
                  <a:lnTo>
                    <a:pt x="642937" y="959644"/>
                  </a:lnTo>
                  <a:lnTo>
                    <a:pt x="545306" y="1090613"/>
                  </a:lnTo>
                  <a:lnTo>
                    <a:pt x="519112" y="1135856"/>
                  </a:lnTo>
                  <a:lnTo>
                    <a:pt x="478631" y="1200150"/>
                  </a:lnTo>
                  <a:lnTo>
                    <a:pt x="435769" y="1271588"/>
                  </a:lnTo>
                  <a:lnTo>
                    <a:pt x="385762" y="1343025"/>
                  </a:lnTo>
                  <a:lnTo>
                    <a:pt x="345281" y="1400175"/>
                  </a:lnTo>
                  <a:lnTo>
                    <a:pt x="328612" y="1404938"/>
                  </a:lnTo>
                  <a:lnTo>
                    <a:pt x="266700" y="1378744"/>
                  </a:lnTo>
                  <a:lnTo>
                    <a:pt x="209550" y="1340644"/>
                  </a:lnTo>
                  <a:lnTo>
                    <a:pt x="159544" y="1300163"/>
                  </a:lnTo>
                  <a:lnTo>
                    <a:pt x="111919" y="1250156"/>
                  </a:lnTo>
                  <a:lnTo>
                    <a:pt x="73819" y="1195388"/>
                  </a:lnTo>
                  <a:lnTo>
                    <a:pt x="45244" y="1143000"/>
                  </a:lnTo>
                  <a:lnTo>
                    <a:pt x="21431" y="1088231"/>
                  </a:lnTo>
                  <a:lnTo>
                    <a:pt x="7144" y="1045369"/>
                  </a:lnTo>
                  <a:lnTo>
                    <a:pt x="0" y="1004888"/>
                  </a:lnTo>
                  <a:lnTo>
                    <a:pt x="2381" y="978694"/>
                  </a:lnTo>
                  <a:lnTo>
                    <a:pt x="9525" y="966788"/>
                  </a:lnTo>
                  <a:lnTo>
                    <a:pt x="19050" y="964406"/>
                  </a:lnTo>
                  <a:lnTo>
                    <a:pt x="28575" y="964406"/>
                  </a:lnTo>
                  <a:lnTo>
                    <a:pt x="40481" y="969169"/>
                  </a:lnTo>
                  <a:lnTo>
                    <a:pt x="69056" y="997744"/>
                  </a:lnTo>
                  <a:lnTo>
                    <a:pt x="111919" y="1028700"/>
                  </a:lnTo>
                  <a:lnTo>
                    <a:pt x="142875" y="1045369"/>
                  </a:lnTo>
                  <a:lnTo>
                    <a:pt x="169069" y="1052513"/>
                  </a:lnTo>
                  <a:lnTo>
                    <a:pt x="197644" y="1047750"/>
                  </a:lnTo>
                  <a:lnTo>
                    <a:pt x="259556" y="1014413"/>
                  </a:lnTo>
                  <a:lnTo>
                    <a:pt x="314325" y="973931"/>
                  </a:lnTo>
                  <a:lnTo>
                    <a:pt x="469106" y="835819"/>
                  </a:lnTo>
                  <a:lnTo>
                    <a:pt x="669131" y="628650"/>
                  </a:lnTo>
                  <a:lnTo>
                    <a:pt x="831056" y="464344"/>
                  </a:lnTo>
                  <a:lnTo>
                    <a:pt x="1014412" y="273844"/>
                  </a:lnTo>
                  <a:lnTo>
                    <a:pt x="1178719" y="97631"/>
                  </a:lnTo>
                  <a:lnTo>
                    <a:pt x="1264444" y="0"/>
                  </a:lnTo>
                  <a:lnTo>
                    <a:pt x="1259681" y="214313"/>
                  </a:lnTo>
                  <a:lnTo>
                    <a:pt x="1131094" y="357188"/>
                  </a:lnTo>
                  <a:lnTo>
                    <a:pt x="1052512" y="459581"/>
                  </a:lnTo>
                  <a:lnTo>
                    <a:pt x="954881" y="578644"/>
                  </a:lnTo>
                  <a:lnTo>
                    <a:pt x="864394" y="688181"/>
                  </a:lnTo>
                  <a:lnTo>
                    <a:pt x="797719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BFF607EC-95A4-4705-A659-377DA55214B2}"/>
                </a:ext>
              </a:extLst>
            </p:cNvPr>
            <p:cNvSpPr/>
            <p:nvPr/>
          </p:nvSpPr>
          <p:spPr>
            <a:xfrm rot="16200000">
              <a:off x="4054478" y="2903538"/>
              <a:ext cx="4194175" cy="1492250"/>
            </a:xfrm>
            <a:custGeom>
              <a:avLst/>
              <a:gdLst>
                <a:gd name="connsiteX0" fmla="*/ 1863090 w 4194810"/>
                <a:gd name="connsiteY0" fmla="*/ 1272540 h 1493520"/>
                <a:gd name="connsiteX1" fmla="*/ 1615440 w 4194810"/>
                <a:gd name="connsiteY1" fmla="*/ 1200150 h 1493520"/>
                <a:gd name="connsiteX2" fmla="*/ 1413510 w 4194810"/>
                <a:gd name="connsiteY2" fmla="*/ 1131570 h 1493520"/>
                <a:gd name="connsiteX3" fmla="*/ 1242060 w 4194810"/>
                <a:gd name="connsiteY3" fmla="*/ 1062990 h 1493520"/>
                <a:gd name="connsiteX4" fmla="*/ 1108710 w 4194810"/>
                <a:gd name="connsiteY4" fmla="*/ 1005840 h 1493520"/>
                <a:gd name="connsiteX5" fmla="*/ 967740 w 4194810"/>
                <a:gd name="connsiteY5" fmla="*/ 929640 h 1493520"/>
                <a:gd name="connsiteX6" fmla="*/ 857250 w 4194810"/>
                <a:gd name="connsiteY6" fmla="*/ 864870 h 1493520"/>
                <a:gd name="connsiteX7" fmla="*/ 781050 w 4194810"/>
                <a:gd name="connsiteY7" fmla="*/ 815340 h 1493520"/>
                <a:gd name="connsiteX8" fmla="*/ 662940 w 4194810"/>
                <a:gd name="connsiteY8" fmla="*/ 723900 h 1493520"/>
                <a:gd name="connsiteX9" fmla="*/ 537210 w 4194810"/>
                <a:gd name="connsiteY9" fmla="*/ 621030 h 1493520"/>
                <a:gd name="connsiteX10" fmla="*/ 384810 w 4194810"/>
                <a:gd name="connsiteY10" fmla="*/ 476250 h 1493520"/>
                <a:gd name="connsiteX11" fmla="*/ 266700 w 4194810"/>
                <a:gd name="connsiteY11" fmla="*/ 350520 h 1493520"/>
                <a:gd name="connsiteX12" fmla="*/ 160020 w 4194810"/>
                <a:gd name="connsiteY12" fmla="*/ 232410 h 1493520"/>
                <a:gd name="connsiteX13" fmla="*/ 91440 w 4194810"/>
                <a:gd name="connsiteY13" fmla="*/ 152400 h 1493520"/>
                <a:gd name="connsiteX14" fmla="*/ 38100 w 4194810"/>
                <a:gd name="connsiteY14" fmla="*/ 91440 h 1493520"/>
                <a:gd name="connsiteX15" fmla="*/ 11430 w 4194810"/>
                <a:gd name="connsiteY15" fmla="*/ 60960 h 1493520"/>
                <a:gd name="connsiteX16" fmla="*/ 0 w 4194810"/>
                <a:gd name="connsiteY16" fmla="*/ 30480 h 1493520"/>
                <a:gd name="connsiteX17" fmla="*/ 0 w 4194810"/>
                <a:gd name="connsiteY17" fmla="*/ 15240 h 1493520"/>
                <a:gd name="connsiteX18" fmla="*/ 3810 w 4194810"/>
                <a:gd name="connsiteY18" fmla="*/ 3810 h 1493520"/>
                <a:gd name="connsiteX19" fmla="*/ 19050 w 4194810"/>
                <a:gd name="connsiteY19" fmla="*/ 0 h 1493520"/>
                <a:gd name="connsiteX20" fmla="*/ 41910 w 4194810"/>
                <a:gd name="connsiteY20" fmla="*/ 3810 h 1493520"/>
                <a:gd name="connsiteX21" fmla="*/ 68580 w 4194810"/>
                <a:gd name="connsiteY21" fmla="*/ 19050 h 1493520"/>
                <a:gd name="connsiteX22" fmla="*/ 125730 w 4194810"/>
                <a:gd name="connsiteY22" fmla="*/ 76200 h 1493520"/>
                <a:gd name="connsiteX23" fmla="*/ 224790 w 4194810"/>
                <a:gd name="connsiteY23" fmla="*/ 163830 h 1493520"/>
                <a:gd name="connsiteX24" fmla="*/ 335280 w 4194810"/>
                <a:gd name="connsiteY24" fmla="*/ 255270 h 1493520"/>
                <a:gd name="connsiteX25" fmla="*/ 464820 w 4194810"/>
                <a:gd name="connsiteY25" fmla="*/ 361950 h 1493520"/>
                <a:gd name="connsiteX26" fmla="*/ 567690 w 4194810"/>
                <a:gd name="connsiteY26" fmla="*/ 441960 h 1493520"/>
                <a:gd name="connsiteX27" fmla="*/ 659130 w 4194810"/>
                <a:gd name="connsiteY27" fmla="*/ 506730 h 1493520"/>
                <a:gd name="connsiteX28" fmla="*/ 769620 w 4194810"/>
                <a:gd name="connsiteY28" fmla="*/ 579120 h 1493520"/>
                <a:gd name="connsiteX29" fmla="*/ 891540 w 4194810"/>
                <a:gd name="connsiteY29" fmla="*/ 651510 h 1493520"/>
                <a:gd name="connsiteX30" fmla="*/ 1043940 w 4194810"/>
                <a:gd name="connsiteY30" fmla="*/ 731520 h 1493520"/>
                <a:gd name="connsiteX31" fmla="*/ 1192530 w 4194810"/>
                <a:gd name="connsiteY31" fmla="*/ 796290 h 1493520"/>
                <a:gd name="connsiteX32" fmla="*/ 1337310 w 4194810"/>
                <a:gd name="connsiteY32" fmla="*/ 857250 h 1493520"/>
                <a:gd name="connsiteX33" fmla="*/ 1524000 w 4194810"/>
                <a:gd name="connsiteY33" fmla="*/ 925830 h 1493520"/>
                <a:gd name="connsiteX34" fmla="*/ 1703070 w 4194810"/>
                <a:gd name="connsiteY34" fmla="*/ 979170 h 1493520"/>
                <a:gd name="connsiteX35" fmla="*/ 1916430 w 4194810"/>
                <a:gd name="connsiteY35" fmla="*/ 1036320 h 1493520"/>
                <a:gd name="connsiteX36" fmla="*/ 2103120 w 4194810"/>
                <a:gd name="connsiteY36" fmla="*/ 1070610 h 1493520"/>
                <a:gd name="connsiteX37" fmla="*/ 2289810 w 4194810"/>
                <a:gd name="connsiteY37" fmla="*/ 1097280 h 1493520"/>
                <a:gd name="connsiteX38" fmla="*/ 2484120 w 4194810"/>
                <a:gd name="connsiteY38" fmla="*/ 1112520 h 1493520"/>
                <a:gd name="connsiteX39" fmla="*/ 2655570 w 4194810"/>
                <a:gd name="connsiteY39" fmla="*/ 1131570 h 1493520"/>
                <a:gd name="connsiteX40" fmla="*/ 2960370 w 4194810"/>
                <a:gd name="connsiteY40" fmla="*/ 1139190 h 1493520"/>
                <a:gd name="connsiteX41" fmla="*/ 3318510 w 4194810"/>
                <a:gd name="connsiteY41" fmla="*/ 1143000 h 1493520"/>
                <a:gd name="connsiteX42" fmla="*/ 3825240 w 4194810"/>
                <a:gd name="connsiteY42" fmla="*/ 1131570 h 1493520"/>
                <a:gd name="connsiteX43" fmla="*/ 3893820 w 4194810"/>
                <a:gd name="connsiteY43" fmla="*/ 1123950 h 1493520"/>
                <a:gd name="connsiteX44" fmla="*/ 3947160 w 4194810"/>
                <a:gd name="connsiteY44" fmla="*/ 1108710 h 1493520"/>
                <a:gd name="connsiteX45" fmla="*/ 4015740 w 4194810"/>
                <a:gd name="connsiteY45" fmla="*/ 1078230 h 1493520"/>
                <a:gd name="connsiteX46" fmla="*/ 4065270 w 4194810"/>
                <a:gd name="connsiteY46" fmla="*/ 1036320 h 1493520"/>
                <a:gd name="connsiteX47" fmla="*/ 4103370 w 4194810"/>
                <a:gd name="connsiteY47" fmla="*/ 975360 h 1493520"/>
                <a:gd name="connsiteX48" fmla="*/ 4126230 w 4194810"/>
                <a:gd name="connsiteY48" fmla="*/ 929640 h 1493520"/>
                <a:gd name="connsiteX49" fmla="*/ 4133850 w 4194810"/>
                <a:gd name="connsiteY49" fmla="*/ 914400 h 1493520"/>
                <a:gd name="connsiteX50" fmla="*/ 4156710 w 4194810"/>
                <a:gd name="connsiteY50" fmla="*/ 906780 h 1493520"/>
                <a:gd name="connsiteX51" fmla="*/ 4171950 w 4194810"/>
                <a:gd name="connsiteY51" fmla="*/ 922020 h 1493520"/>
                <a:gd name="connsiteX52" fmla="*/ 4183380 w 4194810"/>
                <a:gd name="connsiteY52" fmla="*/ 982980 h 1493520"/>
                <a:gd name="connsiteX53" fmla="*/ 4187190 w 4194810"/>
                <a:gd name="connsiteY53" fmla="*/ 1051560 h 1493520"/>
                <a:gd name="connsiteX54" fmla="*/ 4194810 w 4194810"/>
                <a:gd name="connsiteY54" fmla="*/ 1116330 h 1493520"/>
                <a:gd name="connsiteX55" fmla="*/ 4183380 w 4194810"/>
                <a:gd name="connsiteY55" fmla="*/ 1203960 h 1493520"/>
                <a:gd name="connsiteX56" fmla="*/ 4152900 w 4194810"/>
                <a:gd name="connsiteY56" fmla="*/ 1291590 h 1493520"/>
                <a:gd name="connsiteX57" fmla="*/ 4110990 w 4194810"/>
                <a:gd name="connsiteY57" fmla="*/ 1371600 h 1493520"/>
                <a:gd name="connsiteX58" fmla="*/ 4057650 w 4194810"/>
                <a:gd name="connsiteY58" fmla="*/ 1447800 h 1493520"/>
                <a:gd name="connsiteX59" fmla="*/ 4019550 w 4194810"/>
                <a:gd name="connsiteY59" fmla="*/ 1485900 h 1493520"/>
                <a:gd name="connsiteX60" fmla="*/ 3992880 w 4194810"/>
                <a:gd name="connsiteY60" fmla="*/ 1493520 h 1493520"/>
                <a:gd name="connsiteX61" fmla="*/ 3954780 w 4194810"/>
                <a:gd name="connsiteY61" fmla="*/ 1485900 h 1493520"/>
                <a:gd name="connsiteX62" fmla="*/ 3909060 w 4194810"/>
                <a:gd name="connsiteY62" fmla="*/ 1455420 h 1493520"/>
                <a:gd name="connsiteX63" fmla="*/ 3870960 w 4194810"/>
                <a:gd name="connsiteY63" fmla="*/ 1432560 h 1493520"/>
                <a:gd name="connsiteX64" fmla="*/ 3829050 w 4194810"/>
                <a:gd name="connsiteY64" fmla="*/ 1417320 h 1493520"/>
                <a:gd name="connsiteX65" fmla="*/ 3768090 w 4194810"/>
                <a:gd name="connsiteY65" fmla="*/ 1405890 h 1493520"/>
                <a:gd name="connsiteX66" fmla="*/ 3672840 w 4194810"/>
                <a:gd name="connsiteY66" fmla="*/ 1398270 h 1493520"/>
                <a:gd name="connsiteX67" fmla="*/ 3425190 w 4194810"/>
                <a:gd name="connsiteY67" fmla="*/ 1394460 h 1493520"/>
                <a:gd name="connsiteX68" fmla="*/ 3188970 w 4194810"/>
                <a:gd name="connsiteY68" fmla="*/ 1394460 h 1493520"/>
                <a:gd name="connsiteX69" fmla="*/ 2910840 w 4194810"/>
                <a:gd name="connsiteY69" fmla="*/ 1383030 h 1493520"/>
                <a:gd name="connsiteX70" fmla="*/ 2701290 w 4194810"/>
                <a:gd name="connsiteY70" fmla="*/ 1379220 h 1493520"/>
                <a:gd name="connsiteX71" fmla="*/ 2526030 w 4194810"/>
                <a:gd name="connsiteY71" fmla="*/ 1379220 h 1493520"/>
                <a:gd name="connsiteX72" fmla="*/ 2362200 w 4194810"/>
                <a:gd name="connsiteY72" fmla="*/ 1371600 h 1493520"/>
                <a:gd name="connsiteX73" fmla="*/ 2259330 w 4194810"/>
                <a:gd name="connsiteY73" fmla="*/ 1360170 h 1493520"/>
                <a:gd name="connsiteX74" fmla="*/ 1863090 w 4194810"/>
                <a:gd name="connsiteY74" fmla="*/ 127254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194810" h="1493520">
                  <a:moveTo>
                    <a:pt x="1863090" y="1272540"/>
                  </a:moveTo>
                  <a:lnTo>
                    <a:pt x="1615440" y="1200150"/>
                  </a:lnTo>
                  <a:lnTo>
                    <a:pt x="1413510" y="1131570"/>
                  </a:lnTo>
                  <a:lnTo>
                    <a:pt x="1242060" y="1062990"/>
                  </a:lnTo>
                  <a:lnTo>
                    <a:pt x="1108710" y="1005840"/>
                  </a:lnTo>
                  <a:lnTo>
                    <a:pt x="967740" y="929640"/>
                  </a:lnTo>
                  <a:lnTo>
                    <a:pt x="857250" y="864870"/>
                  </a:lnTo>
                  <a:lnTo>
                    <a:pt x="781050" y="815340"/>
                  </a:lnTo>
                  <a:lnTo>
                    <a:pt x="662940" y="723900"/>
                  </a:lnTo>
                  <a:lnTo>
                    <a:pt x="537210" y="621030"/>
                  </a:lnTo>
                  <a:lnTo>
                    <a:pt x="384810" y="476250"/>
                  </a:lnTo>
                  <a:lnTo>
                    <a:pt x="266700" y="350520"/>
                  </a:lnTo>
                  <a:lnTo>
                    <a:pt x="160020" y="232410"/>
                  </a:lnTo>
                  <a:lnTo>
                    <a:pt x="91440" y="152400"/>
                  </a:lnTo>
                  <a:lnTo>
                    <a:pt x="38100" y="91440"/>
                  </a:lnTo>
                  <a:lnTo>
                    <a:pt x="11430" y="60960"/>
                  </a:lnTo>
                  <a:lnTo>
                    <a:pt x="0" y="30480"/>
                  </a:lnTo>
                  <a:lnTo>
                    <a:pt x="0" y="1524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1910" y="3810"/>
                  </a:lnTo>
                  <a:lnTo>
                    <a:pt x="68580" y="19050"/>
                  </a:lnTo>
                  <a:lnTo>
                    <a:pt x="125730" y="76200"/>
                  </a:lnTo>
                  <a:lnTo>
                    <a:pt x="224790" y="163830"/>
                  </a:lnTo>
                  <a:lnTo>
                    <a:pt x="335280" y="255270"/>
                  </a:lnTo>
                  <a:lnTo>
                    <a:pt x="464820" y="361950"/>
                  </a:lnTo>
                  <a:lnTo>
                    <a:pt x="567690" y="441960"/>
                  </a:lnTo>
                  <a:lnTo>
                    <a:pt x="659130" y="506730"/>
                  </a:lnTo>
                  <a:lnTo>
                    <a:pt x="769620" y="579120"/>
                  </a:lnTo>
                  <a:lnTo>
                    <a:pt x="891540" y="651510"/>
                  </a:lnTo>
                  <a:lnTo>
                    <a:pt x="1043940" y="731520"/>
                  </a:lnTo>
                  <a:lnTo>
                    <a:pt x="1192530" y="796290"/>
                  </a:lnTo>
                  <a:lnTo>
                    <a:pt x="1337310" y="857250"/>
                  </a:lnTo>
                  <a:lnTo>
                    <a:pt x="1524000" y="925830"/>
                  </a:lnTo>
                  <a:lnTo>
                    <a:pt x="1703070" y="979170"/>
                  </a:lnTo>
                  <a:lnTo>
                    <a:pt x="1916430" y="1036320"/>
                  </a:lnTo>
                  <a:lnTo>
                    <a:pt x="2103120" y="1070610"/>
                  </a:lnTo>
                  <a:lnTo>
                    <a:pt x="2289810" y="1097280"/>
                  </a:lnTo>
                  <a:lnTo>
                    <a:pt x="2484120" y="1112520"/>
                  </a:lnTo>
                  <a:lnTo>
                    <a:pt x="2655570" y="1131570"/>
                  </a:lnTo>
                  <a:lnTo>
                    <a:pt x="2960370" y="1139190"/>
                  </a:lnTo>
                  <a:lnTo>
                    <a:pt x="3318510" y="1143000"/>
                  </a:lnTo>
                  <a:lnTo>
                    <a:pt x="3825240" y="1131570"/>
                  </a:lnTo>
                  <a:lnTo>
                    <a:pt x="3893820" y="1123950"/>
                  </a:lnTo>
                  <a:lnTo>
                    <a:pt x="3947160" y="1108710"/>
                  </a:lnTo>
                  <a:lnTo>
                    <a:pt x="4015740" y="1078230"/>
                  </a:lnTo>
                  <a:lnTo>
                    <a:pt x="4065270" y="1036320"/>
                  </a:lnTo>
                  <a:lnTo>
                    <a:pt x="4103370" y="975360"/>
                  </a:lnTo>
                  <a:lnTo>
                    <a:pt x="4126230" y="929640"/>
                  </a:lnTo>
                  <a:lnTo>
                    <a:pt x="4133850" y="914400"/>
                  </a:lnTo>
                  <a:lnTo>
                    <a:pt x="4156710" y="906780"/>
                  </a:lnTo>
                  <a:lnTo>
                    <a:pt x="4171950" y="922020"/>
                  </a:lnTo>
                  <a:lnTo>
                    <a:pt x="4183380" y="982980"/>
                  </a:lnTo>
                  <a:lnTo>
                    <a:pt x="4187190" y="1051560"/>
                  </a:lnTo>
                  <a:lnTo>
                    <a:pt x="4194810" y="1116330"/>
                  </a:lnTo>
                  <a:lnTo>
                    <a:pt x="4183380" y="1203960"/>
                  </a:lnTo>
                  <a:lnTo>
                    <a:pt x="4152900" y="1291590"/>
                  </a:lnTo>
                  <a:lnTo>
                    <a:pt x="4110990" y="1371600"/>
                  </a:lnTo>
                  <a:lnTo>
                    <a:pt x="4057650" y="1447800"/>
                  </a:lnTo>
                  <a:lnTo>
                    <a:pt x="4019550" y="1485900"/>
                  </a:lnTo>
                  <a:lnTo>
                    <a:pt x="3992880" y="1493520"/>
                  </a:lnTo>
                  <a:lnTo>
                    <a:pt x="3954780" y="1485900"/>
                  </a:lnTo>
                  <a:lnTo>
                    <a:pt x="3909060" y="1455420"/>
                  </a:lnTo>
                  <a:lnTo>
                    <a:pt x="3870960" y="1432560"/>
                  </a:lnTo>
                  <a:lnTo>
                    <a:pt x="3829050" y="1417320"/>
                  </a:lnTo>
                  <a:lnTo>
                    <a:pt x="3768090" y="1405890"/>
                  </a:lnTo>
                  <a:lnTo>
                    <a:pt x="3672840" y="1398270"/>
                  </a:lnTo>
                  <a:lnTo>
                    <a:pt x="3425190" y="1394460"/>
                  </a:lnTo>
                  <a:lnTo>
                    <a:pt x="3188970" y="1394460"/>
                  </a:lnTo>
                  <a:lnTo>
                    <a:pt x="2910840" y="1383030"/>
                  </a:lnTo>
                  <a:lnTo>
                    <a:pt x="2701290" y="1379220"/>
                  </a:lnTo>
                  <a:lnTo>
                    <a:pt x="2526030" y="1379220"/>
                  </a:lnTo>
                  <a:lnTo>
                    <a:pt x="2362200" y="1371600"/>
                  </a:lnTo>
                  <a:lnTo>
                    <a:pt x="2259330" y="1360170"/>
                  </a:lnTo>
                  <a:lnTo>
                    <a:pt x="1863090" y="12725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A32C6D79-1071-4C3B-9153-9927A3C58F05}"/>
                </a:ext>
              </a:extLst>
            </p:cNvPr>
            <p:cNvSpPr/>
            <p:nvPr/>
          </p:nvSpPr>
          <p:spPr>
            <a:xfrm rot="16200000">
              <a:off x="6384927" y="3559176"/>
              <a:ext cx="2495550" cy="1851025"/>
            </a:xfrm>
            <a:custGeom>
              <a:avLst/>
              <a:gdLst>
                <a:gd name="connsiteX0" fmla="*/ 1158875 w 2495550"/>
                <a:gd name="connsiteY0" fmla="*/ 831850 h 1851025"/>
                <a:gd name="connsiteX1" fmla="*/ 984250 w 2495550"/>
                <a:gd name="connsiteY1" fmla="*/ 942975 h 1851025"/>
                <a:gd name="connsiteX2" fmla="*/ 885825 w 2495550"/>
                <a:gd name="connsiteY2" fmla="*/ 1012825 h 1851025"/>
                <a:gd name="connsiteX3" fmla="*/ 755650 w 2495550"/>
                <a:gd name="connsiteY3" fmla="*/ 1114425 h 1851025"/>
                <a:gd name="connsiteX4" fmla="*/ 641350 w 2495550"/>
                <a:gd name="connsiteY4" fmla="*/ 1206500 h 1851025"/>
                <a:gd name="connsiteX5" fmla="*/ 495300 w 2495550"/>
                <a:gd name="connsiteY5" fmla="*/ 1336675 h 1851025"/>
                <a:gd name="connsiteX6" fmla="*/ 342900 w 2495550"/>
                <a:gd name="connsiteY6" fmla="*/ 1485900 h 1851025"/>
                <a:gd name="connsiteX7" fmla="*/ 241300 w 2495550"/>
                <a:gd name="connsiteY7" fmla="*/ 1597025 h 1851025"/>
                <a:gd name="connsiteX8" fmla="*/ 161925 w 2495550"/>
                <a:gd name="connsiteY8" fmla="*/ 1692275 h 1851025"/>
                <a:gd name="connsiteX9" fmla="*/ 79375 w 2495550"/>
                <a:gd name="connsiteY9" fmla="*/ 1806575 h 1851025"/>
                <a:gd name="connsiteX10" fmla="*/ 60325 w 2495550"/>
                <a:gd name="connsiteY10" fmla="*/ 1831975 h 1851025"/>
                <a:gd name="connsiteX11" fmla="*/ 41275 w 2495550"/>
                <a:gd name="connsiteY11" fmla="*/ 1851025 h 1851025"/>
                <a:gd name="connsiteX12" fmla="*/ 19050 w 2495550"/>
                <a:gd name="connsiteY12" fmla="*/ 1851025 h 1851025"/>
                <a:gd name="connsiteX13" fmla="*/ 3175 w 2495550"/>
                <a:gd name="connsiteY13" fmla="*/ 1835150 h 1851025"/>
                <a:gd name="connsiteX14" fmla="*/ 0 w 2495550"/>
                <a:gd name="connsiteY14" fmla="*/ 1800225 h 1851025"/>
                <a:gd name="connsiteX15" fmla="*/ 15875 w 2495550"/>
                <a:gd name="connsiteY15" fmla="*/ 1679575 h 1851025"/>
                <a:gd name="connsiteX16" fmla="*/ 47625 w 2495550"/>
                <a:gd name="connsiteY16" fmla="*/ 1470025 h 1851025"/>
                <a:gd name="connsiteX17" fmla="*/ 76200 w 2495550"/>
                <a:gd name="connsiteY17" fmla="*/ 1298575 h 1851025"/>
                <a:gd name="connsiteX18" fmla="*/ 98425 w 2495550"/>
                <a:gd name="connsiteY18" fmla="*/ 1165225 h 1851025"/>
                <a:gd name="connsiteX19" fmla="*/ 104775 w 2495550"/>
                <a:gd name="connsiteY19" fmla="*/ 1117600 h 1851025"/>
                <a:gd name="connsiteX20" fmla="*/ 127000 w 2495550"/>
                <a:gd name="connsiteY20" fmla="*/ 1060450 h 1851025"/>
                <a:gd name="connsiteX21" fmla="*/ 152400 w 2495550"/>
                <a:gd name="connsiteY21" fmla="*/ 1019175 h 1851025"/>
                <a:gd name="connsiteX22" fmla="*/ 187325 w 2495550"/>
                <a:gd name="connsiteY22" fmla="*/ 984250 h 1851025"/>
                <a:gd name="connsiteX23" fmla="*/ 346075 w 2495550"/>
                <a:gd name="connsiteY23" fmla="*/ 914400 h 1851025"/>
                <a:gd name="connsiteX24" fmla="*/ 625475 w 2495550"/>
                <a:gd name="connsiteY24" fmla="*/ 790575 h 1851025"/>
                <a:gd name="connsiteX25" fmla="*/ 911225 w 2495550"/>
                <a:gd name="connsiteY25" fmla="*/ 663575 h 1851025"/>
                <a:gd name="connsiteX26" fmla="*/ 1212850 w 2495550"/>
                <a:gd name="connsiteY26" fmla="*/ 527050 h 1851025"/>
                <a:gd name="connsiteX27" fmla="*/ 1489075 w 2495550"/>
                <a:gd name="connsiteY27" fmla="*/ 400050 h 1851025"/>
                <a:gd name="connsiteX28" fmla="*/ 1752600 w 2495550"/>
                <a:gd name="connsiteY28" fmla="*/ 276225 h 1851025"/>
                <a:gd name="connsiteX29" fmla="*/ 1978025 w 2495550"/>
                <a:gd name="connsiteY29" fmla="*/ 171450 h 1851025"/>
                <a:gd name="connsiteX30" fmla="*/ 2149475 w 2495550"/>
                <a:gd name="connsiteY30" fmla="*/ 92075 h 1851025"/>
                <a:gd name="connsiteX31" fmla="*/ 2324100 w 2495550"/>
                <a:gd name="connsiteY31" fmla="*/ 0 h 1851025"/>
                <a:gd name="connsiteX32" fmla="*/ 2495550 w 2495550"/>
                <a:gd name="connsiteY32" fmla="*/ 0 h 1851025"/>
                <a:gd name="connsiteX33" fmla="*/ 2295525 w 2495550"/>
                <a:gd name="connsiteY33" fmla="*/ 133350 h 1851025"/>
                <a:gd name="connsiteX34" fmla="*/ 2146300 w 2495550"/>
                <a:gd name="connsiteY34" fmla="*/ 222250 h 1851025"/>
                <a:gd name="connsiteX35" fmla="*/ 1978025 w 2495550"/>
                <a:gd name="connsiteY35" fmla="*/ 323850 h 1851025"/>
                <a:gd name="connsiteX36" fmla="*/ 1838325 w 2495550"/>
                <a:gd name="connsiteY36" fmla="*/ 406400 h 1851025"/>
                <a:gd name="connsiteX37" fmla="*/ 1717675 w 2495550"/>
                <a:gd name="connsiteY37" fmla="*/ 485775 h 1851025"/>
                <a:gd name="connsiteX38" fmla="*/ 1536700 w 2495550"/>
                <a:gd name="connsiteY38" fmla="*/ 596900 h 1851025"/>
                <a:gd name="connsiteX39" fmla="*/ 1384300 w 2495550"/>
                <a:gd name="connsiteY39" fmla="*/ 692150 h 1851025"/>
                <a:gd name="connsiteX40" fmla="*/ 1270000 w 2495550"/>
                <a:gd name="connsiteY40" fmla="*/ 762000 h 1851025"/>
                <a:gd name="connsiteX41" fmla="*/ 1158875 w 2495550"/>
                <a:gd name="connsiteY41" fmla="*/ 831850 h 185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95550" h="1851025">
                  <a:moveTo>
                    <a:pt x="1158875" y="831850"/>
                  </a:moveTo>
                  <a:lnTo>
                    <a:pt x="984250" y="942975"/>
                  </a:lnTo>
                  <a:lnTo>
                    <a:pt x="885825" y="1012825"/>
                  </a:lnTo>
                  <a:lnTo>
                    <a:pt x="755650" y="1114425"/>
                  </a:lnTo>
                  <a:lnTo>
                    <a:pt x="641350" y="1206500"/>
                  </a:lnTo>
                  <a:lnTo>
                    <a:pt x="495300" y="1336675"/>
                  </a:lnTo>
                  <a:lnTo>
                    <a:pt x="342900" y="1485900"/>
                  </a:lnTo>
                  <a:lnTo>
                    <a:pt x="241300" y="1597025"/>
                  </a:lnTo>
                  <a:lnTo>
                    <a:pt x="161925" y="1692275"/>
                  </a:lnTo>
                  <a:lnTo>
                    <a:pt x="79375" y="1806575"/>
                  </a:lnTo>
                  <a:lnTo>
                    <a:pt x="60325" y="1831975"/>
                  </a:lnTo>
                  <a:lnTo>
                    <a:pt x="41275" y="1851025"/>
                  </a:lnTo>
                  <a:lnTo>
                    <a:pt x="19050" y="1851025"/>
                  </a:lnTo>
                  <a:lnTo>
                    <a:pt x="3175" y="1835150"/>
                  </a:lnTo>
                  <a:lnTo>
                    <a:pt x="0" y="1800225"/>
                  </a:lnTo>
                  <a:lnTo>
                    <a:pt x="15875" y="1679575"/>
                  </a:lnTo>
                  <a:lnTo>
                    <a:pt x="47625" y="1470025"/>
                  </a:lnTo>
                  <a:lnTo>
                    <a:pt x="76200" y="1298575"/>
                  </a:lnTo>
                  <a:lnTo>
                    <a:pt x="98425" y="1165225"/>
                  </a:lnTo>
                  <a:lnTo>
                    <a:pt x="104775" y="1117600"/>
                  </a:lnTo>
                  <a:lnTo>
                    <a:pt x="127000" y="1060450"/>
                  </a:lnTo>
                  <a:lnTo>
                    <a:pt x="152400" y="1019175"/>
                  </a:lnTo>
                  <a:lnTo>
                    <a:pt x="187325" y="984250"/>
                  </a:lnTo>
                  <a:lnTo>
                    <a:pt x="346075" y="914400"/>
                  </a:lnTo>
                  <a:lnTo>
                    <a:pt x="625475" y="790575"/>
                  </a:lnTo>
                  <a:lnTo>
                    <a:pt x="911225" y="663575"/>
                  </a:lnTo>
                  <a:lnTo>
                    <a:pt x="1212850" y="527050"/>
                  </a:lnTo>
                  <a:lnTo>
                    <a:pt x="1489075" y="400050"/>
                  </a:lnTo>
                  <a:lnTo>
                    <a:pt x="1752600" y="276225"/>
                  </a:lnTo>
                  <a:lnTo>
                    <a:pt x="1978025" y="171450"/>
                  </a:lnTo>
                  <a:lnTo>
                    <a:pt x="2149475" y="92075"/>
                  </a:lnTo>
                  <a:lnTo>
                    <a:pt x="2324100" y="0"/>
                  </a:lnTo>
                  <a:lnTo>
                    <a:pt x="2495550" y="0"/>
                  </a:lnTo>
                  <a:lnTo>
                    <a:pt x="2295525" y="133350"/>
                  </a:lnTo>
                  <a:lnTo>
                    <a:pt x="2146300" y="222250"/>
                  </a:lnTo>
                  <a:lnTo>
                    <a:pt x="1978025" y="323850"/>
                  </a:lnTo>
                  <a:lnTo>
                    <a:pt x="1838325" y="406400"/>
                  </a:lnTo>
                  <a:lnTo>
                    <a:pt x="1717675" y="485775"/>
                  </a:lnTo>
                  <a:lnTo>
                    <a:pt x="1536700" y="596900"/>
                  </a:lnTo>
                  <a:lnTo>
                    <a:pt x="1384300" y="692150"/>
                  </a:lnTo>
                  <a:lnTo>
                    <a:pt x="1270000" y="762000"/>
                  </a:lnTo>
                  <a:lnTo>
                    <a:pt x="1158875" y="831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9688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2" grpId="0" animBg="1"/>
      <p:bldP spid="9" grpId="0" animBg="1"/>
      <p:bldP spid="13" grpId="0" animBg="1"/>
      <p:bldP spid="1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6976E604-BF05-4E4E-8B08-50C5250863C3}"/>
              </a:ext>
            </a:extLst>
          </p:cNvPr>
          <p:cNvGrpSpPr/>
          <p:nvPr/>
        </p:nvGrpSpPr>
        <p:grpSpPr>
          <a:xfrm>
            <a:off x="3663951" y="1508126"/>
            <a:ext cx="4864098" cy="4446588"/>
            <a:chOff x="3694116" y="1508126"/>
            <a:chExt cx="4864098" cy="44465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7946B78-E0EC-4D9A-8A4F-9F37263EBCDC}"/>
                </a:ext>
              </a:extLst>
            </p:cNvPr>
            <p:cNvSpPr/>
            <p:nvPr/>
          </p:nvSpPr>
          <p:spPr>
            <a:xfrm>
              <a:off x="3771903" y="2290763"/>
              <a:ext cx="869950" cy="801688"/>
            </a:xfrm>
            <a:custGeom>
              <a:avLst/>
              <a:gdLst>
                <a:gd name="connsiteX0" fmla="*/ 328613 w 869156"/>
                <a:gd name="connsiteY0" fmla="*/ 361950 h 802481"/>
                <a:gd name="connsiteX1" fmla="*/ 228600 w 869156"/>
                <a:gd name="connsiteY1" fmla="*/ 259556 h 802481"/>
                <a:gd name="connsiteX2" fmla="*/ 130969 w 869156"/>
                <a:gd name="connsiteY2" fmla="*/ 166688 h 802481"/>
                <a:gd name="connsiteX3" fmla="*/ 54769 w 869156"/>
                <a:gd name="connsiteY3" fmla="*/ 104775 h 802481"/>
                <a:gd name="connsiteX4" fmla="*/ 21431 w 869156"/>
                <a:gd name="connsiteY4" fmla="*/ 78581 h 802481"/>
                <a:gd name="connsiteX5" fmla="*/ 11906 w 869156"/>
                <a:gd name="connsiteY5" fmla="*/ 66675 h 802481"/>
                <a:gd name="connsiteX6" fmla="*/ 2381 w 869156"/>
                <a:gd name="connsiteY6" fmla="*/ 40481 h 802481"/>
                <a:gd name="connsiteX7" fmla="*/ 0 w 869156"/>
                <a:gd name="connsiteY7" fmla="*/ 16669 h 802481"/>
                <a:gd name="connsiteX8" fmla="*/ 4763 w 869156"/>
                <a:gd name="connsiteY8" fmla="*/ 4763 h 802481"/>
                <a:gd name="connsiteX9" fmla="*/ 16669 w 869156"/>
                <a:gd name="connsiteY9" fmla="*/ 0 h 802481"/>
                <a:gd name="connsiteX10" fmla="*/ 52388 w 869156"/>
                <a:gd name="connsiteY10" fmla="*/ 9525 h 802481"/>
                <a:gd name="connsiteX11" fmla="*/ 147638 w 869156"/>
                <a:gd name="connsiteY11" fmla="*/ 47625 h 802481"/>
                <a:gd name="connsiteX12" fmla="*/ 254794 w 869156"/>
                <a:gd name="connsiteY12" fmla="*/ 92869 h 802481"/>
                <a:gd name="connsiteX13" fmla="*/ 414338 w 869156"/>
                <a:gd name="connsiteY13" fmla="*/ 159544 h 802481"/>
                <a:gd name="connsiteX14" fmla="*/ 542925 w 869156"/>
                <a:gd name="connsiteY14" fmla="*/ 214313 h 802481"/>
                <a:gd name="connsiteX15" fmla="*/ 647700 w 869156"/>
                <a:gd name="connsiteY15" fmla="*/ 261938 h 802481"/>
                <a:gd name="connsiteX16" fmla="*/ 721519 w 869156"/>
                <a:gd name="connsiteY16" fmla="*/ 300038 h 802481"/>
                <a:gd name="connsiteX17" fmla="*/ 742950 w 869156"/>
                <a:gd name="connsiteY17" fmla="*/ 316706 h 802481"/>
                <a:gd name="connsiteX18" fmla="*/ 781050 w 869156"/>
                <a:gd name="connsiteY18" fmla="*/ 369094 h 802481"/>
                <a:gd name="connsiteX19" fmla="*/ 804863 w 869156"/>
                <a:gd name="connsiteY19" fmla="*/ 416719 h 802481"/>
                <a:gd name="connsiteX20" fmla="*/ 833438 w 869156"/>
                <a:gd name="connsiteY20" fmla="*/ 490538 h 802481"/>
                <a:gd name="connsiteX21" fmla="*/ 852488 w 869156"/>
                <a:gd name="connsiteY21" fmla="*/ 552450 h 802481"/>
                <a:gd name="connsiteX22" fmla="*/ 862013 w 869156"/>
                <a:gd name="connsiteY22" fmla="*/ 623888 h 802481"/>
                <a:gd name="connsiteX23" fmla="*/ 869156 w 869156"/>
                <a:gd name="connsiteY23" fmla="*/ 695325 h 802481"/>
                <a:gd name="connsiteX24" fmla="*/ 866775 w 869156"/>
                <a:gd name="connsiteY24" fmla="*/ 745331 h 802481"/>
                <a:gd name="connsiteX25" fmla="*/ 854869 w 869156"/>
                <a:gd name="connsiteY25" fmla="*/ 766763 h 802481"/>
                <a:gd name="connsiteX26" fmla="*/ 840581 w 869156"/>
                <a:gd name="connsiteY26" fmla="*/ 785813 h 802481"/>
                <a:gd name="connsiteX27" fmla="*/ 812006 w 869156"/>
                <a:gd name="connsiteY27" fmla="*/ 800100 h 802481"/>
                <a:gd name="connsiteX28" fmla="*/ 792956 w 869156"/>
                <a:gd name="connsiteY28" fmla="*/ 802481 h 802481"/>
                <a:gd name="connsiteX29" fmla="*/ 762000 w 869156"/>
                <a:gd name="connsiteY29" fmla="*/ 795338 h 802481"/>
                <a:gd name="connsiteX30" fmla="*/ 723900 w 869156"/>
                <a:gd name="connsiteY30" fmla="*/ 781050 h 802481"/>
                <a:gd name="connsiteX31" fmla="*/ 683419 w 869156"/>
                <a:gd name="connsiteY31" fmla="*/ 752475 h 802481"/>
                <a:gd name="connsiteX32" fmla="*/ 626269 w 869156"/>
                <a:gd name="connsiteY32" fmla="*/ 702469 h 802481"/>
                <a:gd name="connsiteX33" fmla="*/ 566738 w 869156"/>
                <a:gd name="connsiteY33" fmla="*/ 640556 h 802481"/>
                <a:gd name="connsiteX34" fmla="*/ 521494 w 869156"/>
                <a:gd name="connsiteY34" fmla="*/ 588169 h 802481"/>
                <a:gd name="connsiteX35" fmla="*/ 471488 w 869156"/>
                <a:gd name="connsiteY35" fmla="*/ 514350 h 802481"/>
                <a:gd name="connsiteX36" fmla="*/ 328613 w 869156"/>
                <a:gd name="connsiteY36" fmla="*/ 361950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9156" h="802481">
                  <a:moveTo>
                    <a:pt x="328613" y="361950"/>
                  </a:moveTo>
                  <a:lnTo>
                    <a:pt x="228600" y="259556"/>
                  </a:lnTo>
                  <a:lnTo>
                    <a:pt x="130969" y="166688"/>
                  </a:lnTo>
                  <a:lnTo>
                    <a:pt x="54769" y="104775"/>
                  </a:lnTo>
                  <a:lnTo>
                    <a:pt x="21431" y="78581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52388" y="9525"/>
                  </a:lnTo>
                  <a:lnTo>
                    <a:pt x="147638" y="47625"/>
                  </a:lnTo>
                  <a:lnTo>
                    <a:pt x="254794" y="92869"/>
                  </a:lnTo>
                  <a:lnTo>
                    <a:pt x="414338" y="159544"/>
                  </a:lnTo>
                  <a:lnTo>
                    <a:pt x="542925" y="214313"/>
                  </a:lnTo>
                  <a:lnTo>
                    <a:pt x="647700" y="261938"/>
                  </a:lnTo>
                  <a:lnTo>
                    <a:pt x="721519" y="300038"/>
                  </a:lnTo>
                  <a:lnTo>
                    <a:pt x="742950" y="316706"/>
                  </a:lnTo>
                  <a:lnTo>
                    <a:pt x="781050" y="369094"/>
                  </a:lnTo>
                  <a:lnTo>
                    <a:pt x="804863" y="416719"/>
                  </a:lnTo>
                  <a:lnTo>
                    <a:pt x="833438" y="490538"/>
                  </a:lnTo>
                  <a:lnTo>
                    <a:pt x="852488" y="552450"/>
                  </a:lnTo>
                  <a:lnTo>
                    <a:pt x="862013" y="623888"/>
                  </a:lnTo>
                  <a:lnTo>
                    <a:pt x="869156" y="695325"/>
                  </a:lnTo>
                  <a:lnTo>
                    <a:pt x="866775" y="745331"/>
                  </a:lnTo>
                  <a:lnTo>
                    <a:pt x="854869" y="766763"/>
                  </a:lnTo>
                  <a:lnTo>
                    <a:pt x="840581" y="785813"/>
                  </a:lnTo>
                  <a:lnTo>
                    <a:pt x="812006" y="800100"/>
                  </a:lnTo>
                  <a:lnTo>
                    <a:pt x="792956" y="802481"/>
                  </a:lnTo>
                  <a:lnTo>
                    <a:pt x="762000" y="795338"/>
                  </a:lnTo>
                  <a:lnTo>
                    <a:pt x="723900" y="781050"/>
                  </a:lnTo>
                  <a:lnTo>
                    <a:pt x="683419" y="752475"/>
                  </a:lnTo>
                  <a:lnTo>
                    <a:pt x="626269" y="702469"/>
                  </a:lnTo>
                  <a:lnTo>
                    <a:pt x="566738" y="640556"/>
                  </a:lnTo>
                  <a:lnTo>
                    <a:pt x="521494" y="588169"/>
                  </a:lnTo>
                  <a:lnTo>
                    <a:pt x="471488" y="514350"/>
                  </a:lnTo>
                  <a:lnTo>
                    <a:pt x="328613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CE7CB8C6-78BB-4E3F-8C89-FECB9F470B38}"/>
                </a:ext>
              </a:extLst>
            </p:cNvPr>
            <p:cNvSpPr/>
            <p:nvPr/>
          </p:nvSpPr>
          <p:spPr>
            <a:xfrm>
              <a:off x="5484816" y="2849563"/>
              <a:ext cx="2587625" cy="603250"/>
            </a:xfrm>
            <a:custGeom>
              <a:avLst/>
              <a:gdLst>
                <a:gd name="connsiteX0" fmla="*/ 1847850 w 2588419"/>
                <a:gd name="connsiteY0" fmla="*/ 314325 h 602457"/>
                <a:gd name="connsiteX1" fmla="*/ 1635919 w 2588419"/>
                <a:gd name="connsiteY1" fmla="*/ 328613 h 602457"/>
                <a:gd name="connsiteX2" fmla="*/ 1504950 w 2588419"/>
                <a:gd name="connsiteY2" fmla="*/ 345282 h 602457"/>
                <a:gd name="connsiteX3" fmla="*/ 1271587 w 2588419"/>
                <a:gd name="connsiteY3" fmla="*/ 381000 h 602457"/>
                <a:gd name="connsiteX4" fmla="*/ 1052512 w 2588419"/>
                <a:gd name="connsiteY4" fmla="*/ 423863 h 602457"/>
                <a:gd name="connsiteX5" fmla="*/ 957262 w 2588419"/>
                <a:gd name="connsiteY5" fmla="*/ 435769 h 602457"/>
                <a:gd name="connsiteX6" fmla="*/ 871537 w 2588419"/>
                <a:gd name="connsiteY6" fmla="*/ 450057 h 602457"/>
                <a:gd name="connsiteX7" fmla="*/ 738187 w 2588419"/>
                <a:gd name="connsiteY7" fmla="*/ 476250 h 602457"/>
                <a:gd name="connsiteX8" fmla="*/ 592931 w 2588419"/>
                <a:gd name="connsiteY8" fmla="*/ 514350 h 602457"/>
                <a:gd name="connsiteX9" fmla="*/ 459581 w 2588419"/>
                <a:gd name="connsiteY9" fmla="*/ 552450 h 602457"/>
                <a:gd name="connsiteX10" fmla="*/ 319087 w 2588419"/>
                <a:gd name="connsiteY10" fmla="*/ 602457 h 602457"/>
                <a:gd name="connsiteX11" fmla="*/ 285750 w 2588419"/>
                <a:gd name="connsiteY11" fmla="*/ 592932 h 602457"/>
                <a:gd name="connsiteX12" fmla="*/ 228600 w 2588419"/>
                <a:gd name="connsiteY12" fmla="*/ 559594 h 602457"/>
                <a:gd name="connsiteX13" fmla="*/ 166687 w 2588419"/>
                <a:gd name="connsiteY13" fmla="*/ 514350 h 602457"/>
                <a:gd name="connsiteX14" fmla="*/ 123825 w 2588419"/>
                <a:gd name="connsiteY14" fmla="*/ 478632 h 602457"/>
                <a:gd name="connsiteX15" fmla="*/ 92869 w 2588419"/>
                <a:gd name="connsiteY15" fmla="*/ 442913 h 602457"/>
                <a:gd name="connsiteX16" fmla="*/ 57150 w 2588419"/>
                <a:gd name="connsiteY16" fmla="*/ 395288 h 602457"/>
                <a:gd name="connsiteX17" fmla="*/ 28575 w 2588419"/>
                <a:gd name="connsiteY17" fmla="*/ 352425 h 602457"/>
                <a:gd name="connsiteX18" fmla="*/ 9525 w 2588419"/>
                <a:gd name="connsiteY18" fmla="*/ 316707 h 602457"/>
                <a:gd name="connsiteX19" fmla="*/ 0 w 2588419"/>
                <a:gd name="connsiteY19" fmla="*/ 288132 h 602457"/>
                <a:gd name="connsiteX20" fmla="*/ 0 w 2588419"/>
                <a:gd name="connsiteY20" fmla="*/ 264319 h 602457"/>
                <a:gd name="connsiteX21" fmla="*/ 4762 w 2588419"/>
                <a:gd name="connsiteY21" fmla="*/ 247650 h 602457"/>
                <a:gd name="connsiteX22" fmla="*/ 14287 w 2588419"/>
                <a:gd name="connsiteY22" fmla="*/ 240507 h 602457"/>
                <a:gd name="connsiteX23" fmla="*/ 23812 w 2588419"/>
                <a:gd name="connsiteY23" fmla="*/ 235744 h 602457"/>
                <a:gd name="connsiteX24" fmla="*/ 38100 w 2588419"/>
                <a:gd name="connsiteY24" fmla="*/ 238125 h 602457"/>
                <a:gd name="connsiteX25" fmla="*/ 64294 w 2588419"/>
                <a:gd name="connsiteY25" fmla="*/ 254794 h 602457"/>
                <a:gd name="connsiteX26" fmla="*/ 104775 w 2588419"/>
                <a:gd name="connsiteY26" fmla="*/ 280988 h 602457"/>
                <a:gd name="connsiteX27" fmla="*/ 140494 w 2588419"/>
                <a:gd name="connsiteY27" fmla="*/ 297657 h 602457"/>
                <a:gd name="connsiteX28" fmla="*/ 190500 w 2588419"/>
                <a:gd name="connsiteY28" fmla="*/ 314325 h 602457"/>
                <a:gd name="connsiteX29" fmla="*/ 242887 w 2588419"/>
                <a:gd name="connsiteY29" fmla="*/ 328613 h 602457"/>
                <a:gd name="connsiteX30" fmla="*/ 264319 w 2588419"/>
                <a:gd name="connsiteY30" fmla="*/ 330994 h 602457"/>
                <a:gd name="connsiteX31" fmla="*/ 295275 w 2588419"/>
                <a:gd name="connsiteY31" fmla="*/ 335757 h 602457"/>
                <a:gd name="connsiteX32" fmla="*/ 311944 w 2588419"/>
                <a:gd name="connsiteY32" fmla="*/ 335757 h 602457"/>
                <a:gd name="connsiteX33" fmla="*/ 457200 w 2588419"/>
                <a:gd name="connsiteY33" fmla="*/ 319088 h 602457"/>
                <a:gd name="connsiteX34" fmla="*/ 740569 w 2588419"/>
                <a:gd name="connsiteY34" fmla="*/ 276225 h 602457"/>
                <a:gd name="connsiteX35" fmla="*/ 1076325 w 2588419"/>
                <a:gd name="connsiteY35" fmla="*/ 221457 h 602457"/>
                <a:gd name="connsiteX36" fmla="*/ 1266825 w 2588419"/>
                <a:gd name="connsiteY36" fmla="*/ 183357 h 602457"/>
                <a:gd name="connsiteX37" fmla="*/ 1628775 w 2588419"/>
                <a:gd name="connsiteY37" fmla="*/ 135732 h 602457"/>
                <a:gd name="connsiteX38" fmla="*/ 1988344 w 2588419"/>
                <a:gd name="connsiteY38" fmla="*/ 85725 h 602457"/>
                <a:gd name="connsiteX39" fmla="*/ 2088356 w 2588419"/>
                <a:gd name="connsiteY39" fmla="*/ 38100 h 602457"/>
                <a:gd name="connsiteX40" fmla="*/ 2159794 w 2588419"/>
                <a:gd name="connsiteY40" fmla="*/ 0 h 602457"/>
                <a:gd name="connsiteX41" fmla="*/ 2188369 w 2588419"/>
                <a:gd name="connsiteY41" fmla="*/ 0 h 602457"/>
                <a:gd name="connsiteX42" fmla="*/ 2328862 w 2588419"/>
                <a:gd name="connsiteY42" fmla="*/ 28575 h 602457"/>
                <a:gd name="connsiteX43" fmla="*/ 2436019 w 2588419"/>
                <a:gd name="connsiteY43" fmla="*/ 59532 h 602457"/>
                <a:gd name="connsiteX44" fmla="*/ 2524125 w 2588419"/>
                <a:gd name="connsiteY44" fmla="*/ 95250 h 602457"/>
                <a:gd name="connsiteX45" fmla="*/ 2547937 w 2588419"/>
                <a:gd name="connsiteY45" fmla="*/ 107157 h 602457"/>
                <a:gd name="connsiteX46" fmla="*/ 2564606 w 2588419"/>
                <a:gd name="connsiteY46" fmla="*/ 126207 h 602457"/>
                <a:gd name="connsiteX47" fmla="*/ 2583656 w 2588419"/>
                <a:gd name="connsiteY47" fmla="*/ 159544 h 602457"/>
                <a:gd name="connsiteX48" fmla="*/ 2588419 w 2588419"/>
                <a:gd name="connsiteY48" fmla="*/ 180975 h 602457"/>
                <a:gd name="connsiteX49" fmla="*/ 2586037 w 2588419"/>
                <a:gd name="connsiteY49" fmla="*/ 204788 h 602457"/>
                <a:gd name="connsiteX50" fmla="*/ 2576512 w 2588419"/>
                <a:gd name="connsiteY50" fmla="*/ 230982 h 602457"/>
                <a:gd name="connsiteX51" fmla="*/ 2564606 w 2588419"/>
                <a:gd name="connsiteY51" fmla="*/ 247650 h 602457"/>
                <a:gd name="connsiteX52" fmla="*/ 2543175 w 2588419"/>
                <a:gd name="connsiteY52" fmla="*/ 261938 h 602457"/>
                <a:gd name="connsiteX53" fmla="*/ 2500312 w 2588419"/>
                <a:gd name="connsiteY53" fmla="*/ 280988 h 602457"/>
                <a:gd name="connsiteX54" fmla="*/ 2440781 w 2588419"/>
                <a:gd name="connsiteY54" fmla="*/ 290513 h 602457"/>
                <a:gd name="connsiteX55" fmla="*/ 2283619 w 2588419"/>
                <a:gd name="connsiteY55" fmla="*/ 292894 h 602457"/>
                <a:gd name="connsiteX56" fmla="*/ 1847850 w 2588419"/>
                <a:gd name="connsiteY56" fmla="*/ 314325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88419" h="602457">
                  <a:moveTo>
                    <a:pt x="1847850" y="314325"/>
                  </a:moveTo>
                  <a:lnTo>
                    <a:pt x="1635919" y="328613"/>
                  </a:lnTo>
                  <a:lnTo>
                    <a:pt x="1504950" y="345282"/>
                  </a:lnTo>
                  <a:lnTo>
                    <a:pt x="1271587" y="381000"/>
                  </a:lnTo>
                  <a:lnTo>
                    <a:pt x="1052512" y="423863"/>
                  </a:lnTo>
                  <a:lnTo>
                    <a:pt x="957262" y="435769"/>
                  </a:lnTo>
                  <a:lnTo>
                    <a:pt x="871537" y="450057"/>
                  </a:lnTo>
                  <a:lnTo>
                    <a:pt x="738187" y="476250"/>
                  </a:lnTo>
                  <a:lnTo>
                    <a:pt x="592931" y="514350"/>
                  </a:lnTo>
                  <a:lnTo>
                    <a:pt x="459581" y="552450"/>
                  </a:lnTo>
                  <a:lnTo>
                    <a:pt x="319087" y="602457"/>
                  </a:lnTo>
                  <a:lnTo>
                    <a:pt x="285750" y="592932"/>
                  </a:lnTo>
                  <a:lnTo>
                    <a:pt x="228600" y="559594"/>
                  </a:lnTo>
                  <a:lnTo>
                    <a:pt x="166687" y="514350"/>
                  </a:lnTo>
                  <a:lnTo>
                    <a:pt x="123825" y="478632"/>
                  </a:lnTo>
                  <a:lnTo>
                    <a:pt x="92869" y="442913"/>
                  </a:lnTo>
                  <a:lnTo>
                    <a:pt x="57150" y="395288"/>
                  </a:lnTo>
                  <a:lnTo>
                    <a:pt x="28575" y="352425"/>
                  </a:lnTo>
                  <a:lnTo>
                    <a:pt x="9525" y="316707"/>
                  </a:lnTo>
                  <a:lnTo>
                    <a:pt x="0" y="288132"/>
                  </a:lnTo>
                  <a:lnTo>
                    <a:pt x="0" y="264319"/>
                  </a:lnTo>
                  <a:lnTo>
                    <a:pt x="4762" y="247650"/>
                  </a:lnTo>
                  <a:lnTo>
                    <a:pt x="14287" y="240507"/>
                  </a:lnTo>
                  <a:lnTo>
                    <a:pt x="23812" y="235744"/>
                  </a:lnTo>
                  <a:lnTo>
                    <a:pt x="38100" y="238125"/>
                  </a:lnTo>
                  <a:lnTo>
                    <a:pt x="64294" y="254794"/>
                  </a:lnTo>
                  <a:lnTo>
                    <a:pt x="104775" y="280988"/>
                  </a:lnTo>
                  <a:lnTo>
                    <a:pt x="140494" y="297657"/>
                  </a:lnTo>
                  <a:lnTo>
                    <a:pt x="190500" y="314325"/>
                  </a:lnTo>
                  <a:lnTo>
                    <a:pt x="242887" y="328613"/>
                  </a:lnTo>
                  <a:lnTo>
                    <a:pt x="264319" y="330994"/>
                  </a:lnTo>
                  <a:lnTo>
                    <a:pt x="295275" y="335757"/>
                  </a:lnTo>
                  <a:lnTo>
                    <a:pt x="311944" y="335757"/>
                  </a:lnTo>
                  <a:lnTo>
                    <a:pt x="457200" y="319088"/>
                  </a:lnTo>
                  <a:lnTo>
                    <a:pt x="740569" y="276225"/>
                  </a:lnTo>
                  <a:lnTo>
                    <a:pt x="1076325" y="221457"/>
                  </a:lnTo>
                  <a:lnTo>
                    <a:pt x="1266825" y="183357"/>
                  </a:lnTo>
                  <a:lnTo>
                    <a:pt x="1628775" y="135732"/>
                  </a:lnTo>
                  <a:lnTo>
                    <a:pt x="1988344" y="85725"/>
                  </a:lnTo>
                  <a:lnTo>
                    <a:pt x="2088356" y="38100"/>
                  </a:lnTo>
                  <a:lnTo>
                    <a:pt x="2159794" y="0"/>
                  </a:lnTo>
                  <a:lnTo>
                    <a:pt x="2188369" y="0"/>
                  </a:lnTo>
                  <a:lnTo>
                    <a:pt x="2328862" y="28575"/>
                  </a:lnTo>
                  <a:lnTo>
                    <a:pt x="2436019" y="59532"/>
                  </a:lnTo>
                  <a:lnTo>
                    <a:pt x="2524125" y="95250"/>
                  </a:lnTo>
                  <a:lnTo>
                    <a:pt x="2547937" y="107157"/>
                  </a:lnTo>
                  <a:lnTo>
                    <a:pt x="2564606" y="126207"/>
                  </a:lnTo>
                  <a:lnTo>
                    <a:pt x="2583656" y="159544"/>
                  </a:lnTo>
                  <a:lnTo>
                    <a:pt x="2588419" y="180975"/>
                  </a:lnTo>
                  <a:lnTo>
                    <a:pt x="2586037" y="204788"/>
                  </a:lnTo>
                  <a:lnTo>
                    <a:pt x="2576512" y="230982"/>
                  </a:lnTo>
                  <a:lnTo>
                    <a:pt x="2564606" y="247650"/>
                  </a:lnTo>
                  <a:lnTo>
                    <a:pt x="2543175" y="261938"/>
                  </a:lnTo>
                  <a:lnTo>
                    <a:pt x="2500312" y="280988"/>
                  </a:lnTo>
                  <a:lnTo>
                    <a:pt x="2440781" y="290513"/>
                  </a:lnTo>
                  <a:lnTo>
                    <a:pt x="2283619" y="292894"/>
                  </a:lnTo>
                  <a:lnTo>
                    <a:pt x="184785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FED589DD-6D2D-4787-B6A2-E648A75C860D}"/>
                </a:ext>
              </a:extLst>
            </p:cNvPr>
            <p:cNvSpPr/>
            <p:nvPr/>
          </p:nvSpPr>
          <p:spPr>
            <a:xfrm>
              <a:off x="7310438" y="1725613"/>
              <a:ext cx="762000" cy="711200"/>
            </a:xfrm>
            <a:custGeom>
              <a:avLst/>
              <a:gdLst>
                <a:gd name="connsiteX0" fmla="*/ 342900 w 762000"/>
                <a:gd name="connsiteY0" fmla="*/ 428625 h 709613"/>
                <a:gd name="connsiteX1" fmla="*/ 197643 w 762000"/>
                <a:gd name="connsiteY1" fmla="*/ 264319 h 709613"/>
                <a:gd name="connsiteX2" fmla="*/ 76200 w 762000"/>
                <a:gd name="connsiteY2" fmla="*/ 133350 h 709613"/>
                <a:gd name="connsiteX3" fmla="*/ 30956 w 762000"/>
                <a:gd name="connsiteY3" fmla="*/ 83344 h 709613"/>
                <a:gd name="connsiteX4" fmla="*/ 9525 w 762000"/>
                <a:gd name="connsiteY4" fmla="*/ 57150 h 709613"/>
                <a:gd name="connsiteX5" fmla="*/ 0 w 762000"/>
                <a:gd name="connsiteY5" fmla="*/ 30957 h 709613"/>
                <a:gd name="connsiteX6" fmla="*/ 4762 w 762000"/>
                <a:gd name="connsiteY6" fmla="*/ 7144 h 709613"/>
                <a:gd name="connsiteX7" fmla="*/ 14287 w 762000"/>
                <a:gd name="connsiteY7" fmla="*/ 0 h 709613"/>
                <a:gd name="connsiteX8" fmla="*/ 35718 w 762000"/>
                <a:gd name="connsiteY8" fmla="*/ 0 h 709613"/>
                <a:gd name="connsiteX9" fmla="*/ 59531 w 762000"/>
                <a:gd name="connsiteY9" fmla="*/ 9525 h 709613"/>
                <a:gd name="connsiteX10" fmla="*/ 157162 w 762000"/>
                <a:gd name="connsiteY10" fmla="*/ 61913 h 709613"/>
                <a:gd name="connsiteX11" fmla="*/ 269081 w 762000"/>
                <a:gd name="connsiteY11" fmla="*/ 114300 h 709613"/>
                <a:gd name="connsiteX12" fmla="*/ 371475 w 762000"/>
                <a:gd name="connsiteY12" fmla="*/ 159544 h 709613"/>
                <a:gd name="connsiteX13" fmla="*/ 485775 w 762000"/>
                <a:gd name="connsiteY13" fmla="*/ 204788 h 709613"/>
                <a:gd name="connsiteX14" fmla="*/ 552450 w 762000"/>
                <a:gd name="connsiteY14" fmla="*/ 226219 h 709613"/>
                <a:gd name="connsiteX15" fmla="*/ 581025 w 762000"/>
                <a:gd name="connsiteY15" fmla="*/ 240507 h 709613"/>
                <a:gd name="connsiteX16" fmla="*/ 604837 w 762000"/>
                <a:gd name="connsiteY16" fmla="*/ 257175 h 709613"/>
                <a:gd name="connsiteX17" fmla="*/ 640556 w 762000"/>
                <a:gd name="connsiteY17" fmla="*/ 290513 h 709613"/>
                <a:gd name="connsiteX18" fmla="*/ 669131 w 762000"/>
                <a:gd name="connsiteY18" fmla="*/ 323850 h 709613"/>
                <a:gd name="connsiteX19" fmla="*/ 697706 w 762000"/>
                <a:gd name="connsiteY19" fmla="*/ 369094 h 709613"/>
                <a:gd name="connsiteX20" fmla="*/ 721518 w 762000"/>
                <a:gd name="connsiteY20" fmla="*/ 414338 h 709613"/>
                <a:gd name="connsiteX21" fmla="*/ 733425 w 762000"/>
                <a:gd name="connsiteY21" fmla="*/ 452438 h 709613"/>
                <a:gd name="connsiteX22" fmla="*/ 750093 w 762000"/>
                <a:gd name="connsiteY22" fmla="*/ 500063 h 709613"/>
                <a:gd name="connsiteX23" fmla="*/ 757237 w 762000"/>
                <a:gd name="connsiteY23" fmla="*/ 533400 h 709613"/>
                <a:gd name="connsiteX24" fmla="*/ 762000 w 762000"/>
                <a:gd name="connsiteY24" fmla="*/ 564357 h 709613"/>
                <a:gd name="connsiteX25" fmla="*/ 750093 w 762000"/>
                <a:gd name="connsiteY25" fmla="*/ 611982 h 709613"/>
                <a:gd name="connsiteX26" fmla="*/ 726281 w 762000"/>
                <a:gd name="connsiteY26" fmla="*/ 652463 h 709613"/>
                <a:gd name="connsiteX27" fmla="*/ 697706 w 762000"/>
                <a:gd name="connsiteY27" fmla="*/ 681038 h 709613"/>
                <a:gd name="connsiteX28" fmla="*/ 661987 w 762000"/>
                <a:gd name="connsiteY28" fmla="*/ 702469 h 709613"/>
                <a:gd name="connsiteX29" fmla="*/ 631031 w 762000"/>
                <a:gd name="connsiteY29" fmla="*/ 709613 h 709613"/>
                <a:gd name="connsiteX30" fmla="*/ 597693 w 762000"/>
                <a:gd name="connsiteY30" fmla="*/ 702469 h 709613"/>
                <a:gd name="connsiteX31" fmla="*/ 571500 w 762000"/>
                <a:gd name="connsiteY31" fmla="*/ 683419 h 709613"/>
                <a:gd name="connsiteX32" fmla="*/ 481012 w 762000"/>
                <a:gd name="connsiteY32" fmla="*/ 583407 h 709613"/>
                <a:gd name="connsiteX33" fmla="*/ 342900 w 762000"/>
                <a:gd name="connsiteY33" fmla="*/ 42862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709613">
                  <a:moveTo>
                    <a:pt x="342900" y="428625"/>
                  </a:moveTo>
                  <a:lnTo>
                    <a:pt x="197643" y="264319"/>
                  </a:lnTo>
                  <a:lnTo>
                    <a:pt x="76200" y="133350"/>
                  </a:lnTo>
                  <a:lnTo>
                    <a:pt x="30956" y="83344"/>
                  </a:lnTo>
                  <a:lnTo>
                    <a:pt x="9525" y="57150"/>
                  </a:lnTo>
                  <a:lnTo>
                    <a:pt x="0" y="30957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9531" y="9525"/>
                  </a:lnTo>
                  <a:lnTo>
                    <a:pt x="157162" y="61913"/>
                  </a:lnTo>
                  <a:lnTo>
                    <a:pt x="269081" y="114300"/>
                  </a:lnTo>
                  <a:lnTo>
                    <a:pt x="371475" y="159544"/>
                  </a:lnTo>
                  <a:lnTo>
                    <a:pt x="485775" y="204788"/>
                  </a:lnTo>
                  <a:lnTo>
                    <a:pt x="552450" y="226219"/>
                  </a:lnTo>
                  <a:lnTo>
                    <a:pt x="581025" y="240507"/>
                  </a:lnTo>
                  <a:lnTo>
                    <a:pt x="604837" y="257175"/>
                  </a:lnTo>
                  <a:lnTo>
                    <a:pt x="640556" y="290513"/>
                  </a:lnTo>
                  <a:lnTo>
                    <a:pt x="669131" y="323850"/>
                  </a:lnTo>
                  <a:lnTo>
                    <a:pt x="697706" y="369094"/>
                  </a:lnTo>
                  <a:lnTo>
                    <a:pt x="721518" y="414338"/>
                  </a:lnTo>
                  <a:lnTo>
                    <a:pt x="733425" y="452438"/>
                  </a:lnTo>
                  <a:lnTo>
                    <a:pt x="750093" y="500063"/>
                  </a:lnTo>
                  <a:lnTo>
                    <a:pt x="757237" y="533400"/>
                  </a:lnTo>
                  <a:lnTo>
                    <a:pt x="762000" y="564357"/>
                  </a:lnTo>
                  <a:lnTo>
                    <a:pt x="750093" y="611982"/>
                  </a:lnTo>
                  <a:lnTo>
                    <a:pt x="726281" y="652463"/>
                  </a:lnTo>
                  <a:lnTo>
                    <a:pt x="697706" y="681038"/>
                  </a:lnTo>
                  <a:lnTo>
                    <a:pt x="661987" y="702469"/>
                  </a:lnTo>
                  <a:lnTo>
                    <a:pt x="631031" y="709613"/>
                  </a:lnTo>
                  <a:lnTo>
                    <a:pt x="597693" y="702469"/>
                  </a:lnTo>
                  <a:lnTo>
                    <a:pt x="571500" y="683419"/>
                  </a:lnTo>
                  <a:lnTo>
                    <a:pt x="481012" y="583407"/>
                  </a:lnTo>
                  <a:lnTo>
                    <a:pt x="3429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B12E9FD3-22C1-46F8-834C-BCF4591375DB}"/>
                </a:ext>
              </a:extLst>
            </p:cNvPr>
            <p:cNvSpPr/>
            <p:nvPr/>
          </p:nvSpPr>
          <p:spPr>
            <a:xfrm rot="16200000">
              <a:off x="2773366" y="3462338"/>
              <a:ext cx="4446588" cy="538163"/>
            </a:xfrm>
            <a:custGeom>
              <a:avLst/>
              <a:gdLst>
                <a:gd name="connsiteX0" fmla="*/ 2403921 w 4447874"/>
                <a:gd name="connsiteY0" fmla="*/ 422031 h 537883"/>
                <a:gd name="connsiteX1" fmla="*/ 1295056 w 4447874"/>
                <a:gd name="connsiteY1" fmla="*/ 413756 h 537883"/>
                <a:gd name="connsiteX2" fmla="*/ 806824 w 4447874"/>
                <a:gd name="connsiteY2" fmla="*/ 405481 h 537883"/>
                <a:gd name="connsiteX3" fmla="*/ 355830 w 4447874"/>
                <a:gd name="connsiteY3" fmla="*/ 401343 h 537883"/>
                <a:gd name="connsiteX4" fmla="*/ 215153 w 4447874"/>
                <a:gd name="connsiteY4" fmla="*/ 401343 h 537883"/>
                <a:gd name="connsiteX5" fmla="*/ 115852 w 4447874"/>
                <a:gd name="connsiteY5" fmla="*/ 393068 h 537883"/>
                <a:gd name="connsiteX6" fmla="*/ 57926 w 4447874"/>
                <a:gd name="connsiteY6" fmla="*/ 380655 h 537883"/>
                <a:gd name="connsiteX7" fmla="*/ 24826 w 4447874"/>
                <a:gd name="connsiteY7" fmla="*/ 364105 h 537883"/>
                <a:gd name="connsiteX8" fmla="*/ 12413 w 4447874"/>
                <a:gd name="connsiteY8" fmla="*/ 351692 h 537883"/>
                <a:gd name="connsiteX9" fmla="*/ 0 w 4447874"/>
                <a:gd name="connsiteY9" fmla="*/ 326867 h 537883"/>
                <a:gd name="connsiteX10" fmla="*/ 4138 w 4447874"/>
                <a:gd name="connsiteY10" fmla="*/ 289629 h 537883"/>
                <a:gd name="connsiteX11" fmla="*/ 24826 w 4447874"/>
                <a:gd name="connsiteY11" fmla="*/ 256529 h 537883"/>
                <a:gd name="connsiteX12" fmla="*/ 66201 w 4447874"/>
                <a:gd name="connsiteY12" fmla="*/ 223428 h 537883"/>
                <a:gd name="connsiteX13" fmla="*/ 132402 w 4447874"/>
                <a:gd name="connsiteY13" fmla="*/ 190328 h 537883"/>
                <a:gd name="connsiteX14" fmla="*/ 252391 w 4447874"/>
                <a:gd name="connsiteY14" fmla="*/ 148952 h 537883"/>
                <a:gd name="connsiteX15" fmla="*/ 355830 w 4447874"/>
                <a:gd name="connsiteY15" fmla="*/ 115852 h 537883"/>
                <a:gd name="connsiteX16" fmla="*/ 492370 w 4447874"/>
                <a:gd name="connsiteY16" fmla="*/ 86889 h 537883"/>
                <a:gd name="connsiteX17" fmla="*/ 562708 w 4447874"/>
                <a:gd name="connsiteY17" fmla="*/ 107577 h 537883"/>
                <a:gd name="connsiteX18" fmla="*/ 624772 w 4447874"/>
                <a:gd name="connsiteY18" fmla="*/ 124127 h 537883"/>
                <a:gd name="connsiteX19" fmla="*/ 703385 w 4447874"/>
                <a:gd name="connsiteY19" fmla="*/ 140677 h 537883"/>
                <a:gd name="connsiteX20" fmla="*/ 757173 w 4447874"/>
                <a:gd name="connsiteY20" fmla="*/ 148952 h 537883"/>
                <a:gd name="connsiteX21" fmla="*/ 856475 w 4447874"/>
                <a:gd name="connsiteY21" fmla="*/ 157227 h 537883"/>
                <a:gd name="connsiteX22" fmla="*/ 1133691 w 4447874"/>
                <a:gd name="connsiteY22" fmla="*/ 161365 h 537883"/>
                <a:gd name="connsiteX23" fmla="*/ 1601235 w 4447874"/>
                <a:gd name="connsiteY23" fmla="*/ 165502 h 537883"/>
                <a:gd name="connsiteX24" fmla="*/ 2221868 w 4447874"/>
                <a:gd name="connsiteY24" fmla="*/ 177915 h 537883"/>
                <a:gd name="connsiteX25" fmla="*/ 2395646 w 4447874"/>
                <a:gd name="connsiteY25" fmla="*/ 173778 h 537883"/>
                <a:gd name="connsiteX26" fmla="*/ 2888015 w 4447874"/>
                <a:gd name="connsiteY26" fmla="*/ 182053 h 537883"/>
                <a:gd name="connsiteX27" fmla="*/ 3471410 w 4447874"/>
                <a:gd name="connsiteY27" fmla="*/ 190328 h 537883"/>
                <a:gd name="connsiteX28" fmla="*/ 3984467 w 4447874"/>
                <a:gd name="connsiteY28" fmla="*/ 202740 h 537883"/>
                <a:gd name="connsiteX29" fmla="*/ 4083769 w 4447874"/>
                <a:gd name="connsiteY29" fmla="*/ 198603 h 537883"/>
                <a:gd name="connsiteX30" fmla="*/ 4154107 w 4447874"/>
                <a:gd name="connsiteY30" fmla="*/ 190328 h 537883"/>
                <a:gd name="connsiteX31" fmla="*/ 4228583 w 4447874"/>
                <a:gd name="connsiteY31" fmla="*/ 169640 h 537883"/>
                <a:gd name="connsiteX32" fmla="*/ 4290647 w 4447874"/>
                <a:gd name="connsiteY32" fmla="*/ 136540 h 537883"/>
                <a:gd name="connsiteX33" fmla="*/ 4327885 w 4447874"/>
                <a:gd name="connsiteY33" fmla="*/ 107577 h 537883"/>
                <a:gd name="connsiteX34" fmla="*/ 4348572 w 4447874"/>
                <a:gd name="connsiteY34" fmla="*/ 62063 h 537883"/>
                <a:gd name="connsiteX35" fmla="*/ 4365123 w 4447874"/>
                <a:gd name="connsiteY35" fmla="*/ 28963 h 537883"/>
                <a:gd name="connsiteX36" fmla="*/ 4385810 w 4447874"/>
                <a:gd name="connsiteY36" fmla="*/ 8275 h 537883"/>
                <a:gd name="connsiteX37" fmla="*/ 4410636 w 4447874"/>
                <a:gd name="connsiteY37" fmla="*/ 0 h 537883"/>
                <a:gd name="connsiteX38" fmla="*/ 4423048 w 4447874"/>
                <a:gd name="connsiteY38" fmla="*/ 0 h 537883"/>
                <a:gd name="connsiteX39" fmla="*/ 4431324 w 4447874"/>
                <a:gd name="connsiteY39" fmla="*/ 4138 h 537883"/>
                <a:gd name="connsiteX40" fmla="*/ 4439599 w 4447874"/>
                <a:gd name="connsiteY40" fmla="*/ 24825 h 537883"/>
                <a:gd name="connsiteX41" fmla="*/ 4447874 w 4447874"/>
                <a:gd name="connsiteY41" fmla="*/ 62063 h 537883"/>
                <a:gd name="connsiteX42" fmla="*/ 4447874 w 4447874"/>
                <a:gd name="connsiteY42" fmla="*/ 124127 h 537883"/>
                <a:gd name="connsiteX43" fmla="*/ 4435461 w 4447874"/>
                <a:gd name="connsiteY43" fmla="*/ 194465 h 537883"/>
                <a:gd name="connsiteX44" fmla="*/ 4406498 w 4447874"/>
                <a:gd name="connsiteY44" fmla="*/ 281354 h 537883"/>
                <a:gd name="connsiteX45" fmla="*/ 4369260 w 4447874"/>
                <a:gd name="connsiteY45" fmla="*/ 359968 h 537883"/>
                <a:gd name="connsiteX46" fmla="*/ 4307197 w 4447874"/>
                <a:gd name="connsiteY46" fmla="*/ 434444 h 537883"/>
                <a:gd name="connsiteX47" fmla="*/ 4240996 w 4447874"/>
                <a:gd name="connsiteY47" fmla="*/ 500644 h 537883"/>
                <a:gd name="connsiteX48" fmla="*/ 4191345 w 4447874"/>
                <a:gd name="connsiteY48" fmla="*/ 533745 h 537883"/>
                <a:gd name="connsiteX49" fmla="*/ 4166520 w 4447874"/>
                <a:gd name="connsiteY49" fmla="*/ 537883 h 537883"/>
                <a:gd name="connsiteX50" fmla="*/ 4121007 w 4447874"/>
                <a:gd name="connsiteY50" fmla="*/ 525470 h 537883"/>
                <a:gd name="connsiteX51" fmla="*/ 4096181 w 4447874"/>
                <a:gd name="connsiteY51" fmla="*/ 500644 h 537883"/>
                <a:gd name="connsiteX52" fmla="*/ 4054806 w 4447874"/>
                <a:gd name="connsiteY52" fmla="*/ 484094 h 537883"/>
                <a:gd name="connsiteX53" fmla="*/ 4001018 w 4447874"/>
                <a:gd name="connsiteY53" fmla="*/ 471682 h 537883"/>
                <a:gd name="connsiteX54" fmla="*/ 3943092 w 4447874"/>
                <a:gd name="connsiteY54" fmla="*/ 459269 h 537883"/>
                <a:gd name="connsiteX55" fmla="*/ 3723801 w 4447874"/>
                <a:gd name="connsiteY55" fmla="*/ 446856 h 537883"/>
                <a:gd name="connsiteX56" fmla="*/ 3384522 w 4447874"/>
                <a:gd name="connsiteY56" fmla="*/ 442719 h 537883"/>
                <a:gd name="connsiteX57" fmla="*/ 3003867 w 4447874"/>
                <a:gd name="connsiteY57" fmla="*/ 434444 h 537883"/>
                <a:gd name="connsiteX58" fmla="*/ 2403921 w 4447874"/>
                <a:gd name="connsiteY58" fmla="*/ 422031 h 5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47874" h="537883">
                  <a:moveTo>
                    <a:pt x="2403921" y="422031"/>
                  </a:moveTo>
                  <a:lnTo>
                    <a:pt x="1295056" y="413756"/>
                  </a:lnTo>
                  <a:lnTo>
                    <a:pt x="806824" y="405481"/>
                  </a:lnTo>
                  <a:lnTo>
                    <a:pt x="355830" y="401343"/>
                  </a:lnTo>
                  <a:lnTo>
                    <a:pt x="215153" y="401343"/>
                  </a:lnTo>
                  <a:lnTo>
                    <a:pt x="115852" y="393068"/>
                  </a:lnTo>
                  <a:lnTo>
                    <a:pt x="57926" y="380655"/>
                  </a:lnTo>
                  <a:lnTo>
                    <a:pt x="24826" y="364105"/>
                  </a:lnTo>
                  <a:lnTo>
                    <a:pt x="12413" y="351692"/>
                  </a:lnTo>
                  <a:lnTo>
                    <a:pt x="0" y="326867"/>
                  </a:lnTo>
                  <a:lnTo>
                    <a:pt x="4138" y="289629"/>
                  </a:lnTo>
                  <a:lnTo>
                    <a:pt x="24826" y="256529"/>
                  </a:lnTo>
                  <a:lnTo>
                    <a:pt x="66201" y="223428"/>
                  </a:lnTo>
                  <a:lnTo>
                    <a:pt x="132402" y="190328"/>
                  </a:lnTo>
                  <a:lnTo>
                    <a:pt x="252391" y="148952"/>
                  </a:lnTo>
                  <a:lnTo>
                    <a:pt x="355830" y="115852"/>
                  </a:lnTo>
                  <a:lnTo>
                    <a:pt x="492370" y="86889"/>
                  </a:lnTo>
                  <a:lnTo>
                    <a:pt x="562708" y="107577"/>
                  </a:lnTo>
                  <a:lnTo>
                    <a:pt x="624772" y="124127"/>
                  </a:lnTo>
                  <a:lnTo>
                    <a:pt x="703385" y="140677"/>
                  </a:lnTo>
                  <a:lnTo>
                    <a:pt x="757173" y="148952"/>
                  </a:lnTo>
                  <a:lnTo>
                    <a:pt x="856475" y="157227"/>
                  </a:lnTo>
                  <a:lnTo>
                    <a:pt x="1133691" y="161365"/>
                  </a:lnTo>
                  <a:lnTo>
                    <a:pt x="1601235" y="165502"/>
                  </a:lnTo>
                  <a:lnTo>
                    <a:pt x="2221868" y="177915"/>
                  </a:lnTo>
                  <a:lnTo>
                    <a:pt x="2395646" y="173778"/>
                  </a:lnTo>
                  <a:lnTo>
                    <a:pt x="2888015" y="182053"/>
                  </a:lnTo>
                  <a:lnTo>
                    <a:pt x="3471410" y="190328"/>
                  </a:lnTo>
                  <a:lnTo>
                    <a:pt x="3984467" y="202740"/>
                  </a:lnTo>
                  <a:lnTo>
                    <a:pt x="4083769" y="198603"/>
                  </a:lnTo>
                  <a:lnTo>
                    <a:pt x="4154107" y="190328"/>
                  </a:lnTo>
                  <a:lnTo>
                    <a:pt x="4228583" y="169640"/>
                  </a:lnTo>
                  <a:lnTo>
                    <a:pt x="4290647" y="136540"/>
                  </a:lnTo>
                  <a:lnTo>
                    <a:pt x="4327885" y="107577"/>
                  </a:lnTo>
                  <a:lnTo>
                    <a:pt x="4348572" y="62063"/>
                  </a:lnTo>
                  <a:lnTo>
                    <a:pt x="4365123" y="28963"/>
                  </a:lnTo>
                  <a:lnTo>
                    <a:pt x="4385810" y="8275"/>
                  </a:lnTo>
                  <a:lnTo>
                    <a:pt x="4410636" y="0"/>
                  </a:lnTo>
                  <a:lnTo>
                    <a:pt x="4423048" y="0"/>
                  </a:lnTo>
                  <a:lnTo>
                    <a:pt x="4431324" y="4138"/>
                  </a:lnTo>
                  <a:lnTo>
                    <a:pt x="4439599" y="24825"/>
                  </a:lnTo>
                  <a:lnTo>
                    <a:pt x="4447874" y="62063"/>
                  </a:lnTo>
                  <a:lnTo>
                    <a:pt x="4447874" y="124127"/>
                  </a:lnTo>
                  <a:lnTo>
                    <a:pt x="4435461" y="194465"/>
                  </a:lnTo>
                  <a:lnTo>
                    <a:pt x="4406498" y="281354"/>
                  </a:lnTo>
                  <a:lnTo>
                    <a:pt x="4369260" y="359968"/>
                  </a:lnTo>
                  <a:lnTo>
                    <a:pt x="4307197" y="434444"/>
                  </a:lnTo>
                  <a:lnTo>
                    <a:pt x="4240996" y="500644"/>
                  </a:lnTo>
                  <a:lnTo>
                    <a:pt x="4191345" y="533745"/>
                  </a:lnTo>
                  <a:lnTo>
                    <a:pt x="4166520" y="537883"/>
                  </a:lnTo>
                  <a:lnTo>
                    <a:pt x="4121007" y="525470"/>
                  </a:lnTo>
                  <a:lnTo>
                    <a:pt x="4096181" y="500644"/>
                  </a:lnTo>
                  <a:lnTo>
                    <a:pt x="4054806" y="484094"/>
                  </a:lnTo>
                  <a:lnTo>
                    <a:pt x="4001018" y="471682"/>
                  </a:lnTo>
                  <a:lnTo>
                    <a:pt x="3943092" y="459269"/>
                  </a:lnTo>
                  <a:lnTo>
                    <a:pt x="3723801" y="446856"/>
                  </a:lnTo>
                  <a:lnTo>
                    <a:pt x="3384522" y="442719"/>
                  </a:lnTo>
                  <a:lnTo>
                    <a:pt x="3003867" y="434444"/>
                  </a:lnTo>
                  <a:lnTo>
                    <a:pt x="2403921" y="422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DD27559F-1296-4F14-B599-7A284B6E92EC}"/>
                </a:ext>
              </a:extLst>
            </p:cNvPr>
            <p:cNvSpPr/>
            <p:nvPr/>
          </p:nvSpPr>
          <p:spPr>
            <a:xfrm>
              <a:off x="3694116" y="3452813"/>
              <a:ext cx="1263650" cy="1404938"/>
            </a:xfrm>
            <a:custGeom>
              <a:avLst/>
              <a:gdLst>
                <a:gd name="connsiteX0" fmla="*/ 797719 w 1264444"/>
                <a:gd name="connsiteY0" fmla="*/ 766763 h 1404938"/>
                <a:gd name="connsiteX1" fmla="*/ 642937 w 1264444"/>
                <a:gd name="connsiteY1" fmla="*/ 959644 h 1404938"/>
                <a:gd name="connsiteX2" fmla="*/ 545306 w 1264444"/>
                <a:gd name="connsiteY2" fmla="*/ 1090613 h 1404938"/>
                <a:gd name="connsiteX3" fmla="*/ 519112 w 1264444"/>
                <a:gd name="connsiteY3" fmla="*/ 1135856 h 1404938"/>
                <a:gd name="connsiteX4" fmla="*/ 478631 w 1264444"/>
                <a:gd name="connsiteY4" fmla="*/ 1200150 h 1404938"/>
                <a:gd name="connsiteX5" fmla="*/ 435769 w 1264444"/>
                <a:gd name="connsiteY5" fmla="*/ 1271588 h 1404938"/>
                <a:gd name="connsiteX6" fmla="*/ 385762 w 1264444"/>
                <a:gd name="connsiteY6" fmla="*/ 1343025 h 1404938"/>
                <a:gd name="connsiteX7" fmla="*/ 345281 w 1264444"/>
                <a:gd name="connsiteY7" fmla="*/ 1400175 h 1404938"/>
                <a:gd name="connsiteX8" fmla="*/ 328612 w 1264444"/>
                <a:gd name="connsiteY8" fmla="*/ 1404938 h 1404938"/>
                <a:gd name="connsiteX9" fmla="*/ 266700 w 1264444"/>
                <a:gd name="connsiteY9" fmla="*/ 1378744 h 1404938"/>
                <a:gd name="connsiteX10" fmla="*/ 209550 w 1264444"/>
                <a:gd name="connsiteY10" fmla="*/ 1340644 h 1404938"/>
                <a:gd name="connsiteX11" fmla="*/ 159544 w 1264444"/>
                <a:gd name="connsiteY11" fmla="*/ 1300163 h 1404938"/>
                <a:gd name="connsiteX12" fmla="*/ 111919 w 1264444"/>
                <a:gd name="connsiteY12" fmla="*/ 1250156 h 1404938"/>
                <a:gd name="connsiteX13" fmla="*/ 73819 w 1264444"/>
                <a:gd name="connsiteY13" fmla="*/ 1195388 h 1404938"/>
                <a:gd name="connsiteX14" fmla="*/ 45244 w 1264444"/>
                <a:gd name="connsiteY14" fmla="*/ 1143000 h 1404938"/>
                <a:gd name="connsiteX15" fmla="*/ 21431 w 1264444"/>
                <a:gd name="connsiteY15" fmla="*/ 1088231 h 1404938"/>
                <a:gd name="connsiteX16" fmla="*/ 7144 w 1264444"/>
                <a:gd name="connsiteY16" fmla="*/ 1045369 h 1404938"/>
                <a:gd name="connsiteX17" fmla="*/ 0 w 1264444"/>
                <a:gd name="connsiteY17" fmla="*/ 1004888 h 1404938"/>
                <a:gd name="connsiteX18" fmla="*/ 2381 w 1264444"/>
                <a:gd name="connsiteY18" fmla="*/ 978694 h 1404938"/>
                <a:gd name="connsiteX19" fmla="*/ 9525 w 1264444"/>
                <a:gd name="connsiteY19" fmla="*/ 966788 h 1404938"/>
                <a:gd name="connsiteX20" fmla="*/ 19050 w 1264444"/>
                <a:gd name="connsiteY20" fmla="*/ 964406 h 1404938"/>
                <a:gd name="connsiteX21" fmla="*/ 28575 w 1264444"/>
                <a:gd name="connsiteY21" fmla="*/ 964406 h 1404938"/>
                <a:gd name="connsiteX22" fmla="*/ 40481 w 1264444"/>
                <a:gd name="connsiteY22" fmla="*/ 969169 h 1404938"/>
                <a:gd name="connsiteX23" fmla="*/ 69056 w 1264444"/>
                <a:gd name="connsiteY23" fmla="*/ 997744 h 1404938"/>
                <a:gd name="connsiteX24" fmla="*/ 111919 w 1264444"/>
                <a:gd name="connsiteY24" fmla="*/ 1028700 h 1404938"/>
                <a:gd name="connsiteX25" fmla="*/ 142875 w 1264444"/>
                <a:gd name="connsiteY25" fmla="*/ 1045369 h 1404938"/>
                <a:gd name="connsiteX26" fmla="*/ 169069 w 1264444"/>
                <a:gd name="connsiteY26" fmla="*/ 1052513 h 1404938"/>
                <a:gd name="connsiteX27" fmla="*/ 197644 w 1264444"/>
                <a:gd name="connsiteY27" fmla="*/ 1047750 h 1404938"/>
                <a:gd name="connsiteX28" fmla="*/ 259556 w 1264444"/>
                <a:gd name="connsiteY28" fmla="*/ 1014413 h 1404938"/>
                <a:gd name="connsiteX29" fmla="*/ 314325 w 1264444"/>
                <a:gd name="connsiteY29" fmla="*/ 973931 h 1404938"/>
                <a:gd name="connsiteX30" fmla="*/ 469106 w 1264444"/>
                <a:gd name="connsiteY30" fmla="*/ 835819 h 1404938"/>
                <a:gd name="connsiteX31" fmla="*/ 669131 w 1264444"/>
                <a:gd name="connsiteY31" fmla="*/ 628650 h 1404938"/>
                <a:gd name="connsiteX32" fmla="*/ 831056 w 1264444"/>
                <a:gd name="connsiteY32" fmla="*/ 464344 h 1404938"/>
                <a:gd name="connsiteX33" fmla="*/ 1014412 w 1264444"/>
                <a:gd name="connsiteY33" fmla="*/ 273844 h 1404938"/>
                <a:gd name="connsiteX34" fmla="*/ 1178719 w 1264444"/>
                <a:gd name="connsiteY34" fmla="*/ 97631 h 1404938"/>
                <a:gd name="connsiteX35" fmla="*/ 1264444 w 1264444"/>
                <a:gd name="connsiteY35" fmla="*/ 0 h 1404938"/>
                <a:gd name="connsiteX36" fmla="*/ 1259681 w 1264444"/>
                <a:gd name="connsiteY36" fmla="*/ 214313 h 1404938"/>
                <a:gd name="connsiteX37" fmla="*/ 1131094 w 1264444"/>
                <a:gd name="connsiteY37" fmla="*/ 357188 h 1404938"/>
                <a:gd name="connsiteX38" fmla="*/ 1052512 w 1264444"/>
                <a:gd name="connsiteY38" fmla="*/ 459581 h 1404938"/>
                <a:gd name="connsiteX39" fmla="*/ 954881 w 1264444"/>
                <a:gd name="connsiteY39" fmla="*/ 578644 h 1404938"/>
                <a:gd name="connsiteX40" fmla="*/ 864394 w 1264444"/>
                <a:gd name="connsiteY40" fmla="*/ 688181 h 1404938"/>
                <a:gd name="connsiteX41" fmla="*/ 797719 w 1264444"/>
                <a:gd name="connsiteY41" fmla="*/ 7667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1404938">
                  <a:moveTo>
                    <a:pt x="797719" y="766763"/>
                  </a:moveTo>
                  <a:lnTo>
                    <a:pt x="642937" y="959644"/>
                  </a:lnTo>
                  <a:lnTo>
                    <a:pt x="545306" y="1090613"/>
                  </a:lnTo>
                  <a:lnTo>
                    <a:pt x="519112" y="1135856"/>
                  </a:lnTo>
                  <a:lnTo>
                    <a:pt x="478631" y="1200150"/>
                  </a:lnTo>
                  <a:lnTo>
                    <a:pt x="435769" y="1271588"/>
                  </a:lnTo>
                  <a:lnTo>
                    <a:pt x="385762" y="1343025"/>
                  </a:lnTo>
                  <a:lnTo>
                    <a:pt x="345281" y="1400175"/>
                  </a:lnTo>
                  <a:lnTo>
                    <a:pt x="328612" y="1404938"/>
                  </a:lnTo>
                  <a:lnTo>
                    <a:pt x="266700" y="1378744"/>
                  </a:lnTo>
                  <a:lnTo>
                    <a:pt x="209550" y="1340644"/>
                  </a:lnTo>
                  <a:lnTo>
                    <a:pt x="159544" y="1300163"/>
                  </a:lnTo>
                  <a:lnTo>
                    <a:pt x="111919" y="1250156"/>
                  </a:lnTo>
                  <a:lnTo>
                    <a:pt x="73819" y="1195388"/>
                  </a:lnTo>
                  <a:lnTo>
                    <a:pt x="45244" y="1143000"/>
                  </a:lnTo>
                  <a:lnTo>
                    <a:pt x="21431" y="1088231"/>
                  </a:lnTo>
                  <a:lnTo>
                    <a:pt x="7144" y="1045369"/>
                  </a:lnTo>
                  <a:lnTo>
                    <a:pt x="0" y="1004888"/>
                  </a:lnTo>
                  <a:lnTo>
                    <a:pt x="2381" y="978694"/>
                  </a:lnTo>
                  <a:lnTo>
                    <a:pt x="9525" y="966788"/>
                  </a:lnTo>
                  <a:lnTo>
                    <a:pt x="19050" y="964406"/>
                  </a:lnTo>
                  <a:lnTo>
                    <a:pt x="28575" y="964406"/>
                  </a:lnTo>
                  <a:lnTo>
                    <a:pt x="40481" y="969169"/>
                  </a:lnTo>
                  <a:lnTo>
                    <a:pt x="69056" y="997744"/>
                  </a:lnTo>
                  <a:lnTo>
                    <a:pt x="111919" y="1028700"/>
                  </a:lnTo>
                  <a:lnTo>
                    <a:pt x="142875" y="1045369"/>
                  </a:lnTo>
                  <a:lnTo>
                    <a:pt x="169069" y="1052513"/>
                  </a:lnTo>
                  <a:lnTo>
                    <a:pt x="197644" y="1047750"/>
                  </a:lnTo>
                  <a:lnTo>
                    <a:pt x="259556" y="1014413"/>
                  </a:lnTo>
                  <a:lnTo>
                    <a:pt x="314325" y="973931"/>
                  </a:lnTo>
                  <a:lnTo>
                    <a:pt x="469106" y="835819"/>
                  </a:lnTo>
                  <a:lnTo>
                    <a:pt x="669131" y="628650"/>
                  </a:lnTo>
                  <a:lnTo>
                    <a:pt x="831056" y="464344"/>
                  </a:lnTo>
                  <a:lnTo>
                    <a:pt x="1014412" y="273844"/>
                  </a:lnTo>
                  <a:lnTo>
                    <a:pt x="1178719" y="97631"/>
                  </a:lnTo>
                  <a:lnTo>
                    <a:pt x="1264444" y="0"/>
                  </a:lnTo>
                  <a:lnTo>
                    <a:pt x="1259681" y="214313"/>
                  </a:lnTo>
                  <a:lnTo>
                    <a:pt x="1131094" y="357188"/>
                  </a:lnTo>
                  <a:lnTo>
                    <a:pt x="1052512" y="459581"/>
                  </a:lnTo>
                  <a:lnTo>
                    <a:pt x="954881" y="578644"/>
                  </a:lnTo>
                  <a:lnTo>
                    <a:pt x="864394" y="688181"/>
                  </a:lnTo>
                  <a:lnTo>
                    <a:pt x="797719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C0DDE11F-0A5D-41C2-AF09-19775F9850CD}"/>
                </a:ext>
              </a:extLst>
            </p:cNvPr>
            <p:cNvSpPr/>
            <p:nvPr/>
          </p:nvSpPr>
          <p:spPr>
            <a:xfrm rot="16200000">
              <a:off x="4054478" y="2903538"/>
              <a:ext cx="4194175" cy="1492250"/>
            </a:xfrm>
            <a:custGeom>
              <a:avLst/>
              <a:gdLst>
                <a:gd name="connsiteX0" fmla="*/ 1863090 w 4194810"/>
                <a:gd name="connsiteY0" fmla="*/ 1272540 h 1493520"/>
                <a:gd name="connsiteX1" fmla="*/ 1615440 w 4194810"/>
                <a:gd name="connsiteY1" fmla="*/ 1200150 h 1493520"/>
                <a:gd name="connsiteX2" fmla="*/ 1413510 w 4194810"/>
                <a:gd name="connsiteY2" fmla="*/ 1131570 h 1493520"/>
                <a:gd name="connsiteX3" fmla="*/ 1242060 w 4194810"/>
                <a:gd name="connsiteY3" fmla="*/ 1062990 h 1493520"/>
                <a:gd name="connsiteX4" fmla="*/ 1108710 w 4194810"/>
                <a:gd name="connsiteY4" fmla="*/ 1005840 h 1493520"/>
                <a:gd name="connsiteX5" fmla="*/ 967740 w 4194810"/>
                <a:gd name="connsiteY5" fmla="*/ 929640 h 1493520"/>
                <a:gd name="connsiteX6" fmla="*/ 857250 w 4194810"/>
                <a:gd name="connsiteY6" fmla="*/ 864870 h 1493520"/>
                <a:gd name="connsiteX7" fmla="*/ 781050 w 4194810"/>
                <a:gd name="connsiteY7" fmla="*/ 815340 h 1493520"/>
                <a:gd name="connsiteX8" fmla="*/ 662940 w 4194810"/>
                <a:gd name="connsiteY8" fmla="*/ 723900 h 1493520"/>
                <a:gd name="connsiteX9" fmla="*/ 537210 w 4194810"/>
                <a:gd name="connsiteY9" fmla="*/ 621030 h 1493520"/>
                <a:gd name="connsiteX10" fmla="*/ 384810 w 4194810"/>
                <a:gd name="connsiteY10" fmla="*/ 476250 h 1493520"/>
                <a:gd name="connsiteX11" fmla="*/ 266700 w 4194810"/>
                <a:gd name="connsiteY11" fmla="*/ 350520 h 1493520"/>
                <a:gd name="connsiteX12" fmla="*/ 160020 w 4194810"/>
                <a:gd name="connsiteY12" fmla="*/ 232410 h 1493520"/>
                <a:gd name="connsiteX13" fmla="*/ 91440 w 4194810"/>
                <a:gd name="connsiteY13" fmla="*/ 152400 h 1493520"/>
                <a:gd name="connsiteX14" fmla="*/ 38100 w 4194810"/>
                <a:gd name="connsiteY14" fmla="*/ 91440 h 1493520"/>
                <a:gd name="connsiteX15" fmla="*/ 11430 w 4194810"/>
                <a:gd name="connsiteY15" fmla="*/ 60960 h 1493520"/>
                <a:gd name="connsiteX16" fmla="*/ 0 w 4194810"/>
                <a:gd name="connsiteY16" fmla="*/ 30480 h 1493520"/>
                <a:gd name="connsiteX17" fmla="*/ 0 w 4194810"/>
                <a:gd name="connsiteY17" fmla="*/ 15240 h 1493520"/>
                <a:gd name="connsiteX18" fmla="*/ 3810 w 4194810"/>
                <a:gd name="connsiteY18" fmla="*/ 3810 h 1493520"/>
                <a:gd name="connsiteX19" fmla="*/ 19050 w 4194810"/>
                <a:gd name="connsiteY19" fmla="*/ 0 h 1493520"/>
                <a:gd name="connsiteX20" fmla="*/ 41910 w 4194810"/>
                <a:gd name="connsiteY20" fmla="*/ 3810 h 1493520"/>
                <a:gd name="connsiteX21" fmla="*/ 68580 w 4194810"/>
                <a:gd name="connsiteY21" fmla="*/ 19050 h 1493520"/>
                <a:gd name="connsiteX22" fmla="*/ 125730 w 4194810"/>
                <a:gd name="connsiteY22" fmla="*/ 76200 h 1493520"/>
                <a:gd name="connsiteX23" fmla="*/ 224790 w 4194810"/>
                <a:gd name="connsiteY23" fmla="*/ 163830 h 1493520"/>
                <a:gd name="connsiteX24" fmla="*/ 335280 w 4194810"/>
                <a:gd name="connsiteY24" fmla="*/ 255270 h 1493520"/>
                <a:gd name="connsiteX25" fmla="*/ 464820 w 4194810"/>
                <a:gd name="connsiteY25" fmla="*/ 361950 h 1493520"/>
                <a:gd name="connsiteX26" fmla="*/ 567690 w 4194810"/>
                <a:gd name="connsiteY26" fmla="*/ 441960 h 1493520"/>
                <a:gd name="connsiteX27" fmla="*/ 659130 w 4194810"/>
                <a:gd name="connsiteY27" fmla="*/ 506730 h 1493520"/>
                <a:gd name="connsiteX28" fmla="*/ 769620 w 4194810"/>
                <a:gd name="connsiteY28" fmla="*/ 579120 h 1493520"/>
                <a:gd name="connsiteX29" fmla="*/ 891540 w 4194810"/>
                <a:gd name="connsiteY29" fmla="*/ 651510 h 1493520"/>
                <a:gd name="connsiteX30" fmla="*/ 1043940 w 4194810"/>
                <a:gd name="connsiteY30" fmla="*/ 731520 h 1493520"/>
                <a:gd name="connsiteX31" fmla="*/ 1192530 w 4194810"/>
                <a:gd name="connsiteY31" fmla="*/ 796290 h 1493520"/>
                <a:gd name="connsiteX32" fmla="*/ 1337310 w 4194810"/>
                <a:gd name="connsiteY32" fmla="*/ 857250 h 1493520"/>
                <a:gd name="connsiteX33" fmla="*/ 1524000 w 4194810"/>
                <a:gd name="connsiteY33" fmla="*/ 925830 h 1493520"/>
                <a:gd name="connsiteX34" fmla="*/ 1703070 w 4194810"/>
                <a:gd name="connsiteY34" fmla="*/ 979170 h 1493520"/>
                <a:gd name="connsiteX35" fmla="*/ 1916430 w 4194810"/>
                <a:gd name="connsiteY35" fmla="*/ 1036320 h 1493520"/>
                <a:gd name="connsiteX36" fmla="*/ 2103120 w 4194810"/>
                <a:gd name="connsiteY36" fmla="*/ 1070610 h 1493520"/>
                <a:gd name="connsiteX37" fmla="*/ 2289810 w 4194810"/>
                <a:gd name="connsiteY37" fmla="*/ 1097280 h 1493520"/>
                <a:gd name="connsiteX38" fmla="*/ 2484120 w 4194810"/>
                <a:gd name="connsiteY38" fmla="*/ 1112520 h 1493520"/>
                <a:gd name="connsiteX39" fmla="*/ 2655570 w 4194810"/>
                <a:gd name="connsiteY39" fmla="*/ 1131570 h 1493520"/>
                <a:gd name="connsiteX40" fmla="*/ 2960370 w 4194810"/>
                <a:gd name="connsiteY40" fmla="*/ 1139190 h 1493520"/>
                <a:gd name="connsiteX41" fmla="*/ 3318510 w 4194810"/>
                <a:gd name="connsiteY41" fmla="*/ 1143000 h 1493520"/>
                <a:gd name="connsiteX42" fmla="*/ 3825240 w 4194810"/>
                <a:gd name="connsiteY42" fmla="*/ 1131570 h 1493520"/>
                <a:gd name="connsiteX43" fmla="*/ 3893820 w 4194810"/>
                <a:gd name="connsiteY43" fmla="*/ 1123950 h 1493520"/>
                <a:gd name="connsiteX44" fmla="*/ 3947160 w 4194810"/>
                <a:gd name="connsiteY44" fmla="*/ 1108710 h 1493520"/>
                <a:gd name="connsiteX45" fmla="*/ 4015740 w 4194810"/>
                <a:gd name="connsiteY45" fmla="*/ 1078230 h 1493520"/>
                <a:gd name="connsiteX46" fmla="*/ 4065270 w 4194810"/>
                <a:gd name="connsiteY46" fmla="*/ 1036320 h 1493520"/>
                <a:gd name="connsiteX47" fmla="*/ 4103370 w 4194810"/>
                <a:gd name="connsiteY47" fmla="*/ 975360 h 1493520"/>
                <a:gd name="connsiteX48" fmla="*/ 4126230 w 4194810"/>
                <a:gd name="connsiteY48" fmla="*/ 929640 h 1493520"/>
                <a:gd name="connsiteX49" fmla="*/ 4133850 w 4194810"/>
                <a:gd name="connsiteY49" fmla="*/ 914400 h 1493520"/>
                <a:gd name="connsiteX50" fmla="*/ 4156710 w 4194810"/>
                <a:gd name="connsiteY50" fmla="*/ 906780 h 1493520"/>
                <a:gd name="connsiteX51" fmla="*/ 4171950 w 4194810"/>
                <a:gd name="connsiteY51" fmla="*/ 922020 h 1493520"/>
                <a:gd name="connsiteX52" fmla="*/ 4183380 w 4194810"/>
                <a:gd name="connsiteY52" fmla="*/ 982980 h 1493520"/>
                <a:gd name="connsiteX53" fmla="*/ 4187190 w 4194810"/>
                <a:gd name="connsiteY53" fmla="*/ 1051560 h 1493520"/>
                <a:gd name="connsiteX54" fmla="*/ 4194810 w 4194810"/>
                <a:gd name="connsiteY54" fmla="*/ 1116330 h 1493520"/>
                <a:gd name="connsiteX55" fmla="*/ 4183380 w 4194810"/>
                <a:gd name="connsiteY55" fmla="*/ 1203960 h 1493520"/>
                <a:gd name="connsiteX56" fmla="*/ 4152900 w 4194810"/>
                <a:gd name="connsiteY56" fmla="*/ 1291590 h 1493520"/>
                <a:gd name="connsiteX57" fmla="*/ 4110990 w 4194810"/>
                <a:gd name="connsiteY57" fmla="*/ 1371600 h 1493520"/>
                <a:gd name="connsiteX58" fmla="*/ 4057650 w 4194810"/>
                <a:gd name="connsiteY58" fmla="*/ 1447800 h 1493520"/>
                <a:gd name="connsiteX59" fmla="*/ 4019550 w 4194810"/>
                <a:gd name="connsiteY59" fmla="*/ 1485900 h 1493520"/>
                <a:gd name="connsiteX60" fmla="*/ 3992880 w 4194810"/>
                <a:gd name="connsiteY60" fmla="*/ 1493520 h 1493520"/>
                <a:gd name="connsiteX61" fmla="*/ 3954780 w 4194810"/>
                <a:gd name="connsiteY61" fmla="*/ 1485900 h 1493520"/>
                <a:gd name="connsiteX62" fmla="*/ 3909060 w 4194810"/>
                <a:gd name="connsiteY62" fmla="*/ 1455420 h 1493520"/>
                <a:gd name="connsiteX63" fmla="*/ 3870960 w 4194810"/>
                <a:gd name="connsiteY63" fmla="*/ 1432560 h 1493520"/>
                <a:gd name="connsiteX64" fmla="*/ 3829050 w 4194810"/>
                <a:gd name="connsiteY64" fmla="*/ 1417320 h 1493520"/>
                <a:gd name="connsiteX65" fmla="*/ 3768090 w 4194810"/>
                <a:gd name="connsiteY65" fmla="*/ 1405890 h 1493520"/>
                <a:gd name="connsiteX66" fmla="*/ 3672840 w 4194810"/>
                <a:gd name="connsiteY66" fmla="*/ 1398270 h 1493520"/>
                <a:gd name="connsiteX67" fmla="*/ 3425190 w 4194810"/>
                <a:gd name="connsiteY67" fmla="*/ 1394460 h 1493520"/>
                <a:gd name="connsiteX68" fmla="*/ 3188970 w 4194810"/>
                <a:gd name="connsiteY68" fmla="*/ 1394460 h 1493520"/>
                <a:gd name="connsiteX69" fmla="*/ 2910840 w 4194810"/>
                <a:gd name="connsiteY69" fmla="*/ 1383030 h 1493520"/>
                <a:gd name="connsiteX70" fmla="*/ 2701290 w 4194810"/>
                <a:gd name="connsiteY70" fmla="*/ 1379220 h 1493520"/>
                <a:gd name="connsiteX71" fmla="*/ 2526030 w 4194810"/>
                <a:gd name="connsiteY71" fmla="*/ 1379220 h 1493520"/>
                <a:gd name="connsiteX72" fmla="*/ 2362200 w 4194810"/>
                <a:gd name="connsiteY72" fmla="*/ 1371600 h 1493520"/>
                <a:gd name="connsiteX73" fmla="*/ 2259330 w 4194810"/>
                <a:gd name="connsiteY73" fmla="*/ 1360170 h 1493520"/>
                <a:gd name="connsiteX74" fmla="*/ 1863090 w 4194810"/>
                <a:gd name="connsiteY74" fmla="*/ 127254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194810" h="1493520">
                  <a:moveTo>
                    <a:pt x="1863090" y="1272540"/>
                  </a:moveTo>
                  <a:lnTo>
                    <a:pt x="1615440" y="1200150"/>
                  </a:lnTo>
                  <a:lnTo>
                    <a:pt x="1413510" y="1131570"/>
                  </a:lnTo>
                  <a:lnTo>
                    <a:pt x="1242060" y="1062990"/>
                  </a:lnTo>
                  <a:lnTo>
                    <a:pt x="1108710" y="1005840"/>
                  </a:lnTo>
                  <a:lnTo>
                    <a:pt x="967740" y="929640"/>
                  </a:lnTo>
                  <a:lnTo>
                    <a:pt x="857250" y="864870"/>
                  </a:lnTo>
                  <a:lnTo>
                    <a:pt x="781050" y="815340"/>
                  </a:lnTo>
                  <a:lnTo>
                    <a:pt x="662940" y="723900"/>
                  </a:lnTo>
                  <a:lnTo>
                    <a:pt x="537210" y="621030"/>
                  </a:lnTo>
                  <a:lnTo>
                    <a:pt x="384810" y="476250"/>
                  </a:lnTo>
                  <a:lnTo>
                    <a:pt x="266700" y="350520"/>
                  </a:lnTo>
                  <a:lnTo>
                    <a:pt x="160020" y="232410"/>
                  </a:lnTo>
                  <a:lnTo>
                    <a:pt x="91440" y="152400"/>
                  </a:lnTo>
                  <a:lnTo>
                    <a:pt x="38100" y="91440"/>
                  </a:lnTo>
                  <a:lnTo>
                    <a:pt x="11430" y="60960"/>
                  </a:lnTo>
                  <a:lnTo>
                    <a:pt x="0" y="30480"/>
                  </a:lnTo>
                  <a:lnTo>
                    <a:pt x="0" y="1524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1910" y="3810"/>
                  </a:lnTo>
                  <a:lnTo>
                    <a:pt x="68580" y="19050"/>
                  </a:lnTo>
                  <a:lnTo>
                    <a:pt x="125730" y="76200"/>
                  </a:lnTo>
                  <a:lnTo>
                    <a:pt x="224790" y="163830"/>
                  </a:lnTo>
                  <a:lnTo>
                    <a:pt x="335280" y="255270"/>
                  </a:lnTo>
                  <a:lnTo>
                    <a:pt x="464820" y="361950"/>
                  </a:lnTo>
                  <a:lnTo>
                    <a:pt x="567690" y="441960"/>
                  </a:lnTo>
                  <a:lnTo>
                    <a:pt x="659130" y="506730"/>
                  </a:lnTo>
                  <a:lnTo>
                    <a:pt x="769620" y="579120"/>
                  </a:lnTo>
                  <a:lnTo>
                    <a:pt x="891540" y="651510"/>
                  </a:lnTo>
                  <a:lnTo>
                    <a:pt x="1043940" y="731520"/>
                  </a:lnTo>
                  <a:lnTo>
                    <a:pt x="1192530" y="796290"/>
                  </a:lnTo>
                  <a:lnTo>
                    <a:pt x="1337310" y="857250"/>
                  </a:lnTo>
                  <a:lnTo>
                    <a:pt x="1524000" y="925830"/>
                  </a:lnTo>
                  <a:lnTo>
                    <a:pt x="1703070" y="979170"/>
                  </a:lnTo>
                  <a:lnTo>
                    <a:pt x="1916430" y="1036320"/>
                  </a:lnTo>
                  <a:lnTo>
                    <a:pt x="2103120" y="1070610"/>
                  </a:lnTo>
                  <a:lnTo>
                    <a:pt x="2289810" y="1097280"/>
                  </a:lnTo>
                  <a:lnTo>
                    <a:pt x="2484120" y="1112520"/>
                  </a:lnTo>
                  <a:lnTo>
                    <a:pt x="2655570" y="1131570"/>
                  </a:lnTo>
                  <a:lnTo>
                    <a:pt x="2960370" y="1139190"/>
                  </a:lnTo>
                  <a:lnTo>
                    <a:pt x="3318510" y="1143000"/>
                  </a:lnTo>
                  <a:lnTo>
                    <a:pt x="3825240" y="1131570"/>
                  </a:lnTo>
                  <a:lnTo>
                    <a:pt x="3893820" y="1123950"/>
                  </a:lnTo>
                  <a:lnTo>
                    <a:pt x="3947160" y="1108710"/>
                  </a:lnTo>
                  <a:lnTo>
                    <a:pt x="4015740" y="1078230"/>
                  </a:lnTo>
                  <a:lnTo>
                    <a:pt x="4065270" y="1036320"/>
                  </a:lnTo>
                  <a:lnTo>
                    <a:pt x="4103370" y="975360"/>
                  </a:lnTo>
                  <a:lnTo>
                    <a:pt x="4126230" y="929640"/>
                  </a:lnTo>
                  <a:lnTo>
                    <a:pt x="4133850" y="914400"/>
                  </a:lnTo>
                  <a:lnTo>
                    <a:pt x="4156710" y="906780"/>
                  </a:lnTo>
                  <a:lnTo>
                    <a:pt x="4171950" y="922020"/>
                  </a:lnTo>
                  <a:lnTo>
                    <a:pt x="4183380" y="982980"/>
                  </a:lnTo>
                  <a:lnTo>
                    <a:pt x="4187190" y="1051560"/>
                  </a:lnTo>
                  <a:lnTo>
                    <a:pt x="4194810" y="1116330"/>
                  </a:lnTo>
                  <a:lnTo>
                    <a:pt x="4183380" y="1203960"/>
                  </a:lnTo>
                  <a:lnTo>
                    <a:pt x="4152900" y="1291590"/>
                  </a:lnTo>
                  <a:lnTo>
                    <a:pt x="4110990" y="1371600"/>
                  </a:lnTo>
                  <a:lnTo>
                    <a:pt x="4057650" y="1447800"/>
                  </a:lnTo>
                  <a:lnTo>
                    <a:pt x="4019550" y="1485900"/>
                  </a:lnTo>
                  <a:lnTo>
                    <a:pt x="3992880" y="1493520"/>
                  </a:lnTo>
                  <a:lnTo>
                    <a:pt x="3954780" y="1485900"/>
                  </a:lnTo>
                  <a:lnTo>
                    <a:pt x="3909060" y="1455420"/>
                  </a:lnTo>
                  <a:lnTo>
                    <a:pt x="3870960" y="1432560"/>
                  </a:lnTo>
                  <a:lnTo>
                    <a:pt x="3829050" y="1417320"/>
                  </a:lnTo>
                  <a:lnTo>
                    <a:pt x="3768090" y="1405890"/>
                  </a:lnTo>
                  <a:lnTo>
                    <a:pt x="3672840" y="1398270"/>
                  </a:lnTo>
                  <a:lnTo>
                    <a:pt x="3425190" y="1394460"/>
                  </a:lnTo>
                  <a:lnTo>
                    <a:pt x="3188970" y="1394460"/>
                  </a:lnTo>
                  <a:lnTo>
                    <a:pt x="2910840" y="1383030"/>
                  </a:lnTo>
                  <a:lnTo>
                    <a:pt x="2701290" y="1379220"/>
                  </a:lnTo>
                  <a:lnTo>
                    <a:pt x="2526030" y="1379220"/>
                  </a:lnTo>
                  <a:lnTo>
                    <a:pt x="2362200" y="1371600"/>
                  </a:lnTo>
                  <a:lnTo>
                    <a:pt x="2259330" y="1360170"/>
                  </a:lnTo>
                  <a:lnTo>
                    <a:pt x="1863090" y="12725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11E56D74-F8C2-4F44-BD69-5FD465E537BA}"/>
                </a:ext>
              </a:extLst>
            </p:cNvPr>
            <p:cNvSpPr/>
            <p:nvPr/>
          </p:nvSpPr>
          <p:spPr>
            <a:xfrm rot="16200000">
              <a:off x="6384927" y="3559176"/>
              <a:ext cx="2495550" cy="1851025"/>
            </a:xfrm>
            <a:custGeom>
              <a:avLst/>
              <a:gdLst>
                <a:gd name="connsiteX0" fmla="*/ 1158875 w 2495550"/>
                <a:gd name="connsiteY0" fmla="*/ 831850 h 1851025"/>
                <a:gd name="connsiteX1" fmla="*/ 984250 w 2495550"/>
                <a:gd name="connsiteY1" fmla="*/ 942975 h 1851025"/>
                <a:gd name="connsiteX2" fmla="*/ 885825 w 2495550"/>
                <a:gd name="connsiteY2" fmla="*/ 1012825 h 1851025"/>
                <a:gd name="connsiteX3" fmla="*/ 755650 w 2495550"/>
                <a:gd name="connsiteY3" fmla="*/ 1114425 h 1851025"/>
                <a:gd name="connsiteX4" fmla="*/ 641350 w 2495550"/>
                <a:gd name="connsiteY4" fmla="*/ 1206500 h 1851025"/>
                <a:gd name="connsiteX5" fmla="*/ 495300 w 2495550"/>
                <a:gd name="connsiteY5" fmla="*/ 1336675 h 1851025"/>
                <a:gd name="connsiteX6" fmla="*/ 342900 w 2495550"/>
                <a:gd name="connsiteY6" fmla="*/ 1485900 h 1851025"/>
                <a:gd name="connsiteX7" fmla="*/ 241300 w 2495550"/>
                <a:gd name="connsiteY7" fmla="*/ 1597025 h 1851025"/>
                <a:gd name="connsiteX8" fmla="*/ 161925 w 2495550"/>
                <a:gd name="connsiteY8" fmla="*/ 1692275 h 1851025"/>
                <a:gd name="connsiteX9" fmla="*/ 79375 w 2495550"/>
                <a:gd name="connsiteY9" fmla="*/ 1806575 h 1851025"/>
                <a:gd name="connsiteX10" fmla="*/ 60325 w 2495550"/>
                <a:gd name="connsiteY10" fmla="*/ 1831975 h 1851025"/>
                <a:gd name="connsiteX11" fmla="*/ 41275 w 2495550"/>
                <a:gd name="connsiteY11" fmla="*/ 1851025 h 1851025"/>
                <a:gd name="connsiteX12" fmla="*/ 19050 w 2495550"/>
                <a:gd name="connsiteY12" fmla="*/ 1851025 h 1851025"/>
                <a:gd name="connsiteX13" fmla="*/ 3175 w 2495550"/>
                <a:gd name="connsiteY13" fmla="*/ 1835150 h 1851025"/>
                <a:gd name="connsiteX14" fmla="*/ 0 w 2495550"/>
                <a:gd name="connsiteY14" fmla="*/ 1800225 h 1851025"/>
                <a:gd name="connsiteX15" fmla="*/ 15875 w 2495550"/>
                <a:gd name="connsiteY15" fmla="*/ 1679575 h 1851025"/>
                <a:gd name="connsiteX16" fmla="*/ 47625 w 2495550"/>
                <a:gd name="connsiteY16" fmla="*/ 1470025 h 1851025"/>
                <a:gd name="connsiteX17" fmla="*/ 76200 w 2495550"/>
                <a:gd name="connsiteY17" fmla="*/ 1298575 h 1851025"/>
                <a:gd name="connsiteX18" fmla="*/ 98425 w 2495550"/>
                <a:gd name="connsiteY18" fmla="*/ 1165225 h 1851025"/>
                <a:gd name="connsiteX19" fmla="*/ 104775 w 2495550"/>
                <a:gd name="connsiteY19" fmla="*/ 1117600 h 1851025"/>
                <a:gd name="connsiteX20" fmla="*/ 127000 w 2495550"/>
                <a:gd name="connsiteY20" fmla="*/ 1060450 h 1851025"/>
                <a:gd name="connsiteX21" fmla="*/ 152400 w 2495550"/>
                <a:gd name="connsiteY21" fmla="*/ 1019175 h 1851025"/>
                <a:gd name="connsiteX22" fmla="*/ 187325 w 2495550"/>
                <a:gd name="connsiteY22" fmla="*/ 984250 h 1851025"/>
                <a:gd name="connsiteX23" fmla="*/ 346075 w 2495550"/>
                <a:gd name="connsiteY23" fmla="*/ 914400 h 1851025"/>
                <a:gd name="connsiteX24" fmla="*/ 625475 w 2495550"/>
                <a:gd name="connsiteY24" fmla="*/ 790575 h 1851025"/>
                <a:gd name="connsiteX25" fmla="*/ 911225 w 2495550"/>
                <a:gd name="connsiteY25" fmla="*/ 663575 h 1851025"/>
                <a:gd name="connsiteX26" fmla="*/ 1212850 w 2495550"/>
                <a:gd name="connsiteY26" fmla="*/ 527050 h 1851025"/>
                <a:gd name="connsiteX27" fmla="*/ 1489075 w 2495550"/>
                <a:gd name="connsiteY27" fmla="*/ 400050 h 1851025"/>
                <a:gd name="connsiteX28" fmla="*/ 1752600 w 2495550"/>
                <a:gd name="connsiteY28" fmla="*/ 276225 h 1851025"/>
                <a:gd name="connsiteX29" fmla="*/ 1978025 w 2495550"/>
                <a:gd name="connsiteY29" fmla="*/ 171450 h 1851025"/>
                <a:gd name="connsiteX30" fmla="*/ 2149475 w 2495550"/>
                <a:gd name="connsiteY30" fmla="*/ 92075 h 1851025"/>
                <a:gd name="connsiteX31" fmla="*/ 2324100 w 2495550"/>
                <a:gd name="connsiteY31" fmla="*/ 0 h 1851025"/>
                <a:gd name="connsiteX32" fmla="*/ 2495550 w 2495550"/>
                <a:gd name="connsiteY32" fmla="*/ 0 h 1851025"/>
                <a:gd name="connsiteX33" fmla="*/ 2295525 w 2495550"/>
                <a:gd name="connsiteY33" fmla="*/ 133350 h 1851025"/>
                <a:gd name="connsiteX34" fmla="*/ 2146300 w 2495550"/>
                <a:gd name="connsiteY34" fmla="*/ 222250 h 1851025"/>
                <a:gd name="connsiteX35" fmla="*/ 1978025 w 2495550"/>
                <a:gd name="connsiteY35" fmla="*/ 323850 h 1851025"/>
                <a:gd name="connsiteX36" fmla="*/ 1838325 w 2495550"/>
                <a:gd name="connsiteY36" fmla="*/ 406400 h 1851025"/>
                <a:gd name="connsiteX37" fmla="*/ 1717675 w 2495550"/>
                <a:gd name="connsiteY37" fmla="*/ 485775 h 1851025"/>
                <a:gd name="connsiteX38" fmla="*/ 1536700 w 2495550"/>
                <a:gd name="connsiteY38" fmla="*/ 596900 h 1851025"/>
                <a:gd name="connsiteX39" fmla="*/ 1384300 w 2495550"/>
                <a:gd name="connsiteY39" fmla="*/ 692150 h 1851025"/>
                <a:gd name="connsiteX40" fmla="*/ 1270000 w 2495550"/>
                <a:gd name="connsiteY40" fmla="*/ 762000 h 1851025"/>
                <a:gd name="connsiteX41" fmla="*/ 1158875 w 2495550"/>
                <a:gd name="connsiteY41" fmla="*/ 831850 h 185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95550" h="1851025">
                  <a:moveTo>
                    <a:pt x="1158875" y="831850"/>
                  </a:moveTo>
                  <a:lnTo>
                    <a:pt x="984250" y="942975"/>
                  </a:lnTo>
                  <a:lnTo>
                    <a:pt x="885825" y="1012825"/>
                  </a:lnTo>
                  <a:lnTo>
                    <a:pt x="755650" y="1114425"/>
                  </a:lnTo>
                  <a:lnTo>
                    <a:pt x="641350" y="1206500"/>
                  </a:lnTo>
                  <a:lnTo>
                    <a:pt x="495300" y="1336675"/>
                  </a:lnTo>
                  <a:lnTo>
                    <a:pt x="342900" y="1485900"/>
                  </a:lnTo>
                  <a:lnTo>
                    <a:pt x="241300" y="1597025"/>
                  </a:lnTo>
                  <a:lnTo>
                    <a:pt x="161925" y="1692275"/>
                  </a:lnTo>
                  <a:lnTo>
                    <a:pt x="79375" y="1806575"/>
                  </a:lnTo>
                  <a:lnTo>
                    <a:pt x="60325" y="1831975"/>
                  </a:lnTo>
                  <a:lnTo>
                    <a:pt x="41275" y="1851025"/>
                  </a:lnTo>
                  <a:lnTo>
                    <a:pt x="19050" y="1851025"/>
                  </a:lnTo>
                  <a:lnTo>
                    <a:pt x="3175" y="1835150"/>
                  </a:lnTo>
                  <a:lnTo>
                    <a:pt x="0" y="1800225"/>
                  </a:lnTo>
                  <a:lnTo>
                    <a:pt x="15875" y="1679575"/>
                  </a:lnTo>
                  <a:lnTo>
                    <a:pt x="47625" y="1470025"/>
                  </a:lnTo>
                  <a:lnTo>
                    <a:pt x="76200" y="1298575"/>
                  </a:lnTo>
                  <a:lnTo>
                    <a:pt x="98425" y="1165225"/>
                  </a:lnTo>
                  <a:lnTo>
                    <a:pt x="104775" y="1117600"/>
                  </a:lnTo>
                  <a:lnTo>
                    <a:pt x="127000" y="1060450"/>
                  </a:lnTo>
                  <a:lnTo>
                    <a:pt x="152400" y="1019175"/>
                  </a:lnTo>
                  <a:lnTo>
                    <a:pt x="187325" y="984250"/>
                  </a:lnTo>
                  <a:lnTo>
                    <a:pt x="346075" y="914400"/>
                  </a:lnTo>
                  <a:lnTo>
                    <a:pt x="625475" y="790575"/>
                  </a:lnTo>
                  <a:lnTo>
                    <a:pt x="911225" y="663575"/>
                  </a:lnTo>
                  <a:lnTo>
                    <a:pt x="1212850" y="527050"/>
                  </a:lnTo>
                  <a:lnTo>
                    <a:pt x="1489075" y="400050"/>
                  </a:lnTo>
                  <a:lnTo>
                    <a:pt x="1752600" y="276225"/>
                  </a:lnTo>
                  <a:lnTo>
                    <a:pt x="1978025" y="171450"/>
                  </a:lnTo>
                  <a:lnTo>
                    <a:pt x="2149475" y="92075"/>
                  </a:lnTo>
                  <a:lnTo>
                    <a:pt x="2324100" y="0"/>
                  </a:lnTo>
                  <a:lnTo>
                    <a:pt x="2495550" y="0"/>
                  </a:lnTo>
                  <a:lnTo>
                    <a:pt x="2295525" y="133350"/>
                  </a:lnTo>
                  <a:lnTo>
                    <a:pt x="2146300" y="222250"/>
                  </a:lnTo>
                  <a:lnTo>
                    <a:pt x="1978025" y="323850"/>
                  </a:lnTo>
                  <a:lnTo>
                    <a:pt x="1838325" y="406400"/>
                  </a:lnTo>
                  <a:lnTo>
                    <a:pt x="1717675" y="485775"/>
                  </a:lnTo>
                  <a:lnTo>
                    <a:pt x="1536700" y="596900"/>
                  </a:lnTo>
                  <a:lnTo>
                    <a:pt x="1384300" y="692150"/>
                  </a:lnTo>
                  <a:lnTo>
                    <a:pt x="1270000" y="762000"/>
                  </a:lnTo>
                  <a:lnTo>
                    <a:pt x="1158875" y="831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636413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2D7C55B-1652-4E8F-B98E-8CCF061B2770}"/>
              </a:ext>
            </a:extLst>
          </p:cNvPr>
          <p:cNvSpPr/>
          <p:nvPr/>
        </p:nvSpPr>
        <p:spPr>
          <a:xfrm>
            <a:off x="4105277" y="1329868"/>
            <a:ext cx="1077913" cy="1042987"/>
          </a:xfrm>
          <a:custGeom>
            <a:avLst/>
            <a:gdLst>
              <a:gd name="connsiteX0" fmla="*/ 623888 w 1078706"/>
              <a:gd name="connsiteY0" fmla="*/ 626268 h 1042987"/>
              <a:gd name="connsiteX1" fmla="*/ 721519 w 1078706"/>
              <a:gd name="connsiteY1" fmla="*/ 540543 h 1042987"/>
              <a:gd name="connsiteX2" fmla="*/ 785813 w 1078706"/>
              <a:gd name="connsiteY2" fmla="*/ 483393 h 1042987"/>
              <a:gd name="connsiteX3" fmla="*/ 840581 w 1078706"/>
              <a:gd name="connsiteY3" fmla="*/ 435768 h 1042987"/>
              <a:gd name="connsiteX4" fmla="*/ 890588 w 1078706"/>
              <a:gd name="connsiteY4" fmla="*/ 395287 h 1042987"/>
              <a:gd name="connsiteX5" fmla="*/ 940594 w 1078706"/>
              <a:gd name="connsiteY5" fmla="*/ 359568 h 1042987"/>
              <a:gd name="connsiteX6" fmla="*/ 976313 w 1078706"/>
              <a:gd name="connsiteY6" fmla="*/ 340518 h 1042987"/>
              <a:gd name="connsiteX7" fmla="*/ 1023938 w 1078706"/>
              <a:gd name="connsiteY7" fmla="*/ 323850 h 1042987"/>
              <a:gd name="connsiteX8" fmla="*/ 1052513 w 1078706"/>
              <a:gd name="connsiteY8" fmla="*/ 307181 h 1042987"/>
              <a:gd name="connsiteX9" fmla="*/ 1066800 w 1078706"/>
              <a:gd name="connsiteY9" fmla="*/ 295275 h 1042987"/>
              <a:gd name="connsiteX10" fmla="*/ 1073944 w 1078706"/>
              <a:gd name="connsiteY10" fmla="*/ 280987 h 1042987"/>
              <a:gd name="connsiteX11" fmla="*/ 1078706 w 1078706"/>
              <a:gd name="connsiteY11" fmla="*/ 259556 h 1042987"/>
              <a:gd name="connsiteX12" fmla="*/ 1071563 w 1078706"/>
              <a:gd name="connsiteY12" fmla="*/ 235743 h 1042987"/>
              <a:gd name="connsiteX13" fmla="*/ 1054894 w 1078706"/>
              <a:gd name="connsiteY13" fmla="*/ 207168 h 1042987"/>
              <a:gd name="connsiteX14" fmla="*/ 1038225 w 1078706"/>
              <a:gd name="connsiteY14" fmla="*/ 188118 h 1042987"/>
              <a:gd name="connsiteX15" fmla="*/ 1012031 w 1078706"/>
              <a:gd name="connsiteY15" fmla="*/ 157162 h 1042987"/>
              <a:gd name="connsiteX16" fmla="*/ 981075 w 1078706"/>
              <a:gd name="connsiteY16" fmla="*/ 121443 h 1042987"/>
              <a:gd name="connsiteX17" fmla="*/ 954881 w 1078706"/>
              <a:gd name="connsiteY17" fmla="*/ 100012 h 1042987"/>
              <a:gd name="connsiteX18" fmla="*/ 904875 w 1078706"/>
              <a:gd name="connsiteY18" fmla="*/ 69056 h 1042987"/>
              <a:gd name="connsiteX19" fmla="*/ 823913 w 1078706"/>
              <a:gd name="connsiteY19" fmla="*/ 30956 h 1042987"/>
              <a:gd name="connsiteX20" fmla="*/ 762000 w 1078706"/>
              <a:gd name="connsiteY20" fmla="*/ 9525 h 1042987"/>
              <a:gd name="connsiteX21" fmla="*/ 728663 w 1078706"/>
              <a:gd name="connsiteY21" fmla="*/ 2381 h 1042987"/>
              <a:gd name="connsiteX22" fmla="*/ 690563 w 1078706"/>
              <a:gd name="connsiteY22" fmla="*/ 0 h 1042987"/>
              <a:gd name="connsiteX23" fmla="*/ 673894 w 1078706"/>
              <a:gd name="connsiteY23" fmla="*/ 0 h 1042987"/>
              <a:gd name="connsiteX24" fmla="*/ 661988 w 1078706"/>
              <a:gd name="connsiteY24" fmla="*/ 4762 h 1042987"/>
              <a:gd name="connsiteX25" fmla="*/ 654844 w 1078706"/>
              <a:gd name="connsiteY25" fmla="*/ 9525 h 1042987"/>
              <a:gd name="connsiteX26" fmla="*/ 647700 w 1078706"/>
              <a:gd name="connsiteY26" fmla="*/ 23812 h 1042987"/>
              <a:gd name="connsiteX27" fmla="*/ 650081 w 1078706"/>
              <a:gd name="connsiteY27" fmla="*/ 40481 h 1042987"/>
              <a:gd name="connsiteX28" fmla="*/ 659606 w 1078706"/>
              <a:gd name="connsiteY28" fmla="*/ 73818 h 1042987"/>
              <a:gd name="connsiteX29" fmla="*/ 669131 w 1078706"/>
              <a:gd name="connsiteY29" fmla="*/ 88106 h 1042987"/>
              <a:gd name="connsiteX30" fmla="*/ 685800 w 1078706"/>
              <a:gd name="connsiteY30" fmla="*/ 97631 h 1042987"/>
              <a:gd name="connsiteX31" fmla="*/ 704850 w 1078706"/>
              <a:gd name="connsiteY31" fmla="*/ 109537 h 1042987"/>
              <a:gd name="connsiteX32" fmla="*/ 719138 w 1078706"/>
              <a:gd name="connsiteY32" fmla="*/ 123825 h 1042987"/>
              <a:gd name="connsiteX33" fmla="*/ 726281 w 1078706"/>
              <a:gd name="connsiteY33" fmla="*/ 142875 h 1042987"/>
              <a:gd name="connsiteX34" fmla="*/ 728663 w 1078706"/>
              <a:gd name="connsiteY34" fmla="*/ 161925 h 1042987"/>
              <a:gd name="connsiteX35" fmla="*/ 728663 w 1078706"/>
              <a:gd name="connsiteY35" fmla="*/ 180975 h 1042987"/>
              <a:gd name="connsiteX36" fmla="*/ 721519 w 1078706"/>
              <a:gd name="connsiteY36" fmla="*/ 211931 h 1042987"/>
              <a:gd name="connsiteX37" fmla="*/ 704850 w 1078706"/>
              <a:gd name="connsiteY37" fmla="*/ 245268 h 1042987"/>
              <a:gd name="connsiteX38" fmla="*/ 621506 w 1078706"/>
              <a:gd name="connsiteY38" fmla="*/ 364331 h 1042987"/>
              <a:gd name="connsiteX39" fmla="*/ 519113 w 1078706"/>
              <a:gd name="connsiteY39" fmla="*/ 507206 h 1042987"/>
              <a:gd name="connsiteX40" fmla="*/ 440531 w 1078706"/>
              <a:gd name="connsiteY40" fmla="*/ 604837 h 1042987"/>
              <a:gd name="connsiteX41" fmla="*/ 373856 w 1078706"/>
              <a:gd name="connsiteY41" fmla="*/ 685800 h 1042987"/>
              <a:gd name="connsiteX42" fmla="*/ 307181 w 1078706"/>
              <a:gd name="connsiteY42" fmla="*/ 757237 h 1042987"/>
              <a:gd name="connsiteX43" fmla="*/ 261938 w 1078706"/>
              <a:gd name="connsiteY43" fmla="*/ 800100 h 1042987"/>
              <a:gd name="connsiteX44" fmla="*/ 216694 w 1078706"/>
              <a:gd name="connsiteY44" fmla="*/ 835818 h 1042987"/>
              <a:gd name="connsiteX45" fmla="*/ 145256 w 1078706"/>
              <a:gd name="connsiteY45" fmla="*/ 881062 h 1042987"/>
              <a:gd name="connsiteX46" fmla="*/ 95250 w 1078706"/>
              <a:gd name="connsiteY46" fmla="*/ 909637 h 1042987"/>
              <a:gd name="connsiteX47" fmla="*/ 33338 w 1078706"/>
              <a:gd name="connsiteY47" fmla="*/ 938212 h 1042987"/>
              <a:gd name="connsiteX48" fmla="*/ 16669 w 1078706"/>
              <a:gd name="connsiteY48" fmla="*/ 947737 h 1042987"/>
              <a:gd name="connsiteX49" fmla="*/ 7144 w 1078706"/>
              <a:gd name="connsiteY49" fmla="*/ 971550 h 1042987"/>
              <a:gd name="connsiteX50" fmla="*/ 0 w 1078706"/>
              <a:gd name="connsiteY50" fmla="*/ 1004887 h 1042987"/>
              <a:gd name="connsiteX51" fmla="*/ 0 w 1078706"/>
              <a:gd name="connsiteY51" fmla="*/ 1042987 h 1042987"/>
              <a:gd name="connsiteX52" fmla="*/ 235744 w 1078706"/>
              <a:gd name="connsiteY52" fmla="*/ 990600 h 1042987"/>
              <a:gd name="connsiteX53" fmla="*/ 392906 w 1078706"/>
              <a:gd name="connsiteY53" fmla="*/ 842962 h 1042987"/>
              <a:gd name="connsiteX54" fmla="*/ 485775 w 1078706"/>
              <a:gd name="connsiteY54" fmla="*/ 754856 h 1042987"/>
              <a:gd name="connsiteX55" fmla="*/ 561975 w 1078706"/>
              <a:gd name="connsiteY55" fmla="*/ 685800 h 1042987"/>
              <a:gd name="connsiteX56" fmla="*/ 623888 w 1078706"/>
              <a:gd name="connsiteY56" fmla="*/ 626268 h 104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78706" h="1042987">
                <a:moveTo>
                  <a:pt x="623888" y="626268"/>
                </a:moveTo>
                <a:lnTo>
                  <a:pt x="721519" y="540543"/>
                </a:lnTo>
                <a:lnTo>
                  <a:pt x="785813" y="483393"/>
                </a:lnTo>
                <a:lnTo>
                  <a:pt x="840581" y="435768"/>
                </a:lnTo>
                <a:lnTo>
                  <a:pt x="890588" y="395287"/>
                </a:lnTo>
                <a:lnTo>
                  <a:pt x="940594" y="359568"/>
                </a:lnTo>
                <a:lnTo>
                  <a:pt x="976313" y="340518"/>
                </a:lnTo>
                <a:lnTo>
                  <a:pt x="1023938" y="323850"/>
                </a:lnTo>
                <a:lnTo>
                  <a:pt x="1052513" y="307181"/>
                </a:lnTo>
                <a:lnTo>
                  <a:pt x="1066800" y="295275"/>
                </a:lnTo>
                <a:lnTo>
                  <a:pt x="1073944" y="280987"/>
                </a:lnTo>
                <a:lnTo>
                  <a:pt x="1078706" y="259556"/>
                </a:lnTo>
                <a:lnTo>
                  <a:pt x="1071563" y="235743"/>
                </a:lnTo>
                <a:lnTo>
                  <a:pt x="1054894" y="207168"/>
                </a:lnTo>
                <a:lnTo>
                  <a:pt x="1038225" y="188118"/>
                </a:lnTo>
                <a:lnTo>
                  <a:pt x="1012031" y="157162"/>
                </a:lnTo>
                <a:lnTo>
                  <a:pt x="981075" y="121443"/>
                </a:lnTo>
                <a:lnTo>
                  <a:pt x="954881" y="100012"/>
                </a:lnTo>
                <a:lnTo>
                  <a:pt x="904875" y="69056"/>
                </a:lnTo>
                <a:lnTo>
                  <a:pt x="823913" y="30956"/>
                </a:lnTo>
                <a:lnTo>
                  <a:pt x="762000" y="9525"/>
                </a:lnTo>
                <a:lnTo>
                  <a:pt x="728663" y="2381"/>
                </a:lnTo>
                <a:lnTo>
                  <a:pt x="690563" y="0"/>
                </a:lnTo>
                <a:lnTo>
                  <a:pt x="673894" y="0"/>
                </a:lnTo>
                <a:lnTo>
                  <a:pt x="661988" y="4762"/>
                </a:lnTo>
                <a:lnTo>
                  <a:pt x="654844" y="9525"/>
                </a:lnTo>
                <a:lnTo>
                  <a:pt x="647700" y="23812"/>
                </a:lnTo>
                <a:lnTo>
                  <a:pt x="650081" y="40481"/>
                </a:lnTo>
                <a:lnTo>
                  <a:pt x="659606" y="73818"/>
                </a:lnTo>
                <a:lnTo>
                  <a:pt x="669131" y="88106"/>
                </a:lnTo>
                <a:lnTo>
                  <a:pt x="685800" y="97631"/>
                </a:lnTo>
                <a:lnTo>
                  <a:pt x="704850" y="109537"/>
                </a:lnTo>
                <a:lnTo>
                  <a:pt x="719138" y="123825"/>
                </a:lnTo>
                <a:lnTo>
                  <a:pt x="726281" y="142875"/>
                </a:lnTo>
                <a:lnTo>
                  <a:pt x="728663" y="161925"/>
                </a:lnTo>
                <a:lnTo>
                  <a:pt x="728663" y="180975"/>
                </a:lnTo>
                <a:lnTo>
                  <a:pt x="721519" y="211931"/>
                </a:lnTo>
                <a:lnTo>
                  <a:pt x="704850" y="245268"/>
                </a:lnTo>
                <a:lnTo>
                  <a:pt x="621506" y="364331"/>
                </a:lnTo>
                <a:lnTo>
                  <a:pt x="519113" y="507206"/>
                </a:lnTo>
                <a:lnTo>
                  <a:pt x="440531" y="604837"/>
                </a:lnTo>
                <a:lnTo>
                  <a:pt x="373856" y="685800"/>
                </a:lnTo>
                <a:lnTo>
                  <a:pt x="307181" y="757237"/>
                </a:lnTo>
                <a:lnTo>
                  <a:pt x="261938" y="800100"/>
                </a:lnTo>
                <a:lnTo>
                  <a:pt x="216694" y="835818"/>
                </a:lnTo>
                <a:lnTo>
                  <a:pt x="145256" y="881062"/>
                </a:lnTo>
                <a:lnTo>
                  <a:pt x="95250" y="909637"/>
                </a:lnTo>
                <a:lnTo>
                  <a:pt x="33338" y="938212"/>
                </a:lnTo>
                <a:lnTo>
                  <a:pt x="16669" y="947737"/>
                </a:lnTo>
                <a:lnTo>
                  <a:pt x="7144" y="971550"/>
                </a:lnTo>
                <a:lnTo>
                  <a:pt x="0" y="1004887"/>
                </a:lnTo>
                <a:lnTo>
                  <a:pt x="0" y="1042987"/>
                </a:lnTo>
                <a:lnTo>
                  <a:pt x="235744" y="990600"/>
                </a:lnTo>
                <a:lnTo>
                  <a:pt x="392906" y="842962"/>
                </a:lnTo>
                <a:lnTo>
                  <a:pt x="485775" y="754856"/>
                </a:lnTo>
                <a:lnTo>
                  <a:pt x="561975" y="685800"/>
                </a:lnTo>
                <a:lnTo>
                  <a:pt x="623888" y="62626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6AE0E69B-6DD6-42A1-B161-525613BBF59D}"/>
              </a:ext>
            </a:extLst>
          </p:cNvPr>
          <p:cNvSpPr/>
          <p:nvPr/>
        </p:nvSpPr>
        <p:spPr>
          <a:xfrm>
            <a:off x="4349752" y="2570164"/>
            <a:ext cx="296863" cy="2022475"/>
          </a:xfrm>
          <a:custGeom>
            <a:avLst/>
            <a:gdLst>
              <a:gd name="connsiteX0" fmla="*/ 77273 w 296214"/>
              <a:gd name="connsiteY0" fmla="*/ 741823 h 2021983"/>
              <a:gd name="connsiteX1" fmla="*/ 87576 w 296214"/>
              <a:gd name="connsiteY1" fmla="*/ 440458 h 2021983"/>
              <a:gd name="connsiteX2" fmla="*/ 92728 w 296214"/>
              <a:gd name="connsiteY2" fmla="*/ 229244 h 2021983"/>
              <a:gd name="connsiteX3" fmla="*/ 90152 w 296214"/>
              <a:gd name="connsiteY3" fmla="*/ 198335 h 2021983"/>
              <a:gd name="connsiteX4" fmla="*/ 77273 w 296214"/>
              <a:gd name="connsiteY4" fmla="*/ 157122 h 2021983"/>
              <a:gd name="connsiteX5" fmla="*/ 46364 w 296214"/>
              <a:gd name="connsiteY5" fmla="*/ 90152 h 2021983"/>
              <a:gd name="connsiteX6" fmla="*/ 20606 w 296214"/>
              <a:gd name="connsiteY6" fmla="*/ 43788 h 2021983"/>
              <a:gd name="connsiteX7" fmla="*/ 12879 w 296214"/>
              <a:gd name="connsiteY7" fmla="*/ 20606 h 2021983"/>
              <a:gd name="connsiteX8" fmla="*/ 18030 w 296214"/>
              <a:gd name="connsiteY8" fmla="*/ 2576 h 2021983"/>
              <a:gd name="connsiteX9" fmla="*/ 38637 w 296214"/>
              <a:gd name="connsiteY9" fmla="*/ 0 h 2021983"/>
              <a:gd name="connsiteX10" fmla="*/ 79849 w 296214"/>
              <a:gd name="connsiteY10" fmla="*/ 12879 h 2021983"/>
              <a:gd name="connsiteX11" fmla="*/ 136516 w 296214"/>
              <a:gd name="connsiteY11" fmla="*/ 33485 h 2021983"/>
              <a:gd name="connsiteX12" fmla="*/ 177728 w 296214"/>
              <a:gd name="connsiteY12" fmla="*/ 54091 h 2021983"/>
              <a:gd name="connsiteX13" fmla="*/ 231820 w 296214"/>
              <a:gd name="connsiteY13" fmla="*/ 90152 h 2021983"/>
              <a:gd name="connsiteX14" fmla="*/ 273032 w 296214"/>
              <a:gd name="connsiteY14" fmla="*/ 123637 h 2021983"/>
              <a:gd name="connsiteX15" fmla="*/ 288487 w 296214"/>
              <a:gd name="connsiteY15" fmla="*/ 146819 h 2021983"/>
              <a:gd name="connsiteX16" fmla="*/ 296214 w 296214"/>
              <a:gd name="connsiteY16" fmla="*/ 285911 h 2021983"/>
              <a:gd name="connsiteX17" fmla="*/ 296214 w 296214"/>
              <a:gd name="connsiteY17" fmla="*/ 546064 h 2021983"/>
              <a:gd name="connsiteX18" fmla="*/ 296214 w 296214"/>
              <a:gd name="connsiteY18" fmla="*/ 677429 h 2021983"/>
              <a:gd name="connsiteX19" fmla="*/ 293638 w 296214"/>
              <a:gd name="connsiteY19" fmla="*/ 906673 h 2021983"/>
              <a:gd name="connsiteX20" fmla="*/ 296214 w 296214"/>
              <a:gd name="connsiteY20" fmla="*/ 1151371 h 2021983"/>
              <a:gd name="connsiteX21" fmla="*/ 291062 w 296214"/>
              <a:gd name="connsiteY21" fmla="*/ 1316221 h 2021983"/>
              <a:gd name="connsiteX22" fmla="*/ 280759 w 296214"/>
              <a:gd name="connsiteY22" fmla="*/ 1571223 h 2021983"/>
              <a:gd name="connsiteX23" fmla="*/ 270456 w 296214"/>
              <a:gd name="connsiteY23" fmla="*/ 1808194 h 2021983"/>
              <a:gd name="connsiteX24" fmla="*/ 265305 w 296214"/>
              <a:gd name="connsiteY24" fmla="*/ 1849406 h 2021983"/>
              <a:gd name="connsiteX25" fmla="*/ 242123 w 296214"/>
              <a:gd name="connsiteY25" fmla="*/ 1918952 h 2021983"/>
              <a:gd name="connsiteX26" fmla="*/ 221517 w 296214"/>
              <a:gd name="connsiteY26" fmla="*/ 1965316 h 2021983"/>
              <a:gd name="connsiteX27" fmla="*/ 198335 w 296214"/>
              <a:gd name="connsiteY27" fmla="*/ 1996225 h 2021983"/>
              <a:gd name="connsiteX28" fmla="*/ 177728 w 296214"/>
              <a:gd name="connsiteY28" fmla="*/ 2016832 h 2021983"/>
              <a:gd name="connsiteX29" fmla="*/ 159698 w 296214"/>
              <a:gd name="connsiteY29" fmla="*/ 2021983 h 2021983"/>
              <a:gd name="connsiteX30" fmla="*/ 133940 w 296214"/>
              <a:gd name="connsiteY30" fmla="*/ 2016832 h 2021983"/>
              <a:gd name="connsiteX31" fmla="*/ 113334 w 296214"/>
              <a:gd name="connsiteY31" fmla="*/ 2003953 h 2021983"/>
              <a:gd name="connsiteX32" fmla="*/ 97879 w 296214"/>
              <a:gd name="connsiteY32" fmla="*/ 1988498 h 2021983"/>
              <a:gd name="connsiteX33" fmla="*/ 82425 w 296214"/>
              <a:gd name="connsiteY33" fmla="*/ 1970468 h 2021983"/>
              <a:gd name="connsiteX34" fmla="*/ 66970 w 296214"/>
              <a:gd name="connsiteY34" fmla="*/ 1947286 h 2021983"/>
              <a:gd name="connsiteX35" fmla="*/ 38637 w 296214"/>
              <a:gd name="connsiteY35" fmla="*/ 1867437 h 2021983"/>
              <a:gd name="connsiteX36" fmla="*/ 12879 w 296214"/>
              <a:gd name="connsiteY36" fmla="*/ 1751527 h 2021983"/>
              <a:gd name="connsiteX37" fmla="*/ 0 w 296214"/>
              <a:gd name="connsiteY37" fmla="*/ 1607283 h 2021983"/>
              <a:gd name="connsiteX38" fmla="*/ 5151 w 296214"/>
              <a:gd name="connsiteY38" fmla="*/ 1576374 h 2021983"/>
              <a:gd name="connsiteX39" fmla="*/ 18030 w 296214"/>
              <a:gd name="connsiteY39" fmla="*/ 1537738 h 2021983"/>
              <a:gd name="connsiteX40" fmla="*/ 30909 w 296214"/>
              <a:gd name="connsiteY40" fmla="*/ 1481071 h 2021983"/>
              <a:gd name="connsiteX41" fmla="*/ 41212 w 296214"/>
              <a:gd name="connsiteY41" fmla="*/ 1401222 h 2021983"/>
              <a:gd name="connsiteX42" fmla="*/ 46364 w 296214"/>
              <a:gd name="connsiteY42" fmla="*/ 1300766 h 2021983"/>
              <a:gd name="connsiteX43" fmla="*/ 46364 w 296214"/>
              <a:gd name="connsiteY43" fmla="*/ 1238948 h 2021983"/>
              <a:gd name="connsiteX44" fmla="*/ 56667 w 296214"/>
              <a:gd name="connsiteY44" fmla="*/ 1151371 h 2021983"/>
              <a:gd name="connsiteX45" fmla="*/ 69546 w 296214"/>
              <a:gd name="connsiteY45" fmla="*/ 965916 h 2021983"/>
              <a:gd name="connsiteX46" fmla="*/ 77273 w 296214"/>
              <a:gd name="connsiteY46" fmla="*/ 741823 h 2021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96214" h="2021983">
                <a:moveTo>
                  <a:pt x="77273" y="741823"/>
                </a:moveTo>
                <a:lnTo>
                  <a:pt x="87576" y="440458"/>
                </a:lnTo>
                <a:lnTo>
                  <a:pt x="92728" y="229244"/>
                </a:lnTo>
                <a:lnTo>
                  <a:pt x="90152" y="198335"/>
                </a:lnTo>
                <a:lnTo>
                  <a:pt x="77273" y="157122"/>
                </a:lnTo>
                <a:lnTo>
                  <a:pt x="46364" y="90152"/>
                </a:lnTo>
                <a:lnTo>
                  <a:pt x="20606" y="43788"/>
                </a:lnTo>
                <a:lnTo>
                  <a:pt x="12879" y="20606"/>
                </a:lnTo>
                <a:lnTo>
                  <a:pt x="18030" y="2576"/>
                </a:lnTo>
                <a:lnTo>
                  <a:pt x="38637" y="0"/>
                </a:lnTo>
                <a:lnTo>
                  <a:pt x="79849" y="12879"/>
                </a:lnTo>
                <a:lnTo>
                  <a:pt x="136516" y="33485"/>
                </a:lnTo>
                <a:lnTo>
                  <a:pt x="177728" y="54091"/>
                </a:lnTo>
                <a:lnTo>
                  <a:pt x="231820" y="90152"/>
                </a:lnTo>
                <a:lnTo>
                  <a:pt x="273032" y="123637"/>
                </a:lnTo>
                <a:lnTo>
                  <a:pt x="288487" y="146819"/>
                </a:lnTo>
                <a:lnTo>
                  <a:pt x="296214" y="285911"/>
                </a:lnTo>
                <a:lnTo>
                  <a:pt x="296214" y="546064"/>
                </a:lnTo>
                <a:lnTo>
                  <a:pt x="296214" y="677429"/>
                </a:lnTo>
                <a:cubicBezTo>
                  <a:pt x="295355" y="753844"/>
                  <a:pt x="294497" y="830258"/>
                  <a:pt x="293638" y="906673"/>
                </a:cubicBezTo>
                <a:cubicBezTo>
                  <a:pt x="294497" y="988239"/>
                  <a:pt x="295355" y="1069805"/>
                  <a:pt x="296214" y="1151371"/>
                </a:cubicBezTo>
                <a:lnTo>
                  <a:pt x="291062" y="1316221"/>
                </a:lnTo>
                <a:lnTo>
                  <a:pt x="280759" y="1571223"/>
                </a:lnTo>
                <a:lnTo>
                  <a:pt x="270456" y="1808194"/>
                </a:lnTo>
                <a:lnTo>
                  <a:pt x="265305" y="1849406"/>
                </a:lnTo>
                <a:lnTo>
                  <a:pt x="242123" y="1918952"/>
                </a:lnTo>
                <a:lnTo>
                  <a:pt x="221517" y="1965316"/>
                </a:lnTo>
                <a:lnTo>
                  <a:pt x="198335" y="1996225"/>
                </a:lnTo>
                <a:lnTo>
                  <a:pt x="177728" y="2016832"/>
                </a:lnTo>
                <a:lnTo>
                  <a:pt x="159698" y="2021983"/>
                </a:lnTo>
                <a:lnTo>
                  <a:pt x="133940" y="2016832"/>
                </a:lnTo>
                <a:lnTo>
                  <a:pt x="113334" y="2003953"/>
                </a:lnTo>
                <a:lnTo>
                  <a:pt x="97879" y="1988498"/>
                </a:lnTo>
                <a:lnTo>
                  <a:pt x="82425" y="1970468"/>
                </a:lnTo>
                <a:lnTo>
                  <a:pt x="66970" y="1947286"/>
                </a:lnTo>
                <a:lnTo>
                  <a:pt x="38637" y="1867437"/>
                </a:lnTo>
                <a:lnTo>
                  <a:pt x="12879" y="1751527"/>
                </a:lnTo>
                <a:lnTo>
                  <a:pt x="0" y="1607283"/>
                </a:lnTo>
                <a:lnTo>
                  <a:pt x="5151" y="1576374"/>
                </a:lnTo>
                <a:lnTo>
                  <a:pt x="18030" y="1537738"/>
                </a:lnTo>
                <a:lnTo>
                  <a:pt x="30909" y="1481071"/>
                </a:lnTo>
                <a:lnTo>
                  <a:pt x="41212" y="1401222"/>
                </a:lnTo>
                <a:lnTo>
                  <a:pt x="46364" y="1300766"/>
                </a:lnTo>
                <a:lnTo>
                  <a:pt x="46364" y="1238948"/>
                </a:lnTo>
                <a:lnTo>
                  <a:pt x="56667" y="1151371"/>
                </a:lnTo>
                <a:lnTo>
                  <a:pt x="69546" y="965916"/>
                </a:lnTo>
                <a:lnTo>
                  <a:pt x="77273" y="74182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ECB4EC6A-0DD2-4847-A982-DFF2D6E82ABE}"/>
              </a:ext>
            </a:extLst>
          </p:cNvPr>
          <p:cNvSpPr/>
          <p:nvPr/>
        </p:nvSpPr>
        <p:spPr>
          <a:xfrm>
            <a:off x="6605590" y="1652589"/>
            <a:ext cx="1176337" cy="663575"/>
          </a:xfrm>
          <a:custGeom>
            <a:avLst/>
            <a:gdLst>
              <a:gd name="connsiteX0" fmla="*/ 452437 w 1176337"/>
              <a:gd name="connsiteY0" fmla="*/ 383381 h 664368"/>
              <a:gd name="connsiteX1" fmla="*/ 533400 w 1176337"/>
              <a:gd name="connsiteY1" fmla="*/ 342900 h 664368"/>
              <a:gd name="connsiteX2" fmla="*/ 621506 w 1176337"/>
              <a:gd name="connsiteY2" fmla="*/ 290512 h 664368"/>
              <a:gd name="connsiteX3" fmla="*/ 716756 w 1176337"/>
              <a:gd name="connsiteY3" fmla="*/ 226218 h 664368"/>
              <a:gd name="connsiteX4" fmla="*/ 783431 w 1176337"/>
              <a:gd name="connsiteY4" fmla="*/ 173831 h 664368"/>
              <a:gd name="connsiteX5" fmla="*/ 797718 w 1176337"/>
              <a:gd name="connsiteY5" fmla="*/ 154781 h 664368"/>
              <a:gd name="connsiteX6" fmla="*/ 802481 w 1176337"/>
              <a:gd name="connsiteY6" fmla="*/ 140493 h 664368"/>
              <a:gd name="connsiteX7" fmla="*/ 802481 w 1176337"/>
              <a:gd name="connsiteY7" fmla="*/ 123825 h 664368"/>
              <a:gd name="connsiteX8" fmla="*/ 795337 w 1176337"/>
              <a:gd name="connsiteY8" fmla="*/ 97631 h 664368"/>
              <a:gd name="connsiteX9" fmla="*/ 781050 w 1176337"/>
              <a:gd name="connsiteY9" fmla="*/ 73818 h 664368"/>
              <a:gd name="connsiteX10" fmla="*/ 764381 w 1176337"/>
              <a:gd name="connsiteY10" fmla="*/ 40481 h 664368"/>
              <a:gd name="connsiteX11" fmla="*/ 762000 w 1176337"/>
              <a:gd name="connsiteY11" fmla="*/ 19050 h 664368"/>
              <a:gd name="connsiteX12" fmla="*/ 769143 w 1176337"/>
              <a:gd name="connsiteY12" fmla="*/ 4762 h 664368"/>
              <a:gd name="connsiteX13" fmla="*/ 790575 w 1176337"/>
              <a:gd name="connsiteY13" fmla="*/ 0 h 664368"/>
              <a:gd name="connsiteX14" fmla="*/ 819150 w 1176337"/>
              <a:gd name="connsiteY14" fmla="*/ 4762 h 664368"/>
              <a:gd name="connsiteX15" fmla="*/ 857250 w 1176337"/>
              <a:gd name="connsiteY15" fmla="*/ 14287 h 664368"/>
              <a:gd name="connsiteX16" fmla="*/ 923925 w 1176337"/>
              <a:gd name="connsiteY16" fmla="*/ 47625 h 664368"/>
              <a:gd name="connsiteX17" fmla="*/ 973931 w 1176337"/>
              <a:gd name="connsiteY17" fmla="*/ 80962 h 664368"/>
              <a:gd name="connsiteX18" fmla="*/ 1019175 w 1176337"/>
              <a:gd name="connsiteY18" fmla="*/ 119062 h 664368"/>
              <a:gd name="connsiteX19" fmla="*/ 1054893 w 1176337"/>
              <a:gd name="connsiteY19" fmla="*/ 154781 h 664368"/>
              <a:gd name="connsiteX20" fmla="*/ 1092993 w 1176337"/>
              <a:gd name="connsiteY20" fmla="*/ 207168 h 664368"/>
              <a:gd name="connsiteX21" fmla="*/ 1126331 w 1176337"/>
              <a:gd name="connsiteY21" fmla="*/ 245268 h 664368"/>
              <a:gd name="connsiteX22" fmla="*/ 1154906 w 1176337"/>
              <a:gd name="connsiteY22" fmla="*/ 283368 h 664368"/>
              <a:gd name="connsiteX23" fmla="*/ 1171575 w 1176337"/>
              <a:gd name="connsiteY23" fmla="*/ 314325 h 664368"/>
              <a:gd name="connsiteX24" fmla="*/ 1176337 w 1176337"/>
              <a:gd name="connsiteY24" fmla="*/ 333375 h 664368"/>
              <a:gd name="connsiteX25" fmla="*/ 1171575 w 1176337"/>
              <a:gd name="connsiteY25" fmla="*/ 354806 h 664368"/>
              <a:gd name="connsiteX26" fmla="*/ 1157287 w 1176337"/>
              <a:gd name="connsiteY26" fmla="*/ 373856 h 664368"/>
              <a:gd name="connsiteX27" fmla="*/ 1126331 w 1176337"/>
              <a:gd name="connsiteY27" fmla="*/ 388143 h 664368"/>
              <a:gd name="connsiteX28" fmla="*/ 1081087 w 1176337"/>
              <a:gd name="connsiteY28" fmla="*/ 395287 h 664368"/>
              <a:gd name="connsiteX29" fmla="*/ 1021556 w 1176337"/>
              <a:gd name="connsiteY29" fmla="*/ 400050 h 664368"/>
              <a:gd name="connsiteX30" fmla="*/ 935831 w 1176337"/>
              <a:gd name="connsiteY30" fmla="*/ 419100 h 664368"/>
              <a:gd name="connsiteX31" fmla="*/ 700087 w 1176337"/>
              <a:gd name="connsiteY31" fmla="*/ 485775 h 664368"/>
              <a:gd name="connsiteX32" fmla="*/ 392906 w 1176337"/>
              <a:gd name="connsiteY32" fmla="*/ 569118 h 664368"/>
              <a:gd name="connsiteX33" fmla="*/ 0 w 1176337"/>
              <a:gd name="connsiteY33" fmla="*/ 664368 h 664368"/>
              <a:gd name="connsiteX34" fmla="*/ 0 w 1176337"/>
              <a:gd name="connsiteY34" fmla="*/ 552450 h 664368"/>
              <a:gd name="connsiteX35" fmla="*/ 142875 w 1176337"/>
              <a:gd name="connsiteY35" fmla="*/ 511968 h 664368"/>
              <a:gd name="connsiteX36" fmla="*/ 321468 w 1176337"/>
              <a:gd name="connsiteY36" fmla="*/ 447675 h 664368"/>
              <a:gd name="connsiteX37" fmla="*/ 452437 w 1176337"/>
              <a:gd name="connsiteY37" fmla="*/ 383381 h 66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76337" h="664368">
                <a:moveTo>
                  <a:pt x="452437" y="383381"/>
                </a:moveTo>
                <a:lnTo>
                  <a:pt x="533400" y="342900"/>
                </a:lnTo>
                <a:lnTo>
                  <a:pt x="621506" y="290512"/>
                </a:lnTo>
                <a:lnTo>
                  <a:pt x="716756" y="226218"/>
                </a:lnTo>
                <a:lnTo>
                  <a:pt x="783431" y="173831"/>
                </a:lnTo>
                <a:lnTo>
                  <a:pt x="797718" y="154781"/>
                </a:lnTo>
                <a:lnTo>
                  <a:pt x="802481" y="140493"/>
                </a:lnTo>
                <a:lnTo>
                  <a:pt x="802481" y="123825"/>
                </a:lnTo>
                <a:lnTo>
                  <a:pt x="795337" y="97631"/>
                </a:lnTo>
                <a:lnTo>
                  <a:pt x="781050" y="73818"/>
                </a:lnTo>
                <a:lnTo>
                  <a:pt x="764381" y="40481"/>
                </a:lnTo>
                <a:lnTo>
                  <a:pt x="762000" y="19050"/>
                </a:lnTo>
                <a:lnTo>
                  <a:pt x="769143" y="4762"/>
                </a:lnTo>
                <a:lnTo>
                  <a:pt x="790575" y="0"/>
                </a:lnTo>
                <a:lnTo>
                  <a:pt x="819150" y="4762"/>
                </a:lnTo>
                <a:lnTo>
                  <a:pt x="857250" y="14287"/>
                </a:lnTo>
                <a:lnTo>
                  <a:pt x="923925" y="47625"/>
                </a:lnTo>
                <a:lnTo>
                  <a:pt x="973931" y="80962"/>
                </a:lnTo>
                <a:lnTo>
                  <a:pt x="1019175" y="119062"/>
                </a:lnTo>
                <a:lnTo>
                  <a:pt x="1054893" y="154781"/>
                </a:lnTo>
                <a:lnTo>
                  <a:pt x="1092993" y="207168"/>
                </a:lnTo>
                <a:lnTo>
                  <a:pt x="1126331" y="245268"/>
                </a:lnTo>
                <a:lnTo>
                  <a:pt x="1154906" y="283368"/>
                </a:lnTo>
                <a:lnTo>
                  <a:pt x="1171575" y="314325"/>
                </a:lnTo>
                <a:lnTo>
                  <a:pt x="1176337" y="333375"/>
                </a:lnTo>
                <a:lnTo>
                  <a:pt x="1171575" y="354806"/>
                </a:lnTo>
                <a:lnTo>
                  <a:pt x="1157287" y="373856"/>
                </a:lnTo>
                <a:lnTo>
                  <a:pt x="1126331" y="388143"/>
                </a:lnTo>
                <a:lnTo>
                  <a:pt x="1081087" y="395287"/>
                </a:lnTo>
                <a:lnTo>
                  <a:pt x="1021556" y="400050"/>
                </a:lnTo>
                <a:lnTo>
                  <a:pt x="935831" y="419100"/>
                </a:lnTo>
                <a:lnTo>
                  <a:pt x="700087" y="485775"/>
                </a:lnTo>
                <a:lnTo>
                  <a:pt x="392906" y="569118"/>
                </a:lnTo>
                <a:lnTo>
                  <a:pt x="0" y="664368"/>
                </a:lnTo>
                <a:lnTo>
                  <a:pt x="0" y="552450"/>
                </a:lnTo>
                <a:lnTo>
                  <a:pt x="142875" y="511968"/>
                </a:lnTo>
                <a:lnTo>
                  <a:pt x="321468" y="447675"/>
                </a:lnTo>
                <a:lnTo>
                  <a:pt x="452437" y="3833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42B7A5C2-685D-4C03-9BC0-F9AB3B1B7BE7}"/>
              </a:ext>
            </a:extLst>
          </p:cNvPr>
          <p:cNvSpPr/>
          <p:nvPr/>
        </p:nvSpPr>
        <p:spPr>
          <a:xfrm>
            <a:off x="6561139" y="3116263"/>
            <a:ext cx="1263650" cy="717550"/>
          </a:xfrm>
          <a:custGeom>
            <a:avLst/>
            <a:gdLst>
              <a:gd name="connsiteX0" fmla="*/ 619125 w 1264444"/>
              <a:gd name="connsiteY0" fmla="*/ 378619 h 716757"/>
              <a:gd name="connsiteX1" fmla="*/ 728662 w 1264444"/>
              <a:gd name="connsiteY1" fmla="*/ 316707 h 716757"/>
              <a:gd name="connsiteX2" fmla="*/ 816769 w 1264444"/>
              <a:gd name="connsiteY2" fmla="*/ 266700 h 716757"/>
              <a:gd name="connsiteX3" fmla="*/ 871537 w 1264444"/>
              <a:gd name="connsiteY3" fmla="*/ 228600 h 716757"/>
              <a:gd name="connsiteX4" fmla="*/ 902494 w 1264444"/>
              <a:gd name="connsiteY4" fmla="*/ 200025 h 716757"/>
              <a:gd name="connsiteX5" fmla="*/ 928687 w 1264444"/>
              <a:gd name="connsiteY5" fmla="*/ 164307 h 716757"/>
              <a:gd name="connsiteX6" fmla="*/ 945356 w 1264444"/>
              <a:gd name="connsiteY6" fmla="*/ 128588 h 716757"/>
              <a:gd name="connsiteX7" fmla="*/ 947737 w 1264444"/>
              <a:gd name="connsiteY7" fmla="*/ 111919 h 716757"/>
              <a:gd name="connsiteX8" fmla="*/ 938212 w 1264444"/>
              <a:gd name="connsiteY8" fmla="*/ 73819 h 716757"/>
              <a:gd name="connsiteX9" fmla="*/ 933450 w 1264444"/>
              <a:gd name="connsiteY9" fmla="*/ 42863 h 716757"/>
              <a:gd name="connsiteX10" fmla="*/ 935831 w 1264444"/>
              <a:gd name="connsiteY10" fmla="*/ 16669 h 716757"/>
              <a:gd name="connsiteX11" fmla="*/ 940594 w 1264444"/>
              <a:gd name="connsiteY11" fmla="*/ 4763 h 716757"/>
              <a:gd name="connsiteX12" fmla="*/ 950119 w 1264444"/>
              <a:gd name="connsiteY12" fmla="*/ 0 h 716757"/>
              <a:gd name="connsiteX13" fmla="*/ 990600 w 1264444"/>
              <a:gd name="connsiteY13" fmla="*/ 4763 h 716757"/>
              <a:gd name="connsiteX14" fmla="*/ 1019175 w 1264444"/>
              <a:gd name="connsiteY14" fmla="*/ 14288 h 716757"/>
              <a:gd name="connsiteX15" fmla="*/ 1047750 w 1264444"/>
              <a:gd name="connsiteY15" fmla="*/ 33338 h 716757"/>
              <a:gd name="connsiteX16" fmla="*/ 1090612 w 1264444"/>
              <a:gd name="connsiteY16" fmla="*/ 69057 h 716757"/>
              <a:gd name="connsiteX17" fmla="*/ 1147762 w 1264444"/>
              <a:gd name="connsiteY17" fmla="*/ 126207 h 716757"/>
              <a:gd name="connsiteX18" fmla="*/ 1195387 w 1264444"/>
              <a:gd name="connsiteY18" fmla="*/ 183357 h 716757"/>
              <a:gd name="connsiteX19" fmla="*/ 1235869 w 1264444"/>
              <a:gd name="connsiteY19" fmla="*/ 247650 h 716757"/>
              <a:gd name="connsiteX20" fmla="*/ 1259681 w 1264444"/>
              <a:gd name="connsiteY20" fmla="*/ 300038 h 716757"/>
              <a:gd name="connsiteX21" fmla="*/ 1264444 w 1264444"/>
              <a:gd name="connsiteY21" fmla="*/ 323850 h 716757"/>
              <a:gd name="connsiteX22" fmla="*/ 1262062 w 1264444"/>
              <a:gd name="connsiteY22" fmla="*/ 338138 h 716757"/>
              <a:gd name="connsiteX23" fmla="*/ 1247775 w 1264444"/>
              <a:gd name="connsiteY23" fmla="*/ 361950 h 716757"/>
              <a:gd name="connsiteX24" fmla="*/ 1216819 w 1264444"/>
              <a:gd name="connsiteY24" fmla="*/ 373857 h 716757"/>
              <a:gd name="connsiteX25" fmla="*/ 1143000 w 1264444"/>
              <a:gd name="connsiteY25" fmla="*/ 381000 h 716757"/>
              <a:gd name="connsiteX26" fmla="*/ 1042987 w 1264444"/>
              <a:gd name="connsiteY26" fmla="*/ 392907 h 716757"/>
              <a:gd name="connsiteX27" fmla="*/ 983456 w 1264444"/>
              <a:gd name="connsiteY27" fmla="*/ 411957 h 716757"/>
              <a:gd name="connsiteX28" fmla="*/ 797719 w 1264444"/>
              <a:gd name="connsiteY28" fmla="*/ 485775 h 716757"/>
              <a:gd name="connsiteX29" fmla="*/ 623887 w 1264444"/>
              <a:gd name="connsiteY29" fmla="*/ 545307 h 716757"/>
              <a:gd name="connsiteX30" fmla="*/ 435769 w 1264444"/>
              <a:gd name="connsiteY30" fmla="*/ 607219 h 716757"/>
              <a:gd name="connsiteX31" fmla="*/ 271462 w 1264444"/>
              <a:gd name="connsiteY31" fmla="*/ 650082 h 716757"/>
              <a:gd name="connsiteX32" fmla="*/ 119062 w 1264444"/>
              <a:gd name="connsiteY32" fmla="*/ 685800 h 716757"/>
              <a:gd name="connsiteX33" fmla="*/ 0 w 1264444"/>
              <a:gd name="connsiteY33" fmla="*/ 716757 h 716757"/>
              <a:gd name="connsiteX34" fmla="*/ 2381 w 1264444"/>
              <a:gd name="connsiteY34" fmla="*/ 635794 h 716757"/>
              <a:gd name="connsiteX35" fmla="*/ 180975 w 1264444"/>
              <a:gd name="connsiteY35" fmla="*/ 571500 h 716757"/>
              <a:gd name="connsiteX36" fmla="*/ 352425 w 1264444"/>
              <a:gd name="connsiteY36" fmla="*/ 504825 h 716757"/>
              <a:gd name="connsiteX37" fmla="*/ 547687 w 1264444"/>
              <a:gd name="connsiteY37" fmla="*/ 416719 h 716757"/>
              <a:gd name="connsiteX38" fmla="*/ 619125 w 1264444"/>
              <a:gd name="connsiteY38" fmla="*/ 378619 h 7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64444" h="716757">
                <a:moveTo>
                  <a:pt x="619125" y="378619"/>
                </a:moveTo>
                <a:lnTo>
                  <a:pt x="728662" y="316707"/>
                </a:lnTo>
                <a:lnTo>
                  <a:pt x="816769" y="266700"/>
                </a:lnTo>
                <a:lnTo>
                  <a:pt x="871537" y="228600"/>
                </a:lnTo>
                <a:lnTo>
                  <a:pt x="902494" y="200025"/>
                </a:lnTo>
                <a:lnTo>
                  <a:pt x="928687" y="164307"/>
                </a:lnTo>
                <a:lnTo>
                  <a:pt x="945356" y="128588"/>
                </a:lnTo>
                <a:lnTo>
                  <a:pt x="947737" y="111919"/>
                </a:lnTo>
                <a:lnTo>
                  <a:pt x="938212" y="73819"/>
                </a:lnTo>
                <a:lnTo>
                  <a:pt x="933450" y="42863"/>
                </a:lnTo>
                <a:lnTo>
                  <a:pt x="935831" y="16669"/>
                </a:lnTo>
                <a:lnTo>
                  <a:pt x="940594" y="4763"/>
                </a:lnTo>
                <a:lnTo>
                  <a:pt x="950119" y="0"/>
                </a:lnTo>
                <a:lnTo>
                  <a:pt x="990600" y="4763"/>
                </a:lnTo>
                <a:lnTo>
                  <a:pt x="1019175" y="14288"/>
                </a:lnTo>
                <a:lnTo>
                  <a:pt x="1047750" y="33338"/>
                </a:lnTo>
                <a:lnTo>
                  <a:pt x="1090612" y="69057"/>
                </a:lnTo>
                <a:lnTo>
                  <a:pt x="1147762" y="126207"/>
                </a:lnTo>
                <a:lnTo>
                  <a:pt x="1195387" y="183357"/>
                </a:lnTo>
                <a:lnTo>
                  <a:pt x="1235869" y="247650"/>
                </a:lnTo>
                <a:lnTo>
                  <a:pt x="1259681" y="300038"/>
                </a:lnTo>
                <a:lnTo>
                  <a:pt x="1264444" y="323850"/>
                </a:lnTo>
                <a:lnTo>
                  <a:pt x="1262062" y="338138"/>
                </a:lnTo>
                <a:lnTo>
                  <a:pt x="1247775" y="361950"/>
                </a:lnTo>
                <a:lnTo>
                  <a:pt x="1216819" y="373857"/>
                </a:lnTo>
                <a:lnTo>
                  <a:pt x="1143000" y="381000"/>
                </a:lnTo>
                <a:lnTo>
                  <a:pt x="1042987" y="392907"/>
                </a:lnTo>
                <a:lnTo>
                  <a:pt x="983456" y="411957"/>
                </a:lnTo>
                <a:lnTo>
                  <a:pt x="797719" y="485775"/>
                </a:lnTo>
                <a:lnTo>
                  <a:pt x="623887" y="545307"/>
                </a:lnTo>
                <a:lnTo>
                  <a:pt x="435769" y="607219"/>
                </a:lnTo>
                <a:lnTo>
                  <a:pt x="271462" y="650082"/>
                </a:lnTo>
                <a:lnTo>
                  <a:pt x="119062" y="685800"/>
                </a:lnTo>
                <a:lnTo>
                  <a:pt x="0" y="716757"/>
                </a:lnTo>
                <a:cubicBezTo>
                  <a:pt x="794" y="689769"/>
                  <a:pt x="1587" y="662782"/>
                  <a:pt x="2381" y="635794"/>
                </a:cubicBezTo>
                <a:lnTo>
                  <a:pt x="180975" y="571500"/>
                </a:lnTo>
                <a:lnTo>
                  <a:pt x="352425" y="504825"/>
                </a:lnTo>
                <a:lnTo>
                  <a:pt x="547687" y="416719"/>
                </a:lnTo>
                <a:lnTo>
                  <a:pt x="619125" y="3786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8A4AB617-779C-44C9-BE4A-68F5E9F5A7A6}"/>
              </a:ext>
            </a:extLst>
          </p:cNvPr>
          <p:cNvSpPr/>
          <p:nvPr/>
        </p:nvSpPr>
        <p:spPr>
          <a:xfrm>
            <a:off x="7300913" y="4643439"/>
            <a:ext cx="933450" cy="866775"/>
          </a:xfrm>
          <a:custGeom>
            <a:avLst/>
            <a:gdLst>
              <a:gd name="connsiteX0" fmla="*/ 326231 w 933450"/>
              <a:gd name="connsiteY0" fmla="*/ 326231 h 866775"/>
              <a:gd name="connsiteX1" fmla="*/ 264318 w 933450"/>
              <a:gd name="connsiteY1" fmla="*/ 266700 h 866775"/>
              <a:gd name="connsiteX2" fmla="*/ 178593 w 933450"/>
              <a:gd name="connsiteY2" fmla="*/ 190500 h 866775"/>
              <a:gd name="connsiteX3" fmla="*/ 78581 w 933450"/>
              <a:gd name="connsiteY3" fmla="*/ 109537 h 866775"/>
              <a:gd name="connsiteX4" fmla="*/ 19050 w 933450"/>
              <a:gd name="connsiteY4" fmla="*/ 64293 h 866775"/>
              <a:gd name="connsiteX5" fmla="*/ 4762 w 933450"/>
              <a:gd name="connsiteY5" fmla="*/ 42862 h 866775"/>
              <a:gd name="connsiteX6" fmla="*/ 0 w 933450"/>
              <a:gd name="connsiteY6" fmla="*/ 11906 h 866775"/>
              <a:gd name="connsiteX7" fmla="*/ 7143 w 933450"/>
              <a:gd name="connsiteY7" fmla="*/ 0 h 866775"/>
              <a:gd name="connsiteX8" fmla="*/ 30956 w 933450"/>
              <a:gd name="connsiteY8" fmla="*/ 2381 h 866775"/>
              <a:gd name="connsiteX9" fmla="*/ 73818 w 933450"/>
              <a:gd name="connsiteY9" fmla="*/ 19050 h 866775"/>
              <a:gd name="connsiteX10" fmla="*/ 221456 w 933450"/>
              <a:gd name="connsiteY10" fmla="*/ 80962 h 866775"/>
              <a:gd name="connsiteX11" fmla="*/ 340518 w 933450"/>
              <a:gd name="connsiteY11" fmla="*/ 142875 h 866775"/>
              <a:gd name="connsiteX12" fmla="*/ 438150 w 933450"/>
              <a:gd name="connsiteY12" fmla="*/ 202406 h 866775"/>
              <a:gd name="connsiteX13" fmla="*/ 538162 w 933450"/>
              <a:gd name="connsiteY13" fmla="*/ 259556 h 866775"/>
              <a:gd name="connsiteX14" fmla="*/ 652462 w 933450"/>
              <a:gd name="connsiteY14" fmla="*/ 338137 h 866775"/>
              <a:gd name="connsiteX15" fmla="*/ 778668 w 933450"/>
              <a:gd name="connsiteY15" fmla="*/ 428625 h 866775"/>
              <a:gd name="connsiteX16" fmla="*/ 826293 w 933450"/>
              <a:gd name="connsiteY16" fmla="*/ 461962 h 866775"/>
              <a:gd name="connsiteX17" fmla="*/ 854868 w 933450"/>
              <a:gd name="connsiteY17" fmla="*/ 492918 h 866775"/>
              <a:gd name="connsiteX18" fmla="*/ 890587 w 933450"/>
              <a:gd name="connsiteY18" fmla="*/ 542925 h 866775"/>
              <a:gd name="connsiteX19" fmla="*/ 912018 w 933450"/>
              <a:gd name="connsiteY19" fmla="*/ 581025 h 866775"/>
              <a:gd name="connsiteX20" fmla="*/ 928687 w 933450"/>
              <a:gd name="connsiteY20" fmla="*/ 628650 h 866775"/>
              <a:gd name="connsiteX21" fmla="*/ 933450 w 933450"/>
              <a:gd name="connsiteY21" fmla="*/ 669131 h 866775"/>
              <a:gd name="connsiteX22" fmla="*/ 931068 w 933450"/>
              <a:gd name="connsiteY22" fmla="*/ 704850 h 866775"/>
              <a:gd name="connsiteX23" fmla="*/ 916781 w 933450"/>
              <a:gd name="connsiteY23" fmla="*/ 764381 h 866775"/>
              <a:gd name="connsiteX24" fmla="*/ 895350 w 933450"/>
              <a:gd name="connsiteY24" fmla="*/ 816768 h 866775"/>
              <a:gd name="connsiteX25" fmla="*/ 873918 w 933450"/>
              <a:gd name="connsiteY25" fmla="*/ 845343 h 866775"/>
              <a:gd name="connsiteX26" fmla="*/ 850106 w 933450"/>
              <a:gd name="connsiteY26" fmla="*/ 862012 h 866775"/>
              <a:gd name="connsiteX27" fmla="*/ 826293 w 933450"/>
              <a:gd name="connsiteY27" fmla="*/ 866775 h 866775"/>
              <a:gd name="connsiteX28" fmla="*/ 795337 w 933450"/>
              <a:gd name="connsiteY28" fmla="*/ 862012 h 866775"/>
              <a:gd name="connsiteX29" fmla="*/ 752475 w 933450"/>
              <a:gd name="connsiteY29" fmla="*/ 845343 h 866775"/>
              <a:gd name="connsiteX30" fmla="*/ 702468 w 933450"/>
              <a:gd name="connsiteY30" fmla="*/ 812006 h 866775"/>
              <a:gd name="connsiteX31" fmla="*/ 681037 w 933450"/>
              <a:gd name="connsiteY31" fmla="*/ 788193 h 866775"/>
              <a:gd name="connsiteX32" fmla="*/ 647700 w 933450"/>
              <a:gd name="connsiteY32" fmla="*/ 733425 h 866775"/>
              <a:gd name="connsiteX33" fmla="*/ 604837 w 933450"/>
              <a:gd name="connsiteY33" fmla="*/ 657225 h 866775"/>
              <a:gd name="connsiteX34" fmla="*/ 535781 w 933450"/>
              <a:gd name="connsiteY34" fmla="*/ 561975 h 866775"/>
              <a:gd name="connsiteX35" fmla="*/ 473868 w 933450"/>
              <a:gd name="connsiteY35" fmla="*/ 488156 h 866775"/>
              <a:gd name="connsiteX36" fmla="*/ 383381 w 933450"/>
              <a:gd name="connsiteY36" fmla="*/ 383381 h 866775"/>
              <a:gd name="connsiteX37" fmla="*/ 326231 w 933450"/>
              <a:gd name="connsiteY37" fmla="*/ 326231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3450" h="866775">
                <a:moveTo>
                  <a:pt x="326231" y="326231"/>
                </a:moveTo>
                <a:lnTo>
                  <a:pt x="264318" y="266700"/>
                </a:lnTo>
                <a:lnTo>
                  <a:pt x="178593" y="190500"/>
                </a:lnTo>
                <a:lnTo>
                  <a:pt x="78581" y="109537"/>
                </a:lnTo>
                <a:lnTo>
                  <a:pt x="19050" y="64293"/>
                </a:lnTo>
                <a:lnTo>
                  <a:pt x="4762" y="42862"/>
                </a:lnTo>
                <a:lnTo>
                  <a:pt x="0" y="11906"/>
                </a:lnTo>
                <a:lnTo>
                  <a:pt x="7143" y="0"/>
                </a:lnTo>
                <a:lnTo>
                  <a:pt x="30956" y="2381"/>
                </a:lnTo>
                <a:lnTo>
                  <a:pt x="73818" y="19050"/>
                </a:lnTo>
                <a:lnTo>
                  <a:pt x="221456" y="80962"/>
                </a:lnTo>
                <a:lnTo>
                  <a:pt x="340518" y="142875"/>
                </a:lnTo>
                <a:lnTo>
                  <a:pt x="438150" y="202406"/>
                </a:lnTo>
                <a:lnTo>
                  <a:pt x="538162" y="259556"/>
                </a:lnTo>
                <a:lnTo>
                  <a:pt x="652462" y="338137"/>
                </a:lnTo>
                <a:lnTo>
                  <a:pt x="778668" y="428625"/>
                </a:lnTo>
                <a:lnTo>
                  <a:pt x="826293" y="461962"/>
                </a:lnTo>
                <a:lnTo>
                  <a:pt x="854868" y="492918"/>
                </a:lnTo>
                <a:lnTo>
                  <a:pt x="890587" y="542925"/>
                </a:lnTo>
                <a:lnTo>
                  <a:pt x="912018" y="581025"/>
                </a:lnTo>
                <a:lnTo>
                  <a:pt x="928687" y="628650"/>
                </a:lnTo>
                <a:lnTo>
                  <a:pt x="933450" y="669131"/>
                </a:lnTo>
                <a:lnTo>
                  <a:pt x="931068" y="704850"/>
                </a:lnTo>
                <a:lnTo>
                  <a:pt x="916781" y="764381"/>
                </a:lnTo>
                <a:lnTo>
                  <a:pt x="895350" y="816768"/>
                </a:lnTo>
                <a:lnTo>
                  <a:pt x="873918" y="845343"/>
                </a:lnTo>
                <a:lnTo>
                  <a:pt x="850106" y="862012"/>
                </a:lnTo>
                <a:lnTo>
                  <a:pt x="826293" y="866775"/>
                </a:lnTo>
                <a:lnTo>
                  <a:pt x="795337" y="862012"/>
                </a:lnTo>
                <a:lnTo>
                  <a:pt x="752475" y="845343"/>
                </a:lnTo>
                <a:lnTo>
                  <a:pt x="702468" y="812006"/>
                </a:lnTo>
                <a:lnTo>
                  <a:pt x="681037" y="788193"/>
                </a:lnTo>
                <a:lnTo>
                  <a:pt x="647700" y="733425"/>
                </a:lnTo>
                <a:lnTo>
                  <a:pt x="604837" y="657225"/>
                </a:lnTo>
                <a:lnTo>
                  <a:pt x="535781" y="561975"/>
                </a:lnTo>
                <a:lnTo>
                  <a:pt x="473868" y="488156"/>
                </a:lnTo>
                <a:lnTo>
                  <a:pt x="383381" y="383381"/>
                </a:lnTo>
                <a:lnTo>
                  <a:pt x="326231" y="3262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C2134480-CBCD-4B0B-BB9C-E1A32D017E1B}"/>
              </a:ext>
            </a:extLst>
          </p:cNvPr>
          <p:cNvSpPr/>
          <p:nvPr/>
        </p:nvSpPr>
        <p:spPr>
          <a:xfrm>
            <a:off x="4019550" y="4719639"/>
            <a:ext cx="617538" cy="1195387"/>
          </a:xfrm>
          <a:custGeom>
            <a:avLst/>
            <a:gdLst>
              <a:gd name="connsiteX0" fmla="*/ 492919 w 616744"/>
              <a:gd name="connsiteY0" fmla="*/ 533400 h 1195387"/>
              <a:gd name="connsiteX1" fmla="*/ 454819 w 616744"/>
              <a:gd name="connsiteY1" fmla="*/ 640556 h 1195387"/>
              <a:gd name="connsiteX2" fmla="*/ 400050 w 616744"/>
              <a:gd name="connsiteY2" fmla="*/ 776287 h 1195387"/>
              <a:gd name="connsiteX3" fmla="*/ 333375 w 616744"/>
              <a:gd name="connsiteY3" fmla="*/ 914400 h 1195387"/>
              <a:gd name="connsiteX4" fmla="*/ 264319 w 616744"/>
              <a:gd name="connsiteY4" fmla="*/ 1040606 h 1195387"/>
              <a:gd name="connsiteX5" fmla="*/ 219075 w 616744"/>
              <a:gd name="connsiteY5" fmla="*/ 1107281 h 1195387"/>
              <a:gd name="connsiteX6" fmla="*/ 176213 w 616744"/>
              <a:gd name="connsiteY6" fmla="*/ 1154906 h 1195387"/>
              <a:gd name="connsiteX7" fmla="*/ 142875 w 616744"/>
              <a:gd name="connsiteY7" fmla="*/ 1181100 h 1195387"/>
              <a:gd name="connsiteX8" fmla="*/ 109538 w 616744"/>
              <a:gd name="connsiteY8" fmla="*/ 1195387 h 1195387"/>
              <a:gd name="connsiteX9" fmla="*/ 71438 w 616744"/>
              <a:gd name="connsiteY9" fmla="*/ 1195387 h 1195387"/>
              <a:gd name="connsiteX10" fmla="*/ 52388 w 616744"/>
              <a:gd name="connsiteY10" fmla="*/ 1185862 h 1195387"/>
              <a:gd name="connsiteX11" fmla="*/ 40481 w 616744"/>
              <a:gd name="connsiteY11" fmla="*/ 1166812 h 1195387"/>
              <a:gd name="connsiteX12" fmla="*/ 21431 w 616744"/>
              <a:gd name="connsiteY12" fmla="*/ 1121568 h 1195387"/>
              <a:gd name="connsiteX13" fmla="*/ 9525 w 616744"/>
              <a:gd name="connsiteY13" fmla="*/ 1071562 h 1195387"/>
              <a:gd name="connsiteX14" fmla="*/ 2381 w 616744"/>
              <a:gd name="connsiteY14" fmla="*/ 1019175 h 1195387"/>
              <a:gd name="connsiteX15" fmla="*/ 0 w 616744"/>
              <a:gd name="connsiteY15" fmla="*/ 926306 h 1195387"/>
              <a:gd name="connsiteX16" fmla="*/ 2381 w 616744"/>
              <a:gd name="connsiteY16" fmla="*/ 816768 h 1195387"/>
              <a:gd name="connsiteX17" fmla="*/ 9525 w 616744"/>
              <a:gd name="connsiteY17" fmla="*/ 714375 h 1195387"/>
              <a:gd name="connsiteX18" fmla="*/ 19050 w 616744"/>
              <a:gd name="connsiteY18" fmla="*/ 695325 h 1195387"/>
              <a:gd name="connsiteX19" fmla="*/ 66675 w 616744"/>
              <a:gd name="connsiteY19" fmla="*/ 666750 h 1195387"/>
              <a:gd name="connsiteX20" fmla="*/ 135731 w 616744"/>
              <a:gd name="connsiteY20" fmla="*/ 619125 h 1195387"/>
              <a:gd name="connsiteX21" fmla="*/ 204788 w 616744"/>
              <a:gd name="connsiteY21" fmla="*/ 566737 h 1195387"/>
              <a:gd name="connsiteX22" fmla="*/ 271463 w 616744"/>
              <a:gd name="connsiteY22" fmla="*/ 507206 h 1195387"/>
              <a:gd name="connsiteX23" fmla="*/ 333375 w 616744"/>
              <a:gd name="connsiteY23" fmla="*/ 447675 h 1195387"/>
              <a:gd name="connsiteX24" fmla="*/ 416719 w 616744"/>
              <a:gd name="connsiteY24" fmla="*/ 321468 h 1195387"/>
              <a:gd name="connsiteX25" fmla="*/ 485775 w 616744"/>
              <a:gd name="connsiteY25" fmla="*/ 188118 h 1195387"/>
              <a:gd name="connsiteX26" fmla="*/ 528638 w 616744"/>
              <a:gd name="connsiteY26" fmla="*/ 83343 h 1195387"/>
              <a:gd name="connsiteX27" fmla="*/ 550069 w 616744"/>
              <a:gd name="connsiteY27" fmla="*/ 30956 h 1195387"/>
              <a:gd name="connsiteX28" fmla="*/ 557213 w 616744"/>
              <a:gd name="connsiteY28" fmla="*/ 21431 h 1195387"/>
              <a:gd name="connsiteX29" fmla="*/ 576263 w 616744"/>
              <a:gd name="connsiteY29" fmla="*/ 4762 h 1195387"/>
              <a:gd name="connsiteX30" fmla="*/ 590550 w 616744"/>
              <a:gd name="connsiteY30" fmla="*/ 0 h 1195387"/>
              <a:gd name="connsiteX31" fmla="*/ 602456 w 616744"/>
              <a:gd name="connsiteY31" fmla="*/ 0 h 1195387"/>
              <a:gd name="connsiteX32" fmla="*/ 609600 w 616744"/>
              <a:gd name="connsiteY32" fmla="*/ 4762 h 1195387"/>
              <a:gd name="connsiteX33" fmla="*/ 616744 w 616744"/>
              <a:gd name="connsiteY33" fmla="*/ 30956 h 1195387"/>
              <a:gd name="connsiteX34" fmla="*/ 609600 w 616744"/>
              <a:gd name="connsiteY34" fmla="*/ 90487 h 1195387"/>
              <a:gd name="connsiteX35" fmla="*/ 578644 w 616744"/>
              <a:gd name="connsiteY35" fmla="*/ 245268 h 1195387"/>
              <a:gd name="connsiteX36" fmla="*/ 535781 w 616744"/>
              <a:gd name="connsiteY36" fmla="*/ 407193 h 1195387"/>
              <a:gd name="connsiteX37" fmla="*/ 492919 w 616744"/>
              <a:gd name="connsiteY37" fmla="*/ 533400 h 1195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6744" h="1195387">
                <a:moveTo>
                  <a:pt x="492919" y="533400"/>
                </a:moveTo>
                <a:lnTo>
                  <a:pt x="454819" y="640556"/>
                </a:lnTo>
                <a:lnTo>
                  <a:pt x="400050" y="776287"/>
                </a:lnTo>
                <a:lnTo>
                  <a:pt x="333375" y="914400"/>
                </a:lnTo>
                <a:lnTo>
                  <a:pt x="264319" y="1040606"/>
                </a:lnTo>
                <a:lnTo>
                  <a:pt x="219075" y="1107281"/>
                </a:lnTo>
                <a:lnTo>
                  <a:pt x="176213" y="1154906"/>
                </a:lnTo>
                <a:lnTo>
                  <a:pt x="142875" y="1181100"/>
                </a:lnTo>
                <a:lnTo>
                  <a:pt x="109538" y="1195387"/>
                </a:lnTo>
                <a:lnTo>
                  <a:pt x="71438" y="1195387"/>
                </a:lnTo>
                <a:lnTo>
                  <a:pt x="52388" y="1185862"/>
                </a:lnTo>
                <a:lnTo>
                  <a:pt x="40481" y="1166812"/>
                </a:lnTo>
                <a:lnTo>
                  <a:pt x="21431" y="1121568"/>
                </a:lnTo>
                <a:lnTo>
                  <a:pt x="9525" y="1071562"/>
                </a:lnTo>
                <a:lnTo>
                  <a:pt x="2381" y="1019175"/>
                </a:lnTo>
                <a:cubicBezTo>
                  <a:pt x="1587" y="988219"/>
                  <a:pt x="794" y="957262"/>
                  <a:pt x="0" y="926306"/>
                </a:cubicBezTo>
                <a:cubicBezTo>
                  <a:pt x="794" y="889793"/>
                  <a:pt x="1587" y="853281"/>
                  <a:pt x="2381" y="816768"/>
                </a:cubicBezTo>
                <a:lnTo>
                  <a:pt x="9525" y="714375"/>
                </a:lnTo>
                <a:lnTo>
                  <a:pt x="19050" y="695325"/>
                </a:lnTo>
                <a:lnTo>
                  <a:pt x="66675" y="666750"/>
                </a:lnTo>
                <a:lnTo>
                  <a:pt x="135731" y="619125"/>
                </a:lnTo>
                <a:lnTo>
                  <a:pt x="204788" y="566737"/>
                </a:lnTo>
                <a:lnTo>
                  <a:pt x="271463" y="507206"/>
                </a:lnTo>
                <a:lnTo>
                  <a:pt x="333375" y="447675"/>
                </a:lnTo>
                <a:lnTo>
                  <a:pt x="416719" y="321468"/>
                </a:lnTo>
                <a:lnTo>
                  <a:pt x="485775" y="188118"/>
                </a:lnTo>
                <a:lnTo>
                  <a:pt x="528638" y="83343"/>
                </a:lnTo>
                <a:lnTo>
                  <a:pt x="550069" y="30956"/>
                </a:lnTo>
                <a:lnTo>
                  <a:pt x="557213" y="21431"/>
                </a:lnTo>
                <a:lnTo>
                  <a:pt x="576263" y="4762"/>
                </a:lnTo>
                <a:lnTo>
                  <a:pt x="590550" y="0"/>
                </a:lnTo>
                <a:lnTo>
                  <a:pt x="602456" y="0"/>
                </a:lnTo>
                <a:lnTo>
                  <a:pt x="609600" y="4762"/>
                </a:lnTo>
                <a:lnTo>
                  <a:pt x="616744" y="30956"/>
                </a:lnTo>
                <a:lnTo>
                  <a:pt x="609600" y="90487"/>
                </a:lnTo>
                <a:lnTo>
                  <a:pt x="578644" y="245268"/>
                </a:lnTo>
                <a:lnTo>
                  <a:pt x="535781" y="407193"/>
                </a:lnTo>
                <a:lnTo>
                  <a:pt x="492919" y="533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722EC5EE-BE7B-420C-9218-3C6A6BE1B1FB}"/>
              </a:ext>
            </a:extLst>
          </p:cNvPr>
          <p:cNvSpPr/>
          <p:nvPr/>
        </p:nvSpPr>
        <p:spPr>
          <a:xfrm>
            <a:off x="5027614" y="4619626"/>
            <a:ext cx="2878137" cy="1376363"/>
          </a:xfrm>
          <a:custGeom>
            <a:avLst/>
            <a:gdLst>
              <a:gd name="connsiteX0" fmla="*/ 1050131 w 2878931"/>
              <a:gd name="connsiteY0" fmla="*/ 950119 h 1376363"/>
              <a:gd name="connsiteX1" fmla="*/ 969169 w 2878931"/>
              <a:gd name="connsiteY1" fmla="*/ 914400 h 1376363"/>
              <a:gd name="connsiteX2" fmla="*/ 845344 w 2878931"/>
              <a:gd name="connsiteY2" fmla="*/ 852488 h 1376363"/>
              <a:gd name="connsiteX3" fmla="*/ 750094 w 2878931"/>
              <a:gd name="connsiteY3" fmla="*/ 800100 h 1376363"/>
              <a:gd name="connsiteX4" fmla="*/ 638175 w 2878931"/>
              <a:gd name="connsiteY4" fmla="*/ 731044 h 1376363"/>
              <a:gd name="connsiteX5" fmla="*/ 535781 w 2878931"/>
              <a:gd name="connsiteY5" fmla="*/ 652463 h 1376363"/>
              <a:gd name="connsiteX6" fmla="*/ 447675 w 2878931"/>
              <a:gd name="connsiteY6" fmla="*/ 573881 h 1376363"/>
              <a:gd name="connsiteX7" fmla="*/ 369094 w 2878931"/>
              <a:gd name="connsiteY7" fmla="*/ 497681 h 1376363"/>
              <a:gd name="connsiteX8" fmla="*/ 300037 w 2878931"/>
              <a:gd name="connsiteY8" fmla="*/ 416719 h 1376363"/>
              <a:gd name="connsiteX9" fmla="*/ 209550 w 2878931"/>
              <a:gd name="connsiteY9" fmla="*/ 292894 h 1376363"/>
              <a:gd name="connsiteX10" fmla="*/ 135731 w 2878931"/>
              <a:gd name="connsiteY10" fmla="*/ 176213 h 1376363"/>
              <a:gd name="connsiteX11" fmla="*/ 76200 w 2878931"/>
              <a:gd name="connsiteY11" fmla="*/ 61913 h 1376363"/>
              <a:gd name="connsiteX12" fmla="*/ 50006 w 2878931"/>
              <a:gd name="connsiteY12" fmla="*/ 14288 h 1376363"/>
              <a:gd name="connsiteX13" fmla="*/ 30956 w 2878931"/>
              <a:gd name="connsiteY13" fmla="*/ 4763 h 1376363"/>
              <a:gd name="connsiteX14" fmla="*/ 9525 w 2878931"/>
              <a:gd name="connsiteY14" fmla="*/ 0 h 1376363"/>
              <a:gd name="connsiteX15" fmla="*/ 0 w 2878931"/>
              <a:gd name="connsiteY15" fmla="*/ 9525 h 1376363"/>
              <a:gd name="connsiteX16" fmla="*/ 2381 w 2878931"/>
              <a:gd name="connsiteY16" fmla="*/ 30956 h 1376363"/>
              <a:gd name="connsiteX17" fmla="*/ 21431 w 2878931"/>
              <a:gd name="connsiteY17" fmla="*/ 90488 h 1376363"/>
              <a:gd name="connsiteX18" fmla="*/ 57150 w 2878931"/>
              <a:gd name="connsiteY18" fmla="*/ 192881 h 1376363"/>
              <a:gd name="connsiteX19" fmla="*/ 109537 w 2878931"/>
              <a:gd name="connsiteY19" fmla="*/ 314325 h 1376363"/>
              <a:gd name="connsiteX20" fmla="*/ 157162 w 2878931"/>
              <a:gd name="connsiteY20" fmla="*/ 404813 h 1376363"/>
              <a:gd name="connsiteX21" fmla="*/ 190500 w 2878931"/>
              <a:gd name="connsiteY21" fmla="*/ 464344 h 1376363"/>
              <a:gd name="connsiteX22" fmla="*/ 245269 w 2878931"/>
              <a:gd name="connsiteY22" fmla="*/ 545306 h 1376363"/>
              <a:gd name="connsiteX23" fmla="*/ 295275 w 2878931"/>
              <a:gd name="connsiteY23" fmla="*/ 614363 h 1376363"/>
              <a:gd name="connsiteX24" fmla="*/ 347662 w 2878931"/>
              <a:gd name="connsiteY24" fmla="*/ 678656 h 1376363"/>
              <a:gd name="connsiteX25" fmla="*/ 416719 w 2878931"/>
              <a:gd name="connsiteY25" fmla="*/ 754856 h 1376363"/>
              <a:gd name="connsiteX26" fmla="*/ 473869 w 2878931"/>
              <a:gd name="connsiteY26" fmla="*/ 809625 h 1376363"/>
              <a:gd name="connsiteX27" fmla="*/ 547687 w 2878931"/>
              <a:gd name="connsiteY27" fmla="*/ 873919 h 1376363"/>
              <a:gd name="connsiteX28" fmla="*/ 626269 w 2878931"/>
              <a:gd name="connsiteY28" fmla="*/ 931069 h 1376363"/>
              <a:gd name="connsiteX29" fmla="*/ 688181 w 2878931"/>
              <a:gd name="connsiteY29" fmla="*/ 973931 h 1376363"/>
              <a:gd name="connsiteX30" fmla="*/ 764381 w 2878931"/>
              <a:gd name="connsiteY30" fmla="*/ 1023938 h 1376363"/>
              <a:gd name="connsiteX31" fmla="*/ 859631 w 2878931"/>
              <a:gd name="connsiteY31" fmla="*/ 1076325 h 1376363"/>
              <a:gd name="connsiteX32" fmla="*/ 966787 w 2878931"/>
              <a:gd name="connsiteY32" fmla="*/ 1128713 h 1376363"/>
              <a:gd name="connsiteX33" fmla="*/ 1057275 w 2878931"/>
              <a:gd name="connsiteY33" fmla="*/ 1166813 h 1376363"/>
              <a:gd name="connsiteX34" fmla="*/ 1166812 w 2878931"/>
              <a:gd name="connsiteY34" fmla="*/ 1207294 h 1376363"/>
              <a:gd name="connsiteX35" fmla="*/ 1297781 w 2878931"/>
              <a:gd name="connsiteY35" fmla="*/ 1245394 h 1376363"/>
              <a:gd name="connsiteX36" fmla="*/ 1426369 w 2878931"/>
              <a:gd name="connsiteY36" fmla="*/ 1278731 h 1376363"/>
              <a:gd name="connsiteX37" fmla="*/ 1593056 w 2878931"/>
              <a:gd name="connsiteY37" fmla="*/ 1312069 h 1376363"/>
              <a:gd name="connsiteX38" fmla="*/ 1726406 w 2878931"/>
              <a:gd name="connsiteY38" fmla="*/ 1333500 h 1376363"/>
              <a:gd name="connsiteX39" fmla="*/ 1890712 w 2878931"/>
              <a:gd name="connsiteY39" fmla="*/ 1354931 h 1376363"/>
              <a:gd name="connsiteX40" fmla="*/ 2112169 w 2878931"/>
              <a:gd name="connsiteY40" fmla="*/ 1371600 h 1376363"/>
              <a:gd name="connsiteX41" fmla="*/ 2255044 w 2878931"/>
              <a:gd name="connsiteY41" fmla="*/ 1376363 h 1376363"/>
              <a:gd name="connsiteX42" fmla="*/ 2388394 w 2878931"/>
              <a:gd name="connsiteY42" fmla="*/ 1376363 h 1376363"/>
              <a:gd name="connsiteX43" fmla="*/ 2526506 w 2878931"/>
              <a:gd name="connsiteY43" fmla="*/ 1366838 h 1376363"/>
              <a:gd name="connsiteX44" fmla="*/ 2640806 w 2878931"/>
              <a:gd name="connsiteY44" fmla="*/ 1350169 h 1376363"/>
              <a:gd name="connsiteX45" fmla="*/ 2745581 w 2878931"/>
              <a:gd name="connsiteY45" fmla="*/ 1326356 h 1376363"/>
              <a:gd name="connsiteX46" fmla="*/ 2805112 w 2878931"/>
              <a:gd name="connsiteY46" fmla="*/ 1307306 h 1376363"/>
              <a:gd name="connsiteX47" fmla="*/ 2843212 w 2878931"/>
              <a:gd name="connsiteY47" fmla="*/ 1283494 h 1376363"/>
              <a:gd name="connsiteX48" fmla="*/ 2869406 w 2878931"/>
              <a:gd name="connsiteY48" fmla="*/ 1257300 h 1376363"/>
              <a:gd name="connsiteX49" fmla="*/ 2878931 w 2878931"/>
              <a:gd name="connsiteY49" fmla="*/ 1238250 h 1376363"/>
              <a:gd name="connsiteX50" fmla="*/ 2876550 w 2878931"/>
              <a:gd name="connsiteY50" fmla="*/ 1219200 h 1376363"/>
              <a:gd name="connsiteX51" fmla="*/ 2867025 w 2878931"/>
              <a:gd name="connsiteY51" fmla="*/ 1193006 h 1376363"/>
              <a:gd name="connsiteX52" fmla="*/ 2850356 w 2878931"/>
              <a:gd name="connsiteY52" fmla="*/ 1176338 h 1376363"/>
              <a:gd name="connsiteX53" fmla="*/ 2814637 w 2878931"/>
              <a:gd name="connsiteY53" fmla="*/ 1150144 h 1376363"/>
              <a:gd name="connsiteX54" fmla="*/ 2771775 w 2878931"/>
              <a:gd name="connsiteY54" fmla="*/ 1128713 h 1376363"/>
              <a:gd name="connsiteX55" fmla="*/ 2138362 w 2878931"/>
              <a:gd name="connsiteY55" fmla="*/ 1133475 h 1376363"/>
              <a:gd name="connsiteX56" fmla="*/ 2016919 w 2878931"/>
              <a:gd name="connsiteY56" fmla="*/ 1131094 h 1376363"/>
              <a:gd name="connsiteX57" fmla="*/ 1893094 w 2878931"/>
              <a:gd name="connsiteY57" fmla="*/ 1128713 h 1376363"/>
              <a:gd name="connsiteX58" fmla="*/ 1728787 w 2878931"/>
              <a:gd name="connsiteY58" fmla="*/ 1119188 h 1376363"/>
              <a:gd name="connsiteX59" fmla="*/ 1597819 w 2878931"/>
              <a:gd name="connsiteY59" fmla="*/ 1104900 h 1376363"/>
              <a:gd name="connsiteX60" fmla="*/ 1481137 w 2878931"/>
              <a:gd name="connsiteY60" fmla="*/ 1085850 h 1376363"/>
              <a:gd name="connsiteX61" fmla="*/ 1371600 w 2878931"/>
              <a:gd name="connsiteY61" fmla="*/ 1059656 h 1376363"/>
              <a:gd name="connsiteX62" fmla="*/ 1223962 w 2878931"/>
              <a:gd name="connsiteY62" fmla="*/ 1016794 h 1376363"/>
              <a:gd name="connsiteX63" fmla="*/ 1050131 w 2878931"/>
              <a:gd name="connsiteY63" fmla="*/ 950119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78931" h="1376363">
                <a:moveTo>
                  <a:pt x="1050131" y="950119"/>
                </a:moveTo>
                <a:lnTo>
                  <a:pt x="969169" y="914400"/>
                </a:lnTo>
                <a:lnTo>
                  <a:pt x="845344" y="852488"/>
                </a:lnTo>
                <a:lnTo>
                  <a:pt x="750094" y="800100"/>
                </a:lnTo>
                <a:lnTo>
                  <a:pt x="638175" y="731044"/>
                </a:lnTo>
                <a:lnTo>
                  <a:pt x="535781" y="652463"/>
                </a:lnTo>
                <a:lnTo>
                  <a:pt x="447675" y="573881"/>
                </a:lnTo>
                <a:lnTo>
                  <a:pt x="369094" y="497681"/>
                </a:lnTo>
                <a:lnTo>
                  <a:pt x="300037" y="416719"/>
                </a:lnTo>
                <a:lnTo>
                  <a:pt x="209550" y="292894"/>
                </a:lnTo>
                <a:lnTo>
                  <a:pt x="135731" y="176213"/>
                </a:lnTo>
                <a:lnTo>
                  <a:pt x="76200" y="61913"/>
                </a:lnTo>
                <a:lnTo>
                  <a:pt x="50006" y="14288"/>
                </a:lnTo>
                <a:lnTo>
                  <a:pt x="30956" y="4763"/>
                </a:lnTo>
                <a:lnTo>
                  <a:pt x="9525" y="0"/>
                </a:lnTo>
                <a:lnTo>
                  <a:pt x="0" y="9525"/>
                </a:lnTo>
                <a:lnTo>
                  <a:pt x="2381" y="30956"/>
                </a:lnTo>
                <a:lnTo>
                  <a:pt x="21431" y="90488"/>
                </a:lnTo>
                <a:lnTo>
                  <a:pt x="57150" y="192881"/>
                </a:lnTo>
                <a:lnTo>
                  <a:pt x="109537" y="314325"/>
                </a:lnTo>
                <a:lnTo>
                  <a:pt x="157162" y="404813"/>
                </a:lnTo>
                <a:lnTo>
                  <a:pt x="190500" y="464344"/>
                </a:lnTo>
                <a:lnTo>
                  <a:pt x="245269" y="545306"/>
                </a:lnTo>
                <a:lnTo>
                  <a:pt x="295275" y="614363"/>
                </a:lnTo>
                <a:lnTo>
                  <a:pt x="347662" y="678656"/>
                </a:lnTo>
                <a:lnTo>
                  <a:pt x="416719" y="754856"/>
                </a:lnTo>
                <a:lnTo>
                  <a:pt x="473869" y="809625"/>
                </a:lnTo>
                <a:lnTo>
                  <a:pt x="547687" y="873919"/>
                </a:lnTo>
                <a:lnTo>
                  <a:pt x="626269" y="931069"/>
                </a:lnTo>
                <a:lnTo>
                  <a:pt x="688181" y="973931"/>
                </a:lnTo>
                <a:lnTo>
                  <a:pt x="764381" y="1023938"/>
                </a:lnTo>
                <a:lnTo>
                  <a:pt x="859631" y="1076325"/>
                </a:lnTo>
                <a:lnTo>
                  <a:pt x="966787" y="1128713"/>
                </a:lnTo>
                <a:lnTo>
                  <a:pt x="1057275" y="1166813"/>
                </a:lnTo>
                <a:lnTo>
                  <a:pt x="1166812" y="1207294"/>
                </a:lnTo>
                <a:lnTo>
                  <a:pt x="1297781" y="1245394"/>
                </a:lnTo>
                <a:lnTo>
                  <a:pt x="1426369" y="1278731"/>
                </a:lnTo>
                <a:lnTo>
                  <a:pt x="1593056" y="1312069"/>
                </a:lnTo>
                <a:lnTo>
                  <a:pt x="1726406" y="1333500"/>
                </a:lnTo>
                <a:lnTo>
                  <a:pt x="1890712" y="1354931"/>
                </a:lnTo>
                <a:lnTo>
                  <a:pt x="2112169" y="1371600"/>
                </a:lnTo>
                <a:lnTo>
                  <a:pt x="2255044" y="1376363"/>
                </a:lnTo>
                <a:lnTo>
                  <a:pt x="2388394" y="1376363"/>
                </a:lnTo>
                <a:lnTo>
                  <a:pt x="2526506" y="1366838"/>
                </a:lnTo>
                <a:lnTo>
                  <a:pt x="2640806" y="1350169"/>
                </a:lnTo>
                <a:lnTo>
                  <a:pt x="2745581" y="1326356"/>
                </a:lnTo>
                <a:lnTo>
                  <a:pt x="2805112" y="1307306"/>
                </a:lnTo>
                <a:lnTo>
                  <a:pt x="2843212" y="1283494"/>
                </a:lnTo>
                <a:lnTo>
                  <a:pt x="2869406" y="1257300"/>
                </a:lnTo>
                <a:lnTo>
                  <a:pt x="2878931" y="1238250"/>
                </a:lnTo>
                <a:lnTo>
                  <a:pt x="2876550" y="1219200"/>
                </a:lnTo>
                <a:lnTo>
                  <a:pt x="2867025" y="1193006"/>
                </a:lnTo>
                <a:lnTo>
                  <a:pt x="2850356" y="1176338"/>
                </a:lnTo>
                <a:lnTo>
                  <a:pt x="2814637" y="1150144"/>
                </a:lnTo>
                <a:lnTo>
                  <a:pt x="2771775" y="1128713"/>
                </a:lnTo>
                <a:lnTo>
                  <a:pt x="2138362" y="1133475"/>
                </a:lnTo>
                <a:lnTo>
                  <a:pt x="2016919" y="1131094"/>
                </a:lnTo>
                <a:lnTo>
                  <a:pt x="1893094" y="1128713"/>
                </a:lnTo>
                <a:lnTo>
                  <a:pt x="1728787" y="1119188"/>
                </a:lnTo>
                <a:lnTo>
                  <a:pt x="1597819" y="1104900"/>
                </a:lnTo>
                <a:lnTo>
                  <a:pt x="1481137" y="1085850"/>
                </a:lnTo>
                <a:lnTo>
                  <a:pt x="1371600" y="1059656"/>
                </a:lnTo>
                <a:lnTo>
                  <a:pt x="1223962" y="1016794"/>
                </a:lnTo>
                <a:lnTo>
                  <a:pt x="1050131" y="9501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0E5A48C-16C2-4ED4-BFE5-07B7C4229A73}"/>
              </a:ext>
            </a:extLst>
          </p:cNvPr>
          <p:cNvSpPr/>
          <p:nvPr/>
        </p:nvSpPr>
        <p:spPr>
          <a:xfrm>
            <a:off x="5962650" y="4662489"/>
            <a:ext cx="528638" cy="566737"/>
          </a:xfrm>
          <a:custGeom>
            <a:avLst/>
            <a:gdLst>
              <a:gd name="connsiteX0" fmla="*/ 164306 w 528638"/>
              <a:gd name="connsiteY0" fmla="*/ 90487 h 566737"/>
              <a:gd name="connsiteX1" fmla="*/ 259556 w 528638"/>
              <a:gd name="connsiteY1" fmla="*/ 147637 h 566737"/>
              <a:gd name="connsiteX2" fmla="*/ 502444 w 528638"/>
              <a:gd name="connsiteY2" fmla="*/ 350043 h 566737"/>
              <a:gd name="connsiteX3" fmla="*/ 519113 w 528638"/>
              <a:gd name="connsiteY3" fmla="*/ 392906 h 566737"/>
              <a:gd name="connsiteX4" fmla="*/ 528638 w 528638"/>
              <a:gd name="connsiteY4" fmla="*/ 450056 h 566737"/>
              <a:gd name="connsiteX5" fmla="*/ 526256 w 528638"/>
              <a:gd name="connsiteY5" fmla="*/ 511968 h 566737"/>
              <a:gd name="connsiteX6" fmla="*/ 519113 w 528638"/>
              <a:gd name="connsiteY6" fmla="*/ 542925 h 566737"/>
              <a:gd name="connsiteX7" fmla="*/ 500063 w 528638"/>
              <a:gd name="connsiteY7" fmla="*/ 566737 h 566737"/>
              <a:gd name="connsiteX8" fmla="*/ 473869 w 528638"/>
              <a:gd name="connsiteY8" fmla="*/ 566737 h 566737"/>
              <a:gd name="connsiteX9" fmla="*/ 438150 w 528638"/>
              <a:gd name="connsiteY9" fmla="*/ 554831 h 566737"/>
              <a:gd name="connsiteX10" fmla="*/ 369094 w 528638"/>
              <a:gd name="connsiteY10" fmla="*/ 519112 h 566737"/>
              <a:gd name="connsiteX11" fmla="*/ 302419 w 528638"/>
              <a:gd name="connsiteY11" fmla="*/ 478631 h 566737"/>
              <a:gd name="connsiteX12" fmla="*/ 219075 w 528638"/>
              <a:gd name="connsiteY12" fmla="*/ 416718 h 566737"/>
              <a:gd name="connsiteX13" fmla="*/ 147638 w 528638"/>
              <a:gd name="connsiteY13" fmla="*/ 347662 h 566737"/>
              <a:gd name="connsiteX14" fmla="*/ 102394 w 528638"/>
              <a:gd name="connsiteY14" fmla="*/ 290512 h 566737"/>
              <a:gd name="connsiteX15" fmla="*/ 57150 w 528638"/>
              <a:gd name="connsiteY15" fmla="*/ 207168 h 566737"/>
              <a:gd name="connsiteX16" fmla="*/ 23813 w 528638"/>
              <a:gd name="connsiteY16" fmla="*/ 126206 h 566737"/>
              <a:gd name="connsiteX17" fmla="*/ 4763 w 528638"/>
              <a:gd name="connsiteY17" fmla="*/ 73818 h 566737"/>
              <a:gd name="connsiteX18" fmla="*/ 0 w 528638"/>
              <a:gd name="connsiteY18" fmla="*/ 28575 h 566737"/>
              <a:gd name="connsiteX19" fmla="*/ 4763 w 528638"/>
              <a:gd name="connsiteY19" fmla="*/ 11906 h 566737"/>
              <a:gd name="connsiteX20" fmla="*/ 14288 w 528638"/>
              <a:gd name="connsiteY20" fmla="*/ 0 h 566737"/>
              <a:gd name="connsiteX21" fmla="*/ 45244 w 528638"/>
              <a:gd name="connsiteY21" fmla="*/ 2381 h 566737"/>
              <a:gd name="connsiteX22" fmla="*/ 83344 w 528638"/>
              <a:gd name="connsiteY22" fmla="*/ 19050 h 566737"/>
              <a:gd name="connsiteX23" fmla="*/ 123825 w 528638"/>
              <a:gd name="connsiteY23" fmla="*/ 57150 h 566737"/>
              <a:gd name="connsiteX24" fmla="*/ 164306 w 528638"/>
              <a:gd name="connsiteY24" fmla="*/ 90487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28638" h="566737">
                <a:moveTo>
                  <a:pt x="164306" y="90487"/>
                </a:moveTo>
                <a:lnTo>
                  <a:pt x="259556" y="147637"/>
                </a:lnTo>
                <a:lnTo>
                  <a:pt x="502444" y="350043"/>
                </a:lnTo>
                <a:lnTo>
                  <a:pt x="519113" y="392906"/>
                </a:lnTo>
                <a:lnTo>
                  <a:pt x="528638" y="450056"/>
                </a:lnTo>
                <a:lnTo>
                  <a:pt x="526256" y="511968"/>
                </a:lnTo>
                <a:lnTo>
                  <a:pt x="519113" y="542925"/>
                </a:lnTo>
                <a:lnTo>
                  <a:pt x="500063" y="566737"/>
                </a:lnTo>
                <a:lnTo>
                  <a:pt x="473869" y="566737"/>
                </a:lnTo>
                <a:lnTo>
                  <a:pt x="438150" y="554831"/>
                </a:lnTo>
                <a:lnTo>
                  <a:pt x="369094" y="519112"/>
                </a:lnTo>
                <a:lnTo>
                  <a:pt x="302419" y="478631"/>
                </a:lnTo>
                <a:lnTo>
                  <a:pt x="219075" y="416718"/>
                </a:lnTo>
                <a:lnTo>
                  <a:pt x="147638" y="347662"/>
                </a:lnTo>
                <a:lnTo>
                  <a:pt x="102394" y="290512"/>
                </a:lnTo>
                <a:lnTo>
                  <a:pt x="57150" y="207168"/>
                </a:lnTo>
                <a:lnTo>
                  <a:pt x="23813" y="126206"/>
                </a:lnTo>
                <a:lnTo>
                  <a:pt x="4763" y="73818"/>
                </a:lnTo>
                <a:lnTo>
                  <a:pt x="0" y="28575"/>
                </a:lnTo>
                <a:lnTo>
                  <a:pt x="4763" y="11906"/>
                </a:lnTo>
                <a:lnTo>
                  <a:pt x="14288" y="0"/>
                </a:lnTo>
                <a:lnTo>
                  <a:pt x="45244" y="2381"/>
                </a:lnTo>
                <a:lnTo>
                  <a:pt x="83344" y="19050"/>
                </a:lnTo>
                <a:lnTo>
                  <a:pt x="123825" y="57150"/>
                </a:lnTo>
                <a:lnTo>
                  <a:pt x="164306" y="904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C1875FEA-7D38-4B2C-B40C-E3E7622D1F8B}"/>
              </a:ext>
            </a:extLst>
          </p:cNvPr>
          <p:cNvSpPr/>
          <p:nvPr/>
        </p:nvSpPr>
        <p:spPr>
          <a:xfrm>
            <a:off x="4105277" y="1985964"/>
            <a:ext cx="1628775" cy="549275"/>
          </a:xfrm>
          <a:custGeom>
            <a:avLst/>
            <a:gdLst>
              <a:gd name="connsiteX0" fmla="*/ 952500 w 1628775"/>
              <a:gd name="connsiteY0" fmla="*/ 128587 h 550068"/>
              <a:gd name="connsiteX1" fmla="*/ 590550 w 1628775"/>
              <a:gd name="connsiteY1" fmla="*/ 204787 h 550068"/>
              <a:gd name="connsiteX2" fmla="*/ 366713 w 1628775"/>
              <a:gd name="connsiteY2" fmla="*/ 250031 h 550068"/>
              <a:gd name="connsiteX3" fmla="*/ 19050 w 1628775"/>
              <a:gd name="connsiteY3" fmla="*/ 290512 h 550068"/>
              <a:gd name="connsiteX4" fmla="*/ 2381 w 1628775"/>
              <a:gd name="connsiteY4" fmla="*/ 342900 h 550068"/>
              <a:gd name="connsiteX5" fmla="*/ 0 w 1628775"/>
              <a:gd name="connsiteY5" fmla="*/ 385762 h 550068"/>
              <a:gd name="connsiteX6" fmla="*/ 7144 w 1628775"/>
              <a:gd name="connsiteY6" fmla="*/ 421481 h 550068"/>
              <a:gd name="connsiteX7" fmla="*/ 23813 w 1628775"/>
              <a:gd name="connsiteY7" fmla="*/ 466725 h 550068"/>
              <a:gd name="connsiteX8" fmla="*/ 45244 w 1628775"/>
              <a:gd name="connsiteY8" fmla="*/ 509587 h 550068"/>
              <a:gd name="connsiteX9" fmla="*/ 61913 w 1628775"/>
              <a:gd name="connsiteY9" fmla="*/ 540543 h 550068"/>
              <a:gd name="connsiteX10" fmla="*/ 71438 w 1628775"/>
              <a:gd name="connsiteY10" fmla="*/ 550068 h 550068"/>
              <a:gd name="connsiteX11" fmla="*/ 92869 w 1628775"/>
              <a:gd name="connsiteY11" fmla="*/ 547687 h 550068"/>
              <a:gd name="connsiteX12" fmla="*/ 159544 w 1628775"/>
              <a:gd name="connsiteY12" fmla="*/ 526256 h 550068"/>
              <a:gd name="connsiteX13" fmla="*/ 209550 w 1628775"/>
              <a:gd name="connsiteY13" fmla="*/ 504825 h 550068"/>
              <a:gd name="connsiteX14" fmla="*/ 252413 w 1628775"/>
              <a:gd name="connsiteY14" fmla="*/ 483393 h 550068"/>
              <a:gd name="connsiteX15" fmla="*/ 280988 w 1628775"/>
              <a:gd name="connsiteY15" fmla="*/ 471487 h 550068"/>
              <a:gd name="connsiteX16" fmla="*/ 342900 w 1628775"/>
              <a:gd name="connsiteY16" fmla="*/ 452437 h 550068"/>
              <a:gd name="connsiteX17" fmla="*/ 416719 w 1628775"/>
              <a:gd name="connsiteY17" fmla="*/ 435768 h 550068"/>
              <a:gd name="connsiteX18" fmla="*/ 557213 w 1628775"/>
              <a:gd name="connsiteY18" fmla="*/ 395287 h 550068"/>
              <a:gd name="connsiteX19" fmla="*/ 792956 w 1628775"/>
              <a:gd name="connsiteY19" fmla="*/ 328612 h 550068"/>
              <a:gd name="connsiteX20" fmla="*/ 1035844 w 1628775"/>
              <a:gd name="connsiteY20" fmla="*/ 259556 h 550068"/>
              <a:gd name="connsiteX21" fmla="*/ 1295400 w 1628775"/>
              <a:gd name="connsiteY21" fmla="*/ 183356 h 550068"/>
              <a:gd name="connsiteX22" fmla="*/ 1628775 w 1628775"/>
              <a:gd name="connsiteY22" fmla="*/ 78581 h 550068"/>
              <a:gd name="connsiteX23" fmla="*/ 1559719 w 1628775"/>
              <a:gd name="connsiteY23" fmla="*/ 0 h 550068"/>
              <a:gd name="connsiteX24" fmla="*/ 1347788 w 1628775"/>
              <a:gd name="connsiteY24" fmla="*/ 42862 h 550068"/>
              <a:gd name="connsiteX25" fmla="*/ 952500 w 1628775"/>
              <a:gd name="connsiteY25" fmla="*/ 128587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28775" h="550068">
                <a:moveTo>
                  <a:pt x="952500" y="128587"/>
                </a:moveTo>
                <a:lnTo>
                  <a:pt x="590550" y="204787"/>
                </a:lnTo>
                <a:lnTo>
                  <a:pt x="366713" y="250031"/>
                </a:lnTo>
                <a:lnTo>
                  <a:pt x="19050" y="290512"/>
                </a:lnTo>
                <a:lnTo>
                  <a:pt x="2381" y="342900"/>
                </a:lnTo>
                <a:lnTo>
                  <a:pt x="0" y="385762"/>
                </a:lnTo>
                <a:lnTo>
                  <a:pt x="7144" y="421481"/>
                </a:lnTo>
                <a:lnTo>
                  <a:pt x="23813" y="466725"/>
                </a:lnTo>
                <a:lnTo>
                  <a:pt x="45244" y="509587"/>
                </a:lnTo>
                <a:lnTo>
                  <a:pt x="61913" y="540543"/>
                </a:lnTo>
                <a:lnTo>
                  <a:pt x="71438" y="550068"/>
                </a:lnTo>
                <a:lnTo>
                  <a:pt x="92869" y="547687"/>
                </a:lnTo>
                <a:lnTo>
                  <a:pt x="159544" y="526256"/>
                </a:lnTo>
                <a:lnTo>
                  <a:pt x="209550" y="504825"/>
                </a:lnTo>
                <a:lnTo>
                  <a:pt x="252413" y="483393"/>
                </a:lnTo>
                <a:lnTo>
                  <a:pt x="280988" y="471487"/>
                </a:lnTo>
                <a:lnTo>
                  <a:pt x="342900" y="452437"/>
                </a:lnTo>
                <a:lnTo>
                  <a:pt x="416719" y="435768"/>
                </a:lnTo>
                <a:lnTo>
                  <a:pt x="557213" y="395287"/>
                </a:lnTo>
                <a:lnTo>
                  <a:pt x="792956" y="328612"/>
                </a:lnTo>
                <a:lnTo>
                  <a:pt x="1035844" y="259556"/>
                </a:lnTo>
                <a:lnTo>
                  <a:pt x="1295400" y="183356"/>
                </a:lnTo>
                <a:lnTo>
                  <a:pt x="1628775" y="78581"/>
                </a:lnTo>
                <a:lnTo>
                  <a:pt x="1559719" y="0"/>
                </a:lnTo>
                <a:lnTo>
                  <a:pt x="1347788" y="42862"/>
                </a:lnTo>
                <a:lnTo>
                  <a:pt x="952500" y="1285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B0FEA9AC-596E-4D0F-83C5-456899820B72}"/>
              </a:ext>
            </a:extLst>
          </p:cNvPr>
          <p:cNvSpPr/>
          <p:nvPr/>
        </p:nvSpPr>
        <p:spPr>
          <a:xfrm>
            <a:off x="5326064" y="1668463"/>
            <a:ext cx="679450" cy="749300"/>
          </a:xfrm>
          <a:custGeom>
            <a:avLst/>
            <a:gdLst>
              <a:gd name="connsiteX0" fmla="*/ 402432 w 678657"/>
              <a:gd name="connsiteY0" fmla="*/ 542925 h 747713"/>
              <a:gd name="connsiteX1" fmla="*/ 340519 w 678657"/>
              <a:gd name="connsiteY1" fmla="*/ 450057 h 747713"/>
              <a:gd name="connsiteX2" fmla="*/ 302419 w 678657"/>
              <a:gd name="connsiteY2" fmla="*/ 400050 h 747713"/>
              <a:gd name="connsiteX3" fmla="*/ 242888 w 678657"/>
              <a:gd name="connsiteY3" fmla="*/ 316707 h 747713"/>
              <a:gd name="connsiteX4" fmla="*/ 140494 w 678657"/>
              <a:gd name="connsiteY4" fmla="*/ 197644 h 747713"/>
              <a:gd name="connsiteX5" fmla="*/ 83344 w 678657"/>
              <a:gd name="connsiteY5" fmla="*/ 142875 h 747713"/>
              <a:gd name="connsiteX6" fmla="*/ 35719 w 678657"/>
              <a:gd name="connsiteY6" fmla="*/ 95250 h 747713"/>
              <a:gd name="connsiteX7" fmla="*/ 14288 w 678657"/>
              <a:gd name="connsiteY7" fmla="*/ 64294 h 747713"/>
              <a:gd name="connsiteX8" fmla="*/ 0 w 678657"/>
              <a:gd name="connsiteY8" fmla="*/ 30957 h 747713"/>
              <a:gd name="connsiteX9" fmla="*/ 0 w 678657"/>
              <a:gd name="connsiteY9" fmla="*/ 11907 h 747713"/>
              <a:gd name="connsiteX10" fmla="*/ 7144 w 678657"/>
              <a:gd name="connsiteY10" fmla="*/ 2382 h 747713"/>
              <a:gd name="connsiteX11" fmla="*/ 21432 w 678657"/>
              <a:gd name="connsiteY11" fmla="*/ 0 h 747713"/>
              <a:gd name="connsiteX12" fmla="*/ 57150 w 678657"/>
              <a:gd name="connsiteY12" fmla="*/ 4763 h 747713"/>
              <a:gd name="connsiteX13" fmla="*/ 119063 w 678657"/>
              <a:gd name="connsiteY13" fmla="*/ 28575 h 747713"/>
              <a:gd name="connsiteX14" fmla="*/ 219075 w 678657"/>
              <a:gd name="connsiteY14" fmla="*/ 83344 h 747713"/>
              <a:gd name="connsiteX15" fmla="*/ 342900 w 678657"/>
              <a:gd name="connsiteY15" fmla="*/ 159544 h 747713"/>
              <a:gd name="connsiteX16" fmla="*/ 473869 w 678657"/>
              <a:gd name="connsiteY16" fmla="*/ 247650 h 747713"/>
              <a:gd name="connsiteX17" fmla="*/ 609600 w 678657"/>
              <a:gd name="connsiteY17" fmla="*/ 352425 h 747713"/>
              <a:gd name="connsiteX18" fmla="*/ 633413 w 678657"/>
              <a:gd name="connsiteY18" fmla="*/ 373857 h 747713"/>
              <a:gd name="connsiteX19" fmla="*/ 650082 w 678657"/>
              <a:gd name="connsiteY19" fmla="*/ 419100 h 747713"/>
              <a:gd name="connsiteX20" fmla="*/ 666750 w 678657"/>
              <a:gd name="connsiteY20" fmla="*/ 495300 h 747713"/>
              <a:gd name="connsiteX21" fmla="*/ 676275 w 678657"/>
              <a:gd name="connsiteY21" fmla="*/ 571500 h 747713"/>
              <a:gd name="connsiteX22" fmla="*/ 678657 w 678657"/>
              <a:gd name="connsiteY22" fmla="*/ 635794 h 747713"/>
              <a:gd name="connsiteX23" fmla="*/ 666750 w 678657"/>
              <a:gd name="connsiteY23" fmla="*/ 678657 h 747713"/>
              <a:gd name="connsiteX24" fmla="*/ 642938 w 678657"/>
              <a:gd name="connsiteY24" fmla="*/ 716757 h 747713"/>
              <a:gd name="connsiteX25" fmla="*/ 623888 w 678657"/>
              <a:gd name="connsiteY25" fmla="*/ 735807 h 747713"/>
              <a:gd name="connsiteX26" fmla="*/ 595313 w 678657"/>
              <a:gd name="connsiteY26" fmla="*/ 747713 h 747713"/>
              <a:gd name="connsiteX27" fmla="*/ 578644 w 678657"/>
              <a:gd name="connsiteY27" fmla="*/ 747713 h 747713"/>
              <a:gd name="connsiteX28" fmla="*/ 550069 w 678657"/>
              <a:gd name="connsiteY28" fmla="*/ 735807 h 747713"/>
              <a:gd name="connsiteX29" fmla="*/ 519113 w 678657"/>
              <a:gd name="connsiteY29" fmla="*/ 714375 h 747713"/>
              <a:gd name="connsiteX30" fmla="*/ 485775 w 678657"/>
              <a:gd name="connsiteY30" fmla="*/ 669132 h 747713"/>
              <a:gd name="connsiteX31" fmla="*/ 402432 w 678657"/>
              <a:gd name="connsiteY31" fmla="*/ 542925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78657" h="747713">
                <a:moveTo>
                  <a:pt x="402432" y="542925"/>
                </a:moveTo>
                <a:lnTo>
                  <a:pt x="340519" y="450057"/>
                </a:lnTo>
                <a:lnTo>
                  <a:pt x="302419" y="400050"/>
                </a:lnTo>
                <a:lnTo>
                  <a:pt x="242888" y="316707"/>
                </a:lnTo>
                <a:lnTo>
                  <a:pt x="140494" y="197644"/>
                </a:lnTo>
                <a:lnTo>
                  <a:pt x="83344" y="142875"/>
                </a:lnTo>
                <a:lnTo>
                  <a:pt x="35719" y="95250"/>
                </a:lnTo>
                <a:lnTo>
                  <a:pt x="14288" y="64294"/>
                </a:lnTo>
                <a:lnTo>
                  <a:pt x="0" y="30957"/>
                </a:lnTo>
                <a:lnTo>
                  <a:pt x="0" y="11907"/>
                </a:lnTo>
                <a:lnTo>
                  <a:pt x="7144" y="2382"/>
                </a:lnTo>
                <a:lnTo>
                  <a:pt x="21432" y="0"/>
                </a:lnTo>
                <a:lnTo>
                  <a:pt x="57150" y="4763"/>
                </a:lnTo>
                <a:lnTo>
                  <a:pt x="119063" y="28575"/>
                </a:lnTo>
                <a:lnTo>
                  <a:pt x="219075" y="83344"/>
                </a:lnTo>
                <a:lnTo>
                  <a:pt x="342900" y="159544"/>
                </a:lnTo>
                <a:lnTo>
                  <a:pt x="473869" y="247650"/>
                </a:lnTo>
                <a:lnTo>
                  <a:pt x="609600" y="352425"/>
                </a:lnTo>
                <a:lnTo>
                  <a:pt x="633413" y="373857"/>
                </a:lnTo>
                <a:lnTo>
                  <a:pt x="650082" y="419100"/>
                </a:lnTo>
                <a:lnTo>
                  <a:pt x="666750" y="495300"/>
                </a:lnTo>
                <a:lnTo>
                  <a:pt x="676275" y="571500"/>
                </a:lnTo>
                <a:lnTo>
                  <a:pt x="678657" y="635794"/>
                </a:lnTo>
                <a:lnTo>
                  <a:pt x="666750" y="678657"/>
                </a:lnTo>
                <a:lnTo>
                  <a:pt x="642938" y="716757"/>
                </a:lnTo>
                <a:lnTo>
                  <a:pt x="623888" y="735807"/>
                </a:lnTo>
                <a:lnTo>
                  <a:pt x="595313" y="747713"/>
                </a:lnTo>
                <a:lnTo>
                  <a:pt x="578644" y="747713"/>
                </a:lnTo>
                <a:lnTo>
                  <a:pt x="550069" y="735807"/>
                </a:lnTo>
                <a:lnTo>
                  <a:pt x="519113" y="714375"/>
                </a:lnTo>
                <a:lnTo>
                  <a:pt x="485775" y="669132"/>
                </a:lnTo>
                <a:lnTo>
                  <a:pt x="402432" y="542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32E32FBD-F1AE-411C-9D9A-CBE391734972}"/>
              </a:ext>
            </a:extLst>
          </p:cNvPr>
          <p:cNvSpPr/>
          <p:nvPr/>
        </p:nvSpPr>
        <p:spPr>
          <a:xfrm>
            <a:off x="4584702" y="2535239"/>
            <a:ext cx="1114425" cy="2211387"/>
          </a:xfrm>
          <a:custGeom>
            <a:avLst/>
            <a:gdLst>
              <a:gd name="connsiteX0" fmla="*/ 398297 w 1113548"/>
              <a:gd name="connsiteY0" fmla="*/ 274881 h 2210267"/>
              <a:gd name="connsiteX1" fmla="*/ 272076 w 1113548"/>
              <a:gd name="connsiteY1" fmla="*/ 294515 h 2210267"/>
              <a:gd name="connsiteX2" fmla="*/ 151465 w 1113548"/>
              <a:gd name="connsiteY2" fmla="*/ 308540 h 2210267"/>
              <a:gd name="connsiteX3" fmla="*/ 11220 w 1113548"/>
              <a:gd name="connsiteY3" fmla="*/ 314150 h 2210267"/>
              <a:gd name="connsiteX4" fmla="*/ 0 w 1113548"/>
              <a:gd name="connsiteY4" fmla="*/ 159880 h 2210267"/>
              <a:gd name="connsiteX5" fmla="*/ 165490 w 1113548"/>
              <a:gd name="connsiteY5" fmla="*/ 145855 h 2210267"/>
              <a:gd name="connsiteX6" fmla="*/ 364638 w 1113548"/>
              <a:gd name="connsiteY6" fmla="*/ 117806 h 2210267"/>
              <a:gd name="connsiteX7" fmla="*/ 541347 w 1113548"/>
              <a:gd name="connsiteY7" fmla="*/ 86952 h 2210267"/>
              <a:gd name="connsiteX8" fmla="*/ 645129 w 1113548"/>
              <a:gd name="connsiteY8" fmla="*/ 64513 h 2210267"/>
              <a:gd name="connsiteX9" fmla="*/ 695617 w 1113548"/>
              <a:gd name="connsiteY9" fmla="*/ 42073 h 2210267"/>
              <a:gd name="connsiteX10" fmla="*/ 757325 w 1113548"/>
              <a:gd name="connsiteY10" fmla="*/ 19634 h 2210267"/>
              <a:gd name="connsiteX11" fmla="*/ 824643 w 1113548"/>
              <a:gd name="connsiteY11" fmla="*/ 0 h 2210267"/>
              <a:gd name="connsiteX12" fmla="*/ 858302 w 1113548"/>
              <a:gd name="connsiteY12" fmla="*/ 8415 h 2210267"/>
              <a:gd name="connsiteX13" fmla="*/ 936839 w 1113548"/>
              <a:gd name="connsiteY13" fmla="*/ 42073 h 2210267"/>
              <a:gd name="connsiteX14" fmla="*/ 1006962 w 1113548"/>
              <a:gd name="connsiteY14" fmla="*/ 84147 h 2210267"/>
              <a:gd name="connsiteX15" fmla="*/ 1054645 w 1113548"/>
              <a:gd name="connsiteY15" fmla="*/ 117806 h 2210267"/>
              <a:gd name="connsiteX16" fmla="*/ 1082694 w 1113548"/>
              <a:gd name="connsiteY16" fmla="*/ 140245 h 2210267"/>
              <a:gd name="connsiteX17" fmla="*/ 1096719 w 1113548"/>
              <a:gd name="connsiteY17" fmla="*/ 157075 h 2210267"/>
              <a:gd name="connsiteX18" fmla="*/ 1107939 w 1113548"/>
              <a:gd name="connsiteY18" fmla="*/ 176709 h 2210267"/>
              <a:gd name="connsiteX19" fmla="*/ 1113548 w 1113548"/>
              <a:gd name="connsiteY19" fmla="*/ 193538 h 2210267"/>
              <a:gd name="connsiteX20" fmla="*/ 1107939 w 1113548"/>
              <a:gd name="connsiteY20" fmla="*/ 227197 h 2210267"/>
              <a:gd name="connsiteX21" fmla="*/ 1091109 w 1113548"/>
              <a:gd name="connsiteY21" fmla="*/ 263661 h 2210267"/>
              <a:gd name="connsiteX22" fmla="*/ 1068670 w 1113548"/>
              <a:gd name="connsiteY22" fmla="*/ 305735 h 2210267"/>
              <a:gd name="connsiteX23" fmla="*/ 1054645 w 1113548"/>
              <a:gd name="connsiteY23" fmla="*/ 359028 h 2210267"/>
              <a:gd name="connsiteX24" fmla="*/ 1046231 w 1113548"/>
              <a:gd name="connsiteY24" fmla="*/ 412321 h 2210267"/>
              <a:gd name="connsiteX25" fmla="*/ 1043426 w 1113548"/>
              <a:gd name="connsiteY25" fmla="*/ 499273 h 2210267"/>
              <a:gd name="connsiteX26" fmla="*/ 1043426 w 1113548"/>
              <a:gd name="connsiteY26" fmla="*/ 939644 h 2210267"/>
              <a:gd name="connsiteX27" fmla="*/ 1040621 w 1113548"/>
              <a:gd name="connsiteY27" fmla="*/ 1284648 h 2210267"/>
              <a:gd name="connsiteX28" fmla="*/ 1046231 w 1113548"/>
              <a:gd name="connsiteY28" fmla="*/ 1441723 h 2210267"/>
              <a:gd name="connsiteX29" fmla="*/ 1054645 w 1113548"/>
              <a:gd name="connsiteY29" fmla="*/ 1587578 h 2210267"/>
              <a:gd name="connsiteX30" fmla="*/ 1063060 w 1113548"/>
              <a:gd name="connsiteY30" fmla="*/ 1696969 h 2210267"/>
              <a:gd name="connsiteX31" fmla="*/ 1065865 w 1113548"/>
              <a:gd name="connsiteY31" fmla="*/ 1739043 h 2210267"/>
              <a:gd name="connsiteX32" fmla="*/ 1054645 w 1113548"/>
              <a:gd name="connsiteY32" fmla="*/ 1834410 h 2210267"/>
              <a:gd name="connsiteX33" fmla="*/ 1037816 w 1113548"/>
              <a:gd name="connsiteY33" fmla="*/ 1915752 h 2210267"/>
              <a:gd name="connsiteX34" fmla="*/ 995742 w 1113548"/>
              <a:gd name="connsiteY34" fmla="*/ 2044778 h 2210267"/>
              <a:gd name="connsiteX35" fmla="*/ 959279 w 1113548"/>
              <a:gd name="connsiteY35" fmla="*/ 2134535 h 2210267"/>
              <a:gd name="connsiteX36" fmla="*/ 931229 w 1113548"/>
              <a:gd name="connsiteY36" fmla="*/ 2173803 h 2210267"/>
              <a:gd name="connsiteX37" fmla="*/ 900375 w 1113548"/>
              <a:gd name="connsiteY37" fmla="*/ 2201853 h 2210267"/>
              <a:gd name="connsiteX38" fmla="*/ 875131 w 1113548"/>
              <a:gd name="connsiteY38" fmla="*/ 2210267 h 2210267"/>
              <a:gd name="connsiteX39" fmla="*/ 849887 w 1113548"/>
              <a:gd name="connsiteY39" fmla="*/ 2201853 h 2210267"/>
              <a:gd name="connsiteX40" fmla="*/ 830253 w 1113548"/>
              <a:gd name="connsiteY40" fmla="*/ 2185023 h 2210267"/>
              <a:gd name="connsiteX41" fmla="*/ 810618 w 1113548"/>
              <a:gd name="connsiteY41" fmla="*/ 2148559 h 2210267"/>
              <a:gd name="connsiteX42" fmla="*/ 802204 w 1113548"/>
              <a:gd name="connsiteY42" fmla="*/ 2126120 h 2210267"/>
              <a:gd name="connsiteX43" fmla="*/ 796594 w 1113548"/>
              <a:gd name="connsiteY43" fmla="*/ 1657700 h 2210267"/>
              <a:gd name="connsiteX44" fmla="*/ 807814 w 1113548"/>
              <a:gd name="connsiteY44" fmla="*/ 1570748 h 2210267"/>
              <a:gd name="connsiteX45" fmla="*/ 813423 w 1113548"/>
              <a:gd name="connsiteY45" fmla="*/ 1466967 h 2210267"/>
              <a:gd name="connsiteX46" fmla="*/ 819033 w 1113548"/>
              <a:gd name="connsiteY46" fmla="*/ 1183671 h 2210267"/>
              <a:gd name="connsiteX47" fmla="*/ 819033 w 1113548"/>
              <a:gd name="connsiteY47" fmla="*/ 656348 h 2210267"/>
              <a:gd name="connsiteX48" fmla="*/ 816228 w 1113548"/>
              <a:gd name="connsiteY48" fmla="*/ 308540 h 2210267"/>
              <a:gd name="connsiteX49" fmla="*/ 807814 w 1113548"/>
              <a:gd name="connsiteY49" fmla="*/ 269271 h 2210267"/>
              <a:gd name="connsiteX50" fmla="*/ 796594 w 1113548"/>
              <a:gd name="connsiteY50" fmla="*/ 246832 h 2210267"/>
              <a:gd name="connsiteX51" fmla="*/ 785374 w 1113548"/>
              <a:gd name="connsiteY51" fmla="*/ 235612 h 2210267"/>
              <a:gd name="connsiteX52" fmla="*/ 762935 w 1113548"/>
              <a:gd name="connsiteY52" fmla="*/ 221588 h 2210267"/>
              <a:gd name="connsiteX53" fmla="*/ 723666 w 1113548"/>
              <a:gd name="connsiteY53" fmla="*/ 221588 h 2210267"/>
              <a:gd name="connsiteX54" fmla="*/ 563787 w 1113548"/>
              <a:gd name="connsiteY54" fmla="*/ 249637 h 2210267"/>
              <a:gd name="connsiteX55" fmla="*/ 398297 w 1113548"/>
              <a:gd name="connsiteY55" fmla="*/ 274881 h 22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13548" h="2210267">
                <a:moveTo>
                  <a:pt x="398297" y="274881"/>
                </a:moveTo>
                <a:lnTo>
                  <a:pt x="272076" y="294515"/>
                </a:lnTo>
                <a:lnTo>
                  <a:pt x="151465" y="308540"/>
                </a:lnTo>
                <a:lnTo>
                  <a:pt x="11220" y="314150"/>
                </a:lnTo>
                <a:lnTo>
                  <a:pt x="0" y="159880"/>
                </a:lnTo>
                <a:lnTo>
                  <a:pt x="165490" y="145855"/>
                </a:lnTo>
                <a:lnTo>
                  <a:pt x="364638" y="117806"/>
                </a:lnTo>
                <a:lnTo>
                  <a:pt x="541347" y="86952"/>
                </a:lnTo>
                <a:lnTo>
                  <a:pt x="645129" y="64513"/>
                </a:lnTo>
                <a:lnTo>
                  <a:pt x="695617" y="42073"/>
                </a:lnTo>
                <a:lnTo>
                  <a:pt x="757325" y="19634"/>
                </a:lnTo>
                <a:lnTo>
                  <a:pt x="824643" y="0"/>
                </a:lnTo>
                <a:lnTo>
                  <a:pt x="858302" y="8415"/>
                </a:lnTo>
                <a:lnTo>
                  <a:pt x="936839" y="42073"/>
                </a:lnTo>
                <a:lnTo>
                  <a:pt x="1006962" y="84147"/>
                </a:lnTo>
                <a:lnTo>
                  <a:pt x="1054645" y="117806"/>
                </a:lnTo>
                <a:lnTo>
                  <a:pt x="1082694" y="140245"/>
                </a:lnTo>
                <a:lnTo>
                  <a:pt x="1096719" y="157075"/>
                </a:lnTo>
                <a:lnTo>
                  <a:pt x="1107939" y="176709"/>
                </a:lnTo>
                <a:lnTo>
                  <a:pt x="1113548" y="193538"/>
                </a:lnTo>
                <a:lnTo>
                  <a:pt x="1107939" y="227197"/>
                </a:lnTo>
                <a:lnTo>
                  <a:pt x="1091109" y="263661"/>
                </a:lnTo>
                <a:lnTo>
                  <a:pt x="1068670" y="305735"/>
                </a:lnTo>
                <a:lnTo>
                  <a:pt x="1054645" y="359028"/>
                </a:lnTo>
                <a:lnTo>
                  <a:pt x="1046231" y="412321"/>
                </a:lnTo>
                <a:lnTo>
                  <a:pt x="1043426" y="499273"/>
                </a:lnTo>
                <a:lnTo>
                  <a:pt x="1043426" y="939644"/>
                </a:lnTo>
                <a:lnTo>
                  <a:pt x="1040621" y="1284648"/>
                </a:lnTo>
                <a:lnTo>
                  <a:pt x="1046231" y="1441723"/>
                </a:lnTo>
                <a:lnTo>
                  <a:pt x="1054645" y="1587578"/>
                </a:lnTo>
                <a:lnTo>
                  <a:pt x="1063060" y="1696969"/>
                </a:lnTo>
                <a:lnTo>
                  <a:pt x="1065865" y="1739043"/>
                </a:lnTo>
                <a:lnTo>
                  <a:pt x="1054645" y="1834410"/>
                </a:lnTo>
                <a:lnTo>
                  <a:pt x="1037816" y="1915752"/>
                </a:lnTo>
                <a:lnTo>
                  <a:pt x="995742" y="2044778"/>
                </a:lnTo>
                <a:lnTo>
                  <a:pt x="959279" y="2134535"/>
                </a:lnTo>
                <a:lnTo>
                  <a:pt x="931229" y="2173803"/>
                </a:lnTo>
                <a:lnTo>
                  <a:pt x="900375" y="2201853"/>
                </a:lnTo>
                <a:lnTo>
                  <a:pt x="875131" y="2210267"/>
                </a:lnTo>
                <a:lnTo>
                  <a:pt x="849887" y="2201853"/>
                </a:lnTo>
                <a:lnTo>
                  <a:pt x="830253" y="2185023"/>
                </a:lnTo>
                <a:lnTo>
                  <a:pt x="810618" y="2148559"/>
                </a:lnTo>
                <a:lnTo>
                  <a:pt x="802204" y="2126120"/>
                </a:lnTo>
                <a:lnTo>
                  <a:pt x="796594" y="1657700"/>
                </a:lnTo>
                <a:lnTo>
                  <a:pt x="807814" y="1570748"/>
                </a:lnTo>
                <a:lnTo>
                  <a:pt x="813423" y="1466967"/>
                </a:lnTo>
                <a:lnTo>
                  <a:pt x="819033" y="1183671"/>
                </a:lnTo>
                <a:lnTo>
                  <a:pt x="819033" y="656348"/>
                </a:lnTo>
                <a:lnTo>
                  <a:pt x="816228" y="308540"/>
                </a:lnTo>
                <a:lnTo>
                  <a:pt x="807814" y="269271"/>
                </a:lnTo>
                <a:lnTo>
                  <a:pt x="796594" y="246832"/>
                </a:lnTo>
                <a:lnTo>
                  <a:pt x="785374" y="235612"/>
                </a:lnTo>
                <a:lnTo>
                  <a:pt x="762935" y="221588"/>
                </a:lnTo>
                <a:lnTo>
                  <a:pt x="723666" y="221588"/>
                </a:lnTo>
                <a:lnTo>
                  <a:pt x="563787" y="249637"/>
                </a:lnTo>
                <a:lnTo>
                  <a:pt x="398297" y="2748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8E1F514-F5C1-4CF5-95F7-B06B0BE75CD6}"/>
              </a:ext>
            </a:extLst>
          </p:cNvPr>
          <p:cNvSpPr/>
          <p:nvPr/>
        </p:nvSpPr>
        <p:spPr>
          <a:xfrm>
            <a:off x="4830764" y="4071938"/>
            <a:ext cx="588962" cy="647700"/>
          </a:xfrm>
          <a:custGeom>
            <a:avLst/>
            <a:gdLst>
              <a:gd name="connsiteX0" fmla="*/ 188119 w 588169"/>
              <a:gd name="connsiteY0" fmla="*/ 147637 h 647700"/>
              <a:gd name="connsiteX1" fmla="*/ 369094 w 588169"/>
              <a:gd name="connsiteY1" fmla="*/ 200025 h 647700"/>
              <a:gd name="connsiteX2" fmla="*/ 421482 w 588169"/>
              <a:gd name="connsiteY2" fmla="*/ 214312 h 647700"/>
              <a:gd name="connsiteX3" fmla="*/ 435769 w 588169"/>
              <a:gd name="connsiteY3" fmla="*/ 216693 h 647700"/>
              <a:gd name="connsiteX4" fmla="*/ 452438 w 588169"/>
              <a:gd name="connsiteY4" fmla="*/ 216693 h 647700"/>
              <a:gd name="connsiteX5" fmla="*/ 471488 w 588169"/>
              <a:gd name="connsiteY5" fmla="*/ 211931 h 647700"/>
              <a:gd name="connsiteX6" fmla="*/ 495300 w 588169"/>
              <a:gd name="connsiteY6" fmla="*/ 200025 h 647700"/>
              <a:gd name="connsiteX7" fmla="*/ 521494 w 588169"/>
              <a:gd name="connsiteY7" fmla="*/ 176212 h 647700"/>
              <a:gd name="connsiteX8" fmla="*/ 535782 w 588169"/>
              <a:gd name="connsiteY8" fmla="*/ 154781 h 647700"/>
              <a:gd name="connsiteX9" fmla="*/ 547688 w 588169"/>
              <a:gd name="connsiteY9" fmla="*/ 123825 h 647700"/>
              <a:gd name="connsiteX10" fmla="*/ 557213 w 588169"/>
              <a:gd name="connsiteY10" fmla="*/ 80962 h 647700"/>
              <a:gd name="connsiteX11" fmla="*/ 566738 w 588169"/>
              <a:gd name="connsiteY11" fmla="*/ 0 h 647700"/>
              <a:gd name="connsiteX12" fmla="*/ 588169 w 588169"/>
              <a:gd name="connsiteY12" fmla="*/ 647700 h 647700"/>
              <a:gd name="connsiteX13" fmla="*/ 573882 w 588169"/>
              <a:gd name="connsiteY13" fmla="*/ 623887 h 647700"/>
              <a:gd name="connsiteX14" fmla="*/ 552450 w 588169"/>
              <a:gd name="connsiteY14" fmla="*/ 585787 h 647700"/>
              <a:gd name="connsiteX15" fmla="*/ 516732 w 588169"/>
              <a:gd name="connsiteY15" fmla="*/ 542925 h 647700"/>
              <a:gd name="connsiteX16" fmla="*/ 466725 w 588169"/>
              <a:gd name="connsiteY16" fmla="*/ 483393 h 647700"/>
              <a:gd name="connsiteX17" fmla="*/ 423863 w 588169"/>
              <a:gd name="connsiteY17" fmla="*/ 438150 h 647700"/>
              <a:gd name="connsiteX18" fmla="*/ 357188 w 588169"/>
              <a:gd name="connsiteY18" fmla="*/ 388143 h 647700"/>
              <a:gd name="connsiteX19" fmla="*/ 202407 w 588169"/>
              <a:gd name="connsiteY19" fmla="*/ 276225 h 647700"/>
              <a:gd name="connsiteX20" fmla="*/ 85725 w 588169"/>
              <a:gd name="connsiteY20" fmla="*/ 197643 h 647700"/>
              <a:gd name="connsiteX21" fmla="*/ 30957 w 588169"/>
              <a:gd name="connsiteY21" fmla="*/ 159543 h 647700"/>
              <a:gd name="connsiteX22" fmla="*/ 7144 w 588169"/>
              <a:gd name="connsiteY22" fmla="*/ 135731 h 647700"/>
              <a:gd name="connsiteX23" fmla="*/ 0 w 588169"/>
              <a:gd name="connsiteY23" fmla="*/ 119062 h 647700"/>
              <a:gd name="connsiteX24" fmla="*/ 4763 w 588169"/>
              <a:gd name="connsiteY24" fmla="*/ 107156 h 647700"/>
              <a:gd name="connsiteX25" fmla="*/ 19050 w 588169"/>
              <a:gd name="connsiteY25" fmla="*/ 104775 h 647700"/>
              <a:gd name="connsiteX26" fmla="*/ 61913 w 588169"/>
              <a:gd name="connsiteY26" fmla="*/ 111918 h 647700"/>
              <a:gd name="connsiteX27" fmla="*/ 188119 w 588169"/>
              <a:gd name="connsiteY27" fmla="*/ 147637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88169" h="647700">
                <a:moveTo>
                  <a:pt x="188119" y="147637"/>
                </a:moveTo>
                <a:lnTo>
                  <a:pt x="369094" y="200025"/>
                </a:lnTo>
                <a:lnTo>
                  <a:pt x="421482" y="214312"/>
                </a:lnTo>
                <a:lnTo>
                  <a:pt x="435769" y="216693"/>
                </a:lnTo>
                <a:lnTo>
                  <a:pt x="452438" y="216693"/>
                </a:lnTo>
                <a:lnTo>
                  <a:pt x="471488" y="211931"/>
                </a:lnTo>
                <a:lnTo>
                  <a:pt x="495300" y="200025"/>
                </a:lnTo>
                <a:lnTo>
                  <a:pt x="521494" y="176212"/>
                </a:lnTo>
                <a:lnTo>
                  <a:pt x="535782" y="154781"/>
                </a:lnTo>
                <a:lnTo>
                  <a:pt x="547688" y="123825"/>
                </a:lnTo>
                <a:lnTo>
                  <a:pt x="557213" y="80962"/>
                </a:lnTo>
                <a:lnTo>
                  <a:pt x="566738" y="0"/>
                </a:lnTo>
                <a:lnTo>
                  <a:pt x="588169" y="647700"/>
                </a:lnTo>
                <a:lnTo>
                  <a:pt x="573882" y="623887"/>
                </a:lnTo>
                <a:lnTo>
                  <a:pt x="552450" y="585787"/>
                </a:lnTo>
                <a:lnTo>
                  <a:pt x="516732" y="542925"/>
                </a:lnTo>
                <a:lnTo>
                  <a:pt x="466725" y="483393"/>
                </a:lnTo>
                <a:lnTo>
                  <a:pt x="423863" y="438150"/>
                </a:lnTo>
                <a:lnTo>
                  <a:pt x="357188" y="388143"/>
                </a:lnTo>
                <a:lnTo>
                  <a:pt x="202407" y="276225"/>
                </a:lnTo>
                <a:lnTo>
                  <a:pt x="85725" y="197643"/>
                </a:lnTo>
                <a:lnTo>
                  <a:pt x="30957" y="159543"/>
                </a:lnTo>
                <a:lnTo>
                  <a:pt x="7144" y="135731"/>
                </a:lnTo>
                <a:lnTo>
                  <a:pt x="0" y="119062"/>
                </a:lnTo>
                <a:lnTo>
                  <a:pt x="4763" y="107156"/>
                </a:lnTo>
                <a:lnTo>
                  <a:pt x="19050" y="104775"/>
                </a:lnTo>
                <a:lnTo>
                  <a:pt x="61913" y="111918"/>
                </a:lnTo>
                <a:lnTo>
                  <a:pt x="188119" y="1476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FD245852-117A-45D7-9924-DCE1193B6CAF}"/>
              </a:ext>
            </a:extLst>
          </p:cNvPr>
          <p:cNvSpPr/>
          <p:nvPr/>
        </p:nvSpPr>
        <p:spPr>
          <a:xfrm>
            <a:off x="4591051" y="3068638"/>
            <a:ext cx="871538" cy="279400"/>
          </a:xfrm>
          <a:custGeom>
            <a:avLst/>
            <a:gdLst>
              <a:gd name="connsiteX0" fmla="*/ 271463 w 871538"/>
              <a:gd name="connsiteY0" fmla="*/ 119063 h 278607"/>
              <a:gd name="connsiteX1" fmla="*/ 176213 w 871538"/>
              <a:gd name="connsiteY1" fmla="*/ 130969 h 278607"/>
              <a:gd name="connsiteX2" fmla="*/ 109538 w 871538"/>
              <a:gd name="connsiteY2" fmla="*/ 135732 h 278607"/>
              <a:gd name="connsiteX3" fmla="*/ 0 w 871538"/>
              <a:gd name="connsiteY3" fmla="*/ 135732 h 278607"/>
              <a:gd name="connsiteX4" fmla="*/ 2381 w 871538"/>
              <a:gd name="connsiteY4" fmla="*/ 264319 h 278607"/>
              <a:gd name="connsiteX5" fmla="*/ 97631 w 871538"/>
              <a:gd name="connsiteY5" fmla="*/ 276225 h 278607"/>
              <a:gd name="connsiteX6" fmla="*/ 154781 w 871538"/>
              <a:gd name="connsiteY6" fmla="*/ 278607 h 278607"/>
              <a:gd name="connsiteX7" fmla="*/ 207169 w 871538"/>
              <a:gd name="connsiteY7" fmla="*/ 276225 h 278607"/>
              <a:gd name="connsiteX8" fmla="*/ 280988 w 871538"/>
              <a:gd name="connsiteY8" fmla="*/ 269082 h 278607"/>
              <a:gd name="connsiteX9" fmla="*/ 388144 w 871538"/>
              <a:gd name="connsiteY9" fmla="*/ 250032 h 278607"/>
              <a:gd name="connsiteX10" fmla="*/ 502444 w 871538"/>
              <a:gd name="connsiteY10" fmla="*/ 223838 h 278607"/>
              <a:gd name="connsiteX11" fmla="*/ 573881 w 871538"/>
              <a:gd name="connsiteY11" fmla="*/ 207169 h 278607"/>
              <a:gd name="connsiteX12" fmla="*/ 647700 w 871538"/>
              <a:gd name="connsiteY12" fmla="*/ 188119 h 278607"/>
              <a:gd name="connsiteX13" fmla="*/ 747713 w 871538"/>
              <a:gd name="connsiteY13" fmla="*/ 169069 h 278607"/>
              <a:gd name="connsiteX14" fmla="*/ 871538 w 871538"/>
              <a:gd name="connsiteY14" fmla="*/ 150019 h 278607"/>
              <a:gd name="connsiteX15" fmla="*/ 864394 w 871538"/>
              <a:gd name="connsiteY15" fmla="*/ 11907 h 278607"/>
              <a:gd name="connsiteX16" fmla="*/ 773906 w 871538"/>
              <a:gd name="connsiteY16" fmla="*/ 0 h 278607"/>
              <a:gd name="connsiteX17" fmla="*/ 709613 w 871538"/>
              <a:gd name="connsiteY17" fmla="*/ 0 h 278607"/>
              <a:gd name="connsiteX18" fmla="*/ 659606 w 871538"/>
              <a:gd name="connsiteY18" fmla="*/ 4763 h 278607"/>
              <a:gd name="connsiteX19" fmla="*/ 614363 w 871538"/>
              <a:gd name="connsiteY19" fmla="*/ 16669 h 278607"/>
              <a:gd name="connsiteX20" fmla="*/ 554831 w 871538"/>
              <a:gd name="connsiteY20" fmla="*/ 42863 h 278607"/>
              <a:gd name="connsiteX21" fmla="*/ 502444 w 871538"/>
              <a:gd name="connsiteY21" fmla="*/ 64294 h 278607"/>
              <a:gd name="connsiteX22" fmla="*/ 416719 w 871538"/>
              <a:gd name="connsiteY22" fmla="*/ 90488 h 278607"/>
              <a:gd name="connsiteX23" fmla="*/ 271463 w 871538"/>
              <a:gd name="connsiteY23" fmla="*/ 119063 h 27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71538" h="278607">
                <a:moveTo>
                  <a:pt x="271463" y="119063"/>
                </a:moveTo>
                <a:lnTo>
                  <a:pt x="176213" y="130969"/>
                </a:lnTo>
                <a:lnTo>
                  <a:pt x="109538" y="135732"/>
                </a:lnTo>
                <a:lnTo>
                  <a:pt x="0" y="135732"/>
                </a:lnTo>
                <a:cubicBezTo>
                  <a:pt x="794" y="178594"/>
                  <a:pt x="1587" y="221457"/>
                  <a:pt x="2381" y="264319"/>
                </a:cubicBezTo>
                <a:lnTo>
                  <a:pt x="97631" y="276225"/>
                </a:lnTo>
                <a:lnTo>
                  <a:pt x="154781" y="278607"/>
                </a:lnTo>
                <a:lnTo>
                  <a:pt x="207169" y="276225"/>
                </a:lnTo>
                <a:lnTo>
                  <a:pt x="280988" y="269082"/>
                </a:lnTo>
                <a:lnTo>
                  <a:pt x="388144" y="250032"/>
                </a:lnTo>
                <a:lnTo>
                  <a:pt x="502444" y="223838"/>
                </a:lnTo>
                <a:lnTo>
                  <a:pt x="573881" y="207169"/>
                </a:lnTo>
                <a:lnTo>
                  <a:pt x="647700" y="188119"/>
                </a:lnTo>
                <a:lnTo>
                  <a:pt x="747713" y="169069"/>
                </a:lnTo>
                <a:lnTo>
                  <a:pt x="871538" y="150019"/>
                </a:lnTo>
                <a:lnTo>
                  <a:pt x="864394" y="11907"/>
                </a:lnTo>
                <a:lnTo>
                  <a:pt x="773906" y="0"/>
                </a:lnTo>
                <a:lnTo>
                  <a:pt x="709613" y="0"/>
                </a:lnTo>
                <a:lnTo>
                  <a:pt x="659606" y="4763"/>
                </a:lnTo>
                <a:lnTo>
                  <a:pt x="614363" y="16669"/>
                </a:lnTo>
                <a:lnTo>
                  <a:pt x="554831" y="42863"/>
                </a:lnTo>
                <a:lnTo>
                  <a:pt x="502444" y="64294"/>
                </a:lnTo>
                <a:lnTo>
                  <a:pt x="416719" y="90488"/>
                </a:lnTo>
                <a:lnTo>
                  <a:pt x="271463" y="1190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F5B8AB2D-4937-4DD2-976B-28B303943B57}"/>
              </a:ext>
            </a:extLst>
          </p:cNvPr>
          <p:cNvSpPr/>
          <p:nvPr/>
        </p:nvSpPr>
        <p:spPr>
          <a:xfrm>
            <a:off x="4572001" y="3541714"/>
            <a:ext cx="928688" cy="295275"/>
          </a:xfrm>
          <a:custGeom>
            <a:avLst/>
            <a:gdLst>
              <a:gd name="connsiteX0" fmla="*/ 547688 w 928688"/>
              <a:gd name="connsiteY0" fmla="*/ 92869 h 295275"/>
              <a:gd name="connsiteX1" fmla="*/ 447675 w 928688"/>
              <a:gd name="connsiteY1" fmla="*/ 114300 h 295275"/>
              <a:gd name="connsiteX2" fmla="*/ 304800 w 928688"/>
              <a:gd name="connsiteY2" fmla="*/ 138112 h 295275"/>
              <a:gd name="connsiteX3" fmla="*/ 190500 w 928688"/>
              <a:gd name="connsiteY3" fmla="*/ 152400 h 295275"/>
              <a:gd name="connsiteX4" fmla="*/ 133350 w 928688"/>
              <a:gd name="connsiteY4" fmla="*/ 154781 h 295275"/>
              <a:gd name="connsiteX5" fmla="*/ 0 w 928688"/>
              <a:gd name="connsiteY5" fmla="*/ 154781 h 295275"/>
              <a:gd name="connsiteX6" fmla="*/ 7144 w 928688"/>
              <a:gd name="connsiteY6" fmla="*/ 283369 h 295275"/>
              <a:gd name="connsiteX7" fmla="*/ 102394 w 928688"/>
              <a:gd name="connsiteY7" fmla="*/ 292894 h 295275"/>
              <a:gd name="connsiteX8" fmla="*/ 188119 w 928688"/>
              <a:gd name="connsiteY8" fmla="*/ 295275 h 295275"/>
              <a:gd name="connsiteX9" fmla="*/ 269081 w 928688"/>
              <a:gd name="connsiteY9" fmla="*/ 290512 h 295275"/>
              <a:gd name="connsiteX10" fmla="*/ 378619 w 928688"/>
              <a:gd name="connsiteY10" fmla="*/ 278606 h 295275"/>
              <a:gd name="connsiteX11" fmla="*/ 523875 w 928688"/>
              <a:gd name="connsiteY11" fmla="*/ 259556 h 295275"/>
              <a:gd name="connsiteX12" fmla="*/ 735806 w 928688"/>
              <a:gd name="connsiteY12" fmla="*/ 221456 h 295275"/>
              <a:gd name="connsiteX13" fmla="*/ 928688 w 928688"/>
              <a:gd name="connsiteY13" fmla="*/ 180975 h 295275"/>
              <a:gd name="connsiteX14" fmla="*/ 914400 w 928688"/>
              <a:gd name="connsiteY14" fmla="*/ 0 h 295275"/>
              <a:gd name="connsiteX15" fmla="*/ 654844 w 928688"/>
              <a:gd name="connsiteY15" fmla="*/ 66675 h 295275"/>
              <a:gd name="connsiteX16" fmla="*/ 547688 w 928688"/>
              <a:gd name="connsiteY16" fmla="*/ 92869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28688" h="295275">
                <a:moveTo>
                  <a:pt x="547688" y="92869"/>
                </a:moveTo>
                <a:lnTo>
                  <a:pt x="447675" y="114300"/>
                </a:lnTo>
                <a:lnTo>
                  <a:pt x="304800" y="138112"/>
                </a:lnTo>
                <a:lnTo>
                  <a:pt x="190500" y="152400"/>
                </a:lnTo>
                <a:lnTo>
                  <a:pt x="133350" y="154781"/>
                </a:lnTo>
                <a:lnTo>
                  <a:pt x="0" y="154781"/>
                </a:lnTo>
                <a:lnTo>
                  <a:pt x="7144" y="283369"/>
                </a:lnTo>
                <a:lnTo>
                  <a:pt x="102394" y="292894"/>
                </a:lnTo>
                <a:lnTo>
                  <a:pt x="188119" y="295275"/>
                </a:lnTo>
                <a:lnTo>
                  <a:pt x="269081" y="290512"/>
                </a:lnTo>
                <a:lnTo>
                  <a:pt x="378619" y="278606"/>
                </a:lnTo>
                <a:lnTo>
                  <a:pt x="523875" y="259556"/>
                </a:lnTo>
                <a:lnTo>
                  <a:pt x="735806" y="221456"/>
                </a:lnTo>
                <a:lnTo>
                  <a:pt x="928688" y="180975"/>
                </a:lnTo>
                <a:lnTo>
                  <a:pt x="914400" y="0"/>
                </a:lnTo>
                <a:lnTo>
                  <a:pt x="654844" y="66675"/>
                </a:lnTo>
                <a:lnTo>
                  <a:pt x="547688" y="928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CE703A2-7759-4FCD-83A2-D510E7BEFCF9}"/>
              </a:ext>
            </a:extLst>
          </p:cNvPr>
          <p:cNvSpPr/>
          <p:nvPr/>
        </p:nvSpPr>
        <p:spPr>
          <a:xfrm>
            <a:off x="6305551" y="1443039"/>
            <a:ext cx="1722438" cy="1419225"/>
          </a:xfrm>
          <a:custGeom>
            <a:avLst/>
            <a:gdLst>
              <a:gd name="connsiteX0" fmla="*/ 169069 w 1721644"/>
              <a:gd name="connsiteY0" fmla="*/ 678656 h 1419225"/>
              <a:gd name="connsiteX1" fmla="*/ 169069 w 1721644"/>
              <a:gd name="connsiteY1" fmla="*/ 440531 h 1419225"/>
              <a:gd name="connsiteX2" fmla="*/ 166688 w 1721644"/>
              <a:gd name="connsiteY2" fmla="*/ 330993 h 1419225"/>
              <a:gd name="connsiteX3" fmla="*/ 161925 w 1721644"/>
              <a:gd name="connsiteY3" fmla="*/ 283368 h 1419225"/>
              <a:gd name="connsiteX4" fmla="*/ 150019 w 1721644"/>
              <a:gd name="connsiteY4" fmla="*/ 233362 h 1419225"/>
              <a:gd name="connsiteX5" fmla="*/ 133350 w 1721644"/>
              <a:gd name="connsiteY5" fmla="*/ 192881 h 1419225"/>
              <a:gd name="connsiteX6" fmla="*/ 114300 w 1721644"/>
              <a:gd name="connsiteY6" fmla="*/ 157162 h 1419225"/>
              <a:gd name="connsiteX7" fmla="*/ 90488 w 1721644"/>
              <a:gd name="connsiteY7" fmla="*/ 128587 h 1419225"/>
              <a:gd name="connsiteX8" fmla="*/ 66675 w 1721644"/>
              <a:gd name="connsiteY8" fmla="*/ 109537 h 1419225"/>
              <a:gd name="connsiteX9" fmla="*/ 40481 w 1721644"/>
              <a:gd name="connsiteY9" fmla="*/ 95250 h 1419225"/>
              <a:gd name="connsiteX10" fmla="*/ 26194 w 1721644"/>
              <a:gd name="connsiteY10" fmla="*/ 83343 h 1419225"/>
              <a:gd name="connsiteX11" fmla="*/ 2381 w 1721644"/>
              <a:gd name="connsiteY11" fmla="*/ 52387 h 1419225"/>
              <a:gd name="connsiteX12" fmla="*/ 0 w 1721644"/>
              <a:gd name="connsiteY12" fmla="*/ 28575 h 1419225"/>
              <a:gd name="connsiteX13" fmla="*/ 9525 w 1721644"/>
              <a:gd name="connsiteY13" fmla="*/ 14287 h 1419225"/>
              <a:gd name="connsiteX14" fmla="*/ 35719 w 1721644"/>
              <a:gd name="connsiteY14" fmla="*/ 2381 h 1419225"/>
              <a:gd name="connsiteX15" fmla="*/ 85725 w 1721644"/>
              <a:gd name="connsiteY15" fmla="*/ 0 h 1419225"/>
              <a:gd name="connsiteX16" fmla="*/ 142875 w 1721644"/>
              <a:gd name="connsiteY16" fmla="*/ 11906 h 1419225"/>
              <a:gd name="connsiteX17" fmla="*/ 214313 w 1721644"/>
              <a:gd name="connsiteY17" fmla="*/ 35718 h 1419225"/>
              <a:gd name="connsiteX18" fmla="*/ 266700 w 1721644"/>
              <a:gd name="connsiteY18" fmla="*/ 59531 h 1419225"/>
              <a:gd name="connsiteX19" fmla="*/ 321469 w 1721644"/>
              <a:gd name="connsiteY19" fmla="*/ 88106 h 1419225"/>
              <a:gd name="connsiteX20" fmla="*/ 366713 w 1721644"/>
              <a:gd name="connsiteY20" fmla="*/ 116681 h 1419225"/>
              <a:gd name="connsiteX21" fmla="*/ 400050 w 1721644"/>
              <a:gd name="connsiteY21" fmla="*/ 140493 h 1419225"/>
              <a:gd name="connsiteX22" fmla="*/ 419100 w 1721644"/>
              <a:gd name="connsiteY22" fmla="*/ 159543 h 1419225"/>
              <a:gd name="connsiteX23" fmla="*/ 435769 w 1721644"/>
              <a:gd name="connsiteY23" fmla="*/ 183356 h 1419225"/>
              <a:gd name="connsiteX24" fmla="*/ 450056 w 1721644"/>
              <a:gd name="connsiteY24" fmla="*/ 211931 h 1419225"/>
              <a:gd name="connsiteX25" fmla="*/ 454819 w 1721644"/>
              <a:gd name="connsiteY25" fmla="*/ 240506 h 1419225"/>
              <a:gd name="connsiteX26" fmla="*/ 447675 w 1721644"/>
              <a:gd name="connsiteY26" fmla="*/ 271462 h 1419225"/>
              <a:gd name="connsiteX27" fmla="*/ 435769 w 1721644"/>
              <a:gd name="connsiteY27" fmla="*/ 300037 h 1419225"/>
              <a:gd name="connsiteX28" fmla="*/ 414338 w 1721644"/>
              <a:gd name="connsiteY28" fmla="*/ 335756 h 1419225"/>
              <a:gd name="connsiteX29" fmla="*/ 407194 w 1721644"/>
              <a:gd name="connsiteY29" fmla="*/ 364331 h 1419225"/>
              <a:gd name="connsiteX30" fmla="*/ 400050 w 1721644"/>
              <a:gd name="connsiteY30" fmla="*/ 421481 h 1419225"/>
              <a:gd name="connsiteX31" fmla="*/ 392906 w 1721644"/>
              <a:gd name="connsiteY31" fmla="*/ 502443 h 1419225"/>
              <a:gd name="connsiteX32" fmla="*/ 392906 w 1721644"/>
              <a:gd name="connsiteY32" fmla="*/ 635793 h 1419225"/>
              <a:gd name="connsiteX33" fmla="*/ 392906 w 1721644"/>
              <a:gd name="connsiteY33" fmla="*/ 742950 h 1419225"/>
              <a:gd name="connsiteX34" fmla="*/ 395288 w 1721644"/>
              <a:gd name="connsiteY34" fmla="*/ 838200 h 1419225"/>
              <a:gd name="connsiteX35" fmla="*/ 388144 w 1721644"/>
              <a:gd name="connsiteY35" fmla="*/ 892968 h 1419225"/>
              <a:gd name="connsiteX36" fmla="*/ 385763 w 1721644"/>
              <a:gd name="connsiteY36" fmla="*/ 940593 h 1419225"/>
              <a:gd name="connsiteX37" fmla="*/ 385763 w 1721644"/>
              <a:gd name="connsiteY37" fmla="*/ 1004887 h 1419225"/>
              <a:gd name="connsiteX38" fmla="*/ 395288 w 1721644"/>
              <a:gd name="connsiteY38" fmla="*/ 1078706 h 1419225"/>
              <a:gd name="connsiteX39" fmla="*/ 414338 w 1721644"/>
              <a:gd name="connsiteY39" fmla="*/ 1157287 h 1419225"/>
              <a:gd name="connsiteX40" fmla="*/ 428625 w 1721644"/>
              <a:gd name="connsiteY40" fmla="*/ 1183481 h 1419225"/>
              <a:gd name="connsiteX41" fmla="*/ 450056 w 1721644"/>
              <a:gd name="connsiteY41" fmla="*/ 1200150 h 1419225"/>
              <a:gd name="connsiteX42" fmla="*/ 476250 w 1721644"/>
              <a:gd name="connsiteY42" fmla="*/ 1212056 h 1419225"/>
              <a:gd name="connsiteX43" fmla="*/ 528638 w 1721644"/>
              <a:gd name="connsiteY43" fmla="*/ 1223962 h 1419225"/>
              <a:gd name="connsiteX44" fmla="*/ 590550 w 1721644"/>
              <a:gd name="connsiteY44" fmla="*/ 1228725 h 1419225"/>
              <a:gd name="connsiteX45" fmla="*/ 659606 w 1721644"/>
              <a:gd name="connsiteY45" fmla="*/ 1231106 h 1419225"/>
              <a:gd name="connsiteX46" fmla="*/ 823913 w 1721644"/>
              <a:gd name="connsiteY46" fmla="*/ 1238250 h 1419225"/>
              <a:gd name="connsiteX47" fmla="*/ 969169 w 1721644"/>
              <a:gd name="connsiteY47" fmla="*/ 1238250 h 1419225"/>
              <a:gd name="connsiteX48" fmla="*/ 1143000 w 1721644"/>
              <a:gd name="connsiteY48" fmla="*/ 1226343 h 1419225"/>
              <a:gd name="connsiteX49" fmla="*/ 1202531 w 1721644"/>
              <a:gd name="connsiteY49" fmla="*/ 1221581 h 1419225"/>
              <a:gd name="connsiteX50" fmla="*/ 1245394 w 1721644"/>
              <a:gd name="connsiteY50" fmla="*/ 1212056 h 1419225"/>
              <a:gd name="connsiteX51" fmla="*/ 1676400 w 1721644"/>
              <a:gd name="connsiteY51" fmla="*/ 1216818 h 1419225"/>
              <a:gd name="connsiteX52" fmla="*/ 1697831 w 1721644"/>
              <a:gd name="connsiteY52" fmla="*/ 1235868 h 1419225"/>
              <a:gd name="connsiteX53" fmla="*/ 1712119 w 1721644"/>
              <a:gd name="connsiteY53" fmla="*/ 1252537 h 1419225"/>
              <a:gd name="connsiteX54" fmla="*/ 1719263 w 1721644"/>
              <a:gd name="connsiteY54" fmla="*/ 1266825 h 1419225"/>
              <a:gd name="connsiteX55" fmla="*/ 1721644 w 1721644"/>
              <a:gd name="connsiteY55" fmla="*/ 1293018 h 1419225"/>
              <a:gd name="connsiteX56" fmla="*/ 1712119 w 1721644"/>
              <a:gd name="connsiteY56" fmla="*/ 1316831 h 1419225"/>
              <a:gd name="connsiteX57" fmla="*/ 1695450 w 1721644"/>
              <a:gd name="connsiteY57" fmla="*/ 1340643 h 1419225"/>
              <a:gd name="connsiteX58" fmla="*/ 1666875 w 1721644"/>
              <a:gd name="connsiteY58" fmla="*/ 1359693 h 1419225"/>
              <a:gd name="connsiteX59" fmla="*/ 1597819 w 1721644"/>
              <a:gd name="connsiteY59" fmla="*/ 1383506 h 1419225"/>
              <a:gd name="connsiteX60" fmla="*/ 1502569 w 1721644"/>
              <a:gd name="connsiteY60" fmla="*/ 1404937 h 1419225"/>
              <a:gd name="connsiteX61" fmla="*/ 1393031 w 1721644"/>
              <a:gd name="connsiteY61" fmla="*/ 1409700 h 1419225"/>
              <a:gd name="connsiteX62" fmla="*/ 1233488 w 1721644"/>
              <a:gd name="connsiteY62" fmla="*/ 1414462 h 1419225"/>
              <a:gd name="connsiteX63" fmla="*/ 964406 w 1721644"/>
              <a:gd name="connsiteY63" fmla="*/ 1419225 h 1419225"/>
              <a:gd name="connsiteX64" fmla="*/ 735806 w 1721644"/>
              <a:gd name="connsiteY64" fmla="*/ 1412081 h 1419225"/>
              <a:gd name="connsiteX65" fmla="*/ 557213 w 1721644"/>
              <a:gd name="connsiteY65" fmla="*/ 1404937 h 1419225"/>
              <a:gd name="connsiteX66" fmla="*/ 485775 w 1721644"/>
              <a:gd name="connsiteY66" fmla="*/ 1400175 h 1419225"/>
              <a:gd name="connsiteX67" fmla="*/ 400050 w 1721644"/>
              <a:gd name="connsiteY67" fmla="*/ 1385887 h 1419225"/>
              <a:gd name="connsiteX68" fmla="*/ 335756 w 1721644"/>
              <a:gd name="connsiteY68" fmla="*/ 1362075 h 1419225"/>
              <a:gd name="connsiteX69" fmla="*/ 276225 w 1721644"/>
              <a:gd name="connsiteY69" fmla="*/ 1331118 h 1419225"/>
              <a:gd name="connsiteX70" fmla="*/ 238125 w 1721644"/>
              <a:gd name="connsiteY70" fmla="*/ 1297781 h 1419225"/>
              <a:gd name="connsiteX71" fmla="*/ 216694 w 1721644"/>
              <a:gd name="connsiteY71" fmla="*/ 1264443 h 1419225"/>
              <a:gd name="connsiteX72" fmla="*/ 192881 w 1721644"/>
              <a:gd name="connsiteY72" fmla="*/ 1212056 h 1419225"/>
              <a:gd name="connsiteX73" fmla="*/ 178594 w 1721644"/>
              <a:gd name="connsiteY73" fmla="*/ 1162050 h 1419225"/>
              <a:gd name="connsiteX74" fmla="*/ 171450 w 1721644"/>
              <a:gd name="connsiteY74" fmla="*/ 1097756 h 1419225"/>
              <a:gd name="connsiteX75" fmla="*/ 169069 w 1721644"/>
              <a:gd name="connsiteY75" fmla="*/ 919162 h 1419225"/>
              <a:gd name="connsiteX76" fmla="*/ 169069 w 1721644"/>
              <a:gd name="connsiteY76" fmla="*/ 678656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21644" h="1419225">
                <a:moveTo>
                  <a:pt x="169069" y="678656"/>
                </a:moveTo>
                <a:lnTo>
                  <a:pt x="169069" y="440531"/>
                </a:lnTo>
                <a:cubicBezTo>
                  <a:pt x="168275" y="404018"/>
                  <a:pt x="167482" y="367506"/>
                  <a:pt x="166688" y="330993"/>
                </a:cubicBezTo>
                <a:lnTo>
                  <a:pt x="161925" y="283368"/>
                </a:lnTo>
                <a:lnTo>
                  <a:pt x="150019" y="233362"/>
                </a:lnTo>
                <a:lnTo>
                  <a:pt x="133350" y="192881"/>
                </a:lnTo>
                <a:lnTo>
                  <a:pt x="114300" y="157162"/>
                </a:lnTo>
                <a:lnTo>
                  <a:pt x="90488" y="128587"/>
                </a:lnTo>
                <a:lnTo>
                  <a:pt x="66675" y="109537"/>
                </a:lnTo>
                <a:lnTo>
                  <a:pt x="40481" y="95250"/>
                </a:lnTo>
                <a:lnTo>
                  <a:pt x="26194" y="83343"/>
                </a:lnTo>
                <a:lnTo>
                  <a:pt x="2381" y="52387"/>
                </a:lnTo>
                <a:lnTo>
                  <a:pt x="0" y="28575"/>
                </a:lnTo>
                <a:lnTo>
                  <a:pt x="9525" y="14287"/>
                </a:lnTo>
                <a:lnTo>
                  <a:pt x="35719" y="2381"/>
                </a:lnTo>
                <a:lnTo>
                  <a:pt x="85725" y="0"/>
                </a:lnTo>
                <a:lnTo>
                  <a:pt x="142875" y="11906"/>
                </a:lnTo>
                <a:lnTo>
                  <a:pt x="214313" y="35718"/>
                </a:lnTo>
                <a:lnTo>
                  <a:pt x="266700" y="59531"/>
                </a:lnTo>
                <a:lnTo>
                  <a:pt x="321469" y="88106"/>
                </a:lnTo>
                <a:lnTo>
                  <a:pt x="366713" y="116681"/>
                </a:lnTo>
                <a:lnTo>
                  <a:pt x="400050" y="140493"/>
                </a:lnTo>
                <a:lnTo>
                  <a:pt x="419100" y="159543"/>
                </a:lnTo>
                <a:lnTo>
                  <a:pt x="435769" y="183356"/>
                </a:lnTo>
                <a:lnTo>
                  <a:pt x="450056" y="211931"/>
                </a:lnTo>
                <a:lnTo>
                  <a:pt x="454819" y="240506"/>
                </a:lnTo>
                <a:lnTo>
                  <a:pt x="447675" y="271462"/>
                </a:lnTo>
                <a:lnTo>
                  <a:pt x="435769" y="300037"/>
                </a:lnTo>
                <a:lnTo>
                  <a:pt x="414338" y="335756"/>
                </a:lnTo>
                <a:lnTo>
                  <a:pt x="407194" y="364331"/>
                </a:lnTo>
                <a:lnTo>
                  <a:pt x="400050" y="421481"/>
                </a:lnTo>
                <a:lnTo>
                  <a:pt x="392906" y="502443"/>
                </a:lnTo>
                <a:lnTo>
                  <a:pt x="392906" y="635793"/>
                </a:lnTo>
                <a:lnTo>
                  <a:pt x="392906" y="742950"/>
                </a:lnTo>
                <a:lnTo>
                  <a:pt x="395288" y="838200"/>
                </a:lnTo>
                <a:lnTo>
                  <a:pt x="388144" y="892968"/>
                </a:lnTo>
                <a:lnTo>
                  <a:pt x="385763" y="940593"/>
                </a:lnTo>
                <a:lnTo>
                  <a:pt x="385763" y="1004887"/>
                </a:lnTo>
                <a:lnTo>
                  <a:pt x="395288" y="1078706"/>
                </a:lnTo>
                <a:lnTo>
                  <a:pt x="414338" y="1157287"/>
                </a:lnTo>
                <a:lnTo>
                  <a:pt x="428625" y="1183481"/>
                </a:lnTo>
                <a:lnTo>
                  <a:pt x="450056" y="1200150"/>
                </a:lnTo>
                <a:lnTo>
                  <a:pt x="476250" y="1212056"/>
                </a:lnTo>
                <a:lnTo>
                  <a:pt x="528638" y="1223962"/>
                </a:lnTo>
                <a:lnTo>
                  <a:pt x="590550" y="1228725"/>
                </a:lnTo>
                <a:lnTo>
                  <a:pt x="659606" y="1231106"/>
                </a:lnTo>
                <a:lnTo>
                  <a:pt x="823913" y="1238250"/>
                </a:lnTo>
                <a:lnTo>
                  <a:pt x="969169" y="1238250"/>
                </a:lnTo>
                <a:lnTo>
                  <a:pt x="1143000" y="1226343"/>
                </a:lnTo>
                <a:lnTo>
                  <a:pt x="1202531" y="1221581"/>
                </a:lnTo>
                <a:lnTo>
                  <a:pt x="1245394" y="1212056"/>
                </a:lnTo>
                <a:lnTo>
                  <a:pt x="1676400" y="1216818"/>
                </a:lnTo>
                <a:lnTo>
                  <a:pt x="1697831" y="1235868"/>
                </a:lnTo>
                <a:lnTo>
                  <a:pt x="1712119" y="1252537"/>
                </a:lnTo>
                <a:lnTo>
                  <a:pt x="1719263" y="1266825"/>
                </a:lnTo>
                <a:lnTo>
                  <a:pt x="1721644" y="1293018"/>
                </a:lnTo>
                <a:lnTo>
                  <a:pt x="1712119" y="1316831"/>
                </a:lnTo>
                <a:lnTo>
                  <a:pt x="1695450" y="1340643"/>
                </a:lnTo>
                <a:lnTo>
                  <a:pt x="1666875" y="1359693"/>
                </a:lnTo>
                <a:lnTo>
                  <a:pt x="1597819" y="1383506"/>
                </a:lnTo>
                <a:lnTo>
                  <a:pt x="1502569" y="1404937"/>
                </a:lnTo>
                <a:lnTo>
                  <a:pt x="1393031" y="1409700"/>
                </a:lnTo>
                <a:lnTo>
                  <a:pt x="1233488" y="1414462"/>
                </a:lnTo>
                <a:lnTo>
                  <a:pt x="964406" y="1419225"/>
                </a:lnTo>
                <a:lnTo>
                  <a:pt x="735806" y="1412081"/>
                </a:lnTo>
                <a:lnTo>
                  <a:pt x="557213" y="1404937"/>
                </a:lnTo>
                <a:lnTo>
                  <a:pt x="485775" y="1400175"/>
                </a:lnTo>
                <a:lnTo>
                  <a:pt x="400050" y="1385887"/>
                </a:lnTo>
                <a:lnTo>
                  <a:pt x="335756" y="1362075"/>
                </a:lnTo>
                <a:lnTo>
                  <a:pt x="276225" y="1331118"/>
                </a:lnTo>
                <a:lnTo>
                  <a:pt x="238125" y="1297781"/>
                </a:lnTo>
                <a:lnTo>
                  <a:pt x="216694" y="1264443"/>
                </a:lnTo>
                <a:lnTo>
                  <a:pt x="192881" y="1212056"/>
                </a:lnTo>
                <a:lnTo>
                  <a:pt x="178594" y="1162050"/>
                </a:lnTo>
                <a:lnTo>
                  <a:pt x="171450" y="1097756"/>
                </a:lnTo>
                <a:cubicBezTo>
                  <a:pt x="170656" y="1038225"/>
                  <a:pt x="169863" y="978693"/>
                  <a:pt x="169069" y="919162"/>
                </a:cubicBezTo>
                <a:lnTo>
                  <a:pt x="169069" y="6786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4EA5536-A086-41F9-B431-B7956DD9DACC}"/>
              </a:ext>
            </a:extLst>
          </p:cNvPr>
          <p:cNvSpPr/>
          <p:nvPr/>
        </p:nvSpPr>
        <p:spPr>
          <a:xfrm>
            <a:off x="7497764" y="2122489"/>
            <a:ext cx="527050" cy="606425"/>
          </a:xfrm>
          <a:custGeom>
            <a:avLst/>
            <a:gdLst>
              <a:gd name="connsiteX0" fmla="*/ 392907 w 526257"/>
              <a:gd name="connsiteY0" fmla="*/ 216694 h 607219"/>
              <a:gd name="connsiteX1" fmla="*/ 383382 w 526257"/>
              <a:gd name="connsiteY1" fmla="*/ 345281 h 607219"/>
              <a:gd name="connsiteX2" fmla="*/ 383382 w 526257"/>
              <a:gd name="connsiteY2" fmla="*/ 383381 h 607219"/>
              <a:gd name="connsiteX3" fmla="*/ 385763 w 526257"/>
              <a:gd name="connsiteY3" fmla="*/ 409575 h 607219"/>
              <a:gd name="connsiteX4" fmla="*/ 402432 w 526257"/>
              <a:gd name="connsiteY4" fmla="*/ 450056 h 607219"/>
              <a:gd name="connsiteX5" fmla="*/ 428625 w 526257"/>
              <a:gd name="connsiteY5" fmla="*/ 488156 h 607219"/>
              <a:gd name="connsiteX6" fmla="*/ 454819 w 526257"/>
              <a:gd name="connsiteY6" fmla="*/ 514350 h 607219"/>
              <a:gd name="connsiteX7" fmla="*/ 478632 w 526257"/>
              <a:gd name="connsiteY7" fmla="*/ 535781 h 607219"/>
              <a:gd name="connsiteX8" fmla="*/ 511969 w 526257"/>
              <a:gd name="connsiteY8" fmla="*/ 571500 h 607219"/>
              <a:gd name="connsiteX9" fmla="*/ 526257 w 526257"/>
              <a:gd name="connsiteY9" fmla="*/ 607219 h 607219"/>
              <a:gd name="connsiteX10" fmla="*/ 0 w 526257"/>
              <a:gd name="connsiteY10" fmla="*/ 547687 h 607219"/>
              <a:gd name="connsiteX11" fmla="*/ 40482 w 526257"/>
              <a:gd name="connsiteY11" fmla="*/ 538162 h 607219"/>
              <a:gd name="connsiteX12" fmla="*/ 66675 w 526257"/>
              <a:gd name="connsiteY12" fmla="*/ 528637 h 607219"/>
              <a:gd name="connsiteX13" fmla="*/ 111919 w 526257"/>
              <a:gd name="connsiteY13" fmla="*/ 509587 h 607219"/>
              <a:gd name="connsiteX14" fmla="*/ 152400 w 526257"/>
              <a:gd name="connsiteY14" fmla="*/ 483394 h 607219"/>
              <a:gd name="connsiteX15" fmla="*/ 190500 w 526257"/>
              <a:gd name="connsiteY15" fmla="*/ 450056 h 607219"/>
              <a:gd name="connsiteX16" fmla="*/ 202407 w 526257"/>
              <a:gd name="connsiteY16" fmla="*/ 435769 h 607219"/>
              <a:gd name="connsiteX17" fmla="*/ 223838 w 526257"/>
              <a:gd name="connsiteY17" fmla="*/ 402431 h 607219"/>
              <a:gd name="connsiteX18" fmla="*/ 271463 w 526257"/>
              <a:gd name="connsiteY18" fmla="*/ 280987 h 607219"/>
              <a:gd name="connsiteX19" fmla="*/ 319088 w 526257"/>
              <a:gd name="connsiteY19" fmla="*/ 111919 h 607219"/>
              <a:gd name="connsiteX20" fmla="*/ 335757 w 526257"/>
              <a:gd name="connsiteY20" fmla="*/ 42862 h 607219"/>
              <a:gd name="connsiteX21" fmla="*/ 347663 w 526257"/>
              <a:gd name="connsiteY21" fmla="*/ 19050 h 607219"/>
              <a:gd name="connsiteX22" fmla="*/ 361950 w 526257"/>
              <a:gd name="connsiteY22" fmla="*/ 4762 h 607219"/>
              <a:gd name="connsiteX23" fmla="*/ 373857 w 526257"/>
              <a:gd name="connsiteY23" fmla="*/ 0 h 607219"/>
              <a:gd name="connsiteX24" fmla="*/ 383382 w 526257"/>
              <a:gd name="connsiteY24" fmla="*/ 0 h 607219"/>
              <a:gd name="connsiteX25" fmla="*/ 397669 w 526257"/>
              <a:gd name="connsiteY25" fmla="*/ 4762 h 607219"/>
              <a:gd name="connsiteX26" fmla="*/ 402432 w 526257"/>
              <a:gd name="connsiteY26" fmla="*/ 19050 h 607219"/>
              <a:gd name="connsiteX27" fmla="*/ 404813 w 526257"/>
              <a:gd name="connsiteY27" fmla="*/ 66675 h 607219"/>
              <a:gd name="connsiteX28" fmla="*/ 392907 w 526257"/>
              <a:gd name="connsiteY28" fmla="*/ 216694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6257" h="607219">
                <a:moveTo>
                  <a:pt x="392907" y="216694"/>
                </a:moveTo>
                <a:lnTo>
                  <a:pt x="383382" y="345281"/>
                </a:lnTo>
                <a:lnTo>
                  <a:pt x="383382" y="383381"/>
                </a:lnTo>
                <a:lnTo>
                  <a:pt x="385763" y="409575"/>
                </a:lnTo>
                <a:lnTo>
                  <a:pt x="402432" y="450056"/>
                </a:lnTo>
                <a:lnTo>
                  <a:pt x="428625" y="488156"/>
                </a:lnTo>
                <a:lnTo>
                  <a:pt x="454819" y="514350"/>
                </a:lnTo>
                <a:lnTo>
                  <a:pt x="478632" y="535781"/>
                </a:lnTo>
                <a:lnTo>
                  <a:pt x="511969" y="571500"/>
                </a:lnTo>
                <a:lnTo>
                  <a:pt x="526257" y="607219"/>
                </a:lnTo>
                <a:lnTo>
                  <a:pt x="0" y="547687"/>
                </a:lnTo>
                <a:lnTo>
                  <a:pt x="40482" y="538162"/>
                </a:lnTo>
                <a:lnTo>
                  <a:pt x="66675" y="528637"/>
                </a:lnTo>
                <a:lnTo>
                  <a:pt x="111919" y="509587"/>
                </a:lnTo>
                <a:lnTo>
                  <a:pt x="152400" y="483394"/>
                </a:lnTo>
                <a:lnTo>
                  <a:pt x="190500" y="450056"/>
                </a:lnTo>
                <a:lnTo>
                  <a:pt x="202407" y="435769"/>
                </a:lnTo>
                <a:lnTo>
                  <a:pt x="223838" y="402431"/>
                </a:lnTo>
                <a:lnTo>
                  <a:pt x="271463" y="280987"/>
                </a:lnTo>
                <a:lnTo>
                  <a:pt x="319088" y="111919"/>
                </a:lnTo>
                <a:lnTo>
                  <a:pt x="335757" y="42862"/>
                </a:lnTo>
                <a:lnTo>
                  <a:pt x="347663" y="19050"/>
                </a:lnTo>
                <a:lnTo>
                  <a:pt x="361950" y="4762"/>
                </a:lnTo>
                <a:lnTo>
                  <a:pt x="373857" y="0"/>
                </a:lnTo>
                <a:lnTo>
                  <a:pt x="383382" y="0"/>
                </a:lnTo>
                <a:lnTo>
                  <a:pt x="397669" y="4762"/>
                </a:lnTo>
                <a:lnTo>
                  <a:pt x="402432" y="19050"/>
                </a:lnTo>
                <a:lnTo>
                  <a:pt x="404813" y="66675"/>
                </a:lnTo>
                <a:lnTo>
                  <a:pt x="392907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4171EB5E-3D8D-4F55-B0E9-1A9BA15F5520}"/>
              </a:ext>
            </a:extLst>
          </p:cNvPr>
          <p:cNvSpPr/>
          <p:nvPr/>
        </p:nvSpPr>
        <p:spPr>
          <a:xfrm>
            <a:off x="6303963" y="2960689"/>
            <a:ext cx="1744662" cy="1450975"/>
          </a:xfrm>
          <a:custGeom>
            <a:avLst/>
            <a:gdLst>
              <a:gd name="connsiteX0" fmla="*/ 119062 w 1745456"/>
              <a:gd name="connsiteY0" fmla="*/ 621506 h 1452562"/>
              <a:gd name="connsiteX1" fmla="*/ 119062 w 1745456"/>
              <a:gd name="connsiteY1" fmla="*/ 369094 h 1452562"/>
              <a:gd name="connsiteX2" fmla="*/ 116681 w 1745456"/>
              <a:gd name="connsiteY2" fmla="*/ 314325 h 1452562"/>
              <a:gd name="connsiteX3" fmla="*/ 107156 w 1745456"/>
              <a:gd name="connsiteY3" fmla="*/ 257175 h 1452562"/>
              <a:gd name="connsiteX4" fmla="*/ 88106 w 1745456"/>
              <a:gd name="connsiteY4" fmla="*/ 197644 h 1452562"/>
              <a:gd name="connsiteX5" fmla="*/ 59531 w 1745456"/>
              <a:gd name="connsiteY5" fmla="*/ 133350 h 1452562"/>
              <a:gd name="connsiteX6" fmla="*/ 28575 w 1745456"/>
              <a:gd name="connsiteY6" fmla="*/ 83344 h 1452562"/>
              <a:gd name="connsiteX7" fmla="*/ 7144 w 1745456"/>
              <a:gd name="connsiteY7" fmla="*/ 45244 h 1452562"/>
              <a:gd name="connsiteX8" fmla="*/ 0 w 1745456"/>
              <a:gd name="connsiteY8" fmla="*/ 23812 h 1452562"/>
              <a:gd name="connsiteX9" fmla="*/ 2381 w 1745456"/>
              <a:gd name="connsiteY9" fmla="*/ 7144 h 1452562"/>
              <a:gd name="connsiteX10" fmla="*/ 16669 w 1745456"/>
              <a:gd name="connsiteY10" fmla="*/ 0 h 1452562"/>
              <a:gd name="connsiteX11" fmla="*/ 45244 w 1745456"/>
              <a:gd name="connsiteY11" fmla="*/ 4762 h 1452562"/>
              <a:gd name="connsiteX12" fmla="*/ 104775 w 1745456"/>
              <a:gd name="connsiteY12" fmla="*/ 26194 h 1452562"/>
              <a:gd name="connsiteX13" fmla="*/ 188119 w 1745456"/>
              <a:gd name="connsiteY13" fmla="*/ 64294 h 1452562"/>
              <a:gd name="connsiteX14" fmla="*/ 245269 w 1745456"/>
              <a:gd name="connsiteY14" fmla="*/ 95250 h 1452562"/>
              <a:gd name="connsiteX15" fmla="*/ 295275 w 1745456"/>
              <a:gd name="connsiteY15" fmla="*/ 128587 h 1452562"/>
              <a:gd name="connsiteX16" fmla="*/ 330994 w 1745456"/>
              <a:gd name="connsiteY16" fmla="*/ 154781 h 1452562"/>
              <a:gd name="connsiteX17" fmla="*/ 357187 w 1745456"/>
              <a:gd name="connsiteY17" fmla="*/ 178594 h 1452562"/>
              <a:gd name="connsiteX18" fmla="*/ 381000 w 1745456"/>
              <a:gd name="connsiteY18" fmla="*/ 209550 h 1452562"/>
              <a:gd name="connsiteX19" fmla="*/ 395287 w 1745456"/>
              <a:gd name="connsiteY19" fmla="*/ 240506 h 1452562"/>
              <a:gd name="connsiteX20" fmla="*/ 400050 w 1745456"/>
              <a:gd name="connsiteY20" fmla="*/ 271462 h 1452562"/>
              <a:gd name="connsiteX21" fmla="*/ 383381 w 1745456"/>
              <a:gd name="connsiteY21" fmla="*/ 321469 h 1452562"/>
              <a:gd name="connsiteX22" fmla="*/ 366712 w 1745456"/>
              <a:gd name="connsiteY22" fmla="*/ 373856 h 1452562"/>
              <a:gd name="connsiteX23" fmla="*/ 345281 w 1745456"/>
              <a:gd name="connsiteY23" fmla="*/ 481012 h 1452562"/>
              <a:gd name="connsiteX24" fmla="*/ 326231 w 1745456"/>
              <a:gd name="connsiteY24" fmla="*/ 676275 h 1452562"/>
              <a:gd name="connsiteX25" fmla="*/ 321469 w 1745456"/>
              <a:gd name="connsiteY25" fmla="*/ 781050 h 1452562"/>
              <a:gd name="connsiteX26" fmla="*/ 321469 w 1745456"/>
              <a:gd name="connsiteY26" fmla="*/ 990600 h 1452562"/>
              <a:gd name="connsiteX27" fmla="*/ 321469 w 1745456"/>
              <a:gd name="connsiteY27" fmla="*/ 1052512 h 1452562"/>
              <a:gd name="connsiteX28" fmla="*/ 342900 w 1745456"/>
              <a:gd name="connsiteY28" fmla="*/ 1128712 h 1452562"/>
              <a:gd name="connsiteX29" fmla="*/ 369094 w 1745456"/>
              <a:gd name="connsiteY29" fmla="*/ 1190625 h 1452562"/>
              <a:gd name="connsiteX30" fmla="*/ 388144 w 1745456"/>
              <a:gd name="connsiteY30" fmla="*/ 1209675 h 1452562"/>
              <a:gd name="connsiteX31" fmla="*/ 435769 w 1745456"/>
              <a:gd name="connsiteY31" fmla="*/ 1231106 h 1452562"/>
              <a:gd name="connsiteX32" fmla="*/ 504825 w 1745456"/>
              <a:gd name="connsiteY32" fmla="*/ 1245394 h 1452562"/>
              <a:gd name="connsiteX33" fmla="*/ 619125 w 1745456"/>
              <a:gd name="connsiteY33" fmla="*/ 1252537 h 1452562"/>
              <a:gd name="connsiteX34" fmla="*/ 831056 w 1745456"/>
              <a:gd name="connsiteY34" fmla="*/ 1250156 h 1452562"/>
              <a:gd name="connsiteX35" fmla="*/ 1009650 w 1745456"/>
              <a:gd name="connsiteY35" fmla="*/ 1243012 h 1452562"/>
              <a:gd name="connsiteX36" fmla="*/ 1116806 w 1745456"/>
              <a:gd name="connsiteY36" fmla="*/ 1235869 h 1452562"/>
              <a:gd name="connsiteX37" fmla="*/ 1212056 w 1745456"/>
              <a:gd name="connsiteY37" fmla="*/ 1226344 h 1452562"/>
              <a:gd name="connsiteX38" fmla="*/ 1266825 w 1745456"/>
              <a:gd name="connsiteY38" fmla="*/ 1216819 h 1452562"/>
              <a:gd name="connsiteX39" fmla="*/ 1304925 w 1745456"/>
              <a:gd name="connsiteY39" fmla="*/ 1204912 h 1452562"/>
              <a:gd name="connsiteX40" fmla="*/ 1664494 w 1745456"/>
              <a:gd name="connsiteY40" fmla="*/ 1166812 h 1452562"/>
              <a:gd name="connsiteX41" fmla="*/ 1693069 w 1745456"/>
              <a:gd name="connsiteY41" fmla="*/ 1190625 h 1452562"/>
              <a:gd name="connsiteX42" fmla="*/ 1712119 w 1745456"/>
              <a:gd name="connsiteY42" fmla="*/ 1207294 h 1452562"/>
              <a:gd name="connsiteX43" fmla="*/ 1728787 w 1745456"/>
              <a:gd name="connsiteY43" fmla="*/ 1228725 h 1452562"/>
              <a:gd name="connsiteX44" fmla="*/ 1740694 w 1745456"/>
              <a:gd name="connsiteY44" fmla="*/ 1257300 h 1452562"/>
              <a:gd name="connsiteX45" fmla="*/ 1745456 w 1745456"/>
              <a:gd name="connsiteY45" fmla="*/ 1276350 h 1452562"/>
              <a:gd name="connsiteX46" fmla="*/ 1743075 w 1745456"/>
              <a:gd name="connsiteY46" fmla="*/ 1302544 h 1452562"/>
              <a:gd name="connsiteX47" fmla="*/ 1728787 w 1745456"/>
              <a:gd name="connsiteY47" fmla="*/ 1331119 h 1452562"/>
              <a:gd name="connsiteX48" fmla="*/ 1697831 w 1745456"/>
              <a:gd name="connsiteY48" fmla="*/ 1359694 h 1452562"/>
              <a:gd name="connsiteX49" fmla="*/ 1638300 w 1745456"/>
              <a:gd name="connsiteY49" fmla="*/ 1395412 h 1452562"/>
              <a:gd name="connsiteX50" fmla="*/ 1593056 w 1745456"/>
              <a:gd name="connsiteY50" fmla="*/ 1412081 h 1452562"/>
              <a:gd name="connsiteX51" fmla="*/ 1466850 w 1745456"/>
              <a:gd name="connsiteY51" fmla="*/ 1426369 h 1452562"/>
              <a:gd name="connsiteX52" fmla="*/ 1212056 w 1745456"/>
              <a:gd name="connsiteY52" fmla="*/ 1447800 h 1452562"/>
              <a:gd name="connsiteX53" fmla="*/ 990600 w 1745456"/>
              <a:gd name="connsiteY53" fmla="*/ 1452562 h 1452562"/>
              <a:gd name="connsiteX54" fmla="*/ 835819 w 1745456"/>
              <a:gd name="connsiteY54" fmla="*/ 1450181 h 1452562"/>
              <a:gd name="connsiteX55" fmla="*/ 702469 w 1745456"/>
              <a:gd name="connsiteY55" fmla="*/ 1443037 h 1452562"/>
              <a:gd name="connsiteX56" fmla="*/ 600075 w 1745456"/>
              <a:gd name="connsiteY56" fmla="*/ 1431131 h 1452562"/>
              <a:gd name="connsiteX57" fmla="*/ 495300 w 1745456"/>
              <a:gd name="connsiteY57" fmla="*/ 1416844 h 1452562"/>
              <a:gd name="connsiteX58" fmla="*/ 385762 w 1745456"/>
              <a:gd name="connsiteY58" fmla="*/ 1390650 h 1452562"/>
              <a:gd name="connsiteX59" fmla="*/ 297656 w 1745456"/>
              <a:gd name="connsiteY59" fmla="*/ 1354931 h 1452562"/>
              <a:gd name="connsiteX60" fmla="*/ 254794 w 1745456"/>
              <a:gd name="connsiteY60" fmla="*/ 1326356 h 1452562"/>
              <a:gd name="connsiteX61" fmla="*/ 216694 w 1745456"/>
              <a:gd name="connsiteY61" fmla="*/ 1288256 h 1452562"/>
              <a:gd name="connsiteX62" fmla="*/ 185737 w 1745456"/>
              <a:gd name="connsiteY62" fmla="*/ 1245394 h 1452562"/>
              <a:gd name="connsiteX63" fmla="*/ 159544 w 1745456"/>
              <a:gd name="connsiteY63" fmla="*/ 1195387 h 1452562"/>
              <a:gd name="connsiteX64" fmla="*/ 135731 w 1745456"/>
              <a:gd name="connsiteY64" fmla="*/ 1119187 h 1452562"/>
              <a:gd name="connsiteX65" fmla="*/ 123825 w 1745456"/>
              <a:gd name="connsiteY65" fmla="*/ 1054894 h 1452562"/>
              <a:gd name="connsiteX66" fmla="*/ 119062 w 1745456"/>
              <a:gd name="connsiteY66" fmla="*/ 940594 h 1452562"/>
              <a:gd name="connsiteX67" fmla="*/ 119062 w 1745456"/>
              <a:gd name="connsiteY67" fmla="*/ 621506 h 14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745456" h="1452562">
                <a:moveTo>
                  <a:pt x="119062" y="621506"/>
                </a:moveTo>
                <a:lnTo>
                  <a:pt x="119062" y="369094"/>
                </a:lnTo>
                <a:cubicBezTo>
                  <a:pt x="118268" y="350838"/>
                  <a:pt x="120253" y="340122"/>
                  <a:pt x="116681" y="314325"/>
                </a:cubicBezTo>
                <a:lnTo>
                  <a:pt x="107156" y="257175"/>
                </a:lnTo>
                <a:lnTo>
                  <a:pt x="88106" y="197644"/>
                </a:lnTo>
                <a:lnTo>
                  <a:pt x="59531" y="133350"/>
                </a:lnTo>
                <a:lnTo>
                  <a:pt x="28575" y="83344"/>
                </a:lnTo>
                <a:lnTo>
                  <a:pt x="7144" y="45244"/>
                </a:lnTo>
                <a:lnTo>
                  <a:pt x="0" y="23812"/>
                </a:lnTo>
                <a:lnTo>
                  <a:pt x="2381" y="7144"/>
                </a:lnTo>
                <a:lnTo>
                  <a:pt x="16669" y="0"/>
                </a:lnTo>
                <a:lnTo>
                  <a:pt x="45244" y="4762"/>
                </a:lnTo>
                <a:lnTo>
                  <a:pt x="104775" y="26194"/>
                </a:lnTo>
                <a:lnTo>
                  <a:pt x="188119" y="64294"/>
                </a:lnTo>
                <a:lnTo>
                  <a:pt x="245269" y="95250"/>
                </a:lnTo>
                <a:lnTo>
                  <a:pt x="295275" y="128587"/>
                </a:lnTo>
                <a:lnTo>
                  <a:pt x="330994" y="154781"/>
                </a:lnTo>
                <a:lnTo>
                  <a:pt x="357187" y="178594"/>
                </a:lnTo>
                <a:lnTo>
                  <a:pt x="381000" y="209550"/>
                </a:lnTo>
                <a:lnTo>
                  <a:pt x="395287" y="240506"/>
                </a:lnTo>
                <a:lnTo>
                  <a:pt x="400050" y="271462"/>
                </a:lnTo>
                <a:lnTo>
                  <a:pt x="383381" y="321469"/>
                </a:lnTo>
                <a:lnTo>
                  <a:pt x="366712" y="373856"/>
                </a:lnTo>
                <a:lnTo>
                  <a:pt x="345281" y="481012"/>
                </a:lnTo>
                <a:lnTo>
                  <a:pt x="326231" y="676275"/>
                </a:lnTo>
                <a:lnTo>
                  <a:pt x="321469" y="781050"/>
                </a:lnTo>
                <a:lnTo>
                  <a:pt x="321469" y="990600"/>
                </a:lnTo>
                <a:lnTo>
                  <a:pt x="321469" y="1052512"/>
                </a:lnTo>
                <a:lnTo>
                  <a:pt x="342900" y="1128712"/>
                </a:lnTo>
                <a:lnTo>
                  <a:pt x="369094" y="1190625"/>
                </a:lnTo>
                <a:lnTo>
                  <a:pt x="388144" y="1209675"/>
                </a:lnTo>
                <a:lnTo>
                  <a:pt x="435769" y="1231106"/>
                </a:lnTo>
                <a:lnTo>
                  <a:pt x="504825" y="1245394"/>
                </a:lnTo>
                <a:lnTo>
                  <a:pt x="619125" y="1252537"/>
                </a:lnTo>
                <a:lnTo>
                  <a:pt x="831056" y="1250156"/>
                </a:lnTo>
                <a:lnTo>
                  <a:pt x="1009650" y="1243012"/>
                </a:lnTo>
                <a:lnTo>
                  <a:pt x="1116806" y="1235869"/>
                </a:lnTo>
                <a:lnTo>
                  <a:pt x="1212056" y="1226344"/>
                </a:lnTo>
                <a:lnTo>
                  <a:pt x="1266825" y="1216819"/>
                </a:lnTo>
                <a:lnTo>
                  <a:pt x="1304925" y="1204912"/>
                </a:lnTo>
                <a:lnTo>
                  <a:pt x="1664494" y="1166812"/>
                </a:lnTo>
                <a:lnTo>
                  <a:pt x="1693069" y="1190625"/>
                </a:lnTo>
                <a:lnTo>
                  <a:pt x="1712119" y="1207294"/>
                </a:lnTo>
                <a:lnTo>
                  <a:pt x="1728787" y="1228725"/>
                </a:lnTo>
                <a:lnTo>
                  <a:pt x="1740694" y="1257300"/>
                </a:lnTo>
                <a:lnTo>
                  <a:pt x="1745456" y="1276350"/>
                </a:lnTo>
                <a:lnTo>
                  <a:pt x="1743075" y="1302544"/>
                </a:lnTo>
                <a:lnTo>
                  <a:pt x="1728787" y="1331119"/>
                </a:lnTo>
                <a:lnTo>
                  <a:pt x="1697831" y="1359694"/>
                </a:lnTo>
                <a:lnTo>
                  <a:pt x="1638300" y="1395412"/>
                </a:lnTo>
                <a:lnTo>
                  <a:pt x="1593056" y="1412081"/>
                </a:lnTo>
                <a:lnTo>
                  <a:pt x="1466850" y="1426369"/>
                </a:lnTo>
                <a:lnTo>
                  <a:pt x="1212056" y="1447800"/>
                </a:lnTo>
                <a:lnTo>
                  <a:pt x="990600" y="1452562"/>
                </a:lnTo>
                <a:lnTo>
                  <a:pt x="835819" y="1450181"/>
                </a:lnTo>
                <a:lnTo>
                  <a:pt x="702469" y="1443037"/>
                </a:lnTo>
                <a:lnTo>
                  <a:pt x="600075" y="1431131"/>
                </a:lnTo>
                <a:lnTo>
                  <a:pt x="495300" y="1416844"/>
                </a:lnTo>
                <a:lnTo>
                  <a:pt x="385762" y="1390650"/>
                </a:lnTo>
                <a:lnTo>
                  <a:pt x="297656" y="1354931"/>
                </a:lnTo>
                <a:lnTo>
                  <a:pt x="254794" y="1326356"/>
                </a:lnTo>
                <a:lnTo>
                  <a:pt x="216694" y="1288256"/>
                </a:lnTo>
                <a:lnTo>
                  <a:pt x="185737" y="1245394"/>
                </a:lnTo>
                <a:lnTo>
                  <a:pt x="159544" y="1195387"/>
                </a:lnTo>
                <a:lnTo>
                  <a:pt x="135731" y="1119187"/>
                </a:lnTo>
                <a:lnTo>
                  <a:pt x="123825" y="1054894"/>
                </a:lnTo>
                <a:lnTo>
                  <a:pt x="119062" y="940594"/>
                </a:lnTo>
                <a:lnTo>
                  <a:pt x="119062" y="6215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54E4B54-1D70-4138-99CF-97A02F99F10A}"/>
              </a:ext>
            </a:extLst>
          </p:cNvPr>
          <p:cNvSpPr/>
          <p:nvPr/>
        </p:nvSpPr>
        <p:spPr>
          <a:xfrm>
            <a:off x="7548564" y="3581401"/>
            <a:ext cx="479425" cy="608013"/>
          </a:xfrm>
          <a:custGeom>
            <a:avLst/>
            <a:gdLst>
              <a:gd name="connsiteX0" fmla="*/ 261937 w 478631"/>
              <a:gd name="connsiteY0" fmla="*/ 214313 h 607219"/>
              <a:gd name="connsiteX1" fmla="*/ 245268 w 478631"/>
              <a:gd name="connsiteY1" fmla="*/ 297656 h 607219"/>
              <a:gd name="connsiteX2" fmla="*/ 230981 w 478631"/>
              <a:gd name="connsiteY2" fmla="*/ 357188 h 607219"/>
              <a:gd name="connsiteX3" fmla="*/ 216693 w 478631"/>
              <a:gd name="connsiteY3" fmla="*/ 397669 h 607219"/>
              <a:gd name="connsiteX4" fmla="*/ 195262 w 478631"/>
              <a:gd name="connsiteY4" fmla="*/ 445294 h 607219"/>
              <a:gd name="connsiteX5" fmla="*/ 178593 w 478631"/>
              <a:gd name="connsiteY5" fmla="*/ 473869 h 607219"/>
              <a:gd name="connsiteX6" fmla="*/ 157162 w 478631"/>
              <a:gd name="connsiteY6" fmla="*/ 504825 h 607219"/>
              <a:gd name="connsiteX7" fmla="*/ 130968 w 478631"/>
              <a:gd name="connsiteY7" fmla="*/ 533400 h 607219"/>
              <a:gd name="connsiteX8" fmla="*/ 95250 w 478631"/>
              <a:gd name="connsiteY8" fmla="*/ 564356 h 607219"/>
              <a:gd name="connsiteX9" fmla="*/ 61912 w 478631"/>
              <a:gd name="connsiteY9" fmla="*/ 583406 h 607219"/>
              <a:gd name="connsiteX10" fmla="*/ 0 w 478631"/>
              <a:gd name="connsiteY10" fmla="*/ 604838 h 607219"/>
              <a:gd name="connsiteX11" fmla="*/ 478631 w 478631"/>
              <a:gd name="connsiteY11" fmla="*/ 607219 h 607219"/>
              <a:gd name="connsiteX12" fmla="*/ 461962 w 478631"/>
              <a:gd name="connsiteY12" fmla="*/ 585788 h 607219"/>
              <a:gd name="connsiteX13" fmla="*/ 438150 w 478631"/>
              <a:gd name="connsiteY13" fmla="*/ 561975 h 607219"/>
              <a:gd name="connsiteX14" fmla="*/ 421481 w 478631"/>
              <a:gd name="connsiteY14" fmla="*/ 545306 h 607219"/>
              <a:gd name="connsiteX15" fmla="*/ 402431 w 478631"/>
              <a:gd name="connsiteY15" fmla="*/ 514350 h 607219"/>
              <a:gd name="connsiteX16" fmla="*/ 381000 w 478631"/>
              <a:gd name="connsiteY16" fmla="*/ 459581 h 607219"/>
              <a:gd name="connsiteX17" fmla="*/ 366712 w 478631"/>
              <a:gd name="connsiteY17" fmla="*/ 395288 h 607219"/>
              <a:gd name="connsiteX18" fmla="*/ 357187 w 478631"/>
              <a:gd name="connsiteY18" fmla="*/ 307181 h 607219"/>
              <a:gd name="connsiteX19" fmla="*/ 357187 w 478631"/>
              <a:gd name="connsiteY19" fmla="*/ 195263 h 607219"/>
              <a:gd name="connsiteX20" fmla="*/ 364331 w 478631"/>
              <a:gd name="connsiteY20" fmla="*/ 114300 h 607219"/>
              <a:gd name="connsiteX21" fmla="*/ 369093 w 478631"/>
              <a:gd name="connsiteY21" fmla="*/ 73819 h 607219"/>
              <a:gd name="connsiteX22" fmla="*/ 369093 w 478631"/>
              <a:gd name="connsiteY22" fmla="*/ 47625 h 607219"/>
              <a:gd name="connsiteX23" fmla="*/ 364331 w 478631"/>
              <a:gd name="connsiteY23" fmla="*/ 26194 h 607219"/>
              <a:gd name="connsiteX24" fmla="*/ 357187 w 478631"/>
              <a:gd name="connsiteY24" fmla="*/ 7144 h 607219"/>
              <a:gd name="connsiteX25" fmla="*/ 350043 w 478631"/>
              <a:gd name="connsiteY25" fmla="*/ 2381 h 607219"/>
              <a:gd name="connsiteX26" fmla="*/ 340518 w 478631"/>
              <a:gd name="connsiteY26" fmla="*/ 0 h 607219"/>
              <a:gd name="connsiteX27" fmla="*/ 330993 w 478631"/>
              <a:gd name="connsiteY27" fmla="*/ 0 h 607219"/>
              <a:gd name="connsiteX28" fmla="*/ 319087 w 478631"/>
              <a:gd name="connsiteY28" fmla="*/ 7144 h 607219"/>
              <a:gd name="connsiteX29" fmla="*/ 309562 w 478631"/>
              <a:gd name="connsiteY29" fmla="*/ 23813 h 607219"/>
              <a:gd name="connsiteX30" fmla="*/ 297656 w 478631"/>
              <a:gd name="connsiteY30" fmla="*/ 64294 h 607219"/>
              <a:gd name="connsiteX31" fmla="*/ 278606 w 478631"/>
              <a:gd name="connsiteY31" fmla="*/ 152400 h 607219"/>
              <a:gd name="connsiteX32" fmla="*/ 261937 w 478631"/>
              <a:gd name="connsiteY32" fmla="*/ 214313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78631" h="607219">
                <a:moveTo>
                  <a:pt x="261937" y="214313"/>
                </a:moveTo>
                <a:lnTo>
                  <a:pt x="245268" y="297656"/>
                </a:lnTo>
                <a:lnTo>
                  <a:pt x="230981" y="357188"/>
                </a:lnTo>
                <a:lnTo>
                  <a:pt x="216693" y="397669"/>
                </a:lnTo>
                <a:lnTo>
                  <a:pt x="195262" y="445294"/>
                </a:lnTo>
                <a:lnTo>
                  <a:pt x="178593" y="473869"/>
                </a:lnTo>
                <a:lnTo>
                  <a:pt x="157162" y="504825"/>
                </a:lnTo>
                <a:lnTo>
                  <a:pt x="130968" y="533400"/>
                </a:lnTo>
                <a:lnTo>
                  <a:pt x="95250" y="564356"/>
                </a:lnTo>
                <a:lnTo>
                  <a:pt x="61912" y="583406"/>
                </a:lnTo>
                <a:lnTo>
                  <a:pt x="0" y="604838"/>
                </a:lnTo>
                <a:lnTo>
                  <a:pt x="478631" y="607219"/>
                </a:lnTo>
                <a:lnTo>
                  <a:pt x="461962" y="585788"/>
                </a:lnTo>
                <a:lnTo>
                  <a:pt x="438150" y="561975"/>
                </a:lnTo>
                <a:lnTo>
                  <a:pt x="421481" y="545306"/>
                </a:lnTo>
                <a:lnTo>
                  <a:pt x="402431" y="514350"/>
                </a:lnTo>
                <a:lnTo>
                  <a:pt x="381000" y="459581"/>
                </a:lnTo>
                <a:lnTo>
                  <a:pt x="366712" y="395288"/>
                </a:lnTo>
                <a:lnTo>
                  <a:pt x="357187" y="307181"/>
                </a:lnTo>
                <a:lnTo>
                  <a:pt x="357187" y="195263"/>
                </a:lnTo>
                <a:lnTo>
                  <a:pt x="364331" y="114300"/>
                </a:lnTo>
                <a:lnTo>
                  <a:pt x="369093" y="73819"/>
                </a:lnTo>
                <a:lnTo>
                  <a:pt x="369093" y="47625"/>
                </a:lnTo>
                <a:lnTo>
                  <a:pt x="364331" y="26194"/>
                </a:lnTo>
                <a:lnTo>
                  <a:pt x="357187" y="7144"/>
                </a:lnTo>
                <a:lnTo>
                  <a:pt x="350043" y="2381"/>
                </a:lnTo>
                <a:lnTo>
                  <a:pt x="340518" y="0"/>
                </a:lnTo>
                <a:lnTo>
                  <a:pt x="330993" y="0"/>
                </a:lnTo>
                <a:lnTo>
                  <a:pt x="319087" y="7144"/>
                </a:lnTo>
                <a:lnTo>
                  <a:pt x="309562" y="23813"/>
                </a:lnTo>
                <a:lnTo>
                  <a:pt x="297656" y="64294"/>
                </a:lnTo>
                <a:lnTo>
                  <a:pt x="278606" y="152400"/>
                </a:lnTo>
                <a:lnTo>
                  <a:pt x="261937" y="2143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C551D033-7BB3-440B-8FDC-4A7E303F1379}"/>
              </a:ext>
            </a:extLst>
          </p:cNvPr>
          <p:cNvSpPr/>
          <p:nvPr/>
        </p:nvSpPr>
        <p:spPr>
          <a:xfrm>
            <a:off x="6967538" y="5157788"/>
            <a:ext cx="901700" cy="635000"/>
          </a:xfrm>
          <a:custGeom>
            <a:avLst/>
            <a:gdLst>
              <a:gd name="connsiteX0" fmla="*/ 297656 w 902493"/>
              <a:gd name="connsiteY0" fmla="*/ 219075 h 635793"/>
              <a:gd name="connsiteX1" fmla="*/ 457200 w 902493"/>
              <a:gd name="connsiteY1" fmla="*/ 350043 h 635793"/>
              <a:gd name="connsiteX2" fmla="*/ 571500 w 902493"/>
              <a:gd name="connsiteY2" fmla="*/ 438150 h 635793"/>
              <a:gd name="connsiteX3" fmla="*/ 664368 w 902493"/>
              <a:gd name="connsiteY3" fmla="*/ 504825 h 635793"/>
              <a:gd name="connsiteX4" fmla="*/ 745331 w 902493"/>
              <a:gd name="connsiteY4" fmla="*/ 559593 h 635793"/>
              <a:gd name="connsiteX5" fmla="*/ 781050 w 902493"/>
              <a:gd name="connsiteY5" fmla="*/ 576262 h 635793"/>
              <a:gd name="connsiteX6" fmla="*/ 819150 w 902493"/>
              <a:gd name="connsiteY6" fmla="*/ 588168 h 635793"/>
              <a:gd name="connsiteX7" fmla="*/ 840581 w 902493"/>
              <a:gd name="connsiteY7" fmla="*/ 595312 h 635793"/>
              <a:gd name="connsiteX8" fmla="*/ 902493 w 902493"/>
              <a:gd name="connsiteY8" fmla="*/ 635793 h 635793"/>
              <a:gd name="connsiteX9" fmla="*/ 126206 w 902493"/>
              <a:gd name="connsiteY9" fmla="*/ 597693 h 635793"/>
              <a:gd name="connsiteX10" fmla="*/ 221456 w 902493"/>
              <a:gd name="connsiteY10" fmla="*/ 590550 h 635793"/>
              <a:gd name="connsiteX11" fmla="*/ 245268 w 902493"/>
              <a:gd name="connsiteY11" fmla="*/ 583406 h 635793"/>
              <a:gd name="connsiteX12" fmla="*/ 264318 w 902493"/>
              <a:gd name="connsiteY12" fmla="*/ 573881 h 635793"/>
              <a:gd name="connsiteX13" fmla="*/ 288131 w 902493"/>
              <a:gd name="connsiteY13" fmla="*/ 557212 h 635793"/>
              <a:gd name="connsiteX14" fmla="*/ 297656 w 902493"/>
              <a:gd name="connsiteY14" fmla="*/ 542925 h 635793"/>
              <a:gd name="connsiteX15" fmla="*/ 302418 w 902493"/>
              <a:gd name="connsiteY15" fmla="*/ 519112 h 635793"/>
              <a:gd name="connsiteX16" fmla="*/ 302418 w 902493"/>
              <a:gd name="connsiteY16" fmla="*/ 485775 h 635793"/>
              <a:gd name="connsiteX17" fmla="*/ 285750 w 902493"/>
              <a:gd name="connsiteY17" fmla="*/ 435768 h 635793"/>
              <a:gd name="connsiteX18" fmla="*/ 261937 w 902493"/>
              <a:gd name="connsiteY18" fmla="*/ 392906 h 635793"/>
              <a:gd name="connsiteX19" fmla="*/ 176212 w 902493"/>
              <a:gd name="connsiteY19" fmla="*/ 276225 h 635793"/>
              <a:gd name="connsiteX20" fmla="*/ 54768 w 902493"/>
              <a:gd name="connsiteY20" fmla="*/ 111918 h 635793"/>
              <a:gd name="connsiteX21" fmla="*/ 26193 w 902493"/>
              <a:gd name="connsiteY21" fmla="*/ 76200 h 635793"/>
              <a:gd name="connsiteX22" fmla="*/ 9525 w 902493"/>
              <a:gd name="connsiteY22" fmla="*/ 47625 h 635793"/>
              <a:gd name="connsiteX23" fmla="*/ 0 w 902493"/>
              <a:gd name="connsiteY23" fmla="*/ 19050 h 635793"/>
              <a:gd name="connsiteX24" fmla="*/ 4762 w 902493"/>
              <a:gd name="connsiteY24" fmla="*/ 2381 h 635793"/>
              <a:gd name="connsiteX25" fmla="*/ 21431 w 902493"/>
              <a:gd name="connsiteY25" fmla="*/ 0 h 635793"/>
              <a:gd name="connsiteX26" fmla="*/ 52387 w 902493"/>
              <a:gd name="connsiteY26" fmla="*/ 9525 h 635793"/>
              <a:gd name="connsiteX27" fmla="*/ 88106 w 902493"/>
              <a:gd name="connsiteY27" fmla="*/ 38100 h 635793"/>
              <a:gd name="connsiteX28" fmla="*/ 176212 w 902493"/>
              <a:gd name="connsiteY28" fmla="*/ 114300 h 635793"/>
              <a:gd name="connsiteX29" fmla="*/ 297656 w 902493"/>
              <a:gd name="connsiteY29" fmla="*/ 219075 h 635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02493" h="635793">
                <a:moveTo>
                  <a:pt x="297656" y="219075"/>
                </a:moveTo>
                <a:lnTo>
                  <a:pt x="457200" y="350043"/>
                </a:lnTo>
                <a:lnTo>
                  <a:pt x="571500" y="438150"/>
                </a:lnTo>
                <a:lnTo>
                  <a:pt x="664368" y="504825"/>
                </a:lnTo>
                <a:lnTo>
                  <a:pt x="745331" y="559593"/>
                </a:lnTo>
                <a:lnTo>
                  <a:pt x="781050" y="576262"/>
                </a:lnTo>
                <a:lnTo>
                  <a:pt x="819150" y="588168"/>
                </a:lnTo>
                <a:lnTo>
                  <a:pt x="840581" y="595312"/>
                </a:lnTo>
                <a:lnTo>
                  <a:pt x="902493" y="635793"/>
                </a:lnTo>
                <a:lnTo>
                  <a:pt x="126206" y="597693"/>
                </a:lnTo>
                <a:lnTo>
                  <a:pt x="221456" y="590550"/>
                </a:lnTo>
                <a:lnTo>
                  <a:pt x="245268" y="583406"/>
                </a:lnTo>
                <a:lnTo>
                  <a:pt x="264318" y="573881"/>
                </a:lnTo>
                <a:lnTo>
                  <a:pt x="288131" y="557212"/>
                </a:lnTo>
                <a:lnTo>
                  <a:pt x="297656" y="542925"/>
                </a:lnTo>
                <a:lnTo>
                  <a:pt x="302418" y="519112"/>
                </a:lnTo>
                <a:lnTo>
                  <a:pt x="302418" y="485775"/>
                </a:lnTo>
                <a:lnTo>
                  <a:pt x="285750" y="435768"/>
                </a:lnTo>
                <a:lnTo>
                  <a:pt x="261937" y="392906"/>
                </a:lnTo>
                <a:lnTo>
                  <a:pt x="176212" y="276225"/>
                </a:lnTo>
                <a:lnTo>
                  <a:pt x="54768" y="111918"/>
                </a:lnTo>
                <a:lnTo>
                  <a:pt x="26193" y="76200"/>
                </a:lnTo>
                <a:lnTo>
                  <a:pt x="9525" y="47625"/>
                </a:lnTo>
                <a:lnTo>
                  <a:pt x="0" y="19050"/>
                </a:lnTo>
                <a:lnTo>
                  <a:pt x="4762" y="2381"/>
                </a:lnTo>
                <a:lnTo>
                  <a:pt x="21431" y="0"/>
                </a:lnTo>
                <a:lnTo>
                  <a:pt x="52387" y="9525"/>
                </a:lnTo>
                <a:lnTo>
                  <a:pt x="88106" y="38100"/>
                </a:lnTo>
                <a:lnTo>
                  <a:pt x="176212" y="114300"/>
                </a:lnTo>
                <a:lnTo>
                  <a:pt x="297656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AA5BA71-EDEA-4A03-8680-C4F3FC500292}"/>
              </a:ext>
            </a:extLst>
          </p:cNvPr>
          <p:cNvSpPr/>
          <p:nvPr/>
        </p:nvSpPr>
        <p:spPr>
          <a:xfrm>
            <a:off x="6208713" y="4624388"/>
            <a:ext cx="457200" cy="438150"/>
          </a:xfrm>
          <a:custGeom>
            <a:avLst/>
            <a:gdLst>
              <a:gd name="connsiteX0" fmla="*/ 159544 w 457200"/>
              <a:gd name="connsiteY0" fmla="*/ 154781 h 438150"/>
              <a:gd name="connsiteX1" fmla="*/ 250031 w 457200"/>
              <a:gd name="connsiteY1" fmla="*/ 111918 h 438150"/>
              <a:gd name="connsiteX2" fmla="*/ 323850 w 457200"/>
              <a:gd name="connsiteY2" fmla="*/ 71437 h 438150"/>
              <a:gd name="connsiteX3" fmla="*/ 383381 w 457200"/>
              <a:gd name="connsiteY3" fmla="*/ 23812 h 438150"/>
              <a:gd name="connsiteX4" fmla="*/ 419100 w 457200"/>
              <a:gd name="connsiteY4" fmla="*/ 2381 h 438150"/>
              <a:gd name="connsiteX5" fmla="*/ 440531 w 457200"/>
              <a:gd name="connsiteY5" fmla="*/ 0 h 438150"/>
              <a:gd name="connsiteX6" fmla="*/ 454819 w 457200"/>
              <a:gd name="connsiteY6" fmla="*/ 4762 h 438150"/>
              <a:gd name="connsiteX7" fmla="*/ 457200 w 457200"/>
              <a:gd name="connsiteY7" fmla="*/ 26193 h 438150"/>
              <a:gd name="connsiteX8" fmla="*/ 454819 w 457200"/>
              <a:gd name="connsiteY8" fmla="*/ 57150 h 438150"/>
              <a:gd name="connsiteX9" fmla="*/ 433387 w 457200"/>
              <a:gd name="connsiteY9" fmla="*/ 85725 h 438150"/>
              <a:gd name="connsiteX10" fmla="*/ 366712 w 457200"/>
              <a:gd name="connsiteY10" fmla="*/ 157162 h 438150"/>
              <a:gd name="connsiteX11" fmla="*/ 323850 w 457200"/>
              <a:gd name="connsiteY11" fmla="*/ 221456 h 438150"/>
              <a:gd name="connsiteX12" fmla="*/ 285750 w 457200"/>
              <a:gd name="connsiteY12" fmla="*/ 295275 h 438150"/>
              <a:gd name="connsiteX13" fmla="*/ 269081 w 457200"/>
              <a:gd name="connsiteY13" fmla="*/ 350043 h 438150"/>
              <a:gd name="connsiteX14" fmla="*/ 266700 w 457200"/>
              <a:gd name="connsiteY14" fmla="*/ 409575 h 438150"/>
              <a:gd name="connsiteX15" fmla="*/ 271462 w 457200"/>
              <a:gd name="connsiteY15" fmla="*/ 438150 h 438150"/>
              <a:gd name="connsiteX16" fmla="*/ 0 w 457200"/>
              <a:gd name="connsiteY16" fmla="*/ 178593 h 438150"/>
              <a:gd name="connsiteX17" fmla="*/ 35719 w 457200"/>
              <a:gd name="connsiteY17" fmla="*/ 190500 h 438150"/>
              <a:gd name="connsiteX18" fmla="*/ 76200 w 457200"/>
              <a:gd name="connsiteY18" fmla="*/ 185737 h 438150"/>
              <a:gd name="connsiteX19" fmla="*/ 159544 w 457200"/>
              <a:gd name="connsiteY19" fmla="*/ 154781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57200" h="438150">
                <a:moveTo>
                  <a:pt x="159544" y="154781"/>
                </a:moveTo>
                <a:lnTo>
                  <a:pt x="250031" y="111918"/>
                </a:lnTo>
                <a:lnTo>
                  <a:pt x="323850" y="71437"/>
                </a:lnTo>
                <a:lnTo>
                  <a:pt x="383381" y="23812"/>
                </a:lnTo>
                <a:lnTo>
                  <a:pt x="419100" y="2381"/>
                </a:lnTo>
                <a:lnTo>
                  <a:pt x="440531" y="0"/>
                </a:lnTo>
                <a:lnTo>
                  <a:pt x="454819" y="4762"/>
                </a:lnTo>
                <a:lnTo>
                  <a:pt x="457200" y="26193"/>
                </a:lnTo>
                <a:lnTo>
                  <a:pt x="454819" y="57150"/>
                </a:lnTo>
                <a:lnTo>
                  <a:pt x="433387" y="85725"/>
                </a:lnTo>
                <a:lnTo>
                  <a:pt x="366712" y="157162"/>
                </a:lnTo>
                <a:lnTo>
                  <a:pt x="323850" y="221456"/>
                </a:lnTo>
                <a:lnTo>
                  <a:pt x="285750" y="295275"/>
                </a:lnTo>
                <a:lnTo>
                  <a:pt x="269081" y="350043"/>
                </a:lnTo>
                <a:cubicBezTo>
                  <a:pt x="268287" y="369887"/>
                  <a:pt x="267494" y="389731"/>
                  <a:pt x="266700" y="409575"/>
                </a:cubicBezTo>
                <a:lnTo>
                  <a:pt x="271462" y="438150"/>
                </a:lnTo>
                <a:lnTo>
                  <a:pt x="0" y="178593"/>
                </a:lnTo>
                <a:lnTo>
                  <a:pt x="35719" y="190500"/>
                </a:lnTo>
                <a:lnTo>
                  <a:pt x="76200" y="185737"/>
                </a:lnTo>
                <a:lnTo>
                  <a:pt x="159544" y="1547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2" name="グループ化 81">
            <a:extLst>
              <a:ext uri="{FF2B5EF4-FFF2-40B4-BE49-F238E27FC236}">
                <a16:creationId xmlns:a16="http://schemas.microsoft.com/office/drawing/2014/main" id="{50077681-35CD-4639-B792-AF1638B157D4}"/>
              </a:ext>
            </a:extLst>
          </p:cNvPr>
          <p:cNvGrpSpPr/>
          <p:nvPr/>
        </p:nvGrpSpPr>
        <p:grpSpPr>
          <a:xfrm>
            <a:off x="4019550" y="1329868"/>
            <a:ext cx="4214813" cy="4666121"/>
            <a:chOff x="4019550" y="1329868"/>
            <a:chExt cx="4214813" cy="4666121"/>
          </a:xfrm>
        </p:grpSpPr>
        <p:sp>
          <p:nvSpPr>
            <p:cNvPr id="83" name="フリーフォーム 52">
              <a:extLst>
                <a:ext uri="{FF2B5EF4-FFF2-40B4-BE49-F238E27FC236}">
                  <a16:creationId xmlns:a16="http://schemas.microsoft.com/office/drawing/2014/main" id="{644601F6-B96B-42B4-9EB0-06D4AE0C3498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55">
              <a:extLst>
                <a:ext uri="{FF2B5EF4-FFF2-40B4-BE49-F238E27FC236}">
                  <a16:creationId xmlns:a16="http://schemas.microsoft.com/office/drawing/2014/main" id="{905504DB-C625-4681-AF1D-8A41000B9876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60">
              <a:extLst>
                <a:ext uri="{FF2B5EF4-FFF2-40B4-BE49-F238E27FC236}">
                  <a16:creationId xmlns:a16="http://schemas.microsoft.com/office/drawing/2014/main" id="{FDC9BABF-E6DB-4C5B-9A5D-5BF315753160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63">
              <a:extLst>
                <a:ext uri="{FF2B5EF4-FFF2-40B4-BE49-F238E27FC236}">
                  <a16:creationId xmlns:a16="http://schemas.microsoft.com/office/drawing/2014/main" id="{4BF15842-054F-4AEA-837F-DA6171547703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67">
              <a:extLst>
                <a:ext uri="{FF2B5EF4-FFF2-40B4-BE49-F238E27FC236}">
                  <a16:creationId xmlns:a16="http://schemas.microsoft.com/office/drawing/2014/main" id="{5C99DDFD-D0A8-42C5-8313-6A2AEAE22808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68">
              <a:extLst>
                <a:ext uri="{FF2B5EF4-FFF2-40B4-BE49-F238E27FC236}">
                  <a16:creationId xmlns:a16="http://schemas.microsoft.com/office/drawing/2014/main" id="{12575F36-6E73-4959-995A-7133329E08F7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69">
              <a:extLst>
                <a:ext uri="{FF2B5EF4-FFF2-40B4-BE49-F238E27FC236}">
                  <a16:creationId xmlns:a16="http://schemas.microsoft.com/office/drawing/2014/main" id="{683A9958-09C6-469F-948C-90F00FF41CF6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21">
              <a:extLst>
                <a:ext uri="{FF2B5EF4-FFF2-40B4-BE49-F238E27FC236}">
                  <a16:creationId xmlns:a16="http://schemas.microsoft.com/office/drawing/2014/main" id="{6957D618-5EA9-4390-AF9C-876C3D10A191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53">
              <a:extLst>
                <a:ext uri="{FF2B5EF4-FFF2-40B4-BE49-F238E27FC236}">
                  <a16:creationId xmlns:a16="http://schemas.microsoft.com/office/drawing/2014/main" id="{F23746AB-FBDC-41FF-BF10-8669AAC21034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54">
              <a:extLst>
                <a:ext uri="{FF2B5EF4-FFF2-40B4-BE49-F238E27FC236}">
                  <a16:creationId xmlns:a16="http://schemas.microsoft.com/office/drawing/2014/main" id="{BAC741F4-1B51-4724-AF5C-FC3E9A4F44FA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56">
              <a:extLst>
                <a:ext uri="{FF2B5EF4-FFF2-40B4-BE49-F238E27FC236}">
                  <a16:creationId xmlns:a16="http://schemas.microsoft.com/office/drawing/2014/main" id="{AA6E86B3-FC84-4A49-A583-44595C282550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57">
              <a:extLst>
                <a:ext uri="{FF2B5EF4-FFF2-40B4-BE49-F238E27FC236}">
                  <a16:creationId xmlns:a16="http://schemas.microsoft.com/office/drawing/2014/main" id="{1FEFAA68-FC1B-4AD3-81E9-B7CC442243C8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5" name="フリーフォーム 58">
              <a:extLst>
                <a:ext uri="{FF2B5EF4-FFF2-40B4-BE49-F238E27FC236}">
                  <a16:creationId xmlns:a16="http://schemas.microsoft.com/office/drawing/2014/main" id="{7D394AA8-DC0C-4BF6-8EF5-F112F9BB03CA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6" name="フリーフォーム 59">
              <a:extLst>
                <a:ext uri="{FF2B5EF4-FFF2-40B4-BE49-F238E27FC236}">
                  <a16:creationId xmlns:a16="http://schemas.microsoft.com/office/drawing/2014/main" id="{8EF16967-7BFB-4E3B-A77B-FA62B352EAB3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61">
              <a:extLst>
                <a:ext uri="{FF2B5EF4-FFF2-40B4-BE49-F238E27FC236}">
                  <a16:creationId xmlns:a16="http://schemas.microsoft.com/office/drawing/2014/main" id="{092B7C0E-C93A-4921-ADC9-E6908BBEB1A6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62">
              <a:extLst>
                <a:ext uri="{FF2B5EF4-FFF2-40B4-BE49-F238E27FC236}">
                  <a16:creationId xmlns:a16="http://schemas.microsoft.com/office/drawing/2014/main" id="{025DFC41-A22F-40D2-9590-481DD7DF7062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64">
              <a:extLst>
                <a:ext uri="{FF2B5EF4-FFF2-40B4-BE49-F238E27FC236}">
                  <a16:creationId xmlns:a16="http://schemas.microsoft.com/office/drawing/2014/main" id="{F0013B52-E03A-499C-82B2-4885FBDC6154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0" name="フリーフォーム 65">
              <a:extLst>
                <a:ext uri="{FF2B5EF4-FFF2-40B4-BE49-F238E27FC236}">
                  <a16:creationId xmlns:a16="http://schemas.microsoft.com/office/drawing/2014/main" id="{BF3AA539-F3B8-4732-AF46-78358B764349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70">
              <a:extLst>
                <a:ext uri="{FF2B5EF4-FFF2-40B4-BE49-F238E27FC236}">
                  <a16:creationId xmlns:a16="http://schemas.microsoft.com/office/drawing/2014/main" id="{7A026234-F9FC-47C7-8A65-FA9A070ACCD2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22">
              <a:extLst>
                <a:ext uri="{FF2B5EF4-FFF2-40B4-BE49-F238E27FC236}">
                  <a16:creationId xmlns:a16="http://schemas.microsoft.com/office/drawing/2014/main" id="{60953806-1B01-459C-A68A-E551DE57DC89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03" name="グループ化 102">
            <a:extLst>
              <a:ext uri="{FF2B5EF4-FFF2-40B4-BE49-F238E27FC236}">
                <a16:creationId xmlns:a16="http://schemas.microsoft.com/office/drawing/2014/main" id="{19E00A16-59CC-4506-BB15-1A0AE44C41EA}"/>
              </a:ext>
            </a:extLst>
          </p:cNvPr>
          <p:cNvGrpSpPr/>
          <p:nvPr/>
        </p:nvGrpSpPr>
        <p:grpSpPr>
          <a:xfrm>
            <a:off x="4019550" y="1329868"/>
            <a:ext cx="4214813" cy="4666121"/>
            <a:chOff x="4019550" y="1329868"/>
            <a:chExt cx="4214813" cy="4666121"/>
          </a:xfrm>
          <a:solidFill>
            <a:schemeClr val="tx1"/>
          </a:solidFill>
        </p:grpSpPr>
        <p:sp>
          <p:nvSpPr>
            <p:cNvPr id="104" name="フリーフォーム 52">
              <a:extLst>
                <a:ext uri="{FF2B5EF4-FFF2-40B4-BE49-F238E27FC236}">
                  <a16:creationId xmlns:a16="http://schemas.microsoft.com/office/drawing/2014/main" id="{409565FD-8AB0-48B3-ABB6-97A1BB3729D5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5" name="フリーフォーム 55">
              <a:extLst>
                <a:ext uri="{FF2B5EF4-FFF2-40B4-BE49-F238E27FC236}">
                  <a16:creationId xmlns:a16="http://schemas.microsoft.com/office/drawing/2014/main" id="{C367BE1D-F7D4-44C2-B438-325053C9A5C9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6" name="フリーフォーム 60">
              <a:extLst>
                <a:ext uri="{FF2B5EF4-FFF2-40B4-BE49-F238E27FC236}">
                  <a16:creationId xmlns:a16="http://schemas.microsoft.com/office/drawing/2014/main" id="{2A077AFC-F02F-4E9E-AADD-F38015B62005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7" name="フリーフォーム 63">
              <a:extLst>
                <a:ext uri="{FF2B5EF4-FFF2-40B4-BE49-F238E27FC236}">
                  <a16:creationId xmlns:a16="http://schemas.microsoft.com/office/drawing/2014/main" id="{DB919EDD-B466-4B42-80E5-D91DF41D94E9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8" name="フリーフォーム 67">
              <a:extLst>
                <a:ext uri="{FF2B5EF4-FFF2-40B4-BE49-F238E27FC236}">
                  <a16:creationId xmlns:a16="http://schemas.microsoft.com/office/drawing/2014/main" id="{C0A8789D-4139-4F7E-8FC8-E2F1AE2DB74F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9" name="フリーフォーム 68">
              <a:extLst>
                <a:ext uri="{FF2B5EF4-FFF2-40B4-BE49-F238E27FC236}">
                  <a16:creationId xmlns:a16="http://schemas.microsoft.com/office/drawing/2014/main" id="{3AE80014-452D-45E5-8556-3551DF7141A0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69">
              <a:extLst>
                <a:ext uri="{FF2B5EF4-FFF2-40B4-BE49-F238E27FC236}">
                  <a16:creationId xmlns:a16="http://schemas.microsoft.com/office/drawing/2014/main" id="{77825448-726F-4CBE-9F35-69FCC6BEC0BE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1" name="フリーフォーム 21">
              <a:extLst>
                <a:ext uri="{FF2B5EF4-FFF2-40B4-BE49-F238E27FC236}">
                  <a16:creationId xmlns:a16="http://schemas.microsoft.com/office/drawing/2014/main" id="{7357977F-EE52-4CC2-A21D-B5F82052A050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53">
              <a:extLst>
                <a:ext uri="{FF2B5EF4-FFF2-40B4-BE49-F238E27FC236}">
                  <a16:creationId xmlns:a16="http://schemas.microsoft.com/office/drawing/2014/main" id="{7E919BB2-1307-420D-9B16-3678BED2B79D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54">
              <a:extLst>
                <a:ext uri="{FF2B5EF4-FFF2-40B4-BE49-F238E27FC236}">
                  <a16:creationId xmlns:a16="http://schemas.microsoft.com/office/drawing/2014/main" id="{7AFC2A29-3ABB-49E5-99F6-C557AEF6B636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56">
              <a:extLst>
                <a:ext uri="{FF2B5EF4-FFF2-40B4-BE49-F238E27FC236}">
                  <a16:creationId xmlns:a16="http://schemas.microsoft.com/office/drawing/2014/main" id="{A25AB4D9-BF15-4F67-A3A6-8B7917ECE67B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57">
              <a:extLst>
                <a:ext uri="{FF2B5EF4-FFF2-40B4-BE49-F238E27FC236}">
                  <a16:creationId xmlns:a16="http://schemas.microsoft.com/office/drawing/2014/main" id="{FD355C9A-802B-4958-901D-CE307353DF8E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58">
              <a:extLst>
                <a:ext uri="{FF2B5EF4-FFF2-40B4-BE49-F238E27FC236}">
                  <a16:creationId xmlns:a16="http://schemas.microsoft.com/office/drawing/2014/main" id="{D1B9F59B-D1C9-4DF8-8AC6-3190A7D98157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59">
              <a:extLst>
                <a:ext uri="{FF2B5EF4-FFF2-40B4-BE49-F238E27FC236}">
                  <a16:creationId xmlns:a16="http://schemas.microsoft.com/office/drawing/2014/main" id="{1566EA9D-6AEB-4FCA-AAD4-7CB45CC59FC4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61">
              <a:extLst>
                <a:ext uri="{FF2B5EF4-FFF2-40B4-BE49-F238E27FC236}">
                  <a16:creationId xmlns:a16="http://schemas.microsoft.com/office/drawing/2014/main" id="{F7B440F8-4D4A-4072-8D4E-A9FA0E474162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62">
              <a:extLst>
                <a:ext uri="{FF2B5EF4-FFF2-40B4-BE49-F238E27FC236}">
                  <a16:creationId xmlns:a16="http://schemas.microsoft.com/office/drawing/2014/main" id="{79BE9152-9A6F-4F0A-A76A-27A2DEA44EF4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64">
              <a:extLst>
                <a:ext uri="{FF2B5EF4-FFF2-40B4-BE49-F238E27FC236}">
                  <a16:creationId xmlns:a16="http://schemas.microsoft.com/office/drawing/2014/main" id="{26E7A41F-2592-4DAC-B375-618900C820E7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65">
              <a:extLst>
                <a:ext uri="{FF2B5EF4-FFF2-40B4-BE49-F238E27FC236}">
                  <a16:creationId xmlns:a16="http://schemas.microsoft.com/office/drawing/2014/main" id="{D7ADFA82-7DEE-4AD2-ABB8-993481FA282C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70">
              <a:extLst>
                <a:ext uri="{FF2B5EF4-FFF2-40B4-BE49-F238E27FC236}">
                  <a16:creationId xmlns:a16="http://schemas.microsoft.com/office/drawing/2014/main" id="{C2D11E31-18FA-4D35-9612-DC3914AE7491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22">
              <a:extLst>
                <a:ext uri="{FF2B5EF4-FFF2-40B4-BE49-F238E27FC236}">
                  <a16:creationId xmlns:a16="http://schemas.microsoft.com/office/drawing/2014/main" id="{059565A3-21EA-45E1-8080-882D9E968578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82641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6" grpId="0" animBg="1"/>
      <p:bldP spid="61" grpId="0" animBg="1"/>
      <p:bldP spid="64" grpId="0" animBg="1"/>
      <p:bldP spid="68" grpId="0" animBg="1"/>
      <p:bldP spid="69" grpId="0" animBg="1"/>
      <p:bldP spid="70" grpId="0" animBg="1"/>
      <p:bldP spid="22" grpId="0" animBg="1"/>
      <p:bldP spid="54" grpId="0" animBg="1"/>
      <p:bldP spid="55" grpId="0" animBg="1"/>
      <p:bldP spid="57" grpId="0" animBg="1"/>
      <p:bldP spid="58" grpId="0" animBg="1"/>
      <p:bldP spid="59" grpId="0" animBg="1"/>
      <p:bldP spid="60" grpId="0" animBg="1"/>
      <p:bldP spid="62" grpId="0" animBg="1"/>
      <p:bldP spid="63" grpId="0" animBg="1"/>
      <p:bldP spid="65" grpId="0" animBg="1"/>
      <p:bldP spid="66" grpId="0" animBg="1"/>
      <p:bldP spid="71" grpId="0" animBg="1"/>
      <p:bldP spid="2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29574203-B23B-4E7B-89AF-1F32F54467ED}"/>
              </a:ext>
            </a:extLst>
          </p:cNvPr>
          <p:cNvGrpSpPr/>
          <p:nvPr/>
        </p:nvGrpSpPr>
        <p:grpSpPr>
          <a:xfrm>
            <a:off x="4019550" y="1329868"/>
            <a:ext cx="4214813" cy="4666121"/>
            <a:chOff x="4019550" y="1329868"/>
            <a:chExt cx="4214813" cy="4666121"/>
          </a:xfrm>
          <a:solidFill>
            <a:schemeClr val="tx1"/>
          </a:solidFill>
        </p:grpSpPr>
        <p:sp>
          <p:nvSpPr>
            <p:cNvPr id="23" name="フリーフォーム 52">
              <a:extLst>
                <a:ext uri="{FF2B5EF4-FFF2-40B4-BE49-F238E27FC236}">
                  <a16:creationId xmlns:a16="http://schemas.microsoft.com/office/drawing/2014/main" id="{16141B7C-9EB7-4ED3-B0A8-D001347879D0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BAF7D2F0-542D-40C3-8A2E-B0F834FCF98C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0">
              <a:extLst>
                <a:ext uri="{FF2B5EF4-FFF2-40B4-BE49-F238E27FC236}">
                  <a16:creationId xmlns:a16="http://schemas.microsoft.com/office/drawing/2014/main" id="{726A6C79-E0E5-4A81-BC40-7D08DEF732F8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3">
              <a:extLst>
                <a:ext uri="{FF2B5EF4-FFF2-40B4-BE49-F238E27FC236}">
                  <a16:creationId xmlns:a16="http://schemas.microsoft.com/office/drawing/2014/main" id="{F4513B6E-9B7E-4CCB-9BCF-D4894D8C3AA9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7">
              <a:extLst>
                <a:ext uri="{FF2B5EF4-FFF2-40B4-BE49-F238E27FC236}">
                  <a16:creationId xmlns:a16="http://schemas.microsoft.com/office/drawing/2014/main" id="{E8672C44-F2CC-471F-A275-59C93B04BAA7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8">
              <a:extLst>
                <a:ext uri="{FF2B5EF4-FFF2-40B4-BE49-F238E27FC236}">
                  <a16:creationId xmlns:a16="http://schemas.microsoft.com/office/drawing/2014/main" id="{FF676560-D797-4BC2-B676-DBF19146AABB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9">
              <a:extLst>
                <a:ext uri="{FF2B5EF4-FFF2-40B4-BE49-F238E27FC236}">
                  <a16:creationId xmlns:a16="http://schemas.microsoft.com/office/drawing/2014/main" id="{DF846CEB-3F8E-41CD-B424-0C72924CE0DD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8A945A78-64AF-424E-A118-401C908AB4CB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10E664C4-7C4E-4303-8297-BE7AA17C83F4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4">
              <a:extLst>
                <a:ext uri="{FF2B5EF4-FFF2-40B4-BE49-F238E27FC236}">
                  <a16:creationId xmlns:a16="http://schemas.microsoft.com/office/drawing/2014/main" id="{5CE884ED-1AFE-4593-83F4-A296AFC12873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6">
              <a:extLst>
                <a:ext uri="{FF2B5EF4-FFF2-40B4-BE49-F238E27FC236}">
                  <a16:creationId xmlns:a16="http://schemas.microsoft.com/office/drawing/2014/main" id="{D0BC7557-A83A-418E-B94D-F2143E0507A2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7">
              <a:extLst>
                <a:ext uri="{FF2B5EF4-FFF2-40B4-BE49-F238E27FC236}">
                  <a16:creationId xmlns:a16="http://schemas.microsoft.com/office/drawing/2014/main" id="{CD67B6F0-00FB-48E3-89DF-2597AC6FB7C8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8">
              <a:extLst>
                <a:ext uri="{FF2B5EF4-FFF2-40B4-BE49-F238E27FC236}">
                  <a16:creationId xmlns:a16="http://schemas.microsoft.com/office/drawing/2014/main" id="{242D607C-0C91-42AF-A1E3-185A9CC694FA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A9C94C9D-C4DE-4C29-A51F-ADB7D37489CC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70305806-3335-4222-A2B3-B9A148C46C3D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2">
              <a:extLst>
                <a:ext uri="{FF2B5EF4-FFF2-40B4-BE49-F238E27FC236}">
                  <a16:creationId xmlns:a16="http://schemas.microsoft.com/office/drawing/2014/main" id="{CD6BF7A8-7D3B-4668-B647-5ADA38FD8EE3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4">
              <a:extLst>
                <a:ext uri="{FF2B5EF4-FFF2-40B4-BE49-F238E27FC236}">
                  <a16:creationId xmlns:a16="http://schemas.microsoft.com/office/drawing/2014/main" id="{16BE74FF-E4B4-4260-AA6D-5E9344CF5609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5">
              <a:extLst>
                <a:ext uri="{FF2B5EF4-FFF2-40B4-BE49-F238E27FC236}">
                  <a16:creationId xmlns:a16="http://schemas.microsoft.com/office/drawing/2014/main" id="{9EC0A413-C159-459C-9069-A4380913B389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0">
              <a:extLst>
                <a:ext uri="{FF2B5EF4-FFF2-40B4-BE49-F238E27FC236}">
                  <a16:creationId xmlns:a16="http://schemas.microsoft.com/office/drawing/2014/main" id="{0D385E8F-BAE7-4CB4-A0B5-80F35992E5B7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F785D34F-485A-4B3A-B5A8-2F764A13C64C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0B83ADBE-1389-4C61-B281-5B564EC7AA4F}"/>
              </a:ext>
            </a:extLst>
          </p:cNvPr>
          <p:cNvGrpSpPr/>
          <p:nvPr/>
        </p:nvGrpSpPr>
        <p:grpSpPr>
          <a:xfrm>
            <a:off x="3988593" y="1329868"/>
            <a:ext cx="4214813" cy="4666121"/>
            <a:chOff x="4019550" y="1329868"/>
            <a:chExt cx="4214813" cy="4666121"/>
          </a:xfrm>
          <a:solidFill>
            <a:schemeClr val="tx1"/>
          </a:solidFill>
        </p:grpSpPr>
        <p:sp>
          <p:nvSpPr>
            <p:cNvPr id="45" name="フリーフォーム 52">
              <a:extLst>
                <a:ext uri="{FF2B5EF4-FFF2-40B4-BE49-F238E27FC236}">
                  <a16:creationId xmlns:a16="http://schemas.microsoft.com/office/drawing/2014/main" id="{E13D8229-02A1-458D-9D42-19491BBFA948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55">
              <a:extLst>
                <a:ext uri="{FF2B5EF4-FFF2-40B4-BE49-F238E27FC236}">
                  <a16:creationId xmlns:a16="http://schemas.microsoft.com/office/drawing/2014/main" id="{F5033DB3-DFA5-4D5A-81D2-DFD91A6C47AC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60">
              <a:extLst>
                <a:ext uri="{FF2B5EF4-FFF2-40B4-BE49-F238E27FC236}">
                  <a16:creationId xmlns:a16="http://schemas.microsoft.com/office/drawing/2014/main" id="{53B1F069-399A-4BFB-A865-E685778E592B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63">
              <a:extLst>
                <a:ext uri="{FF2B5EF4-FFF2-40B4-BE49-F238E27FC236}">
                  <a16:creationId xmlns:a16="http://schemas.microsoft.com/office/drawing/2014/main" id="{00A7D26A-DB18-43C1-AADC-199247F1DAFF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67">
              <a:extLst>
                <a:ext uri="{FF2B5EF4-FFF2-40B4-BE49-F238E27FC236}">
                  <a16:creationId xmlns:a16="http://schemas.microsoft.com/office/drawing/2014/main" id="{4A9017C0-C794-479B-AD15-1696CEFABE0D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68">
              <a:extLst>
                <a:ext uri="{FF2B5EF4-FFF2-40B4-BE49-F238E27FC236}">
                  <a16:creationId xmlns:a16="http://schemas.microsoft.com/office/drawing/2014/main" id="{0C793415-92E1-4F78-8E81-462DBEDC6C26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69">
              <a:extLst>
                <a:ext uri="{FF2B5EF4-FFF2-40B4-BE49-F238E27FC236}">
                  <a16:creationId xmlns:a16="http://schemas.microsoft.com/office/drawing/2014/main" id="{9135D8C3-B474-4695-82F2-876D76C7FB03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08C84742-DEE7-4994-BC37-412DCDB220C5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3">
              <a:extLst>
                <a:ext uri="{FF2B5EF4-FFF2-40B4-BE49-F238E27FC236}">
                  <a16:creationId xmlns:a16="http://schemas.microsoft.com/office/drawing/2014/main" id="{346841B5-9B8B-43D4-8416-97240FA335C3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4">
              <a:extLst>
                <a:ext uri="{FF2B5EF4-FFF2-40B4-BE49-F238E27FC236}">
                  <a16:creationId xmlns:a16="http://schemas.microsoft.com/office/drawing/2014/main" id="{80A1E684-E87E-4FAF-AB55-C3170A791106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6">
              <a:extLst>
                <a:ext uri="{FF2B5EF4-FFF2-40B4-BE49-F238E27FC236}">
                  <a16:creationId xmlns:a16="http://schemas.microsoft.com/office/drawing/2014/main" id="{C568660B-8879-444B-BC17-8F8EA3526E84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7">
              <a:extLst>
                <a:ext uri="{FF2B5EF4-FFF2-40B4-BE49-F238E27FC236}">
                  <a16:creationId xmlns:a16="http://schemas.microsoft.com/office/drawing/2014/main" id="{501C5145-A5F5-4163-AF38-E4D4C22F6422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8">
              <a:extLst>
                <a:ext uri="{FF2B5EF4-FFF2-40B4-BE49-F238E27FC236}">
                  <a16:creationId xmlns:a16="http://schemas.microsoft.com/office/drawing/2014/main" id="{2B54E5F4-1EFD-4FD4-B3E9-5B6098C87895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9">
              <a:extLst>
                <a:ext uri="{FF2B5EF4-FFF2-40B4-BE49-F238E27FC236}">
                  <a16:creationId xmlns:a16="http://schemas.microsoft.com/office/drawing/2014/main" id="{F596F944-B5A7-4203-9BF3-CABC0F2F84B3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61">
              <a:extLst>
                <a:ext uri="{FF2B5EF4-FFF2-40B4-BE49-F238E27FC236}">
                  <a16:creationId xmlns:a16="http://schemas.microsoft.com/office/drawing/2014/main" id="{E7256DDA-EB20-4475-BB8C-E49A12306417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62">
              <a:extLst>
                <a:ext uri="{FF2B5EF4-FFF2-40B4-BE49-F238E27FC236}">
                  <a16:creationId xmlns:a16="http://schemas.microsoft.com/office/drawing/2014/main" id="{0039E513-353C-404D-98C9-E7FF5C19B0ED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4">
              <a:extLst>
                <a:ext uri="{FF2B5EF4-FFF2-40B4-BE49-F238E27FC236}">
                  <a16:creationId xmlns:a16="http://schemas.microsoft.com/office/drawing/2014/main" id="{27FBA360-2AE1-4AD6-85E8-2B80D98B1450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5">
              <a:extLst>
                <a:ext uri="{FF2B5EF4-FFF2-40B4-BE49-F238E27FC236}">
                  <a16:creationId xmlns:a16="http://schemas.microsoft.com/office/drawing/2014/main" id="{C58C2D34-CFC4-4907-B44D-560A4F1FACBD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70">
              <a:extLst>
                <a:ext uri="{FF2B5EF4-FFF2-40B4-BE49-F238E27FC236}">
                  <a16:creationId xmlns:a16="http://schemas.microsoft.com/office/drawing/2014/main" id="{73D6F782-2632-4529-8B94-FD85A3D47504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22">
              <a:extLst>
                <a:ext uri="{FF2B5EF4-FFF2-40B4-BE49-F238E27FC236}">
                  <a16:creationId xmlns:a16="http://schemas.microsoft.com/office/drawing/2014/main" id="{BC901ED1-1936-4D04-980C-74343D2AD0CC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1971615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E9C57FD8-4F43-456C-8C47-AB92DC7C7A5D}"/>
              </a:ext>
            </a:extLst>
          </p:cNvPr>
          <p:cNvSpPr/>
          <p:nvPr/>
        </p:nvSpPr>
        <p:spPr>
          <a:xfrm>
            <a:off x="5562600" y="2143125"/>
            <a:ext cx="725488" cy="800100"/>
          </a:xfrm>
          <a:custGeom>
            <a:avLst/>
            <a:gdLst>
              <a:gd name="connsiteX0" fmla="*/ 321469 w 726281"/>
              <a:gd name="connsiteY0" fmla="*/ 433388 h 800100"/>
              <a:gd name="connsiteX1" fmla="*/ 278606 w 726281"/>
              <a:gd name="connsiteY1" fmla="*/ 361950 h 800100"/>
              <a:gd name="connsiteX2" fmla="*/ 223838 w 726281"/>
              <a:gd name="connsiteY2" fmla="*/ 285750 h 800100"/>
              <a:gd name="connsiteX3" fmla="*/ 180975 w 726281"/>
              <a:gd name="connsiteY3" fmla="*/ 233363 h 800100"/>
              <a:gd name="connsiteX4" fmla="*/ 126206 w 726281"/>
              <a:gd name="connsiteY4" fmla="*/ 166688 h 800100"/>
              <a:gd name="connsiteX5" fmla="*/ 76200 w 726281"/>
              <a:gd name="connsiteY5" fmla="*/ 119063 h 800100"/>
              <a:gd name="connsiteX6" fmla="*/ 35719 w 726281"/>
              <a:gd name="connsiteY6" fmla="*/ 80963 h 800100"/>
              <a:gd name="connsiteX7" fmla="*/ 19050 w 726281"/>
              <a:gd name="connsiteY7" fmla="*/ 66675 h 800100"/>
              <a:gd name="connsiteX8" fmla="*/ 9525 w 726281"/>
              <a:gd name="connsiteY8" fmla="*/ 52388 h 800100"/>
              <a:gd name="connsiteX9" fmla="*/ 2381 w 726281"/>
              <a:gd name="connsiteY9" fmla="*/ 28575 h 800100"/>
              <a:gd name="connsiteX10" fmla="*/ 0 w 726281"/>
              <a:gd name="connsiteY10" fmla="*/ 7144 h 800100"/>
              <a:gd name="connsiteX11" fmla="*/ 7144 w 726281"/>
              <a:gd name="connsiteY11" fmla="*/ 0 h 800100"/>
              <a:gd name="connsiteX12" fmla="*/ 26194 w 726281"/>
              <a:gd name="connsiteY12" fmla="*/ 2381 h 800100"/>
              <a:gd name="connsiteX13" fmla="*/ 52388 w 726281"/>
              <a:gd name="connsiteY13" fmla="*/ 9525 h 800100"/>
              <a:gd name="connsiteX14" fmla="*/ 119063 w 726281"/>
              <a:gd name="connsiteY14" fmla="*/ 40481 h 800100"/>
              <a:gd name="connsiteX15" fmla="*/ 188119 w 726281"/>
              <a:gd name="connsiteY15" fmla="*/ 71438 h 800100"/>
              <a:gd name="connsiteX16" fmla="*/ 278606 w 726281"/>
              <a:gd name="connsiteY16" fmla="*/ 114300 h 800100"/>
              <a:gd name="connsiteX17" fmla="*/ 340519 w 726281"/>
              <a:gd name="connsiteY17" fmla="*/ 147638 h 800100"/>
              <a:gd name="connsiteX18" fmla="*/ 416719 w 726281"/>
              <a:gd name="connsiteY18" fmla="*/ 190500 h 800100"/>
              <a:gd name="connsiteX19" fmla="*/ 469106 w 726281"/>
              <a:gd name="connsiteY19" fmla="*/ 226219 h 800100"/>
              <a:gd name="connsiteX20" fmla="*/ 526256 w 726281"/>
              <a:gd name="connsiteY20" fmla="*/ 266700 h 800100"/>
              <a:gd name="connsiteX21" fmla="*/ 561975 w 726281"/>
              <a:gd name="connsiteY21" fmla="*/ 295275 h 800100"/>
              <a:gd name="connsiteX22" fmla="*/ 595313 w 726281"/>
              <a:gd name="connsiteY22" fmla="*/ 328613 h 800100"/>
              <a:gd name="connsiteX23" fmla="*/ 633413 w 726281"/>
              <a:gd name="connsiteY23" fmla="*/ 369094 h 800100"/>
              <a:gd name="connsiteX24" fmla="*/ 659606 w 726281"/>
              <a:gd name="connsiteY24" fmla="*/ 409575 h 800100"/>
              <a:gd name="connsiteX25" fmla="*/ 685800 w 726281"/>
              <a:gd name="connsiteY25" fmla="*/ 457200 h 800100"/>
              <a:gd name="connsiteX26" fmla="*/ 709613 w 726281"/>
              <a:gd name="connsiteY26" fmla="*/ 516731 h 800100"/>
              <a:gd name="connsiteX27" fmla="*/ 721519 w 726281"/>
              <a:gd name="connsiteY27" fmla="*/ 573881 h 800100"/>
              <a:gd name="connsiteX28" fmla="*/ 726281 w 726281"/>
              <a:gd name="connsiteY28" fmla="*/ 623888 h 800100"/>
              <a:gd name="connsiteX29" fmla="*/ 726281 w 726281"/>
              <a:gd name="connsiteY29" fmla="*/ 676275 h 800100"/>
              <a:gd name="connsiteX30" fmla="*/ 716756 w 726281"/>
              <a:gd name="connsiteY30" fmla="*/ 709613 h 800100"/>
              <a:gd name="connsiteX31" fmla="*/ 702469 w 726281"/>
              <a:gd name="connsiteY31" fmla="*/ 738188 h 800100"/>
              <a:gd name="connsiteX32" fmla="*/ 669131 w 726281"/>
              <a:gd name="connsiteY32" fmla="*/ 769144 h 800100"/>
              <a:gd name="connsiteX33" fmla="*/ 616744 w 726281"/>
              <a:gd name="connsiteY33" fmla="*/ 797719 h 800100"/>
              <a:gd name="connsiteX34" fmla="*/ 597694 w 726281"/>
              <a:gd name="connsiteY34" fmla="*/ 800100 h 800100"/>
              <a:gd name="connsiteX35" fmla="*/ 561975 w 726281"/>
              <a:gd name="connsiteY35" fmla="*/ 792956 h 800100"/>
              <a:gd name="connsiteX36" fmla="*/ 533400 w 726281"/>
              <a:gd name="connsiteY36" fmla="*/ 778669 h 800100"/>
              <a:gd name="connsiteX37" fmla="*/ 507206 w 726281"/>
              <a:gd name="connsiteY37" fmla="*/ 759619 h 800100"/>
              <a:gd name="connsiteX38" fmla="*/ 483394 w 726281"/>
              <a:gd name="connsiteY38" fmla="*/ 731044 h 800100"/>
              <a:gd name="connsiteX39" fmla="*/ 457200 w 726281"/>
              <a:gd name="connsiteY39" fmla="*/ 688181 h 800100"/>
              <a:gd name="connsiteX40" fmla="*/ 428625 w 726281"/>
              <a:gd name="connsiteY40" fmla="*/ 621506 h 800100"/>
              <a:gd name="connsiteX41" fmla="*/ 381000 w 726281"/>
              <a:gd name="connsiteY41" fmla="*/ 538163 h 800100"/>
              <a:gd name="connsiteX42" fmla="*/ 321469 w 726281"/>
              <a:gd name="connsiteY42" fmla="*/ 433388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26281" h="800100">
                <a:moveTo>
                  <a:pt x="321469" y="433388"/>
                </a:moveTo>
                <a:lnTo>
                  <a:pt x="278606" y="361950"/>
                </a:lnTo>
                <a:lnTo>
                  <a:pt x="223838" y="285750"/>
                </a:lnTo>
                <a:lnTo>
                  <a:pt x="180975" y="233363"/>
                </a:lnTo>
                <a:lnTo>
                  <a:pt x="126206" y="166688"/>
                </a:lnTo>
                <a:lnTo>
                  <a:pt x="76200" y="119063"/>
                </a:lnTo>
                <a:lnTo>
                  <a:pt x="35719" y="80963"/>
                </a:lnTo>
                <a:lnTo>
                  <a:pt x="19050" y="66675"/>
                </a:lnTo>
                <a:lnTo>
                  <a:pt x="9525" y="52388"/>
                </a:lnTo>
                <a:lnTo>
                  <a:pt x="2381" y="28575"/>
                </a:lnTo>
                <a:lnTo>
                  <a:pt x="0" y="7144"/>
                </a:lnTo>
                <a:lnTo>
                  <a:pt x="7144" y="0"/>
                </a:lnTo>
                <a:lnTo>
                  <a:pt x="26194" y="2381"/>
                </a:lnTo>
                <a:lnTo>
                  <a:pt x="52388" y="9525"/>
                </a:lnTo>
                <a:lnTo>
                  <a:pt x="119063" y="40481"/>
                </a:lnTo>
                <a:lnTo>
                  <a:pt x="188119" y="71438"/>
                </a:lnTo>
                <a:lnTo>
                  <a:pt x="278606" y="114300"/>
                </a:lnTo>
                <a:lnTo>
                  <a:pt x="340519" y="147638"/>
                </a:lnTo>
                <a:lnTo>
                  <a:pt x="416719" y="190500"/>
                </a:lnTo>
                <a:lnTo>
                  <a:pt x="469106" y="226219"/>
                </a:lnTo>
                <a:lnTo>
                  <a:pt x="526256" y="266700"/>
                </a:lnTo>
                <a:lnTo>
                  <a:pt x="561975" y="295275"/>
                </a:lnTo>
                <a:lnTo>
                  <a:pt x="595313" y="328613"/>
                </a:lnTo>
                <a:lnTo>
                  <a:pt x="633413" y="369094"/>
                </a:lnTo>
                <a:lnTo>
                  <a:pt x="659606" y="409575"/>
                </a:lnTo>
                <a:lnTo>
                  <a:pt x="685800" y="457200"/>
                </a:lnTo>
                <a:lnTo>
                  <a:pt x="709613" y="516731"/>
                </a:lnTo>
                <a:lnTo>
                  <a:pt x="721519" y="573881"/>
                </a:lnTo>
                <a:lnTo>
                  <a:pt x="726281" y="623888"/>
                </a:lnTo>
                <a:lnTo>
                  <a:pt x="726281" y="676275"/>
                </a:lnTo>
                <a:lnTo>
                  <a:pt x="716756" y="709613"/>
                </a:lnTo>
                <a:lnTo>
                  <a:pt x="702469" y="738188"/>
                </a:lnTo>
                <a:lnTo>
                  <a:pt x="669131" y="769144"/>
                </a:lnTo>
                <a:lnTo>
                  <a:pt x="616744" y="797719"/>
                </a:lnTo>
                <a:lnTo>
                  <a:pt x="597694" y="800100"/>
                </a:lnTo>
                <a:lnTo>
                  <a:pt x="561975" y="792956"/>
                </a:lnTo>
                <a:lnTo>
                  <a:pt x="533400" y="778669"/>
                </a:lnTo>
                <a:lnTo>
                  <a:pt x="507206" y="759619"/>
                </a:lnTo>
                <a:lnTo>
                  <a:pt x="483394" y="731044"/>
                </a:lnTo>
                <a:lnTo>
                  <a:pt x="457200" y="688181"/>
                </a:lnTo>
                <a:lnTo>
                  <a:pt x="428625" y="621506"/>
                </a:lnTo>
                <a:lnTo>
                  <a:pt x="381000" y="538163"/>
                </a:lnTo>
                <a:lnTo>
                  <a:pt x="321469" y="433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6564408-4F65-4B91-AC95-FC6E0CEE4A4F}"/>
              </a:ext>
            </a:extLst>
          </p:cNvPr>
          <p:cNvSpPr/>
          <p:nvPr/>
        </p:nvSpPr>
        <p:spPr>
          <a:xfrm>
            <a:off x="7281863" y="1931988"/>
            <a:ext cx="793750" cy="819150"/>
          </a:xfrm>
          <a:custGeom>
            <a:avLst/>
            <a:gdLst>
              <a:gd name="connsiteX0" fmla="*/ 264318 w 792956"/>
              <a:gd name="connsiteY0" fmla="*/ 354806 h 819150"/>
              <a:gd name="connsiteX1" fmla="*/ 311943 w 792956"/>
              <a:gd name="connsiteY1" fmla="*/ 273844 h 819150"/>
              <a:gd name="connsiteX2" fmla="*/ 366712 w 792956"/>
              <a:gd name="connsiteY2" fmla="*/ 185737 h 819150"/>
              <a:gd name="connsiteX3" fmla="*/ 378618 w 792956"/>
              <a:gd name="connsiteY3" fmla="*/ 161925 h 819150"/>
              <a:gd name="connsiteX4" fmla="*/ 381000 w 792956"/>
              <a:gd name="connsiteY4" fmla="*/ 150019 h 819150"/>
              <a:gd name="connsiteX5" fmla="*/ 381000 w 792956"/>
              <a:gd name="connsiteY5" fmla="*/ 135731 h 819150"/>
              <a:gd name="connsiteX6" fmla="*/ 373856 w 792956"/>
              <a:gd name="connsiteY6" fmla="*/ 111919 h 819150"/>
              <a:gd name="connsiteX7" fmla="*/ 359568 w 792956"/>
              <a:gd name="connsiteY7" fmla="*/ 100012 h 819150"/>
              <a:gd name="connsiteX8" fmla="*/ 319087 w 792956"/>
              <a:gd name="connsiteY8" fmla="*/ 78581 h 819150"/>
              <a:gd name="connsiteX9" fmla="*/ 304800 w 792956"/>
              <a:gd name="connsiteY9" fmla="*/ 66675 h 819150"/>
              <a:gd name="connsiteX10" fmla="*/ 300037 w 792956"/>
              <a:gd name="connsiteY10" fmla="*/ 52387 h 819150"/>
              <a:gd name="connsiteX11" fmla="*/ 300037 w 792956"/>
              <a:gd name="connsiteY11" fmla="*/ 35719 h 819150"/>
              <a:gd name="connsiteX12" fmla="*/ 304800 w 792956"/>
              <a:gd name="connsiteY12" fmla="*/ 19050 h 819150"/>
              <a:gd name="connsiteX13" fmla="*/ 316706 w 792956"/>
              <a:gd name="connsiteY13" fmla="*/ 7144 h 819150"/>
              <a:gd name="connsiteX14" fmla="*/ 333375 w 792956"/>
              <a:gd name="connsiteY14" fmla="*/ 0 h 819150"/>
              <a:gd name="connsiteX15" fmla="*/ 381000 w 792956"/>
              <a:gd name="connsiteY15" fmla="*/ 7144 h 819150"/>
              <a:gd name="connsiteX16" fmla="*/ 454818 w 792956"/>
              <a:gd name="connsiteY16" fmla="*/ 26194 h 819150"/>
              <a:gd name="connsiteX17" fmla="*/ 507206 w 792956"/>
              <a:gd name="connsiteY17" fmla="*/ 42862 h 819150"/>
              <a:gd name="connsiteX18" fmla="*/ 581025 w 792956"/>
              <a:gd name="connsiteY18" fmla="*/ 73819 h 819150"/>
              <a:gd name="connsiteX19" fmla="*/ 638175 w 792956"/>
              <a:gd name="connsiteY19" fmla="*/ 104775 h 819150"/>
              <a:gd name="connsiteX20" fmla="*/ 671512 w 792956"/>
              <a:gd name="connsiteY20" fmla="*/ 130969 h 819150"/>
              <a:gd name="connsiteX21" fmla="*/ 721518 w 792956"/>
              <a:gd name="connsiteY21" fmla="*/ 173831 h 819150"/>
              <a:gd name="connsiteX22" fmla="*/ 742950 w 792956"/>
              <a:gd name="connsiteY22" fmla="*/ 195262 h 819150"/>
              <a:gd name="connsiteX23" fmla="*/ 769143 w 792956"/>
              <a:gd name="connsiteY23" fmla="*/ 223837 h 819150"/>
              <a:gd name="connsiteX24" fmla="*/ 785812 w 792956"/>
              <a:gd name="connsiteY24" fmla="*/ 250031 h 819150"/>
              <a:gd name="connsiteX25" fmla="*/ 790575 w 792956"/>
              <a:gd name="connsiteY25" fmla="*/ 264319 h 819150"/>
              <a:gd name="connsiteX26" fmla="*/ 792956 w 792956"/>
              <a:gd name="connsiteY26" fmla="*/ 280987 h 819150"/>
              <a:gd name="connsiteX27" fmla="*/ 785812 w 792956"/>
              <a:gd name="connsiteY27" fmla="*/ 309562 h 819150"/>
              <a:gd name="connsiteX28" fmla="*/ 766762 w 792956"/>
              <a:gd name="connsiteY28" fmla="*/ 328612 h 819150"/>
              <a:gd name="connsiteX29" fmla="*/ 723900 w 792956"/>
              <a:gd name="connsiteY29" fmla="*/ 350044 h 819150"/>
              <a:gd name="connsiteX30" fmla="*/ 664368 w 792956"/>
              <a:gd name="connsiteY30" fmla="*/ 381000 h 819150"/>
              <a:gd name="connsiteX31" fmla="*/ 564356 w 792956"/>
              <a:gd name="connsiteY31" fmla="*/ 452437 h 819150"/>
              <a:gd name="connsiteX32" fmla="*/ 407193 w 792956"/>
              <a:gd name="connsiteY32" fmla="*/ 571500 h 819150"/>
              <a:gd name="connsiteX33" fmla="*/ 247650 w 792956"/>
              <a:gd name="connsiteY33" fmla="*/ 678656 h 819150"/>
              <a:gd name="connsiteX34" fmla="*/ 133350 w 792956"/>
              <a:gd name="connsiteY34" fmla="*/ 754856 h 819150"/>
              <a:gd name="connsiteX35" fmla="*/ 83343 w 792956"/>
              <a:gd name="connsiteY35" fmla="*/ 790575 h 819150"/>
              <a:gd name="connsiteX36" fmla="*/ 40481 w 792956"/>
              <a:gd name="connsiteY36" fmla="*/ 816769 h 819150"/>
              <a:gd name="connsiteX37" fmla="*/ 23812 w 792956"/>
              <a:gd name="connsiteY37" fmla="*/ 819150 h 819150"/>
              <a:gd name="connsiteX38" fmla="*/ 11906 w 792956"/>
              <a:gd name="connsiteY38" fmla="*/ 819150 h 819150"/>
              <a:gd name="connsiteX39" fmla="*/ 2381 w 792956"/>
              <a:gd name="connsiteY39" fmla="*/ 809625 h 819150"/>
              <a:gd name="connsiteX40" fmla="*/ 0 w 792956"/>
              <a:gd name="connsiteY40" fmla="*/ 783431 h 819150"/>
              <a:gd name="connsiteX41" fmla="*/ 21431 w 792956"/>
              <a:gd name="connsiteY41" fmla="*/ 742950 h 819150"/>
              <a:gd name="connsiteX42" fmla="*/ 59531 w 792956"/>
              <a:gd name="connsiteY42" fmla="*/ 681037 h 819150"/>
              <a:gd name="connsiteX43" fmla="*/ 121443 w 792956"/>
              <a:gd name="connsiteY43" fmla="*/ 590550 h 819150"/>
              <a:gd name="connsiteX44" fmla="*/ 207168 w 792956"/>
              <a:gd name="connsiteY44" fmla="*/ 447675 h 819150"/>
              <a:gd name="connsiteX45" fmla="*/ 264318 w 792956"/>
              <a:gd name="connsiteY45" fmla="*/ 354806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92956" h="819150">
                <a:moveTo>
                  <a:pt x="264318" y="354806"/>
                </a:moveTo>
                <a:lnTo>
                  <a:pt x="311943" y="273844"/>
                </a:lnTo>
                <a:lnTo>
                  <a:pt x="366712" y="185737"/>
                </a:lnTo>
                <a:lnTo>
                  <a:pt x="378618" y="161925"/>
                </a:lnTo>
                <a:lnTo>
                  <a:pt x="381000" y="150019"/>
                </a:lnTo>
                <a:lnTo>
                  <a:pt x="381000" y="135731"/>
                </a:lnTo>
                <a:lnTo>
                  <a:pt x="373856" y="111919"/>
                </a:lnTo>
                <a:lnTo>
                  <a:pt x="359568" y="100012"/>
                </a:lnTo>
                <a:lnTo>
                  <a:pt x="319087" y="78581"/>
                </a:lnTo>
                <a:lnTo>
                  <a:pt x="304800" y="66675"/>
                </a:lnTo>
                <a:lnTo>
                  <a:pt x="300037" y="52387"/>
                </a:lnTo>
                <a:lnTo>
                  <a:pt x="300037" y="35719"/>
                </a:lnTo>
                <a:lnTo>
                  <a:pt x="304800" y="19050"/>
                </a:lnTo>
                <a:lnTo>
                  <a:pt x="316706" y="7144"/>
                </a:lnTo>
                <a:lnTo>
                  <a:pt x="333375" y="0"/>
                </a:lnTo>
                <a:lnTo>
                  <a:pt x="381000" y="7144"/>
                </a:lnTo>
                <a:lnTo>
                  <a:pt x="454818" y="26194"/>
                </a:lnTo>
                <a:lnTo>
                  <a:pt x="507206" y="42862"/>
                </a:lnTo>
                <a:lnTo>
                  <a:pt x="581025" y="73819"/>
                </a:lnTo>
                <a:lnTo>
                  <a:pt x="638175" y="104775"/>
                </a:lnTo>
                <a:lnTo>
                  <a:pt x="671512" y="130969"/>
                </a:lnTo>
                <a:lnTo>
                  <a:pt x="721518" y="173831"/>
                </a:lnTo>
                <a:lnTo>
                  <a:pt x="742950" y="195262"/>
                </a:lnTo>
                <a:lnTo>
                  <a:pt x="769143" y="223837"/>
                </a:lnTo>
                <a:lnTo>
                  <a:pt x="785812" y="250031"/>
                </a:lnTo>
                <a:lnTo>
                  <a:pt x="790575" y="264319"/>
                </a:lnTo>
                <a:lnTo>
                  <a:pt x="792956" y="280987"/>
                </a:lnTo>
                <a:lnTo>
                  <a:pt x="785812" y="309562"/>
                </a:lnTo>
                <a:lnTo>
                  <a:pt x="766762" y="328612"/>
                </a:lnTo>
                <a:lnTo>
                  <a:pt x="723900" y="350044"/>
                </a:lnTo>
                <a:lnTo>
                  <a:pt x="664368" y="381000"/>
                </a:lnTo>
                <a:lnTo>
                  <a:pt x="564356" y="452437"/>
                </a:lnTo>
                <a:lnTo>
                  <a:pt x="407193" y="571500"/>
                </a:lnTo>
                <a:lnTo>
                  <a:pt x="247650" y="678656"/>
                </a:lnTo>
                <a:lnTo>
                  <a:pt x="133350" y="754856"/>
                </a:lnTo>
                <a:lnTo>
                  <a:pt x="83343" y="790575"/>
                </a:lnTo>
                <a:lnTo>
                  <a:pt x="40481" y="816769"/>
                </a:lnTo>
                <a:lnTo>
                  <a:pt x="23812" y="819150"/>
                </a:lnTo>
                <a:lnTo>
                  <a:pt x="11906" y="819150"/>
                </a:lnTo>
                <a:lnTo>
                  <a:pt x="2381" y="809625"/>
                </a:lnTo>
                <a:lnTo>
                  <a:pt x="0" y="783431"/>
                </a:lnTo>
                <a:lnTo>
                  <a:pt x="21431" y="742950"/>
                </a:lnTo>
                <a:lnTo>
                  <a:pt x="59531" y="681037"/>
                </a:lnTo>
                <a:lnTo>
                  <a:pt x="121443" y="590550"/>
                </a:lnTo>
                <a:lnTo>
                  <a:pt x="207168" y="447675"/>
                </a:lnTo>
                <a:lnTo>
                  <a:pt x="264318" y="354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7A55B2F-79C4-469B-A12B-4A51F91AC567}"/>
              </a:ext>
            </a:extLst>
          </p:cNvPr>
          <p:cNvSpPr/>
          <p:nvPr/>
        </p:nvSpPr>
        <p:spPr>
          <a:xfrm>
            <a:off x="4086225" y="1828800"/>
            <a:ext cx="846138" cy="598488"/>
          </a:xfrm>
          <a:custGeom>
            <a:avLst/>
            <a:gdLst>
              <a:gd name="connsiteX0" fmla="*/ 290513 w 845344"/>
              <a:gd name="connsiteY0" fmla="*/ 357188 h 597694"/>
              <a:gd name="connsiteX1" fmla="*/ 233363 w 845344"/>
              <a:gd name="connsiteY1" fmla="*/ 304800 h 597694"/>
              <a:gd name="connsiteX2" fmla="*/ 185738 w 845344"/>
              <a:gd name="connsiteY2" fmla="*/ 254794 h 597694"/>
              <a:gd name="connsiteX3" fmla="*/ 133350 w 845344"/>
              <a:gd name="connsiteY3" fmla="*/ 200025 h 597694"/>
              <a:gd name="connsiteX4" fmla="*/ 85725 w 845344"/>
              <a:gd name="connsiteY4" fmla="*/ 145256 h 597694"/>
              <a:gd name="connsiteX5" fmla="*/ 38100 w 845344"/>
              <a:gd name="connsiteY5" fmla="*/ 88106 h 597694"/>
              <a:gd name="connsiteX6" fmla="*/ 11906 w 845344"/>
              <a:gd name="connsiteY6" fmla="*/ 57150 h 597694"/>
              <a:gd name="connsiteX7" fmla="*/ 0 w 845344"/>
              <a:gd name="connsiteY7" fmla="*/ 26194 h 597694"/>
              <a:gd name="connsiteX8" fmla="*/ 0 w 845344"/>
              <a:gd name="connsiteY8" fmla="*/ 14288 h 597694"/>
              <a:gd name="connsiteX9" fmla="*/ 4763 w 845344"/>
              <a:gd name="connsiteY9" fmla="*/ 0 h 597694"/>
              <a:gd name="connsiteX10" fmla="*/ 28575 w 845344"/>
              <a:gd name="connsiteY10" fmla="*/ 2381 h 597694"/>
              <a:gd name="connsiteX11" fmla="*/ 76200 w 845344"/>
              <a:gd name="connsiteY11" fmla="*/ 28575 h 597694"/>
              <a:gd name="connsiteX12" fmla="*/ 123825 w 845344"/>
              <a:gd name="connsiteY12" fmla="*/ 61913 h 597694"/>
              <a:gd name="connsiteX13" fmla="*/ 178594 w 845344"/>
              <a:gd name="connsiteY13" fmla="*/ 90488 h 597694"/>
              <a:gd name="connsiteX14" fmla="*/ 230981 w 845344"/>
              <a:gd name="connsiteY14" fmla="*/ 111919 h 597694"/>
              <a:gd name="connsiteX15" fmla="*/ 283369 w 845344"/>
              <a:gd name="connsiteY15" fmla="*/ 130969 h 597694"/>
              <a:gd name="connsiteX16" fmla="*/ 340519 w 845344"/>
              <a:gd name="connsiteY16" fmla="*/ 145256 h 597694"/>
              <a:gd name="connsiteX17" fmla="*/ 388144 w 845344"/>
              <a:gd name="connsiteY17" fmla="*/ 154781 h 597694"/>
              <a:gd name="connsiteX18" fmla="*/ 447675 w 845344"/>
              <a:gd name="connsiteY18" fmla="*/ 164306 h 597694"/>
              <a:gd name="connsiteX19" fmla="*/ 528638 w 845344"/>
              <a:gd name="connsiteY19" fmla="*/ 171450 h 597694"/>
              <a:gd name="connsiteX20" fmla="*/ 585788 w 845344"/>
              <a:gd name="connsiteY20" fmla="*/ 171450 h 597694"/>
              <a:gd name="connsiteX21" fmla="*/ 602456 w 845344"/>
              <a:gd name="connsiteY21" fmla="*/ 176213 h 597694"/>
              <a:gd name="connsiteX22" fmla="*/ 633413 w 845344"/>
              <a:gd name="connsiteY22" fmla="*/ 204788 h 597694"/>
              <a:gd name="connsiteX23" fmla="*/ 700088 w 845344"/>
              <a:gd name="connsiteY23" fmla="*/ 269081 h 597694"/>
              <a:gd name="connsiteX24" fmla="*/ 745331 w 845344"/>
              <a:gd name="connsiteY24" fmla="*/ 321469 h 597694"/>
              <a:gd name="connsiteX25" fmla="*/ 785813 w 845344"/>
              <a:gd name="connsiteY25" fmla="*/ 373856 h 597694"/>
              <a:gd name="connsiteX26" fmla="*/ 821531 w 845344"/>
              <a:gd name="connsiteY26" fmla="*/ 416719 h 597694"/>
              <a:gd name="connsiteX27" fmla="*/ 833438 w 845344"/>
              <a:gd name="connsiteY27" fmla="*/ 447675 h 597694"/>
              <a:gd name="connsiteX28" fmla="*/ 842963 w 845344"/>
              <a:gd name="connsiteY28" fmla="*/ 492919 h 597694"/>
              <a:gd name="connsiteX29" fmla="*/ 845344 w 845344"/>
              <a:gd name="connsiteY29" fmla="*/ 531019 h 597694"/>
              <a:gd name="connsiteX30" fmla="*/ 835819 w 845344"/>
              <a:gd name="connsiteY30" fmla="*/ 564356 h 597694"/>
              <a:gd name="connsiteX31" fmla="*/ 821531 w 845344"/>
              <a:gd name="connsiteY31" fmla="*/ 581025 h 597694"/>
              <a:gd name="connsiteX32" fmla="*/ 795338 w 845344"/>
              <a:gd name="connsiteY32" fmla="*/ 592931 h 597694"/>
              <a:gd name="connsiteX33" fmla="*/ 773906 w 845344"/>
              <a:gd name="connsiteY33" fmla="*/ 597694 h 597694"/>
              <a:gd name="connsiteX34" fmla="*/ 728663 w 845344"/>
              <a:gd name="connsiteY34" fmla="*/ 597694 h 597694"/>
              <a:gd name="connsiteX35" fmla="*/ 659606 w 845344"/>
              <a:gd name="connsiteY35" fmla="*/ 588169 h 597694"/>
              <a:gd name="connsiteX36" fmla="*/ 592931 w 845344"/>
              <a:gd name="connsiteY36" fmla="*/ 569119 h 597694"/>
              <a:gd name="connsiteX37" fmla="*/ 521494 w 845344"/>
              <a:gd name="connsiteY37" fmla="*/ 533400 h 597694"/>
              <a:gd name="connsiteX38" fmla="*/ 469106 w 845344"/>
              <a:gd name="connsiteY38" fmla="*/ 502444 h 597694"/>
              <a:gd name="connsiteX39" fmla="*/ 376238 w 845344"/>
              <a:gd name="connsiteY39" fmla="*/ 435769 h 597694"/>
              <a:gd name="connsiteX40" fmla="*/ 290513 w 845344"/>
              <a:gd name="connsiteY40" fmla="*/ 357188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45344" h="597694">
                <a:moveTo>
                  <a:pt x="290513" y="357188"/>
                </a:moveTo>
                <a:lnTo>
                  <a:pt x="233363" y="304800"/>
                </a:lnTo>
                <a:lnTo>
                  <a:pt x="185738" y="254794"/>
                </a:lnTo>
                <a:lnTo>
                  <a:pt x="133350" y="200025"/>
                </a:lnTo>
                <a:lnTo>
                  <a:pt x="85725" y="145256"/>
                </a:lnTo>
                <a:lnTo>
                  <a:pt x="38100" y="88106"/>
                </a:lnTo>
                <a:lnTo>
                  <a:pt x="11906" y="57150"/>
                </a:lnTo>
                <a:lnTo>
                  <a:pt x="0" y="26194"/>
                </a:lnTo>
                <a:lnTo>
                  <a:pt x="0" y="14288"/>
                </a:lnTo>
                <a:lnTo>
                  <a:pt x="4763" y="0"/>
                </a:lnTo>
                <a:lnTo>
                  <a:pt x="28575" y="2381"/>
                </a:lnTo>
                <a:lnTo>
                  <a:pt x="76200" y="28575"/>
                </a:lnTo>
                <a:lnTo>
                  <a:pt x="123825" y="61913"/>
                </a:lnTo>
                <a:lnTo>
                  <a:pt x="178594" y="90488"/>
                </a:lnTo>
                <a:lnTo>
                  <a:pt x="230981" y="111919"/>
                </a:lnTo>
                <a:lnTo>
                  <a:pt x="283369" y="130969"/>
                </a:lnTo>
                <a:lnTo>
                  <a:pt x="340519" y="145256"/>
                </a:lnTo>
                <a:lnTo>
                  <a:pt x="388144" y="154781"/>
                </a:lnTo>
                <a:lnTo>
                  <a:pt x="447675" y="164306"/>
                </a:lnTo>
                <a:lnTo>
                  <a:pt x="528638" y="171450"/>
                </a:lnTo>
                <a:lnTo>
                  <a:pt x="585788" y="171450"/>
                </a:lnTo>
                <a:lnTo>
                  <a:pt x="602456" y="176213"/>
                </a:lnTo>
                <a:lnTo>
                  <a:pt x="633413" y="204788"/>
                </a:lnTo>
                <a:lnTo>
                  <a:pt x="700088" y="269081"/>
                </a:lnTo>
                <a:lnTo>
                  <a:pt x="745331" y="321469"/>
                </a:lnTo>
                <a:lnTo>
                  <a:pt x="785813" y="373856"/>
                </a:lnTo>
                <a:lnTo>
                  <a:pt x="821531" y="416719"/>
                </a:lnTo>
                <a:lnTo>
                  <a:pt x="833438" y="447675"/>
                </a:lnTo>
                <a:lnTo>
                  <a:pt x="842963" y="492919"/>
                </a:lnTo>
                <a:lnTo>
                  <a:pt x="845344" y="531019"/>
                </a:lnTo>
                <a:lnTo>
                  <a:pt x="835819" y="564356"/>
                </a:lnTo>
                <a:lnTo>
                  <a:pt x="821531" y="581025"/>
                </a:lnTo>
                <a:lnTo>
                  <a:pt x="795338" y="592931"/>
                </a:lnTo>
                <a:lnTo>
                  <a:pt x="773906" y="597694"/>
                </a:lnTo>
                <a:lnTo>
                  <a:pt x="728663" y="597694"/>
                </a:lnTo>
                <a:lnTo>
                  <a:pt x="659606" y="588169"/>
                </a:lnTo>
                <a:lnTo>
                  <a:pt x="592931" y="569119"/>
                </a:lnTo>
                <a:lnTo>
                  <a:pt x="521494" y="533400"/>
                </a:lnTo>
                <a:lnTo>
                  <a:pt x="469106" y="502444"/>
                </a:lnTo>
                <a:lnTo>
                  <a:pt x="376238" y="435769"/>
                </a:lnTo>
                <a:lnTo>
                  <a:pt x="290513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0D346C0-44C2-41D2-8350-A3FE9EC37B50}"/>
              </a:ext>
            </a:extLst>
          </p:cNvPr>
          <p:cNvSpPr/>
          <p:nvPr/>
        </p:nvSpPr>
        <p:spPr>
          <a:xfrm>
            <a:off x="5400675" y="3005139"/>
            <a:ext cx="2705100" cy="523875"/>
          </a:xfrm>
          <a:custGeom>
            <a:avLst/>
            <a:gdLst>
              <a:gd name="connsiteX0" fmla="*/ 1662113 w 2705100"/>
              <a:gd name="connsiteY0" fmla="*/ 104775 h 523875"/>
              <a:gd name="connsiteX1" fmla="*/ 1900238 w 2705100"/>
              <a:gd name="connsiteY1" fmla="*/ 85725 h 523875"/>
              <a:gd name="connsiteX2" fmla="*/ 2116931 w 2705100"/>
              <a:gd name="connsiteY2" fmla="*/ 69056 h 523875"/>
              <a:gd name="connsiteX3" fmla="*/ 2143125 w 2705100"/>
              <a:gd name="connsiteY3" fmla="*/ 64293 h 523875"/>
              <a:gd name="connsiteX4" fmla="*/ 2200275 w 2705100"/>
              <a:gd name="connsiteY4" fmla="*/ 45243 h 523875"/>
              <a:gd name="connsiteX5" fmla="*/ 2266950 w 2705100"/>
              <a:gd name="connsiteY5" fmla="*/ 19050 h 523875"/>
              <a:gd name="connsiteX6" fmla="*/ 2312194 w 2705100"/>
              <a:gd name="connsiteY6" fmla="*/ 0 h 523875"/>
              <a:gd name="connsiteX7" fmla="*/ 2331244 w 2705100"/>
              <a:gd name="connsiteY7" fmla="*/ 0 h 523875"/>
              <a:gd name="connsiteX8" fmla="*/ 2400300 w 2705100"/>
              <a:gd name="connsiteY8" fmla="*/ 9525 h 523875"/>
              <a:gd name="connsiteX9" fmla="*/ 2476500 w 2705100"/>
              <a:gd name="connsiteY9" fmla="*/ 30956 h 523875"/>
              <a:gd name="connsiteX10" fmla="*/ 2545556 w 2705100"/>
              <a:gd name="connsiteY10" fmla="*/ 54768 h 523875"/>
              <a:gd name="connsiteX11" fmla="*/ 2616994 w 2705100"/>
              <a:gd name="connsiteY11" fmla="*/ 83343 h 523875"/>
              <a:gd name="connsiteX12" fmla="*/ 2662238 w 2705100"/>
              <a:gd name="connsiteY12" fmla="*/ 107156 h 523875"/>
              <a:gd name="connsiteX13" fmla="*/ 2683669 w 2705100"/>
              <a:gd name="connsiteY13" fmla="*/ 123825 h 523875"/>
              <a:gd name="connsiteX14" fmla="*/ 2695575 w 2705100"/>
              <a:gd name="connsiteY14" fmla="*/ 135731 h 523875"/>
              <a:gd name="connsiteX15" fmla="*/ 2702719 w 2705100"/>
              <a:gd name="connsiteY15" fmla="*/ 152400 h 523875"/>
              <a:gd name="connsiteX16" fmla="*/ 2705100 w 2705100"/>
              <a:gd name="connsiteY16" fmla="*/ 171450 h 523875"/>
              <a:gd name="connsiteX17" fmla="*/ 2702719 w 2705100"/>
              <a:gd name="connsiteY17" fmla="*/ 192881 h 523875"/>
              <a:gd name="connsiteX18" fmla="*/ 2690813 w 2705100"/>
              <a:gd name="connsiteY18" fmla="*/ 216693 h 523875"/>
              <a:gd name="connsiteX19" fmla="*/ 2667000 w 2705100"/>
              <a:gd name="connsiteY19" fmla="*/ 254793 h 523875"/>
              <a:gd name="connsiteX20" fmla="*/ 2652713 w 2705100"/>
              <a:gd name="connsiteY20" fmla="*/ 266700 h 523875"/>
              <a:gd name="connsiteX21" fmla="*/ 2624138 w 2705100"/>
              <a:gd name="connsiteY21" fmla="*/ 276225 h 523875"/>
              <a:gd name="connsiteX22" fmla="*/ 2564606 w 2705100"/>
              <a:gd name="connsiteY22" fmla="*/ 288131 h 523875"/>
              <a:gd name="connsiteX23" fmla="*/ 2486025 w 2705100"/>
              <a:gd name="connsiteY23" fmla="*/ 292893 h 523875"/>
              <a:gd name="connsiteX24" fmla="*/ 2443163 w 2705100"/>
              <a:gd name="connsiteY24" fmla="*/ 290512 h 523875"/>
              <a:gd name="connsiteX25" fmla="*/ 2386013 w 2705100"/>
              <a:gd name="connsiteY25" fmla="*/ 285750 h 523875"/>
              <a:gd name="connsiteX26" fmla="*/ 2340769 w 2705100"/>
              <a:gd name="connsiteY26" fmla="*/ 278606 h 523875"/>
              <a:gd name="connsiteX27" fmla="*/ 2286000 w 2705100"/>
              <a:gd name="connsiteY27" fmla="*/ 269081 h 523875"/>
              <a:gd name="connsiteX28" fmla="*/ 2188369 w 2705100"/>
              <a:gd name="connsiteY28" fmla="*/ 271462 h 523875"/>
              <a:gd name="connsiteX29" fmla="*/ 2002631 w 2705100"/>
              <a:gd name="connsiteY29" fmla="*/ 276225 h 523875"/>
              <a:gd name="connsiteX30" fmla="*/ 1800225 w 2705100"/>
              <a:gd name="connsiteY30" fmla="*/ 285750 h 523875"/>
              <a:gd name="connsiteX31" fmla="*/ 1662113 w 2705100"/>
              <a:gd name="connsiteY31" fmla="*/ 297656 h 523875"/>
              <a:gd name="connsiteX32" fmla="*/ 1509713 w 2705100"/>
              <a:gd name="connsiteY32" fmla="*/ 316706 h 523875"/>
              <a:gd name="connsiteX33" fmla="*/ 1090613 w 2705100"/>
              <a:gd name="connsiteY33" fmla="*/ 354806 h 523875"/>
              <a:gd name="connsiteX34" fmla="*/ 988219 w 2705100"/>
              <a:gd name="connsiteY34" fmla="*/ 376237 h 523875"/>
              <a:gd name="connsiteX35" fmla="*/ 797719 w 2705100"/>
              <a:gd name="connsiteY35" fmla="*/ 414337 h 523875"/>
              <a:gd name="connsiteX36" fmla="*/ 600075 w 2705100"/>
              <a:gd name="connsiteY36" fmla="*/ 457200 h 523875"/>
              <a:gd name="connsiteX37" fmla="*/ 490538 w 2705100"/>
              <a:gd name="connsiteY37" fmla="*/ 481012 h 523875"/>
              <a:gd name="connsiteX38" fmla="*/ 445294 w 2705100"/>
              <a:gd name="connsiteY38" fmla="*/ 488156 h 523875"/>
              <a:gd name="connsiteX39" fmla="*/ 426244 w 2705100"/>
              <a:gd name="connsiteY39" fmla="*/ 497681 h 523875"/>
              <a:gd name="connsiteX40" fmla="*/ 381000 w 2705100"/>
              <a:gd name="connsiteY40" fmla="*/ 516731 h 523875"/>
              <a:gd name="connsiteX41" fmla="*/ 345281 w 2705100"/>
              <a:gd name="connsiteY41" fmla="*/ 523875 h 523875"/>
              <a:gd name="connsiteX42" fmla="*/ 314325 w 2705100"/>
              <a:gd name="connsiteY42" fmla="*/ 523875 h 523875"/>
              <a:gd name="connsiteX43" fmla="*/ 285750 w 2705100"/>
              <a:gd name="connsiteY43" fmla="*/ 514350 h 523875"/>
              <a:gd name="connsiteX44" fmla="*/ 264319 w 2705100"/>
              <a:gd name="connsiteY44" fmla="*/ 492918 h 523875"/>
              <a:gd name="connsiteX45" fmla="*/ 219075 w 2705100"/>
              <a:gd name="connsiteY45" fmla="*/ 471487 h 523875"/>
              <a:gd name="connsiteX46" fmla="*/ 173831 w 2705100"/>
              <a:gd name="connsiteY46" fmla="*/ 440531 h 523875"/>
              <a:gd name="connsiteX47" fmla="*/ 145256 w 2705100"/>
              <a:gd name="connsiteY47" fmla="*/ 419100 h 523875"/>
              <a:gd name="connsiteX48" fmla="*/ 109538 w 2705100"/>
              <a:gd name="connsiteY48" fmla="*/ 381000 h 523875"/>
              <a:gd name="connsiteX49" fmla="*/ 78581 w 2705100"/>
              <a:gd name="connsiteY49" fmla="*/ 340518 h 523875"/>
              <a:gd name="connsiteX50" fmla="*/ 52388 w 2705100"/>
              <a:gd name="connsiteY50" fmla="*/ 297656 h 523875"/>
              <a:gd name="connsiteX51" fmla="*/ 23813 w 2705100"/>
              <a:gd name="connsiteY51" fmla="*/ 245268 h 523875"/>
              <a:gd name="connsiteX52" fmla="*/ 4763 w 2705100"/>
              <a:gd name="connsiteY52" fmla="*/ 200025 h 523875"/>
              <a:gd name="connsiteX53" fmla="*/ 0 w 2705100"/>
              <a:gd name="connsiteY53" fmla="*/ 173831 h 523875"/>
              <a:gd name="connsiteX54" fmla="*/ 7144 w 2705100"/>
              <a:gd name="connsiteY54" fmla="*/ 164306 h 523875"/>
              <a:gd name="connsiteX55" fmla="*/ 23813 w 2705100"/>
              <a:gd name="connsiteY55" fmla="*/ 161925 h 523875"/>
              <a:gd name="connsiteX56" fmla="*/ 73819 w 2705100"/>
              <a:gd name="connsiteY56" fmla="*/ 183356 h 523875"/>
              <a:gd name="connsiteX57" fmla="*/ 157163 w 2705100"/>
              <a:gd name="connsiteY57" fmla="*/ 223837 h 523875"/>
              <a:gd name="connsiteX58" fmla="*/ 221456 w 2705100"/>
              <a:gd name="connsiteY58" fmla="*/ 242887 h 523875"/>
              <a:gd name="connsiteX59" fmla="*/ 273844 w 2705100"/>
              <a:gd name="connsiteY59" fmla="*/ 257175 h 523875"/>
              <a:gd name="connsiteX60" fmla="*/ 328613 w 2705100"/>
              <a:gd name="connsiteY60" fmla="*/ 264318 h 523875"/>
              <a:gd name="connsiteX61" fmla="*/ 371475 w 2705100"/>
              <a:gd name="connsiteY61" fmla="*/ 269081 h 523875"/>
              <a:gd name="connsiteX62" fmla="*/ 464344 w 2705100"/>
              <a:gd name="connsiteY62" fmla="*/ 261937 h 523875"/>
              <a:gd name="connsiteX63" fmla="*/ 704850 w 2705100"/>
              <a:gd name="connsiteY63" fmla="*/ 228600 h 523875"/>
              <a:gd name="connsiteX64" fmla="*/ 1026319 w 2705100"/>
              <a:gd name="connsiteY64" fmla="*/ 180975 h 523875"/>
              <a:gd name="connsiteX65" fmla="*/ 1293019 w 2705100"/>
              <a:gd name="connsiteY65" fmla="*/ 140493 h 523875"/>
              <a:gd name="connsiteX66" fmla="*/ 1526381 w 2705100"/>
              <a:gd name="connsiteY66" fmla="*/ 111918 h 523875"/>
              <a:gd name="connsiteX67" fmla="*/ 1662113 w 2705100"/>
              <a:gd name="connsiteY67" fmla="*/ 1047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705100" h="523875">
                <a:moveTo>
                  <a:pt x="1662113" y="104775"/>
                </a:moveTo>
                <a:lnTo>
                  <a:pt x="1900238" y="85725"/>
                </a:lnTo>
                <a:lnTo>
                  <a:pt x="2116931" y="69056"/>
                </a:lnTo>
                <a:lnTo>
                  <a:pt x="2143125" y="64293"/>
                </a:lnTo>
                <a:lnTo>
                  <a:pt x="2200275" y="45243"/>
                </a:lnTo>
                <a:lnTo>
                  <a:pt x="2266950" y="19050"/>
                </a:lnTo>
                <a:lnTo>
                  <a:pt x="2312194" y="0"/>
                </a:lnTo>
                <a:lnTo>
                  <a:pt x="2331244" y="0"/>
                </a:lnTo>
                <a:lnTo>
                  <a:pt x="2400300" y="9525"/>
                </a:lnTo>
                <a:lnTo>
                  <a:pt x="2476500" y="30956"/>
                </a:lnTo>
                <a:lnTo>
                  <a:pt x="2545556" y="54768"/>
                </a:lnTo>
                <a:lnTo>
                  <a:pt x="2616994" y="83343"/>
                </a:lnTo>
                <a:lnTo>
                  <a:pt x="2662238" y="107156"/>
                </a:lnTo>
                <a:lnTo>
                  <a:pt x="2683669" y="123825"/>
                </a:lnTo>
                <a:lnTo>
                  <a:pt x="2695575" y="135731"/>
                </a:lnTo>
                <a:lnTo>
                  <a:pt x="2702719" y="152400"/>
                </a:lnTo>
                <a:lnTo>
                  <a:pt x="2705100" y="171450"/>
                </a:lnTo>
                <a:lnTo>
                  <a:pt x="2702719" y="192881"/>
                </a:lnTo>
                <a:lnTo>
                  <a:pt x="2690813" y="216693"/>
                </a:lnTo>
                <a:lnTo>
                  <a:pt x="2667000" y="254793"/>
                </a:lnTo>
                <a:lnTo>
                  <a:pt x="2652713" y="266700"/>
                </a:lnTo>
                <a:lnTo>
                  <a:pt x="2624138" y="276225"/>
                </a:lnTo>
                <a:lnTo>
                  <a:pt x="2564606" y="288131"/>
                </a:lnTo>
                <a:lnTo>
                  <a:pt x="2486025" y="292893"/>
                </a:lnTo>
                <a:lnTo>
                  <a:pt x="2443163" y="290512"/>
                </a:lnTo>
                <a:lnTo>
                  <a:pt x="2386013" y="285750"/>
                </a:lnTo>
                <a:lnTo>
                  <a:pt x="2340769" y="278606"/>
                </a:lnTo>
                <a:lnTo>
                  <a:pt x="2286000" y="269081"/>
                </a:lnTo>
                <a:lnTo>
                  <a:pt x="2188369" y="271462"/>
                </a:lnTo>
                <a:lnTo>
                  <a:pt x="2002631" y="276225"/>
                </a:lnTo>
                <a:lnTo>
                  <a:pt x="1800225" y="285750"/>
                </a:lnTo>
                <a:lnTo>
                  <a:pt x="1662113" y="297656"/>
                </a:lnTo>
                <a:lnTo>
                  <a:pt x="1509713" y="316706"/>
                </a:lnTo>
                <a:lnTo>
                  <a:pt x="1090613" y="354806"/>
                </a:lnTo>
                <a:lnTo>
                  <a:pt x="988219" y="376237"/>
                </a:lnTo>
                <a:lnTo>
                  <a:pt x="797719" y="414337"/>
                </a:lnTo>
                <a:lnTo>
                  <a:pt x="600075" y="457200"/>
                </a:lnTo>
                <a:lnTo>
                  <a:pt x="490538" y="481012"/>
                </a:lnTo>
                <a:lnTo>
                  <a:pt x="445294" y="488156"/>
                </a:lnTo>
                <a:lnTo>
                  <a:pt x="426244" y="497681"/>
                </a:lnTo>
                <a:lnTo>
                  <a:pt x="381000" y="516731"/>
                </a:lnTo>
                <a:lnTo>
                  <a:pt x="345281" y="523875"/>
                </a:lnTo>
                <a:lnTo>
                  <a:pt x="314325" y="523875"/>
                </a:lnTo>
                <a:lnTo>
                  <a:pt x="285750" y="514350"/>
                </a:lnTo>
                <a:lnTo>
                  <a:pt x="264319" y="492918"/>
                </a:lnTo>
                <a:lnTo>
                  <a:pt x="219075" y="471487"/>
                </a:lnTo>
                <a:lnTo>
                  <a:pt x="173831" y="440531"/>
                </a:lnTo>
                <a:lnTo>
                  <a:pt x="145256" y="419100"/>
                </a:lnTo>
                <a:lnTo>
                  <a:pt x="109538" y="381000"/>
                </a:lnTo>
                <a:lnTo>
                  <a:pt x="78581" y="340518"/>
                </a:lnTo>
                <a:lnTo>
                  <a:pt x="52388" y="297656"/>
                </a:lnTo>
                <a:lnTo>
                  <a:pt x="23813" y="245268"/>
                </a:lnTo>
                <a:lnTo>
                  <a:pt x="4763" y="200025"/>
                </a:lnTo>
                <a:lnTo>
                  <a:pt x="0" y="173831"/>
                </a:lnTo>
                <a:lnTo>
                  <a:pt x="7144" y="164306"/>
                </a:lnTo>
                <a:lnTo>
                  <a:pt x="23813" y="161925"/>
                </a:lnTo>
                <a:lnTo>
                  <a:pt x="73819" y="183356"/>
                </a:lnTo>
                <a:lnTo>
                  <a:pt x="157163" y="223837"/>
                </a:lnTo>
                <a:lnTo>
                  <a:pt x="221456" y="242887"/>
                </a:lnTo>
                <a:lnTo>
                  <a:pt x="273844" y="257175"/>
                </a:lnTo>
                <a:lnTo>
                  <a:pt x="328613" y="264318"/>
                </a:lnTo>
                <a:lnTo>
                  <a:pt x="371475" y="269081"/>
                </a:lnTo>
                <a:lnTo>
                  <a:pt x="464344" y="261937"/>
                </a:lnTo>
                <a:lnTo>
                  <a:pt x="704850" y="228600"/>
                </a:lnTo>
                <a:lnTo>
                  <a:pt x="1026319" y="180975"/>
                </a:lnTo>
                <a:lnTo>
                  <a:pt x="1293019" y="140493"/>
                </a:lnTo>
                <a:lnTo>
                  <a:pt x="1526381" y="111918"/>
                </a:lnTo>
                <a:lnTo>
                  <a:pt x="1662113" y="104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48F0CD9-C4DA-4758-BE7A-A2642C8CFEAC}"/>
              </a:ext>
            </a:extLst>
          </p:cNvPr>
          <p:cNvSpPr/>
          <p:nvPr/>
        </p:nvSpPr>
        <p:spPr>
          <a:xfrm>
            <a:off x="6542088" y="1466850"/>
            <a:ext cx="525462" cy="3621088"/>
          </a:xfrm>
          <a:custGeom>
            <a:avLst/>
            <a:gdLst>
              <a:gd name="connsiteX0" fmla="*/ 169164 w 525780"/>
              <a:gd name="connsiteY0" fmla="*/ 1165860 h 3621024"/>
              <a:gd name="connsiteX1" fmla="*/ 169164 w 525780"/>
              <a:gd name="connsiteY1" fmla="*/ 672084 h 3621024"/>
              <a:gd name="connsiteX2" fmla="*/ 160020 w 525780"/>
              <a:gd name="connsiteY2" fmla="*/ 434340 h 3621024"/>
              <a:gd name="connsiteX3" fmla="*/ 155448 w 525780"/>
              <a:gd name="connsiteY3" fmla="*/ 333756 h 3621024"/>
              <a:gd name="connsiteX4" fmla="*/ 137160 w 525780"/>
              <a:gd name="connsiteY4" fmla="*/ 274320 h 3621024"/>
              <a:gd name="connsiteX5" fmla="*/ 96012 w 525780"/>
              <a:gd name="connsiteY5" fmla="*/ 192024 h 3621024"/>
              <a:gd name="connsiteX6" fmla="*/ 50292 w 525780"/>
              <a:gd name="connsiteY6" fmla="*/ 118872 h 3621024"/>
              <a:gd name="connsiteX7" fmla="*/ 18288 w 525780"/>
              <a:gd name="connsiteY7" fmla="*/ 68580 h 3621024"/>
              <a:gd name="connsiteX8" fmla="*/ 0 w 525780"/>
              <a:gd name="connsiteY8" fmla="*/ 32004 h 3621024"/>
              <a:gd name="connsiteX9" fmla="*/ 0 w 525780"/>
              <a:gd name="connsiteY9" fmla="*/ 13716 h 3621024"/>
              <a:gd name="connsiteX10" fmla="*/ 9144 w 525780"/>
              <a:gd name="connsiteY10" fmla="*/ 0 h 3621024"/>
              <a:gd name="connsiteX11" fmla="*/ 41148 w 525780"/>
              <a:gd name="connsiteY11" fmla="*/ 9144 h 3621024"/>
              <a:gd name="connsiteX12" fmla="*/ 77724 w 525780"/>
              <a:gd name="connsiteY12" fmla="*/ 27432 h 3621024"/>
              <a:gd name="connsiteX13" fmla="*/ 155448 w 525780"/>
              <a:gd name="connsiteY13" fmla="*/ 45720 h 3621024"/>
              <a:gd name="connsiteX14" fmla="*/ 219456 w 525780"/>
              <a:gd name="connsiteY14" fmla="*/ 73152 h 3621024"/>
              <a:gd name="connsiteX15" fmla="*/ 278892 w 525780"/>
              <a:gd name="connsiteY15" fmla="*/ 109728 h 3621024"/>
              <a:gd name="connsiteX16" fmla="*/ 342900 w 525780"/>
              <a:gd name="connsiteY16" fmla="*/ 160020 h 3621024"/>
              <a:gd name="connsiteX17" fmla="*/ 411480 w 525780"/>
              <a:gd name="connsiteY17" fmla="*/ 210312 h 3621024"/>
              <a:gd name="connsiteX18" fmla="*/ 448056 w 525780"/>
              <a:gd name="connsiteY18" fmla="*/ 246888 h 3621024"/>
              <a:gd name="connsiteX19" fmla="*/ 493776 w 525780"/>
              <a:gd name="connsiteY19" fmla="*/ 292608 h 3621024"/>
              <a:gd name="connsiteX20" fmla="*/ 507492 w 525780"/>
              <a:gd name="connsiteY20" fmla="*/ 315468 h 3621024"/>
              <a:gd name="connsiteX21" fmla="*/ 521208 w 525780"/>
              <a:gd name="connsiteY21" fmla="*/ 338328 h 3621024"/>
              <a:gd name="connsiteX22" fmla="*/ 525780 w 525780"/>
              <a:gd name="connsiteY22" fmla="*/ 352044 h 3621024"/>
              <a:gd name="connsiteX23" fmla="*/ 525780 w 525780"/>
              <a:gd name="connsiteY23" fmla="*/ 365760 h 3621024"/>
              <a:gd name="connsiteX24" fmla="*/ 512064 w 525780"/>
              <a:gd name="connsiteY24" fmla="*/ 397764 h 3621024"/>
              <a:gd name="connsiteX25" fmla="*/ 484632 w 525780"/>
              <a:gd name="connsiteY25" fmla="*/ 420624 h 3621024"/>
              <a:gd name="connsiteX26" fmla="*/ 466344 w 525780"/>
              <a:gd name="connsiteY26" fmla="*/ 443484 h 3621024"/>
              <a:gd name="connsiteX27" fmla="*/ 438912 w 525780"/>
              <a:gd name="connsiteY27" fmla="*/ 507492 h 3621024"/>
              <a:gd name="connsiteX28" fmla="*/ 420624 w 525780"/>
              <a:gd name="connsiteY28" fmla="*/ 571500 h 3621024"/>
              <a:gd name="connsiteX29" fmla="*/ 420624 w 525780"/>
              <a:gd name="connsiteY29" fmla="*/ 621792 h 3621024"/>
              <a:gd name="connsiteX30" fmla="*/ 411480 w 525780"/>
              <a:gd name="connsiteY30" fmla="*/ 896112 h 3621024"/>
              <a:gd name="connsiteX31" fmla="*/ 406908 w 525780"/>
              <a:gd name="connsiteY31" fmla="*/ 1120140 h 3621024"/>
              <a:gd name="connsiteX32" fmla="*/ 402336 w 525780"/>
              <a:gd name="connsiteY32" fmla="*/ 1316736 h 3621024"/>
              <a:gd name="connsiteX33" fmla="*/ 393192 w 525780"/>
              <a:gd name="connsiteY33" fmla="*/ 1659636 h 3621024"/>
              <a:gd name="connsiteX34" fmla="*/ 388620 w 525780"/>
              <a:gd name="connsiteY34" fmla="*/ 2061972 h 3621024"/>
              <a:gd name="connsiteX35" fmla="*/ 384048 w 525780"/>
              <a:gd name="connsiteY35" fmla="*/ 2450592 h 3621024"/>
              <a:gd name="connsiteX36" fmla="*/ 384048 w 525780"/>
              <a:gd name="connsiteY36" fmla="*/ 2775204 h 3621024"/>
              <a:gd name="connsiteX37" fmla="*/ 388620 w 525780"/>
              <a:gd name="connsiteY37" fmla="*/ 3072384 h 3621024"/>
              <a:gd name="connsiteX38" fmla="*/ 406908 w 525780"/>
              <a:gd name="connsiteY38" fmla="*/ 3195828 h 3621024"/>
              <a:gd name="connsiteX39" fmla="*/ 416052 w 525780"/>
              <a:gd name="connsiteY39" fmla="*/ 3259836 h 3621024"/>
              <a:gd name="connsiteX40" fmla="*/ 416052 w 525780"/>
              <a:gd name="connsiteY40" fmla="*/ 3332988 h 3621024"/>
              <a:gd name="connsiteX41" fmla="*/ 411480 w 525780"/>
              <a:gd name="connsiteY41" fmla="*/ 3392424 h 3621024"/>
              <a:gd name="connsiteX42" fmla="*/ 388620 w 525780"/>
              <a:gd name="connsiteY42" fmla="*/ 3465576 h 3621024"/>
              <a:gd name="connsiteX43" fmla="*/ 333756 w 525780"/>
              <a:gd name="connsiteY43" fmla="*/ 3570732 h 3621024"/>
              <a:gd name="connsiteX44" fmla="*/ 292608 w 525780"/>
              <a:gd name="connsiteY44" fmla="*/ 3611880 h 3621024"/>
              <a:gd name="connsiteX45" fmla="*/ 269748 w 525780"/>
              <a:gd name="connsiteY45" fmla="*/ 3621024 h 3621024"/>
              <a:gd name="connsiteX46" fmla="*/ 233172 w 525780"/>
              <a:gd name="connsiteY46" fmla="*/ 3607308 h 3621024"/>
              <a:gd name="connsiteX47" fmla="*/ 196596 w 525780"/>
              <a:gd name="connsiteY47" fmla="*/ 3561588 h 3621024"/>
              <a:gd name="connsiteX48" fmla="*/ 160020 w 525780"/>
              <a:gd name="connsiteY48" fmla="*/ 3461004 h 3621024"/>
              <a:gd name="connsiteX49" fmla="*/ 114300 w 525780"/>
              <a:gd name="connsiteY49" fmla="*/ 3332988 h 3621024"/>
              <a:gd name="connsiteX50" fmla="*/ 100584 w 525780"/>
              <a:gd name="connsiteY50" fmla="*/ 3209544 h 3621024"/>
              <a:gd name="connsiteX51" fmla="*/ 114300 w 525780"/>
              <a:gd name="connsiteY51" fmla="*/ 3168396 h 3621024"/>
              <a:gd name="connsiteX52" fmla="*/ 128016 w 525780"/>
              <a:gd name="connsiteY52" fmla="*/ 3095244 h 3621024"/>
              <a:gd name="connsiteX53" fmla="*/ 141732 w 525780"/>
              <a:gd name="connsiteY53" fmla="*/ 2971800 h 3621024"/>
              <a:gd name="connsiteX54" fmla="*/ 155448 w 525780"/>
              <a:gd name="connsiteY54" fmla="*/ 2820924 h 3621024"/>
              <a:gd name="connsiteX55" fmla="*/ 160020 w 525780"/>
              <a:gd name="connsiteY55" fmla="*/ 2647188 h 3621024"/>
              <a:gd name="connsiteX56" fmla="*/ 169164 w 525780"/>
              <a:gd name="connsiteY56" fmla="*/ 2400300 h 3621024"/>
              <a:gd name="connsiteX57" fmla="*/ 169164 w 525780"/>
              <a:gd name="connsiteY57" fmla="*/ 2029968 h 3621024"/>
              <a:gd name="connsiteX58" fmla="*/ 173736 w 525780"/>
              <a:gd name="connsiteY58" fmla="*/ 1618488 h 3621024"/>
              <a:gd name="connsiteX59" fmla="*/ 169164 w 525780"/>
              <a:gd name="connsiteY59" fmla="*/ 1165860 h 362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25780" h="3621024">
                <a:moveTo>
                  <a:pt x="169164" y="1165860"/>
                </a:moveTo>
                <a:lnTo>
                  <a:pt x="169164" y="672084"/>
                </a:lnTo>
                <a:lnTo>
                  <a:pt x="160020" y="434340"/>
                </a:lnTo>
                <a:lnTo>
                  <a:pt x="155448" y="333756"/>
                </a:lnTo>
                <a:lnTo>
                  <a:pt x="137160" y="274320"/>
                </a:lnTo>
                <a:lnTo>
                  <a:pt x="96012" y="192024"/>
                </a:lnTo>
                <a:lnTo>
                  <a:pt x="50292" y="118872"/>
                </a:lnTo>
                <a:lnTo>
                  <a:pt x="18288" y="68580"/>
                </a:lnTo>
                <a:lnTo>
                  <a:pt x="0" y="32004"/>
                </a:lnTo>
                <a:lnTo>
                  <a:pt x="0" y="13716"/>
                </a:lnTo>
                <a:lnTo>
                  <a:pt x="9144" y="0"/>
                </a:lnTo>
                <a:lnTo>
                  <a:pt x="41148" y="9144"/>
                </a:lnTo>
                <a:lnTo>
                  <a:pt x="77724" y="27432"/>
                </a:lnTo>
                <a:lnTo>
                  <a:pt x="155448" y="45720"/>
                </a:lnTo>
                <a:lnTo>
                  <a:pt x="219456" y="73152"/>
                </a:lnTo>
                <a:lnTo>
                  <a:pt x="278892" y="109728"/>
                </a:lnTo>
                <a:lnTo>
                  <a:pt x="342900" y="160020"/>
                </a:lnTo>
                <a:lnTo>
                  <a:pt x="411480" y="210312"/>
                </a:lnTo>
                <a:lnTo>
                  <a:pt x="448056" y="246888"/>
                </a:lnTo>
                <a:lnTo>
                  <a:pt x="493776" y="292608"/>
                </a:lnTo>
                <a:lnTo>
                  <a:pt x="507492" y="315468"/>
                </a:lnTo>
                <a:lnTo>
                  <a:pt x="521208" y="338328"/>
                </a:lnTo>
                <a:lnTo>
                  <a:pt x="525780" y="352044"/>
                </a:lnTo>
                <a:lnTo>
                  <a:pt x="525780" y="365760"/>
                </a:lnTo>
                <a:lnTo>
                  <a:pt x="512064" y="397764"/>
                </a:lnTo>
                <a:lnTo>
                  <a:pt x="484632" y="420624"/>
                </a:lnTo>
                <a:lnTo>
                  <a:pt x="466344" y="443484"/>
                </a:lnTo>
                <a:lnTo>
                  <a:pt x="438912" y="507492"/>
                </a:lnTo>
                <a:lnTo>
                  <a:pt x="420624" y="571500"/>
                </a:lnTo>
                <a:lnTo>
                  <a:pt x="420624" y="621792"/>
                </a:lnTo>
                <a:lnTo>
                  <a:pt x="411480" y="896112"/>
                </a:lnTo>
                <a:lnTo>
                  <a:pt x="406908" y="1120140"/>
                </a:lnTo>
                <a:lnTo>
                  <a:pt x="402336" y="1316736"/>
                </a:lnTo>
                <a:lnTo>
                  <a:pt x="393192" y="1659636"/>
                </a:lnTo>
                <a:lnTo>
                  <a:pt x="388620" y="2061972"/>
                </a:lnTo>
                <a:lnTo>
                  <a:pt x="384048" y="2450592"/>
                </a:lnTo>
                <a:lnTo>
                  <a:pt x="384048" y="2775204"/>
                </a:lnTo>
                <a:lnTo>
                  <a:pt x="388620" y="3072384"/>
                </a:lnTo>
                <a:lnTo>
                  <a:pt x="406908" y="3195828"/>
                </a:lnTo>
                <a:lnTo>
                  <a:pt x="416052" y="3259836"/>
                </a:lnTo>
                <a:lnTo>
                  <a:pt x="416052" y="3332988"/>
                </a:lnTo>
                <a:lnTo>
                  <a:pt x="411480" y="3392424"/>
                </a:lnTo>
                <a:lnTo>
                  <a:pt x="388620" y="3465576"/>
                </a:lnTo>
                <a:lnTo>
                  <a:pt x="333756" y="3570732"/>
                </a:lnTo>
                <a:lnTo>
                  <a:pt x="292608" y="3611880"/>
                </a:lnTo>
                <a:lnTo>
                  <a:pt x="269748" y="3621024"/>
                </a:lnTo>
                <a:lnTo>
                  <a:pt x="233172" y="3607308"/>
                </a:lnTo>
                <a:lnTo>
                  <a:pt x="196596" y="3561588"/>
                </a:lnTo>
                <a:lnTo>
                  <a:pt x="160020" y="3461004"/>
                </a:lnTo>
                <a:lnTo>
                  <a:pt x="114300" y="3332988"/>
                </a:lnTo>
                <a:lnTo>
                  <a:pt x="100584" y="3209544"/>
                </a:lnTo>
                <a:lnTo>
                  <a:pt x="114300" y="3168396"/>
                </a:lnTo>
                <a:lnTo>
                  <a:pt x="128016" y="3095244"/>
                </a:lnTo>
                <a:lnTo>
                  <a:pt x="141732" y="2971800"/>
                </a:lnTo>
                <a:lnTo>
                  <a:pt x="155448" y="2820924"/>
                </a:lnTo>
                <a:lnTo>
                  <a:pt x="160020" y="2647188"/>
                </a:lnTo>
                <a:lnTo>
                  <a:pt x="169164" y="2400300"/>
                </a:lnTo>
                <a:lnTo>
                  <a:pt x="169164" y="2029968"/>
                </a:lnTo>
                <a:lnTo>
                  <a:pt x="173736" y="1618488"/>
                </a:lnTo>
                <a:lnTo>
                  <a:pt x="169164" y="116586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A62E4A4-DC0F-4DFE-9D81-15C89DAD7BFB}"/>
              </a:ext>
            </a:extLst>
          </p:cNvPr>
          <p:cNvSpPr/>
          <p:nvPr/>
        </p:nvSpPr>
        <p:spPr>
          <a:xfrm>
            <a:off x="5399089" y="3267075"/>
            <a:ext cx="1368425" cy="1316038"/>
          </a:xfrm>
          <a:custGeom>
            <a:avLst/>
            <a:gdLst>
              <a:gd name="connsiteX0" fmla="*/ 985837 w 1369219"/>
              <a:gd name="connsiteY0" fmla="*/ 619125 h 1316831"/>
              <a:gd name="connsiteX1" fmla="*/ 909637 w 1369219"/>
              <a:gd name="connsiteY1" fmla="*/ 697706 h 1316831"/>
              <a:gd name="connsiteX2" fmla="*/ 835819 w 1369219"/>
              <a:gd name="connsiteY2" fmla="*/ 766763 h 1316831"/>
              <a:gd name="connsiteX3" fmla="*/ 762000 w 1369219"/>
              <a:gd name="connsiteY3" fmla="*/ 833438 h 1316831"/>
              <a:gd name="connsiteX4" fmla="*/ 690562 w 1369219"/>
              <a:gd name="connsiteY4" fmla="*/ 895350 h 1316831"/>
              <a:gd name="connsiteX5" fmla="*/ 614362 w 1369219"/>
              <a:gd name="connsiteY5" fmla="*/ 957263 h 1316831"/>
              <a:gd name="connsiteX6" fmla="*/ 514350 w 1369219"/>
              <a:gd name="connsiteY6" fmla="*/ 1033463 h 1316831"/>
              <a:gd name="connsiteX7" fmla="*/ 404812 w 1369219"/>
              <a:gd name="connsiteY7" fmla="*/ 1107281 h 1316831"/>
              <a:gd name="connsiteX8" fmla="*/ 316706 w 1369219"/>
              <a:gd name="connsiteY8" fmla="*/ 1166813 h 1316831"/>
              <a:gd name="connsiteX9" fmla="*/ 197644 w 1369219"/>
              <a:gd name="connsiteY9" fmla="*/ 1233488 h 1316831"/>
              <a:gd name="connsiteX10" fmla="*/ 104775 w 1369219"/>
              <a:gd name="connsiteY10" fmla="*/ 1283494 h 1316831"/>
              <a:gd name="connsiteX11" fmla="*/ 40481 w 1369219"/>
              <a:gd name="connsiteY11" fmla="*/ 1312069 h 1316831"/>
              <a:gd name="connsiteX12" fmla="*/ 16669 w 1369219"/>
              <a:gd name="connsiteY12" fmla="*/ 1316831 h 1316831"/>
              <a:gd name="connsiteX13" fmla="*/ 2381 w 1369219"/>
              <a:gd name="connsiteY13" fmla="*/ 1312069 h 1316831"/>
              <a:gd name="connsiteX14" fmla="*/ 0 w 1369219"/>
              <a:gd name="connsiteY14" fmla="*/ 1293019 h 1316831"/>
              <a:gd name="connsiteX15" fmla="*/ 11906 w 1369219"/>
              <a:gd name="connsiteY15" fmla="*/ 1266825 h 1316831"/>
              <a:gd name="connsiteX16" fmla="*/ 30956 w 1369219"/>
              <a:gd name="connsiteY16" fmla="*/ 1247775 h 1316831"/>
              <a:gd name="connsiteX17" fmla="*/ 204787 w 1369219"/>
              <a:gd name="connsiteY17" fmla="*/ 1107281 h 1316831"/>
              <a:gd name="connsiteX18" fmla="*/ 340519 w 1369219"/>
              <a:gd name="connsiteY18" fmla="*/ 988219 h 1316831"/>
              <a:gd name="connsiteX19" fmla="*/ 454819 w 1369219"/>
              <a:gd name="connsiteY19" fmla="*/ 878681 h 1316831"/>
              <a:gd name="connsiteX20" fmla="*/ 559594 w 1369219"/>
              <a:gd name="connsiteY20" fmla="*/ 771525 h 1316831"/>
              <a:gd name="connsiteX21" fmla="*/ 654844 w 1369219"/>
              <a:gd name="connsiteY21" fmla="*/ 671513 h 1316831"/>
              <a:gd name="connsiteX22" fmla="*/ 728662 w 1369219"/>
              <a:gd name="connsiteY22" fmla="*/ 585788 h 1316831"/>
              <a:gd name="connsiteX23" fmla="*/ 804862 w 1369219"/>
              <a:gd name="connsiteY23" fmla="*/ 490538 h 1316831"/>
              <a:gd name="connsiteX24" fmla="*/ 871537 w 1369219"/>
              <a:gd name="connsiteY24" fmla="*/ 400050 h 1316831"/>
              <a:gd name="connsiteX25" fmla="*/ 933450 w 1369219"/>
              <a:gd name="connsiteY25" fmla="*/ 319088 h 1316831"/>
              <a:gd name="connsiteX26" fmla="*/ 1000125 w 1369219"/>
              <a:gd name="connsiteY26" fmla="*/ 216694 h 1316831"/>
              <a:gd name="connsiteX27" fmla="*/ 1064419 w 1369219"/>
              <a:gd name="connsiteY27" fmla="*/ 104775 h 1316831"/>
              <a:gd name="connsiteX28" fmla="*/ 1102519 w 1369219"/>
              <a:gd name="connsiteY28" fmla="*/ 35719 h 1316831"/>
              <a:gd name="connsiteX29" fmla="*/ 1366837 w 1369219"/>
              <a:gd name="connsiteY29" fmla="*/ 0 h 1316831"/>
              <a:gd name="connsiteX30" fmla="*/ 1369219 w 1369219"/>
              <a:gd name="connsiteY30" fmla="*/ 176213 h 1316831"/>
              <a:gd name="connsiteX31" fmla="*/ 1278731 w 1369219"/>
              <a:gd name="connsiteY31" fmla="*/ 278606 h 1316831"/>
              <a:gd name="connsiteX32" fmla="*/ 1195387 w 1369219"/>
              <a:gd name="connsiteY32" fmla="*/ 381000 h 1316831"/>
              <a:gd name="connsiteX33" fmla="*/ 1092994 w 1369219"/>
              <a:gd name="connsiteY33" fmla="*/ 500063 h 1316831"/>
              <a:gd name="connsiteX34" fmla="*/ 985837 w 1369219"/>
              <a:gd name="connsiteY34" fmla="*/ 619125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69219" h="1316831">
                <a:moveTo>
                  <a:pt x="985837" y="619125"/>
                </a:moveTo>
                <a:lnTo>
                  <a:pt x="909637" y="697706"/>
                </a:lnTo>
                <a:lnTo>
                  <a:pt x="835819" y="766763"/>
                </a:lnTo>
                <a:lnTo>
                  <a:pt x="762000" y="833438"/>
                </a:lnTo>
                <a:lnTo>
                  <a:pt x="690562" y="895350"/>
                </a:lnTo>
                <a:lnTo>
                  <a:pt x="614362" y="957263"/>
                </a:lnTo>
                <a:lnTo>
                  <a:pt x="514350" y="1033463"/>
                </a:lnTo>
                <a:lnTo>
                  <a:pt x="404812" y="1107281"/>
                </a:lnTo>
                <a:lnTo>
                  <a:pt x="316706" y="1166813"/>
                </a:lnTo>
                <a:lnTo>
                  <a:pt x="197644" y="1233488"/>
                </a:lnTo>
                <a:lnTo>
                  <a:pt x="104775" y="1283494"/>
                </a:lnTo>
                <a:lnTo>
                  <a:pt x="40481" y="1312069"/>
                </a:lnTo>
                <a:lnTo>
                  <a:pt x="16669" y="1316831"/>
                </a:lnTo>
                <a:lnTo>
                  <a:pt x="2381" y="1312069"/>
                </a:lnTo>
                <a:lnTo>
                  <a:pt x="0" y="1293019"/>
                </a:lnTo>
                <a:lnTo>
                  <a:pt x="11906" y="1266825"/>
                </a:lnTo>
                <a:lnTo>
                  <a:pt x="30956" y="1247775"/>
                </a:lnTo>
                <a:lnTo>
                  <a:pt x="204787" y="1107281"/>
                </a:lnTo>
                <a:lnTo>
                  <a:pt x="340519" y="988219"/>
                </a:lnTo>
                <a:lnTo>
                  <a:pt x="454819" y="878681"/>
                </a:lnTo>
                <a:lnTo>
                  <a:pt x="559594" y="771525"/>
                </a:lnTo>
                <a:lnTo>
                  <a:pt x="654844" y="671513"/>
                </a:lnTo>
                <a:lnTo>
                  <a:pt x="728662" y="585788"/>
                </a:lnTo>
                <a:lnTo>
                  <a:pt x="804862" y="490538"/>
                </a:lnTo>
                <a:lnTo>
                  <a:pt x="871537" y="400050"/>
                </a:lnTo>
                <a:lnTo>
                  <a:pt x="933450" y="319088"/>
                </a:lnTo>
                <a:lnTo>
                  <a:pt x="1000125" y="216694"/>
                </a:lnTo>
                <a:lnTo>
                  <a:pt x="1064419" y="104775"/>
                </a:lnTo>
                <a:lnTo>
                  <a:pt x="1102519" y="35719"/>
                </a:lnTo>
                <a:lnTo>
                  <a:pt x="1366837" y="0"/>
                </a:lnTo>
                <a:lnTo>
                  <a:pt x="1369219" y="176213"/>
                </a:lnTo>
                <a:lnTo>
                  <a:pt x="1278731" y="278606"/>
                </a:lnTo>
                <a:lnTo>
                  <a:pt x="1195387" y="381000"/>
                </a:lnTo>
                <a:lnTo>
                  <a:pt x="1092994" y="500063"/>
                </a:lnTo>
                <a:lnTo>
                  <a:pt x="985837" y="619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C31429A-6B1A-437F-9EE3-1F13869DFF26}"/>
              </a:ext>
            </a:extLst>
          </p:cNvPr>
          <p:cNvSpPr/>
          <p:nvPr/>
        </p:nvSpPr>
        <p:spPr>
          <a:xfrm>
            <a:off x="7145339" y="3551239"/>
            <a:ext cx="1019175" cy="1127125"/>
          </a:xfrm>
          <a:custGeom>
            <a:avLst/>
            <a:gdLst>
              <a:gd name="connsiteX0" fmla="*/ 271463 w 1019175"/>
              <a:gd name="connsiteY0" fmla="*/ 350044 h 1128712"/>
              <a:gd name="connsiteX1" fmla="*/ 321469 w 1019175"/>
              <a:gd name="connsiteY1" fmla="*/ 411956 h 1128712"/>
              <a:gd name="connsiteX2" fmla="*/ 361950 w 1019175"/>
              <a:gd name="connsiteY2" fmla="*/ 464344 h 1128712"/>
              <a:gd name="connsiteX3" fmla="*/ 407194 w 1019175"/>
              <a:gd name="connsiteY3" fmla="*/ 526256 h 1128712"/>
              <a:gd name="connsiteX4" fmla="*/ 464344 w 1019175"/>
              <a:gd name="connsiteY4" fmla="*/ 607219 h 1128712"/>
              <a:gd name="connsiteX5" fmla="*/ 509588 w 1019175"/>
              <a:gd name="connsiteY5" fmla="*/ 669131 h 1128712"/>
              <a:gd name="connsiteX6" fmla="*/ 550069 w 1019175"/>
              <a:gd name="connsiteY6" fmla="*/ 735806 h 1128712"/>
              <a:gd name="connsiteX7" fmla="*/ 583407 w 1019175"/>
              <a:gd name="connsiteY7" fmla="*/ 788194 h 1128712"/>
              <a:gd name="connsiteX8" fmla="*/ 607219 w 1019175"/>
              <a:gd name="connsiteY8" fmla="*/ 828675 h 1128712"/>
              <a:gd name="connsiteX9" fmla="*/ 645319 w 1019175"/>
              <a:gd name="connsiteY9" fmla="*/ 890587 h 1128712"/>
              <a:gd name="connsiteX10" fmla="*/ 669132 w 1019175"/>
              <a:gd name="connsiteY10" fmla="*/ 928687 h 1128712"/>
              <a:gd name="connsiteX11" fmla="*/ 685800 w 1019175"/>
              <a:gd name="connsiteY11" fmla="*/ 952500 h 1128712"/>
              <a:gd name="connsiteX12" fmla="*/ 709613 w 1019175"/>
              <a:gd name="connsiteY12" fmla="*/ 985837 h 1128712"/>
              <a:gd name="connsiteX13" fmla="*/ 731044 w 1019175"/>
              <a:gd name="connsiteY13" fmla="*/ 1009650 h 1128712"/>
              <a:gd name="connsiteX14" fmla="*/ 754857 w 1019175"/>
              <a:gd name="connsiteY14" fmla="*/ 1035844 h 1128712"/>
              <a:gd name="connsiteX15" fmla="*/ 776288 w 1019175"/>
              <a:gd name="connsiteY15" fmla="*/ 1057275 h 1128712"/>
              <a:gd name="connsiteX16" fmla="*/ 807244 w 1019175"/>
              <a:gd name="connsiteY16" fmla="*/ 1083469 h 1128712"/>
              <a:gd name="connsiteX17" fmla="*/ 840582 w 1019175"/>
              <a:gd name="connsiteY17" fmla="*/ 1104900 h 1128712"/>
              <a:gd name="connsiteX18" fmla="*/ 885825 w 1019175"/>
              <a:gd name="connsiteY18" fmla="*/ 1123950 h 1128712"/>
              <a:gd name="connsiteX19" fmla="*/ 912019 w 1019175"/>
              <a:gd name="connsiteY19" fmla="*/ 1128712 h 1128712"/>
              <a:gd name="connsiteX20" fmla="*/ 940594 w 1019175"/>
              <a:gd name="connsiteY20" fmla="*/ 1128712 h 1128712"/>
              <a:gd name="connsiteX21" fmla="*/ 971550 w 1019175"/>
              <a:gd name="connsiteY21" fmla="*/ 1121569 h 1128712"/>
              <a:gd name="connsiteX22" fmla="*/ 990600 w 1019175"/>
              <a:gd name="connsiteY22" fmla="*/ 1107281 h 1128712"/>
              <a:gd name="connsiteX23" fmla="*/ 1002507 w 1019175"/>
              <a:gd name="connsiteY23" fmla="*/ 1088231 h 1128712"/>
              <a:gd name="connsiteX24" fmla="*/ 1009650 w 1019175"/>
              <a:gd name="connsiteY24" fmla="*/ 1066800 h 1128712"/>
              <a:gd name="connsiteX25" fmla="*/ 1014413 w 1019175"/>
              <a:gd name="connsiteY25" fmla="*/ 1042987 h 1128712"/>
              <a:gd name="connsiteX26" fmla="*/ 1019175 w 1019175"/>
              <a:gd name="connsiteY26" fmla="*/ 1002506 h 1128712"/>
              <a:gd name="connsiteX27" fmla="*/ 1019175 w 1019175"/>
              <a:gd name="connsiteY27" fmla="*/ 966787 h 1128712"/>
              <a:gd name="connsiteX28" fmla="*/ 1012032 w 1019175"/>
              <a:gd name="connsiteY28" fmla="*/ 885825 h 1128712"/>
              <a:gd name="connsiteX29" fmla="*/ 1000125 w 1019175"/>
              <a:gd name="connsiteY29" fmla="*/ 814387 h 1128712"/>
              <a:gd name="connsiteX30" fmla="*/ 969169 w 1019175"/>
              <a:gd name="connsiteY30" fmla="*/ 716756 h 1128712"/>
              <a:gd name="connsiteX31" fmla="*/ 942975 w 1019175"/>
              <a:gd name="connsiteY31" fmla="*/ 671512 h 1128712"/>
              <a:gd name="connsiteX32" fmla="*/ 897732 w 1019175"/>
              <a:gd name="connsiteY32" fmla="*/ 633412 h 1128712"/>
              <a:gd name="connsiteX33" fmla="*/ 790575 w 1019175"/>
              <a:gd name="connsiteY33" fmla="*/ 538162 h 1128712"/>
              <a:gd name="connsiteX34" fmla="*/ 657225 w 1019175"/>
              <a:gd name="connsiteY34" fmla="*/ 431006 h 1128712"/>
              <a:gd name="connsiteX35" fmla="*/ 526257 w 1019175"/>
              <a:gd name="connsiteY35" fmla="*/ 330994 h 1128712"/>
              <a:gd name="connsiteX36" fmla="*/ 407194 w 1019175"/>
              <a:gd name="connsiteY36" fmla="*/ 245269 h 1128712"/>
              <a:gd name="connsiteX37" fmla="*/ 226219 w 1019175"/>
              <a:gd name="connsiteY37" fmla="*/ 121444 h 1128712"/>
              <a:gd name="connsiteX38" fmla="*/ 147638 w 1019175"/>
              <a:gd name="connsiteY38" fmla="*/ 69056 h 1128712"/>
              <a:gd name="connsiteX39" fmla="*/ 71438 w 1019175"/>
              <a:gd name="connsiteY39" fmla="*/ 19050 h 1128712"/>
              <a:gd name="connsiteX40" fmla="*/ 23813 w 1019175"/>
              <a:gd name="connsiteY40" fmla="*/ 0 h 1128712"/>
              <a:gd name="connsiteX41" fmla="*/ 9525 w 1019175"/>
              <a:gd name="connsiteY41" fmla="*/ 0 h 1128712"/>
              <a:gd name="connsiteX42" fmla="*/ 2382 w 1019175"/>
              <a:gd name="connsiteY42" fmla="*/ 4762 h 1128712"/>
              <a:gd name="connsiteX43" fmla="*/ 0 w 1019175"/>
              <a:gd name="connsiteY43" fmla="*/ 26194 h 1128712"/>
              <a:gd name="connsiteX44" fmla="*/ 14288 w 1019175"/>
              <a:gd name="connsiteY44" fmla="*/ 57150 h 1128712"/>
              <a:gd name="connsiteX45" fmla="*/ 35719 w 1019175"/>
              <a:gd name="connsiteY45" fmla="*/ 83344 h 1128712"/>
              <a:gd name="connsiteX46" fmla="*/ 100013 w 1019175"/>
              <a:gd name="connsiteY46" fmla="*/ 150019 h 1128712"/>
              <a:gd name="connsiteX47" fmla="*/ 176213 w 1019175"/>
              <a:gd name="connsiteY47" fmla="*/ 238125 h 1128712"/>
              <a:gd name="connsiteX48" fmla="*/ 271463 w 1019175"/>
              <a:gd name="connsiteY48" fmla="*/ 350044 h 112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19175" h="1128712">
                <a:moveTo>
                  <a:pt x="271463" y="350044"/>
                </a:moveTo>
                <a:lnTo>
                  <a:pt x="321469" y="411956"/>
                </a:lnTo>
                <a:lnTo>
                  <a:pt x="361950" y="464344"/>
                </a:lnTo>
                <a:lnTo>
                  <a:pt x="407194" y="526256"/>
                </a:lnTo>
                <a:lnTo>
                  <a:pt x="464344" y="607219"/>
                </a:lnTo>
                <a:lnTo>
                  <a:pt x="509588" y="669131"/>
                </a:lnTo>
                <a:lnTo>
                  <a:pt x="550069" y="735806"/>
                </a:lnTo>
                <a:lnTo>
                  <a:pt x="583407" y="788194"/>
                </a:lnTo>
                <a:lnTo>
                  <a:pt x="607219" y="828675"/>
                </a:lnTo>
                <a:lnTo>
                  <a:pt x="645319" y="890587"/>
                </a:lnTo>
                <a:lnTo>
                  <a:pt x="669132" y="928687"/>
                </a:lnTo>
                <a:lnTo>
                  <a:pt x="685800" y="952500"/>
                </a:lnTo>
                <a:lnTo>
                  <a:pt x="709613" y="985837"/>
                </a:lnTo>
                <a:lnTo>
                  <a:pt x="731044" y="1009650"/>
                </a:lnTo>
                <a:lnTo>
                  <a:pt x="754857" y="1035844"/>
                </a:lnTo>
                <a:lnTo>
                  <a:pt x="776288" y="1057275"/>
                </a:lnTo>
                <a:lnTo>
                  <a:pt x="807244" y="1083469"/>
                </a:lnTo>
                <a:lnTo>
                  <a:pt x="840582" y="1104900"/>
                </a:lnTo>
                <a:lnTo>
                  <a:pt x="885825" y="1123950"/>
                </a:lnTo>
                <a:lnTo>
                  <a:pt x="912019" y="1128712"/>
                </a:lnTo>
                <a:lnTo>
                  <a:pt x="940594" y="1128712"/>
                </a:lnTo>
                <a:lnTo>
                  <a:pt x="971550" y="1121569"/>
                </a:lnTo>
                <a:lnTo>
                  <a:pt x="990600" y="1107281"/>
                </a:lnTo>
                <a:lnTo>
                  <a:pt x="1002507" y="1088231"/>
                </a:lnTo>
                <a:lnTo>
                  <a:pt x="1009650" y="1066800"/>
                </a:lnTo>
                <a:lnTo>
                  <a:pt x="1014413" y="1042987"/>
                </a:lnTo>
                <a:lnTo>
                  <a:pt x="1019175" y="1002506"/>
                </a:lnTo>
                <a:lnTo>
                  <a:pt x="1019175" y="966787"/>
                </a:lnTo>
                <a:lnTo>
                  <a:pt x="1012032" y="885825"/>
                </a:lnTo>
                <a:lnTo>
                  <a:pt x="1000125" y="814387"/>
                </a:lnTo>
                <a:lnTo>
                  <a:pt x="969169" y="716756"/>
                </a:lnTo>
                <a:lnTo>
                  <a:pt x="942975" y="671512"/>
                </a:lnTo>
                <a:lnTo>
                  <a:pt x="897732" y="633412"/>
                </a:lnTo>
                <a:lnTo>
                  <a:pt x="790575" y="538162"/>
                </a:lnTo>
                <a:lnTo>
                  <a:pt x="657225" y="431006"/>
                </a:lnTo>
                <a:lnTo>
                  <a:pt x="526257" y="330994"/>
                </a:lnTo>
                <a:lnTo>
                  <a:pt x="407194" y="245269"/>
                </a:lnTo>
                <a:lnTo>
                  <a:pt x="226219" y="121444"/>
                </a:lnTo>
                <a:lnTo>
                  <a:pt x="147638" y="69056"/>
                </a:lnTo>
                <a:lnTo>
                  <a:pt x="71438" y="19050"/>
                </a:lnTo>
                <a:lnTo>
                  <a:pt x="23813" y="0"/>
                </a:lnTo>
                <a:lnTo>
                  <a:pt x="9525" y="0"/>
                </a:lnTo>
                <a:lnTo>
                  <a:pt x="2382" y="4762"/>
                </a:lnTo>
                <a:lnTo>
                  <a:pt x="0" y="26194"/>
                </a:lnTo>
                <a:lnTo>
                  <a:pt x="14288" y="57150"/>
                </a:lnTo>
                <a:lnTo>
                  <a:pt x="35719" y="83344"/>
                </a:lnTo>
                <a:lnTo>
                  <a:pt x="100013" y="150019"/>
                </a:lnTo>
                <a:lnTo>
                  <a:pt x="176213" y="238125"/>
                </a:lnTo>
                <a:lnTo>
                  <a:pt x="271463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252C81D-D080-4414-B0CC-FE053490B788}"/>
              </a:ext>
            </a:extLst>
          </p:cNvPr>
          <p:cNvSpPr/>
          <p:nvPr/>
        </p:nvSpPr>
        <p:spPr>
          <a:xfrm>
            <a:off x="3867151" y="3476625"/>
            <a:ext cx="1223963" cy="1352550"/>
          </a:xfrm>
          <a:custGeom>
            <a:avLst/>
            <a:gdLst>
              <a:gd name="connsiteX0" fmla="*/ 831056 w 1223963"/>
              <a:gd name="connsiteY0" fmla="*/ 564356 h 1352550"/>
              <a:gd name="connsiteX1" fmla="*/ 866775 w 1223963"/>
              <a:gd name="connsiteY1" fmla="*/ 507206 h 1352550"/>
              <a:gd name="connsiteX2" fmla="*/ 892969 w 1223963"/>
              <a:gd name="connsiteY2" fmla="*/ 461963 h 1352550"/>
              <a:gd name="connsiteX3" fmla="*/ 907256 w 1223963"/>
              <a:gd name="connsiteY3" fmla="*/ 440531 h 1352550"/>
              <a:gd name="connsiteX4" fmla="*/ 973931 w 1223963"/>
              <a:gd name="connsiteY4" fmla="*/ 373856 h 1352550"/>
              <a:gd name="connsiteX5" fmla="*/ 1016794 w 1223963"/>
              <a:gd name="connsiteY5" fmla="*/ 330994 h 1352550"/>
              <a:gd name="connsiteX6" fmla="*/ 1042988 w 1223963"/>
              <a:gd name="connsiteY6" fmla="*/ 302419 h 1352550"/>
              <a:gd name="connsiteX7" fmla="*/ 1054894 w 1223963"/>
              <a:gd name="connsiteY7" fmla="*/ 283369 h 1352550"/>
              <a:gd name="connsiteX8" fmla="*/ 1064419 w 1223963"/>
              <a:gd name="connsiteY8" fmla="*/ 259556 h 1352550"/>
              <a:gd name="connsiteX9" fmla="*/ 1064419 w 1223963"/>
              <a:gd name="connsiteY9" fmla="*/ 233363 h 1352550"/>
              <a:gd name="connsiteX10" fmla="*/ 1054894 w 1223963"/>
              <a:gd name="connsiteY10" fmla="*/ 207169 h 1352550"/>
              <a:gd name="connsiteX11" fmla="*/ 1038225 w 1223963"/>
              <a:gd name="connsiteY11" fmla="*/ 185738 h 1352550"/>
              <a:gd name="connsiteX12" fmla="*/ 1009650 w 1223963"/>
              <a:gd name="connsiteY12" fmla="*/ 159544 h 1352550"/>
              <a:gd name="connsiteX13" fmla="*/ 931069 w 1223963"/>
              <a:gd name="connsiteY13" fmla="*/ 107156 h 1352550"/>
              <a:gd name="connsiteX14" fmla="*/ 852488 w 1223963"/>
              <a:gd name="connsiteY14" fmla="*/ 54769 h 1352550"/>
              <a:gd name="connsiteX15" fmla="*/ 778669 w 1223963"/>
              <a:gd name="connsiteY15" fmla="*/ 14288 h 1352550"/>
              <a:gd name="connsiteX16" fmla="*/ 754856 w 1223963"/>
              <a:gd name="connsiteY16" fmla="*/ 0 h 1352550"/>
              <a:gd name="connsiteX17" fmla="*/ 745331 w 1223963"/>
              <a:gd name="connsiteY17" fmla="*/ 0 h 1352550"/>
              <a:gd name="connsiteX18" fmla="*/ 726281 w 1223963"/>
              <a:gd name="connsiteY18" fmla="*/ 14288 h 1352550"/>
              <a:gd name="connsiteX19" fmla="*/ 678656 w 1223963"/>
              <a:gd name="connsiteY19" fmla="*/ 61913 h 1352550"/>
              <a:gd name="connsiteX20" fmla="*/ 619125 w 1223963"/>
              <a:gd name="connsiteY20" fmla="*/ 114300 h 1352550"/>
              <a:gd name="connsiteX21" fmla="*/ 554831 w 1223963"/>
              <a:gd name="connsiteY21" fmla="*/ 164306 h 1352550"/>
              <a:gd name="connsiteX22" fmla="*/ 504825 w 1223963"/>
              <a:gd name="connsiteY22" fmla="*/ 202406 h 1352550"/>
              <a:gd name="connsiteX23" fmla="*/ 450056 w 1223963"/>
              <a:gd name="connsiteY23" fmla="*/ 235744 h 1352550"/>
              <a:gd name="connsiteX24" fmla="*/ 350044 w 1223963"/>
              <a:gd name="connsiteY24" fmla="*/ 283369 h 1352550"/>
              <a:gd name="connsiteX25" fmla="*/ 278606 w 1223963"/>
              <a:gd name="connsiteY25" fmla="*/ 309563 h 1352550"/>
              <a:gd name="connsiteX26" fmla="*/ 238125 w 1223963"/>
              <a:gd name="connsiteY26" fmla="*/ 326231 h 1352550"/>
              <a:gd name="connsiteX27" fmla="*/ 214313 w 1223963"/>
              <a:gd name="connsiteY27" fmla="*/ 328613 h 1352550"/>
              <a:gd name="connsiteX28" fmla="*/ 188119 w 1223963"/>
              <a:gd name="connsiteY28" fmla="*/ 323850 h 1352550"/>
              <a:gd name="connsiteX29" fmla="*/ 159544 w 1223963"/>
              <a:gd name="connsiteY29" fmla="*/ 314325 h 1352550"/>
              <a:gd name="connsiteX30" fmla="*/ 133350 w 1223963"/>
              <a:gd name="connsiteY30" fmla="*/ 295275 h 1352550"/>
              <a:gd name="connsiteX31" fmla="*/ 109538 w 1223963"/>
              <a:gd name="connsiteY31" fmla="*/ 273844 h 1352550"/>
              <a:gd name="connsiteX32" fmla="*/ 78581 w 1223963"/>
              <a:gd name="connsiteY32" fmla="*/ 233363 h 1352550"/>
              <a:gd name="connsiteX33" fmla="*/ 61913 w 1223963"/>
              <a:gd name="connsiteY33" fmla="*/ 207169 h 1352550"/>
              <a:gd name="connsiteX34" fmla="*/ 54769 w 1223963"/>
              <a:gd name="connsiteY34" fmla="*/ 195263 h 1352550"/>
              <a:gd name="connsiteX35" fmla="*/ 47625 w 1223963"/>
              <a:gd name="connsiteY35" fmla="*/ 190500 h 1352550"/>
              <a:gd name="connsiteX36" fmla="*/ 21431 w 1223963"/>
              <a:gd name="connsiteY36" fmla="*/ 180975 h 1352550"/>
              <a:gd name="connsiteX37" fmla="*/ 2381 w 1223963"/>
              <a:gd name="connsiteY37" fmla="*/ 188119 h 1352550"/>
              <a:gd name="connsiteX38" fmla="*/ 0 w 1223963"/>
              <a:gd name="connsiteY38" fmla="*/ 204788 h 1352550"/>
              <a:gd name="connsiteX39" fmla="*/ 4763 w 1223963"/>
              <a:gd name="connsiteY39" fmla="*/ 230981 h 1352550"/>
              <a:gd name="connsiteX40" fmla="*/ 11906 w 1223963"/>
              <a:gd name="connsiteY40" fmla="*/ 259556 h 1352550"/>
              <a:gd name="connsiteX41" fmla="*/ 21431 w 1223963"/>
              <a:gd name="connsiteY41" fmla="*/ 288131 h 1352550"/>
              <a:gd name="connsiteX42" fmla="*/ 42863 w 1223963"/>
              <a:gd name="connsiteY42" fmla="*/ 328613 h 1352550"/>
              <a:gd name="connsiteX43" fmla="*/ 69056 w 1223963"/>
              <a:gd name="connsiteY43" fmla="*/ 364331 h 1352550"/>
              <a:gd name="connsiteX44" fmla="*/ 85725 w 1223963"/>
              <a:gd name="connsiteY44" fmla="*/ 385763 h 1352550"/>
              <a:gd name="connsiteX45" fmla="*/ 116681 w 1223963"/>
              <a:gd name="connsiteY45" fmla="*/ 435769 h 1352550"/>
              <a:gd name="connsiteX46" fmla="*/ 154781 w 1223963"/>
              <a:gd name="connsiteY46" fmla="*/ 490538 h 1352550"/>
              <a:gd name="connsiteX47" fmla="*/ 183356 w 1223963"/>
              <a:gd name="connsiteY47" fmla="*/ 531019 h 1352550"/>
              <a:gd name="connsiteX48" fmla="*/ 200025 w 1223963"/>
              <a:gd name="connsiteY48" fmla="*/ 547688 h 1352550"/>
              <a:gd name="connsiteX49" fmla="*/ 214313 w 1223963"/>
              <a:gd name="connsiteY49" fmla="*/ 557213 h 1352550"/>
              <a:gd name="connsiteX50" fmla="*/ 235744 w 1223963"/>
              <a:gd name="connsiteY50" fmla="*/ 561975 h 1352550"/>
              <a:gd name="connsiteX51" fmla="*/ 264319 w 1223963"/>
              <a:gd name="connsiteY51" fmla="*/ 554831 h 1352550"/>
              <a:gd name="connsiteX52" fmla="*/ 290513 w 1223963"/>
              <a:gd name="connsiteY52" fmla="*/ 542925 h 1352550"/>
              <a:gd name="connsiteX53" fmla="*/ 316706 w 1223963"/>
              <a:gd name="connsiteY53" fmla="*/ 519113 h 1352550"/>
              <a:gd name="connsiteX54" fmla="*/ 342900 w 1223963"/>
              <a:gd name="connsiteY54" fmla="*/ 490538 h 1352550"/>
              <a:gd name="connsiteX55" fmla="*/ 454819 w 1223963"/>
              <a:gd name="connsiteY55" fmla="*/ 421481 h 1352550"/>
              <a:gd name="connsiteX56" fmla="*/ 616744 w 1223963"/>
              <a:gd name="connsiteY56" fmla="*/ 323850 h 1352550"/>
              <a:gd name="connsiteX57" fmla="*/ 642938 w 1223963"/>
              <a:gd name="connsiteY57" fmla="*/ 309563 h 1352550"/>
              <a:gd name="connsiteX58" fmla="*/ 659606 w 1223963"/>
              <a:gd name="connsiteY58" fmla="*/ 307181 h 1352550"/>
              <a:gd name="connsiteX59" fmla="*/ 669131 w 1223963"/>
              <a:gd name="connsiteY59" fmla="*/ 311944 h 1352550"/>
              <a:gd name="connsiteX60" fmla="*/ 678656 w 1223963"/>
              <a:gd name="connsiteY60" fmla="*/ 323850 h 1352550"/>
              <a:gd name="connsiteX61" fmla="*/ 685800 w 1223963"/>
              <a:gd name="connsiteY61" fmla="*/ 347663 h 1352550"/>
              <a:gd name="connsiteX62" fmla="*/ 683419 w 1223963"/>
              <a:gd name="connsiteY62" fmla="*/ 409575 h 1352550"/>
              <a:gd name="connsiteX63" fmla="*/ 669131 w 1223963"/>
              <a:gd name="connsiteY63" fmla="*/ 488156 h 1352550"/>
              <a:gd name="connsiteX64" fmla="*/ 647700 w 1223963"/>
              <a:gd name="connsiteY64" fmla="*/ 557213 h 1352550"/>
              <a:gd name="connsiteX65" fmla="*/ 604838 w 1223963"/>
              <a:gd name="connsiteY65" fmla="*/ 659606 h 1352550"/>
              <a:gd name="connsiteX66" fmla="*/ 573881 w 1223963"/>
              <a:gd name="connsiteY66" fmla="*/ 726281 h 1352550"/>
              <a:gd name="connsiteX67" fmla="*/ 540544 w 1223963"/>
              <a:gd name="connsiteY67" fmla="*/ 788194 h 1352550"/>
              <a:gd name="connsiteX68" fmla="*/ 528638 w 1223963"/>
              <a:gd name="connsiteY68" fmla="*/ 826294 h 1352550"/>
              <a:gd name="connsiteX69" fmla="*/ 528638 w 1223963"/>
              <a:gd name="connsiteY69" fmla="*/ 866775 h 1352550"/>
              <a:gd name="connsiteX70" fmla="*/ 538163 w 1223963"/>
              <a:gd name="connsiteY70" fmla="*/ 897731 h 1352550"/>
              <a:gd name="connsiteX71" fmla="*/ 552450 w 1223963"/>
              <a:gd name="connsiteY71" fmla="*/ 921544 h 1352550"/>
              <a:gd name="connsiteX72" fmla="*/ 581025 w 1223963"/>
              <a:gd name="connsiteY72" fmla="*/ 947738 h 1352550"/>
              <a:gd name="connsiteX73" fmla="*/ 611981 w 1223963"/>
              <a:gd name="connsiteY73" fmla="*/ 976313 h 1352550"/>
              <a:gd name="connsiteX74" fmla="*/ 652463 w 1223963"/>
              <a:gd name="connsiteY74" fmla="*/ 1012031 h 1352550"/>
              <a:gd name="connsiteX75" fmla="*/ 690563 w 1223963"/>
              <a:gd name="connsiteY75" fmla="*/ 1040606 h 1352550"/>
              <a:gd name="connsiteX76" fmla="*/ 728663 w 1223963"/>
              <a:gd name="connsiteY76" fmla="*/ 1066800 h 1352550"/>
              <a:gd name="connsiteX77" fmla="*/ 750094 w 1223963"/>
              <a:gd name="connsiteY77" fmla="*/ 1081088 h 1352550"/>
              <a:gd name="connsiteX78" fmla="*/ 785813 w 1223963"/>
              <a:gd name="connsiteY78" fmla="*/ 1102519 h 1352550"/>
              <a:gd name="connsiteX79" fmla="*/ 1102519 w 1223963"/>
              <a:gd name="connsiteY79" fmla="*/ 1352550 h 1352550"/>
              <a:gd name="connsiteX80" fmla="*/ 1150144 w 1223963"/>
              <a:gd name="connsiteY80" fmla="*/ 1343025 h 1352550"/>
              <a:gd name="connsiteX81" fmla="*/ 1178719 w 1223963"/>
              <a:gd name="connsiteY81" fmla="*/ 1333500 h 1352550"/>
              <a:gd name="connsiteX82" fmla="*/ 1204913 w 1223963"/>
              <a:gd name="connsiteY82" fmla="*/ 1316831 h 1352550"/>
              <a:gd name="connsiteX83" fmla="*/ 1219200 w 1223963"/>
              <a:gd name="connsiteY83" fmla="*/ 1300163 h 1352550"/>
              <a:gd name="connsiteX84" fmla="*/ 1223963 w 1223963"/>
              <a:gd name="connsiteY84" fmla="*/ 1288256 h 1352550"/>
              <a:gd name="connsiteX85" fmla="*/ 1223963 w 1223963"/>
              <a:gd name="connsiteY85" fmla="*/ 1273969 h 1352550"/>
              <a:gd name="connsiteX86" fmla="*/ 1212056 w 1223963"/>
              <a:gd name="connsiteY86" fmla="*/ 1240631 h 1352550"/>
              <a:gd name="connsiteX87" fmla="*/ 1195388 w 1223963"/>
              <a:gd name="connsiteY87" fmla="*/ 1212056 h 1352550"/>
              <a:gd name="connsiteX88" fmla="*/ 1154906 w 1223963"/>
              <a:gd name="connsiteY88" fmla="*/ 1159669 h 1352550"/>
              <a:gd name="connsiteX89" fmla="*/ 1097756 w 1223963"/>
              <a:gd name="connsiteY89" fmla="*/ 1104900 h 1352550"/>
              <a:gd name="connsiteX90" fmla="*/ 1035844 w 1223963"/>
              <a:gd name="connsiteY90" fmla="*/ 1057275 h 1352550"/>
              <a:gd name="connsiteX91" fmla="*/ 969169 w 1223963"/>
              <a:gd name="connsiteY91" fmla="*/ 1007269 h 1352550"/>
              <a:gd name="connsiteX92" fmla="*/ 904875 w 1223963"/>
              <a:gd name="connsiteY92" fmla="*/ 973931 h 1352550"/>
              <a:gd name="connsiteX93" fmla="*/ 814388 w 1223963"/>
              <a:gd name="connsiteY93" fmla="*/ 938213 h 1352550"/>
              <a:gd name="connsiteX94" fmla="*/ 723900 w 1223963"/>
              <a:gd name="connsiteY94" fmla="*/ 914400 h 1352550"/>
              <a:gd name="connsiteX95" fmla="*/ 688181 w 1223963"/>
              <a:gd name="connsiteY95" fmla="*/ 904875 h 1352550"/>
              <a:gd name="connsiteX96" fmla="*/ 650081 w 1223963"/>
              <a:gd name="connsiteY96" fmla="*/ 885825 h 1352550"/>
              <a:gd name="connsiteX97" fmla="*/ 638175 w 1223963"/>
              <a:gd name="connsiteY97" fmla="*/ 871538 h 1352550"/>
              <a:gd name="connsiteX98" fmla="*/ 631031 w 1223963"/>
              <a:gd name="connsiteY98" fmla="*/ 847725 h 1352550"/>
              <a:gd name="connsiteX99" fmla="*/ 638175 w 1223963"/>
              <a:gd name="connsiteY99" fmla="*/ 823913 h 1352550"/>
              <a:gd name="connsiteX100" fmla="*/ 671513 w 1223963"/>
              <a:gd name="connsiteY100" fmla="*/ 785813 h 1352550"/>
              <a:gd name="connsiteX101" fmla="*/ 776288 w 1223963"/>
              <a:gd name="connsiteY101" fmla="*/ 645319 h 1352550"/>
              <a:gd name="connsiteX102" fmla="*/ 831056 w 1223963"/>
              <a:gd name="connsiteY102" fmla="*/ 56435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223963" h="1352550">
                <a:moveTo>
                  <a:pt x="831056" y="564356"/>
                </a:moveTo>
                <a:lnTo>
                  <a:pt x="866775" y="507206"/>
                </a:lnTo>
                <a:lnTo>
                  <a:pt x="892969" y="461963"/>
                </a:lnTo>
                <a:lnTo>
                  <a:pt x="907256" y="440531"/>
                </a:lnTo>
                <a:lnTo>
                  <a:pt x="973931" y="373856"/>
                </a:lnTo>
                <a:lnTo>
                  <a:pt x="1016794" y="330994"/>
                </a:lnTo>
                <a:lnTo>
                  <a:pt x="1042988" y="302419"/>
                </a:lnTo>
                <a:lnTo>
                  <a:pt x="1054894" y="283369"/>
                </a:lnTo>
                <a:lnTo>
                  <a:pt x="1064419" y="259556"/>
                </a:lnTo>
                <a:lnTo>
                  <a:pt x="1064419" y="233363"/>
                </a:lnTo>
                <a:lnTo>
                  <a:pt x="1054894" y="207169"/>
                </a:lnTo>
                <a:lnTo>
                  <a:pt x="1038225" y="185738"/>
                </a:lnTo>
                <a:lnTo>
                  <a:pt x="1009650" y="159544"/>
                </a:lnTo>
                <a:lnTo>
                  <a:pt x="931069" y="107156"/>
                </a:lnTo>
                <a:lnTo>
                  <a:pt x="852488" y="54769"/>
                </a:lnTo>
                <a:lnTo>
                  <a:pt x="778669" y="14288"/>
                </a:lnTo>
                <a:lnTo>
                  <a:pt x="754856" y="0"/>
                </a:lnTo>
                <a:lnTo>
                  <a:pt x="745331" y="0"/>
                </a:lnTo>
                <a:lnTo>
                  <a:pt x="726281" y="14288"/>
                </a:lnTo>
                <a:lnTo>
                  <a:pt x="678656" y="61913"/>
                </a:lnTo>
                <a:lnTo>
                  <a:pt x="619125" y="114300"/>
                </a:lnTo>
                <a:lnTo>
                  <a:pt x="554831" y="164306"/>
                </a:lnTo>
                <a:lnTo>
                  <a:pt x="504825" y="202406"/>
                </a:lnTo>
                <a:lnTo>
                  <a:pt x="450056" y="235744"/>
                </a:lnTo>
                <a:lnTo>
                  <a:pt x="350044" y="283369"/>
                </a:lnTo>
                <a:lnTo>
                  <a:pt x="278606" y="309563"/>
                </a:lnTo>
                <a:lnTo>
                  <a:pt x="238125" y="326231"/>
                </a:lnTo>
                <a:lnTo>
                  <a:pt x="214313" y="328613"/>
                </a:lnTo>
                <a:lnTo>
                  <a:pt x="188119" y="323850"/>
                </a:lnTo>
                <a:lnTo>
                  <a:pt x="159544" y="314325"/>
                </a:lnTo>
                <a:lnTo>
                  <a:pt x="133350" y="295275"/>
                </a:lnTo>
                <a:lnTo>
                  <a:pt x="109538" y="273844"/>
                </a:lnTo>
                <a:lnTo>
                  <a:pt x="78581" y="233363"/>
                </a:lnTo>
                <a:lnTo>
                  <a:pt x="61913" y="207169"/>
                </a:lnTo>
                <a:lnTo>
                  <a:pt x="54769" y="195263"/>
                </a:lnTo>
                <a:lnTo>
                  <a:pt x="47625" y="190500"/>
                </a:lnTo>
                <a:lnTo>
                  <a:pt x="21431" y="180975"/>
                </a:lnTo>
                <a:lnTo>
                  <a:pt x="2381" y="188119"/>
                </a:lnTo>
                <a:lnTo>
                  <a:pt x="0" y="204788"/>
                </a:lnTo>
                <a:lnTo>
                  <a:pt x="4763" y="230981"/>
                </a:lnTo>
                <a:lnTo>
                  <a:pt x="11906" y="259556"/>
                </a:lnTo>
                <a:lnTo>
                  <a:pt x="21431" y="288131"/>
                </a:lnTo>
                <a:lnTo>
                  <a:pt x="42863" y="328613"/>
                </a:lnTo>
                <a:lnTo>
                  <a:pt x="69056" y="364331"/>
                </a:lnTo>
                <a:lnTo>
                  <a:pt x="85725" y="385763"/>
                </a:lnTo>
                <a:lnTo>
                  <a:pt x="116681" y="435769"/>
                </a:lnTo>
                <a:lnTo>
                  <a:pt x="154781" y="490538"/>
                </a:lnTo>
                <a:lnTo>
                  <a:pt x="183356" y="531019"/>
                </a:lnTo>
                <a:lnTo>
                  <a:pt x="200025" y="547688"/>
                </a:lnTo>
                <a:lnTo>
                  <a:pt x="214313" y="557213"/>
                </a:lnTo>
                <a:lnTo>
                  <a:pt x="235744" y="561975"/>
                </a:lnTo>
                <a:lnTo>
                  <a:pt x="264319" y="554831"/>
                </a:lnTo>
                <a:lnTo>
                  <a:pt x="290513" y="542925"/>
                </a:lnTo>
                <a:lnTo>
                  <a:pt x="316706" y="519113"/>
                </a:lnTo>
                <a:lnTo>
                  <a:pt x="342900" y="490538"/>
                </a:lnTo>
                <a:lnTo>
                  <a:pt x="454819" y="421481"/>
                </a:lnTo>
                <a:lnTo>
                  <a:pt x="616744" y="323850"/>
                </a:lnTo>
                <a:lnTo>
                  <a:pt x="642938" y="309563"/>
                </a:lnTo>
                <a:lnTo>
                  <a:pt x="659606" y="307181"/>
                </a:lnTo>
                <a:lnTo>
                  <a:pt x="669131" y="311944"/>
                </a:lnTo>
                <a:lnTo>
                  <a:pt x="678656" y="323850"/>
                </a:lnTo>
                <a:lnTo>
                  <a:pt x="685800" y="347663"/>
                </a:lnTo>
                <a:cubicBezTo>
                  <a:pt x="685006" y="368300"/>
                  <a:pt x="684213" y="388938"/>
                  <a:pt x="683419" y="409575"/>
                </a:cubicBezTo>
                <a:lnTo>
                  <a:pt x="669131" y="488156"/>
                </a:lnTo>
                <a:lnTo>
                  <a:pt x="647700" y="557213"/>
                </a:lnTo>
                <a:lnTo>
                  <a:pt x="604838" y="659606"/>
                </a:lnTo>
                <a:lnTo>
                  <a:pt x="573881" y="726281"/>
                </a:lnTo>
                <a:lnTo>
                  <a:pt x="540544" y="788194"/>
                </a:lnTo>
                <a:lnTo>
                  <a:pt x="528638" y="826294"/>
                </a:lnTo>
                <a:lnTo>
                  <a:pt x="528638" y="866775"/>
                </a:lnTo>
                <a:lnTo>
                  <a:pt x="538163" y="897731"/>
                </a:lnTo>
                <a:lnTo>
                  <a:pt x="552450" y="921544"/>
                </a:lnTo>
                <a:lnTo>
                  <a:pt x="581025" y="947738"/>
                </a:lnTo>
                <a:lnTo>
                  <a:pt x="611981" y="976313"/>
                </a:lnTo>
                <a:lnTo>
                  <a:pt x="652463" y="1012031"/>
                </a:lnTo>
                <a:lnTo>
                  <a:pt x="690563" y="1040606"/>
                </a:lnTo>
                <a:lnTo>
                  <a:pt x="728663" y="1066800"/>
                </a:lnTo>
                <a:lnTo>
                  <a:pt x="750094" y="1081088"/>
                </a:lnTo>
                <a:lnTo>
                  <a:pt x="785813" y="1102519"/>
                </a:lnTo>
                <a:lnTo>
                  <a:pt x="1102519" y="1352550"/>
                </a:lnTo>
                <a:lnTo>
                  <a:pt x="1150144" y="1343025"/>
                </a:lnTo>
                <a:lnTo>
                  <a:pt x="1178719" y="1333500"/>
                </a:lnTo>
                <a:lnTo>
                  <a:pt x="1204913" y="1316831"/>
                </a:lnTo>
                <a:lnTo>
                  <a:pt x="1219200" y="1300163"/>
                </a:lnTo>
                <a:lnTo>
                  <a:pt x="1223963" y="1288256"/>
                </a:lnTo>
                <a:lnTo>
                  <a:pt x="1223963" y="1273969"/>
                </a:lnTo>
                <a:lnTo>
                  <a:pt x="1212056" y="1240631"/>
                </a:lnTo>
                <a:lnTo>
                  <a:pt x="1195388" y="1212056"/>
                </a:lnTo>
                <a:lnTo>
                  <a:pt x="1154906" y="1159669"/>
                </a:lnTo>
                <a:lnTo>
                  <a:pt x="1097756" y="1104900"/>
                </a:lnTo>
                <a:lnTo>
                  <a:pt x="1035844" y="1057275"/>
                </a:lnTo>
                <a:lnTo>
                  <a:pt x="969169" y="1007269"/>
                </a:lnTo>
                <a:lnTo>
                  <a:pt x="904875" y="973931"/>
                </a:lnTo>
                <a:lnTo>
                  <a:pt x="814388" y="938213"/>
                </a:lnTo>
                <a:lnTo>
                  <a:pt x="723900" y="914400"/>
                </a:lnTo>
                <a:lnTo>
                  <a:pt x="688181" y="904875"/>
                </a:lnTo>
                <a:lnTo>
                  <a:pt x="650081" y="885825"/>
                </a:lnTo>
                <a:lnTo>
                  <a:pt x="638175" y="871538"/>
                </a:lnTo>
                <a:lnTo>
                  <a:pt x="631031" y="847725"/>
                </a:lnTo>
                <a:lnTo>
                  <a:pt x="638175" y="823913"/>
                </a:lnTo>
                <a:lnTo>
                  <a:pt x="671513" y="785813"/>
                </a:lnTo>
                <a:lnTo>
                  <a:pt x="776288" y="645319"/>
                </a:lnTo>
                <a:lnTo>
                  <a:pt x="831056" y="5643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D4046A5-684B-4484-A085-211E27541367}"/>
              </a:ext>
            </a:extLst>
          </p:cNvPr>
          <p:cNvSpPr/>
          <p:nvPr/>
        </p:nvSpPr>
        <p:spPr>
          <a:xfrm>
            <a:off x="4021138" y="4562476"/>
            <a:ext cx="1009650" cy="696913"/>
          </a:xfrm>
          <a:custGeom>
            <a:avLst/>
            <a:gdLst>
              <a:gd name="connsiteX0" fmla="*/ 607219 w 1009650"/>
              <a:gd name="connsiteY0" fmla="*/ 423863 h 697706"/>
              <a:gd name="connsiteX1" fmla="*/ 702469 w 1009650"/>
              <a:gd name="connsiteY1" fmla="*/ 369094 h 697706"/>
              <a:gd name="connsiteX2" fmla="*/ 773907 w 1009650"/>
              <a:gd name="connsiteY2" fmla="*/ 333375 h 697706"/>
              <a:gd name="connsiteX3" fmla="*/ 835819 w 1009650"/>
              <a:gd name="connsiteY3" fmla="*/ 304800 h 697706"/>
              <a:gd name="connsiteX4" fmla="*/ 892969 w 1009650"/>
              <a:gd name="connsiteY4" fmla="*/ 283369 h 697706"/>
              <a:gd name="connsiteX5" fmla="*/ 928688 w 1009650"/>
              <a:gd name="connsiteY5" fmla="*/ 271463 h 697706"/>
              <a:gd name="connsiteX6" fmla="*/ 954882 w 1009650"/>
              <a:gd name="connsiteY6" fmla="*/ 266700 h 697706"/>
              <a:gd name="connsiteX7" fmla="*/ 1009650 w 1009650"/>
              <a:gd name="connsiteY7" fmla="*/ 252413 h 697706"/>
              <a:gd name="connsiteX8" fmla="*/ 614363 w 1009650"/>
              <a:gd name="connsiteY8" fmla="*/ 0 h 697706"/>
              <a:gd name="connsiteX9" fmla="*/ 633413 w 1009650"/>
              <a:gd name="connsiteY9" fmla="*/ 19050 h 697706"/>
              <a:gd name="connsiteX10" fmla="*/ 642938 w 1009650"/>
              <a:gd name="connsiteY10" fmla="*/ 42863 h 697706"/>
              <a:gd name="connsiteX11" fmla="*/ 647700 w 1009650"/>
              <a:gd name="connsiteY11" fmla="*/ 66675 h 697706"/>
              <a:gd name="connsiteX12" fmla="*/ 647700 w 1009650"/>
              <a:gd name="connsiteY12" fmla="*/ 95250 h 697706"/>
              <a:gd name="connsiteX13" fmla="*/ 640557 w 1009650"/>
              <a:gd name="connsiteY13" fmla="*/ 128588 h 697706"/>
              <a:gd name="connsiteX14" fmla="*/ 626269 w 1009650"/>
              <a:gd name="connsiteY14" fmla="*/ 169069 h 697706"/>
              <a:gd name="connsiteX15" fmla="*/ 602457 w 1009650"/>
              <a:gd name="connsiteY15" fmla="*/ 197644 h 697706"/>
              <a:gd name="connsiteX16" fmla="*/ 523875 w 1009650"/>
              <a:gd name="connsiteY16" fmla="*/ 264319 h 697706"/>
              <a:gd name="connsiteX17" fmla="*/ 431007 w 1009650"/>
              <a:gd name="connsiteY17" fmla="*/ 338138 h 697706"/>
              <a:gd name="connsiteX18" fmla="*/ 330994 w 1009650"/>
              <a:gd name="connsiteY18" fmla="*/ 409575 h 697706"/>
              <a:gd name="connsiteX19" fmla="*/ 233363 w 1009650"/>
              <a:gd name="connsiteY19" fmla="*/ 471488 h 697706"/>
              <a:gd name="connsiteX20" fmla="*/ 133350 w 1009650"/>
              <a:gd name="connsiteY20" fmla="*/ 531019 h 697706"/>
              <a:gd name="connsiteX21" fmla="*/ 0 w 1009650"/>
              <a:gd name="connsiteY21" fmla="*/ 611981 h 697706"/>
              <a:gd name="connsiteX22" fmla="*/ 159544 w 1009650"/>
              <a:gd name="connsiteY22" fmla="*/ 697706 h 697706"/>
              <a:gd name="connsiteX23" fmla="*/ 342900 w 1009650"/>
              <a:gd name="connsiteY23" fmla="*/ 590550 h 697706"/>
              <a:gd name="connsiteX24" fmla="*/ 447675 w 1009650"/>
              <a:gd name="connsiteY24" fmla="*/ 521494 h 697706"/>
              <a:gd name="connsiteX25" fmla="*/ 540544 w 1009650"/>
              <a:gd name="connsiteY25" fmla="*/ 464344 h 697706"/>
              <a:gd name="connsiteX26" fmla="*/ 607219 w 1009650"/>
              <a:gd name="connsiteY26" fmla="*/ 423863 h 69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09650" h="697706">
                <a:moveTo>
                  <a:pt x="607219" y="423863"/>
                </a:moveTo>
                <a:lnTo>
                  <a:pt x="702469" y="369094"/>
                </a:lnTo>
                <a:lnTo>
                  <a:pt x="773907" y="333375"/>
                </a:lnTo>
                <a:lnTo>
                  <a:pt x="835819" y="304800"/>
                </a:lnTo>
                <a:lnTo>
                  <a:pt x="892969" y="283369"/>
                </a:lnTo>
                <a:lnTo>
                  <a:pt x="928688" y="271463"/>
                </a:lnTo>
                <a:lnTo>
                  <a:pt x="954882" y="266700"/>
                </a:lnTo>
                <a:lnTo>
                  <a:pt x="1009650" y="252413"/>
                </a:lnTo>
                <a:lnTo>
                  <a:pt x="614363" y="0"/>
                </a:lnTo>
                <a:lnTo>
                  <a:pt x="633413" y="19050"/>
                </a:lnTo>
                <a:lnTo>
                  <a:pt x="642938" y="42863"/>
                </a:lnTo>
                <a:lnTo>
                  <a:pt x="647700" y="66675"/>
                </a:lnTo>
                <a:lnTo>
                  <a:pt x="647700" y="95250"/>
                </a:lnTo>
                <a:lnTo>
                  <a:pt x="640557" y="128588"/>
                </a:lnTo>
                <a:lnTo>
                  <a:pt x="626269" y="169069"/>
                </a:lnTo>
                <a:lnTo>
                  <a:pt x="602457" y="197644"/>
                </a:lnTo>
                <a:lnTo>
                  <a:pt x="523875" y="264319"/>
                </a:lnTo>
                <a:lnTo>
                  <a:pt x="431007" y="338138"/>
                </a:lnTo>
                <a:lnTo>
                  <a:pt x="330994" y="409575"/>
                </a:lnTo>
                <a:lnTo>
                  <a:pt x="233363" y="471488"/>
                </a:lnTo>
                <a:lnTo>
                  <a:pt x="133350" y="531019"/>
                </a:lnTo>
                <a:lnTo>
                  <a:pt x="0" y="611981"/>
                </a:lnTo>
                <a:lnTo>
                  <a:pt x="159544" y="697706"/>
                </a:lnTo>
                <a:lnTo>
                  <a:pt x="342900" y="590550"/>
                </a:lnTo>
                <a:lnTo>
                  <a:pt x="447675" y="521494"/>
                </a:lnTo>
                <a:lnTo>
                  <a:pt x="540544" y="464344"/>
                </a:lnTo>
                <a:lnTo>
                  <a:pt x="607219" y="4238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167F68D-93DC-4CB8-A0A1-8941C9D25C98}"/>
              </a:ext>
            </a:extLst>
          </p:cNvPr>
          <p:cNvSpPr/>
          <p:nvPr/>
        </p:nvSpPr>
        <p:spPr>
          <a:xfrm>
            <a:off x="3943351" y="5073651"/>
            <a:ext cx="4384675" cy="860425"/>
          </a:xfrm>
          <a:custGeom>
            <a:avLst/>
            <a:gdLst>
              <a:gd name="connsiteX0" fmla="*/ 1090925 w 4384883"/>
              <a:gd name="connsiteY0" fmla="*/ 151812 h 861443"/>
              <a:gd name="connsiteX1" fmla="*/ 956766 w 4384883"/>
              <a:gd name="connsiteY1" fmla="*/ 141220 h 861443"/>
              <a:gd name="connsiteX2" fmla="*/ 833198 w 4384883"/>
              <a:gd name="connsiteY2" fmla="*/ 134159 h 861443"/>
              <a:gd name="connsiteX3" fmla="*/ 716692 w 4384883"/>
              <a:gd name="connsiteY3" fmla="*/ 130629 h 861443"/>
              <a:gd name="connsiteX4" fmla="*/ 579002 w 4384883"/>
              <a:gd name="connsiteY4" fmla="*/ 123568 h 861443"/>
              <a:gd name="connsiteX5" fmla="*/ 434252 w 4384883"/>
              <a:gd name="connsiteY5" fmla="*/ 120037 h 861443"/>
              <a:gd name="connsiteX6" fmla="*/ 377764 w 4384883"/>
              <a:gd name="connsiteY6" fmla="*/ 120037 h 861443"/>
              <a:gd name="connsiteX7" fmla="*/ 328337 w 4384883"/>
              <a:gd name="connsiteY7" fmla="*/ 95324 h 861443"/>
              <a:gd name="connsiteX8" fmla="*/ 247135 w 4384883"/>
              <a:gd name="connsiteY8" fmla="*/ 10592 h 861443"/>
              <a:gd name="connsiteX9" fmla="*/ 204769 w 4384883"/>
              <a:gd name="connsiteY9" fmla="*/ 3531 h 861443"/>
              <a:gd name="connsiteX10" fmla="*/ 148281 w 4384883"/>
              <a:gd name="connsiteY10" fmla="*/ 0 h 861443"/>
              <a:gd name="connsiteX11" fmla="*/ 109446 w 4384883"/>
              <a:gd name="connsiteY11" fmla="*/ 7061 h 861443"/>
              <a:gd name="connsiteX12" fmla="*/ 60019 w 4384883"/>
              <a:gd name="connsiteY12" fmla="*/ 24714 h 861443"/>
              <a:gd name="connsiteX13" fmla="*/ 31775 w 4384883"/>
              <a:gd name="connsiteY13" fmla="*/ 42366 h 861443"/>
              <a:gd name="connsiteX14" fmla="*/ 17653 w 4384883"/>
              <a:gd name="connsiteY14" fmla="*/ 67080 h 861443"/>
              <a:gd name="connsiteX15" fmla="*/ 7061 w 4384883"/>
              <a:gd name="connsiteY15" fmla="*/ 120037 h 861443"/>
              <a:gd name="connsiteX16" fmla="*/ 0 w 4384883"/>
              <a:gd name="connsiteY16" fmla="*/ 180056 h 861443"/>
              <a:gd name="connsiteX17" fmla="*/ 7061 w 4384883"/>
              <a:gd name="connsiteY17" fmla="*/ 247135 h 861443"/>
              <a:gd name="connsiteX18" fmla="*/ 21183 w 4384883"/>
              <a:gd name="connsiteY18" fmla="*/ 285971 h 861443"/>
              <a:gd name="connsiteX19" fmla="*/ 38836 w 4384883"/>
              <a:gd name="connsiteY19" fmla="*/ 314215 h 861443"/>
              <a:gd name="connsiteX20" fmla="*/ 63549 w 4384883"/>
              <a:gd name="connsiteY20" fmla="*/ 338928 h 861443"/>
              <a:gd name="connsiteX21" fmla="*/ 91793 w 4384883"/>
              <a:gd name="connsiteY21" fmla="*/ 349520 h 861443"/>
              <a:gd name="connsiteX22" fmla="*/ 127098 w 4384883"/>
              <a:gd name="connsiteY22" fmla="*/ 349520 h 861443"/>
              <a:gd name="connsiteX23" fmla="*/ 165934 w 4384883"/>
              <a:gd name="connsiteY23" fmla="*/ 335398 h 861443"/>
              <a:gd name="connsiteX24" fmla="*/ 215361 w 4384883"/>
              <a:gd name="connsiteY24" fmla="*/ 317745 h 861443"/>
              <a:gd name="connsiteX25" fmla="*/ 264788 w 4384883"/>
              <a:gd name="connsiteY25" fmla="*/ 300093 h 861443"/>
              <a:gd name="connsiteX26" fmla="*/ 367172 w 4384883"/>
              <a:gd name="connsiteY26" fmla="*/ 278910 h 861443"/>
              <a:gd name="connsiteX27" fmla="*/ 455435 w 4384883"/>
              <a:gd name="connsiteY27" fmla="*/ 264788 h 861443"/>
              <a:gd name="connsiteX28" fmla="*/ 550758 w 4384883"/>
              <a:gd name="connsiteY28" fmla="*/ 254196 h 861443"/>
              <a:gd name="connsiteX29" fmla="*/ 660204 w 4384883"/>
              <a:gd name="connsiteY29" fmla="*/ 254196 h 861443"/>
              <a:gd name="connsiteX30" fmla="*/ 780241 w 4384883"/>
              <a:gd name="connsiteY30" fmla="*/ 257727 h 861443"/>
              <a:gd name="connsiteX31" fmla="*/ 886156 w 4384883"/>
              <a:gd name="connsiteY31" fmla="*/ 261257 h 861443"/>
              <a:gd name="connsiteX32" fmla="*/ 1023846 w 4384883"/>
              <a:gd name="connsiteY32" fmla="*/ 275379 h 861443"/>
              <a:gd name="connsiteX33" fmla="*/ 1087395 w 4384883"/>
              <a:gd name="connsiteY33" fmla="*/ 282440 h 861443"/>
              <a:gd name="connsiteX34" fmla="*/ 1210962 w 4384883"/>
              <a:gd name="connsiteY34" fmla="*/ 300093 h 861443"/>
              <a:gd name="connsiteX35" fmla="*/ 1316877 w 4384883"/>
              <a:gd name="connsiteY35" fmla="*/ 321276 h 861443"/>
              <a:gd name="connsiteX36" fmla="*/ 1447506 w 4384883"/>
              <a:gd name="connsiteY36" fmla="*/ 353050 h 861443"/>
              <a:gd name="connsiteX37" fmla="*/ 1634622 w 4384883"/>
              <a:gd name="connsiteY37" fmla="*/ 402477 h 861443"/>
              <a:gd name="connsiteX38" fmla="*/ 1867636 w 4384883"/>
              <a:gd name="connsiteY38" fmla="*/ 462496 h 861443"/>
              <a:gd name="connsiteX39" fmla="*/ 2097118 w 4384883"/>
              <a:gd name="connsiteY39" fmla="*/ 526045 h 861443"/>
              <a:gd name="connsiteX40" fmla="*/ 2383089 w 4384883"/>
              <a:gd name="connsiteY40" fmla="*/ 610777 h 861443"/>
              <a:gd name="connsiteX41" fmla="*/ 2626693 w 4384883"/>
              <a:gd name="connsiteY41" fmla="*/ 677857 h 861443"/>
              <a:gd name="connsiteX42" fmla="*/ 2880890 w 4384883"/>
              <a:gd name="connsiteY42" fmla="*/ 744936 h 861443"/>
              <a:gd name="connsiteX43" fmla="*/ 3071537 w 4384883"/>
              <a:gd name="connsiteY43" fmla="*/ 790833 h 861443"/>
              <a:gd name="connsiteX44" fmla="*/ 3255123 w 4384883"/>
              <a:gd name="connsiteY44" fmla="*/ 826138 h 861443"/>
              <a:gd name="connsiteX45" fmla="*/ 3452831 w 4384883"/>
              <a:gd name="connsiteY45" fmla="*/ 850851 h 861443"/>
              <a:gd name="connsiteX46" fmla="*/ 3558746 w 4384883"/>
              <a:gd name="connsiteY46" fmla="*/ 861443 h 861443"/>
              <a:gd name="connsiteX47" fmla="*/ 3625826 w 4384883"/>
              <a:gd name="connsiteY47" fmla="*/ 857912 h 861443"/>
              <a:gd name="connsiteX48" fmla="*/ 3696436 w 4384883"/>
              <a:gd name="connsiteY48" fmla="*/ 833199 h 861443"/>
              <a:gd name="connsiteX49" fmla="*/ 3890613 w 4384883"/>
              <a:gd name="connsiteY49" fmla="*/ 759058 h 861443"/>
              <a:gd name="connsiteX50" fmla="*/ 4105974 w 4384883"/>
              <a:gd name="connsiteY50" fmla="*/ 663735 h 861443"/>
              <a:gd name="connsiteX51" fmla="*/ 4250724 w 4384883"/>
              <a:gd name="connsiteY51" fmla="*/ 596655 h 861443"/>
              <a:gd name="connsiteX52" fmla="*/ 4328395 w 4384883"/>
              <a:gd name="connsiteY52" fmla="*/ 561350 h 861443"/>
              <a:gd name="connsiteX53" fmla="*/ 4360170 w 4384883"/>
              <a:gd name="connsiteY53" fmla="*/ 543698 h 861443"/>
              <a:gd name="connsiteX54" fmla="*/ 4381353 w 4384883"/>
              <a:gd name="connsiteY54" fmla="*/ 515454 h 861443"/>
              <a:gd name="connsiteX55" fmla="*/ 4384883 w 4384883"/>
              <a:gd name="connsiteY55" fmla="*/ 501332 h 861443"/>
              <a:gd name="connsiteX56" fmla="*/ 4384883 w 4384883"/>
              <a:gd name="connsiteY56" fmla="*/ 490740 h 861443"/>
              <a:gd name="connsiteX57" fmla="*/ 4367231 w 4384883"/>
              <a:gd name="connsiteY57" fmla="*/ 476618 h 861443"/>
              <a:gd name="connsiteX58" fmla="*/ 4296621 w 4384883"/>
              <a:gd name="connsiteY58" fmla="*/ 480149 h 861443"/>
              <a:gd name="connsiteX59" fmla="*/ 4162462 w 4384883"/>
              <a:gd name="connsiteY59" fmla="*/ 494271 h 861443"/>
              <a:gd name="connsiteX60" fmla="*/ 4010650 w 4384883"/>
              <a:gd name="connsiteY60" fmla="*/ 497801 h 861443"/>
              <a:gd name="connsiteX61" fmla="*/ 3834125 w 4384883"/>
              <a:gd name="connsiteY61" fmla="*/ 497801 h 861443"/>
              <a:gd name="connsiteX62" fmla="*/ 3615234 w 4384883"/>
              <a:gd name="connsiteY62" fmla="*/ 494271 h 861443"/>
              <a:gd name="connsiteX63" fmla="*/ 3315141 w 4384883"/>
              <a:gd name="connsiteY63" fmla="*/ 487210 h 861443"/>
              <a:gd name="connsiteX64" fmla="*/ 3025640 w 4384883"/>
              <a:gd name="connsiteY64" fmla="*/ 466027 h 861443"/>
              <a:gd name="connsiteX65" fmla="*/ 2806749 w 4384883"/>
              <a:gd name="connsiteY65" fmla="*/ 444844 h 861443"/>
              <a:gd name="connsiteX66" fmla="*/ 2591388 w 4384883"/>
              <a:gd name="connsiteY66" fmla="*/ 416600 h 861443"/>
              <a:gd name="connsiteX67" fmla="*/ 2386619 w 4384883"/>
              <a:gd name="connsiteY67" fmla="*/ 381294 h 861443"/>
              <a:gd name="connsiteX68" fmla="*/ 2107710 w 4384883"/>
              <a:gd name="connsiteY68" fmla="*/ 328337 h 861443"/>
              <a:gd name="connsiteX69" fmla="*/ 1920593 w 4384883"/>
              <a:gd name="connsiteY69" fmla="*/ 289501 h 861443"/>
              <a:gd name="connsiteX70" fmla="*/ 1751129 w 4384883"/>
              <a:gd name="connsiteY70" fmla="*/ 250666 h 861443"/>
              <a:gd name="connsiteX71" fmla="*/ 1560482 w 4384883"/>
              <a:gd name="connsiteY71" fmla="*/ 215361 h 861443"/>
              <a:gd name="connsiteX72" fmla="*/ 1313347 w 4384883"/>
              <a:gd name="connsiteY72" fmla="*/ 176525 h 861443"/>
              <a:gd name="connsiteX73" fmla="*/ 1090925 w 4384883"/>
              <a:gd name="connsiteY73" fmla="*/ 151812 h 861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384883" h="861443">
                <a:moveTo>
                  <a:pt x="1090925" y="151812"/>
                </a:moveTo>
                <a:lnTo>
                  <a:pt x="956766" y="141220"/>
                </a:lnTo>
                <a:lnTo>
                  <a:pt x="833198" y="134159"/>
                </a:lnTo>
                <a:lnTo>
                  <a:pt x="716692" y="130629"/>
                </a:lnTo>
                <a:lnTo>
                  <a:pt x="579002" y="123568"/>
                </a:lnTo>
                <a:lnTo>
                  <a:pt x="434252" y="120037"/>
                </a:lnTo>
                <a:lnTo>
                  <a:pt x="377764" y="120037"/>
                </a:lnTo>
                <a:lnTo>
                  <a:pt x="328337" y="95324"/>
                </a:lnTo>
                <a:lnTo>
                  <a:pt x="247135" y="10592"/>
                </a:lnTo>
                <a:lnTo>
                  <a:pt x="204769" y="3531"/>
                </a:lnTo>
                <a:lnTo>
                  <a:pt x="148281" y="0"/>
                </a:lnTo>
                <a:lnTo>
                  <a:pt x="109446" y="7061"/>
                </a:lnTo>
                <a:lnTo>
                  <a:pt x="60019" y="24714"/>
                </a:lnTo>
                <a:lnTo>
                  <a:pt x="31775" y="42366"/>
                </a:lnTo>
                <a:lnTo>
                  <a:pt x="17653" y="67080"/>
                </a:lnTo>
                <a:lnTo>
                  <a:pt x="7061" y="120037"/>
                </a:lnTo>
                <a:lnTo>
                  <a:pt x="0" y="180056"/>
                </a:lnTo>
                <a:lnTo>
                  <a:pt x="7061" y="247135"/>
                </a:lnTo>
                <a:lnTo>
                  <a:pt x="21183" y="285971"/>
                </a:lnTo>
                <a:lnTo>
                  <a:pt x="38836" y="314215"/>
                </a:lnTo>
                <a:lnTo>
                  <a:pt x="63549" y="338928"/>
                </a:lnTo>
                <a:lnTo>
                  <a:pt x="91793" y="349520"/>
                </a:lnTo>
                <a:lnTo>
                  <a:pt x="127098" y="349520"/>
                </a:lnTo>
                <a:lnTo>
                  <a:pt x="165934" y="335398"/>
                </a:lnTo>
                <a:lnTo>
                  <a:pt x="215361" y="317745"/>
                </a:lnTo>
                <a:lnTo>
                  <a:pt x="264788" y="300093"/>
                </a:lnTo>
                <a:lnTo>
                  <a:pt x="367172" y="278910"/>
                </a:lnTo>
                <a:lnTo>
                  <a:pt x="455435" y="264788"/>
                </a:lnTo>
                <a:lnTo>
                  <a:pt x="550758" y="254196"/>
                </a:lnTo>
                <a:lnTo>
                  <a:pt x="660204" y="254196"/>
                </a:lnTo>
                <a:lnTo>
                  <a:pt x="780241" y="257727"/>
                </a:lnTo>
                <a:lnTo>
                  <a:pt x="886156" y="261257"/>
                </a:lnTo>
                <a:lnTo>
                  <a:pt x="1023846" y="275379"/>
                </a:lnTo>
                <a:lnTo>
                  <a:pt x="1087395" y="282440"/>
                </a:lnTo>
                <a:lnTo>
                  <a:pt x="1210962" y="300093"/>
                </a:lnTo>
                <a:lnTo>
                  <a:pt x="1316877" y="321276"/>
                </a:lnTo>
                <a:lnTo>
                  <a:pt x="1447506" y="353050"/>
                </a:lnTo>
                <a:lnTo>
                  <a:pt x="1634622" y="402477"/>
                </a:lnTo>
                <a:lnTo>
                  <a:pt x="1867636" y="462496"/>
                </a:lnTo>
                <a:lnTo>
                  <a:pt x="2097118" y="526045"/>
                </a:lnTo>
                <a:lnTo>
                  <a:pt x="2383089" y="610777"/>
                </a:lnTo>
                <a:lnTo>
                  <a:pt x="2626693" y="677857"/>
                </a:lnTo>
                <a:lnTo>
                  <a:pt x="2880890" y="744936"/>
                </a:lnTo>
                <a:lnTo>
                  <a:pt x="3071537" y="790833"/>
                </a:lnTo>
                <a:lnTo>
                  <a:pt x="3255123" y="826138"/>
                </a:lnTo>
                <a:lnTo>
                  <a:pt x="3452831" y="850851"/>
                </a:lnTo>
                <a:lnTo>
                  <a:pt x="3558746" y="861443"/>
                </a:lnTo>
                <a:lnTo>
                  <a:pt x="3625826" y="857912"/>
                </a:lnTo>
                <a:lnTo>
                  <a:pt x="3696436" y="833199"/>
                </a:lnTo>
                <a:lnTo>
                  <a:pt x="3890613" y="759058"/>
                </a:lnTo>
                <a:lnTo>
                  <a:pt x="4105974" y="663735"/>
                </a:lnTo>
                <a:lnTo>
                  <a:pt x="4250724" y="596655"/>
                </a:lnTo>
                <a:lnTo>
                  <a:pt x="4328395" y="561350"/>
                </a:lnTo>
                <a:lnTo>
                  <a:pt x="4360170" y="543698"/>
                </a:lnTo>
                <a:lnTo>
                  <a:pt x="4381353" y="515454"/>
                </a:lnTo>
                <a:lnTo>
                  <a:pt x="4384883" y="501332"/>
                </a:lnTo>
                <a:lnTo>
                  <a:pt x="4384883" y="490740"/>
                </a:lnTo>
                <a:lnTo>
                  <a:pt x="4367231" y="476618"/>
                </a:lnTo>
                <a:lnTo>
                  <a:pt x="4296621" y="480149"/>
                </a:lnTo>
                <a:lnTo>
                  <a:pt x="4162462" y="494271"/>
                </a:lnTo>
                <a:lnTo>
                  <a:pt x="4010650" y="497801"/>
                </a:lnTo>
                <a:lnTo>
                  <a:pt x="3834125" y="497801"/>
                </a:lnTo>
                <a:lnTo>
                  <a:pt x="3615234" y="494271"/>
                </a:lnTo>
                <a:lnTo>
                  <a:pt x="3315141" y="487210"/>
                </a:lnTo>
                <a:lnTo>
                  <a:pt x="3025640" y="466027"/>
                </a:lnTo>
                <a:lnTo>
                  <a:pt x="2806749" y="444844"/>
                </a:lnTo>
                <a:lnTo>
                  <a:pt x="2591388" y="416600"/>
                </a:lnTo>
                <a:lnTo>
                  <a:pt x="2386619" y="381294"/>
                </a:lnTo>
                <a:lnTo>
                  <a:pt x="2107710" y="328337"/>
                </a:lnTo>
                <a:lnTo>
                  <a:pt x="1920593" y="289501"/>
                </a:lnTo>
                <a:lnTo>
                  <a:pt x="1751129" y="250666"/>
                </a:lnTo>
                <a:lnTo>
                  <a:pt x="1560482" y="215361"/>
                </a:lnTo>
                <a:lnTo>
                  <a:pt x="1313347" y="176525"/>
                </a:lnTo>
                <a:lnTo>
                  <a:pt x="1090925" y="1518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DC5698AE-FE2A-4427-BA5F-E112422ADFDC}"/>
              </a:ext>
            </a:extLst>
          </p:cNvPr>
          <p:cNvGrpSpPr/>
          <p:nvPr/>
        </p:nvGrpSpPr>
        <p:grpSpPr>
          <a:xfrm>
            <a:off x="3867151" y="1466850"/>
            <a:ext cx="4460875" cy="4467226"/>
            <a:chOff x="3867151" y="1466850"/>
            <a:chExt cx="4460875" cy="4467226"/>
          </a:xfrm>
        </p:grpSpPr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F7D004D8-811F-4585-8CC2-1A28B955023F}"/>
                </a:ext>
              </a:extLst>
            </p:cNvPr>
            <p:cNvSpPr/>
            <p:nvPr/>
          </p:nvSpPr>
          <p:spPr>
            <a:xfrm>
              <a:off x="5562600" y="2143125"/>
              <a:ext cx="725488" cy="800100"/>
            </a:xfrm>
            <a:custGeom>
              <a:avLst/>
              <a:gdLst>
                <a:gd name="connsiteX0" fmla="*/ 321469 w 726281"/>
                <a:gd name="connsiteY0" fmla="*/ 433388 h 800100"/>
                <a:gd name="connsiteX1" fmla="*/ 278606 w 726281"/>
                <a:gd name="connsiteY1" fmla="*/ 361950 h 800100"/>
                <a:gd name="connsiteX2" fmla="*/ 223838 w 726281"/>
                <a:gd name="connsiteY2" fmla="*/ 285750 h 800100"/>
                <a:gd name="connsiteX3" fmla="*/ 180975 w 726281"/>
                <a:gd name="connsiteY3" fmla="*/ 233363 h 800100"/>
                <a:gd name="connsiteX4" fmla="*/ 126206 w 726281"/>
                <a:gd name="connsiteY4" fmla="*/ 166688 h 800100"/>
                <a:gd name="connsiteX5" fmla="*/ 76200 w 726281"/>
                <a:gd name="connsiteY5" fmla="*/ 119063 h 800100"/>
                <a:gd name="connsiteX6" fmla="*/ 35719 w 726281"/>
                <a:gd name="connsiteY6" fmla="*/ 80963 h 800100"/>
                <a:gd name="connsiteX7" fmla="*/ 19050 w 726281"/>
                <a:gd name="connsiteY7" fmla="*/ 66675 h 800100"/>
                <a:gd name="connsiteX8" fmla="*/ 9525 w 726281"/>
                <a:gd name="connsiteY8" fmla="*/ 52388 h 800100"/>
                <a:gd name="connsiteX9" fmla="*/ 2381 w 726281"/>
                <a:gd name="connsiteY9" fmla="*/ 28575 h 800100"/>
                <a:gd name="connsiteX10" fmla="*/ 0 w 726281"/>
                <a:gd name="connsiteY10" fmla="*/ 7144 h 800100"/>
                <a:gd name="connsiteX11" fmla="*/ 7144 w 726281"/>
                <a:gd name="connsiteY11" fmla="*/ 0 h 800100"/>
                <a:gd name="connsiteX12" fmla="*/ 26194 w 726281"/>
                <a:gd name="connsiteY12" fmla="*/ 2381 h 800100"/>
                <a:gd name="connsiteX13" fmla="*/ 52388 w 726281"/>
                <a:gd name="connsiteY13" fmla="*/ 9525 h 800100"/>
                <a:gd name="connsiteX14" fmla="*/ 119063 w 726281"/>
                <a:gd name="connsiteY14" fmla="*/ 40481 h 800100"/>
                <a:gd name="connsiteX15" fmla="*/ 188119 w 726281"/>
                <a:gd name="connsiteY15" fmla="*/ 71438 h 800100"/>
                <a:gd name="connsiteX16" fmla="*/ 278606 w 726281"/>
                <a:gd name="connsiteY16" fmla="*/ 114300 h 800100"/>
                <a:gd name="connsiteX17" fmla="*/ 340519 w 726281"/>
                <a:gd name="connsiteY17" fmla="*/ 147638 h 800100"/>
                <a:gd name="connsiteX18" fmla="*/ 416719 w 726281"/>
                <a:gd name="connsiteY18" fmla="*/ 190500 h 800100"/>
                <a:gd name="connsiteX19" fmla="*/ 469106 w 726281"/>
                <a:gd name="connsiteY19" fmla="*/ 226219 h 800100"/>
                <a:gd name="connsiteX20" fmla="*/ 526256 w 726281"/>
                <a:gd name="connsiteY20" fmla="*/ 266700 h 800100"/>
                <a:gd name="connsiteX21" fmla="*/ 561975 w 726281"/>
                <a:gd name="connsiteY21" fmla="*/ 295275 h 800100"/>
                <a:gd name="connsiteX22" fmla="*/ 595313 w 726281"/>
                <a:gd name="connsiteY22" fmla="*/ 328613 h 800100"/>
                <a:gd name="connsiteX23" fmla="*/ 633413 w 726281"/>
                <a:gd name="connsiteY23" fmla="*/ 369094 h 800100"/>
                <a:gd name="connsiteX24" fmla="*/ 659606 w 726281"/>
                <a:gd name="connsiteY24" fmla="*/ 409575 h 800100"/>
                <a:gd name="connsiteX25" fmla="*/ 685800 w 726281"/>
                <a:gd name="connsiteY25" fmla="*/ 457200 h 800100"/>
                <a:gd name="connsiteX26" fmla="*/ 709613 w 726281"/>
                <a:gd name="connsiteY26" fmla="*/ 516731 h 800100"/>
                <a:gd name="connsiteX27" fmla="*/ 721519 w 726281"/>
                <a:gd name="connsiteY27" fmla="*/ 573881 h 800100"/>
                <a:gd name="connsiteX28" fmla="*/ 726281 w 726281"/>
                <a:gd name="connsiteY28" fmla="*/ 623888 h 800100"/>
                <a:gd name="connsiteX29" fmla="*/ 726281 w 726281"/>
                <a:gd name="connsiteY29" fmla="*/ 676275 h 800100"/>
                <a:gd name="connsiteX30" fmla="*/ 716756 w 726281"/>
                <a:gd name="connsiteY30" fmla="*/ 709613 h 800100"/>
                <a:gd name="connsiteX31" fmla="*/ 702469 w 726281"/>
                <a:gd name="connsiteY31" fmla="*/ 738188 h 800100"/>
                <a:gd name="connsiteX32" fmla="*/ 669131 w 726281"/>
                <a:gd name="connsiteY32" fmla="*/ 769144 h 800100"/>
                <a:gd name="connsiteX33" fmla="*/ 616744 w 726281"/>
                <a:gd name="connsiteY33" fmla="*/ 797719 h 800100"/>
                <a:gd name="connsiteX34" fmla="*/ 597694 w 726281"/>
                <a:gd name="connsiteY34" fmla="*/ 800100 h 800100"/>
                <a:gd name="connsiteX35" fmla="*/ 561975 w 726281"/>
                <a:gd name="connsiteY35" fmla="*/ 792956 h 800100"/>
                <a:gd name="connsiteX36" fmla="*/ 533400 w 726281"/>
                <a:gd name="connsiteY36" fmla="*/ 778669 h 800100"/>
                <a:gd name="connsiteX37" fmla="*/ 507206 w 726281"/>
                <a:gd name="connsiteY37" fmla="*/ 759619 h 800100"/>
                <a:gd name="connsiteX38" fmla="*/ 483394 w 726281"/>
                <a:gd name="connsiteY38" fmla="*/ 731044 h 800100"/>
                <a:gd name="connsiteX39" fmla="*/ 457200 w 726281"/>
                <a:gd name="connsiteY39" fmla="*/ 688181 h 800100"/>
                <a:gd name="connsiteX40" fmla="*/ 428625 w 726281"/>
                <a:gd name="connsiteY40" fmla="*/ 621506 h 800100"/>
                <a:gd name="connsiteX41" fmla="*/ 381000 w 726281"/>
                <a:gd name="connsiteY41" fmla="*/ 538163 h 800100"/>
                <a:gd name="connsiteX42" fmla="*/ 321469 w 726281"/>
                <a:gd name="connsiteY42" fmla="*/ 433388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6281" h="800100">
                  <a:moveTo>
                    <a:pt x="321469" y="433388"/>
                  </a:moveTo>
                  <a:lnTo>
                    <a:pt x="278606" y="361950"/>
                  </a:lnTo>
                  <a:lnTo>
                    <a:pt x="223838" y="285750"/>
                  </a:lnTo>
                  <a:lnTo>
                    <a:pt x="180975" y="233363"/>
                  </a:lnTo>
                  <a:lnTo>
                    <a:pt x="126206" y="166688"/>
                  </a:lnTo>
                  <a:lnTo>
                    <a:pt x="76200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9525" y="52388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6194" y="2381"/>
                  </a:lnTo>
                  <a:lnTo>
                    <a:pt x="52388" y="9525"/>
                  </a:lnTo>
                  <a:lnTo>
                    <a:pt x="119063" y="40481"/>
                  </a:lnTo>
                  <a:lnTo>
                    <a:pt x="188119" y="71438"/>
                  </a:lnTo>
                  <a:lnTo>
                    <a:pt x="278606" y="114300"/>
                  </a:lnTo>
                  <a:lnTo>
                    <a:pt x="340519" y="147638"/>
                  </a:lnTo>
                  <a:lnTo>
                    <a:pt x="416719" y="190500"/>
                  </a:lnTo>
                  <a:lnTo>
                    <a:pt x="469106" y="226219"/>
                  </a:lnTo>
                  <a:lnTo>
                    <a:pt x="526256" y="266700"/>
                  </a:lnTo>
                  <a:lnTo>
                    <a:pt x="561975" y="295275"/>
                  </a:lnTo>
                  <a:lnTo>
                    <a:pt x="595313" y="328613"/>
                  </a:lnTo>
                  <a:lnTo>
                    <a:pt x="633413" y="369094"/>
                  </a:lnTo>
                  <a:lnTo>
                    <a:pt x="659606" y="409575"/>
                  </a:lnTo>
                  <a:lnTo>
                    <a:pt x="685800" y="457200"/>
                  </a:lnTo>
                  <a:lnTo>
                    <a:pt x="709613" y="516731"/>
                  </a:lnTo>
                  <a:lnTo>
                    <a:pt x="721519" y="573881"/>
                  </a:lnTo>
                  <a:lnTo>
                    <a:pt x="726281" y="623888"/>
                  </a:lnTo>
                  <a:lnTo>
                    <a:pt x="726281" y="676275"/>
                  </a:lnTo>
                  <a:lnTo>
                    <a:pt x="716756" y="709613"/>
                  </a:lnTo>
                  <a:lnTo>
                    <a:pt x="702469" y="738188"/>
                  </a:lnTo>
                  <a:lnTo>
                    <a:pt x="669131" y="769144"/>
                  </a:lnTo>
                  <a:lnTo>
                    <a:pt x="616744" y="797719"/>
                  </a:lnTo>
                  <a:lnTo>
                    <a:pt x="597694" y="800100"/>
                  </a:lnTo>
                  <a:lnTo>
                    <a:pt x="561975" y="792956"/>
                  </a:lnTo>
                  <a:lnTo>
                    <a:pt x="533400" y="778669"/>
                  </a:lnTo>
                  <a:lnTo>
                    <a:pt x="507206" y="759619"/>
                  </a:lnTo>
                  <a:lnTo>
                    <a:pt x="483394" y="731044"/>
                  </a:lnTo>
                  <a:lnTo>
                    <a:pt x="457200" y="688181"/>
                  </a:lnTo>
                  <a:lnTo>
                    <a:pt x="428625" y="621506"/>
                  </a:lnTo>
                  <a:lnTo>
                    <a:pt x="381000" y="538163"/>
                  </a:lnTo>
                  <a:lnTo>
                    <a:pt x="321469" y="433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DC072D60-EFA0-48EA-AB87-FAF6BDBE564A}"/>
                </a:ext>
              </a:extLst>
            </p:cNvPr>
            <p:cNvSpPr/>
            <p:nvPr/>
          </p:nvSpPr>
          <p:spPr>
            <a:xfrm>
              <a:off x="7281863" y="1931988"/>
              <a:ext cx="793750" cy="819150"/>
            </a:xfrm>
            <a:custGeom>
              <a:avLst/>
              <a:gdLst>
                <a:gd name="connsiteX0" fmla="*/ 264318 w 792956"/>
                <a:gd name="connsiteY0" fmla="*/ 354806 h 819150"/>
                <a:gd name="connsiteX1" fmla="*/ 311943 w 792956"/>
                <a:gd name="connsiteY1" fmla="*/ 273844 h 819150"/>
                <a:gd name="connsiteX2" fmla="*/ 366712 w 792956"/>
                <a:gd name="connsiteY2" fmla="*/ 185737 h 819150"/>
                <a:gd name="connsiteX3" fmla="*/ 378618 w 792956"/>
                <a:gd name="connsiteY3" fmla="*/ 161925 h 819150"/>
                <a:gd name="connsiteX4" fmla="*/ 381000 w 792956"/>
                <a:gd name="connsiteY4" fmla="*/ 150019 h 819150"/>
                <a:gd name="connsiteX5" fmla="*/ 381000 w 792956"/>
                <a:gd name="connsiteY5" fmla="*/ 135731 h 819150"/>
                <a:gd name="connsiteX6" fmla="*/ 373856 w 792956"/>
                <a:gd name="connsiteY6" fmla="*/ 111919 h 819150"/>
                <a:gd name="connsiteX7" fmla="*/ 359568 w 792956"/>
                <a:gd name="connsiteY7" fmla="*/ 100012 h 819150"/>
                <a:gd name="connsiteX8" fmla="*/ 319087 w 792956"/>
                <a:gd name="connsiteY8" fmla="*/ 78581 h 819150"/>
                <a:gd name="connsiteX9" fmla="*/ 304800 w 792956"/>
                <a:gd name="connsiteY9" fmla="*/ 66675 h 819150"/>
                <a:gd name="connsiteX10" fmla="*/ 300037 w 792956"/>
                <a:gd name="connsiteY10" fmla="*/ 52387 h 819150"/>
                <a:gd name="connsiteX11" fmla="*/ 300037 w 792956"/>
                <a:gd name="connsiteY11" fmla="*/ 35719 h 819150"/>
                <a:gd name="connsiteX12" fmla="*/ 304800 w 792956"/>
                <a:gd name="connsiteY12" fmla="*/ 19050 h 819150"/>
                <a:gd name="connsiteX13" fmla="*/ 316706 w 792956"/>
                <a:gd name="connsiteY13" fmla="*/ 7144 h 819150"/>
                <a:gd name="connsiteX14" fmla="*/ 333375 w 792956"/>
                <a:gd name="connsiteY14" fmla="*/ 0 h 819150"/>
                <a:gd name="connsiteX15" fmla="*/ 381000 w 792956"/>
                <a:gd name="connsiteY15" fmla="*/ 7144 h 819150"/>
                <a:gd name="connsiteX16" fmla="*/ 454818 w 792956"/>
                <a:gd name="connsiteY16" fmla="*/ 26194 h 819150"/>
                <a:gd name="connsiteX17" fmla="*/ 507206 w 792956"/>
                <a:gd name="connsiteY17" fmla="*/ 42862 h 819150"/>
                <a:gd name="connsiteX18" fmla="*/ 581025 w 792956"/>
                <a:gd name="connsiteY18" fmla="*/ 73819 h 819150"/>
                <a:gd name="connsiteX19" fmla="*/ 638175 w 792956"/>
                <a:gd name="connsiteY19" fmla="*/ 104775 h 819150"/>
                <a:gd name="connsiteX20" fmla="*/ 671512 w 792956"/>
                <a:gd name="connsiteY20" fmla="*/ 130969 h 819150"/>
                <a:gd name="connsiteX21" fmla="*/ 721518 w 792956"/>
                <a:gd name="connsiteY21" fmla="*/ 173831 h 819150"/>
                <a:gd name="connsiteX22" fmla="*/ 742950 w 792956"/>
                <a:gd name="connsiteY22" fmla="*/ 195262 h 819150"/>
                <a:gd name="connsiteX23" fmla="*/ 769143 w 792956"/>
                <a:gd name="connsiteY23" fmla="*/ 223837 h 819150"/>
                <a:gd name="connsiteX24" fmla="*/ 785812 w 792956"/>
                <a:gd name="connsiteY24" fmla="*/ 250031 h 819150"/>
                <a:gd name="connsiteX25" fmla="*/ 790575 w 792956"/>
                <a:gd name="connsiteY25" fmla="*/ 264319 h 819150"/>
                <a:gd name="connsiteX26" fmla="*/ 792956 w 792956"/>
                <a:gd name="connsiteY26" fmla="*/ 280987 h 819150"/>
                <a:gd name="connsiteX27" fmla="*/ 785812 w 792956"/>
                <a:gd name="connsiteY27" fmla="*/ 309562 h 819150"/>
                <a:gd name="connsiteX28" fmla="*/ 766762 w 792956"/>
                <a:gd name="connsiteY28" fmla="*/ 328612 h 819150"/>
                <a:gd name="connsiteX29" fmla="*/ 723900 w 792956"/>
                <a:gd name="connsiteY29" fmla="*/ 350044 h 819150"/>
                <a:gd name="connsiteX30" fmla="*/ 664368 w 792956"/>
                <a:gd name="connsiteY30" fmla="*/ 381000 h 819150"/>
                <a:gd name="connsiteX31" fmla="*/ 564356 w 792956"/>
                <a:gd name="connsiteY31" fmla="*/ 452437 h 819150"/>
                <a:gd name="connsiteX32" fmla="*/ 407193 w 792956"/>
                <a:gd name="connsiteY32" fmla="*/ 571500 h 819150"/>
                <a:gd name="connsiteX33" fmla="*/ 247650 w 792956"/>
                <a:gd name="connsiteY33" fmla="*/ 678656 h 819150"/>
                <a:gd name="connsiteX34" fmla="*/ 133350 w 792956"/>
                <a:gd name="connsiteY34" fmla="*/ 754856 h 819150"/>
                <a:gd name="connsiteX35" fmla="*/ 83343 w 792956"/>
                <a:gd name="connsiteY35" fmla="*/ 790575 h 819150"/>
                <a:gd name="connsiteX36" fmla="*/ 40481 w 792956"/>
                <a:gd name="connsiteY36" fmla="*/ 816769 h 819150"/>
                <a:gd name="connsiteX37" fmla="*/ 23812 w 792956"/>
                <a:gd name="connsiteY37" fmla="*/ 819150 h 819150"/>
                <a:gd name="connsiteX38" fmla="*/ 11906 w 792956"/>
                <a:gd name="connsiteY38" fmla="*/ 819150 h 819150"/>
                <a:gd name="connsiteX39" fmla="*/ 2381 w 792956"/>
                <a:gd name="connsiteY39" fmla="*/ 809625 h 819150"/>
                <a:gd name="connsiteX40" fmla="*/ 0 w 792956"/>
                <a:gd name="connsiteY40" fmla="*/ 783431 h 819150"/>
                <a:gd name="connsiteX41" fmla="*/ 21431 w 792956"/>
                <a:gd name="connsiteY41" fmla="*/ 742950 h 819150"/>
                <a:gd name="connsiteX42" fmla="*/ 59531 w 792956"/>
                <a:gd name="connsiteY42" fmla="*/ 681037 h 819150"/>
                <a:gd name="connsiteX43" fmla="*/ 121443 w 792956"/>
                <a:gd name="connsiteY43" fmla="*/ 590550 h 819150"/>
                <a:gd name="connsiteX44" fmla="*/ 207168 w 792956"/>
                <a:gd name="connsiteY44" fmla="*/ 447675 h 819150"/>
                <a:gd name="connsiteX45" fmla="*/ 264318 w 792956"/>
                <a:gd name="connsiteY45" fmla="*/ 3548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2956" h="819150">
                  <a:moveTo>
                    <a:pt x="264318" y="354806"/>
                  </a:moveTo>
                  <a:lnTo>
                    <a:pt x="311943" y="273844"/>
                  </a:lnTo>
                  <a:lnTo>
                    <a:pt x="366712" y="185737"/>
                  </a:lnTo>
                  <a:lnTo>
                    <a:pt x="378618" y="161925"/>
                  </a:lnTo>
                  <a:lnTo>
                    <a:pt x="381000" y="150019"/>
                  </a:lnTo>
                  <a:lnTo>
                    <a:pt x="381000" y="135731"/>
                  </a:lnTo>
                  <a:lnTo>
                    <a:pt x="373856" y="111919"/>
                  </a:lnTo>
                  <a:lnTo>
                    <a:pt x="359568" y="100012"/>
                  </a:lnTo>
                  <a:lnTo>
                    <a:pt x="319087" y="78581"/>
                  </a:lnTo>
                  <a:lnTo>
                    <a:pt x="304800" y="66675"/>
                  </a:lnTo>
                  <a:lnTo>
                    <a:pt x="300037" y="52387"/>
                  </a:lnTo>
                  <a:lnTo>
                    <a:pt x="300037" y="35719"/>
                  </a:lnTo>
                  <a:lnTo>
                    <a:pt x="304800" y="19050"/>
                  </a:lnTo>
                  <a:lnTo>
                    <a:pt x="316706" y="7144"/>
                  </a:lnTo>
                  <a:lnTo>
                    <a:pt x="333375" y="0"/>
                  </a:lnTo>
                  <a:lnTo>
                    <a:pt x="381000" y="7144"/>
                  </a:lnTo>
                  <a:lnTo>
                    <a:pt x="454818" y="26194"/>
                  </a:lnTo>
                  <a:lnTo>
                    <a:pt x="507206" y="42862"/>
                  </a:lnTo>
                  <a:lnTo>
                    <a:pt x="581025" y="73819"/>
                  </a:lnTo>
                  <a:lnTo>
                    <a:pt x="638175" y="104775"/>
                  </a:lnTo>
                  <a:lnTo>
                    <a:pt x="671512" y="130969"/>
                  </a:lnTo>
                  <a:lnTo>
                    <a:pt x="721518" y="173831"/>
                  </a:lnTo>
                  <a:lnTo>
                    <a:pt x="742950" y="195262"/>
                  </a:lnTo>
                  <a:lnTo>
                    <a:pt x="769143" y="223837"/>
                  </a:lnTo>
                  <a:lnTo>
                    <a:pt x="785812" y="250031"/>
                  </a:lnTo>
                  <a:lnTo>
                    <a:pt x="790575" y="264319"/>
                  </a:lnTo>
                  <a:lnTo>
                    <a:pt x="792956" y="280987"/>
                  </a:lnTo>
                  <a:lnTo>
                    <a:pt x="785812" y="309562"/>
                  </a:lnTo>
                  <a:lnTo>
                    <a:pt x="766762" y="328612"/>
                  </a:lnTo>
                  <a:lnTo>
                    <a:pt x="723900" y="350044"/>
                  </a:lnTo>
                  <a:lnTo>
                    <a:pt x="664368" y="381000"/>
                  </a:lnTo>
                  <a:lnTo>
                    <a:pt x="564356" y="452437"/>
                  </a:lnTo>
                  <a:lnTo>
                    <a:pt x="407193" y="571500"/>
                  </a:lnTo>
                  <a:lnTo>
                    <a:pt x="247650" y="678656"/>
                  </a:lnTo>
                  <a:lnTo>
                    <a:pt x="133350" y="754856"/>
                  </a:lnTo>
                  <a:lnTo>
                    <a:pt x="83343" y="790575"/>
                  </a:lnTo>
                  <a:lnTo>
                    <a:pt x="40481" y="816769"/>
                  </a:lnTo>
                  <a:lnTo>
                    <a:pt x="23812" y="819150"/>
                  </a:lnTo>
                  <a:lnTo>
                    <a:pt x="11906" y="819150"/>
                  </a:lnTo>
                  <a:lnTo>
                    <a:pt x="2381" y="809625"/>
                  </a:lnTo>
                  <a:lnTo>
                    <a:pt x="0" y="783431"/>
                  </a:lnTo>
                  <a:lnTo>
                    <a:pt x="21431" y="742950"/>
                  </a:lnTo>
                  <a:lnTo>
                    <a:pt x="59531" y="681037"/>
                  </a:lnTo>
                  <a:lnTo>
                    <a:pt x="121443" y="590550"/>
                  </a:lnTo>
                  <a:lnTo>
                    <a:pt x="207168" y="447675"/>
                  </a:lnTo>
                  <a:lnTo>
                    <a:pt x="264318" y="354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1CEB7941-963E-407D-83C8-6891EDD663A7}"/>
                </a:ext>
              </a:extLst>
            </p:cNvPr>
            <p:cNvSpPr/>
            <p:nvPr/>
          </p:nvSpPr>
          <p:spPr>
            <a:xfrm>
              <a:off x="4086225" y="1828800"/>
              <a:ext cx="846138" cy="598488"/>
            </a:xfrm>
            <a:custGeom>
              <a:avLst/>
              <a:gdLst>
                <a:gd name="connsiteX0" fmla="*/ 290513 w 845344"/>
                <a:gd name="connsiteY0" fmla="*/ 357188 h 597694"/>
                <a:gd name="connsiteX1" fmla="*/ 233363 w 845344"/>
                <a:gd name="connsiteY1" fmla="*/ 304800 h 597694"/>
                <a:gd name="connsiteX2" fmla="*/ 185738 w 845344"/>
                <a:gd name="connsiteY2" fmla="*/ 254794 h 597694"/>
                <a:gd name="connsiteX3" fmla="*/ 133350 w 845344"/>
                <a:gd name="connsiteY3" fmla="*/ 200025 h 597694"/>
                <a:gd name="connsiteX4" fmla="*/ 85725 w 845344"/>
                <a:gd name="connsiteY4" fmla="*/ 145256 h 597694"/>
                <a:gd name="connsiteX5" fmla="*/ 38100 w 845344"/>
                <a:gd name="connsiteY5" fmla="*/ 88106 h 597694"/>
                <a:gd name="connsiteX6" fmla="*/ 11906 w 845344"/>
                <a:gd name="connsiteY6" fmla="*/ 57150 h 597694"/>
                <a:gd name="connsiteX7" fmla="*/ 0 w 845344"/>
                <a:gd name="connsiteY7" fmla="*/ 26194 h 597694"/>
                <a:gd name="connsiteX8" fmla="*/ 0 w 845344"/>
                <a:gd name="connsiteY8" fmla="*/ 14288 h 597694"/>
                <a:gd name="connsiteX9" fmla="*/ 4763 w 845344"/>
                <a:gd name="connsiteY9" fmla="*/ 0 h 597694"/>
                <a:gd name="connsiteX10" fmla="*/ 28575 w 845344"/>
                <a:gd name="connsiteY10" fmla="*/ 2381 h 597694"/>
                <a:gd name="connsiteX11" fmla="*/ 76200 w 845344"/>
                <a:gd name="connsiteY11" fmla="*/ 28575 h 597694"/>
                <a:gd name="connsiteX12" fmla="*/ 123825 w 845344"/>
                <a:gd name="connsiteY12" fmla="*/ 61913 h 597694"/>
                <a:gd name="connsiteX13" fmla="*/ 178594 w 845344"/>
                <a:gd name="connsiteY13" fmla="*/ 90488 h 597694"/>
                <a:gd name="connsiteX14" fmla="*/ 230981 w 845344"/>
                <a:gd name="connsiteY14" fmla="*/ 111919 h 597694"/>
                <a:gd name="connsiteX15" fmla="*/ 283369 w 845344"/>
                <a:gd name="connsiteY15" fmla="*/ 130969 h 597694"/>
                <a:gd name="connsiteX16" fmla="*/ 340519 w 845344"/>
                <a:gd name="connsiteY16" fmla="*/ 145256 h 597694"/>
                <a:gd name="connsiteX17" fmla="*/ 388144 w 845344"/>
                <a:gd name="connsiteY17" fmla="*/ 154781 h 597694"/>
                <a:gd name="connsiteX18" fmla="*/ 447675 w 845344"/>
                <a:gd name="connsiteY18" fmla="*/ 164306 h 597694"/>
                <a:gd name="connsiteX19" fmla="*/ 528638 w 845344"/>
                <a:gd name="connsiteY19" fmla="*/ 171450 h 597694"/>
                <a:gd name="connsiteX20" fmla="*/ 585788 w 845344"/>
                <a:gd name="connsiteY20" fmla="*/ 171450 h 597694"/>
                <a:gd name="connsiteX21" fmla="*/ 602456 w 845344"/>
                <a:gd name="connsiteY21" fmla="*/ 176213 h 597694"/>
                <a:gd name="connsiteX22" fmla="*/ 633413 w 845344"/>
                <a:gd name="connsiteY22" fmla="*/ 204788 h 597694"/>
                <a:gd name="connsiteX23" fmla="*/ 700088 w 845344"/>
                <a:gd name="connsiteY23" fmla="*/ 269081 h 597694"/>
                <a:gd name="connsiteX24" fmla="*/ 745331 w 845344"/>
                <a:gd name="connsiteY24" fmla="*/ 321469 h 597694"/>
                <a:gd name="connsiteX25" fmla="*/ 785813 w 845344"/>
                <a:gd name="connsiteY25" fmla="*/ 373856 h 597694"/>
                <a:gd name="connsiteX26" fmla="*/ 821531 w 845344"/>
                <a:gd name="connsiteY26" fmla="*/ 416719 h 597694"/>
                <a:gd name="connsiteX27" fmla="*/ 833438 w 845344"/>
                <a:gd name="connsiteY27" fmla="*/ 447675 h 597694"/>
                <a:gd name="connsiteX28" fmla="*/ 842963 w 845344"/>
                <a:gd name="connsiteY28" fmla="*/ 492919 h 597694"/>
                <a:gd name="connsiteX29" fmla="*/ 845344 w 845344"/>
                <a:gd name="connsiteY29" fmla="*/ 531019 h 597694"/>
                <a:gd name="connsiteX30" fmla="*/ 835819 w 845344"/>
                <a:gd name="connsiteY30" fmla="*/ 564356 h 597694"/>
                <a:gd name="connsiteX31" fmla="*/ 821531 w 845344"/>
                <a:gd name="connsiteY31" fmla="*/ 581025 h 597694"/>
                <a:gd name="connsiteX32" fmla="*/ 795338 w 845344"/>
                <a:gd name="connsiteY32" fmla="*/ 592931 h 597694"/>
                <a:gd name="connsiteX33" fmla="*/ 773906 w 845344"/>
                <a:gd name="connsiteY33" fmla="*/ 597694 h 597694"/>
                <a:gd name="connsiteX34" fmla="*/ 728663 w 845344"/>
                <a:gd name="connsiteY34" fmla="*/ 597694 h 597694"/>
                <a:gd name="connsiteX35" fmla="*/ 659606 w 845344"/>
                <a:gd name="connsiteY35" fmla="*/ 588169 h 597694"/>
                <a:gd name="connsiteX36" fmla="*/ 592931 w 845344"/>
                <a:gd name="connsiteY36" fmla="*/ 569119 h 597694"/>
                <a:gd name="connsiteX37" fmla="*/ 521494 w 845344"/>
                <a:gd name="connsiteY37" fmla="*/ 533400 h 597694"/>
                <a:gd name="connsiteX38" fmla="*/ 469106 w 845344"/>
                <a:gd name="connsiteY38" fmla="*/ 502444 h 597694"/>
                <a:gd name="connsiteX39" fmla="*/ 376238 w 845344"/>
                <a:gd name="connsiteY39" fmla="*/ 435769 h 597694"/>
                <a:gd name="connsiteX40" fmla="*/ 290513 w 845344"/>
                <a:gd name="connsiteY40" fmla="*/ 3571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5344" h="597694">
                  <a:moveTo>
                    <a:pt x="290513" y="357188"/>
                  </a:moveTo>
                  <a:lnTo>
                    <a:pt x="233363" y="304800"/>
                  </a:lnTo>
                  <a:lnTo>
                    <a:pt x="185738" y="254794"/>
                  </a:lnTo>
                  <a:lnTo>
                    <a:pt x="133350" y="200025"/>
                  </a:lnTo>
                  <a:lnTo>
                    <a:pt x="85725" y="145256"/>
                  </a:lnTo>
                  <a:lnTo>
                    <a:pt x="38100" y="88106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8575" y="2381"/>
                  </a:lnTo>
                  <a:lnTo>
                    <a:pt x="76200" y="28575"/>
                  </a:lnTo>
                  <a:lnTo>
                    <a:pt x="123825" y="61913"/>
                  </a:lnTo>
                  <a:lnTo>
                    <a:pt x="178594" y="90488"/>
                  </a:lnTo>
                  <a:lnTo>
                    <a:pt x="230981" y="111919"/>
                  </a:lnTo>
                  <a:lnTo>
                    <a:pt x="283369" y="130969"/>
                  </a:lnTo>
                  <a:lnTo>
                    <a:pt x="340519" y="145256"/>
                  </a:lnTo>
                  <a:lnTo>
                    <a:pt x="388144" y="154781"/>
                  </a:lnTo>
                  <a:lnTo>
                    <a:pt x="447675" y="164306"/>
                  </a:lnTo>
                  <a:lnTo>
                    <a:pt x="528638" y="171450"/>
                  </a:lnTo>
                  <a:lnTo>
                    <a:pt x="585788" y="171450"/>
                  </a:lnTo>
                  <a:lnTo>
                    <a:pt x="602456" y="176213"/>
                  </a:lnTo>
                  <a:lnTo>
                    <a:pt x="633413" y="204788"/>
                  </a:lnTo>
                  <a:lnTo>
                    <a:pt x="700088" y="269081"/>
                  </a:lnTo>
                  <a:lnTo>
                    <a:pt x="745331" y="321469"/>
                  </a:lnTo>
                  <a:lnTo>
                    <a:pt x="785813" y="373856"/>
                  </a:lnTo>
                  <a:lnTo>
                    <a:pt x="821531" y="416719"/>
                  </a:lnTo>
                  <a:lnTo>
                    <a:pt x="833438" y="447675"/>
                  </a:lnTo>
                  <a:lnTo>
                    <a:pt x="842963" y="492919"/>
                  </a:lnTo>
                  <a:lnTo>
                    <a:pt x="845344" y="531019"/>
                  </a:lnTo>
                  <a:lnTo>
                    <a:pt x="835819" y="564356"/>
                  </a:lnTo>
                  <a:lnTo>
                    <a:pt x="821531" y="581025"/>
                  </a:lnTo>
                  <a:lnTo>
                    <a:pt x="795338" y="592931"/>
                  </a:lnTo>
                  <a:lnTo>
                    <a:pt x="773906" y="597694"/>
                  </a:lnTo>
                  <a:lnTo>
                    <a:pt x="728663" y="597694"/>
                  </a:lnTo>
                  <a:lnTo>
                    <a:pt x="659606" y="588169"/>
                  </a:lnTo>
                  <a:lnTo>
                    <a:pt x="592931" y="569119"/>
                  </a:lnTo>
                  <a:lnTo>
                    <a:pt x="521494" y="533400"/>
                  </a:lnTo>
                  <a:lnTo>
                    <a:pt x="469106" y="502444"/>
                  </a:lnTo>
                  <a:lnTo>
                    <a:pt x="376238" y="435769"/>
                  </a:lnTo>
                  <a:lnTo>
                    <a:pt x="290513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81CBE2B8-E868-4050-B121-BA06EC1C59A3}"/>
                </a:ext>
              </a:extLst>
            </p:cNvPr>
            <p:cNvSpPr/>
            <p:nvPr/>
          </p:nvSpPr>
          <p:spPr>
            <a:xfrm>
              <a:off x="5400675" y="3005139"/>
              <a:ext cx="2705100" cy="523875"/>
            </a:xfrm>
            <a:custGeom>
              <a:avLst/>
              <a:gdLst>
                <a:gd name="connsiteX0" fmla="*/ 1662113 w 2705100"/>
                <a:gd name="connsiteY0" fmla="*/ 104775 h 523875"/>
                <a:gd name="connsiteX1" fmla="*/ 1900238 w 2705100"/>
                <a:gd name="connsiteY1" fmla="*/ 85725 h 523875"/>
                <a:gd name="connsiteX2" fmla="*/ 2116931 w 2705100"/>
                <a:gd name="connsiteY2" fmla="*/ 69056 h 523875"/>
                <a:gd name="connsiteX3" fmla="*/ 2143125 w 2705100"/>
                <a:gd name="connsiteY3" fmla="*/ 64293 h 523875"/>
                <a:gd name="connsiteX4" fmla="*/ 2200275 w 2705100"/>
                <a:gd name="connsiteY4" fmla="*/ 45243 h 523875"/>
                <a:gd name="connsiteX5" fmla="*/ 2266950 w 2705100"/>
                <a:gd name="connsiteY5" fmla="*/ 19050 h 523875"/>
                <a:gd name="connsiteX6" fmla="*/ 2312194 w 2705100"/>
                <a:gd name="connsiteY6" fmla="*/ 0 h 523875"/>
                <a:gd name="connsiteX7" fmla="*/ 2331244 w 2705100"/>
                <a:gd name="connsiteY7" fmla="*/ 0 h 523875"/>
                <a:gd name="connsiteX8" fmla="*/ 2400300 w 2705100"/>
                <a:gd name="connsiteY8" fmla="*/ 9525 h 523875"/>
                <a:gd name="connsiteX9" fmla="*/ 2476500 w 2705100"/>
                <a:gd name="connsiteY9" fmla="*/ 30956 h 523875"/>
                <a:gd name="connsiteX10" fmla="*/ 2545556 w 2705100"/>
                <a:gd name="connsiteY10" fmla="*/ 54768 h 523875"/>
                <a:gd name="connsiteX11" fmla="*/ 2616994 w 2705100"/>
                <a:gd name="connsiteY11" fmla="*/ 83343 h 523875"/>
                <a:gd name="connsiteX12" fmla="*/ 2662238 w 2705100"/>
                <a:gd name="connsiteY12" fmla="*/ 107156 h 523875"/>
                <a:gd name="connsiteX13" fmla="*/ 2683669 w 2705100"/>
                <a:gd name="connsiteY13" fmla="*/ 123825 h 523875"/>
                <a:gd name="connsiteX14" fmla="*/ 2695575 w 2705100"/>
                <a:gd name="connsiteY14" fmla="*/ 135731 h 523875"/>
                <a:gd name="connsiteX15" fmla="*/ 2702719 w 2705100"/>
                <a:gd name="connsiteY15" fmla="*/ 152400 h 523875"/>
                <a:gd name="connsiteX16" fmla="*/ 2705100 w 2705100"/>
                <a:gd name="connsiteY16" fmla="*/ 171450 h 523875"/>
                <a:gd name="connsiteX17" fmla="*/ 2702719 w 2705100"/>
                <a:gd name="connsiteY17" fmla="*/ 192881 h 523875"/>
                <a:gd name="connsiteX18" fmla="*/ 2690813 w 2705100"/>
                <a:gd name="connsiteY18" fmla="*/ 216693 h 523875"/>
                <a:gd name="connsiteX19" fmla="*/ 2667000 w 2705100"/>
                <a:gd name="connsiteY19" fmla="*/ 254793 h 523875"/>
                <a:gd name="connsiteX20" fmla="*/ 2652713 w 2705100"/>
                <a:gd name="connsiteY20" fmla="*/ 266700 h 523875"/>
                <a:gd name="connsiteX21" fmla="*/ 2624138 w 2705100"/>
                <a:gd name="connsiteY21" fmla="*/ 276225 h 523875"/>
                <a:gd name="connsiteX22" fmla="*/ 2564606 w 2705100"/>
                <a:gd name="connsiteY22" fmla="*/ 288131 h 523875"/>
                <a:gd name="connsiteX23" fmla="*/ 2486025 w 2705100"/>
                <a:gd name="connsiteY23" fmla="*/ 292893 h 523875"/>
                <a:gd name="connsiteX24" fmla="*/ 2443163 w 2705100"/>
                <a:gd name="connsiteY24" fmla="*/ 290512 h 523875"/>
                <a:gd name="connsiteX25" fmla="*/ 2386013 w 2705100"/>
                <a:gd name="connsiteY25" fmla="*/ 285750 h 523875"/>
                <a:gd name="connsiteX26" fmla="*/ 2340769 w 2705100"/>
                <a:gd name="connsiteY26" fmla="*/ 278606 h 523875"/>
                <a:gd name="connsiteX27" fmla="*/ 2286000 w 2705100"/>
                <a:gd name="connsiteY27" fmla="*/ 269081 h 523875"/>
                <a:gd name="connsiteX28" fmla="*/ 2188369 w 2705100"/>
                <a:gd name="connsiteY28" fmla="*/ 271462 h 523875"/>
                <a:gd name="connsiteX29" fmla="*/ 2002631 w 2705100"/>
                <a:gd name="connsiteY29" fmla="*/ 276225 h 523875"/>
                <a:gd name="connsiteX30" fmla="*/ 1800225 w 2705100"/>
                <a:gd name="connsiteY30" fmla="*/ 285750 h 523875"/>
                <a:gd name="connsiteX31" fmla="*/ 1662113 w 2705100"/>
                <a:gd name="connsiteY31" fmla="*/ 297656 h 523875"/>
                <a:gd name="connsiteX32" fmla="*/ 1509713 w 2705100"/>
                <a:gd name="connsiteY32" fmla="*/ 316706 h 523875"/>
                <a:gd name="connsiteX33" fmla="*/ 1090613 w 2705100"/>
                <a:gd name="connsiteY33" fmla="*/ 354806 h 523875"/>
                <a:gd name="connsiteX34" fmla="*/ 988219 w 2705100"/>
                <a:gd name="connsiteY34" fmla="*/ 376237 h 523875"/>
                <a:gd name="connsiteX35" fmla="*/ 797719 w 2705100"/>
                <a:gd name="connsiteY35" fmla="*/ 414337 h 523875"/>
                <a:gd name="connsiteX36" fmla="*/ 600075 w 2705100"/>
                <a:gd name="connsiteY36" fmla="*/ 457200 h 523875"/>
                <a:gd name="connsiteX37" fmla="*/ 490538 w 2705100"/>
                <a:gd name="connsiteY37" fmla="*/ 481012 h 523875"/>
                <a:gd name="connsiteX38" fmla="*/ 445294 w 2705100"/>
                <a:gd name="connsiteY38" fmla="*/ 488156 h 523875"/>
                <a:gd name="connsiteX39" fmla="*/ 426244 w 2705100"/>
                <a:gd name="connsiteY39" fmla="*/ 497681 h 523875"/>
                <a:gd name="connsiteX40" fmla="*/ 381000 w 2705100"/>
                <a:gd name="connsiteY40" fmla="*/ 516731 h 523875"/>
                <a:gd name="connsiteX41" fmla="*/ 345281 w 2705100"/>
                <a:gd name="connsiteY41" fmla="*/ 523875 h 523875"/>
                <a:gd name="connsiteX42" fmla="*/ 314325 w 2705100"/>
                <a:gd name="connsiteY42" fmla="*/ 523875 h 523875"/>
                <a:gd name="connsiteX43" fmla="*/ 285750 w 2705100"/>
                <a:gd name="connsiteY43" fmla="*/ 514350 h 523875"/>
                <a:gd name="connsiteX44" fmla="*/ 264319 w 2705100"/>
                <a:gd name="connsiteY44" fmla="*/ 492918 h 523875"/>
                <a:gd name="connsiteX45" fmla="*/ 219075 w 2705100"/>
                <a:gd name="connsiteY45" fmla="*/ 471487 h 523875"/>
                <a:gd name="connsiteX46" fmla="*/ 173831 w 2705100"/>
                <a:gd name="connsiteY46" fmla="*/ 440531 h 523875"/>
                <a:gd name="connsiteX47" fmla="*/ 145256 w 2705100"/>
                <a:gd name="connsiteY47" fmla="*/ 419100 h 523875"/>
                <a:gd name="connsiteX48" fmla="*/ 109538 w 2705100"/>
                <a:gd name="connsiteY48" fmla="*/ 381000 h 523875"/>
                <a:gd name="connsiteX49" fmla="*/ 78581 w 2705100"/>
                <a:gd name="connsiteY49" fmla="*/ 340518 h 523875"/>
                <a:gd name="connsiteX50" fmla="*/ 52388 w 2705100"/>
                <a:gd name="connsiteY50" fmla="*/ 297656 h 523875"/>
                <a:gd name="connsiteX51" fmla="*/ 23813 w 2705100"/>
                <a:gd name="connsiteY51" fmla="*/ 245268 h 523875"/>
                <a:gd name="connsiteX52" fmla="*/ 4763 w 2705100"/>
                <a:gd name="connsiteY52" fmla="*/ 200025 h 523875"/>
                <a:gd name="connsiteX53" fmla="*/ 0 w 2705100"/>
                <a:gd name="connsiteY53" fmla="*/ 173831 h 523875"/>
                <a:gd name="connsiteX54" fmla="*/ 7144 w 2705100"/>
                <a:gd name="connsiteY54" fmla="*/ 164306 h 523875"/>
                <a:gd name="connsiteX55" fmla="*/ 23813 w 2705100"/>
                <a:gd name="connsiteY55" fmla="*/ 161925 h 523875"/>
                <a:gd name="connsiteX56" fmla="*/ 73819 w 2705100"/>
                <a:gd name="connsiteY56" fmla="*/ 183356 h 523875"/>
                <a:gd name="connsiteX57" fmla="*/ 157163 w 2705100"/>
                <a:gd name="connsiteY57" fmla="*/ 223837 h 523875"/>
                <a:gd name="connsiteX58" fmla="*/ 221456 w 2705100"/>
                <a:gd name="connsiteY58" fmla="*/ 242887 h 523875"/>
                <a:gd name="connsiteX59" fmla="*/ 273844 w 2705100"/>
                <a:gd name="connsiteY59" fmla="*/ 257175 h 523875"/>
                <a:gd name="connsiteX60" fmla="*/ 328613 w 2705100"/>
                <a:gd name="connsiteY60" fmla="*/ 264318 h 523875"/>
                <a:gd name="connsiteX61" fmla="*/ 371475 w 2705100"/>
                <a:gd name="connsiteY61" fmla="*/ 269081 h 523875"/>
                <a:gd name="connsiteX62" fmla="*/ 464344 w 2705100"/>
                <a:gd name="connsiteY62" fmla="*/ 261937 h 523875"/>
                <a:gd name="connsiteX63" fmla="*/ 704850 w 2705100"/>
                <a:gd name="connsiteY63" fmla="*/ 228600 h 523875"/>
                <a:gd name="connsiteX64" fmla="*/ 1026319 w 2705100"/>
                <a:gd name="connsiteY64" fmla="*/ 180975 h 523875"/>
                <a:gd name="connsiteX65" fmla="*/ 1293019 w 2705100"/>
                <a:gd name="connsiteY65" fmla="*/ 140493 h 523875"/>
                <a:gd name="connsiteX66" fmla="*/ 1526381 w 2705100"/>
                <a:gd name="connsiteY66" fmla="*/ 111918 h 523875"/>
                <a:gd name="connsiteX67" fmla="*/ 1662113 w 2705100"/>
                <a:gd name="connsiteY67" fmla="*/ 1047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5100" h="523875">
                  <a:moveTo>
                    <a:pt x="1662113" y="104775"/>
                  </a:moveTo>
                  <a:lnTo>
                    <a:pt x="1900238" y="85725"/>
                  </a:lnTo>
                  <a:lnTo>
                    <a:pt x="2116931" y="69056"/>
                  </a:lnTo>
                  <a:lnTo>
                    <a:pt x="2143125" y="64293"/>
                  </a:lnTo>
                  <a:lnTo>
                    <a:pt x="2200275" y="45243"/>
                  </a:lnTo>
                  <a:lnTo>
                    <a:pt x="2266950" y="19050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9525"/>
                  </a:lnTo>
                  <a:lnTo>
                    <a:pt x="2476500" y="30956"/>
                  </a:lnTo>
                  <a:lnTo>
                    <a:pt x="2545556" y="54768"/>
                  </a:lnTo>
                  <a:lnTo>
                    <a:pt x="2616994" y="83343"/>
                  </a:lnTo>
                  <a:lnTo>
                    <a:pt x="2662238" y="107156"/>
                  </a:lnTo>
                  <a:lnTo>
                    <a:pt x="2683669" y="123825"/>
                  </a:lnTo>
                  <a:lnTo>
                    <a:pt x="2695575" y="135731"/>
                  </a:lnTo>
                  <a:lnTo>
                    <a:pt x="2702719" y="152400"/>
                  </a:lnTo>
                  <a:lnTo>
                    <a:pt x="2705100" y="171450"/>
                  </a:lnTo>
                  <a:lnTo>
                    <a:pt x="2702719" y="192881"/>
                  </a:lnTo>
                  <a:lnTo>
                    <a:pt x="2690813" y="216693"/>
                  </a:lnTo>
                  <a:lnTo>
                    <a:pt x="2667000" y="254793"/>
                  </a:lnTo>
                  <a:lnTo>
                    <a:pt x="2652713" y="266700"/>
                  </a:lnTo>
                  <a:lnTo>
                    <a:pt x="2624138" y="276225"/>
                  </a:lnTo>
                  <a:lnTo>
                    <a:pt x="2564606" y="288131"/>
                  </a:lnTo>
                  <a:lnTo>
                    <a:pt x="2486025" y="292893"/>
                  </a:lnTo>
                  <a:lnTo>
                    <a:pt x="2443163" y="290512"/>
                  </a:lnTo>
                  <a:lnTo>
                    <a:pt x="2386013" y="285750"/>
                  </a:lnTo>
                  <a:lnTo>
                    <a:pt x="2340769" y="278606"/>
                  </a:lnTo>
                  <a:lnTo>
                    <a:pt x="2286000" y="269081"/>
                  </a:lnTo>
                  <a:lnTo>
                    <a:pt x="2188369" y="271462"/>
                  </a:lnTo>
                  <a:lnTo>
                    <a:pt x="2002631" y="276225"/>
                  </a:lnTo>
                  <a:lnTo>
                    <a:pt x="1800225" y="285750"/>
                  </a:lnTo>
                  <a:lnTo>
                    <a:pt x="1662113" y="297656"/>
                  </a:lnTo>
                  <a:lnTo>
                    <a:pt x="1509713" y="316706"/>
                  </a:lnTo>
                  <a:lnTo>
                    <a:pt x="1090613" y="354806"/>
                  </a:lnTo>
                  <a:lnTo>
                    <a:pt x="988219" y="376237"/>
                  </a:lnTo>
                  <a:lnTo>
                    <a:pt x="797719" y="414337"/>
                  </a:lnTo>
                  <a:lnTo>
                    <a:pt x="600075" y="457200"/>
                  </a:lnTo>
                  <a:lnTo>
                    <a:pt x="490538" y="481012"/>
                  </a:lnTo>
                  <a:lnTo>
                    <a:pt x="445294" y="488156"/>
                  </a:lnTo>
                  <a:lnTo>
                    <a:pt x="426244" y="497681"/>
                  </a:lnTo>
                  <a:lnTo>
                    <a:pt x="381000" y="516731"/>
                  </a:lnTo>
                  <a:lnTo>
                    <a:pt x="345281" y="523875"/>
                  </a:lnTo>
                  <a:lnTo>
                    <a:pt x="314325" y="523875"/>
                  </a:lnTo>
                  <a:lnTo>
                    <a:pt x="285750" y="514350"/>
                  </a:lnTo>
                  <a:lnTo>
                    <a:pt x="264319" y="492918"/>
                  </a:lnTo>
                  <a:lnTo>
                    <a:pt x="219075" y="471487"/>
                  </a:lnTo>
                  <a:lnTo>
                    <a:pt x="173831" y="440531"/>
                  </a:lnTo>
                  <a:lnTo>
                    <a:pt x="145256" y="419100"/>
                  </a:lnTo>
                  <a:lnTo>
                    <a:pt x="109538" y="381000"/>
                  </a:lnTo>
                  <a:lnTo>
                    <a:pt x="78581" y="340518"/>
                  </a:lnTo>
                  <a:lnTo>
                    <a:pt x="52388" y="297656"/>
                  </a:lnTo>
                  <a:lnTo>
                    <a:pt x="23813" y="245268"/>
                  </a:lnTo>
                  <a:lnTo>
                    <a:pt x="4763" y="200025"/>
                  </a:lnTo>
                  <a:lnTo>
                    <a:pt x="0" y="173831"/>
                  </a:lnTo>
                  <a:lnTo>
                    <a:pt x="7144" y="164306"/>
                  </a:lnTo>
                  <a:lnTo>
                    <a:pt x="23813" y="161925"/>
                  </a:lnTo>
                  <a:lnTo>
                    <a:pt x="73819" y="183356"/>
                  </a:lnTo>
                  <a:lnTo>
                    <a:pt x="157163" y="223837"/>
                  </a:lnTo>
                  <a:lnTo>
                    <a:pt x="221456" y="242887"/>
                  </a:lnTo>
                  <a:lnTo>
                    <a:pt x="273844" y="257175"/>
                  </a:lnTo>
                  <a:lnTo>
                    <a:pt x="328613" y="264318"/>
                  </a:lnTo>
                  <a:lnTo>
                    <a:pt x="371475" y="269081"/>
                  </a:lnTo>
                  <a:lnTo>
                    <a:pt x="464344" y="261937"/>
                  </a:lnTo>
                  <a:lnTo>
                    <a:pt x="704850" y="228600"/>
                  </a:lnTo>
                  <a:lnTo>
                    <a:pt x="1026319" y="180975"/>
                  </a:lnTo>
                  <a:lnTo>
                    <a:pt x="1293019" y="140493"/>
                  </a:lnTo>
                  <a:lnTo>
                    <a:pt x="1526381" y="111918"/>
                  </a:lnTo>
                  <a:lnTo>
                    <a:pt x="1662113" y="104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11161831-D0FD-49D9-8386-9D245E638CE7}"/>
                </a:ext>
              </a:extLst>
            </p:cNvPr>
            <p:cNvSpPr/>
            <p:nvPr/>
          </p:nvSpPr>
          <p:spPr>
            <a:xfrm>
              <a:off x="6542088" y="1466850"/>
              <a:ext cx="525462" cy="3621088"/>
            </a:xfrm>
            <a:custGeom>
              <a:avLst/>
              <a:gdLst>
                <a:gd name="connsiteX0" fmla="*/ 169164 w 525780"/>
                <a:gd name="connsiteY0" fmla="*/ 1165860 h 3621024"/>
                <a:gd name="connsiteX1" fmla="*/ 169164 w 525780"/>
                <a:gd name="connsiteY1" fmla="*/ 672084 h 3621024"/>
                <a:gd name="connsiteX2" fmla="*/ 160020 w 525780"/>
                <a:gd name="connsiteY2" fmla="*/ 434340 h 3621024"/>
                <a:gd name="connsiteX3" fmla="*/ 155448 w 525780"/>
                <a:gd name="connsiteY3" fmla="*/ 333756 h 3621024"/>
                <a:gd name="connsiteX4" fmla="*/ 137160 w 525780"/>
                <a:gd name="connsiteY4" fmla="*/ 274320 h 3621024"/>
                <a:gd name="connsiteX5" fmla="*/ 96012 w 525780"/>
                <a:gd name="connsiteY5" fmla="*/ 192024 h 3621024"/>
                <a:gd name="connsiteX6" fmla="*/ 50292 w 525780"/>
                <a:gd name="connsiteY6" fmla="*/ 118872 h 3621024"/>
                <a:gd name="connsiteX7" fmla="*/ 18288 w 525780"/>
                <a:gd name="connsiteY7" fmla="*/ 68580 h 3621024"/>
                <a:gd name="connsiteX8" fmla="*/ 0 w 525780"/>
                <a:gd name="connsiteY8" fmla="*/ 32004 h 3621024"/>
                <a:gd name="connsiteX9" fmla="*/ 0 w 525780"/>
                <a:gd name="connsiteY9" fmla="*/ 13716 h 3621024"/>
                <a:gd name="connsiteX10" fmla="*/ 9144 w 525780"/>
                <a:gd name="connsiteY10" fmla="*/ 0 h 3621024"/>
                <a:gd name="connsiteX11" fmla="*/ 41148 w 525780"/>
                <a:gd name="connsiteY11" fmla="*/ 9144 h 3621024"/>
                <a:gd name="connsiteX12" fmla="*/ 77724 w 525780"/>
                <a:gd name="connsiteY12" fmla="*/ 27432 h 3621024"/>
                <a:gd name="connsiteX13" fmla="*/ 155448 w 525780"/>
                <a:gd name="connsiteY13" fmla="*/ 45720 h 3621024"/>
                <a:gd name="connsiteX14" fmla="*/ 219456 w 525780"/>
                <a:gd name="connsiteY14" fmla="*/ 73152 h 3621024"/>
                <a:gd name="connsiteX15" fmla="*/ 278892 w 525780"/>
                <a:gd name="connsiteY15" fmla="*/ 109728 h 3621024"/>
                <a:gd name="connsiteX16" fmla="*/ 342900 w 525780"/>
                <a:gd name="connsiteY16" fmla="*/ 160020 h 3621024"/>
                <a:gd name="connsiteX17" fmla="*/ 411480 w 525780"/>
                <a:gd name="connsiteY17" fmla="*/ 210312 h 3621024"/>
                <a:gd name="connsiteX18" fmla="*/ 448056 w 525780"/>
                <a:gd name="connsiteY18" fmla="*/ 246888 h 3621024"/>
                <a:gd name="connsiteX19" fmla="*/ 493776 w 525780"/>
                <a:gd name="connsiteY19" fmla="*/ 292608 h 3621024"/>
                <a:gd name="connsiteX20" fmla="*/ 507492 w 525780"/>
                <a:gd name="connsiteY20" fmla="*/ 315468 h 3621024"/>
                <a:gd name="connsiteX21" fmla="*/ 521208 w 525780"/>
                <a:gd name="connsiteY21" fmla="*/ 338328 h 3621024"/>
                <a:gd name="connsiteX22" fmla="*/ 525780 w 525780"/>
                <a:gd name="connsiteY22" fmla="*/ 352044 h 3621024"/>
                <a:gd name="connsiteX23" fmla="*/ 525780 w 525780"/>
                <a:gd name="connsiteY23" fmla="*/ 365760 h 3621024"/>
                <a:gd name="connsiteX24" fmla="*/ 512064 w 525780"/>
                <a:gd name="connsiteY24" fmla="*/ 397764 h 3621024"/>
                <a:gd name="connsiteX25" fmla="*/ 484632 w 525780"/>
                <a:gd name="connsiteY25" fmla="*/ 420624 h 3621024"/>
                <a:gd name="connsiteX26" fmla="*/ 466344 w 525780"/>
                <a:gd name="connsiteY26" fmla="*/ 443484 h 3621024"/>
                <a:gd name="connsiteX27" fmla="*/ 438912 w 525780"/>
                <a:gd name="connsiteY27" fmla="*/ 507492 h 3621024"/>
                <a:gd name="connsiteX28" fmla="*/ 420624 w 525780"/>
                <a:gd name="connsiteY28" fmla="*/ 571500 h 3621024"/>
                <a:gd name="connsiteX29" fmla="*/ 420624 w 525780"/>
                <a:gd name="connsiteY29" fmla="*/ 621792 h 3621024"/>
                <a:gd name="connsiteX30" fmla="*/ 411480 w 525780"/>
                <a:gd name="connsiteY30" fmla="*/ 896112 h 3621024"/>
                <a:gd name="connsiteX31" fmla="*/ 406908 w 525780"/>
                <a:gd name="connsiteY31" fmla="*/ 1120140 h 3621024"/>
                <a:gd name="connsiteX32" fmla="*/ 402336 w 525780"/>
                <a:gd name="connsiteY32" fmla="*/ 1316736 h 3621024"/>
                <a:gd name="connsiteX33" fmla="*/ 393192 w 525780"/>
                <a:gd name="connsiteY33" fmla="*/ 1659636 h 3621024"/>
                <a:gd name="connsiteX34" fmla="*/ 388620 w 525780"/>
                <a:gd name="connsiteY34" fmla="*/ 2061972 h 3621024"/>
                <a:gd name="connsiteX35" fmla="*/ 384048 w 525780"/>
                <a:gd name="connsiteY35" fmla="*/ 2450592 h 3621024"/>
                <a:gd name="connsiteX36" fmla="*/ 384048 w 525780"/>
                <a:gd name="connsiteY36" fmla="*/ 2775204 h 3621024"/>
                <a:gd name="connsiteX37" fmla="*/ 388620 w 525780"/>
                <a:gd name="connsiteY37" fmla="*/ 3072384 h 3621024"/>
                <a:gd name="connsiteX38" fmla="*/ 406908 w 525780"/>
                <a:gd name="connsiteY38" fmla="*/ 3195828 h 3621024"/>
                <a:gd name="connsiteX39" fmla="*/ 416052 w 525780"/>
                <a:gd name="connsiteY39" fmla="*/ 3259836 h 3621024"/>
                <a:gd name="connsiteX40" fmla="*/ 416052 w 525780"/>
                <a:gd name="connsiteY40" fmla="*/ 3332988 h 3621024"/>
                <a:gd name="connsiteX41" fmla="*/ 411480 w 525780"/>
                <a:gd name="connsiteY41" fmla="*/ 3392424 h 3621024"/>
                <a:gd name="connsiteX42" fmla="*/ 388620 w 525780"/>
                <a:gd name="connsiteY42" fmla="*/ 3465576 h 3621024"/>
                <a:gd name="connsiteX43" fmla="*/ 333756 w 525780"/>
                <a:gd name="connsiteY43" fmla="*/ 3570732 h 3621024"/>
                <a:gd name="connsiteX44" fmla="*/ 292608 w 525780"/>
                <a:gd name="connsiteY44" fmla="*/ 3611880 h 3621024"/>
                <a:gd name="connsiteX45" fmla="*/ 269748 w 525780"/>
                <a:gd name="connsiteY45" fmla="*/ 3621024 h 3621024"/>
                <a:gd name="connsiteX46" fmla="*/ 233172 w 525780"/>
                <a:gd name="connsiteY46" fmla="*/ 3607308 h 3621024"/>
                <a:gd name="connsiteX47" fmla="*/ 196596 w 525780"/>
                <a:gd name="connsiteY47" fmla="*/ 3561588 h 3621024"/>
                <a:gd name="connsiteX48" fmla="*/ 160020 w 525780"/>
                <a:gd name="connsiteY48" fmla="*/ 3461004 h 3621024"/>
                <a:gd name="connsiteX49" fmla="*/ 114300 w 525780"/>
                <a:gd name="connsiteY49" fmla="*/ 3332988 h 3621024"/>
                <a:gd name="connsiteX50" fmla="*/ 100584 w 525780"/>
                <a:gd name="connsiteY50" fmla="*/ 3209544 h 3621024"/>
                <a:gd name="connsiteX51" fmla="*/ 114300 w 525780"/>
                <a:gd name="connsiteY51" fmla="*/ 3168396 h 3621024"/>
                <a:gd name="connsiteX52" fmla="*/ 128016 w 525780"/>
                <a:gd name="connsiteY52" fmla="*/ 3095244 h 3621024"/>
                <a:gd name="connsiteX53" fmla="*/ 141732 w 525780"/>
                <a:gd name="connsiteY53" fmla="*/ 2971800 h 3621024"/>
                <a:gd name="connsiteX54" fmla="*/ 155448 w 525780"/>
                <a:gd name="connsiteY54" fmla="*/ 2820924 h 3621024"/>
                <a:gd name="connsiteX55" fmla="*/ 160020 w 525780"/>
                <a:gd name="connsiteY55" fmla="*/ 2647188 h 3621024"/>
                <a:gd name="connsiteX56" fmla="*/ 169164 w 525780"/>
                <a:gd name="connsiteY56" fmla="*/ 2400300 h 3621024"/>
                <a:gd name="connsiteX57" fmla="*/ 169164 w 525780"/>
                <a:gd name="connsiteY57" fmla="*/ 2029968 h 3621024"/>
                <a:gd name="connsiteX58" fmla="*/ 173736 w 525780"/>
                <a:gd name="connsiteY58" fmla="*/ 1618488 h 3621024"/>
                <a:gd name="connsiteX59" fmla="*/ 169164 w 525780"/>
                <a:gd name="connsiteY59" fmla="*/ 1165860 h 362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25780" h="3621024">
                  <a:moveTo>
                    <a:pt x="169164" y="1165860"/>
                  </a:moveTo>
                  <a:lnTo>
                    <a:pt x="169164" y="672084"/>
                  </a:lnTo>
                  <a:lnTo>
                    <a:pt x="160020" y="434340"/>
                  </a:lnTo>
                  <a:lnTo>
                    <a:pt x="155448" y="333756"/>
                  </a:lnTo>
                  <a:lnTo>
                    <a:pt x="137160" y="274320"/>
                  </a:lnTo>
                  <a:lnTo>
                    <a:pt x="96012" y="192024"/>
                  </a:lnTo>
                  <a:lnTo>
                    <a:pt x="50292" y="118872"/>
                  </a:lnTo>
                  <a:lnTo>
                    <a:pt x="18288" y="68580"/>
                  </a:lnTo>
                  <a:lnTo>
                    <a:pt x="0" y="32004"/>
                  </a:lnTo>
                  <a:lnTo>
                    <a:pt x="0" y="13716"/>
                  </a:lnTo>
                  <a:lnTo>
                    <a:pt x="9144" y="0"/>
                  </a:lnTo>
                  <a:lnTo>
                    <a:pt x="41148" y="9144"/>
                  </a:lnTo>
                  <a:lnTo>
                    <a:pt x="77724" y="27432"/>
                  </a:lnTo>
                  <a:lnTo>
                    <a:pt x="155448" y="45720"/>
                  </a:lnTo>
                  <a:lnTo>
                    <a:pt x="219456" y="73152"/>
                  </a:lnTo>
                  <a:lnTo>
                    <a:pt x="278892" y="109728"/>
                  </a:lnTo>
                  <a:lnTo>
                    <a:pt x="342900" y="160020"/>
                  </a:lnTo>
                  <a:lnTo>
                    <a:pt x="411480" y="210312"/>
                  </a:lnTo>
                  <a:lnTo>
                    <a:pt x="448056" y="246888"/>
                  </a:lnTo>
                  <a:lnTo>
                    <a:pt x="493776" y="292608"/>
                  </a:lnTo>
                  <a:lnTo>
                    <a:pt x="507492" y="315468"/>
                  </a:lnTo>
                  <a:lnTo>
                    <a:pt x="521208" y="338328"/>
                  </a:lnTo>
                  <a:lnTo>
                    <a:pt x="525780" y="352044"/>
                  </a:lnTo>
                  <a:lnTo>
                    <a:pt x="525780" y="365760"/>
                  </a:lnTo>
                  <a:lnTo>
                    <a:pt x="512064" y="397764"/>
                  </a:lnTo>
                  <a:lnTo>
                    <a:pt x="484632" y="420624"/>
                  </a:lnTo>
                  <a:lnTo>
                    <a:pt x="466344" y="443484"/>
                  </a:lnTo>
                  <a:lnTo>
                    <a:pt x="438912" y="507492"/>
                  </a:lnTo>
                  <a:lnTo>
                    <a:pt x="420624" y="571500"/>
                  </a:lnTo>
                  <a:lnTo>
                    <a:pt x="420624" y="621792"/>
                  </a:lnTo>
                  <a:lnTo>
                    <a:pt x="411480" y="896112"/>
                  </a:lnTo>
                  <a:lnTo>
                    <a:pt x="406908" y="1120140"/>
                  </a:lnTo>
                  <a:lnTo>
                    <a:pt x="402336" y="1316736"/>
                  </a:lnTo>
                  <a:lnTo>
                    <a:pt x="393192" y="1659636"/>
                  </a:lnTo>
                  <a:lnTo>
                    <a:pt x="388620" y="2061972"/>
                  </a:lnTo>
                  <a:lnTo>
                    <a:pt x="384048" y="2450592"/>
                  </a:lnTo>
                  <a:lnTo>
                    <a:pt x="384048" y="2775204"/>
                  </a:lnTo>
                  <a:lnTo>
                    <a:pt x="388620" y="3072384"/>
                  </a:lnTo>
                  <a:lnTo>
                    <a:pt x="406908" y="3195828"/>
                  </a:lnTo>
                  <a:lnTo>
                    <a:pt x="416052" y="3259836"/>
                  </a:lnTo>
                  <a:lnTo>
                    <a:pt x="416052" y="3332988"/>
                  </a:lnTo>
                  <a:lnTo>
                    <a:pt x="411480" y="3392424"/>
                  </a:lnTo>
                  <a:lnTo>
                    <a:pt x="388620" y="3465576"/>
                  </a:lnTo>
                  <a:lnTo>
                    <a:pt x="333756" y="3570732"/>
                  </a:lnTo>
                  <a:lnTo>
                    <a:pt x="292608" y="3611880"/>
                  </a:lnTo>
                  <a:lnTo>
                    <a:pt x="269748" y="3621024"/>
                  </a:lnTo>
                  <a:lnTo>
                    <a:pt x="233172" y="3607308"/>
                  </a:lnTo>
                  <a:lnTo>
                    <a:pt x="196596" y="3561588"/>
                  </a:lnTo>
                  <a:lnTo>
                    <a:pt x="160020" y="3461004"/>
                  </a:lnTo>
                  <a:lnTo>
                    <a:pt x="114300" y="3332988"/>
                  </a:lnTo>
                  <a:lnTo>
                    <a:pt x="100584" y="3209544"/>
                  </a:lnTo>
                  <a:lnTo>
                    <a:pt x="114300" y="3168396"/>
                  </a:lnTo>
                  <a:lnTo>
                    <a:pt x="128016" y="3095244"/>
                  </a:lnTo>
                  <a:lnTo>
                    <a:pt x="141732" y="2971800"/>
                  </a:lnTo>
                  <a:lnTo>
                    <a:pt x="155448" y="2820924"/>
                  </a:lnTo>
                  <a:lnTo>
                    <a:pt x="160020" y="2647188"/>
                  </a:lnTo>
                  <a:lnTo>
                    <a:pt x="169164" y="2400300"/>
                  </a:lnTo>
                  <a:lnTo>
                    <a:pt x="169164" y="2029968"/>
                  </a:lnTo>
                  <a:lnTo>
                    <a:pt x="173736" y="1618488"/>
                  </a:lnTo>
                  <a:lnTo>
                    <a:pt x="169164" y="116586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B04BC9D2-D002-4134-8BE1-786185D72638}"/>
                </a:ext>
              </a:extLst>
            </p:cNvPr>
            <p:cNvSpPr/>
            <p:nvPr/>
          </p:nvSpPr>
          <p:spPr>
            <a:xfrm>
              <a:off x="5399089" y="3267075"/>
              <a:ext cx="1368425" cy="1316038"/>
            </a:xfrm>
            <a:custGeom>
              <a:avLst/>
              <a:gdLst>
                <a:gd name="connsiteX0" fmla="*/ 985837 w 1369219"/>
                <a:gd name="connsiteY0" fmla="*/ 619125 h 1316831"/>
                <a:gd name="connsiteX1" fmla="*/ 909637 w 1369219"/>
                <a:gd name="connsiteY1" fmla="*/ 697706 h 1316831"/>
                <a:gd name="connsiteX2" fmla="*/ 835819 w 1369219"/>
                <a:gd name="connsiteY2" fmla="*/ 766763 h 1316831"/>
                <a:gd name="connsiteX3" fmla="*/ 762000 w 1369219"/>
                <a:gd name="connsiteY3" fmla="*/ 833438 h 1316831"/>
                <a:gd name="connsiteX4" fmla="*/ 690562 w 1369219"/>
                <a:gd name="connsiteY4" fmla="*/ 895350 h 1316831"/>
                <a:gd name="connsiteX5" fmla="*/ 614362 w 1369219"/>
                <a:gd name="connsiteY5" fmla="*/ 957263 h 1316831"/>
                <a:gd name="connsiteX6" fmla="*/ 514350 w 1369219"/>
                <a:gd name="connsiteY6" fmla="*/ 1033463 h 1316831"/>
                <a:gd name="connsiteX7" fmla="*/ 404812 w 1369219"/>
                <a:gd name="connsiteY7" fmla="*/ 1107281 h 1316831"/>
                <a:gd name="connsiteX8" fmla="*/ 316706 w 1369219"/>
                <a:gd name="connsiteY8" fmla="*/ 1166813 h 1316831"/>
                <a:gd name="connsiteX9" fmla="*/ 197644 w 1369219"/>
                <a:gd name="connsiteY9" fmla="*/ 1233488 h 1316831"/>
                <a:gd name="connsiteX10" fmla="*/ 104775 w 1369219"/>
                <a:gd name="connsiteY10" fmla="*/ 1283494 h 1316831"/>
                <a:gd name="connsiteX11" fmla="*/ 40481 w 1369219"/>
                <a:gd name="connsiteY11" fmla="*/ 1312069 h 1316831"/>
                <a:gd name="connsiteX12" fmla="*/ 16669 w 1369219"/>
                <a:gd name="connsiteY12" fmla="*/ 1316831 h 1316831"/>
                <a:gd name="connsiteX13" fmla="*/ 2381 w 1369219"/>
                <a:gd name="connsiteY13" fmla="*/ 1312069 h 1316831"/>
                <a:gd name="connsiteX14" fmla="*/ 0 w 1369219"/>
                <a:gd name="connsiteY14" fmla="*/ 1293019 h 1316831"/>
                <a:gd name="connsiteX15" fmla="*/ 11906 w 1369219"/>
                <a:gd name="connsiteY15" fmla="*/ 1266825 h 1316831"/>
                <a:gd name="connsiteX16" fmla="*/ 30956 w 1369219"/>
                <a:gd name="connsiteY16" fmla="*/ 1247775 h 1316831"/>
                <a:gd name="connsiteX17" fmla="*/ 204787 w 1369219"/>
                <a:gd name="connsiteY17" fmla="*/ 1107281 h 1316831"/>
                <a:gd name="connsiteX18" fmla="*/ 340519 w 1369219"/>
                <a:gd name="connsiteY18" fmla="*/ 988219 h 1316831"/>
                <a:gd name="connsiteX19" fmla="*/ 454819 w 1369219"/>
                <a:gd name="connsiteY19" fmla="*/ 878681 h 1316831"/>
                <a:gd name="connsiteX20" fmla="*/ 559594 w 1369219"/>
                <a:gd name="connsiteY20" fmla="*/ 771525 h 1316831"/>
                <a:gd name="connsiteX21" fmla="*/ 654844 w 1369219"/>
                <a:gd name="connsiteY21" fmla="*/ 671513 h 1316831"/>
                <a:gd name="connsiteX22" fmla="*/ 728662 w 1369219"/>
                <a:gd name="connsiteY22" fmla="*/ 585788 h 1316831"/>
                <a:gd name="connsiteX23" fmla="*/ 804862 w 1369219"/>
                <a:gd name="connsiteY23" fmla="*/ 490538 h 1316831"/>
                <a:gd name="connsiteX24" fmla="*/ 871537 w 1369219"/>
                <a:gd name="connsiteY24" fmla="*/ 400050 h 1316831"/>
                <a:gd name="connsiteX25" fmla="*/ 933450 w 1369219"/>
                <a:gd name="connsiteY25" fmla="*/ 319088 h 1316831"/>
                <a:gd name="connsiteX26" fmla="*/ 1000125 w 1369219"/>
                <a:gd name="connsiteY26" fmla="*/ 216694 h 1316831"/>
                <a:gd name="connsiteX27" fmla="*/ 1064419 w 1369219"/>
                <a:gd name="connsiteY27" fmla="*/ 104775 h 1316831"/>
                <a:gd name="connsiteX28" fmla="*/ 1102519 w 1369219"/>
                <a:gd name="connsiteY28" fmla="*/ 35719 h 1316831"/>
                <a:gd name="connsiteX29" fmla="*/ 1366837 w 1369219"/>
                <a:gd name="connsiteY29" fmla="*/ 0 h 1316831"/>
                <a:gd name="connsiteX30" fmla="*/ 1369219 w 1369219"/>
                <a:gd name="connsiteY30" fmla="*/ 176213 h 1316831"/>
                <a:gd name="connsiteX31" fmla="*/ 1278731 w 1369219"/>
                <a:gd name="connsiteY31" fmla="*/ 278606 h 1316831"/>
                <a:gd name="connsiteX32" fmla="*/ 1195387 w 1369219"/>
                <a:gd name="connsiteY32" fmla="*/ 381000 h 1316831"/>
                <a:gd name="connsiteX33" fmla="*/ 1092994 w 1369219"/>
                <a:gd name="connsiteY33" fmla="*/ 500063 h 1316831"/>
                <a:gd name="connsiteX34" fmla="*/ 985837 w 1369219"/>
                <a:gd name="connsiteY34" fmla="*/ 619125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219" h="1316831">
                  <a:moveTo>
                    <a:pt x="985837" y="619125"/>
                  </a:moveTo>
                  <a:lnTo>
                    <a:pt x="909637" y="697706"/>
                  </a:lnTo>
                  <a:lnTo>
                    <a:pt x="835819" y="766763"/>
                  </a:lnTo>
                  <a:lnTo>
                    <a:pt x="762000" y="833438"/>
                  </a:lnTo>
                  <a:lnTo>
                    <a:pt x="690562" y="895350"/>
                  </a:lnTo>
                  <a:lnTo>
                    <a:pt x="614362" y="957263"/>
                  </a:lnTo>
                  <a:lnTo>
                    <a:pt x="514350" y="1033463"/>
                  </a:lnTo>
                  <a:lnTo>
                    <a:pt x="404812" y="1107281"/>
                  </a:lnTo>
                  <a:lnTo>
                    <a:pt x="316706" y="1166813"/>
                  </a:lnTo>
                  <a:lnTo>
                    <a:pt x="197644" y="1233488"/>
                  </a:lnTo>
                  <a:lnTo>
                    <a:pt x="104775" y="1283494"/>
                  </a:lnTo>
                  <a:lnTo>
                    <a:pt x="40481" y="1312069"/>
                  </a:lnTo>
                  <a:lnTo>
                    <a:pt x="16669" y="1316831"/>
                  </a:lnTo>
                  <a:lnTo>
                    <a:pt x="2381" y="1312069"/>
                  </a:lnTo>
                  <a:lnTo>
                    <a:pt x="0" y="1293019"/>
                  </a:lnTo>
                  <a:lnTo>
                    <a:pt x="11906" y="1266825"/>
                  </a:lnTo>
                  <a:lnTo>
                    <a:pt x="30956" y="1247775"/>
                  </a:lnTo>
                  <a:lnTo>
                    <a:pt x="204787" y="1107281"/>
                  </a:lnTo>
                  <a:lnTo>
                    <a:pt x="340519" y="988219"/>
                  </a:lnTo>
                  <a:lnTo>
                    <a:pt x="454819" y="878681"/>
                  </a:lnTo>
                  <a:lnTo>
                    <a:pt x="559594" y="771525"/>
                  </a:lnTo>
                  <a:lnTo>
                    <a:pt x="654844" y="671513"/>
                  </a:lnTo>
                  <a:lnTo>
                    <a:pt x="728662" y="585788"/>
                  </a:lnTo>
                  <a:lnTo>
                    <a:pt x="804862" y="490538"/>
                  </a:lnTo>
                  <a:lnTo>
                    <a:pt x="871537" y="400050"/>
                  </a:lnTo>
                  <a:lnTo>
                    <a:pt x="933450" y="319088"/>
                  </a:lnTo>
                  <a:lnTo>
                    <a:pt x="1000125" y="216694"/>
                  </a:lnTo>
                  <a:lnTo>
                    <a:pt x="1064419" y="104775"/>
                  </a:lnTo>
                  <a:lnTo>
                    <a:pt x="1102519" y="35719"/>
                  </a:lnTo>
                  <a:lnTo>
                    <a:pt x="1366837" y="0"/>
                  </a:lnTo>
                  <a:lnTo>
                    <a:pt x="1369219" y="176213"/>
                  </a:lnTo>
                  <a:lnTo>
                    <a:pt x="1278731" y="278606"/>
                  </a:lnTo>
                  <a:lnTo>
                    <a:pt x="1195387" y="381000"/>
                  </a:lnTo>
                  <a:lnTo>
                    <a:pt x="1092994" y="500063"/>
                  </a:lnTo>
                  <a:lnTo>
                    <a:pt x="985837" y="619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099A0318-429B-4047-A094-CEBD673C2F82}"/>
                </a:ext>
              </a:extLst>
            </p:cNvPr>
            <p:cNvSpPr/>
            <p:nvPr/>
          </p:nvSpPr>
          <p:spPr>
            <a:xfrm>
              <a:off x="7145339" y="3551239"/>
              <a:ext cx="1019175" cy="1127125"/>
            </a:xfrm>
            <a:custGeom>
              <a:avLst/>
              <a:gdLst>
                <a:gd name="connsiteX0" fmla="*/ 271463 w 1019175"/>
                <a:gd name="connsiteY0" fmla="*/ 350044 h 1128712"/>
                <a:gd name="connsiteX1" fmla="*/ 321469 w 1019175"/>
                <a:gd name="connsiteY1" fmla="*/ 411956 h 1128712"/>
                <a:gd name="connsiteX2" fmla="*/ 361950 w 1019175"/>
                <a:gd name="connsiteY2" fmla="*/ 464344 h 1128712"/>
                <a:gd name="connsiteX3" fmla="*/ 407194 w 1019175"/>
                <a:gd name="connsiteY3" fmla="*/ 526256 h 1128712"/>
                <a:gd name="connsiteX4" fmla="*/ 464344 w 1019175"/>
                <a:gd name="connsiteY4" fmla="*/ 607219 h 1128712"/>
                <a:gd name="connsiteX5" fmla="*/ 509588 w 1019175"/>
                <a:gd name="connsiteY5" fmla="*/ 669131 h 1128712"/>
                <a:gd name="connsiteX6" fmla="*/ 550069 w 1019175"/>
                <a:gd name="connsiteY6" fmla="*/ 735806 h 1128712"/>
                <a:gd name="connsiteX7" fmla="*/ 583407 w 1019175"/>
                <a:gd name="connsiteY7" fmla="*/ 788194 h 1128712"/>
                <a:gd name="connsiteX8" fmla="*/ 607219 w 1019175"/>
                <a:gd name="connsiteY8" fmla="*/ 828675 h 1128712"/>
                <a:gd name="connsiteX9" fmla="*/ 645319 w 1019175"/>
                <a:gd name="connsiteY9" fmla="*/ 890587 h 1128712"/>
                <a:gd name="connsiteX10" fmla="*/ 669132 w 1019175"/>
                <a:gd name="connsiteY10" fmla="*/ 928687 h 1128712"/>
                <a:gd name="connsiteX11" fmla="*/ 685800 w 1019175"/>
                <a:gd name="connsiteY11" fmla="*/ 952500 h 1128712"/>
                <a:gd name="connsiteX12" fmla="*/ 709613 w 1019175"/>
                <a:gd name="connsiteY12" fmla="*/ 985837 h 1128712"/>
                <a:gd name="connsiteX13" fmla="*/ 731044 w 1019175"/>
                <a:gd name="connsiteY13" fmla="*/ 1009650 h 1128712"/>
                <a:gd name="connsiteX14" fmla="*/ 754857 w 1019175"/>
                <a:gd name="connsiteY14" fmla="*/ 1035844 h 1128712"/>
                <a:gd name="connsiteX15" fmla="*/ 776288 w 1019175"/>
                <a:gd name="connsiteY15" fmla="*/ 1057275 h 1128712"/>
                <a:gd name="connsiteX16" fmla="*/ 807244 w 1019175"/>
                <a:gd name="connsiteY16" fmla="*/ 1083469 h 1128712"/>
                <a:gd name="connsiteX17" fmla="*/ 840582 w 1019175"/>
                <a:gd name="connsiteY17" fmla="*/ 1104900 h 1128712"/>
                <a:gd name="connsiteX18" fmla="*/ 885825 w 1019175"/>
                <a:gd name="connsiteY18" fmla="*/ 1123950 h 1128712"/>
                <a:gd name="connsiteX19" fmla="*/ 912019 w 1019175"/>
                <a:gd name="connsiteY19" fmla="*/ 1128712 h 1128712"/>
                <a:gd name="connsiteX20" fmla="*/ 940594 w 1019175"/>
                <a:gd name="connsiteY20" fmla="*/ 1128712 h 1128712"/>
                <a:gd name="connsiteX21" fmla="*/ 971550 w 1019175"/>
                <a:gd name="connsiteY21" fmla="*/ 1121569 h 1128712"/>
                <a:gd name="connsiteX22" fmla="*/ 990600 w 1019175"/>
                <a:gd name="connsiteY22" fmla="*/ 1107281 h 1128712"/>
                <a:gd name="connsiteX23" fmla="*/ 1002507 w 1019175"/>
                <a:gd name="connsiteY23" fmla="*/ 1088231 h 1128712"/>
                <a:gd name="connsiteX24" fmla="*/ 1009650 w 1019175"/>
                <a:gd name="connsiteY24" fmla="*/ 1066800 h 1128712"/>
                <a:gd name="connsiteX25" fmla="*/ 1014413 w 1019175"/>
                <a:gd name="connsiteY25" fmla="*/ 1042987 h 1128712"/>
                <a:gd name="connsiteX26" fmla="*/ 1019175 w 1019175"/>
                <a:gd name="connsiteY26" fmla="*/ 1002506 h 1128712"/>
                <a:gd name="connsiteX27" fmla="*/ 1019175 w 1019175"/>
                <a:gd name="connsiteY27" fmla="*/ 966787 h 1128712"/>
                <a:gd name="connsiteX28" fmla="*/ 1012032 w 1019175"/>
                <a:gd name="connsiteY28" fmla="*/ 885825 h 1128712"/>
                <a:gd name="connsiteX29" fmla="*/ 1000125 w 1019175"/>
                <a:gd name="connsiteY29" fmla="*/ 814387 h 1128712"/>
                <a:gd name="connsiteX30" fmla="*/ 969169 w 1019175"/>
                <a:gd name="connsiteY30" fmla="*/ 716756 h 1128712"/>
                <a:gd name="connsiteX31" fmla="*/ 942975 w 1019175"/>
                <a:gd name="connsiteY31" fmla="*/ 671512 h 1128712"/>
                <a:gd name="connsiteX32" fmla="*/ 897732 w 1019175"/>
                <a:gd name="connsiteY32" fmla="*/ 633412 h 1128712"/>
                <a:gd name="connsiteX33" fmla="*/ 790575 w 1019175"/>
                <a:gd name="connsiteY33" fmla="*/ 538162 h 1128712"/>
                <a:gd name="connsiteX34" fmla="*/ 657225 w 1019175"/>
                <a:gd name="connsiteY34" fmla="*/ 431006 h 1128712"/>
                <a:gd name="connsiteX35" fmla="*/ 526257 w 1019175"/>
                <a:gd name="connsiteY35" fmla="*/ 330994 h 1128712"/>
                <a:gd name="connsiteX36" fmla="*/ 407194 w 1019175"/>
                <a:gd name="connsiteY36" fmla="*/ 245269 h 1128712"/>
                <a:gd name="connsiteX37" fmla="*/ 226219 w 1019175"/>
                <a:gd name="connsiteY37" fmla="*/ 121444 h 1128712"/>
                <a:gd name="connsiteX38" fmla="*/ 147638 w 1019175"/>
                <a:gd name="connsiteY38" fmla="*/ 69056 h 1128712"/>
                <a:gd name="connsiteX39" fmla="*/ 71438 w 1019175"/>
                <a:gd name="connsiteY39" fmla="*/ 19050 h 1128712"/>
                <a:gd name="connsiteX40" fmla="*/ 23813 w 1019175"/>
                <a:gd name="connsiteY40" fmla="*/ 0 h 1128712"/>
                <a:gd name="connsiteX41" fmla="*/ 9525 w 1019175"/>
                <a:gd name="connsiteY41" fmla="*/ 0 h 1128712"/>
                <a:gd name="connsiteX42" fmla="*/ 2382 w 1019175"/>
                <a:gd name="connsiteY42" fmla="*/ 4762 h 1128712"/>
                <a:gd name="connsiteX43" fmla="*/ 0 w 1019175"/>
                <a:gd name="connsiteY43" fmla="*/ 26194 h 1128712"/>
                <a:gd name="connsiteX44" fmla="*/ 14288 w 1019175"/>
                <a:gd name="connsiteY44" fmla="*/ 57150 h 1128712"/>
                <a:gd name="connsiteX45" fmla="*/ 35719 w 1019175"/>
                <a:gd name="connsiteY45" fmla="*/ 83344 h 1128712"/>
                <a:gd name="connsiteX46" fmla="*/ 100013 w 1019175"/>
                <a:gd name="connsiteY46" fmla="*/ 150019 h 1128712"/>
                <a:gd name="connsiteX47" fmla="*/ 176213 w 1019175"/>
                <a:gd name="connsiteY47" fmla="*/ 238125 h 1128712"/>
                <a:gd name="connsiteX48" fmla="*/ 271463 w 1019175"/>
                <a:gd name="connsiteY48" fmla="*/ 350044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9175" h="1128712">
                  <a:moveTo>
                    <a:pt x="271463" y="350044"/>
                  </a:moveTo>
                  <a:lnTo>
                    <a:pt x="321469" y="411956"/>
                  </a:lnTo>
                  <a:lnTo>
                    <a:pt x="361950" y="464344"/>
                  </a:lnTo>
                  <a:lnTo>
                    <a:pt x="407194" y="526256"/>
                  </a:lnTo>
                  <a:lnTo>
                    <a:pt x="464344" y="607219"/>
                  </a:lnTo>
                  <a:lnTo>
                    <a:pt x="509588" y="669131"/>
                  </a:lnTo>
                  <a:lnTo>
                    <a:pt x="550069" y="735806"/>
                  </a:lnTo>
                  <a:lnTo>
                    <a:pt x="583407" y="788194"/>
                  </a:lnTo>
                  <a:lnTo>
                    <a:pt x="607219" y="828675"/>
                  </a:lnTo>
                  <a:lnTo>
                    <a:pt x="645319" y="890587"/>
                  </a:lnTo>
                  <a:lnTo>
                    <a:pt x="669132" y="928687"/>
                  </a:lnTo>
                  <a:lnTo>
                    <a:pt x="685800" y="952500"/>
                  </a:lnTo>
                  <a:lnTo>
                    <a:pt x="709613" y="985837"/>
                  </a:lnTo>
                  <a:lnTo>
                    <a:pt x="731044" y="1009650"/>
                  </a:lnTo>
                  <a:lnTo>
                    <a:pt x="754857" y="1035844"/>
                  </a:lnTo>
                  <a:lnTo>
                    <a:pt x="776288" y="1057275"/>
                  </a:lnTo>
                  <a:lnTo>
                    <a:pt x="807244" y="1083469"/>
                  </a:lnTo>
                  <a:lnTo>
                    <a:pt x="840582" y="1104900"/>
                  </a:lnTo>
                  <a:lnTo>
                    <a:pt x="885825" y="1123950"/>
                  </a:lnTo>
                  <a:lnTo>
                    <a:pt x="912019" y="1128712"/>
                  </a:lnTo>
                  <a:lnTo>
                    <a:pt x="940594" y="1128712"/>
                  </a:lnTo>
                  <a:lnTo>
                    <a:pt x="971550" y="1121569"/>
                  </a:lnTo>
                  <a:lnTo>
                    <a:pt x="990600" y="1107281"/>
                  </a:lnTo>
                  <a:lnTo>
                    <a:pt x="1002507" y="1088231"/>
                  </a:lnTo>
                  <a:lnTo>
                    <a:pt x="1009650" y="1066800"/>
                  </a:lnTo>
                  <a:lnTo>
                    <a:pt x="1014413" y="1042987"/>
                  </a:lnTo>
                  <a:lnTo>
                    <a:pt x="1019175" y="1002506"/>
                  </a:lnTo>
                  <a:lnTo>
                    <a:pt x="1019175" y="966787"/>
                  </a:lnTo>
                  <a:lnTo>
                    <a:pt x="1012032" y="885825"/>
                  </a:lnTo>
                  <a:lnTo>
                    <a:pt x="1000125" y="814387"/>
                  </a:lnTo>
                  <a:lnTo>
                    <a:pt x="969169" y="716756"/>
                  </a:lnTo>
                  <a:lnTo>
                    <a:pt x="942975" y="671512"/>
                  </a:lnTo>
                  <a:lnTo>
                    <a:pt x="897732" y="633412"/>
                  </a:lnTo>
                  <a:lnTo>
                    <a:pt x="790575" y="538162"/>
                  </a:lnTo>
                  <a:lnTo>
                    <a:pt x="657225" y="431006"/>
                  </a:lnTo>
                  <a:lnTo>
                    <a:pt x="526257" y="330994"/>
                  </a:lnTo>
                  <a:lnTo>
                    <a:pt x="407194" y="245269"/>
                  </a:lnTo>
                  <a:lnTo>
                    <a:pt x="226219" y="121444"/>
                  </a:lnTo>
                  <a:lnTo>
                    <a:pt x="147638" y="69056"/>
                  </a:lnTo>
                  <a:lnTo>
                    <a:pt x="71438" y="19050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2382" y="4762"/>
                  </a:lnTo>
                  <a:lnTo>
                    <a:pt x="0" y="26194"/>
                  </a:lnTo>
                  <a:lnTo>
                    <a:pt x="14288" y="57150"/>
                  </a:lnTo>
                  <a:lnTo>
                    <a:pt x="35719" y="83344"/>
                  </a:lnTo>
                  <a:lnTo>
                    <a:pt x="100013" y="150019"/>
                  </a:lnTo>
                  <a:lnTo>
                    <a:pt x="176213" y="238125"/>
                  </a:lnTo>
                  <a:lnTo>
                    <a:pt x="271463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0A08AA7C-2BBB-459B-87ED-937AF340F50E}"/>
                </a:ext>
              </a:extLst>
            </p:cNvPr>
            <p:cNvSpPr/>
            <p:nvPr/>
          </p:nvSpPr>
          <p:spPr>
            <a:xfrm>
              <a:off x="3867151" y="3476625"/>
              <a:ext cx="1223963" cy="1352550"/>
            </a:xfrm>
            <a:custGeom>
              <a:avLst/>
              <a:gdLst>
                <a:gd name="connsiteX0" fmla="*/ 831056 w 1223963"/>
                <a:gd name="connsiteY0" fmla="*/ 564356 h 1352550"/>
                <a:gd name="connsiteX1" fmla="*/ 866775 w 1223963"/>
                <a:gd name="connsiteY1" fmla="*/ 507206 h 1352550"/>
                <a:gd name="connsiteX2" fmla="*/ 892969 w 1223963"/>
                <a:gd name="connsiteY2" fmla="*/ 461963 h 1352550"/>
                <a:gd name="connsiteX3" fmla="*/ 907256 w 1223963"/>
                <a:gd name="connsiteY3" fmla="*/ 440531 h 1352550"/>
                <a:gd name="connsiteX4" fmla="*/ 973931 w 1223963"/>
                <a:gd name="connsiteY4" fmla="*/ 373856 h 1352550"/>
                <a:gd name="connsiteX5" fmla="*/ 1016794 w 1223963"/>
                <a:gd name="connsiteY5" fmla="*/ 330994 h 1352550"/>
                <a:gd name="connsiteX6" fmla="*/ 1042988 w 1223963"/>
                <a:gd name="connsiteY6" fmla="*/ 302419 h 1352550"/>
                <a:gd name="connsiteX7" fmla="*/ 1054894 w 1223963"/>
                <a:gd name="connsiteY7" fmla="*/ 283369 h 1352550"/>
                <a:gd name="connsiteX8" fmla="*/ 1064419 w 1223963"/>
                <a:gd name="connsiteY8" fmla="*/ 259556 h 1352550"/>
                <a:gd name="connsiteX9" fmla="*/ 1064419 w 1223963"/>
                <a:gd name="connsiteY9" fmla="*/ 233363 h 1352550"/>
                <a:gd name="connsiteX10" fmla="*/ 1054894 w 1223963"/>
                <a:gd name="connsiteY10" fmla="*/ 207169 h 1352550"/>
                <a:gd name="connsiteX11" fmla="*/ 1038225 w 1223963"/>
                <a:gd name="connsiteY11" fmla="*/ 185738 h 1352550"/>
                <a:gd name="connsiteX12" fmla="*/ 1009650 w 1223963"/>
                <a:gd name="connsiteY12" fmla="*/ 159544 h 1352550"/>
                <a:gd name="connsiteX13" fmla="*/ 931069 w 1223963"/>
                <a:gd name="connsiteY13" fmla="*/ 107156 h 1352550"/>
                <a:gd name="connsiteX14" fmla="*/ 852488 w 1223963"/>
                <a:gd name="connsiteY14" fmla="*/ 54769 h 1352550"/>
                <a:gd name="connsiteX15" fmla="*/ 778669 w 1223963"/>
                <a:gd name="connsiteY15" fmla="*/ 14288 h 1352550"/>
                <a:gd name="connsiteX16" fmla="*/ 754856 w 1223963"/>
                <a:gd name="connsiteY16" fmla="*/ 0 h 1352550"/>
                <a:gd name="connsiteX17" fmla="*/ 745331 w 1223963"/>
                <a:gd name="connsiteY17" fmla="*/ 0 h 1352550"/>
                <a:gd name="connsiteX18" fmla="*/ 726281 w 1223963"/>
                <a:gd name="connsiteY18" fmla="*/ 14288 h 1352550"/>
                <a:gd name="connsiteX19" fmla="*/ 678656 w 1223963"/>
                <a:gd name="connsiteY19" fmla="*/ 61913 h 1352550"/>
                <a:gd name="connsiteX20" fmla="*/ 619125 w 1223963"/>
                <a:gd name="connsiteY20" fmla="*/ 114300 h 1352550"/>
                <a:gd name="connsiteX21" fmla="*/ 554831 w 1223963"/>
                <a:gd name="connsiteY21" fmla="*/ 164306 h 1352550"/>
                <a:gd name="connsiteX22" fmla="*/ 504825 w 1223963"/>
                <a:gd name="connsiteY22" fmla="*/ 202406 h 1352550"/>
                <a:gd name="connsiteX23" fmla="*/ 450056 w 1223963"/>
                <a:gd name="connsiteY23" fmla="*/ 235744 h 1352550"/>
                <a:gd name="connsiteX24" fmla="*/ 350044 w 1223963"/>
                <a:gd name="connsiteY24" fmla="*/ 283369 h 1352550"/>
                <a:gd name="connsiteX25" fmla="*/ 278606 w 1223963"/>
                <a:gd name="connsiteY25" fmla="*/ 309563 h 1352550"/>
                <a:gd name="connsiteX26" fmla="*/ 238125 w 1223963"/>
                <a:gd name="connsiteY26" fmla="*/ 326231 h 1352550"/>
                <a:gd name="connsiteX27" fmla="*/ 214313 w 1223963"/>
                <a:gd name="connsiteY27" fmla="*/ 328613 h 1352550"/>
                <a:gd name="connsiteX28" fmla="*/ 188119 w 1223963"/>
                <a:gd name="connsiteY28" fmla="*/ 323850 h 1352550"/>
                <a:gd name="connsiteX29" fmla="*/ 159544 w 1223963"/>
                <a:gd name="connsiteY29" fmla="*/ 314325 h 1352550"/>
                <a:gd name="connsiteX30" fmla="*/ 133350 w 1223963"/>
                <a:gd name="connsiteY30" fmla="*/ 295275 h 1352550"/>
                <a:gd name="connsiteX31" fmla="*/ 109538 w 1223963"/>
                <a:gd name="connsiteY31" fmla="*/ 273844 h 1352550"/>
                <a:gd name="connsiteX32" fmla="*/ 78581 w 1223963"/>
                <a:gd name="connsiteY32" fmla="*/ 233363 h 1352550"/>
                <a:gd name="connsiteX33" fmla="*/ 61913 w 1223963"/>
                <a:gd name="connsiteY33" fmla="*/ 207169 h 1352550"/>
                <a:gd name="connsiteX34" fmla="*/ 54769 w 1223963"/>
                <a:gd name="connsiteY34" fmla="*/ 195263 h 1352550"/>
                <a:gd name="connsiteX35" fmla="*/ 47625 w 1223963"/>
                <a:gd name="connsiteY35" fmla="*/ 190500 h 1352550"/>
                <a:gd name="connsiteX36" fmla="*/ 21431 w 1223963"/>
                <a:gd name="connsiteY36" fmla="*/ 180975 h 1352550"/>
                <a:gd name="connsiteX37" fmla="*/ 2381 w 1223963"/>
                <a:gd name="connsiteY37" fmla="*/ 188119 h 1352550"/>
                <a:gd name="connsiteX38" fmla="*/ 0 w 1223963"/>
                <a:gd name="connsiteY38" fmla="*/ 204788 h 1352550"/>
                <a:gd name="connsiteX39" fmla="*/ 4763 w 1223963"/>
                <a:gd name="connsiteY39" fmla="*/ 230981 h 1352550"/>
                <a:gd name="connsiteX40" fmla="*/ 11906 w 1223963"/>
                <a:gd name="connsiteY40" fmla="*/ 259556 h 1352550"/>
                <a:gd name="connsiteX41" fmla="*/ 21431 w 1223963"/>
                <a:gd name="connsiteY41" fmla="*/ 288131 h 1352550"/>
                <a:gd name="connsiteX42" fmla="*/ 42863 w 1223963"/>
                <a:gd name="connsiteY42" fmla="*/ 328613 h 1352550"/>
                <a:gd name="connsiteX43" fmla="*/ 69056 w 1223963"/>
                <a:gd name="connsiteY43" fmla="*/ 364331 h 1352550"/>
                <a:gd name="connsiteX44" fmla="*/ 85725 w 1223963"/>
                <a:gd name="connsiteY44" fmla="*/ 385763 h 1352550"/>
                <a:gd name="connsiteX45" fmla="*/ 116681 w 1223963"/>
                <a:gd name="connsiteY45" fmla="*/ 435769 h 1352550"/>
                <a:gd name="connsiteX46" fmla="*/ 154781 w 1223963"/>
                <a:gd name="connsiteY46" fmla="*/ 490538 h 1352550"/>
                <a:gd name="connsiteX47" fmla="*/ 183356 w 1223963"/>
                <a:gd name="connsiteY47" fmla="*/ 531019 h 1352550"/>
                <a:gd name="connsiteX48" fmla="*/ 200025 w 1223963"/>
                <a:gd name="connsiteY48" fmla="*/ 547688 h 1352550"/>
                <a:gd name="connsiteX49" fmla="*/ 214313 w 1223963"/>
                <a:gd name="connsiteY49" fmla="*/ 557213 h 1352550"/>
                <a:gd name="connsiteX50" fmla="*/ 235744 w 1223963"/>
                <a:gd name="connsiteY50" fmla="*/ 561975 h 1352550"/>
                <a:gd name="connsiteX51" fmla="*/ 264319 w 1223963"/>
                <a:gd name="connsiteY51" fmla="*/ 554831 h 1352550"/>
                <a:gd name="connsiteX52" fmla="*/ 290513 w 1223963"/>
                <a:gd name="connsiteY52" fmla="*/ 542925 h 1352550"/>
                <a:gd name="connsiteX53" fmla="*/ 316706 w 1223963"/>
                <a:gd name="connsiteY53" fmla="*/ 519113 h 1352550"/>
                <a:gd name="connsiteX54" fmla="*/ 342900 w 1223963"/>
                <a:gd name="connsiteY54" fmla="*/ 490538 h 1352550"/>
                <a:gd name="connsiteX55" fmla="*/ 454819 w 1223963"/>
                <a:gd name="connsiteY55" fmla="*/ 421481 h 1352550"/>
                <a:gd name="connsiteX56" fmla="*/ 616744 w 1223963"/>
                <a:gd name="connsiteY56" fmla="*/ 323850 h 1352550"/>
                <a:gd name="connsiteX57" fmla="*/ 642938 w 1223963"/>
                <a:gd name="connsiteY57" fmla="*/ 309563 h 1352550"/>
                <a:gd name="connsiteX58" fmla="*/ 659606 w 1223963"/>
                <a:gd name="connsiteY58" fmla="*/ 307181 h 1352550"/>
                <a:gd name="connsiteX59" fmla="*/ 669131 w 1223963"/>
                <a:gd name="connsiteY59" fmla="*/ 311944 h 1352550"/>
                <a:gd name="connsiteX60" fmla="*/ 678656 w 1223963"/>
                <a:gd name="connsiteY60" fmla="*/ 323850 h 1352550"/>
                <a:gd name="connsiteX61" fmla="*/ 685800 w 1223963"/>
                <a:gd name="connsiteY61" fmla="*/ 347663 h 1352550"/>
                <a:gd name="connsiteX62" fmla="*/ 683419 w 1223963"/>
                <a:gd name="connsiteY62" fmla="*/ 409575 h 1352550"/>
                <a:gd name="connsiteX63" fmla="*/ 669131 w 1223963"/>
                <a:gd name="connsiteY63" fmla="*/ 488156 h 1352550"/>
                <a:gd name="connsiteX64" fmla="*/ 647700 w 1223963"/>
                <a:gd name="connsiteY64" fmla="*/ 557213 h 1352550"/>
                <a:gd name="connsiteX65" fmla="*/ 604838 w 1223963"/>
                <a:gd name="connsiteY65" fmla="*/ 659606 h 1352550"/>
                <a:gd name="connsiteX66" fmla="*/ 573881 w 1223963"/>
                <a:gd name="connsiteY66" fmla="*/ 726281 h 1352550"/>
                <a:gd name="connsiteX67" fmla="*/ 540544 w 1223963"/>
                <a:gd name="connsiteY67" fmla="*/ 788194 h 1352550"/>
                <a:gd name="connsiteX68" fmla="*/ 528638 w 1223963"/>
                <a:gd name="connsiteY68" fmla="*/ 826294 h 1352550"/>
                <a:gd name="connsiteX69" fmla="*/ 528638 w 1223963"/>
                <a:gd name="connsiteY69" fmla="*/ 866775 h 1352550"/>
                <a:gd name="connsiteX70" fmla="*/ 538163 w 1223963"/>
                <a:gd name="connsiteY70" fmla="*/ 897731 h 1352550"/>
                <a:gd name="connsiteX71" fmla="*/ 552450 w 1223963"/>
                <a:gd name="connsiteY71" fmla="*/ 921544 h 1352550"/>
                <a:gd name="connsiteX72" fmla="*/ 581025 w 1223963"/>
                <a:gd name="connsiteY72" fmla="*/ 947738 h 1352550"/>
                <a:gd name="connsiteX73" fmla="*/ 611981 w 1223963"/>
                <a:gd name="connsiteY73" fmla="*/ 976313 h 1352550"/>
                <a:gd name="connsiteX74" fmla="*/ 652463 w 1223963"/>
                <a:gd name="connsiteY74" fmla="*/ 1012031 h 1352550"/>
                <a:gd name="connsiteX75" fmla="*/ 690563 w 1223963"/>
                <a:gd name="connsiteY75" fmla="*/ 1040606 h 1352550"/>
                <a:gd name="connsiteX76" fmla="*/ 728663 w 1223963"/>
                <a:gd name="connsiteY76" fmla="*/ 1066800 h 1352550"/>
                <a:gd name="connsiteX77" fmla="*/ 750094 w 1223963"/>
                <a:gd name="connsiteY77" fmla="*/ 1081088 h 1352550"/>
                <a:gd name="connsiteX78" fmla="*/ 785813 w 1223963"/>
                <a:gd name="connsiteY78" fmla="*/ 1102519 h 1352550"/>
                <a:gd name="connsiteX79" fmla="*/ 1102519 w 1223963"/>
                <a:gd name="connsiteY79" fmla="*/ 1352550 h 1352550"/>
                <a:gd name="connsiteX80" fmla="*/ 1150144 w 1223963"/>
                <a:gd name="connsiteY80" fmla="*/ 1343025 h 1352550"/>
                <a:gd name="connsiteX81" fmla="*/ 1178719 w 1223963"/>
                <a:gd name="connsiteY81" fmla="*/ 1333500 h 1352550"/>
                <a:gd name="connsiteX82" fmla="*/ 1204913 w 1223963"/>
                <a:gd name="connsiteY82" fmla="*/ 1316831 h 1352550"/>
                <a:gd name="connsiteX83" fmla="*/ 1219200 w 1223963"/>
                <a:gd name="connsiteY83" fmla="*/ 1300163 h 1352550"/>
                <a:gd name="connsiteX84" fmla="*/ 1223963 w 1223963"/>
                <a:gd name="connsiteY84" fmla="*/ 1288256 h 1352550"/>
                <a:gd name="connsiteX85" fmla="*/ 1223963 w 1223963"/>
                <a:gd name="connsiteY85" fmla="*/ 1273969 h 1352550"/>
                <a:gd name="connsiteX86" fmla="*/ 1212056 w 1223963"/>
                <a:gd name="connsiteY86" fmla="*/ 1240631 h 1352550"/>
                <a:gd name="connsiteX87" fmla="*/ 1195388 w 1223963"/>
                <a:gd name="connsiteY87" fmla="*/ 1212056 h 1352550"/>
                <a:gd name="connsiteX88" fmla="*/ 1154906 w 1223963"/>
                <a:gd name="connsiteY88" fmla="*/ 1159669 h 1352550"/>
                <a:gd name="connsiteX89" fmla="*/ 1097756 w 1223963"/>
                <a:gd name="connsiteY89" fmla="*/ 1104900 h 1352550"/>
                <a:gd name="connsiteX90" fmla="*/ 1035844 w 1223963"/>
                <a:gd name="connsiteY90" fmla="*/ 1057275 h 1352550"/>
                <a:gd name="connsiteX91" fmla="*/ 969169 w 1223963"/>
                <a:gd name="connsiteY91" fmla="*/ 1007269 h 1352550"/>
                <a:gd name="connsiteX92" fmla="*/ 904875 w 1223963"/>
                <a:gd name="connsiteY92" fmla="*/ 973931 h 1352550"/>
                <a:gd name="connsiteX93" fmla="*/ 814388 w 1223963"/>
                <a:gd name="connsiteY93" fmla="*/ 938213 h 1352550"/>
                <a:gd name="connsiteX94" fmla="*/ 723900 w 1223963"/>
                <a:gd name="connsiteY94" fmla="*/ 914400 h 1352550"/>
                <a:gd name="connsiteX95" fmla="*/ 688181 w 1223963"/>
                <a:gd name="connsiteY95" fmla="*/ 904875 h 1352550"/>
                <a:gd name="connsiteX96" fmla="*/ 650081 w 1223963"/>
                <a:gd name="connsiteY96" fmla="*/ 885825 h 1352550"/>
                <a:gd name="connsiteX97" fmla="*/ 638175 w 1223963"/>
                <a:gd name="connsiteY97" fmla="*/ 871538 h 1352550"/>
                <a:gd name="connsiteX98" fmla="*/ 631031 w 1223963"/>
                <a:gd name="connsiteY98" fmla="*/ 847725 h 1352550"/>
                <a:gd name="connsiteX99" fmla="*/ 638175 w 1223963"/>
                <a:gd name="connsiteY99" fmla="*/ 823913 h 1352550"/>
                <a:gd name="connsiteX100" fmla="*/ 671513 w 1223963"/>
                <a:gd name="connsiteY100" fmla="*/ 785813 h 1352550"/>
                <a:gd name="connsiteX101" fmla="*/ 776288 w 1223963"/>
                <a:gd name="connsiteY101" fmla="*/ 645319 h 1352550"/>
                <a:gd name="connsiteX102" fmla="*/ 831056 w 1223963"/>
                <a:gd name="connsiteY102" fmla="*/ 5643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223963" h="1352550">
                  <a:moveTo>
                    <a:pt x="831056" y="564356"/>
                  </a:moveTo>
                  <a:lnTo>
                    <a:pt x="866775" y="507206"/>
                  </a:lnTo>
                  <a:lnTo>
                    <a:pt x="892969" y="461963"/>
                  </a:lnTo>
                  <a:lnTo>
                    <a:pt x="907256" y="440531"/>
                  </a:lnTo>
                  <a:lnTo>
                    <a:pt x="973931" y="373856"/>
                  </a:lnTo>
                  <a:lnTo>
                    <a:pt x="1016794" y="330994"/>
                  </a:lnTo>
                  <a:lnTo>
                    <a:pt x="1042988" y="302419"/>
                  </a:lnTo>
                  <a:lnTo>
                    <a:pt x="1054894" y="283369"/>
                  </a:lnTo>
                  <a:lnTo>
                    <a:pt x="1064419" y="259556"/>
                  </a:lnTo>
                  <a:lnTo>
                    <a:pt x="1064419" y="233363"/>
                  </a:lnTo>
                  <a:lnTo>
                    <a:pt x="1054894" y="207169"/>
                  </a:lnTo>
                  <a:lnTo>
                    <a:pt x="1038225" y="185738"/>
                  </a:lnTo>
                  <a:lnTo>
                    <a:pt x="1009650" y="159544"/>
                  </a:lnTo>
                  <a:lnTo>
                    <a:pt x="931069" y="107156"/>
                  </a:lnTo>
                  <a:lnTo>
                    <a:pt x="852488" y="54769"/>
                  </a:lnTo>
                  <a:lnTo>
                    <a:pt x="778669" y="14288"/>
                  </a:lnTo>
                  <a:lnTo>
                    <a:pt x="754856" y="0"/>
                  </a:lnTo>
                  <a:lnTo>
                    <a:pt x="745331" y="0"/>
                  </a:lnTo>
                  <a:lnTo>
                    <a:pt x="726281" y="14288"/>
                  </a:lnTo>
                  <a:lnTo>
                    <a:pt x="678656" y="61913"/>
                  </a:lnTo>
                  <a:lnTo>
                    <a:pt x="619125" y="114300"/>
                  </a:lnTo>
                  <a:lnTo>
                    <a:pt x="554831" y="164306"/>
                  </a:lnTo>
                  <a:lnTo>
                    <a:pt x="504825" y="202406"/>
                  </a:lnTo>
                  <a:lnTo>
                    <a:pt x="450056" y="235744"/>
                  </a:lnTo>
                  <a:lnTo>
                    <a:pt x="350044" y="283369"/>
                  </a:lnTo>
                  <a:lnTo>
                    <a:pt x="278606" y="309563"/>
                  </a:lnTo>
                  <a:lnTo>
                    <a:pt x="238125" y="326231"/>
                  </a:lnTo>
                  <a:lnTo>
                    <a:pt x="214313" y="328613"/>
                  </a:lnTo>
                  <a:lnTo>
                    <a:pt x="188119" y="323850"/>
                  </a:lnTo>
                  <a:lnTo>
                    <a:pt x="159544" y="314325"/>
                  </a:lnTo>
                  <a:lnTo>
                    <a:pt x="133350" y="295275"/>
                  </a:lnTo>
                  <a:lnTo>
                    <a:pt x="109538" y="273844"/>
                  </a:lnTo>
                  <a:lnTo>
                    <a:pt x="78581" y="233363"/>
                  </a:lnTo>
                  <a:lnTo>
                    <a:pt x="61913" y="207169"/>
                  </a:lnTo>
                  <a:lnTo>
                    <a:pt x="54769" y="195263"/>
                  </a:lnTo>
                  <a:lnTo>
                    <a:pt x="47625" y="190500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4788"/>
                  </a:lnTo>
                  <a:lnTo>
                    <a:pt x="4763" y="230981"/>
                  </a:lnTo>
                  <a:lnTo>
                    <a:pt x="11906" y="259556"/>
                  </a:lnTo>
                  <a:lnTo>
                    <a:pt x="21431" y="288131"/>
                  </a:lnTo>
                  <a:lnTo>
                    <a:pt x="42863" y="328613"/>
                  </a:lnTo>
                  <a:lnTo>
                    <a:pt x="69056" y="364331"/>
                  </a:lnTo>
                  <a:lnTo>
                    <a:pt x="85725" y="385763"/>
                  </a:lnTo>
                  <a:lnTo>
                    <a:pt x="116681" y="435769"/>
                  </a:lnTo>
                  <a:lnTo>
                    <a:pt x="154781" y="490538"/>
                  </a:lnTo>
                  <a:lnTo>
                    <a:pt x="183356" y="531019"/>
                  </a:lnTo>
                  <a:lnTo>
                    <a:pt x="200025" y="547688"/>
                  </a:lnTo>
                  <a:lnTo>
                    <a:pt x="214313" y="557213"/>
                  </a:lnTo>
                  <a:lnTo>
                    <a:pt x="235744" y="561975"/>
                  </a:lnTo>
                  <a:lnTo>
                    <a:pt x="264319" y="554831"/>
                  </a:lnTo>
                  <a:lnTo>
                    <a:pt x="290513" y="542925"/>
                  </a:lnTo>
                  <a:lnTo>
                    <a:pt x="316706" y="519113"/>
                  </a:lnTo>
                  <a:lnTo>
                    <a:pt x="342900" y="490538"/>
                  </a:lnTo>
                  <a:lnTo>
                    <a:pt x="454819" y="421481"/>
                  </a:lnTo>
                  <a:lnTo>
                    <a:pt x="616744" y="323850"/>
                  </a:lnTo>
                  <a:lnTo>
                    <a:pt x="642938" y="309563"/>
                  </a:lnTo>
                  <a:lnTo>
                    <a:pt x="659606" y="307181"/>
                  </a:lnTo>
                  <a:lnTo>
                    <a:pt x="669131" y="311944"/>
                  </a:lnTo>
                  <a:lnTo>
                    <a:pt x="678656" y="323850"/>
                  </a:lnTo>
                  <a:lnTo>
                    <a:pt x="685800" y="347663"/>
                  </a:lnTo>
                  <a:cubicBezTo>
                    <a:pt x="685006" y="368300"/>
                    <a:pt x="684213" y="388938"/>
                    <a:pt x="683419" y="409575"/>
                  </a:cubicBezTo>
                  <a:lnTo>
                    <a:pt x="669131" y="488156"/>
                  </a:lnTo>
                  <a:lnTo>
                    <a:pt x="647700" y="557213"/>
                  </a:lnTo>
                  <a:lnTo>
                    <a:pt x="604838" y="659606"/>
                  </a:lnTo>
                  <a:lnTo>
                    <a:pt x="573881" y="726281"/>
                  </a:lnTo>
                  <a:lnTo>
                    <a:pt x="540544" y="788194"/>
                  </a:lnTo>
                  <a:lnTo>
                    <a:pt x="528638" y="826294"/>
                  </a:lnTo>
                  <a:lnTo>
                    <a:pt x="528638" y="866775"/>
                  </a:lnTo>
                  <a:lnTo>
                    <a:pt x="538163" y="897731"/>
                  </a:lnTo>
                  <a:lnTo>
                    <a:pt x="552450" y="921544"/>
                  </a:lnTo>
                  <a:lnTo>
                    <a:pt x="581025" y="947738"/>
                  </a:lnTo>
                  <a:lnTo>
                    <a:pt x="611981" y="976313"/>
                  </a:lnTo>
                  <a:lnTo>
                    <a:pt x="652463" y="1012031"/>
                  </a:lnTo>
                  <a:lnTo>
                    <a:pt x="690563" y="1040606"/>
                  </a:lnTo>
                  <a:lnTo>
                    <a:pt x="728663" y="1066800"/>
                  </a:lnTo>
                  <a:lnTo>
                    <a:pt x="750094" y="1081088"/>
                  </a:lnTo>
                  <a:lnTo>
                    <a:pt x="785813" y="1102519"/>
                  </a:lnTo>
                  <a:lnTo>
                    <a:pt x="1102519" y="1352550"/>
                  </a:lnTo>
                  <a:lnTo>
                    <a:pt x="1150144" y="1343025"/>
                  </a:lnTo>
                  <a:lnTo>
                    <a:pt x="1178719" y="1333500"/>
                  </a:lnTo>
                  <a:lnTo>
                    <a:pt x="1204913" y="1316831"/>
                  </a:lnTo>
                  <a:lnTo>
                    <a:pt x="1219200" y="1300163"/>
                  </a:lnTo>
                  <a:lnTo>
                    <a:pt x="1223963" y="1288256"/>
                  </a:lnTo>
                  <a:lnTo>
                    <a:pt x="1223963" y="1273969"/>
                  </a:lnTo>
                  <a:lnTo>
                    <a:pt x="1212056" y="1240631"/>
                  </a:lnTo>
                  <a:lnTo>
                    <a:pt x="1195388" y="1212056"/>
                  </a:lnTo>
                  <a:lnTo>
                    <a:pt x="1154906" y="1159669"/>
                  </a:lnTo>
                  <a:lnTo>
                    <a:pt x="1097756" y="1104900"/>
                  </a:lnTo>
                  <a:lnTo>
                    <a:pt x="1035844" y="1057275"/>
                  </a:lnTo>
                  <a:lnTo>
                    <a:pt x="969169" y="1007269"/>
                  </a:lnTo>
                  <a:lnTo>
                    <a:pt x="904875" y="973931"/>
                  </a:lnTo>
                  <a:lnTo>
                    <a:pt x="814388" y="938213"/>
                  </a:lnTo>
                  <a:lnTo>
                    <a:pt x="723900" y="914400"/>
                  </a:lnTo>
                  <a:lnTo>
                    <a:pt x="688181" y="904875"/>
                  </a:lnTo>
                  <a:lnTo>
                    <a:pt x="650081" y="885825"/>
                  </a:lnTo>
                  <a:lnTo>
                    <a:pt x="638175" y="871538"/>
                  </a:lnTo>
                  <a:lnTo>
                    <a:pt x="631031" y="847725"/>
                  </a:lnTo>
                  <a:lnTo>
                    <a:pt x="638175" y="823913"/>
                  </a:lnTo>
                  <a:lnTo>
                    <a:pt x="671513" y="785813"/>
                  </a:lnTo>
                  <a:lnTo>
                    <a:pt x="776288" y="645319"/>
                  </a:lnTo>
                  <a:lnTo>
                    <a:pt x="831056" y="5643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A7BE88D6-072A-4DD9-A85A-CC3728C8F194}"/>
                </a:ext>
              </a:extLst>
            </p:cNvPr>
            <p:cNvSpPr/>
            <p:nvPr/>
          </p:nvSpPr>
          <p:spPr>
            <a:xfrm>
              <a:off x="4021138" y="4562476"/>
              <a:ext cx="1009650" cy="696913"/>
            </a:xfrm>
            <a:custGeom>
              <a:avLst/>
              <a:gdLst>
                <a:gd name="connsiteX0" fmla="*/ 607219 w 1009650"/>
                <a:gd name="connsiteY0" fmla="*/ 423863 h 697706"/>
                <a:gd name="connsiteX1" fmla="*/ 702469 w 1009650"/>
                <a:gd name="connsiteY1" fmla="*/ 369094 h 697706"/>
                <a:gd name="connsiteX2" fmla="*/ 773907 w 1009650"/>
                <a:gd name="connsiteY2" fmla="*/ 333375 h 697706"/>
                <a:gd name="connsiteX3" fmla="*/ 835819 w 1009650"/>
                <a:gd name="connsiteY3" fmla="*/ 304800 h 697706"/>
                <a:gd name="connsiteX4" fmla="*/ 892969 w 1009650"/>
                <a:gd name="connsiteY4" fmla="*/ 283369 h 697706"/>
                <a:gd name="connsiteX5" fmla="*/ 928688 w 1009650"/>
                <a:gd name="connsiteY5" fmla="*/ 271463 h 697706"/>
                <a:gd name="connsiteX6" fmla="*/ 954882 w 1009650"/>
                <a:gd name="connsiteY6" fmla="*/ 266700 h 697706"/>
                <a:gd name="connsiteX7" fmla="*/ 1009650 w 1009650"/>
                <a:gd name="connsiteY7" fmla="*/ 252413 h 697706"/>
                <a:gd name="connsiteX8" fmla="*/ 614363 w 1009650"/>
                <a:gd name="connsiteY8" fmla="*/ 0 h 697706"/>
                <a:gd name="connsiteX9" fmla="*/ 633413 w 1009650"/>
                <a:gd name="connsiteY9" fmla="*/ 19050 h 697706"/>
                <a:gd name="connsiteX10" fmla="*/ 642938 w 1009650"/>
                <a:gd name="connsiteY10" fmla="*/ 42863 h 697706"/>
                <a:gd name="connsiteX11" fmla="*/ 647700 w 1009650"/>
                <a:gd name="connsiteY11" fmla="*/ 66675 h 697706"/>
                <a:gd name="connsiteX12" fmla="*/ 647700 w 1009650"/>
                <a:gd name="connsiteY12" fmla="*/ 95250 h 697706"/>
                <a:gd name="connsiteX13" fmla="*/ 640557 w 1009650"/>
                <a:gd name="connsiteY13" fmla="*/ 128588 h 697706"/>
                <a:gd name="connsiteX14" fmla="*/ 626269 w 1009650"/>
                <a:gd name="connsiteY14" fmla="*/ 169069 h 697706"/>
                <a:gd name="connsiteX15" fmla="*/ 602457 w 1009650"/>
                <a:gd name="connsiteY15" fmla="*/ 197644 h 697706"/>
                <a:gd name="connsiteX16" fmla="*/ 523875 w 1009650"/>
                <a:gd name="connsiteY16" fmla="*/ 264319 h 697706"/>
                <a:gd name="connsiteX17" fmla="*/ 431007 w 1009650"/>
                <a:gd name="connsiteY17" fmla="*/ 338138 h 697706"/>
                <a:gd name="connsiteX18" fmla="*/ 330994 w 1009650"/>
                <a:gd name="connsiteY18" fmla="*/ 409575 h 697706"/>
                <a:gd name="connsiteX19" fmla="*/ 233363 w 1009650"/>
                <a:gd name="connsiteY19" fmla="*/ 471488 h 697706"/>
                <a:gd name="connsiteX20" fmla="*/ 133350 w 1009650"/>
                <a:gd name="connsiteY20" fmla="*/ 531019 h 697706"/>
                <a:gd name="connsiteX21" fmla="*/ 0 w 1009650"/>
                <a:gd name="connsiteY21" fmla="*/ 611981 h 697706"/>
                <a:gd name="connsiteX22" fmla="*/ 159544 w 1009650"/>
                <a:gd name="connsiteY22" fmla="*/ 697706 h 697706"/>
                <a:gd name="connsiteX23" fmla="*/ 342900 w 1009650"/>
                <a:gd name="connsiteY23" fmla="*/ 590550 h 697706"/>
                <a:gd name="connsiteX24" fmla="*/ 447675 w 1009650"/>
                <a:gd name="connsiteY24" fmla="*/ 521494 h 697706"/>
                <a:gd name="connsiteX25" fmla="*/ 540544 w 1009650"/>
                <a:gd name="connsiteY25" fmla="*/ 464344 h 697706"/>
                <a:gd name="connsiteX26" fmla="*/ 607219 w 1009650"/>
                <a:gd name="connsiteY26" fmla="*/ 423863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9650" h="697706">
                  <a:moveTo>
                    <a:pt x="607219" y="423863"/>
                  </a:moveTo>
                  <a:lnTo>
                    <a:pt x="702469" y="369094"/>
                  </a:lnTo>
                  <a:lnTo>
                    <a:pt x="773907" y="333375"/>
                  </a:lnTo>
                  <a:lnTo>
                    <a:pt x="835819" y="304800"/>
                  </a:lnTo>
                  <a:lnTo>
                    <a:pt x="892969" y="283369"/>
                  </a:lnTo>
                  <a:lnTo>
                    <a:pt x="928688" y="271463"/>
                  </a:lnTo>
                  <a:lnTo>
                    <a:pt x="954882" y="266700"/>
                  </a:lnTo>
                  <a:lnTo>
                    <a:pt x="1009650" y="252413"/>
                  </a:lnTo>
                  <a:lnTo>
                    <a:pt x="614363" y="0"/>
                  </a:lnTo>
                  <a:lnTo>
                    <a:pt x="633413" y="19050"/>
                  </a:lnTo>
                  <a:lnTo>
                    <a:pt x="642938" y="42863"/>
                  </a:lnTo>
                  <a:lnTo>
                    <a:pt x="647700" y="66675"/>
                  </a:lnTo>
                  <a:lnTo>
                    <a:pt x="647700" y="95250"/>
                  </a:lnTo>
                  <a:lnTo>
                    <a:pt x="640557" y="128588"/>
                  </a:lnTo>
                  <a:lnTo>
                    <a:pt x="626269" y="169069"/>
                  </a:lnTo>
                  <a:lnTo>
                    <a:pt x="602457" y="197644"/>
                  </a:lnTo>
                  <a:lnTo>
                    <a:pt x="523875" y="264319"/>
                  </a:lnTo>
                  <a:lnTo>
                    <a:pt x="431007" y="338138"/>
                  </a:lnTo>
                  <a:lnTo>
                    <a:pt x="330994" y="409575"/>
                  </a:lnTo>
                  <a:lnTo>
                    <a:pt x="233363" y="471488"/>
                  </a:lnTo>
                  <a:lnTo>
                    <a:pt x="133350" y="531019"/>
                  </a:lnTo>
                  <a:lnTo>
                    <a:pt x="0" y="611981"/>
                  </a:lnTo>
                  <a:lnTo>
                    <a:pt x="159544" y="697706"/>
                  </a:lnTo>
                  <a:lnTo>
                    <a:pt x="342900" y="590550"/>
                  </a:lnTo>
                  <a:lnTo>
                    <a:pt x="447675" y="521494"/>
                  </a:lnTo>
                  <a:lnTo>
                    <a:pt x="540544" y="464344"/>
                  </a:lnTo>
                  <a:lnTo>
                    <a:pt x="607219" y="4238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7">
              <a:extLst>
                <a:ext uri="{FF2B5EF4-FFF2-40B4-BE49-F238E27FC236}">
                  <a16:creationId xmlns:a16="http://schemas.microsoft.com/office/drawing/2014/main" id="{E52A495E-2438-4962-B364-9384DDCF9291}"/>
                </a:ext>
              </a:extLst>
            </p:cNvPr>
            <p:cNvSpPr/>
            <p:nvPr/>
          </p:nvSpPr>
          <p:spPr>
            <a:xfrm>
              <a:off x="3943351" y="5073651"/>
              <a:ext cx="4384675" cy="860425"/>
            </a:xfrm>
            <a:custGeom>
              <a:avLst/>
              <a:gdLst>
                <a:gd name="connsiteX0" fmla="*/ 1090925 w 4384883"/>
                <a:gd name="connsiteY0" fmla="*/ 151812 h 861443"/>
                <a:gd name="connsiteX1" fmla="*/ 956766 w 4384883"/>
                <a:gd name="connsiteY1" fmla="*/ 141220 h 861443"/>
                <a:gd name="connsiteX2" fmla="*/ 833198 w 4384883"/>
                <a:gd name="connsiteY2" fmla="*/ 134159 h 861443"/>
                <a:gd name="connsiteX3" fmla="*/ 716692 w 4384883"/>
                <a:gd name="connsiteY3" fmla="*/ 130629 h 861443"/>
                <a:gd name="connsiteX4" fmla="*/ 579002 w 4384883"/>
                <a:gd name="connsiteY4" fmla="*/ 123568 h 861443"/>
                <a:gd name="connsiteX5" fmla="*/ 434252 w 4384883"/>
                <a:gd name="connsiteY5" fmla="*/ 120037 h 861443"/>
                <a:gd name="connsiteX6" fmla="*/ 377764 w 4384883"/>
                <a:gd name="connsiteY6" fmla="*/ 120037 h 861443"/>
                <a:gd name="connsiteX7" fmla="*/ 328337 w 4384883"/>
                <a:gd name="connsiteY7" fmla="*/ 95324 h 861443"/>
                <a:gd name="connsiteX8" fmla="*/ 247135 w 4384883"/>
                <a:gd name="connsiteY8" fmla="*/ 10592 h 861443"/>
                <a:gd name="connsiteX9" fmla="*/ 204769 w 4384883"/>
                <a:gd name="connsiteY9" fmla="*/ 3531 h 861443"/>
                <a:gd name="connsiteX10" fmla="*/ 148281 w 4384883"/>
                <a:gd name="connsiteY10" fmla="*/ 0 h 861443"/>
                <a:gd name="connsiteX11" fmla="*/ 109446 w 4384883"/>
                <a:gd name="connsiteY11" fmla="*/ 7061 h 861443"/>
                <a:gd name="connsiteX12" fmla="*/ 60019 w 4384883"/>
                <a:gd name="connsiteY12" fmla="*/ 24714 h 861443"/>
                <a:gd name="connsiteX13" fmla="*/ 31775 w 4384883"/>
                <a:gd name="connsiteY13" fmla="*/ 42366 h 861443"/>
                <a:gd name="connsiteX14" fmla="*/ 17653 w 4384883"/>
                <a:gd name="connsiteY14" fmla="*/ 67080 h 861443"/>
                <a:gd name="connsiteX15" fmla="*/ 7061 w 4384883"/>
                <a:gd name="connsiteY15" fmla="*/ 120037 h 861443"/>
                <a:gd name="connsiteX16" fmla="*/ 0 w 4384883"/>
                <a:gd name="connsiteY16" fmla="*/ 180056 h 861443"/>
                <a:gd name="connsiteX17" fmla="*/ 7061 w 4384883"/>
                <a:gd name="connsiteY17" fmla="*/ 247135 h 861443"/>
                <a:gd name="connsiteX18" fmla="*/ 21183 w 4384883"/>
                <a:gd name="connsiteY18" fmla="*/ 285971 h 861443"/>
                <a:gd name="connsiteX19" fmla="*/ 38836 w 4384883"/>
                <a:gd name="connsiteY19" fmla="*/ 314215 h 861443"/>
                <a:gd name="connsiteX20" fmla="*/ 63549 w 4384883"/>
                <a:gd name="connsiteY20" fmla="*/ 338928 h 861443"/>
                <a:gd name="connsiteX21" fmla="*/ 91793 w 4384883"/>
                <a:gd name="connsiteY21" fmla="*/ 349520 h 861443"/>
                <a:gd name="connsiteX22" fmla="*/ 127098 w 4384883"/>
                <a:gd name="connsiteY22" fmla="*/ 349520 h 861443"/>
                <a:gd name="connsiteX23" fmla="*/ 165934 w 4384883"/>
                <a:gd name="connsiteY23" fmla="*/ 335398 h 861443"/>
                <a:gd name="connsiteX24" fmla="*/ 215361 w 4384883"/>
                <a:gd name="connsiteY24" fmla="*/ 317745 h 861443"/>
                <a:gd name="connsiteX25" fmla="*/ 264788 w 4384883"/>
                <a:gd name="connsiteY25" fmla="*/ 300093 h 861443"/>
                <a:gd name="connsiteX26" fmla="*/ 367172 w 4384883"/>
                <a:gd name="connsiteY26" fmla="*/ 278910 h 861443"/>
                <a:gd name="connsiteX27" fmla="*/ 455435 w 4384883"/>
                <a:gd name="connsiteY27" fmla="*/ 264788 h 861443"/>
                <a:gd name="connsiteX28" fmla="*/ 550758 w 4384883"/>
                <a:gd name="connsiteY28" fmla="*/ 254196 h 861443"/>
                <a:gd name="connsiteX29" fmla="*/ 660204 w 4384883"/>
                <a:gd name="connsiteY29" fmla="*/ 254196 h 861443"/>
                <a:gd name="connsiteX30" fmla="*/ 780241 w 4384883"/>
                <a:gd name="connsiteY30" fmla="*/ 257727 h 861443"/>
                <a:gd name="connsiteX31" fmla="*/ 886156 w 4384883"/>
                <a:gd name="connsiteY31" fmla="*/ 261257 h 861443"/>
                <a:gd name="connsiteX32" fmla="*/ 1023846 w 4384883"/>
                <a:gd name="connsiteY32" fmla="*/ 275379 h 861443"/>
                <a:gd name="connsiteX33" fmla="*/ 1087395 w 4384883"/>
                <a:gd name="connsiteY33" fmla="*/ 282440 h 861443"/>
                <a:gd name="connsiteX34" fmla="*/ 1210962 w 4384883"/>
                <a:gd name="connsiteY34" fmla="*/ 300093 h 861443"/>
                <a:gd name="connsiteX35" fmla="*/ 1316877 w 4384883"/>
                <a:gd name="connsiteY35" fmla="*/ 321276 h 861443"/>
                <a:gd name="connsiteX36" fmla="*/ 1447506 w 4384883"/>
                <a:gd name="connsiteY36" fmla="*/ 353050 h 861443"/>
                <a:gd name="connsiteX37" fmla="*/ 1634622 w 4384883"/>
                <a:gd name="connsiteY37" fmla="*/ 402477 h 861443"/>
                <a:gd name="connsiteX38" fmla="*/ 1867636 w 4384883"/>
                <a:gd name="connsiteY38" fmla="*/ 462496 h 861443"/>
                <a:gd name="connsiteX39" fmla="*/ 2097118 w 4384883"/>
                <a:gd name="connsiteY39" fmla="*/ 526045 h 861443"/>
                <a:gd name="connsiteX40" fmla="*/ 2383089 w 4384883"/>
                <a:gd name="connsiteY40" fmla="*/ 610777 h 861443"/>
                <a:gd name="connsiteX41" fmla="*/ 2626693 w 4384883"/>
                <a:gd name="connsiteY41" fmla="*/ 677857 h 861443"/>
                <a:gd name="connsiteX42" fmla="*/ 2880890 w 4384883"/>
                <a:gd name="connsiteY42" fmla="*/ 744936 h 861443"/>
                <a:gd name="connsiteX43" fmla="*/ 3071537 w 4384883"/>
                <a:gd name="connsiteY43" fmla="*/ 790833 h 861443"/>
                <a:gd name="connsiteX44" fmla="*/ 3255123 w 4384883"/>
                <a:gd name="connsiteY44" fmla="*/ 826138 h 861443"/>
                <a:gd name="connsiteX45" fmla="*/ 3452831 w 4384883"/>
                <a:gd name="connsiteY45" fmla="*/ 850851 h 861443"/>
                <a:gd name="connsiteX46" fmla="*/ 3558746 w 4384883"/>
                <a:gd name="connsiteY46" fmla="*/ 861443 h 861443"/>
                <a:gd name="connsiteX47" fmla="*/ 3625826 w 4384883"/>
                <a:gd name="connsiteY47" fmla="*/ 857912 h 861443"/>
                <a:gd name="connsiteX48" fmla="*/ 3696436 w 4384883"/>
                <a:gd name="connsiteY48" fmla="*/ 833199 h 861443"/>
                <a:gd name="connsiteX49" fmla="*/ 3890613 w 4384883"/>
                <a:gd name="connsiteY49" fmla="*/ 759058 h 861443"/>
                <a:gd name="connsiteX50" fmla="*/ 4105974 w 4384883"/>
                <a:gd name="connsiteY50" fmla="*/ 663735 h 861443"/>
                <a:gd name="connsiteX51" fmla="*/ 4250724 w 4384883"/>
                <a:gd name="connsiteY51" fmla="*/ 596655 h 861443"/>
                <a:gd name="connsiteX52" fmla="*/ 4328395 w 4384883"/>
                <a:gd name="connsiteY52" fmla="*/ 561350 h 861443"/>
                <a:gd name="connsiteX53" fmla="*/ 4360170 w 4384883"/>
                <a:gd name="connsiteY53" fmla="*/ 543698 h 861443"/>
                <a:gd name="connsiteX54" fmla="*/ 4381353 w 4384883"/>
                <a:gd name="connsiteY54" fmla="*/ 515454 h 861443"/>
                <a:gd name="connsiteX55" fmla="*/ 4384883 w 4384883"/>
                <a:gd name="connsiteY55" fmla="*/ 501332 h 861443"/>
                <a:gd name="connsiteX56" fmla="*/ 4384883 w 4384883"/>
                <a:gd name="connsiteY56" fmla="*/ 490740 h 861443"/>
                <a:gd name="connsiteX57" fmla="*/ 4367231 w 4384883"/>
                <a:gd name="connsiteY57" fmla="*/ 476618 h 861443"/>
                <a:gd name="connsiteX58" fmla="*/ 4296621 w 4384883"/>
                <a:gd name="connsiteY58" fmla="*/ 480149 h 861443"/>
                <a:gd name="connsiteX59" fmla="*/ 4162462 w 4384883"/>
                <a:gd name="connsiteY59" fmla="*/ 494271 h 861443"/>
                <a:gd name="connsiteX60" fmla="*/ 4010650 w 4384883"/>
                <a:gd name="connsiteY60" fmla="*/ 497801 h 861443"/>
                <a:gd name="connsiteX61" fmla="*/ 3834125 w 4384883"/>
                <a:gd name="connsiteY61" fmla="*/ 497801 h 861443"/>
                <a:gd name="connsiteX62" fmla="*/ 3615234 w 4384883"/>
                <a:gd name="connsiteY62" fmla="*/ 494271 h 861443"/>
                <a:gd name="connsiteX63" fmla="*/ 3315141 w 4384883"/>
                <a:gd name="connsiteY63" fmla="*/ 487210 h 861443"/>
                <a:gd name="connsiteX64" fmla="*/ 3025640 w 4384883"/>
                <a:gd name="connsiteY64" fmla="*/ 466027 h 861443"/>
                <a:gd name="connsiteX65" fmla="*/ 2806749 w 4384883"/>
                <a:gd name="connsiteY65" fmla="*/ 444844 h 861443"/>
                <a:gd name="connsiteX66" fmla="*/ 2591388 w 4384883"/>
                <a:gd name="connsiteY66" fmla="*/ 416600 h 861443"/>
                <a:gd name="connsiteX67" fmla="*/ 2386619 w 4384883"/>
                <a:gd name="connsiteY67" fmla="*/ 381294 h 861443"/>
                <a:gd name="connsiteX68" fmla="*/ 2107710 w 4384883"/>
                <a:gd name="connsiteY68" fmla="*/ 328337 h 861443"/>
                <a:gd name="connsiteX69" fmla="*/ 1920593 w 4384883"/>
                <a:gd name="connsiteY69" fmla="*/ 289501 h 861443"/>
                <a:gd name="connsiteX70" fmla="*/ 1751129 w 4384883"/>
                <a:gd name="connsiteY70" fmla="*/ 250666 h 861443"/>
                <a:gd name="connsiteX71" fmla="*/ 1560482 w 4384883"/>
                <a:gd name="connsiteY71" fmla="*/ 215361 h 861443"/>
                <a:gd name="connsiteX72" fmla="*/ 1313347 w 4384883"/>
                <a:gd name="connsiteY72" fmla="*/ 176525 h 861443"/>
                <a:gd name="connsiteX73" fmla="*/ 1090925 w 4384883"/>
                <a:gd name="connsiteY73" fmla="*/ 151812 h 86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84883" h="861443">
                  <a:moveTo>
                    <a:pt x="1090925" y="151812"/>
                  </a:moveTo>
                  <a:lnTo>
                    <a:pt x="956766" y="141220"/>
                  </a:lnTo>
                  <a:lnTo>
                    <a:pt x="833198" y="134159"/>
                  </a:lnTo>
                  <a:lnTo>
                    <a:pt x="716692" y="130629"/>
                  </a:lnTo>
                  <a:lnTo>
                    <a:pt x="579002" y="123568"/>
                  </a:lnTo>
                  <a:lnTo>
                    <a:pt x="434252" y="120037"/>
                  </a:lnTo>
                  <a:lnTo>
                    <a:pt x="377764" y="120037"/>
                  </a:lnTo>
                  <a:lnTo>
                    <a:pt x="328337" y="95324"/>
                  </a:lnTo>
                  <a:lnTo>
                    <a:pt x="247135" y="10592"/>
                  </a:lnTo>
                  <a:lnTo>
                    <a:pt x="204769" y="3531"/>
                  </a:lnTo>
                  <a:lnTo>
                    <a:pt x="148281" y="0"/>
                  </a:lnTo>
                  <a:lnTo>
                    <a:pt x="109446" y="7061"/>
                  </a:lnTo>
                  <a:lnTo>
                    <a:pt x="60019" y="24714"/>
                  </a:lnTo>
                  <a:lnTo>
                    <a:pt x="31775" y="42366"/>
                  </a:lnTo>
                  <a:lnTo>
                    <a:pt x="17653" y="67080"/>
                  </a:lnTo>
                  <a:lnTo>
                    <a:pt x="7061" y="120037"/>
                  </a:lnTo>
                  <a:lnTo>
                    <a:pt x="0" y="180056"/>
                  </a:lnTo>
                  <a:lnTo>
                    <a:pt x="7061" y="247135"/>
                  </a:lnTo>
                  <a:lnTo>
                    <a:pt x="21183" y="285971"/>
                  </a:lnTo>
                  <a:lnTo>
                    <a:pt x="38836" y="314215"/>
                  </a:lnTo>
                  <a:lnTo>
                    <a:pt x="63549" y="338928"/>
                  </a:lnTo>
                  <a:lnTo>
                    <a:pt x="91793" y="349520"/>
                  </a:lnTo>
                  <a:lnTo>
                    <a:pt x="127098" y="349520"/>
                  </a:lnTo>
                  <a:lnTo>
                    <a:pt x="165934" y="335398"/>
                  </a:lnTo>
                  <a:lnTo>
                    <a:pt x="215361" y="317745"/>
                  </a:lnTo>
                  <a:lnTo>
                    <a:pt x="264788" y="300093"/>
                  </a:lnTo>
                  <a:lnTo>
                    <a:pt x="367172" y="278910"/>
                  </a:lnTo>
                  <a:lnTo>
                    <a:pt x="455435" y="264788"/>
                  </a:lnTo>
                  <a:lnTo>
                    <a:pt x="550758" y="254196"/>
                  </a:lnTo>
                  <a:lnTo>
                    <a:pt x="660204" y="254196"/>
                  </a:lnTo>
                  <a:lnTo>
                    <a:pt x="780241" y="257727"/>
                  </a:lnTo>
                  <a:lnTo>
                    <a:pt x="886156" y="261257"/>
                  </a:lnTo>
                  <a:lnTo>
                    <a:pt x="1023846" y="275379"/>
                  </a:lnTo>
                  <a:lnTo>
                    <a:pt x="1087395" y="282440"/>
                  </a:lnTo>
                  <a:lnTo>
                    <a:pt x="1210962" y="300093"/>
                  </a:lnTo>
                  <a:lnTo>
                    <a:pt x="1316877" y="321276"/>
                  </a:lnTo>
                  <a:lnTo>
                    <a:pt x="1447506" y="353050"/>
                  </a:lnTo>
                  <a:lnTo>
                    <a:pt x="1634622" y="402477"/>
                  </a:lnTo>
                  <a:lnTo>
                    <a:pt x="1867636" y="462496"/>
                  </a:lnTo>
                  <a:lnTo>
                    <a:pt x="2097118" y="526045"/>
                  </a:lnTo>
                  <a:lnTo>
                    <a:pt x="2383089" y="610777"/>
                  </a:lnTo>
                  <a:lnTo>
                    <a:pt x="2626693" y="677857"/>
                  </a:lnTo>
                  <a:lnTo>
                    <a:pt x="2880890" y="744936"/>
                  </a:lnTo>
                  <a:lnTo>
                    <a:pt x="3071537" y="790833"/>
                  </a:lnTo>
                  <a:lnTo>
                    <a:pt x="3255123" y="826138"/>
                  </a:lnTo>
                  <a:lnTo>
                    <a:pt x="3452831" y="850851"/>
                  </a:lnTo>
                  <a:lnTo>
                    <a:pt x="3558746" y="861443"/>
                  </a:lnTo>
                  <a:lnTo>
                    <a:pt x="3625826" y="857912"/>
                  </a:lnTo>
                  <a:lnTo>
                    <a:pt x="3696436" y="833199"/>
                  </a:lnTo>
                  <a:lnTo>
                    <a:pt x="3890613" y="759058"/>
                  </a:lnTo>
                  <a:lnTo>
                    <a:pt x="4105974" y="663735"/>
                  </a:lnTo>
                  <a:lnTo>
                    <a:pt x="4250724" y="596655"/>
                  </a:lnTo>
                  <a:lnTo>
                    <a:pt x="4328395" y="561350"/>
                  </a:lnTo>
                  <a:lnTo>
                    <a:pt x="4360170" y="543698"/>
                  </a:lnTo>
                  <a:lnTo>
                    <a:pt x="4381353" y="515454"/>
                  </a:lnTo>
                  <a:lnTo>
                    <a:pt x="4384883" y="501332"/>
                  </a:lnTo>
                  <a:lnTo>
                    <a:pt x="4384883" y="490740"/>
                  </a:lnTo>
                  <a:lnTo>
                    <a:pt x="4367231" y="476618"/>
                  </a:lnTo>
                  <a:lnTo>
                    <a:pt x="4296621" y="480149"/>
                  </a:lnTo>
                  <a:lnTo>
                    <a:pt x="4162462" y="494271"/>
                  </a:lnTo>
                  <a:lnTo>
                    <a:pt x="4010650" y="497801"/>
                  </a:lnTo>
                  <a:lnTo>
                    <a:pt x="3834125" y="497801"/>
                  </a:lnTo>
                  <a:lnTo>
                    <a:pt x="3615234" y="494271"/>
                  </a:lnTo>
                  <a:lnTo>
                    <a:pt x="3315141" y="487210"/>
                  </a:lnTo>
                  <a:lnTo>
                    <a:pt x="3025640" y="466027"/>
                  </a:lnTo>
                  <a:lnTo>
                    <a:pt x="2806749" y="444844"/>
                  </a:lnTo>
                  <a:lnTo>
                    <a:pt x="2591388" y="416600"/>
                  </a:lnTo>
                  <a:lnTo>
                    <a:pt x="2386619" y="381294"/>
                  </a:lnTo>
                  <a:lnTo>
                    <a:pt x="2107710" y="328337"/>
                  </a:lnTo>
                  <a:lnTo>
                    <a:pt x="1920593" y="289501"/>
                  </a:lnTo>
                  <a:lnTo>
                    <a:pt x="1751129" y="250666"/>
                  </a:lnTo>
                  <a:lnTo>
                    <a:pt x="1560482" y="215361"/>
                  </a:lnTo>
                  <a:lnTo>
                    <a:pt x="1313347" y="176525"/>
                  </a:lnTo>
                  <a:lnTo>
                    <a:pt x="1090925" y="1518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ADFED147-B142-48C1-B604-E434A1B24982}"/>
              </a:ext>
            </a:extLst>
          </p:cNvPr>
          <p:cNvGrpSpPr/>
          <p:nvPr/>
        </p:nvGrpSpPr>
        <p:grpSpPr>
          <a:xfrm>
            <a:off x="3867151" y="1466850"/>
            <a:ext cx="4460875" cy="4467226"/>
            <a:chOff x="3867151" y="1466850"/>
            <a:chExt cx="4460875" cy="4467226"/>
          </a:xfrm>
          <a:solidFill>
            <a:schemeClr val="tx1"/>
          </a:solidFill>
        </p:grpSpPr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F7310E19-ECD1-4FC7-A4EA-04C366477E1F}"/>
                </a:ext>
              </a:extLst>
            </p:cNvPr>
            <p:cNvSpPr/>
            <p:nvPr/>
          </p:nvSpPr>
          <p:spPr>
            <a:xfrm>
              <a:off x="5562600" y="2143125"/>
              <a:ext cx="725488" cy="800100"/>
            </a:xfrm>
            <a:custGeom>
              <a:avLst/>
              <a:gdLst>
                <a:gd name="connsiteX0" fmla="*/ 321469 w 726281"/>
                <a:gd name="connsiteY0" fmla="*/ 433388 h 800100"/>
                <a:gd name="connsiteX1" fmla="*/ 278606 w 726281"/>
                <a:gd name="connsiteY1" fmla="*/ 361950 h 800100"/>
                <a:gd name="connsiteX2" fmla="*/ 223838 w 726281"/>
                <a:gd name="connsiteY2" fmla="*/ 285750 h 800100"/>
                <a:gd name="connsiteX3" fmla="*/ 180975 w 726281"/>
                <a:gd name="connsiteY3" fmla="*/ 233363 h 800100"/>
                <a:gd name="connsiteX4" fmla="*/ 126206 w 726281"/>
                <a:gd name="connsiteY4" fmla="*/ 166688 h 800100"/>
                <a:gd name="connsiteX5" fmla="*/ 76200 w 726281"/>
                <a:gd name="connsiteY5" fmla="*/ 119063 h 800100"/>
                <a:gd name="connsiteX6" fmla="*/ 35719 w 726281"/>
                <a:gd name="connsiteY6" fmla="*/ 80963 h 800100"/>
                <a:gd name="connsiteX7" fmla="*/ 19050 w 726281"/>
                <a:gd name="connsiteY7" fmla="*/ 66675 h 800100"/>
                <a:gd name="connsiteX8" fmla="*/ 9525 w 726281"/>
                <a:gd name="connsiteY8" fmla="*/ 52388 h 800100"/>
                <a:gd name="connsiteX9" fmla="*/ 2381 w 726281"/>
                <a:gd name="connsiteY9" fmla="*/ 28575 h 800100"/>
                <a:gd name="connsiteX10" fmla="*/ 0 w 726281"/>
                <a:gd name="connsiteY10" fmla="*/ 7144 h 800100"/>
                <a:gd name="connsiteX11" fmla="*/ 7144 w 726281"/>
                <a:gd name="connsiteY11" fmla="*/ 0 h 800100"/>
                <a:gd name="connsiteX12" fmla="*/ 26194 w 726281"/>
                <a:gd name="connsiteY12" fmla="*/ 2381 h 800100"/>
                <a:gd name="connsiteX13" fmla="*/ 52388 w 726281"/>
                <a:gd name="connsiteY13" fmla="*/ 9525 h 800100"/>
                <a:gd name="connsiteX14" fmla="*/ 119063 w 726281"/>
                <a:gd name="connsiteY14" fmla="*/ 40481 h 800100"/>
                <a:gd name="connsiteX15" fmla="*/ 188119 w 726281"/>
                <a:gd name="connsiteY15" fmla="*/ 71438 h 800100"/>
                <a:gd name="connsiteX16" fmla="*/ 278606 w 726281"/>
                <a:gd name="connsiteY16" fmla="*/ 114300 h 800100"/>
                <a:gd name="connsiteX17" fmla="*/ 340519 w 726281"/>
                <a:gd name="connsiteY17" fmla="*/ 147638 h 800100"/>
                <a:gd name="connsiteX18" fmla="*/ 416719 w 726281"/>
                <a:gd name="connsiteY18" fmla="*/ 190500 h 800100"/>
                <a:gd name="connsiteX19" fmla="*/ 469106 w 726281"/>
                <a:gd name="connsiteY19" fmla="*/ 226219 h 800100"/>
                <a:gd name="connsiteX20" fmla="*/ 526256 w 726281"/>
                <a:gd name="connsiteY20" fmla="*/ 266700 h 800100"/>
                <a:gd name="connsiteX21" fmla="*/ 561975 w 726281"/>
                <a:gd name="connsiteY21" fmla="*/ 295275 h 800100"/>
                <a:gd name="connsiteX22" fmla="*/ 595313 w 726281"/>
                <a:gd name="connsiteY22" fmla="*/ 328613 h 800100"/>
                <a:gd name="connsiteX23" fmla="*/ 633413 w 726281"/>
                <a:gd name="connsiteY23" fmla="*/ 369094 h 800100"/>
                <a:gd name="connsiteX24" fmla="*/ 659606 w 726281"/>
                <a:gd name="connsiteY24" fmla="*/ 409575 h 800100"/>
                <a:gd name="connsiteX25" fmla="*/ 685800 w 726281"/>
                <a:gd name="connsiteY25" fmla="*/ 457200 h 800100"/>
                <a:gd name="connsiteX26" fmla="*/ 709613 w 726281"/>
                <a:gd name="connsiteY26" fmla="*/ 516731 h 800100"/>
                <a:gd name="connsiteX27" fmla="*/ 721519 w 726281"/>
                <a:gd name="connsiteY27" fmla="*/ 573881 h 800100"/>
                <a:gd name="connsiteX28" fmla="*/ 726281 w 726281"/>
                <a:gd name="connsiteY28" fmla="*/ 623888 h 800100"/>
                <a:gd name="connsiteX29" fmla="*/ 726281 w 726281"/>
                <a:gd name="connsiteY29" fmla="*/ 676275 h 800100"/>
                <a:gd name="connsiteX30" fmla="*/ 716756 w 726281"/>
                <a:gd name="connsiteY30" fmla="*/ 709613 h 800100"/>
                <a:gd name="connsiteX31" fmla="*/ 702469 w 726281"/>
                <a:gd name="connsiteY31" fmla="*/ 738188 h 800100"/>
                <a:gd name="connsiteX32" fmla="*/ 669131 w 726281"/>
                <a:gd name="connsiteY32" fmla="*/ 769144 h 800100"/>
                <a:gd name="connsiteX33" fmla="*/ 616744 w 726281"/>
                <a:gd name="connsiteY33" fmla="*/ 797719 h 800100"/>
                <a:gd name="connsiteX34" fmla="*/ 597694 w 726281"/>
                <a:gd name="connsiteY34" fmla="*/ 800100 h 800100"/>
                <a:gd name="connsiteX35" fmla="*/ 561975 w 726281"/>
                <a:gd name="connsiteY35" fmla="*/ 792956 h 800100"/>
                <a:gd name="connsiteX36" fmla="*/ 533400 w 726281"/>
                <a:gd name="connsiteY36" fmla="*/ 778669 h 800100"/>
                <a:gd name="connsiteX37" fmla="*/ 507206 w 726281"/>
                <a:gd name="connsiteY37" fmla="*/ 759619 h 800100"/>
                <a:gd name="connsiteX38" fmla="*/ 483394 w 726281"/>
                <a:gd name="connsiteY38" fmla="*/ 731044 h 800100"/>
                <a:gd name="connsiteX39" fmla="*/ 457200 w 726281"/>
                <a:gd name="connsiteY39" fmla="*/ 688181 h 800100"/>
                <a:gd name="connsiteX40" fmla="*/ 428625 w 726281"/>
                <a:gd name="connsiteY40" fmla="*/ 621506 h 800100"/>
                <a:gd name="connsiteX41" fmla="*/ 381000 w 726281"/>
                <a:gd name="connsiteY41" fmla="*/ 538163 h 800100"/>
                <a:gd name="connsiteX42" fmla="*/ 321469 w 726281"/>
                <a:gd name="connsiteY42" fmla="*/ 433388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6281" h="800100">
                  <a:moveTo>
                    <a:pt x="321469" y="433388"/>
                  </a:moveTo>
                  <a:lnTo>
                    <a:pt x="278606" y="361950"/>
                  </a:lnTo>
                  <a:lnTo>
                    <a:pt x="223838" y="285750"/>
                  </a:lnTo>
                  <a:lnTo>
                    <a:pt x="180975" y="233363"/>
                  </a:lnTo>
                  <a:lnTo>
                    <a:pt x="126206" y="166688"/>
                  </a:lnTo>
                  <a:lnTo>
                    <a:pt x="76200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9525" y="52388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6194" y="2381"/>
                  </a:lnTo>
                  <a:lnTo>
                    <a:pt x="52388" y="9525"/>
                  </a:lnTo>
                  <a:lnTo>
                    <a:pt x="119063" y="40481"/>
                  </a:lnTo>
                  <a:lnTo>
                    <a:pt x="188119" y="71438"/>
                  </a:lnTo>
                  <a:lnTo>
                    <a:pt x="278606" y="114300"/>
                  </a:lnTo>
                  <a:lnTo>
                    <a:pt x="340519" y="147638"/>
                  </a:lnTo>
                  <a:lnTo>
                    <a:pt x="416719" y="190500"/>
                  </a:lnTo>
                  <a:lnTo>
                    <a:pt x="469106" y="226219"/>
                  </a:lnTo>
                  <a:lnTo>
                    <a:pt x="526256" y="266700"/>
                  </a:lnTo>
                  <a:lnTo>
                    <a:pt x="561975" y="295275"/>
                  </a:lnTo>
                  <a:lnTo>
                    <a:pt x="595313" y="328613"/>
                  </a:lnTo>
                  <a:lnTo>
                    <a:pt x="633413" y="369094"/>
                  </a:lnTo>
                  <a:lnTo>
                    <a:pt x="659606" y="409575"/>
                  </a:lnTo>
                  <a:lnTo>
                    <a:pt x="685800" y="457200"/>
                  </a:lnTo>
                  <a:lnTo>
                    <a:pt x="709613" y="516731"/>
                  </a:lnTo>
                  <a:lnTo>
                    <a:pt x="721519" y="573881"/>
                  </a:lnTo>
                  <a:lnTo>
                    <a:pt x="726281" y="623888"/>
                  </a:lnTo>
                  <a:lnTo>
                    <a:pt x="726281" y="676275"/>
                  </a:lnTo>
                  <a:lnTo>
                    <a:pt x="716756" y="709613"/>
                  </a:lnTo>
                  <a:lnTo>
                    <a:pt x="702469" y="738188"/>
                  </a:lnTo>
                  <a:lnTo>
                    <a:pt x="669131" y="769144"/>
                  </a:lnTo>
                  <a:lnTo>
                    <a:pt x="616744" y="797719"/>
                  </a:lnTo>
                  <a:lnTo>
                    <a:pt x="597694" y="800100"/>
                  </a:lnTo>
                  <a:lnTo>
                    <a:pt x="561975" y="792956"/>
                  </a:lnTo>
                  <a:lnTo>
                    <a:pt x="533400" y="778669"/>
                  </a:lnTo>
                  <a:lnTo>
                    <a:pt x="507206" y="759619"/>
                  </a:lnTo>
                  <a:lnTo>
                    <a:pt x="483394" y="731044"/>
                  </a:lnTo>
                  <a:lnTo>
                    <a:pt x="457200" y="688181"/>
                  </a:lnTo>
                  <a:lnTo>
                    <a:pt x="428625" y="621506"/>
                  </a:lnTo>
                  <a:lnTo>
                    <a:pt x="381000" y="538163"/>
                  </a:lnTo>
                  <a:lnTo>
                    <a:pt x="3214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BAF2A3AF-A9C1-4D99-A10A-0379AE5AAC96}"/>
                </a:ext>
              </a:extLst>
            </p:cNvPr>
            <p:cNvSpPr/>
            <p:nvPr/>
          </p:nvSpPr>
          <p:spPr>
            <a:xfrm>
              <a:off x="7281863" y="1931988"/>
              <a:ext cx="793750" cy="819150"/>
            </a:xfrm>
            <a:custGeom>
              <a:avLst/>
              <a:gdLst>
                <a:gd name="connsiteX0" fmla="*/ 264318 w 792956"/>
                <a:gd name="connsiteY0" fmla="*/ 354806 h 819150"/>
                <a:gd name="connsiteX1" fmla="*/ 311943 w 792956"/>
                <a:gd name="connsiteY1" fmla="*/ 273844 h 819150"/>
                <a:gd name="connsiteX2" fmla="*/ 366712 w 792956"/>
                <a:gd name="connsiteY2" fmla="*/ 185737 h 819150"/>
                <a:gd name="connsiteX3" fmla="*/ 378618 w 792956"/>
                <a:gd name="connsiteY3" fmla="*/ 161925 h 819150"/>
                <a:gd name="connsiteX4" fmla="*/ 381000 w 792956"/>
                <a:gd name="connsiteY4" fmla="*/ 150019 h 819150"/>
                <a:gd name="connsiteX5" fmla="*/ 381000 w 792956"/>
                <a:gd name="connsiteY5" fmla="*/ 135731 h 819150"/>
                <a:gd name="connsiteX6" fmla="*/ 373856 w 792956"/>
                <a:gd name="connsiteY6" fmla="*/ 111919 h 819150"/>
                <a:gd name="connsiteX7" fmla="*/ 359568 w 792956"/>
                <a:gd name="connsiteY7" fmla="*/ 100012 h 819150"/>
                <a:gd name="connsiteX8" fmla="*/ 319087 w 792956"/>
                <a:gd name="connsiteY8" fmla="*/ 78581 h 819150"/>
                <a:gd name="connsiteX9" fmla="*/ 304800 w 792956"/>
                <a:gd name="connsiteY9" fmla="*/ 66675 h 819150"/>
                <a:gd name="connsiteX10" fmla="*/ 300037 w 792956"/>
                <a:gd name="connsiteY10" fmla="*/ 52387 h 819150"/>
                <a:gd name="connsiteX11" fmla="*/ 300037 w 792956"/>
                <a:gd name="connsiteY11" fmla="*/ 35719 h 819150"/>
                <a:gd name="connsiteX12" fmla="*/ 304800 w 792956"/>
                <a:gd name="connsiteY12" fmla="*/ 19050 h 819150"/>
                <a:gd name="connsiteX13" fmla="*/ 316706 w 792956"/>
                <a:gd name="connsiteY13" fmla="*/ 7144 h 819150"/>
                <a:gd name="connsiteX14" fmla="*/ 333375 w 792956"/>
                <a:gd name="connsiteY14" fmla="*/ 0 h 819150"/>
                <a:gd name="connsiteX15" fmla="*/ 381000 w 792956"/>
                <a:gd name="connsiteY15" fmla="*/ 7144 h 819150"/>
                <a:gd name="connsiteX16" fmla="*/ 454818 w 792956"/>
                <a:gd name="connsiteY16" fmla="*/ 26194 h 819150"/>
                <a:gd name="connsiteX17" fmla="*/ 507206 w 792956"/>
                <a:gd name="connsiteY17" fmla="*/ 42862 h 819150"/>
                <a:gd name="connsiteX18" fmla="*/ 581025 w 792956"/>
                <a:gd name="connsiteY18" fmla="*/ 73819 h 819150"/>
                <a:gd name="connsiteX19" fmla="*/ 638175 w 792956"/>
                <a:gd name="connsiteY19" fmla="*/ 104775 h 819150"/>
                <a:gd name="connsiteX20" fmla="*/ 671512 w 792956"/>
                <a:gd name="connsiteY20" fmla="*/ 130969 h 819150"/>
                <a:gd name="connsiteX21" fmla="*/ 721518 w 792956"/>
                <a:gd name="connsiteY21" fmla="*/ 173831 h 819150"/>
                <a:gd name="connsiteX22" fmla="*/ 742950 w 792956"/>
                <a:gd name="connsiteY22" fmla="*/ 195262 h 819150"/>
                <a:gd name="connsiteX23" fmla="*/ 769143 w 792956"/>
                <a:gd name="connsiteY23" fmla="*/ 223837 h 819150"/>
                <a:gd name="connsiteX24" fmla="*/ 785812 w 792956"/>
                <a:gd name="connsiteY24" fmla="*/ 250031 h 819150"/>
                <a:gd name="connsiteX25" fmla="*/ 790575 w 792956"/>
                <a:gd name="connsiteY25" fmla="*/ 264319 h 819150"/>
                <a:gd name="connsiteX26" fmla="*/ 792956 w 792956"/>
                <a:gd name="connsiteY26" fmla="*/ 280987 h 819150"/>
                <a:gd name="connsiteX27" fmla="*/ 785812 w 792956"/>
                <a:gd name="connsiteY27" fmla="*/ 309562 h 819150"/>
                <a:gd name="connsiteX28" fmla="*/ 766762 w 792956"/>
                <a:gd name="connsiteY28" fmla="*/ 328612 h 819150"/>
                <a:gd name="connsiteX29" fmla="*/ 723900 w 792956"/>
                <a:gd name="connsiteY29" fmla="*/ 350044 h 819150"/>
                <a:gd name="connsiteX30" fmla="*/ 664368 w 792956"/>
                <a:gd name="connsiteY30" fmla="*/ 381000 h 819150"/>
                <a:gd name="connsiteX31" fmla="*/ 564356 w 792956"/>
                <a:gd name="connsiteY31" fmla="*/ 452437 h 819150"/>
                <a:gd name="connsiteX32" fmla="*/ 407193 w 792956"/>
                <a:gd name="connsiteY32" fmla="*/ 571500 h 819150"/>
                <a:gd name="connsiteX33" fmla="*/ 247650 w 792956"/>
                <a:gd name="connsiteY33" fmla="*/ 678656 h 819150"/>
                <a:gd name="connsiteX34" fmla="*/ 133350 w 792956"/>
                <a:gd name="connsiteY34" fmla="*/ 754856 h 819150"/>
                <a:gd name="connsiteX35" fmla="*/ 83343 w 792956"/>
                <a:gd name="connsiteY35" fmla="*/ 790575 h 819150"/>
                <a:gd name="connsiteX36" fmla="*/ 40481 w 792956"/>
                <a:gd name="connsiteY36" fmla="*/ 816769 h 819150"/>
                <a:gd name="connsiteX37" fmla="*/ 23812 w 792956"/>
                <a:gd name="connsiteY37" fmla="*/ 819150 h 819150"/>
                <a:gd name="connsiteX38" fmla="*/ 11906 w 792956"/>
                <a:gd name="connsiteY38" fmla="*/ 819150 h 819150"/>
                <a:gd name="connsiteX39" fmla="*/ 2381 w 792956"/>
                <a:gd name="connsiteY39" fmla="*/ 809625 h 819150"/>
                <a:gd name="connsiteX40" fmla="*/ 0 w 792956"/>
                <a:gd name="connsiteY40" fmla="*/ 783431 h 819150"/>
                <a:gd name="connsiteX41" fmla="*/ 21431 w 792956"/>
                <a:gd name="connsiteY41" fmla="*/ 742950 h 819150"/>
                <a:gd name="connsiteX42" fmla="*/ 59531 w 792956"/>
                <a:gd name="connsiteY42" fmla="*/ 681037 h 819150"/>
                <a:gd name="connsiteX43" fmla="*/ 121443 w 792956"/>
                <a:gd name="connsiteY43" fmla="*/ 590550 h 819150"/>
                <a:gd name="connsiteX44" fmla="*/ 207168 w 792956"/>
                <a:gd name="connsiteY44" fmla="*/ 447675 h 819150"/>
                <a:gd name="connsiteX45" fmla="*/ 264318 w 792956"/>
                <a:gd name="connsiteY45" fmla="*/ 3548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2956" h="819150">
                  <a:moveTo>
                    <a:pt x="264318" y="354806"/>
                  </a:moveTo>
                  <a:lnTo>
                    <a:pt x="311943" y="273844"/>
                  </a:lnTo>
                  <a:lnTo>
                    <a:pt x="366712" y="185737"/>
                  </a:lnTo>
                  <a:lnTo>
                    <a:pt x="378618" y="161925"/>
                  </a:lnTo>
                  <a:lnTo>
                    <a:pt x="381000" y="150019"/>
                  </a:lnTo>
                  <a:lnTo>
                    <a:pt x="381000" y="135731"/>
                  </a:lnTo>
                  <a:lnTo>
                    <a:pt x="373856" y="111919"/>
                  </a:lnTo>
                  <a:lnTo>
                    <a:pt x="359568" y="100012"/>
                  </a:lnTo>
                  <a:lnTo>
                    <a:pt x="319087" y="78581"/>
                  </a:lnTo>
                  <a:lnTo>
                    <a:pt x="304800" y="66675"/>
                  </a:lnTo>
                  <a:lnTo>
                    <a:pt x="300037" y="52387"/>
                  </a:lnTo>
                  <a:lnTo>
                    <a:pt x="300037" y="35719"/>
                  </a:lnTo>
                  <a:lnTo>
                    <a:pt x="304800" y="19050"/>
                  </a:lnTo>
                  <a:lnTo>
                    <a:pt x="316706" y="7144"/>
                  </a:lnTo>
                  <a:lnTo>
                    <a:pt x="333375" y="0"/>
                  </a:lnTo>
                  <a:lnTo>
                    <a:pt x="381000" y="7144"/>
                  </a:lnTo>
                  <a:lnTo>
                    <a:pt x="454818" y="26194"/>
                  </a:lnTo>
                  <a:lnTo>
                    <a:pt x="507206" y="42862"/>
                  </a:lnTo>
                  <a:lnTo>
                    <a:pt x="581025" y="73819"/>
                  </a:lnTo>
                  <a:lnTo>
                    <a:pt x="638175" y="104775"/>
                  </a:lnTo>
                  <a:lnTo>
                    <a:pt x="671512" y="130969"/>
                  </a:lnTo>
                  <a:lnTo>
                    <a:pt x="721518" y="173831"/>
                  </a:lnTo>
                  <a:lnTo>
                    <a:pt x="742950" y="195262"/>
                  </a:lnTo>
                  <a:lnTo>
                    <a:pt x="769143" y="223837"/>
                  </a:lnTo>
                  <a:lnTo>
                    <a:pt x="785812" y="250031"/>
                  </a:lnTo>
                  <a:lnTo>
                    <a:pt x="790575" y="264319"/>
                  </a:lnTo>
                  <a:lnTo>
                    <a:pt x="792956" y="280987"/>
                  </a:lnTo>
                  <a:lnTo>
                    <a:pt x="785812" y="309562"/>
                  </a:lnTo>
                  <a:lnTo>
                    <a:pt x="766762" y="328612"/>
                  </a:lnTo>
                  <a:lnTo>
                    <a:pt x="723900" y="350044"/>
                  </a:lnTo>
                  <a:lnTo>
                    <a:pt x="664368" y="381000"/>
                  </a:lnTo>
                  <a:lnTo>
                    <a:pt x="564356" y="452437"/>
                  </a:lnTo>
                  <a:lnTo>
                    <a:pt x="407193" y="571500"/>
                  </a:lnTo>
                  <a:lnTo>
                    <a:pt x="247650" y="678656"/>
                  </a:lnTo>
                  <a:lnTo>
                    <a:pt x="133350" y="754856"/>
                  </a:lnTo>
                  <a:lnTo>
                    <a:pt x="83343" y="790575"/>
                  </a:lnTo>
                  <a:lnTo>
                    <a:pt x="40481" y="816769"/>
                  </a:lnTo>
                  <a:lnTo>
                    <a:pt x="23812" y="819150"/>
                  </a:lnTo>
                  <a:lnTo>
                    <a:pt x="11906" y="819150"/>
                  </a:lnTo>
                  <a:lnTo>
                    <a:pt x="2381" y="809625"/>
                  </a:lnTo>
                  <a:lnTo>
                    <a:pt x="0" y="783431"/>
                  </a:lnTo>
                  <a:lnTo>
                    <a:pt x="21431" y="742950"/>
                  </a:lnTo>
                  <a:lnTo>
                    <a:pt x="59531" y="681037"/>
                  </a:lnTo>
                  <a:lnTo>
                    <a:pt x="121443" y="590550"/>
                  </a:lnTo>
                  <a:lnTo>
                    <a:pt x="207168" y="447675"/>
                  </a:lnTo>
                  <a:lnTo>
                    <a:pt x="264318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40583617-E873-4FC1-85C1-ED86EB6CB976}"/>
                </a:ext>
              </a:extLst>
            </p:cNvPr>
            <p:cNvSpPr/>
            <p:nvPr/>
          </p:nvSpPr>
          <p:spPr>
            <a:xfrm>
              <a:off x="4086225" y="1828800"/>
              <a:ext cx="846138" cy="598488"/>
            </a:xfrm>
            <a:custGeom>
              <a:avLst/>
              <a:gdLst>
                <a:gd name="connsiteX0" fmla="*/ 290513 w 845344"/>
                <a:gd name="connsiteY0" fmla="*/ 357188 h 597694"/>
                <a:gd name="connsiteX1" fmla="*/ 233363 w 845344"/>
                <a:gd name="connsiteY1" fmla="*/ 304800 h 597694"/>
                <a:gd name="connsiteX2" fmla="*/ 185738 w 845344"/>
                <a:gd name="connsiteY2" fmla="*/ 254794 h 597694"/>
                <a:gd name="connsiteX3" fmla="*/ 133350 w 845344"/>
                <a:gd name="connsiteY3" fmla="*/ 200025 h 597694"/>
                <a:gd name="connsiteX4" fmla="*/ 85725 w 845344"/>
                <a:gd name="connsiteY4" fmla="*/ 145256 h 597694"/>
                <a:gd name="connsiteX5" fmla="*/ 38100 w 845344"/>
                <a:gd name="connsiteY5" fmla="*/ 88106 h 597694"/>
                <a:gd name="connsiteX6" fmla="*/ 11906 w 845344"/>
                <a:gd name="connsiteY6" fmla="*/ 57150 h 597694"/>
                <a:gd name="connsiteX7" fmla="*/ 0 w 845344"/>
                <a:gd name="connsiteY7" fmla="*/ 26194 h 597694"/>
                <a:gd name="connsiteX8" fmla="*/ 0 w 845344"/>
                <a:gd name="connsiteY8" fmla="*/ 14288 h 597694"/>
                <a:gd name="connsiteX9" fmla="*/ 4763 w 845344"/>
                <a:gd name="connsiteY9" fmla="*/ 0 h 597694"/>
                <a:gd name="connsiteX10" fmla="*/ 28575 w 845344"/>
                <a:gd name="connsiteY10" fmla="*/ 2381 h 597694"/>
                <a:gd name="connsiteX11" fmla="*/ 76200 w 845344"/>
                <a:gd name="connsiteY11" fmla="*/ 28575 h 597694"/>
                <a:gd name="connsiteX12" fmla="*/ 123825 w 845344"/>
                <a:gd name="connsiteY12" fmla="*/ 61913 h 597694"/>
                <a:gd name="connsiteX13" fmla="*/ 178594 w 845344"/>
                <a:gd name="connsiteY13" fmla="*/ 90488 h 597694"/>
                <a:gd name="connsiteX14" fmla="*/ 230981 w 845344"/>
                <a:gd name="connsiteY14" fmla="*/ 111919 h 597694"/>
                <a:gd name="connsiteX15" fmla="*/ 283369 w 845344"/>
                <a:gd name="connsiteY15" fmla="*/ 130969 h 597694"/>
                <a:gd name="connsiteX16" fmla="*/ 340519 w 845344"/>
                <a:gd name="connsiteY16" fmla="*/ 145256 h 597694"/>
                <a:gd name="connsiteX17" fmla="*/ 388144 w 845344"/>
                <a:gd name="connsiteY17" fmla="*/ 154781 h 597694"/>
                <a:gd name="connsiteX18" fmla="*/ 447675 w 845344"/>
                <a:gd name="connsiteY18" fmla="*/ 164306 h 597694"/>
                <a:gd name="connsiteX19" fmla="*/ 528638 w 845344"/>
                <a:gd name="connsiteY19" fmla="*/ 171450 h 597694"/>
                <a:gd name="connsiteX20" fmla="*/ 585788 w 845344"/>
                <a:gd name="connsiteY20" fmla="*/ 171450 h 597694"/>
                <a:gd name="connsiteX21" fmla="*/ 602456 w 845344"/>
                <a:gd name="connsiteY21" fmla="*/ 176213 h 597694"/>
                <a:gd name="connsiteX22" fmla="*/ 633413 w 845344"/>
                <a:gd name="connsiteY22" fmla="*/ 204788 h 597694"/>
                <a:gd name="connsiteX23" fmla="*/ 700088 w 845344"/>
                <a:gd name="connsiteY23" fmla="*/ 269081 h 597694"/>
                <a:gd name="connsiteX24" fmla="*/ 745331 w 845344"/>
                <a:gd name="connsiteY24" fmla="*/ 321469 h 597694"/>
                <a:gd name="connsiteX25" fmla="*/ 785813 w 845344"/>
                <a:gd name="connsiteY25" fmla="*/ 373856 h 597694"/>
                <a:gd name="connsiteX26" fmla="*/ 821531 w 845344"/>
                <a:gd name="connsiteY26" fmla="*/ 416719 h 597694"/>
                <a:gd name="connsiteX27" fmla="*/ 833438 w 845344"/>
                <a:gd name="connsiteY27" fmla="*/ 447675 h 597694"/>
                <a:gd name="connsiteX28" fmla="*/ 842963 w 845344"/>
                <a:gd name="connsiteY28" fmla="*/ 492919 h 597694"/>
                <a:gd name="connsiteX29" fmla="*/ 845344 w 845344"/>
                <a:gd name="connsiteY29" fmla="*/ 531019 h 597694"/>
                <a:gd name="connsiteX30" fmla="*/ 835819 w 845344"/>
                <a:gd name="connsiteY30" fmla="*/ 564356 h 597694"/>
                <a:gd name="connsiteX31" fmla="*/ 821531 w 845344"/>
                <a:gd name="connsiteY31" fmla="*/ 581025 h 597694"/>
                <a:gd name="connsiteX32" fmla="*/ 795338 w 845344"/>
                <a:gd name="connsiteY32" fmla="*/ 592931 h 597694"/>
                <a:gd name="connsiteX33" fmla="*/ 773906 w 845344"/>
                <a:gd name="connsiteY33" fmla="*/ 597694 h 597694"/>
                <a:gd name="connsiteX34" fmla="*/ 728663 w 845344"/>
                <a:gd name="connsiteY34" fmla="*/ 597694 h 597694"/>
                <a:gd name="connsiteX35" fmla="*/ 659606 w 845344"/>
                <a:gd name="connsiteY35" fmla="*/ 588169 h 597694"/>
                <a:gd name="connsiteX36" fmla="*/ 592931 w 845344"/>
                <a:gd name="connsiteY36" fmla="*/ 569119 h 597694"/>
                <a:gd name="connsiteX37" fmla="*/ 521494 w 845344"/>
                <a:gd name="connsiteY37" fmla="*/ 533400 h 597694"/>
                <a:gd name="connsiteX38" fmla="*/ 469106 w 845344"/>
                <a:gd name="connsiteY38" fmla="*/ 502444 h 597694"/>
                <a:gd name="connsiteX39" fmla="*/ 376238 w 845344"/>
                <a:gd name="connsiteY39" fmla="*/ 435769 h 597694"/>
                <a:gd name="connsiteX40" fmla="*/ 290513 w 845344"/>
                <a:gd name="connsiteY40" fmla="*/ 3571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5344" h="597694">
                  <a:moveTo>
                    <a:pt x="290513" y="357188"/>
                  </a:moveTo>
                  <a:lnTo>
                    <a:pt x="233363" y="304800"/>
                  </a:lnTo>
                  <a:lnTo>
                    <a:pt x="185738" y="254794"/>
                  </a:lnTo>
                  <a:lnTo>
                    <a:pt x="133350" y="200025"/>
                  </a:lnTo>
                  <a:lnTo>
                    <a:pt x="85725" y="145256"/>
                  </a:lnTo>
                  <a:lnTo>
                    <a:pt x="38100" y="88106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8575" y="2381"/>
                  </a:lnTo>
                  <a:lnTo>
                    <a:pt x="76200" y="28575"/>
                  </a:lnTo>
                  <a:lnTo>
                    <a:pt x="123825" y="61913"/>
                  </a:lnTo>
                  <a:lnTo>
                    <a:pt x="178594" y="90488"/>
                  </a:lnTo>
                  <a:lnTo>
                    <a:pt x="230981" y="111919"/>
                  </a:lnTo>
                  <a:lnTo>
                    <a:pt x="283369" y="130969"/>
                  </a:lnTo>
                  <a:lnTo>
                    <a:pt x="340519" y="145256"/>
                  </a:lnTo>
                  <a:lnTo>
                    <a:pt x="388144" y="154781"/>
                  </a:lnTo>
                  <a:lnTo>
                    <a:pt x="447675" y="164306"/>
                  </a:lnTo>
                  <a:lnTo>
                    <a:pt x="528638" y="171450"/>
                  </a:lnTo>
                  <a:lnTo>
                    <a:pt x="585788" y="171450"/>
                  </a:lnTo>
                  <a:lnTo>
                    <a:pt x="602456" y="176213"/>
                  </a:lnTo>
                  <a:lnTo>
                    <a:pt x="633413" y="204788"/>
                  </a:lnTo>
                  <a:lnTo>
                    <a:pt x="700088" y="269081"/>
                  </a:lnTo>
                  <a:lnTo>
                    <a:pt x="745331" y="321469"/>
                  </a:lnTo>
                  <a:lnTo>
                    <a:pt x="785813" y="373856"/>
                  </a:lnTo>
                  <a:lnTo>
                    <a:pt x="821531" y="416719"/>
                  </a:lnTo>
                  <a:lnTo>
                    <a:pt x="833438" y="447675"/>
                  </a:lnTo>
                  <a:lnTo>
                    <a:pt x="842963" y="492919"/>
                  </a:lnTo>
                  <a:lnTo>
                    <a:pt x="845344" y="531019"/>
                  </a:lnTo>
                  <a:lnTo>
                    <a:pt x="835819" y="564356"/>
                  </a:lnTo>
                  <a:lnTo>
                    <a:pt x="821531" y="581025"/>
                  </a:lnTo>
                  <a:lnTo>
                    <a:pt x="795338" y="592931"/>
                  </a:lnTo>
                  <a:lnTo>
                    <a:pt x="773906" y="597694"/>
                  </a:lnTo>
                  <a:lnTo>
                    <a:pt x="728663" y="597694"/>
                  </a:lnTo>
                  <a:lnTo>
                    <a:pt x="659606" y="588169"/>
                  </a:lnTo>
                  <a:lnTo>
                    <a:pt x="592931" y="569119"/>
                  </a:lnTo>
                  <a:lnTo>
                    <a:pt x="521494" y="533400"/>
                  </a:lnTo>
                  <a:lnTo>
                    <a:pt x="469106" y="502444"/>
                  </a:lnTo>
                  <a:lnTo>
                    <a:pt x="376238" y="435769"/>
                  </a:lnTo>
                  <a:lnTo>
                    <a:pt x="290513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91379507-897F-4445-96C3-05FF59EC6611}"/>
                </a:ext>
              </a:extLst>
            </p:cNvPr>
            <p:cNvSpPr/>
            <p:nvPr/>
          </p:nvSpPr>
          <p:spPr>
            <a:xfrm>
              <a:off x="5400675" y="3005139"/>
              <a:ext cx="2705100" cy="523875"/>
            </a:xfrm>
            <a:custGeom>
              <a:avLst/>
              <a:gdLst>
                <a:gd name="connsiteX0" fmla="*/ 1662113 w 2705100"/>
                <a:gd name="connsiteY0" fmla="*/ 104775 h 523875"/>
                <a:gd name="connsiteX1" fmla="*/ 1900238 w 2705100"/>
                <a:gd name="connsiteY1" fmla="*/ 85725 h 523875"/>
                <a:gd name="connsiteX2" fmla="*/ 2116931 w 2705100"/>
                <a:gd name="connsiteY2" fmla="*/ 69056 h 523875"/>
                <a:gd name="connsiteX3" fmla="*/ 2143125 w 2705100"/>
                <a:gd name="connsiteY3" fmla="*/ 64293 h 523875"/>
                <a:gd name="connsiteX4" fmla="*/ 2200275 w 2705100"/>
                <a:gd name="connsiteY4" fmla="*/ 45243 h 523875"/>
                <a:gd name="connsiteX5" fmla="*/ 2266950 w 2705100"/>
                <a:gd name="connsiteY5" fmla="*/ 19050 h 523875"/>
                <a:gd name="connsiteX6" fmla="*/ 2312194 w 2705100"/>
                <a:gd name="connsiteY6" fmla="*/ 0 h 523875"/>
                <a:gd name="connsiteX7" fmla="*/ 2331244 w 2705100"/>
                <a:gd name="connsiteY7" fmla="*/ 0 h 523875"/>
                <a:gd name="connsiteX8" fmla="*/ 2400300 w 2705100"/>
                <a:gd name="connsiteY8" fmla="*/ 9525 h 523875"/>
                <a:gd name="connsiteX9" fmla="*/ 2476500 w 2705100"/>
                <a:gd name="connsiteY9" fmla="*/ 30956 h 523875"/>
                <a:gd name="connsiteX10" fmla="*/ 2545556 w 2705100"/>
                <a:gd name="connsiteY10" fmla="*/ 54768 h 523875"/>
                <a:gd name="connsiteX11" fmla="*/ 2616994 w 2705100"/>
                <a:gd name="connsiteY11" fmla="*/ 83343 h 523875"/>
                <a:gd name="connsiteX12" fmla="*/ 2662238 w 2705100"/>
                <a:gd name="connsiteY12" fmla="*/ 107156 h 523875"/>
                <a:gd name="connsiteX13" fmla="*/ 2683669 w 2705100"/>
                <a:gd name="connsiteY13" fmla="*/ 123825 h 523875"/>
                <a:gd name="connsiteX14" fmla="*/ 2695575 w 2705100"/>
                <a:gd name="connsiteY14" fmla="*/ 135731 h 523875"/>
                <a:gd name="connsiteX15" fmla="*/ 2702719 w 2705100"/>
                <a:gd name="connsiteY15" fmla="*/ 152400 h 523875"/>
                <a:gd name="connsiteX16" fmla="*/ 2705100 w 2705100"/>
                <a:gd name="connsiteY16" fmla="*/ 171450 h 523875"/>
                <a:gd name="connsiteX17" fmla="*/ 2702719 w 2705100"/>
                <a:gd name="connsiteY17" fmla="*/ 192881 h 523875"/>
                <a:gd name="connsiteX18" fmla="*/ 2690813 w 2705100"/>
                <a:gd name="connsiteY18" fmla="*/ 216693 h 523875"/>
                <a:gd name="connsiteX19" fmla="*/ 2667000 w 2705100"/>
                <a:gd name="connsiteY19" fmla="*/ 254793 h 523875"/>
                <a:gd name="connsiteX20" fmla="*/ 2652713 w 2705100"/>
                <a:gd name="connsiteY20" fmla="*/ 266700 h 523875"/>
                <a:gd name="connsiteX21" fmla="*/ 2624138 w 2705100"/>
                <a:gd name="connsiteY21" fmla="*/ 276225 h 523875"/>
                <a:gd name="connsiteX22" fmla="*/ 2564606 w 2705100"/>
                <a:gd name="connsiteY22" fmla="*/ 288131 h 523875"/>
                <a:gd name="connsiteX23" fmla="*/ 2486025 w 2705100"/>
                <a:gd name="connsiteY23" fmla="*/ 292893 h 523875"/>
                <a:gd name="connsiteX24" fmla="*/ 2443163 w 2705100"/>
                <a:gd name="connsiteY24" fmla="*/ 290512 h 523875"/>
                <a:gd name="connsiteX25" fmla="*/ 2386013 w 2705100"/>
                <a:gd name="connsiteY25" fmla="*/ 285750 h 523875"/>
                <a:gd name="connsiteX26" fmla="*/ 2340769 w 2705100"/>
                <a:gd name="connsiteY26" fmla="*/ 278606 h 523875"/>
                <a:gd name="connsiteX27" fmla="*/ 2286000 w 2705100"/>
                <a:gd name="connsiteY27" fmla="*/ 269081 h 523875"/>
                <a:gd name="connsiteX28" fmla="*/ 2188369 w 2705100"/>
                <a:gd name="connsiteY28" fmla="*/ 271462 h 523875"/>
                <a:gd name="connsiteX29" fmla="*/ 2002631 w 2705100"/>
                <a:gd name="connsiteY29" fmla="*/ 276225 h 523875"/>
                <a:gd name="connsiteX30" fmla="*/ 1800225 w 2705100"/>
                <a:gd name="connsiteY30" fmla="*/ 285750 h 523875"/>
                <a:gd name="connsiteX31" fmla="*/ 1662113 w 2705100"/>
                <a:gd name="connsiteY31" fmla="*/ 297656 h 523875"/>
                <a:gd name="connsiteX32" fmla="*/ 1509713 w 2705100"/>
                <a:gd name="connsiteY32" fmla="*/ 316706 h 523875"/>
                <a:gd name="connsiteX33" fmla="*/ 1090613 w 2705100"/>
                <a:gd name="connsiteY33" fmla="*/ 354806 h 523875"/>
                <a:gd name="connsiteX34" fmla="*/ 988219 w 2705100"/>
                <a:gd name="connsiteY34" fmla="*/ 376237 h 523875"/>
                <a:gd name="connsiteX35" fmla="*/ 797719 w 2705100"/>
                <a:gd name="connsiteY35" fmla="*/ 414337 h 523875"/>
                <a:gd name="connsiteX36" fmla="*/ 600075 w 2705100"/>
                <a:gd name="connsiteY36" fmla="*/ 457200 h 523875"/>
                <a:gd name="connsiteX37" fmla="*/ 490538 w 2705100"/>
                <a:gd name="connsiteY37" fmla="*/ 481012 h 523875"/>
                <a:gd name="connsiteX38" fmla="*/ 445294 w 2705100"/>
                <a:gd name="connsiteY38" fmla="*/ 488156 h 523875"/>
                <a:gd name="connsiteX39" fmla="*/ 426244 w 2705100"/>
                <a:gd name="connsiteY39" fmla="*/ 497681 h 523875"/>
                <a:gd name="connsiteX40" fmla="*/ 381000 w 2705100"/>
                <a:gd name="connsiteY40" fmla="*/ 516731 h 523875"/>
                <a:gd name="connsiteX41" fmla="*/ 345281 w 2705100"/>
                <a:gd name="connsiteY41" fmla="*/ 523875 h 523875"/>
                <a:gd name="connsiteX42" fmla="*/ 314325 w 2705100"/>
                <a:gd name="connsiteY42" fmla="*/ 523875 h 523875"/>
                <a:gd name="connsiteX43" fmla="*/ 285750 w 2705100"/>
                <a:gd name="connsiteY43" fmla="*/ 514350 h 523875"/>
                <a:gd name="connsiteX44" fmla="*/ 264319 w 2705100"/>
                <a:gd name="connsiteY44" fmla="*/ 492918 h 523875"/>
                <a:gd name="connsiteX45" fmla="*/ 219075 w 2705100"/>
                <a:gd name="connsiteY45" fmla="*/ 471487 h 523875"/>
                <a:gd name="connsiteX46" fmla="*/ 173831 w 2705100"/>
                <a:gd name="connsiteY46" fmla="*/ 440531 h 523875"/>
                <a:gd name="connsiteX47" fmla="*/ 145256 w 2705100"/>
                <a:gd name="connsiteY47" fmla="*/ 419100 h 523875"/>
                <a:gd name="connsiteX48" fmla="*/ 109538 w 2705100"/>
                <a:gd name="connsiteY48" fmla="*/ 381000 h 523875"/>
                <a:gd name="connsiteX49" fmla="*/ 78581 w 2705100"/>
                <a:gd name="connsiteY49" fmla="*/ 340518 h 523875"/>
                <a:gd name="connsiteX50" fmla="*/ 52388 w 2705100"/>
                <a:gd name="connsiteY50" fmla="*/ 297656 h 523875"/>
                <a:gd name="connsiteX51" fmla="*/ 23813 w 2705100"/>
                <a:gd name="connsiteY51" fmla="*/ 245268 h 523875"/>
                <a:gd name="connsiteX52" fmla="*/ 4763 w 2705100"/>
                <a:gd name="connsiteY52" fmla="*/ 200025 h 523875"/>
                <a:gd name="connsiteX53" fmla="*/ 0 w 2705100"/>
                <a:gd name="connsiteY53" fmla="*/ 173831 h 523875"/>
                <a:gd name="connsiteX54" fmla="*/ 7144 w 2705100"/>
                <a:gd name="connsiteY54" fmla="*/ 164306 h 523875"/>
                <a:gd name="connsiteX55" fmla="*/ 23813 w 2705100"/>
                <a:gd name="connsiteY55" fmla="*/ 161925 h 523875"/>
                <a:gd name="connsiteX56" fmla="*/ 73819 w 2705100"/>
                <a:gd name="connsiteY56" fmla="*/ 183356 h 523875"/>
                <a:gd name="connsiteX57" fmla="*/ 157163 w 2705100"/>
                <a:gd name="connsiteY57" fmla="*/ 223837 h 523875"/>
                <a:gd name="connsiteX58" fmla="*/ 221456 w 2705100"/>
                <a:gd name="connsiteY58" fmla="*/ 242887 h 523875"/>
                <a:gd name="connsiteX59" fmla="*/ 273844 w 2705100"/>
                <a:gd name="connsiteY59" fmla="*/ 257175 h 523875"/>
                <a:gd name="connsiteX60" fmla="*/ 328613 w 2705100"/>
                <a:gd name="connsiteY60" fmla="*/ 264318 h 523875"/>
                <a:gd name="connsiteX61" fmla="*/ 371475 w 2705100"/>
                <a:gd name="connsiteY61" fmla="*/ 269081 h 523875"/>
                <a:gd name="connsiteX62" fmla="*/ 464344 w 2705100"/>
                <a:gd name="connsiteY62" fmla="*/ 261937 h 523875"/>
                <a:gd name="connsiteX63" fmla="*/ 704850 w 2705100"/>
                <a:gd name="connsiteY63" fmla="*/ 228600 h 523875"/>
                <a:gd name="connsiteX64" fmla="*/ 1026319 w 2705100"/>
                <a:gd name="connsiteY64" fmla="*/ 180975 h 523875"/>
                <a:gd name="connsiteX65" fmla="*/ 1293019 w 2705100"/>
                <a:gd name="connsiteY65" fmla="*/ 140493 h 523875"/>
                <a:gd name="connsiteX66" fmla="*/ 1526381 w 2705100"/>
                <a:gd name="connsiteY66" fmla="*/ 111918 h 523875"/>
                <a:gd name="connsiteX67" fmla="*/ 1662113 w 2705100"/>
                <a:gd name="connsiteY67" fmla="*/ 1047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5100" h="523875">
                  <a:moveTo>
                    <a:pt x="1662113" y="104775"/>
                  </a:moveTo>
                  <a:lnTo>
                    <a:pt x="1900238" y="85725"/>
                  </a:lnTo>
                  <a:lnTo>
                    <a:pt x="2116931" y="69056"/>
                  </a:lnTo>
                  <a:lnTo>
                    <a:pt x="2143125" y="64293"/>
                  </a:lnTo>
                  <a:lnTo>
                    <a:pt x="2200275" y="45243"/>
                  </a:lnTo>
                  <a:lnTo>
                    <a:pt x="2266950" y="19050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9525"/>
                  </a:lnTo>
                  <a:lnTo>
                    <a:pt x="2476500" y="30956"/>
                  </a:lnTo>
                  <a:lnTo>
                    <a:pt x="2545556" y="54768"/>
                  </a:lnTo>
                  <a:lnTo>
                    <a:pt x="2616994" y="83343"/>
                  </a:lnTo>
                  <a:lnTo>
                    <a:pt x="2662238" y="107156"/>
                  </a:lnTo>
                  <a:lnTo>
                    <a:pt x="2683669" y="123825"/>
                  </a:lnTo>
                  <a:lnTo>
                    <a:pt x="2695575" y="135731"/>
                  </a:lnTo>
                  <a:lnTo>
                    <a:pt x="2702719" y="152400"/>
                  </a:lnTo>
                  <a:lnTo>
                    <a:pt x="2705100" y="171450"/>
                  </a:lnTo>
                  <a:lnTo>
                    <a:pt x="2702719" y="192881"/>
                  </a:lnTo>
                  <a:lnTo>
                    <a:pt x="2690813" y="216693"/>
                  </a:lnTo>
                  <a:lnTo>
                    <a:pt x="2667000" y="254793"/>
                  </a:lnTo>
                  <a:lnTo>
                    <a:pt x="2652713" y="266700"/>
                  </a:lnTo>
                  <a:lnTo>
                    <a:pt x="2624138" y="276225"/>
                  </a:lnTo>
                  <a:lnTo>
                    <a:pt x="2564606" y="288131"/>
                  </a:lnTo>
                  <a:lnTo>
                    <a:pt x="2486025" y="292893"/>
                  </a:lnTo>
                  <a:lnTo>
                    <a:pt x="2443163" y="290512"/>
                  </a:lnTo>
                  <a:lnTo>
                    <a:pt x="2386013" y="285750"/>
                  </a:lnTo>
                  <a:lnTo>
                    <a:pt x="2340769" y="278606"/>
                  </a:lnTo>
                  <a:lnTo>
                    <a:pt x="2286000" y="269081"/>
                  </a:lnTo>
                  <a:lnTo>
                    <a:pt x="2188369" y="271462"/>
                  </a:lnTo>
                  <a:lnTo>
                    <a:pt x="2002631" y="276225"/>
                  </a:lnTo>
                  <a:lnTo>
                    <a:pt x="1800225" y="285750"/>
                  </a:lnTo>
                  <a:lnTo>
                    <a:pt x="1662113" y="297656"/>
                  </a:lnTo>
                  <a:lnTo>
                    <a:pt x="1509713" y="316706"/>
                  </a:lnTo>
                  <a:lnTo>
                    <a:pt x="1090613" y="354806"/>
                  </a:lnTo>
                  <a:lnTo>
                    <a:pt x="988219" y="376237"/>
                  </a:lnTo>
                  <a:lnTo>
                    <a:pt x="797719" y="414337"/>
                  </a:lnTo>
                  <a:lnTo>
                    <a:pt x="600075" y="457200"/>
                  </a:lnTo>
                  <a:lnTo>
                    <a:pt x="490538" y="481012"/>
                  </a:lnTo>
                  <a:lnTo>
                    <a:pt x="445294" y="488156"/>
                  </a:lnTo>
                  <a:lnTo>
                    <a:pt x="426244" y="497681"/>
                  </a:lnTo>
                  <a:lnTo>
                    <a:pt x="381000" y="516731"/>
                  </a:lnTo>
                  <a:lnTo>
                    <a:pt x="345281" y="523875"/>
                  </a:lnTo>
                  <a:lnTo>
                    <a:pt x="314325" y="523875"/>
                  </a:lnTo>
                  <a:lnTo>
                    <a:pt x="285750" y="514350"/>
                  </a:lnTo>
                  <a:lnTo>
                    <a:pt x="264319" y="492918"/>
                  </a:lnTo>
                  <a:lnTo>
                    <a:pt x="219075" y="471487"/>
                  </a:lnTo>
                  <a:lnTo>
                    <a:pt x="173831" y="440531"/>
                  </a:lnTo>
                  <a:lnTo>
                    <a:pt x="145256" y="419100"/>
                  </a:lnTo>
                  <a:lnTo>
                    <a:pt x="109538" y="381000"/>
                  </a:lnTo>
                  <a:lnTo>
                    <a:pt x="78581" y="340518"/>
                  </a:lnTo>
                  <a:lnTo>
                    <a:pt x="52388" y="297656"/>
                  </a:lnTo>
                  <a:lnTo>
                    <a:pt x="23813" y="245268"/>
                  </a:lnTo>
                  <a:lnTo>
                    <a:pt x="4763" y="200025"/>
                  </a:lnTo>
                  <a:lnTo>
                    <a:pt x="0" y="173831"/>
                  </a:lnTo>
                  <a:lnTo>
                    <a:pt x="7144" y="164306"/>
                  </a:lnTo>
                  <a:lnTo>
                    <a:pt x="23813" y="161925"/>
                  </a:lnTo>
                  <a:lnTo>
                    <a:pt x="73819" y="183356"/>
                  </a:lnTo>
                  <a:lnTo>
                    <a:pt x="157163" y="223837"/>
                  </a:lnTo>
                  <a:lnTo>
                    <a:pt x="221456" y="242887"/>
                  </a:lnTo>
                  <a:lnTo>
                    <a:pt x="273844" y="257175"/>
                  </a:lnTo>
                  <a:lnTo>
                    <a:pt x="328613" y="264318"/>
                  </a:lnTo>
                  <a:lnTo>
                    <a:pt x="371475" y="269081"/>
                  </a:lnTo>
                  <a:lnTo>
                    <a:pt x="464344" y="261937"/>
                  </a:lnTo>
                  <a:lnTo>
                    <a:pt x="704850" y="228600"/>
                  </a:lnTo>
                  <a:lnTo>
                    <a:pt x="1026319" y="180975"/>
                  </a:lnTo>
                  <a:lnTo>
                    <a:pt x="1293019" y="140493"/>
                  </a:lnTo>
                  <a:lnTo>
                    <a:pt x="1526381" y="111918"/>
                  </a:lnTo>
                  <a:lnTo>
                    <a:pt x="1662113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EB8F0EE1-0C3A-4338-9B97-6A6CFFC31B2F}"/>
                </a:ext>
              </a:extLst>
            </p:cNvPr>
            <p:cNvSpPr/>
            <p:nvPr/>
          </p:nvSpPr>
          <p:spPr>
            <a:xfrm>
              <a:off x="6542088" y="1466850"/>
              <a:ext cx="525462" cy="3621088"/>
            </a:xfrm>
            <a:custGeom>
              <a:avLst/>
              <a:gdLst>
                <a:gd name="connsiteX0" fmla="*/ 169164 w 525780"/>
                <a:gd name="connsiteY0" fmla="*/ 1165860 h 3621024"/>
                <a:gd name="connsiteX1" fmla="*/ 169164 w 525780"/>
                <a:gd name="connsiteY1" fmla="*/ 672084 h 3621024"/>
                <a:gd name="connsiteX2" fmla="*/ 160020 w 525780"/>
                <a:gd name="connsiteY2" fmla="*/ 434340 h 3621024"/>
                <a:gd name="connsiteX3" fmla="*/ 155448 w 525780"/>
                <a:gd name="connsiteY3" fmla="*/ 333756 h 3621024"/>
                <a:gd name="connsiteX4" fmla="*/ 137160 w 525780"/>
                <a:gd name="connsiteY4" fmla="*/ 274320 h 3621024"/>
                <a:gd name="connsiteX5" fmla="*/ 96012 w 525780"/>
                <a:gd name="connsiteY5" fmla="*/ 192024 h 3621024"/>
                <a:gd name="connsiteX6" fmla="*/ 50292 w 525780"/>
                <a:gd name="connsiteY6" fmla="*/ 118872 h 3621024"/>
                <a:gd name="connsiteX7" fmla="*/ 18288 w 525780"/>
                <a:gd name="connsiteY7" fmla="*/ 68580 h 3621024"/>
                <a:gd name="connsiteX8" fmla="*/ 0 w 525780"/>
                <a:gd name="connsiteY8" fmla="*/ 32004 h 3621024"/>
                <a:gd name="connsiteX9" fmla="*/ 0 w 525780"/>
                <a:gd name="connsiteY9" fmla="*/ 13716 h 3621024"/>
                <a:gd name="connsiteX10" fmla="*/ 9144 w 525780"/>
                <a:gd name="connsiteY10" fmla="*/ 0 h 3621024"/>
                <a:gd name="connsiteX11" fmla="*/ 41148 w 525780"/>
                <a:gd name="connsiteY11" fmla="*/ 9144 h 3621024"/>
                <a:gd name="connsiteX12" fmla="*/ 77724 w 525780"/>
                <a:gd name="connsiteY12" fmla="*/ 27432 h 3621024"/>
                <a:gd name="connsiteX13" fmla="*/ 155448 w 525780"/>
                <a:gd name="connsiteY13" fmla="*/ 45720 h 3621024"/>
                <a:gd name="connsiteX14" fmla="*/ 219456 w 525780"/>
                <a:gd name="connsiteY14" fmla="*/ 73152 h 3621024"/>
                <a:gd name="connsiteX15" fmla="*/ 278892 w 525780"/>
                <a:gd name="connsiteY15" fmla="*/ 109728 h 3621024"/>
                <a:gd name="connsiteX16" fmla="*/ 342900 w 525780"/>
                <a:gd name="connsiteY16" fmla="*/ 160020 h 3621024"/>
                <a:gd name="connsiteX17" fmla="*/ 411480 w 525780"/>
                <a:gd name="connsiteY17" fmla="*/ 210312 h 3621024"/>
                <a:gd name="connsiteX18" fmla="*/ 448056 w 525780"/>
                <a:gd name="connsiteY18" fmla="*/ 246888 h 3621024"/>
                <a:gd name="connsiteX19" fmla="*/ 493776 w 525780"/>
                <a:gd name="connsiteY19" fmla="*/ 292608 h 3621024"/>
                <a:gd name="connsiteX20" fmla="*/ 507492 w 525780"/>
                <a:gd name="connsiteY20" fmla="*/ 315468 h 3621024"/>
                <a:gd name="connsiteX21" fmla="*/ 521208 w 525780"/>
                <a:gd name="connsiteY21" fmla="*/ 338328 h 3621024"/>
                <a:gd name="connsiteX22" fmla="*/ 525780 w 525780"/>
                <a:gd name="connsiteY22" fmla="*/ 352044 h 3621024"/>
                <a:gd name="connsiteX23" fmla="*/ 525780 w 525780"/>
                <a:gd name="connsiteY23" fmla="*/ 365760 h 3621024"/>
                <a:gd name="connsiteX24" fmla="*/ 512064 w 525780"/>
                <a:gd name="connsiteY24" fmla="*/ 397764 h 3621024"/>
                <a:gd name="connsiteX25" fmla="*/ 484632 w 525780"/>
                <a:gd name="connsiteY25" fmla="*/ 420624 h 3621024"/>
                <a:gd name="connsiteX26" fmla="*/ 466344 w 525780"/>
                <a:gd name="connsiteY26" fmla="*/ 443484 h 3621024"/>
                <a:gd name="connsiteX27" fmla="*/ 438912 w 525780"/>
                <a:gd name="connsiteY27" fmla="*/ 507492 h 3621024"/>
                <a:gd name="connsiteX28" fmla="*/ 420624 w 525780"/>
                <a:gd name="connsiteY28" fmla="*/ 571500 h 3621024"/>
                <a:gd name="connsiteX29" fmla="*/ 420624 w 525780"/>
                <a:gd name="connsiteY29" fmla="*/ 621792 h 3621024"/>
                <a:gd name="connsiteX30" fmla="*/ 411480 w 525780"/>
                <a:gd name="connsiteY30" fmla="*/ 896112 h 3621024"/>
                <a:gd name="connsiteX31" fmla="*/ 406908 w 525780"/>
                <a:gd name="connsiteY31" fmla="*/ 1120140 h 3621024"/>
                <a:gd name="connsiteX32" fmla="*/ 402336 w 525780"/>
                <a:gd name="connsiteY32" fmla="*/ 1316736 h 3621024"/>
                <a:gd name="connsiteX33" fmla="*/ 393192 w 525780"/>
                <a:gd name="connsiteY33" fmla="*/ 1659636 h 3621024"/>
                <a:gd name="connsiteX34" fmla="*/ 388620 w 525780"/>
                <a:gd name="connsiteY34" fmla="*/ 2061972 h 3621024"/>
                <a:gd name="connsiteX35" fmla="*/ 384048 w 525780"/>
                <a:gd name="connsiteY35" fmla="*/ 2450592 h 3621024"/>
                <a:gd name="connsiteX36" fmla="*/ 384048 w 525780"/>
                <a:gd name="connsiteY36" fmla="*/ 2775204 h 3621024"/>
                <a:gd name="connsiteX37" fmla="*/ 388620 w 525780"/>
                <a:gd name="connsiteY37" fmla="*/ 3072384 h 3621024"/>
                <a:gd name="connsiteX38" fmla="*/ 406908 w 525780"/>
                <a:gd name="connsiteY38" fmla="*/ 3195828 h 3621024"/>
                <a:gd name="connsiteX39" fmla="*/ 416052 w 525780"/>
                <a:gd name="connsiteY39" fmla="*/ 3259836 h 3621024"/>
                <a:gd name="connsiteX40" fmla="*/ 416052 w 525780"/>
                <a:gd name="connsiteY40" fmla="*/ 3332988 h 3621024"/>
                <a:gd name="connsiteX41" fmla="*/ 411480 w 525780"/>
                <a:gd name="connsiteY41" fmla="*/ 3392424 h 3621024"/>
                <a:gd name="connsiteX42" fmla="*/ 388620 w 525780"/>
                <a:gd name="connsiteY42" fmla="*/ 3465576 h 3621024"/>
                <a:gd name="connsiteX43" fmla="*/ 333756 w 525780"/>
                <a:gd name="connsiteY43" fmla="*/ 3570732 h 3621024"/>
                <a:gd name="connsiteX44" fmla="*/ 292608 w 525780"/>
                <a:gd name="connsiteY44" fmla="*/ 3611880 h 3621024"/>
                <a:gd name="connsiteX45" fmla="*/ 269748 w 525780"/>
                <a:gd name="connsiteY45" fmla="*/ 3621024 h 3621024"/>
                <a:gd name="connsiteX46" fmla="*/ 233172 w 525780"/>
                <a:gd name="connsiteY46" fmla="*/ 3607308 h 3621024"/>
                <a:gd name="connsiteX47" fmla="*/ 196596 w 525780"/>
                <a:gd name="connsiteY47" fmla="*/ 3561588 h 3621024"/>
                <a:gd name="connsiteX48" fmla="*/ 160020 w 525780"/>
                <a:gd name="connsiteY48" fmla="*/ 3461004 h 3621024"/>
                <a:gd name="connsiteX49" fmla="*/ 114300 w 525780"/>
                <a:gd name="connsiteY49" fmla="*/ 3332988 h 3621024"/>
                <a:gd name="connsiteX50" fmla="*/ 100584 w 525780"/>
                <a:gd name="connsiteY50" fmla="*/ 3209544 h 3621024"/>
                <a:gd name="connsiteX51" fmla="*/ 114300 w 525780"/>
                <a:gd name="connsiteY51" fmla="*/ 3168396 h 3621024"/>
                <a:gd name="connsiteX52" fmla="*/ 128016 w 525780"/>
                <a:gd name="connsiteY52" fmla="*/ 3095244 h 3621024"/>
                <a:gd name="connsiteX53" fmla="*/ 141732 w 525780"/>
                <a:gd name="connsiteY53" fmla="*/ 2971800 h 3621024"/>
                <a:gd name="connsiteX54" fmla="*/ 155448 w 525780"/>
                <a:gd name="connsiteY54" fmla="*/ 2820924 h 3621024"/>
                <a:gd name="connsiteX55" fmla="*/ 160020 w 525780"/>
                <a:gd name="connsiteY55" fmla="*/ 2647188 h 3621024"/>
                <a:gd name="connsiteX56" fmla="*/ 169164 w 525780"/>
                <a:gd name="connsiteY56" fmla="*/ 2400300 h 3621024"/>
                <a:gd name="connsiteX57" fmla="*/ 169164 w 525780"/>
                <a:gd name="connsiteY57" fmla="*/ 2029968 h 3621024"/>
                <a:gd name="connsiteX58" fmla="*/ 173736 w 525780"/>
                <a:gd name="connsiteY58" fmla="*/ 1618488 h 3621024"/>
                <a:gd name="connsiteX59" fmla="*/ 169164 w 525780"/>
                <a:gd name="connsiteY59" fmla="*/ 1165860 h 362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25780" h="3621024">
                  <a:moveTo>
                    <a:pt x="169164" y="1165860"/>
                  </a:moveTo>
                  <a:lnTo>
                    <a:pt x="169164" y="672084"/>
                  </a:lnTo>
                  <a:lnTo>
                    <a:pt x="160020" y="434340"/>
                  </a:lnTo>
                  <a:lnTo>
                    <a:pt x="155448" y="333756"/>
                  </a:lnTo>
                  <a:lnTo>
                    <a:pt x="137160" y="274320"/>
                  </a:lnTo>
                  <a:lnTo>
                    <a:pt x="96012" y="192024"/>
                  </a:lnTo>
                  <a:lnTo>
                    <a:pt x="50292" y="118872"/>
                  </a:lnTo>
                  <a:lnTo>
                    <a:pt x="18288" y="68580"/>
                  </a:lnTo>
                  <a:lnTo>
                    <a:pt x="0" y="32004"/>
                  </a:lnTo>
                  <a:lnTo>
                    <a:pt x="0" y="13716"/>
                  </a:lnTo>
                  <a:lnTo>
                    <a:pt x="9144" y="0"/>
                  </a:lnTo>
                  <a:lnTo>
                    <a:pt x="41148" y="9144"/>
                  </a:lnTo>
                  <a:lnTo>
                    <a:pt x="77724" y="27432"/>
                  </a:lnTo>
                  <a:lnTo>
                    <a:pt x="155448" y="45720"/>
                  </a:lnTo>
                  <a:lnTo>
                    <a:pt x="219456" y="73152"/>
                  </a:lnTo>
                  <a:lnTo>
                    <a:pt x="278892" y="109728"/>
                  </a:lnTo>
                  <a:lnTo>
                    <a:pt x="342900" y="160020"/>
                  </a:lnTo>
                  <a:lnTo>
                    <a:pt x="411480" y="210312"/>
                  </a:lnTo>
                  <a:lnTo>
                    <a:pt x="448056" y="246888"/>
                  </a:lnTo>
                  <a:lnTo>
                    <a:pt x="493776" y="292608"/>
                  </a:lnTo>
                  <a:lnTo>
                    <a:pt x="507492" y="315468"/>
                  </a:lnTo>
                  <a:lnTo>
                    <a:pt x="521208" y="338328"/>
                  </a:lnTo>
                  <a:lnTo>
                    <a:pt x="525780" y="352044"/>
                  </a:lnTo>
                  <a:lnTo>
                    <a:pt x="525780" y="365760"/>
                  </a:lnTo>
                  <a:lnTo>
                    <a:pt x="512064" y="397764"/>
                  </a:lnTo>
                  <a:lnTo>
                    <a:pt x="484632" y="420624"/>
                  </a:lnTo>
                  <a:lnTo>
                    <a:pt x="466344" y="443484"/>
                  </a:lnTo>
                  <a:lnTo>
                    <a:pt x="438912" y="507492"/>
                  </a:lnTo>
                  <a:lnTo>
                    <a:pt x="420624" y="571500"/>
                  </a:lnTo>
                  <a:lnTo>
                    <a:pt x="420624" y="621792"/>
                  </a:lnTo>
                  <a:lnTo>
                    <a:pt x="411480" y="896112"/>
                  </a:lnTo>
                  <a:lnTo>
                    <a:pt x="406908" y="1120140"/>
                  </a:lnTo>
                  <a:lnTo>
                    <a:pt x="402336" y="1316736"/>
                  </a:lnTo>
                  <a:lnTo>
                    <a:pt x="393192" y="1659636"/>
                  </a:lnTo>
                  <a:lnTo>
                    <a:pt x="388620" y="2061972"/>
                  </a:lnTo>
                  <a:lnTo>
                    <a:pt x="384048" y="2450592"/>
                  </a:lnTo>
                  <a:lnTo>
                    <a:pt x="384048" y="2775204"/>
                  </a:lnTo>
                  <a:lnTo>
                    <a:pt x="388620" y="3072384"/>
                  </a:lnTo>
                  <a:lnTo>
                    <a:pt x="406908" y="3195828"/>
                  </a:lnTo>
                  <a:lnTo>
                    <a:pt x="416052" y="3259836"/>
                  </a:lnTo>
                  <a:lnTo>
                    <a:pt x="416052" y="3332988"/>
                  </a:lnTo>
                  <a:lnTo>
                    <a:pt x="411480" y="3392424"/>
                  </a:lnTo>
                  <a:lnTo>
                    <a:pt x="388620" y="3465576"/>
                  </a:lnTo>
                  <a:lnTo>
                    <a:pt x="333756" y="3570732"/>
                  </a:lnTo>
                  <a:lnTo>
                    <a:pt x="292608" y="3611880"/>
                  </a:lnTo>
                  <a:lnTo>
                    <a:pt x="269748" y="3621024"/>
                  </a:lnTo>
                  <a:lnTo>
                    <a:pt x="233172" y="3607308"/>
                  </a:lnTo>
                  <a:lnTo>
                    <a:pt x="196596" y="3561588"/>
                  </a:lnTo>
                  <a:lnTo>
                    <a:pt x="160020" y="3461004"/>
                  </a:lnTo>
                  <a:lnTo>
                    <a:pt x="114300" y="3332988"/>
                  </a:lnTo>
                  <a:lnTo>
                    <a:pt x="100584" y="3209544"/>
                  </a:lnTo>
                  <a:lnTo>
                    <a:pt x="114300" y="3168396"/>
                  </a:lnTo>
                  <a:lnTo>
                    <a:pt x="128016" y="3095244"/>
                  </a:lnTo>
                  <a:lnTo>
                    <a:pt x="141732" y="2971800"/>
                  </a:lnTo>
                  <a:lnTo>
                    <a:pt x="155448" y="2820924"/>
                  </a:lnTo>
                  <a:lnTo>
                    <a:pt x="160020" y="2647188"/>
                  </a:lnTo>
                  <a:lnTo>
                    <a:pt x="169164" y="2400300"/>
                  </a:lnTo>
                  <a:lnTo>
                    <a:pt x="169164" y="2029968"/>
                  </a:lnTo>
                  <a:lnTo>
                    <a:pt x="173736" y="1618488"/>
                  </a:lnTo>
                  <a:lnTo>
                    <a:pt x="169164" y="11658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FFE71E8B-8BFD-4489-9B55-9DE65FCB832A}"/>
                </a:ext>
              </a:extLst>
            </p:cNvPr>
            <p:cNvSpPr/>
            <p:nvPr/>
          </p:nvSpPr>
          <p:spPr>
            <a:xfrm>
              <a:off x="5399089" y="3267075"/>
              <a:ext cx="1368425" cy="1316038"/>
            </a:xfrm>
            <a:custGeom>
              <a:avLst/>
              <a:gdLst>
                <a:gd name="connsiteX0" fmla="*/ 985837 w 1369219"/>
                <a:gd name="connsiteY0" fmla="*/ 619125 h 1316831"/>
                <a:gd name="connsiteX1" fmla="*/ 909637 w 1369219"/>
                <a:gd name="connsiteY1" fmla="*/ 697706 h 1316831"/>
                <a:gd name="connsiteX2" fmla="*/ 835819 w 1369219"/>
                <a:gd name="connsiteY2" fmla="*/ 766763 h 1316831"/>
                <a:gd name="connsiteX3" fmla="*/ 762000 w 1369219"/>
                <a:gd name="connsiteY3" fmla="*/ 833438 h 1316831"/>
                <a:gd name="connsiteX4" fmla="*/ 690562 w 1369219"/>
                <a:gd name="connsiteY4" fmla="*/ 895350 h 1316831"/>
                <a:gd name="connsiteX5" fmla="*/ 614362 w 1369219"/>
                <a:gd name="connsiteY5" fmla="*/ 957263 h 1316831"/>
                <a:gd name="connsiteX6" fmla="*/ 514350 w 1369219"/>
                <a:gd name="connsiteY6" fmla="*/ 1033463 h 1316831"/>
                <a:gd name="connsiteX7" fmla="*/ 404812 w 1369219"/>
                <a:gd name="connsiteY7" fmla="*/ 1107281 h 1316831"/>
                <a:gd name="connsiteX8" fmla="*/ 316706 w 1369219"/>
                <a:gd name="connsiteY8" fmla="*/ 1166813 h 1316831"/>
                <a:gd name="connsiteX9" fmla="*/ 197644 w 1369219"/>
                <a:gd name="connsiteY9" fmla="*/ 1233488 h 1316831"/>
                <a:gd name="connsiteX10" fmla="*/ 104775 w 1369219"/>
                <a:gd name="connsiteY10" fmla="*/ 1283494 h 1316831"/>
                <a:gd name="connsiteX11" fmla="*/ 40481 w 1369219"/>
                <a:gd name="connsiteY11" fmla="*/ 1312069 h 1316831"/>
                <a:gd name="connsiteX12" fmla="*/ 16669 w 1369219"/>
                <a:gd name="connsiteY12" fmla="*/ 1316831 h 1316831"/>
                <a:gd name="connsiteX13" fmla="*/ 2381 w 1369219"/>
                <a:gd name="connsiteY13" fmla="*/ 1312069 h 1316831"/>
                <a:gd name="connsiteX14" fmla="*/ 0 w 1369219"/>
                <a:gd name="connsiteY14" fmla="*/ 1293019 h 1316831"/>
                <a:gd name="connsiteX15" fmla="*/ 11906 w 1369219"/>
                <a:gd name="connsiteY15" fmla="*/ 1266825 h 1316831"/>
                <a:gd name="connsiteX16" fmla="*/ 30956 w 1369219"/>
                <a:gd name="connsiteY16" fmla="*/ 1247775 h 1316831"/>
                <a:gd name="connsiteX17" fmla="*/ 204787 w 1369219"/>
                <a:gd name="connsiteY17" fmla="*/ 1107281 h 1316831"/>
                <a:gd name="connsiteX18" fmla="*/ 340519 w 1369219"/>
                <a:gd name="connsiteY18" fmla="*/ 988219 h 1316831"/>
                <a:gd name="connsiteX19" fmla="*/ 454819 w 1369219"/>
                <a:gd name="connsiteY19" fmla="*/ 878681 h 1316831"/>
                <a:gd name="connsiteX20" fmla="*/ 559594 w 1369219"/>
                <a:gd name="connsiteY20" fmla="*/ 771525 h 1316831"/>
                <a:gd name="connsiteX21" fmla="*/ 654844 w 1369219"/>
                <a:gd name="connsiteY21" fmla="*/ 671513 h 1316831"/>
                <a:gd name="connsiteX22" fmla="*/ 728662 w 1369219"/>
                <a:gd name="connsiteY22" fmla="*/ 585788 h 1316831"/>
                <a:gd name="connsiteX23" fmla="*/ 804862 w 1369219"/>
                <a:gd name="connsiteY23" fmla="*/ 490538 h 1316831"/>
                <a:gd name="connsiteX24" fmla="*/ 871537 w 1369219"/>
                <a:gd name="connsiteY24" fmla="*/ 400050 h 1316831"/>
                <a:gd name="connsiteX25" fmla="*/ 933450 w 1369219"/>
                <a:gd name="connsiteY25" fmla="*/ 319088 h 1316831"/>
                <a:gd name="connsiteX26" fmla="*/ 1000125 w 1369219"/>
                <a:gd name="connsiteY26" fmla="*/ 216694 h 1316831"/>
                <a:gd name="connsiteX27" fmla="*/ 1064419 w 1369219"/>
                <a:gd name="connsiteY27" fmla="*/ 104775 h 1316831"/>
                <a:gd name="connsiteX28" fmla="*/ 1102519 w 1369219"/>
                <a:gd name="connsiteY28" fmla="*/ 35719 h 1316831"/>
                <a:gd name="connsiteX29" fmla="*/ 1366837 w 1369219"/>
                <a:gd name="connsiteY29" fmla="*/ 0 h 1316831"/>
                <a:gd name="connsiteX30" fmla="*/ 1369219 w 1369219"/>
                <a:gd name="connsiteY30" fmla="*/ 176213 h 1316831"/>
                <a:gd name="connsiteX31" fmla="*/ 1278731 w 1369219"/>
                <a:gd name="connsiteY31" fmla="*/ 278606 h 1316831"/>
                <a:gd name="connsiteX32" fmla="*/ 1195387 w 1369219"/>
                <a:gd name="connsiteY32" fmla="*/ 381000 h 1316831"/>
                <a:gd name="connsiteX33" fmla="*/ 1092994 w 1369219"/>
                <a:gd name="connsiteY33" fmla="*/ 500063 h 1316831"/>
                <a:gd name="connsiteX34" fmla="*/ 985837 w 1369219"/>
                <a:gd name="connsiteY34" fmla="*/ 619125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219" h="1316831">
                  <a:moveTo>
                    <a:pt x="985837" y="619125"/>
                  </a:moveTo>
                  <a:lnTo>
                    <a:pt x="909637" y="697706"/>
                  </a:lnTo>
                  <a:lnTo>
                    <a:pt x="835819" y="766763"/>
                  </a:lnTo>
                  <a:lnTo>
                    <a:pt x="762000" y="833438"/>
                  </a:lnTo>
                  <a:lnTo>
                    <a:pt x="690562" y="895350"/>
                  </a:lnTo>
                  <a:lnTo>
                    <a:pt x="614362" y="957263"/>
                  </a:lnTo>
                  <a:lnTo>
                    <a:pt x="514350" y="1033463"/>
                  </a:lnTo>
                  <a:lnTo>
                    <a:pt x="404812" y="1107281"/>
                  </a:lnTo>
                  <a:lnTo>
                    <a:pt x="316706" y="1166813"/>
                  </a:lnTo>
                  <a:lnTo>
                    <a:pt x="197644" y="1233488"/>
                  </a:lnTo>
                  <a:lnTo>
                    <a:pt x="104775" y="1283494"/>
                  </a:lnTo>
                  <a:lnTo>
                    <a:pt x="40481" y="1312069"/>
                  </a:lnTo>
                  <a:lnTo>
                    <a:pt x="16669" y="1316831"/>
                  </a:lnTo>
                  <a:lnTo>
                    <a:pt x="2381" y="1312069"/>
                  </a:lnTo>
                  <a:lnTo>
                    <a:pt x="0" y="1293019"/>
                  </a:lnTo>
                  <a:lnTo>
                    <a:pt x="11906" y="1266825"/>
                  </a:lnTo>
                  <a:lnTo>
                    <a:pt x="30956" y="1247775"/>
                  </a:lnTo>
                  <a:lnTo>
                    <a:pt x="204787" y="1107281"/>
                  </a:lnTo>
                  <a:lnTo>
                    <a:pt x="340519" y="988219"/>
                  </a:lnTo>
                  <a:lnTo>
                    <a:pt x="454819" y="878681"/>
                  </a:lnTo>
                  <a:lnTo>
                    <a:pt x="559594" y="771525"/>
                  </a:lnTo>
                  <a:lnTo>
                    <a:pt x="654844" y="671513"/>
                  </a:lnTo>
                  <a:lnTo>
                    <a:pt x="728662" y="585788"/>
                  </a:lnTo>
                  <a:lnTo>
                    <a:pt x="804862" y="490538"/>
                  </a:lnTo>
                  <a:lnTo>
                    <a:pt x="871537" y="400050"/>
                  </a:lnTo>
                  <a:lnTo>
                    <a:pt x="933450" y="319088"/>
                  </a:lnTo>
                  <a:lnTo>
                    <a:pt x="1000125" y="216694"/>
                  </a:lnTo>
                  <a:lnTo>
                    <a:pt x="1064419" y="104775"/>
                  </a:lnTo>
                  <a:lnTo>
                    <a:pt x="1102519" y="35719"/>
                  </a:lnTo>
                  <a:lnTo>
                    <a:pt x="1366837" y="0"/>
                  </a:lnTo>
                  <a:lnTo>
                    <a:pt x="1369219" y="176213"/>
                  </a:lnTo>
                  <a:lnTo>
                    <a:pt x="1278731" y="278606"/>
                  </a:lnTo>
                  <a:lnTo>
                    <a:pt x="1195387" y="381000"/>
                  </a:lnTo>
                  <a:lnTo>
                    <a:pt x="1092994" y="500063"/>
                  </a:lnTo>
                  <a:lnTo>
                    <a:pt x="985837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85F5312D-7644-4BB6-912D-763487DD8A08}"/>
                </a:ext>
              </a:extLst>
            </p:cNvPr>
            <p:cNvSpPr/>
            <p:nvPr/>
          </p:nvSpPr>
          <p:spPr>
            <a:xfrm>
              <a:off x="7145339" y="3551239"/>
              <a:ext cx="1019175" cy="1127125"/>
            </a:xfrm>
            <a:custGeom>
              <a:avLst/>
              <a:gdLst>
                <a:gd name="connsiteX0" fmla="*/ 271463 w 1019175"/>
                <a:gd name="connsiteY0" fmla="*/ 350044 h 1128712"/>
                <a:gd name="connsiteX1" fmla="*/ 321469 w 1019175"/>
                <a:gd name="connsiteY1" fmla="*/ 411956 h 1128712"/>
                <a:gd name="connsiteX2" fmla="*/ 361950 w 1019175"/>
                <a:gd name="connsiteY2" fmla="*/ 464344 h 1128712"/>
                <a:gd name="connsiteX3" fmla="*/ 407194 w 1019175"/>
                <a:gd name="connsiteY3" fmla="*/ 526256 h 1128712"/>
                <a:gd name="connsiteX4" fmla="*/ 464344 w 1019175"/>
                <a:gd name="connsiteY4" fmla="*/ 607219 h 1128712"/>
                <a:gd name="connsiteX5" fmla="*/ 509588 w 1019175"/>
                <a:gd name="connsiteY5" fmla="*/ 669131 h 1128712"/>
                <a:gd name="connsiteX6" fmla="*/ 550069 w 1019175"/>
                <a:gd name="connsiteY6" fmla="*/ 735806 h 1128712"/>
                <a:gd name="connsiteX7" fmla="*/ 583407 w 1019175"/>
                <a:gd name="connsiteY7" fmla="*/ 788194 h 1128712"/>
                <a:gd name="connsiteX8" fmla="*/ 607219 w 1019175"/>
                <a:gd name="connsiteY8" fmla="*/ 828675 h 1128712"/>
                <a:gd name="connsiteX9" fmla="*/ 645319 w 1019175"/>
                <a:gd name="connsiteY9" fmla="*/ 890587 h 1128712"/>
                <a:gd name="connsiteX10" fmla="*/ 669132 w 1019175"/>
                <a:gd name="connsiteY10" fmla="*/ 928687 h 1128712"/>
                <a:gd name="connsiteX11" fmla="*/ 685800 w 1019175"/>
                <a:gd name="connsiteY11" fmla="*/ 952500 h 1128712"/>
                <a:gd name="connsiteX12" fmla="*/ 709613 w 1019175"/>
                <a:gd name="connsiteY12" fmla="*/ 985837 h 1128712"/>
                <a:gd name="connsiteX13" fmla="*/ 731044 w 1019175"/>
                <a:gd name="connsiteY13" fmla="*/ 1009650 h 1128712"/>
                <a:gd name="connsiteX14" fmla="*/ 754857 w 1019175"/>
                <a:gd name="connsiteY14" fmla="*/ 1035844 h 1128712"/>
                <a:gd name="connsiteX15" fmla="*/ 776288 w 1019175"/>
                <a:gd name="connsiteY15" fmla="*/ 1057275 h 1128712"/>
                <a:gd name="connsiteX16" fmla="*/ 807244 w 1019175"/>
                <a:gd name="connsiteY16" fmla="*/ 1083469 h 1128712"/>
                <a:gd name="connsiteX17" fmla="*/ 840582 w 1019175"/>
                <a:gd name="connsiteY17" fmla="*/ 1104900 h 1128712"/>
                <a:gd name="connsiteX18" fmla="*/ 885825 w 1019175"/>
                <a:gd name="connsiteY18" fmla="*/ 1123950 h 1128712"/>
                <a:gd name="connsiteX19" fmla="*/ 912019 w 1019175"/>
                <a:gd name="connsiteY19" fmla="*/ 1128712 h 1128712"/>
                <a:gd name="connsiteX20" fmla="*/ 940594 w 1019175"/>
                <a:gd name="connsiteY20" fmla="*/ 1128712 h 1128712"/>
                <a:gd name="connsiteX21" fmla="*/ 971550 w 1019175"/>
                <a:gd name="connsiteY21" fmla="*/ 1121569 h 1128712"/>
                <a:gd name="connsiteX22" fmla="*/ 990600 w 1019175"/>
                <a:gd name="connsiteY22" fmla="*/ 1107281 h 1128712"/>
                <a:gd name="connsiteX23" fmla="*/ 1002507 w 1019175"/>
                <a:gd name="connsiteY23" fmla="*/ 1088231 h 1128712"/>
                <a:gd name="connsiteX24" fmla="*/ 1009650 w 1019175"/>
                <a:gd name="connsiteY24" fmla="*/ 1066800 h 1128712"/>
                <a:gd name="connsiteX25" fmla="*/ 1014413 w 1019175"/>
                <a:gd name="connsiteY25" fmla="*/ 1042987 h 1128712"/>
                <a:gd name="connsiteX26" fmla="*/ 1019175 w 1019175"/>
                <a:gd name="connsiteY26" fmla="*/ 1002506 h 1128712"/>
                <a:gd name="connsiteX27" fmla="*/ 1019175 w 1019175"/>
                <a:gd name="connsiteY27" fmla="*/ 966787 h 1128712"/>
                <a:gd name="connsiteX28" fmla="*/ 1012032 w 1019175"/>
                <a:gd name="connsiteY28" fmla="*/ 885825 h 1128712"/>
                <a:gd name="connsiteX29" fmla="*/ 1000125 w 1019175"/>
                <a:gd name="connsiteY29" fmla="*/ 814387 h 1128712"/>
                <a:gd name="connsiteX30" fmla="*/ 969169 w 1019175"/>
                <a:gd name="connsiteY30" fmla="*/ 716756 h 1128712"/>
                <a:gd name="connsiteX31" fmla="*/ 942975 w 1019175"/>
                <a:gd name="connsiteY31" fmla="*/ 671512 h 1128712"/>
                <a:gd name="connsiteX32" fmla="*/ 897732 w 1019175"/>
                <a:gd name="connsiteY32" fmla="*/ 633412 h 1128712"/>
                <a:gd name="connsiteX33" fmla="*/ 790575 w 1019175"/>
                <a:gd name="connsiteY33" fmla="*/ 538162 h 1128712"/>
                <a:gd name="connsiteX34" fmla="*/ 657225 w 1019175"/>
                <a:gd name="connsiteY34" fmla="*/ 431006 h 1128712"/>
                <a:gd name="connsiteX35" fmla="*/ 526257 w 1019175"/>
                <a:gd name="connsiteY35" fmla="*/ 330994 h 1128712"/>
                <a:gd name="connsiteX36" fmla="*/ 407194 w 1019175"/>
                <a:gd name="connsiteY36" fmla="*/ 245269 h 1128712"/>
                <a:gd name="connsiteX37" fmla="*/ 226219 w 1019175"/>
                <a:gd name="connsiteY37" fmla="*/ 121444 h 1128712"/>
                <a:gd name="connsiteX38" fmla="*/ 147638 w 1019175"/>
                <a:gd name="connsiteY38" fmla="*/ 69056 h 1128712"/>
                <a:gd name="connsiteX39" fmla="*/ 71438 w 1019175"/>
                <a:gd name="connsiteY39" fmla="*/ 19050 h 1128712"/>
                <a:gd name="connsiteX40" fmla="*/ 23813 w 1019175"/>
                <a:gd name="connsiteY40" fmla="*/ 0 h 1128712"/>
                <a:gd name="connsiteX41" fmla="*/ 9525 w 1019175"/>
                <a:gd name="connsiteY41" fmla="*/ 0 h 1128712"/>
                <a:gd name="connsiteX42" fmla="*/ 2382 w 1019175"/>
                <a:gd name="connsiteY42" fmla="*/ 4762 h 1128712"/>
                <a:gd name="connsiteX43" fmla="*/ 0 w 1019175"/>
                <a:gd name="connsiteY43" fmla="*/ 26194 h 1128712"/>
                <a:gd name="connsiteX44" fmla="*/ 14288 w 1019175"/>
                <a:gd name="connsiteY44" fmla="*/ 57150 h 1128712"/>
                <a:gd name="connsiteX45" fmla="*/ 35719 w 1019175"/>
                <a:gd name="connsiteY45" fmla="*/ 83344 h 1128712"/>
                <a:gd name="connsiteX46" fmla="*/ 100013 w 1019175"/>
                <a:gd name="connsiteY46" fmla="*/ 150019 h 1128712"/>
                <a:gd name="connsiteX47" fmla="*/ 176213 w 1019175"/>
                <a:gd name="connsiteY47" fmla="*/ 238125 h 1128712"/>
                <a:gd name="connsiteX48" fmla="*/ 271463 w 1019175"/>
                <a:gd name="connsiteY48" fmla="*/ 350044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9175" h="1128712">
                  <a:moveTo>
                    <a:pt x="271463" y="350044"/>
                  </a:moveTo>
                  <a:lnTo>
                    <a:pt x="321469" y="411956"/>
                  </a:lnTo>
                  <a:lnTo>
                    <a:pt x="361950" y="464344"/>
                  </a:lnTo>
                  <a:lnTo>
                    <a:pt x="407194" y="526256"/>
                  </a:lnTo>
                  <a:lnTo>
                    <a:pt x="464344" y="607219"/>
                  </a:lnTo>
                  <a:lnTo>
                    <a:pt x="509588" y="669131"/>
                  </a:lnTo>
                  <a:lnTo>
                    <a:pt x="550069" y="735806"/>
                  </a:lnTo>
                  <a:lnTo>
                    <a:pt x="583407" y="788194"/>
                  </a:lnTo>
                  <a:lnTo>
                    <a:pt x="607219" y="828675"/>
                  </a:lnTo>
                  <a:lnTo>
                    <a:pt x="645319" y="890587"/>
                  </a:lnTo>
                  <a:lnTo>
                    <a:pt x="669132" y="928687"/>
                  </a:lnTo>
                  <a:lnTo>
                    <a:pt x="685800" y="952500"/>
                  </a:lnTo>
                  <a:lnTo>
                    <a:pt x="709613" y="985837"/>
                  </a:lnTo>
                  <a:lnTo>
                    <a:pt x="731044" y="1009650"/>
                  </a:lnTo>
                  <a:lnTo>
                    <a:pt x="754857" y="1035844"/>
                  </a:lnTo>
                  <a:lnTo>
                    <a:pt x="776288" y="1057275"/>
                  </a:lnTo>
                  <a:lnTo>
                    <a:pt x="807244" y="1083469"/>
                  </a:lnTo>
                  <a:lnTo>
                    <a:pt x="840582" y="1104900"/>
                  </a:lnTo>
                  <a:lnTo>
                    <a:pt x="885825" y="1123950"/>
                  </a:lnTo>
                  <a:lnTo>
                    <a:pt x="912019" y="1128712"/>
                  </a:lnTo>
                  <a:lnTo>
                    <a:pt x="940594" y="1128712"/>
                  </a:lnTo>
                  <a:lnTo>
                    <a:pt x="971550" y="1121569"/>
                  </a:lnTo>
                  <a:lnTo>
                    <a:pt x="990600" y="1107281"/>
                  </a:lnTo>
                  <a:lnTo>
                    <a:pt x="1002507" y="1088231"/>
                  </a:lnTo>
                  <a:lnTo>
                    <a:pt x="1009650" y="1066800"/>
                  </a:lnTo>
                  <a:lnTo>
                    <a:pt x="1014413" y="1042987"/>
                  </a:lnTo>
                  <a:lnTo>
                    <a:pt x="1019175" y="1002506"/>
                  </a:lnTo>
                  <a:lnTo>
                    <a:pt x="1019175" y="966787"/>
                  </a:lnTo>
                  <a:lnTo>
                    <a:pt x="1012032" y="885825"/>
                  </a:lnTo>
                  <a:lnTo>
                    <a:pt x="1000125" y="814387"/>
                  </a:lnTo>
                  <a:lnTo>
                    <a:pt x="969169" y="716756"/>
                  </a:lnTo>
                  <a:lnTo>
                    <a:pt x="942975" y="671512"/>
                  </a:lnTo>
                  <a:lnTo>
                    <a:pt x="897732" y="633412"/>
                  </a:lnTo>
                  <a:lnTo>
                    <a:pt x="790575" y="538162"/>
                  </a:lnTo>
                  <a:lnTo>
                    <a:pt x="657225" y="431006"/>
                  </a:lnTo>
                  <a:lnTo>
                    <a:pt x="526257" y="330994"/>
                  </a:lnTo>
                  <a:lnTo>
                    <a:pt x="407194" y="245269"/>
                  </a:lnTo>
                  <a:lnTo>
                    <a:pt x="226219" y="121444"/>
                  </a:lnTo>
                  <a:lnTo>
                    <a:pt x="147638" y="69056"/>
                  </a:lnTo>
                  <a:lnTo>
                    <a:pt x="71438" y="19050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2382" y="4762"/>
                  </a:lnTo>
                  <a:lnTo>
                    <a:pt x="0" y="26194"/>
                  </a:lnTo>
                  <a:lnTo>
                    <a:pt x="14288" y="57150"/>
                  </a:lnTo>
                  <a:lnTo>
                    <a:pt x="35719" y="83344"/>
                  </a:lnTo>
                  <a:lnTo>
                    <a:pt x="100013" y="150019"/>
                  </a:lnTo>
                  <a:lnTo>
                    <a:pt x="176213" y="238125"/>
                  </a:lnTo>
                  <a:lnTo>
                    <a:pt x="271463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4092CEF0-49B8-492D-8A94-055B5DC333F8}"/>
                </a:ext>
              </a:extLst>
            </p:cNvPr>
            <p:cNvSpPr/>
            <p:nvPr/>
          </p:nvSpPr>
          <p:spPr>
            <a:xfrm>
              <a:off x="3867151" y="3476625"/>
              <a:ext cx="1223963" cy="1352550"/>
            </a:xfrm>
            <a:custGeom>
              <a:avLst/>
              <a:gdLst>
                <a:gd name="connsiteX0" fmla="*/ 831056 w 1223963"/>
                <a:gd name="connsiteY0" fmla="*/ 564356 h 1352550"/>
                <a:gd name="connsiteX1" fmla="*/ 866775 w 1223963"/>
                <a:gd name="connsiteY1" fmla="*/ 507206 h 1352550"/>
                <a:gd name="connsiteX2" fmla="*/ 892969 w 1223963"/>
                <a:gd name="connsiteY2" fmla="*/ 461963 h 1352550"/>
                <a:gd name="connsiteX3" fmla="*/ 907256 w 1223963"/>
                <a:gd name="connsiteY3" fmla="*/ 440531 h 1352550"/>
                <a:gd name="connsiteX4" fmla="*/ 973931 w 1223963"/>
                <a:gd name="connsiteY4" fmla="*/ 373856 h 1352550"/>
                <a:gd name="connsiteX5" fmla="*/ 1016794 w 1223963"/>
                <a:gd name="connsiteY5" fmla="*/ 330994 h 1352550"/>
                <a:gd name="connsiteX6" fmla="*/ 1042988 w 1223963"/>
                <a:gd name="connsiteY6" fmla="*/ 302419 h 1352550"/>
                <a:gd name="connsiteX7" fmla="*/ 1054894 w 1223963"/>
                <a:gd name="connsiteY7" fmla="*/ 283369 h 1352550"/>
                <a:gd name="connsiteX8" fmla="*/ 1064419 w 1223963"/>
                <a:gd name="connsiteY8" fmla="*/ 259556 h 1352550"/>
                <a:gd name="connsiteX9" fmla="*/ 1064419 w 1223963"/>
                <a:gd name="connsiteY9" fmla="*/ 233363 h 1352550"/>
                <a:gd name="connsiteX10" fmla="*/ 1054894 w 1223963"/>
                <a:gd name="connsiteY10" fmla="*/ 207169 h 1352550"/>
                <a:gd name="connsiteX11" fmla="*/ 1038225 w 1223963"/>
                <a:gd name="connsiteY11" fmla="*/ 185738 h 1352550"/>
                <a:gd name="connsiteX12" fmla="*/ 1009650 w 1223963"/>
                <a:gd name="connsiteY12" fmla="*/ 159544 h 1352550"/>
                <a:gd name="connsiteX13" fmla="*/ 931069 w 1223963"/>
                <a:gd name="connsiteY13" fmla="*/ 107156 h 1352550"/>
                <a:gd name="connsiteX14" fmla="*/ 852488 w 1223963"/>
                <a:gd name="connsiteY14" fmla="*/ 54769 h 1352550"/>
                <a:gd name="connsiteX15" fmla="*/ 778669 w 1223963"/>
                <a:gd name="connsiteY15" fmla="*/ 14288 h 1352550"/>
                <a:gd name="connsiteX16" fmla="*/ 754856 w 1223963"/>
                <a:gd name="connsiteY16" fmla="*/ 0 h 1352550"/>
                <a:gd name="connsiteX17" fmla="*/ 745331 w 1223963"/>
                <a:gd name="connsiteY17" fmla="*/ 0 h 1352550"/>
                <a:gd name="connsiteX18" fmla="*/ 726281 w 1223963"/>
                <a:gd name="connsiteY18" fmla="*/ 14288 h 1352550"/>
                <a:gd name="connsiteX19" fmla="*/ 678656 w 1223963"/>
                <a:gd name="connsiteY19" fmla="*/ 61913 h 1352550"/>
                <a:gd name="connsiteX20" fmla="*/ 619125 w 1223963"/>
                <a:gd name="connsiteY20" fmla="*/ 114300 h 1352550"/>
                <a:gd name="connsiteX21" fmla="*/ 554831 w 1223963"/>
                <a:gd name="connsiteY21" fmla="*/ 164306 h 1352550"/>
                <a:gd name="connsiteX22" fmla="*/ 504825 w 1223963"/>
                <a:gd name="connsiteY22" fmla="*/ 202406 h 1352550"/>
                <a:gd name="connsiteX23" fmla="*/ 450056 w 1223963"/>
                <a:gd name="connsiteY23" fmla="*/ 235744 h 1352550"/>
                <a:gd name="connsiteX24" fmla="*/ 350044 w 1223963"/>
                <a:gd name="connsiteY24" fmla="*/ 283369 h 1352550"/>
                <a:gd name="connsiteX25" fmla="*/ 278606 w 1223963"/>
                <a:gd name="connsiteY25" fmla="*/ 309563 h 1352550"/>
                <a:gd name="connsiteX26" fmla="*/ 238125 w 1223963"/>
                <a:gd name="connsiteY26" fmla="*/ 326231 h 1352550"/>
                <a:gd name="connsiteX27" fmla="*/ 214313 w 1223963"/>
                <a:gd name="connsiteY27" fmla="*/ 328613 h 1352550"/>
                <a:gd name="connsiteX28" fmla="*/ 188119 w 1223963"/>
                <a:gd name="connsiteY28" fmla="*/ 323850 h 1352550"/>
                <a:gd name="connsiteX29" fmla="*/ 159544 w 1223963"/>
                <a:gd name="connsiteY29" fmla="*/ 314325 h 1352550"/>
                <a:gd name="connsiteX30" fmla="*/ 133350 w 1223963"/>
                <a:gd name="connsiteY30" fmla="*/ 295275 h 1352550"/>
                <a:gd name="connsiteX31" fmla="*/ 109538 w 1223963"/>
                <a:gd name="connsiteY31" fmla="*/ 273844 h 1352550"/>
                <a:gd name="connsiteX32" fmla="*/ 78581 w 1223963"/>
                <a:gd name="connsiteY32" fmla="*/ 233363 h 1352550"/>
                <a:gd name="connsiteX33" fmla="*/ 61913 w 1223963"/>
                <a:gd name="connsiteY33" fmla="*/ 207169 h 1352550"/>
                <a:gd name="connsiteX34" fmla="*/ 54769 w 1223963"/>
                <a:gd name="connsiteY34" fmla="*/ 195263 h 1352550"/>
                <a:gd name="connsiteX35" fmla="*/ 47625 w 1223963"/>
                <a:gd name="connsiteY35" fmla="*/ 190500 h 1352550"/>
                <a:gd name="connsiteX36" fmla="*/ 21431 w 1223963"/>
                <a:gd name="connsiteY36" fmla="*/ 180975 h 1352550"/>
                <a:gd name="connsiteX37" fmla="*/ 2381 w 1223963"/>
                <a:gd name="connsiteY37" fmla="*/ 188119 h 1352550"/>
                <a:gd name="connsiteX38" fmla="*/ 0 w 1223963"/>
                <a:gd name="connsiteY38" fmla="*/ 204788 h 1352550"/>
                <a:gd name="connsiteX39" fmla="*/ 4763 w 1223963"/>
                <a:gd name="connsiteY39" fmla="*/ 230981 h 1352550"/>
                <a:gd name="connsiteX40" fmla="*/ 11906 w 1223963"/>
                <a:gd name="connsiteY40" fmla="*/ 259556 h 1352550"/>
                <a:gd name="connsiteX41" fmla="*/ 21431 w 1223963"/>
                <a:gd name="connsiteY41" fmla="*/ 288131 h 1352550"/>
                <a:gd name="connsiteX42" fmla="*/ 42863 w 1223963"/>
                <a:gd name="connsiteY42" fmla="*/ 328613 h 1352550"/>
                <a:gd name="connsiteX43" fmla="*/ 69056 w 1223963"/>
                <a:gd name="connsiteY43" fmla="*/ 364331 h 1352550"/>
                <a:gd name="connsiteX44" fmla="*/ 85725 w 1223963"/>
                <a:gd name="connsiteY44" fmla="*/ 385763 h 1352550"/>
                <a:gd name="connsiteX45" fmla="*/ 116681 w 1223963"/>
                <a:gd name="connsiteY45" fmla="*/ 435769 h 1352550"/>
                <a:gd name="connsiteX46" fmla="*/ 154781 w 1223963"/>
                <a:gd name="connsiteY46" fmla="*/ 490538 h 1352550"/>
                <a:gd name="connsiteX47" fmla="*/ 183356 w 1223963"/>
                <a:gd name="connsiteY47" fmla="*/ 531019 h 1352550"/>
                <a:gd name="connsiteX48" fmla="*/ 200025 w 1223963"/>
                <a:gd name="connsiteY48" fmla="*/ 547688 h 1352550"/>
                <a:gd name="connsiteX49" fmla="*/ 214313 w 1223963"/>
                <a:gd name="connsiteY49" fmla="*/ 557213 h 1352550"/>
                <a:gd name="connsiteX50" fmla="*/ 235744 w 1223963"/>
                <a:gd name="connsiteY50" fmla="*/ 561975 h 1352550"/>
                <a:gd name="connsiteX51" fmla="*/ 264319 w 1223963"/>
                <a:gd name="connsiteY51" fmla="*/ 554831 h 1352550"/>
                <a:gd name="connsiteX52" fmla="*/ 290513 w 1223963"/>
                <a:gd name="connsiteY52" fmla="*/ 542925 h 1352550"/>
                <a:gd name="connsiteX53" fmla="*/ 316706 w 1223963"/>
                <a:gd name="connsiteY53" fmla="*/ 519113 h 1352550"/>
                <a:gd name="connsiteX54" fmla="*/ 342900 w 1223963"/>
                <a:gd name="connsiteY54" fmla="*/ 490538 h 1352550"/>
                <a:gd name="connsiteX55" fmla="*/ 454819 w 1223963"/>
                <a:gd name="connsiteY55" fmla="*/ 421481 h 1352550"/>
                <a:gd name="connsiteX56" fmla="*/ 616744 w 1223963"/>
                <a:gd name="connsiteY56" fmla="*/ 323850 h 1352550"/>
                <a:gd name="connsiteX57" fmla="*/ 642938 w 1223963"/>
                <a:gd name="connsiteY57" fmla="*/ 309563 h 1352550"/>
                <a:gd name="connsiteX58" fmla="*/ 659606 w 1223963"/>
                <a:gd name="connsiteY58" fmla="*/ 307181 h 1352550"/>
                <a:gd name="connsiteX59" fmla="*/ 669131 w 1223963"/>
                <a:gd name="connsiteY59" fmla="*/ 311944 h 1352550"/>
                <a:gd name="connsiteX60" fmla="*/ 678656 w 1223963"/>
                <a:gd name="connsiteY60" fmla="*/ 323850 h 1352550"/>
                <a:gd name="connsiteX61" fmla="*/ 685800 w 1223963"/>
                <a:gd name="connsiteY61" fmla="*/ 347663 h 1352550"/>
                <a:gd name="connsiteX62" fmla="*/ 683419 w 1223963"/>
                <a:gd name="connsiteY62" fmla="*/ 409575 h 1352550"/>
                <a:gd name="connsiteX63" fmla="*/ 669131 w 1223963"/>
                <a:gd name="connsiteY63" fmla="*/ 488156 h 1352550"/>
                <a:gd name="connsiteX64" fmla="*/ 647700 w 1223963"/>
                <a:gd name="connsiteY64" fmla="*/ 557213 h 1352550"/>
                <a:gd name="connsiteX65" fmla="*/ 604838 w 1223963"/>
                <a:gd name="connsiteY65" fmla="*/ 659606 h 1352550"/>
                <a:gd name="connsiteX66" fmla="*/ 573881 w 1223963"/>
                <a:gd name="connsiteY66" fmla="*/ 726281 h 1352550"/>
                <a:gd name="connsiteX67" fmla="*/ 540544 w 1223963"/>
                <a:gd name="connsiteY67" fmla="*/ 788194 h 1352550"/>
                <a:gd name="connsiteX68" fmla="*/ 528638 w 1223963"/>
                <a:gd name="connsiteY68" fmla="*/ 826294 h 1352550"/>
                <a:gd name="connsiteX69" fmla="*/ 528638 w 1223963"/>
                <a:gd name="connsiteY69" fmla="*/ 866775 h 1352550"/>
                <a:gd name="connsiteX70" fmla="*/ 538163 w 1223963"/>
                <a:gd name="connsiteY70" fmla="*/ 897731 h 1352550"/>
                <a:gd name="connsiteX71" fmla="*/ 552450 w 1223963"/>
                <a:gd name="connsiteY71" fmla="*/ 921544 h 1352550"/>
                <a:gd name="connsiteX72" fmla="*/ 581025 w 1223963"/>
                <a:gd name="connsiteY72" fmla="*/ 947738 h 1352550"/>
                <a:gd name="connsiteX73" fmla="*/ 611981 w 1223963"/>
                <a:gd name="connsiteY73" fmla="*/ 976313 h 1352550"/>
                <a:gd name="connsiteX74" fmla="*/ 652463 w 1223963"/>
                <a:gd name="connsiteY74" fmla="*/ 1012031 h 1352550"/>
                <a:gd name="connsiteX75" fmla="*/ 690563 w 1223963"/>
                <a:gd name="connsiteY75" fmla="*/ 1040606 h 1352550"/>
                <a:gd name="connsiteX76" fmla="*/ 728663 w 1223963"/>
                <a:gd name="connsiteY76" fmla="*/ 1066800 h 1352550"/>
                <a:gd name="connsiteX77" fmla="*/ 750094 w 1223963"/>
                <a:gd name="connsiteY77" fmla="*/ 1081088 h 1352550"/>
                <a:gd name="connsiteX78" fmla="*/ 785813 w 1223963"/>
                <a:gd name="connsiteY78" fmla="*/ 1102519 h 1352550"/>
                <a:gd name="connsiteX79" fmla="*/ 1102519 w 1223963"/>
                <a:gd name="connsiteY79" fmla="*/ 1352550 h 1352550"/>
                <a:gd name="connsiteX80" fmla="*/ 1150144 w 1223963"/>
                <a:gd name="connsiteY80" fmla="*/ 1343025 h 1352550"/>
                <a:gd name="connsiteX81" fmla="*/ 1178719 w 1223963"/>
                <a:gd name="connsiteY81" fmla="*/ 1333500 h 1352550"/>
                <a:gd name="connsiteX82" fmla="*/ 1204913 w 1223963"/>
                <a:gd name="connsiteY82" fmla="*/ 1316831 h 1352550"/>
                <a:gd name="connsiteX83" fmla="*/ 1219200 w 1223963"/>
                <a:gd name="connsiteY83" fmla="*/ 1300163 h 1352550"/>
                <a:gd name="connsiteX84" fmla="*/ 1223963 w 1223963"/>
                <a:gd name="connsiteY84" fmla="*/ 1288256 h 1352550"/>
                <a:gd name="connsiteX85" fmla="*/ 1223963 w 1223963"/>
                <a:gd name="connsiteY85" fmla="*/ 1273969 h 1352550"/>
                <a:gd name="connsiteX86" fmla="*/ 1212056 w 1223963"/>
                <a:gd name="connsiteY86" fmla="*/ 1240631 h 1352550"/>
                <a:gd name="connsiteX87" fmla="*/ 1195388 w 1223963"/>
                <a:gd name="connsiteY87" fmla="*/ 1212056 h 1352550"/>
                <a:gd name="connsiteX88" fmla="*/ 1154906 w 1223963"/>
                <a:gd name="connsiteY88" fmla="*/ 1159669 h 1352550"/>
                <a:gd name="connsiteX89" fmla="*/ 1097756 w 1223963"/>
                <a:gd name="connsiteY89" fmla="*/ 1104900 h 1352550"/>
                <a:gd name="connsiteX90" fmla="*/ 1035844 w 1223963"/>
                <a:gd name="connsiteY90" fmla="*/ 1057275 h 1352550"/>
                <a:gd name="connsiteX91" fmla="*/ 969169 w 1223963"/>
                <a:gd name="connsiteY91" fmla="*/ 1007269 h 1352550"/>
                <a:gd name="connsiteX92" fmla="*/ 904875 w 1223963"/>
                <a:gd name="connsiteY92" fmla="*/ 973931 h 1352550"/>
                <a:gd name="connsiteX93" fmla="*/ 814388 w 1223963"/>
                <a:gd name="connsiteY93" fmla="*/ 938213 h 1352550"/>
                <a:gd name="connsiteX94" fmla="*/ 723900 w 1223963"/>
                <a:gd name="connsiteY94" fmla="*/ 914400 h 1352550"/>
                <a:gd name="connsiteX95" fmla="*/ 688181 w 1223963"/>
                <a:gd name="connsiteY95" fmla="*/ 904875 h 1352550"/>
                <a:gd name="connsiteX96" fmla="*/ 650081 w 1223963"/>
                <a:gd name="connsiteY96" fmla="*/ 885825 h 1352550"/>
                <a:gd name="connsiteX97" fmla="*/ 638175 w 1223963"/>
                <a:gd name="connsiteY97" fmla="*/ 871538 h 1352550"/>
                <a:gd name="connsiteX98" fmla="*/ 631031 w 1223963"/>
                <a:gd name="connsiteY98" fmla="*/ 847725 h 1352550"/>
                <a:gd name="connsiteX99" fmla="*/ 638175 w 1223963"/>
                <a:gd name="connsiteY99" fmla="*/ 823913 h 1352550"/>
                <a:gd name="connsiteX100" fmla="*/ 671513 w 1223963"/>
                <a:gd name="connsiteY100" fmla="*/ 785813 h 1352550"/>
                <a:gd name="connsiteX101" fmla="*/ 776288 w 1223963"/>
                <a:gd name="connsiteY101" fmla="*/ 645319 h 1352550"/>
                <a:gd name="connsiteX102" fmla="*/ 831056 w 1223963"/>
                <a:gd name="connsiteY102" fmla="*/ 5643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223963" h="1352550">
                  <a:moveTo>
                    <a:pt x="831056" y="564356"/>
                  </a:moveTo>
                  <a:lnTo>
                    <a:pt x="866775" y="507206"/>
                  </a:lnTo>
                  <a:lnTo>
                    <a:pt x="892969" y="461963"/>
                  </a:lnTo>
                  <a:lnTo>
                    <a:pt x="907256" y="440531"/>
                  </a:lnTo>
                  <a:lnTo>
                    <a:pt x="973931" y="373856"/>
                  </a:lnTo>
                  <a:lnTo>
                    <a:pt x="1016794" y="330994"/>
                  </a:lnTo>
                  <a:lnTo>
                    <a:pt x="1042988" y="302419"/>
                  </a:lnTo>
                  <a:lnTo>
                    <a:pt x="1054894" y="283369"/>
                  </a:lnTo>
                  <a:lnTo>
                    <a:pt x="1064419" y="259556"/>
                  </a:lnTo>
                  <a:lnTo>
                    <a:pt x="1064419" y="233363"/>
                  </a:lnTo>
                  <a:lnTo>
                    <a:pt x="1054894" y="207169"/>
                  </a:lnTo>
                  <a:lnTo>
                    <a:pt x="1038225" y="185738"/>
                  </a:lnTo>
                  <a:lnTo>
                    <a:pt x="1009650" y="159544"/>
                  </a:lnTo>
                  <a:lnTo>
                    <a:pt x="931069" y="107156"/>
                  </a:lnTo>
                  <a:lnTo>
                    <a:pt x="852488" y="54769"/>
                  </a:lnTo>
                  <a:lnTo>
                    <a:pt x="778669" y="14288"/>
                  </a:lnTo>
                  <a:lnTo>
                    <a:pt x="754856" y="0"/>
                  </a:lnTo>
                  <a:lnTo>
                    <a:pt x="745331" y="0"/>
                  </a:lnTo>
                  <a:lnTo>
                    <a:pt x="726281" y="14288"/>
                  </a:lnTo>
                  <a:lnTo>
                    <a:pt x="678656" y="61913"/>
                  </a:lnTo>
                  <a:lnTo>
                    <a:pt x="619125" y="114300"/>
                  </a:lnTo>
                  <a:lnTo>
                    <a:pt x="554831" y="164306"/>
                  </a:lnTo>
                  <a:lnTo>
                    <a:pt x="504825" y="202406"/>
                  </a:lnTo>
                  <a:lnTo>
                    <a:pt x="450056" y="235744"/>
                  </a:lnTo>
                  <a:lnTo>
                    <a:pt x="350044" y="283369"/>
                  </a:lnTo>
                  <a:lnTo>
                    <a:pt x="278606" y="309563"/>
                  </a:lnTo>
                  <a:lnTo>
                    <a:pt x="238125" y="326231"/>
                  </a:lnTo>
                  <a:lnTo>
                    <a:pt x="214313" y="328613"/>
                  </a:lnTo>
                  <a:lnTo>
                    <a:pt x="188119" y="323850"/>
                  </a:lnTo>
                  <a:lnTo>
                    <a:pt x="159544" y="314325"/>
                  </a:lnTo>
                  <a:lnTo>
                    <a:pt x="133350" y="295275"/>
                  </a:lnTo>
                  <a:lnTo>
                    <a:pt x="109538" y="273844"/>
                  </a:lnTo>
                  <a:lnTo>
                    <a:pt x="78581" y="233363"/>
                  </a:lnTo>
                  <a:lnTo>
                    <a:pt x="61913" y="207169"/>
                  </a:lnTo>
                  <a:lnTo>
                    <a:pt x="54769" y="195263"/>
                  </a:lnTo>
                  <a:lnTo>
                    <a:pt x="47625" y="190500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4788"/>
                  </a:lnTo>
                  <a:lnTo>
                    <a:pt x="4763" y="230981"/>
                  </a:lnTo>
                  <a:lnTo>
                    <a:pt x="11906" y="259556"/>
                  </a:lnTo>
                  <a:lnTo>
                    <a:pt x="21431" y="288131"/>
                  </a:lnTo>
                  <a:lnTo>
                    <a:pt x="42863" y="328613"/>
                  </a:lnTo>
                  <a:lnTo>
                    <a:pt x="69056" y="364331"/>
                  </a:lnTo>
                  <a:lnTo>
                    <a:pt x="85725" y="385763"/>
                  </a:lnTo>
                  <a:lnTo>
                    <a:pt x="116681" y="435769"/>
                  </a:lnTo>
                  <a:lnTo>
                    <a:pt x="154781" y="490538"/>
                  </a:lnTo>
                  <a:lnTo>
                    <a:pt x="183356" y="531019"/>
                  </a:lnTo>
                  <a:lnTo>
                    <a:pt x="200025" y="547688"/>
                  </a:lnTo>
                  <a:lnTo>
                    <a:pt x="214313" y="557213"/>
                  </a:lnTo>
                  <a:lnTo>
                    <a:pt x="235744" y="561975"/>
                  </a:lnTo>
                  <a:lnTo>
                    <a:pt x="264319" y="554831"/>
                  </a:lnTo>
                  <a:lnTo>
                    <a:pt x="290513" y="542925"/>
                  </a:lnTo>
                  <a:lnTo>
                    <a:pt x="316706" y="519113"/>
                  </a:lnTo>
                  <a:lnTo>
                    <a:pt x="342900" y="490538"/>
                  </a:lnTo>
                  <a:lnTo>
                    <a:pt x="454819" y="421481"/>
                  </a:lnTo>
                  <a:lnTo>
                    <a:pt x="616744" y="323850"/>
                  </a:lnTo>
                  <a:lnTo>
                    <a:pt x="642938" y="309563"/>
                  </a:lnTo>
                  <a:lnTo>
                    <a:pt x="659606" y="307181"/>
                  </a:lnTo>
                  <a:lnTo>
                    <a:pt x="669131" y="311944"/>
                  </a:lnTo>
                  <a:lnTo>
                    <a:pt x="678656" y="323850"/>
                  </a:lnTo>
                  <a:lnTo>
                    <a:pt x="685800" y="347663"/>
                  </a:lnTo>
                  <a:cubicBezTo>
                    <a:pt x="685006" y="368300"/>
                    <a:pt x="684213" y="388938"/>
                    <a:pt x="683419" y="409575"/>
                  </a:cubicBezTo>
                  <a:lnTo>
                    <a:pt x="669131" y="488156"/>
                  </a:lnTo>
                  <a:lnTo>
                    <a:pt x="647700" y="557213"/>
                  </a:lnTo>
                  <a:lnTo>
                    <a:pt x="604838" y="659606"/>
                  </a:lnTo>
                  <a:lnTo>
                    <a:pt x="573881" y="726281"/>
                  </a:lnTo>
                  <a:lnTo>
                    <a:pt x="540544" y="788194"/>
                  </a:lnTo>
                  <a:lnTo>
                    <a:pt x="528638" y="826294"/>
                  </a:lnTo>
                  <a:lnTo>
                    <a:pt x="528638" y="866775"/>
                  </a:lnTo>
                  <a:lnTo>
                    <a:pt x="538163" y="897731"/>
                  </a:lnTo>
                  <a:lnTo>
                    <a:pt x="552450" y="921544"/>
                  </a:lnTo>
                  <a:lnTo>
                    <a:pt x="581025" y="947738"/>
                  </a:lnTo>
                  <a:lnTo>
                    <a:pt x="611981" y="976313"/>
                  </a:lnTo>
                  <a:lnTo>
                    <a:pt x="652463" y="1012031"/>
                  </a:lnTo>
                  <a:lnTo>
                    <a:pt x="690563" y="1040606"/>
                  </a:lnTo>
                  <a:lnTo>
                    <a:pt x="728663" y="1066800"/>
                  </a:lnTo>
                  <a:lnTo>
                    <a:pt x="750094" y="1081088"/>
                  </a:lnTo>
                  <a:lnTo>
                    <a:pt x="785813" y="1102519"/>
                  </a:lnTo>
                  <a:lnTo>
                    <a:pt x="1102519" y="1352550"/>
                  </a:lnTo>
                  <a:lnTo>
                    <a:pt x="1150144" y="1343025"/>
                  </a:lnTo>
                  <a:lnTo>
                    <a:pt x="1178719" y="1333500"/>
                  </a:lnTo>
                  <a:lnTo>
                    <a:pt x="1204913" y="1316831"/>
                  </a:lnTo>
                  <a:lnTo>
                    <a:pt x="1219200" y="1300163"/>
                  </a:lnTo>
                  <a:lnTo>
                    <a:pt x="1223963" y="1288256"/>
                  </a:lnTo>
                  <a:lnTo>
                    <a:pt x="1223963" y="1273969"/>
                  </a:lnTo>
                  <a:lnTo>
                    <a:pt x="1212056" y="1240631"/>
                  </a:lnTo>
                  <a:lnTo>
                    <a:pt x="1195388" y="1212056"/>
                  </a:lnTo>
                  <a:lnTo>
                    <a:pt x="1154906" y="1159669"/>
                  </a:lnTo>
                  <a:lnTo>
                    <a:pt x="1097756" y="1104900"/>
                  </a:lnTo>
                  <a:lnTo>
                    <a:pt x="1035844" y="1057275"/>
                  </a:lnTo>
                  <a:lnTo>
                    <a:pt x="969169" y="1007269"/>
                  </a:lnTo>
                  <a:lnTo>
                    <a:pt x="904875" y="973931"/>
                  </a:lnTo>
                  <a:lnTo>
                    <a:pt x="814388" y="938213"/>
                  </a:lnTo>
                  <a:lnTo>
                    <a:pt x="723900" y="914400"/>
                  </a:lnTo>
                  <a:lnTo>
                    <a:pt x="688181" y="904875"/>
                  </a:lnTo>
                  <a:lnTo>
                    <a:pt x="650081" y="885825"/>
                  </a:lnTo>
                  <a:lnTo>
                    <a:pt x="638175" y="871538"/>
                  </a:lnTo>
                  <a:lnTo>
                    <a:pt x="631031" y="847725"/>
                  </a:lnTo>
                  <a:lnTo>
                    <a:pt x="638175" y="823913"/>
                  </a:lnTo>
                  <a:lnTo>
                    <a:pt x="671513" y="785813"/>
                  </a:lnTo>
                  <a:lnTo>
                    <a:pt x="776288" y="645319"/>
                  </a:lnTo>
                  <a:lnTo>
                    <a:pt x="8310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6">
              <a:extLst>
                <a:ext uri="{FF2B5EF4-FFF2-40B4-BE49-F238E27FC236}">
                  <a16:creationId xmlns:a16="http://schemas.microsoft.com/office/drawing/2014/main" id="{999A3D3E-FF7C-4DC5-B143-C6372D4DEBBC}"/>
                </a:ext>
              </a:extLst>
            </p:cNvPr>
            <p:cNvSpPr/>
            <p:nvPr/>
          </p:nvSpPr>
          <p:spPr>
            <a:xfrm>
              <a:off x="4021138" y="4562476"/>
              <a:ext cx="1009650" cy="696913"/>
            </a:xfrm>
            <a:custGeom>
              <a:avLst/>
              <a:gdLst>
                <a:gd name="connsiteX0" fmla="*/ 607219 w 1009650"/>
                <a:gd name="connsiteY0" fmla="*/ 423863 h 697706"/>
                <a:gd name="connsiteX1" fmla="*/ 702469 w 1009650"/>
                <a:gd name="connsiteY1" fmla="*/ 369094 h 697706"/>
                <a:gd name="connsiteX2" fmla="*/ 773907 w 1009650"/>
                <a:gd name="connsiteY2" fmla="*/ 333375 h 697706"/>
                <a:gd name="connsiteX3" fmla="*/ 835819 w 1009650"/>
                <a:gd name="connsiteY3" fmla="*/ 304800 h 697706"/>
                <a:gd name="connsiteX4" fmla="*/ 892969 w 1009650"/>
                <a:gd name="connsiteY4" fmla="*/ 283369 h 697706"/>
                <a:gd name="connsiteX5" fmla="*/ 928688 w 1009650"/>
                <a:gd name="connsiteY5" fmla="*/ 271463 h 697706"/>
                <a:gd name="connsiteX6" fmla="*/ 954882 w 1009650"/>
                <a:gd name="connsiteY6" fmla="*/ 266700 h 697706"/>
                <a:gd name="connsiteX7" fmla="*/ 1009650 w 1009650"/>
                <a:gd name="connsiteY7" fmla="*/ 252413 h 697706"/>
                <a:gd name="connsiteX8" fmla="*/ 614363 w 1009650"/>
                <a:gd name="connsiteY8" fmla="*/ 0 h 697706"/>
                <a:gd name="connsiteX9" fmla="*/ 633413 w 1009650"/>
                <a:gd name="connsiteY9" fmla="*/ 19050 h 697706"/>
                <a:gd name="connsiteX10" fmla="*/ 642938 w 1009650"/>
                <a:gd name="connsiteY10" fmla="*/ 42863 h 697706"/>
                <a:gd name="connsiteX11" fmla="*/ 647700 w 1009650"/>
                <a:gd name="connsiteY11" fmla="*/ 66675 h 697706"/>
                <a:gd name="connsiteX12" fmla="*/ 647700 w 1009650"/>
                <a:gd name="connsiteY12" fmla="*/ 95250 h 697706"/>
                <a:gd name="connsiteX13" fmla="*/ 640557 w 1009650"/>
                <a:gd name="connsiteY13" fmla="*/ 128588 h 697706"/>
                <a:gd name="connsiteX14" fmla="*/ 626269 w 1009650"/>
                <a:gd name="connsiteY14" fmla="*/ 169069 h 697706"/>
                <a:gd name="connsiteX15" fmla="*/ 602457 w 1009650"/>
                <a:gd name="connsiteY15" fmla="*/ 197644 h 697706"/>
                <a:gd name="connsiteX16" fmla="*/ 523875 w 1009650"/>
                <a:gd name="connsiteY16" fmla="*/ 264319 h 697706"/>
                <a:gd name="connsiteX17" fmla="*/ 431007 w 1009650"/>
                <a:gd name="connsiteY17" fmla="*/ 338138 h 697706"/>
                <a:gd name="connsiteX18" fmla="*/ 330994 w 1009650"/>
                <a:gd name="connsiteY18" fmla="*/ 409575 h 697706"/>
                <a:gd name="connsiteX19" fmla="*/ 233363 w 1009650"/>
                <a:gd name="connsiteY19" fmla="*/ 471488 h 697706"/>
                <a:gd name="connsiteX20" fmla="*/ 133350 w 1009650"/>
                <a:gd name="connsiteY20" fmla="*/ 531019 h 697706"/>
                <a:gd name="connsiteX21" fmla="*/ 0 w 1009650"/>
                <a:gd name="connsiteY21" fmla="*/ 611981 h 697706"/>
                <a:gd name="connsiteX22" fmla="*/ 159544 w 1009650"/>
                <a:gd name="connsiteY22" fmla="*/ 697706 h 697706"/>
                <a:gd name="connsiteX23" fmla="*/ 342900 w 1009650"/>
                <a:gd name="connsiteY23" fmla="*/ 590550 h 697706"/>
                <a:gd name="connsiteX24" fmla="*/ 447675 w 1009650"/>
                <a:gd name="connsiteY24" fmla="*/ 521494 h 697706"/>
                <a:gd name="connsiteX25" fmla="*/ 540544 w 1009650"/>
                <a:gd name="connsiteY25" fmla="*/ 464344 h 697706"/>
                <a:gd name="connsiteX26" fmla="*/ 607219 w 1009650"/>
                <a:gd name="connsiteY26" fmla="*/ 423863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9650" h="697706">
                  <a:moveTo>
                    <a:pt x="607219" y="423863"/>
                  </a:moveTo>
                  <a:lnTo>
                    <a:pt x="702469" y="369094"/>
                  </a:lnTo>
                  <a:lnTo>
                    <a:pt x="773907" y="333375"/>
                  </a:lnTo>
                  <a:lnTo>
                    <a:pt x="835819" y="304800"/>
                  </a:lnTo>
                  <a:lnTo>
                    <a:pt x="892969" y="283369"/>
                  </a:lnTo>
                  <a:lnTo>
                    <a:pt x="928688" y="271463"/>
                  </a:lnTo>
                  <a:lnTo>
                    <a:pt x="954882" y="266700"/>
                  </a:lnTo>
                  <a:lnTo>
                    <a:pt x="1009650" y="252413"/>
                  </a:lnTo>
                  <a:lnTo>
                    <a:pt x="614363" y="0"/>
                  </a:lnTo>
                  <a:lnTo>
                    <a:pt x="633413" y="19050"/>
                  </a:lnTo>
                  <a:lnTo>
                    <a:pt x="642938" y="42863"/>
                  </a:lnTo>
                  <a:lnTo>
                    <a:pt x="647700" y="66675"/>
                  </a:lnTo>
                  <a:lnTo>
                    <a:pt x="647700" y="95250"/>
                  </a:lnTo>
                  <a:lnTo>
                    <a:pt x="640557" y="128588"/>
                  </a:lnTo>
                  <a:lnTo>
                    <a:pt x="626269" y="169069"/>
                  </a:lnTo>
                  <a:lnTo>
                    <a:pt x="602457" y="197644"/>
                  </a:lnTo>
                  <a:lnTo>
                    <a:pt x="523875" y="264319"/>
                  </a:lnTo>
                  <a:lnTo>
                    <a:pt x="431007" y="338138"/>
                  </a:lnTo>
                  <a:lnTo>
                    <a:pt x="330994" y="409575"/>
                  </a:lnTo>
                  <a:lnTo>
                    <a:pt x="233363" y="471488"/>
                  </a:lnTo>
                  <a:lnTo>
                    <a:pt x="133350" y="531019"/>
                  </a:lnTo>
                  <a:lnTo>
                    <a:pt x="0" y="611981"/>
                  </a:lnTo>
                  <a:lnTo>
                    <a:pt x="159544" y="697706"/>
                  </a:lnTo>
                  <a:lnTo>
                    <a:pt x="342900" y="590550"/>
                  </a:lnTo>
                  <a:lnTo>
                    <a:pt x="447675" y="521494"/>
                  </a:lnTo>
                  <a:lnTo>
                    <a:pt x="540544" y="464344"/>
                  </a:lnTo>
                  <a:lnTo>
                    <a:pt x="607219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7">
              <a:extLst>
                <a:ext uri="{FF2B5EF4-FFF2-40B4-BE49-F238E27FC236}">
                  <a16:creationId xmlns:a16="http://schemas.microsoft.com/office/drawing/2014/main" id="{B9C32389-DE1A-477C-BE90-1FFC97D6F01B}"/>
                </a:ext>
              </a:extLst>
            </p:cNvPr>
            <p:cNvSpPr/>
            <p:nvPr/>
          </p:nvSpPr>
          <p:spPr>
            <a:xfrm>
              <a:off x="3943351" y="5073651"/>
              <a:ext cx="4384675" cy="860425"/>
            </a:xfrm>
            <a:custGeom>
              <a:avLst/>
              <a:gdLst>
                <a:gd name="connsiteX0" fmla="*/ 1090925 w 4384883"/>
                <a:gd name="connsiteY0" fmla="*/ 151812 h 861443"/>
                <a:gd name="connsiteX1" fmla="*/ 956766 w 4384883"/>
                <a:gd name="connsiteY1" fmla="*/ 141220 h 861443"/>
                <a:gd name="connsiteX2" fmla="*/ 833198 w 4384883"/>
                <a:gd name="connsiteY2" fmla="*/ 134159 h 861443"/>
                <a:gd name="connsiteX3" fmla="*/ 716692 w 4384883"/>
                <a:gd name="connsiteY3" fmla="*/ 130629 h 861443"/>
                <a:gd name="connsiteX4" fmla="*/ 579002 w 4384883"/>
                <a:gd name="connsiteY4" fmla="*/ 123568 h 861443"/>
                <a:gd name="connsiteX5" fmla="*/ 434252 w 4384883"/>
                <a:gd name="connsiteY5" fmla="*/ 120037 h 861443"/>
                <a:gd name="connsiteX6" fmla="*/ 377764 w 4384883"/>
                <a:gd name="connsiteY6" fmla="*/ 120037 h 861443"/>
                <a:gd name="connsiteX7" fmla="*/ 328337 w 4384883"/>
                <a:gd name="connsiteY7" fmla="*/ 95324 h 861443"/>
                <a:gd name="connsiteX8" fmla="*/ 247135 w 4384883"/>
                <a:gd name="connsiteY8" fmla="*/ 10592 h 861443"/>
                <a:gd name="connsiteX9" fmla="*/ 204769 w 4384883"/>
                <a:gd name="connsiteY9" fmla="*/ 3531 h 861443"/>
                <a:gd name="connsiteX10" fmla="*/ 148281 w 4384883"/>
                <a:gd name="connsiteY10" fmla="*/ 0 h 861443"/>
                <a:gd name="connsiteX11" fmla="*/ 109446 w 4384883"/>
                <a:gd name="connsiteY11" fmla="*/ 7061 h 861443"/>
                <a:gd name="connsiteX12" fmla="*/ 60019 w 4384883"/>
                <a:gd name="connsiteY12" fmla="*/ 24714 h 861443"/>
                <a:gd name="connsiteX13" fmla="*/ 31775 w 4384883"/>
                <a:gd name="connsiteY13" fmla="*/ 42366 h 861443"/>
                <a:gd name="connsiteX14" fmla="*/ 17653 w 4384883"/>
                <a:gd name="connsiteY14" fmla="*/ 67080 h 861443"/>
                <a:gd name="connsiteX15" fmla="*/ 7061 w 4384883"/>
                <a:gd name="connsiteY15" fmla="*/ 120037 h 861443"/>
                <a:gd name="connsiteX16" fmla="*/ 0 w 4384883"/>
                <a:gd name="connsiteY16" fmla="*/ 180056 h 861443"/>
                <a:gd name="connsiteX17" fmla="*/ 7061 w 4384883"/>
                <a:gd name="connsiteY17" fmla="*/ 247135 h 861443"/>
                <a:gd name="connsiteX18" fmla="*/ 21183 w 4384883"/>
                <a:gd name="connsiteY18" fmla="*/ 285971 h 861443"/>
                <a:gd name="connsiteX19" fmla="*/ 38836 w 4384883"/>
                <a:gd name="connsiteY19" fmla="*/ 314215 h 861443"/>
                <a:gd name="connsiteX20" fmla="*/ 63549 w 4384883"/>
                <a:gd name="connsiteY20" fmla="*/ 338928 h 861443"/>
                <a:gd name="connsiteX21" fmla="*/ 91793 w 4384883"/>
                <a:gd name="connsiteY21" fmla="*/ 349520 h 861443"/>
                <a:gd name="connsiteX22" fmla="*/ 127098 w 4384883"/>
                <a:gd name="connsiteY22" fmla="*/ 349520 h 861443"/>
                <a:gd name="connsiteX23" fmla="*/ 165934 w 4384883"/>
                <a:gd name="connsiteY23" fmla="*/ 335398 h 861443"/>
                <a:gd name="connsiteX24" fmla="*/ 215361 w 4384883"/>
                <a:gd name="connsiteY24" fmla="*/ 317745 h 861443"/>
                <a:gd name="connsiteX25" fmla="*/ 264788 w 4384883"/>
                <a:gd name="connsiteY25" fmla="*/ 300093 h 861443"/>
                <a:gd name="connsiteX26" fmla="*/ 367172 w 4384883"/>
                <a:gd name="connsiteY26" fmla="*/ 278910 h 861443"/>
                <a:gd name="connsiteX27" fmla="*/ 455435 w 4384883"/>
                <a:gd name="connsiteY27" fmla="*/ 264788 h 861443"/>
                <a:gd name="connsiteX28" fmla="*/ 550758 w 4384883"/>
                <a:gd name="connsiteY28" fmla="*/ 254196 h 861443"/>
                <a:gd name="connsiteX29" fmla="*/ 660204 w 4384883"/>
                <a:gd name="connsiteY29" fmla="*/ 254196 h 861443"/>
                <a:gd name="connsiteX30" fmla="*/ 780241 w 4384883"/>
                <a:gd name="connsiteY30" fmla="*/ 257727 h 861443"/>
                <a:gd name="connsiteX31" fmla="*/ 886156 w 4384883"/>
                <a:gd name="connsiteY31" fmla="*/ 261257 h 861443"/>
                <a:gd name="connsiteX32" fmla="*/ 1023846 w 4384883"/>
                <a:gd name="connsiteY32" fmla="*/ 275379 h 861443"/>
                <a:gd name="connsiteX33" fmla="*/ 1087395 w 4384883"/>
                <a:gd name="connsiteY33" fmla="*/ 282440 h 861443"/>
                <a:gd name="connsiteX34" fmla="*/ 1210962 w 4384883"/>
                <a:gd name="connsiteY34" fmla="*/ 300093 h 861443"/>
                <a:gd name="connsiteX35" fmla="*/ 1316877 w 4384883"/>
                <a:gd name="connsiteY35" fmla="*/ 321276 h 861443"/>
                <a:gd name="connsiteX36" fmla="*/ 1447506 w 4384883"/>
                <a:gd name="connsiteY36" fmla="*/ 353050 h 861443"/>
                <a:gd name="connsiteX37" fmla="*/ 1634622 w 4384883"/>
                <a:gd name="connsiteY37" fmla="*/ 402477 h 861443"/>
                <a:gd name="connsiteX38" fmla="*/ 1867636 w 4384883"/>
                <a:gd name="connsiteY38" fmla="*/ 462496 h 861443"/>
                <a:gd name="connsiteX39" fmla="*/ 2097118 w 4384883"/>
                <a:gd name="connsiteY39" fmla="*/ 526045 h 861443"/>
                <a:gd name="connsiteX40" fmla="*/ 2383089 w 4384883"/>
                <a:gd name="connsiteY40" fmla="*/ 610777 h 861443"/>
                <a:gd name="connsiteX41" fmla="*/ 2626693 w 4384883"/>
                <a:gd name="connsiteY41" fmla="*/ 677857 h 861443"/>
                <a:gd name="connsiteX42" fmla="*/ 2880890 w 4384883"/>
                <a:gd name="connsiteY42" fmla="*/ 744936 h 861443"/>
                <a:gd name="connsiteX43" fmla="*/ 3071537 w 4384883"/>
                <a:gd name="connsiteY43" fmla="*/ 790833 h 861443"/>
                <a:gd name="connsiteX44" fmla="*/ 3255123 w 4384883"/>
                <a:gd name="connsiteY44" fmla="*/ 826138 h 861443"/>
                <a:gd name="connsiteX45" fmla="*/ 3452831 w 4384883"/>
                <a:gd name="connsiteY45" fmla="*/ 850851 h 861443"/>
                <a:gd name="connsiteX46" fmla="*/ 3558746 w 4384883"/>
                <a:gd name="connsiteY46" fmla="*/ 861443 h 861443"/>
                <a:gd name="connsiteX47" fmla="*/ 3625826 w 4384883"/>
                <a:gd name="connsiteY47" fmla="*/ 857912 h 861443"/>
                <a:gd name="connsiteX48" fmla="*/ 3696436 w 4384883"/>
                <a:gd name="connsiteY48" fmla="*/ 833199 h 861443"/>
                <a:gd name="connsiteX49" fmla="*/ 3890613 w 4384883"/>
                <a:gd name="connsiteY49" fmla="*/ 759058 h 861443"/>
                <a:gd name="connsiteX50" fmla="*/ 4105974 w 4384883"/>
                <a:gd name="connsiteY50" fmla="*/ 663735 h 861443"/>
                <a:gd name="connsiteX51" fmla="*/ 4250724 w 4384883"/>
                <a:gd name="connsiteY51" fmla="*/ 596655 h 861443"/>
                <a:gd name="connsiteX52" fmla="*/ 4328395 w 4384883"/>
                <a:gd name="connsiteY52" fmla="*/ 561350 h 861443"/>
                <a:gd name="connsiteX53" fmla="*/ 4360170 w 4384883"/>
                <a:gd name="connsiteY53" fmla="*/ 543698 h 861443"/>
                <a:gd name="connsiteX54" fmla="*/ 4381353 w 4384883"/>
                <a:gd name="connsiteY54" fmla="*/ 515454 h 861443"/>
                <a:gd name="connsiteX55" fmla="*/ 4384883 w 4384883"/>
                <a:gd name="connsiteY55" fmla="*/ 501332 h 861443"/>
                <a:gd name="connsiteX56" fmla="*/ 4384883 w 4384883"/>
                <a:gd name="connsiteY56" fmla="*/ 490740 h 861443"/>
                <a:gd name="connsiteX57" fmla="*/ 4367231 w 4384883"/>
                <a:gd name="connsiteY57" fmla="*/ 476618 h 861443"/>
                <a:gd name="connsiteX58" fmla="*/ 4296621 w 4384883"/>
                <a:gd name="connsiteY58" fmla="*/ 480149 h 861443"/>
                <a:gd name="connsiteX59" fmla="*/ 4162462 w 4384883"/>
                <a:gd name="connsiteY59" fmla="*/ 494271 h 861443"/>
                <a:gd name="connsiteX60" fmla="*/ 4010650 w 4384883"/>
                <a:gd name="connsiteY60" fmla="*/ 497801 h 861443"/>
                <a:gd name="connsiteX61" fmla="*/ 3834125 w 4384883"/>
                <a:gd name="connsiteY61" fmla="*/ 497801 h 861443"/>
                <a:gd name="connsiteX62" fmla="*/ 3615234 w 4384883"/>
                <a:gd name="connsiteY62" fmla="*/ 494271 h 861443"/>
                <a:gd name="connsiteX63" fmla="*/ 3315141 w 4384883"/>
                <a:gd name="connsiteY63" fmla="*/ 487210 h 861443"/>
                <a:gd name="connsiteX64" fmla="*/ 3025640 w 4384883"/>
                <a:gd name="connsiteY64" fmla="*/ 466027 h 861443"/>
                <a:gd name="connsiteX65" fmla="*/ 2806749 w 4384883"/>
                <a:gd name="connsiteY65" fmla="*/ 444844 h 861443"/>
                <a:gd name="connsiteX66" fmla="*/ 2591388 w 4384883"/>
                <a:gd name="connsiteY66" fmla="*/ 416600 h 861443"/>
                <a:gd name="connsiteX67" fmla="*/ 2386619 w 4384883"/>
                <a:gd name="connsiteY67" fmla="*/ 381294 h 861443"/>
                <a:gd name="connsiteX68" fmla="*/ 2107710 w 4384883"/>
                <a:gd name="connsiteY68" fmla="*/ 328337 h 861443"/>
                <a:gd name="connsiteX69" fmla="*/ 1920593 w 4384883"/>
                <a:gd name="connsiteY69" fmla="*/ 289501 h 861443"/>
                <a:gd name="connsiteX70" fmla="*/ 1751129 w 4384883"/>
                <a:gd name="connsiteY70" fmla="*/ 250666 h 861443"/>
                <a:gd name="connsiteX71" fmla="*/ 1560482 w 4384883"/>
                <a:gd name="connsiteY71" fmla="*/ 215361 h 861443"/>
                <a:gd name="connsiteX72" fmla="*/ 1313347 w 4384883"/>
                <a:gd name="connsiteY72" fmla="*/ 176525 h 861443"/>
                <a:gd name="connsiteX73" fmla="*/ 1090925 w 4384883"/>
                <a:gd name="connsiteY73" fmla="*/ 151812 h 86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84883" h="861443">
                  <a:moveTo>
                    <a:pt x="1090925" y="151812"/>
                  </a:moveTo>
                  <a:lnTo>
                    <a:pt x="956766" y="141220"/>
                  </a:lnTo>
                  <a:lnTo>
                    <a:pt x="833198" y="134159"/>
                  </a:lnTo>
                  <a:lnTo>
                    <a:pt x="716692" y="130629"/>
                  </a:lnTo>
                  <a:lnTo>
                    <a:pt x="579002" y="123568"/>
                  </a:lnTo>
                  <a:lnTo>
                    <a:pt x="434252" y="120037"/>
                  </a:lnTo>
                  <a:lnTo>
                    <a:pt x="377764" y="120037"/>
                  </a:lnTo>
                  <a:lnTo>
                    <a:pt x="328337" y="95324"/>
                  </a:lnTo>
                  <a:lnTo>
                    <a:pt x="247135" y="10592"/>
                  </a:lnTo>
                  <a:lnTo>
                    <a:pt x="204769" y="3531"/>
                  </a:lnTo>
                  <a:lnTo>
                    <a:pt x="148281" y="0"/>
                  </a:lnTo>
                  <a:lnTo>
                    <a:pt x="109446" y="7061"/>
                  </a:lnTo>
                  <a:lnTo>
                    <a:pt x="60019" y="24714"/>
                  </a:lnTo>
                  <a:lnTo>
                    <a:pt x="31775" y="42366"/>
                  </a:lnTo>
                  <a:lnTo>
                    <a:pt x="17653" y="67080"/>
                  </a:lnTo>
                  <a:lnTo>
                    <a:pt x="7061" y="120037"/>
                  </a:lnTo>
                  <a:lnTo>
                    <a:pt x="0" y="180056"/>
                  </a:lnTo>
                  <a:lnTo>
                    <a:pt x="7061" y="247135"/>
                  </a:lnTo>
                  <a:lnTo>
                    <a:pt x="21183" y="285971"/>
                  </a:lnTo>
                  <a:lnTo>
                    <a:pt x="38836" y="314215"/>
                  </a:lnTo>
                  <a:lnTo>
                    <a:pt x="63549" y="338928"/>
                  </a:lnTo>
                  <a:lnTo>
                    <a:pt x="91793" y="349520"/>
                  </a:lnTo>
                  <a:lnTo>
                    <a:pt x="127098" y="349520"/>
                  </a:lnTo>
                  <a:lnTo>
                    <a:pt x="165934" y="335398"/>
                  </a:lnTo>
                  <a:lnTo>
                    <a:pt x="215361" y="317745"/>
                  </a:lnTo>
                  <a:lnTo>
                    <a:pt x="264788" y="300093"/>
                  </a:lnTo>
                  <a:lnTo>
                    <a:pt x="367172" y="278910"/>
                  </a:lnTo>
                  <a:lnTo>
                    <a:pt x="455435" y="264788"/>
                  </a:lnTo>
                  <a:lnTo>
                    <a:pt x="550758" y="254196"/>
                  </a:lnTo>
                  <a:lnTo>
                    <a:pt x="660204" y="254196"/>
                  </a:lnTo>
                  <a:lnTo>
                    <a:pt x="780241" y="257727"/>
                  </a:lnTo>
                  <a:lnTo>
                    <a:pt x="886156" y="261257"/>
                  </a:lnTo>
                  <a:lnTo>
                    <a:pt x="1023846" y="275379"/>
                  </a:lnTo>
                  <a:lnTo>
                    <a:pt x="1087395" y="282440"/>
                  </a:lnTo>
                  <a:lnTo>
                    <a:pt x="1210962" y="300093"/>
                  </a:lnTo>
                  <a:lnTo>
                    <a:pt x="1316877" y="321276"/>
                  </a:lnTo>
                  <a:lnTo>
                    <a:pt x="1447506" y="353050"/>
                  </a:lnTo>
                  <a:lnTo>
                    <a:pt x="1634622" y="402477"/>
                  </a:lnTo>
                  <a:lnTo>
                    <a:pt x="1867636" y="462496"/>
                  </a:lnTo>
                  <a:lnTo>
                    <a:pt x="2097118" y="526045"/>
                  </a:lnTo>
                  <a:lnTo>
                    <a:pt x="2383089" y="610777"/>
                  </a:lnTo>
                  <a:lnTo>
                    <a:pt x="2626693" y="677857"/>
                  </a:lnTo>
                  <a:lnTo>
                    <a:pt x="2880890" y="744936"/>
                  </a:lnTo>
                  <a:lnTo>
                    <a:pt x="3071537" y="790833"/>
                  </a:lnTo>
                  <a:lnTo>
                    <a:pt x="3255123" y="826138"/>
                  </a:lnTo>
                  <a:lnTo>
                    <a:pt x="3452831" y="850851"/>
                  </a:lnTo>
                  <a:lnTo>
                    <a:pt x="3558746" y="861443"/>
                  </a:lnTo>
                  <a:lnTo>
                    <a:pt x="3625826" y="857912"/>
                  </a:lnTo>
                  <a:lnTo>
                    <a:pt x="3696436" y="833199"/>
                  </a:lnTo>
                  <a:lnTo>
                    <a:pt x="3890613" y="759058"/>
                  </a:lnTo>
                  <a:lnTo>
                    <a:pt x="4105974" y="663735"/>
                  </a:lnTo>
                  <a:lnTo>
                    <a:pt x="4250724" y="596655"/>
                  </a:lnTo>
                  <a:lnTo>
                    <a:pt x="4328395" y="561350"/>
                  </a:lnTo>
                  <a:lnTo>
                    <a:pt x="4360170" y="543698"/>
                  </a:lnTo>
                  <a:lnTo>
                    <a:pt x="4381353" y="515454"/>
                  </a:lnTo>
                  <a:lnTo>
                    <a:pt x="4384883" y="501332"/>
                  </a:lnTo>
                  <a:lnTo>
                    <a:pt x="4384883" y="490740"/>
                  </a:lnTo>
                  <a:lnTo>
                    <a:pt x="4367231" y="476618"/>
                  </a:lnTo>
                  <a:lnTo>
                    <a:pt x="4296621" y="480149"/>
                  </a:lnTo>
                  <a:lnTo>
                    <a:pt x="4162462" y="494271"/>
                  </a:lnTo>
                  <a:lnTo>
                    <a:pt x="4010650" y="497801"/>
                  </a:lnTo>
                  <a:lnTo>
                    <a:pt x="3834125" y="497801"/>
                  </a:lnTo>
                  <a:lnTo>
                    <a:pt x="3615234" y="494271"/>
                  </a:lnTo>
                  <a:lnTo>
                    <a:pt x="3315141" y="487210"/>
                  </a:lnTo>
                  <a:lnTo>
                    <a:pt x="3025640" y="466027"/>
                  </a:lnTo>
                  <a:lnTo>
                    <a:pt x="2806749" y="444844"/>
                  </a:lnTo>
                  <a:lnTo>
                    <a:pt x="2591388" y="416600"/>
                  </a:lnTo>
                  <a:lnTo>
                    <a:pt x="2386619" y="381294"/>
                  </a:lnTo>
                  <a:lnTo>
                    <a:pt x="2107710" y="328337"/>
                  </a:lnTo>
                  <a:lnTo>
                    <a:pt x="1920593" y="289501"/>
                  </a:lnTo>
                  <a:lnTo>
                    <a:pt x="1751129" y="250666"/>
                  </a:lnTo>
                  <a:lnTo>
                    <a:pt x="1560482" y="215361"/>
                  </a:lnTo>
                  <a:lnTo>
                    <a:pt x="1313347" y="176525"/>
                  </a:lnTo>
                  <a:lnTo>
                    <a:pt x="1090925" y="151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0958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5" grpId="0" animBg="1"/>
      <p:bldP spid="20" grpId="0" animBg="1"/>
      <p:bldP spid="24" grpId="0" animBg="1"/>
      <p:bldP spid="22" grpId="0" animBg="1"/>
      <p:bldP spid="23" grpId="0" animBg="1"/>
      <p:bldP spid="26" grpId="0" animBg="1"/>
      <p:bldP spid="27" grpId="0" animBg="1"/>
      <p:bldP spid="2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808" y="1898471"/>
            <a:ext cx="9046977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いつか，大切なところ　　　　　　　　　　常 永 慣 現 混 状 態 迷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新聞を読もう　　　　　　　　　　　　　　情 報 張 容 編 確 構 解 囲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「情報ノート」を作ろう　　　　　　　　　災 技 術 資 故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漢字学習ノート　　　　　　　　　　　　　快 識 性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言葉と事実　　　　　　　　　　　　　　　際 逆 象 価 非 像 織 証 属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話し言葉と書き言葉　　　　　　　　　　　比 職 応 質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「町じまん」をすいせんしよう　　　　　　減 述 経 効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ポスターを作ろう　　　　　　　　　　　　示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漢文に親しむ　　　　　　　　　　　　　　序 歴 史 精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敬語　　　　　　　　　　　　　　　　　　任 勢 貸 許 責 謝 適 程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複合語　　　　　　　　　　　　　　　　　複 移 厚 飼</a:t>
            </a:r>
            <a:endParaRPr lang="en-US" altLang="ja-JP" sz="1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大造じいさんとがん　　　　　　　　　　　率 領 寄 夢 喜 険 導 能 略 救 弁 堂 貯 雑 殺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鳥　　　　　　　　　　　　　　　　　　　句 得</a:t>
            </a:r>
          </a:p>
          <a:p>
            <a:r>
              <a:rPr lang="en-US" altLang="ja-JP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AI</a:t>
            </a:r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（エーアイ）とのくらし　　　　　　　　寄 増 準 備 可 支 護 士 評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熟語の構成　　　　　　　　　　　　　　　防 犯 罪 営 造 修 仮 耕 綿 布 損 豊 久 毒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808" y="271463"/>
            <a:ext cx="8856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568008" y="1345317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2E3BD155-67EB-4707-9536-55DE26B69E8D}"/>
              </a:ext>
            </a:extLst>
          </p:cNvPr>
          <p:cNvSpPr/>
          <p:nvPr/>
        </p:nvSpPr>
        <p:spPr>
          <a:xfrm>
            <a:off x="491808" y="1188642"/>
            <a:ext cx="10823892" cy="3469083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45D5FA4-1BF8-4A2A-A1E0-1E404E551D72}"/>
              </a:ext>
            </a:extLst>
          </p:cNvPr>
          <p:cNvGrpSpPr/>
          <p:nvPr/>
        </p:nvGrpSpPr>
        <p:grpSpPr>
          <a:xfrm>
            <a:off x="3867151" y="1466850"/>
            <a:ext cx="4460875" cy="4467226"/>
            <a:chOff x="3867151" y="1466850"/>
            <a:chExt cx="4460875" cy="4467226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7AD1A8EB-6055-437D-8506-B2601F3F18A4}"/>
                </a:ext>
              </a:extLst>
            </p:cNvPr>
            <p:cNvSpPr/>
            <p:nvPr/>
          </p:nvSpPr>
          <p:spPr>
            <a:xfrm>
              <a:off x="5562600" y="2143125"/>
              <a:ext cx="725488" cy="800100"/>
            </a:xfrm>
            <a:custGeom>
              <a:avLst/>
              <a:gdLst>
                <a:gd name="connsiteX0" fmla="*/ 321469 w 726281"/>
                <a:gd name="connsiteY0" fmla="*/ 433388 h 800100"/>
                <a:gd name="connsiteX1" fmla="*/ 278606 w 726281"/>
                <a:gd name="connsiteY1" fmla="*/ 361950 h 800100"/>
                <a:gd name="connsiteX2" fmla="*/ 223838 w 726281"/>
                <a:gd name="connsiteY2" fmla="*/ 285750 h 800100"/>
                <a:gd name="connsiteX3" fmla="*/ 180975 w 726281"/>
                <a:gd name="connsiteY3" fmla="*/ 233363 h 800100"/>
                <a:gd name="connsiteX4" fmla="*/ 126206 w 726281"/>
                <a:gd name="connsiteY4" fmla="*/ 166688 h 800100"/>
                <a:gd name="connsiteX5" fmla="*/ 76200 w 726281"/>
                <a:gd name="connsiteY5" fmla="*/ 119063 h 800100"/>
                <a:gd name="connsiteX6" fmla="*/ 35719 w 726281"/>
                <a:gd name="connsiteY6" fmla="*/ 80963 h 800100"/>
                <a:gd name="connsiteX7" fmla="*/ 19050 w 726281"/>
                <a:gd name="connsiteY7" fmla="*/ 66675 h 800100"/>
                <a:gd name="connsiteX8" fmla="*/ 9525 w 726281"/>
                <a:gd name="connsiteY8" fmla="*/ 52388 h 800100"/>
                <a:gd name="connsiteX9" fmla="*/ 2381 w 726281"/>
                <a:gd name="connsiteY9" fmla="*/ 28575 h 800100"/>
                <a:gd name="connsiteX10" fmla="*/ 0 w 726281"/>
                <a:gd name="connsiteY10" fmla="*/ 7144 h 800100"/>
                <a:gd name="connsiteX11" fmla="*/ 7144 w 726281"/>
                <a:gd name="connsiteY11" fmla="*/ 0 h 800100"/>
                <a:gd name="connsiteX12" fmla="*/ 26194 w 726281"/>
                <a:gd name="connsiteY12" fmla="*/ 2381 h 800100"/>
                <a:gd name="connsiteX13" fmla="*/ 52388 w 726281"/>
                <a:gd name="connsiteY13" fmla="*/ 9525 h 800100"/>
                <a:gd name="connsiteX14" fmla="*/ 119063 w 726281"/>
                <a:gd name="connsiteY14" fmla="*/ 40481 h 800100"/>
                <a:gd name="connsiteX15" fmla="*/ 188119 w 726281"/>
                <a:gd name="connsiteY15" fmla="*/ 71438 h 800100"/>
                <a:gd name="connsiteX16" fmla="*/ 278606 w 726281"/>
                <a:gd name="connsiteY16" fmla="*/ 114300 h 800100"/>
                <a:gd name="connsiteX17" fmla="*/ 340519 w 726281"/>
                <a:gd name="connsiteY17" fmla="*/ 147638 h 800100"/>
                <a:gd name="connsiteX18" fmla="*/ 416719 w 726281"/>
                <a:gd name="connsiteY18" fmla="*/ 190500 h 800100"/>
                <a:gd name="connsiteX19" fmla="*/ 469106 w 726281"/>
                <a:gd name="connsiteY19" fmla="*/ 226219 h 800100"/>
                <a:gd name="connsiteX20" fmla="*/ 526256 w 726281"/>
                <a:gd name="connsiteY20" fmla="*/ 266700 h 800100"/>
                <a:gd name="connsiteX21" fmla="*/ 561975 w 726281"/>
                <a:gd name="connsiteY21" fmla="*/ 295275 h 800100"/>
                <a:gd name="connsiteX22" fmla="*/ 595313 w 726281"/>
                <a:gd name="connsiteY22" fmla="*/ 328613 h 800100"/>
                <a:gd name="connsiteX23" fmla="*/ 633413 w 726281"/>
                <a:gd name="connsiteY23" fmla="*/ 369094 h 800100"/>
                <a:gd name="connsiteX24" fmla="*/ 659606 w 726281"/>
                <a:gd name="connsiteY24" fmla="*/ 409575 h 800100"/>
                <a:gd name="connsiteX25" fmla="*/ 685800 w 726281"/>
                <a:gd name="connsiteY25" fmla="*/ 457200 h 800100"/>
                <a:gd name="connsiteX26" fmla="*/ 709613 w 726281"/>
                <a:gd name="connsiteY26" fmla="*/ 516731 h 800100"/>
                <a:gd name="connsiteX27" fmla="*/ 721519 w 726281"/>
                <a:gd name="connsiteY27" fmla="*/ 573881 h 800100"/>
                <a:gd name="connsiteX28" fmla="*/ 726281 w 726281"/>
                <a:gd name="connsiteY28" fmla="*/ 623888 h 800100"/>
                <a:gd name="connsiteX29" fmla="*/ 726281 w 726281"/>
                <a:gd name="connsiteY29" fmla="*/ 676275 h 800100"/>
                <a:gd name="connsiteX30" fmla="*/ 716756 w 726281"/>
                <a:gd name="connsiteY30" fmla="*/ 709613 h 800100"/>
                <a:gd name="connsiteX31" fmla="*/ 702469 w 726281"/>
                <a:gd name="connsiteY31" fmla="*/ 738188 h 800100"/>
                <a:gd name="connsiteX32" fmla="*/ 669131 w 726281"/>
                <a:gd name="connsiteY32" fmla="*/ 769144 h 800100"/>
                <a:gd name="connsiteX33" fmla="*/ 616744 w 726281"/>
                <a:gd name="connsiteY33" fmla="*/ 797719 h 800100"/>
                <a:gd name="connsiteX34" fmla="*/ 597694 w 726281"/>
                <a:gd name="connsiteY34" fmla="*/ 800100 h 800100"/>
                <a:gd name="connsiteX35" fmla="*/ 561975 w 726281"/>
                <a:gd name="connsiteY35" fmla="*/ 792956 h 800100"/>
                <a:gd name="connsiteX36" fmla="*/ 533400 w 726281"/>
                <a:gd name="connsiteY36" fmla="*/ 778669 h 800100"/>
                <a:gd name="connsiteX37" fmla="*/ 507206 w 726281"/>
                <a:gd name="connsiteY37" fmla="*/ 759619 h 800100"/>
                <a:gd name="connsiteX38" fmla="*/ 483394 w 726281"/>
                <a:gd name="connsiteY38" fmla="*/ 731044 h 800100"/>
                <a:gd name="connsiteX39" fmla="*/ 457200 w 726281"/>
                <a:gd name="connsiteY39" fmla="*/ 688181 h 800100"/>
                <a:gd name="connsiteX40" fmla="*/ 428625 w 726281"/>
                <a:gd name="connsiteY40" fmla="*/ 621506 h 800100"/>
                <a:gd name="connsiteX41" fmla="*/ 381000 w 726281"/>
                <a:gd name="connsiteY41" fmla="*/ 538163 h 800100"/>
                <a:gd name="connsiteX42" fmla="*/ 321469 w 726281"/>
                <a:gd name="connsiteY42" fmla="*/ 433388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6281" h="800100">
                  <a:moveTo>
                    <a:pt x="321469" y="433388"/>
                  </a:moveTo>
                  <a:lnTo>
                    <a:pt x="278606" y="361950"/>
                  </a:lnTo>
                  <a:lnTo>
                    <a:pt x="223838" y="285750"/>
                  </a:lnTo>
                  <a:lnTo>
                    <a:pt x="180975" y="233363"/>
                  </a:lnTo>
                  <a:lnTo>
                    <a:pt x="126206" y="166688"/>
                  </a:lnTo>
                  <a:lnTo>
                    <a:pt x="76200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9525" y="52388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6194" y="2381"/>
                  </a:lnTo>
                  <a:lnTo>
                    <a:pt x="52388" y="9525"/>
                  </a:lnTo>
                  <a:lnTo>
                    <a:pt x="119063" y="40481"/>
                  </a:lnTo>
                  <a:lnTo>
                    <a:pt x="188119" y="71438"/>
                  </a:lnTo>
                  <a:lnTo>
                    <a:pt x="278606" y="114300"/>
                  </a:lnTo>
                  <a:lnTo>
                    <a:pt x="340519" y="147638"/>
                  </a:lnTo>
                  <a:lnTo>
                    <a:pt x="416719" y="190500"/>
                  </a:lnTo>
                  <a:lnTo>
                    <a:pt x="469106" y="226219"/>
                  </a:lnTo>
                  <a:lnTo>
                    <a:pt x="526256" y="266700"/>
                  </a:lnTo>
                  <a:lnTo>
                    <a:pt x="561975" y="295275"/>
                  </a:lnTo>
                  <a:lnTo>
                    <a:pt x="595313" y="328613"/>
                  </a:lnTo>
                  <a:lnTo>
                    <a:pt x="633413" y="369094"/>
                  </a:lnTo>
                  <a:lnTo>
                    <a:pt x="659606" y="409575"/>
                  </a:lnTo>
                  <a:lnTo>
                    <a:pt x="685800" y="457200"/>
                  </a:lnTo>
                  <a:lnTo>
                    <a:pt x="709613" y="516731"/>
                  </a:lnTo>
                  <a:lnTo>
                    <a:pt x="721519" y="573881"/>
                  </a:lnTo>
                  <a:lnTo>
                    <a:pt x="726281" y="623888"/>
                  </a:lnTo>
                  <a:lnTo>
                    <a:pt x="726281" y="676275"/>
                  </a:lnTo>
                  <a:lnTo>
                    <a:pt x="716756" y="709613"/>
                  </a:lnTo>
                  <a:lnTo>
                    <a:pt x="702469" y="738188"/>
                  </a:lnTo>
                  <a:lnTo>
                    <a:pt x="669131" y="769144"/>
                  </a:lnTo>
                  <a:lnTo>
                    <a:pt x="616744" y="797719"/>
                  </a:lnTo>
                  <a:lnTo>
                    <a:pt x="597694" y="800100"/>
                  </a:lnTo>
                  <a:lnTo>
                    <a:pt x="561975" y="792956"/>
                  </a:lnTo>
                  <a:lnTo>
                    <a:pt x="533400" y="778669"/>
                  </a:lnTo>
                  <a:lnTo>
                    <a:pt x="507206" y="759619"/>
                  </a:lnTo>
                  <a:lnTo>
                    <a:pt x="483394" y="731044"/>
                  </a:lnTo>
                  <a:lnTo>
                    <a:pt x="457200" y="688181"/>
                  </a:lnTo>
                  <a:lnTo>
                    <a:pt x="428625" y="621506"/>
                  </a:lnTo>
                  <a:lnTo>
                    <a:pt x="381000" y="538163"/>
                  </a:lnTo>
                  <a:lnTo>
                    <a:pt x="3214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FB1CF289-46AD-49CE-A7FE-C000FB67CF08}"/>
                </a:ext>
              </a:extLst>
            </p:cNvPr>
            <p:cNvSpPr/>
            <p:nvPr/>
          </p:nvSpPr>
          <p:spPr>
            <a:xfrm>
              <a:off x="7281863" y="1931988"/>
              <a:ext cx="793750" cy="819150"/>
            </a:xfrm>
            <a:custGeom>
              <a:avLst/>
              <a:gdLst>
                <a:gd name="connsiteX0" fmla="*/ 264318 w 792956"/>
                <a:gd name="connsiteY0" fmla="*/ 354806 h 819150"/>
                <a:gd name="connsiteX1" fmla="*/ 311943 w 792956"/>
                <a:gd name="connsiteY1" fmla="*/ 273844 h 819150"/>
                <a:gd name="connsiteX2" fmla="*/ 366712 w 792956"/>
                <a:gd name="connsiteY2" fmla="*/ 185737 h 819150"/>
                <a:gd name="connsiteX3" fmla="*/ 378618 w 792956"/>
                <a:gd name="connsiteY3" fmla="*/ 161925 h 819150"/>
                <a:gd name="connsiteX4" fmla="*/ 381000 w 792956"/>
                <a:gd name="connsiteY4" fmla="*/ 150019 h 819150"/>
                <a:gd name="connsiteX5" fmla="*/ 381000 w 792956"/>
                <a:gd name="connsiteY5" fmla="*/ 135731 h 819150"/>
                <a:gd name="connsiteX6" fmla="*/ 373856 w 792956"/>
                <a:gd name="connsiteY6" fmla="*/ 111919 h 819150"/>
                <a:gd name="connsiteX7" fmla="*/ 359568 w 792956"/>
                <a:gd name="connsiteY7" fmla="*/ 100012 h 819150"/>
                <a:gd name="connsiteX8" fmla="*/ 319087 w 792956"/>
                <a:gd name="connsiteY8" fmla="*/ 78581 h 819150"/>
                <a:gd name="connsiteX9" fmla="*/ 304800 w 792956"/>
                <a:gd name="connsiteY9" fmla="*/ 66675 h 819150"/>
                <a:gd name="connsiteX10" fmla="*/ 300037 w 792956"/>
                <a:gd name="connsiteY10" fmla="*/ 52387 h 819150"/>
                <a:gd name="connsiteX11" fmla="*/ 300037 w 792956"/>
                <a:gd name="connsiteY11" fmla="*/ 35719 h 819150"/>
                <a:gd name="connsiteX12" fmla="*/ 304800 w 792956"/>
                <a:gd name="connsiteY12" fmla="*/ 19050 h 819150"/>
                <a:gd name="connsiteX13" fmla="*/ 316706 w 792956"/>
                <a:gd name="connsiteY13" fmla="*/ 7144 h 819150"/>
                <a:gd name="connsiteX14" fmla="*/ 333375 w 792956"/>
                <a:gd name="connsiteY14" fmla="*/ 0 h 819150"/>
                <a:gd name="connsiteX15" fmla="*/ 381000 w 792956"/>
                <a:gd name="connsiteY15" fmla="*/ 7144 h 819150"/>
                <a:gd name="connsiteX16" fmla="*/ 454818 w 792956"/>
                <a:gd name="connsiteY16" fmla="*/ 26194 h 819150"/>
                <a:gd name="connsiteX17" fmla="*/ 507206 w 792956"/>
                <a:gd name="connsiteY17" fmla="*/ 42862 h 819150"/>
                <a:gd name="connsiteX18" fmla="*/ 581025 w 792956"/>
                <a:gd name="connsiteY18" fmla="*/ 73819 h 819150"/>
                <a:gd name="connsiteX19" fmla="*/ 638175 w 792956"/>
                <a:gd name="connsiteY19" fmla="*/ 104775 h 819150"/>
                <a:gd name="connsiteX20" fmla="*/ 671512 w 792956"/>
                <a:gd name="connsiteY20" fmla="*/ 130969 h 819150"/>
                <a:gd name="connsiteX21" fmla="*/ 721518 w 792956"/>
                <a:gd name="connsiteY21" fmla="*/ 173831 h 819150"/>
                <a:gd name="connsiteX22" fmla="*/ 742950 w 792956"/>
                <a:gd name="connsiteY22" fmla="*/ 195262 h 819150"/>
                <a:gd name="connsiteX23" fmla="*/ 769143 w 792956"/>
                <a:gd name="connsiteY23" fmla="*/ 223837 h 819150"/>
                <a:gd name="connsiteX24" fmla="*/ 785812 w 792956"/>
                <a:gd name="connsiteY24" fmla="*/ 250031 h 819150"/>
                <a:gd name="connsiteX25" fmla="*/ 790575 w 792956"/>
                <a:gd name="connsiteY25" fmla="*/ 264319 h 819150"/>
                <a:gd name="connsiteX26" fmla="*/ 792956 w 792956"/>
                <a:gd name="connsiteY26" fmla="*/ 280987 h 819150"/>
                <a:gd name="connsiteX27" fmla="*/ 785812 w 792956"/>
                <a:gd name="connsiteY27" fmla="*/ 309562 h 819150"/>
                <a:gd name="connsiteX28" fmla="*/ 766762 w 792956"/>
                <a:gd name="connsiteY28" fmla="*/ 328612 h 819150"/>
                <a:gd name="connsiteX29" fmla="*/ 723900 w 792956"/>
                <a:gd name="connsiteY29" fmla="*/ 350044 h 819150"/>
                <a:gd name="connsiteX30" fmla="*/ 664368 w 792956"/>
                <a:gd name="connsiteY30" fmla="*/ 381000 h 819150"/>
                <a:gd name="connsiteX31" fmla="*/ 564356 w 792956"/>
                <a:gd name="connsiteY31" fmla="*/ 452437 h 819150"/>
                <a:gd name="connsiteX32" fmla="*/ 407193 w 792956"/>
                <a:gd name="connsiteY32" fmla="*/ 571500 h 819150"/>
                <a:gd name="connsiteX33" fmla="*/ 247650 w 792956"/>
                <a:gd name="connsiteY33" fmla="*/ 678656 h 819150"/>
                <a:gd name="connsiteX34" fmla="*/ 133350 w 792956"/>
                <a:gd name="connsiteY34" fmla="*/ 754856 h 819150"/>
                <a:gd name="connsiteX35" fmla="*/ 83343 w 792956"/>
                <a:gd name="connsiteY35" fmla="*/ 790575 h 819150"/>
                <a:gd name="connsiteX36" fmla="*/ 40481 w 792956"/>
                <a:gd name="connsiteY36" fmla="*/ 816769 h 819150"/>
                <a:gd name="connsiteX37" fmla="*/ 23812 w 792956"/>
                <a:gd name="connsiteY37" fmla="*/ 819150 h 819150"/>
                <a:gd name="connsiteX38" fmla="*/ 11906 w 792956"/>
                <a:gd name="connsiteY38" fmla="*/ 819150 h 819150"/>
                <a:gd name="connsiteX39" fmla="*/ 2381 w 792956"/>
                <a:gd name="connsiteY39" fmla="*/ 809625 h 819150"/>
                <a:gd name="connsiteX40" fmla="*/ 0 w 792956"/>
                <a:gd name="connsiteY40" fmla="*/ 783431 h 819150"/>
                <a:gd name="connsiteX41" fmla="*/ 21431 w 792956"/>
                <a:gd name="connsiteY41" fmla="*/ 742950 h 819150"/>
                <a:gd name="connsiteX42" fmla="*/ 59531 w 792956"/>
                <a:gd name="connsiteY42" fmla="*/ 681037 h 819150"/>
                <a:gd name="connsiteX43" fmla="*/ 121443 w 792956"/>
                <a:gd name="connsiteY43" fmla="*/ 590550 h 819150"/>
                <a:gd name="connsiteX44" fmla="*/ 207168 w 792956"/>
                <a:gd name="connsiteY44" fmla="*/ 447675 h 819150"/>
                <a:gd name="connsiteX45" fmla="*/ 264318 w 792956"/>
                <a:gd name="connsiteY45" fmla="*/ 3548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92956" h="819150">
                  <a:moveTo>
                    <a:pt x="264318" y="354806"/>
                  </a:moveTo>
                  <a:lnTo>
                    <a:pt x="311943" y="273844"/>
                  </a:lnTo>
                  <a:lnTo>
                    <a:pt x="366712" y="185737"/>
                  </a:lnTo>
                  <a:lnTo>
                    <a:pt x="378618" y="161925"/>
                  </a:lnTo>
                  <a:lnTo>
                    <a:pt x="381000" y="150019"/>
                  </a:lnTo>
                  <a:lnTo>
                    <a:pt x="381000" y="135731"/>
                  </a:lnTo>
                  <a:lnTo>
                    <a:pt x="373856" y="111919"/>
                  </a:lnTo>
                  <a:lnTo>
                    <a:pt x="359568" y="100012"/>
                  </a:lnTo>
                  <a:lnTo>
                    <a:pt x="319087" y="78581"/>
                  </a:lnTo>
                  <a:lnTo>
                    <a:pt x="304800" y="66675"/>
                  </a:lnTo>
                  <a:lnTo>
                    <a:pt x="300037" y="52387"/>
                  </a:lnTo>
                  <a:lnTo>
                    <a:pt x="300037" y="35719"/>
                  </a:lnTo>
                  <a:lnTo>
                    <a:pt x="304800" y="19050"/>
                  </a:lnTo>
                  <a:lnTo>
                    <a:pt x="316706" y="7144"/>
                  </a:lnTo>
                  <a:lnTo>
                    <a:pt x="333375" y="0"/>
                  </a:lnTo>
                  <a:lnTo>
                    <a:pt x="381000" y="7144"/>
                  </a:lnTo>
                  <a:lnTo>
                    <a:pt x="454818" y="26194"/>
                  </a:lnTo>
                  <a:lnTo>
                    <a:pt x="507206" y="42862"/>
                  </a:lnTo>
                  <a:lnTo>
                    <a:pt x="581025" y="73819"/>
                  </a:lnTo>
                  <a:lnTo>
                    <a:pt x="638175" y="104775"/>
                  </a:lnTo>
                  <a:lnTo>
                    <a:pt x="671512" y="130969"/>
                  </a:lnTo>
                  <a:lnTo>
                    <a:pt x="721518" y="173831"/>
                  </a:lnTo>
                  <a:lnTo>
                    <a:pt x="742950" y="195262"/>
                  </a:lnTo>
                  <a:lnTo>
                    <a:pt x="769143" y="223837"/>
                  </a:lnTo>
                  <a:lnTo>
                    <a:pt x="785812" y="250031"/>
                  </a:lnTo>
                  <a:lnTo>
                    <a:pt x="790575" y="264319"/>
                  </a:lnTo>
                  <a:lnTo>
                    <a:pt x="792956" y="280987"/>
                  </a:lnTo>
                  <a:lnTo>
                    <a:pt x="785812" y="309562"/>
                  </a:lnTo>
                  <a:lnTo>
                    <a:pt x="766762" y="328612"/>
                  </a:lnTo>
                  <a:lnTo>
                    <a:pt x="723900" y="350044"/>
                  </a:lnTo>
                  <a:lnTo>
                    <a:pt x="664368" y="381000"/>
                  </a:lnTo>
                  <a:lnTo>
                    <a:pt x="564356" y="452437"/>
                  </a:lnTo>
                  <a:lnTo>
                    <a:pt x="407193" y="571500"/>
                  </a:lnTo>
                  <a:lnTo>
                    <a:pt x="247650" y="678656"/>
                  </a:lnTo>
                  <a:lnTo>
                    <a:pt x="133350" y="754856"/>
                  </a:lnTo>
                  <a:lnTo>
                    <a:pt x="83343" y="790575"/>
                  </a:lnTo>
                  <a:lnTo>
                    <a:pt x="40481" y="816769"/>
                  </a:lnTo>
                  <a:lnTo>
                    <a:pt x="23812" y="819150"/>
                  </a:lnTo>
                  <a:lnTo>
                    <a:pt x="11906" y="819150"/>
                  </a:lnTo>
                  <a:lnTo>
                    <a:pt x="2381" y="809625"/>
                  </a:lnTo>
                  <a:lnTo>
                    <a:pt x="0" y="783431"/>
                  </a:lnTo>
                  <a:lnTo>
                    <a:pt x="21431" y="742950"/>
                  </a:lnTo>
                  <a:lnTo>
                    <a:pt x="59531" y="681037"/>
                  </a:lnTo>
                  <a:lnTo>
                    <a:pt x="121443" y="590550"/>
                  </a:lnTo>
                  <a:lnTo>
                    <a:pt x="207168" y="447675"/>
                  </a:lnTo>
                  <a:lnTo>
                    <a:pt x="264318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913B32EC-C750-4799-983E-F582D954BC0B}"/>
                </a:ext>
              </a:extLst>
            </p:cNvPr>
            <p:cNvSpPr/>
            <p:nvPr/>
          </p:nvSpPr>
          <p:spPr>
            <a:xfrm>
              <a:off x="4086225" y="1828800"/>
              <a:ext cx="846138" cy="598488"/>
            </a:xfrm>
            <a:custGeom>
              <a:avLst/>
              <a:gdLst>
                <a:gd name="connsiteX0" fmla="*/ 290513 w 845344"/>
                <a:gd name="connsiteY0" fmla="*/ 357188 h 597694"/>
                <a:gd name="connsiteX1" fmla="*/ 233363 w 845344"/>
                <a:gd name="connsiteY1" fmla="*/ 304800 h 597694"/>
                <a:gd name="connsiteX2" fmla="*/ 185738 w 845344"/>
                <a:gd name="connsiteY2" fmla="*/ 254794 h 597694"/>
                <a:gd name="connsiteX3" fmla="*/ 133350 w 845344"/>
                <a:gd name="connsiteY3" fmla="*/ 200025 h 597694"/>
                <a:gd name="connsiteX4" fmla="*/ 85725 w 845344"/>
                <a:gd name="connsiteY4" fmla="*/ 145256 h 597694"/>
                <a:gd name="connsiteX5" fmla="*/ 38100 w 845344"/>
                <a:gd name="connsiteY5" fmla="*/ 88106 h 597694"/>
                <a:gd name="connsiteX6" fmla="*/ 11906 w 845344"/>
                <a:gd name="connsiteY6" fmla="*/ 57150 h 597694"/>
                <a:gd name="connsiteX7" fmla="*/ 0 w 845344"/>
                <a:gd name="connsiteY7" fmla="*/ 26194 h 597694"/>
                <a:gd name="connsiteX8" fmla="*/ 0 w 845344"/>
                <a:gd name="connsiteY8" fmla="*/ 14288 h 597694"/>
                <a:gd name="connsiteX9" fmla="*/ 4763 w 845344"/>
                <a:gd name="connsiteY9" fmla="*/ 0 h 597694"/>
                <a:gd name="connsiteX10" fmla="*/ 28575 w 845344"/>
                <a:gd name="connsiteY10" fmla="*/ 2381 h 597694"/>
                <a:gd name="connsiteX11" fmla="*/ 76200 w 845344"/>
                <a:gd name="connsiteY11" fmla="*/ 28575 h 597694"/>
                <a:gd name="connsiteX12" fmla="*/ 123825 w 845344"/>
                <a:gd name="connsiteY12" fmla="*/ 61913 h 597694"/>
                <a:gd name="connsiteX13" fmla="*/ 178594 w 845344"/>
                <a:gd name="connsiteY13" fmla="*/ 90488 h 597694"/>
                <a:gd name="connsiteX14" fmla="*/ 230981 w 845344"/>
                <a:gd name="connsiteY14" fmla="*/ 111919 h 597694"/>
                <a:gd name="connsiteX15" fmla="*/ 283369 w 845344"/>
                <a:gd name="connsiteY15" fmla="*/ 130969 h 597694"/>
                <a:gd name="connsiteX16" fmla="*/ 340519 w 845344"/>
                <a:gd name="connsiteY16" fmla="*/ 145256 h 597694"/>
                <a:gd name="connsiteX17" fmla="*/ 388144 w 845344"/>
                <a:gd name="connsiteY17" fmla="*/ 154781 h 597694"/>
                <a:gd name="connsiteX18" fmla="*/ 447675 w 845344"/>
                <a:gd name="connsiteY18" fmla="*/ 164306 h 597694"/>
                <a:gd name="connsiteX19" fmla="*/ 528638 w 845344"/>
                <a:gd name="connsiteY19" fmla="*/ 171450 h 597694"/>
                <a:gd name="connsiteX20" fmla="*/ 585788 w 845344"/>
                <a:gd name="connsiteY20" fmla="*/ 171450 h 597694"/>
                <a:gd name="connsiteX21" fmla="*/ 602456 w 845344"/>
                <a:gd name="connsiteY21" fmla="*/ 176213 h 597694"/>
                <a:gd name="connsiteX22" fmla="*/ 633413 w 845344"/>
                <a:gd name="connsiteY22" fmla="*/ 204788 h 597694"/>
                <a:gd name="connsiteX23" fmla="*/ 700088 w 845344"/>
                <a:gd name="connsiteY23" fmla="*/ 269081 h 597694"/>
                <a:gd name="connsiteX24" fmla="*/ 745331 w 845344"/>
                <a:gd name="connsiteY24" fmla="*/ 321469 h 597694"/>
                <a:gd name="connsiteX25" fmla="*/ 785813 w 845344"/>
                <a:gd name="connsiteY25" fmla="*/ 373856 h 597694"/>
                <a:gd name="connsiteX26" fmla="*/ 821531 w 845344"/>
                <a:gd name="connsiteY26" fmla="*/ 416719 h 597694"/>
                <a:gd name="connsiteX27" fmla="*/ 833438 w 845344"/>
                <a:gd name="connsiteY27" fmla="*/ 447675 h 597694"/>
                <a:gd name="connsiteX28" fmla="*/ 842963 w 845344"/>
                <a:gd name="connsiteY28" fmla="*/ 492919 h 597694"/>
                <a:gd name="connsiteX29" fmla="*/ 845344 w 845344"/>
                <a:gd name="connsiteY29" fmla="*/ 531019 h 597694"/>
                <a:gd name="connsiteX30" fmla="*/ 835819 w 845344"/>
                <a:gd name="connsiteY30" fmla="*/ 564356 h 597694"/>
                <a:gd name="connsiteX31" fmla="*/ 821531 w 845344"/>
                <a:gd name="connsiteY31" fmla="*/ 581025 h 597694"/>
                <a:gd name="connsiteX32" fmla="*/ 795338 w 845344"/>
                <a:gd name="connsiteY32" fmla="*/ 592931 h 597694"/>
                <a:gd name="connsiteX33" fmla="*/ 773906 w 845344"/>
                <a:gd name="connsiteY33" fmla="*/ 597694 h 597694"/>
                <a:gd name="connsiteX34" fmla="*/ 728663 w 845344"/>
                <a:gd name="connsiteY34" fmla="*/ 597694 h 597694"/>
                <a:gd name="connsiteX35" fmla="*/ 659606 w 845344"/>
                <a:gd name="connsiteY35" fmla="*/ 588169 h 597694"/>
                <a:gd name="connsiteX36" fmla="*/ 592931 w 845344"/>
                <a:gd name="connsiteY36" fmla="*/ 569119 h 597694"/>
                <a:gd name="connsiteX37" fmla="*/ 521494 w 845344"/>
                <a:gd name="connsiteY37" fmla="*/ 533400 h 597694"/>
                <a:gd name="connsiteX38" fmla="*/ 469106 w 845344"/>
                <a:gd name="connsiteY38" fmla="*/ 502444 h 597694"/>
                <a:gd name="connsiteX39" fmla="*/ 376238 w 845344"/>
                <a:gd name="connsiteY39" fmla="*/ 435769 h 597694"/>
                <a:gd name="connsiteX40" fmla="*/ 290513 w 845344"/>
                <a:gd name="connsiteY40" fmla="*/ 3571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5344" h="597694">
                  <a:moveTo>
                    <a:pt x="290513" y="357188"/>
                  </a:moveTo>
                  <a:lnTo>
                    <a:pt x="233363" y="304800"/>
                  </a:lnTo>
                  <a:lnTo>
                    <a:pt x="185738" y="254794"/>
                  </a:lnTo>
                  <a:lnTo>
                    <a:pt x="133350" y="200025"/>
                  </a:lnTo>
                  <a:lnTo>
                    <a:pt x="85725" y="145256"/>
                  </a:lnTo>
                  <a:lnTo>
                    <a:pt x="38100" y="88106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3" y="0"/>
                  </a:lnTo>
                  <a:lnTo>
                    <a:pt x="28575" y="2381"/>
                  </a:lnTo>
                  <a:lnTo>
                    <a:pt x="76200" y="28575"/>
                  </a:lnTo>
                  <a:lnTo>
                    <a:pt x="123825" y="61913"/>
                  </a:lnTo>
                  <a:lnTo>
                    <a:pt x="178594" y="90488"/>
                  </a:lnTo>
                  <a:lnTo>
                    <a:pt x="230981" y="111919"/>
                  </a:lnTo>
                  <a:lnTo>
                    <a:pt x="283369" y="130969"/>
                  </a:lnTo>
                  <a:lnTo>
                    <a:pt x="340519" y="145256"/>
                  </a:lnTo>
                  <a:lnTo>
                    <a:pt x="388144" y="154781"/>
                  </a:lnTo>
                  <a:lnTo>
                    <a:pt x="447675" y="164306"/>
                  </a:lnTo>
                  <a:lnTo>
                    <a:pt x="528638" y="171450"/>
                  </a:lnTo>
                  <a:lnTo>
                    <a:pt x="585788" y="171450"/>
                  </a:lnTo>
                  <a:lnTo>
                    <a:pt x="602456" y="176213"/>
                  </a:lnTo>
                  <a:lnTo>
                    <a:pt x="633413" y="204788"/>
                  </a:lnTo>
                  <a:lnTo>
                    <a:pt x="700088" y="269081"/>
                  </a:lnTo>
                  <a:lnTo>
                    <a:pt x="745331" y="321469"/>
                  </a:lnTo>
                  <a:lnTo>
                    <a:pt x="785813" y="373856"/>
                  </a:lnTo>
                  <a:lnTo>
                    <a:pt x="821531" y="416719"/>
                  </a:lnTo>
                  <a:lnTo>
                    <a:pt x="833438" y="447675"/>
                  </a:lnTo>
                  <a:lnTo>
                    <a:pt x="842963" y="492919"/>
                  </a:lnTo>
                  <a:lnTo>
                    <a:pt x="845344" y="531019"/>
                  </a:lnTo>
                  <a:lnTo>
                    <a:pt x="835819" y="564356"/>
                  </a:lnTo>
                  <a:lnTo>
                    <a:pt x="821531" y="581025"/>
                  </a:lnTo>
                  <a:lnTo>
                    <a:pt x="795338" y="592931"/>
                  </a:lnTo>
                  <a:lnTo>
                    <a:pt x="773906" y="597694"/>
                  </a:lnTo>
                  <a:lnTo>
                    <a:pt x="728663" y="597694"/>
                  </a:lnTo>
                  <a:lnTo>
                    <a:pt x="659606" y="588169"/>
                  </a:lnTo>
                  <a:lnTo>
                    <a:pt x="592931" y="569119"/>
                  </a:lnTo>
                  <a:lnTo>
                    <a:pt x="521494" y="533400"/>
                  </a:lnTo>
                  <a:lnTo>
                    <a:pt x="469106" y="502444"/>
                  </a:lnTo>
                  <a:lnTo>
                    <a:pt x="376238" y="435769"/>
                  </a:lnTo>
                  <a:lnTo>
                    <a:pt x="290513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41876566-A4D1-478C-8105-522E2DE0E8B0}"/>
                </a:ext>
              </a:extLst>
            </p:cNvPr>
            <p:cNvSpPr/>
            <p:nvPr/>
          </p:nvSpPr>
          <p:spPr>
            <a:xfrm>
              <a:off x="5400675" y="3005139"/>
              <a:ext cx="2705100" cy="523875"/>
            </a:xfrm>
            <a:custGeom>
              <a:avLst/>
              <a:gdLst>
                <a:gd name="connsiteX0" fmla="*/ 1662113 w 2705100"/>
                <a:gd name="connsiteY0" fmla="*/ 104775 h 523875"/>
                <a:gd name="connsiteX1" fmla="*/ 1900238 w 2705100"/>
                <a:gd name="connsiteY1" fmla="*/ 85725 h 523875"/>
                <a:gd name="connsiteX2" fmla="*/ 2116931 w 2705100"/>
                <a:gd name="connsiteY2" fmla="*/ 69056 h 523875"/>
                <a:gd name="connsiteX3" fmla="*/ 2143125 w 2705100"/>
                <a:gd name="connsiteY3" fmla="*/ 64293 h 523875"/>
                <a:gd name="connsiteX4" fmla="*/ 2200275 w 2705100"/>
                <a:gd name="connsiteY4" fmla="*/ 45243 h 523875"/>
                <a:gd name="connsiteX5" fmla="*/ 2266950 w 2705100"/>
                <a:gd name="connsiteY5" fmla="*/ 19050 h 523875"/>
                <a:gd name="connsiteX6" fmla="*/ 2312194 w 2705100"/>
                <a:gd name="connsiteY6" fmla="*/ 0 h 523875"/>
                <a:gd name="connsiteX7" fmla="*/ 2331244 w 2705100"/>
                <a:gd name="connsiteY7" fmla="*/ 0 h 523875"/>
                <a:gd name="connsiteX8" fmla="*/ 2400300 w 2705100"/>
                <a:gd name="connsiteY8" fmla="*/ 9525 h 523875"/>
                <a:gd name="connsiteX9" fmla="*/ 2476500 w 2705100"/>
                <a:gd name="connsiteY9" fmla="*/ 30956 h 523875"/>
                <a:gd name="connsiteX10" fmla="*/ 2545556 w 2705100"/>
                <a:gd name="connsiteY10" fmla="*/ 54768 h 523875"/>
                <a:gd name="connsiteX11" fmla="*/ 2616994 w 2705100"/>
                <a:gd name="connsiteY11" fmla="*/ 83343 h 523875"/>
                <a:gd name="connsiteX12" fmla="*/ 2662238 w 2705100"/>
                <a:gd name="connsiteY12" fmla="*/ 107156 h 523875"/>
                <a:gd name="connsiteX13" fmla="*/ 2683669 w 2705100"/>
                <a:gd name="connsiteY13" fmla="*/ 123825 h 523875"/>
                <a:gd name="connsiteX14" fmla="*/ 2695575 w 2705100"/>
                <a:gd name="connsiteY14" fmla="*/ 135731 h 523875"/>
                <a:gd name="connsiteX15" fmla="*/ 2702719 w 2705100"/>
                <a:gd name="connsiteY15" fmla="*/ 152400 h 523875"/>
                <a:gd name="connsiteX16" fmla="*/ 2705100 w 2705100"/>
                <a:gd name="connsiteY16" fmla="*/ 171450 h 523875"/>
                <a:gd name="connsiteX17" fmla="*/ 2702719 w 2705100"/>
                <a:gd name="connsiteY17" fmla="*/ 192881 h 523875"/>
                <a:gd name="connsiteX18" fmla="*/ 2690813 w 2705100"/>
                <a:gd name="connsiteY18" fmla="*/ 216693 h 523875"/>
                <a:gd name="connsiteX19" fmla="*/ 2667000 w 2705100"/>
                <a:gd name="connsiteY19" fmla="*/ 254793 h 523875"/>
                <a:gd name="connsiteX20" fmla="*/ 2652713 w 2705100"/>
                <a:gd name="connsiteY20" fmla="*/ 266700 h 523875"/>
                <a:gd name="connsiteX21" fmla="*/ 2624138 w 2705100"/>
                <a:gd name="connsiteY21" fmla="*/ 276225 h 523875"/>
                <a:gd name="connsiteX22" fmla="*/ 2564606 w 2705100"/>
                <a:gd name="connsiteY22" fmla="*/ 288131 h 523875"/>
                <a:gd name="connsiteX23" fmla="*/ 2486025 w 2705100"/>
                <a:gd name="connsiteY23" fmla="*/ 292893 h 523875"/>
                <a:gd name="connsiteX24" fmla="*/ 2443163 w 2705100"/>
                <a:gd name="connsiteY24" fmla="*/ 290512 h 523875"/>
                <a:gd name="connsiteX25" fmla="*/ 2386013 w 2705100"/>
                <a:gd name="connsiteY25" fmla="*/ 285750 h 523875"/>
                <a:gd name="connsiteX26" fmla="*/ 2340769 w 2705100"/>
                <a:gd name="connsiteY26" fmla="*/ 278606 h 523875"/>
                <a:gd name="connsiteX27" fmla="*/ 2286000 w 2705100"/>
                <a:gd name="connsiteY27" fmla="*/ 269081 h 523875"/>
                <a:gd name="connsiteX28" fmla="*/ 2188369 w 2705100"/>
                <a:gd name="connsiteY28" fmla="*/ 271462 h 523875"/>
                <a:gd name="connsiteX29" fmla="*/ 2002631 w 2705100"/>
                <a:gd name="connsiteY29" fmla="*/ 276225 h 523875"/>
                <a:gd name="connsiteX30" fmla="*/ 1800225 w 2705100"/>
                <a:gd name="connsiteY30" fmla="*/ 285750 h 523875"/>
                <a:gd name="connsiteX31" fmla="*/ 1662113 w 2705100"/>
                <a:gd name="connsiteY31" fmla="*/ 297656 h 523875"/>
                <a:gd name="connsiteX32" fmla="*/ 1509713 w 2705100"/>
                <a:gd name="connsiteY32" fmla="*/ 316706 h 523875"/>
                <a:gd name="connsiteX33" fmla="*/ 1090613 w 2705100"/>
                <a:gd name="connsiteY33" fmla="*/ 354806 h 523875"/>
                <a:gd name="connsiteX34" fmla="*/ 988219 w 2705100"/>
                <a:gd name="connsiteY34" fmla="*/ 376237 h 523875"/>
                <a:gd name="connsiteX35" fmla="*/ 797719 w 2705100"/>
                <a:gd name="connsiteY35" fmla="*/ 414337 h 523875"/>
                <a:gd name="connsiteX36" fmla="*/ 600075 w 2705100"/>
                <a:gd name="connsiteY36" fmla="*/ 457200 h 523875"/>
                <a:gd name="connsiteX37" fmla="*/ 490538 w 2705100"/>
                <a:gd name="connsiteY37" fmla="*/ 481012 h 523875"/>
                <a:gd name="connsiteX38" fmla="*/ 445294 w 2705100"/>
                <a:gd name="connsiteY38" fmla="*/ 488156 h 523875"/>
                <a:gd name="connsiteX39" fmla="*/ 426244 w 2705100"/>
                <a:gd name="connsiteY39" fmla="*/ 497681 h 523875"/>
                <a:gd name="connsiteX40" fmla="*/ 381000 w 2705100"/>
                <a:gd name="connsiteY40" fmla="*/ 516731 h 523875"/>
                <a:gd name="connsiteX41" fmla="*/ 345281 w 2705100"/>
                <a:gd name="connsiteY41" fmla="*/ 523875 h 523875"/>
                <a:gd name="connsiteX42" fmla="*/ 314325 w 2705100"/>
                <a:gd name="connsiteY42" fmla="*/ 523875 h 523875"/>
                <a:gd name="connsiteX43" fmla="*/ 285750 w 2705100"/>
                <a:gd name="connsiteY43" fmla="*/ 514350 h 523875"/>
                <a:gd name="connsiteX44" fmla="*/ 264319 w 2705100"/>
                <a:gd name="connsiteY44" fmla="*/ 492918 h 523875"/>
                <a:gd name="connsiteX45" fmla="*/ 219075 w 2705100"/>
                <a:gd name="connsiteY45" fmla="*/ 471487 h 523875"/>
                <a:gd name="connsiteX46" fmla="*/ 173831 w 2705100"/>
                <a:gd name="connsiteY46" fmla="*/ 440531 h 523875"/>
                <a:gd name="connsiteX47" fmla="*/ 145256 w 2705100"/>
                <a:gd name="connsiteY47" fmla="*/ 419100 h 523875"/>
                <a:gd name="connsiteX48" fmla="*/ 109538 w 2705100"/>
                <a:gd name="connsiteY48" fmla="*/ 381000 h 523875"/>
                <a:gd name="connsiteX49" fmla="*/ 78581 w 2705100"/>
                <a:gd name="connsiteY49" fmla="*/ 340518 h 523875"/>
                <a:gd name="connsiteX50" fmla="*/ 52388 w 2705100"/>
                <a:gd name="connsiteY50" fmla="*/ 297656 h 523875"/>
                <a:gd name="connsiteX51" fmla="*/ 23813 w 2705100"/>
                <a:gd name="connsiteY51" fmla="*/ 245268 h 523875"/>
                <a:gd name="connsiteX52" fmla="*/ 4763 w 2705100"/>
                <a:gd name="connsiteY52" fmla="*/ 200025 h 523875"/>
                <a:gd name="connsiteX53" fmla="*/ 0 w 2705100"/>
                <a:gd name="connsiteY53" fmla="*/ 173831 h 523875"/>
                <a:gd name="connsiteX54" fmla="*/ 7144 w 2705100"/>
                <a:gd name="connsiteY54" fmla="*/ 164306 h 523875"/>
                <a:gd name="connsiteX55" fmla="*/ 23813 w 2705100"/>
                <a:gd name="connsiteY55" fmla="*/ 161925 h 523875"/>
                <a:gd name="connsiteX56" fmla="*/ 73819 w 2705100"/>
                <a:gd name="connsiteY56" fmla="*/ 183356 h 523875"/>
                <a:gd name="connsiteX57" fmla="*/ 157163 w 2705100"/>
                <a:gd name="connsiteY57" fmla="*/ 223837 h 523875"/>
                <a:gd name="connsiteX58" fmla="*/ 221456 w 2705100"/>
                <a:gd name="connsiteY58" fmla="*/ 242887 h 523875"/>
                <a:gd name="connsiteX59" fmla="*/ 273844 w 2705100"/>
                <a:gd name="connsiteY59" fmla="*/ 257175 h 523875"/>
                <a:gd name="connsiteX60" fmla="*/ 328613 w 2705100"/>
                <a:gd name="connsiteY60" fmla="*/ 264318 h 523875"/>
                <a:gd name="connsiteX61" fmla="*/ 371475 w 2705100"/>
                <a:gd name="connsiteY61" fmla="*/ 269081 h 523875"/>
                <a:gd name="connsiteX62" fmla="*/ 464344 w 2705100"/>
                <a:gd name="connsiteY62" fmla="*/ 261937 h 523875"/>
                <a:gd name="connsiteX63" fmla="*/ 704850 w 2705100"/>
                <a:gd name="connsiteY63" fmla="*/ 228600 h 523875"/>
                <a:gd name="connsiteX64" fmla="*/ 1026319 w 2705100"/>
                <a:gd name="connsiteY64" fmla="*/ 180975 h 523875"/>
                <a:gd name="connsiteX65" fmla="*/ 1293019 w 2705100"/>
                <a:gd name="connsiteY65" fmla="*/ 140493 h 523875"/>
                <a:gd name="connsiteX66" fmla="*/ 1526381 w 2705100"/>
                <a:gd name="connsiteY66" fmla="*/ 111918 h 523875"/>
                <a:gd name="connsiteX67" fmla="*/ 1662113 w 2705100"/>
                <a:gd name="connsiteY67" fmla="*/ 1047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5100" h="523875">
                  <a:moveTo>
                    <a:pt x="1662113" y="104775"/>
                  </a:moveTo>
                  <a:lnTo>
                    <a:pt x="1900238" y="85725"/>
                  </a:lnTo>
                  <a:lnTo>
                    <a:pt x="2116931" y="69056"/>
                  </a:lnTo>
                  <a:lnTo>
                    <a:pt x="2143125" y="64293"/>
                  </a:lnTo>
                  <a:lnTo>
                    <a:pt x="2200275" y="45243"/>
                  </a:lnTo>
                  <a:lnTo>
                    <a:pt x="2266950" y="19050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9525"/>
                  </a:lnTo>
                  <a:lnTo>
                    <a:pt x="2476500" y="30956"/>
                  </a:lnTo>
                  <a:lnTo>
                    <a:pt x="2545556" y="54768"/>
                  </a:lnTo>
                  <a:lnTo>
                    <a:pt x="2616994" y="83343"/>
                  </a:lnTo>
                  <a:lnTo>
                    <a:pt x="2662238" y="107156"/>
                  </a:lnTo>
                  <a:lnTo>
                    <a:pt x="2683669" y="123825"/>
                  </a:lnTo>
                  <a:lnTo>
                    <a:pt x="2695575" y="135731"/>
                  </a:lnTo>
                  <a:lnTo>
                    <a:pt x="2702719" y="152400"/>
                  </a:lnTo>
                  <a:lnTo>
                    <a:pt x="2705100" y="171450"/>
                  </a:lnTo>
                  <a:lnTo>
                    <a:pt x="2702719" y="192881"/>
                  </a:lnTo>
                  <a:lnTo>
                    <a:pt x="2690813" y="216693"/>
                  </a:lnTo>
                  <a:lnTo>
                    <a:pt x="2667000" y="254793"/>
                  </a:lnTo>
                  <a:lnTo>
                    <a:pt x="2652713" y="266700"/>
                  </a:lnTo>
                  <a:lnTo>
                    <a:pt x="2624138" y="276225"/>
                  </a:lnTo>
                  <a:lnTo>
                    <a:pt x="2564606" y="288131"/>
                  </a:lnTo>
                  <a:lnTo>
                    <a:pt x="2486025" y="292893"/>
                  </a:lnTo>
                  <a:lnTo>
                    <a:pt x="2443163" y="290512"/>
                  </a:lnTo>
                  <a:lnTo>
                    <a:pt x="2386013" y="285750"/>
                  </a:lnTo>
                  <a:lnTo>
                    <a:pt x="2340769" y="278606"/>
                  </a:lnTo>
                  <a:lnTo>
                    <a:pt x="2286000" y="269081"/>
                  </a:lnTo>
                  <a:lnTo>
                    <a:pt x="2188369" y="271462"/>
                  </a:lnTo>
                  <a:lnTo>
                    <a:pt x="2002631" y="276225"/>
                  </a:lnTo>
                  <a:lnTo>
                    <a:pt x="1800225" y="285750"/>
                  </a:lnTo>
                  <a:lnTo>
                    <a:pt x="1662113" y="297656"/>
                  </a:lnTo>
                  <a:lnTo>
                    <a:pt x="1509713" y="316706"/>
                  </a:lnTo>
                  <a:lnTo>
                    <a:pt x="1090613" y="354806"/>
                  </a:lnTo>
                  <a:lnTo>
                    <a:pt x="988219" y="376237"/>
                  </a:lnTo>
                  <a:lnTo>
                    <a:pt x="797719" y="414337"/>
                  </a:lnTo>
                  <a:lnTo>
                    <a:pt x="600075" y="457200"/>
                  </a:lnTo>
                  <a:lnTo>
                    <a:pt x="490538" y="481012"/>
                  </a:lnTo>
                  <a:lnTo>
                    <a:pt x="445294" y="488156"/>
                  </a:lnTo>
                  <a:lnTo>
                    <a:pt x="426244" y="497681"/>
                  </a:lnTo>
                  <a:lnTo>
                    <a:pt x="381000" y="516731"/>
                  </a:lnTo>
                  <a:lnTo>
                    <a:pt x="345281" y="523875"/>
                  </a:lnTo>
                  <a:lnTo>
                    <a:pt x="314325" y="523875"/>
                  </a:lnTo>
                  <a:lnTo>
                    <a:pt x="285750" y="514350"/>
                  </a:lnTo>
                  <a:lnTo>
                    <a:pt x="264319" y="492918"/>
                  </a:lnTo>
                  <a:lnTo>
                    <a:pt x="219075" y="471487"/>
                  </a:lnTo>
                  <a:lnTo>
                    <a:pt x="173831" y="440531"/>
                  </a:lnTo>
                  <a:lnTo>
                    <a:pt x="145256" y="419100"/>
                  </a:lnTo>
                  <a:lnTo>
                    <a:pt x="109538" y="381000"/>
                  </a:lnTo>
                  <a:lnTo>
                    <a:pt x="78581" y="340518"/>
                  </a:lnTo>
                  <a:lnTo>
                    <a:pt x="52388" y="297656"/>
                  </a:lnTo>
                  <a:lnTo>
                    <a:pt x="23813" y="245268"/>
                  </a:lnTo>
                  <a:lnTo>
                    <a:pt x="4763" y="200025"/>
                  </a:lnTo>
                  <a:lnTo>
                    <a:pt x="0" y="173831"/>
                  </a:lnTo>
                  <a:lnTo>
                    <a:pt x="7144" y="164306"/>
                  </a:lnTo>
                  <a:lnTo>
                    <a:pt x="23813" y="161925"/>
                  </a:lnTo>
                  <a:lnTo>
                    <a:pt x="73819" y="183356"/>
                  </a:lnTo>
                  <a:lnTo>
                    <a:pt x="157163" y="223837"/>
                  </a:lnTo>
                  <a:lnTo>
                    <a:pt x="221456" y="242887"/>
                  </a:lnTo>
                  <a:lnTo>
                    <a:pt x="273844" y="257175"/>
                  </a:lnTo>
                  <a:lnTo>
                    <a:pt x="328613" y="264318"/>
                  </a:lnTo>
                  <a:lnTo>
                    <a:pt x="371475" y="269081"/>
                  </a:lnTo>
                  <a:lnTo>
                    <a:pt x="464344" y="261937"/>
                  </a:lnTo>
                  <a:lnTo>
                    <a:pt x="704850" y="228600"/>
                  </a:lnTo>
                  <a:lnTo>
                    <a:pt x="1026319" y="180975"/>
                  </a:lnTo>
                  <a:lnTo>
                    <a:pt x="1293019" y="140493"/>
                  </a:lnTo>
                  <a:lnTo>
                    <a:pt x="1526381" y="111918"/>
                  </a:lnTo>
                  <a:lnTo>
                    <a:pt x="1662113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3">
              <a:extLst>
                <a:ext uri="{FF2B5EF4-FFF2-40B4-BE49-F238E27FC236}">
                  <a16:creationId xmlns:a16="http://schemas.microsoft.com/office/drawing/2014/main" id="{F6E8868F-2616-4E14-BA23-909479C4EF0D}"/>
                </a:ext>
              </a:extLst>
            </p:cNvPr>
            <p:cNvSpPr/>
            <p:nvPr/>
          </p:nvSpPr>
          <p:spPr>
            <a:xfrm>
              <a:off x="6542088" y="1466850"/>
              <a:ext cx="525462" cy="3621088"/>
            </a:xfrm>
            <a:custGeom>
              <a:avLst/>
              <a:gdLst>
                <a:gd name="connsiteX0" fmla="*/ 169164 w 525780"/>
                <a:gd name="connsiteY0" fmla="*/ 1165860 h 3621024"/>
                <a:gd name="connsiteX1" fmla="*/ 169164 w 525780"/>
                <a:gd name="connsiteY1" fmla="*/ 672084 h 3621024"/>
                <a:gd name="connsiteX2" fmla="*/ 160020 w 525780"/>
                <a:gd name="connsiteY2" fmla="*/ 434340 h 3621024"/>
                <a:gd name="connsiteX3" fmla="*/ 155448 w 525780"/>
                <a:gd name="connsiteY3" fmla="*/ 333756 h 3621024"/>
                <a:gd name="connsiteX4" fmla="*/ 137160 w 525780"/>
                <a:gd name="connsiteY4" fmla="*/ 274320 h 3621024"/>
                <a:gd name="connsiteX5" fmla="*/ 96012 w 525780"/>
                <a:gd name="connsiteY5" fmla="*/ 192024 h 3621024"/>
                <a:gd name="connsiteX6" fmla="*/ 50292 w 525780"/>
                <a:gd name="connsiteY6" fmla="*/ 118872 h 3621024"/>
                <a:gd name="connsiteX7" fmla="*/ 18288 w 525780"/>
                <a:gd name="connsiteY7" fmla="*/ 68580 h 3621024"/>
                <a:gd name="connsiteX8" fmla="*/ 0 w 525780"/>
                <a:gd name="connsiteY8" fmla="*/ 32004 h 3621024"/>
                <a:gd name="connsiteX9" fmla="*/ 0 w 525780"/>
                <a:gd name="connsiteY9" fmla="*/ 13716 h 3621024"/>
                <a:gd name="connsiteX10" fmla="*/ 9144 w 525780"/>
                <a:gd name="connsiteY10" fmla="*/ 0 h 3621024"/>
                <a:gd name="connsiteX11" fmla="*/ 41148 w 525780"/>
                <a:gd name="connsiteY11" fmla="*/ 9144 h 3621024"/>
                <a:gd name="connsiteX12" fmla="*/ 77724 w 525780"/>
                <a:gd name="connsiteY12" fmla="*/ 27432 h 3621024"/>
                <a:gd name="connsiteX13" fmla="*/ 155448 w 525780"/>
                <a:gd name="connsiteY13" fmla="*/ 45720 h 3621024"/>
                <a:gd name="connsiteX14" fmla="*/ 219456 w 525780"/>
                <a:gd name="connsiteY14" fmla="*/ 73152 h 3621024"/>
                <a:gd name="connsiteX15" fmla="*/ 278892 w 525780"/>
                <a:gd name="connsiteY15" fmla="*/ 109728 h 3621024"/>
                <a:gd name="connsiteX16" fmla="*/ 342900 w 525780"/>
                <a:gd name="connsiteY16" fmla="*/ 160020 h 3621024"/>
                <a:gd name="connsiteX17" fmla="*/ 411480 w 525780"/>
                <a:gd name="connsiteY17" fmla="*/ 210312 h 3621024"/>
                <a:gd name="connsiteX18" fmla="*/ 448056 w 525780"/>
                <a:gd name="connsiteY18" fmla="*/ 246888 h 3621024"/>
                <a:gd name="connsiteX19" fmla="*/ 493776 w 525780"/>
                <a:gd name="connsiteY19" fmla="*/ 292608 h 3621024"/>
                <a:gd name="connsiteX20" fmla="*/ 507492 w 525780"/>
                <a:gd name="connsiteY20" fmla="*/ 315468 h 3621024"/>
                <a:gd name="connsiteX21" fmla="*/ 521208 w 525780"/>
                <a:gd name="connsiteY21" fmla="*/ 338328 h 3621024"/>
                <a:gd name="connsiteX22" fmla="*/ 525780 w 525780"/>
                <a:gd name="connsiteY22" fmla="*/ 352044 h 3621024"/>
                <a:gd name="connsiteX23" fmla="*/ 525780 w 525780"/>
                <a:gd name="connsiteY23" fmla="*/ 365760 h 3621024"/>
                <a:gd name="connsiteX24" fmla="*/ 512064 w 525780"/>
                <a:gd name="connsiteY24" fmla="*/ 397764 h 3621024"/>
                <a:gd name="connsiteX25" fmla="*/ 484632 w 525780"/>
                <a:gd name="connsiteY25" fmla="*/ 420624 h 3621024"/>
                <a:gd name="connsiteX26" fmla="*/ 466344 w 525780"/>
                <a:gd name="connsiteY26" fmla="*/ 443484 h 3621024"/>
                <a:gd name="connsiteX27" fmla="*/ 438912 w 525780"/>
                <a:gd name="connsiteY27" fmla="*/ 507492 h 3621024"/>
                <a:gd name="connsiteX28" fmla="*/ 420624 w 525780"/>
                <a:gd name="connsiteY28" fmla="*/ 571500 h 3621024"/>
                <a:gd name="connsiteX29" fmla="*/ 420624 w 525780"/>
                <a:gd name="connsiteY29" fmla="*/ 621792 h 3621024"/>
                <a:gd name="connsiteX30" fmla="*/ 411480 w 525780"/>
                <a:gd name="connsiteY30" fmla="*/ 896112 h 3621024"/>
                <a:gd name="connsiteX31" fmla="*/ 406908 w 525780"/>
                <a:gd name="connsiteY31" fmla="*/ 1120140 h 3621024"/>
                <a:gd name="connsiteX32" fmla="*/ 402336 w 525780"/>
                <a:gd name="connsiteY32" fmla="*/ 1316736 h 3621024"/>
                <a:gd name="connsiteX33" fmla="*/ 393192 w 525780"/>
                <a:gd name="connsiteY33" fmla="*/ 1659636 h 3621024"/>
                <a:gd name="connsiteX34" fmla="*/ 388620 w 525780"/>
                <a:gd name="connsiteY34" fmla="*/ 2061972 h 3621024"/>
                <a:gd name="connsiteX35" fmla="*/ 384048 w 525780"/>
                <a:gd name="connsiteY35" fmla="*/ 2450592 h 3621024"/>
                <a:gd name="connsiteX36" fmla="*/ 384048 w 525780"/>
                <a:gd name="connsiteY36" fmla="*/ 2775204 h 3621024"/>
                <a:gd name="connsiteX37" fmla="*/ 388620 w 525780"/>
                <a:gd name="connsiteY37" fmla="*/ 3072384 h 3621024"/>
                <a:gd name="connsiteX38" fmla="*/ 406908 w 525780"/>
                <a:gd name="connsiteY38" fmla="*/ 3195828 h 3621024"/>
                <a:gd name="connsiteX39" fmla="*/ 416052 w 525780"/>
                <a:gd name="connsiteY39" fmla="*/ 3259836 h 3621024"/>
                <a:gd name="connsiteX40" fmla="*/ 416052 w 525780"/>
                <a:gd name="connsiteY40" fmla="*/ 3332988 h 3621024"/>
                <a:gd name="connsiteX41" fmla="*/ 411480 w 525780"/>
                <a:gd name="connsiteY41" fmla="*/ 3392424 h 3621024"/>
                <a:gd name="connsiteX42" fmla="*/ 388620 w 525780"/>
                <a:gd name="connsiteY42" fmla="*/ 3465576 h 3621024"/>
                <a:gd name="connsiteX43" fmla="*/ 333756 w 525780"/>
                <a:gd name="connsiteY43" fmla="*/ 3570732 h 3621024"/>
                <a:gd name="connsiteX44" fmla="*/ 292608 w 525780"/>
                <a:gd name="connsiteY44" fmla="*/ 3611880 h 3621024"/>
                <a:gd name="connsiteX45" fmla="*/ 269748 w 525780"/>
                <a:gd name="connsiteY45" fmla="*/ 3621024 h 3621024"/>
                <a:gd name="connsiteX46" fmla="*/ 233172 w 525780"/>
                <a:gd name="connsiteY46" fmla="*/ 3607308 h 3621024"/>
                <a:gd name="connsiteX47" fmla="*/ 196596 w 525780"/>
                <a:gd name="connsiteY47" fmla="*/ 3561588 h 3621024"/>
                <a:gd name="connsiteX48" fmla="*/ 160020 w 525780"/>
                <a:gd name="connsiteY48" fmla="*/ 3461004 h 3621024"/>
                <a:gd name="connsiteX49" fmla="*/ 114300 w 525780"/>
                <a:gd name="connsiteY49" fmla="*/ 3332988 h 3621024"/>
                <a:gd name="connsiteX50" fmla="*/ 100584 w 525780"/>
                <a:gd name="connsiteY50" fmla="*/ 3209544 h 3621024"/>
                <a:gd name="connsiteX51" fmla="*/ 114300 w 525780"/>
                <a:gd name="connsiteY51" fmla="*/ 3168396 h 3621024"/>
                <a:gd name="connsiteX52" fmla="*/ 128016 w 525780"/>
                <a:gd name="connsiteY52" fmla="*/ 3095244 h 3621024"/>
                <a:gd name="connsiteX53" fmla="*/ 141732 w 525780"/>
                <a:gd name="connsiteY53" fmla="*/ 2971800 h 3621024"/>
                <a:gd name="connsiteX54" fmla="*/ 155448 w 525780"/>
                <a:gd name="connsiteY54" fmla="*/ 2820924 h 3621024"/>
                <a:gd name="connsiteX55" fmla="*/ 160020 w 525780"/>
                <a:gd name="connsiteY55" fmla="*/ 2647188 h 3621024"/>
                <a:gd name="connsiteX56" fmla="*/ 169164 w 525780"/>
                <a:gd name="connsiteY56" fmla="*/ 2400300 h 3621024"/>
                <a:gd name="connsiteX57" fmla="*/ 169164 w 525780"/>
                <a:gd name="connsiteY57" fmla="*/ 2029968 h 3621024"/>
                <a:gd name="connsiteX58" fmla="*/ 173736 w 525780"/>
                <a:gd name="connsiteY58" fmla="*/ 1618488 h 3621024"/>
                <a:gd name="connsiteX59" fmla="*/ 169164 w 525780"/>
                <a:gd name="connsiteY59" fmla="*/ 1165860 h 3621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25780" h="3621024">
                  <a:moveTo>
                    <a:pt x="169164" y="1165860"/>
                  </a:moveTo>
                  <a:lnTo>
                    <a:pt x="169164" y="672084"/>
                  </a:lnTo>
                  <a:lnTo>
                    <a:pt x="160020" y="434340"/>
                  </a:lnTo>
                  <a:lnTo>
                    <a:pt x="155448" y="333756"/>
                  </a:lnTo>
                  <a:lnTo>
                    <a:pt x="137160" y="274320"/>
                  </a:lnTo>
                  <a:lnTo>
                    <a:pt x="96012" y="192024"/>
                  </a:lnTo>
                  <a:lnTo>
                    <a:pt x="50292" y="118872"/>
                  </a:lnTo>
                  <a:lnTo>
                    <a:pt x="18288" y="68580"/>
                  </a:lnTo>
                  <a:lnTo>
                    <a:pt x="0" y="32004"/>
                  </a:lnTo>
                  <a:lnTo>
                    <a:pt x="0" y="13716"/>
                  </a:lnTo>
                  <a:lnTo>
                    <a:pt x="9144" y="0"/>
                  </a:lnTo>
                  <a:lnTo>
                    <a:pt x="41148" y="9144"/>
                  </a:lnTo>
                  <a:lnTo>
                    <a:pt x="77724" y="27432"/>
                  </a:lnTo>
                  <a:lnTo>
                    <a:pt x="155448" y="45720"/>
                  </a:lnTo>
                  <a:lnTo>
                    <a:pt x="219456" y="73152"/>
                  </a:lnTo>
                  <a:lnTo>
                    <a:pt x="278892" y="109728"/>
                  </a:lnTo>
                  <a:lnTo>
                    <a:pt x="342900" y="160020"/>
                  </a:lnTo>
                  <a:lnTo>
                    <a:pt x="411480" y="210312"/>
                  </a:lnTo>
                  <a:lnTo>
                    <a:pt x="448056" y="246888"/>
                  </a:lnTo>
                  <a:lnTo>
                    <a:pt x="493776" y="292608"/>
                  </a:lnTo>
                  <a:lnTo>
                    <a:pt x="507492" y="315468"/>
                  </a:lnTo>
                  <a:lnTo>
                    <a:pt x="521208" y="338328"/>
                  </a:lnTo>
                  <a:lnTo>
                    <a:pt x="525780" y="352044"/>
                  </a:lnTo>
                  <a:lnTo>
                    <a:pt x="525780" y="365760"/>
                  </a:lnTo>
                  <a:lnTo>
                    <a:pt x="512064" y="397764"/>
                  </a:lnTo>
                  <a:lnTo>
                    <a:pt x="484632" y="420624"/>
                  </a:lnTo>
                  <a:lnTo>
                    <a:pt x="466344" y="443484"/>
                  </a:lnTo>
                  <a:lnTo>
                    <a:pt x="438912" y="507492"/>
                  </a:lnTo>
                  <a:lnTo>
                    <a:pt x="420624" y="571500"/>
                  </a:lnTo>
                  <a:lnTo>
                    <a:pt x="420624" y="621792"/>
                  </a:lnTo>
                  <a:lnTo>
                    <a:pt x="411480" y="896112"/>
                  </a:lnTo>
                  <a:lnTo>
                    <a:pt x="406908" y="1120140"/>
                  </a:lnTo>
                  <a:lnTo>
                    <a:pt x="402336" y="1316736"/>
                  </a:lnTo>
                  <a:lnTo>
                    <a:pt x="393192" y="1659636"/>
                  </a:lnTo>
                  <a:lnTo>
                    <a:pt x="388620" y="2061972"/>
                  </a:lnTo>
                  <a:lnTo>
                    <a:pt x="384048" y="2450592"/>
                  </a:lnTo>
                  <a:lnTo>
                    <a:pt x="384048" y="2775204"/>
                  </a:lnTo>
                  <a:lnTo>
                    <a:pt x="388620" y="3072384"/>
                  </a:lnTo>
                  <a:lnTo>
                    <a:pt x="406908" y="3195828"/>
                  </a:lnTo>
                  <a:lnTo>
                    <a:pt x="416052" y="3259836"/>
                  </a:lnTo>
                  <a:lnTo>
                    <a:pt x="416052" y="3332988"/>
                  </a:lnTo>
                  <a:lnTo>
                    <a:pt x="411480" y="3392424"/>
                  </a:lnTo>
                  <a:lnTo>
                    <a:pt x="388620" y="3465576"/>
                  </a:lnTo>
                  <a:lnTo>
                    <a:pt x="333756" y="3570732"/>
                  </a:lnTo>
                  <a:lnTo>
                    <a:pt x="292608" y="3611880"/>
                  </a:lnTo>
                  <a:lnTo>
                    <a:pt x="269748" y="3621024"/>
                  </a:lnTo>
                  <a:lnTo>
                    <a:pt x="233172" y="3607308"/>
                  </a:lnTo>
                  <a:lnTo>
                    <a:pt x="196596" y="3561588"/>
                  </a:lnTo>
                  <a:lnTo>
                    <a:pt x="160020" y="3461004"/>
                  </a:lnTo>
                  <a:lnTo>
                    <a:pt x="114300" y="3332988"/>
                  </a:lnTo>
                  <a:lnTo>
                    <a:pt x="100584" y="3209544"/>
                  </a:lnTo>
                  <a:lnTo>
                    <a:pt x="114300" y="3168396"/>
                  </a:lnTo>
                  <a:lnTo>
                    <a:pt x="128016" y="3095244"/>
                  </a:lnTo>
                  <a:lnTo>
                    <a:pt x="141732" y="2971800"/>
                  </a:lnTo>
                  <a:lnTo>
                    <a:pt x="155448" y="2820924"/>
                  </a:lnTo>
                  <a:lnTo>
                    <a:pt x="160020" y="2647188"/>
                  </a:lnTo>
                  <a:lnTo>
                    <a:pt x="169164" y="2400300"/>
                  </a:lnTo>
                  <a:lnTo>
                    <a:pt x="169164" y="2029968"/>
                  </a:lnTo>
                  <a:lnTo>
                    <a:pt x="173736" y="1618488"/>
                  </a:lnTo>
                  <a:lnTo>
                    <a:pt x="169164" y="11658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8B71D269-3956-4C9C-B0DE-5E1E9DFA9A82}"/>
                </a:ext>
              </a:extLst>
            </p:cNvPr>
            <p:cNvSpPr/>
            <p:nvPr/>
          </p:nvSpPr>
          <p:spPr>
            <a:xfrm>
              <a:off x="5399089" y="3267075"/>
              <a:ext cx="1368425" cy="1316038"/>
            </a:xfrm>
            <a:custGeom>
              <a:avLst/>
              <a:gdLst>
                <a:gd name="connsiteX0" fmla="*/ 985837 w 1369219"/>
                <a:gd name="connsiteY0" fmla="*/ 619125 h 1316831"/>
                <a:gd name="connsiteX1" fmla="*/ 909637 w 1369219"/>
                <a:gd name="connsiteY1" fmla="*/ 697706 h 1316831"/>
                <a:gd name="connsiteX2" fmla="*/ 835819 w 1369219"/>
                <a:gd name="connsiteY2" fmla="*/ 766763 h 1316831"/>
                <a:gd name="connsiteX3" fmla="*/ 762000 w 1369219"/>
                <a:gd name="connsiteY3" fmla="*/ 833438 h 1316831"/>
                <a:gd name="connsiteX4" fmla="*/ 690562 w 1369219"/>
                <a:gd name="connsiteY4" fmla="*/ 895350 h 1316831"/>
                <a:gd name="connsiteX5" fmla="*/ 614362 w 1369219"/>
                <a:gd name="connsiteY5" fmla="*/ 957263 h 1316831"/>
                <a:gd name="connsiteX6" fmla="*/ 514350 w 1369219"/>
                <a:gd name="connsiteY6" fmla="*/ 1033463 h 1316831"/>
                <a:gd name="connsiteX7" fmla="*/ 404812 w 1369219"/>
                <a:gd name="connsiteY7" fmla="*/ 1107281 h 1316831"/>
                <a:gd name="connsiteX8" fmla="*/ 316706 w 1369219"/>
                <a:gd name="connsiteY8" fmla="*/ 1166813 h 1316831"/>
                <a:gd name="connsiteX9" fmla="*/ 197644 w 1369219"/>
                <a:gd name="connsiteY9" fmla="*/ 1233488 h 1316831"/>
                <a:gd name="connsiteX10" fmla="*/ 104775 w 1369219"/>
                <a:gd name="connsiteY10" fmla="*/ 1283494 h 1316831"/>
                <a:gd name="connsiteX11" fmla="*/ 40481 w 1369219"/>
                <a:gd name="connsiteY11" fmla="*/ 1312069 h 1316831"/>
                <a:gd name="connsiteX12" fmla="*/ 16669 w 1369219"/>
                <a:gd name="connsiteY12" fmla="*/ 1316831 h 1316831"/>
                <a:gd name="connsiteX13" fmla="*/ 2381 w 1369219"/>
                <a:gd name="connsiteY13" fmla="*/ 1312069 h 1316831"/>
                <a:gd name="connsiteX14" fmla="*/ 0 w 1369219"/>
                <a:gd name="connsiteY14" fmla="*/ 1293019 h 1316831"/>
                <a:gd name="connsiteX15" fmla="*/ 11906 w 1369219"/>
                <a:gd name="connsiteY15" fmla="*/ 1266825 h 1316831"/>
                <a:gd name="connsiteX16" fmla="*/ 30956 w 1369219"/>
                <a:gd name="connsiteY16" fmla="*/ 1247775 h 1316831"/>
                <a:gd name="connsiteX17" fmla="*/ 204787 w 1369219"/>
                <a:gd name="connsiteY17" fmla="*/ 1107281 h 1316831"/>
                <a:gd name="connsiteX18" fmla="*/ 340519 w 1369219"/>
                <a:gd name="connsiteY18" fmla="*/ 988219 h 1316831"/>
                <a:gd name="connsiteX19" fmla="*/ 454819 w 1369219"/>
                <a:gd name="connsiteY19" fmla="*/ 878681 h 1316831"/>
                <a:gd name="connsiteX20" fmla="*/ 559594 w 1369219"/>
                <a:gd name="connsiteY20" fmla="*/ 771525 h 1316831"/>
                <a:gd name="connsiteX21" fmla="*/ 654844 w 1369219"/>
                <a:gd name="connsiteY21" fmla="*/ 671513 h 1316831"/>
                <a:gd name="connsiteX22" fmla="*/ 728662 w 1369219"/>
                <a:gd name="connsiteY22" fmla="*/ 585788 h 1316831"/>
                <a:gd name="connsiteX23" fmla="*/ 804862 w 1369219"/>
                <a:gd name="connsiteY23" fmla="*/ 490538 h 1316831"/>
                <a:gd name="connsiteX24" fmla="*/ 871537 w 1369219"/>
                <a:gd name="connsiteY24" fmla="*/ 400050 h 1316831"/>
                <a:gd name="connsiteX25" fmla="*/ 933450 w 1369219"/>
                <a:gd name="connsiteY25" fmla="*/ 319088 h 1316831"/>
                <a:gd name="connsiteX26" fmla="*/ 1000125 w 1369219"/>
                <a:gd name="connsiteY26" fmla="*/ 216694 h 1316831"/>
                <a:gd name="connsiteX27" fmla="*/ 1064419 w 1369219"/>
                <a:gd name="connsiteY27" fmla="*/ 104775 h 1316831"/>
                <a:gd name="connsiteX28" fmla="*/ 1102519 w 1369219"/>
                <a:gd name="connsiteY28" fmla="*/ 35719 h 1316831"/>
                <a:gd name="connsiteX29" fmla="*/ 1366837 w 1369219"/>
                <a:gd name="connsiteY29" fmla="*/ 0 h 1316831"/>
                <a:gd name="connsiteX30" fmla="*/ 1369219 w 1369219"/>
                <a:gd name="connsiteY30" fmla="*/ 176213 h 1316831"/>
                <a:gd name="connsiteX31" fmla="*/ 1278731 w 1369219"/>
                <a:gd name="connsiteY31" fmla="*/ 278606 h 1316831"/>
                <a:gd name="connsiteX32" fmla="*/ 1195387 w 1369219"/>
                <a:gd name="connsiteY32" fmla="*/ 381000 h 1316831"/>
                <a:gd name="connsiteX33" fmla="*/ 1092994 w 1369219"/>
                <a:gd name="connsiteY33" fmla="*/ 500063 h 1316831"/>
                <a:gd name="connsiteX34" fmla="*/ 985837 w 1369219"/>
                <a:gd name="connsiteY34" fmla="*/ 619125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219" h="1316831">
                  <a:moveTo>
                    <a:pt x="985837" y="619125"/>
                  </a:moveTo>
                  <a:lnTo>
                    <a:pt x="909637" y="697706"/>
                  </a:lnTo>
                  <a:lnTo>
                    <a:pt x="835819" y="766763"/>
                  </a:lnTo>
                  <a:lnTo>
                    <a:pt x="762000" y="833438"/>
                  </a:lnTo>
                  <a:lnTo>
                    <a:pt x="690562" y="895350"/>
                  </a:lnTo>
                  <a:lnTo>
                    <a:pt x="614362" y="957263"/>
                  </a:lnTo>
                  <a:lnTo>
                    <a:pt x="514350" y="1033463"/>
                  </a:lnTo>
                  <a:lnTo>
                    <a:pt x="404812" y="1107281"/>
                  </a:lnTo>
                  <a:lnTo>
                    <a:pt x="316706" y="1166813"/>
                  </a:lnTo>
                  <a:lnTo>
                    <a:pt x="197644" y="1233488"/>
                  </a:lnTo>
                  <a:lnTo>
                    <a:pt x="104775" y="1283494"/>
                  </a:lnTo>
                  <a:lnTo>
                    <a:pt x="40481" y="1312069"/>
                  </a:lnTo>
                  <a:lnTo>
                    <a:pt x="16669" y="1316831"/>
                  </a:lnTo>
                  <a:lnTo>
                    <a:pt x="2381" y="1312069"/>
                  </a:lnTo>
                  <a:lnTo>
                    <a:pt x="0" y="1293019"/>
                  </a:lnTo>
                  <a:lnTo>
                    <a:pt x="11906" y="1266825"/>
                  </a:lnTo>
                  <a:lnTo>
                    <a:pt x="30956" y="1247775"/>
                  </a:lnTo>
                  <a:lnTo>
                    <a:pt x="204787" y="1107281"/>
                  </a:lnTo>
                  <a:lnTo>
                    <a:pt x="340519" y="988219"/>
                  </a:lnTo>
                  <a:lnTo>
                    <a:pt x="454819" y="878681"/>
                  </a:lnTo>
                  <a:lnTo>
                    <a:pt x="559594" y="771525"/>
                  </a:lnTo>
                  <a:lnTo>
                    <a:pt x="654844" y="671513"/>
                  </a:lnTo>
                  <a:lnTo>
                    <a:pt x="728662" y="585788"/>
                  </a:lnTo>
                  <a:lnTo>
                    <a:pt x="804862" y="490538"/>
                  </a:lnTo>
                  <a:lnTo>
                    <a:pt x="871537" y="400050"/>
                  </a:lnTo>
                  <a:lnTo>
                    <a:pt x="933450" y="319088"/>
                  </a:lnTo>
                  <a:lnTo>
                    <a:pt x="1000125" y="216694"/>
                  </a:lnTo>
                  <a:lnTo>
                    <a:pt x="1064419" y="104775"/>
                  </a:lnTo>
                  <a:lnTo>
                    <a:pt x="1102519" y="35719"/>
                  </a:lnTo>
                  <a:lnTo>
                    <a:pt x="1366837" y="0"/>
                  </a:lnTo>
                  <a:lnTo>
                    <a:pt x="1369219" y="176213"/>
                  </a:lnTo>
                  <a:lnTo>
                    <a:pt x="1278731" y="278606"/>
                  </a:lnTo>
                  <a:lnTo>
                    <a:pt x="1195387" y="381000"/>
                  </a:lnTo>
                  <a:lnTo>
                    <a:pt x="1092994" y="500063"/>
                  </a:lnTo>
                  <a:lnTo>
                    <a:pt x="985837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54D66252-F171-4CE1-9E7E-931847FE02E8}"/>
                </a:ext>
              </a:extLst>
            </p:cNvPr>
            <p:cNvSpPr/>
            <p:nvPr/>
          </p:nvSpPr>
          <p:spPr>
            <a:xfrm>
              <a:off x="7145339" y="3551239"/>
              <a:ext cx="1019175" cy="1127125"/>
            </a:xfrm>
            <a:custGeom>
              <a:avLst/>
              <a:gdLst>
                <a:gd name="connsiteX0" fmla="*/ 271463 w 1019175"/>
                <a:gd name="connsiteY0" fmla="*/ 350044 h 1128712"/>
                <a:gd name="connsiteX1" fmla="*/ 321469 w 1019175"/>
                <a:gd name="connsiteY1" fmla="*/ 411956 h 1128712"/>
                <a:gd name="connsiteX2" fmla="*/ 361950 w 1019175"/>
                <a:gd name="connsiteY2" fmla="*/ 464344 h 1128712"/>
                <a:gd name="connsiteX3" fmla="*/ 407194 w 1019175"/>
                <a:gd name="connsiteY3" fmla="*/ 526256 h 1128712"/>
                <a:gd name="connsiteX4" fmla="*/ 464344 w 1019175"/>
                <a:gd name="connsiteY4" fmla="*/ 607219 h 1128712"/>
                <a:gd name="connsiteX5" fmla="*/ 509588 w 1019175"/>
                <a:gd name="connsiteY5" fmla="*/ 669131 h 1128712"/>
                <a:gd name="connsiteX6" fmla="*/ 550069 w 1019175"/>
                <a:gd name="connsiteY6" fmla="*/ 735806 h 1128712"/>
                <a:gd name="connsiteX7" fmla="*/ 583407 w 1019175"/>
                <a:gd name="connsiteY7" fmla="*/ 788194 h 1128712"/>
                <a:gd name="connsiteX8" fmla="*/ 607219 w 1019175"/>
                <a:gd name="connsiteY8" fmla="*/ 828675 h 1128712"/>
                <a:gd name="connsiteX9" fmla="*/ 645319 w 1019175"/>
                <a:gd name="connsiteY9" fmla="*/ 890587 h 1128712"/>
                <a:gd name="connsiteX10" fmla="*/ 669132 w 1019175"/>
                <a:gd name="connsiteY10" fmla="*/ 928687 h 1128712"/>
                <a:gd name="connsiteX11" fmla="*/ 685800 w 1019175"/>
                <a:gd name="connsiteY11" fmla="*/ 952500 h 1128712"/>
                <a:gd name="connsiteX12" fmla="*/ 709613 w 1019175"/>
                <a:gd name="connsiteY12" fmla="*/ 985837 h 1128712"/>
                <a:gd name="connsiteX13" fmla="*/ 731044 w 1019175"/>
                <a:gd name="connsiteY13" fmla="*/ 1009650 h 1128712"/>
                <a:gd name="connsiteX14" fmla="*/ 754857 w 1019175"/>
                <a:gd name="connsiteY14" fmla="*/ 1035844 h 1128712"/>
                <a:gd name="connsiteX15" fmla="*/ 776288 w 1019175"/>
                <a:gd name="connsiteY15" fmla="*/ 1057275 h 1128712"/>
                <a:gd name="connsiteX16" fmla="*/ 807244 w 1019175"/>
                <a:gd name="connsiteY16" fmla="*/ 1083469 h 1128712"/>
                <a:gd name="connsiteX17" fmla="*/ 840582 w 1019175"/>
                <a:gd name="connsiteY17" fmla="*/ 1104900 h 1128712"/>
                <a:gd name="connsiteX18" fmla="*/ 885825 w 1019175"/>
                <a:gd name="connsiteY18" fmla="*/ 1123950 h 1128712"/>
                <a:gd name="connsiteX19" fmla="*/ 912019 w 1019175"/>
                <a:gd name="connsiteY19" fmla="*/ 1128712 h 1128712"/>
                <a:gd name="connsiteX20" fmla="*/ 940594 w 1019175"/>
                <a:gd name="connsiteY20" fmla="*/ 1128712 h 1128712"/>
                <a:gd name="connsiteX21" fmla="*/ 971550 w 1019175"/>
                <a:gd name="connsiteY21" fmla="*/ 1121569 h 1128712"/>
                <a:gd name="connsiteX22" fmla="*/ 990600 w 1019175"/>
                <a:gd name="connsiteY22" fmla="*/ 1107281 h 1128712"/>
                <a:gd name="connsiteX23" fmla="*/ 1002507 w 1019175"/>
                <a:gd name="connsiteY23" fmla="*/ 1088231 h 1128712"/>
                <a:gd name="connsiteX24" fmla="*/ 1009650 w 1019175"/>
                <a:gd name="connsiteY24" fmla="*/ 1066800 h 1128712"/>
                <a:gd name="connsiteX25" fmla="*/ 1014413 w 1019175"/>
                <a:gd name="connsiteY25" fmla="*/ 1042987 h 1128712"/>
                <a:gd name="connsiteX26" fmla="*/ 1019175 w 1019175"/>
                <a:gd name="connsiteY26" fmla="*/ 1002506 h 1128712"/>
                <a:gd name="connsiteX27" fmla="*/ 1019175 w 1019175"/>
                <a:gd name="connsiteY27" fmla="*/ 966787 h 1128712"/>
                <a:gd name="connsiteX28" fmla="*/ 1012032 w 1019175"/>
                <a:gd name="connsiteY28" fmla="*/ 885825 h 1128712"/>
                <a:gd name="connsiteX29" fmla="*/ 1000125 w 1019175"/>
                <a:gd name="connsiteY29" fmla="*/ 814387 h 1128712"/>
                <a:gd name="connsiteX30" fmla="*/ 969169 w 1019175"/>
                <a:gd name="connsiteY30" fmla="*/ 716756 h 1128712"/>
                <a:gd name="connsiteX31" fmla="*/ 942975 w 1019175"/>
                <a:gd name="connsiteY31" fmla="*/ 671512 h 1128712"/>
                <a:gd name="connsiteX32" fmla="*/ 897732 w 1019175"/>
                <a:gd name="connsiteY32" fmla="*/ 633412 h 1128712"/>
                <a:gd name="connsiteX33" fmla="*/ 790575 w 1019175"/>
                <a:gd name="connsiteY33" fmla="*/ 538162 h 1128712"/>
                <a:gd name="connsiteX34" fmla="*/ 657225 w 1019175"/>
                <a:gd name="connsiteY34" fmla="*/ 431006 h 1128712"/>
                <a:gd name="connsiteX35" fmla="*/ 526257 w 1019175"/>
                <a:gd name="connsiteY35" fmla="*/ 330994 h 1128712"/>
                <a:gd name="connsiteX36" fmla="*/ 407194 w 1019175"/>
                <a:gd name="connsiteY36" fmla="*/ 245269 h 1128712"/>
                <a:gd name="connsiteX37" fmla="*/ 226219 w 1019175"/>
                <a:gd name="connsiteY37" fmla="*/ 121444 h 1128712"/>
                <a:gd name="connsiteX38" fmla="*/ 147638 w 1019175"/>
                <a:gd name="connsiteY38" fmla="*/ 69056 h 1128712"/>
                <a:gd name="connsiteX39" fmla="*/ 71438 w 1019175"/>
                <a:gd name="connsiteY39" fmla="*/ 19050 h 1128712"/>
                <a:gd name="connsiteX40" fmla="*/ 23813 w 1019175"/>
                <a:gd name="connsiteY40" fmla="*/ 0 h 1128712"/>
                <a:gd name="connsiteX41" fmla="*/ 9525 w 1019175"/>
                <a:gd name="connsiteY41" fmla="*/ 0 h 1128712"/>
                <a:gd name="connsiteX42" fmla="*/ 2382 w 1019175"/>
                <a:gd name="connsiteY42" fmla="*/ 4762 h 1128712"/>
                <a:gd name="connsiteX43" fmla="*/ 0 w 1019175"/>
                <a:gd name="connsiteY43" fmla="*/ 26194 h 1128712"/>
                <a:gd name="connsiteX44" fmla="*/ 14288 w 1019175"/>
                <a:gd name="connsiteY44" fmla="*/ 57150 h 1128712"/>
                <a:gd name="connsiteX45" fmla="*/ 35719 w 1019175"/>
                <a:gd name="connsiteY45" fmla="*/ 83344 h 1128712"/>
                <a:gd name="connsiteX46" fmla="*/ 100013 w 1019175"/>
                <a:gd name="connsiteY46" fmla="*/ 150019 h 1128712"/>
                <a:gd name="connsiteX47" fmla="*/ 176213 w 1019175"/>
                <a:gd name="connsiteY47" fmla="*/ 238125 h 1128712"/>
                <a:gd name="connsiteX48" fmla="*/ 271463 w 1019175"/>
                <a:gd name="connsiteY48" fmla="*/ 350044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9175" h="1128712">
                  <a:moveTo>
                    <a:pt x="271463" y="350044"/>
                  </a:moveTo>
                  <a:lnTo>
                    <a:pt x="321469" y="411956"/>
                  </a:lnTo>
                  <a:lnTo>
                    <a:pt x="361950" y="464344"/>
                  </a:lnTo>
                  <a:lnTo>
                    <a:pt x="407194" y="526256"/>
                  </a:lnTo>
                  <a:lnTo>
                    <a:pt x="464344" y="607219"/>
                  </a:lnTo>
                  <a:lnTo>
                    <a:pt x="509588" y="669131"/>
                  </a:lnTo>
                  <a:lnTo>
                    <a:pt x="550069" y="735806"/>
                  </a:lnTo>
                  <a:lnTo>
                    <a:pt x="583407" y="788194"/>
                  </a:lnTo>
                  <a:lnTo>
                    <a:pt x="607219" y="828675"/>
                  </a:lnTo>
                  <a:lnTo>
                    <a:pt x="645319" y="890587"/>
                  </a:lnTo>
                  <a:lnTo>
                    <a:pt x="669132" y="928687"/>
                  </a:lnTo>
                  <a:lnTo>
                    <a:pt x="685800" y="952500"/>
                  </a:lnTo>
                  <a:lnTo>
                    <a:pt x="709613" y="985837"/>
                  </a:lnTo>
                  <a:lnTo>
                    <a:pt x="731044" y="1009650"/>
                  </a:lnTo>
                  <a:lnTo>
                    <a:pt x="754857" y="1035844"/>
                  </a:lnTo>
                  <a:lnTo>
                    <a:pt x="776288" y="1057275"/>
                  </a:lnTo>
                  <a:lnTo>
                    <a:pt x="807244" y="1083469"/>
                  </a:lnTo>
                  <a:lnTo>
                    <a:pt x="840582" y="1104900"/>
                  </a:lnTo>
                  <a:lnTo>
                    <a:pt x="885825" y="1123950"/>
                  </a:lnTo>
                  <a:lnTo>
                    <a:pt x="912019" y="1128712"/>
                  </a:lnTo>
                  <a:lnTo>
                    <a:pt x="940594" y="1128712"/>
                  </a:lnTo>
                  <a:lnTo>
                    <a:pt x="971550" y="1121569"/>
                  </a:lnTo>
                  <a:lnTo>
                    <a:pt x="990600" y="1107281"/>
                  </a:lnTo>
                  <a:lnTo>
                    <a:pt x="1002507" y="1088231"/>
                  </a:lnTo>
                  <a:lnTo>
                    <a:pt x="1009650" y="1066800"/>
                  </a:lnTo>
                  <a:lnTo>
                    <a:pt x="1014413" y="1042987"/>
                  </a:lnTo>
                  <a:lnTo>
                    <a:pt x="1019175" y="1002506"/>
                  </a:lnTo>
                  <a:lnTo>
                    <a:pt x="1019175" y="966787"/>
                  </a:lnTo>
                  <a:lnTo>
                    <a:pt x="1012032" y="885825"/>
                  </a:lnTo>
                  <a:lnTo>
                    <a:pt x="1000125" y="814387"/>
                  </a:lnTo>
                  <a:lnTo>
                    <a:pt x="969169" y="716756"/>
                  </a:lnTo>
                  <a:lnTo>
                    <a:pt x="942975" y="671512"/>
                  </a:lnTo>
                  <a:lnTo>
                    <a:pt x="897732" y="633412"/>
                  </a:lnTo>
                  <a:lnTo>
                    <a:pt x="790575" y="538162"/>
                  </a:lnTo>
                  <a:lnTo>
                    <a:pt x="657225" y="431006"/>
                  </a:lnTo>
                  <a:lnTo>
                    <a:pt x="526257" y="330994"/>
                  </a:lnTo>
                  <a:lnTo>
                    <a:pt x="407194" y="245269"/>
                  </a:lnTo>
                  <a:lnTo>
                    <a:pt x="226219" y="121444"/>
                  </a:lnTo>
                  <a:lnTo>
                    <a:pt x="147638" y="69056"/>
                  </a:lnTo>
                  <a:lnTo>
                    <a:pt x="71438" y="19050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2382" y="4762"/>
                  </a:lnTo>
                  <a:lnTo>
                    <a:pt x="0" y="26194"/>
                  </a:lnTo>
                  <a:lnTo>
                    <a:pt x="14288" y="57150"/>
                  </a:lnTo>
                  <a:lnTo>
                    <a:pt x="35719" y="83344"/>
                  </a:lnTo>
                  <a:lnTo>
                    <a:pt x="100013" y="150019"/>
                  </a:lnTo>
                  <a:lnTo>
                    <a:pt x="176213" y="238125"/>
                  </a:lnTo>
                  <a:lnTo>
                    <a:pt x="271463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E73CBF69-1290-4182-AF58-3D1288B00E89}"/>
                </a:ext>
              </a:extLst>
            </p:cNvPr>
            <p:cNvSpPr/>
            <p:nvPr/>
          </p:nvSpPr>
          <p:spPr>
            <a:xfrm>
              <a:off x="3867151" y="3476625"/>
              <a:ext cx="1223963" cy="1352550"/>
            </a:xfrm>
            <a:custGeom>
              <a:avLst/>
              <a:gdLst>
                <a:gd name="connsiteX0" fmla="*/ 831056 w 1223963"/>
                <a:gd name="connsiteY0" fmla="*/ 564356 h 1352550"/>
                <a:gd name="connsiteX1" fmla="*/ 866775 w 1223963"/>
                <a:gd name="connsiteY1" fmla="*/ 507206 h 1352550"/>
                <a:gd name="connsiteX2" fmla="*/ 892969 w 1223963"/>
                <a:gd name="connsiteY2" fmla="*/ 461963 h 1352550"/>
                <a:gd name="connsiteX3" fmla="*/ 907256 w 1223963"/>
                <a:gd name="connsiteY3" fmla="*/ 440531 h 1352550"/>
                <a:gd name="connsiteX4" fmla="*/ 973931 w 1223963"/>
                <a:gd name="connsiteY4" fmla="*/ 373856 h 1352550"/>
                <a:gd name="connsiteX5" fmla="*/ 1016794 w 1223963"/>
                <a:gd name="connsiteY5" fmla="*/ 330994 h 1352550"/>
                <a:gd name="connsiteX6" fmla="*/ 1042988 w 1223963"/>
                <a:gd name="connsiteY6" fmla="*/ 302419 h 1352550"/>
                <a:gd name="connsiteX7" fmla="*/ 1054894 w 1223963"/>
                <a:gd name="connsiteY7" fmla="*/ 283369 h 1352550"/>
                <a:gd name="connsiteX8" fmla="*/ 1064419 w 1223963"/>
                <a:gd name="connsiteY8" fmla="*/ 259556 h 1352550"/>
                <a:gd name="connsiteX9" fmla="*/ 1064419 w 1223963"/>
                <a:gd name="connsiteY9" fmla="*/ 233363 h 1352550"/>
                <a:gd name="connsiteX10" fmla="*/ 1054894 w 1223963"/>
                <a:gd name="connsiteY10" fmla="*/ 207169 h 1352550"/>
                <a:gd name="connsiteX11" fmla="*/ 1038225 w 1223963"/>
                <a:gd name="connsiteY11" fmla="*/ 185738 h 1352550"/>
                <a:gd name="connsiteX12" fmla="*/ 1009650 w 1223963"/>
                <a:gd name="connsiteY12" fmla="*/ 159544 h 1352550"/>
                <a:gd name="connsiteX13" fmla="*/ 931069 w 1223963"/>
                <a:gd name="connsiteY13" fmla="*/ 107156 h 1352550"/>
                <a:gd name="connsiteX14" fmla="*/ 852488 w 1223963"/>
                <a:gd name="connsiteY14" fmla="*/ 54769 h 1352550"/>
                <a:gd name="connsiteX15" fmla="*/ 778669 w 1223963"/>
                <a:gd name="connsiteY15" fmla="*/ 14288 h 1352550"/>
                <a:gd name="connsiteX16" fmla="*/ 754856 w 1223963"/>
                <a:gd name="connsiteY16" fmla="*/ 0 h 1352550"/>
                <a:gd name="connsiteX17" fmla="*/ 745331 w 1223963"/>
                <a:gd name="connsiteY17" fmla="*/ 0 h 1352550"/>
                <a:gd name="connsiteX18" fmla="*/ 726281 w 1223963"/>
                <a:gd name="connsiteY18" fmla="*/ 14288 h 1352550"/>
                <a:gd name="connsiteX19" fmla="*/ 678656 w 1223963"/>
                <a:gd name="connsiteY19" fmla="*/ 61913 h 1352550"/>
                <a:gd name="connsiteX20" fmla="*/ 619125 w 1223963"/>
                <a:gd name="connsiteY20" fmla="*/ 114300 h 1352550"/>
                <a:gd name="connsiteX21" fmla="*/ 554831 w 1223963"/>
                <a:gd name="connsiteY21" fmla="*/ 164306 h 1352550"/>
                <a:gd name="connsiteX22" fmla="*/ 504825 w 1223963"/>
                <a:gd name="connsiteY22" fmla="*/ 202406 h 1352550"/>
                <a:gd name="connsiteX23" fmla="*/ 450056 w 1223963"/>
                <a:gd name="connsiteY23" fmla="*/ 235744 h 1352550"/>
                <a:gd name="connsiteX24" fmla="*/ 350044 w 1223963"/>
                <a:gd name="connsiteY24" fmla="*/ 283369 h 1352550"/>
                <a:gd name="connsiteX25" fmla="*/ 278606 w 1223963"/>
                <a:gd name="connsiteY25" fmla="*/ 309563 h 1352550"/>
                <a:gd name="connsiteX26" fmla="*/ 238125 w 1223963"/>
                <a:gd name="connsiteY26" fmla="*/ 326231 h 1352550"/>
                <a:gd name="connsiteX27" fmla="*/ 214313 w 1223963"/>
                <a:gd name="connsiteY27" fmla="*/ 328613 h 1352550"/>
                <a:gd name="connsiteX28" fmla="*/ 188119 w 1223963"/>
                <a:gd name="connsiteY28" fmla="*/ 323850 h 1352550"/>
                <a:gd name="connsiteX29" fmla="*/ 159544 w 1223963"/>
                <a:gd name="connsiteY29" fmla="*/ 314325 h 1352550"/>
                <a:gd name="connsiteX30" fmla="*/ 133350 w 1223963"/>
                <a:gd name="connsiteY30" fmla="*/ 295275 h 1352550"/>
                <a:gd name="connsiteX31" fmla="*/ 109538 w 1223963"/>
                <a:gd name="connsiteY31" fmla="*/ 273844 h 1352550"/>
                <a:gd name="connsiteX32" fmla="*/ 78581 w 1223963"/>
                <a:gd name="connsiteY32" fmla="*/ 233363 h 1352550"/>
                <a:gd name="connsiteX33" fmla="*/ 61913 w 1223963"/>
                <a:gd name="connsiteY33" fmla="*/ 207169 h 1352550"/>
                <a:gd name="connsiteX34" fmla="*/ 54769 w 1223963"/>
                <a:gd name="connsiteY34" fmla="*/ 195263 h 1352550"/>
                <a:gd name="connsiteX35" fmla="*/ 47625 w 1223963"/>
                <a:gd name="connsiteY35" fmla="*/ 190500 h 1352550"/>
                <a:gd name="connsiteX36" fmla="*/ 21431 w 1223963"/>
                <a:gd name="connsiteY36" fmla="*/ 180975 h 1352550"/>
                <a:gd name="connsiteX37" fmla="*/ 2381 w 1223963"/>
                <a:gd name="connsiteY37" fmla="*/ 188119 h 1352550"/>
                <a:gd name="connsiteX38" fmla="*/ 0 w 1223963"/>
                <a:gd name="connsiteY38" fmla="*/ 204788 h 1352550"/>
                <a:gd name="connsiteX39" fmla="*/ 4763 w 1223963"/>
                <a:gd name="connsiteY39" fmla="*/ 230981 h 1352550"/>
                <a:gd name="connsiteX40" fmla="*/ 11906 w 1223963"/>
                <a:gd name="connsiteY40" fmla="*/ 259556 h 1352550"/>
                <a:gd name="connsiteX41" fmla="*/ 21431 w 1223963"/>
                <a:gd name="connsiteY41" fmla="*/ 288131 h 1352550"/>
                <a:gd name="connsiteX42" fmla="*/ 42863 w 1223963"/>
                <a:gd name="connsiteY42" fmla="*/ 328613 h 1352550"/>
                <a:gd name="connsiteX43" fmla="*/ 69056 w 1223963"/>
                <a:gd name="connsiteY43" fmla="*/ 364331 h 1352550"/>
                <a:gd name="connsiteX44" fmla="*/ 85725 w 1223963"/>
                <a:gd name="connsiteY44" fmla="*/ 385763 h 1352550"/>
                <a:gd name="connsiteX45" fmla="*/ 116681 w 1223963"/>
                <a:gd name="connsiteY45" fmla="*/ 435769 h 1352550"/>
                <a:gd name="connsiteX46" fmla="*/ 154781 w 1223963"/>
                <a:gd name="connsiteY46" fmla="*/ 490538 h 1352550"/>
                <a:gd name="connsiteX47" fmla="*/ 183356 w 1223963"/>
                <a:gd name="connsiteY47" fmla="*/ 531019 h 1352550"/>
                <a:gd name="connsiteX48" fmla="*/ 200025 w 1223963"/>
                <a:gd name="connsiteY48" fmla="*/ 547688 h 1352550"/>
                <a:gd name="connsiteX49" fmla="*/ 214313 w 1223963"/>
                <a:gd name="connsiteY49" fmla="*/ 557213 h 1352550"/>
                <a:gd name="connsiteX50" fmla="*/ 235744 w 1223963"/>
                <a:gd name="connsiteY50" fmla="*/ 561975 h 1352550"/>
                <a:gd name="connsiteX51" fmla="*/ 264319 w 1223963"/>
                <a:gd name="connsiteY51" fmla="*/ 554831 h 1352550"/>
                <a:gd name="connsiteX52" fmla="*/ 290513 w 1223963"/>
                <a:gd name="connsiteY52" fmla="*/ 542925 h 1352550"/>
                <a:gd name="connsiteX53" fmla="*/ 316706 w 1223963"/>
                <a:gd name="connsiteY53" fmla="*/ 519113 h 1352550"/>
                <a:gd name="connsiteX54" fmla="*/ 342900 w 1223963"/>
                <a:gd name="connsiteY54" fmla="*/ 490538 h 1352550"/>
                <a:gd name="connsiteX55" fmla="*/ 454819 w 1223963"/>
                <a:gd name="connsiteY55" fmla="*/ 421481 h 1352550"/>
                <a:gd name="connsiteX56" fmla="*/ 616744 w 1223963"/>
                <a:gd name="connsiteY56" fmla="*/ 323850 h 1352550"/>
                <a:gd name="connsiteX57" fmla="*/ 642938 w 1223963"/>
                <a:gd name="connsiteY57" fmla="*/ 309563 h 1352550"/>
                <a:gd name="connsiteX58" fmla="*/ 659606 w 1223963"/>
                <a:gd name="connsiteY58" fmla="*/ 307181 h 1352550"/>
                <a:gd name="connsiteX59" fmla="*/ 669131 w 1223963"/>
                <a:gd name="connsiteY59" fmla="*/ 311944 h 1352550"/>
                <a:gd name="connsiteX60" fmla="*/ 678656 w 1223963"/>
                <a:gd name="connsiteY60" fmla="*/ 323850 h 1352550"/>
                <a:gd name="connsiteX61" fmla="*/ 685800 w 1223963"/>
                <a:gd name="connsiteY61" fmla="*/ 347663 h 1352550"/>
                <a:gd name="connsiteX62" fmla="*/ 683419 w 1223963"/>
                <a:gd name="connsiteY62" fmla="*/ 409575 h 1352550"/>
                <a:gd name="connsiteX63" fmla="*/ 669131 w 1223963"/>
                <a:gd name="connsiteY63" fmla="*/ 488156 h 1352550"/>
                <a:gd name="connsiteX64" fmla="*/ 647700 w 1223963"/>
                <a:gd name="connsiteY64" fmla="*/ 557213 h 1352550"/>
                <a:gd name="connsiteX65" fmla="*/ 604838 w 1223963"/>
                <a:gd name="connsiteY65" fmla="*/ 659606 h 1352550"/>
                <a:gd name="connsiteX66" fmla="*/ 573881 w 1223963"/>
                <a:gd name="connsiteY66" fmla="*/ 726281 h 1352550"/>
                <a:gd name="connsiteX67" fmla="*/ 540544 w 1223963"/>
                <a:gd name="connsiteY67" fmla="*/ 788194 h 1352550"/>
                <a:gd name="connsiteX68" fmla="*/ 528638 w 1223963"/>
                <a:gd name="connsiteY68" fmla="*/ 826294 h 1352550"/>
                <a:gd name="connsiteX69" fmla="*/ 528638 w 1223963"/>
                <a:gd name="connsiteY69" fmla="*/ 866775 h 1352550"/>
                <a:gd name="connsiteX70" fmla="*/ 538163 w 1223963"/>
                <a:gd name="connsiteY70" fmla="*/ 897731 h 1352550"/>
                <a:gd name="connsiteX71" fmla="*/ 552450 w 1223963"/>
                <a:gd name="connsiteY71" fmla="*/ 921544 h 1352550"/>
                <a:gd name="connsiteX72" fmla="*/ 581025 w 1223963"/>
                <a:gd name="connsiteY72" fmla="*/ 947738 h 1352550"/>
                <a:gd name="connsiteX73" fmla="*/ 611981 w 1223963"/>
                <a:gd name="connsiteY73" fmla="*/ 976313 h 1352550"/>
                <a:gd name="connsiteX74" fmla="*/ 652463 w 1223963"/>
                <a:gd name="connsiteY74" fmla="*/ 1012031 h 1352550"/>
                <a:gd name="connsiteX75" fmla="*/ 690563 w 1223963"/>
                <a:gd name="connsiteY75" fmla="*/ 1040606 h 1352550"/>
                <a:gd name="connsiteX76" fmla="*/ 728663 w 1223963"/>
                <a:gd name="connsiteY76" fmla="*/ 1066800 h 1352550"/>
                <a:gd name="connsiteX77" fmla="*/ 750094 w 1223963"/>
                <a:gd name="connsiteY77" fmla="*/ 1081088 h 1352550"/>
                <a:gd name="connsiteX78" fmla="*/ 785813 w 1223963"/>
                <a:gd name="connsiteY78" fmla="*/ 1102519 h 1352550"/>
                <a:gd name="connsiteX79" fmla="*/ 1102519 w 1223963"/>
                <a:gd name="connsiteY79" fmla="*/ 1352550 h 1352550"/>
                <a:gd name="connsiteX80" fmla="*/ 1150144 w 1223963"/>
                <a:gd name="connsiteY80" fmla="*/ 1343025 h 1352550"/>
                <a:gd name="connsiteX81" fmla="*/ 1178719 w 1223963"/>
                <a:gd name="connsiteY81" fmla="*/ 1333500 h 1352550"/>
                <a:gd name="connsiteX82" fmla="*/ 1204913 w 1223963"/>
                <a:gd name="connsiteY82" fmla="*/ 1316831 h 1352550"/>
                <a:gd name="connsiteX83" fmla="*/ 1219200 w 1223963"/>
                <a:gd name="connsiteY83" fmla="*/ 1300163 h 1352550"/>
                <a:gd name="connsiteX84" fmla="*/ 1223963 w 1223963"/>
                <a:gd name="connsiteY84" fmla="*/ 1288256 h 1352550"/>
                <a:gd name="connsiteX85" fmla="*/ 1223963 w 1223963"/>
                <a:gd name="connsiteY85" fmla="*/ 1273969 h 1352550"/>
                <a:gd name="connsiteX86" fmla="*/ 1212056 w 1223963"/>
                <a:gd name="connsiteY86" fmla="*/ 1240631 h 1352550"/>
                <a:gd name="connsiteX87" fmla="*/ 1195388 w 1223963"/>
                <a:gd name="connsiteY87" fmla="*/ 1212056 h 1352550"/>
                <a:gd name="connsiteX88" fmla="*/ 1154906 w 1223963"/>
                <a:gd name="connsiteY88" fmla="*/ 1159669 h 1352550"/>
                <a:gd name="connsiteX89" fmla="*/ 1097756 w 1223963"/>
                <a:gd name="connsiteY89" fmla="*/ 1104900 h 1352550"/>
                <a:gd name="connsiteX90" fmla="*/ 1035844 w 1223963"/>
                <a:gd name="connsiteY90" fmla="*/ 1057275 h 1352550"/>
                <a:gd name="connsiteX91" fmla="*/ 969169 w 1223963"/>
                <a:gd name="connsiteY91" fmla="*/ 1007269 h 1352550"/>
                <a:gd name="connsiteX92" fmla="*/ 904875 w 1223963"/>
                <a:gd name="connsiteY92" fmla="*/ 973931 h 1352550"/>
                <a:gd name="connsiteX93" fmla="*/ 814388 w 1223963"/>
                <a:gd name="connsiteY93" fmla="*/ 938213 h 1352550"/>
                <a:gd name="connsiteX94" fmla="*/ 723900 w 1223963"/>
                <a:gd name="connsiteY94" fmla="*/ 914400 h 1352550"/>
                <a:gd name="connsiteX95" fmla="*/ 688181 w 1223963"/>
                <a:gd name="connsiteY95" fmla="*/ 904875 h 1352550"/>
                <a:gd name="connsiteX96" fmla="*/ 650081 w 1223963"/>
                <a:gd name="connsiteY96" fmla="*/ 885825 h 1352550"/>
                <a:gd name="connsiteX97" fmla="*/ 638175 w 1223963"/>
                <a:gd name="connsiteY97" fmla="*/ 871538 h 1352550"/>
                <a:gd name="connsiteX98" fmla="*/ 631031 w 1223963"/>
                <a:gd name="connsiteY98" fmla="*/ 847725 h 1352550"/>
                <a:gd name="connsiteX99" fmla="*/ 638175 w 1223963"/>
                <a:gd name="connsiteY99" fmla="*/ 823913 h 1352550"/>
                <a:gd name="connsiteX100" fmla="*/ 671513 w 1223963"/>
                <a:gd name="connsiteY100" fmla="*/ 785813 h 1352550"/>
                <a:gd name="connsiteX101" fmla="*/ 776288 w 1223963"/>
                <a:gd name="connsiteY101" fmla="*/ 645319 h 1352550"/>
                <a:gd name="connsiteX102" fmla="*/ 831056 w 1223963"/>
                <a:gd name="connsiteY102" fmla="*/ 5643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1223963" h="1352550">
                  <a:moveTo>
                    <a:pt x="831056" y="564356"/>
                  </a:moveTo>
                  <a:lnTo>
                    <a:pt x="866775" y="507206"/>
                  </a:lnTo>
                  <a:lnTo>
                    <a:pt x="892969" y="461963"/>
                  </a:lnTo>
                  <a:lnTo>
                    <a:pt x="907256" y="440531"/>
                  </a:lnTo>
                  <a:lnTo>
                    <a:pt x="973931" y="373856"/>
                  </a:lnTo>
                  <a:lnTo>
                    <a:pt x="1016794" y="330994"/>
                  </a:lnTo>
                  <a:lnTo>
                    <a:pt x="1042988" y="302419"/>
                  </a:lnTo>
                  <a:lnTo>
                    <a:pt x="1054894" y="283369"/>
                  </a:lnTo>
                  <a:lnTo>
                    <a:pt x="1064419" y="259556"/>
                  </a:lnTo>
                  <a:lnTo>
                    <a:pt x="1064419" y="233363"/>
                  </a:lnTo>
                  <a:lnTo>
                    <a:pt x="1054894" y="207169"/>
                  </a:lnTo>
                  <a:lnTo>
                    <a:pt x="1038225" y="185738"/>
                  </a:lnTo>
                  <a:lnTo>
                    <a:pt x="1009650" y="159544"/>
                  </a:lnTo>
                  <a:lnTo>
                    <a:pt x="931069" y="107156"/>
                  </a:lnTo>
                  <a:lnTo>
                    <a:pt x="852488" y="54769"/>
                  </a:lnTo>
                  <a:lnTo>
                    <a:pt x="778669" y="14288"/>
                  </a:lnTo>
                  <a:lnTo>
                    <a:pt x="754856" y="0"/>
                  </a:lnTo>
                  <a:lnTo>
                    <a:pt x="745331" y="0"/>
                  </a:lnTo>
                  <a:lnTo>
                    <a:pt x="726281" y="14288"/>
                  </a:lnTo>
                  <a:lnTo>
                    <a:pt x="678656" y="61913"/>
                  </a:lnTo>
                  <a:lnTo>
                    <a:pt x="619125" y="114300"/>
                  </a:lnTo>
                  <a:lnTo>
                    <a:pt x="554831" y="164306"/>
                  </a:lnTo>
                  <a:lnTo>
                    <a:pt x="504825" y="202406"/>
                  </a:lnTo>
                  <a:lnTo>
                    <a:pt x="450056" y="235744"/>
                  </a:lnTo>
                  <a:lnTo>
                    <a:pt x="350044" y="283369"/>
                  </a:lnTo>
                  <a:lnTo>
                    <a:pt x="278606" y="309563"/>
                  </a:lnTo>
                  <a:lnTo>
                    <a:pt x="238125" y="326231"/>
                  </a:lnTo>
                  <a:lnTo>
                    <a:pt x="214313" y="328613"/>
                  </a:lnTo>
                  <a:lnTo>
                    <a:pt x="188119" y="323850"/>
                  </a:lnTo>
                  <a:lnTo>
                    <a:pt x="159544" y="314325"/>
                  </a:lnTo>
                  <a:lnTo>
                    <a:pt x="133350" y="295275"/>
                  </a:lnTo>
                  <a:lnTo>
                    <a:pt x="109538" y="273844"/>
                  </a:lnTo>
                  <a:lnTo>
                    <a:pt x="78581" y="233363"/>
                  </a:lnTo>
                  <a:lnTo>
                    <a:pt x="61913" y="207169"/>
                  </a:lnTo>
                  <a:lnTo>
                    <a:pt x="54769" y="195263"/>
                  </a:lnTo>
                  <a:lnTo>
                    <a:pt x="47625" y="190500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4788"/>
                  </a:lnTo>
                  <a:lnTo>
                    <a:pt x="4763" y="230981"/>
                  </a:lnTo>
                  <a:lnTo>
                    <a:pt x="11906" y="259556"/>
                  </a:lnTo>
                  <a:lnTo>
                    <a:pt x="21431" y="288131"/>
                  </a:lnTo>
                  <a:lnTo>
                    <a:pt x="42863" y="328613"/>
                  </a:lnTo>
                  <a:lnTo>
                    <a:pt x="69056" y="364331"/>
                  </a:lnTo>
                  <a:lnTo>
                    <a:pt x="85725" y="385763"/>
                  </a:lnTo>
                  <a:lnTo>
                    <a:pt x="116681" y="435769"/>
                  </a:lnTo>
                  <a:lnTo>
                    <a:pt x="154781" y="490538"/>
                  </a:lnTo>
                  <a:lnTo>
                    <a:pt x="183356" y="531019"/>
                  </a:lnTo>
                  <a:lnTo>
                    <a:pt x="200025" y="547688"/>
                  </a:lnTo>
                  <a:lnTo>
                    <a:pt x="214313" y="557213"/>
                  </a:lnTo>
                  <a:lnTo>
                    <a:pt x="235744" y="561975"/>
                  </a:lnTo>
                  <a:lnTo>
                    <a:pt x="264319" y="554831"/>
                  </a:lnTo>
                  <a:lnTo>
                    <a:pt x="290513" y="542925"/>
                  </a:lnTo>
                  <a:lnTo>
                    <a:pt x="316706" y="519113"/>
                  </a:lnTo>
                  <a:lnTo>
                    <a:pt x="342900" y="490538"/>
                  </a:lnTo>
                  <a:lnTo>
                    <a:pt x="454819" y="421481"/>
                  </a:lnTo>
                  <a:lnTo>
                    <a:pt x="616744" y="323850"/>
                  </a:lnTo>
                  <a:lnTo>
                    <a:pt x="642938" y="309563"/>
                  </a:lnTo>
                  <a:lnTo>
                    <a:pt x="659606" y="307181"/>
                  </a:lnTo>
                  <a:lnTo>
                    <a:pt x="669131" y="311944"/>
                  </a:lnTo>
                  <a:lnTo>
                    <a:pt x="678656" y="323850"/>
                  </a:lnTo>
                  <a:lnTo>
                    <a:pt x="685800" y="347663"/>
                  </a:lnTo>
                  <a:cubicBezTo>
                    <a:pt x="685006" y="368300"/>
                    <a:pt x="684213" y="388938"/>
                    <a:pt x="683419" y="409575"/>
                  </a:cubicBezTo>
                  <a:lnTo>
                    <a:pt x="669131" y="488156"/>
                  </a:lnTo>
                  <a:lnTo>
                    <a:pt x="647700" y="557213"/>
                  </a:lnTo>
                  <a:lnTo>
                    <a:pt x="604838" y="659606"/>
                  </a:lnTo>
                  <a:lnTo>
                    <a:pt x="573881" y="726281"/>
                  </a:lnTo>
                  <a:lnTo>
                    <a:pt x="540544" y="788194"/>
                  </a:lnTo>
                  <a:lnTo>
                    <a:pt x="528638" y="826294"/>
                  </a:lnTo>
                  <a:lnTo>
                    <a:pt x="528638" y="866775"/>
                  </a:lnTo>
                  <a:lnTo>
                    <a:pt x="538163" y="897731"/>
                  </a:lnTo>
                  <a:lnTo>
                    <a:pt x="552450" y="921544"/>
                  </a:lnTo>
                  <a:lnTo>
                    <a:pt x="581025" y="947738"/>
                  </a:lnTo>
                  <a:lnTo>
                    <a:pt x="611981" y="976313"/>
                  </a:lnTo>
                  <a:lnTo>
                    <a:pt x="652463" y="1012031"/>
                  </a:lnTo>
                  <a:lnTo>
                    <a:pt x="690563" y="1040606"/>
                  </a:lnTo>
                  <a:lnTo>
                    <a:pt x="728663" y="1066800"/>
                  </a:lnTo>
                  <a:lnTo>
                    <a:pt x="750094" y="1081088"/>
                  </a:lnTo>
                  <a:lnTo>
                    <a:pt x="785813" y="1102519"/>
                  </a:lnTo>
                  <a:lnTo>
                    <a:pt x="1102519" y="1352550"/>
                  </a:lnTo>
                  <a:lnTo>
                    <a:pt x="1150144" y="1343025"/>
                  </a:lnTo>
                  <a:lnTo>
                    <a:pt x="1178719" y="1333500"/>
                  </a:lnTo>
                  <a:lnTo>
                    <a:pt x="1204913" y="1316831"/>
                  </a:lnTo>
                  <a:lnTo>
                    <a:pt x="1219200" y="1300163"/>
                  </a:lnTo>
                  <a:lnTo>
                    <a:pt x="1223963" y="1288256"/>
                  </a:lnTo>
                  <a:lnTo>
                    <a:pt x="1223963" y="1273969"/>
                  </a:lnTo>
                  <a:lnTo>
                    <a:pt x="1212056" y="1240631"/>
                  </a:lnTo>
                  <a:lnTo>
                    <a:pt x="1195388" y="1212056"/>
                  </a:lnTo>
                  <a:lnTo>
                    <a:pt x="1154906" y="1159669"/>
                  </a:lnTo>
                  <a:lnTo>
                    <a:pt x="1097756" y="1104900"/>
                  </a:lnTo>
                  <a:lnTo>
                    <a:pt x="1035844" y="1057275"/>
                  </a:lnTo>
                  <a:lnTo>
                    <a:pt x="969169" y="1007269"/>
                  </a:lnTo>
                  <a:lnTo>
                    <a:pt x="904875" y="973931"/>
                  </a:lnTo>
                  <a:lnTo>
                    <a:pt x="814388" y="938213"/>
                  </a:lnTo>
                  <a:lnTo>
                    <a:pt x="723900" y="914400"/>
                  </a:lnTo>
                  <a:lnTo>
                    <a:pt x="688181" y="904875"/>
                  </a:lnTo>
                  <a:lnTo>
                    <a:pt x="650081" y="885825"/>
                  </a:lnTo>
                  <a:lnTo>
                    <a:pt x="638175" y="871538"/>
                  </a:lnTo>
                  <a:lnTo>
                    <a:pt x="631031" y="847725"/>
                  </a:lnTo>
                  <a:lnTo>
                    <a:pt x="638175" y="823913"/>
                  </a:lnTo>
                  <a:lnTo>
                    <a:pt x="671513" y="785813"/>
                  </a:lnTo>
                  <a:lnTo>
                    <a:pt x="776288" y="645319"/>
                  </a:lnTo>
                  <a:lnTo>
                    <a:pt x="8310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925A3888-183B-45B9-AF5D-1AC7F0299628}"/>
                </a:ext>
              </a:extLst>
            </p:cNvPr>
            <p:cNvSpPr/>
            <p:nvPr/>
          </p:nvSpPr>
          <p:spPr>
            <a:xfrm>
              <a:off x="4021138" y="4562476"/>
              <a:ext cx="1009650" cy="696913"/>
            </a:xfrm>
            <a:custGeom>
              <a:avLst/>
              <a:gdLst>
                <a:gd name="connsiteX0" fmla="*/ 607219 w 1009650"/>
                <a:gd name="connsiteY0" fmla="*/ 423863 h 697706"/>
                <a:gd name="connsiteX1" fmla="*/ 702469 w 1009650"/>
                <a:gd name="connsiteY1" fmla="*/ 369094 h 697706"/>
                <a:gd name="connsiteX2" fmla="*/ 773907 w 1009650"/>
                <a:gd name="connsiteY2" fmla="*/ 333375 h 697706"/>
                <a:gd name="connsiteX3" fmla="*/ 835819 w 1009650"/>
                <a:gd name="connsiteY3" fmla="*/ 304800 h 697706"/>
                <a:gd name="connsiteX4" fmla="*/ 892969 w 1009650"/>
                <a:gd name="connsiteY4" fmla="*/ 283369 h 697706"/>
                <a:gd name="connsiteX5" fmla="*/ 928688 w 1009650"/>
                <a:gd name="connsiteY5" fmla="*/ 271463 h 697706"/>
                <a:gd name="connsiteX6" fmla="*/ 954882 w 1009650"/>
                <a:gd name="connsiteY6" fmla="*/ 266700 h 697706"/>
                <a:gd name="connsiteX7" fmla="*/ 1009650 w 1009650"/>
                <a:gd name="connsiteY7" fmla="*/ 252413 h 697706"/>
                <a:gd name="connsiteX8" fmla="*/ 614363 w 1009650"/>
                <a:gd name="connsiteY8" fmla="*/ 0 h 697706"/>
                <a:gd name="connsiteX9" fmla="*/ 633413 w 1009650"/>
                <a:gd name="connsiteY9" fmla="*/ 19050 h 697706"/>
                <a:gd name="connsiteX10" fmla="*/ 642938 w 1009650"/>
                <a:gd name="connsiteY10" fmla="*/ 42863 h 697706"/>
                <a:gd name="connsiteX11" fmla="*/ 647700 w 1009650"/>
                <a:gd name="connsiteY11" fmla="*/ 66675 h 697706"/>
                <a:gd name="connsiteX12" fmla="*/ 647700 w 1009650"/>
                <a:gd name="connsiteY12" fmla="*/ 95250 h 697706"/>
                <a:gd name="connsiteX13" fmla="*/ 640557 w 1009650"/>
                <a:gd name="connsiteY13" fmla="*/ 128588 h 697706"/>
                <a:gd name="connsiteX14" fmla="*/ 626269 w 1009650"/>
                <a:gd name="connsiteY14" fmla="*/ 169069 h 697706"/>
                <a:gd name="connsiteX15" fmla="*/ 602457 w 1009650"/>
                <a:gd name="connsiteY15" fmla="*/ 197644 h 697706"/>
                <a:gd name="connsiteX16" fmla="*/ 523875 w 1009650"/>
                <a:gd name="connsiteY16" fmla="*/ 264319 h 697706"/>
                <a:gd name="connsiteX17" fmla="*/ 431007 w 1009650"/>
                <a:gd name="connsiteY17" fmla="*/ 338138 h 697706"/>
                <a:gd name="connsiteX18" fmla="*/ 330994 w 1009650"/>
                <a:gd name="connsiteY18" fmla="*/ 409575 h 697706"/>
                <a:gd name="connsiteX19" fmla="*/ 233363 w 1009650"/>
                <a:gd name="connsiteY19" fmla="*/ 471488 h 697706"/>
                <a:gd name="connsiteX20" fmla="*/ 133350 w 1009650"/>
                <a:gd name="connsiteY20" fmla="*/ 531019 h 697706"/>
                <a:gd name="connsiteX21" fmla="*/ 0 w 1009650"/>
                <a:gd name="connsiteY21" fmla="*/ 611981 h 697706"/>
                <a:gd name="connsiteX22" fmla="*/ 159544 w 1009650"/>
                <a:gd name="connsiteY22" fmla="*/ 697706 h 697706"/>
                <a:gd name="connsiteX23" fmla="*/ 342900 w 1009650"/>
                <a:gd name="connsiteY23" fmla="*/ 590550 h 697706"/>
                <a:gd name="connsiteX24" fmla="*/ 447675 w 1009650"/>
                <a:gd name="connsiteY24" fmla="*/ 521494 h 697706"/>
                <a:gd name="connsiteX25" fmla="*/ 540544 w 1009650"/>
                <a:gd name="connsiteY25" fmla="*/ 464344 h 697706"/>
                <a:gd name="connsiteX26" fmla="*/ 607219 w 1009650"/>
                <a:gd name="connsiteY26" fmla="*/ 423863 h 69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9650" h="697706">
                  <a:moveTo>
                    <a:pt x="607219" y="423863"/>
                  </a:moveTo>
                  <a:lnTo>
                    <a:pt x="702469" y="369094"/>
                  </a:lnTo>
                  <a:lnTo>
                    <a:pt x="773907" y="333375"/>
                  </a:lnTo>
                  <a:lnTo>
                    <a:pt x="835819" y="304800"/>
                  </a:lnTo>
                  <a:lnTo>
                    <a:pt x="892969" y="283369"/>
                  </a:lnTo>
                  <a:lnTo>
                    <a:pt x="928688" y="271463"/>
                  </a:lnTo>
                  <a:lnTo>
                    <a:pt x="954882" y="266700"/>
                  </a:lnTo>
                  <a:lnTo>
                    <a:pt x="1009650" y="252413"/>
                  </a:lnTo>
                  <a:lnTo>
                    <a:pt x="614363" y="0"/>
                  </a:lnTo>
                  <a:lnTo>
                    <a:pt x="633413" y="19050"/>
                  </a:lnTo>
                  <a:lnTo>
                    <a:pt x="642938" y="42863"/>
                  </a:lnTo>
                  <a:lnTo>
                    <a:pt x="647700" y="66675"/>
                  </a:lnTo>
                  <a:lnTo>
                    <a:pt x="647700" y="95250"/>
                  </a:lnTo>
                  <a:lnTo>
                    <a:pt x="640557" y="128588"/>
                  </a:lnTo>
                  <a:lnTo>
                    <a:pt x="626269" y="169069"/>
                  </a:lnTo>
                  <a:lnTo>
                    <a:pt x="602457" y="197644"/>
                  </a:lnTo>
                  <a:lnTo>
                    <a:pt x="523875" y="264319"/>
                  </a:lnTo>
                  <a:lnTo>
                    <a:pt x="431007" y="338138"/>
                  </a:lnTo>
                  <a:lnTo>
                    <a:pt x="330994" y="409575"/>
                  </a:lnTo>
                  <a:lnTo>
                    <a:pt x="233363" y="471488"/>
                  </a:lnTo>
                  <a:lnTo>
                    <a:pt x="133350" y="531019"/>
                  </a:lnTo>
                  <a:lnTo>
                    <a:pt x="0" y="611981"/>
                  </a:lnTo>
                  <a:lnTo>
                    <a:pt x="159544" y="697706"/>
                  </a:lnTo>
                  <a:lnTo>
                    <a:pt x="342900" y="590550"/>
                  </a:lnTo>
                  <a:lnTo>
                    <a:pt x="447675" y="521494"/>
                  </a:lnTo>
                  <a:lnTo>
                    <a:pt x="540544" y="464344"/>
                  </a:lnTo>
                  <a:lnTo>
                    <a:pt x="607219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5640F8FC-BF0E-4447-B431-455138363523}"/>
                </a:ext>
              </a:extLst>
            </p:cNvPr>
            <p:cNvSpPr/>
            <p:nvPr/>
          </p:nvSpPr>
          <p:spPr>
            <a:xfrm>
              <a:off x="3943351" y="5073651"/>
              <a:ext cx="4384675" cy="860425"/>
            </a:xfrm>
            <a:custGeom>
              <a:avLst/>
              <a:gdLst>
                <a:gd name="connsiteX0" fmla="*/ 1090925 w 4384883"/>
                <a:gd name="connsiteY0" fmla="*/ 151812 h 861443"/>
                <a:gd name="connsiteX1" fmla="*/ 956766 w 4384883"/>
                <a:gd name="connsiteY1" fmla="*/ 141220 h 861443"/>
                <a:gd name="connsiteX2" fmla="*/ 833198 w 4384883"/>
                <a:gd name="connsiteY2" fmla="*/ 134159 h 861443"/>
                <a:gd name="connsiteX3" fmla="*/ 716692 w 4384883"/>
                <a:gd name="connsiteY3" fmla="*/ 130629 h 861443"/>
                <a:gd name="connsiteX4" fmla="*/ 579002 w 4384883"/>
                <a:gd name="connsiteY4" fmla="*/ 123568 h 861443"/>
                <a:gd name="connsiteX5" fmla="*/ 434252 w 4384883"/>
                <a:gd name="connsiteY5" fmla="*/ 120037 h 861443"/>
                <a:gd name="connsiteX6" fmla="*/ 377764 w 4384883"/>
                <a:gd name="connsiteY6" fmla="*/ 120037 h 861443"/>
                <a:gd name="connsiteX7" fmla="*/ 328337 w 4384883"/>
                <a:gd name="connsiteY7" fmla="*/ 95324 h 861443"/>
                <a:gd name="connsiteX8" fmla="*/ 247135 w 4384883"/>
                <a:gd name="connsiteY8" fmla="*/ 10592 h 861443"/>
                <a:gd name="connsiteX9" fmla="*/ 204769 w 4384883"/>
                <a:gd name="connsiteY9" fmla="*/ 3531 h 861443"/>
                <a:gd name="connsiteX10" fmla="*/ 148281 w 4384883"/>
                <a:gd name="connsiteY10" fmla="*/ 0 h 861443"/>
                <a:gd name="connsiteX11" fmla="*/ 109446 w 4384883"/>
                <a:gd name="connsiteY11" fmla="*/ 7061 h 861443"/>
                <a:gd name="connsiteX12" fmla="*/ 60019 w 4384883"/>
                <a:gd name="connsiteY12" fmla="*/ 24714 h 861443"/>
                <a:gd name="connsiteX13" fmla="*/ 31775 w 4384883"/>
                <a:gd name="connsiteY13" fmla="*/ 42366 h 861443"/>
                <a:gd name="connsiteX14" fmla="*/ 17653 w 4384883"/>
                <a:gd name="connsiteY14" fmla="*/ 67080 h 861443"/>
                <a:gd name="connsiteX15" fmla="*/ 7061 w 4384883"/>
                <a:gd name="connsiteY15" fmla="*/ 120037 h 861443"/>
                <a:gd name="connsiteX16" fmla="*/ 0 w 4384883"/>
                <a:gd name="connsiteY16" fmla="*/ 180056 h 861443"/>
                <a:gd name="connsiteX17" fmla="*/ 7061 w 4384883"/>
                <a:gd name="connsiteY17" fmla="*/ 247135 h 861443"/>
                <a:gd name="connsiteX18" fmla="*/ 21183 w 4384883"/>
                <a:gd name="connsiteY18" fmla="*/ 285971 h 861443"/>
                <a:gd name="connsiteX19" fmla="*/ 38836 w 4384883"/>
                <a:gd name="connsiteY19" fmla="*/ 314215 h 861443"/>
                <a:gd name="connsiteX20" fmla="*/ 63549 w 4384883"/>
                <a:gd name="connsiteY20" fmla="*/ 338928 h 861443"/>
                <a:gd name="connsiteX21" fmla="*/ 91793 w 4384883"/>
                <a:gd name="connsiteY21" fmla="*/ 349520 h 861443"/>
                <a:gd name="connsiteX22" fmla="*/ 127098 w 4384883"/>
                <a:gd name="connsiteY22" fmla="*/ 349520 h 861443"/>
                <a:gd name="connsiteX23" fmla="*/ 165934 w 4384883"/>
                <a:gd name="connsiteY23" fmla="*/ 335398 h 861443"/>
                <a:gd name="connsiteX24" fmla="*/ 215361 w 4384883"/>
                <a:gd name="connsiteY24" fmla="*/ 317745 h 861443"/>
                <a:gd name="connsiteX25" fmla="*/ 264788 w 4384883"/>
                <a:gd name="connsiteY25" fmla="*/ 300093 h 861443"/>
                <a:gd name="connsiteX26" fmla="*/ 367172 w 4384883"/>
                <a:gd name="connsiteY26" fmla="*/ 278910 h 861443"/>
                <a:gd name="connsiteX27" fmla="*/ 455435 w 4384883"/>
                <a:gd name="connsiteY27" fmla="*/ 264788 h 861443"/>
                <a:gd name="connsiteX28" fmla="*/ 550758 w 4384883"/>
                <a:gd name="connsiteY28" fmla="*/ 254196 h 861443"/>
                <a:gd name="connsiteX29" fmla="*/ 660204 w 4384883"/>
                <a:gd name="connsiteY29" fmla="*/ 254196 h 861443"/>
                <a:gd name="connsiteX30" fmla="*/ 780241 w 4384883"/>
                <a:gd name="connsiteY30" fmla="*/ 257727 h 861443"/>
                <a:gd name="connsiteX31" fmla="*/ 886156 w 4384883"/>
                <a:gd name="connsiteY31" fmla="*/ 261257 h 861443"/>
                <a:gd name="connsiteX32" fmla="*/ 1023846 w 4384883"/>
                <a:gd name="connsiteY32" fmla="*/ 275379 h 861443"/>
                <a:gd name="connsiteX33" fmla="*/ 1087395 w 4384883"/>
                <a:gd name="connsiteY33" fmla="*/ 282440 h 861443"/>
                <a:gd name="connsiteX34" fmla="*/ 1210962 w 4384883"/>
                <a:gd name="connsiteY34" fmla="*/ 300093 h 861443"/>
                <a:gd name="connsiteX35" fmla="*/ 1316877 w 4384883"/>
                <a:gd name="connsiteY35" fmla="*/ 321276 h 861443"/>
                <a:gd name="connsiteX36" fmla="*/ 1447506 w 4384883"/>
                <a:gd name="connsiteY36" fmla="*/ 353050 h 861443"/>
                <a:gd name="connsiteX37" fmla="*/ 1634622 w 4384883"/>
                <a:gd name="connsiteY37" fmla="*/ 402477 h 861443"/>
                <a:gd name="connsiteX38" fmla="*/ 1867636 w 4384883"/>
                <a:gd name="connsiteY38" fmla="*/ 462496 h 861443"/>
                <a:gd name="connsiteX39" fmla="*/ 2097118 w 4384883"/>
                <a:gd name="connsiteY39" fmla="*/ 526045 h 861443"/>
                <a:gd name="connsiteX40" fmla="*/ 2383089 w 4384883"/>
                <a:gd name="connsiteY40" fmla="*/ 610777 h 861443"/>
                <a:gd name="connsiteX41" fmla="*/ 2626693 w 4384883"/>
                <a:gd name="connsiteY41" fmla="*/ 677857 h 861443"/>
                <a:gd name="connsiteX42" fmla="*/ 2880890 w 4384883"/>
                <a:gd name="connsiteY42" fmla="*/ 744936 h 861443"/>
                <a:gd name="connsiteX43" fmla="*/ 3071537 w 4384883"/>
                <a:gd name="connsiteY43" fmla="*/ 790833 h 861443"/>
                <a:gd name="connsiteX44" fmla="*/ 3255123 w 4384883"/>
                <a:gd name="connsiteY44" fmla="*/ 826138 h 861443"/>
                <a:gd name="connsiteX45" fmla="*/ 3452831 w 4384883"/>
                <a:gd name="connsiteY45" fmla="*/ 850851 h 861443"/>
                <a:gd name="connsiteX46" fmla="*/ 3558746 w 4384883"/>
                <a:gd name="connsiteY46" fmla="*/ 861443 h 861443"/>
                <a:gd name="connsiteX47" fmla="*/ 3625826 w 4384883"/>
                <a:gd name="connsiteY47" fmla="*/ 857912 h 861443"/>
                <a:gd name="connsiteX48" fmla="*/ 3696436 w 4384883"/>
                <a:gd name="connsiteY48" fmla="*/ 833199 h 861443"/>
                <a:gd name="connsiteX49" fmla="*/ 3890613 w 4384883"/>
                <a:gd name="connsiteY49" fmla="*/ 759058 h 861443"/>
                <a:gd name="connsiteX50" fmla="*/ 4105974 w 4384883"/>
                <a:gd name="connsiteY50" fmla="*/ 663735 h 861443"/>
                <a:gd name="connsiteX51" fmla="*/ 4250724 w 4384883"/>
                <a:gd name="connsiteY51" fmla="*/ 596655 h 861443"/>
                <a:gd name="connsiteX52" fmla="*/ 4328395 w 4384883"/>
                <a:gd name="connsiteY52" fmla="*/ 561350 h 861443"/>
                <a:gd name="connsiteX53" fmla="*/ 4360170 w 4384883"/>
                <a:gd name="connsiteY53" fmla="*/ 543698 h 861443"/>
                <a:gd name="connsiteX54" fmla="*/ 4381353 w 4384883"/>
                <a:gd name="connsiteY54" fmla="*/ 515454 h 861443"/>
                <a:gd name="connsiteX55" fmla="*/ 4384883 w 4384883"/>
                <a:gd name="connsiteY55" fmla="*/ 501332 h 861443"/>
                <a:gd name="connsiteX56" fmla="*/ 4384883 w 4384883"/>
                <a:gd name="connsiteY56" fmla="*/ 490740 h 861443"/>
                <a:gd name="connsiteX57" fmla="*/ 4367231 w 4384883"/>
                <a:gd name="connsiteY57" fmla="*/ 476618 h 861443"/>
                <a:gd name="connsiteX58" fmla="*/ 4296621 w 4384883"/>
                <a:gd name="connsiteY58" fmla="*/ 480149 h 861443"/>
                <a:gd name="connsiteX59" fmla="*/ 4162462 w 4384883"/>
                <a:gd name="connsiteY59" fmla="*/ 494271 h 861443"/>
                <a:gd name="connsiteX60" fmla="*/ 4010650 w 4384883"/>
                <a:gd name="connsiteY60" fmla="*/ 497801 h 861443"/>
                <a:gd name="connsiteX61" fmla="*/ 3834125 w 4384883"/>
                <a:gd name="connsiteY61" fmla="*/ 497801 h 861443"/>
                <a:gd name="connsiteX62" fmla="*/ 3615234 w 4384883"/>
                <a:gd name="connsiteY62" fmla="*/ 494271 h 861443"/>
                <a:gd name="connsiteX63" fmla="*/ 3315141 w 4384883"/>
                <a:gd name="connsiteY63" fmla="*/ 487210 h 861443"/>
                <a:gd name="connsiteX64" fmla="*/ 3025640 w 4384883"/>
                <a:gd name="connsiteY64" fmla="*/ 466027 h 861443"/>
                <a:gd name="connsiteX65" fmla="*/ 2806749 w 4384883"/>
                <a:gd name="connsiteY65" fmla="*/ 444844 h 861443"/>
                <a:gd name="connsiteX66" fmla="*/ 2591388 w 4384883"/>
                <a:gd name="connsiteY66" fmla="*/ 416600 h 861443"/>
                <a:gd name="connsiteX67" fmla="*/ 2386619 w 4384883"/>
                <a:gd name="connsiteY67" fmla="*/ 381294 h 861443"/>
                <a:gd name="connsiteX68" fmla="*/ 2107710 w 4384883"/>
                <a:gd name="connsiteY68" fmla="*/ 328337 h 861443"/>
                <a:gd name="connsiteX69" fmla="*/ 1920593 w 4384883"/>
                <a:gd name="connsiteY69" fmla="*/ 289501 h 861443"/>
                <a:gd name="connsiteX70" fmla="*/ 1751129 w 4384883"/>
                <a:gd name="connsiteY70" fmla="*/ 250666 h 861443"/>
                <a:gd name="connsiteX71" fmla="*/ 1560482 w 4384883"/>
                <a:gd name="connsiteY71" fmla="*/ 215361 h 861443"/>
                <a:gd name="connsiteX72" fmla="*/ 1313347 w 4384883"/>
                <a:gd name="connsiteY72" fmla="*/ 176525 h 861443"/>
                <a:gd name="connsiteX73" fmla="*/ 1090925 w 4384883"/>
                <a:gd name="connsiteY73" fmla="*/ 151812 h 86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84883" h="861443">
                  <a:moveTo>
                    <a:pt x="1090925" y="151812"/>
                  </a:moveTo>
                  <a:lnTo>
                    <a:pt x="956766" y="141220"/>
                  </a:lnTo>
                  <a:lnTo>
                    <a:pt x="833198" y="134159"/>
                  </a:lnTo>
                  <a:lnTo>
                    <a:pt x="716692" y="130629"/>
                  </a:lnTo>
                  <a:lnTo>
                    <a:pt x="579002" y="123568"/>
                  </a:lnTo>
                  <a:lnTo>
                    <a:pt x="434252" y="120037"/>
                  </a:lnTo>
                  <a:lnTo>
                    <a:pt x="377764" y="120037"/>
                  </a:lnTo>
                  <a:lnTo>
                    <a:pt x="328337" y="95324"/>
                  </a:lnTo>
                  <a:lnTo>
                    <a:pt x="247135" y="10592"/>
                  </a:lnTo>
                  <a:lnTo>
                    <a:pt x="204769" y="3531"/>
                  </a:lnTo>
                  <a:lnTo>
                    <a:pt x="148281" y="0"/>
                  </a:lnTo>
                  <a:lnTo>
                    <a:pt x="109446" y="7061"/>
                  </a:lnTo>
                  <a:lnTo>
                    <a:pt x="60019" y="24714"/>
                  </a:lnTo>
                  <a:lnTo>
                    <a:pt x="31775" y="42366"/>
                  </a:lnTo>
                  <a:lnTo>
                    <a:pt x="17653" y="67080"/>
                  </a:lnTo>
                  <a:lnTo>
                    <a:pt x="7061" y="120037"/>
                  </a:lnTo>
                  <a:lnTo>
                    <a:pt x="0" y="180056"/>
                  </a:lnTo>
                  <a:lnTo>
                    <a:pt x="7061" y="247135"/>
                  </a:lnTo>
                  <a:lnTo>
                    <a:pt x="21183" y="285971"/>
                  </a:lnTo>
                  <a:lnTo>
                    <a:pt x="38836" y="314215"/>
                  </a:lnTo>
                  <a:lnTo>
                    <a:pt x="63549" y="338928"/>
                  </a:lnTo>
                  <a:lnTo>
                    <a:pt x="91793" y="349520"/>
                  </a:lnTo>
                  <a:lnTo>
                    <a:pt x="127098" y="349520"/>
                  </a:lnTo>
                  <a:lnTo>
                    <a:pt x="165934" y="335398"/>
                  </a:lnTo>
                  <a:lnTo>
                    <a:pt x="215361" y="317745"/>
                  </a:lnTo>
                  <a:lnTo>
                    <a:pt x="264788" y="300093"/>
                  </a:lnTo>
                  <a:lnTo>
                    <a:pt x="367172" y="278910"/>
                  </a:lnTo>
                  <a:lnTo>
                    <a:pt x="455435" y="264788"/>
                  </a:lnTo>
                  <a:lnTo>
                    <a:pt x="550758" y="254196"/>
                  </a:lnTo>
                  <a:lnTo>
                    <a:pt x="660204" y="254196"/>
                  </a:lnTo>
                  <a:lnTo>
                    <a:pt x="780241" y="257727"/>
                  </a:lnTo>
                  <a:lnTo>
                    <a:pt x="886156" y="261257"/>
                  </a:lnTo>
                  <a:lnTo>
                    <a:pt x="1023846" y="275379"/>
                  </a:lnTo>
                  <a:lnTo>
                    <a:pt x="1087395" y="282440"/>
                  </a:lnTo>
                  <a:lnTo>
                    <a:pt x="1210962" y="300093"/>
                  </a:lnTo>
                  <a:lnTo>
                    <a:pt x="1316877" y="321276"/>
                  </a:lnTo>
                  <a:lnTo>
                    <a:pt x="1447506" y="353050"/>
                  </a:lnTo>
                  <a:lnTo>
                    <a:pt x="1634622" y="402477"/>
                  </a:lnTo>
                  <a:lnTo>
                    <a:pt x="1867636" y="462496"/>
                  </a:lnTo>
                  <a:lnTo>
                    <a:pt x="2097118" y="526045"/>
                  </a:lnTo>
                  <a:lnTo>
                    <a:pt x="2383089" y="610777"/>
                  </a:lnTo>
                  <a:lnTo>
                    <a:pt x="2626693" y="677857"/>
                  </a:lnTo>
                  <a:lnTo>
                    <a:pt x="2880890" y="744936"/>
                  </a:lnTo>
                  <a:lnTo>
                    <a:pt x="3071537" y="790833"/>
                  </a:lnTo>
                  <a:lnTo>
                    <a:pt x="3255123" y="826138"/>
                  </a:lnTo>
                  <a:lnTo>
                    <a:pt x="3452831" y="850851"/>
                  </a:lnTo>
                  <a:lnTo>
                    <a:pt x="3558746" y="861443"/>
                  </a:lnTo>
                  <a:lnTo>
                    <a:pt x="3625826" y="857912"/>
                  </a:lnTo>
                  <a:lnTo>
                    <a:pt x="3696436" y="833199"/>
                  </a:lnTo>
                  <a:lnTo>
                    <a:pt x="3890613" y="759058"/>
                  </a:lnTo>
                  <a:lnTo>
                    <a:pt x="4105974" y="663735"/>
                  </a:lnTo>
                  <a:lnTo>
                    <a:pt x="4250724" y="596655"/>
                  </a:lnTo>
                  <a:lnTo>
                    <a:pt x="4328395" y="561350"/>
                  </a:lnTo>
                  <a:lnTo>
                    <a:pt x="4360170" y="543698"/>
                  </a:lnTo>
                  <a:lnTo>
                    <a:pt x="4381353" y="515454"/>
                  </a:lnTo>
                  <a:lnTo>
                    <a:pt x="4384883" y="501332"/>
                  </a:lnTo>
                  <a:lnTo>
                    <a:pt x="4384883" y="490740"/>
                  </a:lnTo>
                  <a:lnTo>
                    <a:pt x="4367231" y="476618"/>
                  </a:lnTo>
                  <a:lnTo>
                    <a:pt x="4296621" y="480149"/>
                  </a:lnTo>
                  <a:lnTo>
                    <a:pt x="4162462" y="494271"/>
                  </a:lnTo>
                  <a:lnTo>
                    <a:pt x="4010650" y="497801"/>
                  </a:lnTo>
                  <a:lnTo>
                    <a:pt x="3834125" y="497801"/>
                  </a:lnTo>
                  <a:lnTo>
                    <a:pt x="3615234" y="494271"/>
                  </a:lnTo>
                  <a:lnTo>
                    <a:pt x="3315141" y="487210"/>
                  </a:lnTo>
                  <a:lnTo>
                    <a:pt x="3025640" y="466027"/>
                  </a:lnTo>
                  <a:lnTo>
                    <a:pt x="2806749" y="444844"/>
                  </a:lnTo>
                  <a:lnTo>
                    <a:pt x="2591388" y="416600"/>
                  </a:lnTo>
                  <a:lnTo>
                    <a:pt x="2386619" y="381294"/>
                  </a:lnTo>
                  <a:lnTo>
                    <a:pt x="2107710" y="328337"/>
                  </a:lnTo>
                  <a:lnTo>
                    <a:pt x="1920593" y="289501"/>
                  </a:lnTo>
                  <a:lnTo>
                    <a:pt x="1751129" y="250666"/>
                  </a:lnTo>
                  <a:lnTo>
                    <a:pt x="1560482" y="215361"/>
                  </a:lnTo>
                  <a:lnTo>
                    <a:pt x="1313347" y="176525"/>
                  </a:lnTo>
                  <a:lnTo>
                    <a:pt x="1090925" y="151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690007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新聞を読もう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情 報 張 容 編 確 構 解 囲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0799502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465FC49-083A-4345-9C57-512D1532D83D}"/>
              </a:ext>
            </a:extLst>
          </p:cNvPr>
          <p:cNvSpPr/>
          <p:nvPr/>
        </p:nvSpPr>
        <p:spPr>
          <a:xfrm>
            <a:off x="3700465" y="2690814"/>
            <a:ext cx="400050" cy="1171575"/>
          </a:xfrm>
          <a:custGeom>
            <a:avLst/>
            <a:gdLst>
              <a:gd name="connsiteX0" fmla="*/ 397668 w 400050"/>
              <a:gd name="connsiteY0" fmla="*/ 330993 h 1171575"/>
              <a:gd name="connsiteX1" fmla="*/ 400050 w 400050"/>
              <a:gd name="connsiteY1" fmla="*/ 492918 h 1171575"/>
              <a:gd name="connsiteX2" fmla="*/ 390525 w 400050"/>
              <a:gd name="connsiteY2" fmla="*/ 583406 h 1171575"/>
              <a:gd name="connsiteX3" fmla="*/ 357187 w 400050"/>
              <a:gd name="connsiteY3" fmla="*/ 738187 h 1171575"/>
              <a:gd name="connsiteX4" fmla="*/ 326231 w 400050"/>
              <a:gd name="connsiteY4" fmla="*/ 847725 h 1171575"/>
              <a:gd name="connsiteX5" fmla="*/ 297656 w 400050"/>
              <a:gd name="connsiteY5" fmla="*/ 923925 h 1171575"/>
              <a:gd name="connsiteX6" fmla="*/ 254793 w 400050"/>
              <a:gd name="connsiteY6" fmla="*/ 1016793 h 1171575"/>
              <a:gd name="connsiteX7" fmla="*/ 219075 w 400050"/>
              <a:gd name="connsiteY7" fmla="*/ 1076325 h 1171575"/>
              <a:gd name="connsiteX8" fmla="*/ 169068 w 400050"/>
              <a:gd name="connsiteY8" fmla="*/ 1143000 h 1171575"/>
              <a:gd name="connsiteX9" fmla="*/ 145256 w 400050"/>
              <a:gd name="connsiteY9" fmla="*/ 1164431 h 1171575"/>
              <a:gd name="connsiteX10" fmla="*/ 130968 w 400050"/>
              <a:gd name="connsiteY10" fmla="*/ 1171575 h 1171575"/>
              <a:gd name="connsiteX11" fmla="*/ 111918 w 400050"/>
              <a:gd name="connsiteY11" fmla="*/ 1171575 h 1171575"/>
              <a:gd name="connsiteX12" fmla="*/ 95250 w 400050"/>
              <a:gd name="connsiteY12" fmla="*/ 1164431 h 1171575"/>
              <a:gd name="connsiteX13" fmla="*/ 64293 w 400050"/>
              <a:gd name="connsiteY13" fmla="*/ 1128712 h 1171575"/>
              <a:gd name="connsiteX14" fmla="*/ 28575 w 400050"/>
              <a:gd name="connsiteY14" fmla="*/ 1071562 h 1171575"/>
              <a:gd name="connsiteX15" fmla="*/ 4762 w 400050"/>
              <a:gd name="connsiteY15" fmla="*/ 1004887 h 1171575"/>
              <a:gd name="connsiteX16" fmla="*/ 0 w 400050"/>
              <a:gd name="connsiteY16" fmla="*/ 983456 h 1171575"/>
              <a:gd name="connsiteX17" fmla="*/ 0 w 400050"/>
              <a:gd name="connsiteY17" fmla="*/ 759618 h 1171575"/>
              <a:gd name="connsiteX18" fmla="*/ 21431 w 400050"/>
              <a:gd name="connsiteY18" fmla="*/ 731043 h 1171575"/>
              <a:gd name="connsiteX19" fmla="*/ 76200 w 400050"/>
              <a:gd name="connsiteY19" fmla="*/ 666750 h 1171575"/>
              <a:gd name="connsiteX20" fmla="*/ 128587 w 400050"/>
              <a:gd name="connsiteY20" fmla="*/ 590550 h 1171575"/>
              <a:gd name="connsiteX21" fmla="*/ 183356 w 400050"/>
              <a:gd name="connsiteY21" fmla="*/ 483393 h 1171575"/>
              <a:gd name="connsiteX22" fmla="*/ 235743 w 400050"/>
              <a:gd name="connsiteY22" fmla="*/ 352425 h 1171575"/>
              <a:gd name="connsiteX23" fmla="*/ 283368 w 400050"/>
              <a:gd name="connsiteY23" fmla="*/ 192881 h 1171575"/>
              <a:gd name="connsiteX24" fmla="*/ 311943 w 400050"/>
              <a:gd name="connsiteY24" fmla="*/ 30956 h 1171575"/>
              <a:gd name="connsiteX25" fmla="*/ 316706 w 400050"/>
              <a:gd name="connsiteY25" fmla="*/ 19050 h 1171575"/>
              <a:gd name="connsiteX26" fmla="*/ 326231 w 400050"/>
              <a:gd name="connsiteY26" fmla="*/ 0 h 1171575"/>
              <a:gd name="connsiteX27" fmla="*/ 330993 w 400050"/>
              <a:gd name="connsiteY27" fmla="*/ 0 h 1171575"/>
              <a:gd name="connsiteX28" fmla="*/ 347662 w 400050"/>
              <a:gd name="connsiteY28" fmla="*/ 4762 h 1171575"/>
              <a:gd name="connsiteX29" fmla="*/ 364331 w 400050"/>
              <a:gd name="connsiteY29" fmla="*/ 30956 h 1171575"/>
              <a:gd name="connsiteX30" fmla="*/ 378618 w 400050"/>
              <a:gd name="connsiteY30" fmla="*/ 78581 h 1171575"/>
              <a:gd name="connsiteX31" fmla="*/ 390525 w 400050"/>
              <a:gd name="connsiteY31" fmla="*/ 171450 h 1171575"/>
              <a:gd name="connsiteX32" fmla="*/ 397668 w 400050"/>
              <a:gd name="connsiteY32" fmla="*/ 330993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00050" h="1171575">
                <a:moveTo>
                  <a:pt x="397668" y="330993"/>
                </a:moveTo>
                <a:lnTo>
                  <a:pt x="400050" y="492918"/>
                </a:lnTo>
                <a:lnTo>
                  <a:pt x="390525" y="583406"/>
                </a:lnTo>
                <a:lnTo>
                  <a:pt x="357187" y="738187"/>
                </a:lnTo>
                <a:lnTo>
                  <a:pt x="326231" y="847725"/>
                </a:lnTo>
                <a:lnTo>
                  <a:pt x="297656" y="923925"/>
                </a:lnTo>
                <a:lnTo>
                  <a:pt x="254793" y="1016793"/>
                </a:lnTo>
                <a:lnTo>
                  <a:pt x="219075" y="1076325"/>
                </a:lnTo>
                <a:lnTo>
                  <a:pt x="169068" y="1143000"/>
                </a:lnTo>
                <a:lnTo>
                  <a:pt x="145256" y="1164431"/>
                </a:lnTo>
                <a:lnTo>
                  <a:pt x="130968" y="1171575"/>
                </a:lnTo>
                <a:lnTo>
                  <a:pt x="111918" y="1171575"/>
                </a:lnTo>
                <a:lnTo>
                  <a:pt x="95250" y="1164431"/>
                </a:lnTo>
                <a:lnTo>
                  <a:pt x="64293" y="1128712"/>
                </a:lnTo>
                <a:lnTo>
                  <a:pt x="28575" y="1071562"/>
                </a:lnTo>
                <a:lnTo>
                  <a:pt x="4762" y="1004887"/>
                </a:lnTo>
                <a:lnTo>
                  <a:pt x="0" y="983456"/>
                </a:lnTo>
                <a:lnTo>
                  <a:pt x="0" y="759618"/>
                </a:lnTo>
                <a:lnTo>
                  <a:pt x="21431" y="731043"/>
                </a:lnTo>
                <a:lnTo>
                  <a:pt x="76200" y="666750"/>
                </a:lnTo>
                <a:lnTo>
                  <a:pt x="128587" y="590550"/>
                </a:lnTo>
                <a:lnTo>
                  <a:pt x="183356" y="483393"/>
                </a:lnTo>
                <a:lnTo>
                  <a:pt x="235743" y="352425"/>
                </a:lnTo>
                <a:lnTo>
                  <a:pt x="283368" y="192881"/>
                </a:lnTo>
                <a:lnTo>
                  <a:pt x="311943" y="30956"/>
                </a:lnTo>
                <a:lnTo>
                  <a:pt x="316706" y="19050"/>
                </a:lnTo>
                <a:lnTo>
                  <a:pt x="326231" y="0"/>
                </a:lnTo>
                <a:lnTo>
                  <a:pt x="330993" y="0"/>
                </a:lnTo>
                <a:lnTo>
                  <a:pt x="347662" y="4762"/>
                </a:lnTo>
                <a:lnTo>
                  <a:pt x="364331" y="30956"/>
                </a:lnTo>
                <a:lnTo>
                  <a:pt x="378618" y="78581"/>
                </a:lnTo>
                <a:lnTo>
                  <a:pt x="390525" y="171450"/>
                </a:lnTo>
                <a:lnTo>
                  <a:pt x="397668" y="3309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1EB21E27-4C85-49CE-B5BB-9D465722DC89}"/>
              </a:ext>
            </a:extLst>
          </p:cNvPr>
          <p:cNvSpPr/>
          <p:nvPr/>
        </p:nvSpPr>
        <p:spPr>
          <a:xfrm>
            <a:off x="4948241" y="2563814"/>
            <a:ext cx="585787" cy="352425"/>
          </a:xfrm>
          <a:custGeom>
            <a:avLst/>
            <a:gdLst>
              <a:gd name="connsiteX0" fmla="*/ 50006 w 585787"/>
              <a:gd name="connsiteY0" fmla="*/ 111919 h 352425"/>
              <a:gd name="connsiteX1" fmla="*/ 126206 w 585787"/>
              <a:gd name="connsiteY1" fmla="*/ 180975 h 352425"/>
              <a:gd name="connsiteX2" fmla="*/ 169068 w 585787"/>
              <a:gd name="connsiteY2" fmla="*/ 216694 h 352425"/>
              <a:gd name="connsiteX3" fmla="*/ 226218 w 585787"/>
              <a:gd name="connsiteY3" fmla="*/ 259557 h 352425"/>
              <a:gd name="connsiteX4" fmla="*/ 288131 w 585787"/>
              <a:gd name="connsiteY4" fmla="*/ 295275 h 352425"/>
              <a:gd name="connsiteX5" fmla="*/ 354806 w 585787"/>
              <a:gd name="connsiteY5" fmla="*/ 321469 h 352425"/>
              <a:gd name="connsiteX6" fmla="*/ 416718 w 585787"/>
              <a:gd name="connsiteY6" fmla="*/ 342900 h 352425"/>
              <a:gd name="connsiteX7" fmla="*/ 450056 w 585787"/>
              <a:gd name="connsiteY7" fmla="*/ 350044 h 352425"/>
              <a:gd name="connsiteX8" fmla="*/ 488156 w 585787"/>
              <a:gd name="connsiteY8" fmla="*/ 352425 h 352425"/>
              <a:gd name="connsiteX9" fmla="*/ 519112 w 585787"/>
              <a:gd name="connsiteY9" fmla="*/ 350044 h 352425"/>
              <a:gd name="connsiteX10" fmla="*/ 550068 w 585787"/>
              <a:gd name="connsiteY10" fmla="*/ 335757 h 352425"/>
              <a:gd name="connsiteX11" fmla="*/ 573881 w 585787"/>
              <a:gd name="connsiteY11" fmla="*/ 311944 h 352425"/>
              <a:gd name="connsiteX12" fmla="*/ 585787 w 585787"/>
              <a:gd name="connsiteY12" fmla="*/ 276225 h 352425"/>
              <a:gd name="connsiteX13" fmla="*/ 585787 w 585787"/>
              <a:gd name="connsiteY13" fmla="*/ 242888 h 352425"/>
              <a:gd name="connsiteX14" fmla="*/ 571500 w 585787"/>
              <a:gd name="connsiteY14" fmla="*/ 192882 h 352425"/>
              <a:gd name="connsiteX15" fmla="*/ 542925 w 585787"/>
              <a:gd name="connsiteY15" fmla="*/ 147638 h 352425"/>
              <a:gd name="connsiteX16" fmla="*/ 500062 w 585787"/>
              <a:gd name="connsiteY16" fmla="*/ 104775 h 352425"/>
              <a:gd name="connsiteX17" fmla="*/ 452437 w 585787"/>
              <a:gd name="connsiteY17" fmla="*/ 66675 h 352425"/>
              <a:gd name="connsiteX18" fmla="*/ 316706 w 585787"/>
              <a:gd name="connsiteY18" fmla="*/ 38100 h 352425"/>
              <a:gd name="connsiteX19" fmla="*/ 64293 w 585787"/>
              <a:gd name="connsiteY19" fmla="*/ 0 h 352425"/>
              <a:gd name="connsiteX20" fmla="*/ 42862 w 585787"/>
              <a:gd name="connsiteY20" fmla="*/ 0 h 352425"/>
              <a:gd name="connsiteX21" fmla="*/ 7143 w 585787"/>
              <a:gd name="connsiteY21" fmla="*/ 7144 h 352425"/>
              <a:gd name="connsiteX22" fmla="*/ 0 w 585787"/>
              <a:gd name="connsiteY22" fmla="*/ 23813 h 352425"/>
              <a:gd name="connsiteX23" fmla="*/ 4762 w 585787"/>
              <a:gd name="connsiteY23" fmla="*/ 52388 h 352425"/>
              <a:gd name="connsiteX24" fmla="*/ 9525 w 585787"/>
              <a:gd name="connsiteY24" fmla="*/ 66675 h 352425"/>
              <a:gd name="connsiteX25" fmla="*/ 50006 w 585787"/>
              <a:gd name="connsiteY25" fmla="*/ 111919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85787" h="352425">
                <a:moveTo>
                  <a:pt x="50006" y="111919"/>
                </a:moveTo>
                <a:lnTo>
                  <a:pt x="126206" y="180975"/>
                </a:lnTo>
                <a:lnTo>
                  <a:pt x="169068" y="216694"/>
                </a:lnTo>
                <a:lnTo>
                  <a:pt x="226218" y="259557"/>
                </a:lnTo>
                <a:lnTo>
                  <a:pt x="288131" y="295275"/>
                </a:lnTo>
                <a:lnTo>
                  <a:pt x="354806" y="321469"/>
                </a:lnTo>
                <a:lnTo>
                  <a:pt x="416718" y="342900"/>
                </a:lnTo>
                <a:lnTo>
                  <a:pt x="450056" y="350044"/>
                </a:lnTo>
                <a:lnTo>
                  <a:pt x="488156" y="352425"/>
                </a:lnTo>
                <a:lnTo>
                  <a:pt x="519112" y="350044"/>
                </a:lnTo>
                <a:lnTo>
                  <a:pt x="550068" y="335757"/>
                </a:lnTo>
                <a:lnTo>
                  <a:pt x="573881" y="311944"/>
                </a:lnTo>
                <a:lnTo>
                  <a:pt x="585787" y="276225"/>
                </a:lnTo>
                <a:lnTo>
                  <a:pt x="585787" y="242888"/>
                </a:lnTo>
                <a:lnTo>
                  <a:pt x="571500" y="192882"/>
                </a:lnTo>
                <a:lnTo>
                  <a:pt x="542925" y="147638"/>
                </a:lnTo>
                <a:lnTo>
                  <a:pt x="500062" y="104775"/>
                </a:lnTo>
                <a:lnTo>
                  <a:pt x="452437" y="66675"/>
                </a:lnTo>
                <a:lnTo>
                  <a:pt x="316706" y="38100"/>
                </a:lnTo>
                <a:lnTo>
                  <a:pt x="64293" y="0"/>
                </a:lnTo>
                <a:lnTo>
                  <a:pt x="42862" y="0"/>
                </a:lnTo>
                <a:lnTo>
                  <a:pt x="7143" y="7144"/>
                </a:lnTo>
                <a:lnTo>
                  <a:pt x="0" y="23813"/>
                </a:lnTo>
                <a:lnTo>
                  <a:pt x="4762" y="52388"/>
                </a:lnTo>
                <a:lnTo>
                  <a:pt x="9525" y="66675"/>
                </a:lnTo>
                <a:lnTo>
                  <a:pt x="50006" y="1119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859FC955-0FD2-4B94-BA92-E4BD840B2FA4}"/>
              </a:ext>
            </a:extLst>
          </p:cNvPr>
          <p:cNvSpPr/>
          <p:nvPr/>
        </p:nvSpPr>
        <p:spPr>
          <a:xfrm rot="16200000">
            <a:off x="2357441" y="3500439"/>
            <a:ext cx="4371975" cy="523875"/>
          </a:xfrm>
          <a:custGeom>
            <a:avLst/>
            <a:gdLst>
              <a:gd name="connsiteX0" fmla="*/ 2209046 w 4372824"/>
              <a:gd name="connsiteY0" fmla="*/ 194650 h 525101"/>
              <a:gd name="connsiteX1" fmla="*/ 3929204 w 4372824"/>
              <a:gd name="connsiteY1" fmla="*/ 203703 h 525101"/>
              <a:gd name="connsiteX2" fmla="*/ 4074060 w 4372824"/>
              <a:gd name="connsiteY2" fmla="*/ 199176 h 525101"/>
              <a:gd name="connsiteX3" fmla="*/ 4123854 w 4372824"/>
              <a:gd name="connsiteY3" fmla="*/ 194650 h 525101"/>
              <a:gd name="connsiteX4" fmla="*/ 4169121 w 4372824"/>
              <a:gd name="connsiteY4" fmla="*/ 181069 h 525101"/>
              <a:gd name="connsiteX5" fmla="*/ 4209862 w 4372824"/>
              <a:gd name="connsiteY5" fmla="*/ 149382 h 525101"/>
              <a:gd name="connsiteX6" fmla="*/ 4273236 w 4372824"/>
              <a:gd name="connsiteY6" fmla="*/ 72428 h 525101"/>
              <a:gd name="connsiteX7" fmla="*/ 4304923 w 4372824"/>
              <a:gd name="connsiteY7" fmla="*/ 27161 h 525101"/>
              <a:gd name="connsiteX8" fmla="*/ 4323030 w 4372824"/>
              <a:gd name="connsiteY8" fmla="*/ 9054 h 525101"/>
              <a:gd name="connsiteX9" fmla="*/ 4345664 w 4372824"/>
              <a:gd name="connsiteY9" fmla="*/ 0 h 525101"/>
              <a:gd name="connsiteX10" fmla="*/ 4345664 w 4372824"/>
              <a:gd name="connsiteY10" fmla="*/ 0 h 525101"/>
              <a:gd name="connsiteX11" fmla="*/ 4372824 w 4372824"/>
              <a:gd name="connsiteY11" fmla="*/ 22634 h 525101"/>
              <a:gd name="connsiteX12" fmla="*/ 4372824 w 4372824"/>
              <a:gd name="connsiteY12" fmla="*/ 45267 h 525101"/>
              <a:gd name="connsiteX13" fmla="*/ 4372824 w 4372824"/>
              <a:gd name="connsiteY13" fmla="*/ 76955 h 525101"/>
              <a:gd name="connsiteX14" fmla="*/ 4359244 w 4372824"/>
              <a:gd name="connsiteY14" fmla="*/ 144856 h 525101"/>
              <a:gd name="connsiteX15" fmla="*/ 4332084 w 4372824"/>
              <a:gd name="connsiteY15" fmla="*/ 230863 h 525101"/>
              <a:gd name="connsiteX16" fmla="*/ 4286816 w 4372824"/>
              <a:gd name="connsiteY16" fmla="*/ 330452 h 525101"/>
              <a:gd name="connsiteX17" fmla="*/ 4241549 w 4372824"/>
              <a:gd name="connsiteY17" fmla="*/ 425513 h 525101"/>
              <a:gd name="connsiteX18" fmla="*/ 4209862 w 4372824"/>
              <a:gd name="connsiteY18" fmla="*/ 479834 h 525101"/>
              <a:gd name="connsiteX19" fmla="*/ 4178175 w 4372824"/>
              <a:gd name="connsiteY19" fmla="*/ 506994 h 525101"/>
              <a:gd name="connsiteX20" fmla="*/ 4137434 w 4372824"/>
              <a:gd name="connsiteY20" fmla="*/ 525101 h 525101"/>
              <a:gd name="connsiteX21" fmla="*/ 4101220 w 4372824"/>
              <a:gd name="connsiteY21" fmla="*/ 525101 h 525101"/>
              <a:gd name="connsiteX22" fmla="*/ 4055953 w 4372824"/>
              <a:gd name="connsiteY22" fmla="*/ 516048 h 525101"/>
              <a:gd name="connsiteX23" fmla="*/ 4010686 w 4372824"/>
              <a:gd name="connsiteY23" fmla="*/ 493414 h 525101"/>
              <a:gd name="connsiteX24" fmla="*/ 3969945 w 4372824"/>
              <a:gd name="connsiteY24" fmla="*/ 470780 h 525101"/>
              <a:gd name="connsiteX25" fmla="*/ 3897517 w 4372824"/>
              <a:gd name="connsiteY25" fmla="*/ 443620 h 525101"/>
              <a:gd name="connsiteX26" fmla="*/ 3825089 w 4372824"/>
              <a:gd name="connsiteY26" fmla="*/ 430040 h 525101"/>
              <a:gd name="connsiteX27" fmla="*/ 3716448 w 4372824"/>
              <a:gd name="connsiteY27" fmla="*/ 420986 h 525101"/>
              <a:gd name="connsiteX28" fmla="*/ 2272420 w 4372824"/>
              <a:gd name="connsiteY28" fmla="*/ 416460 h 525101"/>
              <a:gd name="connsiteX29" fmla="*/ 167489 w 4372824"/>
              <a:gd name="connsiteY29" fmla="*/ 402879 h 525101"/>
              <a:gd name="connsiteX30" fmla="*/ 108642 w 4372824"/>
              <a:gd name="connsiteY30" fmla="*/ 393826 h 525101"/>
              <a:gd name="connsiteX31" fmla="*/ 54321 w 4372824"/>
              <a:gd name="connsiteY31" fmla="*/ 371192 h 525101"/>
              <a:gd name="connsiteX32" fmla="*/ 13581 w 4372824"/>
              <a:gd name="connsiteY32" fmla="*/ 339505 h 525101"/>
              <a:gd name="connsiteX33" fmla="*/ 0 w 4372824"/>
              <a:gd name="connsiteY33" fmla="*/ 307818 h 525101"/>
              <a:gd name="connsiteX34" fmla="*/ 4527 w 4372824"/>
              <a:gd name="connsiteY34" fmla="*/ 276131 h 525101"/>
              <a:gd name="connsiteX35" fmla="*/ 31688 w 4372824"/>
              <a:gd name="connsiteY35" fmla="*/ 226337 h 525101"/>
              <a:gd name="connsiteX36" fmla="*/ 58848 w 4372824"/>
              <a:gd name="connsiteY36" fmla="*/ 203703 h 525101"/>
              <a:gd name="connsiteX37" fmla="*/ 113169 w 4372824"/>
              <a:gd name="connsiteY37" fmla="*/ 181069 h 525101"/>
              <a:gd name="connsiteX38" fmla="*/ 226337 w 4372824"/>
              <a:gd name="connsiteY38" fmla="*/ 149382 h 525101"/>
              <a:gd name="connsiteX39" fmla="*/ 344032 w 4372824"/>
              <a:gd name="connsiteY39" fmla="*/ 122222 h 525101"/>
              <a:gd name="connsiteX40" fmla="*/ 402880 w 4372824"/>
              <a:gd name="connsiteY40" fmla="*/ 113168 h 525101"/>
              <a:gd name="connsiteX41" fmla="*/ 461727 w 4372824"/>
              <a:gd name="connsiteY41" fmla="*/ 113168 h 525101"/>
              <a:gd name="connsiteX42" fmla="*/ 561315 w 4372824"/>
              <a:gd name="connsiteY42" fmla="*/ 135802 h 525101"/>
              <a:gd name="connsiteX43" fmla="*/ 796705 w 4372824"/>
              <a:gd name="connsiteY43" fmla="*/ 172016 h 525101"/>
              <a:gd name="connsiteX44" fmla="*/ 873660 w 4372824"/>
              <a:gd name="connsiteY44" fmla="*/ 181069 h 525101"/>
              <a:gd name="connsiteX45" fmla="*/ 2209046 w 4372824"/>
              <a:gd name="connsiteY45" fmla="*/ 194650 h 525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372824" h="525101">
                <a:moveTo>
                  <a:pt x="2209046" y="194650"/>
                </a:moveTo>
                <a:lnTo>
                  <a:pt x="3929204" y="203703"/>
                </a:lnTo>
                <a:lnTo>
                  <a:pt x="4074060" y="199176"/>
                </a:lnTo>
                <a:lnTo>
                  <a:pt x="4123854" y="194650"/>
                </a:lnTo>
                <a:lnTo>
                  <a:pt x="4169121" y="181069"/>
                </a:lnTo>
                <a:lnTo>
                  <a:pt x="4209862" y="149382"/>
                </a:lnTo>
                <a:lnTo>
                  <a:pt x="4273236" y="72428"/>
                </a:lnTo>
                <a:lnTo>
                  <a:pt x="4304923" y="27161"/>
                </a:lnTo>
                <a:lnTo>
                  <a:pt x="4323030" y="9054"/>
                </a:lnTo>
                <a:lnTo>
                  <a:pt x="4345664" y="0"/>
                </a:lnTo>
                <a:lnTo>
                  <a:pt x="4345664" y="0"/>
                </a:lnTo>
                <a:lnTo>
                  <a:pt x="4372824" y="22634"/>
                </a:lnTo>
                <a:lnTo>
                  <a:pt x="4372824" y="45267"/>
                </a:lnTo>
                <a:lnTo>
                  <a:pt x="4372824" y="76955"/>
                </a:lnTo>
                <a:lnTo>
                  <a:pt x="4359244" y="144856"/>
                </a:lnTo>
                <a:lnTo>
                  <a:pt x="4332084" y="230863"/>
                </a:lnTo>
                <a:lnTo>
                  <a:pt x="4286816" y="330452"/>
                </a:lnTo>
                <a:lnTo>
                  <a:pt x="4241549" y="425513"/>
                </a:lnTo>
                <a:lnTo>
                  <a:pt x="4209862" y="479834"/>
                </a:lnTo>
                <a:lnTo>
                  <a:pt x="4178175" y="506994"/>
                </a:lnTo>
                <a:lnTo>
                  <a:pt x="4137434" y="525101"/>
                </a:lnTo>
                <a:lnTo>
                  <a:pt x="4101220" y="525101"/>
                </a:lnTo>
                <a:lnTo>
                  <a:pt x="4055953" y="516048"/>
                </a:lnTo>
                <a:lnTo>
                  <a:pt x="4010686" y="493414"/>
                </a:lnTo>
                <a:lnTo>
                  <a:pt x="3969945" y="470780"/>
                </a:lnTo>
                <a:lnTo>
                  <a:pt x="3897517" y="443620"/>
                </a:lnTo>
                <a:lnTo>
                  <a:pt x="3825089" y="430040"/>
                </a:lnTo>
                <a:lnTo>
                  <a:pt x="3716448" y="420986"/>
                </a:lnTo>
                <a:lnTo>
                  <a:pt x="2272420" y="416460"/>
                </a:lnTo>
                <a:lnTo>
                  <a:pt x="167489" y="402879"/>
                </a:lnTo>
                <a:lnTo>
                  <a:pt x="108642" y="393826"/>
                </a:lnTo>
                <a:lnTo>
                  <a:pt x="54321" y="371192"/>
                </a:lnTo>
                <a:lnTo>
                  <a:pt x="13581" y="339505"/>
                </a:lnTo>
                <a:lnTo>
                  <a:pt x="0" y="307818"/>
                </a:lnTo>
                <a:lnTo>
                  <a:pt x="4527" y="276131"/>
                </a:lnTo>
                <a:lnTo>
                  <a:pt x="31688" y="226337"/>
                </a:lnTo>
                <a:lnTo>
                  <a:pt x="58848" y="203703"/>
                </a:lnTo>
                <a:lnTo>
                  <a:pt x="113169" y="181069"/>
                </a:lnTo>
                <a:lnTo>
                  <a:pt x="226337" y="149382"/>
                </a:lnTo>
                <a:lnTo>
                  <a:pt x="344032" y="122222"/>
                </a:lnTo>
                <a:lnTo>
                  <a:pt x="402880" y="113168"/>
                </a:lnTo>
                <a:lnTo>
                  <a:pt x="461727" y="113168"/>
                </a:lnTo>
                <a:lnTo>
                  <a:pt x="561315" y="135802"/>
                </a:lnTo>
                <a:lnTo>
                  <a:pt x="796705" y="172016"/>
                </a:lnTo>
                <a:lnTo>
                  <a:pt x="873660" y="181069"/>
                </a:lnTo>
                <a:lnTo>
                  <a:pt x="2209046" y="194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9BE9588A-392F-4279-B176-BA21DACB68F3}"/>
              </a:ext>
            </a:extLst>
          </p:cNvPr>
          <p:cNvSpPr/>
          <p:nvPr/>
        </p:nvSpPr>
        <p:spPr>
          <a:xfrm rot="16200000">
            <a:off x="4751390" y="4575176"/>
            <a:ext cx="2492375" cy="415925"/>
          </a:xfrm>
          <a:custGeom>
            <a:avLst/>
            <a:gdLst>
              <a:gd name="connsiteX0" fmla="*/ 1305918 w 2493350"/>
              <a:gd name="connsiteY0" fmla="*/ 185456 h 417276"/>
              <a:gd name="connsiteX1" fmla="*/ 1612435 w 2493350"/>
              <a:gd name="connsiteY1" fmla="*/ 193184 h 417276"/>
              <a:gd name="connsiteX2" fmla="*/ 1929255 w 2493350"/>
              <a:gd name="connsiteY2" fmla="*/ 185456 h 417276"/>
              <a:gd name="connsiteX3" fmla="*/ 2217742 w 2493350"/>
              <a:gd name="connsiteY3" fmla="*/ 164850 h 417276"/>
              <a:gd name="connsiteX4" fmla="*/ 2271833 w 2493350"/>
              <a:gd name="connsiteY4" fmla="*/ 154547 h 417276"/>
              <a:gd name="connsiteX5" fmla="*/ 2320773 w 2493350"/>
              <a:gd name="connsiteY5" fmla="*/ 133941 h 417276"/>
              <a:gd name="connsiteX6" fmla="*/ 2380016 w 2493350"/>
              <a:gd name="connsiteY6" fmla="*/ 87577 h 417276"/>
              <a:gd name="connsiteX7" fmla="*/ 2431531 w 2493350"/>
              <a:gd name="connsiteY7" fmla="*/ 30910 h 417276"/>
              <a:gd name="connsiteX8" fmla="*/ 2449561 w 2493350"/>
              <a:gd name="connsiteY8" fmla="*/ 10304 h 417276"/>
              <a:gd name="connsiteX9" fmla="*/ 2470168 w 2493350"/>
              <a:gd name="connsiteY9" fmla="*/ 0 h 417276"/>
              <a:gd name="connsiteX10" fmla="*/ 2485622 w 2493350"/>
              <a:gd name="connsiteY10" fmla="*/ 2576 h 417276"/>
              <a:gd name="connsiteX11" fmla="*/ 2493350 w 2493350"/>
              <a:gd name="connsiteY11" fmla="*/ 28334 h 417276"/>
              <a:gd name="connsiteX12" fmla="*/ 2485622 w 2493350"/>
              <a:gd name="connsiteY12" fmla="*/ 61819 h 417276"/>
              <a:gd name="connsiteX13" fmla="*/ 2446986 w 2493350"/>
              <a:gd name="connsiteY13" fmla="*/ 185456 h 417276"/>
              <a:gd name="connsiteX14" fmla="*/ 2398046 w 2493350"/>
              <a:gd name="connsiteY14" fmla="*/ 303942 h 417276"/>
              <a:gd name="connsiteX15" fmla="*/ 2333652 w 2493350"/>
              <a:gd name="connsiteY15" fmla="*/ 414700 h 417276"/>
              <a:gd name="connsiteX16" fmla="*/ 2158499 w 2493350"/>
              <a:gd name="connsiteY16" fmla="*/ 412124 h 417276"/>
              <a:gd name="connsiteX17" fmla="*/ 1558343 w 2493350"/>
              <a:gd name="connsiteY17" fmla="*/ 417276 h 417276"/>
              <a:gd name="connsiteX18" fmla="*/ 989097 w 2493350"/>
              <a:gd name="connsiteY18" fmla="*/ 412124 h 417276"/>
              <a:gd name="connsiteX19" fmla="*/ 213789 w 2493350"/>
              <a:gd name="connsiteY19" fmla="*/ 368336 h 417276"/>
              <a:gd name="connsiteX20" fmla="*/ 121061 w 2493350"/>
              <a:gd name="connsiteY20" fmla="*/ 347730 h 417276"/>
              <a:gd name="connsiteX21" fmla="*/ 56667 w 2493350"/>
              <a:gd name="connsiteY21" fmla="*/ 321972 h 417276"/>
              <a:gd name="connsiteX22" fmla="*/ 23182 w 2493350"/>
              <a:gd name="connsiteY22" fmla="*/ 296214 h 417276"/>
              <a:gd name="connsiteX23" fmla="*/ 5151 w 2493350"/>
              <a:gd name="connsiteY23" fmla="*/ 273033 h 417276"/>
              <a:gd name="connsiteX24" fmla="*/ 0 w 2493350"/>
              <a:gd name="connsiteY24" fmla="*/ 252426 h 417276"/>
              <a:gd name="connsiteX25" fmla="*/ 5151 w 2493350"/>
              <a:gd name="connsiteY25" fmla="*/ 216365 h 417276"/>
              <a:gd name="connsiteX26" fmla="*/ 30909 w 2493350"/>
              <a:gd name="connsiteY26" fmla="*/ 185456 h 417276"/>
              <a:gd name="connsiteX27" fmla="*/ 72121 w 2493350"/>
              <a:gd name="connsiteY27" fmla="*/ 157123 h 417276"/>
              <a:gd name="connsiteX28" fmla="*/ 136516 w 2493350"/>
              <a:gd name="connsiteY28" fmla="*/ 128789 h 417276"/>
              <a:gd name="connsiteX29" fmla="*/ 218941 w 2493350"/>
              <a:gd name="connsiteY29" fmla="*/ 108183 h 417276"/>
              <a:gd name="connsiteX30" fmla="*/ 288487 w 2493350"/>
              <a:gd name="connsiteY30" fmla="*/ 97880 h 417276"/>
              <a:gd name="connsiteX31" fmla="*/ 365760 w 2493350"/>
              <a:gd name="connsiteY31" fmla="*/ 97880 h 417276"/>
              <a:gd name="connsiteX32" fmla="*/ 494548 w 2493350"/>
              <a:gd name="connsiteY32" fmla="*/ 97880 h 417276"/>
              <a:gd name="connsiteX33" fmla="*/ 533185 w 2493350"/>
              <a:gd name="connsiteY33" fmla="*/ 110759 h 417276"/>
              <a:gd name="connsiteX34" fmla="*/ 661974 w 2493350"/>
              <a:gd name="connsiteY34" fmla="*/ 144244 h 417276"/>
              <a:gd name="connsiteX35" fmla="*/ 777884 w 2493350"/>
              <a:gd name="connsiteY35" fmla="*/ 159698 h 417276"/>
              <a:gd name="connsiteX36" fmla="*/ 919551 w 2493350"/>
              <a:gd name="connsiteY36" fmla="*/ 170002 h 417276"/>
              <a:gd name="connsiteX37" fmla="*/ 1305918 w 2493350"/>
              <a:gd name="connsiteY37" fmla="*/ 185456 h 41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493350" h="417276">
                <a:moveTo>
                  <a:pt x="1305918" y="185456"/>
                </a:moveTo>
                <a:lnTo>
                  <a:pt x="1612435" y="193184"/>
                </a:lnTo>
                <a:lnTo>
                  <a:pt x="1929255" y="185456"/>
                </a:lnTo>
                <a:lnTo>
                  <a:pt x="2217742" y="164850"/>
                </a:lnTo>
                <a:lnTo>
                  <a:pt x="2271833" y="154547"/>
                </a:lnTo>
                <a:lnTo>
                  <a:pt x="2320773" y="133941"/>
                </a:lnTo>
                <a:lnTo>
                  <a:pt x="2380016" y="87577"/>
                </a:lnTo>
                <a:lnTo>
                  <a:pt x="2431531" y="30910"/>
                </a:lnTo>
                <a:lnTo>
                  <a:pt x="2449561" y="10304"/>
                </a:lnTo>
                <a:lnTo>
                  <a:pt x="2470168" y="0"/>
                </a:lnTo>
                <a:lnTo>
                  <a:pt x="2485622" y="2576"/>
                </a:lnTo>
                <a:lnTo>
                  <a:pt x="2493350" y="28334"/>
                </a:lnTo>
                <a:lnTo>
                  <a:pt x="2485622" y="61819"/>
                </a:lnTo>
                <a:lnTo>
                  <a:pt x="2446986" y="185456"/>
                </a:lnTo>
                <a:lnTo>
                  <a:pt x="2398046" y="303942"/>
                </a:lnTo>
                <a:lnTo>
                  <a:pt x="2333652" y="414700"/>
                </a:lnTo>
                <a:lnTo>
                  <a:pt x="2158499" y="412124"/>
                </a:lnTo>
                <a:lnTo>
                  <a:pt x="1558343" y="417276"/>
                </a:lnTo>
                <a:lnTo>
                  <a:pt x="989097" y="412124"/>
                </a:lnTo>
                <a:lnTo>
                  <a:pt x="213789" y="368336"/>
                </a:lnTo>
                <a:lnTo>
                  <a:pt x="121061" y="347730"/>
                </a:lnTo>
                <a:lnTo>
                  <a:pt x="56667" y="321972"/>
                </a:lnTo>
                <a:lnTo>
                  <a:pt x="23182" y="296214"/>
                </a:lnTo>
                <a:lnTo>
                  <a:pt x="5151" y="273033"/>
                </a:lnTo>
                <a:lnTo>
                  <a:pt x="0" y="252426"/>
                </a:lnTo>
                <a:lnTo>
                  <a:pt x="5151" y="216365"/>
                </a:lnTo>
                <a:lnTo>
                  <a:pt x="30909" y="185456"/>
                </a:lnTo>
                <a:lnTo>
                  <a:pt x="72121" y="157123"/>
                </a:lnTo>
                <a:lnTo>
                  <a:pt x="136516" y="128789"/>
                </a:lnTo>
                <a:lnTo>
                  <a:pt x="218941" y="108183"/>
                </a:lnTo>
                <a:lnTo>
                  <a:pt x="288487" y="97880"/>
                </a:lnTo>
                <a:lnTo>
                  <a:pt x="365760" y="97880"/>
                </a:lnTo>
                <a:lnTo>
                  <a:pt x="494548" y="97880"/>
                </a:lnTo>
                <a:lnTo>
                  <a:pt x="533185" y="110759"/>
                </a:lnTo>
                <a:lnTo>
                  <a:pt x="661974" y="144244"/>
                </a:lnTo>
                <a:lnTo>
                  <a:pt x="777884" y="159698"/>
                </a:lnTo>
                <a:lnTo>
                  <a:pt x="919551" y="170002"/>
                </a:lnTo>
                <a:lnTo>
                  <a:pt x="1305918" y="185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B33DE731-177F-400A-B2FE-D5E22E3D5489}"/>
              </a:ext>
            </a:extLst>
          </p:cNvPr>
          <p:cNvSpPr/>
          <p:nvPr/>
        </p:nvSpPr>
        <p:spPr>
          <a:xfrm>
            <a:off x="5541964" y="1757363"/>
            <a:ext cx="2233612" cy="404812"/>
          </a:xfrm>
          <a:custGeom>
            <a:avLst/>
            <a:gdLst>
              <a:gd name="connsiteX0" fmla="*/ 823912 w 2233612"/>
              <a:gd name="connsiteY0" fmla="*/ 202406 h 404812"/>
              <a:gd name="connsiteX1" fmla="*/ 1366837 w 2233612"/>
              <a:gd name="connsiteY1" fmla="*/ 116681 h 404812"/>
              <a:gd name="connsiteX2" fmla="*/ 1688306 w 2233612"/>
              <a:gd name="connsiteY2" fmla="*/ 61912 h 404812"/>
              <a:gd name="connsiteX3" fmla="*/ 1764506 w 2233612"/>
              <a:gd name="connsiteY3" fmla="*/ 33337 h 404812"/>
              <a:gd name="connsiteX4" fmla="*/ 1838325 w 2233612"/>
              <a:gd name="connsiteY4" fmla="*/ 0 h 404812"/>
              <a:gd name="connsiteX5" fmla="*/ 1869281 w 2233612"/>
              <a:gd name="connsiteY5" fmla="*/ 0 h 404812"/>
              <a:gd name="connsiteX6" fmla="*/ 1952625 w 2233612"/>
              <a:gd name="connsiteY6" fmla="*/ 16668 h 404812"/>
              <a:gd name="connsiteX7" fmla="*/ 2085975 w 2233612"/>
              <a:gd name="connsiteY7" fmla="*/ 54768 h 404812"/>
              <a:gd name="connsiteX8" fmla="*/ 2162175 w 2233612"/>
              <a:gd name="connsiteY8" fmla="*/ 78581 h 404812"/>
              <a:gd name="connsiteX9" fmla="*/ 2197894 w 2233612"/>
              <a:gd name="connsiteY9" fmla="*/ 97631 h 404812"/>
              <a:gd name="connsiteX10" fmla="*/ 2231231 w 2233612"/>
              <a:gd name="connsiteY10" fmla="*/ 130968 h 404812"/>
              <a:gd name="connsiteX11" fmla="*/ 2233612 w 2233612"/>
              <a:gd name="connsiteY11" fmla="*/ 154781 h 404812"/>
              <a:gd name="connsiteX12" fmla="*/ 2221706 w 2233612"/>
              <a:gd name="connsiteY12" fmla="*/ 180975 h 404812"/>
              <a:gd name="connsiteX13" fmla="*/ 2190750 w 2233612"/>
              <a:gd name="connsiteY13" fmla="*/ 202406 h 404812"/>
              <a:gd name="connsiteX14" fmla="*/ 2116931 w 2233612"/>
              <a:gd name="connsiteY14" fmla="*/ 223837 h 404812"/>
              <a:gd name="connsiteX15" fmla="*/ 1774031 w 2233612"/>
              <a:gd name="connsiteY15" fmla="*/ 266700 h 404812"/>
              <a:gd name="connsiteX16" fmla="*/ 1243012 w 2233612"/>
              <a:gd name="connsiteY16" fmla="*/ 333375 h 404812"/>
              <a:gd name="connsiteX17" fmla="*/ 950119 w 2233612"/>
              <a:gd name="connsiteY17" fmla="*/ 361950 h 404812"/>
              <a:gd name="connsiteX18" fmla="*/ 585787 w 2233612"/>
              <a:gd name="connsiteY18" fmla="*/ 390525 h 404812"/>
              <a:gd name="connsiteX19" fmla="*/ 411956 w 2233612"/>
              <a:gd name="connsiteY19" fmla="*/ 404812 h 404812"/>
              <a:gd name="connsiteX20" fmla="*/ 359569 w 2233612"/>
              <a:gd name="connsiteY20" fmla="*/ 402431 h 404812"/>
              <a:gd name="connsiteX21" fmla="*/ 285750 w 2233612"/>
              <a:gd name="connsiteY21" fmla="*/ 392906 h 404812"/>
              <a:gd name="connsiteX22" fmla="*/ 219075 w 2233612"/>
              <a:gd name="connsiteY22" fmla="*/ 376237 h 404812"/>
              <a:gd name="connsiteX23" fmla="*/ 157162 w 2233612"/>
              <a:gd name="connsiteY23" fmla="*/ 354806 h 404812"/>
              <a:gd name="connsiteX24" fmla="*/ 102394 w 2233612"/>
              <a:gd name="connsiteY24" fmla="*/ 323850 h 404812"/>
              <a:gd name="connsiteX25" fmla="*/ 54769 w 2233612"/>
              <a:gd name="connsiteY25" fmla="*/ 280987 h 404812"/>
              <a:gd name="connsiteX26" fmla="*/ 19050 w 2233612"/>
              <a:gd name="connsiteY26" fmla="*/ 233362 h 404812"/>
              <a:gd name="connsiteX27" fmla="*/ 4762 w 2233612"/>
              <a:gd name="connsiteY27" fmla="*/ 202406 h 404812"/>
              <a:gd name="connsiteX28" fmla="*/ 0 w 2233612"/>
              <a:gd name="connsiteY28" fmla="*/ 185737 h 404812"/>
              <a:gd name="connsiteX29" fmla="*/ 0 w 2233612"/>
              <a:gd name="connsiteY29" fmla="*/ 166687 h 404812"/>
              <a:gd name="connsiteX30" fmla="*/ 9525 w 2233612"/>
              <a:gd name="connsiteY30" fmla="*/ 161925 h 404812"/>
              <a:gd name="connsiteX31" fmla="*/ 23812 w 2233612"/>
              <a:gd name="connsiteY31" fmla="*/ 161925 h 404812"/>
              <a:gd name="connsiteX32" fmla="*/ 66675 w 2233612"/>
              <a:gd name="connsiteY32" fmla="*/ 183356 h 404812"/>
              <a:gd name="connsiteX33" fmla="*/ 102394 w 2233612"/>
              <a:gd name="connsiteY33" fmla="*/ 204787 h 404812"/>
              <a:gd name="connsiteX34" fmla="*/ 154781 w 2233612"/>
              <a:gd name="connsiteY34" fmla="*/ 226218 h 404812"/>
              <a:gd name="connsiteX35" fmla="*/ 214312 w 2233612"/>
              <a:gd name="connsiteY35" fmla="*/ 238125 h 404812"/>
              <a:gd name="connsiteX36" fmla="*/ 292894 w 2233612"/>
              <a:gd name="connsiteY36" fmla="*/ 245268 h 404812"/>
              <a:gd name="connsiteX37" fmla="*/ 361950 w 2233612"/>
              <a:gd name="connsiteY37" fmla="*/ 247650 h 404812"/>
              <a:gd name="connsiteX38" fmla="*/ 823912 w 2233612"/>
              <a:gd name="connsiteY38" fmla="*/ 202406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33612" h="404812">
                <a:moveTo>
                  <a:pt x="823912" y="202406"/>
                </a:moveTo>
                <a:lnTo>
                  <a:pt x="1366837" y="116681"/>
                </a:lnTo>
                <a:lnTo>
                  <a:pt x="1688306" y="61912"/>
                </a:lnTo>
                <a:lnTo>
                  <a:pt x="1764506" y="33337"/>
                </a:lnTo>
                <a:lnTo>
                  <a:pt x="1838325" y="0"/>
                </a:lnTo>
                <a:lnTo>
                  <a:pt x="1869281" y="0"/>
                </a:lnTo>
                <a:lnTo>
                  <a:pt x="1952625" y="16668"/>
                </a:lnTo>
                <a:lnTo>
                  <a:pt x="2085975" y="54768"/>
                </a:lnTo>
                <a:lnTo>
                  <a:pt x="2162175" y="78581"/>
                </a:lnTo>
                <a:lnTo>
                  <a:pt x="2197894" y="97631"/>
                </a:lnTo>
                <a:lnTo>
                  <a:pt x="2231231" y="130968"/>
                </a:lnTo>
                <a:lnTo>
                  <a:pt x="2233612" y="154781"/>
                </a:lnTo>
                <a:lnTo>
                  <a:pt x="2221706" y="180975"/>
                </a:lnTo>
                <a:lnTo>
                  <a:pt x="2190750" y="202406"/>
                </a:lnTo>
                <a:lnTo>
                  <a:pt x="2116931" y="223837"/>
                </a:lnTo>
                <a:lnTo>
                  <a:pt x="1774031" y="266700"/>
                </a:lnTo>
                <a:lnTo>
                  <a:pt x="1243012" y="333375"/>
                </a:lnTo>
                <a:lnTo>
                  <a:pt x="950119" y="361950"/>
                </a:lnTo>
                <a:lnTo>
                  <a:pt x="585787" y="390525"/>
                </a:lnTo>
                <a:lnTo>
                  <a:pt x="411956" y="404812"/>
                </a:lnTo>
                <a:lnTo>
                  <a:pt x="359569" y="402431"/>
                </a:lnTo>
                <a:lnTo>
                  <a:pt x="285750" y="392906"/>
                </a:lnTo>
                <a:lnTo>
                  <a:pt x="219075" y="376237"/>
                </a:lnTo>
                <a:lnTo>
                  <a:pt x="157162" y="354806"/>
                </a:lnTo>
                <a:lnTo>
                  <a:pt x="102394" y="323850"/>
                </a:lnTo>
                <a:lnTo>
                  <a:pt x="54769" y="280987"/>
                </a:lnTo>
                <a:lnTo>
                  <a:pt x="19050" y="233362"/>
                </a:lnTo>
                <a:lnTo>
                  <a:pt x="4762" y="202406"/>
                </a:lnTo>
                <a:lnTo>
                  <a:pt x="0" y="185737"/>
                </a:lnTo>
                <a:lnTo>
                  <a:pt x="0" y="166687"/>
                </a:lnTo>
                <a:lnTo>
                  <a:pt x="9525" y="161925"/>
                </a:lnTo>
                <a:lnTo>
                  <a:pt x="23812" y="161925"/>
                </a:lnTo>
                <a:lnTo>
                  <a:pt x="66675" y="183356"/>
                </a:lnTo>
                <a:lnTo>
                  <a:pt x="102394" y="204787"/>
                </a:lnTo>
                <a:lnTo>
                  <a:pt x="154781" y="226218"/>
                </a:lnTo>
                <a:lnTo>
                  <a:pt x="214312" y="238125"/>
                </a:lnTo>
                <a:lnTo>
                  <a:pt x="292894" y="245268"/>
                </a:lnTo>
                <a:lnTo>
                  <a:pt x="361950" y="247650"/>
                </a:lnTo>
                <a:lnTo>
                  <a:pt x="823912" y="2024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7CCD2662-8B53-467C-BE37-FEF5BA796C76}"/>
              </a:ext>
            </a:extLst>
          </p:cNvPr>
          <p:cNvSpPr/>
          <p:nvPr/>
        </p:nvSpPr>
        <p:spPr>
          <a:xfrm rot="16200000">
            <a:off x="5757865" y="1973263"/>
            <a:ext cx="1700213" cy="503238"/>
          </a:xfrm>
          <a:custGeom>
            <a:avLst/>
            <a:gdLst>
              <a:gd name="connsiteX0" fmla="*/ 840581 w 1700212"/>
              <a:gd name="connsiteY0" fmla="*/ 223837 h 502443"/>
              <a:gd name="connsiteX1" fmla="*/ 1223962 w 1700212"/>
              <a:gd name="connsiteY1" fmla="*/ 223837 h 502443"/>
              <a:gd name="connsiteX2" fmla="*/ 1378744 w 1700212"/>
              <a:gd name="connsiteY2" fmla="*/ 219075 h 502443"/>
              <a:gd name="connsiteX3" fmla="*/ 1447800 w 1700212"/>
              <a:gd name="connsiteY3" fmla="*/ 204787 h 502443"/>
              <a:gd name="connsiteX4" fmla="*/ 1490662 w 1700212"/>
              <a:gd name="connsiteY4" fmla="*/ 178593 h 502443"/>
              <a:gd name="connsiteX5" fmla="*/ 1554956 w 1700212"/>
              <a:gd name="connsiteY5" fmla="*/ 123825 h 502443"/>
              <a:gd name="connsiteX6" fmla="*/ 1614487 w 1700212"/>
              <a:gd name="connsiteY6" fmla="*/ 50006 h 502443"/>
              <a:gd name="connsiteX7" fmla="*/ 1643062 w 1700212"/>
              <a:gd name="connsiteY7" fmla="*/ 14287 h 502443"/>
              <a:gd name="connsiteX8" fmla="*/ 1666875 w 1700212"/>
              <a:gd name="connsiteY8" fmla="*/ 0 h 502443"/>
              <a:gd name="connsiteX9" fmla="*/ 1688306 w 1700212"/>
              <a:gd name="connsiteY9" fmla="*/ 2381 h 502443"/>
              <a:gd name="connsiteX10" fmla="*/ 1700212 w 1700212"/>
              <a:gd name="connsiteY10" fmla="*/ 26193 h 502443"/>
              <a:gd name="connsiteX11" fmla="*/ 1700212 w 1700212"/>
              <a:gd name="connsiteY11" fmla="*/ 61912 h 502443"/>
              <a:gd name="connsiteX12" fmla="*/ 1683544 w 1700212"/>
              <a:gd name="connsiteY12" fmla="*/ 161925 h 502443"/>
              <a:gd name="connsiteX13" fmla="*/ 1659731 w 1700212"/>
              <a:gd name="connsiteY13" fmla="*/ 250031 h 502443"/>
              <a:gd name="connsiteX14" fmla="*/ 1621631 w 1700212"/>
              <a:gd name="connsiteY14" fmla="*/ 330993 h 502443"/>
              <a:gd name="connsiteX15" fmla="*/ 1559719 w 1700212"/>
              <a:gd name="connsiteY15" fmla="*/ 426243 h 502443"/>
              <a:gd name="connsiteX16" fmla="*/ 1535906 w 1700212"/>
              <a:gd name="connsiteY16" fmla="*/ 454818 h 502443"/>
              <a:gd name="connsiteX17" fmla="*/ 1504950 w 1700212"/>
              <a:gd name="connsiteY17" fmla="*/ 481012 h 502443"/>
              <a:gd name="connsiteX18" fmla="*/ 1462087 w 1700212"/>
              <a:gd name="connsiteY18" fmla="*/ 500062 h 502443"/>
              <a:gd name="connsiteX19" fmla="*/ 1414462 w 1700212"/>
              <a:gd name="connsiteY19" fmla="*/ 502443 h 502443"/>
              <a:gd name="connsiteX20" fmla="*/ 1373981 w 1700212"/>
              <a:gd name="connsiteY20" fmla="*/ 492918 h 502443"/>
              <a:gd name="connsiteX21" fmla="*/ 1312069 w 1700212"/>
              <a:gd name="connsiteY21" fmla="*/ 478631 h 502443"/>
              <a:gd name="connsiteX22" fmla="*/ 1216819 w 1700212"/>
              <a:gd name="connsiteY22" fmla="*/ 466725 h 502443"/>
              <a:gd name="connsiteX23" fmla="*/ 1076325 w 1700212"/>
              <a:gd name="connsiteY23" fmla="*/ 461962 h 502443"/>
              <a:gd name="connsiteX24" fmla="*/ 978694 w 1700212"/>
              <a:gd name="connsiteY24" fmla="*/ 450056 h 502443"/>
              <a:gd name="connsiteX25" fmla="*/ 9525 w 1700212"/>
              <a:gd name="connsiteY25" fmla="*/ 447675 h 502443"/>
              <a:gd name="connsiteX26" fmla="*/ 0 w 1700212"/>
              <a:gd name="connsiteY26" fmla="*/ 200025 h 502443"/>
              <a:gd name="connsiteX27" fmla="*/ 421481 w 1700212"/>
              <a:gd name="connsiteY27" fmla="*/ 202406 h 502443"/>
              <a:gd name="connsiteX28" fmla="*/ 583406 w 1700212"/>
              <a:gd name="connsiteY28" fmla="*/ 221456 h 502443"/>
              <a:gd name="connsiteX29" fmla="*/ 840581 w 1700212"/>
              <a:gd name="connsiteY29" fmla="*/ 223837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00212" h="502443">
                <a:moveTo>
                  <a:pt x="840581" y="223837"/>
                </a:moveTo>
                <a:lnTo>
                  <a:pt x="1223962" y="223837"/>
                </a:lnTo>
                <a:lnTo>
                  <a:pt x="1378744" y="219075"/>
                </a:lnTo>
                <a:lnTo>
                  <a:pt x="1447800" y="204787"/>
                </a:lnTo>
                <a:lnTo>
                  <a:pt x="1490662" y="178593"/>
                </a:lnTo>
                <a:lnTo>
                  <a:pt x="1554956" y="123825"/>
                </a:lnTo>
                <a:lnTo>
                  <a:pt x="1614487" y="50006"/>
                </a:lnTo>
                <a:lnTo>
                  <a:pt x="1643062" y="14287"/>
                </a:lnTo>
                <a:lnTo>
                  <a:pt x="1666875" y="0"/>
                </a:lnTo>
                <a:lnTo>
                  <a:pt x="1688306" y="2381"/>
                </a:lnTo>
                <a:lnTo>
                  <a:pt x="1700212" y="26193"/>
                </a:lnTo>
                <a:lnTo>
                  <a:pt x="1700212" y="61912"/>
                </a:lnTo>
                <a:lnTo>
                  <a:pt x="1683544" y="161925"/>
                </a:lnTo>
                <a:lnTo>
                  <a:pt x="1659731" y="250031"/>
                </a:lnTo>
                <a:lnTo>
                  <a:pt x="1621631" y="330993"/>
                </a:lnTo>
                <a:lnTo>
                  <a:pt x="1559719" y="426243"/>
                </a:lnTo>
                <a:lnTo>
                  <a:pt x="1535906" y="454818"/>
                </a:lnTo>
                <a:lnTo>
                  <a:pt x="1504950" y="481012"/>
                </a:lnTo>
                <a:lnTo>
                  <a:pt x="1462087" y="500062"/>
                </a:lnTo>
                <a:lnTo>
                  <a:pt x="1414462" y="502443"/>
                </a:lnTo>
                <a:lnTo>
                  <a:pt x="1373981" y="492918"/>
                </a:lnTo>
                <a:lnTo>
                  <a:pt x="1312069" y="478631"/>
                </a:lnTo>
                <a:lnTo>
                  <a:pt x="1216819" y="466725"/>
                </a:lnTo>
                <a:lnTo>
                  <a:pt x="1076325" y="461962"/>
                </a:lnTo>
                <a:lnTo>
                  <a:pt x="978694" y="450056"/>
                </a:lnTo>
                <a:lnTo>
                  <a:pt x="9525" y="447675"/>
                </a:lnTo>
                <a:lnTo>
                  <a:pt x="0" y="200025"/>
                </a:lnTo>
                <a:lnTo>
                  <a:pt x="421481" y="202406"/>
                </a:lnTo>
                <a:lnTo>
                  <a:pt x="583406" y="221456"/>
                </a:lnTo>
                <a:lnTo>
                  <a:pt x="840581" y="2238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1812DD9-1714-4735-9AA4-25F5E92D31B3}"/>
              </a:ext>
            </a:extLst>
          </p:cNvPr>
          <p:cNvSpPr/>
          <p:nvPr/>
        </p:nvSpPr>
        <p:spPr>
          <a:xfrm>
            <a:off x="5605465" y="2309814"/>
            <a:ext cx="2066925" cy="452437"/>
          </a:xfrm>
          <a:custGeom>
            <a:avLst/>
            <a:gdLst>
              <a:gd name="connsiteX0" fmla="*/ 719137 w 2066925"/>
              <a:gd name="connsiteY0" fmla="*/ 209550 h 452437"/>
              <a:gd name="connsiteX1" fmla="*/ 1028700 w 2066925"/>
              <a:gd name="connsiteY1" fmla="*/ 150018 h 452437"/>
              <a:gd name="connsiteX2" fmla="*/ 1290637 w 2066925"/>
              <a:gd name="connsiteY2" fmla="*/ 126206 h 452437"/>
              <a:gd name="connsiteX3" fmla="*/ 1478756 w 2066925"/>
              <a:gd name="connsiteY3" fmla="*/ 92868 h 452437"/>
              <a:gd name="connsiteX4" fmla="*/ 1552575 w 2066925"/>
              <a:gd name="connsiteY4" fmla="*/ 71437 h 452437"/>
              <a:gd name="connsiteX5" fmla="*/ 1628775 w 2066925"/>
              <a:gd name="connsiteY5" fmla="*/ 35718 h 452437"/>
              <a:gd name="connsiteX6" fmla="*/ 1674018 w 2066925"/>
              <a:gd name="connsiteY6" fmla="*/ 16668 h 452437"/>
              <a:gd name="connsiteX7" fmla="*/ 1709737 w 2066925"/>
              <a:gd name="connsiteY7" fmla="*/ 0 h 452437"/>
              <a:gd name="connsiteX8" fmla="*/ 1747837 w 2066925"/>
              <a:gd name="connsiteY8" fmla="*/ 4762 h 452437"/>
              <a:gd name="connsiteX9" fmla="*/ 1814512 w 2066925"/>
              <a:gd name="connsiteY9" fmla="*/ 19050 h 452437"/>
              <a:gd name="connsiteX10" fmla="*/ 1905000 w 2066925"/>
              <a:gd name="connsiteY10" fmla="*/ 42862 h 452437"/>
              <a:gd name="connsiteX11" fmla="*/ 1966912 w 2066925"/>
              <a:gd name="connsiteY11" fmla="*/ 66675 h 452437"/>
              <a:gd name="connsiteX12" fmla="*/ 2021681 w 2066925"/>
              <a:gd name="connsiteY12" fmla="*/ 95250 h 452437"/>
              <a:gd name="connsiteX13" fmla="*/ 2047875 w 2066925"/>
              <a:gd name="connsiteY13" fmla="*/ 114300 h 452437"/>
              <a:gd name="connsiteX14" fmla="*/ 2064543 w 2066925"/>
              <a:gd name="connsiteY14" fmla="*/ 150018 h 452437"/>
              <a:gd name="connsiteX15" fmla="*/ 2066925 w 2066925"/>
              <a:gd name="connsiteY15" fmla="*/ 185737 h 452437"/>
              <a:gd name="connsiteX16" fmla="*/ 2052637 w 2066925"/>
              <a:gd name="connsiteY16" fmla="*/ 209550 h 452437"/>
              <a:gd name="connsiteX17" fmla="*/ 2038350 w 2066925"/>
              <a:gd name="connsiteY17" fmla="*/ 230981 h 452437"/>
              <a:gd name="connsiteX18" fmla="*/ 2009775 w 2066925"/>
              <a:gd name="connsiteY18" fmla="*/ 242887 h 452437"/>
              <a:gd name="connsiteX19" fmla="*/ 1959768 w 2066925"/>
              <a:gd name="connsiteY19" fmla="*/ 247650 h 452437"/>
              <a:gd name="connsiteX20" fmla="*/ 1828800 w 2066925"/>
              <a:gd name="connsiteY20" fmla="*/ 250031 h 452437"/>
              <a:gd name="connsiteX21" fmla="*/ 1552575 w 2066925"/>
              <a:gd name="connsiteY21" fmla="*/ 273843 h 452437"/>
              <a:gd name="connsiteX22" fmla="*/ 912018 w 2066925"/>
              <a:gd name="connsiteY22" fmla="*/ 359568 h 452437"/>
              <a:gd name="connsiteX23" fmla="*/ 611981 w 2066925"/>
              <a:gd name="connsiteY23" fmla="*/ 404812 h 452437"/>
              <a:gd name="connsiteX24" fmla="*/ 557212 w 2066925"/>
              <a:gd name="connsiteY24" fmla="*/ 416718 h 452437"/>
              <a:gd name="connsiteX25" fmla="*/ 471487 w 2066925"/>
              <a:gd name="connsiteY25" fmla="*/ 435768 h 452437"/>
              <a:gd name="connsiteX26" fmla="*/ 402431 w 2066925"/>
              <a:gd name="connsiteY26" fmla="*/ 452437 h 452437"/>
              <a:gd name="connsiteX27" fmla="*/ 376237 w 2066925"/>
              <a:gd name="connsiteY27" fmla="*/ 452437 h 452437"/>
              <a:gd name="connsiteX28" fmla="*/ 342900 w 2066925"/>
              <a:gd name="connsiteY28" fmla="*/ 442912 h 452437"/>
              <a:gd name="connsiteX29" fmla="*/ 266700 w 2066925"/>
              <a:gd name="connsiteY29" fmla="*/ 404812 h 452437"/>
              <a:gd name="connsiteX30" fmla="*/ 190500 w 2066925"/>
              <a:gd name="connsiteY30" fmla="*/ 352425 h 452437"/>
              <a:gd name="connsiteX31" fmla="*/ 107156 w 2066925"/>
              <a:gd name="connsiteY31" fmla="*/ 278606 h 452437"/>
              <a:gd name="connsiteX32" fmla="*/ 21431 w 2066925"/>
              <a:gd name="connsiteY32" fmla="*/ 192881 h 452437"/>
              <a:gd name="connsiteX33" fmla="*/ 0 w 2066925"/>
              <a:gd name="connsiteY33" fmla="*/ 154781 h 452437"/>
              <a:gd name="connsiteX34" fmla="*/ 2381 w 2066925"/>
              <a:gd name="connsiteY34" fmla="*/ 128587 h 452437"/>
              <a:gd name="connsiteX35" fmla="*/ 16668 w 2066925"/>
              <a:gd name="connsiteY35" fmla="*/ 123825 h 452437"/>
              <a:gd name="connsiteX36" fmla="*/ 47625 w 2066925"/>
              <a:gd name="connsiteY36" fmla="*/ 135731 h 452437"/>
              <a:gd name="connsiteX37" fmla="*/ 83343 w 2066925"/>
              <a:gd name="connsiteY37" fmla="*/ 157162 h 452437"/>
              <a:gd name="connsiteX38" fmla="*/ 157162 w 2066925"/>
              <a:gd name="connsiteY38" fmla="*/ 200025 h 452437"/>
              <a:gd name="connsiteX39" fmla="*/ 233362 w 2066925"/>
              <a:gd name="connsiteY39" fmla="*/ 230981 h 452437"/>
              <a:gd name="connsiteX40" fmla="*/ 285750 w 2066925"/>
              <a:gd name="connsiteY40" fmla="*/ 242887 h 452437"/>
              <a:gd name="connsiteX41" fmla="*/ 373856 w 2066925"/>
              <a:gd name="connsiteY41" fmla="*/ 252412 h 452437"/>
              <a:gd name="connsiteX42" fmla="*/ 457200 w 2066925"/>
              <a:gd name="connsiteY42" fmla="*/ 250031 h 452437"/>
              <a:gd name="connsiteX43" fmla="*/ 545306 w 2066925"/>
              <a:gd name="connsiteY43" fmla="*/ 238125 h 452437"/>
              <a:gd name="connsiteX44" fmla="*/ 719137 w 2066925"/>
              <a:gd name="connsiteY44" fmla="*/ 209550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66925" h="452437">
                <a:moveTo>
                  <a:pt x="719137" y="209550"/>
                </a:moveTo>
                <a:lnTo>
                  <a:pt x="1028700" y="150018"/>
                </a:lnTo>
                <a:lnTo>
                  <a:pt x="1290637" y="126206"/>
                </a:lnTo>
                <a:lnTo>
                  <a:pt x="1478756" y="92868"/>
                </a:lnTo>
                <a:lnTo>
                  <a:pt x="1552575" y="71437"/>
                </a:lnTo>
                <a:lnTo>
                  <a:pt x="1628775" y="35718"/>
                </a:lnTo>
                <a:lnTo>
                  <a:pt x="1674018" y="16668"/>
                </a:lnTo>
                <a:lnTo>
                  <a:pt x="1709737" y="0"/>
                </a:lnTo>
                <a:lnTo>
                  <a:pt x="1747837" y="4762"/>
                </a:lnTo>
                <a:lnTo>
                  <a:pt x="1814512" y="19050"/>
                </a:lnTo>
                <a:lnTo>
                  <a:pt x="1905000" y="42862"/>
                </a:lnTo>
                <a:lnTo>
                  <a:pt x="1966912" y="66675"/>
                </a:lnTo>
                <a:lnTo>
                  <a:pt x="2021681" y="95250"/>
                </a:lnTo>
                <a:lnTo>
                  <a:pt x="2047875" y="114300"/>
                </a:lnTo>
                <a:lnTo>
                  <a:pt x="2064543" y="150018"/>
                </a:lnTo>
                <a:lnTo>
                  <a:pt x="2066925" y="185737"/>
                </a:lnTo>
                <a:lnTo>
                  <a:pt x="2052637" y="209550"/>
                </a:lnTo>
                <a:lnTo>
                  <a:pt x="2038350" y="230981"/>
                </a:lnTo>
                <a:lnTo>
                  <a:pt x="2009775" y="242887"/>
                </a:lnTo>
                <a:lnTo>
                  <a:pt x="1959768" y="247650"/>
                </a:lnTo>
                <a:lnTo>
                  <a:pt x="1828800" y="250031"/>
                </a:lnTo>
                <a:lnTo>
                  <a:pt x="1552575" y="273843"/>
                </a:lnTo>
                <a:lnTo>
                  <a:pt x="912018" y="359568"/>
                </a:lnTo>
                <a:lnTo>
                  <a:pt x="611981" y="404812"/>
                </a:lnTo>
                <a:lnTo>
                  <a:pt x="557212" y="416718"/>
                </a:lnTo>
                <a:lnTo>
                  <a:pt x="471487" y="435768"/>
                </a:lnTo>
                <a:lnTo>
                  <a:pt x="402431" y="452437"/>
                </a:lnTo>
                <a:lnTo>
                  <a:pt x="376237" y="452437"/>
                </a:lnTo>
                <a:lnTo>
                  <a:pt x="342900" y="442912"/>
                </a:lnTo>
                <a:lnTo>
                  <a:pt x="266700" y="404812"/>
                </a:lnTo>
                <a:lnTo>
                  <a:pt x="190500" y="352425"/>
                </a:lnTo>
                <a:lnTo>
                  <a:pt x="107156" y="278606"/>
                </a:lnTo>
                <a:lnTo>
                  <a:pt x="21431" y="192881"/>
                </a:lnTo>
                <a:lnTo>
                  <a:pt x="0" y="154781"/>
                </a:lnTo>
                <a:lnTo>
                  <a:pt x="2381" y="128587"/>
                </a:lnTo>
                <a:lnTo>
                  <a:pt x="16668" y="123825"/>
                </a:lnTo>
                <a:lnTo>
                  <a:pt x="47625" y="135731"/>
                </a:lnTo>
                <a:lnTo>
                  <a:pt x="83343" y="157162"/>
                </a:lnTo>
                <a:lnTo>
                  <a:pt x="157162" y="200025"/>
                </a:lnTo>
                <a:lnTo>
                  <a:pt x="233362" y="230981"/>
                </a:lnTo>
                <a:lnTo>
                  <a:pt x="285750" y="242887"/>
                </a:lnTo>
                <a:lnTo>
                  <a:pt x="373856" y="252412"/>
                </a:lnTo>
                <a:lnTo>
                  <a:pt x="457200" y="250031"/>
                </a:lnTo>
                <a:lnTo>
                  <a:pt x="545306" y="238125"/>
                </a:lnTo>
                <a:lnTo>
                  <a:pt x="719137" y="209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0F7E7D96-B66F-4910-AE40-ECE3C05DE28D}"/>
              </a:ext>
            </a:extLst>
          </p:cNvPr>
          <p:cNvSpPr/>
          <p:nvPr/>
        </p:nvSpPr>
        <p:spPr>
          <a:xfrm>
            <a:off x="5080001" y="2895600"/>
            <a:ext cx="3265488" cy="558800"/>
          </a:xfrm>
          <a:custGeom>
            <a:avLst/>
            <a:gdLst>
              <a:gd name="connsiteX0" fmla="*/ 479295 w 3266686"/>
              <a:gd name="connsiteY0" fmla="*/ 309332 h 557478"/>
              <a:gd name="connsiteX1" fmla="*/ 720642 w 3266686"/>
              <a:gd name="connsiteY1" fmla="*/ 258343 h 557478"/>
              <a:gd name="connsiteX2" fmla="*/ 1009579 w 3266686"/>
              <a:gd name="connsiteY2" fmla="*/ 207354 h 557478"/>
              <a:gd name="connsiteX3" fmla="*/ 1339307 w 3266686"/>
              <a:gd name="connsiteY3" fmla="*/ 152966 h 557478"/>
              <a:gd name="connsiteX4" fmla="*/ 1519468 w 3266686"/>
              <a:gd name="connsiteY4" fmla="*/ 122373 h 557478"/>
              <a:gd name="connsiteX5" fmla="*/ 1815203 w 3266686"/>
              <a:gd name="connsiteY5" fmla="*/ 101977 h 557478"/>
              <a:gd name="connsiteX6" fmla="*/ 2161927 w 3266686"/>
              <a:gd name="connsiteY6" fmla="*/ 81582 h 557478"/>
              <a:gd name="connsiteX7" fmla="*/ 2393077 w 3266686"/>
              <a:gd name="connsiteY7" fmla="*/ 67985 h 557478"/>
              <a:gd name="connsiteX8" fmla="*/ 2641222 w 3266686"/>
              <a:gd name="connsiteY8" fmla="*/ 64585 h 557478"/>
              <a:gd name="connsiteX9" fmla="*/ 2719405 w 3266686"/>
              <a:gd name="connsiteY9" fmla="*/ 33992 h 557478"/>
              <a:gd name="connsiteX10" fmla="*/ 2773793 w 3266686"/>
              <a:gd name="connsiteY10" fmla="*/ 13597 h 557478"/>
              <a:gd name="connsiteX11" fmla="*/ 2831581 w 3266686"/>
              <a:gd name="connsiteY11" fmla="*/ 0 h 557478"/>
              <a:gd name="connsiteX12" fmla="*/ 2862174 w 3266686"/>
              <a:gd name="connsiteY12" fmla="*/ 0 h 557478"/>
              <a:gd name="connsiteX13" fmla="*/ 2950555 w 3266686"/>
              <a:gd name="connsiteY13" fmla="*/ 6798 h 557478"/>
              <a:gd name="connsiteX14" fmla="*/ 3035536 w 3266686"/>
              <a:gd name="connsiteY14" fmla="*/ 30593 h 557478"/>
              <a:gd name="connsiteX15" fmla="*/ 3123917 w 3266686"/>
              <a:gd name="connsiteY15" fmla="*/ 67985 h 557478"/>
              <a:gd name="connsiteX16" fmla="*/ 3198700 w 3266686"/>
              <a:gd name="connsiteY16" fmla="*/ 115574 h 557478"/>
              <a:gd name="connsiteX17" fmla="*/ 3249689 w 3266686"/>
              <a:gd name="connsiteY17" fmla="*/ 163164 h 557478"/>
              <a:gd name="connsiteX18" fmla="*/ 3259887 w 3266686"/>
              <a:gd name="connsiteY18" fmla="*/ 186959 h 557478"/>
              <a:gd name="connsiteX19" fmla="*/ 3266686 w 3266686"/>
              <a:gd name="connsiteY19" fmla="*/ 217552 h 557478"/>
              <a:gd name="connsiteX20" fmla="*/ 3266686 w 3266686"/>
              <a:gd name="connsiteY20" fmla="*/ 248145 h 557478"/>
              <a:gd name="connsiteX21" fmla="*/ 3242891 w 3266686"/>
              <a:gd name="connsiteY21" fmla="*/ 271940 h 557478"/>
              <a:gd name="connsiteX22" fmla="*/ 3198700 w 3266686"/>
              <a:gd name="connsiteY22" fmla="*/ 285537 h 557478"/>
              <a:gd name="connsiteX23" fmla="*/ 3154510 w 3266686"/>
              <a:gd name="connsiteY23" fmla="*/ 288936 h 557478"/>
              <a:gd name="connsiteX24" fmla="*/ 3076327 w 3266686"/>
              <a:gd name="connsiteY24" fmla="*/ 282138 h 557478"/>
              <a:gd name="connsiteX25" fmla="*/ 2902965 w 3266686"/>
              <a:gd name="connsiteY25" fmla="*/ 261742 h 557478"/>
              <a:gd name="connsiteX26" fmla="*/ 2610629 w 3266686"/>
              <a:gd name="connsiteY26" fmla="*/ 244746 h 557478"/>
              <a:gd name="connsiteX27" fmla="*/ 2236711 w 3266686"/>
              <a:gd name="connsiteY27" fmla="*/ 248145 h 557478"/>
              <a:gd name="connsiteX28" fmla="*/ 1906983 w 3266686"/>
              <a:gd name="connsiteY28" fmla="*/ 261742 h 557478"/>
              <a:gd name="connsiteX29" fmla="*/ 1560259 w 3266686"/>
              <a:gd name="connsiteY29" fmla="*/ 295735 h 557478"/>
              <a:gd name="connsiteX30" fmla="*/ 1199938 w 3266686"/>
              <a:gd name="connsiteY30" fmla="*/ 360321 h 557478"/>
              <a:gd name="connsiteX31" fmla="*/ 883807 w 3266686"/>
              <a:gd name="connsiteY31" fmla="*/ 418108 h 557478"/>
              <a:gd name="connsiteX32" fmla="*/ 594870 w 3266686"/>
              <a:gd name="connsiteY32" fmla="*/ 486093 h 557478"/>
              <a:gd name="connsiteX33" fmla="*/ 343325 w 3266686"/>
              <a:gd name="connsiteY33" fmla="*/ 557478 h 557478"/>
              <a:gd name="connsiteX34" fmla="*/ 299135 w 3266686"/>
              <a:gd name="connsiteY34" fmla="*/ 557478 h 557478"/>
              <a:gd name="connsiteX35" fmla="*/ 241347 w 3266686"/>
              <a:gd name="connsiteY35" fmla="*/ 540481 h 557478"/>
              <a:gd name="connsiteX36" fmla="*/ 197157 w 3266686"/>
              <a:gd name="connsiteY36" fmla="*/ 520086 h 557478"/>
              <a:gd name="connsiteX37" fmla="*/ 149567 w 3266686"/>
              <a:gd name="connsiteY37" fmla="*/ 486093 h 557478"/>
              <a:gd name="connsiteX38" fmla="*/ 95179 w 3266686"/>
              <a:gd name="connsiteY38" fmla="*/ 431705 h 557478"/>
              <a:gd name="connsiteX39" fmla="*/ 50989 w 3266686"/>
              <a:gd name="connsiteY39" fmla="*/ 370519 h 557478"/>
              <a:gd name="connsiteX40" fmla="*/ 6799 w 3266686"/>
              <a:gd name="connsiteY40" fmla="*/ 288936 h 557478"/>
              <a:gd name="connsiteX41" fmla="*/ 0 w 3266686"/>
              <a:gd name="connsiteY41" fmla="*/ 261742 h 557478"/>
              <a:gd name="connsiteX42" fmla="*/ 6799 w 3266686"/>
              <a:gd name="connsiteY42" fmla="*/ 251545 h 557478"/>
              <a:gd name="connsiteX43" fmla="*/ 20396 w 3266686"/>
              <a:gd name="connsiteY43" fmla="*/ 258343 h 557478"/>
              <a:gd name="connsiteX44" fmla="*/ 57787 w 3266686"/>
              <a:gd name="connsiteY44" fmla="*/ 275339 h 557478"/>
              <a:gd name="connsiteX45" fmla="*/ 129172 w 3266686"/>
              <a:gd name="connsiteY45" fmla="*/ 305933 h 557478"/>
              <a:gd name="connsiteX46" fmla="*/ 207355 w 3266686"/>
              <a:gd name="connsiteY46" fmla="*/ 326328 h 557478"/>
              <a:gd name="connsiteX47" fmla="*/ 302534 w 3266686"/>
              <a:gd name="connsiteY47" fmla="*/ 336526 h 557478"/>
              <a:gd name="connsiteX48" fmla="*/ 356922 w 3266686"/>
              <a:gd name="connsiteY48" fmla="*/ 333127 h 557478"/>
              <a:gd name="connsiteX49" fmla="*/ 479295 w 3266686"/>
              <a:gd name="connsiteY49" fmla="*/ 309332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266686" h="557478">
                <a:moveTo>
                  <a:pt x="479295" y="309332"/>
                </a:moveTo>
                <a:lnTo>
                  <a:pt x="720642" y="258343"/>
                </a:lnTo>
                <a:lnTo>
                  <a:pt x="1009579" y="207354"/>
                </a:lnTo>
                <a:lnTo>
                  <a:pt x="1339307" y="152966"/>
                </a:lnTo>
                <a:lnTo>
                  <a:pt x="1519468" y="122373"/>
                </a:lnTo>
                <a:lnTo>
                  <a:pt x="1815203" y="101977"/>
                </a:lnTo>
                <a:lnTo>
                  <a:pt x="2161927" y="81582"/>
                </a:lnTo>
                <a:lnTo>
                  <a:pt x="2393077" y="67985"/>
                </a:lnTo>
                <a:lnTo>
                  <a:pt x="2641222" y="64585"/>
                </a:lnTo>
                <a:lnTo>
                  <a:pt x="2719405" y="33992"/>
                </a:lnTo>
                <a:lnTo>
                  <a:pt x="2773793" y="13597"/>
                </a:lnTo>
                <a:lnTo>
                  <a:pt x="2831581" y="0"/>
                </a:lnTo>
                <a:lnTo>
                  <a:pt x="2862174" y="0"/>
                </a:lnTo>
                <a:lnTo>
                  <a:pt x="2950555" y="6798"/>
                </a:lnTo>
                <a:lnTo>
                  <a:pt x="3035536" y="30593"/>
                </a:lnTo>
                <a:lnTo>
                  <a:pt x="3123917" y="67985"/>
                </a:lnTo>
                <a:lnTo>
                  <a:pt x="3198700" y="115574"/>
                </a:lnTo>
                <a:lnTo>
                  <a:pt x="3249689" y="163164"/>
                </a:lnTo>
                <a:lnTo>
                  <a:pt x="3259887" y="186959"/>
                </a:lnTo>
                <a:lnTo>
                  <a:pt x="3266686" y="217552"/>
                </a:lnTo>
                <a:lnTo>
                  <a:pt x="3266686" y="248145"/>
                </a:lnTo>
                <a:lnTo>
                  <a:pt x="3242891" y="271940"/>
                </a:lnTo>
                <a:lnTo>
                  <a:pt x="3198700" y="285537"/>
                </a:lnTo>
                <a:lnTo>
                  <a:pt x="3154510" y="288936"/>
                </a:lnTo>
                <a:lnTo>
                  <a:pt x="3076327" y="282138"/>
                </a:lnTo>
                <a:lnTo>
                  <a:pt x="2902965" y="261742"/>
                </a:lnTo>
                <a:lnTo>
                  <a:pt x="2610629" y="244746"/>
                </a:lnTo>
                <a:lnTo>
                  <a:pt x="2236711" y="248145"/>
                </a:lnTo>
                <a:lnTo>
                  <a:pt x="1906983" y="261742"/>
                </a:lnTo>
                <a:lnTo>
                  <a:pt x="1560259" y="295735"/>
                </a:lnTo>
                <a:lnTo>
                  <a:pt x="1199938" y="360321"/>
                </a:lnTo>
                <a:lnTo>
                  <a:pt x="883807" y="418108"/>
                </a:lnTo>
                <a:lnTo>
                  <a:pt x="594870" y="486093"/>
                </a:lnTo>
                <a:lnTo>
                  <a:pt x="343325" y="557478"/>
                </a:lnTo>
                <a:lnTo>
                  <a:pt x="299135" y="557478"/>
                </a:lnTo>
                <a:lnTo>
                  <a:pt x="241347" y="540481"/>
                </a:lnTo>
                <a:lnTo>
                  <a:pt x="197157" y="520086"/>
                </a:lnTo>
                <a:lnTo>
                  <a:pt x="149567" y="486093"/>
                </a:lnTo>
                <a:lnTo>
                  <a:pt x="95179" y="431705"/>
                </a:lnTo>
                <a:lnTo>
                  <a:pt x="50989" y="370519"/>
                </a:lnTo>
                <a:lnTo>
                  <a:pt x="6799" y="288936"/>
                </a:lnTo>
                <a:lnTo>
                  <a:pt x="0" y="261742"/>
                </a:lnTo>
                <a:lnTo>
                  <a:pt x="6799" y="251545"/>
                </a:lnTo>
                <a:lnTo>
                  <a:pt x="20396" y="258343"/>
                </a:lnTo>
                <a:lnTo>
                  <a:pt x="57787" y="275339"/>
                </a:lnTo>
                <a:lnTo>
                  <a:pt x="129172" y="305933"/>
                </a:lnTo>
                <a:lnTo>
                  <a:pt x="207355" y="326328"/>
                </a:lnTo>
                <a:lnTo>
                  <a:pt x="302534" y="336526"/>
                </a:lnTo>
                <a:lnTo>
                  <a:pt x="356922" y="333127"/>
                </a:lnTo>
                <a:lnTo>
                  <a:pt x="479295" y="3093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9EAAAF6C-D1E7-4C22-BCC2-54D5FCEE6761}"/>
              </a:ext>
            </a:extLst>
          </p:cNvPr>
          <p:cNvSpPr/>
          <p:nvPr/>
        </p:nvSpPr>
        <p:spPr>
          <a:xfrm rot="16200000">
            <a:off x="5573714" y="4005263"/>
            <a:ext cx="2705100" cy="1555750"/>
          </a:xfrm>
          <a:custGeom>
            <a:avLst/>
            <a:gdLst>
              <a:gd name="connsiteX0" fmla="*/ 2552700 w 2705100"/>
              <a:gd name="connsiteY0" fmla="*/ 473075 h 1555750"/>
              <a:gd name="connsiteX1" fmla="*/ 2635250 w 2705100"/>
              <a:gd name="connsiteY1" fmla="*/ 955675 h 1555750"/>
              <a:gd name="connsiteX2" fmla="*/ 2663825 w 2705100"/>
              <a:gd name="connsiteY2" fmla="*/ 1095375 h 1555750"/>
              <a:gd name="connsiteX3" fmla="*/ 2679700 w 2705100"/>
              <a:gd name="connsiteY3" fmla="*/ 1152525 h 1555750"/>
              <a:gd name="connsiteX4" fmla="*/ 2695575 w 2705100"/>
              <a:gd name="connsiteY4" fmla="*/ 1193800 h 1555750"/>
              <a:gd name="connsiteX5" fmla="*/ 2705100 w 2705100"/>
              <a:gd name="connsiteY5" fmla="*/ 1222375 h 1555750"/>
              <a:gd name="connsiteX6" fmla="*/ 2701925 w 2705100"/>
              <a:gd name="connsiteY6" fmla="*/ 1235075 h 1555750"/>
              <a:gd name="connsiteX7" fmla="*/ 2673350 w 2705100"/>
              <a:gd name="connsiteY7" fmla="*/ 1304925 h 1555750"/>
              <a:gd name="connsiteX8" fmla="*/ 2603500 w 2705100"/>
              <a:gd name="connsiteY8" fmla="*/ 1435100 h 1555750"/>
              <a:gd name="connsiteX9" fmla="*/ 2565400 w 2705100"/>
              <a:gd name="connsiteY9" fmla="*/ 1492250 h 1555750"/>
              <a:gd name="connsiteX10" fmla="*/ 2524125 w 2705100"/>
              <a:gd name="connsiteY10" fmla="*/ 1533525 h 1555750"/>
              <a:gd name="connsiteX11" fmla="*/ 2489200 w 2705100"/>
              <a:gd name="connsiteY11" fmla="*/ 1549400 h 1555750"/>
              <a:gd name="connsiteX12" fmla="*/ 2454275 w 2705100"/>
              <a:gd name="connsiteY12" fmla="*/ 1555750 h 1555750"/>
              <a:gd name="connsiteX13" fmla="*/ 2422525 w 2705100"/>
              <a:gd name="connsiteY13" fmla="*/ 1549400 h 1555750"/>
              <a:gd name="connsiteX14" fmla="*/ 2387600 w 2705100"/>
              <a:gd name="connsiteY14" fmla="*/ 1533525 h 1555750"/>
              <a:gd name="connsiteX15" fmla="*/ 2343150 w 2705100"/>
              <a:gd name="connsiteY15" fmla="*/ 1498600 h 1555750"/>
              <a:gd name="connsiteX16" fmla="*/ 2308225 w 2705100"/>
              <a:gd name="connsiteY16" fmla="*/ 1489075 h 1555750"/>
              <a:gd name="connsiteX17" fmla="*/ 2251075 w 2705100"/>
              <a:gd name="connsiteY17" fmla="*/ 1482725 h 1555750"/>
              <a:gd name="connsiteX18" fmla="*/ 1879600 w 2705100"/>
              <a:gd name="connsiteY18" fmla="*/ 1476375 h 1555750"/>
              <a:gd name="connsiteX19" fmla="*/ 1393825 w 2705100"/>
              <a:gd name="connsiteY19" fmla="*/ 1476375 h 1555750"/>
              <a:gd name="connsiteX20" fmla="*/ 873125 w 2705100"/>
              <a:gd name="connsiteY20" fmla="*/ 1485900 h 1555750"/>
              <a:gd name="connsiteX21" fmla="*/ 482600 w 2705100"/>
              <a:gd name="connsiteY21" fmla="*/ 1498600 h 1555750"/>
              <a:gd name="connsiteX22" fmla="*/ 365125 w 2705100"/>
              <a:gd name="connsiteY22" fmla="*/ 1504950 h 1555750"/>
              <a:gd name="connsiteX23" fmla="*/ 279400 w 2705100"/>
              <a:gd name="connsiteY23" fmla="*/ 1476375 h 1555750"/>
              <a:gd name="connsiteX24" fmla="*/ 193675 w 2705100"/>
              <a:gd name="connsiteY24" fmla="*/ 1428750 h 1555750"/>
              <a:gd name="connsiteX25" fmla="*/ 111125 w 2705100"/>
              <a:gd name="connsiteY25" fmla="*/ 1374775 h 1555750"/>
              <a:gd name="connsiteX26" fmla="*/ 44450 w 2705100"/>
              <a:gd name="connsiteY26" fmla="*/ 1320800 h 1555750"/>
              <a:gd name="connsiteX27" fmla="*/ 6350 w 2705100"/>
              <a:gd name="connsiteY27" fmla="*/ 1279525 h 1555750"/>
              <a:gd name="connsiteX28" fmla="*/ 0 w 2705100"/>
              <a:gd name="connsiteY28" fmla="*/ 1257300 h 1555750"/>
              <a:gd name="connsiteX29" fmla="*/ 0 w 2705100"/>
              <a:gd name="connsiteY29" fmla="*/ 1235075 h 1555750"/>
              <a:gd name="connsiteX30" fmla="*/ 12700 w 2705100"/>
              <a:gd name="connsiteY30" fmla="*/ 1216025 h 1555750"/>
              <a:gd name="connsiteX31" fmla="*/ 41275 w 2705100"/>
              <a:gd name="connsiteY31" fmla="*/ 1196975 h 1555750"/>
              <a:gd name="connsiteX32" fmla="*/ 523875 w 2705100"/>
              <a:gd name="connsiteY32" fmla="*/ 1209675 h 1555750"/>
              <a:gd name="connsiteX33" fmla="*/ 555625 w 2705100"/>
              <a:gd name="connsiteY33" fmla="*/ 1228725 h 1555750"/>
              <a:gd name="connsiteX34" fmla="*/ 596900 w 2705100"/>
              <a:gd name="connsiteY34" fmla="*/ 1241425 h 1555750"/>
              <a:gd name="connsiteX35" fmla="*/ 666750 w 2705100"/>
              <a:gd name="connsiteY35" fmla="*/ 1254125 h 1555750"/>
              <a:gd name="connsiteX36" fmla="*/ 742950 w 2705100"/>
              <a:gd name="connsiteY36" fmla="*/ 1257300 h 1555750"/>
              <a:gd name="connsiteX37" fmla="*/ 1362075 w 2705100"/>
              <a:gd name="connsiteY37" fmla="*/ 1257300 h 1555750"/>
              <a:gd name="connsiteX38" fmla="*/ 1920875 w 2705100"/>
              <a:gd name="connsiteY38" fmla="*/ 1257300 h 1555750"/>
              <a:gd name="connsiteX39" fmla="*/ 2235200 w 2705100"/>
              <a:gd name="connsiteY39" fmla="*/ 1257300 h 1555750"/>
              <a:gd name="connsiteX40" fmla="*/ 2393950 w 2705100"/>
              <a:gd name="connsiteY40" fmla="*/ 1257300 h 1555750"/>
              <a:gd name="connsiteX41" fmla="*/ 2444750 w 2705100"/>
              <a:gd name="connsiteY41" fmla="*/ 1247775 h 1555750"/>
              <a:gd name="connsiteX42" fmla="*/ 2479675 w 2705100"/>
              <a:gd name="connsiteY42" fmla="*/ 1228725 h 1555750"/>
              <a:gd name="connsiteX43" fmla="*/ 2495550 w 2705100"/>
              <a:gd name="connsiteY43" fmla="*/ 1196975 h 1555750"/>
              <a:gd name="connsiteX44" fmla="*/ 2501900 w 2705100"/>
              <a:gd name="connsiteY44" fmla="*/ 1174750 h 1555750"/>
              <a:gd name="connsiteX45" fmla="*/ 2501900 w 2705100"/>
              <a:gd name="connsiteY45" fmla="*/ 1120775 h 1555750"/>
              <a:gd name="connsiteX46" fmla="*/ 2473325 w 2705100"/>
              <a:gd name="connsiteY46" fmla="*/ 958850 h 1555750"/>
              <a:gd name="connsiteX47" fmla="*/ 2320925 w 2705100"/>
              <a:gd name="connsiteY47" fmla="*/ 0 h 1555750"/>
              <a:gd name="connsiteX48" fmla="*/ 2454275 w 2705100"/>
              <a:gd name="connsiteY48" fmla="*/ 15875 h 1555750"/>
              <a:gd name="connsiteX49" fmla="*/ 2466975 w 2705100"/>
              <a:gd name="connsiteY49" fmla="*/ 60325 h 1555750"/>
              <a:gd name="connsiteX50" fmla="*/ 2501900 w 2705100"/>
              <a:gd name="connsiteY50" fmla="*/ 168275 h 1555750"/>
              <a:gd name="connsiteX51" fmla="*/ 2520950 w 2705100"/>
              <a:gd name="connsiteY51" fmla="*/ 263525 h 1555750"/>
              <a:gd name="connsiteX52" fmla="*/ 2552700 w 2705100"/>
              <a:gd name="connsiteY52" fmla="*/ 473075 h 155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05100" h="1555750">
                <a:moveTo>
                  <a:pt x="2552700" y="473075"/>
                </a:moveTo>
                <a:lnTo>
                  <a:pt x="2635250" y="955675"/>
                </a:lnTo>
                <a:lnTo>
                  <a:pt x="2663825" y="1095375"/>
                </a:lnTo>
                <a:lnTo>
                  <a:pt x="2679700" y="1152525"/>
                </a:lnTo>
                <a:lnTo>
                  <a:pt x="2695575" y="1193800"/>
                </a:lnTo>
                <a:lnTo>
                  <a:pt x="2705100" y="1222375"/>
                </a:lnTo>
                <a:lnTo>
                  <a:pt x="2701925" y="1235075"/>
                </a:lnTo>
                <a:lnTo>
                  <a:pt x="2673350" y="1304925"/>
                </a:lnTo>
                <a:lnTo>
                  <a:pt x="2603500" y="1435100"/>
                </a:lnTo>
                <a:lnTo>
                  <a:pt x="2565400" y="1492250"/>
                </a:lnTo>
                <a:lnTo>
                  <a:pt x="2524125" y="1533525"/>
                </a:lnTo>
                <a:lnTo>
                  <a:pt x="2489200" y="1549400"/>
                </a:lnTo>
                <a:lnTo>
                  <a:pt x="2454275" y="1555750"/>
                </a:lnTo>
                <a:lnTo>
                  <a:pt x="2422525" y="1549400"/>
                </a:lnTo>
                <a:lnTo>
                  <a:pt x="2387600" y="1533525"/>
                </a:lnTo>
                <a:lnTo>
                  <a:pt x="2343150" y="1498600"/>
                </a:lnTo>
                <a:lnTo>
                  <a:pt x="2308225" y="1489075"/>
                </a:lnTo>
                <a:lnTo>
                  <a:pt x="2251075" y="1482725"/>
                </a:lnTo>
                <a:lnTo>
                  <a:pt x="1879600" y="1476375"/>
                </a:lnTo>
                <a:lnTo>
                  <a:pt x="1393825" y="1476375"/>
                </a:lnTo>
                <a:lnTo>
                  <a:pt x="873125" y="1485900"/>
                </a:lnTo>
                <a:lnTo>
                  <a:pt x="482600" y="1498600"/>
                </a:lnTo>
                <a:lnTo>
                  <a:pt x="365125" y="1504950"/>
                </a:lnTo>
                <a:lnTo>
                  <a:pt x="279400" y="1476375"/>
                </a:lnTo>
                <a:lnTo>
                  <a:pt x="193675" y="1428750"/>
                </a:lnTo>
                <a:lnTo>
                  <a:pt x="111125" y="1374775"/>
                </a:lnTo>
                <a:lnTo>
                  <a:pt x="44450" y="1320800"/>
                </a:lnTo>
                <a:lnTo>
                  <a:pt x="6350" y="1279525"/>
                </a:lnTo>
                <a:lnTo>
                  <a:pt x="0" y="1257300"/>
                </a:lnTo>
                <a:lnTo>
                  <a:pt x="0" y="1235075"/>
                </a:lnTo>
                <a:lnTo>
                  <a:pt x="12700" y="1216025"/>
                </a:lnTo>
                <a:lnTo>
                  <a:pt x="41275" y="1196975"/>
                </a:lnTo>
                <a:lnTo>
                  <a:pt x="523875" y="1209675"/>
                </a:lnTo>
                <a:lnTo>
                  <a:pt x="555625" y="1228725"/>
                </a:lnTo>
                <a:lnTo>
                  <a:pt x="596900" y="1241425"/>
                </a:lnTo>
                <a:lnTo>
                  <a:pt x="666750" y="1254125"/>
                </a:lnTo>
                <a:lnTo>
                  <a:pt x="742950" y="1257300"/>
                </a:lnTo>
                <a:lnTo>
                  <a:pt x="1362075" y="1257300"/>
                </a:lnTo>
                <a:lnTo>
                  <a:pt x="1920875" y="1257300"/>
                </a:lnTo>
                <a:lnTo>
                  <a:pt x="2235200" y="1257300"/>
                </a:lnTo>
                <a:lnTo>
                  <a:pt x="2393950" y="1257300"/>
                </a:lnTo>
                <a:lnTo>
                  <a:pt x="2444750" y="1247775"/>
                </a:lnTo>
                <a:lnTo>
                  <a:pt x="2479675" y="1228725"/>
                </a:lnTo>
                <a:lnTo>
                  <a:pt x="2495550" y="1196975"/>
                </a:lnTo>
                <a:lnTo>
                  <a:pt x="2501900" y="1174750"/>
                </a:lnTo>
                <a:lnTo>
                  <a:pt x="2501900" y="1120775"/>
                </a:lnTo>
                <a:lnTo>
                  <a:pt x="2473325" y="958850"/>
                </a:lnTo>
                <a:lnTo>
                  <a:pt x="2320925" y="0"/>
                </a:lnTo>
                <a:lnTo>
                  <a:pt x="2454275" y="15875"/>
                </a:lnTo>
                <a:lnTo>
                  <a:pt x="2466975" y="60325"/>
                </a:lnTo>
                <a:lnTo>
                  <a:pt x="2501900" y="168275"/>
                </a:lnTo>
                <a:lnTo>
                  <a:pt x="2520950" y="263525"/>
                </a:lnTo>
                <a:lnTo>
                  <a:pt x="2552700" y="473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588F1C10-B915-4663-8CC4-FFE606C41C79}"/>
              </a:ext>
            </a:extLst>
          </p:cNvPr>
          <p:cNvSpPr/>
          <p:nvPr/>
        </p:nvSpPr>
        <p:spPr>
          <a:xfrm rot="16200000">
            <a:off x="6755608" y="5464969"/>
            <a:ext cx="666750" cy="601663"/>
          </a:xfrm>
          <a:custGeom>
            <a:avLst/>
            <a:gdLst>
              <a:gd name="connsiteX0" fmla="*/ 564357 w 666750"/>
              <a:gd name="connsiteY0" fmla="*/ 257175 h 602456"/>
              <a:gd name="connsiteX1" fmla="*/ 490538 w 666750"/>
              <a:gd name="connsiteY1" fmla="*/ 435769 h 602456"/>
              <a:gd name="connsiteX2" fmla="*/ 473869 w 666750"/>
              <a:gd name="connsiteY2" fmla="*/ 481012 h 602456"/>
              <a:gd name="connsiteX3" fmla="*/ 464344 w 666750"/>
              <a:gd name="connsiteY3" fmla="*/ 519112 h 602456"/>
              <a:gd name="connsiteX4" fmla="*/ 466725 w 666750"/>
              <a:gd name="connsiteY4" fmla="*/ 538162 h 602456"/>
              <a:gd name="connsiteX5" fmla="*/ 483394 w 666750"/>
              <a:gd name="connsiteY5" fmla="*/ 571500 h 602456"/>
              <a:gd name="connsiteX6" fmla="*/ 511969 w 666750"/>
              <a:gd name="connsiteY6" fmla="*/ 602456 h 602456"/>
              <a:gd name="connsiteX7" fmla="*/ 0 w 666750"/>
              <a:gd name="connsiteY7" fmla="*/ 588169 h 602456"/>
              <a:gd name="connsiteX8" fmla="*/ 7144 w 666750"/>
              <a:gd name="connsiteY8" fmla="*/ 557212 h 602456"/>
              <a:gd name="connsiteX9" fmla="*/ 50007 w 666750"/>
              <a:gd name="connsiteY9" fmla="*/ 535781 h 602456"/>
              <a:gd name="connsiteX10" fmla="*/ 147638 w 666750"/>
              <a:gd name="connsiteY10" fmla="*/ 483394 h 602456"/>
              <a:gd name="connsiteX11" fmla="*/ 207169 w 666750"/>
              <a:gd name="connsiteY11" fmla="*/ 445294 h 602456"/>
              <a:gd name="connsiteX12" fmla="*/ 271463 w 666750"/>
              <a:gd name="connsiteY12" fmla="*/ 390525 h 602456"/>
              <a:gd name="connsiteX13" fmla="*/ 381000 w 666750"/>
              <a:gd name="connsiteY13" fmla="*/ 283369 h 602456"/>
              <a:gd name="connsiteX14" fmla="*/ 604838 w 666750"/>
              <a:gd name="connsiteY14" fmla="*/ 23812 h 602456"/>
              <a:gd name="connsiteX15" fmla="*/ 621507 w 666750"/>
              <a:gd name="connsiteY15" fmla="*/ 11906 h 602456"/>
              <a:gd name="connsiteX16" fmla="*/ 638175 w 666750"/>
              <a:gd name="connsiteY16" fmla="*/ 2381 h 602456"/>
              <a:gd name="connsiteX17" fmla="*/ 657225 w 666750"/>
              <a:gd name="connsiteY17" fmla="*/ 0 h 602456"/>
              <a:gd name="connsiteX18" fmla="*/ 666750 w 666750"/>
              <a:gd name="connsiteY18" fmla="*/ 11906 h 602456"/>
              <a:gd name="connsiteX19" fmla="*/ 666750 w 666750"/>
              <a:gd name="connsiteY19" fmla="*/ 35719 h 602456"/>
              <a:gd name="connsiteX20" fmla="*/ 645319 w 666750"/>
              <a:gd name="connsiteY20" fmla="*/ 85725 h 602456"/>
              <a:gd name="connsiteX21" fmla="*/ 564357 w 666750"/>
              <a:gd name="connsiteY21" fmla="*/ 257175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66750" h="602456">
                <a:moveTo>
                  <a:pt x="564357" y="257175"/>
                </a:moveTo>
                <a:lnTo>
                  <a:pt x="490538" y="435769"/>
                </a:lnTo>
                <a:lnTo>
                  <a:pt x="473869" y="481012"/>
                </a:lnTo>
                <a:lnTo>
                  <a:pt x="464344" y="519112"/>
                </a:lnTo>
                <a:lnTo>
                  <a:pt x="466725" y="538162"/>
                </a:lnTo>
                <a:lnTo>
                  <a:pt x="483394" y="571500"/>
                </a:lnTo>
                <a:lnTo>
                  <a:pt x="511969" y="602456"/>
                </a:lnTo>
                <a:lnTo>
                  <a:pt x="0" y="588169"/>
                </a:lnTo>
                <a:lnTo>
                  <a:pt x="7144" y="557212"/>
                </a:lnTo>
                <a:lnTo>
                  <a:pt x="50007" y="535781"/>
                </a:lnTo>
                <a:lnTo>
                  <a:pt x="147638" y="483394"/>
                </a:lnTo>
                <a:lnTo>
                  <a:pt x="207169" y="445294"/>
                </a:lnTo>
                <a:lnTo>
                  <a:pt x="271463" y="390525"/>
                </a:lnTo>
                <a:lnTo>
                  <a:pt x="381000" y="283369"/>
                </a:lnTo>
                <a:lnTo>
                  <a:pt x="604838" y="23812"/>
                </a:lnTo>
                <a:lnTo>
                  <a:pt x="621507" y="11906"/>
                </a:lnTo>
                <a:lnTo>
                  <a:pt x="638175" y="2381"/>
                </a:lnTo>
                <a:lnTo>
                  <a:pt x="657225" y="0"/>
                </a:lnTo>
                <a:lnTo>
                  <a:pt x="666750" y="11906"/>
                </a:lnTo>
                <a:lnTo>
                  <a:pt x="666750" y="35719"/>
                </a:lnTo>
                <a:lnTo>
                  <a:pt x="645319" y="85725"/>
                </a:lnTo>
                <a:lnTo>
                  <a:pt x="564357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23252596-15F8-4AFE-90E4-EF6EDB61BE95}"/>
              </a:ext>
            </a:extLst>
          </p:cNvPr>
          <p:cNvSpPr/>
          <p:nvPr/>
        </p:nvSpPr>
        <p:spPr>
          <a:xfrm>
            <a:off x="6137277" y="4078289"/>
            <a:ext cx="1362075" cy="312737"/>
          </a:xfrm>
          <a:custGeom>
            <a:avLst/>
            <a:gdLst>
              <a:gd name="connsiteX0" fmla="*/ 283369 w 1362075"/>
              <a:gd name="connsiteY0" fmla="*/ 142875 h 311944"/>
              <a:gd name="connsiteX1" fmla="*/ 1069182 w 1362075"/>
              <a:gd name="connsiteY1" fmla="*/ 0 h 311944"/>
              <a:gd name="connsiteX2" fmla="*/ 1100138 w 1362075"/>
              <a:gd name="connsiteY2" fmla="*/ 0 h 311944"/>
              <a:gd name="connsiteX3" fmla="*/ 1173957 w 1362075"/>
              <a:gd name="connsiteY3" fmla="*/ 16669 h 311944"/>
              <a:gd name="connsiteX4" fmla="*/ 1362075 w 1362075"/>
              <a:gd name="connsiteY4" fmla="*/ 71438 h 311944"/>
              <a:gd name="connsiteX5" fmla="*/ 1362075 w 1362075"/>
              <a:gd name="connsiteY5" fmla="*/ 235744 h 311944"/>
              <a:gd name="connsiteX6" fmla="*/ 1245394 w 1362075"/>
              <a:gd name="connsiteY6" fmla="*/ 216694 h 311944"/>
              <a:gd name="connsiteX7" fmla="*/ 1121569 w 1362075"/>
              <a:gd name="connsiteY7" fmla="*/ 197644 h 311944"/>
              <a:gd name="connsiteX8" fmla="*/ 1040607 w 1362075"/>
              <a:gd name="connsiteY8" fmla="*/ 197644 h 311944"/>
              <a:gd name="connsiteX9" fmla="*/ 852488 w 1362075"/>
              <a:gd name="connsiteY9" fmla="*/ 216694 h 311944"/>
              <a:gd name="connsiteX10" fmla="*/ 559594 w 1362075"/>
              <a:gd name="connsiteY10" fmla="*/ 252413 h 311944"/>
              <a:gd name="connsiteX11" fmla="*/ 357188 w 1362075"/>
              <a:gd name="connsiteY11" fmla="*/ 285750 h 311944"/>
              <a:gd name="connsiteX12" fmla="*/ 228600 w 1362075"/>
              <a:gd name="connsiteY12" fmla="*/ 311944 h 311944"/>
              <a:gd name="connsiteX13" fmla="*/ 4763 w 1362075"/>
              <a:gd name="connsiteY13" fmla="*/ 307182 h 311944"/>
              <a:gd name="connsiteX14" fmla="*/ 0 w 1362075"/>
              <a:gd name="connsiteY14" fmla="*/ 150019 h 311944"/>
              <a:gd name="connsiteX15" fmla="*/ 102394 w 1362075"/>
              <a:gd name="connsiteY15" fmla="*/ 152400 h 311944"/>
              <a:gd name="connsiteX16" fmla="*/ 202407 w 1362075"/>
              <a:gd name="connsiteY16" fmla="*/ 152400 h 311944"/>
              <a:gd name="connsiteX17" fmla="*/ 283369 w 1362075"/>
              <a:gd name="connsiteY17" fmla="*/ 142875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62075" h="311944">
                <a:moveTo>
                  <a:pt x="283369" y="142875"/>
                </a:moveTo>
                <a:lnTo>
                  <a:pt x="1069182" y="0"/>
                </a:lnTo>
                <a:lnTo>
                  <a:pt x="1100138" y="0"/>
                </a:lnTo>
                <a:lnTo>
                  <a:pt x="1173957" y="16669"/>
                </a:lnTo>
                <a:lnTo>
                  <a:pt x="1362075" y="71438"/>
                </a:lnTo>
                <a:lnTo>
                  <a:pt x="1362075" y="235744"/>
                </a:lnTo>
                <a:lnTo>
                  <a:pt x="1245394" y="216694"/>
                </a:lnTo>
                <a:lnTo>
                  <a:pt x="1121569" y="197644"/>
                </a:lnTo>
                <a:lnTo>
                  <a:pt x="1040607" y="197644"/>
                </a:lnTo>
                <a:lnTo>
                  <a:pt x="852488" y="216694"/>
                </a:lnTo>
                <a:lnTo>
                  <a:pt x="559594" y="252413"/>
                </a:lnTo>
                <a:lnTo>
                  <a:pt x="357188" y="285750"/>
                </a:lnTo>
                <a:lnTo>
                  <a:pt x="228600" y="311944"/>
                </a:lnTo>
                <a:lnTo>
                  <a:pt x="4763" y="307182"/>
                </a:lnTo>
                <a:lnTo>
                  <a:pt x="0" y="150019"/>
                </a:lnTo>
                <a:lnTo>
                  <a:pt x="102394" y="152400"/>
                </a:lnTo>
                <a:lnTo>
                  <a:pt x="202407" y="152400"/>
                </a:lnTo>
                <a:lnTo>
                  <a:pt x="283369" y="1428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1676A8A8-C375-4A4B-9702-CCC3A74120E4}"/>
              </a:ext>
            </a:extLst>
          </p:cNvPr>
          <p:cNvSpPr/>
          <p:nvPr/>
        </p:nvSpPr>
        <p:spPr>
          <a:xfrm>
            <a:off x="6129340" y="4700589"/>
            <a:ext cx="1362075" cy="314325"/>
          </a:xfrm>
          <a:custGeom>
            <a:avLst/>
            <a:gdLst>
              <a:gd name="connsiteX0" fmla="*/ 369093 w 1362075"/>
              <a:gd name="connsiteY0" fmla="*/ 121443 h 314325"/>
              <a:gd name="connsiteX1" fmla="*/ 1069181 w 1362075"/>
              <a:gd name="connsiteY1" fmla="*/ 0 h 314325"/>
              <a:gd name="connsiteX2" fmla="*/ 1097756 w 1362075"/>
              <a:gd name="connsiteY2" fmla="*/ 0 h 314325"/>
              <a:gd name="connsiteX3" fmla="*/ 1164431 w 1362075"/>
              <a:gd name="connsiteY3" fmla="*/ 16668 h 314325"/>
              <a:gd name="connsiteX4" fmla="*/ 1354931 w 1362075"/>
              <a:gd name="connsiteY4" fmla="*/ 69056 h 314325"/>
              <a:gd name="connsiteX5" fmla="*/ 1362075 w 1362075"/>
              <a:gd name="connsiteY5" fmla="*/ 164306 h 314325"/>
              <a:gd name="connsiteX6" fmla="*/ 1188243 w 1362075"/>
              <a:gd name="connsiteY6" fmla="*/ 192881 h 314325"/>
              <a:gd name="connsiteX7" fmla="*/ 690562 w 1362075"/>
              <a:gd name="connsiteY7" fmla="*/ 261937 h 314325"/>
              <a:gd name="connsiteX8" fmla="*/ 273843 w 1362075"/>
              <a:gd name="connsiteY8" fmla="*/ 314325 h 314325"/>
              <a:gd name="connsiteX9" fmla="*/ 233362 w 1362075"/>
              <a:gd name="connsiteY9" fmla="*/ 314325 h 314325"/>
              <a:gd name="connsiteX10" fmla="*/ 176212 w 1362075"/>
              <a:gd name="connsiteY10" fmla="*/ 304800 h 314325"/>
              <a:gd name="connsiteX11" fmla="*/ 128587 w 1362075"/>
              <a:gd name="connsiteY11" fmla="*/ 292893 h 314325"/>
              <a:gd name="connsiteX12" fmla="*/ 85725 w 1362075"/>
              <a:gd name="connsiteY12" fmla="*/ 276225 h 314325"/>
              <a:gd name="connsiteX13" fmla="*/ 0 w 1362075"/>
              <a:gd name="connsiteY13" fmla="*/ 233362 h 314325"/>
              <a:gd name="connsiteX14" fmla="*/ 0 w 1362075"/>
              <a:gd name="connsiteY14" fmla="*/ 116681 h 314325"/>
              <a:gd name="connsiteX15" fmla="*/ 78581 w 1362075"/>
              <a:gd name="connsiteY15" fmla="*/ 138112 h 314325"/>
              <a:gd name="connsiteX16" fmla="*/ 150018 w 1362075"/>
              <a:gd name="connsiteY16" fmla="*/ 147637 h 314325"/>
              <a:gd name="connsiteX17" fmla="*/ 202406 w 1362075"/>
              <a:gd name="connsiteY17" fmla="*/ 147637 h 314325"/>
              <a:gd name="connsiteX18" fmla="*/ 276225 w 1362075"/>
              <a:gd name="connsiteY18" fmla="*/ 135731 h 314325"/>
              <a:gd name="connsiteX19" fmla="*/ 369093 w 1362075"/>
              <a:gd name="connsiteY19" fmla="*/ 121443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62075" h="314325">
                <a:moveTo>
                  <a:pt x="369093" y="121443"/>
                </a:moveTo>
                <a:lnTo>
                  <a:pt x="1069181" y="0"/>
                </a:lnTo>
                <a:lnTo>
                  <a:pt x="1097756" y="0"/>
                </a:lnTo>
                <a:lnTo>
                  <a:pt x="1164431" y="16668"/>
                </a:lnTo>
                <a:lnTo>
                  <a:pt x="1354931" y="69056"/>
                </a:lnTo>
                <a:lnTo>
                  <a:pt x="1362075" y="164306"/>
                </a:lnTo>
                <a:lnTo>
                  <a:pt x="1188243" y="192881"/>
                </a:lnTo>
                <a:lnTo>
                  <a:pt x="690562" y="261937"/>
                </a:lnTo>
                <a:lnTo>
                  <a:pt x="273843" y="314325"/>
                </a:lnTo>
                <a:lnTo>
                  <a:pt x="233362" y="314325"/>
                </a:lnTo>
                <a:lnTo>
                  <a:pt x="176212" y="304800"/>
                </a:lnTo>
                <a:lnTo>
                  <a:pt x="128587" y="292893"/>
                </a:lnTo>
                <a:lnTo>
                  <a:pt x="85725" y="276225"/>
                </a:lnTo>
                <a:lnTo>
                  <a:pt x="0" y="233362"/>
                </a:lnTo>
                <a:lnTo>
                  <a:pt x="0" y="116681"/>
                </a:lnTo>
                <a:lnTo>
                  <a:pt x="78581" y="138112"/>
                </a:lnTo>
                <a:lnTo>
                  <a:pt x="150018" y="147637"/>
                </a:lnTo>
                <a:lnTo>
                  <a:pt x="202406" y="147637"/>
                </a:lnTo>
                <a:lnTo>
                  <a:pt x="276225" y="135731"/>
                </a:lnTo>
                <a:lnTo>
                  <a:pt x="369093" y="1214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169FB255-0B3A-46A2-B818-C7850BB7B1D6}"/>
              </a:ext>
            </a:extLst>
          </p:cNvPr>
          <p:cNvGrpSpPr/>
          <p:nvPr/>
        </p:nvGrpSpPr>
        <p:grpSpPr>
          <a:xfrm>
            <a:off x="3700465" y="1374775"/>
            <a:ext cx="4645024" cy="4760913"/>
            <a:chOff x="3700465" y="1374775"/>
            <a:chExt cx="4645024" cy="4760913"/>
          </a:xfrm>
        </p:grpSpPr>
        <p:sp>
          <p:nvSpPr>
            <p:cNvPr id="15" name="フリーフォーム 93">
              <a:extLst>
                <a:ext uri="{FF2B5EF4-FFF2-40B4-BE49-F238E27FC236}">
                  <a16:creationId xmlns:a16="http://schemas.microsoft.com/office/drawing/2014/main" id="{24E88785-7CC6-44F5-B4EB-0931FD6B5B4B}"/>
                </a:ext>
              </a:extLst>
            </p:cNvPr>
            <p:cNvSpPr/>
            <p:nvPr/>
          </p:nvSpPr>
          <p:spPr>
            <a:xfrm>
              <a:off x="3700465" y="2690814"/>
              <a:ext cx="400050" cy="1171575"/>
            </a:xfrm>
            <a:custGeom>
              <a:avLst/>
              <a:gdLst>
                <a:gd name="connsiteX0" fmla="*/ 397668 w 400050"/>
                <a:gd name="connsiteY0" fmla="*/ 330993 h 1171575"/>
                <a:gd name="connsiteX1" fmla="*/ 400050 w 400050"/>
                <a:gd name="connsiteY1" fmla="*/ 492918 h 1171575"/>
                <a:gd name="connsiteX2" fmla="*/ 390525 w 400050"/>
                <a:gd name="connsiteY2" fmla="*/ 583406 h 1171575"/>
                <a:gd name="connsiteX3" fmla="*/ 357187 w 400050"/>
                <a:gd name="connsiteY3" fmla="*/ 738187 h 1171575"/>
                <a:gd name="connsiteX4" fmla="*/ 326231 w 400050"/>
                <a:gd name="connsiteY4" fmla="*/ 847725 h 1171575"/>
                <a:gd name="connsiteX5" fmla="*/ 297656 w 400050"/>
                <a:gd name="connsiteY5" fmla="*/ 923925 h 1171575"/>
                <a:gd name="connsiteX6" fmla="*/ 254793 w 400050"/>
                <a:gd name="connsiteY6" fmla="*/ 1016793 h 1171575"/>
                <a:gd name="connsiteX7" fmla="*/ 219075 w 400050"/>
                <a:gd name="connsiteY7" fmla="*/ 1076325 h 1171575"/>
                <a:gd name="connsiteX8" fmla="*/ 169068 w 400050"/>
                <a:gd name="connsiteY8" fmla="*/ 1143000 h 1171575"/>
                <a:gd name="connsiteX9" fmla="*/ 145256 w 400050"/>
                <a:gd name="connsiteY9" fmla="*/ 1164431 h 1171575"/>
                <a:gd name="connsiteX10" fmla="*/ 130968 w 400050"/>
                <a:gd name="connsiteY10" fmla="*/ 1171575 h 1171575"/>
                <a:gd name="connsiteX11" fmla="*/ 111918 w 400050"/>
                <a:gd name="connsiteY11" fmla="*/ 1171575 h 1171575"/>
                <a:gd name="connsiteX12" fmla="*/ 95250 w 400050"/>
                <a:gd name="connsiteY12" fmla="*/ 1164431 h 1171575"/>
                <a:gd name="connsiteX13" fmla="*/ 64293 w 400050"/>
                <a:gd name="connsiteY13" fmla="*/ 1128712 h 1171575"/>
                <a:gd name="connsiteX14" fmla="*/ 28575 w 400050"/>
                <a:gd name="connsiteY14" fmla="*/ 1071562 h 1171575"/>
                <a:gd name="connsiteX15" fmla="*/ 4762 w 400050"/>
                <a:gd name="connsiteY15" fmla="*/ 1004887 h 1171575"/>
                <a:gd name="connsiteX16" fmla="*/ 0 w 400050"/>
                <a:gd name="connsiteY16" fmla="*/ 983456 h 1171575"/>
                <a:gd name="connsiteX17" fmla="*/ 0 w 400050"/>
                <a:gd name="connsiteY17" fmla="*/ 759618 h 1171575"/>
                <a:gd name="connsiteX18" fmla="*/ 21431 w 400050"/>
                <a:gd name="connsiteY18" fmla="*/ 731043 h 1171575"/>
                <a:gd name="connsiteX19" fmla="*/ 76200 w 400050"/>
                <a:gd name="connsiteY19" fmla="*/ 666750 h 1171575"/>
                <a:gd name="connsiteX20" fmla="*/ 128587 w 400050"/>
                <a:gd name="connsiteY20" fmla="*/ 590550 h 1171575"/>
                <a:gd name="connsiteX21" fmla="*/ 183356 w 400050"/>
                <a:gd name="connsiteY21" fmla="*/ 483393 h 1171575"/>
                <a:gd name="connsiteX22" fmla="*/ 235743 w 400050"/>
                <a:gd name="connsiteY22" fmla="*/ 352425 h 1171575"/>
                <a:gd name="connsiteX23" fmla="*/ 283368 w 400050"/>
                <a:gd name="connsiteY23" fmla="*/ 192881 h 1171575"/>
                <a:gd name="connsiteX24" fmla="*/ 311943 w 400050"/>
                <a:gd name="connsiteY24" fmla="*/ 30956 h 1171575"/>
                <a:gd name="connsiteX25" fmla="*/ 316706 w 400050"/>
                <a:gd name="connsiteY25" fmla="*/ 19050 h 1171575"/>
                <a:gd name="connsiteX26" fmla="*/ 326231 w 400050"/>
                <a:gd name="connsiteY26" fmla="*/ 0 h 1171575"/>
                <a:gd name="connsiteX27" fmla="*/ 330993 w 400050"/>
                <a:gd name="connsiteY27" fmla="*/ 0 h 1171575"/>
                <a:gd name="connsiteX28" fmla="*/ 347662 w 400050"/>
                <a:gd name="connsiteY28" fmla="*/ 4762 h 1171575"/>
                <a:gd name="connsiteX29" fmla="*/ 364331 w 400050"/>
                <a:gd name="connsiteY29" fmla="*/ 30956 h 1171575"/>
                <a:gd name="connsiteX30" fmla="*/ 378618 w 400050"/>
                <a:gd name="connsiteY30" fmla="*/ 78581 h 1171575"/>
                <a:gd name="connsiteX31" fmla="*/ 390525 w 400050"/>
                <a:gd name="connsiteY31" fmla="*/ 171450 h 1171575"/>
                <a:gd name="connsiteX32" fmla="*/ 397668 w 400050"/>
                <a:gd name="connsiteY32" fmla="*/ 330993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71575">
                  <a:moveTo>
                    <a:pt x="397668" y="330993"/>
                  </a:moveTo>
                  <a:lnTo>
                    <a:pt x="400050" y="492918"/>
                  </a:lnTo>
                  <a:lnTo>
                    <a:pt x="390525" y="583406"/>
                  </a:lnTo>
                  <a:lnTo>
                    <a:pt x="357187" y="738187"/>
                  </a:lnTo>
                  <a:lnTo>
                    <a:pt x="326231" y="847725"/>
                  </a:lnTo>
                  <a:lnTo>
                    <a:pt x="297656" y="923925"/>
                  </a:lnTo>
                  <a:lnTo>
                    <a:pt x="254793" y="1016793"/>
                  </a:lnTo>
                  <a:lnTo>
                    <a:pt x="219075" y="1076325"/>
                  </a:lnTo>
                  <a:lnTo>
                    <a:pt x="169068" y="1143000"/>
                  </a:lnTo>
                  <a:lnTo>
                    <a:pt x="145256" y="1164431"/>
                  </a:lnTo>
                  <a:lnTo>
                    <a:pt x="130968" y="1171575"/>
                  </a:lnTo>
                  <a:lnTo>
                    <a:pt x="111918" y="1171575"/>
                  </a:lnTo>
                  <a:lnTo>
                    <a:pt x="95250" y="1164431"/>
                  </a:lnTo>
                  <a:lnTo>
                    <a:pt x="64293" y="1128712"/>
                  </a:lnTo>
                  <a:lnTo>
                    <a:pt x="28575" y="1071562"/>
                  </a:lnTo>
                  <a:lnTo>
                    <a:pt x="4762" y="1004887"/>
                  </a:lnTo>
                  <a:lnTo>
                    <a:pt x="0" y="983456"/>
                  </a:lnTo>
                  <a:lnTo>
                    <a:pt x="0" y="759618"/>
                  </a:lnTo>
                  <a:lnTo>
                    <a:pt x="21431" y="731043"/>
                  </a:lnTo>
                  <a:lnTo>
                    <a:pt x="76200" y="666750"/>
                  </a:lnTo>
                  <a:lnTo>
                    <a:pt x="128587" y="590550"/>
                  </a:lnTo>
                  <a:lnTo>
                    <a:pt x="183356" y="483393"/>
                  </a:lnTo>
                  <a:lnTo>
                    <a:pt x="235743" y="352425"/>
                  </a:lnTo>
                  <a:lnTo>
                    <a:pt x="283368" y="192881"/>
                  </a:lnTo>
                  <a:lnTo>
                    <a:pt x="311943" y="30956"/>
                  </a:lnTo>
                  <a:lnTo>
                    <a:pt x="316706" y="19050"/>
                  </a:lnTo>
                  <a:lnTo>
                    <a:pt x="326231" y="0"/>
                  </a:lnTo>
                  <a:lnTo>
                    <a:pt x="330993" y="0"/>
                  </a:lnTo>
                  <a:lnTo>
                    <a:pt x="347662" y="4762"/>
                  </a:lnTo>
                  <a:lnTo>
                    <a:pt x="364331" y="30956"/>
                  </a:lnTo>
                  <a:lnTo>
                    <a:pt x="378618" y="78581"/>
                  </a:lnTo>
                  <a:lnTo>
                    <a:pt x="390525" y="171450"/>
                  </a:lnTo>
                  <a:lnTo>
                    <a:pt x="397668" y="3309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4">
              <a:extLst>
                <a:ext uri="{FF2B5EF4-FFF2-40B4-BE49-F238E27FC236}">
                  <a16:creationId xmlns:a16="http://schemas.microsoft.com/office/drawing/2014/main" id="{641AF7BE-A97C-4FB6-92F6-3E081146FEB2}"/>
                </a:ext>
              </a:extLst>
            </p:cNvPr>
            <p:cNvSpPr/>
            <p:nvPr/>
          </p:nvSpPr>
          <p:spPr>
            <a:xfrm>
              <a:off x="4948241" y="2563814"/>
              <a:ext cx="585787" cy="352425"/>
            </a:xfrm>
            <a:custGeom>
              <a:avLst/>
              <a:gdLst>
                <a:gd name="connsiteX0" fmla="*/ 50006 w 585787"/>
                <a:gd name="connsiteY0" fmla="*/ 111919 h 352425"/>
                <a:gd name="connsiteX1" fmla="*/ 126206 w 585787"/>
                <a:gd name="connsiteY1" fmla="*/ 180975 h 352425"/>
                <a:gd name="connsiteX2" fmla="*/ 169068 w 585787"/>
                <a:gd name="connsiteY2" fmla="*/ 216694 h 352425"/>
                <a:gd name="connsiteX3" fmla="*/ 226218 w 585787"/>
                <a:gd name="connsiteY3" fmla="*/ 259557 h 352425"/>
                <a:gd name="connsiteX4" fmla="*/ 288131 w 585787"/>
                <a:gd name="connsiteY4" fmla="*/ 295275 h 352425"/>
                <a:gd name="connsiteX5" fmla="*/ 354806 w 585787"/>
                <a:gd name="connsiteY5" fmla="*/ 321469 h 352425"/>
                <a:gd name="connsiteX6" fmla="*/ 416718 w 585787"/>
                <a:gd name="connsiteY6" fmla="*/ 342900 h 352425"/>
                <a:gd name="connsiteX7" fmla="*/ 450056 w 585787"/>
                <a:gd name="connsiteY7" fmla="*/ 350044 h 352425"/>
                <a:gd name="connsiteX8" fmla="*/ 488156 w 585787"/>
                <a:gd name="connsiteY8" fmla="*/ 352425 h 352425"/>
                <a:gd name="connsiteX9" fmla="*/ 519112 w 585787"/>
                <a:gd name="connsiteY9" fmla="*/ 350044 h 352425"/>
                <a:gd name="connsiteX10" fmla="*/ 550068 w 585787"/>
                <a:gd name="connsiteY10" fmla="*/ 335757 h 352425"/>
                <a:gd name="connsiteX11" fmla="*/ 573881 w 585787"/>
                <a:gd name="connsiteY11" fmla="*/ 311944 h 352425"/>
                <a:gd name="connsiteX12" fmla="*/ 585787 w 585787"/>
                <a:gd name="connsiteY12" fmla="*/ 276225 h 352425"/>
                <a:gd name="connsiteX13" fmla="*/ 585787 w 585787"/>
                <a:gd name="connsiteY13" fmla="*/ 242888 h 352425"/>
                <a:gd name="connsiteX14" fmla="*/ 571500 w 585787"/>
                <a:gd name="connsiteY14" fmla="*/ 192882 h 352425"/>
                <a:gd name="connsiteX15" fmla="*/ 542925 w 585787"/>
                <a:gd name="connsiteY15" fmla="*/ 147638 h 352425"/>
                <a:gd name="connsiteX16" fmla="*/ 500062 w 585787"/>
                <a:gd name="connsiteY16" fmla="*/ 104775 h 352425"/>
                <a:gd name="connsiteX17" fmla="*/ 452437 w 585787"/>
                <a:gd name="connsiteY17" fmla="*/ 66675 h 352425"/>
                <a:gd name="connsiteX18" fmla="*/ 316706 w 585787"/>
                <a:gd name="connsiteY18" fmla="*/ 38100 h 352425"/>
                <a:gd name="connsiteX19" fmla="*/ 64293 w 585787"/>
                <a:gd name="connsiteY19" fmla="*/ 0 h 352425"/>
                <a:gd name="connsiteX20" fmla="*/ 42862 w 585787"/>
                <a:gd name="connsiteY20" fmla="*/ 0 h 352425"/>
                <a:gd name="connsiteX21" fmla="*/ 7143 w 585787"/>
                <a:gd name="connsiteY21" fmla="*/ 7144 h 352425"/>
                <a:gd name="connsiteX22" fmla="*/ 0 w 585787"/>
                <a:gd name="connsiteY22" fmla="*/ 23813 h 352425"/>
                <a:gd name="connsiteX23" fmla="*/ 4762 w 585787"/>
                <a:gd name="connsiteY23" fmla="*/ 52388 h 352425"/>
                <a:gd name="connsiteX24" fmla="*/ 9525 w 585787"/>
                <a:gd name="connsiteY24" fmla="*/ 66675 h 352425"/>
                <a:gd name="connsiteX25" fmla="*/ 50006 w 585787"/>
                <a:gd name="connsiteY25" fmla="*/ 1119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5787" h="352425">
                  <a:moveTo>
                    <a:pt x="50006" y="111919"/>
                  </a:moveTo>
                  <a:lnTo>
                    <a:pt x="126206" y="180975"/>
                  </a:lnTo>
                  <a:lnTo>
                    <a:pt x="169068" y="216694"/>
                  </a:lnTo>
                  <a:lnTo>
                    <a:pt x="226218" y="259557"/>
                  </a:lnTo>
                  <a:lnTo>
                    <a:pt x="288131" y="295275"/>
                  </a:lnTo>
                  <a:lnTo>
                    <a:pt x="354806" y="321469"/>
                  </a:lnTo>
                  <a:lnTo>
                    <a:pt x="416718" y="342900"/>
                  </a:lnTo>
                  <a:lnTo>
                    <a:pt x="450056" y="350044"/>
                  </a:lnTo>
                  <a:lnTo>
                    <a:pt x="488156" y="352425"/>
                  </a:lnTo>
                  <a:lnTo>
                    <a:pt x="519112" y="350044"/>
                  </a:lnTo>
                  <a:lnTo>
                    <a:pt x="550068" y="335757"/>
                  </a:lnTo>
                  <a:lnTo>
                    <a:pt x="573881" y="311944"/>
                  </a:lnTo>
                  <a:lnTo>
                    <a:pt x="585787" y="276225"/>
                  </a:lnTo>
                  <a:lnTo>
                    <a:pt x="585787" y="242888"/>
                  </a:lnTo>
                  <a:lnTo>
                    <a:pt x="571500" y="192882"/>
                  </a:lnTo>
                  <a:lnTo>
                    <a:pt x="542925" y="147638"/>
                  </a:lnTo>
                  <a:lnTo>
                    <a:pt x="500062" y="104775"/>
                  </a:lnTo>
                  <a:lnTo>
                    <a:pt x="452437" y="66675"/>
                  </a:lnTo>
                  <a:lnTo>
                    <a:pt x="316706" y="38100"/>
                  </a:lnTo>
                  <a:lnTo>
                    <a:pt x="64293" y="0"/>
                  </a:lnTo>
                  <a:lnTo>
                    <a:pt x="42862" y="0"/>
                  </a:lnTo>
                  <a:lnTo>
                    <a:pt x="7143" y="7144"/>
                  </a:lnTo>
                  <a:lnTo>
                    <a:pt x="0" y="23813"/>
                  </a:lnTo>
                  <a:lnTo>
                    <a:pt x="4762" y="52388"/>
                  </a:lnTo>
                  <a:lnTo>
                    <a:pt x="9525" y="66675"/>
                  </a:lnTo>
                  <a:lnTo>
                    <a:pt x="50006" y="1119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1">
              <a:extLst>
                <a:ext uri="{FF2B5EF4-FFF2-40B4-BE49-F238E27FC236}">
                  <a16:creationId xmlns:a16="http://schemas.microsoft.com/office/drawing/2014/main" id="{BE4F1F33-9366-4D3B-935D-8287BDEE877F}"/>
                </a:ext>
              </a:extLst>
            </p:cNvPr>
            <p:cNvSpPr/>
            <p:nvPr/>
          </p:nvSpPr>
          <p:spPr>
            <a:xfrm rot="16200000">
              <a:off x="2357441" y="3500439"/>
              <a:ext cx="4371975" cy="523875"/>
            </a:xfrm>
            <a:custGeom>
              <a:avLst/>
              <a:gdLst>
                <a:gd name="connsiteX0" fmla="*/ 2209046 w 4372824"/>
                <a:gd name="connsiteY0" fmla="*/ 194650 h 525101"/>
                <a:gd name="connsiteX1" fmla="*/ 3929204 w 4372824"/>
                <a:gd name="connsiteY1" fmla="*/ 203703 h 525101"/>
                <a:gd name="connsiteX2" fmla="*/ 4074060 w 4372824"/>
                <a:gd name="connsiteY2" fmla="*/ 199176 h 525101"/>
                <a:gd name="connsiteX3" fmla="*/ 4123854 w 4372824"/>
                <a:gd name="connsiteY3" fmla="*/ 194650 h 525101"/>
                <a:gd name="connsiteX4" fmla="*/ 4169121 w 4372824"/>
                <a:gd name="connsiteY4" fmla="*/ 181069 h 525101"/>
                <a:gd name="connsiteX5" fmla="*/ 4209862 w 4372824"/>
                <a:gd name="connsiteY5" fmla="*/ 149382 h 525101"/>
                <a:gd name="connsiteX6" fmla="*/ 4273236 w 4372824"/>
                <a:gd name="connsiteY6" fmla="*/ 72428 h 525101"/>
                <a:gd name="connsiteX7" fmla="*/ 4304923 w 4372824"/>
                <a:gd name="connsiteY7" fmla="*/ 27161 h 525101"/>
                <a:gd name="connsiteX8" fmla="*/ 4323030 w 4372824"/>
                <a:gd name="connsiteY8" fmla="*/ 9054 h 525101"/>
                <a:gd name="connsiteX9" fmla="*/ 4345664 w 4372824"/>
                <a:gd name="connsiteY9" fmla="*/ 0 h 525101"/>
                <a:gd name="connsiteX10" fmla="*/ 4345664 w 4372824"/>
                <a:gd name="connsiteY10" fmla="*/ 0 h 525101"/>
                <a:gd name="connsiteX11" fmla="*/ 4372824 w 4372824"/>
                <a:gd name="connsiteY11" fmla="*/ 22634 h 525101"/>
                <a:gd name="connsiteX12" fmla="*/ 4372824 w 4372824"/>
                <a:gd name="connsiteY12" fmla="*/ 45267 h 525101"/>
                <a:gd name="connsiteX13" fmla="*/ 4372824 w 4372824"/>
                <a:gd name="connsiteY13" fmla="*/ 76955 h 525101"/>
                <a:gd name="connsiteX14" fmla="*/ 4359244 w 4372824"/>
                <a:gd name="connsiteY14" fmla="*/ 144856 h 525101"/>
                <a:gd name="connsiteX15" fmla="*/ 4332084 w 4372824"/>
                <a:gd name="connsiteY15" fmla="*/ 230863 h 525101"/>
                <a:gd name="connsiteX16" fmla="*/ 4286816 w 4372824"/>
                <a:gd name="connsiteY16" fmla="*/ 330452 h 525101"/>
                <a:gd name="connsiteX17" fmla="*/ 4241549 w 4372824"/>
                <a:gd name="connsiteY17" fmla="*/ 425513 h 525101"/>
                <a:gd name="connsiteX18" fmla="*/ 4209862 w 4372824"/>
                <a:gd name="connsiteY18" fmla="*/ 479834 h 525101"/>
                <a:gd name="connsiteX19" fmla="*/ 4178175 w 4372824"/>
                <a:gd name="connsiteY19" fmla="*/ 506994 h 525101"/>
                <a:gd name="connsiteX20" fmla="*/ 4137434 w 4372824"/>
                <a:gd name="connsiteY20" fmla="*/ 525101 h 525101"/>
                <a:gd name="connsiteX21" fmla="*/ 4101220 w 4372824"/>
                <a:gd name="connsiteY21" fmla="*/ 525101 h 525101"/>
                <a:gd name="connsiteX22" fmla="*/ 4055953 w 4372824"/>
                <a:gd name="connsiteY22" fmla="*/ 516048 h 525101"/>
                <a:gd name="connsiteX23" fmla="*/ 4010686 w 4372824"/>
                <a:gd name="connsiteY23" fmla="*/ 493414 h 525101"/>
                <a:gd name="connsiteX24" fmla="*/ 3969945 w 4372824"/>
                <a:gd name="connsiteY24" fmla="*/ 470780 h 525101"/>
                <a:gd name="connsiteX25" fmla="*/ 3897517 w 4372824"/>
                <a:gd name="connsiteY25" fmla="*/ 443620 h 525101"/>
                <a:gd name="connsiteX26" fmla="*/ 3825089 w 4372824"/>
                <a:gd name="connsiteY26" fmla="*/ 430040 h 525101"/>
                <a:gd name="connsiteX27" fmla="*/ 3716448 w 4372824"/>
                <a:gd name="connsiteY27" fmla="*/ 420986 h 525101"/>
                <a:gd name="connsiteX28" fmla="*/ 2272420 w 4372824"/>
                <a:gd name="connsiteY28" fmla="*/ 416460 h 525101"/>
                <a:gd name="connsiteX29" fmla="*/ 167489 w 4372824"/>
                <a:gd name="connsiteY29" fmla="*/ 402879 h 525101"/>
                <a:gd name="connsiteX30" fmla="*/ 108642 w 4372824"/>
                <a:gd name="connsiteY30" fmla="*/ 393826 h 525101"/>
                <a:gd name="connsiteX31" fmla="*/ 54321 w 4372824"/>
                <a:gd name="connsiteY31" fmla="*/ 371192 h 525101"/>
                <a:gd name="connsiteX32" fmla="*/ 13581 w 4372824"/>
                <a:gd name="connsiteY32" fmla="*/ 339505 h 525101"/>
                <a:gd name="connsiteX33" fmla="*/ 0 w 4372824"/>
                <a:gd name="connsiteY33" fmla="*/ 307818 h 525101"/>
                <a:gd name="connsiteX34" fmla="*/ 4527 w 4372824"/>
                <a:gd name="connsiteY34" fmla="*/ 276131 h 525101"/>
                <a:gd name="connsiteX35" fmla="*/ 31688 w 4372824"/>
                <a:gd name="connsiteY35" fmla="*/ 226337 h 525101"/>
                <a:gd name="connsiteX36" fmla="*/ 58848 w 4372824"/>
                <a:gd name="connsiteY36" fmla="*/ 203703 h 525101"/>
                <a:gd name="connsiteX37" fmla="*/ 113169 w 4372824"/>
                <a:gd name="connsiteY37" fmla="*/ 181069 h 525101"/>
                <a:gd name="connsiteX38" fmla="*/ 226337 w 4372824"/>
                <a:gd name="connsiteY38" fmla="*/ 149382 h 525101"/>
                <a:gd name="connsiteX39" fmla="*/ 344032 w 4372824"/>
                <a:gd name="connsiteY39" fmla="*/ 122222 h 525101"/>
                <a:gd name="connsiteX40" fmla="*/ 402880 w 4372824"/>
                <a:gd name="connsiteY40" fmla="*/ 113168 h 525101"/>
                <a:gd name="connsiteX41" fmla="*/ 461727 w 4372824"/>
                <a:gd name="connsiteY41" fmla="*/ 113168 h 525101"/>
                <a:gd name="connsiteX42" fmla="*/ 561315 w 4372824"/>
                <a:gd name="connsiteY42" fmla="*/ 135802 h 525101"/>
                <a:gd name="connsiteX43" fmla="*/ 796705 w 4372824"/>
                <a:gd name="connsiteY43" fmla="*/ 172016 h 525101"/>
                <a:gd name="connsiteX44" fmla="*/ 873660 w 4372824"/>
                <a:gd name="connsiteY44" fmla="*/ 181069 h 525101"/>
                <a:gd name="connsiteX45" fmla="*/ 2209046 w 4372824"/>
                <a:gd name="connsiteY45" fmla="*/ 194650 h 52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372824" h="525101">
                  <a:moveTo>
                    <a:pt x="2209046" y="194650"/>
                  </a:moveTo>
                  <a:lnTo>
                    <a:pt x="3929204" y="203703"/>
                  </a:lnTo>
                  <a:lnTo>
                    <a:pt x="4074060" y="199176"/>
                  </a:lnTo>
                  <a:lnTo>
                    <a:pt x="4123854" y="194650"/>
                  </a:lnTo>
                  <a:lnTo>
                    <a:pt x="4169121" y="181069"/>
                  </a:lnTo>
                  <a:lnTo>
                    <a:pt x="4209862" y="149382"/>
                  </a:lnTo>
                  <a:lnTo>
                    <a:pt x="4273236" y="72428"/>
                  </a:lnTo>
                  <a:lnTo>
                    <a:pt x="4304923" y="27161"/>
                  </a:lnTo>
                  <a:lnTo>
                    <a:pt x="4323030" y="9054"/>
                  </a:lnTo>
                  <a:lnTo>
                    <a:pt x="4345664" y="0"/>
                  </a:lnTo>
                  <a:lnTo>
                    <a:pt x="4345664" y="0"/>
                  </a:lnTo>
                  <a:lnTo>
                    <a:pt x="4372824" y="22634"/>
                  </a:lnTo>
                  <a:lnTo>
                    <a:pt x="4372824" y="45267"/>
                  </a:lnTo>
                  <a:lnTo>
                    <a:pt x="4372824" y="76955"/>
                  </a:lnTo>
                  <a:lnTo>
                    <a:pt x="4359244" y="144856"/>
                  </a:lnTo>
                  <a:lnTo>
                    <a:pt x="4332084" y="230863"/>
                  </a:lnTo>
                  <a:lnTo>
                    <a:pt x="4286816" y="330452"/>
                  </a:lnTo>
                  <a:lnTo>
                    <a:pt x="4241549" y="425513"/>
                  </a:lnTo>
                  <a:lnTo>
                    <a:pt x="4209862" y="479834"/>
                  </a:lnTo>
                  <a:lnTo>
                    <a:pt x="4178175" y="506994"/>
                  </a:lnTo>
                  <a:lnTo>
                    <a:pt x="4137434" y="525101"/>
                  </a:lnTo>
                  <a:lnTo>
                    <a:pt x="4101220" y="525101"/>
                  </a:lnTo>
                  <a:lnTo>
                    <a:pt x="4055953" y="516048"/>
                  </a:lnTo>
                  <a:lnTo>
                    <a:pt x="4010686" y="493414"/>
                  </a:lnTo>
                  <a:lnTo>
                    <a:pt x="3969945" y="470780"/>
                  </a:lnTo>
                  <a:lnTo>
                    <a:pt x="3897517" y="443620"/>
                  </a:lnTo>
                  <a:lnTo>
                    <a:pt x="3825089" y="430040"/>
                  </a:lnTo>
                  <a:lnTo>
                    <a:pt x="3716448" y="420986"/>
                  </a:lnTo>
                  <a:lnTo>
                    <a:pt x="2272420" y="416460"/>
                  </a:lnTo>
                  <a:lnTo>
                    <a:pt x="167489" y="402879"/>
                  </a:lnTo>
                  <a:lnTo>
                    <a:pt x="108642" y="393826"/>
                  </a:lnTo>
                  <a:lnTo>
                    <a:pt x="54321" y="371192"/>
                  </a:lnTo>
                  <a:lnTo>
                    <a:pt x="13581" y="339505"/>
                  </a:lnTo>
                  <a:lnTo>
                    <a:pt x="0" y="307818"/>
                  </a:lnTo>
                  <a:lnTo>
                    <a:pt x="4527" y="276131"/>
                  </a:lnTo>
                  <a:lnTo>
                    <a:pt x="31688" y="226337"/>
                  </a:lnTo>
                  <a:lnTo>
                    <a:pt x="58848" y="203703"/>
                  </a:lnTo>
                  <a:lnTo>
                    <a:pt x="113169" y="181069"/>
                  </a:lnTo>
                  <a:lnTo>
                    <a:pt x="226337" y="149382"/>
                  </a:lnTo>
                  <a:lnTo>
                    <a:pt x="344032" y="122222"/>
                  </a:lnTo>
                  <a:lnTo>
                    <a:pt x="402880" y="113168"/>
                  </a:lnTo>
                  <a:lnTo>
                    <a:pt x="461727" y="113168"/>
                  </a:lnTo>
                  <a:lnTo>
                    <a:pt x="561315" y="135802"/>
                  </a:lnTo>
                  <a:lnTo>
                    <a:pt x="796705" y="172016"/>
                  </a:lnTo>
                  <a:lnTo>
                    <a:pt x="873660" y="181069"/>
                  </a:lnTo>
                  <a:lnTo>
                    <a:pt x="2209046" y="194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2">
              <a:extLst>
                <a:ext uri="{FF2B5EF4-FFF2-40B4-BE49-F238E27FC236}">
                  <a16:creationId xmlns:a16="http://schemas.microsoft.com/office/drawing/2014/main" id="{E487A7F3-375D-49BD-8470-756D1D7576A4}"/>
                </a:ext>
              </a:extLst>
            </p:cNvPr>
            <p:cNvSpPr/>
            <p:nvPr/>
          </p:nvSpPr>
          <p:spPr>
            <a:xfrm rot="16200000">
              <a:off x="4751390" y="4575176"/>
              <a:ext cx="2492375" cy="415925"/>
            </a:xfrm>
            <a:custGeom>
              <a:avLst/>
              <a:gdLst>
                <a:gd name="connsiteX0" fmla="*/ 1305918 w 2493350"/>
                <a:gd name="connsiteY0" fmla="*/ 185456 h 417276"/>
                <a:gd name="connsiteX1" fmla="*/ 1612435 w 2493350"/>
                <a:gd name="connsiteY1" fmla="*/ 193184 h 417276"/>
                <a:gd name="connsiteX2" fmla="*/ 1929255 w 2493350"/>
                <a:gd name="connsiteY2" fmla="*/ 185456 h 417276"/>
                <a:gd name="connsiteX3" fmla="*/ 2217742 w 2493350"/>
                <a:gd name="connsiteY3" fmla="*/ 164850 h 417276"/>
                <a:gd name="connsiteX4" fmla="*/ 2271833 w 2493350"/>
                <a:gd name="connsiteY4" fmla="*/ 154547 h 417276"/>
                <a:gd name="connsiteX5" fmla="*/ 2320773 w 2493350"/>
                <a:gd name="connsiteY5" fmla="*/ 133941 h 417276"/>
                <a:gd name="connsiteX6" fmla="*/ 2380016 w 2493350"/>
                <a:gd name="connsiteY6" fmla="*/ 87577 h 417276"/>
                <a:gd name="connsiteX7" fmla="*/ 2431531 w 2493350"/>
                <a:gd name="connsiteY7" fmla="*/ 30910 h 417276"/>
                <a:gd name="connsiteX8" fmla="*/ 2449561 w 2493350"/>
                <a:gd name="connsiteY8" fmla="*/ 10304 h 417276"/>
                <a:gd name="connsiteX9" fmla="*/ 2470168 w 2493350"/>
                <a:gd name="connsiteY9" fmla="*/ 0 h 417276"/>
                <a:gd name="connsiteX10" fmla="*/ 2485622 w 2493350"/>
                <a:gd name="connsiteY10" fmla="*/ 2576 h 417276"/>
                <a:gd name="connsiteX11" fmla="*/ 2493350 w 2493350"/>
                <a:gd name="connsiteY11" fmla="*/ 28334 h 417276"/>
                <a:gd name="connsiteX12" fmla="*/ 2485622 w 2493350"/>
                <a:gd name="connsiteY12" fmla="*/ 61819 h 417276"/>
                <a:gd name="connsiteX13" fmla="*/ 2446986 w 2493350"/>
                <a:gd name="connsiteY13" fmla="*/ 185456 h 417276"/>
                <a:gd name="connsiteX14" fmla="*/ 2398046 w 2493350"/>
                <a:gd name="connsiteY14" fmla="*/ 303942 h 417276"/>
                <a:gd name="connsiteX15" fmla="*/ 2333652 w 2493350"/>
                <a:gd name="connsiteY15" fmla="*/ 414700 h 417276"/>
                <a:gd name="connsiteX16" fmla="*/ 2158499 w 2493350"/>
                <a:gd name="connsiteY16" fmla="*/ 412124 h 417276"/>
                <a:gd name="connsiteX17" fmla="*/ 1558343 w 2493350"/>
                <a:gd name="connsiteY17" fmla="*/ 417276 h 417276"/>
                <a:gd name="connsiteX18" fmla="*/ 989097 w 2493350"/>
                <a:gd name="connsiteY18" fmla="*/ 412124 h 417276"/>
                <a:gd name="connsiteX19" fmla="*/ 213789 w 2493350"/>
                <a:gd name="connsiteY19" fmla="*/ 368336 h 417276"/>
                <a:gd name="connsiteX20" fmla="*/ 121061 w 2493350"/>
                <a:gd name="connsiteY20" fmla="*/ 347730 h 417276"/>
                <a:gd name="connsiteX21" fmla="*/ 56667 w 2493350"/>
                <a:gd name="connsiteY21" fmla="*/ 321972 h 417276"/>
                <a:gd name="connsiteX22" fmla="*/ 23182 w 2493350"/>
                <a:gd name="connsiteY22" fmla="*/ 296214 h 417276"/>
                <a:gd name="connsiteX23" fmla="*/ 5151 w 2493350"/>
                <a:gd name="connsiteY23" fmla="*/ 273033 h 417276"/>
                <a:gd name="connsiteX24" fmla="*/ 0 w 2493350"/>
                <a:gd name="connsiteY24" fmla="*/ 252426 h 417276"/>
                <a:gd name="connsiteX25" fmla="*/ 5151 w 2493350"/>
                <a:gd name="connsiteY25" fmla="*/ 216365 h 417276"/>
                <a:gd name="connsiteX26" fmla="*/ 30909 w 2493350"/>
                <a:gd name="connsiteY26" fmla="*/ 185456 h 417276"/>
                <a:gd name="connsiteX27" fmla="*/ 72121 w 2493350"/>
                <a:gd name="connsiteY27" fmla="*/ 157123 h 417276"/>
                <a:gd name="connsiteX28" fmla="*/ 136516 w 2493350"/>
                <a:gd name="connsiteY28" fmla="*/ 128789 h 417276"/>
                <a:gd name="connsiteX29" fmla="*/ 218941 w 2493350"/>
                <a:gd name="connsiteY29" fmla="*/ 108183 h 417276"/>
                <a:gd name="connsiteX30" fmla="*/ 288487 w 2493350"/>
                <a:gd name="connsiteY30" fmla="*/ 97880 h 417276"/>
                <a:gd name="connsiteX31" fmla="*/ 365760 w 2493350"/>
                <a:gd name="connsiteY31" fmla="*/ 97880 h 417276"/>
                <a:gd name="connsiteX32" fmla="*/ 494548 w 2493350"/>
                <a:gd name="connsiteY32" fmla="*/ 97880 h 417276"/>
                <a:gd name="connsiteX33" fmla="*/ 533185 w 2493350"/>
                <a:gd name="connsiteY33" fmla="*/ 110759 h 417276"/>
                <a:gd name="connsiteX34" fmla="*/ 661974 w 2493350"/>
                <a:gd name="connsiteY34" fmla="*/ 144244 h 417276"/>
                <a:gd name="connsiteX35" fmla="*/ 777884 w 2493350"/>
                <a:gd name="connsiteY35" fmla="*/ 159698 h 417276"/>
                <a:gd name="connsiteX36" fmla="*/ 919551 w 2493350"/>
                <a:gd name="connsiteY36" fmla="*/ 170002 h 417276"/>
                <a:gd name="connsiteX37" fmla="*/ 1305918 w 2493350"/>
                <a:gd name="connsiteY37" fmla="*/ 185456 h 41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93350" h="417276">
                  <a:moveTo>
                    <a:pt x="1305918" y="185456"/>
                  </a:moveTo>
                  <a:lnTo>
                    <a:pt x="1612435" y="193184"/>
                  </a:lnTo>
                  <a:lnTo>
                    <a:pt x="1929255" y="185456"/>
                  </a:lnTo>
                  <a:lnTo>
                    <a:pt x="2217742" y="164850"/>
                  </a:lnTo>
                  <a:lnTo>
                    <a:pt x="2271833" y="154547"/>
                  </a:lnTo>
                  <a:lnTo>
                    <a:pt x="2320773" y="133941"/>
                  </a:lnTo>
                  <a:lnTo>
                    <a:pt x="2380016" y="87577"/>
                  </a:lnTo>
                  <a:lnTo>
                    <a:pt x="2431531" y="30910"/>
                  </a:lnTo>
                  <a:lnTo>
                    <a:pt x="2449561" y="10304"/>
                  </a:lnTo>
                  <a:lnTo>
                    <a:pt x="2470168" y="0"/>
                  </a:lnTo>
                  <a:lnTo>
                    <a:pt x="2485622" y="2576"/>
                  </a:lnTo>
                  <a:lnTo>
                    <a:pt x="2493350" y="28334"/>
                  </a:lnTo>
                  <a:lnTo>
                    <a:pt x="2485622" y="61819"/>
                  </a:lnTo>
                  <a:lnTo>
                    <a:pt x="2446986" y="185456"/>
                  </a:lnTo>
                  <a:lnTo>
                    <a:pt x="2398046" y="303942"/>
                  </a:lnTo>
                  <a:lnTo>
                    <a:pt x="2333652" y="414700"/>
                  </a:lnTo>
                  <a:lnTo>
                    <a:pt x="2158499" y="412124"/>
                  </a:lnTo>
                  <a:lnTo>
                    <a:pt x="1558343" y="417276"/>
                  </a:lnTo>
                  <a:lnTo>
                    <a:pt x="989097" y="412124"/>
                  </a:lnTo>
                  <a:lnTo>
                    <a:pt x="213789" y="368336"/>
                  </a:lnTo>
                  <a:lnTo>
                    <a:pt x="121061" y="347730"/>
                  </a:lnTo>
                  <a:lnTo>
                    <a:pt x="56667" y="321972"/>
                  </a:lnTo>
                  <a:lnTo>
                    <a:pt x="23182" y="296214"/>
                  </a:lnTo>
                  <a:lnTo>
                    <a:pt x="5151" y="273033"/>
                  </a:lnTo>
                  <a:lnTo>
                    <a:pt x="0" y="252426"/>
                  </a:lnTo>
                  <a:lnTo>
                    <a:pt x="5151" y="216365"/>
                  </a:lnTo>
                  <a:lnTo>
                    <a:pt x="30909" y="185456"/>
                  </a:lnTo>
                  <a:lnTo>
                    <a:pt x="72121" y="157123"/>
                  </a:lnTo>
                  <a:lnTo>
                    <a:pt x="136516" y="128789"/>
                  </a:lnTo>
                  <a:lnTo>
                    <a:pt x="218941" y="108183"/>
                  </a:lnTo>
                  <a:lnTo>
                    <a:pt x="288487" y="97880"/>
                  </a:lnTo>
                  <a:lnTo>
                    <a:pt x="365760" y="97880"/>
                  </a:lnTo>
                  <a:lnTo>
                    <a:pt x="494548" y="97880"/>
                  </a:lnTo>
                  <a:lnTo>
                    <a:pt x="533185" y="110759"/>
                  </a:lnTo>
                  <a:lnTo>
                    <a:pt x="661974" y="144244"/>
                  </a:lnTo>
                  <a:lnTo>
                    <a:pt x="777884" y="159698"/>
                  </a:lnTo>
                  <a:lnTo>
                    <a:pt x="919551" y="170002"/>
                  </a:lnTo>
                  <a:lnTo>
                    <a:pt x="1305918" y="185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5">
              <a:extLst>
                <a:ext uri="{FF2B5EF4-FFF2-40B4-BE49-F238E27FC236}">
                  <a16:creationId xmlns:a16="http://schemas.microsoft.com/office/drawing/2014/main" id="{D4D8164B-DA0C-4CCF-B5EB-5E7D6D8690D9}"/>
                </a:ext>
              </a:extLst>
            </p:cNvPr>
            <p:cNvSpPr/>
            <p:nvPr/>
          </p:nvSpPr>
          <p:spPr>
            <a:xfrm>
              <a:off x="5541964" y="1757363"/>
              <a:ext cx="2233612" cy="404812"/>
            </a:xfrm>
            <a:custGeom>
              <a:avLst/>
              <a:gdLst>
                <a:gd name="connsiteX0" fmla="*/ 823912 w 2233612"/>
                <a:gd name="connsiteY0" fmla="*/ 202406 h 404812"/>
                <a:gd name="connsiteX1" fmla="*/ 1366837 w 2233612"/>
                <a:gd name="connsiteY1" fmla="*/ 116681 h 404812"/>
                <a:gd name="connsiteX2" fmla="*/ 1688306 w 2233612"/>
                <a:gd name="connsiteY2" fmla="*/ 61912 h 404812"/>
                <a:gd name="connsiteX3" fmla="*/ 1764506 w 2233612"/>
                <a:gd name="connsiteY3" fmla="*/ 33337 h 404812"/>
                <a:gd name="connsiteX4" fmla="*/ 1838325 w 2233612"/>
                <a:gd name="connsiteY4" fmla="*/ 0 h 404812"/>
                <a:gd name="connsiteX5" fmla="*/ 1869281 w 2233612"/>
                <a:gd name="connsiteY5" fmla="*/ 0 h 404812"/>
                <a:gd name="connsiteX6" fmla="*/ 1952625 w 2233612"/>
                <a:gd name="connsiteY6" fmla="*/ 16668 h 404812"/>
                <a:gd name="connsiteX7" fmla="*/ 2085975 w 2233612"/>
                <a:gd name="connsiteY7" fmla="*/ 54768 h 404812"/>
                <a:gd name="connsiteX8" fmla="*/ 2162175 w 2233612"/>
                <a:gd name="connsiteY8" fmla="*/ 78581 h 404812"/>
                <a:gd name="connsiteX9" fmla="*/ 2197894 w 2233612"/>
                <a:gd name="connsiteY9" fmla="*/ 97631 h 404812"/>
                <a:gd name="connsiteX10" fmla="*/ 2231231 w 2233612"/>
                <a:gd name="connsiteY10" fmla="*/ 130968 h 404812"/>
                <a:gd name="connsiteX11" fmla="*/ 2233612 w 2233612"/>
                <a:gd name="connsiteY11" fmla="*/ 154781 h 404812"/>
                <a:gd name="connsiteX12" fmla="*/ 2221706 w 2233612"/>
                <a:gd name="connsiteY12" fmla="*/ 180975 h 404812"/>
                <a:gd name="connsiteX13" fmla="*/ 2190750 w 2233612"/>
                <a:gd name="connsiteY13" fmla="*/ 202406 h 404812"/>
                <a:gd name="connsiteX14" fmla="*/ 2116931 w 2233612"/>
                <a:gd name="connsiteY14" fmla="*/ 223837 h 404812"/>
                <a:gd name="connsiteX15" fmla="*/ 1774031 w 2233612"/>
                <a:gd name="connsiteY15" fmla="*/ 266700 h 404812"/>
                <a:gd name="connsiteX16" fmla="*/ 1243012 w 2233612"/>
                <a:gd name="connsiteY16" fmla="*/ 333375 h 404812"/>
                <a:gd name="connsiteX17" fmla="*/ 950119 w 2233612"/>
                <a:gd name="connsiteY17" fmla="*/ 361950 h 404812"/>
                <a:gd name="connsiteX18" fmla="*/ 585787 w 2233612"/>
                <a:gd name="connsiteY18" fmla="*/ 390525 h 404812"/>
                <a:gd name="connsiteX19" fmla="*/ 411956 w 2233612"/>
                <a:gd name="connsiteY19" fmla="*/ 404812 h 404812"/>
                <a:gd name="connsiteX20" fmla="*/ 359569 w 2233612"/>
                <a:gd name="connsiteY20" fmla="*/ 402431 h 404812"/>
                <a:gd name="connsiteX21" fmla="*/ 285750 w 2233612"/>
                <a:gd name="connsiteY21" fmla="*/ 392906 h 404812"/>
                <a:gd name="connsiteX22" fmla="*/ 219075 w 2233612"/>
                <a:gd name="connsiteY22" fmla="*/ 376237 h 404812"/>
                <a:gd name="connsiteX23" fmla="*/ 157162 w 2233612"/>
                <a:gd name="connsiteY23" fmla="*/ 354806 h 404812"/>
                <a:gd name="connsiteX24" fmla="*/ 102394 w 2233612"/>
                <a:gd name="connsiteY24" fmla="*/ 323850 h 404812"/>
                <a:gd name="connsiteX25" fmla="*/ 54769 w 2233612"/>
                <a:gd name="connsiteY25" fmla="*/ 280987 h 404812"/>
                <a:gd name="connsiteX26" fmla="*/ 19050 w 2233612"/>
                <a:gd name="connsiteY26" fmla="*/ 233362 h 404812"/>
                <a:gd name="connsiteX27" fmla="*/ 4762 w 2233612"/>
                <a:gd name="connsiteY27" fmla="*/ 202406 h 404812"/>
                <a:gd name="connsiteX28" fmla="*/ 0 w 2233612"/>
                <a:gd name="connsiteY28" fmla="*/ 185737 h 404812"/>
                <a:gd name="connsiteX29" fmla="*/ 0 w 2233612"/>
                <a:gd name="connsiteY29" fmla="*/ 166687 h 404812"/>
                <a:gd name="connsiteX30" fmla="*/ 9525 w 2233612"/>
                <a:gd name="connsiteY30" fmla="*/ 161925 h 404812"/>
                <a:gd name="connsiteX31" fmla="*/ 23812 w 2233612"/>
                <a:gd name="connsiteY31" fmla="*/ 161925 h 404812"/>
                <a:gd name="connsiteX32" fmla="*/ 66675 w 2233612"/>
                <a:gd name="connsiteY32" fmla="*/ 183356 h 404812"/>
                <a:gd name="connsiteX33" fmla="*/ 102394 w 2233612"/>
                <a:gd name="connsiteY33" fmla="*/ 204787 h 404812"/>
                <a:gd name="connsiteX34" fmla="*/ 154781 w 2233612"/>
                <a:gd name="connsiteY34" fmla="*/ 226218 h 404812"/>
                <a:gd name="connsiteX35" fmla="*/ 214312 w 2233612"/>
                <a:gd name="connsiteY35" fmla="*/ 238125 h 404812"/>
                <a:gd name="connsiteX36" fmla="*/ 292894 w 2233612"/>
                <a:gd name="connsiteY36" fmla="*/ 245268 h 404812"/>
                <a:gd name="connsiteX37" fmla="*/ 361950 w 2233612"/>
                <a:gd name="connsiteY37" fmla="*/ 247650 h 404812"/>
                <a:gd name="connsiteX38" fmla="*/ 823912 w 2233612"/>
                <a:gd name="connsiteY38" fmla="*/ 2024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33612" h="404812">
                  <a:moveTo>
                    <a:pt x="823912" y="202406"/>
                  </a:moveTo>
                  <a:lnTo>
                    <a:pt x="1366837" y="116681"/>
                  </a:lnTo>
                  <a:lnTo>
                    <a:pt x="1688306" y="61912"/>
                  </a:lnTo>
                  <a:lnTo>
                    <a:pt x="1764506" y="33337"/>
                  </a:lnTo>
                  <a:lnTo>
                    <a:pt x="1838325" y="0"/>
                  </a:lnTo>
                  <a:lnTo>
                    <a:pt x="1869281" y="0"/>
                  </a:lnTo>
                  <a:lnTo>
                    <a:pt x="1952625" y="16668"/>
                  </a:lnTo>
                  <a:lnTo>
                    <a:pt x="2085975" y="54768"/>
                  </a:lnTo>
                  <a:lnTo>
                    <a:pt x="2162175" y="78581"/>
                  </a:lnTo>
                  <a:lnTo>
                    <a:pt x="2197894" y="97631"/>
                  </a:lnTo>
                  <a:lnTo>
                    <a:pt x="2231231" y="130968"/>
                  </a:lnTo>
                  <a:lnTo>
                    <a:pt x="2233612" y="154781"/>
                  </a:lnTo>
                  <a:lnTo>
                    <a:pt x="2221706" y="180975"/>
                  </a:lnTo>
                  <a:lnTo>
                    <a:pt x="2190750" y="202406"/>
                  </a:lnTo>
                  <a:lnTo>
                    <a:pt x="2116931" y="223837"/>
                  </a:lnTo>
                  <a:lnTo>
                    <a:pt x="1774031" y="266700"/>
                  </a:lnTo>
                  <a:lnTo>
                    <a:pt x="1243012" y="333375"/>
                  </a:lnTo>
                  <a:lnTo>
                    <a:pt x="950119" y="361950"/>
                  </a:lnTo>
                  <a:lnTo>
                    <a:pt x="585787" y="390525"/>
                  </a:lnTo>
                  <a:lnTo>
                    <a:pt x="411956" y="404812"/>
                  </a:lnTo>
                  <a:lnTo>
                    <a:pt x="359569" y="402431"/>
                  </a:lnTo>
                  <a:lnTo>
                    <a:pt x="285750" y="392906"/>
                  </a:lnTo>
                  <a:lnTo>
                    <a:pt x="219075" y="376237"/>
                  </a:lnTo>
                  <a:lnTo>
                    <a:pt x="157162" y="354806"/>
                  </a:lnTo>
                  <a:lnTo>
                    <a:pt x="102394" y="323850"/>
                  </a:lnTo>
                  <a:lnTo>
                    <a:pt x="54769" y="280987"/>
                  </a:lnTo>
                  <a:lnTo>
                    <a:pt x="19050" y="233362"/>
                  </a:lnTo>
                  <a:lnTo>
                    <a:pt x="4762" y="202406"/>
                  </a:lnTo>
                  <a:lnTo>
                    <a:pt x="0" y="185737"/>
                  </a:lnTo>
                  <a:lnTo>
                    <a:pt x="0" y="166687"/>
                  </a:lnTo>
                  <a:lnTo>
                    <a:pt x="9525" y="161925"/>
                  </a:lnTo>
                  <a:lnTo>
                    <a:pt x="23812" y="161925"/>
                  </a:lnTo>
                  <a:lnTo>
                    <a:pt x="66675" y="183356"/>
                  </a:lnTo>
                  <a:lnTo>
                    <a:pt x="102394" y="204787"/>
                  </a:lnTo>
                  <a:lnTo>
                    <a:pt x="154781" y="226218"/>
                  </a:lnTo>
                  <a:lnTo>
                    <a:pt x="214312" y="238125"/>
                  </a:lnTo>
                  <a:lnTo>
                    <a:pt x="292894" y="245268"/>
                  </a:lnTo>
                  <a:lnTo>
                    <a:pt x="361950" y="247650"/>
                  </a:lnTo>
                  <a:lnTo>
                    <a:pt x="823912" y="2024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4">
              <a:extLst>
                <a:ext uri="{FF2B5EF4-FFF2-40B4-BE49-F238E27FC236}">
                  <a16:creationId xmlns:a16="http://schemas.microsoft.com/office/drawing/2014/main" id="{5A0EE72B-9A7F-4710-9F87-BED2CED8558E}"/>
                </a:ext>
              </a:extLst>
            </p:cNvPr>
            <p:cNvSpPr/>
            <p:nvPr/>
          </p:nvSpPr>
          <p:spPr>
            <a:xfrm rot="16200000">
              <a:off x="5757865" y="1973263"/>
              <a:ext cx="1700213" cy="503238"/>
            </a:xfrm>
            <a:custGeom>
              <a:avLst/>
              <a:gdLst>
                <a:gd name="connsiteX0" fmla="*/ 840581 w 1700212"/>
                <a:gd name="connsiteY0" fmla="*/ 223837 h 502443"/>
                <a:gd name="connsiteX1" fmla="*/ 1223962 w 1700212"/>
                <a:gd name="connsiteY1" fmla="*/ 223837 h 502443"/>
                <a:gd name="connsiteX2" fmla="*/ 1378744 w 1700212"/>
                <a:gd name="connsiteY2" fmla="*/ 219075 h 502443"/>
                <a:gd name="connsiteX3" fmla="*/ 1447800 w 1700212"/>
                <a:gd name="connsiteY3" fmla="*/ 204787 h 502443"/>
                <a:gd name="connsiteX4" fmla="*/ 1490662 w 1700212"/>
                <a:gd name="connsiteY4" fmla="*/ 178593 h 502443"/>
                <a:gd name="connsiteX5" fmla="*/ 1554956 w 1700212"/>
                <a:gd name="connsiteY5" fmla="*/ 123825 h 502443"/>
                <a:gd name="connsiteX6" fmla="*/ 1614487 w 1700212"/>
                <a:gd name="connsiteY6" fmla="*/ 50006 h 502443"/>
                <a:gd name="connsiteX7" fmla="*/ 1643062 w 1700212"/>
                <a:gd name="connsiteY7" fmla="*/ 14287 h 502443"/>
                <a:gd name="connsiteX8" fmla="*/ 1666875 w 1700212"/>
                <a:gd name="connsiteY8" fmla="*/ 0 h 502443"/>
                <a:gd name="connsiteX9" fmla="*/ 1688306 w 1700212"/>
                <a:gd name="connsiteY9" fmla="*/ 2381 h 502443"/>
                <a:gd name="connsiteX10" fmla="*/ 1700212 w 1700212"/>
                <a:gd name="connsiteY10" fmla="*/ 26193 h 502443"/>
                <a:gd name="connsiteX11" fmla="*/ 1700212 w 1700212"/>
                <a:gd name="connsiteY11" fmla="*/ 61912 h 502443"/>
                <a:gd name="connsiteX12" fmla="*/ 1683544 w 1700212"/>
                <a:gd name="connsiteY12" fmla="*/ 161925 h 502443"/>
                <a:gd name="connsiteX13" fmla="*/ 1659731 w 1700212"/>
                <a:gd name="connsiteY13" fmla="*/ 250031 h 502443"/>
                <a:gd name="connsiteX14" fmla="*/ 1621631 w 1700212"/>
                <a:gd name="connsiteY14" fmla="*/ 330993 h 502443"/>
                <a:gd name="connsiteX15" fmla="*/ 1559719 w 1700212"/>
                <a:gd name="connsiteY15" fmla="*/ 426243 h 502443"/>
                <a:gd name="connsiteX16" fmla="*/ 1535906 w 1700212"/>
                <a:gd name="connsiteY16" fmla="*/ 454818 h 502443"/>
                <a:gd name="connsiteX17" fmla="*/ 1504950 w 1700212"/>
                <a:gd name="connsiteY17" fmla="*/ 481012 h 502443"/>
                <a:gd name="connsiteX18" fmla="*/ 1462087 w 1700212"/>
                <a:gd name="connsiteY18" fmla="*/ 500062 h 502443"/>
                <a:gd name="connsiteX19" fmla="*/ 1414462 w 1700212"/>
                <a:gd name="connsiteY19" fmla="*/ 502443 h 502443"/>
                <a:gd name="connsiteX20" fmla="*/ 1373981 w 1700212"/>
                <a:gd name="connsiteY20" fmla="*/ 492918 h 502443"/>
                <a:gd name="connsiteX21" fmla="*/ 1312069 w 1700212"/>
                <a:gd name="connsiteY21" fmla="*/ 478631 h 502443"/>
                <a:gd name="connsiteX22" fmla="*/ 1216819 w 1700212"/>
                <a:gd name="connsiteY22" fmla="*/ 466725 h 502443"/>
                <a:gd name="connsiteX23" fmla="*/ 1076325 w 1700212"/>
                <a:gd name="connsiteY23" fmla="*/ 461962 h 502443"/>
                <a:gd name="connsiteX24" fmla="*/ 978694 w 1700212"/>
                <a:gd name="connsiteY24" fmla="*/ 450056 h 502443"/>
                <a:gd name="connsiteX25" fmla="*/ 9525 w 1700212"/>
                <a:gd name="connsiteY25" fmla="*/ 447675 h 502443"/>
                <a:gd name="connsiteX26" fmla="*/ 0 w 1700212"/>
                <a:gd name="connsiteY26" fmla="*/ 200025 h 502443"/>
                <a:gd name="connsiteX27" fmla="*/ 421481 w 1700212"/>
                <a:gd name="connsiteY27" fmla="*/ 202406 h 502443"/>
                <a:gd name="connsiteX28" fmla="*/ 583406 w 1700212"/>
                <a:gd name="connsiteY28" fmla="*/ 221456 h 502443"/>
                <a:gd name="connsiteX29" fmla="*/ 840581 w 1700212"/>
                <a:gd name="connsiteY29" fmla="*/ 223837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0212" h="502443">
                  <a:moveTo>
                    <a:pt x="840581" y="223837"/>
                  </a:moveTo>
                  <a:lnTo>
                    <a:pt x="1223962" y="223837"/>
                  </a:lnTo>
                  <a:lnTo>
                    <a:pt x="1378744" y="219075"/>
                  </a:lnTo>
                  <a:lnTo>
                    <a:pt x="1447800" y="204787"/>
                  </a:lnTo>
                  <a:lnTo>
                    <a:pt x="1490662" y="178593"/>
                  </a:lnTo>
                  <a:lnTo>
                    <a:pt x="1554956" y="123825"/>
                  </a:lnTo>
                  <a:lnTo>
                    <a:pt x="1614487" y="50006"/>
                  </a:lnTo>
                  <a:lnTo>
                    <a:pt x="1643062" y="14287"/>
                  </a:lnTo>
                  <a:lnTo>
                    <a:pt x="1666875" y="0"/>
                  </a:lnTo>
                  <a:lnTo>
                    <a:pt x="1688306" y="2381"/>
                  </a:lnTo>
                  <a:lnTo>
                    <a:pt x="1700212" y="26193"/>
                  </a:lnTo>
                  <a:lnTo>
                    <a:pt x="1700212" y="61912"/>
                  </a:lnTo>
                  <a:lnTo>
                    <a:pt x="1683544" y="161925"/>
                  </a:lnTo>
                  <a:lnTo>
                    <a:pt x="1659731" y="250031"/>
                  </a:lnTo>
                  <a:lnTo>
                    <a:pt x="1621631" y="330993"/>
                  </a:lnTo>
                  <a:lnTo>
                    <a:pt x="1559719" y="426243"/>
                  </a:lnTo>
                  <a:lnTo>
                    <a:pt x="1535906" y="454818"/>
                  </a:lnTo>
                  <a:lnTo>
                    <a:pt x="1504950" y="481012"/>
                  </a:lnTo>
                  <a:lnTo>
                    <a:pt x="1462087" y="500062"/>
                  </a:lnTo>
                  <a:lnTo>
                    <a:pt x="1414462" y="502443"/>
                  </a:lnTo>
                  <a:lnTo>
                    <a:pt x="1373981" y="492918"/>
                  </a:lnTo>
                  <a:lnTo>
                    <a:pt x="1312069" y="478631"/>
                  </a:lnTo>
                  <a:lnTo>
                    <a:pt x="1216819" y="466725"/>
                  </a:lnTo>
                  <a:lnTo>
                    <a:pt x="1076325" y="461962"/>
                  </a:lnTo>
                  <a:lnTo>
                    <a:pt x="978694" y="450056"/>
                  </a:lnTo>
                  <a:lnTo>
                    <a:pt x="9525" y="447675"/>
                  </a:lnTo>
                  <a:lnTo>
                    <a:pt x="0" y="200025"/>
                  </a:lnTo>
                  <a:lnTo>
                    <a:pt x="421481" y="202406"/>
                  </a:lnTo>
                  <a:lnTo>
                    <a:pt x="583406" y="221456"/>
                  </a:lnTo>
                  <a:lnTo>
                    <a:pt x="840581" y="2238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6">
              <a:extLst>
                <a:ext uri="{FF2B5EF4-FFF2-40B4-BE49-F238E27FC236}">
                  <a16:creationId xmlns:a16="http://schemas.microsoft.com/office/drawing/2014/main" id="{CBA57B74-A76A-4F97-ADFE-5E7A9C9E4CB1}"/>
                </a:ext>
              </a:extLst>
            </p:cNvPr>
            <p:cNvSpPr/>
            <p:nvPr/>
          </p:nvSpPr>
          <p:spPr>
            <a:xfrm>
              <a:off x="5605465" y="2309814"/>
              <a:ext cx="2066925" cy="452437"/>
            </a:xfrm>
            <a:custGeom>
              <a:avLst/>
              <a:gdLst>
                <a:gd name="connsiteX0" fmla="*/ 719137 w 2066925"/>
                <a:gd name="connsiteY0" fmla="*/ 209550 h 452437"/>
                <a:gd name="connsiteX1" fmla="*/ 1028700 w 2066925"/>
                <a:gd name="connsiteY1" fmla="*/ 150018 h 452437"/>
                <a:gd name="connsiteX2" fmla="*/ 1290637 w 2066925"/>
                <a:gd name="connsiteY2" fmla="*/ 126206 h 452437"/>
                <a:gd name="connsiteX3" fmla="*/ 1478756 w 2066925"/>
                <a:gd name="connsiteY3" fmla="*/ 92868 h 452437"/>
                <a:gd name="connsiteX4" fmla="*/ 1552575 w 2066925"/>
                <a:gd name="connsiteY4" fmla="*/ 71437 h 452437"/>
                <a:gd name="connsiteX5" fmla="*/ 1628775 w 2066925"/>
                <a:gd name="connsiteY5" fmla="*/ 35718 h 452437"/>
                <a:gd name="connsiteX6" fmla="*/ 1674018 w 2066925"/>
                <a:gd name="connsiteY6" fmla="*/ 16668 h 452437"/>
                <a:gd name="connsiteX7" fmla="*/ 1709737 w 2066925"/>
                <a:gd name="connsiteY7" fmla="*/ 0 h 452437"/>
                <a:gd name="connsiteX8" fmla="*/ 1747837 w 2066925"/>
                <a:gd name="connsiteY8" fmla="*/ 4762 h 452437"/>
                <a:gd name="connsiteX9" fmla="*/ 1814512 w 2066925"/>
                <a:gd name="connsiteY9" fmla="*/ 19050 h 452437"/>
                <a:gd name="connsiteX10" fmla="*/ 1905000 w 2066925"/>
                <a:gd name="connsiteY10" fmla="*/ 42862 h 452437"/>
                <a:gd name="connsiteX11" fmla="*/ 1966912 w 2066925"/>
                <a:gd name="connsiteY11" fmla="*/ 66675 h 452437"/>
                <a:gd name="connsiteX12" fmla="*/ 2021681 w 2066925"/>
                <a:gd name="connsiteY12" fmla="*/ 95250 h 452437"/>
                <a:gd name="connsiteX13" fmla="*/ 2047875 w 2066925"/>
                <a:gd name="connsiteY13" fmla="*/ 114300 h 452437"/>
                <a:gd name="connsiteX14" fmla="*/ 2064543 w 2066925"/>
                <a:gd name="connsiteY14" fmla="*/ 150018 h 452437"/>
                <a:gd name="connsiteX15" fmla="*/ 2066925 w 2066925"/>
                <a:gd name="connsiteY15" fmla="*/ 185737 h 452437"/>
                <a:gd name="connsiteX16" fmla="*/ 2052637 w 2066925"/>
                <a:gd name="connsiteY16" fmla="*/ 209550 h 452437"/>
                <a:gd name="connsiteX17" fmla="*/ 2038350 w 2066925"/>
                <a:gd name="connsiteY17" fmla="*/ 230981 h 452437"/>
                <a:gd name="connsiteX18" fmla="*/ 2009775 w 2066925"/>
                <a:gd name="connsiteY18" fmla="*/ 242887 h 452437"/>
                <a:gd name="connsiteX19" fmla="*/ 1959768 w 2066925"/>
                <a:gd name="connsiteY19" fmla="*/ 247650 h 452437"/>
                <a:gd name="connsiteX20" fmla="*/ 1828800 w 2066925"/>
                <a:gd name="connsiteY20" fmla="*/ 250031 h 452437"/>
                <a:gd name="connsiteX21" fmla="*/ 1552575 w 2066925"/>
                <a:gd name="connsiteY21" fmla="*/ 273843 h 452437"/>
                <a:gd name="connsiteX22" fmla="*/ 912018 w 2066925"/>
                <a:gd name="connsiteY22" fmla="*/ 359568 h 452437"/>
                <a:gd name="connsiteX23" fmla="*/ 611981 w 2066925"/>
                <a:gd name="connsiteY23" fmla="*/ 404812 h 452437"/>
                <a:gd name="connsiteX24" fmla="*/ 557212 w 2066925"/>
                <a:gd name="connsiteY24" fmla="*/ 416718 h 452437"/>
                <a:gd name="connsiteX25" fmla="*/ 471487 w 2066925"/>
                <a:gd name="connsiteY25" fmla="*/ 435768 h 452437"/>
                <a:gd name="connsiteX26" fmla="*/ 402431 w 2066925"/>
                <a:gd name="connsiteY26" fmla="*/ 452437 h 452437"/>
                <a:gd name="connsiteX27" fmla="*/ 376237 w 2066925"/>
                <a:gd name="connsiteY27" fmla="*/ 452437 h 452437"/>
                <a:gd name="connsiteX28" fmla="*/ 342900 w 2066925"/>
                <a:gd name="connsiteY28" fmla="*/ 442912 h 452437"/>
                <a:gd name="connsiteX29" fmla="*/ 266700 w 2066925"/>
                <a:gd name="connsiteY29" fmla="*/ 404812 h 452437"/>
                <a:gd name="connsiteX30" fmla="*/ 190500 w 2066925"/>
                <a:gd name="connsiteY30" fmla="*/ 352425 h 452437"/>
                <a:gd name="connsiteX31" fmla="*/ 107156 w 2066925"/>
                <a:gd name="connsiteY31" fmla="*/ 278606 h 452437"/>
                <a:gd name="connsiteX32" fmla="*/ 21431 w 2066925"/>
                <a:gd name="connsiteY32" fmla="*/ 192881 h 452437"/>
                <a:gd name="connsiteX33" fmla="*/ 0 w 2066925"/>
                <a:gd name="connsiteY33" fmla="*/ 154781 h 452437"/>
                <a:gd name="connsiteX34" fmla="*/ 2381 w 2066925"/>
                <a:gd name="connsiteY34" fmla="*/ 128587 h 452437"/>
                <a:gd name="connsiteX35" fmla="*/ 16668 w 2066925"/>
                <a:gd name="connsiteY35" fmla="*/ 123825 h 452437"/>
                <a:gd name="connsiteX36" fmla="*/ 47625 w 2066925"/>
                <a:gd name="connsiteY36" fmla="*/ 135731 h 452437"/>
                <a:gd name="connsiteX37" fmla="*/ 83343 w 2066925"/>
                <a:gd name="connsiteY37" fmla="*/ 157162 h 452437"/>
                <a:gd name="connsiteX38" fmla="*/ 157162 w 2066925"/>
                <a:gd name="connsiteY38" fmla="*/ 200025 h 452437"/>
                <a:gd name="connsiteX39" fmla="*/ 233362 w 2066925"/>
                <a:gd name="connsiteY39" fmla="*/ 230981 h 452437"/>
                <a:gd name="connsiteX40" fmla="*/ 285750 w 2066925"/>
                <a:gd name="connsiteY40" fmla="*/ 242887 h 452437"/>
                <a:gd name="connsiteX41" fmla="*/ 373856 w 2066925"/>
                <a:gd name="connsiteY41" fmla="*/ 252412 h 452437"/>
                <a:gd name="connsiteX42" fmla="*/ 457200 w 2066925"/>
                <a:gd name="connsiteY42" fmla="*/ 250031 h 452437"/>
                <a:gd name="connsiteX43" fmla="*/ 545306 w 2066925"/>
                <a:gd name="connsiteY43" fmla="*/ 238125 h 452437"/>
                <a:gd name="connsiteX44" fmla="*/ 719137 w 2066925"/>
                <a:gd name="connsiteY44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66925" h="452437">
                  <a:moveTo>
                    <a:pt x="719137" y="209550"/>
                  </a:moveTo>
                  <a:lnTo>
                    <a:pt x="1028700" y="150018"/>
                  </a:lnTo>
                  <a:lnTo>
                    <a:pt x="1290637" y="126206"/>
                  </a:lnTo>
                  <a:lnTo>
                    <a:pt x="1478756" y="92868"/>
                  </a:lnTo>
                  <a:lnTo>
                    <a:pt x="1552575" y="71437"/>
                  </a:lnTo>
                  <a:lnTo>
                    <a:pt x="1628775" y="35718"/>
                  </a:lnTo>
                  <a:lnTo>
                    <a:pt x="1674018" y="16668"/>
                  </a:lnTo>
                  <a:lnTo>
                    <a:pt x="1709737" y="0"/>
                  </a:lnTo>
                  <a:lnTo>
                    <a:pt x="1747837" y="4762"/>
                  </a:lnTo>
                  <a:lnTo>
                    <a:pt x="1814512" y="19050"/>
                  </a:lnTo>
                  <a:lnTo>
                    <a:pt x="1905000" y="42862"/>
                  </a:lnTo>
                  <a:lnTo>
                    <a:pt x="1966912" y="66675"/>
                  </a:lnTo>
                  <a:lnTo>
                    <a:pt x="2021681" y="95250"/>
                  </a:lnTo>
                  <a:lnTo>
                    <a:pt x="2047875" y="114300"/>
                  </a:lnTo>
                  <a:lnTo>
                    <a:pt x="2064543" y="150018"/>
                  </a:lnTo>
                  <a:lnTo>
                    <a:pt x="2066925" y="185737"/>
                  </a:lnTo>
                  <a:lnTo>
                    <a:pt x="2052637" y="209550"/>
                  </a:lnTo>
                  <a:lnTo>
                    <a:pt x="2038350" y="230981"/>
                  </a:lnTo>
                  <a:lnTo>
                    <a:pt x="2009775" y="242887"/>
                  </a:lnTo>
                  <a:lnTo>
                    <a:pt x="1959768" y="247650"/>
                  </a:lnTo>
                  <a:lnTo>
                    <a:pt x="1828800" y="250031"/>
                  </a:lnTo>
                  <a:lnTo>
                    <a:pt x="1552575" y="273843"/>
                  </a:lnTo>
                  <a:lnTo>
                    <a:pt x="912018" y="359568"/>
                  </a:lnTo>
                  <a:lnTo>
                    <a:pt x="611981" y="404812"/>
                  </a:lnTo>
                  <a:lnTo>
                    <a:pt x="557212" y="416718"/>
                  </a:lnTo>
                  <a:lnTo>
                    <a:pt x="471487" y="435768"/>
                  </a:lnTo>
                  <a:lnTo>
                    <a:pt x="402431" y="452437"/>
                  </a:lnTo>
                  <a:lnTo>
                    <a:pt x="376237" y="452437"/>
                  </a:lnTo>
                  <a:lnTo>
                    <a:pt x="342900" y="442912"/>
                  </a:lnTo>
                  <a:lnTo>
                    <a:pt x="266700" y="404812"/>
                  </a:lnTo>
                  <a:lnTo>
                    <a:pt x="190500" y="352425"/>
                  </a:lnTo>
                  <a:lnTo>
                    <a:pt x="107156" y="278606"/>
                  </a:lnTo>
                  <a:lnTo>
                    <a:pt x="21431" y="192881"/>
                  </a:lnTo>
                  <a:lnTo>
                    <a:pt x="0" y="154781"/>
                  </a:lnTo>
                  <a:lnTo>
                    <a:pt x="2381" y="128587"/>
                  </a:lnTo>
                  <a:lnTo>
                    <a:pt x="16668" y="123825"/>
                  </a:lnTo>
                  <a:lnTo>
                    <a:pt x="47625" y="135731"/>
                  </a:lnTo>
                  <a:lnTo>
                    <a:pt x="83343" y="157162"/>
                  </a:lnTo>
                  <a:lnTo>
                    <a:pt x="157162" y="200025"/>
                  </a:lnTo>
                  <a:lnTo>
                    <a:pt x="233362" y="230981"/>
                  </a:lnTo>
                  <a:lnTo>
                    <a:pt x="285750" y="242887"/>
                  </a:lnTo>
                  <a:lnTo>
                    <a:pt x="373856" y="252412"/>
                  </a:lnTo>
                  <a:lnTo>
                    <a:pt x="457200" y="250031"/>
                  </a:lnTo>
                  <a:lnTo>
                    <a:pt x="545306" y="238125"/>
                  </a:lnTo>
                  <a:lnTo>
                    <a:pt x="719137" y="209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9">
              <a:extLst>
                <a:ext uri="{FF2B5EF4-FFF2-40B4-BE49-F238E27FC236}">
                  <a16:creationId xmlns:a16="http://schemas.microsoft.com/office/drawing/2014/main" id="{8F83B445-6E7D-42D2-9876-45658C023569}"/>
                </a:ext>
              </a:extLst>
            </p:cNvPr>
            <p:cNvSpPr/>
            <p:nvPr/>
          </p:nvSpPr>
          <p:spPr>
            <a:xfrm>
              <a:off x="5080001" y="2895600"/>
              <a:ext cx="3265488" cy="558800"/>
            </a:xfrm>
            <a:custGeom>
              <a:avLst/>
              <a:gdLst>
                <a:gd name="connsiteX0" fmla="*/ 479295 w 3266686"/>
                <a:gd name="connsiteY0" fmla="*/ 309332 h 557478"/>
                <a:gd name="connsiteX1" fmla="*/ 720642 w 3266686"/>
                <a:gd name="connsiteY1" fmla="*/ 258343 h 557478"/>
                <a:gd name="connsiteX2" fmla="*/ 1009579 w 3266686"/>
                <a:gd name="connsiteY2" fmla="*/ 207354 h 557478"/>
                <a:gd name="connsiteX3" fmla="*/ 1339307 w 3266686"/>
                <a:gd name="connsiteY3" fmla="*/ 152966 h 557478"/>
                <a:gd name="connsiteX4" fmla="*/ 1519468 w 3266686"/>
                <a:gd name="connsiteY4" fmla="*/ 122373 h 557478"/>
                <a:gd name="connsiteX5" fmla="*/ 1815203 w 3266686"/>
                <a:gd name="connsiteY5" fmla="*/ 101977 h 557478"/>
                <a:gd name="connsiteX6" fmla="*/ 2161927 w 3266686"/>
                <a:gd name="connsiteY6" fmla="*/ 81582 h 557478"/>
                <a:gd name="connsiteX7" fmla="*/ 2393077 w 3266686"/>
                <a:gd name="connsiteY7" fmla="*/ 67985 h 557478"/>
                <a:gd name="connsiteX8" fmla="*/ 2641222 w 3266686"/>
                <a:gd name="connsiteY8" fmla="*/ 64585 h 557478"/>
                <a:gd name="connsiteX9" fmla="*/ 2719405 w 3266686"/>
                <a:gd name="connsiteY9" fmla="*/ 33992 h 557478"/>
                <a:gd name="connsiteX10" fmla="*/ 2773793 w 3266686"/>
                <a:gd name="connsiteY10" fmla="*/ 13597 h 557478"/>
                <a:gd name="connsiteX11" fmla="*/ 2831581 w 3266686"/>
                <a:gd name="connsiteY11" fmla="*/ 0 h 557478"/>
                <a:gd name="connsiteX12" fmla="*/ 2862174 w 3266686"/>
                <a:gd name="connsiteY12" fmla="*/ 0 h 557478"/>
                <a:gd name="connsiteX13" fmla="*/ 2950555 w 3266686"/>
                <a:gd name="connsiteY13" fmla="*/ 6798 h 557478"/>
                <a:gd name="connsiteX14" fmla="*/ 3035536 w 3266686"/>
                <a:gd name="connsiteY14" fmla="*/ 30593 h 557478"/>
                <a:gd name="connsiteX15" fmla="*/ 3123917 w 3266686"/>
                <a:gd name="connsiteY15" fmla="*/ 67985 h 557478"/>
                <a:gd name="connsiteX16" fmla="*/ 3198700 w 3266686"/>
                <a:gd name="connsiteY16" fmla="*/ 115574 h 557478"/>
                <a:gd name="connsiteX17" fmla="*/ 3249689 w 3266686"/>
                <a:gd name="connsiteY17" fmla="*/ 163164 h 557478"/>
                <a:gd name="connsiteX18" fmla="*/ 3259887 w 3266686"/>
                <a:gd name="connsiteY18" fmla="*/ 186959 h 557478"/>
                <a:gd name="connsiteX19" fmla="*/ 3266686 w 3266686"/>
                <a:gd name="connsiteY19" fmla="*/ 217552 h 557478"/>
                <a:gd name="connsiteX20" fmla="*/ 3266686 w 3266686"/>
                <a:gd name="connsiteY20" fmla="*/ 248145 h 557478"/>
                <a:gd name="connsiteX21" fmla="*/ 3242891 w 3266686"/>
                <a:gd name="connsiteY21" fmla="*/ 271940 h 557478"/>
                <a:gd name="connsiteX22" fmla="*/ 3198700 w 3266686"/>
                <a:gd name="connsiteY22" fmla="*/ 285537 h 557478"/>
                <a:gd name="connsiteX23" fmla="*/ 3154510 w 3266686"/>
                <a:gd name="connsiteY23" fmla="*/ 288936 h 557478"/>
                <a:gd name="connsiteX24" fmla="*/ 3076327 w 3266686"/>
                <a:gd name="connsiteY24" fmla="*/ 282138 h 557478"/>
                <a:gd name="connsiteX25" fmla="*/ 2902965 w 3266686"/>
                <a:gd name="connsiteY25" fmla="*/ 261742 h 557478"/>
                <a:gd name="connsiteX26" fmla="*/ 2610629 w 3266686"/>
                <a:gd name="connsiteY26" fmla="*/ 244746 h 557478"/>
                <a:gd name="connsiteX27" fmla="*/ 2236711 w 3266686"/>
                <a:gd name="connsiteY27" fmla="*/ 248145 h 557478"/>
                <a:gd name="connsiteX28" fmla="*/ 1906983 w 3266686"/>
                <a:gd name="connsiteY28" fmla="*/ 261742 h 557478"/>
                <a:gd name="connsiteX29" fmla="*/ 1560259 w 3266686"/>
                <a:gd name="connsiteY29" fmla="*/ 295735 h 557478"/>
                <a:gd name="connsiteX30" fmla="*/ 1199938 w 3266686"/>
                <a:gd name="connsiteY30" fmla="*/ 360321 h 557478"/>
                <a:gd name="connsiteX31" fmla="*/ 883807 w 3266686"/>
                <a:gd name="connsiteY31" fmla="*/ 418108 h 557478"/>
                <a:gd name="connsiteX32" fmla="*/ 594870 w 3266686"/>
                <a:gd name="connsiteY32" fmla="*/ 486093 h 557478"/>
                <a:gd name="connsiteX33" fmla="*/ 343325 w 3266686"/>
                <a:gd name="connsiteY33" fmla="*/ 557478 h 557478"/>
                <a:gd name="connsiteX34" fmla="*/ 299135 w 3266686"/>
                <a:gd name="connsiteY34" fmla="*/ 557478 h 557478"/>
                <a:gd name="connsiteX35" fmla="*/ 241347 w 3266686"/>
                <a:gd name="connsiteY35" fmla="*/ 540481 h 557478"/>
                <a:gd name="connsiteX36" fmla="*/ 197157 w 3266686"/>
                <a:gd name="connsiteY36" fmla="*/ 520086 h 557478"/>
                <a:gd name="connsiteX37" fmla="*/ 149567 w 3266686"/>
                <a:gd name="connsiteY37" fmla="*/ 486093 h 557478"/>
                <a:gd name="connsiteX38" fmla="*/ 95179 w 3266686"/>
                <a:gd name="connsiteY38" fmla="*/ 431705 h 557478"/>
                <a:gd name="connsiteX39" fmla="*/ 50989 w 3266686"/>
                <a:gd name="connsiteY39" fmla="*/ 370519 h 557478"/>
                <a:gd name="connsiteX40" fmla="*/ 6799 w 3266686"/>
                <a:gd name="connsiteY40" fmla="*/ 288936 h 557478"/>
                <a:gd name="connsiteX41" fmla="*/ 0 w 3266686"/>
                <a:gd name="connsiteY41" fmla="*/ 261742 h 557478"/>
                <a:gd name="connsiteX42" fmla="*/ 6799 w 3266686"/>
                <a:gd name="connsiteY42" fmla="*/ 251545 h 557478"/>
                <a:gd name="connsiteX43" fmla="*/ 20396 w 3266686"/>
                <a:gd name="connsiteY43" fmla="*/ 258343 h 557478"/>
                <a:gd name="connsiteX44" fmla="*/ 57787 w 3266686"/>
                <a:gd name="connsiteY44" fmla="*/ 275339 h 557478"/>
                <a:gd name="connsiteX45" fmla="*/ 129172 w 3266686"/>
                <a:gd name="connsiteY45" fmla="*/ 305933 h 557478"/>
                <a:gd name="connsiteX46" fmla="*/ 207355 w 3266686"/>
                <a:gd name="connsiteY46" fmla="*/ 326328 h 557478"/>
                <a:gd name="connsiteX47" fmla="*/ 302534 w 3266686"/>
                <a:gd name="connsiteY47" fmla="*/ 336526 h 557478"/>
                <a:gd name="connsiteX48" fmla="*/ 356922 w 3266686"/>
                <a:gd name="connsiteY48" fmla="*/ 333127 h 557478"/>
                <a:gd name="connsiteX49" fmla="*/ 479295 w 3266686"/>
                <a:gd name="connsiteY49" fmla="*/ 309332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6686" h="557478">
                  <a:moveTo>
                    <a:pt x="479295" y="309332"/>
                  </a:moveTo>
                  <a:lnTo>
                    <a:pt x="720642" y="258343"/>
                  </a:lnTo>
                  <a:lnTo>
                    <a:pt x="1009579" y="207354"/>
                  </a:lnTo>
                  <a:lnTo>
                    <a:pt x="1339307" y="152966"/>
                  </a:lnTo>
                  <a:lnTo>
                    <a:pt x="1519468" y="122373"/>
                  </a:lnTo>
                  <a:lnTo>
                    <a:pt x="1815203" y="101977"/>
                  </a:lnTo>
                  <a:lnTo>
                    <a:pt x="2161927" y="81582"/>
                  </a:lnTo>
                  <a:lnTo>
                    <a:pt x="2393077" y="67985"/>
                  </a:lnTo>
                  <a:lnTo>
                    <a:pt x="2641222" y="64585"/>
                  </a:lnTo>
                  <a:lnTo>
                    <a:pt x="2719405" y="33992"/>
                  </a:lnTo>
                  <a:lnTo>
                    <a:pt x="2773793" y="13597"/>
                  </a:lnTo>
                  <a:lnTo>
                    <a:pt x="2831581" y="0"/>
                  </a:lnTo>
                  <a:lnTo>
                    <a:pt x="2862174" y="0"/>
                  </a:lnTo>
                  <a:lnTo>
                    <a:pt x="2950555" y="6798"/>
                  </a:lnTo>
                  <a:lnTo>
                    <a:pt x="3035536" y="30593"/>
                  </a:lnTo>
                  <a:lnTo>
                    <a:pt x="3123917" y="67985"/>
                  </a:lnTo>
                  <a:lnTo>
                    <a:pt x="3198700" y="115574"/>
                  </a:lnTo>
                  <a:lnTo>
                    <a:pt x="3249689" y="163164"/>
                  </a:lnTo>
                  <a:lnTo>
                    <a:pt x="3259887" y="186959"/>
                  </a:lnTo>
                  <a:lnTo>
                    <a:pt x="3266686" y="217552"/>
                  </a:lnTo>
                  <a:lnTo>
                    <a:pt x="3266686" y="248145"/>
                  </a:lnTo>
                  <a:lnTo>
                    <a:pt x="3242891" y="271940"/>
                  </a:lnTo>
                  <a:lnTo>
                    <a:pt x="3198700" y="285537"/>
                  </a:lnTo>
                  <a:lnTo>
                    <a:pt x="3154510" y="288936"/>
                  </a:lnTo>
                  <a:lnTo>
                    <a:pt x="3076327" y="282138"/>
                  </a:lnTo>
                  <a:lnTo>
                    <a:pt x="2902965" y="261742"/>
                  </a:lnTo>
                  <a:lnTo>
                    <a:pt x="2610629" y="244746"/>
                  </a:lnTo>
                  <a:lnTo>
                    <a:pt x="2236711" y="248145"/>
                  </a:lnTo>
                  <a:lnTo>
                    <a:pt x="1906983" y="261742"/>
                  </a:lnTo>
                  <a:lnTo>
                    <a:pt x="1560259" y="295735"/>
                  </a:lnTo>
                  <a:lnTo>
                    <a:pt x="1199938" y="360321"/>
                  </a:lnTo>
                  <a:lnTo>
                    <a:pt x="883807" y="418108"/>
                  </a:lnTo>
                  <a:lnTo>
                    <a:pt x="594870" y="486093"/>
                  </a:lnTo>
                  <a:lnTo>
                    <a:pt x="343325" y="557478"/>
                  </a:lnTo>
                  <a:lnTo>
                    <a:pt x="299135" y="557478"/>
                  </a:lnTo>
                  <a:lnTo>
                    <a:pt x="241347" y="540481"/>
                  </a:lnTo>
                  <a:lnTo>
                    <a:pt x="197157" y="520086"/>
                  </a:lnTo>
                  <a:lnTo>
                    <a:pt x="149567" y="486093"/>
                  </a:lnTo>
                  <a:lnTo>
                    <a:pt x="95179" y="431705"/>
                  </a:lnTo>
                  <a:lnTo>
                    <a:pt x="50989" y="370519"/>
                  </a:lnTo>
                  <a:lnTo>
                    <a:pt x="6799" y="288936"/>
                  </a:lnTo>
                  <a:lnTo>
                    <a:pt x="0" y="261742"/>
                  </a:lnTo>
                  <a:lnTo>
                    <a:pt x="6799" y="251545"/>
                  </a:lnTo>
                  <a:lnTo>
                    <a:pt x="20396" y="258343"/>
                  </a:lnTo>
                  <a:lnTo>
                    <a:pt x="57787" y="275339"/>
                  </a:lnTo>
                  <a:lnTo>
                    <a:pt x="129172" y="305933"/>
                  </a:lnTo>
                  <a:lnTo>
                    <a:pt x="207355" y="326328"/>
                  </a:lnTo>
                  <a:lnTo>
                    <a:pt x="302534" y="336526"/>
                  </a:lnTo>
                  <a:lnTo>
                    <a:pt x="356922" y="333127"/>
                  </a:lnTo>
                  <a:lnTo>
                    <a:pt x="479295" y="3093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3">
              <a:extLst>
                <a:ext uri="{FF2B5EF4-FFF2-40B4-BE49-F238E27FC236}">
                  <a16:creationId xmlns:a16="http://schemas.microsoft.com/office/drawing/2014/main" id="{574CE420-E613-4172-8F4A-487A6AD6D7FB}"/>
                </a:ext>
              </a:extLst>
            </p:cNvPr>
            <p:cNvSpPr/>
            <p:nvPr/>
          </p:nvSpPr>
          <p:spPr>
            <a:xfrm rot="16200000">
              <a:off x="5573714" y="4005263"/>
              <a:ext cx="2705100" cy="1555750"/>
            </a:xfrm>
            <a:custGeom>
              <a:avLst/>
              <a:gdLst>
                <a:gd name="connsiteX0" fmla="*/ 2552700 w 2705100"/>
                <a:gd name="connsiteY0" fmla="*/ 473075 h 1555750"/>
                <a:gd name="connsiteX1" fmla="*/ 2635250 w 2705100"/>
                <a:gd name="connsiteY1" fmla="*/ 955675 h 1555750"/>
                <a:gd name="connsiteX2" fmla="*/ 2663825 w 2705100"/>
                <a:gd name="connsiteY2" fmla="*/ 1095375 h 1555750"/>
                <a:gd name="connsiteX3" fmla="*/ 2679700 w 2705100"/>
                <a:gd name="connsiteY3" fmla="*/ 1152525 h 1555750"/>
                <a:gd name="connsiteX4" fmla="*/ 2695575 w 2705100"/>
                <a:gd name="connsiteY4" fmla="*/ 1193800 h 1555750"/>
                <a:gd name="connsiteX5" fmla="*/ 2705100 w 2705100"/>
                <a:gd name="connsiteY5" fmla="*/ 1222375 h 1555750"/>
                <a:gd name="connsiteX6" fmla="*/ 2701925 w 2705100"/>
                <a:gd name="connsiteY6" fmla="*/ 1235075 h 1555750"/>
                <a:gd name="connsiteX7" fmla="*/ 2673350 w 2705100"/>
                <a:gd name="connsiteY7" fmla="*/ 1304925 h 1555750"/>
                <a:gd name="connsiteX8" fmla="*/ 2603500 w 2705100"/>
                <a:gd name="connsiteY8" fmla="*/ 1435100 h 1555750"/>
                <a:gd name="connsiteX9" fmla="*/ 2565400 w 2705100"/>
                <a:gd name="connsiteY9" fmla="*/ 1492250 h 1555750"/>
                <a:gd name="connsiteX10" fmla="*/ 2524125 w 2705100"/>
                <a:gd name="connsiteY10" fmla="*/ 1533525 h 1555750"/>
                <a:gd name="connsiteX11" fmla="*/ 2489200 w 2705100"/>
                <a:gd name="connsiteY11" fmla="*/ 1549400 h 1555750"/>
                <a:gd name="connsiteX12" fmla="*/ 2454275 w 2705100"/>
                <a:gd name="connsiteY12" fmla="*/ 1555750 h 1555750"/>
                <a:gd name="connsiteX13" fmla="*/ 2422525 w 2705100"/>
                <a:gd name="connsiteY13" fmla="*/ 1549400 h 1555750"/>
                <a:gd name="connsiteX14" fmla="*/ 2387600 w 2705100"/>
                <a:gd name="connsiteY14" fmla="*/ 1533525 h 1555750"/>
                <a:gd name="connsiteX15" fmla="*/ 2343150 w 2705100"/>
                <a:gd name="connsiteY15" fmla="*/ 1498600 h 1555750"/>
                <a:gd name="connsiteX16" fmla="*/ 2308225 w 2705100"/>
                <a:gd name="connsiteY16" fmla="*/ 1489075 h 1555750"/>
                <a:gd name="connsiteX17" fmla="*/ 2251075 w 2705100"/>
                <a:gd name="connsiteY17" fmla="*/ 1482725 h 1555750"/>
                <a:gd name="connsiteX18" fmla="*/ 1879600 w 2705100"/>
                <a:gd name="connsiteY18" fmla="*/ 1476375 h 1555750"/>
                <a:gd name="connsiteX19" fmla="*/ 1393825 w 2705100"/>
                <a:gd name="connsiteY19" fmla="*/ 1476375 h 1555750"/>
                <a:gd name="connsiteX20" fmla="*/ 873125 w 2705100"/>
                <a:gd name="connsiteY20" fmla="*/ 1485900 h 1555750"/>
                <a:gd name="connsiteX21" fmla="*/ 482600 w 2705100"/>
                <a:gd name="connsiteY21" fmla="*/ 1498600 h 1555750"/>
                <a:gd name="connsiteX22" fmla="*/ 365125 w 2705100"/>
                <a:gd name="connsiteY22" fmla="*/ 1504950 h 1555750"/>
                <a:gd name="connsiteX23" fmla="*/ 279400 w 2705100"/>
                <a:gd name="connsiteY23" fmla="*/ 1476375 h 1555750"/>
                <a:gd name="connsiteX24" fmla="*/ 193675 w 2705100"/>
                <a:gd name="connsiteY24" fmla="*/ 1428750 h 1555750"/>
                <a:gd name="connsiteX25" fmla="*/ 111125 w 2705100"/>
                <a:gd name="connsiteY25" fmla="*/ 1374775 h 1555750"/>
                <a:gd name="connsiteX26" fmla="*/ 44450 w 2705100"/>
                <a:gd name="connsiteY26" fmla="*/ 1320800 h 1555750"/>
                <a:gd name="connsiteX27" fmla="*/ 6350 w 2705100"/>
                <a:gd name="connsiteY27" fmla="*/ 1279525 h 1555750"/>
                <a:gd name="connsiteX28" fmla="*/ 0 w 2705100"/>
                <a:gd name="connsiteY28" fmla="*/ 1257300 h 1555750"/>
                <a:gd name="connsiteX29" fmla="*/ 0 w 2705100"/>
                <a:gd name="connsiteY29" fmla="*/ 1235075 h 1555750"/>
                <a:gd name="connsiteX30" fmla="*/ 12700 w 2705100"/>
                <a:gd name="connsiteY30" fmla="*/ 1216025 h 1555750"/>
                <a:gd name="connsiteX31" fmla="*/ 41275 w 2705100"/>
                <a:gd name="connsiteY31" fmla="*/ 1196975 h 1555750"/>
                <a:gd name="connsiteX32" fmla="*/ 523875 w 2705100"/>
                <a:gd name="connsiteY32" fmla="*/ 1209675 h 1555750"/>
                <a:gd name="connsiteX33" fmla="*/ 555625 w 2705100"/>
                <a:gd name="connsiteY33" fmla="*/ 1228725 h 1555750"/>
                <a:gd name="connsiteX34" fmla="*/ 596900 w 2705100"/>
                <a:gd name="connsiteY34" fmla="*/ 1241425 h 1555750"/>
                <a:gd name="connsiteX35" fmla="*/ 666750 w 2705100"/>
                <a:gd name="connsiteY35" fmla="*/ 1254125 h 1555750"/>
                <a:gd name="connsiteX36" fmla="*/ 742950 w 2705100"/>
                <a:gd name="connsiteY36" fmla="*/ 1257300 h 1555750"/>
                <a:gd name="connsiteX37" fmla="*/ 1362075 w 2705100"/>
                <a:gd name="connsiteY37" fmla="*/ 1257300 h 1555750"/>
                <a:gd name="connsiteX38" fmla="*/ 1920875 w 2705100"/>
                <a:gd name="connsiteY38" fmla="*/ 1257300 h 1555750"/>
                <a:gd name="connsiteX39" fmla="*/ 2235200 w 2705100"/>
                <a:gd name="connsiteY39" fmla="*/ 1257300 h 1555750"/>
                <a:gd name="connsiteX40" fmla="*/ 2393950 w 2705100"/>
                <a:gd name="connsiteY40" fmla="*/ 1257300 h 1555750"/>
                <a:gd name="connsiteX41" fmla="*/ 2444750 w 2705100"/>
                <a:gd name="connsiteY41" fmla="*/ 1247775 h 1555750"/>
                <a:gd name="connsiteX42" fmla="*/ 2479675 w 2705100"/>
                <a:gd name="connsiteY42" fmla="*/ 1228725 h 1555750"/>
                <a:gd name="connsiteX43" fmla="*/ 2495550 w 2705100"/>
                <a:gd name="connsiteY43" fmla="*/ 1196975 h 1555750"/>
                <a:gd name="connsiteX44" fmla="*/ 2501900 w 2705100"/>
                <a:gd name="connsiteY44" fmla="*/ 1174750 h 1555750"/>
                <a:gd name="connsiteX45" fmla="*/ 2501900 w 2705100"/>
                <a:gd name="connsiteY45" fmla="*/ 1120775 h 1555750"/>
                <a:gd name="connsiteX46" fmla="*/ 2473325 w 2705100"/>
                <a:gd name="connsiteY46" fmla="*/ 958850 h 1555750"/>
                <a:gd name="connsiteX47" fmla="*/ 2320925 w 2705100"/>
                <a:gd name="connsiteY47" fmla="*/ 0 h 1555750"/>
                <a:gd name="connsiteX48" fmla="*/ 2454275 w 2705100"/>
                <a:gd name="connsiteY48" fmla="*/ 15875 h 1555750"/>
                <a:gd name="connsiteX49" fmla="*/ 2466975 w 2705100"/>
                <a:gd name="connsiteY49" fmla="*/ 60325 h 1555750"/>
                <a:gd name="connsiteX50" fmla="*/ 2501900 w 2705100"/>
                <a:gd name="connsiteY50" fmla="*/ 168275 h 1555750"/>
                <a:gd name="connsiteX51" fmla="*/ 2520950 w 2705100"/>
                <a:gd name="connsiteY51" fmla="*/ 263525 h 1555750"/>
                <a:gd name="connsiteX52" fmla="*/ 2552700 w 2705100"/>
                <a:gd name="connsiteY52" fmla="*/ 473075 h 155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5100" h="1555750">
                  <a:moveTo>
                    <a:pt x="2552700" y="473075"/>
                  </a:moveTo>
                  <a:lnTo>
                    <a:pt x="2635250" y="955675"/>
                  </a:lnTo>
                  <a:lnTo>
                    <a:pt x="2663825" y="1095375"/>
                  </a:lnTo>
                  <a:lnTo>
                    <a:pt x="2679700" y="1152525"/>
                  </a:lnTo>
                  <a:lnTo>
                    <a:pt x="2695575" y="1193800"/>
                  </a:lnTo>
                  <a:lnTo>
                    <a:pt x="2705100" y="1222375"/>
                  </a:lnTo>
                  <a:lnTo>
                    <a:pt x="2701925" y="1235075"/>
                  </a:lnTo>
                  <a:lnTo>
                    <a:pt x="2673350" y="1304925"/>
                  </a:lnTo>
                  <a:lnTo>
                    <a:pt x="2603500" y="1435100"/>
                  </a:lnTo>
                  <a:lnTo>
                    <a:pt x="2565400" y="1492250"/>
                  </a:lnTo>
                  <a:lnTo>
                    <a:pt x="2524125" y="1533525"/>
                  </a:lnTo>
                  <a:lnTo>
                    <a:pt x="2489200" y="1549400"/>
                  </a:lnTo>
                  <a:lnTo>
                    <a:pt x="2454275" y="1555750"/>
                  </a:lnTo>
                  <a:lnTo>
                    <a:pt x="2422525" y="1549400"/>
                  </a:lnTo>
                  <a:lnTo>
                    <a:pt x="2387600" y="1533525"/>
                  </a:lnTo>
                  <a:lnTo>
                    <a:pt x="2343150" y="1498600"/>
                  </a:lnTo>
                  <a:lnTo>
                    <a:pt x="2308225" y="1489075"/>
                  </a:lnTo>
                  <a:lnTo>
                    <a:pt x="2251075" y="1482725"/>
                  </a:lnTo>
                  <a:lnTo>
                    <a:pt x="1879600" y="1476375"/>
                  </a:lnTo>
                  <a:lnTo>
                    <a:pt x="1393825" y="1476375"/>
                  </a:lnTo>
                  <a:lnTo>
                    <a:pt x="873125" y="1485900"/>
                  </a:lnTo>
                  <a:lnTo>
                    <a:pt x="482600" y="1498600"/>
                  </a:lnTo>
                  <a:lnTo>
                    <a:pt x="365125" y="1504950"/>
                  </a:lnTo>
                  <a:lnTo>
                    <a:pt x="279400" y="1476375"/>
                  </a:lnTo>
                  <a:lnTo>
                    <a:pt x="193675" y="1428750"/>
                  </a:lnTo>
                  <a:lnTo>
                    <a:pt x="111125" y="1374775"/>
                  </a:lnTo>
                  <a:lnTo>
                    <a:pt x="44450" y="1320800"/>
                  </a:lnTo>
                  <a:lnTo>
                    <a:pt x="6350" y="1279525"/>
                  </a:lnTo>
                  <a:lnTo>
                    <a:pt x="0" y="1257300"/>
                  </a:lnTo>
                  <a:lnTo>
                    <a:pt x="0" y="1235075"/>
                  </a:lnTo>
                  <a:lnTo>
                    <a:pt x="12700" y="1216025"/>
                  </a:lnTo>
                  <a:lnTo>
                    <a:pt x="41275" y="1196975"/>
                  </a:lnTo>
                  <a:lnTo>
                    <a:pt x="523875" y="1209675"/>
                  </a:lnTo>
                  <a:lnTo>
                    <a:pt x="555625" y="1228725"/>
                  </a:lnTo>
                  <a:lnTo>
                    <a:pt x="596900" y="1241425"/>
                  </a:lnTo>
                  <a:lnTo>
                    <a:pt x="666750" y="1254125"/>
                  </a:lnTo>
                  <a:lnTo>
                    <a:pt x="742950" y="1257300"/>
                  </a:lnTo>
                  <a:lnTo>
                    <a:pt x="1362075" y="1257300"/>
                  </a:lnTo>
                  <a:lnTo>
                    <a:pt x="1920875" y="1257300"/>
                  </a:lnTo>
                  <a:lnTo>
                    <a:pt x="2235200" y="1257300"/>
                  </a:lnTo>
                  <a:lnTo>
                    <a:pt x="2393950" y="1257300"/>
                  </a:lnTo>
                  <a:lnTo>
                    <a:pt x="2444750" y="1247775"/>
                  </a:lnTo>
                  <a:lnTo>
                    <a:pt x="2479675" y="1228725"/>
                  </a:lnTo>
                  <a:lnTo>
                    <a:pt x="2495550" y="1196975"/>
                  </a:lnTo>
                  <a:lnTo>
                    <a:pt x="2501900" y="1174750"/>
                  </a:lnTo>
                  <a:lnTo>
                    <a:pt x="2501900" y="1120775"/>
                  </a:lnTo>
                  <a:lnTo>
                    <a:pt x="2473325" y="958850"/>
                  </a:lnTo>
                  <a:lnTo>
                    <a:pt x="2320925" y="0"/>
                  </a:lnTo>
                  <a:lnTo>
                    <a:pt x="2454275" y="15875"/>
                  </a:lnTo>
                  <a:lnTo>
                    <a:pt x="2466975" y="60325"/>
                  </a:lnTo>
                  <a:lnTo>
                    <a:pt x="2501900" y="168275"/>
                  </a:lnTo>
                  <a:lnTo>
                    <a:pt x="2520950" y="263525"/>
                  </a:lnTo>
                  <a:lnTo>
                    <a:pt x="2552700" y="473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5">
              <a:extLst>
                <a:ext uri="{FF2B5EF4-FFF2-40B4-BE49-F238E27FC236}">
                  <a16:creationId xmlns:a16="http://schemas.microsoft.com/office/drawing/2014/main" id="{5814DDD6-F81C-48DF-8F04-F5089DCEDD64}"/>
                </a:ext>
              </a:extLst>
            </p:cNvPr>
            <p:cNvSpPr/>
            <p:nvPr/>
          </p:nvSpPr>
          <p:spPr>
            <a:xfrm rot="16200000">
              <a:off x="6755608" y="5464969"/>
              <a:ext cx="666750" cy="601663"/>
            </a:xfrm>
            <a:custGeom>
              <a:avLst/>
              <a:gdLst>
                <a:gd name="connsiteX0" fmla="*/ 564357 w 666750"/>
                <a:gd name="connsiteY0" fmla="*/ 257175 h 602456"/>
                <a:gd name="connsiteX1" fmla="*/ 490538 w 666750"/>
                <a:gd name="connsiteY1" fmla="*/ 435769 h 602456"/>
                <a:gd name="connsiteX2" fmla="*/ 473869 w 666750"/>
                <a:gd name="connsiteY2" fmla="*/ 481012 h 602456"/>
                <a:gd name="connsiteX3" fmla="*/ 464344 w 666750"/>
                <a:gd name="connsiteY3" fmla="*/ 519112 h 602456"/>
                <a:gd name="connsiteX4" fmla="*/ 466725 w 666750"/>
                <a:gd name="connsiteY4" fmla="*/ 538162 h 602456"/>
                <a:gd name="connsiteX5" fmla="*/ 483394 w 666750"/>
                <a:gd name="connsiteY5" fmla="*/ 571500 h 602456"/>
                <a:gd name="connsiteX6" fmla="*/ 511969 w 666750"/>
                <a:gd name="connsiteY6" fmla="*/ 602456 h 602456"/>
                <a:gd name="connsiteX7" fmla="*/ 0 w 666750"/>
                <a:gd name="connsiteY7" fmla="*/ 588169 h 602456"/>
                <a:gd name="connsiteX8" fmla="*/ 7144 w 666750"/>
                <a:gd name="connsiteY8" fmla="*/ 557212 h 602456"/>
                <a:gd name="connsiteX9" fmla="*/ 50007 w 666750"/>
                <a:gd name="connsiteY9" fmla="*/ 535781 h 602456"/>
                <a:gd name="connsiteX10" fmla="*/ 147638 w 666750"/>
                <a:gd name="connsiteY10" fmla="*/ 483394 h 602456"/>
                <a:gd name="connsiteX11" fmla="*/ 207169 w 666750"/>
                <a:gd name="connsiteY11" fmla="*/ 445294 h 602456"/>
                <a:gd name="connsiteX12" fmla="*/ 271463 w 666750"/>
                <a:gd name="connsiteY12" fmla="*/ 390525 h 602456"/>
                <a:gd name="connsiteX13" fmla="*/ 381000 w 666750"/>
                <a:gd name="connsiteY13" fmla="*/ 283369 h 602456"/>
                <a:gd name="connsiteX14" fmla="*/ 604838 w 666750"/>
                <a:gd name="connsiteY14" fmla="*/ 23812 h 602456"/>
                <a:gd name="connsiteX15" fmla="*/ 621507 w 666750"/>
                <a:gd name="connsiteY15" fmla="*/ 11906 h 602456"/>
                <a:gd name="connsiteX16" fmla="*/ 638175 w 666750"/>
                <a:gd name="connsiteY16" fmla="*/ 2381 h 602456"/>
                <a:gd name="connsiteX17" fmla="*/ 657225 w 666750"/>
                <a:gd name="connsiteY17" fmla="*/ 0 h 602456"/>
                <a:gd name="connsiteX18" fmla="*/ 666750 w 666750"/>
                <a:gd name="connsiteY18" fmla="*/ 11906 h 602456"/>
                <a:gd name="connsiteX19" fmla="*/ 666750 w 666750"/>
                <a:gd name="connsiteY19" fmla="*/ 35719 h 602456"/>
                <a:gd name="connsiteX20" fmla="*/ 645319 w 666750"/>
                <a:gd name="connsiteY20" fmla="*/ 85725 h 602456"/>
                <a:gd name="connsiteX21" fmla="*/ 564357 w 666750"/>
                <a:gd name="connsiteY21" fmla="*/ 257175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6750" h="602456">
                  <a:moveTo>
                    <a:pt x="564357" y="257175"/>
                  </a:moveTo>
                  <a:lnTo>
                    <a:pt x="490538" y="435769"/>
                  </a:lnTo>
                  <a:lnTo>
                    <a:pt x="473869" y="481012"/>
                  </a:lnTo>
                  <a:lnTo>
                    <a:pt x="464344" y="519112"/>
                  </a:lnTo>
                  <a:lnTo>
                    <a:pt x="466725" y="538162"/>
                  </a:lnTo>
                  <a:lnTo>
                    <a:pt x="483394" y="571500"/>
                  </a:lnTo>
                  <a:lnTo>
                    <a:pt x="511969" y="602456"/>
                  </a:lnTo>
                  <a:lnTo>
                    <a:pt x="0" y="588169"/>
                  </a:lnTo>
                  <a:lnTo>
                    <a:pt x="7144" y="557212"/>
                  </a:lnTo>
                  <a:lnTo>
                    <a:pt x="50007" y="535781"/>
                  </a:lnTo>
                  <a:lnTo>
                    <a:pt x="147638" y="483394"/>
                  </a:lnTo>
                  <a:lnTo>
                    <a:pt x="207169" y="445294"/>
                  </a:lnTo>
                  <a:lnTo>
                    <a:pt x="271463" y="390525"/>
                  </a:lnTo>
                  <a:lnTo>
                    <a:pt x="381000" y="283369"/>
                  </a:lnTo>
                  <a:lnTo>
                    <a:pt x="604838" y="23812"/>
                  </a:lnTo>
                  <a:lnTo>
                    <a:pt x="621507" y="11906"/>
                  </a:lnTo>
                  <a:lnTo>
                    <a:pt x="638175" y="2381"/>
                  </a:lnTo>
                  <a:lnTo>
                    <a:pt x="657225" y="0"/>
                  </a:lnTo>
                  <a:lnTo>
                    <a:pt x="666750" y="11906"/>
                  </a:lnTo>
                  <a:lnTo>
                    <a:pt x="666750" y="35719"/>
                  </a:lnTo>
                  <a:lnTo>
                    <a:pt x="645319" y="85725"/>
                  </a:lnTo>
                  <a:lnTo>
                    <a:pt x="564357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7">
              <a:extLst>
                <a:ext uri="{FF2B5EF4-FFF2-40B4-BE49-F238E27FC236}">
                  <a16:creationId xmlns:a16="http://schemas.microsoft.com/office/drawing/2014/main" id="{CB262ABE-01FC-4C1D-AB7F-50912EB7CB69}"/>
                </a:ext>
              </a:extLst>
            </p:cNvPr>
            <p:cNvSpPr/>
            <p:nvPr/>
          </p:nvSpPr>
          <p:spPr>
            <a:xfrm>
              <a:off x="6137277" y="4078289"/>
              <a:ext cx="1362075" cy="312737"/>
            </a:xfrm>
            <a:custGeom>
              <a:avLst/>
              <a:gdLst>
                <a:gd name="connsiteX0" fmla="*/ 283369 w 1362075"/>
                <a:gd name="connsiteY0" fmla="*/ 142875 h 311944"/>
                <a:gd name="connsiteX1" fmla="*/ 1069182 w 1362075"/>
                <a:gd name="connsiteY1" fmla="*/ 0 h 311944"/>
                <a:gd name="connsiteX2" fmla="*/ 1100138 w 1362075"/>
                <a:gd name="connsiteY2" fmla="*/ 0 h 311944"/>
                <a:gd name="connsiteX3" fmla="*/ 1173957 w 1362075"/>
                <a:gd name="connsiteY3" fmla="*/ 16669 h 311944"/>
                <a:gd name="connsiteX4" fmla="*/ 1362075 w 1362075"/>
                <a:gd name="connsiteY4" fmla="*/ 71438 h 311944"/>
                <a:gd name="connsiteX5" fmla="*/ 1362075 w 1362075"/>
                <a:gd name="connsiteY5" fmla="*/ 235744 h 311944"/>
                <a:gd name="connsiteX6" fmla="*/ 1245394 w 1362075"/>
                <a:gd name="connsiteY6" fmla="*/ 216694 h 311944"/>
                <a:gd name="connsiteX7" fmla="*/ 1121569 w 1362075"/>
                <a:gd name="connsiteY7" fmla="*/ 197644 h 311944"/>
                <a:gd name="connsiteX8" fmla="*/ 1040607 w 1362075"/>
                <a:gd name="connsiteY8" fmla="*/ 197644 h 311944"/>
                <a:gd name="connsiteX9" fmla="*/ 852488 w 1362075"/>
                <a:gd name="connsiteY9" fmla="*/ 216694 h 311944"/>
                <a:gd name="connsiteX10" fmla="*/ 559594 w 1362075"/>
                <a:gd name="connsiteY10" fmla="*/ 252413 h 311944"/>
                <a:gd name="connsiteX11" fmla="*/ 357188 w 1362075"/>
                <a:gd name="connsiteY11" fmla="*/ 285750 h 311944"/>
                <a:gd name="connsiteX12" fmla="*/ 228600 w 1362075"/>
                <a:gd name="connsiteY12" fmla="*/ 311944 h 311944"/>
                <a:gd name="connsiteX13" fmla="*/ 4763 w 1362075"/>
                <a:gd name="connsiteY13" fmla="*/ 307182 h 311944"/>
                <a:gd name="connsiteX14" fmla="*/ 0 w 1362075"/>
                <a:gd name="connsiteY14" fmla="*/ 150019 h 311944"/>
                <a:gd name="connsiteX15" fmla="*/ 102394 w 1362075"/>
                <a:gd name="connsiteY15" fmla="*/ 152400 h 311944"/>
                <a:gd name="connsiteX16" fmla="*/ 202407 w 1362075"/>
                <a:gd name="connsiteY16" fmla="*/ 152400 h 311944"/>
                <a:gd name="connsiteX17" fmla="*/ 283369 w 1362075"/>
                <a:gd name="connsiteY17" fmla="*/ 1428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2075" h="311944">
                  <a:moveTo>
                    <a:pt x="283369" y="142875"/>
                  </a:moveTo>
                  <a:lnTo>
                    <a:pt x="1069182" y="0"/>
                  </a:lnTo>
                  <a:lnTo>
                    <a:pt x="1100138" y="0"/>
                  </a:lnTo>
                  <a:lnTo>
                    <a:pt x="1173957" y="16669"/>
                  </a:lnTo>
                  <a:lnTo>
                    <a:pt x="1362075" y="71438"/>
                  </a:lnTo>
                  <a:lnTo>
                    <a:pt x="1362075" y="235744"/>
                  </a:lnTo>
                  <a:lnTo>
                    <a:pt x="1245394" y="216694"/>
                  </a:lnTo>
                  <a:lnTo>
                    <a:pt x="1121569" y="197644"/>
                  </a:lnTo>
                  <a:lnTo>
                    <a:pt x="1040607" y="197644"/>
                  </a:lnTo>
                  <a:lnTo>
                    <a:pt x="852488" y="216694"/>
                  </a:lnTo>
                  <a:lnTo>
                    <a:pt x="559594" y="252413"/>
                  </a:lnTo>
                  <a:lnTo>
                    <a:pt x="357188" y="285750"/>
                  </a:lnTo>
                  <a:lnTo>
                    <a:pt x="228600" y="311944"/>
                  </a:lnTo>
                  <a:lnTo>
                    <a:pt x="4763" y="307182"/>
                  </a:lnTo>
                  <a:lnTo>
                    <a:pt x="0" y="150019"/>
                  </a:lnTo>
                  <a:lnTo>
                    <a:pt x="102394" y="152400"/>
                  </a:lnTo>
                  <a:lnTo>
                    <a:pt x="202407" y="152400"/>
                  </a:lnTo>
                  <a:lnTo>
                    <a:pt x="283369" y="1428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8">
              <a:extLst>
                <a:ext uri="{FF2B5EF4-FFF2-40B4-BE49-F238E27FC236}">
                  <a16:creationId xmlns:a16="http://schemas.microsoft.com/office/drawing/2014/main" id="{6F04E2AA-A1C2-4427-B147-50E44A81E73F}"/>
                </a:ext>
              </a:extLst>
            </p:cNvPr>
            <p:cNvSpPr/>
            <p:nvPr/>
          </p:nvSpPr>
          <p:spPr>
            <a:xfrm>
              <a:off x="6129340" y="4700589"/>
              <a:ext cx="1362075" cy="314325"/>
            </a:xfrm>
            <a:custGeom>
              <a:avLst/>
              <a:gdLst>
                <a:gd name="connsiteX0" fmla="*/ 369093 w 1362075"/>
                <a:gd name="connsiteY0" fmla="*/ 121443 h 314325"/>
                <a:gd name="connsiteX1" fmla="*/ 1069181 w 1362075"/>
                <a:gd name="connsiteY1" fmla="*/ 0 h 314325"/>
                <a:gd name="connsiteX2" fmla="*/ 1097756 w 1362075"/>
                <a:gd name="connsiteY2" fmla="*/ 0 h 314325"/>
                <a:gd name="connsiteX3" fmla="*/ 1164431 w 1362075"/>
                <a:gd name="connsiteY3" fmla="*/ 16668 h 314325"/>
                <a:gd name="connsiteX4" fmla="*/ 1354931 w 1362075"/>
                <a:gd name="connsiteY4" fmla="*/ 69056 h 314325"/>
                <a:gd name="connsiteX5" fmla="*/ 1362075 w 1362075"/>
                <a:gd name="connsiteY5" fmla="*/ 164306 h 314325"/>
                <a:gd name="connsiteX6" fmla="*/ 1188243 w 1362075"/>
                <a:gd name="connsiteY6" fmla="*/ 192881 h 314325"/>
                <a:gd name="connsiteX7" fmla="*/ 690562 w 1362075"/>
                <a:gd name="connsiteY7" fmla="*/ 261937 h 314325"/>
                <a:gd name="connsiteX8" fmla="*/ 273843 w 1362075"/>
                <a:gd name="connsiteY8" fmla="*/ 314325 h 314325"/>
                <a:gd name="connsiteX9" fmla="*/ 233362 w 1362075"/>
                <a:gd name="connsiteY9" fmla="*/ 314325 h 314325"/>
                <a:gd name="connsiteX10" fmla="*/ 176212 w 1362075"/>
                <a:gd name="connsiteY10" fmla="*/ 304800 h 314325"/>
                <a:gd name="connsiteX11" fmla="*/ 128587 w 1362075"/>
                <a:gd name="connsiteY11" fmla="*/ 292893 h 314325"/>
                <a:gd name="connsiteX12" fmla="*/ 85725 w 1362075"/>
                <a:gd name="connsiteY12" fmla="*/ 276225 h 314325"/>
                <a:gd name="connsiteX13" fmla="*/ 0 w 1362075"/>
                <a:gd name="connsiteY13" fmla="*/ 233362 h 314325"/>
                <a:gd name="connsiteX14" fmla="*/ 0 w 1362075"/>
                <a:gd name="connsiteY14" fmla="*/ 116681 h 314325"/>
                <a:gd name="connsiteX15" fmla="*/ 78581 w 1362075"/>
                <a:gd name="connsiteY15" fmla="*/ 138112 h 314325"/>
                <a:gd name="connsiteX16" fmla="*/ 150018 w 1362075"/>
                <a:gd name="connsiteY16" fmla="*/ 147637 h 314325"/>
                <a:gd name="connsiteX17" fmla="*/ 202406 w 1362075"/>
                <a:gd name="connsiteY17" fmla="*/ 147637 h 314325"/>
                <a:gd name="connsiteX18" fmla="*/ 276225 w 1362075"/>
                <a:gd name="connsiteY18" fmla="*/ 135731 h 314325"/>
                <a:gd name="connsiteX19" fmla="*/ 369093 w 1362075"/>
                <a:gd name="connsiteY19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2075" h="314325">
                  <a:moveTo>
                    <a:pt x="369093" y="121443"/>
                  </a:moveTo>
                  <a:lnTo>
                    <a:pt x="1069181" y="0"/>
                  </a:lnTo>
                  <a:lnTo>
                    <a:pt x="1097756" y="0"/>
                  </a:lnTo>
                  <a:lnTo>
                    <a:pt x="1164431" y="16668"/>
                  </a:lnTo>
                  <a:lnTo>
                    <a:pt x="1354931" y="69056"/>
                  </a:lnTo>
                  <a:lnTo>
                    <a:pt x="1362075" y="164306"/>
                  </a:lnTo>
                  <a:lnTo>
                    <a:pt x="1188243" y="192881"/>
                  </a:lnTo>
                  <a:lnTo>
                    <a:pt x="690562" y="261937"/>
                  </a:lnTo>
                  <a:lnTo>
                    <a:pt x="273843" y="314325"/>
                  </a:lnTo>
                  <a:lnTo>
                    <a:pt x="233362" y="314325"/>
                  </a:lnTo>
                  <a:lnTo>
                    <a:pt x="176212" y="304800"/>
                  </a:lnTo>
                  <a:lnTo>
                    <a:pt x="128587" y="292893"/>
                  </a:lnTo>
                  <a:lnTo>
                    <a:pt x="85725" y="276225"/>
                  </a:lnTo>
                  <a:lnTo>
                    <a:pt x="0" y="233362"/>
                  </a:lnTo>
                  <a:lnTo>
                    <a:pt x="0" y="116681"/>
                  </a:lnTo>
                  <a:lnTo>
                    <a:pt x="78581" y="138112"/>
                  </a:lnTo>
                  <a:lnTo>
                    <a:pt x="150018" y="147637"/>
                  </a:lnTo>
                  <a:lnTo>
                    <a:pt x="202406" y="147637"/>
                  </a:lnTo>
                  <a:lnTo>
                    <a:pt x="276225" y="135731"/>
                  </a:lnTo>
                  <a:lnTo>
                    <a:pt x="369093" y="1214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67D8AE31-2D55-437B-A471-B8147EA2A199}"/>
              </a:ext>
            </a:extLst>
          </p:cNvPr>
          <p:cNvGrpSpPr/>
          <p:nvPr/>
        </p:nvGrpSpPr>
        <p:grpSpPr>
          <a:xfrm>
            <a:off x="3700465" y="1374775"/>
            <a:ext cx="4645024" cy="4760913"/>
            <a:chOff x="3700465" y="1374775"/>
            <a:chExt cx="4645024" cy="4760913"/>
          </a:xfrm>
          <a:solidFill>
            <a:schemeClr val="tx1"/>
          </a:solidFill>
        </p:grpSpPr>
        <p:sp>
          <p:nvSpPr>
            <p:cNvPr id="41" name="フリーフォーム 93">
              <a:extLst>
                <a:ext uri="{FF2B5EF4-FFF2-40B4-BE49-F238E27FC236}">
                  <a16:creationId xmlns:a16="http://schemas.microsoft.com/office/drawing/2014/main" id="{5B74B19C-ECD6-4BB2-B868-72417E87C4AA}"/>
                </a:ext>
              </a:extLst>
            </p:cNvPr>
            <p:cNvSpPr/>
            <p:nvPr/>
          </p:nvSpPr>
          <p:spPr>
            <a:xfrm>
              <a:off x="3700465" y="2690814"/>
              <a:ext cx="400050" cy="1171575"/>
            </a:xfrm>
            <a:custGeom>
              <a:avLst/>
              <a:gdLst>
                <a:gd name="connsiteX0" fmla="*/ 397668 w 400050"/>
                <a:gd name="connsiteY0" fmla="*/ 330993 h 1171575"/>
                <a:gd name="connsiteX1" fmla="*/ 400050 w 400050"/>
                <a:gd name="connsiteY1" fmla="*/ 492918 h 1171575"/>
                <a:gd name="connsiteX2" fmla="*/ 390525 w 400050"/>
                <a:gd name="connsiteY2" fmla="*/ 583406 h 1171575"/>
                <a:gd name="connsiteX3" fmla="*/ 357187 w 400050"/>
                <a:gd name="connsiteY3" fmla="*/ 738187 h 1171575"/>
                <a:gd name="connsiteX4" fmla="*/ 326231 w 400050"/>
                <a:gd name="connsiteY4" fmla="*/ 847725 h 1171575"/>
                <a:gd name="connsiteX5" fmla="*/ 297656 w 400050"/>
                <a:gd name="connsiteY5" fmla="*/ 923925 h 1171575"/>
                <a:gd name="connsiteX6" fmla="*/ 254793 w 400050"/>
                <a:gd name="connsiteY6" fmla="*/ 1016793 h 1171575"/>
                <a:gd name="connsiteX7" fmla="*/ 219075 w 400050"/>
                <a:gd name="connsiteY7" fmla="*/ 1076325 h 1171575"/>
                <a:gd name="connsiteX8" fmla="*/ 169068 w 400050"/>
                <a:gd name="connsiteY8" fmla="*/ 1143000 h 1171575"/>
                <a:gd name="connsiteX9" fmla="*/ 145256 w 400050"/>
                <a:gd name="connsiteY9" fmla="*/ 1164431 h 1171575"/>
                <a:gd name="connsiteX10" fmla="*/ 130968 w 400050"/>
                <a:gd name="connsiteY10" fmla="*/ 1171575 h 1171575"/>
                <a:gd name="connsiteX11" fmla="*/ 111918 w 400050"/>
                <a:gd name="connsiteY11" fmla="*/ 1171575 h 1171575"/>
                <a:gd name="connsiteX12" fmla="*/ 95250 w 400050"/>
                <a:gd name="connsiteY12" fmla="*/ 1164431 h 1171575"/>
                <a:gd name="connsiteX13" fmla="*/ 64293 w 400050"/>
                <a:gd name="connsiteY13" fmla="*/ 1128712 h 1171575"/>
                <a:gd name="connsiteX14" fmla="*/ 28575 w 400050"/>
                <a:gd name="connsiteY14" fmla="*/ 1071562 h 1171575"/>
                <a:gd name="connsiteX15" fmla="*/ 4762 w 400050"/>
                <a:gd name="connsiteY15" fmla="*/ 1004887 h 1171575"/>
                <a:gd name="connsiteX16" fmla="*/ 0 w 400050"/>
                <a:gd name="connsiteY16" fmla="*/ 983456 h 1171575"/>
                <a:gd name="connsiteX17" fmla="*/ 0 w 400050"/>
                <a:gd name="connsiteY17" fmla="*/ 759618 h 1171575"/>
                <a:gd name="connsiteX18" fmla="*/ 21431 w 400050"/>
                <a:gd name="connsiteY18" fmla="*/ 731043 h 1171575"/>
                <a:gd name="connsiteX19" fmla="*/ 76200 w 400050"/>
                <a:gd name="connsiteY19" fmla="*/ 666750 h 1171575"/>
                <a:gd name="connsiteX20" fmla="*/ 128587 w 400050"/>
                <a:gd name="connsiteY20" fmla="*/ 590550 h 1171575"/>
                <a:gd name="connsiteX21" fmla="*/ 183356 w 400050"/>
                <a:gd name="connsiteY21" fmla="*/ 483393 h 1171575"/>
                <a:gd name="connsiteX22" fmla="*/ 235743 w 400050"/>
                <a:gd name="connsiteY22" fmla="*/ 352425 h 1171575"/>
                <a:gd name="connsiteX23" fmla="*/ 283368 w 400050"/>
                <a:gd name="connsiteY23" fmla="*/ 192881 h 1171575"/>
                <a:gd name="connsiteX24" fmla="*/ 311943 w 400050"/>
                <a:gd name="connsiteY24" fmla="*/ 30956 h 1171575"/>
                <a:gd name="connsiteX25" fmla="*/ 316706 w 400050"/>
                <a:gd name="connsiteY25" fmla="*/ 19050 h 1171575"/>
                <a:gd name="connsiteX26" fmla="*/ 326231 w 400050"/>
                <a:gd name="connsiteY26" fmla="*/ 0 h 1171575"/>
                <a:gd name="connsiteX27" fmla="*/ 330993 w 400050"/>
                <a:gd name="connsiteY27" fmla="*/ 0 h 1171575"/>
                <a:gd name="connsiteX28" fmla="*/ 347662 w 400050"/>
                <a:gd name="connsiteY28" fmla="*/ 4762 h 1171575"/>
                <a:gd name="connsiteX29" fmla="*/ 364331 w 400050"/>
                <a:gd name="connsiteY29" fmla="*/ 30956 h 1171575"/>
                <a:gd name="connsiteX30" fmla="*/ 378618 w 400050"/>
                <a:gd name="connsiteY30" fmla="*/ 78581 h 1171575"/>
                <a:gd name="connsiteX31" fmla="*/ 390525 w 400050"/>
                <a:gd name="connsiteY31" fmla="*/ 171450 h 1171575"/>
                <a:gd name="connsiteX32" fmla="*/ 397668 w 400050"/>
                <a:gd name="connsiteY32" fmla="*/ 330993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71575">
                  <a:moveTo>
                    <a:pt x="397668" y="330993"/>
                  </a:moveTo>
                  <a:lnTo>
                    <a:pt x="400050" y="492918"/>
                  </a:lnTo>
                  <a:lnTo>
                    <a:pt x="390525" y="583406"/>
                  </a:lnTo>
                  <a:lnTo>
                    <a:pt x="357187" y="738187"/>
                  </a:lnTo>
                  <a:lnTo>
                    <a:pt x="326231" y="847725"/>
                  </a:lnTo>
                  <a:lnTo>
                    <a:pt x="297656" y="923925"/>
                  </a:lnTo>
                  <a:lnTo>
                    <a:pt x="254793" y="1016793"/>
                  </a:lnTo>
                  <a:lnTo>
                    <a:pt x="219075" y="1076325"/>
                  </a:lnTo>
                  <a:lnTo>
                    <a:pt x="169068" y="1143000"/>
                  </a:lnTo>
                  <a:lnTo>
                    <a:pt x="145256" y="1164431"/>
                  </a:lnTo>
                  <a:lnTo>
                    <a:pt x="130968" y="1171575"/>
                  </a:lnTo>
                  <a:lnTo>
                    <a:pt x="111918" y="1171575"/>
                  </a:lnTo>
                  <a:lnTo>
                    <a:pt x="95250" y="1164431"/>
                  </a:lnTo>
                  <a:lnTo>
                    <a:pt x="64293" y="1128712"/>
                  </a:lnTo>
                  <a:lnTo>
                    <a:pt x="28575" y="1071562"/>
                  </a:lnTo>
                  <a:lnTo>
                    <a:pt x="4762" y="1004887"/>
                  </a:lnTo>
                  <a:lnTo>
                    <a:pt x="0" y="983456"/>
                  </a:lnTo>
                  <a:lnTo>
                    <a:pt x="0" y="759618"/>
                  </a:lnTo>
                  <a:lnTo>
                    <a:pt x="21431" y="731043"/>
                  </a:lnTo>
                  <a:lnTo>
                    <a:pt x="76200" y="666750"/>
                  </a:lnTo>
                  <a:lnTo>
                    <a:pt x="128587" y="590550"/>
                  </a:lnTo>
                  <a:lnTo>
                    <a:pt x="183356" y="483393"/>
                  </a:lnTo>
                  <a:lnTo>
                    <a:pt x="235743" y="352425"/>
                  </a:lnTo>
                  <a:lnTo>
                    <a:pt x="283368" y="192881"/>
                  </a:lnTo>
                  <a:lnTo>
                    <a:pt x="311943" y="30956"/>
                  </a:lnTo>
                  <a:lnTo>
                    <a:pt x="316706" y="19050"/>
                  </a:lnTo>
                  <a:lnTo>
                    <a:pt x="326231" y="0"/>
                  </a:lnTo>
                  <a:lnTo>
                    <a:pt x="330993" y="0"/>
                  </a:lnTo>
                  <a:lnTo>
                    <a:pt x="347662" y="4762"/>
                  </a:lnTo>
                  <a:lnTo>
                    <a:pt x="364331" y="30956"/>
                  </a:lnTo>
                  <a:lnTo>
                    <a:pt x="378618" y="78581"/>
                  </a:lnTo>
                  <a:lnTo>
                    <a:pt x="390525" y="171450"/>
                  </a:lnTo>
                  <a:lnTo>
                    <a:pt x="397668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4">
              <a:extLst>
                <a:ext uri="{FF2B5EF4-FFF2-40B4-BE49-F238E27FC236}">
                  <a16:creationId xmlns:a16="http://schemas.microsoft.com/office/drawing/2014/main" id="{DB6513F0-F4BF-4D3B-B08E-4F277DD4CE4B}"/>
                </a:ext>
              </a:extLst>
            </p:cNvPr>
            <p:cNvSpPr/>
            <p:nvPr/>
          </p:nvSpPr>
          <p:spPr>
            <a:xfrm>
              <a:off x="4948241" y="2563814"/>
              <a:ext cx="585787" cy="352425"/>
            </a:xfrm>
            <a:custGeom>
              <a:avLst/>
              <a:gdLst>
                <a:gd name="connsiteX0" fmla="*/ 50006 w 585787"/>
                <a:gd name="connsiteY0" fmla="*/ 111919 h 352425"/>
                <a:gd name="connsiteX1" fmla="*/ 126206 w 585787"/>
                <a:gd name="connsiteY1" fmla="*/ 180975 h 352425"/>
                <a:gd name="connsiteX2" fmla="*/ 169068 w 585787"/>
                <a:gd name="connsiteY2" fmla="*/ 216694 h 352425"/>
                <a:gd name="connsiteX3" fmla="*/ 226218 w 585787"/>
                <a:gd name="connsiteY3" fmla="*/ 259557 h 352425"/>
                <a:gd name="connsiteX4" fmla="*/ 288131 w 585787"/>
                <a:gd name="connsiteY4" fmla="*/ 295275 h 352425"/>
                <a:gd name="connsiteX5" fmla="*/ 354806 w 585787"/>
                <a:gd name="connsiteY5" fmla="*/ 321469 h 352425"/>
                <a:gd name="connsiteX6" fmla="*/ 416718 w 585787"/>
                <a:gd name="connsiteY6" fmla="*/ 342900 h 352425"/>
                <a:gd name="connsiteX7" fmla="*/ 450056 w 585787"/>
                <a:gd name="connsiteY7" fmla="*/ 350044 h 352425"/>
                <a:gd name="connsiteX8" fmla="*/ 488156 w 585787"/>
                <a:gd name="connsiteY8" fmla="*/ 352425 h 352425"/>
                <a:gd name="connsiteX9" fmla="*/ 519112 w 585787"/>
                <a:gd name="connsiteY9" fmla="*/ 350044 h 352425"/>
                <a:gd name="connsiteX10" fmla="*/ 550068 w 585787"/>
                <a:gd name="connsiteY10" fmla="*/ 335757 h 352425"/>
                <a:gd name="connsiteX11" fmla="*/ 573881 w 585787"/>
                <a:gd name="connsiteY11" fmla="*/ 311944 h 352425"/>
                <a:gd name="connsiteX12" fmla="*/ 585787 w 585787"/>
                <a:gd name="connsiteY12" fmla="*/ 276225 h 352425"/>
                <a:gd name="connsiteX13" fmla="*/ 585787 w 585787"/>
                <a:gd name="connsiteY13" fmla="*/ 242888 h 352425"/>
                <a:gd name="connsiteX14" fmla="*/ 571500 w 585787"/>
                <a:gd name="connsiteY14" fmla="*/ 192882 h 352425"/>
                <a:gd name="connsiteX15" fmla="*/ 542925 w 585787"/>
                <a:gd name="connsiteY15" fmla="*/ 147638 h 352425"/>
                <a:gd name="connsiteX16" fmla="*/ 500062 w 585787"/>
                <a:gd name="connsiteY16" fmla="*/ 104775 h 352425"/>
                <a:gd name="connsiteX17" fmla="*/ 452437 w 585787"/>
                <a:gd name="connsiteY17" fmla="*/ 66675 h 352425"/>
                <a:gd name="connsiteX18" fmla="*/ 316706 w 585787"/>
                <a:gd name="connsiteY18" fmla="*/ 38100 h 352425"/>
                <a:gd name="connsiteX19" fmla="*/ 64293 w 585787"/>
                <a:gd name="connsiteY19" fmla="*/ 0 h 352425"/>
                <a:gd name="connsiteX20" fmla="*/ 42862 w 585787"/>
                <a:gd name="connsiteY20" fmla="*/ 0 h 352425"/>
                <a:gd name="connsiteX21" fmla="*/ 7143 w 585787"/>
                <a:gd name="connsiteY21" fmla="*/ 7144 h 352425"/>
                <a:gd name="connsiteX22" fmla="*/ 0 w 585787"/>
                <a:gd name="connsiteY22" fmla="*/ 23813 h 352425"/>
                <a:gd name="connsiteX23" fmla="*/ 4762 w 585787"/>
                <a:gd name="connsiteY23" fmla="*/ 52388 h 352425"/>
                <a:gd name="connsiteX24" fmla="*/ 9525 w 585787"/>
                <a:gd name="connsiteY24" fmla="*/ 66675 h 352425"/>
                <a:gd name="connsiteX25" fmla="*/ 50006 w 585787"/>
                <a:gd name="connsiteY25" fmla="*/ 1119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5787" h="352425">
                  <a:moveTo>
                    <a:pt x="50006" y="111919"/>
                  </a:moveTo>
                  <a:lnTo>
                    <a:pt x="126206" y="180975"/>
                  </a:lnTo>
                  <a:lnTo>
                    <a:pt x="169068" y="216694"/>
                  </a:lnTo>
                  <a:lnTo>
                    <a:pt x="226218" y="259557"/>
                  </a:lnTo>
                  <a:lnTo>
                    <a:pt x="288131" y="295275"/>
                  </a:lnTo>
                  <a:lnTo>
                    <a:pt x="354806" y="321469"/>
                  </a:lnTo>
                  <a:lnTo>
                    <a:pt x="416718" y="342900"/>
                  </a:lnTo>
                  <a:lnTo>
                    <a:pt x="450056" y="350044"/>
                  </a:lnTo>
                  <a:lnTo>
                    <a:pt x="488156" y="352425"/>
                  </a:lnTo>
                  <a:lnTo>
                    <a:pt x="519112" y="350044"/>
                  </a:lnTo>
                  <a:lnTo>
                    <a:pt x="550068" y="335757"/>
                  </a:lnTo>
                  <a:lnTo>
                    <a:pt x="573881" y="311944"/>
                  </a:lnTo>
                  <a:lnTo>
                    <a:pt x="585787" y="276225"/>
                  </a:lnTo>
                  <a:lnTo>
                    <a:pt x="585787" y="242888"/>
                  </a:lnTo>
                  <a:lnTo>
                    <a:pt x="571500" y="192882"/>
                  </a:lnTo>
                  <a:lnTo>
                    <a:pt x="542925" y="147638"/>
                  </a:lnTo>
                  <a:lnTo>
                    <a:pt x="500062" y="104775"/>
                  </a:lnTo>
                  <a:lnTo>
                    <a:pt x="452437" y="66675"/>
                  </a:lnTo>
                  <a:lnTo>
                    <a:pt x="316706" y="38100"/>
                  </a:lnTo>
                  <a:lnTo>
                    <a:pt x="64293" y="0"/>
                  </a:lnTo>
                  <a:lnTo>
                    <a:pt x="42862" y="0"/>
                  </a:lnTo>
                  <a:lnTo>
                    <a:pt x="7143" y="7144"/>
                  </a:lnTo>
                  <a:lnTo>
                    <a:pt x="0" y="23813"/>
                  </a:lnTo>
                  <a:lnTo>
                    <a:pt x="4762" y="52388"/>
                  </a:lnTo>
                  <a:lnTo>
                    <a:pt x="9525" y="66675"/>
                  </a:lnTo>
                  <a:lnTo>
                    <a:pt x="5000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1">
              <a:extLst>
                <a:ext uri="{FF2B5EF4-FFF2-40B4-BE49-F238E27FC236}">
                  <a16:creationId xmlns:a16="http://schemas.microsoft.com/office/drawing/2014/main" id="{F9303454-0295-40E1-A59F-8B804782C343}"/>
                </a:ext>
              </a:extLst>
            </p:cNvPr>
            <p:cNvSpPr/>
            <p:nvPr/>
          </p:nvSpPr>
          <p:spPr>
            <a:xfrm rot="16200000">
              <a:off x="2357441" y="3500439"/>
              <a:ext cx="4371975" cy="523875"/>
            </a:xfrm>
            <a:custGeom>
              <a:avLst/>
              <a:gdLst>
                <a:gd name="connsiteX0" fmla="*/ 2209046 w 4372824"/>
                <a:gd name="connsiteY0" fmla="*/ 194650 h 525101"/>
                <a:gd name="connsiteX1" fmla="*/ 3929204 w 4372824"/>
                <a:gd name="connsiteY1" fmla="*/ 203703 h 525101"/>
                <a:gd name="connsiteX2" fmla="*/ 4074060 w 4372824"/>
                <a:gd name="connsiteY2" fmla="*/ 199176 h 525101"/>
                <a:gd name="connsiteX3" fmla="*/ 4123854 w 4372824"/>
                <a:gd name="connsiteY3" fmla="*/ 194650 h 525101"/>
                <a:gd name="connsiteX4" fmla="*/ 4169121 w 4372824"/>
                <a:gd name="connsiteY4" fmla="*/ 181069 h 525101"/>
                <a:gd name="connsiteX5" fmla="*/ 4209862 w 4372824"/>
                <a:gd name="connsiteY5" fmla="*/ 149382 h 525101"/>
                <a:gd name="connsiteX6" fmla="*/ 4273236 w 4372824"/>
                <a:gd name="connsiteY6" fmla="*/ 72428 h 525101"/>
                <a:gd name="connsiteX7" fmla="*/ 4304923 w 4372824"/>
                <a:gd name="connsiteY7" fmla="*/ 27161 h 525101"/>
                <a:gd name="connsiteX8" fmla="*/ 4323030 w 4372824"/>
                <a:gd name="connsiteY8" fmla="*/ 9054 h 525101"/>
                <a:gd name="connsiteX9" fmla="*/ 4345664 w 4372824"/>
                <a:gd name="connsiteY9" fmla="*/ 0 h 525101"/>
                <a:gd name="connsiteX10" fmla="*/ 4345664 w 4372824"/>
                <a:gd name="connsiteY10" fmla="*/ 0 h 525101"/>
                <a:gd name="connsiteX11" fmla="*/ 4372824 w 4372824"/>
                <a:gd name="connsiteY11" fmla="*/ 22634 h 525101"/>
                <a:gd name="connsiteX12" fmla="*/ 4372824 w 4372824"/>
                <a:gd name="connsiteY12" fmla="*/ 45267 h 525101"/>
                <a:gd name="connsiteX13" fmla="*/ 4372824 w 4372824"/>
                <a:gd name="connsiteY13" fmla="*/ 76955 h 525101"/>
                <a:gd name="connsiteX14" fmla="*/ 4359244 w 4372824"/>
                <a:gd name="connsiteY14" fmla="*/ 144856 h 525101"/>
                <a:gd name="connsiteX15" fmla="*/ 4332084 w 4372824"/>
                <a:gd name="connsiteY15" fmla="*/ 230863 h 525101"/>
                <a:gd name="connsiteX16" fmla="*/ 4286816 w 4372824"/>
                <a:gd name="connsiteY16" fmla="*/ 330452 h 525101"/>
                <a:gd name="connsiteX17" fmla="*/ 4241549 w 4372824"/>
                <a:gd name="connsiteY17" fmla="*/ 425513 h 525101"/>
                <a:gd name="connsiteX18" fmla="*/ 4209862 w 4372824"/>
                <a:gd name="connsiteY18" fmla="*/ 479834 h 525101"/>
                <a:gd name="connsiteX19" fmla="*/ 4178175 w 4372824"/>
                <a:gd name="connsiteY19" fmla="*/ 506994 h 525101"/>
                <a:gd name="connsiteX20" fmla="*/ 4137434 w 4372824"/>
                <a:gd name="connsiteY20" fmla="*/ 525101 h 525101"/>
                <a:gd name="connsiteX21" fmla="*/ 4101220 w 4372824"/>
                <a:gd name="connsiteY21" fmla="*/ 525101 h 525101"/>
                <a:gd name="connsiteX22" fmla="*/ 4055953 w 4372824"/>
                <a:gd name="connsiteY22" fmla="*/ 516048 h 525101"/>
                <a:gd name="connsiteX23" fmla="*/ 4010686 w 4372824"/>
                <a:gd name="connsiteY23" fmla="*/ 493414 h 525101"/>
                <a:gd name="connsiteX24" fmla="*/ 3969945 w 4372824"/>
                <a:gd name="connsiteY24" fmla="*/ 470780 h 525101"/>
                <a:gd name="connsiteX25" fmla="*/ 3897517 w 4372824"/>
                <a:gd name="connsiteY25" fmla="*/ 443620 h 525101"/>
                <a:gd name="connsiteX26" fmla="*/ 3825089 w 4372824"/>
                <a:gd name="connsiteY26" fmla="*/ 430040 h 525101"/>
                <a:gd name="connsiteX27" fmla="*/ 3716448 w 4372824"/>
                <a:gd name="connsiteY27" fmla="*/ 420986 h 525101"/>
                <a:gd name="connsiteX28" fmla="*/ 2272420 w 4372824"/>
                <a:gd name="connsiteY28" fmla="*/ 416460 h 525101"/>
                <a:gd name="connsiteX29" fmla="*/ 167489 w 4372824"/>
                <a:gd name="connsiteY29" fmla="*/ 402879 h 525101"/>
                <a:gd name="connsiteX30" fmla="*/ 108642 w 4372824"/>
                <a:gd name="connsiteY30" fmla="*/ 393826 h 525101"/>
                <a:gd name="connsiteX31" fmla="*/ 54321 w 4372824"/>
                <a:gd name="connsiteY31" fmla="*/ 371192 h 525101"/>
                <a:gd name="connsiteX32" fmla="*/ 13581 w 4372824"/>
                <a:gd name="connsiteY32" fmla="*/ 339505 h 525101"/>
                <a:gd name="connsiteX33" fmla="*/ 0 w 4372824"/>
                <a:gd name="connsiteY33" fmla="*/ 307818 h 525101"/>
                <a:gd name="connsiteX34" fmla="*/ 4527 w 4372824"/>
                <a:gd name="connsiteY34" fmla="*/ 276131 h 525101"/>
                <a:gd name="connsiteX35" fmla="*/ 31688 w 4372824"/>
                <a:gd name="connsiteY35" fmla="*/ 226337 h 525101"/>
                <a:gd name="connsiteX36" fmla="*/ 58848 w 4372824"/>
                <a:gd name="connsiteY36" fmla="*/ 203703 h 525101"/>
                <a:gd name="connsiteX37" fmla="*/ 113169 w 4372824"/>
                <a:gd name="connsiteY37" fmla="*/ 181069 h 525101"/>
                <a:gd name="connsiteX38" fmla="*/ 226337 w 4372824"/>
                <a:gd name="connsiteY38" fmla="*/ 149382 h 525101"/>
                <a:gd name="connsiteX39" fmla="*/ 344032 w 4372824"/>
                <a:gd name="connsiteY39" fmla="*/ 122222 h 525101"/>
                <a:gd name="connsiteX40" fmla="*/ 402880 w 4372824"/>
                <a:gd name="connsiteY40" fmla="*/ 113168 h 525101"/>
                <a:gd name="connsiteX41" fmla="*/ 461727 w 4372824"/>
                <a:gd name="connsiteY41" fmla="*/ 113168 h 525101"/>
                <a:gd name="connsiteX42" fmla="*/ 561315 w 4372824"/>
                <a:gd name="connsiteY42" fmla="*/ 135802 h 525101"/>
                <a:gd name="connsiteX43" fmla="*/ 796705 w 4372824"/>
                <a:gd name="connsiteY43" fmla="*/ 172016 h 525101"/>
                <a:gd name="connsiteX44" fmla="*/ 873660 w 4372824"/>
                <a:gd name="connsiteY44" fmla="*/ 181069 h 525101"/>
                <a:gd name="connsiteX45" fmla="*/ 2209046 w 4372824"/>
                <a:gd name="connsiteY45" fmla="*/ 194650 h 52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372824" h="525101">
                  <a:moveTo>
                    <a:pt x="2209046" y="194650"/>
                  </a:moveTo>
                  <a:lnTo>
                    <a:pt x="3929204" y="203703"/>
                  </a:lnTo>
                  <a:lnTo>
                    <a:pt x="4074060" y="199176"/>
                  </a:lnTo>
                  <a:lnTo>
                    <a:pt x="4123854" y="194650"/>
                  </a:lnTo>
                  <a:lnTo>
                    <a:pt x="4169121" y="181069"/>
                  </a:lnTo>
                  <a:lnTo>
                    <a:pt x="4209862" y="149382"/>
                  </a:lnTo>
                  <a:lnTo>
                    <a:pt x="4273236" y="72428"/>
                  </a:lnTo>
                  <a:lnTo>
                    <a:pt x="4304923" y="27161"/>
                  </a:lnTo>
                  <a:lnTo>
                    <a:pt x="4323030" y="9054"/>
                  </a:lnTo>
                  <a:lnTo>
                    <a:pt x="4345664" y="0"/>
                  </a:lnTo>
                  <a:lnTo>
                    <a:pt x="4345664" y="0"/>
                  </a:lnTo>
                  <a:lnTo>
                    <a:pt x="4372824" y="22634"/>
                  </a:lnTo>
                  <a:lnTo>
                    <a:pt x="4372824" y="45267"/>
                  </a:lnTo>
                  <a:lnTo>
                    <a:pt x="4372824" y="76955"/>
                  </a:lnTo>
                  <a:lnTo>
                    <a:pt x="4359244" y="144856"/>
                  </a:lnTo>
                  <a:lnTo>
                    <a:pt x="4332084" y="230863"/>
                  </a:lnTo>
                  <a:lnTo>
                    <a:pt x="4286816" y="330452"/>
                  </a:lnTo>
                  <a:lnTo>
                    <a:pt x="4241549" y="425513"/>
                  </a:lnTo>
                  <a:lnTo>
                    <a:pt x="4209862" y="479834"/>
                  </a:lnTo>
                  <a:lnTo>
                    <a:pt x="4178175" y="506994"/>
                  </a:lnTo>
                  <a:lnTo>
                    <a:pt x="4137434" y="525101"/>
                  </a:lnTo>
                  <a:lnTo>
                    <a:pt x="4101220" y="525101"/>
                  </a:lnTo>
                  <a:lnTo>
                    <a:pt x="4055953" y="516048"/>
                  </a:lnTo>
                  <a:lnTo>
                    <a:pt x="4010686" y="493414"/>
                  </a:lnTo>
                  <a:lnTo>
                    <a:pt x="3969945" y="470780"/>
                  </a:lnTo>
                  <a:lnTo>
                    <a:pt x="3897517" y="443620"/>
                  </a:lnTo>
                  <a:lnTo>
                    <a:pt x="3825089" y="430040"/>
                  </a:lnTo>
                  <a:lnTo>
                    <a:pt x="3716448" y="420986"/>
                  </a:lnTo>
                  <a:lnTo>
                    <a:pt x="2272420" y="416460"/>
                  </a:lnTo>
                  <a:lnTo>
                    <a:pt x="167489" y="402879"/>
                  </a:lnTo>
                  <a:lnTo>
                    <a:pt x="108642" y="393826"/>
                  </a:lnTo>
                  <a:lnTo>
                    <a:pt x="54321" y="371192"/>
                  </a:lnTo>
                  <a:lnTo>
                    <a:pt x="13581" y="339505"/>
                  </a:lnTo>
                  <a:lnTo>
                    <a:pt x="0" y="307818"/>
                  </a:lnTo>
                  <a:lnTo>
                    <a:pt x="4527" y="276131"/>
                  </a:lnTo>
                  <a:lnTo>
                    <a:pt x="31688" y="226337"/>
                  </a:lnTo>
                  <a:lnTo>
                    <a:pt x="58848" y="203703"/>
                  </a:lnTo>
                  <a:lnTo>
                    <a:pt x="113169" y="181069"/>
                  </a:lnTo>
                  <a:lnTo>
                    <a:pt x="226337" y="149382"/>
                  </a:lnTo>
                  <a:lnTo>
                    <a:pt x="344032" y="122222"/>
                  </a:lnTo>
                  <a:lnTo>
                    <a:pt x="402880" y="113168"/>
                  </a:lnTo>
                  <a:lnTo>
                    <a:pt x="461727" y="113168"/>
                  </a:lnTo>
                  <a:lnTo>
                    <a:pt x="561315" y="135802"/>
                  </a:lnTo>
                  <a:lnTo>
                    <a:pt x="796705" y="172016"/>
                  </a:lnTo>
                  <a:lnTo>
                    <a:pt x="873660" y="181069"/>
                  </a:lnTo>
                  <a:lnTo>
                    <a:pt x="2209046" y="194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2">
              <a:extLst>
                <a:ext uri="{FF2B5EF4-FFF2-40B4-BE49-F238E27FC236}">
                  <a16:creationId xmlns:a16="http://schemas.microsoft.com/office/drawing/2014/main" id="{248305C0-6875-433F-8AE6-1B7F23FB17B5}"/>
                </a:ext>
              </a:extLst>
            </p:cNvPr>
            <p:cNvSpPr/>
            <p:nvPr/>
          </p:nvSpPr>
          <p:spPr>
            <a:xfrm rot="16200000">
              <a:off x="4751390" y="4575176"/>
              <a:ext cx="2492375" cy="415925"/>
            </a:xfrm>
            <a:custGeom>
              <a:avLst/>
              <a:gdLst>
                <a:gd name="connsiteX0" fmla="*/ 1305918 w 2493350"/>
                <a:gd name="connsiteY0" fmla="*/ 185456 h 417276"/>
                <a:gd name="connsiteX1" fmla="*/ 1612435 w 2493350"/>
                <a:gd name="connsiteY1" fmla="*/ 193184 h 417276"/>
                <a:gd name="connsiteX2" fmla="*/ 1929255 w 2493350"/>
                <a:gd name="connsiteY2" fmla="*/ 185456 h 417276"/>
                <a:gd name="connsiteX3" fmla="*/ 2217742 w 2493350"/>
                <a:gd name="connsiteY3" fmla="*/ 164850 h 417276"/>
                <a:gd name="connsiteX4" fmla="*/ 2271833 w 2493350"/>
                <a:gd name="connsiteY4" fmla="*/ 154547 h 417276"/>
                <a:gd name="connsiteX5" fmla="*/ 2320773 w 2493350"/>
                <a:gd name="connsiteY5" fmla="*/ 133941 h 417276"/>
                <a:gd name="connsiteX6" fmla="*/ 2380016 w 2493350"/>
                <a:gd name="connsiteY6" fmla="*/ 87577 h 417276"/>
                <a:gd name="connsiteX7" fmla="*/ 2431531 w 2493350"/>
                <a:gd name="connsiteY7" fmla="*/ 30910 h 417276"/>
                <a:gd name="connsiteX8" fmla="*/ 2449561 w 2493350"/>
                <a:gd name="connsiteY8" fmla="*/ 10304 h 417276"/>
                <a:gd name="connsiteX9" fmla="*/ 2470168 w 2493350"/>
                <a:gd name="connsiteY9" fmla="*/ 0 h 417276"/>
                <a:gd name="connsiteX10" fmla="*/ 2485622 w 2493350"/>
                <a:gd name="connsiteY10" fmla="*/ 2576 h 417276"/>
                <a:gd name="connsiteX11" fmla="*/ 2493350 w 2493350"/>
                <a:gd name="connsiteY11" fmla="*/ 28334 h 417276"/>
                <a:gd name="connsiteX12" fmla="*/ 2485622 w 2493350"/>
                <a:gd name="connsiteY12" fmla="*/ 61819 h 417276"/>
                <a:gd name="connsiteX13" fmla="*/ 2446986 w 2493350"/>
                <a:gd name="connsiteY13" fmla="*/ 185456 h 417276"/>
                <a:gd name="connsiteX14" fmla="*/ 2398046 w 2493350"/>
                <a:gd name="connsiteY14" fmla="*/ 303942 h 417276"/>
                <a:gd name="connsiteX15" fmla="*/ 2333652 w 2493350"/>
                <a:gd name="connsiteY15" fmla="*/ 414700 h 417276"/>
                <a:gd name="connsiteX16" fmla="*/ 2158499 w 2493350"/>
                <a:gd name="connsiteY16" fmla="*/ 412124 h 417276"/>
                <a:gd name="connsiteX17" fmla="*/ 1558343 w 2493350"/>
                <a:gd name="connsiteY17" fmla="*/ 417276 h 417276"/>
                <a:gd name="connsiteX18" fmla="*/ 989097 w 2493350"/>
                <a:gd name="connsiteY18" fmla="*/ 412124 h 417276"/>
                <a:gd name="connsiteX19" fmla="*/ 213789 w 2493350"/>
                <a:gd name="connsiteY19" fmla="*/ 368336 h 417276"/>
                <a:gd name="connsiteX20" fmla="*/ 121061 w 2493350"/>
                <a:gd name="connsiteY20" fmla="*/ 347730 h 417276"/>
                <a:gd name="connsiteX21" fmla="*/ 56667 w 2493350"/>
                <a:gd name="connsiteY21" fmla="*/ 321972 h 417276"/>
                <a:gd name="connsiteX22" fmla="*/ 23182 w 2493350"/>
                <a:gd name="connsiteY22" fmla="*/ 296214 h 417276"/>
                <a:gd name="connsiteX23" fmla="*/ 5151 w 2493350"/>
                <a:gd name="connsiteY23" fmla="*/ 273033 h 417276"/>
                <a:gd name="connsiteX24" fmla="*/ 0 w 2493350"/>
                <a:gd name="connsiteY24" fmla="*/ 252426 h 417276"/>
                <a:gd name="connsiteX25" fmla="*/ 5151 w 2493350"/>
                <a:gd name="connsiteY25" fmla="*/ 216365 h 417276"/>
                <a:gd name="connsiteX26" fmla="*/ 30909 w 2493350"/>
                <a:gd name="connsiteY26" fmla="*/ 185456 h 417276"/>
                <a:gd name="connsiteX27" fmla="*/ 72121 w 2493350"/>
                <a:gd name="connsiteY27" fmla="*/ 157123 h 417276"/>
                <a:gd name="connsiteX28" fmla="*/ 136516 w 2493350"/>
                <a:gd name="connsiteY28" fmla="*/ 128789 h 417276"/>
                <a:gd name="connsiteX29" fmla="*/ 218941 w 2493350"/>
                <a:gd name="connsiteY29" fmla="*/ 108183 h 417276"/>
                <a:gd name="connsiteX30" fmla="*/ 288487 w 2493350"/>
                <a:gd name="connsiteY30" fmla="*/ 97880 h 417276"/>
                <a:gd name="connsiteX31" fmla="*/ 365760 w 2493350"/>
                <a:gd name="connsiteY31" fmla="*/ 97880 h 417276"/>
                <a:gd name="connsiteX32" fmla="*/ 494548 w 2493350"/>
                <a:gd name="connsiteY32" fmla="*/ 97880 h 417276"/>
                <a:gd name="connsiteX33" fmla="*/ 533185 w 2493350"/>
                <a:gd name="connsiteY33" fmla="*/ 110759 h 417276"/>
                <a:gd name="connsiteX34" fmla="*/ 661974 w 2493350"/>
                <a:gd name="connsiteY34" fmla="*/ 144244 h 417276"/>
                <a:gd name="connsiteX35" fmla="*/ 777884 w 2493350"/>
                <a:gd name="connsiteY35" fmla="*/ 159698 h 417276"/>
                <a:gd name="connsiteX36" fmla="*/ 919551 w 2493350"/>
                <a:gd name="connsiteY36" fmla="*/ 170002 h 417276"/>
                <a:gd name="connsiteX37" fmla="*/ 1305918 w 2493350"/>
                <a:gd name="connsiteY37" fmla="*/ 185456 h 41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93350" h="417276">
                  <a:moveTo>
                    <a:pt x="1305918" y="185456"/>
                  </a:moveTo>
                  <a:lnTo>
                    <a:pt x="1612435" y="193184"/>
                  </a:lnTo>
                  <a:lnTo>
                    <a:pt x="1929255" y="185456"/>
                  </a:lnTo>
                  <a:lnTo>
                    <a:pt x="2217742" y="164850"/>
                  </a:lnTo>
                  <a:lnTo>
                    <a:pt x="2271833" y="154547"/>
                  </a:lnTo>
                  <a:lnTo>
                    <a:pt x="2320773" y="133941"/>
                  </a:lnTo>
                  <a:lnTo>
                    <a:pt x="2380016" y="87577"/>
                  </a:lnTo>
                  <a:lnTo>
                    <a:pt x="2431531" y="30910"/>
                  </a:lnTo>
                  <a:lnTo>
                    <a:pt x="2449561" y="10304"/>
                  </a:lnTo>
                  <a:lnTo>
                    <a:pt x="2470168" y="0"/>
                  </a:lnTo>
                  <a:lnTo>
                    <a:pt x="2485622" y="2576"/>
                  </a:lnTo>
                  <a:lnTo>
                    <a:pt x="2493350" y="28334"/>
                  </a:lnTo>
                  <a:lnTo>
                    <a:pt x="2485622" y="61819"/>
                  </a:lnTo>
                  <a:lnTo>
                    <a:pt x="2446986" y="185456"/>
                  </a:lnTo>
                  <a:lnTo>
                    <a:pt x="2398046" y="303942"/>
                  </a:lnTo>
                  <a:lnTo>
                    <a:pt x="2333652" y="414700"/>
                  </a:lnTo>
                  <a:lnTo>
                    <a:pt x="2158499" y="412124"/>
                  </a:lnTo>
                  <a:lnTo>
                    <a:pt x="1558343" y="417276"/>
                  </a:lnTo>
                  <a:lnTo>
                    <a:pt x="989097" y="412124"/>
                  </a:lnTo>
                  <a:lnTo>
                    <a:pt x="213789" y="368336"/>
                  </a:lnTo>
                  <a:lnTo>
                    <a:pt x="121061" y="347730"/>
                  </a:lnTo>
                  <a:lnTo>
                    <a:pt x="56667" y="321972"/>
                  </a:lnTo>
                  <a:lnTo>
                    <a:pt x="23182" y="296214"/>
                  </a:lnTo>
                  <a:lnTo>
                    <a:pt x="5151" y="273033"/>
                  </a:lnTo>
                  <a:lnTo>
                    <a:pt x="0" y="252426"/>
                  </a:lnTo>
                  <a:lnTo>
                    <a:pt x="5151" y="216365"/>
                  </a:lnTo>
                  <a:lnTo>
                    <a:pt x="30909" y="185456"/>
                  </a:lnTo>
                  <a:lnTo>
                    <a:pt x="72121" y="157123"/>
                  </a:lnTo>
                  <a:lnTo>
                    <a:pt x="136516" y="128789"/>
                  </a:lnTo>
                  <a:lnTo>
                    <a:pt x="218941" y="108183"/>
                  </a:lnTo>
                  <a:lnTo>
                    <a:pt x="288487" y="97880"/>
                  </a:lnTo>
                  <a:lnTo>
                    <a:pt x="365760" y="97880"/>
                  </a:lnTo>
                  <a:lnTo>
                    <a:pt x="494548" y="97880"/>
                  </a:lnTo>
                  <a:lnTo>
                    <a:pt x="533185" y="110759"/>
                  </a:lnTo>
                  <a:lnTo>
                    <a:pt x="661974" y="144244"/>
                  </a:lnTo>
                  <a:lnTo>
                    <a:pt x="777884" y="159698"/>
                  </a:lnTo>
                  <a:lnTo>
                    <a:pt x="919551" y="170002"/>
                  </a:lnTo>
                  <a:lnTo>
                    <a:pt x="1305918" y="185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5">
              <a:extLst>
                <a:ext uri="{FF2B5EF4-FFF2-40B4-BE49-F238E27FC236}">
                  <a16:creationId xmlns:a16="http://schemas.microsoft.com/office/drawing/2014/main" id="{C9EFFE64-BECB-4D65-A542-705169162EF2}"/>
                </a:ext>
              </a:extLst>
            </p:cNvPr>
            <p:cNvSpPr/>
            <p:nvPr/>
          </p:nvSpPr>
          <p:spPr>
            <a:xfrm>
              <a:off x="5541964" y="1757363"/>
              <a:ext cx="2233612" cy="404812"/>
            </a:xfrm>
            <a:custGeom>
              <a:avLst/>
              <a:gdLst>
                <a:gd name="connsiteX0" fmla="*/ 823912 w 2233612"/>
                <a:gd name="connsiteY0" fmla="*/ 202406 h 404812"/>
                <a:gd name="connsiteX1" fmla="*/ 1366837 w 2233612"/>
                <a:gd name="connsiteY1" fmla="*/ 116681 h 404812"/>
                <a:gd name="connsiteX2" fmla="*/ 1688306 w 2233612"/>
                <a:gd name="connsiteY2" fmla="*/ 61912 h 404812"/>
                <a:gd name="connsiteX3" fmla="*/ 1764506 w 2233612"/>
                <a:gd name="connsiteY3" fmla="*/ 33337 h 404812"/>
                <a:gd name="connsiteX4" fmla="*/ 1838325 w 2233612"/>
                <a:gd name="connsiteY4" fmla="*/ 0 h 404812"/>
                <a:gd name="connsiteX5" fmla="*/ 1869281 w 2233612"/>
                <a:gd name="connsiteY5" fmla="*/ 0 h 404812"/>
                <a:gd name="connsiteX6" fmla="*/ 1952625 w 2233612"/>
                <a:gd name="connsiteY6" fmla="*/ 16668 h 404812"/>
                <a:gd name="connsiteX7" fmla="*/ 2085975 w 2233612"/>
                <a:gd name="connsiteY7" fmla="*/ 54768 h 404812"/>
                <a:gd name="connsiteX8" fmla="*/ 2162175 w 2233612"/>
                <a:gd name="connsiteY8" fmla="*/ 78581 h 404812"/>
                <a:gd name="connsiteX9" fmla="*/ 2197894 w 2233612"/>
                <a:gd name="connsiteY9" fmla="*/ 97631 h 404812"/>
                <a:gd name="connsiteX10" fmla="*/ 2231231 w 2233612"/>
                <a:gd name="connsiteY10" fmla="*/ 130968 h 404812"/>
                <a:gd name="connsiteX11" fmla="*/ 2233612 w 2233612"/>
                <a:gd name="connsiteY11" fmla="*/ 154781 h 404812"/>
                <a:gd name="connsiteX12" fmla="*/ 2221706 w 2233612"/>
                <a:gd name="connsiteY12" fmla="*/ 180975 h 404812"/>
                <a:gd name="connsiteX13" fmla="*/ 2190750 w 2233612"/>
                <a:gd name="connsiteY13" fmla="*/ 202406 h 404812"/>
                <a:gd name="connsiteX14" fmla="*/ 2116931 w 2233612"/>
                <a:gd name="connsiteY14" fmla="*/ 223837 h 404812"/>
                <a:gd name="connsiteX15" fmla="*/ 1774031 w 2233612"/>
                <a:gd name="connsiteY15" fmla="*/ 266700 h 404812"/>
                <a:gd name="connsiteX16" fmla="*/ 1243012 w 2233612"/>
                <a:gd name="connsiteY16" fmla="*/ 333375 h 404812"/>
                <a:gd name="connsiteX17" fmla="*/ 950119 w 2233612"/>
                <a:gd name="connsiteY17" fmla="*/ 361950 h 404812"/>
                <a:gd name="connsiteX18" fmla="*/ 585787 w 2233612"/>
                <a:gd name="connsiteY18" fmla="*/ 390525 h 404812"/>
                <a:gd name="connsiteX19" fmla="*/ 411956 w 2233612"/>
                <a:gd name="connsiteY19" fmla="*/ 404812 h 404812"/>
                <a:gd name="connsiteX20" fmla="*/ 359569 w 2233612"/>
                <a:gd name="connsiteY20" fmla="*/ 402431 h 404812"/>
                <a:gd name="connsiteX21" fmla="*/ 285750 w 2233612"/>
                <a:gd name="connsiteY21" fmla="*/ 392906 h 404812"/>
                <a:gd name="connsiteX22" fmla="*/ 219075 w 2233612"/>
                <a:gd name="connsiteY22" fmla="*/ 376237 h 404812"/>
                <a:gd name="connsiteX23" fmla="*/ 157162 w 2233612"/>
                <a:gd name="connsiteY23" fmla="*/ 354806 h 404812"/>
                <a:gd name="connsiteX24" fmla="*/ 102394 w 2233612"/>
                <a:gd name="connsiteY24" fmla="*/ 323850 h 404812"/>
                <a:gd name="connsiteX25" fmla="*/ 54769 w 2233612"/>
                <a:gd name="connsiteY25" fmla="*/ 280987 h 404812"/>
                <a:gd name="connsiteX26" fmla="*/ 19050 w 2233612"/>
                <a:gd name="connsiteY26" fmla="*/ 233362 h 404812"/>
                <a:gd name="connsiteX27" fmla="*/ 4762 w 2233612"/>
                <a:gd name="connsiteY27" fmla="*/ 202406 h 404812"/>
                <a:gd name="connsiteX28" fmla="*/ 0 w 2233612"/>
                <a:gd name="connsiteY28" fmla="*/ 185737 h 404812"/>
                <a:gd name="connsiteX29" fmla="*/ 0 w 2233612"/>
                <a:gd name="connsiteY29" fmla="*/ 166687 h 404812"/>
                <a:gd name="connsiteX30" fmla="*/ 9525 w 2233612"/>
                <a:gd name="connsiteY30" fmla="*/ 161925 h 404812"/>
                <a:gd name="connsiteX31" fmla="*/ 23812 w 2233612"/>
                <a:gd name="connsiteY31" fmla="*/ 161925 h 404812"/>
                <a:gd name="connsiteX32" fmla="*/ 66675 w 2233612"/>
                <a:gd name="connsiteY32" fmla="*/ 183356 h 404812"/>
                <a:gd name="connsiteX33" fmla="*/ 102394 w 2233612"/>
                <a:gd name="connsiteY33" fmla="*/ 204787 h 404812"/>
                <a:gd name="connsiteX34" fmla="*/ 154781 w 2233612"/>
                <a:gd name="connsiteY34" fmla="*/ 226218 h 404812"/>
                <a:gd name="connsiteX35" fmla="*/ 214312 w 2233612"/>
                <a:gd name="connsiteY35" fmla="*/ 238125 h 404812"/>
                <a:gd name="connsiteX36" fmla="*/ 292894 w 2233612"/>
                <a:gd name="connsiteY36" fmla="*/ 245268 h 404812"/>
                <a:gd name="connsiteX37" fmla="*/ 361950 w 2233612"/>
                <a:gd name="connsiteY37" fmla="*/ 247650 h 404812"/>
                <a:gd name="connsiteX38" fmla="*/ 823912 w 2233612"/>
                <a:gd name="connsiteY38" fmla="*/ 2024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33612" h="404812">
                  <a:moveTo>
                    <a:pt x="823912" y="202406"/>
                  </a:moveTo>
                  <a:lnTo>
                    <a:pt x="1366837" y="116681"/>
                  </a:lnTo>
                  <a:lnTo>
                    <a:pt x="1688306" y="61912"/>
                  </a:lnTo>
                  <a:lnTo>
                    <a:pt x="1764506" y="33337"/>
                  </a:lnTo>
                  <a:lnTo>
                    <a:pt x="1838325" y="0"/>
                  </a:lnTo>
                  <a:lnTo>
                    <a:pt x="1869281" y="0"/>
                  </a:lnTo>
                  <a:lnTo>
                    <a:pt x="1952625" y="16668"/>
                  </a:lnTo>
                  <a:lnTo>
                    <a:pt x="2085975" y="54768"/>
                  </a:lnTo>
                  <a:lnTo>
                    <a:pt x="2162175" y="78581"/>
                  </a:lnTo>
                  <a:lnTo>
                    <a:pt x="2197894" y="97631"/>
                  </a:lnTo>
                  <a:lnTo>
                    <a:pt x="2231231" y="130968"/>
                  </a:lnTo>
                  <a:lnTo>
                    <a:pt x="2233612" y="154781"/>
                  </a:lnTo>
                  <a:lnTo>
                    <a:pt x="2221706" y="180975"/>
                  </a:lnTo>
                  <a:lnTo>
                    <a:pt x="2190750" y="202406"/>
                  </a:lnTo>
                  <a:lnTo>
                    <a:pt x="2116931" y="223837"/>
                  </a:lnTo>
                  <a:lnTo>
                    <a:pt x="1774031" y="266700"/>
                  </a:lnTo>
                  <a:lnTo>
                    <a:pt x="1243012" y="333375"/>
                  </a:lnTo>
                  <a:lnTo>
                    <a:pt x="950119" y="361950"/>
                  </a:lnTo>
                  <a:lnTo>
                    <a:pt x="585787" y="390525"/>
                  </a:lnTo>
                  <a:lnTo>
                    <a:pt x="411956" y="404812"/>
                  </a:lnTo>
                  <a:lnTo>
                    <a:pt x="359569" y="402431"/>
                  </a:lnTo>
                  <a:lnTo>
                    <a:pt x="285750" y="392906"/>
                  </a:lnTo>
                  <a:lnTo>
                    <a:pt x="219075" y="376237"/>
                  </a:lnTo>
                  <a:lnTo>
                    <a:pt x="157162" y="354806"/>
                  </a:lnTo>
                  <a:lnTo>
                    <a:pt x="102394" y="323850"/>
                  </a:lnTo>
                  <a:lnTo>
                    <a:pt x="54769" y="280987"/>
                  </a:lnTo>
                  <a:lnTo>
                    <a:pt x="19050" y="233362"/>
                  </a:lnTo>
                  <a:lnTo>
                    <a:pt x="4762" y="202406"/>
                  </a:lnTo>
                  <a:lnTo>
                    <a:pt x="0" y="185737"/>
                  </a:lnTo>
                  <a:lnTo>
                    <a:pt x="0" y="166687"/>
                  </a:lnTo>
                  <a:lnTo>
                    <a:pt x="9525" y="161925"/>
                  </a:lnTo>
                  <a:lnTo>
                    <a:pt x="23812" y="161925"/>
                  </a:lnTo>
                  <a:lnTo>
                    <a:pt x="66675" y="183356"/>
                  </a:lnTo>
                  <a:lnTo>
                    <a:pt x="102394" y="204787"/>
                  </a:lnTo>
                  <a:lnTo>
                    <a:pt x="154781" y="226218"/>
                  </a:lnTo>
                  <a:lnTo>
                    <a:pt x="214312" y="238125"/>
                  </a:lnTo>
                  <a:lnTo>
                    <a:pt x="292894" y="245268"/>
                  </a:lnTo>
                  <a:lnTo>
                    <a:pt x="361950" y="247650"/>
                  </a:lnTo>
                  <a:lnTo>
                    <a:pt x="823912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4">
              <a:extLst>
                <a:ext uri="{FF2B5EF4-FFF2-40B4-BE49-F238E27FC236}">
                  <a16:creationId xmlns:a16="http://schemas.microsoft.com/office/drawing/2014/main" id="{EF139690-0F26-4B85-81C2-89F7449FE1B0}"/>
                </a:ext>
              </a:extLst>
            </p:cNvPr>
            <p:cNvSpPr/>
            <p:nvPr/>
          </p:nvSpPr>
          <p:spPr>
            <a:xfrm rot="16200000">
              <a:off x="5757865" y="1973263"/>
              <a:ext cx="1700213" cy="503238"/>
            </a:xfrm>
            <a:custGeom>
              <a:avLst/>
              <a:gdLst>
                <a:gd name="connsiteX0" fmla="*/ 840581 w 1700212"/>
                <a:gd name="connsiteY0" fmla="*/ 223837 h 502443"/>
                <a:gd name="connsiteX1" fmla="*/ 1223962 w 1700212"/>
                <a:gd name="connsiteY1" fmla="*/ 223837 h 502443"/>
                <a:gd name="connsiteX2" fmla="*/ 1378744 w 1700212"/>
                <a:gd name="connsiteY2" fmla="*/ 219075 h 502443"/>
                <a:gd name="connsiteX3" fmla="*/ 1447800 w 1700212"/>
                <a:gd name="connsiteY3" fmla="*/ 204787 h 502443"/>
                <a:gd name="connsiteX4" fmla="*/ 1490662 w 1700212"/>
                <a:gd name="connsiteY4" fmla="*/ 178593 h 502443"/>
                <a:gd name="connsiteX5" fmla="*/ 1554956 w 1700212"/>
                <a:gd name="connsiteY5" fmla="*/ 123825 h 502443"/>
                <a:gd name="connsiteX6" fmla="*/ 1614487 w 1700212"/>
                <a:gd name="connsiteY6" fmla="*/ 50006 h 502443"/>
                <a:gd name="connsiteX7" fmla="*/ 1643062 w 1700212"/>
                <a:gd name="connsiteY7" fmla="*/ 14287 h 502443"/>
                <a:gd name="connsiteX8" fmla="*/ 1666875 w 1700212"/>
                <a:gd name="connsiteY8" fmla="*/ 0 h 502443"/>
                <a:gd name="connsiteX9" fmla="*/ 1688306 w 1700212"/>
                <a:gd name="connsiteY9" fmla="*/ 2381 h 502443"/>
                <a:gd name="connsiteX10" fmla="*/ 1700212 w 1700212"/>
                <a:gd name="connsiteY10" fmla="*/ 26193 h 502443"/>
                <a:gd name="connsiteX11" fmla="*/ 1700212 w 1700212"/>
                <a:gd name="connsiteY11" fmla="*/ 61912 h 502443"/>
                <a:gd name="connsiteX12" fmla="*/ 1683544 w 1700212"/>
                <a:gd name="connsiteY12" fmla="*/ 161925 h 502443"/>
                <a:gd name="connsiteX13" fmla="*/ 1659731 w 1700212"/>
                <a:gd name="connsiteY13" fmla="*/ 250031 h 502443"/>
                <a:gd name="connsiteX14" fmla="*/ 1621631 w 1700212"/>
                <a:gd name="connsiteY14" fmla="*/ 330993 h 502443"/>
                <a:gd name="connsiteX15" fmla="*/ 1559719 w 1700212"/>
                <a:gd name="connsiteY15" fmla="*/ 426243 h 502443"/>
                <a:gd name="connsiteX16" fmla="*/ 1535906 w 1700212"/>
                <a:gd name="connsiteY16" fmla="*/ 454818 h 502443"/>
                <a:gd name="connsiteX17" fmla="*/ 1504950 w 1700212"/>
                <a:gd name="connsiteY17" fmla="*/ 481012 h 502443"/>
                <a:gd name="connsiteX18" fmla="*/ 1462087 w 1700212"/>
                <a:gd name="connsiteY18" fmla="*/ 500062 h 502443"/>
                <a:gd name="connsiteX19" fmla="*/ 1414462 w 1700212"/>
                <a:gd name="connsiteY19" fmla="*/ 502443 h 502443"/>
                <a:gd name="connsiteX20" fmla="*/ 1373981 w 1700212"/>
                <a:gd name="connsiteY20" fmla="*/ 492918 h 502443"/>
                <a:gd name="connsiteX21" fmla="*/ 1312069 w 1700212"/>
                <a:gd name="connsiteY21" fmla="*/ 478631 h 502443"/>
                <a:gd name="connsiteX22" fmla="*/ 1216819 w 1700212"/>
                <a:gd name="connsiteY22" fmla="*/ 466725 h 502443"/>
                <a:gd name="connsiteX23" fmla="*/ 1076325 w 1700212"/>
                <a:gd name="connsiteY23" fmla="*/ 461962 h 502443"/>
                <a:gd name="connsiteX24" fmla="*/ 978694 w 1700212"/>
                <a:gd name="connsiteY24" fmla="*/ 450056 h 502443"/>
                <a:gd name="connsiteX25" fmla="*/ 9525 w 1700212"/>
                <a:gd name="connsiteY25" fmla="*/ 447675 h 502443"/>
                <a:gd name="connsiteX26" fmla="*/ 0 w 1700212"/>
                <a:gd name="connsiteY26" fmla="*/ 200025 h 502443"/>
                <a:gd name="connsiteX27" fmla="*/ 421481 w 1700212"/>
                <a:gd name="connsiteY27" fmla="*/ 202406 h 502443"/>
                <a:gd name="connsiteX28" fmla="*/ 583406 w 1700212"/>
                <a:gd name="connsiteY28" fmla="*/ 221456 h 502443"/>
                <a:gd name="connsiteX29" fmla="*/ 840581 w 1700212"/>
                <a:gd name="connsiteY29" fmla="*/ 223837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0212" h="502443">
                  <a:moveTo>
                    <a:pt x="840581" y="223837"/>
                  </a:moveTo>
                  <a:lnTo>
                    <a:pt x="1223962" y="223837"/>
                  </a:lnTo>
                  <a:lnTo>
                    <a:pt x="1378744" y="219075"/>
                  </a:lnTo>
                  <a:lnTo>
                    <a:pt x="1447800" y="204787"/>
                  </a:lnTo>
                  <a:lnTo>
                    <a:pt x="1490662" y="178593"/>
                  </a:lnTo>
                  <a:lnTo>
                    <a:pt x="1554956" y="123825"/>
                  </a:lnTo>
                  <a:lnTo>
                    <a:pt x="1614487" y="50006"/>
                  </a:lnTo>
                  <a:lnTo>
                    <a:pt x="1643062" y="14287"/>
                  </a:lnTo>
                  <a:lnTo>
                    <a:pt x="1666875" y="0"/>
                  </a:lnTo>
                  <a:lnTo>
                    <a:pt x="1688306" y="2381"/>
                  </a:lnTo>
                  <a:lnTo>
                    <a:pt x="1700212" y="26193"/>
                  </a:lnTo>
                  <a:lnTo>
                    <a:pt x="1700212" y="61912"/>
                  </a:lnTo>
                  <a:lnTo>
                    <a:pt x="1683544" y="161925"/>
                  </a:lnTo>
                  <a:lnTo>
                    <a:pt x="1659731" y="250031"/>
                  </a:lnTo>
                  <a:lnTo>
                    <a:pt x="1621631" y="330993"/>
                  </a:lnTo>
                  <a:lnTo>
                    <a:pt x="1559719" y="426243"/>
                  </a:lnTo>
                  <a:lnTo>
                    <a:pt x="1535906" y="454818"/>
                  </a:lnTo>
                  <a:lnTo>
                    <a:pt x="1504950" y="481012"/>
                  </a:lnTo>
                  <a:lnTo>
                    <a:pt x="1462087" y="500062"/>
                  </a:lnTo>
                  <a:lnTo>
                    <a:pt x="1414462" y="502443"/>
                  </a:lnTo>
                  <a:lnTo>
                    <a:pt x="1373981" y="492918"/>
                  </a:lnTo>
                  <a:lnTo>
                    <a:pt x="1312069" y="478631"/>
                  </a:lnTo>
                  <a:lnTo>
                    <a:pt x="1216819" y="466725"/>
                  </a:lnTo>
                  <a:lnTo>
                    <a:pt x="1076325" y="461962"/>
                  </a:lnTo>
                  <a:lnTo>
                    <a:pt x="978694" y="450056"/>
                  </a:lnTo>
                  <a:lnTo>
                    <a:pt x="9525" y="447675"/>
                  </a:lnTo>
                  <a:lnTo>
                    <a:pt x="0" y="200025"/>
                  </a:lnTo>
                  <a:lnTo>
                    <a:pt x="421481" y="202406"/>
                  </a:lnTo>
                  <a:lnTo>
                    <a:pt x="583406" y="221456"/>
                  </a:lnTo>
                  <a:lnTo>
                    <a:pt x="840581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6">
              <a:extLst>
                <a:ext uri="{FF2B5EF4-FFF2-40B4-BE49-F238E27FC236}">
                  <a16:creationId xmlns:a16="http://schemas.microsoft.com/office/drawing/2014/main" id="{FE466307-6FFD-462C-A957-45F4C6451D3D}"/>
                </a:ext>
              </a:extLst>
            </p:cNvPr>
            <p:cNvSpPr/>
            <p:nvPr/>
          </p:nvSpPr>
          <p:spPr>
            <a:xfrm>
              <a:off x="5605465" y="2309814"/>
              <a:ext cx="2066925" cy="452437"/>
            </a:xfrm>
            <a:custGeom>
              <a:avLst/>
              <a:gdLst>
                <a:gd name="connsiteX0" fmla="*/ 719137 w 2066925"/>
                <a:gd name="connsiteY0" fmla="*/ 209550 h 452437"/>
                <a:gd name="connsiteX1" fmla="*/ 1028700 w 2066925"/>
                <a:gd name="connsiteY1" fmla="*/ 150018 h 452437"/>
                <a:gd name="connsiteX2" fmla="*/ 1290637 w 2066925"/>
                <a:gd name="connsiteY2" fmla="*/ 126206 h 452437"/>
                <a:gd name="connsiteX3" fmla="*/ 1478756 w 2066925"/>
                <a:gd name="connsiteY3" fmla="*/ 92868 h 452437"/>
                <a:gd name="connsiteX4" fmla="*/ 1552575 w 2066925"/>
                <a:gd name="connsiteY4" fmla="*/ 71437 h 452437"/>
                <a:gd name="connsiteX5" fmla="*/ 1628775 w 2066925"/>
                <a:gd name="connsiteY5" fmla="*/ 35718 h 452437"/>
                <a:gd name="connsiteX6" fmla="*/ 1674018 w 2066925"/>
                <a:gd name="connsiteY6" fmla="*/ 16668 h 452437"/>
                <a:gd name="connsiteX7" fmla="*/ 1709737 w 2066925"/>
                <a:gd name="connsiteY7" fmla="*/ 0 h 452437"/>
                <a:gd name="connsiteX8" fmla="*/ 1747837 w 2066925"/>
                <a:gd name="connsiteY8" fmla="*/ 4762 h 452437"/>
                <a:gd name="connsiteX9" fmla="*/ 1814512 w 2066925"/>
                <a:gd name="connsiteY9" fmla="*/ 19050 h 452437"/>
                <a:gd name="connsiteX10" fmla="*/ 1905000 w 2066925"/>
                <a:gd name="connsiteY10" fmla="*/ 42862 h 452437"/>
                <a:gd name="connsiteX11" fmla="*/ 1966912 w 2066925"/>
                <a:gd name="connsiteY11" fmla="*/ 66675 h 452437"/>
                <a:gd name="connsiteX12" fmla="*/ 2021681 w 2066925"/>
                <a:gd name="connsiteY12" fmla="*/ 95250 h 452437"/>
                <a:gd name="connsiteX13" fmla="*/ 2047875 w 2066925"/>
                <a:gd name="connsiteY13" fmla="*/ 114300 h 452437"/>
                <a:gd name="connsiteX14" fmla="*/ 2064543 w 2066925"/>
                <a:gd name="connsiteY14" fmla="*/ 150018 h 452437"/>
                <a:gd name="connsiteX15" fmla="*/ 2066925 w 2066925"/>
                <a:gd name="connsiteY15" fmla="*/ 185737 h 452437"/>
                <a:gd name="connsiteX16" fmla="*/ 2052637 w 2066925"/>
                <a:gd name="connsiteY16" fmla="*/ 209550 h 452437"/>
                <a:gd name="connsiteX17" fmla="*/ 2038350 w 2066925"/>
                <a:gd name="connsiteY17" fmla="*/ 230981 h 452437"/>
                <a:gd name="connsiteX18" fmla="*/ 2009775 w 2066925"/>
                <a:gd name="connsiteY18" fmla="*/ 242887 h 452437"/>
                <a:gd name="connsiteX19" fmla="*/ 1959768 w 2066925"/>
                <a:gd name="connsiteY19" fmla="*/ 247650 h 452437"/>
                <a:gd name="connsiteX20" fmla="*/ 1828800 w 2066925"/>
                <a:gd name="connsiteY20" fmla="*/ 250031 h 452437"/>
                <a:gd name="connsiteX21" fmla="*/ 1552575 w 2066925"/>
                <a:gd name="connsiteY21" fmla="*/ 273843 h 452437"/>
                <a:gd name="connsiteX22" fmla="*/ 912018 w 2066925"/>
                <a:gd name="connsiteY22" fmla="*/ 359568 h 452437"/>
                <a:gd name="connsiteX23" fmla="*/ 611981 w 2066925"/>
                <a:gd name="connsiteY23" fmla="*/ 404812 h 452437"/>
                <a:gd name="connsiteX24" fmla="*/ 557212 w 2066925"/>
                <a:gd name="connsiteY24" fmla="*/ 416718 h 452437"/>
                <a:gd name="connsiteX25" fmla="*/ 471487 w 2066925"/>
                <a:gd name="connsiteY25" fmla="*/ 435768 h 452437"/>
                <a:gd name="connsiteX26" fmla="*/ 402431 w 2066925"/>
                <a:gd name="connsiteY26" fmla="*/ 452437 h 452437"/>
                <a:gd name="connsiteX27" fmla="*/ 376237 w 2066925"/>
                <a:gd name="connsiteY27" fmla="*/ 452437 h 452437"/>
                <a:gd name="connsiteX28" fmla="*/ 342900 w 2066925"/>
                <a:gd name="connsiteY28" fmla="*/ 442912 h 452437"/>
                <a:gd name="connsiteX29" fmla="*/ 266700 w 2066925"/>
                <a:gd name="connsiteY29" fmla="*/ 404812 h 452437"/>
                <a:gd name="connsiteX30" fmla="*/ 190500 w 2066925"/>
                <a:gd name="connsiteY30" fmla="*/ 352425 h 452437"/>
                <a:gd name="connsiteX31" fmla="*/ 107156 w 2066925"/>
                <a:gd name="connsiteY31" fmla="*/ 278606 h 452437"/>
                <a:gd name="connsiteX32" fmla="*/ 21431 w 2066925"/>
                <a:gd name="connsiteY32" fmla="*/ 192881 h 452437"/>
                <a:gd name="connsiteX33" fmla="*/ 0 w 2066925"/>
                <a:gd name="connsiteY33" fmla="*/ 154781 h 452437"/>
                <a:gd name="connsiteX34" fmla="*/ 2381 w 2066925"/>
                <a:gd name="connsiteY34" fmla="*/ 128587 h 452437"/>
                <a:gd name="connsiteX35" fmla="*/ 16668 w 2066925"/>
                <a:gd name="connsiteY35" fmla="*/ 123825 h 452437"/>
                <a:gd name="connsiteX36" fmla="*/ 47625 w 2066925"/>
                <a:gd name="connsiteY36" fmla="*/ 135731 h 452437"/>
                <a:gd name="connsiteX37" fmla="*/ 83343 w 2066925"/>
                <a:gd name="connsiteY37" fmla="*/ 157162 h 452437"/>
                <a:gd name="connsiteX38" fmla="*/ 157162 w 2066925"/>
                <a:gd name="connsiteY38" fmla="*/ 200025 h 452437"/>
                <a:gd name="connsiteX39" fmla="*/ 233362 w 2066925"/>
                <a:gd name="connsiteY39" fmla="*/ 230981 h 452437"/>
                <a:gd name="connsiteX40" fmla="*/ 285750 w 2066925"/>
                <a:gd name="connsiteY40" fmla="*/ 242887 h 452437"/>
                <a:gd name="connsiteX41" fmla="*/ 373856 w 2066925"/>
                <a:gd name="connsiteY41" fmla="*/ 252412 h 452437"/>
                <a:gd name="connsiteX42" fmla="*/ 457200 w 2066925"/>
                <a:gd name="connsiteY42" fmla="*/ 250031 h 452437"/>
                <a:gd name="connsiteX43" fmla="*/ 545306 w 2066925"/>
                <a:gd name="connsiteY43" fmla="*/ 238125 h 452437"/>
                <a:gd name="connsiteX44" fmla="*/ 719137 w 2066925"/>
                <a:gd name="connsiteY44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66925" h="452437">
                  <a:moveTo>
                    <a:pt x="719137" y="209550"/>
                  </a:moveTo>
                  <a:lnTo>
                    <a:pt x="1028700" y="150018"/>
                  </a:lnTo>
                  <a:lnTo>
                    <a:pt x="1290637" y="126206"/>
                  </a:lnTo>
                  <a:lnTo>
                    <a:pt x="1478756" y="92868"/>
                  </a:lnTo>
                  <a:lnTo>
                    <a:pt x="1552575" y="71437"/>
                  </a:lnTo>
                  <a:lnTo>
                    <a:pt x="1628775" y="35718"/>
                  </a:lnTo>
                  <a:lnTo>
                    <a:pt x="1674018" y="16668"/>
                  </a:lnTo>
                  <a:lnTo>
                    <a:pt x="1709737" y="0"/>
                  </a:lnTo>
                  <a:lnTo>
                    <a:pt x="1747837" y="4762"/>
                  </a:lnTo>
                  <a:lnTo>
                    <a:pt x="1814512" y="19050"/>
                  </a:lnTo>
                  <a:lnTo>
                    <a:pt x="1905000" y="42862"/>
                  </a:lnTo>
                  <a:lnTo>
                    <a:pt x="1966912" y="66675"/>
                  </a:lnTo>
                  <a:lnTo>
                    <a:pt x="2021681" y="95250"/>
                  </a:lnTo>
                  <a:lnTo>
                    <a:pt x="2047875" y="114300"/>
                  </a:lnTo>
                  <a:lnTo>
                    <a:pt x="2064543" y="150018"/>
                  </a:lnTo>
                  <a:lnTo>
                    <a:pt x="2066925" y="185737"/>
                  </a:lnTo>
                  <a:lnTo>
                    <a:pt x="2052637" y="209550"/>
                  </a:lnTo>
                  <a:lnTo>
                    <a:pt x="2038350" y="230981"/>
                  </a:lnTo>
                  <a:lnTo>
                    <a:pt x="2009775" y="242887"/>
                  </a:lnTo>
                  <a:lnTo>
                    <a:pt x="1959768" y="247650"/>
                  </a:lnTo>
                  <a:lnTo>
                    <a:pt x="1828800" y="250031"/>
                  </a:lnTo>
                  <a:lnTo>
                    <a:pt x="1552575" y="273843"/>
                  </a:lnTo>
                  <a:lnTo>
                    <a:pt x="912018" y="359568"/>
                  </a:lnTo>
                  <a:lnTo>
                    <a:pt x="611981" y="404812"/>
                  </a:lnTo>
                  <a:lnTo>
                    <a:pt x="557212" y="416718"/>
                  </a:lnTo>
                  <a:lnTo>
                    <a:pt x="471487" y="435768"/>
                  </a:lnTo>
                  <a:lnTo>
                    <a:pt x="402431" y="452437"/>
                  </a:lnTo>
                  <a:lnTo>
                    <a:pt x="376237" y="452437"/>
                  </a:lnTo>
                  <a:lnTo>
                    <a:pt x="342900" y="442912"/>
                  </a:lnTo>
                  <a:lnTo>
                    <a:pt x="266700" y="404812"/>
                  </a:lnTo>
                  <a:lnTo>
                    <a:pt x="190500" y="352425"/>
                  </a:lnTo>
                  <a:lnTo>
                    <a:pt x="107156" y="278606"/>
                  </a:lnTo>
                  <a:lnTo>
                    <a:pt x="21431" y="192881"/>
                  </a:lnTo>
                  <a:lnTo>
                    <a:pt x="0" y="154781"/>
                  </a:lnTo>
                  <a:lnTo>
                    <a:pt x="2381" y="128587"/>
                  </a:lnTo>
                  <a:lnTo>
                    <a:pt x="16668" y="123825"/>
                  </a:lnTo>
                  <a:lnTo>
                    <a:pt x="47625" y="135731"/>
                  </a:lnTo>
                  <a:lnTo>
                    <a:pt x="83343" y="157162"/>
                  </a:lnTo>
                  <a:lnTo>
                    <a:pt x="157162" y="200025"/>
                  </a:lnTo>
                  <a:lnTo>
                    <a:pt x="233362" y="230981"/>
                  </a:lnTo>
                  <a:lnTo>
                    <a:pt x="285750" y="242887"/>
                  </a:lnTo>
                  <a:lnTo>
                    <a:pt x="373856" y="252412"/>
                  </a:lnTo>
                  <a:lnTo>
                    <a:pt x="457200" y="250031"/>
                  </a:lnTo>
                  <a:lnTo>
                    <a:pt x="545306" y="238125"/>
                  </a:lnTo>
                  <a:lnTo>
                    <a:pt x="719137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99">
              <a:extLst>
                <a:ext uri="{FF2B5EF4-FFF2-40B4-BE49-F238E27FC236}">
                  <a16:creationId xmlns:a16="http://schemas.microsoft.com/office/drawing/2014/main" id="{7812380A-5FCC-41CC-824A-DB00F01CDE01}"/>
                </a:ext>
              </a:extLst>
            </p:cNvPr>
            <p:cNvSpPr/>
            <p:nvPr/>
          </p:nvSpPr>
          <p:spPr>
            <a:xfrm>
              <a:off x="5080001" y="2895600"/>
              <a:ext cx="3265488" cy="558800"/>
            </a:xfrm>
            <a:custGeom>
              <a:avLst/>
              <a:gdLst>
                <a:gd name="connsiteX0" fmla="*/ 479295 w 3266686"/>
                <a:gd name="connsiteY0" fmla="*/ 309332 h 557478"/>
                <a:gd name="connsiteX1" fmla="*/ 720642 w 3266686"/>
                <a:gd name="connsiteY1" fmla="*/ 258343 h 557478"/>
                <a:gd name="connsiteX2" fmla="*/ 1009579 w 3266686"/>
                <a:gd name="connsiteY2" fmla="*/ 207354 h 557478"/>
                <a:gd name="connsiteX3" fmla="*/ 1339307 w 3266686"/>
                <a:gd name="connsiteY3" fmla="*/ 152966 h 557478"/>
                <a:gd name="connsiteX4" fmla="*/ 1519468 w 3266686"/>
                <a:gd name="connsiteY4" fmla="*/ 122373 h 557478"/>
                <a:gd name="connsiteX5" fmla="*/ 1815203 w 3266686"/>
                <a:gd name="connsiteY5" fmla="*/ 101977 h 557478"/>
                <a:gd name="connsiteX6" fmla="*/ 2161927 w 3266686"/>
                <a:gd name="connsiteY6" fmla="*/ 81582 h 557478"/>
                <a:gd name="connsiteX7" fmla="*/ 2393077 w 3266686"/>
                <a:gd name="connsiteY7" fmla="*/ 67985 h 557478"/>
                <a:gd name="connsiteX8" fmla="*/ 2641222 w 3266686"/>
                <a:gd name="connsiteY8" fmla="*/ 64585 h 557478"/>
                <a:gd name="connsiteX9" fmla="*/ 2719405 w 3266686"/>
                <a:gd name="connsiteY9" fmla="*/ 33992 h 557478"/>
                <a:gd name="connsiteX10" fmla="*/ 2773793 w 3266686"/>
                <a:gd name="connsiteY10" fmla="*/ 13597 h 557478"/>
                <a:gd name="connsiteX11" fmla="*/ 2831581 w 3266686"/>
                <a:gd name="connsiteY11" fmla="*/ 0 h 557478"/>
                <a:gd name="connsiteX12" fmla="*/ 2862174 w 3266686"/>
                <a:gd name="connsiteY12" fmla="*/ 0 h 557478"/>
                <a:gd name="connsiteX13" fmla="*/ 2950555 w 3266686"/>
                <a:gd name="connsiteY13" fmla="*/ 6798 h 557478"/>
                <a:gd name="connsiteX14" fmla="*/ 3035536 w 3266686"/>
                <a:gd name="connsiteY14" fmla="*/ 30593 h 557478"/>
                <a:gd name="connsiteX15" fmla="*/ 3123917 w 3266686"/>
                <a:gd name="connsiteY15" fmla="*/ 67985 h 557478"/>
                <a:gd name="connsiteX16" fmla="*/ 3198700 w 3266686"/>
                <a:gd name="connsiteY16" fmla="*/ 115574 h 557478"/>
                <a:gd name="connsiteX17" fmla="*/ 3249689 w 3266686"/>
                <a:gd name="connsiteY17" fmla="*/ 163164 h 557478"/>
                <a:gd name="connsiteX18" fmla="*/ 3259887 w 3266686"/>
                <a:gd name="connsiteY18" fmla="*/ 186959 h 557478"/>
                <a:gd name="connsiteX19" fmla="*/ 3266686 w 3266686"/>
                <a:gd name="connsiteY19" fmla="*/ 217552 h 557478"/>
                <a:gd name="connsiteX20" fmla="*/ 3266686 w 3266686"/>
                <a:gd name="connsiteY20" fmla="*/ 248145 h 557478"/>
                <a:gd name="connsiteX21" fmla="*/ 3242891 w 3266686"/>
                <a:gd name="connsiteY21" fmla="*/ 271940 h 557478"/>
                <a:gd name="connsiteX22" fmla="*/ 3198700 w 3266686"/>
                <a:gd name="connsiteY22" fmla="*/ 285537 h 557478"/>
                <a:gd name="connsiteX23" fmla="*/ 3154510 w 3266686"/>
                <a:gd name="connsiteY23" fmla="*/ 288936 h 557478"/>
                <a:gd name="connsiteX24" fmla="*/ 3076327 w 3266686"/>
                <a:gd name="connsiteY24" fmla="*/ 282138 h 557478"/>
                <a:gd name="connsiteX25" fmla="*/ 2902965 w 3266686"/>
                <a:gd name="connsiteY25" fmla="*/ 261742 h 557478"/>
                <a:gd name="connsiteX26" fmla="*/ 2610629 w 3266686"/>
                <a:gd name="connsiteY26" fmla="*/ 244746 h 557478"/>
                <a:gd name="connsiteX27" fmla="*/ 2236711 w 3266686"/>
                <a:gd name="connsiteY27" fmla="*/ 248145 h 557478"/>
                <a:gd name="connsiteX28" fmla="*/ 1906983 w 3266686"/>
                <a:gd name="connsiteY28" fmla="*/ 261742 h 557478"/>
                <a:gd name="connsiteX29" fmla="*/ 1560259 w 3266686"/>
                <a:gd name="connsiteY29" fmla="*/ 295735 h 557478"/>
                <a:gd name="connsiteX30" fmla="*/ 1199938 w 3266686"/>
                <a:gd name="connsiteY30" fmla="*/ 360321 h 557478"/>
                <a:gd name="connsiteX31" fmla="*/ 883807 w 3266686"/>
                <a:gd name="connsiteY31" fmla="*/ 418108 h 557478"/>
                <a:gd name="connsiteX32" fmla="*/ 594870 w 3266686"/>
                <a:gd name="connsiteY32" fmla="*/ 486093 h 557478"/>
                <a:gd name="connsiteX33" fmla="*/ 343325 w 3266686"/>
                <a:gd name="connsiteY33" fmla="*/ 557478 h 557478"/>
                <a:gd name="connsiteX34" fmla="*/ 299135 w 3266686"/>
                <a:gd name="connsiteY34" fmla="*/ 557478 h 557478"/>
                <a:gd name="connsiteX35" fmla="*/ 241347 w 3266686"/>
                <a:gd name="connsiteY35" fmla="*/ 540481 h 557478"/>
                <a:gd name="connsiteX36" fmla="*/ 197157 w 3266686"/>
                <a:gd name="connsiteY36" fmla="*/ 520086 h 557478"/>
                <a:gd name="connsiteX37" fmla="*/ 149567 w 3266686"/>
                <a:gd name="connsiteY37" fmla="*/ 486093 h 557478"/>
                <a:gd name="connsiteX38" fmla="*/ 95179 w 3266686"/>
                <a:gd name="connsiteY38" fmla="*/ 431705 h 557478"/>
                <a:gd name="connsiteX39" fmla="*/ 50989 w 3266686"/>
                <a:gd name="connsiteY39" fmla="*/ 370519 h 557478"/>
                <a:gd name="connsiteX40" fmla="*/ 6799 w 3266686"/>
                <a:gd name="connsiteY40" fmla="*/ 288936 h 557478"/>
                <a:gd name="connsiteX41" fmla="*/ 0 w 3266686"/>
                <a:gd name="connsiteY41" fmla="*/ 261742 h 557478"/>
                <a:gd name="connsiteX42" fmla="*/ 6799 w 3266686"/>
                <a:gd name="connsiteY42" fmla="*/ 251545 h 557478"/>
                <a:gd name="connsiteX43" fmla="*/ 20396 w 3266686"/>
                <a:gd name="connsiteY43" fmla="*/ 258343 h 557478"/>
                <a:gd name="connsiteX44" fmla="*/ 57787 w 3266686"/>
                <a:gd name="connsiteY44" fmla="*/ 275339 h 557478"/>
                <a:gd name="connsiteX45" fmla="*/ 129172 w 3266686"/>
                <a:gd name="connsiteY45" fmla="*/ 305933 h 557478"/>
                <a:gd name="connsiteX46" fmla="*/ 207355 w 3266686"/>
                <a:gd name="connsiteY46" fmla="*/ 326328 h 557478"/>
                <a:gd name="connsiteX47" fmla="*/ 302534 w 3266686"/>
                <a:gd name="connsiteY47" fmla="*/ 336526 h 557478"/>
                <a:gd name="connsiteX48" fmla="*/ 356922 w 3266686"/>
                <a:gd name="connsiteY48" fmla="*/ 333127 h 557478"/>
                <a:gd name="connsiteX49" fmla="*/ 479295 w 3266686"/>
                <a:gd name="connsiteY49" fmla="*/ 309332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6686" h="557478">
                  <a:moveTo>
                    <a:pt x="479295" y="309332"/>
                  </a:moveTo>
                  <a:lnTo>
                    <a:pt x="720642" y="258343"/>
                  </a:lnTo>
                  <a:lnTo>
                    <a:pt x="1009579" y="207354"/>
                  </a:lnTo>
                  <a:lnTo>
                    <a:pt x="1339307" y="152966"/>
                  </a:lnTo>
                  <a:lnTo>
                    <a:pt x="1519468" y="122373"/>
                  </a:lnTo>
                  <a:lnTo>
                    <a:pt x="1815203" y="101977"/>
                  </a:lnTo>
                  <a:lnTo>
                    <a:pt x="2161927" y="81582"/>
                  </a:lnTo>
                  <a:lnTo>
                    <a:pt x="2393077" y="67985"/>
                  </a:lnTo>
                  <a:lnTo>
                    <a:pt x="2641222" y="64585"/>
                  </a:lnTo>
                  <a:lnTo>
                    <a:pt x="2719405" y="33992"/>
                  </a:lnTo>
                  <a:lnTo>
                    <a:pt x="2773793" y="13597"/>
                  </a:lnTo>
                  <a:lnTo>
                    <a:pt x="2831581" y="0"/>
                  </a:lnTo>
                  <a:lnTo>
                    <a:pt x="2862174" y="0"/>
                  </a:lnTo>
                  <a:lnTo>
                    <a:pt x="2950555" y="6798"/>
                  </a:lnTo>
                  <a:lnTo>
                    <a:pt x="3035536" y="30593"/>
                  </a:lnTo>
                  <a:lnTo>
                    <a:pt x="3123917" y="67985"/>
                  </a:lnTo>
                  <a:lnTo>
                    <a:pt x="3198700" y="115574"/>
                  </a:lnTo>
                  <a:lnTo>
                    <a:pt x="3249689" y="163164"/>
                  </a:lnTo>
                  <a:lnTo>
                    <a:pt x="3259887" y="186959"/>
                  </a:lnTo>
                  <a:lnTo>
                    <a:pt x="3266686" y="217552"/>
                  </a:lnTo>
                  <a:lnTo>
                    <a:pt x="3266686" y="248145"/>
                  </a:lnTo>
                  <a:lnTo>
                    <a:pt x="3242891" y="271940"/>
                  </a:lnTo>
                  <a:lnTo>
                    <a:pt x="3198700" y="285537"/>
                  </a:lnTo>
                  <a:lnTo>
                    <a:pt x="3154510" y="288936"/>
                  </a:lnTo>
                  <a:lnTo>
                    <a:pt x="3076327" y="282138"/>
                  </a:lnTo>
                  <a:lnTo>
                    <a:pt x="2902965" y="261742"/>
                  </a:lnTo>
                  <a:lnTo>
                    <a:pt x="2610629" y="244746"/>
                  </a:lnTo>
                  <a:lnTo>
                    <a:pt x="2236711" y="248145"/>
                  </a:lnTo>
                  <a:lnTo>
                    <a:pt x="1906983" y="261742"/>
                  </a:lnTo>
                  <a:lnTo>
                    <a:pt x="1560259" y="295735"/>
                  </a:lnTo>
                  <a:lnTo>
                    <a:pt x="1199938" y="360321"/>
                  </a:lnTo>
                  <a:lnTo>
                    <a:pt x="883807" y="418108"/>
                  </a:lnTo>
                  <a:lnTo>
                    <a:pt x="594870" y="486093"/>
                  </a:lnTo>
                  <a:lnTo>
                    <a:pt x="343325" y="557478"/>
                  </a:lnTo>
                  <a:lnTo>
                    <a:pt x="299135" y="557478"/>
                  </a:lnTo>
                  <a:lnTo>
                    <a:pt x="241347" y="540481"/>
                  </a:lnTo>
                  <a:lnTo>
                    <a:pt x="197157" y="520086"/>
                  </a:lnTo>
                  <a:lnTo>
                    <a:pt x="149567" y="486093"/>
                  </a:lnTo>
                  <a:lnTo>
                    <a:pt x="95179" y="431705"/>
                  </a:lnTo>
                  <a:lnTo>
                    <a:pt x="50989" y="370519"/>
                  </a:lnTo>
                  <a:lnTo>
                    <a:pt x="6799" y="288936"/>
                  </a:lnTo>
                  <a:lnTo>
                    <a:pt x="0" y="261742"/>
                  </a:lnTo>
                  <a:lnTo>
                    <a:pt x="6799" y="251545"/>
                  </a:lnTo>
                  <a:lnTo>
                    <a:pt x="20396" y="258343"/>
                  </a:lnTo>
                  <a:lnTo>
                    <a:pt x="57787" y="275339"/>
                  </a:lnTo>
                  <a:lnTo>
                    <a:pt x="129172" y="305933"/>
                  </a:lnTo>
                  <a:lnTo>
                    <a:pt x="207355" y="326328"/>
                  </a:lnTo>
                  <a:lnTo>
                    <a:pt x="302534" y="336526"/>
                  </a:lnTo>
                  <a:lnTo>
                    <a:pt x="356922" y="333127"/>
                  </a:lnTo>
                  <a:lnTo>
                    <a:pt x="479295" y="309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03">
              <a:extLst>
                <a:ext uri="{FF2B5EF4-FFF2-40B4-BE49-F238E27FC236}">
                  <a16:creationId xmlns:a16="http://schemas.microsoft.com/office/drawing/2014/main" id="{F068DB14-33CA-48C9-982F-14BCB56D41CD}"/>
                </a:ext>
              </a:extLst>
            </p:cNvPr>
            <p:cNvSpPr/>
            <p:nvPr/>
          </p:nvSpPr>
          <p:spPr>
            <a:xfrm rot="16200000">
              <a:off x="5573714" y="4005263"/>
              <a:ext cx="2705100" cy="1555750"/>
            </a:xfrm>
            <a:custGeom>
              <a:avLst/>
              <a:gdLst>
                <a:gd name="connsiteX0" fmla="*/ 2552700 w 2705100"/>
                <a:gd name="connsiteY0" fmla="*/ 473075 h 1555750"/>
                <a:gd name="connsiteX1" fmla="*/ 2635250 w 2705100"/>
                <a:gd name="connsiteY1" fmla="*/ 955675 h 1555750"/>
                <a:gd name="connsiteX2" fmla="*/ 2663825 w 2705100"/>
                <a:gd name="connsiteY2" fmla="*/ 1095375 h 1555750"/>
                <a:gd name="connsiteX3" fmla="*/ 2679700 w 2705100"/>
                <a:gd name="connsiteY3" fmla="*/ 1152525 h 1555750"/>
                <a:gd name="connsiteX4" fmla="*/ 2695575 w 2705100"/>
                <a:gd name="connsiteY4" fmla="*/ 1193800 h 1555750"/>
                <a:gd name="connsiteX5" fmla="*/ 2705100 w 2705100"/>
                <a:gd name="connsiteY5" fmla="*/ 1222375 h 1555750"/>
                <a:gd name="connsiteX6" fmla="*/ 2701925 w 2705100"/>
                <a:gd name="connsiteY6" fmla="*/ 1235075 h 1555750"/>
                <a:gd name="connsiteX7" fmla="*/ 2673350 w 2705100"/>
                <a:gd name="connsiteY7" fmla="*/ 1304925 h 1555750"/>
                <a:gd name="connsiteX8" fmla="*/ 2603500 w 2705100"/>
                <a:gd name="connsiteY8" fmla="*/ 1435100 h 1555750"/>
                <a:gd name="connsiteX9" fmla="*/ 2565400 w 2705100"/>
                <a:gd name="connsiteY9" fmla="*/ 1492250 h 1555750"/>
                <a:gd name="connsiteX10" fmla="*/ 2524125 w 2705100"/>
                <a:gd name="connsiteY10" fmla="*/ 1533525 h 1555750"/>
                <a:gd name="connsiteX11" fmla="*/ 2489200 w 2705100"/>
                <a:gd name="connsiteY11" fmla="*/ 1549400 h 1555750"/>
                <a:gd name="connsiteX12" fmla="*/ 2454275 w 2705100"/>
                <a:gd name="connsiteY12" fmla="*/ 1555750 h 1555750"/>
                <a:gd name="connsiteX13" fmla="*/ 2422525 w 2705100"/>
                <a:gd name="connsiteY13" fmla="*/ 1549400 h 1555750"/>
                <a:gd name="connsiteX14" fmla="*/ 2387600 w 2705100"/>
                <a:gd name="connsiteY14" fmla="*/ 1533525 h 1555750"/>
                <a:gd name="connsiteX15" fmla="*/ 2343150 w 2705100"/>
                <a:gd name="connsiteY15" fmla="*/ 1498600 h 1555750"/>
                <a:gd name="connsiteX16" fmla="*/ 2308225 w 2705100"/>
                <a:gd name="connsiteY16" fmla="*/ 1489075 h 1555750"/>
                <a:gd name="connsiteX17" fmla="*/ 2251075 w 2705100"/>
                <a:gd name="connsiteY17" fmla="*/ 1482725 h 1555750"/>
                <a:gd name="connsiteX18" fmla="*/ 1879600 w 2705100"/>
                <a:gd name="connsiteY18" fmla="*/ 1476375 h 1555750"/>
                <a:gd name="connsiteX19" fmla="*/ 1393825 w 2705100"/>
                <a:gd name="connsiteY19" fmla="*/ 1476375 h 1555750"/>
                <a:gd name="connsiteX20" fmla="*/ 873125 w 2705100"/>
                <a:gd name="connsiteY20" fmla="*/ 1485900 h 1555750"/>
                <a:gd name="connsiteX21" fmla="*/ 482600 w 2705100"/>
                <a:gd name="connsiteY21" fmla="*/ 1498600 h 1555750"/>
                <a:gd name="connsiteX22" fmla="*/ 365125 w 2705100"/>
                <a:gd name="connsiteY22" fmla="*/ 1504950 h 1555750"/>
                <a:gd name="connsiteX23" fmla="*/ 279400 w 2705100"/>
                <a:gd name="connsiteY23" fmla="*/ 1476375 h 1555750"/>
                <a:gd name="connsiteX24" fmla="*/ 193675 w 2705100"/>
                <a:gd name="connsiteY24" fmla="*/ 1428750 h 1555750"/>
                <a:gd name="connsiteX25" fmla="*/ 111125 w 2705100"/>
                <a:gd name="connsiteY25" fmla="*/ 1374775 h 1555750"/>
                <a:gd name="connsiteX26" fmla="*/ 44450 w 2705100"/>
                <a:gd name="connsiteY26" fmla="*/ 1320800 h 1555750"/>
                <a:gd name="connsiteX27" fmla="*/ 6350 w 2705100"/>
                <a:gd name="connsiteY27" fmla="*/ 1279525 h 1555750"/>
                <a:gd name="connsiteX28" fmla="*/ 0 w 2705100"/>
                <a:gd name="connsiteY28" fmla="*/ 1257300 h 1555750"/>
                <a:gd name="connsiteX29" fmla="*/ 0 w 2705100"/>
                <a:gd name="connsiteY29" fmla="*/ 1235075 h 1555750"/>
                <a:gd name="connsiteX30" fmla="*/ 12700 w 2705100"/>
                <a:gd name="connsiteY30" fmla="*/ 1216025 h 1555750"/>
                <a:gd name="connsiteX31" fmla="*/ 41275 w 2705100"/>
                <a:gd name="connsiteY31" fmla="*/ 1196975 h 1555750"/>
                <a:gd name="connsiteX32" fmla="*/ 523875 w 2705100"/>
                <a:gd name="connsiteY32" fmla="*/ 1209675 h 1555750"/>
                <a:gd name="connsiteX33" fmla="*/ 555625 w 2705100"/>
                <a:gd name="connsiteY33" fmla="*/ 1228725 h 1555750"/>
                <a:gd name="connsiteX34" fmla="*/ 596900 w 2705100"/>
                <a:gd name="connsiteY34" fmla="*/ 1241425 h 1555750"/>
                <a:gd name="connsiteX35" fmla="*/ 666750 w 2705100"/>
                <a:gd name="connsiteY35" fmla="*/ 1254125 h 1555750"/>
                <a:gd name="connsiteX36" fmla="*/ 742950 w 2705100"/>
                <a:gd name="connsiteY36" fmla="*/ 1257300 h 1555750"/>
                <a:gd name="connsiteX37" fmla="*/ 1362075 w 2705100"/>
                <a:gd name="connsiteY37" fmla="*/ 1257300 h 1555750"/>
                <a:gd name="connsiteX38" fmla="*/ 1920875 w 2705100"/>
                <a:gd name="connsiteY38" fmla="*/ 1257300 h 1555750"/>
                <a:gd name="connsiteX39" fmla="*/ 2235200 w 2705100"/>
                <a:gd name="connsiteY39" fmla="*/ 1257300 h 1555750"/>
                <a:gd name="connsiteX40" fmla="*/ 2393950 w 2705100"/>
                <a:gd name="connsiteY40" fmla="*/ 1257300 h 1555750"/>
                <a:gd name="connsiteX41" fmla="*/ 2444750 w 2705100"/>
                <a:gd name="connsiteY41" fmla="*/ 1247775 h 1555750"/>
                <a:gd name="connsiteX42" fmla="*/ 2479675 w 2705100"/>
                <a:gd name="connsiteY42" fmla="*/ 1228725 h 1555750"/>
                <a:gd name="connsiteX43" fmla="*/ 2495550 w 2705100"/>
                <a:gd name="connsiteY43" fmla="*/ 1196975 h 1555750"/>
                <a:gd name="connsiteX44" fmla="*/ 2501900 w 2705100"/>
                <a:gd name="connsiteY44" fmla="*/ 1174750 h 1555750"/>
                <a:gd name="connsiteX45" fmla="*/ 2501900 w 2705100"/>
                <a:gd name="connsiteY45" fmla="*/ 1120775 h 1555750"/>
                <a:gd name="connsiteX46" fmla="*/ 2473325 w 2705100"/>
                <a:gd name="connsiteY46" fmla="*/ 958850 h 1555750"/>
                <a:gd name="connsiteX47" fmla="*/ 2320925 w 2705100"/>
                <a:gd name="connsiteY47" fmla="*/ 0 h 1555750"/>
                <a:gd name="connsiteX48" fmla="*/ 2454275 w 2705100"/>
                <a:gd name="connsiteY48" fmla="*/ 15875 h 1555750"/>
                <a:gd name="connsiteX49" fmla="*/ 2466975 w 2705100"/>
                <a:gd name="connsiteY49" fmla="*/ 60325 h 1555750"/>
                <a:gd name="connsiteX50" fmla="*/ 2501900 w 2705100"/>
                <a:gd name="connsiteY50" fmla="*/ 168275 h 1555750"/>
                <a:gd name="connsiteX51" fmla="*/ 2520950 w 2705100"/>
                <a:gd name="connsiteY51" fmla="*/ 263525 h 1555750"/>
                <a:gd name="connsiteX52" fmla="*/ 2552700 w 2705100"/>
                <a:gd name="connsiteY52" fmla="*/ 473075 h 155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5100" h="1555750">
                  <a:moveTo>
                    <a:pt x="2552700" y="473075"/>
                  </a:moveTo>
                  <a:lnTo>
                    <a:pt x="2635250" y="955675"/>
                  </a:lnTo>
                  <a:lnTo>
                    <a:pt x="2663825" y="1095375"/>
                  </a:lnTo>
                  <a:lnTo>
                    <a:pt x="2679700" y="1152525"/>
                  </a:lnTo>
                  <a:lnTo>
                    <a:pt x="2695575" y="1193800"/>
                  </a:lnTo>
                  <a:lnTo>
                    <a:pt x="2705100" y="1222375"/>
                  </a:lnTo>
                  <a:lnTo>
                    <a:pt x="2701925" y="1235075"/>
                  </a:lnTo>
                  <a:lnTo>
                    <a:pt x="2673350" y="1304925"/>
                  </a:lnTo>
                  <a:lnTo>
                    <a:pt x="2603500" y="1435100"/>
                  </a:lnTo>
                  <a:lnTo>
                    <a:pt x="2565400" y="1492250"/>
                  </a:lnTo>
                  <a:lnTo>
                    <a:pt x="2524125" y="1533525"/>
                  </a:lnTo>
                  <a:lnTo>
                    <a:pt x="2489200" y="1549400"/>
                  </a:lnTo>
                  <a:lnTo>
                    <a:pt x="2454275" y="1555750"/>
                  </a:lnTo>
                  <a:lnTo>
                    <a:pt x="2422525" y="1549400"/>
                  </a:lnTo>
                  <a:lnTo>
                    <a:pt x="2387600" y="1533525"/>
                  </a:lnTo>
                  <a:lnTo>
                    <a:pt x="2343150" y="1498600"/>
                  </a:lnTo>
                  <a:lnTo>
                    <a:pt x="2308225" y="1489075"/>
                  </a:lnTo>
                  <a:lnTo>
                    <a:pt x="2251075" y="1482725"/>
                  </a:lnTo>
                  <a:lnTo>
                    <a:pt x="1879600" y="1476375"/>
                  </a:lnTo>
                  <a:lnTo>
                    <a:pt x="1393825" y="1476375"/>
                  </a:lnTo>
                  <a:lnTo>
                    <a:pt x="873125" y="1485900"/>
                  </a:lnTo>
                  <a:lnTo>
                    <a:pt x="482600" y="1498600"/>
                  </a:lnTo>
                  <a:lnTo>
                    <a:pt x="365125" y="1504950"/>
                  </a:lnTo>
                  <a:lnTo>
                    <a:pt x="279400" y="1476375"/>
                  </a:lnTo>
                  <a:lnTo>
                    <a:pt x="193675" y="1428750"/>
                  </a:lnTo>
                  <a:lnTo>
                    <a:pt x="111125" y="1374775"/>
                  </a:lnTo>
                  <a:lnTo>
                    <a:pt x="44450" y="1320800"/>
                  </a:lnTo>
                  <a:lnTo>
                    <a:pt x="6350" y="1279525"/>
                  </a:lnTo>
                  <a:lnTo>
                    <a:pt x="0" y="1257300"/>
                  </a:lnTo>
                  <a:lnTo>
                    <a:pt x="0" y="1235075"/>
                  </a:lnTo>
                  <a:lnTo>
                    <a:pt x="12700" y="1216025"/>
                  </a:lnTo>
                  <a:lnTo>
                    <a:pt x="41275" y="1196975"/>
                  </a:lnTo>
                  <a:lnTo>
                    <a:pt x="523875" y="1209675"/>
                  </a:lnTo>
                  <a:lnTo>
                    <a:pt x="555625" y="1228725"/>
                  </a:lnTo>
                  <a:lnTo>
                    <a:pt x="596900" y="1241425"/>
                  </a:lnTo>
                  <a:lnTo>
                    <a:pt x="666750" y="1254125"/>
                  </a:lnTo>
                  <a:lnTo>
                    <a:pt x="742950" y="1257300"/>
                  </a:lnTo>
                  <a:lnTo>
                    <a:pt x="1362075" y="1257300"/>
                  </a:lnTo>
                  <a:lnTo>
                    <a:pt x="1920875" y="1257300"/>
                  </a:lnTo>
                  <a:lnTo>
                    <a:pt x="2235200" y="1257300"/>
                  </a:lnTo>
                  <a:lnTo>
                    <a:pt x="2393950" y="1257300"/>
                  </a:lnTo>
                  <a:lnTo>
                    <a:pt x="2444750" y="1247775"/>
                  </a:lnTo>
                  <a:lnTo>
                    <a:pt x="2479675" y="1228725"/>
                  </a:lnTo>
                  <a:lnTo>
                    <a:pt x="2495550" y="1196975"/>
                  </a:lnTo>
                  <a:lnTo>
                    <a:pt x="2501900" y="1174750"/>
                  </a:lnTo>
                  <a:lnTo>
                    <a:pt x="2501900" y="1120775"/>
                  </a:lnTo>
                  <a:lnTo>
                    <a:pt x="2473325" y="958850"/>
                  </a:lnTo>
                  <a:lnTo>
                    <a:pt x="2320925" y="0"/>
                  </a:lnTo>
                  <a:lnTo>
                    <a:pt x="2454275" y="15875"/>
                  </a:lnTo>
                  <a:lnTo>
                    <a:pt x="2466975" y="60325"/>
                  </a:lnTo>
                  <a:lnTo>
                    <a:pt x="2501900" y="168275"/>
                  </a:lnTo>
                  <a:lnTo>
                    <a:pt x="2520950" y="263525"/>
                  </a:lnTo>
                  <a:lnTo>
                    <a:pt x="2552700" y="473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05">
              <a:extLst>
                <a:ext uri="{FF2B5EF4-FFF2-40B4-BE49-F238E27FC236}">
                  <a16:creationId xmlns:a16="http://schemas.microsoft.com/office/drawing/2014/main" id="{AB8E4AB0-401A-4DFA-A671-149632D9ABF0}"/>
                </a:ext>
              </a:extLst>
            </p:cNvPr>
            <p:cNvSpPr/>
            <p:nvPr/>
          </p:nvSpPr>
          <p:spPr>
            <a:xfrm rot="16200000">
              <a:off x="6755608" y="5464969"/>
              <a:ext cx="666750" cy="601663"/>
            </a:xfrm>
            <a:custGeom>
              <a:avLst/>
              <a:gdLst>
                <a:gd name="connsiteX0" fmla="*/ 564357 w 666750"/>
                <a:gd name="connsiteY0" fmla="*/ 257175 h 602456"/>
                <a:gd name="connsiteX1" fmla="*/ 490538 w 666750"/>
                <a:gd name="connsiteY1" fmla="*/ 435769 h 602456"/>
                <a:gd name="connsiteX2" fmla="*/ 473869 w 666750"/>
                <a:gd name="connsiteY2" fmla="*/ 481012 h 602456"/>
                <a:gd name="connsiteX3" fmla="*/ 464344 w 666750"/>
                <a:gd name="connsiteY3" fmla="*/ 519112 h 602456"/>
                <a:gd name="connsiteX4" fmla="*/ 466725 w 666750"/>
                <a:gd name="connsiteY4" fmla="*/ 538162 h 602456"/>
                <a:gd name="connsiteX5" fmla="*/ 483394 w 666750"/>
                <a:gd name="connsiteY5" fmla="*/ 571500 h 602456"/>
                <a:gd name="connsiteX6" fmla="*/ 511969 w 666750"/>
                <a:gd name="connsiteY6" fmla="*/ 602456 h 602456"/>
                <a:gd name="connsiteX7" fmla="*/ 0 w 666750"/>
                <a:gd name="connsiteY7" fmla="*/ 588169 h 602456"/>
                <a:gd name="connsiteX8" fmla="*/ 7144 w 666750"/>
                <a:gd name="connsiteY8" fmla="*/ 557212 h 602456"/>
                <a:gd name="connsiteX9" fmla="*/ 50007 w 666750"/>
                <a:gd name="connsiteY9" fmla="*/ 535781 h 602456"/>
                <a:gd name="connsiteX10" fmla="*/ 147638 w 666750"/>
                <a:gd name="connsiteY10" fmla="*/ 483394 h 602456"/>
                <a:gd name="connsiteX11" fmla="*/ 207169 w 666750"/>
                <a:gd name="connsiteY11" fmla="*/ 445294 h 602456"/>
                <a:gd name="connsiteX12" fmla="*/ 271463 w 666750"/>
                <a:gd name="connsiteY12" fmla="*/ 390525 h 602456"/>
                <a:gd name="connsiteX13" fmla="*/ 381000 w 666750"/>
                <a:gd name="connsiteY13" fmla="*/ 283369 h 602456"/>
                <a:gd name="connsiteX14" fmla="*/ 604838 w 666750"/>
                <a:gd name="connsiteY14" fmla="*/ 23812 h 602456"/>
                <a:gd name="connsiteX15" fmla="*/ 621507 w 666750"/>
                <a:gd name="connsiteY15" fmla="*/ 11906 h 602456"/>
                <a:gd name="connsiteX16" fmla="*/ 638175 w 666750"/>
                <a:gd name="connsiteY16" fmla="*/ 2381 h 602456"/>
                <a:gd name="connsiteX17" fmla="*/ 657225 w 666750"/>
                <a:gd name="connsiteY17" fmla="*/ 0 h 602456"/>
                <a:gd name="connsiteX18" fmla="*/ 666750 w 666750"/>
                <a:gd name="connsiteY18" fmla="*/ 11906 h 602456"/>
                <a:gd name="connsiteX19" fmla="*/ 666750 w 666750"/>
                <a:gd name="connsiteY19" fmla="*/ 35719 h 602456"/>
                <a:gd name="connsiteX20" fmla="*/ 645319 w 666750"/>
                <a:gd name="connsiteY20" fmla="*/ 85725 h 602456"/>
                <a:gd name="connsiteX21" fmla="*/ 564357 w 666750"/>
                <a:gd name="connsiteY21" fmla="*/ 257175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6750" h="602456">
                  <a:moveTo>
                    <a:pt x="564357" y="257175"/>
                  </a:moveTo>
                  <a:lnTo>
                    <a:pt x="490538" y="435769"/>
                  </a:lnTo>
                  <a:lnTo>
                    <a:pt x="473869" y="481012"/>
                  </a:lnTo>
                  <a:lnTo>
                    <a:pt x="464344" y="519112"/>
                  </a:lnTo>
                  <a:lnTo>
                    <a:pt x="466725" y="538162"/>
                  </a:lnTo>
                  <a:lnTo>
                    <a:pt x="483394" y="571500"/>
                  </a:lnTo>
                  <a:lnTo>
                    <a:pt x="511969" y="602456"/>
                  </a:lnTo>
                  <a:lnTo>
                    <a:pt x="0" y="588169"/>
                  </a:lnTo>
                  <a:lnTo>
                    <a:pt x="7144" y="557212"/>
                  </a:lnTo>
                  <a:lnTo>
                    <a:pt x="50007" y="535781"/>
                  </a:lnTo>
                  <a:lnTo>
                    <a:pt x="147638" y="483394"/>
                  </a:lnTo>
                  <a:lnTo>
                    <a:pt x="207169" y="445294"/>
                  </a:lnTo>
                  <a:lnTo>
                    <a:pt x="271463" y="390525"/>
                  </a:lnTo>
                  <a:lnTo>
                    <a:pt x="381000" y="283369"/>
                  </a:lnTo>
                  <a:lnTo>
                    <a:pt x="604838" y="23812"/>
                  </a:lnTo>
                  <a:lnTo>
                    <a:pt x="621507" y="11906"/>
                  </a:lnTo>
                  <a:lnTo>
                    <a:pt x="638175" y="2381"/>
                  </a:lnTo>
                  <a:lnTo>
                    <a:pt x="657225" y="0"/>
                  </a:lnTo>
                  <a:lnTo>
                    <a:pt x="666750" y="11906"/>
                  </a:lnTo>
                  <a:lnTo>
                    <a:pt x="666750" y="35719"/>
                  </a:lnTo>
                  <a:lnTo>
                    <a:pt x="645319" y="85725"/>
                  </a:lnTo>
                  <a:lnTo>
                    <a:pt x="564357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7">
              <a:extLst>
                <a:ext uri="{FF2B5EF4-FFF2-40B4-BE49-F238E27FC236}">
                  <a16:creationId xmlns:a16="http://schemas.microsoft.com/office/drawing/2014/main" id="{3580EACA-B490-4928-93BF-800ACEE06F44}"/>
                </a:ext>
              </a:extLst>
            </p:cNvPr>
            <p:cNvSpPr/>
            <p:nvPr/>
          </p:nvSpPr>
          <p:spPr>
            <a:xfrm>
              <a:off x="6137277" y="4078289"/>
              <a:ext cx="1362075" cy="312737"/>
            </a:xfrm>
            <a:custGeom>
              <a:avLst/>
              <a:gdLst>
                <a:gd name="connsiteX0" fmla="*/ 283369 w 1362075"/>
                <a:gd name="connsiteY0" fmla="*/ 142875 h 311944"/>
                <a:gd name="connsiteX1" fmla="*/ 1069182 w 1362075"/>
                <a:gd name="connsiteY1" fmla="*/ 0 h 311944"/>
                <a:gd name="connsiteX2" fmla="*/ 1100138 w 1362075"/>
                <a:gd name="connsiteY2" fmla="*/ 0 h 311944"/>
                <a:gd name="connsiteX3" fmla="*/ 1173957 w 1362075"/>
                <a:gd name="connsiteY3" fmla="*/ 16669 h 311944"/>
                <a:gd name="connsiteX4" fmla="*/ 1362075 w 1362075"/>
                <a:gd name="connsiteY4" fmla="*/ 71438 h 311944"/>
                <a:gd name="connsiteX5" fmla="*/ 1362075 w 1362075"/>
                <a:gd name="connsiteY5" fmla="*/ 235744 h 311944"/>
                <a:gd name="connsiteX6" fmla="*/ 1245394 w 1362075"/>
                <a:gd name="connsiteY6" fmla="*/ 216694 h 311944"/>
                <a:gd name="connsiteX7" fmla="*/ 1121569 w 1362075"/>
                <a:gd name="connsiteY7" fmla="*/ 197644 h 311944"/>
                <a:gd name="connsiteX8" fmla="*/ 1040607 w 1362075"/>
                <a:gd name="connsiteY8" fmla="*/ 197644 h 311944"/>
                <a:gd name="connsiteX9" fmla="*/ 852488 w 1362075"/>
                <a:gd name="connsiteY9" fmla="*/ 216694 h 311944"/>
                <a:gd name="connsiteX10" fmla="*/ 559594 w 1362075"/>
                <a:gd name="connsiteY10" fmla="*/ 252413 h 311944"/>
                <a:gd name="connsiteX11" fmla="*/ 357188 w 1362075"/>
                <a:gd name="connsiteY11" fmla="*/ 285750 h 311944"/>
                <a:gd name="connsiteX12" fmla="*/ 228600 w 1362075"/>
                <a:gd name="connsiteY12" fmla="*/ 311944 h 311944"/>
                <a:gd name="connsiteX13" fmla="*/ 4763 w 1362075"/>
                <a:gd name="connsiteY13" fmla="*/ 307182 h 311944"/>
                <a:gd name="connsiteX14" fmla="*/ 0 w 1362075"/>
                <a:gd name="connsiteY14" fmla="*/ 150019 h 311944"/>
                <a:gd name="connsiteX15" fmla="*/ 102394 w 1362075"/>
                <a:gd name="connsiteY15" fmla="*/ 152400 h 311944"/>
                <a:gd name="connsiteX16" fmla="*/ 202407 w 1362075"/>
                <a:gd name="connsiteY16" fmla="*/ 152400 h 311944"/>
                <a:gd name="connsiteX17" fmla="*/ 283369 w 1362075"/>
                <a:gd name="connsiteY17" fmla="*/ 1428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2075" h="311944">
                  <a:moveTo>
                    <a:pt x="283369" y="142875"/>
                  </a:moveTo>
                  <a:lnTo>
                    <a:pt x="1069182" y="0"/>
                  </a:lnTo>
                  <a:lnTo>
                    <a:pt x="1100138" y="0"/>
                  </a:lnTo>
                  <a:lnTo>
                    <a:pt x="1173957" y="16669"/>
                  </a:lnTo>
                  <a:lnTo>
                    <a:pt x="1362075" y="71438"/>
                  </a:lnTo>
                  <a:lnTo>
                    <a:pt x="1362075" y="235744"/>
                  </a:lnTo>
                  <a:lnTo>
                    <a:pt x="1245394" y="216694"/>
                  </a:lnTo>
                  <a:lnTo>
                    <a:pt x="1121569" y="197644"/>
                  </a:lnTo>
                  <a:lnTo>
                    <a:pt x="1040607" y="197644"/>
                  </a:lnTo>
                  <a:lnTo>
                    <a:pt x="852488" y="216694"/>
                  </a:lnTo>
                  <a:lnTo>
                    <a:pt x="559594" y="252413"/>
                  </a:lnTo>
                  <a:lnTo>
                    <a:pt x="357188" y="285750"/>
                  </a:lnTo>
                  <a:lnTo>
                    <a:pt x="228600" y="311944"/>
                  </a:lnTo>
                  <a:lnTo>
                    <a:pt x="4763" y="307182"/>
                  </a:lnTo>
                  <a:lnTo>
                    <a:pt x="0" y="150019"/>
                  </a:lnTo>
                  <a:lnTo>
                    <a:pt x="102394" y="152400"/>
                  </a:lnTo>
                  <a:lnTo>
                    <a:pt x="202407" y="152400"/>
                  </a:lnTo>
                  <a:lnTo>
                    <a:pt x="283369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8">
              <a:extLst>
                <a:ext uri="{FF2B5EF4-FFF2-40B4-BE49-F238E27FC236}">
                  <a16:creationId xmlns:a16="http://schemas.microsoft.com/office/drawing/2014/main" id="{056987FA-F5DC-4B77-ABE9-BB5DE170E7C6}"/>
                </a:ext>
              </a:extLst>
            </p:cNvPr>
            <p:cNvSpPr/>
            <p:nvPr/>
          </p:nvSpPr>
          <p:spPr>
            <a:xfrm>
              <a:off x="6129340" y="4700589"/>
              <a:ext cx="1362075" cy="314325"/>
            </a:xfrm>
            <a:custGeom>
              <a:avLst/>
              <a:gdLst>
                <a:gd name="connsiteX0" fmla="*/ 369093 w 1362075"/>
                <a:gd name="connsiteY0" fmla="*/ 121443 h 314325"/>
                <a:gd name="connsiteX1" fmla="*/ 1069181 w 1362075"/>
                <a:gd name="connsiteY1" fmla="*/ 0 h 314325"/>
                <a:gd name="connsiteX2" fmla="*/ 1097756 w 1362075"/>
                <a:gd name="connsiteY2" fmla="*/ 0 h 314325"/>
                <a:gd name="connsiteX3" fmla="*/ 1164431 w 1362075"/>
                <a:gd name="connsiteY3" fmla="*/ 16668 h 314325"/>
                <a:gd name="connsiteX4" fmla="*/ 1354931 w 1362075"/>
                <a:gd name="connsiteY4" fmla="*/ 69056 h 314325"/>
                <a:gd name="connsiteX5" fmla="*/ 1362075 w 1362075"/>
                <a:gd name="connsiteY5" fmla="*/ 164306 h 314325"/>
                <a:gd name="connsiteX6" fmla="*/ 1188243 w 1362075"/>
                <a:gd name="connsiteY6" fmla="*/ 192881 h 314325"/>
                <a:gd name="connsiteX7" fmla="*/ 690562 w 1362075"/>
                <a:gd name="connsiteY7" fmla="*/ 261937 h 314325"/>
                <a:gd name="connsiteX8" fmla="*/ 273843 w 1362075"/>
                <a:gd name="connsiteY8" fmla="*/ 314325 h 314325"/>
                <a:gd name="connsiteX9" fmla="*/ 233362 w 1362075"/>
                <a:gd name="connsiteY9" fmla="*/ 314325 h 314325"/>
                <a:gd name="connsiteX10" fmla="*/ 176212 w 1362075"/>
                <a:gd name="connsiteY10" fmla="*/ 304800 h 314325"/>
                <a:gd name="connsiteX11" fmla="*/ 128587 w 1362075"/>
                <a:gd name="connsiteY11" fmla="*/ 292893 h 314325"/>
                <a:gd name="connsiteX12" fmla="*/ 85725 w 1362075"/>
                <a:gd name="connsiteY12" fmla="*/ 276225 h 314325"/>
                <a:gd name="connsiteX13" fmla="*/ 0 w 1362075"/>
                <a:gd name="connsiteY13" fmla="*/ 233362 h 314325"/>
                <a:gd name="connsiteX14" fmla="*/ 0 w 1362075"/>
                <a:gd name="connsiteY14" fmla="*/ 116681 h 314325"/>
                <a:gd name="connsiteX15" fmla="*/ 78581 w 1362075"/>
                <a:gd name="connsiteY15" fmla="*/ 138112 h 314325"/>
                <a:gd name="connsiteX16" fmla="*/ 150018 w 1362075"/>
                <a:gd name="connsiteY16" fmla="*/ 147637 h 314325"/>
                <a:gd name="connsiteX17" fmla="*/ 202406 w 1362075"/>
                <a:gd name="connsiteY17" fmla="*/ 147637 h 314325"/>
                <a:gd name="connsiteX18" fmla="*/ 276225 w 1362075"/>
                <a:gd name="connsiteY18" fmla="*/ 135731 h 314325"/>
                <a:gd name="connsiteX19" fmla="*/ 369093 w 1362075"/>
                <a:gd name="connsiteY19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2075" h="314325">
                  <a:moveTo>
                    <a:pt x="369093" y="121443"/>
                  </a:moveTo>
                  <a:lnTo>
                    <a:pt x="1069181" y="0"/>
                  </a:lnTo>
                  <a:lnTo>
                    <a:pt x="1097756" y="0"/>
                  </a:lnTo>
                  <a:lnTo>
                    <a:pt x="1164431" y="16668"/>
                  </a:lnTo>
                  <a:lnTo>
                    <a:pt x="1354931" y="69056"/>
                  </a:lnTo>
                  <a:lnTo>
                    <a:pt x="1362075" y="164306"/>
                  </a:lnTo>
                  <a:lnTo>
                    <a:pt x="1188243" y="192881"/>
                  </a:lnTo>
                  <a:lnTo>
                    <a:pt x="690562" y="261937"/>
                  </a:lnTo>
                  <a:lnTo>
                    <a:pt x="273843" y="314325"/>
                  </a:lnTo>
                  <a:lnTo>
                    <a:pt x="233362" y="314325"/>
                  </a:lnTo>
                  <a:lnTo>
                    <a:pt x="176212" y="304800"/>
                  </a:lnTo>
                  <a:lnTo>
                    <a:pt x="128587" y="292893"/>
                  </a:lnTo>
                  <a:lnTo>
                    <a:pt x="85725" y="276225"/>
                  </a:lnTo>
                  <a:lnTo>
                    <a:pt x="0" y="233362"/>
                  </a:lnTo>
                  <a:lnTo>
                    <a:pt x="0" y="116681"/>
                  </a:lnTo>
                  <a:lnTo>
                    <a:pt x="78581" y="138112"/>
                  </a:lnTo>
                  <a:lnTo>
                    <a:pt x="150018" y="147637"/>
                  </a:lnTo>
                  <a:lnTo>
                    <a:pt x="202406" y="147637"/>
                  </a:lnTo>
                  <a:lnTo>
                    <a:pt x="276225" y="135731"/>
                  </a:lnTo>
                  <a:lnTo>
                    <a:pt x="369093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63323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95" grpId="0" animBg="1"/>
      <p:bldP spid="102" grpId="0" animBg="1"/>
      <p:bldP spid="103" grpId="0" animBg="1"/>
      <p:bldP spid="96" grpId="0" animBg="1"/>
      <p:bldP spid="105" grpId="0" animBg="1"/>
      <p:bldP spid="97" grpId="0" animBg="1"/>
      <p:bldP spid="100" grpId="0" animBg="1"/>
      <p:bldP spid="104" grpId="0" animBg="1"/>
      <p:bldP spid="106" grpId="0" animBg="1"/>
      <p:bldP spid="98" grpId="0" animBg="1"/>
      <p:bldP spid="99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C68F55D-1A61-43E5-B4EA-B1968F11C7CF}"/>
              </a:ext>
            </a:extLst>
          </p:cNvPr>
          <p:cNvGrpSpPr/>
          <p:nvPr/>
        </p:nvGrpSpPr>
        <p:grpSpPr>
          <a:xfrm>
            <a:off x="3700465" y="1374775"/>
            <a:ext cx="4645024" cy="4760913"/>
            <a:chOff x="3700465" y="1374775"/>
            <a:chExt cx="4645024" cy="4760913"/>
          </a:xfrm>
          <a:solidFill>
            <a:schemeClr val="tx1"/>
          </a:solidFill>
        </p:grpSpPr>
        <p:sp>
          <p:nvSpPr>
            <p:cNvPr id="3" name="フリーフォーム 93">
              <a:extLst>
                <a:ext uri="{FF2B5EF4-FFF2-40B4-BE49-F238E27FC236}">
                  <a16:creationId xmlns:a16="http://schemas.microsoft.com/office/drawing/2014/main" id="{9AE4DD21-0427-4721-A653-D247913C9061}"/>
                </a:ext>
              </a:extLst>
            </p:cNvPr>
            <p:cNvSpPr/>
            <p:nvPr/>
          </p:nvSpPr>
          <p:spPr>
            <a:xfrm>
              <a:off x="3700465" y="2690814"/>
              <a:ext cx="400050" cy="1171575"/>
            </a:xfrm>
            <a:custGeom>
              <a:avLst/>
              <a:gdLst>
                <a:gd name="connsiteX0" fmla="*/ 397668 w 400050"/>
                <a:gd name="connsiteY0" fmla="*/ 330993 h 1171575"/>
                <a:gd name="connsiteX1" fmla="*/ 400050 w 400050"/>
                <a:gd name="connsiteY1" fmla="*/ 492918 h 1171575"/>
                <a:gd name="connsiteX2" fmla="*/ 390525 w 400050"/>
                <a:gd name="connsiteY2" fmla="*/ 583406 h 1171575"/>
                <a:gd name="connsiteX3" fmla="*/ 357187 w 400050"/>
                <a:gd name="connsiteY3" fmla="*/ 738187 h 1171575"/>
                <a:gd name="connsiteX4" fmla="*/ 326231 w 400050"/>
                <a:gd name="connsiteY4" fmla="*/ 847725 h 1171575"/>
                <a:gd name="connsiteX5" fmla="*/ 297656 w 400050"/>
                <a:gd name="connsiteY5" fmla="*/ 923925 h 1171575"/>
                <a:gd name="connsiteX6" fmla="*/ 254793 w 400050"/>
                <a:gd name="connsiteY6" fmla="*/ 1016793 h 1171575"/>
                <a:gd name="connsiteX7" fmla="*/ 219075 w 400050"/>
                <a:gd name="connsiteY7" fmla="*/ 1076325 h 1171575"/>
                <a:gd name="connsiteX8" fmla="*/ 169068 w 400050"/>
                <a:gd name="connsiteY8" fmla="*/ 1143000 h 1171575"/>
                <a:gd name="connsiteX9" fmla="*/ 145256 w 400050"/>
                <a:gd name="connsiteY9" fmla="*/ 1164431 h 1171575"/>
                <a:gd name="connsiteX10" fmla="*/ 130968 w 400050"/>
                <a:gd name="connsiteY10" fmla="*/ 1171575 h 1171575"/>
                <a:gd name="connsiteX11" fmla="*/ 111918 w 400050"/>
                <a:gd name="connsiteY11" fmla="*/ 1171575 h 1171575"/>
                <a:gd name="connsiteX12" fmla="*/ 95250 w 400050"/>
                <a:gd name="connsiteY12" fmla="*/ 1164431 h 1171575"/>
                <a:gd name="connsiteX13" fmla="*/ 64293 w 400050"/>
                <a:gd name="connsiteY13" fmla="*/ 1128712 h 1171575"/>
                <a:gd name="connsiteX14" fmla="*/ 28575 w 400050"/>
                <a:gd name="connsiteY14" fmla="*/ 1071562 h 1171575"/>
                <a:gd name="connsiteX15" fmla="*/ 4762 w 400050"/>
                <a:gd name="connsiteY15" fmla="*/ 1004887 h 1171575"/>
                <a:gd name="connsiteX16" fmla="*/ 0 w 400050"/>
                <a:gd name="connsiteY16" fmla="*/ 983456 h 1171575"/>
                <a:gd name="connsiteX17" fmla="*/ 0 w 400050"/>
                <a:gd name="connsiteY17" fmla="*/ 759618 h 1171575"/>
                <a:gd name="connsiteX18" fmla="*/ 21431 w 400050"/>
                <a:gd name="connsiteY18" fmla="*/ 731043 h 1171575"/>
                <a:gd name="connsiteX19" fmla="*/ 76200 w 400050"/>
                <a:gd name="connsiteY19" fmla="*/ 666750 h 1171575"/>
                <a:gd name="connsiteX20" fmla="*/ 128587 w 400050"/>
                <a:gd name="connsiteY20" fmla="*/ 590550 h 1171575"/>
                <a:gd name="connsiteX21" fmla="*/ 183356 w 400050"/>
                <a:gd name="connsiteY21" fmla="*/ 483393 h 1171575"/>
                <a:gd name="connsiteX22" fmla="*/ 235743 w 400050"/>
                <a:gd name="connsiteY22" fmla="*/ 352425 h 1171575"/>
                <a:gd name="connsiteX23" fmla="*/ 283368 w 400050"/>
                <a:gd name="connsiteY23" fmla="*/ 192881 h 1171575"/>
                <a:gd name="connsiteX24" fmla="*/ 311943 w 400050"/>
                <a:gd name="connsiteY24" fmla="*/ 30956 h 1171575"/>
                <a:gd name="connsiteX25" fmla="*/ 316706 w 400050"/>
                <a:gd name="connsiteY25" fmla="*/ 19050 h 1171575"/>
                <a:gd name="connsiteX26" fmla="*/ 326231 w 400050"/>
                <a:gd name="connsiteY26" fmla="*/ 0 h 1171575"/>
                <a:gd name="connsiteX27" fmla="*/ 330993 w 400050"/>
                <a:gd name="connsiteY27" fmla="*/ 0 h 1171575"/>
                <a:gd name="connsiteX28" fmla="*/ 347662 w 400050"/>
                <a:gd name="connsiteY28" fmla="*/ 4762 h 1171575"/>
                <a:gd name="connsiteX29" fmla="*/ 364331 w 400050"/>
                <a:gd name="connsiteY29" fmla="*/ 30956 h 1171575"/>
                <a:gd name="connsiteX30" fmla="*/ 378618 w 400050"/>
                <a:gd name="connsiteY30" fmla="*/ 78581 h 1171575"/>
                <a:gd name="connsiteX31" fmla="*/ 390525 w 400050"/>
                <a:gd name="connsiteY31" fmla="*/ 171450 h 1171575"/>
                <a:gd name="connsiteX32" fmla="*/ 397668 w 400050"/>
                <a:gd name="connsiteY32" fmla="*/ 330993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71575">
                  <a:moveTo>
                    <a:pt x="397668" y="330993"/>
                  </a:moveTo>
                  <a:lnTo>
                    <a:pt x="400050" y="492918"/>
                  </a:lnTo>
                  <a:lnTo>
                    <a:pt x="390525" y="583406"/>
                  </a:lnTo>
                  <a:lnTo>
                    <a:pt x="357187" y="738187"/>
                  </a:lnTo>
                  <a:lnTo>
                    <a:pt x="326231" y="847725"/>
                  </a:lnTo>
                  <a:lnTo>
                    <a:pt x="297656" y="923925"/>
                  </a:lnTo>
                  <a:lnTo>
                    <a:pt x="254793" y="1016793"/>
                  </a:lnTo>
                  <a:lnTo>
                    <a:pt x="219075" y="1076325"/>
                  </a:lnTo>
                  <a:lnTo>
                    <a:pt x="169068" y="1143000"/>
                  </a:lnTo>
                  <a:lnTo>
                    <a:pt x="145256" y="1164431"/>
                  </a:lnTo>
                  <a:lnTo>
                    <a:pt x="130968" y="1171575"/>
                  </a:lnTo>
                  <a:lnTo>
                    <a:pt x="111918" y="1171575"/>
                  </a:lnTo>
                  <a:lnTo>
                    <a:pt x="95250" y="1164431"/>
                  </a:lnTo>
                  <a:lnTo>
                    <a:pt x="64293" y="1128712"/>
                  </a:lnTo>
                  <a:lnTo>
                    <a:pt x="28575" y="1071562"/>
                  </a:lnTo>
                  <a:lnTo>
                    <a:pt x="4762" y="1004887"/>
                  </a:lnTo>
                  <a:lnTo>
                    <a:pt x="0" y="983456"/>
                  </a:lnTo>
                  <a:lnTo>
                    <a:pt x="0" y="759618"/>
                  </a:lnTo>
                  <a:lnTo>
                    <a:pt x="21431" y="731043"/>
                  </a:lnTo>
                  <a:lnTo>
                    <a:pt x="76200" y="666750"/>
                  </a:lnTo>
                  <a:lnTo>
                    <a:pt x="128587" y="590550"/>
                  </a:lnTo>
                  <a:lnTo>
                    <a:pt x="183356" y="483393"/>
                  </a:lnTo>
                  <a:lnTo>
                    <a:pt x="235743" y="352425"/>
                  </a:lnTo>
                  <a:lnTo>
                    <a:pt x="283368" y="192881"/>
                  </a:lnTo>
                  <a:lnTo>
                    <a:pt x="311943" y="30956"/>
                  </a:lnTo>
                  <a:lnTo>
                    <a:pt x="316706" y="19050"/>
                  </a:lnTo>
                  <a:lnTo>
                    <a:pt x="326231" y="0"/>
                  </a:lnTo>
                  <a:lnTo>
                    <a:pt x="330993" y="0"/>
                  </a:lnTo>
                  <a:lnTo>
                    <a:pt x="347662" y="4762"/>
                  </a:lnTo>
                  <a:lnTo>
                    <a:pt x="364331" y="30956"/>
                  </a:lnTo>
                  <a:lnTo>
                    <a:pt x="378618" y="78581"/>
                  </a:lnTo>
                  <a:lnTo>
                    <a:pt x="390525" y="171450"/>
                  </a:lnTo>
                  <a:lnTo>
                    <a:pt x="397668" y="330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4">
              <a:extLst>
                <a:ext uri="{FF2B5EF4-FFF2-40B4-BE49-F238E27FC236}">
                  <a16:creationId xmlns:a16="http://schemas.microsoft.com/office/drawing/2014/main" id="{B085891C-DA1A-4D91-9534-B8C35E848471}"/>
                </a:ext>
              </a:extLst>
            </p:cNvPr>
            <p:cNvSpPr/>
            <p:nvPr/>
          </p:nvSpPr>
          <p:spPr>
            <a:xfrm>
              <a:off x="4948241" y="2563814"/>
              <a:ext cx="585787" cy="352425"/>
            </a:xfrm>
            <a:custGeom>
              <a:avLst/>
              <a:gdLst>
                <a:gd name="connsiteX0" fmla="*/ 50006 w 585787"/>
                <a:gd name="connsiteY0" fmla="*/ 111919 h 352425"/>
                <a:gd name="connsiteX1" fmla="*/ 126206 w 585787"/>
                <a:gd name="connsiteY1" fmla="*/ 180975 h 352425"/>
                <a:gd name="connsiteX2" fmla="*/ 169068 w 585787"/>
                <a:gd name="connsiteY2" fmla="*/ 216694 h 352425"/>
                <a:gd name="connsiteX3" fmla="*/ 226218 w 585787"/>
                <a:gd name="connsiteY3" fmla="*/ 259557 h 352425"/>
                <a:gd name="connsiteX4" fmla="*/ 288131 w 585787"/>
                <a:gd name="connsiteY4" fmla="*/ 295275 h 352425"/>
                <a:gd name="connsiteX5" fmla="*/ 354806 w 585787"/>
                <a:gd name="connsiteY5" fmla="*/ 321469 h 352425"/>
                <a:gd name="connsiteX6" fmla="*/ 416718 w 585787"/>
                <a:gd name="connsiteY6" fmla="*/ 342900 h 352425"/>
                <a:gd name="connsiteX7" fmla="*/ 450056 w 585787"/>
                <a:gd name="connsiteY7" fmla="*/ 350044 h 352425"/>
                <a:gd name="connsiteX8" fmla="*/ 488156 w 585787"/>
                <a:gd name="connsiteY8" fmla="*/ 352425 h 352425"/>
                <a:gd name="connsiteX9" fmla="*/ 519112 w 585787"/>
                <a:gd name="connsiteY9" fmla="*/ 350044 h 352425"/>
                <a:gd name="connsiteX10" fmla="*/ 550068 w 585787"/>
                <a:gd name="connsiteY10" fmla="*/ 335757 h 352425"/>
                <a:gd name="connsiteX11" fmla="*/ 573881 w 585787"/>
                <a:gd name="connsiteY11" fmla="*/ 311944 h 352425"/>
                <a:gd name="connsiteX12" fmla="*/ 585787 w 585787"/>
                <a:gd name="connsiteY12" fmla="*/ 276225 h 352425"/>
                <a:gd name="connsiteX13" fmla="*/ 585787 w 585787"/>
                <a:gd name="connsiteY13" fmla="*/ 242888 h 352425"/>
                <a:gd name="connsiteX14" fmla="*/ 571500 w 585787"/>
                <a:gd name="connsiteY14" fmla="*/ 192882 h 352425"/>
                <a:gd name="connsiteX15" fmla="*/ 542925 w 585787"/>
                <a:gd name="connsiteY15" fmla="*/ 147638 h 352425"/>
                <a:gd name="connsiteX16" fmla="*/ 500062 w 585787"/>
                <a:gd name="connsiteY16" fmla="*/ 104775 h 352425"/>
                <a:gd name="connsiteX17" fmla="*/ 452437 w 585787"/>
                <a:gd name="connsiteY17" fmla="*/ 66675 h 352425"/>
                <a:gd name="connsiteX18" fmla="*/ 316706 w 585787"/>
                <a:gd name="connsiteY18" fmla="*/ 38100 h 352425"/>
                <a:gd name="connsiteX19" fmla="*/ 64293 w 585787"/>
                <a:gd name="connsiteY19" fmla="*/ 0 h 352425"/>
                <a:gd name="connsiteX20" fmla="*/ 42862 w 585787"/>
                <a:gd name="connsiteY20" fmla="*/ 0 h 352425"/>
                <a:gd name="connsiteX21" fmla="*/ 7143 w 585787"/>
                <a:gd name="connsiteY21" fmla="*/ 7144 h 352425"/>
                <a:gd name="connsiteX22" fmla="*/ 0 w 585787"/>
                <a:gd name="connsiteY22" fmla="*/ 23813 h 352425"/>
                <a:gd name="connsiteX23" fmla="*/ 4762 w 585787"/>
                <a:gd name="connsiteY23" fmla="*/ 52388 h 352425"/>
                <a:gd name="connsiteX24" fmla="*/ 9525 w 585787"/>
                <a:gd name="connsiteY24" fmla="*/ 66675 h 352425"/>
                <a:gd name="connsiteX25" fmla="*/ 50006 w 585787"/>
                <a:gd name="connsiteY25" fmla="*/ 1119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5787" h="352425">
                  <a:moveTo>
                    <a:pt x="50006" y="111919"/>
                  </a:moveTo>
                  <a:lnTo>
                    <a:pt x="126206" y="180975"/>
                  </a:lnTo>
                  <a:lnTo>
                    <a:pt x="169068" y="216694"/>
                  </a:lnTo>
                  <a:lnTo>
                    <a:pt x="226218" y="259557"/>
                  </a:lnTo>
                  <a:lnTo>
                    <a:pt x="288131" y="295275"/>
                  </a:lnTo>
                  <a:lnTo>
                    <a:pt x="354806" y="321469"/>
                  </a:lnTo>
                  <a:lnTo>
                    <a:pt x="416718" y="342900"/>
                  </a:lnTo>
                  <a:lnTo>
                    <a:pt x="450056" y="350044"/>
                  </a:lnTo>
                  <a:lnTo>
                    <a:pt x="488156" y="352425"/>
                  </a:lnTo>
                  <a:lnTo>
                    <a:pt x="519112" y="350044"/>
                  </a:lnTo>
                  <a:lnTo>
                    <a:pt x="550068" y="335757"/>
                  </a:lnTo>
                  <a:lnTo>
                    <a:pt x="573881" y="311944"/>
                  </a:lnTo>
                  <a:lnTo>
                    <a:pt x="585787" y="276225"/>
                  </a:lnTo>
                  <a:lnTo>
                    <a:pt x="585787" y="242888"/>
                  </a:lnTo>
                  <a:lnTo>
                    <a:pt x="571500" y="192882"/>
                  </a:lnTo>
                  <a:lnTo>
                    <a:pt x="542925" y="147638"/>
                  </a:lnTo>
                  <a:lnTo>
                    <a:pt x="500062" y="104775"/>
                  </a:lnTo>
                  <a:lnTo>
                    <a:pt x="452437" y="66675"/>
                  </a:lnTo>
                  <a:lnTo>
                    <a:pt x="316706" y="38100"/>
                  </a:lnTo>
                  <a:lnTo>
                    <a:pt x="64293" y="0"/>
                  </a:lnTo>
                  <a:lnTo>
                    <a:pt x="42862" y="0"/>
                  </a:lnTo>
                  <a:lnTo>
                    <a:pt x="7143" y="7144"/>
                  </a:lnTo>
                  <a:lnTo>
                    <a:pt x="0" y="23813"/>
                  </a:lnTo>
                  <a:lnTo>
                    <a:pt x="4762" y="52388"/>
                  </a:lnTo>
                  <a:lnTo>
                    <a:pt x="9525" y="66675"/>
                  </a:lnTo>
                  <a:lnTo>
                    <a:pt x="5000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1">
              <a:extLst>
                <a:ext uri="{FF2B5EF4-FFF2-40B4-BE49-F238E27FC236}">
                  <a16:creationId xmlns:a16="http://schemas.microsoft.com/office/drawing/2014/main" id="{65A0A929-E36E-4A66-8E13-81643321EE05}"/>
                </a:ext>
              </a:extLst>
            </p:cNvPr>
            <p:cNvSpPr/>
            <p:nvPr/>
          </p:nvSpPr>
          <p:spPr>
            <a:xfrm rot="16200000">
              <a:off x="2357441" y="3500439"/>
              <a:ext cx="4371975" cy="523875"/>
            </a:xfrm>
            <a:custGeom>
              <a:avLst/>
              <a:gdLst>
                <a:gd name="connsiteX0" fmla="*/ 2209046 w 4372824"/>
                <a:gd name="connsiteY0" fmla="*/ 194650 h 525101"/>
                <a:gd name="connsiteX1" fmla="*/ 3929204 w 4372824"/>
                <a:gd name="connsiteY1" fmla="*/ 203703 h 525101"/>
                <a:gd name="connsiteX2" fmla="*/ 4074060 w 4372824"/>
                <a:gd name="connsiteY2" fmla="*/ 199176 h 525101"/>
                <a:gd name="connsiteX3" fmla="*/ 4123854 w 4372824"/>
                <a:gd name="connsiteY3" fmla="*/ 194650 h 525101"/>
                <a:gd name="connsiteX4" fmla="*/ 4169121 w 4372824"/>
                <a:gd name="connsiteY4" fmla="*/ 181069 h 525101"/>
                <a:gd name="connsiteX5" fmla="*/ 4209862 w 4372824"/>
                <a:gd name="connsiteY5" fmla="*/ 149382 h 525101"/>
                <a:gd name="connsiteX6" fmla="*/ 4273236 w 4372824"/>
                <a:gd name="connsiteY6" fmla="*/ 72428 h 525101"/>
                <a:gd name="connsiteX7" fmla="*/ 4304923 w 4372824"/>
                <a:gd name="connsiteY7" fmla="*/ 27161 h 525101"/>
                <a:gd name="connsiteX8" fmla="*/ 4323030 w 4372824"/>
                <a:gd name="connsiteY8" fmla="*/ 9054 h 525101"/>
                <a:gd name="connsiteX9" fmla="*/ 4345664 w 4372824"/>
                <a:gd name="connsiteY9" fmla="*/ 0 h 525101"/>
                <a:gd name="connsiteX10" fmla="*/ 4345664 w 4372824"/>
                <a:gd name="connsiteY10" fmla="*/ 0 h 525101"/>
                <a:gd name="connsiteX11" fmla="*/ 4372824 w 4372824"/>
                <a:gd name="connsiteY11" fmla="*/ 22634 h 525101"/>
                <a:gd name="connsiteX12" fmla="*/ 4372824 w 4372824"/>
                <a:gd name="connsiteY12" fmla="*/ 45267 h 525101"/>
                <a:gd name="connsiteX13" fmla="*/ 4372824 w 4372824"/>
                <a:gd name="connsiteY13" fmla="*/ 76955 h 525101"/>
                <a:gd name="connsiteX14" fmla="*/ 4359244 w 4372824"/>
                <a:gd name="connsiteY14" fmla="*/ 144856 h 525101"/>
                <a:gd name="connsiteX15" fmla="*/ 4332084 w 4372824"/>
                <a:gd name="connsiteY15" fmla="*/ 230863 h 525101"/>
                <a:gd name="connsiteX16" fmla="*/ 4286816 w 4372824"/>
                <a:gd name="connsiteY16" fmla="*/ 330452 h 525101"/>
                <a:gd name="connsiteX17" fmla="*/ 4241549 w 4372824"/>
                <a:gd name="connsiteY17" fmla="*/ 425513 h 525101"/>
                <a:gd name="connsiteX18" fmla="*/ 4209862 w 4372824"/>
                <a:gd name="connsiteY18" fmla="*/ 479834 h 525101"/>
                <a:gd name="connsiteX19" fmla="*/ 4178175 w 4372824"/>
                <a:gd name="connsiteY19" fmla="*/ 506994 h 525101"/>
                <a:gd name="connsiteX20" fmla="*/ 4137434 w 4372824"/>
                <a:gd name="connsiteY20" fmla="*/ 525101 h 525101"/>
                <a:gd name="connsiteX21" fmla="*/ 4101220 w 4372824"/>
                <a:gd name="connsiteY21" fmla="*/ 525101 h 525101"/>
                <a:gd name="connsiteX22" fmla="*/ 4055953 w 4372824"/>
                <a:gd name="connsiteY22" fmla="*/ 516048 h 525101"/>
                <a:gd name="connsiteX23" fmla="*/ 4010686 w 4372824"/>
                <a:gd name="connsiteY23" fmla="*/ 493414 h 525101"/>
                <a:gd name="connsiteX24" fmla="*/ 3969945 w 4372824"/>
                <a:gd name="connsiteY24" fmla="*/ 470780 h 525101"/>
                <a:gd name="connsiteX25" fmla="*/ 3897517 w 4372824"/>
                <a:gd name="connsiteY25" fmla="*/ 443620 h 525101"/>
                <a:gd name="connsiteX26" fmla="*/ 3825089 w 4372824"/>
                <a:gd name="connsiteY26" fmla="*/ 430040 h 525101"/>
                <a:gd name="connsiteX27" fmla="*/ 3716448 w 4372824"/>
                <a:gd name="connsiteY27" fmla="*/ 420986 h 525101"/>
                <a:gd name="connsiteX28" fmla="*/ 2272420 w 4372824"/>
                <a:gd name="connsiteY28" fmla="*/ 416460 h 525101"/>
                <a:gd name="connsiteX29" fmla="*/ 167489 w 4372824"/>
                <a:gd name="connsiteY29" fmla="*/ 402879 h 525101"/>
                <a:gd name="connsiteX30" fmla="*/ 108642 w 4372824"/>
                <a:gd name="connsiteY30" fmla="*/ 393826 h 525101"/>
                <a:gd name="connsiteX31" fmla="*/ 54321 w 4372824"/>
                <a:gd name="connsiteY31" fmla="*/ 371192 h 525101"/>
                <a:gd name="connsiteX32" fmla="*/ 13581 w 4372824"/>
                <a:gd name="connsiteY32" fmla="*/ 339505 h 525101"/>
                <a:gd name="connsiteX33" fmla="*/ 0 w 4372824"/>
                <a:gd name="connsiteY33" fmla="*/ 307818 h 525101"/>
                <a:gd name="connsiteX34" fmla="*/ 4527 w 4372824"/>
                <a:gd name="connsiteY34" fmla="*/ 276131 h 525101"/>
                <a:gd name="connsiteX35" fmla="*/ 31688 w 4372824"/>
                <a:gd name="connsiteY35" fmla="*/ 226337 h 525101"/>
                <a:gd name="connsiteX36" fmla="*/ 58848 w 4372824"/>
                <a:gd name="connsiteY36" fmla="*/ 203703 h 525101"/>
                <a:gd name="connsiteX37" fmla="*/ 113169 w 4372824"/>
                <a:gd name="connsiteY37" fmla="*/ 181069 h 525101"/>
                <a:gd name="connsiteX38" fmla="*/ 226337 w 4372824"/>
                <a:gd name="connsiteY38" fmla="*/ 149382 h 525101"/>
                <a:gd name="connsiteX39" fmla="*/ 344032 w 4372824"/>
                <a:gd name="connsiteY39" fmla="*/ 122222 h 525101"/>
                <a:gd name="connsiteX40" fmla="*/ 402880 w 4372824"/>
                <a:gd name="connsiteY40" fmla="*/ 113168 h 525101"/>
                <a:gd name="connsiteX41" fmla="*/ 461727 w 4372824"/>
                <a:gd name="connsiteY41" fmla="*/ 113168 h 525101"/>
                <a:gd name="connsiteX42" fmla="*/ 561315 w 4372824"/>
                <a:gd name="connsiteY42" fmla="*/ 135802 h 525101"/>
                <a:gd name="connsiteX43" fmla="*/ 796705 w 4372824"/>
                <a:gd name="connsiteY43" fmla="*/ 172016 h 525101"/>
                <a:gd name="connsiteX44" fmla="*/ 873660 w 4372824"/>
                <a:gd name="connsiteY44" fmla="*/ 181069 h 525101"/>
                <a:gd name="connsiteX45" fmla="*/ 2209046 w 4372824"/>
                <a:gd name="connsiteY45" fmla="*/ 194650 h 525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372824" h="525101">
                  <a:moveTo>
                    <a:pt x="2209046" y="194650"/>
                  </a:moveTo>
                  <a:lnTo>
                    <a:pt x="3929204" y="203703"/>
                  </a:lnTo>
                  <a:lnTo>
                    <a:pt x="4074060" y="199176"/>
                  </a:lnTo>
                  <a:lnTo>
                    <a:pt x="4123854" y="194650"/>
                  </a:lnTo>
                  <a:lnTo>
                    <a:pt x="4169121" y="181069"/>
                  </a:lnTo>
                  <a:lnTo>
                    <a:pt x="4209862" y="149382"/>
                  </a:lnTo>
                  <a:lnTo>
                    <a:pt x="4273236" y="72428"/>
                  </a:lnTo>
                  <a:lnTo>
                    <a:pt x="4304923" y="27161"/>
                  </a:lnTo>
                  <a:lnTo>
                    <a:pt x="4323030" y="9054"/>
                  </a:lnTo>
                  <a:lnTo>
                    <a:pt x="4345664" y="0"/>
                  </a:lnTo>
                  <a:lnTo>
                    <a:pt x="4345664" y="0"/>
                  </a:lnTo>
                  <a:lnTo>
                    <a:pt x="4372824" y="22634"/>
                  </a:lnTo>
                  <a:lnTo>
                    <a:pt x="4372824" y="45267"/>
                  </a:lnTo>
                  <a:lnTo>
                    <a:pt x="4372824" y="76955"/>
                  </a:lnTo>
                  <a:lnTo>
                    <a:pt x="4359244" y="144856"/>
                  </a:lnTo>
                  <a:lnTo>
                    <a:pt x="4332084" y="230863"/>
                  </a:lnTo>
                  <a:lnTo>
                    <a:pt x="4286816" y="330452"/>
                  </a:lnTo>
                  <a:lnTo>
                    <a:pt x="4241549" y="425513"/>
                  </a:lnTo>
                  <a:lnTo>
                    <a:pt x="4209862" y="479834"/>
                  </a:lnTo>
                  <a:lnTo>
                    <a:pt x="4178175" y="506994"/>
                  </a:lnTo>
                  <a:lnTo>
                    <a:pt x="4137434" y="525101"/>
                  </a:lnTo>
                  <a:lnTo>
                    <a:pt x="4101220" y="525101"/>
                  </a:lnTo>
                  <a:lnTo>
                    <a:pt x="4055953" y="516048"/>
                  </a:lnTo>
                  <a:lnTo>
                    <a:pt x="4010686" y="493414"/>
                  </a:lnTo>
                  <a:lnTo>
                    <a:pt x="3969945" y="470780"/>
                  </a:lnTo>
                  <a:lnTo>
                    <a:pt x="3897517" y="443620"/>
                  </a:lnTo>
                  <a:lnTo>
                    <a:pt x="3825089" y="430040"/>
                  </a:lnTo>
                  <a:lnTo>
                    <a:pt x="3716448" y="420986"/>
                  </a:lnTo>
                  <a:lnTo>
                    <a:pt x="2272420" y="416460"/>
                  </a:lnTo>
                  <a:lnTo>
                    <a:pt x="167489" y="402879"/>
                  </a:lnTo>
                  <a:lnTo>
                    <a:pt x="108642" y="393826"/>
                  </a:lnTo>
                  <a:lnTo>
                    <a:pt x="54321" y="371192"/>
                  </a:lnTo>
                  <a:lnTo>
                    <a:pt x="13581" y="339505"/>
                  </a:lnTo>
                  <a:lnTo>
                    <a:pt x="0" y="307818"/>
                  </a:lnTo>
                  <a:lnTo>
                    <a:pt x="4527" y="276131"/>
                  </a:lnTo>
                  <a:lnTo>
                    <a:pt x="31688" y="226337"/>
                  </a:lnTo>
                  <a:lnTo>
                    <a:pt x="58848" y="203703"/>
                  </a:lnTo>
                  <a:lnTo>
                    <a:pt x="113169" y="181069"/>
                  </a:lnTo>
                  <a:lnTo>
                    <a:pt x="226337" y="149382"/>
                  </a:lnTo>
                  <a:lnTo>
                    <a:pt x="344032" y="122222"/>
                  </a:lnTo>
                  <a:lnTo>
                    <a:pt x="402880" y="113168"/>
                  </a:lnTo>
                  <a:lnTo>
                    <a:pt x="461727" y="113168"/>
                  </a:lnTo>
                  <a:lnTo>
                    <a:pt x="561315" y="135802"/>
                  </a:lnTo>
                  <a:lnTo>
                    <a:pt x="796705" y="172016"/>
                  </a:lnTo>
                  <a:lnTo>
                    <a:pt x="873660" y="181069"/>
                  </a:lnTo>
                  <a:lnTo>
                    <a:pt x="2209046" y="194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2">
              <a:extLst>
                <a:ext uri="{FF2B5EF4-FFF2-40B4-BE49-F238E27FC236}">
                  <a16:creationId xmlns:a16="http://schemas.microsoft.com/office/drawing/2014/main" id="{746763E3-25A6-4BD0-A906-C625EF3C09BA}"/>
                </a:ext>
              </a:extLst>
            </p:cNvPr>
            <p:cNvSpPr/>
            <p:nvPr/>
          </p:nvSpPr>
          <p:spPr>
            <a:xfrm rot="16200000">
              <a:off x="4751390" y="4575176"/>
              <a:ext cx="2492375" cy="415925"/>
            </a:xfrm>
            <a:custGeom>
              <a:avLst/>
              <a:gdLst>
                <a:gd name="connsiteX0" fmla="*/ 1305918 w 2493350"/>
                <a:gd name="connsiteY0" fmla="*/ 185456 h 417276"/>
                <a:gd name="connsiteX1" fmla="*/ 1612435 w 2493350"/>
                <a:gd name="connsiteY1" fmla="*/ 193184 h 417276"/>
                <a:gd name="connsiteX2" fmla="*/ 1929255 w 2493350"/>
                <a:gd name="connsiteY2" fmla="*/ 185456 h 417276"/>
                <a:gd name="connsiteX3" fmla="*/ 2217742 w 2493350"/>
                <a:gd name="connsiteY3" fmla="*/ 164850 h 417276"/>
                <a:gd name="connsiteX4" fmla="*/ 2271833 w 2493350"/>
                <a:gd name="connsiteY4" fmla="*/ 154547 h 417276"/>
                <a:gd name="connsiteX5" fmla="*/ 2320773 w 2493350"/>
                <a:gd name="connsiteY5" fmla="*/ 133941 h 417276"/>
                <a:gd name="connsiteX6" fmla="*/ 2380016 w 2493350"/>
                <a:gd name="connsiteY6" fmla="*/ 87577 h 417276"/>
                <a:gd name="connsiteX7" fmla="*/ 2431531 w 2493350"/>
                <a:gd name="connsiteY7" fmla="*/ 30910 h 417276"/>
                <a:gd name="connsiteX8" fmla="*/ 2449561 w 2493350"/>
                <a:gd name="connsiteY8" fmla="*/ 10304 h 417276"/>
                <a:gd name="connsiteX9" fmla="*/ 2470168 w 2493350"/>
                <a:gd name="connsiteY9" fmla="*/ 0 h 417276"/>
                <a:gd name="connsiteX10" fmla="*/ 2485622 w 2493350"/>
                <a:gd name="connsiteY10" fmla="*/ 2576 h 417276"/>
                <a:gd name="connsiteX11" fmla="*/ 2493350 w 2493350"/>
                <a:gd name="connsiteY11" fmla="*/ 28334 h 417276"/>
                <a:gd name="connsiteX12" fmla="*/ 2485622 w 2493350"/>
                <a:gd name="connsiteY12" fmla="*/ 61819 h 417276"/>
                <a:gd name="connsiteX13" fmla="*/ 2446986 w 2493350"/>
                <a:gd name="connsiteY13" fmla="*/ 185456 h 417276"/>
                <a:gd name="connsiteX14" fmla="*/ 2398046 w 2493350"/>
                <a:gd name="connsiteY14" fmla="*/ 303942 h 417276"/>
                <a:gd name="connsiteX15" fmla="*/ 2333652 w 2493350"/>
                <a:gd name="connsiteY15" fmla="*/ 414700 h 417276"/>
                <a:gd name="connsiteX16" fmla="*/ 2158499 w 2493350"/>
                <a:gd name="connsiteY16" fmla="*/ 412124 h 417276"/>
                <a:gd name="connsiteX17" fmla="*/ 1558343 w 2493350"/>
                <a:gd name="connsiteY17" fmla="*/ 417276 h 417276"/>
                <a:gd name="connsiteX18" fmla="*/ 989097 w 2493350"/>
                <a:gd name="connsiteY18" fmla="*/ 412124 h 417276"/>
                <a:gd name="connsiteX19" fmla="*/ 213789 w 2493350"/>
                <a:gd name="connsiteY19" fmla="*/ 368336 h 417276"/>
                <a:gd name="connsiteX20" fmla="*/ 121061 w 2493350"/>
                <a:gd name="connsiteY20" fmla="*/ 347730 h 417276"/>
                <a:gd name="connsiteX21" fmla="*/ 56667 w 2493350"/>
                <a:gd name="connsiteY21" fmla="*/ 321972 h 417276"/>
                <a:gd name="connsiteX22" fmla="*/ 23182 w 2493350"/>
                <a:gd name="connsiteY22" fmla="*/ 296214 h 417276"/>
                <a:gd name="connsiteX23" fmla="*/ 5151 w 2493350"/>
                <a:gd name="connsiteY23" fmla="*/ 273033 h 417276"/>
                <a:gd name="connsiteX24" fmla="*/ 0 w 2493350"/>
                <a:gd name="connsiteY24" fmla="*/ 252426 h 417276"/>
                <a:gd name="connsiteX25" fmla="*/ 5151 w 2493350"/>
                <a:gd name="connsiteY25" fmla="*/ 216365 h 417276"/>
                <a:gd name="connsiteX26" fmla="*/ 30909 w 2493350"/>
                <a:gd name="connsiteY26" fmla="*/ 185456 h 417276"/>
                <a:gd name="connsiteX27" fmla="*/ 72121 w 2493350"/>
                <a:gd name="connsiteY27" fmla="*/ 157123 h 417276"/>
                <a:gd name="connsiteX28" fmla="*/ 136516 w 2493350"/>
                <a:gd name="connsiteY28" fmla="*/ 128789 h 417276"/>
                <a:gd name="connsiteX29" fmla="*/ 218941 w 2493350"/>
                <a:gd name="connsiteY29" fmla="*/ 108183 h 417276"/>
                <a:gd name="connsiteX30" fmla="*/ 288487 w 2493350"/>
                <a:gd name="connsiteY30" fmla="*/ 97880 h 417276"/>
                <a:gd name="connsiteX31" fmla="*/ 365760 w 2493350"/>
                <a:gd name="connsiteY31" fmla="*/ 97880 h 417276"/>
                <a:gd name="connsiteX32" fmla="*/ 494548 w 2493350"/>
                <a:gd name="connsiteY32" fmla="*/ 97880 h 417276"/>
                <a:gd name="connsiteX33" fmla="*/ 533185 w 2493350"/>
                <a:gd name="connsiteY33" fmla="*/ 110759 h 417276"/>
                <a:gd name="connsiteX34" fmla="*/ 661974 w 2493350"/>
                <a:gd name="connsiteY34" fmla="*/ 144244 h 417276"/>
                <a:gd name="connsiteX35" fmla="*/ 777884 w 2493350"/>
                <a:gd name="connsiteY35" fmla="*/ 159698 h 417276"/>
                <a:gd name="connsiteX36" fmla="*/ 919551 w 2493350"/>
                <a:gd name="connsiteY36" fmla="*/ 170002 h 417276"/>
                <a:gd name="connsiteX37" fmla="*/ 1305918 w 2493350"/>
                <a:gd name="connsiteY37" fmla="*/ 185456 h 41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93350" h="417276">
                  <a:moveTo>
                    <a:pt x="1305918" y="185456"/>
                  </a:moveTo>
                  <a:lnTo>
                    <a:pt x="1612435" y="193184"/>
                  </a:lnTo>
                  <a:lnTo>
                    <a:pt x="1929255" y="185456"/>
                  </a:lnTo>
                  <a:lnTo>
                    <a:pt x="2217742" y="164850"/>
                  </a:lnTo>
                  <a:lnTo>
                    <a:pt x="2271833" y="154547"/>
                  </a:lnTo>
                  <a:lnTo>
                    <a:pt x="2320773" y="133941"/>
                  </a:lnTo>
                  <a:lnTo>
                    <a:pt x="2380016" y="87577"/>
                  </a:lnTo>
                  <a:lnTo>
                    <a:pt x="2431531" y="30910"/>
                  </a:lnTo>
                  <a:lnTo>
                    <a:pt x="2449561" y="10304"/>
                  </a:lnTo>
                  <a:lnTo>
                    <a:pt x="2470168" y="0"/>
                  </a:lnTo>
                  <a:lnTo>
                    <a:pt x="2485622" y="2576"/>
                  </a:lnTo>
                  <a:lnTo>
                    <a:pt x="2493350" y="28334"/>
                  </a:lnTo>
                  <a:lnTo>
                    <a:pt x="2485622" y="61819"/>
                  </a:lnTo>
                  <a:lnTo>
                    <a:pt x="2446986" y="185456"/>
                  </a:lnTo>
                  <a:lnTo>
                    <a:pt x="2398046" y="303942"/>
                  </a:lnTo>
                  <a:lnTo>
                    <a:pt x="2333652" y="414700"/>
                  </a:lnTo>
                  <a:lnTo>
                    <a:pt x="2158499" y="412124"/>
                  </a:lnTo>
                  <a:lnTo>
                    <a:pt x="1558343" y="417276"/>
                  </a:lnTo>
                  <a:lnTo>
                    <a:pt x="989097" y="412124"/>
                  </a:lnTo>
                  <a:lnTo>
                    <a:pt x="213789" y="368336"/>
                  </a:lnTo>
                  <a:lnTo>
                    <a:pt x="121061" y="347730"/>
                  </a:lnTo>
                  <a:lnTo>
                    <a:pt x="56667" y="321972"/>
                  </a:lnTo>
                  <a:lnTo>
                    <a:pt x="23182" y="296214"/>
                  </a:lnTo>
                  <a:lnTo>
                    <a:pt x="5151" y="273033"/>
                  </a:lnTo>
                  <a:lnTo>
                    <a:pt x="0" y="252426"/>
                  </a:lnTo>
                  <a:lnTo>
                    <a:pt x="5151" y="216365"/>
                  </a:lnTo>
                  <a:lnTo>
                    <a:pt x="30909" y="185456"/>
                  </a:lnTo>
                  <a:lnTo>
                    <a:pt x="72121" y="157123"/>
                  </a:lnTo>
                  <a:lnTo>
                    <a:pt x="136516" y="128789"/>
                  </a:lnTo>
                  <a:lnTo>
                    <a:pt x="218941" y="108183"/>
                  </a:lnTo>
                  <a:lnTo>
                    <a:pt x="288487" y="97880"/>
                  </a:lnTo>
                  <a:lnTo>
                    <a:pt x="365760" y="97880"/>
                  </a:lnTo>
                  <a:lnTo>
                    <a:pt x="494548" y="97880"/>
                  </a:lnTo>
                  <a:lnTo>
                    <a:pt x="533185" y="110759"/>
                  </a:lnTo>
                  <a:lnTo>
                    <a:pt x="661974" y="144244"/>
                  </a:lnTo>
                  <a:lnTo>
                    <a:pt x="777884" y="159698"/>
                  </a:lnTo>
                  <a:lnTo>
                    <a:pt x="919551" y="170002"/>
                  </a:lnTo>
                  <a:lnTo>
                    <a:pt x="1305918" y="185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5">
              <a:extLst>
                <a:ext uri="{FF2B5EF4-FFF2-40B4-BE49-F238E27FC236}">
                  <a16:creationId xmlns:a16="http://schemas.microsoft.com/office/drawing/2014/main" id="{C4659412-0B58-4783-8323-57C4C091A11A}"/>
                </a:ext>
              </a:extLst>
            </p:cNvPr>
            <p:cNvSpPr/>
            <p:nvPr/>
          </p:nvSpPr>
          <p:spPr>
            <a:xfrm>
              <a:off x="5541964" y="1757363"/>
              <a:ext cx="2233612" cy="404812"/>
            </a:xfrm>
            <a:custGeom>
              <a:avLst/>
              <a:gdLst>
                <a:gd name="connsiteX0" fmla="*/ 823912 w 2233612"/>
                <a:gd name="connsiteY0" fmla="*/ 202406 h 404812"/>
                <a:gd name="connsiteX1" fmla="*/ 1366837 w 2233612"/>
                <a:gd name="connsiteY1" fmla="*/ 116681 h 404812"/>
                <a:gd name="connsiteX2" fmla="*/ 1688306 w 2233612"/>
                <a:gd name="connsiteY2" fmla="*/ 61912 h 404812"/>
                <a:gd name="connsiteX3" fmla="*/ 1764506 w 2233612"/>
                <a:gd name="connsiteY3" fmla="*/ 33337 h 404812"/>
                <a:gd name="connsiteX4" fmla="*/ 1838325 w 2233612"/>
                <a:gd name="connsiteY4" fmla="*/ 0 h 404812"/>
                <a:gd name="connsiteX5" fmla="*/ 1869281 w 2233612"/>
                <a:gd name="connsiteY5" fmla="*/ 0 h 404812"/>
                <a:gd name="connsiteX6" fmla="*/ 1952625 w 2233612"/>
                <a:gd name="connsiteY6" fmla="*/ 16668 h 404812"/>
                <a:gd name="connsiteX7" fmla="*/ 2085975 w 2233612"/>
                <a:gd name="connsiteY7" fmla="*/ 54768 h 404812"/>
                <a:gd name="connsiteX8" fmla="*/ 2162175 w 2233612"/>
                <a:gd name="connsiteY8" fmla="*/ 78581 h 404812"/>
                <a:gd name="connsiteX9" fmla="*/ 2197894 w 2233612"/>
                <a:gd name="connsiteY9" fmla="*/ 97631 h 404812"/>
                <a:gd name="connsiteX10" fmla="*/ 2231231 w 2233612"/>
                <a:gd name="connsiteY10" fmla="*/ 130968 h 404812"/>
                <a:gd name="connsiteX11" fmla="*/ 2233612 w 2233612"/>
                <a:gd name="connsiteY11" fmla="*/ 154781 h 404812"/>
                <a:gd name="connsiteX12" fmla="*/ 2221706 w 2233612"/>
                <a:gd name="connsiteY12" fmla="*/ 180975 h 404812"/>
                <a:gd name="connsiteX13" fmla="*/ 2190750 w 2233612"/>
                <a:gd name="connsiteY13" fmla="*/ 202406 h 404812"/>
                <a:gd name="connsiteX14" fmla="*/ 2116931 w 2233612"/>
                <a:gd name="connsiteY14" fmla="*/ 223837 h 404812"/>
                <a:gd name="connsiteX15" fmla="*/ 1774031 w 2233612"/>
                <a:gd name="connsiteY15" fmla="*/ 266700 h 404812"/>
                <a:gd name="connsiteX16" fmla="*/ 1243012 w 2233612"/>
                <a:gd name="connsiteY16" fmla="*/ 333375 h 404812"/>
                <a:gd name="connsiteX17" fmla="*/ 950119 w 2233612"/>
                <a:gd name="connsiteY17" fmla="*/ 361950 h 404812"/>
                <a:gd name="connsiteX18" fmla="*/ 585787 w 2233612"/>
                <a:gd name="connsiteY18" fmla="*/ 390525 h 404812"/>
                <a:gd name="connsiteX19" fmla="*/ 411956 w 2233612"/>
                <a:gd name="connsiteY19" fmla="*/ 404812 h 404812"/>
                <a:gd name="connsiteX20" fmla="*/ 359569 w 2233612"/>
                <a:gd name="connsiteY20" fmla="*/ 402431 h 404812"/>
                <a:gd name="connsiteX21" fmla="*/ 285750 w 2233612"/>
                <a:gd name="connsiteY21" fmla="*/ 392906 h 404812"/>
                <a:gd name="connsiteX22" fmla="*/ 219075 w 2233612"/>
                <a:gd name="connsiteY22" fmla="*/ 376237 h 404812"/>
                <a:gd name="connsiteX23" fmla="*/ 157162 w 2233612"/>
                <a:gd name="connsiteY23" fmla="*/ 354806 h 404812"/>
                <a:gd name="connsiteX24" fmla="*/ 102394 w 2233612"/>
                <a:gd name="connsiteY24" fmla="*/ 323850 h 404812"/>
                <a:gd name="connsiteX25" fmla="*/ 54769 w 2233612"/>
                <a:gd name="connsiteY25" fmla="*/ 280987 h 404812"/>
                <a:gd name="connsiteX26" fmla="*/ 19050 w 2233612"/>
                <a:gd name="connsiteY26" fmla="*/ 233362 h 404812"/>
                <a:gd name="connsiteX27" fmla="*/ 4762 w 2233612"/>
                <a:gd name="connsiteY27" fmla="*/ 202406 h 404812"/>
                <a:gd name="connsiteX28" fmla="*/ 0 w 2233612"/>
                <a:gd name="connsiteY28" fmla="*/ 185737 h 404812"/>
                <a:gd name="connsiteX29" fmla="*/ 0 w 2233612"/>
                <a:gd name="connsiteY29" fmla="*/ 166687 h 404812"/>
                <a:gd name="connsiteX30" fmla="*/ 9525 w 2233612"/>
                <a:gd name="connsiteY30" fmla="*/ 161925 h 404812"/>
                <a:gd name="connsiteX31" fmla="*/ 23812 w 2233612"/>
                <a:gd name="connsiteY31" fmla="*/ 161925 h 404812"/>
                <a:gd name="connsiteX32" fmla="*/ 66675 w 2233612"/>
                <a:gd name="connsiteY32" fmla="*/ 183356 h 404812"/>
                <a:gd name="connsiteX33" fmla="*/ 102394 w 2233612"/>
                <a:gd name="connsiteY33" fmla="*/ 204787 h 404812"/>
                <a:gd name="connsiteX34" fmla="*/ 154781 w 2233612"/>
                <a:gd name="connsiteY34" fmla="*/ 226218 h 404812"/>
                <a:gd name="connsiteX35" fmla="*/ 214312 w 2233612"/>
                <a:gd name="connsiteY35" fmla="*/ 238125 h 404812"/>
                <a:gd name="connsiteX36" fmla="*/ 292894 w 2233612"/>
                <a:gd name="connsiteY36" fmla="*/ 245268 h 404812"/>
                <a:gd name="connsiteX37" fmla="*/ 361950 w 2233612"/>
                <a:gd name="connsiteY37" fmla="*/ 247650 h 404812"/>
                <a:gd name="connsiteX38" fmla="*/ 823912 w 2233612"/>
                <a:gd name="connsiteY38" fmla="*/ 2024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33612" h="404812">
                  <a:moveTo>
                    <a:pt x="823912" y="202406"/>
                  </a:moveTo>
                  <a:lnTo>
                    <a:pt x="1366837" y="116681"/>
                  </a:lnTo>
                  <a:lnTo>
                    <a:pt x="1688306" y="61912"/>
                  </a:lnTo>
                  <a:lnTo>
                    <a:pt x="1764506" y="33337"/>
                  </a:lnTo>
                  <a:lnTo>
                    <a:pt x="1838325" y="0"/>
                  </a:lnTo>
                  <a:lnTo>
                    <a:pt x="1869281" y="0"/>
                  </a:lnTo>
                  <a:lnTo>
                    <a:pt x="1952625" y="16668"/>
                  </a:lnTo>
                  <a:lnTo>
                    <a:pt x="2085975" y="54768"/>
                  </a:lnTo>
                  <a:lnTo>
                    <a:pt x="2162175" y="78581"/>
                  </a:lnTo>
                  <a:lnTo>
                    <a:pt x="2197894" y="97631"/>
                  </a:lnTo>
                  <a:lnTo>
                    <a:pt x="2231231" y="130968"/>
                  </a:lnTo>
                  <a:lnTo>
                    <a:pt x="2233612" y="154781"/>
                  </a:lnTo>
                  <a:lnTo>
                    <a:pt x="2221706" y="180975"/>
                  </a:lnTo>
                  <a:lnTo>
                    <a:pt x="2190750" y="202406"/>
                  </a:lnTo>
                  <a:lnTo>
                    <a:pt x="2116931" y="223837"/>
                  </a:lnTo>
                  <a:lnTo>
                    <a:pt x="1774031" y="266700"/>
                  </a:lnTo>
                  <a:lnTo>
                    <a:pt x="1243012" y="333375"/>
                  </a:lnTo>
                  <a:lnTo>
                    <a:pt x="950119" y="361950"/>
                  </a:lnTo>
                  <a:lnTo>
                    <a:pt x="585787" y="390525"/>
                  </a:lnTo>
                  <a:lnTo>
                    <a:pt x="411956" y="404812"/>
                  </a:lnTo>
                  <a:lnTo>
                    <a:pt x="359569" y="402431"/>
                  </a:lnTo>
                  <a:lnTo>
                    <a:pt x="285750" y="392906"/>
                  </a:lnTo>
                  <a:lnTo>
                    <a:pt x="219075" y="376237"/>
                  </a:lnTo>
                  <a:lnTo>
                    <a:pt x="157162" y="354806"/>
                  </a:lnTo>
                  <a:lnTo>
                    <a:pt x="102394" y="323850"/>
                  </a:lnTo>
                  <a:lnTo>
                    <a:pt x="54769" y="280987"/>
                  </a:lnTo>
                  <a:lnTo>
                    <a:pt x="19050" y="233362"/>
                  </a:lnTo>
                  <a:lnTo>
                    <a:pt x="4762" y="202406"/>
                  </a:lnTo>
                  <a:lnTo>
                    <a:pt x="0" y="185737"/>
                  </a:lnTo>
                  <a:lnTo>
                    <a:pt x="0" y="166687"/>
                  </a:lnTo>
                  <a:lnTo>
                    <a:pt x="9525" y="161925"/>
                  </a:lnTo>
                  <a:lnTo>
                    <a:pt x="23812" y="161925"/>
                  </a:lnTo>
                  <a:lnTo>
                    <a:pt x="66675" y="183356"/>
                  </a:lnTo>
                  <a:lnTo>
                    <a:pt x="102394" y="204787"/>
                  </a:lnTo>
                  <a:lnTo>
                    <a:pt x="154781" y="226218"/>
                  </a:lnTo>
                  <a:lnTo>
                    <a:pt x="214312" y="238125"/>
                  </a:lnTo>
                  <a:lnTo>
                    <a:pt x="292894" y="245268"/>
                  </a:lnTo>
                  <a:lnTo>
                    <a:pt x="361950" y="247650"/>
                  </a:lnTo>
                  <a:lnTo>
                    <a:pt x="823912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4">
              <a:extLst>
                <a:ext uri="{FF2B5EF4-FFF2-40B4-BE49-F238E27FC236}">
                  <a16:creationId xmlns:a16="http://schemas.microsoft.com/office/drawing/2014/main" id="{1CDFEAAE-BE1B-4E9A-975C-1B0CBD265A60}"/>
                </a:ext>
              </a:extLst>
            </p:cNvPr>
            <p:cNvSpPr/>
            <p:nvPr/>
          </p:nvSpPr>
          <p:spPr>
            <a:xfrm rot="16200000">
              <a:off x="5757865" y="1973263"/>
              <a:ext cx="1700213" cy="503238"/>
            </a:xfrm>
            <a:custGeom>
              <a:avLst/>
              <a:gdLst>
                <a:gd name="connsiteX0" fmla="*/ 840581 w 1700212"/>
                <a:gd name="connsiteY0" fmla="*/ 223837 h 502443"/>
                <a:gd name="connsiteX1" fmla="*/ 1223962 w 1700212"/>
                <a:gd name="connsiteY1" fmla="*/ 223837 h 502443"/>
                <a:gd name="connsiteX2" fmla="*/ 1378744 w 1700212"/>
                <a:gd name="connsiteY2" fmla="*/ 219075 h 502443"/>
                <a:gd name="connsiteX3" fmla="*/ 1447800 w 1700212"/>
                <a:gd name="connsiteY3" fmla="*/ 204787 h 502443"/>
                <a:gd name="connsiteX4" fmla="*/ 1490662 w 1700212"/>
                <a:gd name="connsiteY4" fmla="*/ 178593 h 502443"/>
                <a:gd name="connsiteX5" fmla="*/ 1554956 w 1700212"/>
                <a:gd name="connsiteY5" fmla="*/ 123825 h 502443"/>
                <a:gd name="connsiteX6" fmla="*/ 1614487 w 1700212"/>
                <a:gd name="connsiteY6" fmla="*/ 50006 h 502443"/>
                <a:gd name="connsiteX7" fmla="*/ 1643062 w 1700212"/>
                <a:gd name="connsiteY7" fmla="*/ 14287 h 502443"/>
                <a:gd name="connsiteX8" fmla="*/ 1666875 w 1700212"/>
                <a:gd name="connsiteY8" fmla="*/ 0 h 502443"/>
                <a:gd name="connsiteX9" fmla="*/ 1688306 w 1700212"/>
                <a:gd name="connsiteY9" fmla="*/ 2381 h 502443"/>
                <a:gd name="connsiteX10" fmla="*/ 1700212 w 1700212"/>
                <a:gd name="connsiteY10" fmla="*/ 26193 h 502443"/>
                <a:gd name="connsiteX11" fmla="*/ 1700212 w 1700212"/>
                <a:gd name="connsiteY11" fmla="*/ 61912 h 502443"/>
                <a:gd name="connsiteX12" fmla="*/ 1683544 w 1700212"/>
                <a:gd name="connsiteY12" fmla="*/ 161925 h 502443"/>
                <a:gd name="connsiteX13" fmla="*/ 1659731 w 1700212"/>
                <a:gd name="connsiteY13" fmla="*/ 250031 h 502443"/>
                <a:gd name="connsiteX14" fmla="*/ 1621631 w 1700212"/>
                <a:gd name="connsiteY14" fmla="*/ 330993 h 502443"/>
                <a:gd name="connsiteX15" fmla="*/ 1559719 w 1700212"/>
                <a:gd name="connsiteY15" fmla="*/ 426243 h 502443"/>
                <a:gd name="connsiteX16" fmla="*/ 1535906 w 1700212"/>
                <a:gd name="connsiteY16" fmla="*/ 454818 h 502443"/>
                <a:gd name="connsiteX17" fmla="*/ 1504950 w 1700212"/>
                <a:gd name="connsiteY17" fmla="*/ 481012 h 502443"/>
                <a:gd name="connsiteX18" fmla="*/ 1462087 w 1700212"/>
                <a:gd name="connsiteY18" fmla="*/ 500062 h 502443"/>
                <a:gd name="connsiteX19" fmla="*/ 1414462 w 1700212"/>
                <a:gd name="connsiteY19" fmla="*/ 502443 h 502443"/>
                <a:gd name="connsiteX20" fmla="*/ 1373981 w 1700212"/>
                <a:gd name="connsiteY20" fmla="*/ 492918 h 502443"/>
                <a:gd name="connsiteX21" fmla="*/ 1312069 w 1700212"/>
                <a:gd name="connsiteY21" fmla="*/ 478631 h 502443"/>
                <a:gd name="connsiteX22" fmla="*/ 1216819 w 1700212"/>
                <a:gd name="connsiteY22" fmla="*/ 466725 h 502443"/>
                <a:gd name="connsiteX23" fmla="*/ 1076325 w 1700212"/>
                <a:gd name="connsiteY23" fmla="*/ 461962 h 502443"/>
                <a:gd name="connsiteX24" fmla="*/ 978694 w 1700212"/>
                <a:gd name="connsiteY24" fmla="*/ 450056 h 502443"/>
                <a:gd name="connsiteX25" fmla="*/ 9525 w 1700212"/>
                <a:gd name="connsiteY25" fmla="*/ 447675 h 502443"/>
                <a:gd name="connsiteX26" fmla="*/ 0 w 1700212"/>
                <a:gd name="connsiteY26" fmla="*/ 200025 h 502443"/>
                <a:gd name="connsiteX27" fmla="*/ 421481 w 1700212"/>
                <a:gd name="connsiteY27" fmla="*/ 202406 h 502443"/>
                <a:gd name="connsiteX28" fmla="*/ 583406 w 1700212"/>
                <a:gd name="connsiteY28" fmla="*/ 221456 h 502443"/>
                <a:gd name="connsiteX29" fmla="*/ 840581 w 1700212"/>
                <a:gd name="connsiteY29" fmla="*/ 223837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00212" h="502443">
                  <a:moveTo>
                    <a:pt x="840581" y="223837"/>
                  </a:moveTo>
                  <a:lnTo>
                    <a:pt x="1223962" y="223837"/>
                  </a:lnTo>
                  <a:lnTo>
                    <a:pt x="1378744" y="219075"/>
                  </a:lnTo>
                  <a:lnTo>
                    <a:pt x="1447800" y="204787"/>
                  </a:lnTo>
                  <a:lnTo>
                    <a:pt x="1490662" y="178593"/>
                  </a:lnTo>
                  <a:lnTo>
                    <a:pt x="1554956" y="123825"/>
                  </a:lnTo>
                  <a:lnTo>
                    <a:pt x="1614487" y="50006"/>
                  </a:lnTo>
                  <a:lnTo>
                    <a:pt x="1643062" y="14287"/>
                  </a:lnTo>
                  <a:lnTo>
                    <a:pt x="1666875" y="0"/>
                  </a:lnTo>
                  <a:lnTo>
                    <a:pt x="1688306" y="2381"/>
                  </a:lnTo>
                  <a:lnTo>
                    <a:pt x="1700212" y="26193"/>
                  </a:lnTo>
                  <a:lnTo>
                    <a:pt x="1700212" y="61912"/>
                  </a:lnTo>
                  <a:lnTo>
                    <a:pt x="1683544" y="161925"/>
                  </a:lnTo>
                  <a:lnTo>
                    <a:pt x="1659731" y="250031"/>
                  </a:lnTo>
                  <a:lnTo>
                    <a:pt x="1621631" y="330993"/>
                  </a:lnTo>
                  <a:lnTo>
                    <a:pt x="1559719" y="426243"/>
                  </a:lnTo>
                  <a:lnTo>
                    <a:pt x="1535906" y="454818"/>
                  </a:lnTo>
                  <a:lnTo>
                    <a:pt x="1504950" y="481012"/>
                  </a:lnTo>
                  <a:lnTo>
                    <a:pt x="1462087" y="500062"/>
                  </a:lnTo>
                  <a:lnTo>
                    <a:pt x="1414462" y="502443"/>
                  </a:lnTo>
                  <a:lnTo>
                    <a:pt x="1373981" y="492918"/>
                  </a:lnTo>
                  <a:lnTo>
                    <a:pt x="1312069" y="478631"/>
                  </a:lnTo>
                  <a:lnTo>
                    <a:pt x="1216819" y="466725"/>
                  </a:lnTo>
                  <a:lnTo>
                    <a:pt x="1076325" y="461962"/>
                  </a:lnTo>
                  <a:lnTo>
                    <a:pt x="978694" y="450056"/>
                  </a:lnTo>
                  <a:lnTo>
                    <a:pt x="9525" y="447675"/>
                  </a:lnTo>
                  <a:lnTo>
                    <a:pt x="0" y="200025"/>
                  </a:lnTo>
                  <a:lnTo>
                    <a:pt x="421481" y="202406"/>
                  </a:lnTo>
                  <a:lnTo>
                    <a:pt x="583406" y="221456"/>
                  </a:lnTo>
                  <a:lnTo>
                    <a:pt x="840581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6">
              <a:extLst>
                <a:ext uri="{FF2B5EF4-FFF2-40B4-BE49-F238E27FC236}">
                  <a16:creationId xmlns:a16="http://schemas.microsoft.com/office/drawing/2014/main" id="{6432AB5A-16D3-4E1F-824C-D1D299D906F8}"/>
                </a:ext>
              </a:extLst>
            </p:cNvPr>
            <p:cNvSpPr/>
            <p:nvPr/>
          </p:nvSpPr>
          <p:spPr>
            <a:xfrm>
              <a:off x="5605465" y="2309814"/>
              <a:ext cx="2066925" cy="452437"/>
            </a:xfrm>
            <a:custGeom>
              <a:avLst/>
              <a:gdLst>
                <a:gd name="connsiteX0" fmla="*/ 719137 w 2066925"/>
                <a:gd name="connsiteY0" fmla="*/ 209550 h 452437"/>
                <a:gd name="connsiteX1" fmla="*/ 1028700 w 2066925"/>
                <a:gd name="connsiteY1" fmla="*/ 150018 h 452437"/>
                <a:gd name="connsiteX2" fmla="*/ 1290637 w 2066925"/>
                <a:gd name="connsiteY2" fmla="*/ 126206 h 452437"/>
                <a:gd name="connsiteX3" fmla="*/ 1478756 w 2066925"/>
                <a:gd name="connsiteY3" fmla="*/ 92868 h 452437"/>
                <a:gd name="connsiteX4" fmla="*/ 1552575 w 2066925"/>
                <a:gd name="connsiteY4" fmla="*/ 71437 h 452437"/>
                <a:gd name="connsiteX5" fmla="*/ 1628775 w 2066925"/>
                <a:gd name="connsiteY5" fmla="*/ 35718 h 452437"/>
                <a:gd name="connsiteX6" fmla="*/ 1674018 w 2066925"/>
                <a:gd name="connsiteY6" fmla="*/ 16668 h 452437"/>
                <a:gd name="connsiteX7" fmla="*/ 1709737 w 2066925"/>
                <a:gd name="connsiteY7" fmla="*/ 0 h 452437"/>
                <a:gd name="connsiteX8" fmla="*/ 1747837 w 2066925"/>
                <a:gd name="connsiteY8" fmla="*/ 4762 h 452437"/>
                <a:gd name="connsiteX9" fmla="*/ 1814512 w 2066925"/>
                <a:gd name="connsiteY9" fmla="*/ 19050 h 452437"/>
                <a:gd name="connsiteX10" fmla="*/ 1905000 w 2066925"/>
                <a:gd name="connsiteY10" fmla="*/ 42862 h 452437"/>
                <a:gd name="connsiteX11" fmla="*/ 1966912 w 2066925"/>
                <a:gd name="connsiteY11" fmla="*/ 66675 h 452437"/>
                <a:gd name="connsiteX12" fmla="*/ 2021681 w 2066925"/>
                <a:gd name="connsiteY12" fmla="*/ 95250 h 452437"/>
                <a:gd name="connsiteX13" fmla="*/ 2047875 w 2066925"/>
                <a:gd name="connsiteY13" fmla="*/ 114300 h 452437"/>
                <a:gd name="connsiteX14" fmla="*/ 2064543 w 2066925"/>
                <a:gd name="connsiteY14" fmla="*/ 150018 h 452437"/>
                <a:gd name="connsiteX15" fmla="*/ 2066925 w 2066925"/>
                <a:gd name="connsiteY15" fmla="*/ 185737 h 452437"/>
                <a:gd name="connsiteX16" fmla="*/ 2052637 w 2066925"/>
                <a:gd name="connsiteY16" fmla="*/ 209550 h 452437"/>
                <a:gd name="connsiteX17" fmla="*/ 2038350 w 2066925"/>
                <a:gd name="connsiteY17" fmla="*/ 230981 h 452437"/>
                <a:gd name="connsiteX18" fmla="*/ 2009775 w 2066925"/>
                <a:gd name="connsiteY18" fmla="*/ 242887 h 452437"/>
                <a:gd name="connsiteX19" fmla="*/ 1959768 w 2066925"/>
                <a:gd name="connsiteY19" fmla="*/ 247650 h 452437"/>
                <a:gd name="connsiteX20" fmla="*/ 1828800 w 2066925"/>
                <a:gd name="connsiteY20" fmla="*/ 250031 h 452437"/>
                <a:gd name="connsiteX21" fmla="*/ 1552575 w 2066925"/>
                <a:gd name="connsiteY21" fmla="*/ 273843 h 452437"/>
                <a:gd name="connsiteX22" fmla="*/ 912018 w 2066925"/>
                <a:gd name="connsiteY22" fmla="*/ 359568 h 452437"/>
                <a:gd name="connsiteX23" fmla="*/ 611981 w 2066925"/>
                <a:gd name="connsiteY23" fmla="*/ 404812 h 452437"/>
                <a:gd name="connsiteX24" fmla="*/ 557212 w 2066925"/>
                <a:gd name="connsiteY24" fmla="*/ 416718 h 452437"/>
                <a:gd name="connsiteX25" fmla="*/ 471487 w 2066925"/>
                <a:gd name="connsiteY25" fmla="*/ 435768 h 452437"/>
                <a:gd name="connsiteX26" fmla="*/ 402431 w 2066925"/>
                <a:gd name="connsiteY26" fmla="*/ 452437 h 452437"/>
                <a:gd name="connsiteX27" fmla="*/ 376237 w 2066925"/>
                <a:gd name="connsiteY27" fmla="*/ 452437 h 452437"/>
                <a:gd name="connsiteX28" fmla="*/ 342900 w 2066925"/>
                <a:gd name="connsiteY28" fmla="*/ 442912 h 452437"/>
                <a:gd name="connsiteX29" fmla="*/ 266700 w 2066925"/>
                <a:gd name="connsiteY29" fmla="*/ 404812 h 452437"/>
                <a:gd name="connsiteX30" fmla="*/ 190500 w 2066925"/>
                <a:gd name="connsiteY30" fmla="*/ 352425 h 452437"/>
                <a:gd name="connsiteX31" fmla="*/ 107156 w 2066925"/>
                <a:gd name="connsiteY31" fmla="*/ 278606 h 452437"/>
                <a:gd name="connsiteX32" fmla="*/ 21431 w 2066925"/>
                <a:gd name="connsiteY32" fmla="*/ 192881 h 452437"/>
                <a:gd name="connsiteX33" fmla="*/ 0 w 2066925"/>
                <a:gd name="connsiteY33" fmla="*/ 154781 h 452437"/>
                <a:gd name="connsiteX34" fmla="*/ 2381 w 2066925"/>
                <a:gd name="connsiteY34" fmla="*/ 128587 h 452437"/>
                <a:gd name="connsiteX35" fmla="*/ 16668 w 2066925"/>
                <a:gd name="connsiteY35" fmla="*/ 123825 h 452437"/>
                <a:gd name="connsiteX36" fmla="*/ 47625 w 2066925"/>
                <a:gd name="connsiteY36" fmla="*/ 135731 h 452437"/>
                <a:gd name="connsiteX37" fmla="*/ 83343 w 2066925"/>
                <a:gd name="connsiteY37" fmla="*/ 157162 h 452437"/>
                <a:gd name="connsiteX38" fmla="*/ 157162 w 2066925"/>
                <a:gd name="connsiteY38" fmla="*/ 200025 h 452437"/>
                <a:gd name="connsiteX39" fmla="*/ 233362 w 2066925"/>
                <a:gd name="connsiteY39" fmla="*/ 230981 h 452437"/>
                <a:gd name="connsiteX40" fmla="*/ 285750 w 2066925"/>
                <a:gd name="connsiteY40" fmla="*/ 242887 h 452437"/>
                <a:gd name="connsiteX41" fmla="*/ 373856 w 2066925"/>
                <a:gd name="connsiteY41" fmla="*/ 252412 h 452437"/>
                <a:gd name="connsiteX42" fmla="*/ 457200 w 2066925"/>
                <a:gd name="connsiteY42" fmla="*/ 250031 h 452437"/>
                <a:gd name="connsiteX43" fmla="*/ 545306 w 2066925"/>
                <a:gd name="connsiteY43" fmla="*/ 238125 h 452437"/>
                <a:gd name="connsiteX44" fmla="*/ 719137 w 2066925"/>
                <a:gd name="connsiteY44" fmla="*/ 209550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66925" h="452437">
                  <a:moveTo>
                    <a:pt x="719137" y="209550"/>
                  </a:moveTo>
                  <a:lnTo>
                    <a:pt x="1028700" y="150018"/>
                  </a:lnTo>
                  <a:lnTo>
                    <a:pt x="1290637" y="126206"/>
                  </a:lnTo>
                  <a:lnTo>
                    <a:pt x="1478756" y="92868"/>
                  </a:lnTo>
                  <a:lnTo>
                    <a:pt x="1552575" y="71437"/>
                  </a:lnTo>
                  <a:lnTo>
                    <a:pt x="1628775" y="35718"/>
                  </a:lnTo>
                  <a:lnTo>
                    <a:pt x="1674018" y="16668"/>
                  </a:lnTo>
                  <a:lnTo>
                    <a:pt x="1709737" y="0"/>
                  </a:lnTo>
                  <a:lnTo>
                    <a:pt x="1747837" y="4762"/>
                  </a:lnTo>
                  <a:lnTo>
                    <a:pt x="1814512" y="19050"/>
                  </a:lnTo>
                  <a:lnTo>
                    <a:pt x="1905000" y="42862"/>
                  </a:lnTo>
                  <a:lnTo>
                    <a:pt x="1966912" y="66675"/>
                  </a:lnTo>
                  <a:lnTo>
                    <a:pt x="2021681" y="95250"/>
                  </a:lnTo>
                  <a:lnTo>
                    <a:pt x="2047875" y="114300"/>
                  </a:lnTo>
                  <a:lnTo>
                    <a:pt x="2064543" y="150018"/>
                  </a:lnTo>
                  <a:lnTo>
                    <a:pt x="2066925" y="185737"/>
                  </a:lnTo>
                  <a:lnTo>
                    <a:pt x="2052637" y="209550"/>
                  </a:lnTo>
                  <a:lnTo>
                    <a:pt x="2038350" y="230981"/>
                  </a:lnTo>
                  <a:lnTo>
                    <a:pt x="2009775" y="242887"/>
                  </a:lnTo>
                  <a:lnTo>
                    <a:pt x="1959768" y="247650"/>
                  </a:lnTo>
                  <a:lnTo>
                    <a:pt x="1828800" y="250031"/>
                  </a:lnTo>
                  <a:lnTo>
                    <a:pt x="1552575" y="273843"/>
                  </a:lnTo>
                  <a:lnTo>
                    <a:pt x="912018" y="359568"/>
                  </a:lnTo>
                  <a:lnTo>
                    <a:pt x="611981" y="404812"/>
                  </a:lnTo>
                  <a:lnTo>
                    <a:pt x="557212" y="416718"/>
                  </a:lnTo>
                  <a:lnTo>
                    <a:pt x="471487" y="435768"/>
                  </a:lnTo>
                  <a:lnTo>
                    <a:pt x="402431" y="452437"/>
                  </a:lnTo>
                  <a:lnTo>
                    <a:pt x="376237" y="452437"/>
                  </a:lnTo>
                  <a:lnTo>
                    <a:pt x="342900" y="442912"/>
                  </a:lnTo>
                  <a:lnTo>
                    <a:pt x="266700" y="404812"/>
                  </a:lnTo>
                  <a:lnTo>
                    <a:pt x="190500" y="352425"/>
                  </a:lnTo>
                  <a:lnTo>
                    <a:pt x="107156" y="278606"/>
                  </a:lnTo>
                  <a:lnTo>
                    <a:pt x="21431" y="192881"/>
                  </a:lnTo>
                  <a:lnTo>
                    <a:pt x="0" y="154781"/>
                  </a:lnTo>
                  <a:lnTo>
                    <a:pt x="2381" y="128587"/>
                  </a:lnTo>
                  <a:lnTo>
                    <a:pt x="16668" y="123825"/>
                  </a:lnTo>
                  <a:lnTo>
                    <a:pt x="47625" y="135731"/>
                  </a:lnTo>
                  <a:lnTo>
                    <a:pt x="83343" y="157162"/>
                  </a:lnTo>
                  <a:lnTo>
                    <a:pt x="157162" y="200025"/>
                  </a:lnTo>
                  <a:lnTo>
                    <a:pt x="233362" y="230981"/>
                  </a:lnTo>
                  <a:lnTo>
                    <a:pt x="285750" y="242887"/>
                  </a:lnTo>
                  <a:lnTo>
                    <a:pt x="373856" y="252412"/>
                  </a:lnTo>
                  <a:lnTo>
                    <a:pt x="457200" y="250031"/>
                  </a:lnTo>
                  <a:lnTo>
                    <a:pt x="545306" y="238125"/>
                  </a:lnTo>
                  <a:lnTo>
                    <a:pt x="719137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9">
              <a:extLst>
                <a:ext uri="{FF2B5EF4-FFF2-40B4-BE49-F238E27FC236}">
                  <a16:creationId xmlns:a16="http://schemas.microsoft.com/office/drawing/2014/main" id="{BE7F9EC7-BE8C-4CD5-B161-09D1A7254E35}"/>
                </a:ext>
              </a:extLst>
            </p:cNvPr>
            <p:cNvSpPr/>
            <p:nvPr/>
          </p:nvSpPr>
          <p:spPr>
            <a:xfrm>
              <a:off x="5080001" y="2895600"/>
              <a:ext cx="3265488" cy="558800"/>
            </a:xfrm>
            <a:custGeom>
              <a:avLst/>
              <a:gdLst>
                <a:gd name="connsiteX0" fmla="*/ 479295 w 3266686"/>
                <a:gd name="connsiteY0" fmla="*/ 309332 h 557478"/>
                <a:gd name="connsiteX1" fmla="*/ 720642 w 3266686"/>
                <a:gd name="connsiteY1" fmla="*/ 258343 h 557478"/>
                <a:gd name="connsiteX2" fmla="*/ 1009579 w 3266686"/>
                <a:gd name="connsiteY2" fmla="*/ 207354 h 557478"/>
                <a:gd name="connsiteX3" fmla="*/ 1339307 w 3266686"/>
                <a:gd name="connsiteY3" fmla="*/ 152966 h 557478"/>
                <a:gd name="connsiteX4" fmla="*/ 1519468 w 3266686"/>
                <a:gd name="connsiteY4" fmla="*/ 122373 h 557478"/>
                <a:gd name="connsiteX5" fmla="*/ 1815203 w 3266686"/>
                <a:gd name="connsiteY5" fmla="*/ 101977 h 557478"/>
                <a:gd name="connsiteX6" fmla="*/ 2161927 w 3266686"/>
                <a:gd name="connsiteY6" fmla="*/ 81582 h 557478"/>
                <a:gd name="connsiteX7" fmla="*/ 2393077 w 3266686"/>
                <a:gd name="connsiteY7" fmla="*/ 67985 h 557478"/>
                <a:gd name="connsiteX8" fmla="*/ 2641222 w 3266686"/>
                <a:gd name="connsiteY8" fmla="*/ 64585 h 557478"/>
                <a:gd name="connsiteX9" fmla="*/ 2719405 w 3266686"/>
                <a:gd name="connsiteY9" fmla="*/ 33992 h 557478"/>
                <a:gd name="connsiteX10" fmla="*/ 2773793 w 3266686"/>
                <a:gd name="connsiteY10" fmla="*/ 13597 h 557478"/>
                <a:gd name="connsiteX11" fmla="*/ 2831581 w 3266686"/>
                <a:gd name="connsiteY11" fmla="*/ 0 h 557478"/>
                <a:gd name="connsiteX12" fmla="*/ 2862174 w 3266686"/>
                <a:gd name="connsiteY12" fmla="*/ 0 h 557478"/>
                <a:gd name="connsiteX13" fmla="*/ 2950555 w 3266686"/>
                <a:gd name="connsiteY13" fmla="*/ 6798 h 557478"/>
                <a:gd name="connsiteX14" fmla="*/ 3035536 w 3266686"/>
                <a:gd name="connsiteY14" fmla="*/ 30593 h 557478"/>
                <a:gd name="connsiteX15" fmla="*/ 3123917 w 3266686"/>
                <a:gd name="connsiteY15" fmla="*/ 67985 h 557478"/>
                <a:gd name="connsiteX16" fmla="*/ 3198700 w 3266686"/>
                <a:gd name="connsiteY16" fmla="*/ 115574 h 557478"/>
                <a:gd name="connsiteX17" fmla="*/ 3249689 w 3266686"/>
                <a:gd name="connsiteY17" fmla="*/ 163164 h 557478"/>
                <a:gd name="connsiteX18" fmla="*/ 3259887 w 3266686"/>
                <a:gd name="connsiteY18" fmla="*/ 186959 h 557478"/>
                <a:gd name="connsiteX19" fmla="*/ 3266686 w 3266686"/>
                <a:gd name="connsiteY19" fmla="*/ 217552 h 557478"/>
                <a:gd name="connsiteX20" fmla="*/ 3266686 w 3266686"/>
                <a:gd name="connsiteY20" fmla="*/ 248145 h 557478"/>
                <a:gd name="connsiteX21" fmla="*/ 3242891 w 3266686"/>
                <a:gd name="connsiteY21" fmla="*/ 271940 h 557478"/>
                <a:gd name="connsiteX22" fmla="*/ 3198700 w 3266686"/>
                <a:gd name="connsiteY22" fmla="*/ 285537 h 557478"/>
                <a:gd name="connsiteX23" fmla="*/ 3154510 w 3266686"/>
                <a:gd name="connsiteY23" fmla="*/ 288936 h 557478"/>
                <a:gd name="connsiteX24" fmla="*/ 3076327 w 3266686"/>
                <a:gd name="connsiteY24" fmla="*/ 282138 h 557478"/>
                <a:gd name="connsiteX25" fmla="*/ 2902965 w 3266686"/>
                <a:gd name="connsiteY25" fmla="*/ 261742 h 557478"/>
                <a:gd name="connsiteX26" fmla="*/ 2610629 w 3266686"/>
                <a:gd name="connsiteY26" fmla="*/ 244746 h 557478"/>
                <a:gd name="connsiteX27" fmla="*/ 2236711 w 3266686"/>
                <a:gd name="connsiteY27" fmla="*/ 248145 h 557478"/>
                <a:gd name="connsiteX28" fmla="*/ 1906983 w 3266686"/>
                <a:gd name="connsiteY28" fmla="*/ 261742 h 557478"/>
                <a:gd name="connsiteX29" fmla="*/ 1560259 w 3266686"/>
                <a:gd name="connsiteY29" fmla="*/ 295735 h 557478"/>
                <a:gd name="connsiteX30" fmla="*/ 1199938 w 3266686"/>
                <a:gd name="connsiteY30" fmla="*/ 360321 h 557478"/>
                <a:gd name="connsiteX31" fmla="*/ 883807 w 3266686"/>
                <a:gd name="connsiteY31" fmla="*/ 418108 h 557478"/>
                <a:gd name="connsiteX32" fmla="*/ 594870 w 3266686"/>
                <a:gd name="connsiteY32" fmla="*/ 486093 h 557478"/>
                <a:gd name="connsiteX33" fmla="*/ 343325 w 3266686"/>
                <a:gd name="connsiteY33" fmla="*/ 557478 h 557478"/>
                <a:gd name="connsiteX34" fmla="*/ 299135 w 3266686"/>
                <a:gd name="connsiteY34" fmla="*/ 557478 h 557478"/>
                <a:gd name="connsiteX35" fmla="*/ 241347 w 3266686"/>
                <a:gd name="connsiteY35" fmla="*/ 540481 h 557478"/>
                <a:gd name="connsiteX36" fmla="*/ 197157 w 3266686"/>
                <a:gd name="connsiteY36" fmla="*/ 520086 h 557478"/>
                <a:gd name="connsiteX37" fmla="*/ 149567 w 3266686"/>
                <a:gd name="connsiteY37" fmla="*/ 486093 h 557478"/>
                <a:gd name="connsiteX38" fmla="*/ 95179 w 3266686"/>
                <a:gd name="connsiteY38" fmla="*/ 431705 h 557478"/>
                <a:gd name="connsiteX39" fmla="*/ 50989 w 3266686"/>
                <a:gd name="connsiteY39" fmla="*/ 370519 h 557478"/>
                <a:gd name="connsiteX40" fmla="*/ 6799 w 3266686"/>
                <a:gd name="connsiteY40" fmla="*/ 288936 h 557478"/>
                <a:gd name="connsiteX41" fmla="*/ 0 w 3266686"/>
                <a:gd name="connsiteY41" fmla="*/ 261742 h 557478"/>
                <a:gd name="connsiteX42" fmla="*/ 6799 w 3266686"/>
                <a:gd name="connsiteY42" fmla="*/ 251545 h 557478"/>
                <a:gd name="connsiteX43" fmla="*/ 20396 w 3266686"/>
                <a:gd name="connsiteY43" fmla="*/ 258343 h 557478"/>
                <a:gd name="connsiteX44" fmla="*/ 57787 w 3266686"/>
                <a:gd name="connsiteY44" fmla="*/ 275339 h 557478"/>
                <a:gd name="connsiteX45" fmla="*/ 129172 w 3266686"/>
                <a:gd name="connsiteY45" fmla="*/ 305933 h 557478"/>
                <a:gd name="connsiteX46" fmla="*/ 207355 w 3266686"/>
                <a:gd name="connsiteY46" fmla="*/ 326328 h 557478"/>
                <a:gd name="connsiteX47" fmla="*/ 302534 w 3266686"/>
                <a:gd name="connsiteY47" fmla="*/ 336526 h 557478"/>
                <a:gd name="connsiteX48" fmla="*/ 356922 w 3266686"/>
                <a:gd name="connsiteY48" fmla="*/ 333127 h 557478"/>
                <a:gd name="connsiteX49" fmla="*/ 479295 w 3266686"/>
                <a:gd name="connsiteY49" fmla="*/ 309332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6686" h="557478">
                  <a:moveTo>
                    <a:pt x="479295" y="309332"/>
                  </a:moveTo>
                  <a:lnTo>
                    <a:pt x="720642" y="258343"/>
                  </a:lnTo>
                  <a:lnTo>
                    <a:pt x="1009579" y="207354"/>
                  </a:lnTo>
                  <a:lnTo>
                    <a:pt x="1339307" y="152966"/>
                  </a:lnTo>
                  <a:lnTo>
                    <a:pt x="1519468" y="122373"/>
                  </a:lnTo>
                  <a:lnTo>
                    <a:pt x="1815203" y="101977"/>
                  </a:lnTo>
                  <a:lnTo>
                    <a:pt x="2161927" y="81582"/>
                  </a:lnTo>
                  <a:lnTo>
                    <a:pt x="2393077" y="67985"/>
                  </a:lnTo>
                  <a:lnTo>
                    <a:pt x="2641222" y="64585"/>
                  </a:lnTo>
                  <a:lnTo>
                    <a:pt x="2719405" y="33992"/>
                  </a:lnTo>
                  <a:lnTo>
                    <a:pt x="2773793" y="13597"/>
                  </a:lnTo>
                  <a:lnTo>
                    <a:pt x="2831581" y="0"/>
                  </a:lnTo>
                  <a:lnTo>
                    <a:pt x="2862174" y="0"/>
                  </a:lnTo>
                  <a:lnTo>
                    <a:pt x="2950555" y="6798"/>
                  </a:lnTo>
                  <a:lnTo>
                    <a:pt x="3035536" y="30593"/>
                  </a:lnTo>
                  <a:lnTo>
                    <a:pt x="3123917" y="67985"/>
                  </a:lnTo>
                  <a:lnTo>
                    <a:pt x="3198700" y="115574"/>
                  </a:lnTo>
                  <a:lnTo>
                    <a:pt x="3249689" y="163164"/>
                  </a:lnTo>
                  <a:lnTo>
                    <a:pt x="3259887" y="186959"/>
                  </a:lnTo>
                  <a:lnTo>
                    <a:pt x="3266686" y="217552"/>
                  </a:lnTo>
                  <a:lnTo>
                    <a:pt x="3266686" y="248145"/>
                  </a:lnTo>
                  <a:lnTo>
                    <a:pt x="3242891" y="271940"/>
                  </a:lnTo>
                  <a:lnTo>
                    <a:pt x="3198700" y="285537"/>
                  </a:lnTo>
                  <a:lnTo>
                    <a:pt x="3154510" y="288936"/>
                  </a:lnTo>
                  <a:lnTo>
                    <a:pt x="3076327" y="282138"/>
                  </a:lnTo>
                  <a:lnTo>
                    <a:pt x="2902965" y="261742"/>
                  </a:lnTo>
                  <a:lnTo>
                    <a:pt x="2610629" y="244746"/>
                  </a:lnTo>
                  <a:lnTo>
                    <a:pt x="2236711" y="248145"/>
                  </a:lnTo>
                  <a:lnTo>
                    <a:pt x="1906983" y="261742"/>
                  </a:lnTo>
                  <a:lnTo>
                    <a:pt x="1560259" y="295735"/>
                  </a:lnTo>
                  <a:lnTo>
                    <a:pt x="1199938" y="360321"/>
                  </a:lnTo>
                  <a:lnTo>
                    <a:pt x="883807" y="418108"/>
                  </a:lnTo>
                  <a:lnTo>
                    <a:pt x="594870" y="486093"/>
                  </a:lnTo>
                  <a:lnTo>
                    <a:pt x="343325" y="557478"/>
                  </a:lnTo>
                  <a:lnTo>
                    <a:pt x="299135" y="557478"/>
                  </a:lnTo>
                  <a:lnTo>
                    <a:pt x="241347" y="540481"/>
                  </a:lnTo>
                  <a:lnTo>
                    <a:pt x="197157" y="520086"/>
                  </a:lnTo>
                  <a:lnTo>
                    <a:pt x="149567" y="486093"/>
                  </a:lnTo>
                  <a:lnTo>
                    <a:pt x="95179" y="431705"/>
                  </a:lnTo>
                  <a:lnTo>
                    <a:pt x="50989" y="370519"/>
                  </a:lnTo>
                  <a:lnTo>
                    <a:pt x="6799" y="288936"/>
                  </a:lnTo>
                  <a:lnTo>
                    <a:pt x="0" y="261742"/>
                  </a:lnTo>
                  <a:lnTo>
                    <a:pt x="6799" y="251545"/>
                  </a:lnTo>
                  <a:lnTo>
                    <a:pt x="20396" y="258343"/>
                  </a:lnTo>
                  <a:lnTo>
                    <a:pt x="57787" y="275339"/>
                  </a:lnTo>
                  <a:lnTo>
                    <a:pt x="129172" y="305933"/>
                  </a:lnTo>
                  <a:lnTo>
                    <a:pt x="207355" y="326328"/>
                  </a:lnTo>
                  <a:lnTo>
                    <a:pt x="302534" y="336526"/>
                  </a:lnTo>
                  <a:lnTo>
                    <a:pt x="356922" y="333127"/>
                  </a:lnTo>
                  <a:lnTo>
                    <a:pt x="479295" y="309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3">
              <a:extLst>
                <a:ext uri="{FF2B5EF4-FFF2-40B4-BE49-F238E27FC236}">
                  <a16:creationId xmlns:a16="http://schemas.microsoft.com/office/drawing/2014/main" id="{B1F0A337-2AF5-44A4-8F27-866EB015E2E8}"/>
                </a:ext>
              </a:extLst>
            </p:cNvPr>
            <p:cNvSpPr/>
            <p:nvPr/>
          </p:nvSpPr>
          <p:spPr>
            <a:xfrm rot="16200000">
              <a:off x="5573714" y="4005263"/>
              <a:ext cx="2705100" cy="1555750"/>
            </a:xfrm>
            <a:custGeom>
              <a:avLst/>
              <a:gdLst>
                <a:gd name="connsiteX0" fmla="*/ 2552700 w 2705100"/>
                <a:gd name="connsiteY0" fmla="*/ 473075 h 1555750"/>
                <a:gd name="connsiteX1" fmla="*/ 2635250 w 2705100"/>
                <a:gd name="connsiteY1" fmla="*/ 955675 h 1555750"/>
                <a:gd name="connsiteX2" fmla="*/ 2663825 w 2705100"/>
                <a:gd name="connsiteY2" fmla="*/ 1095375 h 1555750"/>
                <a:gd name="connsiteX3" fmla="*/ 2679700 w 2705100"/>
                <a:gd name="connsiteY3" fmla="*/ 1152525 h 1555750"/>
                <a:gd name="connsiteX4" fmla="*/ 2695575 w 2705100"/>
                <a:gd name="connsiteY4" fmla="*/ 1193800 h 1555750"/>
                <a:gd name="connsiteX5" fmla="*/ 2705100 w 2705100"/>
                <a:gd name="connsiteY5" fmla="*/ 1222375 h 1555750"/>
                <a:gd name="connsiteX6" fmla="*/ 2701925 w 2705100"/>
                <a:gd name="connsiteY6" fmla="*/ 1235075 h 1555750"/>
                <a:gd name="connsiteX7" fmla="*/ 2673350 w 2705100"/>
                <a:gd name="connsiteY7" fmla="*/ 1304925 h 1555750"/>
                <a:gd name="connsiteX8" fmla="*/ 2603500 w 2705100"/>
                <a:gd name="connsiteY8" fmla="*/ 1435100 h 1555750"/>
                <a:gd name="connsiteX9" fmla="*/ 2565400 w 2705100"/>
                <a:gd name="connsiteY9" fmla="*/ 1492250 h 1555750"/>
                <a:gd name="connsiteX10" fmla="*/ 2524125 w 2705100"/>
                <a:gd name="connsiteY10" fmla="*/ 1533525 h 1555750"/>
                <a:gd name="connsiteX11" fmla="*/ 2489200 w 2705100"/>
                <a:gd name="connsiteY11" fmla="*/ 1549400 h 1555750"/>
                <a:gd name="connsiteX12" fmla="*/ 2454275 w 2705100"/>
                <a:gd name="connsiteY12" fmla="*/ 1555750 h 1555750"/>
                <a:gd name="connsiteX13" fmla="*/ 2422525 w 2705100"/>
                <a:gd name="connsiteY13" fmla="*/ 1549400 h 1555750"/>
                <a:gd name="connsiteX14" fmla="*/ 2387600 w 2705100"/>
                <a:gd name="connsiteY14" fmla="*/ 1533525 h 1555750"/>
                <a:gd name="connsiteX15" fmla="*/ 2343150 w 2705100"/>
                <a:gd name="connsiteY15" fmla="*/ 1498600 h 1555750"/>
                <a:gd name="connsiteX16" fmla="*/ 2308225 w 2705100"/>
                <a:gd name="connsiteY16" fmla="*/ 1489075 h 1555750"/>
                <a:gd name="connsiteX17" fmla="*/ 2251075 w 2705100"/>
                <a:gd name="connsiteY17" fmla="*/ 1482725 h 1555750"/>
                <a:gd name="connsiteX18" fmla="*/ 1879600 w 2705100"/>
                <a:gd name="connsiteY18" fmla="*/ 1476375 h 1555750"/>
                <a:gd name="connsiteX19" fmla="*/ 1393825 w 2705100"/>
                <a:gd name="connsiteY19" fmla="*/ 1476375 h 1555750"/>
                <a:gd name="connsiteX20" fmla="*/ 873125 w 2705100"/>
                <a:gd name="connsiteY20" fmla="*/ 1485900 h 1555750"/>
                <a:gd name="connsiteX21" fmla="*/ 482600 w 2705100"/>
                <a:gd name="connsiteY21" fmla="*/ 1498600 h 1555750"/>
                <a:gd name="connsiteX22" fmla="*/ 365125 w 2705100"/>
                <a:gd name="connsiteY22" fmla="*/ 1504950 h 1555750"/>
                <a:gd name="connsiteX23" fmla="*/ 279400 w 2705100"/>
                <a:gd name="connsiteY23" fmla="*/ 1476375 h 1555750"/>
                <a:gd name="connsiteX24" fmla="*/ 193675 w 2705100"/>
                <a:gd name="connsiteY24" fmla="*/ 1428750 h 1555750"/>
                <a:gd name="connsiteX25" fmla="*/ 111125 w 2705100"/>
                <a:gd name="connsiteY25" fmla="*/ 1374775 h 1555750"/>
                <a:gd name="connsiteX26" fmla="*/ 44450 w 2705100"/>
                <a:gd name="connsiteY26" fmla="*/ 1320800 h 1555750"/>
                <a:gd name="connsiteX27" fmla="*/ 6350 w 2705100"/>
                <a:gd name="connsiteY27" fmla="*/ 1279525 h 1555750"/>
                <a:gd name="connsiteX28" fmla="*/ 0 w 2705100"/>
                <a:gd name="connsiteY28" fmla="*/ 1257300 h 1555750"/>
                <a:gd name="connsiteX29" fmla="*/ 0 w 2705100"/>
                <a:gd name="connsiteY29" fmla="*/ 1235075 h 1555750"/>
                <a:gd name="connsiteX30" fmla="*/ 12700 w 2705100"/>
                <a:gd name="connsiteY30" fmla="*/ 1216025 h 1555750"/>
                <a:gd name="connsiteX31" fmla="*/ 41275 w 2705100"/>
                <a:gd name="connsiteY31" fmla="*/ 1196975 h 1555750"/>
                <a:gd name="connsiteX32" fmla="*/ 523875 w 2705100"/>
                <a:gd name="connsiteY32" fmla="*/ 1209675 h 1555750"/>
                <a:gd name="connsiteX33" fmla="*/ 555625 w 2705100"/>
                <a:gd name="connsiteY33" fmla="*/ 1228725 h 1555750"/>
                <a:gd name="connsiteX34" fmla="*/ 596900 w 2705100"/>
                <a:gd name="connsiteY34" fmla="*/ 1241425 h 1555750"/>
                <a:gd name="connsiteX35" fmla="*/ 666750 w 2705100"/>
                <a:gd name="connsiteY35" fmla="*/ 1254125 h 1555750"/>
                <a:gd name="connsiteX36" fmla="*/ 742950 w 2705100"/>
                <a:gd name="connsiteY36" fmla="*/ 1257300 h 1555750"/>
                <a:gd name="connsiteX37" fmla="*/ 1362075 w 2705100"/>
                <a:gd name="connsiteY37" fmla="*/ 1257300 h 1555750"/>
                <a:gd name="connsiteX38" fmla="*/ 1920875 w 2705100"/>
                <a:gd name="connsiteY38" fmla="*/ 1257300 h 1555750"/>
                <a:gd name="connsiteX39" fmla="*/ 2235200 w 2705100"/>
                <a:gd name="connsiteY39" fmla="*/ 1257300 h 1555750"/>
                <a:gd name="connsiteX40" fmla="*/ 2393950 w 2705100"/>
                <a:gd name="connsiteY40" fmla="*/ 1257300 h 1555750"/>
                <a:gd name="connsiteX41" fmla="*/ 2444750 w 2705100"/>
                <a:gd name="connsiteY41" fmla="*/ 1247775 h 1555750"/>
                <a:gd name="connsiteX42" fmla="*/ 2479675 w 2705100"/>
                <a:gd name="connsiteY42" fmla="*/ 1228725 h 1555750"/>
                <a:gd name="connsiteX43" fmla="*/ 2495550 w 2705100"/>
                <a:gd name="connsiteY43" fmla="*/ 1196975 h 1555750"/>
                <a:gd name="connsiteX44" fmla="*/ 2501900 w 2705100"/>
                <a:gd name="connsiteY44" fmla="*/ 1174750 h 1555750"/>
                <a:gd name="connsiteX45" fmla="*/ 2501900 w 2705100"/>
                <a:gd name="connsiteY45" fmla="*/ 1120775 h 1555750"/>
                <a:gd name="connsiteX46" fmla="*/ 2473325 w 2705100"/>
                <a:gd name="connsiteY46" fmla="*/ 958850 h 1555750"/>
                <a:gd name="connsiteX47" fmla="*/ 2320925 w 2705100"/>
                <a:gd name="connsiteY47" fmla="*/ 0 h 1555750"/>
                <a:gd name="connsiteX48" fmla="*/ 2454275 w 2705100"/>
                <a:gd name="connsiteY48" fmla="*/ 15875 h 1555750"/>
                <a:gd name="connsiteX49" fmla="*/ 2466975 w 2705100"/>
                <a:gd name="connsiteY49" fmla="*/ 60325 h 1555750"/>
                <a:gd name="connsiteX50" fmla="*/ 2501900 w 2705100"/>
                <a:gd name="connsiteY50" fmla="*/ 168275 h 1555750"/>
                <a:gd name="connsiteX51" fmla="*/ 2520950 w 2705100"/>
                <a:gd name="connsiteY51" fmla="*/ 263525 h 1555750"/>
                <a:gd name="connsiteX52" fmla="*/ 2552700 w 2705100"/>
                <a:gd name="connsiteY52" fmla="*/ 473075 h 155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5100" h="1555750">
                  <a:moveTo>
                    <a:pt x="2552700" y="473075"/>
                  </a:moveTo>
                  <a:lnTo>
                    <a:pt x="2635250" y="955675"/>
                  </a:lnTo>
                  <a:lnTo>
                    <a:pt x="2663825" y="1095375"/>
                  </a:lnTo>
                  <a:lnTo>
                    <a:pt x="2679700" y="1152525"/>
                  </a:lnTo>
                  <a:lnTo>
                    <a:pt x="2695575" y="1193800"/>
                  </a:lnTo>
                  <a:lnTo>
                    <a:pt x="2705100" y="1222375"/>
                  </a:lnTo>
                  <a:lnTo>
                    <a:pt x="2701925" y="1235075"/>
                  </a:lnTo>
                  <a:lnTo>
                    <a:pt x="2673350" y="1304925"/>
                  </a:lnTo>
                  <a:lnTo>
                    <a:pt x="2603500" y="1435100"/>
                  </a:lnTo>
                  <a:lnTo>
                    <a:pt x="2565400" y="1492250"/>
                  </a:lnTo>
                  <a:lnTo>
                    <a:pt x="2524125" y="1533525"/>
                  </a:lnTo>
                  <a:lnTo>
                    <a:pt x="2489200" y="1549400"/>
                  </a:lnTo>
                  <a:lnTo>
                    <a:pt x="2454275" y="1555750"/>
                  </a:lnTo>
                  <a:lnTo>
                    <a:pt x="2422525" y="1549400"/>
                  </a:lnTo>
                  <a:lnTo>
                    <a:pt x="2387600" y="1533525"/>
                  </a:lnTo>
                  <a:lnTo>
                    <a:pt x="2343150" y="1498600"/>
                  </a:lnTo>
                  <a:lnTo>
                    <a:pt x="2308225" y="1489075"/>
                  </a:lnTo>
                  <a:lnTo>
                    <a:pt x="2251075" y="1482725"/>
                  </a:lnTo>
                  <a:lnTo>
                    <a:pt x="1879600" y="1476375"/>
                  </a:lnTo>
                  <a:lnTo>
                    <a:pt x="1393825" y="1476375"/>
                  </a:lnTo>
                  <a:lnTo>
                    <a:pt x="873125" y="1485900"/>
                  </a:lnTo>
                  <a:lnTo>
                    <a:pt x="482600" y="1498600"/>
                  </a:lnTo>
                  <a:lnTo>
                    <a:pt x="365125" y="1504950"/>
                  </a:lnTo>
                  <a:lnTo>
                    <a:pt x="279400" y="1476375"/>
                  </a:lnTo>
                  <a:lnTo>
                    <a:pt x="193675" y="1428750"/>
                  </a:lnTo>
                  <a:lnTo>
                    <a:pt x="111125" y="1374775"/>
                  </a:lnTo>
                  <a:lnTo>
                    <a:pt x="44450" y="1320800"/>
                  </a:lnTo>
                  <a:lnTo>
                    <a:pt x="6350" y="1279525"/>
                  </a:lnTo>
                  <a:lnTo>
                    <a:pt x="0" y="1257300"/>
                  </a:lnTo>
                  <a:lnTo>
                    <a:pt x="0" y="1235075"/>
                  </a:lnTo>
                  <a:lnTo>
                    <a:pt x="12700" y="1216025"/>
                  </a:lnTo>
                  <a:lnTo>
                    <a:pt x="41275" y="1196975"/>
                  </a:lnTo>
                  <a:lnTo>
                    <a:pt x="523875" y="1209675"/>
                  </a:lnTo>
                  <a:lnTo>
                    <a:pt x="555625" y="1228725"/>
                  </a:lnTo>
                  <a:lnTo>
                    <a:pt x="596900" y="1241425"/>
                  </a:lnTo>
                  <a:lnTo>
                    <a:pt x="666750" y="1254125"/>
                  </a:lnTo>
                  <a:lnTo>
                    <a:pt x="742950" y="1257300"/>
                  </a:lnTo>
                  <a:lnTo>
                    <a:pt x="1362075" y="1257300"/>
                  </a:lnTo>
                  <a:lnTo>
                    <a:pt x="1920875" y="1257300"/>
                  </a:lnTo>
                  <a:lnTo>
                    <a:pt x="2235200" y="1257300"/>
                  </a:lnTo>
                  <a:lnTo>
                    <a:pt x="2393950" y="1257300"/>
                  </a:lnTo>
                  <a:lnTo>
                    <a:pt x="2444750" y="1247775"/>
                  </a:lnTo>
                  <a:lnTo>
                    <a:pt x="2479675" y="1228725"/>
                  </a:lnTo>
                  <a:lnTo>
                    <a:pt x="2495550" y="1196975"/>
                  </a:lnTo>
                  <a:lnTo>
                    <a:pt x="2501900" y="1174750"/>
                  </a:lnTo>
                  <a:lnTo>
                    <a:pt x="2501900" y="1120775"/>
                  </a:lnTo>
                  <a:lnTo>
                    <a:pt x="2473325" y="958850"/>
                  </a:lnTo>
                  <a:lnTo>
                    <a:pt x="2320925" y="0"/>
                  </a:lnTo>
                  <a:lnTo>
                    <a:pt x="2454275" y="15875"/>
                  </a:lnTo>
                  <a:lnTo>
                    <a:pt x="2466975" y="60325"/>
                  </a:lnTo>
                  <a:lnTo>
                    <a:pt x="2501900" y="168275"/>
                  </a:lnTo>
                  <a:lnTo>
                    <a:pt x="2520950" y="263525"/>
                  </a:lnTo>
                  <a:lnTo>
                    <a:pt x="2552700" y="473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05">
              <a:extLst>
                <a:ext uri="{FF2B5EF4-FFF2-40B4-BE49-F238E27FC236}">
                  <a16:creationId xmlns:a16="http://schemas.microsoft.com/office/drawing/2014/main" id="{A134AB1E-D0FB-40EB-B266-468FDA1DF697}"/>
                </a:ext>
              </a:extLst>
            </p:cNvPr>
            <p:cNvSpPr/>
            <p:nvPr/>
          </p:nvSpPr>
          <p:spPr>
            <a:xfrm rot="16200000">
              <a:off x="6755608" y="5464969"/>
              <a:ext cx="666750" cy="601663"/>
            </a:xfrm>
            <a:custGeom>
              <a:avLst/>
              <a:gdLst>
                <a:gd name="connsiteX0" fmla="*/ 564357 w 666750"/>
                <a:gd name="connsiteY0" fmla="*/ 257175 h 602456"/>
                <a:gd name="connsiteX1" fmla="*/ 490538 w 666750"/>
                <a:gd name="connsiteY1" fmla="*/ 435769 h 602456"/>
                <a:gd name="connsiteX2" fmla="*/ 473869 w 666750"/>
                <a:gd name="connsiteY2" fmla="*/ 481012 h 602456"/>
                <a:gd name="connsiteX3" fmla="*/ 464344 w 666750"/>
                <a:gd name="connsiteY3" fmla="*/ 519112 h 602456"/>
                <a:gd name="connsiteX4" fmla="*/ 466725 w 666750"/>
                <a:gd name="connsiteY4" fmla="*/ 538162 h 602456"/>
                <a:gd name="connsiteX5" fmla="*/ 483394 w 666750"/>
                <a:gd name="connsiteY5" fmla="*/ 571500 h 602456"/>
                <a:gd name="connsiteX6" fmla="*/ 511969 w 666750"/>
                <a:gd name="connsiteY6" fmla="*/ 602456 h 602456"/>
                <a:gd name="connsiteX7" fmla="*/ 0 w 666750"/>
                <a:gd name="connsiteY7" fmla="*/ 588169 h 602456"/>
                <a:gd name="connsiteX8" fmla="*/ 7144 w 666750"/>
                <a:gd name="connsiteY8" fmla="*/ 557212 h 602456"/>
                <a:gd name="connsiteX9" fmla="*/ 50007 w 666750"/>
                <a:gd name="connsiteY9" fmla="*/ 535781 h 602456"/>
                <a:gd name="connsiteX10" fmla="*/ 147638 w 666750"/>
                <a:gd name="connsiteY10" fmla="*/ 483394 h 602456"/>
                <a:gd name="connsiteX11" fmla="*/ 207169 w 666750"/>
                <a:gd name="connsiteY11" fmla="*/ 445294 h 602456"/>
                <a:gd name="connsiteX12" fmla="*/ 271463 w 666750"/>
                <a:gd name="connsiteY12" fmla="*/ 390525 h 602456"/>
                <a:gd name="connsiteX13" fmla="*/ 381000 w 666750"/>
                <a:gd name="connsiteY13" fmla="*/ 283369 h 602456"/>
                <a:gd name="connsiteX14" fmla="*/ 604838 w 666750"/>
                <a:gd name="connsiteY14" fmla="*/ 23812 h 602456"/>
                <a:gd name="connsiteX15" fmla="*/ 621507 w 666750"/>
                <a:gd name="connsiteY15" fmla="*/ 11906 h 602456"/>
                <a:gd name="connsiteX16" fmla="*/ 638175 w 666750"/>
                <a:gd name="connsiteY16" fmla="*/ 2381 h 602456"/>
                <a:gd name="connsiteX17" fmla="*/ 657225 w 666750"/>
                <a:gd name="connsiteY17" fmla="*/ 0 h 602456"/>
                <a:gd name="connsiteX18" fmla="*/ 666750 w 666750"/>
                <a:gd name="connsiteY18" fmla="*/ 11906 h 602456"/>
                <a:gd name="connsiteX19" fmla="*/ 666750 w 666750"/>
                <a:gd name="connsiteY19" fmla="*/ 35719 h 602456"/>
                <a:gd name="connsiteX20" fmla="*/ 645319 w 666750"/>
                <a:gd name="connsiteY20" fmla="*/ 85725 h 602456"/>
                <a:gd name="connsiteX21" fmla="*/ 564357 w 666750"/>
                <a:gd name="connsiteY21" fmla="*/ 257175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6750" h="602456">
                  <a:moveTo>
                    <a:pt x="564357" y="257175"/>
                  </a:moveTo>
                  <a:lnTo>
                    <a:pt x="490538" y="435769"/>
                  </a:lnTo>
                  <a:lnTo>
                    <a:pt x="473869" y="481012"/>
                  </a:lnTo>
                  <a:lnTo>
                    <a:pt x="464344" y="519112"/>
                  </a:lnTo>
                  <a:lnTo>
                    <a:pt x="466725" y="538162"/>
                  </a:lnTo>
                  <a:lnTo>
                    <a:pt x="483394" y="571500"/>
                  </a:lnTo>
                  <a:lnTo>
                    <a:pt x="511969" y="602456"/>
                  </a:lnTo>
                  <a:lnTo>
                    <a:pt x="0" y="588169"/>
                  </a:lnTo>
                  <a:lnTo>
                    <a:pt x="7144" y="557212"/>
                  </a:lnTo>
                  <a:lnTo>
                    <a:pt x="50007" y="535781"/>
                  </a:lnTo>
                  <a:lnTo>
                    <a:pt x="147638" y="483394"/>
                  </a:lnTo>
                  <a:lnTo>
                    <a:pt x="207169" y="445294"/>
                  </a:lnTo>
                  <a:lnTo>
                    <a:pt x="271463" y="390525"/>
                  </a:lnTo>
                  <a:lnTo>
                    <a:pt x="381000" y="283369"/>
                  </a:lnTo>
                  <a:lnTo>
                    <a:pt x="604838" y="23812"/>
                  </a:lnTo>
                  <a:lnTo>
                    <a:pt x="621507" y="11906"/>
                  </a:lnTo>
                  <a:lnTo>
                    <a:pt x="638175" y="2381"/>
                  </a:lnTo>
                  <a:lnTo>
                    <a:pt x="657225" y="0"/>
                  </a:lnTo>
                  <a:lnTo>
                    <a:pt x="666750" y="11906"/>
                  </a:lnTo>
                  <a:lnTo>
                    <a:pt x="666750" y="35719"/>
                  </a:lnTo>
                  <a:lnTo>
                    <a:pt x="645319" y="85725"/>
                  </a:lnTo>
                  <a:lnTo>
                    <a:pt x="564357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7">
              <a:extLst>
                <a:ext uri="{FF2B5EF4-FFF2-40B4-BE49-F238E27FC236}">
                  <a16:creationId xmlns:a16="http://schemas.microsoft.com/office/drawing/2014/main" id="{CDDFDDAD-8468-4F09-B554-80FDA4D84054}"/>
                </a:ext>
              </a:extLst>
            </p:cNvPr>
            <p:cNvSpPr/>
            <p:nvPr/>
          </p:nvSpPr>
          <p:spPr>
            <a:xfrm>
              <a:off x="6137277" y="4078289"/>
              <a:ext cx="1362075" cy="312737"/>
            </a:xfrm>
            <a:custGeom>
              <a:avLst/>
              <a:gdLst>
                <a:gd name="connsiteX0" fmla="*/ 283369 w 1362075"/>
                <a:gd name="connsiteY0" fmla="*/ 142875 h 311944"/>
                <a:gd name="connsiteX1" fmla="*/ 1069182 w 1362075"/>
                <a:gd name="connsiteY1" fmla="*/ 0 h 311944"/>
                <a:gd name="connsiteX2" fmla="*/ 1100138 w 1362075"/>
                <a:gd name="connsiteY2" fmla="*/ 0 h 311944"/>
                <a:gd name="connsiteX3" fmla="*/ 1173957 w 1362075"/>
                <a:gd name="connsiteY3" fmla="*/ 16669 h 311944"/>
                <a:gd name="connsiteX4" fmla="*/ 1362075 w 1362075"/>
                <a:gd name="connsiteY4" fmla="*/ 71438 h 311944"/>
                <a:gd name="connsiteX5" fmla="*/ 1362075 w 1362075"/>
                <a:gd name="connsiteY5" fmla="*/ 235744 h 311944"/>
                <a:gd name="connsiteX6" fmla="*/ 1245394 w 1362075"/>
                <a:gd name="connsiteY6" fmla="*/ 216694 h 311944"/>
                <a:gd name="connsiteX7" fmla="*/ 1121569 w 1362075"/>
                <a:gd name="connsiteY7" fmla="*/ 197644 h 311944"/>
                <a:gd name="connsiteX8" fmla="*/ 1040607 w 1362075"/>
                <a:gd name="connsiteY8" fmla="*/ 197644 h 311944"/>
                <a:gd name="connsiteX9" fmla="*/ 852488 w 1362075"/>
                <a:gd name="connsiteY9" fmla="*/ 216694 h 311944"/>
                <a:gd name="connsiteX10" fmla="*/ 559594 w 1362075"/>
                <a:gd name="connsiteY10" fmla="*/ 252413 h 311944"/>
                <a:gd name="connsiteX11" fmla="*/ 357188 w 1362075"/>
                <a:gd name="connsiteY11" fmla="*/ 285750 h 311944"/>
                <a:gd name="connsiteX12" fmla="*/ 228600 w 1362075"/>
                <a:gd name="connsiteY12" fmla="*/ 311944 h 311944"/>
                <a:gd name="connsiteX13" fmla="*/ 4763 w 1362075"/>
                <a:gd name="connsiteY13" fmla="*/ 307182 h 311944"/>
                <a:gd name="connsiteX14" fmla="*/ 0 w 1362075"/>
                <a:gd name="connsiteY14" fmla="*/ 150019 h 311944"/>
                <a:gd name="connsiteX15" fmla="*/ 102394 w 1362075"/>
                <a:gd name="connsiteY15" fmla="*/ 152400 h 311944"/>
                <a:gd name="connsiteX16" fmla="*/ 202407 w 1362075"/>
                <a:gd name="connsiteY16" fmla="*/ 152400 h 311944"/>
                <a:gd name="connsiteX17" fmla="*/ 283369 w 1362075"/>
                <a:gd name="connsiteY17" fmla="*/ 1428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2075" h="311944">
                  <a:moveTo>
                    <a:pt x="283369" y="142875"/>
                  </a:moveTo>
                  <a:lnTo>
                    <a:pt x="1069182" y="0"/>
                  </a:lnTo>
                  <a:lnTo>
                    <a:pt x="1100138" y="0"/>
                  </a:lnTo>
                  <a:lnTo>
                    <a:pt x="1173957" y="16669"/>
                  </a:lnTo>
                  <a:lnTo>
                    <a:pt x="1362075" y="71438"/>
                  </a:lnTo>
                  <a:lnTo>
                    <a:pt x="1362075" y="235744"/>
                  </a:lnTo>
                  <a:lnTo>
                    <a:pt x="1245394" y="216694"/>
                  </a:lnTo>
                  <a:lnTo>
                    <a:pt x="1121569" y="197644"/>
                  </a:lnTo>
                  <a:lnTo>
                    <a:pt x="1040607" y="197644"/>
                  </a:lnTo>
                  <a:lnTo>
                    <a:pt x="852488" y="216694"/>
                  </a:lnTo>
                  <a:lnTo>
                    <a:pt x="559594" y="252413"/>
                  </a:lnTo>
                  <a:lnTo>
                    <a:pt x="357188" y="285750"/>
                  </a:lnTo>
                  <a:lnTo>
                    <a:pt x="228600" y="311944"/>
                  </a:lnTo>
                  <a:lnTo>
                    <a:pt x="4763" y="307182"/>
                  </a:lnTo>
                  <a:lnTo>
                    <a:pt x="0" y="150019"/>
                  </a:lnTo>
                  <a:lnTo>
                    <a:pt x="102394" y="152400"/>
                  </a:lnTo>
                  <a:lnTo>
                    <a:pt x="202407" y="152400"/>
                  </a:lnTo>
                  <a:lnTo>
                    <a:pt x="283369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8">
              <a:extLst>
                <a:ext uri="{FF2B5EF4-FFF2-40B4-BE49-F238E27FC236}">
                  <a16:creationId xmlns:a16="http://schemas.microsoft.com/office/drawing/2014/main" id="{AD9F747F-7440-4A3A-B91B-F30C367F49B7}"/>
                </a:ext>
              </a:extLst>
            </p:cNvPr>
            <p:cNvSpPr/>
            <p:nvPr/>
          </p:nvSpPr>
          <p:spPr>
            <a:xfrm>
              <a:off x="6129340" y="4700589"/>
              <a:ext cx="1362075" cy="314325"/>
            </a:xfrm>
            <a:custGeom>
              <a:avLst/>
              <a:gdLst>
                <a:gd name="connsiteX0" fmla="*/ 369093 w 1362075"/>
                <a:gd name="connsiteY0" fmla="*/ 121443 h 314325"/>
                <a:gd name="connsiteX1" fmla="*/ 1069181 w 1362075"/>
                <a:gd name="connsiteY1" fmla="*/ 0 h 314325"/>
                <a:gd name="connsiteX2" fmla="*/ 1097756 w 1362075"/>
                <a:gd name="connsiteY2" fmla="*/ 0 h 314325"/>
                <a:gd name="connsiteX3" fmla="*/ 1164431 w 1362075"/>
                <a:gd name="connsiteY3" fmla="*/ 16668 h 314325"/>
                <a:gd name="connsiteX4" fmla="*/ 1354931 w 1362075"/>
                <a:gd name="connsiteY4" fmla="*/ 69056 h 314325"/>
                <a:gd name="connsiteX5" fmla="*/ 1362075 w 1362075"/>
                <a:gd name="connsiteY5" fmla="*/ 164306 h 314325"/>
                <a:gd name="connsiteX6" fmla="*/ 1188243 w 1362075"/>
                <a:gd name="connsiteY6" fmla="*/ 192881 h 314325"/>
                <a:gd name="connsiteX7" fmla="*/ 690562 w 1362075"/>
                <a:gd name="connsiteY7" fmla="*/ 261937 h 314325"/>
                <a:gd name="connsiteX8" fmla="*/ 273843 w 1362075"/>
                <a:gd name="connsiteY8" fmla="*/ 314325 h 314325"/>
                <a:gd name="connsiteX9" fmla="*/ 233362 w 1362075"/>
                <a:gd name="connsiteY9" fmla="*/ 314325 h 314325"/>
                <a:gd name="connsiteX10" fmla="*/ 176212 w 1362075"/>
                <a:gd name="connsiteY10" fmla="*/ 304800 h 314325"/>
                <a:gd name="connsiteX11" fmla="*/ 128587 w 1362075"/>
                <a:gd name="connsiteY11" fmla="*/ 292893 h 314325"/>
                <a:gd name="connsiteX12" fmla="*/ 85725 w 1362075"/>
                <a:gd name="connsiteY12" fmla="*/ 276225 h 314325"/>
                <a:gd name="connsiteX13" fmla="*/ 0 w 1362075"/>
                <a:gd name="connsiteY13" fmla="*/ 233362 h 314325"/>
                <a:gd name="connsiteX14" fmla="*/ 0 w 1362075"/>
                <a:gd name="connsiteY14" fmla="*/ 116681 h 314325"/>
                <a:gd name="connsiteX15" fmla="*/ 78581 w 1362075"/>
                <a:gd name="connsiteY15" fmla="*/ 138112 h 314325"/>
                <a:gd name="connsiteX16" fmla="*/ 150018 w 1362075"/>
                <a:gd name="connsiteY16" fmla="*/ 147637 h 314325"/>
                <a:gd name="connsiteX17" fmla="*/ 202406 w 1362075"/>
                <a:gd name="connsiteY17" fmla="*/ 147637 h 314325"/>
                <a:gd name="connsiteX18" fmla="*/ 276225 w 1362075"/>
                <a:gd name="connsiteY18" fmla="*/ 135731 h 314325"/>
                <a:gd name="connsiteX19" fmla="*/ 369093 w 1362075"/>
                <a:gd name="connsiteY19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62075" h="314325">
                  <a:moveTo>
                    <a:pt x="369093" y="121443"/>
                  </a:moveTo>
                  <a:lnTo>
                    <a:pt x="1069181" y="0"/>
                  </a:lnTo>
                  <a:lnTo>
                    <a:pt x="1097756" y="0"/>
                  </a:lnTo>
                  <a:lnTo>
                    <a:pt x="1164431" y="16668"/>
                  </a:lnTo>
                  <a:lnTo>
                    <a:pt x="1354931" y="69056"/>
                  </a:lnTo>
                  <a:lnTo>
                    <a:pt x="1362075" y="164306"/>
                  </a:lnTo>
                  <a:lnTo>
                    <a:pt x="1188243" y="192881"/>
                  </a:lnTo>
                  <a:lnTo>
                    <a:pt x="690562" y="261937"/>
                  </a:lnTo>
                  <a:lnTo>
                    <a:pt x="273843" y="314325"/>
                  </a:lnTo>
                  <a:lnTo>
                    <a:pt x="233362" y="314325"/>
                  </a:lnTo>
                  <a:lnTo>
                    <a:pt x="176212" y="304800"/>
                  </a:lnTo>
                  <a:lnTo>
                    <a:pt x="128587" y="292893"/>
                  </a:lnTo>
                  <a:lnTo>
                    <a:pt x="85725" y="276225"/>
                  </a:lnTo>
                  <a:lnTo>
                    <a:pt x="0" y="233362"/>
                  </a:lnTo>
                  <a:lnTo>
                    <a:pt x="0" y="116681"/>
                  </a:lnTo>
                  <a:lnTo>
                    <a:pt x="78581" y="138112"/>
                  </a:lnTo>
                  <a:lnTo>
                    <a:pt x="150018" y="147637"/>
                  </a:lnTo>
                  <a:lnTo>
                    <a:pt x="202406" y="147637"/>
                  </a:lnTo>
                  <a:lnTo>
                    <a:pt x="276225" y="135731"/>
                  </a:lnTo>
                  <a:lnTo>
                    <a:pt x="369093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588182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5E828648-EBA2-474C-BA23-37738F29B00E}"/>
              </a:ext>
            </a:extLst>
          </p:cNvPr>
          <p:cNvSpPr/>
          <p:nvPr/>
        </p:nvSpPr>
        <p:spPr>
          <a:xfrm>
            <a:off x="3857626" y="2181225"/>
            <a:ext cx="1862138" cy="400050"/>
          </a:xfrm>
          <a:custGeom>
            <a:avLst/>
            <a:gdLst>
              <a:gd name="connsiteX0" fmla="*/ 547688 w 1862138"/>
              <a:gd name="connsiteY0" fmla="*/ 180975 h 400050"/>
              <a:gd name="connsiteX1" fmla="*/ 814388 w 1862138"/>
              <a:gd name="connsiteY1" fmla="*/ 159544 h 400050"/>
              <a:gd name="connsiteX2" fmla="*/ 928688 w 1862138"/>
              <a:gd name="connsiteY2" fmla="*/ 152400 h 400050"/>
              <a:gd name="connsiteX3" fmla="*/ 1133475 w 1862138"/>
              <a:gd name="connsiteY3" fmla="*/ 135731 h 400050"/>
              <a:gd name="connsiteX4" fmla="*/ 1281113 w 1862138"/>
              <a:gd name="connsiteY4" fmla="*/ 107156 h 400050"/>
              <a:gd name="connsiteX5" fmla="*/ 1371600 w 1862138"/>
              <a:gd name="connsiteY5" fmla="*/ 83344 h 400050"/>
              <a:gd name="connsiteX6" fmla="*/ 1454944 w 1862138"/>
              <a:gd name="connsiteY6" fmla="*/ 52388 h 400050"/>
              <a:gd name="connsiteX7" fmla="*/ 1547813 w 1862138"/>
              <a:gd name="connsiteY7" fmla="*/ 19050 h 400050"/>
              <a:gd name="connsiteX8" fmla="*/ 1597819 w 1862138"/>
              <a:gd name="connsiteY8" fmla="*/ 0 h 400050"/>
              <a:gd name="connsiteX9" fmla="*/ 1609725 w 1862138"/>
              <a:gd name="connsiteY9" fmla="*/ 0 h 400050"/>
              <a:gd name="connsiteX10" fmla="*/ 1669256 w 1862138"/>
              <a:gd name="connsiteY10" fmla="*/ 11906 h 400050"/>
              <a:gd name="connsiteX11" fmla="*/ 1716881 w 1862138"/>
              <a:gd name="connsiteY11" fmla="*/ 28575 h 400050"/>
              <a:gd name="connsiteX12" fmla="*/ 1766888 w 1862138"/>
              <a:gd name="connsiteY12" fmla="*/ 52388 h 400050"/>
              <a:gd name="connsiteX13" fmla="*/ 1797844 w 1862138"/>
              <a:gd name="connsiteY13" fmla="*/ 69056 h 400050"/>
              <a:gd name="connsiteX14" fmla="*/ 1831181 w 1862138"/>
              <a:gd name="connsiteY14" fmla="*/ 90488 h 400050"/>
              <a:gd name="connsiteX15" fmla="*/ 1852613 w 1862138"/>
              <a:gd name="connsiteY15" fmla="*/ 104775 h 400050"/>
              <a:gd name="connsiteX16" fmla="*/ 1862138 w 1862138"/>
              <a:gd name="connsiteY16" fmla="*/ 119063 h 400050"/>
              <a:gd name="connsiteX17" fmla="*/ 1862138 w 1862138"/>
              <a:gd name="connsiteY17" fmla="*/ 138113 h 400050"/>
              <a:gd name="connsiteX18" fmla="*/ 1850231 w 1862138"/>
              <a:gd name="connsiteY18" fmla="*/ 159544 h 400050"/>
              <a:gd name="connsiteX19" fmla="*/ 1831181 w 1862138"/>
              <a:gd name="connsiteY19" fmla="*/ 176213 h 400050"/>
              <a:gd name="connsiteX20" fmla="*/ 1783556 w 1862138"/>
              <a:gd name="connsiteY20" fmla="*/ 197644 h 400050"/>
              <a:gd name="connsiteX21" fmla="*/ 1704975 w 1862138"/>
              <a:gd name="connsiteY21" fmla="*/ 216694 h 400050"/>
              <a:gd name="connsiteX22" fmla="*/ 1590675 w 1862138"/>
              <a:gd name="connsiteY22" fmla="*/ 233363 h 400050"/>
              <a:gd name="connsiteX23" fmla="*/ 1502569 w 1862138"/>
              <a:gd name="connsiteY23" fmla="*/ 245269 h 400050"/>
              <a:gd name="connsiteX24" fmla="*/ 1364456 w 1862138"/>
              <a:gd name="connsiteY24" fmla="*/ 264319 h 400050"/>
              <a:gd name="connsiteX25" fmla="*/ 1204913 w 1862138"/>
              <a:gd name="connsiteY25" fmla="*/ 283369 h 400050"/>
              <a:gd name="connsiteX26" fmla="*/ 1119188 w 1862138"/>
              <a:gd name="connsiteY26" fmla="*/ 290513 h 400050"/>
              <a:gd name="connsiteX27" fmla="*/ 900113 w 1862138"/>
              <a:gd name="connsiteY27" fmla="*/ 309563 h 400050"/>
              <a:gd name="connsiteX28" fmla="*/ 785813 w 1862138"/>
              <a:gd name="connsiteY28" fmla="*/ 328613 h 400050"/>
              <a:gd name="connsiteX29" fmla="*/ 585788 w 1862138"/>
              <a:gd name="connsiteY29" fmla="*/ 361950 h 400050"/>
              <a:gd name="connsiteX30" fmla="*/ 433388 w 1862138"/>
              <a:gd name="connsiteY30" fmla="*/ 383381 h 400050"/>
              <a:gd name="connsiteX31" fmla="*/ 309563 w 1862138"/>
              <a:gd name="connsiteY31" fmla="*/ 400050 h 400050"/>
              <a:gd name="connsiteX32" fmla="*/ 283369 w 1862138"/>
              <a:gd name="connsiteY32" fmla="*/ 395288 h 400050"/>
              <a:gd name="connsiteX33" fmla="*/ 245269 w 1862138"/>
              <a:gd name="connsiteY33" fmla="*/ 369094 h 400050"/>
              <a:gd name="connsiteX34" fmla="*/ 207169 w 1862138"/>
              <a:gd name="connsiteY34" fmla="*/ 338138 h 400050"/>
              <a:gd name="connsiteX35" fmla="*/ 138113 w 1862138"/>
              <a:gd name="connsiteY35" fmla="*/ 271463 h 400050"/>
              <a:gd name="connsiteX36" fmla="*/ 52388 w 1862138"/>
              <a:gd name="connsiteY36" fmla="*/ 178594 h 400050"/>
              <a:gd name="connsiteX37" fmla="*/ 19050 w 1862138"/>
              <a:gd name="connsiteY37" fmla="*/ 138113 h 400050"/>
              <a:gd name="connsiteX38" fmla="*/ 4763 w 1862138"/>
              <a:gd name="connsiteY38" fmla="*/ 116681 h 400050"/>
              <a:gd name="connsiteX39" fmla="*/ 0 w 1862138"/>
              <a:gd name="connsiteY39" fmla="*/ 107156 h 400050"/>
              <a:gd name="connsiteX40" fmla="*/ 2381 w 1862138"/>
              <a:gd name="connsiteY40" fmla="*/ 95250 h 400050"/>
              <a:gd name="connsiteX41" fmla="*/ 19050 w 1862138"/>
              <a:gd name="connsiteY41" fmla="*/ 90488 h 400050"/>
              <a:gd name="connsiteX42" fmla="*/ 42863 w 1862138"/>
              <a:gd name="connsiteY42" fmla="*/ 102394 h 400050"/>
              <a:gd name="connsiteX43" fmla="*/ 85725 w 1862138"/>
              <a:gd name="connsiteY43" fmla="*/ 126206 h 400050"/>
              <a:gd name="connsiteX44" fmla="*/ 164306 w 1862138"/>
              <a:gd name="connsiteY44" fmla="*/ 164306 h 400050"/>
              <a:gd name="connsiteX45" fmla="*/ 226219 w 1862138"/>
              <a:gd name="connsiteY45" fmla="*/ 185738 h 400050"/>
              <a:gd name="connsiteX46" fmla="*/ 297656 w 1862138"/>
              <a:gd name="connsiteY46" fmla="*/ 197644 h 400050"/>
              <a:gd name="connsiteX47" fmla="*/ 354806 w 1862138"/>
              <a:gd name="connsiteY47" fmla="*/ 200025 h 400050"/>
              <a:gd name="connsiteX48" fmla="*/ 547688 w 1862138"/>
              <a:gd name="connsiteY48" fmla="*/ 180975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62138" h="400050">
                <a:moveTo>
                  <a:pt x="547688" y="180975"/>
                </a:moveTo>
                <a:lnTo>
                  <a:pt x="814388" y="159544"/>
                </a:lnTo>
                <a:lnTo>
                  <a:pt x="928688" y="152400"/>
                </a:lnTo>
                <a:lnTo>
                  <a:pt x="1133475" y="135731"/>
                </a:lnTo>
                <a:lnTo>
                  <a:pt x="1281113" y="107156"/>
                </a:lnTo>
                <a:lnTo>
                  <a:pt x="1371600" y="83344"/>
                </a:lnTo>
                <a:lnTo>
                  <a:pt x="1454944" y="52388"/>
                </a:lnTo>
                <a:lnTo>
                  <a:pt x="1547813" y="19050"/>
                </a:lnTo>
                <a:lnTo>
                  <a:pt x="1597819" y="0"/>
                </a:lnTo>
                <a:lnTo>
                  <a:pt x="1609725" y="0"/>
                </a:lnTo>
                <a:lnTo>
                  <a:pt x="1669256" y="11906"/>
                </a:lnTo>
                <a:lnTo>
                  <a:pt x="1716881" y="28575"/>
                </a:lnTo>
                <a:lnTo>
                  <a:pt x="1766888" y="52388"/>
                </a:lnTo>
                <a:lnTo>
                  <a:pt x="1797844" y="69056"/>
                </a:lnTo>
                <a:lnTo>
                  <a:pt x="1831181" y="90488"/>
                </a:lnTo>
                <a:lnTo>
                  <a:pt x="1852613" y="104775"/>
                </a:lnTo>
                <a:lnTo>
                  <a:pt x="1862138" y="119063"/>
                </a:lnTo>
                <a:lnTo>
                  <a:pt x="1862138" y="138113"/>
                </a:lnTo>
                <a:lnTo>
                  <a:pt x="1850231" y="159544"/>
                </a:lnTo>
                <a:lnTo>
                  <a:pt x="1831181" y="176213"/>
                </a:lnTo>
                <a:lnTo>
                  <a:pt x="1783556" y="197644"/>
                </a:lnTo>
                <a:lnTo>
                  <a:pt x="1704975" y="216694"/>
                </a:lnTo>
                <a:lnTo>
                  <a:pt x="1590675" y="233363"/>
                </a:lnTo>
                <a:lnTo>
                  <a:pt x="1502569" y="245269"/>
                </a:lnTo>
                <a:lnTo>
                  <a:pt x="1364456" y="264319"/>
                </a:lnTo>
                <a:lnTo>
                  <a:pt x="1204913" y="283369"/>
                </a:lnTo>
                <a:lnTo>
                  <a:pt x="1119188" y="290513"/>
                </a:lnTo>
                <a:lnTo>
                  <a:pt x="900113" y="309563"/>
                </a:lnTo>
                <a:lnTo>
                  <a:pt x="785813" y="328613"/>
                </a:lnTo>
                <a:lnTo>
                  <a:pt x="585788" y="361950"/>
                </a:lnTo>
                <a:lnTo>
                  <a:pt x="433388" y="383381"/>
                </a:lnTo>
                <a:lnTo>
                  <a:pt x="309563" y="400050"/>
                </a:lnTo>
                <a:lnTo>
                  <a:pt x="283369" y="395288"/>
                </a:lnTo>
                <a:lnTo>
                  <a:pt x="245269" y="369094"/>
                </a:lnTo>
                <a:lnTo>
                  <a:pt x="207169" y="338138"/>
                </a:lnTo>
                <a:lnTo>
                  <a:pt x="138113" y="271463"/>
                </a:lnTo>
                <a:lnTo>
                  <a:pt x="52388" y="178594"/>
                </a:lnTo>
                <a:lnTo>
                  <a:pt x="19050" y="138113"/>
                </a:lnTo>
                <a:lnTo>
                  <a:pt x="4763" y="116681"/>
                </a:lnTo>
                <a:lnTo>
                  <a:pt x="0" y="107156"/>
                </a:lnTo>
                <a:lnTo>
                  <a:pt x="2381" y="95250"/>
                </a:lnTo>
                <a:lnTo>
                  <a:pt x="19050" y="90488"/>
                </a:lnTo>
                <a:lnTo>
                  <a:pt x="42863" y="102394"/>
                </a:lnTo>
                <a:lnTo>
                  <a:pt x="85725" y="126206"/>
                </a:lnTo>
                <a:lnTo>
                  <a:pt x="164306" y="164306"/>
                </a:lnTo>
                <a:lnTo>
                  <a:pt x="226219" y="185738"/>
                </a:lnTo>
                <a:lnTo>
                  <a:pt x="297656" y="197644"/>
                </a:lnTo>
                <a:lnTo>
                  <a:pt x="354806" y="200025"/>
                </a:lnTo>
                <a:lnTo>
                  <a:pt x="547688" y="180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1CF99360-0E19-4370-ABB1-C820DF0B934C}"/>
              </a:ext>
            </a:extLst>
          </p:cNvPr>
          <p:cNvSpPr/>
          <p:nvPr/>
        </p:nvSpPr>
        <p:spPr>
          <a:xfrm>
            <a:off x="4510089" y="1598613"/>
            <a:ext cx="571500" cy="1524000"/>
          </a:xfrm>
          <a:custGeom>
            <a:avLst/>
            <a:gdLst>
              <a:gd name="connsiteX0" fmla="*/ 235743 w 571500"/>
              <a:gd name="connsiteY0" fmla="*/ 997744 h 1524000"/>
              <a:gd name="connsiteX1" fmla="*/ 238125 w 571500"/>
              <a:gd name="connsiteY1" fmla="*/ 883444 h 1524000"/>
              <a:gd name="connsiteX2" fmla="*/ 238125 w 571500"/>
              <a:gd name="connsiteY2" fmla="*/ 576262 h 1524000"/>
              <a:gd name="connsiteX3" fmla="*/ 238125 w 571500"/>
              <a:gd name="connsiteY3" fmla="*/ 440531 h 1524000"/>
              <a:gd name="connsiteX4" fmla="*/ 238125 w 571500"/>
              <a:gd name="connsiteY4" fmla="*/ 364331 h 1524000"/>
              <a:gd name="connsiteX5" fmla="*/ 235743 w 571500"/>
              <a:gd name="connsiteY5" fmla="*/ 316706 h 1524000"/>
              <a:gd name="connsiteX6" fmla="*/ 228600 w 571500"/>
              <a:gd name="connsiteY6" fmla="*/ 283369 h 1524000"/>
              <a:gd name="connsiteX7" fmla="*/ 216693 w 571500"/>
              <a:gd name="connsiteY7" fmla="*/ 242887 h 1524000"/>
              <a:gd name="connsiteX8" fmla="*/ 197643 w 571500"/>
              <a:gd name="connsiteY8" fmla="*/ 204787 h 1524000"/>
              <a:gd name="connsiteX9" fmla="*/ 173831 w 571500"/>
              <a:gd name="connsiteY9" fmla="*/ 173831 h 1524000"/>
              <a:gd name="connsiteX10" fmla="*/ 152400 w 571500"/>
              <a:gd name="connsiteY10" fmla="*/ 150019 h 1524000"/>
              <a:gd name="connsiteX11" fmla="*/ 116681 w 571500"/>
              <a:gd name="connsiteY11" fmla="*/ 121444 h 1524000"/>
              <a:gd name="connsiteX12" fmla="*/ 85725 w 571500"/>
              <a:gd name="connsiteY12" fmla="*/ 100012 h 1524000"/>
              <a:gd name="connsiteX13" fmla="*/ 50006 w 571500"/>
              <a:gd name="connsiteY13" fmla="*/ 83344 h 1524000"/>
              <a:gd name="connsiteX14" fmla="*/ 23812 w 571500"/>
              <a:gd name="connsiteY14" fmla="*/ 71437 h 1524000"/>
              <a:gd name="connsiteX15" fmla="*/ 9525 w 571500"/>
              <a:gd name="connsiteY15" fmla="*/ 64294 h 1524000"/>
              <a:gd name="connsiteX16" fmla="*/ 0 w 571500"/>
              <a:gd name="connsiteY16" fmla="*/ 42862 h 1524000"/>
              <a:gd name="connsiteX17" fmla="*/ 2381 w 571500"/>
              <a:gd name="connsiteY17" fmla="*/ 19050 h 1524000"/>
              <a:gd name="connsiteX18" fmla="*/ 14287 w 571500"/>
              <a:gd name="connsiteY18" fmla="*/ 4762 h 1524000"/>
              <a:gd name="connsiteX19" fmla="*/ 30956 w 571500"/>
              <a:gd name="connsiteY19" fmla="*/ 0 h 1524000"/>
              <a:gd name="connsiteX20" fmla="*/ 92868 w 571500"/>
              <a:gd name="connsiteY20" fmla="*/ 2381 h 1524000"/>
              <a:gd name="connsiteX21" fmla="*/ 166687 w 571500"/>
              <a:gd name="connsiteY21" fmla="*/ 16669 h 1524000"/>
              <a:gd name="connsiteX22" fmla="*/ 247650 w 571500"/>
              <a:gd name="connsiteY22" fmla="*/ 40481 h 1524000"/>
              <a:gd name="connsiteX23" fmla="*/ 326231 w 571500"/>
              <a:gd name="connsiteY23" fmla="*/ 71437 h 1524000"/>
              <a:gd name="connsiteX24" fmla="*/ 409575 w 571500"/>
              <a:gd name="connsiteY24" fmla="*/ 109537 h 1524000"/>
              <a:gd name="connsiteX25" fmla="*/ 500062 w 571500"/>
              <a:gd name="connsiteY25" fmla="*/ 164306 h 1524000"/>
              <a:gd name="connsiteX26" fmla="*/ 550068 w 571500"/>
              <a:gd name="connsiteY26" fmla="*/ 197644 h 1524000"/>
              <a:gd name="connsiteX27" fmla="*/ 561975 w 571500"/>
              <a:gd name="connsiteY27" fmla="*/ 209550 h 1524000"/>
              <a:gd name="connsiteX28" fmla="*/ 571500 w 571500"/>
              <a:gd name="connsiteY28" fmla="*/ 226219 h 1524000"/>
              <a:gd name="connsiteX29" fmla="*/ 571500 w 571500"/>
              <a:gd name="connsiteY29" fmla="*/ 235744 h 1524000"/>
              <a:gd name="connsiteX30" fmla="*/ 566737 w 571500"/>
              <a:gd name="connsiteY30" fmla="*/ 264319 h 1524000"/>
              <a:gd name="connsiteX31" fmla="*/ 542925 w 571500"/>
              <a:gd name="connsiteY31" fmla="*/ 297656 h 1524000"/>
              <a:gd name="connsiteX32" fmla="*/ 528637 w 571500"/>
              <a:gd name="connsiteY32" fmla="*/ 311944 h 1524000"/>
              <a:gd name="connsiteX33" fmla="*/ 516731 w 571500"/>
              <a:gd name="connsiteY33" fmla="*/ 378619 h 1524000"/>
              <a:gd name="connsiteX34" fmla="*/ 507206 w 571500"/>
              <a:gd name="connsiteY34" fmla="*/ 459581 h 1524000"/>
              <a:gd name="connsiteX35" fmla="*/ 507206 w 571500"/>
              <a:gd name="connsiteY35" fmla="*/ 540544 h 1524000"/>
              <a:gd name="connsiteX36" fmla="*/ 507206 w 571500"/>
              <a:gd name="connsiteY36" fmla="*/ 688181 h 1524000"/>
              <a:gd name="connsiteX37" fmla="*/ 507206 w 571500"/>
              <a:gd name="connsiteY37" fmla="*/ 757237 h 1524000"/>
              <a:gd name="connsiteX38" fmla="*/ 502443 w 571500"/>
              <a:gd name="connsiteY38" fmla="*/ 992981 h 1524000"/>
              <a:gd name="connsiteX39" fmla="*/ 495300 w 571500"/>
              <a:gd name="connsiteY39" fmla="*/ 1178719 h 1524000"/>
              <a:gd name="connsiteX40" fmla="*/ 485775 w 571500"/>
              <a:gd name="connsiteY40" fmla="*/ 1371600 h 1524000"/>
              <a:gd name="connsiteX41" fmla="*/ 483393 w 571500"/>
              <a:gd name="connsiteY41" fmla="*/ 1478756 h 1524000"/>
              <a:gd name="connsiteX42" fmla="*/ 240506 w 571500"/>
              <a:gd name="connsiteY42" fmla="*/ 1524000 h 1524000"/>
              <a:gd name="connsiteX43" fmla="*/ 240506 w 571500"/>
              <a:gd name="connsiteY43" fmla="*/ 1264444 h 1524000"/>
              <a:gd name="connsiteX44" fmla="*/ 235743 w 571500"/>
              <a:gd name="connsiteY44" fmla="*/ 997744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71500" h="1524000">
                <a:moveTo>
                  <a:pt x="235743" y="997744"/>
                </a:moveTo>
                <a:lnTo>
                  <a:pt x="238125" y="883444"/>
                </a:lnTo>
                <a:lnTo>
                  <a:pt x="238125" y="576262"/>
                </a:lnTo>
                <a:lnTo>
                  <a:pt x="238125" y="440531"/>
                </a:lnTo>
                <a:lnTo>
                  <a:pt x="238125" y="364331"/>
                </a:lnTo>
                <a:lnTo>
                  <a:pt x="235743" y="316706"/>
                </a:lnTo>
                <a:lnTo>
                  <a:pt x="228600" y="283369"/>
                </a:lnTo>
                <a:lnTo>
                  <a:pt x="216693" y="242887"/>
                </a:lnTo>
                <a:lnTo>
                  <a:pt x="197643" y="204787"/>
                </a:lnTo>
                <a:lnTo>
                  <a:pt x="173831" y="173831"/>
                </a:lnTo>
                <a:lnTo>
                  <a:pt x="152400" y="150019"/>
                </a:lnTo>
                <a:lnTo>
                  <a:pt x="116681" y="121444"/>
                </a:lnTo>
                <a:lnTo>
                  <a:pt x="85725" y="100012"/>
                </a:lnTo>
                <a:lnTo>
                  <a:pt x="50006" y="83344"/>
                </a:lnTo>
                <a:lnTo>
                  <a:pt x="23812" y="71437"/>
                </a:lnTo>
                <a:lnTo>
                  <a:pt x="9525" y="64294"/>
                </a:lnTo>
                <a:lnTo>
                  <a:pt x="0" y="42862"/>
                </a:lnTo>
                <a:lnTo>
                  <a:pt x="2381" y="19050"/>
                </a:lnTo>
                <a:lnTo>
                  <a:pt x="14287" y="4762"/>
                </a:lnTo>
                <a:lnTo>
                  <a:pt x="30956" y="0"/>
                </a:lnTo>
                <a:lnTo>
                  <a:pt x="92868" y="2381"/>
                </a:lnTo>
                <a:lnTo>
                  <a:pt x="166687" y="16669"/>
                </a:lnTo>
                <a:lnTo>
                  <a:pt x="247650" y="40481"/>
                </a:lnTo>
                <a:lnTo>
                  <a:pt x="326231" y="71437"/>
                </a:lnTo>
                <a:lnTo>
                  <a:pt x="409575" y="109537"/>
                </a:lnTo>
                <a:lnTo>
                  <a:pt x="500062" y="164306"/>
                </a:lnTo>
                <a:lnTo>
                  <a:pt x="550068" y="197644"/>
                </a:lnTo>
                <a:lnTo>
                  <a:pt x="561975" y="209550"/>
                </a:lnTo>
                <a:lnTo>
                  <a:pt x="571500" y="226219"/>
                </a:lnTo>
                <a:lnTo>
                  <a:pt x="571500" y="235744"/>
                </a:lnTo>
                <a:lnTo>
                  <a:pt x="566737" y="264319"/>
                </a:lnTo>
                <a:lnTo>
                  <a:pt x="542925" y="297656"/>
                </a:lnTo>
                <a:lnTo>
                  <a:pt x="528637" y="311944"/>
                </a:lnTo>
                <a:lnTo>
                  <a:pt x="516731" y="378619"/>
                </a:lnTo>
                <a:lnTo>
                  <a:pt x="507206" y="459581"/>
                </a:lnTo>
                <a:lnTo>
                  <a:pt x="507206" y="540544"/>
                </a:lnTo>
                <a:lnTo>
                  <a:pt x="507206" y="688181"/>
                </a:lnTo>
                <a:lnTo>
                  <a:pt x="507206" y="757237"/>
                </a:lnTo>
                <a:cubicBezTo>
                  <a:pt x="505618" y="835818"/>
                  <a:pt x="504031" y="914400"/>
                  <a:pt x="502443" y="992981"/>
                </a:cubicBezTo>
                <a:lnTo>
                  <a:pt x="495300" y="1178719"/>
                </a:lnTo>
                <a:lnTo>
                  <a:pt x="485775" y="1371600"/>
                </a:lnTo>
                <a:lnTo>
                  <a:pt x="483393" y="1478756"/>
                </a:lnTo>
                <a:lnTo>
                  <a:pt x="240506" y="1524000"/>
                </a:lnTo>
                <a:lnTo>
                  <a:pt x="240506" y="1264444"/>
                </a:lnTo>
                <a:cubicBezTo>
                  <a:pt x="238918" y="1185069"/>
                  <a:pt x="237331" y="1105694"/>
                  <a:pt x="235743" y="997744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D91C951-CE64-4248-8726-EAC14BDE1217}"/>
              </a:ext>
            </a:extLst>
          </p:cNvPr>
          <p:cNvSpPr/>
          <p:nvPr/>
        </p:nvSpPr>
        <p:spPr>
          <a:xfrm>
            <a:off x="3503614" y="2871789"/>
            <a:ext cx="2495550" cy="492125"/>
          </a:xfrm>
          <a:custGeom>
            <a:avLst/>
            <a:gdLst>
              <a:gd name="connsiteX0" fmla="*/ 1633537 w 2495550"/>
              <a:gd name="connsiteY0" fmla="*/ 128587 h 492918"/>
              <a:gd name="connsiteX1" fmla="*/ 1774031 w 2495550"/>
              <a:gd name="connsiteY1" fmla="*/ 100012 h 492918"/>
              <a:gd name="connsiteX2" fmla="*/ 1893094 w 2495550"/>
              <a:gd name="connsiteY2" fmla="*/ 76200 h 492918"/>
              <a:gd name="connsiteX3" fmla="*/ 1947862 w 2495550"/>
              <a:gd name="connsiteY3" fmla="*/ 61912 h 492918"/>
              <a:gd name="connsiteX4" fmla="*/ 2033587 w 2495550"/>
              <a:gd name="connsiteY4" fmla="*/ 28575 h 492918"/>
              <a:gd name="connsiteX5" fmla="*/ 2105025 w 2495550"/>
              <a:gd name="connsiteY5" fmla="*/ 0 h 492918"/>
              <a:gd name="connsiteX6" fmla="*/ 2135981 w 2495550"/>
              <a:gd name="connsiteY6" fmla="*/ 0 h 492918"/>
              <a:gd name="connsiteX7" fmla="*/ 2205037 w 2495550"/>
              <a:gd name="connsiteY7" fmla="*/ 7143 h 492918"/>
              <a:gd name="connsiteX8" fmla="*/ 2278856 w 2495550"/>
              <a:gd name="connsiteY8" fmla="*/ 23812 h 492918"/>
              <a:gd name="connsiteX9" fmla="*/ 2333625 w 2495550"/>
              <a:gd name="connsiteY9" fmla="*/ 42862 h 492918"/>
              <a:gd name="connsiteX10" fmla="*/ 2402681 w 2495550"/>
              <a:gd name="connsiteY10" fmla="*/ 73818 h 492918"/>
              <a:gd name="connsiteX11" fmla="*/ 2440781 w 2495550"/>
              <a:gd name="connsiteY11" fmla="*/ 95250 h 492918"/>
              <a:gd name="connsiteX12" fmla="*/ 2464594 w 2495550"/>
              <a:gd name="connsiteY12" fmla="*/ 114300 h 492918"/>
              <a:gd name="connsiteX13" fmla="*/ 2483644 w 2495550"/>
              <a:gd name="connsiteY13" fmla="*/ 135731 h 492918"/>
              <a:gd name="connsiteX14" fmla="*/ 2493169 w 2495550"/>
              <a:gd name="connsiteY14" fmla="*/ 157162 h 492918"/>
              <a:gd name="connsiteX15" fmla="*/ 2495550 w 2495550"/>
              <a:gd name="connsiteY15" fmla="*/ 176212 h 492918"/>
              <a:gd name="connsiteX16" fmla="*/ 2493169 w 2495550"/>
              <a:gd name="connsiteY16" fmla="*/ 192881 h 492918"/>
              <a:gd name="connsiteX17" fmla="*/ 2478881 w 2495550"/>
              <a:gd name="connsiteY17" fmla="*/ 211931 h 492918"/>
              <a:gd name="connsiteX18" fmla="*/ 2452687 w 2495550"/>
              <a:gd name="connsiteY18" fmla="*/ 226218 h 492918"/>
              <a:gd name="connsiteX19" fmla="*/ 2416969 w 2495550"/>
              <a:gd name="connsiteY19" fmla="*/ 238125 h 492918"/>
              <a:gd name="connsiteX20" fmla="*/ 2376487 w 2495550"/>
              <a:gd name="connsiteY20" fmla="*/ 247650 h 492918"/>
              <a:gd name="connsiteX21" fmla="*/ 2324100 w 2495550"/>
              <a:gd name="connsiteY21" fmla="*/ 252412 h 492918"/>
              <a:gd name="connsiteX22" fmla="*/ 2212181 w 2495550"/>
              <a:gd name="connsiteY22" fmla="*/ 261937 h 492918"/>
              <a:gd name="connsiteX23" fmla="*/ 2007394 w 2495550"/>
              <a:gd name="connsiteY23" fmla="*/ 276225 h 492918"/>
              <a:gd name="connsiteX24" fmla="*/ 1850231 w 2495550"/>
              <a:gd name="connsiteY24" fmla="*/ 288131 h 492918"/>
              <a:gd name="connsiteX25" fmla="*/ 1657350 w 2495550"/>
              <a:gd name="connsiteY25" fmla="*/ 311943 h 492918"/>
              <a:gd name="connsiteX26" fmla="*/ 1488281 w 2495550"/>
              <a:gd name="connsiteY26" fmla="*/ 335756 h 492918"/>
              <a:gd name="connsiteX27" fmla="*/ 1259681 w 2495550"/>
              <a:gd name="connsiteY27" fmla="*/ 369093 h 492918"/>
              <a:gd name="connsiteX28" fmla="*/ 1047750 w 2495550"/>
              <a:gd name="connsiteY28" fmla="*/ 397668 h 492918"/>
              <a:gd name="connsiteX29" fmla="*/ 864394 w 2495550"/>
              <a:gd name="connsiteY29" fmla="*/ 423862 h 492918"/>
              <a:gd name="connsiteX30" fmla="*/ 738187 w 2495550"/>
              <a:gd name="connsiteY30" fmla="*/ 450056 h 492918"/>
              <a:gd name="connsiteX31" fmla="*/ 569119 w 2495550"/>
              <a:gd name="connsiteY31" fmla="*/ 476250 h 492918"/>
              <a:gd name="connsiteX32" fmla="*/ 476250 w 2495550"/>
              <a:gd name="connsiteY32" fmla="*/ 492918 h 492918"/>
              <a:gd name="connsiteX33" fmla="*/ 450056 w 2495550"/>
              <a:gd name="connsiteY33" fmla="*/ 490537 h 492918"/>
              <a:gd name="connsiteX34" fmla="*/ 428625 w 2495550"/>
              <a:gd name="connsiteY34" fmla="*/ 485775 h 492918"/>
              <a:gd name="connsiteX35" fmla="*/ 373856 w 2495550"/>
              <a:gd name="connsiteY35" fmla="*/ 461962 h 492918"/>
              <a:gd name="connsiteX36" fmla="*/ 280987 w 2495550"/>
              <a:gd name="connsiteY36" fmla="*/ 402431 h 492918"/>
              <a:gd name="connsiteX37" fmla="*/ 164306 w 2495550"/>
              <a:gd name="connsiteY37" fmla="*/ 321468 h 492918"/>
              <a:gd name="connsiteX38" fmla="*/ 71437 w 2495550"/>
              <a:gd name="connsiteY38" fmla="*/ 250031 h 492918"/>
              <a:gd name="connsiteX39" fmla="*/ 45244 w 2495550"/>
              <a:gd name="connsiteY39" fmla="*/ 228600 h 492918"/>
              <a:gd name="connsiteX40" fmla="*/ 16669 w 2495550"/>
              <a:gd name="connsiteY40" fmla="*/ 200025 h 492918"/>
              <a:gd name="connsiteX41" fmla="*/ 0 w 2495550"/>
              <a:gd name="connsiteY41" fmla="*/ 176212 h 492918"/>
              <a:gd name="connsiteX42" fmla="*/ 0 w 2495550"/>
              <a:gd name="connsiteY42" fmla="*/ 166687 h 492918"/>
              <a:gd name="connsiteX43" fmla="*/ 16669 w 2495550"/>
              <a:gd name="connsiteY43" fmla="*/ 154781 h 492918"/>
              <a:gd name="connsiteX44" fmla="*/ 45244 w 2495550"/>
              <a:gd name="connsiteY44" fmla="*/ 154781 h 492918"/>
              <a:gd name="connsiteX45" fmla="*/ 90487 w 2495550"/>
              <a:gd name="connsiteY45" fmla="*/ 166687 h 492918"/>
              <a:gd name="connsiteX46" fmla="*/ 154781 w 2495550"/>
              <a:gd name="connsiteY46" fmla="*/ 190500 h 492918"/>
              <a:gd name="connsiteX47" fmla="*/ 226219 w 2495550"/>
              <a:gd name="connsiteY47" fmla="*/ 214312 h 492918"/>
              <a:gd name="connsiteX48" fmla="*/ 307181 w 2495550"/>
              <a:gd name="connsiteY48" fmla="*/ 233362 h 492918"/>
              <a:gd name="connsiteX49" fmla="*/ 388144 w 2495550"/>
              <a:gd name="connsiteY49" fmla="*/ 250031 h 492918"/>
              <a:gd name="connsiteX50" fmla="*/ 476250 w 2495550"/>
              <a:gd name="connsiteY50" fmla="*/ 261937 h 492918"/>
              <a:gd name="connsiteX51" fmla="*/ 585787 w 2495550"/>
              <a:gd name="connsiteY51" fmla="*/ 269081 h 492918"/>
              <a:gd name="connsiteX52" fmla="*/ 740569 w 2495550"/>
              <a:gd name="connsiteY52" fmla="*/ 264318 h 492918"/>
              <a:gd name="connsiteX53" fmla="*/ 873919 w 2495550"/>
              <a:gd name="connsiteY53" fmla="*/ 254793 h 492918"/>
              <a:gd name="connsiteX54" fmla="*/ 1062037 w 2495550"/>
              <a:gd name="connsiteY54" fmla="*/ 230981 h 492918"/>
              <a:gd name="connsiteX55" fmla="*/ 1269206 w 2495550"/>
              <a:gd name="connsiteY55" fmla="*/ 197643 h 492918"/>
              <a:gd name="connsiteX56" fmla="*/ 1633537 w 2495550"/>
              <a:gd name="connsiteY56" fmla="*/ 128587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95550" h="492918">
                <a:moveTo>
                  <a:pt x="1633537" y="128587"/>
                </a:moveTo>
                <a:lnTo>
                  <a:pt x="1774031" y="100012"/>
                </a:lnTo>
                <a:lnTo>
                  <a:pt x="1893094" y="76200"/>
                </a:lnTo>
                <a:lnTo>
                  <a:pt x="1947862" y="61912"/>
                </a:lnTo>
                <a:lnTo>
                  <a:pt x="2033587" y="28575"/>
                </a:lnTo>
                <a:lnTo>
                  <a:pt x="2105025" y="0"/>
                </a:lnTo>
                <a:lnTo>
                  <a:pt x="2135981" y="0"/>
                </a:lnTo>
                <a:lnTo>
                  <a:pt x="2205037" y="7143"/>
                </a:lnTo>
                <a:lnTo>
                  <a:pt x="2278856" y="23812"/>
                </a:lnTo>
                <a:lnTo>
                  <a:pt x="2333625" y="42862"/>
                </a:lnTo>
                <a:lnTo>
                  <a:pt x="2402681" y="73818"/>
                </a:lnTo>
                <a:lnTo>
                  <a:pt x="2440781" y="95250"/>
                </a:lnTo>
                <a:lnTo>
                  <a:pt x="2464594" y="114300"/>
                </a:lnTo>
                <a:lnTo>
                  <a:pt x="2483644" y="135731"/>
                </a:lnTo>
                <a:lnTo>
                  <a:pt x="2493169" y="157162"/>
                </a:lnTo>
                <a:lnTo>
                  <a:pt x="2495550" y="176212"/>
                </a:lnTo>
                <a:lnTo>
                  <a:pt x="2493169" y="192881"/>
                </a:lnTo>
                <a:lnTo>
                  <a:pt x="2478881" y="211931"/>
                </a:lnTo>
                <a:lnTo>
                  <a:pt x="2452687" y="226218"/>
                </a:lnTo>
                <a:lnTo>
                  <a:pt x="2416969" y="238125"/>
                </a:lnTo>
                <a:lnTo>
                  <a:pt x="2376487" y="247650"/>
                </a:lnTo>
                <a:lnTo>
                  <a:pt x="2324100" y="252412"/>
                </a:lnTo>
                <a:lnTo>
                  <a:pt x="2212181" y="261937"/>
                </a:lnTo>
                <a:lnTo>
                  <a:pt x="2007394" y="276225"/>
                </a:lnTo>
                <a:lnTo>
                  <a:pt x="1850231" y="288131"/>
                </a:lnTo>
                <a:lnTo>
                  <a:pt x="1657350" y="311943"/>
                </a:lnTo>
                <a:lnTo>
                  <a:pt x="1488281" y="335756"/>
                </a:lnTo>
                <a:lnTo>
                  <a:pt x="1259681" y="369093"/>
                </a:lnTo>
                <a:lnTo>
                  <a:pt x="1047750" y="397668"/>
                </a:lnTo>
                <a:lnTo>
                  <a:pt x="864394" y="423862"/>
                </a:lnTo>
                <a:lnTo>
                  <a:pt x="738187" y="450056"/>
                </a:lnTo>
                <a:lnTo>
                  <a:pt x="569119" y="476250"/>
                </a:lnTo>
                <a:lnTo>
                  <a:pt x="476250" y="492918"/>
                </a:lnTo>
                <a:lnTo>
                  <a:pt x="450056" y="490537"/>
                </a:lnTo>
                <a:lnTo>
                  <a:pt x="428625" y="485775"/>
                </a:lnTo>
                <a:lnTo>
                  <a:pt x="373856" y="461962"/>
                </a:lnTo>
                <a:lnTo>
                  <a:pt x="280987" y="402431"/>
                </a:lnTo>
                <a:lnTo>
                  <a:pt x="164306" y="321468"/>
                </a:lnTo>
                <a:lnTo>
                  <a:pt x="71437" y="250031"/>
                </a:lnTo>
                <a:lnTo>
                  <a:pt x="45244" y="228600"/>
                </a:lnTo>
                <a:lnTo>
                  <a:pt x="16669" y="200025"/>
                </a:lnTo>
                <a:lnTo>
                  <a:pt x="0" y="176212"/>
                </a:lnTo>
                <a:lnTo>
                  <a:pt x="0" y="166687"/>
                </a:lnTo>
                <a:lnTo>
                  <a:pt x="16669" y="154781"/>
                </a:lnTo>
                <a:lnTo>
                  <a:pt x="45244" y="154781"/>
                </a:lnTo>
                <a:lnTo>
                  <a:pt x="90487" y="166687"/>
                </a:lnTo>
                <a:lnTo>
                  <a:pt x="154781" y="190500"/>
                </a:lnTo>
                <a:lnTo>
                  <a:pt x="226219" y="214312"/>
                </a:lnTo>
                <a:lnTo>
                  <a:pt x="307181" y="233362"/>
                </a:lnTo>
                <a:lnTo>
                  <a:pt x="388144" y="250031"/>
                </a:lnTo>
                <a:lnTo>
                  <a:pt x="476250" y="261937"/>
                </a:lnTo>
                <a:lnTo>
                  <a:pt x="585787" y="269081"/>
                </a:lnTo>
                <a:lnTo>
                  <a:pt x="740569" y="264318"/>
                </a:lnTo>
                <a:lnTo>
                  <a:pt x="873919" y="254793"/>
                </a:lnTo>
                <a:lnTo>
                  <a:pt x="1062037" y="230981"/>
                </a:lnTo>
                <a:lnTo>
                  <a:pt x="1269206" y="197643"/>
                </a:lnTo>
                <a:lnTo>
                  <a:pt x="1633537" y="128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9A5D3F84-587E-4712-BABC-DED92AF4E1CC}"/>
              </a:ext>
            </a:extLst>
          </p:cNvPr>
          <p:cNvSpPr/>
          <p:nvPr/>
        </p:nvSpPr>
        <p:spPr>
          <a:xfrm>
            <a:off x="4252915" y="3248026"/>
            <a:ext cx="369887" cy="766763"/>
          </a:xfrm>
          <a:custGeom>
            <a:avLst/>
            <a:gdLst>
              <a:gd name="connsiteX0" fmla="*/ 38100 w 369093"/>
              <a:gd name="connsiteY0" fmla="*/ 273844 h 766763"/>
              <a:gd name="connsiteX1" fmla="*/ 23812 w 369093"/>
              <a:gd name="connsiteY1" fmla="*/ 197644 h 766763"/>
              <a:gd name="connsiteX2" fmla="*/ 9525 w 369093"/>
              <a:gd name="connsiteY2" fmla="*/ 116681 h 766763"/>
              <a:gd name="connsiteX3" fmla="*/ 0 w 369093"/>
              <a:gd name="connsiteY3" fmla="*/ 14288 h 766763"/>
              <a:gd name="connsiteX4" fmla="*/ 85725 w 369093"/>
              <a:gd name="connsiteY4" fmla="*/ 0 h 766763"/>
              <a:gd name="connsiteX5" fmla="*/ 150018 w 369093"/>
              <a:gd name="connsiteY5" fmla="*/ 92869 h 766763"/>
              <a:gd name="connsiteX6" fmla="*/ 192881 w 369093"/>
              <a:gd name="connsiteY6" fmla="*/ 161925 h 766763"/>
              <a:gd name="connsiteX7" fmla="*/ 226218 w 369093"/>
              <a:gd name="connsiteY7" fmla="*/ 221456 h 766763"/>
              <a:gd name="connsiteX8" fmla="*/ 266700 w 369093"/>
              <a:gd name="connsiteY8" fmla="*/ 302419 h 766763"/>
              <a:gd name="connsiteX9" fmla="*/ 300037 w 369093"/>
              <a:gd name="connsiteY9" fmla="*/ 383381 h 766763"/>
              <a:gd name="connsiteX10" fmla="*/ 321468 w 369093"/>
              <a:gd name="connsiteY10" fmla="*/ 447675 h 766763"/>
              <a:gd name="connsiteX11" fmla="*/ 340518 w 369093"/>
              <a:gd name="connsiteY11" fmla="*/ 523875 h 766763"/>
              <a:gd name="connsiteX12" fmla="*/ 357187 w 369093"/>
              <a:gd name="connsiteY12" fmla="*/ 614363 h 766763"/>
              <a:gd name="connsiteX13" fmla="*/ 369093 w 369093"/>
              <a:gd name="connsiteY13" fmla="*/ 745331 h 766763"/>
              <a:gd name="connsiteX14" fmla="*/ 252412 w 369093"/>
              <a:gd name="connsiteY14" fmla="*/ 766763 h 766763"/>
              <a:gd name="connsiteX15" fmla="*/ 178593 w 369093"/>
              <a:gd name="connsiteY15" fmla="*/ 669131 h 766763"/>
              <a:gd name="connsiteX16" fmla="*/ 150018 w 369093"/>
              <a:gd name="connsiteY16" fmla="*/ 623888 h 766763"/>
              <a:gd name="connsiteX17" fmla="*/ 119062 w 369093"/>
              <a:gd name="connsiteY17" fmla="*/ 564356 h 766763"/>
              <a:gd name="connsiteX18" fmla="*/ 90487 w 369093"/>
              <a:gd name="connsiteY18" fmla="*/ 490538 h 766763"/>
              <a:gd name="connsiteX19" fmla="*/ 69056 w 369093"/>
              <a:gd name="connsiteY19" fmla="*/ 414338 h 766763"/>
              <a:gd name="connsiteX20" fmla="*/ 54768 w 369093"/>
              <a:gd name="connsiteY20" fmla="*/ 357188 h 766763"/>
              <a:gd name="connsiteX21" fmla="*/ 38100 w 369093"/>
              <a:gd name="connsiteY21" fmla="*/ 273844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9093" h="766763">
                <a:moveTo>
                  <a:pt x="38100" y="273844"/>
                </a:moveTo>
                <a:lnTo>
                  <a:pt x="23812" y="197644"/>
                </a:lnTo>
                <a:lnTo>
                  <a:pt x="9525" y="116681"/>
                </a:lnTo>
                <a:lnTo>
                  <a:pt x="0" y="14288"/>
                </a:lnTo>
                <a:lnTo>
                  <a:pt x="85725" y="0"/>
                </a:lnTo>
                <a:lnTo>
                  <a:pt x="150018" y="92869"/>
                </a:lnTo>
                <a:lnTo>
                  <a:pt x="192881" y="161925"/>
                </a:lnTo>
                <a:lnTo>
                  <a:pt x="226218" y="221456"/>
                </a:lnTo>
                <a:lnTo>
                  <a:pt x="266700" y="302419"/>
                </a:lnTo>
                <a:lnTo>
                  <a:pt x="300037" y="383381"/>
                </a:lnTo>
                <a:lnTo>
                  <a:pt x="321468" y="447675"/>
                </a:lnTo>
                <a:lnTo>
                  <a:pt x="340518" y="523875"/>
                </a:lnTo>
                <a:lnTo>
                  <a:pt x="357187" y="614363"/>
                </a:lnTo>
                <a:lnTo>
                  <a:pt x="369093" y="745331"/>
                </a:lnTo>
                <a:lnTo>
                  <a:pt x="252412" y="766763"/>
                </a:lnTo>
                <a:lnTo>
                  <a:pt x="178593" y="669131"/>
                </a:lnTo>
                <a:lnTo>
                  <a:pt x="150018" y="623888"/>
                </a:lnTo>
                <a:lnTo>
                  <a:pt x="119062" y="564356"/>
                </a:lnTo>
                <a:lnTo>
                  <a:pt x="90487" y="490538"/>
                </a:lnTo>
                <a:lnTo>
                  <a:pt x="69056" y="414338"/>
                </a:lnTo>
                <a:lnTo>
                  <a:pt x="54768" y="357188"/>
                </a:lnTo>
                <a:lnTo>
                  <a:pt x="38100" y="2738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6B9761D-D5F8-4289-888D-A5752003E6A5}"/>
              </a:ext>
            </a:extLst>
          </p:cNvPr>
          <p:cNvSpPr/>
          <p:nvPr/>
        </p:nvSpPr>
        <p:spPr>
          <a:xfrm>
            <a:off x="4979989" y="3125789"/>
            <a:ext cx="519112" cy="841375"/>
          </a:xfrm>
          <a:custGeom>
            <a:avLst/>
            <a:gdLst>
              <a:gd name="connsiteX0" fmla="*/ 147637 w 519112"/>
              <a:gd name="connsiteY0" fmla="*/ 364332 h 840582"/>
              <a:gd name="connsiteX1" fmla="*/ 197644 w 519112"/>
              <a:gd name="connsiteY1" fmla="*/ 197644 h 840582"/>
              <a:gd name="connsiteX2" fmla="*/ 200025 w 519112"/>
              <a:gd name="connsiteY2" fmla="*/ 176213 h 840582"/>
              <a:gd name="connsiteX3" fmla="*/ 200025 w 519112"/>
              <a:gd name="connsiteY3" fmla="*/ 154782 h 840582"/>
              <a:gd name="connsiteX4" fmla="*/ 192881 w 519112"/>
              <a:gd name="connsiteY4" fmla="*/ 119063 h 840582"/>
              <a:gd name="connsiteX5" fmla="*/ 183356 w 519112"/>
              <a:gd name="connsiteY5" fmla="*/ 80963 h 840582"/>
              <a:gd name="connsiteX6" fmla="*/ 157162 w 519112"/>
              <a:gd name="connsiteY6" fmla="*/ 9525 h 840582"/>
              <a:gd name="connsiteX7" fmla="*/ 333375 w 519112"/>
              <a:gd name="connsiteY7" fmla="*/ 0 h 840582"/>
              <a:gd name="connsiteX8" fmla="*/ 411956 w 519112"/>
              <a:gd name="connsiteY8" fmla="*/ 71438 h 840582"/>
              <a:gd name="connsiteX9" fmla="*/ 483394 w 519112"/>
              <a:gd name="connsiteY9" fmla="*/ 130969 h 840582"/>
              <a:gd name="connsiteX10" fmla="*/ 511969 w 519112"/>
              <a:gd name="connsiteY10" fmla="*/ 152400 h 840582"/>
              <a:gd name="connsiteX11" fmla="*/ 519112 w 519112"/>
              <a:gd name="connsiteY11" fmla="*/ 161925 h 840582"/>
              <a:gd name="connsiteX12" fmla="*/ 519112 w 519112"/>
              <a:gd name="connsiteY12" fmla="*/ 161925 h 840582"/>
              <a:gd name="connsiteX13" fmla="*/ 514350 w 519112"/>
              <a:gd name="connsiteY13" fmla="*/ 173832 h 840582"/>
              <a:gd name="connsiteX14" fmla="*/ 492919 w 519112"/>
              <a:gd name="connsiteY14" fmla="*/ 195263 h 840582"/>
              <a:gd name="connsiteX15" fmla="*/ 454819 w 519112"/>
              <a:gd name="connsiteY15" fmla="*/ 235744 h 840582"/>
              <a:gd name="connsiteX16" fmla="*/ 416719 w 519112"/>
              <a:gd name="connsiteY16" fmla="*/ 283369 h 840582"/>
              <a:gd name="connsiteX17" fmla="*/ 376237 w 519112"/>
              <a:gd name="connsiteY17" fmla="*/ 333375 h 840582"/>
              <a:gd name="connsiteX18" fmla="*/ 326231 w 519112"/>
              <a:gd name="connsiteY18" fmla="*/ 411957 h 840582"/>
              <a:gd name="connsiteX19" fmla="*/ 280987 w 519112"/>
              <a:gd name="connsiteY19" fmla="*/ 488157 h 840582"/>
              <a:gd name="connsiteX20" fmla="*/ 233362 w 519112"/>
              <a:gd name="connsiteY20" fmla="*/ 576263 h 840582"/>
              <a:gd name="connsiteX21" fmla="*/ 169069 w 519112"/>
              <a:gd name="connsiteY21" fmla="*/ 711994 h 840582"/>
              <a:gd name="connsiteX22" fmla="*/ 114300 w 519112"/>
              <a:gd name="connsiteY22" fmla="*/ 831057 h 840582"/>
              <a:gd name="connsiteX23" fmla="*/ 0 w 519112"/>
              <a:gd name="connsiteY23" fmla="*/ 840582 h 840582"/>
              <a:gd name="connsiteX24" fmla="*/ 66675 w 519112"/>
              <a:gd name="connsiteY24" fmla="*/ 628650 h 840582"/>
              <a:gd name="connsiteX25" fmla="*/ 121444 w 519112"/>
              <a:gd name="connsiteY25" fmla="*/ 447675 h 840582"/>
              <a:gd name="connsiteX26" fmla="*/ 147637 w 519112"/>
              <a:gd name="connsiteY26" fmla="*/ 364332 h 84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19112" h="840582">
                <a:moveTo>
                  <a:pt x="147637" y="364332"/>
                </a:moveTo>
                <a:lnTo>
                  <a:pt x="197644" y="197644"/>
                </a:lnTo>
                <a:lnTo>
                  <a:pt x="200025" y="176213"/>
                </a:lnTo>
                <a:lnTo>
                  <a:pt x="200025" y="154782"/>
                </a:lnTo>
                <a:lnTo>
                  <a:pt x="192881" y="119063"/>
                </a:lnTo>
                <a:lnTo>
                  <a:pt x="183356" y="80963"/>
                </a:lnTo>
                <a:lnTo>
                  <a:pt x="157162" y="9525"/>
                </a:lnTo>
                <a:lnTo>
                  <a:pt x="333375" y="0"/>
                </a:lnTo>
                <a:lnTo>
                  <a:pt x="411956" y="71438"/>
                </a:lnTo>
                <a:lnTo>
                  <a:pt x="483394" y="130969"/>
                </a:lnTo>
                <a:lnTo>
                  <a:pt x="511969" y="152400"/>
                </a:lnTo>
                <a:lnTo>
                  <a:pt x="519112" y="161925"/>
                </a:lnTo>
                <a:lnTo>
                  <a:pt x="519112" y="161925"/>
                </a:lnTo>
                <a:lnTo>
                  <a:pt x="514350" y="173832"/>
                </a:lnTo>
                <a:lnTo>
                  <a:pt x="492919" y="195263"/>
                </a:lnTo>
                <a:lnTo>
                  <a:pt x="454819" y="235744"/>
                </a:lnTo>
                <a:lnTo>
                  <a:pt x="416719" y="283369"/>
                </a:lnTo>
                <a:lnTo>
                  <a:pt x="376237" y="333375"/>
                </a:lnTo>
                <a:lnTo>
                  <a:pt x="326231" y="411957"/>
                </a:lnTo>
                <a:lnTo>
                  <a:pt x="280987" y="488157"/>
                </a:lnTo>
                <a:lnTo>
                  <a:pt x="233362" y="576263"/>
                </a:lnTo>
                <a:lnTo>
                  <a:pt x="169069" y="711994"/>
                </a:lnTo>
                <a:lnTo>
                  <a:pt x="114300" y="831057"/>
                </a:lnTo>
                <a:lnTo>
                  <a:pt x="0" y="840582"/>
                </a:lnTo>
                <a:lnTo>
                  <a:pt x="66675" y="628650"/>
                </a:lnTo>
                <a:lnTo>
                  <a:pt x="121444" y="447675"/>
                </a:lnTo>
                <a:lnTo>
                  <a:pt x="147637" y="3643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9581F0E-A920-46BE-A644-63A8DA1B90C6}"/>
              </a:ext>
            </a:extLst>
          </p:cNvPr>
          <p:cNvSpPr/>
          <p:nvPr/>
        </p:nvSpPr>
        <p:spPr>
          <a:xfrm>
            <a:off x="3684589" y="3762376"/>
            <a:ext cx="1973262" cy="447675"/>
          </a:xfrm>
          <a:custGeom>
            <a:avLst/>
            <a:gdLst>
              <a:gd name="connsiteX0" fmla="*/ 1021556 w 1974056"/>
              <a:gd name="connsiteY0" fmla="*/ 145256 h 447675"/>
              <a:gd name="connsiteX1" fmla="*/ 907256 w 1974056"/>
              <a:gd name="connsiteY1" fmla="*/ 161925 h 447675"/>
              <a:gd name="connsiteX2" fmla="*/ 695325 w 1974056"/>
              <a:gd name="connsiteY2" fmla="*/ 190500 h 447675"/>
              <a:gd name="connsiteX3" fmla="*/ 569119 w 1974056"/>
              <a:gd name="connsiteY3" fmla="*/ 207169 h 447675"/>
              <a:gd name="connsiteX4" fmla="*/ 485775 w 1974056"/>
              <a:gd name="connsiteY4" fmla="*/ 216694 h 447675"/>
              <a:gd name="connsiteX5" fmla="*/ 428625 w 1974056"/>
              <a:gd name="connsiteY5" fmla="*/ 223838 h 447675"/>
              <a:gd name="connsiteX6" fmla="*/ 385762 w 1974056"/>
              <a:gd name="connsiteY6" fmla="*/ 228600 h 447675"/>
              <a:gd name="connsiteX7" fmla="*/ 338137 w 1974056"/>
              <a:gd name="connsiteY7" fmla="*/ 230981 h 447675"/>
              <a:gd name="connsiteX8" fmla="*/ 295275 w 1974056"/>
              <a:gd name="connsiteY8" fmla="*/ 226219 h 447675"/>
              <a:gd name="connsiteX9" fmla="*/ 254794 w 1974056"/>
              <a:gd name="connsiteY9" fmla="*/ 219075 h 447675"/>
              <a:gd name="connsiteX10" fmla="*/ 211931 w 1974056"/>
              <a:gd name="connsiteY10" fmla="*/ 209550 h 447675"/>
              <a:gd name="connsiteX11" fmla="*/ 152400 w 1974056"/>
              <a:gd name="connsiteY11" fmla="*/ 188119 h 447675"/>
              <a:gd name="connsiteX12" fmla="*/ 92869 w 1974056"/>
              <a:gd name="connsiteY12" fmla="*/ 154781 h 447675"/>
              <a:gd name="connsiteX13" fmla="*/ 52387 w 1974056"/>
              <a:gd name="connsiteY13" fmla="*/ 128588 h 447675"/>
              <a:gd name="connsiteX14" fmla="*/ 26194 w 1974056"/>
              <a:gd name="connsiteY14" fmla="*/ 121444 h 447675"/>
              <a:gd name="connsiteX15" fmla="*/ 11906 w 1974056"/>
              <a:gd name="connsiteY15" fmla="*/ 121444 h 447675"/>
              <a:gd name="connsiteX16" fmla="*/ 0 w 1974056"/>
              <a:gd name="connsiteY16" fmla="*/ 128588 h 447675"/>
              <a:gd name="connsiteX17" fmla="*/ 2381 w 1974056"/>
              <a:gd name="connsiteY17" fmla="*/ 147638 h 447675"/>
              <a:gd name="connsiteX18" fmla="*/ 21431 w 1974056"/>
              <a:gd name="connsiteY18" fmla="*/ 188119 h 447675"/>
              <a:gd name="connsiteX19" fmla="*/ 71437 w 1974056"/>
              <a:gd name="connsiteY19" fmla="*/ 247650 h 447675"/>
              <a:gd name="connsiteX20" fmla="*/ 119062 w 1974056"/>
              <a:gd name="connsiteY20" fmla="*/ 297656 h 447675"/>
              <a:gd name="connsiteX21" fmla="*/ 164306 w 1974056"/>
              <a:gd name="connsiteY21" fmla="*/ 342900 h 447675"/>
              <a:gd name="connsiteX22" fmla="*/ 214312 w 1974056"/>
              <a:gd name="connsiteY22" fmla="*/ 383381 h 447675"/>
              <a:gd name="connsiteX23" fmla="*/ 273844 w 1974056"/>
              <a:gd name="connsiteY23" fmla="*/ 421481 h 447675"/>
              <a:gd name="connsiteX24" fmla="*/ 328612 w 1974056"/>
              <a:gd name="connsiteY24" fmla="*/ 445294 h 447675"/>
              <a:gd name="connsiteX25" fmla="*/ 352425 w 1974056"/>
              <a:gd name="connsiteY25" fmla="*/ 447675 h 447675"/>
              <a:gd name="connsiteX26" fmla="*/ 419100 w 1974056"/>
              <a:gd name="connsiteY26" fmla="*/ 428625 h 447675"/>
              <a:gd name="connsiteX27" fmla="*/ 559594 w 1974056"/>
              <a:gd name="connsiteY27" fmla="*/ 390525 h 447675"/>
              <a:gd name="connsiteX28" fmla="*/ 738187 w 1974056"/>
              <a:gd name="connsiteY28" fmla="*/ 345281 h 447675"/>
              <a:gd name="connsiteX29" fmla="*/ 909637 w 1974056"/>
              <a:gd name="connsiteY29" fmla="*/ 307181 h 447675"/>
              <a:gd name="connsiteX30" fmla="*/ 1014412 w 1974056"/>
              <a:gd name="connsiteY30" fmla="*/ 280988 h 447675"/>
              <a:gd name="connsiteX31" fmla="*/ 1290637 w 1974056"/>
              <a:gd name="connsiteY31" fmla="*/ 264319 h 447675"/>
              <a:gd name="connsiteX32" fmla="*/ 1469231 w 1974056"/>
              <a:gd name="connsiteY32" fmla="*/ 247650 h 447675"/>
              <a:gd name="connsiteX33" fmla="*/ 1674019 w 1974056"/>
              <a:gd name="connsiteY33" fmla="*/ 226219 h 447675"/>
              <a:gd name="connsiteX34" fmla="*/ 1807369 w 1974056"/>
              <a:gd name="connsiteY34" fmla="*/ 211931 h 447675"/>
              <a:gd name="connsiteX35" fmla="*/ 1907381 w 1974056"/>
              <a:gd name="connsiteY35" fmla="*/ 202406 h 447675"/>
              <a:gd name="connsiteX36" fmla="*/ 1945481 w 1974056"/>
              <a:gd name="connsiteY36" fmla="*/ 197644 h 447675"/>
              <a:gd name="connsiteX37" fmla="*/ 1959769 w 1974056"/>
              <a:gd name="connsiteY37" fmla="*/ 190500 h 447675"/>
              <a:gd name="connsiteX38" fmla="*/ 1971675 w 1974056"/>
              <a:gd name="connsiteY38" fmla="*/ 173831 h 447675"/>
              <a:gd name="connsiteX39" fmla="*/ 1974056 w 1974056"/>
              <a:gd name="connsiteY39" fmla="*/ 154781 h 447675"/>
              <a:gd name="connsiteX40" fmla="*/ 1964531 w 1974056"/>
              <a:gd name="connsiteY40" fmla="*/ 104775 h 447675"/>
              <a:gd name="connsiteX41" fmla="*/ 1957387 w 1974056"/>
              <a:gd name="connsiteY41" fmla="*/ 90488 h 447675"/>
              <a:gd name="connsiteX42" fmla="*/ 1928812 w 1974056"/>
              <a:gd name="connsiteY42" fmla="*/ 71438 h 447675"/>
              <a:gd name="connsiteX43" fmla="*/ 1881187 w 1974056"/>
              <a:gd name="connsiteY43" fmla="*/ 47625 h 447675"/>
              <a:gd name="connsiteX44" fmla="*/ 1824037 w 1974056"/>
              <a:gd name="connsiteY44" fmla="*/ 26194 h 447675"/>
              <a:gd name="connsiteX45" fmla="*/ 1769269 w 1974056"/>
              <a:gd name="connsiteY45" fmla="*/ 9525 h 447675"/>
              <a:gd name="connsiteX46" fmla="*/ 1695450 w 1974056"/>
              <a:gd name="connsiteY46" fmla="*/ 0 h 447675"/>
              <a:gd name="connsiteX47" fmla="*/ 1645444 w 1974056"/>
              <a:gd name="connsiteY47" fmla="*/ 14288 h 447675"/>
              <a:gd name="connsiteX48" fmla="*/ 1493044 w 1974056"/>
              <a:gd name="connsiteY48" fmla="*/ 59531 h 447675"/>
              <a:gd name="connsiteX49" fmla="*/ 1321594 w 1974056"/>
              <a:gd name="connsiteY49" fmla="*/ 95250 h 447675"/>
              <a:gd name="connsiteX50" fmla="*/ 1021556 w 1974056"/>
              <a:gd name="connsiteY50" fmla="*/ 14525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74056" h="447675">
                <a:moveTo>
                  <a:pt x="1021556" y="145256"/>
                </a:moveTo>
                <a:lnTo>
                  <a:pt x="907256" y="161925"/>
                </a:lnTo>
                <a:lnTo>
                  <a:pt x="695325" y="190500"/>
                </a:lnTo>
                <a:lnTo>
                  <a:pt x="569119" y="207169"/>
                </a:lnTo>
                <a:lnTo>
                  <a:pt x="485775" y="216694"/>
                </a:lnTo>
                <a:lnTo>
                  <a:pt x="428625" y="223838"/>
                </a:lnTo>
                <a:lnTo>
                  <a:pt x="385762" y="228600"/>
                </a:lnTo>
                <a:lnTo>
                  <a:pt x="338137" y="230981"/>
                </a:lnTo>
                <a:lnTo>
                  <a:pt x="295275" y="226219"/>
                </a:lnTo>
                <a:lnTo>
                  <a:pt x="254794" y="219075"/>
                </a:lnTo>
                <a:lnTo>
                  <a:pt x="211931" y="209550"/>
                </a:lnTo>
                <a:lnTo>
                  <a:pt x="152400" y="188119"/>
                </a:lnTo>
                <a:lnTo>
                  <a:pt x="92869" y="154781"/>
                </a:lnTo>
                <a:lnTo>
                  <a:pt x="52387" y="128588"/>
                </a:lnTo>
                <a:lnTo>
                  <a:pt x="26194" y="121444"/>
                </a:lnTo>
                <a:lnTo>
                  <a:pt x="11906" y="121444"/>
                </a:lnTo>
                <a:lnTo>
                  <a:pt x="0" y="128588"/>
                </a:lnTo>
                <a:lnTo>
                  <a:pt x="2381" y="147638"/>
                </a:lnTo>
                <a:lnTo>
                  <a:pt x="21431" y="188119"/>
                </a:lnTo>
                <a:lnTo>
                  <a:pt x="71437" y="247650"/>
                </a:lnTo>
                <a:lnTo>
                  <a:pt x="119062" y="297656"/>
                </a:lnTo>
                <a:lnTo>
                  <a:pt x="164306" y="342900"/>
                </a:lnTo>
                <a:lnTo>
                  <a:pt x="214312" y="383381"/>
                </a:lnTo>
                <a:lnTo>
                  <a:pt x="273844" y="421481"/>
                </a:lnTo>
                <a:lnTo>
                  <a:pt x="328612" y="445294"/>
                </a:lnTo>
                <a:lnTo>
                  <a:pt x="352425" y="447675"/>
                </a:lnTo>
                <a:lnTo>
                  <a:pt x="419100" y="428625"/>
                </a:lnTo>
                <a:lnTo>
                  <a:pt x="559594" y="390525"/>
                </a:lnTo>
                <a:lnTo>
                  <a:pt x="738187" y="345281"/>
                </a:lnTo>
                <a:lnTo>
                  <a:pt x="909637" y="307181"/>
                </a:lnTo>
                <a:lnTo>
                  <a:pt x="1014412" y="280988"/>
                </a:lnTo>
                <a:lnTo>
                  <a:pt x="1290637" y="264319"/>
                </a:lnTo>
                <a:lnTo>
                  <a:pt x="1469231" y="247650"/>
                </a:lnTo>
                <a:lnTo>
                  <a:pt x="1674019" y="226219"/>
                </a:lnTo>
                <a:lnTo>
                  <a:pt x="1807369" y="211931"/>
                </a:lnTo>
                <a:lnTo>
                  <a:pt x="1907381" y="202406"/>
                </a:lnTo>
                <a:lnTo>
                  <a:pt x="1945481" y="197644"/>
                </a:lnTo>
                <a:lnTo>
                  <a:pt x="1959769" y="190500"/>
                </a:lnTo>
                <a:lnTo>
                  <a:pt x="1971675" y="173831"/>
                </a:lnTo>
                <a:lnTo>
                  <a:pt x="1974056" y="154781"/>
                </a:lnTo>
                <a:lnTo>
                  <a:pt x="1964531" y="104775"/>
                </a:lnTo>
                <a:lnTo>
                  <a:pt x="1957387" y="90488"/>
                </a:lnTo>
                <a:lnTo>
                  <a:pt x="1928812" y="71438"/>
                </a:lnTo>
                <a:lnTo>
                  <a:pt x="1881187" y="47625"/>
                </a:lnTo>
                <a:lnTo>
                  <a:pt x="1824037" y="26194"/>
                </a:lnTo>
                <a:lnTo>
                  <a:pt x="1769269" y="9525"/>
                </a:lnTo>
                <a:lnTo>
                  <a:pt x="1695450" y="0"/>
                </a:lnTo>
                <a:lnTo>
                  <a:pt x="1645444" y="14288"/>
                </a:lnTo>
                <a:lnTo>
                  <a:pt x="1493044" y="59531"/>
                </a:lnTo>
                <a:lnTo>
                  <a:pt x="1321594" y="95250"/>
                </a:lnTo>
                <a:lnTo>
                  <a:pt x="1021556" y="1452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AB6138C2-0B20-4E94-9196-E3175CA34963}"/>
              </a:ext>
            </a:extLst>
          </p:cNvPr>
          <p:cNvSpPr/>
          <p:nvPr/>
        </p:nvSpPr>
        <p:spPr>
          <a:xfrm>
            <a:off x="3609977" y="4411663"/>
            <a:ext cx="2265363" cy="493712"/>
          </a:xfrm>
          <a:custGeom>
            <a:avLst/>
            <a:gdLst>
              <a:gd name="connsiteX0" fmla="*/ 766763 w 2264569"/>
              <a:gd name="connsiteY0" fmla="*/ 219075 h 492919"/>
              <a:gd name="connsiteX1" fmla="*/ 542925 w 2264569"/>
              <a:gd name="connsiteY1" fmla="*/ 254794 h 492919"/>
              <a:gd name="connsiteX2" fmla="*/ 366713 w 2264569"/>
              <a:gd name="connsiteY2" fmla="*/ 276225 h 492919"/>
              <a:gd name="connsiteX3" fmla="*/ 271463 w 2264569"/>
              <a:gd name="connsiteY3" fmla="*/ 288132 h 492919"/>
              <a:gd name="connsiteX4" fmla="*/ 211931 w 2264569"/>
              <a:gd name="connsiteY4" fmla="*/ 278607 h 492919"/>
              <a:gd name="connsiteX5" fmla="*/ 114300 w 2264569"/>
              <a:gd name="connsiteY5" fmla="*/ 250032 h 492919"/>
              <a:gd name="connsiteX6" fmla="*/ 42863 w 2264569"/>
              <a:gd name="connsiteY6" fmla="*/ 221457 h 492919"/>
              <a:gd name="connsiteX7" fmla="*/ 21431 w 2264569"/>
              <a:gd name="connsiteY7" fmla="*/ 216694 h 492919"/>
              <a:gd name="connsiteX8" fmla="*/ 7144 w 2264569"/>
              <a:gd name="connsiteY8" fmla="*/ 221457 h 492919"/>
              <a:gd name="connsiteX9" fmla="*/ 0 w 2264569"/>
              <a:gd name="connsiteY9" fmla="*/ 235744 h 492919"/>
              <a:gd name="connsiteX10" fmla="*/ 14288 w 2264569"/>
              <a:gd name="connsiteY10" fmla="*/ 254794 h 492919"/>
              <a:gd name="connsiteX11" fmla="*/ 61913 w 2264569"/>
              <a:gd name="connsiteY11" fmla="*/ 309563 h 492919"/>
              <a:gd name="connsiteX12" fmla="*/ 130969 w 2264569"/>
              <a:gd name="connsiteY12" fmla="*/ 373857 h 492919"/>
              <a:gd name="connsiteX13" fmla="*/ 180975 w 2264569"/>
              <a:gd name="connsiteY13" fmla="*/ 414338 h 492919"/>
              <a:gd name="connsiteX14" fmla="*/ 216694 w 2264569"/>
              <a:gd name="connsiteY14" fmla="*/ 440532 h 492919"/>
              <a:gd name="connsiteX15" fmla="*/ 247650 w 2264569"/>
              <a:gd name="connsiteY15" fmla="*/ 457200 h 492919"/>
              <a:gd name="connsiteX16" fmla="*/ 283369 w 2264569"/>
              <a:gd name="connsiteY16" fmla="*/ 476250 h 492919"/>
              <a:gd name="connsiteX17" fmla="*/ 326231 w 2264569"/>
              <a:gd name="connsiteY17" fmla="*/ 490538 h 492919"/>
              <a:gd name="connsiteX18" fmla="*/ 354806 w 2264569"/>
              <a:gd name="connsiteY18" fmla="*/ 492919 h 492919"/>
              <a:gd name="connsiteX19" fmla="*/ 407194 w 2264569"/>
              <a:gd name="connsiteY19" fmla="*/ 483394 h 492919"/>
              <a:gd name="connsiteX20" fmla="*/ 471488 w 2264569"/>
              <a:gd name="connsiteY20" fmla="*/ 461963 h 492919"/>
              <a:gd name="connsiteX21" fmla="*/ 511969 w 2264569"/>
              <a:gd name="connsiteY21" fmla="*/ 447675 h 492919"/>
              <a:gd name="connsiteX22" fmla="*/ 645319 w 2264569"/>
              <a:gd name="connsiteY22" fmla="*/ 421482 h 492919"/>
              <a:gd name="connsiteX23" fmla="*/ 881063 w 2264569"/>
              <a:gd name="connsiteY23" fmla="*/ 381000 h 492919"/>
              <a:gd name="connsiteX24" fmla="*/ 1178719 w 2264569"/>
              <a:gd name="connsiteY24" fmla="*/ 326232 h 492919"/>
              <a:gd name="connsiteX25" fmla="*/ 1381125 w 2264569"/>
              <a:gd name="connsiteY25" fmla="*/ 311944 h 492919"/>
              <a:gd name="connsiteX26" fmla="*/ 1552575 w 2264569"/>
              <a:gd name="connsiteY26" fmla="*/ 288132 h 492919"/>
              <a:gd name="connsiteX27" fmla="*/ 1750219 w 2264569"/>
              <a:gd name="connsiteY27" fmla="*/ 269082 h 492919"/>
              <a:gd name="connsiteX28" fmla="*/ 1926431 w 2264569"/>
              <a:gd name="connsiteY28" fmla="*/ 257175 h 492919"/>
              <a:gd name="connsiteX29" fmla="*/ 2071688 w 2264569"/>
              <a:gd name="connsiteY29" fmla="*/ 245269 h 492919"/>
              <a:gd name="connsiteX30" fmla="*/ 2133600 w 2264569"/>
              <a:gd name="connsiteY30" fmla="*/ 245269 h 492919"/>
              <a:gd name="connsiteX31" fmla="*/ 2197894 w 2264569"/>
              <a:gd name="connsiteY31" fmla="*/ 233363 h 492919"/>
              <a:gd name="connsiteX32" fmla="*/ 2228850 w 2264569"/>
              <a:gd name="connsiteY32" fmla="*/ 223838 h 492919"/>
              <a:gd name="connsiteX33" fmla="*/ 2255044 w 2264569"/>
              <a:gd name="connsiteY33" fmla="*/ 207169 h 492919"/>
              <a:gd name="connsiteX34" fmla="*/ 2264569 w 2264569"/>
              <a:gd name="connsiteY34" fmla="*/ 190500 h 492919"/>
              <a:gd name="connsiteX35" fmla="*/ 2264569 w 2264569"/>
              <a:gd name="connsiteY35" fmla="*/ 178594 h 492919"/>
              <a:gd name="connsiteX36" fmla="*/ 2259806 w 2264569"/>
              <a:gd name="connsiteY36" fmla="*/ 147638 h 492919"/>
              <a:gd name="connsiteX37" fmla="*/ 2235994 w 2264569"/>
              <a:gd name="connsiteY37" fmla="*/ 109538 h 492919"/>
              <a:gd name="connsiteX38" fmla="*/ 2205038 w 2264569"/>
              <a:gd name="connsiteY38" fmla="*/ 83344 h 492919"/>
              <a:gd name="connsiteX39" fmla="*/ 2143125 w 2264569"/>
              <a:gd name="connsiteY39" fmla="*/ 57150 h 492919"/>
              <a:gd name="connsiteX40" fmla="*/ 2064544 w 2264569"/>
              <a:gd name="connsiteY40" fmla="*/ 28575 h 492919"/>
              <a:gd name="connsiteX41" fmla="*/ 1997869 w 2264569"/>
              <a:gd name="connsiteY41" fmla="*/ 11907 h 492919"/>
              <a:gd name="connsiteX42" fmla="*/ 1940719 w 2264569"/>
              <a:gd name="connsiteY42" fmla="*/ 0 h 492919"/>
              <a:gd name="connsiteX43" fmla="*/ 1902619 w 2264569"/>
              <a:gd name="connsiteY43" fmla="*/ 16669 h 492919"/>
              <a:gd name="connsiteX44" fmla="*/ 1790700 w 2264569"/>
              <a:gd name="connsiteY44" fmla="*/ 57150 h 492919"/>
              <a:gd name="connsiteX45" fmla="*/ 1728788 w 2264569"/>
              <a:gd name="connsiteY45" fmla="*/ 69057 h 492919"/>
              <a:gd name="connsiteX46" fmla="*/ 1635919 w 2264569"/>
              <a:gd name="connsiteY46" fmla="*/ 80963 h 492919"/>
              <a:gd name="connsiteX47" fmla="*/ 1423988 w 2264569"/>
              <a:gd name="connsiteY47" fmla="*/ 107157 h 492919"/>
              <a:gd name="connsiteX48" fmla="*/ 1354931 w 2264569"/>
              <a:gd name="connsiteY48" fmla="*/ 114300 h 492919"/>
              <a:gd name="connsiteX49" fmla="*/ 1116806 w 2264569"/>
              <a:gd name="connsiteY49" fmla="*/ 159544 h 492919"/>
              <a:gd name="connsiteX50" fmla="*/ 885825 w 2264569"/>
              <a:gd name="connsiteY50" fmla="*/ 200025 h 492919"/>
              <a:gd name="connsiteX51" fmla="*/ 766763 w 2264569"/>
              <a:gd name="connsiteY51" fmla="*/ 219075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64569" h="492919">
                <a:moveTo>
                  <a:pt x="766763" y="219075"/>
                </a:moveTo>
                <a:lnTo>
                  <a:pt x="542925" y="254794"/>
                </a:lnTo>
                <a:lnTo>
                  <a:pt x="366713" y="276225"/>
                </a:lnTo>
                <a:lnTo>
                  <a:pt x="271463" y="288132"/>
                </a:lnTo>
                <a:lnTo>
                  <a:pt x="211931" y="278607"/>
                </a:lnTo>
                <a:lnTo>
                  <a:pt x="114300" y="250032"/>
                </a:lnTo>
                <a:lnTo>
                  <a:pt x="42863" y="221457"/>
                </a:lnTo>
                <a:lnTo>
                  <a:pt x="21431" y="216694"/>
                </a:lnTo>
                <a:lnTo>
                  <a:pt x="7144" y="221457"/>
                </a:lnTo>
                <a:lnTo>
                  <a:pt x="0" y="235744"/>
                </a:lnTo>
                <a:lnTo>
                  <a:pt x="14288" y="254794"/>
                </a:lnTo>
                <a:lnTo>
                  <a:pt x="61913" y="309563"/>
                </a:lnTo>
                <a:lnTo>
                  <a:pt x="130969" y="373857"/>
                </a:lnTo>
                <a:lnTo>
                  <a:pt x="180975" y="414338"/>
                </a:lnTo>
                <a:lnTo>
                  <a:pt x="216694" y="440532"/>
                </a:lnTo>
                <a:lnTo>
                  <a:pt x="247650" y="457200"/>
                </a:lnTo>
                <a:lnTo>
                  <a:pt x="283369" y="476250"/>
                </a:lnTo>
                <a:lnTo>
                  <a:pt x="326231" y="490538"/>
                </a:lnTo>
                <a:lnTo>
                  <a:pt x="354806" y="492919"/>
                </a:lnTo>
                <a:lnTo>
                  <a:pt x="407194" y="483394"/>
                </a:lnTo>
                <a:lnTo>
                  <a:pt x="471488" y="461963"/>
                </a:lnTo>
                <a:lnTo>
                  <a:pt x="511969" y="447675"/>
                </a:lnTo>
                <a:lnTo>
                  <a:pt x="645319" y="421482"/>
                </a:lnTo>
                <a:lnTo>
                  <a:pt x="881063" y="381000"/>
                </a:lnTo>
                <a:lnTo>
                  <a:pt x="1178719" y="326232"/>
                </a:lnTo>
                <a:lnTo>
                  <a:pt x="1381125" y="311944"/>
                </a:lnTo>
                <a:lnTo>
                  <a:pt x="1552575" y="288132"/>
                </a:lnTo>
                <a:lnTo>
                  <a:pt x="1750219" y="269082"/>
                </a:lnTo>
                <a:lnTo>
                  <a:pt x="1926431" y="257175"/>
                </a:lnTo>
                <a:lnTo>
                  <a:pt x="2071688" y="245269"/>
                </a:lnTo>
                <a:lnTo>
                  <a:pt x="2133600" y="245269"/>
                </a:lnTo>
                <a:lnTo>
                  <a:pt x="2197894" y="233363"/>
                </a:lnTo>
                <a:lnTo>
                  <a:pt x="2228850" y="223838"/>
                </a:lnTo>
                <a:lnTo>
                  <a:pt x="2255044" y="207169"/>
                </a:lnTo>
                <a:lnTo>
                  <a:pt x="2264569" y="190500"/>
                </a:lnTo>
                <a:lnTo>
                  <a:pt x="2264569" y="178594"/>
                </a:lnTo>
                <a:lnTo>
                  <a:pt x="2259806" y="147638"/>
                </a:lnTo>
                <a:lnTo>
                  <a:pt x="2235994" y="109538"/>
                </a:lnTo>
                <a:lnTo>
                  <a:pt x="2205038" y="83344"/>
                </a:lnTo>
                <a:lnTo>
                  <a:pt x="2143125" y="57150"/>
                </a:lnTo>
                <a:lnTo>
                  <a:pt x="2064544" y="28575"/>
                </a:lnTo>
                <a:lnTo>
                  <a:pt x="1997869" y="11907"/>
                </a:lnTo>
                <a:lnTo>
                  <a:pt x="1940719" y="0"/>
                </a:lnTo>
                <a:lnTo>
                  <a:pt x="1902619" y="16669"/>
                </a:lnTo>
                <a:lnTo>
                  <a:pt x="1790700" y="57150"/>
                </a:lnTo>
                <a:lnTo>
                  <a:pt x="1728788" y="69057"/>
                </a:lnTo>
                <a:lnTo>
                  <a:pt x="1635919" y="80963"/>
                </a:lnTo>
                <a:lnTo>
                  <a:pt x="1423988" y="107157"/>
                </a:lnTo>
                <a:lnTo>
                  <a:pt x="1354931" y="114300"/>
                </a:lnTo>
                <a:lnTo>
                  <a:pt x="1116806" y="159544"/>
                </a:lnTo>
                <a:lnTo>
                  <a:pt x="885825" y="200025"/>
                </a:lnTo>
                <a:lnTo>
                  <a:pt x="766763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0A5F822E-18CF-4D15-BFCE-51A8464803FA}"/>
              </a:ext>
            </a:extLst>
          </p:cNvPr>
          <p:cNvSpPr/>
          <p:nvPr/>
        </p:nvSpPr>
        <p:spPr>
          <a:xfrm>
            <a:off x="4630739" y="3989388"/>
            <a:ext cx="385762" cy="1981200"/>
          </a:xfrm>
          <a:custGeom>
            <a:avLst/>
            <a:gdLst>
              <a:gd name="connsiteX0" fmla="*/ 358033 w 386366"/>
              <a:gd name="connsiteY0" fmla="*/ 891218 h 1980771"/>
              <a:gd name="connsiteX1" fmla="*/ 363184 w 386366"/>
              <a:gd name="connsiteY1" fmla="*/ 713490 h 1980771"/>
              <a:gd name="connsiteX2" fmla="*/ 365760 w 386366"/>
              <a:gd name="connsiteY2" fmla="*/ 396669 h 1980771"/>
              <a:gd name="connsiteX3" fmla="*/ 368336 w 386366"/>
              <a:gd name="connsiteY3" fmla="*/ 327123 h 1980771"/>
              <a:gd name="connsiteX4" fmla="*/ 373487 w 386366"/>
              <a:gd name="connsiteY4" fmla="*/ 252426 h 1980771"/>
              <a:gd name="connsiteX5" fmla="*/ 381215 w 386366"/>
              <a:gd name="connsiteY5" fmla="*/ 180304 h 1980771"/>
              <a:gd name="connsiteX6" fmla="*/ 386366 w 386366"/>
              <a:gd name="connsiteY6" fmla="*/ 149395 h 1980771"/>
              <a:gd name="connsiteX7" fmla="*/ 378639 w 386366"/>
              <a:gd name="connsiteY7" fmla="*/ 133940 h 1980771"/>
              <a:gd name="connsiteX8" fmla="*/ 329699 w 386366"/>
              <a:gd name="connsiteY8" fmla="*/ 87576 h 1980771"/>
              <a:gd name="connsiteX9" fmla="*/ 291062 w 386366"/>
              <a:gd name="connsiteY9" fmla="*/ 56667 h 1980771"/>
              <a:gd name="connsiteX10" fmla="*/ 226668 w 386366"/>
              <a:gd name="connsiteY10" fmla="*/ 0 h 1980771"/>
              <a:gd name="connsiteX11" fmla="*/ 0 w 386366"/>
              <a:gd name="connsiteY11" fmla="*/ 43788 h 1980771"/>
              <a:gd name="connsiteX12" fmla="*/ 59243 w 386366"/>
              <a:gd name="connsiteY12" fmla="*/ 72122 h 1980771"/>
              <a:gd name="connsiteX13" fmla="*/ 85000 w 386366"/>
              <a:gd name="connsiteY13" fmla="*/ 90152 h 1980771"/>
              <a:gd name="connsiteX14" fmla="*/ 97879 w 386366"/>
              <a:gd name="connsiteY14" fmla="*/ 105607 h 1980771"/>
              <a:gd name="connsiteX15" fmla="*/ 108182 w 386366"/>
              <a:gd name="connsiteY15" fmla="*/ 126213 h 1980771"/>
              <a:gd name="connsiteX16" fmla="*/ 115910 w 386366"/>
              <a:gd name="connsiteY16" fmla="*/ 157122 h 1980771"/>
              <a:gd name="connsiteX17" fmla="*/ 118486 w 386366"/>
              <a:gd name="connsiteY17" fmla="*/ 280759 h 1980771"/>
              <a:gd name="connsiteX18" fmla="*/ 118486 w 386366"/>
              <a:gd name="connsiteY18" fmla="*/ 574398 h 1980771"/>
              <a:gd name="connsiteX19" fmla="*/ 118486 w 386366"/>
              <a:gd name="connsiteY19" fmla="*/ 788187 h 1980771"/>
              <a:gd name="connsiteX20" fmla="*/ 103031 w 386366"/>
              <a:gd name="connsiteY20" fmla="*/ 996825 h 1980771"/>
              <a:gd name="connsiteX21" fmla="*/ 92728 w 386366"/>
              <a:gd name="connsiteY21" fmla="*/ 1166826 h 1980771"/>
              <a:gd name="connsiteX22" fmla="*/ 79849 w 386366"/>
              <a:gd name="connsiteY22" fmla="*/ 1305918 h 1980771"/>
              <a:gd name="connsiteX23" fmla="*/ 64394 w 386366"/>
              <a:gd name="connsiteY23" fmla="*/ 1426979 h 1980771"/>
              <a:gd name="connsiteX24" fmla="*/ 48940 w 386366"/>
              <a:gd name="connsiteY24" fmla="*/ 1524859 h 1980771"/>
              <a:gd name="connsiteX25" fmla="*/ 30909 w 386366"/>
              <a:gd name="connsiteY25" fmla="*/ 1604708 h 1980771"/>
              <a:gd name="connsiteX26" fmla="*/ 28333 w 386366"/>
              <a:gd name="connsiteY26" fmla="*/ 1633041 h 1980771"/>
              <a:gd name="connsiteX27" fmla="*/ 36061 w 386366"/>
              <a:gd name="connsiteY27" fmla="*/ 1663950 h 1980771"/>
              <a:gd name="connsiteX28" fmla="*/ 64394 w 386366"/>
              <a:gd name="connsiteY28" fmla="*/ 1748951 h 1980771"/>
              <a:gd name="connsiteX29" fmla="*/ 82425 w 386366"/>
              <a:gd name="connsiteY29" fmla="*/ 1797891 h 1980771"/>
              <a:gd name="connsiteX30" fmla="*/ 97879 w 386366"/>
              <a:gd name="connsiteY30" fmla="*/ 1836527 h 1980771"/>
              <a:gd name="connsiteX31" fmla="*/ 121061 w 386366"/>
              <a:gd name="connsiteY31" fmla="*/ 1882891 h 1980771"/>
              <a:gd name="connsiteX32" fmla="*/ 146819 w 386366"/>
              <a:gd name="connsiteY32" fmla="*/ 1921528 h 1980771"/>
              <a:gd name="connsiteX33" fmla="*/ 164849 w 386366"/>
              <a:gd name="connsiteY33" fmla="*/ 1942134 h 1980771"/>
              <a:gd name="connsiteX34" fmla="*/ 175153 w 386366"/>
              <a:gd name="connsiteY34" fmla="*/ 1949861 h 1980771"/>
              <a:gd name="connsiteX35" fmla="*/ 198335 w 386366"/>
              <a:gd name="connsiteY35" fmla="*/ 1967892 h 1980771"/>
              <a:gd name="connsiteX36" fmla="*/ 221516 w 386366"/>
              <a:gd name="connsiteY36" fmla="*/ 1978195 h 1980771"/>
              <a:gd name="connsiteX37" fmla="*/ 234395 w 386366"/>
              <a:gd name="connsiteY37" fmla="*/ 1980771 h 1980771"/>
              <a:gd name="connsiteX38" fmla="*/ 260153 w 386366"/>
              <a:gd name="connsiteY38" fmla="*/ 1975619 h 1980771"/>
              <a:gd name="connsiteX39" fmla="*/ 275608 w 386366"/>
              <a:gd name="connsiteY39" fmla="*/ 1960164 h 1980771"/>
              <a:gd name="connsiteX40" fmla="*/ 291062 w 386366"/>
              <a:gd name="connsiteY40" fmla="*/ 1934407 h 1980771"/>
              <a:gd name="connsiteX41" fmla="*/ 301366 w 386366"/>
              <a:gd name="connsiteY41" fmla="*/ 1906073 h 1980771"/>
              <a:gd name="connsiteX42" fmla="*/ 316820 w 386366"/>
              <a:gd name="connsiteY42" fmla="*/ 1846830 h 1980771"/>
              <a:gd name="connsiteX43" fmla="*/ 329699 w 386366"/>
              <a:gd name="connsiteY43" fmla="*/ 1777284 h 1980771"/>
              <a:gd name="connsiteX44" fmla="*/ 337426 w 386366"/>
              <a:gd name="connsiteY44" fmla="*/ 1707739 h 1980771"/>
              <a:gd name="connsiteX45" fmla="*/ 342578 w 386366"/>
              <a:gd name="connsiteY45" fmla="*/ 1625314 h 1980771"/>
              <a:gd name="connsiteX46" fmla="*/ 345154 w 386366"/>
              <a:gd name="connsiteY46" fmla="*/ 1470767 h 1980771"/>
              <a:gd name="connsiteX47" fmla="*/ 350305 w 386366"/>
              <a:gd name="connsiteY47" fmla="*/ 1228644 h 1980771"/>
              <a:gd name="connsiteX48" fmla="*/ 358033 w 386366"/>
              <a:gd name="connsiteY48" fmla="*/ 891218 h 198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86366" h="1980771">
                <a:moveTo>
                  <a:pt x="358033" y="891218"/>
                </a:moveTo>
                <a:lnTo>
                  <a:pt x="363184" y="713490"/>
                </a:lnTo>
                <a:cubicBezTo>
                  <a:pt x="364043" y="607883"/>
                  <a:pt x="364901" y="502276"/>
                  <a:pt x="365760" y="396669"/>
                </a:cubicBezTo>
                <a:cubicBezTo>
                  <a:pt x="366619" y="373487"/>
                  <a:pt x="367477" y="350305"/>
                  <a:pt x="368336" y="327123"/>
                </a:cubicBezTo>
                <a:lnTo>
                  <a:pt x="373487" y="252426"/>
                </a:lnTo>
                <a:lnTo>
                  <a:pt x="381215" y="180304"/>
                </a:lnTo>
                <a:lnTo>
                  <a:pt x="386366" y="149395"/>
                </a:lnTo>
                <a:lnTo>
                  <a:pt x="378639" y="133940"/>
                </a:lnTo>
                <a:lnTo>
                  <a:pt x="329699" y="87576"/>
                </a:lnTo>
                <a:lnTo>
                  <a:pt x="291062" y="56667"/>
                </a:lnTo>
                <a:lnTo>
                  <a:pt x="226668" y="0"/>
                </a:lnTo>
                <a:lnTo>
                  <a:pt x="0" y="43788"/>
                </a:lnTo>
                <a:lnTo>
                  <a:pt x="59243" y="72122"/>
                </a:lnTo>
                <a:lnTo>
                  <a:pt x="85000" y="90152"/>
                </a:lnTo>
                <a:lnTo>
                  <a:pt x="97879" y="105607"/>
                </a:lnTo>
                <a:lnTo>
                  <a:pt x="108182" y="126213"/>
                </a:lnTo>
                <a:lnTo>
                  <a:pt x="115910" y="157122"/>
                </a:lnTo>
                <a:cubicBezTo>
                  <a:pt x="116769" y="198334"/>
                  <a:pt x="117627" y="239547"/>
                  <a:pt x="118486" y="280759"/>
                </a:cubicBezTo>
                <a:lnTo>
                  <a:pt x="118486" y="574398"/>
                </a:lnTo>
                <a:lnTo>
                  <a:pt x="118486" y="788187"/>
                </a:lnTo>
                <a:lnTo>
                  <a:pt x="103031" y="996825"/>
                </a:lnTo>
                <a:lnTo>
                  <a:pt x="92728" y="1166826"/>
                </a:lnTo>
                <a:lnTo>
                  <a:pt x="79849" y="1305918"/>
                </a:lnTo>
                <a:lnTo>
                  <a:pt x="64394" y="1426979"/>
                </a:lnTo>
                <a:lnTo>
                  <a:pt x="48940" y="1524859"/>
                </a:lnTo>
                <a:lnTo>
                  <a:pt x="30909" y="1604708"/>
                </a:lnTo>
                <a:lnTo>
                  <a:pt x="28333" y="1633041"/>
                </a:lnTo>
                <a:lnTo>
                  <a:pt x="36061" y="1663950"/>
                </a:lnTo>
                <a:lnTo>
                  <a:pt x="64394" y="1748951"/>
                </a:lnTo>
                <a:lnTo>
                  <a:pt x="82425" y="1797891"/>
                </a:lnTo>
                <a:lnTo>
                  <a:pt x="97879" y="1836527"/>
                </a:lnTo>
                <a:lnTo>
                  <a:pt x="121061" y="1882891"/>
                </a:lnTo>
                <a:lnTo>
                  <a:pt x="146819" y="1921528"/>
                </a:lnTo>
                <a:lnTo>
                  <a:pt x="164849" y="1942134"/>
                </a:lnTo>
                <a:lnTo>
                  <a:pt x="175153" y="1949861"/>
                </a:lnTo>
                <a:lnTo>
                  <a:pt x="198335" y="1967892"/>
                </a:lnTo>
                <a:lnTo>
                  <a:pt x="221516" y="1978195"/>
                </a:lnTo>
                <a:lnTo>
                  <a:pt x="234395" y="1980771"/>
                </a:lnTo>
                <a:lnTo>
                  <a:pt x="260153" y="1975619"/>
                </a:lnTo>
                <a:lnTo>
                  <a:pt x="275608" y="1960164"/>
                </a:lnTo>
                <a:lnTo>
                  <a:pt x="291062" y="1934407"/>
                </a:lnTo>
                <a:lnTo>
                  <a:pt x="301366" y="1906073"/>
                </a:lnTo>
                <a:lnTo>
                  <a:pt x="316820" y="1846830"/>
                </a:lnTo>
                <a:lnTo>
                  <a:pt x="329699" y="1777284"/>
                </a:lnTo>
                <a:lnTo>
                  <a:pt x="337426" y="1707739"/>
                </a:lnTo>
                <a:lnTo>
                  <a:pt x="342578" y="1625314"/>
                </a:lnTo>
                <a:cubicBezTo>
                  <a:pt x="343437" y="1573798"/>
                  <a:pt x="344295" y="1522283"/>
                  <a:pt x="345154" y="1470767"/>
                </a:cubicBezTo>
                <a:lnTo>
                  <a:pt x="350305" y="1228644"/>
                </a:lnTo>
                <a:lnTo>
                  <a:pt x="358033" y="8912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18774EF7-E8FB-42ED-8047-2F3239FFD56D}"/>
              </a:ext>
            </a:extLst>
          </p:cNvPr>
          <p:cNvSpPr/>
          <p:nvPr/>
        </p:nvSpPr>
        <p:spPr>
          <a:xfrm>
            <a:off x="6219827" y="1714501"/>
            <a:ext cx="1795463" cy="485775"/>
          </a:xfrm>
          <a:custGeom>
            <a:avLst/>
            <a:gdLst>
              <a:gd name="connsiteX0" fmla="*/ 523875 w 1795463"/>
              <a:gd name="connsiteY0" fmla="*/ 397669 h 485775"/>
              <a:gd name="connsiteX1" fmla="*/ 297656 w 1795463"/>
              <a:gd name="connsiteY1" fmla="*/ 438150 h 485775"/>
              <a:gd name="connsiteX2" fmla="*/ 61913 w 1795463"/>
              <a:gd name="connsiteY2" fmla="*/ 485775 h 485775"/>
              <a:gd name="connsiteX3" fmla="*/ 0 w 1795463"/>
              <a:gd name="connsiteY3" fmla="*/ 292894 h 485775"/>
              <a:gd name="connsiteX4" fmla="*/ 190500 w 1795463"/>
              <a:gd name="connsiteY4" fmla="*/ 273844 h 485775"/>
              <a:gd name="connsiteX5" fmla="*/ 447675 w 1795463"/>
              <a:gd name="connsiteY5" fmla="*/ 240506 h 485775"/>
              <a:gd name="connsiteX6" fmla="*/ 642938 w 1795463"/>
              <a:gd name="connsiteY6" fmla="*/ 209550 h 485775"/>
              <a:gd name="connsiteX7" fmla="*/ 857250 w 1795463"/>
              <a:gd name="connsiteY7" fmla="*/ 169069 h 485775"/>
              <a:gd name="connsiteX8" fmla="*/ 1047750 w 1795463"/>
              <a:gd name="connsiteY8" fmla="*/ 126206 h 485775"/>
              <a:gd name="connsiteX9" fmla="*/ 1219200 w 1795463"/>
              <a:gd name="connsiteY9" fmla="*/ 83344 h 485775"/>
              <a:gd name="connsiteX10" fmla="*/ 1300163 w 1795463"/>
              <a:gd name="connsiteY10" fmla="*/ 59531 h 485775"/>
              <a:gd name="connsiteX11" fmla="*/ 1345406 w 1795463"/>
              <a:gd name="connsiteY11" fmla="*/ 38100 h 485775"/>
              <a:gd name="connsiteX12" fmla="*/ 1419225 w 1795463"/>
              <a:gd name="connsiteY12" fmla="*/ 0 h 485775"/>
              <a:gd name="connsiteX13" fmla="*/ 1438275 w 1795463"/>
              <a:gd name="connsiteY13" fmla="*/ 0 h 485775"/>
              <a:gd name="connsiteX14" fmla="*/ 1485900 w 1795463"/>
              <a:gd name="connsiteY14" fmla="*/ 19050 h 485775"/>
              <a:gd name="connsiteX15" fmla="*/ 1574006 w 1795463"/>
              <a:gd name="connsiteY15" fmla="*/ 59531 h 485775"/>
              <a:gd name="connsiteX16" fmla="*/ 1650206 w 1795463"/>
              <a:gd name="connsiteY16" fmla="*/ 102394 h 485775"/>
              <a:gd name="connsiteX17" fmla="*/ 1700213 w 1795463"/>
              <a:gd name="connsiteY17" fmla="*/ 135731 h 485775"/>
              <a:gd name="connsiteX18" fmla="*/ 1752600 w 1795463"/>
              <a:gd name="connsiteY18" fmla="*/ 178594 h 485775"/>
              <a:gd name="connsiteX19" fmla="*/ 1778794 w 1795463"/>
              <a:gd name="connsiteY19" fmla="*/ 204788 h 485775"/>
              <a:gd name="connsiteX20" fmla="*/ 1790700 w 1795463"/>
              <a:gd name="connsiteY20" fmla="*/ 221456 h 485775"/>
              <a:gd name="connsiteX21" fmla="*/ 1795463 w 1795463"/>
              <a:gd name="connsiteY21" fmla="*/ 233363 h 485775"/>
              <a:gd name="connsiteX22" fmla="*/ 1795463 w 1795463"/>
              <a:gd name="connsiteY22" fmla="*/ 250031 h 485775"/>
              <a:gd name="connsiteX23" fmla="*/ 1790700 w 1795463"/>
              <a:gd name="connsiteY23" fmla="*/ 276225 h 485775"/>
              <a:gd name="connsiteX24" fmla="*/ 1776413 w 1795463"/>
              <a:gd name="connsiteY24" fmla="*/ 297656 h 485775"/>
              <a:gd name="connsiteX25" fmla="*/ 1754981 w 1795463"/>
              <a:gd name="connsiteY25" fmla="*/ 314325 h 485775"/>
              <a:gd name="connsiteX26" fmla="*/ 1364456 w 1795463"/>
              <a:gd name="connsiteY26" fmla="*/ 245269 h 485775"/>
              <a:gd name="connsiteX27" fmla="*/ 1316831 w 1795463"/>
              <a:gd name="connsiteY27" fmla="*/ 247650 h 485775"/>
              <a:gd name="connsiteX28" fmla="*/ 1200150 w 1795463"/>
              <a:gd name="connsiteY28" fmla="*/ 271463 h 485775"/>
              <a:gd name="connsiteX29" fmla="*/ 921544 w 1795463"/>
              <a:gd name="connsiteY29" fmla="*/ 321469 h 485775"/>
              <a:gd name="connsiteX30" fmla="*/ 523875 w 1795463"/>
              <a:gd name="connsiteY30" fmla="*/ 397669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95463" h="485775">
                <a:moveTo>
                  <a:pt x="523875" y="397669"/>
                </a:moveTo>
                <a:lnTo>
                  <a:pt x="297656" y="438150"/>
                </a:lnTo>
                <a:lnTo>
                  <a:pt x="61913" y="485775"/>
                </a:lnTo>
                <a:lnTo>
                  <a:pt x="0" y="292894"/>
                </a:lnTo>
                <a:lnTo>
                  <a:pt x="190500" y="273844"/>
                </a:lnTo>
                <a:lnTo>
                  <a:pt x="447675" y="240506"/>
                </a:lnTo>
                <a:lnTo>
                  <a:pt x="642938" y="209550"/>
                </a:lnTo>
                <a:lnTo>
                  <a:pt x="857250" y="169069"/>
                </a:lnTo>
                <a:lnTo>
                  <a:pt x="1047750" y="126206"/>
                </a:lnTo>
                <a:lnTo>
                  <a:pt x="1219200" y="83344"/>
                </a:lnTo>
                <a:lnTo>
                  <a:pt x="1300163" y="59531"/>
                </a:lnTo>
                <a:lnTo>
                  <a:pt x="1345406" y="38100"/>
                </a:lnTo>
                <a:lnTo>
                  <a:pt x="1419225" y="0"/>
                </a:lnTo>
                <a:lnTo>
                  <a:pt x="1438275" y="0"/>
                </a:lnTo>
                <a:lnTo>
                  <a:pt x="1485900" y="19050"/>
                </a:lnTo>
                <a:lnTo>
                  <a:pt x="1574006" y="59531"/>
                </a:lnTo>
                <a:lnTo>
                  <a:pt x="1650206" y="102394"/>
                </a:lnTo>
                <a:lnTo>
                  <a:pt x="1700213" y="135731"/>
                </a:lnTo>
                <a:lnTo>
                  <a:pt x="1752600" y="178594"/>
                </a:lnTo>
                <a:lnTo>
                  <a:pt x="1778794" y="204788"/>
                </a:lnTo>
                <a:lnTo>
                  <a:pt x="1790700" y="221456"/>
                </a:lnTo>
                <a:lnTo>
                  <a:pt x="1795463" y="233363"/>
                </a:lnTo>
                <a:lnTo>
                  <a:pt x="1795463" y="250031"/>
                </a:lnTo>
                <a:lnTo>
                  <a:pt x="1790700" y="276225"/>
                </a:lnTo>
                <a:lnTo>
                  <a:pt x="1776413" y="297656"/>
                </a:lnTo>
                <a:lnTo>
                  <a:pt x="1754981" y="314325"/>
                </a:lnTo>
                <a:lnTo>
                  <a:pt x="1364456" y="245269"/>
                </a:lnTo>
                <a:lnTo>
                  <a:pt x="1316831" y="247650"/>
                </a:lnTo>
                <a:lnTo>
                  <a:pt x="1200150" y="271463"/>
                </a:lnTo>
                <a:lnTo>
                  <a:pt x="921544" y="321469"/>
                </a:lnTo>
                <a:lnTo>
                  <a:pt x="523875" y="3976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11C51B93-FD21-45FE-8087-878106A7541D}"/>
              </a:ext>
            </a:extLst>
          </p:cNvPr>
          <p:cNvSpPr/>
          <p:nvPr/>
        </p:nvSpPr>
        <p:spPr>
          <a:xfrm>
            <a:off x="7448551" y="1957389"/>
            <a:ext cx="560388" cy="1069975"/>
          </a:xfrm>
          <a:custGeom>
            <a:avLst/>
            <a:gdLst>
              <a:gd name="connsiteX0" fmla="*/ 376238 w 559594"/>
              <a:gd name="connsiteY0" fmla="*/ 445293 h 1069181"/>
              <a:gd name="connsiteX1" fmla="*/ 404813 w 559594"/>
              <a:gd name="connsiteY1" fmla="*/ 352425 h 1069181"/>
              <a:gd name="connsiteX2" fmla="*/ 423863 w 559594"/>
              <a:gd name="connsiteY2" fmla="*/ 290512 h 1069181"/>
              <a:gd name="connsiteX3" fmla="*/ 445294 w 559594"/>
              <a:gd name="connsiteY3" fmla="*/ 209550 h 1069181"/>
              <a:gd name="connsiteX4" fmla="*/ 452438 w 559594"/>
              <a:gd name="connsiteY4" fmla="*/ 183356 h 1069181"/>
              <a:gd name="connsiteX5" fmla="*/ 469106 w 559594"/>
              <a:gd name="connsiteY5" fmla="*/ 145256 h 1069181"/>
              <a:gd name="connsiteX6" fmla="*/ 490538 w 559594"/>
              <a:gd name="connsiteY6" fmla="*/ 111918 h 1069181"/>
              <a:gd name="connsiteX7" fmla="*/ 509588 w 559594"/>
              <a:gd name="connsiteY7" fmla="*/ 88106 h 1069181"/>
              <a:gd name="connsiteX8" fmla="*/ 526256 w 559594"/>
              <a:gd name="connsiteY8" fmla="*/ 71437 h 1069181"/>
              <a:gd name="connsiteX9" fmla="*/ 554831 w 559594"/>
              <a:gd name="connsiteY9" fmla="*/ 42862 h 1069181"/>
              <a:gd name="connsiteX10" fmla="*/ 559594 w 559594"/>
              <a:gd name="connsiteY10" fmla="*/ 21431 h 1069181"/>
              <a:gd name="connsiteX11" fmla="*/ 128588 w 559594"/>
              <a:gd name="connsiteY11" fmla="*/ 0 h 1069181"/>
              <a:gd name="connsiteX12" fmla="*/ 164306 w 559594"/>
              <a:gd name="connsiteY12" fmla="*/ 14287 h 1069181"/>
              <a:gd name="connsiteX13" fmla="*/ 176213 w 559594"/>
              <a:gd name="connsiteY13" fmla="*/ 26193 h 1069181"/>
              <a:gd name="connsiteX14" fmla="*/ 195263 w 559594"/>
              <a:gd name="connsiteY14" fmla="*/ 50006 h 1069181"/>
              <a:gd name="connsiteX15" fmla="*/ 200025 w 559594"/>
              <a:gd name="connsiteY15" fmla="*/ 64293 h 1069181"/>
              <a:gd name="connsiteX16" fmla="*/ 202406 w 559594"/>
              <a:gd name="connsiteY16" fmla="*/ 100012 h 1069181"/>
              <a:gd name="connsiteX17" fmla="*/ 202406 w 559594"/>
              <a:gd name="connsiteY17" fmla="*/ 147637 h 1069181"/>
              <a:gd name="connsiteX18" fmla="*/ 185738 w 559594"/>
              <a:gd name="connsiteY18" fmla="*/ 216693 h 1069181"/>
              <a:gd name="connsiteX19" fmla="*/ 135731 w 559594"/>
              <a:gd name="connsiteY19" fmla="*/ 383381 h 1069181"/>
              <a:gd name="connsiteX20" fmla="*/ 102394 w 559594"/>
              <a:gd name="connsiteY20" fmla="*/ 500062 h 1069181"/>
              <a:gd name="connsiteX21" fmla="*/ 85725 w 559594"/>
              <a:gd name="connsiteY21" fmla="*/ 547687 h 1069181"/>
              <a:gd name="connsiteX22" fmla="*/ 66675 w 559594"/>
              <a:gd name="connsiteY22" fmla="*/ 581025 h 1069181"/>
              <a:gd name="connsiteX23" fmla="*/ 42863 w 559594"/>
              <a:gd name="connsiteY23" fmla="*/ 616743 h 1069181"/>
              <a:gd name="connsiteX24" fmla="*/ 14288 w 559594"/>
              <a:gd name="connsiteY24" fmla="*/ 645318 h 1069181"/>
              <a:gd name="connsiteX25" fmla="*/ 0 w 559594"/>
              <a:gd name="connsiteY25" fmla="*/ 1045368 h 1069181"/>
              <a:gd name="connsiteX26" fmla="*/ 23813 w 559594"/>
              <a:gd name="connsiteY26" fmla="*/ 1064418 h 1069181"/>
              <a:gd name="connsiteX27" fmla="*/ 35719 w 559594"/>
              <a:gd name="connsiteY27" fmla="*/ 1069181 h 1069181"/>
              <a:gd name="connsiteX28" fmla="*/ 54769 w 559594"/>
              <a:gd name="connsiteY28" fmla="*/ 1069181 h 1069181"/>
              <a:gd name="connsiteX29" fmla="*/ 76200 w 559594"/>
              <a:gd name="connsiteY29" fmla="*/ 1062037 h 1069181"/>
              <a:gd name="connsiteX30" fmla="*/ 107156 w 559594"/>
              <a:gd name="connsiteY30" fmla="*/ 1031081 h 1069181"/>
              <a:gd name="connsiteX31" fmla="*/ 159544 w 559594"/>
              <a:gd name="connsiteY31" fmla="*/ 962025 h 1069181"/>
              <a:gd name="connsiteX32" fmla="*/ 202406 w 559594"/>
              <a:gd name="connsiteY32" fmla="*/ 890587 h 1069181"/>
              <a:gd name="connsiteX33" fmla="*/ 235744 w 559594"/>
              <a:gd name="connsiteY33" fmla="*/ 821531 h 1069181"/>
              <a:gd name="connsiteX34" fmla="*/ 269081 w 559594"/>
              <a:gd name="connsiteY34" fmla="*/ 754856 h 1069181"/>
              <a:gd name="connsiteX35" fmla="*/ 323850 w 559594"/>
              <a:gd name="connsiteY35" fmla="*/ 611981 h 1069181"/>
              <a:gd name="connsiteX36" fmla="*/ 376238 w 559594"/>
              <a:gd name="connsiteY36" fmla="*/ 445293 h 10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9594" h="1069181">
                <a:moveTo>
                  <a:pt x="376238" y="445293"/>
                </a:moveTo>
                <a:lnTo>
                  <a:pt x="404813" y="352425"/>
                </a:lnTo>
                <a:lnTo>
                  <a:pt x="423863" y="290512"/>
                </a:lnTo>
                <a:lnTo>
                  <a:pt x="445294" y="209550"/>
                </a:lnTo>
                <a:lnTo>
                  <a:pt x="452438" y="183356"/>
                </a:lnTo>
                <a:lnTo>
                  <a:pt x="469106" y="145256"/>
                </a:lnTo>
                <a:lnTo>
                  <a:pt x="490538" y="111918"/>
                </a:lnTo>
                <a:lnTo>
                  <a:pt x="509588" y="88106"/>
                </a:lnTo>
                <a:lnTo>
                  <a:pt x="526256" y="71437"/>
                </a:lnTo>
                <a:lnTo>
                  <a:pt x="554831" y="42862"/>
                </a:lnTo>
                <a:lnTo>
                  <a:pt x="559594" y="21431"/>
                </a:lnTo>
                <a:lnTo>
                  <a:pt x="128588" y="0"/>
                </a:lnTo>
                <a:lnTo>
                  <a:pt x="164306" y="14287"/>
                </a:lnTo>
                <a:lnTo>
                  <a:pt x="176213" y="26193"/>
                </a:lnTo>
                <a:lnTo>
                  <a:pt x="195263" y="50006"/>
                </a:lnTo>
                <a:lnTo>
                  <a:pt x="200025" y="64293"/>
                </a:lnTo>
                <a:lnTo>
                  <a:pt x="202406" y="100012"/>
                </a:lnTo>
                <a:lnTo>
                  <a:pt x="202406" y="147637"/>
                </a:lnTo>
                <a:lnTo>
                  <a:pt x="185738" y="216693"/>
                </a:lnTo>
                <a:lnTo>
                  <a:pt x="135731" y="383381"/>
                </a:lnTo>
                <a:lnTo>
                  <a:pt x="102394" y="500062"/>
                </a:lnTo>
                <a:lnTo>
                  <a:pt x="85725" y="547687"/>
                </a:lnTo>
                <a:lnTo>
                  <a:pt x="66675" y="581025"/>
                </a:lnTo>
                <a:lnTo>
                  <a:pt x="42863" y="616743"/>
                </a:lnTo>
                <a:lnTo>
                  <a:pt x="14288" y="645318"/>
                </a:lnTo>
                <a:lnTo>
                  <a:pt x="0" y="1045368"/>
                </a:lnTo>
                <a:lnTo>
                  <a:pt x="23813" y="1064418"/>
                </a:lnTo>
                <a:lnTo>
                  <a:pt x="35719" y="1069181"/>
                </a:lnTo>
                <a:lnTo>
                  <a:pt x="54769" y="1069181"/>
                </a:lnTo>
                <a:lnTo>
                  <a:pt x="76200" y="1062037"/>
                </a:lnTo>
                <a:lnTo>
                  <a:pt x="107156" y="1031081"/>
                </a:lnTo>
                <a:lnTo>
                  <a:pt x="159544" y="962025"/>
                </a:lnTo>
                <a:lnTo>
                  <a:pt x="202406" y="890587"/>
                </a:lnTo>
                <a:lnTo>
                  <a:pt x="235744" y="821531"/>
                </a:lnTo>
                <a:lnTo>
                  <a:pt x="269081" y="754856"/>
                </a:lnTo>
                <a:lnTo>
                  <a:pt x="323850" y="611981"/>
                </a:lnTo>
                <a:lnTo>
                  <a:pt x="376238" y="4452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5C17B249-BC99-4747-B7F1-03E0BEC3EAE2}"/>
              </a:ext>
            </a:extLst>
          </p:cNvPr>
          <p:cNvSpPr/>
          <p:nvPr/>
        </p:nvSpPr>
        <p:spPr>
          <a:xfrm>
            <a:off x="6958015" y="2554289"/>
            <a:ext cx="547687" cy="465137"/>
          </a:xfrm>
          <a:custGeom>
            <a:avLst/>
            <a:gdLst>
              <a:gd name="connsiteX0" fmla="*/ 180975 w 547687"/>
              <a:gd name="connsiteY0" fmla="*/ 152400 h 464344"/>
              <a:gd name="connsiteX1" fmla="*/ 247650 w 547687"/>
              <a:gd name="connsiteY1" fmla="*/ 190500 h 464344"/>
              <a:gd name="connsiteX2" fmla="*/ 283368 w 547687"/>
              <a:gd name="connsiteY2" fmla="*/ 216694 h 464344"/>
              <a:gd name="connsiteX3" fmla="*/ 309562 w 547687"/>
              <a:gd name="connsiteY3" fmla="*/ 238125 h 464344"/>
              <a:gd name="connsiteX4" fmla="*/ 345281 w 547687"/>
              <a:gd name="connsiteY4" fmla="*/ 280988 h 464344"/>
              <a:gd name="connsiteX5" fmla="*/ 397668 w 547687"/>
              <a:gd name="connsiteY5" fmla="*/ 345282 h 464344"/>
              <a:gd name="connsiteX6" fmla="*/ 445293 w 547687"/>
              <a:gd name="connsiteY6" fmla="*/ 397669 h 464344"/>
              <a:gd name="connsiteX7" fmla="*/ 473868 w 547687"/>
              <a:gd name="connsiteY7" fmla="*/ 428625 h 464344"/>
              <a:gd name="connsiteX8" fmla="*/ 490537 w 547687"/>
              <a:gd name="connsiteY8" fmla="*/ 447675 h 464344"/>
              <a:gd name="connsiteX9" fmla="*/ 526256 w 547687"/>
              <a:gd name="connsiteY9" fmla="*/ 464344 h 464344"/>
              <a:gd name="connsiteX10" fmla="*/ 547687 w 547687"/>
              <a:gd name="connsiteY10" fmla="*/ 0 h 464344"/>
              <a:gd name="connsiteX11" fmla="*/ 523875 w 547687"/>
              <a:gd name="connsiteY11" fmla="*/ 33338 h 464344"/>
              <a:gd name="connsiteX12" fmla="*/ 502443 w 547687"/>
              <a:gd name="connsiteY12" fmla="*/ 47625 h 464344"/>
              <a:gd name="connsiteX13" fmla="*/ 481012 w 547687"/>
              <a:gd name="connsiteY13" fmla="*/ 66675 h 464344"/>
              <a:gd name="connsiteX14" fmla="*/ 452437 w 547687"/>
              <a:gd name="connsiteY14" fmla="*/ 80963 h 464344"/>
              <a:gd name="connsiteX15" fmla="*/ 416718 w 547687"/>
              <a:gd name="connsiteY15" fmla="*/ 90488 h 464344"/>
              <a:gd name="connsiteX16" fmla="*/ 381000 w 547687"/>
              <a:gd name="connsiteY16" fmla="*/ 92869 h 464344"/>
              <a:gd name="connsiteX17" fmla="*/ 338137 w 547687"/>
              <a:gd name="connsiteY17" fmla="*/ 88107 h 464344"/>
              <a:gd name="connsiteX18" fmla="*/ 228600 w 547687"/>
              <a:gd name="connsiteY18" fmla="*/ 69057 h 464344"/>
              <a:gd name="connsiteX19" fmla="*/ 92868 w 547687"/>
              <a:gd name="connsiteY19" fmla="*/ 38100 h 464344"/>
              <a:gd name="connsiteX20" fmla="*/ 42862 w 547687"/>
              <a:gd name="connsiteY20" fmla="*/ 26194 h 464344"/>
              <a:gd name="connsiteX21" fmla="*/ 19050 w 547687"/>
              <a:gd name="connsiteY21" fmla="*/ 21432 h 464344"/>
              <a:gd name="connsiteX22" fmla="*/ 7143 w 547687"/>
              <a:gd name="connsiteY22" fmla="*/ 21432 h 464344"/>
              <a:gd name="connsiteX23" fmla="*/ 0 w 547687"/>
              <a:gd name="connsiteY23" fmla="*/ 26194 h 464344"/>
              <a:gd name="connsiteX24" fmla="*/ 0 w 547687"/>
              <a:gd name="connsiteY24" fmla="*/ 35719 h 464344"/>
              <a:gd name="connsiteX25" fmla="*/ 7143 w 547687"/>
              <a:gd name="connsiteY25" fmla="*/ 54769 h 464344"/>
              <a:gd name="connsiteX26" fmla="*/ 23812 w 547687"/>
              <a:gd name="connsiteY26" fmla="*/ 71438 h 464344"/>
              <a:gd name="connsiteX27" fmla="*/ 78581 w 547687"/>
              <a:gd name="connsiteY27" fmla="*/ 95250 h 464344"/>
              <a:gd name="connsiteX28" fmla="*/ 180975 w 547687"/>
              <a:gd name="connsiteY28" fmla="*/ 152400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47687" h="464344">
                <a:moveTo>
                  <a:pt x="180975" y="152400"/>
                </a:moveTo>
                <a:lnTo>
                  <a:pt x="247650" y="190500"/>
                </a:lnTo>
                <a:lnTo>
                  <a:pt x="283368" y="216694"/>
                </a:lnTo>
                <a:lnTo>
                  <a:pt x="309562" y="238125"/>
                </a:lnTo>
                <a:lnTo>
                  <a:pt x="345281" y="280988"/>
                </a:lnTo>
                <a:lnTo>
                  <a:pt x="397668" y="345282"/>
                </a:lnTo>
                <a:lnTo>
                  <a:pt x="445293" y="397669"/>
                </a:lnTo>
                <a:lnTo>
                  <a:pt x="473868" y="428625"/>
                </a:lnTo>
                <a:lnTo>
                  <a:pt x="490537" y="447675"/>
                </a:lnTo>
                <a:lnTo>
                  <a:pt x="526256" y="464344"/>
                </a:lnTo>
                <a:lnTo>
                  <a:pt x="547687" y="0"/>
                </a:lnTo>
                <a:lnTo>
                  <a:pt x="523875" y="33338"/>
                </a:lnTo>
                <a:lnTo>
                  <a:pt x="502443" y="47625"/>
                </a:lnTo>
                <a:lnTo>
                  <a:pt x="481012" y="66675"/>
                </a:lnTo>
                <a:lnTo>
                  <a:pt x="452437" y="80963"/>
                </a:lnTo>
                <a:lnTo>
                  <a:pt x="416718" y="90488"/>
                </a:lnTo>
                <a:lnTo>
                  <a:pt x="381000" y="92869"/>
                </a:lnTo>
                <a:lnTo>
                  <a:pt x="338137" y="88107"/>
                </a:lnTo>
                <a:lnTo>
                  <a:pt x="228600" y="69057"/>
                </a:lnTo>
                <a:lnTo>
                  <a:pt x="92868" y="38100"/>
                </a:lnTo>
                <a:lnTo>
                  <a:pt x="42862" y="26194"/>
                </a:lnTo>
                <a:lnTo>
                  <a:pt x="19050" y="21432"/>
                </a:lnTo>
                <a:lnTo>
                  <a:pt x="7143" y="21432"/>
                </a:lnTo>
                <a:lnTo>
                  <a:pt x="0" y="26194"/>
                </a:lnTo>
                <a:lnTo>
                  <a:pt x="0" y="35719"/>
                </a:lnTo>
                <a:lnTo>
                  <a:pt x="7143" y="54769"/>
                </a:lnTo>
                <a:lnTo>
                  <a:pt x="23812" y="71438"/>
                </a:lnTo>
                <a:lnTo>
                  <a:pt x="78581" y="95250"/>
                </a:lnTo>
                <a:lnTo>
                  <a:pt x="180975" y="1524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981F8534-5D63-4C90-A719-26D144667C19}"/>
              </a:ext>
            </a:extLst>
          </p:cNvPr>
          <p:cNvSpPr/>
          <p:nvPr/>
        </p:nvSpPr>
        <p:spPr>
          <a:xfrm rot="16200000">
            <a:off x="4114008" y="3667920"/>
            <a:ext cx="4037013" cy="485775"/>
          </a:xfrm>
          <a:custGeom>
            <a:avLst/>
            <a:gdLst>
              <a:gd name="connsiteX0" fmla="*/ 2076946 w 4038317"/>
              <a:gd name="connsiteY0" fmla="*/ 448701 h 486093"/>
              <a:gd name="connsiteX1" fmla="*/ 1859393 w 4038317"/>
              <a:gd name="connsiteY1" fmla="*/ 441903 h 486093"/>
              <a:gd name="connsiteX2" fmla="*/ 1652039 w 4038317"/>
              <a:gd name="connsiteY2" fmla="*/ 435104 h 486093"/>
              <a:gd name="connsiteX3" fmla="*/ 1444684 w 4038317"/>
              <a:gd name="connsiteY3" fmla="*/ 428306 h 486093"/>
              <a:gd name="connsiteX4" fmla="*/ 1210135 w 4038317"/>
              <a:gd name="connsiteY4" fmla="*/ 424907 h 486093"/>
              <a:gd name="connsiteX5" fmla="*/ 978986 w 4038317"/>
              <a:gd name="connsiteY5" fmla="*/ 418108 h 486093"/>
              <a:gd name="connsiteX6" fmla="*/ 768232 w 4038317"/>
              <a:gd name="connsiteY6" fmla="*/ 411310 h 486093"/>
              <a:gd name="connsiteX7" fmla="*/ 550680 w 4038317"/>
              <a:gd name="connsiteY7" fmla="*/ 407910 h 486093"/>
              <a:gd name="connsiteX8" fmla="*/ 411310 w 4038317"/>
              <a:gd name="connsiteY8" fmla="*/ 404511 h 486093"/>
              <a:gd name="connsiteX9" fmla="*/ 312732 w 4038317"/>
              <a:gd name="connsiteY9" fmla="*/ 401112 h 486093"/>
              <a:gd name="connsiteX10" fmla="*/ 193758 w 4038317"/>
              <a:gd name="connsiteY10" fmla="*/ 404511 h 486093"/>
              <a:gd name="connsiteX11" fmla="*/ 129172 w 4038317"/>
              <a:gd name="connsiteY11" fmla="*/ 401112 h 486093"/>
              <a:gd name="connsiteX12" fmla="*/ 67985 w 4038317"/>
              <a:gd name="connsiteY12" fmla="*/ 390914 h 486093"/>
              <a:gd name="connsiteX13" fmla="*/ 27194 w 4038317"/>
              <a:gd name="connsiteY13" fmla="*/ 370518 h 486093"/>
              <a:gd name="connsiteX14" fmla="*/ 6799 w 4038317"/>
              <a:gd name="connsiteY14" fmla="*/ 346724 h 486093"/>
              <a:gd name="connsiteX15" fmla="*/ 0 w 4038317"/>
              <a:gd name="connsiteY15" fmla="*/ 329727 h 486093"/>
              <a:gd name="connsiteX16" fmla="*/ 0 w 4038317"/>
              <a:gd name="connsiteY16" fmla="*/ 305933 h 486093"/>
              <a:gd name="connsiteX17" fmla="*/ 0 w 4038317"/>
              <a:gd name="connsiteY17" fmla="*/ 278739 h 486093"/>
              <a:gd name="connsiteX18" fmla="*/ 10198 w 4038317"/>
              <a:gd name="connsiteY18" fmla="*/ 241347 h 486093"/>
              <a:gd name="connsiteX19" fmla="*/ 27194 w 4038317"/>
              <a:gd name="connsiteY19" fmla="*/ 214153 h 486093"/>
              <a:gd name="connsiteX20" fmla="*/ 50989 w 4038317"/>
              <a:gd name="connsiteY20" fmla="*/ 186959 h 486093"/>
              <a:gd name="connsiteX21" fmla="*/ 88381 w 4038317"/>
              <a:gd name="connsiteY21" fmla="*/ 159765 h 486093"/>
              <a:gd name="connsiteX22" fmla="*/ 159765 w 4038317"/>
              <a:gd name="connsiteY22" fmla="*/ 129171 h 486093"/>
              <a:gd name="connsiteX23" fmla="*/ 224351 w 4038317"/>
              <a:gd name="connsiteY23" fmla="*/ 112175 h 486093"/>
              <a:gd name="connsiteX24" fmla="*/ 295735 w 4038317"/>
              <a:gd name="connsiteY24" fmla="*/ 101977 h 486093"/>
              <a:gd name="connsiteX25" fmla="*/ 394314 w 4038317"/>
              <a:gd name="connsiteY25" fmla="*/ 91779 h 486093"/>
              <a:gd name="connsiteX26" fmla="*/ 475896 w 4038317"/>
              <a:gd name="connsiteY26" fmla="*/ 88380 h 486093"/>
              <a:gd name="connsiteX27" fmla="*/ 496292 w 4038317"/>
              <a:gd name="connsiteY27" fmla="*/ 91779 h 486093"/>
              <a:gd name="connsiteX28" fmla="*/ 520086 w 4038317"/>
              <a:gd name="connsiteY28" fmla="*/ 105376 h 486093"/>
              <a:gd name="connsiteX29" fmla="*/ 591471 w 4038317"/>
              <a:gd name="connsiteY29" fmla="*/ 129171 h 486093"/>
              <a:gd name="connsiteX30" fmla="*/ 676452 w 4038317"/>
              <a:gd name="connsiteY30" fmla="*/ 146168 h 486093"/>
              <a:gd name="connsiteX31" fmla="*/ 843016 w 4038317"/>
              <a:gd name="connsiteY31" fmla="*/ 156365 h 486093"/>
              <a:gd name="connsiteX32" fmla="*/ 1155747 w 4038317"/>
              <a:gd name="connsiteY32" fmla="*/ 163164 h 486093"/>
              <a:gd name="connsiteX33" fmla="*/ 1543263 w 4038317"/>
              <a:gd name="connsiteY33" fmla="*/ 173362 h 486093"/>
              <a:gd name="connsiteX34" fmla="*/ 1981767 w 4038317"/>
              <a:gd name="connsiteY34" fmla="*/ 183559 h 486093"/>
              <a:gd name="connsiteX35" fmla="*/ 2185722 w 4038317"/>
              <a:gd name="connsiteY35" fmla="*/ 186959 h 486093"/>
              <a:gd name="connsiteX36" fmla="*/ 2420271 w 4038317"/>
              <a:gd name="connsiteY36" fmla="*/ 193757 h 486093"/>
              <a:gd name="connsiteX37" fmla="*/ 2865573 w 4038317"/>
              <a:gd name="connsiteY37" fmla="*/ 207354 h 486093"/>
              <a:gd name="connsiteX38" fmla="*/ 3178305 w 4038317"/>
              <a:gd name="connsiteY38" fmla="*/ 214153 h 486093"/>
              <a:gd name="connsiteX39" fmla="*/ 3423051 w 4038317"/>
              <a:gd name="connsiteY39" fmla="*/ 220951 h 486093"/>
              <a:gd name="connsiteX40" fmla="*/ 3582816 w 4038317"/>
              <a:gd name="connsiteY40" fmla="*/ 220951 h 486093"/>
              <a:gd name="connsiteX41" fmla="*/ 3667798 w 4038317"/>
              <a:gd name="connsiteY41" fmla="*/ 214153 h 486093"/>
              <a:gd name="connsiteX42" fmla="*/ 3722186 w 4038317"/>
              <a:gd name="connsiteY42" fmla="*/ 207354 h 486093"/>
              <a:gd name="connsiteX43" fmla="*/ 3769776 w 4038317"/>
              <a:gd name="connsiteY43" fmla="*/ 200556 h 486093"/>
              <a:gd name="connsiteX44" fmla="*/ 3824164 w 4038317"/>
              <a:gd name="connsiteY44" fmla="*/ 183559 h 486093"/>
              <a:gd name="connsiteX45" fmla="*/ 3868354 w 4038317"/>
              <a:gd name="connsiteY45" fmla="*/ 159765 h 486093"/>
              <a:gd name="connsiteX46" fmla="*/ 3895548 w 4038317"/>
              <a:gd name="connsiteY46" fmla="*/ 139369 h 486093"/>
              <a:gd name="connsiteX47" fmla="*/ 3936339 w 4038317"/>
              <a:gd name="connsiteY47" fmla="*/ 105376 h 486093"/>
              <a:gd name="connsiteX48" fmla="*/ 3963533 w 4038317"/>
              <a:gd name="connsiteY48" fmla="*/ 71384 h 486093"/>
              <a:gd name="connsiteX49" fmla="*/ 3994126 w 4038317"/>
              <a:gd name="connsiteY49" fmla="*/ 27194 h 486093"/>
              <a:gd name="connsiteX50" fmla="*/ 4011123 w 4038317"/>
              <a:gd name="connsiteY50" fmla="*/ 6798 h 486093"/>
              <a:gd name="connsiteX51" fmla="*/ 4024720 w 4038317"/>
              <a:gd name="connsiteY51" fmla="*/ 0 h 486093"/>
              <a:gd name="connsiteX52" fmla="*/ 4038317 w 4038317"/>
              <a:gd name="connsiteY52" fmla="*/ 10197 h 486093"/>
              <a:gd name="connsiteX53" fmla="*/ 4038317 w 4038317"/>
              <a:gd name="connsiteY53" fmla="*/ 54388 h 486093"/>
              <a:gd name="connsiteX54" fmla="*/ 4034918 w 4038317"/>
              <a:gd name="connsiteY54" fmla="*/ 132571 h 486093"/>
              <a:gd name="connsiteX55" fmla="*/ 4024720 w 4038317"/>
              <a:gd name="connsiteY55" fmla="*/ 200556 h 486093"/>
              <a:gd name="connsiteX56" fmla="*/ 4011123 w 4038317"/>
              <a:gd name="connsiteY56" fmla="*/ 258343 h 486093"/>
              <a:gd name="connsiteX57" fmla="*/ 3983929 w 4038317"/>
              <a:gd name="connsiteY57" fmla="*/ 319530 h 486093"/>
              <a:gd name="connsiteX58" fmla="*/ 3943138 w 4038317"/>
              <a:gd name="connsiteY58" fmla="*/ 387515 h 486093"/>
              <a:gd name="connsiteX59" fmla="*/ 3905746 w 4038317"/>
              <a:gd name="connsiteY59" fmla="*/ 428306 h 486093"/>
              <a:gd name="connsiteX60" fmla="*/ 3752779 w 4038317"/>
              <a:gd name="connsiteY60" fmla="*/ 486093 h 486093"/>
              <a:gd name="connsiteX61" fmla="*/ 3565820 w 4038317"/>
              <a:gd name="connsiteY61" fmla="*/ 482694 h 486093"/>
              <a:gd name="connsiteX62" fmla="*/ 3202100 w 4038317"/>
              <a:gd name="connsiteY62" fmla="*/ 472496 h 486093"/>
              <a:gd name="connsiteX63" fmla="*/ 2858775 w 4038317"/>
              <a:gd name="connsiteY63" fmla="*/ 465698 h 486093"/>
              <a:gd name="connsiteX64" fmla="*/ 2505252 w 4038317"/>
              <a:gd name="connsiteY64" fmla="*/ 458899 h 486093"/>
              <a:gd name="connsiteX65" fmla="*/ 2141532 w 4038317"/>
              <a:gd name="connsiteY65" fmla="*/ 448701 h 486093"/>
              <a:gd name="connsiteX66" fmla="*/ 2076946 w 4038317"/>
              <a:gd name="connsiteY66" fmla="*/ 448701 h 486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038317" h="486093">
                <a:moveTo>
                  <a:pt x="2076946" y="448701"/>
                </a:moveTo>
                <a:lnTo>
                  <a:pt x="1859393" y="441903"/>
                </a:lnTo>
                <a:lnTo>
                  <a:pt x="1652039" y="435104"/>
                </a:lnTo>
                <a:lnTo>
                  <a:pt x="1444684" y="428306"/>
                </a:lnTo>
                <a:lnTo>
                  <a:pt x="1210135" y="424907"/>
                </a:lnTo>
                <a:lnTo>
                  <a:pt x="978986" y="418108"/>
                </a:lnTo>
                <a:lnTo>
                  <a:pt x="768232" y="411310"/>
                </a:lnTo>
                <a:lnTo>
                  <a:pt x="550680" y="407910"/>
                </a:lnTo>
                <a:lnTo>
                  <a:pt x="411310" y="404511"/>
                </a:lnTo>
                <a:lnTo>
                  <a:pt x="312732" y="401112"/>
                </a:lnTo>
                <a:lnTo>
                  <a:pt x="193758" y="404511"/>
                </a:lnTo>
                <a:lnTo>
                  <a:pt x="129172" y="401112"/>
                </a:lnTo>
                <a:lnTo>
                  <a:pt x="67985" y="390914"/>
                </a:lnTo>
                <a:lnTo>
                  <a:pt x="27194" y="370518"/>
                </a:lnTo>
                <a:lnTo>
                  <a:pt x="6799" y="346724"/>
                </a:lnTo>
                <a:lnTo>
                  <a:pt x="0" y="329727"/>
                </a:lnTo>
                <a:lnTo>
                  <a:pt x="0" y="305933"/>
                </a:lnTo>
                <a:lnTo>
                  <a:pt x="0" y="278739"/>
                </a:lnTo>
                <a:lnTo>
                  <a:pt x="10198" y="241347"/>
                </a:lnTo>
                <a:lnTo>
                  <a:pt x="27194" y="214153"/>
                </a:lnTo>
                <a:lnTo>
                  <a:pt x="50989" y="186959"/>
                </a:lnTo>
                <a:lnTo>
                  <a:pt x="88381" y="159765"/>
                </a:lnTo>
                <a:lnTo>
                  <a:pt x="159765" y="129171"/>
                </a:lnTo>
                <a:lnTo>
                  <a:pt x="224351" y="112175"/>
                </a:lnTo>
                <a:lnTo>
                  <a:pt x="295735" y="101977"/>
                </a:lnTo>
                <a:lnTo>
                  <a:pt x="394314" y="91779"/>
                </a:lnTo>
                <a:lnTo>
                  <a:pt x="475896" y="88380"/>
                </a:lnTo>
                <a:lnTo>
                  <a:pt x="496292" y="91779"/>
                </a:lnTo>
                <a:lnTo>
                  <a:pt x="520086" y="105376"/>
                </a:lnTo>
                <a:lnTo>
                  <a:pt x="591471" y="129171"/>
                </a:lnTo>
                <a:lnTo>
                  <a:pt x="676452" y="146168"/>
                </a:lnTo>
                <a:lnTo>
                  <a:pt x="843016" y="156365"/>
                </a:lnTo>
                <a:lnTo>
                  <a:pt x="1155747" y="163164"/>
                </a:lnTo>
                <a:lnTo>
                  <a:pt x="1543263" y="173362"/>
                </a:lnTo>
                <a:lnTo>
                  <a:pt x="1981767" y="183559"/>
                </a:lnTo>
                <a:lnTo>
                  <a:pt x="2185722" y="186959"/>
                </a:lnTo>
                <a:lnTo>
                  <a:pt x="2420271" y="193757"/>
                </a:lnTo>
                <a:lnTo>
                  <a:pt x="2865573" y="207354"/>
                </a:lnTo>
                <a:lnTo>
                  <a:pt x="3178305" y="214153"/>
                </a:lnTo>
                <a:lnTo>
                  <a:pt x="3423051" y="220951"/>
                </a:lnTo>
                <a:lnTo>
                  <a:pt x="3582816" y="220951"/>
                </a:lnTo>
                <a:lnTo>
                  <a:pt x="3667798" y="214153"/>
                </a:lnTo>
                <a:lnTo>
                  <a:pt x="3722186" y="207354"/>
                </a:lnTo>
                <a:lnTo>
                  <a:pt x="3769776" y="200556"/>
                </a:lnTo>
                <a:lnTo>
                  <a:pt x="3824164" y="183559"/>
                </a:lnTo>
                <a:lnTo>
                  <a:pt x="3868354" y="159765"/>
                </a:lnTo>
                <a:lnTo>
                  <a:pt x="3895548" y="139369"/>
                </a:lnTo>
                <a:lnTo>
                  <a:pt x="3936339" y="105376"/>
                </a:lnTo>
                <a:lnTo>
                  <a:pt x="3963533" y="71384"/>
                </a:lnTo>
                <a:lnTo>
                  <a:pt x="3994126" y="27194"/>
                </a:lnTo>
                <a:lnTo>
                  <a:pt x="4011123" y="6798"/>
                </a:lnTo>
                <a:lnTo>
                  <a:pt x="4024720" y="0"/>
                </a:lnTo>
                <a:lnTo>
                  <a:pt x="4038317" y="10197"/>
                </a:lnTo>
                <a:lnTo>
                  <a:pt x="4038317" y="54388"/>
                </a:lnTo>
                <a:lnTo>
                  <a:pt x="4034918" y="132571"/>
                </a:lnTo>
                <a:lnTo>
                  <a:pt x="4024720" y="200556"/>
                </a:lnTo>
                <a:lnTo>
                  <a:pt x="4011123" y="258343"/>
                </a:lnTo>
                <a:lnTo>
                  <a:pt x="3983929" y="319530"/>
                </a:lnTo>
                <a:lnTo>
                  <a:pt x="3943138" y="387515"/>
                </a:lnTo>
                <a:lnTo>
                  <a:pt x="3905746" y="428306"/>
                </a:lnTo>
                <a:lnTo>
                  <a:pt x="3752779" y="486093"/>
                </a:lnTo>
                <a:lnTo>
                  <a:pt x="3565820" y="482694"/>
                </a:lnTo>
                <a:lnTo>
                  <a:pt x="3202100" y="472496"/>
                </a:lnTo>
                <a:lnTo>
                  <a:pt x="2858775" y="465698"/>
                </a:lnTo>
                <a:lnTo>
                  <a:pt x="2505252" y="458899"/>
                </a:lnTo>
                <a:lnTo>
                  <a:pt x="2141532" y="448701"/>
                </a:lnTo>
                <a:lnTo>
                  <a:pt x="2076946" y="44870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034A88D0-8393-439C-A07E-7907C8625B28}"/>
              </a:ext>
            </a:extLst>
          </p:cNvPr>
          <p:cNvSpPr/>
          <p:nvPr/>
        </p:nvSpPr>
        <p:spPr>
          <a:xfrm>
            <a:off x="6518277" y="3141664"/>
            <a:ext cx="1509713" cy="422275"/>
          </a:xfrm>
          <a:custGeom>
            <a:avLst/>
            <a:gdLst>
              <a:gd name="connsiteX0" fmla="*/ 723900 w 1509713"/>
              <a:gd name="connsiteY0" fmla="*/ 135731 h 423862"/>
              <a:gd name="connsiteX1" fmla="*/ 523875 w 1509713"/>
              <a:gd name="connsiteY1" fmla="*/ 178594 h 423862"/>
              <a:gd name="connsiteX2" fmla="*/ 373857 w 1509713"/>
              <a:gd name="connsiteY2" fmla="*/ 211931 h 423862"/>
              <a:gd name="connsiteX3" fmla="*/ 326232 w 1509713"/>
              <a:gd name="connsiteY3" fmla="*/ 221456 h 423862"/>
              <a:gd name="connsiteX4" fmla="*/ 288132 w 1509713"/>
              <a:gd name="connsiteY4" fmla="*/ 226219 h 423862"/>
              <a:gd name="connsiteX5" fmla="*/ 252413 w 1509713"/>
              <a:gd name="connsiteY5" fmla="*/ 228600 h 423862"/>
              <a:gd name="connsiteX6" fmla="*/ 209550 w 1509713"/>
              <a:gd name="connsiteY6" fmla="*/ 223837 h 423862"/>
              <a:gd name="connsiteX7" fmla="*/ 159544 w 1509713"/>
              <a:gd name="connsiteY7" fmla="*/ 211931 h 423862"/>
              <a:gd name="connsiteX8" fmla="*/ 111919 w 1509713"/>
              <a:gd name="connsiteY8" fmla="*/ 197644 h 423862"/>
              <a:gd name="connsiteX9" fmla="*/ 73819 w 1509713"/>
              <a:gd name="connsiteY9" fmla="*/ 180975 h 423862"/>
              <a:gd name="connsiteX10" fmla="*/ 23813 w 1509713"/>
              <a:gd name="connsiteY10" fmla="*/ 161925 h 423862"/>
              <a:gd name="connsiteX11" fmla="*/ 7144 w 1509713"/>
              <a:gd name="connsiteY11" fmla="*/ 164306 h 423862"/>
              <a:gd name="connsiteX12" fmla="*/ 0 w 1509713"/>
              <a:gd name="connsiteY12" fmla="*/ 171450 h 423862"/>
              <a:gd name="connsiteX13" fmla="*/ 4763 w 1509713"/>
              <a:gd name="connsiteY13" fmla="*/ 195262 h 423862"/>
              <a:gd name="connsiteX14" fmla="*/ 14288 w 1509713"/>
              <a:gd name="connsiteY14" fmla="*/ 216694 h 423862"/>
              <a:gd name="connsiteX15" fmla="*/ 30957 w 1509713"/>
              <a:gd name="connsiteY15" fmla="*/ 242887 h 423862"/>
              <a:gd name="connsiteX16" fmla="*/ 59532 w 1509713"/>
              <a:gd name="connsiteY16" fmla="*/ 276225 h 423862"/>
              <a:gd name="connsiteX17" fmla="*/ 102394 w 1509713"/>
              <a:gd name="connsiteY17" fmla="*/ 319087 h 423862"/>
              <a:gd name="connsiteX18" fmla="*/ 133350 w 1509713"/>
              <a:gd name="connsiteY18" fmla="*/ 345281 h 423862"/>
              <a:gd name="connsiteX19" fmla="*/ 173832 w 1509713"/>
              <a:gd name="connsiteY19" fmla="*/ 371475 h 423862"/>
              <a:gd name="connsiteX20" fmla="*/ 200025 w 1509713"/>
              <a:gd name="connsiteY20" fmla="*/ 388144 h 423862"/>
              <a:gd name="connsiteX21" fmla="*/ 233363 w 1509713"/>
              <a:gd name="connsiteY21" fmla="*/ 404812 h 423862"/>
              <a:gd name="connsiteX22" fmla="*/ 257175 w 1509713"/>
              <a:gd name="connsiteY22" fmla="*/ 411956 h 423862"/>
              <a:gd name="connsiteX23" fmla="*/ 295275 w 1509713"/>
              <a:gd name="connsiteY23" fmla="*/ 421481 h 423862"/>
              <a:gd name="connsiteX24" fmla="*/ 333375 w 1509713"/>
              <a:gd name="connsiteY24" fmla="*/ 423862 h 423862"/>
              <a:gd name="connsiteX25" fmla="*/ 369094 w 1509713"/>
              <a:gd name="connsiteY25" fmla="*/ 414337 h 423862"/>
              <a:gd name="connsiteX26" fmla="*/ 404813 w 1509713"/>
              <a:gd name="connsiteY26" fmla="*/ 395287 h 423862"/>
              <a:gd name="connsiteX27" fmla="*/ 442913 w 1509713"/>
              <a:gd name="connsiteY27" fmla="*/ 371475 h 423862"/>
              <a:gd name="connsiteX28" fmla="*/ 466725 w 1509713"/>
              <a:gd name="connsiteY28" fmla="*/ 354806 h 423862"/>
              <a:gd name="connsiteX29" fmla="*/ 628650 w 1509713"/>
              <a:gd name="connsiteY29" fmla="*/ 314325 h 423862"/>
              <a:gd name="connsiteX30" fmla="*/ 866775 w 1509713"/>
              <a:gd name="connsiteY30" fmla="*/ 254794 h 423862"/>
              <a:gd name="connsiteX31" fmla="*/ 1002507 w 1509713"/>
              <a:gd name="connsiteY31" fmla="*/ 221456 h 423862"/>
              <a:gd name="connsiteX32" fmla="*/ 1052513 w 1509713"/>
              <a:gd name="connsiteY32" fmla="*/ 214312 h 423862"/>
              <a:gd name="connsiteX33" fmla="*/ 1400175 w 1509713"/>
              <a:gd name="connsiteY33" fmla="*/ 307181 h 423862"/>
              <a:gd name="connsiteX34" fmla="*/ 1435894 w 1509713"/>
              <a:gd name="connsiteY34" fmla="*/ 273844 h 423862"/>
              <a:gd name="connsiteX35" fmla="*/ 1473994 w 1509713"/>
              <a:gd name="connsiteY35" fmla="*/ 238125 h 423862"/>
              <a:gd name="connsiteX36" fmla="*/ 1504950 w 1509713"/>
              <a:gd name="connsiteY36" fmla="*/ 207169 h 423862"/>
              <a:gd name="connsiteX37" fmla="*/ 1509713 w 1509713"/>
              <a:gd name="connsiteY37" fmla="*/ 202406 h 423862"/>
              <a:gd name="connsiteX38" fmla="*/ 1509713 w 1509713"/>
              <a:gd name="connsiteY38" fmla="*/ 192881 h 423862"/>
              <a:gd name="connsiteX39" fmla="*/ 1507332 w 1509713"/>
              <a:gd name="connsiteY39" fmla="*/ 185737 h 423862"/>
              <a:gd name="connsiteX40" fmla="*/ 1490663 w 1509713"/>
              <a:gd name="connsiteY40" fmla="*/ 166687 h 423862"/>
              <a:gd name="connsiteX41" fmla="*/ 1447800 w 1509713"/>
              <a:gd name="connsiteY41" fmla="*/ 133350 h 423862"/>
              <a:gd name="connsiteX42" fmla="*/ 1404938 w 1509713"/>
              <a:gd name="connsiteY42" fmla="*/ 111919 h 423862"/>
              <a:gd name="connsiteX43" fmla="*/ 1333500 w 1509713"/>
              <a:gd name="connsiteY43" fmla="*/ 80962 h 423862"/>
              <a:gd name="connsiteX44" fmla="*/ 1233488 w 1509713"/>
              <a:gd name="connsiteY44" fmla="*/ 35719 h 423862"/>
              <a:gd name="connsiteX45" fmla="*/ 1173957 w 1509713"/>
              <a:gd name="connsiteY45" fmla="*/ 4762 h 423862"/>
              <a:gd name="connsiteX46" fmla="*/ 1154907 w 1509713"/>
              <a:gd name="connsiteY46" fmla="*/ 0 h 423862"/>
              <a:gd name="connsiteX47" fmla="*/ 1123950 w 1509713"/>
              <a:gd name="connsiteY47" fmla="*/ 14287 h 423862"/>
              <a:gd name="connsiteX48" fmla="*/ 1052513 w 1509713"/>
              <a:gd name="connsiteY48" fmla="*/ 59531 h 423862"/>
              <a:gd name="connsiteX49" fmla="*/ 1028700 w 1509713"/>
              <a:gd name="connsiteY49" fmla="*/ 71437 h 423862"/>
              <a:gd name="connsiteX50" fmla="*/ 904875 w 1509713"/>
              <a:gd name="connsiteY50" fmla="*/ 97631 h 423862"/>
              <a:gd name="connsiteX51" fmla="*/ 723900 w 1509713"/>
              <a:gd name="connsiteY51" fmla="*/ 135731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09713" h="423862">
                <a:moveTo>
                  <a:pt x="723900" y="135731"/>
                </a:moveTo>
                <a:lnTo>
                  <a:pt x="523875" y="178594"/>
                </a:lnTo>
                <a:lnTo>
                  <a:pt x="373857" y="211931"/>
                </a:lnTo>
                <a:lnTo>
                  <a:pt x="326232" y="221456"/>
                </a:lnTo>
                <a:lnTo>
                  <a:pt x="288132" y="226219"/>
                </a:lnTo>
                <a:lnTo>
                  <a:pt x="252413" y="228600"/>
                </a:lnTo>
                <a:lnTo>
                  <a:pt x="209550" y="223837"/>
                </a:lnTo>
                <a:lnTo>
                  <a:pt x="159544" y="211931"/>
                </a:lnTo>
                <a:lnTo>
                  <a:pt x="111919" y="197644"/>
                </a:lnTo>
                <a:lnTo>
                  <a:pt x="73819" y="180975"/>
                </a:lnTo>
                <a:lnTo>
                  <a:pt x="23813" y="161925"/>
                </a:lnTo>
                <a:lnTo>
                  <a:pt x="7144" y="164306"/>
                </a:lnTo>
                <a:lnTo>
                  <a:pt x="0" y="171450"/>
                </a:lnTo>
                <a:lnTo>
                  <a:pt x="4763" y="195262"/>
                </a:lnTo>
                <a:lnTo>
                  <a:pt x="14288" y="216694"/>
                </a:lnTo>
                <a:lnTo>
                  <a:pt x="30957" y="242887"/>
                </a:lnTo>
                <a:lnTo>
                  <a:pt x="59532" y="276225"/>
                </a:lnTo>
                <a:lnTo>
                  <a:pt x="102394" y="319087"/>
                </a:lnTo>
                <a:lnTo>
                  <a:pt x="133350" y="345281"/>
                </a:lnTo>
                <a:lnTo>
                  <a:pt x="173832" y="371475"/>
                </a:lnTo>
                <a:lnTo>
                  <a:pt x="200025" y="388144"/>
                </a:lnTo>
                <a:lnTo>
                  <a:pt x="233363" y="404812"/>
                </a:lnTo>
                <a:lnTo>
                  <a:pt x="257175" y="411956"/>
                </a:lnTo>
                <a:lnTo>
                  <a:pt x="295275" y="421481"/>
                </a:lnTo>
                <a:lnTo>
                  <a:pt x="333375" y="423862"/>
                </a:lnTo>
                <a:lnTo>
                  <a:pt x="369094" y="414337"/>
                </a:lnTo>
                <a:lnTo>
                  <a:pt x="404813" y="395287"/>
                </a:lnTo>
                <a:lnTo>
                  <a:pt x="442913" y="371475"/>
                </a:lnTo>
                <a:lnTo>
                  <a:pt x="466725" y="354806"/>
                </a:lnTo>
                <a:lnTo>
                  <a:pt x="628650" y="314325"/>
                </a:lnTo>
                <a:lnTo>
                  <a:pt x="866775" y="254794"/>
                </a:lnTo>
                <a:lnTo>
                  <a:pt x="1002507" y="221456"/>
                </a:lnTo>
                <a:lnTo>
                  <a:pt x="1052513" y="214312"/>
                </a:lnTo>
                <a:lnTo>
                  <a:pt x="1400175" y="307181"/>
                </a:lnTo>
                <a:lnTo>
                  <a:pt x="1435894" y="273844"/>
                </a:lnTo>
                <a:lnTo>
                  <a:pt x="1473994" y="238125"/>
                </a:lnTo>
                <a:lnTo>
                  <a:pt x="1504950" y="207169"/>
                </a:lnTo>
                <a:lnTo>
                  <a:pt x="1509713" y="202406"/>
                </a:lnTo>
                <a:lnTo>
                  <a:pt x="1509713" y="192881"/>
                </a:lnTo>
                <a:lnTo>
                  <a:pt x="1507332" y="185737"/>
                </a:lnTo>
                <a:lnTo>
                  <a:pt x="1490663" y="166687"/>
                </a:lnTo>
                <a:lnTo>
                  <a:pt x="1447800" y="133350"/>
                </a:lnTo>
                <a:lnTo>
                  <a:pt x="1404938" y="111919"/>
                </a:lnTo>
                <a:lnTo>
                  <a:pt x="1333500" y="80962"/>
                </a:lnTo>
                <a:lnTo>
                  <a:pt x="1233488" y="35719"/>
                </a:lnTo>
                <a:lnTo>
                  <a:pt x="1173957" y="4762"/>
                </a:lnTo>
                <a:lnTo>
                  <a:pt x="1154907" y="0"/>
                </a:lnTo>
                <a:lnTo>
                  <a:pt x="1123950" y="14287"/>
                </a:lnTo>
                <a:lnTo>
                  <a:pt x="1052513" y="59531"/>
                </a:lnTo>
                <a:lnTo>
                  <a:pt x="1028700" y="71437"/>
                </a:lnTo>
                <a:lnTo>
                  <a:pt x="904875" y="97631"/>
                </a:lnTo>
                <a:lnTo>
                  <a:pt x="723900" y="1357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E81C3A56-7508-40CA-9006-7123A50F0BF3}"/>
              </a:ext>
            </a:extLst>
          </p:cNvPr>
          <p:cNvSpPr/>
          <p:nvPr/>
        </p:nvSpPr>
        <p:spPr>
          <a:xfrm rot="16200000">
            <a:off x="6155533" y="3653632"/>
            <a:ext cx="2117725" cy="1477962"/>
          </a:xfrm>
          <a:custGeom>
            <a:avLst/>
            <a:gdLst>
              <a:gd name="connsiteX0" fmla="*/ 1035844 w 2116932"/>
              <a:gd name="connsiteY0" fmla="*/ 995363 h 1478756"/>
              <a:gd name="connsiteX1" fmla="*/ 1228725 w 2116932"/>
              <a:gd name="connsiteY1" fmla="*/ 1100138 h 1478756"/>
              <a:gd name="connsiteX2" fmla="*/ 1371600 w 2116932"/>
              <a:gd name="connsiteY2" fmla="*/ 1171575 h 1478756"/>
              <a:gd name="connsiteX3" fmla="*/ 1495425 w 2116932"/>
              <a:gd name="connsiteY3" fmla="*/ 1233488 h 1478756"/>
              <a:gd name="connsiteX4" fmla="*/ 1633538 w 2116932"/>
              <a:gd name="connsiteY4" fmla="*/ 1295400 h 1478756"/>
              <a:gd name="connsiteX5" fmla="*/ 1797844 w 2116932"/>
              <a:gd name="connsiteY5" fmla="*/ 1366838 h 1478756"/>
              <a:gd name="connsiteX6" fmla="*/ 1919288 w 2116932"/>
              <a:gd name="connsiteY6" fmla="*/ 1414463 h 1478756"/>
              <a:gd name="connsiteX7" fmla="*/ 1978819 w 2116932"/>
              <a:gd name="connsiteY7" fmla="*/ 1435894 h 1478756"/>
              <a:gd name="connsiteX8" fmla="*/ 2005013 w 2116932"/>
              <a:gd name="connsiteY8" fmla="*/ 1443038 h 1478756"/>
              <a:gd name="connsiteX9" fmla="*/ 2043113 w 2116932"/>
              <a:gd name="connsiteY9" fmla="*/ 1478756 h 1478756"/>
              <a:gd name="connsiteX10" fmla="*/ 2116932 w 2116932"/>
              <a:gd name="connsiteY10" fmla="*/ 1057275 h 1478756"/>
              <a:gd name="connsiteX11" fmla="*/ 2095500 w 2116932"/>
              <a:gd name="connsiteY11" fmla="*/ 1090613 h 1478756"/>
              <a:gd name="connsiteX12" fmla="*/ 2078832 w 2116932"/>
              <a:gd name="connsiteY12" fmla="*/ 1112044 h 1478756"/>
              <a:gd name="connsiteX13" fmla="*/ 2057400 w 2116932"/>
              <a:gd name="connsiteY13" fmla="*/ 1126331 h 1478756"/>
              <a:gd name="connsiteX14" fmla="*/ 2021682 w 2116932"/>
              <a:gd name="connsiteY14" fmla="*/ 1131094 h 1478756"/>
              <a:gd name="connsiteX15" fmla="*/ 1976438 w 2116932"/>
              <a:gd name="connsiteY15" fmla="*/ 1131094 h 1478756"/>
              <a:gd name="connsiteX16" fmla="*/ 1933575 w 2116932"/>
              <a:gd name="connsiteY16" fmla="*/ 1123950 h 1478756"/>
              <a:gd name="connsiteX17" fmla="*/ 1847850 w 2116932"/>
              <a:gd name="connsiteY17" fmla="*/ 1102519 h 1478756"/>
              <a:gd name="connsiteX18" fmla="*/ 1738313 w 2116932"/>
              <a:gd name="connsiteY18" fmla="*/ 1062038 h 1478756"/>
              <a:gd name="connsiteX19" fmla="*/ 1619250 w 2116932"/>
              <a:gd name="connsiteY19" fmla="*/ 1009650 h 1478756"/>
              <a:gd name="connsiteX20" fmla="*/ 1504950 w 2116932"/>
              <a:gd name="connsiteY20" fmla="*/ 957263 h 1478756"/>
              <a:gd name="connsiteX21" fmla="*/ 1371600 w 2116932"/>
              <a:gd name="connsiteY21" fmla="*/ 895350 h 1478756"/>
              <a:gd name="connsiteX22" fmla="*/ 1176338 w 2116932"/>
              <a:gd name="connsiteY22" fmla="*/ 790575 h 1478756"/>
              <a:gd name="connsiteX23" fmla="*/ 1000125 w 2116932"/>
              <a:gd name="connsiteY23" fmla="*/ 697706 h 1478756"/>
              <a:gd name="connsiteX24" fmla="*/ 852488 w 2116932"/>
              <a:gd name="connsiteY24" fmla="*/ 626269 h 1478756"/>
              <a:gd name="connsiteX25" fmla="*/ 759619 w 2116932"/>
              <a:gd name="connsiteY25" fmla="*/ 566738 h 1478756"/>
              <a:gd name="connsiteX26" fmla="*/ 661988 w 2116932"/>
              <a:gd name="connsiteY26" fmla="*/ 497681 h 1478756"/>
              <a:gd name="connsiteX27" fmla="*/ 500063 w 2116932"/>
              <a:gd name="connsiteY27" fmla="*/ 376238 h 1478756"/>
              <a:gd name="connsiteX28" fmla="*/ 364332 w 2116932"/>
              <a:gd name="connsiteY28" fmla="*/ 269081 h 1478756"/>
              <a:gd name="connsiteX29" fmla="*/ 247650 w 2116932"/>
              <a:gd name="connsiteY29" fmla="*/ 176213 h 1478756"/>
              <a:gd name="connsiteX30" fmla="*/ 123825 w 2116932"/>
              <a:gd name="connsiteY30" fmla="*/ 73819 h 1478756"/>
              <a:gd name="connsiteX31" fmla="*/ 59532 w 2116932"/>
              <a:gd name="connsiteY31" fmla="*/ 19050 h 1478756"/>
              <a:gd name="connsiteX32" fmla="*/ 33338 w 2116932"/>
              <a:gd name="connsiteY32" fmla="*/ 2381 h 1478756"/>
              <a:gd name="connsiteX33" fmla="*/ 14288 w 2116932"/>
              <a:gd name="connsiteY33" fmla="*/ 0 h 1478756"/>
              <a:gd name="connsiteX34" fmla="*/ 2382 w 2116932"/>
              <a:gd name="connsiteY34" fmla="*/ 4763 h 1478756"/>
              <a:gd name="connsiteX35" fmla="*/ 0 w 2116932"/>
              <a:gd name="connsiteY35" fmla="*/ 16669 h 1478756"/>
              <a:gd name="connsiteX36" fmla="*/ 7144 w 2116932"/>
              <a:gd name="connsiteY36" fmla="*/ 45244 h 1478756"/>
              <a:gd name="connsiteX37" fmla="*/ 23813 w 2116932"/>
              <a:gd name="connsiteY37" fmla="*/ 76200 h 1478756"/>
              <a:gd name="connsiteX38" fmla="*/ 61913 w 2116932"/>
              <a:gd name="connsiteY38" fmla="*/ 128588 h 1478756"/>
              <a:gd name="connsiteX39" fmla="*/ 147638 w 2116932"/>
              <a:gd name="connsiteY39" fmla="*/ 233363 h 1478756"/>
              <a:gd name="connsiteX40" fmla="*/ 216694 w 2116932"/>
              <a:gd name="connsiteY40" fmla="*/ 311944 h 1478756"/>
              <a:gd name="connsiteX41" fmla="*/ 290513 w 2116932"/>
              <a:gd name="connsiteY41" fmla="*/ 395288 h 1478756"/>
              <a:gd name="connsiteX42" fmla="*/ 361950 w 2116932"/>
              <a:gd name="connsiteY42" fmla="*/ 469106 h 1478756"/>
              <a:gd name="connsiteX43" fmla="*/ 435769 w 2116932"/>
              <a:gd name="connsiteY43" fmla="*/ 542925 h 1478756"/>
              <a:gd name="connsiteX44" fmla="*/ 500063 w 2116932"/>
              <a:gd name="connsiteY44" fmla="*/ 604838 h 1478756"/>
              <a:gd name="connsiteX45" fmla="*/ 581025 w 2116932"/>
              <a:gd name="connsiteY45" fmla="*/ 678656 h 1478756"/>
              <a:gd name="connsiteX46" fmla="*/ 654844 w 2116932"/>
              <a:gd name="connsiteY46" fmla="*/ 742950 h 1478756"/>
              <a:gd name="connsiteX47" fmla="*/ 812007 w 2116932"/>
              <a:gd name="connsiteY47" fmla="*/ 862013 h 1478756"/>
              <a:gd name="connsiteX48" fmla="*/ 907257 w 2116932"/>
              <a:gd name="connsiteY48" fmla="*/ 919163 h 1478756"/>
              <a:gd name="connsiteX49" fmla="*/ 1035844 w 2116932"/>
              <a:gd name="connsiteY49" fmla="*/ 995363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116932" h="1478756">
                <a:moveTo>
                  <a:pt x="1035844" y="995363"/>
                </a:moveTo>
                <a:lnTo>
                  <a:pt x="1228725" y="1100138"/>
                </a:lnTo>
                <a:lnTo>
                  <a:pt x="1371600" y="1171575"/>
                </a:lnTo>
                <a:lnTo>
                  <a:pt x="1495425" y="1233488"/>
                </a:lnTo>
                <a:lnTo>
                  <a:pt x="1633538" y="1295400"/>
                </a:lnTo>
                <a:lnTo>
                  <a:pt x="1797844" y="1366838"/>
                </a:lnTo>
                <a:lnTo>
                  <a:pt x="1919288" y="1414463"/>
                </a:lnTo>
                <a:lnTo>
                  <a:pt x="1978819" y="1435894"/>
                </a:lnTo>
                <a:lnTo>
                  <a:pt x="2005013" y="1443038"/>
                </a:lnTo>
                <a:lnTo>
                  <a:pt x="2043113" y="1478756"/>
                </a:lnTo>
                <a:lnTo>
                  <a:pt x="2116932" y="1057275"/>
                </a:lnTo>
                <a:lnTo>
                  <a:pt x="2095500" y="1090613"/>
                </a:lnTo>
                <a:lnTo>
                  <a:pt x="2078832" y="1112044"/>
                </a:lnTo>
                <a:lnTo>
                  <a:pt x="2057400" y="1126331"/>
                </a:lnTo>
                <a:lnTo>
                  <a:pt x="2021682" y="1131094"/>
                </a:lnTo>
                <a:lnTo>
                  <a:pt x="1976438" y="1131094"/>
                </a:lnTo>
                <a:lnTo>
                  <a:pt x="1933575" y="1123950"/>
                </a:lnTo>
                <a:lnTo>
                  <a:pt x="1847850" y="1102519"/>
                </a:lnTo>
                <a:lnTo>
                  <a:pt x="1738313" y="1062038"/>
                </a:lnTo>
                <a:lnTo>
                  <a:pt x="1619250" y="1009650"/>
                </a:lnTo>
                <a:lnTo>
                  <a:pt x="1504950" y="957263"/>
                </a:lnTo>
                <a:lnTo>
                  <a:pt x="1371600" y="895350"/>
                </a:lnTo>
                <a:lnTo>
                  <a:pt x="1176338" y="790575"/>
                </a:lnTo>
                <a:lnTo>
                  <a:pt x="1000125" y="697706"/>
                </a:lnTo>
                <a:lnTo>
                  <a:pt x="852488" y="626269"/>
                </a:lnTo>
                <a:lnTo>
                  <a:pt x="759619" y="566738"/>
                </a:lnTo>
                <a:lnTo>
                  <a:pt x="661988" y="497681"/>
                </a:lnTo>
                <a:lnTo>
                  <a:pt x="500063" y="376238"/>
                </a:lnTo>
                <a:lnTo>
                  <a:pt x="364332" y="269081"/>
                </a:lnTo>
                <a:lnTo>
                  <a:pt x="247650" y="176213"/>
                </a:lnTo>
                <a:lnTo>
                  <a:pt x="123825" y="73819"/>
                </a:lnTo>
                <a:lnTo>
                  <a:pt x="59532" y="19050"/>
                </a:lnTo>
                <a:lnTo>
                  <a:pt x="33338" y="2381"/>
                </a:lnTo>
                <a:lnTo>
                  <a:pt x="14288" y="0"/>
                </a:lnTo>
                <a:lnTo>
                  <a:pt x="2382" y="4763"/>
                </a:lnTo>
                <a:lnTo>
                  <a:pt x="0" y="16669"/>
                </a:lnTo>
                <a:lnTo>
                  <a:pt x="7144" y="45244"/>
                </a:lnTo>
                <a:lnTo>
                  <a:pt x="23813" y="76200"/>
                </a:lnTo>
                <a:lnTo>
                  <a:pt x="61913" y="128588"/>
                </a:lnTo>
                <a:lnTo>
                  <a:pt x="147638" y="233363"/>
                </a:lnTo>
                <a:lnTo>
                  <a:pt x="216694" y="311944"/>
                </a:lnTo>
                <a:lnTo>
                  <a:pt x="290513" y="395288"/>
                </a:lnTo>
                <a:lnTo>
                  <a:pt x="361950" y="469106"/>
                </a:lnTo>
                <a:lnTo>
                  <a:pt x="435769" y="542925"/>
                </a:lnTo>
                <a:lnTo>
                  <a:pt x="500063" y="604838"/>
                </a:lnTo>
                <a:lnTo>
                  <a:pt x="581025" y="678656"/>
                </a:lnTo>
                <a:lnTo>
                  <a:pt x="654844" y="742950"/>
                </a:lnTo>
                <a:lnTo>
                  <a:pt x="812007" y="862013"/>
                </a:lnTo>
                <a:lnTo>
                  <a:pt x="907257" y="919163"/>
                </a:lnTo>
                <a:lnTo>
                  <a:pt x="1035844" y="9953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AD08D780-D61D-4240-9E08-B6A509DB3114}"/>
              </a:ext>
            </a:extLst>
          </p:cNvPr>
          <p:cNvSpPr/>
          <p:nvPr/>
        </p:nvSpPr>
        <p:spPr>
          <a:xfrm>
            <a:off x="6594475" y="3919538"/>
            <a:ext cx="2039938" cy="1898650"/>
          </a:xfrm>
          <a:custGeom>
            <a:avLst/>
            <a:gdLst>
              <a:gd name="connsiteX0" fmla="*/ 1007307 w 2039063"/>
              <a:gd name="connsiteY0" fmla="*/ 1019532 h 1899703"/>
              <a:gd name="connsiteX1" fmla="*/ 882616 w 2039063"/>
              <a:gd name="connsiteY1" fmla="*/ 877727 h 1899703"/>
              <a:gd name="connsiteX2" fmla="*/ 733476 w 2039063"/>
              <a:gd name="connsiteY2" fmla="*/ 704137 h 1899703"/>
              <a:gd name="connsiteX3" fmla="*/ 574556 w 2039063"/>
              <a:gd name="connsiteY3" fmla="*/ 501209 h 1899703"/>
              <a:gd name="connsiteX4" fmla="*/ 425416 w 2039063"/>
              <a:gd name="connsiteY4" fmla="*/ 342289 h 1899703"/>
              <a:gd name="connsiteX5" fmla="*/ 281166 w 2039063"/>
              <a:gd name="connsiteY5" fmla="*/ 190704 h 1899703"/>
              <a:gd name="connsiteX6" fmla="*/ 180924 w 2039063"/>
              <a:gd name="connsiteY6" fmla="*/ 88018 h 1899703"/>
              <a:gd name="connsiteX7" fmla="*/ 134471 w 2039063"/>
              <a:gd name="connsiteY7" fmla="*/ 41564 h 1899703"/>
              <a:gd name="connsiteX8" fmla="*/ 107577 w 2039063"/>
              <a:gd name="connsiteY8" fmla="*/ 17115 h 1899703"/>
              <a:gd name="connsiteX9" fmla="*/ 83127 w 2039063"/>
              <a:gd name="connsiteY9" fmla="*/ 2445 h 1899703"/>
              <a:gd name="connsiteX10" fmla="*/ 58678 w 2039063"/>
              <a:gd name="connsiteY10" fmla="*/ 0 h 1899703"/>
              <a:gd name="connsiteX11" fmla="*/ 24449 w 2039063"/>
              <a:gd name="connsiteY11" fmla="*/ 2445 h 1899703"/>
              <a:gd name="connsiteX12" fmla="*/ 9780 w 2039063"/>
              <a:gd name="connsiteY12" fmla="*/ 9780 h 1899703"/>
              <a:gd name="connsiteX13" fmla="*/ 0 w 2039063"/>
              <a:gd name="connsiteY13" fmla="*/ 22005 h 1899703"/>
              <a:gd name="connsiteX14" fmla="*/ 0 w 2039063"/>
              <a:gd name="connsiteY14" fmla="*/ 36674 h 1899703"/>
              <a:gd name="connsiteX15" fmla="*/ 19559 w 2039063"/>
              <a:gd name="connsiteY15" fmla="*/ 53789 h 1899703"/>
              <a:gd name="connsiteX16" fmla="*/ 36674 w 2039063"/>
              <a:gd name="connsiteY16" fmla="*/ 66013 h 1899703"/>
              <a:gd name="connsiteX17" fmla="*/ 53788 w 2039063"/>
              <a:gd name="connsiteY17" fmla="*/ 83128 h 1899703"/>
              <a:gd name="connsiteX18" fmla="*/ 73348 w 2039063"/>
              <a:gd name="connsiteY18" fmla="*/ 107577 h 1899703"/>
              <a:gd name="connsiteX19" fmla="*/ 114911 w 2039063"/>
              <a:gd name="connsiteY19" fmla="*/ 156475 h 1899703"/>
              <a:gd name="connsiteX20" fmla="*/ 178479 w 2039063"/>
              <a:gd name="connsiteY20" fmla="*/ 232268 h 1899703"/>
              <a:gd name="connsiteX21" fmla="*/ 249382 w 2039063"/>
              <a:gd name="connsiteY21" fmla="*/ 322730 h 1899703"/>
              <a:gd name="connsiteX22" fmla="*/ 371628 w 2039063"/>
              <a:gd name="connsiteY22" fmla="*/ 493874 h 1899703"/>
              <a:gd name="connsiteX23" fmla="*/ 488984 w 2039063"/>
              <a:gd name="connsiteY23" fmla="*/ 677243 h 1899703"/>
              <a:gd name="connsiteX24" fmla="*/ 635679 w 2039063"/>
              <a:gd name="connsiteY24" fmla="*/ 933960 h 1899703"/>
              <a:gd name="connsiteX25" fmla="*/ 762815 w 2039063"/>
              <a:gd name="connsiteY25" fmla="*/ 1131998 h 1899703"/>
              <a:gd name="connsiteX26" fmla="*/ 870392 w 2039063"/>
              <a:gd name="connsiteY26" fmla="*/ 1295808 h 1899703"/>
              <a:gd name="connsiteX27" fmla="*/ 946184 w 2039063"/>
              <a:gd name="connsiteY27" fmla="*/ 1413164 h 1899703"/>
              <a:gd name="connsiteX28" fmla="*/ 1007307 w 2039063"/>
              <a:gd name="connsiteY28" fmla="*/ 1503626 h 1899703"/>
              <a:gd name="connsiteX29" fmla="*/ 1073320 w 2039063"/>
              <a:gd name="connsiteY29" fmla="*/ 1606313 h 1899703"/>
              <a:gd name="connsiteX30" fmla="*/ 1129553 w 2039063"/>
              <a:gd name="connsiteY30" fmla="*/ 1689440 h 1899703"/>
              <a:gd name="connsiteX31" fmla="*/ 1163782 w 2039063"/>
              <a:gd name="connsiteY31" fmla="*/ 1735893 h 1899703"/>
              <a:gd name="connsiteX32" fmla="*/ 1193121 w 2039063"/>
              <a:gd name="connsiteY32" fmla="*/ 1767677 h 1899703"/>
              <a:gd name="connsiteX33" fmla="*/ 1220015 w 2039063"/>
              <a:gd name="connsiteY33" fmla="*/ 1787237 h 1899703"/>
              <a:gd name="connsiteX34" fmla="*/ 1276248 w 2039063"/>
              <a:gd name="connsiteY34" fmla="*/ 1814131 h 1899703"/>
              <a:gd name="connsiteX35" fmla="*/ 1332481 w 2039063"/>
              <a:gd name="connsiteY35" fmla="*/ 1836135 h 1899703"/>
              <a:gd name="connsiteX36" fmla="*/ 1386270 w 2039063"/>
              <a:gd name="connsiteY36" fmla="*/ 1850805 h 1899703"/>
              <a:gd name="connsiteX37" fmla="*/ 1447393 w 2039063"/>
              <a:gd name="connsiteY37" fmla="*/ 1855695 h 1899703"/>
              <a:gd name="connsiteX38" fmla="*/ 1564749 w 2039063"/>
              <a:gd name="connsiteY38" fmla="*/ 1865474 h 1899703"/>
              <a:gd name="connsiteX39" fmla="*/ 1819020 w 2039063"/>
              <a:gd name="connsiteY39" fmla="*/ 1885034 h 1899703"/>
              <a:gd name="connsiteX40" fmla="*/ 1973050 w 2039063"/>
              <a:gd name="connsiteY40" fmla="*/ 1897258 h 1899703"/>
              <a:gd name="connsiteX41" fmla="*/ 2012169 w 2039063"/>
              <a:gd name="connsiteY41" fmla="*/ 1899703 h 1899703"/>
              <a:gd name="connsiteX42" fmla="*/ 2029284 w 2039063"/>
              <a:gd name="connsiteY42" fmla="*/ 1894813 h 1899703"/>
              <a:gd name="connsiteX43" fmla="*/ 2039063 w 2039063"/>
              <a:gd name="connsiteY43" fmla="*/ 1885034 h 1899703"/>
              <a:gd name="connsiteX44" fmla="*/ 2039063 w 2039063"/>
              <a:gd name="connsiteY44" fmla="*/ 1870364 h 1899703"/>
              <a:gd name="connsiteX45" fmla="*/ 2029284 w 2039063"/>
              <a:gd name="connsiteY45" fmla="*/ 1848360 h 1899703"/>
              <a:gd name="connsiteX46" fmla="*/ 2007279 w 2039063"/>
              <a:gd name="connsiteY46" fmla="*/ 1823911 h 1899703"/>
              <a:gd name="connsiteX47" fmla="*/ 1948601 w 2039063"/>
              <a:gd name="connsiteY47" fmla="*/ 1794572 h 1899703"/>
              <a:gd name="connsiteX48" fmla="*/ 1828800 w 2039063"/>
              <a:gd name="connsiteY48" fmla="*/ 1718779 h 1899703"/>
              <a:gd name="connsiteX49" fmla="*/ 1689440 w 2039063"/>
              <a:gd name="connsiteY49" fmla="*/ 1630762 h 1899703"/>
              <a:gd name="connsiteX50" fmla="*/ 1503626 w 2039063"/>
              <a:gd name="connsiteY50" fmla="*/ 1493846 h 1899703"/>
              <a:gd name="connsiteX51" fmla="*/ 1359376 w 2039063"/>
              <a:gd name="connsiteY51" fmla="*/ 1376490 h 1899703"/>
              <a:gd name="connsiteX52" fmla="*/ 1136888 w 2039063"/>
              <a:gd name="connsiteY52" fmla="*/ 1156447 h 1899703"/>
              <a:gd name="connsiteX53" fmla="*/ 1007307 w 2039063"/>
              <a:gd name="connsiteY53" fmla="*/ 1019532 h 189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9063" h="1899703">
                <a:moveTo>
                  <a:pt x="1007307" y="1019532"/>
                </a:moveTo>
                <a:lnTo>
                  <a:pt x="882616" y="877727"/>
                </a:lnTo>
                <a:lnTo>
                  <a:pt x="733476" y="704137"/>
                </a:lnTo>
                <a:lnTo>
                  <a:pt x="574556" y="501209"/>
                </a:lnTo>
                <a:lnTo>
                  <a:pt x="425416" y="342289"/>
                </a:lnTo>
                <a:lnTo>
                  <a:pt x="281166" y="190704"/>
                </a:lnTo>
                <a:lnTo>
                  <a:pt x="180924" y="88018"/>
                </a:lnTo>
                <a:lnTo>
                  <a:pt x="134471" y="41564"/>
                </a:lnTo>
                <a:lnTo>
                  <a:pt x="107577" y="17115"/>
                </a:lnTo>
                <a:lnTo>
                  <a:pt x="83127" y="2445"/>
                </a:lnTo>
                <a:lnTo>
                  <a:pt x="58678" y="0"/>
                </a:lnTo>
                <a:lnTo>
                  <a:pt x="24449" y="2445"/>
                </a:lnTo>
                <a:lnTo>
                  <a:pt x="9780" y="9780"/>
                </a:lnTo>
                <a:lnTo>
                  <a:pt x="0" y="22005"/>
                </a:lnTo>
                <a:lnTo>
                  <a:pt x="0" y="36674"/>
                </a:lnTo>
                <a:lnTo>
                  <a:pt x="19559" y="53789"/>
                </a:lnTo>
                <a:lnTo>
                  <a:pt x="36674" y="66013"/>
                </a:lnTo>
                <a:lnTo>
                  <a:pt x="53788" y="83128"/>
                </a:lnTo>
                <a:lnTo>
                  <a:pt x="73348" y="107577"/>
                </a:lnTo>
                <a:lnTo>
                  <a:pt x="114911" y="156475"/>
                </a:lnTo>
                <a:lnTo>
                  <a:pt x="178479" y="232268"/>
                </a:lnTo>
                <a:lnTo>
                  <a:pt x="249382" y="322730"/>
                </a:lnTo>
                <a:lnTo>
                  <a:pt x="371628" y="493874"/>
                </a:lnTo>
                <a:lnTo>
                  <a:pt x="488984" y="677243"/>
                </a:lnTo>
                <a:lnTo>
                  <a:pt x="635679" y="933960"/>
                </a:lnTo>
                <a:lnTo>
                  <a:pt x="762815" y="1131998"/>
                </a:lnTo>
                <a:lnTo>
                  <a:pt x="870392" y="1295808"/>
                </a:lnTo>
                <a:lnTo>
                  <a:pt x="946184" y="1413164"/>
                </a:lnTo>
                <a:lnTo>
                  <a:pt x="1007307" y="1503626"/>
                </a:lnTo>
                <a:lnTo>
                  <a:pt x="1073320" y="1606313"/>
                </a:lnTo>
                <a:lnTo>
                  <a:pt x="1129553" y="1689440"/>
                </a:lnTo>
                <a:lnTo>
                  <a:pt x="1163782" y="1735893"/>
                </a:lnTo>
                <a:lnTo>
                  <a:pt x="1193121" y="1767677"/>
                </a:lnTo>
                <a:lnTo>
                  <a:pt x="1220015" y="1787237"/>
                </a:lnTo>
                <a:lnTo>
                  <a:pt x="1276248" y="1814131"/>
                </a:lnTo>
                <a:lnTo>
                  <a:pt x="1332481" y="1836135"/>
                </a:lnTo>
                <a:lnTo>
                  <a:pt x="1386270" y="1850805"/>
                </a:lnTo>
                <a:lnTo>
                  <a:pt x="1447393" y="1855695"/>
                </a:lnTo>
                <a:lnTo>
                  <a:pt x="1564749" y="1865474"/>
                </a:lnTo>
                <a:lnTo>
                  <a:pt x="1819020" y="1885034"/>
                </a:lnTo>
                <a:lnTo>
                  <a:pt x="1973050" y="1897258"/>
                </a:lnTo>
                <a:lnTo>
                  <a:pt x="2012169" y="1899703"/>
                </a:lnTo>
                <a:lnTo>
                  <a:pt x="2029284" y="1894813"/>
                </a:lnTo>
                <a:lnTo>
                  <a:pt x="2039063" y="1885034"/>
                </a:lnTo>
                <a:lnTo>
                  <a:pt x="2039063" y="1870364"/>
                </a:lnTo>
                <a:lnTo>
                  <a:pt x="2029284" y="1848360"/>
                </a:lnTo>
                <a:lnTo>
                  <a:pt x="2007279" y="1823911"/>
                </a:lnTo>
                <a:lnTo>
                  <a:pt x="1948601" y="1794572"/>
                </a:lnTo>
                <a:lnTo>
                  <a:pt x="1828800" y="1718779"/>
                </a:lnTo>
                <a:lnTo>
                  <a:pt x="1689440" y="1630762"/>
                </a:lnTo>
                <a:lnTo>
                  <a:pt x="1503626" y="1493846"/>
                </a:lnTo>
                <a:lnTo>
                  <a:pt x="1359376" y="1376490"/>
                </a:lnTo>
                <a:lnTo>
                  <a:pt x="1136888" y="1156447"/>
                </a:lnTo>
                <a:lnTo>
                  <a:pt x="1007307" y="101953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1625C72C-2131-4AAF-AF4D-485AAEBE1526}"/>
              </a:ext>
            </a:extLst>
          </p:cNvPr>
          <p:cNvGrpSpPr/>
          <p:nvPr/>
        </p:nvGrpSpPr>
        <p:grpSpPr>
          <a:xfrm>
            <a:off x="3503614" y="1598613"/>
            <a:ext cx="5130799" cy="4371975"/>
            <a:chOff x="3503614" y="1598613"/>
            <a:chExt cx="5130799" cy="4371975"/>
          </a:xfrm>
        </p:grpSpPr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290123B4-1BA0-4287-B907-FBAC177E72F9}"/>
                </a:ext>
              </a:extLst>
            </p:cNvPr>
            <p:cNvSpPr/>
            <p:nvPr/>
          </p:nvSpPr>
          <p:spPr>
            <a:xfrm>
              <a:off x="3857626" y="2181225"/>
              <a:ext cx="1862138" cy="400050"/>
            </a:xfrm>
            <a:custGeom>
              <a:avLst/>
              <a:gdLst>
                <a:gd name="connsiteX0" fmla="*/ 547688 w 1862138"/>
                <a:gd name="connsiteY0" fmla="*/ 180975 h 400050"/>
                <a:gd name="connsiteX1" fmla="*/ 814388 w 1862138"/>
                <a:gd name="connsiteY1" fmla="*/ 159544 h 400050"/>
                <a:gd name="connsiteX2" fmla="*/ 928688 w 1862138"/>
                <a:gd name="connsiteY2" fmla="*/ 152400 h 400050"/>
                <a:gd name="connsiteX3" fmla="*/ 1133475 w 1862138"/>
                <a:gd name="connsiteY3" fmla="*/ 135731 h 400050"/>
                <a:gd name="connsiteX4" fmla="*/ 1281113 w 1862138"/>
                <a:gd name="connsiteY4" fmla="*/ 107156 h 400050"/>
                <a:gd name="connsiteX5" fmla="*/ 1371600 w 1862138"/>
                <a:gd name="connsiteY5" fmla="*/ 83344 h 400050"/>
                <a:gd name="connsiteX6" fmla="*/ 1454944 w 1862138"/>
                <a:gd name="connsiteY6" fmla="*/ 52388 h 400050"/>
                <a:gd name="connsiteX7" fmla="*/ 1547813 w 1862138"/>
                <a:gd name="connsiteY7" fmla="*/ 19050 h 400050"/>
                <a:gd name="connsiteX8" fmla="*/ 1597819 w 1862138"/>
                <a:gd name="connsiteY8" fmla="*/ 0 h 400050"/>
                <a:gd name="connsiteX9" fmla="*/ 1609725 w 1862138"/>
                <a:gd name="connsiteY9" fmla="*/ 0 h 400050"/>
                <a:gd name="connsiteX10" fmla="*/ 1669256 w 1862138"/>
                <a:gd name="connsiteY10" fmla="*/ 11906 h 400050"/>
                <a:gd name="connsiteX11" fmla="*/ 1716881 w 1862138"/>
                <a:gd name="connsiteY11" fmla="*/ 28575 h 400050"/>
                <a:gd name="connsiteX12" fmla="*/ 1766888 w 1862138"/>
                <a:gd name="connsiteY12" fmla="*/ 52388 h 400050"/>
                <a:gd name="connsiteX13" fmla="*/ 1797844 w 1862138"/>
                <a:gd name="connsiteY13" fmla="*/ 69056 h 400050"/>
                <a:gd name="connsiteX14" fmla="*/ 1831181 w 1862138"/>
                <a:gd name="connsiteY14" fmla="*/ 90488 h 400050"/>
                <a:gd name="connsiteX15" fmla="*/ 1852613 w 1862138"/>
                <a:gd name="connsiteY15" fmla="*/ 104775 h 400050"/>
                <a:gd name="connsiteX16" fmla="*/ 1862138 w 1862138"/>
                <a:gd name="connsiteY16" fmla="*/ 119063 h 400050"/>
                <a:gd name="connsiteX17" fmla="*/ 1862138 w 1862138"/>
                <a:gd name="connsiteY17" fmla="*/ 138113 h 400050"/>
                <a:gd name="connsiteX18" fmla="*/ 1850231 w 1862138"/>
                <a:gd name="connsiteY18" fmla="*/ 159544 h 400050"/>
                <a:gd name="connsiteX19" fmla="*/ 1831181 w 1862138"/>
                <a:gd name="connsiteY19" fmla="*/ 176213 h 400050"/>
                <a:gd name="connsiteX20" fmla="*/ 1783556 w 1862138"/>
                <a:gd name="connsiteY20" fmla="*/ 197644 h 400050"/>
                <a:gd name="connsiteX21" fmla="*/ 1704975 w 1862138"/>
                <a:gd name="connsiteY21" fmla="*/ 216694 h 400050"/>
                <a:gd name="connsiteX22" fmla="*/ 1590675 w 1862138"/>
                <a:gd name="connsiteY22" fmla="*/ 233363 h 400050"/>
                <a:gd name="connsiteX23" fmla="*/ 1502569 w 1862138"/>
                <a:gd name="connsiteY23" fmla="*/ 245269 h 400050"/>
                <a:gd name="connsiteX24" fmla="*/ 1364456 w 1862138"/>
                <a:gd name="connsiteY24" fmla="*/ 264319 h 400050"/>
                <a:gd name="connsiteX25" fmla="*/ 1204913 w 1862138"/>
                <a:gd name="connsiteY25" fmla="*/ 283369 h 400050"/>
                <a:gd name="connsiteX26" fmla="*/ 1119188 w 1862138"/>
                <a:gd name="connsiteY26" fmla="*/ 290513 h 400050"/>
                <a:gd name="connsiteX27" fmla="*/ 900113 w 1862138"/>
                <a:gd name="connsiteY27" fmla="*/ 309563 h 400050"/>
                <a:gd name="connsiteX28" fmla="*/ 785813 w 1862138"/>
                <a:gd name="connsiteY28" fmla="*/ 328613 h 400050"/>
                <a:gd name="connsiteX29" fmla="*/ 585788 w 1862138"/>
                <a:gd name="connsiteY29" fmla="*/ 361950 h 400050"/>
                <a:gd name="connsiteX30" fmla="*/ 433388 w 1862138"/>
                <a:gd name="connsiteY30" fmla="*/ 383381 h 400050"/>
                <a:gd name="connsiteX31" fmla="*/ 309563 w 1862138"/>
                <a:gd name="connsiteY31" fmla="*/ 400050 h 400050"/>
                <a:gd name="connsiteX32" fmla="*/ 283369 w 1862138"/>
                <a:gd name="connsiteY32" fmla="*/ 395288 h 400050"/>
                <a:gd name="connsiteX33" fmla="*/ 245269 w 1862138"/>
                <a:gd name="connsiteY33" fmla="*/ 369094 h 400050"/>
                <a:gd name="connsiteX34" fmla="*/ 207169 w 1862138"/>
                <a:gd name="connsiteY34" fmla="*/ 338138 h 400050"/>
                <a:gd name="connsiteX35" fmla="*/ 138113 w 1862138"/>
                <a:gd name="connsiteY35" fmla="*/ 271463 h 400050"/>
                <a:gd name="connsiteX36" fmla="*/ 52388 w 1862138"/>
                <a:gd name="connsiteY36" fmla="*/ 178594 h 400050"/>
                <a:gd name="connsiteX37" fmla="*/ 19050 w 1862138"/>
                <a:gd name="connsiteY37" fmla="*/ 138113 h 400050"/>
                <a:gd name="connsiteX38" fmla="*/ 4763 w 1862138"/>
                <a:gd name="connsiteY38" fmla="*/ 116681 h 400050"/>
                <a:gd name="connsiteX39" fmla="*/ 0 w 1862138"/>
                <a:gd name="connsiteY39" fmla="*/ 107156 h 400050"/>
                <a:gd name="connsiteX40" fmla="*/ 2381 w 1862138"/>
                <a:gd name="connsiteY40" fmla="*/ 95250 h 400050"/>
                <a:gd name="connsiteX41" fmla="*/ 19050 w 1862138"/>
                <a:gd name="connsiteY41" fmla="*/ 90488 h 400050"/>
                <a:gd name="connsiteX42" fmla="*/ 42863 w 1862138"/>
                <a:gd name="connsiteY42" fmla="*/ 102394 h 400050"/>
                <a:gd name="connsiteX43" fmla="*/ 85725 w 1862138"/>
                <a:gd name="connsiteY43" fmla="*/ 126206 h 400050"/>
                <a:gd name="connsiteX44" fmla="*/ 164306 w 1862138"/>
                <a:gd name="connsiteY44" fmla="*/ 164306 h 400050"/>
                <a:gd name="connsiteX45" fmla="*/ 226219 w 1862138"/>
                <a:gd name="connsiteY45" fmla="*/ 185738 h 400050"/>
                <a:gd name="connsiteX46" fmla="*/ 297656 w 1862138"/>
                <a:gd name="connsiteY46" fmla="*/ 197644 h 400050"/>
                <a:gd name="connsiteX47" fmla="*/ 354806 w 1862138"/>
                <a:gd name="connsiteY47" fmla="*/ 200025 h 400050"/>
                <a:gd name="connsiteX48" fmla="*/ 547688 w 1862138"/>
                <a:gd name="connsiteY48" fmla="*/ 1809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62138" h="400050">
                  <a:moveTo>
                    <a:pt x="547688" y="180975"/>
                  </a:moveTo>
                  <a:lnTo>
                    <a:pt x="814388" y="159544"/>
                  </a:lnTo>
                  <a:lnTo>
                    <a:pt x="928688" y="152400"/>
                  </a:lnTo>
                  <a:lnTo>
                    <a:pt x="1133475" y="135731"/>
                  </a:lnTo>
                  <a:lnTo>
                    <a:pt x="1281113" y="107156"/>
                  </a:lnTo>
                  <a:lnTo>
                    <a:pt x="1371600" y="83344"/>
                  </a:lnTo>
                  <a:lnTo>
                    <a:pt x="1454944" y="52388"/>
                  </a:lnTo>
                  <a:lnTo>
                    <a:pt x="1547813" y="19050"/>
                  </a:lnTo>
                  <a:lnTo>
                    <a:pt x="1597819" y="0"/>
                  </a:lnTo>
                  <a:lnTo>
                    <a:pt x="1609725" y="0"/>
                  </a:lnTo>
                  <a:lnTo>
                    <a:pt x="1669256" y="11906"/>
                  </a:lnTo>
                  <a:lnTo>
                    <a:pt x="1716881" y="28575"/>
                  </a:lnTo>
                  <a:lnTo>
                    <a:pt x="1766888" y="52388"/>
                  </a:lnTo>
                  <a:lnTo>
                    <a:pt x="1797844" y="69056"/>
                  </a:lnTo>
                  <a:lnTo>
                    <a:pt x="1831181" y="90488"/>
                  </a:lnTo>
                  <a:lnTo>
                    <a:pt x="1852613" y="104775"/>
                  </a:lnTo>
                  <a:lnTo>
                    <a:pt x="1862138" y="119063"/>
                  </a:lnTo>
                  <a:lnTo>
                    <a:pt x="1862138" y="138113"/>
                  </a:lnTo>
                  <a:lnTo>
                    <a:pt x="1850231" y="159544"/>
                  </a:lnTo>
                  <a:lnTo>
                    <a:pt x="1831181" y="176213"/>
                  </a:lnTo>
                  <a:lnTo>
                    <a:pt x="1783556" y="197644"/>
                  </a:lnTo>
                  <a:lnTo>
                    <a:pt x="1704975" y="216694"/>
                  </a:lnTo>
                  <a:lnTo>
                    <a:pt x="1590675" y="233363"/>
                  </a:lnTo>
                  <a:lnTo>
                    <a:pt x="1502569" y="245269"/>
                  </a:lnTo>
                  <a:lnTo>
                    <a:pt x="1364456" y="264319"/>
                  </a:lnTo>
                  <a:lnTo>
                    <a:pt x="1204913" y="283369"/>
                  </a:lnTo>
                  <a:lnTo>
                    <a:pt x="1119188" y="290513"/>
                  </a:lnTo>
                  <a:lnTo>
                    <a:pt x="900113" y="309563"/>
                  </a:lnTo>
                  <a:lnTo>
                    <a:pt x="785813" y="328613"/>
                  </a:lnTo>
                  <a:lnTo>
                    <a:pt x="585788" y="361950"/>
                  </a:lnTo>
                  <a:lnTo>
                    <a:pt x="433388" y="383381"/>
                  </a:lnTo>
                  <a:lnTo>
                    <a:pt x="309563" y="400050"/>
                  </a:lnTo>
                  <a:lnTo>
                    <a:pt x="283369" y="395288"/>
                  </a:lnTo>
                  <a:lnTo>
                    <a:pt x="245269" y="369094"/>
                  </a:lnTo>
                  <a:lnTo>
                    <a:pt x="207169" y="338138"/>
                  </a:lnTo>
                  <a:lnTo>
                    <a:pt x="138113" y="271463"/>
                  </a:lnTo>
                  <a:lnTo>
                    <a:pt x="52388" y="178594"/>
                  </a:lnTo>
                  <a:lnTo>
                    <a:pt x="19050" y="138113"/>
                  </a:lnTo>
                  <a:lnTo>
                    <a:pt x="4763" y="116681"/>
                  </a:lnTo>
                  <a:lnTo>
                    <a:pt x="0" y="107156"/>
                  </a:lnTo>
                  <a:lnTo>
                    <a:pt x="2381" y="95250"/>
                  </a:lnTo>
                  <a:lnTo>
                    <a:pt x="19050" y="90488"/>
                  </a:lnTo>
                  <a:lnTo>
                    <a:pt x="42863" y="102394"/>
                  </a:lnTo>
                  <a:lnTo>
                    <a:pt x="85725" y="126206"/>
                  </a:lnTo>
                  <a:lnTo>
                    <a:pt x="164306" y="164306"/>
                  </a:lnTo>
                  <a:lnTo>
                    <a:pt x="226219" y="185738"/>
                  </a:lnTo>
                  <a:lnTo>
                    <a:pt x="297656" y="197644"/>
                  </a:lnTo>
                  <a:lnTo>
                    <a:pt x="354806" y="200025"/>
                  </a:lnTo>
                  <a:lnTo>
                    <a:pt x="547688" y="180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2">
              <a:extLst>
                <a:ext uri="{FF2B5EF4-FFF2-40B4-BE49-F238E27FC236}">
                  <a16:creationId xmlns:a16="http://schemas.microsoft.com/office/drawing/2014/main" id="{8AF2D01E-92E6-4AFB-81E8-19019167577D}"/>
                </a:ext>
              </a:extLst>
            </p:cNvPr>
            <p:cNvSpPr/>
            <p:nvPr/>
          </p:nvSpPr>
          <p:spPr>
            <a:xfrm>
              <a:off x="4510089" y="1598613"/>
              <a:ext cx="571500" cy="1524000"/>
            </a:xfrm>
            <a:custGeom>
              <a:avLst/>
              <a:gdLst>
                <a:gd name="connsiteX0" fmla="*/ 235743 w 571500"/>
                <a:gd name="connsiteY0" fmla="*/ 997744 h 1524000"/>
                <a:gd name="connsiteX1" fmla="*/ 238125 w 571500"/>
                <a:gd name="connsiteY1" fmla="*/ 883444 h 1524000"/>
                <a:gd name="connsiteX2" fmla="*/ 238125 w 571500"/>
                <a:gd name="connsiteY2" fmla="*/ 576262 h 1524000"/>
                <a:gd name="connsiteX3" fmla="*/ 238125 w 571500"/>
                <a:gd name="connsiteY3" fmla="*/ 440531 h 1524000"/>
                <a:gd name="connsiteX4" fmla="*/ 238125 w 571500"/>
                <a:gd name="connsiteY4" fmla="*/ 364331 h 1524000"/>
                <a:gd name="connsiteX5" fmla="*/ 235743 w 571500"/>
                <a:gd name="connsiteY5" fmla="*/ 316706 h 1524000"/>
                <a:gd name="connsiteX6" fmla="*/ 228600 w 571500"/>
                <a:gd name="connsiteY6" fmla="*/ 283369 h 1524000"/>
                <a:gd name="connsiteX7" fmla="*/ 216693 w 571500"/>
                <a:gd name="connsiteY7" fmla="*/ 242887 h 1524000"/>
                <a:gd name="connsiteX8" fmla="*/ 197643 w 571500"/>
                <a:gd name="connsiteY8" fmla="*/ 204787 h 1524000"/>
                <a:gd name="connsiteX9" fmla="*/ 173831 w 571500"/>
                <a:gd name="connsiteY9" fmla="*/ 173831 h 1524000"/>
                <a:gd name="connsiteX10" fmla="*/ 152400 w 571500"/>
                <a:gd name="connsiteY10" fmla="*/ 150019 h 1524000"/>
                <a:gd name="connsiteX11" fmla="*/ 116681 w 571500"/>
                <a:gd name="connsiteY11" fmla="*/ 121444 h 1524000"/>
                <a:gd name="connsiteX12" fmla="*/ 85725 w 571500"/>
                <a:gd name="connsiteY12" fmla="*/ 100012 h 1524000"/>
                <a:gd name="connsiteX13" fmla="*/ 50006 w 571500"/>
                <a:gd name="connsiteY13" fmla="*/ 83344 h 1524000"/>
                <a:gd name="connsiteX14" fmla="*/ 23812 w 571500"/>
                <a:gd name="connsiteY14" fmla="*/ 71437 h 1524000"/>
                <a:gd name="connsiteX15" fmla="*/ 9525 w 571500"/>
                <a:gd name="connsiteY15" fmla="*/ 64294 h 1524000"/>
                <a:gd name="connsiteX16" fmla="*/ 0 w 571500"/>
                <a:gd name="connsiteY16" fmla="*/ 42862 h 1524000"/>
                <a:gd name="connsiteX17" fmla="*/ 2381 w 571500"/>
                <a:gd name="connsiteY17" fmla="*/ 19050 h 1524000"/>
                <a:gd name="connsiteX18" fmla="*/ 14287 w 571500"/>
                <a:gd name="connsiteY18" fmla="*/ 4762 h 1524000"/>
                <a:gd name="connsiteX19" fmla="*/ 30956 w 571500"/>
                <a:gd name="connsiteY19" fmla="*/ 0 h 1524000"/>
                <a:gd name="connsiteX20" fmla="*/ 92868 w 571500"/>
                <a:gd name="connsiteY20" fmla="*/ 2381 h 1524000"/>
                <a:gd name="connsiteX21" fmla="*/ 166687 w 571500"/>
                <a:gd name="connsiteY21" fmla="*/ 16669 h 1524000"/>
                <a:gd name="connsiteX22" fmla="*/ 247650 w 571500"/>
                <a:gd name="connsiteY22" fmla="*/ 40481 h 1524000"/>
                <a:gd name="connsiteX23" fmla="*/ 326231 w 571500"/>
                <a:gd name="connsiteY23" fmla="*/ 71437 h 1524000"/>
                <a:gd name="connsiteX24" fmla="*/ 409575 w 571500"/>
                <a:gd name="connsiteY24" fmla="*/ 109537 h 1524000"/>
                <a:gd name="connsiteX25" fmla="*/ 500062 w 571500"/>
                <a:gd name="connsiteY25" fmla="*/ 164306 h 1524000"/>
                <a:gd name="connsiteX26" fmla="*/ 550068 w 571500"/>
                <a:gd name="connsiteY26" fmla="*/ 197644 h 1524000"/>
                <a:gd name="connsiteX27" fmla="*/ 561975 w 571500"/>
                <a:gd name="connsiteY27" fmla="*/ 209550 h 1524000"/>
                <a:gd name="connsiteX28" fmla="*/ 571500 w 571500"/>
                <a:gd name="connsiteY28" fmla="*/ 226219 h 1524000"/>
                <a:gd name="connsiteX29" fmla="*/ 571500 w 571500"/>
                <a:gd name="connsiteY29" fmla="*/ 235744 h 1524000"/>
                <a:gd name="connsiteX30" fmla="*/ 566737 w 571500"/>
                <a:gd name="connsiteY30" fmla="*/ 264319 h 1524000"/>
                <a:gd name="connsiteX31" fmla="*/ 542925 w 571500"/>
                <a:gd name="connsiteY31" fmla="*/ 297656 h 1524000"/>
                <a:gd name="connsiteX32" fmla="*/ 528637 w 571500"/>
                <a:gd name="connsiteY32" fmla="*/ 311944 h 1524000"/>
                <a:gd name="connsiteX33" fmla="*/ 516731 w 571500"/>
                <a:gd name="connsiteY33" fmla="*/ 378619 h 1524000"/>
                <a:gd name="connsiteX34" fmla="*/ 507206 w 571500"/>
                <a:gd name="connsiteY34" fmla="*/ 459581 h 1524000"/>
                <a:gd name="connsiteX35" fmla="*/ 507206 w 571500"/>
                <a:gd name="connsiteY35" fmla="*/ 540544 h 1524000"/>
                <a:gd name="connsiteX36" fmla="*/ 507206 w 571500"/>
                <a:gd name="connsiteY36" fmla="*/ 688181 h 1524000"/>
                <a:gd name="connsiteX37" fmla="*/ 507206 w 571500"/>
                <a:gd name="connsiteY37" fmla="*/ 757237 h 1524000"/>
                <a:gd name="connsiteX38" fmla="*/ 502443 w 571500"/>
                <a:gd name="connsiteY38" fmla="*/ 992981 h 1524000"/>
                <a:gd name="connsiteX39" fmla="*/ 495300 w 571500"/>
                <a:gd name="connsiteY39" fmla="*/ 1178719 h 1524000"/>
                <a:gd name="connsiteX40" fmla="*/ 485775 w 571500"/>
                <a:gd name="connsiteY40" fmla="*/ 1371600 h 1524000"/>
                <a:gd name="connsiteX41" fmla="*/ 483393 w 571500"/>
                <a:gd name="connsiteY41" fmla="*/ 1478756 h 1524000"/>
                <a:gd name="connsiteX42" fmla="*/ 240506 w 571500"/>
                <a:gd name="connsiteY42" fmla="*/ 1524000 h 1524000"/>
                <a:gd name="connsiteX43" fmla="*/ 240506 w 571500"/>
                <a:gd name="connsiteY43" fmla="*/ 1264444 h 1524000"/>
                <a:gd name="connsiteX44" fmla="*/ 235743 w 571500"/>
                <a:gd name="connsiteY44" fmla="*/ 99774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1500" h="1524000">
                  <a:moveTo>
                    <a:pt x="235743" y="997744"/>
                  </a:moveTo>
                  <a:lnTo>
                    <a:pt x="238125" y="883444"/>
                  </a:lnTo>
                  <a:lnTo>
                    <a:pt x="238125" y="576262"/>
                  </a:lnTo>
                  <a:lnTo>
                    <a:pt x="238125" y="440531"/>
                  </a:lnTo>
                  <a:lnTo>
                    <a:pt x="238125" y="364331"/>
                  </a:lnTo>
                  <a:lnTo>
                    <a:pt x="235743" y="316706"/>
                  </a:lnTo>
                  <a:lnTo>
                    <a:pt x="228600" y="283369"/>
                  </a:lnTo>
                  <a:lnTo>
                    <a:pt x="216693" y="242887"/>
                  </a:lnTo>
                  <a:lnTo>
                    <a:pt x="197643" y="204787"/>
                  </a:lnTo>
                  <a:lnTo>
                    <a:pt x="173831" y="173831"/>
                  </a:lnTo>
                  <a:lnTo>
                    <a:pt x="152400" y="150019"/>
                  </a:lnTo>
                  <a:lnTo>
                    <a:pt x="116681" y="121444"/>
                  </a:lnTo>
                  <a:lnTo>
                    <a:pt x="85725" y="100012"/>
                  </a:lnTo>
                  <a:lnTo>
                    <a:pt x="50006" y="83344"/>
                  </a:lnTo>
                  <a:lnTo>
                    <a:pt x="23812" y="71437"/>
                  </a:lnTo>
                  <a:lnTo>
                    <a:pt x="9525" y="64294"/>
                  </a:lnTo>
                  <a:lnTo>
                    <a:pt x="0" y="42862"/>
                  </a:lnTo>
                  <a:lnTo>
                    <a:pt x="2381" y="19050"/>
                  </a:lnTo>
                  <a:lnTo>
                    <a:pt x="14287" y="4762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66687" y="16669"/>
                  </a:lnTo>
                  <a:lnTo>
                    <a:pt x="247650" y="40481"/>
                  </a:lnTo>
                  <a:lnTo>
                    <a:pt x="326231" y="71437"/>
                  </a:lnTo>
                  <a:lnTo>
                    <a:pt x="409575" y="109537"/>
                  </a:lnTo>
                  <a:lnTo>
                    <a:pt x="500062" y="164306"/>
                  </a:lnTo>
                  <a:lnTo>
                    <a:pt x="550068" y="197644"/>
                  </a:lnTo>
                  <a:lnTo>
                    <a:pt x="561975" y="209550"/>
                  </a:lnTo>
                  <a:lnTo>
                    <a:pt x="571500" y="226219"/>
                  </a:lnTo>
                  <a:lnTo>
                    <a:pt x="571500" y="235744"/>
                  </a:lnTo>
                  <a:lnTo>
                    <a:pt x="566737" y="264319"/>
                  </a:lnTo>
                  <a:lnTo>
                    <a:pt x="542925" y="297656"/>
                  </a:lnTo>
                  <a:lnTo>
                    <a:pt x="528637" y="311944"/>
                  </a:lnTo>
                  <a:lnTo>
                    <a:pt x="516731" y="378619"/>
                  </a:lnTo>
                  <a:lnTo>
                    <a:pt x="507206" y="459581"/>
                  </a:lnTo>
                  <a:lnTo>
                    <a:pt x="507206" y="540544"/>
                  </a:lnTo>
                  <a:lnTo>
                    <a:pt x="507206" y="688181"/>
                  </a:lnTo>
                  <a:lnTo>
                    <a:pt x="507206" y="757237"/>
                  </a:lnTo>
                  <a:cubicBezTo>
                    <a:pt x="505618" y="835818"/>
                    <a:pt x="504031" y="914400"/>
                    <a:pt x="502443" y="992981"/>
                  </a:cubicBezTo>
                  <a:lnTo>
                    <a:pt x="495300" y="1178719"/>
                  </a:lnTo>
                  <a:lnTo>
                    <a:pt x="485775" y="1371600"/>
                  </a:lnTo>
                  <a:lnTo>
                    <a:pt x="483393" y="1478756"/>
                  </a:lnTo>
                  <a:lnTo>
                    <a:pt x="240506" y="1524000"/>
                  </a:lnTo>
                  <a:lnTo>
                    <a:pt x="240506" y="1264444"/>
                  </a:lnTo>
                  <a:cubicBezTo>
                    <a:pt x="238918" y="1185069"/>
                    <a:pt x="237331" y="1105694"/>
                    <a:pt x="235743" y="997744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1">
              <a:extLst>
                <a:ext uri="{FF2B5EF4-FFF2-40B4-BE49-F238E27FC236}">
                  <a16:creationId xmlns:a16="http://schemas.microsoft.com/office/drawing/2014/main" id="{0FB9114E-AB32-4A61-87ED-3FBA7AF4AADD}"/>
                </a:ext>
              </a:extLst>
            </p:cNvPr>
            <p:cNvSpPr/>
            <p:nvPr/>
          </p:nvSpPr>
          <p:spPr>
            <a:xfrm>
              <a:off x="3503614" y="2871789"/>
              <a:ext cx="2495550" cy="492125"/>
            </a:xfrm>
            <a:custGeom>
              <a:avLst/>
              <a:gdLst>
                <a:gd name="connsiteX0" fmla="*/ 1633537 w 2495550"/>
                <a:gd name="connsiteY0" fmla="*/ 128587 h 492918"/>
                <a:gd name="connsiteX1" fmla="*/ 1774031 w 2495550"/>
                <a:gd name="connsiteY1" fmla="*/ 100012 h 492918"/>
                <a:gd name="connsiteX2" fmla="*/ 1893094 w 2495550"/>
                <a:gd name="connsiteY2" fmla="*/ 76200 h 492918"/>
                <a:gd name="connsiteX3" fmla="*/ 1947862 w 2495550"/>
                <a:gd name="connsiteY3" fmla="*/ 61912 h 492918"/>
                <a:gd name="connsiteX4" fmla="*/ 2033587 w 2495550"/>
                <a:gd name="connsiteY4" fmla="*/ 28575 h 492918"/>
                <a:gd name="connsiteX5" fmla="*/ 2105025 w 2495550"/>
                <a:gd name="connsiteY5" fmla="*/ 0 h 492918"/>
                <a:gd name="connsiteX6" fmla="*/ 2135981 w 2495550"/>
                <a:gd name="connsiteY6" fmla="*/ 0 h 492918"/>
                <a:gd name="connsiteX7" fmla="*/ 2205037 w 2495550"/>
                <a:gd name="connsiteY7" fmla="*/ 7143 h 492918"/>
                <a:gd name="connsiteX8" fmla="*/ 2278856 w 2495550"/>
                <a:gd name="connsiteY8" fmla="*/ 23812 h 492918"/>
                <a:gd name="connsiteX9" fmla="*/ 2333625 w 2495550"/>
                <a:gd name="connsiteY9" fmla="*/ 42862 h 492918"/>
                <a:gd name="connsiteX10" fmla="*/ 2402681 w 2495550"/>
                <a:gd name="connsiteY10" fmla="*/ 73818 h 492918"/>
                <a:gd name="connsiteX11" fmla="*/ 2440781 w 2495550"/>
                <a:gd name="connsiteY11" fmla="*/ 95250 h 492918"/>
                <a:gd name="connsiteX12" fmla="*/ 2464594 w 2495550"/>
                <a:gd name="connsiteY12" fmla="*/ 114300 h 492918"/>
                <a:gd name="connsiteX13" fmla="*/ 2483644 w 2495550"/>
                <a:gd name="connsiteY13" fmla="*/ 135731 h 492918"/>
                <a:gd name="connsiteX14" fmla="*/ 2493169 w 2495550"/>
                <a:gd name="connsiteY14" fmla="*/ 157162 h 492918"/>
                <a:gd name="connsiteX15" fmla="*/ 2495550 w 2495550"/>
                <a:gd name="connsiteY15" fmla="*/ 176212 h 492918"/>
                <a:gd name="connsiteX16" fmla="*/ 2493169 w 2495550"/>
                <a:gd name="connsiteY16" fmla="*/ 192881 h 492918"/>
                <a:gd name="connsiteX17" fmla="*/ 2478881 w 2495550"/>
                <a:gd name="connsiteY17" fmla="*/ 211931 h 492918"/>
                <a:gd name="connsiteX18" fmla="*/ 2452687 w 2495550"/>
                <a:gd name="connsiteY18" fmla="*/ 226218 h 492918"/>
                <a:gd name="connsiteX19" fmla="*/ 2416969 w 2495550"/>
                <a:gd name="connsiteY19" fmla="*/ 238125 h 492918"/>
                <a:gd name="connsiteX20" fmla="*/ 2376487 w 2495550"/>
                <a:gd name="connsiteY20" fmla="*/ 247650 h 492918"/>
                <a:gd name="connsiteX21" fmla="*/ 2324100 w 2495550"/>
                <a:gd name="connsiteY21" fmla="*/ 252412 h 492918"/>
                <a:gd name="connsiteX22" fmla="*/ 2212181 w 2495550"/>
                <a:gd name="connsiteY22" fmla="*/ 261937 h 492918"/>
                <a:gd name="connsiteX23" fmla="*/ 2007394 w 2495550"/>
                <a:gd name="connsiteY23" fmla="*/ 276225 h 492918"/>
                <a:gd name="connsiteX24" fmla="*/ 1850231 w 2495550"/>
                <a:gd name="connsiteY24" fmla="*/ 288131 h 492918"/>
                <a:gd name="connsiteX25" fmla="*/ 1657350 w 2495550"/>
                <a:gd name="connsiteY25" fmla="*/ 311943 h 492918"/>
                <a:gd name="connsiteX26" fmla="*/ 1488281 w 2495550"/>
                <a:gd name="connsiteY26" fmla="*/ 335756 h 492918"/>
                <a:gd name="connsiteX27" fmla="*/ 1259681 w 2495550"/>
                <a:gd name="connsiteY27" fmla="*/ 369093 h 492918"/>
                <a:gd name="connsiteX28" fmla="*/ 1047750 w 2495550"/>
                <a:gd name="connsiteY28" fmla="*/ 397668 h 492918"/>
                <a:gd name="connsiteX29" fmla="*/ 864394 w 2495550"/>
                <a:gd name="connsiteY29" fmla="*/ 423862 h 492918"/>
                <a:gd name="connsiteX30" fmla="*/ 738187 w 2495550"/>
                <a:gd name="connsiteY30" fmla="*/ 450056 h 492918"/>
                <a:gd name="connsiteX31" fmla="*/ 569119 w 2495550"/>
                <a:gd name="connsiteY31" fmla="*/ 476250 h 492918"/>
                <a:gd name="connsiteX32" fmla="*/ 476250 w 2495550"/>
                <a:gd name="connsiteY32" fmla="*/ 492918 h 492918"/>
                <a:gd name="connsiteX33" fmla="*/ 450056 w 2495550"/>
                <a:gd name="connsiteY33" fmla="*/ 490537 h 492918"/>
                <a:gd name="connsiteX34" fmla="*/ 428625 w 2495550"/>
                <a:gd name="connsiteY34" fmla="*/ 485775 h 492918"/>
                <a:gd name="connsiteX35" fmla="*/ 373856 w 2495550"/>
                <a:gd name="connsiteY35" fmla="*/ 461962 h 492918"/>
                <a:gd name="connsiteX36" fmla="*/ 280987 w 2495550"/>
                <a:gd name="connsiteY36" fmla="*/ 402431 h 492918"/>
                <a:gd name="connsiteX37" fmla="*/ 164306 w 2495550"/>
                <a:gd name="connsiteY37" fmla="*/ 321468 h 492918"/>
                <a:gd name="connsiteX38" fmla="*/ 71437 w 2495550"/>
                <a:gd name="connsiteY38" fmla="*/ 250031 h 492918"/>
                <a:gd name="connsiteX39" fmla="*/ 45244 w 2495550"/>
                <a:gd name="connsiteY39" fmla="*/ 228600 h 492918"/>
                <a:gd name="connsiteX40" fmla="*/ 16669 w 2495550"/>
                <a:gd name="connsiteY40" fmla="*/ 200025 h 492918"/>
                <a:gd name="connsiteX41" fmla="*/ 0 w 2495550"/>
                <a:gd name="connsiteY41" fmla="*/ 176212 h 492918"/>
                <a:gd name="connsiteX42" fmla="*/ 0 w 2495550"/>
                <a:gd name="connsiteY42" fmla="*/ 166687 h 492918"/>
                <a:gd name="connsiteX43" fmla="*/ 16669 w 2495550"/>
                <a:gd name="connsiteY43" fmla="*/ 154781 h 492918"/>
                <a:gd name="connsiteX44" fmla="*/ 45244 w 2495550"/>
                <a:gd name="connsiteY44" fmla="*/ 154781 h 492918"/>
                <a:gd name="connsiteX45" fmla="*/ 90487 w 2495550"/>
                <a:gd name="connsiteY45" fmla="*/ 166687 h 492918"/>
                <a:gd name="connsiteX46" fmla="*/ 154781 w 2495550"/>
                <a:gd name="connsiteY46" fmla="*/ 190500 h 492918"/>
                <a:gd name="connsiteX47" fmla="*/ 226219 w 2495550"/>
                <a:gd name="connsiteY47" fmla="*/ 214312 h 492918"/>
                <a:gd name="connsiteX48" fmla="*/ 307181 w 2495550"/>
                <a:gd name="connsiteY48" fmla="*/ 233362 h 492918"/>
                <a:gd name="connsiteX49" fmla="*/ 388144 w 2495550"/>
                <a:gd name="connsiteY49" fmla="*/ 250031 h 492918"/>
                <a:gd name="connsiteX50" fmla="*/ 476250 w 2495550"/>
                <a:gd name="connsiteY50" fmla="*/ 261937 h 492918"/>
                <a:gd name="connsiteX51" fmla="*/ 585787 w 2495550"/>
                <a:gd name="connsiteY51" fmla="*/ 269081 h 492918"/>
                <a:gd name="connsiteX52" fmla="*/ 740569 w 2495550"/>
                <a:gd name="connsiteY52" fmla="*/ 264318 h 492918"/>
                <a:gd name="connsiteX53" fmla="*/ 873919 w 2495550"/>
                <a:gd name="connsiteY53" fmla="*/ 254793 h 492918"/>
                <a:gd name="connsiteX54" fmla="*/ 1062037 w 2495550"/>
                <a:gd name="connsiteY54" fmla="*/ 230981 h 492918"/>
                <a:gd name="connsiteX55" fmla="*/ 1269206 w 2495550"/>
                <a:gd name="connsiteY55" fmla="*/ 197643 h 492918"/>
                <a:gd name="connsiteX56" fmla="*/ 1633537 w 2495550"/>
                <a:gd name="connsiteY56" fmla="*/ 128587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492918">
                  <a:moveTo>
                    <a:pt x="1633537" y="128587"/>
                  </a:moveTo>
                  <a:lnTo>
                    <a:pt x="1774031" y="100012"/>
                  </a:lnTo>
                  <a:lnTo>
                    <a:pt x="1893094" y="76200"/>
                  </a:lnTo>
                  <a:lnTo>
                    <a:pt x="1947862" y="61912"/>
                  </a:lnTo>
                  <a:lnTo>
                    <a:pt x="2033587" y="28575"/>
                  </a:lnTo>
                  <a:lnTo>
                    <a:pt x="2105025" y="0"/>
                  </a:lnTo>
                  <a:lnTo>
                    <a:pt x="2135981" y="0"/>
                  </a:lnTo>
                  <a:lnTo>
                    <a:pt x="2205037" y="7143"/>
                  </a:lnTo>
                  <a:lnTo>
                    <a:pt x="2278856" y="23812"/>
                  </a:lnTo>
                  <a:lnTo>
                    <a:pt x="2333625" y="42862"/>
                  </a:lnTo>
                  <a:lnTo>
                    <a:pt x="2402681" y="73818"/>
                  </a:lnTo>
                  <a:lnTo>
                    <a:pt x="2440781" y="95250"/>
                  </a:lnTo>
                  <a:lnTo>
                    <a:pt x="2464594" y="114300"/>
                  </a:lnTo>
                  <a:lnTo>
                    <a:pt x="2483644" y="135731"/>
                  </a:lnTo>
                  <a:lnTo>
                    <a:pt x="2493169" y="157162"/>
                  </a:lnTo>
                  <a:lnTo>
                    <a:pt x="2495550" y="176212"/>
                  </a:lnTo>
                  <a:lnTo>
                    <a:pt x="2493169" y="192881"/>
                  </a:lnTo>
                  <a:lnTo>
                    <a:pt x="2478881" y="211931"/>
                  </a:lnTo>
                  <a:lnTo>
                    <a:pt x="2452687" y="226218"/>
                  </a:lnTo>
                  <a:lnTo>
                    <a:pt x="2416969" y="238125"/>
                  </a:lnTo>
                  <a:lnTo>
                    <a:pt x="2376487" y="247650"/>
                  </a:lnTo>
                  <a:lnTo>
                    <a:pt x="2324100" y="252412"/>
                  </a:lnTo>
                  <a:lnTo>
                    <a:pt x="2212181" y="261937"/>
                  </a:lnTo>
                  <a:lnTo>
                    <a:pt x="2007394" y="276225"/>
                  </a:lnTo>
                  <a:lnTo>
                    <a:pt x="1850231" y="288131"/>
                  </a:lnTo>
                  <a:lnTo>
                    <a:pt x="1657350" y="311943"/>
                  </a:lnTo>
                  <a:lnTo>
                    <a:pt x="1488281" y="335756"/>
                  </a:lnTo>
                  <a:lnTo>
                    <a:pt x="1259681" y="369093"/>
                  </a:lnTo>
                  <a:lnTo>
                    <a:pt x="1047750" y="397668"/>
                  </a:lnTo>
                  <a:lnTo>
                    <a:pt x="864394" y="423862"/>
                  </a:lnTo>
                  <a:lnTo>
                    <a:pt x="738187" y="450056"/>
                  </a:lnTo>
                  <a:lnTo>
                    <a:pt x="569119" y="476250"/>
                  </a:lnTo>
                  <a:lnTo>
                    <a:pt x="476250" y="492918"/>
                  </a:lnTo>
                  <a:lnTo>
                    <a:pt x="450056" y="490537"/>
                  </a:lnTo>
                  <a:lnTo>
                    <a:pt x="428625" y="485775"/>
                  </a:lnTo>
                  <a:lnTo>
                    <a:pt x="373856" y="461962"/>
                  </a:lnTo>
                  <a:lnTo>
                    <a:pt x="280987" y="402431"/>
                  </a:lnTo>
                  <a:lnTo>
                    <a:pt x="164306" y="321468"/>
                  </a:lnTo>
                  <a:lnTo>
                    <a:pt x="71437" y="250031"/>
                  </a:lnTo>
                  <a:lnTo>
                    <a:pt x="45244" y="228600"/>
                  </a:lnTo>
                  <a:lnTo>
                    <a:pt x="16669" y="200025"/>
                  </a:lnTo>
                  <a:lnTo>
                    <a:pt x="0" y="176212"/>
                  </a:lnTo>
                  <a:lnTo>
                    <a:pt x="0" y="166687"/>
                  </a:lnTo>
                  <a:lnTo>
                    <a:pt x="16669" y="154781"/>
                  </a:lnTo>
                  <a:lnTo>
                    <a:pt x="45244" y="154781"/>
                  </a:lnTo>
                  <a:lnTo>
                    <a:pt x="90487" y="166687"/>
                  </a:lnTo>
                  <a:lnTo>
                    <a:pt x="154781" y="190500"/>
                  </a:lnTo>
                  <a:lnTo>
                    <a:pt x="226219" y="214312"/>
                  </a:lnTo>
                  <a:lnTo>
                    <a:pt x="307181" y="233362"/>
                  </a:lnTo>
                  <a:lnTo>
                    <a:pt x="388144" y="250031"/>
                  </a:lnTo>
                  <a:lnTo>
                    <a:pt x="476250" y="261937"/>
                  </a:lnTo>
                  <a:lnTo>
                    <a:pt x="585787" y="269081"/>
                  </a:lnTo>
                  <a:lnTo>
                    <a:pt x="740569" y="264318"/>
                  </a:lnTo>
                  <a:lnTo>
                    <a:pt x="873919" y="254793"/>
                  </a:lnTo>
                  <a:lnTo>
                    <a:pt x="1062037" y="230981"/>
                  </a:lnTo>
                  <a:lnTo>
                    <a:pt x="1269206" y="197643"/>
                  </a:lnTo>
                  <a:lnTo>
                    <a:pt x="1633537" y="128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4C397042-123F-4D76-BB94-B86275DBF05E}"/>
                </a:ext>
              </a:extLst>
            </p:cNvPr>
            <p:cNvSpPr/>
            <p:nvPr/>
          </p:nvSpPr>
          <p:spPr>
            <a:xfrm>
              <a:off x="4252915" y="3248026"/>
              <a:ext cx="369887" cy="766763"/>
            </a:xfrm>
            <a:custGeom>
              <a:avLst/>
              <a:gdLst>
                <a:gd name="connsiteX0" fmla="*/ 38100 w 369093"/>
                <a:gd name="connsiteY0" fmla="*/ 273844 h 766763"/>
                <a:gd name="connsiteX1" fmla="*/ 23812 w 369093"/>
                <a:gd name="connsiteY1" fmla="*/ 197644 h 766763"/>
                <a:gd name="connsiteX2" fmla="*/ 9525 w 369093"/>
                <a:gd name="connsiteY2" fmla="*/ 116681 h 766763"/>
                <a:gd name="connsiteX3" fmla="*/ 0 w 369093"/>
                <a:gd name="connsiteY3" fmla="*/ 14288 h 766763"/>
                <a:gd name="connsiteX4" fmla="*/ 85725 w 369093"/>
                <a:gd name="connsiteY4" fmla="*/ 0 h 766763"/>
                <a:gd name="connsiteX5" fmla="*/ 150018 w 369093"/>
                <a:gd name="connsiteY5" fmla="*/ 92869 h 766763"/>
                <a:gd name="connsiteX6" fmla="*/ 192881 w 369093"/>
                <a:gd name="connsiteY6" fmla="*/ 161925 h 766763"/>
                <a:gd name="connsiteX7" fmla="*/ 226218 w 369093"/>
                <a:gd name="connsiteY7" fmla="*/ 221456 h 766763"/>
                <a:gd name="connsiteX8" fmla="*/ 266700 w 369093"/>
                <a:gd name="connsiteY8" fmla="*/ 302419 h 766763"/>
                <a:gd name="connsiteX9" fmla="*/ 300037 w 369093"/>
                <a:gd name="connsiteY9" fmla="*/ 383381 h 766763"/>
                <a:gd name="connsiteX10" fmla="*/ 321468 w 369093"/>
                <a:gd name="connsiteY10" fmla="*/ 447675 h 766763"/>
                <a:gd name="connsiteX11" fmla="*/ 340518 w 369093"/>
                <a:gd name="connsiteY11" fmla="*/ 523875 h 766763"/>
                <a:gd name="connsiteX12" fmla="*/ 357187 w 369093"/>
                <a:gd name="connsiteY12" fmla="*/ 614363 h 766763"/>
                <a:gd name="connsiteX13" fmla="*/ 369093 w 369093"/>
                <a:gd name="connsiteY13" fmla="*/ 745331 h 766763"/>
                <a:gd name="connsiteX14" fmla="*/ 252412 w 369093"/>
                <a:gd name="connsiteY14" fmla="*/ 766763 h 766763"/>
                <a:gd name="connsiteX15" fmla="*/ 178593 w 369093"/>
                <a:gd name="connsiteY15" fmla="*/ 669131 h 766763"/>
                <a:gd name="connsiteX16" fmla="*/ 150018 w 369093"/>
                <a:gd name="connsiteY16" fmla="*/ 623888 h 766763"/>
                <a:gd name="connsiteX17" fmla="*/ 119062 w 369093"/>
                <a:gd name="connsiteY17" fmla="*/ 564356 h 766763"/>
                <a:gd name="connsiteX18" fmla="*/ 90487 w 369093"/>
                <a:gd name="connsiteY18" fmla="*/ 490538 h 766763"/>
                <a:gd name="connsiteX19" fmla="*/ 69056 w 369093"/>
                <a:gd name="connsiteY19" fmla="*/ 414338 h 766763"/>
                <a:gd name="connsiteX20" fmla="*/ 54768 w 369093"/>
                <a:gd name="connsiteY20" fmla="*/ 357188 h 766763"/>
                <a:gd name="connsiteX21" fmla="*/ 38100 w 369093"/>
                <a:gd name="connsiteY21" fmla="*/ 27384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3" h="766763">
                  <a:moveTo>
                    <a:pt x="38100" y="273844"/>
                  </a:moveTo>
                  <a:lnTo>
                    <a:pt x="23812" y="197644"/>
                  </a:lnTo>
                  <a:lnTo>
                    <a:pt x="9525" y="116681"/>
                  </a:lnTo>
                  <a:lnTo>
                    <a:pt x="0" y="14288"/>
                  </a:lnTo>
                  <a:lnTo>
                    <a:pt x="85725" y="0"/>
                  </a:lnTo>
                  <a:lnTo>
                    <a:pt x="150018" y="92869"/>
                  </a:lnTo>
                  <a:lnTo>
                    <a:pt x="192881" y="161925"/>
                  </a:lnTo>
                  <a:lnTo>
                    <a:pt x="226218" y="221456"/>
                  </a:lnTo>
                  <a:lnTo>
                    <a:pt x="266700" y="302419"/>
                  </a:lnTo>
                  <a:lnTo>
                    <a:pt x="300037" y="383381"/>
                  </a:lnTo>
                  <a:lnTo>
                    <a:pt x="321468" y="447675"/>
                  </a:lnTo>
                  <a:lnTo>
                    <a:pt x="340518" y="523875"/>
                  </a:lnTo>
                  <a:lnTo>
                    <a:pt x="357187" y="614363"/>
                  </a:lnTo>
                  <a:lnTo>
                    <a:pt x="369093" y="745331"/>
                  </a:lnTo>
                  <a:lnTo>
                    <a:pt x="252412" y="766763"/>
                  </a:lnTo>
                  <a:lnTo>
                    <a:pt x="178593" y="669131"/>
                  </a:lnTo>
                  <a:lnTo>
                    <a:pt x="150018" y="623888"/>
                  </a:lnTo>
                  <a:lnTo>
                    <a:pt x="119062" y="564356"/>
                  </a:lnTo>
                  <a:lnTo>
                    <a:pt x="90487" y="490538"/>
                  </a:lnTo>
                  <a:lnTo>
                    <a:pt x="69056" y="414338"/>
                  </a:lnTo>
                  <a:lnTo>
                    <a:pt x="54768" y="357188"/>
                  </a:lnTo>
                  <a:lnTo>
                    <a:pt x="38100" y="2738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5">
              <a:extLst>
                <a:ext uri="{FF2B5EF4-FFF2-40B4-BE49-F238E27FC236}">
                  <a16:creationId xmlns:a16="http://schemas.microsoft.com/office/drawing/2014/main" id="{8A8E452D-5A1B-4CBE-AD14-1E026CDA1BB3}"/>
                </a:ext>
              </a:extLst>
            </p:cNvPr>
            <p:cNvSpPr/>
            <p:nvPr/>
          </p:nvSpPr>
          <p:spPr>
            <a:xfrm>
              <a:off x="4979989" y="3125789"/>
              <a:ext cx="519112" cy="841375"/>
            </a:xfrm>
            <a:custGeom>
              <a:avLst/>
              <a:gdLst>
                <a:gd name="connsiteX0" fmla="*/ 147637 w 519112"/>
                <a:gd name="connsiteY0" fmla="*/ 364332 h 840582"/>
                <a:gd name="connsiteX1" fmla="*/ 197644 w 519112"/>
                <a:gd name="connsiteY1" fmla="*/ 197644 h 840582"/>
                <a:gd name="connsiteX2" fmla="*/ 200025 w 519112"/>
                <a:gd name="connsiteY2" fmla="*/ 176213 h 840582"/>
                <a:gd name="connsiteX3" fmla="*/ 200025 w 519112"/>
                <a:gd name="connsiteY3" fmla="*/ 154782 h 840582"/>
                <a:gd name="connsiteX4" fmla="*/ 192881 w 519112"/>
                <a:gd name="connsiteY4" fmla="*/ 119063 h 840582"/>
                <a:gd name="connsiteX5" fmla="*/ 183356 w 519112"/>
                <a:gd name="connsiteY5" fmla="*/ 80963 h 840582"/>
                <a:gd name="connsiteX6" fmla="*/ 157162 w 519112"/>
                <a:gd name="connsiteY6" fmla="*/ 9525 h 840582"/>
                <a:gd name="connsiteX7" fmla="*/ 333375 w 519112"/>
                <a:gd name="connsiteY7" fmla="*/ 0 h 840582"/>
                <a:gd name="connsiteX8" fmla="*/ 411956 w 519112"/>
                <a:gd name="connsiteY8" fmla="*/ 71438 h 840582"/>
                <a:gd name="connsiteX9" fmla="*/ 483394 w 519112"/>
                <a:gd name="connsiteY9" fmla="*/ 130969 h 840582"/>
                <a:gd name="connsiteX10" fmla="*/ 511969 w 519112"/>
                <a:gd name="connsiteY10" fmla="*/ 152400 h 840582"/>
                <a:gd name="connsiteX11" fmla="*/ 519112 w 519112"/>
                <a:gd name="connsiteY11" fmla="*/ 161925 h 840582"/>
                <a:gd name="connsiteX12" fmla="*/ 519112 w 519112"/>
                <a:gd name="connsiteY12" fmla="*/ 161925 h 840582"/>
                <a:gd name="connsiteX13" fmla="*/ 514350 w 519112"/>
                <a:gd name="connsiteY13" fmla="*/ 173832 h 840582"/>
                <a:gd name="connsiteX14" fmla="*/ 492919 w 519112"/>
                <a:gd name="connsiteY14" fmla="*/ 195263 h 840582"/>
                <a:gd name="connsiteX15" fmla="*/ 454819 w 519112"/>
                <a:gd name="connsiteY15" fmla="*/ 235744 h 840582"/>
                <a:gd name="connsiteX16" fmla="*/ 416719 w 519112"/>
                <a:gd name="connsiteY16" fmla="*/ 283369 h 840582"/>
                <a:gd name="connsiteX17" fmla="*/ 376237 w 519112"/>
                <a:gd name="connsiteY17" fmla="*/ 333375 h 840582"/>
                <a:gd name="connsiteX18" fmla="*/ 326231 w 519112"/>
                <a:gd name="connsiteY18" fmla="*/ 411957 h 840582"/>
                <a:gd name="connsiteX19" fmla="*/ 280987 w 519112"/>
                <a:gd name="connsiteY19" fmla="*/ 488157 h 840582"/>
                <a:gd name="connsiteX20" fmla="*/ 233362 w 519112"/>
                <a:gd name="connsiteY20" fmla="*/ 576263 h 840582"/>
                <a:gd name="connsiteX21" fmla="*/ 169069 w 519112"/>
                <a:gd name="connsiteY21" fmla="*/ 711994 h 840582"/>
                <a:gd name="connsiteX22" fmla="*/ 114300 w 519112"/>
                <a:gd name="connsiteY22" fmla="*/ 831057 h 840582"/>
                <a:gd name="connsiteX23" fmla="*/ 0 w 519112"/>
                <a:gd name="connsiteY23" fmla="*/ 840582 h 840582"/>
                <a:gd name="connsiteX24" fmla="*/ 66675 w 519112"/>
                <a:gd name="connsiteY24" fmla="*/ 628650 h 840582"/>
                <a:gd name="connsiteX25" fmla="*/ 121444 w 519112"/>
                <a:gd name="connsiteY25" fmla="*/ 447675 h 840582"/>
                <a:gd name="connsiteX26" fmla="*/ 147637 w 519112"/>
                <a:gd name="connsiteY26" fmla="*/ 364332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9112" h="840582">
                  <a:moveTo>
                    <a:pt x="147637" y="364332"/>
                  </a:moveTo>
                  <a:lnTo>
                    <a:pt x="197644" y="197644"/>
                  </a:lnTo>
                  <a:lnTo>
                    <a:pt x="200025" y="176213"/>
                  </a:lnTo>
                  <a:lnTo>
                    <a:pt x="200025" y="154782"/>
                  </a:lnTo>
                  <a:lnTo>
                    <a:pt x="192881" y="119063"/>
                  </a:lnTo>
                  <a:lnTo>
                    <a:pt x="183356" y="80963"/>
                  </a:lnTo>
                  <a:lnTo>
                    <a:pt x="157162" y="9525"/>
                  </a:lnTo>
                  <a:lnTo>
                    <a:pt x="333375" y="0"/>
                  </a:lnTo>
                  <a:lnTo>
                    <a:pt x="411956" y="71438"/>
                  </a:lnTo>
                  <a:lnTo>
                    <a:pt x="483394" y="130969"/>
                  </a:lnTo>
                  <a:lnTo>
                    <a:pt x="511969" y="152400"/>
                  </a:lnTo>
                  <a:lnTo>
                    <a:pt x="519112" y="161925"/>
                  </a:lnTo>
                  <a:lnTo>
                    <a:pt x="519112" y="161925"/>
                  </a:lnTo>
                  <a:lnTo>
                    <a:pt x="514350" y="173832"/>
                  </a:lnTo>
                  <a:lnTo>
                    <a:pt x="492919" y="195263"/>
                  </a:lnTo>
                  <a:lnTo>
                    <a:pt x="454819" y="235744"/>
                  </a:lnTo>
                  <a:lnTo>
                    <a:pt x="416719" y="283369"/>
                  </a:lnTo>
                  <a:lnTo>
                    <a:pt x="376237" y="333375"/>
                  </a:lnTo>
                  <a:lnTo>
                    <a:pt x="326231" y="411957"/>
                  </a:lnTo>
                  <a:lnTo>
                    <a:pt x="280987" y="488157"/>
                  </a:lnTo>
                  <a:lnTo>
                    <a:pt x="233362" y="576263"/>
                  </a:lnTo>
                  <a:lnTo>
                    <a:pt x="169069" y="711994"/>
                  </a:lnTo>
                  <a:lnTo>
                    <a:pt x="114300" y="831057"/>
                  </a:lnTo>
                  <a:lnTo>
                    <a:pt x="0" y="840582"/>
                  </a:lnTo>
                  <a:lnTo>
                    <a:pt x="66675" y="628650"/>
                  </a:lnTo>
                  <a:lnTo>
                    <a:pt x="121444" y="447675"/>
                  </a:lnTo>
                  <a:lnTo>
                    <a:pt x="147637" y="3643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6">
              <a:extLst>
                <a:ext uri="{FF2B5EF4-FFF2-40B4-BE49-F238E27FC236}">
                  <a16:creationId xmlns:a16="http://schemas.microsoft.com/office/drawing/2014/main" id="{993ADBE7-BCF4-4C35-890A-1EAD740C6A29}"/>
                </a:ext>
              </a:extLst>
            </p:cNvPr>
            <p:cNvSpPr/>
            <p:nvPr/>
          </p:nvSpPr>
          <p:spPr>
            <a:xfrm>
              <a:off x="3684589" y="3762376"/>
              <a:ext cx="1973262" cy="447675"/>
            </a:xfrm>
            <a:custGeom>
              <a:avLst/>
              <a:gdLst>
                <a:gd name="connsiteX0" fmla="*/ 1021556 w 1974056"/>
                <a:gd name="connsiteY0" fmla="*/ 145256 h 447675"/>
                <a:gd name="connsiteX1" fmla="*/ 907256 w 1974056"/>
                <a:gd name="connsiteY1" fmla="*/ 161925 h 447675"/>
                <a:gd name="connsiteX2" fmla="*/ 695325 w 1974056"/>
                <a:gd name="connsiteY2" fmla="*/ 190500 h 447675"/>
                <a:gd name="connsiteX3" fmla="*/ 569119 w 1974056"/>
                <a:gd name="connsiteY3" fmla="*/ 207169 h 447675"/>
                <a:gd name="connsiteX4" fmla="*/ 485775 w 1974056"/>
                <a:gd name="connsiteY4" fmla="*/ 216694 h 447675"/>
                <a:gd name="connsiteX5" fmla="*/ 428625 w 1974056"/>
                <a:gd name="connsiteY5" fmla="*/ 223838 h 447675"/>
                <a:gd name="connsiteX6" fmla="*/ 385762 w 1974056"/>
                <a:gd name="connsiteY6" fmla="*/ 228600 h 447675"/>
                <a:gd name="connsiteX7" fmla="*/ 338137 w 1974056"/>
                <a:gd name="connsiteY7" fmla="*/ 230981 h 447675"/>
                <a:gd name="connsiteX8" fmla="*/ 295275 w 1974056"/>
                <a:gd name="connsiteY8" fmla="*/ 226219 h 447675"/>
                <a:gd name="connsiteX9" fmla="*/ 254794 w 1974056"/>
                <a:gd name="connsiteY9" fmla="*/ 219075 h 447675"/>
                <a:gd name="connsiteX10" fmla="*/ 211931 w 1974056"/>
                <a:gd name="connsiteY10" fmla="*/ 209550 h 447675"/>
                <a:gd name="connsiteX11" fmla="*/ 152400 w 1974056"/>
                <a:gd name="connsiteY11" fmla="*/ 188119 h 447675"/>
                <a:gd name="connsiteX12" fmla="*/ 92869 w 1974056"/>
                <a:gd name="connsiteY12" fmla="*/ 154781 h 447675"/>
                <a:gd name="connsiteX13" fmla="*/ 52387 w 1974056"/>
                <a:gd name="connsiteY13" fmla="*/ 128588 h 447675"/>
                <a:gd name="connsiteX14" fmla="*/ 26194 w 1974056"/>
                <a:gd name="connsiteY14" fmla="*/ 121444 h 447675"/>
                <a:gd name="connsiteX15" fmla="*/ 11906 w 1974056"/>
                <a:gd name="connsiteY15" fmla="*/ 121444 h 447675"/>
                <a:gd name="connsiteX16" fmla="*/ 0 w 1974056"/>
                <a:gd name="connsiteY16" fmla="*/ 128588 h 447675"/>
                <a:gd name="connsiteX17" fmla="*/ 2381 w 1974056"/>
                <a:gd name="connsiteY17" fmla="*/ 147638 h 447675"/>
                <a:gd name="connsiteX18" fmla="*/ 21431 w 1974056"/>
                <a:gd name="connsiteY18" fmla="*/ 188119 h 447675"/>
                <a:gd name="connsiteX19" fmla="*/ 71437 w 1974056"/>
                <a:gd name="connsiteY19" fmla="*/ 247650 h 447675"/>
                <a:gd name="connsiteX20" fmla="*/ 119062 w 1974056"/>
                <a:gd name="connsiteY20" fmla="*/ 297656 h 447675"/>
                <a:gd name="connsiteX21" fmla="*/ 164306 w 1974056"/>
                <a:gd name="connsiteY21" fmla="*/ 342900 h 447675"/>
                <a:gd name="connsiteX22" fmla="*/ 214312 w 1974056"/>
                <a:gd name="connsiteY22" fmla="*/ 383381 h 447675"/>
                <a:gd name="connsiteX23" fmla="*/ 273844 w 1974056"/>
                <a:gd name="connsiteY23" fmla="*/ 421481 h 447675"/>
                <a:gd name="connsiteX24" fmla="*/ 328612 w 1974056"/>
                <a:gd name="connsiteY24" fmla="*/ 445294 h 447675"/>
                <a:gd name="connsiteX25" fmla="*/ 352425 w 1974056"/>
                <a:gd name="connsiteY25" fmla="*/ 447675 h 447675"/>
                <a:gd name="connsiteX26" fmla="*/ 419100 w 1974056"/>
                <a:gd name="connsiteY26" fmla="*/ 428625 h 447675"/>
                <a:gd name="connsiteX27" fmla="*/ 559594 w 1974056"/>
                <a:gd name="connsiteY27" fmla="*/ 390525 h 447675"/>
                <a:gd name="connsiteX28" fmla="*/ 738187 w 1974056"/>
                <a:gd name="connsiteY28" fmla="*/ 345281 h 447675"/>
                <a:gd name="connsiteX29" fmla="*/ 909637 w 1974056"/>
                <a:gd name="connsiteY29" fmla="*/ 307181 h 447675"/>
                <a:gd name="connsiteX30" fmla="*/ 1014412 w 1974056"/>
                <a:gd name="connsiteY30" fmla="*/ 280988 h 447675"/>
                <a:gd name="connsiteX31" fmla="*/ 1290637 w 1974056"/>
                <a:gd name="connsiteY31" fmla="*/ 264319 h 447675"/>
                <a:gd name="connsiteX32" fmla="*/ 1469231 w 1974056"/>
                <a:gd name="connsiteY32" fmla="*/ 247650 h 447675"/>
                <a:gd name="connsiteX33" fmla="*/ 1674019 w 1974056"/>
                <a:gd name="connsiteY33" fmla="*/ 226219 h 447675"/>
                <a:gd name="connsiteX34" fmla="*/ 1807369 w 1974056"/>
                <a:gd name="connsiteY34" fmla="*/ 211931 h 447675"/>
                <a:gd name="connsiteX35" fmla="*/ 1907381 w 1974056"/>
                <a:gd name="connsiteY35" fmla="*/ 202406 h 447675"/>
                <a:gd name="connsiteX36" fmla="*/ 1945481 w 1974056"/>
                <a:gd name="connsiteY36" fmla="*/ 197644 h 447675"/>
                <a:gd name="connsiteX37" fmla="*/ 1959769 w 1974056"/>
                <a:gd name="connsiteY37" fmla="*/ 190500 h 447675"/>
                <a:gd name="connsiteX38" fmla="*/ 1971675 w 1974056"/>
                <a:gd name="connsiteY38" fmla="*/ 173831 h 447675"/>
                <a:gd name="connsiteX39" fmla="*/ 1974056 w 1974056"/>
                <a:gd name="connsiteY39" fmla="*/ 154781 h 447675"/>
                <a:gd name="connsiteX40" fmla="*/ 1964531 w 1974056"/>
                <a:gd name="connsiteY40" fmla="*/ 104775 h 447675"/>
                <a:gd name="connsiteX41" fmla="*/ 1957387 w 1974056"/>
                <a:gd name="connsiteY41" fmla="*/ 90488 h 447675"/>
                <a:gd name="connsiteX42" fmla="*/ 1928812 w 1974056"/>
                <a:gd name="connsiteY42" fmla="*/ 71438 h 447675"/>
                <a:gd name="connsiteX43" fmla="*/ 1881187 w 1974056"/>
                <a:gd name="connsiteY43" fmla="*/ 47625 h 447675"/>
                <a:gd name="connsiteX44" fmla="*/ 1824037 w 1974056"/>
                <a:gd name="connsiteY44" fmla="*/ 26194 h 447675"/>
                <a:gd name="connsiteX45" fmla="*/ 1769269 w 1974056"/>
                <a:gd name="connsiteY45" fmla="*/ 9525 h 447675"/>
                <a:gd name="connsiteX46" fmla="*/ 1695450 w 1974056"/>
                <a:gd name="connsiteY46" fmla="*/ 0 h 447675"/>
                <a:gd name="connsiteX47" fmla="*/ 1645444 w 1974056"/>
                <a:gd name="connsiteY47" fmla="*/ 14288 h 447675"/>
                <a:gd name="connsiteX48" fmla="*/ 1493044 w 1974056"/>
                <a:gd name="connsiteY48" fmla="*/ 59531 h 447675"/>
                <a:gd name="connsiteX49" fmla="*/ 1321594 w 1974056"/>
                <a:gd name="connsiteY49" fmla="*/ 95250 h 447675"/>
                <a:gd name="connsiteX50" fmla="*/ 1021556 w 1974056"/>
                <a:gd name="connsiteY50" fmla="*/ 1452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4056" h="447675">
                  <a:moveTo>
                    <a:pt x="1021556" y="145256"/>
                  </a:moveTo>
                  <a:lnTo>
                    <a:pt x="907256" y="161925"/>
                  </a:lnTo>
                  <a:lnTo>
                    <a:pt x="695325" y="190500"/>
                  </a:lnTo>
                  <a:lnTo>
                    <a:pt x="569119" y="207169"/>
                  </a:lnTo>
                  <a:lnTo>
                    <a:pt x="485775" y="216694"/>
                  </a:lnTo>
                  <a:lnTo>
                    <a:pt x="428625" y="223838"/>
                  </a:lnTo>
                  <a:lnTo>
                    <a:pt x="385762" y="228600"/>
                  </a:lnTo>
                  <a:lnTo>
                    <a:pt x="338137" y="230981"/>
                  </a:lnTo>
                  <a:lnTo>
                    <a:pt x="295275" y="226219"/>
                  </a:lnTo>
                  <a:lnTo>
                    <a:pt x="254794" y="219075"/>
                  </a:lnTo>
                  <a:lnTo>
                    <a:pt x="211931" y="209550"/>
                  </a:lnTo>
                  <a:lnTo>
                    <a:pt x="152400" y="188119"/>
                  </a:lnTo>
                  <a:lnTo>
                    <a:pt x="92869" y="154781"/>
                  </a:lnTo>
                  <a:lnTo>
                    <a:pt x="52387" y="128588"/>
                  </a:lnTo>
                  <a:lnTo>
                    <a:pt x="26194" y="121444"/>
                  </a:lnTo>
                  <a:lnTo>
                    <a:pt x="11906" y="121444"/>
                  </a:lnTo>
                  <a:lnTo>
                    <a:pt x="0" y="128588"/>
                  </a:lnTo>
                  <a:lnTo>
                    <a:pt x="2381" y="147638"/>
                  </a:lnTo>
                  <a:lnTo>
                    <a:pt x="21431" y="188119"/>
                  </a:lnTo>
                  <a:lnTo>
                    <a:pt x="71437" y="247650"/>
                  </a:lnTo>
                  <a:lnTo>
                    <a:pt x="119062" y="297656"/>
                  </a:lnTo>
                  <a:lnTo>
                    <a:pt x="164306" y="342900"/>
                  </a:lnTo>
                  <a:lnTo>
                    <a:pt x="214312" y="383381"/>
                  </a:lnTo>
                  <a:lnTo>
                    <a:pt x="273844" y="421481"/>
                  </a:lnTo>
                  <a:lnTo>
                    <a:pt x="328612" y="445294"/>
                  </a:lnTo>
                  <a:lnTo>
                    <a:pt x="352425" y="447675"/>
                  </a:lnTo>
                  <a:lnTo>
                    <a:pt x="419100" y="428625"/>
                  </a:lnTo>
                  <a:lnTo>
                    <a:pt x="559594" y="390525"/>
                  </a:lnTo>
                  <a:lnTo>
                    <a:pt x="738187" y="345281"/>
                  </a:lnTo>
                  <a:lnTo>
                    <a:pt x="909637" y="307181"/>
                  </a:lnTo>
                  <a:lnTo>
                    <a:pt x="1014412" y="280988"/>
                  </a:lnTo>
                  <a:lnTo>
                    <a:pt x="1290637" y="264319"/>
                  </a:lnTo>
                  <a:lnTo>
                    <a:pt x="1469231" y="247650"/>
                  </a:lnTo>
                  <a:lnTo>
                    <a:pt x="1674019" y="226219"/>
                  </a:lnTo>
                  <a:lnTo>
                    <a:pt x="1807369" y="211931"/>
                  </a:lnTo>
                  <a:lnTo>
                    <a:pt x="1907381" y="202406"/>
                  </a:lnTo>
                  <a:lnTo>
                    <a:pt x="1945481" y="197644"/>
                  </a:lnTo>
                  <a:lnTo>
                    <a:pt x="1959769" y="190500"/>
                  </a:lnTo>
                  <a:lnTo>
                    <a:pt x="1971675" y="173831"/>
                  </a:lnTo>
                  <a:lnTo>
                    <a:pt x="1974056" y="154781"/>
                  </a:lnTo>
                  <a:lnTo>
                    <a:pt x="1964531" y="104775"/>
                  </a:lnTo>
                  <a:lnTo>
                    <a:pt x="1957387" y="90488"/>
                  </a:lnTo>
                  <a:lnTo>
                    <a:pt x="1928812" y="71438"/>
                  </a:lnTo>
                  <a:lnTo>
                    <a:pt x="1881187" y="47625"/>
                  </a:lnTo>
                  <a:lnTo>
                    <a:pt x="1824037" y="26194"/>
                  </a:lnTo>
                  <a:lnTo>
                    <a:pt x="1769269" y="9525"/>
                  </a:lnTo>
                  <a:lnTo>
                    <a:pt x="1695450" y="0"/>
                  </a:lnTo>
                  <a:lnTo>
                    <a:pt x="1645444" y="14288"/>
                  </a:lnTo>
                  <a:lnTo>
                    <a:pt x="1493044" y="59531"/>
                  </a:lnTo>
                  <a:lnTo>
                    <a:pt x="1321594" y="95250"/>
                  </a:lnTo>
                  <a:lnTo>
                    <a:pt x="1021556" y="1452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7">
              <a:extLst>
                <a:ext uri="{FF2B5EF4-FFF2-40B4-BE49-F238E27FC236}">
                  <a16:creationId xmlns:a16="http://schemas.microsoft.com/office/drawing/2014/main" id="{39DDFAE9-14EE-4C2B-875C-C762EBD713BD}"/>
                </a:ext>
              </a:extLst>
            </p:cNvPr>
            <p:cNvSpPr/>
            <p:nvPr/>
          </p:nvSpPr>
          <p:spPr>
            <a:xfrm>
              <a:off x="3609977" y="4411663"/>
              <a:ext cx="2265363" cy="493712"/>
            </a:xfrm>
            <a:custGeom>
              <a:avLst/>
              <a:gdLst>
                <a:gd name="connsiteX0" fmla="*/ 766763 w 2264569"/>
                <a:gd name="connsiteY0" fmla="*/ 219075 h 492919"/>
                <a:gd name="connsiteX1" fmla="*/ 542925 w 2264569"/>
                <a:gd name="connsiteY1" fmla="*/ 254794 h 492919"/>
                <a:gd name="connsiteX2" fmla="*/ 366713 w 2264569"/>
                <a:gd name="connsiteY2" fmla="*/ 276225 h 492919"/>
                <a:gd name="connsiteX3" fmla="*/ 271463 w 2264569"/>
                <a:gd name="connsiteY3" fmla="*/ 288132 h 492919"/>
                <a:gd name="connsiteX4" fmla="*/ 211931 w 2264569"/>
                <a:gd name="connsiteY4" fmla="*/ 278607 h 492919"/>
                <a:gd name="connsiteX5" fmla="*/ 114300 w 2264569"/>
                <a:gd name="connsiteY5" fmla="*/ 250032 h 492919"/>
                <a:gd name="connsiteX6" fmla="*/ 42863 w 2264569"/>
                <a:gd name="connsiteY6" fmla="*/ 221457 h 492919"/>
                <a:gd name="connsiteX7" fmla="*/ 21431 w 2264569"/>
                <a:gd name="connsiteY7" fmla="*/ 216694 h 492919"/>
                <a:gd name="connsiteX8" fmla="*/ 7144 w 2264569"/>
                <a:gd name="connsiteY8" fmla="*/ 221457 h 492919"/>
                <a:gd name="connsiteX9" fmla="*/ 0 w 2264569"/>
                <a:gd name="connsiteY9" fmla="*/ 235744 h 492919"/>
                <a:gd name="connsiteX10" fmla="*/ 14288 w 2264569"/>
                <a:gd name="connsiteY10" fmla="*/ 254794 h 492919"/>
                <a:gd name="connsiteX11" fmla="*/ 61913 w 2264569"/>
                <a:gd name="connsiteY11" fmla="*/ 309563 h 492919"/>
                <a:gd name="connsiteX12" fmla="*/ 130969 w 2264569"/>
                <a:gd name="connsiteY12" fmla="*/ 373857 h 492919"/>
                <a:gd name="connsiteX13" fmla="*/ 180975 w 2264569"/>
                <a:gd name="connsiteY13" fmla="*/ 414338 h 492919"/>
                <a:gd name="connsiteX14" fmla="*/ 216694 w 2264569"/>
                <a:gd name="connsiteY14" fmla="*/ 440532 h 492919"/>
                <a:gd name="connsiteX15" fmla="*/ 247650 w 2264569"/>
                <a:gd name="connsiteY15" fmla="*/ 457200 h 492919"/>
                <a:gd name="connsiteX16" fmla="*/ 283369 w 2264569"/>
                <a:gd name="connsiteY16" fmla="*/ 476250 h 492919"/>
                <a:gd name="connsiteX17" fmla="*/ 326231 w 2264569"/>
                <a:gd name="connsiteY17" fmla="*/ 490538 h 492919"/>
                <a:gd name="connsiteX18" fmla="*/ 354806 w 2264569"/>
                <a:gd name="connsiteY18" fmla="*/ 492919 h 492919"/>
                <a:gd name="connsiteX19" fmla="*/ 407194 w 2264569"/>
                <a:gd name="connsiteY19" fmla="*/ 483394 h 492919"/>
                <a:gd name="connsiteX20" fmla="*/ 471488 w 2264569"/>
                <a:gd name="connsiteY20" fmla="*/ 461963 h 492919"/>
                <a:gd name="connsiteX21" fmla="*/ 511969 w 2264569"/>
                <a:gd name="connsiteY21" fmla="*/ 447675 h 492919"/>
                <a:gd name="connsiteX22" fmla="*/ 645319 w 2264569"/>
                <a:gd name="connsiteY22" fmla="*/ 421482 h 492919"/>
                <a:gd name="connsiteX23" fmla="*/ 881063 w 2264569"/>
                <a:gd name="connsiteY23" fmla="*/ 381000 h 492919"/>
                <a:gd name="connsiteX24" fmla="*/ 1178719 w 2264569"/>
                <a:gd name="connsiteY24" fmla="*/ 326232 h 492919"/>
                <a:gd name="connsiteX25" fmla="*/ 1381125 w 2264569"/>
                <a:gd name="connsiteY25" fmla="*/ 311944 h 492919"/>
                <a:gd name="connsiteX26" fmla="*/ 1552575 w 2264569"/>
                <a:gd name="connsiteY26" fmla="*/ 288132 h 492919"/>
                <a:gd name="connsiteX27" fmla="*/ 1750219 w 2264569"/>
                <a:gd name="connsiteY27" fmla="*/ 269082 h 492919"/>
                <a:gd name="connsiteX28" fmla="*/ 1926431 w 2264569"/>
                <a:gd name="connsiteY28" fmla="*/ 257175 h 492919"/>
                <a:gd name="connsiteX29" fmla="*/ 2071688 w 2264569"/>
                <a:gd name="connsiteY29" fmla="*/ 245269 h 492919"/>
                <a:gd name="connsiteX30" fmla="*/ 2133600 w 2264569"/>
                <a:gd name="connsiteY30" fmla="*/ 245269 h 492919"/>
                <a:gd name="connsiteX31" fmla="*/ 2197894 w 2264569"/>
                <a:gd name="connsiteY31" fmla="*/ 233363 h 492919"/>
                <a:gd name="connsiteX32" fmla="*/ 2228850 w 2264569"/>
                <a:gd name="connsiteY32" fmla="*/ 223838 h 492919"/>
                <a:gd name="connsiteX33" fmla="*/ 2255044 w 2264569"/>
                <a:gd name="connsiteY33" fmla="*/ 207169 h 492919"/>
                <a:gd name="connsiteX34" fmla="*/ 2264569 w 2264569"/>
                <a:gd name="connsiteY34" fmla="*/ 190500 h 492919"/>
                <a:gd name="connsiteX35" fmla="*/ 2264569 w 2264569"/>
                <a:gd name="connsiteY35" fmla="*/ 178594 h 492919"/>
                <a:gd name="connsiteX36" fmla="*/ 2259806 w 2264569"/>
                <a:gd name="connsiteY36" fmla="*/ 147638 h 492919"/>
                <a:gd name="connsiteX37" fmla="*/ 2235994 w 2264569"/>
                <a:gd name="connsiteY37" fmla="*/ 109538 h 492919"/>
                <a:gd name="connsiteX38" fmla="*/ 2205038 w 2264569"/>
                <a:gd name="connsiteY38" fmla="*/ 83344 h 492919"/>
                <a:gd name="connsiteX39" fmla="*/ 2143125 w 2264569"/>
                <a:gd name="connsiteY39" fmla="*/ 57150 h 492919"/>
                <a:gd name="connsiteX40" fmla="*/ 2064544 w 2264569"/>
                <a:gd name="connsiteY40" fmla="*/ 28575 h 492919"/>
                <a:gd name="connsiteX41" fmla="*/ 1997869 w 2264569"/>
                <a:gd name="connsiteY41" fmla="*/ 11907 h 492919"/>
                <a:gd name="connsiteX42" fmla="*/ 1940719 w 2264569"/>
                <a:gd name="connsiteY42" fmla="*/ 0 h 492919"/>
                <a:gd name="connsiteX43" fmla="*/ 1902619 w 2264569"/>
                <a:gd name="connsiteY43" fmla="*/ 16669 h 492919"/>
                <a:gd name="connsiteX44" fmla="*/ 1790700 w 2264569"/>
                <a:gd name="connsiteY44" fmla="*/ 57150 h 492919"/>
                <a:gd name="connsiteX45" fmla="*/ 1728788 w 2264569"/>
                <a:gd name="connsiteY45" fmla="*/ 69057 h 492919"/>
                <a:gd name="connsiteX46" fmla="*/ 1635919 w 2264569"/>
                <a:gd name="connsiteY46" fmla="*/ 80963 h 492919"/>
                <a:gd name="connsiteX47" fmla="*/ 1423988 w 2264569"/>
                <a:gd name="connsiteY47" fmla="*/ 107157 h 492919"/>
                <a:gd name="connsiteX48" fmla="*/ 1354931 w 2264569"/>
                <a:gd name="connsiteY48" fmla="*/ 114300 h 492919"/>
                <a:gd name="connsiteX49" fmla="*/ 1116806 w 2264569"/>
                <a:gd name="connsiteY49" fmla="*/ 159544 h 492919"/>
                <a:gd name="connsiteX50" fmla="*/ 885825 w 2264569"/>
                <a:gd name="connsiteY50" fmla="*/ 200025 h 492919"/>
                <a:gd name="connsiteX51" fmla="*/ 766763 w 2264569"/>
                <a:gd name="connsiteY51" fmla="*/ 21907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64569" h="492919">
                  <a:moveTo>
                    <a:pt x="766763" y="219075"/>
                  </a:moveTo>
                  <a:lnTo>
                    <a:pt x="542925" y="254794"/>
                  </a:lnTo>
                  <a:lnTo>
                    <a:pt x="366713" y="276225"/>
                  </a:lnTo>
                  <a:lnTo>
                    <a:pt x="271463" y="288132"/>
                  </a:lnTo>
                  <a:lnTo>
                    <a:pt x="211931" y="278607"/>
                  </a:lnTo>
                  <a:lnTo>
                    <a:pt x="114300" y="250032"/>
                  </a:lnTo>
                  <a:lnTo>
                    <a:pt x="42863" y="221457"/>
                  </a:lnTo>
                  <a:lnTo>
                    <a:pt x="21431" y="216694"/>
                  </a:lnTo>
                  <a:lnTo>
                    <a:pt x="7144" y="221457"/>
                  </a:lnTo>
                  <a:lnTo>
                    <a:pt x="0" y="235744"/>
                  </a:lnTo>
                  <a:lnTo>
                    <a:pt x="14288" y="254794"/>
                  </a:lnTo>
                  <a:lnTo>
                    <a:pt x="61913" y="309563"/>
                  </a:lnTo>
                  <a:lnTo>
                    <a:pt x="130969" y="373857"/>
                  </a:lnTo>
                  <a:lnTo>
                    <a:pt x="180975" y="414338"/>
                  </a:lnTo>
                  <a:lnTo>
                    <a:pt x="216694" y="440532"/>
                  </a:lnTo>
                  <a:lnTo>
                    <a:pt x="247650" y="457200"/>
                  </a:lnTo>
                  <a:lnTo>
                    <a:pt x="283369" y="476250"/>
                  </a:lnTo>
                  <a:lnTo>
                    <a:pt x="326231" y="490538"/>
                  </a:lnTo>
                  <a:lnTo>
                    <a:pt x="354806" y="492919"/>
                  </a:lnTo>
                  <a:lnTo>
                    <a:pt x="407194" y="483394"/>
                  </a:lnTo>
                  <a:lnTo>
                    <a:pt x="471488" y="461963"/>
                  </a:lnTo>
                  <a:lnTo>
                    <a:pt x="511969" y="447675"/>
                  </a:lnTo>
                  <a:lnTo>
                    <a:pt x="645319" y="421482"/>
                  </a:lnTo>
                  <a:lnTo>
                    <a:pt x="881063" y="381000"/>
                  </a:lnTo>
                  <a:lnTo>
                    <a:pt x="1178719" y="326232"/>
                  </a:lnTo>
                  <a:lnTo>
                    <a:pt x="1381125" y="311944"/>
                  </a:lnTo>
                  <a:lnTo>
                    <a:pt x="1552575" y="288132"/>
                  </a:lnTo>
                  <a:lnTo>
                    <a:pt x="1750219" y="269082"/>
                  </a:lnTo>
                  <a:lnTo>
                    <a:pt x="1926431" y="257175"/>
                  </a:lnTo>
                  <a:lnTo>
                    <a:pt x="2071688" y="245269"/>
                  </a:lnTo>
                  <a:lnTo>
                    <a:pt x="2133600" y="245269"/>
                  </a:lnTo>
                  <a:lnTo>
                    <a:pt x="2197894" y="233363"/>
                  </a:lnTo>
                  <a:lnTo>
                    <a:pt x="2228850" y="223838"/>
                  </a:lnTo>
                  <a:lnTo>
                    <a:pt x="2255044" y="207169"/>
                  </a:lnTo>
                  <a:lnTo>
                    <a:pt x="2264569" y="190500"/>
                  </a:lnTo>
                  <a:lnTo>
                    <a:pt x="2264569" y="178594"/>
                  </a:lnTo>
                  <a:lnTo>
                    <a:pt x="2259806" y="147638"/>
                  </a:lnTo>
                  <a:lnTo>
                    <a:pt x="2235994" y="109538"/>
                  </a:lnTo>
                  <a:lnTo>
                    <a:pt x="2205038" y="83344"/>
                  </a:lnTo>
                  <a:lnTo>
                    <a:pt x="2143125" y="57150"/>
                  </a:lnTo>
                  <a:lnTo>
                    <a:pt x="2064544" y="28575"/>
                  </a:lnTo>
                  <a:lnTo>
                    <a:pt x="1997869" y="11907"/>
                  </a:lnTo>
                  <a:lnTo>
                    <a:pt x="1940719" y="0"/>
                  </a:lnTo>
                  <a:lnTo>
                    <a:pt x="1902619" y="16669"/>
                  </a:lnTo>
                  <a:lnTo>
                    <a:pt x="1790700" y="57150"/>
                  </a:lnTo>
                  <a:lnTo>
                    <a:pt x="1728788" y="69057"/>
                  </a:lnTo>
                  <a:lnTo>
                    <a:pt x="1635919" y="80963"/>
                  </a:lnTo>
                  <a:lnTo>
                    <a:pt x="1423988" y="107157"/>
                  </a:lnTo>
                  <a:lnTo>
                    <a:pt x="1354931" y="114300"/>
                  </a:lnTo>
                  <a:lnTo>
                    <a:pt x="1116806" y="159544"/>
                  </a:lnTo>
                  <a:lnTo>
                    <a:pt x="885825" y="200025"/>
                  </a:lnTo>
                  <a:lnTo>
                    <a:pt x="766763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8">
              <a:extLst>
                <a:ext uri="{FF2B5EF4-FFF2-40B4-BE49-F238E27FC236}">
                  <a16:creationId xmlns:a16="http://schemas.microsoft.com/office/drawing/2014/main" id="{643FBBF5-DB8C-4B90-88A5-B064A625FDBE}"/>
                </a:ext>
              </a:extLst>
            </p:cNvPr>
            <p:cNvSpPr/>
            <p:nvPr/>
          </p:nvSpPr>
          <p:spPr>
            <a:xfrm>
              <a:off x="4630739" y="3989388"/>
              <a:ext cx="385762" cy="1981200"/>
            </a:xfrm>
            <a:custGeom>
              <a:avLst/>
              <a:gdLst>
                <a:gd name="connsiteX0" fmla="*/ 358033 w 386366"/>
                <a:gd name="connsiteY0" fmla="*/ 891218 h 1980771"/>
                <a:gd name="connsiteX1" fmla="*/ 363184 w 386366"/>
                <a:gd name="connsiteY1" fmla="*/ 713490 h 1980771"/>
                <a:gd name="connsiteX2" fmla="*/ 365760 w 386366"/>
                <a:gd name="connsiteY2" fmla="*/ 396669 h 1980771"/>
                <a:gd name="connsiteX3" fmla="*/ 368336 w 386366"/>
                <a:gd name="connsiteY3" fmla="*/ 327123 h 1980771"/>
                <a:gd name="connsiteX4" fmla="*/ 373487 w 386366"/>
                <a:gd name="connsiteY4" fmla="*/ 252426 h 1980771"/>
                <a:gd name="connsiteX5" fmla="*/ 381215 w 386366"/>
                <a:gd name="connsiteY5" fmla="*/ 180304 h 1980771"/>
                <a:gd name="connsiteX6" fmla="*/ 386366 w 386366"/>
                <a:gd name="connsiteY6" fmla="*/ 149395 h 1980771"/>
                <a:gd name="connsiteX7" fmla="*/ 378639 w 386366"/>
                <a:gd name="connsiteY7" fmla="*/ 133940 h 1980771"/>
                <a:gd name="connsiteX8" fmla="*/ 329699 w 386366"/>
                <a:gd name="connsiteY8" fmla="*/ 87576 h 1980771"/>
                <a:gd name="connsiteX9" fmla="*/ 291062 w 386366"/>
                <a:gd name="connsiteY9" fmla="*/ 56667 h 1980771"/>
                <a:gd name="connsiteX10" fmla="*/ 226668 w 386366"/>
                <a:gd name="connsiteY10" fmla="*/ 0 h 1980771"/>
                <a:gd name="connsiteX11" fmla="*/ 0 w 386366"/>
                <a:gd name="connsiteY11" fmla="*/ 43788 h 1980771"/>
                <a:gd name="connsiteX12" fmla="*/ 59243 w 386366"/>
                <a:gd name="connsiteY12" fmla="*/ 72122 h 1980771"/>
                <a:gd name="connsiteX13" fmla="*/ 85000 w 386366"/>
                <a:gd name="connsiteY13" fmla="*/ 90152 h 1980771"/>
                <a:gd name="connsiteX14" fmla="*/ 97879 w 386366"/>
                <a:gd name="connsiteY14" fmla="*/ 105607 h 1980771"/>
                <a:gd name="connsiteX15" fmla="*/ 108182 w 386366"/>
                <a:gd name="connsiteY15" fmla="*/ 126213 h 1980771"/>
                <a:gd name="connsiteX16" fmla="*/ 115910 w 386366"/>
                <a:gd name="connsiteY16" fmla="*/ 157122 h 1980771"/>
                <a:gd name="connsiteX17" fmla="*/ 118486 w 386366"/>
                <a:gd name="connsiteY17" fmla="*/ 280759 h 1980771"/>
                <a:gd name="connsiteX18" fmla="*/ 118486 w 386366"/>
                <a:gd name="connsiteY18" fmla="*/ 574398 h 1980771"/>
                <a:gd name="connsiteX19" fmla="*/ 118486 w 386366"/>
                <a:gd name="connsiteY19" fmla="*/ 788187 h 1980771"/>
                <a:gd name="connsiteX20" fmla="*/ 103031 w 386366"/>
                <a:gd name="connsiteY20" fmla="*/ 996825 h 1980771"/>
                <a:gd name="connsiteX21" fmla="*/ 92728 w 386366"/>
                <a:gd name="connsiteY21" fmla="*/ 1166826 h 1980771"/>
                <a:gd name="connsiteX22" fmla="*/ 79849 w 386366"/>
                <a:gd name="connsiteY22" fmla="*/ 1305918 h 1980771"/>
                <a:gd name="connsiteX23" fmla="*/ 64394 w 386366"/>
                <a:gd name="connsiteY23" fmla="*/ 1426979 h 1980771"/>
                <a:gd name="connsiteX24" fmla="*/ 48940 w 386366"/>
                <a:gd name="connsiteY24" fmla="*/ 1524859 h 1980771"/>
                <a:gd name="connsiteX25" fmla="*/ 30909 w 386366"/>
                <a:gd name="connsiteY25" fmla="*/ 1604708 h 1980771"/>
                <a:gd name="connsiteX26" fmla="*/ 28333 w 386366"/>
                <a:gd name="connsiteY26" fmla="*/ 1633041 h 1980771"/>
                <a:gd name="connsiteX27" fmla="*/ 36061 w 386366"/>
                <a:gd name="connsiteY27" fmla="*/ 1663950 h 1980771"/>
                <a:gd name="connsiteX28" fmla="*/ 64394 w 386366"/>
                <a:gd name="connsiteY28" fmla="*/ 1748951 h 1980771"/>
                <a:gd name="connsiteX29" fmla="*/ 82425 w 386366"/>
                <a:gd name="connsiteY29" fmla="*/ 1797891 h 1980771"/>
                <a:gd name="connsiteX30" fmla="*/ 97879 w 386366"/>
                <a:gd name="connsiteY30" fmla="*/ 1836527 h 1980771"/>
                <a:gd name="connsiteX31" fmla="*/ 121061 w 386366"/>
                <a:gd name="connsiteY31" fmla="*/ 1882891 h 1980771"/>
                <a:gd name="connsiteX32" fmla="*/ 146819 w 386366"/>
                <a:gd name="connsiteY32" fmla="*/ 1921528 h 1980771"/>
                <a:gd name="connsiteX33" fmla="*/ 164849 w 386366"/>
                <a:gd name="connsiteY33" fmla="*/ 1942134 h 1980771"/>
                <a:gd name="connsiteX34" fmla="*/ 175153 w 386366"/>
                <a:gd name="connsiteY34" fmla="*/ 1949861 h 1980771"/>
                <a:gd name="connsiteX35" fmla="*/ 198335 w 386366"/>
                <a:gd name="connsiteY35" fmla="*/ 1967892 h 1980771"/>
                <a:gd name="connsiteX36" fmla="*/ 221516 w 386366"/>
                <a:gd name="connsiteY36" fmla="*/ 1978195 h 1980771"/>
                <a:gd name="connsiteX37" fmla="*/ 234395 w 386366"/>
                <a:gd name="connsiteY37" fmla="*/ 1980771 h 1980771"/>
                <a:gd name="connsiteX38" fmla="*/ 260153 w 386366"/>
                <a:gd name="connsiteY38" fmla="*/ 1975619 h 1980771"/>
                <a:gd name="connsiteX39" fmla="*/ 275608 w 386366"/>
                <a:gd name="connsiteY39" fmla="*/ 1960164 h 1980771"/>
                <a:gd name="connsiteX40" fmla="*/ 291062 w 386366"/>
                <a:gd name="connsiteY40" fmla="*/ 1934407 h 1980771"/>
                <a:gd name="connsiteX41" fmla="*/ 301366 w 386366"/>
                <a:gd name="connsiteY41" fmla="*/ 1906073 h 1980771"/>
                <a:gd name="connsiteX42" fmla="*/ 316820 w 386366"/>
                <a:gd name="connsiteY42" fmla="*/ 1846830 h 1980771"/>
                <a:gd name="connsiteX43" fmla="*/ 329699 w 386366"/>
                <a:gd name="connsiteY43" fmla="*/ 1777284 h 1980771"/>
                <a:gd name="connsiteX44" fmla="*/ 337426 w 386366"/>
                <a:gd name="connsiteY44" fmla="*/ 1707739 h 1980771"/>
                <a:gd name="connsiteX45" fmla="*/ 342578 w 386366"/>
                <a:gd name="connsiteY45" fmla="*/ 1625314 h 1980771"/>
                <a:gd name="connsiteX46" fmla="*/ 345154 w 386366"/>
                <a:gd name="connsiteY46" fmla="*/ 1470767 h 1980771"/>
                <a:gd name="connsiteX47" fmla="*/ 350305 w 386366"/>
                <a:gd name="connsiteY47" fmla="*/ 1228644 h 1980771"/>
                <a:gd name="connsiteX48" fmla="*/ 358033 w 386366"/>
                <a:gd name="connsiteY48" fmla="*/ 891218 h 198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6366" h="1980771">
                  <a:moveTo>
                    <a:pt x="358033" y="891218"/>
                  </a:moveTo>
                  <a:lnTo>
                    <a:pt x="363184" y="713490"/>
                  </a:lnTo>
                  <a:cubicBezTo>
                    <a:pt x="364043" y="607883"/>
                    <a:pt x="364901" y="502276"/>
                    <a:pt x="365760" y="396669"/>
                  </a:cubicBezTo>
                  <a:cubicBezTo>
                    <a:pt x="366619" y="373487"/>
                    <a:pt x="367477" y="350305"/>
                    <a:pt x="368336" y="327123"/>
                  </a:cubicBezTo>
                  <a:lnTo>
                    <a:pt x="373487" y="252426"/>
                  </a:lnTo>
                  <a:lnTo>
                    <a:pt x="381215" y="180304"/>
                  </a:lnTo>
                  <a:lnTo>
                    <a:pt x="386366" y="149395"/>
                  </a:lnTo>
                  <a:lnTo>
                    <a:pt x="378639" y="133940"/>
                  </a:lnTo>
                  <a:lnTo>
                    <a:pt x="329699" y="87576"/>
                  </a:lnTo>
                  <a:lnTo>
                    <a:pt x="291062" y="56667"/>
                  </a:lnTo>
                  <a:lnTo>
                    <a:pt x="226668" y="0"/>
                  </a:lnTo>
                  <a:lnTo>
                    <a:pt x="0" y="43788"/>
                  </a:lnTo>
                  <a:lnTo>
                    <a:pt x="59243" y="72122"/>
                  </a:lnTo>
                  <a:lnTo>
                    <a:pt x="85000" y="90152"/>
                  </a:lnTo>
                  <a:lnTo>
                    <a:pt x="97879" y="105607"/>
                  </a:lnTo>
                  <a:lnTo>
                    <a:pt x="108182" y="126213"/>
                  </a:lnTo>
                  <a:lnTo>
                    <a:pt x="115910" y="157122"/>
                  </a:lnTo>
                  <a:cubicBezTo>
                    <a:pt x="116769" y="198334"/>
                    <a:pt x="117627" y="239547"/>
                    <a:pt x="118486" y="280759"/>
                  </a:cubicBezTo>
                  <a:lnTo>
                    <a:pt x="118486" y="574398"/>
                  </a:lnTo>
                  <a:lnTo>
                    <a:pt x="118486" y="788187"/>
                  </a:lnTo>
                  <a:lnTo>
                    <a:pt x="103031" y="996825"/>
                  </a:lnTo>
                  <a:lnTo>
                    <a:pt x="92728" y="1166826"/>
                  </a:lnTo>
                  <a:lnTo>
                    <a:pt x="79849" y="1305918"/>
                  </a:lnTo>
                  <a:lnTo>
                    <a:pt x="64394" y="1426979"/>
                  </a:lnTo>
                  <a:lnTo>
                    <a:pt x="48940" y="1524859"/>
                  </a:lnTo>
                  <a:lnTo>
                    <a:pt x="30909" y="1604708"/>
                  </a:lnTo>
                  <a:lnTo>
                    <a:pt x="28333" y="1633041"/>
                  </a:lnTo>
                  <a:lnTo>
                    <a:pt x="36061" y="1663950"/>
                  </a:lnTo>
                  <a:lnTo>
                    <a:pt x="64394" y="1748951"/>
                  </a:lnTo>
                  <a:lnTo>
                    <a:pt x="82425" y="1797891"/>
                  </a:lnTo>
                  <a:lnTo>
                    <a:pt x="97879" y="1836527"/>
                  </a:lnTo>
                  <a:lnTo>
                    <a:pt x="121061" y="1882891"/>
                  </a:lnTo>
                  <a:lnTo>
                    <a:pt x="146819" y="1921528"/>
                  </a:lnTo>
                  <a:lnTo>
                    <a:pt x="164849" y="1942134"/>
                  </a:lnTo>
                  <a:lnTo>
                    <a:pt x="175153" y="1949861"/>
                  </a:lnTo>
                  <a:lnTo>
                    <a:pt x="198335" y="1967892"/>
                  </a:lnTo>
                  <a:lnTo>
                    <a:pt x="221516" y="1978195"/>
                  </a:lnTo>
                  <a:lnTo>
                    <a:pt x="234395" y="1980771"/>
                  </a:lnTo>
                  <a:lnTo>
                    <a:pt x="260153" y="1975619"/>
                  </a:lnTo>
                  <a:lnTo>
                    <a:pt x="275608" y="1960164"/>
                  </a:lnTo>
                  <a:lnTo>
                    <a:pt x="291062" y="1934407"/>
                  </a:lnTo>
                  <a:lnTo>
                    <a:pt x="301366" y="1906073"/>
                  </a:lnTo>
                  <a:lnTo>
                    <a:pt x="316820" y="1846830"/>
                  </a:lnTo>
                  <a:lnTo>
                    <a:pt x="329699" y="1777284"/>
                  </a:lnTo>
                  <a:lnTo>
                    <a:pt x="337426" y="1707739"/>
                  </a:lnTo>
                  <a:lnTo>
                    <a:pt x="342578" y="1625314"/>
                  </a:lnTo>
                  <a:cubicBezTo>
                    <a:pt x="343437" y="1573798"/>
                    <a:pt x="344295" y="1522283"/>
                    <a:pt x="345154" y="1470767"/>
                  </a:cubicBezTo>
                  <a:lnTo>
                    <a:pt x="350305" y="1228644"/>
                  </a:lnTo>
                  <a:lnTo>
                    <a:pt x="358033" y="8912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9">
              <a:extLst>
                <a:ext uri="{FF2B5EF4-FFF2-40B4-BE49-F238E27FC236}">
                  <a16:creationId xmlns:a16="http://schemas.microsoft.com/office/drawing/2014/main" id="{F161FCD6-EB91-467C-B7B2-B841EB53BFA8}"/>
                </a:ext>
              </a:extLst>
            </p:cNvPr>
            <p:cNvSpPr/>
            <p:nvPr/>
          </p:nvSpPr>
          <p:spPr>
            <a:xfrm>
              <a:off x="6219827" y="1714501"/>
              <a:ext cx="1795463" cy="485775"/>
            </a:xfrm>
            <a:custGeom>
              <a:avLst/>
              <a:gdLst>
                <a:gd name="connsiteX0" fmla="*/ 523875 w 1795463"/>
                <a:gd name="connsiteY0" fmla="*/ 397669 h 485775"/>
                <a:gd name="connsiteX1" fmla="*/ 297656 w 1795463"/>
                <a:gd name="connsiteY1" fmla="*/ 438150 h 485775"/>
                <a:gd name="connsiteX2" fmla="*/ 61913 w 1795463"/>
                <a:gd name="connsiteY2" fmla="*/ 485775 h 485775"/>
                <a:gd name="connsiteX3" fmla="*/ 0 w 1795463"/>
                <a:gd name="connsiteY3" fmla="*/ 292894 h 485775"/>
                <a:gd name="connsiteX4" fmla="*/ 190500 w 1795463"/>
                <a:gd name="connsiteY4" fmla="*/ 273844 h 485775"/>
                <a:gd name="connsiteX5" fmla="*/ 447675 w 1795463"/>
                <a:gd name="connsiteY5" fmla="*/ 240506 h 485775"/>
                <a:gd name="connsiteX6" fmla="*/ 642938 w 1795463"/>
                <a:gd name="connsiteY6" fmla="*/ 209550 h 485775"/>
                <a:gd name="connsiteX7" fmla="*/ 857250 w 1795463"/>
                <a:gd name="connsiteY7" fmla="*/ 169069 h 485775"/>
                <a:gd name="connsiteX8" fmla="*/ 1047750 w 1795463"/>
                <a:gd name="connsiteY8" fmla="*/ 126206 h 485775"/>
                <a:gd name="connsiteX9" fmla="*/ 1219200 w 1795463"/>
                <a:gd name="connsiteY9" fmla="*/ 83344 h 485775"/>
                <a:gd name="connsiteX10" fmla="*/ 1300163 w 1795463"/>
                <a:gd name="connsiteY10" fmla="*/ 59531 h 485775"/>
                <a:gd name="connsiteX11" fmla="*/ 1345406 w 1795463"/>
                <a:gd name="connsiteY11" fmla="*/ 38100 h 485775"/>
                <a:gd name="connsiteX12" fmla="*/ 1419225 w 1795463"/>
                <a:gd name="connsiteY12" fmla="*/ 0 h 485775"/>
                <a:gd name="connsiteX13" fmla="*/ 1438275 w 1795463"/>
                <a:gd name="connsiteY13" fmla="*/ 0 h 485775"/>
                <a:gd name="connsiteX14" fmla="*/ 1485900 w 1795463"/>
                <a:gd name="connsiteY14" fmla="*/ 19050 h 485775"/>
                <a:gd name="connsiteX15" fmla="*/ 1574006 w 1795463"/>
                <a:gd name="connsiteY15" fmla="*/ 59531 h 485775"/>
                <a:gd name="connsiteX16" fmla="*/ 1650206 w 1795463"/>
                <a:gd name="connsiteY16" fmla="*/ 102394 h 485775"/>
                <a:gd name="connsiteX17" fmla="*/ 1700213 w 1795463"/>
                <a:gd name="connsiteY17" fmla="*/ 135731 h 485775"/>
                <a:gd name="connsiteX18" fmla="*/ 1752600 w 1795463"/>
                <a:gd name="connsiteY18" fmla="*/ 178594 h 485775"/>
                <a:gd name="connsiteX19" fmla="*/ 1778794 w 1795463"/>
                <a:gd name="connsiteY19" fmla="*/ 204788 h 485775"/>
                <a:gd name="connsiteX20" fmla="*/ 1790700 w 1795463"/>
                <a:gd name="connsiteY20" fmla="*/ 221456 h 485775"/>
                <a:gd name="connsiteX21" fmla="*/ 1795463 w 1795463"/>
                <a:gd name="connsiteY21" fmla="*/ 233363 h 485775"/>
                <a:gd name="connsiteX22" fmla="*/ 1795463 w 1795463"/>
                <a:gd name="connsiteY22" fmla="*/ 250031 h 485775"/>
                <a:gd name="connsiteX23" fmla="*/ 1790700 w 1795463"/>
                <a:gd name="connsiteY23" fmla="*/ 276225 h 485775"/>
                <a:gd name="connsiteX24" fmla="*/ 1776413 w 1795463"/>
                <a:gd name="connsiteY24" fmla="*/ 297656 h 485775"/>
                <a:gd name="connsiteX25" fmla="*/ 1754981 w 1795463"/>
                <a:gd name="connsiteY25" fmla="*/ 314325 h 485775"/>
                <a:gd name="connsiteX26" fmla="*/ 1364456 w 1795463"/>
                <a:gd name="connsiteY26" fmla="*/ 245269 h 485775"/>
                <a:gd name="connsiteX27" fmla="*/ 1316831 w 1795463"/>
                <a:gd name="connsiteY27" fmla="*/ 247650 h 485775"/>
                <a:gd name="connsiteX28" fmla="*/ 1200150 w 1795463"/>
                <a:gd name="connsiteY28" fmla="*/ 271463 h 485775"/>
                <a:gd name="connsiteX29" fmla="*/ 921544 w 1795463"/>
                <a:gd name="connsiteY29" fmla="*/ 321469 h 485775"/>
                <a:gd name="connsiteX30" fmla="*/ 523875 w 1795463"/>
                <a:gd name="connsiteY30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5463" h="485775">
                  <a:moveTo>
                    <a:pt x="523875" y="397669"/>
                  </a:moveTo>
                  <a:lnTo>
                    <a:pt x="297656" y="438150"/>
                  </a:lnTo>
                  <a:lnTo>
                    <a:pt x="61913" y="485775"/>
                  </a:lnTo>
                  <a:lnTo>
                    <a:pt x="0" y="292894"/>
                  </a:lnTo>
                  <a:lnTo>
                    <a:pt x="190500" y="273844"/>
                  </a:lnTo>
                  <a:lnTo>
                    <a:pt x="447675" y="240506"/>
                  </a:lnTo>
                  <a:lnTo>
                    <a:pt x="642938" y="209550"/>
                  </a:lnTo>
                  <a:lnTo>
                    <a:pt x="857250" y="169069"/>
                  </a:lnTo>
                  <a:lnTo>
                    <a:pt x="1047750" y="126206"/>
                  </a:lnTo>
                  <a:lnTo>
                    <a:pt x="1219200" y="83344"/>
                  </a:lnTo>
                  <a:lnTo>
                    <a:pt x="1300163" y="59531"/>
                  </a:lnTo>
                  <a:lnTo>
                    <a:pt x="1345406" y="38100"/>
                  </a:lnTo>
                  <a:lnTo>
                    <a:pt x="1419225" y="0"/>
                  </a:lnTo>
                  <a:lnTo>
                    <a:pt x="1438275" y="0"/>
                  </a:lnTo>
                  <a:lnTo>
                    <a:pt x="1485900" y="19050"/>
                  </a:lnTo>
                  <a:lnTo>
                    <a:pt x="1574006" y="59531"/>
                  </a:lnTo>
                  <a:lnTo>
                    <a:pt x="1650206" y="102394"/>
                  </a:lnTo>
                  <a:lnTo>
                    <a:pt x="1700213" y="135731"/>
                  </a:lnTo>
                  <a:lnTo>
                    <a:pt x="1752600" y="178594"/>
                  </a:lnTo>
                  <a:lnTo>
                    <a:pt x="1778794" y="204788"/>
                  </a:lnTo>
                  <a:lnTo>
                    <a:pt x="1790700" y="221456"/>
                  </a:lnTo>
                  <a:lnTo>
                    <a:pt x="1795463" y="233363"/>
                  </a:lnTo>
                  <a:lnTo>
                    <a:pt x="1795463" y="250031"/>
                  </a:lnTo>
                  <a:lnTo>
                    <a:pt x="1790700" y="276225"/>
                  </a:lnTo>
                  <a:lnTo>
                    <a:pt x="1776413" y="297656"/>
                  </a:lnTo>
                  <a:lnTo>
                    <a:pt x="1754981" y="314325"/>
                  </a:lnTo>
                  <a:lnTo>
                    <a:pt x="1364456" y="245269"/>
                  </a:lnTo>
                  <a:lnTo>
                    <a:pt x="1316831" y="247650"/>
                  </a:lnTo>
                  <a:lnTo>
                    <a:pt x="1200150" y="271463"/>
                  </a:lnTo>
                  <a:lnTo>
                    <a:pt x="921544" y="321469"/>
                  </a:lnTo>
                  <a:lnTo>
                    <a:pt x="523875" y="3976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E7A8EBB1-0518-46B2-9A71-1BEB5FEEF9A9}"/>
                </a:ext>
              </a:extLst>
            </p:cNvPr>
            <p:cNvSpPr/>
            <p:nvPr/>
          </p:nvSpPr>
          <p:spPr>
            <a:xfrm>
              <a:off x="7448551" y="1957389"/>
              <a:ext cx="560388" cy="1069975"/>
            </a:xfrm>
            <a:custGeom>
              <a:avLst/>
              <a:gdLst>
                <a:gd name="connsiteX0" fmla="*/ 376238 w 559594"/>
                <a:gd name="connsiteY0" fmla="*/ 445293 h 1069181"/>
                <a:gd name="connsiteX1" fmla="*/ 404813 w 559594"/>
                <a:gd name="connsiteY1" fmla="*/ 352425 h 1069181"/>
                <a:gd name="connsiteX2" fmla="*/ 423863 w 559594"/>
                <a:gd name="connsiteY2" fmla="*/ 290512 h 1069181"/>
                <a:gd name="connsiteX3" fmla="*/ 445294 w 559594"/>
                <a:gd name="connsiteY3" fmla="*/ 209550 h 1069181"/>
                <a:gd name="connsiteX4" fmla="*/ 452438 w 559594"/>
                <a:gd name="connsiteY4" fmla="*/ 183356 h 1069181"/>
                <a:gd name="connsiteX5" fmla="*/ 469106 w 559594"/>
                <a:gd name="connsiteY5" fmla="*/ 145256 h 1069181"/>
                <a:gd name="connsiteX6" fmla="*/ 490538 w 559594"/>
                <a:gd name="connsiteY6" fmla="*/ 111918 h 1069181"/>
                <a:gd name="connsiteX7" fmla="*/ 509588 w 559594"/>
                <a:gd name="connsiteY7" fmla="*/ 88106 h 1069181"/>
                <a:gd name="connsiteX8" fmla="*/ 526256 w 559594"/>
                <a:gd name="connsiteY8" fmla="*/ 71437 h 1069181"/>
                <a:gd name="connsiteX9" fmla="*/ 554831 w 559594"/>
                <a:gd name="connsiteY9" fmla="*/ 42862 h 1069181"/>
                <a:gd name="connsiteX10" fmla="*/ 559594 w 559594"/>
                <a:gd name="connsiteY10" fmla="*/ 21431 h 1069181"/>
                <a:gd name="connsiteX11" fmla="*/ 128588 w 559594"/>
                <a:gd name="connsiteY11" fmla="*/ 0 h 1069181"/>
                <a:gd name="connsiteX12" fmla="*/ 164306 w 559594"/>
                <a:gd name="connsiteY12" fmla="*/ 14287 h 1069181"/>
                <a:gd name="connsiteX13" fmla="*/ 176213 w 559594"/>
                <a:gd name="connsiteY13" fmla="*/ 26193 h 1069181"/>
                <a:gd name="connsiteX14" fmla="*/ 195263 w 559594"/>
                <a:gd name="connsiteY14" fmla="*/ 50006 h 1069181"/>
                <a:gd name="connsiteX15" fmla="*/ 200025 w 559594"/>
                <a:gd name="connsiteY15" fmla="*/ 64293 h 1069181"/>
                <a:gd name="connsiteX16" fmla="*/ 202406 w 559594"/>
                <a:gd name="connsiteY16" fmla="*/ 100012 h 1069181"/>
                <a:gd name="connsiteX17" fmla="*/ 202406 w 559594"/>
                <a:gd name="connsiteY17" fmla="*/ 147637 h 1069181"/>
                <a:gd name="connsiteX18" fmla="*/ 185738 w 559594"/>
                <a:gd name="connsiteY18" fmla="*/ 216693 h 1069181"/>
                <a:gd name="connsiteX19" fmla="*/ 135731 w 559594"/>
                <a:gd name="connsiteY19" fmla="*/ 383381 h 1069181"/>
                <a:gd name="connsiteX20" fmla="*/ 102394 w 559594"/>
                <a:gd name="connsiteY20" fmla="*/ 500062 h 1069181"/>
                <a:gd name="connsiteX21" fmla="*/ 85725 w 559594"/>
                <a:gd name="connsiteY21" fmla="*/ 547687 h 1069181"/>
                <a:gd name="connsiteX22" fmla="*/ 66675 w 559594"/>
                <a:gd name="connsiteY22" fmla="*/ 581025 h 1069181"/>
                <a:gd name="connsiteX23" fmla="*/ 42863 w 559594"/>
                <a:gd name="connsiteY23" fmla="*/ 616743 h 1069181"/>
                <a:gd name="connsiteX24" fmla="*/ 14288 w 559594"/>
                <a:gd name="connsiteY24" fmla="*/ 645318 h 1069181"/>
                <a:gd name="connsiteX25" fmla="*/ 0 w 559594"/>
                <a:gd name="connsiteY25" fmla="*/ 1045368 h 1069181"/>
                <a:gd name="connsiteX26" fmla="*/ 23813 w 559594"/>
                <a:gd name="connsiteY26" fmla="*/ 1064418 h 1069181"/>
                <a:gd name="connsiteX27" fmla="*/ 35719 w 559594"/>
                <a:gd name="connsiteY27" fmla="*/ 1069181 h 1069181"/>
                <a:gd name="connsiteX28" fmla="*/ 54769 w 559594"/>
                <a:gd name="connsiteY28" fmla="*/ 1069181 h 1069181"/>
                <a:gd name="connsiteX29" fmla="*/ 76200 w 559594"/>
                <a:gd name="connsiteY29" fmla="*/ 1062037 h 1069181"/>
                <a:gd name="connsiteX30" fmla="*/ 107156 w 559594"/>
                <a:gd name="connsiteY30" fmla="*/ 1031081 h 1069181"/>
                <a:gd name="connsiteX31" fmla="*/ 159544 w 559594"/>
                <a:gd name="connsiteY31" fmla="*/ 962025 h 1069181"/>
                <a:gd name="connsiteX32" fmla="*/ 202406 w 559594"/>
                <a:gd name="connsiteY32" fmla="*/ 890587 h 1069181"/>
                <a:gd name="connsiteX33" fmla="*/ 235744 w 559594"/>
                <a:gd name="connsiteY33" fmla="*/ 821531 h 1069181"/>
                <a:gd name="connsiteX34" fmla="*/ 269081 w 559594"/>
                <a:gd name="connsiteY34" fmla="*/ 754856 h 1069181"/>
                <a:gd name="connsiteX35" fmla="*/ 323850 w 559594"/>
                <a:gd name="connsiteY35" fmla="*/ 611981 h 1069181"/>
                <a:gd name="connsiteX36" fmla="*/ 376238 w 559594"/>
                <a:gd name="connsiteY36" fmla="*/ 445293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9594" h="1069181">
                  <a:moveTo>
                    <a:pt x="376238" y="445293"/>
                  </a:moveTo>
                  <a:lnTo>
                    <a:pt x="404813" y="352425"/>
                  </a:lnTo>
                  <a:lnTo>
                    <a:pt x="423863" y="290512"/>
                  </a:lnTo>
                  <a:lnTo>
                    <a:pt x="445294" y="209550"/>
                  </a:lnTo>
                  <a:lnTo>
                    <a:pt x="452438" y="183356"/>
                  </a:lnTo>
                  <a:lnTo>
                    <a:pt x="469106" y="145256"/>
                  </a:lnTo>
                  <a:lnTo>
                    <a:pt x="490538" y="111918"/>
                  </a:lnTo>
                  <a:lnTo>
                    <a:pt x="509588" y="88106"/>
                  </a:lnTo>
                  <a:lnTo>
                    <a:pt x="526256" y="71437"/>
                  </a:lnTo>
                  <a:lnTo>
                    <a:pt x="554831" y="42862"/>
                  </a:lnTo>
                  <a:lnTo>
                    <a:pt x="559594" y="21431"/>
                  </a:lnTo>
                  <a:lnTo>
                    <a:pt x="128588" y="0"/>
                  </a:lnTo>
                  <a:lnTo>
                    <a:pt x="164306" y="14287"/>
                  </a:lnTo>
                  <a:lnTo>
                    <a:pt x="176213" y="26193"/>
                  </a:lnTo>
                  <a:lnTo>
                    <a:pt x="195263" y="50006"/>
                  </a:lnTo>
                  <a:lnTo>
                    <a:pt x="200025" y="64293"/>
                  </a:lnTo>
                  <a:lnTo>
                    <a:pt x="202406" y="100012"/>
                  </a:lnTo>
                  <a:lnTo>
                    <a:pt x="202406" y="147637"/>
                  </a:lnTo>
                  <a:lnTo>
                    <a:pt x="185738" y="216693"/>
                  </a:lnTo>
                  <a:lnTo>
                    <a:pt x="135731" y="383381"/>
                  </a:lnTo>
                  <a:lnTo>
                    <a:pt x="102394" y="500062"/>
                  </a:lnTo>
                  <a:lnTo>
                    <a:pt x="85725" y="547687"/>
                  </a:lnTo>
                  <a:lnTo>
                    <a:pt x="66675" y="581025"/>
                  </a:lnTo>
                  <a:lnTo>
                    <a:pt x="42863" y="616743"/>
                  </a:lnTo>
                  <a:lnTo>
                    <a:pt x="14288" y="645318"/>
                  </a:lnTo>
                  <a:lnTo>
                    <a:pt x="0" y="1045368"/>
                  </a:lnTo>
                  <a:lnTo>
                    <a:pt x="23813" y="1064418"/>
                  </a:lnTo>
                  <a:lnTo>
                    <a:pt x="35719" y="1069181"/>
                  </a:lnTo>
                  <a:lnTo>
                    <a:pt x="54769" y="1069181"/>
                  </a:lnTo>
                  <a:lnTo>
                    <a:pt x="76200" y="1062037"/>
                  </a:lnTo>
                  <a:lnTo>
                    <a:pt x="107156" y="1031081"/>
                  </a:lnTo>
                  <a:lnTo>
                    <a:pt x="159544" y="962025"/>
                  </a:lnTo>
                  <a:lnTo>
                    <a:pt x="202406" y="890587"/>
                  </a:lnTo>
                  <a:lnTo>
                    <a:pt x="235744" y="821531"/>
                  </a:lnTo>
                  <a:lnTo>
                    <a:pt x="269081" y="754856"/>
                  </a:lnTo>
                  <a:lnTo>
                    <a:pt x="323850" y="611981"/>
                  </a:lnTo>
                  <a:lnTo>
                    <a:pt x="376238" y="4452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1">
              <a:extLst>
                <a:ext uri="{FF2B5EF4-FFF2-40B4-BE49-F238E27FC236}">
                  <a16:creationId xmlns:a16="http://schemas.microsoft.com/office/drawing/2014/main" id="{3CF47462-1E10-4B04-9F3D-413FE6778E05}"/>
                </a:ext>
              </a:extLst>
            </p:cNvPr>
            <p:cNvSpPr/>
            <p:nvPr/>
          </p:nvSpPr>
          <p:spPr>
            <a:xfrm>
              <a:off x="6958015" y="2554289"/>
              <a:ext cx="547687" cy="465137"/>
            </a:xfrm>
            <a:custGeom>
              <a:avLst/>
              <a:gdLst>
                <a:gd name="connsiteX0" fmla="*/ 180975 w 547687"/>
                <a:gd name="connsiteY0" fmla="*/ 152400 h 464344"/>
                <a:gd name="connsiteX1" fmla="*/ 247650 w 547687"/>
                <a:gd name="connsiteY1" fmla="*/ 190500 h 464344"/>
                <a:gd name="connsiteX2" fmla="*/ 283368 w 547687"/>
                <a:gd name="connsiteY2" fmla="*/ 216694 h 464344"/>
                <a:gd name="connsiteX3" fmla="*/ 309562 w 547687"/>
                <a:gd name="connsiteY3" fmla="*/ 238125 h 464344"/>
                <a:gd name="connsiteX4" fmla="*/ 345281 w 547687"/>
                <a:gd name="connsiteY4" fmla="*/ 280988 h 464344"/>
                <a:gd name="connsiteX5" fmla="*/ 397668 w 547687"/>
                <a:gd name="connsiteY5" fmla="*/ 345282 h 464344"/>
                <a:gd name="connsiteX6" fmla="*/ 445293 w 547687"/>
                <a:gd name="connsiteY6" fmla="*/ 397669 h 464344"/>
                <a:gd name="connsiteX7" fmla="*/ 473868 w 547687"/>
                <a:gd name="connsiteY7" fmla="*/ 428625 h 464344"/>
                <a:gd name="connsiteX8" fmla="*/ 490537 w 547687"/>
                <a:gd name="connsiteY8" fmla="*/ 447675 h 464344"/>
                <a:gd name="connsiteX9" fmla="*/ 526256 w 547687"/>
                <a:gd name="connsiteY9" fmla="*/ 464344 h 464344"/>
                <a:gd name="connsiteX10" fmla="*/ 547687 w 547687"/>
                <a:gd name="connsiteY10" fmla="*/ 0 h 464344"/>
                <a:gd name="connsiteX11" fmla="*/ 523875 w 547687"/>
                <a:gd name="connsiteY11" fmla="*/ 33338 h 464344"/>
                <a:gd name="connsiteX12" fmla="*/ 502443 w 547687"/>
                <a:gd name="connsiteY12" fmla="*/ 47625 h 464344"/>
                <a:gd name="connsiteX13" fmla="*/ 481012 w 547687"/>
                <a:gd name="connsiteY13" fmla="*/ 66675 h 464344"/>
                <a:gd name="connsiteX14" fmla="*/ 452437 w 547687"/>
                <a:gd name="connsiteY14" fmla="*/ 80963 h 464344"/>
                <a:gd name="connsiteX15" fmla="*/ 416718 w 547687"/>
                <a:gd name="connsiteY15" fmla="*/ 90488 h 464344"/>
                <a:gd name="connsiteX16" fmla="*/ 381000 w 547687"/>
                <a:gd name="connsiteY16" fmla="*/ 92869 h 464344"/>
                <a:gd name="connsiteX17" fmla="*/ 338137 w 547687"/>
                <a:gd name="connsiteY17" fmla="*/ 88107 h 464344"/>
                <a:gd name="connsiteX18" fmla="*/ 228600 w 547687"/>
                <a:gd name="connsiteY18" fmla="*/ 69057 h 464344"/>
                <a:gd name="connsiteX19" fmla="*/ 92868 w 547687"/>
                <a:gd name="connsiteY19" fmla="*/ 38100 h 464344"/>
                <a:gd name="connsiteX20" fmla="*/ 42862 w 547687"/>
                <a:gd name="connsiteY20" fmla="*/ 26194 h 464344"/>
                <a:gd name="connsiteX21" fmla="*/ 19050 w 547687"/>
                <a:gd name="connsiteY21" fmla="*/ 21432 h 464344"/>
                <a:gd name="connsiteX22" fmla="*/ 7143 w 547687"/>
                <a:gd name="connsiteY22" fmla="*/ 21432 h 464344"/>
                <a:gd name="connsiteX23" fmla="*/ 0 w 547687"/>
                <a:gd name="connsiteY23" fmla="*/ 26194 h 464344"/>
                <a:gd name="connsiteX24" fmla="*/ 0 w 547687"/>
                <a:gd name="connsiteY24" fmla="*/ 35719 h 464344"/>
                <a:gd name="connsiteX25" fmla="*/ 7143 w 547687"/>
                <a:gd name="connsiteY25" fmla="*/ 54769 h 464344"/>
                <a:gd name="connsiteX26" fmla="*/ 23812 w 547687"/>
                <a:gd name="connsiteY26" fmla="*/ 71438 h 464344"/>
                <a:gd name="connsiteX27" fmla="*/ 78581 w 547687"/>
                <a:gd name="connsiteY27" fmla="*/ 95250 h 464344"/>
                <a:gd name="connsiteX28" fmla="*/ 180975 w 547687"/>
                <a:gd name="connsiteY28" fmla="*/ 15240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64344">
                  <a:moveTo>
                    <a:pt x="180975" y="152400"/>
                  </a:moveTo>
                  <a:lnTo>
                    <a:pt x="247650" y="190500"/>
                  </a:lnTo>
                  <a:lnTo>
                    <a:pt x="283368" y="216694"/>
                  </a:lnTo>
                  <a:lnTo>
                    <a:pt x="309562" y="238125"/>
                  </a:lnTo>
                  <a:lnTo>
                    <a:pt x="345281" y="280988"/>
                  </a:lnTo>
                  <a:lnTo>
                    <a:pt x="397668" y="345282"/>
                  </a:lnTo>
                  <a:lnTo>
                    <a:pt x="445293" y="397669"/>
                  </a:lnTo>
                  <a:lnTo>
                    <a:pt x="473868" y="428625"/>
                  </a:lnTo>
                  <a:lnTo>
                    <a:pt x="490537" y="447675"/>
                  </a:lnTo>
                  <a:lnTo>
                    <a:pt x="526256" y="464344"/>
                  </a:lnTo>
                  <a:lnTo>
                    <a:pt x="547687" y="0"/>
                  </a:lnTo>
                  <a:lnTo>
                    <a:pt x="523875" y="33338"/>
                  </a:lnTo>
                  <a:lnTo>
                    <a:pt x="502443" y="47625"/>
                  </a:lnTo>
                  <a:lnTo>
                    <a:pt x="481012" y="66675"/>
                  </a:lnTo>
                  <a:lnTo>
                    <a:pt x="452437" y="80963"/>
                  </a:lnTo>
                  <a:lnTo>
                    <a:pt x="416718" y="90488"/>
                  </a:lnTo>
                  <a:lnTo>
                    <a:pt x="381000" y="92869"/>
                  </a:lnTo>
                  <a:lnTo>
                    <a:pt x="338137" y="88107"/>
                  </a:lnTo>
                  <a:lnTo>
                    <a:pt x="228600" y="69057"/>
                  </a:lnTo>
                  <a:lnTo>
                    <a:pt x="92868" y="38100"/>
                  </a:lnTo>
                  <a:lnTo>
                    <a:pt x="42862" y="26194"/>
                  </a:lnTo>
                  <a:lnTo>
                    <a:pt x="19050" y="21432"/>
                  </a:lnTo>
                  <a:lnTo>
                    <a:pt x="7143" y="21432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23812" y="71438"/>
                  </a:lnTo>
                  <a:lnTo>
                    <a:pt x="78581" y="95250"/>
                  </a:lnTo>
                  <a:lnTo>
                    <a:pt x="180975" y="1524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5">
              <a:extLst>
                <a:ext uri="{FF2B5EF4-FFF2-40B4-BE49-F238E27FC236}">
                  <a16:creationId xmlns:a16="http://schemas.microsoft.com/office/drawing/2014/main" id="{584FE846-C076-4FF1-BE7A-4D341DD5B6F3}"/>
                </a:ext>
              </a:extLst>
            </p:cNvPr>
            <p:cNvSpPr/>
            <p:nvPr/>
          </p:nvSpPr>
          <p:spPr>
            <a:xfrm rot="16200000">
              <a:off x="4114008" y="3667920"/>
              <a:ext cx="4037013" cy="485775"/>
            </a:xfrm>
            <a:custGeom>
              <a:avLst/>
              <a:gdLst>
                <a:gd name="connsiteX0" fmla="*/ 2076946 w 4038317"/>
                <a:gd name="connsiteY0" fmla="*/ 448701 h 486093"/>
                <a:gd name="connsiteX1" fmla="*/ 1859393 w 4038317"/>
                <a:gd name="connsiteY1" fmla="*/ 441903 h 486093"/>
                <a:gd name="connsiteX2" fmla="*/ 1652039 w 4038317"/>
                <a:gd name="connsiteY2" fmla="*/ 435104 h 486093"/>
                <a:gd name="connsiteX3" fmla="*/ 1444684 w 4038317"/>
                <a:gd name="connsiteY3" fmla="*/ 428306 h 486093"/>
                <a:gd name="connsiteX4" fmla="*/ 1210135 w 4038317"/>
                <a:gd name="connsiteY4" fmla="*/ 424907 h 486093"/>
                <a:gd name="connsiteX5" fmla="*/ 978986 w 4038317"/>
                <a:gd name="connsiteY5" fmla="*/ 418108 h 486093"/>
                <a:gd name="connsiteX6" fmla="*/ 768232 w 4038317"/>
                <a:gd name="connsiteY6" fmla="*/ 411310 h 486093"/>
                <a:gd name="connsiteX7" fmla="*/ 550680 w 4038317"/>
                <a:gd name="connsiteY7" fmla="*/ 407910 h 486093"/>
                <a:gd name="connsiteX8" fmla="*/ 411310 w 4038317"/>
                <a:gd name="connsiteY8" fmla="*/ 404511 h 486093"/>
                <a:gd name="connsiteX9" fmla="*/ 312732 w 4038317"/>
                <a:gd name="connsiteY9" fmla="*/ 401112 h 486093"/>
                <a:gd name="connsiteX10" fmla="*/ 193758 w 4038317"/>
                <a:gd name="connsiteY10" fmla="*/ 404511 h 486093"/>
                <a:gd name="connsiteX11" fmla="*/ 129172 w 4038317"/>
                <a:gd name="connsiteY11" fmla="*/ 401112 h 486093"/>
                <a:gd name="connsiteX12" fmla="*/ 67985 w 4038317"/>
                <a:gd name="connsiteY12" fmla="*/ 390914 h 486093"/>
                <a:gd name="connsiteX13" fmla="*/ 27194 w 4038317"/>
                <a:gd name="connsiteY13" fmla="*/ 370518 h 486093"/>
                <a:gd name="connsiteX14" fmla="*/ 6799 w 4038317"/>
                <a:gd name="connsiteY14" fmla="*/ 346724 h 486093"/>
                <a:gd name="connsiteX15" fmla="*/ 0 w 4038317"/>
                <a:gd name="connsiteY15" fmla="*/ 329727 h 486093"/>
                <a:gd name="connsiteX16" fmla="*/ 0 w 4038317"/>
                <a:gd name="connsiteY16" fmla="*/ 305933 h 486093"/>
                <a:gd name="connsiteX17" fmla="*/ 0 w 4038317"/>
                <a:gd name="connsiteY17" fmla="*/ 278739 h 486093"/>
                <a:gd name="connsiteX18" fmla="*/ 10198 w 4038317"/>
                <a:gd name="connsiteY18" fmla="*/ 241347 h 486093"/>
                <a:gd name="connsiteX19" fmla="*/ 27194 w 4038317"/>
                <a:gd name="connsiteY19" fmla="*/ 214153 h 486093"/>
                <a:gd name="connsiteX20" fmla="*/ 50989 w 4038317"/>
                <a:gd name="connsiteY20" fmla="*/ 186959 h 486093"/>
                <a:gd name="connsiteX21" fmla="*/ 88381 w 4038317"/>
                <a:gd name="connsiteY21" fmla="*/ 159765 h 486093"/>
                <a:gd name="connsiteX22" fmla="*/ 159765 w 4038317"/>
                <a:gd name="connsiteY22" fmla="*/ 129171 h 486093"/>
                <a:gd name="connsiteX23" fmla="*/ 224351 w 4038317"/>
                <a:gd name="connsiteY23" fmla="*/ 112175 h 486093"/>
                <a:gd name="connsiteX24" fmla="*/ 295735 w 4038317"/>
                <a:gd name="connsiteY24" fmla="*/ 101977 h 486093"/>
                <a:gd name="connsiteX25" fmla="*/ 394314 w 4038317"/>
                <a:gd name="connsiteY25" fmla="*/ 91779 h 486093"/>
                <a:gd name="connsiteX26" fmla="*/ 475896 w 4038317"/>
                <a:gd name="connsiteY26" fmla="*/ 88380 h 486093"/>
                <a:gd name="connsiteX27" fmla="*/ 496292 w 4038317"/>
                <a:gd name="connsiteY27" fmla="*/ 91779 h 486093"/>
                <a:gd name="connsiteX28" fmla="*/ 520086 w 4038317"/>
                <a:gd name="connsiteY28" fmla="*/ 105376 h 486093"/>
                <a:gd name="connsiteX29" fmla="*/ 591471 w 4038317"/>
                <a:gd name="connsiteY29" fmla="*/ 129171 h 486093"/>
                <a:gd name="connsiteX30" fmla="*/ 676452 w 4038317"/>
                <a:gd name="connsiteY30" fmla="*/ 146168 h 486093"/>
                <a:gd name="connsiteX31" fmla="*/ 843016 w 4038317"/>
                <a:gd name="connsiteY31" fmla="*/ 156365 h 486093"/>
                <a:gd name="connsiteX32" fmla="*/ 1155747 w 4038317"/>
                <a:gd name="connsiteY32" fmla="*/ 163164 h 486093"/>
                <a:gd name="connsiteX33" fmla="*/ 1543263 w 4038317"/>
                <a:gd name="connsiteY33" fmla="*/ 173362 h 486093"/>
                <a:gd name="connsiteX34" fmla="*/ 1981767 w 4038317"/>
                <a:gd name="connsiteY34" fmla="*/ 183559 h 486093"/>
                <a:gd name="connsiteX35" fmla="*/ 2185722 w 4038317"/>
                <a:gd name="connsiteY35" fmla="*/ 186959 h 486093"/>
                <a:gd name="connsiteX36" fmla="*/ 2420271 w 4038317"/>
                <a:gd name="connsiteY36" fmla="*/ 193757 h 486093"/>
                <a:gd name="connsiteX37" fmla="*/ 2865573 w 4038317"/>
                <a:gd name="connsiteY37" fmla="*/ 207354 h 486093"/>
                <a:gd name="connsiteX38" fmla="*/ 3178305 w 4038317"/>
                <a:gd name="connsiteY38" fmla="*/ 214153 h 486093"/>
                <a:gd name="connsiteX39" fmla="*/ 3423051 w 4038317"/>
                <a:gd name="connsiteY39" fmla="*/ 220951 h 486093"/>
                <a:gd name="connsiteX40" fmla="*/ 3582816 w 4038317"/>
                <a:gd name="connsiteY40" fmla="*/ 220951 h 486093"/>
                <a:gd name="connsiteX41" fmla="*/ 3667798 w 4038317"/>
                <a:gd name="connsiteY41" fmla="*/ 214153 h 486093"/>
                <a:gd name="connsiteX42" fmla="*/ 3722186 w 4038317"/>
                <a:gd name="connsiteY42" fmla="*/ 207354 h 486093"/>
                <a:gd name="connsiteX43" fmla="*/ 3769776 w 4038317"/>
                <a:gd name="connsiteY43" fmla="*/ 200556 h 486093"/>
                <a:gd name="connsiteX44" fmla="*/ 3824164 w 4038317"/>
                <a:gd name="connsiteY44" fmla="*/ 183559 h 486093"/>
                <a:gd name="connsiteX45" fmla="*/ 3868354 w 4038317"/>
                <a:gd name="connsiteY45" fmla="*/ 159765 h 486093"/>
                <a:gd name="connsiteX46" fmla="*/ 3895548 w 4038317"/>
                <a:gd name="connsiteY46" fmla="*/ 139369 h 486093"/>
                <a:gd name="connsiteX47" fmla="*/ 3936339 w 4038317"/>
                <a:gd name="connsiteY47" fmla="*/ 105376 h 486093"/>
                <a:gd name="connsiteX48" fmla="*/ 3963533 w 4038317"/>
                <a:gd name="connsiteY48" fmla="*/ 71384 h 486093"/>
                <a:gd name="connsiteX49" fmla="*/ 3994126 w 4038317"/>
                <a:gd name="connsiteY49" fmla="*/ 27194 h 486093"/>
                <a:gd name="connsiteX50" fmla="*/ 4011123 w 4038317"/>
                <a:gd name="connsiteY50" fmla="*/ 6798 h 486093"/>
                <a:gd name="connsiteX51" fmla="*/ 4024720 w 4038317"/>
                <a:gd name="connsiteY51" fmla="*/ 0 h 486093"/>
                <a:gd name="connsiteX52" fmla="*/ 4038317 w 4038317"/>
                <a:gd name="connsiteY52" fmla="*/ 10197 h 486093"/>
                <a:gd name="connsiteX53" fmla="*/ 4038317 w 4038317"/>
                <a:gd name="connsiteY53" fmla="*/ 54388 h 486093"/>
                <a:gd name="connsiteX54" fmla="*/ 4034918 w 4038317"/>
                <a:gd name="connsiteY54" fmla="*/ 132571 h 486093"/>
                <a:gd name="connsiteX55" fmla="*/ 4024720 w 4038317"/>
                <a:gd name="connsiteY55" fmla="*/ 200556 h 486093"/>
                <a:gd name="connsiteX56" fmla="*/ 4011123 w 4038317"/>
                <a:gd name="connsiteY56" fmla="*/ 258343 h 486093"/>
                <a:gd name="connsiteX57" fmla="*/ 3983929 w 4038317"/>
                <a:gd name="connsiteY57" fmla="*/ 319530 h 486093"/>
                <a:gd name="connsiteX58" fmla="*/ 3943138 w 4038317"/>
                <a:gd name="connsiteY58" fmla="*/ 387515 h 486093"/>
                <a:gd name="connsiteX59" fmla="*/ 3905746 w 4038317"/>
                <a:gd name="connsiteY59" fmla="*/ 428306 h 486093"/>
                <a:gd name="connsiteX60" fmla="*/ 3752779 w 4038317"/>
                <a:gd name="connsiteY60" fmla="*/ 486093 h 486093"/>
                <a:gd name="connsiteX61" fmla="*/ 3565820 w 4038317"/>
                <a:gd name="connsiteY61" fmla="*/ 482694 h 486093"/>
                <a:gd name="connsiteX62" fmla="*/ 3202100 w 4038317"/>
                <a:gd name="connsiteY62" fmla="*/ 472496 h 486093"/>
                <a:gd name="connsiteX63" fmla="*/ 2858775 w 4038317"/>
                <a:gd name="connsiteY63" fmla="*/ 465698 h 486093"/>
                <a:gd name="connsiteX64" fmla="*/ 2505252 w 4038317"/>
                <a:gd name="connsiteY64" fmla="*/ 458899 h 486093"/>
                <a:gd name="connsiteX65" fmla="*/ 2141532 w 4038317"/>
                <a:gd name="connsiteY65" fmla="*/ 448701 h 486093"/>
                <a:gd name="connsiteX66" fmla="*/ 2076946 w 4038317"/>
                <a:gd name="connsiteY66" fmla="*/ 448701 h 48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38317" h="486093">
                  <a:moveTo>
                    <a:pt x="2076946" y="448701"/>
                  </a:moveTo>
                  <a:lnTo>
                    <a:pt x="1859393" y="441903"/>
                  </a:lnTo>
                  <a:lnTo>
                    <a:pt x="1652039" y="435104"/>
                  </a:lnTo>
                  <a:lnTo>
                    <a:pt x="1444684" y="428306"/>
                  </a:lnTo>
                  <a:lnTo>
                    <a:pt x="1210135" y="424907"/>
                  </a:lnTo>
                  <a:lnTo>
                    <a:pt x="978986" y="418108"/>
                  </a:lnTo>
                  <a:lnTo>
                    <a:pt x="768232" y="411310"/>
                  </a:lnTo>
                  <a:lnTo>
                    <a:pt x="550680" y="407910"/>
                  </a:lnTo>
                  <a:lnTo>
                    <a:pt x="411310" y="404511"/>
                  </a:lnTo>
                  <a:lnTo>
                    <a:pt x="312732" y="401112"/>
                  </a:lnTo>
                  <a:lnTo>
                    <a:pt x="193758" y="404511"/>
                  </a:lnTo>
                  <a:lnTo>
                    <a:pt x="129172" y="401112"/>
                  </a:lnTo>
                  <a:lnTo>
                    <a:pt x="67985" y="390914"/>
                  </a:lnTo>
                  <a:lnTo>
                    <a:pt x="27194" y="370518"/>
                  </a:lnTo>
                  <a:lnTo>
                    <a:pt x="6799" y="346724"/>
                  </a:lnTo>
                  <a:lnTo>
                    <a:pt x="0" y="329727"/>
                  </a:lnTo>
                  <a:lnTo>
                    <a:pt x="0" y="305933"/>
                  </a:lnTo>
                  <a:lnTo>
                    <a:pt x="0" y="278739"/>
                  </a:lnTo>
                  <a:lnTo>
                    <a:pt x="10198" y="241347"/>
                  </a:lnTo>
                  <a:lnTo>
                    <a:pt x="27194" y="214153"/>
                  </a:lnTo>
                  <a:lnTo>
                    <a:pt x="50989" y="186959"/>
                  </a:lnTo>
                  <a:lnTo>
                    <a:pt x="88381" y="159765"/>
                  </a:lnTo>
                  <a:lnTo>
                    <a:pt x="159765" y="129171"/>
                  </a:lnTo>
                  <a:lnTo>
                    <a:pt x="224351" y="112175"/>
                  </a:lnTo>
                  <a:lnTo>
                    <a:pt x="295735" y="101977"/>
                  </a:lnTo>
                  <a:lnTo>
                    <a:pt x="394314" y="91779"/>
                  </a:lnTo>
                  <a:lnTo>
                    <a:pt x="475896" y="88380"/>
                  </a:lnTo>
                  <a:lnTo>
                    <a:pt x="496292" y="91779"/>
                  </a:lnTo>
                  <a:lnTo>
                    <a:pt x="520086" y="105376"/>
                  </a:lnTo>
                  <a:lnTo>
                    <a:pt x="591471" y="129171"/>
                  </a:lnTo>
                  <a:lnTo>
                    <a:pt x="676452" y="146168"/>
                  </a:lnTo>
                  <a:lnTo>
                    <a:pt x="843016" y="156365"/>
                  </a:lnTo>
                  <a:lnTo>
                    <a:pt x="1155747" y="163164"/>
                  </a:lnTo>
                  <a:lnTo>
                    <a:pt x="1543263" y="173362"/>
                  </a:lnTo>
                  <a:lnTo>
                    <a:pt x="1981767" y="183559"/>
                  </a:lnTo>
                  <a:lnTo>
                    <a:pt x="2185722" y="186959"/>
                  </a:lnTo>
                  <a:lnTo>
                    <a:pt x="2420271" y="193757"/>
                  </a:lnTo>
                  <a:lnTo>
                    <a:pt x="2865573" y="207354"/>
                  </a:lnTo>
                  <a:lnTo>
                    <a:pt x="3178305" y="214153"/>
                  </a:lnTo>
                  <a:lnTo>
                    <a:pt x="3423051" y="220951"/>
                  </a:lnTo>
                  <a:lnTo>
                    <a:pt x="3582816" y="220951"/>
                  </a:lnTo>
                  <a:lnTo>
                    <a:pt x="3667798" y="214153"/>
                  </a:lnTo>
                  <a:lnTo>
                    <a:pt x="3722186" y="207354"/>
                  </a:lnTo>
                  <a:lnTo>
                    <a:pt x="3769776" y="200556"/>
                  </a:lnTo>
                  <a:lnTo>
                    <a:pt x="3824164" y="183559"/>
                  </a:lnTo>
                  <a:lnTo>
                    <a:pt x="3868354" y="159765"/>
                  </a:lnTo>
                  <a:lnTo>
                    <a:pt x="3895548" y="139369"/>
                  </a:lnTo>
                  <a:lnTo>
                    <a:pt x="3936339" y="105376"/>
                  </a:lnTo>
                  <a:lnTo>
                    <a:pt x="3963533" y="71384"/>
                  </a:lnTo>
                  <a:lnTo>
                    <a:pt x="3994126" y="27194"/>
                  </a:lnTo>
                  <a:lnTo>
                    <a:pt x="4011123" y="6798"/>
                  </a:lnTo>
                  <a:lnTo>
                    <a:pt x="4024720" y="0"/>
                  </a:lnTo>
                  <a:lnTo>
                    <a:pt x="4038317" y="10197"/>
                  </a:lnTo>
                  <a:lnTo>
                    <a:pt x="4038317" y="54388"/>
                  </a:lnTo>
                  <a:lnTo>
                    <a:pt x="4034918" y="132571"/>
                  </a:lnTo>
                  <a:lnTo>
                    <a:pt x="4024720" y="200556"/>
                  </a:lnTo>
                  <a:lnTo>
                    <a:pt x="4011123" y="258343"/>
                  </a:lnTo>
                  <a:lnTo>
                    <a:pt x="3983929" y="319530"/>
                  </a:lnTo>
                  <a:lnTo>
                    <a:pt x="3943138" y="387515"/>
                  </a:lnTo>
                  <a:lnTo>
                    <a:pt x="3905746" y="428306"/>
                  </a:lnTo>
                  <a:lnTo>
                    <a:pt x="3752779" y="486093"/>
                  </a:lnTo>
                  <a:lnTo>
                    <a:pt x="3565820" y="482694"/>
                  </a:lnTo>
                  <a:lnTo>
                    <a:pt x="3202100" y="472496"/>
                  </a:lnTo>
                  <a:lnTo>
                    <a:pt x="2858775" y="465698"/>
                  </a:lnTo>
                  <a:lnTo>
                    <a:pt x="2505252" y="458899"/>
                  </a:lnTo>
                  <a:lnTo>
                    <a:pt x="2141532" y="448701"/>
                  </a:lnTo>
                  <a:lnTo>
                    <a:pt x="2076946" y="44870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92">
              <a:extLst>
                <a:ext uri="{FF2B5EF4-FFF2-40B4-BE49-F238E27FC236}">
                  <a16:creationId xmlns:a16="http://schemas.microsoft.com/office/drawing/2014/main" id="{CC64A442-CC10-4EDB-839E-1375847CC3A7}"/>
                </a:ext>
              </a:extLst>
            </p:cNvPr>
            <p:cNvSpPr/>
            <p:nvPr/>
          </p:nvSpPr>
          <p:spPr>
            <a:xfrm>
              <a:off x="6518277" y="3141664"/>
              <a:ext cx="1509713" cy="422275"/>
            </a:xfrm>
            <a:custGeom>
              <a:avLst/>
              <a:gdLst>
                <a:gd name="connsiteX0" fmla="*/ 723900 w 1509713"/>
                <a:gd name="connsiteY0" fmla="*/ 135731 h 423862"/>
                <a:gd name="connsiteX1" fmla="*/ 523875 w 1509713"/>
                <a:gd name="connsiteY1" fmla="*/ 178594 h 423862"/>
                <a:gd name="connsiteX2" fmla="*/ 373857 w 1509713"/>
                <a:gd name="connsiteY2" fmla="*/ 211931 h 423862"/>
                <a:gd name="connsiteX3" fmla="*/ 326232 w 1509713"/>
                <a:gd name="connsiteY3" fmla="*/ 221456 h 423862"/>
                <a:gd name="connsiteX4" fmla="*/ 288132 w 1509713"/>
                <a:gd name="connsiteY4" fmla="*/ 226219 h 423862"/>
                <a:gd name="connsiteX5" fmla="*/ 252413 w 1509713"/>
                <a:gd name="connsiteY5" fmla="*/ 228600 h 423862"/>
                <a:gd name="connsiteX6" fmla="*/ 209550 w 1509713"/>
                <a:gd name="connsiteY6" fmla="*/ 223837 h 423862"/>
                <a:gd name="connsiteX7" fmla="*/ 159544 w 1509713"/>
                <a:gd name="connsiteY7" fmla="*/ 211931 h 423862"/>
                <a:gd name="connsiteX8" fmla="*/ 111919 w 1509713"/>
                <a:gd name="connsiteY8" fmla="*/ 197644 h 423862"/>
                <a:gd name="connsiteX9" fmla="*/ 73819 w 1509713"/>
                <a:gd name="connsiteY9" fmla="*/ 180975 h 423862"/>
                <a:gd name="connsiteX10" fmla="*/ 23813 w 1509713"/>
                <a:gd name="connsiteY10" fmla="*/ 161925 h 423862"/>
                <a:gd name="connsiteX11" fmla="*/ 7144 w 1509713"/>
                <a:gd name="connsiteY11" fmla="*/ 164306 h 423862"/>
                <a:gd name="connsiteX12" fmla="*/ 0 w 1509713"/>
                <a:gd name="connsiteY12" fmla="*/ 171450 h 423862"/>
                <a:gd name="connsiteX13" fmla="*/ 4763 w 1509713"/>
                <a:gd name="connsiteY13" fmla="*/ 195262 h 423862"/>
                <a:gd name="connsiteX14" fmla="*/ 14288 w 1509713"/>
                <a:gd name="connsiteY14" fmla="*/ 216694 h 423862"/>
                <a:gd name="connsiteX15" fmla="*/ 30957 w 1509713"/>
                <a:gd name="connsiteY15" fmla="*/ 242887 h 423862"/>
                <a:gd name="connsiteX16" fmla="*/ 59532 w 1509713"/>
                <a:gd name="connsiteY16" fmla="*/ 276225 h 423862"/>
                <a:gd name="connsiteX17" fmla="*/ 102394 w 1509713"/>
                <a:gd name="connsiteY17" fmla="*/ 319087 h 423862"/>
                <a:gd name="connsiteX18" fmla="*/ 133350 w 1509713"/>
                <a:gd name="connsiteY18" fmla="*/ 345281 h 423862"/>
                <a:gd name="connsiteX19" fmla="*/ 173832 w 1509713"/>
                <a:gd name="connsiteY19" fmla="*/ 371475 h 423862"/>
                <a:gd name="connsiteX20" fmla="*/ 200025 w 1509713"/>
                <a:gd name="connsiteY20" fmla="*/ 388144 h 423862"/>
                <a:gd name="connsiteX21" fmla="*/ 233363 w 1509713"/>
                <a:gd name="connsiteY21" fmla="*/ 404812 h 423862"/>
                <a:gd name="connsiteX22" fmla="*/ 257175 w 1509713"/>
                <a:gd name="connsiteY22" fmla="*/ 411956 h 423862"/>
                <a:gd name="connsiteX23" fmla="*/ 295275 w 1509713"/>
                <a:gd name="connsiteY23" fmla="*/ 421481 h 423862"/>
                <a:gd name="connsiteX24" fmla="*/ 333375 w 1509713"/>
                <a:gd name="connsiteY24" fmla="*/ 423862 h 423862"/>
                <a:gd name="connsiteX25" fmla="*/ 369094 w 1509713"/>
                <a:gd name="connsiteY25" fmla="*/ 414337 h 423862"/>
                <a:gd name="connsiteX26" fmla="*/ 404813 w 1509713"/>
                <a:gd name="connsiteY26" fmla="*/ 395287 h 423862"/>
                <a:gd name="connsiteX27" fmla="*/ 442913 w 1509713"/>
                <a:gd name="connsiteY27" fmla="*/ 371475 h 423862"/>
                <a:gd name="connsiteX28" fmla="*/ 466725 w 1509713"/>
                <a:gd name="connsiteY28" fmla="*/ 354806 h 423862"/>
                <a:gd name="connsiteX29" fmla="*/ 628650 w 1509713"/>
                <a:gd name="connsiteY29" fmla="*/ 314325 h 423862"/>
                <a:gd name="connsiteX30" fmla="*/ 866775 w 1509713"/>
                <a:gd name="connsiteY30" fmla="*/ 254794 h 423862"/>
                <a:gd name="connsiteX31" fmla="*/ 1002507 w 1509713"/>
                <a:gd name="connsiteY31" fmla="*/ 221456 h 423862"/>
                <a:gd name="connsiteX32" fmla="*/ 1052513 w 1509713"/>
                <a:gd name="connsiteY32" fmla="*/ 214312 h 423862"/>
                <a:gd name="connsiteX33" fmla="*/ 1400175 w 1509713"/>
                <a:gd name="connsiteY33" fmla="*/ 307181 h 423862"/>
                <a:gd name="connsiteX34" fmla="*/ 1435894 w 1509713"/>
                <a:gd name="connsiteY34" fmla="*/ 273844 h 423862"/>
                <a:gd name="connsiteX35" fmla="*/ 1473994 w 1509713"/>
                <a:gd name="connsiteY35" fmla="*/ 238125 h 423862"/>
                <a:gd name="connsiteX36" fmla="*/ 1504950 w 1509713"/>
                <a:gd name="connsiteY36" fmla="*/ 207169 h 423862"/>
                <a:gd name="connsiteX37" fmla="*/ 1509713 w 1509713"/>
                <a:gd name="connsiteY37" fmla="*/ 202406 h 423862"/>
                <a:gd name="connsiteX38" fmla="*/ 1509713 w 1509713"/>
                <a:gd name="connsiteY38" fmla="*/ 192881 h 423862"/>
                <a:gd name="connsiteX39" fmla="*/ 1507332 w 1509713"/>
                <a:gd name="connsiteY39" fmla="*/ 185737 h 423862"/>
                <a:gd name="connsiteX40" fmla="*/ 1490663 w 1509713"/>
                <a:gd name="connsiteY40" fmla="*/ 166687 h 423862"/>
                <a:gd name="connsiteX41" fmla="*/ 1447800 w 1509713"/>
                <a:gd name="connsiteY41" fmla="*/ 133350 h 423862"/>
                <a:gd name="connsiteX42" fmla="*/ 1404938 w 1509713"/>
                <a:gd name="connsiteY42" fmla="*/ 111919 h 423862"/>
                <a:gd name="connsiteX43" fmla="*/ 1333500 w 1509713"/>
                <a:gd name="connsiteY43" fmla="*/ 80962 h 423862"/>
                <a:gd name="connsiteX44" fmla="*/ 1233488 w 1509713"/>
                <a:gd name="connsiteY44" fmla="*/ 35719 h 423862"/>
                <a:gd name="connsiteX45" fmla="*/ 1173957 w 1509713"/>
                <a:gd name="connsiteY45" fmla="*/ 4762 h 423862"/>
                <a:gd name="connsiteX46" fmla="*/ 1154907 w 1509713"/>
                <a:gd name="connsiteY46" fmla="*/ 0 h 423862"/>
                <a:gd name="connsiteX47" fmla="*/ 1123950 w 1509713"/>
                <a:gd name="connsiteY47" fmla="*/ 14287 h 423862"/>
                <a:gd name="connsiteX48" fmla="*/ 1052513 w 1509713"/>
                <a:gd name="connsiteY48" fmla="*/ 59531 h 423862"/>
                <a:gd name="connsiteX49" fmla="*/ 1028700 w 1509713"/>
                <a:gd name="connsiteY49" fmla="*/ 71437 h 423862"/>
                <a:gd name="connsiteX50" fmla="*/ 904875 w 1509713"/>
                <a:gd name="connsiteY50" fmla="*/ 97631 h 423862"/>
                <a:gd name="connsiteX51" fmla="*/ 723900 w 1509713"/>
                <a:gd name="connsiteY51" fmla="*/ 13573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423862">
                  <a:moveTo>
                    <a:pt x="723900" y="135731"/>
                  </a:moveTo>
                  <a:lnTo>
                    <a:pt x="523875" y="178594"/>
                  </a:lnTo>
                  <a:lnTo>
                    <a:pt x="373857" y="211931"/>
                  </a:lnTo>
                  <a:lnTo>
                    <a:pt x="326232" y="221456"/>
                  </a:lnTo>
                  <a:lnTo>
                    <a:pt x="288132" y="226219"/>
                  </a:lnTo>
                  <a:lnTo>
                    <a:pt x="252413" y="228600"/>
                  </a:lnTo>
                  <a:lnTo>
                    <a:pt x="209550" y="223837"/>
                  </a:lnTo>
                  <a:lnTo>
                    <a:pt x="159544" y="211931"/>
                  </a:lnTo>
                  <a:lnTo>
                    <a:pt x="111919" y="197644"/>
                  </a:lnTo>
                  <a:lnTo>
                    <a:pt x="73819" y="180975"/>
                  </a:lnTo>
                  <a:lnTo>
                    <a:pt x="23813" y="161925"/>
                  </a:lnTo>
                  <a:lnTo>
                    <a:pt x="7144" y="164306"/>
                  </a:lnTo>
                  <a:lnTo>
                    <a:pt x="0" y="171450"/>
                  </a:lnTo>
                  <a:lnTo>
                    <a:pt x="4763" y="195262"/>
                  </a:lnTo>
                  <a:lnTo>
                    <a:pt x="14288" y="216694"/>
                  </a:lnTo>
                  <a:lnTo>
                    <a:pt x="30957" y="242887"/>
                  </a:lnTo>
                  <a:lnTo>
                    <a:pt x="59532" y="276225"/>
                  </a:lnTo>
                  <a:lnTo>
                    <a:pt x="102394" y="319087"/>
                  </a:lnTo>
                  <a:lnTo>
                    <a:pt x="133350" y="345281"/>
                  </a:lnTo>
                  <a:lnTo>
                    <a:pt x="173832" y="371475"/>
                  </a:lnTo>
                  <a:lnTo>
                    <a:pt x="200025" y="388144"/>
                  </a:lnTo>
                  <a:lnTo>
                    <a:pt x="233363" y="404812"/>
                  </a:lnTo>
                  <a:lnTo>
                    <a:pt x="257175" y="411956"/>
                  </a:lnTo>
                  <a:lnTo>
                    <a:pt x="295275" y="421481"/>
                  </a:lnTo>
                  <a:lnTo>
                    <a:pt x="333375" y="423862"/>
                  </a:lnTo>
                  <a:lnTo>
                    <a:pt x="369094" y="414337"/>
                  </a:lnTo>
                  <a:lnTo>
                    <a:pt x="404813" y="395287"/>
                  </a:lnTo>
                  <a:lnTo>
                    <a:pt x="442913" y="371475"/>
                  </a:lnTo>
                  <a:lnTo>
                    <a:pt x="466725" y="354806"/>
                  </a:lnTo>
                  <a:lnTo>
                    <a:pt x="628650" y="314325"/>
                  </a:lnTo>
                  <a:lnTo>
                    <a:pt x="866775" y="254794"/>
                  </a:lnTo>
                  <a:lnTo>
                    <a:pt x="1002507" y="221456"/>
                  </a:lnTo>
                  <a:lnTo>
                    <a:pt x="1052513" y="214312"/>
                  </a:lnTo>
                  <a:lnTo>
                    <a:pt x="1400175" y="307181"/>
                  </a:lnTo>
                  <a:lnTo>
                    <a:pt x="1435894" y="273844"/>
                  </a:lnTo>
                  <a:lnTo>
                    <a:pt x="1473994" y="238125"/>
                  </a:lnTo>
                  <a:lnTo>
                    <a:pt x="1504950" y="207169"/>
                  </a:lnTo>
                  <a:lnTo>
                    <a:pt x="1509713" y="202406"/>
                  </a:lnTo>
                  <a:lnTo>
                    <a:pt x="1509713" y="192881"/>
                  </a:lnTo>
                  <a:lnTo>
                    <a:pt x="1507332" y="185737"/>
                  </a:lnTo>
                  <a:lnTo>
                    <a:pt x="1490663" y="166687"/>
                  </a:lnTo>
                  <a:lnTo>
                    <a:pt x="1447800" y="133350"/>
                  </a:lnTo>
                  <a:lnTo>
                    <a:pt x="1404938" y="111919"/>
                  </a:lnTo>
                  <a:lnTo>
                    <a:pt x="1333500" y="80962"/>
                  </a:lnTo>
                  <a:lnTo>
                    <a:pt x="1233488" y="35719"/>
                  </a:lnTo>
                  <a:lnTo>
                    <a:pt x="1173957" y="4762"/>
                  </a:lnTo>
                  <a:lnTo>
                    <a:pt x="1154907" y="0"/>
                  </a:lnTo>
                  <a:lnTo>
                    <a:pt x="1123950" y="14287"/>
                  </a:lnTo>
                  <a:lnTo>
                    <a:pt x="1052513" y="59531"/>
                  </a:lnTo>
                  <a:lnTo>
                    <a:pt x="1028700" y="71437"/>
                  </a:lnTo>
                  <a:lnTo>
                    <a:pt x="904875" y="97631"/>
                  </a:lnTo>
                  <a:lnTo>
                    <a:pt x="723900" y="1357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6">
              <a:extLst>
                <a:ext uri="{FF2B5EF4-FFF2-40B4-BE49-F238E27FC236}">
                  <a16:creationId xmlns:a16="http://schemas.microsoft.com/office/drawing/2014/main" id="{EEED8E88-4C91-4FA3-97BB-BA4991607513}"/>
                </a:ext>
              </a:extLst>
            </p:cNvPr>
            <p:cNvSpPr/>
            <p:nvPr/>
          </p:nvSpPr>
          <p:spPr>
            <a:xfrm rot="16200000">
              <a:off x="6155533" y="3653632"/>
              <a:ext cx="2117725" cy="1477962"/>
            </a:xfrm>
            <a:custGeom>
              <a:avLst/>
              <a:gdLst>
                <a:gd name="connsiteX0" fmla="*/ 1035844 w 2116932"/>
                <a:gd name="connsiteY0" fmla="*/ 995363 h 1478756"/>
                <a:gd name="connsiteX1" fmla="*/ 1228725 w 2116932"/>
                <a:gd name="connsiteY1" fmla="*/ 1100138 h 1478756"/>
                <a:gd name="connsiteX2" fmla="*/ 1371600 w 2116932"/>
                <a:gd name="connsiteY2" fmla="*/ 1171575 h 1478756"/>
                <a:gd name="connsiteX3" fmla="*/ 1495425 w 2116932"/>
                <a:gd name="connsiteY3" fmla="*/ 1233488 h 1478756"/>
                <a:gd name="connsiteX4" fmla="*/ 1633538 w 2116932"/>
                <a:gd name="connsiteY4" fmla="*/ 1295400 h 1478756"/>
                <a:gd name="connsiteX5" fmla="*/ 1797844 w 2116932"/>
                <a:gd name="connsiteY5" fmla="*/ 1366838 h 1478756"/>
                <a:gd name="connsiteX6" fmla="*/ 1919288 w 2116932"/>
                <a:gd name="connsiteY6" fmla="*/ 1414463 h 1478756"/>
                <a:gd name="connsiteX7" fmla="*/ 1978819 w 2116932"/>
                <a:gd name="connsiteY7" fmla="*/ 1435894 h 1478756"/>
                <a:gd name="connsiteX8" fmla="*/ 2005013 w 2116932"/>
                <a:gd name="connsiteY8" fmla="*/ 1443038 h 1478756"/>
                <a:gd name="connsiteX9" fmla="*/ 2043113 w 2116932"/>
                <a:gd name="connsiteY9" fmla="*/ 1478756 h 1478756"/>
                <a:gd name="connsiteX10" fmla="*/ 2116932 w 2116932"/>
                <a:gd name="connsiteY10" fmla="*/ 1057275 h 1478756"/>
                <a:gd name="connsiteX11" fmla="*/ 2095500 w 2116932"/>
                <a:gd name="connsiteY11" fmla="*/ 1090613 h 1478756"/>
                <a:gd name="connsiteX12" fmla="*/ 2078832 w 2116932"/>
                <a:gd name="connsiteY12" fmla="*/ 1112044 h 1478756"/>
                <a:gd name="connsiteX13" fmla="*/ 2057400 w 2116932"/>
                <a:gd name="connsiteY13" fmla="*/ 1126331 h 1478756"/>
                <a:gd name="connsiteX14" fmla="*/ 2021682 w 2116932"/>
                <a:gd name="connsiteY14" fmla="*/ 1131094 h 1478756"/>
                <a:gd name="connsiteX15" fmla="*/ 1976438 w 2116932"/>
                <a:gd name="connsiteY15" fmla="*/ 1131094 h 1478756"/>
                <a:gd name="connsiteX16" fmla="*/ 1933575 w 2116932"/>
                <a:gd name="connsiteY16" fmla="*/ 1123950 h 1478756"/>
                <a:gd name="connsiteX17" fmla="*/ 1847850 w 2116932"/>
                <a:gd name="connsiteY17" fmla="*/ 1102519 h 1478756"/>
                <a:gd name="connsiteX18" fmla="*/ 1738313 w 2116932"/>
                <a:gd name="connsiteY18" fmla="*/ 1062038 h 1478756"/>
                <a:gd name="connsiteX19" fmla="*/ 1619250 w 2116932"/>
                <a:gd name="connsiteY19" fmla="*/ 1009650 h 1478756"/>
                <a:gd name="connsiteX20" fmla="*/ 1504950 w 2116932"/>
                <a:gd name="connsiteY20" fmla="*/ 957263 h 1478756"/>
                <a:gd name="connsiteX21" fmla="*/ 1371600 w 2116932"/>
                <a:gd name="connsiteY21" fmla="*/ 895350 h 1478756"/>
                <a:gd name="connsiteX22" fmla="*/ 1176338 w 2116932"/>
                <a:gd name="connsiteY22" fmla="*/ 790575 h 1478756"/>
                <a:gd name="connsiteX23" fmla="*/ 1000125 w 2116932"/>
                <a:gd name="connsiteY23" fmla="*/ 697706 h 1478756"/>
                <a:gd name="connsiteX24" fmla="*/ 852488 w 2116932"/>
                <a:gd name="connsiteY24" fmla="*/ 626269 h 1478756"/>
                <a:gd name="connsiteX25" fmla="*/ 759619 w 2116932"/>
                <a:gd name="connsiteY25" fmla="*/ 566738 h 1478756"/>
                <a:gd name="connsiteX26" fmla="*/ 661988 w 2116932"/>
                <a:gd name="connsiteY26" fmla="*/ 497681 h 1478756"/>
                <a:gd name="connsiteX27" fmla="*/ 500063 w 2116932"/>
                <a:gd name="connsiteY27" fmla="*/ 376238 h 1478756"/>
                <a:gd name="connsiteX28" fmla="*/ 364332 w 2116932"/>
                <a:gd name="connsiteY28" fmla="*/ 269081 h 1478756"/>
                <a:gd name="connsiteX29" fmla="*/ 247650 w 2116932"/>
                <a:gd name="connsiteY29" fmla="*/ 176213 h 1478756"/>
                <a:gd name="connsiteX30" fmla="*/ 123825 w 2116932"/>
                <a:gd name="connsiteY30" fmla="*/ 73819 h 1478756"/>
                <a:gd name="connsiteX31" fmla="*/ 59532 w 2116932"/>
                <a:gd name="connsiteY31" fmla="*/ 19050 h 1478756"/>
                <a:gd name="connsiteX32" fmla="*/ 33338 w 2116932"/>
                <a:gd name="connsiteY32" fmla="*/ 2381 h 1478756"/>
                <a:gd name="connsiteX33" fmla="*/ 14288 w 2116932"/>
                <a:gd name="connsiteY33" fmla="*/ 0 h 1478756"/>
                <a:gd name="connsiteX34" fmla="*/ 2382 w 2116932"/>
                <a:gd name="connsiteY34" fmla="*/ 4763 h 1478756"/>
                <a:gd name="connsiteX35" fmla="*/ 0 w 2116932"/>
                <a:gd name="connsiteY35" fmla="*/ 16669 h 1478756"/>
                <a:gd name="connsiteX36" fmla="*/ 7144 w 2116932"/>
                <a:gd name="connsiteY36" fmla="*/ 45244 h 1478756"/>
                <a:gd name="connsiteX37" fmla="*/ 23813 w 2116932"/>
                <a:gd name="connsiteY37" fmla="*/ 76200 h 1478756"/>
                <a:gd name="connsiteX38" fmla="*/ 61913 w 2116932"/>
                <a:gd name="connsiteY38" fmla="*/ 128588 h 1478756"/>
                <a:gd name="connsiteX39" fmla="*/ 147638 w 2116932"/>
                <a:gd name="connsiteY39" fmla="*/ 233363 h 1478756"/>
                <a:gd name="connsiteX40" fmla="*/ 216694 w 2116932"/>
                <a:gd name="connsiteY40" fmla="*/ 311944 h 1478756"/>
                <a:gd name="connsiteX41" fmla="*/ 290513 w 2116932"/>
                <a:gd name="connsiteY41" fmla="*/ 395288 h 1478756"/>
                <a:gd name="connsiteX42" fmla="*/ 361950 w 2116932"/>
                <a:gd name="connsiteY42" fmla="*/ 469106 h 1478756"/>
                <a:gd name="connsiteX43" fmla="*/ 435769 w 2116932"/>
                <a:gd name="connsiteY43" fmla="*/ 542925 h 1478756"/>
                <a:gd name="connsiteX44" fmla="*/ 500063 w 2116932"/>
                <a:gd name="connsiteY44" fmla="*/ 604838 h 1478756"/>
                <a:gd name="connsiteX45" fmla="*/ 581025 w 2116932"/>
                <a:gd name="connsiteY45" fmla="*/ 678656 h 1478756"/>
                <a:gd name="connsiteX46" fmla="*/ 654844 w 2116932"/>
                <a:gd name="connsiteY46" fmla="*/ 742950 h 1478756"/>
                <a:gd name="connsiteX47" fmla="*/ 812007 w 2116932"/>
                <a:gd name="connsiteY47" fmla="*/ 862013 h 1478756"/>
                <a:gd name="connsiteX48" fmla="*/ 907257 w 2116932"/>
                <a:gd name="connsiteY48" fmla="*/ 919163 h 1478756"/>
                <a:gd name="connsiteX49" fmla="*/ 1035844 w 2116932"/>
                <a:gd name="connsiteY49" fmla="*/ 995363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16932" h="1478756">
                  <a:moveTo>
                    <a:pt x="1035844" y="995363"/>
                  </a:moveTo>
                  <a:lnTo>
                    <a:pt x="1228725" y="1100138"/>
                  </a:lnTo>
                  <a:lnTo>
                    <a:pt x="1371600" y="1171575"/>
                  </a:lnTo>
                  <a:lnTo>
                    <a:pt x="1495425" y="1233488"/>
                  </a:lnTo>
                  <a:lnTo>
                    <a:pt x="1633538" y="1295400"/>
                  </a:lnTo>
                  <a:lnTo>
                    <a:pt x="1797844" y="1366838"/>
                  </a:lnTo>
                  <a:lnTo>
                    <a:pt x="1919288" y="1414463"/>
                  </a:lnTo>
                  <a:lnTo>
                    <a:pt x="1978819" y="1435894"/>
                  </a:lnTo>
                  <a:lnTo>
                    <a:pt x="2005013" y="1443038"/>
                  </a:lnTo>
                  <a:lnTo>
                    <a:pt x="2043113" y="1478756"/>
                  </a:lnTo>
                  <a:lnTo>
                    <a:pt x="2116932" y="1057275"/>
                  </a:lnTo>
                  <a:lnTo>
                    <a:pt x="2095500" y="1090613"/>
                  </a:lnTo>
                  <a:lnTo>
                    <a:pt x="2078832" y="1112044"/>
                  </a:lnTo>
                  <a:lnTo>
                    <a:pt x="2057400" y="1126331"/>
                  </a:lnTo>
                  <a:lnTo>
                    <a:pt x="2021682" y="1131094"/>
                  </a:lnTo>
                  <a:lnTo>
                    <a:pt x="1976438" y="1131094"/>
                  </a:lnTo>
                  <a:lnTo>
                    <a:pt x="1933575" y="1123950"/>
                  </a:lnTo>
                  <a:lnTo>
                    <a:pt x="1847850" y="1102519"/>
                  </a:lnTo>
                  <a:lnTo>
                    <a:pt x="1738313" y="1062038"/>
                  </a:lnTo>
                  <a:lnTo>
                    <a:pt x="1619250" y="1009650"/>
                  </a:lnTo>
                  <a:lnTo>
                    <a:pt x="1504950" y="957263"/>
                  </a:lnTo>
                  <a:lnTo>
                    <a:pt x="1371600" y="895350"/>
                  </a:lnTo>
                  <a:lnTo>
                    <a:pt x="1176338" y="790575"/>
                  </a:lnTo>
                  <a:lnTo>
                    <a:pt x="1000125" y="697706"/>
                  </a:lnTo>
                  <a:lnTo>
                    <a:pt x="852488" y="626269"/>
                  </a:lnTo>
                  <a:lnTo>
                    <a:pt x="759619" y="566738"/>
                  </a:lnTo>
                  <a:lnTo>
                    <a:pt x="661988" y="497681"/>
                  </a:lnTo>
                  <a:lnTo>
                    <a:pt x="500063" y="376238"/>
                  </a:lnTo>
                  <a:lnTo>
                    <a:pt x="364332" y="269081"/>
                  </a:lnTo>
                  <a:lnTo>
                    <a:pt x="247650" y="176213"/>
                  </a:lnTo>
                  <a:lnTo>
                    <a:pt x="123825" y="73819"/>
                  </a:lnTo>
                  <a:lnTo>
                    <a:pt x="59532" y="19050"/>
                  </a:lnTo>
                  <a:lnTo>
                    <a:pt x="33338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7144" y="45244"/>
                  </a:lnTo>
                  <a:lnTo>
                    <a:pt x="23813" y="76200"/>
                  </a:lnTo>
                  <a:lnTo>
                    <a:pt x="61913" y="128588"/>
                  </a:lnTo>
                  <a:lnTo>
                    <a:pt x="147638" y="233363"/>
                  </a:lnTo>
                  <a:lnTo>
                    <a:pt x="216694" y="311944"/>
                  </a:lnTo>
                  <a:lnTo>
                    <a:pt x="290513" y="395288"/>
                  </a:lnTo>
                  <a:lnTo>
                    <a:pt x="361950" y="469106"/>
                  </a:lnTo>
                  <a:lnTo>
                    <a:pt x="435769" y="542925"/>
                  </a:lnTo>
                  <a:lnTo>
                    <a:pt x="500063" y="604838"/>
                  </a:lnTo>
                  <a:lnTo>
                    <a:pt x="581025" y="678656"/>
                  </a:lnTo>
                  <a:lnTo>
                    <a:pt x="654844" y="742950"/>
                  </a:lnTo>
                  <a:lnTo>
                    <a:pt x="812007" y="862013"/>
                  </a:lnTo>
                  <a:lnTo>
                    <a:pt x="907257" y="919163"/>
                  </a:lnTo>
                  <a:lnTo>
                    <a:pt x="1035844" y="9953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93">
              <a:extLst>
                <a:ext uri="{FF2B5EF4-FFF2-40B4-BE49-F238E27FC236}">
                  <a16:creationId xmlns:a16="http://schemas.microsoft.com/office/drawing/2014/main" id="{B2B0D397-298A-443C-BA9B-857ABBC76951}"/>
                </a:ext>
              </a:extLst>
            </p:cNvPr>
            <p:cNvSpPr/>
            <p:nvPr/>
          </p:nvSpPr>
          <p:spPr>
            <a:xfrm>
              <a:off x="6594475" y="3919538"/>
              <a:ext cx="2039938" cy="1898650"/>
            </a:xfrm>
            <a:custGeom>
              <a:avLst/>
              <a:gdLst>
                <a:gd name="connsiteX0" fmla="*/ 1007307 w 2039063"/>
                <a:gd name="connsiteY0" fmla="*/ 1019532 h 1899703"/>
                <a:gd name="connsiteX1" fmla="*/ 882616 w 2039063"/>
                <a:gd name="connsiteY1" fmla="*/ 877727 h 1899703"/>
                <a:gd name="connsiteX2" fmla="*/ 733476 w 2039063"/>
                <a:gd name="connsiteY2" fmla="*/ 704137 h 1899703"/>
                <a:gd name="connsiteX3" fmla="*/ 574556 w 2039063"/>
                <a:gd name="connsiteY3" fmla="*/ 501209 h 1899703"/>
                <a:gd name="connsiteX4" fmla="*/ 425416 w 2039063"/>
                <a:gd name="connsiteY4" fmla="*/ 342289 h 1899703"/>
                <a:gd name="connsiteX5" fmla="*/ 281166 w 2039063"/>
                <a:gd name="connsiteY5" fmla="*/ 190704 h 1899703"/>
                <a:gd name="connsiteX6" fmla="*/ 180924 w 2039063"/>
                <a:gd name="connsiteY6" fmla="*/ 88018 h 1899703"/>
                <a:gd name="connsiteX7" fmla="*/ 134471 w 2039063"/>
                <a:gd name="connsiteY7" fmla="*/ 41564 h 1899703"/>
                <a:gd name="connsiteX8" fmla="*/ 107577 w 2039063"/>
                <a:gd name="connsiteY8" fmla="*/ 17115 h 1899703"/>
                <a:gd name="connsiteX9" fmla="*/ 83127 w 2039063"/>
                <a:gd name="connsiteY9" fmla="*/ 2445 h 1899703"/>
                <a:gd name="connsiteX10" fmla="*/ 58678 w 2039063"/>
                <a:gd name="connsiteY10" fmla="*/ 0 h 1899703"/>
                <a:gd name="connsiteX11" fmla="*/ 24449 w 2039063"/>
                <a:gd name="connsiteY11" fmla="*/ 2445 h 1899703"/>
                <a:gd name="connsiteX12" fmla="*/ 9780 w 2039063"/>
                <a:gd name="connsiteY12" fmla="*/ 9780 h 1899703"/>
                <a:gd name="connsiteX13" fmla="*/ 0 w 2039063"/>
                <a:gd name="connsiteY13" fmla="*/ 22005 h 1899703"/>
                <a:gd name="connsiteX14" fmla="*/ 0 w 2039063"/>
                <a:gd name="connsiteY14" fmla="*/ 36674 h 1899703"/>
                <a:gd name="connsiteX15" fmla="*/ 19559 w 2039063"/>
                <a:gd name="connsiteY15" fmla="*/ 53789 h 1899703"/>
                <a:gd name="connsiteX16" fmla="*/ 36674 w 2039063"/>
                <a:gd name="connsiteY16" fmla="*/ 66013 h 1899703"/>
                <a:gd name="connsiteX17" fmla="*/ 53788 w 2039063"/>
                <a:gd name="connsiteY17" fmla="*/ 83128 h 1899703"/>
                <a:gd name="connsiteX18" fmla="*/ 73348 w 2039063"/>
                <a:gd name="connsiteY18" fmla="*/ 107577 h 1899703"/>
                <a:gd name="connsiteX19" fmla="*/ 114911 w 2039063"/>
                <a:gd name="connsiteY19" fmla="*/ 156475 h 1899703"/>
                <a:gd name="connsiteX20" fmla="*/ 178479 w 2039063"/>
                <a:gd name="connsiteY20" fmla="*/ 232268 h 1899703"/>
                <a:gd name="connsiteX21" fmla="*/ 249382 w 2039063"/>
                <a:gd name="connsiteY21" fmla="*/ 322730 h 1899703"/>
                <a:gd name="connsiteX22" fmla="*/ 371628 w 2039063"/>
                <a:gd name="connsiteY22" fmla="*/ 493874 h 1899703"/>
                <a:gd name="connsiteX23" fmla="*/ 488984 w 2039063"/>
                <a:gd name="connsiteY23" fmla="*/ 677243 h 1899703"/>
                <a:gd name="connsiteX24" fmla="*/ 635679 w 2039063"/>
                <a:gd name="connsiteY24" fmla="*/ 933960 h 1899703"/>
                <a:gd name="connsiteX25" fmla="*/ 762815 w 2039063"/>
                <a:gd name="connsiteY25" fmla="*/ 1131998 h 1899703"/>
                <a:gd name="connsiteX26" fmla="*/ 870392 w 2039063"/>
                <a:gd name="connsiteY26" fmla="*/ 1295808 h 1899703"/>
                <a:gd name="connsiteX27" fmla="*/ 946184 w 2039063"/>
                <a:gd name="connsiteY27" fmla="*/ 1413164 h 1899703"/>
                <a:gd name="connsiteX28" fmla="*/ 1007307 w 2039063"/>
                <a:gd name="connsiteY28" fmla="*/ 1503626 h 1899703"/>
                <a:gd name="connsiteX29" fmla="*/ 1073320 w 2039063"/>
                <a:gd name="connsiteY29" fmla="*/ 1606313 h 1899703"/>
                <a:gd name="connsiteX30" fmla="*/ 1129553 w 2039063"/>
                <a:gd name="connsiteY30" fmla="*/ 1689440 h 1899703"/>
                <a:gd name="connsiteX31" fmla="*/ 1163782 w 2039063"/>
                <a:gd name="connsiteY31" fmla="*/ 1735893 h 1899703"/>
                <a:gd name="connsiteX32" fmla="*/ 1193121 w 2039063"/>
                <a:gd name="connsiteY32" fmla="*/ 1767677 h 1899703"/>
                <a:gd name="connsiteX33" fmla="*/ 1220015 w 2039063"/>
                <a:gd name="connsiteY33" fmla="*/ 1787237 h 1899703"/>
                <a:gd name="connsiteX34" fmla="*/ 1276248 w 2039063"/>
                <a:gd name="connsiteY34" fmla="*/ 1814131 h 1899703"/>
                <a:gd name="connsiteX35" fmla="*/ 1332481 w 2039063"/>
                <a:gd name="connsiteY35" fmla="*/ 1836135 h 1899703"/>
                <a:gd name="connsiteX36" fmla="*/ 1386270 w 2039063"/>
                <a:gd name="connsiteY36" fmla="*/ 1850805 h 1899703"/>
                <a:gd name="connsiteX37" fmla="*/ 1447393 w 2039063"/>
                <a:gd name="connsiteY37" fmla="*/ 1855695 h 1899703"/>
                <a:gd name="connsiteX38" fmla="*/ 1564749 w 2039063"/>
                <a:gd name="connsiteY38" fmla="*/ 1865474 h 1899703"/>
                <a:gd name="connsiteX39" fmla="*/ 1819020 w 2039063"/>
                <a:gd name="connsiteY39" fmla="*/ 1885034 h 1899703"/>
                <a:gd name="connsiteX40" fmla="*/ 1973050 w 2039063"/>
                <a:gd name="connsiteY40" fmla="*/ 1897258 h 1899703"/>
                <a:gd name="connsiteX41" fmla="*/ 2012169 w 2039063"/>
                <a:gd name="connsiteY41" fmla="*/ 1899703 h 1899703"/>
                <a:gd name="connsiteX42" fmla="*/ 2029284 w 2039063"/>
                <a:gd name="connsiteY42" fmla="*/ 1894813 h 1899703"/>
                <a:gd name="connsiteX43" fmla="*/ 2039063 w 2039063"/>
                <a:gd name="connsiteY43" fmla="*/ 1885034 h 1899703"/>
                <a:gd name="connsiteX44" fmla="*/ 2039063 w 2039063"/>
                <a:gd name="connsiteY44" fmla="*/ 1870364 h 1899703"/>
                <a:gd name="connsiteX45" fmla="*/ 2029284 w 2039063"/>
                <a:gd name="connsiteY45" fmla="*/ 1848360 h 1899703"/>
                <a:gd name="connsiteX46" fmla="*/ 2007279 w 2039063"/>
                <a:gd name="connsiteY46" fmla="*/ 1823911 h 1899703"/>
                <a:gd name="connsiteX47" fmla="*/ 1948601 w 2039063"/>
                <a:gd name="connsiteY47" fmla="*/ 1794572 h 1899703"/>
                <a:gd name="connsiteX48" fmla="*/ 1828800 w 2039063"/>
                <a:gd name="connsiteY48" fmla="*/ 1718779 h 1899703"/>
                <a:gd name="connsiteX49" fmla="*/ 1689440 w 2039063"/>
                <a:gd name="connsiteY49" fmla="*/ 1630762 h 1899703"/>
                <a:gd name="connsiteX50" fmla="*/ 1503626 w 2039063"/>
                <a:gd name="connsiteY50" fmla="*/ 1493846 h 1899703"/>
                <a:gd name="connsiteX51" fmla="*/ 1359376 w 2039063"/>
                <a:gd name="connsiteY51" fmla="*/ 1376490 h 1899703"/>
                <a:gd name="connsiteX52" fmla="*/ 1136888 w 2039063"/>
                <a:gd name="connsiteY52" fmla="*/ 1156447 h 1899703"/>
                <a:gd name="connsiteX53" fmla="*/ 1007307 w 2039063"/>
                <a:gd name="connsiteY53" fmla="*/ 1019532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9063" h="1899703">
                  <a:moveTo>
                    <a:pt x="1007307" y="1019532"/>
                  </a:moveTo>
                  <a:lnTo>
                    <a:pt x="882616" y="877727"/>
                  </a:lnTo>
                  <a:lnTo>
                    <a:pt x="733476" y="704137"/>
                  </a:lnTo>
                  <a:lnTo>
                    <a:pt x="574556" y="501209"/>
                  </a:lnTo>
                  <a:lnTo>
                    <a:pt x="425416" y="342289"/>
                  </a:lnTo>
                  <a:lnTo>
                    <a:pt x="281166" y="190704"/>
                  </a:lnTo>
                  <a:lnTo>
                    <a:pt x="180924" y="88018"/>
                  </a:lnTo>
                  <a:lnTo>
                    <a:pt x="134471" y="41564"/>
                  </a:lnTo>
                  <a:lnTo>
                    <a:pt x="107577" y="17115"/>
                  </a:lnTo>
                  <a:lnTo>
                    <a:pt x="83127" y="2445"/>
                  </a:lnTo>
                  <a:lnTo>
                    <a:pt x="58678" y="0"/>
                  </a:lnTo>
                  <a:lnTo>
                    <a:pt x="24449" y="2445"/>
                  </a:lnTo>
                  <a:lnTo>
                    <a:pt x="9780" y="9780"/>
                  </a:lnTo>
                  <a:lnTo>
                    <a:pt x="0" y="22005"/>
                  </a:lnTo>
                  <a:lnTo>
                    <a:pt x="0" y="36674"/>
                  </a:lnTo>
                  <a:lnTo>
                    <a:pt x="19559" y="53789"/>
                  </a:lnTo>
                  <a:lnTo>
                    <a:pt x="36674" y="66013"/>
                  </a:lnTo>
                  <a:lnTo>
                    <a:pt x="53788" y="83128"/>
                  </a:lnTo>
                  <a:lnTo>
                    <a:pt x="73348" y="107577"/>
                  </a:lnTo>
                  <a:lnTo>
                    <a:pt x="114911" y="156475"/>
                  </a:lnTo>
                  <a:lnTo>
                    <a:pt x="178479" y="232268"/>
                  </a:lnTo>
                  <a:lnTo>
                    <a:pt x="249382" y="322730"/>
                  </a:lnTo>
                  <a:lnTo>
                    <a:pt x="371628" y="493874"/>
                  </a:lnTo>
                  <a:lnTo>
                    <a:pt x="488984" y="677243"/>
                  </a:lnTo>
                  <a:lnTo>
                    <a:pt x="635679" y="933960"/>
                  </a:lnTo>
                  <a:lnTo>
                    <a:pt x="762815" y="1131998"/>
                  </a:lnTo>
                  <a:lnTo>
                    <a:pt x="870392" y="1295808"/>
                  </a:lnTo>
                  <a:lnTo>
                    <a:pt x="946184" y="1413164"/>
                  </a:lnTo>
                  <a:lnTo>
                    <a:pt x="1007307" y="1503626"/>
                  </a:lnTo>
                  <a:lnTo>
                    <a:pt x="1073320" y="1606313"/>
                  </a:lnTo>
                  <a:lnTo>
                    <a:pt x="1129553" y="1689440"/>
                  </a:lnTo>
                  <a:lnTo>
                    <a:pt x="1163782" y="1735893"/>
                  </a:lnTo>
                  <a:lnTo>
                    <a:pt x="1193121" y="1767677"/>
                  </a:lnTo>
                  <a:lnTo>
                    <a:pt x="1220015" y="1787237"/>
                  </a:lnTo>
                  <a:lnTo>
                    <a:pt x="1276248" y="1814131"/>
                  </a:lnTo>
                  <a:lnTo>
                    <a:pt x="1332481" y="1836135"/>
                  </a:lnTo>
                  <a:lnTo>
                    <a:pt x="1386270" y="1850805"/>
                  </a:lnTo>
                  <a:lnTo>
                    <a:pt x="1447393" y="1855695"/>
                  </a:lnTo>
                  <a:lnTo>
                    <a:pt x="1564749" y="1865474"/>
                  </a:lnTo>
                  <a:lnTo>
                    <a:pt x="1819020" y="1885034"/>
                  </a:lnTo>
                  <a:lnTo>
                    <a:pt x="1973050" y="1897258"/>
                  </a:lnTo>
                  <a:lnTo>
                    <a:pt x="2012169" y="1899703"/>
                  </a:lnTo>
                  <a:lnTo>
                    <a:pt x="2029284" y="1894813"/>
                  </a:lnTo>
                  <a:lnTo>
                    <a:pt x="2039063" y="1885034"/>
                  </a:lnTo>
                  <a:lnTo>
                    <a:pt x="2039063" y="1870364"/>
                  </a:lnTo>
                  <a:lnTo>
                    <a:pt x="2029284" y="1848360"/>
                  </a:lnTo>
                  <a:lnTo>
                    <a:pt x="2007279" y="1823911"/>
                  </a:lnTo>
                  <a:lnTo>
                    <a:pt x="1948601" y="1794572"/>
                  </a:lnTo>
                  <a:lnTo>
                    <a:pt x="1828800" y="1718779"/>
                  </a:lnTo>
                  <a:lnTo>
                    <a:pt x="1689440" y="1630762"/>
                  </a:lnTo>
                  <a:lnTo>
                    <a:pt x="1503626" y="1493846"/>
                  </a:lnTo>
                  <a:lnTo>
                    <a:pt x="1359376" y="1376490"/>
                  </a:lnTo>
                  <a:lnTo>
                    <a:pt x="1136888" y="1156447"/>
                  </a:lnTo>
                  <a:lnTo>
                    <a:pt x="1007307" y="101953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237C44B0-2AC9-420C-B2A4-8EA5E7EC12DC}"/>
              </a:ext>
            </a:extLst>
          </p:cNvPr>
          <p:cNvGrpSpPr/>
          <p:nvPr/>
        </p:nvGrpSpPr>
        <p:grpSpPr>
          <a:xfrm>
            <a:off x="3503614" y="1590524"/>
            <a:ext cx="5130799" cy="4371975"/>
            <a:chOff x="3503614" y="1598613"/>
            <a:chExt cx="5130799" cy="4371975"/>
          </a:xfrm>
          <a:solidFill>
            <a:schemeClr val="tx1"/>
          </a:solidFill>
        </p:grpSpPr>
        <p:sp>
          <p:nvSpPr>
            <p:cNvPr id="34" name="フリーフォーム 80">
              <a:extLst>
                <a:ext uri="{FF2B5EF4-FFF2-40B4-BE49-F238E27FC236}">
                  <a16:creationId xmlns:a16="http://schemas.microsoft.com/office/drawing/2014/main" id="{246D5DCB-74CA-4947-82F2-26BA07FC7833}"/>
                </a:ext>
              </a:extLst>
            </p:cNvPr>
            <p:cNvSpPr/>
            <p:nvPr/>
          </p:nvSpPr>
          <p:spPr>
            <a:xfrm>
              <a:off x="3857626" y="2181225"/>
              <a:ext cx="1862138" cy="400050"/>
            </a:xfrm>
            <a:custGeom>
              <a:avLst/>
              <a:gdLst>
                <a:gd name="connsiteX0" fmla="*/ 547688 w 1862138"/>
                <a:gd name="connsiteY0" fmla="*/ 180975 h 400050"/>
                <a:gd name="connsiteX1" fmla="*/ 814388 w 1862138"/>
                <a:gd name="connsiteY1" fmla="*/ 159544 h 400050"/>
                <a:gd name="connsiteX2" fmla="*/ 928688 w 1862138"/>
                <a:gd name="connsiteY2" fmla="*/ 152400 h 400050"/>
                <a:gd name="connsiteX3" fmla="*/ 1133475 w 1862138"/>
                <a:gd name="connsiteY3" fmla="*/ 135731 h 400050"/>
                <a:gd name="connsiteX4" fmla="*/ 1281113 w 1862138"/>
                <a:gd name="connsiteY4" fmla="*/ 107156 h 400050"/>
                <a:gd name="connsiteX5" fmla="*/ 1371600 w 1862138"/>
                <a:gd name="connsiteY5" fmla="*/ 83344 h 400050"/>
                <a:gd name="connsiteX6" fmla="*/ 1454944 w 1862138"/>
                <a:gd name="connsiteY6" fmla="*/ 52388 h 400050"/>
                <a:gd name="connsiteX7" fmla="*/ 1547813 w 1862138"/>
                <a:gd name="connsiteY7" fmla="*/ 19050 h 400050"/>
                <a:gd name="connsiteX8" fmla="*/ 1597819 w 1862138"/>
                <a:gd name="connsiteY8" fmla="*/ 0 h 400050"/>
                <a:gd name="connsiteX9" fmla="*/ 1609725 w 1862138"/>
                <a:gd name="connsiteY9" fmla="*/ 0 h 400050"/>
                <a:gd name="connsiteX10" fmla="*/ 1669256 w 1862138"/>
                <a:gd name="connsiteY10" fmla="*/ 11906 h 400050"/>
                <a:gd name="connsiteX11" fmla="*/ 1716881 w 1862138"/>
                <a:gd name="connsiteY11" fmla="*/ 28575 h 400050"/>
                <a:gd name="connsiteX12" fmla="*/ 1766888 w 1862138"/>
                <a:gd name="connsiteY12" fmla="*/ 52388 h 400050"/>
                <a:gd name="connsiteX13" fmla="*/ 1797844 w 1862138"/>
                <a:gd name="connsiteY13" fmla="*/ 69056 h 400050"/>
                <a:gd name="connsiteX14" fmla="*/ 1831181 w 1862138"/>
                <a:gd name="connsiteY14" fmla="*/ 90488 h 400050"/>
                <a:gd name="connsiteX15" fmla="*/ 1852613 w 1862138"/>
                <a:gd name="connsiteY15" fmla="*/ 104775 h 400050"/>
                <a:gd name="connsiteX16" fmla="*/ 1862138 w 1862138"/>
                <a:gd name="connsiteY16" fmla="*/ 119063 h 400050"/>
                <a:gd name="connsiteX17" fmla="*/ 1862138 w 1862138"/>
                <a:gd name="connsiteY17" fmla="*/ 138113 h 400050"/>
                <a:gd name="connsiteX18" fmla="*/ 1850231 w 1862138"/>
                <a:gd name="connsiteY18" fmla="*/ 159544 h 400050"/>
                <a:gd name="connsiteX19" fmla="*/ 1831181 w 1862138"/>
                <a:gd name="connsiteY19" fmla="*/ 176213 h 400050"/>
                <a:gd name="connsiteX20" fmla="*/ 1783556 w 1862138"/>
                <a:gd name="connsiteY20" fmla="*/ 197644 h 400050"/>
                <a:gd name="connsiteX21" fmla="*/ 1704975 w 1862138"/>
                <a:gd name="connsiteY21" fmla="*/ 216694 h 400050"/>
                <a:gd name="connsiteX22" fmla="*/ 1590675 w 1862138"/>
                <a:gd name="connsiteY22" fmla="*/ 233363 h 400050"/>
                <a:gd name="connsiteX23" fmla="*/ 1502569 w 1862138"/>
                <a:gd name="connsiteY23" fmla="*/ 245269 h 400050"/>
                <a:gd name="connsiteX24" fmla="*/ 1364456 w 1862138"/>
                <a:gd name="connsiteY24" fmla="*/ 264319 h 400050"/>
                <a:gd name="connsiteX25" fmla="*/ 1204913 w 1862138"/>
                <a:gd name="connsiteY25" fmla="*/ 283369 h 400050"/>
                <a:gd name="connsiteX26" fmla="*/ 1119188 w 1862138"/>
                <a:gd name="connsiteY26" fmla="*/ 290513 h 400050"/>
                <a:gd name="connsiteX27" fmla="*/ 900113 w 1862138"/>
                <a:gd name="connsiteY27" fmla="*/ 309563 h 400050"/>
                <a:gd name="connsiteX28" fmla="*/ 785813 w 1862138"/>
                <a:gd name="connsiteY28" fmla="*/ 328613 h 400050"/>
                <a:gd name="connsiteX29" fmla="*/ 585788 w 1862138"/>
                <a:gd name="connsiteY29" fmla="*/ 361950 h 400050"/>
                <a:gd name="connsiteX30" fmla="*/ 433388 w 1862138"/>
                <a:gd name="connsiteY30" fmla="*/ 383381 h 400050"/>
                <a:gd name="connsiteX31" fmla="*/ 309563 w 1862138"/>
                <a:gd name="connsiteY31" fmla="*/ 400050 h 400050"/>
                <a:gd name="connsiteX32" fmla="*/ 283369 w 1862138"/>
                <a:gd name="connsiteY32" fmla="*/ 395288 h 400050"/>
                <a:gd name="connsiteX33" fmla="*/ 245269 w 1862138"/>
                <a:gd name="connsiteY33" fmla="*/ 369094 h 400050"/>
                <a:gd name="connsiteX34" fmla="*/ 207169 w 1862138"/>
                <a:gd name="connsiteY34" fmla="*/ 338138 h 400050"/>
                <a:gd name="connsiteX35" fmla="*/ 138113 w 1862138"/>
                <a:gd name="connsiteY35" fmla="*/ 271463 h 400050"/>
                <a:gd name="connsiteX36" fmla="*/ 52388 w 1862138"/>
                <a:gd name="connsiteY36" fmla="*/ 178594 h 400050"/>
                <a:gd name="connsiteX37" fmla="*/ 19050 w 1862138"/>
                <a:gd name="connsiteY37" fmla="*/ 138113 h 400050"/>
                <a:gd name="connsiteX38" fmla="*/ 4763 w 1862138"/>
                <a:gd name="connsiteY38" fmla="*/ 116681 h 400050"/>
                <a:gd name="connsiteX39" fmla="*/ 0 w 1862138"/>
                <a:gd name="connsiteY39" fmla="*/ 107156 h 400050"/>
                <a:gd name="connsiteX40" fmla="*/ 2381 w 1862138"/>
                <a:gd name="connsiteY40" fmla="*/ 95250 h 400050"/>
                <a:gd name="connsiteX41" fmla="*/ 19050 w 1862138"/>
                <a:gd name="connsiteY41" fmla="*/ 90488 h 400050"/>
                <a:gd name="connsiteX42" fmla="*/ 42863 w 1862138"/>
                <a:gd name="connsiteY42" fmla="*/ 102394 h 400050"/>
                <a:gd name="connsiteX43" fmla="*/ 85725 w 1862138"/>
                <a:gd name="connsiteY43" fmla="*/ 126206 h 400050"/>
                <a:gd name="connsiteX44" fmla="*/ 164306 w 1862138"/>
                <a:gd name="connsiteY44" fmla="*/ 164306 h 400050"/>
                <a:gd name="connsiteX45" fmla="*/ 226219 w 1862138"/>
                <a:gd name="connsiteY45" fmla="*/ 185738 h 400050"/>
                <a:gd name="connsiteX46" fmla="*/ 297656 w 1862138"/>
                <a:gd name="connsiteY46" fmla="*/ 197644 h 400050"/>
                <a:gd name="connsiteX47" fmla="*/ 354806 w 1862138"/>
                <a:gd name="connsiteY47" fmla="*/ 200025 h 400050"/>
                <a:gd name="connsiteX48" fmla="*/ 547688 w 1862138"/>
                <a:gd name="connsiteY48" fmla="*/ 1809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62138" h="400050">
                  <a:moveTo>
                    <a:pt x="547688" y="180975"/>
                  </a:moveTo>
                  <a:lnTo>
                    <a:pt x="814388" y="159544"/>
                  </a:lnTo>
                  <a:lnTo>
                    <a:pt x="928688" y="152400"/>
                  </a:lnTo>
                  <a:lnTo>
                    <a:pt x="1133475" y="135731"/>
                  </a:lnTo>
                  <a:lnTo>
                    <a:pt x="1281113" y="107156"/>
                  </a:lnTo>
                  <a:lnTo>
                    <a:pt x="1371600" y="83344"/>
                  </a:lnTo>
                  <a:lnTo>
                    <a:pt x="1454944" y="52388"/>
                  </a:lnTo>
                  <a:lnTo>
                    <a:pt x="1547813" y="19050"/>
                  </a:lnTo>
                  <a:lnTo>
                    <a:pt x="1597819" y="0"/>
                  </a:lnTo>
                  <a:lnTo>
                    <a:pt x="1609725" y="0"/>
                  </a:lnTo>
                  <a:lnTo>
                    <a:pt x="1669256" y="11906"/>
                  </a:lnTo>
                  <a:lnTo>
                    <a:pt x="1716881" y="28575"/>
                  </a:lnTo>
                  <a:lnTo>
                    <a:pt x="1766888" y="52388"/>
                  </a:lnTo>
                  <a:lnTo>
                    <a:pt x="1797844" y="69056"/>
                  </a:lnTo>
                  <a:lnTo>
                    <a:pt x="1831181" y="90488"/>
                  </a:lnTo>
                  <a:lnTo>
                    <a:pt x="1852613" y="104775"/>
                  </a:lnTo>
                  <a:lnTo>
                    <a:pt x="1862138" y="119063"/>
                  </a:lnTo>
                  <a:lnTo>
                    <a:pt x="1862138" y="138113"/>
                  </a:lnTo>
                  <a:lnTo>
                    <a:pt x="1850231" y="159544"/>
                  </a:lnTo>
                  <a:lnTo>
                    <a:pt x="1831181" y="176213"/>
                  </a:lnTo>
                  <a:lnTo>
                    <a:pt x="1783556" y="197644"/>
                  </a:lnTo>
                  <a:lnTo>
                    <a:pt x="1704975" y="216694"/>
                  </a:lnTo>
                  <a:lnTo>
                    <a:pt x="1590675" y="233363"/>
                  </a:lnTo>
                  <a:lnTo>
                    <a:pt x="1502569" y="245269"/>
                  </a:lnTo>
                  <a:lnTo>
                    <a:pt x="1364456" y="264319"/>
                  </a:lnTo>
                  <a:lnTo>
                    <a:pt x="1204913" y="283369"/>
                  </a:lnTo>
                  <a:lnTo>
                    <a:pt x="1119188" y="290513"/>
                  </a:lnTo>
                  <a:lnTo>
                    <a:pt x="900113" y="309563"/>
                  </a:lnTo>
                  <a:lnTo>
                    <a:pt x="785813" y="328613"/>
                  </a:lnTo>
                  <a:lnTo>
                    <a:pt x="585788" y="361950"/>
                  </a:lnTo>
                  <a:lnTo>
                    <a:pt x="433388" y="383381"/>
                  </a:lnTo>
                  <a:lnTo>
                    <a:pt x="309563" y="400050"/>
                  </a:lnTo>
                  <a:lnTo>
                    <a:pt x="283369" y="395288"/>
                  </a:lnTo>
                  <a:lnTo>
                    <a:pt x="245269" y="369094"/>
                  </a:lnTo>
                  <a:lnTo>
                    <a:pt x="207169" y="338138"/>
                  </a:lnTo>
                  <a:lnTo>
                    <a:pt x="138113" y="271463"/>
                  </a:lnTo>
                  <a:lnTo>
                    <a:pt x="52388" y="178594"/>
                  </a:lnTo>
                  <a:lnTo>
                    <a:pt x="19050" y="138113"/>
                  </a:lnTo>
                  <a:lnTo>
                    <a:pt x="4763" y="116681"/>
                  </a:lnTo>
                  <a:lnTo>
                    <a:pt x="0" y="107156"/>
                  </a:lnTo>
                  <a:lnTo>
                    <a:pt x="2381" y="95250"/>
                  </a:lnTo>
                  <a:lnTo>
                    <a:pt x="19050" y="90488"/>
                  </a:lnTo>
                  <a:lnTo>
                    <a:pt x="42863" y="102394"/>
                  </a:lnTo>
                  <a:lnTo>
                    <a:pt x="85725" y="126206"/>
                  </a:lnTo>
                  <a:lnTo>
                    <a:pt x="164306" y="164306"/>
                  </a:lnTo>
                  <a:lnTo>
                    <a:pt x="226219" y="185738"/>
                  </a:lnTo>
                  <a:lnTo>
                    <a:pt x="297656" y="197644"/>
                  </a:lnTo>
                  <a:lnTo>
                    <a:pt x="354806" y="200025"/>
                  </a:lnTo>
                  <a:lnTo>
                    <a:pt x="547688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2">
              <a:extLst>
                <a:ext uri="{FF2B5EF4-FFF2-40B4-BE49-F238E27FC236}">
                  <a16:creationId xmlns:a16="http://schemas.microsoft.com/office/drawing/2014/main" id="{B3972F23-5C1F-460E-A607-8708A4C3A10A}"/>
                </a:ext>
              </a:extLst>
            </p:cNvPr>
            <p:cNvSpPr/>
            <p:nvPr/>
          </p:nvSpPr>
          <p:spPr>
            <a:xfrm>
              <a:off x="4510089" y="1598613"/>
              <a:ext cx="571500" cy="1524000"/>
            </a:xfrm>
            <a:custGeom>
              <a:avLst/>
              <a:gdLst>
                <a:gd name="connsiteX0" fmla="*/ 235743 w 571500"/>
                <a:gd name="connsiteY0" fmla="*/ 997744 h 1524000"/>
                <a:gd name="connsiteX1" fmla="*/ 238125 w 571500"/>
                <a:gd name="connsiteY1" fmla="*/ 883444 h 1524000"/>
                <a:gd name="connsiteX2" fmla="*/ 238125 w 571500"/>
                <a:gd name="connsiteY2" fmla="*/ 576262 h 1524000"/>
                <a:gd name="connsiteX3" fmla="*/ 238125 w 571500"/>
                <a:gd name="connsiteY3" fmla="*/ 440531 h 1524000"/>
                <a:gd name="connsiteX4" fmla="*/ 238125 w 571500"/>
                <a:gd name="connsiteY4" fmla="*/ 364331 h 1524000"/>
                <a:gd name="connsiteX5" fmla="*/ 235743 w 571500"/>
                <a:gd name="connsiteY5" fmla="*/ 316706 h 1524000"/>
                <a:gd name="connsiteX6" fmla="*/ 228600 w 571500"/>
                <a:gd name="connsiteY6" fmla="*/ 283369 h 1524000"/>
                <a:gd name="connsiteX7" fmla="*/ 216693 w 571500"/>
                <a:gd name="connsiteY7" fmla="*/ 242887 h 1524000"/>
                <a:gd name="connsiteX8" fmla="*/ 197643 w 571500"/>
                <a:gd name="connsiteY8" fmla="*/ 204787 h 1524000"/>
                <a:gd name="connsiteX9" fmla="*/ 173831 w 571500"/>
                <a:gd name="connsiteY9" fmla="*/ 173831 h 1524000"/>
                <a:gd name="connsiteX10" fmla="*/ 152400 w 571500"/>
                <a:gd name="connsiteY10" fmla="*/ 150019 h 1524000"/>
                <a:gd name="connsiteX11" fmla="*/ 116681 w 571500"/>
                <a:gd name="connsiteY11" fmla="*/ 121444 h 1524000"/>
                <a:gd name="connsiteX12" fmla="*/ 85725 w 571500"/>
                <a:gd name="connsiteY12" fmla="*/ 100012 h 1524000"/>
                <a:gd name="connsiteX13" fmla="*/ 50006 w 571500"/>
                <a:gd name="connsiteY13" fmla="*/ 83344 h 1524000"/>
                <a:gd name="connsiteX14" fmla="*/ 23812 w 571500"/>
                <a:gd name="connsiteY14" fmla="*/ 71437 h 1524000"/>
                <a:gd name="connsiteX15" fmla="*/ 9525 w 571500"/>
                <a:gd name="connsiteY15" fmla="*/ 64294 h 1524000"/>
                <a:gd name="connsiteX16" fmla="*/ 0 w 571500"/>
                <a:gd name="connsiteY16" fmla="*/ 42862 h 1524000"/>
                <a:gd name="connsiteX17" fmla="*/ 2381 w 571500"/>
                <a:gd name="connsiteY17" fmla="*/ 19050 h 1524000"/>
                <a:gd name="connsiteX18" fmla="*/ 14287 w 571500"/>
                <a:gd name="connsiteY18" fmla="*/ 4762 h 1524000"/>
                <a:gd name="connsiteX19" fmla="*/ 30956 w 571500"/>
                <a:gd name="connsiteY19" fmla="*/ 0 h 1524000"/>
                <a:gd name="connsiteX20" fmla="*/ 92868 w 571500"/>
                <a:gd name="connsiteY20" fmla="*/ 2381 h 1524000"/>
                <a:gd name="connsiteX21" fmla="*/ 166687 w 571500"/>
                <a:gd name="connsiteY21" fmla="*/ 16669 h 1524000"/>
                <a:gd name="connsiteX22" fmla="*/ 247650 w 571500"/>
                <a:gd name="connsiteY22" fmla="*/ 40481 h 1524000"/>
                <a:gd name="connsiteX23" fmla="*/ 326231 w 571500"/>
                <a:gd name="connsiteY23" fmla="*/ 71437 h 1524000"/>
                <a:gd name="connsiteX24" fmla="*/ 409575 w 571500"/>
                <a:gd name="connsiteY24" fmla="*/ 109537 h 1524000"/>
                <a:gd name="connsiteX25" fmla="*/ 500062 w 571500"/>
                <a:gd name="connsiteY25" fmla="*/ 164306 h 1524000"/>
                <a:gd name="connsiteX26" fmla="*/ 550068 w 571500"/>
                <a:gd name="connsiteY26" fmla="*/ 197644 h 1524000"/>
                <a:gd name="connsiteX27" fmla="*/ 561975 w 571500"/>
                <a:gd name="connsiteY27" fmla="*/ 209550 h 1524000"/>
                <a:gd name="connsiteX28" fmla="*/ 571500 w 571500"/>
                <a:gd name="connsiteY28" fmla="*/ 226219 h 1524000"/>
                <a:gd name="connsiteX29" fmla="*/ 571500 w 571500"/>
                <a:gd name="connsiteY29" fmla="*/ 235744 h 1524000"/>
                <a:gd name="connsiteX30" fmla="*/ 566737 w 571500"/>
                <a:gd name="connsiteY30" fmla="*/ 264319 h 1524000"/>
                <a:gd name="connsiteX31" fmla="*/ 542925 w 571500"/>
                <a:gd name="connsiteY31" fmla="*/ 297656 h 1524000"/>
                <a:gd name="connsiteX32" fmla="*/ 528637 w 571500"/>
                <a:gd name="connsiteY32" fmla="*/ 311944 h 1524000"/>
                <a:gd name="connsiteX33" fmla="*/ 516731 w 571500"/>
                <a:gd name="connsiteY33" fmla="*/ 378619 h 1524000"/>
                <a:gd name="connsiteX34" fmla="*/ 507206 w 571500"/>
                <a:gd name="connsiteY34" fmla="*/ 459581 h 1524000"/>
                <a:gd name="connsiteX35" fmla="*/ 507206 w 571500"/>
                <a:gd name="connsiteY35" fmla="*/ 540544 h 1524000"/>
                <a:gd name="connsiteX36" fmla="*/ 507206 w 571500"/>
                <a:gd name="connsiteY36" fmla="*/ 688181 h 1524000"/>
                <a:gd name="connsiteX37" fmla="*/ 507206 w 571500"/>
                <a:gd name="connsiteY37" fmla="*/ 757237 h 1524000"/>
                <a:gd name="connsiteX38" fmla="*/ 502443 w 571500"/>
                <a:gd name="connsiteY38" fmla="*/ 992981 h 1524000"/>
                <a:gd name="connsiteX39" fmla="*/ 495300 w 571500"/>
                <a:gd name="connsiteY39" fmla="*/ 1178719 h 1524000"/>
                <a:gd name="connsiteX40" fmla="*/ 485775 w 571500"/>
                <a:gd name="connsiteY40" fmla="*/ 1371600 h 1524000"/>
                <a:gd name="connsiteX41" fmla="*/ 483393 w 571500"/>
                <a:gd name="connsiteY41" fmla="*/ 1478756 h 1524000"/>
                <a:gd name="connsiteX42" fmla="*/ 240506 w 571500"/>
                <a:gd name="connsiteY42" fmla="*/ 1524000 h 1524000"/>
                <a:gd name="connsiteX43" fmla="*/ 240506 w 571500"/>
                <a:gd name="connsiteY43" fmla="*/ 1264444 h 1524000"/>
                <a:gd name="connsiteX44" fmla="*/ 235743 w 571500"/>
                <a:gd name="connsiteY44" fmla="*/ 99774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1500" h="1524000">
                  <a:moveTo>
                    <a:pt x="235743" y="997744"/>
                  </a:moveTo>
                  <a:lnTo>
                    <a:pt x="238125" y="883444"/>
                  </a:lnTo>
                  <a:lnTo>
                    <a:pt x="238125" y="576262"/>
                  </a:lnTo>
                  <a:lnTo>
                    <a:pt x="238125" y="440531"/>
                  </a:lnTo>
                  <a:lnTo>
                    <a:pt x="238125" y="364331"/>
                  </a:lnTo>
                  <a:lnTo>
                    <a:pt x="235743" y="316706"/>
                  </a:lnTo>
                  <a:lnTo>
                    <a:pt x="228600" y="283369"/>
                  </a:lnTo>
                  <a:lnTo>
                    <a:pt x="216693" y="242887"/>
                  </a:lnTo>
                  <a:lnTo>
                    <a:pt x="197643" y="204787"/>
                  </a:lnTo>
                  <a:lnTo>
                    <a:pt x="173831" y="173831"/>
                  </a:lnTo>
                  <a:lnTo>
                    <a:pt x="152400" y="150019"/>
                  </a:lnTo>
                  <a:lnTo>
                    <a:pt x="116681" y="121444"/>
                  </a:lnTo>
                  <a:lnTo>
                    <a:pt x="85725" y="100012"/>
                  </a:lnTo>
                  <a:lnTo>
                    <a:pt x="50006" y="83344"/>
                  </a:lnTo>
                  <a:lnTo>
                    <a:pt x="23812" y="71437"/>
                  </a:lnTo>
                  <a:lnTo>
                    <a:pt x="9525" y="64294"/>
                  </a:lnTo>
                  <a:lnTo>
                    <a:pt x="0" y="42862"/>
                  </a:lnTo>
                  <a:lnTo>
                    <a:pt x="2381" y="19050"/>
                  </a:lnTo>
                  <a:lnTo>
                    <a:pt x="14287" y="4762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66687" y="16669"/>
                  </a:lnTo>
                  <a:lnTo>
                    <a:pt x="247650" y="40481"/>
                  </a:lnTo>
                  <a:lnTo>
                    <a:pt x="326231" y="71437"/>
                  </a:lnTo>
                  <a:lnTo>
                    <a:pt x="409575" y="109537"/>
                  </a:lnTo>
                  <a:lnTo>
                    <a:pt x="500062" y="164306"/>
                  </a:lnTo>
                  <a:lnTo>
                    <a:pt x="550068" y="197644"/>
                  </a:lnTo>
                  <a:lnTo>
                    <a:pt x="561975" y="209550"/>
                  </a:lnTo>
                  <a:lnTo>
                    <a:pt x="571500" y="226219"/>
                  </a:lnTo>
                  <a:lnTo>
                    <a:pt x="571500" y="235744"/>
                  </a:lnTo>
                  <a:lnTo>
                    <a:pt x="566737" y="264319"/>
                  </a:lnTo>
                  <a:lnTo>
                    <a:pt x="542925" y="297656"/>
                  </a:lnTo>
                  <a:lnTo>
                    <a:pt x="528637" y="311944"/>
                  </a:lnTo>
                  <a:lnTo>
                    <a:pt x="516731" y="378619"/>
                  </a:lnTo>
                  <a:lnTo>
                    <a:pt x="507206" y="459581"/>
                  </a:lnTo>
                  <a:lnTo>
                    <a:pt x="507206" y="540544"/>
                  </a:lnTo>
                  <a:lnTo>
                    <a:pt x="507206" y="688181"/>
                  </a:lnTo>
                  <a:lnTo>
                    <a:pt x="507206" y="757237"/>
                  </a:lnTo>
                  <a:cubicBezTo>
                    <a:pt x="505618" y="835818"/>
                    <a:pt x="504031" y="914400"/>
                    <a:pt x="502443" y="992981"/>
                  </a:cubicBezTo>
                  <a:lnTo>
                    <a:pt x="495300" y="1178719"/>
                  </a:lnTo>
                  <a:lnTo>
                    <a:pt x="485775" y="1371600"/>
                  </a:lnTo>
                  <a:lnTo>
                    <a:pt x="483393" y="1478756"/>
                  </a:lnTo>
                  <a:lnTo>
                    <a:pt x="240506" y="1524000"/>
                  </a:lnTo>
                  <a:lnTo>
                    <a:pt x="240506" y="1264444"/>
                  </a:lnTo>
                  <a:cubicBezTo>
                    <a:pt x="238918" y="1185069"/>
                    <a:pt x="237331" y="1105694"/>
                    <a:pt x="235743" y="9977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1">
              <a:extLst>
                <a:ext uri="{FF2B5EF4-FFF2-40B4-BE49-F238E27FC236}">
                  <a16:creationId xmlns:a16="http://schemas.microsoft.com/office/drawing/2014/main" id="{61036A25-962C-4D32-AB5A-BBC4115D72B0}"/>
                </a:ext>
              </a:extLst>
            </p:cNvPr>
            <p:cNvSpPr/>
            <p:nvPr/>
          </p:nvSpPr>
          <p:spPr>
            <a:xfrm>
              <a:off x="3503614" y="2871789"/>
              <a:ext cx="2495550" cy="492125"/>
            </a:xfrm>
            <a:custGeom>
              <a:avLst/>
              <a:gdLst>
                <a:gd name="connsiteX0" fmla="*/ 1633537 w 2495550"/>
                <a:gd name="connsiteY0" fmla="*/ 128587 h 492918"/>
                <a:gd name="connsiteX1" fmla="*/ 1774031 w 2495550"/>
                <a:gd name="connsiteY1" fmla="*/ 100012 h 492918"/>
                <a:gd name="connsiteX2" fmla="*/ 1893094 w 2495550"/>
                <a:gd name="connsiteY2" fmla="*/ 76200 h 492918"/>
                <a:gd name="connsiteX3" fmla="*/ 1947862 w 2495550"/>
                <a:gd name="connsiteY3" fmla="*/ 61912 h 492918"/>
                <a:gd name="connsiteX4" fmla="*/ 2033587 w 2495550"/>
                <a:gd name="connsiteY4" fmla="*/ 28575 h 492918"/>
                <a:gd name="connsiteX5" fmla="*/ 2105025 w 2495550"/>
                <a:gd name="connsiteY5" fmla="*/ 0 h 492918"/>
                <a:gd name="connsiteX6" fmla="*/ 2135981 w 2495550"/>
                <a:gd name="connsiteY6" fmla="*/ 0 h 492918"/>
                <a:gd name="connsiteX7" fmla="*/ 2205037 w 2495550"/>
                <a:gd name="connsiteY7" fmla="*/ 7143 h 492918"/>
                <a:gd name="connsiteX8" fmla="*/ 2278856 w 2495550"/>
                <a:gd name="connsiteY8" fmla="*/ 23812 h 492918"/>
                <a:gd name="connsiteX9" fmla="*/ 2333625 w 2495550"/>
                <a:gd name="connsiteY9" fmla="*/ 42862 h 492918"/>
                <a:gd name="connsiteX10" fmla="*/ 2402681 w 2495550"/>
                <a:gd name="connsiteY10" fmla="*/ 73818 h 492918"/>
                <a:gd name="connsiteX11" fmla="*/ 2440781 w 2495550"/>
                <a:gd name="connsiteY11" fmla="*/ 95250 h 492918"/>
                <a:gd name="connsiteX12" fmla="*/ 2464594 w 2495550"/>
                <a:gd name="connsiteY12" fmla="*/ 114300 h 492918"/>
                <a:gd name="connsiteX13" fmla="*/ 2483644 w 2495550"/>
                <a:gd name="connsiteY13" fmla="*/ 135731 h 492918"/>
                <a:gd name="connsiteX14" fmla="*/ 2493169 w 2495550"/>
                <a:gd name="connsiteY14" fmla="*/ 157162 h 492918"/>
                <a:gd name="connsiteX15" fmla="*/ 2495550 w 2495550"/>
                <a:gd name="connsiteY15" fmla="*/ 176212 h 492918"/>
                <a:gd name="connsiteX16" fmla="*/ 2493169 w 2495550"/>
                <a:gd name="connsiteY16" fmla="*/ 192881 h 492918"/>
                <a:gd name="connsiteX17" fmla="*/ 2478881 w 2495550"/>
                <a:gd name="connsiteY17" fmla="*/ 211931 h 492918"/>
                <a:gd name="connsiteX18" fmla="*/ 2452687 w 2495550"/>
                <a:gd name="connsiteY18" fmla="*/ 226218 h 492918"/>
                <a:gd name="connsiteX19" fmla="*/ 2416969 w 2495550"/>
                <a:gd name="connsiteY19" fmla="*/ 238125 h 492918"/>
                <a:gd name="connsiteX20" fmla="*/ 2376487 w 2495550"/>
                <a:gd name="connsiteY20" fmla="*/ 247650 h 492918"/>
                <a:gd name="connsiteX21" fmla="*/ 2324100 w 2495550"/>
                <a:gd name="connsiteY21" fmla="*/ 252412 h 492918"/>
                <a:gd name="connsiteX22" fmla="*/ 2212181 w 2495550"/>
                <a:gd name="connsiteY22" fmla="*/ 261937 h 492918"/>
                <a:gd name="connsiteX23" fmla="*/ 2007394 w 2495550"/>
                <a:gd name="connsiteY23" fmla="*/ 276225 h 492918"/>
                <a:gd name="connsiteX24" fmla="*/ 1850231 w 2495550"/>
                <a:gd name="connsiteY24" fmla="*/ 288131 h 492918"/>
                <a:gd name="connsiteX25" fmla="*/ 1657350 w 2495550"/>
                <a:gd name="connsiteY25" fmla="*/ 311943 h 492918"/>
                <a:gd name="connsiteX26" fmla="*/ 1488281 w 2495550"/>
                <a:gd name="connsiteY26" fmla="*/ 335756 h 492918"/>
                <a:gd name="connsiteX27" fmla="*/ 1259681 w 2495550"/>
                <a:gd name="connsiteY27" fmla="*/ 369093 h 492918"/>
                <a:gd name="connsiteX28" fmla="*/ 1047750 w 2495550"/>
                <a:gd name="connsiteY28" fmla="*/ 397668 h 492918"/>
                <a:gd name="connsiteX29" fmla="*/ 864394 w 2495550"/>
                <a:gd name="connsiteY29" fmla="*/ 423862 h 492918"/>
                <a:gd name="connsiteX30" fmla="*/ 738187 w 2495550"/>
                <a:gd name="connsiteY30" fmla="*/ 450056 h 492918"/>
                <a:gd name="connsiteX31" fmla="*/ 569119 w 2495550"/>
                <a:gd name="connsiteY31" fmla="*/ 476250 h 492918"/>
                <a:gd name="connsiteX32" fmla="*/ 476250 w 2495550"/>
                <a:gd name="connsiteY32" fmla="*/ 492918 h 492918"/>
                <a:gd name="connsiteX33" fmla="*/ 450056 w 2495550"/>
                <a:gd name="connsiteY33" fmla="*/ 490537 h 492918"/>
                <a:gd name="connsiteX34" fmla="*/ 428625 w 2495550"/>
                <a:gd name="connsiteY34" fmla="*/ 485775 h 492918"/>
                <a:gd name="connsiteX35" fmla="*/ 373856 w 2495550"/>
                <a:gd name="connsiteY35" fmla="*/ 461962 h 492918"/>
                <a:gd name="connsiteX36" fmla="*/ 280987 w 2495550"/>
                <a:gd name="connsiteY36" fmla="*/ 402431 h 492918"/>
                <a:gd name="connsiteX37" fmla="*/ 164306 w 2495550"/>
                <a:gd name="connsiteY37" fmla="*/ 321468 h 492918"/>
                <a:gd name="connsiteX38" fmla="*/ 71437 w 2495550"/>
                <a:gd name="connsiteY38" fmla="*/ 250031 h 492918"/>
                <a:gd name="connsiteX39" fmla="*/ 45244 w 2495550"/>
                <a:gd name="connsiteY39" fmla="*/ 228600 h 492918"/>
                <a:gd name="connsiteX40" fmla="*/ 16669 w 2495550"/>
                <a:gd name="connsiteY40" fmla="*/ 200025 h 492918"/>
                <a:gd name="connsiteX41" fmla="*/ 0 w 2495550"/>
                <a:gd name="connsiteY41" fmla="*/ 176212 h 492918"/>
                <a:gd name="connsiteX42" fmla="*/ 0 w 2495550"/>
                <a:gd name="connsiteY42" fmla="*/ 166687 h 492918"/>
                <a:gd name="connsiteX43" fmla="*/ 16669 w 2495550"/>
                <a:gd name="connsiteY43" fmla="*/ 154781 h 492918"/>
                <a:gd name="connsiteX44" fmla="*/ 45244 w 2495550"/>
                <a:gd name="connsiteY44" fmla="*/ 154781 h 492918"/>
                <a:gd name="connsiteX45" fmla="*/ 90487 w 2495550"/>
                <a:gd name="connsiteY45" fmla="*/ 166687 h 492918"/>
                <a:gd name="connsiteX46" fmla="*/ 154781 w 2495550"/>
                <a:gd name="connsiteY46" fmla="*/ 190500 h 492918"/>
                <a:gd name="connsiteX47" fmla="*/ 226219 w 2495550"/>
                <a:gd name="connsiteY47" fmla="*/ 214312 h 492918"/>
                <a:gd name="connsiteX48" fmla="*/ 307181 w 2495550"/>
                <a:gd name="connsiteY48" fmla="*/ 233362 h 492918"/>
                <a:gd name="connsiteX49" fmla="*/ 388144 w 2495550"/>
                <a:gd name="connsiteY49" fmla="*/ 250031 h 492918"/>
                <a:gd name="connsiteX50" fmla="*/ 476250 w 2495550"/>
                <a:gd name="connsiteY50" fmla="*/ 261937 h 492918"/>
                <a:gd name="connsiteX51" fmla="*/ 585787 w 2495550"/>
                <a:gd name="connsiteY51" fmla="*/ 269081 h 492918"/>
                <a:gd name="connsiteX52" fmla="*/ 740569 w 2495550"/>
                <a:gd name="connsiteY52" fmla="*/ 264318 h 492918"/>
                <a:gd name="connsiteX53" fmla="*/ 873919 w 2495550"/>
                <a:gd name="connsiteY53" fmla="*/ 254793 h 492918"/>
                <a:gd name="connsiteX54" fmla="*/ 1062037 w 2495550"/>
                <a:gd name="connsiteY54" fmla="*/ 230981 h 492918"/>
                <a:gd name="connsiteX55" fmla="*/ 1269206 w 2495550"/>
                <a:gd name="connsiteY55" fmla="*/ 197643 h 492918"/>
                <a:gd name="connsiteX56" fmla="*/ 1633537 w 2495550"/>
                <a:gd name="connsiteY56" fmla="*/ 128587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492918">
                  <a:moveTo>
                    <a:pt x="1633537" y="128587"/>
                  </a:moveTo>
                  <a:lnTo>
                    <a:pt x="1774031" y="100012"/>
                  </a:lnTo>
                  <a:lnTo>
                    <a:pt x="1893094" y="76200"/>
                  </a:lnTo>
                  <a:lnTo>
                    <a:pt x="1947862" y="61912"/>
                  </a:lnTo>
                  <a:lnTo>
                    <a:pt x="2033587" y="28575"/>
                  </a:lnTo>
                  <a:lnTo>
                    <a:pt x="2105025" y="0"/>
                  </a:lnTo>
                  <a:lnTo>
                    <a:pt x="2135981" y="0"/>
                  </a:lnTo>
                  <a:lnTo>
                    <a:pt x="2205037" y="7143"/>
                  </a:lnTo>
                  <a:lnTo>
                    <a:pt x="2278856" y="23812"/>
                  </a:lnTo>
                  <a:lnTo>
                    <a:pt x="2333625" y="42862"/>
                  </a:lnTo>
                  <a:lnTo>
                    <a:pt x="2402681" y="73818"/>
                  </a:lnTo>
                  <a:lnTo>
                    <a:pt x="2440781" y="95250"/>
                  </a:lnTo>
                  <a:lnTo>
                    <a:pt x="2464594" y="114300"/>
                  </a:lnTo>
                  <a:lnTo>
                    <a:pt x="2483644" y="135731"/>
                  </a:lnTo>
                  <a:lnTo>
                    <a:pt x="2493169" y="157162"/>
                  </a:lnTo>
                  <a:lnTo>
                    <a:pt x="2495550" y="176212"/>
                  </a:lnTo>
                  <a:lnTo>
                    <a:pt x="2493169" y="192881"/>
                  </a:lnTo>
                  <a:lnTo>
                    <a:pt x="2478881" y="211931"/>
                  </a:lnTo>
                  <a:lnTo>
                    <a:pt x="2452687" y="226218"/>
                  </a:lnTo>
                  <a:lnTo>
                    <a:pt x="2416969" y="238125"/>
                  </a:lnTo>
                  <a:lnTo>
                    <a:pt x="2376487" y="247650"/>
                  </a:lnTo>
                  <a:lnTo>
                    <a:pt x="2324100" y="252412"/>
                  </a:lnTo>
                  <a:lnTo>
                    <a:pt x="2212181" y="261937"/>
                  </a:lnTo>
                  <a:lnTo>
                    <a:pt x="2007394" y="276225"/>
                  </a:lnTo>
                  <a:lnTo>
                    <a:pt x="1850231" y="288131"/>
                  </a:lnTo>
                  <a:lnTo>
                    <a:pt x="1657350" y="311943"/>
                  </a:lnTo>
                  <a:lnTo>
                    <a:pt x="1488281" y="335756"/>
                  </a:lnTo>
                  <a:lnTo>
                    <a:pt x="1259681" y="369093"/>
                  </a:lnTo>
                  <a:lnTo>
                    <a:pt x="1047750" y="397668"/>
                  </a:lnTo>
                  <a:lnTo>
                    <a:pt x="864394" y="423862"/>
                  </a:lnTo>
                  <a:lnTo>
                    <a:pt x="738187" y="450056"/>
                  </a:lnTo>
                  <a:lnTo>
                    <a:pt x="569119" y="476250"/>
                  </a:lnTo>
                  <a:lnTo>
                    <a:pt x="476250" y="492918"/>
                  </a:lnTo>
                  <a:lnTo>
                    <a:pt x="450056" y="490537"/>
                  </a:lnTo>
                  <a:lnTo>
                    <a:pt x="428625" y="485775"/>
                  </a:lnTo>
                  <a:lnTo>
                    <a:pt x="373856" y="461962"/>
                  </a:lnTo>
                  <a:lnTo>
                    <a:pt x="280987" y="402431"/>
                  </a:lnTo>
                  <a:lnTo>
                    <a:pt x="164306" y="321468"/>
                  </a:lnTo>
                  <a:lnTo>
                    <a:pt x="71437" y="250031"/>
                  </a:lnTo>
                  <a:lnTo>
                    <a:pt x="45244" y="228600"/>
                  </a:lnTo>
                  <a:lnTo>
                    <a:pt x="16669" y="200025"/>
                  </a:lnTo>
                  <a:lnTo>
                    <a:pt x="0" y="176212"/>
                  </a:lnTo>
                  <a:lnTo>
                    <a:pt x="0" y="166687"/>
                  </a:lnTo>
                  <a:lnTo>
                    <a:pt x="16669" y="154781"/>
                  </a:lnTo>
                  <a:lnTo>
                    <a:pt x="45244" y="154781"/>
                  </a:lnTo>
                  <a:lnTo>
                    <a:pt x="90487" y="166687"/>
                  </a:lnTo>
                  <a:lnTo>
                    <a:pt x="154781" y="190500"/>
                  </a:lnTo>
                  <a:lnTo>
                    <a:pt x="226219" y="214312"/>
                  </a:lnTo>
                  <a:lnTo>
                    <a:pt x="307181" y="233362"/>
                  </a:lnTo>
                  <a:lnTo>
                    <a:pt x="388144" y="250031"/>
                  </a:lnTo>
                  <a:lnTo>
                    <a:pt x="476250" y="261937"/>
                  </a:lnTo>
                  <a:lnTo>
                    <a:pt x="585787" y="269081"/>
                  </a:lnTo>
                  <a:lnTo>
                    <a:pt x="740569" y="264318"/>
                  </a:lnTo>
                  <a:lnTo>
                    <a:pt x="873919" y="254793"/>
                  </a:lnTo>
                  <a:lnTo>
                    <a:pt x="1062037" y="230981"/>
                  </a:lnTo>
                  <a:lnTo>
                    <a:pt x="1269206" y="197643"/>
                  </a:lnTo>
                  <a:lnTo>
                    <a:pt x="16335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3">
              <a:extLst>
                <a:ext uri="{FF2B5EF4-FFF2-40B4-BE49-F238E27FC236}">
                  <a16:creationId xmlns:a16="http://schemas.microsoft.com/office/drawing/2014/main" id="{03231CD7-1D0B-414C-8747-3F19D281809D}"/>
                </a:ext>
              </a:extLst>
            </p:cNvPr>
            <p:cNvSpPr/>
            <p:nvPr/>
          </p:nvSpPr>
          <p:spPr>
            <a:xfrm>
              <a:off x="4252915" y="3248026"/>
              <a:ext cx="369887" cy="766763"/>
            </a:xfrm>
            <a:custGeom>
              <a:avLst/>
              <a:gdLst>
                <a:gd name="connsiteX0" fmla="*/ 38100 w 369093"/>
                <a:gd name="connsiteY0" fmla="*/ 273844 h 766763"/>
                <a:gd name="connsiteX1" fmla="*/ 23812 w 369093"/>
                <a:gd name="connsiteY1" fmla="*/ 197644 h 766763"/>
                <a:gd name="connsiteX2" fmla="*/ 9525 w 369093"/>
                <a:gd name="connsiteY2" fmla="*/ 116681 h 766763"/>
                <a:gd name="connsiteX3" fmla="*/ 0 w 369093"/>
                <a:gd name="connsiteY3" fmla="*/ 14288 h 766763"/>
                <a:gd name="connsiteX4" fmla="*/ 85725 w 369093"/>
                <a:gd name="connsiteY4" fmla="*/ 0 h 766763"/>
                <a:gd name="connsiteX5" fmla="*/ 150018 w 369093"/>
                <a:gd name="connsiteY5" fmla="*/ 92869 h 766763"/>
                <a:gd name="connsiteX6" fmla="*/ 192881 w 369093"/>
                <a:gd name="connsiteY6" fmla="*/ 161925 h 766763"/>
                <a:gd name="connsiteX7" fmla="*/ 226218 w 369093"/>
                <a:gd name="connsiteY7" fmla="*/ 221456 h 766763"/>
                <a:gd name="connsiteX8" fmla="*/ 266700 w 369093"/>
                <a:gd name="connsiteY8" fmla="*/ 302419 h 766763"/>
                <a:gd name="connsiteX9" fmla="*/ 300037 w 369093"/>
                <a:gd name="connsiteY9" fmla="*/ 383381 h 766763"/>
                <a:gd name="connsiteX10" fmla="*/ 321468 w 369093"/>
                <a:gd name="connsiteY10" fmla="*/ 447675 h 766763"/>
                <a:gd name="connsiteX11" fmla="*/ 340518 w 369093"/>
                <a:gd name="connsiteY11" fmla="*/ 523875 h 766763"/>
                <a:gd name="connsiteX12" fmla="*/ 357187 w 369093"/>
                <a:gd name="connsiteY12" fmla="*/ 614363 h 766763"/>
                <a:gd name="connsiteX13" fmla="*/ 369093 w 369093"/>
                <a:gd name="connsiteY13" fmla="*/ 745331 h 766763"/>
                <a:gd name="connsiteX14" fmla="*/ 252412 w 369093"/>
                <a:gd name="connsiteY14" fmla="*/ 766763 h 766763"/>
                <a:gd name="connsiteX15" fmla="*/ 178593 w 369093"/>
                <a:gd name="connsiteY15" fmla="*/ 669131 h 766763"/>
                <a:gd name="connsiteX16" fmla="*/ 150018 w 369093"/>
                <a:gd name="connsiteY16" fmla="*/ 623888 h 766763"/>
                <a:gd name="connsiteX17" fmla="*/ 119062 w 369093"/>
                <a:gd name="connsiteY17" fmla="*/ 564356 h 766763"/>
                <a:gd name="connsiteX18" fmla="*/ 90487 w 369093"/>
                <a:gd name="connsiteY18" fmla="*/ 490538 h 766763"/>
                <a:gd name="connsiteX19" fmla="*/ 69056 w 369093"/>
                <a:gd name="connsiteY19" fmla="*/ 414338 h 766763"/>
                <a:gd name="connsiteX20" fmla="*/ 54768 w 369093"/>
                <a:gd name="connsiteY20" fmla="*/ 357188 h 766763"/>
                <a:gd name="connsiteX21" fmla="*/ 38100 w 369093"/>
                <a:gd name="connsiteY21" fmla="*/ 27384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3" h="766763">
                  <a:moveTo>
                    <a:pt x="38100" y="273844"/>
                  </a:moveTo>
                  <a:lnTo>
                    <a:pt x="23812" y="197644"/>
                  </a:lnTo>
                  <a:lnTo>
                    <a:pt x="9525" y="116681"/>
                  </a:lnTo>
                  <a:lnTo>
                    <a:pt x="0" y="14288"/>
                  </a:lnTo>
                  <a:lnTo>
                    <a:pt x="85725" y="0"/>
                  </a:lnTo>
                  <a:lnTo>
                    <a:pt x="150018" y="92869"/>
                  </a:lnTo>
                  <a:lnTo>
                    <a:pt x="192881" y="161925"/>
                  </a:lnTo>
                  <a:lnTo>
                    <a:pt x="226218" y="221456"/>
                  </a:lnTo>
                  <a:lnTo>
                    <a:pt x="266700" y="302419"/>
                  </a:lnTo>
                  <a:lnTo>
                    <a:pt x="300037" y="383381"/>
                  </a:lnTo>
                  <a:lnTo>
                    <a:pt x="321468" y="447675"/>
                  </a:lnTo>
                  <a:lnTo>
                    <a:pt x="340518" y="523875"/>
                  </a:lnTo>
                  <a:lnTo>
                    <a:pt x="357187" y="614363"/>
                  </a:lnTo>
                  <a:lnTo>
                    <a:pt x="369093" y="745331"/>
                  </a:lnTo>
                  <a:lnTo>
                    <a:pt x="252412" y="766763"/>
                  </a:lnTo>
                  <a:lnTo>
                    <a:pt x="178593" y="669131"/>
                  </a:lnTo>
                  <a:lnTo>
                    <a:pt x="150018" y="623888"/>
                  </a:lnTo>
                  <a:lnTo>
                    <a:pt x="119062" y="564356"/>
                  </a:lnTo>
                  <a:lnTo>
                    <a:pt x="90487" y="490538"/>
                  </a:lnTo>
                  <a:lnTo>
                    <a:pt x="69056" y="414338"/>
                  </a:lnTo>
                  <a:lnTo>
                    <a:pt x="54768" y="357188"/>
                  </a:lnTo>
                  <a:lnTo>
                    <a:pt x="38100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052B2B46-054C-424C-A438-BD523F86B01C}"/>
                </a:ext>
              </a:extLst>
            </p:cNvPr>
            <p:cNvSpPr/>
            <p:nvPr/>
          </p:nvSpPr>
          <p:spPr>
            <a:xfrm>
              <a:off x="4979989" y="3125789"/>
              <a:ext cx="519112" cy="841375"/>
            </a:xfrm>
            <a:custGeom>
              <a:avLst/>
              <a:gdLst>
                <a:gd name="connsiteX0" fmla="*/ 147637 w 519112"/>
                <a:gd name="connsiteY0" fmla="*/ 364332 h 840582"/>
                <a:gd name="connsiteX1" fmla="*/ 197644 w 519112"/>
                <a:gd name="connsiteY1" fmla="*/ 197644 h 840582"/>
                <a:gd name="connsiteX2" fmla="*/ 200025 w 519112"/>
                <a:gd name="connsiteY2" fmla="*/ 176213 h 840582"/>
                <a:gd name="connsiteX3" fmla="*/ 200025 w 519112"/>
                <a:gd name="connsiteY3" fmla="*/ 154782 h 840582"/>
                <a:gd name="connsiteX4" fmla="*/ 192881 w 519112"/>
                <a:gd name="connsiteY4" fmla="*/ 119063 h 840582"/>
                <a:gd name="connsiteX5" fmla="*/ 183356 w 519112"/>
                <a:gd name="connsiteY5" fmla="*/ 80963 h 840582"/>
                <a:gd name="connsiteX6" fmla="*/ 157162 w 519112"/>
                <a:gd name="connsiteY6" fmla="*/ 9525 h 840582"/>
                <a:gd name="connsiteX7" fmla="*/ 333375 w 519112"/>
                <a:gd name="connsiteY7" fmla="*/ 0 h 840582"/>
                <a:gd name="connsiteX8" fmla="*/ 411956 w 519112"/>
                <a:gd name="connsiteY8" fmla="*/ 71438 h 840582"/>
                <a:gd name="connsiteX9" fmla="*/ 483394 w 519112"/>
                <a:gd name="connsiteY9" fmla="*/ 130969 h 840582"/>
                <a:gd name="connsiteX10" fmla="*/ 511969 w 519112"/>
                <a:gd name="connsiteY10" fmla="*/ 152400 h 840582"/>
                <a:gd name="connsiteX11" fmla="*/ 519112 w 519112"/>
                <a:gd name="connsiteY11" fmla="*/ 161925 h 840582"/>
                <a:gd name="connsiteX12" fmla="*/ 519112 w 519112"/>
                <a:gd name="connsiteY12" fmla="*/ 161925 h 840582"/>
                <a:gd name="connsiteX13" fmla="*/ 514350 w 519112"/>
                <a:gd name="connsiteY13" fmla="*/ 173832 h 840582"/>
                <a:gd name="connsiteX14" fmla="*/ 492919 w 519112"/>
                <a:gd name="connsiteY14" fmla="*/ 195263 h 840582"/>
                <a:gd name="connsiteX15" fmla="*/ 454819 w 519112"/>
                <a:gd name="connsiteY15" fmla="*/ 235744 h 840582"/>
                <a:gd name="connsiteX16" fmla="*/ 416719 w 519112"/>
                <a:gd name="connsiteY16" fmla="*/ 283369 h 840582"/>
                <a:gd name="connsiteX17" fmla="*/ 376237 w 519112"/>
                <a:gd name="connsiteY17" fmla="*/ 333375 h 840582"/>
                <a:gd name="connsiteX18" fmla="*/ 326231 w 519112"/>
                <a:gd name="connsiteY18" fmla="*/ 411957 h 840582"/>
                <a:gd name="connsiteX19" fmla="*/ 280987 w 519112"/>
                <a:gd name="connsiteY19" fmla="*/ 488157 h 840582"/>
                <a:gd name="connsiteX20" fmla="*/ 233362 w 519112"/>
                <a:gd name="connsiteY20" fmla="*/ 576263 h 840582"/>
                <a:gd name="connsiteX21" fmla="*/ 169069 w 519112"/>
                <a:gd name="connsiteY21" fmla="*/ 711994 h 840582"/>
                <a:gd name="connsiteX22" fmla="*/ 114300 w 519112"/>
                <a:gd name="connsiteY22" fmla="*/ 831057 h 840582"/>
                <a:gd name="connsiteX23" fmla="*/ 0 w 519112"/>
                <a:gd name="connsiteY23" fmla="*/ 840582 h 840582"/>
                <a:gd name="connsiteX24" fmla="*/ 66675 w 519112"/>
                <a:gd name="connsiteY24" fmla="*/ 628650 h 840582"/>
                <a:gd name="connsiteX25" fmla="*/ 121444 w 519112"/>
                <a:gd name="connsiteY25" fmla="*/ 447675 h 840582"/>
                <a:gd name="connsiteX26" fmla="*/ 147637 w 519112"/>
                <a:gd name="connsiteY26" fmla="*/ 364332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9112" h="840582">
                  <a:moveTo>
                    <a:pt x="147637" y="364332"/>
                  </a:moveTo>
                  <a:lnTo>
                    <a:pt x="197644" y="197644"/>
                  </a:lnTo>
                  <a:lnTo>
                    <a:pt x="200025" y="176213"/>
                  </a:lnTo>
                  <a:lnTo>
                    <a:pt x="200025" y="154782"/>
                  </a:lnTo>
                  <a:lnTo>
                    <a:pt x="192881" y="119063"/>
                  </a:lnTo>
                  <a:lnTo>
                    <a:pt x="183356" y="80963"/>
                  </a:lnTo>
                  <a:lnTo>
                    <a:pt x="157162" y="9525"/>
                  </a:lnTo>
                  <a:lnTo>
                    <a:pt x="333375" y="0"/>
                  </a:lnTo>
                  <a:lnTo>
                    <a:pt x="411956" y="71438"/>
                  </a:lnTo>
                  <a:lnTo>
                    <a:pt x="483394" y="130969"/>
                  </a:lnTo>
                  <a:lnTo>
                    <a:pt x="511969" y="152400"/>
                  </a:lnTo>
                  <a:lnTo>
                    <a:pt x="519112" y="161925"/>
                  </a:lnTo>
                  <a:lnTo>
                    <a:pt x="519112" y="161925"/>
                  </a:lnTo>
                  <a:lnTo>
                    <a:pt x="514350" y="173832"/>
                  </a:lnTo>
                  <a:lnTo>
                    <a:pt x="492919" y="195263"/>
                  </a:lnTo>
                  <a:lnTo>
                    <a:pt x="454819" y="235744"/>
                  </a:lnTo>
                  <a:lnTo>
                    <a:pt x="416719" y="283369"/>
                  </a:lnTo>
                  <a:lnTo>
                    <a:pt x="376237" y="333375"/>
                  </a:lnTo>
                  <a:lnTo>
                    <a:pt x="326231" y="411957"/>
                  </a:lnTo>
                  <a:lnTo>
                    <a:pt x="280987" y="488157"/>
                  </a:lnTo>
                  <a:lnTo>
                    <a:pt x="233362" y="576263"/>
                  </a:lnTo>
                  <a:lnTo>
                    <a:pt x="169069" y="711994"/>
                  </a:lnTo>
                  <a:lnTo>
                    <a:pt x="114300" y="831057"/>
                  </a:lnTo>
                  <a:lnTo>
                    <a:pt x="0" y="840582"/>
                  </a:lnTo>
                  <a:lnTo>
                    <a:pt x="66675" y="628650"/>
                  </a:lnTo>
                  <a:lnTo>
                    <a:pt x="121444" y="447675"/>
                  </a:lnTo>
                  <a:lnTo>
                    <a:pt x="147637" y="364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F9A009BF-E3EA-417E-8C23-89754BBE3A99}"/>
                </a:ext>
              </a:extLst>
            </p:cNvPr>
            <p:cNvSpPr/>
            <p:nvPr/>
          </p:nvSpPr>
          <p:spPr>
            <a:xfrm>
              <a:off x="3684589" y="3762376"/>
              <a:ext cx="1973262" cy="447675"/>
            </a:xfrm>
            <a:custGeom>
              <a:avLst/>
              <a:gdLst>
                <a:gd name="connsiteX0" fmla="*/ 1021556 w 1974056"/>
                <a:gd name="connsiteY0" fmla="*/ 145256 h 447675"/>
                <a:gd name="connsiteX1" fmla="*/ 907256 w 1974056"/>
                <a:gd name="connsiteY1" fmla="*/ 161925 h 447675"/>
                <a:gd name="connsiteX2" fmla="*/ 695325 w 1974056"/>
                <a:gd name="connsiteY2" fmla="*/ 190500 h 447675"/>
                <a:gd name="connsiteX3" fmla="*/ 569119 w 1974056"/>
                <a:gd name="connsiteY3" fmla="*/ 207169 h 447675"/>
                <a:gd name="connsiteX4" fmla="*/ 485775 w 1974056"/>
                <a:gd name="connsiteY4" fmla="*/ 216694 h 447675"/>
                <a:gd name="connsiteX5" fmla="*/ 428625 w 1974056"/>
                <a:gd name="connsiteY5" fmla="*/ 223838 h 447675"/>
                <a:gd name="connsiteX6" fmla="*/ 385762 w 1974056"/>
                <a:gd name="connsiteY6" fmla="*/ 228600 h 447675"/>
                <a:gd name="connsiteX7" fmla="*/ 338137 w 1974056"/>
                <a:gd name="connsiteY7" fmla="*/ 230981 h 447675"/>
                <a:gd name="connsiteX8" fmla="*/ 295275 w 1974056"/>
                <a:gd name="connsiteY8" fmla="*/ 226219 h 447675"/>
                <a:gd name="connsiteX9" fmla="*/ 254794 w 1974056"/>
                <a:gd name="connsiteY9" fmla="*/ 219075 h 447675"/>
                <a:gd name="connsiteX10" fmla="*/ 211931 w 1974056"/>
                <a:gd name="connsiteY10" fmla="*/ 209550 h 447675"/>
                <a:gd name="connsiteX11" fmla="*/ 152400 w 1974056"/>
                <a:gd name="connsiteY11" fmla="*/ 188119 h 447675"/>
                <a:gd name="connsiteX12" fmla="*/ 92869 w 1974056"/>
                <a:gd name="connsiteY12" fmla="*/ 154781 h 447675"/>
                <a:gd name="connsiteX13" fmla="*/ 52387 w 1974056"/>
                <a:gd name="connsiteY13" fmla="*/ 128588 h 447675"/>
                <a:gd name="connsiteX14" fmla="*/ 26194 w 1974056"/>
                <a:gd name="connsiteY14" fmla="*/ 121444 h 447675"/>
                <a:gd name="connsiteX15" fmla="*/ 11906 w 1974056"/>
                <a:gd name="connsiteY15" fmla="*/ 121444 h 447675"/>
                <a:gd name="connsiteX16" fmla="*/ 0 w 1974056"/>
                <a:gd name="connsiteY16" fmla="*/ 128588 h 447675"/>
                <a:gd name="connsiteX17" fmla="*/ 2381 w 1974056"/>
                <a:gd name="connsiteY17" fmla="*/ 147638 h 447675"/>
                <a:gd name="connsiteX18" fmla="*/ 21431 w 1974056"/>
                <a:gd name="connsiteY18" fmla="*/ 188119 h 447675"/>
                <a:gd name="connsiteX19" fmla="*/ 71437 w 1974056"/>
                <a:gd name="connsiteY19" fmla="*/ 247650 h 447675"/>
                <a:gd name="connsiteX20" fmla="*/ 119062 w 1974056"/>
                <a:gd name="connsiteY20" fmla="*/ 297656 h 447675"/>
                <a:gd name="connsiteX21" fmla="*/ 164306 w 1974056"/>
                <a:gd name="connsiteY21" fmla="*/ 342900 h 447675"/>
                <a:gd name="connsiteX22" fmla="*/ 214312 w 1974056"/>
                <a:gd name="connsiteY22" fmla="*/ 383381 h 447675"/>
                <a:gd name="connsiteX23" fmla="*/ 273844 w 1974056"/>
                <a:gd name="connsiteY23" fmla="*/ 421481 h 447675"/>
                <a:gd name="connsiteX24" fmla="*/ 328612 w 1974056"/>
                <a:gd name="connsiteY24" fmla="*/ 445294 h 447675"/>
                <a:gd name="connsiteX25" fmla="*/ 352425 w 1974056"/>
                <a:gd name="connsiteY25" fmla="*/ 447675 h 447675"/>
                <a:gd name="connsiteX26" fmla="*/ 419100 w 1974056"/>
                <a:gd name="connsiteY26" fmla="*/ 428625 h 447675"/>
                <a:gd name="connsiteX27" fmla="*/ 559594 w 1974056"/>
                <a:gd name="connsiteY27" fmla="*/ 390525 h 447675"/>
                <a:gd name="connsiteX28" fmla="*/ 738187 w 1974056"/>
                <a:gd name="connsiteY28" fmla="*/ 345281 h 447675"/>
                <a:gd name="connsiteX29" fmla="*/ 909637 w 1974056"/>
                <a:gd name="connsiteY29" fmla="*/ 307181 h 447675"/>
                <a:gd name="connsiteX30" fmla="*/ 1014412 w 1974056"/>
                <a:gd name="connsiteY30" fmla="*/ 280988 h 447675"/>
                <a:gd name="connsiteX31" fmla="*/ 1290637 w 1974056"/>
                <a:gd name="connsiteY31" fmla="*/ 264319 h 447675"/>
                <a:gd name="connsiteX32" fmla="*/ 1469231 w 1974056"/>
                <a:gd name="connsiteY32" fmla="*/ 247650 h 447675"/>
                <a:gd name="connsiteX33" fmla="*/ 1674019 w 1974056"/>
                <a:gd name="connsiteY33" fmla="*/ 226219 h 447675"/>
                <a:gd name="connsiteX34" fmla="*/ 1807369 w 1974056"/>
                <a:gd name="connsiteY34" fmla="*/ 211931 h 447675"/>
                <a:gd name="connsiteX35" fmla="*/ 1907381 w 1974056"/>
                <a:gd name="connsiteY35" fmla="*/ 202406 h 447675"/>
                <a:gd name="connsiteX36" fmla="*/ 1945481 w 1974056"/>
                <a:gd name="connsiteY36" fmla="*/ 197644 h 447675"/>
                <a:gd name="connsiteX37" fmla="*/ 1959769 w 1974056"/>
                <a:gd name="connsiteY37" fmla="*/ 190500 h 447675"/>
                <a:gd name="connsiteX38" fmla="*/ 1971675 w 1974056"/>
                <a:gd name="connsiteY38" fmla="*/ 173831 h 447675"/>
                <a:gd name="connsiteX39" fmla="*/ 1974056 w 1974056"/>
                <a:gd name="connsiteY39" fmla="*/ 154781 h 447675"/>
                <a:gd name="connsiteX40" fmla="*/ 1964531 w 1974056"/>
                <a:gd name="connsiteY40" fmla="*/ 104775 h 447675"/>
                <a:gd name="connsiteX41" fmla="*/ 1957387 w 1974056"/>
                <a:gd name="connsiteY41" fmla="*/ 90488 h 447675"/>
                <a:gd name="connsiteX42" fmla="*/ 1928812 w 1974056"/>
                <a:gd name="connsiteY42" fmla="*/ 71438 h 447675"/>
                <a:gd name="connsiteX43" fmla="*/ 1881187 w 1974056"/>
                <a:gd name="connsiteY43" fmla="*/ 47625 h 447675"/>
                <a:gd name="connsiteX44" fmla="*/ 1824037 w 1974056"/>
                <a:gd name="connsiteY44" fmla="*/ 26194 h 447675"/>
                <a:gd name="connsiteX45" fmla="*/ 1769269 w 1974056"/>
                <a:gd name="connsiteY45" fmla="*/ 9525 h 447675"/>
                <a:gd name="connsiteX46" fmla="*/ 1695450 w 1974056"/>
                <a:gd name="connsiteY46" fmla="*/ 0 h 447675"/>
                <a:gd name="connsiteX47" fmla="*/ 1645444 w 1974056"/>
                <a:gd name="connsiteY47" fmla="*/ 14288 h 447675"/>
                <a:gd name="connsiteX48" fmla="*/ 1493044 w 1974056"/>
                <a:gd name="connsiteY48" fmla="*/ 59531 h 447675"/>
                <a:gd name="connsiteX49" fmla="*/ 1321594 w 1974056"/>
                <a:gd name="connsiteY49" fmla="*/ 95250 h 447675"/>
                <a:gd name="connsiteX50" fmla="*/ 1021556 w 1974056"/>
                <a:gd name="connsiteY50" fmla="*/ 1452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4056" h="447675">
                  <a:moveTo>
                    <a:pt x="1021556" y="145256"/>
                  </a:moveTo>
                  <a:lnTo>
                    <a:pt x="907256" y="161925"/>
                  </a:lnTo>
                  <a:lnTo>
                    <a:pt x="695325" y="190500"/>
                  </a:lnTo>
                  <a:lnTo>
                    <a:pt x="569119" y="207169"/>
                  </a:lnTo>
                  <a:lnTo>
                    <a:pt x="485775" y="216694"/>
                  </a:lnTo>
                  <a:lnTo>
                    <a:pt x="428625" y="223838"/>
                  </a:lnTo>
                  <a:lnTo>
                    <a:pt x="385762" y="228600"/>
                  </a:lnTo>
                  <a:lnTo>
                    <a:pt x="338137" y="230981"/>
                  </a:lnTo>
                  <a:lnTo>
                    <a:pt x="295275" y="226219"/>
                  </a:lnTo>
                  <a:lnTo>
                    <a:pt x="254794" y="219075"/>
                  </a:lnTo>
                  <a:lnTo>
                    <a:pt x="211931" y="209550"/>
                  </a:lnTo>
                  <a:lnTo>
                    <a:pt x="152400" y="188119"/>
                  </a:lnTo>
                  <a:lnTo>
                    <a:pt x="92869" y="154781"/>
                  </a:lnTo>
                  <a:lnTo>
                    <a:pt x="52387" y="128588"/>
                  </a:lnTo>
                  <a:lnTo>
                    <a:pt x="26194" y="121444"/>
                  </a:lnTo>
                  <a:lnTo>
                    <a:pt x="11906" y="121444"/>
                  </a:lnTo>
                  <a:lnTo>
                    <a:pt x="0" y="128588"/>
                  </a:lnTo>
                  <a:lnTo>
                    <a:pt x="2381" y="147638"/>
                  </a:lnTo>
                  <a:lnTo>
                    <a:pt x="21431" y="188119"/>
                  </a:lnTo>
                  <a:lnTo>
                    <a:pt x="71437" y="247650"/>
                  </a:lnTo>
                  <a:lnTo>
                    <a:pt x="119062" y="297656"/>
                  </a:lnTo>
                  <a:lnTo>
                    <a:pt x="164306" y="342900"/>
                  </a:lnTo>
                  <a:lnTo>
                    <a:pt x="214312" y="383381"/>
                  </a:lnTo>
                  <a:lnTo>
                    <a:pt x="273844" y="421481"/>
                  </a:lnTo>
                  <a:lnTo>
                    <a:pt x="328612" y="445294"/>
                  </a:lnTo>
                  <a:lnTo>
                    <a:pt x="352425" y="447675"/>
                  </a:lnTo>
                  <a:lnTo>
                    <a:pt x="419100" y="428625"/>
                  </a:lnTo>
                  <a:lnTo>
                    <a:pt x="559594" y="390525"/>
                  </a:lnTo>
                  <a:lnTo>
                    <a:pt x="738187" y="345281"/>
                  </a:lnTo>
                  <a:lnTo>
                    <a:pt x="909637" y="307181"/>
                  </a:lnTo>
                  <a:lnTo>
                    <a:pt x="1014412" y="280988"/>
                  </a:lnTo>
                  <a:lnTo>
                    <a:pt x="1290637" y="264319"/>
                  </a:lnTo>
                  <a:lnTo>
                    <a:pt x="1469231" y="247650"/>
                  </a:lnTo>
                  <a:lnTo>
                    <a:pt x="1674019" y="226219"/>
                  </a:lnTo>
                  <a:lnTo>
                    <a:pt x="1807369" y="211931"/>
                  </a:lnTo>
                  <a:lnTo>
                    <a:pt x="1907381" y="202406"/>
                  </a:lnTo>
                  <a:lnTo>
                    <a:pt x="1945481" y="197644"/>
                  </a:lnTo>
                  <a:lnTo>
                    <a:pt x="1959769" y="190500"/>
                  </a:lnTo>
                  <a:lnTo>
                    <a:pt x="1971675" y="173831"/>
                  </a:lnTo>
                  <a:lnTo>
                    <a:pt x="1974056" y="154781"/>
                  </a:lnTo>
                  <a:lnTo>
                    <a:pt x="1964531" y="104775"/>
                  </a:lnTo>
                  <a:lnTo>
                    <a:pt x="1957387" y="90488"/>
                  </a:lnTo>
                  <a:lnTo>
                    <a:pt x="1928812" y="71438"/>
                  </a:lnTo>
                  <a:lnTo>
                    <a:pt x="1881187" y="47625"/>
                  </a:lnTo>
                  <a:lnTo>
                    <a:pt x="1824037" y="26194"/>
                  </a:lnTo>
                  <a:lnTo>
                    <a:pt x="1769269" y="9525"/>
                  </a:lnTo>
                  <a:lnTo>
                    <a:pt x="1695450" y="0"/>
                  </a:lnTo>
                  <a:lnTo>
                    <a:pt x="1645444" y="14288"/>
                  </a:lnTo>
                  <a:lnTo>
                    <a:pt x="1493044" y="59531"/>
                  </a:lnTo>
                  <a:lnTo>
                    <a:pt x="1321594" y="95250"/>
                  </a:lnTo>
                  <a:lnTo>
                    <a:pt x="10215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5B84D334-F927-4427-9B90-DFE9F8BDF29A}"/>
                </a:ext>
              </a:extLst>
            </p:cNvPr>
            <p:cNvSpPr/>
            <p:nvPr/>
          </p:nvSpPr>
          <p:spPr>
            <a:xfrm>
              <a:off x="3609977" y="4411663"/>
              <a:ext cx="2265363" cy="493712"/>
            </a:xfrm>
            <a:custGeom>
              <a:avLst/>
              <a:gdLst>
                <a:gd name="connsiteX0" fmla="*/ 766763 w 2264569"/>
                <a:gd name="connsiteY0" fmla="*/ 219075 h 492919"/>
                <a:gd name="connsiteX1" fmla="*/ 542925 w 2264569"/>
                <a:gd name="connsiteY1" fmla="*/ 254794 h 492919"/>
                <a:gd name="connsiteX2" fmla="*/ 366713 w 2264569"/>
                <a:gd name="connsiteY2" fmla="*/ 276225 h 492919"/>
                <a:gd name="connsiteX3" fmla="*/ 271463 w 2264569"/>
                <a:gd name="connsiteY3" fmla="*/ 288132 h 492919"/>
                <a:gd name="connsiteX4" fmla="*/ 211931 w 2264569"/>
                <a:gd name="connsiteY4" fmla="*/ 278607 h 492919"/>
                <a:gd name="connsiteX5" fmla="*/ 114300 w 2264569"/>
                <a:gd name="connsiteY5" fmla="*/ 250032 h 492919"/>
                <a:gd name="connsiteX6" fmla="*/ 42863 w 2264569"/>
                <a:gd name="connsiteY6" fmla="*/ 221457 h 492919"/>
                <a:gd name="connsiteX7" fmla="*/ 21431 w 2264569"/>
                <a:gd name="connsiteY7" fmla="*/ 216694 h 492919"/>
                <a:gd name="connsiteX8" fmla="*/ 7144 w 2264569"/>
                <a:gd name="connsiteY8" fmla="*/ 221457 h 492919"/>
                <a:gd name="connsiteX9" fmla="*/ 0 w 2264569"/>
                <a:gd name="connsiteY9" fmla="*/ 235744 h 492919"/>
                <a:gd name="connsiteX10" fmla="*/ 14288 w 2264569"/>
                <a:gd name="connsiteY10" fmla="*/ 254794 h 492919"/>
                <a:gd name="connsiteX11" fmla="*/ 61913 w 2264569"/>
                <a:gd name="connsiteY11" fmla="*/ 309563 h 492919"/>
                <a:gd name="connsiteX12" fmla="*/ 130969 w 2264569"/>
                <a:gd name="connsiteY12" fmla="*/ 373857 h 492919"/>
                <a:gd name="connsiteX13" fmla="*/ 180975 w 2264569"/>
                <a:gd name="connsiteY13" fmla="*/ 414338 h 492919"/>
                <a:gd name="connsiteX14" fmla="*/ 216694 w 2264569"/>
                <a:gd name="connsiteY14" fmla="*/ 440532 h 492919"/>
                <a:gd name="connsiteX15" fmla="*/ 247650 w 2264569"/>
                <a:gd name="connsiteY15" fmla="*/ 457200 h 492919"/>
                <a:gd name="connsiteX16" fmla="*/ 283369 w 2264569"/>
                <a:gd name="connsiteY16" fmla="*/ 476250 h 492919"/>
                <a:gd name="connsiteX17" fmla="*/ 326231 w 2264569"/>
                <a:gd name="connsiteY17" fmla="*/ 490538 h 492919"/>
                <a:gd name="connsiteX18" fmla="*/ 354806 w 2264569"/>
                <a:gd name="connsiteY18" fmla="*/ 492919 h 492919"/>
                <a:gd name="connsiteX19" fmla="*/ 407194 w 2264569"/>
                <a:gd name="connsiteY19" fmla="*/ 483394 h 492919"/>
                <a:gd name="connsiteX20" fmla="*/ 471488 w 2264569"/>
                <a:gd name="connsiteY20" fmla="*/ 461963 h 492919"/>
                <a:gd name="connsiteX21" fmla="*/ 511969 w 2264569"/>
                <a:gd name="connsiteY21" fmla="*/ 447675 h 492919"/>
                <a:gd name="connsiteX22" fmla="*/ 645319 w 2264569"/>
                <a:gd name="connsiteY22" fmla="*/ 421482 h 492919"/>
                <a:gd name="connsiteX23" fmla="*/ 881063 w 2264569"/>
                <a:gd name="connsiteY23" fmla="*/ 381000 h 492919"/>
                <a:gd name="connsiteX24" fmla="*/ 1178719 w 2264569"/>
                <a:gd name="connsiteY24" fmla="*/ 326232 h 492919"/>
                <a:gd name="connsiteX25" fmla="*/ 1381125 w 2264569"/>
                <a:gd name="connsiteY25" fmla="*/ 311944 h 492919"/>
                <a:gd name="connsiteX26" fmla="*/ 1552575 w 2264569"/>
                <a:gd name="connsiteY26" fmla="*/ 288132 h 492919"/>
                <a:gd name="connsiteX27" fmla="*/ 1750219 w 2264569"/>
                <a:gd name="connsiteY27" fmla="*/ 269082 h 492919"/>
                <a:gd name="connsiteX28" fmla="*/ 1926431 w 2264569"/>
                <a:gd name="connsiteY28" fmla="*/ 257175 h 492919"/>
                <a:gd name="connsiteX29" fmla="*/ 2071688 w 2264569"/>
                <a:gd name="connsiteY29" fmla="*/ 245269 h 492919"/>
                <a:gd name="connsiteX30" fmla="*/ 2133600 w 2264569"/>
                <a:gd name="connsiteY30" fmla="*/ 245269 h 492919"/>
                <a:gd name="connsiteX31" fmla="*/ 2197894 w 2264569"/>
                <a:gd name="connsiteY31" fmla="*/ 233363 h 492919"/>
                <a:gd name="connsiteX32" fmla="*/ 2228850 w 2264569"/>
                <a:gd name="connsiteY32" fmla="*/ 223838 h 492919"/>
                <a:gd name="connsiteX33" fmla="*/ 2255044 w 2264569"/>
                <a:gd name="connsiteY33" fmla="*/ 207169 h 492919"/>
                <a:gd name="connsiteX34" fmla="*/ 2264569 w 2264569"/>
                <a:gd name="connsiteY34" fmla="*/ 190500 h 492919"/>
                <a:gd name="connsiteX35" fmla="*/ 2264569 w 2264569"/>
                <a:gd name="connsiteY35" fmla="*/ 178594 h 492919"/>
                <a:gd name="connsiteX36" fmla="*/ 2259806 w 2264569"/>
                <a:gd name="connsiteY36" fmla="*/ 147638 h 492919"/>
                <a:gd name="connsiteX37" fmla="*/ 2235994 w 2264569"/>
                <a:gd name="connsiteY37" fmla="*/ 109538 h 492919"/>
                <a:gd name="connsiteX38" fmla="*/ 2205038 w 2264569"/>
                <a:gd name="connsiteY38" fmla="*/ 83344 h 492919"/>
                <a:gd name="connsiteX39" fmla="*/ 2143125 w 2264569"/>
                <a:gd name="connsiteY39" fmla="*/ 57150 h 492919"/>
                <a:gd name="connsiteX40" fmla="*/ 2064544 w 2264569"/>
                <a:gd name="connsiteY40" fmla="*/ 28575 h 492919"/>
                <a:gd name="connsiteX41" fmla="*/ 1997869 w 2264569"/>
                <a:gd name="connsiteY41" fmla="*/ 11907 h 492919"/>
                <a:gd name="connsiteX42" fmla="*/ 1940719 w 2264569"/>
                <a:gd name="connsiteY42" fmla="*/ 0 h 492919"/>
                <a:gd name="connsiteX43" fmla="*/ 1902619 w 2264569"/>
                <a:gd name="connsiteY43" fmla="*/ 16669 h 492919"/>
                <a:gd name="connsiteX44" fmla="*/ 1790700 w 2264569"/>
                <a:gd name="connsiteY44" fmla="*/ 57150 h 492919"/>
                <a:gd name="connsiteX45" fmla="*/ 1728788 w 2264569"/>
                <a:gd name="connsiteY45" fmla="*/ 69057 h 492919"/>
                <a:gd name="connsiteX46" fmla="*/ 1635919 w 2264569"/>
                <a:gd name="connsiteY46" fmla="*/ 80963 h 492919"/>
                <a:gd name="connsiteX47" fmla="*/ 1423988 w 2264569"/>
                <a:gd name="connsiteY47" fmla="*/ 107157 h 492919"/>
                <a:gd name="connsiteX48" fmla="*/ 1354931 w 2264569"/>
                <a:gd name="connsiteY48" fmla="*/ 114300 h 492919"/>
                <a:gd name="connsiteX49" fmla="*/ 1116806 w 2264569"/>
                <a:gd name="connsiteY49" fmla="*/ 159544 h 492919"/>
                <a:gd name="connsiteX50" fmla="*/ 885825 w 2264569"/>
                <a:gd name="connsiteY50" fmla="*/ 200025 h 492919"/>
                <a:gd name="connsiteX51" fmla="*/ 766763 w 2264569"/>
                <a:gd name="connsiteY51" fmla="*/ 21907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64569" h="492919">
                  <a:moveTo>
                    <a:pt x="766763" y="219075"/>
                  </a:moveTo>
                  <a:lnTo>
                    <a:pt x="542925" y="254794"/>
                  </a:lnTo>
                  <a:lnTo>
                    <a:pt x="366713" y="276225"/>
                  </a:lnTo>
                  <a:lnTo>
                    <a:pt x="271463" y="288132"/>
                  </a:lnTo>
                  <a:lnTo>
                    <a:pt x="211931" y="278607"/>
                  </a:lnTo>
                  <a:lnTo>
                    <a:pt x="114300" y="250032"/>
                  </a:lnTo>
                  <a:lnTo>
                    <a:pt x="42863" y="221457"/>
                  </a:lnTo>
                  <a:lnTo>
                    <a:pt x="21431" y="216694"/>
                  </a:lnTo>
                  <a:lnTo>
                    <a:pt x="7144" y="221457"/>
                  </a:lnTo>
                  <a:lnTo>
                    <a:pt x="0" y="235744"/>
                  </a:lnTo>
                  <a:lnTo>
                    <a:pt x="14288" y="254794"/>
                  </a:lnTo>
                  <a:lnTo>
                    <a:pt x="61913" y="309563"/>
                  </a:lnTo>
                  <a:lnTo>
                    <a:pt x="130969" y="373857"/>
                  </a:lnTo>
                  <a:lnTo>
                    <a:pt x="180975" y="414338"/>
                  </a:lnTo>
                  <a:lnTo>
                    <a:pt x="216694" y="440532"/>
                  </a:lnTo>
                  <a:lnTo>
                    <a:pt x="247650" y="457200"/>
                  </a:lnTo>
                  <a:lnTo>
                    <a:pt x="283369" y="476250"/>
                  </a:lnTo>
                  <a:lnTo>
                    <a:pt x="326231" y="490538"/>
                  </a:lnTo>
                  <a:lnTo>
                    <a:pt x="354806" y="492919"/>
                  </a:lnTo>
                  <a:lnTo>
                    <a:pt x="407194" y="483394"/>
                  </a:lnTo>
                  <a:lnTo>
                    <a:pt x="471488" y="461963"/>
                  </a:lnTo>
                  <a:lnTo>
                    <a:pt x="511969" y="447675"/>
                  </a:lnTo>
                  <a:lnTo>
                    <a:pt x="645319" y="421482"/>
                  </a:lnTo>
                  <a:lnTo>
                    <a:pt x="881063" y="381000"/>
                  </a:lnTo>
                  <a:lnTo>
                    <a:pt x="1178719" y="326232"/>
                  </a:lnTo>
                  <a:lnTo>
                    <a:pt x="1381125" y="311944"/>
                  </a:lnTo>
                  <a:lnTo>
                    <a:pt x="1552575" y="288132"/>
                  </a:lnTo>
                  <a:lnTo>
                    <a:pt x="1750219" y="269082"/>
                  </a:lnTo>
                  <a:lnTo>
                    <a:pt x="1926431" y="257175"/>
                  </a:lnTo>
                  <a:lnTo>
                    <a:pt x="2071688" y="245269"/>
                  </a:lnTo>
                  <a:lnTo>
                    <a:pt x="2133600" y="245269"/>
                  </a:lnTo>
                  <a:lnTo>
                    <a:pt x="2197894" y="233363"/>
                  </a:lnTo>
                  <a:lnTo>
                    <a:pt x="2228850" y="223838"/>
                  </a:lnTo>
                  <a:lnTo>
                    <a:pt x="2255044" y="207169"/>
                  </a:lnTo>
                  <a:lnTo>
                    <a:pt x="2264569" y="190500"/>
                  </a:lnTo>
                  <a:lnTo>
                    <a:pt x="2264569" y="178594"/>
                  </a:lnTo>
                  <a:lnTo>
                    <a:pt x="2259806" y="147638"/>
                  </a:lnTo>
                  <a:lnTo>
                    <a:pt x="2235994" y="109538"/>
                  </a:lnTo>
                  <a:lnTo>
                    <a:pt x="2205038" y="83344"/>
                  </a:lnTo>
                  <a:lnTo>
                    <a:pt x="2143125" y="57150"/>
                  </a:lnTo>
                  <a:lnTo>
                    <a:pt x="2064544" y="28575"/>
                  </a:lnTo>
                  <a:lnTo>
                    <a:pt x="1997869" y="11907"/>
                  </a:lnTo>
                  <a:lnTo>
                    <a:pt x="1940719" y="0"/>
                  </a:lnTo>
                  <a:lnTo>
                    <a:pt x="1902619" y="16669"/>
                  </a:lnTo>
                  <a:lnTo>
                    <a:pt x="1790700" y="57150"/>
                  </a:lnTo>
                  <a:lnTo>
                    <a:pt x="1728788" y="69057"/>
                  </a:lnTo>
                  <a:lnTo>
                    <a:pt x="1635919" y="80963"/>
                  </a:lnTo>
                  <a:lnTo>
                    <a:pt x="1423988" y="107157"/>
                  </a:lnTo>
                  <a:lnTo>
                    <a:pt x="1354931" y="114300"/>
                  </a:lnTo>
                  <a:lnTo>
                    <a:pt x="1116806" y="159544"/>
                  </a:lnTo>
                  <a:lnTo>
                    <a:pt x="885825" y="200025"/>
                  </a:lnTo>
                  <a:lnTo>
                    <a:pt x="76676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8">
              <a:extLst>
                <a:ext uri="{FF2B5EF4-FFF2-40B4-BE49-F238E27FC236}">
                  <a16:creationId xmlns:a16="http://schemas.microsoft.com/office/drawing/2014/main" id="{BD19FCDD-BDD7-492F-9836-E6130E1C66CB}"/>
                </a:ext>
              </a:extLst>
            </p:cNvPr>
            <p:cNvSpPr/>
            <p:nvPr/>
          </p:nvSpPr>
          <p:spPr>
            <a:xfrm>
              <a:off x="4630739" y="3989388"/>
              <a:ext cx="385762" cy="1981200"/>
            </a:xfrm>
            <a:custGeom>
              <a:avLst/>
              <a:gdLst>
                <a:gd name="connsiteX0" fmla="*/ 358033 w 386366"/>
                <a:gd name="connsiteY0" fmla="*/ 891218 h 1980771"/>
                <a:gd name="connsiteX1" fmla="*/ 363184 w 386366"/>
                <a:gd name="connsiteY1" fmla="*/ 713490 h 1980771"/>
                <a:gd name="connsiteX2" fmla="*/ 365760 w 386366"/>
                <a:gd name="connsiteY2" fmla="*/ 396669 h 1980771"/>
                <a:gd name="connsiteX3" fmla="*/ 368336 w 386366"/>
                <a:gd name="connsiteY3" fmla="*/ 327123 h 1980771"/>
                <a:gd name="connsiteX4" fmla="*/ 373487 w 386366"/>
                <a:gd name="connsiteY4" fmla="*/ 252426 h 1980771"/>
                <a:gd name="connsiteX5" fmla="*/ 381215 w 386366"/>
                <a:gd name="connsiteY5" fmla="*/ 180304 h 1980771"/>
                <a:gd name="connsiteX6" fmla="*/ 386366 w 386366"/>
                <a:gd name="connsiteY6" fmla="*/ 149395 h 1980771"/>
                <a:gd name="connsiteX7" fmla="*/ 378639 w 386366"/>
                <a:gd name="connsiteY7" fmla="*/ 133940 h 1980771"/>
                <a:gd name="connsiteX8" fmla="*/ 329699 w 386366"/>
                <a:gd name="connsiteY8" fmla="*/ 87576 h 1980771"/>
                <a:gd name="connsiteX9" fmla="*/ 291062 w 386366"/>
                <a:gd name="connsiteY9" fmla="*/ 56667 h 1980771"/>
                <a:gd name="connsiteX10" fmla="*/ 226668 w 386366"/>
                <a:gd name="connsiteY10" fmla="*/ 0 h 1980771"/>
                <a:gd name="connsiteX11" fmla="*/ 0 w 386366"/>
                <a:gd name="connsiteY11" fmla="*/ 43788 h 1980771"/>
                <a:gd name="connsiteX12" fmla="*/ 59243 w 386366"/>
                <a:gd name="connsiteY12" fmla="*/ 72122 h 1980771"/>
                <a:gd name="connsiteX13" fmla="*/ 85000 w 386366"/>
                <a:gd name="connsiteY13" fmla="*/ 90152 h 1980771"/>
                <a:gd name="connsiteX14" fmla="*/ 97879 w 386366"/>
                <a:gd name="connsiteY14" fmla="*/ 105607 h 1980771"/>
                <a:gd name="connsiteX15" fmla="*/ 108182 w 386366"/>
                <a:gd name="connsiteY15" fmla="*/ 126213 h 1980771"/>
                <a:gd name="connsiteX16" fmla="*/ 115910 w 386366"/>
                <a:gd name="connsiteY16" fmla="*/ 157122 h 1980771"/>
                <a:gd name="connsiteX17" fmla="*/ 118486 w 386366"/>
                <a:gd name="connsiteY17" fmla="*/ 280759 h 1980771"/>
                <a:gd name="connsiteX18" fmla="*/ 118486 w 386366"/>
                <a:gd name="connsiteY18" fmla="*/ 574398 h 1980771"/>
                <a:gd name="connsiteX19" fmla="*/ 118486 w 386366"/>
                <a:gd name="connsiteY19" fmla="*/ 788187 h 1980771"/>
                <a:gd name="connsiteX20" fmla="*/ 103031 w 386366"/>
                <a:gd name="connsiteY20" fmla="*/ 996825 h 1980771"/>
                <a:gd name="connsiteX21" fmla="*/ 92728 w 386366"/>
                <a:gd name="connsiteY21" fmla="*/ 1166826 h 1980771"/>
                <a:gd name="connsiteX22" fmla="*/ 79849 w 386366"/>
                <a:gd name="connsiteY22" fmla="*/ 1305918 h 1980771"/>
                <a:gd name="connsiteX23" fmla="*/ 64394 w 386366"/>
                <a:gd name="connsiteY23" fmla="*/ 1426979 h 1980771"/>
                <a:gd name="connsiteX24" fmla="*/ 48940 w 386366"/>
                <a:gd name="connsiteY24" fmla="*/ 1524859 h 1980771"/>
                <a:gd name="connsiteX25" fmla="*/ 30909 w 386366"/>
                <a:gd name="connsiteY25" fmla="*/ 1604708 h 1980771"/>
                <a:gd name="connsiteX26" fmla="*/ 28333 w 386366"/>
                <a:gd name="connsiteY26" fmla="*/ 1633041 h 1980771"/>
                <a:gd name="connsiteX27" fmla="*/ 36061 w 386366"/>
                <a:gd name="connsiteY27" fmla="*/ 1663950 h 1980771"/>
                <a:gd name="connsiteX28" fmla="*/ 64394 w 386366"/>
                <a:gd name="connsiteY28" fmla="*/ 1748951 h 1980771"/>
                <a:gd name="connsiteX29" fmla="*/ 82425 w 386366"/>
                <a:gd name="connsiteY29" fmla="*/ 1797891 h 1980771"/>
                <a:gd name="connsiteX30" fmla="*/ 97879 w 386366"/>
                <a:gd name="connsiteY30" fmla="*/ 1836527 h 1980771"/>
                <a:gd name="connsiteX31" fmla="*/ 121061 w 386366"/>
                <a:gd name="connsiteY31" fmla="*/ 1882891 h 1980771"/>
                <a:gd name="connsiteX32" fmla="*/ 146819 w 386366"/>
                <a:gd name="connsiteY32" fmla="*/ 1921528 h 1980771"/>
                <a:gd name="connsiteX33" fmla="*/ 164849 w 386366"/>
                <a:gd name="connsiteY33" fmla="*/ 1942134 h 1980771"/>
                <a:gd name="connsiteX34" fmla="*/ 175153 w 386366"/>
                <a:gd name="connsiteY34" fmla="*/ 1949861 h 1980771"/>
                <a:gd name="connsiteX35" fmla="*/ 198335 w 386366"/>
                <a:gd name="connsiteY35" fmla="*/ 1967892 h 1980771"/>
                <a:gd name="connsiteX36" fmla="*/ 221516 w 386366"/>
                <a:gd name="connsiteY36" fmla="*/ 1978195 h 1980771"/>
                <a:gd name="connsiteX37" fmla="*/ 234395 w 386366"/>
                <a:gd name="connsiteY37" fmla="*/ 1980771 h 1980771"/>
                <a:gd name="connsiteX38" fmla="*/ 260153 w 386366"/>
                <a:gd name="connsiteY38" fmla="*/ 1975619 h 1980771"/>
                <a:gd name="connsiteX39" fmla="*/ 275608 w 386366"/>
                <a:gd name="connsiteY39" fmla="*/ 1960164 h 1980771"/>
                <a:gd name="connsiteX40" fmla="*/ 291062 w 386366"/>
                <a:gd name="connsiteY40" fmla="*/ 1934407 h 1980771"/>
                <a:gd name="connsiteX41" fmla="*/ 301366 w 386366"/>
                <a:gd name="connsiteY41" fmla="*/ 1906073 h 1980771"/>
                <a:gd name="connsiteX42" fmla="*/ 316820 w 386366"/>
                <a:gd name="connsiteY42" fmla="*/ 1846830 h 1980771"/>
                <a:gd name="connsiteX43" fmla="*/ 329699 w 386366"/>
                <a:gd name="connsiteY43" fmla="*/ 1777284 h 1980771"/>
                <a:gd name="connsiteX44" fmla="*/ 337426 w 386366"/>
                <a:gd name="connsiteY44" fmla="*/ 1707739 h 1980771"/>
                <a:gd name="connsiteX45" fmla="*/ 342578 w 386366"/>
                <a:gd name="connsiteY45" fmla="*/ 1625314 h 1980771"/>
                <a:gd name="connsiteX46" fmla="*/ 345154 w 386366"/>
                <a:gd name="connsiteY46" fmla="*/ 1470767 h 1980771"/>
                <a:gd name="connsiteX47" fmla="*/ 350305 w 386366"/>
                <a:gd name="connsiteY47" fmla="*/ 1228644 h 1980771"/>
                <a:gd name="connsiteX48" fmla="*/ 358033 w 386366"/>
                <a:gd name="connsiteY48" fmla="*/ 891218 h 198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6366" h="1980771">
                  <a:moveTo>
                    <a:pt x="358033" y="891218"/>
                  </a:moveTo>
                  <a:lnTo>
                    <a:pt x="363184" y="713490"/>
                  </a:lnTo>
                  <a:cubicBezTo>
                    <a:pt x="364043" y="607883"/>
                    <a:pt x="364901" y="502276"/>
                    <a:pt x="365760" y="396669"/>
                  </a:cubicBezTo>
                  <a:cubicBezTo>
                    <a:pt x="366619" y="373487"/>
                    <a:pt x="367477" y="350305"/>
                    <a:pt x="368336" y="327123"/>
                  </a:cubicBezTo>
                  <a:lnTo>
                    <a:pt x="373487" y="252426"/>
                  </a:lnTo>
                  <a:lnTo>
                    <a:pt x="381215" y="180304"/>
                  </a:lnTo>
                  <a:lnTo>
                    <a:pt x="386366" y="149395"/>
                  </a:lnTo>
                  <a:lnTo>
                    <a:pt x="378639" y="133940"/>
                  </a:lnTo>
                  <a:lnTo>
                    <a:pt x="329699" y="87576"/>
                  </a:lnTo>
                  <a:lnTo>
                    <a:pt x="291062" y="56667"/>
                  </a:lnTo>
                  <a:lnTo>
                    <a:pt x="226668" y="0"/>
                  </a:lnTo>
                  <a:lnTo>
                    <a:pt x="0" y="43788"/>
                  </a:lnTo>
                  <a:lnTo>
                    <a:pt x="59243" y="72122"/>
                  </a:lnTo>
                  <a:lnTo>
                    <a:pt x="85000" y="90152"/>
                  </a:lnTo>
                  <a:lnTo>
                    <a:pt x="97879" y="105607"/>
                  </a:lnTo>
                  <a:lnTo>
                    <a:pt x="108182" y="126213"/>
                  </a:lnTo>
                  <a:lnTo>
                    <a:pt x="115910" y="157122"/>
                  </a:lnTo>
                  <a:cubicBezTo>
                    <a:pt x="116769" y="198334"/>
                    <a:pt x="117627" y="239547"/>
                    <a:pt x="118486" y="280759"/>
                  </a:cubicBezTo>
                  <a:lnTo>
                    <a:pt x="118486" y="574398"/>
                  </a:lnTo>
                  <a:lnTo>
                    <a:pt x="118486" y="788187"/>
                  </a:lnTo>
                  <a:lnTo>
                    <a:pt x="103031" y="996825"/>
                  </a:lnTo>
                  <a:lnTo>
                    <a:pt x="92728" y="1166826"/>
                  </a:lnTo>
                  <a:lnTo>
                    <a:pt x="79849" y="1305918"/>
                  </a:lnTo>
                  <a:lnTo>
                    <a:pt x="64394" y="1426979"/>
                  </a:lnTo>
                  <a:lnTo>
                    <a:pt x="48940" y="1524859"/>
                  </a:lnTo>
                  <a:lnTo>
                    <a:pt x="30909" y="1604708"/>
                  </a:lnTo>
                  <a:lnTo>
                    <a:pt x="28333" y="1633041"/>
                  </a:lnTo>
                  <a:lnTo>
                    <a:pt x="36061" y="1663950"/>
                  </a:lnTo>
                  <a:lnTo>
                    <a:pt x="64394" y="1748951"/>
                  </a:lnTo>
                  <a:lnTo>
                    <a:pt x="82425" y="1797891"/>
                  </a:lnTo>
                  <a:lnTo>
                    <a:pt x="97879" y="1836527"/>
                  </a:lnTo>
                  <a:lnTo>
                    <a:pt x="121061" y="1882891"/>
                  </a:lnTo>
                  <a:lnTo>
                    <a:pt x="146819" y="1921528"/>
                  </a:lnTo>
                  <a:lnTo>
                    <a:pt x="164849" y="1942134"/>
                  </a:lnTo>
                  <a:lnTo>
                    <a:pt x="175153" y="1949861"/>
                  </a:lnTo>
                  <a:lnTo>
                    <a:pt x="198335" y="1967892"/>
                  </a:lnTo>
                  <a:lnTo>
                    <a:pt x="221516" y="1978195"/>
                  </a:lnTo>
                  <a:lnTo>
                    <a:pt x="234395" y="1980771"/>
                  </a:lnTo>
                  <a:lnTo>
                    <a:pt x="260153" y="1975619"/>
                  </a:lnTo>
                  <a:lnTo>
                    <a:pt x="275608" y="1960164"/>
                  </a:lnTo>
                  <a:lnTo>
                    <a:pt x="291062" y="1934407"/>
                  </a:lnTo>
                  <a:lnTo>
                    <a:pt x="301366" y="1906073"/>
                  </a:lnTo>
                  <a:lnTo>
                    <a:pt x="316820" y="1846830"/>
                  </a:lnTo>
                  <a:lnTo>
                    <a:pt x="329699" y="1777284"/>
                  </a:lnTo>
                  <a:lnTo>
                    <a:pt x="337426" y="1707739"/>
                  </a:lnTo>
                  <a:lnTo>
                    <a:pt x="342578" y="1625314"/>
                  </a:lnTo>
                  <a:cubicBezTo>
                    <a:pt x="343437" y="1573798"/>
                    <a:pt x="344295" y="1522283"/>
                    <a:pt x="345154" y="1470767"/>
                  </a:cubicBezTo>
                  <a:lnTo>
                    <a:pt x="350305" y="1228644"/>
                  </a:lnTo>
                  <a:lnTo>
                    <a:pt x="358033" y="891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9">
              <a:extLst>
                <a:ext uri="{FF2B5EF4-FFF2-40B4-BE49-F238E27FC236}">
                  <a16:creationId xmlns:a16="http://schemas.microsoft.com/office/drawing/2014/main" id="{9F0D362A-5D4F-4DF3-9E2C-71682EF241DE}"/>
                </a:ext>
              </a:extLst>
            </p:cNvPr>
            <p:cNvSpPr/>
            <p:nvPr/>
          </p:nvSpPr>
          <p:spPr>
            <a:xfrm>
              <a:off x="6219827" y="1714501"/>
              <a:ext cx="1795463" cy="485775"/>
            </a:xfrm>
            <a:custGeom>
              <a:avLst/>
              <a:gdLst>
                <a:gd name="connsiteX0" fmla="*/ 523875 w 1795463"/>
                <a:gd name="connsiteY0" fmla="*/ 397669 h 485775"/>
                <a:gd name="connsiteX1" fmla="*/ 297656 w 1795463"/>
                <a:gd name="connsiteY1" fmla="*/ 438150 h 485775"/>
                <a:gd name="connsiteX2" fmla="*/ 61913 w 1795463"/>
                <a:gd name="connsiteY2" fmla="*/ 485775 h 485775"/>
                <a:gd name="connsiteX3" fmla="*/ 0 w 1795463"/>
                <a:gd name="connsiteY3" fmla="*/ 292894 h 485775"/>
                <a:gd name="connsiteX4" fmla="*/ 190500 w 1795463"/>
                <a:gd name="connsiteY4" fmla="*/ 273844 h 485775"/>
                <a:gd name="connsiteX5" fmla="*/ 447675 w 1795463"/>
                <a:gd name="connsiteY5" fmla="*/ 240506 h 485775"/>
                <a:gd name="connsiteX6" fmla="*/ 642938 w 1795463"/>
                <a:gd name="connsiteY6" fmla="*/ 209550 h 485775"/>
                <a:gd name="connsiteX7" fmla="*/ 857250 w 1795463"/>
                <a:gd name="connsiteY7" fmla="*/ 169069 h 485775"/>
                <a:gd name="connsiteX8" fmla="*/ 1047750 w 1795463"/>
                <a:gd name="connsiteY8" fmla="*/ 126206 h 485775"/>
                <a:gd name="connsiteX9" fmla="*/ 1219200 w 1795463"/>
                <a:gd name="connsiteY9" fmla="*/ 83344 h 485775"/>
                <a:gd name="connsiteX10" fmla="*/ 1300163 w 1795463"/>
                <a:gd name="connsiteY10" fmla="*/ 59531 h 485775"/>
                <a:gd name="connsiteX11" fmla="*/ 1345406 w 1795463"/>
                <a:gd name="connsiteY11" fmla="*/ 38100 h 485775"/>
                <a:gd name="connsiteX12" fmla="*/ 1419225 w 1795463"/>
                <a:gd name="connsiteY12" fmla="*/ 0 h 485775"/>
                <a:gd name="connsiteX13" fmla="*/ 1438275 w 1795463"/>
                <a:gd name="connsiteY13" fmla="*/ 0 h 485775"/>
                <a:gd name="connsiteX14" fmla="*/ 1485900 w 1795463"/>
                <a:gd name="connsiteY14" fmla="*/ 19050 h 485775"/>
                <a:gd name="connsiteX15" fmla="*/ 1574006 w 1795463"/>
                <a:gd name="connsiteY15" fmla="*/ 59531 h 485775"/>
                <a:gd name="connsiteX16" fmla="*/ 1650206 w 1795463"/>
                <a:gd name="connsiteY16" fmla="*/ 102394 h 485775"/>
                <a:gd name="connsiteX17" fmla="*/ 1700213 w 1795463"/>
                <a:gd name="connsiteY17" fmla="*/ 135731 h 485775"/>
                <a:gd name="connsiteX18" fmla="*/ 1752600 w 1795463"/>
                <a:gd name="connsiteY18" fmla="*/ 178594 h 485775"/>
                <a:gd name="connsiteX19" fmla="*/ 1778794 w 1795463"/>
                <a:gd name="connsiteY19" fmla="*/ 204788 h 485775"/>
                <a:gd name="connsiteX20" fmla="*/ 1790700 w 1795463"/>
                <a:gd name="connsiteY20" fmla="*/ 221456 h 485775"/>
                <a:gd name="connsiteX21" fmla="*/ 1795463 w 1795463"/>
                <a:gd name="connsiteY21" fmla="*/ 233363 h 485775"/>
                <a:gd name="connsiteX22" fmla="*/ 1795463 w 1795463"/>
                <a:gd name="connsiteY22" fmla="*/ 250031 h 485775"/>
                <a:gd name="connsiteX23" fmla="*/ 1790700 w 1795463"/>
                <a:gd name="connsiteY23" fmla="*/ 276225 h 485775"/>
                <a:gd name="connsiteX24" fmla="*/ 1776413 w 1795463"/>
                <a:gd name="connsiteY24" fmla="*/ 297656 h 485775"/>
                <a:gd name="connsiteX25" fmla="*/ 1754981 w 1795463"/>
                <a:gd name="connsiteY25" fmla="*/ 314325 h 485775"/>
                <a:gd name="connsiteX26" fmla="*/ 1364456 w 1795463"/>
                <a:gd name="connsiteY26" fmla="*/ 245269 h 485775"/>
                <a:gd name="connsiteX27" fmla="*/ 1316831 w 1795463"/>
                <a:gd name="connsiteY27" fmla="*/ 247650 h 485775"/>
                <a:gd name="connsiteX28" fmla="*/ 1200150 w 1795463"/>
                <a:gd name="connsiteY28" fmla="*/ 271463 h 485775"/>
                <a:gd name="connsiteX29" fmla="*/ 921544 w 1795463"/>
                <a:gd name="connsiteY29" fmla="*/ 321469 h 485775"/>
                <a:gd name="connsiteX30" fmla="*/ 523875 w 1795463"/>
                <a:gd name="connsiteY30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5463" h="485775">
                  <a:moveTo>
                    <a:pt x="523875" y="397669"/>
                  </a:moveTo>
                  <a:lnTo>
                    <a:pt x="297656" y="438150"/>
                  </a:lnTo>
                  <a:lnTo>
                    <a:pt x="61913" y="485775"/>
                  </a:lnTo>
                  <a:lnTo>
                    <a:pt x="0" y="292894"/>
                  </a:lnTo>
                  <a:lnTo>
                    <a:pt x="190500" y="273844"/>
                  </a:lnTo>
                  <a:lnTo>
                    <a:pt x="447675" y="240506"/>
                  </a:lnTo>
                  <a:lnTo>
                    <a:pt x="642938" y="209550"/>
                  </a:lnTo>
                  <a:lnTo>
                    <a:pt x="857250" y="169069"/>
                  </a:lnTo>
                  <a:lnTo>
                    <a:pt x="1047750" y="126206"/>
                  </a:lnTo>
                  <a:lnTo>
                    <a:pt x="1219200" y="83344"/>
                  </a:lnTo>
                  <a:lnTo>
                    <a:pt x="1300163" y="59531"/>
                  </a:lnTo>
                  <a:lnTo>
                    <a:pt x="1345406" y="38100"/>
                  </a:lnTo>
                  <a:lnTo>
                    <a:pt x="1419225" y="0"/>
                  </a:lnTo>
                  <a:lnTo>
                    <a:pt x="1438275" y="0"/>
                  </a:lnTo>
                  <a:lnTo>
                    <a:pt x="1485900" y="19050"/>
                  </a:lnTo>
                  <a:lnTo>
                    <a:pt x="1574006" y="59531"/>
                  </a:lnTo>
                  <a:lnTo>
                    <a:pt x="1650206" y="102394"/>
                  </a:lnTo>
                  <a:lnTo>
                    <a:pt x="1700213" y="135731"/>
                  </a:lnTo>
                  <a:lnTo>
                    <a:pt x="1752600" y="178594"/>
                  </a:lnTo>
                  <a:lnTo>
                    <a:pt x="1778794" y="204788"/>
                  </a:lnTo>
                  <a:lnTo>
                    <a:pt x="1790700" y="221456"/>
                  </a:lnTo>
                  <a:lnTo>
                    <a:pt x="1795463" y="233363"/>
                  </a:lnTo>
                  <a:lnTo>
                    <a:pt x="1795463" y="250031"/>
                  </a:lnTo>
                  <a:lnTo>
                    <a:pt x="1790700" y="276225"/>
                  </a:lnTo>
                  <a:lnTo>
                    <a:pt x="1776413" y="297656"/>
                  </a:lnTo>
                  <a:lnTo>
                    <a:pt x="1754981" y="314325"/>
                  </a:lnTo>
                  <a:lnTo>
                    <a:pt x="1364456" y="245269"/>
                  </a:lnTo>
                  <a:lnTo>
                    <a:pt x="1316831" y="247650"/>
                  </a:lnTo>
                  <a:lnTo>
                    <a:pt x="1200150" y="271463"/>
                  </a:lnTo>
                  <a:lnTo>
                    <a:pt x="921544" y="321469"/>
                  </a:lnTo>
                  <a:lnTo>
                    <a:pt x="523875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0">
              <a:extLst>
                <a:ext uri="{FF2B5EF4-FFF2-40B4-BE49-F238E27FC236}">
                  <a16:creationId xmlns:a16="http://schemas.microsoft.com/office/drawing/2014/main" id="{C8BDD691-0764-4286-95B7-4CCB33F4AC24}"/>
                </a:ext>
              </a:extLst>
            </p:cNvPr>
            <p:cNvSpPr/>
            <p:nvPr/>
          </p:nvSpPr>
          <p:spPr>
            <a:xfrm>
              <a:off x="7448551" y="1957389"/>
              <a:ext cx="560388" cy="1069975"/>
            </a:xfrm>
            <a:custGeom>
              <a:avLst/>
              <a:gdLst>
                <a:gd name="connsiteX0" fmla="*/ 376238 w 559594"/>
                <a:gd name="connsiteY0" fmla="*/ 445293 h 1069181"/>
                <a:gd name="connsiteX1" fmla="*/ 404813 w 559594"/>
                <a:gd name="connsiteY1" fmla="*/ 352425 h 1069181"/>
                <a:gd name="connsiteX2" fmla="*/ 423863 w 559594"/>
                <a:gd name="connsiteY2" fmla="*/ 290512 h 1069181"/>
                <a:gd name="connsiteX3" fmla="*/ 445294 w 559594"/>
                <a:gd name="connsiteY3" fmla="*/ 209550 h 1069181"/>
                <a:gd name="connsiteX4" fmla="*/ 452438 w 559594"/>
                <a:gd name="connsiteY4" fmla="*/ 183356 h 1069181"/>
                <a:gd name="connsiteX5" fmla="*/ 469106 w 559594"/>
                <a:gd name="connsiteY5" fmla="*/ 145256 h 1069181"/>
                <a:gd name="connsiteX6" fmla="*/ 490538 w 559594"/>
                <a:gd name="connsiteY6" fmla="*/ 111918 h 1069181"/>
                <a:gd name="connsiteX7" fmla="*/ 509588 w 559594"/>
                <a:gd name="connsiteY7" fmla="*/ 88106 h 1069181"/>
                <a:gd name="connsiteX8" fmla="*/ 526256 w 559594"/>
                <a:gd name="connsiteY8" fmla="*/ 71437 h 1069181"/>
                <a:gd name="connsiteX9" fmla="*/ 554831 w 559594"/>
                <a:gd name="connsiteY9" fmla="*/ 42862 h 1069181"/>
                <a:gd name="connsiteX10" fmla="*/ 559594 w 559594"/>
                <a:gd name="connsiteY10" fmla="*/ 21431 h 1069181"/>
                <a:gd name="connsiteX11" fmla="*/ 128588 w 559594"/>
                <a:gd name="connsiteY11" fmla="*/ 0 h 1069181"/>
                <a:gd name="connsiteX12" fmla="*/ 164306 w 559594"/>
                <a:gd name="connsiteY12" fmla="*/ 14287 h 1069181"/>
                <a:gd name="connsiteX13" fmla="*/ 176213 w 559594"/>
                <a:gd name="connsiteY13" fmla="*/ 26193 h 1069181"/>
                <a:gd name="connsiteX14" fmla="*/ 195263 w 559594"/>
                <a:gd name="connsiteY14" fmla="*/ 50006 h 1069181"/>
                <a:gd name="connsiteX15" fmla="*/ 200025 w 559594"/>
                <a:gd name="connsiteY15" fmla="*/ 64293 h 1069181"/>
                <a:gd name="connsiteX16" fmla="*/ 202406 w 559594"/>
                <a:gd name="connsiteY16" fmla="*/ 100012 h 1069181"/>
                <a:gd name="connsiteX17" fmla="*/ 202406 w 559594"/>
                <a:gd name="connsiteY17" fmla="*/ 147637 h 1069181"/>
                <a:gd name="connsiteX18" fmla="*/ 185738 w 559594"/>
                <a:gd name="connsiteY18" fmla="*/ 216693 h 1069181"/>
                <a:gd name="connsiteX19" fmla="*/ 135731 w 559594"/>
                <a:gd name="connsiteY19" fmla="*/ 383381 h 1069181"/>
                <a:gd name="connsiteX20" fmla="*/ 102394 w 559594"/>
                <a:gd name="connsiteY20" fmla="*/ 500062 h 1069181"/>
                <a:gd name="connsiteX21" fmla="*/ 85725 w 559594"/>
                <a:gd name="connsiteY21" fmla="*/ 547687 h 1069181"/>
                <a:gd name="connsiteX22" fmla="*/ 66675 w 559594"/>
                <a:gd name="connsiteY22" fmla="*/ 581025 h 1069181"/>
                <a:gd name="connsiteX23" fmla="*/ 42863 w 559594"/>
                <a:gd name="connsiteY23" fmla="*/ 616743 h 1069181"/>
                <a:gd name="connsiteX24" fmla="*/ 14288 w 559594"/>
                <a:gd name="connsiteY24" fmla="*/ 645318 h 1069181"/>
                <a:gd name="connsiteX25" fmla="*/ 0 w 559594"/>
                <a:gd name="connsiteY25" fmla="*/ 1045368 h 1069181"/>
                <a:gd name="connsiteX26" fmla="*/ 23813 w 559594"/>
                <a:gd name="connsiteY26" fmla="*/ 1064418 h 1069181"/>
                <a:gd name="connsiteX27" fmla="*/ 35719 w 559594"/>
                <a:gd name="connsiteY27" fmla="*/ 1069181 h 1069181"/>
                <a:gd name="connsiteX28" fmla="*/ 54769 w 559594"/>
                <a:gd name="connsiteY28" fmla="*/ 1069181 h 1069181"/>
                <a:gd name="connsiteX29" fmla="*/ 76200 w 559594"/>
                <a:gd name="connsiteY29" fmla="*/ 1062037 h 1069181"/>
                <a:gd name="connsiteX30" fmla="*/ 107156 w 559594"/>
                <a:gd name="connsiteY30" fmla="*/ 1031081 h 1069181"/>
                <a:gd name="connsiteX31" fmla="*/ 159544 w 559594"/>
                <a:gd name="connsiteY31" fmla="*/ 962025 h 1069181"/>
                <a:gd name="connsiteX32" fmla="*/ 202406 w 559594"/>
                <a:gd name="connsiteY32" fmla="*/ 890587 h 1069181"/>
                <a:gd name="connsiteX33" fmla="*/ 235744 w 559594"/>
                <a:gd name="connsiteY33" fmla="*/ 821531 h 1069181"/>
                <a:gd name="connsiteX34" fmla="*/ 269081 w 559594"/>
                <a:gd name="connsiteY34" fmla="*/ 754856 h 1069181"/>
                <a:gd name="connsiteX35" fmla="*/ 323850 w 559594"/>
                <a:gd name="connsiteY35" fmla="*/ 611981 h 1069181"/>
                <a:gd name="connsiteX36" fmla="*/ 376238 w 559594"/>
                <a:gd name="connsiteY36" fmla="*/ 445293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9594" h="1069181">
                  <a:moveTo>
                    <a:pt x="376238" y="445293"/>
                  </a:moveTo>
                  <a:lnTo>
                    <a:pt x="404813" y="352425"/>
                  </a:lnTo>
                  <a:lnTo>
                    <a:pt x="423863" y="290512"/>
                  </a:lnTo>
                  <a:lnTo>
                    <a:pt x="445294" y="209550"/>
                  </a:lnTo>
                  <a:lnTo>
                    <a:pt x="452438" y="183356"/>
                  </a:lnTo>
                  <a:lnTo>
                    <a:pt x="469106" y="145256"/>
                  </a:lnTo>
                  <a:lnTo>
                    <a:pt x="490538" y="111918"/>
                  </a:lnTo>
                  <a:lnTo>
                    <a:pt x="509588" y="88106"/>
                  </a:lnTo>
                  <a:lnTo>
                    <a:pt x="526256" y="71437"/>
                  </a:lnTo>
                  <a:lnTo>
                    <a:pt x="554831" y="42862"/>
                  </a:lnTo>
                  <a:lnTo>
                    <a:pt x="559594" y="21431"/>
                  </a:lnTo>
                  <a:lnTo>
                    <a:pt x="128588" y="0"/>
                  </a:lnTo>
                  <a:lnTo>
                    <a:pt x="164306" y="14287"/>
                  </a:lnTo>
                  <a:lnTo>
                    <a:pt x="176213" y="26193"/>
                  </a:lnTo>
                  <a:lnTo>
                    <a:pt x="195263" y="50006"/>
                  </a:lnTo>
                  <a:lnTo>
                    <a:pt x="200025" y="64293"/>
                  </a:lnTo>
                  <a:lnTo>
                    <a:pt x="202406" y="100012"/>
                  </a:lnTo>
                  <a:lnTo>
                    <a:pt x="202406" y="147637"/>
                  </a:lnTo>
                  <a:lnTo>
                    <a:pt x="185738" y="216693"/>
                  </a:lnTo>
                  <a:lnTo>
                    <a:pt x="135731" y="383381"/>
                  </a:lnTo>
                  <a:lnTo>
                    <a:pt x="102394" y="500062"/>
                  </a:lnTo>
                  <a:lnTo>
                    <a:pt x="85725" y="547687"/>
                  </a:lnTo>
                  <a:lnTo>
                    <a:pt x="66675" y="581025"/>
                  </a:lnTo>
                  <a:lnTo>
                    <a:pt x="42863" y="616743"/>
                  </a:lnTo>
                  <a:lnTo>
                    <a:pt x="14288" y="645318"/>
                  </a:lnTo>
                  <a:lnTo>
                    <a:pt x="0" y="1045368"/>
                  </a:lnTo>
                  <a:lnTo>
                    <a:pt x="23813" y="1064418"/>
                  </a:lnTo>
                  <a:lnTo>
                    <a:pt x="35719" y="1069181"/>
                  </a:lnTo>
                  <a:lnTo>
                    <a:pt x="54769" y="1069181"/>
                  </a:lnTo>
                  <a:lnTo>
                    <a:pt x="76200" y="1062037"/>
                  </a:lnTo>
                  <a:lnTo>
                    <a:pt x="107156" y="1031081"/>
                  </a:lnTo>
                  <a:lnTo>
                    <a:pt x="159544" y="962025"/>
                  </a:lnTo>
                  <a:lnTo>
                    <a:pt x="202406" y="890587"/>
                  </a:lnTo>
                  <a:lnTo>
                    <a:pt x="235744" y="821531"/>
                  </a:lnTo>
                  <a:lnTo>
                    <a:pt x="269081" y="754856"/>
                  </a:lnTo>
                  <a:lnTo>
                    <a:pt x="323850" y="611981"/>
                  </a:lnTo>
                  <a:lnTo>
                    <a:pt x="376238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1">
              <a:extLst>
                <a:ext uri="{FF2B5EF4-FFF2-40B4-BE49-F238E27FC236}">
                  <a16:creationId xmlns:a16="http://schemas.microsoft.com/office/drawing/2014/main" id="{7818D4D6-FC0D-4C7B-8494-C2772942B1B5}"/>
                </a:ext>
              </a:extLst>
            </p:cNvPr>
            <p:cNvSpPr/>
            <p:nvPr/>
          </p:nvSpPr>
          <p:spPr>
            <a:xfrm>
              <a:off x="6958015" y="2554289"/>
              <a:ext cx="547687" cy="465137"/>
            </a:xfrm>
            <a:custGeom>
              <a:avLst/>
              <a:gdLst>
                <a:gd name="connsiteX0" fmla="*/ 180975 w 547687"/>
                <a:gd name="connsiteY0" fmla="*/ 152400 h 464344"/>
                <a:gd name="connsiteX1" fmla="*/ 247650 w 547687"/>
                <a:gd name="connsiteY1" fmla="*/ 190500 h 464344"/>
                <a:gd name="connsiteX2" fmla="*/ 283368 w 547687"/>
                <a:gd name="connsiteY2" fmla="*/ 216694 h 464344"/>
                <a:gd name="connsiteX3" fmla="*/ 309562 w 547687"/>
                <a:gd name="connsiteY3" fmla="*/ 238125 h 464344"/>
                <a:gd name="connsiteX4" fmla="*/ 345281 w 547687"/>
                <a:gd name="connsiteY4" fmla="*/ 280988 h 464344"/>
                <a:gd name="connsiteX5" fmla="*/ 397668 w 547687"/>
                <a:gd name="connsiteY5" fmla="*/ 345282 h 464344"/>
                <a:gd name="connsiteX6" fmla="*/ 445293 w 547687"/>
                <a:gd name="connsiteY6" fmla="*/ 397669 h 464344"/>
                <a:gd name="connsiteX7" fmla="*/ 473868 w 547687"/>
                <a:gd name="connsiteY7" fmla="*/ 428625 h 464344"/>
                <a:gd name="connsiteX8" fmla="*/ 490537 w 547687"/>
                <a:gd name="connsiteY8" fmla="*/ 447675 h 464344"/>
                <a:gd name="connsiteX9" fmla="*/ 526256 w 547687"/>
                <a:gd name="connsiteY9" fmla="*/ 464344 h 464344"/>
                <a:gd name="connsiteX10" fmla="*/ 547687 w 547687"/>
                <a:gd name="connsiteY10" fmla="*/ 0 h 464344"/>
                <a:gd name="connsiteX11" fmla="*/ 523875 w 547687"/>
                <a:gd name="connsiteY11" fmla="*/ 33338 h 464344"/>
                <a:gd name="connsiteX12" fmla="*/ 502443 w 547687"/>
                <a:gd name="connsiteY12" fmla="*/ 47625 h 464344"/>
                <a:gd name="connsiteX13" fmla="*/ 481012 w 547687"/>
                <a:gd name="connsiteY13" fmla="*/ 66675 h 464344"/>
                <a:gd name="connsiteX14" fmla="*/ 452437 w 547687"/>
                <a:gd name="connsiteY14" fmla="*/ 80963 h 464344"/>
                <a:gd name="connsiteX15" fmla="*/ 416718 w 547687"/>
                <a:gd name="connsiteY15" fmla="*/ 90488 h 464344"/>
                <a:gd name="connsiteX16" fmla="*/ 381000 w 547687"/>
                <a:gd name="connsiteY16" fmla="*/ 92869 h 464344"/>
                <a:gd name="connsiteX17" fmla="*/ 338137 w 547687"/>
                <a:gd name="connsiteY17" fmla="*/ 88107 h 464344"/>
                <a:gd name="connsiteX18" fmla="*/ 228600 w 547687"/>
                <a:gd name="connsiteY18" fmla="*/ 69057 h 464344"/>
                <a:gd name="connsiteX19" fmla="*/ 92868 w 547687"/>
                <a:gd name="connsiteY19" fmla="*/ 38100 h 464344"/>
                <a:gd name="connsiteX20" fmla="*/ 42862 w 547687"/>
                <a:gd name="connsiteY20" fmla="*/ 26194 h 464344"/>
                <a:gd name="connsiteX21" fmla="*/ 19050 w 547687"/>
                <a:gd name="connsiteY21" fmla="*/ 21432 h 464344"/>
                <a:gd name="connsiteX22" fmla="*/ 7143 w 547687"/>
                <a:gd name="connsiteY22" fmla="*/ 21432 h 464344"/>
                <a:gd name="connsiteX23" fmla="*/ 0 w 547687"/>
                <a:gd name="connsiteY23" fmla="*/ 26194 h 464344"/>
                <a:gd name="connsiteX24" fmla="*/ 0 w 547687"/>
                <a:gd name="connsiteY24" fmla="*/ 35719 h 464344"/>
                <a:gd name="connsiteX25" fmla="*/ 7143 w 547687"/>
                <a:gd name="connsiteY25" fmla="*/ 54769 h 464344"/>
                <a:gd name="connsiteX26" fmla="*/ 23812 w 547687"/>
                <a:gd name="connsiteY26" fmla="*/ 71438 h 464344"/>
                <a:gd name="connsiteX27" fmla="*/ 78581 w 547687"/>
                <a:gd name="connsiteY27" fmla="*/ 95250 h 464344"/>
                <a:gd name="connsiteX28" fmla="*/ 180975 w 547687"/>
                <a:gd name="connsiteY28" fmla="*/ 15240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64344">
                  <a:moveTo>
                    <a:pt x="180975" y="152400"/>
                  </a:moveTo>
                  <a:lnTo>
                    <a:pt x="247650" y="190500"/>
                  </a:lnTo>
                  <a:lnTo>
                    <a:pt x="283368" y="216694"/>
                  </a:lnTo>
                  <a:lnTo>
                    <a:pt x="309562" y="238125"/>
                  </a:lnTo>
                  <a:lnTo>
                    <a:pt x="345281" y="280988"/>
                  </a:lnTo>
                  <a:lnTo>
                    <a:pt x="397668" y="345282"/>
                  </a:lnTo>
                  <a:lnTo>
                    <a:pt x="445293" y="397669"/>
                  </a:lnTo>
                  <a:lnTo>
                    <a:pt x="473868" y="428625"/>
                  </a:lnTo>
                  <a:lnTo>
                    <a:pt x="490537" y="447675"/>
                  </a:lnTo>
                  <a:lnTo>
                    <a:pt x="526256" y="464344"/>
                  </a:lnTo>
                  <a:lnTo>
                    <a:pt x="547687" y="0"/>
                  </a:lnTo>
                  <a:lnTo>
                    <a:pt x="523875" y="33338"/>
                  </a:lnTo>
                  <a:lnTo>
                    <a:pt x="502443" y="47625"/>
                  </a:lnTo>
                  <a:lnTo>
                    <a:pt x="481012" y="66675"/>
                  </a:lnTo>
                  <a:lnTo>
                    <a:pt x="452437" y="80963"/>
                  </a:lnTo>
                  <a:lnTo>
                    <a:pt x="416718" y="90488"/>
                  </a:lnTo>
                  <a:lnTo>
                    <a:pt x="381000" y="92869"/>
                  </a:lnTo>
                  <a:lnTo>
                    <a:pt x="338137" y="88107"/>
                  </a:lnTo>
                  <a:lnTo>
                    <a:pt x="228600" y="69057"/>
                  </a:lnTo>
                  <a:lnTo>
                    <a:pt x="92868" y="38100"/>
                  </a:lnTo>
                  <a:lnTo>
                    <a:pt x="42862" y="26194"/>
                  </a:lnTo>
                  <a:lnTo>
                    <a:pt x="19050" y="21432"/>
                  </a:lnTo>
                  <a:lnTo>
                    <a:pt x="7143" y="21432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23812" y="71438"/>
                  </a:lnTo>
                  <a:lnTo>
                    <a:pt x="78581" y="95250"/>
                  </a:lnTo>
                  <a:lnTo>
                    <a:pt x="1809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5">
              <a:extLst>
                <a:ext uri="{FF2B5EF4-FFF2-40B4-BE49-F238E27FC236}">
                  <a16:creationId xmlns:a16="http://schemas.microsoft.com/office/drawing/2014/main" id="{A4E32FE8-FD15-4CDA-AA05-A3F634E828D1}"/>
                </a:ext>
              </a:extLst>
            </p:cNvPr>
            <p:cNvSpPr/>
            <p:nvPr/>
          </p:nvSpPr>
          <p:spPr>
            <a:xfrm rot="16200000">
              <a:off x="4114008" y="3667920"/>
              <a:ext cx="4037013" cy="485775"/>
            </a:xfrm>
            <a:custGeom>
              <a:avLst/>
              <a:gdLst>
                <a:gd name="connsiteX0" fmla="*/ 2076946 w 4038317"/>
                <a:gd name="connsiteY0" fmla="*/ 448701 h 486093"/>
                <a:gd name="connsiteX1" fmla="*/ 1859393 w 4038317"/>
                <a:gd name="connsiteY1" fmla="*/ 441903 h 486093"/>
                <a:gd name="connsiteX2" fmla="*/ 1652039 w 4038317"/>
                <a:gd name="connsiteY2" fmla="*/ 435104 h 486093"/>
                <a:gd name="connsiteX3" fmla="*/ 1444684 w 4038317"/>
                <a:gd name="connsiteY3" fmla="*/ 428306 h 486093"/>
                <a:gd name="connsiteX4" fmla="*/ 1210135 w 4038317"/>
                <a:gd name="connsiteY4" fmla="*/ 424907 h 486093"/>
                <a:gd name="connsiteX5" fmla="*/ 978986 w 4038317"/>
                <a:gd name="connsiteY5" fmla="*/ 418108 h 486093"/>
                <a:gd name="connsiteX6" fmla="*/ 768232 w 4038317"/>
                <a:gd name="connsiteY6" fmla="*/ 411310 h 486093"/>
                <a:gd name="connsiteX7" fmla="*/ 550680 w 4038317"/>
                <a:gd name="connsiteY7" fmla="*/ 407910 h 486093"/>
                <a:gd name="connsiteX8" fmla="*/ 411310 w 4038317"/>
                <a:gd name="connsiteY8" fmla="*/ 404511 h 486093"/>
                <a:gd name="connsiteX9" fmla="*/ 312732 w 4038317"/>
                <a:gd name="connsiteY9" fmla="*/ 401112 h 486093"/>
                <a:gd name="connsiteX10" fmla="*/ 193758 w 4038317"/>
                <a:gd name="connsiteY10" fmla="*/ 404511 h 486093"/>
                <a:gd name="connsiteX11" fmla="*/ 129172 w 4038317"/>
                <a:gd name="connsiteY11" fmla="*/ 401112 h 486093"/>
                <a:gd name="connsiteX12" fmla="*/ 67985 w 4038317"/>
                <a:gd name="connsiteY12" fmla="*/ 390914 h 486093"/>
                <a:gd name="connsiteX13" fmla="*/ 27194 w 4038317"/>
                <a:gd name="connsiteY13" fmla="*/ 370518 h 486093"/>
                <a:gd name="connsiteX14" fmla="*/ 6799 w 4038317"/>
                <a:gd name="connsiteY14" fmla="*/ 346724 h 486093"/>
                <a:gd name="connsiteX15" fmla="*/ 0 w 4038317"/>
                <a:gd name="connsiteY15" fmla="*/ 329727 h 486093"/>
                <a:gd name="connsiteX16" fmla="*/ 0 w 4038317"/>
                <a:gd name="connsiteY16" fmla="*/ 305933 h 486093"/>
                <a:gd name="connsiteX17" fmla="*/ 0 w 4038317"/>
                <a:gd name="connsiteY17" fmla="*/ 278739 h 486093"/>
                <a:gd name="connsiteX18" fmla="*/ 10198 w 4038317"/>
                <a:gd name="connsiteY18" fmla="*/ 241347 h 486093"/>
                <a:gd name="connsiteX19" fmla="*/ 27194 w 4038317"/>
                <a:gd name="connsiteY19" fmla="*/ 214153 h 486093"/>
                <a:gd name="connsiteX20" fmla="*/ 50989 w 4038317"/>
                <a:gd name="connsiteY20" fmla="*/ 186959 h 486093"/>
                <a:gd name="connsiteX21" fmla="*/ 88381 w 4038317"/>
                <a:gd name="connsiteY21" fmla="*/ 159765 h 486093"/>
                <a:gd name="connsiteX22" fmla="*/ 159765 w 4038317"/>
                <a:gd name="connsiteY22" fmla="*/ 129171 h 486093"/>
                <a:gd name="connsiteX23" fmla="*/ 224351 w 4038317"/>
                <a:gd name="connsiteY23" fmla="*/ 112175 h 486093"/>
                <a:gd name="connsiteX24" fmla="*/ 295735 w 4038317"/>
                <a:gd name="connsiteY24" fmla="*/ 101977 h 486093"/>
                <a:gd name="connsiteX25" fmla="*/ 394314 w 4038317"/>
                <a:gd name="connsiteY25" fmla="*/ 91779 h 486093"/>
                <a:gd name="connsiteX26" fmla="*/ 475896 w 4038317"/>
                <a:gd name="connsiteY26" fmla="*/ 88380 h 486093"/>
                <a:gd name="connsiteX27" fmla="*/ 496292 w 4038317"/>
                <a:gd name="connsiteY27" fmla="*/ 91779 h 486093"/>
                <a:gd name="connsiteX28" fmla="*/ 520086 w 4038317"/>
                <a:gd name="connsiteY28" fmla="*/ 105376 h 486093"/>
                <a:gd name="connsiteX29" fmla="*/ 591471 w 4038317"/>
                <a:gd name="connsiteY29" fmla="*/ 129171 h 486093"/>
                <a:gd name="connsiteX30" fmla="*/ 676452 w 4038317"/>
                <a:gd name="connsiteY30" fmla="*/ 146168 h 486093"/>
                <a:gd name="connsiteX31" fmla="*/ 843016 w 4038317"/>
                <a:gd name="connsiteY31" fmla="*/ 156365 h 486093"/>
                <a:gd name="connsiteX32" fmla="*/ 1155747 w 4038317"/>
                <a:gd name="connsiteY32" fmla="*/ 163164 h 486093"/>
                <a:gd name="connsiteX33" fmla="*/ 1543263 w 4038317"/>
                <a:gd name="connsiteY33" fmla="*/ 173362 h 486093"/>
                <a:gd name="connsiteX34" fmla="*/ 1981767 w 4038317"/>
                <a:gd name="connsiteY34" fmla="*/ 183559 h 486093"/>
                <a:gd name="connsiteX35" fmla="*/ 2185722 w 4038317"/>
                <a:gd name="connsiteY35" fmla="*/ 186959 h 486093"/>
                <a:gd name="connsiteX36" fmla="*/ 2420271 w 4038317"/>
                <a:gd name="connsiteY36" fmla="*/ 193757 h 486093"/>
                <a:gd name="connsiteX37" fmla="*/ 2865573 w 4038317"/>
                <a:gd name="connsiteY37" fmla="*/ 207354 h 486093"/>
                <a:gd name="connsiteX38" fmla="*/ 3178305 w 4038317"/>
                <a:gd name="connsiteY38" fmla="*/ 214153 h 486093"/>
                <a:gd name="connsiteX39" fmla="*/ 3423051 w 4038317"/>
                <a:gd name="connsiteY39" fmla="*/ 220951 h 486093"/>
                <a:gd name="connsiteX40" fmla="*/ 3582816 w 4038317"/>
                <a:gd name="connsiteY40" fmla="*/ 220951 h 486093"/>
                <a:gd name="connsiteX41" fmla="*/ 3667798 w 4038317"/>
                <a:gd name="connsiteY41" fmla="*/ 214153 h 486093"/>
                <a:gd name="connsiteX42" fmla="*/ 3722186 w 4038317"/>
                <a:gd name="connsiteY42" fmla="*/ 207354 h 486093"/>
                <a:gd name="connsiteX43" fmla="*/ 3769776 w 4038317"/>
                <a:gd name="connsiteY43" fmla="*/ 200556 h 486093"/>
                <a:gd name="connsiteX44" fmla="*/ 3824164 w 4038317"/>
                <a:gd name="connsiteY44" fmla="*/ 183559 h 486093"/>
                <a:gd name="connsiteX45" fmla="*/ 3868354 w 4038317"/>
                <a:gd name="connsiteY45" fmla="*/ 159765 h 486093"/>
                <a:gd name="connsiteX46" fmla="*/ 3895548 w 4038317"/>
                <a:gd name="connsiteY46" fmla="*/ 139369 h 486093"/>
                <a:gd name="connsiteX47" fmla="*/ 3936339 w 4038317"/>
                <a:gd name="connsiteY47" fmla="*/ 105376 h 486093"/>
                <a:gd name="connsiteX48" fmla="*/ 3963533 w 4038317"/>
                <a:gd name="connsiteY48" fmla="*/ 71384 h 486093"/>
                <a:gd name="connsiteX49" fmla="*/ 3994126 w 4038317"/>
                <a:gd name="connsiteY49" fmla="*/ 27194 h 486093"/>
                <a:gd name="connsiteX50" fmla="*/ 4011123 w 4038317"/>
                <a:gd name="connsiteY50" fmla="*/ 6798 h 486093"/>
                <a:gd name="connsiteX51" fmla="*/ 4024720 w 4038317"/>
                <a:gd name="connsiteY51" fmla="*/ 0 h 486093"/>
                <a:gd name="connsiteX52" fmla="*/ 4038317 w 4038317"/>
                <a:gd name="connsiteY52" fmla="*/ 10197 h 486093"/>
                <a:gd name="connsiteX53" fmla="*/ 4038317 w 4038317"/>
                <a:gd name="connsiteY53" fmla="*/ 54388 h 486093"/>
                <a:gd name="connsiteX54" fmla="*/ 4034918 w 4038317"/>
                <a:gd name="connsiteY54" fmla="*/ 132571 h 486093"/>
                <a:gd name="connsiteX55" fmla="*/ 4024720 w 4038317"/>
                <a:gd name="connsiteY55" fmla="*/ 200556 h 486093"/>
                <a:gd name="connsiteX56" fmla="*/ 4011123 w 4038317"/>
                <a:gd name="connsiteY56" fmla="*/ 258343 h 486093"/>
                <a:gd name="connsiteX57" fmla="*/ 3983929 w 4038317"/>
                <a:gd name="connsiteY57" fmla="*/ 319530 h 486093"/>
                <a:gd name="connsiteX58" fmla="*/ 3943138 w 4038317"/>
                <a:gd name="connsiteY58" fmla="*/ 387515 h 486093"/>
                <a:gd name="connsiteX59" fmla="*/ 3905746 w 4038317"/>
                <a:gd name="connsiteY59" fmla="*/ 428306 h 486093"/>
                <a:gd name="connsiteX60" fmla="*/ 3752779 w 4038317"/>
                <a:gd name="connsiteY60" fmla="*/ 486093 h 486093"/>
                <a:gd name="connsiteX61" fmla="*/ 3565820 w 4038317"/>
                <a:gd name="connsiteY61" fmla="*/ 482694 h 486093"/>
                <a:gd name="connsiteX62" fmla="*/ 3202100 w 4038317"/>
                <a:gd name="connsiteY62" fmla="*/ 472496 h 486093"/>
                <a:gd name="connsiteX63" fmla="*/ 2858775 w 4038317"/>
                <a:gd name="connsiteY63" fmla="*/ 465698 h 486093"/>
                <a:gd name="connsiteX64" fmla="*/ 2505252 w 4038317"/>
                <a:gd name="connsiteY64" fmla="*/ 458899 h 486093"/>
                <a:gd name="connsiteX65" fmla="*/ 2141532 w 4038317"/>
                <a:gd name="connsiteY65" fmla="*/ 448701 h 486093"/>
                <a:gd name="connsiteX66" fmla="*/ 2076946 w 4038317"/>
                <a:gd name="connsiteY66" fmla="*/ 448701 h 48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38317" h="486093">
                  <a:moveTo>
                    <a:pt x="2076946" y="448701"/>
                  </a:moveTo>
                  <a:lnTo>
                    <a:pt x="1859393" y="441903"/>
                  </a:lnTo>
                  <a:lnTo>
                    <a:pt x="1652039" y="435104"/>
                  </a:lnTo>
                  <a:lnTo>
                    <a:pt x="1444684" y="428306"/>
                  </a:lnTo>
                  <a:lnTo>
                    <a:pt x="1210135" y="424907"/>
                  </a:lnTo>
                  <a:lnTo>
                    <a:pt x="978986" y="418108"/>
                  </a:lnTo>
                  <a:lnTo>
                    <a:pt x="768232" y="411310"/>
                  </a:lnTo>
                  <a:lnTo>
                    <a:pt x="550680" y="407910"/>
                  </a:lnTo>
                  <a:lnTo>
                    <a:pt x="411310" y="404511"/>
                  </a:lnTo>
                  <a:lnTo>
                    <a:pt x="312732" y="401112"/>
                  </a:lnTo>
                  <a:lnTo>
                    <a:pt x="193758" y="404511"/>
                  </a:lnTo>
                  <a:lnTo>
                    <a:pt x="129172" y="401112"/>
                  </a:lnTo>
                  <a:lnTo>
                    <a:pt x="67985" y="390914"/>
                  </a:lnTo>
                  <a:lnTo>
                    <a:pt x="27194" y="370518"/>
                  </a:lnTo>
                  <a:lnTo>
                    <a:pt x="6799" y="346724"/>
                  </a:lnTo>
                  <a:lnTo>
                    <a:pt x="0" y="329727"/>
                  </a:lnTo>
                  <a:lnTo>
                    <a:pt x="0" y="305933"/>
                  </a:lnTo>
                  <a:lnTo>
                    <a:pt x="0" y="278739"/>
                  </a:lnTo>
                  <a:lnTo>
                    <a:pt x="10198" y="241347"/>
                  </a:lnTo>
                  <a:lnTo>
                    <a:pt x="27194" y="214153"/>
                  </a:lnTo>
                  <a:lnTo>
                    <a:pt x="50989" y="186959"/>
                  </a:lnTo>
                  <a:lnTo>
                    <a:pt x="88381" y="159765"/>
                  </a:lnTo>
                  <a:lnTo>
                    <a:pt x="159765" y="129171"/>
                  </a:lnTo>
                  <a:lnTo>
                    <a:pt x="224351" y="112175"/>
                  </a:lnTo>
                  <a:lnTo>
                    <a:pt x="295735" y="101977"/>
                  </a:lnTo>
                  <a:lnTo>
                    <a:pt x="394314" y="91779"/>
                  </a:lnTo>
                  <a:lnTo>
                    <a:pt x="475896" y="88380"/>
                  </a:lnTo>
                  <a:lnTo>
                    <a:pt x="496292" y="91779"/>
                  </a:lnTo>
                  <a:lnTo>
                    <a:pt x="520086" y="105376"/>
                  </a:lnTo>
                  <a:lnTo>
                    <a:pt x="591471" y="129171"/>
                  </a:lnTo>
                  <a:lnTo>
                    <a:pt x="676452" y="146168"/>
                  </a:lnTo>
                  <a:lnTo>
                    <a:pt x="843016" y="156365"/>
                  </a:lnTo>
                  <a:lnTo>
                    <a:pt x="1155747" y="163164"/>
                  </a:lnTo>
                  <a:lnTo>
                    <a:pt x="1543263" y="173362"/>
                  </a:lnTo>
                  <a:lnTo>
                    <a:pt x="1981767" y="183559"/>
                  </a:lnTo>
                  <a:lnTo>
                    <a:pt x="2185722" y="186959"/>
                  </a:lnTo>
                  <a:lnTo>
                    <a:pt x="2420271" y="193757"/>
                  </a:lnTo>
                  <a:lnTo>
                    <a:pt x="2865573" y="207354"/>
                  </a:lnTo>
                  <a:lnTo>
                    <a:pt x="3178305" y="214153"/>
                  </a:lnTo>
                  <a:lnTo>
                    <a:pt x="3423051" y="220951"/>
                  </a:lnTo>
                  <a:lnTo>
                    <a:pt x="3582816" y="220951"/>
                  </a:lnTo>
                  <a:lnTo>
                    <a:pt x="3667798" y="214153"/>
                  </a:lnTo>
                  <a:lnTo>
                    <a:pt x="3722186" y="207354"/>
                  </a:lnTo>
                  <a:lnTo>
                    <a:pt x="3769776" y="200556"/>
                  </a:lnTo>
                  <a:lnTo>
                    <a:pt x="3824164" y="183559"/>
                  </a:lnTo>
                  <a:lnTo>
                    <a:pt x="3868354" y="159765"/>
                  </a:lnTo>
                  <a:lnTo>
                    <a:pt x="3895548" y="139369"/>
                  </a:lnTo>
                  <a:lnTo>
                    <a:pt x="3936339" y="105376"/>
                  </a:lnTo>
                  <a:lnTo>
                    <a:pt x="3963533" y="71384"/>
                  </a:lnTo>
                  <a:lnTo>
                    <a:pt x="3994126" y="27194"/>
                  </a:lnTo>
                  <a:lnTo>
                    <a:pt x="4011123" y="6798"/>
                  </a:lnTo>
                  <a:lnTo>
                    <a:pt x="4024720" y="0"/>
                  </a:lnTo>
                  <a:lnTo>
                    <a:pt x="4038317" y="10197"/>
                  </a:lnTo>
                  <a:lnTo>
                    <a:pt x="4038317" y="54388"/>
                  </a:lnTo>
                  <a:lnTo>
                    <a:pt x="4034918" y="132571"/>
                  </a:lnTo>
                  <a:lnTo>
                    <a:pt x="4024720" y="200556"/>
                  </a:lnTo>
                  <a:lnTo>
                    <a:pt x="4011123" y="258343"/>
                  </a:lnTo>
                  <a:lnTo>
                    <a:pt x="3983929" y="319530"/>
                  </a:lnTo>
                  <a:lnTo>
                    <a:pt x="3943138" y="387515"/>
                  </a:lnTo>
                  <a:lnTo>
                    <a:pt x="3905746" y="428306"/>
                  </a:lnTo>
                  <a:lnTo>
                    <a:pt x="3752779" y="486093"/>
                  </a:lnTo>
                  <a:lnTo>
                    <a:pt x="3565820" y="482694"/>
                  </a:lnTo>
                  <a:lnTo>
                    <a:pt x="3202100" y="472496"/>
                  </a:lnTo>
                  <a:lnTo>
                    <a:pt x="2858775" y="465698"/>
                  </a:lnTo>
                  <a:lnTo>
                    <a:pt x="2505252" y="458899"/>
                  </a:lnTo>
                  <a:lnTo>
                    <a:pt x="2141532" y="448701"/>
                  </a:lnTo>
                  <a:lnTo>
                    <a:pt x="2076946" y="448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2">
              <a:extLst>
                <a:ext uri="{FF2B5EF4-FFF2-40B4-BE49-F238E27FC236}">
                  <a16:creationId xmlns:a16="http://schemas.microsoft.com/office/drawing/2014/main" id="{5FC5A34F-C845-42F6-AF8C-C38BCED394D9}"/>
                </a:ext>
              </a:extLst>
            </p:cNvPr>
            <p:cNvSpPr/>
            <p:nvPr/>
          </p:nvSpPr>
          <p:spPr>
            <a:xfrm>
              <a:off x="6518277" y="3141664"/>
              <a:ext cx="1509713" cy="422275"/>
            </a:xfrm>
            <a:custGeom>
              <a:avLst/>
              <a:gdLst>
                <a:gd name="connsiteX0" fmla="*/ 723900 w 1509713"/>
                <a:gd name="connsiteY0" fmla="*/ 135731 h 423862"/>
                <a:gd name="connsiteX1" fmla="*/ 523875 w 1509713"/>
                <a:gd name="connsiteY1" fmla="*/ 178594 h 423862"/>
                <a:gd name="connsiteX2" fmla="*/ 373857 w 1509713"/>
                <a:gd name="connsiteY2" fmla="*/ 211931 h 423862"/>
                <a:gd name="connsiteX3" fmla="*/ 326232 w 1509713"/>
                <a:gd name="connsiteY3" fmla="*/ 221456 h 423862"/>
                <a:gd name="connsiteX4" fmla="*/ 288132 w 1509713"/>
                <a:gd name="connsiteY4" fmla="*/ 226219 h 423862"/>
                <a:gd name="connsiteX5" fmla="*/ 252413 w 1509713"/>
                <a:gd name="connsiteY5" fmla="*/ 228600 h 423862"/>
                <a:gd name="connsiteX6" fmla="*/ 209550 w 1509713"/>
                <a:gd name="connsiteY6" fmla="*/ 223837 h 423862"/>
                <a:gd name="connsiteX7" fmla="*/ 159544 w 1509713"/>
                <a:gd name="connsiteY7" fmla="*/ 211931 h 423862"/>
                <a:gd name="connsiteX8" fmla="*/ 111919 w 1509713"/>
                <a:gd name="connsiteY8" fmla="*/ 197644 h 423862"/>
                <a:gd name="connsiteX9" fmla="*/ 73819 w 1509713"/>
                <a:gd name="connsiteY9" fmla="*/ 180975 h 423862"/>
                <a:gd name="connsiteX10" fmla="*/ 23813 w 1509713"/>
                <a:gd name="connsiteY10" fmla="*/ 161925 h 423862"/>
                <a:gd name="connsiteX11" fmla="*/ 7144 w 1509713"/>
                <a:gd name="connsiteY11" fmla="*/ 164306 h 423862"/>
                <a:gd name="connsiteX12" fmla="*/ 0 w 1509713"/>
                <a:gd name="connsiteY12" fmla="*/ 171450 h 423862"/>
                <a:gd name="connsiteX13" fmla="*/ 4763 w 1509713"/>
                <a:gd name="connsiteY13" fmla="*/ 195262 h 423862"/>
                <a:gd name="connsiteX14" fmla="*/ 14288 w 1509713"/>
                <a:gd name="connsiteY14" fmla="*/ 216694 h 423862"/>
                <a:gd name="connsiteX15" fmla="*/ 30957 w 1509713"/>
                <a:gd name="connsiteY15" fmla="*/ 242887 h 423862"/>
                <a:gd name="connsiteX16" fmla="*/ 59532 w 1509713"/>
                <a:gd name="connsiteY16" fmla="*/ 276225 h 423862"/>
                <a:gd name="connsiteX17" fmla="*/ 102394 w 1509713"/>
                <a:gd name="connsiteY17" fmla="*/ 319087 h 423862"/>
                <a:gd name="connsiteX18" fmla="*/ 133350 w 1509713"/>
                <a:gd name="connsiteY18" fmla="*/ 345281 h 423862"/>
                <a:gd name="connsiteX19" fmla="*/ 173832 w 1509713"/>
                <a:gd name="connsiteY19" fmla="*/ 371475 h 423862"/>
                <a:gd name="connsiteX20" fmla="*/ 200025 w 1509713"/>
                <a:gd name="connsiteY20" fmla="*/ 388144 h 423862"/>
                <a:gd name="connsiteX21" fmla="*/ 233363 w 1509713"/>
                <a:gd name="connsiteY21" fmla="*/ 404812 h 423862"/>
                <a:gd name="connsiteX22" fmla="*/ 257175 w 1509713"/>
                <a:gd name="connsiteY22" fmla="*/ 411956 h 423862"/>
                <a:gd name="connsiteX23" fmla="*/ 295275 w 1509713"/>
                <a:gd name="connsiteY23" fmla="*/ 421481 h 423862"/>
                <a:gd name="connsiteX24" fmla="*/ 333375 w 1509713"/>
                <a:gd name="connsiteY24" fmla="*/ 423862 h 423862"/>
                <a:gd name="connsiteX25" fmla="*/ 369094 w 1509713"/>
                <a:gd name="connsiteY25" fmla="*/ 414337 h 423862"/>
                <a:gd name="connsiteX26" fmla="*/ 404813 w 1509713"/>
                <a:gd name="connsiteY26" fmla="*/ 395287 h 423862"/>
                <a:gd name="connsiteX27" fmla="*/ 442913 w 1509713"/>
                <a:gd name="connsiteY27" fmla="*/ 371475 h 423862"/>
                <a:gd name="connsiteX28" fmla="*/ 466725 w 1509713"/>
                <a:gd name="connsiteY28" fmla="*/ 354806 h 423862"/>
                <a:gd name="connsiteX29" fmla="*/ 628650 w 1509713"/>
                <a:gd name="connsiteY29" fmla="*/ 314325 h 423862"/>
                <a:gd name="connsiteX30" fmla="*/ 866775 w 1509713"/>
                <a:gd name="connsiteY30" fmla="*/ 254794 h 423862"/>
                <a:gd name="connsiteX31" fmla="*/ 1002507 w 1509713"/>
                <a:gd name="connsiteY31" fmla="*/ 221456 h 423862"/>
                <a:gd name="connsiteX32" fmla="*/ 1052513 w 1509713"/>
                <a:gd name="connsiteY32" fmla="*/ 214312 h 423862"/>
                <a:gd name="connsiteX33" fmla="*/ 1400175 w 1509713"/>
                <a:gd name="connsiteY33" fmla="*/ 307181 h 423862"/>
                <a:gd name="connsiteX34" fmla="*/ 1435894 w 1509713"/>
                <a:gd name="connsiteY34" fmla="*/ 273844 h 423862"/>
                <a:gd name="connsiteX35" fmla="*/ 1473994 w 1509713"/>
                <a:gd name="connsiteY35" fmla="*/ 238125 h 423862"/>
                <a:gd name="connsiteX36" fmla="*/ 1504950 w 1509713"/>
                <a:gd name="connsiteY36" fmla="*/ 207169 h 423862"/>
                <a:gd name="connsiteX37" fmla="*/ 1509713 w 1509713"/>
                <a:gd name="connsiteY37" fmla="*/ 202406 h 423862"/>
                <a:gd name="connsiteX38" fmla="*/ 1509713 w 1509713"/>
                <a:gd name="connsiteY38" fmla="*/ 192881 h 423862"/>
                <a:gd name="connsiteX39" fmla="*/ 1507332 w 1509713"/>
                <a:gd name="connsiteY39" fmla="*/ 185737 h 423862"/>
                <a:gd name="connsiteX40" fmla="*/ 1490663 w 1509713"/>
                <a:gd name="connsiteY40" fmla="*/ 166687 h 423862"/>
                <a:gd name="connsiteX41" fmla="*/ 1447800 w 1509713"/>
                <a:gd name="connsiteY41" fmla="*/ 133350 h 423862"/>
                <a:gd name="connsiteX42" fmla="*/ 1404938 w 1509713"/>
                <a:gd name="connsiteY42" fmla="*/ 111919 h 423862"/>
                <a:gd name="connsiteX43" fmla="*/ 1333500 w 1509713"/>
                <a:gd name="connsiteY43" fmla="*/ 80962 h 423862"/>
                <a:gd name="connsiteX44" fmla="*/ 1233488 w 1509713"/>
                <a:gd name="connsiteY44" fmla="*/ 35719 h 423862"/>
                <a:gd name="connsiteX45" fmla="*/ 1173957 w 1509713"/>
                <a:gd name="connsiteY45" fmla="*/ 4762 h 423862"/>
                <a:gd name="connsiteX46" fmla="*/ 1154907 w 1509713"/>
                <a:gd name="connsiteY46" fmla="*/ 0 h 423862"/>
                <a:gd name="connsiteX47" fmla="*/ 1123950 w 1509713"/>
                <a:gd name="connsiteY47" fmla="*/ 14287 h 423862"/>
                <a:gd name="connsiteX48" fmla="*/ 1052513 w 1509713"/>
                <a:gd name="connsiteY48" fmla="*/ 59531 h 423862"/>
                <a:gd name="connsiteX49" fmla="*/ 1028700 w 1509713"/>
                <a:gd name="connsiteY49" fmla="*/ 71437 h 423862"/>
                <a:gd name="connsiteX50" fmla="*/ 904875 w 1509713"/>
                <a:gd name="connsiteY50" fmla="*/ 97631 h 423862"/>
                <a:gd name="connsiteX51" fmla="*/ 723900 w 1509713"/>
                <a:gd name="connsiteY51" fmla="*/ 13573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423862">
                  <a:moveTo>
                    <a:pt x="723900" y="135731"/>
                  </a:moveTo>
                  <a:lnTo>
                    <a:pt x="523875" y="178594"/>
                  </a:lnTo>
                  <a:lnTo>
                    <a:pt x="373857" y="211931"/>
                  </a:lnTo>
                  <a:lnTo>
                    <a:pt x="326232" y="221456"/>
                  </a:lnTo>
                  <a:lnTo>
                    <a:pt x="288132" y="226219"/>
                  </a:lnTo>
                  <a:lnTo>
                    <a:pt x="252413" y="228600"/>
                  </a:lnTo>
                  <a:lnTo>
                    <a:pt x="209550" y="223837"/>
                  </a:lnTo>
                  <a:lnTo>
                    <a:pt x="159544" y="211931"/>
                  </a:lnTo>
                  <a:lnTo>
                    <a:pt x="111919" y="197644"/>
                  </a:lnTo>
                  <a:lnTo>
                    <a:pt x="73819" y="180975"/>
                  </a:lnTo>
                  <a:lnTo>
                    <a:pt x="23813" y="161925"/>
                  </a:lnTo>
                  <a:lnTo>
                    <a:pt x="7144" y="164306"/>
                  </a:lnTo>
                  <a:lnTo>
                    <a:pt x="0" y="171450"/>
                  </a:lnTo>
                  <a:lnTo>
                    <a:pt x="4763" y="195262"/>
                  </a:lnTo>
                  <a:lnTo>
                    <a:pt x="14288" y="216694"/>
                  </a:lnTo>
                  <a:lnTo>
                    <a:pt x="30957" y="242887"/>
                  </a:lnTo>
                  <a:lnTo>
                    <a:pt x="59532" y="276225"/>
                  </a:lnTo>
                  <a:lnTo>
                    <a:pt x="102394" y="319087"/>
                  </a:lnTo>
                  <a:lnTo>
                    <a:pt x="133350" y="345281"/>
                  </a:lnTo>
                  <a:lnTo>
                    <a:pt x="173832" y="371475"/>
                  </a:lnTo>
                  <a:lnTo>
                    <a:pt x="200025" y="388144"/>
                  </a:lnTo>
                  <a:lnTo>
                    <a:pt x="233363" y="404812"/>
                  </a:lnTo>
                  <a:lnTo>
                    <a:pt x="257175" y="411956"/>
                  </a:lnTo>
                  <a:lnTo>
                    <a:pt x="295275" y="421481"/>
                  </a:lnTo>
                  <a:lnTo>
                    <a:pt x="333375" y="423862"/>
                  </a:lnTo>
                  <a:lnTo>
                    <a:pt x="369094" y="414337"/>
                  </a:lnTo>
                  <a:lnTo>
                    <a:pt x="404813" y="395287"/>
                  </a:lnTo>
                  <a:lnTo>
                    <a:pt x="442913" y="371475"/>
                  </a:lnTo>
                  <a:lnTo>
                    <a:pt x="466725" y="354806"/>
                  </a:lnTo>
                  <a:lnTo>
                    <a:pt x="628650" y="314325"/>
                  </a:lnTo>
                  <a:lnTo>
                    <a:pt x="866775" y="254794"/>
                  </a:lnTo>
                  <a:lnTo>
                    <a:pt x="1002507" y="221456"/>
                  </a:lnTo>
                  <a:lnTo>
                    <a:pt x="1052513" y="214312"/>
                  </a:lnTo>
                  <a:lnTo>
                    <a:pt x="1400175" y="307181"/>
                  </a:lnTo>
                  <a:lnTo>
                    <a:pt x="1435894" y="273844"/>
                  </a:lnTo>
                  <a:lnTo>
                    <a:pt x="1473994" y="238125"/>
                  </a:lnTo>
                  <a:lnTo>
                    <a:pt x="1504950" y="207169"/>
                  </a:lnTo>
                  <a:lnTo>
                    <a:pt x="1509713" y="202406"/>
                  </a:lnTo>
                  <a:lnTo>
                    <a:pt x="1509713" y="192881"/>
                  </a:lnTo>
                  <a:lnTo>
                    <a:pt x="1507332" y="185737"/>
                  </a:lnTo>
                  <a:lnTo>
                    <a:pt x="1490663" y="166687"/>
                  </a:lnTo>
                  <a:lnTo>
                    <a:pt x="1447800" y="133350"/>
                  </a:lnTo>
                  <a:lnTo>
                    <a:pt x="1404938" y="111919"/>
                  </a:lnTo>
                  <a:lnTo>
                    <a:pt x="1333500" y="80962"/>
                  </a:lnTo>
                  <a:lnTo>
                    <a:pt x="1233488" y="35719"/>
                  </a:lnTo>
                  <a:lnTo>
                    <a:pt x="1173957" y="4762"/>
                  </a:lnTo>
                  <a:lnTo>
                    <a:pt x="1154907" y="0"/>
                  </a:lnTo>
                  <a:lnTo>
                    <a:pt x="1123950" y="14287"/>
                  </a:lnTo>
                  <a:lnTo>
                    <a:pt x="1052513" y="59531"/>
                  </a:lnTo>
                  <a:lnTo>
                    <a:pt x="1028700" y="71437"/>
                  </a:lnTo>
                  <a:lnTo>
                    <a:pt x="904875" y="97631"/>
                  </a:lnTo>
                  <a:lnTo>
                    <a:pt x="72390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6">
              <a:extLst>
                <a:ext uri="{FF2B5EF4-FFF2-40B4-BE49-F238E27FC236}">
                  <a16:creationId xmlns:a16="http://schemas.microsoft.com/office/drawing/2014/main" id="{1C050B81-430B-4E82-BB6F-9298D287D076}"/>
                </a:ext>
              </a:extLst>
            </p:cNvPr>
            <p:cNvSpPr/>
            <p:nvPr/>
          </p:nvSpPr>
          <p:spPr>
            <a:xfrm rot="16200000">
              <a:off x="6155533" y="3653632"/>
              <a:ext cx="2117725" cy="1477962"/>
            </a:xfrm>
            <a:custGeom>
              <a:avLst/>
              <a:gdLst>
                <a:gd name="connsiteX0" fmla="*/ 1035844 w 2116932"/>
                <a:gd name="connsiteY0" fmla="*/ 995363 h 1478756"/>
                <a:gd name="connsiteX1" fmla="*/ 1228725 w 2116932"/>
                <a:gd name="connsiteY1" fmla="*/ 1100138 h 1478756"/>
                <a:gd name="connsiteX2" fmla="*/ 1371600 w 2116932"/>
                <a:gd name="connsiteY2" fmla="*/ 1171575 h 1478756"/>
                <a:gd name="connsiteX3" fmla="*/ 1495425 w 2116932"/>
                <a:gd name="connsiteY3" fmla="*/ 1233488 h 1478756"/>
                <a:gd name="connsiteX4" fmla="*/ 1633538 w 2116932"/>
                <a:gd name="connsiteY4" fmla="*/ 1295400 h 1478756"/>
                <a:gd name="connsiteX5" fmla="*/ 1797844 w 2116932"/>
                <a:gd name="connsiteY5" fmla="*/ 1366838 h 1478756"/>
                <a:gd name="connsiteX6" fmla="*/ 1919288 w 2116932"/>
                <a:gd name="connsiteY6" fmla="*/ 1414463 h 1478756"/>
                <a:gd name="connsiteX7" fmla="*/ 1978819 w 2116932"/>
                <a:gd name="connsiteY7" fmla="*/ 1435894 h 1478756"/>
                <a:gd name="connsiteX8" fmla="*/ 2005013 w 2116932"/>
                <a:gd name="connsiteY8" fmla="*/ 1443038 h 1478756"/>
                <a:gd name="connsiteX9" fmla="*/ 2043113 w 2116932"/>
                <a:gd name="connsiteY9" fmla="*/ 1478756 h 1478756"/>
                <a:gd name="connsiteX10" fmla="*/ 2116932 w 2116932"/>
                <a:gd name="connsiteY10" fmla="*/ 1057275 h 1478756"/>
                <a:gd name="connsiteX11" fmla="*/ 2095500 w 2116932"/>
                <a:gd name="connsiteY11" fmla="*/ 1090613 h 1478756"/>
                <a:gd name="connsiteX12" fmla="*/ 2078832 w 2116932"/>
                <a:gd name="connsiteY12" fmla="*/ 1112044 h 1478756"/>
                <a:gd name="connsiteX13" fmla="*/ 2057400 w 2116932"/>
                <a:gd name="connsiteY13" fmla="*/ 1126331 h 1478756"/>
                <a:gd name="connsiteX14" fmla="*/ 2021682 w 2116932"/>
                <a:gd name="connsiteY14" fmla="*/ 1131094 h 1478756"/>
                <a:gd name="connsiteX15" fmla="*/ 1976438 w 2116932"/>
                <a:gd name="connsiteY15" fmla="*/ 1131094 h 1478756"/>
                <a:gd name="connsiteX16" fmla="*/ 1933575 w 2116932"/>
                <a:gd name="connsiteY16" fmla="*/ 1123950 h 1478756"/>
                <a:gd name="connsiteX17" fmla="*/ 1847850 w 2116932"/>
                <a:gd name="connsiteY17" fmla="*/ 1102519 h 1478756"/>
                <a:gd name="connsiteX18" fmla="*/ 1738313 w 2116932"/>
                <a:gd name="connsiteY18" fmla="*/ 1062038 h 1478756"/>
                <a:gd name="connsiteX19" fmla="*/ 1619250 w 2116932"/>
                <a:gd name="connsiteY19" fmla="*/ 1009650 h 1478756"/>
                <a:gd name="connsiteX20" fmla="*/ 1504950 w 2116932"/>
                <a:gd name="connsiteY20" fmla="*/ 957263 h 1478756"/>
                <a:gd name="connsiteX21" fmla="*/ 1371600 w 2116932"/>
                <a:gd name="connsiteY21" fmla="*/ 895350 h 1478756"/>
                <a:gd name="connsiteX22" fmla="*/ 1176338 w 2116932"/>
                <a:gd name="connsiteY22" fmla="*/ 790575 h 1478756"/>
                <a:gd name="connsiteX23" fmla="*/ 1000125 w 2116932"/>
                <a:gd name="connsiteY23" fmla="*/ 697706 h 1478756"/>
                <a:gd name="connsiteX24" fmla="*/ 852488 w 2116932"/>
                <a:gd name="connsiteY24" fmla="*/ 626269 h 1478756"/>
                <a:gd name="connsiteX25" fmla="*/ 759619 w 2116932"/>
                <a:gd name="connsiteY25" fmla="*/ 566738 h 1478756"/>
                <a:gd name="connsiteX26" fmla="*/ 661988 w 2116932"/>
                <a:gd name="connsiteY26" fmla="*/ 497681 h 1478756"/>
                <a:gd name="connsiteX27" fmla="*/ 500063 w 2116932"/>
                <a:gd name="connsiteY27" fmla="*/ 376238 h 1478756"/>
                <a:gd name="connsiteX28" fmla="*/ 364332 w 2116932"/>
                <a:gd name="connsiteY28" fmla="*/ 269081 h 1478756"/>
                <a:gd name="connsiteX29" fmla="*/ 247650 w 2116932"/>
                <a:gd name="connsiteY29" fmla="*/ 176213 h 1478756"/>
                <a:gd name="connsiteX30" fmla="*/ 123825 w 2116932"/>
                <a:gd name="connsiteY30" fmla="*/ 73819 h 1478756"/>
                <a:gd name="connsiteX31" fmla="*/ 59532 w 2116932"/>
                <a:gd name="connsiteY31" fmla="*/ 19050 h 1478756"/>
                <a:gd name="connsiteX32" fmla="*/ 33338 w 2116932"/>
                <a:gd name="connsiteY32" fmla="*/ 2381 h 1478756"/>
                <a:gd name="connsiteX33" fmla="*/ 14288 w 2116932"/>
                <a:gd name="connsiteY33" fmla="*/ 0 h 1478756"/>
                <a:gd name="connsiteX34" fmla="*/ 2382 w 2116932"/>
                <a:gd name="connsiteY34" fmla="*/ 4763 h 1478756"/>
                <a:gd name="connsiteX35" fmla="*/ 0 w 2116932"/>
                <a:gd name="connsiteY35" fmla="*/ 16669 h 1478756"/>
                <a:gd name="connsiteX36" fmla="*/ 7144 w 2116932"/>
                <a:gd name="connsiteY36" fmla="*/ 45244 h 1478756"/>
                <a:gd name="connsiteX37" fmla="*/ 23813 w 2116932"/>
                <a:gd name="connsiteY37" fmla="*/ 76200 h 1478756"/>
                <a:gd name="connsiteX38" fmla="*/ 61913 w 2116932"/>
                <a:gd name="connsiteY38" fmla="*/ 128588 h 1478756"/>
                <a:gd name="connsiteX39" fmla="*/ 147638 w 2116932"/>
                <a:gd name="connsiteY39" fmla="*/ 233363 h 1478756"/>
                <a:gd name="connsiteX40" fmla="*/ 216694 w 2116932"/>
                <a:gd name="connsiteY40" fmla="*/ 311944 h 1478756"/>
                <a:gd name="connsiteX41" fmla="*/ 290513 w 2116932"/>
                <a:gd name="connsiteY41" fmla="*/ 395288 h 1478756"/>
                <a:gd name="connsiteX42" fmla="*/ 361950 w 2116932"/>
                <a:gd name="connsiteY42" fmla="*/ 469106 h 1478756"/>
                <a:gd name="connsiteX43" fmla="*/ 435769 w 2116932"/>
                <a:gd name="connsiteY43" fmla="*/ 542925 h 1478756"/>
                <a:gd name="connsiteX44" fmla="*/ 500063 w 2116932"/>
                <a:gd name="connsiteY44" fmla="*/ 604838 h 1478756"/>
                <a:gd name="connsiteX45" fmla="*/ 581025 w 2116932"/>
                <a:gd name="connsiteY45" fmla="*/ 678656 h 1478756"/>
                <a:gd name="connsiteX46" fmla="*/ 654844 w 2116932"/>
                <a:gd name="connsiteY46" fmla="*/ 742950 h 1478756"/>
                <a:gd name="connsiteX47" fmla="*/ 812007 w 2116932"/>
                <a:gd name="connsiteY47" fmla="*/ 862013 h 1478756"/>
                <a:gd name="connsiteX48" fmla="*/ 907257 w 2116932"/>
                <a:gd name="connsiteY48" fmla="*/ 919163 h 1478756"/>
                <a:gd name="connsiteX49" fmla="*/ 1035844 w 2116932"/>
                <a:gd name="connsiteY49" fmla="*/ 995363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16932" h="1478756">
                  <a:moveTo>
                    <a:pt x="1035844" y="995363"/>
                  </a:moveTo>
                  <a:lnTo>
                    <a:pt x="1228725" y="1100138"/>
                  </a:lnTo>
                  <a:lnTo>
                    <a:pt x="1371600" y="1171575"/>
                  </a:lnTo>
                  <a:lnTo>
                    <a:pt x="1495425" y="1233488"/>
                  </a:lnTo>
                  <a:lnTo>
                    <a:pt x="1633538" y="1295400"/>
                  </a:lnTo>
                  <a:lnTo>
                    <a:pt x="1797844" y="1366838"/>
                  </a:lnTo>
                  <a:lnTo>
                    <a:pt x="1919288" y="1414463"/>
                  </a:lnTo>
                  <a:lnTo>
                    <a:pt x="1978819" y="1435894"/>
                  </a:lnTo>
                  <a:lnTo>
                    <a:pt x="2005013" y="1443038"/>
                  </a:lnTo>
                  <a:lnTo>
                    <a:pt x="2043113" y="1478756"/>
                  </a:lnTo>
                  <a:lnTo>
                    <a:pt x="2116932" y="1057275"/>
                  </a:lnTo>
                  <a:lnTo>
                    <a:pt x="2095500" y="1090613"/>
                  </a:lnTo>
                  <a:lnTo>
                    <a:pt x="2078832" y="1112044"/>
                  </a:lnTo>
                  <a:lnTo>
                    <a:pt x="2057400" y="1126331"/>
                  </a:lnTo>
                  <a:lnTo>
                    <a:pt x="2021682" y="1131094"/>
                  </a:lnTo>
                  <a:lnTo>
                    <a:pt x="1976438" y="1131094"/>
                  </a:lnTo>
                  <a:lnTo>
                    <a:pt x="1933575" y="1123950"/>
                  </a:lnTo>
                  <a:lnTo>
                    <a:pt x="1847850" y="1102519"/>
                  </a:lnTo>
                  <a:lnTo>
                    <a:pt x="1738313" y="1062038"/>
                  </a:lnTo>
                  <a:lnTo>
                    <a:pt x="1619250" y="1009650"/>
                  </a:lnTo>
                  <a:lnTo>
                    <a:pt x="1504950" y="957263"/>
                  </a:lnTo>
                  <a:lnTo>
                    <a:pt x="1371600" y="895350"/>
                  </a:lnTo>
                  <a:lnTo>
                    <a:pt x="1176338" y="790575"/>
                  </a:lnTo>
                  <a:lnTo>
                    <a:pt x="1000125" y="697706"/>
                  </a:lnTo>
                  <a:lnTo>
                    <a:pt x="852488" y="626269"/>
                  </a:lnTo>
                  <a:lnTo>
                    <a:pt x="759619" y="566738"/>
                  </a:lnTo>
                  <a:lnTo>
                    <a:pt x="661988" y="497681"/>
                  </a:lnTo>
                  <a:lnTo>
                    <a:pt x="500063" y="376238"/>
                  </a:lnTo>
                  <a:lnTo>
                    <a:pt x="364332" y="269081"/>
                  </a:lnTo>
                  <a:lnTo>
                    <a:pt x="247650" y="176213"/>
                  </a:lnTo>
                  <a:lnTo>
                    <a:pt x="123825" y="73819"/>
                  </a:lnTo>
                  <a:lnTo>
                    <a:pt x="59532" y="19050"/>
                  </a:lnTo>
                  <a:lnTo>
                    <a:pt x="33338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7144" y="45244"/>
                  </a:lnTo>
                  <a:lnTo>
                    <a:pt x="23813" y="76200"/>
                  </a:lnTo>
                  <a:lnTo>
                    <a:pt x="61913" y="128588"/>
                  </a:lnTo>
                  <a:lnTo>
                    <a:pt x="147638" y="233363"/>
                  </a:lnTo>
                  <a:lnTo>
                    <a:pt x="216694" y="311944"/>
                  </a:lnTo>
                  <a:lnTo>
                    <a:pt x="290513" y="395288"/>
                  </a:lnTo>
                  <a:lnTo>
                    <a:pt x="361950" y="469106"/>
                  </a:lnTo>
                  <a:lnTo>
                    <a:pt x="435769" y="542925"/>
                  </a:lnTo>
                  <a:lnTo>
                    <a:pt x="500063" y="604838"/>
                  </a:lnTo>
                  <a:lnTo>
                    <a:pt x="581025" y="678656"/>
                  </a:lnTo>
                  <a:lnTo>
                    <a:pt x="654844" y="742950"/>
                  </a:lnTo>
                  <a:lnTo>
                    <a:pt x="812007" y="862013"/>
                  </a:lnTo>
                  <a:lnTo>
                    <a:pt x="907257" y="919163"/>
                  </a:lnTo>
                  <a:lnTo>
                    <a:pt x="1035844" y="995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93">
              <a:extLst>
                <a:ext uri="{FF2B5EF4-FFF2-40B4-BE49-F238E27FC236}">
                  <a16:creationId xmlns:a16="http://schemas.microsoft.com/office/drawing/2014/main" id="{5CE763D7-2ACB-4A35-A418-A89CDCDB2052}"/>
                </a:ext>
              </a:extLst>
            </p:cNvPr>
            <p:cNvSpPr/>
            <p:nvPr/>
          </p:nvSpPr>
          <p:spPr>
            <a:xfrm>
              <a:off x="6594475" y="3919538"/>
              <a:ext cx="2039938" cy="1898650"/>
            </a:xfrm>
            <a:custGeom>
              <a:avLst/>
              <a:gdLst>
                <a:gd name="connsiteX0" fmla="*/ 1007307 w 2039063"/>
                <a:gd name="connsiteY0" fmla="*/ 1019532 h 1899703"/>
                <a:gd name="connsiteX1" fmla="*/ 882616 w 2039063"/>
                <a:gd name="connsiteY1" fmla="*/ 877727 h 1899703"/>
                <a:gd name="connsiteX2" fmla="*/ 733476 w 2039063"/>
                <a:gd name="connsiteY2" fmla="*/ 704137 h 1899703"/>
                <a:gd name="connsiteX3" fmla="*/ 574556 w 2039063"/>
                <a:gd name="connsiteY3" fmla="*/ 501209 h 1899703"/>
                <a:gd name="connsiteX4" fmla="*/ 425416 w 2039063"/>
                <a:gd name="connsiteY4" fmla="*/ 342289 h 1899703"/>
                <a:gd name="connsiteX5" fmla="*/ 281166 w 2039063"/>
                <a:gd name="connsiteY5" fmla="*/ 190704 h 1899703"/>
                <a:gd name="connsiteX6" fmla="*/ 180924 w 2039063"/>
                <a:gd name="connsiteY6" fmla="*/ 88018 h 1899703"/>
                <a:gd name="connsiteX7" fmla="*/ 134471 w 2039063"/>
                <a:gd name="connsiteY7" fmla="*/ 41564 h 1899703"/>
                <a:gd name="connsiteX8" fmla="*/ 107577 w 2039063"/>
                <a:gd name="connsiteY8" fmla="*/ 17115 h 1899703"/>
                <a:gd name="connsiteX9" fmla="*/ 83127 w 2039063"/>
                <a:gd name="connsiteY9" fmla="*/ 2445 h 1899703"/>
                <a:gd name="connsiteX10" fmla="*/ 58678 w 2039063"/>
                <a:gd name="connsiteY10" fmla="*/ 0 h 1899703"/>
                <a:gd name="connsiteX11" fmla="*/ 24449 w 2039063"/>
                <a:gd name="connsiteY11" fmla="*/ 2445 h 1899703"/>
                <a:gd name="connsiteX12" fmla="*/ 9780 w 2039063"/>
                <a:gd name="connsiteY12" fmla="*/ 9780 h 1899703"/>
                <a:gd name="connsiteX13" fmla="*/ 0 w 2039063"/>
                <a:gd name="connsiteY13" fmla="*/ 22005 h 1899703"/>
                <a:gd name="connsiteX14" fmla="*/ 0 w 2039063"/>
                <a:gd name="connsiteY14" fmla="*/ 36674 h 1899703"/>
                <a:gd name="connsiteX15" fmla="*/ 19559 w 2039063"/>
                <a:gd name="connsiteY15" fmla="*/ 53789 h 1899703"/>
                <a:gd name="connsiteX16" fmla="*/ 36674 w 2039063"/>
                <a:gd name="connsiteY16" fmla="*/ 66013 h 1899703"/>
                <a:gd name="connsiteX17" fmla="*/ 53788 w 2039063"/>
                <a:gd name="connsiteY17" fmla="*/ 83128 h 1899703"/>
                <a:gd name="connsiteX18" fmla="*/ 73348 w 2039063"/>
                <a:gd name="connsiteY18" fmla="*/ 107577 h 1899703"/>
                <a:gd name="connsiteX19" fmla="*/ 114911 w 2039063"/>
                <a:gd name="connsiteY19" fmla="*/ 156475 h 1899703"/>
                <a:gd name="connsiteX20" fmla="*/ 178479 w 2039063"/>
                <a:gd name="connsiteY20" fmla="*/ 232268 h 1899703"/>
                <a:gd name="connsiteX21" fmla="*/ 249382 w 2039063"/>
                <a:gd name="connsiteY21" fmla="*/ 322730 h 1899703"/>
                <a:gd name="connsiteX22" fmla="*/ 371628 w 2039063"/>
                <a:gd name="connsiteY22" fmla="*/ 493874 h 1899703"/>
                <a:gd name="connsiteX23" fmla="*/ 488984 w 2039063"/>
                <a:gd name="connsiteY23" fmla="*/ 677243 h 1899703"/>
                <a:gd name="connsiteX24" fmla="*/ 635679 w 2039063"/>
                <a:gd name="connsiteY24" fmla="*/ 933960 h 1899703"/>
                <a:gd name="connsiteX25" fmla="*/ 762815 w 2039063"/>
                <a:gd name="connsiteY25" fmla="*/ 1131998 h 1899703"/>
                <a:gd name="connsiteX26" fmla="*/ 870392 w 2039063"/>
                <a:gd name="connsiteY26" fmla="*/ 1295808 h 1899703"/>
                <a:gd name="connsiteX27" fmla="*/ 946184 w 2039063"/>
                <a:gd name="connsiteY27" fmla="*/ 1413164 h 1899703"/>
                <a:gd name="connsiteX28" fmla="*/ 1007307 w 2039063"/>
                <a:gd name="connsiteY28" fmla="*/ 1503626 h 1899703"/>
                <a:gd name="connsiteX29" fmla="*/ 1073320 w 2039063"/>
                <a:gd name="connsiteY29" fmla="*/ 1606313 h 1899703"/>
                <a:gd name="connsiteX30" fmla="*/ 1129553 w 2039063"/>
                <a:gd name="connsiteY30" fmla="*/ 1689440 h 1899703"/>
                <a:gd name="connsiteX31" fmla="*/ 1163782 w 2039063"/>
                <a:gd name="connsiteY31" fmla="*/ 1735893 h 1899703"/>
                <a:gd name="connsiteX32" fmla="*/ 1193121 w 2039063"/>
                <a:gd name="connsiteY32" fmla="*/ 1767677 h 1899703"/>
                <a:gd name="connsiteX33" fmla="*/ 1220015 w 2039063"/>
                <a:gd name="connsiteY33" fmla="*/ 1787237 h 1899703"/>
                <a:gd name="connsiteX34" fmla="*/ 1276248 w 2039063"/>
                <a:gd name="connsiteY34" fmla="*/ 1814131 h 1899703"/>
                <a:gd name="connsiteX35" fmla="*/ 1332481 w 2039063"/>
                <a:gd name="connsiteY35" fmla="*/ 1836135 h 1899703"/>
                <a:gd name="connsiteX36" fmla="*/ 1386270 w 2039063"/>
                <a:gd name="connsiteY36" fmla="*/ 1850805 h 1899703"/>
                <a:gd name="connsiteX37" fmla="*/ 1447393 w 2039063"/>
                <a:gd name="connsiteY37" fmla="*/ 1855695 h 1899703"/>
                <a:gd name="connsiteX38" fmla="*/ 1564749 w 2039063"/>
                <a:gd name="connsiteY38" fmla="*/ 1865474 h 1899703"/>
                <a:gd name="connsiteX39" fmla="*/ 1819020 w 2039063"/>
                <a:gd name="connsiteY39" fmla="*/ 1885034 h 1899703"/>
                <a:gd name="connsiteX40" fmla="*/ 1973050 w 2039063"/>
                <a:gd name="connsiteY40" fmla="*/ 1897258 h 1899703"/>
                <a:gd name="connsiteX41" fmla="*/ 2012169 w 2039063"/>
                <a:gd name="connsiteY41" fmla="*/ 1899703 h 1899703"/>
                <a:gd name="connsiteX42" fmla="*/ 2029284 w 2039063"/>
                <a:gd name="connsiteY42" fmla="*/ 1894813 h 1899703"/>
                <a:gd name="connsiteX43" fmla="*/ 2039063 w 2039063"/>
                <a:gd name="connsiteY43" fmla="*/ 1885034 h 1899703"/>
                <a:gd name="connsiteX44" fmla="*/ 2039063 w 2039063"/>
                <a:gd name="connsiteY44" fmla="*/ 1870364 h 1899703"/>
                <a:gd name="connsiteX45" fmla="*/ 2029284 w 2039063"/>
                <a:gd name="connsiteY45" fmla="*/ 1848360 h 1899703"/>
                <a:gd name="connsiteX46" fmla="*/ 2007279 w 2039063"/>
                <a:gd name="connsiteY46" fmla="*/ 1823911 h 1899703"/>
                <a:gd name="connsiteX47" fmla="*/ 1948601 w 2039063"/>
                <a:gd name="connsiteY47" fmla="*/ 1794572 h 1899703"/>
                <a:gd name="connsiteX48" fmla="*/ 1828800 w 2039063"/>
                <a:gd name="connsiteY48" fmla="*/ 1718779 h 1899703"/>
                <a:gd name="connsiteX49" fmla="*/ 1689440 w 2039063"/>
                <a:gd name="connsiteY49" fmla="*/ 1630762 h 1899703"/>
                <a:gd name="connsiteX50" fmla="*/ 1503626 w 2039063"/>
                <a:gd name="connsiteY50" fmla="*/ 1493846 h 1899703"/>
                <a:gd name="connsiteX51" fmla="*/ 1359376 w 2039063"/>
                <a:gd name="connsiteY51" fmla="*/ 1376490 h 1899703"/>
                <a:gd name="connsiteX52" fmla="*/ 1136888 w 2039063"/>
                <a:gd name="connsiteY52" fmla="*/ 1156447 h 1899703"/>
                <a:gd name="connsiteX53" fmla="*/ 1007307 w 2039063"/>
                <a:gd name="connsiteY53" fmla="*/ 1019532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9063" h="1899703">
                  <a:moveTo>
                    <a:pt x="1007307" y="1019532"/>
                  </a:moveTo>
                  <a:lnTo>
                    <a:pt x="882616" y="877727"/>
                  </a:lnTo>
                  <a:lnTo>
                    <a:pt x="733476" y="704137"/>
                  </a:lnTo>
                  <a:lnTo>
                    <a:pt x="574556" y="501209"/>
                  </a:lnTo>
                  <a:lnTo>
                    <a:pt x="425416" y="342289"/>
                  </a:lnTo>
                  <a:lnTo>
                    <a:pt x="281166" y="190704"/>
                  </a:lnTo>
                  <a:lnTo>
                    <a:pt x="180924" y="88018"/>
                  </a:lnTo>
                  <a:lnTo>
                    <a:pt x="134471" y="41564"/>
                  </a:lnTo>
                  <a:lnTo>
                    <a:pt x="107577" y="17115"/>
                  </a:lnTo>
                  <a:lnTo>
                    <a:pt x="83127" y="2445"/>
                  </a:lnTo>
                  <a:lnTo>
                    <a:pt x="58678" y="0"/>
                  </a:lnTo>
                  <a:lnTo>
                    <a:pt x="24449" y="2445"/>
                  </a:lnTo>
                  <a:lnTo>
                    <a:pt x="9780" y="9780"/>
                  </a:lnTo>
                  <a:lnTo>
                    <a:pt x="0" y="22005"/>
                  </a:lnTo>
                  <a:lnTo>
                    <a:pt x="0" y="36674"/>
                  </a:lnTo>
                  <a:lnTo>
                    <a:pt x="19559" y="53789"/>
                  </a:lnTo>
                  <a:lnTo>
                    <a:pt x="36674" y="66013"/>
                  </a:lnTo>
                  <a:lnTo>
                    <a:pt x="53788" y="83128"/>
                  </a:lnTo>
                  <a:lnTo>
                    <a:pt x="73348" y="107577"/>
                  </a:lnTo>
                  <a:lnTo>
                    <a:pt x="114911" y="156475"/>
                  </a:lnTo>
                  <a:lnTo>
                    <a:pt x="178479" y="232268"/>
                  </a:lnTo>
                  <a:lnTo>
                    <a:pt x="249382" y="322730"/>
                  </a:lnTo>
                  <a:lnTo>
                    <a:pt x="371628" y="493874"/>
                  </a:lnTo>
                  <a:lnTo>
                    <a:pt x="488984" y="677243"/>
                  </a:lnTo>
                  <a:lnTo>
                    <a:pt x="635679" y="933960"/>
                  </a:lnTo>
                  <a:lnTo>
                    <a:pt x="762815" y="1131998"/>
                  </a:lnTo>
                  <a:lnTo>
                    <a:pt x="870392" y="1295808"/>
                  </a:lnTo>
                  <a:lnTo>
                    <a:pt x="946184" y="1413164"/>
                  </a:lnTo>
                  <a:lnTo>
                    <a:pt x="1007307" y="1503626"/>
                  </a:lnTo>
                  <a:lnTo>
                    <a:pt x="1073320" y="1606313"/>
                  </a:lnTo>
                  <a:lnTo>
                    <a:pt x="1129553" y="1689440"/>
                  </a:lnTo>
                  <a:lnTo>
                    <a:pt x="1163782" y="1735893"/>
                  </a:lnTo>
                  <a:lnTo>
                    <a:pt x="1193121" y="1767677"/>
                  </a:lnTo>
                  <a:lnTo>
                    <a:pt x="1220015" y="1787237"/>
                  </a:lnTo>
                  <a:lnTo>
                    <a:pt x="1276248" y="1814131"/>
                  </a:lnTo>
                  <a:lnTo>
                    <a:pt x="1332481" y="1836135"/>
                  </a:lnTo>
                  <a:lnTo>
                    <a:pt x="1386270" y="1850805"/>
                  </a:lnTo>
                  <a:lnTo>
                    <a:pt x="1447393" y="1855695"/>
                  </a:lnTo>
                  <a:lnTo>
                    <a:pt x="1564749" y="1865474"/>
                  </a:lnTo>
                  <a:lnTo>
                    <a:pt x="1819020" y="1885034"/>
                  </a:lnTo>
                  <a:lnTo>
                    <a:pt x="1973050" y="1897258"/>
                  </a:lnTo>
                  <a:lnTo>
                    <a:pt x="2012169" y="1899703"/>
                  </a:lnTo>
                  <a:lnTo>
                    <a:pt x="2029284" y="1894813"/>
                  </a:lnTo>
                  <a:lnTo>
                    <a:pt x="2039063" y="1885034"/>
                  </a:lnTo>
                  <a:lnTo>
                    <a:pt x="2039063" y="1870364"/>
                  </a:lnTo>
                  <a:lnTo>
                    <a:pt x="2029284" y="1848360"/>
                  </a:lnTo>
                  <a:lnTo>
                    <a:pt x="2007279" y="1823911"/>
                  </a:lnTo>
                  <a:lnTo>
                    <a:pt x="1948601" y="1794572"/>
                  </a:lnTo>
                  <a:lnTo>
                    <a:pt x="1828800" y="1718779"/>
                  </a:lnTo>
                  <a:lnTo>
                    <a:pt x="1689440" y="1630762"/>
                  </a:lnTo>
                  <a:lnTo>
                    <a:pt x="1503626" y="1493846"/>
                  </a:lnTo>
                  <a:lnTo>
                    <a:pt x="1359376" y="1376490"/>
                  </a:lnTo>
                  <a:lnTo>
                    <a:pt x="1136888" y="1156447"/>
                  </a:lnTo>
                  <a:lnTo>
                    <a:pt x="1007307" y="1019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94662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3" grpId="0" animBg="1"/>
      <p:bldP spid="82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6" grpId="0" animBg="1"/>
      <p:bldP spid="93" grpId="0" animBg="1"/>
      <p:bldP spid="97" grpId="0" animBg="1"/>
      <p:bldP spid="9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D001C6E-9EB8-4B6F-A64C-8F153DEB564F}"/>
              </a:ext>
            </a:extLst>
          </p:cNvPr>
          <p:cNvGrpSpPr/>
          <p:nvPr/>
        </p:nvGrpSpPr>
        <p:grpSpPr>
          <a:xfrm>
            <a:off x="3503614" y="1598613"/>
            <a:ext cx="5130799" cy="4371975"/>
            <a:chOff x="3503614" y="1598613"/>
            <a:chExt cx="5130799" cy="4371975"/>
          </a:xfrm>
          <a:solidFill>
            <a:schemeClr val="tx1"/>
          </a:solidFill>
        </p:grpSpPr>
        <p:sp>
          <p:nvSpPr>
            <p:cNvPr id="3" name="フリーフォーム 80">
              <a:extLst>
                <a:ext uri="{FF2B5EF4-FFF2-40B4-BE49-F238E27FC236}">
                  <a16:creationId xmlns:a16="http://schemas.microsoft.com/office/drawing/2014/main" id="{168161A3-1128-4C64-BE73-8C7FC585A2DE}"/>
                </a:ext>
              </a:extLst>
            </p:cNvPr>
            <p:cNvSpPr/>
            <p:nvPr/>
          </p:nvSpPr>
          <p:spPr>
            <a:xfrm>
              <a:off x="3857626" y="2181225"/>
              <a:ext cx="1862138" cy="400050"/>
            </a:xfrm>
            <a:custGeom>
              <a:avLst/>
              <a:gdLst>
                <a:gd name="connsiteX0" fmla="*/ 547688 w 1862138"/>
                <a:gd name="connsiteY0" fmla="*/ 180975 h 400050"/>
                <a:gd name="connsiteX1" fmla="*/ 814388 w 1862138"/>
                <a:gd name="connsiteY1" fmla="*/ 159544 h 400050"/>
                <a:gd name="connsiteX2" fmla="*/ 928688 w 1862138"/>
                <a:gd name="connsiteY2" fmla="*/ 152400 h 400050"/>
                <a:gd name="connsiteX3" fmla="*/ 1133475 w 1862138"/>
                <a:gd name="connsiteY3" fmla="*/ 135731 h 400050"/>
                <a:gd name="connsiteX4" fmla="*/ 1281113 w 1862138"/>
                <a:gd name="connsiteY4" fmla="*/ 107156 h 400050"/>
                <a:gd name="connsiteX5" fmla="*/ 1371600 w 1862138"/>
                <a:gd name="connsiteY5" fmla="*/ 83344 h 400050"/>
                <a:gd name="connsiteX6" fmla="*/ 1454944 w 1862138"/>
                <a:gd name="connsiteY6" fmla="*/ 52388 h 400050"/>
                <a:gd name="connsiteX7" fmla="*/ 1547813 w 1862138"/>
                <a:gd name="connsiteY7" fmla="*/ 19050 h 400050"/>
                <a:gd name="connsiteX8" fmla="*/ 1597819 w 1862138"/>
                <a:gd name="connsiteY8" fmla="*/ 0 h 400050"/>
                <a:gd name="connsiteX9" fmla="*/ 1609725 w 1862138"/>
                <a:gd name="connsiteY9" fmla="*/ 0 h 400050"/>
                <a:gd name="connsiteX10" fmla="*/ 1669256 w 1862138"/>
                <a:gd name="connsiteY10" fmla="*/ 11906 h 400050"/>
                <a:gd name="connsiteX11" fmla="*/ 1716881 w 1862138"/>
                <a:gd name="connsiteY11" fmla="*/ 28575 h 400050"/>
                <a:gd name="connsiteX12" fmla="*/ 1766888 w 1862138"/>
                <a:gd name="connsiteY12" fmla="*/ 52388 h 400050"/>
                <a:gd name="connsiteX13" fmla="*/ 1797844 w 1862138"/>
                <a:gd name="connsiteY13" fmla="*/ 69056 h 400050"/>
                <a:gd name="connsiteX14" fmla="*/ 1831181 w 1862138"/>
                <a:gd name="connsiteY14" fmla="*/ 90488 h 400050"/>
                <a:gd name="connsiteX15" fmla="*/ 1852613 w 1862138"/>
                <a:gd name="connsiteY15" fmla="*/ 104775 h 400050"/>
                <a:gd name="connsiteX16" fmla="*/ 1862138 w 1862138"/>
                <a:gd name="connsiteY16" fmla="*/ 119063 h 400050"/>
                <a:gd name="connsiteX17" fmla="*/ 1862138 w 1862138"/>
                <a:gd name="connsiteY17" fmla="*/ 138113 h 400050"/>
                <a:gd name="connsiteX18" fmla="*/ 1850231 w 1862138"/>
                <a:gd name="connsiteY18" fmla="*/ 159544 h 400050"/>
                <a:gd name="connsiteX19" fmla="*/ 1831181 w 1862138"/>
                <a:gd name="connsiteY19" fmla="*/ 176213 h 400050"/>
                <a:gd name="connsiteX20" fmla="*/ 1783556 w 1862138"/>
                <a:gd name="connsiteY20" fmla="*/ 197644 h 400050"/>
                <a:gd name="connsiteX21" fmla="*/ 1704975 w 1862138"/>
                <a:gd name="connsiteY21" fmla="*/ 216694 h 400050"/>
                <a:gd name="connsiteX22" fmla="*/ 1590675 w 1862138"/>
                <a:gd name="connsiteY22" fmla="*/ 233363 h 400050"/>
                <a:gd name="connsiteX23" fmla="*/ 1502569 w 1862138"/>
                <a:gd name="connsiteY23" fmla="*/ 245269 h 400050"/>
                <a:gd name="connsiteX24" fmla="*/ 1364456 w 1862138"/>
                <a:gd name="connsiteY24" fmla="*/ 264319 h 400050"/>
                <a:gd name="connsiteX25" fmla="*/ 1204913 w 1862138"/>
                <a:gd name="connsiteY25" fmla="*/ 283369 h 400050"/>
                <a:gd name="connsiteX26" fmla="*/ 1119188 w 1862138"/>
                <a:gd name="connsiteY26" fmla="*/ 290513 h 400050"/>
                <a:gd name="connsiteX27" fmla="*/ 900113 w 1862138"/>
                <a:gd name="connsiteY27" fmla="*/ 309563 h 400050"/>
                <a:gd name="connsiteX28" fmla="*/ 785813 w 1862138"/>
                <a:gd name="connsiteY28" fmla="*/ 328613 h 400050"/>
                <a:gd name="connsiteX29" fmla="*/ 585788 w 1862138"/>
                <a:gd name="connsiteY29" fmla="*/ 361950 h 400050"/>
                <a:gd name="connsiteX30" fmla="*/ 433388 w 1862138"/>
                <a:gd name="connsiteY30" fmla="*/ 383381 h 400050"/>
                <a:gd name="connsiteX31" fmla="*/ 309563 w 1862138"/>
                <a:gd name="connsiteY31" fmla="*/ 400050 h 400050"/>
                <a:gd name="connsiteX32" fmla="*/ 283369 w 1862138"/>
                <a:gd name="connsiteY32" fmla="*/ 395288 h 400050"/>
                <a:gd name="connsiteX33" fmla="*/ 245269 w 1862138"/>
                <a:gd name="connsiteY33" fmla="*/ 369094 h 400050"/>
                <a:gd name="connsiteX34" fmla="*/ 207169 w 1862138"/>
                <a:gd name="connsiteY34" fmla="*/ 338138 h 400050"/>
                <a:gd name="connsiteX35" fmla="*/ 138113 w 1862138"/>
                <a:gd name="connsiteY35" fmla="*/ 271463 h 400050"/>
                <a:gd name="connsiteX36" fmla="*/ 52388 w 1862138"/>
                <a:gd name="connsiteY36" fmla="*/ 178594 h 400050"/>
                <a:gd name="connsiteX37" fmla="*/ 19050 w 1862138"/>
                <a:gd name="connsiteY37" fmla="*/ 138113 h 400050"/>
                <a:gd name="connsiteX38" fmla="*/ 4763 w 1862138"/>
                <a:gd name="connsiteY38" fmla="*/ 116681 h 400050"/>
                <a:gd name="connsiteX39" fmla="*/ 0 w 1862138"/>
                <a:gd name="connsiteY39" fmla="*/ 107156 h 400050"/>
                <a:gd name="connsiteX40" fmla="*/ 2381 w 1862138"/>
                <a:gd name="connsiteY40" fmla="*/ 95250 h 400050"/>
                <a:gd name="connsiteX41" fmla="*/ 19050 w 1862138"/>
                <a:gd name="connsiteY41" fmla="*/ 90488 h 400050"/>
                <a:gd name="connsiteX42" fmla="*/ 42863 w 1862138"/>
                <a:gd name="connsiteY42" fmla="*/ 102394 h 400050"/>
                <a:gd name="connsiteX43" fmla="*/ 85725 w 1862138"/>
                <a:gd name="connsiteY43" fmla="*/ 126206 h 400050"/>
                <a:gd name="connsiteX44" fmla="*/ 164306 w 1862138"/>
                <a:gd name="connsiteY44" fmla="*/ 164306 h 400050"/>
                <a:gd name="connsiteX45" fmla="*/ 226219 w 1862138"/>
                <a:gd name="connsiteY45" fmla="*/ 185738 h 400050"/>
                <a:gd name="connsiteX46" fmla="*/ 297656 w 1862138"/>
                <a:gd name="connsiteY46" fmla="*/ 197644 h 400050"/>
                <a:gd name="connsiteX47" fmla="*/ 354806 w 1862138"/>
                <a:gd name="connsiteY47" fmla="*/ 200025 h 400050"/>
                <a:gd name="connsiteX48" fmla="*/ 547688 w 1862138"/>
                <a:gd name="connsiteY48" fmla="*/ 1809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62138" h="400050">
                  <a:moveTo>
                    <a:pt x="547688" y="180975"/>
                  </a:moveTo>
                  <a:lnTo>
                    <a:pt x="814388" y="159544"/>
                  </a:lnTo>
                  <a:lnTo>
                    <a:pt x="928688" y="152400"/>
                  </a:lnTo>
                  <a:lnTo>
                    <a:pt x="1133475" y="135731"/>
                  </a:lnTo>
                  <a:lnTo>
                    <a:pt x="1281113" y="107156"/>
                  </a:lnTo>
                  <a:lnTo>
                    <a:pt x="1371600" y="83344"/>
                  </a:lnTo>
                  <a:lnTo>
                    <a:pt x="1454944" y="52388"/>
                  </a:lnTo>
                  <a:lnTo>
                    <a:pt x="1547813" y="19050"/>
                  </a:lnTo>
                  <a:lnTo>
                    <a:pt x="1597819" y="0"/>
                  </a:lnTo>
                  <a:lnTo>
                    <a:pt x="1609725" y="0"/>
                  </a:lnTo>
                  <a:lnTo>
                    <a:pt x="1669256" y="11906"/>
                  </a:lnTo>
                  <a:lnTo>
                    <a:pt x="1716881" y="28575"/>
                  </a:lnTo>
                  <a:lnTo>
                    <a:pt x="1766888" y="52388"/>
                  </a:lnTo>
                  <a:lnTo>
                    <a:pt x="1797844" y="69056"/>
                  </a:lnTo>
                  <a:lnTo>
                    <a:pt x="1831181" y="90488"/>
                  </a:lnTo>
                  <a:lnTo>
                    <a:pt x="1852613" y="104775"/>
                  </a:lnTo>
                  <a:lnTo>
                    <a:pt x="1862138" y="119063"/>
                  </a:lnTo>
                  <a:lnTo>
                    <a:pt x="1862138" y="138113"/>
                  </a:lnTo>
                  <a:lnTo>
                    <a:pt x="1850231" y="159544"/>
                  </a:lnTo>
                  <a:lnTo>
                    <a:pt x="1831181" y="176213"/>
                  </a:lnTo>
                  <a:lnTo>
                    <a:pt x="1783556" y="197644"/>
                  </a:lnTo>
                  <a:lnTo>
                    <a:pt x="1704975" y="216694"/>
                  </a:lnTo>
                  <a:lnTo>
                    <a:pt x="1590675" y="233363"/>
                  </a:lnTo>
                  <a:lnTo>
                    <a:pt x="1502569" y="245269"/>
                  </a:lnTo>
                  <a:lnTo>
                    <a:pt x="1364456" y="264319"/>
                  </a:lnTo>
                  <a:lnTo>
                    <a:pt x="1204913" y="283369"/>
                  </a:lnTo>
                  <a:lnTo>
                    <a:pt x="1119188" y="290513"/>
                  </a:lnTo>
                  <a:lnTo>
                    <a:pt x="900113" y="309563"/>
                  </a:lnTo>
                  <a:lnTo>
                    <a:pt x="785813" y="328613"/>
                  </a:lnTo>
                  <a:lnTo>
                    <a:pt x="585788" y="361950"/>
                  </a:lnTo>
                  <a:lnTo>
                    <a:pt x="433388" y="383381"/>
                  </a:lnTo>
                  <a:lnTo>
                    <a:pt x="309563" y="400050"/>
                  </a:lnTo>
                  <a:lnTo>
                    <a:pt x="283369" y="395288"/>
                  </a:lnTo>
                  <a:lnTo>
                    <a:pt x="245269" y="369094"/>
                  </a:lnTo>
                  <a:lnTo>
                    <a:pt x="207169" y="338138"/>
                  </a:lnTo>
                  <a:lnTo>
                    <a:pt x="138113" y="271463"/>
                  </a:lnTo>
                  <a:lnTo>
                    <a:pt x="52388" y="178594"/>
                  </a:lnTo>
                  <a:lnTo>
                    <a:pt x="19050" y="138113"/>
                  </a:lnTo>
                  <a:lnTo>
                    <a:pt x="4763" y="116681"/>
                  </a:lnTo>
                  <a:lnTo>
                    <a:pt x="0" y="107156"/>
                  </a:lnTo>
                  <a:lnTo>
                    <a:pt x="2381" y="95250"/>
                  </a:lnTo>
                  <a:lnTo>
                    <a:pt x="19050" y="90488"/>
                  </a:lnTo>
                  <a:lnTo>
                    <a:pt x="42863" y="102394"/>
                  </a:lnTo>
                  <a:lnTo>
                    <a:pt x="85725" y="126206"/>
                  </a:lnTo>
                  <a:lnTo>
                    <a:pt x="164306" y="164306"/>
                  </a:lnTo>
                  <a:lnTo>
                    <a:pt x="226219" y="185738"/>
                  </a:lnTo>
                  <a:lnTo>
                    <a:pt x="297656" y="197644"/>
                  </a:lnTo>
                  <a:lnTo>
                    <a:pt x="354806" y="200025"/>
                  </a:lnTo>
                  <a:lnTo>
                    <a:pt x="547688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2">
              <a:extLst>
                <a:ext uri="{FF2B5EF4-FFF2-40B4-BE49-F238E27FC236}">
                  <a16:creationId xmlns:a16="http://schemas.microsoft.com/office/drawing/2014/main" id="{64AB9E5D-B316-4212-A0A1-9B3FF148CA42}"/>
                </a:ext>
              </a:extLst>
            </p:cNvPr>
            <p:cNvSpPr/>
            <p:nvPr/>
          </p:nvSpPr>
          <p:spPr>
            <a:xfrm>
              <a:off x="4510089" y="1598613"/>
              <a:ext cx="571500" cy="1524000"/>
            </a:xfrm>
            <a:custGeom>
              <a:avLst/>
              <a:gdLst>
                <a:gd name="connsiteX0" fmla="*/ 235743 w 571500"/>
                <a:gd name="connsiteY0" fmla="*/ 997744 h 1524000"/>
                <a:gd name="connsiteX1" fmla="*/ 238125 w 571500"/>
                <a:gd name="connsiteY1" fmla="*/ 883444 h 1524000"/>
                <a:gd name="connsiteX2" fmla="*/ 238125 w 571500"/>
                <a:gd name="connsiteY2" fmla="*/ 576262 h 1524000"/>
                <a:gd name="connsiteX3" fmla="*/ 238125 w 571500"/>
                <a:gd name="connsiteY3" fmla="*/ 440531 h 1524000"/>
                <a:gd name="connsiteX4" fmla="*/ 238125 w 571500"/>
                <a:gd name="connsiteY4" fmla="*/ 364331 h 1524000"/>
                <a:gd name="connsiteX5" fmla="*/ 235743 w 571500"/>
                <a:gd name="connsiteY5" fmla="*/ 316706 h 1524000"/>
                <a:gd name="connsiteX6" fmla="*/ 228600 w 571500"/>
                <a:gd name="connsiteY6" fmla="*/ 283369 h 1524000"/>
                <a:gd name="connsiteX7" fmla="*/ 216693 w 571500"/>
                <a:gd name="connsiteY7" fmla="*/ 242887 h 1524000"/>
                <a:gd name="connsiteX8" fmla="*/ 197643 w 571500"/>
                <a:gd name="connsiteY8" fmla="*/ 204787 h 1524000"/>
                <a:gd name="connsiteX9" fmla="*/ 173831 w 571500"/>
                <a:gd name="connsiteY9" fmla="*/ 173831 h 1524000"/>
                <a:gd name="connsiteX10" fmla="*/ 152400 w 571500"/>
                <a:gd name="connsiteY10" fmla="*/ 150019 h 1524000"/>
                <a:gd name="connsiteX11" fmla="*/ 116681 w 571500"/>
                <a:gd name="connsiteY11" fmla="*/ 121444 h 1524000"/>
                <a:gd name="connsiteX12" fmla="*/ 85725 w 571500"/>
                <a:gd name="connsiteY12" fmla="*/ 100012 h 1524000"/>
                <a:gd name="connsiteX13" fmla="*/ 50006 w 571500"/>
                <a:gd name="connsiteY13" fmla="*/ 83344 h 1524000"/>
                <a:gd name="connsiteX14" fmla="*/ 23812 w 571500"/>
                <a:gd name="connsiteY14" fmla="*/ 71437 h 1524000"/>
                <a:gd name="connsiteX15" fmla="*/ 9525 w 571500"/>
                <a:gd name="connsiteY15" fmla="*/ 64294 h 1524000"/>
                <a:gd name="connsiteX16" fmla="*/ 0 w 571500"/>
                <a:gd name="connsiteY16" fmla="*/ 42862 h 1524000"/>
                <a:gd name="connsiteX17" fmla="*/ 2381 w 571500"/>
                <a:gd name="connsiteY17" fmla="*/ 19050 h 1524000"/>
                <a:gd name="connsiteX18" fmla="*/ 14287 w 571500"/>
                <a:gd name="connsiteY18" fmla="*/ 4762 h 1524000"/>
                <a:gd name="connsiteX19" fmla="*/ 30956 w 571500"/>
                <a:gd name="connsiteY19" fmla="*/ 0 h 1524000"/>
                <a:gd name="connsiteX20" fmla="*/ 92868 w 571500"/>
                <a:gd name="connsiteY20" fmla="*/ 2381 h 1524000"/>
                <a:gd name="connsiteX21" fmla="*/ 166687 w 571500"/>
                <a:gd name="connsiteY21" fmla="*/ 16669 h 1524000"/>
                <a:gd name="connsiteX22" fmla="*/ 247650 w 571500"/>
                <a:gd name="connsiteY22" fmla="*/ 40481 h 1524000"/>
                <a:gd name="connsiteX23" fmla="*/ 326231 w 571500"/>
                <a:gd name="connsiteY23" fmla="*/ 71437 h 1524000"/>
                <a:gd name="connsiteX24" fmla="*/ 409575 w 571500"/>
                <a:gd name="connsiteY24" fmla="*/ 109537 h 1524000"/>
                <a:gd name="connsiteX25" fmla="*/ 500062 w 571500"/>
                <a:gd name="connsiteY25" fmla="*/ 164306 h 1524000"/>
                <a:gd name="connsiteX26" fmla="*/ 550068 w 571500"/>
                <a:gd name="connsiteY26" fmla="*/ 197644 h 1524000"/>
                <a:gd name="connsiteX27" fmla="*/ 561975 w 571500"/>
                <a:gd name="connsiteY27" fmla="*/ 209550 h 1524000"/>
                <a:gd name="connsiteX28" fmla="*/ 571500 w 571500"/>
                <a:gd name="connsiteY28" fmla="*/ 226219 h 1524000"/>
                <a:gd name="connsiteX29" fmla="*/ 571500 w 571500"/>
                <a:gd name="connsiteY29" fmla="*/ 235744 h 1524000"/>
                <a:gd name="connsiteX30" fmla="*/ 566737 w 571500"/>
                <a:gd name="connsiteY30" fmla="*/ 264319 h 1524000"/>
                <a:gd name="connsiteX31" fmla="*/ 542925 w 571500"/>
                <a:gd name="connsiteY31" fmla="*/ 297656 h 1524000"/>
                <a:gd name="connsiteX32" fmla="*/ 528637 w 571500"/>
                <a:gd name="connsiteY32" fmla="*/ 311944 h 1524000"/>
                <a:gd name="connsiteX33" fmla="*/ 516731 w 571500"/>
                <a:gd name="connsiteY33" fmla="*/ 378619 h 1524000"/>
                <a:gd name="connsiteX34" fmla="*/ 507206 w 571500"/>
                <a:gd name="connsiteY34" fmla="*/ 459581 h 1524000"/>
                <a:gd name="connsiteX35" fmla="*/ 507206 w 571500"/>
                <a:gd name="connsiteY35" fmla="*/ 540544 h 1524000"/>
                <a:gd name="connsiteX36" fmla="*/ 507206 w 571500"/>
                <a:gd name="connsiteY36" fmla="*/ 688181 h 1524000"/>
                <a:gd name="connsiteX37" fmla="*/ 507206 w 571500"/>
                <a:gd name="connsiteY37" fmla="*/ 757237 h 1524000"/>
                <a:gd name="connsiteX38" fmla="*/ 502443 w 571500"/>
                <a:gd name="connsiteY38" fmla="*/ 992981 h 1524000"/>
                <a:gd name="connsiteX39" fmla="*/ 495300 w 571500"/>
                <a:gd name="connsiteY39" fmla="*/ 1178719 h 1524000"/>
                <a:gd name="connsiteX40" fmla="*/ 485775 w 571500"/>
                <a:gd name="connsiteY40" fmla="*/ 1371600 h 1524000"/>
                <a:gd name="connsiteX41" fmla="*/ 483393 w 571500"/>
                <a:gd name="connsiteY41" fmla="*/ 1478756 h 1524000"/>
                <a:gd name="connsiteX42" fmla="*/ 240506 w 571500"/>
                <a:gd name="connsiteY42" fmla="*/ 1524000 h 1524000"/>
                <a:gd name="connsiteX43" fmla="*/ 240506 w 571500"/>
                <a:gd name="connsiteY43" fmla="*/ 1264444 h 1524000"/>
                <a:gd name="connsiteX44" fmla="*/ 235743 w 571500"/>
                <a:gd name="connsiteY44" fmla="*/ 99774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1500" h="1524000">
                  <a:moveTo>
                    <a:pt x="235743" y="997744"/>
                  </a:moveTo>
                  <a:lnTo>
                    <a:pt x="238125" y="883444"/>
                  </a:lnTo>
                  <a:lnTo>
                    <a:pt x="238125" y="576262"/>
                  </a:lnTo>
                  <a:lnTo>
                    <a:pt x="238125" y="440531"/>
                  </a:lnTo>
                  <a:lnTo>
                    <a:pt x="238125" y="364331"/>
                  </a:lnTo>
                  <a:lnTo>
                    <a:pt x="235743" y="316706"/>
                  </a:lnTo>
                  <a:lnTo>
                    <a:pt x="228600" y="283369"/>
                  </a:lnTo>
                  <a:lnTo>
                    <a:pt x="216693" y="242887"/>
                  </a:lnTo>
                  <a:lnTo>
                    <a:pt x="197643" y="204787"/>
                  </a:lnTo>
                  <a:lnTo>
                    <a:pt x="173831" y="173831"/>
                  </a:lnTo>
                  <a:lnTo>
                    <a:pt x="152400" y="150019"/>
                  </a:lnTo>
                  <a:lnTo>
                    <a:pt x="116681" y="121444"/>
                  </a:lnTo>
                  <a:lnTo>
                    <a:pt x="85725" y="100012"/>
                  </a:lnTo>
                  <a:lnTo>
                    <a:pt x="50006" y="83344"/>
                  </a:lnTo>
                  <a:lnTo>
                    <a:pt x="23812" y="71437"/>
                  </a:lnTo>
                  <a:lnTo>
                    <a:pt x="9525" y="64294"/>
                  </a:lnTo>
                  <a:lnTo>
                    <a:pt x="0" y="42862"/>
                  </a:lnTo>
                  <a:lnTo>
                    <a:pt x="2381" y="19050"/>
                  </a:lnTo>
                  <a:lnTo>
                    <a:pt x="14287" y="4762"/>
                  </a:lnTo>
                  <a:lnTo>
                    <a:pt x="30956" y="0"/>
                  </a:lnTo>
                  <a:lnTo>
                    <a:pt x="92868" y="2381"/>
                  </a:lnTo>
                  <a:lnTo>
                    <a:pt x="166687" y="16669"/>
                  </a:lnTo>
                  <a:lnTo>
                    <a:pt x="247650" y="40481"/>
                  </a:lnTo>
                  <a:lnTo>
                    <a:pt x="326231" y="71437"/>
                  </a:lnTo>
                  <a:lnTo>
                    <a:pt x="409575" y="109537"/>
                  </a:lnTo>
                  <a:lnTo>
                    <a:pt x="500062" y="164306"/>
                  </a:lnTo>
                  <a:lnTo>
                    <a:pt x="550068" y="197644"/>
                  </a:lnTo>
                  <a:lnTo>
                    <a:pt x="561975" y="209550"/>
                  </a:lnTo>
                  <a:lnTo>
                    <a:pt x="571500" y="226219"/>
                  </a:lnTo>
                  <a:lnTo>
                    <a:pt x="571500" y="235744"/>
                  </a:lnTo>
                  <a:lnTo>
                    <a:pt x="566737" y="264319"/>
                  </a:lnTo>
                  <a:lnTo>
                    <a:pt x="542925" y="297656"/>
                  </a:lnTo>
                  <a:lnTo>
                    <a:pt x="528637" y="311944"/>
                  </a:lnTo>
                  <a:lnTo>
                    <a:pt x="516731" y="378619"/>
                  </a:lnTo>
                  <a:lnTo>
                    <a:pt x="507206" y="459581"/>
                  </a:lnTo>
                  <a:lnTo>
                    <a:pt x="507206" y="540544"/>
                  </a:lnTo>
                  <a:lnTo>
                    <a:pt x="507206" y="688181"/>
                  </a:lnTo>
                  <a:lnTo>
                    <a:pt x="507206" y="757237"/>
                  </a:lnTo>
                  <a:cubicBezTo>
                    <a:pt x="505618" y="835818"/>
                    <a:pt x="504031" y="914400"/>
                    <a:pt x="502443" y="992981"/>
                  </a:cubicBezTo>
                  <a:lnTo>
                    <a:pt x="495300" y="1178719"/>
                  </a:lnTo>
                  <a:lnTo>
                    <a:pt x="485775" y="1371600"/>
                  </a:lnTo>
                  <a:lnTo>
                    <a:pt x="483393" y="1478756"/>
                  </a:lnTo>
                  <a:lnTo>
                    <a:pt x="240506" y="1524000"/>
                  </a:lnTo>
                  <a:lnTo>
                    <a:pt x="240506" y="1264444"/>
                  </a:lnTo>
                  <a:cubicBezTo>
                    <a:pt x="238918" y="1185069"/>
                    <a:pt x="237331" y="1105694"/>
                    <a:pt x="235743" y="9977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1">
              <a:extLst>
                <a:ext uri="{FF2B5EF4-FFF2-40B4-BE49-F238E27FC236}">
                  <a16:creationId xmlns:a16="http://schemas.microsoft.com/office/drawing/2014/main" id="{02D7B898-188E-4721-8D2E-430341D13FA4}"/>
                </a:ext>
              </a:extLst>
            </p:cNvPr>
            <p:cNvSpPr/>
            <p:nvPr/>
          </p:nvSpPr>
          <p:spPr>
            <a:xfrm>
              <a:off x="3503614" y="2871789"/>
              <a:ext cx="2495550" cy="492125"/>
            </a:xfrm>
            <a:custGeom>
              <a:avLst/>
              <a:gdLst>
                <a:gd name="connsiteX0" fmla="*/ 1633537 w 2495550"/>
                <a:gd name="connsiteY0" fmla="*/ 128587 h 492918"/>
                <a:gd name="connsiteX1" fmla="*/ 1774031 w 2495550"/>
                <a:gd name="connsiteY1" fmla="*/ 100012 h 492918"/>
                <a:gd name="connsiteX2" fmla="*/ 1893094 w 2495550"/>
                <a:gd name="connsiteY2" fmla="*/ 76200 h 492918"/>
                <a:gd name="connsiteX3" fmla="*/ 1947862 w 2495550"/>
                <a:gd name="connsiteY3" fmla="*/ 61912 h 492918"/>
                <a:gd name="connsiteX4" fmla="*/ 2033587 w 2495550"/>
                <a:gd name="connsiteY4" fmla="*/ 28575 h 492918"/>
                <a:gd name="connsiteX5" fmla="*/ 2105025 w 2495550"/>
                <a:gd name="connsiteY5" fmla="*/ 0 h 492918"/>
                <a:gd name="connsiteX6" fmla="*/ 2135981 w 2495550"/>
                <a:gd name="connsiteY6" fmla="*/ 0 h 492918"/>
                <a:gd name="connsiteX7" fmla="*/ 2205037 w 2495550"/>
                <a:gd name="connsiteY7" fmla="*/ 7143 h 492918"/>
                <a:gd name="connsiteX8" fmla="*/ 2278856 w 2495550"/>
                <a:gd name="connsiteY8" fmla="*/ 23812 h 492918"/>
                <a:gd name="connsiteX9" fmla="*/ 2333625 w 2495550"/>
                <a:gd name="connsiteY9" fmla="*/ 42862 h 492918"/>
                <a:gd name="connsiteX10" fmla="*/ 2402681 w 2495550"/>
                <a:gd name="connsiteY10" fmla="*/ 73818 h 492918"/>
                <a:gd name="connsiteX11" fmla="*/ 2440781 w 2495550"/>
                <a:gd name="connsiteY11" fmla="*/ 95250 h 492918"/>
                <a:gd name="connsiteX12" fmla="*/ 2464594 w 2495550"/>
                <a:gd name="connsiteY12" fmla="*/ 114300 h 492918"/>
                <a:gd name="connsiteX13" fmla="*/ 2483644 w 2495550"/>
                <a:gd name="connsiteY13" fmla="*/ 135731 h 492918"/>
                <a:gd name="connsiteX14" fmla="*/ 2493169 w 2495550"/>
                <a:gd name="connsiteY14" fmla="*/ 157162 h 492918"/>
                <a:gd name="connsiteX15" fmla="*/ 2495550 w 2495550"/>
                <a:gd name="connsiteY15" fmla="*/ 176212 h 492918"/>
                <a:gd name="connsiteX16" fmla="*/ 2493169 w 2495550"/>
                <a:gd name="connsiteY16" fmla="*/ 192881 h 492918"/>
                <a:gd name="connsiteX17" fmla="*/ 2478881 w 2495550"/>
                <a:gd name="connsiteY17" fmla="*/ 211931 h 492918"/>
                <a:gd name="connsiteX18" fmla="*/ 2452687 w 2495550"/>
                <a:gd name="connsiteY18" fmla="*/ 226218 h 492918"/>
                <a:gd name="connsiteX19" fmla="*/ 2416969 w 2495550"/>
                <a:gd name="connsiteY19" fmla="*/ 238125 h 492918"/>
                <a:gd name="connsiteX20" fmla="*/ 2376487 w 2495550"/>
                <a:gd name="connsiteY20" fmla="*/ 247650 h 492918"/>
                <a:gd name="connsiteX21" fmla="*/ 2324100 w 2495550"/>
                <a:gd name="connsiteY21" fmla="*/ 252412 h 492918"/>
                <a:gd name="connsiteX22" fmla="*/ 2212181 w 2495550"/>
                <a:gd name="connsiteY22" fmla="*/ 261937 h 492918"/>
                <a:gd name="connsiteX23" fmla="*/ 2007394 w 2495550"/>
                <a:gd name="connsiteY23" fmla="*/ 276225 h 492918"/>
                <a:gd name="connsiteX24" fmla="*/ 1850231 w 2495550"/>
                <a:gd name="connsiteY24" fmla="*/ 288131 h 492918"/>
                <a:gd name="connsiteX25" fmla="*/ 1657350 w 2495550"/>
                <a:gd name="connsiteY25" fmla="*/ 311943 h 492918"/>
                <a:gd name="connsiteX26" fmla="*/ 1488281 w 2495550"/>
                <a:gd name="connsiteY26" fmla="*/ 335756 h 492918"/>
                <a:gd name="connsiteX27" fmla="*/ 1259681 w 2495550"/>
                <a:gd name="connsiteY27" fmla="*/ 369093 h 492918"/>
                <a:gd name="connsiteX28" fmla="*/ 1047750 w 2495550"/>
                <a:gd name="connsiteY28" fmla="*/ 397668 h 492918"/>
                <a:gd name="connsiteX29" fmla="*/ 864394 w 2495550"/>
                <a:gd name="connsiteY29" fmla="*/ 423862 h 492918"/>
                <a:gd name="connsiteX30" fmla="*/ 738187 w 2495550"/>
                <a:gd name="connsiteY30" fmla="*/ 450056 h 492918"/>
                <a:gd name="connsiteX31" fmla="*/ 569119 w 2495550"/>
                <a:gd name="connsiteY31" fmla="*/ 476250 h 492918"/>
                <a:gd name="connsiteX32" fmla="*/ 476250 w 2495550"/>
                <a:gd name="connsiteY32" fmla="*/ 492918 h 492918"/>
                <a:gd name="connsiteX33" fmla="*/ 450056 w 2495550"/>
                <a:gd name="connsiteY33" fmla="*/ 490537 h 492918"/>
                <a:gd name="connsiteX34" fmla="*/ 428625 w 2495550"/>
                <a:gd name="connsiteY34" fmla="*/ 485775 h 492918"/>
                <a:gd name="connsiteX35" fmla="*/ 373856 w 2495550"/>
                <a:gd name="connsiteY35" fmla="*/ 461962 h 492918"/>
                <a:gd name="connsiteX36" fmla="*/ 280987 w 2495550"/>
                <a:gd name="connsiteY36" fmla="*/ 402431 h 492918"/>
                <a:gd name="connsiteX37" fmla="*/ 164306 w 2495550"/>
                <a:gd name="connsiteY37" fmla="*/ 321468 h 492918"/>
                <a:gd name="connsiteX38" fmla="*/ 71437 w 2495550"/>
                <a:gd name="connsiteY38" fmla="*/ 250031 h 492918"/>
                <a:gd name="connsiteX39" fmla="*/ 45244 w 2495550"/>
                <a:gd name="connsiteY39" fmla="*/ 228600 h 492918"/>
                <a:gd name="connsiteX40" fmla="*/ 16669 w 2495550"/>
                <a:gd name="connsiteY40" fmla="*/ 200025 h 492918"/>
                <a:gd name="connsiteX41" fmla="*/ 0 w 2495550"/>
                <a:gd name="connsiteY41" fmla="*/ 176212 h 492918"/>
                <a:gd name="connsiteX42" fmla="*/ 0 w 2495550"/>
                <a:gd name="connsiteY42" fmla="*/ 166687 h 492918"/>
                <a:gd name="connsiteX43" fmla="*/ 16669 w 2495550"/>
                <a:gd name="connsiteY43" fmla="*/ 154781 h 492918"/>
                <a:gd name="connsiteX44" fmla="*/ 45244 w 2495550"/>
                <a:gd name="connsiteY44" fmla="*/ 154781 h 492918"/>
                <a:gd name="connsiteX45" fmla="*/ 90487 w 2495550"/>
                <a:gd name="connsiteY45" fmla="*/ 166687 h 492918"/>
                <a:gd name="connsiteX46" fmla="*/ 154781 w 2495550"/>
                <a:gd name="connsiteY46" fmla="*/ 190500 h 492918"/>
                <a:gd name="connsiteX47" fmla="*/ 226219 w 2495550"/>
                <a:gd name="connsiteY47" fmla="*/ 214312 h 492918"/>
                <a:gd name="connsiteX48" fmla="*/ 307181 w 2495550"/>
                <a:gd name="connsiteY48" fmla="*/ 233362 h 492918"/>
                <a:gd name="connsiteX49" fmla="*/ 388144 w 2495550"/>
                <a:gd name="connsiteY49" fmla="*/ 250031 h 492918"/>
                <a:gd name="connsiteX50" fmla="*/ 476250 w 2495550"/>
                <a:gd name="connsiteY50" fmla="*/ 261937 h 492918"/>
                <a:gd name="connsiteX51" fmla="*/ 585787 w 2495550"/>
                <a:gd name="connsiteY51" fmla="*/ 269081 h 492918"/>
                <a:gd name="connsiteX52" fmla="*/ 740569 w 2495550"/>
                <a:gd name="connsiteY52" fmla="*/ 264318 h 492918"/>
                <a:gd name="connsiteX53" fmla="*/ 873919 w 2495550"/>
                <a:gd name="connsiteY53" fmla="*/ 254793 h 492918"/>
                <a:gd name="connsiteX54" fmla="*/ 1062037 w 2495550"/>
                <a:gd name="connsiteY54" fmla="*/ 230981 h 492918"/>
                <a:gd name="connsiteX55" fmla="*/ 1269206 w 2495550"/>
                <a:gd name="connsiteY55" fmla="*/ 197643 h 492918"/>
                <a:gd name="connsiteX56" fmla="*/ 1633537 w 2495550"/>
                <a:gd name="connsiteY56" fmla="*/ 128587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5550" h="492918">
                  <a:moveTo>
                    <a:pt x="1633537" y="128587"/>
                  </a:moveTo>
                  <a:lnTo>
                    <a:pt x="1774031" y="100012"/>
                  </a:lnTo>
                  <a:lnTo>
                    <a:pt x="1893094" y="76200"/>
                  </a:lnTo>
                  <a:lnTo>
                    <a:pt x="1947862" y="61912"/>
                  </a:lnTo>
                  <a:lnTo>
                    <a:pt x="2033587" y="28575"/>
                  </a:lnTo>
                  <a:lnTo>
                    <a:pt x="2105025" y="0"/>
                  </a:lnTo>
                  <a:lnTo>
                    <a:pt x="2135981" y="0"/>
                  </a:lnTo>
                  <a:lnTo>
                    <a:pt x="2205037" y="7143"/>
                  </a:lnTo>
                  <a:lnTo>
                    <a:pt x="2278856" y="23812"/>
                  </a:lnTo>
                  <a:lnTo>
                    <a:pt x="2333625" y="42862"/>
                  </a:lnTo>
                  <a:lnTo>
                    <a:pt x="2402681" y="73818"/>
                  </a:lnTo>
                  <a:lnTo>
                    <a:pt x="2440781" y="95250"/>
                  </a:lnTo>
                  <a:lnTo>
                    <a:pt x="2464594" y="114300"/>
                  </a:lnTo>
                  <a:lnTo>
                    <a:pt x="2483644" y="135731"/>
                  </a:lnTo>
                  <a:lnTo>
                    <a:pt x="2493169" y="157162"/>
                  </a:lnTo>
                  <a:lnTo>
                    <a:pt x="2495550" y="176212"/>
                  </a:lnTo>
                  <a:lnTo>
                    <a:pt x="2493169" y="192881"/>
                  </a:lnTo>
                  <a:lnTo>
                    <a:pt x="2478881" y="211931"/>
                  </a:lnTo>
                  <a:lnTo>
                    <a:pt x="2452687" y="226218"/>
                  </a:lnTo>
                  <a:lnTo>
                    <a:pt x="2416969" y="238125"/>
                  </a:lnTo>
                  <a:lnTo>
                    <a:pt x="2376487" y="247650"/>
                  </a:lnTo>
                  <a:lnTo>
                    <a:pt x="2324100" y="252412"/>
                  </a:lnTo>
                  <a:lnTo>
                    <a:pt x="2212181" y="261937"/>
                  </a:lnTo>
                  <a:lnTo>
                    <a:pt x="2007394" y="276225"/>
                  </a:lnTo>
                  <a:lnTo>
                    <a:pt x="1850231" y="288131"/>
                  </a:lnTo>
                  <a:lnTo>
                    <a:pt x="1657350" y="311943"/>
                  </a:lnTo>
                  <a:lnTo>
                    <a:pt x="1488281" y="335756"/>
                  </a:lnTo>
                  <a:lnTo>
                    <a:pt x="1259681" y="369093"/>
                  </a:lnTo>
                  <a:lnTo>
                    <a:pt x="1047750" y="397668"/>
                  </a:lnTo>
                  <a:lnTo>
                    <a:pt x="864394" y="423862"/>
                  </a:lnTo>
                  <a:lnTo>
                    <a:pt x="738187" y="450056"/>
                  </a:lnTo>
                  <a:lnTo>
                    <a:pt x="569119" y="476250"/>
                  </a:lnTo>
                  <a:lnTo>
                    <a:pt x="476250" y="492918"/>
                  </a:lnTo>
                  <a:lnTo>
                    <a:pt x="450056" y="490537"/>
                  </a:lnTo>
                  <a:lnTo>
                    <a:pt x="428625" y="485775"/>
                  </a:lnTo>
                  <a:lnTo>
                    <a:pt x="373856" y="461962"/>
                  </a:lnTo>
                  <a:lnTo>
                    <a:pt x="280987" y="402431"/>
                  </a:lnTo>
                  <a:lnTo>
                    <a:pt x="164306" y="321468"/>
                  </a:lnTo>
                  <a:lnTo>
                    <a:pt x="71437" y="250031"/>
                  </a:lnTo>
                  <a:lnTo>
                    <a:pt x="45244" y="228600"/>
                  </a:lnTo>
                  <a:lnTo>
                    <a:pt x="16669" y="200025"/>
                  </a:lnTo>
                  <a:lnTo>
                    <a:pt x="0" y="176212"/>
                  </a:lnTo>
                  <a:lnTo>
                    <a:pt x="0" y="166687"/>
                  </a:lnTo>
                  <a:lnTo>
                    <a:pt x="16669" y="154781"/>
                  </a:lnTo>
                  <a:lnTo>
                    <a:pt x="45244" y="154781"/>
                  </a:lnTo>
                  <a:lnTo>
                    <a:pt x="90487" y="166687"/>
                  </a:lnTo>
                  <a:lnTo>
                    <a:pt x="154781" y="190500"/>
                  </a:lnTo>
                  <a:lnTo>
                    <a:pt x="226219" y="214312"/>
                  </a:lnTo>
                  <a:lnTo>
                    <a:pt x="307181" y="233362"/>
                  </a:lnTo>
                  <a:lnTo>
                    <a:pt x="388144" y="250031"/>
                  </a:lnTo>
                  <a:lnTo>
                    <a:pt x="476250" y="261937"/>
                  </a:lnTo>
                  <a:lnTo>
                    <a:pt x="585787" y="269081"/>
                  </a:lnTo>
                  <a:lnTo>
                    <a:pt x="740569" y="264318"/>
                  </a:lnTo>
                  <a:lnTo>
                    <a:pt x="873919" y="254793"/>
                  </a:lnTo>
                  <a:lnTo>
                    <a:pt x="1062037" y="230981"/>
                  </a:lnTo>
                  <a:lnTo>
                    <a:pt x="1269206" y="197643"/>
                  </a:lnTo>
                  <a:lnTo>
                    <a:pt x="16335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3">
              <a:extLst>
                <a:ext uri="{FF2B5EF4-FFF2-40B4-BE49-F238E27FC236}">
                  <a16:creationId xmlns:a16="http://schemas.microsoft.com/office/drawing/2014/main" id="{AF0B5B06-057F-45F8-A740-B0A1F911A1E2}"/>
                </a:ext>
              </a:extLst>
            </p:cNvPr>
            <p:cNvSpPr/>
            <p:nvPr/>
          </p:nvSpPr>
          <p:spPr>
            <a:xfrm>
              <a:off x="4252915" y="3248026"/>
              <a:ext cx="369887" cy="766763"/>
            </a:xfrm>
            <a:custGeom>
              <a:avLst/>
              <a:gdLst>
                <a:gd name="connsiteX0" fmla="*/ 38100 w 369093"/>
                <a:gd name="connsiteY0" fmla="*/ 273844 h 766763"/>
                <a:gd name="connsiteX1" fmla="*/ 23812 w 369093"/>
                <a:gd name="connsiteY1" fmla="*/ 197644 h 766763"/>
                <a:gd name="connsiteX2" fmla="*/ 9525 w 369093"/>
                <a:gd name="connsiteY2" fmla="*/ 116681 h 766763"/>
                <a:gd name="connsiteX3" fmla="*/ 0 w 369093"/>
                <a:gd name="connsiteY3" fmla="*/ 14288 h 766763"/>
                <a:gd name="connsiteX4" fmla="*/ 85725 w 369093"/>
                <a:gd name="connsiteY4" fmla="*/ 0 h 766763"/>
                <a:gd name="connsiteX5" fmla="*/ 150018 w 369093"/>
                <a:gd name="connsiteY5" fmla="*/ 92869 h 766763"/>
                <a:gd name="connsiteX6" fmla="*/ 192881 w 369093"/>
                <a:gd name="connsiteY6" fmla="*/ 161925 h 766763"/>
                <a:gd name="connsiteX7" fmla="*/ 226218 w 369093"/>
                <a:gd name="connsiteY7" fmla="*/ 221456 h 766763"/>
                <a:gd name="connsiteX8" fmla="*/ 266700 w 369093"/>
                <a:gd name="connsiteY8" fmla="*/ 302419 h 766763"/>
                <a:gd name="connsiteX9" fmla="*/ 300037 w 369093"/>
                <a:gd name="connsiteY9" fmla="*/ 383381 h 766763"/>
                <a:gd name="connsiteX10" fmla="*/ 321468 w 369093"/>
                <a:gd name="connsiteY10" fmla="*/ 447675 h 766763"/>
                <a:gd name="connsiteX11" fmla="*/ 340518 w 369093"/>
                <a:gd name="connsiteY11" fmla="*/ 523875 h 766763"/>
                <a:gd name="connsiteX12" fmla="*/ 357187 w 369093"/>
                <a:gd name="connsiteY12" fmla="*/ 614363 h 766763"/>
                <a:gd name="connsiteX13" fmla="*/ 369093 w 369093"/>
                <a:gd name="connsiteY13" fmla="*/ 745331 h 766763"/>
                <a:gd name="connsiteX14" fmla="*/ 252412 w 369093"/>
                <a:gd name="connsiteY14" fmla="*/ 766763 h 766763"/>
                <a:gd name="connsiteX15" fmla="*/ 178593 w 369093"/>
                <a:gd name="connsiteY15" fmla="*/ 669131 h 766763"/>
                <a:gd name="connsiteX16" fmla="*/ 150018 w 369093"/>
                <a:gd name="connsiteY16" fmla="*/ 623888 h 766763"/>
                <a:gd name="connsiteX17" fmla="*/ 119062 w 369093"/>
                <a:gd name="connsiteY17" fmla="*/ 564356 h 766763"/>
                <a:gd name="connsiteX18" fmla="*/ 90487 w 369093"/>
                <a:gd name="connsiteY18" fmla="*/ 490538 h 766763"/>
                <a:gd name="connsiteX19" fmla="*/ 69056 w 369093"/>
                <a:gd name="connsiteY19" fmla="*/ 414338 h 766763"/>
                <a:gd name="connsiteX20" fmla="*/ 54768 w 369093"/>
                <a:gd name="connsiteY20" fmla="*/ 357188 h 766763"/>
                <a:gd name="connsiteX21" fmla="*/ 38100 w 369093"/>
                <a:gd name="connsiteY21" fmla="*/ 273844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9093" h="766763">
                  <a:moveTo>
                    <a:pt x="38100" y="273844"/>
                  </a:moveTo>
                  <a:lnTo>
                    <a:pt x="23812" y="197644"/>
                  </a:lnTo>
                  <a:lnTo>
                    <a:pt x="9525" y="116681"/>
                  </a:lnTo>
                  <a:lnTo>
                    <a:pt x="0" y="14288"/>
                  </a:lnTo>
                  <a:lnTo>
                    <a:pt x="85725" y="0"/>
                  </a:lnTo>
                  <a:lnTo>
                    <a:pt x="150018" y="92869"/>
                  </a:lnTo>
                  <a:lnTo>
                    <a:pt x="192881" y="161925"/>
                  </a:lnTo>
                  <a:lnTo>
                    <a:pt x="226218" y="221456"/>
                  </a:lnTo>
                  <a:lnTo>
                    <a:pt x="266700" y="302419"/>
                  </a:lnTo>
                  <a:lnTo>
                    <a:pt x="300037" y="383381"/>
                  </a:lnTo>
                  <a:lnTo>
                    <a:pt x="321468" y="447675"/>
                  </a:lnTo>
                  <a:lnTo>
                    <a:pt x="340518" y="523875"/>
                  </a:lnTo>
                  <a:lnTo>
                    <a:pt x="357187" y="614363"/>
                  </a:lnTo>
                  <a:lnTo>
                    <a:pt x="369093" y="745331"/>
                  </a:lnTo>
                  <a:lnTo>
                    <a:pt x="252412" y="766763"/>
                  </a:lnTo>
                  <a:lnTo>
                    <a:pt x="178593" y="669131"/>
                  </a:lnTo>
                  <a:lnTo>
                    <a:pt x="150018" y="623888"/>
                  </a:lnTo>
                  <a:lnTo>
                    <a:pt x="119062" y="564356"/>
                  </a:lnTo>
                  <a:lnTo>
                    <a:pt x="90487" y="490538"/>
                  </a:lnTo>
                  <a:lnTo>
                    <a:pt x="69056" y="414338"/>
                  </a:lnTo>
                  <a:lnTo>
                    <a:pt x="54768" y="357188"/>
                  </a:lnTo>
                  <a:lnTo>
                    <a:pt x="38100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5">
              <a:extLst>
                <a:ext uri="{FF2B5EF4-FFF2-40B4-BE49-F238E27FC236}">
                  <a16:creationId xmlns:a16="http://schemas.microsoft.com/office/drawing/2014/main" id="{C0B8D7E4-CAA9-4CFE-8C1C-328AFF6BA603}"/>
                </a:ext>
              </a:extLst>
            </p:cNvPr>
            <p:cNvSpPr/>
            <p:nvPr/>
          </p:nvSpPr>
          <p:spPr>
            <a:xfrm>
              <a:off x="4979989" y="3125789"/>
              <a:ext cx="519112" cy="841375"/>
            </a:xfrm>
            <a:custGeom>
              <a:avLst/>
              <a:gdLst>
                <a:gd name="connsiteX0" fmla="*/ 147637 w 519112"/>
                <a:gd name="connsiteY0" fmla="*/ 364332 h 840582"/>
                <a:gd name="connsiteX1" fmla="*/ 197644 w 519112"/>
                <a:gd name="connsiteY1" fmla="*/ 197644 h 840582"/>
                <a:gd name="connsiteX2" fmla="*/ 200025 w 519112"/>
                <a:gd name="connsiteY2" fmla="*/ 176213 h 840582"/>
                <a:gd name="connsiteX3" fmla="*/ 200025 w 519112"/>
                <a:gd name="connsiteY3" fmla="*/ 154782 h 840582"/>
                <a:gd name="connsiteX4" fmla="*/ 192881 w 519112"/>
                <a:gd name="connsiteY4" fmla="*/ 119063 h 840582"/>
                <a:gd name="connsiteX5" fmla="*/ 183356 w 519112"/>
                <a:gd name="connsiteY5" fmla="*/ 80963 h 840582"/>
                <a:gd name="connsiteX6" fmla="*/ 157162 w 519112"/>
                <a:gd name="connsiteY6" fmla="*/ 9525 h 840582"/>
                <a:gd name="connsiteX7" fmla="*/ 333375 w 519112"/>
                <a:gd name="connsiteY7" fmla="*/ 0 h 840582"/>
                <a:gd name="connsiteX8" fmla="*/ 411956 w 519112"/>
                <a:gd name="connsiteY8" fmla="*/ 71438 h 840582"/>
                <a:gd name="connsiteX9" fmla="*/ 483394 w 519112"/>
                <a:gd name="connsiteY9" fmla="*/ 130969 h 840582"/>
                <a:gd name="connsiteX10" fmla="*/ 511969 w 519112"/>
                <a:gd name="connsiteY10" fmla="*/ 152400 h 840582"/>
                <a:gd name="connsiteX11" fmla="*/ 519112 w 519112"/>
                <a:gd name="connsiteY11" fmla="*/ 161925 h 840582"/>
                <a:gd name="connsiteX12" fmla="*/ 519112 w 519112"/>
                <a:gd name="connsiteY12" fmla="*/ 161925 h 840582"/>
                <a:gd name="connsiteX13" fmla="*/ 514350 w 519112"/>
                <a:gd name="connsiteY13" fmla="*/ 173832 h 840582"/>
                <a:gd name="connsiteX14" fmla="*/ 492919 w 519112"/>
                <a:gd name="connsiteY14" fmla="*/ 195263 h 840582"/>
                <a:gd name="connsiteX15" fmla="*/ 454819 w 519112"/>
                <a:gd name="connsiteY15" fmla="*/ 235744 h 840582"/>
                <a:gd name="connsiteX16" fmla="*/ 416719 w 519112"/>
                <a:gd name="connsiteY16" fmla="*/ 283369 h 840582"/>
                <a:gd name="connsiteX17" fmla="*/ 376237 w 519112"/>
                <a:gd name="connsiteY17" fmla="*/ 333375 h 840582"/>
                <a:gd name="connsiteX18" fmla="*/ 326231 w 519112"/>
                <a:gd name="connsiteY18" fmla="*/ 411957 h 840582"/>
                <a:gd name="connsiteX19" fmla="*/ 280987 w 519112"/>
                <a:gd name="connsiteY19" fmla="*/ 488157 h 840582"/>
                <a:gd name="connsiteX20" fmla="*/ 233362 w 519112"/>
                <a:gd name="connsiteY20" fmla="*/ 576263 h 840582"/>
                <a:gd name="connsiteX21" fmla="*/ 169069 w 519112"/>
                <a:gd name="connsiteY21" fmla="*/ 711994 h 840582"/>
                <a:gd name="connsiteX22" fmla="*/ 114300 w 519112"/>
                <a:gd name="connsiteY22" fmla="*/ 831057 h 840582"/>
                <a:gd name="connsiteX23" fmla="*/ 0 w 519112"/>
                <a:gd name="connsiteY23" fmla="*/ 840582 h 840582"/>
                <a:gd name="connsiteX24" fmla="*/ 66675 w 519112"/>
                <a:gd name="connsiteY24" fmla="*/ 628650 h 840582"/>
                <a:gd name="connsiteX25" fmla="*/ 121444 w 519112"/>
                <a:gd name="connsiteY25" fmla="*/ 447675 h 840582"/>
                <a:gd name="connsiteX26" fmla="*/ 147637 w 519112"/>
                <a:gd name="connsiteY26" fmla="*/ 364332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9112" h="840582">
                  <a:moveTo>
                    <a:pt x="147637" y="364332"/>
                  </a:moveTo>
                  <a:lnTo>
                    <a:pt x="197644" y="197644"/>
                  </a:lnTo>
                  <a:lnTo>
                    <a:pt x="200025" y="176213"/>
                  </a:lnTo>
                  <a:lnTo>
                    <a:pt x="200025" y="154782"/>
                  </a:lnTo>
                  <a:lnTo>
                    <a:pt x="192881" y="119063"/>
                  </a:lnTo>
                  <a:lnTo>
                    <a:pt x="183356" y="80963"/>
                  </a:lnTo>
                  <a:lnTo>
                    <a:pt x="157162" y="9525"/>
                  </a:lnTo>
                  <a:lnTo>
                    <a:pt x="333375" y="0"/>
                  </a:lnTo>
                  <a:lnTo>
                    <a:pt x="411956" y="71438"/>
                  </a:lnTo>
                  <a:lnTo>
                    <a:pt x="483394" y="130969"/>
                  </a:lnTo>
                  <a:lnTo>
                    <a:pt x="511969" y="152400"/>
                  </a:lnTo>
                  <a:lnTo>
                    <a:pt x="519112" y="161925"/>
                  </a:lnTo>
                  <a:lnTo>
                    <a:pt x="519112" y="161925"/>
                  </a:lnTo>
                  <a:lnTo>
                    <a:pt x="514350" y="173832"/>
                  </a:lnTo>
                  <a:lnTo>
                    <a:pt x="492919" y="195263"/>
                  </a:lnTo>
                  <a:lnTo>
                    <a:pt x="454819" y="235744"/>
                  </a:lnTo>
                  <a:lnTo>
                    <a:pt x="416719" y="283369"/>
                  </a:lnTo>
                  <a:lnTo>
                    <a:pt x="376237" y="333375"/>
                  </a:lnTo>
                  <a:lnTo>
                    <a:pt x="326231" y="411957"/>
                  </a:lnTo>
                  <a:lnTo>
                    <a:pt x="280987" y="488157"/>
                  </a:lnTo>
                  <a:lnTo>
                    <a:pt x="233362" y="576263"/>
                  </a:lnTo>
                  <a:lnTo>
                    <a:pt x="169069" y="711994"/>
                  </a:lnTo>
                  <a:lnTo>
                    <a:pt x="114300" y="831057"/>
                  </a:lnTo>
                  <a:lnTo>
                    <a:pt x="0" y="840582"/>
                  </a:lnTo>
                  <a:lnTo>
                    <a:pt x="66675" y="628650"/>
                  </a:lnTo>
                  <a:lnTo>
                    <a:pt x="121444" y="447675"/>
                  </a:lnTo>
                  <a:lnTo>
                    <a:pt x="147637" y="364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6">
              <a:extLst>
                <a:ext uri="{FF2B5EF4-FFF2-40B4-BE49-F238E27FC236}">
                  <a16:creationId xmlns:a16="http://schemas.microsoft.com/office/drawing/2014/main" id="{4495CD55-612B-4EB9-AC1F-63BC3D7D1217}"/>
                </a:ext>
              </a:extLst>
            </p:cNvPr>
            <p:cNvSpPr/>
            <p:nvPr/>
          </p:nvSpPr>
          <p:spPr>
            <a:xfrm>
              <a:off x="3684589" y="3762376"/>
              <a:ext cx="1973262" cy="447675"/>
            </a:xfrm>
            <a:custGeom>
              <a:avLst/>
              <a:gdLst>
                <a:gd name="connsiteX0" fmla="*/ 1021556 w 1974056"/>
                <a:gd name="connsiteY0" fmla="*/ 145256 h 447675"/>
                <a:gd name="connsiteX1" fmla="*/ 907256 w 1974056"/>
                <a:gd name="connsiteY1" fmla="*/ 161925 h 447675"/>
                <a:gd name="connsiteX2" fmla="*/ 695325 w 1974056"/>
                <a:gd name="connsiteY2" fmla="*/ 190500 h 447675"/>
                <a:gd name="connsiteX3" fmla="*/ 569119 w 1974056"/>
                <a:gd name="connsiteY3" fmla="*/ 207169 h 447675"/>
                <a:gd name="connsiteX4" fmla="*/ 485775 w 1974056"/>
                <a:gd name="connsiteY4" fmla="*/ 216694 h 447675"/>
                <a:gd name="connsiteX5" fmla="*/ 428625 w 1974056"/>
                <a:gd name="connsiteY5" fmla="*/ 223838 h 447675"/>
                <a:gd name="connsiteX6" fmla="*/ 385762 w 1974056"/>
                <a:gd name="connsiteY6" fmla="*/ 228600 h 447675"/>
                <a:gd name="connsiteX7" fmla="*/ 338137 w 1974056"/>
                <a:gd name="connsiteY7" fmla="*/ 230981 h 447675"/>
                <a:gd name="connsiteX8" fmla="*/ 295275 w 1974056"/>
                <a:gd name="connsiteY8" fmla="*/ 226219 h 447675"/>
                <a:gd name="connsiteX9" fmla="*/ 254794 w 1974056"/>
                <a:gd name="connsiteY9" fmla="*/ 219075 h 447675"/>
                <a:gd name="connsiteX10" fmla="*/ 211931 w 1974056"/>
                <a:gd name="connsiteY10" fmla="*/ 209550 h 447675"/>
                <a:gd name="connsiteX11" fmla="*/ 152400 w 1974056"/>
                <a:gd name="connsiteY11" fmla="*/ 188119 h 447675"/>
                <a:gd name="connsiteX12" fmla="*/ 92869 w 1974056"/>
                <a:gd name="connsiteY12" fmla="*/ 154781 h 447675"/>
                <a:gd name="connsiteX13" fmla="*/ 52387 w 1974056"/>
                <a:gd name="connsiteY13" fmla="*/ 128588 h 447675"/>
                <a:gd name="connsiteX14" fmla="*/ 26194 w 1974056"/>
                <a:gd name="connsiteY14" fmla="*/ 121444 h 447675"/>
                <a:gd name="connsiteX15" fmla="*/ 11906 w 1974056"/>
                <a:gd name="connsiteY15" fmla="*/ 121444 h 447675"/>
                <a:gd name="connsiteX16" fmla="*/ 0 w 1974056"/>
                <a:gd name="connsiteY16" fmla="*/ 128588 h 447675"/>
                <a:gd name="connsiteX17" fmla="*/ 2381 w 1974056"/>
                <a:gd name="connsiteY17" fmla="*/ 147638 h 447675"/>
                <a:gd name="connsiteX18" fmla="*/ 21431 w 1974056"/>
                <a:gd name="connsiteY18" fmla="*/ 188119 h 447675"/>
                <a:gd name="connsiteX19" fmla="*/ 71437 w 1974056"/>
                <a:gd name="connsiteY19" fmla="*/ 247650 h 447675"/>
                <a:gd name="connsiteX20" fmla="*/ 119062 w 1974056"/>
                <a:gd name="connsiteY20" fmla="*/ 297656 h 447675"/>
                <a:gd name="connsiteX21" fmla="*/ 164306 w 1974056"/>
                <a:gd name="connsiteY21" fmla="*/ 342900 h 447675"/>
                <a:gd name="connsiteX22" fmla="*/ 214312 w 1974056"/>
                <a:gd name="connsiteY22" fmla="*/ 383381 h 447675"/>
                <a:gd name="connsiteX23" fmla="*/ 273844 w 1974056"/>
                <a:gd name="connsiteY23" fmla="*/ 421481 h 447675"/>
                <a:gd name="connsiteX24" fmla="*/ 328612 w 1974056"/>
                <a:gd name="connsiteY24" fmla="*/ 445294 h 447675"/>
                <a:gd name="connsiteX25" fmla="*/ 352425 w 1974056"/>
                <a:gd name="connsiteY25" fmla="*/ 447675 h 447675"/>
                <a:gd name="connsiteX26" fmla="*/ 419100 w 1974056"/>
                <a:gd name="connsiteY26" fmla="*/ 428625 h 447675"/>
                <a:gd name="connsiteX27" fmla="*/ 559594 w 1974056"/>
                <a:gd name="connsiteY27" fmla="*/ 390525 h 447675"/>
                <a:gd name="connsiteX28" fmla="*/ 738187 w 1974056"/>
                <a:gd name="connsiteY28" fmla="*/ 345281 h 447675"/>
                <a:gd name="connsiteX29" fmla="*/ 909637 w 1974056"/>
                <a:gd name="connsiteY29" fmla="*/ 307181 h 447675"/>
                <a:gd name="connsiteX30" fmla="*/ 1014412 w 1974056"/>
                <a:gd name="connsiteY30" fmla="*/ 280988 h 447675"/>
                <a:gd name="connsiteX31" fmla="*/ 1290637 w 1974056"/>
                <a:gd name="connsiteY31" fmla="*/ 264319 h 447675"/>
                <a:gd name="connsiteX32" fmla="*/ 1469231 w 1974056"/>
                <a:gd name="connsiteY32" fmla="*/ 247650 h 447675"/>
                <a:gd name="connsiteX33" fmla="*/ 1674019 w 1974056"/>
                <a:gd name="connsiteY33" fmla="*/ 226219 h 447675"/>
                <a:gd name="connsiteX34" fmla="*/ 1807369 w 1974056"/>
                <a:gd name="connsiteY34" fmla="*/ 211931 h 447675"/>
                <a:gd name="connsiteX35" fmla="*/ 1907381 w 1974056"/>
                <a:gd name="connsiteY35" fmla="*/ 202406 h 447675"/>
                <a:gd name="connsiteX36" fmla="*/ 1945481 w 1974056"/>
                <a:gd name="connsiteY36" fmla="*/ 197644 h 447675"/>
                <a:gd name="connsiteX37" fmla="*/ 1959769 w 1974056"/>
                <a:gd name="connsiteY37" fmla="*/ 190500 h 447675"/>
                <a:gd name="connsiteX38" fmla="*/ 1971675 w 1974056"/>
                <a:gd name="connsiteY38" fmla="*/ 173831 h 447675"/>
                <a:gd name="connsiteX39" fmla="*/ 1974056 w 1974056"/>
                <a:gd name="connsiteY39" fmla="*/ 154781 h 447675"/>
                <a:gd name="connsiteX40" fmla="*/ 1964531 w 1974056"/>
                <a:gd name="connsiteY40" fmla="*/ 104775 h 447675"/>
                <a:gd name="connsiteX41" fmla="*/ 1957387 w 1974056"/>
                <a:gd name="connsiteY41" fmla="*/ 90488 h 447675"/>
                <a:gd name="connsiteX42" fmla="*/ 1928812 w 1974056"/>
                <a:gd name="connsiteY42" fmla="*/ 71438 h 447675"/>
                <a:gd name="connsiteX43" fmla="*/ 1881187 w 1974056"/>
                <a:gd name="connsiteY43" fmla="*/ 47625 h 447675"/>
                <a:gd name="connsiteX44" fmla="*/ 1824037 w 1974056"/>
                <a:gd name="connsiteY44" fmla="*/ 26194 h 447675"/>
                <a:gd name="connsiteX45" fmla="*/ 1769269 w 1974056"/>
                <a:gd name="connsiteY45" fmla="*/ 9525 h 447675"/>
                <a:gd name="connsiteX46" fmla="*/ 1695450 w 1974056"/>
                <a:gd name="connsiteY46" fmla="*/ 0 h 447675"/>
                <a:gd name="connsiteX47" fmla="*/ 1645444 w 1974056"/>
                <a:gd name="connsiteY47" fmla="*/ 14288 h 447675"/>
                <a:gd name="connsiteX48" fmla="*/ 1493044 w 1974056"/>
                <a:gd name="connsiteY48" fmla="*/ 59531 h 447675"/>
                <a:gd name="connsiteX49" fmla="*/ 1321594 w 1974056"/>
                <a:gd name="connsiteY49" fmla="*/ 95250 h 447675"/>
                <a:gd name="connsiteX50" fmla="*/ 1021556 w 1974056"/>
                <a:gd name="connsiteY50" fmla="*/ 1452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4056" h="447675">
                  <a:moveTo>
                    <a:pt x="1021556" y="145256"/>
                  </a:moveTo>
                  <a:lnTo>
                    <a:pt x="907256" y="161925"/>
                  </a:lnTo>
                  <a:lnTo>
                    <a:pt x="695325" y="190500"/>
                  </a:lnTo>
                  <a:lnTo>
                    <a:pt x="569119" y="207169"/>
                  </a:lnTo>
                  <a:lnTo>
                    <a:pt x="485775" y="216694"/>
                  </a:lnTo>
                  <a:lnTo>
                    <a:pt x="428625" y="223838"/>
                  </a:lnTo>
                  <a:lnTo>
                    <a:pt x="385762" y="228600"/>
                  </a:lnTo>
                  <a:lnTo>
                    <a:pt x="338137" y="230981"/>
                  </a:lnTo>
                  <a:lnTo>
                    <a:pt x="295275" y="226219"/>
                  </a:lnTo>
                  <a:lnTo>
                    <a:pt x="254794" y="219075"/>
                  </a:lnTo>
                  <a:lnTo>
                    <a:pt x="211931" y="209550"/>
                  </a:lnTo>
                  <a:lnTo>
                    <a:pt x="152400" y="188119"/>
                  </a:lnTo>
                  <a:lnTo>
                    <a:pt x="92869" y="154781"/>
                  </a:lnTo>
                  <a:lnTo>
                    <a:pt x="52387" y="128588"/>
                  </a:lnTo>
                  <a:lnTo>
                    <a:pt x="26194" y="121444"/>
                  </a:lnTo>
                  <a:lnTo>
                    <a:pt x="11906" y="121444"/>
                  </a:lnTo>
                  <a:lnTo>
                    <a:pt x="0" y="128588"/>
                  </a:lnTo>
                  <a:lnTo>
                    <a:pt x="2381" y="147638"/>
                  </a:lnTo>
                  <a:lnTo>
                    <a:pt x="21431" y="188119"/>
                  </a:lnTo>
                  <a:lnTo>
                    <a:pt x="71437" y="247650"/>
                  </a:lnTo>
                  <a:lnTo>
                    <a:pt x="119062" y="297656"/>
                  </a:lnTo>
                  <a:lnTo>
                    <a:pt x="164306" y="342900"/>
                  </a:lnTo>
                  <a:lnTo>
                    <a:pt x="214312" y="383381"/>
                  </a:lnTo>
                  <a:lnTo>
                    <a:pt x="273844" y="421481"/>
                  </a:lnTo>
                  <a:lnTo>
                    <a:pt x="328612" y="445294"/>
                  </a:lnTo>
                  <a:lnTo>
                    <a:pt x="352425" y="447675"/>
                  </a:lnTo>
                  <a:lnTo>
                    <a:pt x="419100" y="428625"/>
                  </a:lnTo>
                  <a:lnTo>
                    <a:pt x="559594" y="390525"/>
                  </a:lnTo>
                  <a:lnTo>
                    <a:pt x="738187" y="345281"/>
                  </a:lnTo>
                  <a:lnTo>
                    <a:pt x="909637" y="307181"/>
                  </a:lnTo>
                  <a:lnTo>
                    <a:pt x="1014412" y="280988"/>
                  </a:lnTo>
                  <a:lnTo>
                    <a:pt x="1290637" y="264319"/>
                  </a:lnTo>
                  <a:lnTo>
                    <a:pt x="1469231" y="247650"/>
                  </a:lnTo>
                  <a:lnTo>
                    <a:pt x="1674019" y="226219"/>
                  </a:lnTo>
                  <a:lnTo>
                    <a:pt x="1807369" y="211931"/>
                  </a:lnTo>
                  <a:lnTo>
                    <a:pt x="1907381" y="202406"/>
                  </a:lnTo>
                  <a:lnTo>
                    <a:pt x="1945481" y="197644"/>
                  </a:lnTo>
                  <a:lnTo>
                    <a:pt x="1959769" y="190500"/>
                  </a:lnTo>
                  <a:lnTo>
                    <a:pt x="1971675" y="173831"/>
                  </a:lnTo>
                  <a:lnTo>
                    <a:pt x="1974056" y="154781"/>
                  </a:lnTo>
                  <a:lnTo>
                    <a:pt x="1964531" y="104775"/>
                  </a:lnTo>
                  <a:lnTo>
                    <a:pt x="1957387" y="90488"/>
                  </a:lnTo>
                  <a:lnTo>
                    <a:pt x="1928812" y="71438"/>
                  </a:lnTo>
                  <a:lnTo>
                    <a:pt x="1881187" y="47625"/>
                  </a:lnTo>
                  <a:lnTo>
                    <a:pt x="1824037" y="26194"/>
                  </a:lnTo>
                  <a:lnTo>
                    <a:pt x="1769269" y="9525"/>
                  </a:lnTo>
                  <a:lnTo>
                    <a:pt x="1695450" y="0"/>
                  </a:lnTo>
                  <a:lnTo>
                    <a:pt x="1645444" y="14288"/>
                  </a:lnTo>
                  <a:lnTo>
                    <a:pt x="1493044" y="59531"/>
                  </a:lnTo>
                  <a:lnTo>
                    <a:pt x="1321594" y="95250"/>
                  </a:lnTo>
                  <a:lnTo>
                    <a:pt x="10215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7">
              <a:extLst>
                <a:ext uri="{FF2B5EF4-FFF2-40B4-BE49-F238E27FC236}">
                  <a16:creationId xmlns:a16="http://schemas.microsoft.com/office/drawing/2014/main" id="{C1DD0D49-E687-4CB2-954A-08D591A53334}"/>
                </a:ext>
              </a:extLst>
            </p:cNvPr>
            <p:cNvSpPr/>
            <p:nvPr/>
          </p:nvSpPr>
          <p:spPr>
            <a:xfrm>
              <a:off x="3609977" y="4411663"/>
              <a:ext cx="2265363" cy="493712"/>
            </a:xfrm>
            <a:custGeom>
              <a:avLst/>
              <a:gdLst>
                <a:gd name="connsiteX0" fmla="*/ 766763 w 2264569"/>
                <a:gd name="connsiteY0" fmla="*/ 219075 h 492919"/>
                <a:gd name="connsiteX1" fmla="*/ 542925 w 2264569"/>
                <a:gd name="connsiteY1" fmla="*/ 254794 h 492919"/>
                <a:gd name="connsiteX2" fmla="*/ 366713 w 2264569"/>
                <a:gd name="connsiteY2" fmla="*/ 276225 h 492919"/>
                <a:gd name="connsiteX3" fmla="*/ 271463 w 2264569"/>
                <a:gd name="connsiteY3" fmla="*/ 288132 h 492919"/>
                <a:gd name="connsiteX4" fmla="*/ 211931 w 2264569"/>
                <a:gd name="connsiteY4" fmla="*/ 278607 h 492919"/>
                <a:gd name="connsiteX5" fmla="*/ 114300 w 2264569"/>
                <a:gd name="connsiteY5" fmla="*/ 250032 h 492919"/>
                <a:gd name="connsiteX6" fmla="*/ 42863 w 2264569"/>
                <a:gd name="connsiteY6" fmla="*/ 221457 h 492919"/>
                <a:gd name="connsiteX7" fmla="*/ 21431 w 2264569"/>
                <a:gd name="connsiteY7" fmla="*/ 216694 h 492919"/>
                <a:gd name="connsiteX8" fmla="*/ 7144 w 2264569"/>
                <a:gd name="connsiteY8" fmla="*/ 221457 h 492919"/>
                <a:gd name="connsiteX9" fmla="*/ 0 w 2264569"/>
                <a:gd name="connsiteY9" fmla="*/ 235744 h 492919"/>
                <a:gd name="connsiteX10" fmla="*/ 14288 w 2264569"/>
                <a:gd name="connsiteY10" fmla="*/ 254794 h 492919"/>
                <a:gd name="connsiteX11" fmla="*/ 61913 w 2264569"/>
                <a:gd name="connsiteY11" fmla="*/ 309563 h 492919"/>
                <a:gd name="connsiteX12" fmla="*/ 130969 w 2264569"/>
                <a:gd name="connsiteY12" fmla="*/ 373857 h 492919"/>
                <a:gd name="connsiteX13" fmla="*/ 180975 w 2264569"/>
                <a:gd name="connsiteY13" fmla="*/ 414338 h 492919"/>
                <a:gd name="connsiteX14" fmla="*/ 216694 w 2264569"/>
                <a:gd name="connsiteY14" fmla="*/ 440532 h 492919"/>
                <a:gd name="connsiteX15" fmla="*/ 247650 w 2264569"/>
                <a:gd name="connsiteY15" fmla="*/ 457200 h 492919"/>
                <a:gd name="connsiteX16" fmla="*/ 283369 w 2264569"/>
                <a:gd name="connsiteY16" fmla="*/ 476250 h 492919"/>
                <a:gd name="connsiteX17" fmla="*/ 326231 w 2264569"/>
                <a:gd name="connsiteY17" fmla="*/ 490538 h 492919"/>
                <a:gd name="connsiteX18" fmla="*/ 354806 w 2264569"/>
                <a:gd name="connsiteY18" fmla="*/ 492919 h 492919"/>
                <a:gd name="connsiteX19" fmla="*/ 407194 w 2264569"/>
                <a:gd name="connsiteY19" fmla="*/ 483394 h 492919"/>
                <a:gd name="connsiteX20" fmla="*/ 471488 w 2264569"/>
                <a:gd name="connsiteY20" fmla="*/ 461963 h 492919"/>
                <a:gd name="connsiteX21" fmla="*/ 511969 w 2264569"/>
                <a:gd name="connsiteY21" fmla="*/ 447675 h 492919"/>
                <a:gd name="connsiteX22" fmla="*/ 645319 w 2264569"/>
                <a:gd name="connsiteY22" fmla="*/ 421482 h 492919"/>
                <a:gd name="connsiteX23" fmla="*/ 881063 w 2264569"/>
                <a:gd name="connsiteY23" fmla="*/ 381000 h 492919"/>
                <a:gd name="connsiteX24" fmla="*/ 1178719 w 2264569"/>
                <a:gd name="connsiteY24" fmla="*/ 326232 h 492919"/>
                <a:gd name="connsiteX25" fmla="*/ 1381125 w 2264569"/>
                <a:gd name="connsiteY25" fmla="*/ 311944 h 492919"/>
                <a:gd name="connsiteX26" fmla="*/ 1552575 w 2264569"/>
                <a:gd name="connsiteY26" fmla="*/ 288132 h 492919"/>
                <a:gd name="connsiteX27" fmla="*/ 1750219 w 2264569"/>
                <a:gd name="connsiteY27" fmla="*/ 269082 h 492919"/>
                <a:gd name="connsiteX28" fmla="*/ 1926431 w 2264569"/>
                <a:gd name="connsiteY28" fmla="*/ 257175 h 492919"/>
                <a:gd name="connsiteX29" fmla="*/ 2071688 w 2264569"/>
                <a:gd name="connsiteY29" fmla="*/ 245269 h 492919"/>
                <a:gd name="connsiteX30" fmla="*/ 2133600 w 2264569"/>
                <a:gd name="connsiteY30" fmla="*/ 245269 h 492919"/>
                <a:gd name="connsiteX31" fmla="*/ 2197894 w 2264569"/>
                <a:gd name="connsiteY31" fmla="*/ 233363 h 492919"/>
                <a:gd name="connsiteX32" fmla="*/ 2228850 w 2264569"/>
                <a:gd name="connsiteY32" fmla="*/ 223838 h 492919"/>
                <a:gd name="connsiteX33" fmla="*/ 2255044 w 2264569"/>
                <a:gd name="connsiteY33" fmla="*/ 207169 h 492919"/>
                <a:gd name="connsiteX34" fmla="*/ 2264569 w 2264569"/>
                <a:gd name="connsiteY34" fmla="*/ 190500 h 492919"/>
                <a:gd name="connsiteX35" fmla="*/ 2264569 w 2264569"/>
                <a:gd name="connsiteY35" fmla="*/ 178594 h 492919"/>
                <a:gd name="connsiteX36" fmla="*/ 2259806 w 2264569"/>
                <a:gd name="connsiteY36" fmla="*/ 147638 h 492919"/>
                <a:gd name="connsiteX37" fmla="*/ 2235994 w 2264569"/>
                <a:gd name="connsiteY37" fmla="*/ 109538 h 492919"/>
                <a:gd name="connsiteX38" fmla="*/ 2205038 w 2264569"/>
                <a:gd name="connsiteY38" fmla="*/ 83344 h 492919"/>
                <a:gd name="connsiteX39" fmla="*/ 2143125 w 2264569"/>
                <a:gd name="connsiteY39" fmla="*/ 57150 h 492919"/>
                <a:gd name="connsiteX40" fmla="*/ 2064544 w 2264569"/>
                <a:gd name="connsiteY40" fmla="*/ 28575 h 492919"/>
                <a:gd name="connsiteX41" fmla="*/ 1997869 w 2264569"/>
                <a:gd name="connsiteY41" fmla="*/ 11907 h 492919"/>
                <a:gd name="connsiteX42" fmla="*/ 1940719 w 2264569"/>
                <a:gd name="connsiteY42" fmla="*/ 0 h 492919"/>
                <a:gd name="connsiteX43" fmla="*/ 1902619 w 2264569"/>
                <a:gd name="connsiteY43" fmla="*/ 16669 h 492919"/>
                <a:gd name="connsiteX44" fmla="*/ 1790700 w 2264569"/>
                <a:gd name="connsiteY44" fmla="*/ 57150 h 492919"/>
                <a:gd name="connsiteX45" fmla="*/ 1728788 w 2264569"/>
                <a:gd name="connsiteY45" fmla="*/ 69057 h 492919"/>
                <a:gd name="connsiteX46" fmla="*/ 1635919 w 2264569"/>
                <a:gd name="connsiteY46" fmla="*/ 80963 h 492919"/>
                <a:gd name="connsiteX47" fmla="*/ 1423988 w 2264569"/>
                <a:gd name="connsiteY47" fmla="*/ 107157 h 492919"/>
                <a:gd name="connsiteX48" fmla="*/ 1354931 w 2264569"/>
                <a:gd name="connsiteY48" fmla="*/ 114300 h 492919"/>
                <a:gd name="connsiteX49" fmla="*/ 1116806 w 2264569"/>
                <a:gd name="connsiteY49" fmla="*/ 159544 h 492919"/>
                <a:gd name="connsiteX50" fmla="*/ 885825 w 2264569"/>
                <a:gd name="connsiteY50" fmla="*/ 200025 h 492919"/>
                <a:gd name="connsiteX51" fmla="*/ 766763 w 2264569"/>
                <a:gd name="connsiteY51" fmla="*/ 21907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64569" h="492919">
                  <a:moveTo>
                    <a:pt x="766763" y="219075"/>
                  </a:moveTo>
                  <a:lnTo>
                    <a:pt x="542925" y="254794"/>
                  </a:lnTo>
                  <a:lnTo>
                    <a:pt x="366713" y="276225"/>
                  </a:lnTo>
                  <a:lnTo>
                    <a:pt x="271463" y="288132"/>
                  </a:lnTo>
                  <a:lnTo>
                    <a:pt x="211931" y="278607"/>
                  </a:lnTo>
                  <a:lnTo>
                    <a:pt x="114300" y="250032"/>
                  </a:lnTo>
                  <a:lnTo>
                    <a:pt x="42863" y="221457"/>
                  </a:lnTo>
                  <a:lnTo>
                    <a:pt x="21431" y="216694"/>
                  </a:lnTo>
                  <a:lnTo>
                    <a:pt x="7144" y="221457"/>
                  </a:lnTo>
                  <a:lnTo>
                    <a:pt x="0" y="235744"/>
                  </a:lnTo>
                  <a:lnTo>
                    <a:pt x="14288" y="254794"/>
                  </a:lnTo>
                  <a:lnTo>
                    <a:pt x="61913" y="309563"/>
                  </a:lnTo>
                  <a:lnTo>
                    <a:pt x="130969" y="373857"/>
                  </a:lnTo>
                  <a:lnTo>
                    <a:pt x="180975" y="414338"/>
                  </a:lnTo>
                  <a:lnTo>
                    <a:pt x="216694" y="440532"/>
                  </a:lnTo>
                  <a:lnTo>
                    <a:pt x="247650" y="457200"/>
                  </a:lnTo>
                  <a:lnTo>
                    <a:pt x="283369" y="476250"/>
                  </a:lnTo>
                  <a:lnTo>
                    <a:pt x="326231" y="490538"/>
                  </a:lnTo>
                  <a:lnTo>
                    <a:pt x="354806" y="492919"/>
                  </a:lnTo>
                  <a:lnTo>
                    <a:pt x="407194" y="483394"/>
                  </a:lnTo>
                  <a:lnTo>
                    <a:pt x="471488" y="461963"/>
                  </a:lnTo>
                  <a:lnTo>
                    <a:pt x="511969" y="447675"/>
                  </a:lnTo>
                  <a:lnTo>
                    <a:pt x="645319" y="421482"/>
                  </a:lnTo>
                  <a:lnTo>
                    <a:pt x="881063" y="381000"/>
                  </a:lnTo>
                  <a:lnTo>
                    <a:pt x="1178719" y="326232"/>
                  </a:lnTo>
                  <a:lnTo>
                    <a:pt x="1381125" y="311944"/>
                  </a:lnTo>
                  <a:lnTo>
                    <a:pt x="1552575" y="288132"/>
                  </a:lnTo>
                  <a:lnTo>
                    <a:pt x="1750219" y="269082"/>
                  </a:lnTo>
                  <a:lnTo>
                    <a:pt x="1926431" y="257175"/>
                  </a:lnTo>
                  <a:lnTo>
                    <a:pt x="2071688" y="245269"/>
                  </a:lnTo>
                  <a:lnTo>
                    <a:pt x="2133600" y="245269"/>
                  </a:lnTo>
                  <a:lnTo>
                    <a:pt x="2197894" y="233363"/>
                  </a:lnTo>
                  <a:lnTo>
                    <a:pt x="2228850" y="223838"/>
                  </a:lnTo>
                  <a:lnTo>
                    <a:pt x="2255044" y="207169"/>
                  </a:lnTo>
                  <a:lnTo>
                    <a:pt x="2264569" y="190500"/>
                  </a:lnTo>
                  <a:lnTo>
                    <a:pt x="2264569" y="178594"/>
                  </a:lnTo>
                  <a:lnTo>
                    <a:pt x="2259806" y="147638"/>
                  </a:lnTo>
                  <a:lnTo>
                    <a:pt x="2235994" y="109538"/>
                  </a:lnTo>
                  <a:lnTo>
                    <a:pt x="2205038" y="83344"/>
                  </a:lnTo>
                  <a:lnTo>
                    <a:pt x="2143125" y="57150"/>
                  </a:lnTo>
                  <a:lnTo>
                    <a:pt x="2064544" y="28575"/>
                  </a:lnTo>
                  <a:lnTo>
                    <a:pt x="1997869" y="11907"/>
                  </a:lnTo>
                  <a:lnTo>
                    <a:pt x="1940719" y="0"/>
                  </a:lnTo>
                  <a:lnTo>
                    <a:pt x="1902619" y="16669"/>
                  </a:lnTo>
                  <a:lnTo>
                    <a:pt x="1790700" y="57150"/>
                  </a:lnTo>
                  <a:lnTo>
                    <a:pt x="1728788" y="69057"/>
                  </a:lnTo>
                  <a:lnTo>
                    <a:pt x="1635919" y="80963"/>
                  </a:lnTo>
                  <a:lnTo>
                    <a:pt x="1423988" y="107157"/>
                  </a:lnTo>
                  <a:lnTo>
                    <a:pt x="1354931" y="114300"/>
                  </a:lnTo>
                  <a:lnTo>
                    <a:pt x="1116806" y="159544"/>
                  </a:lnTo>
                  <a:lnTo>
                    <a:pt x="885825" y="200025"/>
                  </a:lnTo>
                  <a:lnTo>
                    <a:pt x="76676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8">
              <a:extLst>
                <a:ext uri="{FF2B5EF4-FFF2-40B4-BE49-F238E27FC236}">
                  <a16:creationId xmlns:a16="http://schemas.microsoft.com/office/drawing/2014/main" id="{14E62B6C-0D55-4698-AC73-5D70B7330C55}"/>
                </a:ext>
              </a:extLst>
            </p:cNvPr>
            <p:cNvSpPr/>
            <p:nvPr/>
          </p:nvSpPr>
          <p:spPr>
            <a:xfrm>
              <a:off x="4630739" y="3989388"/>
              <a:ext cx="385762" cy="1981200"/>
            </a:xfrm>
            <a:custGeom>
              <a:avLst/>
              <a:gdLst>
                <a:gd name="connsiteX0" fmla="*/ 358033 w 386366"/>
                <a:gd name="connsiteY0" fmla="*/ 891218 h 1980771"/>
                <a:gd name="connsiteX1" fmla="*/ 363184 w 386366"/>
                <a:gd name="connsiteY1" fmla="*/ 713490 h 1980771"/>
                <a:gd name="connsiteX2" fmla="*/ 365760 w 386366"/>
                <a:gd name="connsiteY2" fmla="*/ 396669 h 1980771"/>
                <a:gd name="connsiteX3" fmla="*/ 368336 w 386366"/>
                <a:gd name="connsiteY3" fmla="*/ 327123 h 1980771"/>
                <a:gd name="connsiteX4" fmla="*/ 373487 w 386366"/>
                <a:gd name="connsiteY4" fmla="*/ 252426 h 1980771"/>
                <a:gd name="connsiteX5" fmla="*/ 381215 w 386366"/>
                <a:gd name="connsiteY5" fmla="*/ 180304 h 1980771"/>
                <a:gd name="connsiteX6" fmla="*/ 386366 w 386366"/>
                <a:gd name="connsiteY6" fmla="*/ 149395 h 1980771"/>
                <a:gd name="connsiteX7" fmla="*/ 378639 w 386366"/>
                <a:gd name="connsiteY7" fmla="*/ 133940 h 1980771"/>
                <a:gd name="connsiteX8" fmla="*/ 329699 w 386366"/>
                <a:gd name="connsiteY8" fmla="*/ 87576 h 1980771"/>
                <a:gd name="connsiteX9" fmla="*/ 291062 w 386366"/>
                <a:gd name="connsiteY9" fmla="*/ 56667 h 1980771"/>
                <a:gd name="connsiteX10" fmla="*/ 226668 w 386366"/>
                <a:gd name="connsiteY10" fmla="*/ 0 h 1980771"/>
                <a:gd name="connsiteX11" fmla="*/ 0 w 386366"/>
                <a:gd name="connsiteY11" fmla="*/ 43788 h 1980771"/>
                <a:gd name="connsiteX12" fmla="*/ 59243 w 386366"/>
                <a:gd name="connsiteY12" fmla="*/ 72122 h 1980771"/>
                <a:gd name="connsiteX13" fmla="*/ 85000 w 386366"/>
                <a:gd name="connsiteY13" fmla="*/ 90152 h 1980771"/>
                <a:gd name="connsiteX14" fmla="*/ 97879 w 386366"/>
                <a:gd name="connsiteY14" fmla="*/ 105607 h 1980771"/>
                <a:gd name="connsiteX15" fmla="*/ 108182 w 386366"/>
                <a:gd name="connsiteY15" fmla="*/ 126213 h 1980771"/>
                <a:gd name="connsiteX16" fmla="*/ 115910 w 386366"/>
                <a:gd name="connsiteY16" fmla="*/ 157122 h 1980771"/>
                <a:gd name="connsiteX17" fmla="*/ 118486 w 386366"/>
                <a:gd name="connsiteY17" fmla="*/ 280759 h 1980771"/>
                <a:gd name="connsiteX18" fmla="*/ 118486 w 386366"/>
                <a:gd name="connsiteY18" fmla="*/ 574398 h 1980771"/>
                <a:gd name="connsiteX19" fmla="*/ 118486 w 386366"/>
                <a:gd name="connsiteY19" fmla="*/ 788187 h 1980771"/>
                <a:gd name="connsiteX20" fmla="*/ 103031 w 386366"/>
                <a:gd name="connsiteY20" fmla="*/ 996825 h 1980771"/>
                <a:gd name="connsiteX21" fmla="*/ 92728 w 386366"/>
                <a:gd name="connsiteY21" fmla="*/ 1166826 h 1980771"/>
                <a:gd name="connsiteX22" fmla="*/ 79849 w 386366"/>
                <a:gd name="connsiteY22" fmla="*/ 1305918 h 1980771"/>
                <a:gd name="connsiteX23" fmla="*/ 64394 w 386366"/>
                <a:gd name="connsiteY23" fmla="*/ 1426979 h 1980771"/>
                <a:gd name="connsiteX24" fmla="*/ 48940 w 386366"/>
                <a:gd name="connsiteY24" fmla="*/ 1524859 h 1980771"/>
                <a:gd name="connsiteX25" fmla="*/ 30909 w 386366"/>
                <a:gd name="connsiteY25" fmla="*/ 1604708 h 1980771"/>
                <a:gd name="connsiteX26" fmla="*/ 28333 w 386366"/>
                <a:gd name="connsiteY26" fmla="*/ 1633041 h 1980771"/>
                <a:gd name="connsiteX27" fmla="*/ 36061 w 386366"/>
                <a:gd name="connsiteY27" fmla="*/ 1663950 h 1980771"/>
                <a:gd name="connsiteX28" fmla="*/ 64394 w 386366"/>
                <a:gd name="connsiteY28" fmla="*/ 1748951 h 1980771"/>
                <a:gd name="connsiteX29" fmla="*/ 82425 w 386366"/>
                <a:gd name="connsiteY29" fmla="*/ 1797891 h 1980771"/>
                <a:gd name="connsiteX30" fmla="*/ 97879 w 386366"/>
                <a:gd name="connsiteY30" fmla="*/ 1836527 h 1980771"/>
                <a:gd name="connsiteX31" fmla="*/ 121061 w 386366"/>
                <a:gd name="connsiteY31" fmla="*/ 1882891 h 1980771"/>
                <a:gd name="connsiteX32" fmla="*/ 146819 w 386366"/>
                <a:gd name="connsiteY32" fmla="*/ 1921528 h 1980771"/>
                <a:gd name="connsiteX33" fmla="*/ 164849 w 386366"/>
                <a:gd name="connsiteY33" fmla="*/ 1942134 h 1980771"/>
                <a:gd name="connsiteX34" fmla="*/ 175153 w 386366"/>
                <a:gd name="connsiteY34" fmla="*/ 1949861 h 1980771"/>
                <a:gd name="connsiteX35" fmla="*/ 198335 w 386366"/>
                <a:gd name="connsiteY35" fmla="*/ 1967892 h 1980771"/>
                <a:gd name="connsiteX36" fmla="*/ 221516 w 386366"/>
                <a:gd name="connsiteY36" fmla="*/ 1978195 h 1980771"/>
                <a:gd name="connsiteX37" fmla="*/ 234395 w 386366"/>
                <a:gd name="connsiteY37" fmla="*/ 1980771 h 1980771"/>
                <a:gd name="connsiteX38" fmla="*/ 260153 w 386366"/>
                <a:gd name="connsiteY38" fmla="*/ 1975619 h 1980771"/>
                <a:gd name="connsiteX39" fmla="*/ 275608 w 386366"/>
                <a:gd name="connsiteY39" fmla="*/ 1960164 h 1980771"/>
                <a:gd name="connsiteX40" fmla="*/ 291062 w 386366"/>
                <a:gd name="connsiteY40" fmla="*/ 1934407 h 1980771"/>
                <a:gd name="connsiteX41" fmla="*/ 301366 w 386366"/>
                <a:gd name="connsiteY41" fmla="*/ 1906073 h 1980771"/>
                <a:gd name="connsiteX42" fmla="*/ 316820 w 386366"/>
                <a:gd name="connsiteY42" fmla="*/ 1846830 h 1980771"/>
                <a:gd name="connsiteX43" fmla="*/ 329699 w 386366"/>
                <a:gd name="connsiteY43" fmla="*/ 1777284 h 1980771"/>
                <a:gd name="connsiteX44" fmla="*/ 337426 w 386366"/>
                <a:gd name="connsiteY44" fmla="*/ 1707739 h 1980771"/>
                <a:gd name="connsiteX45" fmla="*/ 342578 w 386366"/>
                <a:gd name="connsiteY45" fmla="*/ 1625314 h 1980771"/>
                <a:gd name="connsiteX46" fmla="*/ 345154 w 386366"/>
                <a:gd name="connsiteY46" fmla="*/ 1470767 h 1980771"/>
                <a:gd name="connsiteX47" fmla="*/ 350305 w 386366"/>
                <a:gd name="connsiteY47" fmla="*/ 1228644 h 1980771"/>
                <a:gd name="connsiteX48" fmla="*/ 358033 w 386366"/>
                <a:gd name="connsiteY48" fmla="*/ 891218 h 198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6366" h="1980771">
                  <a:moveTo>
                    <a:pt x="358033" y="891218"/>
                  </a:moveTo>
                  <a:lnTo>
                    <a:pt x="363184" y="713490"/>
                  </a:lnTo>
                  <a:cubicBezTo>
                    <a:pt x="364043" y="607883"/>
                    <a:pt x="364901" y="502276"/>
                    <a:pt x="365760" y="396669"/>
                  </a:cubicBezTo>
                  <a:cubicBezTo>
                    <a:pt x="366619" y="373487"/>
                    <a:pt x="367477" y="350305"/>
                    <a:pt x="368336" y="327123"/>
                  </a:cubicBezTo>
                  <a:lnTo>
                    <a:pt x="373487" y="252426"/>
                  </a:lnTo>
                  <a:lnTo>
                    <a:pt x="381215" y="180304"/>
                  </a:lnTo>
                  <a:lnTo>
                    <a:pt x="386366" y="149395"/>
                  </a:lnTo>
                  <a:lnTo>
                    <a:pt x="378639" y="133940"/>
                  </a:lnTo>
                  <a:lnTo>
                    <a:pt x="329699" y="87576"/>
                  </a:lnTo>
                  <a:lnTo>
                    <a:pt x="291062" y="56667"/>
                  </a:lnTo>
                  <a:lnTo>
                    <a:pt x="226668" y="0"/>
                  </a:lnTo>
                  <a:lnTo>
                    <a:pt x="0" y="43788"/>
                  </a:lnTo>
                  <a:lnTo>
                    <a:pt x="59243" y="72122"/>
                  </a:lnTo>
                  <a:lnTo>
                    <a:pt x="85000" y="90152"/>
                  </a:lnTo>
                  <a:lnTo>
                    <a:pt x="97879" y="105607"/>
                  </a:lnTo>
                  <a:lnTo>
                    <a:pt x="108182" y="126213"/>
                  </a:lnTo>
                  <a:lnTo>
                    <a:pt x="115910" y="157122"/>
                  </a:lnTo>
                  <a:cubicBezTo>
                    <a:pt x="116769" y="198334"/>
                    <a:pt x="117627" y="239547"/>
                    <a:pt x="118486" y="280759"/>
                  </a:cubicBezTo>
                  <a:lnTo>
                    <a:pt x="118486" y="574398"/>
                  </a:lnTo>
                  <a:lnTo>
                    <a:pt x="118486" y="788187"/>
                  </a:lnTo>
                  <a:lnTo>
                    <a:pt x="103031" y="996825"/>
                  </a:lnTo>
                  <a:lnTo>
                    <a:pt x="92728" y="1166826"/>
                  </a:lnTo>
                  <a:lnTo>
                    <a:pt x="79849" y="1305918"/>
                  </a:lnTo>
                  <a:lnTo>
                    <a:pt x="64394" y="1426979"/>
                  </a:lnTo>
                  <a:lnTo>
                    <a:pt x="48940" y="1524859"/>
                  </a:lnTo>
                  <a:lnTo>
                    <a:pt x="30909" y="1604708"/>
                  </a:lnTo>
                  <a:lnTo>
                    <a:pt x="28333" y="1633041"/>
                  </a:lnTo>
                  <a:lnTo>
                    <a:pt x="36061" y="1663950"/>
                  </a:lnTo>
                  <a:lnTo>
                    <a:pt x="64394" y="1748951"/>
                  </a:lnTo>
                  <a:lnTo>
                    <a:pt x="82425" y="1797891"/>
                  </a:lnTo>
                  <a:lnTo>
                    <a:pt x="97879" y="1836527"/>
                  </a:lnTo>
                  <a:lnTo>
                    <a:pt x="121061" y="1882891"/>
                  </a:lnTo>
                  <a:lnTo>
                    <a:pt x="146819" y="1921528"/>
                  </a:lnTo>
                  <a:lnTo>
                    <a:pt x="164849" y="1942134"/>
                  </a:lnTo>
                  <a:lnTo>
                    <a:pt x="175153" y="1949861"/>
                  </a:lnTo>
                  <a:lnTo>
                    <a:pt x="198335" y="1967892"/>
                  </a:lnTo>
                  <a:lnTo>
                    <a:pt x="221516" y="1978195"/>
                  </a:lnTo>
                  <a:lnTo>
                    <a:pt x="234395" y="1980771"/>
                  </a:lnTo>
                  <a:lnTo>
                    <a:pt x="260153" y="1975619"/>
                  </a:lnTo>
                  <a:lnTo>
                    <a:pt x="275608" y="1960164"/>
                  </a:lnTo>
                  <a:lnTo>
                    <a:pt x="291062" y="1934407"/>
                  </a:lnTo>
                  <a:lnTo>
                    <a:pt x="301366" y="1906073"/>
                  </a:lnTo>
                  <a:lnTo>
                    <a:pt x="316820" y="1846830"/>
                  </a:lnTo>
                  <a:lnTo>
                    <a:pt x="329699" y="1777284"/>
                  </a:lnTo>
                  <a:lnTo>
                    <a:pt x="337426" y="1707739"/>
                  </a:lnTo>
                  <a:lnTo>
                    <a:pt x="342578" y="1625314"/>
                  </a:lnTo>
                  <a:cubicBezTo>
                    <a:pt x="343437" y="1573798"/>
                    <a:pt x="344295" y="1522283"/>
                    <a:pt x="345154" y="1470767"/>
                  </a:cubicBezTo>
                  <a:lnTo>
                    <a:pt x="350305" y="1228644"/>
                  </a:lnTo>
                  <a:lnTo>
                    <a:pt x="358033" y="891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9">
              <a:extLst>
                <a:ext uri="{FF2B5EF4-FFF2-40B4-BE49-F238E27FC236}">
                  <a16:creationId xmlns:a16="http://schemas.microsoft.com/office/drawing/2014/main" id="{DEDEAB42-D052-46BE-AC47-3C46BAF338E9}"/>
                </a:ext>
              </a:extLst>
            </p:cNvPr>
            <p:cNvSpPr/>
            <p:nvPr/>
          </p:nvSpPr>
          <p:spPr>
            <a:xfrm>
              <a:off x="6219827" y="1714501"/>
              <a:ext cx="1795463" cy="485775"/>
            </a:xfrm>
            <a:custGeom>
              <a:avLst/>
              <a:gdLst>
                <a:gd name="connsiteX0" fmla="*/ 523875 w 1795463"/>
                <a:gd name="connsiteY0" fmla="*/ 397669 h 485775"/>
                <a:gd name="connsiteX1" fmla="*/ 297656 w 1795463"/>
                <a:gd name="connsiteY1" fmla="*/ 438150 h 485775"/>
                <a:gd name="connsiteX2" fmla="*/ 61913 w 1795463"/>
                <a:gd name="connsiteY2" fmla="*/ 485775 h 485775"/>
                <a:gd name="connsiteX3" fmla="*/ 0 w 1795463"/>
                <a:gd name="connsiteY3" fmla="*/ 292894 h 485775"/>
                <a:gd name="connsiteX4" fmla="*/ 190500 w 1795463"/>
                <a:gd name="connsiteY4" fmla="*/ 273844 h 485775"/>
                <a:gd name="connsiteX5" fmla="*/ 447675 w 1795463"/>
                <a:gd name="connsiteY5" fmla="*/ 240506 h 485775"/>
                <a:gd name="connsiteX6" fmla="*/ 642938 w 1795463"/>
                <a:gd name="connsiteY6" fmla="*/ 209550 h 485775"/>
                <a:gd name="connsiteX7" fmla="*/ 857250 w 1795463"/>
                <a:gd name="connsiteY7" fmla="*/ 169069 h 485775"/>
                <a:gd name="connsiteX8" fmla="*/ 1047750 w 1795463"/>
                <a:gd name="connsiteY8" fmla="*/ 126206 h 485775"/>
                <a:gd name="connsiteX9" fmla="*/ 1219200 w 1795463"/>
                <a:gd name="connsiteY9" fmla="*/ 83344 h 485775"/>
                <a:gd name="connsiteX10" fmla="*/ 1300163 w 1795463"/>
                <a:gd name="connsiteY10" fmla="*/ 59531 h 485775"/>
                <a:gd name="connsiteX11" fmla="*/ 1345406 w 1795463"/>
                <a:gd name="connsiteY11" fmla="*/ 38100 h 485775"/>
                <a:gd name="connsiteX12" fmla="*/ 1419225 w 1795463"/>
                <a:gd name="connsiteY12" fmla="*/ 0 h 485775"/>
                <a:gd name="connsiteX13" fmla="*/ 1438275 w 1795463"/>
                <a:gd name="connsiteY13" fmla="*/ 0 h 485775"/>
                <a:gd name="connsiteX14" fmla="*/ 1485900 w 1795463"/>
                <a:gd name="connsiteY14" fmla="*/ 19050 h 485775"/>
                <a:gd name="connsiteX15" fmla="*/ 1574006 w 1795463"/>
                <a:gd name="connsiteY15" fmla="*/ 59531 h 485775"/>
                <a:gd name="connsiteX16" fmla="*/ 1650206 w 1795463"/>
                <a:gd name="connsiteY16" fmla="*/ 102394 h 485775"/>
                <a:gd name="connsiteX17" fmla="*/ 1700213 w 1795463"/>
                <a:gd name="connsiteY17" fmla="*/ 135731 h 485775"/>
                <a:gd name="connsiteX18" fmla="*/ 1752600 w 1795463"/>
                <a:gd name="connsiteY18" fmla="*/ 178594 h 485775"/>
                <a:gd name="connsiteX19" fmla="*/ 1778794 w 1795463"/>
                <a:gd name="connsiteY19" fmla="*/ 204788 h 485775"/>
                <a:gd name="connsiteX20" fmla="*/ 1790700 w 1795463"/>
                <a:gd name="connsiteY20" fmla="*/ 221456 h 485775"/>
                <a:gd name="connsiteX21" fmla="*/ 1795463 w 1795463"/>
                <a:gd name="connsiteY21" fmla="*/ 233363 h 485775"/>
                <a:gd name="connsiteX22" fmla="*/ 1795463 w 1795463"/>
                <a:gd name="connsiteY22" fmla="*/ 250031 h 485775"/>
                <a:gd name="connsiteX23" fmla="*/ 1790700 w 1795463"/>
                <a:gd name="connsiteY23" fmla="*/ 276225 h 485775"/>
                <a:gd name="connsiteX24" fmla="*/ 1776413 w 1795463"/>
                <a:gd name="connsiteY24" fmla="*/ 297656 h 485775"/>
                <a:gd name="connsiteX25" fmla="*/ 1754981 w 1795463"/>
                <a:gd name="connsiteY25" fmla="*/ 314325 h 485775"/>
                <a:gd name="connsiteX26" fmla="*/ 1364456 w 1795463"/>
                <a:gd name="connsiteY26" fmla="*/ 245269 h 485775"/>
                <a:gd name="connsiteX27" fmla="*/ 1316831 w 1795463"/>
                <a:gd name="connsiteY27" fmla="*/ 247650 h 485775"/>
                <a:gd name="connsiteX28" fmla="*/ 1200150 w 1795463"/>
                <a:gd name="connsiteY28" fmla="*/ 271463 h 485775"/>
                <a:gd name="connsiteX29" fmla="*/ 921544 w 1795463"/>
                <a:gd name="connsiteY29" fmla="*/ 321469 h 485775"/>
                <a:gd name="connsiteX30" fmla="*/ 523875 w 1795463"/>
                <a:gd name="connsiteY30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95463" h="485775">
                  <a:moveTo>
                    <a:pt x="523875" y="397669"/>
                  </a:moveTo>
                  <a:lnTo>
                    <a:pt x="297656" y="438150"/>
                  </a:lnTo>
                  <a:lnTo>
                    <a:pt x="61913" y="485775"/>
                  </a:lnTo>
                  <a:lnTo>
                    <a:pt x="0" y="292894"/>
                  </a:lnTo>
                  <a:lnTo>
                    <a:pt x="190500" y="273844"/>
                  </a:lnTo>
                  <a:lnTo>
                    <a:pt x="447675" y="240506"/>
                  </a:lnTo>
                  <a:lnTo>
                    <a:pt x="642938" y="209550"/>
                  </a:lnTo>
                  <a:lnTo>
                    <a:pt x="857250" y="169069"/>
                  </a:lnTo>
                  <a:lnTo>
                    <a:pt x="1047750" y="126206"/>
                  </a:lnTo>
                  <a:lnTo>
                    <a:pt x="1219200" y="83344"/>
                  </a:lnTo>
                  <a:lnTo>
                    <a:pt x="1300163" y="59531"/>
                  </a:lnTo>
                  <a:lnTo>
                    <a:pt x="1345406" y="38100"/>
                  </a:lnTo>
                  <a:lnTo>
                    <a:pt x="1419225" y="0"/>
                  </a:lnTo>
                  <a:lnTo>
                    <a:pt x="1438275" y="0"/>
                  </a:lnTo>
                  <a:lnTo>
                    <a:pt x="1485900" y="19050"/>
                  </a:lnTo>
                  <a:lnTo>
                    <a:pt x="1574006" y="59531"/>
                  </a:lnTo>
                  <a:lnTo>
                    <a:pt x="1650206" y="102394"/>
                  </a:lnTo>
                  <a:lnTo>
                    <a:pt x="1700213" y="135731"/>
                  </a:lnTo>
                  <a:lnTo>
                    <a:pt x="1752600" y="178594"/>
                  </a:lnTo>
                  <a:lnTo>
                    <a:pt x="1778794" y="204788"/>
                  </a:lnTo>
                  <a:lnTo>
                    <a:pt x="1790700" y="221456"/>
                  </a:lnTo>
                  <a:lnTo>
                    <a:pt x="1795463" y="233363"/>
                  </a:lnTo>
                  <a:lnTo>
                    <a:pt x="1795463" y="250031"/>
                  </a:lnTo>
                  <a:lnTo>
                    <a:pt x="1790700" y="276225"/>
                  </a:lnTo>
                  <a:lnTo>
                    <a:pt x="1776413" y="297656"/>
                  </a:lnTo>
                  <a:lnTo>
                    <a:pt x="1754981" y="314325"/>
                  </a:lnTo>
                  <a:lnTo>
                    <a:pt x="1364456" y="245269"/>
                  </a:lnTo>
                  <a:lnTo>
                    <a:pt x="1316831" y="247650"/>
                  </a:lnTo>
                  <a:lnTo>
                    <a:pt x="1200150" y="271463"/>
                  </a:lnTo>
                  <a:lnTo>
                    <a:pt x="921544" y="321469"/>
                  </a:lnTo>
                  <a:lnTo>
                    <a:pt x="523875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0">
              <a:extLst>
                <a:ext uri="{FF2B5EF4-FFF2-40B4-BE49-F238E27FC236}">
                  <a16:creationId xmlns:a16="http://schemas.microsoft.com/office/drawing/2014/main" id="{FBF524A1-1F28-4717-AD50-80BC1C767B67}"/>
                </a:ext>
              </a:extLst>
            </p:cNvPr>
            <p:cNvSpPr/>
            <p:nvPr/>
          </p:nvSpPr>
          <p:spPr>
            <a:xfrm>
              <a:off x="7448551" y="1957389"/>
              <a:ext cx="560388" cy="1069975"/>
            </a:xfrm>
            <a:custGeom>
              <a:avLst/>
              <a:gdLst>
                <a:gd name="connsiteX0" fmla="*/ 376238 w 559594"/>
                <a:gd name="connsiteY0" fmla="*/ 445293 h 1069181"/>
                <a:gd name="connsiteX1" fmla="*/ 404813 w 559594"/>
                <a:gd name="connsiteY1" fmla="*/ 352425 h 1069181"/>
                <a:gd name="connsiteX2" fmla="*/ 423863 w 559594"/>
                <a:gd name="connsiteY2" fmla="*/ 290512 h 1069181"/>
                <a:gd name="connsiteX3" fmla="*/ 445294 w 559594"/>
                <a:gd name="connsiteY3" fmla="*/ 209550 h 1069181"/>
                <a:gd name="connsiteX4" fmla="*/ 452438 w 559594"/>
                <a:gd name="connsiteY4" fmla="*/ 183356 h 1069181"/>
                <a:gd name="connsiteX5" fmla="*/ 469106 w 559594"/>
                <a:gd name="connsiteY5" fmla="*/ 145256 h 1069181"/>
                <a:gd name="connsiteX6" fmla="*/ 490538 w 559594"/>
                <a:gd name="connsiteY6" fmla="*/ 111918 h 1069181"/>
                <a:gd name="connsiteX7" fmla="*/ 509588 w 559594"/>
                <a:gd name="connsiteY7" fmla="*/ 88106 h 1069181"/>
                <a:gd name="connsiteX8" fmla="*/ 526256 w 559594"/>
                <a:gd name="connsiteY8" fmla="*/ 71437 h 1069181"/>
                <a:gd name="connsiteX9" fmla="*/ 554831 w 559594"/>
                <a:gd name="connsiteY9" fmla="*/ 42862 h 1069181"/>
                <a:gd name="connsiteX10" fmla="*/ 559594 w 559594"/>
                <a:gd name="connsiteY10" fmla="*/ 21431 h 1069181"/>
                <a:gd name="connsiteX11" fmla="*/ 128588 w 559594"/>
                <a:gd name="connsiteY11" fmla="*/ 0 h 1069181"/>
                <a:gd name="connsiteX12" fmla="*/ 164306 w 559594"/>
                <a:gd name="connsiteY12" fmla="*/ 14287 h 1069181"/>
                <a:gd name="connsiteX13" fmla="*/ 176213 w 559594"/>
                <a:gd name="connsiteY13" fmla="*/ 26193 h 1069181"/>
                <a:gd name="connsiteX14" fmla="*/ 195263 w 559594"/>
                <a:gd name="connsiteY14" fmla="*/ 50006 h 1069181"/>
                <a:gd name="connsiteX15" fmla="*/ 200025 w 559594"/>
                <a:gd name="connsiteY15" fmla="*/ 64293 h 1069181"/>
                <a:gd name="connsiteX16" fmla="*/ 202406 w 559594"/>
                <a:gd name="connsiteY16" fmla="*/ 100012 h 1069181"/>
                <a:gd name="connsiteX17" fmla="*/ 202406 w 559594"/>
                <a:gd name="connsiteY17" fmla="*/ 147637 h 1069181"/>
                <a:gd name="connsiteX18" fmla="*/ 185738 w 559594"/>
                <a:gd name="connsiteY18" fmla="*/ 216693 h 1069181"/>
                <a:gd name="connsiteX19" fmla="*/ 135731 w 559594"/>
                <a:gd name="connsiteY19" fmla="*/ 383381 h 1069181"/>
                <a:gd name="connsiteX20" fmla="*/ 102394 w 559594"/>
                <a:gd name="connsiteY20" fmla="*/ 500062 h 1069181"/>
                <a:gd name="connsiteX21" fmla="*/ 85725 w 559594"/>
                <a:gd name="connsiteY21" fmla="*/ 547687 h 1069181"/>
                <a:gd name="connsiteX22" fmla="*/ 66675 w 559594"/>
                <a:gd name="connsiteY22" fmla="*/ 581025 h 1069181"/>
                <a:gd name="connsiteX23" fmla="*/ 42863 w 559594"/>
                <a:gd name="connsiteY23" fmla="*/ 616743 h 1069181"/>
                <a:gd name="connsiteX24" fmla="*/ 14288 w 559594"/>
                <a:gd name="connsiteY24" fmla="*/ 645318 h 1069181"/>
                <a:gd name="connsiteX25" fmla="*/ 0 w 559594"/>
                <a:gd name="connsiteY25" fmla="*/ 1045368 h 1069181"/>
                <a:gd name="connsiteX26" fmla="*/ 23813 w 559594"/>
                <a:gd name="connsiteY26" fmla="*/ 1064418 h 1069181"/>
                <a:gd name="connsiteX27" fmla="*/ 35719 w 559594"/>
                <a:gd name="connsiteY27" fmla="*/ 1069181 h 1069181"/>
                <a:gd name="connsiteX28" fmla="*/ 54769 w 559594"/>
                <a:gd name="connsiteY28" fmla="*/ 1069181 h 1069181"/>
                <a:gd name="connsiteX29" fmla="*/ 76200 w 559594"/>
                <a:gd name="connsiteY29" fmla="*/ 1062037 h 1069181"/>
                <a:gd name="connsiteX30" fmla="*/ 107156 w 559594"/>
                <a:gd name="connsiteY30" fmla="*/ 1031081 h 1069181"/>
                <a:gd name="connsiteX31" fmla="*/ 159544 w 559594"/>
                <a:gd name="connsiteY31" fmla="*/ 962025 h 1069181"/>
                <a:gd name="connsiteX32" fmla="*/ 202406 w 559594"/>
                <a:gd name="connsiteY32" fmla="*/ 890587 h 1069181"/>
                <a:gd name="connsiteX33" fmla="*/ 235744 w 559594"/>
                <a:gd name="connsiteY33" fmla="*/ 821531 h 1069181"/>
                <a:gd name="connsiteX34" fmla="*/ 269081 w 559594"/>
                <a:gd name="connsiteY34" fmla="*/ 754856 h 1069181"/>
                <a:gd name="connsiteX35" fmla="*/ 323850 w 559594"/>
                <a:gd name="connsiteY35" fmla="*/ 611981 h 1069181"/>
                <a:gd name="connsiteX36" fmla="*/ 376238 w 559594"/>
                <a:gd name="connsiteY36" fmla="*/ 445293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9594" h="1069181">
                  <a:moveTo>
                    <a:pt x="376238" y="445293"/>
                  </a:moveTo>
                  <a:lnTo>
                    <a:pt x="404813" y="352425"/>
                  </a:lnTo>
                  <a:lnTo>
                    <a:pt x="423863" y="290512"/>
                  </a:lnTo>
                  <a:lnTo>
                    <a:pt x="445294" y="209550"/>
                  </a:lnTo>
                  <a:lnTo>
                    <a:pt x="452438" y="183356"/>
                  </a:lnTo>
                  <a:lnTo>
                    <a:pt x="469106" y="145256"/>
                  </a:lnTo>
                  <a:lnTo>
                    <a:pt x="490538" y="111918"/>
                  </a:lnTo>
                  <a:lnTo>
                    <a:pt x="509588" y="88106"/>
                  </a:lnTo>
                  <a:lnTo>
                    <a:pt x="526256" y="71437"/>
                  </a:lnTo>
                  <a:lnTo>
                    <a:pt x="554831" y="42862"/>
                  </a:lnTo>
                  <a:lnTo>
                    <a:pt x="559594" y="21431"/>
                  </a:lnTo>
                  <a:lnTo>
                    <a:pt x="128588" y="0"/>
                  </a:lnTo>
                  <a:lnTo>
                    <a:pt x="164306" y="14287"/>
                  </a:lnTo>
                  <a:lnTo>
                    <a:pt x="176213" y="26193"/>
                  </a:lnTo>
                  <a:lnTo>
                    <a:pt x="195263" y="50006"/>
                  </a:lnTo>
                  <a:lnTo>
                    <a:pt x="200025" y="64293"/>
                  </a:lnTo>
                  <a:lnTo>
                    <a:pt x="202406" y="100012"/>
                  </a:lnTo>
                  <a:lnTo>
                    <a:pt x="202406" y="147637"/>
                  </a:lnTo>
                  <a:lnTo>
                    <a:pt x="185738" y="216693"/>
                  </a:lnTo>
                  <a:lnTo>
                    <a:pt x="135731" y="383381"/>
                  </a:lnTo>
                  <a:lnTo>
                    <a:pt x="102394" y="500062"/>
                  </a:lnTo>
                  <a:lnTo>
                    <a:pt x="85725" y="547687"/>
                  </a:lnTo>
                  <a:lnTo>
                    <a:pt x="66675" y="581025"/>
                  </a:lnTo>
                  <a:lnTo>
                    <a:pt x="42863" y="616743"/>
                  </a:lnTo>
                  <a:lnTo>
                    <a:pt x="14288" y="645318"/>
                  </a:lnTo>
                  <a:lnTo>
                    <a:pt x="0" y="1045368"/>
                  </a:lnTo>
                  <a:lnTo>
                    <a:pt x="23813" y="1064418"/>
                  </a:lnTo>
                  <a:lnTo>
                    <a:pt x="35719" y="1069181"/>
                  </a:lnTo>
                  <a:lnTo>
                    <a:pt x="54769" y="1069181"/>
                  </a:lnTo>
                  <a:lnTo>
                    <a:pt x="76200" y="1062037"/>
                  </a:lnTo>
                  <a:lnTo>
                    <a:pt x="107156" y="1031081"/>
                  </a:lnTo>
                  <a:lnTo>
                    <a:pt x="159544" y="962025"/>
                  </a:lnTo>
                  <a:lnTo>
                    <a:pt x="202406" y="890587"/>
                  </a:lnTo>
                  <a:lnTo>
                    <a:pt x="235744" y="821531"/>
                  </a:lnTo>
                  <a:lnTo>
                    <a:pt x="269081" y="754856"/>
                  </a:lnTo>
                  <a:lnTo>
                    <a:pt x="323850" y="611981"/>
                  </a:lnTo>
                  <a:lnTo>
                    <a:pt x="376238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1">
              <a:extLst>
                <a:ext uri="{FF2B5EF4-FFF2-40B4-BE49-F238E27FC236}">
                  <a16:creationId xmlns:a16="http://schemas.microsoft.com/office/drawing/2014/main" id="{3FACCF28-1D8E-47B6-8755-5A8BEB09FC19}"/>
                </a:ext>
              </a:extLst>
            </p:cNvPr>
            <p:cNvSpPr/>
            <p:nvPr/>
          </p:nvSpPr>
          <p:spPr>
            <a:xfrm>
              <a:off x="6958015" y="2554289"/>
              <a:ext cx="547687" cy="465137"/>
            </a:xfrm>
            <a:custGeom>
              <a:avLst/>
              <a:gdLst>
                <a:gd name="connsiteX0" fmla="*/ 180975 w 547687"/>
                <a:gd name="connsiteY0" fmla="*/ 152400 h 464344"/>
                <a:gd name="connsiteX1" fmla="*/ 247650 w 547687"/>
                <a:gd name="connsiteY1" fmla="*/ 190500 h 464344"/>
                <a:gd name="connsiteX2" fmla="*/ 283368 w 547687"/>
                <a:gd name="connsiteY2" fmla="*/ 216694 h 464344"/>
                <a:gd name="connsiteX3" fmla="*/ 309562 w 547687"/>
                <a:gd name="connsiteY3" fmla="*/ 238125 h 464344"/>
                <a:gd name="connsiteX4" fmla="*/ 345281 w 547687"/>
                <a:gd name="connsiteY4" fmla="*/ 280988 h 464344"/>
                <a:gd name="connsiteX5" fmla="*/ 397668 w 547687"/>
                <a:gd name="connsiteY5" fmla="*/ 345282 h 464344"/>
                <a:gd name="connsiteX6" fmla="*/ 445293 w 547687"/>
                <a:gd name="connsiteY6" fmla="*/ 397669 h 464344"/>
                <a:gd name="connsiteX7" fmla="*/ 473868 w 547687"/>
                <a:gd name="connsiteY7" fmla="*/ 428625 h 464344"/>
                <a:gd name="connsiteX8" fmla="*/ 490537 w 547687"/>
                <a:gd name="connsiteY8" fmla="*/ 447675 h 464344"/>
                <a:gd name="connsiteX9" fmla="*/ 526256 w 547687"/>
                <a:gd name="connsiteY9" fmla="*/ 464344 h 464344"/>
                <a:gd name="connsiteX10" fmla="*/ 547687 w 547687"/>
                <a:gd name="connsiteY10" fmla="*/ 0 h 464344"/>
                <a:gd name="connsiteX11" fmla="*/ 523875 w 547687"/>
                <a:gd name="connsiteY11" fmla="*/ 33338 h 464344"/>
                <a:gd name="connsiteX12" fmla="*/ 502443 w 547687"/>
                <a:gd name="connsiteY12" fmla="*/ 47625 h 464344"/>
                <a:gd name="connsiteX13" fmla="*/ 481012 w 547687"/>
                <a:gd name="connsiteY13" fmla="*/ 66675 h 464344"/>
                <a:gd name="connsiteX14" fmla="*/ 452437 w 547687"/>
                <a:gd name="connsiteY14" fmla="*/ 80963 h 464344"/>
                <a:gd name="connsiteX15" fmla="*/ 416718 w 547687"/>
                <a:gd name="connsiteY15" fmla="*/ 90488 h 464344"/>
                <a:gd name="connsiteX16" fmla="*/ 381000 w 547687"/>
                <a:gd name="connsiteY16" fmla="*/ 92869 h 464344"/>
                <a:gd name="connsiteX17" fmla="*/ 338137 w 547687"/>
                <a:gd name="connsiteY17" fmla="*/ 88107 h 464344"/>
                <a:gd name="connsiteX18" fmla="*/ 228600 w 547687"/>
                <a:gd name="connsiteY18" fmla="*/ 69057 h 464344"/>
                <a:gd name="connsiteX19" fmla="*/ 92868 w 547687"/>
                <a:gd name="connsiteY19" fmla="*/ 38100 h 464344"/>
                <a:gd name="connsiteX20" fmla="*/ 42862 w 547687"/>
                <a:gd name="connsiteY20" fmla="*/ 26194 h 464344"/>
                <a:gd name="connsiteX21" fmla="*/ 19050 w 547687"/>
                <a:gd name="connsiteY21" fmla="*/ 21432 h 464344"/>
                <a:gd name="connsiteX22" fmla="*/ 7143 w 547687"/>
                <a:gd name="connsiteY22" fmla="*/ 21432 h 464344"/>
                <a:gd name="connsiteX23" fmla="*/ 0 w 547687"/>
                <a:gd name="connsiteY23" fmla="*/ 26194 h 464344"/>
                <a:gd name="connsiteX24" fmla="*/ 0 w 547687"/>
                <a:gd name="connsiteY24" fmla="*/ 35719 h 464344"/>
                <a:gd name="connsiteX25" fmla="*/ 7143 w 547687"/>
                <a:gd name="connsiteY25" fmla="*/ 54769 h 464344"/>
                <a:gd name="connsiteX26" fmla="*/ 23812 w 547687"/>
                <a:gd name="connsiteY26" fmla="*/ 71438 h 464344"/>
                <a:gd name="connsiteX27" fmla="*/ 78581 w 547687"/>
                <a:gd name="connsiteY27" fmla="*/ 95250 h 464344"/>
                <a:gd name="connsiteX28" fmla="*/ 180975 w 547687"/>
                <a:gd name="connsiteY28" fmla="*/ 15240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64344">
                  <a:moveTo>
                    <a:pt x="180975" y="152400"/>
                  </a:moveTo>
                  <a:lnTo>
                    <a:pt x="247650" y="190500"/>
                  </a:lnTo>
                  <a:lnTo>
                    <a:pt x="283368" y="216694"/>
                  </a:lnTo>
                  <a:lnTo>
                    <a:pt x="309562" y="238125"/>
                  </a:lnTo>
                  <a:lnTo>
                    <a:pt x="345281" y="280988"/>
                  </a:lnTo>
                  <a:lnTo>
                    <a:pt x="397668" y="345282"/>
                  </a:lnTo>
                  <a:lnTo>
                    <a:pt x="445293" y="397669"/>
                  </a:lnTo>
                  <a:lnTo>
                    <a:pt x="473868" y="428625"/>
                  </a:lnTo>
                  <a:lnTo>
                    <a:pt x="490537" y="447675"/>
                  </a:lnTo>
                  <a:lnTo>
                    <a:pt x="526256" y="464344"/>
                  </a:lnTo>
                  <a:lnTo>
                    <a:pt x="547687" y="0"/>
                  </a:lnTo>
                  <a:lnTo>
                    <a:pt x="523875" y="33338"/>
                  </a:lnTo>
                  <a:lnTo>
                    <a:pt x="502443" y="47625"/>
                  </a:lnTo>
                  <a:lnTo>
                    <a:pt x="481012" y="66675"/>
                  </a:lnTo>
                  <a:lnTo>
                    <a:pt x="452437" y="80963"/>
                  </a:lnTo>
                  <a:lnTo>
                    <a:pt x="416718" y="90488"/>
                  </a:lnTo>
                  <a:lnTo>
                    <a:pt x="381000" y="92869"/>
                  </a:lnTo>
                  <a:lnTo>
                    <a:pt x="338137" y="88107"/>
                  </a:lnTo>
                  <a:lnTo>
                    <a:pt x="228600" y="69057"/>
                  </a:lnTo>
                  <a:lnTo>
                    <a:pt x="92868" y="38100"/>
                  </a:lnTo>
                  <a:lnTo>
                    <a:pt x="42862" y="26194"/>
                  </a:lnTo>
                  <a:lnTo>
                    <a:pt x="19050" y="21432"/>
                  </a:lnTo>
                  <a:lnTo>
                    <a:pt x="7143" y="21432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23812" y="71438"/>
                  </a:lnTo>
                  <a:lnTo>
                    <a:pt x="78581" y="95250"/>
                  </a:lnTo>
                  <a:lnTo>
                    <a:pt x="1809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5">
              <a:extLst>
                <a:ext uri="{FF2B5EF4-FFF2-40B4-BE49-F238E27FC236}">
                  <a16:creationId xmlns:a16="http://schemas.microsoft.com/office/drawing/2014/main" id="{C6B39A64-27AF-4633-A0CA-1BE1B4CC5EF3}"/>
                </a:ext>
              </a:extLst>
            </p:cNvPr>
            <p:cNvSpPr/>
            <p:nvPr/>
          </p:nvSpPr>
          <p:spPr>
            <a:xfrm rot="16200000">
              <a:off x="4114008" y="3667920"/>
              <a:ext cx="4037013" cy="485775"/>
            </a:xfrm>
            <a:custGeom>
              <a:avLst/>
              <a:gdLst>
                <a:gd name="connsiteX0" fmla="*/ 2076946 w 4038317"/>
                <a:gd name="connsiteY0" fmla="*/ 448701 h 486093"/>
                <a:gd name="connsiteX1" fmla="*/ 1859393 w 4038317"/>
                <a:gd name="connsiteY1" fmla="*/ 441903 h 486093"/>
                <a:gd name="connsiteX2" fmla="*/ 1652039 w 4038317"/>
                <a:gd name="connsiteY2" fmla="*/ 435104 h 486093"/>
                <a:gd name="connsiteX3" fmla="*/ 1444684 w 4038317"/>
                <a:gd name="connsiteY3" fmla="*/ 428306 h 486093"/>
                <a:gd name="connsiteX4" fmla="*/ 1210135 w 4038317"/>
                <a:gd name="connsiteY4" fmla="*/ 424907 h 486093"/>
                <a:gd name="connsiteX5" fmla="*/ 978986 w 4038317"/>
                <a:gd name="connsiteY5" fmla="*/ 418108 h 486093"/>
                <a:gd name="connsiteX6" fmla="*/ 768232 w 4038317"/>
                <a:gd name="connsiteY6" fmla="*/ 411310 h 486093"/>
                <a:gd name="connsiteX7" fmla="*/ 550680 w 4038317"/>
                <a:gd name="connsiteY7" fmla="*/ 407910 h 486093"/>
                <a:gd name="connsiteX8" fmla="*/ 411310 w 4038317"/>
                <a:gd name="connsiteY8" fmla="*/ 404511 h 486093"/>
                <a:gd name="connsiteX9" fmla="*/ 312732 w 4038317"/>
                <a:gd name="connsiteY9" fmla="*/ 401112 h 486093"/>
                <a:gd name="connsiteX10" fmla="*/ 193758 w 4038317"/>
                <a:gd name="connsiteY10" fmla="*/ 404511 h 486093"/>
                <a:gd name="connsiteX11" fmla="*/ 129172 w 4038317"/>
                <a:gd name="connsiteY11" fmla="*/ 401112 h 486093"/>
                <a:gd name="connsiteX12" fmla="*/ 67985 w 4038317"/>
                <a:gd name="connsiteY12" fmla="*/ 390914 h 486093"/>
                <a:gd name="connsiteX13" fmla="*/ 27194 w 4038317"/>
                <a:gd name="connsiteY13" fmla="*/ 370518 h 486093"/>
                <a:gd name="connsiteX14" fmla="*/ 6799 w 4038317"/>
                <a:gd name="connsiteY14" fmla="*/ 346724 h 486093"/>
                <a:gd name="connsiteX15" fmla="*/ 0 w 4038317"/>
                <a:gd name="connsiteY15" fmla="*/ 329727 h 486093"/>
                <a:gd name="connsiteX16" fmla="*/ 0 w 4038317"/>
                <a:gd name="connsiteY16" fmla="*/ 305933 h 486093"/>
                <a:gd name="connsiteX17" fmla="*/ 0 w 4038317"/>
                <a:gd name="connsiteY17" fmla="*/ 278739 h 486093"/>
                <a:gd name="connsiteX18" fmla="*/ 10198 w 4038317"/>
                <a:gd name="connsiteY18" fmla="*/ 241347 h 486093"/>
                <a:gd name="connsiteX19" fmla="*/ 27194 w 4038317"/>
                <a:gd name="connsiteY19" fmla="*/ 214153 h 486093"/>
                <a:gd name="connsiteX20" fmla="*/ 50989 w 4038317"/>
                <a:gd name="connsiteY20" fmla="*/ 186959 h 486093"/>
                <a:gd name="connsiteX21" fmla="*/ 88381 w 4038317"/>
                <a:gd name="connsiteY21" fmla="*/ 159765 h 486093"/>
                <a:gd name="connsiteX22" fmla="*/ 159765 w 4038317"/>
                <a:gd name="connsiteY22" fmla="*/ 129171 h 486093"/>
                <a:gd name="connsiteX23" fmla="*/ 224351 w 4038317"/>
                <a:gd name="connsiteY23" fmla="*/ 112175 h 486093"/>
                <a:gd name="connsiteX24" fmla="*/ 295735 w 4038317"/>
                <a:gd name="connsiteY24" fmla="*/ 101977 h 486093"/>
                <a:gd name="connsiteX25" fmla="*/ 394314 w 4038317"/>
                <a:gd name="connsiteY25" fmla="*/ 91779 h 486093"/>
                <a:gd name="connsiteX26" fmla="*/ 475896 w 4038317"/>
                <a:gd name="connsiteY26" fmla="*/ 88380 h 486093"/>
                <a:gd name="connsiteX27" fmla="*/ 496292 w 4038317"/>
                <a:gd name="connsiteY27" fmla="*/ 91779 h 486093"/>
                <a:gd name="connsiteX28" fmla="*/ 520086 w 4038317"/>
                <a:gd name="connsiteY28" fmla="*/ 105376 h 486093"/>
                <a:gd name="connsiteX29" fmla="*/ 591471 w 4038317"/>
                <a:gd name="connsiteY29" fmla="*/ 129171 h 486093"/>
                <a:gd name="connsiteX30" fmla="*/ 676452 w 4038317"/>
                <a:gd name="connsiteY30" fmla="*/ 146168 h 486093"/>
                <a:gd name="connsiteX31" fmla="*/ 843016 w 4038317"/>
                <a:gd name="connsiteY31" fmla="*/ 156365 h 486093"/>
                <a:gd name="connsiteX32" fmla="*/ 1155747 w 4038317"/>
                <a:gd name="connsiteY32" fmla="*/ 163164 h 486093"/>
                <a:gd name="connsiteX33" fmla="*/ 1543263 w 4038317"/>
                <a:gd name="connsiteY33" fmla="*/ 173362 h 486093"/>
                <a:gd name="connsiteX34" fmla="*/ 1981767 w 4038317"/>
                <a:gd name="connsiteY34" fmla="*/ 183559 h 486093"/>
                <a:gd name="connsiteX35" fmla="*/ 2185722 w 4038317"/>
                <a:gd name="connsiteY35" fmla="*/ 186959 h 486093"/>
                <a:gd name="connsiteX36" fmla="*/ 2420271 w 4038317"/>
                <a:gd name="connsiteY36" fmla="*/ 193757 h 486093"/>
                <a:gd name="connsiteX37" fmla="*/ 2865573 w 4038317"/>
                <a:gd name="connsiteY37" fmla="*/ 207354 h 486093"/>
                <a:gd name="connsiteX38" fmla="*/ 3178305 w 4038317"/>
                <a:gd name="connsiteY38" fmla="*/ 214153 h 486093"/>
                <a:gd name="connsiteX39" fmla="*/ 3423051 w 4038317"/>
                <a:gd name="connsiteY39" fmla="*/ 220951 h 486093"/>
                <a:gd name="connsiteX40" fmla="*/ 3582816 w 4038317"/>
                <a:gd name="connsiteY40" fmla="*/ 220951 h 486093"/>
                <a:gd name="connsiteX41" fmla="*/ 3667798 w 4038317"/>
                <a:gd name="connsiteY41" fmla="*/ 214153 h 486093"/>
                <a:gd name="connsiteX42" fmla="*/ 3722186 w 4038317"/>
                <a:gd name="connsiteY42" fmla="*/ 207354 h 486093"/>
                <a:gd name="connsiteX43" fmla="*/ 3769776 w 4038317"/>
                <a:gd name="connsiteY43" fmla="*/ 200556 h 486093"/>
                <a:gd name="connsiteX44" fmla="*/ 3824164 w 4038317"/>
                <a:gd name="connsiteY44" fmla="*/ 183559 h 486093"/>
                <a:gd name="connsiteX45" fmla="*/ 3868354 w 4038317"/>
                <a:gd name="connsiteY45" fmla="*/ 159765 h 486093"/>
                <a:gd name="connsiteX46" fmla="*/ 3895548 w 4038317"/>
                <a:gd name="connsiteY46" fmla="*/ 139369 h 486093"/>
                <a:gd name="connsiteX47" fmla="*/ 3936339 w 4038317"/>
                <a:gd name="connsiteY47" fmla="*/ 105376 h 486093"/>
                <a:gd name="connsiteX48" fmla="*/ 3963533 w 4038317"/>
                <a:gd name="connsiteY48" fmla="*/ 71384 h 486093"/>
                <a:gd name="connsiteX49" fmla="*/ 3994126 w 4038317"/>
                <a:gd name="connsiteY49" fmla="*/ 27194 h 486093"/>
                <a:gd name="connsiteX50" fmla="*/ 4011123 w 4038317"/>
                <a:gd name="connsiteY50" fmla="*/ 6798 h 486093"/>
                <a:gd name="connsiteX51" fmla="*/ 4024720 w 4038317"/>
                <a:gd name="connsiteY51" fmla="*/ 0 h 486093"/>
                <a:gd name="connsiteX52" fmla="*/ 4038317 w 4038317"/>
                <a:gd name="connsiteY52" fmla="*/ 10197 h 486093"/>
                <a:gd name="connsiteX53" fmla="*/ 4038317 w 4038317"/>
                <a:gd name="connsiteY53" fmla="*/ 54388 h 486093"/>
                <a:gd name="connsiteX54" fmla="*/ 4034918 w 4038317"/>
                <a:gd name="connsiteY54" fmla="*/ 132571 h 486093"/>
                <a:gd name="connsiteX55" fmla="*/ 4024720 w 4038317"/>
                <a:gd name="connsiteY55" fmla="*/ 200556 h 486093"/>
                <a:gd name="connsiteX56" fmla="*/ 4011123 w 4038317"/>
                <a:gd name="connsiteY56" fmla="*/ 258343 h 486093"/>
                <a:gd name="connsiteX57" fmla="*/ 3983929 w 4038317"/>
                <a:gd name="connsiteY57" fmla="*/ 319530 h 486093"/>
                <a:gd name="connsiteX58" fmla="*/ 3943138 w 4038317"/>
                <a:gd name="connsiteY58" fmla="*/ 387515 h 486093"/>
                <a:gd name="connsiteX59" fmla="*/ 3905746 w 4038317"/>
                <a:gd name="connsiteY59" fmla="*/ 428306 h 486093"/>
                <a:gd name="connsiteX60" fmla="*/ 3752779 w 4038317"/>
                <a:gd name="connsiteY60" fmla="*/ 486093 h 486093"/>
                <a:gd name="connsiteX61" fmla="*/ 3565820 w 4038317"/>
                <a:gd name="connsiteY61" fmla="*/ 482694 h 486093"/>
                <a:gd name="connsiteX62" fmla="*/ 3202100 w 4038317"/>
                <a:gd name="connsiteY62" fmla="*/ 472496 h 486093"/>
                <a:gd name="connsiteX63" fmla="*/ 2858775 w 4038317"/>
                <a:gd name="connsiteY63" fmla="*/ 465698 h 486093"/>
                <a:gd name="connsiteX64" fmla="*/ 2505252 w 4038317"/>
                <a:gd name="connsiteY64" fmla="*/ 458899 h 486093"/>
                <a:gd name="connsiteX65" fmla="*/ 2141532 w 4038317"/>
                <a:gd name="connsiteY65" fmla="*/ 448701 h 486093"/>
                <a:gd name="connsiteX66" fmla="*/ 2076946 w 4038317"/>
                <a:gd name="connsiteY66" fmla="*/ 448701 h 48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38317" h="486093">
                  <a:moveTo>
                    <a:pt x="2076946" y="448701"/>
                  </a:moveTo>
                  <a:lnTo>
                    <a:pt x="1859393" y="441903"/>
                  </a:lnTo>
                  <a:lnTo>
                    <a:pt x="1652039" y="435104"/>
                  </a:lnTo>
                  <a:lnTo>
                    <a:pt x="1444684" y="428306"/>
                  </a:lnTo>
                  <a:lnTo>
                    <a:pt x="1210135" y="424907"/>
                  </a:lnTo>
                  <a:lnTo>
                    <a:pt x="978986" y="418108"/>
                  </a:lnTo>
                  <a:lnTo>
                    <a:pt x="768232" y="411310"/>
                  </a:lnTo>
                  <a:lnTo>
                    <a:pt x="550680" y="407910"/>
                  </a:lnTo>
                  <a:lnTo>
                    <a:pt x="411310" y="404511"/>
                  </a:lnTo>
                  <a:lnTo>
                    <a:pt x="312732" y="401112"/>
                  </a:lnTo>
                  <a:lnTo>
                    <a:pt x="193758" y="404511"/>
                  </a:lnTo>
                  <a:lnTo>
                    <a:pt x="129172" y="401112"/>
                  </a:lnTo>
                  <a:lnTo>
                    <a:pt x="67985" y="390914"/>
                  </a:lnTo>
                  <a:lnTo>
                    <a:pt x="27194" y="370518"/>
                  </a:lnTo>
                  <a:lnTo>
                    <a:pt x="6799" y="346724"/>
                  </a:lnTo>
                  <a:lnTo>
                    <a:pt x="0" y="329727"/>
                  </a:lnTo>
                  <a:lnTo>
                    <a:pt x="0" y="305933"/>
                  </a:lnTo>
                  <a:lnTo>
                    <a:pt x="0" y="278739"/>
                  </a:lnTo>
                  <a:lnTo>
                    <a:pt x="10198" y="241347"/>
                  </a:lnTo>
                  <a:lnTo>
                    <a:pt x="27194" y="214153"/>
                  </a:lnTo>
                  <a:lnTo>
                    <a:pt x="50989" y="186959"/>
                  </a:lnTo>
                  <a:lnTo>
                    <a:pt x="88381" y="159765"/>
                  </a:lnTo>
                  <a:lnTo>
                    <a:pt x="159765" y="129171"/>
                  </a:lnTo>
                  <a:lnTo>
                    <a:pt x="224351" y="112175"/>
                  </a:lnTo>
                  <a:lnTo>
                    <a:pt x="295735" y="101977"/>
                  </a:lnTo>
                  <a:lnTo>
                    <a:pt x="394314" y="91779"/>
                  </a:lnTo>
                  <a:lnTo>
                    <a:pt x="475896" y="88380"/>
                  </a:lnTo>
                  <a:lnTo>
                    <a:pt x="496292" y="91779"/>
                  </a:lnTo>
                  <a:lnTo>
                    <a:pt x="520086" y="105376"/>
                  </a:lnTo>
                  <a:lnTo>
                    <a:pt x="591471" y="129171"/>
                  </a:lnTo>
                  <a:lnTo>
                    <a:pt x="676452" y="146168"/>
                  </a:lnTo>
                  <a:lnTo>
                    <a:pt x="843016" y="156365"/>
                  </a:lnTo>
                  <a:lnTo>
                    <a:pt x="1155747" y="163164"/>
                  </a:lnTo>
                  <a:lnTo>
                    <a:pt x="1543263" y="173362"/>
                  </a:lnTo>
                  <a:lnTo>
                    <a:pt x="1981767" y="183559"/>
                  </a:lnTo>
                  <a:lnTo>
                    <a:pt x="2185722" y="186959"/>
                  </a:lnTo>
                  <a:lnTo>
                    <a:pt x="2420271" y="193757"/>
                  </a:lnTo>
                  <a:lnTo>
                    <a:pt x="2865573" y="207354"/>
                  </a:lnTo>
                  <a:lnTo>
                    <a:pt x="3178305" y="214153"/>
                  </a:lnTo>
                  <a:lnTo>
                    <a:pt x="3423051" y="220951"/>
                  </a:lnTo>
                  <a:lnTo>
                    <a:pt x="3582816" y="220951"/>
                  </a:lnTo>
                  <a:lnTo>
                    <a:pt x="3667798" y="214153"/>
                  </a:lnTo>
                  <a:lnTo>
                    <a:pt x="3722186" y="207354"/>
                  </a:lnTo>
                  <a:lnTo>
                    <a:pt x="3769776" y="200556"/>
                  </a:lnTo>
                  <a:lnTo>
                    <a:pt x="3824164" y="183559"/>
                  </a:lnTo>
                  <a:lnTo>
                    <a:pt x="3868354" y="159765"/>
                  </a:lnTo>
                  <a:lnTo>
                    <a:pt x="3895548" y="139369"/>
                  </a:lnTo>
                  <a:lnTo>
                    <a:pt x="3936339" y="105376"/>
                  </a:lnTo>
                  <a:lnTo>
                    <a:pt x="3963533" y="71384"/>
                  </a:lnTo>
                  <a:lnTo>
                    <a:pt x="3994126" y="27194"/>
                  </a:lnTo>
                  <a:lnTo>
                    <a:pt x="4011123" y="6798"/>
                  </a:lnTo>
                  <a:lnTo>
                    <a:pt x="4024720" y="0"/>
                  </a:lnTo>
                  <a:lnTo>
                    <a:pt x="4038317" y="10197"/>
                  </a:lnTo>
                  <a:lnTo>
                    <a:pt x="4038317" y="54388"/>
                  </a:lnTo>
                  <a:lnTo>
                    <a:pt x="4034918" y="132571"/>
                  </a:lnTo>
                  <a:lnTo>
                    <a:pt x="4024720" y="200556"/>
                  </a:lnTo>
                  <a:lnTo>
                    <a:pt x="4011123" y="258343"/>
                  </a:lnTo>
                  <a:lnTo>
                    <a:pt x="3983929" y="319530"/>
                  </a:lnTo>
                  <a:lnTo>
                    <a:pt x="3943138" y="387515"/>
                  </a:lnTo>
                  <a:lnTo>
                    <a:pt x="3905746" y="428306"/>
                  </a:lnTo>
                  <a:lnTo>
                    <a:pt x="3752779" y="486093"/>
                  </a:lnTo>
                  <a:lnTo>
                    <a:pt x="3565820" y="482694"/>
                  </a:lnTo>
                  <a:lnTo>
                    <a:pt x="3202100" y="472496"/>
                  </a:lnTo>
                  <a:lnTo>
                    <a:pt x="2858775" y="465698"/>
                  </a:lnTo>
                  <a:lnTo>
                    <a:pt x="2505252" y="458899"/>
                  </a:lnTo>
                  <a:lnTo>
                    <a:pt x="2141532" y="448701"/>
                  </a:lnTo>
                  <a:lnTo>
                    <a:pt x="2076946" y="448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2">
              <a:extLst>
                <a:ext uri="{FF2B5EF4-FFF2-40B4-BE49-F238E27FC236}">
                  <a16:creationId xmlns:a16="http://schemas.microsoft.com/office/drawing/2014/main" id="{29F398EE-DB9F-427A-A87C-C2D2253AFCDA}"/>
                </a:ext>
              </a:extLst>
            </p:cNvPr>
            <p:cNvSpPr/>
            <p:nvPr/>
          </p:nvSpPr>
          <p:spPr>
            <a:xfrm>
              <a:off x="6518277" y="3141664"/>
              <a:ext cx="1509713" cy="422275"/>
            </a:xfrm>
            <a:custGeom>
              <a:avLst/>
              <a:gdLst>
                <a:gd name="connsiteX0" fmla="*/ 723900 w 1509713"/>
                <a:gd name="connsiteY0" fmla="*/ 135731 h 423862"/>
                <a:gd name="connsiteX1" fmla="*/ 523875 w 1509713"/>
                <a:gd name="connsiteY1" fmla="*/ 178594 h 423862"/>
                <a:gd name="connsiteX2" fmla="*/ 373857 w 1509713"/>
                <a:gd name="connsiteY2" fmla="*/ 211931 h 423862"/>
                <a:gd name="connsiteX3" fmla="*/ 326232 w 1509713"/>
                <a:gd name="connsiteY3" fmla="*/ 221456 h 423862"/>
                <a:gd name="connsiteX4" fmla="*/ 288132 w 1509713"/>
                <a:gd name="connsiteY4" fmla="*/ 226219 h 423862"/>
                <a:gd name="connsiteX5" fmla="*/ 252413 w 1509713"/>
                <a:gd name="connsiteY5" fmla="*/ 228600 h 423862"/>
                <a:gd name="connsiteX6" fmla="*/ 209550 w 1509713"/>
                <a:gd name="connsiteY6" fmla="*/ 223837 h 423862"/>
                <a:gd name="connsiteX7" fmla="*/ 159544 w 1509713"/>
                <a:gd name="connsiteY7" fmla="*/ 211931 h 423862"/>
                <a:gd name="connsiteX8" fmla="*/ 111919 w 1509713"/>
                <a:gd name="connsiteY8" fmla="*/ 197644 h 423862"/>
                <a:gd name="connsiteX9" fmla="*/ 73819 w 1509713"/>
                <a:gd name="connsiteY9" fmla="*/ 180975 h 423862"/>
                <a:gd name="connsiteX10" fmla="*/ 23813 w 1509713"/>
                <a:gd name="connsiteY10" fmla="*/ 161925 h 423862"/>
                <a:gd name="connsiteX11" fmla="*/ 7144 w 1509713"/>
                <a:gd name="connsiteY11" fmla="*/ 164306 h 423862"/>
                <a:gd name="connsiteX12" fmla="*/ 0 w 1509713"/>
                <a:gd name="connsiteY12" fmla="*/ 171450 h 423862"/>
                <a:gd name="connsiteX13" fmla="*/ 4763 w 1509713"/>
                <a:gd name="connsiteY13" fmla="*/ 195262 h 423862"/>
                <a:gd name="connsiteX14" fmla="*/ 14288 w 1509713"/>
                <a:gd name="connsiteY14" fmla="*/ 216694 h 423862"/>
                <a:gd name="connsiteX15" fmla="*/ 30957 w 1509713"/>
                <a:gd name="connsiteY15" fmla="*/ 242887 h 423862"/>
                <a:gd name="connsiteX16" fmla="*/ 59532 w 1509713"/>
                <a:gd name="connsiteY16" fmla="*/ 276225 h 423862"/>
                <a:gd name="connsiteX17" fmla="*/ 102394 w 1509713"/>
                <a:gd name="connsiteY17" fmla="*/ 319087 h 423862"/>
                <a:gd name="connsiteX18" fmla="*/ 133350 w 1509713"/>
                <a:gd name="connsiteY18" fmla="*/ 345281 h 423862"/>
                <a:gd name="connsiteX19" fmla="*/ 173832 w 1509713"/>
                <a:gd name="connsiteY19" fmla="*/ 371475 h 423862"/>
                <a:gd name="connsiteX20" fmla="*/ 200025 w 1509713"/>
                <a:gd name="connsiteY20" fmla="*/ 388144 h 423862"/>
                <a:gd name="connsiteX21" fmla="*/ 233363 w 1509713"/>
                <a:gd name="connsiteY21" fmla="*/ 404812 h 423862"/>
                <a:gd name="connsiteX22" fmla="*/ 257175 w 1509713"/>
                <a:gd name="connsiteY22" fmla="*/ 411956 h 423862"/>
                <a:gd name="connsiteX23" fmla="*/ 295275 w 1509713"/>
                <a:gd name="connsiteY23" fmla="*/ 421481 h 423862"/>
                <a:gd name="connsiteX24" fmla="*/ 333375 w 1509713"/>
                <a:gd name="connsiteY24" fmla="*/ 423862 h 423862"/>
                <a:gd name="connsiteX25" fmla="*/ 369094 w 1509713"/>
                <a:gd name="connsiteY25" fmla="*/ 414337 h 423862"/>
                <a:gd name="connsiteX26" fmla="*/ 404813 w 1509713"/>
                <a:gd name="connsiteY26" fmla="*/ 395287 h 423862"/>
                <a:gd name="connsiteX27" fmla="*/ 442913 w 1509713"/>
                <a:gd name="connsiteY27" fmla="*/ 371475 h 423862"/>
                <a:gd name="connsiteX28" fmla="*/ 466725 w 1509713"/>
                <a:gd name="connsiteY28" fmla="*/ 354806 h 423862"/>
                <a:gd name="connsiteX29" fmla="*/ 628650 w 1509713"/>
                <a:gd name="connsiteY29" fmla="*/ 314325 h 423862"/>
                <a:gd name="connsiteX30" fmla="*/ 866775 w 1509713"/>
                <a:gd name="connsiteY30" fmla="*/ 254794 h 423862"/>
                <a:gd name="connsiteX31" fmla="*/ 1002507 w 1509713"/>
                <a:gd name="connsiteY31" fmla="*/ 221456 h 423862"/>
                <a:gd name="connsiteX32" fmla="*/ 1052513 w 1509713"/>
                <a:gd name="connsiteY32" fmla="*/ 214312 h 423862"/>
                <a:gd name="connsiteX33" fmla="*/ 1400175 w 1509713"/>
                <a:gd name="connsiteY33" fmla="*/ 307181 h 423862"/>
                <a:gd name="connsiteX34" fmla="*/ 1435894 w 1509713"/>
                <a:gd name="connsiteY34" fmla="*/ 273844 h 423862"/>
                <a:gd name="connsiteX35" fmla="*/ 1473994 w 1509713"/>
                <a:gd name="connsiteY35" fmla="*/ 238125 h 423862"/>
                <a:gd name="connsiteX36" fmla="*/ 1504950 w 1509713"/>
                <a:gd name="connsiteY36" fmla="*/ 207169 h 423862"/>
                <a:gd name="connsiteX37" fmla="*/ 1509713 w 1509713"/>
                <a:gd name="connsiteY37" fmla="*/ 202406 h 423862"/>
                <a:gd name="connsiteX38" fmla="*/ 1509713 w 1509713"/>
                <a:gd name="connsiteY38" fmla="*/ 192881 h 423862"/>
                <a:gd name="connsiteX39" fmla="*/ 1507332 w 1509713"/>
                <a:gd name="connsiteY39" fmla="*/ 185737 h 423862"/>
                <a:gd name="connsiteX40" fmla="*/ 1490663 w 1509713"/>
                <a:gd name="connsiteY40" fmla="*/ 166687 h 423862"/>
                <a:gd name="connsiteX41" fmla="*/ 1447800 w 1509713"/>
                <a:gd name="connsiteY41" fmla="*/ 133350 h 423862"/>
                <a:gd name="connsiteX42" fmla="*/ 1404938 w 1509713"/>
                <a:gd name="connsiteY42" fmla="*/ 111919 h 423862"/>
                <a:gd name="connsiteX43" fmla="*/ 1333500 w 1509713"/>
                <a:gd name="connsiteY43" fmla="*/ 80962 h 423862"/>
                <a:gd name="connsiteX44" fmla="*/ 1233488 w 1509713"/>
                <a:gd name="connsiteY44" fmla="*/ 35719 h 423862"/>
                <a:gd name="connsiteX45" fmla="*/ 1173957 w 1509713"/>
                <a:gd name="connsiteY45" fmla="*/ 4762 h 423862"/>
                <a:gd name="connsiteX46" fmla="*/ 1154907 w 1509713"/>
                <a:gd name="connsiteY46" fmla="*/ 0 h 423862"/>
                <a:gd name="connsiteX47" fmla="*/ 1123950 w 1509713"/>
                <a:gd name="connsiteY47" fmla="*/ 14287 h 423862"/>
                <a:gd name="connsiteX48" fmla="*/ 1052513 w 1509713"/>
                <a:gd name="connsiteY48" fmla="*/ 59531 h 423862"/>
                <a:gd name="connsiteX49" fmla="*/ 1028700 w 1509713"/>
                <a:gd name="connsiteY49" fmla="*/ 71437 h 423862"/>
                <a:gd name="connsiteX50" fmla="*/ 904875 w 1509713"/>
                <a:gd name="connsiteY50" fmla="*/ 97631 h 423862"/>
                <a:gd name="connsiteX51" fmla="*/ 723900 w 1509713"/>
                <a:gd name="connsiteY51" fmla="*/ 135731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423862">
                  <a:moveTo>
                    <a:pt x="723900" y="135731"/>
                  </a:moveTo>
                  <a:lnTo>
                    <a:pt x="523875" y="178594"/>
                  </a:lnTo>
                  <a:lnTo>
                    <a:pt x="373857" y="211931"/>
                  </a:lnTo>
                  <a:lnTo>
                    <a:pt x="326232" y="221456"/>
                  </a:lnTo>
                  <a:lnTo>
                    <a:pt x="288132" y="226219"/>
                  </a:lnTo>
                  <a:lnTo>
                    <a:pt x="252413" y="228600"/>
                  </a:lnTo>
                  <a:lnTo>
                    <a:pt x="209550" y="223837"/>
                  </a:lnTo>
                  <a:lnTo>
                    <a:pt x="159544" y="211931"/>
                  </a:lnTo>
                  <a:lnTo>
                    <a:pt x="111919" y="197644"/>
                  </a:lnTo>
                  <a:lnTo>
                    <a:pt x="73819" y="180975"/>
                  </a:lnTo>
                  <a:lnTo>
                    <a:pt x="23813" y="161925"/>
                  </a:lnTo>
                  <a:lnTo>
                    <a:pt x="7144" y="164306"/>
                  </a:lnTo>
                  <a:lnTo>
                    <a:pt x="0" y="171450"/>
                  </a:lnTo>
                  <a:lnTo>
                    <a:pt x="4763" y="195262"/>
                  </a:lnTo>
                  <a:lnTo>
                    <a:pt x="14288" y="216694"/>
                  </a:lnTo>
                  <a:lnTo>
                    <a:pt x="30957" y="242887"/>
                  </a:lnTo>
                  <a:lnTo>
                    <a:pt x="59532" y="276225"/>
                  </a:lnTo>
                  <a:lnTo>
                    <a:pt x="102394" y="319087"/>
                  </a:lnTo>
                  <a:lnTo>
                    <a:pt x="133350" y="345281"/>
                  </a:lnTo>
                  <a:lnTo>
                    <a:pt x="173832" y="371475"/>
                  </a:lnTo>
                  <a:lnTo>
                    <a:pt x="200025" y="388144"/>
                  </a:lnTo>
                  <a:lnTo>
                    <a:pt x="233363" y="404812"/>
                  </a:lnTo>
                  <a:lnTo>
                    <a:pt x="257175" y="411956"/>
                  </a:lnTo>
                  <a:lnTo>
                    <a:pt x="295275" y="421481"/>
                  </a:lnTo>
                  <a:lnTo>
                    <a:pt x="333375" y="423862"/>
                  </a:lnTo>
                  <a:lnTo>
                    <a:pt x="369094" y="414337"/>
                  </a:lnTo>
                  <a:lnTo>
                    <a:pt x="404813" y="395287"/>
                  </a:lnTo>
                  <a:lnTo>
                    <a:pt x="442913" y="371475"/>
                  </a:lnTo>
                  <a:lnTo>
                    <a:pt x="466725" y="354806"/>
                  </a:lnTo>
                  <a:lnTo>
                    <a:pt x="628650" y="314325"/>
                  </a:lnTo>
                  <a:lnTo>
                    <a:pt x="866775" y="254794"/>
                  </a:lnTo>
                  <a:lnTo>
                    <a:pt x="1002507" y="221456"/>
                  </a:lnTo>
                  <a:lnTo>
                    <a:pt x="1052513" y="214312"/>
                  </a:lnTo>
                  <a:lnTo>
                    <a:pt x="1400175" y="307181"/>
                  </a:lnTo>
                  <a:lnTo>
                    <a:pt x="1435894" y="273844"/>
                  </a:lnTo>
                  <a:lnTo>
                    <a:pt x="1473994" y="238125"/>
                  </a:lnTo>
                  <a:lnTo>
                    <a:pt x="1504950" y="207169"/>
                  </a:lnTo>
                  <a:lnTo>
                    <a:pt x="1509713" y="202406"/>
                  </a:lnTo>
                  <a:lnTo>
                    <a:pt x="1509713" y="192881"/>
                  </a:lnTo>
                  <a:lnTo>
                    <a:pt x="1507332" y="185737"/>
                  </a:lnTo>
                  <a:lnTo>
                    <a:pt x="1490663" y="166687"/>
                  </a:lnTo>
                  <a:lnTo>
                    <a:pt x="1447800" y="133350"/>
                  </a:lnTo>
                  <a:lnTo>
                    <a:pt x="1404938" y="111919"/>
                  </a:lnTo>
                  <a:lnTo>
                    <a:pt x="1333500" y="80962"/>
                  </a:lnTo>
                  <a:lnTo>
                    <a:pt x="1233488" y="35719"/>
                  </a:lnTo>
                  <a:lnTo>
                    <a:pt x="1173957" y="4762"/>
                  </a:lnTo>
                  <a:lnTo>
                    <a:pt x="1154907" y="0"/>
                  </a:lnTo>
                  <a:lnTo>
                    <a:pt x="1123950" y="14287"/>
                  </a:lnTo>
                  <a:lnTo>
                    <a:pt x="1052513" y="59531"/>
                  </a:lnTo>
                  <a:lnTo>
                    <a:pt x="1028700" y="71437"/>
                  </a:lnTo>
                  <a:lnTo>
                    <a:pt x="904875" y="97631"/>
                  </a:lnTo>
                  <a:lnTo>
                    <a:pt x="72390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6">
              <a:extLst>
                <a:ext uri="{FF2B5EF4-FFF2-40B4-BE49-F238E27FC236}">
                  <a16:creationId xmlns:a16="http://schemas.microsoft.com/office/drawing/2014/main" id="{6D84FB3F-1260-4783-B64E-1FE4132DE58C}"/>
                </a:ext>
              </a:extLst>
            </p:cNvPr>
            <p:cNvSpPr/>
            <p:nvPr/>
          </p:nvSpPr>
          <p:spPr>
            <a:xfrm rot="16200000">
              <a:off x="6155533" y="3653632"/>
              <a:ext cx="2117725" cy="1477962"/>
            </a:xfrm>
            <a:custGeom>
              <a:avLst/>
              <a:gdLst>
                <a:gd name="connsiteX0" fmla="*/ 1035844 w 2116932"/>
                <a:gd name="connsiteY0" fmla="*/ 995363 h 1478756"/>
                <a:gd name="connsiteX1" fmla="*/ 1228725 w 2116932"/>
                <a:gd name="connsiteY1" fmla="*/ 1100138 h 1478756"/>
                <a:gd name="connsiteX2" fmla="*/ 1371600 w 2116932"/>
                <a:gd name="connsiteY2" fmla="*/ 1171575 h 1478756"/>
                <a:gd name="connsiteX3" fmla="*/ 1495425 w 2116932"/>
                <a:gd name="connsiteY3" fmla="*/ 1233488 h 1478756"/>
                <a:gd name="connsiteX4" fmla="*/ 1633538 w 2116932"/>
                <a:gd name="connsiteY4" fmla="*/ 1295400 h 1478756"/>
                <a:gd name="connsiteX5" fmla="*/ 1797844 w 2116932"/>
                <a:gd name="connsiteY5" fmla="*/ 1366838 h 1478756"/>
                <a:gd name="connsiteX6" fmla="*/ 1919288 w 2116932"/>
                <a:gd name="connsiteY6" fmla="*/ 1414463 h 1478756"/>
                <a:gd name="connsiteX7" fmla="*/ 1978819 w 2116932"/>
                <a:gd name="connsiteY7" fmla="*/ 1435894 h 1478756"/>
                <a:gd name="connsiteX8" fmla="*/ 2005013 w 2116932"/>
                <a:gd name="connsiteY8" fmla="*/ 1443038 h 1478756"/>
                <a:gd name="connsiteX9" fmla="*/ 2043113 w 2116932"/>
                <a:gd name="connsiteY9" fmla="*/ 1478756 h 1478756"/>
                <a:gd name="connsiteX10" fmla="*/ 2116932 w 2116932"/>
                <a:gd name="connsiteY10" fmla="*/ 1057275 h 1478756"/>
                <a:gd name="connsiteX11" fmla="*/ 2095500 w 2116932"/>
                <a:gd name="connsiteY11" fmla="*/ 1090613 h 1478756"/>
                <a:gd name="connsiteX12" fmla="*/ 2078832 w 2116932"/>
                <a:gd name="connsiteY12" fmla="*/ 1112044 h 1478756"/>
                <a:gd name="connsiteX13" fmla="*/ 2057400 w 2116932"/>
                <a:gd name="connsiteY13" fmla="*/ 1126331 h 1478756"/>
                <a:gd name="connsiteX14" fmla="*/ 2021682 w 2116932"/>
                <a:gd name="connsiteY14" fmla="*/ 1131094 h 1478756"/>
                <a:gd name="connsiteX15" fmla="*/ 1976438 w 2116932"/>
                <a:gd name="connsiteY15" fmla="*/ 1131094 h 1478756"/>
                <a:gd name="connsiteX16" fmla="*/ 1933575 w 2116932"/>
                <a:gd name="connsiteY16" fmla="*/ 1123950 h 1478756"/>
                <a:gd name="connsiteX17" fmla="*/ 1847850 w 2116932"/>
                <a:gd name="connsiteY17" fmla="*/ 1102519 h 1478756"/>
                <a:gd name="connsiteX18" fmla="*/ 1738313 w 2116932"/>
                <a:gd name="connsiteY18" fmla="*/ 1062038 h 1478756"/>
                <a:gd name="connsiteX19" fmla="*/ 1619250 w 2116932"/>
                <a:gd name="connsiteY19" fmla="*/ 1009650 h 1478756"/>
                <a:gd name="connsiteX20" fmla="*/ 1504950 w 2116932"/>
                <a:gd name="connsiteY20" fmla="*/ 957263 h 1478756"/>
                <a:gd name="connsiteX21" fmla="*/ 1371600 w 2116932"/>
                <a:gd name="connsiteY21" fmla="*/ 895350 h 1478756"/>
                <a:gd name="connsiteX22" fmla="*/ 1176338 w 2116932"/>
                <a:gd name="connsiteY22" fmla="*/ 790575 h 1478756"/>
                <a:gd name="connsiteX23" fmla="*/ 1000125 w 2116932"/>
                <a:gd name="connsiteY23" fmla="*/ 697706 h 1478756"/>
                <a:gd name="connsiteX24" fmla="*/ 852488 w 2116932"/>
                <a:gd name="connsiteY24" fmla="*/ 626269 h 1478756"/>
                <a:gd name="connsiteX25" fmla="*/ 759619 w 2116932"/>
                <a:gd name="connsiteY25" fmla="*/ 566738 h 1478756"/>
                <a:gd name="connsiteX26" fmla="*/ 661988 w 2116932"/>
                <a:gd name="connsiteY26" fmla="*/ 497681 h 1478756"/>
                <a:gd name="connsiteX27" fmla="*/ 500063 w 2116932"/>
                <a:gd name="connsiteY27" fmla="*/ 376238 h 1478756"/>
                <a:gd name="connsiteX28" fmla="*/ 364332 w 2116932"/>
                <a:gd name="connsiteY28" fmla="*/ 269081 h 1478756"/>
                <a:gd name="connsiteX29" fmla="*/ 247650 w 2116932"/>
                <a:gd name="connsiteY29" fmla="*/ 176213 h 1478756"/>
                <a:gd name="connsiteX30" fmla="*/ 123825 w 2116932"/>
                <a:gd name="connsiteY30" fmla="*/ 73819 h 1478756"/>
                <a:gd name="connsiteX31" fmla="*/ 59532 w 2116932"/>
                <a:gd name="connsiteY31" fmla="*/ 19050 h 1478756"/>
                <a:gd name="connsiteX32" fmla="*/ 33338 w 2116932"/>
                <a:gd name="connsiteY32" fmla="*/ 2381 h 1478756"/>
                <a:gd name="connsiteX33" fmla="*/ 14288 w 2116932"/>
                <a:gd name="connsiteY33" fmla="*/ 0 h 1478756"/>
                <a:gd name="connsiteX34" fmla="*/ 2382 w 2116932"/>
                <a:gd name="connsiteY34" fmla="*/ 4763 h 1478756"/>
                <a:gd name="connsiteX35" fmla="*/ 0 w 2116932"/>
                <a:gd name="connsiteY35" fmla="*/ 16669 h 1478756"/>
                <a:gd name="connsiteX36" fmla="*/ 7144 w 2116932"/>
                <a:gd name="connsiteY36" fmla="*/ 45244 h 1478756"/>
                <a:gd name="connsiteX37" fmla="*/ 23813 w 2116932"/>
                <a:gd name="connsiteY37" fmla="*/ 76200 h 1478756"/>
                <a:gd name="connsiteX38" fmla="*/ 61913 w 2116932"/>
                <a:gd name="connsiteY38" fmla="*/ 128588 h 1478756"/>
                <a:gd name="connsiteX39" fmla="*/ 147638 w 2116932"/>
                <a:gd name="connsiteY39" fmla="*/ 233363 h 1478756"/>
                <a:gd name="connsiteX40" fmla="*/ 216694 w 2116932"/>
                <a:gd name="connsiteY40" fmla="*/ 311944 h 1478756"/>
                <a:gd name="connsiteX41" fmla="*/ 290513 w 2116932"/>
                <a:gd name="connsiteY41" fmla="*/ 395288 h 1478756"/>
                <a:gd name="connsiteX42" fmla="*/ 361950 w 2116932"/>
                <a:gd name="connsiteY42" fmla="*/ 469106 h 1478756"/>
                <a:gd name="connsiteX43" fmla="*/ 435769 w 2116932"/>
                <a:gd name="connsiteY43" fmla="*/ 542925 h 1478756"/>
                <a:gd name="connsiteX44" fmla="*/ 500063 w 2116932"/>
                <a:gd name="connsiteY44" fmla="*/ 604838 h 1478756"/>
                <a:gd name="connsiteX45" fmla="*/ 581025 w 2116932"/>
                <a:gd name="connsiteY45" fmla="*/ 678656 h 1478756"/>
                <a:gd name="connsiteX46" fmla="*/ 654844 w 2116932"/>
                <a:gd name="connsiteY46" fmla="*/ 742950 h 1478756"/>
                <a:gd name="connsiteX47" fmla="*/ 812007 w 2116932"/>
                <a:gd name="connsiteY47" fmla="*/ 862013 h 1478756"/>
                <a:gd name="connsiteX48" fmla="*/ 907257 w 2116932"/>
                <a:gd name="connsiteY48" fmla="*/ 919163 h 1478756"/>
                <a:gd name="connsiteX49" fmla="*/ 1035844 w 2116932"/>
                <a:gd name="connsiteY49" fmla="*/ 995363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116932" h="1478756">
                  <a:moveTo>
                    <a:pt x="1035844" y="995363"/>
                  </a:moveTo>
                  <a:lnTo>
                    <a:pt x="1228725" y="1100138"/>
                  </a:lnTo>
                  <a:lnTo>
                    <a:pt x="1371600" y="1171575"/>
                  </a:lnTo>
                  <a:lnTo>
                    <a:pt x="1495425" y="1233488"/>
                  </a:lnTo>
                  <a:lnTo>
                    <a:pt x="1633538" y="1295400"/>
                  </a:lnTo>
                  <a:lnTo>
                    <a:pt x="1797844" y="1366838"/>
                  </a:lnTo>
                  <a:lnTo>
                    <a:pt x="1919288" y="1414463"/>
                  </a:lnTo>
                  <a:lnTo>
                    <a:pt x="1978819" y="1435894"/>
                  </a:lnTo>
                  <a:lnTo>
                    <a:pt x="2005013" y="1443038"/>
                  </a:lnTo>
                  <a:lnTo>
                    <a:pt x="2043113" y="1478756"/>
                  </a:lnTo>
                  <a:lnTo>
                    <a:pt x="2116932" y="1057275"/>
                  </a:lnTo>
                  <a:lnTo>
                    <a:pt x="2095500" y="1090613"/>
                  </a:lnTo>
                  <a:lnTo>
                    <a:pt x="2078832" y="1112044"/>
                  </a:lnTo>
                  <a:lnTo>
                    <a:pt x="2057400" y="1126331"/>
                  </a:lnTo>
                  <a:lnTo>
                    <a:pt x="2021682" y="1131094"/>
                  </a:lnTo>
                  <a:lnTo>
                    <a:pt x="1976438" y="1131094"/>
                  </a:lnTo>
                  <a:lnTo>
                    <a:pt x="1933575" y="1123950"/>
                  </a:lnTo>
                  <a:lnTo>
                    <a:pt x="1847850" y="1102519"/>
                  </a:lnTo>
                  <a:lnTo>
                    <a:pt x="1738313" y="1062038"/>
                  </a:lnTo>
                  <a:lnTo>
                    <a:pt x="1619250" y="1009650"/>
                  </a:lnTo>
                  <a:lnTo>
                    <a:pt x="1504950" y="957263"/>
                  </a:lnTo>
                  <a:lnTo>
                    <a:pt x="1371600" y="895350"/>
                  </a:lnTo>
                  <a:lnTo>
                    <a:pt x="1176338" y="790575"/>
                  </a:lnTo>
                  <a:lnTo>
                    <a:pt x="1000125" y="697706"/>
                  </a:lnTo>
                  <a:lnTo>
                    <a:pt x="852488" y="626269"/>
                  </a:lnTo>
                  <a:lnTo>
                    <a:pt x="759619" y="566738"/>
                  </a:lnTo>
                  <a:lnTo>
                    <a:pt x="661988" y="497681"/>
                  </a:lnTo>
                  <a:lnTo>
                    <a:pt x="500063" y="376238"/>
                  </a:lnTo>
                  <a:lnTo>
                    <a:pt x="364332" y="269081"/>
                  </a:lnTo>
                  <a:lnTo>
                    <a:pt x="247650" y="176213"/>
                  </a:lnTo>
                  <a:lnTo>
                    <a:pt x="123825" y="73819"/>
                  </a:lnTo>
                  <a:lnTo>
                    <a:pt x="59532" y="19050"/>
                  </a:lnTo>
                  <a:lnTo>
                    <a:pt x="33338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7144" y="45244"/>
                  </a:lnTo>
                  <a:lnTo>
                    <a:pt x="23813" y="76200"/>
                  </a:lnTo>
                  <a:lnTo>
                    <a:pt x="61913" y="128588"/>
                  </a:lnTo>
                  <a:lnTo>
                    <a:pt x="147638" y="233363"/>
                  </a:lnTo>
                  <a:lnTo>
                    <a:pt x="216694" y="311944"/>
                  </a:lnTo>
                  <a:lnTo>
                    <a:pt x="290513" y="395288"/>
                  </a:lnTo>
                  <a:lnTo>
                    <a:pt x="361950" y="469106"/>
                  </a:lnTo>
                  <a:lnTo>
                    <a:pt x="435769" y="542925"/>
                  </a:lnTo>
                  <a:lnTo>
                    <a:pt x="500063" y="604838"/>
                  </a:lnTo>
                  <a:lnTo>
                    <a:pt x="581025" y="678656"/>
                  </a:lnTo>
                  <a:lnTo>
                    <a:pt x="654844" y="742950"/>
                  </a:lnTo>
                  <a:lnTo>
                    <a:pt x="812007" y="862013"/>
                  </a:lnTo>
                  <a:lnTo>
                    <a:pt x="907257" y="919163"/>
                  </a:lnTo>
                  <a:lnTo>
                    <a:pt x="1035844" y="995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3">
              <a:extLst>
                <a:ext uri="{FF2B5EF4-FFF2-40B4-BE49-F238E27FC236}">
                  <a16:creationId xmlns:a16="http://schemas.microsoft.com/office/drawing/2014/main" id="{2D986BB8-A7EC-48FC-98A2-C504ED3CD0C3}"/>
                </a:ext>
              </a:extLst>
            </p:cNvPr>
            <p:cNvSpPr/>
            <p:nvPr/>
          </p:nvSpPr>
          <p:spPr>
            <a:xfrm>
              <a:off x="6594475" y="3919538"/>
              <a:ext cx="2039938" cy="1898650"/>
            </a:xfrm>
            <a:custGeom>
              <a:avLst/>
              <a:gdLst>
                <a:gd name="connsiteX0" fmla="*/ 1007307 w 2039063"/>
                <a:gd name="connsiteY0" fmla="*/ 1019532 h 1899703"/>
                <a:gd name="connsiteX1" fmla="*/ 882616 w 2039063"/>
                <a:gd name="connsiteY1" fmla="*/ 877727 h 1899703"/>
                <a:gd name="connsiteX2" fmla="*/ 733476 w 2039063"/>
                <a:gd name="connsiteY2" fmla="*/ 704137 h 1899703"/>
                <a:gd name="connsiteX3" fmla="*/ 574556 w 2039063"/>
                <a:gd name="connsiteY3" fmla="*/ 501209 h 1899703"/>
                <a:gd name="connsiteX4" fmla="*/ 425416 w 2039063"/>
                <a:gd name="connsiteY4" fmla="*/ 342289 h 1899703"/>
                <a:gd name="connsiteX5" fmla="*/ 281166 w 2039063"/>
                <a:gd name="connsiteY5" fmla="*/ 190704 h 1899703"/>
                <a:gd name="connsiteX6" fmla="*/ 180924 w 2039063"/>
                <a:gd name="connsiteY6" fmla="*/ 88018 h 1899703"/>
                <a:gd name="connsiteX7" fmla="*/ 134471 w 2039063"/>
                <a:gd name="connsiteY7" fmla="*/ 41564 h 1899703"/>
                <a:gd name="connsiteX8" fmla="*/ 107577 w 2039063"/>
                <a:gd name="connsiteY8" fmla="*/ 17115 h 1899703"/>
                <a:gd name="connsiteX9" fmla="*/ 83127 w 2039063"/>
                <a:gd name="connsiteY9" fmla="*/ 2445 h 1899703"/>
                <a:gd name="connsiteX10" fmla="*/ 58678 w 2039063"/>
                <a:gd name="connsiteY10" fmla="*/ 0 h 1899703"/>
                <a:gd name="connsiteX11" fmla="*/ 24449 w 2039063"/>
                <a:gd name="connsiteY11" fmla="*/ 2445 h 1899703"/>
                <a:gd name="connsiteX12" fmla="*/ 9780 w 2039063"/>
                <a:gd name="connsiteY12" fmla="*/ 9780 h 1899703"/>
                <a:gd name="connsiteX13" fmla="*/ 0 w 2039063"/>
                <a:gd name="connsiteY13" fmla="*/ 22005 h 1899703"/>
                <a:gd name="connsiteX14" fmla="*/ 0 w 2039063"/>
                <a:gd name="connsiteY14" fmla="*/ 36674 h 1899703"/>
                <a:gd name="connsiteX15" fmla="*/ 19559 w 2039063"/>
                <a:gd name="connsiteY15" fmla="*/ 53789 h 1899703"/>
                <a:gd name="connsiteX16" fmla="*/ 36674 w 2039063"/>
                <a:gd name="connsiteY16" fmla="*/ 66013 h 1899703"/>
                <a:gd name="connsiteX17" fmla="*/ 53788 w 2039063"/>
                <a:gd name="connsiteY17" fmla="*/ 83128 h 1899703"/>
                <a:gd name="connsiteX18" fmla="*/ 73348 w 2039063"/>
                <a:gd name="connsiteY18" fmla="*/ 107577 h 1899703"/>
                <a:gd name="connsiteX19" fmla="*/ 114911 w 2039063"/>
                <a:gd name="connsiteY19" fmla="*/ 156475 h 1899703"/>
                <a:gd name="connsiteX20" fmla="*/ 178479 w 2039063"/>
                <a:gd name="connsiteY20" fmla="*/ 232268 h 1899703"/>
                <a:gd name="connsiteX21" fmla="*/ 249382 w 2039063"/>
                <a:gd name="connsiteY21" fmla="*/ 322730 h 1899703"/>
                <a:gd name="connsiteX22" fmla="*/ 371628 w 2039063"/>
                <a:gd name="connsiteY22" fmla="*/ 493874 h 1899703"/>
                <a:gd name="connsiteX23" fmla="*/ 488984 w 2039063"/>
                <a:gd name="connsiteY23" fmla="*/ 677243 h 1899703"/>
                <a:gd name="connsiteX24" fmla="*/ 635679 w 2039063"/>
                <a:gd name="connsiteY24" fmla="*/ 933960 h 1899703"/>
                <a:gd name="connsiteX25" fmla="*/ 762815 w 2039063"/>
                <a:gd name="connsiteY25" fmla="*/ 1131998 h 1899703"/>
                <a:gd name="connsiteX26" fmla="*/ 870392 w 2039063"/>
                <a:gd name="connsiteY26" fmla="*/ 1295808 h 1899703"/>
                <a:gd name="connsiteX27" fmla="*/ 946184 w 2039063"/>
                <a:gd name="connsiteY27" fmla="*/ 1413164 h 1899703"/>
                <a:gd name="connsiteX28" fmla="*/ 1007307 w 2039063"/>
                <a:gd name="connsiteY28" fmla="*/ 1503626 h 1899703"/>
                <a:gd name="connsiteX29" fmla="*/ 1073320 w 2039063"/>
                <a:gd name="connsiteY29" fmla="*/ 1606313 h 1899703"/>
                <a:gd name="connsiteX30" fmla="*/ 1129553 w 2039063"/>
                <a:gd name="connsiteY30" fmla="*/ 1689440 h 1899703"/>
                <a:gd name="connsiteX31" fmla="*/ 1163782 w 2039063"/>
                <a:gd name="connsiteY31" fmla="*/ 1735893 h 1899703"/>
                <a:gd name="connsiteX32" fmla="*/ 1193121 w 2039063"/>
                <a:gd name="connsiteY32" fmla="*/ 1767677 h 1899703"/>
                <a:gd name="connsiteX33" fmla="*/ 1220015 w 2039063"/>
                <a:gd name="connsiteY33" fmla="*/ 1787237 h 1899703"/>
                <a:gd name="connsiteX34" fmla="*/ 1276248 w 2039063"/>
                <a:gd name="connsiteY34" fmla="*/ 1814131 h 1899703"/>
                <a:gd name="connsiteX35" fmla="*/ 1332481 w 2039063"/>
                <a:gd name="connsiteY35" fmla="*/ 1836135 h 1899703"/>
                <a:gd name="connsiteX36" fmla="*/ 1386270 w 2039063"/>
                <a:gd name="connsiteY36" fmla="*/ 1850805 h 1899703"/>
                <a:gd name="connsiteX37" fmla="*/ 1447393 w 2039063"/>
                <a:gd name="connsiteY37" fmla="*/ 1855695 h 1899703"/>
                <a:gd name="connsiteX38" fmla="*/ 1564749 w 2039063"/>
                <a:gd name="connsiteY38" fmla="*/ 1865474 h 1899703"/>
                <a:gd name="connsiteX39" fmla="*/ 1819020 w 2039063"/>
                <a:gd name="connsiteY39" fmla="*/ 1885034 h 1899703"/>
                <a:gd name="connsiteX40" fmla="*/ 1973050 w 2039063"/>
                <a:gd name="connsiteY40" fmla="*/ 1897258 h 1899703"/>
                <a:gd name="connsiteX41" fmla="*/ 2012169 w 2039063"/>
                <a:gd name="connsiteY41" fmla="*/ 1899703 h 1899703"/>
                <a:gd name="connsiteX42" fmla="*/ 2029284 w 2039063"/>
                <a:gd name="connsiteY42" fmla="*/ 1894813 h 1899703"/>
                <a:gd name="connsiteX43" fmla="*/ 2039063 w 2039063"/>
                <a:gd name="connsiteY43" fmla="*/ 1885034 h 1899703"/>
                <a:gd name="connsiteX44" fmla="*/ 2039063 w 2039063"/>
                <a:gd name="connsiteY44" fmla="*/ 1870364 h 1899703"/>
                <a:gd name="connsiteX45" fmla="*/ 2029284 w 2039063"/>
                <a:gd name="connsiteY45" fmla="*/ 1848360 h 1899703"/>
                <a:gd name="connsiteX46" fmla="*/ 2007279 w 2039063"/>
                <a:gd name="connsiteY46" fmla="*/ 1823911 h 1899703"/>
                <a:gd name="connsiteX47" fmla="*/ 1948601 w 2039063"/>
                <a:gd name="connsiteY47" fmla="*/ 1794572 h 1899703"/>
                <a:gd name="connsiteX48" fmla="*/ 1828800 w 2039063"/>
                <a:gd name="connsiteY48" fmla="*/ 1718779 h 1899703"/>
                <a:gd name="connsiteX49" fmla="*/ 1689440 w 2039063"/>
                <a:gd name="connsiteY49" fmla="*/ 1630762 h 1899703"/>
                <a:gd name="connsiteX50" fmla="*/ 1503626 w 2039063"/>
                <a:gd name="connsiteY50" fmla="*/ 1493846 h 1899703"/>
                <a:gd name="connsiteX51" fmla="*/ 1359376 w 2039063"/>
                <a:gd name="connsiteY51" fmla="*/ 1376490 h 1899703"/>
                <a:gd name="connsiteX52" fmla="*/ 1136888 w 2039063"/>
                <a:gd name="connsiteY52" fmla="*/ 1156447 h 1899703"/>
                <a:gd name="connsiteX53" fmla="*/ 1007307 w 2039063"/>
                <a:gd name="connsiteY53" fmla="*/ 1019532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9063" h="1899703">
                  <a:moveTo>
                    <a:pt x="1007307" y="1019532"/>
                  </a:moveTo>
                  <a:lnTo>
                    <a:pt x="882616" y="877727"/>
                  </a:lnTo>
                  <a:lnTo>
                    <a:pt x="733476" y="704137"/>
                  </a:lnTo>
                  <a:lnTo>
                    <a:pt x="574556" y="501209"/>
                  </a:lnTo>
                  <a:lnTo>
                    <a:pt x="425416" y="342289"/>
                  </a:lnTo>
                  <a:lnTo>
                    <a:pt x="281166" y="190704"/>
                  </a:lnTo>
                  <a:lnTo>
                    <a:pt x="180924" y="88018"/>
                  </a:lnTo>
                  <a:lnTo>
                    <a:pt x="134471" y="41564"/>
                  </a:lnTo>
                  <a:lnTo>
                    <a:pt x="107577" y="17115"/>
                  </a:lnTo>
                  <a:lnTo>
                    <a:pt x="83127" y="2445"/>
                  </a:lnTo>
                  <a:lnTo>
                    <a:pt x="58678" y="0"/>
                  </a:lnTo>
                  <a:lnTo>
                    <a:pt x="24449" y="2445"/>
                  </a:lnTo>
                  <a:lnTo>
                    <a:pt x="9780" y="9780"/>
                  </a:lnTo>
                  <a:lnTo>
                    <a:pt x="0" y="22005"/>
                  </a:lnTo>
                  <a:lnTo>
                    <a:pt x="0" y="36674"/>
                  </a:lnTo>
                  <a:lnTo>
                    <a:pt x="19559" y="53789"/>
                  </a:lnTo>
                  <a:lnTo>
                    <a:pt x="36674" y="66013"/>
                  </a:lnTo>
                  <a:lnTo>
                    <a:pt x="53788" y="83128"/>
                  </a:lnTo>
                  <a:lnTo>
                    <a:pt x="73348" y="107577"/>
                  </a:lnTo>
                  <a:lnTo>
                    <a:pt x="114911" y="156475"/>
                  </a:lnTo>
                  <a:lnTo>
                    <a:pt x="178479" y="232268"/>
                  </a:lnTo>
                  <a:lnTo>
                    <a:pt x="249382" y="322730"/>
                  </a:lnTo>
                  <a:lnTo>
                    <a:pt x="371628" y="493874"/>
                  </a:lnTo>
                  <a:lnTo>
                    <a:pt x="488984" y="677243"/>
                  </a:lnTo>
                  <a:lnTo>
                    <a:pt x="635679" y="933960"/>
                  </a:lnTo>
                  <a:lnTo>
                    <a:pt x="762815" y="1131998"/>
                  </a:lnTo>
                  <a:lnTo>
                    <a:pt x="870392" y="1295808"/>
                  </a:lnTo>
                  <a:lnTo>
                    <a:pt x="946184" y="1413164"/>
                  </a:lnTo>
                  <a:lnTo>
                    <a:pt x="1007307" y="1503626"/>
                  </a:lnTo>
                  <a:lnTo>
                    <a:pt x="1073320" y="1606313"/>
                  </a:lnTo>
                  <a:lnTo>
                    <a:pt x="1129553" y="1689440"/>
                  </a:lnTo>
                  <a:lnTo>
                    <a:pt x="1163782" y="1735893"/>
                  </a:lnTo>
                  <a:lnTo>
                    <a:pt x="1193121" y="1767677"/>
                  </a:lnTo>
                  <a:lnTo>
                    <a:pt x="1220015" y="1787237"/>
                  </a:lnTo>
                  <a:lnTo>
                    <a:pt x="1276248" y="1814131"/>
                  </a:lnTo>
                  <a:lnTo>
                    <a:pt x="1332481" y="1836135"/>
                  </a:lnTo>
                  <a:lnTo>
                    <a:pt x="1386270" y="1850805"/>
                  </a:lnTo>
                  <a:lnTo>
                    <a:pt x="1447393" y="1855695"/>
                  </a:lnTo>
                  <a:lnTo>
                    <a:pt x="1564749" y="1865474"/>
                  </a:lnTo>
                  <a:lnTo>
                    <a:pt x="1819020" y="1885034"/>
                  </a:lnTo>
                  <a:lnTo>
                    <a:pt x="1973050" y="1897258"/>
                  </a:lnTo>
                  <a:lnTo>
                    <a:pt x="2012169" y="1899703"/>
                  </a:lnTo>
                  <a:lnTo>
                    <a:pt x="2029284" y="1894813"/>
                  </a:lnTo>
                  <a:lnTo>
                    <a:pt x="2039063" y="1885034"/>
                  </a:lnTo>
                  <a:lnTo>
                    <a:pt x="2039063" y="1870364"/>
                  </a:lnTo>
                  <a:lnTo>
                    <a:pt x="2029284" y="1848360"/>
                  </a:lnTo>
                  <a:lnTo>
                    <a:pt x="2007279" y="1823911"/>
                  </a:lnTo>
                  <a:lnTo>
                    <a:pt x="1948601" y="1794572"/>
                  </a:lnTo>
                  <a:lnTo>
                    <a:pt x="1828800" y="1718779"/>
                  </a:lnTo>
                  <a:lnTo>
                    <a:pt x="1689440" y="1630762"/>
                  </a:lnTo>
                  <a:lnTo>
                    <a:pt x="1503626" y="1493846"/>
                  </a:lnTo>
                  <a:lnTo>
                    <a:pt x="1359376" y="1376490"/>
                  </a:lnTo>
                  <a:lnTo>
                    <a:pt x="1136888" y="1156447"/>
                  </a:lnTo>
                  <a:lnTo>
                    <a:pt x="1007307" y="1019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7836892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3078F92-136F-476F-9CE6-1D07DEE3443B}"/>
              </a:ext>
            </a:extLst>
          </p:cNvPr>
          <p:cNvSpPr/>
          <p:nvPr/>
        </p:nvSpPr>
        <p:spPr>
          <a:xfrm>
            <a:off x="5675314" y="1373188"/>
            <a:ext cx="592137" cy="730250"/>
          </a:xfrm>
          <a:custGeom>
            <a:avLst/>
            <a:gdLst>
              <a:gd name="connsiteX0" fmla="*/ 211931 w 592931"/>
              <a:gd name="connsiteY0" fmla="*/ 431007 h 728663"/>
              <a:gd name="connsiteX1" fmla="*/ 211931 w 592931"/>
              <a:gd name="connsiteY1" fmla="*/ 269082 h 728663"/>
              <a:gd name="connsiteX2" fmla="*/ 211931 w 592931"/>
              <a:gd name="connsiteY2" fmla="*/ 252413 h 728663"/>
              <a:gd name="connsiteX3" fmla="*/ 197644 w 592931"/>
              <a:gd name="connsiteY3" fmla="*/ 228600 h 728663"/>
              <a:gd name="connsiteX4" fmla="*/ 152400 w 592931"/>
              <a:gd name="connsiteY4" fmla="*/ 178594 h 728663"/>
              <a:gd name="connsiteX5" fmla="*/ 100012 w 592931"/>
              <a:gd name="connsiteY5" fmla="*/ 123825 h 728663"/>
              <a:gd name="connsiteX6" fmla="*/ 23812 w 592931"/>
              <a:gd name="connsiteY6" fmla="*/ 57150 h 728663"/>
              <a:gd name="connsiteX7" fmla="*/ 4762 w 592931"/>
              <a:gd name="connsiteY7" fmla="*/ 35719 h 728663"/>
              <a:gd name="connsiteX8" fmla="*/ 0 w 592931"/>
              <a:gd name="connsiteY8" fmla="*/ 23813 h 728663"/>
              <a:gd name="connsiteX9" fmla="*/ 4762 w 592931"/>
              <a:gd name="connsiteY9" fmla="*/ 7144 h 728663"/>
              <a:gd name="connsiteX10" fmla="*/ 16669 w 592931"/>
              <a:gd name="connsiteY10" fmla="*/ 0 h 728663"/>
              <a:gd name="connsiteX11" fmla="*/ 130969 w 592931"/>
              <a:gd name="connsiteY11" fmla="*/ 4763 h 728663"/>
              <a:gd name="connsiteX12" fmla="*/ 219075 w 592931"/>
              <a:gd name="connsiteY12" fmla="*/ 14288 h 728663"/>
              <a:gd name="connsiteX13" fmla="*/ 278606 w 592931"/>
              <a:gd name="connsiteY13" fmla="*/ 26194 h 728663"/>
              <a:gd name="connsiteX14" fmla="*/ 316706 w 592931"/>
              <a:gd name="connsiteY14" fmla="*/ 33338 h 728663"/>
              <a:gd name="connsiteX15" fmla="*/ 423862 w 592931"/>
              <a:gd name="connsiteY15" fmla="*/ 71438 h 728663"/>
              <a:gd name="connsiteX16" fmla="*/ 492919 w 592931"/>
              <a:gd name="connsiteY16" fmla="*/ 100013 h 728663"/>
              <a:gd name="connsiteX17" fmla="*/ 569119 w 592931"/>
              <a:gd name="connsiteY17" fmla="*/ 135732 h 728663"/>
              <a:gd name="connsiteX18" fmla="*/ 581025 w 592931"/>
              <a:gd name="connsiteY18" fmla="*/ 145257 h 728663"/>
              <a:gd name="connsiteX19" fmla="*/ 588169 w 592931"/>
              <a:gd name="connsiteY19" fmla="*/ 157163 h 728663"/>
              <a:gd name="connsiteX20" fmla="*/ 592931 w 592931"/>
              <a:gd name="connsiteY20" fmla="*/ 173832 h 728663"/>
              <a:gd name="connsiteX21" fmla="*/ 592931 w 592931"/>
              <a:gd name="connsiteY21" fmla="*/ 192882 h 728663"/>
              <a:gd name="connsiteX22" fmla="*/ 585787 w 592931"/>
              <a:gd name="connsiteY22" fmla="*/ 221457 h 728663"/>
              <a:gd name="connsiteX23" fmla="*/ 571500 w 592931"/>
              <a:gd name="connsiteY23" fmla="*/ 247650 h 728663"/>
              <a:gd name="connsiteX24" fmla="*/ 554831 w 592931"/>
              <a:gd name="connsiteY24" fmla="*/ 261938 h 728663"/>
              <a:gd name="connsiteX25" fmla="*/ 531019 w 592931"/>
              <a:gd name="connsiteY25" fmla="*/ 290513 h 728663"/>
              <a:gd name="connsiteX26" fmla="*/ 514350 w 592931"/>
              <a:gd name="connsiteY26" fmla="*/ 338138 h 728663"/>
              <a:gd name="connsiteX27" fmla="*/ 504825 w 592931"/>
              <a:gd name="connsiteY27" fmla="*/ 409575 h 728663"/>
              <a:gd name="connsiteX28" fmla="*/ 502444 w 592931"/>
              <a:gd name="connsiteY28" fmla="*/ 514350 h 728663"/>
              <a:gd name="connsiteX29" fmla="*/ 504825 w 592931"/>
              <a:gd name="connsiteY29" fmla="*/ 721519 h 728663"/>
              <a:gd name="connsiteX30" fmla="*/ 211931 w 592931"/>
              <a:gd name="connsiteY30" fmla="*/ 728663 h 728663"/>
              <a:gd name="connsiteX31" fmla="*/ 211931 w 592931"/>
              <a:gd name="connsiteY31" fmla="*/ 431007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92931" h="728663">
                <a:moveTo>
                  <a:pt x="211931" y="431007"/>
                </a:moveTo>
                <a:lnTo>
                  <a:pt x="211931" y="269082"/>
                </a:lnTo>
                <a:lnTo>
                  <a:pt x="211931" y="252413"/>
                </a:lnTo>
                <a:lnTo>
                  <a:pt x="197644" y="228600"/>
                </a:lnTo>
                <a:lnTo>
                  <a:pt x="152400" y="178594"/>
                </a:lnTo>
                <a:lnTo>
                  <a:pt x="100012" y="123825"/>
                </a:lnTo>
                <a:lnTo>
                  <a:pt x="23812" y="57150"/>
                </a:lnTo>
                <a:lnTo>
                  <a:pt x="4762" y="35719"/>
                </a:lnTo>
                <a:lnTo>
                  <a:pt x="0" y="23813"/>
                </a:lnTo>
                <a:lnTo>
                  <a:pt x="4762" y="7144"/>
                </a:lnTo>
                <a:lnTo>
                  <a:pt x="16669" y="0"/>
                </a:lnTo>
                <a:lnTo>
                  <a:pt x="130969" y="4763"/>
                </a:lnTo>
                <a:lnTo>
                  <a:pt x="219075" y="14288"/>
                </a:lnTo>
                <a:lnTo>
                  <a:pt x="278606" y="26194"/>
                </a:lnTo>
                <a:lnTo>
                  <a:pt x="316706" y="33338"/>
                </a:lnTo>
                <a:lnTo>
                  <a:pt x="423862" y="71438"/>
                </a:lnTo>
                <a:lnTo>
                  <a:pt x="492919" y="100013"/>
                </a:lnTo>
                <a:lnTo>
                  <a:pt x="569119" y="135732"/>
                </a:lnTo>
                <a:lnTo>
                  <a:pt x="581025" y="145257"/>
                </a:lnTo>
                <a:lnTo>
                  <a:pt x="588169" y="157163"/>
                </a:lnTo>
                <a:lnTo>
                  <a:pt x="592931" y="173832"/>
                </a:lnTo>
                <a:lnTo>
                  <a:pt x="592931" y="192882"/>
                </a:lnTo>
                <a:lnTo>
                  <a:pt x="585787" y="221457"/>
                </a:lnTo>
                <a:lnTo>
                  <a:pt x="571500" y="247650"/>
                </a:lnTo>
                <a:lnTo>
                  <a:pt x="554831" y="261938"/>
                </a:lnTo>
                <a:lnTo>
                  <a:pt x="531019" y="290513"/>
                </a:lnTo>
                <a:lnTo>
                  <a:pt x="514350" y="338138"/>
                </a:lnTo>
                <a:lnTo>
                  <a:pt x="504825" y="409575"/>
                </a:lnTo>
                <a:cubicBezTo>
                  <a:pt x="504031" y="444500"/>
                  <a:pt x="503238" y="479425"/>
                  <a:pt x="502444" y="514350"/>
                </a:cubicBezTo>
                <a:cubicBezTo>
                  <a:pt x="503238" y="583406"/>
                  <a:pt x="504031" y="652463"/>
                  <a:pt x="504825" y="721519"/>
                </a:cubicBezTo>
                <a:lnTo>
                  <a:pt x="211931" y="728663"/>
                </a:lnTo>
                <a:lnTo>
                  <a:pt x="211931" y="4310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9550365-2928-4DE7-8740-0C7DD733E0B5}"/>
              </a:ext>
            </a:extLst>
          </p:cNvPr>
          <p:cNvSpPr/>
          <p:nvPr/>
        </p:nvSpPr>
        <p:spPr>
          <a:xfrm>
            <a:off x="4017964" y="1900238"/>
            <a:ext cx="420687" cy="1185862"/>
          </a:xfrm>
          <a:custGeom>
            <a:avLst/>
            <a:gdLst>
              <a:gd name="connsiteX0" fmla="*/ 409575 w 421481"/>
              <a:gd name="connsiteY0" fmla="*/ 585787 h 1185862"/>
              <a:gd name="connsiteX1" fmla="*/ 414337 w 421481"/>
              <a:gd name="connsiteY1" fmla="*/ 523875 h 1185862"/>
              <a:gd name="connsiteX2" fmla="*/ 416719 w 421481"/>
              <a:gd name="connsiteY2" fmla="*/ 461962 h 1185862"/>
              <a:gd name="connsiteX3" fmla="*/ 416719 w 421481"/>
              <a:gd name="connsiteY3" fmla="*/ 390525 h 1185862"/>
              <a:gd name="connsiteX4" fmla="*/ 421481 w 421481"/>
              <a:gd name="connsiteY4" fmla="*/ 252412 h 1185862"/>
              <a:gd name="connsiteX5" fmla="*/ 416719 w 421481"/>
              <a:gd name="connsiteY5" fmla="*/ 195262 h 1185862"/>
              <a:gd name="connsiteX6" fmla="*/ 407194 w 421481"/>
              <a:gd name="connsiteY6" fmla="*/ 145256 h 1185862"/>
              <a:gd name="connsiteX7" fmla="*/ 395287 w 421481"/>
              <a:gd name="connsiteY7" fmla="*/ 104775 h 1185862"/>
              <a:gd name="connsiteX8" fmla="*/ 376237 w 421481"/>
              <a:gd name="connsiteY8" fmla="*/ 64293 h 1185862"/>
              <a:gd name="connsiteX9" fmla="*/ 350044 w 421481"/>
              <a:gd name="connsiteY9" fmla="*/ 28575 h 1185862"/>
              <a:gd name="connsiteX10" fmla="*/ 326231 w 421481"/>
              <a:gd name="connsiteY10" fmla="*/ 7143 h 1185862"/>
              <a:gd name="connsiteX11" fmla="*/ 307181 w 421481"/>
              <a:gd name="connsiteY11" fmla="*/ 0 h 1185862"/>
              <a:gd name="connsiteX12" fmla="*/ 292894 w 421481"/>
              <a:gd name="connsiteY12" fmla="*/ 9525 h 1185862"/>
              <a:gd name="connsiteX13" fmla="*/ 285750 w 421481"/>
              <a:gd name="connsiteY13" fmla="*/ 38100 h 1185862"/>
              <a:gd name="connsiteX14" fmla="*/ 280987 w 421481"/>
              <a:gd name="connsiteY14" fmla="*/ 95250 h 1185862"/>
              <a:gd name="connsiteX15" fmla="*/ 280987 w 421481"/>
              <a:gd name="connsiteY15" fmla="*/ 154781 h 1185862"/>
              <a:gd name="connsiteX16" fmla="*/ 276225 w 421481"/>
              <a:gd name="connsiteY16" fmla="*/ 240506 h 1185862"/>
              <a:gd name="connsiteX17" fmla="*/ 269081 w 421481"/>
              <a:gd name="connsiteY17" fmla="*/ 314325 h 1185862"/>
              <a:gd name="connsiteX18" fmla="*/ 257175 w 421481"/>
              <a:gd name="connsiteY18" fmla="*/ 357187 h 1185862"/>
              <a:gd name="connsiteX19" fmla="*/ 235744 w 421481"/>
              <a:gd name="connsiteY19" fmla="*/ 421481 h 1185862"/>
              <a:gd name="connsiteX20" fmla="*/ 195262 w 421481"/>
              <a:gd name="connsiteY20" fmla="*/ 509587 h 1185862"/>
              <a:gd name="connsiteX21" fmla="*/ 114300 w 421481"/>
              <a:gd name="connsiteY21" fmla="*/ 661987 h 1185862"/>
              <a:gd name="connsiteX22" fmla="*/ 26194 w 421481"/>
              <a:gd name="connsiteY22" fmla="*/ 816768 h 1185862"/>
              <a:gd name="connsiteX23" fmla="*/ 9525 w 421481"/>
              <a:gd name="connsiteY23" fmla="*/ 850106 h 1185862"/>
              <a:gd name="connsiteX24" fmla="*/ 0 w 421481"/>
              <a:gd name="connsiteY24" fmla="*/ 881062 h 1185862"/>
              <a:gd name="connsiteX25" fmla="*/ 2381 w 421481"/>
              <a:gd name="connsiteY25" fmla="*/ 923925 h 1185862"/>
              <a:gd name="connsiteX26" fmla="*/ 19050 w 421481"/>
              <a:gd name="connsiteY26" fmla="*/ 995362 h 1185862"/>
              <a:gd name="connsiteX27" fmla="*/ 42862 w 421481"/>
              <a:gd name="connsiteY27" fmla="*/ 1062037 h 1185862"/>
              <a:gd name="connsiteX28" fmla="*/ 59531 w 421481"/>
              <a:gd name="connsiteY28" fmla="*/ 1100137 h 1185862"/>
              <a:gd name="connsiteX29" fmla="*/ 83344 w 421481"/>
              <a:gd name="connsiteY29" fmla="*/ 1143000 h 1185862"/>
              <a:gd name="connsiteX30" fmla="*/ 100012 w 421481"/>
              <a:gd name="connsiteY30" fmla="*/ 1166812 h 1185862"/>
              <a:gd name="connsiteX31" fmla="*/ 116681 w 421481"/>
              <a:gd name="connsiteY31" fmla="*/ 1176337 h 1185862"/>
              <a:gd name="connsiteX32" fmla="*/ 145256 w 421481"/>
              <a:gd name="connsiteY32" fmla="*/ 1185862 h 1185862"/>
              <a:gd name="connsiteX33" fmla="*/ 180975 w 421481"/>
              <a:gd name="connsiteY33" fmla="*/ 1181100 h 1185862"/>
              <a:gd name="connsiteX34" fmla="*/ 204787 w 421481"/>
              <a:gd name="connsiteY34" fmla="*/ 1164431 h 1185862"/>
              <a:gd name="connsiteX35" fmla="*/ 240506 w 421481"/>
              <a:gd name="connsiteY35" fmla="*/ 1121568 h 1185862"/>
              <a:gd name="connsiteX36" fmla="*/ 285750 w 421481"/>
              <a:gd name="connsiteY36" fmla="*/ 1062037 h 1185862"/>
              <a:gd name="connsiteX37" fmla="*/ 330994 w 421481"/>
              <a:gd name="connsiteY37" fmla="*/ 978693 h 1185862"/>
              <a:gd name="connsiteX38" fmla="*/ 364331 w 421481"/>
              <a:gd name="connsiteY38" fmla="*/ 878681 h 1185862"/>
              <a:gd name="connsiteX39" fmla="*/ 383381 w 421481"/>
              <a:gd name="connsiteY39" fmla="*/ 790575 h 1185862"/>
              <a:gd name="connsiteX40" fmla="*/ 402431 w 421481"/>
              <a:gd name="connsiteY40" fmla="*/ 671512 h 1185862"/>
              <a:gd name="connsiteX41" fmla="*/ 409575 w 421481"/>
              <a:gd name="connsiteY41" fmla="*/ 585787 h 1185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21481" h="1185862">
                <a:moveTo>
                  <a:pt x="409575" y="585787"/>
                </a:moveTo>
                <a:lnTo>
                  <a:pt x="414337" y="523875"/>
                </a:lnTo>
                <a:lnTo>
                  <a:pt x="416719" y="461962"/>
                </a:lnTo>
                <a:lnTo>
                  <a:pt x="416719" y="390525"/>
                </a:lnTo>
                <a:lnTo>
                  <a:pt x="421481" y="252412"/>
                </a:lnTo>
                <a:lnTo>
                  <a:pt x="416719" y="195262"/>
                </a:lnTo>
                <a:lnTo>
                  <a:pt x="407194" y="145256"/>
                </a:lnTo>
                <a:lnTo>
                  <a:pt x="395287" y="104775"/>
                </a:lnTo>
                <a:lnTo>
                  <a:pt x="376237" y="64293"/>
                </a:lnTo>
                <a:lnTo>
                  <a:pt x="350044" y="28575"/>
                </a:lnTo>
                <a:lnTo>
                  <a:pt x="326231" y="7143"/>
                </a:lnTo>
                <a:lnTo>
                  <a:pt x="307181" y="0"/>
                </a:lnTo>
                <a:lnTo>
                  <a:pt x="292894" y="9525"/>
                </a:lnTo>
                <a:lnTo>
                  <a:pt x="285750" y="38100"/>
                </a:lnTo>
                <a:lnTo>
                  <a:pt x="280987" y="95250"/>
                </a:lnTo>
                <a:lnTo>
                  <a:pt x="280987" y="154781"/>
                </a:lnTo>
                <a:lnTo>
                  <a:pt x="276225" y="240506"/>
                </a:lnTo>
                <a:lnTo>
                  <a:pt x="269081" y="314325"/>
                </a:lnTo>
                <a:lnTo>
                  <a:pt x="257175" y="357187"/>
                </a:lnTo>
                <a:lnTo>
                  <a:pt x="235744" y="421481"/>
                </a:lnTo>
                <a:lnTo>
                  <a:pt x="195262" y="509587"/>
                </a:lnTo>
                <a:lnTo>
                  <a:pt x="114300" y="661987"/>
                </a:lnTo>
                <a:lnTo>
                  <a:pt x="26194" y="816768"/>
                </a:lnTo>
                <a:lnTo>
                  <a:pt x="9525" y="850106"/>
                </a:lnTo>
                <a:lnTo>
                  <a:pt x="0" y="881062"/>
                </a:lnTo>
                <a:lnTo>
                  <a:pt x="2381" y="923925"/>
                </a:lnTo>
                <a:lnTo>
                  <a:pt x="19050" y="995362"/>
                </a:lnTo>
                <a:lnTo>
                  <a:pt x="42862" y="1062037"/>
                </a:lnTo>
                <a:lnTo>
                  <a:pt x="59531" y="1100137"/>
                </a:lnTo>
                <a:lnTo>
                  <a:pt x="83344" y="1143000"/>
                </a:lnTo>
                <a:lnTo>
                  <a:pt x="100012" y="1166812"/>
                </a:lnTo>
                <a:lnTo>
                  <a:pt x="116681" y="1176337"/>
                </a:lnTo>
                <a:lnTo>
                  <a:pt x="145256" y="1185862"/>
                </a:lnTo>
                <a:lnTo>
                  <a:pt x="180975" y="1181100"/>
                </a:lnTo>
                <a:lnTo>
                  <a:pt x="204787" y="1164431"/>
                </a:lnTo>
                <a:lnTo>
                  <a:pt x="240506" y="1121568"/>
                </a:lnTo>
                <a:lnTo>
                  <a:pt x="285750" y="1062037"/>
                </a:lnTo>
                <a:lnTo>
                  <a:pt x="330994" y="978693"/>
                </a:lnTo>
                <a:lnTo>
                  <a:pt x="364331" y="878681"/>
                </a:lnTo>
                <a:lnTo>
                  <a:pt x="383381" y="790575"/>
                </a:lnTo>
                <a:lnTo>
                  <a:pt x="402431" y="671512"/>
                </a:lnTo>
                <a:lnTo>
                  <a:pt x="409575" y="5857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E05FDAC-3369-41BE-B837-73B763323A7F}"/>
              </a:ext>
            </a:extLst>
          </p:cNvPr>
          <p:cNvSpPr/>
          <p:nvPr/>
        </p:nvSpPr>
        <p:spPr>
          <a:xfrm>
            <a:off x="6456364" y="2582863"/>
            <a:ext cx="1068387" cy="844550"/>
          </a:xfrm>
          <a:custGeom>
            <a:avLst/>
            <a:gdLst>
              <a:gd name="connsiteX0" fmla="*/ 545306 w 1069181"/>
              <a:gd name="connsiteY0" fmla="*/ 147638 h 842963"/>
              <a:gd name="connsiteX1" fmla="*/ 633412 w 1069181"/>
              <a:gd name="connsiteY1" fmla="*/ 180975 h 842963"/>
              <a:gd name="connsiteX2" fmla="*/ 697706 w 1069181"/>
              <a:gd name="connsiteY2" fmla="*/ 207169 h 842963"/>
              <a:gd name="connsiteX3" fmla="*/ 733425 w 1069181"/>
              <a:gd name="connsiteY3" fmla="*/ 223838 h 842963"/>
              <a:gd name="connsiteX4" fmla="*/ 764381 w 1069181"/>
              <a:gd name="connsiteY4" fmla="*/ 252413 h 842963"/>
              <a:gd name="connsiteX5" fmla="*/ 826294 w 1069181"/>
              <a:gd name="connsiteY5" fmla="*/ 323850 h 842963"/>
              <a:gd name="connsiteX6" fmla="*/ 878681 w 1069181"/>
              <a:gd name="connsiteY6" fmla="*/ 390525 h 842963"/>
              <a:gd name="connsiteX7" fmla="*/ 914400 w 1069181"/>
              <a:gd name="connsiteY7" fmla="*/ 445294 h 842963"/>
              <a:gd name="connsiteX8" fmla="*/ 954881 w 1069181"/>
              <a:gd name="connsiteY8" fmla="*/ 509588 h 842963"/>
              <a:gd name="connsiteX9" fmla="*/ 1002506 w 1069181"/>
              <a:gd name="connsiteY9" fmla="*/ 595313 h 842963"/>
              <a:gd name="connsiteX10" fmla="*/ 1035844 w 1069181"/>
              <a:gd name="connsiteY10" fmla="*/ 661988 h 842963"/>
              <a:gd name="connsiteX11" fmla="*/ 1062037 w 1069181"/>
              <a:gd name="connsiteY11" fmla="*/ 711994 h 842963"/>
              <a:gd name="connsiteX12" fmla="*/ 1064419 w 1069181"/>
              <a:gd name="connsiteY12" fmla="*/ 731044 h 842963"/>
              <a:gd name="connsiteX13" fmla="*/ 1069181 w 1069181"/>
              <a:gd name="connsiteY13" fmla="*/ 773907 h 842963"/>
              <a:gd name="connsiteX14" fmla="*/ 1069181 w 1069181"/>
              <a:gd name="connsiteY14" fmla="*/ 804863 h 842963"/>
              <a:gd name="connsiteX15" fmla="*/ 1057275 w 1069181"/>
              <a:gd name="connsiteY15" fmla="*/ 833438 h 842963"/>
              <a:gd name="connsiteX16" fmla="*/ 1040606 w 1069181"/>
              <a:gd name="connsiteY16" fmla="*/ 840582 h 842963"/>
              <a:gd name="connsiteX17" fmla="*/ 1004887 w 1069181"/>
              <a:gd name="connsiteY17" fmla="*/ 842963 h 842963"/>
              <a:gd name="connsiteX18" fmla="*/ 952500 w 1069181"/>
              <a:gd name="connsiteY18" fmla="*/ 826294 h 842963"/>
              <a:gd name="connsiteX19" fmla="*/ 892969 w 1069181"/>
              <a:gd name="connsiteY19" fmla="*/ 769144 h 842963"/>
              <a:gd name="connsiteX20" fmla="*/ 766762 w 1069181"/>
              <a:gd name="connsiteY20" fmla="*/ 647700 h 842963"/>
              <a:gd name="connsiteX21" fmla="*/ 623887 w 1069181"/>
              <a:gd name="connsiteY21" fmla="*/ 521494 h 842963"/>
              <a:gd name="connsiteX22" fmla="*/ 509587 w 1069181"/>
              <a:gd name="connsiteY22" fmla="*/ 426244 h 842963"/>
              <a:gd name="connsiteX23" fmla="*/ 397669 w 1069181"/>
              <a:gd name="connsiteY23" fmla="*/ 335757 h 842963"/>
              <a:gd name="connsiteX24" fmla="*/ 245269 w 1069181"/>
              <a:gd name="connsiteY24" fmla="*/ 219075 h 842963"/>
              <a:gd name="connsiteX25" fmla="*/ 109537 w 1069181"/>
              <a:gd name="connsiteY25" fmla="*/ 114300 h 842963"/>
              <a:gd name="connsiteX26" fmla="*/ 11906 w 1069181"/>
              <a:gd name="connsiteY26" fmla="*/ 42863 h 842963"/>
              <a:gd name="connsiteX27" fmla="*/ 0 w 1069181"/>
              <a:gd name="connsiteY27" fmla="*/ 30957 h 842963"/>
              <a:gd name="connsiteX28" fmla="*/ 0 w 1069181"/>
              <a:gd name="connsiteY28" fmla="*/ 11907 h 842963"/>
              <a:gd name="connsiteX29" fmla="*/ 16669 w 1069181"/>
              <a:gd name="connsiteY29" fmla="*/ 2382 h 842963"/>
              <a:gd name="connsiteX30" fmla="*/ 45244 w 1069181"/>
              <a:gd name="connsiteY30" fmla="*/ 0 h 842963"/>
              <a:gd name="connsiteX31" fmla="*/ 100012 w 1069181"/>
              <a:gd name="connsiteY31" fmla="*/ 9525 h 842963"/>
              <a:gd name="connsiteX32" fmla="*/ 226219 w 1069181"/>
              <a:gd name="connsiteY32" fmla="*/ 42863 h 842963"/>
              <a:gd name="connsiteX33" fmla="*/ 395287 w 1069181"/>
              <a:gd name="connsiteY33" fmla="*/ 95250 h 842963"/>
              <a:gd name="connsiteX34" fmla="*/ 545306 w 1069181"/>
              <a:gd name="connsiteY34" fmla="*/ 147638 h 84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69181" h="842963">
                <a:moveTo>
                  <a:pt x="545306" y="147638"/>
                </a:moveTo>
                <a:lnTo>
                  <a:pt x="633412" y="180975"/>
                </a:lnTo>
                <a:lnTo>
                  <a:pt x="697706" y="207169"/>
                </a:lnTo>
                <a:lnTo>
                  <a:pt x="733425" y="223838"/>
                </a:lnTo>
                <a:lnTo>
                  <a:pt x="764381" y="252413"/>
                </a:lnTo>
                <a:lnTo>
                  <a:pt x="826294" y="323850"/>
                </a:lnTo>
                <a:lnTo>
                  <a:pt x="878681" y="390525"/>
                </a:lnTo>
                <a:lnTo>
                  <a:pt x="914400" y="445294"/>
                </a:lnTo>
                <a:lnTo>
                  <a:pt x="954881" y="509588"/>
                </a:lnTo>
                <a:lnTo>
                  <a:pt x="1002506" y="595313"/>
                </a:lnTo>
                <a:lnTo>
                  <a:pt x="1035844" y="661988"/>
                </a:lnTo>
                <a:lnTo>
                  <a:pt x="1062037" y="711994"/>
                </a:lnTo>
                <a:lnTo>
                  <a:pt x="1064419" y="731044"/>
                </a:lnTo>
                <a:lnTo>
                  <a:pt x="1069181" y="773907"/>
                </a:lnTo>
                <a:lnTo>
                  <a:pt x="1069181" y="804863"/>
                </a:lnTo>
                <a:lnTo>
                  <a:pt x="1057275" y="833438"/>
                </a:lnTo>
                <a:lnTo>
                  <a:pt x="1040606" y="840582"/>
                </a:lnTo>
                <a:lnTo>
                  <a:pt x="1004887" y="842963"/>
                </a:lnTo>
                <a:lnTo>
                  <a:pt x="952500" y="826294"/>
                </a:lnTo>
                <a:lnTo>
                  <a:pt x="892969" y="769144"/>
                </a:lnTo>
                <a:lnTo>
                  <a:pt x="766762" y="647700"/>
                </a:lnTo>
                <a:lnTo>
                  <a:pt x="623887" y="521494"/>
                </a:lnTo>
                <a:lnTo>
                  <a:pt x="509587" y="426244"/>
                </a:lnTo>
                <a:lnTo>
                  <a:pt x="397669" y="335757"/>
                </a:lnTo>
                <a:lnTo>
                  <a:pt x="245269" y="219075"/>
                </a:lnTo>
                <a:lnTo>
                  <a:pt x="109537" y="114300"/>
                </a:lnTo>
                <a:lnTo>
                  <a:pt x="11906" y="42863"/>
                </a:lnTo>
                <a:lnTo>
                  <a:pt x="0" y="30957"/>
                </a:lnTo>
                <a:lnTo>
                  <a:pt x="0" y="11907"/>
                </a:lnTo>
                <a:lnTo>
                  <a:pt x="16669" y="2382"/>
                </a:lnTo>
                <a:lnTo>
                  <a:pt x="45244" y="0"/>
                </a:lnTo>
                <a:lnTo>
                  <a:pt x="100012" y="9525"/>
                </a:lnTo>
                <a:lnTo>
                  <a:pt x="226219" y="42863"/>
                </a:lnTo>
                <a:lnTo>
                  <a:pt x="395287" y="95250"/>
                </a:lnTo>
                <a:lnTo>
                  <a:pt x="545306" y="1476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7F95173-6C6E-453D-B26D-8789A25B54AB}"/>
              </a:ext>
            </a:extLst>
          </p:cNvPr>
          <p:cNvSpPr/>
          <p:nvPr/>
        </p:nvSpPr>
        <p:spPr>
          <a:xfrm>
            <a:off x="4198939" y="2611439"/>
            <a:ext cx="1304925" cy="1101725"/>
          </a:xfrm>
          <a:custGeom>
            <a:avLst/>
            <a:gdLst>
              <a:gd name="connsiteX0" fmla="*/ 588169 w 1304925"/>
              <a:gd name="connsiteY0" fmla="*/ 783432 h 1100138"/>
              <a:gd name="connsiteX1" fmla="*/ 697706 w 1304925"/>
              <a:gd name="connsiteY1" fmla="*/ 711994 h 1100138"/>
              <a:gd name="connsiteX2" fmla="*/ 826294 w 1304925"/>
              <a:gd name="connsiteY2" fmla="*/ 626269 h 1100138"/>
              <a:gd name="connsiteX3" fmla="*/ 945356 w 1304925"/>
              <a:gd name="connsiteY3" fmla="*/ 542925 h 1100138"/>
              <a:gd name="connsiteX4" fmla="*/ 1028700 w 1304925"/>
              <a:gd name="connsiteY4" fmla="*/ 483394 h 1100138"/>
              <a:gd name="connsiteX5" fmla="*/ 1121569 w 1304925"/>
              <a:gd name="connsiteY5" fmla="*/ 416719 h 1100138"/>
              <a:gd name="connsiteX6" fmla="*/ 1143000 w 1304925"/>
              <a:gd name="connsiteY6" fmla="*/ 400050 h 1100138"/>
              <a:gd name="connsiteX7" fmla="*/ 1181100 w 1304925"/>
              <a:gd name="connsiteY7" fmla="*/ 383382 h 1100138"/>
              <a:gd name="connsiteX8" fmla="*/ 1278731 w 1304925"/>
              <a:gd name="connsiteY8" fmla="*/ 352425 h 1100138"/>
              <a:gd name="connsiteX9" fmla="*/ 1300162 w 1304925"/>
              <a:gd name="connsiteY9" fmla="*/ 340519 h 1100138"/>
              <a:gd name="connsiteX10" fmla="*/ 1304925 w 1304925"/>
              <a:gd name="connsiteY10" fmla="*/ 330994 h 1100138"/>
              <a:gd name="connsiteX11" fmla="*/ 1295400 w 1304925"/>
              <a:gd name="connsiteY11" fmla="*/ 302419 h 1100138"/>
              <a:gd name="connsiteX12" fmla="*/ 1252537 w 1304925"/>
              <a:gd name="connsiteY12" fmla="*/ 247650 h 1100138"/>
              <a:gd name="connsiteX13" fmla="*/ 1204912 w 1304925"/>
              <a:gd name="connsiteY13" fmla="*/ 197644 h 1100138"/>
              <a:gd name="connsiteX14" fmla="*/ 1135856 w 1304925"/>
              <a:gd name="connsiteY14" fmla="*/ 142875 h 1100138"/>
              <a:gd name="connsiteX15" fmla="*/ 1071562 w 1304925"/>
              <a:gd name="connsiteY15" fmla="*/ 97632 h 1100138"/>
              <a:gd name="connsiteX16" fmla="*/ 997744 w 1304925"/>
              <a:gd name="connsiteY16" fmla="*/ 57150 h 1100138"/>
              <a:gd name="connsiteX17" fmla="*/ 938212 w 1304925"/>
              <a:gd name="connsiteY17" fmla="*/ 30957 h 1100138"/>
              <a:gd name="connsiteX18" fmla="*/ 871537 w 1304925"/>
              <a:gd name="connsiteY18" fmla="*/ 11907 h 1100138"/>
              <a:gd name="connsiteX19" fmla="*/ 840581 w 1304925"/>
              <a:gd name="connsiteY19" fmla="*/ 4763 h 1100138"/>
              <a:gd name="connsiteX20" fmla="*/ 823912 w 1304925"/>
              <a:gd name="connsiteY20" fmla="*/ 0 h 1100138"/>
              <a:gd name="connsiteX21" fmla="*/ 812006 w 1304925"/>
              <a:gd name="connsiteY21" fmla="*/ 0 h 1100138"/>
              <a:gd name="connsiteX22" fmla="*/ 804862 w 1304925"/>
              <a:gd name="connsiteY22" fmla="*/ 7144 h 1100138"/>
              <a:gd name="connsiteX23" fmla="*/ 809625 w 1304925"/>
              <a:gd name="connsiteY23" fmla="*/ 33338 h 1100138"/>
              <a:gd name="connsiteX24" fmla="*/ 831056 w 1304925"/>
              <a:gd name="connsiteY24" fmla="*/ 78582 h 1100138"/>
              <a:gd name="connsiteX25" fmla="*/ 850106 w 1304925"/>
              <a:gd name="connsiteY25" fmla="*/ 116682 h 1100138"/>
              <a:gd name="connsiteX26" fmla="*/ 859631 w 1304925"/>
              <a:gd name="connsiteY26" fmla="*/ 145257 h 1100138"/>
              <a:gd name="connsiteX27" fmla="*/ 862012 w 1304925"/>
              <a:gd name="connsiteY27" fmla="*/ 183357 h 1100138"/>
              <a:gd name="connsiteX28" fmla="*/ 852487 w 1304925"/>
              <a:gd name="connsiteY28" fmla="*/ 230982 h 1100138"/>
              <a:gd name="connsiteX29" fmla="*/ 819150 w 1304925"/>
              <a:gd name="connsiteY29" fmla="*/ 285750 h 1100138"/>
              <a:gd name="connsiteX30" fmla="*/ 721519 w 1304925"/>
              <a:gd name="connsiteY30" fmla="*/ 409575 h 1100138"/>
              <a:gd name="connsiteX31" fmla="*/ 602456 w 1304925"/>
              <a:gd name="connsiteY31" fmla="*/ 533400 h 1100138"/>
              <a:gd name="connsiteX32" fmla="*/ 476250 w 1304925"/>
              <a:gd name="connsiteY32" fmla="*/ 654844 h 1100138"/>
              <a:gd name="connsiteX33" fmla="*/ 288131 w 1304925"/>
              <a:gd name="connsiteY33" fmla="*/ 819150 h 1100138"/>
              <a:gd name="connsiteX34" fmla="*/ 85725 w 1304925"/>
              <a:gd name="connsiteY34" fmla="*/ 985838 h 1100138"/>
              <a:gd name="connsiteX35" fmla="*/ 9525 w 1304925"/>
              <a:gd name="connsiteY35" fmla="*/ 1045369 h 1100138"/>
              <a:gd name="connsiteX36" fmla="*/ 0 w 1304925"/>
              <a:gd name="connsiteY36" fmla="*/ 1069182 h 1100138"/>
              <a:gd name="connsiteX37" fmla="*/ 0 w 1304925"/>
              <a:gd name="connsiteY37" fmla="*/ 1083469 h 1100138"/>
              <a:gd name="connsiteX38" fmla="*/ 9525 w 1304925"/>
              <a:gd name="connsiteY38" fmla="*/ 1097757 h 1100138"/>
              <a:gd name="connsiteX39" fmla="*/ 26194 w 1304925"/>
              <a:gd name="connsiteY39" fmla="*/ 1100138 h 1100138"/>
              <a:gd name="connsiteX40" fmla="*/ 95250 w 1304925"/>
              <a:gd name="connsiteY40" fmla="*/ 1071563 h 1100138"/>
              <a:gd name="connsiteX41" fmla="*/ 345281 w 1304925"/>
              <a:gd name="connsiteY41" fmla="*/ 931069 h 1100138"/>
              <a:gd name="connsiteX42" fmla="*/ 588169 w 1304925"/>
              <a:gd name="connsiteY42" fmla="*/ 783432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04925" h="1100138">
                <a:moveTo>
                  <a:pt x="588169" y="783432"/>
                </a:moveTo>
                <a:lnTo>
                  <a:pt x="697706" y="711994"/>
                </a:lnTo>
                <a:lnTo>
                  <a:pt x="826294" y="626269"/>
                </a:lnTo>
                <a:lnTo>
                  <a:pt x="945356" y="542925"/>
                </a:lnTo>
                <a:lnTo>
                  <a:pt x="1028700" y="483394"/>
                </a:lnTo>
                <a:lnTo>
                  <a:pt x="1121569" y="416719"/>
                </a:lnTo>
                <a:lnTo>
                  <a:pt x="1143000" y="400050"/>
                </a:lnTo>
                <a:lnTo>
                  <a:pt x="1181100" y="383382"/>
                </a:lnTo>
                <a:lnTo>
                  <a:pt x="1278731" y="352425"/>
                </a:lnTo>
                <a:lnTo>
                  <a:pt x="1300162" y="340519"/>
                </a:lnTo>
                <a:lnTo>
                  <a:pt x="1304925" y="330994"/>
                </a:lnTo>
                <a:lnTo>
                  <a:pt x="1295400" y="302419"/>
                </a:lnTo>
                <a:lnTo>
                  <a:pt x="1252537" y="247650"/>
                </a:lnTo>
                <a:lnTo>
                  <a:pt x="1204912" y="197644"/>
                </a:lnTo>
                <a:lnTo>
                  <a:pt x="1135856" y="142875"/>
                </a:lnTo>
                <a:lnTo>
                  <a:pt x="1071562" y="97632"/>
                </a:lnTo>
                <a:lnTo>
                  <a:pt x="997744" y="57150"/>
                </a:lnTo>
                <a:lnTo>
                  <a:pt x="938212" y="30957"/>
                </a:lnTo>
                <a:lnTo>
                  <a:pt x="871537" y="11907"/>
                </a:lnTo>
                <a:lnTo>
                  <a:pt x="840581" y="4763"/>
                </a:lnTo>
                <a:lnTo>
                  <a:pt x="823912" y="0"/>
                </a:lnTo>
                <a:lnTo>
                  <a:pt x="812006" y="0"/>
                </a:lnTo>
                <a:lnTo>
                  <a:pt x="804862" y="7144"/>
                </a:lnTo>
                <a:lnTo>
                  <a:pt x="809625" y="33338"/>
                </a:lnTo>
                <a:lnTo>
                  <a:pt x="831056" y="78582"/>
                </a:lnTo>
                <a:lnTo>
                  <a:pt x="850106" y="116682"/>
                </a:lnTo>
                <a:lnTo>
                  <a:pt x="859631" y="145257"/>
                </a:lnTo>
                <a:lnTo>
                  <a:pt x="862012" y="183357"/>
                </a:lnTo>
                <a:lnTo>
                  <a:pt x="852487" y="230982"/>
                </a:lnTo>
                <a:lnTo>
                  <a:pt x="819150" y="285750"/>
                </a:lnTo>
                <a:lnTo>
                  <a:pt x="721519" y="409575"/>
                </a:lnTo>
                <a:lnTo>
                  <a:pt x="602456" y="533400"/>
                </a:lnTo>
                <a:lnTo>
                  <a:pt x="476250" y="654844"/>
                </a:lnTo>
                <a:lnTo>
                  <a:pt x="288131" y="819150"/>
                </a:lnTo>
                <a:lnTo>
                  <a:pt x="85725" y="985838"/>
                </a:lnTo>
                <a:lnTo>
                  <a:pt x="9525" y="1045369"/>
                </a:lnTo>
                <a:lnTo>
                  <a:pt x="0" y="1069182"/>
                </a:lnTo>
                <a:lnTo>
                  <a:pt x="0" y="1083469"/>
                </a:lnTo>
                <a:lnTo>
                  <a:pt x="9525" y="1097757"/>
                </a:lnTo>
                <a:lnTo>
                  <a:pt x="26194" y="1100138"/>
                </a:lnTo>
                <a:lnTo>
                  <a:pt x="95250" y="1071563"/>
                </a:lnTo>
                <a:lnTo>
                  <a:pt x="345281" y="931069"/>
                </a:lnTo>
                <a:lnTo>
                  <a:pt x="588169" y="7834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8ADC022-F14E-4B27-837B-4DB724AC5921}"/>
              </a:ext>
            </a:extLst>
          </p:cNvPr>
          <p:cNvSpPr/>
          <p:nvPr/>
        </p:nvSpPr>
        <p:spPr>
          <a:xfrm>
            <a:off x="4002089" y="3124200"/>
            <a:ext cx="2181225" cy="1951038"/>
          </a:xfrm>
          <a:custGeom>
            <a:avLst/>
            <a:gdLst>
              <a:gd name="connsiteX0" fmla="*/ 1295192 w 2182034"/>
              <a:gd name="connsiteY0" fmla="*/ 784130 h 1951555"/>
              <a:gd name="connsiteX1" fmla="*/ 1450514 w 2182034"/>
              <a:gd name="connsiteY1" fmla="*/ 613776 h 1951555"/>
              <a:gd name="connsiteX2" fmla="*/ 1535691 w 2182034"/>
              <a:gd name="connsiteY2" fmla="*/ 521083 h 1951555"/>
              <a:gd name="connsiteX3" fmla="*/ 1640910 w 2182034"/>
              <a:gd name="connsiteY3" fmla="*/ 390812 h 1951555"/>
              <a:gd name="connsiteX4" fmla="*/ 1691014 w 2182034"/>
              <a:gd name="connsiteY4" fmla="*/ 320667 h 1951555"/>
              <a:gd name="connsiteX5" fmla="*/ 1733603 w 2182034"/>
              <a:gd name="connsiteY5" fmla="*/ 245510 h 1951555"/>
              <a:gd name="connsiteX6" fmla="*/ 1753644 w 2182034"/>
              <a:gd name="connsiteY6" fmla="*/ 185385 h 1951555"/>
              <a:gd name="connsiteX7" fmla="*/ 1753644 w 2182034"/>
              <a:gd name="connsiteY7" fmla="*/ 167849 h 1951555"/>
              <a:gd name="connsiteX8" fmla="*/ 1743623 w 2182034"/>
              <a:gd name="connsiteY8" fmla="*/ 140292 h 1951555"/>
              <a:gd name="connsiteX9" fmla="*/ 1706045 w 2182034"/>
              <a:gd name="connsiteY9" fmla="*/ 110229 h 1951555"/>
              <a:gd name="connsiteX10" fmla="*/ 1635900 w 2182034"/>
              <a:gd name="connsiteY10" fmla="*/ 70146 h 1951555"/>
              <a:gd name="connsiteX11" fmla="*/ 1608342 w 2182034"/>
              <a:gd name="connsiteY11" fmla="*/ 52610 h 1951555"/>
              <a:gd name="connsiteX12" fmla="*/ 1605837 w 2182034"/>
              <a:gd name="connsiteY12" fmla="*/ 37578 h 1951555"/>
              <a:gd name="connsiteX13" fmla="*/ 1610848 w 2182034"/>
              <a:gd name="connsiteY13" fmla="*/ 25052 h 1951555"/>
              <a:gd name="connsiteX14" fmla="*/ 1633394 w 2182034"/>
              <a:gd name="connsiteY14" fmla="*/ 10021 h 1951555"/>
              <a:gd name="connsiteX15" fmla="*/ 1691014 w 2182034"/>
              <a:gd name="connsiteY15" fmla="*/ 0 h 1951555"/>
              <a:gd name="connsiteX16" fmla="*/ 1768676 w 2182034"/>
              <a:gd name="connsiteY16" fmla="*/ 0 h 1951555"/>
              <a:gd name="connsiteX17" fmla="*/ 1831306 w 2182034"/>
              <a:gd name="connsiteY17" fmla="*/ 7516 h 1951555"/>
              <a:gd name="connsiteX18" fmla="*/ 1873894 w 2182034"/>
              <a:gd name="connsiteY18" fmla="*/ 15031 h 1951555"/>
              <a:gd name="connsiteX19" fmla="*/ 1951556 w 2182034"/>
              <a:gd name="connsiteY19" fmla="*/ 45094 h 1951555"/>
              <a:gd name="connsiteX20" fmla="*/ 2014186 w 2182034"/>
              <a:gd name="connsiteY20" fmla="*/ 75156 h 1951555"/>
              <a:gd name="connsiteX21" fmla="*/ 2086837 w 2182034"/>
              <a:gd name="connsiteY21" fmla="*/ 115240 h 1951555"/>
              <a:gd name="connsiteX22" fmla="*/ 2119404 w 2182034"/>
              <a:gd name="connsiteY22" fmla="*/ 135281 h 1951555"/>
              <a:gd name="connsiteX23" fmla="*/ 2144456 w 2182034"/>
              <a:gd name="connsiteY23" fmla="*/ 152818 h 1951555"/>
              <a:gd name="connsiteX24" fmla="*/ 2156982 w 2182034"/>
              <a:gd name="connsiteY24" fmla="*/ 165344 h 1951555"/>
              <a:gd name="connsiteX25" fmla="*/ 2169508 w 2182034"/>
              <a:gd name="connsiteY25" fmla="*/ 180375 h 1951555"/>
              <a:gd name="connsiteX26" fmla="*/ 2174519 w 2182034"/>
              <a:gd name="connsiteY26" fmla="*/ 192901 h 1951555"/>
              <a:gd name="connsiteX27" fmla="*/ 2177024 w 2182034"/>
              <a:gd name="connsiteY27" fmla="*/ 205427 h 1951555"/>
              <a:gd name="connsiteX28" fmla="*/ 2182034 w 2182034"/>
              <a:gd name="connsiteY28" fmla="*/ 227974 h 1951555"/>
              <a:gd name="connsiteX29" fmla="*/ 2177024 w 2182034"/>
              <a:gd name="connsiteY29" fmla="*/ 255531 h 1951555"/>
              <a:gd name="connsiteX30" fmla="*/ 2151972 w 2182034"/>
              <a:gd name="connsiteY30" fmla="*/ 305635 h 1951555"/>
              <a:gd name="connsiteX31" fmla="*/ 2076816 w 2182034"/>
              <a:gd name="connsiteY31" fmla="*/ 360750 h 1951555"/>
              <a:gd name="connsiteX32" fmla="*/ 2004165 w 2182034"/>
              <a:gd name="connsiteY32" fmla="*/ 443422 h 1951555"/>
              <a:gd name="connsiteX33" fmla="*/ 1881410 w 2182034"/>
              <a:gd name="connsiteY33" fmla="*/ 581208 h 1951555"/>
              <a:gd name="connsiteX34" fmla="*/ 1726087 w 2182034"/>
              <a:gd name="connsiteY34" fmla="*/ 734025 h 1951555"/>
              <a:gd name="connsiteX35" fmla="*/ 1568259 w 2182034"/>
              <a:gd name="connsiteY35" fmla="*/ 879327 h 1951555"/>
              <a:gd name="connsiteX36" fmla="*/ 1345296 w 2182034"/>
              <a:gd name="connsiteY36" fmla="*/ 1067218 h 1951555"/>
              <a:gd name="connsiteX37" fmla="*/ 1159911 w 2182034"/>
              <a:gd name="connsiteY37" fmla="*/ 1210014 h 1951555"/>
              <a:gd name="connsiteX38" fmla="*/ 982041 w 2182034"/>
              <a:gd name="connsiteY38" fmla="*/ 1342790 h 1951555"/>
              <a:gd name="connsiteX39" fmla="*/ 769099 w 2182034"/>
              <a:gd name="connsiteY39" fmla="*/ 1490597 h 1951555"/>
              <a:gd name="connsiteX40" fmla="*/ 526094 w 2182034"/>
              <a:gd name="connsiteY40" fmla="*/ 1650931 h 1951555"/>
              <a:gd name="connsiteX41" fmla="*/ 320667 w 2182034"/>
              <a:gd name="connsiteY41" fmla="*/ 1778696 h 1951555"/>
              <a:gd name="connsiteX42" fmla="*/ 172860 w 2182034"/>
              <a:gd name="connsiteY42" fmla="*/ 1866378 h 1951555"/>
              <a:gd name="connsiteX43" fmla="*/ 55115 w 2182034"/>
              <a:gd name="connsiteY43" fmla="*/ 1936524 h 1951555"/>
              <a:gd name="connsiteX44" fmla="*/ 25053 w 2182034"/>
              <a:gd name="connsiteY44" fmla="*/ 1949050 h 1951555"/>
              <a:gd name="connsiteX45" fmla="*/ 15032 w 2182034"/>
              <a:gd name="connsiteY45" fmla="*/ 1951555 h 1951555"/>
              <a:gd name="connsiteX46" fmla="*/ 7516 w 2182034"/>
              <a:gd name="connsiteY46" fmla="*/ 1949050 h 1951555"/>
              <a:gd name="connsiteX47" fmla="*/ 0 w 2182034"/>
              <a:gd name="connsiteY47" fmla="*/ 1936524 h 1951555"/>
              <a:gd name="connsiteX48" fmla="*/ 2506 w 2182034"/>
              <a:gd name="connsiteY48" fmla="*/ 1913977 h 1951555"/>
              <a:gd name="connsiteX49" fmla="*/ 17537 w 2182034"/>
              <a:gd name="connsiteY49" fmla="*/ 1886420 h 1951555"/>
              <a:gd name="connsiteX50" fmla="*/ 125261 w 2182034"/>
              <a:gd name="connsiteY50" fmla="*/ 1796233 h 1951555"/>
              <a:gd name="connsiteX51" fmla="*/ 353234 w 2182034"/>
              <a:gd name="connsiteY51" fmla="*/ 1623373 h 1951555"/>
              <a:gd name="connsiteX52" fmla="*/ 578703 w 2182034"/>
              <a:gd name="connsiteY52" fmla="*/ 1442999 h 1951555"/>
              <a:gd name="connsiteX53" fmla="*/ 794151 w 2182034"/>
              <a:gd name="connsiteY53" fmla="*/ 1262624 h 1951555"/>
              <a:gd name="connsiteX54" fmla="*/ 1004588 w 2182034"/>
              <a:gd name="connsiteY54" fmla="*/ 1072228 h 1951555"/>
              <a:gd name="connsiteX55" fmla="*/ 1187468 w 2182034"/>
              <a:gd name="connsiteY55" fmla="*/ 894359 h 1951555"/>
              <a:gd name="connsiteX56" fmla="*/ 1295192 w 2182034"/>
              <a:gd name="connsiteY56" fmla="*/ 784130 h 195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82034" h="1951555">
                <a:moveTo>
                  <a:pt x="1295192" y="784130"/>
                </a:moveTo>
                <a:lnTo>
                  <a:pt x="1450514" y="613776"/>
                </a:lnTo>
                <a:lnTo>
                  <a:pt x="1535691" y="521083"/>
                </a:lnTo>
                <a:lnTo>
                  <a:pt x="1640910" y="390812"/>
                </a:lnTo>
                <a:lnTo>
                  <a:pt x="1691014" y="320667"/>
                </a:lnTo>
                <a:lnTo>
                  <a:pt x="1733603" y="245510"/>
                </a:lnTo>
                <a:lnTo>
                  <a:pt x="1753644" y="185385"/>
                </a:lnTo>
                <a:lnTo>
                  <a:pt x="1753644" y="167849"/>
                </a:lnTo>
                <a:lnTo>
                  <a:pt x="1743623" y="140292"/>
                </a:lnTo>
                <a:lnTo>
                  <a:pt x="1706045" y="110229"/>
                </a:lnTo>
                <a:lnTo>
                  <a:pt x="1635900" y="70146"/>
                </a:lnTo>
                <a:lnTo>
                  <a:pt x="1608342" y="52610"/>
                </a:lnTo>
                <a:lnTo>
                  <a:pt x="1605837" y="37578"/>
                </a:lnTo>
                <a:lnTo>
                  <a:pt x="1610848" y="25052"/>
                </a:lnTo>
                <a:lnTo>
                  <a:pt x="1633394" y="10021"/>
                </a:lnTo>
                <a:lnTo>
                  <a:pt x="1691014" y="0"/>
                </a:lnTo>
                <a:lnTo>
                  <a:pt x="1768676" y="0"/>
                </a:lnTo>
                <a:lnTo>
                  <a:pt x="1831306" y="7516"/>
                </a:lnTo>
                <a:lnTo>
                  <a:pt x="1873894" y="15031"/>
                </a:lnTo>
                <a:lnTo>
                  <a:pt x="1951556" y="45094"/>
                </a:lnTo>
                <a:lnTo>
                  <a:pt x="2014186" y="75156"/>
                </a:lnTo>
                <a:lnTo>
                  <a:pt x="2086837" y="115240"/>
                </a:lnTo>
                <a:lnTo>
                  <a:pt x="2119404" y="135281"/>
                </a:lnTo>
                <a:lnTo>
                  <a:pt x="2144456" y="152818"/>
                </a:lnTo>
                <a:lnTo>
                  <a:pt x="2156982" y="165344"/>
                </a:lnTo>
                <a:lnTo>
                  <a:pt x="2169508" y="180375"/>
                </a:lnTo>
                <a:lnTo>
                  <a:pt x="2174519" y="192901"/>
                </a:lnTo>
                <a:lnTo>
                  <a:pt x="2177024" y="205427"/>
                </a:lnTo>
                <a:lnTo>
                  <a:pt x="2182034" y="227974"/>
                </a:lnTo>
                <a:lnTo>
                  <a:pt x="2177024" y="255531"/>
                </a:lnTo>
                <a:lnTo>
                  <a:pt x="2151972" y="305635"/>
                </a:lnTo>
                <a:lnTo>
                  <a:pt x="2076816" y="360750"/>
                </a:lnTo>
                <a:lnTo>
                  <a:pt x="2004165" y="443422"/>
                </a:lnTo>
                <a:lnTo>
                  <a:pt x="1881410" y="581208"/>
                </a:lnTo>
                <a:lnTo>
                  <a:pt x="1726087" y="734025"/>
                </a:lnTo>
                <a:lnTo>
                  <a:pt x="1568259" y="879327"/>
                </a:lnTo>
                <a:lnTo>
                  <a:pt x="1345296" y="1067218"/>
                </a:lnTo>
                <a:lnTo>
                  <a:pt x="1159911" y="1210014"/>
                </a:lnTo>
                <a:lnTo>
                  <a:pt x="982041" y="1342790"/>
                </a:lnTo>
                <a:lnTo>
                  <a:pt x="769099" y="1490597"/>
                </a:lnTo>
                <a:lnTo>
                  <a:pt x="526094" y="1650931"/>
                </a:lnTo>
                <a:lnTo>
                  <a:pt x="320667" y="1778696"/>
                </a:lnTo>
                <a:lnTo>
                  <a:pt x="172860" y="1866378"/>
                </a:lnTo>
                <a:lnTo>
                  <a:pt x="55115" y="1936524"/>
                </a:lnTo>
                <a:lnTo>
                  <a:pt x="25053" y="1949050"/>
                </a:lnTo>
                <a:lnTo>
                  <a:pt x="15032" y="1951555"/>
                </a:lnTo>
                <a:lnTo>
                  <a:pt x="7516" y="1949050"/>
                </a:lnTo>
                <a:lnTo>
                  <a:pt x="0" y="1936524"/>
                </a:lnTo>
                <a:lnTo>
                  <a:pt x="2506" y="1913977"/>
                </a:lnTo>
                <a:lnTo>
                  <a:pt x="17537" y="1886420"/>
                </a:lnTo>
                <a:lnTo>
                  <a:pt x="125261" y="1796233"/>
                </a:lnTo>
                <a:lnTo>
                  <a:pt x="353234" y="1623373"/>
                </a:lnTo>
                <a:lnTo>
                  <a:pt x="578703" y="1442999"/>
                </a:lnTo>
                <a:lnTo>
                  <a:pt x="794151" y="1262624"/>
                </a:lnTo>
                <a:lnTo>
                  <a:pt x="1004588" y="1072228"/>
                </a:lnTo>
                <a:lnTo>
                  <a:pt x="1187468" y="894359"/>
                </a:lnTo>
                <a:lnTo>
                  <a:pt x="1295192" y="78413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F56AE76-C142-49A6-8D5D-3906C36CDBB1}"/>
              </a:ext>
            </a:extLst>
          </p:cNvPr>
          <p:cNvSpPr/>
          <p:nvPr/>
        </p:nvSpPr>
        <p:spPr>
          <a:xfrm>
            <a:off x="4933951" y="4652964"/>
            <a:ext cx="466725" cy="1323975"/>
          </a:xfrm>
          <a:custGeom>
            <a:avLst/>
            <a:gdLst>
              <a:gd name="connsiteX0" fmla="*/ 378619 w 466725"/>
              <a:gd name="connsiteY0" fmla="*/ 607218 h 1323975"/>
              <a:gd name="connsiteX1" fmla="*/ 326231 w 466725"/>
              <a:gd name="connsiteY1" fmla="*/ 221456 h 1323975"/>
              <a:gd name="connsiteX2" fmla="*/ 280988 w 466725"/>
              <a:gd name="connsiteY2" fmla="*/ 71437 h 1323975"/>
              <a:gd name="connsiteX3" fmla="*/ 235744 w 466725"/>
              <a:gd name="connsiteY3" fmla="*/ 47625 h 1323975"/>
              <a:gd name="connsiteX4" fmla="*/ 176213 w 466725"/>
              <a:gd name="connsiteY4" fmla="*/ 23812 h 1323975"/>
              <a:gd name="connsiteX5" fmla="*/ 126206 w 466725"/>
              <a:gd name="connsiteY5" fmla="*/ 9525 h 1323975"/>
              <a:gd name="connsiteX6" fmla="*/ 73819 w 466725"/>
              <a:gd name="connsiteY6" fmla="*/ 2381 h 1323975"/>
              <a:gd name="connsiteX7" fmla="*/ 42863 w 466725"/>
              <a:gd name="connsiteY7" fmla="*/ 0 h 1323975"/>
              <a:gd name="connsiteX8" fmla="*/ 21431 w 466725"/>
              <a:gd name="connsiteY8" fmla="*/ 0 h 1323975"/>
              <a:gd name="connsiteX9" fmla="*/ 2381 w 466725"/>
              <a:gd name="connsiteY9" fmla="*/ 7143 h 1323975"/>
              <a:gd name="connsiteX10" fmla="*/ 0 w 466725"/>
              <a:gd name="connsiteY10" fmla="*/ 19050 h 1323975"/>
              <a:gd name="connsiteX11" fmla="*/ 11906 w 466725"/>
              <a:gd name="connsiteY11" fmla="*/ 42862 h 1323975"/>
              <a:gd name="connsiteX12" fmla="*/ 33338 w 466725"/>
              <a:gd name="connsiteY12" fmla="*/ 76200 h 1323975"/>
              <a:gd name="connsiteX13" fmla="*/ 54769 w 466725"/>
              <a:gd name="connsiteY13" fmla="*/ 119062 h 1323975"/>
              <a:gd name="connsiteX14" fmla="*/ 73819 w 466725"/>
              <a:gd name="connsiteY14" fmla="*/ 166687 h 1323975"/>
              <a:gd name="connsiteX15" fmla="*/ 95250 w 466725"/>
              <a:gd name="connsiteY15" fmla="*/ 228600 h 1323975"/>
              <a:gd name="connsiteX16" fmla="*/ 111919 w 466725"/>
              <a:gd name="connsiteY16" fmla="*/ 307181 h 1323975"/>
              <a:gd name="connsiteX17" fmla="*/ 126206 w 466725"/>
              <a:gd name="connsiteY17" fmla="*/ 392906 h 1323975"/>
              <a:gd name="connsiteX18" fmla="*/ 142875 w 466725"/>
              <a:gd name="connsiteY18" fmla="*/ 535781 h 1323975"/>
              <a:gd name="connsiteX19" fmla="*/ 164306 w 466725"/>
              <a:gd name="connsiteY19" fmla="*/ 766762 h 1323975"/>
              <a:gd name="connsiteX20" fmla="*/ 171450 w 466725"/>
              <a:gd name="connsiteY20" fmla="*/ 892968 h 1323975"/>
              <a:gd name="connsiteX21" fmla="*/ 169069 w 466725"/>
              <a:gd name="connsiteY21" fmla="*/ 938212 h 1323975"/>
              <a:gd name="connsiteX22" fmla="*/ 159544 w 466725"/>
              <a:gd name="connsiteY22" fmla="*/ 990600 h 1323975"/>
              <a:gd name="connsiteX23" fmla="*/ 150019 w 466725"/>
              <a:gd name="connsiteY23" fmla="*/ 1026318 h 1323975"/>
              <a:gd name="connsiteX24" fmla="*/ 166688 w 466725"/>
              <a:gd name="connsiteY24" fmla="*/ 1071562 h 1323975"/>
              <a:gd name="connsiteX25" fmla="*/ 197644 w 466725"/>
              <a:gd name="connsiteY25" fmla="*/ 1133475 h 1323975"/>
              <a:gd name="connsiteX26" fmla="*/ 240506 w 466725"/>
              <a:gd name="connsiteY26" fmla="*/ 1200150 h 1323975"/>
              <a:gd name="connsiteX27" fmla="*/ 280988 w 466725"/>
              <a:gd name="connsiteY27" fmla="*/ 1250156 h 1323975"/>
              <a:gd name="connsiteX28" fmla="*/ 319088 w 466725"/>
              <a:gd name="connsiteY28" fmla="*/ 1290637 h 1323975"/>
              <a:gd name="connsiteX29" fmla="*/ 352425 w 466725"/>
              <a:gd name="connsiteY29" fmla="*/ 1314450 h 1323975"/>
              <a:gd name="connsiteX30" fmla="*/ 378619 w 466725"/>
              <a:gd name="connsiteY30" fmla="*/ 1323975 h 1323975"/>
              <a:gd name="connsiteX31" fmla="*/ 395288 w 466725"/>
              <a:gd name="connsiteY31" fmla="*/ 1323975 h 1323975"/>
              <a:gd name="connsiteX32" fmla="*/ 411956 w 466725"/>
              <a:gd name="connsiteY32" fmla="*/ 1316831 h 1323975"/>
              <a:gd name="connsiteX33" fmla="*/ 431006 w 466725"/>
              <a:gd name="connsiteY33" fmla="*/ 1276350 h 1323975"/>
              <a:gd name="connsiteX34" fmla="*/ 452438 w 466725"/>
              <a:gd name="connsiteY34" fmla="*/ 1221581 h 1323975"/>
              <a:gd name="connsiteX35" fmla="*/ 466725 w 466725"/>
              <a:gd name="connsiteY35" fmla="*/ 1185862 h 1323975"/>
              <a:gd name="connsiteX36" fmla="*/ 428625 w 466725"/>
              <a:gd name="connsiteY36" fmla="*/ 971550 h 1323975"/>
              <a:gd name="connsiteX37" fmla="*/ 378619 w 466725"/>
              <a:gd name="connsiteY37" fmla="*/ 607218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66725" h="1323975">
                <a:moveTo>
                  <a:pt x="378619" y="607218"/>
                </a:moveTo>
                <a:lnTo>
                  <a:pt x="326231" y="221456"/>
                </a:lnTo>
                <a:lnTo>
                  <a:pt x="280988" y="71437"/>
                </a:lnTo>
                <a:lnTo>
                  <a:pt x="235744" y="47625"/>
                </a:lnTo>
                <a:lnTo>
                  <a:pt x="176213" y="23812"/>
                </a:lnTo>
                <a:lnTo>
                  <a:pt x="126206" y="9525"/>
                </a:lnTo>
                <a:lnTo>
                  <a:pt x="73819" y="2381"/>
                </a:lnTo>
                <a:lnTo>
                  <a:pt x="42863" y="0"/>
                </a:lnTo>
                <a:lnTo>
                  <a:pt x="21431" y="0"/>
                </a:lnTo>
                <a:lnTo>
                  <a:pt x="2381" y="7143"/>
                </a:lnTo>
                <a:lnTo>
                  <a:pt x="0" y="19050"/>
                </a:lnTo>
                <a:lnTo>
                  <a:pt x="11906" y="42862"/>
                </a:lnTo>
                <a:lnTo>
                  <a:pt x="33338" y="76200"/>
                </a:lnTo>
                <a:lnTo>
                  <a:pt x="54769" y="119062"/>
                </a:lnTo>
                <a:lnTo>
                  <a:pt x="73819" y="166687"/>
                </a:lnTo>
                <a:lnTo>
                  <a:pt x="95250" y="228600"/>
                </a:lnTo>
                <a:lnTo>
                  <a:pt x="111919" y="307181"/>
                </a:lnTo>
                <a:lnTo>
                  <a:pt x="126206" y="392906"/>
                </a:lnTo>
                <a:lnTo>
                  <a:pt x="142875" y="535781"/>
                </a:lnTo>
                <a:lnTo>
                  <a:pt x="164306" y="766762"/>
                </a:lnTo>
                <a:lnTo>
                  <a:pt x="171450" y="892968"/>
                </a:lnTo>
                <a:lnTo>
                  <a:pt x="169069" y="938212"/>
                </a:lnTo>
                <a:lnTo>
                  <a:pt x="159544" y="990600"/>
                </a:lnTo>
                <a:lnTo>
                  <a:pt x="150019" y="1026318"/>
                </a:lnTo>
                <a:lnTo>
                  <a:pt x="166688" y="1071562"/>
                </a:lnTo>
                <a:lnTo>
                  <a:pt x="197644" y="1133475"/>
                </a:lnTo>
                <a:lnTo>
                  <a:pt x="240506" y="1200150"/>
                </a:lnTo>
                <a:lnTo>
                  <a:pt x="280988" y="1250156"/>
                </a:lnTo>
                <a:lnTo>
                  <a:pt x="319088" y="1290637"/>
                </a:lnTo>
                <a:lnTo>
                  <a:pt x="352425" y="1314450"/>
                </a:lnTo>
                <a:lnTo>
                  <a:pt x="378619" y="1323975"/>
                </a:lnTo>
                <a:lnTo>
                  <a:pt x="395288" y="1323975"/>
                </a:lnTo>
                <a:lnTo>
                  <a:pt x="411956" y="1316831"/>
                </a:lnTo>
                <a:lnTo>
                  <a:pt x="431006" y="1276350"/>
                </a:lnTo>
                <a:lnTo>
                  <a:pt x="452438" y="1221581"/>
                </a:lnTo>
                <a:lnTo>
                  <a:pt x="466725" y="1185862"/>
                </a:lnTo>
                <a:lnTo>
                  <a:pt x="428625" y="971550"/>
                </a:lnTo>
                <a:lnTo>
                  <a:pt x="378619" y="6072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5FC2F34-99D3-4539-98E3-A6ED92C1FB16}"/>
              </a:ext>
            </a:extLst>
          </p:cNvPr>
          <p:cNvSpPr/>
          <p:nvPr/>
        </p:nvSpPr>
        <p:spPr>
          <a:xfrm>
            <a:off x="4394201" y="1844675"/>
            <a:ext cx="3870325" cy="501650"/>
          </a:xfrm>
          <a:custGeom>
            <a:avLst/>
            <a:gdLst>
              <a:gd name="connsiteX0" fmla="*/ 1101725 w 3870325"/>
              <a:gd name="connsiteY0" fmla="*/ 219075 h 501650"/>
              <a:gd name="connsiteX1" fmla="*/ 876300 w 3870325"/>
              <a:gd name="connsiteY1" fmla="*/ 244475 h 501650"/>
              <a:gd name="connsiteX2" fmla="*/ 714375 w 3870325"/>
              <a:gd name="connsiteY2" fmla="*/ 266700 h 501650"/>
              <a:gd name="connsiteX3" fmla="*/ 612775 w 3870325"/>
              <a:gd name="connsiteY3" fmla="*/ 279400 h 501650"/>
              <a:gd name="connsiteX4" fmla="*/ 523875 w 3870325"/>
              <a:gd name="connsiteY4" fmla="*/ 288925 h 501650"/>
              <a:gd name="connsiteX5" fmla="*/ 425450 w 3870325"/>
              <a:gd name="connsiteY5" fmla="*/ 298450 h 501650"/>
              <a:gd name="connsiteX6" fmla="*/ 282575 w 3870325"/>
              <a:gd name="connsiteY6" fmla="*/ 307975 h 501650"/>
              <a:gd name="connsiteX7" fmla="*/ 149225 w 3870325"/>
              <a:gd name="connsiteY7" fmla="*/ 311150 h 501650"/>
              <a:gd name="connsiteX8" fmla="*/ 3175 w 3870325"/>
              <a:gd name="connsiteY8" fmla="*/ 314325 h 501650"/>
              <a:gd name="connsiteX9" fmla="*/ 0 w 3870325"/>
              <a:gd name="connsiteY9" fmla="*/ 463550 h 501650"/>
              <a:gd name="connsiteX10" fmla="*/ 92075 w 3870325"/>
              <a:gd name="connsiteY10" fmla="*/ 482600 h 501650"/>
              <a:gd name="connsiteX11" fmla="*/ 161925 w 3870325"/>
              <a:gd name="connsiteY11" fmla="*/ 492125 h 501650"/>
              <a:gd name="connsiteX12" fmla="*/ 215900 w 3870325"/>
              <a:gd name="connsiteY12" fmla="*/ 498475 h 501650"/>
              <a:gd name="connsiteX13" fmla="*/ 279400 w 3870325"/>
              <a:gd name="connsiteY13" fmla="*/ 501650 h 501650"/>
              <a:gd name="connsiteX14" fmla="*/ 374650 w 3870325"/>
              <a:gd name="connsiteY14" fmla="*/ 482600 h 501650"/>
              <a:gd name="connsiteX15" fmla="*/ 523875 w 3870325"/>
              <a:gd name="connsiteY15" fmla="*/ 460375 h 501650"/>
              <a:gd name="connsiteX16" fmla="*/ 739775 w 3870325"/>
              <a:gd name="connsiteY16" fmla="*/ 428625 h 501650"/>
              <a:gd name="connsiteX17" fmla="*/ 974725 w 3870325"/>
              <a:gd name="connsiteY17" fmla="*/ 400050 h 501650"/>
              <a:gd name="connsiteX18" fmla="*/ 1216025 w 3870325"/>
              <a:gd name="connsiteY18" fmla="*/ 371475 h 501650"/>
              <a:gd name="connsiteX19" fmla="*/ 1463675 w 3870325"/>
              <a:gd name="connsiteY19" fmla="*/ 349250 h 501650"/>
              <a:gd name="connsiteX20" fmla="*/ 1679575 w 3870325"/>
              <a:gd name="connsiteY20" fmla="*/ 336550 h 501650"/>
              <a:gd name="connsiteX21" fmla="*/ 1879600 w 3870325"/>
              <a:gd name="connsiteY21" fmla="*/ 327025 h 501650"/>
              <a:gd name="connsiteX22" fmla="*/ 2070100 w 3870325"/>
              <a:gd name="connsiteY22" fmla="*/ 317500 h 501650"/>
              <a:gd name="connsiteX23" fmla="*/ 2282825 w 3870325"/>
              <a:gd name="connsiteY23" fmla="*/ 307975 h 501650"/>
              <a:gd name="connsiteX24" fmla="*/ 2543175 w 3870325"/>
              <a:gd name="connsiteY24" fmla="*/ 298450 h 501650"/>
              <a:gd name="connsiteX25" fmla="*/ 2714625 w 3870325"/>
              <a:gd name="connsiteY25" fmla="*/ 292100 h 501650"/>
              <a:gd name="connsiteX26" fmla="*/ 2867025 w 3870325"/>
              <a:gd name="connsiteY26" fmla="*/ 288925 h 501650"/>
              <a:gd name="connsiteX27" fmla="*/ 3009900 w 3870325"/>
              <a:gd name="connsiteY27" fmla="*/ 288925 h 501650"/>
              <a:gd name="connsiteX28" fmla="*/ 3136900 w 3870325"/>
              <a:gd name="connsiteY28" fmla="*/ 288925 h 501650"/>
              <a:gd name="connsiteX29" fmla="*/ 3254375 w 3870325"/>
              <a:gd name="connsiteY29" fmla="*/ 292100 h 501650"/>
              <a:gd name="connsiteX30" fmla="*/ 3267075 w 3870325"/>
              <a:gd name="connsiteY30" fmla="*/ 298450 h 501650"/>
              <a:gd name="connsiteX31" fmla="*/ 3743325 w 3870325"/>
              <a:gd name="connsiteY31" fmla="*/ 492125 h 501650"/>
              <a:gd name="connsiteX32" fmla="*/ 3787775 w 3870325"/>
              <a:gd name="connsiteY32" fmla="*/ 501650 h 501650"/>
              <a:gd name="connsiteX33" fmla="*/ 3819525 w 3870325"/>
              <a:gd name="connsiteY33" fmla="*/ 501650 h 501650"/>
              <a:gd name="connsiteX34" fmla="*/ 3844925 w 3870325"/>
              <a:gd name="connsiteY34" fmla="*/ 495300 h 501650"/>
              <a:gd name="connsiteX35" fmla="*/ 3860800 w 3870325"/>
              <a:gd name="connsiteY35" fmla="*/ 488950 h 501650"/>
              <a:gd name="connsiteX36" fmla="*/ 3867150 w 3870325"/>
              <a:gd name="connsiteY36" fmla="*/ 473075 h 501650"/>
              <a:gd name="connsiteX37" fmla="*/ 3870325 w 3870325"/>
              <a:gd name="connsiteY37" fmla="*/ 457200 h 501650"/>
              <a:gd name="connsiteX38" fmla="*/ 3870325 w 3870325"/>
              <a:gd name="connsiteY38" fmla="*/ 428625 h 501650"/>
              <a:gd name="connsiteX39" fmla="*/ 3860800 w 3870325"/>
              <a:gd name="connsiteY39" fmla="*/ 403225 h 501650"/>
              <a:gd name="connsiteX40" fmla="*/ 3806825 w 3870325"/>
              <a:gd name="connsiteY40" fmla="*/ 336550 h 501650"/>
              <a:gd name="connsiteX41" fmla="*/ 3695700 w 3870325"/>
              <a:gd name="connsiteY41" fmla="*/ 212725 h 501650"/>
              <a:gd name="connsiteX42" fmla="*/ 3603625 w 3870325"/>
              <a:gd name="connsiteY42" fmla="*/ 120650 h 501650"/>
              <a:gd name="connsiteX43" fmla="*/ 3543300 w 3870325"/>
              <a:gd name="connsiteY43" fmla="*/ 73025 h 501650"/>
              <a:gd name="connsiteX44" fmla="*/ 3473450 w 3870325"/>
              <a:gd name="connsiteY44" fmla="*/ 22225 h 501650"/>
              <a:gd name="connsiteX45" fmla="*/ 3435350 w 3870325"/>
              <a:gd name="connsiteY45" fmla="*/ 3175 h 501650"/>
              <a:gd name="connsiteX46" fmla="*/ 3416300 w 3870325"/>
              <a:gd name="connsiteY46" fmla="*/ 0 h 501650"/>
              <a:gd name="connsiteX47" fmla="*/ 3365500 w 3870325"/>
              <a:gd name="connsiteY47" fmla="*/ 19050 h 501650"/>
              <a:gd name="connsiteX48" fmla="*/ 3244850 w 3870325"/>
              <a:gd name="connsiteY48" fmla="*/ 63500 h 501650"/>
              <a:gd name="connsiteX49" fmla="*/ 3165475 w 3870325"/>
              <a:gd name="connsiteY49" fmla="*/ 69850 h 501650"/>
              <a:gd name="connsiteX50" fmla="*/ 2933700 w 3870325"/>
              <a:gd name="connsiteY50" fmla="*/ 85725 h 501650"/>
              <a:gd name="connsiteX51" fmla="*/ 2701925 w 3870325"/>
              <a:gd name="connsiteY51" fmla="*/ 98425 h 501650"/>
              <a:gd name="connsiteX52" fmla="*/ 2260600 w 3870325"/>
              <a:gd name="connsiteY52" fmla="*/ 127000 h 501650"/>
              <a:gd name="connsiteX53" fmla="*/ 1873250 w 3870325"/>
              <a:gd name="connsiteY53" fmla="*/ 152400 h 501650"/>
              <a:gd name="connsiteX54" fmla="*/ 1425575 w 3870325"/>
              <a:gd name="connsiteY54" fmla="*/ 184150 h 501650"/>
              <a:gd name="connsiteX55" fmla="*/ 1101725 w 3870325"/>
              <a:gd name="connsiteY55" fmla="*/ 219075 h 5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870325" h="501650">
                <a:moveTo>
                  <a:pt x="1101725" y="219075"/>
                </a:moveTo>
                <a:lnTo>
                  <a:pt x="876300" y="244475"/>
                </a:lnTo>
                <a:lnTo>
                  <a:pt x="714375" y="266700"/>
                </a:lnTo>
                <a:lnTo>
                  <a:pt x="612775" y="279400"/>
                </a:lnTo>
                <a:lnTo>
                  <a:pt x="523875" y="288925"/>
                </a:lnTo>
                <a:lnTo>
                  <a:pt x="425450" y="298450"/>
                </a:lnTo>
                <a:lnTo>
                  <a:pt x="282575" y="307975"/>
                </a:lnTo>
                <a:lnTo>
                  <a:pt x="149225" y="311150"/>
                </a:lnTo>
                <a:lnTo>
                  <a:pt x="3175" y="314325"/>
                </a:lnTo>
                <a:cubicBezTo>
                  <a:pt x="2117" y="364067"/>
                  <a:pt x="1058" y="413808"/>
                  <a:pt x="0" y="463550"/>
                </a:cubicBezTo>
                <a:lnTo>
                  <a:pt x="92075" y="482600"/>
                </a:lnTo>
                <a:lnTo>
                  <a:pt x="161925" y="492125"/>
                </a:lnTo>
                <a:lnTo>
                  <a:pt x="215900" y="498475"/>
                </a:lnTo>
                <a:lnTo>
                  <a:pt x="279400" y="501650"/>
                </a:lnTo>
                <a:lnTo>
                  <a:pt x="374650" y="482600"/>
                </a:lnTo>
                <a:lnTo>
                  <a:pt x="523875" y="460375"/>
                </a:lnTo>
                <a:lnTo>
                  <a:pt x="739775" y="428625"/>
                </a:lnTo>
                <a:lnTo>
                  <a:pt x="974725" y="400050"/>
                </a:lnTo>
                <a:lnTo>
                  <a:pt x="1216025" y="371475"/>
                </a:lnTo>
                <a:lnTo>
                  <a:pt x="1463675" y="349250"/>
                </a:lnTo>
                <a:lnTo>
                  <a:pt x="1679575" y="336550"/>
                </a:lnTo>
                <a:lnTo>
                  <a:pt x="1879600" y="327025"/>
                </a:lnTo>
                <a:lnTo>
                  <a:pt x="2070100" y="317500"/>
                </a:lnTo>
                <a:lnTo>
                  <a:pt x="2282825" y="307975"/>
                </a:lnTo>
                <a:lnTo>
                  <a:pt x="2543175" y="298450"/>
                </a:lnTo>
                <a:lnTo>
                  <a:pt x="2714625" y="292100"/>
                </a:lnTo>
                <a:lnTo>
                  <a:pt x="2867025" y="288925"/>
                </a:lnTo>
                <a:lnTo>
                  <a:pt x="3009900" y="288925"/>
                </a:lnTo>
                <a:lnTo>
                  <a:pt x="3136900" y="288925"/>
                </a:lnTo>
                <a:lnTo>
                  <a:pt x="3254375" y="292100"/>
                </a:lnTo>
                <a:lnTo>
                  <a:pt x="3267075" y="298450"/>
                </a:lnTo>
                <a:lnTo>
                  <a:pt x="3743325" y="492125"/>
                </a:lnTo>
                <a:lnTo>
                  <a:pt x="3787775" y="501650"/>
                </a:lnTo>
                <a:lnTo>
                  <a:pt x="3819525" y="501650"/>
                </a:lnTo>
                <a:lnTo>
                  <a:pt x="3844925" y="495300"/>
                </a:lnTo>
                <a:lnTo>
                  <a:pt x="3860800" y="488950"/>
                </a:lnTo>
                <a:lnTo>
                  <a:pt x="3867150" y="473075"/>
                </a:lnTo>
                <a:lnTo>
                  <a:pt x="3870325" y="457200"/>
                </a:lnTo>
                <a:lnTo>
                  <a:pt x="3870325" y="428625"/>
                </a:lnTo>
                <a:lnTo>
                  <a:pt x="3860800" y="403225"/>
                </a:lnTo>
                <a:lnTo>
                  <a:pt x="3806825" y="336550"/>
                </a:lnTo>
                <a:lnTo>
                  <a:pt x="3695700" y="212725"/>
                </a:lnTo>
                <a:lnTo>
                  <a:pt x="3603625" y="120650"/>
                </a:lnTo>
                <a:lnTo>
                  <a:pt x="3543300" y="73025"/>
                </a:lnTo>
                <a:lnTo>
                  <a:pt x="3473450" y="22225"/>
                </a:lnTo>
                <a:lnTo>
                  <a:pt x="3435350" y="3175"/>
                </a:lnTo>
                <a:lnTo>
                  <a:pt x="3416300" y="0"/>
                </a:lnTo>
                <a:lnTo>
                  <a:pt x="3365500" y="19050"/>
                </a:lnTo>
                <a:lnTo>
                  <a:pt x="3244850" y="63500"/>
                </a:lnTo>
                <a:lnTo>
                  <a:pt x="3165475" y="69850"/>
                </a:lnTo>
                <a:lnTo>
                  <a:pt x="2933700" y="85725"/>
                </a:lnTo>
                <a:lnTo>
                  <a:pt x="2701925" y="98425"/>
                </a:lnTo>
                <a:lnTo>
                  <a:pt x="2260600" y="127000"/>
                </a:lnTo>
                <a:lnTo>
                  <a:pt x="1873250" y="152400"/>
                </a:lnTo>
                <a:lnTo>
                  <a:pt x="1425575" y="184150"/>
                </a:lnTo>
                <a:lnTo>
                  <a:pt x="1101725" y="2190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38C8A6A-7C2B-4227-8D4C-EB3E4DD91D40}"/>
              </a:ext>
            </a:extLst>
          </p:cNvPr>
          <p:cNvSpPr/>
          <p:nvPr/>
        </p:nvSpPr>
        <p:spPr>
          <a:xfrm>
            <a:off x="7234238" y="2105026"/>
            <a:ext cx="990600" cy="627063"/>
          </a:xfrm>
          <a:custGeom>
            <a:avLst/>
            <a:gdLst>
              <a:gd name="connsiteX0" fmla="*/ 295275 w 990600"/>
              <a:gd name="connsiteY0" fmla="*/ 240506 h 626269"/>
              <a:gd name="connsiteX1" fmla="*/ 373856 w 990600"/>
              <a:gd name="connsiteY1" fmla="*/ 147638 h 626269"/>
              <a:gd name="connsiteX2" fmla="*/ 411956 w 990600"/>
              <a:gd name="connsiteY2" fmla="*/ 104775 h 626269"/>
              <a:gd name="connsiteX3" fmla="*/ 438150 w 990600"/>
              <a:gd name="connsiteY3" fmla="*/ 71438 h 626269"/>
              <a:gd name="connsiteX4" fmla="*/ 442912 w 990600"/>
              <a:gd name="connsiteY4" fmla="*/ 59531 h 626269"/>
              <a:gd name="connsiteX5" fmla="*/ 431006 w 990600"/>
              <a:gd name="connsiteY5" fmla="*/ 7144 h 626269"/>
              <a:gd name="connsiteX6" fmla="*/ 431006 w 990600"/>
              <a:gd name="connsiteY6" fmla="*/ 0 h 626269"/>
              <a:gd name="connsiteX7" fmla="*/ 990600 w 990600"/>
              <a:gd name="connsiteY7" fmla="*/ 235744 h 626269"/>
              <a:gd name="connsiteX8" fmla="*/ 952500 w 990600"/>
              <a:gd name="connsiteY8" fmla="*/ 238125 h 626269"/>
              <a:gd name="connsiteX9" fmla="*/ 892968 w 990600"/>
              <a:gd name="connsiteY9" fmla="*/ 230981 h 626269"/>
              <a:gd name="connsiteX10" fmla="*/ 809625 w 990600"/>
              <a:gd name="connsiteY10" fmla="*/ 221456 h 626269"/>
              <a:gd name="connsiteX11" fmla="*/ 757237 w 990600"/>
              <a:gd name="connsiteY11" fmla="*/ 226219 h 626269"/>
              <a:gd name="connsiteX12" fmla="*/ 702468 w 990600"/>
              <a:gd name="connsiteY12" fmla="*/ 242888 h 626269"/>
              <a:gd name="connsiteX13" fmla="*/ 611981 w 990600"/>
              <a:gd name="connsiteY13" fmla="*/ 292894 h 626269"/>
              <a:gd name="connsiteX14" fmla="*/ 395287 w 990600"/>
              <a:gd name="connsiteY14" fmla="*/ 419100 h 626269"/>
              <a:gd name="connsiteX15" fmla="*/ 178593 w 990600"/>
              <a:gd name="connsiteY15" fmla="*/ 542925 h 626269"/>
              <a:gd name="connsiteX16" fmla="*/ 57150 w 990600"/>
              <a:gd name="connsiteY16" fmla="*/ 611981 h 626269"/>
              <a:gd name="connsiteX17" fmla="*/ 26193 w 990600"/>
              <a:gd name="connsiteY17" fmla="*/ 626269 h 626269"/>
              <a:gd name="connsiteX18" fmla="*/ 14287 w 990600"/>
              <a:gd name="connsiteY18" fmla="*/ 626269 h 626269"/>
              <a:gd name="connsiteX19" fmla="*/ 4762 w 990600"/>
              <a:gd name="connsiteY19" fmla="*/ 621506 h 626269"/>
              <a:gd name="connsiteX20" fmla="*/ 0 w 990600"/>
              <a:gd name="connsiteY20" fmla="*/ 609600 h 626269"/>
              <a:gd name="connsiteX21" fmla="*/ 4762 w 990600"/>
              <a:gd name="connsiteY21" fmla="*/ 581025 h 626269"/>
              <a:gd name="connsiteX22" fmla="*/ 21431 w 990600"/>
              <a:gd name="connsiteY22" fmla="*/ 554831 h 626269"/>
              <a:gd name="connsiteX23" fmla="*/ 109537 w 990600"/>
              <a:gd name="connsiteY23" fmla="*/ 452438 h 626269"/>
              <a:gd name="connsiteX24" fmla="*/ 295275 w 990600"/>
              <a:gd name="connsiteY24" fmla="*/ 240506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90600" h="626269">
                <a:moveTo>
                  <a:pt x="295275" y="240506"/>
                </a:moveTo>
                <a:lnTo>
                  <a:pt x="373856" y="147638"/>
                </a:lnTo>
                <a:lnTo>
                  <a:pt x="411956" y="104775"/>
                </a:lnTo>
                <a:lnTo>
                  <a:pt x="438150" y="71438"/>
                </a:lnTo>
                <a:lnTo>
                  <a:pt x="442912" y="59531"/>
                </a:lnTo>
                <a:lnTo>
                  <a:pt x="431006" y="7144"/>
                </a:lnTo>
                <a:lnTo>
                  <a:pt x="431006" y="0"/>
                </a:lnTo>
                <a:lnTo>
                  <a:pt x="990600" y="235744"/>
                </a:lnTo>
                <a:lnTo>
                  <a:pt x="952500" y="238125"/>
                </a:lnTo>
                <a:lnTo>
                  <a:pt x="892968" y="230981"/>
                </a:lnTo>
                <a:lnTo>
                  <a:pt x="809625" y="221456"/>
                </a:lnTo>
                <a:lnTo>
                  <a:pt x="757237" y="226219"/>
                </a:lnTo>
                <a:lnTo>
                  <a:pt x="702468" y="242888"/>
                </a:lnTo>
                <a:lnTo>
                  <a:pt x="611981" y="292894"/>
                </a:lnTo>
                <a:lnTo>
                  <a:pt x="395287" y="419100"/>
                </a:lnTo>
                <a:lnTo>
                  <a:pt x="178593" y="542925"/>
                </a:lnTo>
                <a:lnTo>
                  <a:pt x="57150" y="611981"/>
                </a:lnTo>
                <a:lnTo>
                  <a:pt x="26193" y="626269"/>
                </a:lnTo>
                <a:lnTo>
                  <a:pt x="14287" y="626269"/>
                </a:lnTo>
                <a:lnTo>
                  <a:pt x="4762" y="621506"/>
                </a:lnTo>
                <a:lnTo>
                  <a:pt x="0" y="609600"/>
                </a:lnTo>
                <a:lnTo>
                  <a:pt x="4762" y="581025"/>
                </a:lnTo>
                <a:lnTo>
                  <a:pt x="21431" y="554831"/>
                </a:lnTo>
                <a:lnTo>
                  <a:pt x="109537" y="452438"/>
                </a:lnTo>
                <a:lnTo>
                  <a:pt x="295275" y="2405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26A6CA2-9098-46BD-8C67-F7E3A0EAC1A4}"/>
              </a:ext>
            </a:extLst>
          </p:cNvPr>
          <p:cNvSpPr/>
          <p:nvPr/>
        </p:nvSpPr>
        <p:spPr>
          <a:xfrm>
            <a:off x="6022976" y="3384550"/>
            <a:ext cx="2422525" cy="1498600"/>
          </a:xfrm>
          <a:custGeom>
            <a:avLst/>
            <a:gdLst>
              <a:gd name="connsiteX0" fmla="*/ 786635 w 2422534"/>
              <a:gd name="connsiteY0" fmla="*/ 511062 h 1498112"/>
              <a:gd name="connsiteX1" fmla="*/ 551145 w 2422534"/>
              <a:gd name="connsiteY1" fmla="*/ 345718 h 1498112"/>
              <a:gd name="connsiteX2" fmla="*/ 368265 w 2422534"/>
              <a:gd name="connsiteY2" fmla="*/ 215447 h 1498112"/>
              <a:gd name="connsiteX3" fmla="*/ 172859 w 2422534"/>
              <a:gd name="connsiteY3" fmla="*/ 75156 h 1498112"/>
              <a:gd name="connsiteX4" fmla="*/ 62630 w 2422534"/>
              <a:gd name="connsiteY4" fmla="*/ 0 h 1498112"/>
              <a:gd name="connsiteX5" fmla="*/ 0 w 2422534"/>
              <a:gd name="connsiteY5" fmla="*/ 80166 h 1498112"/>
              <a:gd name="connsiteX6" fmla="*/ 152818 w 2422534"/>
              <a:gd name="connsiteY6" fmla="*/ 210437 h 1498112"/>
              <a:gd name="connsiteX7" fmla="*/ 313151 w 2422534"/>
              <a:gd name="connsiteY7" fmla="*/ 355739 h 1498112"/>
              <a:gd name="connsiteX8" fmla="*/ 511062 w 2422534"/>
              <a:gd name="connsiteY8" fmla="*/ 538619 h 1498112"/>
              <a:gd name="connsiteX9" fmla="*/ 661375 w 2422534"/>
              <a:gd name="connsiteY9" fmla="*/ 681415 h 1498112"/>
              <a:gd name="connsiteX10" fmla="*/ 834234 w 2422534"/>
              <a:gd name="connsiteY10" fmla="*/ 846759 h 1498112"/>
              <a:gd name="connsiteX11" fmla="*/ 1017114 w 2422534"/>
              <a:gd name="connsiteY11" fmla="*/ 1024629 h 1498112"/>
              <a:gd name="connsiteX12" fmla="*/ 1189973 w 2422534"/>
              <a:gd name="connsiteY12" fmla="*/ 1192477 h 1498112"/>
              <a:gd name="connsiteX13" fmla="*/ 1335275 w 2422534"/>
              <a:gd name="connsiteY13" fmla="*/ 1337779 h 1498112"/>
              <a:gd name="connsiteX14" fmla="*/ 1435483 w 2422534"/>
              <a:gd name="connsiteY14" fmla="*/ 1440493 h 1498112"/>
              <a:gd name="connsiteX15" fmla="*/ 1453019 w 2422534"/>
              <a:gd name="connsiteY15" fmla="*/ 1455524 h 1498112"/>
              <a:gd name="connsiteX16" fmla="*/ 1485587 w 2422534"/>
              <a:gd name="connsiteY16" fmla="*/ 1470555 h 1498112"/>
              <a:gd name="connsiteX17" fmla="*/ 1520660 w 2422534"/>
              <a:gd name="connsiteY17" fmla="*/ 1480576 h 1498112"/>
              <a:gd name="connsiteX18" fmla="*/ 1590806 w 2422534"/>
              <a:gd name="connsiteY18" fmla="*/ 1493102 h 1498112"/>
              <a:gd name="connsiteX19" fmla="*/ 1711056 w 2422534"/>
              <a:gd name="connsiteY19" fmla="*/ 1498112 h 1498112"/>
              <a:gd name="connsiteX20" fmla="*/ 1971597 w 2422534"/>
              <a:gd name="connsiteY20" fmla="*/ 1493102 h 1498112"/>
              <a:gd name="connsiteX21" fmla="*/ 2262201 w 2422534"/>
              <a:gd name="connsiteY21" fmla="*/ 1480576 h 1498112"/>
              <a:gd name="connsiteX22" fmla="*/ 2369925 w 2422534"/>
              <a:gd name="connsiteY22" fmla="*/ 1470555 h 1498112"/>
              <a:gd name="connsiteX23" fmla="*/ 2394977 w 2422534"/>
              <a:gd name="connsiteY23" fmla="*/ 1460534 h 1498112"/>
              <a:gd name="connsiteX24" fmla="*/ 2417524 w 2422534"/>
              <a:gd name="connsiteY24" fmla="*/ 1440493 h 1498112"/>
              <a:gd name="connsiteX25" fmla="*/ 2422534 w 2422534"/>
              <a:gd name="connsiteY25" fmla="*/ 1432977 h 1498112"/>
              <a:gd name="connsiteX26" fmla="*/ 2422534 w 2422534"/>
              <a:gd name="connsiteY26" fmla="*/ 1422956 h 1498112"/>
              <a:gd name="connsiteX27" fmla="*/ 2404998 w 2422534"/>
              <a:gd name="connsiteY27" fmla="*/ 1405420 h 1498112"/>
              <a:gd name="connsiteX28" fmla="*/ 2337357 w 2422534"/>
              <a:gd name="connsiteY28" fmla="*/ 1375357 h 1498112"/>
              <a:gd name="connsiteX29" fmla="*/ 2189550 w 2422534"/>
              <a:gd name="connsiteY29" fmla="*/ 1315232 h 1498112"/>
              <a:gd name="connsiteX30" fmla="*/ 2019196 w 2422534"/>
              <a:gd name="connsiteY30" fmla="*/ 1240076 h 1498112"/>
              <a:gd name="connsiteX31" fmla="*/ 1818779 w 2422534"/>
              <a:gd name="connsiteY31" fmla="*/ 1152394 h 1498112"/>
              <a:gd name="connsiteX32" fmla="*/ 1620868 w 2422534"/>
              <a:gd name="connsiteY32" fmla="*/ 1059702 h 1498112"/>
              <a:gd name="connsiteX33" fmla="*/ 1503124 w 2422534"/>
              <a:gd name="connsiteY33" fmla="*/ 994566 h 1498112"/>
              <a:gd name="connsiteX34" fmla="*/ 1307718 w 2422534"/>
              <a:gd name="connsiteY34" fmla="*/ 866801 h 1498112"/>
              <a:gd name="connsiteX35" fmla="*/ 1044671 w 2422534"/>
              <a:gd name="connsiteY35" fmla="*/ 688931 h 1498112"/>
              <a:gd name="connsiteX36" fmla="*/ 786635 w 2422534"/>
              <a:gd name="connsiteY36" fmla="*/ 511062 h 149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422534" h="1498112">
                <a:moveTo>
                  <a:pt x="786635" y="511062"/>
                </a:moveTo>
                <a:lnTo>
                  <a:pt x="551145" y="345718"/>
                </a:lnTo>
                <a:lnTo>
                  <a:pt x="368265" y="215447"/>
                </a:lnTo>
                <a:lnTo>
                  <a:pt x="172859" y="75156"/>
                </a:lnTo>
                <a:lnTo>
                  <a:pt x="62630" y="0"/>
                </a:lnTo>
                <a:lnTo>
                  <a:pt x="0" y="80166"/>
                </a:lnTo>
                <a:lnTo>
                  <a:pt x="152818" y="210437"/>
                </a:lnTo>
                <a:lnTo>
                  <a:pt x="313151" y="355739"/>
                </a:lnTo>
                <a:lnTo>
                  <a:pt x="511062" y="538619"/>
                </a:lnTo>
                <a:lnTo>
                  <a:pt x="661375" y="681415"/>
                </a:lnTo>
                <a:lnTo>
                  <a:pt x="834234" y="846759"/>
                </a:lnTo>
                <a:lnTo>
                  <a:pt x="1017114" y="1024629"/>
                </a:lnTo>
                <a:lnTo>
                  <a:pt x="1189973" y="1192477"/>
                </a:lnTo>
                <a:lnTo>
                  <a:pt x="1335275" y="1337779"/>
                </a:lnTo>
                <a:lnTo>
                  <a:pt x="1435483" y="1440493"/>
                </a:lnTo>
                <a:lnTo>
                  <a:pt x="1453019" y="1455524"/>
                </a:lnTo>
                <a:lnTo>
                  <a:pt x="1485587" y="1470555"/>
                </a:lnTo>
                <a:lnTo>
                  <a:pt x="1520660" y="1480576"/>
                </a:lnTo>
                <a:lnTo>
                  <a:pt x="1590806" y="1493102"/>
                </a:lnTo>
                <a:lnTo>
                  <a:pt x="1711056" y="1498112"/>
                </a:lnTo>
                <a:lnTo>
                  <a:pt x="1971597" y="1493102"/>
                </a:lnTo>
                <a:lnTo>
                  <a:pt x="2262201" y="1480576"/>
                </a:lnTo>
                <a:lnTo>
                  <a:pt x="2369925" y="1470555"/>
                </a:lnTo>
                <a:lnTo>
                  <a:pt x="2394977" y="1460534"/>
                </a:lnTo>
                <a:lnTo>
                  <a:pt x="2417524" y="1440493"/>
                </a:lnTo>
                <a:lnTo>
                  <a:pt x="2422534" y="1432977"/>
                </a:lnTo>
                <a:lnTo>
                  <a:pt x="2422534" y="1422956"/>
                </a:lnTo>
                <a:lnTo>
                  <a:pt x="2404998" y="1405420"/>
                </a:lnTo>
                <a:lnTo>
                  <a:pt x="2337357" y="1375357"/>
                </a:lnTo>
                <a:lnTo>
                  <a:pt x="2189550" y="1315232"/>
                </a:lnTo>
                <a:lnTo>
                  <a:pt x="2019196" y="1240076"/>
                </a:lnTo>
                <a:lnTo>
                  <a:pt x="1818779" y="1152394"/>
                </a:lnTo>
                <a:lnTo>
                  <a:pt x="1620868" y="1059702"/>
                </a:lnTo>
                <a:lnTo>
                  <a:pt x="1503124" y="994566"/>
                </a:lnTo>
                <a:lnTo>
                  <a:pt x="1307718" y="866801"/>
                </a:lnTo>
                <a:lnTo>
                  <a:pt x="1044671" y="688931"/>
                </a:lnTo>
                <a:lnTo>
                  <a:pt x="786635" y="5110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94A54BD-CDD8-46C2-960B-9DB117386068}"/>
              </a:ext>
            </a:extLst>
          </p:cNvPr>
          <p:cNvSpPr/>
          <p:nvPr/>
        </p:nvSpPr>
        <p:spPr>
          <a:xfrm>
            <a:off x="5162551" y="4545013"/>
            <a:ext cx="2036763" cy="1346200"/>
          </a:xfrm>
          <a:custGeom>
            <a:avLst/>
            <a:gdLst>
              <a:gd name="connsiteX0" fmla="*/ 797719 w 2035969"/>
              <a:gd name="connsiteY0" fmla="*/ 304800 h 1345407"/>
              <a:gd name="connsiteX1" fmla="*/ 545306 w 2035969"/>
              <a:gd name="connsiteY1" fmla="*/ 328613 h 1345407"/>
              <a:gd name="connsiteX2" fmla="*/ 350044 w 2035969"/>
              <a:gd name="connsiteY2" fmla="*/ 345282 h 1345407"/>
              <a:gd name="connsiteX3" fmla="*/ 45244 w 2035969"/>
              <a:gd name="connsiteY3" fmla="*/ 361950 h 1345407"/>
              <a:gd name="connsiteX4" fmla="*/ 0 w 2035969"/>
              <a:gd name="connsiteY4" fmla="*/ 178594 h 1345407"/>
              <a:gd name="connsiteX5" fmla="*/ 183356 w 2035969"/>
              <a:gd name="connsiteY5" fmla="*/ 180975 h 1345407"/>
              <a:gd name="connsiteX6" fmla="*/ 416719 w 2035969"/>
              <a:gd name="connsiteY6" fmla="*/ 171450 h 1345407"/>
              <a:gd name="connsiteX7" fmla="*/ 719138 w 2035969"/>
              <a:gd name="connsiteY7" fmla="*/ 147638 h 1345407"/>
              <a:gd name="connsiteX8" fmla="*/ 1031081 w 2035969"/>
              <a:gd name="connsiteY8" fmla="*/ 111919 h 1345407"/>
              <a:gd name="connsiteX9" fmla="*/ 1262063 w 2035969"/>
              <a:gd name="connsiteY9" fmla="*/ 83344 h 1345407"/>
              <a:gd name="connsiteX10" fmla="*/ 1373981 w 2035969"/>
              <a:gd name="connsiteY10" fmla="*/ 66675 h 1345407"/>
              <a:gd name="connsiteX11" fmla="*/ 1514475 w 2035969"/>
              <a:gd name="connsiteY11" fmla="*/ 33338 h 1345407"/>
              <a:gd name="connsiteX12" fmla="*/ 1657350 w 2035969"/>
              <a:gd name="connsiteY12" fmla="*/ 0 h 1345407"/>
              <a:gd name="connsiteX13" fmla="*/ 1690688 w 2035969"/>
              <a:gd name="connsiteY13" fmla="*/ 11907 h 1345407"/>
              <a:gd name="connsiteX14" fmla="*/ 1747838 w 2035969"/>
              <a:gd name="connsiteY14" fmla="*/ 45244 h 1345407"/>
              <a:gd name="connsiteX15" fmla="*/ 1807369 w 2035969"/>
              <a:gd name="connsiteY15" fmla="*/ 80963 h 1345407"/>
              <a:gd name="connsiteX16" fmla="*/ 1869281 w 2035969"/>
              <a:gd name="connsiteY16" fmla="*/ 126207 h 1345407"/>
              <a:gd name="connsiteX17" fmla="*/ 1919288 w 2035969"/>
              <a:gd name="connsiteY17" fmla="*/ 164307 h 1345407"/>
              <a:gd name="connsiteX18" fmla="*/ 1976438 w 2035969"/>
              <a:gd name="connsiteY18" fmla="*/ 211932 h 1345407"/>
              <a:gd name="connsiteX19" fmla="*/ 2002631 w 2035969"/>
              <a:gd name="connsiteY19" fmla="*/ 240507 h 1345407"/>
              <a:gd name="connsiteX20" fmla="*/ 2016919 w 2035969"/>
              <a:gd name="connsiteY20" fmla="*/ 259557 h 1345407"/>
              <a:gd name="connsiteX21" fmla="*/ 2028825 w 2035969"/>
              <a:gd name="connsiteY21" fmla="*/ 278607 h 1345407"/>
              <a:gd name="connsiteX22" fmla="*/ 2033588 w 2035969"/>
              <a:gd name="connsiteY22" fmla="*/ 295275 h 1345407"/>
              <a:gd name="connsiteX23" fmla="*/ 2035969 w 2035969"/>
              <a:gd name="connsiteY23" fmla="*/ 311944 h 1345407"/>
              <a:gd name="connsiteX24" fmla="*/ 2035969 w 2035969"/>
              <a:gd name="connsiteY24" fmla="*/ 333375 h 1345407"/>
              <a:gd name="connsiteX25" fmla="*/ 2019300 w 2035969"/>
              <a:gd name="connsiteY25" fmla="*/ 373857 h 1345407"/>
              <a:gd name="connsiteX26" fmla="*/ 2005013 w 2035969"/>
              <a:gd name="connsiteY26" fmla="*/ 392907 h 1345407"/>
              <a:gd name="connsiteX27" fmla="*/ 1990725 w 2035969"/>
              <a:gd name="connsiteY27" fmla="*/ 433388 h 1345407"/>
              <a:gd name="connsiteX28" fmla="*/ 1952625 w 2035969"/>
              <a:gd name="connsiteY28" fmla="*/ 602457 h 1345407"/>
              <a:gd name="connsiteX29" fmla="*/ 1866900 w 2035969"/>
              <a:gd name="connsiteY29" fmla="*/ 962025 h 1345407"/>
              <a:gd name="connsiteX30" fmla="*/ 1800225 w 2035969"/>
              <a:gd name="connsiteY30" fmla="*/ 1235869 h 1345407"/>
              <a:gd name="connsiteX31" fmla="*/ 1785938 w 2035969"/>
              <a:gd name="connsiteY31" fmla="*/ 1264444 h 1345407"/>
              <a:gd name="connsiteX32" fmla="*/ 1754981 w 2035969"/>
              <a:gd name="connsiteY32" fmla="*/ 1297782 h 1345407"/>
              <a:gd name="connsiteX33" fmla="*/ 1721644 w 2035969"/>
              <a:gd name="connsiteY33" fmla="*/ 1326357 h 1345407"/>
              <a:gd name="connsiteX34" fmla="*/ 1685925 w 2035969"/>
              <a:gd name="connsiteY34" fmla="*/ 1343025 h 1345407"/>
              <a:gd name="connsiteX35" fmla="*/ 1657350 w 2035969"/>
              <a:gd name="connsiteY35" fmla="*/ 1345407 h 1345407"/>
              <a:gd name="connsiteX36" fmla="*/ 1631156 w 2035969"/>
              <a:gd name="connsiteY36" fmla="*/ 1340644 h 1345407"/>
              <a:gd name="connsiteX37" fmla="*/ 1595438 w 2035969"/>
              <a:gd name="connsiteY37" fmla="*/ 1321594 h 1345407"/>
              <a:gd name="connsiteX38" fmla="*/ 1566863 w 2035969"/>
              <a:gd name="connsiteY38" fmla="*/ 1288257 h 1345407"/>
              <a:gd name="connsiteX39" fmla="*/ 1547813 w 2035969"/>
              <a:gd name="connsiteY39" fmla="*/ 1238250 h 1345407"/>
              <a:gd name="connsiteX40" fmla="*/ 1602581 w 2035969"/>
              <a:gd name="connsiteY40" fmla="*/ 964407 h 1345407"/>
              <a:gd name="connsiteX41" fmla="*/ 1645444 w 2035969"/>
              <a:gd name="connsiteY41" fmla="*/ 692944 h 1345407"/>
              <a:gd name="connsiteX42" fmla="*/ 1693069 w 2035969"/>
              <a:gd name="connsiteY42" fmla="*/ 383382 h 1345407"/>
              <a:gd name="connsiteX43" fmla="*/ 1702594 w 2035969"/>
              <a:gd name="connsiteY43" fmla="*/ 314325 h 1345407"/>
              <a:gd name="connsiteX44" fmla="*/ 1704975 w 2035969"/>
              <a:gd name="connsiteY44" fmla="*/ 280988 h 1345407"/>
              <a:gd name="connsiteX45" fmla="*/ 1697831 w 2035969"/>
              <a:gd name="connsiteY45" fmla="*/ 259557 h 1345407"/>
              <a:gd name="connsiteX46" fmla="*/ 1678781 w 2035969"/>
              <a:gd name="connsiteY46" fmla="*/ 238125 h 1345407"/>
              <a:gd name="connsiteX47" fmla="*/ 1647825 w 2035969"/>
              <a:gd name="connsiteY47" fmla="*/ 226219 h 1345407"/>
              <a:gd name="connsiteX48" fmla="*/ 1604963 w 2035969"/>
              <a:gd name="connsiteY48" fmla="*/ 226219 h 1345407"/>
              <a:gd name="connsiteX49" fmla="*/ 1440656 w 2035969"/>
              <a:gd name="connsiteY49" fmla="*/ 242888 h 1345407"/>
              <a:gd name="connsiteX50" fmla="*/ 1171575 w 2035969"/>
              <a:gd name="connsiteY50" fmla="*/ 269082 h 1345407"/>
              <a:gd name="connsiteX51" fmla="*/ 797719 w 2035969"/>
              <a:gd name="connsiteY51" fmla="*/ 304800 h 1345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035969" h="1345407">
                <a:moveTo>
                  <a:pt x="797719" y="304800"/>
                </a:moveTo>
                <a:lnTo>
                  <a:pt x="545306" y="328613"/>
                </a:lnTo>
                <a:lnTo>
                  <a:pt x="350044" y="345282"/>
                </a:lnTo>
                <a:lnTo>
                  <a:pt x="45244" y="361950"/>
                </a:lnTo>
                <a:lnTo>
                  <a:pt x="0" y="178594"/>
                </a:lnTo>
                <a:lnTo>
                  <a:pt x="183356" y="180975"/>
                </a:lnTo>
                <a:lnTo>
                  <a:pt x="416719" y="171450"/>
                </a:lnTo>
                <a:lnTo>
                  <a:pt x="719138" y="147638"/>
                </a:lnTo>
                <a:lnTo>
                  <a:pt x="1031081" y="111919"/>
                </a:lnTo>
                <a:lnTo>
                  <a:pt x="1262063" y="83344"/>
                </a:lnTo>
                <a:lnTo>
                  <a:pt x="1373981" y="66675"/>
                </a:lnTo>
                <a:lnTo>
                  <a:pt x="1514475" y="33338"/>
                </a:lnTo>
                <a:lnTo>
                  <a:pt x="1657350" y="0"/>
                </a:lnTo>
                <a:lnTo>
                  <a:pt x="1690688" y="11907"/>
                </a:lnTo>
                <a:lnTo>
                  <a:pt x="1747838" y="45244"/>
                </a:lnTo>
                <a:lnTo>
                  <a:pt x="1807369" y="80963"/>
                </a:lnTo>
                <a:lnTo>
                  <a:pt x="1869281" y="126207"/>
                </a:lnTo>
                <a:lnTo>
                  <a:pt x="1919288" y="164307"/>
                </a:lnTo>
                <a:lnTo>
                  <a:pt x="1976438" y="211932"/>
                </a:lnTo>
                <a:lnTo>
                  <a:pt x="2002631" y="240507"/>
                </a:lnTo>
                <a:lnTo>
                  <a:pt x="2016919" y="259557"/>
                </a:lnTo>
                <a:lnTo>
                  <a:pt x="2028825" y="278607"/>
                </a:lnTo>
                <a:lnTo>
                  <a:pt x="2033588" y="295275"/>
                </a:lnTo>
                <a:lnTo>
                  <a:pt x="2035969" y="311944"/>
                </a:lnTo>
                <a:lnTo>
                  <a:pt x="2035969" y="333375"/>
                </a:lnTo>
                <a:lnTo>
                  <a:pt x="2019300" y="373857"/>
                </a:lnTo>
                <a:lnTo>
                  <a:pt x="2005013" y="392907"/>
                </a:lnTo>
                <a:lnTo>
                  <a:pt x="1990725" y="433388"/>
                </a:lnTo>
                <a:lnTo>
                  <a:pt x="1952625" y="602457"/>
                </a:lnTo>
                <a:lnTo>
                  <a:pt x="1866900" y="962025"/>
                </a:lnTo>
                <a:lnTo>
                  <a:pt x="1800225" y="1235869"/>
                </a:lnTo>
                <a:lnTo>
                  <a:pt x="1785938" y="1264444"/>
                </a:lnTo>
                <a:lnTo>
                  <a:pt x="1754981" y="1297782"/>
                </a:lnTo>
                <a:lnTo>
                  <a:pt x="1721644" y="1326357"/>
                </a:lnTo>
                <a:lnTo>
                  <a:pt x="1685925" y="1343025"/>
                </a:lnTo>
                <a:lnTo>
                  <a:pt x="1657350" y="1345407"/>
                </a:lnTo>
                <a:lnTo>
                  <a:pt x="1631156" y="1340644"/>
                </a:lnTo>
                <a:lnTo>
                  <a:pt x="1595438" y="1321594"/>
                </a:lnTo>
                <a:lnTo>
                  <a:pt x="1566863" y="1288257"/>
                </a:lnTo>
                <a:lnTo>
                  <a:pt x="1547813" y="1238250"/>
                </a:lnTo>
                <a:lnTo>
                  <a:pt x="1602581" y="964407"/>
                </a:lnTo>
                <a:lnTo>
                  <a:pt x="1645444" y="692944"/>
                </a:lnTo>
                <a:lnTo>
                  <a:pt x="1693069" y="383382"/>
                </a:lnTo>
                <a:lnTo>
                  <a:pt x="1702594" y="314325"/>
                </a:lnTo>
                <a:lnTo>
                  <a:pt x="1704975" y="280988"/>
                </a:lnTo>
                <a:lnTo>
                  <a:pt x="1697831" y="259557"/>
                </a:lnTo>
                <a:lnTo>
                  <a:pt x="1678781" y="238125"/>
                </a:lnTo>
                <a:lnTo>
                  <a:pt x="1647825" y="226219"/>
                </a:lnTo>
                <a:lnTo>
                  <a:pt x="1604963" y="226219"/>
                </a:lnTo>
                <a:lnTo>
                  <a:pt x="1440656" y="242888"/>
                </a:lnTo>
                <a:lnTo>
                  <a:pt x="1171575" y="269082"/>
                </a:lnTo>
                <a:lnTo>
                  <a:pt x="797719" y="3048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07E8180-0BE2-4F91-B0BE-769473ABDC05}"/>
              </a:ext>
            </a:extLst>
          </p:cNvPr>
          <p:cNvSpPr/>
          <p:nvPr/>
        </p:nvSpPr>
        <p:spPr>
          <a:xfrm>
            <a:off x="5326063" y="5538789"/>
            <a:ext cx="1504950" cy="333375"/>
          </a:xfrm>
          <a:custGeom>
            <a:avLst/>
            <a:gdLst>
              <a:gd name="connsiteX0" fmla="*/ 500063 w 1504950"/>
              <a:gd name="connsiteY0" fmla="*/ 88106 h 333375"/>
              <a:gd name="connsiteX1" fmla="*/ 795338 w 1504950"/>
              <a:gd name="connsiteY1" fmla="*/ 50006 h 333375"/>
              <a:gd name="connsiteX2" fmla="*/ 957263 w 1504950"/>
              <a:gd name="connsiteY2" fmla="*/ 28575 h 333375"/>
              <a:gd name="connsiteX3" fmla="*/ 1040607 w 1504950"/>
              <a:gd name="connsiteY3" fmla="*/ 16668 h 333375"/>
              <a:gd name="connsiteX4" fmla="*/ 1095375 w 1504950"/>
              <a:gd name="connsiteY4" fmla="*/ 9525 h 333375"/>
              <a:gd name="connsiteX5" fmla="*/ 1162050 w 1504950"/>
              <a:gd name="connsiteY5" fmla="*/ 4762 h 333375"/>
              <a:gd name="connsiteX6" fmla="*/ 1250157 w 1504950"/>
              <a:gd name="connsiteY6" fmla="*/ 0 h 333375"/>
              <a:gd name="connsiteX7" fmla="*/ 1402557 w 1504950"/>
              <a:gd name="connsiteY7" fmla="*/ 7143 h 333375"/>
              <a:gd name="connsiteX8" fmla="*/ 1504950 w 1504950"/>
              <a:gd name="connsiteY8" fmla="*/ 21431 h 333375"/>
              <a:gd name="connsiteX9" fmla="*/ 1407319 w 1504950"/>
              <a:gd name="connsiteY9" fmla="*/ 292893 h 333375"/>
              <a:gd name="connsiteX10" fmla="*/ 1381125 w 1504950"/>
              <a:gd name="connsiteY10" fmla="*/ 235743 h 333375"/>
              <a:gd name="connsiteX11" fmla="*/ 1366838 w 1504950"/>
              <a:gd name="connsiteY11" fmla="*/ 204787 h 333375"/>
              <a:gd name="connsiteX12" fmla="*/ 1359694 w 1504950"/>
              <a:gd name="connsiteY12" fmla="*/ 192881 h 333375"/>
              <a:gd name="connsiteX13" fmla="*/ 1307307 w 1504950"/>
              <a:gd name="connsiteY13" fmla="*/ 192881 h 333375"/>
              <a:gd name="connsiteX14" fmla="*/ 1135857 w 1504950"/>
              <a:gd name="connsiteY14" fmla="*/ 202406 h 333375"/>
              <a:gd name="connsiteX15" fmla="*/ 931069 w 1504950"/>
              <a:gd name="connsiteY15" fmla="*/ 211931 h 333375"/>
              <a:gd name="connsiteX16" fmla="*/ 681038 w 1504950"/>
              <a:gd name="connsiteY16" fmla="*/ 233362 h 333375"/>
              <a:gd name="connsiteX17" fmla="*/ 500063 w 1504950"/>
              <a:gd name="connsiteY17" fmla="*/ 257175 h 333375"/>
              <a:gd name="connsiteX18" fmla="*/ 285750 w 1504950"/>
              <a:gd name="connsiteY18" fmla="*/ 285750 h 333375"/>
              <a:gd name="connsiteX19" fmla="*/ 14288 w 1504950"/>
              <a:gd name="connsiteY19" fmla="*/ 333375 h 333375"/>
              <a:gd name="connsiteX20" fmla="*/ 0 w 1504950"/>
              <a:gd name="connsiteY20" fmla="*/ 154781 h 333375"/>
              <a:gd name="connsiteX21" fmla="*/ 278607 w 1504950"/>
              <a:gd name="connsiteY21" fmla="*/ 119062 h 333375"/>
              <a:gd name="connsiteX22" fmla="*/ 500063 w 1504950"/>
              <a:gd name="connsiteY22" fmla="*/ 881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504950" h="333375">
                <a:moveTo>
                  <a:pt x="500063" y="88106"/>
                </a:moveTo>
                <a:lnTo>
                  <a:pt x="795338" y="50006"/>
                </a:lnTo>
                <a:lnTo>
                  <a:pt x="957263" y="28575"/>
                </a:lnTo>
                <a:lnTo>
                  <a:pt x="1040607" y="16668"/>
                </a:lnTo>
                <a:lnTo>
                  <a:pt x="1095375" y="9525"/>
                </a:lnTo>
                <a:lnTo>
                  <a:pt x="1162050" y="4762"/>
                </a:lnTo>
                <a:lnTo>
                  <a:pt x="1250157" y="0"/>
                </a:lnTo>
                <a:lnTo>
                  <a:pt x="1402557" y="7143"/>
                </a:lnTo>
                <a:lnTo>
                  <a:pt x="1504950" y="21431"/>
                </a:lnTo>
                <a:lnTo>
                  <a:pt x="1407319" y="292893"/>
                </a:lnTo>
                <a:lnTo>
                  <a:pt x="1381125" y="235743"/>
                </a:lnTo>
                <a:lnTo>
                  <a:pt x="1366838" y="204787"/>
                </a:lnTo>
                <a:lnTo>
                  <a:pt x="1359694" y="192881"/>
                </a:lnTo>
                <a:lnTo>
                  <a:pt x="1307307" y="192881"/>
                </a:lnTo>
                <a:lnTo>
                  <a:pt x="1135857" y="202406"/>
                </a:lnTo>
                <a:lnTo>
                  <a:pt x="931069" y="211931"/>
                </a:lnTo>
                <a:lnTo>
                  <a:pt x="681038" y="233362"/>
                </a:lnTo>
                <a:lnTo>
                  <a:pt x="500063" y="257175"/>
                </a:lnTo>
                <a:lnTo>
                  <a:pt x="285750" y="285750"/>
                </a:lnTo>
                <a:lnTo>
                  <a:pt x="14288" y="333375"/>
                </a:lnTo>
                <a:lnTo>
                  <a:pt x="0" y="154781"/>
                </a:lnTo>
                <a:lnTo>
                  <a:pt x="278607" y="119062"/>
                </a:lnTo>
                <a:lnTo>
                  <a:pt x="500063" y="881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9CF29921-A336-4BE1-8312-EEFA092EFDCA}"/>
              </a:ext>
            </a:extLst>
          </p:cNvPr>
          <p:cNvGrpSpPr/>
          <p:nvPr/>
        </p:nvGrpSpPr>
        <p:grpSpPr>
          <a:xfrm>
            <a:off x="4002089" y="1373188"/>
            <a:ext cx="4443412" cy="4603751"/>
            <a:chOff x="4002089" y="1373188"/>
            <a:chExt cx="4443412" cy="4603751"/>
          </a:xfrm>
        </p:grpSpPr>
        <p:sp>
          <p:nvSpPr>
            <p:cNvPr id="14" name="フリーフォーム 17">
              <a:extLst>
                <a:ext uri="{FF2B5EF4-FFF2-40B4-BE49-F238E27FC236}">
                  <a16:creationId xmlns:a16="http://schemas.microsoft.com/office/drawing/2014/main" id="{752094B1-9AF4-41F1-A6DE-5C7E879CD412}"/>
                </a:ext>
              </a:extLst>
            </p:cNvPr>
            <p:cNvSpPr/>
            <p:nvPr/>
          </p:nvSpPr>
          <p:spPr>
            <a:xfrm>
              <a:off x="5675314" y="1373188"/>
              <a:ext cx="592137" cy="730250"/>
            </a:xfrm>
            <a:custGeom>
              <a:avLst/>
              <a:gdLst>
                <a:gd name="connsiteX0" fmla="*/ 211931 w 592931"/>
                <a:gd name="connsiteY0" fmla="*/ 431007 h 728663"/>
                <a:gd name="connsiteX1" fmla="*/ 211931 w 592931"/>
                <a:gd name="connsiteY1" fmla="*/ 269082 h 728663"/>
                <a:gd name="connsiteX2" fmla="*/ 211931 w 592931"/>
                <a:gd name="connsiteY2" fmla="*/ 252413 h 728663"/>
                <a:gd name="connsiteX3" fmla="*/ 197644 w 592931"/>
                <a:gd name="connsiteY3" fmla="*/ 228600 h 728663"/>
                <a:gd name="connsiteX4" fmla="*/ 152400 w 592931"/>
                <a:gd name="connsiteY4" fmla="*/ 178594 h 728663"/>
                <a:gd name="connsiteX5" fmla="*/ 100012 w 592931"/>
                <a:gd name="connsiteY5" fmla="*/ 123825 h 728663"/>
                <a:gd name="connsiteX6" fmla="*/ 23812 w 592931"/>
                <a:gd name="connsiteY6" fmla="*/ 57150 h 728663"/>
                <a:gd name="connsiteX7" fmla="*/ 4762 w 592931"/>
                <a:gd name="connsiteY7" fmla="*/ 35719 h 728663"/>
                <a:gd name="connsiteX8" fmla="*/ 0 w 592931"/>
                <a:gd name="connsiteY8" fmla="*/ 23813 h 728663"/>
                <a:gd name="connsiteX9" fmla="*/ 4762 w 592931"/>
                <a:gd name="connsiteY9" fmla="*/ 7144 h 728663"/>
                <a:gd name="connsiteX10" fmla="*/ 16669 w 592931"/>
                <a:gd name="connsiteY10" fmla="*/ 0 h 728663"/>
                <a:gd name="connsiteX11" fmla="*/ 130969 w 592931"/>
                <a:gd name="connsiteY11" fmla="*/ 4763 h 728663"/>
                <a:gd name="connsiteX12" fmla="*/ 219075 w 592931"/>
                <a:gd name="connsiteY12" fmla="*/ 14288 h 728663"/>
                <a:gd name="connsiteX13" fmla="*/ 278606 w 592931"/>
                <a:gd name="connsiteY13" fmla="*/ 26194 h 728663"/>
                <a:gd name="connsiteX14" fmla="*/ 316706 w 592931"/>
                <a:gd name="connsiteY14" fmla="*/ 33338 h 728663"/>
                <a:gd name="connsiteX15" fmla="*/ 423862 w 592931"/>
                <a:gd name="connsiteY15" fmla="*/ 71438 h 728663"/>
                <a:gd name="connsiteX16" fmla="*/ 492919 w 592931"/>
                <a:gd name="connsiteY16" fmla="*/ 100013 h 728663"/>
                <a:gd name="connsiteX17" fmla="*/ 569119 w 592931"/>
                <a:gd name="connsiteY17" fmla="*/ 135732 h 728663"/>
                <a:gd name="connsiteX18" fmla="*/ 581025 w 592931"/>
                <a:gd name="connsiteY18" fmla="*/ 145257 h 728663"/>
                <a:gd name="connsiteX19" fmla="*/ 588169 w 592931"/>
                <a:gd name="connsiteY19" fmla="*/ 157163 h 728663"/>
                <a:gd name="connsiteX20" fmla="*/ 592931 w 592931"/>
                <a:gd name="connsiteY20" fmla="*/ 173832 h 728663"/>
                <a:gd name="connsiteX21" fmla="*/ 592931 w 592931"/>
                <a:gd name="connsiteY21" fmla="*/ 192882 h 728663"/>
                <a:gd name="connsiteX22" fmla="*/ 585787 w 592931"/>
                <a:gd name="connsiteY22" fmla="*/ 221457 h 728663"/>
                <a:gd name="connsiteX23" fmla="*/ 571500 w 592931"/>
                <a:gd name="connsiteY23" fmla="*/ 247650 h 728663"/>
                <a:gd name="connsiteX24" fmla="*/ 554831 w 592931"/>
                <a:gd name="connsiteY24" fmla="*/ 261938 h 728663"/>
                <a:gd name="connsiteX25" fmla="*/ 531019 w 592931"/>
                <a:gd name="connsiteY25" fmla="*/ 290513 h 728663"/>
                <a:gd name="connsiteX26" fmla="*/ 514350 w 592931"/>
                <a:gd name="connsiteY26" fmla="*/ 338138 h 728663"/>
                <a:gd name="connsiteX27" fmla="*/ 504825 w 592931"/>
                <a:gd name="connsiteY27" fmla="*/ 409575 h 728663"/>
                <a:gd name="connsiteX28" fmla="*/ 502444 w 592931"/>
                <a:gd name="connsiteY28" fmla="*/ 514350 h 728663"/>
                <a:gd name="connsiteX29" fmla="*/ 504825 w 592931"/>
                <a:gd name="connsiteY29" fmla="*/ 721519 h 728663"/>
                <a:gd name="connsiteX30" fmla="*/ 211931 w 592931"/>
                <a:gd name="connsiteY30" fmla="*/ 728663 h 728663"/>
                <a:gd name="connsiteX31" fmla="*/ 211931 w 592931"/>
                <a:gd name="connsiteY31" fmla="*/ 431007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2931" h="728663">
                  <a:moveTo>
                    <a:pt x="211931" y="431007"/>
                  </a:moveTo>
                  <a:lnTo>
                    <a:pt x="211931" y="269082"/>
                  </a:lnTo>
                  <a:lnTo>
                    <a:pt x="211931" y="252413"/>
                  </a:lnTo>
                  <a:lnTo>
                    <a:pt x="197644" y="228600"/>
                  </a:lnTo>
                  <a:lnTo>
                    <a:pt x="152400" y="178594"/>
                  </a:lnTo>
                  <a:lnTo>
                    <a:pt x="100012" y="123825"/>
                  </a:lnTo>
                  <a:lnTo>
                    <a:pt x="23812" y="57150"/>
                  </a:lnTo>
                  <a:lnTo>
                    <a:pt x="4762" y="35719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130969" y="4763"/>
                  </a:lnTo>
                  <a:lnTo>
                    <a:pt x="219075" y="14288"/>
                  </a:lnTo>
                  <a:lnTo>
                    <a:pt x="278606" y="26194"/>
                  </a:lnTo>
                  <a:lnTo>
                    <a:pt x="316706" y="33338"/>
                  </a:lnTo>
                  <a:lnTo>
                    <a:pt x="423862" y="71438"/>
                  </a:lnTo>
                  <a:lnTo>
                    <a:pt x="492919" y="100013"/>
                  </a:lnTo>
                  <a:lnTo>
                    <a:pt x="569119" y="135732"/>
                  </a:lnTo>
                  <a:lnTo>
                    <a:pt x="581025" y="145257"/>
                  </a:lnTo>
                  <a:lnTo>
                    <a:pt x="588169" y="157163"/>
                  </a:lnTo>
                  <a:lnTo>
                    <a:pt x="592931" y="173832"/>
                  </a:lnTo>
                  <a:lnTo>
                    <a:pt x="592931" y="192882"/>
                  </a:lnTo>
                  <a:lnTo>
                    <a:pt x="585787" y="221457"/>
                  </a:lnTo>
                  <a:lnTo>
                    <a:pt x="571500" y="247650"/>
                  </a:lnTo>
                  <a:lnTo>
                    <a:pt x="554831" y="261938"/>
                  </a:lnTo>
                  <a:lnTo>
                    <a:pt x="531019" y="290513"/>
                  </a:lnTo>
                  <a:lnTo>
                    <a:pt x="514350" y="338138"/>
                  </a:lnTo>
                  <a:lnTo>
                    <a:pt x="504825" y="409575"/>
                  </a:lnTo>
                  <a:cubicBezTo>
                    <a:pt x="504031" y="444500"/>
                    <a:pt x="503238" y="479425"/>
                    <a:pt x="502444" y="514350"/>
                  </a:cubicBezTo>
                  <a:cubicBezTo>
                    <a:pt x="503238" y="583406"/>
                    <a:pt x="504031" y="652463"/>
                    <a:pt x="504825" y="721519"/>
                  </a:cubicBezTo>
                  <a:lnTo>
                    <a:pt x="211931" y="728663"/>
                  </a:lnTo>
                  <a:lnTo>
                    <a:pt x="211931" y="4310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0724655F-0A2C-4AC4-925E-FF76F34E898E}"/>
                </a:ext>
              </a:extLst>
            </p:cNvPr>
            <p:cNvSpPr/>
            <p:nvPr/>
          </p:nvSpPr>
          <p:spPr>
            <a:xfrm>
              <a:off x="4017964" y="1900238"/>
              <a:ext cx="420687" cy="1185862"/>
            </a:xfrm>
            <a:custGeom>
              <a:avLst/>
              <a:gdLst>
                <a:gd name="connsiteX0" fmla="*/ 409575 w 421481"/>
                <a:gd name="connsiteY0" fmla="*/ 585787 h 1185862"/>
                <a:gd name="connsiteX1" fmla="*/ 414337 w 421481"/>
                <a:gd name="connsiteY1" fmla="*/ 523875 h 1185862"/>
                <a:gd name="connsiteX2" fmla="*/ 416719 w 421481"/>
                <a:gd name="connsiteY2" fmla="*/ 461962 h 1185862"/>
                <a:gd name="connsiteX3" fmla="*/ 416719 w 421481"/>
                <a:gd name="connsiteY3" fmla="*/ 390525 h 1185862"/>
                <a:gd name="connsiteX4" fmla="*/ 421481 w 421481"/>
                <a:gd name="connsiteY4" fmla="*/ 252412 h 1185862"/>
                <a:gd name="connsiteX5" fmla="*/ 416719 w 421481"/>
                <a:gd name="connsiteY5" fmla="*/ 195262 h 1185862"/>
                <a:gd name="connsiteX6" fmla="*/ 407194 w 421481"/>
                <a:gd name="connsiteY6" fmla="*/ 145256 h 1185862"/>
                <a:gd name="connsiteX7" fmla="*/ 395287 w 421481"/>
                <a:gd name="connsiteY7" fmla="*/ 104775 h 1185862"/>
                <a:gd name="connsiteX8" fmla="*/ 376237 w 421481"/>
                <a:gd name="connsiteY8" fmla="*/ 64293 h 1185862"/>
                <a:gd name="connsiteX9" fmla="*/ 350044 w 421481"/>
                <a:gd name="connsiteY9" fmla="*/ 28575 h 1185862"/>
                <a:gd name="connsiteX10" fmla="*/ 326231 w 421481"/>
                <a:gd name="connsiteY10" fmla="*/ 7143 h 1185862"/>
                <a:gd name="connsiteX11" fmla="*/ 307181 w 421481"/>
                <a:gd name="connsiteY11" fmla="*/ 0 h 1185862"/>
                <a:gd name="connsiteX12" fmla="*/ 292894 w 421481"/>
                <a:gd name="connsiteY12" fmla="*/ 9525 h 1185862"/>
                <a:gd name="connsiteX13" fmla="*/ 285750 w 421481"/>
                <a:gd name="connsiteY13" fmla="*/ 38100 h 1185862"/>
                <a:gd name="connsiteX14" fmla="*/ 280987 w 421481"/>
                <a:gd name="connsiteY14" fmla="*/ 95250 h 1185862"/>
                <a:gd name="connsiteX15" fmla="*/ 280987 w 421481"/>
                <a:gd name="connsiteY15" fmla="*/ 154781 h 1185862"/>
                <a:gd name="connsiteX16" fmla="*/ 276225 w 421481"/>
                <a:gd name="connsiteY16" fmla="*/ 240506 h 1185862"/>
                <a:gd name="connsiteX17" fmla="*/ 269081 w 421481"/>
                <a:gd name="connsiteY17" fmla="*/ 314325 h 1185862"/>
                <a:gd name="connsiteX18" fmla="*/ 257175 w 421481"/>
                <a:gd name="connsiteY18" fmla="*/ 357187 h 1185862"/>
                <a:gd name="connsiteX19" fmla="*/ 235744 w 421481"/>
                <a:gd name="connsiteY19" fmla="*/ 421481 h 1185862"/>
                <a:gd name="connsiteX20" fmla="*/ 195262 w 421481"/>
                <a:gd name="connsiteY20" fmla="*/ 509587 h 1185862"/>
                <a:gd name="connsiteX21" fmla="*/ 114300 w 421481"/>
                <a:gd name="connsiteY21" fmla="*/ 661987 h 1185862"/>
                <a:gd name="connsiteX22" fmla="*/ 26194 w 421481"/>
                <a:gd name="connsiteY22" fmla="*/ 816768 h 1185862"/>
                <a:gd name="connsiteX23" fmla="*/ 9525 w 421481"/>
                <a:gd name="connsiteY23" fmla="*/ 850106 h 1185862"/>
                <a:gd name="connsiteX24" fmla="*/ 0 w 421481"/>
                <a:gd name="connsiteY24" fmla="*/ 881062 h 1185862"/>
                <a:gd name="connsiteX25" fmla="*/ 2381 w 421481"/>
                <a:gd name="connsiteY25" fmla="*/ 923925 h 1185862"/>
                <a:gd name="connsiteX26" fmla="*/ 19050 w 421481"/>
                <a:gd name="connsiteY26" fmla="*/ 995362 h 1185862"/>
                <a:gd name="connsiteX27" fmla="*/ 42862 w 421481"/>
                <a:gd name="connsiteY27" fmla="*/ 1062037 h 1185862"/>
                <a:gd name="connsiteX28" fmla="*/ 59531 w 421481"/>
                <a:gd name="connsiteY28" fmla="*/ 1100137 h 1185862"/>
                <a:gd name="connsiteX29" fmla="*/ 83344 w 421481"/>
                <a:gd name="connsiteY29" fmla="*/ 1143000 h 1185862"/>
                <a:gd name="connsiteX30" fmla="*/ 100012 w 421481"/>
                <a:gd name="connsiteY30" fmla="*/ 1166812 h 1185862"/>
                <a:gd name="connsiteX31" fmla="*/ 116681 w 421481"/>
                <a:gd name="connsiteY31" fmla="*/ 1176337 h 1185862"/>
                <a:gd name="connsiteX32" fmla="*/ 145256 w 421481"/>
                <a:gd name="connsiteY32" fmla="*/ 1185862 h 1185862"/>
                <a:gd name="connsiteX33" fmla="*/ 180975 w 421481"/>
                <a:gd name="connsiteY33" fmla="*/ 1181100 h 1185862"/>
                <a:gd name="connsiteX34" fmla="*/ 204787 w 421481"/>
                <a:gd name="connsiteY34" fmla="*/ 1164431 h 1185862"/>
                <a:gd name="connsiteX35" fmla="*/ 240506 w 421481"/>
                <a:gd name="connsiteY35" fmla="*/ 1121568 h 1185862"/>
                <a:gd name="connsiteX36" fmla="*/ 285750 w 421481"/>
                <a:gd name="connsiteY36" fmla="*/ 1062037 h 1185862"/>
                <a:gd name="connsiteX37" fmla="*/ 330994 w 421481"/>
                <a:gd name="connsiteY37" fmla="*/ 978693 h 1185862"/>
                <a:gd name="connsiteX38" fmla="*/ 364331 w 421481"/>
                <a:gd name="connsiteY38" fmla="*/ 878681 h 1185862"/>
                <a:gd name="connsiteX39" fmla="*/ 383381 w 421481"/>
                <a:gd name="connsiteY39" fmla="*/ 790575 h 1185862"/>
                <a:gd name="connsiteX40" fmla="*/ 402431 w 421481"/>
                <a:gd name="connsiteY40" fmla="*/ 671512 h 1185862"/>
                <a:gd name="connsiteX41" fmla="*/ 409575 w 421481"/>
                <a:gd name="connsiteY41" fmla="*/ 5857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1481" h="1185862">
                  <a:moveTo>
                    <a:pt x="409575" y="585787"/>
                  </a:moveTo>
                  <a:lnTo>
                    <a:pt x="414337" y="523875"/>
                  </a:lnTo>
                  <a:lnTo>
                    <a:pt x="416719" y="461962"/>
                  </a:lnTo>
                  <a:lnTo>
                    <a:pt x="416719" y="390525"/>
                  </a:lnTo>
                  <a:lnTo>
                    <a:pt x="421481" y="252412"/>
                  </a:lnTo>
                  <a:lnTo>
                    <a:pt x="416719" y="195262"/>
                  </a:lnTo>
                  <a:lnTo>
                    <a:pt x="407194" y="145256"/>
                  </a:lnTo>
                  <a:lnTo>
                    <a:pt x="395287" y="104775"/>
                  </a:lnTo>
                  <a:lnTo>
                    <a:pt x="376237" y="64293"/>
                  </a:lnTo>
                  <a:lnTo>
                    <a:pt x="350044" y="28575"/>
                  </a:lnTo>
                  <a:lnTo>
                    <a:pt x="326231" y="7143"/>
                  </a:lnTo>
                  <a:lnTo>
                    <a:pt x="307181" y="0"/>
                  </a:lnTo>
                  <a:lnTo>
                    <a:pt x="292894" y="9525"/>
                  </a:lnTo>
                  <a:lnTo>
                    <a:pt x="285750" y="38100"/>
                  </a:lnTo>
                  <a:lnTo>
                    <a:pt x="280987" y="95250"/>
                  </a:lnTo>
                  <a:lnTo>
                    <a:pt x="280987" y="154781"/>
                  </a:lnTo>
                  <a:lnTo>
                    <a:pt x="276225" y="240506"/>
                  </a:lnTo>
                  <a:lnTo>
                    <a:pt x="269081" y="314325"/>
                  </a:lnTo>
                  <a:lnTo>
                    <a:pt x="257175" y="357187"/>
                  </a:lnTo>
                  <a:lnTo>
                    <a:pt x="235744" y="421481"/>
                  </a:lnTo>
                  <a:lnTo>
                    <a:pt x="195262" y="509587"/>
                  </a:lnTo>
                  <a:lnTo>
                    <a:pt x="114300" y="661987"/>
                  </a:lnTo>
                  <a:lnTo>
                    <a:pt x="26194" y="816768"/>
                  </a:lnTo>
                  <a:lnTo>
                    <a:pt x="9525" y="850106"/>
                  </a:lnTo>
                  <a:lnTo>
                    <a:pt x="0" y="881062"/>
                  </a:lnTo>
                  <a:lnTo>
                    <a:pt x="2381" y="923925"/>
                  </a:lnTo>
                  <a:lnTo>
                    <a:pt x="19050" y="995362"/>
                  </a:lnTo>
                  <a:lnTo>
                    <a:pt x="42862" y="1062037"/>
                  </a:lnTo>
                  <a:lnTo>
                    <a:pt x="59531" y="1100137"/>
                  </a:lnTo>
                  <a:lnTo>
                    <a:pt x="83344" y="1143000"/>
                  </a:lnTo>
                  <a:lnTo>
                    <a:pt x="100012" y="1166812"/>
                  </a:lnTo>
                  <a:lnTo>
                    <a:pt x="116681" y="1176337"/>
                  </a:lnTo>
                  <a:lnTo>
                    <a:pt x="145256" y="1185862"/>
                  </a:lnTo>
                  <a:lnTo>
                    <a:pt x="180975" y="1181100"/>
                  </a:lnTo>
                  <a:lnTo>
                    <a:pt x="204787" y="1164431"/>
                  </a:lnTo>
                  <a:lnTo>
                    <a:pt x="240506" y="1121568"/>
                  </a:lnTo>
                  <a:lnTo>
                    <a:pt x="285750" y="1062037"/>
                  </a:lnTo>
                  <a:lnTo>
                    <a:pt x="330994" y="978693"/>
                  </a:lnTo>
                  <a:lnTo>
                    <a:pt x="364331" y="878681"/>
                  </a:lnTo>
                  <a:lnTo>
                    <a:pt x="383381" y="790575"/>
                  </a:lnTo>
                  <a:lnTo>
                    <a:pt x="402431" y="671512"/>
                  </a:lnTo>
                  <a:lnTo>
                    <a:pt x="409575" y="5857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ACA3DFFB-0082-420A-8E89-E7C982E6694A}"/>
                </a:ext>
              </a:extLst>
            </p:cNvPr>
            <p:cNvSpPr/>
            <p:nvPr/>
          </p:nvSpPr>
          <p:spPr>
            <a:xfrm>
              <a:off x="6456364" y="2582863"/>
              <a:ext cx="1068387" cy="844550"/>
            </a:xfrm>
            <a:custGeom>
              <a:avLst/>
              <a:gdLst>
                <a:gd name="connsiteX0" fmla="*/ 545306 w 1069181"/>
                <a:gd name="connsiteY0" fmla="*/ 147638 h 842963"/>
                <a:gd name="connsiteX1" fmla="*/ 633412 w 1069181"/>
                <a:gd name="connsiteY1" fmla="*/ 180975 h 842963"/>
                <a:gd name="connsiteX2" fmla="*/ 697706 w 1069181"/>
                <a:gd name="connsiteY2" fmla="*/ 207169 h 842963"/>
                <a:gd name="connsiteX3" fmla="*/ 733425 w 1069181"/>
                <a:gd name="connsiteY3" fmla="*/ 223838 h 842963"/>
                <a:gd name="connsiteX4" fmla="*/ 764381 w 1069181"/>
                <a:gd name="connsiteY4" fmla="*/ 252413 h 842963"/>
                <a:gd name="connsiteX5" fmla="*/ 826294 w 1069181"/>
                <a:gd name="connsiteY5" fmla="*/ 323850 h 842963"/>
                <a:gd name="connsiteX6" fmla="*/ 878681 w 1069181"/>
                <a:gd name="connsiteY6" fmla="*/ 390525 h 842963"/>
                <a:gd name="connsiteX7" fmla="*/ 914400 w 1069181"/>
                <a:gd name="connsiteY7" fmla="*/ 445294 h 842963"/>
                <a:gd name="connsiteX8" fmla="*/ 954881 w 1069181"/>
                <a:gd name="connsiteY8" fmla="*/ 509588 h 842963"/>
                <a:gd name="connsiteX9" fmla="*/ 1002506 w 1069181"/>
                <a:gd name="connsiteY9" fmla="*/ 595313 h 842963"/>
                <a:gd name="connsiteX10" fmla="*/ 1035844 w 1069181"/>
                <a:gd name="connsiteY10" fmla="*/ 661988 h 842963"/>
                <a:gd name="connsiteX11" fmla="*/ 1062037 w 1069181"/>
                <a:gd name="connsiteY11" fmla="*/ 711994 h 842963"/>
                <a:gd name="connsiteX12" fmla="*/ 1064419 w 1069181"/>
                <a:gd name="connsiteY12" fmla="*/ 731044 h 842963"/>
                <a:gd name="connsiteX13" fmla="*/ 1069181 w 1069181"/>
                <a:gd name="connsiteY13" fmla="*/ 773907 h 842963"/>
                <a:gd name="connsiteX14" fmla="*/ 1069181 w 1069181"/>
                <a:gd name="connsiteY14" fmla="*/ 804863 h 842963"/>
                <a:gd name="connsiteX15" fmla="*/ 1057275 w 1069181"/>
                <a:gd name="connsiteY15" fmla="*/ 833438 h 842963"/>
                <a:gd name="connsiteX16" fmla="*/ 1040606 w 1069181"/>
                <a:gd name="connsiteY16" fmla="*/ 840582 h 842963"/>
                <a:gd name="connsiteX17" fmla="*/ 1004887 w 1069181"/>
                <a:gd name="connsiteY17" fmla="*/ 842963 h 842963"/>
                <a:gd name="connsiteX18" fmla="*/ 952500 w 1069181"/>
                <a:gd name="connsiteY18" fmla="*/ 826294 h 842963"/>
                <a:gd name="connsiteX19" fmla="*/ 892969 w 1069181"/>
                <a:gd name="connsiteY19" fmla="*/ 769144 h 842963"/>
                <a:gd name="connsiteX20" fmla="*/ 766762 w 1069181"/>
                <a:gd name="connsiteY20" fmla="*/ 647700 h 842963"/>
                <a:gd name="connsiteX21" fmla="*/ 623887 w 1069181"/>
                <a:gd name="connsiteY21" fmla="*/ 521494 h 842963"/>
                <a:gd name="connsiteX22" fmla="*/ 509587 w 1069181"/>
                <a:gd name="connsiteY22" fmla="*/ 426244 h 842963"/>
                <a:gd name="connsiteX23" fmla="*/ 397669 w 1069181"/>
                <a:gd name="connsiteY23" fmla="*/ 335757 h 842963"/>
                <a:gd name="connsiteX24" fmla="*/ 245269 w 1069181"/>
                <a:gd name="connsiteY24" fmla="*/ 219075 h 842963"/>
                <a:gd name="connsiteX25" fmla="*/ 109537 w 1069181"/>
                <a:gd name="connsiteY25" fmla="*/ 114300 h 842963"/>
                <a:gd name="connsiteX26" fmla="*/ 11906 w 1069181"/>
                <a:gd name="connsiteY26" fmla="*/ 42863 h 842963"/>
                <a:gd name="connsiteX27" fmla="*/ 0 w 1069181"/>
                <a:gd name="connsiteY27" fmla="*/ 30957 h 842963"/>
                <a:gd name="connsiteX28" fmla="*/ 0 w 1069181"/>
                <a:gd name="connsiteY28" fmla="*/ 11907 h 842963"/>
                <a:gd name="connsiteX29" fmla="*/ 16669 w 1069181"/>
                <a:gd name="connsiteY29" fmla="*/ 2382 h 842963"/>
                <a:gd name="connsiteX30" fmla="*/ 45244 w 1069181"/>
                <a:gd name="connsiteY30" fmla="*/ 0 h 842963"/>
                <a:gd name="connsiteX31" fmla="*/ 100012 w 1069181"/>
                <a:gd name="connsiteY31" fmla="*/ 9525 h 842963"/>
                <a:gd name="connsiteX32" fmla="*/ 226219 w 1069181"/>
                <a:gd name="connsiteY32" fmla="*/ 42863 h 842963"/>
                <a:gd name="connsiteX33" fmla="*/ 395287 w 1069181"/>
                <a:gd name="connsiteY33" fmla="*/ 95250 h 842963"/>
                <a:gd name="connsiteX34" fmla="*/ 545306 w 1069181"/>
                <a:gd name="connsiteY34" fmla="*/ 147638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9181" h="842963">
                  <a:moveTo>
                    <a:pt x="545306" y="147638"/>
                  </a:moveTo>
                  <a:lnTo>
                    <a:pt x="633412" y="180975"/>
                  </a:lnTo>
                  <a:lnTo>
                    <a:pt x="697706" y="207169"/>
                  </a:lnTo>
                  <a:lnTo>
                    <a:pt x="733425" y="223838"/>
                  </a:lnTo>
                  <a:lnTo>
                    <a:pt x="764381" y="252413"/>
                  </a:lnTo>
                  <a:lnTo>
                    <a:pt x="826294" y="323850"/>
                  </a:lnTo>
                  <a:lnTo>
                    <a:pt x="878681" y="390525"/>
                  </a:lnTo>
                  <a:lnTo>
                    <a:pt x="914400" y="445294"/>
                  </a:lnTo>
                  <a:lnTo>
                    <a:pt x="954881" y="509588"/>
                  </a:lnTo>
                  <a:lnTo>
                    <a:pt x="1002506" y="595313"/>
                  </a:lnTo>
                  <a:lnTo>
                    <a:pt x="1035844" y="661988"/>
                  </a:lnTo>
                  <a:lnTo>
                    <a:pt x="1062037" y="711994"/>
                  </a:lnTo>
                  <a:lnTo>
                    <a:pt x="1064419" y="731044"/>
                  </a:lnTo>
                  <a:lnTo>
                    <a:pt x="1069181" y="773907"/>
                  </a:lnTo>
                  <a:lnTo>
                    <a:pt x="1069181" y="804863"/>
                  </a:lnTo>
                  <a:lnTo>
                    <a:pt x="1057275" y="833438"/>
                  </a:lnTo>
                  <a:lnTo>
                    <a:pt x="1040606" y="840582"/>
                  </a:lnTo>
                  <a:lnTo>
                    <a:pt x="1004887" y="842963"/>
                  </a:lnTo>
                  <a:lnTo>
                    <a:pt x="952500" y="826294"/>
                  </a:lnTo>
                  <a:lnTo>
                    <a:pt x="892969" y="769144"/>
                  </a:lnTo>
                  <a:lnTo>
                    <a:pt x="766762" y="647700"/>
                  </a:lnTo>
                  <a:lnTo>
                    <a:pt x="623887" y="521494"/>
                  </a:lnTo>
                  <a:lnTo>
                    <a:pt x="509587" y="426244"/>
                  </a:lnTo>
                  <a:lnTo>
                    <a:pt x="397669" y="335757"/>
                  </a:lnTo>
                  <a:lnTo>
                    <a:pt x="245269" y="219075"/>
                  </a:lnTo>
                  <a:lnTo>
                    <a:pt x="109537" y="114300"/>
                  </a:lnTo>
                  <a:lnTo>
                    <a:pt x="11906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6669" y="2382"/>
                  </a:lnTo>
                  <a:lnTo>
                    <a:pt x="45244" y="0"/>
                  </a:lnTo>
                  <a:lnTo>
                    <a:pt x="100012" y="9525"/>
                  </a:lnTo>
                  <a:lnTo>
                    <a:pt x="226219" y="42863"/>
                  </a:lnTo>
                  <a:lnTo>
                    <a:pt x="395287" y="95250"/>
                  </a:lnTo>
                  <a:lnTo>
                    <a:pt x="545306" y="1476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E3349495-32D5-4486-9892-A3BFA247C832}"/>
                </a:ext>
              </a:extLst>
            </p:cNvPr>
            <p:cNvSpPr/>
            <p:nvPr/>
          </p:nvSpPr>
          <p:spPr>
            <a:xfrm>
              <a:off x="4198939" y="2611439"/>
              <a:ext cx="1304925" cy="1101725"/>
            </a:xfrm>
            <a:custGeom>
              <a:avLst/>
              <a:gdLst>
                <a:gd name="connsiteX0" fmla="*/ 588169 w 1304925"/>
                <a:gd name="connsiteY0" fmla="*/ 783432 h 1100138"/>
                <a:gd name="connsiteX1" fmla="*/ 697706 w 1304925"/>
                <a:gd name="connsiteY1" fmla="*/ 711994 h 1100138"/>
                <a:gd name="connsiteX2" fmla="*/ 826294 w 1304925"/>
                <a:gd name="connsiteY2" fmla="*/ 626269 h 1100138"/>
                <a:gd name="connsiteX3" fmla="*/ 945356 w 1304925"/>
                <a:gd name="connsiteY3" fmla="*/ 542925 h 1100138"/>
                <a:gd name="connsiteX4" fmla="*/ 1028700 w 1304925"/>
                <a:gd name="connsiteY4" fmla="*/ 483394 h 1100138"/>
                <a:gd name="connsiteX5" fmla="*/ 1121569 w 1304925"/>
                <a:gd name="connsiteY5" fmla="*/ 416719 h 1100138"/>
                <a:gd name="connsiteX6" fmla="*/ 1143000 w 1304925"/>
                <a:gd name="connsiteY6" fmla="*/ 400050 h 1100138"/>
                <a:gd name="connsiteX7" fmla="*/ 1181100 w 1304925"/>
                <a:gd name="connsiteY7" fmla="*/ 383382 h 1100138"/>
                <a:gd name="connsiteX8" fmla="*/ 1278731 w 1304925"/>
                <a:gd name="connsiteY8" fmla="*/ 352425 h 1100138"/>
                <a:gd name="connsiteX9" fmla="*/ 1300162 w 1304925"/>
                <a:gd name="connsiteY9" fmla="*/ 340519 h 1100138"/>
                <a:gd name="connsiteX10" fmla="*/ 1304925 w 1304925"/>
                <a:gd name="connsiteY10" fmla="*/ 330994 h 1100138"/>
                <a:gd name="connsiteX11" fmla="*/ 1295400 w 1304925"/>
                <a:gd name="connsiteY11" fmla="*/ 302419 h 1100138"/>
                <a:gd name="connsiteX12" fmla="*/ 1252537 w 1304925"/>
                <a:gd name="connsiteY12" fmla="*/ 247650 h 1100138"/>
                <a:gd name="connsiteX13" fmla="*/ 1204912 w 1304925"/>
                <a:gd name="connsiteY13" fmla="*/ 197644 h 1100138"/>
                <a:gd name="connsiteX14" fmla="*/ 1135856 w 1304925"/>
                <a:gd name="connsiteY14" fmla="*/ 142875 h 1100138"/>
                <a:gd name="connsiteX15" fmla="*/ 1071562 w 1304925"/>
                <a:gd name="connsiteY15" fmla="*/ 97632 h 1100138"/>
                <a:gd name="connsiteX16" fmla="*/ 997744 w 1304925"/>
                <a:gd name="connsiteY16" fmla="*/ 57150 h 1100138"/>
                <a:gd name="connsiteX17" fmla="*/ 938212 w 1304925"/>
                <a:gd name="connsiteY17" fmla="*/ 30957 h 1100138"/>
                <a:gd name="connsiteX18" fmla="*/ 871537 w 1304925"/>
                <a:gd name="connsiteY18" fmla="*/ 11907 h 1100138"/>
                <a:gd name="connsiteX19" fmla="*/ 840581 w 1304925"/>
                <a:gd name="connsiteY19" fmla="*/ 4763 h 1100138"/>
                <a:gd name="connsiteX20" fmla="*/ 823912 w 1304925"/>
                <a:gd name="connsiteY20" fmla="*/ 0 h 1100138"/>
                <a:gd name="connsiteX21" fmla="*/ 812006 w 1304925"/>
                <a:gd name="connsiteY21" fmla="*/ 0 h 1100138"/>
                <a:gd name="connsiteX22" fmla="*/ 804862 w 1304925"/>
                <a:gd name="connsiteY22" fmla="*/ 7144 h 1100138"/>
                <a:gd name="connsiteX23" fmla="*/ 809625 w 1304925"/>
                <a:gd name="connsiteY23" fmla="*/ 33338 h 1100138"/>
                <a:gd name="connsiteX24" fmla="*/ 831056 w 1304925"/>
                <a:gd name="connsiteY24" fmla="*/ 78582 h 1100138"/>
                <a:gd name="connsiteX25" fmla="*/ 850106 w 1304925"/>
                <a:gd name="connsiteY25" fmla="*/ 116682 h 1100138"/>
                <a:gd name="connsiteX26" fmla="*/ 859631 w 1304925"/>
                <a:gd name="connsiteY26" fmla="*/ 145257 h 1100138"/>
                <a:gd name="connsiteX27" fmla="*/ 862012 w 1304925"/>
                <a:gd name="connsiteY27" fmla="*/ 183357 h 1100138"/>
                <a:gd name="connsiteX28" fmla="*/ 852487 w 1304925"/>
                <a:gd name="connsiteY28" fmla="*/ 230982 h 1100138"/>
                <a:gd name="connsiteX29" fmla="*/ 819150 w 1304925"/>
                <a:gd name="connsiteY29" fmla="*/ 285750 h 1100138"/>
                <a:gd name="connsiteX30" fmla="*/ 721519 w 1304925"/>
                <a:gd name="connsiteY30" fmla="*/ 409575 h 1100138"/>
                <a:gd name="connsiteX31" fmla="*/ 602456 w 1304925"/>
                <a:gd name="connsiteY31" fmla="*/ 533400 h 1100138"/>
                <a:gd name="connsiteX32" fmla="*/ 476250 w 1304925"/>
                <a:gd name="connsiteY32" fmla="*/ 654844 h 1100138"/>
                <a:gd name="connsiteX33" fmla="*/ 288131 w 1304925"/>
                <a:gd name="connsiteY33" fmla="*/ 819150 h 1100138"/>
                <a:gd name="connsiteX34" fmla="*/ 85725 w 1304925"/>
                <a:gd name="connsiteY34" fmla="*/ 985838 h 1100138"/>
                <a:gd name="connsiteX35" fmla="*/ 9525 w 1304925"/>
                <a:gd name="connsiteY35" fmla="*/ 1045369 h 1100138"/>
                <a:gd name="connsiteX36" fmla="*/ 0 w 1304925"/>
                <a:gd name="connsiteY36" fmla="*/ 1069182 h 1100138"/>
                <a:gd name="connsiteX37" fmla="*/ 0 w 1304925"/>
                <a:gd name="connsiteY37" fmla="*/ 1083469 h 1100138"/>
                <a:gd name="connsiteX38" fmla="*/ 9525 w 1304925"/>
                <a:gd name="connsiteY38" fmla="*/ 1097757 h 1100138"/>
                <a:gd name="connsiteX39" fmla="*/ 26194 w 1304925"/>
                <a:gd name="connsiteY39" fmla="*/ 1100138 h 1100138"/>
                <a:gd name="connsiteX40" fmla="*/ 95250 w 1304925"/>
                <a:gd name="connsiteY40" fmla="*/ 1071563 h 1100138"/>
                <a:gd name="connsiteX41" fmla="*/ 345281 w 1304925"/>
                <a:gd name="connsiteY41" fmla="*/ 931069 h 1100138"/>
                <a:gd name="connsiteX42" fmla="*/ 588169 w 1304925"/>
                <a:gd name="connsiteY42" fmla="*/ 783432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04925" h="1100138">
                  <a:moveTo>
                    <a:pt x="588169" y="783432"/>
                  </a:moveTo>
                  <a:lnTo>
                    <a:pt x="697706" y="711994"/>
                  </a:lnTo>
                  <a:lnTo>
                    <a:pt x="826294" y="626269"/>
                  </a:lnTo>
                  <a:lnTo>
                    <a:pt x="945356" y="542925"/>
                  </a:lnTo>
                  <a:lnTo>
                    <a:pt x="1028700" y="483394"/>
                  </a:lnTo>
                  <a:lnTo>
                    <a:pt x="1121569" y="416719"/>
                  </a:lnTo>
                  <a:lnTo>
                    <a:pt x="1143000" y="400050"/>
                  </a:lnTo>
                  <a:lnTo>
                    <a:pt x="1181100" y="383382"/>
                  </a:lnTo>
                  <a:lnTo>
                    <a:pt x="1278731" y="352425"/>
                  </a:lnTo>
                  <a:lnTo>
                    <a:pt x="1300162" y="340519"/>
                  </a:lnTo>
                  <a:lnTo>
                    <a:pt x="1304925" y="330994"/>
                  </a:lnTo>
                  <a:lnTo>
                    <a:pt x="1295400" y="302419"/>
                  </a:lnTo>
                  <a:lnTo>
                    <a:pt x="1252537" y="247650"/>
                  </a:lnTo>
                  <a:lnTo>
                    <a:pt x="1204912" y="197644"/>
                  </a:lnTo>
                  <a:lnTo>
                    <a:pt x="1135856" y="142875"/>
                  </a:lnTo>
                  <a:lnTo>
                    <a:pt x="1071562" y="97632"/>
                  </a:lnTo>
                  <a:lnTo>
                    <a:pt x="997744" y="57150"/>
                  </a:lnTo>
                  <a:lnTo>
                    <a:pt x="938212" y="30957"/>
                  </a:lnTo>
                  <a:lnTo>
                    <a:pt x="871537" y="11907"/>
                  </a:lnTo>
                  <a:lnTo>
                    <a:pt x="840581" y="4763"/>
                  </a:lnTo>
                  <a:lnTo>
                    <a:pt x="823912" y="0"/>
                  </a:lnTo>
                  <a:lnTo>
                    <a:pt x="812006" y="0"/>
                  </a:lnTo>
                  <a:lnTo>
                    <a:pt x="804862" y="7144"/>
                  </a:lnTo>
                  <a:lnTo>
                    <a:pt x="809625" y="33338"/>
                  </a:lnTo>
                  <a:lnTo>
                    <a:pt x="831056" y="78582"/>
                  </a:lnTo>
                  <a:lnTo>
                    <a:pt x="850106" y="116682"/>
                  </a:lnTo>
                  <a:lnTo>
                    <a:pt x="859631" y="145257"/>
                  </a:lnTo>
                  <a:lnTo>
                    <a:pt x="862012" y="183357"/>
                  </a:lnTo>
                  <a:lnTo>
                    <a:pt x="852487" y="230982"/>
                  </a:lnTo>
                  <a:lnTo>
                    <a:pt x="819150" y="285750"/>
                  </a:lnTo>
                  <a:lnTo>
                    <a:pt x="721519" y="409575"/>
                  </a:lnTo>
                  <a:lnTo>
                    <a:pt x="602456" y="533400"/>
                  </a:lnTo>
                  <a:lnTo>
                    <a:pt x="476250" y="654844"/>
                  </a:lnTo>
                  <a:lnTo>
                    <a:pt x="288131" y="819150"/>
                  </a:lnTo>
                  <a:lnTo>
                    <a:pt x="85725" y="985838"/>
                  </a:lnTo>
                  <a:lnTo>
                    <a:pt x="9525" y="1045369"/>
                  </a:lnTo>
                  <a:lnTo>
                    <a:pt x="0" y="1069182"/>
                  </a:lnTo>
                  <a:lnTo>
                    <a:pt x="0" y="1083469"/>
                  </a:lnTo>
                  <a:lnTo>
                    <a:pt x="9525" y="1097757"/>
                  </a:lnTo>
                  <a:lnTo>
                    <a:pt x="26194" y="1100138"/>
                  </a:lnTo>
                  <a:lnTo>
                    <a:pt x="95250" y="1071563"/>
                  </a:lnTo>
                  <a:lnTo>
                    <a:pt x="345281" y="931069"/>
                  </a:lnTo>
                  <a:lnTo>
                    <a:pt x="588169" y="7834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4">
              <a:extLst>
                <a:ext uri="{FF2B5EF4-FFF2-40B4-BE49-F238E27FC236}">
                  <a16:creationId xmlns:a16="http://schemas.microsoft.com/office/drawing/2014/main" id="{24B3CB4F-8691-4E83-8BC8-75FD7C25D773}"/>
                </a:ext>
              </a:extLst>
            </p:cNvPr>
            <p:cNvSpPr/>
            <p:nvPr/>
          </p:nvSpPr>
          <p:spPr>
            <a:xfrm>
              <a:off x="4002089" y="3124200"/>
              <a:ext cx="2181225" cy="1951038"/>
            </a:xfrm>
            <a:custGeom>
              <a:avLst/>
              <a:gdLst>
                <a:gd name="connsiteX0" fmla="*/ 1295192 w 2182034"/>
                <a:gd name="connsiteY0" fmla="*/ 784130 h 1951555"/>
                <a:gd name="connsiteX1" fmla="*/ 1450514 w 2182034"/>
                <a:gd name="connsiteY1" fmla="*/ 613776 h 1951555"/>
                <a:gd name="connsiteX2" fmla="*/ 1535691 w 2182034"/>
                <a:gd name="connsiteY2" fmla="*/ 521083 h 1951555"/>
                <a:gd name="connsiteX3" fmla="*/ 1640910 w 2182034"/>
                <a:gd name="connsiteY3" fmla="*/ 390812 h 1951555"/>
                <a:gd name="connsiteX4" fmla="*/ 1691014 w 2182034"/>
                <a:gd name="connsiteY4" fmla="*/ 320667 h 1951555"/>
                <a:gd name="connsiteX5" fmla="*/ 1733603 w 2182034"/>
                <a:gd name="connsiteY5" fmla="*/ 245510 h 1951555"/>
                <a:gd name="connsiteX6" fmla="*/ 1753644 w 2182034"/>
                <a:gd name="connsiteY6" fmla="*/ 185385 h 1951555"/>
                <a:gd name="connsiteX7" fmla="*/ 1753644 w 2182034"/>
                <a:gd name="connsiteY7" fmla="*/ 167849 h 1951555"/>
                <a:gd name="connsiteX8" fmla="*/ 1743623 w 2182034"/>
                <a:gd name="connsiteY8" fmla="*/ 140292 h 1951555"/>
                <a:gd name="connsiteX9" fmla="*/ 1706045 w 2182034"/>
                <a:gd name="connsiteY9" fmla="*/ 110229 h 1951555"/>
                <a:gd name="connsiteX10" fmla="*/ 1635900 w 2182034"/>
                <a:gd name="connsiteY10" fmla="*/ 70146 h 1951555"/>
                <a:gd name="connsiteX11" fmla="*/ 1608342 w 2182034"/>
                <a:gd name="connsiteY11" fmla="*/ 52610 h 1951555"/>
                <a:gd name="connsiteX12" fmla="*/ 1605837 w 2182034"/>
                <a:gd name="connsiteY12" fmla="*/ 37578 h 1951555"/>
                <a:gd name="connsiteX13" fmla="*/ 1610848 w 2182034"/>
                <a:gd name="connsiteY13" fmla="*/ 25052 h 1951555"/>
                <a:gd name="connsiteX14" fmla="*/ 1633394 w 2182034"/>
                <a:gd name="connsiteY14" fmla="*/ 10021 h 1951555"/>
                <a:gd name="connsiteX15" fmla="*/ 1691014 w 2182034"/>
                <a:gd name="connsiteY15" fmla="*/ 0 h 1951555"/>
                <a:gd name="connsiteX16" fmla="*/ 1768676 w 2182034"/>
                <a:gd name="connsiteY16" fmla="*/ 0 h 1951555"/>
                <a:gd name="connsiteX17" fmla="*/ 1831306 w 2182034"/>
                <a:gd name="connsiteY17" fmla="*/ 7516 h 1951555"/>
                <a:gd name="connsiteX18" fmla="*/ 1873894 w 2182034"/>
                <a:gd name="connsiteY18" fmla="*/ 15031 h 1951555"/>
                <a:gd name="connsiteX19" fmla="*/ 1951556 w 2182034"/>
                <a:gd name="connsiteY19" fmla="*/ 45094 h 1951555"/>
                <a:gd name="connsiteX20" fmla="*/ 2014186 w 2182034"/>
                <a:gd name="connsiteY20" fmla="*/ 75156 h 1951555"/>
                <a:gd name="connsiteX21" fmla="*/ 2086837 w 2182034"/>
                <a:gd name="connsiteY21" fmla="*/ 115240 h 1951555"/>
                <a:gd name="connsiteX22" fmla="*/ 2119404 w 2182034"/>
                <a:gd name="connsiteY22" fmla="*/ 135281 h 1951555"/>
                <a:gd name="connsiteX23" fmla="*/ 2144456 w 2182034"/>
                <a:gd name="connsiteY23" fmla="*/ 152818 h 1951555"/>
                <a:gd name="connsiteX24" fmla="*/ 2156982 w 2182034"/>
                <a:gd name="connsiteY24" fmla="*/ 165344 h 1951555"/>
                <a:gd name="connsiteX25" fmla="*/ 2169508 w 2182034"/>
                <a:gd name="connsiteY25" fmla="*/ 180375 h 1951555"/>
                <a:gd name="connsiteX26" fmla="*/ 2174519 w 2182034"/>
                <a:gd name="connsiteY26" fmla="*/ 192901 h 1951555"/>
                <a:gd name="connsiteX27" fmla="*/ 2177024 w 2182034"/>
                <a:gd name="connsiteY27" fmla="*/ 205427 h 1951555"/>
                <a:gd name="connsiteX28" fmla="*/ 2182034 w 2182034"/>
                <a:gd name="connsiteY28" fmla="*/ 227974 h 1951555"/>
                <a:gd name="connsiteX29" fmla="*/ 2177024 w 2182034"/>
                <a:gd name="connsiteY29" fmla="*/ 255531 h 1951555"/>
                <a:gd name="connsiteX30" fmla="*/ 2151972 w 2182034"/>
                <a:gd name="connsiteY30" fmla="*/ 305635 h 1951555"/>
                <a:gd name="connsiteX31" fmla="*/ 2076816 w 2182034"/>
                <a:gd name="connsiteY31" fmla="*/ 360750 h 1951555"/>
                <a:gd name="connsiteX32" fmla="*/ 2004165 w 2182034"/>
                <a:gd name="connsiteY32" fmla="*/ 443422 h 1951555"/>
                <a:gd name="connsiteX33" fmla="*/ 1881410 w 2182034"/>
                <a:gd name="connsiteY33" fmla="*/ 581208 h 1951555"/>
                <a:gd name="connsiteX34" fmla="*/ 1726087 w 2182034"/>
                <a:gd name="connsiteY34" fmla="*/ 734025 h 1951555"/>
                <a:gd name="connsiteX35" fmla="*/ 1568259 w 2182034"/>
                <a:gd name="connsiteY35" fmla="*/ 879327 h 1951555"/>
                <a:gd name="connsiteX36" fmla="*/ 1345296 w 2182034"/>
                <a:gd name="connsiteY36" fmla="*/ 1067218 h 1951555"/>
                <a:gd name="connsiteX37" fmla="*/ 1159911 w 2182034"/>
                <a:gd name="connsiteY37" fmla="*/ 1210014 h 1951555"/>
                <a:gd name="connsiteX38" fmla="*/ 982041 w 2182034"/>
                <a:gd name="connsiteY38" fmla="*/ 1342790 h 1951555"/>
                <a:gd name="connsiteX39" fmla="*/ 769099 w 2182034"/>
                <a:gd name="connsiteY39" fmla="*/ 1490597 h 1951555"/>
                <a:gd name="connsiteX40" fmla="*/ 526094 w 2182034"/>
                <a:gd name="connsiteY40" fmla="*/ 1650931 h 1951555"/>
                <a:gd name="connsiteX41" fmla="*/ 320667 w 2182034"/>
                <a:gd name="connsiteY41" fmla="*/ 1778696 h 1951555"/>
                <a:gd name="connsiteX42" fmla="*/ 172860 w 2182034"/>
                <a:gd name="connsiteY42" fmla="*/ 1866378 h 1951555"/>
                <a:gd name="connsiteX43" fmla="*/ 55115 w 2182034"/>
                <a:gd name="connsiteY43" fmla="*/ 1936524 h 1951555"/>
                <a:gd name="connsiteX44" fmla="*/ 25053 w 2182034"/>
                <a:gd name="connsiteY44" fmla="*/ 1949050 h 1951555"/>
                <a:gd name="connsiteX45" fmla="*/ 15032 w 2182034"/>
                <a:gd name="connsiteY45" fmla="*/ 1951555 h 1951555"/>
                <a:gd name="connsiteX46" fmla="*/ 7516 w 2182034"/>
                <a:gd name="connsiteY46" fmla="*/ 1949050 h 1951555"/>
                <a:gd name="connsiteX47" fmla="*/ 0 w 2182034"/>
                <a:gd name="connsiteY47" fmla="*/ 1936524 h 1951555"/>
                <a:gd name="connsiteX48" fmla="*/ 2506 w 2182034"/>
                <a:gd name="connsiteY48" fmla="*/ 1913977 h 1951555"/>
                <a:gd name="connsiteX49" fmla="*/ 17537 w 2182034"/>
                <a:gd name="connsiteY49" fmla="*/ 1886420 h 1951555"/>
                <a:gd name="connsiteX50" fmla="*/ 125261 w 2182034"/>
                <a:gd name="connsiteY50" fmla="*/ 1796233 h 1951555"/>
                <a:gd name="connsiteX51" fmla="*/ 353234 w 2182034"/>
                <a:gd name="connsiteY51" fmla="*/ 1623373 h 1951555"/>
                <a:gd name="connsiteX52" fmla="*/ 578703 w 2182034"/>
                <a:gd name="connsiteY52" fmla="*/ 1442999 h 1951555"/>
                <a:gd name="connsiteX53" fmla="*/ 794151 w 2182034"/>
                <a:gd name="connsiteY53" fmla="*/ 1262624 h 1951555"/>
                <a:gd name="connsiteX54" fmla="*/ 1004588 w 2182034"/>
                <a:gd name="connsiteY54" fmla="*/ 1072228 h 1951555"/>
                <a:gd name="connsiteX55" fmla="*/ 1187468 w 2182034"/>
                <a:gd name="connsiteY55" fmla="*/ 894359 h 1951555"/>
                <a:gd name="connsiteX56" fmla="*/ 1295192 w 2182034"/>
                <a:gd name="connsiteY56" fmla="*/ 784130 h 195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82034" h="1951555">
                  <a:moveTo>
                    <a:pt x="1295192" y="784130"/>
                  </a:moveTo>
                  <a:lnTo>
                    <a:pt x="1450514" y="613776"/>
                  </a:lnTo>
                  <a:lnTo>
                    <a:pt x="1535691" y="521083"/>
                  </a:lnTo>
                  <a:lnTo>
                    <a:pt x="1640910" y="390812"/>
                  </a:lnTo>
                  <a:lnTo>
                    <a:pt x="1691014" y="320667"/>
                  </a:lnTo>
                  <a:lnTo>
                    <a:pt x="1733603" y="245510"/>
                  </a:lnTo>
                  <a:lnTo>
                    <a:pt x="1753644" y="185385"/>
                  </a:lnTo>
                  <a:lnTo>
                    <a:pt x="1753644" y="167849"/>
                  </a:lnTo>
                  <a:lnTo>
                    <a:pt x="1743623" y="140292"/>
                  </a:lnTo>
                  <a:lnTo>
                    <a:pt x="1706045" y="110229"/>
                  </a:lnTo>
                  <a:lnTo>
                    <a:pt x="1635900" y="70146"/>
                  </a:lnTo>
                  <a:lnTo>
                    <a:pt x="1608342" y="52610"/>
                  </a:lnTo>
                  <a:lnTo>
                    <a:pt x="1605837" y="37578"/>
                  </a:lnTo>
                  <a:lnTo>
                    <a:pt x="1610848" y="25052"/>
                  </a:lnTo>
                  <a:lnTo>
                    <a:pt x="1633394" y="10021"/>
                  </a:lnTo>
                  <a:lnTo>
                    <a:pt x="1691014" y="0"/>
                  </a:lnTo>
                  <a:lnTo>
                    <a:pt x="1768676" y="0"/>
                  </a:lnTo>
                  <a:lnTo>
                    <a:pt x="1831306" y="7516"/>
                  </a:lnTo>
                  <a:lnTo>
                    <a:pt x="1873894" y="15031"/>
                  </a:lnTo>
                  <a:lnTo>
                    <a:pt x="1951556" y="45094"/>
                  </a:lnTo>
                  <a:lnTo>
                    <a:pt x="2014186" y="75156"/>
                  </a:lnTo>
                  <a:lnTo>
                    <a:pt x="2086837" y="115240"/>
                  </a:lnTo>
                  <a:lnTo>
                    <a:pt x="2119404" y="135281"/>
                  </a:lnTo>
                  <a:lnTo>
                    <a:pt x="2144456" y="152818"/>
                  </a:lnTo>
                  <a:lnTo>
                    <a:pt x="2156982" y="165344"/>
                  </a:lnTo>
                  <a:lnTo>
                    <a:pt x="2169508" y="180375"/>
                  </a:lnTo>
                  <a:lnTo>
                    <a:pt x="2174519" y="192901"/>
                  </a:lnTo>
                  <a:lnTo>
                    <a:pt x="2177024" y="205427"/>
                  </a:lnTo>
                  <a:lnTo>
                    <a:pt x="2182034" y="227974"/>
                  </a:lnTo>
                  <a:lnTo>
                    <a:pt x="2177024" y="255531"/>
                  </a:lnTo>
                  <a:lnTo>
                    <a:pt x="2151972" y="305635"/>
                  </a:lnTo>
                  <a:lnTo>
                    <a:pt x="2076816" y="360750"/>
                  </a:lnTo>
                  <a:lnTo>
                    <a:pt x="2004165" y="443422"/>
                  </a:lnTo>
                  <a:lnTo>
                    <a:pt x="1881410" y="581208"/>
                  </a:lnTo>
                  <a:lnTo>
                    <a:pt x="1726087" y="734025"/>
                  </a:lnTo>
                  <a:lnTo>
                    <a:pt x="1568259" y="879327"/>
                  </a:lnTo>
                  <a:lnTo>
                    <a:pt x="1345296" y="1067218"/>
                  </a:lnTo>
                  <a:lnTo>
                    <a:pt x="1159911" y="1210014"/>
                  </a:lnTo>
                  <a:lnTo>
                    <a:pt x="982041" y="1342790"/>
                  </a:lnTo>
                  <a:lnTo>
                    <a:pt x="769099" y="1490597"/>
                  </a:lnTo>
                  <a:lnTo>
                    <a:pt x="526094" y="1650931"/>
                  </a:lnTo>
                  <a:lnTo>
                    <a:pt x="320667" y="1778696"/>
                  </a:lnTo>
                  <a:lnTo>
                    <a:pt x="172860" y="1866378"/>
                  </a:lnTo>
                  <a:lnTo>
                    <a:pt x="55115" y="1936524"/>
                  </a:lnTo>
                  <a:lnTo>
                    <a:pt x="25053" y="1949050"/>
                  </a:lnTo>
                  <a:lnTo>
                    <a:pt x="15032" y="1951555"/>
                  </a:lnTo>
                  <a:lnTo>
                    <a:pt x="7516" y="1949050"/>
                  </a:lnTo>
                  <a:lnTo>
                    <a:pt x="0" y="1936524"/>
                  </a:lnTo>
                  <a:lnTo>
                    <a:pt x="2506" y="1913977"/>
                  </a:lnTo>
                  <a:lnTo>
                    <a:pt x="17537" y="1886420"/>
                  </a:lnTo>
                  <a:lnTo>
                    <a:pt x="125261" y="1796233"/>
                  </a:lnTo>
                  <a:lnTo>
                    <a:pt x="353234" y="1623373"/>
                  </a:lnTo>
                  <a:lnTo>
                    <a:pt x="578703" y="1442999"/>
                  </a:lnTo>
                  <a:lnTo>
                    <a:pt x="794151" y="1262624"/>
                  </a:lnTo>
                  <a:lnTo>
                    <a:pt x="1004588" y="1072228"/>
                  </a:lnTo>
                  <a:lnTo>
                    <a:pt x="1187468" y="894359"/>
                  </a:lnTo>
                  <a:lnTo>
                    <a:pt x="1295192" y="78413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6">
              <a:extLst>
                <a:ext uri="{FF2B5EF4-FFF2-40B4-BE49-F238E27FC236}">
                  <a16:creationId xmlns:a16="http://schemas.microsoft.com/office/drawing/2014/main" id="{DE1D4E5E-EA1A-4B08-8143-AD9F4862654D}"/>
                </a:ext>
              </a:extLst>
            </p:cNvPr>
            <p:cNvSpPr/>
            <p:nvPr/>
          </p:nvSpPr>
          <p:spPr>
            <a:xfrm>
              <a:off x="4933951" y="4652964"/>
              <a:ext cx="466725" cy="1323975"/>
            </a:xfrm>
            <a:custGeom>
              <a:avLst/>
              <a:gdLst>
                <a:gd name="connsiteX0" fmla="*/ 378619 w 466725"/>
                <a:gd name="connsiteY0" fmla="*/ 607218 h 1323975"/>
                <a:gd name="connsiteX1" fmla="*/ 326231 w 466725"/>
                <a:gd name="connsiteY1" fmla="*/ 221456 h 1323975"/>
                <a:gd name="connsiteX2" fmla="*/ 280988 w 466725"/>
                <a:gd name="connsiteY2" fmla="*/ 71437 h 1323975"/>
                <a:gd name="connsiteX3" fmla="*/ 235744 w 466725"/>
                <a:gd name="connsiteY3" fmla="*/ 47625 h 1323975"/>
                <a:gd name="connsiteX4" fmla="*/ 176213 w 466725"/>
                <a:gd name="connsiteY4" fmla="*/ 23812 h 1323975"/>
                <a:gd name="connsiteX5" fmla="*/ 126206 w 466725"/>
                <a:gd name="connsiteY5" fmla="*/ 9525 h 1323975"/>
                <a:gd name="connsiteX6" fmla="*/ 73819 w 466725"/>
                <a:gd name="connsiteY6" fmla="*/ 2381 h 1323975"/>
                <a:gd name="connsiteX7" fmla="*/ 42863 w 466725"/>
                <a:gd name="connsiteY7" fmla="*/ 0 h 1323975"/>
                <a:gd name="connsiteX8" fmla="*/ 21431 w 466725"/>
                <a:gd name="connsiteY8" fmla="*/ 0 h 1323975"/>
                <a:gd name="connsiteX9" fmla="*/ 2381 w 466725"/>
                <a:gd name="connsiteY9" fmla="*/ 7143 h 1323975"/>
                <a:gd name="connsiteX10" fmla="*/ 0 w 466725"/>
                <a:gd name="connsiteY10" fmla="*/ 19050 h 1323975"/>
                <a:gd name="connsiteX11" fmla="*/ 11906 w 466725"/>
                <a:gd name="connsiteY11" fmla="*/ 42862 h 1323975"/>
                <a:gd name="connsiteX12" fmla="*/ 33338 w 466725"/>
                <a:gd name="connsiteY12" fmla="*/ 76200 h 1323975"/>
                <a:gd name="connsiteX13" fmla="*/ 54769 w 466725"/>
                <a:gd name="connsiteY13" fmla="*/ 119062 h 1323975"/>
                <a:gd name="connsiteX14" fmla="*/ 73819 w 466725"/>
                <a:gd name="connsiteY14" fmla="*/ 166687 h 1323975"/>
                <a:gd name="connsiteX15" fmla="*/ 95250 w 466725"/>
                <a:gd name="connsiteY15" fmla="*/ 228600 h 1323975"/>
                <a:gd name="connsiteX16" fmla="*/ 111919 w 466725"/>
                <a:gd name="connsiteY16" fmla="*/ 307181 h 1323975"/>
                <a:gd name="connsiteX17" fmla="*/ 126206 w 466725"/>
                <a:gd name="connsiteY17" fmla="*/ 392906 h 1323975"/>
                <a:gd name="connsiteX18" fmla="*/ 142875 w 466725"/>
                <a:gd name="connsiteY18" fmla="*/ 535781 h 1323975"/>
                <a:gd name="connsiteX19" fmla="*/ 164306 w 466725"/>
                <a:gd name="connsiteY19" fmla="*/ 766762 h 1323975"/>
                <a:gd name="connsiteX20" fmla="*/ 171450 w 466725"/>
                <a:gd name="connsiteY20" fmla="*/ 892968 h 1323975"/>
                <a:gd name="connsiteX21" fmla="*/ 169069 w 466725"/>
                <a:gd name="connsiteY21" fmla="*/ 938212 h 1323975"/>
                <a:gd name="connsiteX22" fmla="*/ 159544 w 466725"/>
                <a:gd name="connsiteY22" fmla="*/ 990600 h 1323975"/>
                <a:gd name="connsiteX23" fmla="*/ 150019 w 466725"/>
                <a:gd name="connsiteY23" fmla="*/ 1026318 h 1323975"/>
                <a:gd name="connsiteX24" fmla="*/ 166688 w 466725"/>
                <a:gd name="connsiteY24" fmla="*/ 1071562 h 1323975"/>
                <a:gd name="connsiteX25" fmla="*/ 197644 w 466725"/>
                <a:gd name="connsiteY25" fmla="*/ 1133475 h 1323975"/>
                <a:gd name="connsiteX26" fmla="*/ 240506 w 466725"/>
                <a:gd name="connsiteY26" fmla="*/ 1200150 h 1323975"/>
                <a:gd name="connsiteX27" fmla="*/ 280988 w 466725"/>
                <a:gd name="connsiteY27" fmla="*/ 1250156 h 1323975"/>
                <a:gd name="connsiteX28" fmla="*/ 319088 w 466725"/>
                <a:gd name="connsiteY28" fmla="*/ 1290637 h 1323975"/>
                <a:gd name="connsiteX29" fmla="*/ 352425 w 466725"/>
                <a:gd name="connsiteY29" fmla="*/ 1314450 h 1323975"/>
                <a:gd name="connsiteX30" fmla="*/ 378619 w 466725"/>
                <a:gd name="connsiteY30" fmla="*/ 1323975 h 1323975"/>
                <a:gd name="connsiteX31" fmla="*/ 395288 w 466725"/>
                <a:gd name="connsiteY31" fmla="*/ 1323975 h 1323975"/>
                <a:gd name="connsiteX32" fmla="*/ 411956 w 466725"/>
                <a:gd name="connsiteY32" fmla="*/ 1316831 h 1323975"/>
                <a:gd name="connsiteX33" fmla="*/ 431006 w 466725"/>
                <a:gd name="connsiteY33" fmla="*/ 1276350 h 1323975"/>
                <a:gd name="connsiteX34" fmla="*/ 452438 w 466725"/>
                <a:gd name="connsiteY34" fmla="*/ 1221581 h 1323975"/>
                <a:gd name="connsiteX35" fmla="*/ 466725 w 466725"/>
                <a:gd name="connsiteY35" fmla="*/ 1185862 h 1323975"/>
                <a:gd name="connsiteX36" fmla="*/ 428625 w 466725"/>
                <a:gd name="connsiteY36" fmla="*/ 971550 h 1323975"/>
                <a:gd name="connsiteX37" fmla="*/ 378619 w 466725"/>
                <a:gd name="connsiteY37" fmla="*/ 607218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323975">
                  <a:moveTo>
                    <a:pt x="378619" y="607218"/>
                  </a:moveTo>
                  <a:lnTo>
                    <a:pt x="326231" y="221456"/>
                  </a:lnTo>
                  <a:lnTo>
                    <a:pt x="280988" y="71437"/>
                  </a:lnTo>
                  <a:lnTo>
                    <a:pt x="235744" y="47625"/>
                  </a:lnTo>
                  <a:lnTo>
                    <a:pt x="176213" y="23812"/>
                  </a:lnTo>
                  <a:lnTo>
                    <a:pt x="126206" y="9525"/>
                  </a:lnTo>
                  <a:lnTo>
                    <a:pt x="73819" y="2381"/>
                  </a:lnTo>
                  <a:lnTo>
                    <a:pt x="42863" y="0"/>
                  </a:lnTo>
                  <a:lnTo>
                    <a:pt x="21431" y="0"/>
                  </a:lnTo>
                  <a:lnTo>
                    <a:pt x="2381" y="7143"/>
                  </a:lnTo>
                  <a:lnTo>
                    <a:pt x="0" y="19050"/>
                  </a:lnTo>
                  <a:lnTo>
                    <a:pt x="11906" y="42862"/>
                  </a:lnTo>
                  <a:lnTo>
                    <a:pt x="33338" y="76200"/>
                  </a:lnTo>
                  <a:lnTo>
                    <a:pt x="54769" y="119062"/>
                  </a:lnTo>
                  <a:lnTo>
                    <a:pt x="73819" y="166687"/>
                  </a:lnTo>
                  <a:lnTo>
                    <a:pt x="95250" y="228600"/>
                  </a:lnTo>
                  <a:lnTo>
                    <a:pt x="111919" y="307181"/>
                  </a:lnTo>
                  <a:lnTo>
                    <a:pt x="126206" y="392906"/>
                  </a:lnTo>
                  <a:lnTo>
                    <a:pt x="142875" y="535781"/>
                  </a:lnTo>
                  <a:lnTo>
                    <a:pt x="164306" y="766762"/>
                  </a:lnTo>
                  <a:lnTo>
                    <a:pt x="171450" y="892968"/>
                  </a:lnTo>
                  <a:lnTo>
                    <a:pt x="169069" y="938212"/>
                  </a:lnTo>
                  <a:lnTo>
                    <a:pt x="159544" y="990600"/>
                  </a:lnTo>
                  <a:lnTo>
                    <a:pt x="150019" y="1026318"/>
                  </a:lnTo>
                  <a:lnTo>
                    <a:pt x="166688" y="1071562"/>
                  </a:lnTo>
                  <a:lnTo>
                    <a:pt x="197644" y="1133475"/>
                  </a:lnTo>
                  <a:lnTo>
                    <a:pt x="240506" y="1200150"/>
                  </a:lnTo>
                  <a:lnTo>
                    <a:pt x="280988" y="1250156"/>
                  </a:lnTo>
                  <a:lnTo>
                    <a:pt x="319088" y="1290637"/>
                  </a:lnTo>
                  <a:lnTo>
                    <a:pt x="352425" y="1314450"/>
                  </a:lnTo>
                  <a:lnTo>
                    <a:pt x="378619" y="1323975"/>
                  </a:lnTo>
                  <a:lnTo>
                    <a:pt x="395288" y="1323975"/>
                  </a:lnTo>
                  <a:lnTo>
                    <a:pt x="411956" y="1316831"/>
                  </a:lnTo>
                  <a:lnTo>
                    <a:pt x="431006" y="1276350"/>
                  </a:lnTo>
                  <a:lnTo>
                    <a:pt x="452438" y="1221581"/>
                  </a:lnTo>
                  <a:lnTo>
                    <a:pt x="466725" y="1185862"/>
                  </a:lnTo>
                  <a:lnTo>
                    <a:pt x="428625" y="971550"/>
                  </a:lnTo>
                  <a:lnTo>
                    <a:pt x="378619" y="6072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B7AD1BB2-8866-4B79-89DD-24A1F89BD352}"/>
                </a:ext>
              </a:extLst>
            </p:cNvPr>
            <p:cNvSpPr/>
            <p:nvPr/>
          </p:nvSpPr>
          <p:spPr>
            <a:xfrm>
              <a:off x="4394201" y="1844675"/>
              <a:ext cx="3870325" cy="501650"/>
            </a:xfrm>
            <a:custGeom>
              <a:avLst/>
              <a:gdLst>
                <a:gd name="connsiteX0" fmla="*/ 1101725 w 3870325"/>
                <a:gd name="connsiteY0" fmla="*/ 219075 h 501650"/>
                <a:gd name="connsiteX1" fmla="*/ 876300 w 3870325"/>
                <a:gd name="connsiteY1" fmla="*/ 244475 h 501650"/>
                <a:gd name="connsiteX2" fmla="*/ 714375 w 3870325"/>
                <a:gd name="connsiteY2" fmla="*/ 266700 h 501650"/>
                <a:gd name="connsiteX3" fmla="*/ 612775 w 3870325"/>
                <a:gd name="connsiteY3" fmla="*/ 279400 h 501650"/>
                <a:gd name="connsiteX4" fmla="*/ 523875 w 3870325"/>
                <a:gd name="connsiteY4" fmla="*/ 288925 h 501650"/>
                <a:gd name="connsiteX5" fmla="*/ 425450 w 3870325"/>
                <a:gd name="connsiteY5" fmla="*/ 298450 h 501650"/>
                <a:gd name="connsiteX6" fmla="*/ 282575 w 3870325"/>
                <a:gd name="connsiteY6" fmla="*/ 307975 h 501650"/>
                <a:gd name="connsiteX7" fmla="*/ 149225 w 3870325"/>
                <a:gd name="connsiteY7" fmla="*/ 311150 h 501650"/>
                <a:gd name="connsiteX8" fmla="*/ 3175 w 3870325"/>
                <a:gd name="connsiteY8" fmla="*/ 314325 h 501650"/>
                <a:gd name="connsiteX9" fmla="*/ 0 w 3870325"/>
                <a:gd name="connsiteY9" fmla="*/ 463550 h 501650"/>
                <a:gd name="connsiteX10" fmla="*/ 92075 w 3870325"/>
                <a:gd name="connsiteY10" fmla="*/ 482600 h 501650"/>
                <a:gd name="connsiteX11" fmla="*/ 161925 w 3870325"/>
                <a:gd name="connsiteY11" fmla="*/ 492125 h 501650"/>
                <a:gd name="connsiteX12" fmla="*/ 215900 w 3870325"/>
                <a:gd name="connsiteY12" fmla="*/ 498475 h 501650"/>
                <a:gd name="connsiteX13" fmla="*/ 279400 w 3870325"/>
                <a:gd name="connsiteY13" fmla="*/ 501650 h 501650"/>
                <a:gd name="connsiteX14" fmla="*/ 374650 w 3870325"/>
                <a:gd name="connsiteY14" fmla="*/ 482600 h 501650"/>
                <a:gd name="connsiteX15" fmla="*/ 523875 w 3870325"/>
                <a:gd name="connsiteY15" fmla="*/ 460375 h 501650"/>
                <a:gd name="connsiteX16" fmla="*/ 739775 w 3870325"/>
                <a:gd name="connsiteY16" fmla="*/ 428625 h 501650"/>
                <a:gd name="connsiteX17" fmla="*/ 974725 w 3870325"/>
                <a:gd name="connsiteY17" fmla="*/ 400050 h 501650"/>
                <a:gd name="connsiteX18" fmla="*/ 1216025 w 3870325"/>
                <a:gd name="connsiteY18" fmla="*/ 371475 h 501650"/>
                <a:gd name="connsiteX19" fmla="*/ 1463675 w 3870325"/>
                <a:gd name="connsiteY19" fmla="*/ 349250 h 501650"/>
                <a:gd name="connsiteX20" fmla="*/ 1679575 w 3870325"/>
                <a:gd name="connsiteY20" fmla="*/ 336550 h 501650"/>
                <a:gd name="connsiteX21" fmla="*/ 1879600 w 3870325"/>
                <a:gd name="connsiteY21" fmla="*/ 327025 h 501650"/>
                <a:gd name="connsiteX22" fmla="*/ 2070100 w 3870325"/>
                <a:gd name="connsiteY22" fmla="*/ 317500 h 501650"/>
                <a:gd name="connsiteX23" fmla="*/ 2282825 w 3870325"/>
                <a:gd name="connsiteY23" fmla="*/ 307975 h 501650"/>
                <a:gd name="connsiteX24" fmla="*/ 2543175 w 3870325"/>
                <a:gd name="connsiteY24" fmla="*/ 298450 h 501650"/>
                <a:gd name="connsiteX25" fmla="*/ 2714625 w 3870325"/>
                <a:gd name="connsiteY25" fmla="*/ 292100 h 501650"/>
                <a:gd name="connsiteX26" fmla="*/ 2867025 w 3870325"/>
                <a:gd name="connsiteY26" fmla="*/ 288925 h 501650"/>
                <a:gd name="connsiteX27" fmla="*/ 3009900 w 3870325"/>
                <a:gd name="connsiteY27" fmla="*/ 288925 h 501650"/>
                <a:gd name="connsiteX28" fmla="*/ 3136900 w 3870325"/>
                <a:gd name="connsiteY28" fmla="*/ 288925 h 501650"/>
                <a:gd name="connsiteX29" fmla="*/ 3254375 w 3870325"/>
                <a:gd name="connsiteY29" fmla="*/ 292100 h 501650"/>
                <a:gd name="connsiteX30" fmla="*/ 3267075 w 3870325"/>
                <a:gd name="connsiteY30" fmla="*/ 298450 h 501650"/>
                <a:gd name="connsiteX31" fmla="*/ 3743325 w 3870325"/>
                <a:gd name="connsiteY31" fmla="*/ 492125 h 501650"/>
                <a:gd name="connsiteX32" fmla="*/ 3787775 w 3870325"/>
                <a:gd name="connsiteY32" fmla="*/ 501650 h 501650"/>
                <a:gd name="connsiteX33" fmla="*/ 3819525 w 3870325"/>
                <a:gd name="connsiteY33" fmla="*/ 501650 h 501650"/>
                <a:gd name="connsiteX34" fmla="*/ 3844925 w 3870325"/>
                <a:gd name="connsiteY34" fmla="*/ 495300 h 501650"/>
                <a:gd name="connsiteX35" fmla="*/ 3860800 w 3870325"/>
                <a:gd name="connsiteY35" fmla="*/ 488950 h 501650"/>
                <a:gd name="connsiteX36" fmla="*/ 3867150 w 3870325"/>
                <a:gd name="connsiteY36" fmla="*/ 473075 h 501650"/>
                <a:gd name="connsiteX37" fmla="*/ 3870325 w 3870325"/>
                <a:gd name="connsiteY37" fmla="*/ 457200 h 501650"/>
                <a:gd name="connsiteX38" fmla="*/ 3870325 w 3870325"/>
                <a:gd name="connsiteY38" fmla="*/ 428625 h 501650"/>
                <a:gd name="connsiteX39" fmla="*/ 3860800 w 3870325"/>
                <a:gd name="connsiteY39" fmla="*/ 403225 h 501650"/>
                <a:gd name="connsiteX40" fmla="*/ 3806825 w 3870325"/>
                <a:gd name="connsiteY40" fmla="*/ 336550 h 501650"/>
                <a:gd name="connsiteX41" fmla="*/ 3695700 w 3870325"/>
                <a:gd name="connsiteY41" fmla="*/ 212725 h 501650"/>
                <a:gd name="connsiteX42" fmla="*/ 3603625 w 3870325"/>
                <a:gd name="connsiteY42" fmla="*/ 120650 h 501650"/>
                <a:gd name="connsiteX43" fmla="*/ 3543300 w 3870325"/>
                <a:gd name="connsiteY43" fmla="*/ 73025 h 501650"/>
                <a:gd name="connsiteX44" fmla="*/ 3473450 w 3870325"/>
                <a:gd name="connsiteY44" fmla="*/ 22225 h 501650"/>
                <a:gd name="connsiteX45" fmla="*/ 3435350 w 3870325"/>
                <a:gd name="connsiteY45" fmla="*/ 3175 h 501650"/>
                <a:gd name="connsiteX46" fmla="*/ 3416300 w 3870325"/>
                <a:gd name="connsiteY46" fmla="*/ 0 h 501650"/>
                <a:gd name="connsiteX47" fmla="*/ 3365500 w 3870325"/>
                <a:gd name="connsiteY47" fmla="*/ 19050 h 501650"/>
                <a:gd name="connsiteX48" fmla="*/ 3244850 w 3870325"/>
                <a:gd name="connsiteY48" fmla="*/ 63500 h 501650"/>
                <a:gd name="connsiteX49" fmla="*/ 3165475 w 3870325"/>
                <a:gd name="connsiteY49" fmla="*/ 69850 h 501650"/>
                <a:gd name="connsiteX50" fmla="*/ 2933700 w 3870325"/>
                <a:gd name="connsiteY50" fmla="*/ 85725 h 501650"/>
                <a:gd name="connsiteX51" fmla="*/ 2701925 w 3870325"/>
                <a:gd name="connsiteY51" fmla="*/ 98425 h 501650"/>
                <a:gd name="connsiteX52" fmla="*/ 2260600 w 3870325"/>
                <a:gd name="connsiteY52" fmla="*/ 127000 h 501650"/>
                <a:gd name="connsiteX53" fmla="*/ 1873250 w 3870325"/>
                <a:gd name="connsiteY53" fmla="*/ 152400 h 501650"/>
                <a:gd name="connsiteX54" fmla="*/ 1425575 w 3870325"/>
                <a:gd name="connsiteY54" fmla="*/ 184150 h 501650"/>
                <a:gd name="connsiteX55" fmla="*/ 1101725 w 3870325"/>
                <a:gd name="connsiteY55" fmla="*/ 219075 h 5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70325" h="501650">
                  <a:moveTo>
                    <a:pt x="1101725" y="219075"/>
                  </a:moveTo>
                  <a:lnTo>
                    <a:pt x="876300" y="244475"/>
                  </a:lnTo>
                  <a:lnTo>
                    <a:pt x="714375" y="266700"/>
                  </a:lnTo>
                  <a:lnTo>
                    <a:pt x="612775" y="279400"/>
                  </a:lnTo>
                  <a:lnTo>
                    <a:pt x="523875" y="288925"/>
                  </a:lnTo>
                  <a:lnTo>
                    <a:pt x="425450" y="298450"/>
                  </a:lnTo>
                  <a:lnTo>
                    <a:pt x="282575" y="307975"/>
                  </a:lnTo>
                  <a:lnTo>
                    <a:pt x="149225" y="311150"/>
                  </a:lnTo>
                  <a:lnTo>
                    <a:pt x="3175" y="314325"/>
                  </a:lnTo>
                  <a:cubicBezTo>
                    <a:pt x="2117" y="364067"/>
                    <a:pt x="1058" y="413808"/>
                    <a:pt x="0" y="463550"/>
                  </a:cubicBezTo>
                  <a:lnTo>
                    <a:pt x="92075" y="482600"/>
                  </a:lnTo>
                  <a:lnTo>
                    <a:pt x="161925" y="492125"/>
                  </a:lnTo>
                  <a:lnTo>
                    <a:pt x="215900" y="498475"/>
                  </a:lnTo>
                  <a:lnTo>
                    <a:pt x="279400" y="501650"/>
                  </a:lnTo>
                  <a:lnTo>
                    <a:pt x="374650" y="482600"/>
                  </a:lnTo>
                  <a:lnTo>
                    <a:pt x="523875" y="460375"/>
                  </a:lnTo>
                  <a:lnTo>
                    <a:pt x="739775" y="428625"/>
                  </a:lnTo>
                  <a:lnTo>
                    <a:pt x="974725" y="400050"/>
                  </a:lnTo>
                  <a:lnTo>
                    <a:pt x="1216025" y="371475"/>
                  </a:lnTo>
                  <a:lnTo>
                    <a:pt x="1463675" y="349250"/>
                  </a:lnTo>
                  <a:lnTo>
                    <a:pt x="1679575" y="336550"/>
                  </a:lnTo>
                  <a:lnTo>
                    <a:pt x="1879600" y="327025"/>
                  </a:lnTo>
                  <a:lnTo>
                    <a:pt x="2070100" y="317500"/>
                  </a:lnTo>
                  <a:lnTo>
                    <a:pt x="2282825" y="307975"/>
                  </a:lnTo>
                  <a:lnTo>
                    <a:pt x="2543175" y="298450"/>
                  </a:lnTo>
                  <a:lnTo>
                    <a:pt x="2714625" y="292100"/>
                  </a:lnTo>
                  <a:lnTo>
                    <a:pt x="2867025" y="288925"/>
                  </a:lnTo>
                  <a:lnTo>
                    <a:pt x="3009900" y="288925"/>
                  </a:lnTo>
                  <a:lnTo>
                    <a:pt x="3136900" y="288925"/>
                  </a:lnTo>
                  <a:lnTo>
                    <a:pt x="3254375" y="292100"/>
                  </a:lnTo>
                  <a:lnTo>
                    <a:pt x="3267075" y="298450"/>
                  </a:lnTo>
                  <a:lnTo>
                    <a:pt x="3743325" y="492125"/>
                  </a:lnTo>
                  <a:lnTo>
                    <a:pt x="3787775" y="501650"/>
                  </a:lnTo>
                  <a:lnTo>
                    <a:pt x="3819525" y="501650"/>
                  </a:lnTo>
                  <a:lnTo>
                    <a:pt x="3844925" y="495300"/>
                  </a:lnTo>
                  <a:lnTo>
                    <a:pt x="3860800" y="488950"/>
                  </a:lnTo>
                  <a:lnTo>
                    <a:pt x="3867150" y="473075"/>
                  </a:lnTo>
                  <a:lnTo>
                    <a:pt x="3870325" y="457200"/>
                  </a:lnTo>
                  <a:lnTo>
                    <a:pt x="3870325" y="428625"/>
                  </a:lnTo>
                  <a:lnTo>
                    <a:pt x="3860800" y="403225"/>
                  </a:lnTo>
                  <a:lnTo>
                    <a:pt x="3806825" y="336550"/>
                  </a:lnTo>
                  <a:lnTo>
                    <a:pt x="3695700" y="212725"/>
                  </a:lnTo>
                  <a:lnTo>
                    <a:pt x="3603625" y="120650"/>
                  </a:lnTo>
                  <a:lnTo>
                    <a:pt x="3543300" y="73025"/>
                  </a:lnTo>
                  <a:lnTo>
                    <a:pt x="3473450" y="22225"/>
                  </a:lnTo>
                  <a:lnTo>
                    <a:pt x="3435350" y="3175"/>
                  </a:lnTo>
                  <a:lnTo>
                    <a:pt x="3416300" y="0"/>
                  </a:lnTo>
                  <a:lnTo>
                    <a:pt x="3365500" y="19050"/>
                  </a:lnTo>
                  <a:lnTo>
                    <a:pt x="3244850" y="63500"/>
                  </a:lnTo>
                  <a:lnTo>
                    <a:pt x="3165475" y="69850"/>
                  </a:lnTo>
                  <a:lnTo>
                    <a:pt x="2933700" y="85725"/>
                  </a:lnTo>
                  <a:lnTo>
                    <a:pt x="2701925" y="98425"/>
                  </a:lnTo>
                  <a:lnTo>
                    <a:pt x="2260600" y="127000"/>
                  </a:lnTo>
                  <a:lnTo>
                    <a:pt x="1873250" y="152400"/>
                  </a:lnTo>
                  <a:lnTo>
                    <a:pt x="1425575" y="184150"/>
                  </a:lnTo>
                  <a:lnTo>
                    <a:pt x="1101725" y="2190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4935873B-F068-45E2-A50E-31042C985488}"/>
                </a:ext>
              </a:extLst>
            </p:cNvPr>
            <p:cNvSpPr/>
            <p:nvPr/>
          </p:nvSpPr>
          <p:spPr>
            <a:xfrm>
              <a:off x="7234238" y="2105026"/>
              <a:ext cx="990600" cy="627063"/>
            </a:xfrm>
            <a:custGeom>
              <a:avLst/>
              <a:gdLst>
                <a:gd name="connsiteX0" fmla="*/ 295275 w 990600"/>
                <a:gd name="connsiteY0" fmla="*/ 240506 h 626269"/>
                <a:gd name="connsiteX1" fmla="*/ 373856 w 990600"/>
                <a:gd name="connsiteY1" fmla="*/ 147638 h 626269"/>
                <a:gd name="connsiteX2" fmla="*/ 411956 w 990600"/>
                <a:gd name="connsiteY2" fmla="*/ 104775 h 626269"/>
                <a:gd name="connsiteX3" fmla="*/ 438150 w 990600"/>
                <a:gd name="connsiteY3" fmla="*/ 71438 h 626269"/>
                <a:gd name="connsiteX4" fmla="*/ 442912 w 990600"/>
                <a:gd name="connsiteY4" fmla="*/ 59531 h 626269"/>
                <a:gd name="connsiteX5" fmla="*/ 431006 w 990600"/>
                <a:gd name="connsiteY5" fmla="*/ 7144 h 626269"/>
                <a:gd name="connsiteX6" fmla="*/ 431006 w 990600"/>
                <a:gd name="connsiteY6" fmla="*/ 0 h 626269"/>
                <a:gd name="connsiteX7" fmla="*/ 990600 w 990600"/>
                <a:gd name="connsiteY7" fmla="*/ 235744 h 626269"/>
                <a:gd name="connsiteX8" fmla="*/ 952500 w 990600"/>
                <a:gd name="connsiteY8" fmla="*/ 238125 h 626269"/>
                <a:gd name="connsiteX9" fmla="*/ 892968 w 990600"/>
                <a:gd name="connsiteY9" fmla="*/ 230981 h 626269"/>
                <a:gd name="connsiteX10" fmla="*/ 809625 w 990600"/>
                <a:gd name="connsiteY10" fmla="*/ 221456 h 626269"/>
                <a:gd name="connsiteX11" fmla="*/ 757237 w 990600"/>
                <a:gd name="connsiteY11" fmla="*/ 226219 h 626269"/>
                <a:gd name="connsiteX12" fmla="*/ 702468 w 990600"/>
                <a:gd name="connsiteY12" fmla="*/ 242888 h 626269"/>
                <a:gd name="connsiteX13" fmla="*/ 611981 w 990600"/>
                <a:gd name="connsiteY13" fmla="*/ 292894 h 626269"/>
                <a:gd name="connsiteX14" fmla="*/ 395287 w 990600"/>
                <a:gd name="connsiteY14" fmla="*/ 419100 h 626269"/>
                <a:gd name="connsiteX15" fmla="*/ 178593 w 990600"/>
                <a:gd name="connsiteY15" fmla="*/ 542925 h 626269"/>
                <a:gd name="connsiteX16" fmla="*/ 57150 w 990600"/>
                <a:gd name="connsiteY16" fmla="*/ 611981 h 626269"/>
                <a:gd name="connsiteX17" fmla="*/ 26193 w 990600"/>
                <a:gd name="connsiteY17" fmla="*/ 626269 h 626269"/>
                <a:gd name="connsiteX18" fmla="*/ 14287 w 990600"/>
                <a:gd name="connsiteY18" fmla="*/ 626269 h 626269"/>
                <a:gd name="connsiteX19" fmla="*/ 4762 w 990600"/>
                <a:gd name="connsiteY19" fmla="*/ 621506 h 626269"/>
                <a:gd name="connsiteX20" fmla="*/ 0 w 990600"/>
                <a:gd name="connsiteY20" fmla="*/ 609600 h 626269"/>
                <a:gd name="connsiteX21" fmla="*/ 4762 w 990600"/>
                <a:gd name="connsiteY21" fmla="*/ 581025 h 626269"/>
                <a:gd name="connsiteX22" fmla="*/ 21431 w 990600"/>
                <a:gd name="connsiteY22" fmla="*/ 554831 h 626269"/>
                <a:gd name="connsiteX23" fmla="*/ 109537 w 990600"/>
                <a:gd name="connsiteY23" fmla="*/ 452438 h 626269"/>
                <a:gd name="connsiteX24" fmla="*/ 295275 w 990600"/>
                <a:gd name="connsiteY24" fmla="*/ 2405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600" h="626269">
                  <a:moveTo>
                    <a:pt x="295275" y="240506"/>
                  </a:moveTo>
                  <a:lnTo>
                    <a:pt x="373856" y="147638"/>
                  </a:lnTo>
                  <a:lnTo>
                    <a:pt x="411956" y="104775"/>
                  </a:lnTo>
                  <a:lnTo>
                    <a:pt x="438150" y="71438"/>
                  </a:lnTo>
                  <a:lnTo>
                    <a:pt x="442912" y="59531"/>
                  </a:lnTo>
                  <a:lnTo>
                    <a:pt x="431006" y="7144"/>
                  </a:lnTo>
                  <a:lnTo>
                    <a:pt x="431006" y="0"/>
                  </a:lnTo>
                  <a:lnTo>
                    <a:pt x="990600" y="235744"/>
                  </a:lnTo>
                  <a:lnTo>
                    <a:pt x="952500" y="238125"/>
                  </a:lnTo>
                  <a:lnTo>
                    <a:pt x="892968" y="230981"/>
                  </a:lnTo>
                  <a:lnTo>
                    <a:pt x="809625" y="221456"/>
                  </a:lnTo>
                  <a:lnTo>
                    <a:pt x="757237" y="226219"/>
                  </a:lnTo>
                  <a:lnTo>
                    <a:pt x="702468" y="242888"/>
                  </a:lnTo>
                  <a:lnTo>
                    <a:pt x="611981" y="292894"/>
                  </a:lnTo>
                  <a:lnTo>
                    <a:pt x="395287" y="419100"/>
                  </a:lnTo>
                  <a:lnTo>
                    <a:pt x="178593" y="542925"/>
                  </a:lnTo>
                  <a:lnTo>
                    <a:pt x="57150" y="611981"/>
                  </a:lnTo>
                  <a:lnTo>
                    <a:pt x="26193" y="626269"/>
                  </a:lnTo>
                  <a:lnTo>
                    <a:pt x="14287" y="626269"/>
                  </a:lnTo>
                  <a:lnTo>
                    <a:pt x="4762" y="621506"/>
                  </a:lnTo>
                  <a:lnTo>
                    <a:pt x="0" y="609600"/>
                  </a:lnTo>
                  <a:lnTo>
                    <a:pt x="4762" y="581025"/>
                  </a:lnTo>
                  <a:lnTo>
                    <a:pt x="21431" y="554831"/>
                  </a:lnTo>
                  <a:lnTo>
                    <a:pt x="109537" y="452438"/>
                  </a:lnTo>
                  <a:lnTo>
                    <a:pt x="295275" y="2405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6017427B-B026-445D-872F-A2AA2785D3F7}"/>
                </a:ext>
              </a:extLst>
            </p:cNvPr>
            <p:cNvSpPr/>
            <p:nvPr/>
          </p:nvSpPr>
          <p:spPr>
            <a:xfrm>
              <a:off x="6022976" y="3384550"/>
              <a:ext cx="2422525" cy="1498600"/>
            </a:xfrm>
            <a:custGeom>
              <a:avLst/>
              <a:gdLst>
                <a:gd name="connsiteX0" fmla="*/ 786635 w 2422534"/>
                <a:gd name="connsiteY0" fmla="*/ 511062 h 1498112"/>
                <a:gd name="connsiteX1" fmla="*/ 551145 w 2422534"/>
                <a:gd name="connsiteY1" fmla="*/ 345718 h 1498112"/>
                <a:gd name="connsiteX2" fmla="*/ 368265 w 2422534"/>
                <a:gd name="connsiteY2" fmla="*/ 215447 h 1498112"/>
                <a:gd name="connsiteX3" fmla="*/ 172859 w 2422534"/>
                <a:gd name="connsiteY3" fmla="*/ 75156 h 1498112"/>
                <a:gd name="connsiteX4" fmla="*/ 62630 w 2422534"/>
                <a:gd name="connsiteY4" fmla="*/ 0 h 1498112"/>
                <a:gd name="connsiteX5" fmla="*/ 0 w 2422534"/>
                <a:gd name="connsiteY5" fmla="*/ 80166 h 1498112"/>
                <a:gd name="connsiteX6" fmla="*/ 152818 w 2422534"/>
                <a:gd name="connsiteY6" fmla="*/ 210437 h 1498112"/>
                <a:gd name="connsiteX7" fmla="*/ 313151 w 2422534"/>
                <a:gd name="connsiteY7" fmla="*/ 355739 h 1498112"/>
                <a:gd name="connsiteX8" fmla="*/ 511062 w 2422534"/>
                <a:gd name="connsiteY8" fmla="*/ 538619 h 1498112"/>
                <a:gd name="connsiteX9" fmla="*/ 661375 w 2422534"/>
                <a:gd name="connsiteY9" fmla="*/ 681415 h 1498112"/>
                <a:gd name="connsiteX10" fmla="*/ 834234 w 2422534"/>
                <a:gd name="connsiteY10" fmla="*/ 846759 h 1498112"/>
                <a:gd name="connsiteX11" fmla="*/ 1017114 w 2422534"/>
                <a:gd name="connsiteY11" fmla="*/ 1024629 h 1498112"/>
                <a:gd name="connsiteX12" fmla="*/ 1189973 w 2422534"/>
                <a:gd name="connsiteY12" fmla="*/ 1192477 h 1498112"/>
                <a:gd name="connsiteX13" fmla="*/ 1335275 w 2422534"/>
                <a:gd name="connsiteY13" fmla="*/ 1337779 h 1498112"/>
                <a:gd name="connsiteX14" fmla="*/ 1435483 w 2422534"/>
                <a:gd name="connsiteY14" fmla="*/ 1440493 h 1498112"/>
                <a:gd name="connsiteX15" fmla="*/ 1453019 w 2422534"/>
                <a:gd name="connsiteY15" fmla="*/ 1455524 h 1498112"/>
                <a:gd name="connsiteX16" fmla="*/ 1485587 w 2422534"/>
                <a:gd name="connsiteY16" fmla="*/ 1470555 h 1498112"/>
                <a:gd name="connsiteX17" fmla="*/ 1520660 w 2422534"/>
                <a:gd name="connsiteY17" fmla="*/ 1480576 h 1498112"/>
                <a:gd name="connsiteX18" fmla="*/ 1590806 w 2422534"/>
                <a:gd name="connsiteY18" fmla="*/ 1493102 h 1498112"/>
                <a:gd name="connsiteX19" fmla="*/ 1711056 w 2422534"/>
                <a:gd name="connsiteY19" fmla="*/ 1498112 h 1498112"/>
                <a:gd name="connsiteX20" fmla="*/ 1971597 w 2422534"/>
                <a:gd name="connsiteY20" fmla="*/ 1493102 h 1498112"/>
                <a:gd name="connsiteX21" fmla="*/ 2262201 w 2422534"/>
                <a:gd name="connsiteY21" fmla="*/ 1480576 h 1498112"/>
                <a:gd name="connsiteX22" fmla="*/ 2369925 w 2422534"/>
                <a:gd name="connsiteY22" fmla="*/ 1470555 h 1498112"/>
                <a:gd name="connsiteX23" fmla="*/ 2394977 w 2422534"/>
                <a:gd name="connsiteY23" fmla="*/ 1460534 h 1498112"/>
                <a:gd name="connsiteX24" fmla="*/ 2417524 w 2422534"/>
                <a:gd name="connsiteY24" fmla="*/ 1440493 h 1498112"/>
                <a:gd name="connsiteX25" fmla="*/ 2422534 w 2422534"/>
                <a:gd name="connsiteY25" fmla="*/ 1432977 h 1498112"/>
                <a:gd name="connsiteX26" fmla="*/ 2422534 w 2422534"/>
                <a:gd name="connsiteY26" fmla="*/ 1422956 h 1498112"/>
                <a:gd name="connsiteX27" fmla="*/ 2404998 w 2422534"/>
                <a:gd name="connsiteY27" fmla="*/ 1405420 h 1498112"/>
                <a:gd name="connsiteX28" fmla="*/ 2337357 w 2422534"/>
                <a:gd name="connsiteY28" fmla="*/ 1375357 h 1498112"/>
                <a:gd name="connsiteX29" fmla="*/ 2189550 w 2422534"/>
                <a:gd name="connsiteY29" fmla="*/ 1315232 h 1498112"/>
                <a:gd name="connsiteX30" fmla="*/ 2019196 w 2422534"/>
                <a:gd name="connsiteY30" fmla="*/ 1240076 h 1498112"/>
                <a:gd name="connsiteX31" fmla="*/ 1818779 w 2422534"/>
                <a:gd name="connsiteY31" fmla="*/ 1152394 h 1498112"/>
                <a:gd name="connsiteX32" fmla="*/ 1620868 w 2422534"/>
                <a:gd name="connsiteY32" fmla="*/ 1059702 h 1498112"/>
                <a:gd name="connsiteX33" fmla="*/ 1503124 w 2422534"/>
                <a:gd name="connsiteY33" fmla="*/ 994566 h 1498112"/>
                <a:gd name="connsiteX34" fmla="*/ 1307718 w 2422534"/>
                <a:gd name="connsiteY34" fmla="*/ 866801 h 1498112"/>
                <a:gd name="connsiteX35" fmla="*/ 1044671 w 2422534"/>
                <a:gd name="connsiteY35" fmla="*/ 688931 h 1498112"/>
                <a:gd name="connsiteX36" fmla="*/ 786635 w 2422534"/>
                <a:gd name="connsiteY36" fmla="*/ 511062 h 149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22534" h="1498112">
                  <a:moveTo>
                    <a:pt x="786635" y="511062"/>
                  </a:moveTo>
                  <a:lnTo>
                    <a:pt x="551145" y="345718"/>
                  </a:lnTo>
                  <a:lnTo>
                    <a:pt x="368265" y="215447"/>
                  </a:lnTo>
                  <a:lnTo>
                    <a:pt x="172859" y="75156"/>
                  </a:lnTo>
                  <a:lnTo>
                    <a:pt x="62630" y="0"/>
                  </a:lnTo>
                  <a:lnTo>
                    <a:pt x="0" y="80166"/>
                  </a:lnTo>
                  <a:lnTo>
                    <a:pt x="152818" y="210437"/>
                  </a:lnTo>
                  <a:lnTo>
                    <a:pt x="313151" y="355739"/>
                  </a:lnTo>
                  <a:lnTo>
                    <a:pt x="511062" y="538619"/>
                  </a:lnTo>
                  <a:lnTo>
                    <a:pt x="661375" y="681415"/>
                  </a:lnTo>
                  <a:lnTo>
                    <a:pt x="834234" y="846759"/>
                  </a:lnTo>
                  <a:lnTo>
                    <a:pt x="1017114" y="1024629"/>
                  </a:lnTo>
                  <a:lnTo>
                    <a:pt x="1189973" y="1192477"/>
                  </a:lnTo>
                  <a:lnTo>
                    <a:pt x="1335275" y="1337779"/>
                  </a:lnTo>
                  <a:lnTo>
                    <a:pt x="1435483" y="1440493"/>
                  </a:lnTo>
                  <a:lnTo>
                    <a:pt x="1453019" y="1455524"/>
                  </a:lnTo>
                  <a:lnTo>
                    <a:pt x="1485587" y="1470555"/>
                  </a:lnTo>
                  <a:lnTo>
                    <a:pt x="1520660" y="1480576"/>
                  </a:lnTo>
                  <a:lnTo>
                    <a:pt x="1590806" y="1493102"/>
                  </a:lnTo>
                  <a:lnTo>
                    <a:pt x="1711056" y="1498112"/>
                  </a:lnTo>
                  <a:lnTo>
                    <a:pt x="1971597" y="1493102"/>
                  </a:lnTo>
                  <a:lnTo>
                    <a:pt x="2262201" y="1480576"/>
                  </a:lnTo>
                  <a:lnTo>
                    <a:pt x="2369925" y="1470555"/>
                  </a:lnTo>
                  <a:lnTo>
                    <a:pt x="2394977" y="1460534"/>
                  </a:lnTo>
                  <a:lnTo>
                    <a:pt x="2417524" y="1440493"/>
                  </a:lnTo>
                  <a:lnTo>
                    <a:pt x="2422534" y="1432977"/>
                  </a:lnTo>
                  <a:lnTo>
                    <a:pt x="2422534" y="1422956"/>
                  </a:lnTo>
                  <a:lnTo>
                    <a:pt x="2404998" y="1405420"/>
                  </a:lnTo>
                  <a:lnTo>
                    <a:pt x="2337357" y="1375357"/>
                  </a:lnTo>
                  <a:lnTo>
                    <a:pt x="2189550" y="1315232"/>
                  </a:lnTo>
                  <a:lnTo>
                    <a:pt x="2019196" y="1240076"/>
                  </a:lnTo>
                  <a:lnTo>
                    <a:pt x="1818779" y="1152394"/>
                  </a:lnTo>
                  <a:lnTo>
                    <a:pt x="1620868" y="1059702"/>
                  </a:lnTo>
                  <a:lnTo>
                    <a:pt x="1503124" y="994566"/>
                  </a:lnTo>
                  <a:lnTo>
                    <a:pt x="1307718" y="866801"/>
                  </a:lnTo>
                  <a:lnTo>
                    <a:pt x="1044671" y="688931"/>
                  </a:lnTo>
                  <a:lnTo>
                    <a:pt x="786635" y="5110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D2DB71A6-A0EB-4537-B1A2-F5652E71456B}"/>
                </a:ext>
              </a:extLst>
            </p:cNvPr>
            <p:cNvSpPr/>
            <p:nvPr/>
          </p:nvSpPr>
          <p:spPr>
            <a:xfrm>
              <a:off x="5162551" y="4545013"/>
              <a:ext cx="2036763" cy="1346200"/>
            </a:xfrm>
            <a:custGeom>
              <a:avLst/>
              <a:gdLst>
                <a:gd name="connsiteX0" fmla="*/ 797719 w 2035969"/>
                <a:gd name="connsiteY0" fmla="*/ 304800 h 1345407"/>
                <a:gd name="connsiteX1" fmla="*/ 545306 w 2035969"/>
                <a:gd name="connsiteY1" fmla="*/ 328613 h 1345407"/>
                <a:gd name="connsiteX2" fmla="*/ 350044 w 2035969"/>
                <a:gd name="connsiteY2" fmla="*/ 345282 h 1345407"/>
                <a:gd name="connsiteX3" fmla="*/ 45244 w 2035969"/>
                <a:gd name="connsiteY3" fmla="*/ 361950 h 1345407"/>
                <a:gd name="connsiteX4" fmla="*/ 0 w 2035969"/>
                <a:gd name="connsiteY4" fmla="*/ 178594 h 1345407"/>
                <a:gd name="connsiteX5" fmla="*/ 183356 w 2035969"/>
                <a:gd name="connsiteY5" fmla="*/ 180975 h 1345407"/>
                <a:gd name="connsiteX6" fmla="*/ 416719 w 2035969"/>
                <a:gd name="connsiteY6" fmla="*/ 171450 h 1345407"/>
                <a:gd name="connsiteX7" fmla="*/ 719138 w 2035969"/>
                <a:gd name="connsiteY7" fmla="*/ 147638 h 1345407"/>
                <a:gd name="connsiteX8" fmla="*/ 1031081 w 2035969"/>
                <a:gd name="connsiteY8" fmla="*/ 111919 h 1345407"/>
                <a:gd name="connsiteX9" fmla="*/ 1262063 w 2035969"/>
                <a:gd name="connsiteY9" fmla="*/ 83344 h 1345407"/>
                <a:gd name="connsiteX10" fmla="*/ 1373981 w 2035969"/>
                <a:gd name="connsiteY10" fmla="*/ 66675 h 1345407"/>
                <a:gd name="connsiteX11" fmla="*/ 1514475 w 2035969"/>
                <a:gd name="connsiteY11" fmla="*/ 33338 h 1345407"/>
                <a:gd name="connsiteX12" fmla="*/ 1657350 w 2035969"/>
                <a:gd name="connsiteY12" fmla="*/ 0 h 1345407"/>
                <a:gd name="connsiteX13" fmla="*/ 1690688 w 2035969"/>
                <a:gd name="connsiteY13" fmla="*/ 11907 h 1345407"/>
                <a:gd name="connsiteX14" fmla="*/ 1747838 w 2035969"/>
                <a:gd name="connsiteY14" fmla="*/ 45244 h 1345407"/>
                <a:gd name="connsiteX15" fmla="*/ 1807369 w 2035969"/>
                <a:gd name="connsiteY15" fmla="*/ 80963 h 1345407"/>
                <a:gd name="connsiteX16" fmla="*/ 1869281 w 2035969"/>
                <a:gd name="connsiteY16" fmla="*/ 126207 h 1345407"/>
                <a:gd name="connsiteX17" fmla="*/ 1919288 w 2035969"/>
                <a:gd name="connsiteY17" fmla="*/ 164307 h 1345407"/>
                <a:gd name="connsiteX18" fmla="*/ 1976438 w 2035969"/>
                <a:gd name="connsiteY18" fmla="*/ 211932 h 1345407"/>
                <a:gd name="connsiteX19" fmla="*/ 2002631 w 2035969"/>
                <a:gd name="connsiteY19" fmla="*/ 240507 h 1345407"/>
                <a:gd name="connsiteX20" fmla="*/ 2016919 w 2035969"/>
                <a:gd name="connsiteY20" fmla="*/ 259557 h 1345407"/>
                <a:gd name="connsiteX21" fmla="*/ 2028825 w 2035969"/>
                <a:gd name="connsiteY21" fmla="*/ 278607 h 1345407"/>
                <a:gd name="connsiteX22" fmla="*/ 2033588 w 2035969"/>
                <a:gd name="connsiteY22" fmla="*/ 295275 h 1345407"/>
                <a:gd name="connsiteX23" fmla="*/ 2035969 w 2035969"/>
                <a:gd name="connsiteY23" fmla="*/ 311944 h 1345407"/>
                <a:gd name="connsiteX24" fmla="*/ 2035969 w 2035969"/>
                <a:gd name="connsiteY24" fmla="*/ 333375 h 1345407"/>
                <a:gd name="connsiteX25" fmla="*/ 2019300 w 2035969"/>
                <a:gd name="connsiteY25" fmla="*/ 373857 h 1345407"/>
                <a:gd name="connsiteX26" fmla="*/ 2005013 w 2035969"/>
                <a:gd name="connsiteY26" fmla="*/ 392907 h 1345407"/>
                <a:gd name="connsiteX27" fmla="*/ 1990725 w 2035969"/>
                <a:gd name="connsiteY27" fmla="*/ 433388 h 1345407"/>
                <a:gd name="connsiteX28" fmla="*/ 1952625 w 2035969"/>
                <a:gd name="connsiteY28" fmla="*/ 602457 h 1345407"/>
                <a:gd name="connsiteX29" fmla="*/ 1866900 w 2035969"/>
                <a:gd name="connsiteY29" fmla="*/ 962025 h 1345407"/>
                <a:gd name="connsiteX30" fmla="*/ 1800225 w 2035969"/>
                <a:gd name="connsiteY30" fmla="*/ 1235869 h 1345407"/>
                <a:gd name="connsiteX31" fmla="*/ 1785938 w 2035969"/>
                <a:gd name="connsiteY31" fmla="*/ 1264444 h 1345407"/>
                <a:gd name="connsiteX32" fmla="*/ 1754981 w 2035969"/>
                <a:gd name="connsiteY32" fmla="*/ 1297782 h 1345407"/>
                <a:gd name="connsiteX33" fmla="*/ 1721644 w 2035969"/>
                <a:gd name="connsiteY33" fmla="*/ 1326357 h 1345407"/>
                <a:gd name="connsiteX34" fmla="*/ 1685925 w 2035969"/>
                <a:gd name="connsiteY34" fmla="*/ 1343025 h 1345407"/>
                <a:gd name="connsiteX35" fmla="*/ 1657350 w 2035969"/>
                <a:gd name="connsiteY35" fmla="*/ 1345407 h 1345407"/>
                <a:gd name="connsiteX36" fmla="*/ 1631156 w 2035969"/>
                <a:gd name="connsiteY36" fmla="*/ 1340644 h 1345407"/>
                <a:gd name="connsiteX37" fmla="*/ 1595438 w 2035969"/>
                <a:gd name="connsiteY37" fmla="*/ 1321594 h 1345407"/>
                <a:gd name="connsiteX38" fmla="*/ 1566863 w 2035969"/>
                <a:gd name="connsiteY38" fmla="*/ 1288257 h 1345407"/>
                <a:gd name="connsiteX39" fmla="*/ 1547813 w 2035969"/>
                <a:gd name="connsiteY39" fmla="*/ 1238250 h 1345407"/>
                <a:gd name="connsiteX40" fmla="*/ 1602581 w 2035969"/>
                <a:gd name="connsiteY40" fmla="*/ 964407 h 1345407"/>
                <a:gd name="connsiteX41" fmla="*/ 1645444 w 2035969"/>
                <a:gd name="connsiteY41" fmla="*/ 692944 h 1345407"/>
                <a:gd name="connsiteX42" fmla="*/ 1693069 w 2035969"/>
                <a:gd name="connsiteY42" fmla="*/ 383382 h 1345407"/>
                <a:gd name="connsiteX43" fmla="*/ 1702594 w 2035969"/>
                <a:gd name="connsiteY43" fmla="*/ 314325 h 1345407"/>
                <a:gd name="connsiteX44" fmla="*/ 1704975 w 2035969"/>
                <a:gd name="connsiteY44" fmla="*/ 280988 h 1345407"/>
                <a:gd name="connsiteX45" fmla="*/ 1697831 w 2035969"/>
                <a:gd name="connsiteY45" fmla="*/ 259557 h 1345407"/>
                <a:gd name="connsiteX46" fmla="*/ 1678781 w 2035969"/>
                <a:gd name="connsiteY46" fmla="*/ 238125 h 1345407"/>
                <a:gd name="connsiteX47" fmla="*/ 1647825 w 2035969"/>
                <a:gd name="connsiteY47" fmla="*/ 226219 h 1345407"/>
                <a:gd name="connsiteX48" fmla="*/ 1604963 w 2035969"/>
                <a:gd name="connsiteY48" fmla="*/ 226219 h 1345407"/>
                <a:gd name="connsiteX49" fmla="*/ 1440656 w 2035969"/>
                <a:gd name="connsiteY49" fmla="*/ 242888 h 1345407"/>
                <a:gd name="connsiteX50" fmla="*/ 1171575 w 2035969"/>
                <a:gd name="connsiteY50" fmla="*/ 269082 h 1345407"/>
                <a:gd name="connsiteX51" fmla="*/ 797719 w 2035969"/>
                <a:gd name="connsiteY51" fmla="*/ 304800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5969" h="1345407">
                  <a:moveTo>
                    <a:pt x="797719" y="304800"/>
                  </a:moveTo>
                  <a:lnTo>
                    <a:pt x="545306" y="328613"/>
                  </a:lnTo>
                  <a:lnTo>
                    <a:pt x="350044" y="345282"/>
                  </a:lnTo>
                  <a:lnTo>
                    <a:pt x="45244" y="361950"/>
                  </a:lnTo>
                  <a:lnTo>
                    <a:pt x="0" y="178594"/>
                  </a:lnTo>
                  <a:lnTo>
                    <a:pt x="183356" y="180975"/>
                  </a:lnTo>
                  <a:lnTo>
                    <a:pt x="416719" y="171450"/>
                  </a:lnTo>
                  <a:lnTo>
                    <a:pt x="719138" y="147638"/>
                  </a:lnTo>
                  <a:lnTo>
                    <a:pt x="1031081" y="111919"/>
                  </a:lnTo>
                  <a:lnTo>
                    <a:pt x="1262063" y="83344"/>
                  </a:lnTo>
                  <a:lnTo>
                    <a:pt x="1373981" y="66675"/>
                  </a:lnTo>
                  <a:lnTo>
                    <a:pt x="1514475" y="33338"/>
                  </a:lnTo>
                  <a:lnTo>
                    <a:pt x="1657350" y="0"/>
                  </a:lnTo>
                  <a:lnTo>
                    <a:pt x="1690688" y="11907"/>
                  </a:lnTo>
                  <a:lnTo>
                    <a:pt x="1747838" y="45244"/>
                  </a:lnTo>
                  <a:lnTo>
                    <a:pt x="1807369" y="80963"/>
                  </a:lnTo>
                  <a:lnTo>
                    <a:pt x="1869281" y="126207"/>
                  </a:lnTo>
                  <a:lnTo>
                    <a:pt x="1919288" y="164307"/>
                  </a:lnTo>
                  <a:lnTo>
                    <a:pt x="1976438" y="211932"/>
                  </a:lnTo>
                  <a:lnTo>
                    <a:pt x="2002631" y="240507"/>
                  </a:lnTo>
                  <a:lnTo>
                    <a:pt x="2016919" y="259557"/>
                  </a:lnTo>
                  <a:lnTo>
                    <a:pt x="2028825" y="278607"/>
                  </a:lnTo>
                  <a:lnTo>
                    <a:pt x="2033588" y="295275"/>
                  </a:lnTo>
                  <a:lnTo>
                    <a:pt x="2035969" y="311944"/>
                  </a:lnTo>
                  <a:lnTo>
                    <a:pt x="2035969" y="333375"/>
                  </a:lnTo>
                  <a:lnTo>
                    <a:pt x="2019300" y="373857"/>
                  </a:lnTo>
                  <a:lnTo>
                    <a:pt x="2005013" y="392907"/>
                  </a:lnTo>
                  <a:lnTo>
                    <a:pt x="1990725" y="433388"/>
                  </a:lnTo>
                  <a:lnTo>
                    <a:pt x="1952625" y="602457"/>
                  </a:lnTo>
                  <a:lnTo>
                    <a:pt x="1866900" y="962025"/>
                  </a:lnTo>
                  <a:lnTo>
                    <a:pt x="1800225" y="1235869"/>
                  </a:lnTo>
                  <a:lnTo>
                    <a:pt x="1785938" y="1264444"/>
                  </a:lnTo>
                  <a:lnTo>
                    <a:pt x="1754981" y="1297782"/>
                  </a:lnTo>
                  <a:lnTo>
                    <a:pt x="1721644" y="1326357"/>
                  </a:lnTo>
                  <a:lnTo>
                    <a:pt x="1685925" y="1343025"/>
                  </a:lnTo>
                  <a:lnTo>
                    <a:pt x="1657350" y="1345407"/>
                  </a:lnTo>
                  <a:lnTo>
                    <a:pt x="1631156" y="1340644"/>
                  </a:lnTo>
                  <a:lnTo>
                    <a:pt x="1595438" y="1321594"/>
                  </a:lnTo>
                  <a:lnTo>
                    <a:pt x="1566863" y="1288257"/>
                  </a:lnTo>
                  <a:lnTo>
                    <a:pt x="1547813" y="1238250"/>
                  </a:lnTo>
                  <a:lnTo>
                    <a:pt x="1602581" y="964407"/>
                  </a:lnTo>
                  <a:lnTo>
                    <a:pt x="1645444" y="692944"/>
                  </a:lnTo>
                  <a:lnTo>
                    <a:pt x="1693069" y="383382"/>
                  </a:lnTo>
                  <a:lnTo>
                    <a:pt x="1702594" y="314325"/>
                  </a:lnTo>
                  <a:lnTo>
                    <a:pt x="1704975" y="280988"/>
                  </a:lnTo>
                  <a:lnTo>
                    <a:pt x="1697831" y="259557"/>
                  </a:lnTo>
                  <a:lnTo>
                    <a:pt x="1678781" y="238125"/>
                  </a:lnTo>
                  <a:lnTo>
                    <a:pt x="1647825" y="226219"/>
                  </a:lnTo>
                  <a:lnTo>
                    <a:pt x="1604963" y="226219"/>
                  </a:lnTo>
                  <a:lnTo>
                    <a:pt x="1440656" y="242888"/>
                  </a:lnTo>
                  <a:lnTo>
                    <a:pt x="1171575" y="269082"/>
                  </a:lnTo>
                  <a:lnTo>
                    <a:pt x="797719" y="3048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31150F67-D5B3-4F0C-A2A3-606BEC823B0D}"/>
                </a:ext>
              </a:extLst>
            </p:cNvPr>
            <p:cNvSpPr/>
            <p:nvPr/>
          </p:nvSpPr>
          <p:spPr>
            <a:xfrm>
              <a:off x="5326063" y="5538789"/>
              <a:ext cx="1504950" cy="333375"/>
            </a:xfrm>
            <a:custGeom>
              <a:avLst/>
              <a:gdLst>
                <a:gd name="connsiteX0" fmla="*/ 500063 w 1504950"/>
                <a:gd name="connsiteY0" fmla="*/ 88106 h 333375"/>
                <a:gd name="connsiteX1" fmla="*/ 795338 w 1504950"/>
                <a:gd name="connsiteY1" fmla="*/ 50006 h 333375"/>
                <a:gd name="connsiteX2" fmla="*/ 957263 w 1504950"/>
                <a:gd name="connsiteY2" fmla="*/ 28575 h 333375"/>
                <a:gd name="connsiteX3" fmla="*/ 1040607 w 1504950"/>
                <a:gd name="connsiteY3" fmla="*/ 16668 h 333375"/>
                <a:gd name="connsiteX4" fmla="*/ 1095375 w 1504950"/>
                <a:gd name="connsiteY4" fmla="*/ 9525 h 333375"/>
                <a:gd name="connsiteX5" fmla="*/ 1162050 w 1504950"/>
                <a:gd name="connsiteY5" fmla="*/ 4762 h 333375"/>
                <a:gd name="connsiteX6" fmla="*/ 1250157 w 1504950"/>
                <a:gd name="connsiteY6" fmla="*/ 0 h 333375"/>
                <a:gd name="connsiteX7" fmla="*/ 1402557 w 1504950"/>
                <a:gd name="connsiteY7" fmla="*/ 7143 h 333375"/>
                <a:gd name="connsiteX8" fmla="*/ 1504950 w 1504950"/>
                <a:gd name="connsiteY8" fmla="*/ 21431 h 333375"/>
                <a:gd name="connsiteX9" fmla="*/ 1407319 w 1504950"/>
                <a:gd name="connsiteY9" fmla="*/ 292893 h 333375"/>
                <a:gd name="connsiteX10" fmla="*/ 1381125 w 1504950"/>
                <a:gd name="connsiteY10" fmla="*/ 235743 h 333375"/>
                <a:gd name="connsiteX11" fmla="*/ 1366838 w 1504950"/>
                <a:gd name="connsiteY11" fmla="*/ 204787 h 333375"/>
                <a:gd name="connsiteX12" fmla="*/ 1359694 w 1504950"/>
                <a:gd name="connsiteY12" fmla="*/ 192881 h 333375"/>
                <a:gd name="connsiteX13" fmla="*/ 1307307 w 1504950"/>
                <a:gd name="connsiteY13" fmla="*/ 192881 h 333375"/>
                <a:gd name="connsiteX14" fmla="*/ 1135857 w 1504950"/>
                <a:gd name="connsiteY14" fmla="*/ 202406 h 333375"/>
                <a:gd name="connsiteX15" fmla="*/ 931069 w 1504950"/>
                <a:gd name="connsiteY15" fmla="*/ 211931 h 333375"/>
                <a:gd name="connsiteX16" fmla="*/ 681038 w 1504950"/>
                <a:gd name="connsiteY16" fmla="*/ 233362 h 333375"/>
                <a:gd name="connsiteX17" fmla="*/ 500063 w 1504950"/>
                <a:gd name="connsiteY17" fmla="*/ 257175 h 333375"/>
                <a:gd name="connsiteX18" fmla="*/ 285750 w 1504950"/>
                <a:gd name="connsiteY18" fmla="*/ 285750 h 333375"/>
                <a:gd name="connsiteX19" fmla="*/ 14288 w 1504950"/>
                <a:gd name="connsiteY19" fmla="*/ 333375 h 333375"/>
                <a:gd name="connsiteX20" fmla="*/ 0 w 1504950"/>
                <a:gd name="connsiteY20" fmla="*/ 154781 h 333375"/>
                <a:gd name="connsiteX21" fmla="*/ 278607 w 1504950"/>
                <a:gd name="connsiteY21" fmla="*/ 119062 h 333375"/>
                <a:gd name="connsiteX22" fmla="*/ 500063 w 1504950"/>
                <a:gd name="connsiteY22" fmla="*/ 881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04950" h="333375">
                  <a:moveTo>
                    <a:pt x="500063" y="88106"/>
                  </a:moveTo>
                  <a:lnTo>
                    <a:pt x="795338" y="50006"/>
                  </a:lnTo>
                  <a:lnTo>
                    <a:pt x="957263" y="28575"/>
                  </a:lnTo>
                  <a:lnTo>
                    <a:pt x="1040607" y="16668"/>
                  </a:lnTo>
                  <a:lnTo>
                    <a:pt x="1095375" y="9525"/>
                  </a:lnTo>
                  <a:lnTo>
                    <a:pt x="1162050" y="4762"/>
                  </a:lnTo>
                  <a:lnTo>
                    <a:pt x="1250157" y="0"/>
                  </a:lnTo>
                  <a:lnTo>
                    <a:pt x="1402557" y="7143"/>
                  </a:lnTo>
                  <a:lnTo>
                    <a:pt x="1504950" y="21431"/>
                  </a:lnTo>
                  <a:lnTo>
                    <a:pt x="1407319" y="292893"/>
                  </a:lnTo>
                  <a:lnTo>
                    <a:pt x="1381125" y="235743"/>
                  </a:lnTo>
                  <a:lnTo>
                    <a:pt x="1366838" y="204787"/>
                  </a:lnTo>
                  <a:lnTo>
                    <a:pt x="1359694" y="192881"/>
                  </a:lnTo>
                  <a:lnTo>
                    <a:pt x="1307307" y="192881"/>
                  </a:lnTo>
                  <a:lnTo>
                    <a:pt x="1135857" y="202406"/>
                  </a:lnTo>
                  <a:lnTo>
                    <a:pt x="931069" y="211931"/>
                  </a:lnTo>
                  <a:lnTo>
                    <a:pt x="681038" y="233362"/>
                  </a:lnTo>
                  <a:lnTo>
                    <a:pt x="500063" y="257175"/>
                  </a:lnTo>
                  <a:lnTo>
                    <a:pt x="285750" y="285750"/>
                  </a:lnTo>
                  <a:lnTo>
                    <a:pt x="14288" y="333375"/>
                  </a:lnTo>
                  <a:lnTo>
                    <a:pt x="0" y="154781"/>
                  </a:lnTo>
                  <a:lnTo>
                    <a:pt x="278607" y="119062"/>
                  </a:lnTo>
                  <a:lnTo>
                    <a:pt x="500063" y="881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05A2B94E-AD81-4DF5-9678-6A0856D95DDF}"/>
              </a:ext>
            </a:extLst>
          </p:cNvPr>
          <p:cNvGrpSpPr/>
          <p:nvPr/>
        </p:nvGrpSpPr>
        <p:grpSpPr>
          <a:xfrm>
            <a:off x="4002089" y="1360028"/>
            <a:ext cx="4443412" cy="4603751"/>
            <a:chOff x="4002089" y="1373188"/>
            <a:chExt cx="4443412" cy="4603751"/>
          </a:xfrm>
          <a:solidFill>
            <a:schemeClr val="tx1"/>
          </a:solidFill>
        </p:grpSpPr>
        <p:sp>
          <p:nvSpPr>
            <p:cNvPr id="37" name="フリーフォーム 17">
              <a:extLst>
                <a:ext uri="{FF2B5EF4-FFF2-40B4-BE49-F238E27FC236}">
                  <a16:creationId xmlns:a16="http://schemas.microsoft.com/office/drawing/2014/main" id="{5D1E79EB-73D1-4542-9E8A-28FBCFE40913}"/>
                </a:ext>
              </a:extLst>
            </p:cNvPr>
            <p:cNvSpPr/>
            <p:nvPr/>
          </p:nvSpPr>
          <p:spPr>
            <a:xfrm>
              <a:off x="5675314" y="1373188"/>
              <a:ext cx="592137" cy="730250"/>
            </a:xfrm>
            <a:custGeom>
              <a:avLst/>
              <a:gdLst>
                <a:gd name="connsiteX0" fmla="*/ 211931 w 592931"/>
                <a:gd name="connsiteY0" fmla="*/ 431007 h 728663"/>
                <a:gd name="connsiteX1" fmla="*/ 211931 w 592931"/>
                <a:gd name="connsiteY1" fmla="*/ 269082 h 728663"/>
                <a:gd name="connsiteX2" fmla="*/ 211931 w 592931"/>
                <a:gd name="connsiteY2" fmla="*/ 252413 h 728663"/>
                <a:gd name="connsiteX3" fmla="*/ 197644 w 592931"/>
                <a:gd name="connsiteY3" fmla="*/ 228600 h 728663"/>
                <a:gd name="connsiteX4" fmla="*/ 152400 w 592931"/>
                <a:gd name="connsiteY4" fmla="*/ 178594 h 728663"/>
                <a:gd name="connsiteX5" fmla="*/ 100012 w 592931"/>
                <a:gd name="connsiteY5" fmla="*/ 123825 h 728663"/>
                <a:gd name="connsiteX6" fmla="*/ 23812 w 592931"/>
                <a:gd name="connsiteY6" fmla="*/ 57150 h 728663"/>
                <a:gd name="connsiteX7" fmla="*/ 4762 w 592931"/>
                <a:gd name="connsiteY7" fmla="*/ 35719 h 728663"/>
                <a:gd name="connsiteX8" fmla="*/ 0 w 592931"/>
                <a:gd name="connsiteY8" fmla="*/ 23813 h 728663"/>
                <a:gd name="connsiteX9" fmla="*/ 4762 w 592931"/>
                <a:gd name="connsiteY9" fmla="*/ 7144 h 728663"/>
                <a:gd name="connsiteX10" fmla="*/ 16669 w 592931"/>
                <a:gd name="connsiteY10" fmla="*/ 0 h 728663"/>
                <a:gd name="connsiteX11" fmla="*/ 130969 w 592931"/>
                <a:gd name="connsiteY11" fmla="*/ 4763 h 728663"/>
                <a:gd name="connsiteX12" fmla="*/ 219075 w 592931"/>
                <a:gd name="connsiteY12" fmla="*/ 14288 h 728663"/>
                <a:gd name="connsiteX13" fmla="*/ 278606 w 592931"/>
                <a:gd name="connsiteY13" fmla="*/ 26194 h 728663"/>
                <a:gd name="connsiteX14" fmla="*/ 316706 w 592931"/>
                <a:gd name="connsiteY14" fmla="*/ 33338 h 728663"/>
                <a:gd name="connsiteX15" fmla="*/ 423862 w 592931"/>
                <a:gd name="connsiteY15" fmla="*/ 71438 h 728663"/>
                <a:gd name="connsiteX16" fmla="*/ 492919 w 592931"/>
                <a:gd name="connsiteY16" fmla="*/ 100013 h 728663"/>
                <a:gd name="connsiteX17" fmla="*/ 569119 w 592931"/>
                <a:gd name="connsiteY17" fmla="*/ 135732 h 728663"/>
                <a:gd name="connsiteX18" fmla="*/ 581025 w 592931"/>
                <a:gd name="connsiteY18" fmla="*/ 145257 h 728663"/>
                <a:gd name="connsiteX19" fmla="*/ 588169 w 592931"/>
                <a:gd name="connsiteY19" fmla="*/ 157163 h 728663"/>
                <a:gd name="connsiteX20" fmla="*/ 592931 w 592931"/>
                <a:gd name="connsiteY20" fmla="*/ 173832 h 728663"/>
                <a:gd name="connsiteX21" fmla="*/ 592931 w 592931"/>
                <a:gd name="connsiteY21" fmla="*/ 192882 h 728663"/>
                <a:gd name="connsiteX22" fmla="*/ 585787 w 592931"/>
                <a:gd name="connsiteY22" fmla="*/ 221457 h 728663"/>
                <a:gd name="connsiteX23" fmla="*/ 571500 w 592931"/>
                <a:gd name="connsiteY23" fmla="*/ 247650 h 728663"/>
                <a:gd name="connsiteX24" fmla="*/ 554831 w 592931"/>
                <a:gd name="connsiteY24" fmla="*/ 261938 h 728663"/>
                <a:gd name="connsiteX25" fmla="*/ 531019 w 592931"/>
                <a:gd name="connsiteY25" fmla="*/ 290513 h 728663"/>
                <a:gd name="connsiteX26" fmla="*/ 514350 w 592931"/>
                <a:gd name="connsiteY26" fmla="*/ 338138 h 728663"/>
                <a:gd name="connsiteX27" fmla="*/ 504825 w 592931"/>
                <a:gd name="connsiteY27" fmla="*/ 409575 h 728663"/>
                <a:gd name="connsiteX28" fmla="*/ 502444 w 592931"/>
                <a:gd name="connsiteY28" fmla="*/ 514350 h 728663"/>
                <a:gd name="connsiteX29" fmla="*/ 504825 w 592931"/>
                <a:gd name="connsiteY29" fmla="*/ 721519 h 728663"/>
                <a:gd name="connsiteX30" fmla="*/ 211931 w 592931"/>
                <a:gd name="connsiteY30" fmla="*/ 728663 h 728663"/>
                <a:gd name="connsiteX31" fmla="*/ 211931 w 592931"/>
                <a:gd name="connsiteY31" fmla="*/ 431007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2931" h="728663">
                  <a:moveTo>
                    <a:pt x="211931" y="431007"/>
                  </a:moveTo>
                  <a:lnTo>
                    <a:pt x="211931" y="269082"/>
                  </a:lnTo>
                  <a:lnTo>
                    <a:pt x="211931" y="252413"/>
                  </a:lnTo>
                  <a:lnTo>
                    <a:pt x="197644" y="228600"/>
                  </a:lnTo>
                  <a:lnTo>
                    <a:pt x="152400" y="178594"/>
                  </a:lnTo>
                  <a:lnTo>
                    <a:pt x="100012" y="123825"/>
                  </a:lnTo>
                  <a:lnTo>
                    <a:pt x="23812" y="57150"/>
                  </a:lnTo>
                  <a:lnTo>
                    <a:pt x="4762" y="35719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130969" y="4763"/>
                  </a:lnTo>
                  <a:lnTo>
                    <a:pt x="219075" y="14288"/>
                  </a:lnTo>
                  <a:lnTo>
                    <a:pt x="278606" y="26194"/>
                  </a:lnTo>
                  <a:lnTo>
                    <a:pt x="316706" y="33338"/>
                  </a:lnTo>
                  <a:lnTo>
                    <a:pt x="423862" y="71438"/>
                  </a:lnTo>
                  <a:lnTo>
                    <a:pt x="492919" y="100013"/>
                  </a:lnTo>
                  <a:lnTo>
                    <a:pt x="569119" y="135732"/>
                  </a:lnTo>
                  <a:lnTo>
                    <a:pt x="581025" y="145257"/>
                  </a:lnTo>
                  <a:lnTo>
                    <a:pt x="588169" y="157163"/>
                  </a:lnTo>
                  <a:lnTo>
                    <a:pt x="592931" y="173832"/>
                  </a:lnTo>
                  <a:lnTo>
                    <a:pt x="592931" y="192882"/>
                  </a:lnTo>
                  <a:lnTo>
                    <a:pt x="585787" y="221457"/>
                  </a:lnTo>
                  <a:lnTo>
                    <a:pt x="571500" y="247650"/>
                  </a:lnTo>
                  <a:lnTo>
                    <a:pt x="554831" y="261938"/>
                  </a:lnTo>
                  <a:lnTo>
                    <a:pt x="531019" y="290513"/>
                  </a:lnTo>
                  <a:lnTo>
                    <a:pt x="514350" y="338138"/>
                  </a:lnTo>
                  <a:lnTo>
                    <a:pt x="504825" y="409575"/>
                  </a:lnTo>
                  <a:cubicBezTo>
                    <a:pt x="504031" y="444500"/>
                    <a:pt x="503238" y="479425"/>
                    <a:pt x="502444" y="514350"/>
                  </a:cubicBezTo>
                  <a:cubicBezTo>
                    <a:pt x="503238" y="583406"/>
                    <a:pt x="504031" y="652463"/>
                    <a:pt x="504825" y="721519"/>
                  </a:cubicBezTo>
                  <a:lnTo>
                    <a:pt x="211931" y="728663"/>
                  </a:lnTo>
                  <a:lnTo>
                    <a:pt x="211931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8CB1759D-0347-45CD-9941-F8CE705ED9B7}"/>
                </a:ext>
              </a:extLst>
            </p:cNvPr>
            <p:cNvSpPr/>
            <p:nvPr/>
          </p:nvSpPr>
          <p:spPr>
            <a:xfrm>
              <a:off x="4017964" y="1900238"/>
              <a:ext cx="420687" cy="1185862"/>
            </a:xfrm>
            <a:custGeom>
              <a:avLst/>
              <a:gdLst>
                <a:gd name="connsiteX0" fmla="*/ 409575 w 421481"/>
                <a:gd name="connsiteY0" fmla="*/ 585787 h 1185862"/>
                <a:gd name="connsiteX1" fmla="*/ 414337 w 421481"/>
                <a:gd name="connsiteY1" fmla="*/ 523875 h 1185862"/>
                <a:gd name="connsiteX2" fmla="*/ 416719 w 421481"/>
                <a:gd name="connsiteY2" fmla="*/ 461962 h 1185862"/>
                <a:gd name="connsiteX3" fmla="*/ 416719 w 421481"/>
                <a:gd name="connsiteY3" fmla="*/ 390525 h 1185862"/>
                <a:gd name="connsiteX4" fmla="*/ 421481 w 421481"/>
                <a:gd name="connsiteY4" fmla="*/ 252412 h 1185862"/>
                <a:gd name="connsiteX5" fmla="*/ 416719 w 421481"/>
                <a:gd name="connsiteY5" fmla="*/ 195262 h 1185862"/>
                <a:gd name="connsiteX6" fmla="*/ 407194 w 421481"/>
                <a:gd name="connsiteY6" fmla="*/ 145256 h 1185862"/>
                <a:gd name="connsiteX7" fmla="*/ 395287 w 421481"/>
                <a:gd name="connsiteY7" fmla="*/ 104775 h 1185862"/>
                <a:gd name="connsiteX8" fmla="*/ 376237 w 421481"/>
                <a:gd name="connsiteY8" fmla="*/ 64293 h 1185862"/>
                <a:gd name="connsiteX9" fmla="*/ 350044 w 421481"/>
                <a:gd name="connsiteY9" fmla="*/ 28575 h 1185862"/>
                <a:gd name="connsiteX10" fmla="*/ 326231 w 421481"/>
                <a:gd name="connsiteY10" fmla="*/ 7143 h 1185862"/>
                <a:gd name="connsiteX11" fmla="*/ 307181 w 421481"/>
                <a:gd name="connsiteY11" fmla="*/ 0 h 1185862"/>
                <a:gd name="connsiteX12" fmla="*/ 292894 w 421481"/>
                <a:gd name="connsiteY12" fmla="*/ 9525 h 1185862"/>
                <a:gd name="connsiteX13" fmla="*/ 285750 w 421481"/>
                <a:gd name="connsiteY13" fmla="*/ 38100 h 1185862"/>
                <a:gd name="connsiteX14" fmla="*/ 280987 w 421481"/>
                <a:gd name="connsiteY14" fmla="*/ 95250 h 1185862"/>
                <a:gd name="connsiteX15" fmla="*/ 280987 w 421481"/>
                <a:gd name="connsiteY15" fmla="*/ 154781 h 1185862"/>
                <a:gd name="connsiteX16" fmla="*/ 276225 w 421481"/>
                <a:gd name="connsiteY16" fmla="*/ 240506 h 1185862"/>
                <a:gd name="connsiteX17" fmla="*/ 269081 w 421481"/>
                <a:gd name="connsiteY17" fmla="*/ 314325 h 1185862"/>
                <a:gd name="connsiteX18" fmla="*/ 257175 w 421481"/>
                <a:gd name="connsiteY18" fmla="*/ 357187 h 1185862"/>
                <a:gd name="connsiteX19" fmla="*/ 235744 w 421481"/>
                <a:gd name="connsiteY19" fmla="*/ 421481 h 1185862"/>
                <a:gd name="connsiteX20" fmla="*/ 195262 w 421481"/>
                <a:gd name="connsiteY20" fmla="*/ 509587 h 1185862"/>
                <a:gd name="connsiteX21" fmla="*/ 114300 w 421481"/>
                <a:gd name="connsiteY21" fmla="*/ 661987 h 1185862"/>
                <a:gd name="connsiteX22" fmla="*/ 26194 w 421481"/>
                <a:gd name="connsiteY22" fmla="*/ 816768 h 1185862"/>
                <a:gd name="connsiteX23" fmla="*/ 9525 w 421481"/>
                <a:gd name="connsiteY23" fmla="*/ 850106 h 1185862"/>
                <a:gd name="connsiteX24" fmla="*/ 0 w 421481"/>
                <a:gd name="connsiteY24" fmla="*/ 881062 h 1185862"/>
                <a:gd name="connsiteX25" fmla="*/ 2381 w 421481"/>
                <a:gd name="connsiteY25" fmla="*/ 923925 h 1185862"/>
                <a:gd name="connsiteX26" fmla="*/ 19050 w 421481"/>
                <a:gd name="connsiteY26" fmla="*/ 995362 h 1185862"/>
                <a:gd name="connsiteX27" fmla="*/ 42862 w 421481"/>
                <a:gd name="connsiteY27" fmla="*/ 1062037 h 1185862"/>
                <a:gd name="connsiteX28" fmla="*/ 59531 w 421481"/>
                <a:gd name="connsiteY28" fmla="*/ 1100137 h 1185862"/>
                <a:gd name="connsiteX29" fmla="*/ 83344 w 421481"/>
                <a:gd name="connsiteY29" fmla="*/ 1143000 h 1185862"/>
                <a:gd name="connsiteX30" fmla="*/ 100012 w 421481"/>
                <a:gd name="connsiteY30" fmla="*/ 1166812 h 1185862"/>
                <a:gd name="connsiteX31" fmla="*/ 116681 w 421481"/>
                <a:gd name="connsiteY31" fmla="*/ 1176337 h 1185862"/>
                <a:gd name="connsiteX32" fmla="*/ 145256 w 421481"/>
                <a:gd name="connsiteY32" fmla="*/ 1185862 h 1185862"/>
                <a:gd name="connsiteX33" fmla="*/ 180975 w 421481"/>
                <a:gd name="connsiteY33" fmla="*/ 1181100 h 1185862"/>
                <a:gd name="connsiteX34" fmla="*/ 204787 w 421481"/>
                <a:gd name="connsiteY34" fmla="*/ 1164431 h 1185862"/>
                <a:gd name="connsiteX35" fmla="*/ 240506 w 421481"/>
                <a:gd name="connsiteY35" fmla="*/ 1121568 h 1185862"/>
                <a:gd name="connsiteX36" fmla="*/ 285750 w 421481"/>
                <a:gd name="connsiteY36" fmla="*/ 1062037 h 1185862"/>
                <a:gd name="connsiteX37" fmla="*/ 330994 w 421481"/>
                <a:gd name="connsiteY37" fmla="*/ 978693 h 1185862"/>
                <a:gd name="connsiteX38" fmla="*/ 364331 w 421481"/>
                <a:gd name="connsiteY38" fmla="*/ 878681 h 1185862"/>
                <a:gd name="connsiteX39" fmla="*/ 383381 w 421481"/>
                <a:gd name="connsiteY39" fmla="*/ 790575 h 1185862"/>
                <a:gd name="connsiteX40" fmla="*/ 402431 w 421481"/>
                <a:gd name="connsiteY40" fmla="*/ 671512 h 1185862"/>
                <a:gd name="connsiteX41" fmla="*/ 409575 w 421481"/>
                <a:gd name="connsiteY41" fmla="*/ 5857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1481" h="1185862">
                  <a:moveTo>
                    <a:pt x="409575" y="585787"/>
                  </a:moveTo>
                  <a:lnTo>
                    <a:pt x="414337" y="523875"/>
                  </a:lnTo>
                  <a:lnTo>
                    <a:pt x="416719" y="461962"/>
                  </a:lnTo>
                  <a:lnTo>
                    <a:pt x="416719" y="390525"/>
                  </a:lnTo>
                  <a:lnTo>
                    <a:pt x="421481" y="252412"/>
                  </a:lnTo>
                  <a:lnTo>
                    <a:pt x="416719" y="195262"/>
                  </a:lnTo>
                  <a:lnTo>
                    <a:pt x="407194" y="145256"/>
                  </a:lnTo>
                  <a:lnTo>
                    <a:pt x="395287" y="104775"/>
                  </a:lnTo>
                  <a:lnTo>
                    <a:pt x="376237" y="64293"/>
                  </a:lnTo>
                  <a:lnTo>
                    <a:pt x="350044" y="28575"/>
                  </a:lnTo>
                  <a:lnTo>
                    <a:pt x="326231" y="7143"/>
                  </a:lnTo>
                  <a:lnTo>
                    <a:pt x="307181" y="0"/>
                  </a:lnTo>
                  <a:lnTo>
                    <a:pt x="292894" y="9525"/>
                  </a:lnTo>
                  <a:lnTo>
                    <a:pt x="285750" y="38100"/>
                  </a:lnTo>
                  <a:lnTo>
                    <a:pt x="280987" y="95250"/>
                  </a:lnTo>
                  <a:lnTo>
                    <a:pt x="280987" y="154781"/>
                  </a:lnTo>
                  <a:lnTo>
                    <a:pt x="276225" y="240506"/>
                  </a:lnTo>
                  <a:lnTo>
                    <a:pt x="269081" y="314325"/>
                  </a:lnTo>
                  <a:lnTo>
                    <a:pt x="257175" y="357187"/>
                  </a:lnTo>
                  <a:lnTo>
                    <a:pt x="235744" y="421481"/>
                  </a:lnTo>
                  <a:lnTo>
                    <a:pt x="195262" y="509587"/>
                  </a:lnTo>
                  <a:lnTo>
                    <a:pt x="114300" y="661987"/>
                  </a:lnTo>
                  <a:lnTo>
                    <a:pt x="26194" y="816768"/>
                  </a:lnTo>
                  <a:lnTo>
                    <a:pt x="9525" y="850106"/>
                  </a:lnTo>
                  <a:lnTo>
                    <a:pt x="0" y="881062"/>
                  </a:lnTo>
                  <a:lnTo>
                    <a:pt x="2381" y="923925"/>
                  </a:lnTo>
                  <a:lnTo>
                    <a:pt x="19050" y="995362"/>
                  </a:lnTo>
                  <a:lnTo>
                    <a:pt x="42862" y="1062037"/>
                  </a:lnTo>
                  <a:lnTo>
                    <a:pt x="59531" y="1100137"/>
                  </a:lnTo>
                  <a:lnTo>
                    <a:pt x="83344" y="1143000"/>
                  </a:lnTo>
                  <a:lnTo>
                    <a:pt x="100012" y="1166812"/>
                  </a:lnTo>
                  <a:lnTo>
                    <a:pt x="116681" y="1176337"/>
                  </a:lnTo>
                  <a:lnTo>
                    <a:pt x="145256" y="1185862"/>
                  </a:lnTo>
                  <a:lnTo>
                    <a:pt x="180975" y="1181100"/>
                  </a:lnTo>
                  <a:lnTo>
                    <a:pt x="204787" y="1164431"/>
                  </a:lnTo>
                  <a:lnTo>
                    <a:pt x="240506" y="1121568"/>
                  </a:lnTo>
                  <a:lnTo>
                    <a:pt x="285750" y="1062037"/>
                  </a:lnTo>
                  <a:lnTo>
                    <a:pt x="330994" y="978693"/>
                  </a:lnTo>
                  <a:lnTo>
                    <a:pt x="364331" y="878681"/>
                  </a:lnTo>
                  <a:lnTo>
                    <a:pt x="383381" y="790575"/>
                  </a:lnTo>
                  <a:lnTo>
                    <a:pt x="402431" y="671512"/>
                  </a:lnTo>
                  <a:lnTo>
                    <a:pt x="409575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9AA4917F-810A-40D7-BB16-645940FDF715}"/>
                </a:ext>
              </a:extLst>
            </p:cNvPr>
            <p:cNvSpPr/>
            <p:nvPr/>
          </p:nvSpPr>
          <p:spPr>
            <a:xfrm>
              <a:off x="6456364" y="2582863"/>
              <a:ext cx="1068387" cy="844550"/>
            </a:xfrm>
            <a:custGeom>
              <a:avLst/>
              <a:gdLst>
                <a:gd name="connsiteX0" fmla="*/ 545306 w 1069181"/>
                <a:gd name="connsiteY0" fmla="*/ 147638 h 842963"/>
                <a:gd name="connsiteX1" fmla="*/ 633412 w 1069181"/>
                <a:gd name="connsiteY1" fmla="*/ 180975 h 842963"/>
                <a:gd name="connsiteX2" fmla="*/ 697706 w 1069181"/>
                <a:gd name="connsiteY2" fmla="*/ 207169 h 842963"/>
                <a:gd name="connsiteX3" fmla="*/ 733425 w 1069181"/>
                <a:gd name="connsiteY3" fmla="*/ 223838 h 842963"/>
                <a:gd name="connsiteX4" fmla="*/ 764381 w 1069181"/>
                <a:gd name="connsiteY4" fmla="*/ 252413 h 842963"/>
                <a:gd name="connsiteX5" fmla="*/ 826294 w 1069181"/>
                <a:gd name="connsiteY5" fmla="*/ 323850 h 842963"/>
                <a:gd name="connsiteX6" fmla="*/ 878681 w 1069181"/>
                <a:gd name="connsiteY6" fmla="*/ 390525 h 842963"/>
                <a:gd name="connsiteX7" fmla="*/ 914400 w 1069181"/>
                <a:gd name="connsiteY7" fmla="*/ 445294 h 842963"/>
                <a:gd name="connsiteX8" fmla="*/ 954881 w 1069181"/>
                <a:gd name="connsiteY8" fmla="*/ 509588 h 842963"/>
                <a:gd name="connsiteX9" fmla="*/ 1002506 w 1069181"/>
                <a:gd name="connsiteY9" fmla="*/ 595313 h 842963"/>
                <a:gd name="connsiteX10" fmla="*/ 1035844 w 1069181"/>
                <a:gd name="connsiteY10" fmla="*/ 661988 h 842963"/>
                <a:gd name="connsiteX11" fmla="*/ 1062037 w 1069181"/>
                <a:gd name="connsiteY11" fmla="*/ 711994 h 842963"/>
                <a:gd name="connsiteX12" fmla="*/ 1064419 w 1069181"/>
                <a:gd name="connsiteY12" fmla="*/ 731044 h 842963"/>
                <a:gd name="connsiteX13" fmla="*/ 1069181 w 1069181"/>
                <a:gd name="connsiteY13" fmla="*/ 773907 h 842963"/>
                <a:gd name="connsiteX14" fmla="*/ 1069181 w 1069181"/>
                <a:gd name="connsiteY14" fmla="*/ 804863 h 842963"/>
                <a:gd name="connsiteX15" fmla="*/ 1057275 w 1069181"/>
                <a:gd name="connsiteY15" fmla="*/ 833438 h 842963"/>
                <a:gd name="connsiteX16" fmla="*/ 1040606 w 1069181"/>
                <a:gd name="connsiteY16" fmla="*/ 840582 h 842963"/>
                <a:gd name="connsiteX17" fmla="*/ 1004887 w 1069181"/>
                <a:gd name="connsiteY17" fmla="*/ 842963 h 842963"/>
                <a:gd name="connsiteX18" fmla="*/ 952500 w 1069181"/>
                <a:gd name="connsiteY18" fmla="*/ 826294 h 842963"/>
                <a:gd name="connsiteX19" fmla="*/ 892969 w 1069181"/>
                <a:gd name="connsiteY19" fmla="*/ 769144 h 842963"/>
                <a:gd name="connsiteX20" fmla="*/ 766762 w 1069181"/>
                <a:gd name="connsiteY20" fmla="*/ 647700 h 842963"/>
                <a:gd name="connsiteX21" fmla="*/ 623887 w 1069181"/>
                <a:gd name="connsiteY21" fmla="*/ 521494 h 842963"/>
                <a:gd name="connsiteX22" fmla="*/ 509587 w 1069181"/>
                <a:gd name="connsiteY22" fmla="*/ 426244 h 842963"/>
                <a:gd name="connsiteX23" fmla="*/ 397669 w 1069181"/>
                <a:gd name="connsiteY23" fmla="*/ 335757 h 842963"/>
                <a:gd name="connsiteX24" fmla="*/ 245269 w 1069181"/>
                <a:gd name="connsiteY24" fmla="*/ 219075 h 842963"/>
                <a:gd name="connsiteX25" fmla="*/ 109537 w 1069181"/>
                <a:gd name="connsiteY25" fmla="*/ 114300 h 842963"/>
                <a:gd name="connsiteX26" fmla="*/ 11906 w 1069181"/>
                <a:gd name="connsiteY26" fmla="*/ 42863 h 842963"/>
                <a:gd name="connsiteX27" fmla="*/ 0 w 1069181"/>
                <a:gd name="connsiteY27" fmla="*/ 30957 h 842963"/>
                <a:gd name="connsiteX28" fmla="*/ 0 w 1069181"/>
                <a:gd name="connsiteY28" fmla="*/ 11907 h 842963"/>
                <a:gd name="connsiteX29" fmla="*/ 16669 w 1069181"/>
                <a:gd name="connsiteY29" fmla="*/ 2382 h 842963"/>
                <a:gd name="connsiteX30" fmla="*/ 45244 w 1069181"/>
                <a:gd name="connsiteY30" fmla="*/ 0 h 842963"/>
                <a:gd name="connsiteX31" fmla="*/ 100012 w 1069181"/>
                <a:gd name="connsiteY31" fmla="*/ 9525 h 842963"/>
                <a:gd name="connsiteX32" fmla="*/ 226219 w 1069181"/>
                <a:gd name="connsiteY32" fmla="*/ 42863 h 842963"/>
                <a:gd name="connsiteX33" fmla="*/ 395287 w 1069181"/>
                <a:gd name="connsiteY33" fmla="*/ 95250 h 842963"/>
                <a:gd name="connsiteX34" fmla="*/ 545306 w 1069181"/>
                <a:gd name="connsiteY34" fmla="*/ 147638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9181" h="842963">
                  <a:moveTo>
                    <a:pt x="545306" y="147638"/>
                  </a:moveTo>
                  <a:lnTo>
                    <a:pt x="633412" y="180975"/>
                  </a:lnTo>
                  <a:lnTo>
                    <a:pt x="697706" y="207169"/>
                  </a:lnTo>
                  <a:lnTo>
                    <a:pt x="733425" y="223838"/>
                  </a:lnTo>
                  <a:lnTo>
                    <a:pt x="764381" y="252413"/>
                  </a:lnTo>
                  <a:lnTo>
                    <a:pt x="826294" y="323850"/>
                  </a:lnTo>
                  <a:lnTo>
                    <a:pt x="878681" y="390525"/>
                  </a:lnTo>
                  <a:lnTo>
                    <a:pt x="914400" y="445294"/>
                  </a:lnTo>
                  <a:lnTo>
                    <a:pt x="954881" y="509588"/>
                  </a:lnTo>
                  <a:lnTo>
                    <a:pt x="1002506" y="595313"/>
                  </a:lnTo>
                  <a:lnTo>
                    <a:pt x="1035844" y="661988"/>
                  </a:lnTo>
                  <a:lnTo>
                    <a:pt x="1062037" y="711994"/>
                  </a:lnTo>
                  <a:lnTo>
                    <a:pt x="1064419" y="731044"/>
                  </a:lnTo>
                  <a:lnTo>
                    <a:pt x="1069181" y="773907"/>
                  </a:lnTo>
                  <a:lnTo>
                    <a:pt x="1069181" y="804863"/>
                  </a:lnTo>
                  <a:lnTo>
                    <a:pt x="1057275" y="833438"/>
                  </a:lnTo>
                  <a:lnTo>
                    <a:pt x="1040606" y="840582"/>
                  </a:lnTo>
                  <a:lnTo>
                    <a:pt x="1004887" y="842963"/>
                  </a:lnTo>
                  <a:lnTo>
                    <a:pt x="952500" y="826294"/>
                  </a:lnTo>
                  <a:lnTo>
                    <a:pt x="892969" y="769144"/>
                  </a:lnTo>
                  <a:lnTo>
                    <a:pt x="766762" y="647700"/>
                  </a:lnTo>
                  <a:lnTo>
                    <a:pt x="623887" y="521494"/>
                  </a:lnTo>
                  <a:lnTo>
                    <a:pt x="509587" y="426244"/>
                  </a:lnTo>
                  <a:lnTo>
                    <a:pt x="397669" y="335757"/>
                  </a:lnTo>
                  <a:lnTo>
                    <a:pt x="245269" y="219075"/>
                  </a:lnTo>
                  <a:lnTo>
                    <a:pt x="109537" y="114300"/>
                  </a:lnTo>
                  <a:lnTo>
                    <a:pt x="11906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6669" y="2382"/>
                  </a:lnTo>
                  <a:lnTo>
                    <a:pt x="45244" y="0"/>
                  </a:lnTo>
                  <a:lnTo>
                    <a:pt x="100012" y="9525"/>
                  </a:lnTo>
                  <a:lnTo>
                    <a:pt x="226219" y="42863"/>
                  </a:lnTo>
                  <a:lnTo>
                    <a:pt x="395287" y="95250"/>
                  </a:lnTo>
                  <a:lnTo>
                    <a:pt x="54530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3C3C38BB-9633-454E-9B8E-5CD3BFBA3EA1}"/>
                </a:ext>
              </a:extLst>
            </p:cNvPr>
            <p:cNvSpPr/>
            <p:nvPr/>
          </p:nvSpPr>
          <p:spPr>
            <a:xfrm>
              <a:off x="4198939" y="2611439"/>
              <a:ext cx="1304925" cy="1101725"/>
            </a:xfrm>
            <a:custGeom>
              <a:avLst/>
              <a:gdLst>
                <a:gd name="connsiteX0" fmla="*/ 588169 w 1304925"/>
                <a:gd name="connsiteY0" fmla="*/ 783432 h 1100138"/>
                <a:gd name="connsiteX1" fmla="*/ 697706 w 1304925"/>
                <a:gd name="connsiteY1" fmla="*/ 711994 h 1100138"/>
                <a:gd name="connsiteX2" fmla="*/ 826294 w 1304925"/>
                <a:gd name="connsiteY2" fmla="*/ 626269 h 1100138"/>
                <a:gd name="connsiteX3" fmla="*/ 945356 w 1304925"/>
                <a:gd name="connsiteY3" fmla="*/ 542925 h 1100138"/>
                <a:gd name="connsiteX4" fmla="*/ 1028700 w 1304925"/>
                <a:gd name="connsiteY4" fmla="*/ 483394 h 1100138"/>
                <a:gd name="connsiteX5" fmla="*/ 1121569 w 1304925"/>
                <a:gd name="connsiteY5" fmla="*/ 416719 h 1100138"/>
                <a:gd name="connsiteX6" fmla="*/ 1143000 w 1304925"/>
                <a:gd name="connsiteY6" fmla="*/ 400050 h 1100138"/>
                <a:gd name="connsiteX7" fmla="*/ 1181100 w 1304925"/>
                <a:gd name="connsiteY7" fmla="*/ 383382 h 1100138"/>
                <a:gd name="connsiteX8" fmla="*/ 1278731 w 1304925"/>
                <a:gd name="connsiteY8" fmla="*/ 352425 h 1100138"/>
                <a:gd name="connsiteX9" fmla="*/ 1300162 w 1304925"/>
                <a:gd name="connsiteY9" fmla="*/ 340519 h 1100138"/>
                <a:gd name="connsiteX10" fmla="*/ 1304925 w 1304925"/>
                <a:gd name="connsiteY10" fmla="*/ 330994 h 1100138"/>
                <a:gd name="connsiteX11" fmla="*/ 1295400 w 1304925"/>
                <a:gd name="connsiteY11" fmla="*/ 302419 h 1100138"/>
                <a:gd name="connsiteX12" fmla="*/ 1252537 w 1304925"/>
                <a:gd name="connsiteY12" fmla="*/ 247650 h 1100138"/>
                <a:gd name="connsiteX13" fmla="*/ 1204912 w 1304925"/>
                <a:gd name="connsiteY13" fmla="*/ 197644 h 1100138"/>
                <a:gd name="connsiteX14" fmla="*/ 1135856 w 1304925"/>
                <a:gd name="connsiteY14" fmla="*/ 142875 h 1100138"/>
                <a:gd name="connsiteX15" fmla="*/ 1071562 w 1304925"/>
                <a:gd name="connsiteY15" fmla="*/ 97632 h 1100138"/>
                <a:gd name="connsiteX16" fmla="*/ 997744 w 1304925"/>
                <a:gd name="connsiteY16" fmla="*/ 57150 h 1100138"/>
                <a:gd name="connsiteX17" fmla="*/ 938212 w 1304925"/>
                <a:gd name="connsiteY17" fmla="*/ 30957 h 1100138"/>
                <a:gd name="connsiteX18" fmla="*/ 871537 w 1304925"/>
                <a:gd name="connsiteY18" fmla="*/ 11907 h 1100138"/>
                <a:gd name="connsiteX19" fmla="*/ 840581 w 1304925"/>
                <a:gd name="connsiteY19" fmla="*/ 4763 h 1100138"/>
                <a:gd name="connsiteX20" fmla="*/ 823912 w 1304925"/>
                <a:gd name="connsiteY20" fmla="*/ 0 h 1100138"/>
                <a:gd name="connsiteX21" fmla="*/ 812006 w 1304925"/>
                <a:gd name="connsiteY21" fmla="*/ 0 h 1100138"/>
                <a:gd name="connsiteX22" fmla="*/ 804862 w 1304925"/>
                <a:gd name="connsiteY22" fmla="*/ 7144 h 1100138"/>
                <a:gd name="connsiteX23" fmla="*/ 809625 w 1304925"/>
                <a:gd name="connsiteY23" fmla="*/ 33338 h 1100138"/>
                <a:gd name="connsiteX24" fmla="*/ 831056 w 1304925"/>
                <a:gd name="connsiteY24" fmla="*/ 78582 h 1100138"/>
                <a:gd name="connsiteX25" fmla="*/ 850106 w 1304925"/>
                <a:gd name="connsiteY25" fmla="*/ 116682 h 1100138"/>
                <a:gd name="connsiteX26" fmla="*/ 859631 w 1304925"/>
                <a:gd name="connsiteY26" fmla="*/ 145257 h 1100138"/>
                <a:gd name="connsiteX27" fmla="*/ 862012 w 1304925"/>
                <a:gd name="connsiteY27" fmla="*/ 183357 h 1100138"/>
                <a:gd name="connsiteX28" fmla="*/ 852487 w 1304925"/>
                <a:gd name="connsiteY28" fmla="*/ 230982 h 1100138"/>
                <a:gd name="connsiteX29" fmla="*/ 819150 w 1304925"/>
                <a:gd name="connsiteY29" fmla="*/ 285750 h 1100138"/>
                <a:gd name="connsiteX30" fmla="*/ 721519 w 1304925"/>
                <a:gd name="connsiteY30" fmla="*/ 409575 h 1100138"/>
                <a:gd name="connsiteX31" fmla="*/ 602456 w 1304925"/>
                <a:gd name="connsiteY31" fmla="*/ 533400 h 1100138"/>
                <a:gd name="connsiteX32" fmla="*/ 476250 w 1304925"/>
                <a:gd name="connsiteY32" fmla="*/ 654844 h 1100138"/>
                <a:gd name="connsiteX33" fmla="*/ 288131 w 1304925"/>
                <a:gd name="connsiteY33" fmla="*/ 819150 h 1100138"/>
                <a:gd name="connsiteX34" fmla="*/ 85725 w 1304925"/>
                <a:gd name="connsiteY34" fmla="*/ 985838 h 1100138"/>
                <a:gd name="connsiteX35" fmla="*/ 9525 w 1304925"/>
                <a:gd name="connsiteY35" fmla="*/ 1045369 h 1100138"/>
                <a:gd name="connsiteX36" fmla="*/ 0 w 1304925"/>
                <a:gd name="connsiteY36" fmla="*/ 1069182 h 1100138"/>
                <a:gd name="connsiteX37" fmla="*/ 0 w 1304925"/>
                <a:gd name="connsiteY37" fmla="*/ 1083469 h 1100138"/>
                <a:gd name="connsiteX38" fmla="*/ 9525 w 1304925"/>
                <a:gd name="connsiteY38" fmla="*/ 1097757 h 1100138"/>
                <a:gd name="connsiteX39" fmla="*/ 26194 w 1304925"/>
                <a:gd name="connsiteY39" fmla="*/ 1100138 h 1100138"/>
                <a:gd name="connsiteX40" fmla="*/ 95250 w 1304925"/>
                <a:gd name="connsiteY40" fmla="*/ 1071563 h 1100138"/>
                <a:gd name="connsiteX41" fmla="*/ 345281 w 1304925"/>
                <a:gd name="connsiteY41" fmla="*/ 931069 h 1100138"/>
                <a:gd name="connsiteX42" fmla="*/ 588169 w 1304925"/>
                <a:gd name="connsiteY42" fmla="*/ 783432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04925" h="1100138">
                  <a:moveTo>
                    <a:pt x="588169" y="783432"/>
                  </a:moveTo>
                  <a:lnTo>
                    <a:pt x="697706" y="711994"/>
                  </a:lnTo>
                  <a:lnTo>
                    <a:pt x="826294" y="626269"/>
                  </a:lnTo>
                  <a:lnTo>
                    <a:pt x="945356" y="542925"/>
                  </a:lnTo>
                  <a:lnTo>
                    <a:pt x="1028700" y="483394"/>
                  </a:lnTo>
                  <a:lnTo>
                    <a:pt x="1121569" y="416719"/>
                  </a:lnTo>
                  <a:lnTo>
                    <a:pt x="1143000" y="400050"/>
                  </a:lnTo>
                  <a:lnTo>
                    <a:pt x="1181100" y="383382"/>
                  </a:lnTo>
                  <a:lnTo>
                    <a:pt x="1278731" y="352425"/>
                  </a:lnTo>
                  <a:lnTo>
                    <a:pt x="1300162" y="340519"/>
                  </a:lnTo>
                  <a:lnTo>
                    <a:pt x="1304925" y="330994"/>
                  </a:lnTo>
                  <a:lnTo>
                    <a:pt x="1295400" y="302419"/>
                  </a:lnTo>
                  <a:lnTo>
                    <a:pt x="1252537" y="247650"/>
                  </a:lnTo>
                  <a:lnTo>
                    <a:pt x="1204912" y="197644"/>
                  </a:lnTo>
                  <a:lnTo>
                    <a:pt x="1135856" y="142875"/>
                  </a:lnTo>
                  <a:lnTo>
                    <a:pt x="1071562" y="97632"/>
                  </a:lnTo>
                  <a:lnTo>
                    <a:pt x="997744" y="57150"/>
                  </a:lnTo>
                  <a:lnTo>
                    <a:pt x="938212" y="30957"/>
                  </a:lnTo>
                  <a:lnTo>
                    <a:pt x="871537" y="11907"/>
                  </a:lnTo>
                  <a:lnTo>
                    <a:pt x="840581" y="4763"/>
                  </a:lnTo>
                  <a:lnTo>
                    <a:pt x="823912" y="0"/>
                  </a:lnTo>
                  <a:lnTo>
                    <a:pt x="812006" y="0"/>
                  </a:lnTo>
                  <a:lnTo>
                    <a:pt x="804862" y="7144"/>
                  </a:lnTo>
                  <a:lnTo>
                    <a:pt x="809625" y="33338"/>
                  </a:lnTo>
                  <a:lnTo>
                    <a:pt x="831056" y="78582"/>
                  </a:lnTo>
                  <a:lnTo>
                    <a:pt x="850106" y="116682"/>
                  </a:lnTo>
                  <a:lnTo>
                    <a:pt x="859631" y="145257"/>
                  </a:lnTo>
                  <a:lnTo>
                    <a:pt x="862012" y="183357"/>
                  </a:lnTo>
                  <a:lnTo>
                    <a:pt x="852487" y="230982"/>
                  </a:lnTo>
                  <a:lnTo>
                    <a:pt x="819150" y="285750"/>
                  </a:lnTo>
                  <a:lnTo>
                    <a:pt x="721519" y="409575"/>
                  </a:lnTo>
                  <a:lnTo>
                    <a:pt x="602456" y="533400"/>
                  </a:lnTo>
                  <a:lnTo>
                    <a:pt x="476250" y="654844"/>
                  </a:lnTo>
                  <a:lnTo>
                    <a:pt x="288131" y="819150"/>
                  </a:lnTo>
                  <a:lnTo>
                    <a:pt x="85725" y="985838"/>
                  </a:lnTo>
                  <a:lnTo>
                    <a:pt x="9525" y="1045369"/>
                  </a:lnTo>
                  <a:lnTo>
                    <a:pt x="0" y="1069182"/>
                  </a:lnTo>
                  <a:lnTo>
                    <a:pt x="0" y="1083469"/>
                  </a:lnTo>
                  <a:lnTo>
                    <a:pt x="9525" y="1097757"/>
                  </a:lnTo>
                  <a:lnTo>
                    <a:pt x="26194" y="1100138"/>
                  </a:lnTo>
                  <a:lnTo>
                    <a:pt x="95250" y="1071563"/>
                  </a:lnTo>
                  <a:lnTo>
                    <a:pt x="345281" y="931069"/>
                  </a:lnTo>
                  <a:lnTo>
                    <a:pt x="588169" y="783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D2DA056B-B281-4603-8B99-F9CE519E5A13}"/>
                </a:ext>
              </a:extLst>
            </p:cNvPr>
            <p:cNvSpPr/>
            <p:nvPr/>
          </p:nvSpPr>
          <p:spPr>
            <a:xfrm>
              <a:off x="4002089" y="3124200"/>
              <a:ext cx="2181225" cy="1951038"/>
            </a:xfrm>
            <a:custGeom>
              <a:avLst/>
              <a:gdLst>
                <a:gd name="connsiteX0" fmla="*/ 1295192 w 2182034"/>
                <a:gd name="connsiteY0" fmla="*/ 784130 h 1951555"/>
                <a:gd name="connsiteX1" fmla="*/ 1450514 w 2182034"/>
                <a:gd name="connsiteY1" fmla="*/ 613776 h 1951555"/>
                <a:gd name="connsiteX2" fmla="*/ 1535691 w 2182034"/>
                <a:gd name="connsiteY2" fmla="*/ 521083 h 1951555"/>
                <a:gd name="connsiteX3" fmla="*/ 1640910 w 2182034"/>
                <a:gd name="connsiteY3" fmla="*/ 390812 h 1951555"/>
                <a:gd name="connsiteX4" fmla="*/ 1691014 w 2182034"/>
                <a:gd name="connsiteY4" fmla="*/ 320667 h 1951555"/>
                <a:gd name="connsiteX5" fmla="*/ 1733603 w 2182034"/>
                <a:gd name="connsiteY5" fmla="*/ 245510 h 1951555"/>
                <a:gd name="connsiteX6" fmla="*/ 1753644 w 2182034"/>
                <a:gd name="connsiteY6" fmla="*/ 185385 h 1951555"/>
                <a:gd name="connsiteX7" fmla="*/ 1753644 w 2182034"/>
                <a:gd name="connsiteY7" fmla="*/ 167849 h 1951555"/>
                <a:gd name="connsiteX8" fmla="*/ 1743623 w 2182034"/>
                <a:gd name="connsiteY8" fmla="*/ 140292 h 1951555"/>
                <a:gd name="connsiteX9" fmla="*/ 1706045 w 2182034"/>
                <a:gd name="connsiteY9" fmla="*/ 110229 h 1951555"/>
                <a:gd name="connsiteX10" fmla="*/ 1635900 w 2182034"/>
                <a:gd name="connsiteY10" fmla="*/ 70146 h 1951555"/>
                <a:gd name="connsiteX11" fmla="*/ 1608342 w 2182034"/>
                <a:gd name="connsiteY11" fmla="*/ 52610 h 1951555"/>
                <a:gd name="connsiteX12" fmla="*/ 1605837 w 2182034"/>
                <a:gd name="connsiteY12" fmla="*/ 37578 h 1951555"/>
                <a:gd name="connsiteX13" fmla="*/ 1610848 w 2182034"/>
                <a:gd name="connsiteY13" fmla="*/ 25052 h 1951555"/>
                <a:gd name="connsiteX14" fmla="*/ 1633394 w 2182034"/>
                <a:gd name="connsiteY14" fmla="*/ 10021 h 1951555"/>
                <a:gd name="connsiteX15" fmla="*/ 1691014 w 2182034"/>
                <a:gd name="connsiteY15" fmla="*/ 0 h 1951555"/>
                <a:gd name="connsiteX16" fmla="*/ 1768676 w 2182034"/>
                <a:gd name="connsiteY16" fmla="*/ 0 h 1951555"/>
                <a:gd name="connsiteX17" fmla="*/ 1831306 w 2182034"/>
                <a:gd name="connsiteY17" fmla="*/ 7516 h 1951555"/>
                <a:gd name="connsiteX18" fmla="*/ 1873894 w 2182034"/>
                <a:gd name="connsiteY18" fmla="*/ 15031 h 1951555"/>
                <a:gd name="connsiteX19" fmla="*/ 1951556 w 2182034"/>
                <a:gd name="connsiteY19" fmla="*/ 45094 h 1951555"/>
                <a:gd name="connsiteX20" fmla="*/ 2014186 w 2182034"/>
                <a:gd name="connsiteY20" fmla="*/ 75156 h 1951555"/>
                <a:gd name="connsiteX21" fmla="*/ 2086837 w 2182034"/>
                <a:gd name="connsiteY21" fmla="*/ 115240 h 1951555"/>
                <a:gd name="connsiteX22" fmla="*/ 2119404 w 2182034"/>
                <a:gd name="connsiteY22" fmla="*/ 135281 h 1951555"/>
                <a:gd name="connsiteX23" fmla="*/ 2144456 w 2182034"/>
                <a:gd name="connsiteY23" fmla="*/ 152818 h 1951555"/>
                <a:gd name="connsiteX24" fmla="*/ 2156982 w 2182034"/>
                <a:gd name="connsiteY24" fmla="*/ 165344 h 1951555"/>
                <a:gd name="connsiteX25" fmla="*/ 2169508 w 2182034"/>
                <a:gd name="connsiteY25" fmla="*/ 180375 h 1951555"/>
                <a:gd name="connsiteX26" fmla="*/ 2174519 w 2182034"/>
                <a:gd name="connsiteY26" fmla="*/ 192901 h 1951555"/>
                <a:gd name="connsiteX27" fmla="*/ 2177024 w 2182034"/>
                <a:gd name="connsiteY27" fmla="*/ 205427 h 1951555"/>
                <a:gd name="connsiteX28" fmla="*/ 2182034 w 2182034"/>
                <a:gd name="connsiteY28" fmla="*/ 227974 h 1951555"/>
                <a:gd name="connsiteX29" fmla="*/ 2177024 w 2182034"/>
                <a:gd name="connsiteY29" fmla="*/ 255531 h 1951555"/>
                <a:gd name="connsiteX30" fmla="*/ 2151972 w 2182034"/>
                <a:gd name="connsiteY30" fmla="*/ 305635 h 1951555"/>
                <a:gd name="connsiteX31" fmla="*/ 2076816 w 2182034"/>
                <a:gd name="connsiteY31" fmla="*/ 360750 h 1951555"/>
                <a:gd name="connsiteX32" fmla="*/ 2004165 w 2182034"/>
                <a:gd name="connsiteY32" fmla="*/ 443422 h 1951555"/>
                <a:gd name="connsiteX33" fmla="*/ 1881410 w 2182034"/>
                <a:gd name="connsiteY33" fmla="*/ 581208 h 1951555"/>
                <a:gd name="connsiteX34" fmla="*/ 1726087 w 2182034"/>
                <a:gd name="connsiteY34" fmla="*/ 734025 h 1951555"/>
                <a:gd name="connsiteX35" fmla="*/ 1568259 w 2182034"/>
                <a:gd name="connsiteY35" fmla="*/ 879327 h 1951555"/>
                <a:gd name="connsiteX36" fmla="*/ 1345296 w 2182034"/>
                <a:gd name="connsiteY36" fmla="*/ 1067218 h 1951555"/>
                <a:gd name="connsiteX37" fmla="*/ 1159911 w 2182034"/>
                <a:gd name="connsiteY37" fmla="*/ 1210014 h 1951555"/>
                <a:gd name="connsiteX38" fmla="*/ 982041 w 2182034"/>
                <a:gd name="connsiteY38" fmla="*/ 1342790 h 1951555"/>
                <a:gd name="connsiteX39" fmla="*/ 769099 w 2182034"/>
                <a:gd name="connsiteY39" fmla="*/ 1490597 h 1951555"/>
                <a:gd name="connsiteX40" fmla="*/ 526094 w 2182034"/>
                <a:gd name="connsiteY40" fmla="*/ 1650931 h 1951555"/>
                <a:gd name="connsiteX41" fmla="*/ 320667 w 2182034"/>
                <a:gd name="connsiteY41" fmla="*/ 1778696 h 1951555"/>
                <a:gd name="connsiteX42" fmla="*/ 172860 w 2182034"/>
                <a:gd name="connsiteY42" fmla="*/ 1866378 h 1951555"/>
                <a:gd name="connsiteX43" fmla="*/ 55115 w 2182034"/>
                <a:gd name="connsiteY43" fmla="*/ 1936524 h 1951555"/>
                <a:gd name="connsiteX44" fmla="*/ 25053 w 2182034"/>
                <a:gd name="connsiteY44" fmla="*/ 1949050 h 1951555"/>
                <a:gd name="connsiteX45" fmla="*/ 15032 w 2182034"/>
                <a:gd name="connsiteY45" fmla="*/ 1951555 h 1951555"/>
                <a:gd name="connsiteX46" fmla="*/ 7516 w 2182034"/>
                <a:gd name="connsiteY46" fmla="*/ 1949050 h 1951555"/>
                <a:gd name="connsiteX47" fmla="*/ 0 w 2182034"/>
                <a:gd name="connsiteY47" fmla="*/ 1936524 h 1951555"/>
                <a:gd name="connsiteX48" fmla="*/ 2506 w 2182034"/>
                <a:gd name="connsiteY48" fmla="*/ 1913977 h 1951555"/>
                <a:gd name="connsiteX49" fmla="*/ 17537 w 2182034"/>
                <a:gd name="connsiteY49" fmla="*/ 1886420 h 1951555"/>
                <a:gd name="connsiteX50" fmla="*/ 125261 w 2182034"/>
                <a:gd name="connsiteY50" fmla="*/ 1796233 h 1951555"/>
                <a:gd name="connsiteX51" fmla="*/ 353234 w 2182034"/>
                <a:gd name="connsiteY51" fmla="*/ 1623373 h 1951555"/>
                <a:gd name="connsiteX52" fmla="*/ 578703 w 2182034"/>
                <a:gd name="connsiteY52" fmla="*/ 1442999 h 1951555"/>
                <a:gd name="connsiteX53" fmla="*/ 794151 w 2182034"/>
                <a:gd name="connsiteY53" fmla="*/ 1262624 h 1951555"/>
                <a:gd name="connsiteX54" fmla="*/ 1004588 w 2182034"/>
                <a:gd name="connsiteY54" fmla="*/ 1072228 h 1951555"/>
                <a:gd name="connsiteX55" fmla="*/ 1187468 w 2182034"/>
                <a:gd name="connsiteY55" fmla="*/ 894359 h 1951555"/>
                <a:gd name="connsiteX56" fmla="*/ 1295192 w 2182034"/>
                <a:gd name="connsiteY56" fmla="*/ 784130 h 195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82034" h="1951555">
                  <a:moveTo>
                    <a:pt x="1295192" y="784130"/>
                  </a:moveTo>
                  <a:lnTo>
                    <a:pt x="1450514" y="613776"/>
                  </a:lnTo>
                  <a:lnTo>
                    <a:pt x="1535691" y="521083"/>
                  </a:lnTo>
                  <a:lnTo>
                    <a:pt x="1640910" y="390812"/>
                  </a:lnTo>
                  <a:lnTo>
                    <a:pt x="1691014" y="320667"/>
                  </a:lnTo>
                  <a:lnTo>
                    <a:pt x="1733603" y="245510"/>
                  </a:lnTo>
                  <a:lnTo>
                    <a:pt x="1753644" y="185385"/>
                  </a:lnTo>
                  <a:lnTo>
                    <a:pt x="1753644" y="167849"/>
                  </a:lnTo>
                  <a:lnTo>
                    <a:pt x="1743623" y="140292"/>
                  </a:lnTo>
                  <a:lnTo>
                    <a:pt x="1706045" y="110229"/>
                  </a:lnTo>
                  <a:lnTo>
                    <a:pt x="1635900" y="70146"/>
                  </a:lnTo>
                  <a:lnTo>
                    <a:pt x="1608342" y="52610"/>
                  </a:lnTo>
                  <a:lnTo>
                    <a:pt x="1605837" y="37578"/>
                  </a:lnTo>
                  <a:lnTo>
                    <a:pt x="1610848" y="25052"/>
                  </a:lnTo>
                  <a:lnTo>
                    <a:pt x="1633394" y="10021"/>
                  </a:lnTo>
                  <a:lnTo>
                    <a:pt x="1691014" y="0"/>
                  </a:lnTo>
                  <a:lnTo>
                    <a:pt x="1768676" y="0"/>
                  </a:lnTo>
                  <a:lnTo>
                    <a:pt x="1831306" y="7516"/>
                  </a:lnTo>
                  <a:lnTo>
                    <a:pt x="1873894" y="15031"/>
                  </a:lnTo>
                  <a:lnTo>
                    <a:pt x="1951556" y="45094"/>
                  </a:lnTo>
                  <a:lnTo>
                    <a:pt x="2014186" y="75156"/>
                  </a:lnTo>
                  <a:lnTo>
                    <a:pt x="2086837" y="115240"/>
                  </a:lnTo>
                  <a:lnTo>
                    <a:pt x="2119404" y="135281"/>
                  </a:lnTo>
                  <a:lnTo>
                    <a:pt x="2144456" y="152818"/>
                  </a:lnTo>
                  <a:lnTo>
                    <a:pt x="2156982" y="165344"/>
                  </a:lnTo>
                  <a:lnTo>
                    <a:pt x="2169508" y="180375"/>
                  </a:lnTo>
                  <a:lnTo>
                    <a:pt x="2174519" y="192901"/>
                  </a:lnTo>
                  <a:lnTo>
                    <a:pt x="2177024" y="205427"/>
                  </a:lnTo>
                  <a:lnTo>
                    <a:pt x="2182034" y="227974"/>
                  </a:lnTo>
                  <a:lnTo>
                    <a:pt x="2177024" y="255531"/>
                  </a:lnTo>
                  <a:lnTo>
                    <a:pt x="2151972" y="305635"/>
                  </a:lnTo>
                  <a:lnTo>
                    <a:pt x="2076816" y="360750"/>
                  </a:lnTo>
                  <a:lnTo>
                    <a:pt x="2004165" y="443422"/>
                  </a:lnTo>
                  <a:lnTo>
                    <a:pt x="1881410" y="581208"/>
                  </a:lnTo>
                  <a:lnTo>
                    <a:pt x="1726087" y="734025"/>
                  </a:lnTo>
                  <a:lnTo>
                    <a:pt x="1568259" y="879327"/>
                  </a:lnTo>
                  <a:lnTo>
                    <a:pt x="1345296" y="1067218"/>
                  </a:lnTo>
                  <a:lnTo>
                    <a:pt x="1159911" y="1210014"/>
                  </a:lnTo>
                  <a:lnTo>
                    <a:pt x="982041" y="1342790"/>
                  </a:lnTo>
                  <a:lnTo>
                    <a:pt x="769099" y="1490597"/>
                  </a:lnTo>
                  <a:lnTo>
                    <a:pt x="526094" y="1650931"/>
                  </a:lnTo>
                  <a:lnTo>
                    <a:pt x="320667" y="1778696"/>
                  </a:lnTo>
                  <a:lnTo>
                    <a:pt x="172860" y="1866378"/>
                  </a:lnTo>
                  <a:lnTo>
                    <a:pt x="55115" y="1936524"/>
                  </a:lnTo>
                  <a:lnTo>
                    <a:pt x="25053" y="1949050"/>
                  </a:lnTo>
                  <a:lnTo>
                    <a:pt x="15032" y="1951555"/>
                  </a:lnTo>
                  <a:lnTo>
                    <a:pt x="7516" y="1949050"/>
                  </a:lnTo>
                  <a:lnTo>
                    <a:pt x="0" y="1936524"/>
                  </a:lnTo>
                  <a:lnTo>
                    <a:pt x="2506" y="1913977"/>
                  </a:lnTo>
                  <a:lnTo>
                    <a:pt x="17537" y="1886420"/>
                  </a:lnTo>
                  <a:lnTo>
                    <a:pt x="125261" y="1796233"/>
                  </a:lnTo>
                  <a:lnTo>
                    <a:pt x="353234" y="1623373"/>
                  </a:lnTo>
                  <a:lnTo>
                    <a:pt x="578703" y="1442999"/>
                  </a:lnTo>
                  <a:lnTo>
                    <a:pt x="794151" y="1262624"/>
                  </a:lnTo>
                  <a:lnTo>
                    <a:pt x="1004588" y="1072228"/>
                  </a:lnTo>
                  <a:lnTo>
                    <a:pt x="1187468" y="894359"/>
                  </a:lnTo>
                  <a:lnTo>
                    <a:pt x="1295192" y="784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6">
              <a:extLst>
                <a:ext uri="{FF2B5EF4-FFF2-40B4-BE49-F238E27FC236}">
                  <a16:creationId xmlns:a16="http://schemas.microsoft.com/office/drawing/2014/main" id="{4DAE2BA7-A4D0-4148-A5AB-9DE83E1D39D2}"/>
                </a:ext>
              </a:extLst>
            </p:cNvPr>
            <p:cNvSpPr/>
            <p:nvPr/>
          </p:nvSpPr>
          <p:spPr>
            <a:xfrm>
              <a:off x="4933951" y="4652964"/>
              <a:ext cx="466725" cy="1323975"/>
            </a:xfrm>
            <a:custGeom>
              <a:avLst/>
              <a:gdLst>
                <a:gd name="connsiteX0" fmla="*/ 378619 w 466725"/>
                <a:gd name="connsiteY0" fmla="*/ 607218 h 1323975"/>
                <a:gd name="connsiteX1" fmla="*/ 326231 w 466725"/>
                <a:gd name="connsiteY1" fmla="*/ 221456 h 1323975"/>
                <a:gd name="connsiteX2" fmla="*/ 280988 w 466725"/>
                <a:gd name="connsiteY2" fmla="*/ 71437 h 1323975"/>
                <a:gd name="connsiteX3" fmla="*/ 235744 w 466725"/>
                <a:gd name="connsiteY3" fmla="*/ 47625 h 1323975"/>
                <a:gd name="connsiteX4" fmla="*/ 176213 w 466725"/>
                <a:gd name="connsiteY4" fmla="*/ 23812 h 1323975"/>
                <a:gd name="connsiteX5" fmla="*/ 126206 w 466725"/>
                <a:gd name="connsiteY5" fmla="*/ 9525 h 1323975"/>
                <a:gd name="connsiteX6" fmla="*/ 73819 w 466725"/>
                <a:gd name="connsiteY6" fmla="*/ 2381 h 1323975"/>
                <a:gd name="connsiteX7" fmla="*/ 42863 w 466725"/>
                <a:gd name="connsiteY7" fmla="*/ 0 h 1323975"/>
                <a:gd name="connsiteX8" fmla="*/ 21431 w 466725"/>
                <a:gd name="connsiteY8" fmla="*/ 0 h 1323975"/>
                <a:gd name="connsiteX9" fmla="*/ 2381 w 466725"/>
                <a:gd name="connsiteY9" fmla="*/ 7143 h 1323975"/>
                <a:gd name="connsiteX10" fmla="*/ 0 w 466725"/>
                <a:gd name="connsiteY10" fmla="*/ 19050 h 1323975"/>
                <a:gd name="connsiteX11" fmla="*/ 11906 w 466725"/>
                <a:gd name="connsiteY11" fmla="*/ 42862 h 1323975"/>
                <a:gd name="connsiteX12" fmla="*/ 33338 w 466725"/>
                <a:gd name="connsiteY12" fmla="*/ 76200 h 1323975"/>
                <a:gd name="connsiteX13" fmla="*/ 54769 w 466725"/>
                <a:gd name="connsiteY13" fmla="*/ 119062 h 1323975"/>
                <a:gd name="connsiteX14" fmla="*/ 73819 w 466725"/>
                <a:gd name="connsiteY14" fmla="*/ 166687 h 1323975"/>
                <a:gd name="connsiteX15" fmla="*/ 95250 w 466725"/>
                <a:gd name="connsiteY15" fmla="*/ 228600 h 1323975"/>
                <a:gd name="connsiteX16" fmla="*/ 111919 w 466725"/>
                <a:gd name="connsiteY16" fmla="*/ 307181 h 1323975"/>
                <a:gd name="connsiteX17" fmla="*/ 126206 w 466725"/>
                <a:gd name="connsiteY17" fmla="*/ 392906 h 1323975"/>
                <a:gd name="connsiteX18" fmla="*/ 142875 w 466725"/>
                <a:gd name="connsiteY18" fmla="*/ 535781 h 1323975"/>
                <a:gd name="connsiteX19" fmla="*/ 164306 w 466725"/>
                <a:gd name="connsiteY19" fmla="*/ 766762 h 1323975"/>
                <a:gd name="connsiteX20" fmla="*/ 171450 w 466725"/>
                <a:gd name="connsiteY20" fmla="*/ 892968 h 1323975"/>
                <a:gd name="connsiteX21" fmla="*/ 169069 w 466725"/>
                <a:gd name="connsiteY21" fmla="*/ 938212 h 1323975"/>
                <a:gd name="connsiteX22" fmla="*/ 159544 w 466725"/>
                <a:gd name="connsiteY22" fmla="*/ 990600 h 1323975"/>
                <a:gd name="connsiteX23" fmla="*/ 150019 w 466725"/>
                <a:gd name="connsiteY23" fmla="*/ 1026318 h 1323975"/>
                <a:gd name="connsiteX24" fmla="*/ 166688 w 466725"/>
                <a:gd name="connsiteY24" fmla="*/ 1071562 h 1323975"/>
                <a:gd name="connsiteX25" fmla="*/ 197644 w 466725"/>
                <a:gd name="connsiteY25" fmla="*/ 1133475 h 1323975"/>
                <a:gd name="connsiteX26" fmla="*/ 240506 w 466725"/>
                <a:gd name="connsiteY26" fmla="*/ 1200150 h 1323975"/>
                <a:gd name="connsiteX27" fmla="*/ 280988 w 466725"/>
                <a:gd name="connsiteY27" fmla="*/ 1250156 h 1323975"/>
                <a:gd name="connsiteX28" fmla="*/ 319088 w 466725"/>
                <a:gd name="connsiteY28" fmla="*/ 1290637 h 1323975"/>
                <a:gd name="connsiteX29" fmla="*/ 352425 w 466725"/>
                <a:gd name="connsiteY29" fmla="*/ 1314450 h 1323975"/>
                <a:gd name="connsiteX30" fmla="*/ 378619 w 466725"/>
                <a:gd name="connsiteY30" fmla="*/ 1323975 h 1323975"/>
                <a:gd name="connsiteX31" fmla="*/ 395288 w 466725"/>
                <a:gd name="connsiteY31" fmla="*/ 1323975 h 1323975"/>
                <a:gd name="connsiteX32" fmla="*/ 411956 w 466725"/>
                <a:gd name="connsiteY32" fmla="*/ 1316831 h 1323975"/>
                <a:gd name="connsiteX33" fmla="*/ 431006 w 466725"/>
                <a:gd name="connsiteY33" fmla="*/ 1276350 h 1323975"/>
                <a:gd name="connsiteX34" fmla="*/ 452438 w 466725"/>
                <a:gd name="connsiteY34" fmla="*/ 1221581 h 1323975"/>
                <a:gd name="connsiteX35" fmla="*/ 466725 w 466725"/>
                <a:gd name="connsiteY35" fmla="*/ 1185862 h 1323975"/>
                <a:gd name="connsiteX36" fmla="*/ 428625 w 466725"/>
                <a:gd name="connsiteY36" fmla="*/ 971550 h 1323975"/>
                <a:gd name="connsiteX37" fmla="*/ 378619 w 466725"/>
                <a:gd name="connsiteY37" fmla="*/ 607218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323975">
                  <a:moveTo>
                    <a:pt x="378619" y="607218"/>
                  </a:moveTo>
                  <a:lnTo>
                    <a:pt x="326231" y="221456"/>
                  </a:lnTo>
                  <a:lnTo>
                    <a:pt x="280988" y="71437"/>
                  </a:lnTo>
                  <a:lnTo>
                    <a:pt x="235744" y="47625"/>
                  </a:lnTo>
                  <a:lnTo>
                    <a:pt x="176213" y="23812"/>
                  </a:lnTo>
                  <a:lnTo>
                    <a:pt x="126206" y="9525"/>
                  </a:lnTo>
                  <a:lnTo>
                    <a:pt x="73819" y="2381"/>
                  </a:lnTo>
                  <a:lnTo>
                    <a:pt x="42863" y="0"/>
                  </a:lnTo>
                  <a:lnTo>
                    <a:pt x="21431" y="0"/>
                  </a:lnTo>
                  <a:lnTo>
                    <a:pt x="2381" y="7143"/>
                  </a:lnTo>
                  <a:lnTo>
                    <a:pt x="0" y="19050"/>
                  </a:lnTo>
                  <a:lnTo>
                    <a:pt x="11906" y="42862"/>
                  </a:lnTo>
                  <a:lnTo>
                    <a:pt x="33338" y="76200"/>
                  </a:lnTo>
                  <a:lnTo>
                    <a:pt x="54769" y="119062"/>
                  </a:lnTo>
                  <a:lnTo>
                    <a:pt x="73819" y="166687"/>
                  </a:lnTo>
                  <a:lnTo>
                    <a:pt x="95250" y="228600"/>
                  </a:lnTo>
                  <a:lnTo>
                    <a:pt x="111919" y="307181"/>
                  </a:lnTo>
                  <a:lnTo>
                    <a:pt x="126206" y="392906"/>
                  </a:lnTo>
                  <a:lnTo>
                    <a:pt x="142875" y="535781"/>
                  </a:lnTo>
                  <a:lnTo>
                    <a:pt x="164306" y="766762"/>
                  </a:lnTo>
                  <a:lnTo>
                    <a:pt x="171450" y="892968"/>
                  </a:lnTo>
                  <a:lnTo>
                    <a:pt x="169069" y="938212"/>
                  </a:lnTo>
                  <a:lnTo>
                    <a:pt x="159544" y="990600"/>
                  </a:lnTo>
                  <a:lnTo>
                    <a:pt x="150019" y="1026318"/>
                  </a:lnTo>
                  <a:lnTo>
                    <a:pt x="166688" y="1071562"/>
                  </a:lnTo>
                  <a:lnTo>
                    <a:pt x="197644" y="1133475"/>
                  </a:lnTo>
                  <a:lnTo>
                    <a:pt x="240506" y="1200150"/>
                  </a:lnTo>
                  <a:lnTo>
                    <a:pt x="280988" y="1250156"/>
                  </a:lnTo>
                  <a:lnTo>
                    <a:pt x="319088" y="1290637"/>
                  </a:lnTo>
                  <a:lnTo>
                    <a:pt x="352425" y="1314450"/>
                  </a:lnTo>
                  <a:lnTo>
                    <a:pt x="378619" y="1323975"/>
                  </a:lnTo>
                  <a:lnTo>
                    <a:pt x="395288" y="1323975"/>
                  </a:lnTo>
                  <a:lnTo>
                    <a:pt x="411956" y="1316831"/>
                  </a:lnTo>
                  <a:lnTo>
                    <a:pt x="431006" y="1276350"/>
                  </a:lnTo>
                  <a:lnTo>
                    <a:pt x="452438" y="1221581"/>
                  </a:lnTo>
                  <a:lnTo>
                    <a:pt x="466725" y="1185862"/>
                  </a:lnTo>
                  <a:lnTo>
                    <a:pt x="428625" y="971550"/>
                  </a:lnTo>
                  <a:lnTo>
                    <a:pt x="378619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7028C0C9-F218-434E-974F-BB4AAD5F3103}"/>
                </a:ext>
              </a:extLst>
            </p:cNvPr>
            <p:cNvSpPr/>
            <p:nvPr/>
          </p:nvSpPr>
          <p:spPr>
            <a:xfrm>
              <a:off x="4394201" y="1844675"/>
              <a:ext cx="3870325" cy="501650"/>
            </a:xfrm>
            <a:custGeom>
              <a:avLst/>
              <a:gdLst>
                <a:gd name="connsiteX0" fmla="*/ 1101725 w 3870325"/>
                <a:gd name="connsiteY0" fmla="*/ 219075 h 501650"/>
                <a:gd name="connsiteX1" fmla="*/ 876300 w 3870325"/>
                <a:gd name="connsiteY1" fmla="*/ 244475 h 501650"/>
                <a:gd name="connsiteX2" fmla="*/ 714375 w 3870325"/>
                <a:gd name="connsiteY2" fmla="*/ 266700 h 501650"/>
                <a:gd name="connsiteX3" fmla="*/ 612775 w 3870325"/>
                <a:gd name="connsiteY3" fmla="*/ 279400 h 501650"/>
                <a:gd name="connsiteX4" fmla="*/ 523875 w 3870325"/>
                <a:gd name="connsiteY4" fmla="*/ 288925 h 501650"/>
                <a:gd name="connsiteX5" fmla="*/ 425450 w 3870325"/>
                <a:gd name="connsiteY5" fmla="*/ 298450 h 501650"/>
                <a:gd name="connsiteX6" fmla="*/ 282575 w 3870325"/>
                <a:gd name="connsiteY6" fmla="*/ 307975 h 501650"/>
                <a:gd name="connsiteX7" fmla="*/ 149225 w 3870325"/>
                <a:gd name="connsiteY7" fmla="*/ 311150 h 501650"/>
                <a:gd name="connsiteX8" fmla="*/ 3175 w 3870325"/>
                <a:gd name="connsiteY8" fmla="*/ 314325 h 501650"/>
                <a:gd name="connsiteX9" fmla="*/ 0 w 3870325"/>
                <a:gd name="connsiteY9" fmla="*/ 463550 h 501650"/>
                <a:gd name="connsiteX10" fmla="*/ 92075 w 3870325"/>
                <a:gd name="connsiteY10" fmla="*/ 482600 h 501650"/>
                <a:gd name="connsiteX11" fmla="*/ 161925 w 3870325"/>
                <a:gd name="connsiteY11" fmla="*/ 492125 h 501650"/>
                <a:gd name="connsiteX12" fmla="*/ 215900 w 3870325"/>
                <a:gd name="connsiteY12" fmla="*/ 498475 h 501650"/>
                <a:gd name="connsiteX13" fmla="*/ 279400 w 3870325"/>
                <a:gd name="connsiteY13" fmla="*/ 501650 h 501650"/>
                <a:gd name="connsiteX14" fmla="*/ 374650 w 3870325"/>
                <a:gd name="connsiteY14" fmla="*/ 482600 h 501650"/>
                <a:gd name="connsiteX15" fmla="*/ 523875 w 3870325"/>
                <a:gd name="connsiteY15" fmla="*/ 460375 h 501650"/>
                <a:gd name="connsiteX16" fmla="*/ 739775 w 3870325"/>
                <a:gd name="connsiteY16" fmla="*/ 428625 h 501650"/>
                <a:gd name="connsiteX17" fmla="*/ 974725 w 3870325"/>
                <a:gd name="connsiteY17" fmla="*/ 400050 h 501650"/>
                <a:gd name="connsiteX18" fmla="*/ 1216025 w 3870325"/>
                <a:gd name="connsiteY18" fmla="*/ 371475 h 501650"/>
                <a:gd name="connsiteX19" fmla="*/ 1463675 w 3870325"/>
                <a:gd name="connsiteY19" fmla="*/ 349250 h 501650"/>
                <a:gd name="connsiteX20" fmla="*/ 1679575 w 3870325"/>
                <a:gd name="connsiteY20" fmla="*/ 336550 h 501650"/>
                <a:gd name="connsiteX21" fmla="*/ 1879600 w 3870325"/>
                <a:gd name="connsiteY21" fmla="*/ 327025 h 501650"/>
                <a:gd name="connsiteX22" fmla="*/ 2070100 w 3870325"/>
                <a:gd name="connsiteY22" fmla="*/ 317500 h 501650"/>
                <a:gd name="connsiteX23" fmla="*/ 2282825 w 3870325"/>
                <a:gd name="connsiteY23" fmla="*/ 307975 h 501650"/>
                <a:gd name="connsiteX24" fmla="*/ 2543175 w 3870325"/>
                <a:gd name="connsiteY24" fmla="*/ 298450 h 501650"/>
                <a:gd name="connsiteX25" fmla="*/ 2714625 w 3870325"/>
                <a:gd name="connsiteY25" fmla="*/ 292100 h 501650"/>
                <a:gd name="connsiteX26" fmla="*/ 2867025 w 3870325"/>
                <a:gd name="connsiteY26" fmla="*/ 288925 h 501650"/>
                <a:gd name="connsiteX27" fmla="*/ 3009900 w 3870325"/>
                <a:gd name="connsiteY27" fmla="*/ 288925 h 501650"/>
                <a:gd name="connsiteX28" fmla="*/ 3136900 w 3870325"/>
                <a:gd name="connsiteY28" fmla="*/ 288925 h 501650"/>
                <a:gd name="connsiteX29" fmla="*/ 3254375 w 3870325"/>
                <a:gd name="connsiteY29" fmla="*/ 292100 h 501650"/>
                <a:gd name="connsiteX30" fmla="*/ 3267075 w 3870325"/>
                <a:gd name="connsiteY30" fmla="*/ 298450 h 501650"/>
                <a:gd name="connsiteX31" fmla="*/ 3743325 w 3870325"/>
                <a:gd name="connsiteY31" fmla="*/ 492125 h 501650"/>
                <a:gd name="connsiteX32" fmla="*/ 3787775 w 3870325"/>
                <a:gd name="connsiteY32" fmla="*/ 501650 h 501650"/>
                <a:gd name="connsiteX33" fmla="*/ 3819525 w 3870325"/>
                <a:gd name="connsiteY33" fmla="*/ 501650 h 501650"/>
                <a:gd name="connsiteX34" fmla="*/ 3844925 w 3870325"/>
                <a:gd name="connsiteY34" fmla="*/ 495300 h 501650"/>
                <a:gd name="connsiteX35" fmla="*/ 3860800 w 3870325"/>
                <a:gd name="connsiteY35" fmla="*/ 488950 h 501650"/>
                <a:gd name="connsiteX36" fmla="*/ 3867150 w 3870325"/>
                <a:gd name="connsiteY36" fmla="*/ 473075 h 501650"/>
                <a:gd name="connsiteX37" fmla="*/ 3870325 w 3870325"/>
                <a:gd name="connsiteY37" fmla="*/ 457200 h 501650"/>
                <a:gd name="connsiteX38" fmla="*/ 3870325 w 3870325"/>
                <a:gd name="connsiteY38" fmla="*/ 428625 h 501650"/>
                <a:gd name="connsiteX39" fmla="*/ 3860800 w 3870325"/>
                <a:gd name="connsiteY39" fmla="*/ 403225 h 501650"/>
                <a:gd name="connsiteX40" fmla="*/ 3806825 w 3870325"/>
                <a:gd name="connsiteY40" fmla="*/ 336550 h 501650"/>
                <a:gd name="connsiteX41" fmla="*/ 3695700 w 3870325"/>
                <a:gd name="connsiteY41" fmla="*/ 212725 h 501650"/>
                <a:gd name="connsiteX42" fmla="*/ 3603625 w 3870325"/>
                <a:gd name="connsiteY42" fmla="*/ 120650 h 501650"/>
                <a:gd name="connsiteX43" fmla="*/ 3543300 w 3870325"/>
                <a:gd name="connsiteY43" fmla="*/ 73025 h 501650"/>
                <a:gd name="connsiteX44" fmla="*/ 3473450 w 3870325"/>
                <a:gd name="connsiteY44" fmla="*/ 22225 h 501650"/>
                <a:gd name="connsiteX45" fmla="*/ 3435350 w 3870325"/>
                <a:gd name="connsiteY45" fmla="*/ 3175 h 501650"/>
                <a:gd name="connsiteX46" fmla="*/ 3416300 w 3870325"/>
                <a:gd name="connsiteY46" fmla="*/ 0 h 501650"/>
                <a:gd name="connsiteX47" fmla="*/ 3365500 w 3870325"/>
                <a:gd name="connsiteY47" fmla="*/ 19050 h 501650"/>
                <a:gd name="connsiteX48" fmla="*/ 3244850 w 3870325"/>
                <a:gd name="connsiteY48" fmla="*/ 63500 h 501650"/>
                <a:gd name="connsiteX49" fmla="*/ 3165475 w 3870325"/>
                <a:gd name="connsiteY49" fmla="*/ 69850 h 501650"/>
                <a:gd name="connsiteX50" fmla="*/ 2933700 w 3870325"/>
                <a:gd name="connsiteY50" fmla="*/ 85725 h 501650"/>
                <a:gd name="connsiteX51" fmla="*/ 2701925 w 3870325"/>
                <a:gd name="connsiteY51" fmla="*/ 98425 h 501650"/>
                <a:gd name="connsiteX52" fmla="*/ 2260600 w 3870325"/>
                <a:gd name="connsiteY52" fmla="*/ 127000 h 501650"/>
                <a:gd name="connsiteX53" fmla="*/ 1873250 w 3870325"/>
                <a:gd name="connsiteY53" fmla="*/ 152400 h 501650"/>
                <a:gd name="connsiteX54" fmla="*/ 1425575 w 3870325"/>
                <a:gd name="connsiteY54" fmla="*/ 184150 h 501650"/>
                <a:gd name="connsiteX55" fmla="*/ 1101725 w 3870325"/>
                <a:gd name="connsiteY55" fmla="*/ 219075 h 5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70325" h="501650">
                  <a:moveTo>
                    <a:pt x="1101725" y="219075"/>
                  </a:moveTo>
                  <a:lnTo>
                    <a:pt x="876300" y="244475"/>
                  </a:lnTo>
                  <a:lnTo>
                    <a:pt x="714375" y="266700"/>
                  </a:lnTo>
                  <a:lnTo>
                    <a:pt x="612775" y="279400"/>
                  </a:lnTo>
                  <a:lnTo>
                    <a:pt x="523875" y="288925"/>
                  </a:lnTo>
                  <a:lnTo>
                    <a:pt x="425450" y="298450"/>
                  </a:lnTo>
                  <a:lnTo>
                    <a:pt x="282575" y="307975"/>
                  </a:lnTo>
                  <a:lnTo>
                    <a:pt x="149225" y="311150"/>
                  </a:lnTo>
                  <a:lnTo>
                    <a:pt x="3175" y="314325"/>
                  </a:lnTo>
                  <a:cubicBezTo>
                    <a:pt x="2117" y="364067"/>
                    <a:pt x="1058" y="413808"/>
                    <a:pt x="0" y="463550"/>
                  </a:cubicBezTo>
                  <a:lnTo>
                    <a:pt x="92075" y="482600"/>
                  </a:lnTo>
                  <a:lnTo>
                    <a:pt x="161925" y="492125"/>
                  </a:lnTo>
                  <a:lnTo>
                    <a:pt x="215900" y="498475"/>
                  </a:lnTo>
                  <a:lnTo>
                    <a:pt x="279400" y="501650"/>
                  </a:lnTo>
                  <a:lnTo>
                    <a:pt x="374650" y="482600"/>
                  </a:lnTo>
                  <a:lnTo>
                    <a:pt x="523875" y="460375"/>
                  </a:lnTo>
                  <a:lnTo>
                    <a:pt x="739775" y="428625"/>
                  </a:lnTo>
                  <a:lnTo>
                    <a:pt x="974725" y="400050"/>
                  </a:lnTo>
                  <a:lnTo>
                    <a:pt x="1216025" y="371475"/>
                  </a:lnTo>
                  <a:lnTo>
                    <a:pt x="1463675" y="349250"/>
                  </a:lnTo>
                  <a:lnTo>
                    <a:pt x="1679575" y="336550"/>
                  </a:lnTo>
                  <a:lnTo>
                    <a:pt x="1879600" y="327025"/>
                  </a:lnTo>
                  <a:lnTo>
                    <a:pt x="2070100" y="317500"/>
                  </a:lnTo>
                  <a:lnTo>
                    <a:pt x="2282825" y="307975"/>
                  </a:lnTo>
                  <a:lnTo>
                    <a:pt x="2543175" y="298450"/>
                  </a:lnTo>
                  <a:lnTo>
                    <a:pt x="2714625" y="292100"/>
                  </a:lnTo>
                  <a:lnTo>
                    <a:pt x="2867025" y="288925"/>
                  </a:lnTo>
                  <a:lnTo>
                    <a:pt x="3009900" y="288925"/>
                  </a:lnTo>
                  <a:lnTo>
                    <a:pt x="3136900" y="288925"/>
                  </a:lnTo>
                  <a:lnTo>
                    <a:pt x="3254375" y="292100"/>
                  </a:lnTo>
                  <a:lnTo>
                    <a:pt x="3267075" y="298450"/>
                  </a:lnTo>
                  <a:lnTo>
                    <a:pt x="3743325" y="492125"/>
                  </a:lnTo>
                  <a:lnTo>
                    <a:pt x="3787775" y="501650"/>
                  </a:lnTo>
                  <a:lnTo>
                    <a:pt x="3819525" y="501650"/>
                  </a:lnTo>
                  <a:lnTo>
                    <a:pt x="3844925" y="495300"/>
                  </a:lnTo>
                  <a:lnTo>
                    <a:pt x="3860800" y="488950"/>
                  </a:lnTo>
                  <a:lnTo>
                    <a:pt x="3867150" y="473075"/>
                  </a:lnTo>
                  <a:lnTo>
                    <a:pt x="3870325" y="457200"/>
                  </a:lnTo>
                  <a:lnTo>
                    <a:pt x="3870325" y="428625"/>
                  </a:lnTo>
                  <a:lnTo>
                    <a:pt x="3860800" y="403225"/>
                  </a:lnTo>
                  <a:lnTo>
                    <a:pt x="3806825" y="336550"/>
                  </a:lnTo>
                  <a:lnTo>
                    <a:pt x="3695700" y="212725"/>
                  </a:lnTo>
                  <a:lnTo>
                    <a:pt x="3603625" y="120650"/>
                  </a:lnTo>
                  <a:lnTo>
                    <a:pt x="3543300" y="73025"/>
                  </a:lnTo>
                  <a:lnTo>
                    <a:pt x="3473450" y="22225"/>
                  </a:lnTo>
                  <a:lnTo>
                    <a:pt x="3435350" y="3175"/>
                  </a:lnTo>
                  <a:lnTo>
                    <a:pt x="3416300" y="0"/>
                  </a:lnTo>
                  <a:lnTo>
                    <a:pt x="3365500" y="19050"/>
                  </a:lnTo>
                  <a:lnTo>
                    <a:pt x="3244850" y="63500"/>
                  </a:lnTo>
                  <a:lnTo>
                    <a:pt x="3165475" y="69850"/>
                  </a:lnTo>
                  <a:lnTo>
                    <a:pt x="2933700" y="85725"/>
                  </a:lnTo>
                  <a:lnTo>
                    <a:pt x="2701925" y="98425"/>
                  </a:lnTo>
                  <a:lnTo>
                    <a:pt x="2260600" y="127000"/>
                  </a:lnTo>
                  <a:lnTo>
                    <a:pt x="1873250" y="152400"/>
                  </a:lnTo>
                  <a:lnTo>
                    <a:pt x="1425575" y="184150"/>
                  </a:lnTo>
                  <a:lnTo>
                    <a:pt x="110172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67628A45-8F2D-4CDA-9F75-F7023039C9B0}"/>
                </a:ext>
              </a:extLst>
            </p:cNvPr>
            <p:cNvSpPr/>
            <p:nvPr/>
          </p:nvSpPr>
          <p:spPr>
            <a:xfrm>
              <a:off x="7234238" y="2105026"/>
              <a:ext cx="990600" cy="627063"/>
            </a:xfrm>
            <a:custGeom>
              <a:avLst/>
              <a:gdLst>
                <a:gd name="connsiteX0" fmla="*/ 295275 w 990600"/>
                <a:gd name="connsiteY0" fmla="*/ 240506 h 626269"/>
                <a:gd name="connsiteX1" fmla="*/ 373856 w 990600"/>
                <a:gd name="connsiteY1" fmla="*/ 147638 h 626269"/>
                <a:gd name="connsiteX2" fmla="*/ 411956 w 990600"/>
                <a:gd name="connsiteY2" fmla="*/ 104775 h 626269"/>
                <a:gd name="connsiteX3" fmla="*/ 438150 w 990600"/>
                <a:gd name="connsiteY3" fmla="*/ 71438 h 626269"/>
                <a:gd name="connsiteX4" fmla="*/ 442912 w 990600"/>
                <a:gd name="connsiteY4" fmla="*/ 59531 h 626269"/>
                <a:gd name="connsiteX5" fmla="*/ 431006 w 990600"/>
                <a:gd name="connsiteY5" fmla="*/ 7144 h 626269"/>
                <a:gd name="connsiteX6" fmla="*/ 431006 w 990600"/>
                <a:gd name="connsiteY6" fmla="*/ 0 h 626269"/>
                <a:gd name="connsiteX7" fmla="*/ 990600 w 990600"/>
                <a:gd name="connsiteY7" fmla="*/ 235744 h 626269"/>
                <a:gd name="connsiteX8" fmla="*/ 952500 w 990600"/>
                <a:gd name="connsiteY8" fmla="*/ 238125 h 626269"/>
                <a:gd name="connsiteX9" fmla="*/ 892968 w 990600"/>
                <a:gd name="connsiteY9" fmla="*/ 230981 h 626269"/>
                <a:gd name="connsiteX10" fmla="*/ 809625 w 990600"/>
                <a:gd name="connsiteY10" fmla="*/ 221456 h 626269"/>
                <a:gd name="connsiteX11" fmla="*/ 757237 w 990600"/>
                <a:gd name="connsiteY11" fmla="*/ 226219 h 626269"/>
                <a:gd name="connsiteX12" fmla="*/ 702468 w 990600"/>
                <a:gd name="connsiteY12" fmla="*/ 242888 h 626269"/>
                <a:gd name="connsiteX13" fmla="*/ 611981 w 990600"/>
                <a:gd name="connsiteY13" fmla="*/ 292894 h 626269"/>
                <a:gd name="connsiteX14" fmla="*/ 395287 w 990600"/>
                <a:gd name="connsiteY14" fmla="*/ 419100 h 626269"/>
                <a:gd name="connsiteX15" fmla="*/ 178593 w 990600"/>
                <a:gd name="connsiteY15" fmla="*/ 542925 h 626269"/>
                <a:gd name="connsiteX16" fmla="*/ 57150 w 990600"/>
                <a:gd name="connsiteY16" fmla="*/ 611981 h 626269"/>
                <a:gd name="connsiteX17" fmla="*/ 26193 w 990600"/>
                <a:gd name="connsiteY17" fmla="*/ 626269 h 626269"/>
                <a:gd name="connsiteX18" fmla="*/ 14287 w 990600"/>
                <a:gd name="connsiteY18" fmla="*/ 626269 h 626269"/>
                <a:gd name="connsiteX19" fmla="*/ 4762 w 990600"/>
                <a:gd name="connsiteY19" fmla="*/ 621506 h 626269"/>
                <a:gd name="connsiteX20" fmla="*/ 0 w 990600"/>
                <a:gd name="connsiteY20" fmla="*/ 609600 h 626269"/>
                <a:gd name="connsiteX21" fmla="*/ 4762 w 990600"/>
                <a:gd name="connsiteY21" fmla="*/ 581025 h 626269"/>
                <a:gd name="connsiteX22" fmla="*/ 21431 w 990600"/>
                <a:gd name="connsiteY22" fmla="*/ 554831 h 626269"/>
                <a:gd name="connsiteX23" fmla="*/ 109537 w 990600"/>
                <a:gd name="connsiteY23" fmla="*/ 452438 h 626269"/>
                <a:gd name="connsiteX24" fmla="*/ 295275 w 990600"/>
                <a:gd name="connsiteY24" fmla="*/ 2405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600" h="626269">
                  <a:moveTo>
                    <a:pt x="295275" y="240506"/>
                  </a:moveTo>
                  <a:lnTo>
                    <a:pt x="373856" y="147638"/>
                  </a:lnTo>
                  <a:lnTo>
                    <a:pt x="411956" y="104775"/>
                  </a:lnTo>
                  <a:lnTo>
                    <a:pt x="438150" y="71438"/>
                  </a:lnTo>
                  <a:lnTo>
                    <a:pt x="442912" y="59531"/>
                  </a:lnTo>
                  <a:lnTo>
                    <a:pt x="431006" y="7144"/>
                  </a:lnTo>
                  <a:lnTo>
                    <a:pt x="431006" y="0"/>
                  </a:lnTo>
                  <a:lnTo>
                    <a:pt x="990600" y="235744"/>
                  </a:lnTo>
                  <a:lnTo>
                    <a:pt x="952500" y="238125"/>
                  </a:lnTo>
                  <a:lnTo>
                    <a:pt x="892968" y="230981"/>
                  </a:lnTo>
                  <a:lnTo>
                    <a:pt x="809625" y="221456"/>
                  </a:lnTo>
                  <a:lnTo>
                    <a:pt x="757237" y="226219"/>
                  </a:lnTo>
                  <a:lnTo>
                    <a:pt x="702468" y="242888"/>
                  </a:lnTo>
                  <a:lnTo>
                    <a:pt x="611981" y="292894"/>
                  </a:lnTo>
                  <a:lnTo>
                    <a:pt x="395287" y="419100"/>
                  </a:lnTo>
                  <a:lnTo>
                    <a:pt x="178593" y="542925"/>
                  </a:lnTo>
                  <a:lnTo>
                    <a:pt x="57150" y="611981"/>
                  </a:lnTo>
                  <a:lnTo>
                    <a:pt x="26193" y="626269"/>
                  </a:lnTo>
                  <a:lnTo>
                    <a:pt x="14287" y="626269"/>
                  </a:lnTo>
                  <a:lnTo>
                    <a:pt x="4762" y="621506"/>
                  </a:lnTo>
                  <a:lnTo>
                    <a:pt x="0" y="609600"/>
                  </a:lnTo>
                  <a:lnTo>
                    <a:pt x="4762" y="581025"/>
                  </a:lnTo>
                  <a:lnTo>
                    <a:pt x="21431" y="554831"/>
                  </a:lnTo>
                  <a:lnTo>
                    <a:pt x="109537" y="452438"/>
                  </a:lnTo>
                  <a:lnTo>
                    <a:pt x="29527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BFBF975A-6DDF-4596-B401-2E302BBB894A}"/>
                </a:ext>
              </a:extLst>
            </p:cNvPr>
            <p:cNvSpPr/>
            <p:nvPr/>
          </p:nvSpPr>
          <p:spPr>
            <a:xfrm>
              <a:off x="6022976" y="3384550"/>
              <a:ext cx="2422525" cy="1498600"/>
            </a:xfrm>
            <a:custGeom>
              <a:avLst/>
              <a:gdLst>
                <a:gd name="connsiteX0" fmla="*/ 786635 w 2422534"/>
                <a:gd name="connsiteY0" fmla="*/ 511062 h 1498112"/>
                <a:gd name="connsiteX1" fmla="*/ 551145 w 2422534"/>
                <a:gd name="connsiteY1" fmla="*/ 345718 h 1498112"/>
                <a:gd name="connsiteX2" fmla="*/ 368265 w 2422534"/>
                <a:gd name="connsiteY2" fmla="*/ 215447 h 1498112"/>
                <a:gd name="connsiteX3" fmla="*/ 172859 w 2422534"/>
                <a:gd name="connsiteY3" fmla="*/ 75156 h 1498112"/>
                <a:gd name="connsiteX4" fmla="*/ 62630 w 2422534"/>
                <a:gd name="connsiteY4" fmla="*/ 0 h 1498112"/>
                <a:gd name="connsiteX5" fmla="*/ 0 w 2422534"/>
                <a:gd name="connsiteY5" fmla="*/ 80166 h 1498112"/>
                <a:gd name="connsiteX6" fmla="*/ 152818 w 2422534"/>
                <a:gd name="connsiteY6" fmla="*/ 210437 h 1498112"/>
                <a:gd name="connsiteX7" fmla="*/ 313151 w 2422534"/>
                <a:gd name="connsiteY7" fmla="*/ 355739 h 1498112"/>
                <a:gd name="connsiteX8" fmla="*/ 511062 w 2422534"/>
                <a:gd name="connsiteY8" fmla="*/ 538619 h 1498112"/>
                <a:gd name="connsiteX9" fmla="*/ 661375 w 2422534"/>
                <a:gd name="connsiteY9" fmla="*/ 681415 h 1498112"/>
                <a:gd name="connsiteX10" fmla="*/ 834234 w 2422534"/>
                <a:gd name="connsiteY10" fmla="*/ 846759 h 1498112"/>
                <a:gd name="connsiteX11" fmla="*/ 1017114 w 2422534"/>
                <a:gd name="connsiteY11" fmla="*/ 1024629 h 1498112"/>
                <a:gd name="connsiteX12" fmla="*/ 1189973 w 2422534"/>
                <a:gd name="connsiteY12" fmla="*/ 1192477 h 1498112"/>
                <a:gd name="connsiteX13" fmla="*/ 1335275 w 2422534"/>
                <a:gd name="connsiteY13" fmla="*/ 1337779 h 1498112"/>
                <a:gd name="connsiteX14" fmla="*/ 1435483 w 2422534"/>
                <a:gd name="connsiteY14" fmla="*/ 1440493 h 1498112"/>
                <a:gd name="connsiteX15" fmla="*/ 1453019 w 2422534"/>
                <a:gd name="connsiteY15" fmla="*/ 1455524 h 1498112"/>
                <a:gd name="connsiteX16" fmla="*/ 1485587 w 2422534"/>
                <a:gd name="connsiteY16" fmla="*/ 1470555 h 1498112"/>
                <a:gd name="connsiteX17" fmla="*/ 1520660 w 2422534"/>
                <a:gd name="connsiteY17" fmla="*/ 1480576 h 1498112"/>
                <a:gd name="connsiteX18" fmla="*/ 1590806 w 2422534"/>
                <a:gd name="connsiteY18" fmla="*/ 1493102 h 1498112"/>
                <a:gd name="connsiteX19" fmla="*/ 1711056 w 2422534"/>
                <a:gd name="connsiteY19" fmla="*/ 1498112 h 1498112"/>
                <a:gd name="connsiteX20" fmla="*/ 1971597 w 2422534"/>
                <a:gd name="connsiteY20" fmla="*/ 1493102 h 1498112"/>
                <a:gd name="connsiteX21" fmla="*/ 2262201 w 2422534"/>
                <a:gd name="connsiteY21" fmla="*/ 1480576 h 1498112"/>
                <a:gd name="connsiteX22" fmla="*/ 2369925 w 2422534"/>
                <a:gd name="connsiteY22" fmla="*/ 1470555 h 1498112"/>
                <a:gd name="connsiteX23" fmla="*/ 2394977 w 2422534"/>
                <a:gd name="connsiteY23" fmla="*/ 1460534 h 1498112"/>
                <a:gd name="connsiteX24" fmla="*/ 2417524 w 2422534"/>
                <a:gd name="connsiteY24" fmla="*/ 1440493 h 1498112"/>
                <a:gd name="connsiteX25" fmla="*/ 2422534 w 2422534"/>
                <a:gd name="connsiteY25" fmla="*/ 1432977 h 1498112"/>
                <a:gd name="connsiteX26" fmla="*/ 2422534 w 2422534"/>
                <a:gd name="connsiteY26" fmla="*/ 1422956 h 1498112"/>
                <a:gd name="connsiteX27" fmla="*/ 2404998 w 2422534"/>
                <a:gd name="connsiteY27" fmla="*/ 1405420 h 1498112"/>
                <a:gd name="connsiteX28" fmla="*/ 2337357 w 2422534"/>
                <a:gd name="connsiteY28" fmla="*/ 1375357 h 1498112"/>
                <a:gd name="connsiteX29" fmla="*/ 2189550 w 2422534"/>
                <a:gd name="connsiteY29" fmla="*/ 1315232 h 1498112"/>
                <a:gd name="connsiteX30" fmla="*/ 2019196 w 2422534"/>
                <a:gd name="connsiteY30" fmla="*/ 1240076 h 1498112"/>
                <a:gd name="connsiteX31" fmla="*/ 1818779 w 2422534"/>
                <a:gd name="connsiteY31" fmla="*/ 1152394 h 1498112"/>
                <a:gd name="connsiteX32" fmla="*/ 1620868 w 2422534"/>
                <a:gd name="connsiteY32" fmla="*/ 1059702 h 1498112"/>
                <a:gd name="connsiteX33" fmla="*/ 1503124 w 2422534"/>
                <a:gd name="connsiteY33" fmla="*/ 994566 h 1498112"/>
                <a:gd name="connsiteX34" fmla="*/ 1307718 w 2422534"/>
                <a:gd name="connsiteY34" fmla="*/ 866801 h 1498112"/>
                <a:gd name="connsiteX35" fmla="*/ 1044671 w 2422534"/>
                <a:gd name="connsiteY35" fmla="*/ 688931 h 1498112"/>
                <a:gd name="connsiteX36" fmla="*/ 786635 w 2422534"/>
                <a:gd name="connsiteY36" fmla="*/ 511062 h 149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22534" h="1498112">
                  <a:moveTo>
                    <a:pt x="786635" y="511062"/>
                  </a:moveTo>
                  <a:lnTo>
                    <a:pt x="551145" y="345718"/>
                  </a:lnTo>
                  <a:lnTo>
                    <a:pt x="368265" y="215447"/>
                  </a:lnTo>
                  <a:lnTo>
                    <a:pt x="172859" y="75156"/>
                  </a:lnTo>
                  <a:lnTo>
                    <a:pt x="62630" y="0"/>
                  </a:lnTo>
                  <a:lnTo>
                    <a:pt x="0" y="80166"/>
                  </a:lnTo>
                  <a:lnTo>
                    <a:pt x="152818" y="210437"/>
                  </a:lnTo>
                  <a:lnTo>
                    <a:pt x="313151" y="355739"/>
                  </a:lnTo>
                  <a:lnTo>
                    <a:pt x="511062" y="538619"/>
                  </a:lnTo>
                  <a:lnTo>
                    <a:pt x="661375" y="681415"/>
                  </a:lnTo>
                  <a:lnTo>
                    <a:pt x="834234" y="846759"/>
                  </a:lnTo>
                  <a:lnTo>
                    <a:pt x="1017114" y="1024629"/>
                  </a:lnTo>
                  <a:lnTo>
                    <a:pt x="1189973" y="1192477"/>
                  </a:lnTo>
                  <a:lnTo>
                    <a:pt x="1335275" y="1337779"/>
                  </a:lnTo>
                  <a:lnTo>
                    <a:pt x="1435483" y="1440493"/>
                  </a:lnTo>
                  <a:lnTo>
                    <a:pt x="1453019" y="1455524"/>
                  </a:lnTo>
                  <a:lnTo>
                    <a:pt x="1485587" y="1470555"/>
                  </a:lnTo>
                  <a:lnTo>
                    <a:pt x="1520660" y="1480576"/>
                  </a:lnTo>
                  <a:lnTo>
                    <a:pt x="1590806" y="1493102"/>
                  </a:lnTo>
                  <a:lnTo>
                    <a:pt x="1711056" y="1498112"/>
                  </a:lnTo>
                  <a:lnTo>
                    <a:pt x="1971597" y="1493102"/>
                  </a:lnTo>
                  <a:lnTo>
                    <a:pt x="2262201" y="1480576"/>
                  </a:lnTo>
                  <a:lnTo>
                    <a:pt x="2369925" y="1470555"/>
                  </a:lnTo>
                  <a:lnTo>
                    <a:pt x="2394977" y="1460534"/>
                  </a:lnTo>
                  <a:lnTo>
                    <a:pt x="2417524" y="1440493"/>
                  </a:lnTo>
                  <a:lnTo>
                    <a:pt x="2422534" y="1432977"/>
                  </a:lnTo>
                  <a:lnTo>
                    <a:pt x="2422534" y="1422956"/>
                  </a:lnTo>
                  <a:lnTo>
                    <a:pt x="2404998" y="1405420"/>
                  </a:lnTo>
                  <a:lnTo>
                    <a:pt x="2337357" y="1375357"/>
                  </a:lnTo>
                  <a:lnTo>
                    <a:pt x="2189550" y="1315232"/>
                  </a:lnTo>
                  <a:lnTo>
                    <a:pt x="2019196" y="1240076"/>
                  </a:lnTo>
                  <a:lnTo>
                    <a:pt x="1818779" y="1152394"/>
                  </a:lnTo>
                  <a:lnTo>
                    <a:pt x="1620868" y="1059702"/>
                  </a:lnTo>
                  <a:lnTo>
                    <a:pt x="1503124" y="994566"/>
                  </a:lnTo>
                  <a:lnTo>
                    <a:pt x="1307718" y="866801"/>
                  </a:lnTo>
                  <a:lnTo>
                    <a:pt x="1044671" y="688931"/>
                  </a:lnTo>
                  <a:lnTo>
                    <a:pt x="786635" y="511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50EDB67D-1A9A-4B80-B98E-A8DC02A4A4A2}"/>
                </a:ext>
              </a:extLst>
            </p:cNvPr>
            <p:cNvSpPr/>
            <p:nvPr/>
          </p:nvSpPr>
          <p:spPr>
            <a:xfrm>
              <a:off x="5162551" y="4545013"/>
              <a:ext cx="2036763" cy="1346200"/>
            </a:xfrm>
            <a:custGeom>
              <a:avLst/>
              <a:gdLst>
                <a:gd name="connsiteX0" fmla="*/ 797719 w 2035969"/>
                <a:gd name="connsiteY0" fmla="*/ 304800 h 1345407"/>
                <a:gd name="connsiteX1" fmla="*/ 545306 w 2035969"/>
                <a:gd name="connsiteY1" fmla="*/ 328613 h 1345407"/>
                <a:gd name="connsiteX2" fmla="*/ 350044 w 2035969"/>
                <a:gd name="connsiteY2" fmla="*/ 345282 h 1345407"/>
                <a:gd name="connsiteX3" fmla="*/ 45244 w 2035969"/>
                <a:gd name="connsiteY3" fmla="*/ 361950 h 1345407"/>
                <a:gd name="connsiteX4" fmla="*/ 0 w 2035969"/>
                <a:gd name="connsiteY4" fmla="*/ 178594 h 1345407"/>
                <a:gd name="connsiteX5" fmla="*/ 183356 w 2035969"/>
                <a:gd name="connsiteY5" fmla="*/ 180975 h 1345407"/>
                <a:gd name="connsiteX6" fmla="*/ 416719 w 2035969"/>
                <a:gd name="connsiteY6" fmla="*/ 171450 h 1345407"/>
                <a:gd name="connsiteX7" fmla="*/ 719138 w 2035969"/>
                <a:gd name="connsiteY7" fmla="*/ 147638 h 1345407"/>
                <a:gd name="connsiteX8" fmla="*/ 1031081 w 2035969"/>
                <a:gd name="connsiteY8" fmla="*/ 111919 h 1345407"/>
                <a:gd name="connsiteX9" fmla="*/ 1262063 w 2035969"/>
                <a:gd name="connsiteY9" fmla="*/ 83344 h 1345407"/>
                <a:gd name="connsiteX10" fmla="*/ 1373981 w 2035969"/>
                <a:gd name="connsiteY10" fmla="*/ 66675 h 1345407"/>
                <a:gd name="connsiteX11" fmla="*/ 1514475 w 2035969"/>
                <a:gd name="connsiteY11" fmla="*/ 33338 h 1345407"/>
                <a:gd name="connsiteX12" fmla="*/ 1657350 w 2035969"/>
                <a:gd name="connsiteY12" fmla="*/ 0 h 1345407"/>
                <a:gd name="connsiteX13" fmla="*/ 1690688 w 2035969"/>
                <a:gd name="connsiteY13" fmla="*/ 11907 h 1345407"/>
                <a:gd name="connsiteX14" fmla="*/ 1747838 w 2035969"/>
                <a:gd name="connsiteY14" fmla="*/ 45244 h 1345407"/>
                <a:gd name="connsiteX15" fmla="*/ 1807369 w 2035969"/>
                <a:gd name="connsiteY15" fmla="*/ 80963 h 1345407"/>
                <a:gd name="connsiteX16" fmla="*/ 1869281 w 2035969"/>
                <a:gd name="connsiteY16" fmla="*/ 126207 h 1345407"/>
                <a:gd name="connsiteX17" fmla="*/ 1919288 w 2035969"/>
                <a:gd name="connsiteY17" fmla="*/ 164307 h 1345407"/>
                <a:gd name="connsiteX18" fmla="*/ 1976438 w 2035969"/>
                <a:gd name="connsiteY18" fmla="*/ 211932 h 1345407"/>
                <a:gd name="connsiteX19" fmla="*/ 2002631 w 2035969"/>
                <a:gd name="connsiteY19" fmla="*/ 240507 h 1345407"/>
                <a:gd name="connsiteX20" fmla="*/ 2016919 w 2035969"/>
                <a:gd name="connsiteY20" fmla="*/ 259557 h 1345407"/>
                <a:gd name="connsiteX21" fmla="*/ 2028825 w 2035969"/>
                <a:gd name="connsiteY21" fmla="*/ 278607 h 1345407"/>
                <a:gd name="connsiteX22" fmla="*/ 2033588 w 2035969"/>
                <a:gd name="connsiteY22" fmla="*/ 295275 h 1345407"/>
                <a:gd name="connsiteX23" fmla="*/ 2035969 w 2035969"/>
                <a:gd name="connsiteY23" fmla="*/ 311944 h 1345407"/>
                <a:gd name="connsiteX24" fmla="*/ 2035969 w 2035969"/>
                <a:gd name="connsiteY24" fmla="*/ 333375 h 1345407"/>
                <a:gd name="connsiteX25" fmla="*/ 2019300 w 2035969"/>
                <a:gd name="connsiteY25" fmla="*/ 373857 h 1345407"/>
                <a:gd name="connsiteX26" fmla="*/ 2005013 w 2035969"/>
                <a:gd name="connsiteY26" fmla="*/ 392907 h 1345407"/>
                <a:gd name="connsiteX27" fmla="*/ 1990725 w 2035969"/>
                <a:gd name="connsiteY27" fmla="*/ 433388 h 1345407"/>
                <a:gd name="connsiteX28" fmla="*/ 1952625 w 2035969"/>
                <a:gd name="connsiteY28" fmla="*/ 602457 h 1345407"/>
                <a:gd name="connsiteX29" fmla="*/ 1866900 w 2035969"/>
                <a:gd name="connsiteY29" fmla="*/ 962025 h 1345407"/>
                <a:gd name="connsiteX30" fmla="*/ 1800225 w 2035969"/>
                <a:gd name="connsiteY30" fmla="*/ 1235869 h 1345407"/>
                <a:gd name="connsiteX31" fmla="*/ 1785938 w 2035969"/>
                <a:gd name="connsiteY31" fmla="*/ 1264444 h 1345407"/>
                <a:gd name="connsiteX32" fmla="*/ 1754981 w 2035969"/>
                <a:gd name="connsiteY32" fmla="*/ 1297782 h 1345407"/>
                <a:gd name="connsiteX33" fmla="*/ 1721644 w 2035969"/>
                <a:gd name="connsiteY33" fmla="*/ 1326357 h 1345407"/>
                <a:gd name="connsiteX34" fmla="*/ 1685925 w 2035969"/>
                <a:gd name="connsiteY34" fmla="*/ 1343025 h 1345407"/>
                <a:gd name="connsiteX35" fmla="*/ 1657350 w 2035969"/>
                <a:gd name="connsiteY35" fmla="*/ 1345407 h 1345407"/>
                <a:gd name="connsiteX36" fmla="*/ 1631156 w 2035969"/>
                <a:gd name="connsiteY36" fmla="*/ 1340644 h 1345407"/>
                <a:gd name="connsiteX37" fmla="*/ 1595438 w 2035969"/>
                <a:gd name="connsiteY37" fmla="*/ 1321594 h 1345407"/>
                <a:gd name="connsiteX38" fmla="*/ 1566863 w 2035969"/>
                <a:gd name="connsiteY38" fmla="*/ 1288257 h 1345407"/>
                <a:gd name="connsiteX39" fmla="*/ 1547813 w 2035969"/>
                <a:gd name="connsiteY39" fmla="*/ 1238250 h 1345407"/>
                <a:gd name="connsiteX40" fmla="*/ 1602581 w 2035969"/>
                <a:gd name="connsiteY40" fmla="*/ 964407 h 1345407"/>
                <a:gd name="connsiteX41" fmla="*/ 1645444 w 2035969"/>
                <a:gd name="connsiteY41" fmla="*/ 692944 h 1345407"/>
                <a:gd name="connsiteX42" fmla="*/ 1693069 w 2035969"/>
                <a:gd name="connsiteY42" fmla="*/ 383382 h 1345407"/>
                <a:gd name="connsiteX43" fmla="*/ 1702594 w 2035969"/>
                <a:gd name="connsiteY43" fmla="*/ 314325 h 1345407"/>
                <a:gd name="connsiteX44" fmla="*/ 1704975 w 2035969"/>
                <a:gd name="connsiteY44" fmla="*/ 280988 h 1345407"/>
                <a:gd name="connsiteX45" fmla="*/ 1697831 w 2035969"/>
                <a:gd name="connsiteY45" fmla="*/ 259557 h 1345407"/>
                <a:gd name="connsiteX46" fmla="*/ 1678781 w 2035969"/>
                <a:gd name="connsiteY46" fmla="*/ 238125 h 1345407"/>
                <a:gd name="connsiteX47" fmla="*/ 1647825 w 2035969"/>
                <a:gd name="connsiteY47" fmla="*/ 226219 h 1345407"/>
                <a:gd name="connsiteX48" fmla="*/ 1604963 w 2035969"/>
                <a:gd name="connsiteY48" fmla="*/ 226219 h 1345407"/>
                <a:gd name="connsiteX49" fmla="*/ 1440656 w 2035969"/>
                <a:gd name="connsiteY49" fmla="*/ 242888 h 1345407"/>
                <a:gd name="connsiteX50" fmla="*/ 1171575 w 2035969"/>
                <a:gd name="connsiteY50" fmla="*/ 269082 h 1345407"/>
                <a:gd name="connsiteX51" fmla="*/ 797719 w 2035969"/>
                <a:gd name="connsiteY51" fmla="*/ 304800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5969" h="1345407">
                  <a:moveTo>
                    <a:pt x="797719" y="304800"/>
                  </a:moveTo>
                  <a:lnTo>
                    <a:pt x="545306" y="328613"/>
                  </a:lnTo>
                  <a:lnTo>
                    <a:pt x="350044" y="345282"/>
                  </a:lnTo>
                  <a:lnTo>
                    <a:pt x="45244" y="361950"/>
                  </a:lnTo>
                  <a:lnTo>
                    <a:pt x="0" y="178594"/>
                  </a:lnTo>
                  <a:lnTo>
                    <a:pt x="183356" y="180975"/>
                  </a:lnTo>
                  <a:lnTo>
                    <a:pt x="416719" y="171450"/>
                  </a:lnTo>
                  <a:lnTo>
                    <a:pt x="719138" y="147638"/>
                  </a:lnTo>
                  <a:lnTo>
                    <a:pt x="1031081" y="111919"/>
                  </a:lnTo>
                  <a:lnTo>
                    <a:pt x="1262063" y="83344"/>
                  </a:lnTo>
                  <a:lnTo>
                    <a:pt x="1373981" y="66675"/>
                  </a:lnTo>
                  <a:lnTo>
                    <a:pt x="1514475" y="33338"/>
                  </a:lnTo>
                  <a:lnTo>
                    <a:pt x="1657350" y="0"/>
                  </a:lnTo>
                  <a:lnTo>
                    <a:pt x="1690688" y="11907"/>
                  </a:lnTo>
                  <a:lnTo>
                    <a:pt x="1747838" y="45244"/>
                  </a:lnTo>
                  <a:lnTo>
                    <a:pt x="1807369" y="80963"/>
                  </a:lnTo>
                  <a:lnTo>
                    <a:pt x="1869281" y="126207"/>
                  </a:lnTo>
                  <a:lnTo>
                    <a:pt x="1919288" y="164307"/>
                  </a:lnTo>
                  <a:lnTo>
                    <a:pt x="1976438" y="211932"/>
                  </a:lnTo>
                  <a:lnTo>
                    <a:pt x="2002631" y="240507"/>
                  </a:lnTo>
                  <a:lnTo>
                    <a:pt x="2016919" y="259557"/>
                  </a:lnTo>
                  <a:lnTo>
                    <a:pt x="2028825" y="278607"/>
                  </a:lnTo>
                  <a:lnTo>
                    <a:pt x="2033588" y="295275"/>
                  </a:lnTo>
                  <a:lnTo>
                    <a:pt x="2035969" y="311944"/>
                  </a:lnTo>
                  <a:lnTo>
                    <a:pt x="2035969" y="333375"/>
                  </a:lnTo>
                  <a:lnTo>
                    <a:pt x="2019300" y="373857"/>
                  </a:lnTo>
                  <a:lnTo>
                    <a:pt x="2005013" y="392907"/>
                  </a:lnTo>
                  <a:lnTo>
                    <a:pt x="1990725" y="433388"/>
                  </a:lnTo>
                  <a:lnTo>
                    <a:pt x="1952625" y="602457"/>
                  </a:lnTo>
                  <a:lnTo>
                    <a:pt x="1866900" y="962025"/>
                  </a:lnTo>
                  <a:lnTo>
                    <a:pt x="1800225" y="1235869"/>
                  </a:lnTo>
                  <a:lnTo>
                    <a:pt x="1785938" y="1264444"/>
                  </a:lnTo>
                  <a:lnTo>
                    <a:pt x="1754981" y="1297782"/>
                  </a:lnTo>
                  <a:lnTo>
                    <a:pt x="1721644" y="1326357"/>
                  </a:lnTo>
                  <a:lnTo>
                    <a:pt x="1685925" y="1343025"/>
                  </a:lnTo>
                  <a:lnTo>
                    <a:pt x="1657350" y="1345407"/>
                  </a:lnTo>
                  <a:lnTo>
                    <a:pt x="1631156" y="1340644"/>
                  </a:lnTo>
                  <a:lnTo>
                    <a:pt x="1595438" y="1321594"/>
                  </a:lnTo>
                  <a:lnTo>
                    <a:pt x="1566863" y="1288257"/>
                  </a:lnTo>
                  <a:lnTo>
                    <a:pt x="1547813" y="1238250"/>
                  </a:lnTo>
                  <a:lnTo>
                    <a:pt x="1602581" y="964407"/>
                  </a:lnTo>
                  <a:lnTo>
                    <a:pt x="1645444" y="692944"/>
                  </a:lnTo>
                  <a:lnTo>
                    <a:pt x="1693069" y="383382"/>
                  </a:lnTo>
                  <a:lnTo>
                    <a:pt x="1702594" y="314325"/>
                  </a:lnTo>
                  <a:lnTo>
                    <a:pt x="1704975" y="280988"/>
                  </a:lnTo>
                  <a:lnTo>
                    <a:pt x="1697831" y="259557"/>
                  </a:lnTo>
                  <a:lnTo>
                    <a:pt x="1678781" y="238125"/>
                  </a:lnTo>
                  <a:lnTo>
                    <a:pt x="1647825" y="226219"/>
                  </a:lnTo>
                  <a:lnTo>
                    <a:pt x="1604963" y="226219"/>
                  </a:lnTo>
                  <a:lnTo>
                    <a:pt x="1440656" y="242888"/>
                  </a:lnTo>
                  <a:lnTo>
                    <a:pt x="1171575" y="269082"/>
                  </a:lnTo>
                  <a:lnTo>
                    <a:pt x="79771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8">
              <a:extLst>
                <a:ext uri="{FF2B5EF4-FFF2-40B4-BE49-F238E27FC236}">
                  <a16:creationId xmlns:a16="http://schemas.microsoft.com/office/drawing/2014/main" id="{E5977124-044E-4945-99F5-3EA7310DF1F0}"/>
                </a:ext>
              </a:extLst>
            </p:cNvPr>
            <p:cNvSpPr/>
            <p:nvPr/>
          </p:nvSpPr>
          <p:spPr>
            <a:xfrm>
              <a:off x="5326063" y="5538789"/>
              <a:ext cx="1504950" cy="333375"/>
            </a:xfrm>
            <a:custGeom>
              <a:avLst/>
              <a:gdLst>
                <a:gd name="connsiteX0" fmla="*/ 500063 w 1504950"/>
                <a:gd name="connsiteY0" fmla="*/ 88106 h 333375"/>
                <a:gd name="connsiteX1" fmla="*/ 795338 w 1504950"/>
                <a:gd name="connsiteY1" fmla="*/ 50006 h 333375"/>
                <a:gd name="connsiteX2" fmla="*/ 957263 w 1504950"/>
                <a:gd name="connsiteY2" fmla="*/ 28575 h 333375"/>
                <a:gd name="connsiteX3" fmla="*/ 1040607 w 1504950"/>
                <a:gd name="connsiteY3" fmla="*/ 16668 h 333375"/>
                <a:gd name="connsiteX4" fmla="*/ 1095375 w 1504950"/>
                <a:gd name="connsiteY4" fmla="*/ 9525 h 333375"/>
                <a:gd name="connsiteX5" fmla="*/ 1162050 w 1504950"/>
                <a:gd name="connsiteY5" fmla="*/ 4762 h 333375"/>
                <a:gd name="connsiteX6" fmla="*/ 1250157 w 1504950"/>
                <a:gd name="connsiteY6" fmla="*/ 0 h 333375"/>
                <a:gd name="connsiteX7" fmla="*/ 1402557 w 1504950"/>
                <a:gd name="connsiteY7" fmla="*/ 7143 h 333375"/>
                <a:gd name="connsiteX8" fmla="*/ 1504950 w 1504950"/>
                <a:gd name="connsiteY8" fmla="*/ 21431 h 333375"/>
                <a:gd name="connsiteX9" fmla="*/ 1407319 w 1504950"/>
                <a:gd name="connsiteY9" fmla="*/ 292893 h 333375"/>
                <a:gd name="connsiteX10" fmla="*/ 1381125 w 1504950"/>
                <a:gd name="connsiteY10" fmla="*/ 235743 h 333375"/>
                <a:gd name="connsiteX11" fmla="*/ 1366838 w 1504950"/>
                <a:gd name="connsiteY11" fmla="*/ 204787 h 333375"/>
                <a:gd name="connsiteX12" fmla="*/ 1359694 w 1504950"/>
                <a:gd name="connsiteY12" fmla="*/ 192881 h 333375"/>
                <a:gd name="connsiteX13" fmla="*/ 1307307 w 1504950"/>
                <a:gd name="connsiteY13" fmla="*/ 192881 h 333375"/>
                <a:gd name="connsiteX14" fmla="*/ 1135857 w 1504950"/>
                <a:gd name="connsiteY14" fmla="*/ 202406 h 333375"/>
                <a:gd name="connsiteX15" fmla="*/ 931069 w 1504950"/>
                <a:gd name="connsiteY15" fmla="*/ 211931 h 333375"/>
                <a:gd name="connsiteX16" fmla="*/ 681038 w 1504950"/>
                <a:gd name="connsiteY16" fmla="*/ 233362 h 333375"/>
                <a:gd name="connsiteX17" fmla="*/ 500063 w 1504950"/>
                <a:gd name="connsiteY17" fmla="*/ 257175 h 333375"/>
                <a:gd name="connsiteX18" fmla="*/ 285750 w 1504950"/>
                <a:gd name="connsiteY18" fmla="*/ 285750 h 333375"/>
                <a:gd name="connsiteX19" fmla="*/ 14288 w 1504950"/>
                <a:gd name="connsiteY19" fmla="*/ 333375 h 333375"/>
                <a:gd name="connsiteX20" fmla="*/ 0 w 1504950"/>
                <a:gd name="connsiteY20" fmla="*/ 154781 h 333375"/>
                <a:gd name="connsiteX21" fmla="*/ 278607 w 1504950"/>
                <a:gd name="connsiteY21" fmla="*/ 119062 h 333375"/>
                <a:gd name="connsiteX22" fmla="*/ 500063 w 1504950"/>
                <a:gd name="connsiteY22" fmla="*/ 881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04950" h="333375">
                  <a:moveTo>
                    <a:pt x="500063" y="88106"/>
                  </a:moveTo>
                  <a:lnTo>
                    <a:pt x="795338" y="50006"/>
                  </a:lnTo>
                  <a:lnTo>
                    <a:pt x="957263" y="28575"/>
                  </a:lnTo>
                  <a:lnTo>
                    <a:pt x="1040607" y="16668"/>
                  </a:lnTo>
                  <a:lnTo>
                    <a:pt x="1095375" y="9525"/>
                  </a:lnTo>
                  <a:lnTo>
                    <a:pt x="1162050" y="4762"/>
                  </a:lnTo>
                  <a:lnTo>
                    <a:pt x="1250157" y="0"/>
                  </a:lnTo>
                  <a:lnTo>
                    <a:pt x="1402557" y="7143"/>
                  </a:lnTo>
                  <a:lnTo>
                    <a:pt x="1504950" y="21431"/>
                  </a:lnTo>
                  <a:lnTo>
                    <a:pt x="1407319" y="292893"/>
                  </a:lnTo>
                  <a:lnTo>
                    <a:pt x="1381125" y="235743"/>
                  </a:lnTo>
                  <a:lnTo>
                    <a:pt x="1366838" y="204787"/>
                  </a:lnTo>
                  <a:lnTo>
                    <a:pt x="1359694" y="192881"/>
                  </a:lnTo>
                  <a:lnTo>
                    <a:pt x="1307307" y="192881"/>
                  </a:lnTo>
                  <a:lnTo>
                    <a:pt x="1135857" y="202406"/>
                  </a:lnTo>
                  <a:lnTo>
                    <a:pt x="931069" y="211931"/>
                  </a:lnTo>
                  <a:lnTo>
                    <a:pt x="681038" y="233362"/>
                  </a:lnTo>
                  <a:lnTo>
                    <a:pt x="500063" y="257175"/>
                  </a:lnTo>
                  <a:lnTo>
                    <a:pt x="285750" y="285750"/>
                  </a:lnTo>
                  <a:lnTo>
                    <a:pt x="14288" y="333375"/>
                  </a:lnTo>
                  <a:lnTo>
                    <a:pt x="0" y="154781"/>
                  </a:lnTo>
                  <a:lnTo>
                    <a:pt x="278607" y="119062"/>
                  </a:lnTo>
                  <a:lnTo>
                    <a:pt x="5000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86129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3" grpId="0" animBg="1"/>
      <p:bldP spid="24" grpId="0" animBg="1"/>
      <p:bldP spid="25" grpId="0" animBg="1"/>
      <p:bldP spid="27" grpId="0" animBg="1"/>
      <p:bldP spid="20" grpId="0" animBg="1"/>
      <p:bldP spid="22" grpId="0" animBg="1"/>
      <p:bldP spid="26" grpId="0" animBg="1"/>
      <p:bldP spid="28" grpId="0" animBg="1"/>
      <p:bldP spid="29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076D3396-986E-4997-90B3-A55581F6169B}"/>
              </a:ext>
            </a:extLst>
          </p:cNvPr>
          <p:cNvGrpSpPr/>
          <p:nvPr/>
        </p:nvGrpSpPr>
        <p:grpSpPr>
          <a:xfrm>
            <a:off x="4002089" y="1373188"/>
            <a:ext cx="4443412" cy="4603751"/>
            <a:chOff x="4002089" y="1373188"/>
            <a:chExt cx="4443412" cy="4603751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CA764E36-6D76-4D13-90D8-C8E866B1F33A}"/>
                </a:ext>
              </a:extLst>
            </p:cNvPr>
            <p:cNvSpPr/>
            <p:nvPr/>
          </p:nvSpPr>
          <p:spPr>
            <a:xfrm>
              <a:off x="5675314" y="1373188"/>
              <a:ext cx="592137" cy="730250"/>
            </a:xfrm>
            <a:custGeom>
              <a:avLst/>
              <a:gdLst>
                <a:gd name="connsiteX0" fmla="*/ 211931 w 592931"/>
                <a:gd name="connsiteY0" fmla="*/ 431007 h 728663"/>
                <a:gd name="connsiteX1" fmla="*/ 211931 w 592931"/>
                <a:gd name="connsiteY1" fmla="*/ 269082 h 728663"/>
                <a:gd name="connsiteX2" fmla="*/ 211931 w 592931"/>
                <a:gd name="connsiteY2" fmla="*/ 252413 h 728663"/>
                <a:gd name="connsiteX3" fmla="*/ 197644 w 592931"/>
                <a:gd name="connsiteY3" fmla="*/ 228600 h 728663"/>
                <a:gd name="connsiteX4" fmla="*/ 152400 w 592931"/>
                <a:gd name="connsiteY4" fmla="*/ 178594 h 728663"/>
                <a:gd name="connsiteX5" fmla="*/ 100012 w 592931"/>
                <a:gd name="connsiteY5" fmla="*/ 123825 h 728663"/>
                <a:gd name="connsiteX6" fmla="*/ 23812 w 592931"/>
                <a:gd name="connsiteY6" fmla="*/ 57150 h 728663"/>
                <a:gd name="connsiteX7" fmla="*/ 4762 w 592931"/>
                <a:gd name="connsiteY7" fmla="*/ 35719 h 728663"/>
                <a:gd name="connsiteX8" fmla="*/ 0 w 592931"/>
                <a:gd name="connsiteY8" fmla="*/ 23813 h 728663"/>
                <a:gd name="connsiteX9" fmla="*/ 4762 w 592931"/>
                <a:gd name="connsiteY9" fmla="*/ 7144 h 728663"/>
                <a:gd name="connsiteX10" fmla="*/ 16669 w 592931"/>
                <a:gd name="connsiteY10" fmla="*/ 0 h 728663"/>
                <a:gd name="connsiteX11" fmla="*/ 130969 w 592931"/>
                <a:gd name="connsiteY11" fmla="*/ 4763 h 728663"/>
                <a:gd name="connsiteX12" fmla="*/ 219075 w 592931"/>
                <a:gd name="connsiteY12" fmla="*/ 14288 h 728663"/>
                <a:gd name="connsiteX13" fmla="*/ 278606 w 592931"/>
                <a:gd name="connsiteY13" fmla="*/ 26194 h 728663"/>
                <a:gd name="connsiteX14" fmla="*/ 316706 w 592931"/>
                <a:gd name="connsiteY14" fmla="*/ 33338 h 728663"/>
                <a:gd name="connsiteX15" fmla="*/ 423862 w 592931"/>
                <a:gd name="connsiteY15" fmla="*/ 71438 h 728663"/>
                <a:gd name="connsiteX16" fmla="*/ 492919 w 592931"/>
                <a:gd name="connsiteY16" fmla="*/ 100013 h 728663"/>
                <a:gd name="connsiteX17" fmla="*/ 569119 w 592931"/>
                <a:gd name="connsiteY17" fmla="*/ 135732 h 728663"/>
                <a:gd name="connsiteX18" fmla="*/ 581025 w 592931"/>
                <a:gd name="connsiteY18" fmla="*/ 145257 h 728663"/>
                <a:gd name="connsiteX19" fmla="*/ 588169 w 592931"/>
                <a:gd name="connsiteY19" fmla="*/ 157163 h 728663"/>
                <a:gd name="connsiteX20" fmla="*/ 592931 w 592931"/>
                <a:gd name="connsiteY20" fmla="*/ 173832 h 728663"/>
                <a:gd name="connsiteX21" fmla="*/ 592931 w 592931"/>
                <a:gd name="connsiteY21" fmla="*/ 192882 h 728663"/>
                <a:gd name="connsiteX22" fmla="*/ 585787 w 592931"/>
                <a:gd name="connsiteY22" fmla="*/ 221457 h 728663"/>
                <a:gd name="connsiteX23" fmla="*/ 571500 w 592931"/>
                <a:gd name="connsiteY23" fmla="*/ 247650 h 728663"/>
                <a:gd name="connsiteX24" fmla="*/ 554831 w 592931"/>
                <a:gd name="connsiteY24" fmla="*/ 261938 h 728663"/>
                <a:gd name="connsiteX25" fmla="*/ 531019 w 592931"/>
                <a:gd name="connsiteY25" fmla="*/ 290513 h 728663"/>
                <a:gd name="connsiteX26" fmla="*/ 514350 w 592931"/>
                <a:gd name="connsiteY26" fmla="*/ 338138 h 728663"/>
                <a:gd name="connsiteX27" fmla="*/ 504825 w 592931"/>
                <a:gd name="connsiteY27" fmla="*/ 409575 h 728663"/>
                <a:gd name="connsiteX28" fmla="*/ 502444 w 592931"/>
                <a:gd name="connsiteY28" fmla="*/ 514350 h 728663"/>
                <a:gd name="connsiteX29" fmla="*/ 504825 w 592931"/>
                <a:gd name="connsiteY29" fmla="*/ 721519 h 728663"/>
                <a:gd name="connsiteX30" fmla="*/ 211931 w 592931"/>
                <a:gd name="connsiteY30" fmla="*/ 728663 h 728663"/>
                <a:gd name="connsiteX31" fmla="*/ 211931 w 592931"/>
                <a:gd name="connsiteY31" fmla="*/ 431007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2931" h="728663">
                  <a:moveTo>
                    <a:pt x="211931" y="431007"/>
                  </a:moveTo>
                  <a:lnTo>
                    <a:pt x="211931" y="269082"/>
                  </a:lnTo>
                  <a:lnTo>
                    <a:pt x="211931" y="252413"/>
                  </a:lnTo>
                  <a:lnTo>
                    <a:pt x="197644" y="228600"/>
                  </a:lnTo>
                  <a:lnTo>
                    <a:pt x="152400" y="178594"/>
                  </a:lnTo>
                  <a:lnTo>
                    <a:pt x="100012" y="123825"/>
                  </a:lnTo>
                  <a:lnTo>
                    <a:pt x="23812" y="57150"/>
                  </a:lnTo>
                  <a:lnTo>
                    <a:pt x="4762" y="35719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9" y="0"/>
                  </a:lnTo>
                  <a:lnTo>
                    <a:pt x="130969" y="4763"/>
                  </a:lnTo>
                  <a:lnTo>
                    <a:pt x="219075" y="14288"/>
                  </a:lnTo>
                  <a:lnTo>
                    <a:pt x="278606" y="26194"/>
                  </a:lnTo>
                  <a:lnTo>
                    <a:pt x="316706" y="33338"/>
                  </a:lnTo>
                  <a:lnTo>
                    <a:pt x="423862" y="71438"/>
                  </a:lnTo>
                  <a:lnTo>
                    <a:pt x="492919" y="100013"/>
                  </a:lnTo>
                  <a:lnTo>
                    <a:pt x="569119" y="135732"/>
                  </a:lnTo>
                  <a:lnTo>
                    <a:pt x="581025" y="145257"/>
                  </a:lnTo>
                  <a:lnTo>
                    <a:pt x="588169" y="157163"/>
                  </a:lnTo>
                  <a:lnTo>
                    <a:pt x="592931" y="173832"/>
                  </a:lnTo>
                  <a:lnTo>
                    <a:pt x="592931" y="192882"/>
                  </a:lnTo>
                  <a:lnTo>
                    <a:pt x="585787" y="221457"/>
                  </a:lnTo>
                  <a:lnTo>
                    <a:pt x="571500" y="247650"/>
                  </a:lnTo>
                  <a:lnTo>
                    <a:pt x="554831" y="261938"/>
                  </a:lnTo>
                  <a:lnTo>
                    <a:pt x="531019" y="290513"/>
                  </a:lnTo>
                  <a:lnTo>
                    <a:pt x="514350" y="338138"/>
                  </a:lnTo>
                  <a:lnTo>
                    <a:pt x="504825" y="409575"/>
                  </a:lnTo>
                  <a:cubicBezTo>
                    <a:pt x="504031" y="444500"/>
                    <a:pt x="503238" y="479425"/>
                    <a:pt x="502444" y="514350"/>
                  </a:cubicBezTo>
                  <a:cubicBezTo>
                    <a:pt x="503238" y="583406"/>
                    <a:pt x="504031" y="652463"/>
                    <a:pt x="504825" y="721519"/>
                  </a:cubicBezTo>
                  <a:lnTo>
                    <a:pt x="211931" y="728663"/>
                  </a:lnTo>
                  <a:lnTo>
                    <a:pt x="211931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11EBF40B-63E4-4E82-B338-D3983C1FBB93}"/>
                </a:ext>
              </a:extLst>
            </p:cNvPr>
            <p:cNvSpPr/>
            <p:nvPr/>
          </p:nvSpPr>
          <p:spPr>
            <a:xfrm>
              <a:off x="4017964" y="1900238"/>
              <a:ext cx="420687" cy="1185862"/>
            </a:xfrm>
            <a:custGeom>
              <a:avLst/>
              <a:gdLst>
                <a:gd name="connsiteX0" fmla="*/ 409575 w 421481"/>
                <a:gd name="connsiteY0" fmla="*/ 585787 h 1185862"/>
                <a:gd name="connsiteX1" fmla="*/ 414337 w 421481"/>
                <a:gd name="connsiteY1" fmla="*/ 523875 h 1185862"/>
                <a:gd name="connsiteX2" fmla="*/ 416719 w 421481"/>
                <a:gd name="connsiteY2" fmla="*/ 461962 h 1185862"/>
                <a:gd name="connsiteX3" fmla="*/ 416719 w 421481"/>
                <a:gd name="connsiteY3" fmla="*/ 390525 h 1185862"/>
                <a:gd name="connsiteX4" fmla="*/ 421481 w 421481"/>
                <a:gd name="connsiteY4" fmla="*/ 252412 h 1185862"/>
                <a:gd name="connsiteX5" fmla="*/ 416719 w 421481"/>
                <a:gd name="connsiteY5" fmla="*/ 195262 h 1185862"/>
                <a:gd name="connsiteX6" fmla="*/ 407194 w 421481"/>
                <a:gd name="connsiteY6" fmla="*/ 145256 h 1185862"/>
                <a:gd name="connsiteX7" fmla="*/ 395287 w 421481"/>
                <a:gd name="connsiteY7" fmla="*/ 104775 h 1185862"/>
                <a:gd name="connsiteX8" fmla="*/ 376237 w 421481"/>
                <a:gd name="connsiteY8" fmla="*/ 64293 h 1185862"/>
                <a:gd name="connsiteX9" fmla="*/ 350044 w 421481"/>
                <a:gd name="connsiteY9" fmla="*/ 28575 h 1185862"/>
                <a:gd name="connsiteX10" fmla="*/ 326231 w 421481"/>
                <a:gd name="connsiteY10" fmla="*/ 7143 h 1185862"/>
                <a:gd name="connsiteX11" fmla="*/ 307181 w 421481"/>
                <a:gd name="connsiteY11" fmla="*/ 0 h 1185862"/>
                <a:gd name="connsiteX12" fmla="*/ 292894 w 421481"/>
                <a:gd name="connsiteY12" fmla="*/ 9525 h 1185862"/>
                <a:gd name="connsiteX13" fmla="*/ 285750 w 421481"/>
                <a:gd name="connsiteY13" fmla="*/ 38100 h 1185862"/>
                <a:gd name="connsiteX14" fmla="*/ 280987 w 421481"/>
                <a:gd name="connsiteY14" fmla="*/ 95250 h 1185862"/>
                <a:gd name="connsiteX15" fmla="*/ 280987 w 421481"/>
                <a:gd name="connsiteY15" fmla="*/ 154781 h 1185862"/>
                <a:gd name="connsiteX16" fmla="*/ 276225 w 421481"/>
                <a:gd name="connsiteY16" fmla="*/ 240506 h 1185862"/>
                <a:gd name="connsiteX17" fmla="*/ 269081 w 421481"/>
                <a:gd name="connsiteY17" fmla="*/ 314325 h 1185862"/>
                <a:gd name="connsiteX18" fmla="*/ 257175 w 421481"/>
                <a:gd name="connsiteY18" fmla="*/ 357187 h 1185862"/>
                <a:gd name="connsiteX19" fmla="*/ 235744 w 421481"/>
                <a:gd name="connsiteY19" fmla="*/ 421481 h 1185862"/>
                <a:gd name="connsiteX20" fmla="*/ 195262 w 421481"/>
                <a:gd name="connsiteY20" fmla="*/ 509587 h 1185862"/>
                <a:gd name="connsiteX21" fmla="*/ 114300 w 421481"/>
                <a:gd name="connsiteY21" fmla="*/ 661987 h 1185862"/>
                <a:gd name="connsiteX22" fmla="*/ 26194 w 421481"/>
                <a:gd name="connsiteY22" fmla="*/ 816768 h 1185862"/>
                <a:gd name="connsiteX23" fmla="*/ 9525 w 421481"/>
                <a:gd name="connsiteY23" fmla="*/ 850106 h 1185862"/>
                <a:gd name="connsiteX24" fmla="*/ 0 w 421481"/>
                <a:gd name="connsiteY24" fmla="*/ 881062 h 1185862"/>
                <a:gd name="connsiteX25" fmla="*/ 2381 w 421481"/>
                <a:gd name="connsiteY25" fmla="*/ 923925 h 1185862"/>
                <a:gd name="connsiteX26" fmla="*/ 19050 w 421481"/>
                <a:gd name="connsiteY26" fmla="*/ 995362 h 1185862"/>
                <a:gd name="connsiteX27" fmla="*/ 42862 w 421481"/>
                <a:gd name="connsiteY27" fmla="*/ 1062037 h 1185862"/>
                <a:gd name="connsiteX28" fmla="*/ 59531 w 421481"/>
                <a:gd name="connsiteY28" fmla="*/ 1100137 h 1185862"/>
                <a:gd name="connsiteX29" fmla="*/ 83344 w 421481"/>
                <a:gd name="connsiteY29" fmla="*/ 1143000 h 1185862"/>
                <a:gd name="connsiteX30" fmla="*/ 100012 w 421481"/>
                <a:gd name="connsiteY30" fmla="*/ 1166812 h 1185862"/>
                <a:gd name="connsiteX31" fmla="*/ 116681 w 421481"/>
                <a:gd name="connsiteY31" fmla="*/ 1176337 h 1185862"/>
                <a:gd name="connsiteX32" fmla="*/ 145256 w 421481"/>
                <a:gd name="connsiteY32" fmla="*/ 1185862 h 1185862"/>
                <a:gd name="connsiteX33" fmla="*/ 180975 w 421481"/>
                <a:gd name="connsiteY33" fmla="*/ 1181100 h 1185862"/>
                <a:gd name="connsiteX34" fmla="*/ 204787 w 421481"/>
                <a:gd name="connsiteY34" fmla="*/ 1164431 h 1185862"/>
                <a:gd name="connsiteX35" fmla="*/ 240506 w 421481"/>
                <a:gd name="connsiteY35" fmla="*/ 1121568 h 1185862"/>
                <a:gd name="connsiteX36" fmla="*/ 285750 w 421481"/>
                <a:gd name="connsiteY36" fmla="*/ 1062037 h 1185862"/>
                <a:gd name="connsiteX37" fmla="*/ 330994 w 421481"/>
                <a:gd name="connsiteY37" fmla="*/ 978693 h 1185862"/>
                <a:gd name="connsiteX38" fmla="*/ 364331 w 421481"/>
                <a:gd name="connsiteY38" fmla="*/ 878681 h 1185862"/>
                <a:gd name="connsiteX39" fmla="*/ 383381 w 421481"/>
                <a:gd name="connsiteY39" fmla="*/ 790575 h 1185862"/>
                <a:gd name="connsiteX40" fmla="*/ 402431 w 421481"/>
                <a:gd name="connsiteY40" fmla="*/ 671512 h 1185862"/>
                <a:gd name="connsiteX41" fmla="*/ 409575 w 421481"/>
                <a:gd name="connsiteY41" fmla="*/ 585787 h 1185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1481" h="1185862">
                  <a:moveTo>
                    <a:pt x="409575" y="585787"/>
                  </a:moveTo>
                  <a:lnTo>
                    <a:pt x="414337" y="523875"/>
                  </a:lnTo>
                  <a:lnTo>
                    <a:pt x="416719" y="461962"/>
                  </a:lnTo>
                  <a:lnTo>
                    <a:pt x="416719" y="390525"/>
                  </a:lnTo>
                  <a:lnTo>
                    <a:pt x="421481" y="252412"/>
                  </a:lnTo>
                  <a:lnTo>
                    <a:pt x="416719" y="195262"/>
                  </a:lnTo>
                  <a:lnTo>
                    <a:pt x="407194" y="145256"/>
                  </a:lnTo>
                  <a:lnTo>
                    <a:pt x="395287" y="104775"/>
                  </a:lnTo>
                  <a:lnTo>
                    <a:pt x="376237" y="64293"/>
                  </a:lnTo>
                  <a:lnTo>
                    <a:pt x="350044" y="28575"/>
                  </a:lnTo>
                  <a:lnTo>
                    <a:pt x="326231" y="7143"/>
                  </a:lnTo>
                  <a:lnTo>
                    <a:pt x="307181" y="0"/>
                  </a:lnTo>
                  <a:lnTo>
                    <a:pt x="292894" y="9525"/>
                  </a:lnTo>
                  <a:lnTo>
                    <a:pt x="285750" y="38100"/>
                  </a:lnTo>
                  <a:lnTo>
                    <a:pt x="280987" y="95250"/>
                  </a:lnTo>
                  <a:lnTo>
                    <a:pt x="280987" y="154781"/>
                  </a:lnTo>
                  <a:lnTo>
                    <a:pt x="276225" y="240506"/>
                  </a:lnTo>
                  <a:lnTo>
                    <a:pt x="269081" y="314325"/>
                  </a:lnTo>
                  <a:lnTo>
                    <a:pt x="257175" y="357187"/>
                  </a:lnTo>
                  <a:lnTo>
                    <a:pt x="235744" y="421481"/>
                  </a:lnTo>
                  <a:lnTo>
                    <a:pt x="195262" y="509587"/>
                  </a:lnTo>
                  <a:lnTo>
                    <a:pt x="114300" y="661987"/>
                  </a:lnTo>
                  <a:lnTo>
                    <a:pt x="26194" y="816768"/>
                  </a:lnTo>
                  <a:lnTo>
                    <a:pt x="9525" y="850106"/>
                  </a:lnTo>
                  <a:lnTo>
                    <a:pt x="0" y="881062"/>
                  </a:lnTo>
                  <a:lnTo>
                    <a:pt x="2381" y="923925"/>
                  </a:lnTo>
                  <a:lnTo>
                    <a:pt x="19050" y="995362"/>
                  </a:lnTo>
                  <a:lnTo>
                    <a:pt x="42862" y="1062037"/>
                  </a:lnTo>
                  <a:lnTo>
                    <a:pt x="59531" y="1100137"/>
                  </a:lnTo>
                  <a:lnTo>
                    <a:pt x="83344" y="1143000"/>
                  </a:lnTo>
                  <a:lnTo>
                    <a:pt x="100012" y="1166812"/>
                  </a:lnTo>
                  <a:lnTo>
                    <a:pt x="116681" y="1176337"/>
                  </a:lnTo>
                  <a:lnTo>
                    <a:pt x="145256" y="1185862"/>
                  </a:lnTo>
                  <a:lnTo>
                    <a:pt x="180975" y="1181100"/>
                  </a:lnTo>
                  <a:lnTo>
                    <a:pt x="204787" y="1164431"/>
                  </a:lnTo>
                  <a:lnTo>
                    <a:pt x="240506" y="1121568"/>
                  </a:lnTo>
                  <a:lnTo>
                    <a:pt x="285750" y="1062037"/>
                  </a:lnTo>
                  <a:lnTo>
                    <a:pt x="330994" y="978693"/>
                  </a:lnTo>
                  <a:lnTo>
                    <a:pt x="364331" y="878681"/>
                  </a:lnTo>
                  <a:lnTo>
                    <a:pt x="383381" y="790575"/>
                  </a:lnTo>
                  <a:lnTo>
                    <a:pt x="402431" y="671512"/>
                  </a:lnTo>
                  <a:lnTo>
                    <a:pt x="409575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81C763E4-A302-45BC-A7CE-229884F49262}"/>
                </a:ext>
              </a:extLst>
            </p:cNvPr>
            <p:cNvSpPr/>
            <p:nvPr/>
          </p:nvSpPr>
          <p:spPr>
            <a:xfrm>
              <a:off x="6456364" y="2582863"/>
              <a:ext cx="1068387" cy="844550"/>
            </a:xfrm>
            <a:custGeom>
              <a:avLst/>
              <a:gdLst>
                <a:gd name="connsiteX0" fmla="*/ 545306 w 1069181"/>
                <a:gd name="connsiteY0" fmla="*/ 147638 h 842963"/>
                <a:gd name="connsiteX1" fmla="*/ 633412 w 1069181"/>
                <a:gd name="connsiteY1" fmla="*/ 180975 h 842963"/>
                <a:gd name="connsiteX2" fmla="*/ 697706 w 1069181"/>
                <a:gd name="connsiteY2" fmla="*/ 207169 h 842963"/>
                <a:gd name="connsiteX3" fmla="*/ 733425 w 1069181"/>
                <a:gd name="connsiteY3" fmla="*/ 223838 h 842963"/>
                <a:gd name="connsiteX4" fmla="*/ 764381 w 1069181"/>
                <a:gd name="connsiteY4" fmla="*/ 252413 h 842963"/>
                <a:gd name="connsiteX5" fmla="*/ 826294 w 1069181"/>
                <a:gd name="connsiteY5" fmla="*/ 323850 h 842963"/>
                <a:gd name="connsiteX6" fmla="*/ 878681 w 1069181"/>
                <a:gd name="connsiteY6" fmla="*/ 390525 h 842963"/>
                <a:gd name="connsiteX7" fmla="*/ 914400 w 1069181"/>
                <a:gd name="connsiteY7" fmla="*/ 445294 h 842963"/>
                <a:gd name="connsiteX8" fmla="*/ 954881 w 1069181"/>
                <a:gd name="connsiteY8" fmla="*/ 509588 h 842963"/>
                <a:gd name="connsiteX9" fmla="*/ 1002506 w 1069181"/>
                <a:gd name="connsiteY9" fmla="*/ 595313 h 842963"/>
                <a:gd name="connsiteX10" fmla="*/ 1035844 w 1069181"/>
                <a:gd name="connsiteY10" fmla="*/ 661988 h 842963"/>
                <a:gd name="connsiteX11" fmla="*/ 1062037 w 1069181"/>
                <a:gd name="connsiteY11" fmla="*/ 711994 h 842963"/>
                <a:gd name="connsiteX12" fmla="*/ 1064419 w 1069181"/>
                <a:gd name="connsiteY12" fmla="*/ 731044 h 842963"/>
                <a:gd name="connsiteX13" fmla="*/ 1069181 w 1069181"/>
                <a:gd name="connsiteY13" fmla="*/ 773907 h 842963"/>
                <a:gd name="connsiteX14" fmla="*/ 1069181 w 1069181"/>
                <a:gd name="connsiteY14" fmla="*/ 804863 h 842963"/>
                <a:gd name="connsiteX15" fmla="*/ 1057275 w 1069181"/>
                <a:gd name="connsiteY15" fmla="*/ 833438 h 842963"/>
                <a:gd name="connsiteX16" fmla="*/ 1040606 w 1069181"/>
                <a:gd name="connsiteY16" fmla="*/ 840582 h 842963"/>
                <a:gd name="connsiteX17" fmla="*/ 1004887 w 1069181"/>
                <a:gd name="connsiteY17" fmla="*/ 842963 h 842963"/>
                <a:gd name="connsiteX18" fmla="*/ 952500 w 1069181"/>
                <a:gd name="connsiteY18" fmla="*/ 826294 h 842963"/>
                <a:gd name="connsiteX19" fmla="*/ 892969 w 1069181"/>
                <a:gd name="connsiteY19" fmla="*/ 769144 h 842963"/>
                <a:gd name="connsiteX20" fmla="*/ 766762 w 1069181"/>
                <a:gd name="connsiteY20" fmla="*/ 647700 h 842963"/>
                <a:gd name="connsiteX21" fmla="*/ 623887 w 1069181"/>
                <a:gd name="connsiteY21" fmla="*/ 521494 h 842963"/>
                <a:gd name="connsiteX22" fmla="*/ 509587 w 1069181"/>
                <a:gd name="connsiteY22" fmla="*/ 426244 h 842963"/>
                <a:gd name="connsiteX23" fmla="*/ 397669 w 1069181"/>
                <a:gd name="connsiteY23" fmla="*/ 335757 h 842963"/>
                <a:gd name="connsiteX24" fmla="*/ 245269 w 1069181"/>
                <a:gd name="connsiteY24" fmla="*/ 219075 h 842963"/>
                <a:gd name="connsiteX25" fmla="*/ 109537 w 1069181"/>
                <a:gd name="connsiteY25" fmla="*/ 114300 h 842963"/>
                <a:gd name="connsiteX26" fmla="*/ 11906 w 1069181"/>
                <a:gd name="connsiteY26" fmla="*/ 42863 h 842963"/>
                <a:gd name="connsiteX27" fmla="*/ 0 w 1069181"/>
                <a:gd name="connsiteY27" fmla="*/ 30957 h 842963"/>
                <a:gd name="connsiteX28" fmla="*/ 0 w 1069181"/>
                <a:gd name="connsiteY28" fmla="*/ 11907 h 842963"/>
                <a:gd name="connsiteX29" fmla="*/ 16669 w 1069181"/>
                <a:gd name="connsiteY29" fmla="*/ 2382 h 842963"/>
                <a:gd name="connsiteX30" fmla="*/ 45244 w 1069181"/>
                <a:gd name="connsiteY30" fmla="*/ 0 h 842963"/>
                <a:gd name="connsiteX31" fmla="*/ 100012 w 1069181"/>
                <a:gd name="connsiteY31" fmla="*/ 9525 h 842963"/>
                <a:gd name="connsiteX32" fmla="*/ 226219 w 1069181"/>
                <a:gd name="connsiteY32" fmla="*/ 42863 h 842963"/>
                <a:gd name="connsiteX33" fmla="*/ 395287 w 1069181"/>
                <a:gd name="connsiteY33" fmla="*/ 95250 h 842963"/>
                <a:gd name="connsiteX34" fmla="*/ 545306 w 1069181"/>
                <a:gd name="connsiteY34" fmla="*/ 147638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9181" h="842963">
                  <a:moveTo>
                    <a:pt x="545306" y="147638"/>
                  </a:moveTo>
                  <a:lnTo>
                    <a:pt x="633412" y="180975"/>
                  </a:lnTo>
                  <a:lnTo>
                    <a:pt x="697706" y="207169"/>
                  </a:lnTo>
                  <a:lnTo>
                    <a:pt x="733425" y="223838"/>
                  </a:lnTo>
                  <a:lnTo>
                    <a:pt x="764381" y="252413"/>
                  </a:lnTo>
                  <a:lnTo>
                    <a:pt x="826294" y="323850"/>
                  </a:lnTo>
                  <a:lnTo>
                    <a:pt x="878681" y="390525"/>
                  </a:lnTo>
                  <a:lnTo>
                    <a:pt x="914400" y="445294"/>
                  </a:lnTo>
                  <a:lnTo>
                    <a:pt x="954881" y="509588"/>
                  </a:lnTo>
                  <a:lnTo>
                    <a:pt x="1002506" y="595313"/>
                  </a:lnTo>
                  <a:lnTo>
                    <a:pt x="1035844" y="661988"/>
                  </a:lnTo>
                  <a:lnTo>
                    <a:pt x="1062037" y="711994"/>
                  </a:lnTo>
                  <a:lnTo>
                    <a:pt x="1064419" y="731044"/>
                  </a:lnTo>
                  <a:lnTo>
                    <a:pt x="1069181" y="773907"/>
                  </a:lnTo>
                  <a:lnTo>
                    <a:pt x="1069181" y="804863"/>
                  </a:lnTo>
                  <a:lnTo>
                    <a:pt x="1057275" y="833438"/>
                  </a:lnTo>
                  <a:lnTo>
                    <a:pt x="1040606" y="840582"/>
                  </a:lnTo>
                  <a:lnTo>
                    <a:pt x="1004887" y="842963"/>
                  </a:lnTo>
                  <a:lnTo>
                    <a:pt x="952500" y="826294"/>
                  </a:lnTo>
                  <a:lnTo>
                    <a:pt x="892969" y="769144"/>
                  </a:lnTo>
                  <a:lnTo>
                    <a:pt x="766762" y="647700"/>
                  </a:lnTo>
                  <a:lnTo>
                    <a:pt x="623887" y="521494"/>
                  </a:lnTo>
                  <a:lnTo>
                    <a:pt x="509587" y="426244"/>
                  </a:lnTo>
                  <a:lnTo>
                    <a:pt x="397669" y="335757"/>
                  </a:lnTo>
                  <a:lnTo>
                    <a:pt x="245269" y="219075"/>
                  </a:lnTo>
                  <a:lnTo>
                    <a:pt x="109537" y="114300"/>
                  </a:lnTo>
                  <a:lnTo>
                    <a:pt x="11906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6669" y="2382"/>
                  </a:lnTo>
                  <a:lnTo>
                    <a:pt x="45244" y="0"/>
                  </a:lnTo>
                  <a:lnTo>
                    <a:pt x="100012" y="9525"/>
                  </a:lnTo>
                  <a:lnTo>
                    <a:pt x="226219" y="42863"/>
                  </a:lnTo>
                  <a:lnTo>
                    <a:pt x="395287" y="95250"/>
                  </a:lnTo>
                  <a:lnTo>
                    <a:pt x="54530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C2B11CCA-D076-42EE-88E7-ADABBC9AA06E}"/>
                </a:ext>
              </a:extLst>
            </p:cNvPr>
            <p:cNvSpPr/>
            <p:nvPr/>
          </p:nvSpPr>
          <p:spPr>
            <a:xfrm>
              <a:off x="4198939" y="2611439"/>
              <a:ext cx="1304925" cy="1101725"/>
            </a:xfrm>
            <a:custGeom>
              <a:avLst/>
              <a:gdLst>
                <a:gd name="connsiteX0" fmla="*/ 588169 w 1304925"/>
                <a:gd name="connsiteY0" fmla="*/ 783432 h 1100138"/>
                <a:gd name="connsiteX1" fmla="*/ 697706 w 1304925"/>
                <a:gd name="connsiteY1" fmla="*/ 711994 h 1100138"/>
                <a:gd name="connsiteX2" fmla="*/ 826294 w 1304925"/>
                <a:gd name="connsiteY2" fmla="*/ 626269 h 1100138"/>
                <a:gd name="connsiteX3" fmla="*/ 945356 w 1304925"/>
                <a:gd name="connsiteY3" fmla="*/ 542925 h 1100138"/>
                <a:gd name="connsiteX4" fmla="*/ 1028700 w 1304925"/>
                <a:gd name="connsiteY4" fmla="*/ 483394 h 1100138"/>
                <a:gd name="connsiteX5" fmla="*/ 1121569 w 1304925"/>
                <a:gd name="connsiteY5" fmla="*/ 416719 h 1100138"/>
                <a:gd name="connsiteX6" fmla="*/ 1143000 w 1304925"/>
                <a:gd name="connsiteY6" fmla="*/ 400050 h 1100138"/>
                <a:gd name="connsiteX7" fmla="*/ 1181100 w 1304925"/>
                <a:gd name="connsiteY7" fmla="*/ 383382 h 1100138"/>
                <a:gd name="connsiteX8" fmla="*/ 1278731 w 1304925"/>
                <a:gd name="connsiteY8" fmla="*/ 352425 h 1100138"/>
                <a:gd name="connsiteX9" fmla="*/ 1300162 w 1304925"/>
                <a:gd name="connsiteY9" fmla="*/ 340519 h 1100138"/>
                <a:gd name="connsiteX10" fmla="*/ 1304925 w 1304925"/>
                <a:gd name="connsiteY10" fmla="*/ 330994 h 1100138"/>
                <a:gd name="connsiteX11" fmla="*/ 1295400 w 1304925"/>
                <a:gd name="connsiteY11" fmla="*/ 302419 h 1100138"/>
                <a:gd name="connsiteX12" fmla="*/ 1252537 w 1304925"/>
                <a:gd name="connsiteY12" fmla="*/ 247650 h 1100138"/>
                <a:gd name="connsiteX13" fmla="*/ 1204912 w 1304925"/>
                <a:gd name="connsiteY13" fmla="*/ 197644 h 1100138"/>
                <a:gd name="connsiteX14" fmla="*/ 1135856 w 1304925"/>
                <a:gd name="connsiteY14" fmla="*/ 142875 h 1100138"/>
                <a:gd name="connsiteX15" fmla="*/ 1071562 w 1304925"/>
                <a:gd name="connsiteY15" fmla="*/ 97632 h 1100138"/>
                <a:gd name="connsiteX16" fmla="*/ 997744 w 1304925"/>
                <a:gd name="connsiteY16" fmla="*/ 57150 h 1100138"/>
                <a:gd name="connsiteX17" fmla="*/ 938212 w 1304925"/>
                <a:gd name="connsiteY17" fmla="*/ 30957 h 1100138"/>
                <a:gd name="connsiteX18" fmla="*/ 871537 w 1304925"/>
                <a:gd name="connsiteY18" fmla="*/ 11907 h 1100138"/>
                <a:gd name="connsiteX19" fmla="*/ 840581 w 1304925"/>
                <a:gd name="connsiteY19" fmla="*/ 4763 h 1100138"/>
                <a:gd name="connsiteX20" fmla="*/ 823912 w 1304925"/>
                <a:gd name="connsiteY20" fmla="*/ 0 h 1100138"/>
                <a:gd name="connsiteX21" fmla="*/ 812006 w 1304925"/>
                <a:gd name="connsiteY21" fmla="*/ 0 h 1100138"/>
                <a:gd name="connsiteX22" fmla="*/ 804862 w 1304925"/>
                <a:gd name="connsiteY22" fmla="*/ 7144 h 1100138"/>
                <a:gd name="connsiteX23" fmla="*/ 809625 w 1304925"/>
                <a:gd name="connsiteY23" fmla="*/ 33338 h 1100138"/>
                <a:gd name="connsiteX24" fmla="*/ 831056 w 1304925"/>
                <a:gd name="connsiteY24" fmla="*/ 78582 h 1100138"/>
                <a:gd name="connsiteX25" fmla="*/ 850106 w 1304925"/>
                <a:gd name="connsiteY25" fmla="*/ 116682 h 1100138"/>
                <a:gd name="connsiteX26" fmla="*/ 859631 w 1304925"/>
                <a:gd name="connsiteY26" fmla="*/ 145257 h 1100138"/>
                <a:gd name="connsiteX27" fmla="*/ 862012 w 1304925"/>
                <a:gd name="connsiteY27" fmla="*/ 183357 h 1100138"/>
                <a:gd name="connsiteX28" fmla="*/ 852487 w 1304925"/>
                <a:gd name="connsiteY28" fmla="*/ 230982 h 1100138"/>
                <a:gd name="connsiteX29" fmla="*/ 819150 w 1304925"/>
                <a:gd name="connsiteY29" fmla="*/ 285750 h 1100138"/>
                <a:gd name="connsiteX30" fmla="*/ 721519 w 1304925"/>
                <a:gd name="connsiteY30" fmla="*/ 409575 h 1100138"/>
                <a:gd name="connsiteX31" fmla="*/ 602456 w 1304925"/>
                <a:gd name="connsiteY31" fmla="*/ 533400 h 1100138"/>
                <a:gd name="connsiteX32" fmla="*/ 476250 w 1304925"/>
                <a:gd name="connsiteY32" fmla="*/ 654844 h 1100138"/>
                <a:gd name="connsiteX33" fmla="*/ 288131 w 1304925"/>
                <a:gd name="connsiteY33" fmla="*/ 819150 h 1100138"/>
                <a:gd name="connsiteX34" fmla="*/ 85725 w 1304925"/>
                <a:gd name="connsiteY34" fmla="*/ 985838 h 1100138"/>
                <a:gd name="connsiteX35" fmla="*/ 9525 w 1304925"/>
                <a:gd name="connsiteY35" fmla="*/ 1045369 h 1100138"/>
                <a:gd name="connsiteX36" fmla="*/ 0 w 1304925"/>
                <a:gd name="connsiteY36" fmla="*/ 1069182 h 1100138"/>
                <a:gd name="connsiteX37" fmla="*/ 0 w 1304925"/>
                <a:gd name="connsiteY37" fmla="*/ 1083469 h 1100138"/>
                <a:gd name="connsiteX38" fmla="*/ 9525 w 1304925"/>
                <a:gd name="connsiteY38" fmla="*/ 1097757 h 1100138"/>
                <a:gd name="connsiteX39" fmla="*/ 26194 w 1304925"/>
                <a:gd name="connsiteY39" fmla="*/ 1100138 h 1100138"/>
                <a:gd name="connsiteX40" fmla="*/ 95250 w 1304925"/>
                <a:gd name="connsiteY40" fmla="*/ 1071563 h 1100138"/>
                <a:gd name="connsiteX41" fmla="*/ 345281 w 1304925"/>
                <a:gd name="connsiteY41" fmla="*/ 931069 h 1100138"/>
                <a:gd name="connsiteX42" fmla="*/ 588169 w 1304925"/>
                <a:gd name="connsiteY42" fmla="*/ 783432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04925" h="1100138">
                  <a:moveTo>
                    <a:pt x="588169" y="783432"/>
                  </a:moveTo>
                  <a:lnTo>
                    <a:pt x="697706" y="711994"/>
                  </a:lnTo>
                  <a:lnTo>
                    <a:pt x="826294" y="626269"/>
                  </a:lnTo>
                  <a:lnTo>
                    <a:pt x="945356" y="542925"/>
                  </a:lnTo>
                  <a:lnTo>
                    <a:pt x="1028700" y="483394"/>
                  </a:lnTo>
                  <a:lnTo>
                    <a:pt x="1121569" y="416719"/>
                  </a:lnTo>
                  <a:lnTo>
                    <a:pt x="1143000" y="400050"/>
                  </a:lnTo>
                  <a:lnTo>
                    <a:pt x="1181100" y="383382"/>
                  </a:lnTo>
                  <a:lnTo>
                    <a:pt x="1278731" y="352425"/>
                  </a:lnTo>
                  <a:lnTo>
                    <a:pt x="1300162" y="340519"/>
                  </a:lnTo>
                  <a:lnTo>
                    <a:pt x="1304925" y="330994"/>
                  </a:lnTo>
                  <a:lnTo>
                    <a:pt x="1295400" y="302419"/>
                  </a:lnTo>
                  <a:lnTo>
                    <a:pt x="1252537" y="247650"/>
                  </a:lnTo>
                  <a:lnTo>
                    <a:pt x="1204912" y="197644"/>
                  </a:lnTo>
                  <a:lnTo>
                    <a:pt x="1135856" y="142875"/>
                  </a:lnTo>
                  <a:lnTo>
                    <a:pt x="1071562" y="97632"/>
                  </a:lnTo>
                  <a:lnTo>
                    <a:pt x="997744" y="57150"/>
                  </a:lnTo>
                  <a:lnTo>
                    <a:pt x="938212" y="30957"/>
                  </a:lnTo>
                  <a:lnTo>
                    <a:pt x="871537" y="11907"/>
                  </a:lnTo>
                  <a:lnTo>
                    <a:pt x="840581" y="4763"/>
                  </a:lnTo>
                  <a:lnTo>
                    <a:pt x="823912" y="0"/>
                  </a:lnTo>
                  <a:lnTo>
                    <a:pt x="812006" y="0"/>
                  </a:lnTo>
                  <a:lnTo>
                    <a:pt x="804862" y="7144"/>
                  </a:lnTo>
                  <a:lnTo>
                    <a:pt x="809625" y="33338"/>
                  </a:lnTo>
                  <a:lnTo>
                    <a:pt x="831056" y="78582"/>
                  </a:lnTo>
                  <a:lnTo>
                    <a:pt x="850106" y="116682"/>
                  </a:lnTo>
                  <a:lnTo>
                    <a:pt x="859631" y="145257"/>
                  </a:lnTo>
                  <a:lnTo>
                    <a:pt x="862012" y="183357"/>
                  </a:lnTo>
                  <a:lnTo>
                    <a:pt x="852487" y="230982"/>
                  </a:lnTo>
                  <a:lnTo>
                    <a:pt x="819150" y="285750"/>
                  </a:lnTo>
                  <a:lnTo>
                    <a:pt x="721519" y="409575"/>
                  </a:lnTo>
                  <a:lnTo>
                    <a:pt x="602456" y="533400"/>
                  </a:lnTo>
                  <a:lnTo>
                    <a:pt x="476250" y="654844"/>
                  </a:lnTo>
                  <a:lnTo>
                    <a:pt x="288131" y="819150"/>
                  </a:lnTo>
                  <a:lnTo>
                    <a:pt x="85725" y="985838"/>
                  </a:lnTo>
                  <a:lnTo>
                    <a:pt x="9525" y="1045369"/>
                  </a:lnTo>
                  <a:lnTo>
                    <a:pt x="0" y="1069182"/>
                  </a:lnTo>
                  <a:lnTo>
                    <a:pt x="0" y="1083469"/>
                  </a:lnTo>
                  <a:lnTo>
                    <a:pt x="9525" y="1097757"/>
                  </a:lnTo>
                  <a:lnTo>
                    <a:pt x="26194" y="1100138"/>
                  </a:lnTo>
                  <a:lnTo>
                    <a:pt x="95250" y="1071563"/>
                  </a:lnTo>
                  <a:lnTo>
                    <a:pt x="345281" y="931069"/>
                  </a:lnTo>
                  <a:lnTo>
                    <a:pt x="588169" y="783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4C1ECF18-FC5B-413F-8874-C8255005C81C}"/>
                </a:ext>
              </a:extLst>
            </p:cNvPr>
            <p:cNvSpPr/>
            <p:nvPr/>
          </p:nvSpPr>
          <p:spPr>
            <a:xfrm>
              <a:off x="4002089" y="3124200"/>
              <a:ext cx="2181225" cy="1951038"/>
            </a:xfrm>
            <a:custGeom>
              <a:avLst/>
              <a:gdLst>
                <a:gd name="connsiteX0" fmla="*/ 1295192 w 2182034"/>
                <a:gd name="connsiteY0" fmla="*/ 784130 h 1951555"/>
                <a:gd name="connsiteX1" fmla="*/ 1450514 w 2182034"/>
                <a:gd name="connsiteY1" fmla="*/ 613776 h 1951555"/>
                <a:gd name="connsiteX2" fmla="*/ 1535691 w 2182034"/>
                <a:gd name="connsiteY2" fmla="*/ 521083 h 1951555"/>
                <a:gd name="connsiteX3" fmla="*/ 1640910 w 2182034"/>
                <a:gd name="connsiteY3" fmla="*/ 390812 h 1951555"/>
                <a:gd name="connsiteX4" fmla="*/ 1691014 w 2182034"/>
                <a:gd name="connsiteY4" fmla="*/ 320667 h 1951555"/>
                <a:gd name="connsiteX5" fmla="*/ 1733603 w 2182034"/>
                <a:gd name="connsiteY5" fmla="*/ 245510 h 1951555"/>
                <a:gd name="connsiteX6" fmla="*/ 1753644 w 2182034"/>
                <a:gd name="connsiteY6" fmla="*/ 185385 h 1951555"/>
                <a:gd name="connsiteX7" fmla="*/ 1753644 w 2182034"/>
                <a:gd name="connsiteY7" fmla="*/ 167849 h 1951555"/>
                <a:gd name="connsiteX8" fmla="*/ 1743623 w 2182034"/>
                <a:gd name="connsiteY8" fmla="*/ 140292 h 1951555"/>
                <a:gd name="connsiteX9" fmla="*/ 1706045 w 2182034"/>
                <a:gd name="connsiteY9" fmla="*/ 110229 h 1951555"/>
                <a:gd name="connsiteX10" fmla="*/ 1635900 w 2182034"/>
                <a:gd name="connsiteY10" fmla="*/ 70146 h 1951555"/>
                <a:gd name="connsiteX11" fmla="*/ 1608342 w 2182034"/>
                <a:gd name="connsiteY11" fmla="*/ 52610 h 1951555"/>
                <a:gd name="connsiteX12" fmla="*/ 1605837 w 2182034"/>
                <a:gd name="connsiteY12" fmla="*/ 37578 h 1951555"/>
                <a:gd name="connsiteX13" fmla="*/ 1610848 w 2182034"/>
                <a:gd name="connsiteY13" fmla="*/ 25052 h 1951555"/>
                <a:gd name="connsiteX14" fmla="*/ 1633394 w 2182034"/>
                <a:gd name="connsiteY14" fmla="*/ 10021 h 1951555"/>
                <a:gd name="connsiteX15" fmla="*/ 1691014 w 2182034"/>
                <a:gd name="connsiteY15" fmla="*/ 0 h 1951555"/>
                <a:gd name="connsiteX16" fmla="*/ 1768676 w 2182034"/>
                <a:gd name="connsiteY16" fmla="*/ 0 h 1951555"/>
                <a:gd name="connsiteX17" fmla="*/ 1831306 w 2182034"/>
                <a:gd name="connsiteY17" fmla="*/ 7516 h 1951555"/>
                <a:gd name="connsiteX18" fmla="*/ 1873894 w 2182034"/>
                <a:gd name="connsiteY18" fmla="*/ 15031 h 1951555"/>
                <a:gd name="connsiteX19" fmla="*/ 1951556 w 2182034"/>
                <a:gd name="connsiteY19" fmla="*/ 45094 h 1951555"/>
                <a:gd name="connsiteX20" fmla="*/ 2014186 w 2182034"/>
                <a:gd name="connsiteY20" fmla="*/ 75156 h 1951555"/>
                <a:gd name="connsiteX21" fmla="*/ 2086837 w 2182034"/>
                <a:gd name="connsiteY21" fmla="*/ 115240 h 1951555"/>
                <a:gd name="connsiteX22" fmla="*/ 2119404 w 2182034"/>
                <a:gd name="connsiteY22" fmla="*/ 135281 h 1951555"/>
                <a:gd name="connsiteX23" fmla="*/ 2144456 w 2182034"/>
                <a:gd name="connsiteY23" fmla="*/ 152818 h 1951555"/>
                <a:gd name="connsiteX24" fmla="*/ 2156982 w 2182034"/>
                <a:gd name="connsiteY24" fmla="*/ 165344 h 1951555"/>
                <a:gd name="connsiteX25" fmla="*/ 2169508 w 2182034"/>
                <a:gd name="connsiteY25" fmla="*/ 180375 h 1951555"/>
                <a:gd name="connsiteX26" fmla="*/ 2174519 w 2182034"/>
                <a:gd name="connsiteY26" fmla="*/ 192901 h 1951555"/>
                <a:gd name="connsiteX27" fmla="*/ 2177024 w 2182034"/>
                <a:gd name="connsiteY27" fmla="*/ 205427 h 1951555"/>
                <a:gd name="connsiteX28" fmla="*/ 2182034 w 2182034"/>
                <a:gd name="connsiteY28" fmla="*/ 227974 h 1951555"/>
                <a:gd name="connsiteX29" fmla="*/ 2177024 w 2182034"/>
                <a:gd name="connsiteY29" fmla="*/ 255531 h 1951555"/>
                <a:gd name="connsiteX30" fmla="*/ 2151972 w 2182034"/>
                <a:gd name="connsiteY30" fmla="*/ 305635 h 1951555"/>
                <a:gd name="connsiteX31" fmla="*/ 2076816 w 2182034"/>
                <a:gd name="connsiteY31" fmla="*/ 360750 h 1951555"/>
                <a:gd name="connsiteX32" fmla="*/ 2004165 w 2182034"/>
                <a:gd name="connsiteY32" fmla="*/ 443422 h 1951555"/>
                <a:gd name="connsiteX33" fmla="*/ 1881410 w 2182034"/>
                <a:gd name="connsiteY33" fmla="*/ 581208 h 1951555"/>
                <a:gd name="connsiteX34" fmla="*/ 1726087 w 2182034"/>
                <a:gd name="connsiteY34" fmla="*/ 734025 h 1951555"/>
                <a:gd name="connsiteX35" fmla="*/ 1568259 w 2182034"/>
                <a:gd name="connsiteY35" fmla="*/ 879327 h 1951555"/>
                <a:gd name="connsiteX36" fmla="*/ 1345296 w 2182034"/>
                <a:gd name="connsiteY36" fmla="*/ 1067218 h 1951555"/>
                <a:gd name="connsiteX37" fmla="*/ 1159911 w 2182034"/>
                <a:gd name="connsiteY37" fmla="*/ 1210014 h 1951555"/>
                <a:gd name="connsiteX38" fmla="*/ 982041 w 2182034"/>
                <a:gd name="connsiteY38" fmla="*/ 1342790 h 1951555"/>
                <a:gd name="connsiteX39" fmla="*/ 769099 w 2182034"/>
                <a:gd name="connsiteY39" fmla="*/ 1490597 h 1951555"/>
                <a:gd name="connsiteX40" fmla="*/ 526094 w 2182034"/>
                <a:gd name="connsiteY40" fmla="*/ 1650931 h 1951555"/>
                <a:gd name="connsiteX41" fmla="*/ 320667 w 2182034"/>
                <a:gd name="connsiteY41" fmla="*/ 1778696 h 1951555"/>
                <a:gd name="connsiteX42" fmla="*/ 172860 w 2182034"/>
                <a:gd name="connsiteY42" fmla="*/ 1866378 h 1951555"/>
                <a:gd name="connsiteX43" fmla="*/ 55115 w 2182034"/>
                <a:gd name="connsiteY43" fmla="*/ 1936524 h 1951555"/>
                <a:gd name="connsiteX44" fmla="*/ 25053 w 2182034"/>
                <a:gd name="connsiteY44" fmla="*/ 1949050 h 1951555"/>
                <a:gd name="connsiteX45" fmla="*/ 15032 w 2182034"/>
                <a:gd name="connsiteY45" fmla="*/ 1951555 h 1951555"/>
                <a:gd name="connsiteX46" fmla="*/ 7516 w 2182034"/>
                <a:gd name="connsiteY46" fmla="*/ 1949050 h 1951555"/>
                <a:gd name="connsiteX47" fmla="*/ 0 w 2182034"/>
                <a:gd name="connsiteY47" fmla="*/ 1936524 h 1951555"/>
                <a:gd name="connsiteX48" fmla="*/ 2506 w 2182034"/>
                <a:gd name="connsiteY48" fmla="*/ 1913977 h 1951555"/>
                <a:gd name="connsiteX49" fmla="*/ 17537 w 2182034"/>
                <a:gd name="connsiteY49" fmla="*/ 1886420 h 1951555"/>
                <a:gd name="connsiteX50" fmla="*/ 125261 w 2182034"/>
                <a:gd name="connsiteY50" fmla="*/ 1796233 h 1951555"/>
                <a:gd name="connsiteX51" fmla="*/ 353234 w 2182034"/>
                <a:gd name="connsiteY51" fmla="*/ 1623373 h 1951555"/>
                <a:gd name="connsiteX52" fmla="*/ 578703 w 2182034"/>
                <a:gd name="connsiteY52" fmla="*/ 1442999 h 1951555"/>
                <a:gd name="connsiteX53" fmla="*/ 794151 w 2182034"/>
                <a:gd name="connsiteY53" fmla="*/ 1262624 h 1951555"/>
                <a:gd name="connsiteX54" fmla="*/ 1004588 w 2182034"/>
                <a:gd name="connsiteY54" fmla="*/ 1072228 h 1951555"/>
                <a:gd name="connsiteX55" fmla="*/ 1187468 w 2182034"/>
                <a:gd name="connsiteY55" fmla="*/ 894359 h 1951555"/>
                <a:gd name="connsiteX56" fmla="*/ 1295192 w 2182034"/>
                <a:gd name="connsiteY56" fmla="*/ 784130 h 195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82034" h="1951555">
                  <a:moveTo>
                    <a:pt x="1295192" y="784130"/>
                  </a:moveTo>
                  <a:lnTo>
                    <a:pt x="1450514" y="613776"/>
                  </a:lnTo>
                  <a:lnTo>
                    <a:pt x="1535691" y="521083"/>
                  </a:lnTo>
                  <a:lnTo>
                    <a:pt x="1640910" y="390812"/>
                  </a:lnTo>
                  <a:lnTo>
                    <a:pt x="1691014" y="320667"/>
                  </a:lnTo>
                  <a:lnTo>
                    <a:pt x="1733603" y="245510"/>
                  </a:lnTo>
                  <a:lnTo>
                    <a:pt x="1753644" y="185385"/>
                  </a:lnTo>
                  <a:lnTo>
                    <a:pt x="1753644" y="167849"/>
                  </a:lnTo>
                  <a:lnTo>
                    <a:pt x="1743623" y="140292"/>
                  </a:lnTo>
                  <a:lnTo>
                    <a:pt x="1706045" y="110229"/>
                  </a:lnTo>
                  <a:lnTo>
                    <a:pt x="1635900" y="70146"/>
                  </a:lnTo>
                  <a:lnTo>
                    <a:pt x="1608342" y="52610"/>
                  </a:lnTo>
                  <a:lnTo>
                    <a:pt x="1605837" y="37578"/>
                  </a:lnTo>
                  <a:lnTo>
                    <a:pt x="1610848" y="25052"/>
                  </a:lnTo>
                  <a:lnTo>
                    <a:pt x="1633394" y="10021"/>
                  </a:lnTo>
                  <a:lnTo>
                    <a:pt x="1691014" y="0"/>
                  </a:lnTo>
                  <a:lnTo>
                    <a:pt x="1768676" y="0"/>
                  </a:lnTo>
                  <a:lnTo>
                    <a:pt x="1831306" y="7516"/>
                  </a:lnTo>
                  <a:lnTo>
                    <a:pt x="1873894" y="15031"/>
                  </a:lnTo>
                  <a:lnTo>
                    <a:pt x="1951556" y="45094"/>
                  </a:lnTo>
                  <a:lnTo>
                    <a:pt x="2014186" y="75156"/>
                  </a:lnTo>
                  <a:lnTo>
                    <a:pt x="2086837" y="115240"/>
                  </a:lnTo>
                  <a:lnTo>
                    <a:pt x="2119404" y="135281"/>
                  </a:lnTo>
                  <a:lnTo>
                    <a:pt x="2144456" y="152818"/>
                  </a:lnTo>
                  <a:lnTo>
                    <a:pt x="2156982" y="165344"/>
                  </a:lnTo>
                  <a:lnTo>
                    <a:pt x="2169508" y="180375"/>
                  </a:lnTo>
                  <a:lnTo>
                    <a:pt x="2174519" y="192901"/>
                  </a:lnTo>
                  <a:lnTo>
                    <a:pt x="2177024" y="205427"/>
                  </a:lnTo>
                  <a:lnTo>
                    <a:pt x="2182034" y="227974"/>
                  </a:lnTo>
                  <a:lnTo>
                    <a:pt x="2177024" y="255531"/>
                  </a:lnTo>
                  <a:lnTo>
                    <a:pt x="2151972" y="305635"/>
                  </a:lnTo>
                  <a:lnTo>
                    <a:pt x="2076816" y="360750"/>
                  </a:lnTo>
                  <a:lnTo>
                    <a:pt x="2004165" y="443422"/>
                  </a:lnTo>
                  <a:lnTo>
                    <a:pt x="1881410" y="581208"/>
                  </a:lnTo>
                  <a:lnTo>
                    <a:pt x="1726087" y="734025"/>
                  </a:lnTo>
                  <a:lnTo>
                    <a:pt x="1568259" y="879327"/>
                  </a:lnTo>
                  <a:lnTo>
                    <a:pt x="1345296" y="1067218"/>
                  </a:lnTo>
                  <a:lnTo>
                    <a:pt x="1159911" y="1210014"/>
                  </a:lnTo>
                  <a:lnTo>
                    <a:pt x="982041" y="1342790"/>
                  </a:lnTo>
                  <a:lnTo>
                    <a:pt x="769099" y="1490597"/>
                  </a:lnTo>
                  <a:lnTo>
                    <a:pt x="526094" y="1650931"/>
                  </a:lnTo>
                  <a:lnTo>
                    <a:pt x="320667" y="1778696"/>
                  </a:lnTo>
                  <a:lnTo>
                    <a:pt x="172860" y="1866378"/>
                  </a:lnTo>
                  <a:lnTo>
                    <a:pt x="55115" y="1936524"/>
                  </a:lnTo>
                  <a:lnTo>
                    <a:pt x="25053" y="1949050"/>
                  </a:lnTo>
                  <a:lnTo>
                    <a:pt x="15032" y="1951555"/>
                  </a:lnTo>
                  <a:lnTo>
                    <a:pt x="7516" y="1949050"/>
                  </a:lnTo>
                  <a:lnTo>
                    <a:pt x="0" y="1936524"/>
                  </a:lnTo>
                  <a:lnTo>
                    <a:pt x="2506" y="1913977"/>
                  </a:lnTo>
                  <a:lnTo>
                    <a:pt x="17537" y="1886420"/>
                  </a:lnTo>
                  <a:lnTo>
                    <a:pt x="125261" y="1796233"/>
                  </a:lnTo>
                  <a:lnTo>
                    <a:pt x="353234" y="1623373"/>
                  </a:lnTo>
                  <a:lnTo>
                    <a:pt x="578703" y="1442999"/>
                  </a:lnTo>
                  <a:lnTo>
                    <a:pt x="794151" y="1262624"/>
                  </a:lnTo>
                  <a:lnTo>
                    <a:pt x="1004588" y="1072228"/>
                  </a:lnTo>
                  <a:lnTo>
                    <a:pt x="1187468" y="894359"/>
                  </a:lnTo>
                  <a:lnTo>
                    <a:pt x="1295192" y="784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6">
              <a:extLst>
                <a:ext uri="{FF2B5EF4-FFF2-40B4-BE49-F238E27FC236}">
                  <a16:creationId xmlns:a16="http://schemas.microsoft.com/office/drawing/2014/main" id="{607F3084-91B1-4C13-BA39-0F9C8B6ED2B0}"/>
                </a:ext>
              </a:extLst>
            </p:cNvPr>
            <p:cNvSpPr/>
            <p:nvPr/>
          </p:nvSpPr>
          <p:spPr>
            <a:xfrm>
              <a:off x="4933951" y="4652964"/>
              <a:ext cx="466725" cy="1323975"/>
            </a:xfrm>
            <a:custGeom>
              <a:avLst/>
              <a:gdLst>
                <a:gd name="connsiteX0" fmla="*/ 378619 w 466725"/>
                <a:gd name="connsiteY0" fmla="*/ 607218 h 1323975"/>
                <a:gd name="connsiteX1" fmla="*/ 326231 w 466725"/>
                <a:gd name="connsiteY1" fmla="*/ 221456 h 1323975"/>
                <a:gd name="connsiteX2" fmla="*/ 280988 w 466725"/>
                <a:gd name="connsiteY2" fmla="*/ 71437 h 1323975"/>
                <a:gd name="connsiteX3" fmla="*/ 235744 w 466725"/>
                <a:gd name="connsiteY3" fmla="*/ 47625 h 1323975"/>
                <a:gd name="connsiteX4" fmla="*/ 176213 w 466725"/>
                <a:gd name="connsiteY4" fmla="*/ 23812 h 1323975"/>
                <a:gd name="connsiteX5" fmla="*/ 126206 w 466725"/>
                <a:gd name="connsiteY5" fmla="*/ 9525 h 1323975"/>
                <a:gd name="connsiteX6" fmla="*/ 73819 w 466725"/>
                <a:gd name="connsiteY6" fmla="*/ 2381 h 1323975"/>
                <a:gd name="connsiteX7" fmla="*/ 42863 w 466725"/>
                <a:gd name="connsiteY7" fmla="*/ 0 h 1323975"/>
                <a:gd name="connsiteX8" fmla="*/ 21431 w 466725"/>
                <a:gd name="connsiteY8" fmla="*/ 0 h 1323975"/>
                <a:gd name="connsiteX9" fmla="*/ 2381 w 466725"/>
                <a:gd name="connsiteY9" fmla="*/ 7143 h 1323975"/>
                <a:gd name="connsiteX10" fmla="*/ 0 w 466725"/>
                <a:gd name="connsiteY10" fmla="*/ 19050 h 1323975"/>
                <a:gd name="connsiteX11" fmla="*/ 11906 w 466725"/>
                <a:gd name="connsiteY11" fmla="*/ 42862 h 1323975"/>
                <a:gd name="connsiteX12" fmla="*/ 33338 w 466725"/>
                <a:gd name="connsiteY12" fmla="*/ 76200 h 1323975"/>
                <a:gd name="connsiteX13" fmla="*/ 54769 w 466725"/>
                <a:gd name="connsiteY13" fmla="*/ 119062 h 1323975"/>
                <a:gd name="connsiteX14" fmla="*/ 73819 w 466725"/>
                <a:gd name="connsiteY14" fmla="*/ 166687 h 1323975"/>
                <a:gd name="connsiteX15" fmla="*/ 95250 w 466725"/>
                <a:gd name="connsiteY15" fmla="*/ 228600 h 1323975"/>
                <a:gd name="connsiteX16" fmla="*/ 111919 w 466725"/>
                <a:gd name="connsiteY16" fmla="*/ 307181 h 1323975"/>
                <a:gd name="connsiteX17" fmla="*/ 126206 w 466725"/>
                <a:gd name="connsiteY17" fmla="*/ 392906 h 1323975"/>
                <a:gd name="connsiteX18" fmla="*/ 142875 w 466725"/>
                <a:gd name="connsiteY18" fmla="*/ 535781 h 1323975"/>
                <a:gd name="connsiteX19" fmla="*/ 164306 w 466725"/>
                <a:gd name="connsiteY19" fmla="*/ 766762 h 1323975"/>
                <a:gd name="connsiteX20" fmla="*/ 171450 w 466725"/>
                <a:gd name="connsiteY20" fmla="*/ 892968 h 1323975"/>
                <a:gd name="connsiteX21" fmla="*/ 169069 w 466725"/>
                <a:gd name="connsiteY21" fmla="*/ 938212 h 1323975"/>
                <a:gd name="connsiteX22" fmla="*/ 159544 w 466725"/>
                <a:gd name="connsiteY22" fmla="*/ 990600 h 1323975"/>
                <a:gd name="connsiteX23" fmla="*/ 150019 w 466725"/>
                <a:gd name="connsiteY23" fmla="*/ 1026318 h 1323975"/>
                <a:gd name="connsiteX24" fmla="*/ 166688 w 466725"/>
                <a:gd name="connsiteY24" fmla="*/ 1071562 h 1323975"/>
                <a:gd name="connsiteX25" fmla="*/ 197644 w 466725"/>
                <a:gd name="connsiteY25" fmla="*/ 1133475 h 1323975"/>
                <a:gd name="connsiteX26" fmla="*/ 240506 w 466725"/>
                <a:gd name="connsiteY26" fmla="*/ 1200150 h 1323975"/>
                <a:gd name="connsiteX27" fmla="*/ 280988 w 466725"/>
                <a:gd name="connsiteY27" fmla="*/ 1250156 h 1323975"/>
                <a:gd name="connsiteX28" fmla="*/ 319088 w 466725"/>
                <a:gd name="connsiteY28" fmla="*/ 1290637 h 1323975"/>
                <a:gd name="connsiteX29" fmla="*/ 352425 w 466725"/>
                <a:gd name="connsiteY29" fmla="*/ 1314450 h 1323975"/>
                <a:gd name="connsiteX30" fmla="*/ 378619 w 466725"/>
                <a:gd name="connsiteY30" fmla="*/ 1323975 h 1323975"/>
                <a:gd name="connsiteX31" fmla="*/ 395288 w 466725"/>
                <a:gd name="connsiteY31" fmla="*/ 1323975 h 1323975"/>
                <a:gd name="connsiteX32" fmla="*/ 411956 w 466725"/>
                <a:gd name="connsiteY32" fmla="*/ 1316831 h 1323975"/>
                <a:gd name="connsiteX33" fmla="*/ 431006 w 466725"/>
                <a:gd name="connsiteY33" fmla="*/ 1276350 h 1323975"/>
                <a:gd name="connsiteX34" fmla="*/ 452438 w 466725"/>
                <a:gd name="connsiteY34" fmla="*/ 1221581 h 1323975"/>
                <a:gd name="connsiteX35" fmla="*/ 466725 w 466725"/>
                <a:gd name="connsiteY35" fmla="*/ 1185862 h 1323975"/>
                <a:gd name="connsiteX36" fmla="*/ 428625 w 466725"/>
                <a:gd name="connsiteY36" fmla="*/ 971550 h 1323975"/>
                <a:gd name="connsiteX37" fmla="*/ 378619 w 466725"/>
                <a:gd name="connsiteY37" fmla="*/ 607218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323975">
                  <a:moveTo>
                    <a:pt x="378619" y="607218"/>
                  </a:moveTo>
                  <a:lnTo>
                    <a:pt x="326231" y="221456"/>
                  </a:lnTo>
                  <a:lnTo>
                    <a:pt x="280988" y="71437"/>
                  </a:lnTo>
                  <a:lnTo>
                    <a:pt x="235744" y="47625"/>
                  </a:lnTo>
                  <a:lnTo>
                    <a:pt x="176213" y="23812"/>
                  </a:lnTo>
                  <a:lnTo>
                    <a:pt x="126206" y="9525"/>
                  </a:lnTo>
                  <a:lnTo>
                    <a:pt x="73819" y="2381"/>
                  </a:lnTo>
                  <a:lnTo>
                    <a:pt x="42863" y="0"/>
                  </a:lnTo>
                  <a:lnTo>
                    <a:pt x="21431" y="0"/>
                  </a:lnTo>
                  <a:lnTo>
                    <a:pt x="2381" y="7143"/>
                  </a:lnTo>
                  <a:lnTo>
                    <a:pt x="0" y="19050"/>
                  </a:lnTo>
                  <a:lnTo>
                    <a:pt x="11906" y="42862"/>
                  </a:lnTo>
                  <a:lnTo>
                    <a:pt x="33338" y="76200"/>
                  </a:lnTo>
                  <a:lnTo>
                    <a:pt x="54769" y="119062"/>
                  </a:lnTo>
                  <a:lnTo>
                    <a:pt x="73819" y="166687"/>
                  </a:lnTo>
                  <a:lnTo>
                    <a:pt x="95250" y="228600"/>
                  </a:lnTo>
                  <a:lnTo>
                    <a:pt x="111919" y="307181"/>
                  </a:lnTo>
                  <a:lnTo>
                    <a:pt x="126206" y="392906"/>
                  </a:lnTo>
                  <a:lnTo>
                    <a:pt x="142875" y="535781"/>
                  </a:lnTo>
                  <a:lnTo>
                    <a:pt x="164306" y="766762"/>
                  </a:lnTo>
                  <a:lnTo>
                    <a:pt x="171450" y="892968"/>
                  </a:lnTo>
                  <a:lnTo>
                    <a:pt x="169069" y="938212"/>
                  </a:lnTo>
                  <a:lnTo>
                    <a:pt x="159544" y="990600"/>
                  </a:lnTo>
                  <a:lnTo>
                    <a:pt x="150019" y="1026318"/>
                  </a:lnTo>
                  <a:lnTo>
                    <a:pt x="166688" y="1071562"/>
                  </a:lnTo>
                  <a:lnTo>
                    <a:pt x="197644" y="1133475"/>
                  </a:lnTo>
                  <a:lnTo>
                    <a:pt x="240506" y="1200150"/>
                  </a:lnTo>
                  <a:lnTo>
                    <a:pt x="280988" y="1250156"/>
                  </a:lnTo>
                  <a:lnTo>
                    <a:pt x="319088" y="1290637"/>
                  </a:lnTo>
                  <a:lnTo>
                    <a:pt x="352425" y="1314450"/>
                  </a:lnTo>
                  <a:lnTo>
                    <a:pt x="378619" y="1323975"/>
                  </a:lnTo>
                  <a:lnTo>
                    <a:pt x="395288" y="1323975"/>
                  </a:lnTo>
                  <a:lnTo>
                    <a:pt x="411956" y="1316831"/>
                  </a:lnTo>
                  <a:lnTo>
                    <a:pt x="431006" y="1276350"/>
                  </a:lnTo>
                  <a:lnTo>
                    <a:pt x="452438" y="1221581"/>
                  </a:lnTo>
                  <a:lnTo>
                    <a:pt x="466725" y="1185862"/>
                  </a:lnTo>
                  <a:lnTo>
                    <a:pt x="428625" y="971550"/>
                  </a:lnTo>
                  <a:lnTo>
                    <a:pt x="378619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3F7D34B8-FAA4-470C-82EE-7AC49A128931}"/>
                </a:ext>
              </a:extLst>
            </p:cNvPr>
            <p:cNvSpPr/>
            <p:nvPr/>
          </p:nvSpPr>
          <p:spPr>
            <a:xfrm>
              <a:off x="4394201" y="1844675"/>
              <a:ext cx="3870325" cy="501650"/>
            </a:xfrm>
            <a:custGeom>
              <a:avLst/>
              <a:gdLst>
                <a:gd name="connsiteX0" fmla="*/ 1101725 w 3870325"/>
                <a:gd name="connsiteY0" fmla="*/ 219075 h 501650"/>
                <a:gd name="connsiteX1" fmla="*/ 876300 w 3870325"/>
                <a:gd name="connsiteY1" fmla="*/ 244475 h 501650"/>
                <a:gd name="connsiteX2" fmla="*/ 714375 w 3870325"/>
                <a:gd name="connsiteY2" fmla="*/ 266700 h 501650"/>
                <a:gd name="connsiteX3" fmla="*/ 612775 w 3870325"/>
                <a:gd name="connsiteY3" fmla="*/ 279400 h 501650"/>
                <a:gd name="connsiteX4" fmla="*/ 523875 w 3870325"/>
                <a:gd name="connsiteY4" fmla="*/ 288925 h 501650"/>
                <a:gd name="connsiteX5" fmla="*/ 425450 w 3870325"/>
                <a:gd name="connsiteY5" fmla="*/ 298450 h 501650"/>
                <a:gd name="connsiteX6" fmla="*/ 282575 w 3870325"/>
                <a:gd name="connsiteY6" fmla="*/ 307975 h 501650"/>
                <a:gd name="connsiteX7" fmla="*/ 149225 w 3870325"/>
                <a:gd name="connsiteY7" fmla="*/ 311150 h 501650"/>
                <a:gd name="connsiteX8" fmla="*/ 3175 w 3870325"/>
                <a:gd name="connsiteY8" fmla="*/ 314325 h 501650"/>
                <a:gd name="connsiteX9" fmla="*/ 0 w 3870325"/>
                <a:gd name="connsiteY9" fmla="*/ 463550 h 501650"/>
                <a:gd name="connsiteX10" fmla="*/ 92075 w 3870325"/>
                <a:gd name="connsiteY10" fmla="*/ 482600 h 501650"/>
                <a:gd name="connsiteX11" fmla="*/ 161925 w 3870325"/>
                <a:gd name="connsiteY11" fmla="*/ 492125 h 501650"/>
                <a:gd name="connsiteX12" fmla="*/ 215900 w 3870325"/>
                <a:gd name="connsiteY12" fmla="*/ 498475 h 501650"/>
                <a:gd name="connsiteX13" fmla="*/ 279400 w 3870325"/>
                <a:gd name="connsiteY13" fmla="*/ 501650 h 501650"/>
                <a:gd name="connsiteX14" fmla="*/ 374650 w 3870325"/>
                <a:gd name="connsiteY14" fmla="*/ 482600 h 501650"/>
                <a:gd name="connsiteX15" fmla="*/ 523875 w 3870325"/>
                <a:gd name="connsiteY15" fmla="*/ 460375 h 501650"/>
                <a:gd name="connsiteX16" fmla="*/ 739775 w 3870325"/>
                <a:gd name="connsiteY16" fmla="*/ 428625 h 501650"/>
                <a:gd name="connsiteX17" fmla="*/ 974725 w 3870325"/>
                <a:gd name="connsiteY17" fmla="*/ 400050 h 501650"/>
                <a:gd name="connsiteX18" fmla="*/ 1216025 w 3870325"/>
                <a:gd name="connsiteY18" fmla="*/ 371475 h 501650"/>
                <a:gd name="connsiteX19" fmla="*/ 1463675 w 3870325"/>
                <a:gd name="connsiteY19" fmla="*/ 349250 h 501650"/>
                <a:gd name="connsiteX20" fmla="*/ 1679575 w 3870325"/>
                <a:gd name="connsiteY20" fmla="*/ 336550 h 501650"/>
                <a:gd name="connsiteX21" fmla="*/ 1879600 w 3870325"/>
                <a:gd name="connsiteY21" fmla="*/ 327025 h 501650"/>
                <a:gd name="connsiteX22" fmla="*/ 2070100 w 3870325"/>
                <a:gd name="connsiteY22" fmla="*/ 317500 h 501650"/>
                <a:gd name="connsiteX23" fmla="*/ 2282825 w 3870325"/>
                <a:gd name="connsiteY23" fmla="*/ 307975 h 501650"/>
                <a:gd name="connsiteX24" fmla="*/ 2543175 w 3870325"/>
                <a:gd name="connsiteY24" fmla="*/ 298450 h 501650"/>
                <a:gd name="connsiteX25" fmla="*/ 2714625 w 3870325"/>
                <a:gd name="connsiteY25" fmla="*/ 292100 h 501650"/>
                <a:gd name="connsiteX26" fmla="*/ 2867025 w 3870325"/>
                <a:gd name="connsiteY26" fmla="*/ 288925 h 501650"/>
                <a:gd name="connsiteX27" fmla="*/ 3009900 w 3870325"/>
                <a:gd name="connsiteY27" fmla="*/ 288925 h 501650"/>
                <a:gd name="connsiteX28" fmla="*/ 3136900 w 3870325"/>
                <a:gd name="connsiteY28" fmla="*/ 288925 h 501650"/>
                <a:gd name="connsiteX29" fmla="*/ 3254375 w 3870325"/>
                <a:gd name="connsiteY29" fmla="*/ 292100 h 501650"/>
                <a:gd name="connsiteX30" fmla="*/ 3267075 w 3870325"/>
                <a:gd name="connsiteY30" fmla="*/ 298450 h 501650"/>
                <a:gd name="connsiteX31" fmla="*/ 3743325 w 3870325"/>
                <a:gd name="connsiteY31" fmla="*/ 492125 h 501650"/>
                <a:gd name="connsiteX32" fmla="*/ 3787775 w 3870325"/>
                <a:gd name="connsiteY32" fmla="*/ 501650 h 501650"/>
                <a:gd name="connsiteX33" fmla="*/ 3819525 w 3870325"/>
                <a:gd name="connsiteY33" fmla="*/ 501650 h 501650"/>
                <a:gd name="connsiteX34" fmla="*/ 3844925 w 3870325"/>
                <a:gd name="connsiteY34" fmla="*/ 495300 h 501650"/>
                <a:gd name="connsiteX35" fmla="*/ 3860800 w 3870325"/>
                <a:gd name="connsiteY35" fmla="*/ 488950 h 501650"/>
                <a:gd name="connsiteX36" fmla="*/ 3867150 w 3870325"/>
                <a:gd name="connsiteY36" fmla="*/ 473075 h 501650"/>
                <a:gd name="connsiteX37" fmla="*/ 3870325 w 3870325"/>
                <a:gd name="connsiteY37" fmla="*/ 457200 h 501650"/>
                <a:gd name="connsiteX38" fmla="*/ 3870325 w 3870325"/>
                <a:gd name="connsiteY38" fmla="*/ 428625 h 501650"/>
                <a:gd name="connsiteX39" fmla="*/ 3860800 w 3870325"/>
                <a:gd name="connsiteY39" fmla="*/ 403225 h 501650"/>
                <a:gd name="connsiteX40" fmla="*/ 3806825 w 3870325"/>
                <a:gd name="connsiteY40" fmla="*/ 336550 h 501650"/>
                <a:gd name="connsiteX41" fmla="*/ 3695700 w 3870325"/>
                <a:gd name="connsiteY41" fmla="*/ 212725 h 501650"/>
                <a:gd name="connsiteX42" fmla="*/ 3603625 w 3870325"/>
                <a:gd name="connsiteY42" fmla="*/ 120650 h 501650"/>
                <a:gd name="connsiteX43" fmla="*/ 3543300 w 3870325"/>
                <a:gd name="connsiteY43" fmla="*/ 73025 h 501650"/>
                <a:gd name="connsiteX44" fmla="*/ 3473450 w 3870325"/>
                <a:gd name="connsiteY44" fmla="*/ 22225 h 501650"/>
                <a:gd name="connsiteX45" fmla="*/ 3435350 w 3870325"/>
                <a:gd name="connsiteY45" fmla="*/ 3175 h 501650"/>
                <a:gd name="connsiteX46" fmla="*/ 3416300 w 3870325"/>
                <a:gd name="connsiteY46" fmla="*/ 0 h 501650"/>
                <a:gd name="connsiteX47" fmla="*/ 3365500 w 3870325"/>
                <a:gd name="connsiteY47" fmla="*/ 19050 h 501650"/>
                <a:gd name="connsiteX48" fmla="*/ 3244850 w 3870325"/>
                <a:gd name="connsiteY48" fmla="*/ 63500 h 501650"/>
                <a:gd name="connsiteX49" fmla="*/ 3165475 w 3870325"/>
                <a:gd name="connsiteY49" fmla="*/ 69850 h 501650"/>
                <a:gd name="connsiteX50" fmla="*/ 2933700 w 3870325"/>
                <a:gd name="connsiteY50" fmla="*/ 85725 h 501650"/>
                <a:gd name="connsiteX51" fmla="*/ 2701925 w 3870325"/>
                <a:gd name="connsiteY51" fmla="*/ 98425 h 501650"/>
                <a:gd name="connsiteX52" fmla="*/ 2260600 w 3870325"/>
                <a:gd name="connsiteY52" fmla="*/ 127000 h 501650"/>
                <a:gd name="connsiteX53" fmla="*/ 1873250 w 3870325"/>
                <a:gd name="connsiteY53" fmla="*/ 152400 h 501650"/>
                <a:gd name="connsiteX54" fmla="*/ 1425575 w 3870325"/>
                <a:gd name="connsiteY54" fmla="*/ 184150 h 501650"/>
                <a:gd name="connsiteX55" fmla="*/ 1101725 w 3870325"/>
                <a:gd name="connsiteY55" fmla="*/ 219075 h 50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70325" h="501650">
                  <a:moveTo>
                    <a:pt x="1101725" y="219075"/>
                  </a:moveTo>
                  <a:lnTo>
                    <a:pt x="876300" y="244475"/>
                  </a:lnTo>
                  <a:lnTo>
                    <a:pt x="714375" y="266700"/>
                  </a:lnTo>
                  <a:lnTo>
                    <a:pt x="612775" y="279400"/>
                  </a:lnTo>
                  <a:lnTo>
                    <a:pt x="523875" y="288925"/>
                  </a:lnTo>
                  <a:lnTo>
                    <a:pt x="425450" y="298450"/>
                  </a:lnTo>
                  <a:lnTo>
                    <a:pt x="282575" y="307975"/>
                  </a:lnTo>
                  <a:lnTo>
                    <a:pt x="149225" y="311150"/>
                  </a:lnTo>
                  <a:lnTo>
                    <a:pt x="3175" y="314325"/>
                  </a:lnTo>
                  <a:cubicBezTo>
                    <a:pt x="2117" y="364067"/>
                    <a:pt x="1058" y="413808"/>
                    <a:pt x="0" y="463550"/>
                  </a:cubicBezTo>
                  <a:lnTo>
                    <a:pt x="92075" y="482600"/>
                  </a:lnTo>
                  <a:lnTo>
                    <a:pt x="161925" y="492125"/>
                  </a:lnTo>
                  <a:lnTo>
                    <a:pt x="215900" y="498475"/>
                  </a:lnTo>
                  <a:lnTo>
                    <a:pt x="279400" y="501650"/>
                  </a:lnTo>
                  <a:lnTo>
                    <a:pt x="374650" y="482600"/>
                  </a:lnTo>
                  <a:lnTo>
                    <a:pt x="523875" y="460375"/>
                  </a:lnTo>
                  <a:lnTo>
                    <a:pt x="739775" y="428625"/>
                  </a:lnTo>
                  <a:lnTo>
                    <a:pt x="974725" y="400050"/>
                  </a:lnTo>
                  <a:lnTo>
                    <a:pt x="1216025" y="371475"/>
                  </a:lnTo>
                  <a:lnTo>
                    <a:pt x="1463675" y="349250"/>
                  </a:lnTo>
                  <a:lnTo>
                    <a:pt x="1679575" y="336550"/>
                  </a:lnTo>
                  <a:lnTo>
                    <a:pt x="1879600" y="327025"/>
                  </a:lnTo>
                  <a:lnTo>
                    <a:pt x="2070100" y="317500"/>
                  </a:lnTo>
                  <a:lnTo>
                    <a:pt x="2282825" y="307975"/>
                  </a:lnTo>
                  <a:lnTo>
                    <a:pt x="2543175" y="298450"/>
                  </a:lnTo>
                  <a:lnTo>
                    <a:pt x="2714625" y="292100"/>
                  </a:lnTo>
                  <a:lnTo>
                    <a:pt x="2867025" y="288925"/>
                  </a:lnTo>
                  <a:lnTo>
                    <a:pt x="3009900" y="288925"/>
                  </a:lnTo>
                  <a:lnTo>
                    <a:pt x="3136900" y="288925"/>
                  </a:lnTo>
                  <a:lnTo>
                    <a:pt x="3254375" y="292100"/>
                  </a:lnTo>
                  <a:lnTo>
                    <a:pt x="3267075" y="298450"/>
                  </a:lnTo>
                  <a:lnTo>
                    <a:pt x="3743325" y="492125"/>
                  </a:lnTo>
                  <a:lnTo>
                    <a:pt x="3787775" y="501650"/>
                  </a:lnTo>
                  <a:lnTo>
                    <a:pt x="3819525" y="501650"/>
                  </a:lnTo>
                  <a:lnTo>
                    <a:pt x="3844925" y="495300"/>
                  </a:lnTo>
                  <a:lnTo>
                    <a:pt x="3860800" y="488950"/>
                  </a:lnTo>
                  <a:lnTo>
                    <a:pt x="3867150" y="473075"/>
                  </a:lnTo>
                  <a:lnTo>
                    <a:pt x="3870325" y="457200"/>
                  </a:lnTo>
                  <a:lnTo>
                    <a:pt x="3870325" y="428625"/>
                  </a:lnTo>
                  <a:lnTo>
                    <a:pt x="3860800" y="403225"/>
                  </a:lnTo>
                  <a:lnTo>
                    <a:pt x="3806825" y="336550"/>
                  </a:lnTo>
                  <a:lnTo>
                    <a:pt x="3695700" y="212725"/>
                  </a:lnTo>
                  <a:lnTo>
                    <a:pt x="3603625" y="120650"/>
                  </a:lnTo>
                  <a:lnTo>
                    <a:pt x="3543300" y="73025"/>
                  </a:lnTo>
                  <a:lnTo>
                    <a:pt x="3473450" y="22225"/>
                  </a:lnTo>
                  <a:lnTo>
                    <a:pt x="3435350" y="3175"/>
                  </a:lnTo>
                  <a:lnTo>
                    <a:pt x="3416300" y="0"/>
                  </a:lnTo>
                  <a:lnTo>
                    <a:pt x="3365500" y="19050"/>
                  </a:lnTo>
                  <a:lnTo>
                    <a:pt x="3244850" y="63500"/>
                  </a:lnTo>
                  <a:lnTo>
                    <a:pt x="3165475" y="69850"/>
                  </a:lnTo>
                  <a:lnTo>
                    <a:pt x="2933700" y="85725"/>
                  </a:lnTo>
                  <a:lnTo>
                    <a:pt x="2701925" y="98425"/>
                  </a:lnTo>
                  <a:lnTo>
                    <a:pt x="2260600" y="127000"/>
                  </a:lnTo>
                  <a:lnTo>
                    <a:pt x="1873250" y="152400"/>
                  </a:lnTo>
                  <a:lnTo>
                    <a:pt x="1425575" y="184150"/>
                  </a:lnTo>
                  <a:lnTo>
                    <a:pt x="110172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6060E88A-0226-4C27-8F41-E90FE2319187}"/>
                </a:ext>
              </a:extLst>
            </p:cNvPr>
            <p:cNvSpPr/>
            <p:nvPr/>
          </p:nvSpPr>
          <p:spPr>
            <a:xfrm>
              <a:off x="7234238" y="2105026"/>
              <a:ext cx="990600" cy="627063"/>
            </a:xfrm>
            <a:custGeom>
              <a:avLst/>
              <a:gdLst>
                <a:gd name="connsiteX0" fmla="*/ 295275 w 990600"/>
                <a:gd name="connsiteY0" fmla="*/ 240506 h 626269"/>
                <a:gd name="connsiteX1" fmla="*/ 373856 w 990600"/>
                <a:gd name="connsiteY1" fmla="*/ 147638 h 626269"/>
                <a:gd name="connsiteX2" fmla="*/ 411956 w 990600"/>
                <a:gd name="connsiteY2" fmla="*/ 104775 h 626269"/>
                <a:gd name="connsiteX3" fmla="*/ 438150 w 990600"/>
                <a:gd name="connsiteY3" fmla="*/ 71438 h 626269"/>
                <a:gd name="connsiteX4" fmla="*/ 442912 w 990600"/>
                <a:gd name="connsiteY4" fmla="*/ 59531 h 626269"/>
                <a:gd name="connsiteX5" fmla="*/ 431006 w 990600"/>
                <a:gd name="connsiteY5" fmla="*/ 7144 h 626269"/>
                <a:gd name="connsiteX6" fmla="*/ 431006 w 990600"/>
                <a:gd name="connsiteY6" fmla="*/ 0 h 626269"/>
                <a:gd name="connsiteX7" fmla="*/ 990600 w 990600"/>
                <a:gd name="connsiteY7" fmla="*/ 235744 h 626269"/>
                <a:gd name="connsiteX8" fmla="*/ 952500 w 990600"/>
                <a:gd name="connsiteY8" fmla="*/ 238125 h 626269"/>
                <a:gd name="connsiteX9" fmla="*/ 892968 w 990600"/>
                <a:gd name="connsiteY9" fmla="*/ 230981 h 626269"/>
                <a:gd name="connsiteX10" fmla="*/ 809625 w 990600"/>
                <a:gd name="connsiteY10" fmla="*/ 221456 h 626269"/>
                <a:gd name="connsiteX11" fmla="*/ 757237 w 990600"/>
                <a:gd name="connsiteY11" fmla="*/ 226219 h 626269"/>
                <a:gd name="connsiteX12" fmla="*/ 702468 w 990600"/>
                <a:gd name="connsiteY12" fmla="*/ 242888 h 626269"/>
                <a:gd name="connsiteX13" fmla="*/ 611981 w 990600"/>
                <a:gd name="connsiteY13" fmla="*/ 292894 h 626269"/>
                <a:gd name="connsiteX14" fmla="*/ 395287 w 990600"/>
                <a:gd name="connsiteY14" fmla="*/ 419100 h 626269"/>
                <a:gd name="connsiteX15" fmla="*/ 178593 w 990600"/>
                <a:gd name="connsiteY15" fmla="*/ 542925 h 626269"/>
                <a:gd name="connsiteX16" fmla="*/ 57150 w 990600"/>
                <a:gd name="connsiteY16" fmla="*/ 611981 h 626269"/>
                <a:gd name="connsiteX17" fmla="*/ 26193 w 990600"/>
                <a:gd name="connsiteY17" fmla="*/ 626269 h 626269"/>
                <a:gd name="connsiteX18" fmla="*/ 14287 w 990600"/>
                <a:gd name="connsiteY18" fmla="*/ 626269 h 626269"/>
                <a:gd name="connsiteX19" fmla="*/ 4762 w 990600"/>
                <a:gd name="connsiteY19" fmla="*/ 621506 h 626269"/>
                <a:gd name="connsiteX20" fmla="*/ 0 w 990600"/>
                <a:gd name="connsiteY20" fmla="*/ 609600 h 626269"/>
                <a:gd name="connsiteX21" fmla="*/ 4762 w 990600"/>
                <a:gd name="connsiteY21" fmla="*/ 581025 h 626269"/>
                <a:gd name="connsiteX22" fmla="*/ 21431 w 990600"/>
                <a:gd name="connsiteY22" fmla="*/ 554831 h 626269"/>
                <a:gd name="connsiteX23" fmla="*/ 109537 w 990600"/>
                <a:gd name="connsiteY23" fmla="*/ 452438 h 626269"/>
                <a:gd name="connsiteX24" fmla="*/ 295275 w 990600"/>
                <a:gd name="connsiteY24" fmla="*/ 240506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600" h="626269">
                  <a:moveTo>
                    <a:pt x="295275" y="240506"/>
                  </a:moveTo>
                  <a:lnTo>
                    <a:pt x="373856" y="147638"/>
                  </a:lnTo>
                  <a:lnTo>
                    <a:pt x="411956" y="104775"/>
                  </a:lnTo>
                  <a:lnTo>
                    <a:pt x="438150" y="71438"/>
                  </a:lnTo>
                  <a:lnTo>
                    <a:pt x="442912" y="59531"/>
                  </a:lnTo>
                  <a:lnTo>
                    <a:pt x="431006" y="7144"/>
                  </a:lnTo>
                  <a:lnTo>
                    <a:pt x="431006" y="0"/>
                  </a:lnTo>
                  <a:lnTo>
                    <a:pt x="990600" y="235744"/>
                  </a:lnTo>
                  <a:lnTo>
                    <a:pt x="952500" y="238125"/>
                  </a:lnTo>
                  <a:lnTo>
                    <a:pt x="892968" y="230981"/>
                  </a:lnTo>
                  <a:lnTo>
                    <a:pt x="809625" y="221456"/>
                  </a:lnTo>
                  <a:lnTo>
                    <a:pt x="757237" y="226219"/>
                  </a:lnTo>
                  <a:lnTo>
                    <a:pt x="702468" y="242888"/>
                  </a:lnTo>
                  <a:lnTo>
                    <a:pt x="611981" y="292894"/>
                  </a:lnTo>
                  <a:lnTo>
                    <a:pt x="395287" y="419100"/>
                  </a:lnTo>
                  <a:lnTo>
                    <a:pt x="178593" y="542925"/>
                  </a:lnTo>
                  <a:lnTo>
                    <a:pt x="57150" y="611981"/>
                  </a:lnTo>
                  <a:lnTo>
                    <a:pt x="26193" y="626269"/>
                  </a:lnTo>
                  <a:lnTo>
                    <a:pt x="14287" y="626269"/>
                  </a:lnTo>
                  <a:lnTo>
                    <a:pt x="4762" y="621506"/>
                  </a:lnTo>
                  <a:lnTo>
                    <a:pt x="0" y="609600"/>
                  </a:lnTo>
                  <a:lnTo>
                    <a:pt x="4762" y="581025"/>
                  </a:lnTo>
                  <a:lnTo>
                    <a:pt x="21431" y="554831"/>
                  </a:lnTo>
                  <a:lnTo>
                    <a:pt x="109537" y="452438"/>
                  </a:lnTo>
                  <a:lnTo>
                    <a:pt x="29527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7E440C7B-0418-4C67-8AD1-8D6FA6138771}"/>
                </a:ext>
              </a:extLst>
            </p:cNvPr>
            <p:cNvSpPr/>
            <p:nvPr/>
          </p:nvSpPr>
          <p:spPr>
            <a:xfrm>
              <a:off x="6022976" y="3384550"/>
              <a:ext cx="2422525" cy="1498600"/>
            </a:xfrm>
            <a:custGeom>
              <a:avLst/>
              <a:gdLst>
                <a:gd name="connsiteX0" fmla="*/ 786635 w 2422534"/>
                <a:gd name="connsiteY0" fmla="*/ 511062 h 1498112"/>
                <a:gd name="connsiteX1" fmla="*/ 551145 w 2422534"/>
                <a:gd name="connsiteY1" fmla="*/ 345718 h 1498112"/>
                <a:gd name="connsiteX2" fmla="*/ 368265 w 2422534"/>
                <a:gd name="connsiteY2" fmla="*/ 215447 h 1498112"/>
                <a:gd name="connsiteX3" fmla="*/ 172859 w 2422534"/>
                <a:gd name="connsiteY3" fmla="*/ 75156 h 1498112"/>
                <a:gd name="connsiteX4" fmla="*/ 62630 w 2422534"/>
                <a:gd name="connsiteY4" fmla="*/ 0 h 1498112"/>
                <a:gd name="connsiteX5" fmla="*/ 0 w 2422534"/>
                <a:gd name="connsiteY5" fmla="*/ 80166 h 1498112"/>
                <a:gd name="connsiteX6" fmla="*/ 152818 w 2422534"/>
                <a:gd name="connsiteY6" fmla="*/ 210437 h 1498112"/>
                <a:gd name="connsiteX7" fmla="*/ 313151 w 2422534"/>
                <a:gd name="connsiteY7" fmla="*/ 355739 h 1498112"/>
                <a:gd name="connsiteX8" fmla="*/ 511062 w 2422534"/>
                <a:gd name="connsiteY8" fmla="*/ 538619 h 1498112"/>
                <a:gd name="connsiteX9" fmla="*/ 661375 w 2422534"/>
                <a:gd name="connsiteY9" fmla="*/ 681415 h 1498112"/>
                <a:gd name="connsiteX10" fmla="*/ 834234 w 2422534"/>
                <a:gd name="connsiteY10" fmla="*/ 846759 h 1498112"/>
                <a:gd name="connsiteX11" fmla="*/ 1017114 w 2422534"/>
                <a:gd name="connsiteY11" fmla="*/ 1024629 h 1498112"/>
                <a:gd name="connsiteX12" fmla="*/ 1189973 w 2422534"/>
                <a:gd name="connsiteY12" fmla="*/ 1192477 h 1498112"/>
                <a:gd name="connsiteX13" fmla="*/ 1335275 w 2422534"/>
                <a:gd name="connsiteY13" fmla="*/ 1337779 h 1498112"/>
                <a:gd name="connsiteX14" fmla="*/ 1435483 w 2422534"/>
                <a:gd name="connsiteY14" fmla="*/ 1440493 h 1498112"/>
                <a:gd name="connsiteX15" fmla="*/ 1453019 w 2422534"/>
                <a:gd name="connsiteY15" fmla="*/ 1455524 h 1498112"/>
                <a:gd name="connsiteX16" fmla="*/ 1485587 w 2422534"/>
                <a:gd name="connsiteY16" fmla="*/ 1470555 h 1498112"/>
                <a:gd name="connsiteX17" fmla="*/ 1520660 w 2422534"/>
                <a:gd name="connsiteY17" fmla="*/ 1480576 h 1498112"/>
                <a:gd name="connsiteX18" fmla="*/ 1590806 w 2422534"/>
                <a:gd name="connsiteY18" fmla="*/ 1493102 h 1498112"/>
                <a:gd name="connsiteX19" fmla="*/ 1711056 w 2422534"/>
                <a:gd name="connsiteY19" fmla="*/ 1498112 h 1498112"/>
                <a:gd name="connsiteX20" fmla="*/ 1971597 w 2422534"/>
                <a:gd name="connsiteY20" fmla="*/ 1493102 h 1498112"/>
                <a:gd name="connsiteX21" fmla="*/ 2262201 w 2422534"/>
                <a:gd name="connsiteY21" fmla="*/ 1480576 h 1498112"/>
                <a:gd name="connsiteX22" fmla="*/ 2369925 w 2422534"/>
                <a:gd name="connsiteY22" fmla="*/ 1470555 h 1498112"/>
                <a:gd name="connsiteX23" fmla="*/ 2394977 w 2422534"/>
                <a:gd name="connsiteY23" fmla="*/ 1460534 h 1498112"/>
                <a:gd name="connsiteX24" fmla="*/ 2417524 w 2422534"/>
                <a:gd name="connsiteY24" fmla="*/ 1440493 h 1498112"/>
                <a:gd name="connsiteX25" fmla="*/ 2422534 w 2422534"/>
                <a:gd name="connsiteY25" fmla="*/ 1432977 h 1498112"/>
                <a:gd name="connsiteX26" fmla="*/ 2422534 w 2422534"/>
                <a:gd name="connsiteY26" fmla="*/ 1422956 h 1498112"/>
                <a:gd name="connsiteX27" fmla="*/ 2404998 w 2422534"/>
                <a:gd name="connsiteY27" fmla="*/ 1405420 h 1498112"/>
                <a:gd name="connsiteX28" fmla="*/ 2337357 w 2422534"/>
                <a:gd name="connsiteY28" fmla="*/ 1375357 h 1498112"/>
                <a:gd name="connsiteX29" fmla="*/ 2189550 w 2422534"/>
                <a:gd name="connsiteY29" fmla="*/ 1315232 h 1498112"/>
                <a:gd name="connsiteX30" fmla="*/ 2019196 w 2422534"/>
                <a:gd name="connsiteY30" fmla="*/ 1240076 h 1498112"/>
                <a:gd name="connsiteX31" fmla="*/ 1818779 w 2422534"/>
                <a:gd name="connsiteY31" fmla="*/ 1152394 h 1498112"/>
                <a:gd name="connsiteX32" fmla="*/ 1620868 w 2422534"/>
                <a:gd name="connsiteY32" fmla="*/ 1059702 h 1498112"/>
                <a:gd name="connsiteX33" fmla="*/ 1503124 w 2422534"/>
                <a:gd name="connsiteY33" fmla="*/ 994566 h 1498112"/>
                <a:gd name="connsiteX34" fmla="*/ 1307718 w 2422534"/>
                <a:gd name="connsiteY34" fmla="*/ 866801 h 1498112"/>
                <a:gd name="connsiteX35" fmla="*/ 1044671 w 2422534"/>
                <a:gd name="connsiteY35" fmla="*/ 688931 h 1498112"/>
                <a:gd name="connsiteX36" fmla="*/ 786635 w 2422534"/>
                <a:gd name="connsiteY36" fmla="*/ 511062 h 149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22534" h="1498112">
                  <a:moveTo>
                    <a:pt x="786635" y="511062"/>
                  </a:moveTo>
                  <a:lnTo>
                    <a:pt x="551145" y="345718"/>
                  </a:lnTo>
                  <a:lnTo>
                    <a:pt x="368265" y="215447"/>
                  </a:lnTo>
                  <a:lnTo>
                    <a:pt x="172859" y="75156"/>
                  </a:lnTo>
                  <a:lnTo>
                    <a:pt x="62630" y="0"/>
                  </a:lnTo>
                  <a:lnTo>
                    <a:pt x="0" y="80166"/>
                  </a:lnTo>
                  <a:lnTo>
                    <a:pt x="152818" y="210437"/>
                  </a:lnTo>
                  <a:lnTo>
                    <a:pt x="313151" y="355739"/>
                  </a:lnTo>
                  <a:lnTo>
                    <a:pt x="511062" y="538619"/>
                  </a:lnTo>
                  <a:lnTo>
                    <a:pt x="661375" y="681415"/>
                  </a:lnTo>
                  <a:lnTo>
                    <a:pt x="834234" y="846759"/>
                  </a:lnTo>
                  <a:lnTo>
                    <a:pt x="1017114" y="1024629"/>
                  </a:lnTo>
                  <a:lnTo>
                    <a:pt x="1189973" y="1192477"/>
                  </a:lnTo>
                  <a:lnTo>
                    <a:pt x="1335275" y="1337779"/>
                  </a:lnTo>
                  <a:lnTo>
                    <a:pt x="1435483" y="1440493"/>
                  </a:lnTo>
                  <a:lnTo>
                    <a:pt x="1453019" y="1455524"/>
                  </a:lnTo>
                  <a:lnTo>
                    <a:pt x="1485587" y="1470555"/>
                  </a:lnTo>
                  <a:lnTo>
                    <a:pt x="1520660" y="1480576"/>
                  </a:lnTo>
                  <a:lnTo>
                    <a:pt x="1590806" y="1493102"/>
                  </a:lnTo>
                  <a:lnTo>
                    <a:pt x="1711056" y="1498112"/>
                  </a:lnTo>
                  <a:lnTo>
                    <a:pt x="1971597" y="1493102"/>
                  </a:lnTo>
                  <a:lnTo>
                    <a:pt x="2262201" y="1480576"/>
                  </a:lnTo>
                  <a:lnTo>
                    <a:pt x="2369925" y="1470555"/>
                  </a:lnTo>
                  <a:lnTo>
                    <a:pt x="2394977" y="1460534"/>
                  </a:lnTo>
                  <a:lnTo>
                    <a:pt x="2417524" y="1440493"/>
                  </a:lnTo>
                  <a:lnTo>
                    <a:pt x="2422534" y="1432977"/>
                  </a:lnTo>
                  <a:lnTo>
                    <a:pt x="2422534" y="1422956"/>
                  </a:lnTo>
                  <a:lnTo>
                    <a:pt x="2404998" y="1405420"/>
                  </a:lnTo>
                  <a:lnTo>
                    <a:pt x="2337357" y="1375357"/>
                  </a:lnTo>
                  <a:lnTo>
                    <a:pt x="2189550" y="1315232"/>
                  </a:lnTo>
                  <a:lnTo>
                    <a:pt x="2019196" y="1240076"/>
                  </a:lnTo>
                  <a:lnTo>
                    <a:pt x="1818779" y="1152394"/>
                  </a:lnTo>
                  <a:lnTo>
                    <a:pt x="1620868" y="1059702"/>
                  </a:lnTo>
                  <a:lnTo>
                    <a:pt x="1503124" y="994566"/>
                  </a:lnTo>
                  <a:lnTo>
                    <a:pt x="1307718" y="866801"/>
                  </a:lnTo>
                  <a:lnTo>
                    <a:pt x="1044671" y="688931"/>
                  </a:lnTo>
                  <a:lnTo>
                    <a:pt x="786635" y="511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F4FE82E9-C7A0-4F08-8D72-B1E8D031393B}"/>
                </a:ext>
              </a:extLst>
            </p:cNvPr>
            <p:cNvSpPr/>
            <p:nvPr/>
          </p:nvSpPr>
          <p:spPr>
            <a:xfrm>
              <a:off x="5162551" y="4545013"/>
              <a:ext cx="2036763" cy="1346200"/>
            </a:xfrm>
            <a:custGeom>
              <a:avLst/>
              <a:gdLst>
                <a:gd name="connsiteX0" fmla="*/ 797719 w 2035969"/>
                <a:gd name="connsiteY0" fmla="*/ 304800 h 1345407"/>
                <a:gd name="connsiteX1" fmla="*/ 545306 w 2035969"/>
                <a:gd name="connsiteY1" fmla="*/ 328613 h 1345407"/>
                <a:gd name="connsiteX2" fmla="*/ 350044 w 2035969"/>
                <a:gd name="connsiteY2" fmla="*/ 345282 h 1345407"/>
                <a:gd name="connsiteX3" fmla="*/ 45244 w 2035969"/>
                <a:gd name="connsiteY3" fmla="*/ 361950 h 1345407"/>
                <a:gd name="connsiteX4" fmla="*/ 0 w 2035969"/>
                <a:gd name="connsiteY4" fmla="*/ 178594 h 1345407"/>
                <a:gd name="connsiteX5" fmla="*/ 183356 w 2035969"/>
                <a:gd name="connsiteY5" fmla="*/ 180975 h 1345407"/>
                <a:gd name="connsiteX6" fmla="*/ 416719 w 2035969"/>
                <a:gd name="connsiteY6" fmla="*/ 171450 h 1345407"/>
                <a:gd name="connsiteX7" fmla="*/ 719138 w 2035969"/>
                <a:gd name="connsiteY7" fmla="*/ 147638 h 1345407"/>
                <a:gd name="connsiteX8" fmla="*/ 1031081 w 2035969"/>
                <a:gd name="connsiteY8" fmla="*/ 111919 h 1345407"/>
                <a:gd name="connsiteX9" fmla="*/ 1262063 w 2035969"/>
                <a:gd name="connsiteY9" fmla="*/ 83344 h 1345407"/>
                <a:gd name="connsiteX10" fmla="*/ 1373981 w 2035969"/>
                <a:gd name="connsiteY10" fmla="*/ 66675 h 1345407"/>
                <a:gd name="connsiteX11" fmla="*/ 1514475 w 2035969"/>
                <a:gd name="connsiteY11" fmla="*/ 33338 h 1345407"/>
                <a:gd name="connsiteX12" fmla="*/ 1657350 w 2035969"/>
                <a:gd name="connsiteY12" fmla="*/ 0 h 1345407"/>
                <a:gd name="connsiteX13" fmla="*/ 1690688 w 2035969"/>
                <a:gd name="connsiteY13" fmla="*/ 11907 h 1345407"/>
                <a:gd name="connsiteX14" fmla="*/ 1747838 w 2035969"/>
                <a:gd name="connsiteY14" fmla="*/ 45244 h 1345407"/>
                <a:gd name="connsiteX15" fmla="*/ 1807369 w 2035969"/>
                <a:gd name="connsiteY15" fmla="*/ 80963 h 1345407"/>
                <a:gd name="connsiteX16" fmla="*/ 1869281 w 2035969"/>
                <a:gd name="connsiteY16" fmla="*/ 126207 h 1345407"/>
                <a:gd name="connsiteX17" fmla="*/ 1919288 w 2035969"/>
                <a:gd name="connsiteY17" fmla="*/ 164307 h 1345407"/>
                <a:gd name="connsiteX18" fmla="*/ 1976438 w 2035969"/>
                <a:gd name="connsiteY18" fmla="*/ 211932 h 1345407"/>
                <a:gd name="connsiteX19" fmla="*/ 2002631 w 2035969"/>
                <a:gd name="connsiteY19" fmla="*/ 240507 h 1345407"/>
                <a:gd name="connsiteX20" fmla="*/ 2016919 w 2035969"/>
                <a:gd name="connsiteY20" fmla="*/ 259557 h 1345407"/>
                <a:gd name="connsiteX21" fmla="*/ 2028825 w 2035969"/>
                <a:gd name="connsiteY21" fmla="*/ 278607 h 1345407"/>
                <a:gd name="connsiteX22" fmla="*/ 2033588 w 2035969"/>
                <a:gd name="connsiteY22" fmla="*/ 295275 h 1345407"/>
                <a:gd name="connsiteX23" fmla="*/ 2035969 w 2035969"/>
                <a:gd name="connsiteY23" fmla="*/ 311944 h 1345407"/>
                <a:gd name="connsiteX24" fmla="*/ 2035969 w 2035969"/>
                <a:gd name="connsiteY24" fmla="*/ 333375 h 1345407"/>
                <a:gd name="connsiteX25" fmla="*/ 2019300 w 2035969"/>
                <a:gd name="connsiteY25" fmla="*/ 373857 h 1345407"/>
                <a:gd name="connsiteX26" fmla="*/ 2005013 w 2035969"/>
                <a:gd name="connsiteY26" fmla="*/ 392907 h 1345407"/>
                <a:gd name="connsiteX27" fmla="*/ 1990725 w 2035969"/>
                <a:gd name="connsiteY27" fmla="*/ 433388 h 1345407"/>
                <a:gd name="connsiteX28" fmla="*/ 1952625 w 2035969"/>
                <a:gd name="connsiteY28" fmla="*/ 602457 h 1345407"/>
                <a:gd name="connsiteX29" fmla="*/ 1866900 w 2035969"/>
                <a:gd name="connsiteY29" fmla="*/ 962025 h 1345407"/>
                <a:gd name="connsiteX30" fmla="*/ 1800225 w 2035969"/>
                <a:gd name="connsiteY30" fmla="*/ 1235869 h 1345407"/>
                <a:gd name="connsiteX31" fmla="*/ 1785938 w 2035969"/>
                <a:gd name="connsiteY31" fmla="*/ 1264444 h 1345407"/>
                <a:gd name="connsiteX32" fmla="*/ 1754981 w 2035969"/>
                <a:gd name="connsiteY32" fmla="*/ 1297782 h 1345407"/>
                <a:gd name="connsiteX33" fmla="*/ 1721644 w 2035969"/>
                <a:gd name="connsiteY33" fmla="*/ 1326357 h 1345407"/>
                <a:gd name="connsiteX34" fmla="*/ 1685925 w 2035969"/>
                <a:gd name="connsiteY34" fmla="*/ 1343025 h 1345407"/>
                <a:gd name="connsiteX35" fmla="*/ 1657350 w 2035969"/>
                <a:gd name="connsiteY35" fmla="*/ 1345407 h 1345407"/>
                <a:gd name="connsiteX36" fmla="*/ 1631156 w 2035969"/>
                <a:gd name="connsiteY36" fmla="*/ 1340644 h 1345407"/>
                <a:gd name="connsiteX37" fmla="*/ 1595438 w 2035969"/>
                <a:gd name="connsiteY37" fmla="*/ 1321594 h 1345407"/>
                <a:gd name="connsiteX38" fmla="*/ 1566863 w 2035969"/>
                <a:gd name="connsiteY38" fmla="*/ 1288257 h 1345407"/>
                <a:gd name="connsiteX39" fmla="*/ 1547813 w 2035969"/>
                <a:gd name="connsiteY39" fmla="*/ 1238250 h 1345407"/>
                <a:gd name="connsiteX40" fmla="*/ 1602581 w 2035969"/>
                <a:gd name="connsiteY40" fmla="*/ 964407 h 1345407"/>
                <a:gd name="connsiteX41" fmla="*/ 1645444 w 2035969"/>
                <a:gd name="connsiteY41" fmla="*/ 692944 h 1345407"/>
                <a:gd name="connsiteX42" fmla="*/ 1693069 w 2035969"/>
                <a:gd name="connsiteY42" fmla="*/ 383382 h 1345407"/>
                <a:gd name="connsiteX43" fmla="*/ 1702594 w 2035969"/>
                <a:gd name="connsiteY43" fmla="*/ 314325 h 1345407"/>
                <a:gd name="connsiteX44" fmla="*/ 1704975 w 2035969"/>
                <a:gd name="connsiteY44" fmla="*/ 280988 h 1345407"/>
                <a:gd name="connsiteX45" fmla="*/ 1697831 w 2035969"/>
                <a:gd name="connsiteY45" fmla="*/ 259557 h 1345407"/>
                <a:gd name="connsiteX46" fmla="*/ 1678781 w 2035969"/>
                <a:gd name="connsiteY46" fmla="*/ 238125 h 1345407"/>
                <a:gd name="connsiteX47" fmla="*/ 1647825 w 2035969"/>
                <a:gd name="connsiteY47" fmla="*/ 226219 h 1345407"/>
                <a:gd name="connsiteX48" fmla="*/ 1604963 w 2035969"/>
                <a:gd name="connsiteY48" fmla="*/ 226219 h 1345407"/>
                <a:gd name="connsiteX49" fmla="*/ 1440656 w 2035969"/>
                <a:gd name="connsiteY49" fmla="*/ 242888 h 1345407"/>
                <a:gd name="connsiteX50" fmla="*/ 1171575 w 2035969"/>
                <a:gd name="connsiteY50" fmla="*/ 269082 h 1345407"/>
                <a:gd name="connsiteX51" fmla="*/ 797719 w 2035969"/>
                <a:gd name="connsiteY51" fmla="*/ 304800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35969" h="1345407">
                  <a:moveTo>
                    <a:pt x="797719" y="304800"/>
                  </a:moveTo>
                  <a:lnTo>
                    <a:pt x="545306" y="328613"/>
                  </a:lnTo>
                  <a:lnTo>
                    <a:pt x="350044" y="345282"/>
                  </a:lnTo>
                  <a:lnTo>
                    <a:pt x="45244" y="361950"/>
                  </a:lnTo>
                  <a:lnTo>
                    <a:pt x="0" y="178594"/>
                  </a:lnTo>
                  <a:lnTo>
                    <a:pt x="183356" y="180975"/>
                  </a:lnTo>
                  <a:lnTo>
                    <a:pt x="416719" y="171450"/>
                  </a:lnTo>
                  <a:lnTo>
                    <a:pt x="719138" y="147638"/>
                  </a:lnTo>
                  <a:lnTo>
                    <a:pt x="1031081" y="111919"/>
                  </a:lnTo>
                  <a:lnTo>
                    <a:pt x="1262063" y="83344"/>
                  </a:lnTo>
                  <a:lnTo>
                    <a:pt x="1373981" y="66675"/>
                  </a:lnTo>
                  <a:lnTo>
                    <a:pt x="1514475" y="33338"/>
                  </a:lnTo>
                  <a:lnTo>
                    <a:pt x="1657350" y="0"/>
                  </a:lnTo>
                  <a:lnTo>
                    <a:pt x="1690688" y="11907"/>
                  </a:lnTo>
                  <a:lnTo>
                    <a:pt x="1747838" y="45244"/>
                  </a:lnTo>
                  <a:lnTo>
                    <a:pt x="1807369" y="80963"/>
                  </a:lnTo>
                  <a:lnTo>
                    <a:pt x="1869281" y="126207"/>
                  </a:lnTo>
                  <a:lnTo>
                    <a:pt x="1919288" y="164307"/>
                  </a:lnTo>
                  <a:lnTo>
                    <a:pt x="1976438" y="211932"/>
                  </a:lnTo>
                  <a:lnTo>
                    <a:pt x="2002631" y="240507"/>
                  </a:lnTo>
                  <a:lnTo>
                    <a:pt x="2016919" y="259557"/>
                  </a:lnTo>
                  <a:lnTo>
                    <a:pt x="2028825" y="278607"/>
                  </a:lnTo>
                  <a:lnTo>
                    <a:pt x="2033588" y="295275"/>
                  </a:lnTo>
                  <a:lnTo>
                    <a:pt x="2035969" y="311944"/>
                  </a:lnTo>
                  <a:lnTo>
                    <a:pt x="2035969" y="333375"/>
                  </a:lnTo>
                  <a:lnTo>
                    <a:pt x="2019300" y="373857"/>
                  </a:lnTo>
                  <a:lnTo>
                    <a:pt x="2005013" y="392907"/>
                  </a:lnTo>
                  <a:lnTo>
                    <a:pt x="1990725" y="433388"/>
                  </a:lnTo>
                  <a:lnTo>
                    <a:pt x="1952625" y="602457"/>
                  </a:lnTo>
                  <a:lnTo>
                    <a:pt x="1866900" y="962025"/>
                  </a:lnTo>
                  <a:lnTo>
                    <a:pt x="1800225" y="1235869"/>
                  </a:lnTo>
                  <a:lnTo>
                    <a:pt x="1785938" y="1264444"/>
                  </a:lnTo>
                  <a:lnTo>
                    <a:pt x="1754981" y="1297782"/>
                  </a:lnTo>
                  <a:lnTo>
                    <a:pt x="1721644" y="1326357"/>
                  </a:lnTo>
                  <a:lnTo>
                    <a:pt x="1685925" y="1343025"/>
                  </a:lnTo>
                  <a:lnTo>
                    <a:pt x="1657350" y="1345407"/>
                  </a:lnTo>
                  <a:lnTo>
                    <a:pt x="1631156" y="1340644"/>
                  </a:lnTo>
                  <a:lnTo>
                    <a:pt x="1595438" y="1321594"/>
                  </a:lnTo>
                  <a:lnTo>
                    <a:pt x="1566863" y="1288257"/>
                  </a:lnTo>
                  <a:lnTo>
                    <a:pt x="1547813" y="1238250"/>
                  </a:lnTo>
                  <a:lnTo>
                    <a:pt x="1602581" y="964407"/>
                  </a:lnTo>
                  <a:lnTo>
                    <a:pt x="1645444" y="692944"/>
                  </a:lnTo>
                  <a:lnTo>
                    <a:pt x="1693069" y="383382"/>
                  </a:lnTo>
                  <a:lnTo>
                    <a:pt x="1702594" y="314325"/>
                  </a:lnTo>
                  <a:lnTo>
                    <a:pt x="1704975" y="280988"/>
                  </a:lnTo>
                  <a:lnTo>
                    <a:pt x="1697831" y="259557"/>
                  </a:lnTo>
                  <a:lnTo>
                    <a:pt x="1678781" y="238125"/>
                  </a:lnTo>
                  <a:lnTo>
                    <a:pt x="1647825" y="226219"/>
                  </a:lnTo>
                  <a:lnTo>
                    <a:pt x="1604963" y="226219"/>
                  </a:lnTo>
                  <a:lnTo>
                    <a:pt x="1440656" y="242888"/>
                  </a:lnTo>
                  <a:lnTo>
                    <a:pt x="1171575" y="269082"/>
                  </a:lnTo>
                  <a:lnTo>
                    <a:pt x="79771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8">
              <a:extLst>
                <a:ext uri="{FF2B5EF4-FFF2-40B4-BE49-F238E27FC236}">
                  <a16:creationId xmlns:a16="http://schemas.microsoft.com/office/drawing/2014/main" id="{A239DDC0-F484-4550-AEFB-8AC99A9FA412}"/>
                </a:ext>
              </a:extLst>
            </p:cNvPr>
            <p:cNvSpPr/>
            <p:nvPr/>
          </p:nvSpPr>
          <p:spPr>
            <a:xfrm>
              <a:off x="5326063" y="5538789"/>
              <a:ext cx="1504950" cy="333375"/>
            </a:xfrm>
            <a:custGeom>
              <a:avLst/>
              <a:gdLst>
                <a:gd name="connsiteX0" fmla="*/ 500063 w 1504950"/>
                <a:gd name="connsiteY0" fmla="*/ 88106 h 333375"/>
                <a:gd name="connsiteX1" fmla="*/ 795338 w 1504950"/>
                <a:gd name="connsiteY1" fmla="*/ 50006 h 333375"/>
                <a:gd name="connsiteX2" fmla="*/ 957263 w 1504950"/>
                <a:gd name="connsiteY2" fmla="*/ 28575 h 333375"/>
                <a:gd name="connsiteX3" fmla="*/ 1040607 w 1504950"/>
                <a:gd name="connsiteY3" fmla="*/ 16668 h 333375"/>
                <a:gd name="connsiteX4" fmla="*/ 1095375 w 1504950"/>
                <a:gd name="connsiteY4" fmla="*/ 9525 h 333375"/>
                <a:gd name="connsiteX5" fmla="*/ 1162050 w 1504950"/>
                <a:gd name="connsiteY5" fmla="*/ 4762 h 333375"/>
                <a:gd name="connsiteX6" fmla="*/ 1250157 w 1504950"/>
                <a:gd name="connsiteY6" fmla="*/ 0 h 333375"/>
                <a:gd name="connsiteX7" fmla="*/ 1402557 w 1504950"/>
                <a:gd name="connsiteY7" fmla="*/ 7143 h 333375"/>
                <a:gd name="connsiteX8" fmla="*/ 1504950 w 1504950"/>
                <a:gd name="connsiteY8" fmla="*/ 21431 h 333375"/>
                <a:gd name="connsiteX9" fmla="*/ 1407319 w 1504950"/>
                <a:gd name="connsiteY9" fmla="*/ 292893 h 333375"/>
                <a:gd name="connsiteX10" fmla="*/ 1381125 w 1504950"/>
                <a:gd name="connsiteY10" fmla="*/ 235743 h 333375"/>
                <a:gd name="connsiteX11" fmla="*/ 1366838 w 1504950"/>
                <a:gd name="connsiteY11" fmla="*/ 204787 h 333375"/>
                <a:gd name="connsiteX12" fmla="*/ 1359694 w 1504950"/>
                <a:gd name="connsiteY12" fmla="*/ 192881 h 333375"/>
                <a:gd name="connsiteX13" fmla="*/ 1307307 w 1504950"/>
                <a:gd name="connsiteY13" fmla="*/ 192881 h 333375"/>
                <a:gd name="connsiteX14" fmla="*/ 1135857 w 1504950"/>
                <a:gd name="connsiteY14" fmla="*/ 202406 h 333375"/>
                <a:gd name="connsiteX15" fmla="*/ 931069 w 1504950"/>
                <a:gd name="connsiteY15" fmla="*/ 211931 h 333375"/>
                <a:gd name="connsiteX16" fmla="*/ 681038 w 1504950"/>
                <a:gd name="connsiteY16" fmla="*/ 233362 h 333375"/>
                <a:gd name="connsiteX17" fmla="*/ 500063 w 1504950"/>
                <a:gd name="connsiteY17" fmla="*/ 257175 h 333375"/>
                <a:gd name="connsiteX18" fmla="*/ 285750 w 1504950"/>
                <a:gd name="connsiteY18" fmla="*/ 285750 h 333375"/>
                <a:gd name="connsiteX19" fmla="*/ 14288 w 1504950"/>
                <a:gd name="connsiteY19" fmla="*/ 333375 h 333375"/>
                <a:gd name="connsiteX20" fmla="*/ 0 w 1504950"/>
                <a:gd name="connsiteY20" fmla="*/ 154781 h 333375"/>
                <a:gd name="connsiteX21" fmla="*/ 278607 w 1504950"/>
                <a:gd name="connsiteY21" fmla="*/ 119062 h 333375"/>
                <a:gd name="connsiteX22" fmla="*/ 500063 w 1504950"/>
                <a:gd name="connsiteY22" fmla="*/ 881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04950" h="333375">
                  <a:moveTo>
                    <a:pt x="500063" y="88106"/>
                  </a:moveTo>
                  <a:lnTo>
                    <a:pt x="795338" y="50006"/>
                  </a:lnTo>
                  <a:lnTo>
                    <a:pt x="957263" y="28575"/>
                  </a:lnTo>
                  <a:lnTo>
                    <a:pt x="1040607" y="16668"/>
                  </a:lnTo>
                  <a:lnTo>
                    <a:pt x="1095375" y="9525"/>
                  </a:lnTo>
                  <a:lnTo>
                    <a:pt x="1162050" y="4762"/>
                  </a:lnTo>
                  <a:lnTo>
                    <a:pt x="1250157" y="0"/>
                  </a:lnTo>
                  <a:lnTo>
                    <a:pt x="1402557" y="7143"/>
                  </a:lnTo>
                  <a:lnTo>
                    <a:pt x="1504950" y="21431"/>
                  </a:lnTo>
                  <a:lnTo>
                    <a:pt x="1407319" y="292893"/>
                  </a:lnTo>
                  <a:lnTo>
                    <a:pt x="1381125" y="235743"/>
                  </a:lnTo>
                  <a:lnTo>
                    <a:pt x="1366838" y="204787"/>
                  </a:lnTo>
                  <a:lnTo>
                    <a:pt x="1359694" y="192881"/>
                  </a:lnTo>
                  <a:lnTo>
                    <a:pt x="1307307" y="192881"/>
                  </a:lnTo>
                  <a:lnTo>
                    <a:pt x="1135857" y="202406"/>
                  </a:lnTo>
                  <a:lnTo>
                    <a:pt x="931069" y="211931"/>
                  </a:lnTo>
                  <a:lnTo>
                    <a:pt x="681038" y="233362"/>
                  </a:lnTo>
                  <a:lnTo>
                    <a:pt x="500063" y="257175"/>
                  </a:lnTo>
                  <a:lnTo>
                    <a:pt x="285750" y="285750"/>
                  </a:lnTo>
                  <a:lnTo>
                    <a:pt x="14288" y="333375"/>
                  </a:lnTo>
                  <a:lnTo>
                    <a:pt x="0" y="154781"/>
                  </a:lnTo>
                  <a:lnTo>
                    <a:pt x="278607" y="119062"/>
                  </a:lnTo>
                  <a:lnTo>
                    <a:pt x="5000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316050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3292E811-B303-4BE1-B03C-AA5BE34DDC94}"/>
              </a:ext>
            </a:extLst>
          </p:cNvPr>
          <p:cNvSpPr/>
          <p:nvPr/>
        </p:nvSpPr>
        <p:spPr>
          <a:xfrm>
            <a:off x="3944938" y="1528762"/>
            <a:ext cx="1016000" cy="1292225"/>
          </a:xfrm>
          <a:custGeom>
            <a:avLst/>
            <a:gdLst>
              <a:gd name="connsiteX0" fmla="*/ 678657 w 1014413"/>
              <a:gd name="connsiteY0" fmla="*/ 647700 h 1290638"/>
              <a:gd name="connsiteX1" fmla="*/ 552450 w 1014413"/>
              <a:gd name="connsiteY1" fmla="*/ 809625 h 1290638"/>
              <a:gd name="connsiteX2" fmla="*/ 450057 w 1014413"/>
              <a:gd name="connsiteY2" fmla="*/ 933450 h 1290638"/>
              <a:gd name="connsiteX3" fmla="*/ 338138 w 1014413"/>
              <a:gd name="connsiteY3" fmla="*/ 1069182 h 1290638"/>
              <a:gd name="connsiteX4" fmla="*/ 211932 w 1014413"/>
              <a:gd name="connsiteY4" fmla="*/ 1212057 h 1290638"/>
              <a:gd name="connsiteX5" fmla="*/ 145257 w 1014413"/>
              <a:gd name="connsiteY5" fmla="*/ 1290638 h 1290638"/>
              <a:gd name="connsiteX6" fmla="*/ 0 w 1014413"/>
              <a:gd name="connsiteY6" fmla="*/ 1166813 h 1290638"/>
              <a:gd name="connsiteX7" fmla="*/ 28575 w 1014413"/>
              <a:gd name="connsiteY7" fmla="*/ 1157288 h 1290638"/>
              <a:gd name="connsiteX8" fmla="*/ 78582 w 1014413"/>
              <a:gd name="connsiteY8" fmla="*/ 1135857 h 1290638"/>
              <a:gd name="connsiteX9" fmla="*/ 121444 w 1014413"/>
              <a:gd name="connsiteY9" fmla="*/ 1112044 h 1290638"/>
              <a:gd name="connsiteX10" fmla="*/ 154782 w 1014413"/>
              <a:gd name="connsiteY10" fmla="*/ 1083469 h 1290638"/>
              <a:gd name="connsiteX11" fmla="*/ 192882 w 1014413"/>
              <a:gd name="connsiteY11" fmla="*/ 1045369 h 1290638"/>
              <a:gd name="connsiteX12" fmla="*/ 245269 w 1014413"/>
              <a:gd name="connsiteY12" fmla="*/ 971550 h 1290638"/>
              <a:gd name="connsiteX13" fmla="*/ 300038 w 1014413"/>
              <a:gd name="connsiteY13" fmla="*/ 892969 h 1290638"/>
              <a:gd name="connsiteX14" fmla="*/ 414338 w 1014413"/>
              <a:gd name="connsiteY14" fmla="*/ 721519 h 1290638"/>
              <a:gd name="connsiteX15" fmla="*/ 497682 w 1014413"/>
              <a:gd name="connsiteY15" fmla="*/ 583407 h 1290638"/>
              <a:gd name="connsiteX16" fmla="*/ 557213 w 1014413"/>
              <a:gd name="connsiteY16" fmla="*/ 481013 h 1290638"/>
              <a:gd name="connsiteX17" fmla="*/ 590550 w 1014413"/>
              <a:gd name="connsiteY17" fmla="*/ 411957 h 1290638"/>
              <a:gd name="connsiteX18" fmla="*/ 616744 w 1014413"/>
              <a:gd name="connsiteY18" fmla="*/ 347663 h 1290638"/>
              <a:gd name="connsiteX19" fmla="*/ 633413 w 1014413"/>
              <a:gd name="connsiteY19" fmla="*/ 297657 h 1290638"/>
              <a:gd name="connsiteX20" fmla="*/ 642938 w 1014413"/>
              <a:gd name="connsiteY20" fmla="*/ 259557 h 1290638"/>
              <a:gd name="connsiteX21" fmla="*/ 647700 w 1014413"/>
              <a:gd name="connsiteY21" fmla="*/ 223838 h 1290638"/>
              <a:gd name="connsiteX22" fmla="*/ 647700 w 1014413"/>
              <a:gd name="connsiteY22" fmla="*/ 195263 h 1290638"/>
              <a:gd name="connsiteX23" fmla="*/ 640557 w 1014413"/>
              <a:gd name="connsiteY23" fmla="*/ 159544 h 1290638"/>
              <a:gd name="connsiteX24" fmla="*/ 633413 w 1014413"/>
              <a:gd name="connsiteY24" fmla="*/ 128588 h 1290638"/>
              <a:gd name="connsiteX25" fmla="*/ 616744 w 1014413"/>
              <a:gd name="connsiteY25" fmla="*/ 90488 h 1290638"/>
              <a:gd name="connsiteX26" fmla="*/ 602457 w 1014413"/>
              <a:gd name="connsiteY26" fmla="*/ 66675 h 1290638"/>
              <a:gd name="connsiteX27" fmla="*/ 592932 w 1014413"/>
              <a:gd name="connsiteY27" fmla="*/ 57150 h 1290638"/>
              <a:gd name="connsiteX28" fmla="*/ 578644 w 1014413"/>
              <a:gd name="connsiteY28" fmla="*/ 38100 h 1290638"/>
              <a:gd name="connsiteX29" fmla="*/ 573882 w 1014413"/>
              <a:gd name="connsiteY29" fmla="*/ 21432 h 1290638"/>
              <a:gd name="connsiteX30" fmla="*/ 573882 w 1014413"/>
              <a:gd name="connsiteY30" fmla="*/ 9525 h 1290638"/>
              <a:gd name="connsiteX31" fmla="*/ 583407 w 1014413"/>
              <a:gd name="connsiteY31" fmla="*/ 0 h 1290638"/>
              <a:gd name="connsiteX32" fmla="*/ 609600 w 1014413"/>
              <a:gd name="connsiteY32" fmla="*/ 0 h 1290638"/>
              <a:gd name="connsiteX33" fmla="*/ 645319 w 1014413"/>
              <a:gd name="connsiteY33" fmla="*/ 4763 h 1290638"/>
              <a:gd name="connsiteX34" fmla="*/ 690563 w 1014413"/>
              <a:gd name="connsiteY34" fmla="*/ 19050 h 1290638"/>
              <a:gd name="connsiteX35" fmla="*/ 740569 w 1014413"/>
              <a:gd name="connsiteY35" fmla="*/ 42863 h 1290638"/>
              <a:gd name="connsiteX36" fmla="*/ 831057 w 1014413"/>
              <a:gd name="connsiteY36" fmla="*/ 95250 h 1290638"/>
              <a:gd name="connsiteX37" fmla="*/ 900113 w 1014413"/>
              <a:gd name="connsiteY37" fmla="*/ 140494 h 1290638"/>
              <a:gd name="connsiteX38" fmla="*/ 966788 w 1014413"/>
              <a:gd name="connsiteY38" fmla="*/ 188119 h 1290638"/>
              <a:gd name="connsiteX39" fmla="*/ 985838 w 1014413"/>
              <a:gd name="connsiteY39" fmla="*/ 204788 h 1290638"/>
              <a:gd name="connsiteX40" fmla="*/ 1000125 w 1014413"/>
              <a:gd name="connsiteY40" fmla="*/ 221457 h 1290638"/>
              <a:gd name="connsiteX41" fmla="*/ 1009650 w 1014413"/>
              <a:gd name="connsiteY41" fmla="*/ 240507 h 1290638"/>
              <a:gd name="connsiteX42" fmla="*/ 1014413 w 1014413"/>
              <a:gd name="connsiteY42" fmla="*/ 254794 h 1290638"/>
              <a:gd name="connsiteX43" fmla="*/ 1014413 w 1014413"/>
              <a:gd name="connsiteY43" fmla="*/ 269082 h 1290638"/>
              <a:gd name="connsiteX44" fmla="*/ 1007269 w 1014413"/>
              <a:gd name="connsiteY44" fmla="*/ 288132 h 1290638"/>
              <a:gd name="connsiteX45" fmla="*/ 990600 w 1014413"/>
              <a:gd name="connsiteY45" fmla="*/ 307182 h 1290638"/>
              <a:gd name="connsiteX46" fmla="*/ 969169 w 1014413"/>
              <a:gd name="connsiteY46" fmla="*/ 319088 h 1290638"/>
              <a:gd name="connsiteX47" fmla="*/ 945357 w 1014413"/>
              <a:gd name="connsiteY47" fmla="*/ 333375 h 1290638"/>
              <a:gd name="connsiteX48" fmla="*/ 919163 w 1014413"/>
              <a:gd name="connsiteY48" fmla="*/ 350044 h 1290638"/>
              <a:gd name="connsiteX49" fmla="*/ 885825 w 1014413"/>
              <a:gd name="connsiteY49" fmla="*/ 378619 h 1290638"/>
              <a:gd name="connsiteX50" fmla="*/ 847725 w 1014413"/>
              <a:gd name="connsiteY50" fmla="*/ 426244 h 1290638"/>
              <a:gd name="connsiteX51" fmla="*/ 678657 w 1014413"/>
              <a:gd name="connsiteY51" fmla="*/ 647700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14413" h="1290638">
                <a:moveTo>
                  <a:pt x="678657" y="647700"/>
                </a:moveTo>
                <a:lnTo>
                  <a:pt x="552450" y="809625"/>
                </a:lnTo>
                <a:lnTo>
                  <a:pt x="450057" y="933450"/>
                </a:lnTo>
                <a:lnTo>
                  <a:pt x="338138" y="1069182"/>
                </a:lnTo>
                <a:lnTo>
                  <a:pt x="211932" y="1212057"/>
                </a:lnTo>
                <a:lnTo>
                  <a:pt x="145257" y="1290638"/>
                </a:lnTo>
                <a:lnTo>
                  <a:pt x="0" y="1166813"/>
                </a:lnTo>
                <a:lnTo>
                  <a:pt x="28575" y="1157288"/>
                </a:lnTo>
                <a:lnTo>
                  <a:pt x="78582" y="1135857"/>
                </a:lnTo>
                <a:lnTo>
                  <a:pt x="121444" y="1112044"/>
                </a:lnTo>
                <a:lnTo>
                  <a:pt x="154782" y="1083469"/>
                </a:lnTo>
                <a:lnTo>
                  <a:pt x="192882" y="1045369"/>
                </a:lnTo>
                <a:lnTo>
                  <a:pt x="245269" y="971550"/>
                </a:lnTo>
                <a:lnTo>
                  <a:pt x="300038" y="892969"/>
                </a:lnTo>
                <a:lnTo>
                  <a:pt x="414338" y="721519"/>
                </a:lnTo>
                <a:lnTo>
                  <a:pt x="497682" y="583407"/>
                </a:lnTo>
                <a:lnTo>
                  <a:pt x="557213" y="481013"/>
                </a:lnTo>
                <a:lnTo>
                  <a:pt x="590550" y="411957"/>
                </a:lnTo>
                <a:lnTo>
                  <a:pt x="616744" y="347663"/>
                </a:lnTo>
                <a:lnTo>
                  <a:pt x="633413" y="297657"/>
                </a:lnTo>
                <a:lnTo>
                  <a:pt x="642938" y="259557"/>
                </a:lnTo>
                <a:lnTo>
                  <a:pt x="647700" y="223838"/>
                </a:lnTo>
                <a:lnTo>
                  <a:pt x="647700" y="195263"/>
                </a:lnTo>
                <a:lnTo>
                  <a:pt x="640557" y="159544"/>
                </a:lnTo>
                <a:lnTo>
                  <a:pt x="633413" y="128588"/>
                </a:lnTo>
                <a:lnTo>
                  <a:pt x="616744" y="90488"/>
                </a:lnTo>
                <a:lnTo>
                  <a:pt x="602457" y="66675"/>
                </a:lnTo>
                <a:lnTo>
                  <a:pt x="592932" y="57150"/>
                </a:lnTo>
                <a:lnTo>
                  <a:pt x="578644" y="38100"/>
                </a:lnTo>
                <a:lnTo>
                  <a:pt x="573882" y="21432"/>
                </a:lnTo>
                <a:lnTo>
                  <a:pt x="573882" y="9525"/>
                </a:lnTo>
                <a:lnTo>
                  <a:pt x="583407" y="0"/>
                </a:lnTo>
                <a:lnTo>
                  <a:pt x="609600" y="0"/>
                </a:lnTo>
                <a:lnTo>
                  <a:pt x="645319" y="4763"/>
                </a:lnTo>
                <a:lnTo>
                  <a:pt x="690563" y="19050"/>
                </a:lnTo>
                <a:lnTo>
                  <a:pt x="740569" y="42863"/>
                </a:lnTo>
                <a:lnTo>
                  <a:pt x="831057" y="95250"/>
                </a:lnTo>
                <a:lnTo>
                  <a:pt x="900113" y="140494"/>
                </a:lnTo>
                <a:lnTo>
                  <a:pt x="966788" y="188119"/>
                </a:lnTo>
                <a:lnTo>
                  <a:pt x="985838" y="204788"/>
                </a:lnTo>
                <a:lnTo>
                  <a:pt x="1000125" y="221457"/>
                </a:lnTo>
                <a:lnTo>
                  <a:pt x="1009650" y="240507"/>
                </a:lnTo>
                <a:lnTo>
                  <a:pt x="1014413" y="254794"/>
                </a:lnTo>
                <a:lnTo>
                  <a:pt x="1014413" y="269082"/>
                </a:lnTo>
                <a:lnTo>
                  <a:pt x="1007269" y="288132"/>
                </a:lnTo>
                <a:lnTo>
                  <a:pt x="990600" y="307182"/>
                </a:lnTo>
                <a:lnTo>
                  <a:pt x="969169" y="319088"/>
                </a:lnTo>
                <a:lnTo>
                  <a:pt x="945357" y="333375"/>
                </a:lnTo>
                <a:lnTo>
                  <a:pt x="919163" y="350044"/>
                </a:lnTo>
                <a:lnTo>
                  <a:pt x="885825" y="378619"/>
                </a:lnTo>
                <a:lnTo>
                  <a:pt x="847725" y="426244"/>
                </a:lnTo>
                <a:lnTo>
                  <a:pt x="678657" y="6477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521B1926-3A7F-4A74-92FB-340150C09851}"/>
              </a:ext>
            </a:extLst>
          </p:cNvPr>
          <p:cNvSpPr/>
          <p:nvPr/>
        </p:nvSpPr>
        <p:spPr>
          <a:xfrm>
            <a:off x="3640139" y="4352926"/>
            <a:ext cx="695325" cy="1323975"/>
          </a:xfrm>
          <a:custGeom>
            <a:avLst/>
            <a:gdLst>
              <a:gd name="connsiteX0" fmla="*/ 261938 w 695325"/>
              <a:gd name="connsiteY0" fmla="*/ 609600 h 1323975"/>
              <a:gd name="connsiteX1" fmla="*/ 285750 w 695325"/>
              <a:gd name="connsiteY1" fmla="*/ 533400 h 1323975"/>
              <a:gd name="connsiteX2" fmla="*/ 304800 w 695325"/>
              <a:gd name="connsiteY2" fmla="*/ 473869 h 1323975"/>
              <a:gd name="connsiteX3" fmla="*/ 323850 w 695325"/>
              <a:gd name="connsiteY3" fmla="*/ 414338 h 1323975"/>
              <a:gd name="connsiteX4" fmla="*/ 345282 w 695325"/>
              <a:gd name="connsiteY4" fmla="*/ 338138 h 1323975"/>
              <a:gd name="connsiteX5" fmla="*/ 359569 w 695325"/>
              <a:gd name="connsiteY5" fmla="*/ 278606 h 1323975"/>
              <a:gd name="connsiteX6" fmla="*/ 366713 w 695325"/>
              <a:gd name="connsiteY6" fmla="*/ 252413 h 1323975"/>
              <a:gd name="connsiteX7" fmla="*/ 371475 w 695325"/>
              <a:gd name="connsiteY7" fmla="*/ 223838 h 1323975"/>
              <a:gd name="connsiteX8" fmla="*/ 371475 w 695325"/>
              <a:gd name="connsiteY8" fmla="*/ 207169 h 1323975"/>
              <a:gd name="connsiteX9" fmla="*/ 366713 w 695325"/>
              <a:gd name="connsiteY9" fmla="*/ 176213 h 1323975"/>
              <a:gd name="connsiteX10" fmla="*/ 357188 w 695325"/>
              <a:gd name="connsiteY10" fmla="*/ 147638 h 1323975"/>
              <a:gd name="connsiteX11" fmla="*/ 342900 w 695325"/>
              <a:gd name="connsiteY11" fmla="*/ 121444 h 1323975"/>
              <a:gd name="connsiteX12" fmla="*/ 326232 w 695325"/>
              <a:gd name="connsiteY12" fmla="*/ 97631 h 1323975"/>
              <a:gd name="connsiteX13" fmla="*/ 302419 w 695325"/>
              <a:gd name="connsiteY13" fmla="*/ 73819 h 1323975"/>
              <a:gd name="connsiteX14" fmla="*/ 288132 w 695325"/>
              <a:gd name="connsiteY14" fmla="*/ 61913 h 1323975"/>
              <a:gd name="connsiteX15" fmla="*/ 273844 w 695325"/>
              <a:gd name="connsiteY15" fmla="*/ 45244 h 1323975"/>
              <a:gd name="connsiteX16" fmla="*/ 269082 w 695325"/>
              <a:gd name="connsiteY16" fmla="*/ 21431 h 1323975"/>
              <a:gd name="connsiteX17" fmla="*/ 271463 w 695325"/>
              <a:gd name="connsiteY17" fmla="*/ 7144 h 1323975"/>
              <a:gd name="connsiteX18" fmla="*/ 280988 w 695325"/>
              <a:gd name="connsiteY18" fmla="*/ 0 h 1323975"/>
              <a:gd name="connsiteX19" fmla="*/ 297657 w 695325"/>
              <a:gd name="connsiteY19" fmla="*/ 0 h 1323975"/>
              <a:gd name="connsiteX20" fmla="*/ 316707 w 695325"/>
              <a:gd name="connsiteY20" fmla="*/ 9525 h 1323975"/>
              <a:gd name="connsiteX21" fmla="*/ 364332 w 695325"/>
              <a:gd name="connsiteY21" fmla="*/ 21431 h 1323975"/>
              <a:gd name="connsiteX22" fmla="*/ 440532 w 695325"/>
              <a:gd name="connsiteY22" fmla="*/ 50006 h 1323975"/>
              <a:gd name="connsiteX23" fmla="*/ 514350 w 695325"/>
              <a:gd name="connsiteY23" fmla="*/ 85725 h 1323975"/>
              <a:gd name="connsiteX24" fmla="*/ 566738 w 695325"/>
              <a:gd name="connsiteY24" fmla="*/ 119063 h 1323975"/>
              <a:gd name="connsiteX25" fmla="*/ 616744 w 695325"/>
              <a:gd name="connsiteY25" fmla="*/ 159544 h 1323975"/>
              <a:gd name="connsiteX26" fmla="*/ 654844 w 695325"/>
              <a:gd name="connsiteY26" fmla="*/ 197644 h 1323975"/>
              <a:gd name="connsiteX27" fmla="*/ 681038 w 695325"/>
              <a:gd name="connsiteY27" fmla="*/ 228600 h 1323975"/>
              <a:gd name="connsiteX28" fmla="*/ 690563 w 695325"/>
              <a:gd name="connsiteY28" fmla="*/ 247650 h 1323975"/>
              <a:gd name="connsiteX29" fmla="*/ 695325 w 695325"/>
              <a:gd name="connsiteY29" fmla="*/ 269081 h 1323975"/>
              <a:gd name="connsiteX30" fmla="*/ 695325 w 695325"/>
              <a:gd name="connsiteY30" fmla="*/ 292894 h 1323975"/>
              <a:gd name="connsiteX31" fmla="*/ 685800 w 695325"/>
              <a:gd name="connsiteY31" fmla="*/ 321469 h 1323975"/>
              <a:gd name="connsiteX32" fmla="*/ 666750 w 695325"/>
              <a:gd name="connsiteY32" fmla="*/ 342900 h 1323975"/>
              <a:gd name="connsiteX33" fmla="*/ 635794 w 695325"/>
              <a:gd name="connsiteY33" fmla="*/ 364331 h 1323975"/>
              <a:gd name="connsiteX34" fmla="*/ 619125 w 695325"/>
              <a:gd name="connsiteY34" fmla="*/ 369094 h 1323975"/>
              <a:gd name="connsiteX35" fmla="*/ 588169 w 695325"/>
              <a:gd name="connsiteY35" fmla="*/ 438150 h 1323975"/>
              <a:gd name="connsiteX36" fmla="*/ 504825 w 695325"/>
              <a:gd name="connsiteY36" fmla="*/ 609600 h 1323975"/>
              <a:gd name="connsiteX37" fmla="*/ 400050 w 695325"/>
              <a:gd name="connsiteY37" fmla="*/ 804863 h 1323975"/>
              <a:gd name="connsiteX38" fmla="*/ 264319 w 695325"/>
              <a:gd name="connsiteY38" fmla="*/ 1021556 h 1323975"/>
              <a:gd name="connsiteX39" fmla="*/ 128588 w 695325"/>
              <a:gd name="connsiteY39" fmla="*/ 1216819 h 1323975"/>
              <a:gd name="connsiteX40" fmla="*/ 61913 w 695325"/>
              <a:gd name="connsiteY40" fmla="*/ 1304925 h 1323975"/>
              <a:gd name="connsiteX41" fmla="*/ 45244 w 695325"/>
              <a:gd name="connsiteY41" fmla="*/ 1319213 h 1323975"/>
              <a:gd name="connsiteX42" fmla="*/ 26194 w 695325"/>
              <a:gd name="connsiteY42" fmla="*/ 1323975 h 1323975"/>
              <a:gd name="connsiteX43" fmla="*/ 9525 w 695325"/>
              <a:gd name="connsiteY43" fmla="*/ 1321594 h 1323975"/>
              <a:gd name="connsiteX44" fmla="*/ 0 w 695325"/>
              <a:gd name="connsiteY44" fmla="*/ 1309688 h 1323975"/>
              <a:gd name="connsiteX45" fmla="*/ 4763 w 695325"/>
              <a:gd name="connsiteY45" fmla="*/ 1288256 h 1323975"/>
              <a:gd name="connsiteX46" fmla="*/ 30957 w 695325"/>
              <a:gd name="connsiteY46" fmla="*/ 1221581 h 1323975"/>
              <a:gd name="connsiteX47" fmla="*/ 73819 w 695325"/>
              <a:gd name="connsiteY47" fmla="*/ 1112044 h 1323975"/>
              <a:gd name="connsiteX48" fmla="*/ 147638 w 695325"/>
              <a:gd name="connsiteY48" fmla="*/ 919163 h 1323975"/>
              <a:gd name="connsiteX49" fmla="*/ 223838 w 695325"/>
              <a:gd name="connsiteY49" fmla="*/ 714375 h 1323975"/>
              <a:gd name="connsiteX50" fmla="*/ 261938 w 695325"/>
              <a:gd name="connsiteY50" fmla="*/ 609600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95325" h="1323975">
                <a:moveTo>
                  <a:pt x="261938" y="609600"/>
                </a:moveTo>
                <a:lnTo>
                  <a:pt x="285750" y="533400"/>
                </a:lnTo>
                <a:lnTo>
                  <a:pt x="304800" y="473869"/>
                </a:lnTo>
                <a:lnTo>
                  <a:pt x="323850" y="414338"/>
                </a:lnTo>
                <a:lnTo>
                  <a:pt x="345282" y="338138"/>
                </a:lnTo>
                <a:lnTo>
                  <a:pt x="359569" y="278606"/>
                </a:lnTo>
                <a:lnTo>
                  <a:pt x="366713" y="252413"/>
                </a:lnTo>
                <a:lnTo>
                  <a:pt x="371475" y="223838"/>
                </a:lnTo>
                <a:lnTo>
                  <a:pt x="371475" y="207169"/>
                </a:lnTo>
                <a:lnTo>
                  <a:pt x="366713" y="176213"/>
                </a:lnTo>
                <a:lnTo>
                  <a:pt x="357188" y="147638"/>
                </a:lnTo>
                <a:lnTo>
                  <a:pt x="342900" y="121444"/>
                </a:lnTo>
                <a:lnTo>
                  <a:pt x="326232" y="97631"/>
                </a:lnTo>
                <a:lnTo>
                  <a:pt x="302419" y="73819"/>
                </a:lnTo>
                <a:lnTo>
                  <a:pt x="288132" y="61913"/>
                </a:lnTo>
                <a:lnTo>
                  <a:pt x="273844" y="45244"/>
                </a:lnTo>
                <a:lnTo>
                  <a:pt x="269082" y="21431"/>
                </a:lnTo>
                <a:lnTo>
                  <a:pt x="271463" y="7144"/>
                </a:lnTo>
                <a:lnTo>
                  <a:pt x="280988" y="0"/>
                </a:lnTo>
                <a:lnTo>
                  <a:pt x="297657" y="0"/>
                </a:lnTo>
                <a:lnTo>
                  <a:pt x="316707" y="9525"/>
                </a:lnTo>
                <a:lnTo>
                  <a:pt x="364332" y="21431"/>
                </a:lnTo>
                <a:lnTo>
                  <a:pt x="440532" y="50006"/>
                </a:lnTo>
                <a:lnTo>
                  <a:pt x="514350" y="85725"/>
                </a:lnTo>
                <a:lnTo>
                  <a:pt x="566738" y="119063"/>
                </a:lnTo>
                <a:lnTo>
                  <a:pt x="616744" y="159544"/>
                </a:lnTo>
                <a:lnTo>
                  <a:pt x="654844" y="197644"/>
                </a:lnTo>
                <a:lnTo>
                  <a:pt x="681038" y="228600"/>
                </a:lnTo>
                <a:lnTo>
                  <a:pt x="690563" y="247650"/>
                </a:lnTo>
                <a:lnTo>
                  <a:pt x="695325" y="269081"/>
                </a:lnTo>
                <a:lnTo>
                  <a:pt x="695325" y="292894"/>
                </a:lnTo>
                <a:lnTo>
                  <a:pt x="685800" y="321469"/>
                </a:lnTo>
                <a:lnTo>
                  <a:pt x="666750" y="342900"/>
                </a:lnTo>
                <a:lnTo>
                  <a:pt x="635794" y="364331"/>
                </a:lnTo>
                <a:lnTo>
                  <a:pt x="619125" y="369094"/>
                </a:lnTo>
                <a:lnTo>
                  <a:pt x="588169" y="438150"/>
                </a:lnTo>
                <a:lnTo>
                  <a:pt x="504825" y="609600"/>
                </a:lnTo>
                <a:lnTo>
                  <a:pt x="400050" y="804863"/>
                </a:lnTo>
                <a:lnTo>
                  <a:pt x="264319" y="1021556"/>
                </a:lnTo>
                <a:lnTo>
                  <a:pt x="128588" y="1216819"/>
                </a:lnTo>
                <a:lnTo>
                  <a:pt x="61913" y="1304925"/>
                </a:lnTo>
                <a:lnTo>
                  <a:pt x="45244" y="1319213"/>
                </a:lnTo>
                <a:lnTo>
                  <a:pt x="26194" y="1323975"/>
                </a:lnTo>
                <a:lnTo>
                  <a:pt x="9525" y="1321594"/>
                </a:lnTo>
                <a:lnTo>
                  <a:pt x="0" y="1309688"/>
                </a:lnTo>
                <a:lnTo>
                  <a:pt x="4763" y="1288256"/>
                </a:lnTo>
                <a:lnTo>
                  <a:pt x="30957" y="1221581"/>
                </a:lnTo>
                <a:lnTo>
                  <a:pt x="73819" y="1112044"/>
                </a:lnTo>
                <a:lnTo>
                  <a:pt x="147638" y="919163"/>
                </a:lnTo>
                <a:lnTo>
                  <a:pt x="223838" y="714375"/>
                </a:lnTo>
                <a:lnTo>
                  <a:pt x="261938" y="6096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B5F9DE4F-D43E-4A42-872B-C689A89FDD29}"/>
              </a:ext>
            </a:extLst>
          </p:cNvPr>
          <p:cNvSpPr/>
          <p:nvPr/>
        </p:nvSpPr>
        <p:spPr>
          <a:xfrm>
            <a:off x="5086351" y="4592638"/>
            <a:ext cx="354013" cy="736600"/>
          </a:xfrm>
          <a:custGeom>
            <a:avLst/>
            <a:gdLst>
              <a:gd name="connsiteX0" fmla="*/ 54769 w 354806"/>
              <a:gd name="connsiteY0" fmla="*/ 295275 h 735807"/>
              <a:gd name="connsiteX1" fmla="*/ 16669 w 354806"/>
              <a:gd name="connsiteY1" fmla="*/ 116682 h 735807"/>
              <a:gd name="connsiteX2" fmla="*/ 0 w 354806"/>
              <a:gd name="connsiteY2" fmla="*/ 50007 h 735807"/>
              <a:gd name="connsiteX3" fmla="*/ 0 w 354806"/>
              <a:gd name="connsiteY3" fmla="*/ 26194 h 735807"/>
              <a:gd name="connsiteX4" fmla="*/ 4763 w 354806"/>
              <a:gd name="connsiteY4" fmla="*/ 4763 h 735807"/>
              <a:gd name="connsiteX5" fmla="*/ 19050 w 354806"/>
              <a:gd name="connsiteY5" fmla="*/ 0 h 735807"/>
              <a:gd name="connsiteX6" fmla="*/ 45244 w 354806"/>
              <a:gd name="connsiteY6" fmla="*/ 4763 h 735807"/>
              <a:gd name="connsiteX7" fmla="*/ 69056 w 354806"/>
              <a:gd name="connsiteY7" fmla="*/ 19050 h 735807"/>
              <a:gd name="connsiteX8" fmla="*/ 102394 w 354806"/>
              <a:gd name="connsiteY8" fmla="*/ 64294 h 735807"/>
              <a:gd name="connsiteX9" fmla="*/ 190500 w 354806"/>
              <a:gd name="connsiteY9" fmla="*/ 192882 h 735807"/>
              <a:gd name="connsiteX10" fmla="*/ 273844 w 354806"/>
              <a:gd name="connsiteY10" fmla="*/ 323850 h 735807"/>
              <a:gd name="connsiteX11" fmla="*/ 316706 w 354806"/>
              <a:gd name="connsiteY11" fmla="*/ 392907 h 735807"/>
              <a:gd name="connsiteX12" fmla="*/ 328613 w 354806"/>
              <a:gd name="connsiteY12" fmla="*/ 414338 h 735807"/>
              <a:gd name="connsiteX13" fmla="*/ 335756 w 354806"/>
              <a:gd name="connsiteY13" fmla="*/ 435769 h 735807"/>
              <a:gd name="connsiteX14" fmla="*/ 345281 w 354806"/>
              <a:gd name="connsiteY14" fmla="*/ 490538 h 735807"/>
              <a:gd name="connsiteX15" fmla="*/ 354806 w 354806"/>
              <a:gd name="connsiteY15" fmla="*/ 571500 h 735807"/>
              <a:gd name="connsiteX16" fmla="*/ 352425 w 354806"/>
              <a:gd name="connsiteY16" fmla="*/ 638175 h 735807"/>
              <a:gd name="connsiteX17" fmla="*/ 345281 w 354806"/>
              <a:gd name="connsiteY17" fmla="*/ 666750 h 735807"/>
              <a:gd name="connsiteX18" fmla="*/ 335756 w 354806"/>
              <a:gd name="connsiteY18" fmla="*/ 695325 h 735807"/>
              <a:gd name="connsiteX19" fmla="*/ 311944 w 354806"/>
              <a:gd name="connsiteY19" fmla="*/ 721519 h 735807"/>
              <a:gd name="connsiteX20" fmla="*/ 285750 w 354806"/>
              <a:gd name="connsiteY20" fmla="*/ 731044 h 735807"/>
              <a:gd name="connsiteX21" fmla="*/ 264319 w 354806"/>
              <a:gd name="connsiteY21" fmla="*/ 735807 h 735807"/>
              <a:gd name="connsiteX22" fmla="*/ 223838 w 354806"/>
              <a:gd name="connsiteY22" fmla="*/ 728663 h 735807"/>
              <a:gd name="connsiteX23" fmla="*/ 183356 w 354806"/>
              <a:gd name="connsiteY23" fmla="*/ 707232 h 735807"/>
              <a:gd name="connsiteX24" fmla="*/ 157163 w 354806"/>
              <a:gd name="connsiteY24" fmla="*/ 683419 h 735807"/>
              <a:gd name="connsiteX25" fmla="*/ 138113 w 354806"/>
              <a:gd name="connsiteY25" fmla="*/ 652463 h 735807"/>
              <a:gd name="connsiteX26" fmla="*/ 119063 w 354806"/>
              <a:gd name="connsiteY26" fmla="*/ 607219 h 735807"/>
              <a:gd name="connsiteX27" fmla="*/ 104775 w 354806"/>
              <a:gd name="connsiteY27" fmla="*/ 557213 h 735807"/>
              <a:gd name="connsiteX28" fmla="*/ 85725 w 354806"/>
              <a:gd name="connsiteY28" fmla="*/ 454819 h 735807"/>
              <a:gd name="connsiteX29" fmla="*/ 54769 w 354806"/>
              <a:gd name="connsiteY29" fmla="*/ 295275 h 735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54806" h="735807">
                <a:moveTo>
                  <a:pt x="54769" y="295275"/>
                </a:moveTo>
                <a:lnTo>
                  <a:pt x="16669" y="116682"/>
                </a:lnTo>
                <a:lnTo>
                  <a:pt x="0" y="50007"/>
                </a:lnTo>
                <a:lnTo>
                  <a:pt x="0" y="26194"/>
                </a:lnTo>
                <a:lnTo>
                  <a:pt x="4763" y="4763"/>
                </a:lnTo>
                <a:lnTo>
                  <a:pt x="19050" y="0"/>
                </a:lnTo>
                <a:lnTo>
                  <a:pt x="45244" y="4763"/>
                </a:lnTo>
                <a:lnTo>
                  <a:pt x="69056" y="19050"/>
                </a:lnTo>
                <a:lnTo>
                  <a:pt x="102394" y="64294"/>
                </a:lnTo>
                <a:lnTo>
                  <a:pt x="190500" y="192882"/>
                </a:lnTo>
                <a:lnTo>
                  <a:pt x="273844" y="323850"/>
                </a:lnTo>
                <a:lnTo>
                  <a:pt x="316706" y="392907"/>
                </a:lnTo>
                <a:lnTo>
                  <a:pt x="328613" y="414338"/>
                </a:lnTo>
                <a:lnTo>
                  <a:pt x="335756" y="435769"/>
                </a:lnTo>
                <a:lnTo>
                  <a:pt x="345281" y="490538"/>
                </a:lnTo>
                <a:lnTo>
                  <a:pt x="354806" y="571500"/>
                </a:lnTo>
                <a:cubicBezTo>
                  <a:pt x="354012" y="593725"/>
                  <a:pt x="353219" y="615950"/>
                  <a:pt x="352425" y="638175"/>
                </a:cubicBezTo>
                <a:lnTo>
                  <a:pt x="345281" y="666750"/>
                </a:lnTo>
                <a:lnTo>
                  <a:pt x="335756" y="695325"/>
                </a:lnTo>
                <a:lnTo>
                  <a:pt x="311944" y="721519"/>
                </a:lnTo>
                <a:lnTo>
                  <a:pt x="285750" y="731044"/>
                </a:lnTo>
                <a:lnTo>
                  <a:pt x="264319" y="735807"/>
                </a:lnTo>
                <a:lnTo>
                  <a:pt x="223838" y="728663"/>
                </a:lnTo>
                <a:lnTo>
                  <a:pt x="183356" y="707232"/>
                </a:lnTo>
                <a:lnTo>
                  <a:pt x="157163" y="683419"/>
                </a:lnTo>
                <a:lnTo>
                  <a:pt x="138113" y="652463"/>
                </a:lnTo>
                <a:lnTo>
                  <a:pt x="119063" y="607219"/>
                </a:lnTo>
                <a:lnTo>
                  <a:pt x="104775" y="557213"/>
                </a:lnTo>
                <a:lnTo>
                  <a:pt x="85725" y="454819"/>
                </a:lnTo>
                <a:lnTo>
                  <a:pt x="54769" y="295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9ECA900E-FC64-496F-9D14-914BA41E2C8B}"/>
              </a:ext>
            </a:extLst>
          </p:cNvPr>
          <p:cNvSpPr/>
          <p:nvPr/>
        </p:nvSpPr>
        <p:spPr>
          <a:xfrm>
            <a:off x="5429251" y="1601788"/>
            <a:ext cx="2581275" cy="508000"/>
          </a:xfrm>
          <a:custGeom>
            <a:avLst/>
            <a:gdLst>
              <a:gd name="connsiteX0" fmla="*/ 1126331 w 2581275"/>
              <a:gd name="connsiteY0" fmla="*/ 238125 h 507207"/>
              <a:gd name="connsiteX1" fmla="*/ 1345406 w 2581275"/>
              <a:gd name="connsiteY1" fmla="*/ 204788 h 507207"/>
              <a:gd name="connsiteX2" fmla="*/ 1543050 w 2581275"/>
              <a:gd name="connsiteY2" fmla="*/ 171450 h 507207"/>
              <a:gd name="connsiteX3" fmla="*/ 1728788 w 2581275"/>
              <a:gd name="connsiteY3" fmla="*/ 140494 h 507207"/>
              <a:gd name="connsiteX4" fmla="*/ 1897856 w 2581275"/>
              <a:gd name="connsiteY4" fmla="*/ 109538 h 507207"/>
              <a:gd name="connsiteX5" fmla="*/ 2009775 w 2581275"/>
              <a:gd name="connsiteY5" fmla="*/ 88107 h 507207"/>
              <a:gd name="connsiteX6" fmla="*/ 2055019 w 2581275"/>
              <a:gd name="connsiteY6" fmla="*/ 76200 h 507207"/>
              <a:gd name="connsiteX7" fmla="*/ 2109788 w 2581275"/>
              <a:gd name="connsiteY7" fmla="*/ 57150 h 507207"/>
              <a:gd name="connsiteX8" fmla="*/ 2159794 w 2581275"/>
              <a:gd name="connsiteY8" fmla="*/ 40482 h 507207"/>
              <a:gd name="connsiteX9" fmla="*/ 2205038 w 2581275"/>
              <a:gd name="connsiteY9" fmla="*/ 23813 h 507207"/>
              <a:gd name="connsiteX10" fmla="*/ 2257425 w 2581275"/>
              <a:gd name="connsiteY10" fmla="*/ 0 h 507207"/>
              <a:gd name="connsiteX11" fmla="*/ 2271713 w 2581275"/>
              <a:gd name="connsiteY11" fmla="*/ 0 h 507207"/>
              <a:gd name="connsiteX12" fmla="*/ 2321719 w 2581275"/>
              <a:gd name="connsiteY12" fmla="*/ 9525 h 507207"/>
              <a:gd name="connsiteX13" fmla="*/ 2400300 w 2581275"/>
              <a:gd name="connsiteY13" fmla="*/ 35719 h 507207"/>
              <a:gd name="connsiteX14" fmla="*/ 2447925 w 2581275"/>
              <a:gd name="connsiteY14" fmla="*/ 57150 h 507207"/>
              <a:gd name="connsiteX15" fmla="*/ 2478881 w 2581275"/>
              <a:gd name="connsiteY15" fmla="*/ 73819 h 507207"/>
              <a:gd name="connsiteX16" fmla="*/ 2509838 w 2581275"/>
              <a:gd name="connsiteY16" fmla="*/ 97632 h 507207"/>
              <a:gd name="connsiteX17" fmla="*/ 2538413 w 2581275"/>
              <a:gd name="connsiteY17" fmla="*/ 128588 h 507207"/>
              <a:gd name="connsiteX18" fmla="*/ 2559844 w 2581275"/>
              <a:gd name="connsiteY18" fmla="*/ 152400 h 507207"/>
              <a:gd name="connsiteX19" fmla="*/ 2574131 w 2581275"/>
              <a:gd name="connsiteY19" fmla="*/ 171450 h 507207"/>
              <a:gd name="connsiteX20" fmla="*/ 2581275 w 2581275"/>
              <a:gd name="connsiteY20" fmla="*/ 188119 h 507207"/>
              <a:gd name="connsiteX21" fmla="*/ 2581275 w 2581275"/>
              <a:gd name="connsiteY21" fmla="*/ 207169 h 507207"/>
              <a:gd name="connsiteX22" fmla="*/ 2566988 w 2581275"/>
              <a:gd name="connsiteY22" fmla="*/ 226219 h 507207"/>
              <a:gd name="connsiteX23" fmla="*/ 2533650 w 2581275"/>
              <a:gd name="connsiteY23" fmla="*/ 245269 h 507207"/>
              <a:gd name="connsiteX24" fmla="*/ 2469356 w 2581275"/>
              <a:gd name="connsiteY24" fmla="*/ 257175 h 507207"/>
              <a:gd name="connsiteX25" fmla="*/ 2388394 w 2581275"/>
              <a:gd name="connsiteY25" fmla="*/ 266700 h 507207"/>
              <a:gd name="connsiteX26" fmla="*/ 2269331 w 2581275"/>
              <a:gd name="connsiteY26" fmla="*/ 273844 h 507207"/>
              <a:gd name="connsiteX27" fmla="*/ 2066925 w 2581275"/>
              <a:gd name="connsiteY27" fmla="*/ 288132 h 507207"/>
              <a:gd name="connsiteX28" fmla="*/ 1874044 w 2581275"/>
              <a:gd name="connsiteY28" fmla="*/ 307182 h 507207"/>
              <a:gd name="connsiteX29" fmla="*/ 1581150 w 2581275"/>
              <a:gd name="connsiteY29" fmla="*/ 342900 h 507207"/>
              <a:gd name="connsiteX30" fmla="*/ 1345406 w 2581275"/>
              <a:gd name="connsiteY30" fmla="*/ 373857 h 507207"/>
              <a:gd name="connsiteX31" fmla="*/ 1100138 w 2581275"/>
              <a:gd name="connsiteY31" fmla="*/ 404813 h 507207"/>
              <a:gd name="connsiteX32" fmla="*/ 850106 w 2581275"/>
              <a:gd name="connsiteY32" fmla="*/ 438150 h 507207"/>
              <a:gd name="connsiteX33" fmla="*/ 685800 w 2581275"/>
              <a:gd name="connsiteY33" fmla="*/ 459582 h 507207"/>
              <a:gd name="connsiteX34" fmla="*/ 640556 w 2581275"/>
              <a:gd name="connsiteY34" fmla="*/ 466725 h 507207"/>
              <a:gd name="connsiteX35" fmla="*/ 569119 w 2581275"/>
              <a:gd name="connsiteY35" fmla="*/ 488157 h 507207"/>
              <a:gd name="connsiteX36" fmla="*/ 502444 w 2581275"/>
              <a:gd name="connsiteY36" fmla="*/ 502444 h 507207"/>
              <a:gd name="connsiteX37" fmla="*/ 457200 w 2581275"/>
              <a:gd name="connsiteY37" fmla="*/ 507207 h 507207"/>
              <a:gd name="connsiteX38" fmla="*/ 428625 w 2581275"/>
              <a:gd name="connsiteY38" fmla="*/ 504825 h 507207"/>
              <a:gd name="connsiteX39" fmla="*/ 385763 w 2581275"/>
              <a:gd name="connsiteY39" fmla="*/ 495300 h 507207"/>
              <a:gd name="connsiteX40" fmla="*/ 309563 w 2581275"/>
              <a:gd name="connsiteY40" fmla="*/ 459582 h 507207"/>
              <a:gd name="connsiteX41" fmla="*/ 240506 w 2581275"/>
              <a:gd name="connsiteY41" fmla="*/ 416719 h 507207"/>
              <a:gd name="connsiteX42" fmla="*/ 152400 w 2581275"/>
              <a:gd name="connsiteY42" fmla="*/ 354807 h 507207"/>
              <a:gd name="connsiteX43" fmla="*/ 97631 w 2581275"/>
              <a:gd name="connsiteY43" fmla="*/ 314325 h 507207"/>
              <a:gd name="connsiteX44" fmla="*/ 28575 w 2581275"/>
              <a:gd name="connsiteY44" fmla="*/ 259557 h 507207"/>
              <a:gd name="connsiteX45" fmla="*/ 11906 w 2581275"/>
              <a:gd name="connsiteY45" fmla="*/ 242888 h 507207"/>
              <a:gd name="connsiteX46" fmla="*/ 0 w 2581275"/>
              <a:gd name="connsiteY46" fmla="*/ 216694 h 507207"/>
              <a:gd name="connsiteX47" fmla="*/ 0 w 2581275"/>
              <a:gd name="connsiteY47" fmla="*/ 197644 h 507207"/>
              <a:gd name="connsiteX48" fmla="*/ 4763 w 2581275"/>
              <a:gd name="connsiteY48" fmla="*/ 183357 h 507207"/>
              <a:gd name="connsiteX49" fmla="*/ 26194 w 2581275"/>
              <a:gd name="connsiteY49" fmla="*/ 180975 h 507207"/>
              <a:gd name="connsiteX50" fmla="*/ 59531 w 2581275"/>
              <a:gd name="connsiteY50" fmla="*/ 197644 h 507207"/>
              <a:gd name="connsiteX51" fmla="*/ 128588 w 2581275"/>
              <a:gd name="connsiteY51" fmla="*/ 230982 h 507207"/>
              <a:gd name="connsiteX52" fmla="*/ 202406 w 2581275"/>
              <a:gd name="connsiteY52" fmla="*/ 259557 h 507207"/>
              <a:gd name="connsiteX53" fmla="*/ 283369 w 2581275"/>
              <a:gd name="connsiteY53" fmla="*/ 285750 h 507207"/>
              <a:gd name="connsiteX54" fmla="*/ 357188 w 2581275"/>
              <a:gd name="connsiteY54" fmla="*/ 302419 h 507207"/>
              <a:gd name="connsiteX55" fmla="*/ 445294 w 2581275"/>
              <a:gd name="connsiteY55" fmla="*/ 311944 h 507207"/>
              <a:gd name="connsiteX56" fmla="*/ 504825 w 2581275"/>
              <a:gd name="connsiteY56" fmla="*/ 314325 h 507207"/>
              <a:gd name="connsiteX57" fmla="*/ 657225 w 2581275"/>
              <a:gd name="connsiteY57" fmla="*/ 297657 h 507207"/>
              <a:gd name="connsiteX58" fmla="*/ 919163 w 2581275"/>
              <a:gd name="connsiteY58" fmla="*/ 266700 h 507207"/>
              <a:gd name="connsiteX59" fmla="*/ 1126331 w 2581275"/>
              <a:gd name="connsiteY59" fmla="*/ 238125 h 50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81275" h="507207">
                <a:moveTo>
                  <a:pt x="1126331" y="238125"/>
                </a:moveTo>
                <a:lnTo>
                  <a:pt x="1345406" y="204788"/>
                </a:lnTo>
                <a:lnTo>
                  <a:pt x="1543050" y="171450"/>
                </a:lnTo>
                <a:lnTo>
                  <a:pt x="1728788" y="140494"/>
                </a:lnTo>
                <a:lnTo>
                  <a:pt x="1897856" y="109538"/>
                </a:lnTo>
                <a:lnTo>
                  <a:pt x="2009775" y="88107"/>
                </a:lnTo>
                <a:lnTo>
                  <a:pt x="2055019" y="76200"/>
                </a:lnTo>
                <a:lnTo>
                  <a:pt x="2109788" y="57150"/>
                </a:lnTo>
                <a:lnTo>
                  <a:pt x="2159794" y="40482"/>
                </a:lnTo>
                <a:lnTo>
                  <a:pt x="2205038" y="23813"/>
                </a:lnTo>
                <a:lnTo>
                  <a:pt x="2257425" y="0"/>
                </a:lnTo>
                <a:lnTo>
                  <a:pt x="2271713" y="0"/>
                </a:lnTo>
                <a:lnTo>
                  <a:pt x="2321719" y="9525"/>
                </a:lnTo>
                <a:lnTo>
                  <a:pt x="2400300" y="35719"/>
                </a:lnTo>
                <a:lnTo>
                  <a:pt x="2447925" y="57150"/>
                </a:lnTo>
                <a:lnTo>
                  <a:pt x="2478881" y="73819"/>
                </a:lnTo>
                <a:lnTo>
                  <a:pt x="2509838" y="97632"/>
                </a:lnTo>
                <a:lnTo>
                  <a:pt x="2538413" y="128588"/>
                </a:lnTo>
                <a:lnTo>
                  <a:pt x="2559844" y="152400"/>
                </a:lnTo>
                <a:lnTo>
                  <a:pt x="2574131" y="171450"/>
                </a:lnTo>
                <a:lnTo>
                  <a:pt x="2581275" y="188119"/>
                </a:lnTo>
                <a:lnTo>
                  <a:pt x="2581275" y="207169"/>
                </a:lnTo>
                <a:lnTo>
                  <a:pt x="2566988" y="226219"/>
                </a:lnTo>
                <a:lnTo>
                  <a:pt x="2533650" y="245269"/>
                </a:lnTo>
                <a:lnTo>
                  <a:pt x="2469356" y="257175"/>
                </a:lnTo>
                <a:lnTo>
                  <a:pt x="2388394" y="266700"/>
                </a:lnTo>
                <a:lnTo>
                  <a:pt x="2269331" y="273844"/>
                </a:lnTo>
                <a:lnTo>
                  <a:pt x="2066925" y="288132"/>
                </a:lnTo>
                <a:lnTo>
                  <a:pt x="1874044" y="307182"/>
                </a:lnTo>
                <a:lnTo>
                  <a:pt x="1581150" y="342900"/>
                </a:lnTo>
                <a:lnTo>
                  <a:pt x="1345406" y="373857"/>
                </a:lnTo>
                <a:lnTo>
                  <a:pt x="1100138" y="404813"/>
                </a:lnTo>
                <a:lnTo>
                  <a:pt x="850106" y="438150"/>
                </a:lnTo>
                <a:lnTo>
                  <a:pt x="685800" y="459582"/>
                </a:lnTo>
                <a:lnTo>
                  <a:pt x="640556" y="466725"/>
                </a:lnTo>
                <a:lnTo>
                  <a:pt x="569119" y="488157"/>
                </a:lnTo>
                <a:lnTo>
                  <a:pt x="502444" y="502444"/>
                </a:lnTo>
                <a:lnTo>
                  <a:pt x="457200" y="507207"/>
                </a:lnTo>
                <a:lnTo>
                  <a:pt x="428625" y="504825"/>
                </a:lnTo>
                <a:lnTo>
                  <a:pt x="385763" y="495300"/>
                </a:lnTo>
                <a:lnTo>
                  <a:pt x="309563" y="459582"/>
                </a:lnTo>
                <a:lnTo>
                  <a:pt x="240506" y="416719"/>
                </a:lnTo>
                <a:lnTo>
                  <a:pt x="152400" y="354807"/>
                </a:lnTo>
                <a:lnTo>
                  <a:pt x="97631" y="314325"/>
                </a:lnTo>
                <a:lnTo>
                  <a:pt x="28575" y="259557"/>
                </a:lnTo>
                <a:lnTo>
                  <a:pt x="11906" y="242888"/>
                </a:lnTo>
                <a:lnTo>
                  <a:pt x="0" y="216694"/>
                </a:lnTo>
                <a:lnTo>
                  <a:pt x="0" y="197644"/>
                </a:lnTo>
                <a:lnTo>
                  <a:pt x="4763" y="183357"/>
                </a:lnTo>
                <a:lnTo>
                  <a:pt x="26194" y="180975"/>
                </a:lnTo>
                <a:lnTo>
                  <a:pt x="59531" y="197644"/>
                </a:lnTo>
                <a:lnTo>
                  <a:pt x="128588" y="230982"/>
                </a:lnTo>
                <a:lnTo>
                  <a:pt x="202406" y="259557"/>
                </a:lnTo>
                <a:lnTo>
                  <a:pt x="283369" y="285750"/>
                </a:lnTo>
                <a:lnTo>
                  <a:pt x="357188" y="302419"/>
                </a:lnTo>
                <a:lnTo>
                  <a:pt x="445294" y="311944"/>
                </a:lnTo>
                <a:lnTo>
                  <a:pt x="504825" y="314325"/>
                </a:lnTo>
                <a:lnTo>
                  <a:pt x="657225" y="297657"/>
                </a:lnTo>
                <a:lnTo>
                  <a:pt x="919163" y="266700"/>
                </a:lnTo>
                <a:lnTo>
                  <a:pt x="1126331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CB7A2511-DD35-4FAB-8D33-EC4D0044EF7B}"/>
              </a:ext>
            </a:extLst>
          </p:cNvPr>
          <p:cNvSpPr/>
          <p:nvPr/>
        </p:nvSpPr>
        <p:spPr>
          <a:xfrm>
            <a:off x="3875089" y="2671761"/>
            <a:ext cx="765175" cy="615950"/>
          </a:xfrm>
          <a:custGeom>
            <a:avLst/>
            <a:gdLst>
              <a:gd name="connsiteX0" fmla="*/ 528637 w 766762"/>
              <a:gd name="connsiteY0" fmla="*/ 269082 h 614363"/>
              <a:gd name="connsiteX1" fmla="*/ 416719 w 766762"/>
              <a:gd name="connsiteY1" fmla="*/ 183357 h 614363"/>
              <a:gd name="connsiteX2" fmla="*/ 302419 w 766762"/>
              <a:gd name="connsiteY2" fmla="*/ 102394 h 614363"/>
              <a:gd name="connsiteX3" fmla="*/ 138112 w 766762"/>
              <a:gd name="connsiteY3" fmla="*/ 0 h 614363"/>
              <a:gd name="connsiteX4" fmla="*/ 95250 w 766762"/>
              <a:gd name="connsiteY4" fmla="*/ 16669 h 614363"/>
              <a:gd name="connsiteX5" fmla="*/ 71437 w 766762"/>
              <a:gd name="connsiteY5" fmla="*/ 23813 h 614363"/>
              <a:gd name="connsiteX6" fmla="*/ 54769 w 766762"/>
              <a:gd name="connsiteY6" fmla="*/ 42863 h 614363"/>
              <a:gd name="connsiteX7" fmla="*/ 30956 w 766762"/>
              <a:gd name="connsiteY7" fmla="*/ 80963 h 614363"/>
              <a:gd name="connsiteX8" fmla="*/ 9525 w 766762"/>
              <a:gd name="connsiteY8" fmla="*/ 128588 h 614363"/>
              <a:gd name="connsiteX9" fmla="*/ 0 w 766762"/>
              <a:gd name="connsiteY9" fmla="*/ 169069 h 614363"/>
              <a:gd name="connsiteX10" fmla="*/ 0 w 766762"/>
              <a:gd name="connsiteY10" fmla="*/ 195263 h 614363"/>
              <a:gd name="connsiteX11" fmla="*/ 2381 w 766762"/>
              <a:gd name="connsiteY11" fmla="*/ 209550 h 614363"/>
              <a:gd name="connsiteX12" fmla="*/ 11906 w 766762"/>
              <a:gd name="connsiteY12" fmla="*/ 219075 h 614363"/>
              <a:gd name="connsiteX13" fmla="*/ 38100 w 766762"/>
              <a:gd name="connsiteY13" fmla="*/ 219075 h 614363"/>
              <a:gd name="connsiteX14" fmla="*/ 107156 w 766762"/>
              <a:gd name="connsiteY14" fmla="*/ 240507 h 614363"/>
              <a:gd name="connsiteX15" fmla="*/ 169069 w 766762"/>
              <a:gd name="connsiteY15" fmla="*/ 271463 h 614363"/>
              <a:gd name="connsiteX16" fmla="*/ 247650 w 766762"/>
              <a:gd name="connsiteY16" fmla="*/ 319088 h 614363"/>
              <a:gd name="connsiteX17" fmla="*/ 359569 w 766762"/>
              <a:gd name="connsiteY17" fmla="*/ 395288 h 614363"/>
              <a:gd name="connsiteX18" fmla="*/ 514350 w 766762"/>
              <a:gd name="connsiteY18" fmla="*/ 504825 h 614363"/>
              <a:gd name="connsiteX19" fmla="*/ 657225 w 766762"/>
              <a:gd name="connsiteY19" fmla="*/ 614363 h 614363"/>
              <a:gd name="connsiteX20" fmla="*/ 766762 w 766762"/>
              <a:gd name="connsiteY20" fmla="*/ 459582 h 614363"/>
              <a:gd name="connsiteX21" fmla="*/ 681037 w 766762"/>
              <a:gd name="connsiteY21" fmla="*/ 388144 h 614363"/>
              <a:gd name="connsiteX22" fmla="*/ 588169 w 766762"/>
              <a:gd name="connsiteY22" fmla="*/ 314325 h 614363"/>
              <a:gd name="connsiteX23" fmla="*/ 528637 w 766762"/>
              <a:gd name="connsiteY23" fmla="*/ 269082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66762" h="614363">
                <a:moveTo>
                  <a:pt x="528637" y="269082"/>
                </a:moveTo>
                <a:lnTo>
                  <a:pt x="416719" y="183357"/>
                </a:lnTo>
                <a:lnTo>
                  <a:pt x="302419" y="102394"/>
                </a:lnTo>
                <a:lnTo>
                  <a:pt x="138112" y="0"/>
                </a:lnTo>
                <a:lnTo>
                  <a:pt x="95250" y="16669"/>
                </a:lnTo>
                <a:lnTo>
                  <a:pt x="71437" y="23813"/>
                </a:lnTo>
                <a:lnTo>
                  <a:pt x="54769" y="42863"/>
                </a:lnTo>
                <a:lnTo>
                  <a:pt x="30956" y="80963"/>
                </a:lnTo>
                <a:lnTo>
                  <a:pt x="9525" y="128588"/>
                </a:lnTo>
                <a:lnTo>
                  <a:pt x="0" y="169069"/>
                </a:lnTo>
                <a:lnTo>
                  <a:pt x="0" y="195263"/>
                </a:lnTo>
                <a:lnTo>
                  <a:pt x="2381" y="209550"/>
                </a:lnTo>
                <a:lnTo>
                  <a:pt x="11906" y="219075"/>
                </a:lnTo>
                <a:lnTo>
                  <a:pt x="38100" y="219075"/>
                </a:lnTo>
                <a:lnTo>
                  <a:pt x="107156" y="240507"/>
                </a:lnTo>
                <a:lnTo>
                  <a:pt x="169069" y="271463"/>
                </a:lnTo>
                <a:lnTo>
                  <a:pt x="247650" y="319088"/>
                </a:lnTo>
                <a:lnTo>
                  <a:pt x="359569" y="395288"/>
                </a:lnTo>
                <a:lnTo>
                  <a:pt x="514350" y="504825"/>
                </a:lnTo>
                <a:lnTo>
                  <a:pt x="657225" y="614363"/>
                </a:lnTo>
                <a:lnTo>
                  <a:pt x="766762" y="459582"/>
                </a:lnTo>
                <a:lnTo>
                  <a:pt x="681037" y="388144"/>
                </a:lnTo>
                <a:lnTo>
                  <a:pt x="588169" y="314325"/>
                </a:lnTo>
                <a:lnTo>
                  <a:pt x="528637" y="2690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2C8A4CC1-130B-475F-98ED-94CE1AE0B5C9}"/>
              </a:ext>
            </a:extLst>
          </p:cNvPr>
          <p:cNvSpPr/>
          <p:nvPr/>
        </p:nvSpPr>
        <p:spPr>
          <a:xfrm>
            <a:off x="3911600" y="2071686"/>
            <a:ext cx="1481138" cy="1905000"/>
          </a:xfrm>
          <a:custGeom>
            <a:avLst/>
            <a:gdLst>
              <a:gd name="connsiteX0" fmla="*/ 888642 w 1517131"/>
              <a:gd name="connsiteY0" fmla="*/ 759853 h 1960164"/>
              <a:gd name="connsiteX1" fmla="*/ 819096 w 1517131"/>
              <a:gd name="connsiteY1" fmla="*/ 868036 h 1960164"/>
              <a:gd name="connsiteX2" fmla="*/ 739247 w 1517131"/>
              <a:gd name="connsiteY2" fmla="*/ 986521 h 1960164"/>
              <a:gd name="connsiteX3" fmla="*/ 700611 w 1517131"/>
              <a:gd name="connsiteY3" fmla="*/ 1050916 h 1960164"/>
              <a:gd name="connsiteX4" fmla="*/ 613034 w 1517131"/>
              <a:gd name="connsiteY4" fmla="*/ 1166825 h 1960164"/>
              <a:gd name="connsiteX5" fmla="*/ 507428 w 1517131"/>
              <a:gd name="connsiteY5" fmla="*/ 1321372 h 1960164"/>
              <a:gd name="connsiteX6" fmla="*/ 417275 w 1517131"/>
              <a:gd name="connsiteY6" fmla="*/ 1452736 h 1960164"/>
              <a:gd name="connsiteX7" fmla="*/ 347729 w 1517131"/>
              <a:gd name="connsiteY7" fmla="*/ 1555767 h 1960164"/>
              <a:gd name="connsiteX8" fmla="*/ 296214 w 1517131"/>
              <a:gd name="connsiteY8" fmla="*/ 1627889 h 1960164"/>
              <a:gd name="connsiteX9" fmla="*/ 242123 w 1517131"/>
              <a:gd name="connsiteY9" fmla="*/ 1705162 h 1960164"/>
              <a:gd name="connsiteX10" fmla="*/ 198335 w 1517131"/>
              <a:gd name="connsiteY10" fmla="*/ 1754102 h 1960164"/>
              <a:gd name="connsiteX11" fmla="*/ 164849 w 1517131"/>
              <a:gd name="connsiteY11" fmla="*/ 1785011 h 1960164"/>
              <a:gd name="connsiteX12" fmla="*/ 123637 w 1517131"/>
              <a:gd name="connsiteY12" fmla="*/ 1813345 h 1960164"/>
              <a:gd name="connsiteX13" fmla="*/ 85000 w 1517131"/>
              <a:gd name="connsiteY13" fmla="*/ 1833951 h 1960164"/>
              <a:gd name="connsiteX14" fmla="*/ 30909 w 1517131"/>
              <a:gd name="connsiteY14" fmla="*/ 1851982 h 1960164"/>
              <a:gd name="connsiteX15" fmla="*/ 15455 w 1517131"/>
              <a:gd name="connsiteY15" fmla="*/ 1859709 h 1960164"/>
              <a:gd name="connsiteX16" fmla="*/ 0 w 1517131"/>
              <a:gd name="connsiteY16" fmla="*/ 1875164 h 1960164"/>
              <a:gd name="connsiteX17" fmla="*/ 0 w 1517131"/>
              <a:gd name="connsiteY17" fmla="*/ 1898345 h 1960164"/>
              <a:gd name="connsiteX18" fmla="*/ 10303 w 1517131"/>
              <a:gd name="connsiteY18" fmla="*/ 1924103 h 1960164"/>
              <a:gd name="connsiteX19" fmla="*/ 36061 w 1517131"/>
              <a:gd name="connsiteY19" fmla="*/ 1960164 h 1960164"/>
              <a:gd name="connsiteX20" fmla="*/ 252426 w 1517131"/>
              <a:gd name="connsiteY20" fmla="*/ 1906073 h 1960164"/>
              <a:gd name="connsiteX21" fmla="*/ 347729 w 1517131"/>
              <a:gd name="connsiteY21" fmla="*/ 1774708 h 1960164"/>
              <a:gd name="connsiteX22" fmla="*/ 443033 w 1517131"/>
              <a:gd name="connsiteY22" fmla="*/ 1656223 h 1960164"/>
              <a:gd name="connsiteX23" fmla="*/ 515155 w 1517131"/>
              <a:gd name="connsiteY23" fmla="*/ 1560919 h 1960164"/>
              <a:gd name="connsiteX24" fmla="*/ 610458 w 1517131"/>
              <a:gd name="connsiteY24" fmla="*/ 1437282 h 1960164"/>
              <a:gd name="connsiteX25" fmla="*/ 692883 w 1517131"/>
              <a:gd name="connsiteY25" fmla="*/ 1329099 h 1960164"/>
              <a:gd name="connsiteX26" fmla="*/ 785611 w 1517131"/>
              <a:gd name="connsiteY26" fmla="*/ 1210614 h 1960164"/>
              <a:gd name="connsiteX27" fmla="*/ 862884 w 1517131"/>
              <a:gd name="connsiteY27" fmla="*/ 1112734 h 1960164"/>
              <a:gd name="connsiteX28" fmla="*/ 945309 w 1517131"/>
              <a:gd name="connsiteY28" fmla="*/ 1004552 h 1960164"/>
              <a:gd name="connsiteX29" fmla="*/ 1020007 w 1517131"/>
              <a:gd name="connsiteY29" fmla="*/ 906672 h 1960164"/>
              <a:gd name="connsiteX30" fmla="*/ 1097280 w 1517131"/>
              <a:gd name="connsiteY30" fmla="*/ 806217 h 1960164"/>
              <a:gd name="connsiteX31" fmla="*/ 1166826 w 1517131"/>
              <a:gd name="connsiteY31" fmla="*/ 716065 h 1960164"/>
              <a:gd name="connsiteX32" fmla="*/ 1241523 w 1517131"/>
              <a:gd name="connsiteY32" fmla="*/ 623337 h 1960164"/>
              <a:gd name="connsiteX33" fmla="*/ 1295615 w 1517131"/>
              <a:gd name="connsiteY33" fmla="*/ 551215 h 1960164"/>
              <a:gd name="connsiteX34" fmla="*/ 1334251 w 1517131"/>
              <a:gd name="connsiteY34" fmla="*/ 499700 h 1960164"/>
              <a:gd name="connsiteX35" fmla="*/ 1365160 w 1517131"/>
              <a:gd name="connsiteY35" fmla="*/ 461063 h 1960164"/>
              <a:gd name="connsiteX36" fmla="*/ 1383191 w 1517131"/>
              <a:gd name="connsiteY36" fmla="*/ 445609 h 1960164"/>
              <a:gd name="connsiteX37" fmla="*/ 1411524 w 1517131"/>
              <a:gd name="connsiteY37" fmla="*/ 425002 h 1960164"/>
              <a:gd name="connsiteX38" fmla="*/ 1437282 w 1517131"/>
              <a:gd name="connsiteY38" fmla="*/ 412124 h 1960164"/>
              <a:gd name="connsiteX39" fmla="*/ 1460464 w 1517131"/>
              <a:gd name="connsiteY39" fmla="*/ 401820 h 1960164"/>
              <a:gd name="connsiteX40" fmla="*/ 1483646 w 1517131"/>
              <a:gd name="connsiteY40" fmla="*/ 391517 h 1960164"/>
              <a:gd name="connsiteX41" fmla="*/ 1504252 w 1517131"/>
              <a:gd name="connsiteY41" fmla="*/ 370911 h 1960164"/>
              <a:gd name="connsiteX42" fmla="*/ 1514555 w 1517131"/>
              <a:gd name="connsiteY42" fmla="*/ 345153 h 1960164"/>
              <a:gd name="connsiteX43" fmla="*/ 1517131 w 1517131"/>
              <a:gd name="connsiteY43" fmla="*/ 324547 h 1960164"/>
              <a:gd name="connsiteX44" fmla="*/ 1506828 w 1517131"/>
              <a:gd name="connsiteY44" fmla="*/ 291062 h 1960164"/>
              <a:gd name="connsiteX45" fmla="*/ 1481070 w 1517131"/>
              <a:gd name="connsiteY45" fmla="*/ 252425 h 1960164"/>
              <a:gd name="connsiteX46" fmla="*/ 1437282 w 1517131"/>
              <a:gd name="connsiteY46" fmla="*/ 193183 h 1960164"/>
              <a:gd name="connsiteX47" fmla="*/ 1393494 w 1517131"/>
              <a:gd name="connsiteY47" fmla="*/ 149394 h 1960164"/>
              <a:gd name="connsiteX48" fmla="*/ 1331675 w 1517131"/>
              <a:gd name="connsiteY48" fmla="*/ 100455 h 1960164"/>
              <a:gd name="connsiteX49" fmla="*/ 1269857 w 1517131"/>
              <a:gd name="connsiteY49" fmla="*/ 59242 h 1960164"/>
              <a:gd name="connsiteX50" fmla="*/ 1223493 w 1517131"/>
              <a:gd name="connsiteY50" fmla="*/ 33485 h 1960164"/>
              <a:gd name="connsiteX51" fmla="*/ 1182280 w 1517131"/>
              <a:gd name="connsiteY51" fmla="*/ 12878 h 1960164"/>
              <a:gd name="connsiteX52" fmla="*/ 1141068 w 1517131"/>
              <a:gd name="connsiteY52" fmla="*/ 0 h 1960164"/>
              <a:gd name="connsiteX53" fmla="*/ 1115310 w 1517131"/>
              <a:gd name="connsiteY53" fmla="*/ 2575 h 1960164"/>
              <a:gd name="connsiteX54" fmla="*/ 1107583 w 1517131"/>
              <a:gd name="connsiteY54" fmla="*/ 7727 h 1960164"/>
              <a:gd name="connsiteX55" fmla="*/ 1110159 w 1517131"/>
              <a:gd name="connsiteY55" fmla="*/ 25757 h 1960164"/>
              <a:gd name="connsiteX56" fmla="*/ 1117886 w 1517131"/>
              <a:gd name="connsiteY56" fmla="*/ 54091 h 1960164"/>
              <a:gd name="connsiteX57" fmla="*/ 1128189 w 1517131"/>
              <a:gd name="connsiteY57" fmla="*/ 69545 h 1960164"/>
              <a:gd name="connsiteX58" fmla="*/ 1146220 w 1517131"/>
              <a:gd name="connsiteY58" fmla="*/ 92727 h 1960164"/>
              <a:gd name="connsiteX59" fmla="*/ 1159098 w 1517131"/>
              <a:gd name="connsiteY59" fmla="*/ 110758 h 1960164"/>
              <a:gd name="connsiteX60" fmla="*/ 1169402 w 1517131"/>
              <a:gd name="connsiteY60" fmla="*/ 131364 h 1960164"/>
              <a:gd name="connsiteX61" fmla="*/ 1179705 w 1517131"/>
              <a:gd name="connsiteY61" fmla="*/ 162273 h 1960164"/>
              <a:gd name="connsiteX62" fmla="*/ 1184856 w 1517131"/>
              <a:gd name="connsiteY62" fmla="*/ 195758 h 1960164"/>
              <a:gd name="connsiteX63" fmla="*/ 1182280 w 1517131"/>
              <a:gd name="connsiteY63" fmla="*/ 231819 h 1960164"/>
              <a:gd name="connsiteX64" fmla="*/ 1166826 w 1517131"/>
              <a:gd name="connsiteY64" fmla="*/ 283335 h 1960164"/>
              <a:gd name="connsiteX65" fmla="*/ 1123038 w 1517131"/>
              <a:gd name="connsiteY65" fmla="*/ 376063 h 1960164"/>
              <a:gd name="connsiteX66" fmla="*/ 1035461 w 1517131"/>
              <a:gd name="connsiteY66" fmla="*/ 535761 h 1960164"/>
              <a:gd name="connsiteX67" fmla="*/ 888642 w 1517131"/>
              <a:gd name="connsiteY67" fmla="*/ 759853 h 1960164"/>
              <a:gd name="connsiteX0" fmla="*/ 888642 w 1517131"/>
              <a:gd name="connsiteY0" fmla="*/ 759853 h 1924103"/>
              <a:gd name="connsiteX1" fmla="*/ 819096 w 1517131"/>
              <a:gd name="connsiteY1" fmla="*/ 868036 h 1924103"/>
              <a:gd name="connsiteX2" fmla="*/ 739247 w 1517131"/>
              <a:gd name="connsiteY2" fmla="*/ 986521 h 1924103"/>
              <a:gd name="connsiteX3" fmla="*/ 700611 w 1517131"/>
              <a:gd name="connsiteY3" fmla="*/ 1050916 h 1924103"/>
              <a:gd name="connsiteX4" fmla="*/ 613034 w 1517131"/>
              <a:gd name="connsiteY4" fmla="*/ 1166825 h 1924103"/>
              <a:gd name="connsiteX5" fmla="*/ 507428 w 1517131"/>
              <a:gd name="connsiteY5" fmla="*/ 1321372 h 1924103"/>
              <a:gd name="connsiteX6" fmla="*/ 417275 w 1517131"/>
              <a:gd name="connsiteY6" fmla="*/ 1452736 h 1924103"/>
              <a:gd name="connsiteX7" fmla="*/ 347729 w 1517131"/>
              <a:gd name="connsiteY7" fmla="*/ 1555767 h 1924103"/>
              <a:gd name="connsiteX8" fmla="*/ 296214 w 1517131"/>
              <a:gd name="connsiteY8" fmla="*/ 1627889 h 1924103"/>
              <a:gd name="connsiteX9" fmla="*/ 242123 w 1517131"/>
              <a:gd name="connsiteY9" fmla="*/ 1705162 h 1924103"/>
              <a:gd name="connsiteX10" fmla="*/ 198335 w 1517131"/>
              <a:gd name="connsiteY10" fmla="*/ 1754102 h 1924103"/>
              <a:gd name="connsiteX11" fmla="*/ 164849 w 1517131"/>
              <a:gd name="connsiteY11" fmla="*/ 1785011 h 1924103"/>
              <a:gd name="connsiteX12" fmla="*/ 123637 w 1517131"/>
              <a:gd name="connsiteY12" fmla="*/ 1813345 h 1924103"/>
              <a:gd name="connsiteX13" fmla="*/ 85000 w 1517131"/>
              <a:gd name="connsiteY13" fmla="*/ 1833951 h 1924103"/>
              <a:gd name="connsiteX14" fmla="*/ 30909 w 1517131"/>
              <a:gd name="connsiteY14" fmla="*/ 1851982 h 1924103"/>
              <a:gd name="connsiteX15" fmla="*/ 15455 w 1517131"/>
              <a:gd name="connsiteY15" fmla="*/ 1859709 h 1924103"/>
              <a:gd name="connsiteX16" fmla="*/ 0 w 1517131"/>
              <a:gd name="connsiteY16" fmla="*/ 1875164 h 1924103"/>
              <a:gd name="connsiteX17" fmla="*/ 0 w 1517131"/>
              <a:gd name="connsiteY17" fmla="*/ 1898345 h 1924103"/>
              <a:gd name="connsiteX18" fmla="*/ 10303 w 1517131"/>
              <a:gd name="connsiteY18" fmla="*/ 1924103 h 1924103"/>
              <a:gd name="connsiteX19" fmla="*/ 252426 w 1517131"/>
              <a:gd name="connsiteY19" fmla="*/ 1906073 h 1924103"/>
              <a:gd name="connsiteX20" fmla="*/ 347729 w 1517131"/>
              <a:gd name="connsiteY20" fmla="*/ 1774708 h 1924103"/>
              <a:gd name="connsiteX21" fmla="*/ 443033 w 1517131"/>
              <a:gd name="connsiteY21" fmla="*/ 1656223 h 1924103"/>
              <a:gd name="connsiteX22" fmla="*/ 515155 w 1517131"/>
              <a:gd name="connsiteY22" fmla="*/ 1560919 h 1924103"/>
              <a:gd name="connsiteX23" fmla="*/ 610458 w 1517131"/>
              <a:gd name="connsiteY23" fmla="*/ 1437282 h 1924103"/>
              <a:gd name="connsiteX24" fmla="*/ 692883 w 1517131"/>
              <a:gd name="connsiteY24" fmla="*/ 1329099 h 1924103"/>
              <a:gd name="connsiteX25" fmla="*/ 785611 w 1517131"/>
              <a:gd name="connsiteY25" fmla="*/ 1210614 h 1924103"/>
              <a:gd name="connsiteX26" fmla="*/ 862884 w 1517131"/>
              <a:gd name="connsiteY26" fmla="*/ 1112734 h 1924103"/>
              <a:gd name="connsiteX27" fmla="*/ 945309 w 1517131"/>
              <a:gd name="connsiteY27" fmla="*/ 1004552 h 1924103"/>
              <a:gd name="connsiteX28" fmla="*/ 1020007 w 1517131"/>
              <a:gd name="connsiteY28" fmla="*/ 906672 h 1924103"/>
              <a:gd name="connsiteX29" fmla="*/ 1097280 w 1517131"/>
              <a:gd name="connsiteY29" fmla="*/ 806217 h 1924103"/>
              <a:gd name="connsiteX30" fmla="*/ 1166826 w 1517131"/>
              <a:gd name="connsiteY30" fmla="*/ 716065 h 1924103"/>
              <a:gd name="connsiteX31" fmla="*/ 1241523 w 1517131"/>
              <a:gd name="connsiteY31" fmla="*/ 623337 h 1924103"/>
              <a:gd name="connsiteX32" fmla="*/ 1295615 w 1517131"/>
              <a:gd name="connsiteY32" fmla="*/ 551215 h 1924103"/>
              <a:gd name="connsiteX33" fmla="*/ 1334251 w 1517131"/>
              <a:gd name="connsiteY33" fmla="*/ 499700 h 1924103"/>
              <a:gd name="connsiteX34" fmla="*/ 1365160 w 1517131"/>
              <a:gd name="connsiteY34" fmla="*/ 461063 h 1924103"/>
              <a:gd name="connsiteX35" fmla="*/ 1383191 w 1517131"/>
              <a:gd name="connsiteY35" fmla="*/ 445609 h 1924103"/>
              <a:gd name="connsiteX36" fmla="*/ 1411524 w 1517131"/>
              <a:gd name="connsiteY36" fmla="*/ 425002 h 1924103"/>
              <a:gd name="connsiteX37" fmla="*/ 1437282 w 1517131"/>
              <a:gd name="connsiteY37" fmla="*/ 412124 h 1924103"/>
              <a:gd name="connsiteX38" fmla="*/ 1460464 w 1517131"/>
              <a:gd name="connsiteY38" fmla="*/ 401820 h 1924103"/>
              <a:gd name="connsiteX39" fmla="*/ 1483646 w 1517131"/>
              <a:gd name="connsiteY39" fmla="*/ 391517 h 1924103"/>
              <a:gd name="connsiteX40" fmla="*/ 1504252 w 1517131"/>
              <a:gd name="connsiteY40" fmla="*/ 370911 h 1924103"/>
              <a:gd name="connsiteX41" fmla="*/ 1514555 w 1517131"/>
              <a:gd name="connsiteY41" fmla="*/ 345153 h 1924103"/>
              <a:gd name="connsiteX42" fmla="*/ 1517131 w 1517131"/>
              <a:gd name="connsiteY42" fmla="*/ 324547 h 1924103"/>
              <a:gd name="connsiteX43" fmla="*/ 1506828 w 1517131"/>
              <a:gd name="connsiteY43" fmla="*/ 291062 h 1924103"/>
              <a:gd name="connsiteX44" fmla="*/ 1481070 w 1517131"/>
              <a:gd name="connsiteY44" fmla="*/ 252425 h 1924103"/>
              <a:gd name="connsiteX45" fmla="*/ 1437282 w 1517131"/>
              <a:gd name="connsiteY45" fmla="*/ 193183 h 1924103"/>
              <a:gd name="connsiteX46" fmla="*/ 1393494 w 1517131"/>
              <a:gd name="connsiteY46" fmla="*/ 149394 h 1924103"/>
              <a:gd name="connsiteX47" fmla="*/ 1331675 w 1517131"/>
              <a:gd name="connsiteY47" fmla="*/ 100455 h 1924103"/>
              <a:gd name="connsiteX48" fmla="*/ 1269857 w 1517131"/>
              <a:gd name="connsiteY48" fmla="*/ 59242 h 1924103"/>
              <a:gd name="connsiteX49" fmla="*/ 1223493 w 1517131"/>
              <a:gd name="connsiteY49" fmla="*/ 33485 h 1924103"/>
              <a:gd name="connsiteX50" fmla="*/ 1182280 w 1517131"/>
              <a:gd name="connsiteY50" fmla="*/ 12878 h 1924103"/>
              <a:gd name="connsiteX51" fmla="*/ 1141068 w 1517131"/>
              <a:gd name="connsiteY51" fmla="*/ 0 h 1924103"/>
              <a:gd name="connsiteX52" fmla="*/ 1115310 w 1517131"/>
              <a:gd name="connsiteY52" fmla="*/ 2575 h 1924103"/>
              <a:gd name="connsiteX53" fmla="*/ 1107583 w 1517131"/>
              <a:gd name="connsiteY53" fmla="*/ 7727 h 1924103"/>
              <a:gd name="connsiteX54" fmla="*/ 1110159 w 1517131"/>
              <a:gd name="connsiteY54" fmla="*/ 25757 h 1924103"/>
              <a:gd name="connsiteX55" fmla="*/ 1117886 w 1517131"/>
              <a:gd name="connsiteY55" fmla="*/ 54091 h 1924103"/>
              <a:gd name="connsiteX56" fmla="*/ 1128189 w 1517131"/>
              <a:gd name="connsiteY56" fmla="*/ 69545 h 1924103"/>
              <a:gd name="connsiteX57" fmla="*/ 1146220 w 1517131"/>
              <a:gd name="connsiteY57" fmla="*/ 92727 h 1924103"/>
              <a:gd name="connsiteX58" fmla="*/ 1159098 w 1517131"/>
              <a:gd name="connsiteY58" fmla="*/ 110758 h 1924103"/>
              <a:gd name="connsiteX59" fmla="*/ 1169402 w 1517131"/>
              <a:gd name="connsiteY59" fmla="*/ 131364 h 1924103"/>
              <a:gd name="connsiteX60" fmla="*/ 1179705 w 1517131"/>
              <a:gd name="connsiteY60" fmla="*/ 162273 h 1924103"/>
              <a:gd name="connsiteX61" fmla="*/ 1184856 w 1517131"/>
              <a:gd name="connsiteY61" fmla="*/ 195758 h 1924103"/>
              <a:gd name="connsiteX62" fmla="*/ 1182280 w 1517131"/>
              <a:gd name="connsiteY62" fmla="*/ 231819 h 1924103"/>
              <a:gd name="connsiteX63" fmla="*/ 1166826 w 1517131"/>
              <a:gd name="connsiteY63" fmla="*/ 283335 h 1924103"/>
              <a:gd name="connsiteX64" fmla="*/ 1123038 w 1517131"/>
              <a:gd name="connsiteY64" fmla="*/ 376063 h 1924103"/>
              <a:gd name="connsiteX65" fmla="*/ 1035461 w 1517131"/>
              <a:gd name="connsiteY65" fmla="*/ 535761 h 1924103"/>
              <a:gd name="connsiteX66" fmla="*/ 888642 w 1517131"/>
              <a:gd name="connsiteY66" fmla="*/ 759853 h 1924103"/>
              <a:gd name="connsiteX0" fmla="*/ 888642 w 1517131"/>
              <a:gd name="connsiteY0" fmla="*/ 759853 h 1906073"/>
              <a:gd name="connsiteX1" fmla="*/ 819096 w 1517131"/>
              <a:gd name="connsiteY1" fmla="*/ 868036 h 1906073"/>
              <a:gd name="connsiteX2" fmla="*/ 739247 w 1517131"/>
              <a:gd name="connsiteY2" fmla="*/ 986521 h 1906073"/>
              <a:gd name="connsiteX3" fmla="*/ 700611 w 1517131"/>
              <a:gd name="connsiteY3" fmla="*/ 1050916 h 1906073"/>
              <a:gd name="connsiteX4" fmla="*/ 613034 w 1517131"/>
              <a:gd name="connsiteY4" fmla="*/ 1166825 h 1906073"/>
              <a:gd name="connsiteX5" fmla="*/ 507428 w 1517131"/>
              <a:gd name="connsiteY5" fmla="*/ 1321372 h 1906073"/>
              <a:gd name="connsiteX6" fmla="*/ 417275 w 1517131"/>
              <a:gd name="connsiteY6" fmla="*/ 1452736 h 1906073"/>
              <a:gd name="connsiteX7" fmla="*/ 347729 w 1517131"/>
              <a:gd name="connsiteY7" fmla="*/ 1555767 h 1906073"/>
              <a:gd name="connsiteX8" fmla="*/ 296214 w 1517131"/>
              <a:gd name="connsiteY8" fmla="*/ 1627889 h 1906073"/>
              <a:gd name="connsiteX9" fmla="*/ 242123 w 1517131"/>
              <a:gd name="connsiteY9" fmla="*/ 1705162 h 1906073"/>
              <a:gd name="connsiteX10" fmla="*/ 198335 w 1517131"/>
              <a:gd name="connsiteY10" fmla="*/ 1754102 h 1906073"/>
              <a:gd name="connsiteX11" fmla="*/ 164849 w 1517131"/>
              <a:gd name="connsiteY11" fmla="*/ 1785011 h 1906073"/>
              <a:gd name="connsiteX12" fmla="*/ 123637 w 1517131"/>
              <a:gd name="connsiteY12" fmla="*/ 1813345 h 1906073"/>
              <a:gd name="connsiteX13" fmla="*/ 85000 w 1517131"/>
              <a:gd name="connsiteY13" fmla="*/ 1833951 h 1906073"/>
              <a:gd name="connsiteX14" fmla="*/ 30909 w 1517131"/>
              <a:gd name="connsiteY14" fmla="*/ 1851982 h 1906073"/>
              <a:gd name="connsiteX15" fmla="*/ 15455 w 1517131"/>
              <a:gd name="connsiteY15" fmla="*/ 1859709 h 1906073"/>
              <a:gd name="connsiteX16" fmla="*/ 0 w 1517131"/>
              <a:gd name="connsiteY16" fmla="*/ 1875164 h 1906073"/>
              <a:gd name="connsiteX17" fmla="*/ 0 w 1517131"/>
              <a:gd name="connsiteY17" fmla="*/ 1898345 h 1906073"/>
              <a:gd name="connsiteX18" fmla="*/ 252426 w 1517131"/>
              <a:gd name="connsiteY18" fmla="*/ 1906073 h 1906073"/>
              <a:gd name="connsiteX19" fmla="*/ 347729 w 1517131"/>
              <a:gd name="connsiteY19" fmla="*/ 1774708 h 1906073"/>
              <a:gd name="connsiteX20" fmla="*/ 443033 w 1517131"/>
              <a:gd name="connsiteY20" fmla="*/ 1656223 h 1906073"/>
              <a:gd name="connsiteX21" fmla="*/ 515155 w 1517131"/>
              <a:gd name="connsiteY21" fmla="*/ 1560919 h 1906073"/>
              <a:gd name="connsiteX22" fmla="*/ 610458 w 1517131"/>
              <a:gd name="connsiteY22" fmla="*/ 1437282 h 1906073"/>
              <a:gd name="connsiteX23" fmla="*/ 692883 w 1517131"/>
              <a:gd name="connsiteY23" fmla="*/ 1329099 h 1906073"/>
              <a:gd name="connsiteX24" fmla="*/ 785611 w 1517131"/>
              <a:gd name="connsiteY24" fmla="*/ 1210614 h 1906073"/>
              <a:gd name="connsiteX25" fmla="*/ 862884 w 1517131"/>
              <a:gd name="connsiteY25" fmla="*/ 1112734 h 1906073"/>
              <a:gd name="connsiteX26" fmla="*/ 945309 w 1517131"/>
              <a:gd name="connsiteY26" fmla="*/ 1004552 h 1906073"/>
              <a:gd name="connsiteX27" fmla="*/ 1020007 w 1517131"/>
              <a:gd name="connsiteY27" fmla="*/ 906672 h 1906073"/>
              <a:gd name="connsiteX28" fmla="*/ 1097280 w 1517131"/>
              <a:gd name="connsiteY28" fmla="*/ 806217 h 1906073"/>
              <a:gd name="connsiteX29" fmla="*/ 1166826 w 1517131"/>
              <a:gd name="connsiteY29" fmla="*/ 716065 h 1906073"/>
              <a:gd name="connsiteX30" fmla="*/ 1241523 w 1517131"/>
              <a:gd name="connsiteY30" fmla="*/ 623337 h 1906073"/>
              <a:gd name="connsiteX31" fmla="*/ 1295615 w 1517131"/>
              <a:gd name="connsiteY31" fmla="*/ 551215 h 1906073"/>
              <a:gd name="connsiteX32" fmla="*/ 1334251 w 1517131"/>
              <a:gd name="connsiteY32" fmla="*/ 499700 h 1906073"/>
              <a:gd name="connsiteX33" fmla="*/ 1365160 w 1517131"/>
              <a:gd name="connsiteY33" fmla="*/ 461063 h 1906073"/>
              <a:gd name="connsiteX34" fmla="*/ 1383191 w 1517131"/>
              <a:gd name="connsiteY34" fmla="*/ 445609 h 1906073"/>
              <a:gd name="connsiteX35" fmla="*/ 1411524 w 1517131"/>
              <a:gd name="connsiteY35" fmla="*/ 425002 h 1906073"/>
              <a:gd name="connsiteX36" fmla="*/ 1437282 w 1517131"/>
              <a:gd name="connsiteY36" fmla="*/ 412124 h 1906073"/>
              <a:gd name="connsiteX37" fmla="*/ 1460464 w 1517131"/>
              <a:gd name="connsiteY37" fmla="*/ 401820 h 1906073"/>
              <a:gd name="connsiteX38" fmla="*/ 1483646 w 1517131"/>
              <a:gd name="connsiteY38" fmla="*/ 391517 h 1906073"/>
              <a:gd name="connsiteX39" fmla="*/ 1504252 w 1517131"/>
              <a:gd name="connsiteY39" fmla="*/ 370911 h 1906073"/>
              <a:gd name="connsiteX40" fmla="*/ 1514555 w 1517131"/>
              <a:gd name="connsiteY40" fmla="*/ 345153 h 1906073"/>
              <a:gd name="connsiteX41" fmla="*/ 1517131 w 1517131"/>
              <a:gd name="connsiteY41" fmla="*/ 324547 h 1906073"/>
              <a:gd name="connsiteX42" fmla="*/ 1506828 w 1517131"/>
              <a:gd name="connsiteY42" fmla="*/ 291062 h 1906073"/>
              <a:gd name="connsiteX43" fmla="*/ 1481070 w 1517131"/>
              <a:gd name="connsiteY43" fmla="*/ 252425 h 1906073"/>
              <a:gd name="connsiteX44" fmla="*/ 1437282 w 1517131"/>
              <a:gd name="connsiteY44" fmla="*/ 193183 h 1906073"/>
              <a:gd name="connsiteX45" fmla="*/ 1393494 w 1517131"/>
              <a:gd name="connsiteY45" fmla="*/ 149394 h 1906073"/>
              <a:gd name="connsiteX46" fmla="*/ 1331675 w 1517131"/>
              <a:gd name="connsiteY46" fmla="*/ 100455 h 1906073"/>
              <a:gd name="connsiteX47" fmla="*/ 1269857 w 1517131"/>
              <a:gd name="connsiteY47" fmla="*/ 59242 h 1906073"/>
              <a:gd name="connsiteX48" fmla="*/ 1223493 w 1517131"/>
              <a:gd name="connsiteY48" fmla="*/ 33485 h 1906073"/>
              <a:gd name="connsiteX49" fmla="*/ 1182280 w 1517131"/>
              <a:gd name="connsiteY49" fmla="*/ 12878 h 1906073"/>
              <a:gd name="connsiteX50" fmla="*/ 1141068 w 1517131"/>
              <a:gd name="connsiteY50" fmla="*/ 0 h 1906073"/>
              <a:gd name="connsiteX51" fmla="*/ 1115310 w 1517131"/>
              <a:gd name="connsiteY51" fmla="*/ 2575 h 1906073"/>
              <a:gd name="connsiteX52" fmla="*/ 1107583 w 1517131"/>
              <a:gd name="connsiteY52" fmla="*/ 7727 h 1906073"/>
              <a:gd name="connsiteX53" fmla="*/ 1110159 w 1517131"/>
              <a:gd name="connsiteY53" fmla="*/ 25757 h 1906073"/>
              <a:gd name="connsiteX54" fmla="*/ 1117886 w 1517131"/>
              <a:gd name="connsiteY54" fmla="*/ 54091 h 1906073"/>
              <a:gd name="connsiteX55" fmla="*/ 1128189 w 1517131"/>
              <a:gd name="connsiteY55" fmla="*/ 69545 h 1906073"/>
              <a:gd name="connsiteX56" fmla="*/ 1146220 w 1517131"/>
              <a:gd name="connsiteY56" fmla="*/ 92727 h 1906073"/>
              <a:gd name="connsiteX57" fmla="*/ 1159098 w 1517131"/>
              <a:gd name="connsiteY57" fmla="*/ 110758 h 1906073"/>
              <a:gd name="connsiteX58" fmla="*/ 1169402 w 1517131"/>
              <a:gd name="connsiteY58" fmla="*/ 131364 h 1906073"/>
              <a:gd name="connsiteX59" fmla="*/ 1179705 w 1517131"/>
              <a:gd name="connsiteY59" fmla="*/ 162273 h 1906073"/>
              <a:gd name="connsiteX60" fmla="*/ 1184856 w 1517131"/>
              <a:gd name="connsiteY60" fmla="*/ 195758 h 1906073"/>
              <a:gd name="connsiteX61" fmla="*/ 1182280 w 1517131"/>
              <a:gd name="connsiteY61" fmla="*/ 231819 h 1906073"/>
              <a:gd name="connsiteX62" fmla="*/ 1166826 w 1517131"/>
              <a:gd name="connsiteY62" fmla="*/ 283335 h 1906073"/>
              <a:gd name="connsiteX63" fmla="*/ 1123038 w 1517131"/>
              <a:gd name="connsiteY63" fmla="*/ 376063 h 1906073"/>
              <a:gd name="connsiteX64" fmla="*/ 1035461 w 1517131"/>
              <a:gd name="connsiteY64" fmla="*/ 535761 h 1906073"/>
              <a:gd name="connsiteX65" fmla="*/ 888642 w 1517131"/>
              <a:gd name="connsiteY65" fmla="*/ 759853 h 1906073"/>
              <a:gd name="connsiteX0" fmla="*/ 888642 w 1517131"/>
              <a:gd name="connsiteY0" fmla="*/ 759853 h 1906073"/>
              <a:gd name="connsiteX1" fmla="*/ 819096 w 1517131"/>
              <a:gd name="connsiteY1" fmla="*/ 868036 h 1906073"/>
              <a:gd name="connsiteX2" fmla="*/ 739247 w 1517131"/>
              <a:gd name="connsiteY2" fmla="*/ 986521 h 1906073"/>
              <a:gd name="connsiteX3" fmla="*/ 700611 w 1517131"/>
              <a:gd name="connsiteY3" fmla="*/ 1050916 h 1906073"/>
              <a:gd name="connsiteX4" fmla="*/ 613034 w 1517131"/>
              <a:gd name="connsiteY4" fmla="*/ 1166825 h 1906073"/>
              <a:gd name="connsiteX5" fmla="*/ 507428 w 1517131"/>
              <a:gd name="connsiteY5" fmla="*/ 1321372 h 1906073"/>
              <a:gd name="connsiteX6" fmla="*/ 417275 w 1517131"/>
              <a:gd name="connsiteY6" fmla="*/ 1452736 h 1906073"/>
              <a:gd name="connsiteX7" fmla="*/ 347729 w 1517131"/>
              <a:gd name="connsiteY7" fmla="*/ 1555767 h 1906073"/>
              <a:gd name="connsiteX8" fmla="*/ 296214 w 1517131"/>
              <a:gd name="connsiteY8" fmla="*/ 1627889 h 1906073"/>
              <a:gd name="connsiteX9" fmla="*/ 242123 w 1517131"/>
              <a:gd name="connsiteY9" fmla="*/ 1705162 h 1906073"/>
              <a:gd name="connsiteX10" fmla="*/ 198335 w 1517131"/>
              <a:gd name="connsiteY10" fmla="*/ 1754102 h 1906073"/>
              <a:gd name="connsiteX11" fmla="*/ 164849 w 1517131"/>
              <a:gd name="connsiteY11" fmla="*/ 1785011 h 1906073"/>
              <a:gd name="connsiteX12" fmla="*/ 123637 w 1517131"/>
              <a:gd name="connsiteY12" fmla="*/ 1813345 h 1906073"/>
              <a:gd name="connsiteX13" fmla="*/ 85000 w 1517131"/>
              <a:gd name="connsiteY13" fmla="*/ 1833951 h 1906073"/>
              <a:gd name="connsiteX14" fmla="*/ 30909 w 1517131"/>
              <a:gd name="connsiteY14" fmla="*/ 1851982 h 1906073"/>
              <a:gd name="connsiteX15" fmla="*/ 15455 w 1517131"/>
              <a:gd name="connsiteY15" fmla="*/ 1859709 h 1906073"/>
              <a:gd name="connsiteX16" fmla="*/ 0 w 1517131"/>
              <a:gd name="connsiteY16" fmla="*/ 1875164 h 1906073"/>
              <a:gd name="connsiteX17" fmla="*/ 252426 w 1517131"/>
              <a:gd name="connsiteY17" fmla="*/ 1906073 h 1906073"/>
              <a:gd name="connsiteX18" fmla="*/ 347729 w 1517131"/>
              <a:gd name="connsiteY18" fmla="*/ 1774708 h 1906073"/>
              <a:gd name="connsiteX19" fmla="*/ 443033 w 1517131"/>
              <a:gd name="connsiteY19" fmla="*/ 1656223 h 1906073"/>
              <a:gd name="connsiteX20" fmla="*/ 515155 w 1517131"/>
              <a:gd name="connsiteY20" fmla="*/ 1560919 h 1906073"/>
              <a:gd name="connsiteX21" fmla="*/ 610458 w 1517131"/>
              <a:gd name="connsiteY21" fmla="*/ 1437282 h 1906073"/>
              <a:gd name="connsiteX22" fmla="*/ 692883 w 1517131"/>
              <a:gd name="connsiteY22" fmla="*/ 1329099 h 1906073"/>
              <a:gd name="connsiteX23" fmla="*/ 785611 w 1517131"/>
              <a:gd name="connsiteY23" fmla="*/ 1210614 h 1906073"/>
              <a:gd name="connsiteX24" fmla="*/ 862884 w 1517131"/>
              <a:gd name="connsiteY24" fmla="*/ 1112734 h 1906073"/>
              <a:gd name="connsiteX25" fmla="*/ 945309 w 1517131"/>
              <a:gd name="connsiteY25" fmla="*/ 1004552 h 1906073"/>
              <a:gd name="connsiteX26" fmla="*/ 1020007 w 1517131"/>
              <a:gd name="connsiteY26" fmla="*/ 906672 h 1906073"/>
              <a:gd name="connsiteX27" fmla="*/ 1097280 w 1517131"/>
              <a:gd name="connsiteY27" fmla="*/ 806217 h 1906073"/>
              <a:gd name="connsiteX28" fmla="*/ 1166826 w 1517131"/>
              <a:gd name="connsiteY28" fmla="*/ 716065 h 1906073"/>
              <a:gd name="connsiteX29" fmla="*/ 1241523 w 1517131"/>
              <a:gd name="connsiteY29" fmla="*/ 623337 h 1906073"/>
              <a:gd name="connsiteX30" fmla="*/ 1295615 w 1517131"/>
              <a:gd name="connsiteY30" fmla="*/ 551215 h 1906073"/>
              <a:gd name="connsiteX31" fmla="*/ 1334251 w 1517131"/>
              <a:gd name="connsiteY31" fmla="*/ 499700 h 1906073"/>
              <a:gd name="connsiteX32" fmla="*/ 1365160 w 1517131"/>
              <a:gd name="connsiteY32" fmla="*/ 461063 h 1906073"/>
              <a:gd name="connsiteX33" fmla="*/ 1383191 w 1517131"/>
              <a:gd name="connsiteY33" fmla="*/ 445609 h 1906073"/>
              <a:gd name="connsiteX34" fmla="*/ 1411524 w 1517131"/>
              <a:gd name="connsiteY34" fmla="*/ 425002 h 1906073"/>
              <a:gd name="connsiteX35" fmla="*/ 1437282 w 1517131"/>
              <a:gd name="connsiteY35" fmla="*/ 412124 h 1906073"/>
              <a:gd name="connsiteX36" fmla="*/ 1460464 w 1517131"/>
              <a:gd name="connsiteY36" fmla="*/ 401820 h 1906073"/>
              <a:gd name="connsiteX37" fmla="*/ 1483646 w 1517131"/>
              <a:gd name="connsiteY37" fmla="*/ 391517 h 1906073"/>
              <a:gd name="connsiteX38" fmla="*/ 1504252 w 1517131"/>
              <a:gd name="connsiteY38" fmla="*/ 370911 h 1906073"/>
              <a:gd name="connsiteX39" fmla="*/ 1514555 w 1517131"/>
              <a:gd name="connsiteY39" fmla="*/ 345153 h 1906073"/>
              <a:gd name="connsiteX40" fmla="*/ 1517131 w 1517131"/>
              <a:gd name="connsiteY40" fmla="*/ 324547 h 1906073"/>
              <a:gd name="connsiteX41" fmla="*/ 1506828 w 1517131"/>
              <a:gd name="connsiteY41" fmla="*/ 291062 h 1906073"/>
              <a:gd name="connsiteX42" fmla="*/ 1481070 w 1517131"/>
              <a:gd name="connsiteY42" fmla="*/ 252425 h 1906073"/>
              <a:gd name="connsiteX43" fmla="*/ 1437282 w 1517131"/>
              <a:gd name="connsiteY43" fmla="*/ 193183 h 1906073"/>
              <a:gd name="connsiteX44" fmla="*/ 1393494 w 1517131"/>
              <a:gd name="connsiteY44" fmla="*/ 149394 h 1906073"/>
              <a:gd name="connsiteX45" fmla="*/ 1331675 w 1517131"/>
              <a:gd name="connsiteY45" fmla="*/ 100455 h 1906073"/>
              <a:gd name="connsiteX46" fmla="*/ 1269857 w 1517131"/>
              <a:gd name="connsiteY46" fmla="*/ 59242 h 1906073"/>
              <a:gd name="connsiteX47" fmla="*/ 1223493 w 1517131"/>
              <a:gd name="connsiteY47" fmla="*/ 33485 h 1906073"/>
              <a:gd name="connsiteX48" fmla="*/ 1182280 w 1517131"/>
              <a:gd name="connsiteY48" fmla="*/ 12878 h 1906073"/>
              <a:gd name="connsiteX49" fmla="*/ 1141068 w 1517131"/>
              <a:gd name="connsiteY49" fmla="*/ 0 h 1906073"/>
              <a:gd name="connsiteX50" fmla="*/ 1115310 w 1517131"/>
              <a:gd name="connsiteY50" fmla="*/ 2575 h 1906073"/>
              <a:gd name="connsiteX51" fmla="*/ 1107583 w 1517131"/>
              <a:gd name="connsiteY51" fmla="*/ 7727 h 1906073"/>
              <a:gd name="connsiteX52" fmla="*/ 1110159 w 1517131"/>
              <a:gd name="connsiteY52" fmla="*/ 25757 h 1906073"/>
              <a:gd name="connsiteX53" fmla="*/ 1117886 w 1517131"/>
              <a:gd name="connsiteY53" fmla="*/ 54091 h 1906073"/>
              <a:gd name="connsiteX54" fmla="*/ 1128189 w 1517131"/>
              <a:gd name="connsiteY54" fmla="*/ 69545 h 1906073"/>
              <a:gd name="connsiteX55" fmla="*/ 1146220 w 1517131"/>
              <a:gd name="connsiteY55" fmla="*/ 92727 h 1906073"/>
              <a:gd name="connsiteX56" fmla="*/ 1159098 w 1517131"/>
              <a:gd name="connsiteY56" fmla="*/ 110758 h 1906073"/>
              <a:gd name="connsiteX57" fmla="*/ 1169402 w 1517131"/>
              <a:gd name="connsiteY57" fmla="*/ 131364 h 1906073"/>
              <a:gd name="connsiteX58" fmla="*/ 1179705 w 1517131"/>
              <a:gd name="connsiteY58" fmla="*/ 162273 h 1906073"/>
              <a:gd name="connsiteX59" fmla="*/ 1184856 w 1517131"/>
              <a:gd name="connsiteY59" fmla="*/ 195758 h 1906073"/>
              <a:gd name="connsiteX60" fmla="*/ 1182280 w 1517131"/>
              <a:gd name="connsiteY60" fmla="*/ 231819 h 1906073"/>
              <a:gd name="connsiteX61" fmla="*/ 1166826 w 1517131"/>
              <a:gd name="connsiteY61" fmla="*/ 283335 h 1906073"/>
              <a:gd name="connsiteX62" fmla="*/ 1123038 w 1517131"/>
              <a:gd name="connsiteY62" fmla="*/ 376063 h 1906073"/>
              <a:gd name="connsiteX63" fmla="*/ 1035461 w 1517131"/>
              <a:gd name="connsiteY63" fmla="*/ 535761 h 1906073"/>
              <a:gd name="connsiteX64" fmla="*/ 888642 w 1517131"/>
              <a:gd name="connsiteY64" fmla="*/ 759853 h 1906073"/>
              <a:gd name="connsiteX0" fmla="*/ 873187 w 1501676"/>
              <a:gd name="connsiteY0" fmla="*/ 759853 h 1906073"/>
              <a:gd name="connsiteX1" fmla="*/ 803641 w 1501676"/>
              <a:gd name="connsiteY1" fmla="*/ 868036 h 1906073"/>
              <a:gd name="connsiteX2" fmla="*/ 723792 w 1501676"/>
              <a:gd name="connsiteY2" fmla="*/ 986521 h 1906073"/>
              <a:gd name="connsiteX3" fmla="*/ 685156 w 1501676"/>
              <a:gd name="connsiteY3" fmla="*/ 1050916 h 1906073"/>
              <a:gd name="connsiteX4" fmla="*/ 597579 w 1501676"/>
              <a:gd name="connsiteY4" fmla="*/ 1166825 h 1906073"/>
              <a:gd name="connsiteX5" fmla="*/ 491973 w 1501676"/>
              <a:gd name="connsiteY5" fmla="*/ 1321372 h 1906073"/>
              <a:gd name="connsiteX6" fmla="*/ 401820 w 1501676"/>
              <a:gd name="connsiteY6" fmla="*/ 1452736 h 1906073"/>
              <a:gd name="connsiteX7" fmla="*/ 332274 w 1501676"/>
              <a:gd name="connsiteY7" fmla="*/ 1555767 h 1906073"/>
              <a:gd name="connsiteX8" fmla="*/ 280759 w 1501676"/>
              <a:gd name="connsiteY8" fmla="*/ 1627889 h 1906073"/>
              <a:gd name="connsiteX9" fmla="*/ 226668 w 1501676"/>
              <a:gd name="connsiteY9" fmla="*/ 1705162 h 1906073"/>
              <a:gd name="connsiteX10" fmla="*/ 182880 w 1501676"/>
              <a:gd name="connsiteY10" fmla="*/ 1754102 h 1906073"/>
              <a:gd name="connsiteX11" fmla="*/ 149394 w 1501676"/>
              <a:gd name="connsiteY11" fmla="*/ 1785011 h 1906073"/>
              <a:gd name="connsiteX12" fmla="*/ 108182 w 1501676"/>
              <a:gd name="connsiteY12" fmla="*/ 1813345 h 1906073"/>
              <a:gd name="connsiteX13" fmla="*/ 69545 w 1501676"/>
              <a:gd name="connsiteY13" fmla="*/ 1833951 h 1906073"/>
              <a:gd name="connsiteX14" fmla="*/ 15454 w 1501676"/>
              <a:gd name="connsiteY14" fmla="*/ 1851982 h 1906073"/>
              <a:gd name="connsiteX15" fmla="*/ 0 w 1501676"/>
              <a:gd name="connsiteY15" fmla="*/ 1859709 h 1906073"/>
              <a:gd name="connsiteX16" fmla="*/ 236971 w 1501676"/>
              <a:gd name="connsiteY16" fmla="*/ 1906073 h 1906073"/>
              <a:gd name="connsiteX17" fmla="*/ 332274 w 1501676"/>
              <a:gd name="connsiteY17" fmla="*/ 1774708 h 1906073"/>
              <a:gd name="connsiteX18" fmla="*/ 427578 w 1501676"/>
              <a:gd name="connsiteY18" fmla="*/ 1656223 h 1906073"/>
              <a:gd name="connsiteX19" fmla="*/ 499700 w 1501676"/>
              <a:gd name="connsiteY19" fmla="*/ 1560919 h 1906073"/>
              <a:gd name="connsiteX20" fmla="*/ 595003 w 1501676"/>
              <a:gd name="connsiteY20" fmla="*/ 1437282 h 1906073"/>
              <a:gd name="connsiteX21" fmla="*/ 677428 w 1501676"/>
              <a:gd name="connsiteY21" fmla="*/ 1329099 h 1906073"/>
              <a:gd name="connsiteX22" fmla="*/ 770156 w 1501676"/>
              <a:gd name="connsiteY22" fmla="*/ 1210614 h 1906073"/>
              <a:gd name="connsiteX23" fmla="*/ 847429 w 1501676"/>
              <a:gd name="connsiteY23" fmla="*/ 1112734 h 1906073"/>
              <a:gd name="connsiteX24" fmla="*/ 929854 w 1501676"/>
              <a:gd name="connsiteY24" fmla="*/ 1004552 h 1906073"/>
              <a:gd name="connsiteX25" fmla="*/ 1004552 w 1501676"/>
              <a:gd name="connsiteY25" fmla="*/ 906672 h 1906073"/>
              <a:gd name="connsiteX26" fmla="*/ 1081825 w 1501676"/>
              <a:gd name="connsiteY26" fmla="*/ 806217 h 1906073"/>
              <a:gd name="connsiteX27" fmla="*/ 1151371 w 1501676"/>
              <a:gd name="connsiteY27" fmla="*/ 716065 h 1906073"/>
              <a:gd name="connsiteX28" fmla="*/ 1226068 w 1501676"/>
              <a:gd name="connsiteY28" fmla="*/ 623337 h 1906073"/>
              <a:gd name="connsiteX29" fmla="*/ 1280160 w 1501676"/>
              <a:gd name="connsiteY29" fmla="*/ 551215 h 1906073"/>
              <a:gd name="connsiteX30" fmla="*/ 1318796 w 1501676"/>
              <a:gd name="connsiteY30" fmla="*/ 499700 h 1906073"/>
              <a:gd name="connsiteX31" fmla="*/ 1349705 w 1501676"/>
              <a:gd name="connsiteY31" fmla="*/ 461063 h 1906073"/>
              <a:gd name="connsiteX32" fmla="*/ 1367736 w 1501676"/>
              <a:gd name="connsiteY32" fmla="*/ 445609 h 1906073"/>
              <a:gd name="connsiteX33" fmla="*/ 1396069 w 1501676"/>
              <a:gd name="connsiteY33" fmla="*/ 425002 h 1906073"/>
              <a:gd name="connsiteX34" fmla="*/ 1421827 w 1501676"/>
              <a:gd name="connsiteY34" fmla="*/ 412124 h 1906073"/>
              <a:gd name="connsiteX35" fmla="*/ 1445009 w 1501676"/>
              <a:gd name="connsiteY35" fmla="*/ 401820 h 1906073"/>
              <a:gd name="connsiteX36" fmla="*/ 1468191 w 1501676"/>
              <a:gd name="connsiteY36" fmla="*/ 391517 h 1906073"/>
              <a:gd name="connsiteX37" fmla="*/ 1488797 w 1501676"/>
              <a:gd name="connsiteY37" fmla="*/ 370911 h 1906073"/>
              <a:gd name="connsiteX38" fmla="*/ 1499100 w 1501676"/>
              <a:gd name="connsiteY38" fmla="*/ 345153 h 1906073"/>
              <a:gd name="connsiteX39" fmla="*/ 1501676 w 1501676"/>
              <a:gd name="connsiteY39" fmla="*/ 324547 h 1906073"/>
              <a:gd name="connsiteX40" fmla="*/ 1491373 w 1501676"/>
              <a:gd name="connsiteY40" fmla="*/ 291062 h 1906073"/>
              <a:gd name="connsiteX41" fmla="*/ 1465615 w 1501676"/>
              <a:gd name="connsiteY41" fmla="*/ 252425 h 1906073"/>
              <a:gd name="connsiteX42" fmla="*/ 1421827 w 1501676"/>
              <a:gd name="connsiteY42" fmla="*/ 193183 h 1906073"/>
              <a:gd name="connsiteX43" fmla="*/ 1378039 w 1501676"/>
              <a:gd name="connsiteY43" fmla="*/ 149394 h 1906073"/>
              <a:gd name="connsiteX44" fmla="*/ 1316220 w 1501676"/>
              <a:gd name="connsiteY44" fmla="*/ 100455 h 1906073"/>
              <a:gd name="connsiteX45" fmla="*/ 1254402 w 1501676"/>
              <a:gd name="connsiteY45" fmla="*/ 59242 h 1906073"/>
              <a:gd name="connsiteX46" fmla="*/ 1208038 w 1501676"/>
              <a:gd name="connsiteY46" fmla="*/ 33485 h 1906073"/>
              <a:gd name="connsiteX47" fmla="*/ 1166825 w 1501676"/>
              <a:gd name="connsiteY47" fmla="*/ 12878 h 1906073"/>
              <a:gd name="connsiteX48" fmla="*/ 1125613 w 1501676"/>
              <a:gd name="connsiteY48" fmla="*/ 0 h 1906073"/>
              <a:gd name="connsiteX49" fmla="*/ 1099855 w 1501676"/>
              <a:gd name="connsiteY49" fmla="*/ 2575 h 1906073"/>
              <a:gd name="connsiteX50" fmla="*/ 1092128 w 1501676"/>
              <a:gd name="connsiteY50" fmla="*/ 7727 h 1906073"/>
              <a:gd name="connsiteX51" fmla="*/ 1094704 w 1501676"/>
              <a:gd name="connsiteY51" fmla="*/ 25757 h 1906073"/>
              <a:gd name="connsiteX52" fmla="*/ 1102431 w 1501676"/>
              <a:gd name="connsiteY52" fmla="*/ 54091 h 1906073"/>
              <a:gd name="connsiteX53" fmla="*/ 1112734 w 1501676"/>
              <a:gd name="connsiteY53" fmla="*/ 69545 h 1906073"/>
              <a:gd name="connsiteX54" fmla="*/ 1130765 w 1501676"/>
              <a:gd name="connsiteY54" fmla="*/ 92727 h 1906073"/>
              <a:gd name="connsiteX55" fmla="*/ 1143643 w 1501676"/>
              <a:gd name="connsiteY55" fmla="*/ 110758 h 1906073"/>
              <a:gd name="connsiteX56" fmla="*/ 1153947 w 1501676"/>
              <a:gd name="connsiteY56" fmla="*/ 131364 h 1906073"/>
              <a:gd name="connsiteX57" fmla="*/ 1164250 w 1501676"/>
              <a:gd name="connsiteY57" fmla="*/ 162273 h 1906073"/>
              <a:gd name="connsiteX58" fmla="*/ 1169401 w 1501676"/>
              <a:gd name="connsiteY58" fmla="*/ 195758 h 1906073"/>
              <a:gd name="connsiteX59" fmla="*/ 1166825 w 1501676"/>
              <a:gd name="connsiteY59" fmla="*/ 231819 h 1906073"/>
              <a:gd name="connsiteX60" fmla="*/ 1151371 w 1501676"/>
              <a:gd name="connsiteY60" fmla="*/ 283335 h 1906073"/>
              <a:gd name="connsiteX61" fmla="*/ 1107583 w 1501676"/>
              <a:gd name="connsiteY61" fmla="*/ 376063 h 1906073"/>
              <a:gd name="connsiteX62" fmla="*/ 1020006 w 1501676"/>
              <a:gd name="connsiteY62" fmla="*/ 535761 h 1906073"/>
              <a:gd name="connsiteX63" fmla="*/ 873187 w 1501676"/>
              <a:gd name="connsiteY63" fmla="*/ 759853 h 1906073"/>
              <a:gd name="connsiteX0" fmla="*/ 857733 w 1486222"/>
              <a:gd name="connsiteY0" fmla="*/ 759853 h 1906073"/>
              <a:gd name="connsiteX1" fmla="*/ 788187 w 1486222"/>
              <a:gd name="connsiteY1" fmla="*/ 868036 h 1906073"/>
              <a:gd name="connsiteX2" fmla="*/ 708338 w 1486222"/>
              <a:gd name="connsiteY2" fmla="*/ 986521 h 1906073"/>
              <a:gd name="connsiteX3" fmla="*/ 669702 w 1486222"/>
              <a:gd name="connsiteY3" fmla="*/ 1050916 h 1906073"/>
              <a:gd name="connsiteX4" fmla="*/ 582125 w 1486222"/>
              <a:gd name="connsiteY4" fmla="*/ 1166825 h 1906073"/>
              <a:gd name="connsiteX5" fmla="*/ 476519 w 1486222"/>
              <a:gd name="connsiteY5" fmla="*/ 1321372 h 1906073"/>
              <a:gd name="connsiteX6" fmla="*/ 386366 w 1486222"/>
              <a:gd name="connsiteY6" fmla="*/ 1452736 h 1906073"/>
              <a:gd name="connsiteX7" fmla="*/ 316820 w 1486222"/>
              <a:gd name="connsiteY7" fmla="*/ 1555767 h 1906073"/>
              <a:gd name="connsiteX8" fmla="*/ 265305 w 1486222"/>
              <a:gd name="connsiteY8" fmla="*/ 1627889 h 1906073"/>
              <a:gd name="connsiteX9" fmla="*/ 211214 w 1486222"/>
              <a:gd name="connsiteY9" fmla="*/ 1705162 h 1906073"/>
              <a:gd name="connsiteX10" fmla="*/ 167426 w 1486222"/>
              <a:gd name="connsiteY10" fmla="*/ 1754102 h 1906073"/>
              <a:gd name="connsiteX11" fmla="*/ 133940 w 1486222"/>
              <a:gd name="connsiteY11" fmla="*/ 1785011 h 1906073"/>
              <a:gd name="connsiteX12" fmla="*/ 92728 w 1486222"/>
              <a:gd name="connsiteY12" fmla="*/ 1813345 h 1906073"/>
              <a:gd name="connsiteX13" fmla="*/ 54091 w 1486222"/>
              <a:gd name="connsiteY13" fmla="*/ 1833951 h 1906073"/>
              <a:gd name="connsiteX14" fmla="*/ 0 w 1486222"/>
              <a:gd name="connsiteY14" fmla="*/ 1851982 h 1906073"/>
              <a:gd name="connsiteX15" fmla="*/ 221517 w 1486222"/>
              <a:gd name="connsiteY15" fmla="*/ 1906073 h 1906073"/>
              <a:gd name="connsiteX16" fmla="*/ 316820 w 1486222"/>
              <a:gd name="connsiteY16" fmla="*/ 1774708 h 1906073"/>
              <a:gd name="connsiteX17" fmla="*/ 412124 w 1486222"/>
              <a:gd name="connsiteY17" fmla="*/ 1656223 h 1906073"/>
              <a:gd name="connsiteX18" fmla="*/ 484246 w 1486222"/>
              <a:gd name="connsiteY18" fmla="*/ 1560919 h 1906073"/>
              <a:gd name="connsiteX19" fmla="*/ 579549 w 1486222"/>
              <a:gd name="connsiteY19" fmla="*/ 1437282 h 1906073"/>
              <a:gd name="connsiteX20" fmla="*/ 661974 w 1486222"/>
              <a:gd name="connsiteY20" fmla="*/ 1329099 h 1906073"/>
              <a:gd name="connsiteX21" fmla="*/ 754702 w 1486222"/>
              <a:gd name="connsiteY21" fmla="*/ 1210614 h 1906073"/>
              <a:gd name="connsiteX22" fmla="*/ 831975 w 1486222"/>
              <a:gd name="connsiteY22" fmla="*/ 1112734 h 1906073"/>
              <a:gd name="connsiteX23" fmla="*/ 914400 w 1486222"/>
              <a:gd name="connsiteY23" fmla="*/ 1004552 h 1906073"/>
              <a:gd name="connsiteX24" fmla="*/ 989098 w 1486222"/>
              <a:gd name="connsiteY24" fmla="*/ 906672 h 1906073"/>
              <a:gd name="connsiteX25" fmla="*/ 1066371 w 1486222"/>
              <a:gd name="connsiteY25" fmla="*/ 806217 h 1906073"/>
              <a:gd name="connsiteX26" fmla="*/ 1135917 w 1486222"/>
              <a:gd name="connsiteY26" fmla="*/ 716065 h 1906073"/>
              <a:gd name="connsiteX27" fmla="*/ 1210614 w 1486222"/>
              <a:gd name="connsiteY27" fmla="*/ 623337 h 1906073"/>
              <a:gd name="connsiteX28" fmla="*/ 1264706 w 1486222"/>
              <a:gd name="connsiteY28" fmla="*/ 551215 h 1906073"/>
              <a:gd name="connsiteX29" fmla="*/ 1303342 w 1486222"/>
              <a:gd name="connsiteY29" fmla="*/ 499700 h 1906073"/>
              <a:gd name="connsiteX30" fmla="*/ 1334251 w 1486222"/>
              <a:gd name="connsiteY30" fmla="*/ 461063 h 1906073"/>
              <a:gd name="connsiteX31" fmla="*/ 1352282 w 1486222"/>
              <a:gd name="connsiteY31" fmla="*/ 445609 h 1906073"/>
              <a:gd name="connsiteX32" fmla="*/ 1380615 w 1486222"/>
              <a:gd name="connsiteY32" fmla="*/ 425002 h 1906073"/>
              <a:gd name="connsiteX33" fmla="*/ 1406373 w 1486222"/>
              <a:gd name="connsiteY33" fmla="*/ 412124 h 1906073"/>
              <a:gd name="connsiteX34" fmla="*/ 1429555 w 1486222"/>
              <a:gd name="connsiteY34" fmla="*/ 401820 h 1906073"/>
              <a:gd name="connsiteX35" fmla="*/ 1452737 w 1486222"/>
              <a:gd name="connsiteY35" fmla="*/ 391517 h 1906073"/>
              <a:gd name="connsiteX36" fmla="*/ 1473343 w 1486222"/>
              <a:gd name="connsiteY36" fmla="*/ 370911 h 1906073"/>
              <a:gd name="connsiteX37" fmla="*/ 1483646 w 1486222"/>
              <a:gd name="connsiteY37" fmla="*/ 345153 h 1906073"/>
              <a:gd name="connsiteX38" fmla="*/ 1486222 w 1486222"/>
              <a:gd name="connsiteY38" fmla="*/ 324547 h 1906073"/>
              <a:gd name="connsiteX39" fmla="*/ 1475919 w 1486222"/>
              <a:gd name="connsiteY39" fmla="*/ 291062 h 1906073"/>
              <a:gd name="connsiteX40" fmla="*/ 1450161 w 1486222"/>
              <a:gd name="connsiteY40" fmla="*/ 252425 h 1906073"/>
              <a:gd name="connsiteX41" fmla="*/ 1406373 w 1486222"/>
              <a:gd name="connsiteY41" fmla="*/ 193183 h 1906073"/>
              <a:gd name="connsiteX42" fmla="*/ 1362585 w 1486222"/>
              <a:gd name="connsiteY42" fmla="*/ 149394 h 1906073"/>
              <a:gd name="connsiteX43" fmla="*/ 1300766 w 1486222"/>
              <a:gd name="connsiteY43" fmla="*/ 100455 h 1906073"/>
              <a:gd name="connsiteX44" fmla="*/ 1238948 w 1486222"/>
              <a:gd name="connsiteY44" fmla="*/ 59242 h 1906073"/>
              <a:gd name="connsiteX45" fmla="*/ 1192584 w 1486222"/>
              <a:gd name="connsiteY45" fmla="*/ 33485 h 1906073"/>
              <a:gd name="connsiteX46" fmla="*/ 1151371 w 1486222"/>
              <a:gd name="connsiteY46" fmla="*/ 12878 h 1906073"/>
              <a:gd name="connsiteX47" fmla="*/ 1110159 w 1486222"/>
              <a:gd name="connsiteY47" fmla="*/ 0 h 1906073"/>
              <a:gd name="connsiteX48" fmla="*/ 1084401 w 1486222"/>
              <a:gd name="connsiteY48" fmla="*/ 2575 h 1906073"/>
              <a:gd name="connsiteX49" fmla="*/ 1076674 w 1486222"/>
              <a:gd name="connsiteY49" fmla="*/ 7727 h 1906073"/>
              <a:gd name="connsiteX50" fmla="*/ 1079250 w 1486222"/>
              <a:gd name="connsiteY50" fmla="*/ 25757 h 1906073"/>
              <a:gd name="connsiteX51" fmla="*/ 1086977 w 1486222"/>
              <a:gd name="connsiteY51" fmla="*/ 54091 h 1906073"/>
              <a:gd name="connsiteX52" fmla="*/ 1097280 w 1486222"/>
              <a:gd name="connsiteY52" fmla="*/ 69545 h 1906073"/>
              <a:gd name="connsiteX53" fmla="*/ 1115311 w 1486222"/>
              <a:gd name="connsiteY53" fmla="*/ 92727 h 1906073"/>
              <a:gd name="connsiteX54" fmla="*/ 1128189 w 1486222"/>
              <a:gd name="connsiteY54" fmla="*/ 110758 h 1906073"/>
              <a:gd name="connsiteX55" fmla="*/ 1138493 w 1486222"/>
              <a:gd name="connsiteY55" fmla="*/ 131364 h 1906073"/>
              <a:gd name="connsiteX56" fmla="*/ 1148796 w 1486222"/>
              <a:gd name="connsiteY56" fmla="*/ 162273 h 1906073"/>
              <a:gd name="connsiteX57" fmla="*/ 1153947 w 1486222"/>
              <a:gd name="connsiteY57" fmla="*/ 195758 h 1906073"/>
              <a:gd name="connsiteX58" fmla="*/ 1151371 w 1486222"/>
              <a:gd name="connsiteY58" fmla="*/ 231819 h 1906073"/>
              <a:gd name="connsiteX59" fmla="*/ 1135917 w 1486222"/>
              <a:gd name="connsiteY59" fmla="*/ 283335 h 1906073"/>
              <a:gd name="connsiteX60" fmla="*/ 1092129 w 1486222"/>
              <a:gd name="connsiteY60" fmla="*/ 376063 h 1906073"/>
              <a:gd name="connsiteX61" fmla="*/ 1004552 w 1486222"/>
              <a:gd name="connsiteY61" fmla="*/ 535761 h 1906073"/>
              <a:gd name="connsiteX62" fmla="*/ 857733 w 1486222"/>
              <a:gd name="connsiteY62" fmla="*/ 759853 h 1906073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68933 w 1462427"/>
              <a:gd name="connsiteY12" fmla="*/ 1813345 h 1923440"/>
              <a:gd name="connsiteX13" fmla="*/ 30296 w 1462427"/>
              <a:gd name="connsiteY13" fmla="*/ 1833951 h 1923440"/>
              <a:gd name="connsiteX14" fmla="*/ 0 w 1462427"/>
              <a:gd name="connsiteY14" fmla="*/ 1923440 h 1923440"/>
              <a:gd name="connsiteX15" fmla="*/ 197722 w 1462427"/>
              <a:gd name="connsiteY15" fmla="*/ 1906073 h 1923440"/>
              <a:gd name="connsiteX16" fmla="*/ 293025 w 1462427"/>
              <a:gd name="connsiteY16" fmla="*/ 1774708 h 1923440"/>
              <a:gd name="connsiteX17" fmla="*/ 388329 w 1462427"/>
              <a:gd name="connsiteY17" fmla="*/ 1656223 h 1923440"/>
              <a:gd name="connsiteX18" fmla="*/ 460451 w 1462427"/>
              <a:gd name="connsiteY18" fmla="*/ 1560919 h 1923440"/>
              <a:gd name="connsiteX19" fmla="*/ 555754 w 1462427"/>
              <a:gd name="connsiteY19" fmla="*/ 1437282 h 1923440"/>
              <a:gd name="connsiteX20" fmla="*/ 638179 w 1462427"/>
              <a:gd name="connsiteY20" fmla="*/ 1329099 h 1923440"/>
              <a:gd name="connsiteX21" fmla="*/ 730907 w 1462427"/>
              <a:gd name="connsiteY21" fmla="*/ 1210614 h 1923440"/>
              <a:gd name="connsiteX22" fmla="*/ 808180 w 1462427"/>
              <a:gd name="connsiteY22" fmla="*/ 1112734 h 1923440"/>
              <a:gd name="connsiteX23" fmla="*/ 890605 w 1462427"/>
              <a:gd name="connsiteY23" fmla="*/ 1004552 h 1923440"/>
              <a:gd name="connsiteX24" fmla="*/ 965303 w 1462427"/>
              <a:gd name="connsiteY24" fmla="*/ 906672 h 1923440"/>
              <a:gd name="connsiteX25" fmla="*/ 1042576 w 1462427"/>
              <a:gd name="connsiteY25" fmla="*/ 806217 h 1923440"/>
              <a:gd name="connsiteX26" fmla="*/ 1112122 w 1462427"/>
              <a:gd name="connsiteY26" fmla="*/ 716065 h 1923440"/>
              <a:gd name="connsiteX27" fmla="*/ 1186819 w 1462427"/>
              <a:gd name="connsiteY27" fmla="*/ 623337 h 1923440"/>
              <a:gd name="connsiteX28" fmla="*/ 1240911 w 1462427"/>
              <a:gd name="connsiteY28" fmla="*/ 551215 h 1923440"/>
              <a:gd name="connsiteX29" fmla="*/ 1279547 w 1462427"/>
              <a:gd name="connsiteY29" fmla="*/ 499700 h 1923440"/>
              <a:gd name="connsiteX30" fmla="*/ 1310456 w 1462427"/>
              <a:gd name="connsiteY30" fmla="*/ 461063 h 1923440"/>
              <a:gd name="connsiteX31" fmla="*/ 1328487 w 1462427"/>
              <a:gd name="connsiteY31" fmla="*/ 445609 h 1923440"/>
              <a:gd name="connsiteX32" fmla="*/ 1356820 w 1462427"/>
              <a:gd name="connsiteY32" fmla="*/ 425002 h 1923440"/>
              <a:gd name="connsiteX33" fmla="*/ 1382578 w 1462427"/>
              <a:gd name="connsiteY33" fmla="*/ 412124 h 1923440"/>
              <a:gd name="connsiteX34" fmla="*/ 1405760 w 1462427"/>
              <a:gd name="connsiteY34" fmla="*/ 401820 h 1923440"/>
              <a:gd name="connsiteX35" fmla="*/ 1428942 w 1462427"/>
              <a:gd name="connsiteY35" fmla="*/ 391517 h 1923440"/>
              <a:gd name="connsiteX36" fmla="*/ 1449548 w 1462427"/>
              <a:gd name="connsiteY36" fmla="*/ 370911 h 1923440"/>
              <a:gd name="connsiteX37" fmla="*/ 1459851 w 1462427"/>
              <a:gd name="connsiteY37" fmla="*/ 345153 h 1923440"/>
              <a:gd name="connsiteX38" fmla="*/ 1462427 w 1462427"/>
              <a:gd name="connsiteY38" fmla="*/ 324547 h 1923440"/>
              <a:gd name="connsiteX39" fmla="*/ 1452124 w 1462427"/>
              <a:gd name="connsiteY39" fmla="*/ 291062 h 1923440"/>
              <a:gd name="connsiteX40" fmla="*/ 1426366 w 1462427"/>
              <a:gd name="connsiteY40" fmla="*/ 252425 h 1923440"/>
              <a:gd name="connsiteX41" fmla="*/ 1382578 w 1462427"/>
              <a:gd name="connsiteY41" fmla="*/ 193183 h 1923440"/>
              <a:gd name="connsiteX42" fmla="*/ 1338790 w 1462427"/>
              <a:gd name="connsiteY42" fmla="*/ 149394 h 1923440"/>
              <a:gd name="connsiteX43" fmla="*/ 1276971 w 1462427"/>
              <a:gd name="connsiteY43" fmla="*/ 100455 h 1923440"/>
              <a:gd name="connsiteX44" fmla="*/ 1215153 w 1462427"/>
              <a:gd name="connsiteY44" fmla="*/ 59242 h 1923440"/>
              <a:gd name="connsiteX45" fmla="*/ 1168789 w 1462427"/>
              <a:gd name="connsiteY45" fmla="*/ 33485 h 1923440"/>
              <a:gd name="connsiteX46" fmla="*/ 1127576 w 1462427"/>
              <a:gd name="connsiteY46" fmla="*/ 12878 h 1923440"/>
              <a:gd name="connsiteX47" fmla="*/ 1086364 w 1462427"/>
              <a:gd name="connsiteY47" fmla="*/ 0 h 1923440"/>
              <a:gd name="connsiteX48" fmla="*/ 1060606 w 1462427"/>
              <a:gd name="connsiteY48" fmla="*/ 2575 h 1923440"/>
              <a:gd name="connsiteX49" fmla="*/ 1052879 w 1462427"/>
              <a:gd name="connsiteY49" fmla="*/ 7727 h 1923440"/>
              <a:gd name="connsiteX50" fmla="*/ 1055455 w 1462427"/>
              <a:gd name="connsiteY50" fmla="*/ 25757 h 1923440"/>
              <a:gd name="connsiteX51" fmla="*/ 1063182 w 1462427"/>
              <a:gd name="connsiteY51" fmla="*/ 54091 h 1923440"/>
              <a:gd name="connsiteX52" fmla="*/ 1073485 w 1462427"/>
              <a:gd name="connsiteY52" fmla="*/ 69545 h 1923440"/>
              <a:gd name="connsiteX53" fmla="*/ 1091516 w 1462427"/>
              <a:gd name="connsiteY53" fmla="*/ 92727 h 1923440"/>
              <a:gd name="connsiteX54" fmla="*/ 1104394 w 1462427"/>
              <a:gd name="connsiteY54" fmla="*/ 110758 h 1923440"/>
              <a:gd name="connsiteX55" fmla="*/ 1114698 w 1462427"/>
              <a:gd name="connsiteY55" fmla="*/ 131364 h 1923440"/>
              <a:gd name="connsiteX56" fmla="*/ 1125001 w 1462427"/>
              <a:gd name="connsiteY56" fmla="*/ 162273 h 1923440"/>
              <a:gd name="connsiteX57" fmla="*/ 1130152 w 1462427"/>
              <a:gd name="connsiteY57" fmla="*/ 195758 h 1923440"/>
              <a:gd name="connsiteX58" fmla="*/ 1127576 w 1462427"/>
              <a:gd name="connsiteY58" fmla="*/ 231819 h 1923440"/>
              <a:gd name="connsiteX59" fmla="*/ 1112122 w 1462427"/>
              <a:gd name="connsiteY59" fmla="*/ 283335 h 1923440"/>
              <a:gd name="connsiteX60" fmla="*/ 1068334 w 1462427"/>
              <a:gd name="connsiteY60" fmla="*/ 376063 h 1923440"/>
              <a:gd name="connsiteX61" fmla="*/ 980757 w 1462427"/>
              <a:gd name="connsiteY61" fmla="*/ 535761 h 1923440"/>
              <a:gd name="connsiteX62" fmla="*/ 833938 w 1462427"/>
              <a:gd name="connsiteY62" fmla="*/ 759853 h 1923440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68933 w 1462427"/>
              <a:gd name="connsiteY12" fmla="*/ 1813345 h 1923440"/>
              <a:gd name="connsiteX13" fmla="*/ 0 w 1462427"/>
              <a:gd name="connsiteY13" fmla="*/ 1923440 h 1923440"/>
              <a:gd name="connsiteX14" fmla="*/ 197722 w 1462427"/>
              <a:gd name="connsiteY14" fmla="*/ 1906073 h 1923440"/>
              <a:gd name="connsiteX15" fmla="*/ 293025 w 1462427"/>
              <a:gd name="connsiteY15" fmla="*/ 1774708 h 1923440"/>
              <a:gd name="connsiteX16" fmla="*/ 388329 w 1462427"/>
              <a:gd name="connsiteY16" fmla="*/ 1656223 h 1923440"/>
              <a:gd name="connsiteX17" fmla="*/ 460451 w 1462427"/>
              <a:gd name="connsiteY17" fmla="*/ 1560919 h 1923440"/>
              <a:gd name="connsiteX18" fmla="*/ 555754 w 1462427"/>
              <a:gd name="connsiteY18" fmla="*/ 1437282 h 1923440"/>
              <a:gd name="connsiteX19" fmla="*/ 638179 w 1462427"/>
              <a:gd name="connsiteY19" fmla="*/ 1329099 h 1923440"/>
              <a:gd name="connsiteX20" fmla="*/ 730907 w 1462427"/>
              <a:gd name="connsiteY20" fmla="*/ 1210614 h 1923440"/>
              <a:gd name="connsiteX21" fmla="*/ 808180 w 1462427"/>
              <a:gd name="connsiteY21" fmla="*/ 1112734 h 1923440"/>
              <a:gd name="connsiteX22" fmla="*/ 890605 w 1462427"/>
              <a:gd name="connsiteY22" fmla="*/ 1004552 h 1923440"/>
              <a:gd name="connsiteX23" fmla="*/ 965303 w 1462427"/>
              <a:gd name="connsiteY23" fmla="*/ 906672 h 1923440"/>
              <a:gd name="connsiteX24" fmla="*/ 1042576 w 1462427"/>
              <a:gd name="connsiteY24" fmla="*/ 806217 h 1923440"/>
              <a:gd name="connsiteX25" fmla="*/ 1112122 w 1462427"/>
              <a:gd name="connsiteY25" fmla="*/ 716065 h 1923440"/>
              <a:gd name="connsiteX26" fmla="*/ 1186819 w 1462427"/>
              <a:gd name="connsiteY26" fmla="*/ 623337 h 1923440"/>
              <a:gd name="connsiteX27" fmla="*/ 1240911 w 1462427"/>
              <a:gd name="connsiteY27" fmla="*/ 551215 h 1923440"/>
              <a:gd name="connsiteX28" fmla="*/ 1279547 w 1462427"/>
              <a:gd name="connsiteY28" fmla="*/ 499700 h 1923440"/>
              <a:gd name="connsiteX29" fmla="*/ 1310456 w 1462427"/>
              <a:gd name="connsiteY29" fmla="*/ 461063 h 1923440"/>
              <a:gd name="connsiteX30" fmla="*/ 1328487 w 1462427"/>
              <a:gd name="connsiteY30" fmla="*/ 445609 h 1923440"/>
              <a:gd name="connsiteX31" fmla="*/ 1356820 w 1462427"/>
              <a:gd name="connsiteY31" fmla="*/ 425002 h 1923440"/>
              <a:gd name="connsiteX32" fmla="*/ 1382578 w 1462427"/>
              <a:gd name="connsiteY32" fmla="*/ 412124 h 1923440"/>
              <a:gd name="connsiteX33" fmla="*/ 1405760 w 1462427"/>
              <a:gd name="connsiteY33" fmla="*/ 401820 h 1923440"/>
              <a:gd name="connsiteX34" fmla="*/ 1428942 w 1462427"/>
              <a:gd name="connsiteY34" fmla="*/ 391517 h 1923440"/>
              <a:gd name="connsiteX35" fmla="*/ 1449548 w 1462427"/>
              <a:gd name="connsiteY35" fmla="*/ 370911 h 1923440"/>
              <a:gd name="connsiteX36" fmla="*/ 1459851 w 1462427"/>
              <a:gd name="connsiteY36" fmla="*/ 345153 h 1923440"/>
              <a:gd name="connsiteX37" fmla="*/ 1462427 w 1462427"/>
              <a:gd name="connsiteY37" fmla="*/ 324547 h 1923440"/>
              <a:gd name="connsiteX38" fmla="*/ 1452124 w 1462427"/>
              <a:gd name="connsiteY38" fmla="*/ 291062 h 1923440"/>
              <a:gd name="connsiteX39" fmla="*/ 1426366 w 1462427"/>
              <a:gd name="connsiteY39" fmla="*/ 252425 h 1923440"/>
              <a:gd name="connsiteX40" fmla="*/ 1382578 w 1462427"/>
              <a:gd name="connsiteY40" fmla="*/ 193183 h 1923440"/>
              <a:gd name="connsiteX41" fmla="*/ 1338790 w 1462427"/>
              <a:gd name="connsiteY41" fmla="*/ 149394 h 1923440"/>
              <a:gd name="connsiteX42" fmla="*/ 1276971 w 1462427"/>
              <a:gd name="connsiteY42" fmla="*/ 100455 h 1923440"/>
              <a:gd name="connsiteX43" fmla="*/ 1215153 w 1462427"/>
              <a:gd name="connsiteY43" fmla="*/ 59242 h 1923440"/>
              <a:gd name="connsiteX44" fmla="*/ 1168789 w 1462427"/>
              <a:gd name="connsiteY44" fmla="*/ 33485 h 1923440"/>
              <a:gd name="connsiteX45" fmla="*/ 1127576 w 1462427"/>
              <a:gd name="connsiteY45" fmla="*/ 12878 h 1923440"/>
              <a:gd name="connsiteX46" fmla="*/ 1086364 w 1462427"/>
              <a:gd name="connsiteY46" fmla="*/ 0 h 1923440"/>
              <a:gd name="connsiteX47" fmla="*/ 1060606 w 1462427"/>
              <a:gd name="connsiteY47" fmla="*/ 2575 h 1923440"/>
              <a:gd name="connsiteX48" fmla="*/ 1052879 w 1462427"/>
              <a:gd name="connsiteY48" fmla="*/ 7727 h 1923440"/>
              <a:gd name="connsiteX49" fmla="*/ 1055455 w 1462427"/>
              <a:gd name="connsiteY49" fmla="*/ 25757 h 1923440"/>
              <a:gd name="connsiteX50" fmla="*/ 1063182 w 1462427"/>
              <a:gd name="connsiteY50" fmla="*/ 54091 h 1923440"/>
              <a:gd name="connsiteX51" fmla="*/ 1073485 w 1462427"/>
              <a:gd name="connsiteY51" fmla="*/ 69545 h 1923440"/>
              <a:gd name="connsiteX52" fmla="*/ 1091516 w 1462427"/>
              <a:gd name="connsiteY52" fmla="*/ 92727 h 1923440"/>
              <a:gd name="connsiteX53" fmla="*/ 1104394 w 1462427"/>
              <a:gd name="connsiteY53" fmla="*/ 110758 h 1923440"/>
              <a:gd name="connsiteX54" fmla="*/ 1114698 w 1462427"/>
              <a:gd name="connsiteY54" fmla="*/ 131364 h 1923440"/>
              <a:gd name="connsiteX55" fmla="*/ 1125001 w 1462427"/>
              <a:gd name="connsiteY55" fmla="*/ 162273 h 1923440"/>
              <a:gd name="connsiteX56" fmla="*/ 1130152 w 1462427"/>
              <a:gd name="connsiteY56" fmla="*/ 195758 h 1923440"/>
              <a:gd name="connsiteX57" fmla="*/ 1127576 w 1462427"/>
              <a:gd name="connsiteY57" fmla="*/ 231819 h 1923440"/>
              <a:gd name="connsiteX58" fmla="*/ 1112122 w 1462427"/>
              <a:gd name="connsiteY58" fmla="*/ 283335 h 1923440"/>
              <a:gd name="connsiteX59" fmla="*/ 1068334 w 1462427"/>
              <a:gd name="connsiteY59" fmla="*/ 376063 h 1923440"/>
              <a:gd name="connsiteX60" fmla="*/ 980757 w 1462427"/>
              <a:gd name="connsiteY60" fmla="*/ 535761 h 1923440"/>
              <a:gd name="connsiteX61" fmla="*/ 833938 w 1462427"/>
              <a:gd name="connsiteY61" fmla="*/ 759853 h 1923440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0 w 1462427"/>
              <a:gd name="connsiteY12" fmla="*/ 1923440 h 1923440"/>
              <a:gd name="connsiteX13" fmla="*/ 197722 w 1462427"/>
              <a:gd name="connsiteY13" fmla="*/ 1906073 h 1923440"/>
              <a:gd name="connsiteX14" fmla="*/ 293025 w 1462427"/>
              <a:gd name="connsiteY14" fmla="*/ 1774708 h 1923440"/>
              <a:gd name="connsiteX15" fmla="*/ 388329 w 1462427"/>
              <a:gd name="connsiteY15" fmla="*/ 1656223 h 1923440"/>
              <a:gd name="connsiteX16" fmla="*/ 460451 w 1462427"/>
              <a:gd name="connsiteY16" fmla="*/ 1560919 h 1923440"/>
              <a:gd name="connsiteX17" fmla="*/ 555754 w 1462427"/>
              <a:gd name="connsiteY17" fmla="*/ 1437282 h 1923440"/>
              <a:gd name="connsiteX18" fmla="*/ 638179 w 1462427"/>
              <a:gd name="connsiteY18" fmla="*/ 1329099 h 1923440"/>
              <a:gd name="connsiteX19" fmla="*/ 730907 w 1462427"/>
              <a:gd name="connsiteY19" fmla="*/ 1210614 h 1923440"/>
              <a:gd name="connsiteX20" fmla="*/ 808180 w 1462427"/>
              <a:gd name="connsiteY20" fmla="*/ 1112734 h 1923440"/>
              <a:gd name="connsiteX21" fmla="*/ 890605 w 1462427"/>
              <a:gd name="connsiteY21" fmla="*/ 1004552 h 1923440"/>
              <a:gd name="connsiteX22" fmla="*/ 965303 w 1462427"/>
              <a:gd name="connsiteY22" fmla="*/ 906672 h 1923440"/>
              <a:gd name="connsiteX23" fmla="*/ 1042576 w 1462427"/>
              <a:gd name="connsiteY23" fmla="*/ 806217 h 1923440"/>
              <a:gd name="connsiteX24" fmla="*/ 1112122 w 1462427"/>
              <a:gd name="connsiteY24" fmla="*/ 716065 h 1923440"/>
              <a:gd name="connsiteX25" fmla="*/ 1186819 w 1462427"/>
              <a:gd name="connsiteY25" fmla="*/ 623337 h 1923440"/>
              <a:gd name="connsiteX26" fmla="*/ 1240911 w 1462427"/>
              <a:gd name="connsiteY26" fmla="*/ 551215 h 1923440"/>
              <a:gd name="connsiteX27" fmla="*/ 1279547 w 1462427"/>
              <a:gd name="connsiteY27" fmla="*/ 499700 h 1923440"/>
              <a:gd name="connsiteX28" fmla="*/ 1310456 w 1462427"/>
              <a:gd name="connsiteY28" fmla="*/ 461063 h 1923440"/>
              <a:gd name="connsiteX29" fmla="*/ 1328487 w 1462427"/>
              <a:gd name="connsiteY29" fmla="*/ 445609 h 1923440"/>
              <a:gd name="connsiteX30" fmla="*/ 1356820 w 1462427"/>
              <a:gd name="connsiteY30" fmla="*/ 425002 h 1923440"/>
              <a:gd name="connsiteX31" fmla="*/ 1382578 w 1462427"/>
              <a:gd name="connsiteY31" fmla="*/ 412124 h 1923440"/>
              <a:gd name="connsiteX32" fmla="*/ 1405760 w 1462427"/>
              <a:gd name="connsiteY32" fmla="*/ 401820 h 1923440"/>
              <a:gd name="connsiteX33" fmla="*/ 1428942 w 1462427"/>
              <a:gd name="connsiteY33" fmla="*/ 391517 h 1923440"/>
              <a:gd name="connsiteX34" fmla="*/ 1449548 w 1462427"/>
              <a:gd name="connsiteY34" fmla="*/ 370911 h 1923440"/>
              <a:gd name="connsiteX35" fmla="*/ 1459851 w 1462427"/>
              <a:gd name="connsiteY35" fmla="*/ 345153 h 1923440"/>
              <a:gd name="connsiteX36" fmla="*/ 1462427 w 1462427"/>
              <a:gd name="connsiteY36" fmla="*/ 324547 h 1923440"/>
              <a:gd name="connsiteX37" fmla="*/ 1452124 w 1462427"/>
              <a:gd name="connsiteY37" fmla="*/ 291062 h 1923440"/>
              <a:gd name="connsiteX38" fmla="*/ 1426366 w 1462427"/>
              <a:gd name="connsiteY38" fmla="*/ 252425 h 1923440"/>
              <a:gd name="connsiteX39" fmla="*/ 1382578 w 1462427"/>
              <a:gd name="connsiteY39" fmla="*/ 193183 h 1923440"/>
              <a:gd name="connsiteX40" fmla="*/ 1338790 w 1462427"/>
              <a:gd name="connsiteY40" fmla="*/ 149394 h 1923440"/>
              <a:gd name="connsiteX41" fmla="*/ 1276971 w 1462427"/>
              <a:gd name="connsiteY41" fmla="*/ 100455 h 1923440"/>
              <a:gd name="connsiteX42" fmla="*/ 1215153 w 1462427"/>
              <a:gd name="connsiteY42" fmla="*/ 59242 h 1923440"/>
              <a:gd name="connsiteX43" fmla="*/ 1168789 w 1462427"/>
              <a:gd name="connsiteY43" fmla="*/ 33485 h 1923440"/>
              <a:gd name="connsiteX44" fmla="*/ 1127576 w 1462427"/>
              <a:gd name="connsiteY44" fmla="*/ 12878 h 1923440"/>
              <a:gd name="connsiteX45" fmla="*/ 1086364 w 1462427"/>
              <a:gd name="connsiteY45" fmla="*/ 0 h 1923440"/>
              <a:gd name="connsiteX46" fmla="*/ 1060606 w 1462427"/>
              <a:gd name="connsiteY46" fmla="*/ 2575 h 1923440"/>
              <a:gd name="connsiteX47" fmla="*/ 1052879 w 1462427"/>
              <a:gd name="connsiteY47" fmla="*/ 7727 h 1923440"/>
              <a:gd name="connsiteX48" fmla="*/ 1055455 w 1462427"/>
              <a:gd name="connsiteY48" fmla="*/ 25757 h 1923440"/>
              <a:gd name="connsiteX49" fmla="*/ 1063182 w 1462427"/>
              <a:gd name="connsiteY49" fmla="*/ 54091 h 1923440"/>
              <a:gd name="connsiteX50" fmla="*/ 1073485 w 1462427"/>
              <a:gd name="connsiteY50" fmla="*/ 69545 h 1923440"/>
              <a:gd name="connsiteX51" fmla="*/ 1091516 w 1462427"/>
              <a:gd name="connsiteY51" fmla="*/ 92727 h 1923440"/>
              <a:gd name="connsiteX52" fmla="*/ 1104394 w 1462427"/>
              <a:gd name="connsiteY52" fmla="*/ 110758 h 1923440"/>
              <a:gd name="connsiteX53" fmla="*/ 1114698 w 1462427"/>
              <a:gd name="connsiteY53" fmla="*/ 131364 h 1923440"/>
              <a:gd name="connsiteX54" fmla="*/ 1125001 w 1462427"/>
              <a:gd name="connsiteY54" fmla="*/ 162273 h 1923440"/>
              <a:gd name="connsiteX55" fmla="*/ 1130152 w 1462427"/>
              <a:gd name="connsiteY55" fmla="*/ 195758 h 1923440"/>
              <a:gd name="connsiteX56" fmla="*/ 1127576 w 1462427"/>
              <a:gd name="connsiteY56" fmla="*/ 231819 h 1923440"/>
              <a:gd name="connsiteX57" fmla="*/ 1112122 w 1462427"/>
              <a:gd name="connsiteY57" fmla="*/ 283335 h 1923440"/>
              <a:gd name="connsiteX58" fmla="*/ 1068334 w 1462427"/>
              <a:gd name="connsiteY58" fmla="*/ 376063 h 1923440"/>
              <a:gd name="connsiteX59" fmla="*/ 980757 w 1462427"/>
              <a:gd name="connsiteY59" fmla="*/ 535761 h 1923440"/>
              <a:gd name="connsiteX60" fmla="*/ 833938 w 1462427"/>
              <a:gd name="connsiteY60" fmla="*/ 759853 h 1923440"/>
              <a:gd name="connsiteX0" fmla="*/ 833938 w 1462427"/>
              <a:gd name="connsiteY0" fmla="*/ 759853 h 1923440"/>
              <a:gd name="connsiteX1" fmla="*/ 764392 w 1462427"/>
              <a:gd name="connsiteY1" fmla="*/ 868036 h 1923440"/>
              <a:gd name="connsiteX2" fmla="*/ 684543 w 1462427"/>
              <a:gd name="connsiteY2" fmla="*/ 986521 h 1923440"/>
              <a:gd name="connsiteX3" fmla="*/ 645907 w 1462427"/>
              <a:gd name="connsiteY3" fmla="*/ 1050916 h 1923440"/>
              <a:gd name="connsiteX4" fmla="*/ 558330 w 1462427"/>
              <a:gd name="connsiteY4" fmla="*/ 1166825 h 1923440"/>
              <a:gd name="connsiteX5" fmla="*/ 452724 w 1462427"/>
              <a:gd name="connsiteY5" fmla="*/ 1321372 h 1923440"/>
              <a:gd name="connsiteX6" fmla="*/ 362571 w 1462427"/>
              <a:gd name="connsiteY6" fmla="*/ 1452736 h 1923440"/>
              <a:gd name="connsiteX7" fmla="*/ 293025 w 1462427"/>
              <a:gd name="connsiteY7" fmla="*/ 1555767 h 1923440"/>
              <a:gd name="connsiteX8" fmla="*/ 241510 w 1462427"/>
              <a:gd name="connsiteY8" fmla="*/ 1627889 h 1923440"/>
              <a:gd name="connsiteX9" fmla="*/ 187419 w 1462427"/>
              <a:gd name="connsiteY9" fmla="*/ 1705162 h 1923440"/>
              <a:gd name="connsiteX10" fmla="*/ 143631 w 1462427"/>
              <a:gd name="connsiteY10" fmla="*/ 1754102 h 1923440"/>
              <a:gd name="connsiteX11" fmla="*/ 110145 w 1462427"/>
              <a:gd name="connsiteY11" fmla="*/ 1785011 h 1923440"/>
              <a:gd name="connsiteX12" fmla="*/ 28698 w 1462427"/>
              <a:gd name="connsiteY12" fmla="*/ 1887889 h 1923440"/>
              <a:gd name="connsiteX13" fmla="*/ 0 w 1462427"/>
              <a:gd name="connsiteY13" fmla="*/ 1923440 h 1923440"/>
              <a:gd name="connsiteX14" fmla="*/ 197722 w 1462427"/>
              <a:gd name="connsiteY14" fmla="*/ 1906073 h 1923440"/>
              <a:gd name="connsiteX15" fmla="*/ 293025 w 1462427"/>
              <a:gd name="connsiteY15" fmla="*/ 1774708 h 1923440"/>
              <a:gd name="connsiteX16" fmla="*/ 388329 w 1462427"/>
              <a:gd name="connsiteY16" fmla="*/ 1656223 h 1923440"/>
              <a:gd name="connsiteX17" fmla="*/ 460451 w 1462427"/>
              <a:gd name="connsiteY17" fmla="*/ 1560919 h 1923440"/>
              <a:gd name="connsiteX18" fmla="*/ 555754 w 1462427"/>
              <a:gd name="connsiteY18" fmla="*/ 1437282 h 1923440"/>
              <a:gd name="connsiteX19" fmla="*/ 638179 w 1462427"/>
              <a:gd name="connsiteY19" fmla="*/ 1329099 h 1923440"/>
              <a:gd name="connsiteX20" fmla="*/ 730907 w 1462427"/>
              <a:gd name="connsiteY20" fmla="*/ 1210614 h 1923440"/>
              <a:gd name="connsiteX21" fmla="*/ 808180 w 1462427"/>
              <a:gd name="connsiteY21" fmla="*/ 1112734 h 1923440"/>
              <a:gd name="connsiteX22" fmla="*/ 890605 w 1462427"/>
              <a:gd name="connsiteY22" fmla="*/ 1004552 h 1923440"/>
              <a:gd name="connsiteX23" fmla="*/ 965303 w 1462427"/>
              <a:gd name="connsiteY23" fmla="*/ 906672 h 1923440"/>
              <a:gd name="connsiteX24" fmla="*/ 1042576 w 1462427"/>
              <a:gd name="connsiteY24" fmla="*/ 806217 h 1923440"/>
              <a:gd name="connsiteX25" fmla="*/ 1112122 w 1462427"/>
              <a:gd name="connsiteY25" fmla="*/ 716065 h 1923440"/>
              <a:gd name="connsiteX26" fmla="*/ 1186819 w 1462427"/>
              <a:gd name="connsiteY26" fmla="*/ 623337 h 1923440"/>
              <a:gd name="connsiteX27" fmla="*/ 1240911 w 1462427"/>
              <a:gd name="connsiteY27" fmla="*/ 551215 h 1923440"/>
              <a:gd name="connsiteX28" fmla="*/ 1279547 w 1462427"/>
              <a:gd name="connsiteY28" fmla="*/ 499700 h 1923440"/>
              <a:gd name="connsiteX29" fmla="*/ 1310456 w 1462427"/>
              <a:gd name="connsiteY29" fmla="*/ 461063 h 1923440"/>
              <a:gd name="connsiteX30" fmla="*/ 1328487 w 1462427"/>
              <a:gd name="connsiteY30" fmla="*/ 445609 h 1923440"/>
              <a:gd name="connsiteX31" fmla="*/ 1356820 w 1462427"/>
              <a:gd name="connsiteY31" fmla="*/ 425002 h 1923440"/>
              <a:gd name="connsiteX32" fmla="*/ 1382578 w 1462427"/>
              <a:gd name="connsiteY32" fmla="*/ 412124 h 1923440"/>
              <a:gd name="connsiteX33" fmla="*/ 1405760 w 1462427"/>
              <a:gd name="connsiteY33" fmla="*/ 401820 h 1923440"/>
              <a:gd name="connsiteX34" fmla="*/ 1428942 w 1462427"/>
              <a:gd name="connsiteY34" fmla="*/ 391517 h 1923440"/>
              <a:gd name="connsiteX35" fmla="*/ 1449548 w 1462427"/>
              <a:gd name="connsiteY35" fmla="*/ 370911 h 1923440"/>
              <a:gd name="connsiteX36" fmla="*/ 1459851 w 1462427"/>
              <a:gd name="connsiteY36" fmla="*/ 345153 h 1923440"/>
              <a:gd name="connsiteX37" fmla="*/ 1462427 w 1462427"/>
              <a:gd name="connsiteY37" fmla="*/ 324547 h 1923440"/>
              <a:gd name="connsiteX38" fmla="*/ 1452124 w 1462427"/>
              <a:gd name="connsiteY38" fmla="*/ 291062 h 1923440"/>
              <a:gd name="connsiteX39" fmla="*/ 1426366 w 1462427"/>
              <a:gd name="connsiteY39" fmla="*/ 252425 h 1923440"/>
              <a:gd name="connsiteX40" fmla="*/ 1382578 w 1462427"/>
              <a:gd name="connsiteY40" fmla="*/ 193183 h 1923440"/>
              <a:gd name="connsiteX41" fmla="*/ 1338790 w 1462427"/>
              <a:gd name="connsiteY41" fmla="*/ 149394 h 1923440"/>
              <a:gd name="connsiteX42" fmla="*/ 1276971 w 1462427"/>
              <a:gd name="connsiteY42" fmla="*/ 100455 h 1923440"/>
              <a:gd name="connsiteX43" fmla="*/ 1215153 w 1462427"/>
              <a:gd name="connsiteY43" fmla="*/ 59242 h 1923440"/>
              <a:gd name="connsiteX44" fmla="*/ 1168789 w 1462427"/>
              <a:gd name="connsiteY44" fmla="*/ 33485 h 1923440"/>
              <a:gd name="connsiteX45" fmla="*/ 1127576 w 1462427"/>
              <a:gd name="connsiteY45" fmla="*/ 12878 h 1923440"/>
              <a:gd name="connsiteX46" fmla="*/ 1086364 w 1462427"/>
              <a:gd name="connsiteY46" fmla="*/ 0 h 1923440"/>
              <a:gd name="connsiteX47" fmla="*/ 1060606 w 1462427"/>
              <a:gd name="connsiteY47" fmla="*/ 2575 h 1923440"/>
              <a:gd name="connsiteX48" fmla="*/ 1052879 w 1462427"/>
              <a:gd name="connsiteY48" fmla="*/ 7727 h 1923440"/>
              <a:gd name="connsiteX49" fmla="*/ 1055455 w 1462427"/>
              <a:gd name="connsiteY49" fmla="*/ 25757 h 1923440"/>
              <a:gd name="connsiteX50" fmla="*/ 1063182 w 1462427"/>
              <a:gd name="connsiteY50" fmla="*/ 54091 h 1923440"/>
              <a:gd name="connsiteX51" fmla="*/ 1073485 w 1462427"/>
              <a:gd name="connsiteY51" fmla="*/ 69545 h 1923440"/>
              <a:gd name="connsiteX52" fmla="*/ 1091516 w 1462427"/>
              <a:gd name="connsiteY52" fmla="*/ 92727 h 1923440"/>
              <a:gd name="connsiteX53" fmla="*/ 1104394 w 1462427"/>
              <a:gd name="connsiteY53" fmla="*/ 110758 h 1923440"/>
              <a:gd name="connsiteX54" fmla="*/ 1114698 w 1462427"/>
              <a:gd name="connsiteY54" fmla="*/ 131364 h 1923440"/>
              <a:gd name="connsiteX55" fmla="*/ 1125001 w 1462427"/>
              <a:gd name="connsiteY55" fmla="*/ 162273 h 1923440"/>
              <a:gd name="connsiteX56" fmla="*/ 1130152 w 1462427"/>
              <a:gd name="connsiteY56" fmla="*/ 195758 h 1923440"/>
              <a:gd name="connsiteX57" fmla="*/ 1127576 w 1462427"/>
              <a:gd name="connsiteY57" fmla="*/ 231819 h 1923440"/>
              <a:gd name="connsiteX58" fmla="*/ 1112122 w 1462427"/>
              <a:gd name="connsiteY58" fmla="*/ 283335 h 1923440"/>
              <a:gd name="connsiteX59" fmla="*/ 1068334 w 1462427"/>
              <a:gd name="connsiteY59" fmla="*/ 376063 h 1923440"/>
              <a:gd name="connsiteX60" fmla="*/ 980757 w 1462427"/>
              <a:gd name="connsiteY60" fmla="*/ 535761 h 1923440"/>
              <a:gd name="connsiteX61" fmla="*/ 833938 w 1462427"/>
              <a:gd name="connsiteY61" fmla="*/ 759853 h 1923440"/>
              <a:gd name="connsiteX0" fmla="*/ 805240 w 1433729"/>
              <a:gd name="connsiteY0" fmla="*/ 759853 h 1906073"/>
              <a:gd name="connsiteX1" fmla="*/ 735694 w 1433729"/>
              <a:gd name="connsiteY1" fmla="*/ 868036 h 1906073"/>
              <a:gd name="connsiteX2" fmla="*/ 655845 w 1433729"/>
              <a:gd name="connsiteY2" fmla="*/ 986521 h 1906073"/>
              <a:gd name="connsiteX3" fmla="*/ 617209 w 1433729"/>
              <a:gd name="connsiteY3" fmla="*/ 1050916 h 1906073"/>
              <a:gd name="connsiteX4" fmla="*/ 529632 w 1433729"/>
              <a:gd name="connsiteY4" fmla="*/ 1166825 h 1906073"/>
              <a:gd name="connsiteX5" fmla="*/ 424026 w 1433729"/>
              <a:gd name="connsiteY5" fmla="*/ 1321372 h 1906073"/>
              <a:gd name="connsiteX6" fmla="*/ 333873 w 1433729"/>
              <a:gd name="connsiteY6" fmla="*/ 1452736 h 1906073"/>
              <a:gd name="connsiteX7" fmla="*/ 264327 w 1433729"/>
              <a:gd name="connsiteY7" fmla="*/ 1555767 h 1906073"/>
              <a:gd name="connsiteX8" fmla="*/ 212812 w 1433729"/>
              <a:gd name="connsiteY8" fmla="*/ 1627889 h 1906073"/>
              <a:gd name="connsiteX9" fmla="*/ 158721 w 1433729"/>
              <a:gd name="connsiteY9" fmla="*/ 1705162 h 1906073"/>
              <a:gd name="connsiteX10" fmla="*/ 114933 w 1433729"/>
              <a:gd name="connsiteY10" fmla="*/ 1754102 h 1906073"/>
              <a:gd name="connsiteX11" fmla="*/ 81447 w 1433729"/>
              <a:gd name="connsiteY11" fmla="*/ 1785011 h 1906073"/>
              <a:gd name="connsiteX12" fmla="*/ 0 w 1433729"/>
              <a:gd name="connsiteY12" fmla="*/ 1887889 h 1906073"/>
              <a:gd name="connsiteX13" fmla="*/ 169024 w 1433729"/>
              <a:gd name="connsiteY13" fmla="*/ 1906073 h 1906073"/>
              <a:gd name="connsiteX14" fmla="*/ 264327 w 1433729"/>
              <a:gd name="connsiteY14" fmla="*/ 1774708 h 1906073"/>
              <a:gd name="connsiteX15" fmla="*/ 359631 w 1433729"/>
              <a:gd name="connsiteY15" fmla="*/ 1656223 h 1906073"/>
              <a:gd name="connsiteX16" fmla="*/ 431753 w 1433729"/>
              <a:gd name="connsiteY16" fmla="*/ 1560919 h 1906073"/>
              <a:gd name="connsiteX17" fmla="*/ 527056 w 1433729"/>
              <a:gd name="connsiteY17" fmla="*/ 1437282 h 1906073"/>
              <a:gd name="connsiteX18" fmla="*/ 609481 w 1433729"/>
              <a:gd name="connsiteY18" fmla="*/ 1329099 h 1906073"/>
              <a:gd name="connsiteX19" fmla="*/ 702209 w 1433729"/>
              <a:gd name="connsiteY19" fmla="*/ 1210614 h 1906073"/>
              <a:gd name="connsiteX20" fmla="*/ 779482 w 1433729"/>
              <a:gd name="connsiteY20" fmla="*/ 1112734 h 1906073"/>
              <a:gd name="connsiteX21" fmla="*/ 861907 w 1433729"/>
              <a:gd name="connsiteY21" fmla="*/ 1004552 h 1906073"/>
              <a:gd name="connsiteX22" fmla="*/ 936605 w 1433729"/>
              <a:gd name="connsiteY22" fmla="*/ 906672 h 1906073"/>
              <a:gd name="connsiteX23" fmla="*/ 1013878 w 1433729"/>
              <a:gd name="connsiteY23" fmla="*/ 806217 h 1906073"/>
              <a:gd name="connsiteX24" fmla="*/ 1083424 w 1433729"/>
              <a:gd name="connsiteY24" fmla="*/ 716065 h 1906073"/>
              <a:gd name="connsiteX25" fmla="*/ 1158121 w 1433729"/>
              <a:gd name="connsiteY25" fmla="*/ 623337 h 1906073"/>
              <a:gd name="connsiteX26" fmla="*/ 1212213 w 1433729"/>
              <a:gd name="connsiteY26" fmla="*/ 551215 h 1906073"/>
              <a:gd name="connsiteX27" fmla="*/ 1250849 w 1433729"/>
              <a:gd name="connsiteY27" fmla="*/ 499700 h 1906073"/>
              <a:gd name="connsiteX28" fmla="*/ 1281758 w 1433729"/>
              <a:gd name="connsiteY28" fmla="*/ 461063 h 1906073"/>
              <a:gd name="connsiteX29" fmla="*/ 1299789 w 1433729"/>
              <a:gd name="connsiteY29" fmla="*/ 445609 h 1906073"/>
              <a:gd name="connsiteX30" fmla="*/ 1328122 w 1433729"/>
              <a:gd name="connsiteY30" fmla="*/ 425002 h 1906073"/>
              <a:gd name="connsiteX31" fmla="*/ 1353880 w 1433729"/>
              <a:gd name="connsiteY31" fmla="*/ 412124 h 1906073"/>
              <a:gd name="connsiteX32" fmla="*/ 1377062 w 1433729"/>
              <a:gd name="connsiteY32" fmla="*/ 401820 h 1906073"/>
              <a:gd name="connsiteX33" fmla="*/ 1400244 w 1433729"/>
              <a:gd name="connsiteY33" fmla="*/ 391517 h 1906073"/>
              <a:gd name="connsiteX34" fmla="*/ 1420850 w 1433729"/>
              <a:gd name="connsiteY34" fmla="*/ 370911 h 1906073"/>
              <a:gd name="connsiteX35" fmla="*/ 1431153 w 1433729"/>
              <a:gd name="connsiteY35" fmla="*/ 345153 h 1906073"/>
              <a:gd name="connsiteX36" fmla="*/ 1433729 w 1433729"/>
              <a:gd name="connsiteY36" fmla="*/ 324547 h 1906073"/>
              <a:gd name="connsiteX37" fmla="*/ 1423426 w 1433729"/>
              <a:gd name="connsiteY37" fmla="*/ 291062 h 1906073"/>
              <a:gd name="connsiteX38" fmla="*/ 1397668 w 1433729"/>
              <a:gd name="connsiteY38" fmla="*/ 252425 h 1906073"/>
              <a:gd name="connsiteX39" fmla="*/ 1353880 w 1433729"/>
              <a:gd name="connsiteY39" fmla="*/ 193183 h 1906073"/>
              <a:gd name="connsiteX40" fmla="*/ 1310092 w 1433729"/>
              <a:gd name="connsiteY40" fmla="*/ 149394 h 1906073"/>
              <a:gd name="connsiteX41" fmla="*/ 1248273 w 1433729"/>
              <a:gd name="connsiteY41" fmla="*/ 100455 h 1906073"/>
              <a:gd name="connsiteX42" fmla="*/ 1186455 w 1433729"/>
              <a:gd name="connsiteY42" fmla="*/ 59242 h 1906073"/>
              <a:gd name="connsiteX43" fmla="*/ 1140091 w 1433729"/>
              <a:gd name="connsiteY43" fmla="*/ 33485 h 1906073"/>
              <a:gd name="connsiteX44" fmla="*/ 1098878 w 1433729"/>
              <a:gd name="connsiteY44" fmla="*/ 12878 h 1906073"/>
              <a:gd name="connsiteX45" fmla="*/ 1057666 w 1433729"/>
              <a:gd name="connsiteY45" fmla="*/ 0 h 1906073"/>
              <a:gd name="connsiteX46" fmla="*/ 1031908 w 1433729"/>
              <a:gd name="connsiteY46" fmla="*/ 2575 h 1906073"/>
              <a:gd name="connsiteX47" fmla="*/ 1024181 w 1433729"/>
              <a:gd name="connsiteY47" fmla="*/ 7727 h 1906073"/>
              <a:gd name="connsiteX48" fmla="*/ 1026757 w 1433729"/>
              <a:gd name="connsiteY48" fmla="*/ 25757 h 1906073"/>
              <a:gd name="connsiteX49" fmla="*/ 1034484 w 1433729"/>
              <a:gd name="connsiteY49" fmla="*/ 54091 h 1906073"/>
              <a:gd name="connsiteX50" fmla="*/ 1044787 w 1433729"/>
              <a:gd name="connsiteY50" fmla="*/ 69545 h 1906073"/>
              <a:gd name="connsiteX51" fmla="*/ 1062818 w 1433729"/>
              <a:gd name="connsiteY51" fmla="*/ 92727 h 1906073"/>
              <a:gd name="connsiteX52" fmla="*/ 1075696 w 1433729"/>
              <a:gd name="connsiteY52" fmla="*/ 110758 h 1906073"/>
              <a:gd name="connsiteX53" fmla="*/ 1086000 w 1433729"/>
              <a:gd name="connsiteY53" fmla="*/ 131364 h 1906073"/>
              <a:gd name="connsiteX54" fmla="*/ 1096303 w 1433729"/>
              <a:gd name="connsiteY54" fmla="*/ 162273 h 1906073"/>
              <a:gd name="connsiteX55" fmla="*/ 1101454 w 1433729"/>
              <a:gd name="connsiteY55" fmla="*/ 195758 h 1906073"/>
              <a:gd name="connsiteX56" fmla="*/ 1098878 w 1433729"/>
              <a:gd name="connsiteY56" fmla="*/ 231819 h 1906073"/>
              <a:gd name="connsiteX57" fmla="*/ 1083424 w 1433729"/>
              <a:gd name="connsiteY57" fmla="*/ 283335 h 1906073"/>
              <a:gd name="connsiteX58" fmla="*/ 1039636 w 1433729"/>
              <a:gd name="connsiteY58" fmla="*/ 376063 h 1906073"/>
              <a:gd name="connsiteX59" fmla="*/ 952059 w 1433729"/>
              <a:gd name="connsiteY59" fmla="*/ 535761 h 1906073"/>
              <a:gd name="connsiteX60" fmla="*/ 805240 w 1433729"/>
              <a:gd name="connsiteY60" fmla="*/ 759853 h 1906073"/>
              <a:gd name="connsiteX0" fmla="*/ 839096 w 1467585"/>
              <a:gd name="connsiteY0" fmla="*/ 759853 h 1906073"/>
              <a:gd name="connsiteX1" fmla="*/ 769550 w 1467585"/>
              <a:gd name="connsiteY1" fmla="*/ 868036 h 1906073"/>
              <a:gd name="connsiteX2" fmla="*/ 689701 w 1467585"/>
              <a:gd name="connsiteY2" fmla="*/ 986521 h 1906073"/>
              <a:gd name="connsiteX3" fmla="*/ 651065 w 1467585"/>
              <a:gd name="connsiteY3" fmla="*/ 1050916 h 1906073"/>
              <a:gd name="connsiteX4" fmla="*/ 563488 w 1467585"/>
              <a:gd name="connsiteY4" fmla="*/ 1166825 h 1906073"/>
              <a:gd name="connsiteX5" fmla="*/ 457882 w 1467585"/>
              <a:gd name="connsiteY5" fmla="*/ 1321372 h 1906073"/>
              <a:gd name="connsiteX6" fmla="*/ 367729 w 1467585"/>
              <a:gd name="connsiteY6" fmla="*/ 1452736 h 1906073"/>
              <a:gd name="connsiteX7" fmla="*/ 298183 w 1467585"/>
              <a:gd name="connsiteY7" fmla="*/ 1555767 h 1906073"/>
              <a:gd name="connsiteX8" fmla="*/ 246668 w 1467585"/>
              <a:gd name="connsiteY8" fmla="*/ 1627889 h 1906073"/>
              <a:gd name="connsiteX9" fmla="*/ 192577 w 1467585"/>
              <a:gd name="connsiteY9" fmla="*/ 1705162 h 1906073"/>
              <a:gd name="connsiteX10" fmla="*/ 148789 w 1467585"/>
              <a:gd name="connsiteY10" fmla="*/ 1754102 h 1906073"/>
              <a:gd name="connsiteX11" fmla="*/ 115303 w 1467585"/>
              <a:gd name="connsiteY11" fmla="*/ 1785011 h 1906073"/>
              <a:gd name="connsiteX12" fmla="*/ 33856 w 1467585"/>
              <a:gd name="connsiteY12" fmla="*/ 1887889 h 1906073"/>
              <a:gd name="connsiteX13" fmla="*/ 202880 w 1467585"/>
              <a:gd name="connsiteY13" fmla="*/ 1906073 h 1906073"/>
              <a:gd name="connsiteX14" fmla="*/ 298183 w 1467585"/>
              <a:gd name="connsiteY14" fmla="*/ 1774708 h 1906073"/>
              <a:gd name="connsiteX15" fmla="*/ 393487 w 1467585"/>
              <a:gd name="connsiteY15" fmla="*/ 1656223 h 1906073"/>
              <a:gd name="connsiteX16" fmla="*/ 465609 w 1467585"/>
              <a:gd name="connsiteY16" fmla="*/ 1560919 h 1906073"/>
              <a:gd name="connsiteX17" fmla="*/ 560912 w 1467585"/>
              <a:gd name="connsiteY17" fmla="*/ 1437282 h 1906073"/>
              <a:gd name="connsiteX18" fmla="*/ 643337 w 1467585"/>
              <a:gd name="connsiteY18" fmla="*/ 1329099 h 1906073"/>
              <a:gd name="connsiteX19" fmla="*/ 736065 w 1467585"/>
              <a:gd name="connsiteY19" fmla="*/ 1210614 h 1906073"/>
              <a:gd name="connsiteX20" fmla="*/ 813338 w 1467585"/>
              <a:gd name="connsiteY20" fmla="*/ 1112734 h 1906073"/>
              <a:gd name="connsiteX21" fmla="*/ 895763 w 1467585"/>
              <a:gd name="connsiteY21" fmla="*/ 1004552 h 1906073"/>
              <a:gd name="connsiteX22" fmla="*/ 970461 w 1467585"/>
              <a:gd name="connsiteY22" fmla="*/ 906672 h 1906073"/>
              <a:gd name="connsiteX23" fmla="*/ 1047734 w 1467585"/>
              <a:gd name="connsiteY23" fmla="*/ 806217 h 1906073"/>
              <a:gd name="connsiteX24" fmla="*/ 1117280 w 1467585"/>
              <a:gd name="connsiteY24" fmla="*/ 716065 h 1906073"/>
              <a:gd name="connsiteX25" fmla="*/ 1191977 w 1467585"/>
              <a:gd name="connsiteY25" fmla="*/ 623337 h 1906073"/>
              <a:gd name="connsiteX26" fmla="*/ 1246069 w 1467585"/>
              <a:gd name="connsiteY26" fmla="*/ 551215 h 1906073"/>
              <a:gd name="connsiteX27" fmla="*/ 1284705 w 1467585"/>
              <a:gd name="connsiteY27" fmla="*/ 499700 h 1906073"/>
              <a:gd name="connsiteX28" fmla="*/ 1315614 w 1467585"/>
              <a:gd name="connsiteY28" fmla="*/ 461063 h 1906073"/>
              <a:gd name="connsiteX29" fmla="*/ 1333645 w 1467585"/>
              <a:gd name="connsiteY29" fmla="*/ 445609 h 1906073"/>
              <a:gd name="connsiteX30" fmla="*/ 1361978 w 1467585"/>
              <a:gd name="connsiteY30" fmla="*/ 425002 h 1906073"/>
              <a:gd name="connsiteX31" fmla="*/ 1387736 w 1467585"/>
              <a:gd name="connsiteY31" fmla="*/ 412124 h 1906073"/>
              <a:gd name="connsiteX32" fmla="*/ 1410918 w 1467585"/>
              <a:gd name="connsiteY32" fmla="*/ 401820 h 1906073"/>
              <a:gd name="connsiteX33" fmla="*/ 1434100 w 1467585"/>
              <a:gd name="connsiteY33" fmla="*/ 391517 h 1906073"/>
              <a:gd name="connsiteX34" fmla="*/ 1454706 w 1467585"/>
              <a:gd name="connsiteY34" fmla="*/ 370911 h 1906073"/>
              <a:gd name="connsiteX35" fmla="*/ 1465009 w 1467585"/>
              <a:gd name="connsiteY35" fmla="*/ 345153 h 1906073"/>
              <a:gd name="connsiteX36" fmla="*/ 1467585 w 1467585"/>
              <a:gd name="connsiteY36" fmla="*/ 324547 h 1906073"/>
              <a:gd name="connsiteX37" fmla="*/ 1457282 w 1467585"/>
              <a:gd name="connsiteY37" fmla="*/ 291062 h 1906073"/>
              <a:gd name="connsiteX38" fmla="*/ 1431524 w 1467585"/>
              <a:gd name="connsiteY38" fmla="*/ 252425 h 1906073"/>
              <a:gd name="connsiteX39" fmla="*/ 1387736 w 1467585"/>
              <a:gd name="connsiteY39" fmla="*/ 193183 h 1906073"/>
              <a:gd name="connsiteX40" fmla="*/ 1343948 w 1467585"/>
              <a:gd name="connsiteY40" fmla="*/ 149394 h 1906073"/>
              <a:gd name="connsiteX41" fmla="*/ 1282129 w 1467585"/>
              <a:gd name="connsiteY41" fmla="*/ 100455 h 1906073"/>
              <a:gd name="connsiteX42" fmla="*/ 1220311 w 1467585"/>
              <a:gd name="connsiteY42" fmla="*/ 59242 h 1906073"/>
              <a:gd name="connsiteX43" fmla="*/ 1173947 w 1467585"/>
              <a:gd name="connsiteY43" fmla="*/ 33485 h 1906073"/>
              <a:gd name="connsiteX44" fmla="*/ 1132734 w 1467585"/>
              <a:gd name="connsiteY44" fmla="*/ 12878 h 1906073"/>
              <a:gd name="connsiteX45" fmla="*/ 1091522 w 1467585"/>
              <a:gd name="connsiteY45" fmla="*/ 0 h 1906073"/>
              <a:gd name="connsiteX46" fmla="*/ 1065764 w 1467585"/>
              <a:gd name="connsiteY46" fmla="*/ 2575 h 1906073"/>
              <a:gd name="connsiteX47" fmla="*/ 1058037 w 1467585"/>
              <a:gd name="connsiteY47" fmla="*/ 7727 h 1906073"/>
              <a:gd name="connsiteX48" fmla="*/ 1060613 w 1467585"/>
              <a:gd name="connsiteY48" fmla="*/ 25757 h 1906073"/>
              <a:gd name="connsiteX49" fmla="*/ 1068340 w 1467585"/>
              <a:gd name="connsiteY49" fmla="*/ 54091 h 1906073"/>
              <a:gd name="connsiteX50" fmla="*/ 1078643 w 1467585"/>
              <a:gd name="connsiteY50" fmla="*/ 69545 h 1906073"/>
              <a:gd name="connsiteX51" fmla="*/ 1096674 w 1467585"/>
              <a:gd name="connsiteY51" fmla="*/ 92727 h 1906073"/>
              <a:gd name="connsiteX52" fmla="*/ 1109552 w 1467585"/>
              <a:gd name="connsiteY52" fmla="*/ 110758 h 1906073"/>
              <a:gd name="connsiteX53" fmla="*/ 1119856 w 1467585"/>
              <a:gd name="connsiteY53" fmla="*/ 131364 h 1906073"/>
              <a:gd name="connsiteX54" fmla="*/ 1130159 w 1467585"/>
              <a:gd name="connsiteY54" fmla="*/ 162273 h 1906073"/>
              <a:gd name="connsiteX55" fmla="*/ 1135310 w 1467585"/>
              <a:gd name="connsiteY55" fmla="*/ 195758 h 1906073"/>
              <a:gd name="connsiteX56" fmla="*/ 1132734 w 1467585"/>
              <a:gd name="connsiteY56" fmla="*/ 231819 h 1906073"/>
              <a:gd name="connsiteX57" fmla="*/ 1117280 w 1467585"/>
              <a:gd name="connsiteY57" fmla="*/ 283335 h 1906073"/>
              <a:gd name="connsiteX58" fmla="*/ 1073492 w 1467585"/>
              <a:gd name="connsiteY58" fmla="*/ 376063 h 1906073"/>
              <a:gd name="connsiteX59" fmla="*/ 985915 w 1467585"/>
              <a:gd name="connsiteY59" fmla="*/ 535761 h 1906073"/>
              <a:gd name="connsiteX60" fmla="*/ 839096 w 1467585"/>
              <a:gd name="connsiteY60" fmla="*/ 759853 h 1906073"/>
              <a:gd name="connsiteX0" fmla="*/ 852934 w 1481423"/>
              <a:gd name="connsiteY0" fmla="*/ 759853 h 1906073"/>
              <a:gd name="connsiteX1" fmla="*/ 783388 w 1481423"/>
              <a:gd name="connsiteY1" fmla="*/ 868036 h 1906073"/>
              <a:gd name="connsiteX2" fmla="*/ 703539 w 1481423"/>
              <a:gd name="connsiteY2" fmla="*/ 986521 h 1906073"/>
              <a:gd name="connsiteX3" fmla="*/ 664903 w 1481423"/>
              <a:gd name="connsiteY3" fmla="*/ 1050916 h 1906073"/>
              <a:gd name="connsiteX4" fmla="*/ 577326 w 1481423"/>
              <a:gd name="connsiteY4" fmla="*/ 1166825 h 1906073"/>
              <a:gd name="connsiteX5" fmla="*/ 471720 w 1481423"/>
              <a:gd name="connsiteY5" fmla="*/ 1321372 h 1906073"/>
              <a:gd name="connsiteX6" fmla="*/ 381567 w 1481423"/>
              <a:gd name="connsiteY6" fmla="*/ 1452736 h 1906073"/>
              <a:gd name="connsiteX7" fmla="*/ 312021 w 1481423"/>
              <a:gd name="connsiteY7" fmla="*/ 1555767 h 1906073"/>
              <a:gd name="connsiteX8" fmla="*/ 260506 w 1481423"/>
              <a:gd name="connsiteY8" fmla="*/ 1627889 h 1906073"/>
              <a:gd name="connsiteX9" fmla="*/ 206415 w 1481423"/>
              <a:gd name="connsiteY9" fmla="*/ 1705162 h 1906073"/>
              <a:gd name="connsiteX10" fmla="*/ 162627 w 1481423"/>
              <a:gd name="connsiteY10" fmla="*/ 1754102 h 1906073"/>
              <a:gd name="connsiteX11" fmla="*/ 129141 w 1481423"/>
              <a:gd name="connsiteY11" fmla="*/ 1785011 h 1906073"/>
              <a:gd name="connsiteX12" fmla="*/ 0 w 1481423"/>
              <a:gd name="connsiteY12" fmla="*/ 1887889 h 1906073"/>
              <a:gd name="connsiteX13" fmla="*/ 216718 w 1481423"/>
              <a:gd name="connsiteY13" fmla="*/ 1906073 h 1906073"/>
              <a:gd name="connsiteX14" fmla="*/ 312021 w 1481423"/>
              <a:gd name="connsiteY14" fmla="*/ 1774708 h 1906073"/>
              <a:gd name="connsiteX15" fmla="*/ 407325 w 1481423"/>
              <a:gd name="connsiteY15" fmla="*/ 1656223 h 1906073"/>
              <a:gd name="connsiteX16" fmla="*/ 479447 w 1481423"/>
              <a:gd name="connsiteY16" fmla="*/ 1560919 h 1906073"/>
              <a:gd name="connsiteX17" fmla="*/ 574750 w 1481423"/>
              <a:gd name="connsiteY17" fmla="*/ 1437282 h 1906073"/>
              <a:gd name="connsiteX18" fmla="*/ 657175 w 1481423"/>
              <a:gd name="connsiteY18" fmla="*/ 1329099 h 1906073"/>
              <a:gd name="connsiteX19" fmla="*/ 749903 w 1481423"/>
              <a:gd name="connsiteY19" fmla="*/ 1210614 h 1906073"/>
              <a:gd name="connsiteX20" fmla="*/ 827176 w 1481423"/>
              <a:gd name="connsiteY20" fmla="*/ 1112734 h 1906073"/>
              <a:gd name="connsiteX21" fmla="*/ 909601 w 1481423"/>
              <a:gd name="connsiteY21" fmla="*/ 1004552 h 1906073"/>
              <a:gd name="connsiteX22" fmla="*/ 984299 w 1481423"/>
              <a:gd name="connsiteY22" fmla="*/ 906672 h 1906073"/>
              <a:gd name="connsiteX23" fmla="*/ 1061572 w 1481423"/>
              <a:gd name="connsiteY23" fmla="*/ 806217 h 1906073"/>
              <a:gd name="connsiteX24" fmla="*/ 1131118 w 1481423"/>
              <a:gd name="connsiteY24" fmla="*/ 716065 h 1906073"/>
              <a:gd name="connsiteX25" fmla="*/ 1205815 w 1481423"/>
              <a:gd name="connsiteY25" fmla="*/ 623337 h 1906073"/>
              <a:gd name="connsiteX26" fmla="*/ 1259907 w 1481423"/>
              <a:gd name="connsiteY26" fmla="*/ 551215 h 1906073"/>
              <a:gd name="connsiteX27" fmla="*/ 1298543 w 1481423"/>
              <a:gd name="connsiteY27" fmla="*/ 499700 h 1906073"/>
              <a:gd name="connsiteX28" fmla="*/ 1329452 w 1481423"/>
              <a:gd name="connsiteY28" fmla="*/ 461063 h 1906073"/>
              <a:gd name="connsiteX29" fmla="*/ 1347483 w 1481423"/>
              <a:gd name="connsiteY29" fmla="*/ 445609 h 1906073"/>
              <a:gd name="connsiteX30" fmla="*/ 1375816 w 1481423"/>
              <a:gd name="connsiteY30" fmla="*/ 425002 h 1906073"/>
              <a:gd name="connsiteX31" fmla="*/ 1401574 w 1481423"/>
              <a:gd name="connsiteY31" fmla="*/ 412124 h 1906073"/>
              <a:gd name="connsiteX32" fmla="*/ 1424756 w 1481423"/>
              <a:gd name="connsiteY32" fmla="*/ 401820 h 1906073"/>
              <a:gd name="connsiteX33" fmla="*/ 1447938 w 1481423"/>
              <a:gd name="connsiteY33" fmla="*/ 391517 h 1906073"/>
              <a:gd name="connsiteX34" fmla="*/ 1468544 w 1481423"/>
              <a:gd name="connsiteY34" fmla="*/ 370911 h 1906073"/>
              <a:gd name="connsiteX35" fmla="*/ 1478847 w 1481423"/>
              <a:gd name="connsiteY35" fmla="*/ 345153 h 1906073"/>
              <a:gd name="connsiteX36" fmla="*/ 1481423 w 1481423"/>
              <a:gd name="connsiteY36" fmla="*/ 324547 h 1906073"/>
              <a:gd name="connsiteX37" fmla="*/ 1471120 w 1481423"/>
              <a:gd name="connsiteY37" fmla="*/ 291062 h 1906073"/>
              <a:gd name="connsiteX38" fmla="*/ 1445362 w 1481423"/>
              <a:gd name="connsiteY38" fmla="*/ 252425 h 1906073"/>
              <a:gd name="connsiteX39" fmla="*/ 1401574 w 1481423"/>
              <a:gd name="connsiteY39" fmla="*/ 193183 h 1906073"/>
              <a:gd name="connsiteX40" fmla="*/ 1357786 w 1481423"/>
              <a:gd name="connsiteY40" fmla="*/ 149394 h 1906073"/>
              <a:gd name="connsiteX41" fmla="*/ 1295967 w 1481423"/>
              <a:gd name="connsiteY41" fmla="*/ 100455 h 1906073"/>
              <a:gd name="connsiteX42" fmla="*/ 1234149 w 1481423"/>
              <a:gd name="connsiteY42" fmla="*/ 59242 h 1906073"/>
              <a:gd name="connsiteX43" fmla="*/ 1187785 w 1481423"/>
              <a:gd name="connsiteY43" fmla="*/ 33485 h 1906073"/>
              <a:gd name="connsiteX44" fmla="*/ 1146572 w 1481423"/>
              <a:gd name="connsiteY44" fmla="*/ 12878 h 1906073"/>
              <a:gd name="connsiteX45" fmla="*/ 1105360 w 1481423"/>
              <a:gd name="connsiteY45" fmla="*/ 0 h 1906073"/>
              <a:gd name="connsiteX46" fmla="*/ 1079602 w 1481423"/>
              <a:gd name="connsiteY46" fmla="*/ 2575 h 1906073"/>
              <a:gd name="connsiteX47" fmla="*/ 1071875 w 1481423"/>
              <a:gd name="connsiteY47" fmla="*/ 7727 h 1906073"/>
              <a:gd name="connsiteX48" fmla="*/ 1074451 w 1481423"/>
              <a:gd name="connsiteY48" fmla="*/ 25757 h 1906073"/>
              <a:gd name="connsiteX49" fmla="*/ 1082178 w 1481423"/>
              <a:gd name="connsiteY49" fmla="*/ 54091 h 1906073"/>
              <a:gd name="connsiteX50" fmla="*/ 1092481 w 1481423"/>
              <a:gd name="connsiteY50" fmla="*/ 69545 h 1906073"/>
              <a:gd name="connsiteX51" fmla="*/ 1110512 w 1481423"/>
              <a:gd name="connsiteY51" fmla="*/ 92727 h 1906073"/>
              <a:gd name="connsiteX52" fmla="*/ 1123390 w 1481423"/>
              <a:gd name="connsiteY52" fmla="*/ 110758 h 1906073"/>
              <a:gd name="connsiteX53" fmla="*/ 1133694 w 1481423"/>
              <a:gd name="connsiteY53" fmla="*/ 131364 h 1906073"/>
              <a:gd name="connsiteX54" fmla="*/ 1143997 w 1481423"/>
              <a:gd name="connsiteY54" fmla="*/ 162273 h 1906073"/>
              <a:gd name="connsiteX55" fmla="*/ 1149148 w 1481423"/>
              <a:gd name="connsiteY55" fmla="*/ 195758 h 1906073"/>
              <a:gd name="connsiteX56" fmla="*/ 1146572 w 1481423"/>
              <a:gd name="connsiteY56" fmla="*/ 231819 h 1906073"/>
              <a:gd name="connsiteX57" fmla="*/ 1131118 w 1481423"/>
              <a:gd name="connsiteY57" fmla="*/ 283335 h 1906073"/>
              <a:gd name="connsiteX58" fmla="*/ 1087330 w 1481423"/>
              <a:gd name="connsiteY58" fmla="*/ 376063 h 1906073"/>
              <a:gd name="connsiteX59" fmla="*/ 999753 w 1481423"/>
              <a:gd name="connsiteY59" fmla="*/ 535761 h 1906073"/>
              <a:gd name="connsiteX60" fmla="*/ 852934 w 1481423"/>
              <a:gd name="connsiteY60" fmla="*/ 759853 h 190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81423" h="1906073">
                <a:moveTo>
                  <a:pt x="852934" y="759853"/>
                </a:moveTo>
                <a:lnTo>
                  <a:pt x="783388" y="868036"/>
                </a:lnTo>
                <a:lnTo>
                  <a:pt x="703539" y="986521"/>
                </a:lnTo>
                <a:lnTo>
                  <a:pt x="664903" y="1050916"/>
                </a:lnTo>
                <a:lnTo>
                  <a:pt x="577326" y="1166825"/>
                </a:lnTo>
                <a:lnTo>
                  <a:pt x="471720" y="1321372"/>
                </a:lnTo>
                <a:lnTo>
                  <a:pt x="381567" y="1452736"/>
                </a:lnTo>
                <a:lnTo>
                  <a:pt x="312021" y="1555767"/>
                </a:lnTo>
                <a:lnTo>
                  <a:pt x="260506" y="1627889"/>
                </a:lnTo>
                <a:lnTo>
                  <a:pt x="206415" y="1705162"/>
                </a:lnTo>
                <a:lnTo>
                  <a:pt x="162627" y="1754102"/>
                </a:lnTo>
                <a:lnTo>
                  <a:pt x="129141" y="1785011"/>
                </a:lnTo>
                <a:cubicBezTo>
                  <a:pt x="13838" y="1859807"/>
                  <a:pt x="27149" y="1853596"/>
                  <a:pt x="0" y="1887889"/>
                </a:cubicBezTo>
                <a:lnTo>
                  <a:pt x="216718" y="1906073"/>
                </a:lnTo>
                <a:lnTo>
                  <a:pt x="312021" y="1774708"/>
                </a:lnTo>
                <a:lnTo>
                  <a:pt x="407325" y="1656223"/>
                </a:lnTo>
                <a:lnTo>
                  <a:pt x="479447" y="1560919"/>
                </a:lnTo>
                <a:lnTo>
                  <a:pt x="574750" y="1437282"/>
                </a:lnTo>
                <a:lnTo>
                  <a:pt x="657175" y="1329099"/>
                </a:lnTo>
                <a:lnTo>
                  <a:pt x="749903" y="1210614"/>
                </a:lnTo>
                <a:lnTo>
                  <a:pt x="827176" y="1112734"/>
                </a:lnTo>
                <a:lnTo>
                  <a:pt x="909601" y="1004552"/>
                </a:lnTo>
                <a:lnTo>
                  <a:pt x="984299" y="906672"/>
                </a:lnTo>
                <a:lnTo>
                  <a:pt x="1061572" y="806217"/>
                </a:lnTo>
                <a:lnTo>
                  <a:pt x="1131118" y="716065"/>
                </a:lnTo>
                <a:lnTo>
                  <a:pt x="1205815" y="623337"/>
                </a:lnTo>
                <a:lnTo>
                  <a:pt x="1259907" y="551215"/>
                </a:lnTo>
                <a:lnTo>
                  <a:pt x="1298543" y="499700"/>
                </a:lnTo>
                <a:lnTo>
                  <a:pt x="1329452" y="461063"/>
                </a:lnTo>
                <a:lnTo>
                  <a:pt x="1347483" y="445609"/>
                </a:lnTo>
                <a:lnTo>
                  <a:pt x="1375816" y="425002"/>
                </a:lnTo>
                <a:lnTo>
                  <a:pt x="1401574" y="412124"/>
                </a:lnTo>
                <a:lnTo>
                  <a:pt x="1424756" y="401820"/>
                </a:lnTo>
                <a:lnTo>
                  <a:pt x="1447938" y="391517"/>
                </a:lnTo>
                <a:lnTo>
                  <a:pt x="1468544" y="370911"/>
                </a:lnTo>
                <a:lnTo>
                  <a:pt x="1478847" y="345153"/>
                </a:lnTo>
                <a:lnTo>
                  <a:pt x="1481423" y="324547"/>
                </a:lnTo>
                <a:lnTo>
                  <a:pt x="1471120" y="291062"/>
                </a:lnTo>
                <a:lnTo>
                  <a:pt x="1445362" y="252425"/>
                </a:lnTo>
                <a:lnTo>
                  <a:pt x="1401574" y="193183"/>
                </a:lnTo>
                <a:lnTo>
                  <a:pt x="1357786" y="149394"/>
                </a:lnTo>
                <a:lnTo>
                  <a:pt x="1295967" y="100455"/>
                </a:lnTo>
                <a:lnTo>
                  <a:pt x="1234149" y="59242"/>
                </a:lnTo>
                <a:lnTo>
                  <a:pt x="1187785" y="33485"/>
                </a:lnTo>
                <a:lnTo>
                  <a:pt x="1146572" y="12878"/>
                </a:lnTo>
                <a:lnTo>
                  <a:pt x="1105360" y="0"/>
                </a:lnTo>
                <a:lnTo>
                  <a:pt x="1079602" y="2575"/>
                </a:lnTo>
                <a:lnTo>
                  <a:pt x="1071875" y="7727"/>
                </a:lnTo>
                <a:lnTo>
                  <a:pt x="1074451" y="25757"/>
                </a:lnTo>
                <a:lnTo>
                  <a:pt x="1082178" y="54091"/>
                </a:lnTo>
                <a:lnTo>
                  <a:pt x="1092481" y="69545"/>
                </a:lnTo>
                <a:lnTo>
                  <a:pt x="1110512" y="92727"/>
                </a:lnTo>
                <a:lnTo>
                  <a:pt x="1123390" y="110758"/>
                </a:lnTo>
                <a:lnTo>
                  <a:pt x="1133694" y="131364"/>
                </a:lnTo>
                <a:lnTo>
                  <a:pt x="1143997" y="162273"/>
                </a:lnTo>
                <a:lnTo>
                  <a:pt x="1149148" y="195758"/>
                </a:lnTo>
                <a:lnTo>
                  <a:pt x="1146572" y="231819"/>
                </a:lnTo>
                <a:lnTo>
                  <a:pt x="1131118" y="283335"/>
                </a:lnTo>
                <a:lnTo>
                  <a:pt x="1087330" y="376063"/>
                </a:lnTo>
                <a:lnTo>
                  <a:pt x="999753" y="535761"/>
                </a:lnTo>
                <a:lnTo>
                  <a:pt x="852934" y="75985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11AAE4F-7834-4583-B1AE-3C7B37F63132}"/>
              </a:ext>
            </a:extLst>
          </p:cNvPr>
          <p:cNvSpPr/>
          <p:nvPr/>
        </p:nvSpPr>
        <p:spPr>
          <a:xfrm>
            <a:off x="3871913" y="3678236"/>
            <a:ext cx="1308100" cy="506412"/>
          </a:xfrm>
          <a:custGeom>
            <a:avLst/>
            <a:gdLst>
              <a:gd name="connsiteX0" fmla="*/ 435768 w 1307306"/>
              <a:gd name="connsiteY0" fmla="*/ 207169 h 507206"/>
              <a:gd name="connsiteX1" fmla="*/ 645318 w 1307306"/>
              <a:gd name="connsiteY1" fmla="*/ 157162 h 507206"/>
              <a:gd name="connsiteX2" fmla="*/ 862012 w 1307306"/>
              <a:gd name="connsiteY2" fmla="*/ 104775 h 507206"/>
              <a:gd name="connsiteX3" fmla="*/ 1095375 w 1307306"/>
              <a:gd name="connsiteY3" fmla="*/ 42862 h 507206"/>
              <a:gd name="connsiteX4" fmla="*/ 1281112 w 1307306"/>
              <a:gd name="connsiteY4" fmla="*/ 0 h 507206"/>
              <a:gd name="connsiteX5" fmla="*/ 1307306 w 1307306"/>
              <a:gd name="connsiteY5" fmla="*/ 104775 h 507206"/>
              <a:gd name="connsiteX6" fmla="*/ 1200150 w 1307306"/>
              <a:gd name="connsiteY6" fmla="*/ 142875 h 507206"/>
              <a:gd name="connsiteX7" fmla="*/ 1092993 w 1307306"/>
              <a:gd name="connsiteY7" fmla="*/ 185737 h 507206"/>
              <a:gd name="connsiteX8" fmla="*/ 921543 w 1307306"/>
              <a:gd name="connsiteY8" fmla="*/ 242887 h 507206"/>
              <a:gd name="connsiteX9" fmla="*/ 714375 w 1307306"/>
              <a:gd name="connsiteY9" fmla="*/ 292894 h 507206"/>
              <a:gd name="connsiteX10" fmla="*/ 578643 w 1307306"/>
              <a:gd name="connsiteY10" fmla="*/ 335756 h 507206"/>
              <a:gd name="connsiteX11" fmla="*/ 442912 w 1307306"/>
              <a:gd name="connsiteY11" fmla="*/ 381000 h 507206"/>
              <a:gd name="connsiteX12" fmla="*/ 342900 w 1307306"/>
              <a:gd name="connsiteY12" fmla="*/ 421481 h 507206"/>
              <a:gd name="connsiteX13" fmla="*/ 290512 w 1307306"/>
              <a:gd name="connsiteY13" fmla="*/ 452437 h 507206"/>
              <a:gd name="connsiteX14" fmla="*/ 269081 w 1307306"/>
              <a:gd name="connsiteY14" fmla="*/ 469106 h 507206"/>
              <a:gd name="connsiteX15" fmla="*/ 250031 w 1307306"/>
              <a:gd name="connsiteY15" fmla="*/ 488156 h 507206"/>
              <a:gd name="connsiteX16" fmla="*/ 233362 w 1307306"/>
              <a:gd name="connsiteY16" fmla="*/ 502444 h 507206"/>
              <a:gd name="connsiteX17" fmla="*/ 221456 w 1307306"/>
              <a:gd name="connsiteY17" fmla="*/ 507206 h 507206"/>
              <a:gd name="connsiteX18" fmla="*/ 197643 w 1307306"/>
              <a:gd name="connsiteY18" fmla="*/ 504825 h 507206"/>
              <a:gd name="connsiteX19" fmla="*/ 176212 w 1307306"/>
              <a:gd name="connsiteY19" fmla="*/ 497681 h 507206"/>
              <a:gd name="connsiteX20" fmla="*/ 145256 w 1307306"/>
              <a:gd name="connsiteY20" fmla="*/ 478631 h 507206"/>
              <a:gd name="connsiteX21" fmla="*/ 119062 w 1307306"/>
              <a:gd name="connsiteY21" fmla="*/ 454819 h 507206"/>
              <a:gd name="connsiteX22" fmla="*/ 88106 w 1307306"/>
              <a:gd name="connsiteY22" fmla="*/ 421481 h 507206"/>
              <a:gd name="connsiteX23" fmla="*/ 54768 w 1307306"/>
              <a:gd name="connsiteY23" fmla="*/ 381000 h 507206"/>
              <a:gd name="connsiteX24" fmla="*/ 23812 w 1307306"/>
              <a:gd name="connsiteY24" fmla="*/ 338137 h 507206"/>
              <a:gd name="connsiteX25" fmla="*/ 4762 w 1307306"/>
              <a:gd name="connsiteY25" fmla="*/ 304800 h 507206"/>
              <a:gd name="connsiteX26" fmla="*/ 0 w 1307306"/>
              <a:gd name="connsiteY26" fmla="*/ 285750 h 507206"/>
              <a:gd name="connsiteX27" fmla="*/ 2381 w 1307306"/>
              <a:gd name="connsiteY27" fmla="*/ 264319 h 507206"/>
              <a:gd name="connsiteX28" fmla="*/ 21431 w 1307306"/>
              <a:gd name="connsiteY28" fmla="*/ 252412 h 507206"/>
              <a:gd name="connsiteX29" fmla="*/ 54768 w 1307306"/>
              <a:gd name="connsiteY29" fmla="*/ 242887 h 507206"/>
              <a:gd name="connsiteX30" fmla="*/ 109537 w 1307306"/>
              <a:gd name="connsiteY30" fmla="*/ 223837 h 507206"/>
              <a:gd name="connsiteX31" fmla="*/ 214312 w 1307306"/>
              <a:gd name="connsiteY31" fmla="*/ 240506 h 507206"/>
              <a:gd name="connsiteX32" fmla="*/ 264318 w 1307306"/>
              <a:gd name="connsiteY32" fmla="*/ 242887 h 507206"/>
              <a:gd name="connsiteX33" fmla="*/ 376237 w 1307306"/>
              <a:gd name="connsiteY33" fmla="*/ 223837 h 507206"/>
              <a:gd name="connsiteX34" fmla="*/ 435768 w 1307306"/>
              <a:gd name="connsiteY34" fmla="*/ 207169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07306" h="507206">
                <a:moveTo>
                  <a:pt x="435768" y="207169"/>
                </a:moveTo>
                <a:lnTo>
                  <a:pt x="645318" y="157162"/>
                </a:lnTo>
                <a:lnTo>
                  <a:pt x="862012" y="104775"/>
                </a:lnTo>
                <a:lnTo>
                  <a:pt x="1095375" y="42862"/>
                </a:lnTo>
                <a:lnTo>
                  <a:pt x="1281112" y="0"/>
                </a:lnTo>
                <a:lnTo>
                  <a:pt x="1307306" y="104775"/>
                </a:lnTo>
                <a:lnTo>
                  <a:pt x="1200150" y="142875"/>
                </a:lnTo>
                <a:lnTo>
                  <a:pt x="1092993" y="185737"/>
                </a:lnTo>
                <a:lnTo>
                  <a:pt x="921543" y="242887"/>
                </a:lnTo>
                <a:lnTo>
                  <a:pt x="714375" y="292894"/>
                </a:lnTo>
                <a:lnTo>
                  <a:pt x="578643" y="335756"/>
                </a:lnTo>
                <a:lnTo>
                  <a:pt x="442912" y="381000"/>
                </a:lnTo>
                <a:lnTo>
                  <a:pt x="342900" y="421481"/>
                </a:lnTo>
                <a:lnTo>
                  <a:pt x="290512" y="452437"/>
                </a:lnTo>
                <a:lnTo>
                  <a:pt x="269081" y="469106"/>
                </a:lnTo>
                <a:lnTo>
                  <a:pt x="250031" y="488156"/>
                </a:lnTo>
                <a:lnTo>
                  <a:pt x="233362" y="502444"/>
                </a:lnTo>
                <a:lnTo>
                  <a:pt x="221456" y="507206"/>
                </a:lnTo>
                <a:lnTo>
                  <a:pt x="197643" y="504825"/>
                </a:lnTo>
                <a:lnTo>
                  <a:pt x="176212" y="497681"/>
                </a:lnTo>
                <a:lnTo>
                  <a:pt x="145256" y="478631"/>
                </a:lnTo>
                <a:lnTo>
                  <a:pt x="119062" y="454819"/>
                </a:lnTo>
                <a:lnTo>
                  <a:pt x="88106" y="421481"/>
                </a:lnTo>
                <a:lnTo>
                  <a:pt x="54768" y="381000"/>
                </a:lnTo>
                <a:lnTo>
                  <a:pt x="23812" y="338137"/>
                </a:lnTo>
                <a:lnTo>
                  <a:pt x="4762" y="304800"/>
                </a:lnTo>
                <a:lnTo>
                  <a:pt x="0" y="285750"/>
                </a:lnTo>
                <a:lnTo>
                  <a:pt x="2381" y="264319"/>
                </a:lnTo>
                <a:lnTo>
                  <a:pt x="21431" y="252412"/>
                </a:lnTo>
                <a:lnTo>
                  <a:pt x="54768" y="242887"/>
                </a:lnTo>
                <a:lnTo>
                  <a:pt x="109537" y="223837"/>
                </a:lnTo>
                <a:lnTo>
                  <a:pt x="214312" y="240506"/>
                </a:lnTo>
                <a:cubicBezTo>
                  <a:pt x="262730" y="242927"/>
                  <a:pt x="246042" y="242887"/>
                  <a:pt x="264318" y="242887"/>
                </a:cubicBezTo>
                <a:lnTo>
                  <a:pt x="376237" y="223837"/>
                </a:lnTo>
                <a:lnTo>
                  <a:pt x="435768" y="2071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99337670-7EFA-4CB7-AD76-3185A46D2F25}"/>
              </a:ext>
            </a:extLst>
          </p:cNvPr>
          <p:cNvSpPr/>
          <p:nvPr/>
        </p:nvSpPr>
        <p:spPr>
          <a:xfrm>
            <a:off x="4914900" y="3322636"/>
            <a:ext cx="438150" cy="742950"/>
          </a:xfrm>
          <a:custGeom>
            <a:avLst/>
            <a:gdLst>
              <a:gd name="connsiteX0" fmla="*/ 97631 w 438150"/>
              <a:gd name="connsiteY0" fmla="*/ 257175 h 742950"/>
              <a:gd name="connsiteX1" fmla="*/ 54769 w 438150"/>
              <a:gd name="connsiteY1" fmla="*/ 161925 h 742950"/>
              <a:gd name="connsiteX2" fmla="*/ 14288 w 438150"/>
              <a:gd name="connsiteY2" fmla="*/ 61912 h 742950"/>
              <a:gd name="connsiteX3" fmla="*/ 0 w 438150"/>
              <a:gd name="connsiteY3" fmla="*/ 21431 h 742950"/>
              <a:gd name="connsiteX4" fmla="*/ 2381 w 438150"/>
              <a:gd name="connsiteY4" fmla="*/ 9525 h 742950"/>
              <a:gd name="connsiteX5" fmla="*/ 11906 w 438150"/>
              <a:gd name="connsiteY5" fmla="*/ 0 h 742950"/>
              <a:gd name="connsiteX6" fmla="*/ 38100 w 438150"/>
              <a:gd name="connsiteY6" fmla="*/ 4762 h 742950"/>
              <a:gd name="connsiteX7" fmla="*/ 59531 w 438150"/>
              <a:gd name="connsiteY7" fmla="*/ 14287 h 742950"/>
              <a:gd name="connsiteX8" fmla="*/ 95250 w 438150"/>
              <a:gd name="connsiteY8" fmla="*/ 50006 h 742950"/>
              <a:gd name="connsiteX9" fmla="*/ 173831 w 438150"/>
              <a:gd name="connsiteY9" fmla="*/ 130968 h 742950"/>
              <a:gd name="connsiteX10" fmla="*/ 254794 w 438150"/>
              <a:gd name="connsiteY10" fmla="*/ 211931 h 742950"/>
              <a:gd name="connsiteX11" fmla="*/ 359569 w 438150"/>
              <a:gd name="connsiteY11" fmla="*/ 311943 h 742950"/>
              <a:gd name="connsiteX12" fmla="*/ 381000 w 438150"/>
              <a:gd name="connsiteY12" fmla="*/ 338137 h 742950"/>
              <a:gd name="connsiteX13" fmla="*/ 400050 w 438150"/>
              <a:gd name="connsiteY13" fmla="*/ 369093 h 742950"/>
              <a:gd name="connsiteX14" fmla="*/ 414338 w 438150"/>
              <a:gd name="connsiteY14" fmla="*/ 395287 h 742950"/>
              <a:gd name="connsiteX15" fmla="*/ 428625 w 438150"/>
              <a:gd name="connsiteY15" fmla="*/ 447675 h 742950"/>
              <a:gd name="connsiteX16" fmla="*/ 433388 w 438150"/>
              <a:gd name="connsiteY16" fmla="*/ 497681 h 742950"/>
              <a:gd name="connsiteX17" fmla="*/ 438150 w 438150"/>
              <a:gd name="connsiteY17" fmla="*/ 566737 h 742950"/>
              <a:gd name="connsiteX18" fmla="*/ 438150 w 438150"/>
              <a:gd name="connsiteY18" fmla="*/ 645318 h 742950"/>
              <a:gd name="connsiteX19" fmla="*/ 435769 w 438150"/>
              <a:gd name="connsiteY19" fmla="*/ 673893 h 742950"/>
              <a:gd name="connsiteX20" fmla="*/ 428625 w 438150"/>
              <a:gd name="connsiteY20" fmla="*/ 697706 h 742950"/>
              <a:gd name="connsiteX21" fmla="*/ 407194 w 438150"/>
              <a:gd name="connsiteY21" fmla="*/ 731043 h 742950"/>
              <a:gd name="connsiteX22" fmla="*/ 383381 w 438150"/>
              <a:gd name="connsiteY22" fmla="*/ 742950 h 742950"/>
              <a:gd name="connsiteX23" fmla="*/ 357188 w 438150"/>
              <a:gd name="connsiteY23" fmla="*/ 742950 h 742950"/>
              <a:gd name="connsiteX24" fmla="*/ 328613 w 438150"/>
              <a:gd name="connsiteY24" fmla="*/ 728662 h 742950"/>
              <a:gd name="connsiteX25" fmla="*/ 295275 w 438150"/>
              <a:gd name="connsiteY25" fmla="*/ 690562 h 742950"/>
              <a:gd name="connsiteX26" fmla="*/ 254794 w 438150"/>
              <a:gd name="connsiteY26" fmla="*/ 626268 h 742950"/>
              <a:gd name="connsiteX27" fmla="*/ 219075 w 438150"/>
              <a:gd name="connsiteY27" fmla="*/ 552450 h 742950"/>
              <a:gd name="connsiteX28" fmla="*/ 183356 w 438150"/>
              <a:gd name="connsiteY28" fmla="*/ 469106 h 742950"/>
              <a:gd name="connsiteX29" fmla="*/ 97631 w 438150"/>
              <a:gd name="connsiteY29" fmla="*/ 257175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38150" h="742950">
                <a:moveTo>
                  <a:pt x="97631" y="257175"/>
                </a:moveTo>
                <a:lnTo>
                  <a:pt x="54769" y="161925"/>
                </a:lnTo>
                <a:lnTo>
                  <a:pt x="14288" y="61912"/>
                </a:lnTo>
                <a:lnTo>
                  <a:pt x="0" y="21431"/>
                </a:lnTo>
                <a:lnTo>
                  <a:pt x="2381" y="9525"/>
                </a:lnTo>
                <a:lnTo>
                  <a:pt x="11906" y="0"/>
                </a:lnTo>
                <a:lnTo>
                  <a:pt x="38100" y="4762"/>
                </a:lnTo>
                <a:lnTo>
                  <a:pt x="59531" y="14287"/>
                </a:lnTo>
                <a:lnTo>
                  <a:pt x="95250" y="50006"/>
                </a:lnTo>
                <a:lnTo>
                  <a:pt x="173831" y="130968"/>
                </a:lnTo>
                <a:lnTo>
                  <a:pt x="254794" y="211931"/>
                </a:lnTo>
                <a:lnTo>
                  <a:pt x="359569" y="311943"/>
                </a:lnTo>
                <a:lnTo>
                  <a:pt x="381000" y="338137"/>
                </a:lnTo>
                <a:lnTo>
                  <a:pt x="400050" y="369093"/>
                </a:lnTo>
                <a:lnTo>
                  <a:pt x="414338" y="395287"/>
                </a:lnTo>
                <a:lnTo>
                  <a:pt x="428625" y="447675"/>
                </a:lnTo>
                <a:lnTo>
                  <a:pt x="433388" y="497681"/>
                </a:lnTo>
                <a:lnTo>
                  <a:pt x="438150" y="566737"/>
                </a:lnTo>
                <a:lnTo>
                  <a:pt x="438150" y="645318"/>
                </a:lnTo>
                <a:lnTo>
                  <a:pt x="435769" y="673893"/>
                </a:lnTo>
                <a:lnTo>
                  <a:pt x="428625" y="697706"/>
                </a:lnTo>
                <a:lnTo>
                  <a:pt x="407194" y="731043"/>
                </a:lnTo>
                <a:lnTo>
                  <a:pt x="383381" y="742950"/>
                </a:lnTo>
                <a:lnTo>
                  <a:pt x="357188" y="742950"/>
                </a:lnTo>
                <a:lnTo>
                  <a:pt x="328613" y="728662"/>
                </a:lnTo>
                <a:lnTo>
                  <a:pt x="295275" y="690562"/>
                </a:lnTo>
                <a:lnTo>
                  <a:pt x="254794" y="626268"/>
                </a:lnTo>
                <a:lnTo>
                  <a:pt x="219075" y="552450"/>
                </a:lnTo>
                <a:lnTo>
                  <a:pt x="183356" y="469106"/>
                </a:lnTo>
                <a:lnTo>
                  <a:pt x="97631" y="2571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EC8FAC85-45C7-4497-B038-0D11BDBAE09A}"/>
              </a:ext>
            </a:extLst>
          </p:cNvPr>
          <p:cNvSpPr/>
          <p:nvPr/>
        </p:nvSpPr>
        <p:spPr>
          <a:xfrm>
            <a:off x="4500564" y="3894138"/>
            <a:ext cx="293687" cy="2125662"/>
          </a:xfrm>
          <a:custGeom>
            <a:avLst/>
            <a:gdLst>
              <a:gd name="connsiteX0" fmla="*/ 291338 w 294223"/>
              <a:gd name="connsiteY0" fmla="*/ 449989 h 2125908"/>
              <a:gd name="connsiteX1" fmla="*/ 294223 w 294223"/>
              <a:gd name="connsiteY1" fmla="*/ 0 h 2125908"/>
              <a:gd name="connsiteX2" fmla="*/ 115381 w 294223"/>
              <a:gd name="connsiteY2" fmla="*/ 28846 h 2125908"/>
              <a:gd name="connsiteX3" fmla="*/ 109612 w 294223"/>
              <a:gd name="connsiteY3" fmla="*/ 230764 h 2125908"/>
              <a:gd name="connsiteX4" fmla="*/ 103843 w 294223"/>
              <a:gd name="connsiteY4" fmla="*/ 415375 h 2125908"/>
              <a:gd name="connsiteX5" fmla="*/ 95189 w 294223"/>
              <a:gd name="connsiteY5" fmla="*/ 628831 h 2125908"/>
              <a:gd name="connsiteX6" fmla="*/ 86536 w 294223"/>
              <a:gd name="connsiteY6" fmla="*/ 868248 h 2125908"/>
              <a:gd name="connsiteX7" fmla="*/ 72113 w 294223"/>
              <a:gd name="connsiteY7" fmla="*/ 1127857 h 2125908"/>
              <a:gd name="connsiteX8" fmla="*/ 51921 w 294223"/>
              <a:gd name="connsiteY8" fmla="*/ 1367274 h 2125908"/>
              <a:gd name="connsiteX9" fmla="*/ 28845 w 294223"/>
              <a:gd name="connsiteY9" fmla="*/ 1546115 h 2125908"/>
              <a:gd name="connsiteX10" fmla="*/ 8653 w 294223"/>
              <a:gd name="connsiteY10" fmla="*/ 1644190 h 2125908"/>
              <a:gd name="connsiteX11" fmla="*/ 0 w 294223"/>
              <a:gd name="connsiteY11" fmla="*/ 1701881 h 2125908"/>
              <a:gd name="connsiteX12" fmla="*/ 0 w 294223"/>
              <a:gd name="connsiteY12" fmla="*/ 1785532 h 2125908"/>
              <a:gd name="connsiteX13" fmla="*/ 5769 w 294223"/>
              <a:gd name="connsiteY13" fmla="*/ 1840339 h 2125908"/>
              <a:gd name="connsiteX14" fmla="*/ 17307 w 294223"/>
              <a:gd name="connsiteY14" fmla="*/ 1895145 h 2125908"/>
              <a:gd name="connsiteX15" fmla="*/ 43268 w 294223"/>
              <a:gd name="connsiteY15" fmla="*/ 1967259 h 2125908"/>
              <a:gd name="connsiteX16" fmla="*/ 80767 w 294223"/>
              <a:gd name="connsiteY16" fmla="*/ 2039372 h 2125908"/>
              <a:gd name="connsiteX17" fmla="*/ 100959 w 294223"/>
              <a:gd name="connsiteY17" fmla="*/ 2068218 h 2125908"/>
              <a:gd name="connsiteX18" fmla="*/ 126919 w 294223"/>
              <a:gd name="connsiteY18" fmla="*/ 2097063 h 2125908"/>
              <a:gd name="connsiteX19" fmla="*/ 144227 w 294223"/>
              <a:gd name="connsiteY19" fmla="*/ 2108601 h 2125908"/>
              <a:gd name="connsiteX20" fmla="*/ 178841 w 294223"/>
              <a:gd name="connsiteY20" fmla="*/ 2120139 h 2125908"/>
              <a:gd name="connsiteX21" fmla="*/ 224994 w 294223"/>
              <a:gd name="connsiteY21" fmla="*/ 2125908 h 2125908"/>
              <a:gd name="connsiteX22" fmla="*/ 253839 w 294223"/>
              <a:gd name="connsiteY22" fmla="*/ 2111486 h 2125908"/>
              <a:gd name="connsiteX23" fmla="*/ 265377 w 294223"/>
              <a:gd name="connsiteY23" fmla="*/ 2094178 h 2125908"/>
              <a:gd name="connsiteX24" fmla="*/ 279800 w 294223"/>
              <a:gd name="connsiteY24" fmla="*/ 2065333 h 2125908"/>
              <a:gd name="connsiteX25" fmla="*/ 288454 w 294223"/>
              <a:gd name="connsiteY25" fmla="*/ 2027834 h 2125908"/>
              <a:gd name="connsiteX26" fmla="*/ 291338 w 294223"/>
              <a:gd name="connsiteY26" fmla="*/ 1990335 h 2125908"/>
              <a:gd name="connsiteX27" fmla="*/ 294223 w 294223"/>
              <a:gd name="connsiteY27" fmla="*/ 1837454 h 2125908"/>
              <a:gd name="connsiteX28" fmla="*/ 291338 w 294223"/>
              <a:gd name="connsiteY28" fmla="*/ 449989 h 2125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4223" h="2125908">
                <a:moveTo>
                  <a:pt x="291338" y="449989"/>
                </a:moveTo>
                <a:cubicBezTo>
                  <a:pt x="292300" y="299993"/>
                  <a:pt x="293261" y="149996"/>
                  <a:pt x="294223" y="0"/>
                </a:cubicBezTo>
                <a:lnTo>
                  <a:pt x="115381" y="28846"/>
                </a:lnTo>
                <a:lnTo>
                  <a:pt x="109612" y="230764"/>
                </a:lnTo>
                <a:lnTo>
                  <a:pt x="103843" y="415375"/>
                </a:lnTo>
                <a:lnTo>
                  <a:pt x="95189" y="628831"/>
                </a:lnTo>
                <a:lnTo>
                  <a:pt x="86536" y="868248"/>
                </a:lnTo>
                <a:lnTo>
                  <a:pt x="72113" y="1127857"/>
                </a:lnTo>
                <a:lnTo>
                  <a:pt x="51921" y="1367274"/>
                </a:lnTo>
                <a:lnTo>
                  <a:pt x="28845" y="1546115"/>
                </a:lnTo>
                <a:lnTo>
                  <a:pt x="8653" y="1644190"/>
                </a:lnTo>
                <a:lnTo>
                  <a:pt x="0" y="1701881"/>
                </a:lnTo>
                <a:lnTo>
                  <a:pt x="0" y="1785532"/>
                </a:lnTo>
                <a:lnTo>
                  <a:pt x="5769" y="1840339"/>
                </a:lnTo>
                <a:lnTo>
                  <a:pt x="17307" y="1895145"/>
                </a:lnTo>
                <a:lnTo>
                  <a:pt x="43268" y="1967259"/>
                </a:lnTo>
                <a:lnTo>
                  <a:pt x="80767" y="2039372"/>
                </a:lnTo>
                <a:lnTo>
                  <a:pt x="100959" y="2068218"/>
                </a:lnTo>
                <a:lnTo>
                  <a:pt x="126919" y="2097063"/>
                </a:lnTo>
                <a:lnTo>
                  <a:pt x="144227" y="2108601"/>
                </a:lnTo>
                <a:lnTo>
                  <a:pt x="178841" y="2120139"/>
                </a:lnTo>
                <a:lnTo>
                  <a:pt x="224994" y="2125908"/>
                </a:lnTo>
                <a:lnTo>
                  <a:pt x="253839" y="2111486"/>
                </a:lnTo>
                <a:lnTo>
                  <a:pt x="265377" y="2094178"/>
                </a:lnTo>
                <a:lnTo>
                  <a:pt x="279800" y="2065333"/>
                </a:lnTo>
                <a:lnTo>
                  <a:pt x="288454" y="2027834"/>
                </a:lnTo>
                <a:lnTo>
                  <a:pt x="291338" y="1990335"/>
                </a:lnTo>
                <a:cubicBezTo>
                  <a:pt x="292300" y="1939375"/>
                  <a:pt x="293261" y="1888414"/>
                  <a:pt x="294223" y="1837454"/>
                </a:cubicBezTo>
                <a:cubicBezTo>
                  <a:pt x="293261" y="1380735"/>
                  <a:pt x="292300" y="924015"/>
                  <a:pt x="291338" y="449989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F299D3F9-5EAC-40A4-9A19-0268D69F889F}"/>
              </a:ext>
            </a:extLst>
          </p:cNvPr>
          <p:cNvSpPr/>
          <p:nvPr/>
        </p:nvSpPr>
        <p:spPr>
          <a:xfrm>
            <a:off x="5846763" y="2290763"/>
            <a:ext cx="2292350" cy="958850"/>
          </a:xfrm>
          <a:custGeom>
            <a:avLst/>
            <a:gdLst>
              <a:gd name="connsiteX0" fmla="*/ 426244 w 2293144"/>
              <a:gd name="connsiteY0" fmla="*/ 235743 h 959643"/>
              <a:gd name="connsiteX1" fmla="*/ 535781 w 2293144"/>
              <a:gd name="connsiteY1" fmla="*/ 226218 h 959643"/>
              <a:gd name="connsiteX2" fmla="*/ 738187 w 2293144"/>
              <a:gd name="connsiteY2" fmla="*/ 197643 h 959643"/>
              <a:gd name="connsiteX3" fmla="*/ 997744 w 2293144"/>
              <a:gd name="connsiteY3" fmla="*/ 159543 h 959643"/>
              <a:gd name="connsiteX4" fmla="*/ 1235869 w 2293144"/>
              <a:gd name="connsiteY4" fmla="*/ 123825 h 959643"/>
              <a:gd name="connsiteX5" fmla="*/ 1531144 w 2293144"/>
              <a:gd name="connsiteY5" fmla="*/ 80962 h 959643"/>
              <a:gd name="connsiteX6" fmla="*/ 1769269 w 2293144"/>
              <a:gd name="connsiteY6" fmla="*/ 47625 h 959643"/>
              <a:gd name="connsiteX7" fmla="*/ 1781175 w 2293144"/>
              <a:gd name="connsiteY7" fmla="*/ 42862 h 959643"/>
              <a:gd name="connsiteX8" fmla="*/ 1819275 w 2293144"/>
              <a:gd name="connsiteY8" fmla="*/ 30956 h 959643"/>
              <a:gd name="connsiteX9" fmla="*/ 1881187 w 2293144"/>
              <a:gd name="connsiteY9" fmla="*/ 4762 h 959643"/>
              <a:gd name="connsiteX10" fmla="*/ 1893094 w 2293144"/>
              <a:gd name="connsiteY10" fmla="*/ 0 h 959643"/>
              <a:gd name="connsiteX11" fmla="*/ 1938337 w 2293144"/>
              <a:gd name="connsiteY11" fmla="*/ 14287 h 959643"/>
              <a:gd name="connsiteX12" fmla="*/ 2014537 w 2293144"/>
              <a:gd name="connsiteY12" fmla="*/ 42862 h 959643"/>
              <a:gd name="connsiteX13" fmla="*/ 2088356 w 2293144"/>
              <a:gd name="connsiteY13" fmla="*/ 73818 h 959643"/>
              <a:gd name="connsiteX14" fmla="*/ 2145506 w 2293144"/>
              <a:gd name="connsiteY14" fmla="*/ 102393 h 959643"/>
              <a:gd name="connsiteX15" fmla="*/ 2205037 w 2293144"/>
              <a:gd name="connsiteY15" fmla="*/ 140493 h 959643"/>
              <a:gd name="connsiteX16" fmla="*/ 2262187 w 2293144"/>
              <a:gd name="connsiteY16" fmla="*/ 183356 h 959643"/>
              <a:gd name="connsiteX17" fmla="*/ 2281237 w 2293144"/>
              <a:gd name="connsiteY17" fmla="*/ 202406 h 959643"/>
              <a:gd name="connsiteX18" fmla="*/ 2290762 w 2293144"/>
              <a:gd name="connsiteY18" fmla="*/ 219075 h 959643"/>
              <a:gd name="connsiteX19" fmla="*/ 2293144 w 2293144"/>
              <a:gd name="connsiteY19" fmla="*/ 228600 h 959643"/>
              <a:gd name="connsiteX20" fmla="*/ 2290762 w 2293144"/>
              <a:gd name="connsiteY20" fmla="*/ 242887 h 959643"/>
              <a:gd name="connsiteX21" fmla="*/ 2274094 w 2293144"/>
              <a:gd name="connsiteY21" fmla="*/ 264318 h 959643"/>
              <a:gd name="connsiteX22" fmla="*/ 2247900 w 2293144"/>
              <a:gd name="connsiteY22" fmla="*/ 288131 h 959643"/>
              <a:gd name="connsiteX23" fmla="*/ 2216944 w 2293144"/>
              <a:gd name="connsiteY23" fmla="*/ 311943 h 959643"/>
              <a:gd name="connsiteX24" fmla="*/ 2193131 w 2293144"/>
              <a:gd name="connsiteY24" fmla="*/ 340518 h 959643"/>
              <a:gd name="connsiteX25" fmla="*/ 2183606 w 2293144"/>
              <a:gd name="connsiteY25" fmla="*/ 364331 h 959643"/>
              <a:gd name="connsiteX26" fmla="*/ 2162175 w 2293144"/>
              <a:gd name="connsiteY26" fmla="*/ 440531 h 959643"/>
              <a:gd name="connsiteX27" fmla="*/ 2119312 w 2293144"/>
              <a:gd name="connsiteY27" fmla="*/ 573881 h 959643"/>
              <a:gd name="connsiteX28" fmla="*/ 2066925 w 2293144"/>
              <a:gd name="connsiteY28" fmla="*/ 700087 h 959643"/>
              <a:gd name="connsiteX29" fmla="*/ 2007394 w 2293144"/>
              <a:gd name="connsiteY29" fmla="*/ 821531 h 959643"/>
              <a:gd name="connsiteX30" fmla="*/ 1947862 w 2293144"/>
              <a:gd name="connsiteY30" fmla="*/ 923925 h 959643"/>
              <a:gd name="connsiteX31" fmla="*/ 1926431 w 2293144"/>
              <a:gd name="connsiteY31" fmla="*/ 947737 h 959643"/>
              <a:gd name="connsiteX32" fmla="*/ 1905000 w 2293144"/>
              <a:gd name="connsiteY32" fmla="*/ 959643 h 959643"/>
              <a:gd name="connsiteX33" fmla="*/ 1888331 w 2293144"/>
              <a:gd name="connsiteY33" fmla="*/ 959643 h 959643"/>
              <a:gd name="connsiteX34" fmla="*/ 1862137 w 2293144"/>
              <a:gd name="connsiteY34" fmla="*/ 945356 h 959643"/>
              <a:gd name="connsiteX35" fmla="*/ 1845469 w 2293144"/>
              <a:gd name="connsiteY35" fmla="*/ 921543 h 959643"/>
              <a:gd name="connsiteX36" fmla="*/ 1831181 w 2293144"/>
              <a:gd name="connsiteY36" fmla="*/ 642937 h 959643"/>
              <a:gd name="connsiteX37" fmla="*/ 1847850 w 2293144"/>
              <a:gd name="connsiteY37" fmla="*/ 592931 h 959643"/>
              <a:gd name="connsiteX38" fmla="*/ 1866900 w 2293144"/>
              <a:gd name="connsiteY38" fmla="*/ 531018 h 959643"/>
              <a:gd name="connsiteX39" fmla="*/ 1883569 w 2293144"/>
              <a:gd name="connsiteY39" fmla="*/ 464343 h 959643"/>
              <a:gd name="connsiteX40" fmla="*/ 1897856 w 2293144"/>
              <a:gd name="connsiteY40" fmla="*/ 402431 h 959643"/>
              <a:gd name="connsiteX41" fmla="*/ 1909762 w 2293144"/>
              <a:gd name="connsiteY41" fmla="*/ 326231 h 959643"/>
              <a:gd name="connsiteX42" fmla="*/ 1914525 w 2293144"/>
              <a:gd name="connsiteY42" fmla="*/ 269081 h 959643"/>
              <a:gd name="connsiteX43" fmla="*/ 1914525 w 2293144"/>
              <a:gd name="connsiteY43" fmla="*/ 233362 h 959643"/>
              <a:gd name="connsiteX44" fmla="*/ 1907381 w 2293144"/>
              <a:gd name="connsiteY44" fmla="*/ 200025 h 959643"/>
              <a:gd name="connsiteX45" fmla="*/ 1895475 w 2293144"/>
              <a:gd name="connsiteY45" fmla="*/ 183356 h 959643"/>
              <a:gd name="connsiteX46" fmla="*/ 1874044 w 2293144"/>
              <a:gd name="connsiteY46" fmla="*/ 169068 h 959643"/>
              <a:gd name="connsiteX47" fmla="*/ 1850231 w 2293144"/>
              <a:gd name="connsiteY47" fmla="*/ 157162 h 959643"/>
              <a:gd name="connsiteX48" fmla="*/ 1800225 w 2293144"/>
              <a:gd name="connsiteY48" fmla="*/ 161925 h 959643"/>
              <a:gd name="connsiteX49" fmla="*/ 1495425 w 2293144"/>
              <a:gd name="connsiteY49" fmla="*/ 204787 h 959643"/>
              <a:gd name="connsiteX50" fmla="*/ 1271587 w 2293144"/>
              <a:gd name="connsiteY50" fmla="*/ 238125 h 959643"/>
              <a:gd name="connsiteX51" fmla="*/ 969169 w 2293144"/>
              <a:gd name="connsiteY51" fmla="*/ 283368 h 959643"/>
              <a:gd name="connsiteX52" fmla="*/ 638175 w 2293144"/>
              <a:gd name="connsiteY52" fmla="*/ 330993 h 959643"/>
              <a:gd name="connsiteX53" fmla="*/ 273844 w 2293144"/>
              <a:gd name="connsiteY53" fmla="*/ 388143 h 959643"/>
              <a:gd name="connsiteX54" fmla="*/ 152400 w 2293144"/>
              <a:gd name="connsiteY54" fmla="*/ 404812 h 959643"/>
              <a:gd name="connsiteX55" fmla="*/ 45244 w 2293144"/>
              <a:gd name="connsiteY55" fmla="*/ 416718 h 959643"/>
              <a:gd name="connsiteX56" fmla="*/ 0 w 2293144"/>
              <a:gd name="connsiteY56" fmla="*/ 250031 h 959643"/>
              <a:gd name="connsiteX57" fmla="*/ 59531 w 2293144"/>
              <a:gd name="connsiteY57" fmla="*/ 247650 h 959643"/>
              <a:gd name="connsiteX58" fmla="*/ 247650 w 2293144"/>
              <a:gd name="connsiteY58" fmla="*/ 245268 h 959643"/>
              <a:gd name="connsiteX59" fmla="*/ 426244 w 2293144"/>
              <a:gd name="connsiteY59" fmla="*/ 235743 h 95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93144" h="959643">
                <a:moveTo>
                  <a:pt x="426244" y="235743"/>
                </a:moveTo>
                <a:lnTo>
                  <a:pt x="535781" y="226218"/>
                </a:lnTo>
                <a:lnTo>
                  <a:pt x="738187" y="197643"/>
                </a:lnTo>
                <a:lnTo>
                  <a:pt x="997744" y="159543"/>
                </a:lnTo>
                <a:lnTo>
                  <a:pt x="1235869" y="123825"/>
                </a:lnTo>
                <a:lnTo>
                  <a:pt x="1531144" y="80962"/>
                </a:lnTo>
                <a:lnTo>
                  <a:pt x="1769269" y="47625"/>
                </a:lnTo>
                <a:lnTo>
                  <a:pt x="1781175" y="42862"/>
                </a:lnTo>
                <a:lnTo>
                  <a:pt x="1819275" y="30956"/>
                </a:lnTo>
                <a:lnTo>
                  <a:pt x="1881187" y="4762"/>
                </a:lnTo>
                <a:lnTo>
                  <a:pt x="1893094" y="0"/>
                </a:lnTo>
                <a:lnTo>
                  <a:pt x="1938337" y="14287"/>
                </a:lnTo>
                <a:lnTo>
                  <a:pt x="2014537" y="42862"/>
                </a:lnTo>
                <a:lnTo>
                  <a:pt x="2088356" y="73818"/>
                </a:lnTo>
                <a:lnTo>
                  <a:pt x="2145506" y="102393"/>
                </a:lnTo>
                <a:lnTo>
                  <a:pt x="2205037" y="140493"/>
                </a:lnTo>
                <a:lnTo>
                  <a:pt x="2262187" y="183356"/>
                </a:lnTo>
                <a:lnTo>
                  <a:pt x="2281237" y="202406"/>
                </a:lnTo>
                <a:lnTo>
                  <a:pt x="2290762" y="219075"/>
                </a:lnTo>
                <a:lnTo>
                  <a:pt x="2293144" y="228600"/>
                </a:lnTo>
                <a:lnTo>
                  <a:pt x="2290762" y="242887"/>
                </a:lnTo>
                <a:lnTo>
                  <a:pt x="2274094" y="264318"/>
                </a:lnTo>
                <a:lnTo>
                  <a:pt x="2247900" y="288131"/>
                </a:lnTo>
                <a:lnTo>
                  <a:pt x="2216944" y="311943"/>
                </a:lnTo>
                <a:lnTo>
                  <a:pt x="2193131" y="340518"/>
                </a:lnTo>
                <a:lnTo>
                  <a:pt x="2183606" y="364331"/>
                </a:lnTo>
                <a:lnTo>
                  <a:pt x="2162175" y="440531"/>
                </a:lnTo>
                <a:lnTo>
                  <a:pt x="2119312" y="573881"/>
                </a:lnTo>
                <a:lnTo>
                  <a:pt x="2066925" y="700087"/>
                </a:lnTo>
                <a:lnTo>
                  <a:pt x="2007394" y="821531"/>
                </a:lnTo>
                <a:lnTo>
                  <a:pt x="1947862" y="923925"/>
                </a:lnTo>
                <a:lnTo>
                  <a:pt x="1926431" y="947737"/>
                </a:lnTo>
                <a:lnTo>
                  <a:pt x="1905000" y="959643"/>
                </a:lnTo>
                <a:lnTo>
                  <a:pt x="1888331" y="959643"/>
                </a:lnTo>
                <a:lnTo>
                  <a:pt x="1862137" y="945356"/>
                </a:lnTo>
                <a:lnTo>
                  <a:pt x="1845469" y="921543"/>
                </a:lnTo>
                <a:lnTo>
                  <a:pt x="1831181" y="642937"/>
                </a:lnTo>
                <a:lnTo>
                  <a:pt x="1847850" y="592931"/>
                </a:lnTo>
                <a:lnTo>
                  <a:pt x="1866900" y="531018"/>
                </a:lnTo>
                <a:lnTo>
                  <a:pt x="1883569" y="464343"/>
                </a:lnTo>
                <a:lnTo>
                  <a:pt x="1897856" y="402431"/>
                </a:lnTo>
                <a:lnTo>
                  <a:pt x="1909762" y="326231"/>
                </a:lnTo>
                <a:lnTo>
                  <a:pt x="1914525" y="269081"/>
                </a:lnTo>
                <a:lnTo>
                  <a:pt x="1914525" y="233362"/>
                </a:lnTo>
                <a:lnTo>
                  <a:pt x="1907381" y="200025"/>
                </a:lnTo>
                <a:lnTo>
                  <a:pt x="1895475" y="183356"/>
                </a:lnTo>
                <a:lnTo>
                  <a:pt x="1874044" y="169068"/>
                </a:lnTo>
                <a:lnTo>
                  <a:pt x="1850231" y="157162"/>
                </a:lnTo>
                <a:lnTo>
                  <a:pt x="1800225" y="161925"/>
                </a:lnTo>
                <a:lnTo>
                  <a:pt x="1495425" y="204787"/>
                </a:lnTo>
                <a:lnTo>
                  <a:pt x="1271587" y="238125"/>
                </a:lnTo>
                <a:lnTo>
                  <a:pt x="969169" y="283368"/>
                </a:lnTo>
                <a:lnTo>
                  <a:pt x="638175" y="330993"/>
                </a:lnTo>
                <a:lnTo>
                  <a:pt x="273844" y="388143"/>
                </a:lnTo>
                <a:lnTo>
                  <a:pt x="152400" y="404812"/>
                </a:lnTo>
                <a:lnTo>
                  <a:pt x="45244" y="416718"/>
                </a:lnTo>
                <a:lnTo>
                  <a:pt x="0" y="250031"/>
                </a:lnTo>
                <a:lnTo>
                  <a:pt x="59531" y="247650"/>
                </a:lnTo>
                <a:lnTo>
                  <a:pt x="247650" y="245268"/>
                </a:lnTo>
                <a:lnTo>
                  <a:pt x="426244" y="2357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0E696DA7-075C-4E34-832E-C9414FAC3CF4}"/>
              </a:ext>
            </a:extLst>
          </p:cNvPr>
          <p:cNvSpPr/>
          <p:nvPr/>
        </p:nvSpPr>
        <p:spPr>
          <a:xfrm>
            <a:off x="5948364" y="2935288"/>
            <a:ext cx="1787525" cy="360362"/>
          </a:xfrm>
          <a:custGeom>
            <a:avLst/>
            <a:gdLst>
              <a:gd name="connsiteX0" fmla="*/ 754856 w 1788318"/>
              <a:gd name="connsiteY0" fmla="*/ 147638 h 359569"/>
              <a:gd name="connsiteX1" fmla="*/ 514350 w 1788318"/>
              <a:gd name="connsiteY1" fmla="*/ 180975 h 359569"/>
              <a:gd name="connsiteX2" fmla="*/ 364331 w 1788318"/>
              <a:gd name="connsiteY2" fmla="*/ 202407 h 359569"/>
              <a:gd name="connsiteX3" fmla="*/ 285750 w 1788318"/>
              <a:gd name="connsiteY3" fmla="*/ 202407 h 359569"/>
              <a:gd name="connsiteX4" fmla="*/ 152400 w 1788318"/>
              <a:gd name="connsiteY4" fmla="*/ 202407 h 359569"/>
              <a:gd name="connsiteX5" fmla="*/ 16668 w 1788318"/>
              <a:gd name="connsiteY5" fmla="*/ 200025 h 359569"/>
              <a:gd name="connsiteX6" fmla="*/ 0 w 1788318"/>
              <a:gd name="connsiteY6" fmla="*/ 359569 h 359569"/>
              <a:gd name="connsiteX7" fmla="*/ 111918 w 1788318"/>
              <a:gd name="connsiteY7" fmla="*/ 359569 h 359569"/>
              <a:gd name="connsiteX8" fmla="*/ 288131 w 1788318"/>
              <a:gd name="connsiteY8" fmla="*/ 359569 h 359569"/>
              <a:gd name="connsiteX9" fmla="*/ 338137 w 1788318"/>
              <a:gd name="connsiteY9" fmla="*/ 359569 h 359569"/>
              <a:gd name="connsiteX10" fmla="*/ 469106 w 1788318"/>
              <a:gd name="connsiteY10" fmla="*/ 340519 h 359569"/>
              <a:gd name="connsiteX11" fmla="*/ 726281 w 1788318"/>
              <a:gd name="connsiteY11" fmla="*/ 307182 h 359569"/>
              <a:gd name="connsiteX12" fmla="*/ 926306 w 1788318"/>
              <a:gd name="connsiteY12" fmla="*/ 278607 h 359569"/>
              <a:gd name="connsiteX13" fmla="*/ 1133475 w 1788318"/>
              <a:gd name="connsiteY13" fmla="*/ 252413 h 359569"/>
              <a:gd name="connsiteX14" fmla="*/ 1338262 w 1788318"/>
              <a:gd name="connsiteY14" fmla="*/ 226219 h 359569"/>
              <a:gd name="connsiteX15" fmla="*/ 1547812 w 1788318"/>
              <a:gd name="connsiteY15" fmla="*/ 204788 h 359569"/>
              <a:gd name="connsiteX16" fmla="*/ 1624012 w 1788318"/>
              <a:gd name="connsiteY16" fmla="*/ 202407 h 359569"/>
              <a:gd name="connsiteX17" fmla="*/ 1645443 w 1788318"/>
              <a:gd name="connsiteY17" fmla="*/ 204788 h 359569"/>
              <a:gd name="connsiteX18" fmla="*/ 1671637 w 1788318"/>
              <a:gd name="connsiteY18" fmla="*/ 214313 h 359569"/>
              <a:gd name="connsiteX19" fmla="*/ 1695450 w 1788318"/>
              <a:gd name="connsiteY19" fmla="*/ 228600 h 359569"/>
              <a:gd name="connsiteX20" fmla="*/ 1719262 w 1788318"/>
              <a:gd name="connsiteY20" fmla="*/ 247650 h 359569"/>
              <a:gd name="connsiteX21" fmla="*/ 1735931 w 1788318"/>
              <a:gd name="connsiteY21" fmla="*/ 269082 h 359569"/>
              <a:gd name="connsiteX22" fmla="*/ 1743075 w 1788318"/>
              <a:gd name="connsiteY22" fmla="*/ 278607 h 359569"/>
              <a:gd name="connsiteX23" fmla="*/ 1762125 w 1788318"/>
              <a:gd name="connsiteY23" fmla="*/ 300038 h 359569"/>
              <a:gd name="connsiteX24" fmla="*/ 1788318 w 1788318"/>
              <a:gd name="connsiteY24" fmla="*/ 311944 h 359569"/>
              <a:gd name="connsiteX25" fmla="*/ 1778793 w 1788318"/>
              <a:gd name="connsiteY25" fmla="*/ 0 h 359569"/>
              <a:gd name="connsiteX26" fmla="*/ 1640681 w 1788318"/>
              <a:gd name="connsiteY26" fmla="*/ 16669 h 359569"/>
              <a:gd name="connsiteX27" fmla="*/ 1404937 w 1788318"/>
              <a:gd name="connsiteY27" fmla="*/ 50007 h 359569"/>
              <a:gd name="connsiteX28" fmla="*/ 1193006 w 1788318"/>
              <a:gd name="connsiteY28" fmla="*/ 80963 h 359569"/>
              <a:gd name="connsiteX29" fmla="*/ 964406 w 1788318"/>
              <a:gd name="connsiteY29" fmla="*/ 114300 h 359569"/>
              <a:gd name="connsiteX30" fmla="*/ 823912 w 1788318"/>
              <a:gd name="connsiteY30" fmla="*/ 135732 h 359569"/>
              <a:gd name="connsiteX31" fmla="*/ 754856 w 1788318"/>
              <a:gd name="connsiteY31" fmla="*/ 147638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88318" h="359569">
                <a:moveTo>
                  <a:pt x="754856" y="147638"/>
                </a:moveTo>
                <a:lnTo>
                  <a:pt x="514350" y="180975"/>
                </a:lnTo>
                <a:lnTo>
                  <a:pt x="364331" y="202407"/>
                </a:lnTo>
                <a:lnTo>
                  <a:pt x="285750" y="202407"/>
                </a:lnTo>
                <a:lnTo>
                  <a:pt x="152400" y="202407"/>
                </a:lnTo>
                <a:lnTo>
                  <a:pt x="16668" y="200025"/>
                </a:lnTo>
                <a:lnTo>
                  <a:pt x="0" y="359569"/>
                </a:lnTo>
                <a:lnTo>
                  <a:pt x="111918" y="359569"/>
                </a:lnTo>
                <a:lnTo>
                  <a:pt x="288131" y="359569"/>
                </a:lnTo>
                <a:lnTo>
                  <a:pt x="338137" y="359569"/>
                </a:lnTo>
                <a:lnTo>
                  <a:pt x="469106" y="340519"/>
                </a:lnTo>
                <a:lnTo>
                  <a:pt x="726281" y="307182"/>
                </a:lnTo>
                <a:lnTo>
                  <a:pt x="926306" y="278607"/>
                </a:lnTo>
                <a:lnTo>
                  <a:pt x="1133475" y="252413"/>
                </a:lnTo>
                <a:lnTo>
                  <a:pt x="1338262" y="226219"/>
                </a:lnTo>
                <a:lnTo>
                  <a:pt x="1547812" y="204788"/>
                </a:lnTo>
                <a:lnTo>
                  <a:pt x="1624012" y="202407"/>
                </a:lnTo>
                <a:lnTo>
                  <a:pt x="1645443" y="204788"/>
                </a:lnTo>
                <a:lnTo>
                  <a:pt x="1671637" y="214313"/>
                </a:lnTo>
                <a:lnTo>
                  <a:pt x="1695450" y="228600"/>
                </a:lnTo>
                <a:lnTo>
                  <a:pt x="1719262" y="247650"/>
                </a:lnTo>
                <a:lnTo>
                  <a:pt x="1735931" y="269082"/>
                </a:lnTo>
                <a:lnTo>
                  <a:pt x="1743075" y="278607"/>
                </a:lnTo>
                <a:lnTo>
                  <a:pt x="1762125" y="300038"/>
                </a:lnTo>
                <a:lnTo>
                  <a:pt x="1788318" y="311944"/>
                </a:lnTo>
                <a:lnTo>
                  <a:pt x="1778793" y="0"/>
                </a:lnTo>
                <a:lnTo>
                  <a:pt x="1640681" y="16669"/>
                </a:lnTo>
                <a:lnTo>
                  <a:pt x="1404937" y="50007"/>
                </a:lnTo>
                <a:lnTo>
                  <a:pt x="1193006" y="80963"/>
                </a:lnTo>
                <a:lnTo>
                  <a:pt x="964406" y="114300"/>
                </a:lnTo>
                <a:lnTo>
                  <a:pt x="823912" y="135732"/>
                </a:lnTo>
                <a:lnTo>
                  <a:pt x="754856" y="1476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B4FE163D-2C71-4FF1-83BB-1BE44114BEAD}"/>
              </a:ext>
            </a:extLst>
          </p:cNvPr>
          <p:cNvSpPr/>
          <p:nvPr/>
        </p:nvSpPr>
        <p:spPr>
          <a:xfrm>
            <a:off x="5524501" y="2466975"/>
            <a:ext cx="544513" cy="2249488"/>
          </a:xfrm>
          <a:custGeom>
            <a:avLst/>
            <a:gdLst>
              <a:gd name="connsiteX0" fmla="*/ 291339 w 544698"/>
              <a:gd name="connsiteY0" fmla="*/ 796134 h 2249943"/>
              <a:gd name="connsiteX1" fmla="*/ 297108 w 544698"/>
              <a:gd name="connsiteY1" fmla="*/ 706713 h 2249943"/>
              <a:gd name="connsiteX2" fmla="*/ 302877 w 544698"/>
              <a:gd name="connsiteY2" fmla="*/ 602869 h 2249943"/>
              <a:gd name="connsiteX3" fmla="*/ 299993 w 544698"/>
              <a:gd name="connsiteY3" fmla="*/ 519218 h 2249943"/>
              <a:gd name="connsiteX4" fmla="*/ 297108 w 544698"/>
              <a:gd name="connsiteY4" fmla="*/ 461527 h 2249943"/>
              <a:gd name="connsiteX5" fmla="*/ 288454 w 544698"/>
              <a:gd name="connsiteY5" fmla="*/ 400951 h 2249943"/>
              <a:gd name="connsiteX6" fmla="*/ 276916 w 544698"/>
              <a:gd name="connsiteY6" fmla="*/ 331722 h 2249943"/>
              <a:gd name="connsiteX7" fmla="*/ 259609 w 544698"/>
              <a:gd name="connsiteY7" fmla="*/ 265378 h 2249943"/>
              <a:gd name="connsiteX8" fmla="*/ 227879 w 544698"/>
              <a:gd name="connsiteY8" fmla="*/ 199033 h 2249943"/>
              <a:gd name="connsiteX9" fmla="*/ 201918 w 544698"/>
              <a:gd name="connsiteY9" fmla="*/ 158650 h 2249943"/>
              <a:gd name="connsiteX10" fmla="*/ 178842 w 544698"/>
              <a:gd name="connsiteY10" fmla="*/ 126920 h 2249943"/>
              <a:gd name="connsiteX11" fmla="*/ 141343 w 544698"/>
              <a:gd name="connsiteY11" fmla="*/ 89421 h 2249943"/>
              <a:gd name="connsiteX12" fmla="*/ 118266 w 544698"/>
              <a:gd name="connsiteY12" fmla="*/ 69229 h 2249943"/>
              <a:gd name="connsiteX13" fmla="*/ 103844 w 544698"/>
              <a:gd name="connsiteY13" fmla="*/ 57691 h 2249943"/>
              <a:gd name="connsiteX14" fmla="*/ 86536 w 544698"/>
              <a:gd name="connsiteY14" fmla="*/ 37499 h 2249943"/>
              <a:gd name="connsiteX15" fmla="*/ 80767 w 544698"/>
              <a:gd name="connsiteY15" fmla="*/ 17307 h 2249943"/>
              <a:gd name="connsiteX16" fmla="*/ 83652 w 544698"/>
              <a:gd name="connsiteY16" fmla="*/ 5769 h 2249943"/>
              <a:gd name="connsiteX17" fmla="*/ 98075 w 544698"/>
              <a:gd name="connsiteY17" fmla="*/ 0 h 2249943"/>
              <a:gd name="connsiteX18" fmla="*/ 124036 w 544698"/>
              <a:gd name="connsiteY18" fmla="*/ 0 h 2249943"/>
              <a:gd name="connsiteX19" fmla="*/ 210572 w 544698"/>
              <a:gd name="connsiteY19" fmla="*/ 17307 h 2249943"/>
              <a:gd name="connsiteX20" fmla="*/ 297108 w 544698"/>
              <a:gd name="connsiteY20" fmla="*/ 40384 h 2249943"/>
              <a:gd name="connsiteX21" fmla="*/ 377875 w 544698"/>
              <a:gd name="connsiteY21" fmla="*/ 69229 h 2249943"/>
              <a:gd name="connsiteX22" fmla="*/ 421143 w 544698"/>
              <a:gd name="connsiteY22" fmla="*/ 86536 h 2249943"/>
              <a:gd name="connsiteX23" fmla="*/ 493257 w 544698"/>
              <a:gd name="connsiteY23" fmla="*/ 213456 h 2249943"/>
              <a:gd name="connsiteX24" fmla="*/ 516333 w 544698"/>
              <a:gd name="connsiteY24" fmla="*/ 276916 h 2249943"/>
              <a:gd name="connsiteX25" fmla="*/ 530756 w 544698"/>
              <a:gd name="connsiteY25" fmla="*/ 334607 h 2249943"/>
              <a:gd name="connsiteX26" fmla="*/ 539410 w 544698"/>
              <a:gd name="connsiteY26" fmla="*/ 403836 h 2249943"/>
              <a:gd name="connsiteX27" fmla="*/ 542294 w 544698"/>
              <a:gd name="connsiteY27" fmla="*/ 455758 h 2249943"/>
              <a:gd name="connsiteX28" fmla="*/ 539410 w 544698"/>
              <a:gd name="connsiteY28" fmla="*/ 539409 h 2249943"/>
              <a:gd name="connsiteX29" fmla="*/ 533641 w 544698"/>
              <a:gd name="connsiteY29" fmla="*/ 602869 h 2249943"/>
              <a:gd name="connsiteX30" fmla="*/ 522102 w 544698"/>
              <a:gd name="connsiteY30" fmla="*/ 660560 h 2249943"/>
              <a:gd name="connsiteX31" fmla="*/ 519218 w 544698"/>
              <a:gd name="connsiteY31" fmla="*/ 698059 h 2249943"/>
              <a:gd name="connsiteX32" fmla="*/ 484603 w 544698"/>
              <a:gd name="connsiteY32" fmla="*/ 917284 h 2249943"/>
              <a:gd name="connsiteX33" fmla="*/ 470181 w 544698"/>
              <a:gd name="connsiteY33" fmla="*/ 1015359 h 2249943"/>
              <a:gd name="connsiteX34" fmla="*/ 452873 w 544698"/>
              <a:gd name="connsiteY34" fmla="*/ 1113433 h 2249943"/>
              <a:gd name="connsiteX35" fmla="*/ 418259 w 544698"/>
              <a:gd name="connsiteY35" fmla="*/ 1272083 h 2249943"/>
              <a:gd name="connsiteX36" fmla="*/ 398067 w 544698"/>
              <a:gd name="connsiteY36" fmla="*/ 1367273 h 2249943"/>
              <a:gd name="connsiteX37" fmla="*/ 354799 w 544698"/>
              <a:gd name="connsiteY37" fmla="*/ 1523038 h 2249943"/>
              <a:gd name="connsiteX38" fmla="*/ 299993 w 544698"/>
              <a:gd name="connsiteY38" fmla="*/ 1635536 h 2249943"/>
              <a:gd name="connsiteX39" fmla="*/ 268263 w 544698"/>
              <a:gd name="connsiteY39" fmla="*/ 1742264 h 2249943"/>
              <a:gd name="connsiteX40" fmla="*/ 227879 w 544698"/>
              <a:gd name="connsiteY40" fmla="*/ 1854761 h 2249943"/>
              <a:gd name="connsiteX41" fmla="*/ 178842 w 544698"/>
              <a:gd name="connsiteY41" fmla="*/ 1978796 h 2249943"/>
              <a:gd name="connsiteX42" fmla="*/ 135574 w 544698"/>
              <a:gd name="connsiteY42" fmla="*/ 2071101 h 2249943"/>
              <a:gd name="connsiteX43" fmla="*/ 95190 w 544698"/>
              <a:gd name="connsiteY43" fmla="*/ 2160522 h 2249943"/>
              <a:gd name="connsiteX44" fmla="*/ 49037 w 544698"/>
              <a:gd name="connsiteY44" fmla="*/ 2238405 h 2249943"/>
              <a:gd name="connsiteX45" fmla="*/ 31730 w 544698"/>
              <a:gd name="connsiteY45" fmla="*/ 2247059 h 2249943"/>
              <a:gd name="connsiteX46" fmla="*/ 23077 w 544698"/>
              <a:gd name="connsiteY46" fmla="*/ 2249943 h 2249943"/>
              <a:gd name="connsiteX47" fmla="*/ 5769 w 544698"/>
              <a:gd name="connsiteY47" fmla="*/ 2241290 h 2249943"/>
              <a:gd name="connsiteX48" fmla="*/ 0 w 544698"/>
              <a:gd name="connsiteY48" fmla="*/ 2215329 h 2249943"/>
              <a:gd name="connsiteX49" fmla="*/ 17307 w 544698"/>
              <a:gd name="connsiteY49" fmla="*/ 2137446 h 2249943"/>
              <a:gd name="connsiteX50" fmla="*/ 66345 w 544698"/>
              <a:gd name="connsiteY50" fmla="*/ 1949951 h 2249943"/>
              <a:gd name="connsiteX51" fmla="*/ 132689 w 544698"/>
              <a:gd name="connsiteY51" fmla="*/ 1681688 h 2249943"/>
              <a:gd name="connsiteX52" fmla="*/ 158650 w 544698"/>
              <a:gd name="connsiteY52" fmla="*/ 1569191 h 2249943"/>
              <a:gd name="connsiteX53" fmla="*/ 190380 w 544698"/>
              <a:gd name="connsiteY53" fmla="*/ 1424964 h 2249943"/>
              <a:gd name="connsiteX54" fmla="*/ 201918 w 544698"/>
              <a:gd name="connsiteY54" fmla="*/ 1367273 h 2249943"/>
              <a:gd name="connsiteX55" fmla="*/ 219225 w 544698"/>
              <a:gd name="connsiteY55" fmla="*/ 1277852 h 2249943"/>
              <a:gd name="connsiteX56" fmla="*/ 248071 w 544698"/>
              <a:gd name="connsiteY56" fmla="*/ 1130741 h 2249943"/>
              <a:gd name="connsiteX57" fmla="*/ 268263 w 544698"/>
              <a:gd name="connsiteY57" fmla="*/ 989398 h 2249943"/>
              <a:gd name="connsiteX58" fmla="*/ 291339 w 544698"/>
              <a:gd name="connsiteY58" fmla="*/ 796134 h 2249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44698" h="2249943">
                <a:moveTo>
                  <a:pt x="291339" y="796134"/>
                </a:moveTo>
                <a:lnTo>
                  <a:pt x="297108" y="706713"/>
                </a:lnTo>
                <a:lnTo>
                  <a:pt x="302877" y="602869"/>
                </a:lnTo>
                <a:cubicBezTo>
                  <a:pt x="301916" y="574985"/>
                  <a:pt x="300954" y="547102"/>
                  <a:pt x="299993" y="519218"/>
                </a:cubicBezTo>
                <a:lnTo>
                  <a:pt x="297108" y="461527"/>
                </a:lnTo>
                <a:lnTo>
                  <a:pt x="288454" y="400951"/>
                </a:lnTo>
                <a:lnTo>
                  <a:pt x="276916" y="331722"/>
                </a:lnTo>
                <a:lnTo>
                  <a:pt x="259609" y="265378"/>
                </a:lnTo>
                <a:lnTo>
                  <a:pt x="227879" y="199033"/>
                </a:lnTo>
                <a:lnTo>
                  <a:pt x="201918" y="158650"/>
                </a:lnTo>
                <a:lnTo>
                  <a:pt x="178842" y="126920"/>
                </a:lnTo>
                <a:lnTo>
                  <a:pt x="141343" y="89421"/>
                </a:lnTo>
                <a:lnTo>
                  <a:pt x="118266" y="69229"/>
                </a:lnTo>
                <a:lnTo>
                  <a:pt x="103844" y="57691"/>
                </a:lnTo>
                <a:lnTo>
                  <a:pt x="86536" y="37499"/>
                </a:lnTo>
                <a:lnTo>
                  <a:pt x="80767" y="17307"/>
                </a:lnTo>
                <a:lnTo>
                  <a:pt x="83652" y="5769"/>
                </a:lnTo>
                <a:lnTo>
                  <a:pt x="98075" y="0"/>
                </a:lnTo>
                <a:lnTo>
                  <a:pt x="124036" y="0"/>
                </a:lnTo>
                <a:lnTo>
                  <a:pt x="210572" y="17307"/>
                </a:lnTo>
                <a:lnTo>
                  <a:pt x="297108" y="40384"/>
                </a:lnTo>
                <a:lnTo>
                  <a:pt x="377875" y="69229"/>
                </a:lnTo>
                <a:lnTo>
                  <a:pt x="421143" y="86536"/>
                </a:lnTo>
                <a:lnTo>
                  <a:pt x="493257" y="213456"/>
                </a:lnTo>
                <a:lnTo>
                  <a:pt x="516333" y="276916"/>
                </a:lnTo>
                <a:lnTo>
                  <a:pt x="530756" y="334607"/>
                </a:lnTo>
                <a:lnTo>
                  <a:pt x="539410" y="403836"/>
                </a:lnTo>
                <a:lnTo>
                  <a:pt x="542294" y="455758"/>
                </a:lnTo>
                <a:cubicBezTo>
                  <a:pt x="541333" y="483642"/>
                  <a:pt x="544698" y="499987"/>
                  <a:pt x="539410" y="539409"/>
                </a:cubicBezTo>
                <a:lnTo>
                  <a:pt x="533641" y="602869"/>
                </a:lnTo>
                <a:lnTo>
                  <a:pt x="522102" y="660560"/>
                </a:lnTo>
                <a:lnTo>
                  <a:pt x="519218" y="698059"/>
                </a:lnTo>
                <a:lnTo>
                  <a:pt x="484603" y="917284"/>
                </a:lnTo>
                <a:lnTo>
                  <a:pt x="470181" y="1015359"/>
                </a:lnTo>
                <a:lnTo>
                  <a:pt x="452873" y="1113433"/>
                </a:lnTo>
                <a:lnTo>
                  <a:pt x="418259" y="1272083"/>
                </a:lnTo>
                <a:lnTo>
                  <a:pt x="398067" y="1367273"/>
                </a:lnTo>
                <a:lnTo>
                  <a:pt x="354799" y="1523038"/>
                </a:lnTo>
                <a:lnTo>
                  <a:pt x="299993" y="1635536"/>
                </a:lnTo>
                <a:lnTo>
                  <a:pt x="268263" y="1742264"/>
                </a:lnTo>
                <a:lnTo>
                  <a:pt x="227879" y="1854761"/>
                </a:lnTo>
                <a:lnTo>
                  <a:pt x="178842" y="1978796"/>
                </a:lnTo>
                <a:lnTo>
                  <a:pt x="135574" y="2071101"/>
                </a:lnTo>
                <a:lnTo>
                  <a:pt x="95190" y="2160522"/>
                </a:lnTo>
                <a:lnTo>
                  <a:pt x="49037" y="2238405"/>
                </a:lnTo>
                <a:lnTo>
                  <a:pt x="31730" y="2247059"/>
                </a:lnTo>
                <a:lnTo>
                  <a:pt x="23077" y="2249943"/>
                </a:lnTo>
                <a:lnTo>
                  <a:pt x="5769" y="2241290"/>
                </a:lnTo>
                <a:lnTo>
                  <a:pt x="0" y="2215329"/>
                </a:lnTo>
                <a:lnTo>
                  <a:pt x="17307" y="2137446"/>
                </a:lnTo>
                <a:lnTo>
                  <a:pt x="66345" y="1949951"/>
                </a:lnTo>
                <a:lnTo>
                  <a:pt x="132689" y="1681688"/>
                </a:lnTo>
                <a:lnTo>
                  <a:pt x="158650" y="1569191"/>
                </a:lnTo>
                <a:lnTo>
                  <a:pt x="190380" y="1424964"/>
                </a:lnTo>
                <a:lnTo>
                  <a:pt x="201918" y="1367273"/>
                </a:lnTo>
                <a:lnTo>
                  <a:pt x="219225" y="1277852"/>
                </a:lnTo>
                <a:lnTo>
                  <a:pt x="248071" y="1130741"/>
                </a:lnTo>
                <a:lnTo>
                  <a:pt x="268263" y="989398"/>
                </a:lnTo>
                <a:lnTo>
                  <a:pt x="291339" y="79613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018B4D7A-ED7B-4913-B844-C1F661EBCC23}"/>
              </a:ext>
            </a:extLst>
          </p:cNvPr>
          <p:cNvSpPr/>
          <p:nvPr/>
        </p:nvSpPr>
        <p:spPr>
          <a:xfrm>
            <a:off x="5802314" y="3960813"/>
            <a:ext cx="287337" cy="1903412"/>
          </a:xfrm>
          <a:custGeom>
            <a:avLst/>
            <a:gdLst>
              <a:gd name="connsiteX0" fmla="*/ 60576 w 288455"/>
              <a:gd name="connsiteY0" fmla="*/ 752866 h 1903798"/>
              <a:gd name="connsiteX1" fmla="*/ 51922 w 288455"/>
              <a:gd name="connsiteY1" fmla="*/ 574024 h 1903798"/>
              <a:gd name="connsiteX2" fmla="*/ 40384 w 288455"/>
              <a:gd name="connsiteY2" fmla="*/ 412490 h 1903798"/>
              <a:gd name="connsiteX3" fmla="*/ 28846 w 288455"/>
              <a:gd name="connsiteY3" fmla="*/ 274032 h 1903798"/>
              <a:gd name="connsiteX4" fmla="*/ 20192 w 288455"/>
              <a:gd name="connsiteY4" fmla="*/ 201918 h 1903798"/>
              <a:gd name="connsiteX5" fmla="*/ 0 w 288455"/>
              <a:gd name="connsiteY5" fmla="*/ 11538 h 1903798"/>
              <a:gd name="connsiteX6" fmla="*/ 121151 w 288455"/>
              <a:gd name="connsiteY6" fmla="*/ 0 h 1903798"/>
              <a:gd name="connsiteX7" fmla="*/ 196149 w 288455"/>
              <a:gd name="connsiteY7" fmla="*/ 126920 h 1903798"/>
              <a:gd name="connsiteX8" fmla="*/ 213456 w 288455"/>
              <a:gd name="connsiteY8" fmla="*/ 161534 h 1903798"/>
              <a:gd name="connsiteX9" fmla="*/ 230764 w 288455"/>
              <a:gd name="connsiteY9" fmla="*/ 207687 h 1903798"/>
              <a:gd name="connsiteX10" fmla="*/ 239417 w 288455"/>
              <a:gd name="connsiteY10" fmla="*/ 253840 h 1903798"/>
              <a:gd name="connsiteX11" fmla="*/ 242302 w 288455"/>
              <a:gd name="connsiteY11" fmla="*/ 311531 h 1903798"/>
              <a:gd name="connsiteX12" fmla="*/ 242302 w 288455"/>
              <a:gd name="connsiteY12" fmla="*/ 496141 h 1903798"/>
              <a:gd name="connsiteX13" fmla="*/ 239417 w 288455"/>
              <a:gd name="connsiteY13" fmla="*/ 732674 h 1903798"/>
              <a:gd name="connsiteX14" fmla="*/ 265378 w 288455"/>
              <a:gd name="connsiteY14" fmla="*/ 813441 h 1903798"/>
              <a:gd name="connsiteX15" fmla="*/ 268263 w 288455"/>
              <a:gd name="connsiteY15" fmla="*/ 1041320 h 1903798"/>
              <a:gd name="connsiteX16" fmla="*/ 282685 w 288455"/>
              <a:gd name="connsiteY16" fmla="*/ 1474001 h 1903798"/>
              <a:gd name="connsiteX17" fmla="*/ 288455 w 288455"/>
              <a:gd name="connsiteY17" fmla="*/ 1664381 h 1903798"/>
              <a:gd name="connsiteX18" fmla="*/ 282685 w 288455"/>
              <a:gd name="connsiteY18" fmla="*/ 1742264 h 1903798"/>
              <a:gd name="connsiteX19" fmla="*/ 271147 w 288455"/>
              <a:gd name="connsiteY19" fmla="*/ 1802839 h 1903798"/>
              <a:gd name="connsiteX20" fmla="*/ 250955 w 288455"/>
              <a:gd name="connsiteY20" fmla="*/ 1863414 h 1903798"/>
              <a:gd name="connsiteX21" fmla="*/ 236533 w 288455"/>
              <a:gd name="connsiteY21" fmla="*/ 1886491 h 1903798"/>
              <a:gd name="connsiteX22" fmla="*/ 216341 w 288455"/>
              <a:gd name="connsiteY22" fmla="*/ 1898029 h 1903798"/>
              <a:gd name="connsiteX23" fmla="*/ 190380 w 288455"/>
              <a:gd name="connsiteY23" fmla="*/ 1903798 h 1903798"/>
              <a:gd name="connsiteX24" fmla="*/ 149996 w 288455"/>
              <a:gd name="connsiteY24" fmla="*/ 1889375 h 1903798"/>
              <a:gd name="connsiteX25" fmla="*/ 109613 w 288455"/>
              <a:gd name="connsiteY25" fmla="*/ 1863414 h 1903798"/>
              <a:gd name="connsiteX26" fmla="*/ 74998 w 288455"/>
              <a:gd name="connsiteY26" fmla="*/ 1828800 h 1903798"/>
              <a:gd name="connsiteX27" fmla="*/ 60576 w 288455"/>
              <a:gd name="connsiteY27" fmla="*/ 1802839 h 1903798"/>
              <a:gd name="connsiteX28" fmla="*/ 37499 w 288455"/>
              <a:gd name="connsiteY28" fmla="*/ 1719187 h 1903798"/>
              <a:gd name="connsiteX29" fmla="*/ 14423 w 288455"/>
              <a:gd name="connsiteY29" fmla="*/ 1626882 h 1903798"/>
              <a:gd name="connsiteX30" fmla="*/ 2885 w 288455"/>
              <a:gd name="connsiteY30" fmla="*/ 1551884 h 1903798"/>
              <a:gd name="connsiteX31" fmla="*/ 2885 w 288455"/>
              <a:gd name="connsiteY31" fmla="*/ 1505731 h 1903798"/>
              <a:gd name="connsiteX32" fmla="*/ 8654 w 288455"/>
              <a:gd name="connsiteY32" fmla="*/ 1476886 h 1903798"/>
              <a:gd name="connsiteX33" fmla="*/ 17308 w 288455"/>
              <a:gd name="connsiteY33" fmla="*/ 1456694 h 1903798"/>
              <a:gd name="connsiteX34" fmla="*/ 31730 w 288455"/>
              <a:gd name="connsiteY34" fmla="*/ 1378811 h 1903798"/>
              <a:gd name="connsiteX35" fmla="*/ 46153 w 288455"/>
              <a:gd name="connsiteY35" fmla="*/ 1300929 h 1903798"/>
              <a:gd name="connsiteX36" fmla="*/ 57691 w 288455"/>
              <a:gd name="connsiteY36" fmla="*/ 1214392 h 1903798"/>
              <a:gd name="connsiteX37" fmla="*/ 63460 w 288455"/>
              <a:gd name="connsiteY37" fmla="*/ 1087473 h 1903798"/>
              <a:gd name="connsiteX38" fmla="*/ 60576 w 288455"/>
              <a:gd name="connsiteY38" fmla="*/ 937476 h 1903798"/>
              <a:gd name="connsiteX39" fmla="*/ 60576 w 288455"/>
              <a:gd name="connsiteY39" fmla="*/ 752866 h 1903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88455" h="1903798">
                <a:moveTo>
                  <a:pt x="60576" y="752866"/>
                </a:moveTo>
                <a:lnTo>
                  <a:pt x="51922" y="574024"/>
                </a:lnTo>
                <a:lnTo>
                  <a:pt x="40384" y="412490"/>
                </a:lnTo>
                <a:lnTo>
                  <a:pt x="28846" y="274032"/>
                </a:lnTo>
                <a:lnTo>
                  <a:pt x="20192" y="201918"/>
                </a:lnTo>
                <a:lnTo>
                  <a:pt x="0" y="11538"/>
                </a:lnTo>
                <a:lnTo>
                  <a:pt x="121151" y="0"/>
                </a:lnTo>
                <a:lnTo>
                  <a:pt x="196149" y="126920"/>
                </a:lnTo>
                <a:lnTo>
                  <a:pt x="213456" y="161534"/>
                </a:lnTo>
                <a:lnTo>
                  <a:pt x="230764" y="207687"/>
                </a:lnTo>
                <a:lnTo>
                  <a:pt x="239417" y="253840"/>
                </a:lnTo>
                <a:lnTo>
                  <a:pt x="242302" y="311531"/>
                </a:lnTo>
                <a:lnTo>
                  <a:pt x="242302" y="496141"/>
                </a:lnTo>
                <a:cubicBezTo>
                  <a:pt x="241340" y="574985"/>
                  <a:pt x="240379" y="653830"/>
                  <a:pt x="239417" y="732674"/>
                </a:cubicBezTo>
                <a:lnTo>
                  <a:pt x="265378" y="813441"/>
                </a:lnTo>
                <a:cubicBezTo>
                  <a:pt x="266340" y="889401"/>
                  <a:pt x="267301" y="965360"/>
                  <a:pt x="268263" y="1041320"/>
                </a:cubicBezTo>
                <a:lnTo>
                  <a:pt x="282685" y="1474001"/>
                </a:lnTo>
                <a:lnTo>
                  <a:pt x="288455" y="1664381"/>
                </a:lnTo>
                <a:lnTo>
                  <a:pt x="282685" y="1742264"/>
                </a:lnTo>
                <a:lnTo>
                  <a:pt x="271147" y="1802839"/>
                </a:lnTo>
                <a:lnTo>
                  <a:pt x="250955" y="1863414"/>
                </a:lnTo>
                <a:lnTo>
                  <a:pt x="236533" y="1886491"/>
                </a:lnTo>
                <a:lnTo>
                  <a:pt x="216341" y="1898029"/>
                </a:lnTo>
                <a:lnTo>
                  <a:pt x="190380" y="1903798"/>
                </a:lnTo>
                <a:lnTo>
                  <a:pt x="149996" y="1889375"/>
                </a:lnTo>
                <a:lnTo>
                  <a:pt x="109613" y="1863414"/>
                </a:lnTo>
                <a:lnTo>
                  <a:pt x="74998" y="1828800"/>
                </a:lnTo>
                <a:lnTo>
                  <a:pt x="60576" y="1802839"/>
                </a:lnTo>
                <a:lnTo>
                  <a:pt x="37499" y="1719187"/>
                </a:lnTo>
                <a:lnTo>
                  <a:pt x="14423" y="1626882"/>
                </a:lnTo>
                <a:lnTo>
                  <a:pt x="2885" y="1551884"/>
                </a:lnTo>
                <a:lnTo>
                  <a:pt x="2885" y="1505731"/>
                </a:lnTo>
                <a:lnTo>
                  <a:pt x="8654" y="1476886"/>
                </a:lnTo>
                <a:lnTo>
                  <a:pt x="17308" y="1456694"/>
                </a:lnTo>
                <a:lnTo>
                  <a:pt x="31730" y="1378811"/>
                </a:lnTo>
                <a:lnTo>
                  <a:pt x="46153" y="1300929"/>
                </a:lnTo>
                <a:lnTo>
                  <a:pt x="57691" y="1214392"/>
                </a:lnTo>
                <a:lnTo>
                  <a:pt x="63460" y="1087473"/>
                </a:lnTo>
                <a:cubicBezTo>
                  <a:pt x="62499" y="1037474"/>
                  <a:pt x="61537" y="987475"/>
                  <a:pt x="60576" y="937476"/>
                </a:cubicBezTo>
                <a:lnTo>
                  <a:pt x="60576" y="75286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6C3A4E7E-3FBF-4344-810D-0212A0C53EC5}"/>
              </a:ext>
            </a:extLst>
          </p:cNvPr>
          <p:cNvSpPr/>
          <p:nvPr/>
        </p:nvSpPr>
        <p:spPr>
          <a:xfrm>
            <a:off x="5813426" y="3635375"/>
            <a:ext cx="2500313" cy="2324100"/>
          </a:xfrm>
          <a:custGeom>
            <a:avLst/>
            <a:gdLst>
              <a:gd name="connsiteX0" fmla="*/ 957358 w 2500792"/>
              <a:gd name="connsiteY0" fmla="*/ 223997 h 2322821"/>
              <a:gd name="connsiteX1" fmla="*/ 653581 w 2500792"/>
              <a:gd name="connsiteY1" fmla="*/ 260819 h 2322821"/>
              <a:gd name="connsiteX2" fmla="*/ 457200 w 2500792"/>
              <a:gd name="connsiteY2" fmla="*/ 285366 h 2322821"/>
              <a:gd name="connsiteX3" fmla="*/ 220928 w 2500792"/>
              <a:gd name="connsiteY3" fmla="*/ 312982 h 2322821"/>
              <a:gd name="connsiteX4" fmla="*/ 104327 w 2500792"/>
              <a:gd name="connsiteY4" fmla="*/ 328325 h 2322821"/>
              <a:gd name="connsiteX5" fmla="*/ 0 w 2500792"/>
              <a:gd name="connsiteY5" fmla="*/ 334462 h 2322821"/>
              <a:gd name="connsiteX6" fmla="*/ 125806 w 2500792"/>
              <a:gd name="connsiteY6" fmla="*/ 472542 h 2322821"/>
              <a:gd name="connsiteX7" fmla="*/ 291503 w 2500792"/>
              <a:gd name="connsiteY7" fmla="*/ 454131 h 2322821"/>
              <a:gd name="connsiteX8" fmla="*/ 512432 w 2500792"/>
              <a:gd name="connsiteY8" fmla="*/ 435721 h 2322821"/>
              <a:gd name="connsiteX9" fmla="*/ 705745 w 2500792"/>
              <a:gd name="connsiteY9" fmla="*/ 417310 h 2322821"/>
              <a:gd name="connsiteX10" fmla="*/ 899057 w 2500792"/>
              <a:gd name="connsiteY10" fmla="*/ 395831 h 2322821"/>
              <a:gd name="connsiteX11" fmla="*/ 1092370 w 2500792"/>
              <a:gd name="connsiteY11" fmla="*/ 362078 h 2322821"/>
              <a:gd name="connsiteX12" fmla="*/ 1304094 w 2500792"/>
              <a:gd name="connsiteY12" fmla="*/ 328325 h 2322821"/>
              <a:gd name="connsiteX13" fmla="*/ 1561844 w 2500792"/>
              <a:gd name="connsiteY13" fmla="*/ 306845 h 2322821"/>
              <a:gd name="connsiteX14" fmla="*/ 1819594 w 2500792"/>
              <a:gd name="connsiteY14" fmla="*/ 273092 h 2322821"/>
              <a:gd name="connsiteX15" fmla="*/ 2015975 w 2500792"/>
              <a:gd name="connsiteY15" fmla="*/ 245476 h 2322821"/>
              <a:gd name="connsiteX16" fmla="*/ 2071208 w 2500792"/>
              <a:gd name="connsiteY16" fmla="*/ 242408 h 2322821"/>
              <a:gd name="connsiteX17" fmla="*/ 2111098 w 2500792"/>
              <a:gd name="connsiteY17" fmla="*/ 248545 h 2322821"/>
              <a:gd name="connsiteX18" fmla="*/ 2135645 w 2500792"/>
              <a:gd name="connsiteY18" fmla="*/ 260819 h 2322821"/>
              <a:gd name="connsiteX19" fmla="*/ 2144851 w 2500792"/>
              <a:gd name="connsiteY19" fmla="*/ 273092 h 2322821"/>
              <a:gd name="connsiteX20" fmla="*/ 2147919 w 2500792"/>
              <a:gd name="connsiteY20" fmla="*/ 303777 h 2322821"/>
              <a:gd name="connsiteX21" fmla="*/ 2147919 w 2500792"/>
              <a:gd name="connsiteY21" fmla="*/ 518569 h 2322821"/>
              <a:gd name="connsiteX22" fmla="*/ 2147919 w 2500792"/>
              <a:gd name="connsiteY22" fmla="*/ 865305 h 2322821"/>
              <a:gd name="connsiteX23" fmla="*/ 2150988 w 2500792"/>
              <a:gd name="connsiteY23" fmla="*/ 1236588 h 2322821"/>
              <a:gd name="connsiteX24" fmla="*/ 2147919 w 2500792"/>
              <a:gd name="connsiteY24" fmla="*/ 1503543 h 2322821"/>
              <a:gd name="connsiteX25" fmla="*/ 2147919 w 2500792"/>
              <a:gd name="connsiteY25" fmla="*/ 1758225 h 2322821"/>
              <a:gd name="connsiteX26" fmla="*/ 2135645 w 2500792"/>
              <a:gd name="connsiteY26" fmla="*/ 1801184 h 2322821"/>
              <a:gd name="connsiteX27" fmla="*/ 2114166 w 2500792"/>
              <a:gd name="connsiteY27" fmla="*/ 2279863 h 2322821"/>
              <a:gd name="connsiteX28" fmla="*/ 2126440 w 2500792"/>
              <a:gd name="connsiteY28" fmla="*/ 2301342 h 2322821"/>
              <a:gd name="connsiteX29" fmla="*/ 2141782 w 2500792"/>
              <a:gd name="connsiteY29" fmla="*/ 2316684 h 2322821"/>
              <a:gd name="connsiteX30" fmla="*/ 2157124 w 2500792"/>
              <a:gd name="connsiteY30" fmla="*/ 2322821 h 2322821"/>
              <a:gd name="connsiteX31" fmla="*/ 2184741 w 2500792"/>
              <a:gd name="connsiteY31" fmla="*/ 2319753 h 2322821"/>
              <a:gd name="connsiteX32" fmla="*/ 2209288 w 2500792"/>
              <a:gd name="connsiteY32" fmla="*/ 2301342 h 2322821"/>
              <a:gd name="connsiteX33" fmla="*/ 2236904 w 2500792"/>
              <a:gd name="connsiteY33" fmla="*/ 2264521 h 2322821"/>
              <a:gd name="connsiteX34" fmla="*/ 2295205 w 2500792"/>
              <a:gd name="connsiteY34" fmla="*/ 2175535 h 2322821"/>
              <a:gd name="connsiteX35" fmla="*/ 2350437 w 2500792"/>
              <a:gd name="connsiteY35" fmla="*/ 2086550 h 2322821"/>
              <a:gd name="connsiteX36" fmla="*/ 2390327 w 2500792"/>
              <a:gd name="connsiteY36" fmla="*/ 2003702 h 2322821"/>
              <a:gd name="connsiteX37" fmla="*/ 2421012 w 2500792"/>
              <a:gd name="connsiteY37" fmla="*/ 1923922 h 2322821"/>
              <a:gd name="connsiteX38" fmla="*/ 2436354 w 2500792"/>
              <a:gd name="connsiteY38" fmla="*/ 1862553 h 2322821"/>
              <a:gd name="connsiteX39" fmla="*/ 2442491 w 2500792"/>
              <a:gd name="connsiteY39" fmla="*/ 1807321 h 2322821"/>
              <a:gd name="connsiteX40" fmla="*/ 2433286 w 2500792"/>
              <a:gd name="connsiteY40" fmla="*/ 1745951 h 2322821"/>
              <a:gd name="connsiteX41" fmla="*/ 2424080 w 2500792"/>
              <a:gd name="connsiteY41" fmla="*/ 1669240 h 2322821"/>
              <a:gd name="connsiteX42" fmla="*/ 2417943 w 2500792"/>
              <a:gd name="connsiteY42" fmla="*/ 1506612 h 2322821"/>
              <a:gd name="connsiteX43" fmla="*/ 2417943 w 2500792"/>
              <a:gd name="connsiteY43" fmla="*/ 1291820 h 2322821"/>
              <a:gd name="connsiteX44" fmla="*/ 2417943 w 2500792"/>
              <a:gd name="connsiteY44" fmla="*/ 730292 h 2322821"/>
              <a:gd name="connsiteX45" fmla="*/ 2417943 w 2500792"/>
              <a:gd name="connsiteY45" fmla="*/ 371283 h 2322821"/>
              <a:gd name="connsiteX46" fmla="*/ 2421012 w 2500792"/>
              <a:gd name="connsiteY46" fmla="*/ 343667 h 2322821"/>
              <a:gd name="connsiteX47" fmla="*/ 2427149 w 2500792"/>
              <a:gd name="connsiteY47" fmla="*/ 322188 h 2322821"/>
              <a:gd name="connsiteX48" fmla="*/ 2442491 w 2500792"/>
              <a:gd name="connsiteY48" fmla="*/ 291503 h 2322821"/>
              <a:gd name="connsiteX49" fmla="*/ 2463970 w 2500792"/>
              <a:gd name="connsiteY49" fmla="*/ 266956 h 2322821"/>
              <a:gd name="connsiteX50" fmla="*/ 2488518 w 2500792"/>
              <a:gd name="connsiteY50" fmla="*/ 236271 h 2322821"/>
              <a:gd name="connsiteX51" fmla="*/ 2497723 w 2500792"/>
              <a:gd name="connsiteY51" fmla="*/ 227066 h 2322821"/>
              <a:gd name="connsiteX52" fmla="*/ 2500792 w 2500792"/>
              <a:gd name="connsiteY52" fmla="*/ 217860 h 2322821"/>
              <a:gd name="connsiteX53" fmla="*/ 2488518 w 2500792"/>
              <a:gd name="connsiteY53" fmla="*/ 196381 h 2322821"/>
              <a:gd name="connsiteX54" fmla="*/ 2436354 w 2500792"/>
              <a:gd name="connsiteY54" fmla="*/ 147286 h 2322821"/>
              <a:gd name="connsiteX55" fmla="*/ 2362711 w 2500792"/>
              <a:gd name="connsiteY55" fmla="*/ 82848 h 2322821"/>
              <a:gd name="connsiteX56" fmla="*/ 2313616 w 2500792"/>
              <a:gd name="connsiteY56" fmla="*/ 49095 h 2322821"/>
              <a:gd name="connsiteX57" fmla="*/ 2236904 w 2500792"/>
              <a:gd name="connsiteY57" fmla="*/ 12274 h 2322821"/>
              <a:gd name="connsiteX58" fmla="*/ 2200083 w 2500792"/>
              <a:gd name="connsiteY58" fmla="*/ 3068 h 2322821"/>
              <a:gd name="connsiteX59" fmla="*/ 2178604 w 2500792"/>
              <a:gd name="connsiteY59" fmla="*/ 0 h 2322821"/>
              <a:gd name="connsiteX60" fmla="*/ 2132577 w 2500792"/>
              <a:gd name="connsiteY60" fmla="*/ 15342 h 2322821"/>
              <a:gd name="connsiteX61" fmla="*/ 2040523 w 2500792"/>
              <a:gd name="connsiteY61" fmla="*/ 52164 h 2322821"/>
              <a:gd name="connsiteX62" fmla="*/ 1908579 w 2500792"/>
              <a:gd name="connsiteY62" fmla="*/ 104327 h 2322821"/>
              <a:gd name="connsiteX63" fmla="*/ 1880963 w 2500792"/>
              <a:gd name="connsiteY63" fmla="*/ 110464 h 2322821"/>
              <a:gd name="connsiteX64" fmla="*/ 1672308 w 2500792"/>
              <a:gd name="connsiteY64" fmla="*/ 135012 h 2322821"/>
              <a:gd name="connsiteX65" fmla="*/ 1233519 w 2500792"/>
              <a:gd name="connsiteY65" fmla="*/ 190244 h 2322821"/>
              <a:gd name="connsiteX66" fmla="*/ 957358 w 2500792"/>
              <a:gd name="connsiteY66" fmla="*/ 223997 h 2322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500792" h="2322821">
                <a:moveTo>
                  <a:pt x="957358" y="223997"/>
                </a:moveTo>
                <a:lnTo>
                  <a:pt x="653581" y="260819"/>
                </a:lnTo>
                <a:lnTo>
                  <a:pt x="457200" y="285366"/>
                </a:lnTo>
                <a:lnTo>
                  <a:pt x="220928" y="312982"/>
                </a:lnTo>
                <a:lnTo>
                  <a:pt x="104327" y="328325"/>
                </a:lnTo>
                <a:lnTo>
                  <a:pt x="0" y="334462"/>
                </a:lnTo>
                <a:lnTo>
                  <a:pt x="125806" y="472542"/>
                </a:lnTo>
                <a:lnTo>
                  <a:pt x="291503" y="454131"/>
                </a:lnTo>
                <a:lnTo>
                  <a:pt x="512432" y="435721"/>
                </a:lnTo>
                <a:lnTo>
                  <a:pt x="705745" y="417310"/>
                </a:lnTo>
                <a:lnTo>
                  <a:pt x="899057" y="395831"/>
                </a:lnTo>
                <a:lnTo>
                  <a:pt x="1092370" y="362078"/>
                </a:lnTo>
                <a:lnTo>
                  <a:pt x="1304094" y="328325"/>
                </a:lnTo>
                <a:lnTo>
                  <a:pt x="1561844" y="306845"/>
                </a:lnTo>
                <a:lnTo>
                  <a:pt x="1819594" y="273092"/>
                </a:lnTo>
                <a:lnTo>
                  <a:pt x="2015975" y="245476"/>
                </a:lnTo>
                <a:lnTo>
                  <a:pt x="2071208" y="242408"/>
                </a:lnTo>
                <a:lnTo>
                  <a:pt x="2111098" y="248545"/>
                </a:lnTo>
                <a:lnTo>
                  <a:pt x="2135645" y="260819"/>
                </a:lnTo>
                <a:lnTo>
                  <a:pt x="2144851" y="273092"/>
                </a:lnTo>
                <a:lnTo>
                  <a:pt x="2147919" y="303777"/>
                </a:lnTo>
                <a:lnTo>
                  <a:pt x="2147919" y="518569"/>
                </a:lnTo>
                <a:lnTo>
                  <a:pt x="2147919" y="865305"/>
                </a:lnTo>
                <a:lnTo>
                  <a:pt x="2150988" y="1236588"/>
                </a:lnTo>
                <a:lnTo>
                  <a:pt x="2147919" y="1503543"/>
                </a:lnTo>
                <a:lnTo>
                  <a:pt x="2147919" y="1758225"/>
                </a:lnTo>
                <a:lnTo>
                  <a:pt x="2135645" y="1801184"/>
                </a:lnTo>
                <a:lnTo>
                  <a:pt x="2114166" y="2279863"/>
                </a:lnTo>
                <a:lnTo>
                  <a:pt x="2126440" y="2301342"/>
                </a:lnTo>
                <a:lnTo>
                  <a:pt x="2141782" y="2316684"/>
                </a:lnTo>
                <a:lnTo>
                  <a:pt x="2157124" y="2322821"/>
                </a:lnTo>
                <a:lnTo>
                  <a:pt x="2184741" y="2319753"/>
                </a:lnTo>
                <a:lnTo>
                  <a:pt x="2209288" y="2301342"/>
                </a:lnTo>
                <a:lnTo>
                  <a:pt x="2236904" y="2264521"/>
                </a:lnTo>
                <a:lnTo>
                  <a:pt x="2295205" y="2175535"/>
                </a:lnTo>
                <a:lnTo>
                  <a:pt x="2350437" y="2086550"/>
                </a:lnTo>
                <a:lnTo>
                  <a:pt x="2390327" y="2003702"/>
                </a:lnTo>
                <a:lnTo>
                  <a:pt x="2421012" y="1923922"/>
                </a:lnTo>
                <a:lnTo>
                  <a:pt x="2436354" y="1862553"/>
                </a:lnTo>
                <a:lnTo>
                  <a:pt x="2442491" y="1807321"/>
                </a:lnTo>
                <a:lnTo>
                  <a:pt x="2433286" y="1745951"/>
                </a:lnTo>
                <a:lnTo>
                  <a:pt x="2424080" y="1669240"/>
                </a:lnTo>
                <a:lnTo>
                  <a:pt x="2417943" y="1506612"/>
                </a:lnTo>
                <a:lnTo>
                  <a:pt x="2417943" y="1291820"/>
                </a:lnTo>
                <a:lnTo>
                  <a:pt x="2417943" y="730292"/>
                </a:lnTo>
                <a:lnTo>
                  <a:pt x="2417943" y="371283"/>
                </a:lnTo>
                <a:lnTo>
                  <a:pt x="2421012" y="343667"/>
                </a:lnTo>
                <a:lnTo>
                  <a:pt x="2427149" y="322188"/>
                </a:lnTo>
                <a:lnTo>
                  <a:pt x="2442491" y="291503"/>
                </a:lnTo>
                <a:lnTo>
                  <a:pt x="2463970" y="266956"/>
                </a:lnTo>
                <a:lnTo>
                  <a:pt x="2488518" y="236271"/>
                </a:lnTo>
                <a:lnTo>
                  <a:pt x="2497723" y="227066"/>
                </a:lnTo>
                <a:lnTo>
                  <a:pt x="2500792" y="217860"/>
                </a:lnTo>
                <a:lnTo>
                  <a:pt x="2488518" y="196381"/>
                </a:lnTo>
                <a:lnTo>
                  <a:pt x="2436354" y="147286"/>
                </a:lnTo>
                <a:lnTo>
                  <a:pt x="2362711" y="82848"/>
                </a:lnTo>
                <a:lnTo>
                  <a:pt x="2313616" y="49095"/>
                </a:lnTo>
                <a:lnTo>
                  <a:pt x="2236904" y="12274"/>
                </a:lnTo>
                <a:lnTo>
                  <a:pt x="2200083" y="3068"/>
                </a:lnTo>
                <a:lnTo>
                  <a:pt x="2178604" y="0"/>
                </a:lnTo>
                <a:lnTo>
                  <a:pt x="2132577" y="15342"/>
                </a:lnTo>
                <a:lnTo>
                  <a:pt x="2040523" y="52164"/>
                </a:lnTo>
                <a:lnTo>
                  <a:pt x="1908579" y="104327"/>
                </a:lnTo>
                <a:lnTo>
                  <a:pt x="1880963" y="110464"/>
                </a:lnTo>
                <a:lnTo>
                  <a:pt x="1672308" y="135012"/>
                </a:lnTo>
                <a:lnTo>
                  <a:pt x="1233519" y="190244"/>
                </a:lnTo>
                <a:lnTo>
                  <a:pt x="957358" y="22399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40C905E3-483B-427F-8B28-ED0984F2BCB8}"/>
              </a:ext>
            </a:extLst>
          </p:cNvPr>
          <p:cNvSpPr/>
          <p:nvPr/>
        </p:nvSpPr>
        <p:spPr>
          <a:xfrm>
            <a:off x="7458075" y="5372101"/>
            <a:ext cx="514350" cy="582613"/>
          </a:xfrm>
          <a:custGeom>
            <a:avLst/>
            <a:gdLst>
              <a:gd name="connsiteX0" fmla="*/ 188119 w 514350"/>
              <a:gd name="connsiteY0" fmla="*/ 195263 h 583406"/>
              <a:gd name="connsiteX1" fmla="*/ 252413 w 514350"/>
              <a:gd name="connsiteY1" fmla="*/ 252413 h 583406"/>
              <a:gd name="connsiteX2" fmla="*/ 319088 w 514350"/>
              <a:gd name="connsiteY2" fmla="*/ 321469 h 583406"/>
              <a:gd name="connsiteX3" fmla="*/ 369094 w 514350"/>
              <a:gd name="connsiteY3" fmla="*/ 371475 h 583406"/>
              <a:gd name="connsiteX4" fmla="*/ 373856 w 514350"/>
              <a:gd name="connsiteY4" fmla="*/ 385763 h 583406"/>
              <a:gd name="connsiteX5" fmla="*/ 388144 w 514350"/>
              <a:gd name="connsiteY5" fmla="*/ 431006 h 583406"/>
              <a:gd name="connsiteX6" fmla="*/ 411956 w 514350"/>
              <a:gd name="connsiteY6" fmla="*/ 473869 h 583406"/>
              <a:gd name="connsiteX7" fmla="*/ 431006 w 514350"/>
              <a:gd name="connsiteY7" fmla="*/ 502444 h 583406"/>
              <a:gd name="connsiteX8" fmla="*/ 445294 w 514350"/>
              <a:gd name="connsiteY8" fmla="*/ 519113 h 583406"/>
              <a:gd name="connsiteX9" fmla="*/ 457200 w 514350"/>
              <a:gd name="connsiteY9" fmla="*/ 531019 h 583406"/>
              <a:gd name="connsiteX10" fmla="*/ 466725 w 514350"/>
              <a:gd name="connsiteY10" fmla="*/ 542925 h 583406"/>
              <a:gd name="connsiteX11" fmla="*/ 497681 w 514350"/>
              <a:gd name="connsiteY11" fmla="*/ 578644 h 583406"/>
              <a:gd name="connsiteX12" fmla="*/ 514350 w 514350"/>
              <a:gd name="connsiteY12" fmla="*/ 583406 h 583406"/>
              <a:gd name="connsiteX13" fmla="*/ 504825 w 514350"/>
              <a:gd name="connsiteY13" fmla="*/ 0 h 583406"/>
              <a:gd name="connsiteX14" fmla="*/ 502444 w 514350"/>
              <a:gd name="connsiteY14" fmla="*/ 28575 h 583406"/>
              <a:gd name="connsiteX15" fmla="*/ 488156 w 514350"/>
              <a:gd name="connsiteY15" fmla="*/ 64294 h 583406"/>
              <a:gd name="connsiteX16" fmla="*/ 471488 w 514350"/>
              <a:gd name="connsiteY16" fmla="*/ 95250 h 583406"/>
              <a:gd name="connsiteX17" fmla="*/ 450056 w 514350"/>
              <a:gd name="connsiteY17" fmla="*/ 111919 h 583406"/>
              <a:gd name="connsiteX18" fmla="*/ 428625 w 514350"/>
              <a:gd name="connsiteY18" fmla="*/ 114300 h 583406"/>
              <a:gd name="connsiteX19" fmla="*/ 369094 w 514350"/>
              <a:gd name="connsiteY19" fmla="*/ 111919 h 583406"/>
              <a:gd name="connsiteX20" fmla="*/ 280988 w 514350"/>
              <a:gd name="connsiteY20" fmla="*/ 100013 h 583406"/>
              <a:gd name="connsiteX21" fmla="*/ 150019 w 514350"/>
              <a:gd name="connsiteY21" fmla="*/ 59531 h 583406"/>
              <a:gd name="connsiteX22" fmla="*/ 50006 w 514350"/>
              <a:gd name="connsiteY22" fmla="*/ 19050 h 583406"/>
              <a:gd name="connsiteX23" fmla="*/ 26194 w 514350"/>
              <a:gd name="connsiteY23" fmla="*/ 11906 h 583406"/>
              <a:gd name="connsiteX24" fmla="*/ 9525 w 514350"/>
              <a:gd name="connsiteY24" fmla="*/ 14288 h 583406"/>
              <a:gd name="connsiteX25" fmla="*/ 0 w 514350"/>
              <a:gd name="connsiteY25" fmla="*/ 21431 h 583406"/>
              <a:gd name="connsiteX26" fmla="*/ 4763 w 514350"/>
              <a:gd name="connsiteY26" fmla="*/ 45244 h 583406"/>
              <a:gd name="connsiteX27" fmla="*/ 21431 w 514350"/>
              <a:gd name="connsiteY27" fmla="*/ 73819 h 583406"/>
              <a:gd name="connsiteX28" fmla="*/ 54769 w 514350"/>
              <a:gd name="connsiteY28" fmla="*/ 95250 h 583406"/>
              <a:gd name="connsiteX29" fmla="*/ 130969 w 514350"/>
              <a:gd name="connsiteY29" fmla="*/ 147638 h 583406"/>
              <a:gd name="connsiteX30" fmla="*/ 188119 w 514350"/>
              <a:gd name="connsiteY30" fmla="*/ 195263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14350" h="583406">
                <a:moveTo>
                  <a:pt x="188119" y="195263"/>
                </a:moveTo>
                <a:lnTo>
                  <a:pt x="252413" y="252413"/>
                </a:lnTo>
                <a:lnTo>
                  <a:pt x="319088" y="321469"/>
                </a:lnTo>
                <a:lnTo>
                  <a:pt x="369094" y="371475"/>
                </a:lnTo>
                <a:lnTo>
                  <a:pt x="373856" y="385763"/>
                </a:lnTo>
                <a:lnTo>
                  <a:pt x="388144" y="431006"/>
                </a:lnTo>
                <a:lnTo>
                  <a:pt x="411956" y="473869"/>
                </a:lnTo>
                <a:lnTo>
                  <a:pt x="431006" y="502444"/>
                </a:lnTo>
                <a:lnTo>
                  <a:pt x="445294" y="519113"/>
                </a:lnTo>
                <a:lnTo>
                  <a:pt x="457200" y="531019"/>
                </a:lnTo>
                <a:lnTo>
                  <a:pt x="466725" y="542925"/>
                </a:lnTo>
                <a:lnTo>
                  <a:pt x="497681" y="578644"/>
                </a:lnTo>
                <a:lnTo>
                  <a:pt x="514350" y="583406"/>
                </a:lnTo>
                <a:lnTo>
                  <a:pt x="504825" y="0"/>
                </a:lnTo>
                <a:lnTo>
                  <a:pt x="502444" y="28575"/>
                </a:lnTo>
                <a:lnTo>
                  <a:pt x="488156" y="64294"/>
                </a:lnTo>
                <a:lnTo>
                  <a:pt x="471488" y="95250"/>
                </a:lnTo>
                <a:lnTo>
                  <a:pt x="450056" y="111919"/>
                </a:lnTo>
                <a:lnTo>
                  <a:pt x="428625" y="114300"/>
                </a:lnTo>
                <a:lnTo>
                  <a:pt x="369094" y="111919"/>
                </a:lnTo>
                <a:lnTo>
                  <a:pt x="280988" y="100013"/>
                </a:lnTo>
                <a:lnTo>
                  <a:pt x="150019" y="59531"/>
                </a:lnTo>
                <a:lnTo>
                  <a:pt x="50006" y="19050"/>
                </a:lnTo>
                <a:lnTo>
                  <a:pt x="26194" y="11906"/>
                </a:lnTo>
                <a:lnTo>
                  <a:pt x="9525" y="14288"/>
                </a:lnTo>
                <a:lnTo>
                  <a:pt x="0" y="21431"/>
                </a:lnTo>
                <a:lnTo>
                  <a:pt x="4763" y="45244"/>
                </a:lnTo>
                <a:lnTo>
                  <a:pt x="21431" y="73819"/>
                </a:lnTo>
                <a:lnTo>
                  <a:pt x="54769" y="95250"/>
                </a:lnTo>
                <a:lnTo>
                  <a:pt x="130969" y="147638"/>
                </a:lnTo>
                <a:lnTo>
                  <a:pt x="188119" y="1952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A8D9CDDF-88F3-4BFE-BBDB-AC6091C30D12}"/>
              </a:ext>
            </a:extLst>
          </p:cNvPr>
          <p:cNvSpPr/>
          <p:nvPr/>
        </p:nvSpPr>
        <p:spPr>
          <a:xfrm>
            <a:off x="5995989" y="4457700"/>
            <a:ext cx="2009775" cy="357188"/>
          </a:xfrm>
          <a:custGeom>
            <a:avLst/>
            <a:gdLst>
              <a:gd name="connsiteX0" fmla="*/ 873918 w 2009775"/>
              <a:gd name="connsiteY0" fmla="*/ 157163 h 357188"/>
              <a:gd name="connsiteX1" fmla="*/ 721518 w 2009775"/>
              <a:gd name="connsiteY1" fmla="*/ 180975 h 357188"/>
              <a:gd name="connsiteX2" fmla="*/ 507206 w 2009775"/>
              <a:gd name="connsiteY2" fmla="*/ 202406 h 357188"/>
              <a:gd name="connsiteX3" fmla="*/ 321468 w 2009775"/>
              <a:gd name="connsiteY3" fmla="*/ 214313 h 357188"/>
              <a:gd name="connsiteX4" fmla="*/ 161925 w 2009775"/>
              <a:gd name="connsiteY4" fmla="*/ 221456 h 357188"/>
              <a:gd name="connsiteX5" fmla="*/ 92868 w 2009775"/>
              <a:gd name="connsiteY5" fmla="*/ 207169 h 357188"/>
              <a:gd name="connsiteX6" fmla="*/ 0 w 2009775"/>
              <a:gd name="connsiteY6" fmla="*/ 188119 h 357188"/>
              <a:gd name="connsiteX7" fmla="*/ 16668 w 2009775"/>
              <a:gd name="connsiteY7" fmla="*/ 330994 h 357188"/>
              <a:gd name="connsiteX8" fmla="*/ 135731 w 2009775"/>
              <a:gd name="connsiteY8" fmla="*/ 345281 h 357188"/>
              <a:gd name="connsiteX9" fmla="*/ 200025 w 2009775"/>
              <a:gd name="connsiteY9" fmla="*/ 352425 h 357188"/>
              <a:gd name="connsiteX10" fmla="*/ 283368 w 2009775"/>
              <a:gd name="connsiteY10" fmla="*/ 357188 h 357188"/>
              <a:gd name="connsiteX11" fmla="*/ 431006 w 2009775"/>
              <a:gd name="connsiteY11" fmla="*/ 354806 h 357188"/>
              <a:gd name="connsiteX12" fmla="*/ 581025 w 2009775"/>
              <a:gd name="connsiteY12" fmla="*/ 357188 h 357188"/>
              <a:gd name="connsiteX13" fmla="*/ 750093 w 2009775"/>
              <a:gd name="connsiteY13" fmla="*/ 338138 h 357188"/>
              <a:gd name="connsiteX14" fmla="*/ 1012031 w 2009775"/>
              <a:gd name="connsiteY14" fmla="*/ 295275 h 357188"/>
              <a:gd name="connsiteX15" fmla="*/ 1216818 w 2009775"/>
              <a:gd name="connsiteY15" fmla="*/ 261938 h 357188"/>
              <a:gd name="connsiteX16" fmla="*/ 1397793 w 2009775"/>
              <a:gd name="connsiteY16" fmla="*/ 247650 h 357188"/>
              <a:gd name="connsiteX17" fmla="*/ 1647825 w 2009775"/>
              <a:gd name="connsiteY17" fmla="*/ 216694 h 357188"/>
              <a:gd name="connsiteX18" fmla="*/ 1864518 w 2009775"/>
              <a:gd name="connsiteY18" fmla="*/ 190500 h 357188"/>
              <a:gd name="connsiteX19" fmla="*/ 2009775 w 2009775"/>
              <a:gd name="connsiteY19" fmla="*/ 173831 h 357188"/>
              <a:gd name="connsiteX20" fmla="*/ 2007393 w 2009775"/>
              <a:gd name="connsiteY20" fmla="*/ 28575 h 357188"/>
              <a:gd name="connsiteX21" fmla="*/ 1895475 w 2009775"/>
              <a:gd name="connsiteY21" fmla="*/ 19050 h 357188"/>
              <a:gd name="connsiteX22" fmla="*/ 1702593 w 2009775"/>
              <a:gd name="connsiteY22" fmla="*/ 0 h 357188"/>
              <a:gd name="connsiteX23" fmla="*/ 1638300 w 2009775"/>
              <a:gd name="connsiteY23" fmla="*/ 21431 h 357188"/>
              <a:gd name="connsiteX24" fmla="*/ 1550193 w 2009775"/>
              <a:gd name="connsiteY24" fmla="*/ 42863 h 357188"/>
              <a:gd name="connsiteX25" fmla="*/ 1438275 w 2009775"/>
              <a:gd name="connsiteY25" fmla="*/ 61913 h 357188"/>
              <a:gd name="connsiteX26" fmla="*/ 1371600 w 2009775"/>
              <a:gd name="connsiteY26" fmla="*/ 73819 h 357188"/>
              <a:gd name="connsiteX27" fmla="*/ 1088231 w 2009775"/>
              <a:gd name="connsiteY27" fmla="*/ 123825 h 357188"/>
              <a:gd name="connsiteX28" fmla="*/ 873918 w 2009775"/>
              <a:gd name="connsiteY28" fmla="*/ 157163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009775" h="357188">
                <a:moveTo>
                  <a:pt x="873918" y="157163"/>
                </a:moveTo>
                <a:lnTo>
                  <a:pt x="721518" y="180975"/>
                </a:lnTo>
                <a:lnTo>
                  <a:pt x="507206" y="202406"/>
                </a:lnTo>
                <a:lnTo>
                  <a:pt x="321468" y="214313"/>
                </a:lnTo>
                <a:lnTo>
                  <a:pt x="161925" y="221456"/>
                </a:lnTo>
                <a:lnTo>
                  <a:pt x="92868" y="207169"/>
                </a:lnTo>
                <a:lnTo>
                  <a:pt x="0" y="188119"/>
                </a:lnTo>
                <a:lnTo>
                  <a:pt x="16668" y="330994"/>
                </a:lnTo>
                <a:lnTo>
                  <a:pt x="135731" y="345281"/>
                </a:lnTo>
                <a:lnTo>
                  <a:pt x="200025" y="352425"/>
                </a:lnTo>
                <a:lnTo>
                  <a:pt x="283368" y="357188"/>
                </a:lnTo>
                <a:lnTo>
                  <a:pt x="431006" y="354806"/>
                </a:lnTo>
                <a:lnTo>
                  <a:pt x="581025" y="357188"/>
                </a:lnTo>
                <a:lnTo>
                  <a:pt x="750093" y="338138"/>
                </a:lnTo>
                <a:lnTo>
                  <a:pt x="1012031" y="295275"/>
                </a:lnTo>
                <a:lnTo>
                  <a:pt x="1216818" y="261938"/>
                </a:lnTo>
                <a:lnTo>
                  <a:pt x="1397793" y="247650"/>
                </a:lnTo>
                <a:lnTo>
                  <a:pt x="1647825" y="216694"/>
                </a:lnTo>
                <a:lnTo>
                  <a:pt x="1864518" y="190500"/>
                </a:lnTo>
                <a:lnTo>
                  <a:pt x="2009775" y="173831"/>
                </a:lnTo>
                <a:lnTo>
                  <a:pt x="2007393" y="28575"/>
                </a:lnTo>
                <a:lnTo>
                  <a:pt x="1895475" y="19050"/>
                </a:lnTo>
                <a:lnTo>
                  <a:pt x="1702593" y="0"/>
                </a:lnTo>
                <a:lnTo>
                  <a:pt x="1638300" y="21431"/>
                </a:lnTo>
                <a:lnTo>
                  <a:pt x="1550193" y="42863"/>
                </a:lnTo>
                <a:lnTo>
                  <a:pt x="1438275" y="61913"/>
                </a:lnTo>
                <a:lnTo>
                  <a:pt x="1371600" y="73819"/>
                </a:lnTo>
                <a:lnTo>
                  <a:pt x="1088231" y="123825"/>
                </a:lnTo>
                <a:lnTo>
                  <a:pt x="873918" y="1571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1DEAE0D8-EF92-48C0-BFF0-A7EEA01759AF}"/>
              </a:ext>
            </a:extLst>
          </p:cNvPr>
          <p:cNvSpPr/>
          <p:nvPr/>
        </p:nvSpPr>
        <p:spPr>
          <a:xfrm>
            <a:off x="6477001" y="3986213"/>
            <a:ext cx="284163" cy="1631950"/>
          </a:xfrm>
          <a:custGeom>
            <a:avLst/>
            <a:gdLst>
              <a:gd name="connsiteX0" fmla="*/ 57150 w 283369"/>
              <a:gd name="connsiteY0" fmla="*/ 464343 h 1631156"/>
              <a:gd name="connsiteX1" fmla="*/ 57150 w 283369"/>
              <a:gd name="connsiteY1" fmla="*/ 250031 h 1631156"/>
              <a:gd name="connsiteX2" fmla="*/ 50006 w 283369"/>
              <a:gd name="connsiteY2" fmla="*/ 200025 h 1631156"/>
              <a:gd name="connsiteX3" fmla="*/ 28575 w 283369"/>
              <a:gd name="connsiteY3" fmla="*/ 111918 h 1631156"/>
              <a:gd name="connsiteX4" fmla="*/ 0 w 283369"/>
              <a:gd name="connsiteY4" fmla="*/ 23812 h 1631156"/>
              <a:gd name="connsiteX5" fmla="*/ 183356 w 283369"/>
              <a:gd name="connsiteY5" fmla="*/ 0 h 1631156"/>
              <a:gd name="connsiteX6" fmla="*/ 238125 w 283369"/>
              <a:gd name="connsiteY6" fmla="*/ 76200 h 1631156"/>
              <a:gd name="connsiteX7" fmla="*/ 269081 w 283369"/>
              <a:gd name="connsiteY7" fmla="*/ 119062 h 1631156"/>
              <a:gd name="connsiteX8" fmla="*/ 280988 w 283369"/>
              <a:gd name="connsiteY8" fmla="*/ 138112 h 1631156"/>
              <a:gd name="connsiteX9" fmla="*/ 278606 w 283369"/>
              <a:gd name="connsiteY9" fmla="*/ 207168 h 1631156"/>
              <a:gd name="connsiteX10" fmla="*/ 269081 w 283369"/>
              <a:gd name="connsiteY10" fmla="*/ 395287 h 1631156"/>
              <a:gd name="connsiteX11" fmla="*/ 261938 w 283369"/>
              <a:gd name="connsiteY11" fmla="*/ 571500 h 1631156"/>
              <a:gd name="connsiteX12" fmla="*/ 259556 w 283369"/>
              <a:gd name="connsiteY12" fmla="*/ 681037 h 1631156"/>
              <a:gd name="connsiteX13" fmla="*/ 278606 w 283369"/>
              <a:gd name="connsiteY13" fmla="*/ 783431 h 1631156"/>
              <a:gd name="connsiteX14" fmla="*/ 283369 w 283369"/>
              <a:gd name="connsiteY14" fmla="*/ 959643 h 1631156"/>
              <a:gd name="connsiteX15" fmla="*/ 280988 w 283369"/>
              <a:gd name="connsiteY15" fmla="*/ 1223962 h 1631156"/>
              <a:gd name="connsiteX16" fmla="*/ 278606 w 283369"/>
              <a:gd name="connsiteY16" fmla="*/ 1409700 h 1631156"/>
              <a:gd name="connsiteX17" fmla="*/ 273844 w 283369"/>
              <a:gd name="connsiteY17" fmla="*/ 1464468 h 1631156"/>
              <a:gd name="connsiteX18" fmla="*/ 266700 w 283369"/>
              <a:gd name="connsiteY18" fmla="*/ 1526381 h 1631156"/>
              <a:gd name="connsiteX19" fmla="*/ 257175 w 283369"/>
              <a:gd name="connsiteY19" fmla="*/ 1562100 h 1631156"/>
              <a:gd name="connsiteX20" fmla="*/ 233363 w 283369"/>
              <a:gd name="connsiteY20" fmla="*/ 1597818 h 1631156"/>
              <a:gd name="connsiteX21" fmla="*/ 207169 w 283369"/>
              <a:gd name="connsiteY21" fmla="*/ 1619250 h 1631156"/>
              <a:gd name="connsiteX22" fmla="*/ 180975 w 283369"/>
              <a:gd name="connsiteY22" fmla="*/ 1628775 h 1631156"/>
              <a:gd name="connsiteX23" fmla="*/ 159544 w 283369"/>
              <a:gd name="connsiteY23" fmla="*/ 1631156 h 1631156"/>
              <a:gd name="connsiteX24" fmla="*/ 133350 w 283369"/>
              <a:gd name="connsiteY24" fmla="*/ 1621631 h 1631156"/>
              <a:gd name="connsiteX25" fmla="*/ 107156 w 283369"/>
              <a:gd name="connsiteY25" fmla="*/ 1602581 h 1631156"/>
              <a:gd name="connsiteX26" fmla="*/ 85725 w 283369"/>
              <a:gd name="connsiteY26" fmla="*/ 1574006 h 1631156"/>
              <a:gd name="connsiteX27" fmla="*/ 76200 w 283369"/>
              <a:gd name="connsiteY27" fmla="*/ 1543050 h 1631156"/>
              <a:gd name="connsiteX28" fmla="*/ 64294 w 283369"/>
              <a:gd name="connsiteY28" fmla="*/ 1438275 h 1631156"/>
              <a:gd name="connsiteX29" fmla="*/ 59531 w 283369"/>
              <a:gd name="connsiteY29" fmla="*/ 1326356 h 1631156"/>
              <a:gd name="connsiteX30" fmla="*/ 57150 w 283369"/>
              <a:gd name="connsiteY30" fmla="*/ 1185862 h 1631156"/>
              <a:gd name="connsiteX31" fmla="*/ 57150 w 283369"/>
              <a:gd name="connsiteY31" fmla="*/ 964406 h 1631156"/>
              <a:gd name="connsiteX32" fmla="*/ 59531 w 283369"/>
              <a:gd name="connsiteY32" fmla="*/ 807243 h 1631156"/>
              <a:gd name="connsiteX33" fmla="*/ 57150 w 283369"/>
              <a:gd name="connsiteY33" fmla="*/ 464343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3369" h="1631156">
                <a:moveTo>
                  <a:pt x="57150" y="464343"/>
                </a:moveTo>
                <a:lnTo>
                  <a:pt x="57150" y="250031"/>
                </a:lnTo>
                <a:lnTo>
                  <a:pt x="50006" y="200025"/>
                </a:lnTo>
                <a:lnTo>
                  <a:pt x="28575" y="111918"/>
                </a:lnTo>
                <a:lnTo>
                  <a:pt x="0" y="23812"/>
                </a:lnTo>
                <a:lnTo>
                  <a:pt x="183356" y="0"/>
                </a:lnTo>
                <a:lnTo>
                  <a:pt x="238125" y="76200"/>
                </a:lnTo>
                <a:lnTo>
                  <a:pt x="269081" y="119062"/>
                </a:lnTo>
                <a:lnTo>
                  <a:pt x="280988" y="138112"/>
                </a:lnTo>
                <a:lnTo>
                  <a:pt x="278606" y="207168"/>
                </a:lnTo>
                <a:lnTo>
                  <a:pt x="269081" y="395287"/>
                </a:lnTo>
                <a:lnTo>
                  <a:pt x="261938" y="571500"/>
                </a:lnTo>
                <a:lnTo>
                  <a:pt x="259556" y="681037"/>
                </a:lnTo>
                <a:lnTo>
                  <a:pt x="278606" y="783431"/>
                </a:lnTo>
                <a:lnTo>
                  <a:pt x="283369" y="959643"/>
                </a:lnTo>
                <a:cubicBezTo>
                  <a:pt x="282575" y="1047749"/>
                  <a:pt x="281782" y="1135856"/>
                  <a:pt x="280988" y="1223962"/>
                </a:cubicBezTo>
                <a:lnTo>
                  <a:pt x="278606" y="1409700"/>
                </a:lnTo>
                <a:lnTo>
                  <a:pt x="273844" y="1464468"/>
                </a:lnTo>
                <a:lnTo>
                  <a:pt x="266700" y="1526381"/>
                </a:lnTo>
                <a:lnTo>
                  <a:pt x="257175" y="1562100"/>
                </a:lnTo>
                <a:lnTo>
                  <a:pt x="233363" y="1597818"/>
                </a:lnTo>
                <a:lnTo>
                  <a:pt x="207169" y="1619250"/>
                </a:lnTo>
                <a:lnTo>
                  <a:pt x="180975" y="1628775"/>
                </a:lnTo>
                <a:lnTo>
                  <a:pt x="159544" y="1631156"/>
                </a:lnTo>
                <a:lnTo>
                  <a:pt x="133350" y="1621631"/>
                </a:lnTo>
                <a:lnTo>
                  <a:pt x="107156" y="1602581"/>
                </a:lnTo>
                <a:lnTo>
                  <a:pt x="85725" y="1574006"/>
                </a:lnTo>
                <a:lnTo>
                  <a:pt x="76200" y="1543050"/>
                </a:lnTo>
                <a:lnTo>
                  <a:pt x="64294" y="1438275"/>
                </a:lnTo>
                <a:lnTo>
                  <a:pt x="59531" y="1326356"/>
                </a:lnTo>
                <a:cubicBezTo>
                  <a:pt x="58737" y="1279525"/>
                  <a:pt x="57944" y="1232693"/>
                  <a:pt x="57150" y="1185862"/>
                </a:cubicBezTo>
                <a:lnTo>
                  <a:pt x="57150" y="964406"/>
                </a:lnTo>
                <a:cubicBezTo>
                  <a:pt x="57944" y="912018"/>
                  <a:pt x="58737" y="859631"/>
                  <a:pt x="59531" y="807243"/>
                </a:cubicBezTo>
                <a:cubicBezTo>
                  <a:pt x="58737" y="700087"/>
                  <a:pt x="57944" y="592931"/>
                  <a:pt x="57150" y="464343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F3D2478C-85A2-4677-9861-ADAB15D4C365}"/>
              </a:ext>
            </a:extLst>
          </p:cNvPr>
          <p:cNvSpPr/>
          <p:nvPr/>
        </p:nvSpPr>
        <p:spPr>
          <a:xfrm>
            <a:off x="7075489" y="3910014"/>
            <a:ext cx="333375" cy="1692275"/>
          </a:xfrm>
          <a:custGeom>
            <a:avLst/>
            <a:gdLst>
              <a:gd name="connsiteX0" fmla="*/ 85725 w 333375"/>
              <a:gd name="connsiteY0" fmla="*/ 390525 h 1693068"/>
              <a:gd name="connsiteX1" fmla="*/ 85725 w 333375"/>
              <a:gd name="connsiteY1" fmla="*/ 242887 h 1693068"/>
              <a:gd name="connsiteX2" fmla="*/ 73819 w 333375"/>
              <a:gd name="connsiteY2" fmla="*/ 192881 h 1693068"/>
              <a:gd name="connsiteX3" fmla="*/ 47625 w 333375"/>
              <a:gd name="connsiteY3" fmla="*/ 119062 h 1693068"/>
              <a:gd name="connsiteX4" fmla="*/ 0 w 333375"/>
              <a:gd name="connsiteY4" fmla="*/ 16668 h 1693068"/>
              <a:gd name="connsiteX5" fmla="*/ 266700 w 333375"/>
              <a:gd name="connsiteY5" fmla="*/ 0 h 1693068"/>
              <a:gd name="connsiteX6" fmla="*/ 300037 w 333375"/>
              <a:gd name="connsiteY6" fmla="*/ 57150 h 1693068"/>
              <a:gd name="connsiteX7" fmla="*/ 328612 w 333375"/>
              <a:gd name="connsiteY7" fmla="*/ 111918 h 1693068"/>
              <a:gd name="connsiteX8" fmla="*/ 333375 w 333375"/>
              <a:gd name="connsiteY8" fmla="*/ 161925 h 1693068"/>
              <a:gd name="connsiteX9" fmla="*/ 330994 w 333375"/>
              <a:gd name="connsiteY9" fmla="*/ 433387 h 1693068"/>
              <a:gd name="connsiteX10" fmla="*/ 330994 w 333375"/>
              <a:gd name="connsiteY10" fmla="*/ 1450181 h 1693068"/>
              <a:gd name="connsiteX11" fmla="*/ 328612 w 333375"/>
              <a:gd name="connsiteY11" fmla="*/ 1507331 h 1693068"/>
              <a:gd name="connsiteX12" fmla="*/ 321469 w 333375"/>
              <a:gd name="connsiteY12" fmla="*/ 1559718 h 1693068"/>
              <a:gd name="connsiteX13" fmla="*/ 304800 w 333375"/>
              <a:gd name="connsiteY13" fmla="*/ 1604962 h 1693068"/>
              <a:gd name="connsiteX14" fmla="*/ 283369 w 333375"/>
              <a:gd name="connsiteY14" fmla="*/ 1638300 h 1693068"/>
              <a:gd name="connsiteX15" fmla="*/ 247650 w 333375"/>
              <a:gd name="connsiteY15" fmla="*/ 1671637 h 1693068"/>
              <a:gd name="connsiteX16" fmla="*/ 209550 w 333375"/>
              <a:gd name="connsiteY16" fmla="*/ 1690687 h 1693068"/>
              <a:gd name="connsiteX17" fmla="*/ 188119 w 333375"/>
              <a:gd name="connsiteY17" fmla="*/ 1693068 h 1693068"/>
              <a:gd name="connsiteX18" fmla="*/ 161925 w 333375"/>
              <a:gd name="connsiteY18" fmla="*/ 1685925 h 1693068"/>
              <a:gd name="connsiteX19" fmla="*/ 142875 w 333375"/>
              <a:gd name="connsiteY19" fmla="*/ 1671637 h 1693068"/>
              <a:gd name="connsiteX20" fmla="*/ 126206 w 333375"/>
              <a:gd name="connsiteY20" fmla="*/ 1631156 h 1693068"/>
              <a:gd name="connsiteX21" fmla="*/ 114300 w 333375"/>
              <a:gd name="connsiteY21" fmla="*/ 1557337 h 1693068"/>
              <a:gd name="connsiteX22" fmla="*/ 107156 w 333375"/>
              <a:gd name="connsiteY22" fmla="*/ 1431131 h 1693068"/>
              <a:gd name="connsiteX23" fmla="*/ 107156 w 333375"/>
              <a:gd name="connsiteY23" fmla="*/ 1204912 h 1693068"/>
              <a:gd name="connsiteX24" fmla="*/ 107156 w 333375"/>
              <a:gd name="connsiteY24" fmla="*/ 788193 h 1693068"/>
              <a:gd name="connsiteX25" fmla="*/ 85725 w 333375"/>
              <a:gd name="connsiteY25" fmla="*/ 683418 h 1693068"/>
              <a:gd name="connsiteX26" fmla="*/ 85725 w 333375"/>
              <a:gd name="connsiteY26" fmla="*/ 390525 h 169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33375" h="1693068">
                <a:moveTo>
                  <a:pt x="85725" y="390525"/>
                </a:moveTo>
                <a:lnTo>
                  <a:pt x="85725" y="242887"/>
                </a:lnTo>
                <a:lnTo>
                  <a:pt x="73819" y="192881"/>
                </a:lnTo>
                <a:lnTo>
                  <a:pt x="47625" y="119062"/>
                </a:lnTo>
                <a:lnTo>
                  <a:pt x="0" y="16668"/>
                </a:lnTo>
                <a:lnTo>
                  <a:pt x="266700" y="0"/>
                </a:lnTo>
                <a:lnTo>
                  <a:pt x="300037" y="57150"/>
                </a:lnTo>
                <a:lnTo>
                  <a:pt x="328612" y="111918"/>
                </a:lnTo>
                <a:lnTo>
                  <a:pt x="333375" y="161925"/>
                </a:lnTo>
                <a:cubicBezTo>
                  <a:pt x="332581" y="252412"/>
                  <a:pt x="331788" y="342900"/>
                  <a:pt x="330994" y="433387"/>
                </a:cubicBezTo>
                <a:lnTo>
                  <a:pt x="330994" y="1450181"/>
                </a:lnTo>
                <a:lnTo>
                  <a:pt x="328612" y="1507331"/>
                </a:lnTo>
                <a:lnTo>
                  <a:pt x="321469" y="1559718"/>
                </a:lnTo>
                <a:lnTo>
                  <a:pt x="304800" y="1604962"/>
                </a:lnTo>
                <a:lnTo>
                  <a:pt x="283369" y="1638300"/>
                </a:lnTo>
                <a:lnTo>
                  <a:pt x="247650" y="1671637"/>
                </a:lnTo>
                <a:lnTo>
                  <a:pt x="209550" y="1690687"/>
                </a:lnTo>
                <a:lnTo>
                  <a:pt x="188119" y="1693068"/>
                </a:lnTo>
                <a:lnTo>
                  <a:pt x="161925" y="1685925"/>
                </a:lnTo>
                <a:lnTo>
                  <a:pt x="142875" y="1671637"/>
                </a:lnTo>
                <a:lnTo>
                  <a:pt x="126206" y="1631156"/>
                </a:lnTo>
                <a:lnTo>
                  <a:pt x="114300" y="1557337"/>
                </a:lnTo>
                <a:lnTo>
                  <a:pt x="107156" y="1431131"/>
                </a:lnTo>
                <a:lnTo>
                  <a:pt x="107156" y="1204912"/>
                </a:lnTo>
                <a:lnTo>
                  <a:pt x="107156" y="788193"/>
                </a:lnTo>
                <a:lnTo>
                  <a:pt x="85725" y="683418"/>
                </a:lnTo>
                <a:lnTo>
                  <a:pt x="85725" y="3905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DFAFDE5B-CE24-4345-9CAC-EF9E97951AD6}"/>
              </a:ext>
            </a:extLst>
          </p:cNvPr>
          <p:cNvGrpSpPr/>
          <p:nvPr/>
        </p:nvGrpSpPr>
        <p:grpSpPr>
          <a:xfrm>
            <a:off x="3640139" y="1528762"/>
            <a:ext cx="4673600" cy="4491038"/>
            <a:chOff x="3640139" y="1528762"/>
            <a:chExt cx="4673600" cy="4491038"/>
          </a:xfrm>
        </p:grpSpPr>
        <p:sp>
          <p:nvSpPr>
            <p:cNvPr id="21" name="フリーフォーム 124">
              <a:extLst>
                <a:ext uri="{FF2B5EF4-FFF2-40B4-BE49-F238E27FC236}">
                  <a16:creationId xmlns:a16="http://schemas.microsoft.com/office/drawing/2014/main" id="{48A4F0C7-5F50-492D-A815-FC4415E3CFC9}"/>
                </a:ext>
              </a:extLst>
            </p:cNvPr>
            <p:cNvSpPr/>
            <p:nvPr/>
          </p:nvSpPr>
          <p:spPr>
            <a:xfrm>
              <a:off x="3944938" y="1528762"/>
              <a:ext cx="1016000" cy="1292225"/>
            </a:xfrm>
            <a:custGeom>
              <a:avLst/>
              <a:gdLst>
                <a:gd name="connsiteX0" fmla="*/ 678657 w 1014413"/>
                <a:gd name="connsiteY0" fmla="*/ 647700 h 1290638"/>
                <a:gd name="connsiteX1" fmla="*/ 552450 w 1014413"/>
                <a:gd name="connsiteY1" fmla="*/ 809625 h 1290638"/>
                <a:gd name="connsiteX2" fmla="*/ 450057 w 1014413"/>
                <a:gd name="connsiteY2" fmla="*/ 933450 h 1290638"/>
                <a:gd name="connsiteX3" fmla="*/ 338138 w 1014413"/>
                <a:gd name="connsiteY3" fmla="*/ 1069182 h 1290638"/>
                <a:gd name="connsiteX4" fmla="*/ 211932 w 1014413"/>
                <a:gd name="connsiteY4" fmla="*/ 1212057 h 1290638"/>
                <a:gd name="connsiteX5" fmla="*/ 145257 w 1014413"/>
                <a:gd name="connsiteY5" fmla="*/ 1290638 h 1290638"/>
                <a:gd name="connsiteX6" fmla="*/ 0 w 1014413"/>
                <a:gd name="connsiteY6" fmla="*/ 1166813 h 1290638"/>
                <a:gd name="connsiteX7" fmla="*/ 28575 w 1014413"/>
                <a:gd name="connsiteY7" fmla="*/ 1157288 h 1290638"/>
                <a:gd name="connsiteX8" fmla="*/ 78582 w 1014413"/>
                <a:gd name="connsiteY8" fmla="*/ 1135857 h 1290638"/>
                <a:gd name="connsiteX9" fmla="*/ 121444 w 1014413"/>
                <a:gd name="connsiteY9" fmla="*/ 1112044 h 1290638"/>
                <a:gd name="connsiteX10" fmla="*/ 154782 w 1014413"/>
                <a:gd name="connsiteY10" fmla="*/ 1083469 h 1290638"/>
                <a:gd name="connsiteX11" fmla="*/ 192882 w 1014413"/>
                <a:gd name="connsiteY11" fmla="*/ 1045369 h 1290638"/>
                <a:gd name="connsiteX12" fmla="*/ 245269 w 1014413"/>
                <a:gd name="connsiteY12" fmla="*/ 971550 h 1290638"/>
                <a:gd name="connsiteX13" fmla="*/ 300038 w 1014413"/>
                <a:gd name="connsiteY13" fmla="*/ 892969 h 1290638"/>
                <a:gd name="connsiteX14" fmla="*/ 414338 w 1014413"/>
                <a:gd name="connsiteY14" fmla="*/ 721519 h 1290638"/>
                <a:gd name="connsiteX15" fmla="*/ 497682 w 1014413"/>
                <a:gd name="connsiteY15" fmla="*/ 583407 h 1290638"/>
                <a:gd name="connsiteX16" fmla="*/ 557213 w 1014413"/>
                <a:gd name="connsiteY16" fmla="*/ 481013 h 1290638"/>
                <a:gd name="connsiteX17" fmla="*/ 590550 w 1014413"/>
                <a:gd name="connsiteY17" fmla="*/ 411957 h 1290638"/>
                <a:gd name="connsiteX18" fmla="*/ 616744 w 1014413"/>
                <a:gd name="connsiteY18" fmla="*/ 347663 h 1290638"/>
                <a:gd name="connsiteX19" fmla="*/ 633413 w 1014413"/>
                <a:gd name="connsiteY19" fmla="*/ 297657 h 1290638"/>
                <a:gd name="connsiteX20" fmla="*/ 642938 w 1014413"/>
                <a:gd name="connsiteY20" fmla="*/ 259557 h 1290638"/>
                <a:gd name="connsiteX21" fmla="*/ 647700 w 1014413"/>
                <a:gd name="connsiteY21" fmla="*/ 223838 h 1290638"/>
                <a:gd name="connsiteX22" fmla="*/ 647700 w 1014413"/>
                <a:gd name="connsiteY22" fmla="*/ 195263 h 1290638"/>
                <a:gd name="connsiteX23" fmla="*/ 640557 w 1014413"/>
                <a:gd name="connsiteY23" fmla="*/ 159544 h 1290638"/>
                <a:gd name="connsiteX24" fmla="*/ 633413 w 1014413"/>
                <a:gd name="connsiteY24" fmla="*/ 128588 h 1290638"/>
                <a:gd name="connsiteX25" fmla="*/ 616744 w 1014413"/>
                <a:gd name="connsiteY25" fmla="*/ 90488 h 1290638"/>
                <a:gd name="connsiteX26" fmla="*/ 602457 w 1014413"/>
                <a:gd name="connsiteY26" fmla="*/ 66675 h 1290638"/>
                <a:gd name="connsiteX27" fmla="*/ 592932 w 1014413"/>
                <a:gd name="connsiteY27" fmla="*/ 57150 h 1290638"/>
                <a:gd name="connsiteX28" fmla="*/ 578644 w 1014413"/>
                <a:gd name="connsiteY28" fmla="*/ 38100 h 1290638"/>
                <a:gd name="connsiteX29" fmla="*/ 573882 w 1014413"/>
                <a:gd name="connsiteY29" fmla="*/ 21432 h 1290638"/>
                <a:gd name="connsiteX30" fmla="*/ 573882 w 1014413"/>
                <a:gd name="connsiteY30" fmla="*/ 9525 h 1290638"/>
                <a:gd name="connsiteX31" fmla="*/ 583407 w 1014413"/>
                <a:gd name="connsiteY31" fmla="*/ 0 h 1290638"/>
                <a:gd name="connsiteX32" fmla="*/ 609600 w 1014413"/>
                <a:gd name="connsiteY32" fmla="*/ 0 h 1290638"/>
                <a:gd name="connsiteX33" fmla="*/ 645319 w 1014413"/>
                <a:gd name="connsiteY33" fmla="*/ 4763 h 1290638"/>
                <a:gd name="connsiteX34" fmla="*/ 690563 w 1014413"/>
                <a:gd name="connsiteY34" fmla="*/ 19050 h 1290638"/>
                <a:gd name="connsiteX35" fmla="*/ 740569 w 1014413"/>
                <a:gd name="connsiteY35" fmla="*/ 42863 h 1290638"/>
                <a:gd name="connsiteX36" fmla="*/ 831057 w 1014413"/>
                <a:gd name="connsiteY36" fmla="*/ 95250 h 1290638"/>
                <a:gd name="connsiteX37" fmla="*/ 900113 w 1014413"/>
                <a:gd name="connsiteY37" fmla="*/ 140494 h 1290638"/>
                <a:gd name="connsiteX38" fmla="*/ 966788 w 1014413"/>
                <a:gd name="connsiteY38" fmla="*/ 188119 h 1290638"/>
                <a:gd name="connsiteX39" fmla="*/ 985838 w 1014413"/>
                <a:gd name="connsiteY39" fmla="*/ 204788 h 1290638"/>
                <a:gd name="connsiteX40" fmla="*/ 1000125 w 1014413"/>
                <a:gd name="connsiteY40" fmla="*/ 221457 h 1290638"/>
                <a:gd name="connsiteX41" fmla="*/ 1009650 w 1014413"/>
                <a:gd name="connsiteY41" fmla="*/ 240507 h 1290638"/>
                <a:gd name="connsiteX42" fmla="*/ 1014413 w 1014413"/>
                <a:gd name="connsiteY42" fmla="*/ 254794 h 1290638"/>
                <a:gd name="connsiteX43" fmla="*/ 1014413 w 1014413"/>
                <a:gd name="connsiteY43" fmla="*/ 269082 h 1290638"/>
                <a:gd name="connsiteX44" fmla="*/ 1007269 w 1014413"/>
                <a:gd name="connsiteY44" fmla="*/ 288132 h 1290638"/>
                <a:gd name="connsiteX45" fmla="*/ 990600 w 1014413"/>
                <a:gd name="connsiteY45" fmla="*/ 307182 h 1290638"/>
                <a:gd name="connsiteX46" fmla="*/ 969169 w 1014413"/>
                <a:gd name="connsiteY46" fmla="*/ 319088 h 1290638"/>
                <a:gd name="connsiteX47" fmla="*/ 945357 w 1014413"/>
                <a:gd name="connsiteY47" fmla="*/ 333375 h 1290638"/>
                <a:gd name="connsiteX48" fmla="*/ 919163 w 1014413"/>
                <a:gd name="connsiteY48" fmla="*/ 350044 h 1290638"/>
                <a:gd name="connsiteX49" fmla="*/ 885825 w 1014413"/>
                <a:gd name="connsiteY49" fmla="*/ 378619 h 1290638"/>
                <a:gd name="connsiteX50" fmla="*/ 847725 w 1014413"/>
                <a:gd name="connsiteY50" fmla="*/ 426244 h 1290638"/>
                <a:gd name="connsiteX51" fmla="*/ 678657 w 1014413"/>
                <a:gd name="connsiteY51" fmla="*/ 647700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14413" h="1290638">
                  <a:moveTo>
                    <a:pt x="678657" y="647700"/>
                  </a:moveTo>
                  <a:lnTo>
                    <a:pt x="552450" y="809625"/>
                  </a:lnTo>
                  <a:lnTo>
                    <a:pt x="450057" y="933450"/>
                  </a:lnTo>
                  <a:lnTo>
                    <a:pt x="338138" y="1069182"/>
                  </a:lnTo>
                  <a:lnTo>
                    <a:pt x="211932" y="1212057"/>
                  </a:lnTo>
                  <a:lnTo>
                    <a:pt x="145257" y="1290638"/>
                  </a:lnTo>
                  <a:lnTo>
                    <a:pt x="0" y="1166813"/>
                  </a:lnTo>
                  <a:lnTo>
                    <a:pt x="28575" y="1157288"/>
                  </a:lnTo>
                  <a:lnTo>
                    <a:pt x="78582" y="1135857"/>
                  </a:lnTo>
                  <a:lnTo>
                    <a:pt x="121444" y="1112044"/>
                  </a:lnTo>
                  <a:lnTo>
                    <a:pt x="154782" y="1083469"/>
                  </a:lnTo>
                  <a:lnTo>
                    <a:pt x="192882" y="1045369"/>
                  </a:lnTo>
                  <a:lnTo>
                    <a:pt x="245269" y="971550"/>
                  </a:lnTo>
                  <a:lnTo>
                    <a:pt x="300038" y="892969"/>
                  </a:lnTo>
                  <a:lnTo>
                    <a:pt x="414338" y="721519"/>
                  </a:lnTo>
                  <a:lnTo>
                    <a:pt x="497682" y="583407"/>
                  </a:lnTo>
                  <a:lnTo>
                    <a:pt x="557213" y="481013"/>
                  </a:lnTo>
                  <a:lnTo>
                    <a:pt x="590550" y="411957"/>
                  </a:lnTo>
                  <a:lnTo>
                    <a:pt x="616744" y="347663"/>
                  </a:lnTo>
                  <a:lnTo>
                    <a:pt x="633413" y="297657"/>
                  </a:lnTo>
                  <a:lnTo>
                    <a:pt x="642938" y="259557"/>
                  </a:lnTo>
                  <a:lnTo>
                    <a:pt x="647700" y="223838"/>
                  </a:lnTo>
                  <a:lnTo>
                    <a:pt x="647700" y="195263"/>
                  </a:lnTo>
                  <a:lnTo>
                    <a:pt x="640557" y="159544"/>
                  </a:lnTo>
                  <a:lnTo>
                    <a:pt x="633413" y="128588"/>
                  </a:lnTo>
                  <a:lnTo>
                    <a:pt x="616744" y="90488"/>
                  </a:lnTo>
                  <a:lnTo>
                    <a:pt x="602457" y="66675"/>
                  </a:lnTo>
                  <a:lnTo>
                    <a:pt x="592932" y="57150"/>
                  </a:lnTo>
                  <a:lnTo>
                    <a:pt x="578644" y="38100"/>
                  </a:lnTo>
                  <a:lnTo>
                    <a:pt x="573882" y="21432"/>
                  </a:lnTo>
                  <a:lnTo>
                    <a:pt x="573882" y="9525"/>
                  </a:lnTo>
                  <a:lnTo>
                    <a:pt x="583407" y="0"/>
                  </a:lnTo>
                  <a:lnTo>
                    <a:pt x="609600" y="0"/>
                  </a:lnTo>
                  <a:lnTo>
                    <a:pt x="645319" y="4763"/>
                  </a:lnTo>
                  <a:lnTo>
                    <a:pt x="690563" y="19050"/>
                  </a:lnTo>
                  <a:lnTo>
                    <a:pt x="740569" y="42863"/>
                  </a:lnTo>
                  <a:lnTo>
                    <a:pt x="831057" y="95250"/>
                  </a:lnTo>
                  <a:lnTo>
                    <a:pt x="900113" y="140494"/>
                  </a:lnTo>
                  <a:lnTo>
                    <a:pt x="966788" y="188119"/>
                  </a:lnTo>
                  <a:lnTo>
                    <a:pt x="985838" y="204788"/>
                  </a:lnTo>
                  <a:lnTo>
                    <a:pt x="1000125" y="221457"/>
                  </a:lnTo>
                  <a:lnTo>
                    <a:pt x="1009650" y="240507"/>
                  </a:lnTo>
                  <a:lnTo>
                    <a:pt x="1014413" y="254794"/>
                  </a:lnTo>
                  <a:lnTo>
                    <a:pt x="1014413" y="269082"/>
                  </a:lnTo>
                  <a:lnTo>
                    <a:pt x="1007269" y="288132"/>
                  </a:lnTo>
                  <a:lnTo>
                    <a:pt x="990600" y="307182"/>
                  </a:lnTo>
                  <a:lnTo>
                    <a:pt x="969169" y="319088"/>
                  </a:lnTo>
                  <a:lnTo>
                    <a:pt x="945357" y="333375"/>
                  </a:lnTo>
                  <a:lnTo>
                    <a:pt x="919163" y="350044"/>
                  </a:lnTo>
                  <a:lnTo>
                    <a:pt x="885825" y="378619"/>
                  </a:lnTo>
                  <a:lnTo>
                    <a:pt x="847725" y="426244"/>
                  </a:lnTo>
                  <a:lnTo>
                    <a:pt x="678657" y="6477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0">
              <a:extLst>
                <a:ext uri="{FF2B5EF4-FFF2-40B4-BE49-F238E27FC236}">
                  <a16:creationId xmlns:a16="http://schemas.microsoft.com/office/drawing/2014/main" id="{0A075A93-5A06-4B08-8C0A-055D5C499FCB}"/>
                </a:ext>
              </a:extLst>
            </p:cNvPr>
            <p:cNvSpPr/>
            <p:nvPr/>
          </p:nvSpPr>
          <p:spPr>
            <a:xfrm>
              <a:off x="3640139" y="4352926"/>
              <a:ext cx="695325" cy="1323975"/>
            </a:xfrm>
            <a:custGeom>
              <a:avLst/>
              <a:gdLst>
                <a:gd name="connsiteX0" fmla="*/ 261938 w 695325"/>
                <a:gd name="connsiteY0" fmla="*/ 609600 h 1323975"/>
                <a:gd name="connsiteX1" fmla="*/ 285750 w 695325"/>
                <a:gd name="connsiteY1" fmla="*/ 533400 h 1323975"/>
                <a:gd name="connsiteX2" fmla="*/ 304800 w 695325"/>
                <a:gd name="connsiteY2" fmla="*/ 473869 h 1323975"/>
                <a:gd name="connsiteX3" fmla="*/ 323850 w 695325"/>
                <a:gd name="connsiteY3" fmla="*/ 414338 h 1323975"/>
                <a:gd name="connsiteX4" fmla="*/ 345282 w 695325"/>
                <a:gd name="connsiteY4" fmla="*/ 338138 h 1323975"/>
                <a:gd name="connsiteX5" fmla="*/ 359569 w 695325"/>
                <a:gd name="connsiteY5" fmla="*/ 278606 h 1323975"/>
                <a:gd name="connsiteX6" fmla="*/ 366713 w 695325"/>
                <a:gd name="connsiteY6" fmla="*/ 252413 h 1323975"/>
                <a:gd name="connsiteX7" fmla="*/ 371475 w 695325"/>
                <a:gd name="connsiteY7" fmla="*/ 223838 h 1323975"/>
                <a:gd name="connsiteX8" fmla="*/ 371475 w 695325"/>
                <a:gd name="connsiteY8" fmla="*/ 207169 h 1323975"/>
                <a:gd name="connsiteX9" fmla="*/ 366713 w 695325"/>
                <a:gd name="connsiteY9" fmla="*/ 176213 h 1323975"/>
                <a:gd name="connsiteX10" fmla="*/ 357188 w 695325"/>
                <a:gd name="connsiteY10" fmla="*/ 147638 h 1323975"/>
                <a:gd name="connsiteX11" fmla="*/ 342900 w 695325"/>
                <a:gd name="connsiteY11" fmla="*/ 121444 h 1323975"/>
                <a:gd name="connsiteX12" fmla="*/ 326232 w 695325"/>
                <a:gd name="connsiteY12" fmla="*/ 97631 h 1323975"/>
                <a:gd name="connsiteX13" fmla="*/ 302419 w 695325"/>
                <a:gd name="connsiteY13" fmla="*/ 73819 h 1323975"/>
                <a:gd name="connsiteX14" fmla="*/ 288132 w 695325"/>
                <a:gd name="connsiteY14" fmla="*/ 61913 h 1323975"/>
                <a:gd name="connsiteX15" fmla="*/ 273844 w 695325"/>
                <a:gd name="connsiteY15" fmla="*/ 45244 h 1323975"/>
                <a:gd name="connsiteX16" fmla="*/ 269082 w 695325"/>
                <a:gd name="connsiteY16" fmla="*/ 21431 h 1323975"/>
                <a:gd name="connsiteX17" fmla="*/ 271463 w 695325"/>
                <a:gd name="connsiteY17" fmla="*/ 7144 h 1323975"/>
                <a:gd name="connsiteX18" fmla="*/ 280988 w 695325"/>
                <a:gd name="connsiteY18" fmla="*/ 0 h 1323975"/>
                <a:gd name="connsiteX19" fmla="*/ 297657 w 695325"/>
                <a:gd name="connsiteY19" fmla="*/ 0 h 1323975"/>
                <a:gd name="connsiteX20" fmla="*/ 316707 w 695325"/>
                <a:gd name="connsiteY20" fmla="*/ 9525 h 1323975"/>
                <a:gd name="connsiteX21" fmla="*/ 364332 w 695325"/>
                <a:gd name="connsiteY21" fmla="*/ 21431 h 1323975"/>
                <a:gd name="connsiteX22" fmla="*/ 440532 w 695325"/>
                <a:gd name="connsiteY22" fmla="*/ 50006 h 1323975"/>
                <a:gd name="connsiteX23" fmla="*/ 514350 w 695325"/>
                <a:gd name="connsiteY23" fmla="*/ 85725 h 1323975"/>
                <a:gd name="connsiteX24" fmla="*/ 566738 w 695325"/>
                <a:gd name="connsiteY24" fmla="*/ 119063 h 1323975"/>
                <a:gd name="connsiteX25" fmla="*/ 616744 w 695325"/>
                <a:gd name="connsiteY25" fmla="*/ 159544 h 1323975"/>
                <a:gd name="connsiteX26" fmla="*/ 654844 w 695325"/>
                <a:gd name="connsiteY26" fmla="*/ 197644 h 1323975"/>
                <a:gd name="connsiteX27" fmla="*/ 681038 w 695325"/>
                <a:gd name="connsiteY27" fmla="*/ 228600 h 1323975"/>
                <a:gd name="connsiteX28" fmla="*/ 690563 w 695325"/>
                <a:gd name="connsiteY28" fmla="*/ 247650 h 1323975"/>
                <a:gd name="connsiteX29" fmla="*/ 695325 w 695325"/>
                <a:gd name="connsiteY29" fmla="*/ 269081 h 1323975"/>
                <a:gd name="connsiteX30" fmla="*/ 695325 w 695325"/>
                <a:gd name="connsiteY30" fmla="*/ 292894 h 1323975"/>
                <a:gd name="connsiteX31" fmla="*/ 685800 w 695325"/>
                <a:gd name="connsiteY31" fmla="*/ 321469 h 1323975"/>
                <a:gd name="connsiteX32" fmla="*/ 666750 w 695325"/>
                <a:gd name="connsiteY32" fmla="*/ 342900 h 1323975"/>
                <a:gd name="connsiteX33" fmla="*/ 635794 w 695325"/>
                <a:gd name="connsiteY33" fmla="*/ 364331 h 1323975"/>
                <a:gd name="connsiteX34" fmla="*/ 619125 w 695325"/>
                <a:gd name="connsiteY34" fmla="*/ 369094 h 1323975"/>
                <a:gd name="connsiteX35" fmla="*/ 588169 w 695325"/>
                <a:gd name="connsiteY35" fmla="*/ 438150 h 1323975"/>
                <a:gd name="connsiteX36" fmla="*/ 504825 w 695325"/>
                <a:gd name="connsiteY36" fmla="*/ 609600 h 1323975"/>
                <a:gd name="connsiteX37" fmla="*/ 400050 w 695325"/>
                <a:gd name="connsiteY37" fmla="*/ 804863 h 1323975"/>
                <a:gd name="connsiteX38" fmla="*/ 264319 w 695325"/>
                <a:gd name="connsiteY38" fmla="*/ 1021556 h 1323975"/>
                <a:gd name="connsiteX39" fmla="*/ 128588 w 695325"/>
                <a:gd name="connsiteY39" fmla="*/ 1216819 h 1323975"/>
                <a:gd name="connsiteX40" fmla="*/ 61913 w 695325"/>
                <a:gd name="connsiteY40" fmla="*/ 1304925 h 1323975"/>
                <a:gd name="connsiteX41" fmla="*/ 45244 w 695325"/>
                <a:gd name="connsiteY41" fmla="*/ 1319213 h 1323975"/>
                <a:gd name="connsiteX42" fmla="*/ 26194 w 695325"/>
                <a:gd name="connsiteY42" fmla="*/ 1323975 h 1323975"/>
                <a:gd name="connsiteX43" fmla="*/ 9525 w 695325"/>
                <a:gd name="connsiteY43" fmla="*/ 1321594 h 1323975"/>
                <a:gd name="connsiteX44" fmla="*/ 0 w 695325"/>
                <a:gd name="connsiteY44" fmla="*/ 1309688 h 1323975"/>
                <a:gd name="connsiteX45" fmla="*/ 4763 w 695325"/>
                <a:gd name="connsiteY45" fmla="*/ 1288256 h 1323975"/>
                <a:gd name="connsiteX46" fmla="*/ 30957 w 695325"/>
                <a:gd name="connsiteY46" fmla="*/ 1221581 h 1323975"/>
                <a:gd name="connsiteX47" fmla="*/ 73819 w 695325"/>
                <a:gd name="connsiteY47" fmla="*/ 1112044 h 1323975"/>
                <a:gd name="connsiteX48" fmla="*/ 147638 w 695325"/>
                <a:gd name="connsiteY48" fmla="*/ 919163 h 1323975"/>
                <a:gd name="connsiteX49" fmla="*/ 223838 w 695325"/>
                <a:gd name="connsiteY49" fmla="*/ 714375 h 1323975"/>
                <a:gd name="connsiteX50" fmla="*/ 261938 w 695325"/>
                <a:gd name="connsiteY50" fmla="*/ 60960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95325" h="1323975">
                  <a:moveTo>
                    <a:pt x="261938" y="609600"/>
                  </a:moveTo>
                  <a:lnTo>
                    <a:pt x="285750" y="533400"/>
                  </a:lnTo>
                  <a:lnTo>
                    <a:pt x="304800" y="473869"/>
                  </a:lnTo>
                  <a:lnTo>
                    <a:pt x="323850" y="414338"/>
                  </a:lnTo>
                  <a:lnTo>
                    <a:pt x="345282" y="338138"/>
                  </a:lnTo>
                  <a:lnTo>
                    <a:pt x="359569" y="278606"/>
                  </a:lnTo>
                  <a:lnTo>
                    <a:pt x="366713" y="252413"/>
                  </a:lnTo>
                  <a:lnTo>
                    <a:pt x="371475" y="223838"/>
                  </a:lnTo>
                  <a:lnTo>
                    <a:pt x="371475" y="207169"/>
                  </a:lnTo>
                  <a:lnTo>
                    <a:pt x="366713" y="176213"/>
                  </a:lnTo>
                  <a:lnTo>
                    <a:pt x="357188" y="147638"/>
                  </a:lnTo>
                  <a:lnTo>
                    <a:pt x="342900" y="121444"/>
                  </a:lnTo>
                  <a:lnTo>
                    <a:pt x="326232" y="97631"/>
                  </a:lnTo>
                  <a:lnTo>
                    <a:pt x="302419" y="73819"/>
                  </a:lnTo>
                  <a:lnTo>
                    <a:pt x="288132" y="61913"/>
                  </a:lnTo>
                  <a:lnTo>
                    <a:pt x="273844" y="45244"/>
                  </a:lnTo>
                  <a:lnTo>
                    <a:pt x="269082" y="21431"/>
                  </a:lnTo>
                  <a:lnTo>
                    <a:pt x="271463" y="7144"/>
                  </a:lnTo>
                  <a:lnTo>
                    <a:pt x="280988" y="0"/>
                  </a:lnTo>
                  <a:lnTo>
                    <a:pt x="297657" y="0"/>
                  </a:lnTo>
                  <a:lnTo>
                    <a:pt x="316707" y="9525"/>
                  </a:lnTo>
                  <a:lnTo>
                    <a:pt x="364332" y="21431"/>
                  </a:lnTo>
                  <a:lnTo>
                    <a:pt x="440532" y="50006"/>
                  </a:lnTo>
                  <a:lnTo>
                    <a:pt x="514350" y="85725"/>
                  </a:lnTo>
                  <a:lnTo>
                    <a:pt x="566738" y="119063"/>
                  </a:lnTo>
                  <a:lnTo>
                    <a:pt x="616744" y="159544"/>
                  </a:lnTo>
                  <a:lnTo>
                    <a:pt x="654844" y="197644"/>
                  </a:lnTo>
                  <a:lnTo>
                    <a:pt x="681038" y="228600"/>
                  </a:lnTo>
                  <a:lnTo>
                    <a:pt x="690563" y="247650"/>
                  </a:lnTo>
                  <a:lnTo>
                    <a:pt x="695325" y="269081"/>
                  </a:lnTo>
                  <a:lnTo>
                    <a:pt x="695325" y="292894"/>
                  </a:lnTo>
                  <a:lnTo>
                    <a:pt x="685800" y="321469"/>
                  </a:lnTo>
                  <a:lnTo>
                    <a:pt x="666750" y="342900"/>
                  </a:lnTo>
                  <a:lnTo>
                    <a:pt x="635794" y="364331"/>
                  </a:lnTo>
                  <a:lnTo>
                    <a:pt x="619125" y="369094"/>
                  </a:lnTo>
                  <a:lnTo>
                    <a:pt x="588169" y="438150"/>
                  </a:lnTo>
                  <a:lnTo>
                    <a:pt x="504825" y="609600"/>
                  </a:lnTo>
                  <a:lnTo>
                    <a:pt x="400050" y="804863"/>
                  </a:lnTo>
                  <a:lnTo>
                    <a:pt x="264319" y="1021556"/>
                  </a:lnTo>
                  <a:lnTo>
                    <a:pt x="128588" y="1216819"/>
                  </a:lnTo>
                  <a:lnTo>
                    <a:pt x="61913" y="1304925"/>
                  </a:lnTo>
                  <a:lnTo>
                    <a:pt x="45244" y="1319213"/>
                  </a:lnTo>
                  <a:lnTo>
                    <a:pt x="26194" y="1323975"/>
                  </a:lnTo>
                  <a:lnTo>
                    <a:pt x="9525" y="1321594"/>
                  </a:lnTo>
                  <a:lnTo>
                    <a:pt x="0" y="1309688"/>
                  </a:lnTo>
                  <a:lnTo>
                    <a:pt x="4763" y="1288256"/>
                  </a:lnTo>
                  <a:lnTo>
                    <a:pt x="30957" y="1221581"/>
                  </a:lnTo>
                  <a:lnTo>
                    <a:pt x="73819" y="1112044"/>
                  </a:lnTo>
                  <a:lnTo>
                    <a:pt x="147638" y="919163"/>
                  </a:lnTo>
                  <a:lnTo>
                    <a:pt x="223838" y="714375"/>
                  </a:lnTo>
                  <a:lnTo>
                    <a:pt x="261938" y="6096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1">
              <a:extLst>
                <a:ext uri="{FF2B5EF4-FFF2-40B4-BE49-F238E27FC236}">
                  <a16:creationId xmlns:a16="http://schemas.microsoft.com/office/drawing/2014/main" id="{DCDD43BC-1A4D-4F1E-9E23-9EE7B0FE9811}"/>
                </a:ext>
              </a:extLst>
            </p:cNvPr>
            <p:cNvSpPr/>
            <p:nvPr/>
          </p:nvSpPr>
          <p:spPr>
            <a:xfrm>
              <a:off x="5086351" y="4592638"/>
              <a:ext cx="354013" cy="736600"/>
            </a:xfrm>
            <a:custGeom>
              <a:avLst/>
              <a:gdLst>
                <a:gd name="connsiteX0" fmla="*/ 54769 w 354806"/>
                <a:gd name="connsiteY0" fmla="*/ 295275 h 735807"/>
                <a:gd name="connsiteX1" fmla="*/ 16669 w 354806"/>
                <a:gd name="connsiteY1" fmla="*/ 116682 h 735807"/>
                <a:gd name="connsiteX2" fmla="*/ 0 w 354806"/>
                <a:gd name="connsiteY2" fmla="*/ 50007 h 735807"/>
                <a:gd name="connsiteX3" fmla="*/ 0 w 354806"/>
                <a:gd name="connsiteY3" fmla="*/ 26194 h 735807"/>
                <a:gd name="connsiteX4" fmla="*/ 4763 w 354806"/>
                <a:gd name="connsiteY4" fmla="*/ 4763 h 735807"/>
                <a:gd name="connsiteX5" fmla="*/ 19050 w 354806"/>
                <a:gd name="connsiteY5" fmla="*/ 0 h 735807"/>
                <a:gd name="connsiteX6" fmla="*/ 45244 w 354806"/>
                <a:gd name="connsiteY6" fmla="*/ 4763 h 735807"/>
                <a:gd name="connsiteX7" fmla="*/ 69056 w 354806"/>
                <a:gd name="connsiteY7" fmla="*/ 19050 h 735807"/>
                <a:gd name="connsiteX8" fmla="*/ 102394 w 354806"/>
                <a:gd name="connsiteY8" fmla="*/ 64294 h 735807"/>
                <a:gd name="connsiteX9" fmla="*/ 190500 w 354806"/>
                <a:gd name="connsiteY9" fmla="*/ 192882 h 735807"/>
                <a:gd name="connsiteX10" fmla="*/ 273844 w 354806"/>
                <a:gd name="connsiteY10" fmla="*/ 323850 h 735807"/>
                <a:gd name="connsiteX11" fmla="*/ 316706 w 354806"/>
                <a:gd name="connsiteY11" fmla="*/ 392907 h 735807"/>
                <a:gd name="connsiteX12" fmla="*/ 328613 w 354806"/>
                <a:gd name="connsiteY12" fmla="*/ 414338 h 735807"/>
                <a:gd name="connsiteX13" fmla="*/ 335756 w 354806"/>
                <a:gd name="connsiteY13" fmla="*/ 435769 h 735807"/>
                <a:gd name="connsiteX14" fmla="*/ 345281 w 354806"/>
                <a:gd name="connsiteY14" fmla="*/ 490538 h 735807"/>
                <a:gd name="connsiteX15" fmla="*/ 354806 w 354806"/>
                <a:gd name="connsiteY15" fmla="*/ 571500 h 735807"/>
                <a:gd name="connsiteX16" fmla="*/ 352425 w 354806"/>
                <a:gd name="connsiteY16" fmla="*/ 638175 h 735807"/>
                <a:gd name="connsiteX17" fmla="*/ 345281 w 354806"/>
                <a:gd name="connsiteY17" fmla="*/ 666750 h 735807"/>
                <a:gd name="connsiteX18" fmla="*/ 335756 w 354806"/>
                <a:gd name="connsiteY18" fmla="*/ 695325 h 735807"/>
                <a:gd name="connsiteX19" fmla="*/ 311944 w 354806"/>
                <a:gd name="connsiteY19" fmla="*/ 721519 h 735807"/>
                <a:gd name="connsiteX20" fmla="*/ 285750 w 354806"/>
                <a:gd name="connsiteY20" fmla="*/ 731044 h 735807"/>
                <a:gd name="connsiteX21" fmla="*/ 264319 w 354806"/>
                <a:gd name="connsiteY21" fmla="*/ 735807 h 735807"/>
                <a:gd name="connsiteX22" fmla="*/ 223838 w 354806"/>
                <a:gd name="connsiteY22" fmla="*/ 728663 h 735807"/>
                <a:gd name="connsiteX23" fmla="*/ 183356 w 354806"/>
                <a:gd name="connsiteY23" fmla="*/ 707232 h 735807"/>
                <a:gd name="connsiteX24" fmla="*/ 157163 w 354806"/>
                <a:gd name="connsiteY24" fmla="*/ 683419 h 735807"/>
                <a:gd name="connsiteX25" fmla="*/ 138113 w 354806"/>
                <a:gd name="connsiteY25" fmla="*/ 652463 h 735807"/>
                <a:gd name="connsiteX26" fmla="*/ 119063 w 354806"/>
                <a:gd name="connsiteY26" fmla="*/ 607219 h 735807"/>
                <a:gd name="connsiteX27" fmla="*/ 104775 w 354806"/>
                <a:gd name="connsiteY27" fmla="*/ 557213 h 735807"/>
                <a:gd name="connsiteX28" fmla="*/ 85725 w 354806"/>
                <a:gd name="connsiteY28" fmla="*/ 454819 h 735807"/>
                <a:gd name="connsiteX29" fmla="*/ 54769 w 354806"/>
                <a:gd name="connsiteY29" fmla="*/ 295275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4806" h="735807">
                  <a:moveTo>
                    <a:pt x="54769" y="295275"/>
                  </a:moveTo>
                  <a:lnTo>
                    <a:pt x="16669" y="116682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19050"/>
                  </a:lnTo>
                  <a:lnTo>
                    <a:pt x="102394" y="64294"/>
                  </a:lnTo>
                  <a:lnTo>
                    <a:pt x="190500" y="192882"/>
                  </a:lnTo>
                  <a:lnTo>
                    <a:pt x="273844" y="323850"/>
                  </a:lnTo>
                  <a:lnTo>
                    <a:pt x="316706" y="392907"/>
                  </a:lnTo>
                  <a:lnTo>
                    <a:pt x="328613" y="414338"/>
                  </a:lnTo>
                  <a:lnTo>
                    <a:pt x="335756" y="435769"/>
                  </a:lnTo>
                  <a:lnTo>
                    <a:pt x="345281" y="490538"/>
                  </a:lnTo>
                  <a:lnTo>
                    <a:pt x="354806" y="571500"/>
                  </a:lnTo>
                  <a:cubicBezTo>
                    <a:pt x="354012" y="593725"/>
                    <a:pt x="353219" y="615950"/>
                    <a:pt x="352425" y="638175"/>
                  </a:cubicBezTo>
                  <a:lnTo>
                    <a:pt x="345281" y="666750"/>
                  </a:lnTo>
                  <a:lnTo>
                    <a:pt x="335756" y="695325"/>
                  </a:lnTo>
                  <a:lnTo>
                    <a:pt x="311944" y="721519"/>
                  </a:lnTo>
                  <a:lnTo>
                    <a:pt x="285750" y="731044"/>
                  </a:lnTo>
                  <a:lnTo>
                    <a:pt x="264319" y="735807"/>
                  </a:lnTo>
                  <a:lnTo>
                    <a:pt x="223838" y="728663"/>
                  </a:lnTo>
                  <a:lnTo>
                    <a:pt x="183356" y="707232"/>
                  </a:lnTo>
                  <a:lnTo>
                    <a:pt x="157163" y="683419"/>
                  </a:lnTo>
                  <a:lnTo>
                    <a:pt x="138113" y="652463"/>
                  </a:lnTo>
                  <a:lnTo>
                    <a:pt x="119063" y="607219"/>
                  </a:lnTo>
                  <a:lnTo>
                    <a:pt x="104775" y="557213"/>
                  </a:lnTo>
                  <a:lnTo>
                    <a:pt x="85725" y="454819"/>
                  </a:lnTo>
                  <a:lnTo>
                    <a:pt x="54769" y="295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32">
              <a:extLst>
                <a:ext uri="{FF2B5EF4-FFF2-40B4-BE49-F238E27FC236}">
                  <a16:creationId xmlns:a16="http://schemas.microsoft.com/office/drawing/2014/main" id="{B40C8E78-EA5A-450A-B09E-428B5F8C1814}"/>
                </a:ext>
              </a:extLst>
            </p:cNvPr>
            <p:cNvSpPr/>
            <p:nvPr/>
          </p:nvSpPr>
          <p:spPr>
            <a:xfrm>
              <a:off x="5429251" y="1601788"/>
              <a:ext cx="2581275" cy="508000"/>
            </a:xfrm>
            <a:custGeom>
              <a:avLst/>
              <a:gdLst>
                <a:gd name="connsiteX0" fmla="*/ 1126331 w 2581275"/>
                <a:gd name="connsiteY0" fmla="*/ 238125 h 507207"/>
                <a:gd name="connsiteX1" fmla="*/ 1345406 w 2581275"/>
                <a:gd name="connsiteY1" fmla="*/ 204788 h 507207"/>
                <a:gd name="connsiteX2" fmla="*/ 1543050 w 2581275"/>
                <a:gd name="connsiteY2" fmla="*/ 171450 h 507207"/>
                <a:gd name="connsiteX3" fmla="*/ 1728788 w 2581275"/>
                <a:gd name="connsiteY3" fmla="*/ 140494 h 507207"/>
                <a:gd name="connsiteX4" fmla="*/ 1897856 w 2581275"/>
                <a:gd name="connsiteY4" fmla="*/ 109538 h 507207"/>
                <a:gd name="connsiteX5" fmla="*/ 2009775 w 2581275"/>
                <a:gd name="connsiteY5" fmla="*/ 88107 h 507207"/>
                <a:gd name="connsiteX6" fmla="*/ 2055019 w 2581275"/>
                <a:gd name="connsiteY6" fmla="*/ 76200 h 507207"/>
                <a:gd name="connsiteX7" fmla="*/ 2109788 w 2581275"/>
                <a:gd name="connsiteY7" fmla="*/ 57150 h 507207"/>
                <a:gd name="connsiteX8" fmla="*/ 2159794 w 2581275"/>
                <a:gd name="connsiteY8" fmla="*/ 40482 h 507207"/>
                <a:gd name="connsiteX9" fmla="*/ 2205038 w 2581275"/>
                <a:gd name="connsiteY9" fmla="*/ 23813 h 507207"/>
                <a:gd name="connsiteX10" fmla="*/ 2257425 w 2581275"/>
                <a:gd name="connsiteY10" fmla="*/ 0 h 507207"/>
                <a:gd name="connsiteX11" fmla="*/ 2271713 w 2581275"/>
                <a:gd name="connsiteY11" fmla="*/ 0 h 507207"/>
                <a:gd name="connsiteX12" fmla="*/ 2321719 w 2581275"/>
                <a:gd name="connsiteY12" fmla="*/ 9525 h 507207"/>
                <a:gd name="connsiteX13" fmla="*/ 2400300 w 2581275"/>
                <a:gd name="connsiteY13" fmla="*/ 35719 h 507207"/>
                <a:gd name="connsiteX14" fmla="*/ 2447925 w 2581275"/>
                <a:gd name="connsiteY14" fmla="*/ 57150 h 507207"/>
                <a:gd name="connsiteX15" fmla="*/ 2478881 w 2581275"/>
                <a:gd name="connsiteY15" fmla="*/ 73819 h 507207"/>
                <a:gd name="connsiteX16" fmla="*/ 2509838 w 2581275"/>
                <a:gd name="connsiteY16" fmla="*/ 97632 h 507207"/>
                <a:gd name="connsiteX17" fmla="*/ 2538413 w 2581275"/>
                <a:gd name="connsiteY17" fmla="*/ 128588 h 507207"/>
                <a:gd name="connsiteX18" fmla="*/ 2559844 w 2581275"/>
                <a:gd name="connsiteY18" fmla="*/ 152400 h 507207"/>
                <a:gd name="connsiteX19" fmla="*/ 2574131 w 2581275"/>
                <a:gd name="connsiteY19" fmla="*/ 171450 h 507207"/>
                <a:gd name="connsiteX20" fmla="*/ 2581275 w 2581275"/>
                <a:gd name="connsiteY20" fmla="*/ 188119 h 507207"/>
                <a:gd name="connsiteX21" fmla="*/ 2581275 w 2581275"/>
                <a:gd name="connsiteY21" fmla="*/ 207169 h 507207"/>
                <a:gd name="connsiteX22" fmla="*/ 2566988 w 2581275"/>
                <a:gd name="connsiteY22" fmla="*/ 226219 h 507207"/>
                <a:gd name="connsiteX23" fmla="*/ 2533650 w 2581275"/>
                <a:gd name="connsiteY23" fmla="*/ 245269 h 507207"/>
                <a:gd name="connsiteX24" fmla="*/ 2469356 w 2581275"/>
                <a:gd name="connsiteY24" fmla="*/ 257175 h 507207"/>
                <a:gd name="connsiteX25" fmla="*/ 2388394 w 2581275"/>
                <a:gd name="connsiteY25" fmla="*/ 266700 h 507207"/>
                <a:gd name="connsiteX26" fmla="*/ 2269331 w 2581275"/>
                <a:gd name="connsiteY26" fmla="*/ 273844 h 507207"/>
                <a:gd name="connsiteX27" fmla="*/ 2066925 w 2581275"/>
                <a:gd name="connsiteY27" fmla="*/ 288132 h 507207"/>
                <a:gd name="connsiteX28" fmla="*/ 1874044 w 2581275"/>
                <a:gd name="connsiteY28" fmla="*/ 307182 h 507207"/>
                <a:gd name="connsiteX29" fmla="*/ 1581150 w 2581275"/>
                <a:gd name="connsiteY29" fmla="*/ 342900 h 507207"/>
                <a:gd name="connsiteX30" fmla="*/ 1345406 w 2581275"/>
                <a:gd name="connsiteY30" fmla="*/ 373857 h 507207"/>
                <a:gd name="connsiteX31" fmla="*/ 1100138 w 2581275"/>
                <a:gd name="connsiteY31" fmla="*/ 404813 h 507207"/>
                <a:gd name="connsiteX32" fmla="*/ 850106 w 2581275"/>
                <a:gd name="connsiteY32" fmla="*/ 438150 h 507207"/>
                <a:gd name="connsiteX33" fmla="*/ 685800 w 2581275"/>
                <a:gd name="connsiteY33" fmla="*/ 459582 h 507207"/>
                <a:gd name="connsiteX34" fmla="*/ 640556 w 2581275"/>
                <a:gd name="connsiteY34" fmla="*/ 466725 h 507207"/>
                <a:gd name="connsiteX35" fmla="*/ 569119 w 2581275"/>
                <a:gd name="connsiteY35" fmla="*/ 488157 h 507207"/>
                <a:gd name="connsiteX36" fmla="*/ 502444 w 2581275"/>
                <a:gd name="connsiteY36" fmla="*/ 502444 h 507207"/>
                <a:gd name="connsiteX37" fmla="*/ 457200 w 2581275"/>
                <a:gd name="connsiteY37" fmla="*/ 507207 h 507207"/>
                <a:gd name="connsiteX38" fmla="*/ 428625 w 2581275"/>
                <a:gd name="connsiteY38" fmla="*/ 504825 h 507207"/>
                <a:gd name="connsiteX39" fmla="*/ 385763 w 2581275"/>
                <a:gd name="connsiteY39" fmla="*/ 495300 h 507207"/>
                <a:gd name="connsiteX40" fmla="*/ 309563 w 2581275"/>
                <a:gd name="connsiteY40" fmla="*/ 459582 h 507207"/>
                <a:gd name="connsiteX41" fmla="*/ 240506 w 2581275"/>
                <a:gd name="connsiteY41" fmla="*/ 416719 h 507207"/>
                <a:gd name="connsiteX42" fmla="*/ 152400 w 2581275"/>
                <a:gd name="connsiteY42" fmla="*/ 354807 h 507207"/>
                <a:gd name="connsiteX43" fmla="*/ 97631 w 2581275"/>
                <a:gd name="connsiteY43" fmla="*/ 314325 h 507207"/>
                <a:gd name="connsiteX44" fmla="*/ 28575 w 2581275"/>
                <a:gd name="connsiteY44" fmla="*/ 259557 h 507207"/>
                <a:gd name="connsiteX45" fmla="*/ 11906 w 2581275"/>
                <a:gd name="connsiteY45" fmla="*/ 242888 h 507207"/>
                <a:gd name="connsiteX46" fmla="*/ 0 w 2581275"/>
                <a:gd name="connsiteY46" fmla="*/ 216694 h 507207"/>
                <a:gd name="connsiteX47" fmla="*/ 0 w 2581275"/>
                <a:gd name="connsiteY47" fmla="*/ 197644 h 507207"/>
                <a:gd name="connsiteX48" fmla="*/ 4763 w 2581275"/>
                <a:gd name="connsiteY48" fmla="*/ 183357 h 507207"/>
                <a:gd name="connsiteX49" fmla="*/ 26194 w 2581275"/>
                <a:gd name="connsiteY49" fmla="*/ 180975 h 507207"/>
                <a:gd name="connsiteX50" fmla="*/ 59531 w 2581275"/>
                <a:gd name="connsiteY50" fmla="*/ 197644 h 507207"/>
                <a:gd name="connsiteX51" fmla="*/ 128588 w 2581275"/>
                <a:gd name="connsiteY51" fmla="*/ 230982 h 507207"/>
                <a:gd name="connsiteX52" fmla="*/ 202406 w 2581275"/>
                <a:gd name="connsiteY52" fmla="*/ 259557 h 507207"/>
                <a:gd name="connsiteX53" fmla="*/ 283369 w 2581275"/>
                <a:gd name="connsiteY53" fmla="*/ 285750 h 507207"/>
                <a:gd name="connsiteX54" fmla="*/ 357188 w 2581275"/>
                <a:gd name="connsiteY54" fmla="*/ 302419 h 507207"/>
                <a:gd name="connsiteX55" fmla="*/ 445294 w 2581275"/>
                <a:gd name="connsiteY55" fmla="*/ 311944 h 507207"/>
                <a:gd name="connsiteX56" fmla="*/ 504825 w 2581275"/>
                <a:gd name="connsiteY56" fmla="*/ 314325 h 507207"/>
                <a:gd name="connsiteX57" fmla="*/ 657225 w 2581275"/>
                <a:gd name="connsiteY57" fmla="*/ 297657 h 507207"/>
                <a:gd name="connsiteX58" fmla="*/ 919163 w 2581275"/>
                <a:gd name="connsiteY58" fmla="*/ 266700 h 507207"/>
                <a:gd name="connsiteX59" fmla="*/ 1126331 w 2581275"/>
                <a:gd name="connsiteY59" fmla="*/ 238125 h 5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81275" h="507207">
                  <a:moveTo>
                    <a:pt x="1126331" y="238125"/>
                  </a:moveTo>
                  <a:lnTo>
                    <a:pt x="1345406" y="204788"/>
                  </a:lnTo>
                  <a:lnTo>
                    <a:pt x="1543050" y="171450"/>
                  </a:lnTo>
                  <a:lnTo>
                    <a:pt x="1728788" y="140494"/>
                  </a:lnTo>
                  <a:lnTo>
                    <a:pt x="1897856" y="109538"/>
                  </a:lnTo>
                  <a:lnTo>
                    <a:pt x="2009775" y="88107"/>
                  </a:lnTo>
                  <a:lnTo>
                    <a:pt x="2055019" y="76200"/>
                  </a:lnTo>
                  <a:lnTo>
                    <a:pt x="2109788" y="57150"/>
                  </a:lnTo>
                  <a:lnTo>
                    <a:pt x="2159794" y="40482"/>
                  </a:lnTo>
                  <a:lnTo>
                    <a:pt x="2205038" y="23813"/>
                  </a:lnTo>
                  <a:lnTo>
                    <a:pt x="2257425" y="0"/>
                  </a:lnTo>
                  <a:lnTo>
                    <a:pt x="2271713" y="0"/>
                  </a:lnTo>
                  <a:lnTo>
                    <a:pt x="2321719" y="9525"/>
                  </a:lnTo>
                  <a:lnTo>
                    <a:pt x="2400300" y="35719"/>
                  </a:lnTo>
                  <a:lnTo>
                    <a:pt x="2447925" y="57150"/>
                  </a:lnTo>
                  <a:lnTo>
                    <a:pt x="2478881" y="73819"/>
                  </a:lnTo>
                  <a:lnTo>
                    <a:pt x="2509838" y="97632"/>
                  </a:lnTo>
                  <a:lnTo>
                    <a:pt x="2538413" y="128588"/>
                  </a:lnTo>
                  <a:lnTo>
                    <a:pt x="2559844" y="152400"/>
                  </a:lnTo>
                  <a:lnTo>
                    <a:pt x="2574131" y="171450"/>
                  </a:lnTo>
                  <a:lnTo>
                    <a:pt x="2581275" y="188119"/>
                  </a:lnTo>
                  <a:lnTo>
                    <a:pt x="2581275" y="207169"/>
                  </a:lnTo>
                  <a:lnTo>
                    <a:pt x="2566988" y="226219"/>
                  </a:lnTo>
                  <a:lnTo>
                    <a:pt x="2533650" y="245269"/>
                  </a:lnTo>
                  <a:lnTo>
                    <a:pt x="2469356" y="257175"/>
                  </a:lnTo>
                  <a:lnTo>
                    <a:pt x="2388394" y="266700"/>
                  </a:lnTo>
                  <a:lnTo>
                    <a:pt x="2269331" y="273844"/>
                  </a:lnTo>
                  <a:lnTo>
                    <a:pt x="2066925" y="288132"/>
                  </a:lnTo>
                  <a:lnTo>
                    <a:pt x="1874044" y="307182"/>
                  </a:lnTo>
                  <a:lnTo>
                    <a:pt x="1581150" y="342900"/>
                  </a:lnTo>
                  <a:lnTo>
                    <a:pt x="1345406" y="373857"/>
                  </a:lnTo>
                  <a:lnTo>
                    <a:pt x="1100138" y="404813"/>
                  </a:lnTo>
                  <a:lnTo>
                    <a:pt x="850106" y="438150"/>
                  </a:lnTo>
                  <a:lnTo>
                    <a:pt x="685800" y="459582"/>
                  </a:lnTo>
                  <a:lnTo>
                    <a:pt x="640556" y="466725"/>
                  </a:lnTo>
                  <a:lnTo>
                    <a:pt x="569119" y="488157"/>
                  </a:lnTo>
                  <a:lnTo>
                    <a:pt x="502444" y="502444"/>
                  </a:lnTo>
                  <a:lnTo>
                    <a:pt x="457200" y="507207"/>
                  </a:lnTo>
                  <a:lnTo>
                    <a:pt x="428625" y="504825"/>
                  </a:lnTo>
                  <a:lnTo>
                    <a:pt x="385763" y="495300"/>
                  </a:lnTo>
                  <a:lnTo>
                    <a:pt x="309563" y="459582"/>
                  </a:lnTo>
                  <a:lnTo>
                    <a:pt x="240506" y="416719"/>
                  </a:lnTo>
                  <a:lnTo>
                    <a:pt x="152400" y="354807"/>
                  </a:lnTo>
                  <a:lnTo>
                    <a:pt x="97631" y="314325"/>
                  </a:lnTo>
                  <a:lnTo>
                    <a:pt x="28575" y="259557"/>
                  </a:lnTo>
                  <a:lnTo>
                    <a:pt x="11906" y="242888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3" y="183357"/>
                  </a:lnTo>
                  <a:lnTo>
                    <a:pt x="26194" y="180975"/>
                  </a:lnTo>
                  <a:lnTo>
                    <a:pt x="59531" y="197644"/>
                  </a:lnTo>
                  <a:lnTo>
                    <a:pt x="128588" y="230982"/>
                  </a:lnTo>
                  <a:lnTo>
                    <a:pt x="202406" y="259557"/>
                  </a:lnTo>
                  <a:lnTo>
                    <a:pt x="283369" y="285750"/>
                  </a:lnTo>
                  <a:lnTo>
                    <a:pt x="357188" y="302419"/>
                  </a:lnTo>
                  <a:lnTo>
                    <a:pt x="445294" y="311944"/>
                  </a:lnTo>
                  <a:lnTo>
                    <a:pt x="504825" y="314325"/>
                  </a:lnTo>
                  <a:lnTo>
                    <a:pt x="657225" y="297657"/>
                  </a:lnTo>
                  <a:lnTo>
                    <a:pt x="919163" y="266700"/>
                  </a:lnTo>
                  <a:lnTo>
                    <a:pt x="1126331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5">
              <a:extLst>
                <a:ext uri="{FF2B5EF4-FFF2-40B4-BE49-F238E27FC236}">
                  <a16:creationId xmlns:a16="http://schemas.microsoft.com/office/drawing/2014/main" id="{9EDC6EDC-8698-4651-901E-9CDDF2AB22D9}"/>
                </a:ext>
              </a:extLst>
            </p:cNvPr>
            <p:cNvSpPr/>
            <p:nvPr/>
          </p:nvSpPr>
          <p:spPr>
            <a:xfrm>
              <a:off x="3875089" y="2671761"/>
              <a:ext cx="765175" cy="615950"/>
            </a:xfrm>
            <a:custGeom>
              <a:avLst/>
              <a:gdLst>
                <a:gd name="connsiteX0" fmla="*/ 528637 w 766762"/>
                <a:gd name="connsiteY0" fmla="*/ 269082 h 614363"/>
                <a:gd name="connsiteX1" fmla="*/ 416719 w 766762"/>
                <a:gd name="connsiteY1" fmla="*/ 183357 h 614363"/>
                <a:gd name="connsiteX2" fmla="*/ 302419 w 766762"/>
                <a:gd name="connsiteY2" fmla="*/ 102394 h 614363"/>
                <a:gd name="connsiteX3" fmla="*/ 138112 w 766762"/>
                <a:gd name="connsiteY3" fmla="*/ 0 h 614363"/>
                <a:gd name="connsiteX4" fmla="*/ 95250 w 766762"/>
                <a:gd name="connsiteY4" fmla="*/ 16669 h 614363"/>
                <a:gd name="connsiteX5" fmla="*/ 71437 w 766762"/>
                <a:gd name="connsiteY5" fmla="*/ 23813 h 614363"/>
                <a:gd name="connsiteX6" fmla="*/ 54769 w 766762"/>
                <a:gd name="connsiteY6" fmla="*/ 42863 h 614363"/>
                <a:gd name="connsiteX7" fmla="*/ 30956 w 766762"/>
                <a:gd name="connsiteY7" fmla="*/ 80963 h 614363"/>
                <a:gd name="connsiteX8" fmla="*/ 9525 w 766762"/>
                <a:gd name="connsiteY8" fmla="*/ 128588 h 614363"/>
                <a:gd name="connsiteX9" fmla="*/ 0 w 766762"/>
                <a:gd name="connsiteY9" fmla="*/ 169069 h 614363"/>
                <a:gd name="connsiteX10" fmla="*/ 0 w 766762"/>
                <a:gd name="connsiteY10" fmla="*/ 195263 h 614363"/>
                <a:gd name="connsiteX11" fmla="*/ 2381 w 766762"/>
                <a:gd name="connsiteY11" fmla="*/ 209550 h 614363"/>
                <a:gd name="connsiteX12" fmla="*/ 11906 w 766762"/>
                <a:gd name="connsiteY12" fmla="*/ 219075 h 614363"/>
                <a:gd name="connsiteX13" fmla="*/ 38100 w 766762"/>
                <a:gd name="connsiteY13" fmla="*/ 219075 h 614363"/>
                <a:gd name="connsiteX14" fmla="*/ 107156 w 766762"/>
                <a:gd name="connsiteY14" fmla="*/ 240507 h 614363"/>
                <a:gd name="connsiteX15" fmla="*/ 169069 w 766762"/>
                <a:gd name="connsiteY15" fmla="*/ 271463 h 614363"/>
                <a:gd name="connsiteX16" fmla="*/ 247650 w 766762"/>
                <a:gd name="connsiteY16" fmla="*/ 319088 h 614363"/>
                <a:gd name="connsiteX17" fmla="*/ 359569 w 766762"/>
                <a:gd name="connsiteY17" fmla="*/ 395288 h 614363"/>
                <a:gd name="connsiteX18" fmla="*/ 514350 w 766762"/>
                <a:gd name="connsiteY18" fmla="*/ 504825 h 614363"/>
                <a:gd name="connsiteX19" fmla="*/ 657225 w 766762"/>
                <a:gd name="connsiteY19" fmla="*/ 614363 h 614363"/>
                <a:gd name="connsiteX20" fmla="*/ 766762 w 766762"/>
                <a:gd name="connsiteY20" fmla="*/ 459582 h 614363"/>
                <a:gd name="connsiteX21" fmla="*/ 681037 w 766762"/>
                <a:gd name="connsiteY21" fmla="*/ 388144 h 614363"/>
                <a:gd name="connsiteX22" fmla="*/ 588169 w 766762"/>
                <a:gd name="connsiteY22" fmla="*/ 314325 h 614363"/>
                <a:gd name="connsiteX23" fmla="*/ 528637 w 766762"/>
                <a:gd name="connsiteY23" fmla="*/ 269082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6762" h="614363">
                  <a:moveTo>
                    <a:pt x="528637" y="269082"/>
                  </a:moveTo>
                  <a:lnTo>
                    <a:pt x="416719" y="183357"/>
                  </a:lnTo>
                  <a:lnTo>
                    <a:pt x="302419" y="102394"/>
                  </a:lnTo>
                  <a:lnTo>
                    <a:pt x="138112" y="0"/>
                  </a:lnTo>
                  <a:lnTo>
                    <a:pt x="95250" y="16669"/>
                  </a:lnTo>
                  <a:lnTo>
                    <a:pt x="71437" y="23813"/>
                  </a:lnTo>
                  <a:lnTo>
                    <a:pt x="54769" y="42863"/>
                  </a:lnTo>
                  <a:lnTo>
                    <a:pt x="30956" y="80963"/>
                  </a:lnTo>
                  <a:lnTo>
                    <a:pt x="9525" y="128588"/>
                  </a:lnTo>
                  <a:lnTo>
                    <a:pt x="0" y="169069"/>
                  </a:lnTo>
                  <a:lnTo>
                    <a:pt x="0" y="195263"/>
                  </a:lnTo>
                  <a:lnTo>
                    <a:pt x="2381" y="209550"/>
                  </a:lnTo>
                  <a:lnTo>
                    <a:pt x="11906" y="219075"/>
                  </a:lnTo>
                  <a:lnTo>
                    <a:pt x="38100" y="219075"/>
                  </a:lnTo>
                  <a:lnTo>
                    <a:pt x="107156" y="240507"/>
                  </a:lnTo>
                  <a:lnTo>
                    <a:pt x="169069" y="271463"/>
                  </a:lnTo>
                  <a:lnTo>
                    <a:pt x="247650" y="319088"/>
                  </a:lnTo>
                  <a:lnTo>
                    <a:pt x="359569" y="395288"/>
                  </a:lnTo>
                  <a:lnTo>
                    <a:pt x="514350" y="504825"/>
                  </a:lnTo>
                  <a:lnTo>
                    <a:pt x="657225" y="614363"/>
                  </a:lnTo>
                  <a:lnTo>
                    <a:pt x="766762" y="459582"/>
                  </a:lnTo>
                  <a:lnTo>
                    <a:pt x="681037" y="388144"/>
                  </a:lnTo>
                  <a:lnTo>
                    <a:pt x="588169" y="314325"/>
                  </a:lnTo>
                  <a:lnTo>
                    <a:pt x="528637" y="2690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6">
              <a:extLst>
                <a:ext uri="{FF2B5EF4-FFF2-40B4-BE49-F238E27FC236}">
                  <a16:creationId xmlns:a16="http://schemas.microsoft.com/office/drawing/2014/main" id="{94DC2687-3D58-431F-8A2D-A0E9586068F1}"/>
                </a:ext>
              </a:extLst>
            </p:cNvPr>
            <p:cNvSpPr/>
            <p:nvPr/>
          </p:nvSpPr>
          <p:spPr>
            <a:xfrm>
              <a:off x="3911600" y="2071686"/>
              <a:ext cx="1481138" cy="1905000"/>
            </a:xfrm>
            <a:custGeom>
              <a:avLst/>
              <a:gdLst>
                <a:gd name="connsiteX0" fmla="*/ 888642 w 1517131"/>
                <a:gd name="connsiteY0" fmla="*/ 759853 h 1960164"/>
                <a:gd name="connsiteX1" fmla="*/ 819096 w 1517131"/>
                <a:gd name="connsiteY1" fmla="*/ 868036 h 1960164"/>
                <a:gd name="connsiteX2" fmla="*/ 739247 w 1517131"/>
                <a:gd name="connsiteY2" fmla="*/ 986521 h 1960164"/>
                <a:gd name="connsiteX3" fmla="*/ 700611 w 1517131"/>
                <a:gd name="connsiteY3" fmla="*/ 1050916 h 1960164"/>
                <a:gd name="connsiteX4" fmla="*/ 613034 w 1517131"/>
                <a:gd name="connsiteY4" fmla="*/ 1166825 h 1960164"/>
                <a:gd name="connsiteX5" fmla="*/ 507428 w 1517131"/>
                <a:gd name="connsiteY5" fmla="*/ 1321372 h 1960164"/>
                <a:gd name="connsiteX6" fmla="*/ 417275 w 1517131"/>
                <a:gd name="connsiteY6" fmla="*/ 1452736 h 1960164"/>
                <a:gd name="connsiteX7" fmla="*/ 347729 w 1517131"/>
                <a:gd name="connsiteY7" fmla="*/ 1555767 h 1960164"/>
                <a:gd name="connsiteX8" fmla="*/ 296214 w 1517131"/>
                <a:gd name="connsiteY8" fmla="*/ 1627889 h 1960164"/>
                <a:gd name="connsiteX9" fmla="*/ 242123 w 1517131"/>
                <a:gd name="connsiteY9" fmla="*/ 1705162 h 1960164"/>
                <a:gd name="connsiteX10" fmla="*/ 198335 w 1517131"/>
                <a:gd name="connsiteY10" fmla="*/ 1754102 h 1960164"/>
                <a:gd name="connsiteX11" fmla="*/ 164849 w 1517131"/>
                <a:gd name="connsiteY11" fmla="*/ 1785011 h 1960164"/>
                <a:gd name="connsiteX12" fmla="*/ 123637 w 1517131"/>
                <a:gd name="connsiteY12" fmla="*/ 1813345 h 1960164"/>
                <a:gd name="connsiteX13" fmla="*/ 85000 w 1517131"/>
                <a:gd name="connsiteY13" fmla="*/ 1833951 h 1960164"/>
                <a:gd name="connsiteX14" fmla="*/ 30909 w 1517131"/>
                <a:gd name="connsiteY14" fmla="*/ 1851982 h 1960164"/>
                <a:gd name="connsiteX15" fmla="*/ 15455 w 1517131"/>
                <a:gd name="connsiteY15" fmla="*/ 1859709 h 1960164"/>
                <a:gd name="connsiteX16" fmla="*/ 0 w 1517131"/>
                <a:gd name="connsiteY16" fmla="*/ 1875164 h 1960164"/>
                <a:gd name="connsiteX17" fmla="*/ 0 w 1517131"/>
                <a:gd name="connsiteY17" fmla="*/ 1898345 h 1960164"/>
                <a:gd name="connsiteX18" fmla="*/ 10303 w 1517131"/>
                <a:gd name="connsiteY18" fmla="*/ 1924103 h 1960164"/>
                <a:gd name="connsiteX19" fmla="*/ 36061 w 1517131"/>
                <a:gd name="connsiteY19" fmla="*/ 1960164 h 1960164"/>
                <a:gd name="connsiteX20" fmla="*/ 252426 w 1517131"/>
                <a:gd name="connsiteY20" fmla="*/ 1906073 h 1960164"/>
                <a:gd name="connsiteX21" fmla="*/ 347729 w 1517131"/>
                <a:gd name="connsiteY21" fmla="*/ 1774708 h 1960164"/>
                <a:gd name="connsiteX22" fmla="*/ 443033 w 1517131"/>
                <a:gd name="connsiteY22" fmla="*/ 1656223 h 1960164"/>
                <a:gd name="connsiteX23" fmla="*/ 515155 w 1517131"/>
                <a:gd name="connsiteY23" fmla="*/ 1560919 h 1960164"/>
                <a:gd name="connsiteX24" fmla="*/ 610458 w 1517131"/>
                <a:gd name="connsiteY24" fmla="*/ 1437282 h 1960164"/>
                <a:gd name="connsiteX25" fmla="*/ 692883 w 1517131"/>
                <a:gd name="connsiteY25" fmla="*/ 1329099 h 1960164"/>
                <a:gd name="connsiteX26" fmla="*/ 785611 w 1517131"/>
                <a:gd name="connsiteY26" fmla="*/ 1210614 h 1960164"/>
                <a:gd name="connsiteX27" fmla="*/ 862884 w 1517131"/>
                <a:gd name="connsiteY27" fmla="*/ 1112734 h 1960164"/>
                <a:gd name="connsiteX28" fmla="*/ 945309 w 1517131"/>
                <a:gd name="connsiteY28" fmla="*/ 1004552 h 1960164"/>
                <a:gd name="connsiteX29" fmla="*/ 1020007 w 1517131"/>
                <a:gd name="connsiteY29" fmla="*/ 906672 h 1960164"/>
                <a:gd name="connsiteX30" fmla="*/ 1097280 w 1517131"/>
                <a:gd name="connsiteY30" fmla="*/ 806217 h 1960164"/>
                <a:gd name="connsiteX31" fmla="*/ 1166826 w 1517131"/>
                <a:gd name="connsiteY31" fmla="*/ 716065 h 1960164"/>
                <a:gd name="connsiteX32" fmla="*/ 1241523 w 1517131"/>
                <a:gd name="connsiteY32" fmla="*/ 623337 h 1960164"/>
                <a:gd name="connsiteX33" fmla="*/ 1295615 w 1517131"/>
                <a:gd name="connsiteY33" fmla="*/ 551215 h 1960164"/>
                <a:gd name="connsiteX34" fmla="*/ 1334251 w 1517131"/>
                <a:gd name="connsiteY34" fmla="*/ 499700 h 1960164"/>
                <a:gd name="connsiteX35" fmla="*/ 1365160 w 1517131"/>
                <a:gd name="connsiteY35" fmla="*/ 461063 h 1960164"/>
                <a:gd name="connsiteX36" fmla="*/ 1383191 w 1517131"/>
                <a:gd name="connsiteY36" fmla="*/ 445609 h 1960164"/>
                <a:gd name="connsiteX37" fmla="*/ 1411524 w 1517131"/>
                <a:gd name="connsiteY37" fmla="*/ 425002 h 1960164"/>
                <a:gd name="connsiteX38" fmla="*/ 1437282 w 1517131"/>
                <a:gd name="connsiteY38" fmla="*/ 412124 h 1960164"/>
                <a:gd name="connsiteX39" fmla="*/ 1460464 w 1517131"/>
                <a:gd name="connsiteY39" fmla="*/ 401820 h 1960164"/>
                <a:gd name="connsiteX40" fmla="*/ 1483646 w 1517131"/>
                <a:gd name="connsiteY40" fmla="*/ 391517 h 1960164"/>
                <a:gd name="connsiteX41" fmla="*/ 1504252 w 1517131"/>
                <a:gd name="connsiteY41" fmla="*/ 370911 h 1960164"/>
                <a:gd name="connsiteX42" fmla="*/ 1514555 w 1517131"/>
                <a:gd name="connsiteY42" fmla="*/ 345153 h 1960164"/>
                <a:gd name="connsiteX43" fmla="*/ 1517131 w 1517131"/>
                <a:gd name="connsiteY43" fmla="*/ 324547 h 1960164"/>
                <a:gd name="connsiteX44" fmla="*/ 1506828 w 1517131"/>
                <a:gd name="connsiteY44" fmla="*/ 291062 h 1960164"/>
                <a:gd name="connsiteX45" fmla="*/ 1481070 w 1517131"/>
                <a:gd name="connsiteY45" fmla="*/ 252425 h 1960164"/>
                <a:gd name="connsiteX46" fmla="*/ 1437282 w 1517131"/>
                <a:gd name="connsiteY46" fmla="*/ 193183 h 1960164"/>
                <a:gd name="connsiteX47" fmla="*/ 1393494 w 1517131"/>
                <a:gd name="connsiteY47" fmla="*/ 149394 h 1960164"/>
                <a:gd name="connsiteX48" fmla="*/ 1331675 w 1517131"/>
                <a:gd name="connsiteY48" fmla="*/ 100455 h 1960164"/>
                <a:gd name="connsiteX49" fmla="*/ 1269857 w 1517131"/>
                <a:gd name="connsiteY49" fmla="*/ 59242 h 1960164"/>
                <a:gd name="connsiteX50" fmla="*/ 1223493 w 1517131"/>
                <a:gd name="connsiteY50" fmla="*/ 33485 h 1960164"/>
                <a:gd name="connsiteX51" fmla="*/ 1182280 w 1517131"/>
                <a:gd name="connsiteY51" fmla="*/ 12878 h 1960164"/>
                <a:gd name="connsiteX52" fmla="*/ 1141068 w 1517131"/>
                <a:gd name="connsiteY52" fmla="*/ 0 h 1960164"/>
                <a:gd name="connsiteX53" fmla="*/ 1115310 w 1517131"/>
                <a:gd name="connsiteY53" fmla="*/ 2575 h 1960164"/>
                <a:gd name="connsiteX54" fmla="*/ 1107583 w 1517131"/>
                <a:gd name="connsiteY54" fmla="*/ 7727 h 1960164"/>
                <a:gd name="connsiteX55" fmla="*/ 1110159 w 1517131"/>
                <a:gd name="connsiteY55" fmla="*/ 25757 h 1960164"/>
                <a:gd name="connsiteX56" fmla="*/ 1117886 w 1517131"/>
                <a:gd name="connsiteY56" fmla="*/ 54091 h 1960164"/>
                <a:gd name="connsiteX57" fmla="*/ 1128189 w 1517131"/>
                <a:gd name="connsiteY57" fmla="*/ 69545 h 1960164"/>
                <a:gd name="connsiteX58" fmla="*/ 1146220 w 1517131"/>
                <a:gd name="connsiteY58" fmla="*/ 92727 h 1960164"/>
                <a:gd name="connsiteX59" fmla="*/ 1159098 w 1517131"/>
                <a:gd name="connsiteY59" fmla="*/ 110758 h 1960164"/>
                <a:gd name="connsiteX60" fmla="*/ 1169402 w 1517131"/>
                <a:gd name="connsiteY60" fmla="*/ 131364 h 1960164"/>
                <a:gd name="connsiteX61" fmla="*/ 1179705 w 1517131"/>
                <a:gd name="connsiteY61" fmla="*/ 162273 h 1960164"/>
                <a:gd name="connsiteX62" fmla="*/ 1184856 w 1517131"/>
                <a:gd name="connsiteY62" fmla="*/ 195758 h 1960164"/>
                <a:gd name="connsiteX63" fmla="*/ 1182280 w 1517131"/>
                <a:gd name="connsiteY63" fmla="*/ 231819 h 1960164"/>
                <a:gd name="connsiteX64" fmla="*/ 1166826 w 1517131"/>
                <a:gd name="connsiteY64" fmla="*/ 283335 h 1960164"/>
                <a:gd name="connsiteX65" fmla="*/ 1123038 w 1517131"/>
                <a:gd name="connsiteY65" fmla="*/ 376063 h 1960164"/>
                <a:gd name="connsiteX66" fmla="*/ 1035461 w 1517131"/>
                <a:gd name="connsiteY66" fmla="*/ 535761 h 1960164"/>
                <a:gd name="connsiteX67" fmla="*/ 888642 w 1517131"/>
                <a:gd name="connsiteY67" fmla="*/ 759853 h 1960164"/>
                <a:gd name="connsiteX0" fmla="*/ 888642 w 1517131"/>
                <a:gd name="connsiteY0" fmla="*/ 759853 h 1924103"/>
                <a:gd name="connsiteX1" fmla="*/ 819096 w 1517131"/>
                <a:gd name="connsiteY1" fmla="*/ 868036 h 1924103"/>
                <a:gd name="connsiteX2" fmla="*/ 739247 w 1517131"/>
                <a:gd name="connsiteY2" fmla="*/ 986521 h 1924103"/>
                <a:gd name="connsiteX3" fmla="*/ 700611 w 1517131"/>
                <a:gd name="connsiteY3" fmla="*/ 1050916 h 1924103"/>
                <a:gd name="connsiteX4" fmla="*/ 613034 w 1517131"/>
                <a:gd name="connsiteY4" fmla="*/ 1166825 h 1924103"/>
                <a:gd name="connsiteX5" fmla="*/ 507428 w 1517131"/>
                <a:gd name="connsiteY5" fmla="*/ 1321372 h 1924103"/>
                <a:gd name="connsiteX6" fmla="*/ 417275 w 1517131"/>
                <a:gd name="connsiteY6" fmla="*/ 1452736 h 1924103"/>
                <a:gd name="connsiteX7" fmla="*/ 347729 w 1517131"/>
                <a:gd name="connsiteY7" fmla="*/ 1555767 h 1924103"/>
                <a:gd name="connsiteX8" fmla="*/ 296214 w 1517131"/>
                <a:gd name="connsiteY8" fmla="*/ 1627889 h 1924103"/>
                <a:gd name="connsiteX9" fmla="*/ 242123 w 1517131"/>
                <a:gd name="connsiteY9" fmla="*/ 1705162 h 1924103"/>
                <a:gd name="connsiteX10" fmla="*/ 198335 w 1517131"/>
                <a:gd name="connsiteY10" fmla="*/ 1754102 h 1924103"/>
                <a:gd name="connsiteX11" fmla="*/ 164849 w 1517131"/>
                <a:gd name="connsiteY11" fmla="*/ 1785011 h 1924103"/>
                <a:gd name="connsiteX12" fmla="*/ 123637 w 1517131"/>
                <a:gd name="connsiteY12" fmla="*/ 1813345 h 1924103"/>
                <a:gd name="connsiteX13" fmla="*/ 85000 w 1517131"/>
                <a:gd name="connsiteY13" fmla="*/ 1833951 h 1924103"/>
                <a:gd name="connsiteX14" fmla="*/ 30909 w 1517131"/>
                <a:gd name="connsiteY14" fmla="*/ 1851982 h 1924103"/>
                <a:gd name="connsiteX15" fmla="*/ 15455 w 1517131"/>
                <a:gd name="connsiteY15" fmla="*/ 1859709 h 1924103"/>
                <a:gd name="connsiteX16" fmla="*/ 0 w 1517131"/>
                <a:gd name="connsiteY16" fmla="*/ 1875164 h 1924103"/>
                <a:gd name="connsiteX17" fmla="*/ 0 w 1517131"/>
                <a:gd name="connsiteY17" fmla="*/ 1898345 h 1924103"/>
                <a:gd name="connsiteX18" fmla="*/ 10303 w 1517131"/>
                <a:gd name="connsiteY18" fmla="*/ 1924103 h 1924103"/>
                <a:gd name="connsiteX19" fmla="*/ 252426 w 1517131"/>
                <a:gd name="connsiteY19" fmla="*/ 1906073 h 1924103"/>
                <a:gd name="connsiteX20" fmla="*/ 347729 w 1517131"/>
                <a:gd name="connsiteY20" fmla="*/ 1774708 h 1924103"/>
                <a:gd name="connsiteX21" fmla="*/ 443033 w 1517131"/>
                <a:gd name="connsiteY21" fmla="*/ 1656223 h 1924103"/>
                <a:gd name="connsiteX22" fmla="*/ 515155 w 1517131"/>
                <a:gd name="connsiteY22" fmla="*/ 1560919 h 1924103"/>
                <a:gd name="connsiteX23" fmla="*/ 610458 w 1517131"/>
                <a:gd name="connsiteY23" fmla="*/ 1437282 h 1924103"/>
                <a:gd name="connsiteX24" fmla="*/ 692883 w 1517131"/>
                <a:gd name="connsiteY24" fmla="*/ 1329099 h 1924103"/>
                <a:gd name="connsiteX25" fmla="*/ 785611 w 1517131"/>
                <a:gd name="connsiteY25" fmla="*/ 1210614 h 1924103"/>
                <a:gd name="connsiteX26" fmla="*/ 862884 w 1517131"/>
                <a:gd name="connsiteY26" fmla="*/ 1112734 h 1924103"/>
                <a:gd name="connsiteX27" fmla="*/ 945309 w 1517131"/>
                <a:gd name="connsiteY27" fmla="*/ 1004552 h 1924103"/>
                <a:gd name="connsiteX28" fmla="*/ 1020007 w 1517131"/>
                <a:gd name="connsiteY28" fmla="*/ 906672 h 1924103"/>
                <a:gd name="connsiteX29" fmla="*/ 1097280 w 1517131"/>
                <a:gd name="connsiteY29" fmla="*/ 806217 h 1924103"/>
                <a:gd name="connsiteX30" fmla="*/ 1166826 w 1517131"/>
                <a:gd name="connsiteY30" fmla="*/ 716065 h 1924103"/>
                <a:gd name="connsiteX31" fmla="*/ 1241523 w 1517131"/>
                <a:gd name="connsiteY31" fmla="*/ 623337 h 1924103"/>
                <a:gd name="connsiteX32" fmla="*/ 1295615 w 1517131"/>
                <a:gd name="connsiteY32" fmla="*/ 551215 h 1924103"/>
                <a:gd name="connsiteX33" fmla="*/ 1334251 w 1517131"/>
                <a:gd name="connsiteY33" fmla="*/ 499700 h 1924103"/>
                <a:gd name="connsiteX34" fmla="*/ 1365160 w 1517131"/>
                <a:gd name="connsiteY34" fmla="*/ 461063 h 1924103"/>
                <a:gd name="connsiteX35" fmla="*/ 1383191 w 1517131"/>
                <a:gd name="connsiteY35" fmla="*/ 445609 h 1924103"/>
                <a:gd name="connsiteX36" fmla="*/ 1411524 w 1517131"/>
                <a:gd name="connsiteY36" fmla="*/ 425002 h 1924103"/>
                <a:gd name="connsiteX37" fmla="*/ 1437282 w 1517131"/>
                <a:gd name="connsiteY37" fmla="*/ 412124 h 1924103"/>
                <a:gd name="connsiteX38" fmla="*/ 1460464 w 1517131"/>
                <a:gd name="connsiteY38" fmla="*/ 401820 h 1924103"/>
                <a:gd name="connsiteX39" fmla="*/ 1483646 w 1517131"/>
                <a:gd name="connsiteY39" fmla="*/ 391517 h 1924103"/>
                <a:gd name="connsiteX40" fmla="*/ 1504252 w 1517131"/>
                <a:gd name="connsiteY40" fmla="*/ 370911 h 1924103"/>
                <a:gd name="connsiteX41" fmla="*/ 1514555 w 1517131"/>
                <a:gd name="connsiteY41" fmla="*/ 345153 h 1924103"/>
                <a:gd name="connsiteX42" fmla="*/ 1517131 w 1517131"/>
                <a:gd name="connsiteY42" fmla="*/ 324547 h 1924103"/>
                <a:gd name="connsiteX43" fmla="*/ 1506828 w 1517131"/>
                <a:gd name="connsiteY43" fmla="*/ 291062 h 1924103"/>
                <a:gd name="connsiteX44" fmla="*/ 1481070 w 1517131"/>
                <a:gd name="connsiteY44" fmla="*/ 252425 h 1924103"/>
                <a:gd name="connsiteX45" fmla="*/ 1437282 w 1517131"/>
                <a:gd name="connsiteY45" fmla="*/ 193183 h 1924103"/>
                <a:gd name="connsiteX46" fmla="*/ 1393494 w 1517131"/>
                <a:gd name="connsiteY46" fmla="*/ 149394 h 1924103"/>
                <a:gd name="connsiteX47" fmla="*/ 1331675 w 1517131"/>
                <a:gd name="connsiteY47" fmla="*/ 100455 h 1924103"/>
                <a:gd name="connsiteX48" fmla="*/ 1269857 w 1517131"/>
                <a:gd name="connsiteY48" fmla="*/ 59242 h 1924103"/>
                <a:gd name="connsiteX49" fmla="*/ 1223493 w 1517131"/>
                <a:gd name="connsiteY49" fmla="*/ 33485 h 1924103"/>
                <a:gd name="connsiteX50" fmla="*/ 1182280 w 1517131"/>
                <a:gd name="connsiteY50" fmla="*/ 12878 h 1924103"/>
                <a:gd name="connsiteX51" fmla="*/ 1141068 w 1517131"/>
                <a:gd name="connsiteY51" fmla="*/ 0 h 1924103"/>
                <a:gd name="connsiteX52" fmla="*/ 1115310 w 1517131"/>
                <a:gd name="connsiteY52" fmla="*/ 2575 h 1924103"/>
                <a:gd name="connsiteX53" fmla="*/ 1107583 w 1517131"/>
                <a:gd name="connsiteY53" fmla="*/ 7727 h 1924103"/>
                <a:gd name="connsiteX54" fmla="*/ 1110159 w 1517131"/>
                <a:gd name="connsiteY54" fmla="*/ 25757 h 1924103"/>
                <a:gd name="connsiteX55" fmla="*/ 1117886 w 1517131"/>
                <a:gd name="connsiteY55" fmla="*/ 54091 h 1924103"/>
                <a:gd name="connsiteX56" fmla="*/ 1128189 w 1517131"/>
                <a:gd name="connsiteY56" fmla="*/ 69545 h 1924103"/>
                <a:gd name="connsiteX57" fmla="*/ 1146220 w 1517131"/>
                <a:gd name="connsiteY57" fmla="*/ 92727 h 1924103"/>
                <a:gd name="connsiteX58" fmla="*/ 1159098 w 1517131"/>
                <a:gd name="connsiteY58" fmla="*/ 110758 h 1924103"/>
                <a:gd name="connsiteX59" fmla="*/ 1169402 w 1517131"/>
                <a:gd name="connsiteY59" fmla="*/ 131364 h 1924103"/>
                <a:gd name="connsiteX60" fmla="*/ 1179705 w 1517131"/>
                <a:gd name="connsiteY60" fmla="*/ 162273 h 1924103"/>
                <a:gd name="connsiteX61" fmla="*/ 1184856 w 1517131"/>
                <a:gd name="connsiteY61" fmla="*/ 195758 h 1924103"/>
                <a:gd name="connsiteX62" fmla="*/ 1182280 w 1517131"/>
                <a:gd name="connsiteY62" fmla="*/ 231819 h 1924103"/>
                <a:gd name="connsiteX63" fmla="*/ 1166826 w 1517131"/>
                <a:gd name="connsiteY63" fmla="*/ 283335 h 1924103"/>
                <a:gd name="connsiteX64" fmla="*/ 1123038 w 1517131"/>
                <a:gd name="connsiteY64" fmla="*/ 376063 h 1924103"/>
                <a:gd name="connsiteX65" fmla="*/ 1035461 w 1517131"/>
                <a:gd name="connsiteY65" fmla="*/ 535761 h 1924103"/>
                <a:gd name="connsiteX66" fmla="*/ 888642 w 1517131"/>
                <a:gd name="connsiteY66" fmla="*/ 759853 h 192410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0 w 1517131"/>
                <a:gd name="connsiteY17" fmla="*/ 1898345 h 1906073"/>
                <a:gd name="connsiteX18" fmla="*/ 252426 w 1517131"/>
                <a:gd name="connsiteY18" fmla="*/ 1906073 h 1906073"/>
                <a:gd name="connsiteX19" fmla="*/ 347729 w 1517131"/>
                <a:gd name="connsiteY19" fmla="*/ 1774708 h 1906073"/>
                <a:gd name="connsiteX20" fmla="*/ 443033 w 1517131"/>
                <a:gd name="connsiteY20" fmla="*/ 1656223 h 1906073"/>
                <a:gd name="connsiteX21" fmla="*/ 515155 w 1517131"/>
                <a:gd name="connsiteY21" fmla="*/ 1560919 h 1906073"/>
                <a:gd name="connsiteX22" fmla="*/ 610458 w 1517131"/>
                <a:gd name="connsiteY22" fmla="*/ 1437282 h 1906073"/>
                <a:gd name="connsiteX23" fmla="*/ 692883 w 1517131"/>
                <a:gd name="connsiteY23" fmla="*/ 1329099 h 1906073"/>
                <a:gd name="connsiteX24" fmla="*/ 785611 w 1517131"/>
                <a:gd name="connsiteY24" fmla="*/ 1210614 h 1906073"/>
                <a:gd name="connsiteX25" fmla="*/ 862884 w 1517131"/>
                <a:gd name="connsiteY25" fmla="*/ 1112734 h 1906073"/>
                <a:gd name="connsiteX26" fmla="*/ 945309 w 1517131"/>
                <a:gd name="connsiteY26" fmla="*/ 1004552 h 1906073"/>
                <a:gd name="connsiteX27" fmla="*/ 1020007 w 1517131"/>
                <a:gd name="connsiteY27" fmla="*/ 906672 h 1906073"/>
                <a:gd name="connsiteX28" fmla="*/ 1097280 w 1517131"/>
                <a:gd name="connsiteY28" fmla="*/ 806217 h 1906073"/>
                <a:gd name="connsiteX29" fmla="*/ 1166826 w 1517131"/>
                <a:gd name="connsiteY29" fmla="*/ 716065 h 1906073"/>
                <a:gd name="connsiteX30" fmla="*/ 1241523 w 1517131"/>
                <a:gd name="connsiteY30" fmla="*/ 623337 h 1906073"/>
                <a:gd name="connsiteX31" fmla="*/ 1295615 w 1517131"/>
                <a:gd name="connsiteY31" fmla="*/ 551215 h 1906073"/>
                <a:gd name="connsiteX32" fmla="*/ 1334251 w 1517131"/>
                <a:gd name="connsiteY32" fmla="*/ 499700 h 1906073"/>
                <a:gd name="connsiteX33" fmla="*/ 1365160 w 1517131"/>
                <a:gd name="connsiteY33" fmla="*/ 461063 h 1906073"/>
                <a:gd name="connsiteX34" fmla="*/ 1383191 w 1517131"/>
                <a:gd name="connsiteY34" fmla="*/ 445609 h 1906073"/>
                <a:gd name="connsiteX35" fmla="*/ 1411524 w 1517131"/>
                <a:gd name="connsiteY35" fmla="*/ 425002 h 1906073"/>
                <a:gd name="connsiteX36" fmla="*/ 1437282 w 1517131"/>
                <a:gd name="connsiteY36" fmla="*/ 412124 h 1906073"/>
                <a:gd name="connsiteX37" fmla="*/ 1460464 w 1517131"/>
                <a:gd name="connsiteY37" fmla="*/ 401820 h 1906073"/>
                <a:gd name="connsiteX38" fmla="*/ 1483646 w 1517131"/>
                <a:gd name="connsiteY38" fmla="*/ 391517 h 1906073"/>
                <a:gd name="connsiteX39" fmla="*/ 1504252 w 1517131"/>
                <a:gd name="connsiteY39" fmla="*/ 370911 h 1906073"/>
                <a:gd name="connsiteX40" fmla="*/ 1514555 w 1517131"/>
                <a:gd name="connsiteY40" fmla="*/ 345153 h 1906073"/>
                <a:gd name="connsiteX41" fmla="*/ 1517131 w 1517131"/>
                <a:gd name="connsiteY41" fmla="*/ 324547 h 1906073"/>
                <a:gd name="connsiteX42" fmla="*/ 1506828 w 1517131"/>
                <a:gd name="connsiteY42" fmla="*/ 291062 h 1906073"/>
                <a:gd name="connsiteX43" fmla="*/ 1481070 w 1517131"/>
                <a:gd name="connsiteY43" fmla="*/ 252425 h 1906073"/>
                <a:gd name="connsiteX44" fmla="*/ 1437282 w 1517131"/>
                <a:gd name="connsiteY44" fmla="*/ 193183 h 1906073"/>
                <a:gd name="connsiteX45" fmla="*/ 1393494 w 1517131"/>
                <a:gd name="connsiteY45" fmla="*/ 149394 h 1906073"/>
                <a:gd name="connsiteX46" fmla="*/ 1331675 w 1517131"/>
                <a:gd name="connsiteY46" fmla="*/ 100455 h 1906073"/>
                <a:gd name="connsiteX47" fmla="*/ 1269857 w 1517131"/>
                <a:gd name="connsiteY47" fmla="*/ 59242 h 1906073"/>
                <a:gd name="connsiteX48" fmla="*/ 1223493 w 1517131"/>
                <a:gd name="connsiteY48" fmla="*/ 33485 h 1906073"/>
                <a:gd name="connsiteX49" fmla="*/ 1182280 w 1517131"/>
                <a:gd name="connsiteY49" fmla="*/ 12878 h 1906073"/>
                <a:gd name="connsiteX50" fmla="*/ 1141068 w 1517131"/>
                <a:gd name="connsiteY50" fmla="*/ 0 h 1906073"/>
                <a:gd name="connsiteX51" fmla="*/ 1115310 w 1517131"/>
                <a:gd name="connsiteY51" fmla="*/ 2575 h 1906073"/>
                <a:gd name="connsiteX52" fmla="*/ 1107583 w 1517131"/>
                <a:gd name="connsiteY52" fmla="*/ 7727 h 1906073"/>
                <a:gd name="connsiteX53" fmla="*/ 1110159 w 1517131"/>
                <a:gd name="connsiteY53" fmla="*/ 25757 h 1906073"/>
                <a:gd name="connsiteX54" fmla="*/ 1117886 w 1517131"/>
                <a:gd name="connsiteY54" fmla="*/ 54091 h 1906073"/>
                <a:gd name="connsiteX55" fmla="*/ 1128189 w 1517131"/>
                <a:gd name="connsiteY55" fmla="*/ 69545 h 1906073"/>
                <a:gd name="connsiteX56" fmla="*/ 1146220 w 1517131"/>
                <a:gd name="connsiteY56" fmla="*/ 92727 h 1906073"/>
                <a:gd name="connsiteX57" fmla="*/ 1159098 w 1517131"/>
                <a:gd name="connsiteY57" fmla="*/ 110758 h 1906073"/>
                <a:gd name="connsiteX58" fmla="*/ 1169402 w 1517131"/>
                <a:gd name="connsiteY58" fmla="*/ 131364 h 1906073"/>
                <a:gd name="connsiteX59" fmla="*/ 1179705 w 1517131"/>
                <a:gd name="connsiteY59" fmla="*/ 162273 h 1906073"/>
                <a:gd name="connsiteX60" fmla="*/ 1184856 w 1517131"/>
                <a:gd name="connsiteY60" fmla="*/ 195758 h 1906073"/>
                <a:gd name="connsiteX61" fmla="*/ 1182280 w 1517131"/>
                <a:gd name="connsiteY61" fmla="*/ 231819 h 1906073"/>
                <a:gd name="connsiteX62" fmla="*/ 1166826 w 1517131"/>
                <a:gd name="connsiteY62" fmla="*/ 283335 h 1906073"/>
                <a:gd name="connsiteX63" fmla="*/ 1123038 w 1517131"/>
                <a:gd name="connsiteY63" fmla="*/ 376063 h 1906073"/>
                <a:gd name="connsiteX64" fmla="*/ 1035461 w 1517131"/>
                <a:gd name="connsiteY64" fmla="*/ 535761 h 1906073"/>
                <a:gd name="connsiteX65" fmla="*/ 888642 w 1517131"/>
                <a:gd name="connsiteY65" fmla="*/ 759853 h 190607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252426 w 1517131"/>
                <a:gd name="connsiteY17" fmla="*/ 1906073 h 1906073"/>
                <a:gd name="connsiteX18" fmla="*/ 347729 w 1517131"/>
                <a:gd name="connsiteY18" fmla="*/ 1774708 h 1906073"/>
                <a:gd name="connsiteX19" fmla="*/ 443033 w 1517131"/>
                <a:gd name="connsiteY19" fmla="*/ 1656223 h 1906073"/>
                <a:gd name="connsiteX20" fmla="*/ 515155 w 1517131"/>
                <a:gd name="connsiteY20" fmla="*/ 1560919 h 1906073"/>
                <a:gd name="connsiteX21" fmla="*/ 610458 w 1517131"/>
                <a:gd name="connsiteY21" fmla="*/ 1437282 h 1906073"/>
                <a:gd name="connsiteX22" fmla="*/ 692883 w 1517131"/>
                <a:gd name="connsiteY22" fmla="*/ 1329099 h 1906073"/>
                <a:gd name="connsiteX23" fmla="*/ 785611 w 1517131"/>
                <a:gd name="connsiteY23" fmla="*/ 1210614 h 1906073"/>
                <a:gd name="connsiteX24" fmla="*/ 862884 w 1517131"/>
                <a:gd name="connsiteY24" fmla="*/ 1112734 h 1906073"/>
                <a:gd name="connsiteX25" fmla="*/ 945309 w 1517131"/>
                <a:gd name="connsiteY25" fmla="*/ 1004552 h 1906073"/>
                <a:gd name="connsiteX26" fmla="*/ 1020007 w 1517131"/>
                <a:gd name="connsiteY26" fmla="*/ 906672 h 1906073"/>
                <a:gd name="connsiteX27" fmla="*/ 1097280 w 1517131"/>
                <a:gd name="connsiteY27" fmla="*/ 806217 h 1906073"/>
                <a:gd name="connsiteX28" fmla="*/ 1166826 w 1517131"/>
                <a:gd name="connsiteY28" fmla="*/ 716065 h 1906073"/>
                <a:gd name="connsiteX29" fmla="*/ 1241523 w 1517131"/>
                <a:gd name="connsiteY29" fmla="*/ 623337 h 1906073"/>
                <a:gd name="connsiteX30" fmla="*/ 1295615 w 1517131"/>
                <a:gd name="connsiteY30" fmla="*/ 551215 h 1906073"/>
                <a:gd name="connsiteX31" fmla="*/ 1334251 w 1517131"/>
                <a:gd name="connsiteY31" fmla="*/ 499700 h 1906073"/>
                <a:gd name="connsiteX32" fmla="*/ 1365160 w 1517131"/>
                <a:gd name="connsiteY32" fmla="*/ 461063 h 1906073"/>
                <a:gd name="connsiteX33" fmla="*/ 1383191 w 1517131"/>
                <a:gd name="connsiteY33" fmla="*/ 445609 h 1906073"/>
                <a:gd name="connsiteX34" fmla="*/ 1411524 w 1517131"/>
                <a:gd name="connsiteY34" fmla="*/ 425002 h 1906073"/>
                <a:gd name="connsiteX35" fmla="*/ 1437282 w 1517131"/>
                <a:gd name="connsiteY35" fmla="*/ 412124 h 1906073"/>
                <a:gd name="connsiteX36" fmla="*/ 1460464 w 1517131"/>
                <a:gd name="connsiteY36" fmla="*/ 401820 h 1906073"/>
                <a:gd name="connsiteX37" fmla="*/ 1483646 w 1517131"/>
                <a:gd name="connsiteY37" fmla="*/ 391517 h 1906073"/>
                <a:gd name="connsiteX38" fmla="*/ 1504252 w 1517131"/>
                <a:gd name="connsiteY38" fmla="*/ 370911 h 1906073"/>
                <a:gd name="connsiteX39" fmla="*/ 1514555 w 1517131"/>
                <a:gd name="connsiteY39" fmla="*/ 345153 h 1906073"/>
                <a:gd name="connsiteX40" fmla="*/ 1517131 w 1517131"/>
                <a:gd name="connsiteY40" fmla="*/ 324547 h 1906073"/>
                <a:gd name="connsiteX41" fmla="*/ 1506828 w 1517131"/>
                <a:gd name="connsiteY41" fmla="*/ 291062 h 1906073"/>
                <a:gd name="connsiteX42" fmla="*/ 1481070 w 1517131"/>
                <a:gd name="connsiteY42" fmla="*/ 252425 h 1906073"/>
                <a:gd name="connsiteX43" fmla="*/ 1437282 w 1517131"/>
                <a:gd name="connsiteY43" fmla="*/ 193183 h 1906073"/>
                <a:gd name="connsiteX44" fmla="*/ 1393494 w 1517131"/>
                <a:gd name="connsiteY44" fmla="*/ 149394 h 1906073"/>
                <a:gd name="connsiteX45" fmla="*/ 1331675 w 1517131"/>
                <a:gd name="connsiteY45" fmla="*/ 100455 h 1906073"/>
                <a:gd name="connsiteX46" fmla="*/ 1269857 w 1517131"/>
                <a:gd name="connsiteY46" fmla="*/ 59242 h 1906073"/>
                <a:gd name="connsiteX47" fmla="*/ 1223493 w 1517131"/>
                <a:gd name="connsiteY47" fmla="*/ 33485 h 1906073"/>
                <a:gd name="connsiteX48" fmla="*/ 1182280 w 1517131"/>
                <a:gd name="connsiteY48" fmla="*/ 12878 h 1906073"/>
                <a:gd name="connsiteX49" fmla="*/ 1141068 w 1517131"/>
                <a:gd name="connsiteY49" fmla="*/ 0 h 1906073"/>
                <a:gd name="connsiteX50" fmla="*/ 1115310 w 1517131"/>
                <a:gd name="connsiteY50" fmla="*/ 2575 h 1906073"/>
                <a:gd name="connsiteX51" fmla="*/ 1107583 w 1517131"/>
                <a:gd name="connsiteY51" fmla="*/ 7727 h 1906073"/>
                <a:gd name="connsiteX52" fmla="*/ 1110159 w 1517131"/>
                <a:gd name="connsiteY52" fmla="*/ 25757 h 1906073"/>
                <a:gd name="connsiteX53" fmla="*/ 1117886 w 1517131"/>
                <a:gd name="connsiteY53" fmla="*/ 54091 h 1906073"/>
                <a:gd name="connsiteX54" fmla="*/ 1128189 w 1517131"/>
                <a:gd name="connsiteY54" fmla="*/ 69545 h 1906073"/>
                <a:gd name="connsiteX55" fmla="*/ 1146220 w 1517131"/>
                <a:gd name="connsiteY55" fmla="*/ 92727 h 1906073"/>
                <a:gd name="connsiteX56" fmla="*/ 1159098 w 1517131"/>
                <a:gd name="connsiteY56" fmla="*/ 110758 h 1906073"/>
                <a:gd name="connsiteX57" fmla="*/ 1169402 w 1517131"/>
                <a:gd name="connsiteY57" fmla="*/ 131364 h 1906073"/>
                <a:gd name="connsiteX58" fmla="*/ 1179705 w 1517131"/>
                <a:gd name="connsiteY58" fmla="*/ 162273 h 1906073"/>
                <a:gd name="connsiteX59" fmla="*/ 1184856 w 1517131"/>
                <a:gd name="connsiteY59" fmla="*/ 195758 h 1906073"/>
                <a:gd name="connsiteX60" fmla="*/ 1182280 w 1517131"/>
                <a:gd name="connsiteY60" fmla="*/ 231819 h 1906073"/>
                <a:gd name="connsiteX61" fmla="*/ 1166826 w 1517131"/>
                <a:gd name="connsiteY61" fmla="*/ 283335 h 1906073"/>
                <a:gd name="connsiteX62" fmla="*/ 1123038 w 1517131"/>
                <a:gd name="connsiteY62" fmla="*/ 376063 h 1906073"/>
                <a:gd name="connsiteX63" fmla="*/ 1035461 w 1517131"/>
                <a:gd name="connsiteY63" fmla="*/ 535761 h 1906073"/>
                <a:gd name="connsiteX64" fmla="*/ 888642 w 1517131"/>
                <a:gd name="connsiteY64" fmla="*/ 759853 h 1906073"/>
                <a:gd name="connsiteX0" fmla="*/ 873187 w 1501676"/>
                <a:gd name="connsiteY0" fmla="*/ 759853 h 1906073"/>
                <a:gd name="connsiteX1" fmla="*/ 803641 w 1501676"/>
                <a:gd name="connsiteY1" fmla="*/ 868036 h 1906073"/>
                <a:gd name="connsiteX2" fmla="*/ 723792 w 1501676"/>
                <a:gd name="connsiteY2" fmla="*/ 986521 h 1906073"/>
                <a:gd name="connsiteX3" fmla="*/ 685156 w 1501676"/>
                <a:gd name="connsiteY3" fmla="*/ 1050916 h 1906073"/>
                <a:gd name="connsiteX4" fmla="*/ 597579 w 1501676"/>
                <a:gd name="connsiteY4" fmla="*/ 1166825 h 1906073"/>
                <a:gd name="connsiteX5" fmla="*/ 491973 w 1501676"/>
                <a:gd name="connsiteY5" fmla="*/ 1321372 h 1906073"/>
                <a:gd name="connsiteX6" fmla="*/ 401820 w 1501676"/>
                <a:gd name="connsiteY6" fmla="*/ 1452736 h 1906073"/>
                <a:gd name="connsiteX7" fmla="*/ 332274 w 1501676"/>
                <a:gd name="connsiteY7" fmla="*/ 1555767 h 1906073"/>
                <a:gd name="connsiteX8" fmla="*/ 280759 w 1501676"/>
                <a:gd name="connsiteY8" fmla="*/ 1627889 h 1906073"/>
                <a:gd name="connsiteX9" fmla="*/ 226668 w 1501676"/>
                <a:gd name="connsiteY9" fmla="*/ 1705162 h 1906073"/>
                <a:gd name="connsiteX10" fmla="*/ 182880 w 1501676"/>
                <a:gd name="connsiteY10" fmla="*/ 1754102 h 1906073"/>
                <a:gd name="connsiteX11" fmla="*/ 149394 w 1501676"/>
                <a:gd name="connsiteY11" fmla="*/ 1785011 h 1906073"/>
                <a:gd name="connsiteX12" fmla="*/ 108182 w 1501676"/>
                <a:gd name="connsiteY12" fmla="*/ 1813345 h 1906073"/>
                <a:gd name="connsiteX13" fmla="*/ 69545 w 1501676"/>
                <a:gd name="connsiteY13" fmla="*/ 1833951 h 1906073"/>
                <a:gd name="connsiteX14" fmla="*/ 15454 w 1501676"/>
                <a:gd name="connsiteY14" fmla="*/ 1851982 h 1906073"/>
                <a:gd name="connsiteX15" fmla="*/ 0 w 1501676"/>
                <a:gd name="connsiteY15" fmla="*/ 1859709 h 1906073"/>
                <a:gd name="connsiteX16" fmla="*/ 236971 w 1501676"/>
                <a:gd name="connsiteY16" fmla="*/ 1906073 h 1906073"/>
                <a:gd name="connsiteX17" fmla="*/ 332274 w 1501676"/>
                <a:gd name="connsiteY17" fmla="*/ 1774708 h 1906073"/>
                <a:gd name="connsiteX18" fmla="*/ 427578 w 1501676"/>
                <a:gd name="connsiteY18" fmla="*/ 1656223 h 1906073"/>
                <a:gd name="connsiteX19" fmla="*/ 499700 w 1501676"/>
                <a:gd name="connsiteY19" fmla="*/ 1560919 h 1906073"/>
                <a:gd name="connsiteX20" fmla="*/ 595003 w 1501676"/>
                <a:gd name="connsiteY20" fmla="*/ 1437282 h 1906073"/>
                <a:gd name="connsiteX21" fmla="*/ 677428 w 1501676"/>
                <a:gd name="connsiteY21" fmla="*/ 1329099 h 1906073"/>
                <a:gd name="connsiteX22" fmla="*/ 770156 w 1501676"/>
                <a:gd name="connsiteY22" fmla="*/ 1210614 h 1906073"/>
                <a:gd name="connsiteX23" fmla="*/ 847429 w 1501676"/>
                <a:gd name="connsiteY23" fmla="*/ 1112734 h 1906073"/>
                <a:gd name="connsiteX24" fmla="*/ 929854 w 1501676"/>
                <a:gd name="connsiteY24" fmla="*/ 1004552 h 1906073"/>
                <a:gd name="connsiteX25" fmla="*/ 1004552 w 1501676"/>
                <a:gd name="connsiteY25" fmla="*/ 906672 h 1906073"/>
                <a:gd name="connsiteX26" fmla="*/ 1081825 w 1501676"/>
                <a:gd name="connsiteY26" fmla="*/ 806217 h 1906073"/>
                <a:gd name="connsiteX27" fmla="*/ 1151371 w 1501676"/>
                <a:gd name="connsiteY27" fmla="*/ 716065 h 1906073"/>
                <a:gd name="connsiteX28" fmla="*/ 1226068 w 1501676"/>
                <a:gd name="connsiteY28" fmla="*/ 623337 h 1906073"/>
                <a:gd name="connsiteX29" fmla="*/ 1280160 w 1501676"/>
                <a:gd name="connsiteY29" fmla="*/ 551215 h 1906073"/>
                <a:gd name="connsiteX30" fmla="*/ 1318796 w 1501676"/>
                <a:gd name="connsiteY30" fmla="*/ 499700 h 1906073"/>
                <a:gd name="connsiteX31" fmla="*/ 1349705 w 1501676"/>
                <a:gd name="connsiteY31" fmla="*/ 461063 h 1906073"/>
                <a:gd name="connsiteX32" fmla="*/ 1367736 w 1501676"/>
                <a:gd name="connsiteY32" fmla="*/ 445609 h 1906073"/>
                <a:gd name="connsiteX33" fmla="*/ 1396069 w 1501676"/>
                <a:gd name="connsiteY33" fmla="*/ 425002 h 1906073"/>
                <a:gd name="connsiteX34" fmla="*/ 1421827 w 1501676"/>
                <a:gd name="connsiteY34" fmla="*/ 412124 h 1906073"/>
                <a:gd name="connsiteX35" fmla="*/ 1445009 w 1501676"/>
                <a:gd name="connsiteY35" fmla="*/ 401820 h 1906073"/>
                <a:gd name="connsiteX36" fmla="*/ 1468191 w 1501676"/>
                <a:gd name="connsiteY36" fmla="*/ 391517 h 1906073"/>
                <a:gd name="connsiteX37" fmla="*/ 1488797 w 1501676"/>
                <a:gd name="connsiteY37" fmla="*/ 370911 h 1906073"/>
                <a:gd name="connsiteX38" fmla="*/ 1499100 w 1501676"/>
                <a:gd name="connsiteY38" fmla="*/ 345153 h 1906073"/>
                <a:gd name="connsiteX39" fmla="*/ 1501676 w 1501676"/>
                <a:gd name="connsiteY39" fmla="*/ 324547 h 1906073"/>
                <a:gd name="connsiteX40" fmla="*/ 1491373 w 1501676"/>
                <a:gd name="connsiteY40" fmla="*/ 291062 h 1906073"/>
                <a:gd name="connsiteX41" fmla="*/ 1465615 w 1501676"/>
                <a:gd name="connsiteY41" fmla="*/ 252425 h 1906073"/>
                <a:gd name="connsiteX42" fmla="*/ 1421827 w 1501676"/>
                <a:gd name="connsiteY42" fmla="*/ 193183 h 1906073"/>
                <a:gd name="connsiteX43" fmla="*/ 1378039 w 1501676"/>
                <a:gd name="connsiteY43" fmla="*/ 149394 h 1906073"/>
                <a:gd name="connsiteX44" fmla="*/ 1316220 w 1501676"/>
                <a:gd name="connsiteY44" fmla="*/ 100455 h 1906073"/>
                <a:gd name="connsiteX45" fmla="*/ 1254402 w 1501676"/>
                <a:gd name="connsiteY45" fmla="*/ 59242 h 1906073"/>
                <a:gd name="connsiteX46" fmla="*/ 1208038 w 1501676"/>
                <a:gd name="connsiteY46" fmla="*/ 33485 h 1906073"/>
                <a:gd name="connsiteX47" fmla="*/ 1166825 w 1501676"/>
                <a:gd name="connsiteY47" fmla="*/ 12878 h 1906073"/>
                <a:gd name="connsiteX48" fmla="*/ 1125613 w 1501676"/>
                <a:gd name="connsiteY48" fmla="*/ 0 h 1906073"/>
                <a:gd name="connsiteX49" fmla="*/ 1099855 w 1501676"/>
                <a:gd name="connsiteY49" fmla="*/ 2575 h 1906073"/>
                <a:gd name="connsiteX50" fmla="*/ 1092128 w 1501676"/>
                <a:gd name="connsiteY50" fmla="*/ 7727 h 1906073"/>
                <a:gd name="connsiteX51" fmla="*/ 1094704 w 1501676"/>
                <a:gd name="connsiteY51" fmla="*/ 25757 h 1906073"/>
                <a:gd name="connsiteX52" fmla="*/ 1102431 w 1501676"/>
                <a:gd name="connsiteY52" fmla="*/ 54091 h 1906073"/>
                <a:gd name="connsiteX53" fmla="*/ 1112734 w 1501676"/>
                <a:gd name="connsiteY53" fmla="*/ 69545 h 1906073"/>
                <a:gd name="connsiteX54" fmla="*/ 1130765 w 1501676"/>
                <a:gd name="connsiteY54" fmla="*/ 92727 h 1906073"/>
                <a:gd name="connsiteX55" fmla="*/ 1143643 w 1501676"/>
                <a:gd name="connsiteY55" fmla="*/ 110758 h 1906073"/>
                <a:gd name="connsiteX56" fmla="*/ 1153947 w 1501676"/>
                <a:gd name="connsiteY56" fmla="*/ 131364 h 1906073"/>
                <a:gd name="connsiteX57" fmla="*/ 1164250 w 1501676"/>
                <a:gd name="connsiteY57" fmla="*/ 162273 h 1906073"/>
                <a:gd name="connsiteX58" fmla="*/ 1169401 w 1501676"/>
                <a:gd name="connsiteY58" fmla="*/ 195758 h 1906073"/>
                <a:gd name="connsiteX59" fmla="*/ 1166825 w 1501676"/>
                <a:gd name="connsiteY59" fmla="*/ 231819 h 1906073"/>
                <a:gd name="connsiteX60" fmla="*/ 1151371 w 1501676"/>
                <a:gd name="connsiteY60" fmla="*/ 283335 h 1906073"/>
                <a:gd name="connsiteX61" fmla="*/ 1107583 w 1501676"/>
                <a:gd name="connsiteY61" fmla="*/ 376063 h 1906073"/>
                <a:gd name="connsiteX62" fmla="*/ 1020006 w 1501676"/>
                <a:gd name="connsiteY62" fmla="*/ 535761 h 1906073"/>
                <a:gd name="connsiteX63" fmla="*/ 873187 w 1501676"/>
                <a:gd name="connsiteY63" fmla="*/ 759853 h 1906073"/>
                <a:gd name="connsiteX0" fmla="*/ 857733 w 1486222"/>
                <a:gd name="connsiteY0" fmla="*/ 759853 h 1906073"/>
                <a:gd name="connsiteX1" fmla="*/ 788187 w 1486222"/>
                <a:gd name="connsiteY1" fmla="*/ 868036 h 1906073"/>
                <a:gd name="connsiteX2" fmla="*/ 708338 w 1486222"/>
                <a:gd name="connsiteY2" fmla="*/ 986521 h 1906073"/>
                <a:gd name="connsiteX3" fmla="*/ 669702 w 1486222"/>
                <a:gd name="connsiteY3" fmla="*/ 1050916 h 1906073"/>
                <a:gd name="connsiteX4" fmla="*/ 582125 w 1486222"/>
                <a:gd name="connsiteY4" fmla="*/ 1166825 h 1906073"/>
                <a:gd name="connsiteX5" fmla="*/ 476519 w 1486222"/>
                <a:gd name="connsiteY5" fmla="*/ 1321372 h 1906073"/>
                <a:gd name="connsiteX6" fmla="*/ 386366 w 1486222"/>
                <a:gd name="connsiteY6" fmla="*/ 1452736 h 1906073"/>
                <a:gd name="connsiteX7" fmla="*/ 316820 w 1486222"/>
                <a:gd name="connsiteY7" fmla="*/ 1555767 h 1906073"/>
                <a:gd name="connsiteX8" fmla="*/ 265305 w 1486222"/>
                <a:gd name="connsiteY8" fmla="*/ 1627889 h 1906073"/>
                <a:gd name="connsiteX9" fmla="*/ 211214 w 1486222"/>
                <a:gd name="connsiteY9" fmla="*/ 1705162 h 1906073"/>
                <a:gd name="connsiteX10" fmla="*/ 167426 w 1486222"/>
                <a:gd name="connsiteY10" fmla="*/ 1754102 h 1906073"/>
                <a:gd name="connsiteX11" fmla="*/ 133940 w 1486222"/>
                <a:gd name="connsiteY11" fmla="*/ 1785011 h 1906073"/>
                <a:gd name="connsiteX12" fmla="*/ 92728 w 1486222"/>
                <a:gd name="connsiteY12" fmla="*/ 1813345 h 1906073"/>
                <a:gd name="connsiteX13" fmla="*/ 54091 w 1486222"/>
                <a:gd name="connsiteY13" fmla="*/ 1833951 h 1906073"/>
                <a:gd name="connsiteX14" fmla="*/ 0 w 1486222"/>
                <a:gd name="connsiteY14" fmla="*/ 1851982 h 1906073"/>
                <a:gd name="connsiteX15" fmla="*/ 221517 w 1486222"/>
                <a:gd name="connsiteY15" fmla="*/ 1906073 h 1906073"/>
                <a:gd name="connsiteX16" fmla="*/ 316820 w 1486222"/>
                <a:gd name="connsiteY16" fmla="*/ 1774708 h 1906073"/>
                <a:gd name="connsiteX17" fmla="*/ 412124 w 1486222"/>
                <a:gd name="connsiteY17" fmla="*/ 1656223 h 1906073"/>
                <a:gd name="connsiteX18" fmla="*/ 484246 w 1486222"/>
                <a:gd name="connsiteY18" fmla="*/ 1560919 h 1906073"/>
                <a:gd name="connsiteX19" fmla="*/ 579549 w 1486222"/>
                <a:gd name="connsiteY19" fmla="*/ 1437282 h 1906073"/>
                <a:gd name="connsiteX20" fmla="*/ 661974 w 1486222"/>
                <a:gd name="connsiteY20" fmla="*/ 1329099 h 1906073"/>
                <a:gd name="connsiteX21" fmla="*/ 754702 w 1486222"/>
                <a:gd name="connsiteY21" fmla="*/ 1210614 h 1906073"/>
                <a:gd name="connsiteX22" fmla="*/ 831975 w 1486222"/>
                <a:gd name="connsiteY22" fmla="*/ 1112734 h 1906073"/>
                <a:gd name="connsiteX23" fmla="*/ 914400 w 1486222"/>
                <a:gd name="connsiteY23" fmla="*/ 1004552 h 1906073"/>
                <a:gd name="connsiteX24" fmla="*/ 989098 w 1486222"/>
                <a:gd name="connsiteY24" fmla="*/ 906672 h 1906073"/>
                <a:gd name="connsiteX25" fmla="*/ 1066371 w 1486222"/>
                <a:gd name="connsiteY25" fmla="*/ 806217 h 1906073"/>
                <a:gd name="connsiteX26" fmla="*/ 1135917 w 1486222"/>
                <a:gd name="connsiteY26" fmla="*/ 716065 h 1906073"/>
                <a:gd name="connsiteX27" fmla="*/ 1210614 w 1486222"/>
                <a:gd name="connsiteY27" fmla="*/ 623337 h 1906073"/>
                <a:gd name="connsiteX28" fmla="*/ 1264706 w 1486222"/>
                <a:gd name="connsiteY28" fmla="*/ 551215 h 1906073"/>
                <a:gd name="connsiteX29" fmla="*/ 1303342 w 1486222"/>
                <a:gd name="connsiteY29" fmla="*/ 499700 h 1906073"/>
                <a:gd name="connsiteX30" fmla="*/ 1334251 w 1486222"/>
                <a:gd name="connsiteY30" fmla="*/ 461063 h 1906073"/>
                <a:gd name="connsiteX31" fmla="*/ 1352282 w 1486222"/>
                <a:gd name="connsiteY31" fmla="*/ 445609 h 1906073"/>
                <a:gd name="connsiteX32" fmla="*/ 1380615 w 1486222"/>
                <a:gd name="connsiteY32" fmla="*/ 425002 h 1906073"/>
                <a:gd name="connsiteX33" fmla="*/ 1406373 w 1486222"/>
                <a:gd name="connsiteY33" fmla="*/ 412124 h 1906073"/>
                <a:gd name="connsiteX34" fmla="*/ 1429555 w 1486222"/>
                <a:gd name="connsiteY34" fmla="*/ 401820 h 1906073"/>
                <a:gd name="connsiteX35" fmla="*/ 1452737 w 1486222"/>
                <a:gd name="connsiteY35" fmla="*/ 391517 h 1906073"/>
                <a:gd name="connsiteX36" fmla="*/ 1473343 w 1486222"/>
                <a:gd name="connsiteY36" fmla="*/ 370911 h 1906073"/>
                <a:gd name="connsiteX37" fmla="*/ 1483646 w 1486222"/>
                <a:gd name="connsiteY37" fmla="*/ 345153 h 1906073"/>
                <a:gd name="connsiteX38" fmla="*/ 1486222 w 1486222"/>
                <a:gd name="connsiteY38" fmla="*/ 324547 h 1906073"/>
                <a:gd name="connsiteX39" fmla="*/ 1475919 w 1486222"/>
                <a:gd name="connsiteY39" fmla="*/ 291062 h 1906073"/>
                <a:gd name="connsiteX40" fmla="*/ 1450161 w 1486222"/>
                <a:gd name="connsiteY40" fmla="*/ 252425 h 1906073"/>
                <a:gd name="connsiteX41" fmla="*/ 1406373 w 1486222"/>
                <a:gd name="connsiteY41" fmla="*/ 193183 h 1906073"/>
                <a:gd name="connsiteX42" fmla="*/ 1362585 w 1486222"/>
                <a:gd name="connsiteY42" fmla="*/ 149394 h 1906073"/>
                <a:gd name="connsiteX43" fmla="*/ 1300766 w 1486222"/>
                <a:gd name="connsiteY43" fmla="*/ 100455 h 1906073"/>
                <a:gd name="connsiteX44" fmla="*/ 1238948 w 1486222"/>
                <a:gd name="connsiteY44" fmla="*/ 59242 h 1906073"/>
                <a:gd name="connsiteX45" fmla="*/ 1192584 w 1486222"/>
                <a:gd name="connsiteY45" fmla="*/ 33485 h 1906073"/>
                <a:gd name="connsiteX46" fmla="*/ 1151371 w 1486222"/>
                <a:gd name="connsiteY46" fmla="*/ 12878 h 1906073"/>
                <a:gd name="connsiteX47" fmla="*/ 1110159 w 1486222"/>
                <a:gd name="connsiteY47" fmla="*/ 0 h 1906073"/>
                <a:gd name="connsiteX48" fmla="*/ 1084401 w 1486222"/>
                <a:gd name="connsiteY48" fmla="*/ 2575 h 1906073"/>
                <a:gd name="connsiteX49" fmla="*/ 1076674 w 1486222"/>
                <a:gd name="connsiteY49" fmla="*/ 7727 h 1906073"/>
                <a:gd name="connsiteX50" fmla="*/ 1079250 w 1486222"/>
                <a:gd name="connsiteY50" fmla="*/ 25757 h 1906073"/>
                <a:gd name="connsiteX51" fmla="*/ 1086977 w 1486222"/>
                <a:gd name="connsiteY51" fmla="*/ 54091 h 1906073"/>
                <a:gd name="connsiteX52" fmla="*/ 1097280 w 1486222"/>
                <a:gd name="connsiteY52" fmla="*/ 69545 h 1906073"/>
                <a:gd name="connsiteX53" fmla="*/ 1115311 w 1486222"/>
                <a:gd name="connsiteY53" fmla="*/ 92727 h 1906073"/>
                <a:gd name="connsiteX54" fmla="*/ 1128189 w 1486222"/>
                <a:gd name="connsiteY54" fmla="*/ 110758 h 1906073"/>
                <a:gd name="connsiteX55" fmla="*/ 1138493 w 1486222"/>
                <a:gd name="connsiteY55" fmla="*/ 131364 h 1906073"/>
                <a:gd name="connsiteX56" fmla="*/ 1148796 w 1486222"/>
                <a:gd name="connsiteY56" fmla="*/ 162273 h 1906073"/>
                <a:gd name="connsiteX57" fmla="*/ 1153947 w 1486222"/>
                <a:gd name="connsiteY57" fmla="*/ 195758 h 1906073"/>
                <a:gd name="connsiteX58" fmla="*/ 1151371 w 1486222"/>
                <a:gd name="connsiteY58" fmla="*/ 231819 h 1906073"/>
                <a:gd name="connsiteX59" fmla="*/ 1135917 w 1486222"/>
                <a:gd name="connsiteY59" fmla="*/ 283335 h 1906073"/>
                <a:gd name="connsiteX60" fmla="*/ 1092129 w 1486222"/>
                <a:gd name="connsiteY60" fmla="*/ 376063 h 1906073"/>
                <a:gd name="connsiteX61" fmla="*/ 1004552 w 1486222"/>
                <a:gd name="connsiteY61" fmla="*/ 535761 h 1906073"/>
                <a:gd name="connsiteX62" fmla="*/ 857733 w 1486222"/>
                <a:gd name="connsiteY62" fmla="*/ 759853 h 1906073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30296 w 1462427"/>
                <a:gd name="connsiteY13" fmla="*/ 1833951 h 1923440"/>
                <a:gd name="connsiteX14" fmla="*/ 0 w 1462427"/>
                <a:gd name="connsiteY14" fmla="*/ 1923440 h 1923440"/>
                <a:gd name="connsiteX15" fmla="*/ 197722 w 1462427"/>
                <a:gd name="connsiteY15" fmla="*/ 1906073 h 1923440"/>
                <a:gd name="connsiteX16" fmla="*/ 293025 w 1462427"/>
                <a:gd name="connsiteY16" fmla="*/ 1774708 h 1923440"/>
                <a:gd name="connsiteX17" fmla="*/ 388329 w 1462427"/>
                <a:gd name="connsiteY17" fmla="*/ 1656223 h 1923440"/>
                <a:gd name="connsiteX18" fmla="*/ 460451 w 1462427"/>
                <a:gd name="connsiteY18" fmla="*/ 1560919 h 1923440"/>
                <a:gd name="connsiteX19" fmla="*/ 555754 w 1462427"/>
                <a:gd name="connsiteY19" fmla="*/ 1437282 h 1923440"/>
                <a:gd name="connsiteX20" fmla="*/ 638179 w 1462427"/>
                <a:gd name="connsiteY20" fmla="*/ 1329099 h 1923440"/>
                <a:gd name="connsiteX21" fmla="*/ 730907 w 1462427"/>
                <a:gd name="connsiteY21" fmla="*/ 1210614 h 1923440"/>
                <a:gd name="connsiteX22" fmla="*/ 808180 w 1462427"/>
                <a:gd name="connsiteY22" fmla="*/ 1112734 h 1923440"/>
                <a:gd name="connsiteX23" fmla="*/ 890605 w 1462427"/>
                <a:gd name="connsiteY23" fmla="*/ 1004552 h 1923440"/>
                <a:gd name="connsiteX24" fmla="*/ 965303 w 1462427"/>
                <a:gd name="connsiteY24" fmla="*/ 906672 h 1923440"/>
                <a:gd name="connsiteX25" fmla="*/ 1042576 w 1462427"/>
                <a:gd name="connsiteY25" fmla="*/ 806217 h 1923440"/>
                <a:gd name="connsiteX26" fmla="*/ 1112122 w 1462427"/>
                <a:gd name="connsiteY26" fmla="*/ 716065 h 1923440"/>
                <a:gd name="connsiteX27" fmla="*/ 1186819 w 1462427"/>
                <a:gd name="connsiteY27" fmla="*/ 623337 h 1923440"/>
                <a:gd name="connsiteX28" fmla="*/ 1240911 w 1462427"/>
                <a:gd name="connsiteY28" fmla="*/ 551215 h 1923440"/>
                <a:gd name="connsiteX29" fmla="*/ 1279547 w 1462427"/>
                <a:gd name="connsiteY29" fmla="*/ 499700 h 1923440"/>
                <a:gd name="connsiteX30" fmla="*/ 1310456 w 1462427"/>
                <a:gd name="connsiteY30" fmla="*/ 461063 h 1923440"/>
                <a:gd name="connsiteX31" fmla="*/ 1328487 w 1462427"/>
                <a:gd name="connsiteY31" fmla="*/ 445609 h 1923440"/>
                <a:gd name="connsiteX32" fmla="*/ 1356820 w 1462427"/>
                <a:gd name="connsiteY32" fmla="*/ 425002 h 1923440"/>
                <a:gd name="connsiteX33" fmla="*/ 1382578 w 1462427"/>
                <a:gd name="connsiteY33" fmla="*/ 412124 h 1923440"/>
                <a:gd name="connsiteX34" fmla="*/ 1405760 w 1462427"/>
                <a:gd name="connsiteY34" fmla="*/ 401820 h 1923440"/>
                <a:gd name="connsiteX35" fmla="*/ 1428942 w 1462427"/>
                <a:gd name="connsiteY35" fmla="*/ 391517 h 1923440"/>
                <a:gd name="connsiteX36" fmla="*/ 1449548 w 1462427"/>
                <a:gd name="connsiteY36" fmla="*/ 370911 h 1923440"/>
                <a:gd name="connsiteX37" fmla="*/ 1459851 w 1462427"/>
                <a:gd name="connsiteY37" fmla="*/ 345153 h 1923440"/>
                <a:gd name="connsiteX38" fmla="*/ 1462427 w 1462427"/>
                <a:gd name="connsiteY38" fmla="*/ 324547 h 1923440"/>
                <a:gd name="connsiteX39" fmla="*/ 1452124 w 1462427"/>
                <a:gd name="connsiteY39" fmla="*/ 291062 h 1923440"/>
                <a:gd name="connsiteX40" fmla="*/ 1426366 w 1462427"/>
                <a:gd name="connsiteY40" fmla="*/ 252425 h 1923440"/>
                <a:gd name="connsiteX41" fmla="*/ 1382578 w 1462427"/>
                <a:gd name="connsiteY41" fmla="*/ 193183 h 1923440"/>
                <a:gd name="connsiteX42" fmla="*/ 1338790 w 1462427"/>
                <a:gd name="connsiteY42" fmla="*/ 149394 h 1923440"/>
                <a:gd name="connsiteX43" fmla="*/ 1276971 w 1462427"/>
                <a:gd name="connsiteY43" fmla="*/ 100455 h 1923440"/>
                <a:gd name="connsiteX44" fmla="*/ 1215153 w 1462427"/>
                <a:gd name="connsiteY44" fmla="*/ 59242 h 1923440"/>
                <a:gd name="connsiteX45" fmla="*/ 1168789 w 1462427"/>
                <a:gd name="connsiteY45" fmla="*/ 33485 h 1923440"/>
                <a:gd name="connsiteX46" fmla="*/ 1127576 w 1462427"/>
                <a:gd name="connsiteY46" fmla="*/ 12878 h 1923440"/>
                <a:gd name="connsiteX47" fmla="*/ 1086364 w 1462427"/>
                <a:gd name="connsiteY47" fmla="*/ 0 h 1923440"/>
                <a:gd name="connsiteX48" fmla="*/ 1060606 w 1462427"/>
                <a:gd name="connsiteY48" fmla="*/ 2575 h 1923440"/>
                <a:gd name="connsiteX49" fmla="*/ 1052879 w 1462427"/>
                <a:gd name="connsiteY49" fmla="*/ 7727 h 1923440"/>
                <a:gd name="connsiteX50" fmla="*/ 1055455 w 1462427"/>
                <a:gd name="connsiteY50" fmla="*/ 25757 h 1923440"/>
                <a:gd name="connsiteX51" fmla="*/ 1063182 w 1462427"/>
                <a:gd name="connsiteY51" fmla="*/ 54091 h 1923440"/>
                <a:gd name="connsiteX52" fmla="*/ 1073485 w 1462427"/>
                <a:gd name="connsiteY52" fmla="*/ 69545 h 1923440"/>
                <a:gd name="connsiteX53" fmla="*/ 1091516 w 1462427"/>
                <a:gd name="connsiteY53" fmla="*/ 92727 h 1923440"/>
                <a:gd name="connsiteX54" fmla="*/ 1104394 w 1462427"/>
                <a:gd name="connsiteY54" fmla="*/ 110758 h 1923440"/>
                <a:gd name="connsiteX55" fmla="*/ 1114698 w 1462427"/>
                <a:gd name="connsiteY55" fmla="*/ 131364 h 1923440"/>
                <a:gd name="connsiteX56" fmla="*/ 1125001 w 1462427"/>
                <a:gd name="connsiteY56" fmla="*/ 162273 h 1923440"/>
                <a:gd name="connsiteX57" fmla="*/ 1130152 w 1462427"/>
                <a:gd name="connsiteY57" fmla="*/ 195758 h 1923440"/>
                <a:gd name="connsiteX58" fmla="*/ 1127576 w 1462427"/>
                <a:gd name="connsiteY58" fmla="*/ 231819 h 1923440"/>
                <a:gd name="connsiteX59" fmla="*/ 1112122 w 1462427"/>
                <a:gd name="connsiteY59" fmla="*/ 283335 h 1923440"/>
                <a:gd name="connsiteX60" fmla="*/ 1068334 w 1462427"/>
                <a:gd name="connsiteY60" fmla="*/ 376063 h 1923440"/>
                <a:gd name="connsiteX61" fmla="*/ 980757 w 1462427"/>
                <a:gd name="connsiteY61" fmla="*/ 535761 h 1923440"/>
                <a:gd name="connsiteX62" fmla="*/ 833938 w 1462427"/>
                <a:gd name="connsiteY62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0 w 1462427"/>
                <a:gd name="connsiteY12" fmla="*/ 1923440 h 1923440"/>
                <a:gd name="connsiteX13" fmla="*/ 197722 w 1462427"/>
                <a:gd name="connsiteY13" fmla="*/ 1906073 h 1923440"/>
                <a:gd name="connsiteX14" fmla="*/ 293025 w 1462427"/>
                <a:gd name="connsiteY14" fmla="*/ 1774708 h 1923440"/>
                <a:gd name="connsiteX15" fmla="*/ 388329 w 1462427"/>
                <a:gd name="connsiteY15" fmla="*/ 1656223 h 1923440"/>
                <a:gd name="connsiteX16" fmla="*/ 460451 w 1462427"/>
                <a:gd name="connsiteY16" fmla="*/ 1560919 h 1923440"/>
                <a:gd name="connsiteX17" fmla="*/ 555754 w 1462427"/>
                <a:gd name="connsiteY17" fmla="*/ 1437282 h 1923440"/>
                <a:gd name="connsiteX18" fmla="*/ 638179 w 1462427"/>
                <a:gd name="connsiteY18" fmla="*/ 1329099 h 1923440"/>
                <a:gd name="connsiteX19" fmla="*/ 730907 w 1462427"/>
                <a:gd name="connsiteY19" fmla="*/ 1210614 h 1923440"/>
                <a:gd name="connsiteX20" fmla="*/ 808180 w 1462427"/>
                <a:gd name="connsiteY20" fmla="*/ 1112734 h 1923440"/>
                <a:gd name="connsiteX21" fmla="*/ 890605 w 1462427"/>
                <a:gd name="connsiteY21" fmla="*/ 1004552 h 1923440"/>
                <a:gd name="connsiteX22" fmla="*/ 965303 w 1462427"/>
                <a:gd name="connsiteY22" fmla="*/ 906672 h 1923440"/>
                <a:gd name="connsiteX23" fmla="*/ 1042576 w 1462427"/>
                <a:gd name="connsiteY23" fmla="*/ 806217 h 1923440"/>
                <a:gd name="connsiteX24" fmla="*/ 1112122 w 1462427"/>
                <a:gd name="connsiteY24" fmla="*/ 716065 h 1923440"/>
                <a:gd name="connsiteX25" fmla="*/ 1186819 w 1462427"/>
                <a:gd name="connsiteY25" fmla="*/ 623337 h 1923440"/>
                <a:gd name="connsiteX26" fmla="*/ 1240911 w 1462427"/>
                <a:gd name="connsiteY26" fmla="*/ 551215 h 1923440"/>
                <a:gd name="connsiteX27" fmla="*/ 1279547 w 1462427"/>
                <a:gd name="connsiteY27" fmla="*/ 499700 h 1923440"/>
                <a:gd name="connsiteX28" fmla="*/ 1310456 w 1462427"/>
                <a:gd name="connsiteY28" fmla="*/ 461063 h 1923440"/>
                <a:gd name="connsiteX29" fmla="*/ 1328487 w 1462427"/>
                <a:gd name="connsiteY29" fmla="*/ 445609 h 1923440"/>
                <a:gd name="connsiteX30" fmla="*/ 1356820 w 1462427"/>
                <a:gd name="connsiteY30" fmla="*/ 425002 h 1923440"/>
                <a:gd name="connsiteX31" fmla="*/ 1382578 w 1462427"/>
                <a:gd name="connsiteY31" fmla="*/ 412124 h 1923440"/>
                <a:gd name="connsiteX32" fmla="*/ 1405760 w 1462427"/>
                <a:gd name="connsiteY32" fmla="*/ 401820 h 1923440"/>
                <a:gd name="connsiteX33" fmla="*/ 1428942 w 1462427"/>
                <a:gd name="connsiteY33" fmla="*/ 391517 h 1923440"/>
                <a:gd name="connsiteX34" fmla="*/ 1449548 w 1462427"/>
                <a:gd name="connsiteY34" fmla="*/ 370911 h 1923440"/>
                <a:gd name="connsiteX35" fmla="*/ 1459851 w 1462427"/>
                <a:gd name="connsiteY35" fmla="*/ 345153 h 1923440"/>
                <a:gd name="connsiteX36" fmla="*/ 1462427 w 1462427"/>
                <a:gd name="connsiteY36" fmla="*/ 324547 h 1923440"/>
                <a:gd name="connsiteX37" fmla="*/ 1452124 w 1462427"/>
                <a:gd name="connsiteY37" fmla="*/ 291062 h 1923440"/>
                <a:gd name="connsiteX38" fmla="*/ 1426366 w 1462427"/>
                <a:gd name="connsiteY38" fmla="*/ 252425 h 1923440"/>
                <a:gd name="connsiteX39" fmla="*/ 1382578 w 1462427"/>
                <a:gd name="connsiteY39" fmla="*/ 193183 h 1923440"/>
                <a:gd name="connsiteX40" fmla="*/ 1338790 w 1462427"/>
                <a:gd name="connsiteY40" fmla="*/ 149394 h 1923440"/>
                <a:gd name="connsiteX41" fmla="*/ 1276971 w 1462427"/>
                <a:gd name="connsiteY41" fmla="*/ 100455 h 1923440"/>
                <a:gd name="connsiteX42" fmla="*/ 1215153 w 1462427"/>
                <a:gd name="connsiteY42" fmla="*/ 59242 h 1923440"/>
                <a:gd name="connsiteX43" fmla="*/ 1168789 w 1462427"/>
                <a:gd name="connsiteY43" fmla="*/ 33485 h 1923440"/>
                <a:gd name="connsiteX44" fmla="*/ 1127576 w 1462427"/>
                <a:gd name="connsiteY44" fmla="*/ 12878 h 1923440"/>
                <a:gd name="connsiteX45" fmla="*/ 1086364 w 1462427"/>
                <a:gd name="connsiteY45" fmla="*/ 0 h 1923440"/>
                <a:gd name="connsiteX46" fmla="*/ 1060606 w 1462427"/>
                <a:gd name="connsiteY46" fmla="*/ 2575 h 1923440"/>
                <a:gd name="connsiteX47" fmla="*/ 1052879 w 1462427"/>
                <a:gd name="connsiteY47" fmla="*/ 7727 h 1923440"/>
                <a:gd name="connsiteX48" fmla="*/ 1055455 w 1462427"/>
                <a:gd name="connsiteY48" fmla="*/ 25757 h 1923440"/>
                <a:gd name="connsiteX49" fmla="*/ 1063182 w 1462427"/>
                <a:gd name="connsiteY49" fmla="*/ 54091 h 1923440"/>
                <a:gd name="connsiteX50" fmla="*/ 1073485 w 1462427"/>
                <a:gd name="connsiteY50" fmla="*/ 69545 h 1923440"/>
                <a:gd name="connsiteX51" fmla="*/ 1091516 w 1462427"/>
                <a:gd name="connsiteY51" fmla="*/ 92727 h 1923440"/>
                <a:gd name="connsiteX52" fmla="*/ 1104394 w 1462427"/>
                <a:gd name="connsiteY52" fmla="*/ 110758 h 1923440"/>
                <a:gd name="connsiteX53" fmla="*/ 1114698 w 1462427"/>
                <a:gd name="connsiteY53" fmla="*/ 131364 h 1923440"/>
                <a:gd name="connsiteX54" fmla="*/ 1125001 w 1462427"/>
                <a:gd name="connsiteY54" fmla="*/ 162273 h 1923440"/>
                <a:gd name="connsiteX55" fmla="*/ 1130152 w 1462427"/>
                <a:gd name="connsiteY55" fmla="*/ 195758 h 1923440"/>
                <a:gd name="connsiteX56" fmla="*/ 1127576 w 1462427"/>
                <a:gd name="connsiteY56" fmla="*/ 231819 h 1923440"/>
                <a:gd name="connsiteX57" fmla="*/ 1112122 w 1462427"/>
                <a:gd name="connsiteY57" fmla="*/ 283335 h 1923440"/>
                <a:gd name="connsiteX58" fmla="*/ 1068334 w 1462427"/>
                <a:gd name="connsiteY58" fmla="*/ 376063 h 1923440"/>
                <a:gd name="connsiteX59" fmla="*/ 980757 w 1462427"/>
                <a:gd name="connsiteY59" fmla="*/ 535761 h 1923440"/>
                <a:gd name="connsiteX60" fmla="*/ 833938 w 1462427"/>
                <a:gd name="connsiteY60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28698 w 1462427"/>
                <a:gd name="connsiteY12" fmla="*/ 1887889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05240 w 1433729"/>
                <a:gd name="connsiteY0" fmla="*/ 759853 h 1906073"/>
                <a:gd name="connsiteX1" fmla="*/ 735694 w 1433729"/>
                <a:gd name="connsiteY1" fmla="*/ 868036 h 1906073"/>
                <a:gd name="connsiteX2" fmla="*/ 655845 w 1433729"/>
                <a:gd name="connsiteY2" fmla="*/ 986521 h 1906073"/>
                <a:gd name="connsiteX3" fmla="*/ 617209 w 1433729"/>
                <a:gd name="connsiteY3" fmla="*/ 1050916 h 1906073"/>
                <a:gd name="connsiteX4" fmla="*/ 529632 w 1433729"/>
                <a:gd name="connsiteY4" fmla="*/ 1166825 h 1906073"/>
                <a:gd name="connsiteX5" fmla="*/ 424026 w 1433729"/>
                <a:gd name="connsiteY5" fmla="*/ 1321372 h 1906073"/>
                <a:gd name="connsiteX6" fmla="*/ 333873 w 1433729"/>
                <a:gd name="connsiteY6" fmla="*/ 1452736 h 1906073"/>
                <a:gd name="connsiteX7" fmla="*/ 264327 w 1433729"/>
                <a:gd name="connsiteY7" fmla="*/ 1555767 h 1906073"/>
                <a:gd name="connsiteX8" fmla="*/ 212812 w 1433729"/>
                <a:gd name="connsiteY8" fmla="*/ 1627889 h 1906073"/>
                <a:gd name="connsiteX9" fmla="*/ 158721 w 1433729"/>
                <a:gd name="connsiteY9" fmla="*/ 1705162 h 1906073"/>
                <a:gd name="connsiteX10" fmla="*/ 114933 w 1433729"/>
                <a:gd name="connsiteY10" fmla="*/ 1754102 h 1906073"/>
                <a:gd name="connsiteX11" fmla="*/ 81447 w 1433729"/>
                <a:gd name="connsiteY11" fmla="*/ 1785011 h 1906073"/>
                <a:gd name="connsiteX12" fmla="*/ 0 w 1433729"/>
                <a:gd name="connsiteY12" fmla="*/ 1887889 h 1906073"/>
                <a:gd name="connsiteX13" fmla="*/ 169024 w 1433729"/>
                <a:gd name="connsiteY13" fmla="*/ 1906073 h 1906073"/>
                <a:gd name="connsiteX14" fmla="*/ 264327 w 1433729"/>
                <a:gd name="connsiteY14" fmla="*/ 1774708 h 1906073"/>
                <a:gd name="connsiteX15" fmla="*/ 359631 w 1433729"/>
                <a:gd name="connsiteY15" fmla="*/ 1656223 h 1906073"/>
                <a:gd name="connsiteX16" fmla="*/ 431753 w 1433729"/>
                <a:gd name="connsiteY16" fmla="*/ 1560919 h 1906073"/>
                <a:gd name="connsiteX17" fmla="*/ 527056 w 1433729"/>
                <a:gd name="connsiteY17" fmla="*/ 1437282 h 1906073"/>
                <a:gd name="connsiteX18" fmla="*/ 609481 w 1433729"/>
                <a:gd name="connsiteY18" fmla="*/ 1329099 h 1906073"/>
                <a:gd name="connsiteX19" fmla="*/ 702209 w 1433729"/>
                <a:gd name="connsiteY19" fmla="*/ 1210614 h 1906073"/>
                <a:gd name="connsiteX20" fmla="*/ 779482 w 1433729"/>
                <a:gd name="connsiteY20" fmla="*/ 1112734 h 1906073"/>
                <a:gd name="connsiteX21" fmla="*/ 861907 w 1433729"/>
                <a:gd name="connsiteY21" fmla="*/ 1004552 h 1906073"/>
                <a:gd name="connsiteX22" fmla="*/ 936605 w 1433729"/>
                <a:gd name="connsiteY22" fmla="*/ 906672 h 1906073"/>
                <a:gd name="connsiteX23" fmla="*/ 1013878 w 1433729"/>
                <a:gd name="connsiteY23" fmla="*/ 806217 h 1906073"/>
                <a:gd name="connsiteX24" fmla="*/ 1083424 w 1433729"/>
                <a:gd name="connsiteY24" fmla="*/ 716065 h 1906073"/>
                <a:gd name="connsiteX25" fmla="*/ 1158121 w 1433729"/>
                <a:gd name="connsiteY25" fmla="*/ 623337 h 1906073"/>
                <a:gd name="connsiteX26" fmla="*/ 1212213 w 1433729"/>
                <a:gd name="connsiteY26" fmla="*/ 551215 h 1906073"/>
                <a:gd name="connsiteX27" fmla="*/ 1250849 w 1433729"/>
                <a:gd name="connsiteY27" fmla="*/ 499700 h 1906073"/>
                <a:gd name="connsiteX28" fmla="*/ 1281758 w 1433729"/>
                <a:gd name="connsiteY28" fmla="*/ 461063 h 1906073"/>
                <a:gd name="connsiteX29" fmla="*/ 1299789 w 1433729"/>
                <a:gd name="connsiteY29" fmla="*/ 445609 h 1906073"/>
                <a:gd name="connsiteX30" fmla="*/ 1328122 w 1433729"/>
                <a:gd name="connsiteY30" fmla="*/ 425002 h 1906073"/>
                <a:gd name="connsiteX31" fmla="*/ 1353880 w 1433729"/>
                <a:gd name="connsiteY31" fmla="*/ 412124 h 1906073"/>
                <a:gd name="connsiteX32" fmla="*/ 1377062 w 1433729"/>
                <a:gd name="connsiteY32" fmla="*/ 401820 h 1906073"/>
                <a:gd name="connsiteX33" fmla="*/ 1400244 w 1433729"/>
                <a:gd name="connsiteY33" fmla="*/ 391517 h 1906073"/>
                <a:gd name="connsiteX34" fmla="*/ 1420850 w 1433729"/>
                <a:gd name="connsiteY34" fmla="*/ 370911 h 1906073"/>
                <a:gd name="connsiteX35" fmla="*/ 1431153 w 1433729"/>
                <a:gd name="connsiteY35" fmla="*/ 345153 h 1906073"/>
                <a:gd name="connsiteX36" fmla="*/ 1433729 w 1433729"/>
                <a:gd name="connsiteY36" fmla="*/ 324547 h 1906073"/>
                <a:gd name="connsiteX37" fmla="*/ 1423426 w 1433729"/>
                <a:gd name="connsiteY37" fmla="*/ 291062 h 1906073"/>
                <a:gd name="connsiteX38" fmla="*/ 1397668 w 1433729"/>
                <a:gd name="connsiteY38" fmla="*/ 252425 h 1906073"/>
                <a:gd name="connsiteX39" fmla="*/ 1353880 w 1433729"/>
                <a:gd name="connsiteY39" fmla="*/ 193183 h 1906073"/>
                <a:gd name="connsiteX40" fmla="*/ 1310092 w 1433729"/>
                <a:gd name="connsiteY40" fmla="*/ 149394 h 1906073"/>
                <a:gd name="connsiteX41" fmla="*/ 1248273 w 1433729"/>
                <a:gd name="connsiteY41" fmla="*/ 100455 h 1906073"/>
                <a:gd name="connsiteX42" fmla="*/ 1186455 w 1433729"/>
                <a:gd name="connsiteY42" fmla="*/ 59242 h 1906073"/>
                <a:gd name="connsiteX43" fmla="*/ 1140091 w 1433729"/>
                <a:gd name="connsiteY43" fmla="*/ 33485 h 1906073"/>
                <a:gd name="connsiteX44" fmla="*/ 1098878 w 1433729"/>
                <a:gd name="connsiteY44" fmla="*/ 12878 h 1906073"/>
                <a:gd name="connsiteX45" fmla="*/ 1057666 w 1433729"/>
                <a:gd name="connsiteY45" fmla="*/ 0 h 1906073"/>
                <a:gd name="connsiteX46" fmla="*/ 1031908 w 1433729"/>
                <a:gd name="connsiteY46" fmla="*/ 2575 h 1906073"/>
                <a:gd name="connsiteX47" fmla="*/ 1024181 w 1433729"/>
                <a:gd name="connsiteY47" fmla="*/ 7727 h 1906073"/>
                <a:gd name="connsiteX48" fmla="*/ 1026757 w 1433729"/>
                <a:gd name="connsiteY48" fmla="*/ 25757 h 1906073"/>
                <a:gd name="connsiteX49" fmla="*/ 1034484 w 1433729"/>
                <a:gd name="connsiteY49" fmla="*/ 54091 h 1906073"/>
                <a:gd name="connsiteX50" fmla="*/ 1044787 w 1433729"/>
                <a:gd name="connsiteY50" fmla="*/ 69545 h 1906073"/>
                <a:gd name="connsiteX51" fmla="*/ 1062818 w 1433729"/>
                <a:gd name="connsiteY51" fmla="*/ 92727 h 1906073"/>
                <a:gd name="connsiteX52" fmla="*/ 1075696 w 1433729"/>
                <a:gd name="connsiteY52" fmla="*/ 110758 h 1906073"/>
                <a:gd name="connsiteX53" fmla="*/ 1086000 w 1433729"/>
                <a:gd name="connsiteY53" fmla="*/ 131364 h 1906073"/>
                <a:gd name="connsiteX54" fmla="*/ 1096303 w 1433729"/>
                <a:gd name="connsiteY54" fmla="*/ 162273 h 1906073"/>
                <a:gd name="connsiteX55" fmla="*/ 1101454 w 1433729"/>
                <a:gd name="connsiteY55" fmla="*/ 195758 h 1906073"/>
                <a:gd name="connsiteX56" fmla="*/ 1098878 w 1433729"/>
                <a:gd name="connsiteY56" fmla="*/ 231819 h 1906073"/>
                <a:gd name="connsiteX57" fmla="*/ 1083424 w 1433729"/>
                <a:gd name="connsiteY57" fmla="*/ 283335 h 1906073"/>
                <a:gd name="connsiteX58" fmla="*/ 1039636 w 1433729"/>
                <a:gd name="connsiteY58" fmla="*/ 376063 h 1906073"/>
                <a:gd name="connsiteX59" fmla="*/ 952059 w 1433729"/>
                <a:gd name="connsiteY59" fmla="*/ 535761 h 1906073"/>
                <a:gd name="connsiteX60" fmla="*/ 805240 w 1433729"/>
                <a:gd name="connsiteY60" fmla="*/ 759853 h 1906073"/>
                <a:gd name="connsiteX0" fmla="*/ 839096 w 1467585"/>
                <a:gd name="connsiteY0" fmla="*/ 759853 h 1906073"/>
                <a:gd name="connsiteX1" fmla="*/ 769550 w 1467585"/>
                <a:gd name="connsiteY1" fmla="*/ 868036 h 1906073"/>
                <a:gd name="connsiteX2" fmla="*/ 689701 w 1467585"/>
                <a:gd name="connsiteY2" fmla="*/ 986521 h 1906073"/>
                <a:gd name="connsiteX3" fmla="*/ 651065 w 1467585"/>
                <a:gd name="connsiteY3" fmla="*/ 1050916 h 1906073"/>
                <a:gd name="connsiteX4" fmla="*/ 563488 w 1467585"/>
                <a:gd name="connsiteY4" fmla="*/ 1166825 h 1906073"/>
                <a:gd name="connsiteX5" fmla="*/ 457882 w 1467585"/>
                <a:gd name="connsiteY5" fmla="*/ 1321372 h 1906073"/>
                <a:gd name="connsiteX6" fmla="*/ 367729 w 1467585"/>
                <a:gd name="connsiteY6" fmla="*/ 1452736 h 1906073"/>
                <a:gd name="connsiteX7" fmla="*/ 298183 w 1467585"/>
                <a:gd name="connsiteY7" fmla="*/ 1555767 h 1906073"/>
                <a:gd name="connsiteX8" fmla="*/ 246668 w 1467585"/>
                <a:gd name="connsiteY8" fmla="*/ 1627889 h 1906073"/>
                <a:gd name="connsiteX9" fmla="*/ 192577 w 1467585"/>
                <a:gd name="connsiteY9" fmla="*/ 1705162 h 1906073"/>
                <a:gd name="connsiteX10" fmla="*/ 148789 w 1467585"/>
                <a:gd name="connsiteY10" fmla="*/ 1754102 h 1906073"/>
                <a:gd name="connsiteX11" fmla="*/ 115303 w 1467585"/>
                <a:gd name="connsiteY11" fmla="*/ 1785011 h 1906073"/>
                <a:gd name="connsiteX12" fmla="*/ 33856 w 1467585"/>
                <a:gd name="connsiteY12" fmla="*/ 1887889 h 1906073"/>
                <a:gd name="connsiteX13" fmla="*/ 202880 w 1467585"/>
                <a:gd name="connsiteY13" fmla="*/ 1906073 h 1906073"/>
                <a:gd name="connsiteX14" fmla="*/ 298183 w 1467585"/>
                <a:gd name="connsiteY14" fmla="*/ 1774708 h 1906073"/>
                <a:gd name="connsiteX15" fmla="*/ 393487 w 1467585"/>
                <a:gd name="connsiteY15" fmla="*/ 1656223 h 1906073"/>
                <a:gd name="connsiteX16" fmla="*/ 465609 w 1467585"/>
                <a:gd name="connsiteY16" fmla="*/ 1560919 h 1906073"/>
                <a:gd name="connsiteX17" fmla="*/ 560912 w 1467585"/>
                <a:gd name="connsiteY17" fmla="*/ 1437282 h 1906073"/>
                <a:gd name="connsiteX18" fmla="*/ 643337 w 1467585"/>
                <a:gd name="connsiteY18" fmla="*/ 1329099 h 1906073"/>
                <a:gd name="connsiteX19" fmla="*/ 736065 w 1467585"/>
                <a:gd name="connsiteY19" fmla="*/ 1210614 h 1906073"/>
                <a:gd name="connsiteX20" fmla="*/ 813338 w 1467585"/>
                <a:gd name="connsiteY20" fmla="*/ 1112734 h 1906073"/>
                <a:gd name="connsiteX21" fmla="*/ 895763 w 1467585"/>
                <a:gd name="connsiteY21" fmla="*/ 1004552 h 1906073"/>
                <a:gd name="connsiteX22" fmla="*/ 970461 w 1467585"/>
                <a:gd name="connsiteY22" fmla="*/ 906672 h 1906073"/>
                <a:gd name="connsiteX23" fmla="*/ 1047734 w 1467585"/>
                <a:gd name="connsiteY23" fmla="*/ 806217 h 1906073"/>
                <a:gd name="connsiteX24" fmla="*/ 1117280 w 1467585"/>
                <a:gd name="connsiteY24" fmla="*/ 716065 h 1906073"/>
                <a:gd name="connsiteX25" fmla="*/ 1191977 w 1467585"/>
                <a:gd name="connsiteY25" fmla="*/ 623337 h 1906073"/>
                <a:gd name="connsiteX26" fmla="*/ 1246069 w 1467585"/>
                <a:gd name="connsiteY26" fmla="*/ 551215 h 1906073"/>
                <a:gd name="connsiteX27" fmla="*/ 1284705 w 1467585"/>
                <a:gd name="connsiteY27" fmla="*/ 499700 h 1906073"/>
                <a:gd name="connsiteX28" fmla="*/ 1315614 w 1467585"/>
                <a:gd name="connsiteY28" fmla="*/ 461063 h 1906073"/>
                <a:gd name="connsiteX29" fmla="*/ 1333645 w 1467585"/>
                <a:gd name="connsiteY29" fmla="*/ 445609 h 1906073"/>
                <a:gd name="connsiteX30" fmla="*/ 1361978 w 1467585"/>
                <a:gd name="connsiteY30" fmla="*/ 425002 h 1906073"/>
                <a:gd name="connsiteX31" fmla="*/ 1387736 w 1467585"/>
                <a:gd name="connsiteY31" fmla="*/ 412124 h 1906073"/>
                <a:gd name="connsiteX32" fmla="*/ 1410918 w 1467585"/>
                <a:gd name="connsiteY32" fmla="*/ 401820 h 1906073"/>
                <a:gd name="connsiteX33" fmla="*/ 1434100 w 1467585"/>
                <a:gd name="connsiteY33" fmla="*/ 391517 h 1906073"/>
                <a:gd name="connsiteX34" fmla="*/ 1454706 w 1467585"/>
                <a:gd name="connsiteY34" fmla="*/ 370911 h 1906073"/>
                <a:gd name="connsiteX35" fmla="*/ 1465009 w 1467585"/>
                <a:gd name="connsiteY35" fmla="*/ 345153 h 1906073"/>
                <a:gd name="connsiteX36" fmla="*/ 1467585 w 1467585"/>
                <a:gd name="connsiteY36" fmla="*/ 324547 h 1906073"/>
                <a:gd name="connsiteX37" fmla="*/ 1457282 w 1467585"/>
                <a:gd name="connsiteY37" fmla="*/ 291062 h 1906073"/>
                <a:gd name="connsiteX38" fmla="*/ 1431524 w 1467585"/>
                <a:gd name="connsiteY38" fmla="*/ 252425 h 1906073"/>
                <a:gd name="connsiteX39" fmla="*/ 1387736 w 1467585"/>
                <a:gd name="connsiteY39" fmla="*/ 193183 h 1906073"/>
                <a:gd name="connsiteX40" fmla="*/ 1343948 w 1467585"/>
                <a:gd name="connsiteY40" fmla="*/ 149394 h 1906073"/>
                <a:gd name="connsiteX41" fmla="*/ 1282129 w 1467585"/>
                <a:gd name="connsiteY41" fmla="*/ 100455 h 1906073"/>
                <a:gd name="connsiteX42" fmla="*/ 1220311 w 1467585"/>
                <a:gd name="connsiteY42" fmla="*/ 59242 h 1906073"/>
                <a:gd name="connsiteX43" fmla="*/ 1173947 w 1467585"/>
                <a:gd name="connsiteY43" fmla="*/ 33485 h 1906073"/>
                <a:gd name="connsiteX44" fmla="*/ 1132734 w 1467585"/>
                <a:gd name="connsiteY44" fmla="*/ 12878 h 1906073"/>
                <a:gd name="connsiteX45" fmla="*/ 1091522 w 1467585"/>
                <a:gd name="connsiteY45" fmla="*/ 0 h 1906073"/>
                <a:gd name="connsiteX46" fmla="*/ 1065764 w 1467585"/>
                <a:gd name="connsiteY46" fmla="*/ 2575 h 1906073"/>
                <a:gd name="connsiteX47" fmla="*/ 1058037 w 1467585"/>
                <a:gd name="connsiteY47" fmla="*/ 7727 h 1906073"/>
                <a:gd name="connsiteX48" fmla="*/ 1060613 w 1467585"/>
                <a:gd name="connsiteY48" fmla="*/ 25757 h 1906073"/>
                <a:gd name="connsiteX49" fmla="*/ 1068340 w 1467585"/>
                <a:gd name="connsiteY49" fmla="*/ 54091 h 1906073"/>
                <a:gd name="connsiteX50" fmla="*/ 1078643 w 1467585"/>
                <a:gd name="connsiteY50" fmla="*/ 69545 h 1906073"/>
                <a:gd name="connsiteX51" fmla="*/ 1096674 w 1467585"/>
                <a:gd name="connsiteY51" fmla="*/ 92727 h 1906073"/>
                <a:gd name="connsiteX52" fmla="*/ 1109552 w 1467585"/>
                <a:gd name="connsiteY52" fmla="*/ 110758 h 1906073"/>
                <a:gd name="connsiteX53" fmla="*/ 1119856 w 1467585"/>
                <a:gd name="connsiteY53" fmla="*/ 131364 h 1906073"/>
                <a:gd name="connsiteX54" fmla="*/ 1130159 w 1467585"/>
                <a:gd name="connsiteY54" fmla="*/ 162273 h 1906073"/>
                <a:gd name="connsiteX55" fmla="*/ 1135310 w 1467585"/>
                <a:gd name="connsiteY55" fmla="*/ 195758 h 1906073"/>
                <a:gd name="connsiteX56" fmla="*/ 1132734 w 1467585"/>
                <a:gd name="connsiteY56" fmla="*/ 231819 h 1906073"/>
                <a:gd name="connsiteX57" fmla="*/ 1117280 w 1467585"/>
                <a:gd name="connsiteY57" fmla="*/ 283335 h 1906073"/>
                <a:gd name="connsiteX58" fmla="*/ 1073492 w 1467585"/>
                <a:gd name="connsiteY58" fmla="*/ 376063 h 1906073"/>
                <a:gd name="connsiteX59" fmla="*/ 985915 w 1467585"/>
                <a:gd name="connsiteY59" fmla="*/ 535761 h 1906073"/>
                <a:gd name="connsiteX60" fmla="*/ 839096 w 1467585"/>
                <a:gd name="connsiteY60" fmla="*/ 759853 h 1906073"/>
                <a:gd name="connsiteX0" fmla="*/ 852934 w 1481423"/>
                <a:gd name="connsiteY0" fmla="*/ 759853 h 1906073"/>
                <a:gd name="connsiteX1" fmla="*/ 783388 w 1481423"/>
                <a:gd name="connsiteY1" fmla="*/ 868036 h 1906073"/>
                <a:gd name="connsiteX2" fmla="*/ 703539 w 1481423"/>
                <a:gd name="connsiteY2" fmla="*/ 986521 h 1906073"/>
                <a:gd name="connsiteX3" fmla="*/ 664903 w 1481423"/>
                <a:gd name="connsiteY3" fmla="*/ 1050916 h 1906073"/>
                <a:gd name="connsiteX4" fmla="*/ 577326 w 1481423"/>
                <a:gd name="connsiteY4" fmla="*/ 1166825 h 1906073"/>
                <a:gd name="connsiteX5" fmla="*/ 471720 w 1481423"/>
                <a:gd name="connsiteY5" fmla="*/ 1321372 h 1906073"/>
                <a:gd name="connsiteX6" fmla="*/ 381567 w 1481423"/>
                <a:gd name="connsiteY6" fmla="*/ 1452736 h 1906073"/>
                <a:gd name="connsiteX7" fmla="*/ 312021 w 1481423"/>
                <a:gd name="connsiteY7" fmla="*/ 1555767 h 1906073"/>
                <a:gd name="connsiteX8" fmla="*/ 260506 w 1481423"/>
                <a:gd name="connsiteY8" fmla="*/ 1627889 h 1906073"/>
                <a:gd name="connsiteX9" fmla="*/ 206415 w 1481423"/>
                <a:gd name="connsiteY9" fmla="*/ 1705162 h 1906073"/>
                <a:gd name="connsiteX10" fmla="*/ 162627 w 1481423"/>
                <a:gd name="connsiteY10" fmla="*/ 1754102 h 1906073"/>
                <a:gd name="connsiteX11" fmla="*/ 129141 w 1481423"/>
                <a:gd name="connsiteY11" fmla="*/ 1785011 h 1906073"/>
                <a:gd name="connsiteX12" fmla="*/ 0 w 1481423"/>
                <a:gd name="connsiteY12" fmla="*/ 1887889 h 1906073"/>
                <a:gd name="connsiteX13" fmla="*/ 216718 w 1481423"/>
                <a:gd name="connsiteY13" fmla="*/ 1906073 h 1906073"/>
                <a:gd name="connsiteX14" fmla="*/ 312021 w 1481423"/>
                <a:gd name="connsiteY14" fmla="*/ 1774708 h 1906073"/>
                <a:gd name="connsiteX15" fmla="*/ 407325 w 1481423"/>
                <a:gd name="connsiteY15" fmla="*/ 1656223 h 1906073"/>
                <a:gd name="connsiteX16" fmla="*/ 479447 w 1481423"/>
                <a:gd name="connsiteY16" fmla="*/ 1560919 h 1906073"/>
                <a:gd name="connsiteX17" fmla="*/ 574750 w 1481423"/>
                <a:gd name="connsiteY17" fmla="*/ 1437282 h 1906073"/>
                <a:gd name="connsiteX18" fmla="*/ 657175 w 1481423"/>
                <a:gd name="connsiteY18" fmla="*/ 1329099 h 1906073"/>
                <a:gd name="connsiteX19" fmla="*/ 749903 w 1481423"/>
                <a:gd name="connsiteY19" fmla="*/ 1210614 h 1906073"/>
                <a:gd name="connsiteX20" fmla="*/ 827176 w 1481423"/>
                <a:gd name="connsiteY20" fmla="*/ 1112734 h 1906073"/>
                <a:gd name="connsiteX21" fmla="*/ 909601 w 1481423"/>
                <a:gd name="connsiteY21" fmla="*/ 1004552 h 1906073"/>
                <a:gd name="connsiteX22" fmla="*/ 984299 w 1481423"/>
                <a:gd name="connsiteY22" fmla="*/ 906672 h 1906073"/>
                <a:gd name="connsiteX23" fmla="*/ 1061572 w 1481423"/>
                <a:gd name="connsiteY23" fmla="*/ 806217 h 1906073"/>
                <a:gd name="connsiteX24" fmla="*/ 1131118 w 1481423"/>
                <a:gd name="connsiteY24" fmla="*/ 716065 h 1906073"/>
                <a:gd name="connsiteX25" fmla="*/ 1205815 w 1481423"/>
                <a:gd name="connsiteY25" fmla="*/ 623337 h 1906073"/>
                <a:gd name="connsiteX26" fmla="*/ 1259907 w 1481423"/>
                <a:gd name="connsiteY26" fmla="*/ 551215 h 1906073"/>
                <a:gd name="connsiteX27" fmla="*/ 1298543 w 1481423"/>
                <a:gd name="connsiteY27" fmla="*/ 499700 h 1906073"/>
                <a:gd name="connsiteX28" fmla="*/ 1329452 w 1481423"/>
                <a:gd name="connsiteY28" fmla="*/ 461063 h 1906073"/>
                <a:gd name="connsiteX29" fmla="*/ 1347483 w 1481423"/>
                <a:gd name="connsiteY29" fmla="*/ 445609 h 1906073"/>
                <a:gd name="connsiteX30" fmla="*/ 1375816 w 1481423"/>
                <a:gd name="connsiteY30" fmla="*/ 425002 h 1906073"/>
                <a:gd name="connsiteX31" fmla="*/ 1401574 w 1481423"/>
                <a:gd name="connsiteY31" fmla="*/ 412124 h 1906073"/>
                <a:gd name="connsiteX32" fmla="*/ 1424756 w 1481423"/>
                <a:gd name="connsiteY32" fmla="*/ 401820 h 1906073"/>
                <a:gd name="connsiteX33" fmla="*/ 1447938 w 1481423"/>
                <a:gd name="connsiteY33" fmla="*/ 391517 h 1906073"/>
                <a:gd name="connsiteX34" fmla="*/ 1468544 w 1481423"/>
                <a:gd name="connsiteY34" fmla="*/ 370911 h 1906073"/>
                <a:gd name="connsiteX35" fmla="*/ 1478847 w 1481423"/>
                <a:gd name="connsiteY35" fmla="*/ 345153 h 1906073"/>
                <a:gd name="connsiteX36" fmla="*/ 1481423 w 1481423"/>
                <a:gd name="connsiteY36" fmla="*/ 324547 h 1906073"/>
                <a:gd name="connsiteX37" fmla="*/ 1471120 w 1481423"/>
                <a:gd name="connsiteY37" fmla="*/ 291062 h 1906073"/>
                <a:gd name="connsiteX38" fmla="*/ 1445362 w 1481423"/>
                <a:gd name="connsiteY38" fmla="*/ 252425 h 1906073"/>
                <a:gd name="connsiteX39" fmla="*/ 1401574 w 1481423"/>
                <a:gd name="connsiteY39" fmla="*/ 193183 h 1906073"/>
                <a:gd name="connsiteX40" fmla="*/ 1357786 w 1481423"/>
                <a:gd name="connsiteY40" fmla="*/ 149394 h 1906073"/>
                <a:gd name="connsiteX41" fmla="*/ 1295967 w 1481423"/>
                <a:gd name="connsiteY41" fmla="*/ 100455 h 1906073"/>
                <a:gd name="connsiteX42" fmla="*/ 1234149 w 1481423"/>
                <a:gd name="connsiteY42" fmla="*/ 59242 h 1906073"/>
                <a:gd name="connsiteX43" fmla="*/ 1187785 w 1481423"/>
                <a:gd name="connsiteY43" fmla="*/ 33485 h 1906073"/>
                <a:gd name="connsiteX44" fmla="*/ 1146572 w 1481423"/>
                <a:gd name="connsiteY44" fmla="*/ 12878 h 1906073"/>
                <a:gd name="connsiteX45" fmla="*/ 1105360 w 1481423"/>
                <a:gd name="connsiteY45" fmla="*/ 0 h 1906073"/>
                <a:gd name="connsiteX46" fmla="*/ 1079602 w 1481423"/>
                <a:gd name="connsiteY46" fmla="*/ 2575 h 1906073"/>
                <a:gd name="connsiteX47" fmla="*/ 1071875 w 1481423"/>
                <a:gd name="connsiteY47" fmla="*/ 7727 h 1906073"/>
                <a:gd name="connsiteX48" fmla="*/ 1074451 w 1481423"/>
                <a:gd name="connsiteY48" fmla="*/ 25757 h 1906073"/>
                <a:gd name="connsiteX49" fmla="*/ 1082178 w 1481423"/>
                <a:gd name="connsiteY49" fmla="*/ 54091 h 1906073"/>
                <a:gd name="connsiteX50" fmla="*/ 1092481 w 1481423"/>
                <a:gd name="connsiteY50" fmla="*/ 69545 h 1906073"/>
                <a:gd name="connsiteX51" fmla="*/ 1110512 w 1481423"/>
                <a:gd name="connsiteY51" fmla="*/ 92727 h 1906073"/>
                <a:gd name="connsiteX52" fmla="*/ 1123390 w 1481423"/>
                <a:gd name="connsiteY52" fmla="*/ 110758 h 1906073"/>
                <a:gd name="connsiteX53" fmla="*/ 1133694 w 1481423"/>
                <a:gd name="connsiteY53" fmla="*/ 131364 h 1906073"/>
                <a:gd name="connsiteX54" fmla="*/ 1143997 w 1481423"/>
                <a:gd name="connsiteY54" fmla="*/ 162273 h 1906073"/>
                <a:gd name="connsiteX55" fmla="*/ 1149148 w 1481423"/>
                <a:gd name="connsiteY55" fmla="*/ 195758 h 1906073"/>
                <a:gd name="connsiteX56" fmla="*/ 1146572 w 1481423"/>
                <a:gd name="connsiteY56" fmla="*/ 231819 h 1906073"/>
                <a:gd name="connsiteX57" fmla="*/ 1131118 w 1481423"/>
                <a:gd name="connsiteY57" fmla="*/ 283335 h 1906073"/>
                <a:gd name="connsiteX58" fmla="*/ 1087330 w 1481423"/>
                <a:gd name="connsiteY58" fmla="*/ 376063 h 1906073"/>
                <a:gd name="connsiteX59" fmla="*/ 999753 w 1481423"/>
                <a:gd name="connsiteY59" fmla="*/ 535761 h 1906073"/>
                <a:gd name="connsiteX60" fmla="*/ 852934 w 1481423"/>
                <a:gd name="connsiteY60" fmla="*/ 759853 h 190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423" h="1906073">
                  <a:moveTo>
                    <a:pt x="852934" y="759853"/>
                  </a:moveTo>
                  <a:lnTo>
                    <a:pt x="783388" y="868036"/>
                  </a:lnTo>
                  <a:lnTo>
                    <a:pt x="703539" y="986521"/>
                  </a:lnTo>
                  <a:lnTo>
                    <a:pt x="664903" y="1050916"/>
                  </a:lnTo>
                  <a:lnTo>
                    <a:pt x="577326" y="1166825"/>
                  </a:lnTo>
                  <a:lnTo>
                    <a:pt x="471720" y="1321372"/>
                  </a:lnTo>
                  <a:lnTo>
                    <a:pt x="381567" y="1452736"/>
                  </a:lnTo>
                  <a:lnTo>
                    <a:pt x="312021" y="1555767"/>
                  </a:lnTo>
                  <a:lnTo>
                    <a:pt x="260506" y="1627889"/>
                  </a:lnTo>
                  <a:lnTo>
                    <a:pt x="206415" y="1705162"/>
                  </a:lnTo>
                  <a:lnTo>
                    <a:pt x="162627" y="1754102"/>
                  </a:lnTo>
                  <a:lnTo>
                    <a:pt x="129141" y="1785011"/>
                  </a:lnTo>
                  <a:cubicBezTo>
                    <a:pt x="13838" y="1859807"/>
                    <a:pt x="27149" y="1853596"/>
                    <a:pt x="0" y="1887889"/>
                  </a:cubicBezTo>
                  <a:lnTo>
                    <a:pt x="216718" y="1906073"/>
                  </a:lnTo>
                  <a:lnTo>
                    <a:pt x="312021" y="1774708"/>
                  </a:lnTo>
                  <a:lnTo>
                    <a:pt x="407325" y="1656223"/>
                  </a:lnTo>
                  <a:lnTo>
                    <a:pt x="479447" y="1560919"/>
                  </a:lnTo>
                  <a:lnTo>
                    <a:pt x="574750" y="1437282"/>
                  </a:lnTo>
                  <a:lnTo>
                    <a:pt x="657175" y="1329099"/>
                  </a:lnTo>
                  <a:lnTo>
                    <a:pt x="749903" y="1210614"/>
                  </a:lnTo>
                  <a:lnTo>
                    <a:pt x="827176" y="1112734"/>
                  </a:lnTo>
                  <a:lnTo>
                    <a:pt x="909601" y="1004552"/>
                  </a:lnTo>
                  <a:lnTo>
                    <a:pt x="984299" y="906672"/>
                  </a:lnTo>
                  <a:lnTo>
                    <a:pt x="1061572" y="806217"/>
                  </a:lnTo>
                  <a:lnTo>
                    <a:pt x="1131118" y="716065"/>
                  </a:lnTo>
                  <a:lnTo>
                    <a:pt x="1205815" y="623337"/>
                  </a:lnTo>
                  <a:lnTo>
                    <a:pt x="1259907" y="551215"/>
                  </a:lnTo>
                  <a:lnTo>
                    <a:pt x="1298543" y="499700"/>
                  </a:lnTo>
                  <a:lnTo>
                    <a:pt x="1329452" y="461063"/>
                  </a:lnTo>
                  <a:lnTo>
                    <a:pt x="1347483" y="445609"/>
                  </a:lnTo>
                  <a:lnTo>
                    <a:pt x="1375816" y="425002"/>
                  </a:lnTo>
                  <a:lnTo>
                    <a:pt x="1401574" y="412124"/>
                  </a:lnTo>
                  <a:lnTo>
                    <a:pt x="1424756" y="401820"/>
                  </a:lnTo>
                  <a:lnTo>
                    <a:pt x="1447938" y="391517"/>
                  </a:lnTo>
                  <a:lnTo>
                    <a:pt x="1468544" y="370911"/>
                  </a:lnTo>
                  <a:lnTo>
                    <a:pt x="1478847" y="345153"/>
                  </a:lnTo>
                  <a:lnTo>
                    <a:pt x="1481423" y="324547"/>
                  </a:lnTo>
                  <a:lnTo>
                    <a:pt x="1471120" y="291062"/>
                  </a:lnTo>
                  <a:lnTo>
                    <a:pt x="1445362" y="252425"/>
                  </a:lnTo>
                  <a:lnTo>
                    <a:pt x="1401574" y="193183"/>
                  </a:lnTo>
                  <a:lnTo>
                    <a:pt x="1357786" y="149394"/>
                  </a:lnTo>
                  <a:lnTo>
                    <a:pt x="1295967" y="100455"/>
                  </a:lnTo>
                  <a:lnTo>
                    <a:pt x="1234149" y="59242"/>
                  </a:lnTo>
                  <a:lnTo>
                    <a:pt x="1187785" y="33485"/>
                  </a:lnTo>
                  <a:lnTo>
                    <a:pt x="1146572" y="12878"/>
                  </a:lnTo>
                  <a:lnTo>
                    <a:pt x="1105360" y="0"/>
                  </a:lnTo>
                  <a:lnTo>
                    <a:pt x="1079602" y="2575"/>
                  </a:lnTo>
                  <a:lnTo>
                    <a:pt x="1071875" y="7727"/>
                  </a:lnTo>
                  <a:lnTo>
                    <a:pt x="1074451" y="25757"/>
                  </a:lnTo>
                  <a:lnTo>
                    <a:pt x="1082178" y="54091"/>
                  </a:lnTo>
                  <a:lnTo>
                    <a:pt x="1092481" y="69545"/>
                  </a:lnTo>
                  <a:lnTo>
                    <a:pt x="1110512" y="92727"/>
                  </a:lnTo>
                  <a:lnTo>
                    <a:pt x="1123390" y="110758"/>
                  </a:lnTo>
                  <a:lnTo>
                    <a:pt x="1133694" y="131364"/>
                  </a:lnTo>
                  <a:lnTo>
                    <a:pt x="1143997" y="162273"/>
                  </a:lnTo>
                  <a:lnTo>
                    <a:pt x="1149148" y="195758"/>
                  </a:lnTo>
                  <a:lnTo>
                    <a:pt x="1146572" y="231819"/>
                  </a:lnTo>
                  <a:lnTo>
                    <a:pt x="1131118" y="283335"/>
                  </a:lnTo>
                  <a:lnTo>
                    <a:pt x="1087330" y="376063"/>
                  </a:lnTo>
                  <a:lnTo>
                    <a:pt x="999753" y="535761"/>
                  </a:lnTo>
                  <a:lnTo>
                    <a:pt x="852934" y="75985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67751F2F-DA79-4545-8BF6-027DADFEEA6B}"/>
                </a:ext>
              </a:extLst>
            </p:cNvPr>
            <p:cNvSpPr/>
            <p:nvPr/>
          </p:nvSpPr>
          <p:spPr>
            <a:xfrm>
              <a:off x="3871913" y="3678236"/>
              <a:ext cx="1308100" cy="506412"/>
            </a:xfrm>
            <a:custGeom>
              <a:avLst/>
              <a:gdLst>
                <a:gd name="connsiteX0" fmla="*/ 435768 w 1307306"/>
                <a:gd name="connsiteY0" fmla="*/ 207169 h 507206"/>
                <a:gd name="connsiteX1" fmla="*/ 645318 w 1307306"/>
                <a:gd name="connsiteY1" fmla="*/ 157162 h 507206"/>
                <a:gd name="connsiteX2" fmla="*/ 862012 w 1307306"/>
                <a:gd name="connsiteY2" fmla="*/ 104775 h 507206"/>
                <a:gd name="connsiteX3" fmla="*/ 1095375 w 1307306"/>
                <a:gd name="connsiteY3" fmla="*/ 42862 h 507206"/>
                <a:gd name="connsiteX4" fmla="*/ 1281112 w 1307306"/>
                <a:gd name="connsiteY4" fmla="*/ 0 h 507206"/>
                <a:gd name="connsiteX5" fmla="*/ 1307306 w 1307306"/>
                <a:gd name="connsiteY5" fmla="*/ 104775 h 507206"/>
                <a:gd name="connsiteX6" fmla="*/ 1200150 w 1307306"/>
                <a:gd name="connsiteY6" fmla="*/ 142875 h 507206"/>
                <a:gd name="connsiteX7" fmla="*/ 1092993 w 1307306"/>
                <a:gd name="connsiteY7" fmla="*/ 185737 h 507206"/>
                <a:gd name="connsiteX8" fmla="*/ 921543 w 1307306"/>
                <a:gd name="connsiteY8" fmla="*/ 242887 h 507206"/>
                <a:gd name="connsiteX9" fmla="*/ 714375 w 1307306"/>
                <a:gd name="connsiteY9" fmla="*/ 292894 h 507206"/>
                <a:gd name="connsiteX10" fmla="*/ 578643 w 1307306"/>
                <a:gd name="connsiteY10" fmla="*/ 335756 h 507206"/>
                <a:gd name="connsiteX11" fmla="*/ 442912 w 1307306"/>
                <a:gd name="connsiteY11" fmla="*/ 381000 h 507206"/>
                <a:gd name="connsiteX12" fmla="*/ 342900 w 1307306"/>
                <a:gd name="connsiteY12" fmla="*/ 421481 h 507206"/>
                <a:gd name="connsiteX13" fmla="*/ 290512 w 1307306"/>
                <a:gd name="connsiteY13" fmla="*/ 452437 h 507206"/>
                <a:gd name="connsiteX14" fmla="*/ 269081 w 1307306"/>
                <a:gd name="connsiteY14" fmla="*/ 469106 h 507206"/>
                <a:gd name="connsiteX15" fmla="*/ 250031 w 1307306"/>
                <a:gd name="connsiteY15" fmla="*/ 488156 h 507206"/>
                <a:gd name="connsiteX16" fmla="*/ 233362 w 1307306"/>
                <a:gd name="connsiteY16" fmla="*/ 502444 h 507206"/>
                <a:gd name="connsiteX17" fmla="*/ 221456 w 1307306"/>
                <a:gd name="connsiteY17" fmla="*/ 507206 h 507206"/>
                <a:gd name="connsiteX18" fmla="*/ 197643 w 1307306"/>
                <a:gd name="connsiteY18" fmla="*/ 504825 h 507206"/>
                <a:gd name="connsiteX19" fmla="*/ 176212 w 1307306"/>
                <a:gd name="connsiteY19" fmla="*/ 497681 h 507206"/>
                <a:gd name="connsiteX20" fmla="*/ 145256 w 1307306"/>
                <a:gd name="connsiteY20" fmla="*/ 478631 h 507206"/>
                <a:gd name="connsiteX21" fmla="*/ 119062 w 1307306"/>
                <a:gd name="connsiteY21" fmla="*/ 454819 h 507206"/>
                <a:gd name="connsiteX22" fmla="*/ 88106 w 1307306"/>
                <a:gd name="connsiteY22" fmla="*/ 421481 h 507206"/>
                <a:gd name="connsiteX23" fmla="*/ 54768 w 1307306"/>
                <a:gd name="connsiteY23" fmla="*/ 381000 h 507206"/>
                <a:gd name="connsiteX24" fmla="*/ 23812 w 1307306"/>
                <a:gd name="connsiteY24" fmla="*/ 338137 h 507206"/>
                <a:gd name="connsiteX25" fmla="*/ 4762 w 1307306"/>
                <a:gd name="connsiteY25" fmla="*/ 304800 h 507206"/>
                <a:gd name="connsiteX26" fmla="*/ 0 w 1307306"/>
                <a:gd name="connsiteY26" fmla="*/ 285750 h 507206"/>
                <a:gd name="connsiteX27" fmla="*/ 2381 w 1307306"/>
                <a:gd name="connsiteY27" fmla="*/ 264319 h 507206"/>
                <a:gd name="connsiteX28" fmla="*/ 21431 w 1307306"/>
                <a:gd name="connsiteY28" fmla="*/ 252412 h 507206"/>
                <a:gd name="connsiteX29" fmla="*/ 54768 w 1307306"/>
                <a:gd name="connsiteY29" fmla="*/ 242887 h 507206"/>
                <a:gd name="connsiteX30" fmla="*/ 109537 w 1307306"/>
                <a:gd name="connsiteY30" fmla="*/ 223837 h 507206"/>
                <a:gd name="connsiteX31" fmla="*/ 214312 w 1307306"/>
                <a:gd name="connsiteY31" fmla="*/ 240506 h 507206"/>
                <a:gd name="connsiteX32" fmla="*/ 264318 w 1307306"/>
                <a:gd name="connsiteY32" fmla="*/ 242887 h 507206"/>
                <a:gd name="connsiteX33" fmla="*/ 376237 w 1307306"/>
                <a:gd name="connsiteY33" fmla="*/ 223837 h 507206"/>
                <a:gd name="connsiteX34" fmla="*/ 435768 w 1307306"/>
                <a:gd name="connsiteY34" fmla="*/ 207169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7306" h="507206">
                  <a:moveTo>
                    <a:pt x="435768" y="207169"/>
                  </a:moveTo>
                  <a:lnTo>
                    <a:pt x="645318" y="157162"/>
                  </a:lnTo>
                  <a:lnTo>
                    <a:pt x="862012" y="104775"/>
                  </a:lnTo>
                  <a:lnTo>
                    <a:pt x="1095375" y="42862"/>
                  </a:lnTo>
                  <a:lnTo>
                    <a:pt x="1281112" y="0"/>
                  </a:lnTo>
                  <a:lnTo>
                    <a:pt x="1307306" y="104775"/>
                  </a:lnTo>
                  <a:lnTo>
                    <a:pt x="1200150" y="142875"/>
                  </a:lnTo>
                  <a:lnTo>
                    <a:pt x="1092993" y="185737"/>
                  </a:lnTo>
                  <a:lnTo>
                    <a:pt x="921543" y="242887"/>
                  </a:lnTo>
                  <a:lnTo>
                    <a:pt x="714375" y="292894"/>
                  </a:lnTo>
                  <a:lnTo>
                    <a:pt x="578643" y="335756"/>
                  </a:lnTo>
                  <a:lnTo>
                    <a:pt x="442912" y="381000"/>
                  </a:lnTo>
                  <a:lnTo>
                    <a:pt x="342900" y="421481"/>
                  </a:lnTo>
                  <a:lnTo>
                    <a:pt x="290512" y="452437"/>
                  </a:lnTo>
                  <a:lnTo>
                    <a:pt x="269081" y="469106"/>
                  </a:lnTo>
                  <a:lnTo>
                    <a:pt x="250031" y="488156"/>
                  </a:lnTo>
                  <a:lnTo>
                    <a:pt x="233362" y="502444"/>
                  </a:lnTo>
                  <a:lnTo>
                    <a:pt x="221456" y="507206"/>
                  </a:lnTo>
                  <a:lnTo>
                    <a:pt x="197643" y="504825"/>
                  </a:lnTo>
                  <a:lnTo>
                    <a:pt x="176212" y="497681"/>
                  </a:lnTo>
                  <a:lnTo>
                    <a:pt x="145256" y="478631"/>
                  </a:lnTo>
                  <a:lnTo>
                    <a:pt x="119062" y="454819"/>
                  </a:lnTo>
                  <a:lnTo>
                    <a:pt x="88106" y="421481"/>
                  </a:lnTo>
                  <a:lnTo>
                    <a:pt x="54768" y="381000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85750"/>
                  </a:lnTo>
                  <a:lnTo>
                    <a:pt x="2381" y="264319"/>
                  </a:lnTo>
                  <a:lnTo>
                    <a:pt x="21431" y="252412"/>
                  </a:lnTo>
                  <a:lnTo>
                    <a:pt x="54768" y="242887"/>
                  </a:lnTo>
                  <a:lnTo>
                    <a:pt x="109537" y="223837"/>
                  </a:lnTo>
                  <a:lnTo>
                    <a:pt x="214312" y="240506"/>
                  </a:lnTo>
                  <a:cubicBezTo>
                    <a:pt x="262730" y="242927"/>
                    <a:pt x="246042" y="242887"/>
                    <a:pt x="264318" y="242887"/>
                  </a:cubicBezTo>
                  <a:lnTo>
                    <a:pt x="376237" y="223837"/>
                  </a:lnTo>
                  <a:lnTo>
                    <a:pt x="435768" y="2071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8">
              <a:extLst>
                <a:ext uri="{FF2B5EF4-FFF2-40B4-BE49-F238E27FC236}">
                  <a16:creationId xmlns:a16="http://schemas.microsoft.com/office/drawing/2014/main" id="{C0F7E85F-2FF8-4035-A9B1-E2E4D2EA8CD6}"/>
                </a:ext>
              </a:extLst>
            </p:cNvPr>
            <p:cNvSpPr/>
            <p:nvPr/>
          </p:nvSpPr>
          <p:spPr>
            <a:xfrm>
              <a:off x="4914900" y="3322636"/>
              <a:ext cx="438150" cy="742950"/>
            </a:xfrm>
            <a:custGeom>
              <a:avLst/>
              <a:gdLst>
                <a:gd name="connsiteX0" fmla="*/ 97631 w 438150"/>
                <a:gd name="connsiteY0" fmla="*/ 257175 h 742950"/>
                <a:gd name="connsiteX1" fmla="*/ 54769 w 438150"/>
                <a:gd name="connsiteY1" fmla="*/ 161925 h 742950"/>
                <a:gd name="connsiteX2" fmla="*/ 14288 w 438150"/>
                <a:gd name="connsiteY2" fmla="*/ 61912 h 742950"/>
                <a:gd name="connsiteX3" fmla="*/ 0 w 438150"/>
                <a:gd name="connsiteY3" fmla="*/ 21431 h 742950"/>
                <a:gd name="connsiteX4" fmla="*/ 2381 w 438150"/>
                <a:gd name="connsiteY4" fmla="*/ 9525 h 742950"/>
                <a:gd name="connsiteX5" fmla="*/ 11906 w 438150"/>
                <a:gd name="connsiteY5" fmla="*/ 0 h 742950"/>
                <a:gd name="connsiteX6" fmla="*/ 38100 w 438150"/>
                <a:gd name="connsiteY6" fmla="*/ 4762 h 742950"/>
                <a:gd name="connsiteX7" fmla="*/ 59531 w 438150"/>
                <a:gd name="connsiteY7" fmla="*/ 14287 h 742950"/>
                <a:gd name="connsiteX8" fmla="*/ 95250 w 438150"/>
                <a:gd name="connsiteY8" fmla="*/ 50006 h 742950"/>
                <a:gd name="connsiteX9" fmla="*/ 173831 w 438150"/>
                <a:gd name="connsiteY9" fmla="*/ 130968 h 742950"/>
                <a:gd name="connsiteX10" fmla="*/ 254794 w 438150"/>
                <a:gd name="connsiteY10" fmla="*/ 211931 h 742950"/>
                <a:gd name="connsiteX11" fmla="*/ 359569 w 438150"/>
                <a:gd name="connsiteY11" fmla="*/ 311943 h 742950"/>
                <a:gd name="connsiteX12" fmla="*/ 381000 w 438150"/>
                <a:gd name="connsiteY12" fmla="*/ 338137 h 742950"/>
                <a:gd name="connsiteX13" fmla="*/ 400050 w 438150"/>
                <a:gd name="connsiteY13" fmla="*/ 369093 h 742950"/>
                <a:gd name="connsiteX14" fmla="*/ 414338 w 438150"/>
                <a:gd name="connsiteY14" fmla="*/ 395287 h 742950"/>
                <a:gd name="connsiteX15" fmla="*/ 428625 w 438150"/>
                <a:gd name="connsiteY15" fmla="*/ 447675 h 742950"/>
                <a:gd name="connsiteX16" fmla="*/ 433388 w 438150"/>
                <a:gd name="connsiteY16" fmla="*/ 497681 h 742950"/>
                <a:gd name="connsiteX17" fmla="*/ 438150 w 438150"/>
                <a:gd name="connsiteY17" fmla="*/ 566737 h 742950"/>
                <a:gd name="connsiteX18" fmla="*/ 438150 w 438150"/>
                <a:gd name="connsiteY18" fmla="*/ 645318 h 742950"/>
                <a:gd name="connsiteX19" fmla="*/ 435769 w 438150"/>
                <a:gd name="connsiteY19" fmla="*/ 673893 h 742950"/>
                <a:gd name="connsiteX20" fmla="*/ 428625 w 438150"/>
                <a:gd name="connsiteY20" fmla="*/ 697706 h 742950"/>
                <a:gd name="connsiteX21" fmla="*/ 407194 w 438150"/>
                <a:gd name="connsiteY21" fmla="*/ 731043 h 742950"/>
                <a:gd name="connsiteX22" fmla="*/ 383381 w 438150"/>
                <a:gd name="connsiteY22" fmla="*/ 742950 h 742950"/>
                <a:gd name="connsiteX23" fmla="*/ 357188 w 438150"/>
                <a:gd name="connsiteY23" fmla="*/ 742950 h 742950"/>
                <a:gd name="connsiteX24" fmla="*/ 328613 w 438150"/>
                <a:gd name="connsiteY24" fmla="*/ 728662 h 742950"/>
                <a:gd name="connsiteX25" fmla="*/ 295275 w 438150"/>
                <a:gd name="connsiteY25" fmla="*/ 690562 h 742950"/>
                <a:gd name="connsiteX26" fmla="*/ 254794 w 438150"/>
                <a:gd name="connsiteY26" fmla="*/ 626268 h 742950"/>
                <a:gd name="connsiteX27" fmla="*/ 219075 w 438150"/>
                <a:gd name="connsiteY27" fmla="*/ 552450 h 742950"/>
                <a:gd name="connsiteX28" fmla="*/ 183356 w 438150"/>
                <a:gd name="connsiteY28" fmla="*/ 469106 h 742950"/>
                <a:gd name="connsiteX29" fmla="*/ 97631 w 438150"/>
                <a:gd name="connsiteY29" fmla="*/ 2571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38150" h="742950">
                  <a:moveTo>
                    <a:pt x="97631" y="257175"/>
                  </a:moveTo>
                  <a:lnTo>
                    <a:pt x="54769" y="161925"/>
                  </a:lnTo>
                  <a:lnTo>
                    <a:pt x="14288" y="61912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59531" y="14287"/>
                  </a:lnTo>
                  <a:lnTo>
                    <a:pt x="95250" y="50006"/>
                  </a:lnTo>
                  <a:lnTo>
                    <a:pt x="173831" y="130968"/>
                  </a:lnTo>
                  <a:lnTo>
                    <a:pt x="254794" y="211931"/>
                  </a:lnTo>
                  <a:lnTo>
                    <a:pt x="359569" y="311943"/>
                  </a:lnTo>
                  <a:lnTo>
                    <a:pt x="381000" y="338137"/>
                  </a:lnTo>
                  <a:lnTo>
                    <a:pt x="400050" y="369093"/>
                  </a:lnTo>
                  <a:lnTo>
                    <a:pt x="414338" y="395287"/>
                  </a:lnTo>
                  <a:lnTo>
                    <a:pt x="428625" y="447675"/>
                  </a:lnTo>
                  <a:lnTo>
                    <a:pt x="433388" y="497681"/>
                  </a:lnTo>
                  <a:lnTo>
                    <a:pt x="438150" y="566737"/>
                  </a:lnTo>
                  <a:lnTo>
                    <a:pt x="438150" y="645318"/>
                  </a:lnTo>
                  <a:lnTo>
                    <a:pt x="435769" y="673893"/>
                  </a:lnTo>
                  <a:lnTo>
                    <a:pt x="428625" y="697706"/>
                  </a:lnTo>
                  <a:lnTo>
                    <a:pt x="407194" y="731043"/>
                  </a:lnTo>
                  <a:lnTo>
                    <a:pt x="383381" y="742950"/>
                  </a:lnTo>
                  <a:lnTo>
                    <a:pt x="357188" y="742950"/>
                  </a:lnTo>
                  <a:lnTo>
                    <a:pt x="328613" y="728662"/>
                  </a:lnTo>
                  <a:lnTo>
                    <a:pt x="295275" y="690562"/>
                  </a:lnTo>
                  <a:lnTo>
                    <a:pt x="254794" y="626268"/>
                  </a:lnTo>
                  <a:lnTo>
                    <a:pt x="219075" y="552450"/>
                  </a:lnTo>
                  <a:lnTo>
                    <a:pt x="183356" y="469106"/>
                  </a:lnTo>
                  <a:lnTo>
                    <a:pt x="97631" y="2571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9">
              <a:extLst>
                <a:ext uri="{FF2B5EF4-FFF2-40B4-BE49-F238E27FC236}">
                  <a16:creationId xmlns:a16="http://schemas.microsoft.com/office/drawing/2014/main" id="{B1AAEBB7-1DFE-4496-91EA-A557DC07828C}"/>
                </a:ext>
              </a:extLst>
            </p:cNvPr>
            <p:cNvSpPr/>
            <p:nvPr/>
          </p:nvSpPr>
          <p:spPr>
            <a:xfrm>
              <a:off x="4500564" y="3894138"/>
              <a:ext cx="293687" cy="2125662"/>
            </a:xfrm>
            <a:custGeom>
              <a:avLst/>
              <a:gdLst>
                <a:gd name="connsiteX0" fmla="*/ 291338 w 294223"/>
                <a:gd name="connsiteY0" fmla="*/ 449989 h 2125908"/>
                <a:gd name="connsiteX1" fmla="*/ 294223 w 294223"/>
                <a:gd name="connsiteY1" fmla="*/ 0 h 2125908"/>
                <a:gd name="connsiteX2" fmla="*/ 115381 w 294223"/>
                <a:gd name="connsiteY2" fmla="*/ 28846 h 2125908"/>
                <a:gd name="connsiteX3" fmla="*/ 109612 w 294223"/>
                <a:gd name="connsiteY3" fmla="*/ 230764 h 2125908"/>
                <a:gd name="connsiteX4" fmla="*/ 103843 w 294223"/>
                <a:gd name="connsiteY4" fmla="*/ 415375 h 2125908"/>
                <a:gd name="connsiteX5" fmla="*/ 95189 w 294223"/>
                <a:gd name="connsiteY5" fmla="*/ 628831 h 2125908"/>
                <a:gd name="connsiteX6" fmla="*/ 86536 w 294223"/>
                <a:gd name="connsiteY6" fmla="*/ 868248 h 2125908"/>
                <a:gd name="connsiteX7" fmla="*/ 72113 w 294223"/>
                <a:gd name="connsiteY7" fmla="*/ 1127857 h 2125908"/>
                <a:gd name="connsiteX8" fmla="*/ 51921 w 294223"/>
                <a:gd name="connsiteY8" fmla="*/ 1367274 h 2125908"/>
                <a:gd name="connsiteX9" fmla="*/ 28845 w 294223"/>
                <a:gd name="connsiteY9" fmla="*/ 1546115 h 2125908"/>
                <a:gd name="connsiteX10" fmla="*/ 8653 w 294223"/>
                <a:gd name="connsiteY10" fmla="*/ 1644190 h 2125908"/>
                <a:gd name="connsiteX11" fmla="*/ 0 w 294223"/>
                <a:gd name="connsiteY11" fmla="*/ 1701881 h 2125908"/>
                <a:gd name="connsiteX12" fmla="*/ 0 w 294223"/>
                <a:gd name="connsiteY12" fmla="*/ 1785532 h 2125908"/>
                <a:gd name="connsiteX13" fmla="*/ 5769 w 294223"/>
                <a:gd name="connsiteY13" fmla="*/ 1840339 h 2125908"/>
                <a:gd name="connsiteX14" fmla="*/ 17307 w 294223"/>
                <a:gd name="connsiteY14" fmla="*/ 1895145 h 2125908"/>
                <a:gd name="connsiteX15" fmla="*/ 43268 w 294223"/>
                <a:gd name="connsiteY15" fmla="*/ 1967259 h 2125908"/>
                <a:gd name="connsiteX16" fmla="*/ 80767 w 294223"/>
                <a:gd name="connsiteY16" fmla="*/ 2039372 h 2125908"/>
                <a:gd name="connsiteX17" fmla="*/ 100959 w 294223"/>
                <a:gd name="connsiteY17" fmla="*/ 2068218 h 2125908"/>
                <a:gd name="connsiteX18" fmla="*/ 126919 w 294223"/>
                <a:gd name="connsiteY18" fmla="*/ 2097063 h 2125908"/>
                <a:gd name="connsiteX19" fmla="*/ 144227 w 294223"/>
                <a:gd name="connsiteY19" fmla="*/ 2108601 h 2125908"/>
                <a:gd name="connsiteX20" fmla="*/ 178841 w 294223"/>
                <a:gd name="connsiteY20" fmla="*/ 2120139 h 2125908"/>
                <a:gd name="connsiteX21" fmla="*/ 224994 w 294223"/>
                <a:gd name="connsiteY21" fmla="*/ 2125908 h 2125908"/>
                <a:gd name="connsiteX22" fmla="*/ 253839 w 294223"/>
                <a:gd name="connsiteY22" fmla="*/ 2111486 h 2125908"/>
                <a:gd name="connsiteX23" fmla="*/ 265377 w 294223"/>
                <a:gd name="connsiteY23" fmla="*/ 2094178 h 2125908"/>
                <a:gd name="connsiteX24" fmla="*/ 279800 w 294223"/>
                <a:gd name="connsiteY24" fmla="*/ 2065333 h 2125908"/>
                <a:gd name="connsiteX25" fmla="*/ 288454 w 294223"/>
                <a:gd name="connsiteY25" fmla="*/ 2027834 h 2125908"/>
                <a:gd name="connsiteX26" fmla="*/ 291338 w 294223"/>
                <a:gd name="connsiteY26" fmla="*/ 1990335 h 2125908"/>
                <a:gd name="connsiteX27" fmla="*/ 294223 w 294223"/>
                <a:gd name="connsiteY27" fmla="*/ 1837454 h 2125908"/>
                <a:gd name="connsiteX28" fmla="*/ 291338 w 294223"/>
                <a:gd name="connsiteY28" fmla="*/ 449989 h 212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4223" h="2125908">
                  <a:moveTo>
                    <a:pt x="291338" y="449989"/>
                  </a:moveTo>
                  <a:cubicBezTo>
                    <a:pt x="292300" y="299993"/>
                    <a:pt x="293261" y="149996"/>
                    <a:pt x="294223" y="0"/>
                  </a:cubicBezTo>
                  <a:lnTo>
                    <a:pt x="115381" y="28846"/>
                  </a:lnTo>
                  <a:lnTo>
                    <a:pt x="109612" y="230764"/>
                  </a:lnTo>
                  <a:lnTo>
                    <a:pt x="103843" y="415375"/>
                  </a:lnTo>
                  <a:lnTo>
                    <a:pt x="95189" y="628831"/>
                  </a:lnTo>
                  <a:lnTo>
                    <a:pt x="86536" y="868248"/>
                  </a:lnTo>
                  <a:lnTo>
                    <a:pt x="72113" y="1127857"/>
                  </a:lnTo>
                  <a:lnTo>
                    <a:pt x="51921" y="1367274"/>
                  </a:lnTo>
                  <a:lnTo>
                    <a:pt x="28845" y="1546115"/>
                  </a:lnTo>
                  <a:lnTo>
                    <a:pt x="8653" y="1644190"/>
                  </a:lnTo>
                  <a:lnTo>
                    <a:pt x="0" y="1701881"/>
                  </a:lnTo>
                  <a:lnTo>
                    <a:pt x="0" y="1785532"/>
                  </a:lnTo>
                  <a:lnTo>
                    <a:pt x="5769" y="1840339"/>
                  </a:lnTo>
                  <a:lnTo>
                    <a:pt x="17307" y="1895145"/>
                  </a:lnTo>
                  <a:lnTo>
                    <a:pt x="43268" y="1967259"/>
                  </a:lnTo>
                  <a:lnTo>
                    <a:pt x="80767" y="2039372"/>
                  </a:lnTo>
                  <a:lnTo>
                    <a:pt x="100959" y="2068218"/>
                  </a:lnTo>
                  <a:lnTo>
                    <a:pt x="126919" y="2097063"/>
                  </a:lnTo>
                  <a:lnTo>
                    <a:pt x="144227" y="2108601"/>
                  </a:lnTo>
                  <a:lnTo>
                    <a:pt x="178841" y="2120139"/>
                  </a:lnTo>
                  <a:lnTo>
                    <a:pt x="224994" y="2125908"/>
                  </a:lnTo>
                  <a:lnTo>
                    <a:pt x="253839" y="2111486"/>
                  </a:lnTo>
                  <a:lnTo>
                    <a:pt x="265377" y="2094178"/>
                  </a:lnTo>
                  <a:lnTo>
                    <a:pt x="279800" y="2065333"/>
                  </a:lnTo>
                  <a:lnTo>
                    <a:pt x="288454" y="2027834"/>
                  </a:lnTo>
                  <a:lnTo>
                    <a:pt x="291338" y="1990335"/>
                  </a:lnTo>
                  <a:cubicBezTo>
                    <a:pt x="292300" y="1939375"/>
                    <a:pt x="293261" y="1888414"/>
                    <a:pt x="294223" y="1837454"/>
                  </a:cubicBezTo>
                  <a:cubicBezTo>
                    <a:pt x="293261" y="1380735"/>
                    <a:pt x="292300" y="924015"/>
                    <a:pt x="291338" y="449989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33">
              <a:extLst>
                <a:ext uri="{FF2B5EF4-FFF2-40B4-BE49-F238E27FC236}">
                  <a16:creationId xmlns:a16="http://schemas.microsoft.com/office/drawing/2014/main" id="{C8892957-1419-457A-820D-5D20682F084F}"/>
                </a:ext>
              </a:extLst>
            </p:cNvPr>
            <p:cNvSpPr/>
            <p:nvPr/>
          </p:nvSpPr>
          <p:spPr>
            <a:xfrm>
              <a:off x="5846763" y="2290763"/>
              <a:ext cx="2292350" cy="958850"/>
            </a:xfrm>
            <a:custGeom>
              <a:avLst/>
              <a:gdLst>
                <a:gd name="connsiteX0" fmla="*/ 426244 w 2293144"/>
                <a:gd name="connsiteY0" fmla="*/ 235743 h 959643"/>
                <a:gd name="connsiteX1" fmla="*/ 535781 w 2293144"/>
                <a:gd name="connsiteY1" fmla="*/ 226218 h 959643"/>
                <a:gd name="connsiteX2" fmla="*/ 738187 w 2293144"/>
                <a:gd name="connsiteY2" fmla="*/ 197643 h 959643"/>
                <a:gd name="connsiteX3" fmla="*/ 997744 w 2293144"/>
                <a:gd name="connsiteY3" fmla="*/ 159543 h 959643"/>
                <a:gd name="connsiteX4" fmla="*/ 1235869 w 2293144"/>
                <a:gd name="connsiteY4" fmla="*/ 123825 h 959643"/>
                <a:gd name="connsiteX5" fmla="*/ 1531144 w 2293144"/>
                <a:gd name="connsiteY5" fmla="*/ 80962 h 959643"/>
                <a:gd name="connsiteX6" fmla="*/ 1769269 w 2293144"/>
                <a:gd name="connsiteY6" fmla="*/ 47625 h 959643"/>
                <a:gd name="connsiteX7" fmla="*/ 1781175 w 2293144"/>
                <a:gd name="connsiteY7" fmla="*/ 42862 h 959643"/>
                <a:gd name="connsiteX8" fmla="*/ 1819275 w 2293144"/>
                <a:gd name="connsiteY8" fmla="*/ 30956 h 959643"/>
                <a:gd name="connsiteX9" fmla="*/ 1881187 w 2293144"/>
                <a:gd name="connsiteY9" fmla="*/ 4762 h 959643"/>
                <a:gd name="connsiteX10" fmla="*/ 1893094 w 2293144"/>
                <a:gd name="connsiteY10" fmla="*/ 0 h 959643"/>
                <a:gd name="connsiteX11" fmla="*/ 1938337 w 2293144"/>
                <a:gd name="connsiteY11" fmla="*/ 14287 h 959643"/>
                <a:gd name="connsiteX12" fmla="*/ 2014537 w 2293144"/>
                <a:gd name="connsiteY12" fmla="*/ 42862 h 959643"/>
                <a:gd name="connsiteX13" fmla="*/ 2088356 w 2293144"/>
                <a:gd name="connsiteY13" fmla="*/ 73818 h 959643"/>
                <a:gd name="connsiteX14" fmla="*/ 2145506 w 2293144"/>
                <a:gd name="connsiteY14" fmla="*/ 102393 h 959643"/>
                <a:gd name="connsiteX15" fmla="*/ 2205037 w 2293144"/>
                <a:gd name="connsiteY15" fmla="*/ 140493 h 959643"/>
                <a:gd name="connsiteX16" fmla="*/ 2262187 w 2293144"/>
                <a:gd name="connsiteY16" fmla="*/ 183356 h 959643"/>
                <a:gd name="connsiteX17" fmla="*/ 2281237 w 2293144"/>
                <a:gd name="connsiteY17" fmla="*/ 202406 h 959643"/>
                <a:gd name="connsiteX18" fmla="*/ 2290762 w 2293144"/>
                <a:gd name="connsiteY18" fmla="*/ 219075 h 959643"/>
                <a:gd name="connsiteX19" fmla="*/ 2293144 w 2293144"/>
                <a:gd name="connsiteY19" fmla="*/ 228600 h 959643"/>
                <a:gd name="connsiteX20" fmla="*/ 2290762 w 2293144"/>
                <a:gd name="connsiteY20" fmla="*/ 242887 h 959643"/>
                <a:gd name="connsiteX21" fmla="*/ 2274094 w 2293144"/>
                <a:gd name="connsiteY21" fmla="*/ 264318 h 959643"/>
                <a:gd name="connsiteX22" fmla="*/ 2247900 w 2293144"/>
                <a:gd name="connsiteY22" fmla="*/ 288131 h 959643"/>
                <a:gd name="connsiteX23" fmla="*/ 2216944 w 2293144"/>
                <a:gd name="connsiteY23" fmla="*/ 311943 h 959643"/>
                <a:gd name="connsiteX24" fmla="*/ 2193131 w 2293144"/>
                <a:gd name="connsiteY24" fmla="*/ 340518 h 959643"/>
                <a:gd name="connsiteX25" fmla="*/ 2183606 w 2293144"/>
                <a:gd name="connsiteY25" fmla="*/ 364331 h 959643"/>
                <a:gd name="connsiteX26" fmla="*/ 2162175 w 2293144"/>
                <a:gd name="connsiteY26" fmla="*/ 440531 h 959643"/>
                <a:gd name="connsiteX27" fmla="*/ 2119312 w 2293144"/>
                <a:gd name="connsiteY27" fmla="*/ 573881 h 959643"/>
                <a:gd name="connsiteX28" fmla="*/ 2066925 w 2293144"/>
                <a:gd name="connsiteY28" fmla="*/ 700087 h 959643"/>
                <a:gd name="connsiteX29" fmla="*/ 2007394 w 2293144"/>
                <a:gd name="connsiteY29" fmla="*/ 821531 h 959643"/>
                <a:gd name="connsiteX30" fmla="*/ 1947862 w 2293144"/>
                <a:gd name="connsiteY30" fmla="*/ 923925 h 959643"/>
                <a:gd name="connsiteX31" fmla="*/ 1926431 w 2293144"/>
                <a:gd name="connsiteY31" fmla="*/ 947737 h 959643"/>
                <a:gd name="connsiteX32" fmla="*/ 1905000 w 2293144"/>
                <a:gd name="connsiteY32" fmla="*/ 959643 h 959643"/>
                <a:gd name="connsiteX33" fmla="*/ 1888331 w 2293144"/>
                <a:gd name="connsiteY33" fmla="*/ 959643 h 959643"/>
                <a:gd name="connsiteX34" fmla="*/ 1862137 w 2293144"/>
                <a:gd name="connsiteY34" fmla="*/ 945356 h 959643"/>
                <a:gd name="connsiteX35" fmla="*/ 1845469 w 2293144"/>
                <a:gd name="connsiteY35" fmla="*/ 921543 h 959643"/>
                <a:gd name="connsiteX36" fmla="*/ 1831181 w 2293144"/>
                <a:gd name="connsiteY36" fmla="*/ 642937 h 959643"/>
                <a:gd name="connsiteX37" fmla="*/ 1847850 w 2293144"/>
                <a:gd name="connsiteY37" fmla="*/ 592931 h 959643"/>
                <a:gd name="connsiteX38" fmla="*/ 1866900 w 2293144"/>
                <a:gd name="connsiteY38" fmla="*/ 531018 h 959643"/>
                <a:gd name="connsiteX39" fmla="*/ 1883569 w 2293144"/>
                <a:gd name="connsiteY39" fmla="*/ 464343 h 959643"/>
                <a:gd name="connsiteX40" fmla="*/ 1897856 w 2293144"/>
                <a:gd name="connsiteY40" fmla="*/ 402431 h 959643"/>
                <a:gd name="connsiteX41" fmla="*/ 1909762 w 2293144"/>
                <a:gd name="connsiteY41" fmla="*/ 326231 h 959643"/>
                <a:gd name="connsiteX42" fmla="*/ 1914525 w 2293144"/>
                <a:gd name="connsiteY42" fmla="*/ 269081 h 959643"/>
                <a:gd name="connsiteX43" fmla="*/ 1914525 w 2293144"/>
                <a:gd name="connsiteY43" fmla="*/ 233362 h 959643"/>
                <a:gd name="connsiteX44" fmla="*/ 1907381 w 2293144"/>
                <a:gd name="connsiteY44" fmla="*/ 200025 h 959643"/>
                <a:gd name="connsiteX45" fmla="*/ 1895475 w 2293144"/>
                <a:gd name="connsiteY45" fmla="*/ 183356 h 959643"/>
                <a:gd name="connsiteX46" fmla="*/ 1874044 w 2293144"/>
                <a:gd name="connsiteY46" fmla="*/ 169068 h 959643"/>
                <a:gd name="connsiteX47" fmla="*/ 1850231 w 2293144"/>
                <a:gd name="connsiteY47" fmla="*/ 157162 h 959643"/>
                <a:gd name="connsiteX48" fmla="*/ 1800225 w 2293144"/>
                <a:gd name="connsiteY48" fmla="*/ 161925 h 959643"/>
                <a:gd name="connsiteX49" fmla="*/ 1495425 w 2293144"/>
                <a:gd name="connsiteY49" fmla="*/ 204787 h 959643"/>
                <a:gd name="connsiteX50" fmla="*/ 1271587 w 2293144"/>
                <a:gd name="connsiteY50" fmla="*/ 238125 h 959643"/>
                <a:gd name="connsiteX51" fmla="*/ 969169 w 2293144"/>
                <a:gd name="connsiteY51" fmla="*/ 283368 h 959643"/>
                <a:gd name="connsiteX52" fmla="*/ 638175 w 2293144"/>
                <a:gd name="connsiteY52" fmla="*/ 330993 h 959643"/>
                <a:gd name="connsiteX53" fmla="*/ 273844 w 2293144"/>
                <a:gd name="connsiteY53" fmla="*/ 388143 h 959643"/>
                <a:gd name="connsiteX54" fmla="*/ 152400 w 2293144"/>
                <a:gd name="connsiteY54" fmla="*/ 404812 h 959643"/>
                <a:gd name="connsiteX55" fmla="*/ 45244 w 2293144"/>
                <a:gd name="connsiteY55" fmla="*/ 416718 h 959643"/>
                <a:gd name="connsiteX56" fmla="*/ 0 w 2293144"/>
                <a:gd name="connsiteY56" fmla="*/ 250031 h 959643"/>
                <a:gd name="connsiteX57" fmla="*/ 59531 w 2293144"/>
                <a:gd name="connsiteY57" fmla="*/ 247650 h 959643"/>
                <a:gd name="connsiteX58" fmla="*/ 247650 w 2293144"/>
                <a:gd name="connsiteY58" fmla="*/ 245268 h 959643"/>
                <a:gd name="connsiteX59" fmla="*/ 426244 w 2293144"/>
                <a:gd name="connsiteY59" fmla="*/ 2357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93144" h="959643">
                  <a:moveTo>
                    <a:pt x="426244" y="235743"/>
                  </a:moveTo>
                  <a:lnTo>
                    <a:pt x="535781" y="226218"/>
                  </a:lnTo>
                  <a:lnTo>
                    <a:pt x="738187" y="197643"/>
                  </a:lnTo>
                  <a:lnTo>
                    <a:pt x="997744" y="159543"/>
                  </a:lnTo>
                  <a:lnTo>
                    <a:pt x="1235869" y="123825"/>
                  </a:lnTo>
                  <a:lnTo>
                    <a:pt x="1531144" y="80962"/>
                  </a:lnTo>
                  <a:lnTo>
                    <a:pt x="1769269" y="47625"/>
                  </a:lnTo>
                  <a:lnTo>
                    <a:pt x="1781175" y="42862"/>
                  </a:lnTo>
                  <a:lnTo>
                    <a:pt x="1819275" y="30956"/>
                  </a:lnTo>
                  <a:lnTo>
                    <a:pt x="1881187" y="4762"/>
                  </a:lnTo>
                  <a:lnTo>
                    <a:pt x="1893094" y="0"/>
                  </a:lnTo>
                  <a:lnTo>
                    <a:pt x="1938337" y="14287"/>
                  </a:lnTo>
                  <a:lnTo>
                    <a:pt x="2014537" y="42862"/>
                  </a:lnTo>
                  <a:lnTo>
                    <a:pt x="2088356" y="73818"/>
                  </a:lnTo>
                  <a:lnTo>
                    <a:pt x="2145506" y="102393"/>
                  </a:lnTo>
                  <a:lnTo>
                    <a:pt x="2205037" y="140493"/>
                  </a:lnTo>
                  <a:lnTo>
                    <a:pt x="2262187" y="183356"/>
                  </a:lnTo>
                  <a:lnTo>
                    <a:pt x="2281237" y="202406"/>
                  </a:lnTo>
                  <a:lnTo>
                    <a:pt x="2290762" y="219075"/>
                  </a:lnTo>
                  <a:lnTo>
                    <a:pt x="2293144" y="228600"/>
                  </a:lnTo>
                  <a:lnTo>
                    <a:pt x="2290762" y="242887"/>
                  </a:lnTo>
                  <a:lnTo>
                    <a:pt x="2274094" y="264318"/>
                  </a:lnTo>
                  <a:lnTo>
                    <a:pt x="2247900" y="288131"/>
                  </a:lnTo>
                  <a:lnTo>
                    <a:pt x="2216944" y="311943"/>
                  </a:lnTo>
                  <a:lnTo>
                    <a:pt x="2193131" y="340518"/>
                  </a:lnTo>
                  <a:lnTo>
                    <a:pt x="2183606" y="364331"/>
                  </a:lnTo>
                  <a:lnTo>
                    <a:pt x="2162175" y="440531"/>
                  </a:lnTo>
                  <a:lnTo>
                    <a:pt x="2119312" y="573881"/>
                  </a:lnTo>
                  <a:lnTo>
                    <a:pt x="2066925" y="700087"/>
                  </a:lnTo>
                  <a:lnTo>
                    <a:pt x="2007394" y="821531"/>
                  </a:lnTo>
                  <a:lnTo>
                    <a:pt x="1947862" y="923925"/>
                  </a:lnTo>
                  <a:lnTo>
                    <a:pt x="1926431" y="947737"/>
                  </a:lnTo>
                  <a:lnTo>
                    <a:pt x="1905000" y="959643"/>
                  </a:lnTo>
                  <a:lnTo>
                    <a:pt x="1888331" y="959643"/>
                  </a:lnTo>
                  <a:lnTo>
                    <a:pt x="1862137" y="945356"/>
                  </a:lnTo>
                  <a:lnTo>
                    <a:pt x="1845469" y="921543"/>
                  </a:lnTo>
                  <a:lnTo>
                    <a:pt x="1831181" y="642937"/>
                  </a:lnTo>
                  <a:lnTo>
                    <a:pt x="1847850" y="592931"/>
                  </a:lnTo>
                  <a:lnTo>
                    <a:pt x="1866900" y="531018"/>
                  </a:lnTo>
                  <a:lnTo>
                    <a:pt x="1883569" y="464343"/>
                  </a:lnTo>
                  <a:lnTo>
                    <a:pt x="1897856" y="402431"/>
                  </a:lnTo>
                  <a:lnTo>
                    <a:pt x="1909762" y="326231"/>
                  </a:lnTo>
                  <a:lnTo>
                    <a:pt x="1914525" y="269081"/>
                  </a:lnTo>
                  <a:lnTo>
                    <a:pt x="1914525" y="233362"/>
                  </a:lnTo>
                  <a:lnTo>
                    <a:pt x="1907381" y="200025"/>
                  </a:lnTo>
                  <a:lnTo>
                    <a:pt x="1895475" y="183356"/>
                  </a:lnTo>
                  <a:lnTo>
                    <a:pt x="1874044" y="169068"/>
                  </a:lnTo>
                  <a:lnTo>
                    <a:pt x="1850231" y="157162"/>
                  </a:lnTo>
                  <a:lnTo>
                    <a:pt x="1800225" y="161925"/>
                  </a:lnTo>
                  <a:lnTo>
                    <a:pt x="1495425" y="204787"/>
                  </a:lnTo>
                  <a:lnTo>
                    <a:pt x="1271587" y="238125"/>
                  </a:lnTo>
                  <a:lnTo>
                    <a:pt x="969169" y="283368"/>
                  </a:lnTo>
                  <a:lnTo>
                    <a:pt x="638175" y="330993"/>
                  </a:lnTo>
                  <a:lnTo>
                    <a:pt x="273844" y="388143"/>
                  </a:lnTo>
                  <a:lnTo>
                    <a:pt x="152400" y="404812"/>
                  </a:lnTo>
                  <a:lnTo>
                    <a:pt x="45244" y="416718"/>
                  </a:lnTo>
                  <a:lnTo>
                    <a:pt x="0" y="250031"/>
                  </a:lnTo>
                  <a:lnTo>
                    <a:pt x="59531" y="247650"/>
                  </a:lnTo>
                  <a:lnTo>
                    <a:pt x="247650" y="245268"/>
                  </a:lnTo>
                  <a:lnTo>
                    <a:pt x="426244" y="2357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4">
              <a:extLst>
                <a:ext uri="{FF2B5EF4-FFF2-40B4-BE49-F238E27FC236}">
                  <a16:creationId xmlns:a16="http://schemas.microsoft.com/office/drawing/2014/main" id="{8A11DBFA-AEED-4D2D-8AE1-D3FB30DB814E}"/>
                </a:ext>
              </a:extLst>
            </p:cNvPr>
            <p:cNvSpPr/>
            <p:nvPr/>
          </p:nvSpPr>
          <p:spPr>
            <a:xfrm>
              <a:off x="5948364" y="2935288"/>
              <a:ext cx="1787525" cy="360362"/>
            </a:xfrm>
            <a:custGeom>
              <a:avLst/>
              <a:gdLst>
                <a:gd name="connsiteX0" fmla="*/ 754856 w 1788318"/>
                <a:gd name="connsiteY0" fmla="*/ 147638 h 359569"/>
                <a:gd name="connsiteX1" fmla="*/ 514350 w 1788318"/>
                <a:gd name="connsiteY1" fmla="*/ 180975 h 359569"/>
                <a:gd name="connsiteX2" fmla="*/ 364331 w 1788318"/>
                <a:gd name="connsiteY2" fmla="*/ 202407 h 359569"/>
                <a:gd name="connsiteX3" fmla="*/ 285750 w 1788318"/>
                <a:gd name="connsiteY3" fmla="*/ 202407 h 359569"/>
                <a:gd name="connsiteX4" fmla="*/ 152400 w 1788318"/>
                <a:gd name="connsiteY4" fmla="*/ 202407 h 359569"/>
                <a:gd name="connsiteX5" fmla="*/ 16668 w 1788318"/>
                <a:gd name="connsiteY5" fmla="*/ 200025 h 359569"/>
                <a:gd name="connsiteX6" fmla="*/ 0 w 1788318"/>
                <a:gd name="connsiteY6" fmla="*/ 359569 h 359569"/>
                <a:gd name="connsiteX7" fmla="*/ 111918 w 1788318"/>
                <a:gd name="connsiteY7" fmla="*/ 359569 h 359569"/>
                <a:gd name="connsiteX8" fmla="*/ 288131 w 1788318"/>
                <a:gd name="connsiteY8" fmla="*/ 359569 h 359569"/>
                <a:gd name="connsiteX9" fmla="*/ 338137 w 1788318"/>
                <a:gd name="connsiteY9" fmla="*/ 359569 h 359569"/>
                <a:gd name="connsiteX10" fmla="*/ 469106 w 1788318"/>
                <a:gd name="connsiteY10" fmla="*/ 340519 h 359569"/>
                <a:gd name="connsiteX11" fmla="*/ 726281 w 1788318"/>
                <a:gd name="connsiteY11" fmla="*/ 307182 h 359569"/>
                <a:gd name="connsiteX12" fmla="*/ 926306 w 1788318"/>
                <a:gd name="connsiteY12" fmla="*/ 278607 h 359569"/>
                <a:gd name="connsiteX13" fmla="*/ 1133475 w 1788318"/>
                <a:gd name="connsiteY13" fmla="*/ 252413 h 359569"/>
                <a:gd name="connsiteX14" fmla="*/ 1338262 w 1788318"/>
                <a:gd name="connsiteY14" fmla="*/ 226219 h 359569"/>
                <a:gd name="connsiteX15" fmla="*/ 1547812 w 1788318"/>
                <a:gd name="connsiteY15" fmla="*/ 204788 h 359569"/>
                <a:gd name="connsiteX16" fmla="*/ 1624012 w 1788318"/>
                <a:gd name="connsiteY16" fmla="*/ 202407 h 359569"/>
                <a:gd name="connsiteX17" fmla="*/ 1645443 w 1788318"/>
                <a:gd name="connsiteY17" fmla="*/ 204788 h 359569"/>
                <a:gd name="connsiteX18" fmla="*/ 1671637 w 1788318"/>
                <a:gd name="connsiteY18" fmla="*/ 214313 h 359569"/>
                <a:gd name="connsiteX19" fmla="*/ 1695450 w 1788318"/>
                <a:gd name="connsiteY19" fmla="*/ 228600 h 359569"/>
                <a:gd name="connsiteX20" fmla="*/ 1719262 w 1788318"/>
                <a:gd name="connsiteY20" fmla="*/ 247650 h 359569"/>
                <a:gd name="connsiteX21" fmla="*/ 1735931 w 1788318"/>
                <a:gd name="connsiteY21" fmla="*/ 269082 h 359569"/>
                <a:gd name="connsiteX22" fmla="*/ 1743075 w 1788318"/>
                <a:gd name="connsiteY22" fmla="*/ 278607 h 359569"/>
                <a:gd name="connsiteX23" fmla="*/ 1762125 w 1788318"/>
                <a:gd name="connsiteY23" fmla="*/ 300038 h 359569"/>
                <a:gd name="connsiteX24" fmla="*/ 1788318 w 1788318"/>
                <a:gd name="connsiteY24" fmla="*/ 311944 h 359569"/>
                <a:gd name="connsiteX25" fmla="*/ 1778793 w 1788318"/>
                <a:gd name="connsiteY25" fmla="*/ 0 h 359569"/>
                <a:gd name="connsiteX26" fmla="*/ 1640681 w 1788318"/>
                <a:gd name="connsiteY26" fmla="*/ 16669 h 359569"/>
                <a:gd name="connsiteX27" fmla="*/ 1404937 w 1788318"/>
                <a:gd name="connsiteY27" fmla="*/ 50007 h 359569"/>
                <a:gd name="connsiteX28" fmla="*/ 1193006 w 1788318"/>
                <a:gd name="connsiteY28" fmla="*/ 80963 h 359569"/>
                <a:gd name="connsiteX29" fmla="*/ 964406 w 1788318"/>
                <a:gd name="connsiteY29" fmla="*/ 114300 h 359569"/>
                <a:gd name="connsiteX30" fmla="*/ 823912 w 1788318"/>
                <a:gd name="connsiteY30" fmla="*/ 135732 h 359569"/>
                <a:gd name="connsiteX31" fmla="*/ 754856 w 1788318"/>
                <a:gd name="connsiteY31" fmla="*/ 147638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8318" h="359569">
                  <a:moveTo>
                    <a:pt x="754856" y="147638"/>
                  </a:moveTo>
                  <a:lnTo>
                    <a:pt x="514350" y="180975"/>
                  </a:lnTo>
                  <a:lnTo>
                    <a:pt x="364331" y="202407"/>
                  </a:lnTo>
                  <a:lnTo>
                    <a:pt x="285750" y="202407"/>
                  </a:lnTo>
                  <a:lnTo>
                    <a:pt x="152400" y="202407"/>
                  </a:lnTo>
                  <a:lnTo>
                    <a:pt x="16668" y="200025"/>
                  </a:lnTo>
                  <a:lnTo>
                    <a:pt x="0" y="359569"/>
                  </a:lnTo>
                  <a:lnTo>
                    <a:pt x="111918" y="359569"/>
                  </a:lnTo>
                  <a:lnTo>
                    <a:pt x="288131" y="359569"/>
                  </a:lnTo>
                  <a:lnTo>
                    <a:pt x="338137" y="359569"/>
                  </a:lnTo>
                  <a:lnTo>
                    <a:pt x="469106" y="340519"/>
                  </a:lnTo>
                  <a:lnTo>
                    <a:pt x="726281" y="307182"/>
                  </a:lnTo>
                  <a:lnTo>
                    <a:pt x="926306" y="278607"/>
                  </a:lnTo>
                  <a:lnTo>
                    <a:pt x="1133475" y="252413"/>
                  </a:lnTo>
                  <a:lnTo>
                    <a:pt x="1338262" y="226219"/>
                  </a:lnTo>
                  <a:lnTo>
                    <a:pt x="1547812" y="204788"/>
                  </a:lnTo>
                  <a:lnTo>
                    <a:pt x="1624012" y="202407"/>
                  </a:lnTo>
                  <a:lnTo>
                    <a:pt x="1645443" y="204788"/>
                  </a:lnTo>
                  <a:lnTo>
                    <a:pt x="1671637" y="214313"/>
                  </a:lnTo>
                  <a:lnTo>
                    <a:pt x="1695450" y="228600"/>
                  </a:lnTo>
                  <a:lnTo>
                    <a:pt x="1719262" y="247650"/>
                  </a:lnTo>
                  <a:lnTo>
                    <a:pt x="1735931" y="269082"/>
                  </a:lnTo>
                  <a:lnTo>
                    <a:pt x="1743075" y="278607"/>
                  </a:lnTo>
                  <a:lnTo>
                    <a:pt x="1762125" y="300038"/>
                  </a:lnTo>
                  <a:lnTo>
                    <a:pt x="1788318" y="311944"/>
                  </a:lnTo>
                  <a:lnTo>
                    <a:pt x="1778793" y="0"/>
                  </a:lnTo>
                  <a:lnTo>
                    <a:pt x="1640681" y="16669"/>
                  </a:lnTo>
                  <a:lnTo>
                    <a:pt x="1404937" y="50007"/>
                  </a:lnTo>
                  <a:lnTo>
                    <a:pt x="1193006" y="80963"/>
                  </a:lnTo>
                  <a:lnTo>
                    <a:pt x="964406" y="114300"/>
                  </a:lnTo>
                  <a:lnTo>
                    <a:pt x="823912" y="135732"/>
                  </a:lnTo>
                  <a:lnTo>
                    <a:pt x="754856" y="1476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5">
              <a:extLst>
                <a:ext uri="{FF2B5EF4-FFF2-40B4-BE49-F238E27FC236}">
                  <a16:creationId xmlns:a16="http://schemas.microsoft.com/office/drawing/2014/main" id="{BEDF901D-CF6D-4EAA-AD57-0A94DEEDEB20}"/>
                </a:ext>
              </a:extLst>
            </p:cNvPr>
            <p:cNvSpPr/>
            <p:nvPr/>
          </p:nvSpPr>
          <p:spPr>
            <a:xfrm>
              <a:off x="5524501" y="2466975"/>
              <a:ext cx="544513" cy="2249488"/>
            </a:xfrm>
            <a:custGeom>
              <a:avLst/>
              <a:gdLst>
                <a:gd name="connsiteX0" fmla="*/ 291339 w 544698"/>
                <a:gd name="connsiteY0" fmla="*/ 796134 h 2249943"/>
                <a:gd name="connsiteX1" fmla="*/ 297108 w 544698"/>
                <a:gd name="connsiteY1" fmla="*/ 706713 h 2249943"/>
                <a:gd name="connsiteX2" fmla="*/ 302877 w 544698"/>
                <a:gd name="connsiteY2" fmla="*/ 602869 h 2249943"/>
                <a:gd name="connsiteX3" fmla="*/ 299993 w 544698"/>
                <a:gd name="connsiteY3" fmla="*/ 519218 h 2249943"/>
                <a:gd name="connsiteX4" fmla="*/ 297108 w 544698"/>
                <a:gd name="connsiteY4" fmla="*/ 461527 h 2249943"/>
                <a:gd name="connsiteX5" fmla="*/ 288454 w 544698"/>
                <a:gd name="connsiteY5" fmla="*/ 400951 h 2249943"/>
                <a:gd name="connsiteX6" fmla="*/ 276916 w 544698"/>
                <a:gd name="connsiteY6" fmla="*/ 331722 h 2249943"/>
                <a:gd name="connsiteX7" fmla="*/ 259609 w 544698"/>
                <a:gd name="connsiteY7" fmla="*/ 265378 h 2249943"/>
                <a:gd name="connsiteX8" fmla="*/ 227879 w 544698"/>
                <a:gd name="connsiteY8" fmla="*/ 199033 h 2249943"/>
                <a:gd name="connsiteX9" fmla="*/ 201918 w 544698"/>
                <a:gd name="connsiteY9" fmla="*/ 158650 h 2249943"/>
                <a:gd name="connsiteX10" fmla="*/ 178842 w 544698"/>
                <a:gd name="connsiteY10" fmla="*/ 126920 h 2249943"/>
                <a:gd name="connsiteX11" fmla="*/ 141343 w 544698"/>
                <a:gd name="connsiteY11" fmla="*/ 89421 h 2249943"/>
                <a:gd name="connsiteX12" fmla="*/ 118266 w 544698"/>
                <a:gd name="connsiteY12" fmla="*/ 69229 h 2249943"/>
                <a:gd name="connsiteX13" fmla="*/ 103844 w 544698"/>
                <a:gd name="connsiteY13" fmla="*/ 57691 h 2249943"/>
                <a:gd name="connsiteX14" fmla="*/ 86536 w 544698"/>
                <a:gd name="connsiteY14" fmla="*/ 37499 h 2249943"/>
                <a:gd name="connsiteX15" fmla="*/ 80767 w 544698"/>
                <a:gd name="connsiteY15" fmla="*/ 17307 h 2249943"/>
                <a:gd name="connsiteX16" fmla="*/ 83652 w 544698"/>
                <a:gd name="connsiteY16" fmla="*/ 5769 h 2249943"/>
                <a:gd name="connsiteX17" fmla="*/ 98075 w 544698"/>
                <a:gd name="connsiteY17" fmla="*/ 0 h 2249943"/>
                <a:gd name="connsiteX18" fmla="*/ 124036 w 544698"/>
                <a:gd name="connsiteY18" fmla="*/ 0 h 2249943"/>
                <a:gd name="connsiteX19" fmla="*/ 210572 w 544698"/>
                <a:gd name="connsiteY19" fmla="*/ 17307 h 2249943"/>
                <a:gd name="connsiteX20" fmla="*/ 297108 w 544698"/>
                <a:gd name="connsiteY20" fmla="*/ 40384 h 2249943"/>
                <a:gd name="connsiteX21" fmla="*/ 377875 w 544698"/>
                <a:gd name="connsiteY21" fmla="*/ 69229 h 2249943"/>
                <a:gd name="connsiteX22" fmla="*/ 421143 w 544698"/>
                <a:gd name="connsiteY22" fmla="*/ 86536 h 2249943"/>
                <a:gd name="connsiteX23" fmla="*/ 493257 w 544698"/>
                <a:gd name="connsiteY23" fmla="*/ 213456 h 2249943"/>
                <a:gd name="connsiteX24" fmla="*/ 516333 w 544698"/>
                <a:gd name="connsiteY24" fmla="*/ 276916 h 2249943"/>
                <a:gd name="connsiteX25" fmla="*/ 530756 w 544698"/>
                <a:gd name="connsiteY25" fmla="*/ 334607 h 2249943"/>
                <a:gd name="connsiteX26" fmla="*/ 539410 w 544698"/>
                <a:gd name="connsiteY26" fmla="*/ 403836 h 2249943"/>
                <a:gd name="connsiteX27" fmla="*/ 542294 w 544698"/>
                <a:gd name="connsiteY27" fmla="*/ 455758 h 2249943"/>
                <a:gd name="connsiteX28" fmla="*/ 539410 w 544698"/>
                <a:gd name="connsiteY28" fmla="*/ 539409 h 2249943"/>
                <a:gd name="connsiteX29" fmla="*/ 533641 w 544698"/>
                <a:gd name="connsiteY29" fmla="*/ 602869 h 2249943"/>
                <a:gd name="connsiteX30" fmla="*/ 522102 w 544698"/>
                <a:gd name="connsiteY30" fmla="*/ 660560 h 2249943"/>
                <a:gd name="connsiteX31" fmla="*/ 519218 w 544698"/>
                <a:gd name="connsiteY31" fmla="*/ 698059 h 2249943"/>
                <a:gd name="connsiteX32" fmla="*/ 484603 w 544698"/>
                <a:gd name="connsiteY32" fmla="*/ 917284 h 2249943"/>
                <a:gd name="connsiteX33" fmla="*/ 470181 w 544698"/>
                <a:gd name="connsiteY33" fmla="*/ 1015359 h 2249943"/>
                <a:gd name="connsiteX34" fmla="*/ 452873 w 544698"/>
                <a:gd name="connsiteY34" fmla="*/ 1113433 h 2249943"/>
                <a:gd name="connsiteX35" fmla="*/ 418259 w 544698"/>
                <a:gd name="connsiteY35" fmla="*/ 1272083 h 2249943"/>
                <a:gd name="connsiteX36" fmla="*/ 398067 w 544698"/>
                <a:gd name="connsiteY36" fmla="*/ 1367273 h 2249943"/>
                <a:gd name="connsiteX37" fmla="*/ 354799 w 544698"/>
                <a:gd name="connsiteY37" fmla="*/ 1523038 h 2249943"/>
                <a:gd name="connsiteX38" fmla="*/ 299993 w 544698"/>
                <a:gd name="connsiteY38" fmla="*/ 1635536 h 2249943"/>
                <a:gd name="connsiteX39" fmla="*/ 268263 w 544698"/>
                <a:gd name="connsiteY39" fmla="*/ 1742264 h 2249943"/>
                <a:gd name="connsiteX40" fmla="*/ 227879 w 544698"/>
                <a:gd name="connsiteY40" fmla="*/ 1854761 h 2249943"/>
                <a:gd name="connsiteX41" fmla="*/ 178842 w 544698"/>
                <a:gd name="connsiteY41" fmla="*/ 1978796 h 2249943"/>
                <a:gd name="connsiteX42" fmla="*/ 135574 w 544698"/>
                <a:gd name="connsiteY42" fmla="*/ 2071101 h 2249943"/>
                <a:gd name="connsiteX43" fmla="*/ 95190 w 544698"/>
                <a:gd name="connsiteY43" fmla="*/ 2160522 h 2249943"/>
                <a:gd name="connsiteX44" fmla="*/ 49037 w 544698"/>
                <a:gd name="connsiteY44" fmla="*/ 2238405 h 2249943"/>
                <a:gd name="connsiteX45" fmla="*/ 31730 w 544698"/>
                <a:gd name="connsiteY45" fmla="*/ 2247059 h 2249943"/>
                <a:gd name="connsiteX46" fmla="*/ 23077 w 544698"/>
                <a:gd name="connsiteY46" fmla="*/ 2249943 h 2249943"/>
                <a:gd name="connsiteX47" fmla="*/ 5769 w 544698"/>
                <a:gd name="connsiteY47" fmla="*/ 2241290 h 2249943"/>
                <a:gd name="connsiteX48" fmla="*/ 0 w 544698"/>
                <a:gd name="connsiteY48" fmla="*/ 2215329 h 2249943"/>
                <a:gd name="connsiteX49" fmla="*/ 17307 w 544698"/>
                <a:gd name="connsiteY49" fmla="*/ 2137446 h 2249943"/>
                <a:gd name="connsiteX50" fmla="*/ 66345 w 544698"/>
                <a:gd name="connsiteY50" fmla="*/ 1949951 h 2249943"/>
                <a:gd name="connsiteX51" fmla="*/ 132689 w 544698"/>
                <a:gd name="connsiteY51" fmla="*/ 1681688 h 2249943"/>
                <a:gd name="connsiteX52" fmla="*/ 158650 w 544698"/>
                <a:gd name="connsiteY52" fmla="*/ 1569191 h 2249943"/>
                <a:gd name="connsiteX53" fmla="*/ 190380 w 544698"/>
                <a:gd name="connsiteY53" fmla="*/ 1424964 h 2249943"/>
                <a:gd name="connsiteX54" fmla="*/ 201918 w 544698"/>
                <a:gd name="connsiteY54" fmla="*/ 1367273 h 2249943"/>
                <a:gd name="connsiteX55" fmla="*/ 219225 w 544698"/>
                <a:gd name="connsiteY55" fmla="*/ 1277852 h 2249943"/>
                <a:gd name="connsiteX56" fmla="*/ 248071 w 544698"/>
                <a:gd name="connsiteY56" fmla="*/ 1130741 h 2249943"/>
                <a:gd name="connsiteX57" fmla="*/ 268263 w 544698"/>
                <a:gd name="connsiteY57" fmla="*/ 989398 h 2249943"/>
                <a:gd name="connsiteX58" fmla="*/ 291339 w 544698"/>
                <a:gd name="connsiteY58" fmla="*/ 796134 h 22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4698" h="2249943">
                  <a:moveTo>
                    <a:pt x="291339" y="796134"/>
                  </a:moveTo>
                  <a:lnTo>
                    <a:pt x="297108" y="706713"/>
                  </a:lnTo>
                  <a:lnTo>
                    <a:pt x="302877" y="602869"/>
                  </a:lnTo>
                  <a:cubicBezTo>
                    <a:pt x="301916" y="574985"/>
                    <a:pt x="300954" y="547102"/>
                    <a:pt x="299993" y="519218"/>
                  </a:cubicBezTo>
                  <a:lnTo>
                    <a:pt x="297108" y="461527"/>
                  </a:lnTo>
                  <a:lnTo>
                    <a:pt x="288454" y="400951"/>
                  </a:lnTo>
                  <a:lnTo>
                    <a:pt x="276916" y="331722"/>
                  </a:lnTo>
                  <a:lnTo>
                    <a:pt x="259609" y="265378"/>
                  </a:lnTo>
                  <a:lnTo>
                    <a:pt x="227879" y="199033"/>
                  </a:lnTo>
                  <a:lnTo>
                    <a:pt x="201918" y="158650"/>
                  </a:lnTo>
                  <a:lnTo>
                    <a:pt x="178842" y="126920"/>
                  </a:lnTo>
                  <a:lnTo>
                    <a:pt x="141343" y="89421"/>
                  </a:lnTo>
                  <a:lnTo>
                    <a:pt x="118266" y="69229"/>
                  </a:lnTo>
                  <a:lnTo>
                    <a:pt x="103844" y="57691"/>
                  </a:lnTo>
                  <a:lnTo>
                    <a:pt x="86536" y="37499"/>
                  </a:lnTo>
                  <a:lnTo>
                    <a:pt x="80767" y="17307"/>
                  </a:lnTo>
                  <a:lnTo>
                    <a:pt x="83652" y="5769"/>
                  </a:lnTo>
                  <a:lnTo>
                    <a:pt x="98075" y="0"/>
                  </a:lnTo>
                  <a:lnTo>
                    <a:pt x="124036" y="0"/>
                  </a:lnTo>
                  <a:lnTo>
                    <a:pt x="210572" y="17307"/>
                  </a:lnTo>
                  <a:lnTo>
                    <a:pt x="297108" y="40384"/>
                  </a:lnTo>
                  <a:lnTo>
                    <a:pt x="377875" y="69229"/>
                  </a:lnTo>
                  <a:lnTo>
                    <a:pt x="421143" y="86536"/>
                  </a:lnTo>
                  <a:lnTo>
                    <a:pt x="493257" y="213456"/>
                  </a:lnTo>
                  <a:lnTo>
                    <a:pt x="516333" y="276916"/>
                  </a:lnTo>
                  <a:lnTo>
                    <a:pt x="530756" y="334607"/>
                  </a:lnTo>
                  <a:lnTo>
                    <a:pt x="539410" y="403836"/>
                  </a:lnTo>
                  <a:lnTo>
                    <a:pt x="542294" y="455758"/>
                  </a:lnTo>
                  <a:cubicBezTo>
                    <a:pt x="541333" y="483642"/>
                    <a:pt x="544698" y="499987"/>
                    <a:pt x="539410" y="539409"/>
                  </a:cubicBezTo>
                  <a:lnTo>
                    <a:pt x="533641" y="602869"/>
                  </a:lnTo>
                  <a:lnTo>
                    <a:pt x="522102" y="660560"/>
                  </a:lnTo>
                  <a:lnTo>
                    <a:pt x="519218" y="698059"/>
                  </a:lnTo>
                  <a:lnTo>
                    <a:pt x="484603" y="917284"/>
                  </a:lnTo>
                  <a:lnTo>
                    <a:pt x="470181" y="1015359"/>
                  </a:lnTo>
                  <a:lnTo>
                    <a:pt x="452873" y="1113433"/>
                  </a:lnTo>
                  <a:lnTo>
                    <a:pt x="418259" y="1272083"/>
                  </a:lnTo>
                  <a:lnTo>
                    <a:pt x="398067" y="1367273"/>
                  </a:lnTo>
                  <a:lnTo>
                    <a:pt x="354799" y="1523038"/>
                  </a:lnTo>
                  <a:lnTo>
                    <a:pt x="299993" y="1635536"/>
                  </a:lnTo>
                  <a:lnTo>
                    <a:pt x="268263" y="1742264"/>
                  </a:lnTo>
                  <a:lnTo>
                    <a:pt x="227879" y="1854761"/>
                  </a:lnTo>
                  <a:lnTo>
                    <a:pt x="178842" y="1978796"/>
                  </a:lnTo>
                  <a:lnTo>
                    <a:pt x="135574" y="2071101"/>
                  </a:lnTo>
                  <a:lnTo>
                    <a:pt x="95190" y="2160522"/>
                  </a:lnTo>
                  <a:lnTo>
                    <a:pt x="49037" y="2238405"/>
                  </a:lnTo>
                  <a:lnTo>
                    <a:pt x="31730" y="2247059"/>
                  </a:lnTo>
                  <a:lnTo>
                    <a:pt x="23077" y="2249943"/>
                  </a:lnTo>
                  <a:lnTo>
                    <a:pt x="5769" y="2241290"/>
                  </a:lnTo>
                  <a:lnTo>
                    <a:pt x="0" y="2215329"/>
                  </a:lnTo>
                  <a:lnTo>
                    <a:pt x="17307" y="2137446"/>
                  </a:lnTo>
                  <a:lnTo>
                    <a:pt x="66345" y="1949951"/>
                  </a:lnTo>
                  <a:lnTo>
                    <a:pt x="132689" y="1681688"/>
                  </a:lnTo>
                  <a:lnTo>
                    <a:pt x="158650" y="1569191"/>
                  </a:lnTo>
                  <a:lnTo>
                    <a:pt x="190380" y="1424964"/>
                  </a:lnTo>
                  <a:lnTo>
                    <a:pt x="201918" y="1367273"/>
                  </a:lnTo>
                  <a:lnTo>
                    <a:pt x="219225" y="1277852"/>
                  </a:lnTo>
                  <a:lnTo>
                    <a:pt x="248071" y="1130741"/>
                  </a:lnTo>
                  <a:lnTo>
                    <a:pt x="268263" y="989398"/>
                  </a:lnTo>
                  <a:lnTo>
                    <a:pt x="291339" y="79613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6">
              <a:extLst>
                <a:ext uri="{FF2B5EF4-FFF2-40B4-BE49-F238E27FC236}">
                  <a16:creationId xmlns:a16="http://schemas.microsoft.com/office/drawing/2014/main" id="{9712B8D6-878A-4BCC-BACF-E0FFB7552E79}"/>
                </a:ext>
              </a:extLst>
            </p:cNvPr>
            <p:cNvSpPr/>
            <p:nvPr/>
          </p:nvSpPr>
          <p:spPr>
            <a:xfrm>
              <a:off x="5802314" y="3960813"/>
              <a:ext cx="287337" cy="1903412"/>
            </a:xfrm>
            <a:custGeom>
              <a:avLst/>
              <a:gdLst>
                <a:gd name="connsiteX0" fmla="*/ 60576 w 288455"/>
                <a:gd name="connsiteY0" fmla="*/ 752866 h 1903798"/>
                <a:gd name="connsiteX1" fmla="*/ 51922 w 288455"/>
                <a:gd name="connsiteY1" fmla="*/ 574024 h 1903798"/>
                <a:gd name="connsiteX2" fmla="*/ 40384 w 288455"/>
                <a:gd name="connsiteY2" fmla="*/ 412490 h 1903798"/>
                <a:gd name="connsiteX3" fmla="*/ 28846 w 288455"/>
                <a:gd name="connsiteY3" fmla="*/ 274032 h 1903798"/>
                <a:gd name="connsiteX4" fmla="*/ 20192 w 288455"/>
                <a:gd name="connsiteY4" fmla="*/ 201918 h 1903798"/>
                <a:gd name="connsiteX5" fmla="*/ 0 w 288455"/>
                <a:gd name="connsiteY5" fmla="*/ 11538 h 1903798"/>
                <a:gd name="connsiteX6" fmla="*/ 121151 w 288455"/>
                <a:gd name="connsiteY6" fmla="*/ 0 h 1903798"/>
                <a:gd name="connsiteX7" fmla="*/ 196149 w 288455"/>
                <a:gd name="connsiteY7" fmla="*/ 126920 h 1903798"/>
                <a:gd name="connsiteX8" fmla="*/ 213456 w 288455"/>
                <a:gd name="connsiteY8" fmla="*/ 161534 h 1903798"/>
                <a:gd name="connsiteX9" fmla="*/ 230764 w 288455"/>
                <a:gd name="connsiteY9" fmla="*/ 207687 h 1903798"/>
                <a:gd name="connsiteX10" fmla="*/ 239417 w 288455"/>
                <a:gd name="connsiteY10" fmla="*/ 253840 h 1903798"/>
                <a:gd name="connsiteX11" fmla="*/ 242302 w 288455"/>
                <a:gd name="connsiteY11" fmla="*/ 311531 h 1903798"/>
                <a:gd name="connsiteX12" fmla="*/ 242302 w 288455"/>
                <a:gd name="connsiteY12" fmla="*/ 496141 h 1903798"/>
                <a:gd name="connsiteX13" fmla="*/ 239417 w 288455"/>
                <a:gd name="connsiteY13" fmla="*/ 732674 h 1903798"/>
                <a:gd name="connsiteX14" fmla="*/ 265378 w 288455"/>
                <a:gd name="connsiteY14" fmla="*/ 813441 h 1903798"/>
                <a:gd name="connsiteX15" fmla="*/ 268263 w 288455"/>
                <a:gd name="connsiteY15" fmla="*/ 1041320 h 1903798"/>
                <a:gd name="connsiteX16" fmla="*/ 282685 w 288455"/>
                <a:gd name="connsiteY16" fmla="*/ 1474001 h 1903798"/>
                <a:gd name="connsiteX17" fmla="*/ 288455 w 288455"/>
                <a:gd name="connsiteY17" fmla="*/ 1664381 h 1903798"/>
                <a:gd name="connsiteX18" fmla="*/ 282685 w 288455"/>
                <a:gd name="connsiteY18" fmla="*/ 1742264 h 1903798"/>
                <a:gd name="connsiteX19" fmla="*/ 271147 w 288455"/>
                <a:gd name="connsiteY19" fmla="*/ 1802839 h 1903798"/>
                <a:gd name="connsiteX20" fmla="*/ 250955 w 288455"/>
                <a:gd name="connsiteY20" fmla="*/ 1863414 h 1903798"/>
                <a:gd name="connsiteX21" fmla="*/ 236533 w 288455"/>
                <a:gd name="connsiteY21" fmla="*/ 1886491 h 1903798"/>
                <a:gd name="connsiteX22" fmla="*/ 216341 w 288455"/>
                <a:gd name="connsiteY22" fmla="*/ 1898029 h 1903798"/>
                <a:gd name="connsiteX23" fmla="*/ 190380 w 288455"/>
                <a:gd name="connsiteY23" fmla="*/ 1903798 h 1903798"/>
                <a:gd name="connsiteX24" fmla="*/ 149996 w 288455"/>
                <a:gd name="connsiteY24" fmla="*/ 1889375 h 1903798"/>
                <a:gd name="connsiteX25" fmla="*/ 109613 w 288455"/>
                <a:gd name="connsiteY25" fmla="*/ 1863414 h 1903798"/>
                <a:gd name="connsiteX26" fmla="*/ 74998 w 288455"/>
                <a:gd name="connsiteY26" fmla="*/ 1828800 h 1903798"/>
                <a:gd name="connsiteX27" fmla="*/ 60576 w 288455"/>
                <a:gd name="connsiteY27" fmla="*/ 1802839 h 1903798"/>
                <a:gd name="connsiteX28" fmla="*/ 37499 w 288455"/>
                <a:gd name="connsiteY28" fmla="*/ 1719187 h 1903798"/>
                <a:gd name="connsiteX29" fmla="*/ 14423 w 288455"/>
                <a:gd name="connsiteY29" fmla="*/ 1626882 h 1903798"/>
                <a:gd name="connsiteX30" fmla="*/ 2885 w 288455"/>
                <a:gd name="connsiteY30" fmla="*/ 1551884 h 1903798"/>
                <a:gd name="connsiteX31" fmla="*/ 2885 w 288455"/>
                <a:gd name="connsiteY31" fmla="*/ 1505731 h 1903798"/>
                <a:gd name="connsiteX32" fmla="*/ 8654 w 288455"/>
                <a:gd name="connsiteY32" fmla="*/ 1476886 h 1903798"/>
                <a:gd name="connsiteX33" fmla="*/ 17308 w 288455"/>
                <a:gd name="connsiteY33" fmla="*/ 1456694 h 1903798"/>
                <a:gd name="connsiteX34" fmla="*/ 31730 w 288455"/>
                <a:gd name="connsiteY34" fmla="*/ 1378811 h 1903798"/>
                <a:gd name="connsiteX35" fmla="*/ 46153 w 288455"/>
                <a:gd name="connsiteY35" fmla="*/ 1300929 h 1903798"/>
                <a:gd name="connsiteX36" fmla="*/ 57691 w 288455"/>
                <a:gd name="connsiteY36" fmla="*/ 1214392 h 1903798"/>
                <a:gd name="connsiteX37" fmla="*/ 63460 w 288455"/>
                <a:gd name="connsiteY37" fmla="*/ 1087473 h 1903798"/>
                <a:gd name="connsiteX38" fmla="*/ 60576 w 288455"/>
                <a:gd name="connsiteY38" fmla="*/ 937476 h 1903798"/>
                <a:gd name="connsiteX39" fmla="*/ 60576 w 288455"/>
                <a:gd name="connsiteY39" fmla="*/ 752866 h 190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8455" h="1903798">
                  <a:moveTo>
                    <a:pt x="60576" y="752866"/>
                  </a:moveTo>
                  <a:lnTo>
                    <a:pt x="51922" y="574024"/>
                  </a:lnTo>
                  <a:lnTo>
                    <a:pt x="40384" y="412490"/>
                  </a:lnTo>
                  <a:lnTo>
                    <a:pt x="28846" y="274032"/>
                  </a:lnTo>
                  <a:lnTo>
                    <a:pt x="20192" y="201918"/>
                  </a:lnTo>
                  <a:lnTo>
                    <a:pt x="0" y="11538"/>
                  </a:lnTo>
                  <a:lnTo>
                    <a:pt x="121151" y="0"/>
                  </a:lnTo>
                  <a:lnTo>
                    <a:pt x="196149" y="126920"/>
                  </a:lnTo>
                  <a:lnTo>
                    <a:pt x="213456" y="161534"/>
                  </a:lnTo>
                  <a:lnTo>
                    <a:pt x="230764" y="207687"/>
                  </a:lnTo>
                  <a:lnTo>
                    <a:pt x="239417" y="253840"/>
                  </a:lnTo>
                  <a:lnTo>
                    <a:pt x="242302" y="311531"/>
                  </a:lnTo>
                  <a:lnTo>
                    <a:pt x="242302" y="496141"/>
                  </a:lnTo>
                  <a:cubicBezTo>
                    <a:pt x="241340" y="574985"/>
                    <a:pt x="240379" y="653830"/>
                    <a:pt x="239417" y="732674"/>
                  </a:cubicBezTo>
                  <a:lnTo>
                    <a:pt x="265378" y="813441"/>
                  </a:lnTo>
                  <a:cubicBezTo>
                    <a:pt x="266340" y="889401"/>
                    <a:pt x="267301" y="965360"/>
                    <a:pt x="268263" y="1041320"/>
                  </a:cubicBezTo>
                  <a:lnTo>
                    <a:pt x="282685" y="1474001"/>
                  </a:lnTo>
                  <a:lnTo>
                    <a:pt x="288455" y="1664381"/>
                  </a:lnTo>
                  <a:lnTo>
                    <a:pt x="282685" y="1742264"/>
                  </a:lnTo>
                  <a:lnTo>
                    <a:pt x="271147" y="1802839"/>
                  </a:lnTo>
                  <a:lnTo>
                    <a:pt x="250955" y="1863414"/>
                  </a:lnTo>
                  <a:lnTo>
                    <a:pt x="236533" y="1886491"/>
                  </a:lnTo>
                  <a:lnTo>
                    <a:pt x="216341" y="1898029"/>
                  </a:lnTo>
                  <a:lnTo>
                    <a:pt x="190380" y="1903798"/>
                  </a:lnTo>
                  <a:lnTo>
                    <a:pt x="149996" y="1889375"/>
                  </a:lnTo>
                  <a:lnTo>
                    <a:pt x="109613" y="1863414"/>
                  </a:lnTo>
                  <a:lnTo>
                    <a:pt x="74998" y="1828800"/>
                  </a:lnTo>
                  <a:lnTo>
                    <a:pt x="60576" y="1802839"/>
                  </a:lnTo>
                  <a:lnTo>
                    <a:pt x="37499" y="1719187"/>
                  </a:lnTo>
                  <a:lnTo>
                    <a:pt x="14423" y="1626882"/>
                  </a:lnTo>
                  <a:lnTo>
                    <a:pt x="2885" y="1551884"/>
                  </a:lnTo>
                  <a:lnTo>
                    <a:pt x="2885" y="1505731"/>
                  </a:lnTo>
                  <a:lnTo>
                    <a:pt x="8654" y="1476886"/>
                  </a:lnTo>
                  <a:lnTo>
                    <a:pt x="17308" y="1456694"/>
                  </a:lnTo>
                  <a:lnTo>
                    <a:pt x="31730" y="1378811"/>
                  </a:lnTo>
                  <a:lnTo>
                    <a:pt x="46153" y="1300929"/>
                  </a:lnTo>
                  <a:lnTo>
                    <a:pt x="57691" y="1214392"/>
                  </a:lnTo>
                  <a:lnTo>
                    <a:pt x="63460" y="1087473"/>
                  </a:lnTo>
                  <a:cubicBezTo>
                    <a:pt x="62499" y="1037474"/>
                    <a:pt x="61537" y="987475"/>
                    <a:pt x="60576" y="937476"/>
                  </a:cubicBezTo>
                  <a:lnTo>
                    <a:pt x="60576" y="75286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37">
              <a:extLst>
                <a:ext uri="{FF2B5EF4-FFF2-40B4-BE49-F238E27FC236}">
                  <a16:creationId xmlns:a16="http://schemas.microsoft.com/office/drawing/2014/main" id="{4586BF9B-0CAB-4F2D-BC90-A4C219872400}"/>
                </a:ext>
              </a:extLst>
            </p:cNvPr>
            <p:cNvSpPr/>
            <p:nvPr/>
          </p:nvSpPr>
          <p:spPr>
            <a:xfrm>
              <a:off x="5813426" y="3635375"/>
              <a:ext cx="2500313" cy="2324100"/>
            </a:xfrm>
            <a:custGeom>
              <a:avLst/>
              <a:gdLst>
                <a:gd name="connsiteX0" fmla="*/ 957358 w 2500792"/>
                <a:gd name="connsiteY0" fmla="*/ 223997 h 2322821"/>
                <a:gd name="connsiteX1" fmla="*/ 653581 w 2500792"/>
                <a:gd name="connsiteY1" fmla="*/ 260819 h 2322821"/>
                <a:gd name="connsiteX2" fmla="*/ 457200 w 2500792"/>
                <a:gd name="connsiteY2" fmla="*/ 285366 h 2322821"/>
                <a:gd name="connsiteX3" fmla="*/ 220928 w 2500792"/>
                <a:gd name="connsiteY3" fmla="*/ 312982 h 2322821"/>
                <a:gd name="connsiteX4" fmla="*/ 104327 w 2500792"/>
                <a:gd name="connsiteY4" fmla="*/ 328325 h 2322821"/>
                <a:gd name="connsiteX5" fmla="*/ 0 w 2500792"/>
                <a:gd name="connsiteY5" fmla="*/ 334462 h 2322821"/>
                <a:gd name="connsiteX6" fmla="*/ 125806 w 2500792"/>
                <a:gd name="connsiteY6" fmla="*/ 472542 h 2322821"/>
                <a:gd name="connsiteX7" fmla="*/ 291503 w 2500792"/>
                <a:gd name="connsiteY7" fmla="*/ 454131 h 2322821"/>
                <a:gd name="connsiteX8" fmla="*/ 512432 w 2500792"/>
                <a:gd name="connsiteY8" fmla="*/ 435721 h 2322821"/>
                <a:gd name="connsiteX9" fmla="*/ 705745 w 2500792"/>
                <a:gd name="connsiteY9" fmla="*/ 417310 h 2322821"/>
                <a:gd name="connsiteX10" fmla="*/ 899057 w 2500792"/>
                <a:gd name="connsiteY10" fmla="*/ 395831 h 2322821"/>
                <a:gd name="connsiteX11" fmla="*/ 1092370 w 2500792"/>
                <a:gd name="connsiteY11" fmla="*/ 362078 h 2322821"/>
                <a:gd name="connsiteX12" fmla="*/ 1304094 w 2500792"/>
                <a:gd name="connsiteY12" fmla="*/ 328325 h 2322821"/>
                <a:gd name="connsiteX13" fmla="*/ 1561844 w 2500792"/>
                <a:gd name="connsiteY13" fmla="*/ 306845 h 2322821"/>
                <a:gd name="connsiteX14" fmla="*/ 1819594 w 2500792"/>
                <a:gd name="connsiteY14" fmla="*/ 273092 h 2322821"/>
                <a:gd name="connsiteX15" fmla="*/ 2015975 w 2500792"/>
                <a:gd name="connsiteY15" fmla="*/ 245476 h 2322821"/>
                <a:gd name="connsiteX16" fmla="*/ 2071208 w 2500792"/>
                <a:gd name="connsiteY16" fmla="*/ 242408 h 2322821"/>
                <a:gd name="connsiteX17" fmla="*/ 2111098 w 2500792"/>
                <a:gd name="connsiteY17" fmla="*/ 248545 h 2322821"/>
                <a:gd name="connsiteX18" fmla="*/ 2135645 w 2500792"/>
                <a:gd name="connsiteY18" fmla="*/ 260819 h 2322821"/>
                <a:gd name="connsiteX19" fmla="*/ 2144851 w 2500792"/>
                <a:gd name="connsiteY19" fmla="*/ 273092 h 2322821"/>
                <a:gd name="connsiteX20" fmla="*/ 2147919 w 2500792"/>
                <a:gd name="connsiteY20" fmla="*/ 303777 h 2322821"/>
                <a:gd name="connsiteX21" fmla="*/ 2147919 w 2500792"/>
                <a:gd name="connsiteY21" fmla="*/ 518569 h 2322821"/>
                <a:gd name="connsiteX22" fmla="*/ 2147919 w 2500792"/>
                <a:gd name="connsiteY22" fmla="*/ 865305 h 2322821"/>
                <a:gd name="connsiteX23" fmla="*/ 2150988 w 2500792"/>
                <a:gd name="connsiteY23" fmla="*/ 1236588 h 2322821"/>
                <a:gd name="connsiteX24" fmla="*/ 2147919 w 2500792"/>
                <a:gd name="connsiteY24" fmla="*/ 1503543 h 2322821"/>
                <a:gd name="connsiteX25" fmla="*/ 2147919 w 2500792"/>
                <a:gd name="connsiteY25" fmla="*/ 1758225 h 2322821"/>
                <a:gd name="connsiteX26" fmla="*/ 2135645 w 2500792"/>
                <a:gd name="connsiteY26" fmla="*/ 1801184 h 2322821"/>
                <a:gd name="connsiteX27" fmla="*/ 2114166 w 2500792"/>
                <a:gd name="connsiteY27" fmla="*/ 2279863 h 2322821"/>
                <a:gd name="connsiteX28" fmla="*/ 2126440 w 2500792"/>
                <a:gd name="connsiteY28" fmla="*/ 2301342 h 2322821"/>
                <a:gd name="connsiteX29" fmla="*/ 2141782 w 2500792"/>
                <a:gd name="connsiteY29" fmla="*/ 2316684 h 2322821"/>
                <a:gd name="connsiteX30" fmla="*/ 2157124 w 2500792"/>
                <a:gd name="connsiteY30" fmla="*/ 2322821 h 2322821"/>
                <a:gd name="connsiteX31" fmla="*/ 2184741 w 2500792"/>
                <a:gd name="connsiteY31" fmla="*/ 2319753 h 2322821"/>
                <a:gd name="connsiteX32" fmla="*/ 2209288 w 2500792"/>
                <a:gd name="connsiteY32" fmla="*/ 2301342 h 2322821"/>
                <a:gd name="connsiteX33" fmla="*/ 2236904 w 2500792"/>
                <a:gd name="connsiteY33" fmla="*/ 2264521 h 2322821"/>
                <a:gd name="connsiteX34" fmla="*/ 2295205 w 2500792"/>
                <a:gd name="connsiteY34" fmla="*/ 2175535 h 2322821"/>
                <a:gd name="connsiteX35" fmla="*/ 2350437 w 2500792"/>
                <a:gd name="connsiteY35" fmla="*/ 2086550 h 2322821"/>
                <a:gd name="connsiteX36" fmla="*/ 2390327 w 2500792"/>
                <a:gd name="connsiteY36" fmla="*/ 2003702 h 2322821"/>
                <a:gd name="connsiteX37" fmla="*/ 2421012 w 2500792"/>
                <a:gd name="connsiteY37" fmla="*/ 1923922 h 2322821"/>
                <a:gd name="connsiteX38" fmla="*/ 2436354 w 2500792"/>
                <a:gd name="connsiteY38" fmla="*/ 1862553 h 2322821"/>
                <a:gd name="connsiteX39" fmla="*/ 2442491 w 2500792"/>
                <a:gd name="connsiteY39" fmla="*/ 1807321 h 2322821"/>
                <a:gd name="connsiteX40" fmla="*/ 2433286 w 2500792"/>
                <a:gd name="connsiteY40" fmla="*/ 1745951 h 2322821"/>
                <a:gd name="connsiteX41" fmla="*/ 2424080 w 2500792"/>
                <a:gd name="connsiteY41" fmla="*/ 1669240 h 2322821"/>
                <a:gd name="connsiteX42" fmla="*/ 2417943 w 2500792"/>
                <a:gd name="connsiteY42" fmla="*/ 1506612 h 2322821"/>
                <a:gd name="connsiteX43" fmla="*/ 2417943 w 2500792"/>
                <a:gd name="connsiteY43" fmla="*/ 1291820 h 2322821"/>
                <a:gd name="connsiteX44" fmla="*/ 2417943 w 2500792"/>
                <a:gd name="connsiteY44" fmla="*/ 730292 h 2322821"/>
                <a:gd name="connsiteX45" fmla="*/ 2417943 w 2500792"/>
                <a:gd name="connsiteY45" fmla="*/ 371283 h 2322821"/>
                <a:gd name="connsiteX46" fmla="*/ 2421012 w 2500792"/>
                <a:gd name="connsiteY46" fmla="*/ 343667 h 2322821"/>
                <a:gd name="connsiteX47" fmla="*/ 2427149 w 2500792"/>
                <a:gd name="connsiteY47" fmla="*/ 322188 h 2322821"/>
                <a:gd name="connsiteX48" fmla="*/ 2442491 w 2500792"/>
                <a:gd name="connsiteY48" fmla="*/ 291503 h 2322821"/>
                <a:gd name="connsiteX49" fmla="*/ 2463970 w 2500792"/>
                <a:gd name="connsiteY49" fmla="*/ 266956 h 2322821"/>
                <a:gd name="connsiteX50" fmla="*/ 2488518 w 2500792"/>
                <a:gd name="connsiteY50" fmla="*/ 236271 h 2322821"/>
                <a:gd name="connsiteX51" fmla="*/ 2497723 w 2500792"/>
                <a:gd name="connsiteY51" fmla="*/ 227066 h 2322821"/>
                <a:gd name="connsiteX52" fmla="*/ 2500792 w 2500792"/>
                <a:gd name="connsiteY52" fmla="*/ 217860 h 2322821"/>
                <a:gd name="connsiteX53" fmla="*/ 2488518 w 2500792"/>
                <a:gd name="connsiteY53" fmla="*/ 196381 h 2322821"/>
                <a:gd name="connsiteX54" fmla="*/ 2436354 w 2500792"/>
                <a:gd name="connsiteY54" fmla="*/ 147286 h 2322821"/>
                <a:gd name="connsiteX55" fmla="*/ 2362711 w 2500792"/>
                <a:gd name="connsiteY55" fmla="*/ 82848 h 2322821"/>
                <a:gd name="connsiteX56" fmla="*/ 2313616 w 2500792"/>
                <a:gd name="connsiteY56" fmla="*/ 49095 h 2322821"/>
                <a:gd name="connsiteX57" fmla="*/ 2236904 w 2500792"/>
                <a:gd name="connsiteY57" fmla="*/ 12274 h 2322821"/>
                <a:gd name="connsiteX58" fmla="*/ 2200083 w 2500792"/>
                <a:gd name="connsiteY58" fmla="*/ 3068 h 2322821"/>
                <a:gd name="connsiteX59" fmla="*/ 2178604 w 2500792"/>
                <a:gd name="connsiteY59" fmla="*/ 0 h 2322821"/>
                <a:gd name="connsiteX60" fmla="*/ 2132577 w 2500792"/>
                <a:gd name="connsiteY60" fmla="*/ 15342 h 2322821"/>
                <a:gd name="connsiteX61" fmla="*/ 2040523 w 2500792"/>
                <a:gd name="connsiteY61" fmla="*/ 52164 h 2322821"/>
                <a:gd name="connsiteX62" fmla="*/ 1908579 w 2500792"/>
                <a:gd name="connsiteY62" fmla="*/ 104327 h 2322821"/>
                <a:gd name="connsiteX63" fmla="*/ 1880963 w 2500792"/>
                <a:gd name="connsiteY63" fmla="*/ 110464 h 2322821"/>
                <a:gd name="connsiteX64" fmla="*/ 1672308 w 2500792"/>
                <a:gd name="connsiteY64" fmla="*/ 135012 h 2322821"/>
                <a:gd name="connsiteX65" fmla="*/ 1233519 w 2500792"/>
                <a:gd name="connsiteY65" fmla="*/ 190244 h 2322821"/>
                <a:gd name="connsiteX66" fmla="*/ 957358 w 2500792"/>
                <a:gd name="connsiteY66" fmla="*/ 223997 h 232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00792" h="2322821">
                  <a:moveTo>
                    <a:pt x="957358" y="223997"/>
                  </a:moveTo>
                  <a:lnTo>
                    <a:pt x="653581" y="260819"/>
                  </a:lnTo>
                  <a:lnTo>
                    <a:pt x="457200" y="285366"/>
                  </a:lnTo>
                  <a:lnTo>
                    <a:pt x="220928" y="312982"/>
                  </a:lnTo>
                  <a:lnTo>
                    <a:pt x="104327" y="328325"/>
                  </a:lnTo>
                  <a:lnTo>
                    <a:pt x="0" y="334462"/>
                  </a:lnTo>
                  <a:lnTo>
                    <a:pt x="125806" y="472542"/>
                  </a:lnTo>
                  <a:lnTo>
                    <a:pt x="291503" y="454131"/>
                  </a:lnTo>
                  <a:lnTo>
                    <a:pt x="512432" y="435721"/>
                  </a:lnTo>
                  <a:lnTo>
                    <a:pt x="705745" y="417310"/>
                  </a:lnTo>
                  <a:lnTo>
                    <a:pt x="899057" y="395831"/>
                  </a:lnTo>
                  <a:lnTo>
                    <a:pt x="1092370" y="362078"/>
                  </a:lnTo>
                  <a:lnTo>
                    <a:pt x="1304094" y="328325"/>
                  </a:lnTo>
                  <a:lnTo>
                    <a:pt x="1561844" y="306845"/>
                  </a:lnTo>
                  <a:lnTo>
                    <a:pt x="1819594" y="273092"/>
                  </a:lnTo>
                  <a:lnTo>
                    <a:pt x="2015975" y="245476"/>
                  </a:lnTo>
                  <a:lnTo>
                    <a:pt x="2071208" y="242408"/>
                  </a:lnTo>
                  <a:lnTo>
                    <a:pt x="2111098" y="248545"/>
                  </a:lnTo>
                  <a:lnTo>
                    <a:pt x="2135645" y="260819"/>
                  </a:lnTo>
                  <a:lnTo>
                    <a:pt x="2144851" y="273092"/>
                  </a:lnTo>
                  <a:lnTo>
                    <a:pt x="2147919" y="303777"/>
                  </a:lnTo>
                  <a:lnTo>
                    <a:pt x="2147919" y="518569"/>
                  </a:lnTo>
                  <a:lnTo>
                    <a:pt x="2147919" y="865305"/>
                  </a:lnTo>
                  <a:lnTo>
                    <a:pt x="2150988" y="1236588"/>
                  </a:lnTo>
                  <a:lnTo>
                    <a:pt x="2147919" y="1503543"/>
                  </a:lnTo>
                  <a:lnTo>
                    <a:pt x="2147919" y="1758225"/>
                  </a:lnTo>
                  <a:lnTo>
                    <a:pt x="2135645" y="1801184"/>
                  </a:lnTo>
                  <a:lnTo>
                    <a:pt x="2114166" y="2279863"/>
                  </a:lnTo>
                  <a:lnTo>
                    <a:pt x="2126440" y="2301342"/>
                  </a:lnTo>
                  <a:lnTo>
                    <a:pt x="2141782" y="2316684"/>
                  </a:lnTo>
                  <a:lnTo>
                    <a:pt x="2157124" y="2322821"/>
                  </a:lnTo>
                  <a:lnTo>
                    <a:pt x="2184741" y="2319753"/>
                  </a:lnTo>
                  <a:lnTo>
                    <a:pt x="2209288" y="2301342"/>
                  </a:lnTo>
                  <a:lnTo>
                    <a:pt x="2236904" y="2264521"/>
                  </a:lnTo>
                  <a:lnTo>
                    <a:pt x="2295205" y="2175535"/>
                  </a:lnTo>
                  <a:lnTo>
                    <a:pt x="2350437" y="2086550"/>
                  </a:lnTo>
                  <a:lnTo>
                    <a:pt x="2390327" y="2003702"/>
                  </a:lnTo>
                  <a:lnTo>
                    <a:pt x="2421012" y="1923922"/>
                  </a:lnTo>
                  <a:lnTo>
                    <a:pt x="2436354" y="1862553"/>
                  </a:lnTo>
                  <a:lnTo>
                    <a:pt x="2442491" y="1807321"/>
                  </a:lnTo>
                  <a:lnTo>
                    <a:pt x="2433286" y="1745951"/>
                  </a:lnTo>
                  <a:lnTo>
                    <a:pt x="2424080" y="1669240"/>
                  </a:lnTo>
                  <a:lnTo>
                    <a:pt x="2417943" y="1506612"/>
                  </a:lnTo>
                  <a:lnTo>
                    <a:pt x="2417943" y="1291820"/>
                  </a:lnTo>
                  <a:lnTo>
                    <a:pt x="2417943" y="730292"/>
                  </a:lnTo>
                  <a:lnTo>
                    <a:pt x="2417943" y="371283"/>
                  </a:lnTo>
                  <a:lnTo>
                    <a:pt x="2421012" y="343667"/>
                  </a:lnTo>
                  <a:lnTo>
                    <a:pt x="2427149" y="322188"/>
                  </a:lnTo>
                  <a:lnTo>
                    <a:pt x="2442491" y="291503"/>
                  </a:lnTo>
                  <a:lnTo>
                    <a:pt x="2463970" y="266956"/>
                  </a:lnTo>
                  <a:lnTo>
                    <a:pt x="2488518" y="236271"/>
                  </a:lnTo>
                  <a:lnTo>
                    <a:pt x="2497723" y="227066"/>
                  </a:lnTo>
                  <a:lnTo>
                    <a:pt x="2500792" y="217860"/>
                  </a:lnTo>
                  <a:lnTo>
                    <a:pt x="2488518" y="196381"/>
                  </a:lnTo>
                  <a:lnTo>
                    <a:pt x="2436354" y="147286"/>
                  </a:lnTo>
                  <a:lnTo>
                    <a:pt x="2362711" y="82848"/>
                  </a:lnTo>
                  <a:lnTo>
                    <a:pt x="2313616" y="49095"/>
                  </a:lnTo>
                  <a:lnTo>
                    <a:pt x="2236904" y="12274"/>
                  </a:lnTo>
                  <a:lnTo>
                    <a:pt x="2200083" y="3068"/>
                  </a:lnTo>
                  <a:lnTo>
                    <a:pt x="2178604" y="0"/>
                  </a:lnTo>
                  <a:lnTo>
                    <a:pt x="2132577" y="15342"/>
                  </a:lnTo>
                  <a:lnTo>
                    <a:pt x="2040523" y="52164"/>
                  </a:lnTo>
                  <a:lnTo>
                    <a:pt x="1908579" y="104327"/>
                  </a:lnTo>
                  <a:lnTo>
                    <a:pt x="1880963" y="110464"/>
                  </a:lnTo>
                  <a:lnTo>
                    <a:pt x="1672308" y="135012"/>
                  </a:lnTo>
                  <a:lnTo>
                    <a:pt x="1233519" y="190244"/>
                  </a:lnTo>
                  <a:lnTo>
                    <a:pt x="957358" y="22399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8">
              <a:extLst>
                <a:ext uri="{FF2B5EF4-FFF2-40B4-BE49-F238E27FC236}">
                  <a16:creationId xmlns:a16="http://schemas.microsoft.com/office/drawing/2014/main" id="{8D5E9BC6-2C94-4560-8390-6BEF3C6C8D4E}"/>
                </a:ext>
              </a:extLst>
            </p:cNvPr>
            <p:cNvSpPr/>
            <p:nvPr/>
          </p:nvSpPr>
          <p:spPr>
            <a:xfrm>
              <a:off x="7458075" y="5372101"/>
              <a:ext cx="514350" cy="582613"/>
            </a:xfrm>
            <a:custGeom>
              <a:avLst/>
              <a:gdLst>
                <a:gd name="connsiteX0" fmla="*/ 188119 w 514350"/>
                <a:gd name="connsiteY0" fmla="*/ 195263 h 583406"/>
                <a:gd name="connsiteX1" fmla="*/ 252413 w 514350"/>
                <a:gd name="connsiteY1" fmla="*/ 252413 h 583406"/>
                <a:gd name="connsiteX2" fmla="*/ 319088 w 514350"/>
                <a:gd name="connsiteY2" fmla="*/ 321469 h 583406"/>
                <a:gd name="connsiteX3" fmla="*/ 369094 w 514350"/>
                <a:gd name="connsiteY3" fmla="*/ 371475 h 583406"/>
                <a:gd name="connsiteX4" fmla="*/ 373856 w 514350"/>
                <a:gd name="connsiteY4" fmla="*/ 385763 h 583406"/>
                <a:gd name="connsiteX5" fmla="*/ 388144 w 514350"/>
                <a:gd name="connsiteY5" fmla="*/ 431006 h 583406"/>
                <a:gd name="connsiteX6" fmla="*/ 411956 w 514350"/>
                <a:gd name="connsiteY6" fmla="*/ 473869 h 583406"/>
                <a:gd name="connsiteX7" fmla="*/ 431006 w 514350"/>
                <a:gd name="connsiteY7" fmla="*/ 502444 h 583406"/>
                <a:gd name="connsiteX8" fmla="*/ 445294 w 514350"/>
                <a:gd name="connsiteY8" fmla="*/ 519113 h 583406"/>
                <a:gd name="connsiteX9" fmla="*/ 457200 w 514350"/>
                <a:gd name="connsiteY9" fmla="*/ 531019 h 583406"/>
                <a:gd name="connsiteX10" fmla="*/ 466725 w 514350"/>
                <a:gd name="connsiteY10" fmla="*/ 542925 h 583406"/>
                <a:gd name="connsiteX11" fmla="*/ 497681 w 514350"/>
                <a:gd name="connsiteY11" fmla="*/ 578644 h 583406"/>
                <a:gd name="connsiteX12" fmla="*/ 514350 w 514350"/>
                <a:gd name="connsiteY12" fmla="*/ 583406 h 583406"/>
                <a:gd name="connsiteX13" fmla="*/ 504825 w 514350"/>
                <a:gd name="connsiteY13" fmla="*/ 0 h 583406"/>
                <a:gd name="connsiteX14" fmla="*/ 502444 w 514350"/>
                <a:gd name="connsiteY14" fmla="*/ 28575 h 583406"/>
                <a:gd name="connsiteX15" fmla="*/ 488156 w 514350"/>
                <a:gd name="connsiteY15" fmla="*/ 64294 h 583406"/>
                <a:gd name="connsiteX16" fmla="*/ 471488 w 514350"/>
                <a:gd name="connsiteY16" fmla="*/ 95250 h 583406"/>
                <a:gd name="connsiteX17" fmla="*/ 450056 w 514350"/>
                <a:gd name="connsiteY17" fmla="*/ 111919 h 583406"/>
                <a:gd name="connsiteX18" fmla="*/ 428625 w 514350"/>
                <a:gd name="connsiteY18" fmla="*/ 114300 h 583406"/>
                <a:gd name="connsiteX19" fmla="*/ 369094 w 514350"/>
                <a:gd name="connsiteY19" fmla="*/ 111919 h 583406"/>
                <a:gd name="connsiteX20" fmla="*/ 280988 w 514350"/>
                <a:gd name="connsiteY20" fmla="*/ 100013 h 583406"/>
                <a:gd name="connsiteX21" fmla="*/ 150019 w 514350"/>
                <a:gd name="connsiteY21" fmla="*/ 59531 h 583406"/>
                <a:gd name="connsiteX22" fmla="*/ 50006 w 514350"/>
                <a:gd name="connsiteY22" fmla="*/ 19050 h 583406"/>
                <a:gd name="connsiteX23" fmla="*/ 26194 w 514350"/>
                <a:gd name="connsiteY23" fmla="*/ 11906 h 583406"/>
                <a:gd name="connsiteX24" fmla="*/ 9525 w 514350"/>
                <a:gd name="connsiteY24" fmla="*/ 14288 h 583406"/>
                <a:gd name="connsiteX25" fmla="*/ 0 w 514350"/>
                <a:gd name="connsiteY25" fmla="*/ 21431 h 583406"/>
                <a:gd name="connsiteX26" fmla="*/ 4763 w 514350"/>
                <a:gd name="connsiteY26" fmla="*/ 45244 h 583406"/>
                <a:gd name="connsiteX27" fmla="*/ 21431 w 514350"/>
                <a:gd name="connsiteY27" fmla="*/ 73819 h 583406"/>
                <a:gd name="connsiteX28" fmla="*/ 54769 w 514350"/>
                <a:gd name="connsiteY28" fmla="*/ 95250 h 583406"/>
                <a:gd name="connsiteX29" fmla="*/ 130969 w 514350"/>
                <a:gd name="connsiteY29" fmla="*/ 147638 h 583406"/>
                <a:gd name="connsiteX30" fmla="*/ 188119 w 514350"/>
                <a:gd name="connsiteY30" fmla="*/ 19526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4350" h="583406">
                  <a:moveTo>
                    <a:pt x="188119" y="195263"/>
                  </a:moveTo>
                  <a:lnTo>
                    <a:pt x="252413" y="252413"/>
                  </a:lnTo>
                  <a:lnTo>
                    <a:pt x="319088" y="321469"/>
                  </a:lnTo>
                  <a:lnTo>
                    <a:pt x="369094" y="371475"/>
                  </a:lnTo>
                  <a:lnTo>
                    <a:pt x="373856" y="385763"/>
                  </a:lnTo>
                  <a:lnTo>
                    <a:pt x="388144" y="431006"/>
                  </a:lnTo>
                  <a:lnTo>
                    <a:pt x="411956" y="473869"/>
                  </a:lnTo>
                  <a:lnTo>
                    <a:pt x="431006" y="502444"/>
                  </a:lnTo>
                  <a:lnTo>
                    <a:pt x="445294" y="519113"/>
                  </a:lnTo>
                  <a:lnTo>
                    <a:pt x="457200" y="531019"/>
                  </a:lnTo>
                  <a:lnTo>
                    <a:pt x="466725" y="542925"/>
                  </a:lnTo>
                  <a:lnTo>
                    <a:pt x="497681" y="578644"/>
                  </a:lnTo>
                  <a:lnTo>
                    <a:pt x="514350" y="583406"/>
                  </a:lnTo>
                  <a:lnTo>
                    <a:pt x="504825" y="0"/>
                  </a:lnTo>
                  <a:lnTo>
                    <a:pt x="502444" y="28575"/>
                  </a:lnTo>
                  <a:lnTo>
                    <a:pt x="488156" y="64294"/>
                  </a:lnTo>
                  <a:lnTo>
                    <a:pt x="471488" y="95250"/>
                  </a:lnTo>
                  <a:lnTo>
                    <a:pt x="450056" y="111919"/>
                  </a:lnTo>
                  <a:lnTo>
                    <a:pt x="428625" y="114300"/>
                  </a:lnTo>
                  <a:lnTo>
                    <a:pt x="369094" y="111919"/>
                  </a:lnTo>
                  <a:lnTo>
                    <a:pt x="280988" y="100013"/>
                  </a:lnTo>
                  <a:lnTo>
                    <a:pt x="150019" y="59531"/>
                  </a:lnTo>
                  <a:lnTo>
                    <a:pt x="50006" y="19050"/>
                  </a:lnTo>
                  <a:lnTo>
                    <a:pt x="26194" y="11906"/>
                  </a:lnTo>
                  <a:lnTo>
                    <a:pt x="9525" y="14288"/>
                  </a:lnTo>
                  <a:lnTo>
                    <a:pt x="0" y="21431"/>
                  </a:lnTo>
                  <a:lnTo>
                    <a:pt x="4763" y="45244"/>
                  </a:lnTo>
                  <a:lnTo>
                    <a:pt x="21431" y="73819"/>
                  </a:lnTo>
                  <a:lnTo>
                    <a:pt x="54769" y="95250"/>
                  </a:lnTo>
                  <a:lnTo>
                    <a:pt x="130969" y="147638"/>
                  </a:lnTo>
                  <a:lnTo>
                    <a:pt x="188119" y="1952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41">
              <a:extLst>
                <a:ext uri="{FF2B5EF4-FFF2-40B4-BE49-F238E27FC236}">
                  <a16:creationId xmlns:a16="http://schemas.microsoft.com/office/drawing/2014/main" id="{C80E3DF5-BE38-43BE-BCCA-25E15E5C313B}"/>
                </a:ext>
              </a:extLst>
            </p:cNvPr>
            <p:cNvSpPr/>
            <p:nvPr/>
          </p:nvSpPr>
          <p:spPr>
            <a:xfrm>
              <a:off x="5995989" y="4457700"/>
              <a:ext cx="2009775" cy="357188"/>
            </a:xfrm>
            <a:custGeom>
              <a:avLst/>
              <a:gdLst>
                <a:gd name="connsiteX0" fmla="*/ 873918 w 2009775"/>
                <a:gd name="connsiteY0" fmla="*/ 157163 h 357188"/>
                <a:gd name="connsiteX1" fmla="*/ 721518 w 2009775"/>
                <a:gd name="connsiteY1" fmla="*/ 180975 h 357188"/>
                <a:gd name="connsiteX2" fmla="*/ 507206 w 2009775"/>
                <a:gd name="connsiteY2" fmla="*/ 202406 h 357188"/>
                <a:gd name="connsiteX3" fmla="*/ 321468 w 2009775"/>
                <a:gd name="connsiteY3" fmla="*/ 214313 h 357188"/>
                <a:gd name="connsiteX4" fmla="*/ 161925 w 2009775"/>
                <a:gd name="connsiteY4" fmla="*/ 221456 h 357188"/>
                <a:gd name="connsiteX5" fmla="*/ 92868 w 2009775"/>
                <a:gd name="connsiteY5" fmla="*/ 207169 h 357188"/>
                <a:gd name="connsiteX6" fmla="*/ 0 w 2009775"/>
                <a:gd name="connsiteY6" fmla="*/ 188119 h 357188"/>
                <a:gd name="connsiteX7" fmla="*/ 16668 w 2009775"/>
                <a:gd name="connsiteY7" fmla="*/ 330994 h 357188"/>
                <a:gd name="connsiteX8" fmla="*/ 135731 w 2009775"/>
                <a:gd name="connsiteY8" fmla="*/ 345281 h 357188"/>
                <a:gd name="connsiteX9" fmla="*/ 200025 w 2009775"/>
                <a:gd name="connsiteY9" fmla="*/ 352425 h 357188"/>
                <a:gd name="connsiteX10" fmla="*/ 283368 w 2009775"/>
                <a:gd name="connsiteY10" fmla="*/ 357188 h 357188"/>
                <a:gd name="connsiteX11" fmla="*/ 431006 w 2009775"/>
                <a:gd name="connsiteY11" fmla="*/ 354806 h 357188"/>
                <a:gd name="connsiteX12" fmla="*/ 581025 w 2009775"/>
                <a:gd name="connsiteY12" fmla="*/ 357188 h 357188"/>
                <a:gd name="connsiteX13" fmla="*/ 750093 w 2009775"/>
                <a:gd name="connsiteY13" fmla="*/ 338138 h 357188"/>
                <a:gd name="connsiteX14" fmla="*/ 1012031 w 2009775"/>
                <a:gd name="connsiteY14" fmla="*/ 295275 h 357188"/>
                <a:gd name="connsiteX15" fmla="*/ 1216818 w 2009775"/>
                <a:gd name="connsiteY15" fmla="*/ 261938 h 357188"/>
                <a:gd name="connsiteX16" fmla="*/ 1397793 w 2009775"/>
                <a:gd name="connsiteY16" fmla="*/ 247650 h 357188"/>
                <a:gd name="connsiteX17" fmla="*/ 1647825 w 2009775"/>
                <a:gd name="connsiteY17" fmla="*/ 216694 h 357188"/>
                <a:gd name="connsiteX18" fmla="*/ 1864518 w 2009775"/>
                <a:gd name="connsiteY18" fmla="*/ 190500 h 357188"/>
                <a:gd name="connsiteX19" fmla="*/ 2009775 w 2009775"/>
                <a:gd name="connsiteY19" fmla="*/ 173831 h 357188"/>
                <a:gd name="connsiteX20" fmla="*/ 2007393 w 2009775"/>
                <a:gd name="connsiteY20" fmla="*/ 28575 h 357188"/>
                <a:gd name="connsiteX21" fmla="*/ 1895475 w 2009775"/>
                <a:gd name="connsiteY21" fmla="*/ 19050 h 357188"/>
                <a:gd name="connsiteX22" fmla="*/ 1702593 w 2009775"/>
                <a:gd name="connsiteY22" fmla="*/ 0 h 357188"/>
                <a:gd name="connsiteX23" fmla="*/ 1638300 w 2009775"/>
                <a:gd name="connsiteY23" fmla="*/ 21431 h 357188"/>
                <a:gd name="connsiteX24" fmla="*/ 1550193 w 2009775"/>
                <a:gd name="connsiteY24" fmla="*/ 42863 h 357188"/>
                <a:gd name="connsiteX25" fmla="*/ 1438275 w 2009775"/>
                <a:gd name="connsiteY25" fmla="*/ 61913 h 357188"/>
                <a:gd name="connsiteX26" fmla="*/ 1371600 w 2009775"/>
                <a:gd name="connsiteY26" fmla="*/ 73819 h 357188"/>
                <a:gd name="connsiteX27" fmla="*/ 1088231 w 2009775"/>
                <a:gd name="connsiteY27" fmla="*/ 123825 h 357188"/>
                <a:gd name="connsiteX28" fmla="*/ 873918 w 2009775"/>
                <a:gd name="connsiteY28" fmla="*/ 15716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09775" h="357188">
                  <a:moveTo>
                    <a:pt x="873918" y="157163"/>
                  </a:moveTo>
                  <a:lnTo>
                    <a:pt x="721518" y="180975"/>
                  </a:lnTo>
                  <a:lnTo>
                    <a:pt x="507206" y="202406"/>
                  </a:lnTo>
                  <a:lnTo>
                    <a:pt x="321468" y="214313"/>
                  </a:lnTo>
                  <a:lnTo>
                    <a:pt x="161925" y="221456"/>
                  </a:lnTo>
                  <a:lnTo>
                    <a:pt x="92868" y="207169"/>
                  </a:lnTo>
                  <a:lnTo>
                    <a:pt x="0" y="188119"/>
                  </a:lnTo>
                  <a:lnTo>
                    <a:pt x="16668" y="330994"/>
                  </a:lnTo>
                  <a:lnTo>
                    <a:pt x="135731" y="345281"/>
                  </a:lnTo>
                  <a:lnTo>
                    <a:pt x="200025" y="352425"/>
                  </a:lnTo>
                  <a:lnTo>
                    <a:pt x="283368" y="357188"/>
                  </a:lnTo>
                  <a:lnTo>
                    <a:pt x="431006" y="354806"/>
                  </a:lnTo>
                  <a:lnTo>
                    <a:pt x="581025" y="357188"/>
                  </a:lnTo>
                  <a:lnTo>
                    <a:pt x="750093" y="338138"/>
                  </a:lnTo>
                  <a:lnTo>
                    <a:pt x="1012031" y="295275"/>
                  </a:lnTo>
                  <a:lnTo>
                    <a:pt x="1216818" y="261938"/>
                  </a:lnTo>
                  <a:lnTo>
                    <a:pt x="1397793" y="247650"/>
                  </a:lnTo>
                  <a:lnTo>
                    <a:pt x="1647825" y="216694"/>
                  </a:lnTo>
                  <a:lnTo>
                    <a:pt x="1864518" y="190500"/>
                  </a:lnTo>
                  <a:lnTo>
                    <a:pt x="2009775" y="173831"/>
                  </a:lnTo>
                  <a:lnTo>
                    <a:pt x="2007393" y="28575"/>
                  </a:lnTo>
                  <a:lnTo>
                    <a:pt x="1895475" y="19050"/>
                  </a:lnTo>
                  <a:lnTo>
                    <a:pt x="1702593" y="0"/>
                  </a:lnTo>
                  <a:lnTo>
                    <a:pt x="1638300" y="21431"/>
                  </a:lnTo>
                  <a:lnTo>
                    <a:pt x="1550193" y="42863"/>
                  </a:lnTo>
                  <a:lnTo>
                    <a:pt x="1438275" y="61913"/>
                  </a:lnTo>
                  <a:lnTo>
                    <a:pt x="1371600" y="73819"/>
                  </a:lnTo>
                  <a:lnTo>
                    <a:pt x="1088231" y="123825"/>
                  </a:lnTo>
                  <a:lnTo>
                    <a:pt x="873918" y="1571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8" name="フリーフォーム 139">
              <a:extLst>
                <a:ext uri="{FF2B5EF4-FFF2-40B4-BE49-F238E27FC236}">
                  <a16:creationId xmlns:a16="http://schemas.microsoft.com/office/drawing/2014/main" id="{720AF9F0-0BBE-41A0-858F-7E63160A039C}"/>
                </a:ext>
              </a:extLst>
            </p:cNvPr>
            <p:cNvSpPr/>
            <p:nvPr/>
          </p:nvSpPr>
          <p:spPr>
            <a:xfrm>
              <a:off x="6477001" y="3986213"/>
              <a:ext cx="284163" cy="1631950"/>
            </a:xfrm>
            <a:custGeom>
              <a:avLst/>
              <a:gdLst>
                <a:gd name="connsiteX0" fmla="*/ 57150 w 283369"/>
                <a:gd name="connsiteY0" fmla="*/ 464343 h 1631156"/>
                <a:gd name="connsiteX1" fmla="*/ 57150 w 283369"/>
                <a:gd name="connsiteY1" fmla="*/ 250031 h 1631156"/>
                <a:gd name="connsiteX2" fmla="*/ 50006 w 283369"/>
                <a:gd name="connsiteY2" fmla="*/ 200025 h 1631156"/>
                <a:gd name="connsiteX3" fmla="*/ 28575 w 283369"/>
                <a:gd name="connsiteY3" fmla="*/ 111918 h 1631156"/>
                <a:gd name="connsiteX4" fmla="*/ 0 w 283369"/>
                <a:gd name="connsiteY4" fmla="*/ 23812 h 1631156"/>
                <a:gd name="connsiteX5" fmla="*/ 183356 w 283369"/>
                <a:gd name="connsiteY5" fmla="*/ 0 h 1631156"/>
                <a:gd name="connsiteX6" fmla="*/ 238125 w 283369"/>
                <a:gd name="connsiteY6" fmla="*/ 76200 h 1631156"/>
                <a:gd name="connsiteX7" fmla="*/ 269081 w 283369"/>
                <a:gd name="connsiteY7" fmla="*/ 119062 h 1631156"/>
                <a:gd name="connsiteX8" fmla="*/ 280988 w 283369"/>
                <a:gd name="connsiteY8" fmla="*/ 138112 h 1631156"/>
                <a:gd name="connsiteX9" fmla="*/ 278606 w 283369"/>
                <a:gd name="connsiteY9" fmla="*/ 207168 h 1631156"/>
                <a:gd name="connsiteX10" fmla="*/ 269081 w 283369"/>
                <a:gd name="connsiteY10" fmla="*/ 395287 h 1631156"/>
                <a:gd name="connsiteX11" fmla="*/ 261938 w 283369"/>
                <a:gd name="connsiteY11" fmla="*/ 571500 h 1631156"/>
                <a:gd name="connsiteX12" fmla="*/ 259556 w 283369"/>
                <a:gd name="connsiteY12" fmla="*/ 681037 h 1631156"/>
                <a:gd name="connsiteX13" fmla="*/ 278606 w 283369"/>
                <a:gd name="connsiteY13" fmla="*/ 783431 h 1631156"/>
                <a:gd name="connsiteX14" fmla="*/ 283369 w 283369"/>
                <a:gd name="connsiteY14" fmla="*/ 959643 h 1631156"/>
                <a:gd name="connsiteX15" fmla="*/ 280988 w 283369"/>
                <a:gd name="connsiteY15" fmla="*/ 1223962 h 1631156"/>
                <a:gd name="connsiteX16" fmla="*/ 278606 w 283369"/>
                <a:gd name="connsiteY16" fmla="*/ 1409700 h 1631156"/>
                <a:gd name="connsiteX17" fmla="*/ 273844 w 283369"/>
                <a:gd name="connsiteY17" fmla="*/ 1464468 h 1631156"/>
                <a:gd name="connsiteX18" fmla="*/ 266700 w 283369"/>
                <a:gd name="connsiteY18" fmla="*/ 1526381 h 1631156"/>
                <a:gd name="connsiteX19" fmla="*/ 257175 w 283369"/>
                <a:gd name="connsiteY19" fmla="*/ 1562100 h 1631156"/>
                <a:gd name="connsiteX20" fmla="*/ 233363 w 283369"/>
                <a:gd name="connsiteY20" fmla="*/ 1597818 h 1631156"/>
                <a:gd name="connsiteX21" fmla="*/ 207169 w 283369"/>
                <a:gd name="connsiteY21" fmla="*/ 1619250 h 1631156"/>
                <a:gd name="connsiteX22" fmla="*/ 180975 w 283369"/>
                <a:gd name="connsiteY22" fmla="*/ 1628775 h 1631156"/>
                <a:gd name="connsiteX23" fmla="*/ 159544 w 283369"/>
                <a:gd name="connsiteY23" fmla="*/ 1631156 h 1631156"/>
                <a:gd name="connsiteX24" fmla="*/ 133350 w 283369"/>
                <a:gd name="connsiteY24" fmla="*/ 1621631 h 1631156"/>
                <a:gd name="connsiteX25" fmla="*/ 107156 w 283369"/>
                <a:gd name="connsiteY25" fmla="*/ 1602581 h 1631156"/>
                <a:gd name="connsiteX26" fmla="*/ 85725 w 283369"/>
                <a:gd name="connsiteY26" fmla="*/ 1574006 h 1631156"/>
                <a:gd name="connsiteX27" fmla="*/ 76200 w 283369"/>
                <a:gd name="connsiteY27" fmla="*/ 1543050 h 1631156"/>
                <a:gd name="connsiteX28" fmla="*/ 64294 w 283369"/>
                <a:gd name="connsiteY28" fmla="*/ 1438275 h 1631156"/>
                <a:gd name="connsiteX29" fmla="*/ 59531 w 283369"/>
                <a:gd name="connsiteY29" fmla="*/ 1326356 h 1631156"/>
                <a:gd name="connsiteX30" fmla="*/ 57150 w 283369"/>
                <a:gd name="connsiteY30" fmla="*/ 1185862 h 1631156"/>
                <a:gd name="connsiteX31" fmla="*/ 57150 w 283369"/>
                <a:gd name="connsiteY31" fmla="*/ 964406 h 1631156"/>
                <a:gd name="connsiteX32" fmla="*/ 59531 w 283369"/>
                <a:gd name="connsiteY32" fmla="*/ 807243 h 1631156"/>
                <a:gd name="connsiteX33" fmla="*/ 57150 w 283369"/>
                <a:gd name="connsiteY33" fmla="*/ 46434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3369" h="1631156">
                  <a:moveTo>
                    <a:pt x="57150" y="464343"/>
                  </a:moveTo>
                  <a:lnTo>
                    <a:pt x="57150" y="250031"/>
                  </a:lnTo>
                  <a:lnTo>
                    <a:pt x="50006" y="200025"/>
                  </a:lnTo>
                  <a:lnTo>
                    <a:pt x="28575" y="111918"/>
                  </a:lnTo>
                  <a:lnTo>
                    <a:pt x="0" y="23812"/>
                  </a:lnTo>
                  <a:lnTo>
                    <a:pt x="183356" y="0"/>
                  </a:lnTo>
                  <a:lnTo>
                    <a:pt x="238125" y="76200"/>
                  </a:lnTo>
                  <a:lnTo>
                    <a:pt x="269081" y="119062"/>
                  </a:lnTo>
                  <a:lnTo>
                    <a:pt x="280988" y="138112"/>
                  </a:lnTo>
                  <a:lnTo>
                    <a:pt x="278606" y="207168"/>
                  </a:lnTo>
                  <a:lnTo>
                    <a:pt x="269081" y="395287"/>
                  </a:lnTo>
                  <a:lnTo>
                    <a:pt x="261938" y="571500"/>
                  </a:lnTo>
                  <a:lnTo>
                    <a:pt x="259556" y="681037"/>
                  </a:lnTo>
                  <a:lnTo>
                    <a:pt x="278606" y="783431"/>
                  </a:lnTo>
                  <a:lnTo>
                    <a:pt x="283369" y="959643"/>
                  </a:lnTo>
                  <a:cubicBezTo>
                    <a:pt x="282575" y="1047749"/>
                    <a:pt x="281782" y="1135856"/>
                    <a:pt x="280988" y="1223962"/>
                  </a:cubicBezTo>
                  <a:lnTo>
                    <a:pt x="278606" y="1409700"/>
                  </a:lnTo>
                  <a:lnTo>
                    <a:pt x="273844" y="1464468"/>
                  </a:lnTo>
                  <a:lnTo>
                    <a:pt x="266700" y="1526381"/>
                  </a:lnTo>
                  <a:lnTo>
                    <a:pt x="257175" y="1562100"/>
                  </a:lnTo>
                  <a:lnTo>
                    <a:pt x="233363" y="1597818"/>
                  </a:lnTo>
                  <a:lnTo>
                    <a:pt x="207169" y="1619250"/>
                  </a:lnTo>
                  <a:lnTo>
                    <a:pt x="180975" y="1628775"/>
                  </a:lnTo>
                  <a:lnTo>
                    <a:pt x="159544" y="1631156"/>
                  </a:lnTo>
                  <a:lnTo>
                    <a:pt x="133350" y="1621631"/>
                  </a:lnTo>
                  <a:lnTo>
                    <a:pt x="107156" y="1602581"/>
                  </a:lnTo>
                  <a:lnTo>
                    <a:pt x="85725" y="1574006"/>
                  </a:lnTo>
                  <a:lnTo>
                    <a:pt x="76200" y="1543050"/>
                  </a:lnTo>
                  <a:lnTo>
                    <a:pt x="64294" y="1438275"/>
                  </a:lnTo>
                  <a:lnTo>
                    <a:pt x="59531" y="1326356"/>
                  </a:lnTo>
                  <a:cubicBezTo>
                    <a:pt x="58737" y="1279525"/>
                    <a:pt x="57944" y="1232693"/>
                    <a:pt x="57150" y="1185862"/>
                  </a:cubicBezTo>
                  <a:lnTo>
                    <a:pt x="57150" y="964406"/>
                  </a:lnTo>
                  <a:cubicBezTo>
                    <a:pt x="57944" y="912018"/>
                    <a:pt x="58737" y="859631"/>
                    <a:pt x="59531" y="807243"/>
                  </a:cubicBezTo>
                  <a:cubicBezTo>
                    <a:pt x="58737" y="700087"/>
                    <a:pt x="57944" y="592931"/>
                    <a:pt x="57150" y="464343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40">
              <a:extLst>
                <a:ext uri="{FF2B5EF4-FFF2-40B4-BE49-F238E27FC236}">
                  <a16:creationId xmlns:a16="http://schemas.microsoft.com/office/drawing/2014/main" id="{C394BEC9-D443-4833-8E88-82BFA3B0E27B}"/>
                </a:ext>
              </a:extLst>
            </p:cNvPr>
            <p:cNvSpPr/>
            <p:nvPr/>
          </p:nvSpPr>
          <p:spPr>
            <a:xfrm>
              <a:off x="7075489" y="3910014"/>
              <a:ext cx="333375" cy="1692275"/>
            </a:xfrm>
            <a:custGeom>
              <a:avLst/>
              <a:gdLst>
                <a:gd name="connsiteX0" fmla="*/ 85725 w 333375"/>
                <a:gd name="connsiteY0" fmla="*/ 390525 h 1693068"/>
                <a:gd name="connsiteX1" fmla="*/ 85725 w 333375"/>
                <a:gd name="connsiteY1" fmla="*/ 242887 h 1693068"/>
                <a:gd name="connsiteX2" fmla="*/ 73819 w 333375"/>
                <a:gd name="connsiteY2" fmla="*/ 192881 h 1693068"/>
                <a:gd name="connsiteX3" fmla="*/ 47625 w 333375"/>
                <a:gd name="connsiteY3" fmla="*/ 119062 h 1693068"/>
                <a:gd name="connsiteX4" fmla="*/ 0 w 333375"/>
                <a:gd name="connsiteY4" fmla="*/ 16668 h 1693068"/>
                <a:gd name="connsiteX5" fmla="*/ 266700 w 333375"/>
                <a:gd name="connsiteY5" fmla="*/ 0 h 1693068"/>
                <a:gd name="connsiteX6" fmla="*/ 300037 w 333375"/>
                <a:gd name="connsiteY6" fmla="*/ 57150 h 1693068"/>
                <a:gd name="connsiteX7" fmla="*/ 328612 w 333375"/>
                <a:gd name="connsiteY7" fmla="*/ 111918 h 1693068"/>
                <a:gd name="connsiteX8" fmla="*/ 333375 w 333375"/>
                <a:gd name="connsiteY8" fmla="*/ 161925 h 1693068"/>
                <a:gd name="connsiteX9" fmla="*/ 330994 w 333375"/>
                <a:gd name="connsiteY9" fmla="*/ 433387 h 1693068"/>
                <a:gd name="connsiteX10" fmla="*/ 330994 w 333375"/>
                <a:gd name="connsiteY10" fmla="*/ 1450181 h 1693068"/>
                <a:gd name="connsiteX11" fmla="*/ 328612 w 333375"/>
                <a:gd name="connsiteY11" fmla="*/ 1507331 h 1693068"/>
                <a:gd name="connsiteX12" fmla="*/ 321469 w 333375"/>
                <a:gd name="connsiteY12" fmla="*/ 1559718 h 1693068"/>
                <a:gd name="connsiteX13" fmla="*/ 304800 w 333375"/>
                <a:gd name="connsiteY13" fmla="*/ 1604962 h 1693068"/>
                <a:gd name="connsiteX14" fmla="*/ 283369 w 333375"/>
                <a:gd name="connsiteY14" fmla="*/ 1638300 h 1693068"/>
                <a:gd name="connsiteX15" fmla="*/ 247650 w 333375"/>
                <a:gd name="connsiteY15" fmla="*/ 1671637 h 1693068"/>
                <a:gd name="connsiteX16" fmla="*/ 209550 w 333375"/>
                <a:gd name="connsiteY16" fmla="*/ 1690687 h 1693068"/>
                <a:gd name="connsiteX17" fmla="*/ 188119 w 333375"/>
                <a:gd name="connsiteY17" fmla="*/ 1693068 h 1693068"/>
                <a:gd name="connsiteX18" fmla="*/ 161925 w 333375"/>
                <a:gd name="connsiteY18" fmla="*/ 1685925 h 1693068"/>
                <a:gd name="connsiteX19" fmla="*/ 142875 w 333375"/>
                <a:gd name="connsiteY19" fmla="*/ 1671637 h 1693068"/>
                <a:gd name="connsiteX20" fmla="*/ 126206 w 333375"/>
                <a:gd name="connsiteY20" fmla="*/ 1631156 h 1693068"/>
                <a:gd name="connsiteX21" fmla="*/ 114300 w 333375"/>
                <a:gd name="connsiteY21" fmla="*/ 1557337 h 1693068"/>
                <a:gd name="connsiteX22" fmla="*/ 107156 w 333375"/>
                <a:gd name="connsiteY22" fmla="*/ 1431131 h 1693068"/>
                <a:gd name="connsiteX23" fmla="*/ 107156 w 333375"/>
                <a:gd name="connsiteY23" fmla="*/ 1204912 h 1693068"/>
                <a:gd name="connsiteX24" fmla="*/ 107156 w 333375"/>
                <a:gd name="connsiteY24" fmla="*/ 788193 h 1693068"/>
                <a:gd name="connsiteX25" fmla="*/ 85725 w 333375"/>
                <a:gd name="connsiteY25" fmla="*/ 683418 h 1693068"/>
                <a:gd name="connsiteX26" fmla="*/ 85725 w 333375"/>
                <a:gd name="connsiteY26" fmla="*/ 390525 h 16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3375" h="1693068">
                  <a:moveTo>
                    <a:pt x="85725" y="390525"/>
                  </a:moveTo>
                  <a:lnTo>
                    <a:pt x="85725" y="242887"/>
                  </a:lnTo>
                  <a:lnTo>
                    <a:pt x="73819" y="192881"/>
                  </a:lnTo>
                  <a:lnTo>
                    <a:pt x="47625" y="119062"/>
                  </a:lnTo>
                  <a:lnTo>
                    <a:pt x="0" y="16668"/>
                  </a:lnTo>
                  <a:lnTo>
                    <a:pt x="266700" y="0"/>
                  </a:lnTo>
                  <a:lnTo>
                    <a:pt x="300037" y="57150"/>
                  </a:lnTo>
                  <a:lnTo>
                    <a:pt x="328612" y="111918"/>
                  </a:lnTo>
                  <a:lnTo>
                    <a:pt x="333375" y="161925"/>
                  </a:lnTo>
                  <a:cubicBezTo>
                    <a:pt x="332581" y="252412"/>
                    <a:pt x="331788" y="342900"/>
                    <a:pt x="330994" y="433387"/>
                  </a:cubicBezTo>
                  <a:lnTo>
                    <a:pt x="330994" y="1450181"/>
                  </a:lnTo>
                  <a:lnTo>
                    <a:pt x="328612" y="1507331"/>
                  </a:lnTo>
                  <a:lnTo>
                    <a:pt x="321469" y="1559718"/>
                  </a:lnTo>
                  <a:lnTo>
                    <a:pt x="304800" y="1604962"/>
                  </a:lnTo>
                  <a:lnTo>
                    <a:pt x="283369" y="1638300"/>
                  </a:lnTo>
                  <a:lnTo>
                    <a:pt x="247650" y="1671637"/>
                  </a:lnTo>
                  <a:lnTo>
                    <a:pt x="209550" y="1690687"/>
                  </a:lnTo>
                  <a:lnTo>
                    <a:pt x="188119" y="1693068"/>
                  </a:lnTo>
                  <a:lnTo>
                    <a:pt x="161925" y="1685925"/>
                  </a:lnTo>
                  <a:lnTo>
                    <a:pt x="142875" y="1671637"/>
                  </a:lnTo>
                  <a:lnTo>
                    <a:pt x="126206" y="1631156"/>
                  </a:lnTo>
                  <a:lnTo>
                    <a:pt x="114300" y="1557337"/>
                  </a:lnTo>
                  <a:lnTo>
                    <a:pt x="107156" y="1431131"/>
                  </a:lnTo>
                  <a:lnTo>
                    <a:pt x="107156" y="1204912"/>
                  </a:lnTo>
                  <a:lnTo>
                    <a:pt x="107156" y="788193"/>
                  </a:lnTo>
                  <a:lnTo>
                    <a:pt x="85725" y="683418"/>
                  </a:lnTo>
                  <a:lnTo>
                    <a:pt x="85725" y="3905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F237F823-1308-4363-8589-EE55DCEE1A6D}"/>
              </a:ext>
            </a:extLst>
          </p:cNvPr>
          <p:cNvGrpSpPr/>
          <p:nvPr/>
        </p:nvGrpSpPr>
        <p:grpSpPr>
          <a:xfrm>
            <a:off x="3640139" y="1527892"/>
            <a:ext cx="4673600" cy="4491038"/>
            <a:chOff x="3640139" y="1528762"/>
            <a:chExt cx="4673600" cy="4491038"/>
          </a:xfrm>
          <a:solidFill>
            <a:schemeClr val="tx1"/>
          </a:solidFill>
        </p:grpSpPr>
        <p:sp>
          <p:nvSpPr>
            <p:cNvPr id="41" name="フリーフォーム 124">
              <a:extLst>
                <a:ext uri="{FF2B5EF4-FFF2-40B4-BE49-F238E27FC236}">
                  <a16:creationId xmlns:a16="http://schemas.microsoft.com/office/drawing/2014/main" id="{D15D14FD-75AF-48A5-80FA-142CF0856E5D}"/>
                </a:ext>
              </a:extLst>
            </p:cNvPr>
            <p:cNvSpPr/>
            <p:nvPr/>
          </p:nvSpPr>
          <p:spPr>
            <a:xfrm>
              <a:off x="3944938" y="1528762"/>
              <a:ext cx="1016000" cy="1292225"/>
            </a:xfrm>
            <a:custGeom>
              <a:avLst/>
              <a:gdLst>
                <a:gd name="connsiteX0" fmla="*/ 678657 w 1014413"/>
                <a:gd name="connsiteY0" fmla="*/ 647700 h 1290638"/>
                <a:gd name="connsiteX1" fmla="*/ 552450 w 1014413"/>
                <a:gd name="connsiteY1" fmla="*/ 809625 h 1290638"/>
                <a:gd name="connsiteX2" fmla="*/ 450057 w 1014413"/>
                <a:gd name="connsiteY2" fmla="*/ 933450 h 1290638"/>
                <a:gd name="connsiteX3" fmla="*/ 338138 w 1014413"/>
                <a:gd name="connsiteY3" fmla="*/ 1069182 h 1290638"/>
                <a:gd name="connsiteX4" fmla="*/ 211932 w 1014413"/>
                <a:gd name="connsiteY4" fmla="*/ 1212057 h 1290638"/>
                <a:gd name="connsiteX5" fmla="*/ 145257 w 1014413"/>
                <a:gd name="connsiteY5" fmla="*/ 1290638 h 1290638"/>
                <a:gd name="connsiteX6" fmla="*/ 0 w 1014413"/>
                <a:gd name="connsiteY6" fmla="*/ 1166813 h 1290638"/>
                <a:gd name="connsiteX7" fmla="*/ 28575 w 1014413"/>
                <a:gd name="connsiteY7" fmla="*/ 1157288 h 1290638"/>
                <a:gd name="connsiteX8" fmla="*/ 78582 w 1014413"/>
                <a:gd name="connsiteY8" fmla="*/ 1135857 h 1290638"/>
                <a:gd name="connsiteX9" fmla="*/ 121444 w 1014413"/>
                <a:gd name="connsiteY9" fmla="*/ 1112044 h 1290638"/>
                <a:gd name="connsiteX10" fmla="*/ 154782 w 1014413"/>
                <a:gd name="connsiteY10" fmla="*/ 1083469 h 1290638"/>
                <a:gd name="connsiteX11" fmla="*/ 192882 w 1014413"/>
                <a:gd name="connsiteY11" fmla="*/ 1045369 h 1290638"/>
                <a:gd name="connsiteX12" fmla="*/ 245269 w 1014413"/>
                <a:gd name="connsiteY12" fmla="*/ 971550 h 1290638"/>
                <a:gd name="connsiteX13" fmla="*/ 300038 w 1014413"/>
                <a:gd name="connsiteY13" fmla="*/ 892969 h 1290638"/>
                <a:gd name="connsiteX14" fmla="*/ 414338 w 1014413"/>
                <a:gd name="connsiteY14" fmla="*/ 721519 h 1290638"/>
                <a:gd name="connsiteX15" fmla="*/ 497682 w 1014413"/>
                <a:gd name="connsiteY15" fmla="*/ 583407 h 1290638"/>
                <a:gd name="connsiteX16" fmla="*/ 557213 w 1014413"/>
                <a:gd name="connsiteY16" fmla="*/ 481013 h 1290638"/>
                <a:gd name="connsiteX17" fmla="*/ 590550 w 1014413"/>
                <a:gd name="connsiteY17" fmla="*/ 411957 h 1290638"/>
                <a:gd name="connsiteX18" fmla="*/ 616744 w 1014413"/>
                <a:gd name="connsiteY18" fmla="*/ 347663 h 1290638"/>
                <a:gd name="connsiteX19" fmla="*/ 633413 w 1014413"/>
                <a:gd name="connsiteY19" fmla="*/ 297657 h 1290638"/>
                <a:gd name="connsiteX20" fmla="*/ 642938 w 1014413"/>
                <a:gd name="connsiteY20" fmla="*/ 259557 h 1290638"/>
                <a:gd name="connsiteX21" fmla="*/ 647700 w 1014413"/>
                <a:gd name="connsiteY21" fmla="*/ 223838 h 1290638"/>
                <a:gd name="connsiteX22" fmla="*/ 647700 w 1014413"/>
                <a:gd name="connsiteY22" fmla="*/ 195263 h 1290638"/>
                <a:gd name="connsiteX23" fmla="*/ 640557 w 1014413"/>
                <a:gd name="connsiteY23" fmla="*/ 159544 h 1290638"/>
                <a:gd name="connsiteX24" fmla="*/ 633413 w 1014413"/>
                <a:gd name="connsiteY24" fmla="*/ 128588 h 1290638"/>
                <a:gd name="connsiteX25" fmla="*/ 616744 w 1014413"/>
                <a:gd name="connsiteY25" fmla="*/ 90488 h 1290638"/>
                <a:gd name="connsiteX26" fmla="*/ 602457 w 1014413"/>
                <a:gd name="connsiteY26" fmla="*/ 66675 h 1290638"/>
                <a:gd name="connsiteX27" fmla="*/ 592932 w 1014413"/>
                <a:gd name="connsiteY27" fmla="*/ 57150 h 1290638"/>
                <a:gd name="connsiteX28" fmla="*/ 578644 w 1014413"/>
                <a:gd name="connsiteY28" fmla="*/ 38100 h 1290638"/>
                <a:gd name="connsiteX29" fmla="*/ 573882 w 1014413"/>
                <a:gd name="connsiteY29" fmla="*/ 21432 h 1290638"/>
                <a:gd name="connsiteX30" fmla="*/ 573882 w 1014413"/>
                <a:gd name="connsiteY30" fmla="*/ 9525 h 1290638"/>
                <a:gd name="connsiteX31" fmla="*/ 583407 w 1014413"/>
                <a:gd name="connsiteY31" fmla="*/ 0 h 1290638"/>
                <a:gd name="connsiteX32" fmla="*/ 609600 w 1014413"/>
                <a:gd name="connsiteY32" fmla="*/ 0 h 1290638"/>
                <a:gd name="connsiteX33" fmla="*/ 645319 w 1014413"/>
                <a:gd name="connsiteY33" fmla="*/ 4763 h 1290638"/>
                <a:gd name="connsiteX34" fmla="*/ 690563 w 1014413"/>
                <a:gd name="connsiteY34" fmla="*/ 19050 h 1290638"/>
                <a:gd name="connsiteX35" fmla="*/ 740569 w 1014413"/>
                <a:gd name="connsiteY35" fmla="*/ 42863 h 1290638"/>
                <a:gd name="connsiteX36" fmla="*/ 831057 w 1014413"/>
                <a:gd name="connsiteY36" fmla="*/ 95250 h 1290638"/>
                <a:gd name="connsiteX37" fmla="*/ 900113 w 1014413"/>
                <a:gd name="connsiteY37" fmla="*/ 140494 h 1290638"/>
                <a:gd name="connsiteX38" fmla="*/ 966788 w 1014413"/>
                <a:gd name="connsiteY38" fmla="*/ 188119 h 1290638"/>
                <a:gd name="connsiteX39" fmla="*/ 985838 w 1014413"/>
                <a:gd name="connsiteY39" fmla="*/ 204788 h 1290638"/>
                <a:gd name="connsiteX40" fmla="*/ 1000125 w 1014413"/>
                <a:gd name="connsiteY40" fmla="*/ 221457 h 1290638"/>
                <a:gd name="connsiteX41" fmla="*/ 1009650 w 1014413"/>
                <a:gd name="connsiteY41" fmla="*/ 240507 h 1290638"/>
                <a:gd name="connsiteX42" fmla="*/ 1014413 w 1014413"/>
                <a:gd name="connsiteY42" fmla="*/ 254794 h 1290638"/>
                <a:gd name="connsiteX43" fmla="*/ 1014413 w 1014413"/>
                <a:gd name="connsiteY43" fmla="*/ 269082 h 1290638"/>
                <a:gd name="connsiteX44" fmla="*/ 1007269 w 1014413"/>
                <a:gd name="connsiteY44" fmla="*/ 288132 h 1290638"/>
                <a:gd name="connsiteX45" fmla="*/ 990600 w 1014413"/>
                <a:gd name="connsiteY45" fmla="*/ 307182 h 1290638"/>
                <a:gd name="connsiteX46" fmla="*/ 969169 w 1014413"/>
                <a:gd name="connsiteY46" fmla="*/ 319088 h 1290638"/>
                <a:gd name="connsiteX47" fmla="*/ 945357 w 1014413"/>
                <a:gd name="connsiteY47" fmla="*/ 333375 h 1290638"/>
                <a:gd name="connsiteX48" fmla="*/ 919163 w 1014413"/>
                <a:gd name="connsiteY48" fmla="*/ 350044 h 1290638"/>
                <a:gd name="connsiteX49" fmla="*/ 885825 w 1014413"/>
                <a:gd name="connsiteY49" fmla="*/ 378619 h 1290638"/>
                <a:gd name="connsiteX50" fmla="*/ 847725 w 1014413"/>
                <a:gd name="connsiteY50" fmla="*/ 426244 h 1290638"/>
                <a:gd name="connsiteX51" fmla="*/ 678657 w 1014413"/>
                <a:gd name="connsiteY51" fmla="*/ 647700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14413" h="1290638">
                  <a:moveTo>
                    <a:pt x="678657" y="647700"/>
                  </a:moveTo>
                  <a:lnTo>
                    <a:pt x="552450" y="809625"/>
                  </a:lnTo>
                  <a:lnTo>
                    <a:pt x="450057" y="933450"/>
                  </a:lnTo>
                  <a:lnTo>
                    <a:pt x="338138" y="1069182"/>
                  </a:lnTo>
                  <a:lnTo>
                    <a:pt x="211932" y="1212057"/>
                  </a:lnTo>
                  <a:lnTo>
                    <a:pt x="145257" y="1290638"/>
                  </a:lnTo>
                  <a:lnTo>
                    <a:pt x="0" y="1166813"/>
                  </a:lnTo>
                  <a:lnTo>
                    <a:pt x="28575" y="1157288"/>
                  </a:lnTo>
                  <a:lnTo>
                    <a:pt x="78582" y="1135857"/>
                  </a:lnTo>
                  <a:lnTo>
                    <a:pt x="121444" y="1112044"/>
                  </a:lnTo>
                  <a:lnTo>
                    <a:pt x="154782" y="1083469"/>
                  </a:lnTo>
                  <a:lnTo>
                    <a:pt x="192882" y="1045369"/>
                  </a:lnTo>
                  <a:lnTo>
                    <a:pt x="245269" y="971550"/>
                  </a:lnTo>
                  <a:lnTo>
                    <a:pt x="300038" y="892969"/>
                  </a:lnTo>
                  <a:lnTo>
                    <a:pt x="414338" y="721519"/>
                  </a:lnTo>
                  <a:lnTo>
                    <a:pt x="497682" y="583407"/>
                  </a:lnTo>
                  <a:lnTo>
                    <a:pt x="557213" y="481013"/>
                  </a:lnTo>
                  <a:lnTo>
                    <a:pt x="590550" y="411957"/>
                  </a:lnTo>
                  <a:lnTo>
                    <a:pt x="616744" y="347663"/>
                  </a:lnTo>
                  <a:lnTo>
                    <a:pt x="633413" y="297657"/>
                  </a:lnTo>
                  <a:lnTo>
                    <a:pt x="642938" y="259557"/>
                  </a:lnTo>
                  <a:lnTo>
                    <a:pt x="647700" y="223838"/>
                  </a:lnTo>
                  <a:lnTo>
                    <a:pt x="647700" y="195263"/>
                  </a:lnTo>
                  <a:lnTo>
                    <a:pt x="640557" y="159544"/>
                  </a:lnTo>
                  <a:lnTo>
                    <a:pt x="633413" y="128588"/>
                  </a:lnTo>
                  <a:lnTo>
                    <a:pt x="616744" y="90488"/>
                  </a:lnTo>
                  <a:lnTo>
                    <a:pt x="602457" y="66675"/>
                  </a:lnTo>
                  <a:lnTo>
                    <a:pt x="592932" y="57150"/>
                  </a:lnTo>
                  <a:lnTo>
                    <a:pt x="578644" y="38100"/>
                  </a:lnTo>
                  <a:lnTo>
                    <a:pt x="573882" y="21432"/>
                  </a:lnTo>
                  <a:lnTo>
                    <a:pt x="573882" y="9525"/>
                  </a:lnTo>
                  <a:lnTo>
                    <a:pt x="583407" y="0"/>
                  </a:lnTo>
                  <a:lnTo>
                    <a:pt x="609600" y="0"/>
                  </a:lnTo>
                  <a:lnTo>
                    <a:pt x="645319" y="4763"/>
                  </a:lnTo>
                  <a:lnTo>
                    <a:pt x="690563" y="19050"/>
                  </a:lnTo>
                  <a:lnTo>
                    <a:pt x="740569" y="42863"/>
                  </a:lnTo>
                  <a:lnTo>
                    <a:pt x="831057" y="95250"/>
                  </a:lnTo>
                  <a:lnTo>
                    <a:pt x="900113" y="140494"/>
                  </a:lnTo>
                  <a:lnTo>
                    <a:pt x="966788" y="188119"/>
                  </a:lnTo>
                  <a:lnTo>
                    <a:pt x="985838" y="204788"/>
                  </a:lnTo>
                  <a:lnTo>
                    <a:pt x="1000125" y="221457"/>
                  </a:lnTo>
                  <a:lnTo>
                    <a:pt x="1009650" y="240507"/>
                  </a:lnTo>
                  <a:lnTo>
                    <a:pt x="1014413" y="254794"/>
                  </a:lnTo>
                  <a:lnTo>
                    <a:pt x="1014413" y="269082"/>
                  </a:lnTo>
                  <a:lnTo>
                    <a:pt x="1007269" y="288132"/>
                  </a:lnTo>
                  <a:lnTo>
                    <a:pt x="990600" y="307182"/>
                  </a:lnTo>
                  <a:lnTo>
                    <a:pt x="969169" y="319088"/>
                  </a:lnTo>
                  <a:lnTo>
                    <a:pt x="945357" y="333375"/>
                  </a:lnTo>
                  <a:lnTo>
                    <a:pt x="919163" y="350044"/>
                  </a:lnTo>
                  <a:lnTo>
                    <a:pt x="885825" y="378619"/>
                  </a:lnTo>
                  <a:lnTo>
                    <a:pt x="847725" y="426244"/>
                  </a:lnTo>
                  <a:lnTo>
                    <a:pt x="6786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B0D6E947-1D75-4B21-A213-E25C34C470AF}"/>
                </a:ext>
              </a:extLst>
            </p:cNvPr>
            <p:cNvSpPr/>
            <p:nvPr/>
          </p:nvSpPr>
          <p:spPr>
            <a:xfrm>
              <a:off x="3640139" y="4352926"/>
              <a:ext cx="695325" cy="1323975"/>
            </a:xfrm>
            <a:custGeom>
              <a:avLst/>
              <a:gdLst>
                <a:gd name="connsiteX0" fmla="*/ 261938 w 695325"/>
                <a:gd name="connsiteY0" fmla="*/ 609600 h 1323975"/>
                <a:gd name="connsiteX1" fmla="*/ 285750 w 695325"/>
                <a:gd name="connsiteY1" fmla="*/ 533400 h 1323975"/>
                <a:gd name="connsiteX2" fmla="*/ 304800 w 695325"/>
                <a:gd name="connsiteY2" fmla="*/ 473869 h 1323975"/>
                <a:gd name="connsiteX3" fmla="*/ 323850 w 695325"/>
                <a:gd name="connsiteY3" fmla="*/ 414338 h 1323975"/>
                <a:gd name="connsiteX4" fmla="*/ 345282 w 695325"/>
                <a:gd name="connsiteY4" fmla="*/ 338138 h 1323975"/>
                <a:gd name="connsiteX5" fmla="*/ 359569 w 695325"/>
                <a:gd name="connsiteY5" fmla="*/ 278606 h 1323975"/>
                <a:gd name="connsiteX6" fmla="*/ 366713 w 695325"/>
                <a:gd name="connsiteY6" fmla="*/ 252413 h 1323975"/>
                <a:gd name="connsiteX7" fmla="*/ 371475 w 695325"/>
                <a:gd name="connsiteY7" fmla="*/ 223838 h 1323975"/>
                <a:gd name="connsiteX8" fmla="*/ 371475 w 695325"/>
                <a:gd name="connsiteY8" fmla="*/ 207169 h 1323975"/>
                <a:gd name="connsiteX9" fmla="*/ 366713 w 695325"/>
                <a:gd name="connsiteY9" fmla="*/ 176213 h 1323975"/>
                <a:gd name="connsiteX10" fmla="*/ 357188 w 695325"/>
                <a:gd name="connsiteY10" fmla="*/ 147638 h 1323975"/>
                <a:gd name="connsiteX11" fmla="*/ 342900 w 695325"/>
                <a:gd name="connsiteY11" fmla="*/ 121444 h 1323975"/>
                <a:gd name="connsiteX12" fmla="*/ 326232 w 695325"/>
                <a:gd name="connsiteY12" fmla="*/ 97631 h 1323975"/>
                <a:gd name="connsiteX13" fmla="*/ 302419 w 695325"/>
                <a:gd name="connsiteY13" fmla="*/ 73819 h 1323975"/>
                <a:gd name="connsiteX14" fmla="*/ 288132 w 695325"/>
                <a:gd name="connsiteY14" fmla="*/ 61913 h 1323975"/>
                <a:gd name="connsiteX15" fmla="*/ 273844 w 695325"/>
                <a:gd name="connsiteY15" fmla="*/ 45244 h 1323975"/>
                <a:gd name="connsiteX16" fmla="*/ 269082 w 695325"/>
                <a:gd name="connsiteY16" fmla="*/ 21431 h 1323975"/>
                <a:gd name="connsiteX17" fmla="*/ 271463 w 695325"/>
                <a:gd name="connsiteY17" fmla="*/ 7144 h 1323975"/>
                <a:gd name="connsiteX18" fmla="*/ 280988 w 695325"/>
                <a:gd name="connsiteY18" fmla="*/ 0 h 1323975"/>
                <a:gd name="connsiteX19" fmla="*/ 297657 w 695325"/>
                <a:gd name="connsiteY19" fmla="*/ 0 h 1323975"/>
                <a:gd name="connsiteX20" fmla="*/ 316707 w 695325"/>
                <a:gd name="connsiteY20" fmla="*/ 9525 h 1323975"/>
                <a:gd name="connsiteX21" fmla="*/ 364332 w 695325"/>
                <a:gd name="connsiteY21" fmla="*/ 21431 h 1323975"/>
                <a:gd name="connsiteX22" fmla="*/ 440532 w 695325"/>
                <a:gd name="connsiteY22" fmla="*/ 50006 h 1323975"/>
                <a:gd name="connsiteX23" fmla="*/ 514350 w 695325"/>
                <a:gd name="connsiteY23" fmla="*/ 85725 h 1323975"/>
                <a:gd name="connsiteX24" fmla="*/ 566738 w 695325"/>
                <a:gd name="connsiteY24" fmla="*/ 119063 h 1323975"/>
                <a:gd name="connsiteX25" fmla="*/ 616744 w 695325"/>
                <a:gd name="connsiteY25" fmla="*/ 159544 h 1323975"/>
                <a:gd name="connsiteX26" fmla="*/ 654844 w 695325"/>
                <a:gd name="connsiteY26" fmla="*/ 197644 h 1323975"/>
                <a:gd name="connsiteX27" fmla="*/ 681038 w 695325"/>
                <a:gd name="connsiteY27" fmla="*/ 228600 h 1323975"/>
                <a:gd name="connsiteX28" fmla="*/ 690563 w 695325"/>
                <a:gd name="connsiteY28" fmla="*/ 247650 h 1323975"/>
                <a:gd name="connsiteX29" fmla="*/ 695325 w 695325"/>
                <a:gd name="connsiteY29" fmla="*/ 269081 h 1323975"/>
                <a:gd name="connsiteX30" fmla="*/ 695325 w 695325"/>
                <a:gd name="connsiteY30" fmla="*/ 292894 h 1323975"/>
                <a:gd name="connsiteX31" fmla="*/ 685800 w 695325"/>
                <a:gd name="connsiteY31" fmla="*/ 321469 h 1323975"/>
                <a:gd name="connsiteX32" fmla="*/ 666750 w 695325"/>
                <a:gd name="connsiteY32" fmla="*/ 342900 h 1323975"/>
                <a:gd name="connsiteX33" fmla="*/ 635794 w 695325"/>
                <a:gd name="connsiteY33" fmla="*/ 364331 h 1323975"/>
                <a:gd name="connsiteX34" fmla="*/ 619125 w 695325"/>
                <a:gd name="connsiteY34" fmla="*/ 369094 h 1323975"/>
                <a:gd name="connsiteX35" fmla="*/ 588169 w 695325"/>
                <a:gd name="connsiteY35" fmla="*/ 438150 h 1323975"/>
                <a:gd name="connsiteX36" fmla="*/ 504825 w 695325"/>
                <a:gd name="connsiteY36" fmla="*/ 609600 h 1323975"/>
                <a:gd name="connsiteX37" fmla="*/ 400050 w 695325"/>
                <a:gd name="connsiteY37" fmla="*/ 804863 h 1323975"/>
                <a:gd name="connsiteX38" fmla="*/ 264319 w 695325"/>
                <a:gd name="connsiteY38" fmla="*/ 1021556 h 1323975"/>
                <a:gd name="connsiteX39" fmla="*/ 128588 w 695325"/>
                <a:gd name="connsiteY39" fmla="*/ 1216819 h 1323975"/>
                <a:gd name="connsiteX40" fmla="*/ 61913 w 695325"/>
                <a:gd name="connsiteY40" fmla="*/ 1304925 h 1323975"/>
                <a:gd name="connsiteX41" fmla="*/ 45244 w 695325"/>
                <a:gd name="connsiteY41" fmla="*/ 1319213 h 1323975"/>
                <a:gd name="connsiteX42" fmla="*/ 26194 w 695325"/>
                <a:gd name="connsiteY42" fmla="*/ 1323975 h 1323975"/>
                <a:gd name="connsiteX43" fmla="*/ 9525 w 695325"/>
                <a:gd name="connsiteY43" fmla="*/ 1321594 h 1323975"/>
                <a:gd name="connsiteX44" fmla="*/ 0 w 695325"/>
                <a:gd name="connsiteY44" fmla="*/ 1309688 h 1323975"/>
                <a:gd name="connsiteX45" fmla="*/ 4763 w 695325"/>
                <a:gd name="connsiteY45" fmla="*/ 1288256 h 1323975"/>
                <a:gd name="connsiteX46" fmla="*/ 30957 w 695325"/>
                <a:gd name="connsiteY46" fmla="*/ 1221581 h 1323975"/>
                <a:gd name="connsiteX47" fmla="*/ 73819 w 695325"/>
                <a:gd name="connsiteY47" fmla="*/ 1112044 h 1323975"/>
                <a:gd name="connsiteX48" fmla="*/ 147638 w 695325"/>
                <a:gd name="connsiteY48" fmla="*/ 919163 h 1323975"/>
                <a:gd name="connsiteX49" fmla="*/ 223838 w 695325"/>
                <a:gd name="connsiteY49" fmla="*/ 714375 h 1323975"/>
                <a:gd name="connsiteX50" fmla="*/ 261938 w 695325"/>
                <a:gd name="connsiteY50" fmla="*/ 60960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95325" h="1323975">
                  <a:moveTo>
                    <a:pt x="261938" y="609600"/>
                  </a:moveTo>
                  <a:lnTo>
                    <a:pt x="285750" y="533400"/>
                  </a:lnTo>
                  <a:lnTo>
                    <a:pt x="304800" y="473869"/>
                  </a:lnTo>
                  <a:lnTo>
                    <a:pt x="323850" y="414338"/>
                  </a:lnTo>
                  <a:lnTo>
                    <a:pt x="345282" y="338138"/>
                  </a:lnTo>
                  <a:lnTo>
                    <a:pt x="359569" y="278606"/>
                  </a:lnTo>
                  <a:lnTo>
                    <a:pt x="366713" y="252413"/>
                  </a:lnTo>
                  <a:lnTo>
                    <a:pt x="371475" y="223838"/>
                  </a:lnTo>
                  <a:lnTo>
                    <a:pt x="371475" y="207169"/>
                  </a:lnTo>
                  <a:lnTo>
                    <a:pt x="366713" y="176213"/>
                  </a:lnTo>
                  <a:lnTo>
                    <a:pt x="357188" y="147638"/>
                  </a:lnTo>
                  <a:lnTo>
                    <a:pt x="342900" y="121444"/>
                  </a:lnTo>
                  <a:lnTo>
                    <a:pt x="326232" y="97631"/>
                  </a:lnTo>
                  <a:lnTo>
                    <a:pt x="302419" y="73819"/>
                  </a:lnTo>
                  <a:lnTo>
                    <a:pt x="288132" y="61913"/>
                  </a:lnTo>
                  <a:lnTo>
                    <a:pt x="273844" y="45244"/>
                  </a:lnTo>
                  <a:lnTo>
                    <a:pt x="269082" y="21431"/>
                  </a:lnTo>
                  <a:lnTo>
                    <a:pt x="271463" y="7144"/>
                  </a:lnTo>
                  <a:lnTo>
                    <a:pt x="280988" y="0"/>
                  </a:lnTo>
                  <a:lnTo>
                    <a:pt x="297657" y="0"/>
                  </a:lnTo>
                  <a:lnTo>
                    <a:pt x="316707" y="9525"/>
                  </a:lnTo>
                  <a:lnTo>
                    <a:pt x="364332" y="21431"/>
                  </a:lnTo>
                  <a:lnTo>
                    <a:pt x="440532" y="50006"/>
                  </a:lnTo>
                  <a:lnTo>
                    <a:pt x="514350" y="85725"/>
                  </a:lnTo>
                  <a:lnTo>
                    <a:pt x="566738" y="119063"/>
                  </a:lnTo>
                  <a:lnTo>
                    <a:pt x="616744" y="159544"/>
                  </a:lnTo>
                  <a:lnTo>
                    <a:pt x="654844" y="197644"/>
                  </a:lnTo>
                  <a:lnTo>
                    <a:pt x="681038" y="228600"/>
                  </a:lnTo>
                  <a:lnTo>
                    <a:pt x="690563" y="247650"/>
                  </a:lnTo>
                  <a:lnTo>
                    <a:pt x="695325" y="269081"/>
                  </a:lnTo>
                  <a:lnTo>
                    <a:pt x="695325" y="292894"/>
                  </a:lnTo>
                  <a:lnTo>
                    <a:pt x="685800" y="321469"/>
                  </a:lnTo>
                  <a:lnTo>
                    <a:pt x="666750" y="342900"/>
                  </a:lnTo>
                  <a:lnTo>
                    <a:pt x="635794" y="364331"/>
                  </a:lnTo>
                  <a:lnTo>
                    <a:pt x="619125" y="369094"/>
                  </a:lnTo>
                  <a:lnTo>
                    <a:pt x="588169" y="438150"/>
                  </a:lnTo>
                  <a:lnTo>
                    <a:pt x="504825" y="609600"/>
                  </a:lnTo>
                  <a:lnTo>
                    <a:pt x="400050" y="804863"/>
                  </a:lnTo>
                  <a:lnTo>
                    <a:pt x="264319" y="1021556"/>
                  </a:lnTo>
                  <a:lnTo>
                    <a:pt x="128588" y="1216819"/>
                  </a:lnTo>
                  <a:lnTo>
                    <a:pt x="61913" y="1304925"/>
                  </a:lnTo>
                  <a:lnTo>
                    <a:pt x="45244" y="1319213"/>
                  </a:lnTo>
                  <a:lnTo>
                    <a:pt x="26194" y="1323975"/>
                  </a:lnTo>
                  <a:lnTo>
                    <a:pt x="9525" y="1321594"/>
                  </a:lnTo>
                  <a:lnTo>
                    <a:pt x="0" y="1309688"/>
                  </a:lnTo>
                  <a:lnTo>
                    <a:pt x="4763" y="1288256"/>
                  </a:lnTo>
                  <a:lnTo>
                    <a:pt x="30957" y="1221581"/>
                  </a:lnTo>
                  <a:lnTo>
                    <a:pt x="73819" y="1112044"/>
                  </a:lnTo>
                  <a:lnTo>
                    <a:pt x="147638" y="919163"/>
                  </a:lnTo>
                  <a:lnTo>
                    <a:pt x="223838" y="714375"/>
                  </a:lnTo>
                  <a:lnTo>
                    <a:pt x="261938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ACD438AC-A5C3-4692-848B-7892CEB1B1BF}"/>
                </a:ext>
              </a:extLst>
            </p:cNvPr>
            <p:cNvSpPr/>
            <p:nvPr/>
          </p:nvSpPr>
          <p:spPr>
            <a:xfrm>
              <a:off x="5086351" y="4592638"/>
              <a:ext cx="354013" cy="736600"/>
            </a:xfrm>
            <a:custGeom>
              <a:avLst/>
              <a:gdLst>
                <a:gd name="connsiteX0" fmla="*/ 54769 w 354806"/>
                <a:gd name="connsiteY0" fmla="*/ 295275 h 735807"/>
                <a:gd name="connsiteX1" fmla="*/ 16669 w 354806"/>
                <a:gd name="connsiteY1" fmla="*/ 116682 h 735807"/>
                <a:gd name="connsiteX2" fmla="*/ 0 w 354806"/>
                <a:gd name="connsiteY2" fmla="*/ 50007 h 735807"/>
                <a:gd name="connsiteX3" fmla="*/ 0 w 354806"/>
                <a:gd name="connsiteY3" fmla="*/ 26194 h 735807"/>
                <a:gd name="connsiteX4" fmla="*/ 4763 w 354806"/>
                <a:gd name="connsiteY4" fmla="*/ 4763 h 735807"/>
                <a:gd name="connsiteX5" fmla="*/ 19050 w 354806"/>
                <a:gd name="connsiteY5" fmla="*/ 0 h 735807"/>
                <a:gd name="connsiteX6" fmla="*/ 45244 w 354806"/>
                <a:gd name="connsiteY6" fmla="*/ 4763 h 735807"/>
                <a:gd name="connsiteX7" fmla="*/ 69056 w 354806"/>
                <a:gd name="connsiteY7" fmla="*/ 19050 h 735807"/>
                <a:gd name="connsiteX8" fmla="*/ 102394 w 354806"/>
                <a:gd name="connsiteY8" fmla="*/ 64294 h 735807"/>
                <a:gd name="connsiteX9" fmla="*/ 190500 w 354806"/>
                <a:gd name="connsiteY9" fmla="*/ 192882 h 735807"/>
                <a:gd name="connsiteX10" fmla="*/ 273844 w 354806"/>
                <a:gd name="connsiteY10" fmla="*/ 323850 h 735807"/>
                <a:gd name="connsiteX11" fmla="*/ 316706 w 354806"/>
                <a:gd name="connsiteY11" fmla="*/ 392907 h 735807"/>
                <a:gd name="connsiteX12" fmla="*/ 328613 w 354806"/>
                <a:gd name="connsiteY12" fmla="*/ 414338 h 735807"/>
                <a:gd name="connsiteX13" fmla="*/ 335756 w 354806"/>
                <a:gd name="connsiteY13" fmla="*/ 435769 h 735807"/>
                <a:gd name="connsiteX14" fmla="*/ 345281 w 354806"/>
                <a:gd name="connsiteY14" fmla="*/ 490538 h 735807"/>
                <a:gd name="connsiteX15" fmla="*/ 354806 w 354806"/>
                <a:gd name="connsiteY15" fmla="*/ 571500 h 735807"/>
                <a:gd name="connsiteX16" fmla="*/ 352425 w 354806"/>
                <a:gd name="connsiteY16" fmla="*/ 638175 h 735807"/>
                <a:gd name="connsiteX17" fmla="*/ 345281 w 354806"/>
                <a:gd name="connsiteY17" fmla="*/ 666750 h 735807"/>
                <a:gd name="connsiteX18" fmla="*/ 335756 w 354806"/>
                <a:gd name="connsiteY18" fmla="*/ 695325 h 735807"/>
                <a:gd name="connsiteX19" fmla="*/ 311944 w 354806"/>
                <a:gd name="connsiteY19" fmla="*/ 721519 h 735807"/>
                <a:gd name="connsiteX20" fmla="*/ 285750 w 354806"/>
                <a:gd name="connsiteY20" fmla="*/ 731044 h 735807"/>
                <a:gd name="connsiteX21" fmla="*/ 264319 w 354806"/>
                <a:gd name="connsiteY21" fmla="*/ 735807 h 735807"/>
                <a:gd name="connsiteX22" fmla="*/ 223838 w 354806"/>
                <a:gd name="connsiteY22" fmla="*/ 728663 h 735807"/>
                <a:gd name="connsiteX23" fmla="*/ 183356 w 354806"/>
                <a:gd name="connsiteY23" fmla="*/ 707232 h 735807"/>
                <a:gd name="connsiteX24" fmla="*/ 157163 w 354806"/>
                <a:gd name="connsiteY24" fmla="*/ 683419 h 735807"/>
                <a:gd name="connsiteX25" fmla="*/ 138113 w 354806"/>
                <a:gd name="connsiteY25" fmla="*/ 652463 h 735807"/>
                <a:gd name="connsiteX26" fmla="*/ 119063 w 354806"/>
                <a:gd name="connsiteY26" fmla="*/ 607219 h 735807"/>
                <a:gd name="connsiteX27" fmla="*/ 104775 w 354806"/>
                <a:gd name="connsiteY27" fmla="*/ 557213 h 735807"/>
                <a:gd name="connsiteX28" fmla="*/ 85725 w 354806"/>
                <a:gd name="connsiteY28" fmla="*/ 454819 h 735807"/>
                <a:gd name="connsiteX29" fmla="*/ 54769 w 354806"/>
                <a:gd name="connsiteY29" fmla="*/ 295275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4806" h="735807">
                  <a:moveTo>
                    <a:pt x="54769" y="295275"/>
                  </a:moveTo>
                  <a:lnTo>
                    <a:pt x="16669" y="116682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19050"/>
                  </a:lnTo>
                  <a:lnTo>
                    <a:pt x="102394" y="64294"/>
                  </a:lnTo>
                  <a:lnTo>
                    <a:pt x="190500" y="192882"/>
                  </a:lnTo>
                  <a:lnTo>
                    <a:pt x="273844" y="323850"/>
                  </a:lnTo>
                  <a:lnTo>
                    <a:pt x="316706" y="392907"/>
                  </a:lnTo>
                  <a:lnTo>
                    <a:pt x="328613" y="414338"/>
                  </a:lnTo>
                  <a:lnTo>
                    <a:pt x="335756" y="435769"/>
                  </a:lnTo>
                  <a:lnTo>
                    <a:pt x="345281" y="490538"/>
                  </a:lnTo>
                  <a:lnTo>
                    <a:pt x="354806" y="571500"/>
                  </a:lnTo>
                  <a:cubicBezTo>
                    <a:pt x="354012" y="593725"/>
                    <a:pt x="353219" y="615950"/>
                    <a:pt x="352425" y="638175"/>
                  </a:cubicBezTo>
                  <a:lnTo>
                    <a:pt x="345281" y="666750"/>
                  </a:lnTo>
                  <a:lnTo>
                    <a:pt x="335756" y="695325"/>
                  </a:lnTo>
                  <a:lnTo>
                    <a:pt x="311944" y="721519"/>
                  </a:lnTo>
                  <a:lnTo>
                    <a:pt x="285750" y="731044"/>
                  </a:lnTo>
                  <a:lnTo>
                    <a:pt x="264319" y="735807"/>
                  </a:lnTo>
                  <a:lnTo>
                    <a:pt x="223838" y="728663"/>
                  </a:lnTo>
                  <a:lnTo>
                    <a:pt x="183356" y="707232"/>
                  </a:lnTo>
                  <a:lnTo>
                    <a:pt x="157163" y="683419"/>
                  </a:lnTo>
                  <a:lnTo>
                    <a:pt x="138113" y="652463"/>
                  </a:lnTo>
                  <a:lnTo>
                    <a:pt x="119063" y="607219"/>
                  </a:lnTo>
                  <a:lnTo>
                    <a:pt x="104775" y="557213"/>
                  </a:lnTo>
                  <a:lnTo>
                    <a:pt x="85725" y="454819"/>
                  </a:lnTo>
                  <a:lnTo>
                    <a:pt x="54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32">
              <a:extLst>
                <a:ext uri="{FF2B5EF4-FFF2-40B4-BE49-F238E27FC236}">
                  <a16:creationId xmlns:a16="http://schemas.microsoft.com/office/drawing/2014/main" id="{BA45473C-F0C4-4CEF-B452-CB1FC98692A1}"/>
                </a:ext>
              </a:extLst>
            </p:cNvPr>
            <p:cNvSpPr/>
            <p:nvPr/>
          </p:nvSpPr>
          <p:spPr>
            <a:xfrm>
              <a:off x="5429251" y="1601788"/>
              <a:ext cx="2581275" cy="508000"/>
            </a:xfrm>
            <a:custGeom>
              <a:avLst/>
              <a:gdLst>
                <a:gd name="connsiteX0" fmla="*/ 1126331 w 2581275"/>
                <a:gd name="connsiteY0" fmla="*/ 238125 h 507207"/>
                <a:gd name="connsiteX1" fmla="*/ 1345406 w 2581275"/>
                <a:gd name="connsiteY1" fmla="*/ 204788 h 507207"/>
                <a:gd name="connsiteX2" fmla="*/ 1543050 w 2581275"/>
                <a:gd name="connsiteY2" fmla="*/ 171450 h 507207"/>
                <a:gd name="connsiteX3" fmla="*/ 1728788 w 2581275"/>
                <a:gd name="connsiteY3" fmla="*/ 140494 h 507207"/>
                <a:gd name="connsiteX4" fmla="*/ 1897856 w 2581275"/>
                <a:gd name="connsiteY4" fmla="*/ 109538 h 507207"/>
                <a:gd name="connsiteX5" fmla="*/ 2009775 w 2581275"/>
                <a:gd name="connsiteY5" fmla="*/ 88107 h 507207"/>
                <a:gd name="connsiteX6" fmla="*/ 2055019 w 2581275"/>
                <a:gd name="connsiteY6" fmla="*/ 76200 h 507207"/>
                <a:gd name="connsiteX7" fmla="*/ 2109788 w 2581275"/>
                <a:gd name="connsiteY7" fmla="*/ 57150 h 507207"/>
                <a:gd name="connsiteX8" fmla="*/ 2159794 w 2581275"/>
                <a:gd name="connsiteY8" fmla="*/ 40482 h 507207"/>
                <a:gd name="connsiteX9" fmla="*/ 2205038 w 2581275"/>
                <a:gd name="connsiteY9" fmla="*/ 23813 h 507207"/>
                <a:gd name="connsiteX10" fmla="*/ 2257425 w 2581275"/>
                <a:gd name="connsiteY10" fmla="*/ 0 h 507207"/>
                <a:gd name="connsiteX11" fmla="*/ 2271713 w 2581275"/>
                <a:gd name="connsiteY11" fmla="*/ 0 h 507207"/>
                <a:gd name="connsiteX12" fmla="*/ 2321719 w 2581275"/>
                <a:gd name="connsiteY12" fmla="*/ 9525 h 507207"/>
                <a:gd name="connsiteX13" fmla="*/ 2400300 w 2581275"/>
                <a:gd name="connsiteY13" fmla="*/ 35719 h 507207"/>
                <a:gd name="connsiteX14" fmla="*/ 2447925 w 2581275"/>
                <a:gd name="connsiteY14" fmla="*/ 57150 h 507207"/>
                <a:gd name="connsiteX15" fmla="*/ 2478881 w 2581275"/>
                <a:gd name="connsiteY15" fmla="*/ 73819 h 507207"/>
                <a:gd name="connsiteX16" fmla="*/ 2509838 w 2581275"/>
                <a:gd name="connsiteY16" fmla="*/ 97632 h 507207"/>
                <a:gd name="connsiteX17" fmla="*/ 2538413 w 2581275"/>
                <a:gd name="connsiteY17" fmla="*/ 128588 h 507207"/>
                <a:gd name="connsiteX18" fmla="*/ 2559844 w 2581275"/>
                <a:gd name="connsiteY18" fmla="*/ 152400 h 507207"/>
                <a:gd name="connsiteX19" fmla="*/ 2574131 w 2581275"/>
                <a:gd name="connsiteY19" fmla="*/ 171450 h 507207"/>
                <a:gd name="connsiteX20" fmla="*/ 2581275 w 2581275"/>
                <a:gd name="connsiteY20" fmla="*/ 188119 h 507207"/>
                <a:gd name="connsiteX21" fmla="*/ 2581275 w 2581275"/>
                <a:gd name="connsiteY21" fmla="*/ 207169 h 507207"/>
                <a:gd name="connsiteX22" fmla="*/ 2566988 w 2581275"/>
                <a:gd name="connsiteY22" fmla="*/ 226219 h 507207"/>
                <a:gd name="connsiteX23" fmla="*/ 2533650 w 2581275"/>
                <a:gd name="connsiteY23" fmla="*/ 245269 h 507207"/>
                <a:gd name="connsiteX24" fmla="*/ 2469356 w 2581275"/>
                <a:gd name="connsiteY24" fmla="*/ 257175 h 507207"/>
                <a:gd name="connsiteX25" fmla="*/ 2388394 w 2581275"/>
                <a:gd name="connsiteY25" fmla="*/ 266700 h 507207"/>
                <a:gd name="connsiteX26" fmla="*/ 2269331 w 2581275"/>
                <a:gd name="connsiteY26" fmla="*/ 273844 h 507207"/>
                <a:gd name="connsiteX27" fmla="*/ 2066925 w 2581275"/>
                <a:gd name="connsiteY27" fmla="*/ 288132 h 507207"/>
                <a:gd name="connsiteX28" fmla="*/ 1874044 w 2581275"/>
                <a:gd name="connsiteY28" fmla="*/ 307182 h 507207"/>
                <a:gd name="connsiteX29" fmla="*/ 1581150 w 2581275"/>
                <a:gd name="connsiteY29" fmla="*/ 342900 h 507207"/>
                <a:gd name="connsiteX30" fmla="*/ 1345406 w 2581275"/>
                <a:gd name="connsiteY30" fmla="*/ 373857 h 507207"/>
                <a:gd name="connsiteX31" fmla="*/ 1100138 w 2581275"/>
                <a:gd name="connsiteY31" fmla="*/ 404813 h 507207"/>
                <a:gd name="connsiteX32" fmla="*/ 850106 w 2581275"/>
                <a:gd name="connsiteY32" fmla="*/ 438150 h 507207"/>
                <a:gd name="connsiteX33" fmla="*/ 685800 w 2581275"/>
                <a:gd name="connsiteY33" fmla="*/ 459582 h 507207"/>
                <a:gd name="connsiteX34" fmla="*/ 640556 w 2581275"/>
                <a:gd name="connsiteY34" fmla="*/ 466725 h 507207"/>
                <a:gd name="connsiteX35" fmla="*/ 569119 w 2581275"/>
                <a:gd name="connsiteY35" fmla="*/ 488157 h 507207"/>
                <a:gd name="connsiteX36" fmla="*/ 502444 w 2581275"/>
                <a:gd name="connsiteY36" fmla="*/ 502444 h 507207"/>
                <a:gd name="connsiteX37" fmla="*/ 457200 w 2581275"/>
                <a:gd name="connsiteY37" fmla="*/ 507207 h 507207"/>
                <a:gd name="connsiteX38" fmla="*/ 428625 w 2581275"/>
                <a:gd name="connsiteY38" fmla="*/ 504825 h 507207"/>
                <a:gd name="connsiteX39" fmla="*/ 385763 w 2581275"/>
                <a:gd name="connsiteY39" fmla="*/ 495300 h 507207"/>
                <a:gd name="connsiteX40" fmla="*/ 309563 w 2581275"/>
                <a:gd name="connsiteY40" fmla="*/ 459582 h 507207"/>
                <a:gd name="connsiteX41" fmla="*/ 240506 w 2581275"/>
                <a:gd name="connsiteY41" fmla="*/ 416719 h 507207"/>
                <a:gd name="connsiteX42" fmla="*/ 152400 w 2581275"/>
                <a:gd name="connsiteY42" fmla="*/ 354807 h 507207"/>
                <a:gd name="connsiteX43" fmla="*/ 97631 w 2581275"/>
                <a:gd name="connsiteY43" fmla="*/ 314325 h 507207"/>
                <a:gd name="connsiteX44" fmla="*/ 28575 w 2581275"/>
                <a:gd name="connsiteY44" fmla="*/ 259557 h 507207"/>
                <a:gd name="connsiteX45" fmla="*/ 11906 w 2581275"/>
                <a:gd name="connsiteY45" fmla="*/ 242888 h 507207"/>
                <a:gd name="connsiteX46" fmla="*/ 0 w 2581275"/>
                <a:gd name="connsiteY46" fmla="*/ 216694 h 507207"/>
                <a:gd name="connsiteX47" fmla="*/ 0 w 2581275"/>
                <a:gd name="connsiteY47" fmla="*/ 197644 h 507207"/>
                <a:gd name="connsiteX48" fmla="*/ 4763 w 2581275"/>
                <a:gd name="connsiteY48" fmla="*/ 183357 h 507207"/>
                <a:gd name="connsiteX49" fmla="*/ 26194 w 2581275"/>
                <a:gd name="connsiteY49" fmla="*/ 180975 h 507207"/>
                <a:gd name="connsiteX50" fmla="*/ 59531 w 2581275"/>
                <a:gd name="connsiteY50" fmla="*/ 197644 h 507207"/>
                <a:gd name="connsiteX51" fmla="*/ 128588 w 2581275"/>
                <a:gd name="connsiteY51" fmla="*/ 230982 h 507207"/>
                <a:gd name="connsiteX52" fmla="*/ 202406 w 2581275"/>
                <a:gd name="connsiteY52" fmla="*/ 259557 h 507207"/>
                <a:gd name="connsiteX53" fmla="*/ 283369 w 2581275"/>
                <a:gd name="connsiteY53" fmla="*/ 285750 h 507207"/>
                <a:gd name="connsiteX54" fmla="*/ 357188 w 2581275"/>
                <a:gd name="connsiteY54" fmla="*/ 302419 h 507207"/>
                <a:gd name="connsiteX55" fmla="*/ 445294 w 2581275"/>
                <a:gd name="connsiteY55" fmla="*/ 311944 h 507207"/>
                <a:gd name="connsiteX56" fmla="*/ 504825 w 2581275"/>
                <a:gd name="connsiteY56" fmla="*/ 314325 h 507207"/>
                <a:gd name="connsiteX57" fmla="*/ 657225 w 2581275"/>
                <a:gd name="connsiteY57" fmla="*/ 297657 h 507207"/>
                <a:gd name="connsiteX58" fmla="*/ 919163 w 2581275"/>
                <a:gd name="connsiteY58" fmla="*/ 266700 h 507207"/>
                <a:gd name="connsiteX59" fmla="*/ 1126331 w 2581275"/>
                <a:gd name="connsiteY59" fmla="*/ 238125 h 5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81275" h="507207">
                  <a:moveTo>
                    <a:pt x="1126331" y="238125"/>
                  </a:moveTo>
                  <a:lnTo>
                    <a:pt x="1345406" y="204788"/>
                  </a:lnTo>
                  <a:lnTo>
                    <a:pt x="1543050" y="171450"/>
                  </a:lnTo>
                  <a:lnTo>
                    <a:pt x="1728788" y="140494"/>
                  </a:lnTo>
                  <a:lnTo>
                    <a:pt x="1897856" y="109538"/>
                  </a:lnTo>
                  <a:lnTo>
                    <a:pt x="2009775" y="88107"/>
                  </a:lnTo>
                  <a:lnTo>
                    <a:pt x="2055019" y="76200"/>
                  </a:lnTo>
                  <a:lnTo>
                    <a:pt x="2109788" y="57150"/>
                  </a:lnTo>
                  <a:lnTo>
                    <a:pt x="2159794" y="40482"/>
                  </a:lnTo>
                  <a:lnTo>
                    <a:pt x="2205038" y="23813"/>
                  </a:lnTo>
                  <a:lnTo>
                    <a:pt x="2257425" y="0"/>
                  </a:lnTo>
                  <a:lnTo>
                    <a:pt x="2271713" y="0"/>
                  </a:lnTo>
                  <a:lnTo>
                    <a:pt x="2321719" y="9525"/>
                  </a:lnTo>
                  <a:lnTo>
                    <a:pt x="2400300" y="35719"/>
                  </a:lnTo>
                  <a:lnTo>
                    <a:pt x="2447925" y="57150"/>
                  </a:lnTo>
                  <a:lnTo>
                    <a:pt x="2478881" y="73819"/>
                  </a:lnTo>
                  <a:lnTo>
                    <a:pt x="2509838" y="97632"/>
                  </a:lnTo>
                  <a:lnTo>
                    <a:pt x="2538413" y="128588"/>
                  </a:lnTo>
                  <a:lnTo>
                    <a:pt x="2559844" y="152400"/>
                  </a:lnTo>
                  <a:lnTo>
                    <a:pt x="2574131" y="171450"/>
                  </a:lnTo>
                  <a:lnTo>
                    <a:pt x="2581275" y="188119"/>
                  </a:lnTo>
                  <a:lnTo>
                    <a:pt x="2581275" y="207169"/>
                  </a:lnTo>
                  <a:lnTo>
                    <a:pt x="2566988" y="226219"/>
                  </a:lnTo>
                  <a:lnTo>
                    <a:pt x="2533650" y="245269"/>
                  </a:lnTo>
                  <a:lnTo>
                    <a:pt x="2469356" y="257175"/>
                  </a:lnTo>
                  <a:lnTo>
                    <a:pt x="2388394" y="266700"/>
                  </a:lnTo>
                  <a:lnTo>
                    <a:pt x="2269331" y="273844"/>
                  </a:lnTo>
                  <a:lnTo>
                    <a:pt x="2066925" y="288132"/>
                  </a:lnTo>
                  <a:lnTo>
                    <a:pt x="1874044" y="307182"/>
                  </a:lnTo>
                  <a:lnTo>
                    <a:pt x="1581150" y="342900"/>
                  </a:lnTo>
                  <a:lnTo>
                    <a:pt x="1345406" y="373857"/>
                  </a:lnTo>
                  <a:lnTo>
                    <a:pt x="1100138" y="404813"/>
                  </a:lnTo>
                  <a:lnTo>
                    <a:pt x="850106" y="438150"/>
                  </a:lnTo>
                  <a:lnTo>
                    <a:pt x="685800" y="459582"/>
                  </a:lnTo>
                  <a:lnTo>
                    <a:pt x="640556" y="466725"/>
                  </a:lnTo>
                  <a:lnTo>
                    <a:pt x="569119" y="488157"/>
                  </a:lnTo>
                  <a:lnTo>
                    <a:pt x="502444" y="502444"/>
                  </a:lnTo>
                  <a:lnTo>
                    <a:pt x="457200" y="507207"/>
                  </a:lnTo>
                  <a:lnTo>
                    <a:pt x="428625" y="504825"/>
                  </a:lnTo>
                  <a:lnTo>
                    <a:pt x="385763" y="495300"/>
                  </a:lnTo>
                  <a:lnTo>
                    <a:pt x="309563" y="459582"/>
                  </a:lnTo>
                  <a:lnTo>
                    <a:pt x="240506" y="416719"/>
                  </a:lnTo>
                  <a:lnTo>
                    <a:pt x="152400" y="354807"/>
                  </a:lnTo>
                  <a:lnTo>
                    <a:pt x="97631" y="314325"/>
                  </a:lnTo>
                  <a:lnTo>
                    <a:pt x="28575" y="259557"/>
                  </a:lnTo>
                  <a:lnTo>
                    <a:pt x="11906" y="242888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3" y="183357"/>
                  </a:lnTo>
                  <a:lnTo>
                    <a:pt x="26194" y="180975"/>
                  </a:lnTo>
                  <a:lnTo>
                    <a:pt x="59531" y="197644"/>
                  </a:lnTo>
                  <a:lnTo>
                    <a:pt x="128588" y="230982"/>
                  </a:lnTo>
                  <a:lnTo>
                    <a:pt x="202406" y="259557"/>
                  </a:lnTo>
                  <a:lnTo>
                    <a:pt x="283369" y="285750"/>
                  </a:lnTo>
                  <a:lnTo>
                    <a:pt x="357188" y="302419"/>
                  </a:lnTo>
                  <a:lnTo>
                    <a:pt x="445294" y="311944"/>
                  </a:lnTo>
                  <a:lnTo>
                    <a:pt x="504825" y="314325"/>
                  </a:lnTo>
                  <a:lnTo>
                    <a:pt x="657225" y="297657"/>
                  </a:lnTo>
                  <a:lnTo>
                    <a:pt x="919163" y="266700"/>
                  </a:lnTo>
                  <a:lnTo>
                    <a:pt x="11263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25">
              <a:extLst>
                <a:ext uri="{FF2B5EF4-FFF2-40B4-BE49-F238E27FC236}">
                  <a16:creationId xmlns:a16="http://schemas.microsoft.com/office/drawing/2014/main" id="{F8B2B8A1-746E-4DE8-B594-9DB38AD6025F}"/>
                </a:ext>
              </a:extLst>
            </p:cNvPr>
            <p:cNvSpPr/>
            <p:nvPr/>
          </p:nvSpPr>
          <p:spPr>
            <a:xfrm>
              <a:off x="3875089" y="2671761"/>
              <a:ext cx="765175" cy="615950"/>
            </a:xfrm>
            <a:custGeom>
              <a:avLst/>
              <a:gdLst>
                <a:gd name="connsiteX0" fmla="*/ 528637 w 766762"/>
                <a:gd name="connsiteY0" fmla="*/ 269082 h 614363"/>
                <a:gd name="connsiteX1" fmla="*/ 416719 w 766762"/>
                <a:gd name="connsiteY1" fmla="*/ 183357 h 614363"/>
                <a:gd name="connsiteX2" fmla="*/ 302419 w 766762"/>
                <a:gd name="connsiteY2" fmla="*/ 102394 h 614363"/>
                <a:gd name="connsiteX3" fmla="*/ 138112 w 766762"/>
                <a:gd name="connsiteY3" fmla="*/ 0 h 614363"/>
                <a:gd name="connsiteX4" fmla="*/ 95250 w 766762"/>
                <a:gd name="connsiteY4" fmla="*/ 16669 h 614363"/>
                <a:gd name="connsiteX5" fmla="*/ 71437 w 766762"/>
                <a:gd name="connsiteY5" fmla="*/ 23813 h 614363"/>
                <a:gd name="connsiteX6" fmla="*/ 54769 w 766762"/>
                <a:gd name="connsiteY6" fmla="*/ 42863 h 614363"/>
                <a:gd name="connsiteX7" fmla="*/ 30956 w 766762"/>
                <a:gd name="connsiteY7" fmla="*/ 80963 h 614363"/>
                <a:gd name="connsiteX8" fmla="*/ 9525 w 766762"/>
                <a:gd name="connsiteY8" fmla="*/ 128588 h 614363"/>
                <a:gd name="connsiteX9" fmla="*/ 0 w 766762"/>
                <a:gd name="connsiteY9" fmla="*/ 169069 h 614363"/>
                <a:gd name="connsiteX10" fmla="*/ 0 w 766762"/>
                <a:gd name="connsiteY10" fmla="*/ 195263 h 614363"/>
                <a:gd name="connsiteX11" fmla="*/ 2381 w 766762"/>
                <a:gd name="connsiteY11" fmla="*/ 209550 h 614363"/>
                <a:gd name="connsiteX12" fmla="*/ 11906 w 766762"/>
                <a:gd name="connsiteY12" fmla="*/ 219075 h 614363"/>
                <a:gd name="connsiteX13" fmla="*/ 38100 w 766762"/>
                <a:gd name="connsiteY13" fmla="*/ 219075 h 614363"/>
                <a:gd name="connsiteX14" fmla="*/ 107156 w 766762"/>
                <a:gd name="connsiteY14" fmla="*/ 240507 h 614363"/>
                <a:gd name="connsiteX15" fmla="*/ 169069 w 766762"/>
                <a:gd name="connsiteY15" fmla="*/ 271463 h 614363"/>
                <a:gd name="connsiteX16" fmla="*/ 247650 w 766762"/>
                <a:gd name="connsiteY16" fmla="*/ 319088 h 614363"/>
                <a:gd name="connsiteX17" fmla="*/ 359569 w 766762"/>
                <a:gd name="connsiteY17" fmla="*/ 395288 h 614363"/>
                <a:gd name="connsiteX18" fmla="*/ 514350 w 766762"/>
                <a:gd name="connsiteY18" fmla="*/ 504825 h 614363"/>
                <a:gd name="connsiteX19" fmla="*/ 657225 w 766762"/>
                <a:gd name="connsiteY19" fmla="*/ 614363 h 614363"/>
                <a:gd name="connsiteX20" fmla="*/ 766762 w 766762"/>
                <a:gd name="connsiteY20" fmla="*/ 459582 h 614363"/>
                <a:gd name="connsiteX21" fmla="*/ 681037 w 766762"/>
                <a:gd name="connsiteY21" fmla="*/ 388144 h 614363"/>
                <a:gd name="connsiteX22" fmla="*/ 588169 w 766762"/>
                <a:gd name="connsiteY22" fmla="*/ 314325 h 614363"/>
                <a:gd name="connsiteX23" fmla="*/ 528637 w 766762"/>
                <a:gd name="connsiteY23" fmla="*/ 269082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6762" h="614363">
                  <a:moveTo>
                    <a:pt x="528637" y="269082"/>
                  </a:moveTo>
                  <a:lnTo>
                    <a:pt x="416719" y="183357"/>
                  </a:lnTo>
                  <a:lnTo>
                    <a:pt x="302419" y="102394"/>
                  </a:lnTo>
                  <a:lnTo>
                    <a:pt x="138112" y="0"/>
                  </a:lnTo>
                  <a:lnTo>
                    <a:pt x="95250" y="16669"/>
                  </a:lnTo>
                  <a:lnTo>
                    <a:pt x="71437" y="23813"/>
                  </a:lnTo>
                  <a:lnTo>
                    <a:pt x="54769" y="42863"/>
                  </a:lnTo>
                  <a:lnTo>
                    <a:pt x="30956" y="80963"/>
                  </a:lnTo>
                  <a:lnTo>
                    <a:pt x="9525" y="128588"/>
                  </a:lnTo>
                  <a:lnTo>
                    <a:pt x="0" y="169069"/>
                  </a:lnTo>
                  <a:lnTo>
                    <a:pt x="0" y="195263"/>
                  </a:lnTo>
                  <a:lnTo>
                    <a:pt x="2381" y="209550"/>
                  </a:lnTo>
                  <a:lnTo>
                    <a:pt x="11906" y="219075"/>
                  </a:lnTo>
                  <a:lnTo>
                    <a:pt x="38100" y="219075"/>
                  </a:lnTo>
                  <a:lnTo>
                    <a:pt x="107156" y="240507"/>
                  </a:lnTo>
                  <a:lnTo>
                    <a:pt x="169069" y="271463"/>
                  </a:lnTo>
                  <a:lnTo>
                    <a:pt x="247650" y="319088"/>
                  </a:lnTo>
                  <a:lnTo>
                    <a:pt x="359569" y="395288"/>
                  </a:lnTo>
                  <a:lnTo>
                    <a:pt x="514350" y="504825"/>
                  </a:lnTo>
                  <a:lnTo>
                    <a:pt x="657225" y="614363"/>
                  </a:lnTo>
                  <a:lnTo>
                    <a:pt x="766762" y="459582"/>
                  </a:lnTo>
                  <a:lnTo>
                    <a:pt x="681037" y="388144"/>
                  </a:lnTo>
                  <a:lnTo>
                    <a:pt x="588169" y="314325"/>
                  </a:lnTo>
                  <a:lnTo>
                    <a:pt x="528637" y="2690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6">
              <a:extLst>
                <a:ext uri="{FF2B5EF4-FFF2-40B4-BE49-F238E27FC236}">
                  <a16:creationId xmlns:a16="http://schemas.microsoft.com/office/drawing/2014/main" id="{4D4B2F36-73B0-495C-B633-9386E88AE749}"/>
                </a:ext>
              </a:extLst>
            </p:cNvPr>
            <p:cNvSpPr/>
            <p:nvPr/>
          </p:nvSpPr>
          <p:spPr>
            <a:xfrm>
              <a:off x="3911600" y="2071686"/>
              <a:ext cx="1481138" cy="1905000"/>
            </a:xfrm>
            <a:custGeom>
              <a:avLst/>
              <a:gdLst>
                <a:gd name="connsiteX0" fmla="*/ 888642 w 1517131"/>
                <a:gd name="connsiteY0" fmla="*/ 759853 h 1960164"/>
                <a:gd name="connsiteX1" fmla="*/ 819096 w 1517131"/>
                <a:gd name="connsiteY1" fmla="*/ 868036 h 1960164"/>
                <a:gd name="connsiteX2" fmla="*/ 739247 w 1517131"/>
                <a:gd name="connsiteY2" fmla="*/ 986521 h 1960164"/>
                <a:gd name="connsiteX3" fmla="*/ 700611 w 1517131"/>
                <a:gd name="connsiteY3" fmla="*/ 1050916 h 1960164"/>
                <a:gd name="connsiteX4" fmla="*/ 613034 w 1517131"/>
                <a:gd name="connsiteY4" fmla="*/ 1166825 h 1960164"/>
                <a:gd name="connsiteX5" fmla="*/ 507428 w 1517131"/>
                <a:gd name="connsiteY5" fmla="*/ 1321372 h 1960164"/>
                <a:gd name="connsiteX6" fmla="*/ 417275 w 1517131"/>
                <a:gd name="connsiteY6" fmla="*/ 1452736 h 1960164"/>
                <a:gd name="connsiteX7" fmla="*/ 347729 w 1517131"/>
                <a:gd name="connsiteY7" fmla="*/ 1555767 h 1960164"/>
                <a:gd name="connsiteX8" fmla="*/ 296214 w 1517131"/>
                <a:gd name="connsiteY8" fmla="*/ 1627889 h 1960164"/>
                <a:gd name="connsiteX9" fmla="*/ 242123 w 1517131"/>
                <a:gd name="connsiteY9" fmla="*/ 1705162 h 1960164"/>
                <a:gd name="connsiteX10" fmla="*/ 198335 w 1517131"/>
                <a:gd name="connsiteY10" fmla="*/ 1754102 h 1960164"/>
                <a:gd name="connsiteX11" fmla="*/ 164849 w 1517131"/>
                <a:gd name="connsiteY11" fmla="*/ 1785011 h 1960164"/>
                <a:gd name="connsiteX12" fmla="*/ 123637 w 1517131"/>
                <a:gd name="connsiteY12" fmla="*/ 1813345 h 1960164"/>
                <a:gd name="connsiteX13" fmla="*/ 85000 w 1517131"/>
                <a:gd name="connsiteY13" fmla="*/ 1833951 h 1960164"/>
                <a:gd name="connsiteX14" fmla="*/ 30909 w 1517131"/>
                <a:gd name="connsiteY14" fmla="*/ 1851982 h 1960164"/>
                <a:gd name="connsiteX15" fmla="*/ 15455 w 1517131"/>
                <a:gd name="connsiteY15" fmla="*/ 1859709 h 1960164"/>
                <a:gd name="connsiteX16" fmla="*/ 0 w 1517131"/>
                <a:gd name="connsiteY16" fmla="*/ 1875164 h 1960164"/>
                <a:gd name="connsiteX17" fmla="*/ 0 w 1517131"/>
                <a:gd name="connsiteY17" fmla="*/ 1898345 h 1960164"/>
                <a:gd name="connsiteX18" fmla="*/ 10303 w 1517131"/>
                <a:gd name="connsiteY18" fmla="*/ 1924103 h 1960164"/>
                <a:gd name="connsiteX19" fmla="*/ 36061 w 1517131"/>
                <a:gd name="connsiteY19" fmla="*/ 1960164 h 1960164"/>
                <a:gd name="connsiteX20" fmla="*/ 252426 w 1517131"/>
                <a:gd name="connsiteY20" fmla="*/ 1906073 h 1960164"/>
                <a:gd name="connsiteX21" fmla="*/ 347729 w 1517131"/>
                <a:gd name="connsiteY21" fmla="*/ 1774708 h 1960164"/>
                <a:gd name="connsiteX22" fmla="*/ 443033 w 1517131"/>
                <a:gd name="connsiteY22" fmla="*/ 1656223 h 1960164"/>
                <a:gd name="connsiteX23" fmla="*/ 515155 w 1517131"/>
                <a:gd name="connsiteY23" fmla="*/ 1560919 h 1960164"/>
                <a:gd name="connsiteX24" fmla="*/ 610458 w 1517131"/>
                <a:gd name="connsiteY24" fmla="*/ 1437282 h 1960164"/>
                <a:gd name="connsiteX25" fmla="*/ 692883 w 1517131"/>
                <a:gd name="connsiteY25" fmla="*/ 1329099 h 1960164"/>
                <a:gd name="connsiteX26" fmla="*/ 785611 w 1517131"/>
                <a:gd name="connsiteY26" fmla="*/ 1210614 h 1960164"/>
                <a:gd name="connsiteX27" fmla="*/ 862884 w 1517131"/>
                <a:gd name="connsiteY27" fmla="*/ 1112734 h 1960164"/>
                <a:gd name="connsiteX28" fmla="*/ 945309 w 1517131"/>
                <a:gd name="connsiteY28" fmla="*/ 1004552 h 1960164"/>
                <a:gd name="connsiteX29" fmla="*/ 1020007 w 1517131"/>
                <a:gd name="connsiteY29" fmla="*/ 906672 h 1960164"/>
                <a:gd name="connsiteX30" fmla="*/ 1097280 w 1517131"/>
                <a:gd name="connsiteY30" fmla="*/ 806217 h 1960164"/>
                <a:gd name="connsiteX31" fmla="*/ 1166826 w 1517131"/>
                <a:gd name="connsiteY31" fmla="*/ 716065 h 1960164"/>
                <a:gd name="connsiteX32" fmla="*/ 1241523 w 1517131"/>
                <a:gd name="connsiteY32" fmla="*/ 623337 h 1960164"/>
                <a:gd name="connsiteX33" fmla="*/ 1295615 w 1517131"/>
                <a:gd name="connsiteY33" fmla="*/ 551215 h 1960164"/>
                <a:gd name="connsiteX34" fmla="*/ 1334251 w 1517131"/>
                <a:gd name="connsiteY34" fmla="*/ 499700 h 1960164"/>
                <a:gd name="connsiteX35" fmla="*/ 1365160 w 1517131"/>
                <a:gd name="connsiteY35" fmla="*/ 461063 h 1960164"/>
                <a:gd name="connsiteX36" fmla="*/ 1383191 w 1517131"/>
                <a:gd name="connsiteY36" fmla="*/ 445609 h 1960164"/>
                <a:gd name="connsiteX37" fmla="*/ 1411524 w 1517131"/>
                <a:gd name="connsiteY37" fmla="*/ 425002 h 1960164"/>
                <a:gd name="connsiteX38" fmla="*/ 1437282 w 1517131"/>
                <a:gd name="connsiteY38" fmla="*/ 412124 h 1960164"/>
                <a:gd name="connsiteX39" fmla="*/ 1460464 w 1517131"/>
                <a:gd name="connsiteY39" fmla="*/ 401820 h 1960164"/>
                <a:gd name="connsiteX40" fmla="*/ 1483646 w 1517131"/>
                <a:gd name="connsiteY40" fmla="*/ 391517 h 1960164"/>
                <a:gd name="connsiteX41" fmla="*/ 1504252 w 1517131"/>
                <a:gd name="connsiteY41" fmla="*/ 370911 h 1960164"/>
                <a:gd name="connsiteX42" fmla="*/ 1514555 w 1517131"/>
                <a:gd name="connsiteY42" fmla="*/ 345153 h 1960164"/>
                <a:gd name="connsiteX43" fmla="*/ 1517131 w 1517131"/>
                <a:gd name="connsiteY43" fmla="*/ 324547 h 1960164"/>
                <a:gd name="connsiteX44" fmla="*/ 1506828 w 1517131"/>
                <a:gd name="connsiteY44" fmla="*/ 291062 h 1960164"/>
                <a:gd name="connsiteX45" fmla="*/ 1481070 w 1517131"/>
                <a:gd name="connsiteY45" fmla="*/ 252425 h 1960164"/>
                <a:gd name="connsiteX46" fmla="*/ 1437282 w 1517131"/>
                <a:gd name="connsiteY46" fmla="*/ 193183 h 1960164"/>
                <a:gd name="connsiteX47" fmla="*/ 1393494 w 1517131"/>
                <a:gd name="connsiteY47" fmla="*/ 149394 h 1960164"/>
                <a:gd name="connsiteX48" fmla="*/ 1331675 w 1517131"/>
                <a:gd name="connsiteY48" fmla="*/ 100455 h 1960164"/>
                <a:gd name="connsiteX49" fmla="*/ 1269857 w 1517131"/>
                <a:gd name="connsiteY49" fmla="*/ 59242 h 1960164"/>
                <a:gd name="connsiteX50" fmla="*/ 1223493 w 1517131"/>
                <a:gd name="connsiteY50" fmla="*/ 33485 h 1960164"/>
                <a:gd name="connsiteX51" fmla="*/ 1182280 w 1517131"/>
                <a:gd name="connsiteY51" fmla="*/ 12878 h 1960164"/>
                <a:gd name="connsiteX52" fmla="*/ 1141068 w 1517131"/>
                <a:gd name="connsiteY52" fmla="*/ 0 h 1960164"/>
                <a:gd name="connsiteX53" fmla="*/ 1115310 w 1517131"/>
                <a:gd name="connsiteY53" fmla="*/ 2575 h 1960164"/>
                <a:gd name="connsiteX54" fmla="*/ 1107583 w 1517131"/>
                <a:gd name="connsiteY54" fmla="*/ 7727 h 1960164"/>
                <a:gd name="connsiteX55" fmla="*/ 1110159 w 1517131"/>
                <a:gd name="connsiteY55" fmla="*/ 25757 h 1960164"/>
                <a:gd name="connsiteX56" fmla="*/ 1117886 w 1517131"/>
                <a:gd name="connsiteY56" fmla="*/ 54091 h 1960164"/>
                <a:gd name="connsiteX57" fmla="*/ 1128189 w 1517131"/>
                <a:gd name="connsiteY57" fmla="*/ 69545 h 1960164"/>
                <a:gd name="connsiteX58" fmla="*/ 1146220 w 1517131"/>
                <a:gd name="connsiteY58" fmla="*/ 92727 h 1960164"/>
                <a:gd name="connsiteX59" fmla="*/ 1159098 w 1517131"/>
                <a:gd name="connsiteY59" fmla="*/ 110758 h 1960164"/>
                <a:gd name="connsiteX60" fmla="*/ 1169402 w 1517131"/>
                <a:gd name="connsiteY60" fmla="*/ 131364 h 1960164"/>
                <a:gd name="connsiteX61" fmla="*/ 1179705 w 1517131"/>
                <a:gd name="connsiteY61" fmla="*/ 162273 h 1960164"/>
                <a:gd name="connsiteX62" fmla="*/ 1184856 w 1517131"/>
                <a:gd name="connsiteY62" fmla="*/ 195758 h 1960164"/>
                <a:gd name="connsiteX63" fmla="*/ 1182280 w 1517131"/>
                <a:gd name="connsiteY63" fmla="*/ 231819 h 1960164"/>
                <a:gd name="connsiteX64" fmla="*/ 1166826 w 1517131"/>
                <a:gd name="connsiteY64" fmla="*/ 283335 h 1960164"/>
                <a:gd name="connsiteX65" fmla="*/ 1123038 w 1517131"/>
                <a:gd name="connsiteY65" fmla="*/ 376063 h 1960164"/>
                <a:gd name="connsiteX66" fmla="*/ 1035461 w 1517131"/>
                <a:gd name="connsiteY66" fmla="*/ 535761 h 1960164"/>
                <a:gd name="connsiteX67" fmla="*/ 888642 w 1517131"/>
                <a:gd name="connsiteY67" fmla="*/ 759853 h 1960164"/>
                <a:gd name="connsiteX0" fmla="*/ 888642 w 1517131"/>
                <a:gd name="connsiteY0" fmla="*/ 759853 h 1924103"/>
                <a:gd name="connsiteX1" fmla="*/ 819096 w 1517131"/>
                <a:gd name="connsiteY1" fmla="*/ 868036 h 1924103"/>
                <a:gd name="connsiteX2" fmla="*/ 739247 w 1517131"/>
                <a:gd name="connsiteY2" fmla="*/ 986521 h 1924103"/>
                <a:gd name="connsiteX3" fmla="*/ 700611 w 1517131"/>
                <a:gd name="connsiteY3" fmla="*/ 1050916 h 1924103"/>
                <a:gd name="connsiteX4" fmla="*/ 613034 w 1517131"/>
                <a:gd name="connsiteY4" fmla="*/ 1166825 h 1924103"/>
                <a:gd name="connsiteX5" fmla="*/ 507428 w 1517131"/>
                <a:gd name="connsiteY5" fmla="*/ 1321372 h 1924103"/>
                <a:gd name="connsiteX6" fmla="*/ 417275 w 1517131"/>
                <a:gd name="connsiteY6" fmla="*/ 1452736 h 1924103"/>
                <a:gd name="connsiteX7" fmla="*/ 347729 w 1517131"/>
                <a:gd name="connsiteY7" fmla="*/ 1555767 h 1924103"/>
                <a:gd name="connsiteX8" fmla="*/ 296214 w 1517131"/>
                <a:gd name="connsiteY8" fmla="*/ 1627889 h 1924103"/>
                <a:gd name="connsiteX9" fmla="*/ 242123 w 1517131"/>
                <a:gd name="connsiteY9" fmla="*/ 1705162 h 1924103"/>
                <a:gd name="connsiteX10" fmla="*/ 198335 w 1517131"/>
                <a:gd name="connsiteY10" fmla="*/ 1754102 h 1924103"/>
                <a:gd name="connsiteX11" fmla="*/ 164849 w 1517131"/>
                <a:gd name="connsiteY11" fmla="*/ 1785011 h 1924103"/>
                <a:gd name="connsiteX12" fmla="*/ 123637 w 1517131"/>
                <a:gd name="connsiteY12" fmla="*/ 1813345 h 1924103"/>
                <a:gd name="connsiteX13" fmla="*/ 85000 w 1517131"/>
                <a:gd name="connsiteY13" fmla="*/ 1833951 h 1924103"/>
                <a:gd name="connsiteX14" fmla="*/ 30909 w 1517131"/>
                <a:gd name="connsiteY14" fmla="*/ 1851982 h 1924103"/>
                <a:gd name="connsiteX15" fmla="*/ 15455 w 1517131"/>
                <a:gd name="connsiteY15" fmla="*/ 1859709 h 1924103"/>
                <a:gd name="connsiteX16" fmla="*/ 0 w 1517131"/>
                <a:gd name="connsiteY16" fmla="*/ 1875164 h 1924103"/>
                <a:gd name="connsiteX17" fmla="*/ 0 w 1517131"/>
                <a:gd name="connsiteY17" fmla="*/ 1898345 h 1924103"/>
                <a:gd name="connsiteX18" fmla="*/ 10303 w 1517131"/>
                <a:gd name="connsiteY18" fmla="*/ 1924103 h 1924103"/>
                <a:gd name="connsiteX19" fmla="*/ 252426 w 1517131"/>
                <a:gd name="connsiteY19" fmla="*/ 1906073 h 1924103"/>
                <a:gd name="connsiteX20" fmla="*/ 347729 w 1517131"/>
                <a:gd name="connsiteY20" fmla="*/ 1774708 h 1924103"/>
                <a:gd name="connsiteX21" fmla="*/ 443033 w 1517131"/>
                <a:gd name="connsiteY21" fmla="*/ 1656223 h 1924103"/>
                <a:gd name="connsiteX22" fmla="*/ 515155 w 1517131"/>
                <a:gd name="connsiteY22" fmla="*/ 1560919 h 1924103"/>
                <a:gd name="connsiteX23" fmla="*/ 610458 w 1517131"/>
                <a:gd name="connsiteY23" fmla="*/ 1437282 h 1924103"/>
                <a:gd name="connsiteX24" fmla="*/ 692883 w 1517131"/>
                <a:gd name="connsiteY24" fmla="*/ 1329099 h 1924103"/>
                <a:gd name="connsiteX25" fmla="*/ 785611 w 1517131"/>
                <a:gd name="connsiteY25" fmla="*/ 1210614 h 1924103"/>
                <a:gd name="connsiteX26" fmla="*/ 862884 w 1517131"/>
                <a:gd name="connsiteY26" fmla="*/ 1112734 h 1924103"/>
                <a:gd name="connsiteX27" fmla="*/ 945309 w 1517131"/>
                <a:gd name="connsiteY27" fmla="*/ 1004552 h 1924103"/>
                <a:gd name="connsiteX28" fmla="*/ 1020007 w 1517131"/>
                <a:gd name="connsiteY28" fmla="*/ 906672 h 1924103"/>
                <a:gd name="connsiteX29" fmla="*/ 1097280 w 1517131"/>
                <a:gd name="connsiteY29" fmla="*/ 806217 h 1924103"/>
                <a:gd name="connsiteX30" fmla="*/ 1166826 w 1517131"/>
                <a:gd name="connsiteY30" fmla="*/ 716065 h 1924103"/>
                <a:gd name="connsiteX31" fmla="*/ 1241523 w 1517131"/>
                <a:gd name="connsiteY31" fmla="*/ 623337 h 1924103"/>
                <a:gd name="connsiteX32" fmla="*/ 1295615 w 1517131"/>
                <a:gd name="connsiteY32" fmla="*/ 551215 h 1924103"/>
                <a:gd name="connsiteX33" fmla="*/ 1334251 w 1517131"/>
                <a:gd name="connsiteY33" fmla="*/ 499700 h 1924103"/>
                <a:gd name="connsiteX34" fmla="*/ 1365160 w 1517131"/>
                <a:gd name="connsiteY34" fmla="*/ 461063 h 1924103"/>
                <a:gd name="connsiteX35" fmla="*/ 1383191 w 1517131"/>
                <a:gd name="connsiteY35" fmla="*/ 445609 h 1924103"/>
                <a:gd name="connsiteX36" fmla="*/ 1411524 w 1517131"/>
                <a:gd name="connsiteY36" fmla="*/ 425002 h 1924103"/>
                <a:gd name="connsiteX37" fmla="*/ 1437282 w 1517131"/>
                <a:gd name="connsiteY37" fmla="*/ 412124 h 1924103"/>
                <a:gd name="connsiteX38" fmla="*/ 1460464 w 1517131"/>
                <a:gd name="connsiteY38" fmla="*/ 401820 h 1924103"/>
                <a:gd name="connsiteX39" fmla="*/ 1483646 w 1517131"/>
                <a:gd name="connsiteY39" fmla="*/ 391517 h 1924103"/>
                <a:gd name="connsiteX40" fmla="*/ 1504252 w 1517131"/>
                <a:gd name="connsiteY40" fmla="*/ 370911 h 1924103"/>
                <a:gd name="connsiteX41" fmla="*/ 1514555 w 1517131"/>
                <a:gd name="connsiteY41" fmla="*/ 345153 h 1924103"/>
                <a:gd name="connsiteX42" fmla="*/ 1517131 w 1517131"/>
                <a:gd name="connsiteY42" fmla="*/ 324547 h 1924103"/>
                <a:gd name="connsiteX43" fmla="*/ 1506828 w 1517131"/>
                <a:gd name="connsiteY43" fmla="*/ 291062 h 1924103"/>
                <a:gd name="connsiteX44" fmla="*/ 1481070 w 1517131"/>
                <a:gd name="connsiteY44" fmla="*/ 252425 h 1924103"/>
                <a:gd name="connsiteX45" fmla="*/ 1437282 w 1517131"/>
                <a:gd name="connsiteY45" fmla="*/ 193183 h 1924103"/>
                <a:gd name="connsiteX46" fmla="*/ 1393494 w 1517131"/>
                <a:gd name="connsiteY46" fmla="*/ 149394 h 1924103"/>
                <a:gd name="connsiteX47" fmla="*/ 1331675 w 1517131"/>
                <a:gd name="connsiteY47" fmla="*/ 100455 h 1924103"/>
                <a:gd name="connsiteX48" fmla="*/ 1269857 w 1517131"/>
                <a:gd name="connsiteY48" fmla="*/ 59242 h 1924103"/>
                <a:gd name="connsiteX49" fmla="*/ 1223493 w 1517131"/>
                <a:gd name="connsiteY49" fmla="*/ 33485 h 1924103"/>
                <a:gd name="connsiteX50" fmla="*/ 1182280 w 1517131"/>
                <a:gd name="connsiteY50" fmla="*/ 12878 h 1924103"/>
                <a:gd name="connsiteX51" fmla="*/ 1141068 w 1517131"/>
                <a:gd name="connsiteY51" fmla="*/ 0 h 1924103"/>
                <a:gd name="connsiteX52" fmla="*/ 1115310 w 1517131"/>
                <a:gd name="connsiteY52" fmla="*/ 2575 h 1924103"/>
                <a:gd name="connsiteX53" fmla="*/ 1107583 w 1517131"/>
                <a:gd name="connsiteY53" fmla="*/ 7727 h 1924103"/>
                <a:gd name="connsiteX54" fmla="*/ 1110159 w 1517131"/>
                <a:gd name="connsiteY54" fmla="*/ 25757 h 1924103"/>
                <a:gd name="connsiteX55" fmla="*/ 1117886 w 1517131"/>
                <a:gd name="connsiteY55" fmla="*/ 54091 h 1924103"/>
                <a:gd name="connsiteX56" fmla="*/ 1128189 w 1517131"/>
                <a:gd name="connsiteY56" fmla="*/ 69545 h 1924103"/>
                <a:gd name="connsiteX57" fmla="*/ 1146220 w 1517131"/>
                <a:gd name="connsiteY57" fmla="*/ 92727 h 1924103"/>
                <a:gd name="connsiteX58" fmla="*/ 1159098 w 1517131"/>
                <a:gd name="connsiteY58" fmla="*/ 110758 h 1924103"/>
                <a:gd name="connsiteX59" fmla="*/ 1169402 w 1517131"/>
                <a:gd name="connsiteY59" fmla="*/ 131364 h 1924103"/>
                <a:gd name="connsiteX60" fmla="*/ 1179705 w 1517131"/>
                <a:gd name="connsiteY60" fmla="*/ 162273 h 1924103"/>
                <a:gd name="connsiteX61" fmla="*/ 1184856 w 1517131"/>
                <a:gd name="connsiteY61" fmla="*/ 195758 h 1924103"/>
                <a:gd name="connsiteX62" fmla="*/ 1182280 w 1517131"/>
                <a:gd name="connsiteY62" fmla="*/ 231819 h 1924103"/>
                <a:gd name="connsiteX63" fmla="*/ 1166826 w 1517131"/>
                <a:gd name="connsiteY63" fmla="*/ 283335 h 1924103"/>
                <a:gd name="connsiteX64" fmla="*/ 1123038 w 1517131"/>
                <a:gd name="connsiteY64" fmla="*/ 376063 h 1924103"/>
                <a:gd name="connsiteX65" fmla="*/ 1035461 w 1517131"/>
                <a:gd name="connsiteY65" fmla="*/ 535761 h 1924103"/>
                <a:gd name="connsiteX66" fmla="*/ 888642 w 1517131"/>
                <a:gd name="connsiteY66" fmla="*/ 759853 h 192410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0 w 1517131"/>
                <a:gd name="connsiteY17" fmla="*/ 1898345 h 1906073"/>
                <a:gd name="connsiteX18" fmla="*/ 252426 w 1517131"/>
                <a:gd name="connsiteY18" fmla="*/ 1906073 h 1906073"/>
                <a:gd name="connsiteX19" fmla="*/ 347729 w 1517131"/>
                <a:gd name="connsiteY19" fmla="*/ 1774708 h 1906073"/>
                <a:gd name="connsiteX20" fmla="*/ 443033 w 1517131"/>
                <a:gd name="connsiteY20" fmla="*/ 1656223 h 1906073"/>
                <a:gd name="connsiteX21" fmla="*/ 515155 w 1517131"/>
                <a:gd name="connsiteY21" fmla="*/ 1560919 h 1906073"/>
                <a:gd name="connsiteX22" fmla="*/ 610458 w 1517131"/>
                <a:gd name="connsiteY22" fmla="*/ 1437282 h 1906073"/>
                <a:gd name="connsiteX23" fmla="*/ 692883 w 1517131"/>
                <a:gd name="connsiteY23" fmla="*/ 1329099 h 1906073"/>
                <a:gd name="connsiteX24" fmla="*/ 785611 w 1517131"/>
                <a:gd name="connsiteY24" fmla="*/ 1210614 h 1906073"/>
                <a:gd name="connsiteX25" fmla="*/ 862884 w 1517131"/>
                <a:gd name="connsiteY25" fmla="*/ 1112734 h 1906073"/>
                <a:gd name="connsiteX26" fmla="*/ 945309 w 1517131"/>
                <a:gd name="connsiteY26" fmla="*/ 1004552 h 1906073"/>
                <a:gd name="connsiteX27" fmla="*/ 1020007 w 1517131"/>
                <a:gd name="connsiteY27" fmla="*/ 906672 h 1906073"/>
                <a:gd name="connsiteX28" fmla="*/ 1097280 w 1517131"/>
                <a:gd name="connsiteY28" fmla="*/ 806217 h 1906073"/>
                <a:gd name="connsiteX29" fmla="*/ 1166826 w 1517131"/>
                <a:gd name="connsiteY29" fmla="*/ 716065 h 1906073"/>
                <a:gd name="connsiteX30" fmla="*/ 1241523 w 1517131"/>
                <a:gd name="connsiteY30" fmla="*/ 623337 h 1906073"/>
                <a:gd name="connsiteX31" fmla="*/ 1295615 w 1517131"/>
                <a:gd name="connsiteY31" fmla="*/ 551215 h 1906073"/>
                <a:gd name="connsiteX32" fmla="*/ 1334251 w 1517131"/>
                <a:gd name="connsiteY32" fmla="*/ 499700 h 1906073"/>
                <a:gd name="connsiteX33" fmla="*/ 1365160 w 1517131"/>
                <a:gd name="connsiteY33" fmla="*/ 461063 h 1906073"/>
                <a:gd name="connsiteX34" fmla="*/ 1383191 w 1517131"/>
                <a:gd name="connsiteY34" fmla="*/ 445609 h 1906073"/>
                <a:gd name="connsiteX35" fmla="*/ 1411524 w 1517131"/>
                <a:gd name="connsiteY35" fmla="*/ 425002 h 1906073"/>
                <a:gd name="connsiteX36" fmla="*/ 1437282 w 1517131"/>
                <a:gd name="connsiteY36" fmla="*/ 412124 h 1906073"/>
                <a:gd name="connsiteX37" fmla="*/ 1460464 w 1517131"/>
                <a:gd name="connsiteY37" fmla="*/ 401820 h 1906073"/>
                <a:gd name="connsiteX38" fmla="*/ 1483646 w 1517131"/>
                <a:gd name="connsiteY38" fmla="*/ 391517 h 1906073"/>
                <a:gd name="connsiteX39" fmla="*/ 1504252 w 1517131"/>
                <a:gd name="connsiteY39" fmla="*/ 370911 h 1906073"/>
                <a:gd name="connsiteX40" fmla="*/ 1514555 w 1517131"/>
                <a:gd name="connsiteY40" fmla="*/ 345153 h 1906073"/>
                <a:gd name="connsiteX41" fmla="*/ 1517131 w 1517131"/>
                <a:gd name="connsiteY41" fmla="*/ 324547 h 1906073"/>
                <a:gd name="connsiteX42" fmla="*/ 1506828 w 1517131"/>
                <a:gd name="connsiteY42" fmla="*/ 291062 h 1906073"/>
                <a:gd name="connsiteX43" fmla="*/ 1481070 w 1517131"/>
                <a:gd name="connsiteY43" fmla="*/ 252425 h 1906073"/>
                <a:gd name="connsiteX44" fmla="*/ 1437282 w 1517131"/>
                <a:gd name="connsiteY44" fmla="*/ 193183 h 1906073"/>
                <a:gd name="connsiteX45" fmla="*/ 1393494 w 1517131"/>
                <a:gd name="connsiteY45" fmla="*/ 149394 h 1906073"/>
                <a:gd name="connsiteX46" fmla="*/ 1331675 w 1517131"/>
                <a:gd name="connsiteY46" fmla="*/ 100455 h 1906073"/>
                <a:gd name="connsiteX47" fmla="*/ 1269857 w 1517131"/>
                <a:gd name="connsiteY47" fmla="*/ 59242 h 1906073"/>
                <a:gd name="connsiteX48" fmla="*/ 1223493 w 1517131"/>
                <a:gd name="connsiteY48" fmla="*/ 33485 h 1906073"/>
                <a:gd name="connsiteX49" fmla="*/ 1182280 w 1517131"/>
                <a:gd name="connsiteY49" fmla="*/ 12878 h 1906073"/>
                <a:gd name="connsiteX50" fmla="*/ 1141068 w 1517131"/>
                <a:gd name="connsiteY50" fmla="*/ 0 h 1906073"/>
                <a:gd name="connsiteX51" fmla="*/ 1115310 w 1517131"/>
                <a:gd name="connsiteY51" fmla="*/ 2575 h 1906073"/>
                <a:gd name="connsiteX52" fmla="*/ 1107583 w 1517131"/>
                <a:gd name="connsiteY52" fmla="*/ 7727 h 1906073"/>
                <a:gd name="connsiteX53" fmla="*/ 1110159 w 1517131"/>
                <a:gd name="connsiteY53" fmla="*/ 25757 h 1906073"/>
                <a:gd name="connsiteX54" fmla="*/ 1117886 w 1517131"/>
                <a:gd name="connsiteY54" fmla="*/ 54091 h 1906073"/>
                <a:gd name="connsiteX55" fmla="*/ 1128189 w 1517131"/>
                <a:gd name="connsiteY55" fmla="*/ 69545 h 1906073"/>
                <a:gd name="connsiteX56" fmla="*/ 1146220 w 1517131"/>
                <a:gd name="connsiteY56" fmla="*/ 92727 h 1906073"/>
                <a:gd name="connsiteX57" fmla="*/ 1159098 w 1517131"/>
                <a:gd name="connsiteY57" fmla="*/ 110758 h 1906073"/>
                <a:gd name="connsiteX58" fmla="*/ 1169402 w 1517131"/>
                <a:gd name="connsiteY58" fmla="*/ 131364 h 1906073"/>
                <a:gd name="connsiteX59" fmla="*/ 1179705 w 1517131"/>
                <a:gd name="connsiteY59" fmla="*/ 162273 h 1906073"/>
                <a:gd name="connsiteX60" fmla="*/ 1184856 w 1517131"/>
                <a:gd name="connsiteY60" fmla="*/ 195758 h 1906073"/>
                <a:gd name="connsiteX61" fmla="*/ 1182280 w 1517131"/>
                <a:gd name="connsiteY61" fmla="*/ 231819 h 1906073"/>
                <a:gd name="connsiteX62" fmla="*/ 1166826 w 1517131"/>
                <a:gd name="connsiteY62" fmla="*/ 283335 h 1906073"/>
                <a:gd name="connsiteX63" fmla="*/ 1123038 w 1517131"/>
                <a:gd name="connsiteY63" fmla="*/ 376063 h 1906073"/>
                <a:gd name="connsiteX64" fmla="*/ 1035461 w 1517131"/>
                <a:gd name="connsiteY64" fmla="*/ 535761 h 1906073"/>
                <a:gd name="connsiteX65" fmla="*/ 888642 w 1517131"/>
                <a:gd name="connsiteY65" fmla="*/ 759853 h 190607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252426 w 1517131"/>
                <a:gd name="connsiteY17" fmla="*/ 1906073 h 1906073"/>
                <a:gd name="connsiteX18" fmla="*/ 347729 w 1517131"/>
                <a:gd name="connsiteY18" fmla="*/ 1774708 h 1906073"/>
                <a:gd name="connsiteX19" fmla="*/ 443033 w 1517131"/>
                <a:gd name="connsiteY19" fmla="*/ 1656223 h 1906073"/>
                <a:gd name="connsiteX20" fmla="*/ 515155 w 1517131"/>
                <a:gd name="connsiteY20" fmla="*/ 1560919 h 1906073"/>
                <a:gd name="connsiteX21" fmla="*/ 610458 w 1517131"/>
                <a:gd name="connsiteY21" fmla="*/ 1437282 h 1906073"/>
                <a:gd name="connsiteX22" fmla="*/ 692883 w 1517131"/>
                <a:gd name="connsiteY22" fmla="*/ 1329099 h 1906073"/>
                <a:gd name="connsiteX23" fmla="*/ 785611 w 1517131"/>
                <a:gd name="connsiteY23" fmla="*/ 1210614 h 1906073"/>
                <a:gd name="connsiteX24" fmla="*/ 862884 w 1517131"/>
                <a:gd name="connsiteY24" fmla="*/ 1112734 h 1906073"/>
                <a:gd name="connsiteX25" fmla="*/ 945309 w 1517131"/>
                <a:gd name="connsiteY25" fmla="*/ 1004552 h 1906073"/>
                <a:gd name="connsiteX26" fmla="*/ 1020007 w 1517131"/>
                <a:gd name="connsiteY26" fmla="*/ 906672 h 1906073"/>
                <a:gd name="connsiteX27" fmla="*/ 1097280 w 1517131"/>
                <a:gd name="connsiteY27" fmla="*/ 806217 h 1906073"/>
                <a:gd name="connsiteX28" fmla="*/ 1166826 w 1517131"/>
                <a:gd name="connsiteY28" fmla="*/ 716065 h 1906073"/>
                <a:gd name="connsiteX29" fmla="*/ 1241523 w 1517131"/>
                <a:gd name="connsiteY29" fmla="*/ 623337 h 1906073"/>
                <a:gd name="connsiteX30" fmla="*/ 1295615 w 1517131"/>
                <a:gd name="connsiteY30" fmla="*/ 551215 h 1906073"/>
                <a:gd name="connsiteX31" fmla="*/ 1334251 w 1517131"/>
                <a:gd name="connsiteY31" fmla="*/ 499700 h 1906073"/>
                <a:gd name="connsiteX32" fmla="*/ 1365160 w 1517131"/>
                <a:gd name="connsiteY32" fmla="*/ 461063 h 1906073"/>
                <a:gd name="connsiteX33" fmla="*/ 1383191 w 1517131"/>
                <a:gd name="connsiteY33" fmla="*/ 445609 h 1906073"/>
                <a:gd name="connsiteX34" fmla="*/ 1411524 w 1517131"/>
                <a:gd name="connsiteY34" fmla="*/ 425002 h 1906073"/>
                <a:gd name="connsiteX35" fmla="*/ 1437282 w 1517131"/>
                <a:gd name="connsiteY35" fmla="*/ 412124 h 1906073"/>
                <a:gd name="connsiteX36" fmla="*/ 1460464 w 1517131"/>
                <a:gd name="connsiteY36" fmla="*/ 401820 h 1906073"/>
                <a:gd name="connsiteX37" fmla="*/ 1483646 w 1517131"/>
                <a:gd name="connsiteY37" fmla="*/ 391517 h 1906073"/>
                <a:gd name="connsiteX38" fmla="*/ 1504252 w 1517131"/>
                <a:gd name="connsiteY38" fmla="*/ 370911 h 1906073"/>
                <a:gd name="connsiteX39" fmla="*/ 1514555 w 1517131"/>
                <a:gd name="connsiteY39" fmla="*/ 345153 h 1906073"/>
                <a:gd name="connsiteX40" fmla="*/ 1517131 w 1517131"/>
                <a:gd name="connsiteY40" fmla="*/ 324547 h 1906073"/>
                <a:gd name="connsiteX41" fmla="*/ 1506828 w 1517131"/>
                <a:gd name="connsiteY41" fmla="*/ 291062 h 1906073"/>
                <a:gd name="connsiteX42" fmla="*/ 1481070 w 1517131"/>
                <a:gd name="connsiteY42" fmla="*/ 252425 h 1906073"/>
                <a:gd name="connsiteX43" fmla="*/ 1437282 w 1517131"/>
                <a:gd name="connsiteY43" fmla="*/ 193183 h 1906073"/>
                <a:gd name="connsiteX44" fmla="*/ 1393494 w 1517131"/>
                <a:gd name="connsiteY44" fmla="*/ 149394 h 1906073"/>
                <a:gd name="connsiteX45" fmla="*/ 1331675 w 1517131"/>
                <a:gd name="connsiteY45" fmla="*/ 100455 h 1906073"/>
                <a:gd name="connsiteX46" fmla="*/ 1269857 w 1517131"/>
                <a:gd name="connsiteY46" fmla="*/ 59242 h 1906073"/>
                <a:gd name="connsiteX47" fmla="*/ 1223493 w 1517131"/>
                <a:gd name="connsiteY47" fmla="*/ 33485 h 1906073"/>
                <a:gd name="connsiteX48" fmla="*/ 1182280 w 1517131"/>
                <a:gd name="connsiteY48" fmla="*/ 12878 h 1906073"/>
                <a:gd name="connsiteX49" fmla="*/ 1141068 w 1517131"/>
                <a:gd name="connsiteY49" fmla="*/ 0 h 1906073"/>
                <a:gd name="connsiteX50" fmla="*/ 1115310 w 1517131"/>
                <a:gd name="connsiteY50" fmla="*/ 2575 h 1906073"/>
                <a:gd name="connsiteX51" fmla="*/ 1107583 w 1517131"/>
                <a:gd name="connsiteY51" fmla="*/ 7727 h 1906073"/>
                <a:gd name="connsiteX52" fmla="*/ 1110159 w 1517131"/>
                <a:gd name="connsiteY52" fmla="*/ 25757 h 1906073"/>
                <a:gd name="connsiteX53" fmla="*/ 1117886 w 1517131"/>
                <a:gd name="connsiteY53" fmla="*/ 54091 h 1906073"/>
                <a:gd name="connsiteX54" fmla="*/ 1128189 w 1517131"/>
                <a:gd name="connsiteY54" fmla="*/ 69545 h 1906073"/>
                <a:gd name="connsiteX55" fmla="*/ 1146220 w 1517131"/>
                <a:gd name="connsiteY55" fmla="*/ 92727 h 1906073"/>
                <a:gd name="connsiteX56" fmla="*/ 1159098 w 1517131"/>
                <a:gd name="connsiteY56" fmla="*/ 110758 h 1906073"/>
                <a:gd name="connsiteX57" fmla="*/ 1169402 w 1517131"/>
                <a:gd name="connsiteY57" fmla="*/ 131364 h 1906073"/>
                <a:gd name="connsiteX58" fmla="*/ 1179705 w 1517131"/>
                <a:gd name="connsiteY58" fmla="*/ 162273 h 1906073"/>
                <a:gd name="connsiteX59" fmla="*/ 1184856 w 1517131"/>
                <a:gd name="connsiteY59" fmla="*/ 195758 h 1906073"/>
                <a:gd name="connsiteX60" fmla="*/ 1182280 w 1517131"/>
                <a:gd name="connsiteY60" fmla="*/ 231819 h 1906073"/>
                <a:gd name="connsiteX61" fmla="*/ 1166826 w 1517131"/>
                <a:gd name="connsiteY61" fmla="*/ 283335 h 1906073"/>
                <a:gd name="connsiteX62" fmla="*/ 1123038 w 1517131"/>
                <a:gd name="connsiteY62" fmla="*/ 376063 h 1906073"/>
                <a:gd name="connsiteX63" fmla="*/ 1035461 w 1517131"/>
                <a:gd name="connsiteY63" fmla="*/ 535761 h 1906073"/>
                <a:gd name="connsiteX64" fmla="*/ 888642 w 1517131"/>
                <a:gd name="connsiteY64" fmla="*/ 759853 h 1906073"/>
                <a:gd name="connsiteX0" fmla="*/ 873187 w 1501676"/>
                <a:gd name="connsiteY0" fmla="*/ 759853 h 1906073"/>
                <a:gd name="connsiteX1" fmla="*/ 803641 w 1501676"/>
                <a:gd name="connsiteY1" fmla="*/ 868036 h 1906073"/>
                <a:gd name="connsiteX2" fmla="*/ 723792 w 1501676"/>
                <a:gd name="connsiteY2" fmla="*/ 986521 h 1906073"/>
                <a:gd name="connsiteX3" fmla="*/ 685156 w 1501676"/>
                <a:gd name="connsiteY3" fmla="*/ 1050916 h 1906073"/>
                <a:gd name="connsiteX4" fmla="*/ 597579 w 1501676"/>
                <a:gd name="connsiteY4" fmla="*/ 1166825 h 1906073"/>
                <a:gd name="connsiteX5" fmla="*/ 491973 w 1501676"/>
                <a:gd name="connsiteY5" fmla="*/ 1321372 h 1906073"/>
                <a:gd name="connsiteX6" fmla="*/ 401820 w 1501676"/>
                <a:gd name="connsiteY6" fmla="*/ 1452736 h 1906073"/>
                <a:gd name="connsiteX7" fmla="*/ 332274 w 1501676"/>
                <a:gd name="connsiteY7" fmla="*/ 1555767 h 1906073"/>
                <a:gd name="connsiteX8" fmla="*/ 280759 w 1501676"/>
                <a:gd name="connsiteY8" fmla="*/ 1627889 h 1906073"/>
                <a:gd name="connsiteX9" fmla="*/ 226668 w 1501676"/>
                <a:gd name="connsiteY9" fmla="*/ 1705162 h 1906073"/>
                <a:gd name="connsiteX10" fmla="*/ 182880 w 1501676"/>
                <a:gd name="connsiteY10" fmla="*/ 1754102 h 1906073"/>
                <a:gd name="connsiteX11" fmla="*/ 149394 w 1501676"/>
                <a:gd name="connsiteY11" fmla="*/ 1785011 h 1906073"/>
                <a:gd name="connsiteX12" fmla="*/ 108182 w 1501676"/>
                <a:gd name="connsiteY12" fmla="*/ 1813345 h 1906073"/>
                <a:gd name="connsiteX13" fmla="*/ 69545 w 1501676"/>
                <a:gd name="connsiteY13" fmla="*/ 1833951 h 1906073"/>
                <a:gd name="connsiteX14" fmla="*/ 15454 w 1501676"/>
                <a:gd name="connsiteY14" fmla="*/ 1851982 h 1906073"/>
                <a:gd name="connsiteX15" fmla="*/ 0 w 1501676"/>
                <a:gd name="connsiteY15" fmla="*/ 1859709 h 1906073"/>
                <a:gd name="connsiteX16" fmla="*/ 236971 w 1501676"/>
                <a:gd name="connsiteY16" fmla="*/ 1906073 h 1906073"/>
                <a:gd name="connsiteX17" fmla="*/ 332274 w 1501676"/>
                <a:gd name="connsiteY17" fmla="*/ 1774708 h 1906073"/>
                <a:gd name="connsiteX18" fmla="*/ 427578 w 1501676"/>
                <a:gd name="connsiteY18" fmla="*/ 1656223 h 1906073"/>
                <a:gd name="connsiteX19" fmla="*/ 499700 w 1501676"/>
                <a:gd name="connsiteY19" fmla="*/ 1560919 h 1906073"/>
                <a:gd name="connsiteX20" fmla="*/ 595003 w 1501676"/>
                <a:gd name="connsiteY20" fmla="*/ 1437282 h 1906073"/>
                <a:gd name="connsiteX21" fmla="*/ 677428 w 1501676"/>
                <a:gd name="connsiteY21" fmla="*/ 1329099 h 1906073"/>
                <a:gd name="connsiteX22" fmla="*/ 770156 w 1501676"/>
                <a:gd name="connsiteY22" fmla="*/ 1210614 h 1906073"/>
                <a:gd name="connsiteX23" fmla="*/ 847429 w 1501676"/>
                <a:gd name="connsiteY23" fmla="*/ 1112734 h 1906073"/>
                <a:gd name="connsiteX24" fmla="*/ 929854 w 1501676"/>
                <a:gd name="connsiteY24" fmla="*/ 1004552 h 1906073"/>
                <a:gd name="connsiteX25" fmla="*/ 1004552 w 1501676"/>
                <a:gd name="connsiteY25" fmla="*/ 906672 h 1906073"/>
                <a:gd name="connsiteX26" fmla="*/ 1081825 w 1501676"/>
                <a:gd name="connsiteY26" fmla="*/ 806217 h 1906073"/>
                <a:gd name="connsiteX27" fmla="*/ 1151371 w 1501676"/>
                <a:gd name="connsiteY27" fmla="*/ 716065 h 1906073"/>
                <a:gd name="connsiteX28" fmla="*/ 1226068 w 1501676"/>
                <a:gd name="connsiteY28" fmla="*/ 623337 h 1906073"/>
                <a:gd name="connsiteX29" fmla="*/ 1280160 w 1501676"/>
                <a:gd name="connsiteY29" fmla="*/ 551215 h 1906073"/>
                <a:gd name="connsiteX30" fmla="*/ 1318796 w 1501676"/>
                <a:gd name="connsiteY30" fmla="*/ 499700 h 1906073"/>
                <a:gd name="connsiteX31" fmla="*/ 1349705 w 1501676"/>
                <a:gd name="connsiteY31" fmla="*/ 461063 h 1906073"/>
                <a:gd name="connsiteX32" fmla="*/ 1367736 w 1501676"/>
                <a:gd name="connsiteY32" fmla="*/ 445609 h 1906073"/>
                <a:gd name="connsiteX33" fmla="*/ 1396069 w 1501676"/>
                <a:gd name="connsiteY33" fmla="*/ 425002 h 1906073"/>
                <a:gd name="connsiteX34" fmla="*/ 1421827 w 1501676"/>
                <a:gd name="connsiteY34" fmla="*/ 412124 h 1906073"/>
                <a:gd name="connsiteX35" fmla="*/ 1445009 w 1501676"/>
                <a:gd name="connsiteY35" fmla="*/ 401820 h 1906073"/>
                <a:gd name="connsiteX36" fmla="*/ 1468191 w 1501676"/>
                <a:gd name="connsiteY36" fmla="*/ 391517 h 1906073"/>
                <a:gd name="connsiteX37" fmla="*/ 1488797 w 1501676"/>
                <a:gd name="connsiteY37" fmla="*/ 370911 h 1906073"/>
                <a:gd name="connsiteX38" fmla="*/ 1499100 w 1501676"/>
                <a:gd name="connsiteY38" fmla="*/ 345153 h 1906073"/>
                <a:gd name="connsiteX39" fmla="*/ 1501676 w 1501676"/>
                <a:gd name="connsiteY39" fmla="*/ 324547 h 1906073"/>
                <a:gd name="connsiteX40" fmla="*/ 1491373 w 1501676"/>
                <a:gd name="connsiteY40" fmla="*/ 291062 h 1906073"/>
                <a:gd name="connsiteX41" fmla="*/ 1465615 w 1501676"/>
                <a:gd name="connsiteY41" fmla="*/ 252425 h 1906073"/>
                <a:gd name="connsiteX42" fmla="*/ 1421827 w 1501676"/>
                <a:gd name="connsiteY42" fmla="*/ 193183 h 1906073"/>
                <a:gd name="connsiteX43" fmla="*/ 1378039 w 1501676"/>
                <a:gd name="connsiteY43" fmla="*/ 149394 h 1906073"/>
                <a:gd name="connsiteX44" fmla="*/ 1316220 w 1501676"/>
                <a:gd name="connsiteY44" fmla="*/ 100455 h 1906073"/>
                <a:gd name="connsiteX45" fmla="*/ 1254402 w 1501676"/>
                <a:gd name="connsiteY45" fmla="*/ 59242 h 1906073"/>
                <a:gd name="connsiteX46" fmla="*/ 1208038 w 1501676"/>
                <a:gd name="connsiteY46" fmla="*/ 33485 h 1906073"/>
                <a:gd name="connsiteX47" fmla="*/ 1166825 w 1501676"/>
                <a:gd name="connsiteY47" fmla="*/ 12878 h 1906073"/>
                <a:gd name="connsiteX48" fmla="*/ 1125613 w 1501676"/>
                <a:gd name="connsiteY48" fmla="*/ 0 h 1906073"/>
                <a:gd name="connsiteX49" fmla="*/ 1099855 w 1501676"/>
                <a:gd name="connsiteY49" fmla="*/ 2575 h 1906073"/>
                <a:gd name="connsiteX50" fmla="*/ 1092128 w 1501676"/>
                <a:gd name="connsiteY50" fmla="*/ 7727 h 1906073"/>
                <a:gd name="connsiteX51" fmla="*/ 1094704 w 1501676"/>
                <a:gd name="connsiteY51" fmla="*/ 25757 h 1906073"/>
                <a:gd name="connsiteX52" fmla="*/ 1102431 w 1501676"/>
                <a:gd name="connsiteY52" fmla="*/ 54091 h 1906073"/>
                <a:gd name="connsiteX53" fmla="*/ 1112734 w 1501676"/>
                <a:gd name="connsiteY53" fmla="*/ 69545 h 1906073"/>
                <a:gd name="connsiteX54" fmla="*/ 1130765 w 1501676"/>
                <a:gd name="connsiteY54" fmla="*/ 92727 h 1906073"/>
                <a:gd name="connsiteX55" fmla="*/ 1143643 w 1501676"/>
                <a:gd name="connsiteY55" fmla="*/ 110758 h 1906073"/>
                <a:gd name="connsiteX56" fmla="*/ 1153947 w 1501676"/>
                <a:gd name="connsiteY56" fmla="*/ 131364 h 1906073"/>
                <a:gd name="connsiteX57" fmla="*/ 1164250 w 1501676"/>
                <a:gd name="connsiteY57" fmla="*/ 162273 h 1906073"/>
                <a:gd name="connsiteX58" fmla="*/ 1169401 w 1501676"/>
                <a:gd name="connsiteY58" fmla="*/ 195758 h 1906073"/>
                <a:gd name="connsiteX59" fmla="*/ 1166825 w 1501676"/>
                <a:gd name="connsiteY59" fmla="*/ 231819 h 1906073"/>
                <a:gd name="connsiteX60" fmla="*/ 1151371 w 1501676"/>
                <a:gd name="connsiteY60" fmla="*/ 283335 h 1906073"/>
                <a:gd name="connsiteX61" fmla="*/ 1107583 w 1501676"/>
                <a:gd name="connsiteY61" fmla="*/ 376063 h 1906073"/>
                <a:gd name="connsiteX62" fmla="*/ 1020006 w 1501676"/>
                <a:gd name="connsiteY62" fmla="*/ 535761 h 1906073"/>
                <a:gd name="connsiteX63" fmla="*/ 873187 w 1501676"/>
                <a:gd name="connsiteY63" fmla="*/ 759853 h 1906073"/>
                <a:gd name="connsiteX0" fmla="*/ 857733 w 1486222"/>
                <a:gd name="connsiteY0" fmla="*/ 759853 h 1906073"/>
                <a:gd name="connsiteX1" fmla="*/ 788187 w 1486222"/>
                <a:gd name="connsiteY1" fmla="*/ 868036 h 1906073"/>
                <a:gd name="connsiteX2" fmla="*/ 708338 w 1486222"/>
                <a:gd name="connsiteY2" fmla="*/ 986521 h 1906073"/>
                <a:gd name="connsiteX3" fmla="*/ 669702 w 1486222"/>
                <a:gd name="connsiteY3" fmla="*/ 1050916 h 1906073"/>
                <a:gd name="connsiteX4" fmla="*/ 582125 w 1486222"/>
                <a:gd name="connsiteY4" fmla="*/ 1166825 h 1906073"/>
                <a:gd name="connsiteX5" fmla="*/ 476519 w 1486222"/>
                <a:gd name="connsiteY5" fmla="*/ 1321372 h 1906073"/>
                <a:gd name="connsiteX6" fmla="*/ 386366 w 1486222"/>
                <a:gd name="connsiteY6" fmla="*/ 1452736 h 1906073"/>
                <a:gd name="connsiteX7" fmla="*/ 316820 w 1486222"/>
                <a:gd name="connsiteY7" fmla="*/ 1555767 h 1906073"/>
                <a:gd name="connsiteX8" fmla="*/ 265305 w 1486222"/>
                <a:gd name="connsiteY8" fmla="*/ 1627889 h 1906073"/>
                <a:gd name="connsiteX9" fmla="*/ 211214 w 1486222"/>
                <a:gd name="connsiteY9" fmla="*/ 1705162 h 1906073"/>
                <a:gd name="connsiteX10" fmla="*/ 167426 w 1486222"/>
                <a:gd name="connsiteY10" fmla="*/ 1754102 h 1906073"/>
                <a:gd name="connsiteX11" fmla="*/ 133940 w 1486222"/>
                <a:gd name="connsiteY11" fmla="*/ 1785011 h 1906073"/>
                <a:gd name="connsiteX12" fmla="*/ 92728 w 1486222"/>
                <a:gd name="connsiteY12" fmla="*/ 1813345 h 1906073"/>
                <a:gd name="connsiteX13" fmla="*/ 54091 w 1486222"/>
                <a:gd name="connsiteY13" fmla="*/ 1833951 h 1906073"/>
                <a:gd name="connsiteX14" fmla="*/ 0 w 1486222"/>
                <a:gd name="connsiteY14" fmla="*/ 1851982 h 1906073"/>
                <a:gd name="connsiteX15" fmla="*/ 221517 w 1486222"/>
                <a:gd name="connsiteY15" fmla="*/ 1906073 h 1906073"/>
                <a:gd name="connsiteX16" fmla="*/ 316820 w 1486222"/>
                <a:gd name="connsiteY16" fmla="*/ 1774708 h 1906073"/>
                <a:gd name="connsiteX17" fmla="*/ 412124 w 1486222"/>
                <a:gd name="connsiteY17" fmla="*/ 1656223 h 1906073"/>
                <a:gd name="connsiteX18" fmla="*/ 484246 w 1486222"/>
                <a:gd name="connsiteY18" fmla="*/ 1560919 h 1906073"/>
                <a:gd name="connsiteX19" fmla="*/ 579549 w 1486222"/>
                <a:gd name="connsiteY19" fmla="*/ 1437282 h 1906073"/>
                <a:gd name="connsiteX20" fmla="*/ 661974 w 1486222"/>
                <a:gd name="connsiteY20" fmla="*/ 1329099 h 1906073"/>
                <a:gd name="connsiteX21" fmla="*/ 754702 w 1486222"/>
                <a:gd name="connsiteY21" fmla="*/ 1210614 h 1906073"/>
                <a:gd name="connsiteX22" fmla="*/ 831975 w 1486222"/>
                <a:gd name="connsiteY22" fmla="*/ 1112734 h 1906073"/>
                <a:gd name="connsiteX23" fmla="*/ 914400 w 1486222"/>
                <a:gd name="connsiteY23" fmla="*/ 1004552 h 1906073"/>
                <a:gd name="connsiteX24" fmla="*/ 989098 w 1486222"/>
                <a:gd name="connsiteY24" fmla="*/ 906672 h 1906073"/>
                <a:gd name="connsiteX25" fmla="*/ 1066371 w 1486222"/>
                <a:gd name="connsiteY25" fmla="*/ 806217 h 1906073"/>
                <a:gd name="connsiteX26" fmla="*/ 1135917 w 1486222"/>
                <a:gd name="connsiteY26" fmla="*/ 716065 h 1906073"/>
                <a:gd name="connsiteX27" fmla="*/ 1210614 w 1486222"/>
                <a:gd name="connsiteY27" fmla="*/ 623337 h 1906073"/>
                <a:gd name="connsiteX28" fmla="*/ 1264706 w 1486222"/>
                <a:gd name="connsiteY28" fmla="*/ 551215 h 1906073"/>
                <a:gd name="connsiteX29" fmla="*/ 1303342 w 1486222"/>
                <a:gd name="connsiteY29" fmla="*/ 499700 h 1906073"/>
                <a:gd name="connsiteX30" fmla="*/ 1334251 w 1486222"/>
                <a:gd name="connsiteY30" fmla="*/ 461063 h 1906073"/>
                <a:gd name="connsiteX31" fmla="*/ 1352282 w 1486222"/>
                <a:gd name="connsiteY31" fmla="*/ 445609 h 1906073"/>
                <a:gd name="connsiteX32" fmla="*/ 1380615 w 1486222"/>
                <a:gd name="connsiteY32" fmla="*/ 425002 h 1906073"/>
                <a:gd name="connsiteX33" fmla="*/ 1406373 w 1486222"/>
                <a:gd name="connsiteY33" fmla="*/ 412124 h 1906073"/>
                <a:gd name="connsiteX34" fmla="*/ 1429555 w 1486222"/>
                <a:gd name="connsiteY34" fmla="*/ 401820 h 1906073"/>
                <a:gd name="connsiteX35" fmla="*/ 1452737 w 1486222"/>
                <a:gd name="connsiteY35" fmla="*/ 391517 h 1906073"/>
                <a:gd name="connsiteX36" fmla="*/ 1473343 w 1486222"/>
                <a:gd name="connsiteY36" fmla="*/ 370911 h 1906073"/>
                <a:gd name="connsiteX37" fmla="*/ 1483646 w 1486222"/>
                <a:gd name="connsiteY37" fmla="*/ 345153 h 1906073"/>
                <a:gd name="connsiteX38" fmla="*/ 1486222 w 1486222"/>
                <a:gd name="connsiteY38" fmla="*/ 324547 h 1906073"/>
                <a:gd name="connsiteX39" fmla="*/ 1475919 w 1486222"/>
                <a:gd name="connsiteY39" fmla="*/ 291062 h 1906073"/>
                <a:gd name="connsiteX40" fmla="*/ 1450161 w 1486222"/>
                <a:gd name="connsiteY40" fmla="*/ 252425 h 1906073"/>
                <a:gd name="connsiteX41" fmla="*/ 1406373 w 1486222"/>
                <a:gd name="connsiteY41" fmla="*/ 193183 h 1906073"/>
                <a:gd name="connsiteX42" fmla="*/ 1362585 w 1486222"/>
                <a:gd name="connsiteY42" fmla="*/ 149394 h 1906073"/>
                <a:gd name="connsiteX43" fmla="*/ 1300766 w 1486222"/>
                <a:gd name="connsiteY43" fmla="*/ 100455 h 1906073"/>
                <a:gd name="connsiteX44" fmla="*/ 1238948 w 1486222"/>
                <a:gd name="connsiteY44" fmla="*/ 59242 h 1906073"/>
                <a:gd name="connsiteX45" fmla="*/ 1192584 w 1486222"/>
                <a:gd name="connsiteY45" fmla="*/ 33485 h 1906073"/>
                <a:gd name="connsiteX46" fmla="*/ 1151371 w 1486222"/>
                <a:gd name="connsiteY46" fmla="*/ 12878 h 1906073"/>
                <a:gd name="connsiteX47" fmla="*/ 1110159 w 1486222"/>
                <a:gd name="connsiteY47" fmla="*/ 0 h 1906073"/>
                <a:gd name="connsiteX48" fmla="*/ 1084401 w 1486222"/>
                <a:gd name="connsiteY48" fmla="*/ 2575 h 1906073"/>
                <a:gd name="connsiteX49" fmla="*/ 1076674 w 1486222"/>
                <a:gd name="connsiteY49" fmla="*/ 7727 h 1906073"/>
                <a:gd name="connsiteX50" fmla="*/ 1079250 w 1486222"/>
                <a:gd name="connsiteY50" fmla="*/ 25757 h 1906073"/>
                <a:gd name="connsiteX51" fmla="*/ 1086977 w 1486222"/>
                <a:gd name="connsiteY51" fmla="*/ 54091 h 1906073"/>
                <a:gd name="connsiteX52" fmla="*/ 1097280 w 1486222"/>
                <a:gd name="connsiteY52" fmla="*/ 69545 h 1906073"/>
                <a:gd name="connsiteX53" fmla="*/ 1115311 w 1486222"/>
                <a:gd name="connsiteY53" fmla="*/ 92727 h 1906073"/>
                <a:gd name="connsiteX54" fmla="*/ 1128189 w 1486222"/>
                <a:gd name="connsiteY54" fmla="*/ 110758 h 1906073"/>
                <a:gd name="connsiteX55" fmla="*/ 1138493 w 1486222"/>
                <a:gd name="connsiteY55" fmla="*/ 131364 h 1906073"/>
                <a:gd name="connsiteX56" fmla="*/ 1148796 w 1486222"/>
                <a:gd name="connsiteY56" fmla="*/ 162273 h 1906073"/>
                <a:gd name="connsiteX57" fmla="*/ 1153947 w 1486222"/>
                <a:gd name="connsiteY57" fmla="*/ 195758 h 1906073"/>
                <a:gd name="connsiteX58" fmla="*/ 1151371 w 1486222"/>
                <a:gd name="connsiteY58" fmla="*/ 231819 h 1906073"/>
                <a:gd name="connsiteX59" fmla="*/ 1135917 w 1486222"/>
                <a:gd name="connsiteY59" fmla="*/ 283335 h 1906073"/>
                <a:gd name="connsiteX60" fmla="*/ 1092129 w 1486222"/>
                <a:gd name="connsiteY60" fmla="*/ 376063 h 1906073"/>
                <a:gd name="connsiteX61" fmla="*/ 1004552 w 1486222"/>
                <a:gd name="connsiteY61" fmla="*/ 535761 h 1906073"/>
                <a:gd name="connsiteX62" fmla="*/ 857733 w 1486222"/>
                <a:gd name="connsiteY62" fmla="*/ 759853 h 1906073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30296 w 1462427"/>
                <a:gd name="connsiteY13" fmla="*/ 1833951 h 1923440"/>
                <a:gd name="connsiteX14" fmla="*/ 0 w 1462427"/>
                <a:gd name="connsiteY14" fmla="*/ 1923440 h 1923440"/>
                <a:gd name="connsiteX15" fmla="*/ 197722 w 1462427"/>
                <a:gd name="connsiteY15" fmla="*/ 1906073 h 1923440"/>
                <a:gd name="connsiteX16" fmla="*/ 293025 w 1462427"/>
                <a:gd name="connsiteY16" fmla="*/ 1774708 h 1923440"/>
                <a:gd name="connsiteX17" fmla="*/ 388329 w 1462427"/>
                <a:gd name="connsiteY17" fmla="*/ 1656223 h 1923440"/>
                <a:gd name="connsiteX18" fmla="*/ 460451 w 1462427"/>
                <a:gd name="connsiteY18" fmla="*/ 1560919 h 1923440"/>
                <a:gd name="connsiteX19" fmla="*/ 555754 w 1462427"/>
                <a:gd name="connsiteY19" fmla="*/ 1437282 h 1923440"/>
                <a:gd name="connsiteX20" fmla="*/ 638179 w 1462427"/>
                <a:gd name="connsiteY20" fmla="*/ 1329099 h 1923440"/>
                <a:gd name="connsiteX21" fmla="*/ 730907 w 1462427"/>
                <a:gd name="connsiteY21" fmla="*/ 1210614 h 1923440"/>
                <a:gd name="connsiteX22" fmla="*/ 808180 w 1462427"/>
                <a:gd name="connsiteY22" fmla="*/ 1112734 h 1923440"/>
                <a:gd name="connsiteX23" fmla="*/ 890605 w 1462427"/>
                <a:gd name="connsiteY23" fmla="*/ 1004552 h 1923440"/>
                <a:gd name="connsiteX24" fmla="*/ 965303 w 1462427"/>
                <a:gd name="connsiteY24" fmla="*/ 906672 h 1923440"/>
                <a:gd name="connsiteX25" fmla="*/ 1042576 w 1462427"/>
                <a:gd name="connsiteY25" fmla="*/ 806217 h 1923440"/>
                <a:gd name="connsiteX26" fmla="*/ 1112122 w 1462427"/>
                <a:gd name="connsiteY26" fmla="*/ 716065 h 1923440"/>
                <a:gd name="connsiteX27" fmla="*/ 1186819 w 1462427"/>
                <a:gd name="connsiteY27" fmla="*/ 623337 h 1923440"/>
                <a:gd name="connsiteX28" fmla="*/ 1240911 w 1462427"/>
                <a:gd name="connsiteY28" fmla="*/ 551215 h 1923440"/>
                <a:gd name="connsiteX29" fmla="*/ 1279547 w 1462427"/>
                <a:gd name="connsiteY29" fmla="*/ 499700 h 1923440"/>
                <a:gd name="connsiteX30" fmla="*/ 1310456 w 1462427"/>
                <a:gd name="connsiteY30" fmla="*/ 461063 h 1923440"/>
                <a:gd name="connsiteX31" fmla="*/ 1328487 w 1462427"/>
                <a:gd name="connsiteY31" fmla="*/ 445609 h 1923440"/>
                <a:gd name="connsiteX32" fmla="*/ 1356820 w 1462427"/>
                <a:gd name="connsiteY32" fmla="*/ 425002 h 1923440"/>
                <a:gd name="connsiteX33" fmla="*/ 1382578 w 1462427"/>
                <a:gd name="connsiteY33" fmla="*/ 412124 h 1923440"/>
                <a:gd name="connsiteX34" fmla="*/ 1405760 w 1462427"/>
                <a:gd name="connsiteY34" fmla="*/ 401820 h 1923440"/>
                <a:gd name="connsiteX35" fmla="*/ 1428942 w 1462427"/>
                <a:gd name="connsiteY35" fmla="*/ 391517 h 1923440"/>
                <a:gd name="connsiteX36" fmla="*/ 1449548 w 1462427"/>
                <a:gd name="connsiteY36" fmla="*/ 370911 h 1923440"/>
                <a:gd name="connsiteX37" fmla="*/ 1459851 w 1462427"/>
                <a:gd name="connsiteY37" fmla="*/ 345153 h 1923440"/>
                <a:gd name="connsiteX38" fmla="*/ 1462427 w 1462427"/>
                <a:gd name="connsiteY38" fmla="*/ 324547 h 1923440"/>
                <a:gd name="connsiteX39" fmla="*/ 1452124 w 1462427"/>
                <a:gd name="connsiteY39" fmla="*/ 291062 h 1923440"/>
                <a:gd name="connsiteX40" fmla="*/ 1426366 w 1462427"/>
                <a:gd name="connsiteY40" fmla="*/ 252425 h 1923440"/>
                <a:gd name="connsiteX41" fmla="*/ 1382578 w 1462427"/>
                <a:gd name="connsiteY41" fmla="*/ 193183 h 1923440"/>
                <a:gd name="connsiteX42" fmla="*/ 1338790 w 1462427"/>
                <a:gd name="connsiteY42" fmla="*/ 149394 h 1923440"/>
                <a:gd name="connsiteX43" fmla="*/ 1276971 w 1462427"/>
                <a:gd name="connsiteY43" fmla="*/ 100455 h 1923440"/>
                <a:gd name="connsiteX44" fmla="*/ 1215153 w 1462427"/>
                <a:gd name="connsiteY44" fmla="*/ 59242 h 1923440"/>
                <a:gd name="connsiteX45" fmla="*/ 1168789 w 1462427"/>
                <a:gd name="connsiteY45" fmla="*/ 33485 h 1923440"/>
                <a:gd name="connsiteX46" fmla="*/ 1127576 w 1462427"/>
                <a:gd name="connsiteY46" fmla="*/ 12878 h 1923440"/>
                <a:gd name="connsiteX47" fmla="*/ 1086364 w 1462427"/>
                <a:gd name="connsiteY47" fmla="*/ 0 h 1923440"/>
                <a:gd name="connsiteX48" fmla="*/ 1060606 w 1462427"/>
                <a:gd name="connsiteY48" fmla="*/ 2575 h 1923440"/>
                <a:gd name="connsiteX49" fmla="*/ 1052879 w 1462427"/>
                <a:gd name="connsiteY49" fmla="*/ 7727 h 1923440"/>
                <a:gd name="connsiteX50" fmla="*/ 1055455 w 1462427"/>
                <a:gd name="connsiteY50" fmla="*/ 25757 h 1923440"/>
                <a:gd name="connsiteX51" fmla="*/ 1063182 w 1462427"/>
                <a:gd name="connsiteY51" fmla="*/ 54091 h 1923440"/>
                <a:gd name="connsiteX52" fmla="*/ 1073485 w 1462427"/>
                <a:gd name="connsiteY52" fmla="*/ 69545 h 1923440"/>
                <a:gd name="connsiteX53" fmla="*/ 1091516 w 1462427"/>
                <a:gd name="connsiteY53" fmla="*/ 92727 h 1923440"/>
                <a:gd name="connsiteX54" fmla="*/ 1104394 w 1462427"/>
                <a:gd name="connsiteY54" fmla="*/ 110758 h 1923440"/>
                <a:gd name="connsiteX55" fmla="*/ 1114698 w 1462427"/>
                <a:gd name="connsiteY55" fmla="*/ 131364 h 1923440"/>
                <a:gd name="connsiteX56" fmla="*/ 1125001 w 1462427"/>
                <a:gd name="connsiteY56" fmla="*/ 162273 h 1923440"/>
                <a:gd name="connsiteX57" fmla="*/ 1130152 w 1462427"/>
                <a:gd name="connsiteY57" fmla="*/ 195758 h 1923440"/>
                <a:gd name="connsiteX58" fmla="*/ 1127576 w 1462427"/>
                <a:gd name="connsiteY58" fmla="*/ 231819 h 1923440"/>
                <a:gd name="connsiteX59" fmla="*/ 1112122 w 1462427"/>
                <a:gd name="connsiteY59" fmla="*/ 283335 h 1923440"/>
                <a:gd name="connsiteX60" fmla="*/ 1068334 w 1462427"/>
                <a:gd name="connsiteY60" fmla="*/ 376063 h 1923440"/>
                <a:gd name="connsiteX61" fmla="*/ 980757 w 1462427"/>
                <a:gd name="connsiteY61" fmla="*/ 535761 h 1923440"/>
                <a:gd name="connsiteX62" fmla="*/ 833938 w 1462427"/>
                <a:gd name="connsiteY62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0 w 1462427"/>
                <a:gd name="connsiteY12" fmla="*/ 1923440 h 1923440"/>
                <a:gd name="connsiteX13" fmla="*/ 197722 w 1462427"/>
                <a:gd name="connsiteY13" fmla="*/ 1906073 h 1923440"/>
                <a:gd name="connsiteX14" fmla="*/ 293025 w 1462427"/>
                <a:gd name="connsiteY14" fmla="*/ 1774708 h 1923440"/>
                <a:gd name="connsiteX15" fmla="*/ 388329 w 1462427"/>
                <a:gd name="connsiteY15" fmla="*/ 1656223 h 1923440"/>
                <a:gd name="connsiteX16" fmla="*/ 460451 w 1462427"/>
                <a:gd name="connsiteY16" fmla="*/ 1560919 h 1923440"/>
                <a:gd name="connsiteX17" fmla="*/ 555754 w 1462427"/>
                <a:gd name="connsiteY17" fmla="*/ 1437282 h 1923440"/>
                <a:gd name="connsiteX18" fmla="*/ 638179 w 1462427"/>
                <a:gd name="connsiteY18" fmla="*/ 1329099 h 1923440"/>
                <a:gd name="connsiteX19" fmla="*/ 730907 w 1462427"/>
                <a:gd name="connsiteY19" fmla="*/ 1210614 h 1923440"/>
                <a:gd name="connsiteX20" fmla="*/ 808180 w 1462427"/>
                <a:gd name="connsiteY20" fmla="*/ 1112734 h 1923440"/>
                <a:gd name="connsiteX21" fmla="*/ 890605 w 1462427"/>
                <a:gd name="connsiteY21" fmla="*/ 1004552 h 1923440"/>
                <a:gd name="connsiteX22" fmla="*/ 965303 w 1462427"/>
                <a:gd name="connsiteY22" fmla="*/ 906672 h 1923440"/>
                <a:gd name="connsiteX23" fmla="*/ 1042576 w 1462427"/>
                <a:gd name="connsiteY23" fmla="*/ 806217 h 1923440"/>
                <a:gd name="connsiteX24" fmla="*/ 1112122 w 1462427"/>
                <a:gd name="connsiteY24" fmla="*/ 716065 h 1923440"/>
                <a:gd name="connsiteX25" fmla="*/ 1186819 w 1462427"/>
                <a:gd name="connsiteY25" fmla="*/ 623337 h 1923440"/>
                <a:gd name="connsiteX26" fmla="*/ 1240911 w 1462427"/>
                <a:gd name="connsiteY26" fmla="*/ 551215 h 1923440"/>
                <a:gd name="connsiteX27" fmla="*/ 1279547 w 1462427"/>
                <a:gd name="connsiteY27" fmla="*/ 499700 h 1923440"/>
                <a:gd name="connsiteX28" fmla="*/ 1310456 w 1462427"/>
                <a:gd name="connsiteY28" fmla="*/ 461063 h 1923440"/>
                <a:gd name="connsiteX29" fmla="*/ 1328487 w 1462427"/>
                <a:gd name="connsiteY29" fmla="*/ 445609 h 1923440"/>
                <a:gd name="connsiteX30" fmla="*/ 1356820 w 1462427"/>
                <a:gd name="connsiteY30" fmla="*/ 425002 h 1923440"/>
                <a:gd name="connsiteX31" fmla="*/ 1382578 w 1462427"/>
                <a:gd name="connsiteY31" fmla="*/ 412124 h 1923440"/>
                <a:gd name="connsiteX32" fmla="*/ 1405760 w 1462427"/>
                <a:gd name="connsiteY32" fmla="*/ 401820 h 1923440"/>
                <a:gd name="connsiteX33" fmla="*/ 1428942 w 1462427"/>
                <a:gd name="connsiteY33" fmla="*/ 391517 h 1923440"/>
                <a:gd name="connsiteX34" fmla="*/ 1449548 w 1462427"/>
                <a:gd name="connsiteY34" fmla="*/ 370911 h 1923440"/>
                <a:gd name="connsiteX35" fmla="*/ 1459851 w 1462427"/>
                <a:gd name="connsiteY35" fmla="*/ 345153 h 1923440"/>
                <a:gd name="connsiteX36" fmla="*/ 1462427 w 1462427"/>
                <a:gd name="connsiteY36" fmla="*/ 324547 h 1923440"/>
                <a:gd name="connsiteX37" fmla="*/ 1452124 w 1462427"/>
                <a:gd name="connsiteY37" fmla="*/ 291062 h 1923440"/>
                <a:gd name="connsiteX38" fmla="*/ 1426366 w 1462427"/>
                <a:gd name="connsiteY38" fmla="*/ 252425 h 1923440"/>
                <a:gd name="connsiteX39" fmla="*/ 1382578 w 1462427"/>
                <a:gd name="connsiteY39" fmla="*/ 193183 h 1923440"/>
                <a:gd name="connsiteX40" fmla="*/ 1338790 w 1462427"/>
                <a:gd name="connsiteY40" fmla="*/ 149394 h 1923440"/>
                <a:gd name="connsiteX41" fmla="*/ 1276971 w 1462427"/>
                <a:gd name="connsiteY41" fmla="*/ 100455 h 1923440"/>
                <a:gd name="connsiteX42" fmla="*/ 1215153 w 1462427"/>
                <a:gd name="connsiteY42" fmla="*/ 59242 h 1923440"/>
                <a:gd name="connsiteX43" fmla="*/ 1168789 w 1462427"/>
                <a:gd name="connsiteY43" fmla="*/ 33485 h 1923440"/>
                <a:gd name="connsiteX44" fmla="*/ 1127576 w 1462427"/>
                <a:gd name="connsiteY44" fmla="*/ 12878 h 1923440"/>
                <a:gd name="connsiteX45" fmla="*/ 1086364 w 1462427"/>
                <a:gd name="connsiteY45" fmla="*/ 0 h 1923440"/>
                <a:gd name="connsiteX46" fmla="*/ 1060606 w 1462427"/>
                <a:gd name="connsiteY46" fmla="*/ 2575 h 1923440"/>
                <a:gd name="connsiteX47" fmla="*/ 1052879 w 1462427"/>
                <a:gd name="connsiteY47" fmla="*/ 7727 h 1923440"/>
                <a:gd name="connsiteX48" fmla="*/ 1055455 w 1462427"/>
                <a:gd name="connsiteY48" fmla="*/ 25757 h 1923440"/>
                <a:gd name="connsiteX49" fmla="*/ 1063182 w 1462427"/>
                <a:gd name="connsiteY49" fmla="*/ 54091 h 1923440"/>
                <a:gd name="connsiteX50" fmla="*/ 1073485 w 1462427"/>
                <a:gd name="connsiteY50" fmla="*/ 69545 h 1923440"/>
                <a:gd name="connsiteX51" fmla="*/ 1091516 w 1462427"/>
                <a:gd name="connsiteY51" fmla="*/ 92727 h 1923440"/>
                <a:gd name="connsiteX52" fmla="*/ 1104394 w 1462427"/>
                <a:gd name="connsiteY52" fmla="*/ 110758 h 1923440"/>
                <a:gd name="connsiteX53" fmla="*/ 1114698 w 1462427"/>
                <a:gd name="connsiteY53" fmla="*/ 131364 h 1923440"/>
                <a:gd name="connsiteX54" fmla="*/ 1125001 w 1462427"/>
                <a:gd name="connsiteY54" fmla="*/ 162273 h 1923440"/>
                <a:gd name="connsiteX55" fmla="*/ 1130152 w 1462427"/>
                <a:gd name="connsiteY55" fmla="*/ 195758 h 1923440"/>
                <a:gd name="connsiteX56" fmla="*/ 1127576 w 1462427"/>
                <a:gd name="connsiteY56" fmla="*/ 231819 h 1923440"/>
                <a:gd name="connsiteX57" fmla="*/ 1112122 w 1462427"/>
                <a:gd name="connsiteY57" fmla="*/ 283335 h 1923440"/>
                <a:gd name="connsiteX58" fmla="*/ 1068334 w 1462427"/>
                <a:gd name="connsiteY58" fmla="*/ 376063 h 1923440"/>
                <a:gd name="connsiteX59" fmla="*/ 980757 w 1462427"/>
                <a:gd name="connsiteY59" fmla="*/ 535761 h 1923440"/>
                <a:gd name="connsiteX60" fmla="*/ 833938 w 1462427"/>
                <a:gd name="connsiteY60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28698 w 1462427"/>
                <a:gd name="connsiteY12" fmla="*/ 1887889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05240 w 1433729"/>
                <a:gd name="connsiteY0" fmla="*/ 759853 h 1906073"/>
                <a:gd name="connsiteX1" fmla="*/ 735694 w 1433729"/>
                <a:gd name="connsiteY1" fmla="*/ 868036 h 1906073"/>
                <a:gd name="connsiteX2" fmla="*/ 655845 w 1433729"/>
                <a:gd name="connsiteY2" fmla="*/ 986521 h 1906073"/>
                <a:gd name="connsiteX3" fmla="*/ 617209 w 1433729"/>
                <a:gd name="connsiteY3" fmla="*/ 1050916 h 1906073"/>
                <a:gd name="connsiteX4" fmla="*/ 529632 w 1433729"/>
                <a:gd name="connsiteY4" fmla="*/ 1166825 h 1906073"/>
                <a:gd name="connsiteX5" fmla="*/ 424026 w 1433729"/>
                <a:gd name="connsiteY5" fmla="*/ 1321372 h 1906073"/>
                <a:gd name="connsiteX6" fmla="*/ 333873 w 1433729"/>
                <a:gd name="connsiteY6" fmla="*/ 1452736 h 1906073"/>
                <a:gd name="connsiteX7" fmla="*/ 264327 w 1433729"/>
                <a:gd name="connsiteY7" fmla="*/ 1555767 h 1906073"/>
                <a:gd name="connsiteX8" fmla="*/ 212812 w 1433729"/>
                <a:gd name="connsiteY8" fmla="*/ 1627889 h 1906073"/>
                <a:gd name="connsiteX9" fmla="*/ 158721 w 1433729"/>
                <a:gd name="connsiteY9" fmla="*/ 1705162 h 1906073"/>
                <a:gd name="connsiteX10" fmla="*/ 114933 w 1433729"/>
                <a:gd name="connsiteY10" fmla="*/ 1754102 h 1906073"/>
                <a:gd name="connsiteX11" fmla="*/ 81447 w 1433729"/>
                <a:gd name="connsiteY11" fmla="*/ 1785011 h 1906073"/>
                <a:gd name="connsiteX12" fmla="*/ 0 w 1433729"/>
                <a:gd name="connsiteY12" fmla="*/ 1887889 h 1906073"/>
                <a:gd name="connsiteX13" fmla="*/ 169024 w 1433729"/>
                <a:gd name="connsiteY13" fmla="*/ 1906073 h 1906073"/>
                <a:gd name="connsiteX14" fmla="*/ 264327 w 1433729"/>
                <a:gd name="connsiteY14" fmla="*/ 1774708 h 1906073"/>
                <a:gd name="connsiteX15" fmla="*/ 359631 w 1433729"/>
                <a:gd name="connsiteY15" fmla="*/ 1656223 h 1906073"/>
                <a:gd name="connsiteX16" fmla="*/ 431753 w 1433729"/>
                <a:gd name="connsiteY16" fmla="*/ 1560919 h 1906073"/>
                <a:gd name="connsiteX17" fmla="*/ 527056 w 1433729"/>
                <a:gd name="connsiteY17" fmla="*/ 1437282 h 1906073"/>
                <a:gd name="connsiteX18" fmla="*/ 609481 w 1433729"/>
                <a:gd name="connsiteY18" fmla="*/ 1329099 h 1906073"/>
                <a:gd name="connsiteX19" fmla="*/ 702209 w 1433729"/>
                <a:gd name="connsiteY19" fmla="*/ 1210614 h 1906073"/>
                <a:gd name="connsiteX20" fmla="*/ 779482 w 1433729"/>
                <a:gd name="connsiteY20" fmla="*/ 1112734 h 1906073"/>
                <a:gd name="connsiteX21" fmla="*/ 861907 w 1433729"/>
                <a:gd name="connsiteY21" fmla="*/ 1004552 h 1906073"/>
                <a:gd name="connsiteX22" fmla="*/ 936605 w 1433729"/>
                <a:gd name="connsiteY22" fmla="*/ 906672 h 1906073"/>
                <a:gd name="connsiteX23" fmla="*/ 1013878 w 1433729"/>
                <a:gd name="connsiteY23" fmla="*/ 806217 h 1906073"/>
                <a:gd name="connsiteX24" fmla="*/ 1083424 w 1433729"/>
                <a:gd name="connsiteY24" fmla="*/ 716065 h 1906073"/>
                <a:gd name="connsiteX25" fmla="*/ 1158121 w 1433729"/>
                <a:gd name="connsiteY25" fmla="*/ 623337 h 1906073"/>
                <a:gd name="connsiteX26" fmla="*/ 1212213 w 1433729"/>
                <a:gd name="connsiteY26" fmla="*/ 551215 h 1906073"/>
                <a:gd name="connsiteX27" fmla="*/ 1250849 w 1433729"/>
                <a:gd name="connsiteY27" fmla="*/ 499700 h 1906073"/>
                <a:gd name="connsiteX28" fmla="*/ 1281758 w 1433729"/>
                <a:gd name="connsiteY28" fmla="*/ 461063 h 1906073"/>
                <a:gd name="connsiteX29" fmla="*/ 1299789 w 1433729"/>
                <a:gd name="connsiteY29" fmla="*/ 445609 h 1906073"/>
                <a:gd name="connsiteX30" fmla="*/ 1328122 w 1433729"/>
                <a:gd name="connsiteY30" fmla="*/ 425002 h 1906073"/>
                <a:gd name="connsiteX31" fmla="*/ 1353880 w 1433729"/>
                <a:gd name="connsiteY31" fmla="*/ 412124 h 1906073"/>
                <a:gd name="connsiteX32" fmla="*/ 1377062 w 1433729"/>
                <a:gd name="connsiteY32" fmla="*/ 401820 h 1906073"/>
                <a:gd name="connsiteX33" fmla="*/ 1400244 w 1433729"/>
                <a:gd name="connsiteY33" fmla="*/ 391517 h 1906073"/>
                <a:gd name="connsiteX34" fmla="*/ 1420850 w 1433729"/>
                <a:gd name="connsiteY34" fmla="*/ 370911 h 1906073"/>
                <a:gd name="connsiteX35" fmla="*/ 1431153 w 1433729"/>
                <a:gd name="connsiteY35" fmla="*/ 345153 h 1906073"/>
                <a:gd name="connsiteX36" fmla="*/ 1433729 w 1433729"/>
                <a:gd name="connsiteY36" fmla="*/ 324547 h 1906073"/>
                <a:gd name="connsiteX37" fmla="*/ 1423426 w 1433729"/>
                <a:gd name="connsiteY37" fmla="*/ 291062 h 1906073"/>
                <a:gd name="connsiteX38" fmla="*/ 1397668 w 1433729"/>
                <a:gd name="connsiteY38" fmla="*/ 252425 h 1906073"/>
                <a:gd name="connsiteX39" fmla="*/ 1353880 w 1433729"/>
                <a:gd name="connsiteY39" fmla="*/ 193183 h 1906073"/>
                <a:gd name="connsiteX40" fmla="*/ 1310092 w 1433729"/>
                <a:gd name="connsiteY40" fmla="*/ 149394 h 1906073"/>
                <a:gd name="connsiteX41" fmla="*/ 1248273 w 1433729"/>
                <a:gd name="connsiteY41" fmla="*/ 100455 h 1906073"/>
                <a:gd name="connsiteX42" fmla="*/ 1186455 w 1433729"/>
                <a:gd name="connsiteY42" fmla="*/ 59242 h 1906073"/>
                <a:gd name="connsiteX43" fmla="*/ 1140091 w 1433729"/>
                <a:gd name="connsiteY43" fmla="*/ 33485 h 1906073"/>
                <a:gd name="connsiteX44" fmla="*/ 1098878 w 1433729"/>
                <a:gd name="connsiteY44" fmla="*/ 12878 h 1906073"/>
                <a:gd name="connsiteX45" fmla="*/ 1057666 w 1433729"/>
                <a:gd name="connsiteY45" fmla="*/ 0 h 1906073"/>
                <a:gd name="connsiteX46" fmla="*/ 1031908 w 1433729"/>
                <a:gd name="connsiteY46" fmla="*/ 2575 h 1906073"/>
                <a:gd name="connsiteX47" fmla="*/ 1024181 w 1433729"/>
                <a:gd name="connsiteY47" fmla="*/ 7727 h 1906073"/>
                <a:gd name="connsiteX48" fmla="*/ 1026757 w 1433729"/>
                <a:gd name="connsiteY48" fmla="*/ 25757 h 1906073"/>
                <a:gd name="connsiteX49" fmla="*/ 1034484 w 1433729"/>
                <a:gd name="connsiteY49" fmla="*/ 54091 h 1906073"/>
                <a:gd name="connsiteX50" fmla="*/ 1044787 w 1433729"/>
                <a:gd name="connsiteY50" fmla="*/ 69545 h 1906073"/>
                <a:gd name="connsiteX51" fmla="*/ 1062818 w 1433729"/>
                <a:gd name="connsiteY51" fmla="*/ 92727 h 1906073"/>
                <a:gd name="connsiteX52" fmla="*/ 1075696 w 1433729"/>
                <a:gd name="connsiteY52" fmla="*/ 110758 h 1906073"/>
                <a:gd name="connsiteX53" fmla="*/ 1086000 w 1433729"/>
                <a:gd name="connsiteY53" fmla="*/ 131364 h 1906073"/>
                <a:gd name="connsiteX54" fmla="*/ 1096303 w 1433729"/>
                <a:gd name="connsiteY54" fmla="*/ 162273 h 1906073"/>
                <a:gd name="connsiteX55" fmla="*/ 1101454 w 1433729"/>
                <a:gd name="connsiteY55" fmla="*/ 195758 h 1906073"/>
                <a:gd name="connsiteX56" fmla="*/ 1098878 w 1433729"/>
                <a:gd name="connsiteY56" fmla="*/ 231819 h 1906073"/>
                <a:gd name="connsiteX57" fmla="*/ 1083424 w 1433729"/>
                <a:gd name="connsiteY57" fmla="*/ 283335 h 1906073"/>
                <a:gd name="connsiteX58" fmla="*/ 1039636 w 1433729"/>
                <a:gd name="connsiteY58" fmla="*/ 376063 h 1906073"/>
                <a:gd name="connsiteX59" fmla="*/ 952059 w 1433729"/>
                <a:gd name="connsiteY59" fmla="*/ 535761 h 1906073"/>
                <a:gd name="connsiteX60" fmla="*/ 805240 w 1433729"/>
                <a:gd name="connsiteY60" fmla="*/ 759853 h 1906073"/>
                <a:gd name="connsiteX0" fmla="*/ 839096 w 1467585"/>
                <a:gd name="connsiteY0" fmla="*/ 759853 h 1906073"/>
                <a:gd name="connsiteX1" fmla="*/ 769550 w 1467585"/>
                <a:gd name="connsiteY1" fmla="*/ 868036 h 1906073"/>
                <a:gd name="connsiteX2" fmla="*/ 689701 w 1467585"/>
                <a:gd name="connsiteY2" fmla="*/ 986521 h 1906073"/>
                <a:gd name="connsiteX3" fmla="*/ 651065 w 1467585"/>
                <a:gd name="connsiteY3" fmla="*/ 1050916 h 1906073"/>
                <a:gd name="connsiteX4" fmla="*/ 563488 w 1467585"/>
                <a:gd name="connsiteY4" fmla="*/ 1166825 h 1906073"/>
                <a:gd name="connsiteX5" fmla="*/ 457882 w 1467585"/>
                <a:gd name="connsiteY5" fmla="*/ 1321372 h 1906073"/>
                <a:gd name="connsiteX6" fmla="*/ 367729 w 1467585"/>
                <a:gd name="connsiteY6" fmla="*/ 1452736 h 1906073"/>
                <a:gd name="connsiteX7" fmla="*/ 298183 w 1467585"/>
                <a:gd name="connsiteY7" fmla="*/ 1555767 h 1906073"/>
                <a:gd name="connsiteX8" fmla="*/ 246668 w 1467585"/>
                <a:gd name="connsiteY8" fmla="*/ 1627889 h 1906073"/>
                <a:gd name="connsiteX9" fmla="*/ 192577 w 1467585"/>
                <a:gd name="connsiteY9" fmla="*/ 1705162 h 1906073"/>
                <a:gd name="connsiteX10" fmla="*/ 148789 w 1467585"/>
                <a:gd name="connsiteY10" fmla="*/ 1754102 h 1906073"/>
                <a:gd name="connsiteX11" fmla="*/ 115303 w 1467585"/>
                <a:gd name="connsiteY11" fmla="*/ 1785011 h 1906073"/>
                <a:gd name="connsiteX12" fmla="*/ 33856 w 1467585"/>
                <a:gd name="connsiteY12" fmla="*/ 1887889 h 1906073"/>
                <a:gd name="connsiteX13" fmla="*/ 202880 w 1467585"/>
                <a:gd name="connsiteY13" fmla="*/ 1906073 h 1906073"/>
                <a:gd name="connsiteX14" fmla="*/ 298183 w 1467585"/>
                <a:gd name="connsiteY14" fmla="*/ 1774708 h 1906073"/>
                <a:gd name="connsiteX15" fmla="*/ 393487 w 1467585"/>
                <a:gd name="connsiteY15" fmla="*/ 1656223 h 1906073"/>
                <a:gd name="connsiteX16" fmla="*/ 465609 w 1467585"/>
                <a:gd name="connsiteY16" fmla="*/ 1560919 h 1906073"/>
                <a:gd name="connsiteX17" fmla="*/ 560912 w 1467585"/>
                <a:gd name="connsiteY17" fmla="*/ 1437282 h 1906073"/>
                <a:gd name="connsiteX18" fmla="*/ 643337 w 1467585"/>
                <a:gd name="connsiteY18" fmla="*/ 1329099 h 1906073"/>
                <a:gd name="connsiteX19" fmla="*/ 736065 w 1467585"/>
                <a:gd name="connsiteY19" fmla="*/ 1210614 h 1906073"/>
                <a:gd name="connsiteX20" fmla="*/ 813338 w 1467585"/>
                <a:gd name="connsiteY20" fmla="*/ 1112734 h 1906073"/>
                <a:gd name="connsiteX21" fmla="*/ 895763 w 1467585"/>
                <a:gd name="connsiteY21" fmla="*/ 1004552 h 1906073"/>
                <a:gd name="connsiteX22" fmla="*/ 970461 w 1467585"/>
                <a:gd name="connsiteY22" fmla="*/ 906672 h 1906073"/>
                <a:gd name="connsiteX23" fmla="*/ 1047734 w 1467585"/>
                <a:gd name="connsiteY23" fmla="*/ 806217 h 1906073"/>
                <a:gd name="connsiteX24" fmla="*/ 1117280 w 1467585"/>
                <a:gd name="connsiteY24" fmla="*/ 716065 h 1906073"/>
                <a:gd name="connsiteX25" fmla="*/ 1191977 w 1467585"/>
                <a:gd name="connsiteY25" fmla="*/ 623337 h 1906073"/>
                <a:gd name="connsiteX26" fmla="*/ 1246069 w 1467585"/>
                <a:gd name="connsiteY26" fmla="*/ 551215 h 1906073"/>
                <a:gd name="connsiteX27" fmla="*/ 1284705 w 1467585"/>
                <a:gd name="connsiteY27" fmla="*/ 499700 h 1906073"/>
                <a:gd name="connsiteX28" fmla="*/ 1315614 w 1467585"/>
                <a:gd name="connsiteY28" fmla="*/ 461063 h 1906073"/>
                <a:gd name="connsiteX29" fmla="*/ 1333645 w 1467585"/>
                <a:gd name="connsiteY29" fmla="*/ 445609 h 1906073"/>
                <a:gd name="connsiteX30" fmla="*/ 1361978 w 1467585"/>
                <a:gd name="connsiteY30" fmla="*/ 425002 h 1906073"/>
                <a:gd name="connsiteX31" fmla="*/ 1387736 w 1467585"/>
                <a:gd name="connsiteY31" fmla="*/ 412124 h 1906073"/>
                <a:gd name="connsiteX32" fmla="*/ 1410918 w 1467585"/>
                <a:gd name="connsiteY32" fmla="*/ 401820 h 1906073"/>
                <a:gd name="connsiteX33" fmla="*/ 1434100 w 1467585"/>
                <a:gd name="connsiteY33" fmla="*/ 391517 h 1906073"/>
                <a:gd name="connsiteX34" fmla="*/ 1454706 w 1467585"/>
                <a:gd name="connsiteY34" fmla="*/ 370911 h 1906073"/>
                <a:gd name="connsiteX35" fmla="*/ 1465009 w 1467585"/>
                <a:gd name="connsiteY35" fmla="*/ 345153 h 1906073"/>
                <a:gd name="connsiteX36" fmla="*/ 1467585 w 1467585"/>
                <a:gd name="connsiteY36" fmla="*/ 324547 h 1906073"/>
                <a:gd name="connsiteX37" fmla="*/ 1457282 w 1467585"/>
                <a:gd name="connsiteY37" fmla="*/ 291062 h 1906073"/>
                <a:gd name="connsiteX38" fmla="*/ 1431524 w 1467585"/>
                <a:gd name="connsiteY38" fmla="*/ 252425 h 1906073"/>
                <a:gd name="connsiteX39" fmla="*/ 1387736 w 1467585"/>
                <a:gd name="connsiteY39" fmla="*/ 193183 h 1906073"/>
                <a:gd name="connsiteX40" fmla="*/ 1343948 w 1467585"/>
                <a:gd name="connsiteY40" fmla="*/ 149394 h 1906073"/>
                <a:gd name="connsiteX41" fmla="*/ 1282129 w 1467585"/>
                <a:gd name="connsiteY41" fmla="*/ 100455 h 1906073"/>
                <a:gd name="connsiteX42" fmla="*/ 1220311 w 1467585"/>
                <a:gd name="connsiteY42" fmla="*/ 59242 h 1906073"/>
                <a:gd name="connsiteX43" fmla="*/ 1173947 w 1467585"/>
                <a:gd name="connsiteY43" fmla="*/ 33485 h 1906073"/>
                <a:gd name="connsiteX44" fmla="*/ 1132734 w 1467585"/>
                <a:gd name="connsiteY44" fmla="*/ 12878 h 1906073"/>
                <a:gd name="connsiteX45" fmla="*/ 1091522 w 1467585"/>
                <a:gd name="connsiteY45" fmla="*/ 0 h 1906073"/>
                <a:gd name="connsiteX46" fmla="*/ 1065764 w 1467585"/>
                <a:gd name="connsiteY46" fmla="*/ 2575 h 1906073"/>
                <a:gd name="connsiteX47" fmla="*/ 1058037 w 1467585"/>
                <a:gd name="connsiteY47" fmla="*/ 7727 h 1906073"/>
                <a:gd name="connsiteX48" fmla="*/ 1060613 w 1467585"/>
                <a:gd name="connsiteY48" fmla="*/ 25757 h 1906073"/>
                <a:gd name="connsiteX49" fmla="*/ 1068340 w 1467585"/>
                <a:gd name="connsiteY49" fmla="*/ 54091 h 1906073"/>
                <a:gd name="connsiteX50" fmla="*/ 1078643 w 1467585"/>
                <a:gd name="connsiteY50" fmla="*/ 69545 h 1906073"/>
                <a:gd name="connsiteX51" fmla="*/ 1096674 w 1467585"/>
                <a:gd name="connsiteY51" fmla="*/ 92727 h 1906073"/>
                <a:gd name="connsiteX52" fmla="*/ 1109552 w 1467585"/>
                <a:gd name="connsiteY52" fmla="*/ 110758 h 1906073"/>
                <a:gd name="connsiteX53" fmla="*/ 1119856 w 1467585"/>
                <a:gd name="connsiteY53" fmla="*/ 131364 h 1906073"/>
                <a:gd name="connsiteX54" fmla="*/ 1130159 w 1467585"/>
                <a:gd name="connsiteY54" fmla="*/ 162273 h 1906073"/>
                <a:gd name="connsiteX55" fmla="*/ 1135310 w 1467585"/>
                <a:gd name="connsiteY55" fmla="*/ 195758 h 1906073"/>
                <a:gd name="connsiteX56" fmla="*/ 1132734 w 1467585"/>
                <a:gd name="connsiteY56" fmla="*/ 231819 h 1906073"/>
                <a:gd name="connsiteX57" fmla="*/ 1117280 w 1467585"/>
                <a:gd name="connsiteY57" fmla="*/ 283335 h 1906073"/>
                <a:gd name="connsiteX58" fmla="*/ 1073492 w 1467585"/>
                <a:gd name="connsiteY58" fmla="*/ 376063 h 1906073"/>
                <a:gd name="connsiteX59" fmla="*/ 985915 w 1467585"/>
                <a:gd name="connsiteY59" fmla="*/ 535761 h 1906073"/>
                <a:gd name="connsiteX60" fmla="*/ 839096 w 1467585"/>
                <a:gd name="connsiteY60" fmla="*/ 759853 h 1906073"/>
                <a:gd name="connsiteX0" fmla="*/ 852934 w 1481423"/>
                <a:gd name="connsiteY0" fmla="*/ 759853 h 1906073"/>
                <a:gd name="connsiteX1" fmla="*/ 783388 w 1481423"/>
                <a:gd name="connsiteY1" fmla="*/ 868036 h 1906073"/>
                <a:gd name="connsiteX2" fmla="*/ 703539 w 1481423"/>
                <a:gd name="connsiteY2" fmla="*/ 986521 h 1906073"/>
                <a:gd name="connsiteX3" fmla="*/ 664903 w 1481423"/>
                <a:gd name="connsiteY3" fmla="*/ 1050916 h 1906073"/>
                <a:gd name="connsiteX4" fmla="*/ 577326 w 1481423"/>
                <a:gd name="connsiteY4" fmla="*/ 1166825 h 1906073"/>
                <a:gd name="connsiteX5" fmla="*/ 471720 w 1481423"/>
                <a:gd name="connsiteY5" fmla="*/ 1321372 h 1906073"/>
                <a:gd name="connsiteX6" fmla="*/ 381567 w 1481423"/>
                <a:gd name="connsiteY6" fmla="*/ 1452736 h 1906073"/>
                <a:gd name="connsiteX7" fmla="*/ 312021 w 1481423"/>
                <a:gd name="connsiteY7" fmla="*/ 1555767 h 1906073"/>
                <a:gd name="connsiteX8" fmla="*/ 260506 w 1481423"/>
                <a:gd name="connsiteY8" fmla="*/ 1627889 h 1906073"/>
                <a:gd name="connsiteX9" fmla="*/ 206415 w 1481423"/>
                <a:gd name="connsiteY9" fmla="*/ 1705162 h 1906073"/>
                <a:gd name="connsiteX10" fmla="*/ 162627 w 1481423"/>
                <a:gd name="connsiteY10" fmla="*/ 1754102 h 1906073"/>
                <a:gd name="connsiteX11" fmla="*/ 129141 w 1481423"/>
                <a:gd name="connsiteY11" fmla="*/ 1785011 h 1906073"/>
                <a:gd name="connsiteX12" fmla="*/ 0 w 1481423"/>
                <a:gd name="connsiteY12" fmla="*/ 1887889 h 1906073"/>
                <a:gd name="connsiteX13" fmla="*/ 216718 w 1481423"/>
                <a:gd name="connsiteY13" fmla="*/ 1906073 h 1906073"/>
                <a:gd name="connsiteX14" fmla="*/ 312021 w 1481423"/>
                <a:gd name="connsiteY14" fmla="*/ 1774708 h 1906073"/>
                <a:gd name="connsiteX15" fmla="*/ 407325 w 1481423"/>
                <a:gd name="connsiteY15" fmla="*/ 1656223 h 1906073"/>
                <a:gd name="connsiteX16" fmla="*/ 479447 w 1481423"/>
                <a:gd name="connsiteY16" fmla="*/ 1560919 h 1906073"/>
                <a:gd name="connsiteX17" fmla="*/ 574750 w 1481423"/>
                <a:gd name="connsiteY17" fmla="*/ 1437282 h 1906073"/>
                <a:gd name="connsiteX18" fmla="*/ 657175 w 1481423"/>
                <a:gd name="connsiteY18" fmla="*/ 1329099 h 1906073"/>
                <a:gd name="connsiteX19" fmla="*/ 749903 w 1481423"/>
                <a:gd name="connsiteY19" fmla="*/ 1210614 h 1906073"/>
                <a:gd name="connsiteX20" fmla="*/ 827176 w 1481423"/>
                <a:gd name="connsiteY20" fmla="*/ 1112734 h 1906073"/>
                <a:gd name="connsiteX21" fmla="*/ 909601 w 1481423"/>
                <a:gd name="connsiteY21" fmla="*/ 1004552 h 1906073"/>
                <a:gd name="connsiteX22" fmla="*/ 984299 w 1481423"/>
                <a:gd name="connsiteY22" fmla="*/ 906672 h 1906073"/>
                <a:gd name="connsiteX23" fmla="*/ 1061572 w 1481423"/>
                <a:gd name="connsiteY23" fmla="*/ 806217 h 1906073"/>
                <a:gd name="connsiteX24" fmla="*/ 1131118 w 1481423"/>
                <a:gd name="connsiteY24" fmla="*/ 716065 h 1906073"/>
                <a:gd name="connsiteX25" fmla="*/ 1205815 w 1481423"/>
                <a:gd name="connsiteY25" fmla="*/ 623337 h 1906073"/>
                <a:gd name="connsiteX26" fmla="*/ 1259907 w 1481423"/>
                <a:gd name="connsiteY26" fmla="*/ 551215 h 1906073"/>
                <a:gd name="connsiteX27" fmla="*/ 1298543 w 1481423"/>
                <a:gd name="connsiteY27" fmla="*/ 499700 h 1906073"/>
                <a:gd name="connsiteX28" fmla="*/ 1329452 w 1481423"/>
                <a:gd name="connsiteY28" fmla="*/ 461063 h 1906073"/>
                <a:gd name="connsiteX29" fmla="*/ 1347483 w 1481423"/>
                <a:gd name="connsiteY29" fmla="*/ 445609 h 1906073"/>
                <a:gd name="connsiteX30" fmla="*/ 1375816 w 1481423"/>
                <a:gd name="connsiteY30" fmla="*/ 425002 h 1906073"/>
                <a:gd name="connsiteX31" fmla="*/ 1401574 w 1481423"/>
                <a:gd name="connsiteY31" fmla="*/ 412124 h 1906073"/>
                <a:gd name="connsiteX32" fmla="*/ 1424756 w 1481423"/>
                <a:gd name="connsiteY32" fmla="*/ 401820 h 1906073"/>
                <a:gd name="connsiteX33" fmla="*/ 1447938 w 1481423"/>
                <a:gd name="connsiteY33" fmla="*/ 391517 h 1906073"/>
                <a:gd name="connsiteX34" fmla="*/ 1468544 w 1481423"/>
                <a:gd name="connsiteY34" fmla="*/ 370911 h 1906073"/>
                <a:gd name="connsiteX35" fmla="*/ 1478847 w 1481423"/>
                <a:gd name="connsiteY35" fmla="*/ 345153 h 1906073"/>
                <a:gd name="connsiteX36" fmla="*/ 1481423 w 1481423"/>
                <a:gd name="connsiteY36" fmla="*/ 324547 h 1906073"/>
                <a:gd name="connsiteX37" fmla="*/ 1471120 w 1481423"/>
                <a:gd name="connsiteY37" fmla="*/ 291062 h 1906073"/>
                <a:gd name="connsiteX38" fmla="*/ 1445362 w 1481423"/>
                <a:gd name="connsiteY38" fmla="*/ 252425 h 1906073"/>
                <a:gd name="connsiteX39" fmla="*/ 1401574 w 1481423"/>
                <a:gd name="connsiteY39" fmla="*/ 193183 h 1906073"/>
                <a:gd name="connsiteX40" fmla="*/ 1357786 w 1481423"/>
                <a:gd name="connsiteY40" fmla="*/ 149394 h 1906073"/>
                <a:gd name="connsiteX41" fmla="*/ 1295967 w 1481423"/>
                <a:gd name="connsiteY41" fmla="*/ 100455 h 1906073"/>
                <a:gd name="connsiteX42" fmla="*/ 1234149 w 1481423"/>
                <a:gd name="connsiteY42" fmla="*/ 59242 h 1906073"/>
                <a:gd name="connsiteX43" fmla="*/ 1187785 w 1481423"/>
                <a:gd name="connsiteY43" fmla="*/ 33485 h 1906073"/>
                <a:gd name="connsiteX44" fmla="*/ 1146572 w 1481423"/>
                <a:gd name="connsiteY44" fmla="*/ 12878 h 1906073"/>
                <a:gd name="connsiteX45" fmla="*/ 1105360 w 1481423"/>
                <a:gd name="connsiteY45" fmla="*/ 0 h 1906073"/>
                <a:gd name="connsiteX46" fmla="*/ 1079602 w 1481423"/>
                <a:gd name="connsiteY46" fmla="*/ 2575 h 1906073"/>
                <a:gd name="connsiteX47" fmla="*/ 1071875 w 1481423"/>
                <a:gd name="connsiteY47" fmla="*/ 7727 h 1906073"/>
                <a:gd name="connsiteX48" fmla="*/ 1074451 w 1481423"/>
                <a:gd name="connsiteY48" fmla="*/ 25757 h 1906073"/>
                <a:gd name="connsiteX49" fmla="*/ 1082178 w 1481423"/>
                <a:gd name="connsiteY49" fmla="*/ 54091 h 1906073"/>
                <a:gd name="connsiteX50" fmla="*/ 1092481 w 1481423"/>
                <a:gd name="connsiteY50" fmla="*/ 69545 h 1906073"/>
                <a:gd name="connsiteX51" fmla="*/ 1110512 w 1481423"/>
                <a:gd name="connsiteY51" fmla="*/ 92727 h 1906073"/>
                <a:gd name="connsiteX52" fmla="*/ 1123390 w 1481423"/>
                <a:gd name="connsiteY52" fmla="*/ 110758 h 1906073"/>
                <a:gd name="connsiteX53" fmla="*/ 1133694 w 1481423"/>
                <a:gd name="connsiteY53" fmla="*/ 131364 h 1906073"/>
                <a:gd name="connsiteX54" fmla="*/ 1143997 w 1481423"/>
                <a:gd name="connsiteY54" fmla="*/ 162273 h 1906073"/>
                <a:gd name="connsiteX55" fmla="*/ 1149148 w 1481423"/>
                <a:gd name="connsiteY55" fmla="*/ 195758 h 1906073"/>
                <a:gd name="connsiteX56" fmla="*/ 1146572 w 1481423"/>
                <a:gd name="connsiteY56" fmla="*/ 231819 h 1906073"/>
                <a:gd name="connsiteX57" fmla="*/ 1131118 w 1481423"/>
                <a:gd name="connsiteY57" fmla="*/ 283335 h 1906073"/>
                <a:gd name="connsiteX58" fmla="*/ 1087330 w 1481423"/>
                <a:gd name="connsiteY58" fmla="*/ 376063 h 1906073"/>
                <a:gd name="connsiteX59" fmla="*/ 999753 w 1481423"/>
                <a:gd name="connsiteY59" fmla="*/ 535761 h 1906073"/>
                <a:gd name="connsiteX60" fmla="*/ 852934 w 1481423"/>
                <a:gd name="connsiteY60" fmla="*/ 759853 h 190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423" h="1906073">
                  <a:moveTo>
                    <a:pt x="852934" y="759853"/>
                  </a:moveTo>
                  <a:lnTo>
                    <a:pt x="783388" y="868036"/>
                  </a:lnTo>
                  <a:lnTo>
                    <a:pt x="703539" y="986521"/>
                  </a:lnTo>
                  <a:lnTo>
                    <a:pt x="664903" y="1050916"/>
                  </a:lnTo>
                  <a:lnTo>
                    <a:pt x="577326" y="1166825"/>
                  </a:lnTo>
                  <a:lnTo>
                    <a:pt x="471720" y="1321372"/>
                  </a:lnTo>
                  <a:lnTo>
                    <a:pt x="381567" y="1452736"/>
                  </a:lnTo>
                  <a:lnTo>
                    <a:pt x="312021" y="1555767"/>
                  </a:lnTo>
                  <a:lnTo>
                    <a:pt x="260506" y="1627889"/>
                  </a:lnTo>
                  <a:lnTo>
                    <a:pt x="206415" y="1705162"/>
                  </a:lnTo>
                  <a:lnTo>
                    <a:pt x="162627" y="1754102"/>
                  </a:lnTo>
                  <a:lnTo>
                    <a:pt x="129141" y="1785011"/>
                  </a:lnTo>
                  <a:cubicBezTo>
                    <a:pt x="13838" y="1859807"/>
                    <a:pt x="27149" y="1853596"/>
                    <a:pt x="0" y="1887889"/>
                  </a:cubicBezTo>
                  <a:lnTo>
                    <a:pt x="216718" y="1906073"/>
                  </a:lnTo>
                  <a:lnTo>
                    <a:pt x="312021" y="1774708"/>
                  </a:lnTo>
                  <a:lnTo>
                    <a:pt x="407325" y="1656223"/>
                  </a:lnTo>
                  <a:lnTo>
                    <a:pt x="479447" y="1560919"/>
                  </a:lnTo>
                  <a:lnTo>
                    <a:pt x="574750" y="1437282"/>
                  </a:lnTo>
                  <a:lnTo>
                    <a:pt x="657175" y="1329099"/>
                  </a:lnTo>
                  <a:lnTo>
                    <a:pt x="749903" y="1210614"/>
                  </a:lnTo>
                  <a:lnTo>
                    <a:pt x="827176" y="1112734"/>
                  </a:lnTo>
                  <a:lnTo>
                    <a:pt x="909601" y="1004552"/>
                  </a:lnTo>
                  <a:lnTo>
                    <a:pt x="984299" y="906672"/>
                  </a:lnTo>
                  <a:lnTo>
                    <a:pt x="1061572" y="806217"/>
                  </a:lnTo>
                  <a:lnTo>
                    <a:pt x="1131118" y="716065"/>
                  </a:lnTo>
                  <a:lnTo>
                    <a:pt x="1205815" y="623337"/>
                  </a:lnTo>
                  <a:lnTo>
                    <a:pt x="1259907" y="551215"/>
                  </a:lnTo>
                  <a:lnTo>
                    <a:pt x="1298543" y="499700"/>
                  </a:lnTo>
                  <a:lnTo>
                    <a:pt x="1329452" y="461063"/>
                  </a:lnTo>
                  <a:lnTo>
                    <a:pt x="1347483" y="445609"/>
                  </a:lnTo>
                  <a:lnTo>
                    <a:pt x="1375816" y="425002"/>
                  </a:lnTo>
                  <a:lnTo>
                    <a:pt x="1401574" y="412124"/>
                  </a:lnTo>
                  <a:lnTo>
                    <a:pt x="1424756" y="401820"/>
                  </a:lnTo>
                  <a:lnTo>
                    <a:pt x="1447938" y="391517"/>
                  </a:lnTo>
                  <a:lnTo>
                    <a:pt x="1468544" y="370911"/>
                  </a:lnTo>
                  <a:lnTo>
                    <a:pt x="1478847" y="345153"/>
                  </a:lnTo>
                  <a:lnTo>
                    <a:pt x="1481423" y="324547"/>
                  </a:lnTo>
                  <a:lnTo>
                    <a:pt x="1471120" y="291062"/>
                  </a:lnTo>
                  <a:lnTo>
                    <a:pt x="1445362" y="252425"/>
                  </a:lnTo>
                  <a:lnTo>
                    <a:pt x="1401574" y="193183"/>
                  </a:lnTo>
                  <a:lnTo>
                    <a:pt x="1357786" y="149394"/>
                  </a:lnTo>
                  <a:lnTo>
                    <a:pt x="1295967" y="100455"/>
                  </a:lnTo>
                  <a:lnTo>
                    <a:pt x="1234149" y="59242"/>
                  </a:lnTo>
                  <a:lnTo>
                    <a:pt x="1187785" y="33485"/>
                  </a:lnTo>
                  <a:lnTo>
                    <a:pt x="1146572" y="12878"/>
                  </a:lnTo>
                  <a:lnTo>
                    <a:pt x="1105360" y="0"/>
                  </a:lnTo>
                  <a:lnTo>
                    <a:pt x="1079602" y="2575"/>
                  </a:lnTo>
                  <a:lnTo>
                    <a:pt x="1071875" y="7727"/>
                  </a:lnTo>
                  <a:lnTo>
                    <a:pt x="1074451" y="25757"/>
                  </a:lnTo>
                  <a:lnTo>
                    <a:pt x="1082178" y="54091"/>
                  </a:lnTo>
                  <a:lnTo>
                    <a:pt x="1092481" y="69545"/>
                  </a:lnTo>
                  <a:lnTo>
                    <a:pt x="1110512" y="92727"/>
                  </a:lnTo>
                  <a:lnTo>
                    <a:pt x="1123390" y="110758"/>
                  </a:lnTo>
                  <a:lnTo>
                    <a:pt x="1133694" y="131364"/>
                  </a:lnTo>
                  <a:lnTo>
                    <a:pt x="1143997" y="162273"/>
                  </a:lnTo>
                  <a:lnTo>
                    <a:pt x="1149148" y="195758"/>
                  </a:lnTo>
                  <a:lnTo>
                    <a:pt x="1146572" y="231819"/>
                  </a:lnTo>
                  <a:lnTo>
                    <a:pt x="1131118" y="283335"/>
                  </a:lnTo>
                  <a:lnTo>
                    <a:pt x="1087330" y="376063"/>
                  </a:lnTo>
                  <a:lnTo>
                    <a:pt x="999753" y="535761"/>
                  </a:lnTo>
                  <a:lnTo>
                    <a:pt x="852934" y="759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967F6795-8E9D-4650-8D7F-D436A13C7DBA}"/>
                </a:ext>
              </a:extLst>
            </p:cNvPr>
            <p:cNvSpPr/>
            <p:nvPr/>
          </p:nvSpPr>
          <p:spPr>
            <a:xfrm>
              <a:off x="3871913" y="3678236"/>
              <a:ext cx="1308100" cy="506412"/>
            </a:xfrm>
            <a:custGeom>
              <a:avLst/>
              <a:gdLst>
                <a:gd name="connsiteX0" fmla="*/ 435768 w 1307306"/>
                <a:gd name="connsiteY0" fmla="*/ 207169 h 507206"/>
                <a:gd name="connsiteX1" fmla="*/ 645318 w 1307306"/>
                <a:gd name="connsiteY1" fmla="*/ 157162 h 507206"/>
                <a:gd name="connsiteX2" fmla="*/ 862012 w 1307306"/>
                <a:gd name="connsiteY2" fmla="*/ 104775 h 507206"/>
                <a:gd name="connsiteX3" fmla="*/ 1095375 w 1307306"/>
                <a:gd name="connsiteY3" fmla="*/ 42862 h 507206"/>
                <a:gd name="connsiteX4" fmla="*/ 1281112 w 1307306"/>
                <a:gd name="connsiteY4" fmla="*/ 0 h 507206"/>
                <a:gd name="connsiteX5" fmla="*/ 1307306 w 1307306"/>
                <a:gd name="connsiteY5" fmla="*/ 104775 h 507206"/>
                <a:gd name="connsiteX6" fmla="*/ 1200150 w 1307306"/>
                <a:gd name="connsiteY6" fmla="*/ 142875 h 507206"/>
                <a:gd name="connsiteX7" fmla="*/ 1092993 w 1307306"/>
                <a:gd name="connsiteY7" fmla="*/ 185737 h 507206"/>
                <a:gd name="connsiteX8" fmla="*/ 921543 w 1307306"/>
                <a:gd name="connsiteY8" fmla="*/ 242887 h 507206"/>
                <a:gd name="connsiteX9" fmla="*/ 714375 w 1307306"/>
                <a:gd name="connsiteY9" fmla="*/ 292894 h 507206"/>
                <a:gd name="connsiteX10" fmla="*/ 578643 w 1307306"/>
                <a:gd name="connsiteY10" fmla="*/ 335756 h 507206"/>
                <a:gd name="connsiteX11" fmla="*/ 442912 w 1307306"/>
                <a:gd name="connsiteY11" fmla="*/ 381000 h 507206"/>
                <a:gd name="connsiteX12" fmla="*/ 342900 w 1307306"/>
                <a:gd name="connsiteY12" fmla="*/ 421481 h 507206"/>
                <a:gd name="connsiteX13" fmla="*/ 290512 w 1307306"/>
                <a:gd name="connsiteY13" fmla="*/ 452437 h 507206"/>
                <a:gd name="connsiteX14" fmla="*/ 269081 w 1307306"/>
                <a:gd name="connsiteY14" fmla="*/ 469106 h 507206"/>
                <a:gd name="connsiteX15" fmla="*/ 250031 w 1307306"/>
                <a:gd name="connsiteY15" fmla="*/ 488156 h 507206"/>
                <a:gd name="connsiteX16" fmla="*/ 233362 w 1307306"/>
                <a:gd name="connsiteY16" fmla="*/ 502444 h 507206"/>
                <a:gd name="connsiteX17" fmla="*/ 221456 w 1307306"/>
                <a:gd name="connsiteY17" fmla="*/ 507206 h 507206"/>
                <a:gd name="connsiteX18" fmla="*/ 197643 w 1307306"/>
                <a:gd name="connsiteY18" fmla="*/ 504825 h 507206"/>
                <a:gd name="connsiteX19" fmla="*/ 176212 w 1307306"/>
                <a:gd name="connsiteY19" fmla="*/ 497681 h 507206"/>
                <a:gd name="connsiteX20" fmla="*/ 145256 w 1307306"/>
                <a:gd name="connsiteY20" fmla="*/ 478631 h 507206"/>
                <a:gd name="connsiteX21" fmla="*/ 119062 w 1307306"/>
                <a:gd name="connsiteY21" fmla="*/ 454819 h 507206"/>
                <a:gd name="connsiteX22" fmla="*/ 88106 w 1307306"/>
                <a:gd name="connsiteY22" fmla="*/ 421481 h 507206"/>
                <a:gd name="connsiteX23" fmla="*/ 54768 w 1307306"/>
                <a:gd name="connsiteY23" fmla="*/ 381000 h 507206"/>
                <a:gd name="connsiteX24" fmla="*/ 23812 w 1307306"/>
                <a:gd name="connsiteY24" fmla="*/ 338137 h 507206"/>
                <a:gd name="connsiteX25" fmla="*/ 4762 w 1307306"/>
                <a:gd name="connsiteY25" fmla="*/ 304800 h 507206"/>
                <a:gd name="connsiteX26" fmla="*/ 0 w 1307306"/>
                <a:gd name="connsiteY26" fmla="*/ 285750 h 507206"/>
                <a:gd name="connsiteX27" fmla="*/ 2381 w 1307306"/>
                <a:gd name="connsiteY27" fmla="*/ 264319 h 507206"/>
                <a:gd name="connsiteX28" fmla="*/ 21431 w 1307306"/>
                <a:gd name="connsiteY28" fmla="*/ 252412 h 507206"/>
                <a:gd name="connsiteX29" fmla="*/ 54768 w 1307306"/>
                <a:gd name="connsiteY29" fmla="*/ 242887 h 507206"/>
                <a:gd name="connsiteX30" fmla="*/ 109537 w 1307306"/>
                <a:gd name="connsiteY30" fmla="*/ 223837 h 507206"/>
                <a:gd name="connsiteX31" fmla="*/ 214312 w 1307306"/>
                <a:gd name="connsiteY31" fmla="*/ 240506 h 507206"/>
                <a:gd name="connsiteX32" fmla="*/ 264318 w 1307306"/>
                <a:gd name="connsiteY32" fmla="*/ 242887 h 507206"/>
                <a:gd name="connsiteX33" fmla="*/ 376237 w 1307306"/>
                <a:gd name="connsiteY33" fmla="*/ 223837 h 507206"/>
                <a:gd name="connsiteX34" fmla="*/ 435768 w 1307306"/>
                <a:gd name="connsiteY34" fmla="*/ 207169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7306" h="507206">
                  <a:moveTo>
                    <a:pt x="435768" y="207169"/>
                  </a:moveTo>
                  <a:lnTo>
                    <a:pt x="645318" y="157162"/>
                  </a:lnTo>
                  <a:lnTo>
                    <a:pt x="862012" y="104775"/>
                  </a:lnTo>
                  <a:lnTo>
                    <a:pt x="1095375" y="42862"/>
                  </a:lnTo>
                  <a:lnTo>
                    <a:pt x="1281112" y="0"/>
                  </a:lnTo>
                  <a:lnTo>
                    <a:pt x="1307306" y="104775"/>
                  </a:lnTo>
                  <a:lnTo>
                    <a:pt x="1200150" y="142875"/>
                  </a:lnTo>
                  <a:lnTo>
                    <a:pt x="1092993" y="185737"/>
                  </a:lnTo>
                  <a:lnTo>
                    <a:pt x="921543" y="242887"/>
                  </a:lnTo>
                  <a:lnTo>
                    <a:pt x="714375" y="292894"/>
                  </a:lnTo>
                  <a:lnTo>
                    <a:pt x="578643" y="335756"/>
                  </a:lnTo>
                  <a:lnTo>
                    <a:pt x="442912" y="381000"/>
                  </a:lnTo>
                  <a:lnTo>
                    <a:pt x="342900" y="421481"/>
                  </a:lnTo>
                  <a:lnTo>
                    <a:pt x="290512" y="452437"/>
                  </a:lnTo>
                  <a:lnTo>
                    <a:pt x="269081" y="469106"/>
                  </a:lnTo>
                  <a:lnTo>
                    <a:pt x="250031" y="488156"/>
                  </a:lnTo>
                  <a:lnTo>
                    <a:pt x="233362" y="502444"/>
                  </a:lnTo>
                  <a:lnTo>
                    <a:pt x="221456" y="507206"/>
                  </a:lnTo>
                  <a:lnTo>
                    <a:pt x="197643" y="504825"/>
                  </a:lnTo>
                  <a:lnTo>
                    <a:pt x="176212" y="497681"/>
                  </a:lnTo>
                  <a:lnTo>
                    <a:pt x="145256" y="478631"/>
                  </a:lnTo>
                  <a:lnTo>
                    <a:pt x="119062" y="454819"/>
                  </a:lnTo>
                  <a:lnTo>
                    <a:pt x="88106" y="421481"/>
                  </a:lnTo>
                  <a:lnTo>
                    <a:pt x="54768" y="381000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85750"/>
                  </a:lnTo>
                  <a:lnTo>
                    <a:pt x="2381" y="264319"/>
                  </a:lnTo>
                  <a:lnTo>
                    <a:pt x="21431" y="252412"/>
                  </a:lnTo>
                  <a:lnTo>
                    <a:pt x="54768" y="242887"/>
                  </a:lnTo>
                  <a:lnTo>
                    <a:pt x="109537" y="223837"/>
                  </a:lnTo>
                  <a:lnTo>
                    <a:pt x="214312" y="240506"/>
                  </a:lnTo>
                  <a:cubicBezTo>
                    <a:pt x="262730" y="242927"/>
                    <a:pt x="246042" y="242887"/>
                    <a:pt x="264318" y="242887"/>
                  </a:cubicBezTo>
                  <a:lnTo>
                    <a:pt x="376237" y="223837"/>
                  </a:lnTo>
                  <a:lnTo>
                    <a:pt x="435768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8">
              <a:extLst>
                <a:ext uri="{FF2B5EF4-FFF2-40B4-BE49-F238E27FC236}">
                  <a16:creationId xmlns:a16="http://schemas.microsoft.com/office/drawing/2014/main" id="{BEE05711-FEC9-4247-A10C-689FBA9883B8}"/>
                </a:ext>
              </a:extLst>
            </p:cNvPr>
            <p:cNvSpPr/>
            <p:nvPr/>
          </p:nvSpPr>
          <p:spPr>
            <a:xfrm>
              <a:off x="4914900" y="3322636"/>
              <a:ext cx="438150" cy="742950"/>
            </a:xfrm>
            <a:custGeom>
              <a:avLst/>
              <a:gdLst>
                <a:gd name="connsiteX0" fmla="*/ 97631 w 438150"/>
                <a:gd name="connsiteY0" fmla="*/ 257175 h 742950"/>
                <a:gd name="connsiteX1" fmla="*/ 54769 w 438150"/>
                <a:gd name="connsiteY1" fmla="*/ 161925 h 742950"/>
                <a:gd name="connsiteX2" fmla="*/ 14288 w 438150"/>
                <a:gd name="connsiteY2" fmla="*/ 61912 h 742950"/>
                <a:gd name="connsiteX3" fmla="*/ 0 w 438150"/>
                <a:gd name="connsiteY3" fmla="*/ 21431 h 742950"/>
                <a:gd name="connsiteX4" fmla="*/ 2381 w 438150"/>
                <a:gd name="connsiteY4" fmla="*/ 9525 h 742950"/>
                <a:gd name="connsiteX5" fmla="*/ 11906 w 438150"/>
                <a:gd name="connsiteY5" fmla="*/ 0 h 742950"/>
                <a:gd name="connsiteX6" fmla="*/ 38100 w 438150"/>
                <a:gd name="connsiteY6" fmla="*/ 4762 h 742950"/>
                <a:gd name="connsiteX7" fmla="*/ 59531 w 438150"/>
                <a:gd name="connsiteY7" fmla="*/ 14287 h 742950"/>
                <a:gd name="connsiteX8" fmla="*/ 95250 w 438150"/>
                <a:gd name="connsiteY8" fmla="*/ 50006 h 742950"/>
                <a:gd name="connsiteX9" fmla="*/ 173831 w 438150"/>
                <a:gd name="connsiteY9" fmla="*/ 130968 h 742950"/>
                <a:gd name="connsiteX10" fmla="*/ 254794 w 438150"/>
                <a:gd name="connsiteY10" fmla="*/ 211931 h 742950"/>
                <a:gd name="connsiteX11" fmla="*/ 359569 w 438150"/>
                <a:gd name="connsiteY11" fmla="*/ 311943 h 742950"/>
                <a:gd name="connsiteX12" fmla="*/ 381000 w 438150"/>
                <a:gd name="connsiteY12" fmla="*/ 338137 h 742950"/>
                <a:gd name="connsiteX13" fmla="*/ 400050 w 438150"/>
                <a:gd name="connsiteY13" fmla="*/ 369093 h 742950"/>
                <a:gd name="connsiteX14" fmla="*/ 414338 w 438150"/>
                <a:gd name="connsiteY14" fmla="*/ 395287 h 742950"/>
                <a:gd name="connsiteX15" fmla="*/ 428625 w 438150"/>
                <a:gd name="connsiteY15" fmla="*/ 447675 h 742950"/>
                <a:gd name="connsiteX16" fmla="*/ 433388 w 438150"/>
                <a:gd name="connsiteY16" fmla="*/ 497681 h 742950"/>
                <a:gd name="connsiteX17" fmla="*/ 438150 w 438150"/>
                <a:gd name="connsiteY17" fmla="*/ 566737 h 742950"/>
                <a:gd name="connsiteX18" fmla="*/ 438150 w 438150"/>
                <a:gd name="connsiteY18" fmla="*/ 645318 h 742950"/>
                <a:gd name="connsiteX19" fmla="*/ 435769 w 438150"/>
                <a:gd name="connsiteY19" fmla="*/ 673893 h 742950"/>
                <a:gd name="connsiteX20" fmla="*/ 428625 w 438150"/>
                <a:gd name="connsiteY20" fmla="*/ 697706 h 742950"/>
                <a:gd name="connsiteX21" fmla="*/ 407194 w 438150"/>
                <a:gd name="connsiteY21" fmla="*/ 731043 h 742950"/>
                <a:gd name="connsiteX22" fmla="*/ 383381 w 438150"/>
                <a:gd name="connsiteY22" fmla="*/ 742950 h 742950"/>
                <a:gd name="connsiteX23" fmla="*/ 357188 w 438150"/>
                <a:gd name="connsiteY23" fmla="*/ 742950 h 742950"/>
                <a:gd name="connsiteX24" fmla="*/ 328613 w 438150"/>
                <a:gd name="connsiteY24" fmla="*/ 728662 h 742950"/>
                <a:gd name="connsiteX25" fmla="*/ 295275 w 438150"/>
                <a:gd name="connsiteY25" fmla="*/ 690562 h 742950"/>
                <a:gd name="connsiteX26" fmla="*/ 254794 w 438150"/>
                <a:gd name="connsiteY26" fmla="*/ 626268 h 742950"/>
                <a:gd name="connsiteX27" fmla="*/ 219075 w 438150"/>
                <a:gd name="connsiteY27" fmla="*/ 552450 h 742950"/>
                <a:gd name="connsiteX28" fmla="*/ 183356 w 438150"/>
                <a:gd name="connsiteY28" fmla="*/ 469106 h 742950"/>
                <a:gd name="connsiteX29" fmla="*/ 97631 w 438150"/>
                <a:gd name="connsiteY29" fmla="*/ 2571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38150" h="742950">
                  <a:moveTo>
                    <a:pt x="97631" y="257175"/>
                  </a:moveTo>
                  <a:lnTo>
                    <a:pt x="54769" y="161925"/>
                  </a:lnTo>
                  <a:lnTo>
                    <a:pt x="14288" y="61912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59531" y="14287"/>
                  </a:lnTo>
                  <a:lnTo>
                    <a:pt x="95250" y="50006"/>
                  </a:lnTo>
                  <a:lnTo>
                    <a:pt x="173831" y="130968"/>
                  </a:lnTo>
                  <a:lnTo>
                    <a:pt x="254794" y="211931"/>
                  </a:lnTo>
                  <a:lnTo>
                    <a:pt x="359569" y="311943"/>
                  </a:lnTo>
                  <a:lnTo>
                    <a:pt x="381000" y="338137"/>
                  </a:lnTo>
                  <a:lnTo>
                    <a:pt x="400050" y="369093"/>
                  </a:lnTo>
                  <a:lnTo>
                    <a:pt x="414338" y="395287"/>
                  </a:lnTo>
                  <a:lnTo>
                    <a:pt x="428625" y="447675"/>
                  </a:lnTo>
                  <a:lnTo>
                    <a:pt x="433388" y="497681"/>
                  </a:lnTo>
                  <a:lnTo>
                    <a:pt x="438150" y="566737"/>
                  </a:lnTo>
                  <a:lnTo>
                    <a:pt x="438150" y="645318"/>
                  </a:lnTo>
                  <a:lnTo>
                    <a:pt x="435769" y="673893"/>
                  </a:lnTo>
                  <a:lnTo>
                    <a:pt x="428625" y="697706"/>
                  </a:lnTo>
                  <a:lnTo>
                    <a:pt x="407194" y="731043"/>
                  </a:lnTo>
                  <a:lnTo>
                    <a:pt x="383381" y="742950"/>
                  </a:lnTo>
                  <a:lnTo>
                    <a:pt x="357188" y="742950"/>
                  </a:lnTo>
                  <a:lnTo>
                    <a:pt x="328613" y="728662"/>
                  </a:lnTo>
                  <a:lnTo>
                    <a:pt x="295275" y="690562"/>
                  </a:lnTo>
                  <a:lnTo>
                    <a:pt x="254794" y="626268"/>
                  </a:lnTo>
                  <a:lnTo>
                    <a:pt x="219075" y="552450"/>
                  </a:lnTo>
                  <a:lnTo>
                    <a:pt x="183356" y="469106"/>
                  </a:lnTo>
                  <a:lnTo>
                    <a:pt x="976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29">
              <a:extLst>
                <a:ext uri="{FF2B5EF4-FFF2-40B4-BE49-F238E27FC236}">
                  <a16:creationId xmlns:a16="http://schemas.microsoft.com/office/drawing/2014/main" id="{7F65D47F-DE25-4321-B684-9138F6945E38}"/>
                </a:ext>
              </a:extLst>
            </p:cNvPr>
            <p:cNvSpPr/>
            <p:nvPr/>
          </p:nvSpPr>
          <p:spPr>
            <a:xfrm>
              <a:off x="4500564" y="3894138"/>
              <a:ext cx="293687" cy="2125662"/>
            </a:xfrm>
            <a:custGeom>
              <a:avLst/>
              <a:gdLst>
                <a:gd name="connsiteX0" fmla="*/ 291338 w 294223"/>
                <a:gd name="connsiteY0" fmla="*/ 449989 h 2125908"/>
                <a:gd name="connsiteX1" fmla="*/ 294223 w 294223"/>
                <a:gd name="connsiteY1" fmla="*/ 0 h 2125908"/>
                <a:gd name="connsiteX2" fmla="*/ 115381 w 294223"/>
                <a:gd name="connsiteY2" fmla="*/ 28846 h 2125908"/>
                <a:gd name="connsiteX3" fmla="*/ 109612 w 294223"/>
                <a:gd name="connsiteY3" fmla="*/ 230764 h 2125908"/>
                <a:gd name="connsiteX4" fmla="*/ 103843 w 294223"/>
                <a:gd name="connsiteY4" fmla="*/ 415375 h 2125908"/>
                <a:gd name="connsiteX5" fmla="*/ 95189 w 294223"/>
                <a:gd name="connsiteY5" fmla="*/ 628831 h 2125908"/>
                <a:gd name="connsiteX6" fmla="*/ 86536 w 294223"/>
                <a:gd name="connsiteY6" fmla="*/ 868248 h 2125908"/>
                <a:gd name="connsiteX7" fmla="*/ 72113 w 294223"/>
                <a:gd name="connsiteY7" fmla="*/ 1127857 h 2125908"/>
                <a:gd name="connsiteX8" fmla="*/ 51921 w 294223"/>
                <a:gd name="connsiteY8" fmla="*/ 1367274 h 2125908"/>
                <a:gd name="connsiteX9" fmla="*/ 28845 w 294223"/>
                <a:gd name="connsiteY9" fmla="*/ 1546115 h 2125908"/>
                <a:gd name="connsiteX10" fmla="*/ 8653 w 294223"/>
                <a:gd name="connsiteY10" fmla="*/ 1644190 h 2125908"/>
                <a:gd name="connsiteX11" fmla="*/ 0 w 294223"/>
                <a:gd name="connsiteY11" fmla="*/ 1701881 h 2125908"/>
                <a:gd name="connsiteX12" fmla="*/ 0 w 294223"/>
                <a:gd name="connsiteY12" fmla="*/ 1785532 h 2125908"/>
                <a:gd name="connsiteX13" fmla="*/ 5769 w 294223"/>
                <a:gd name="connsiteY13" fmla="*/ 1840339 h 2125908"/>
                <a:gd name="connsiteX14" fmla="*/ 17307 w 294223"/>
                <a:gd name="connsiteY14" fmla="*/ 1895145 h 2125908"/>
                <a:gd name="connsiteX15" fmla="*/ 43268 w 294223"/>
                <a:gd name="connsiteY15" fmla="*/ 1967259 h 2125908"/>
                <a:gd name="connsiteX16" fmla="*/ 80767 w 294223"/>
                <a:gd name="connsiteY16" fmla="*/ 2039372 h 2125908"/>
                <a:gd name="connsiteX17" fmla="*/ 100959 w 294223"/>
                <a:gd name="connsiteY17" fmla="*/ 2068218 h 2125908"/>
                <a:gd name="connsiteX18" fmla="*/ 126919 w 294223"/>
                <a:gd name="connsiteY18" fmla="*/ 2097063 h 2125908"/>
                <a:gd name="connsiteX19" fmla="*/ 144227 w 294223"/>
                <a:gd name="connsiteY19" fmla="*/ 2108601 h 2125908"/>
                <a:gd name="connsiteX20" fmla="*/ 178841 w 294223"/>
                <a:gd name="connsiteY20" fmla="*/ 2120139 h 2125908"/>
                <a:gd name="connsiteX21" fmla="*/ 224994 w 294223"/>
                <a:gd name="connsiteY21" fmla="*/ 2125908 h 2125908"/>
                <a:gd name="connsiteX22" fmla="*/ 253839 w 294223"/>
                <a:gd name="connsiteY22" fmla="*/ 2111486 h 2125908"/>
                <a:gd name="connsiteX23" fmla="*/ 265377 w 294223"/>
                <a:gd name="connsiteY23" fmla="*/ 2094178 h 2125908"/>
                <a:gd name="connsiteX24" fmla="*/ 279800 w 294223"/>
                <a:gd name="connsiteY24" fmla="*/ 2065333 h 2125908"/>
                <a:gd name="connsiteX25" fmla="*/ 288454 w 294223"/>
                <a:gd name="connsiteY25" fmla="*/ 2027834 h 2125908"/>
                <a:gd name="connsiteX26" fmla="*/ 291338 w 294223"/>
                <a:gd name="connsiteY26" fmla="*/ 1990335 h 2125908"/>
                <a:gd name="connsiteX27" fmla="*/ 294223 w 294223"/>
                <a:gd name="connsiteY27" fmla="*/ 1837454 h 2125908"/>
                <a:gd name="connsiteX28" fmla="*/ 291338 w 294223"/>
                <a:gd name="connsiteY28" fmla="*/ 449989 h 212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4223" h="2125908">
                  <a:moveTo>
                    <a:pt x="291338" y="449989"/>
                  </a:moveTo>
                  <a:cubicBezTo>
                    <a:pt x="292300" y="299993"/>
                    <a:pt x="293261" y="149996"/>
                    <a:pt x="294223" y="0"/>
                  </a:cubicBezTo>
                  <a:lnTo>
                    <a:pt x="115381" y="28846"/>
                  </a:lnTo>
                  <a:lnTo>
                    <a:pt x="109612" y="230764"/>
                  </a:lnTo>
                  <a:lnTo>
                    <a:pt x="103843" y="415375"/>
                  </a:lnTo>
                  <a:lnTo>
                    <a:pt x="95189" y="628831"/>
                  </a:lnTo>
                  <a:lnTo>
                    <a:pt x="86536" y="868248"/>
                  </a:lnTo>
                  <a:lnTo>
                    <a:pt x="72113" y="1127857"/>
                  </a:lnTo>
                  <a:lnTo>
                    <a:pt x="51921" y="1367274"/>
                  </a:lnTo>
                  <a:lnTo>
                    <a:pt x="28845" y="1546115"/>
                  </a:lnTo>
                  <a:lnTo>
                    <a:pt x="8653" y="1644190"/>
                  </a:lnTo>
                  <a:lnTo>
                    <a:pt x="0" y="1701881"/>
                  </a:lnTo>
                  <a:lnTo>
                    <a:pt x="0" y="1785532"/>
                  </a:lnTo>
                  <a:lnTo>
                    <a:pt x="5769" y="1840339"/>
                  </a:lnTo>
                  <a:lnTo>
                    <a:pt x="17307" y="1895145"/>
                  </a:lnTo>
                  <a:lnTo>
                    <a:pt x="43268" y="1967259"/>
                  </a:lnTo>
                  <a:lnTo>
                    <a:pt x="80767" y="2039372"/>
                  </a:lnTo>
                  <a:lnTo>
                    <a:pt x="100959" y="2068218"/>
                  </a:lnTo>
                  <a:lnTo>
                    <a:pt x="126919" y="2097063"/>
                  </a:lnTo>
                  <a:lnTo>
                    <a:pt x="144227" y="2108601"/>
                  </a:lnTo>
                  <a:lnTo>
                    <a:pt x="178841" y="2120139"/>
                  </a:lnTo>
                  <a:lnTo>
                    <a:pt x="224994" y="2125908"/>
                  </a:lnTo>
                  <a:lnTo>
                    <a:pt x="253839" y="2111486"/>
                  </a:lnTo>
                  <a:lnTo>
                    <a:pt x="265377" y="2094178"/>
                  </a:lnTo>
                  <a:lnTo>
                    <a:pt x="279800" y="2065333"/>
                  </a:lnTo>
                  <a:lnTo>
                    <a:pt x="288454" y="2027834"/>
                  </a:lnTo>
                  <a:lnTo>
                    <a:pt x="291338" y="1990335"/>
                  </a:lnTo>
                  <a:cubicBezTo>
                    <a:pt x="292300" y="1939375"/>
                    <a:pt x="293261" y="1888414"/>
                    <a:pt x="294223" y="1837454"/>
                  </a:cubicBezTo>
                  <a:cubicBezTo>
                    <a:pt x="293261" y="1380735"/>
                    <a:pt x="292300" y="924015"/>
                    <a:pt x="291338" y="4499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3">
              <a:extLst>
                <a:ext uri="{FF2B5EF4-FFF2-40B4-BE49-F238E27FC236}">
                  <a16:creationId xmlns:a16="http://schemas.microsoft.com/office/drawing/2014/main" id="{5E85E918-39FE-4895-8308-18806B993D95}"/>
                </a:ext>
              </a:extLst>
            </p:cNvPr>
            <p:cNvSpPr/>
            <p:nvPr/>
          </p:nvSpPr>
          <p:spPr>
            <a:xfrm>
              <a:off x="5846763" y="2290763"/>
              <a:ext cx="2292350" cy="958850"/>
            </a:xfrm>
            <a:custGeom>
              <a:avLst/>
              <a:gdLst>
                <a:gd name="connsiteX0" fmla="*/ 426244 w 2293144"/>
                <a:gd name="connsiteY0" fmla="*/ 235743 h 959643"/>
                <a:gd name="connsiteX1" fmla="*/ 535781 w 2293144"/>
                <a:gd name="connsiteY1" fmla="*/ 226218 h 959643"/>
                <a:gd name="connsiteX2" fmla="*/ 738187 w 2293144"/>
                <a:gd name="connsiteY2" fmla="*/ 197643 h 959643"/>
                <a:gd name="connsiteX3" fmla="*/ 997744 w 2293144"/>
                <a:gd name="connsiteY3" fmla="*/ 159543 h 959643"/>
                <a:gd name="connsiteX4" fmla="*/ 1235869 w 2293144"/>
                <a:gd name="connsiteY4" fmla="*/ 123825 h 959643"/>
                <a:gd name="connsiteX5" fmla="*/ 1531144 w 2293144"/>
                <a:gd name="connsiteY5" fmla="*/ 80962 h 959643"/>
                <a:gd name="connsiteX6" fmla="*/ 1769269 w 2293144"/>
                <a:gd name="connsiteY6" fmla="*/ 47625 h 959643"/>
                <a:gd name="connsiteX7" fmla="*/ 1781175 w 2293144"/>
                <a:gd name="connsiteY7" fmla="*/ 42862 h 959643"/>
                <a:gd name="connsiteX8" fmla="*/ 1819275 w 2293144"/>
                <a:gd name="connsiteY8" fmla="*/ 30956 h 959643"/>
                <a:gd name="connsiteX9" fmla="*/ 1881187 w 2293144"/>
                <a:gd name="connsiteY9" fmla="*/ 4762 h 959643"/>
                <a:gd name="connsiteX10" fmla="*/ 1893094 w 2293144"/>
                <a:gd name="connsiteY10" fmla="*/ 0 h 959643"/>
                <a:gd name="connsiteX11" fmla="*/ 1938337 w 2293144"/>
                <a:gd name="connsiteY11" fmla="*/ 14287 h 959643"/>
                <a:gd name="connsiteX12" fmla="*/ 2014537 w 2293144"/>
                <a:gd name="connsiteY12" fmla="*/ 42862 h 959643"/>
                <a:gd name="connsiteX13" fmla="*/ 2088356 w 2293144"/>
                <a:gd name="connsiteY13" fmla="*/ 73818 h 959643"/>
                <a:gd name="connsiteX14" fmla="*/ 2145506 w 2293144"/>
                <a:gd name="connsiteY14" fmla="*/ 102393 h 959643"/>
                <a:gd name="connsiteX15" fmla="*/ 2205037 w 2293144"/>
                <a:gd name="connsiteY15" fmla="*/ 140493 h 959643"/>
                <a:gd name="connsiteX16" fmla="*/ 2262187 w 2293144"/>
                <a:gd name="connsiteY16" fmla="*/ 183356 h 959643"/>
                <a:gd name="connsiteX17" fmla="*/ 2281237 w 2293144"/>
                <a:gd name="connsiteY17" fmla="*/ 202406 h 959643"/>
                <a:gd name="connsiteX18" fmla="*/ 2290762 w 2293144"/>
                <a:gd name="connsiteY18" fmla="*/ 219075 h 959643"/>
                <a:gd name="connsiteX19" fmla="*/ 2293144 w 2293144"/>
                <a:gd name="connsiteY19" fmla="*/ 228600 h 959643"/>
                <a:gd name="connsiteX20" fmla="*/ 2290762 w 2293144"/>
                <a:gd name="connsiteY20" fmla="*/ 242887 h 959643"/>
                <a:gd name="connsiteX21" fmla="*/ 2274094 w 2293144"/>
                <a:gd name="connsiteY21" fmla="*/ 264318 h 959643"/>
                <a:gd name="connsiteX22" fmla="*/ 2247900 w 2293144"/>
                <a:gd name="connsiteY22" fmla="*/ 288131 h 959643"/>
                <a:gd name="connsiteX23" fmla="*/ 2216944 w 2293144"/>
                <a:gd name="connsiteY23" fmla="*/ 311943 h 959643"/>
                <a:gd name="connsiteX24" fmla="*/ 2193131 w 2293144"/>
                <a:gd name="connsiteY24" fmla="*/ 340518 h 959643"/>
                <a:gd name="connsiteX25" fmla="*/ 2183606 w 2293144"/>
                <a:gd name="connsiteY25" fmla="*/ 364331 h 959643"/>
                <a:gd name="connsiteX26" fmla="*/ 2162175 w 2293144"/>
                <a:gd name="connsiteY26" fmla="*/ 440531 h 959643"/>
                <a:gd name="connsiteX27" fmla="*/ 2119312 w 2293144"/>
                <a:gd name="connsiteY27" fmla="*/ 573881 h 959643"/>
                <a:gd name="connsiteX28" fmla="*/ 2066925 w 2293144"/>
                <a:gd name="connsiteY28" fmla="*/ 700087 h 959643"/>
                <a:gd name="connsiteX29" fmla="*/ 2007394 w 2293144"/>
                <a:gd name="connsiteY29" fmla="*/ 821531 h 959643"/>
                <a:gd name="connsiteX30" fmla="*/ 1947862 w 2293144"/>
                <a:gd name="connsiteY30" fmla="*/ 923925 h 959643"/>
                <a:gd name="connsiteX31" fmla="*/ 1926431 w 2293144"/>
                <a:gd name="connsiteY31" fmla="*/ 947737 h 959643"/>
                <a:gd name="connsiteX32" fmla="*/ 1905000 w 2293144"/>
                <a:gd name="connsiteY32" fmla="*/ 959643 h 959643"/>
                <a:gd name="connsiteX33" fmla="*/ 1888331 w 2293144"/>
                <a:gd name="connsiteY33" fmla="*/ 959643 h 959643"/>
                <a:gd name="connsiteX34" fmla="*/ 1862137 w 2293144"/>
                <a:gd name="connsiteY34" fmla="*/ 945356 h 959643"/>
                <a:gd name="connsiteX35" fmla="*/ 1845469 w 2293144"/>
                <a:gd name="connsiteY35" fmla="*/ 921543 h 959643"/>
                <a:gd name="connsiteX36" fmla="*/ 1831181 w 2293144"/>
                <a:gd name="connsiteY36" fmla="*/ 642937 h 959643"/>
                <a:gd name="connsiteX37" fmla="*/ 1847850 w 2293144"/>
                <a:gd name="connsiteY37" fmla="*/ 592931 h 959643"/>
                <a:gd name="connsiteX38" fmla="*/ 1866900 w 2293144"/>
                <a:gd name="connsiteY38" fmla="*/ 531018 h 959643"/>
                <a:gd name="connsiteX39" fmla="*/ 1883569 w 2293144"/>
                <a:gd name="connsiteY39" fmla="*/ 464343 h 959643"/>
                <a:gd name="connsiteX40" fmla="*/ 1897856 w 2293144"/>
                <a:gd name="connsiteY40" fmla="*/ 402431 h 959643"/>
                <a:gd name="connsiteX41" fmla="*/ 1909762 w 2293144"/>
                <a:gd name="connsiteY41" fmla="*/ 326231 h 959643"/>
                <a:gd name="connsiteX42" fmla="*/ 1914525 w 2293144"/>
                <a:gd name="connsiteY42" fmla="*/ 269081 h 959643"/>
                <a:gd name="connsiteX43" fmla="*/ 1914525 w 2293144"/>
                <a:gd name="connsiteY43" fmla="*/ 233362 h 959643"/>
                <a:gd name="connsiteX44" fmla="*/ 1907381 w 2293144"/>
                <a:gd name="connsiteY44" fmla="*/ 200025 h 959643"/>
                <a:gd name="connsiteX45" fmla="*/ 1895475 w 2293144"/>
                <a:gd name="connsiteY45" fmla="*/ 183356 h 959643"/>
                <a:gd name="connsiteX46" fmla="*/ 1874044 w 2293144"/>
                <a:gd name="connsiteY46" fmla="*/ 169068 h 959643"/>
                <a:gd name="connsiteX47" fmla="*/ 1850231 w 2293144"/>
                <a:gd name="connsiteY47" fmla="*/ 157162 h 959643"/>
                <a:gd name="connsiteX48" fmla="*/ 1800225 w 2293144"/>
                <a:gd name="connsiteY48" fmla="*/ 161925 h 959643"/>
                <a:gd name="connsiteX49" fmla="*/ 1495425 w 2293144"/>
                <a:gd name="connsiteY49" fmla="*/ 204787 h 959643"/>
                <a:gd name="connsiteX50" fmla="*/ 1271587 w 2293144"/>
                <a:gd name="connsiteY50" fmla="*/ 238125 h 959643"/>
                <a:gd name="connsiteX51" fmla="*/ 969169 w 2293144"/>
                <a:gd name="connsiteY51" fmla="*/ 283368 h 959643"/>
                <a:gd name="connsiteX52" fmla="*/ 638175 w 2293144"/>
                <a:gd name="connsiteY52" fmla="*/ 330993 h 959643"/>
                <a:gd name="connsiteX53" fmla="*/ 273844 w 2293144"/>
                <a:gd name="connsiteY53" fmla="*/ 388143 h 959643"/>
                <a:gd name="connsiteX54" fmla="*/ 152400 w 2293144"/>
                <a:gd name="connsiteY54" fmla="*/ 404812 h 959643"/>
                <a:gd name="connsiteX55" fmla="*/ 45244 w 2293144"/>
                <a:gd name="connsiteY55" fmla="*/ 416718 h 959643"/>
                <a:gd name="connsiteX56" fmla="*/ 0 w 2293144"/>
                <a:gd name="connsiteY56" fmla="*/ 250031 h 959643"/>
                <a:gd name="connsiteX57" fmla="*/ 59531 w 2293144"/>
                <a:gd name="connsiteY57" fmla="*/ 247650 h 959643"/>
                <a:gd name="connsiteX58" fmla="*/ 247650 w 2293144"/>
                <a:gd name="connsiteY58" fmla="*/ 245268 h 959643"/>
                <a:gd name="connsiteX59" fmla="*/ 426244 w 2293144"/>
                <a:gd name="connsiteY59" fmla="*/ 2357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93144" h="959643">
                  <a:moveTo>
                    <a:pt x="426244" y="235743"/>
                  </a:moveTo>
                  <a:lnTo>
                    <a:pt x="535781" y="226218"/>
                  </a:lnTo>
                  <a:lnTo>
                    <a:pt x="738187" y="197643"/>
                  </a:lnTo>
                  <a:lnTo>
                    <a:pt x="997744" y="159543"/>
                  </a:lnTo>
                  <a:lnTo>
                    <a:pt x="1235869" y="123825"/>
                  </a:lnTo>
                  <a:lnTo>
                    <a:pt x="1531144" y="80962"/>
                  </a:lnTo>
                  <a:lnTo>
                    <a:pt x="1769269" y="47625"/>
                  </a:lnTo>
                  <a:lnTo>
                    <a:pt x="1781175" y="42862"/>
                  </a:lnTo>
                  <a:lnTo>
                    <a:pt x="1819275" y="30956"/>
                  </a:lnTo>
                  <a:lnTo>
                    <a:pt x="1881187" y="4762"/>
                  </a:lnTo>
                  <a:lnTo>
                    <a:pt x="1893094" y="0"/>
                  </a:lnTo>
                  <a:lnTo>
                    <a:pt x="1938337" y="14287"/>
                  </a:lnTo>
                  <a:lnTo>
                    <a:pt x="2014537" y="42862"/>
                  </a:lnTo>
                  <a:lnTo>
                    <a:pt x="2088356" y="73818"/>
                  </a:lnTo>
                  <a:lnTo>
                    <a:pt x="2145506" y="102393"/>
                  </a:lnTo>
                  <a:lnTo>
                    <a:pt x="2205037" y="140493"/>
                  </a:lnTo>
                  <a:lnTo>
                    <a:pt x="2262187" y="183356"/>
                  </a:lnTo>
                  <a:lnTo>
                    <a:pt x="2281237" y="202406"/>
                  </a:lnTo>
                  <a:lnTo>
                    <a:pt x="2290762" y="219075"/>
                  </a:lnTo>
                  <a:lnTo>
                    <a:pt x="2293144" y="228600"/>
                  </a:lnTo>
                  <a:lnTo>
                    <a:pt x="2290762" y="242887"/>
                  </a:lnTo>
                  <a:lnTo>
                    <a:pt x="2274094" y="264318"/>
                  </a:lnTo>
                  <a:lnTo>
                    <a:pt x="2247900" y="288131"/>
                  </a:lnTo>
                  <a:lnTo>
                    <a:pt x="2216944" y="311943"/>
                  </a:lnTo>
                  <a:lnTo>
                    <a:pt x="2193131" y="340518"/>
                  </a:lnTo>
                  <a:lnTo>
                    <a:pt x="2183606" y="364331"/>
                  </a:lnTo>
                  <a:lnTo>
                    <a:pt x="2162175" y="440531"/>
                  </a:lnTo>
                  <a:lnTo>
                    <a:pt x="2119312" y="573881"/>
                  </a:lnTo>
                  <a:lnTo>
                    <a:pt x="2066925" y="700087"/>
                  </a:lnTo>
                  <a:lnTo>
                    <a:pt x="2007394" y="821531"/>
                  </a:lnTo>
                  <a:lnTo>
                    <a:pt x="1947862" y="923925"/>
                  </a:lnTo>
                  <a:lnTo>
                    <a:pt x="1926431" y="947737"/>
                  </a:lnTo>
                  <a:lnTo>
                    <a:pt x="1905000" y="959643"/>
                  </a:lnTo>
                  <a:lnTo>
                    <a:pt x="1888331" y="959643"/>
                  </a:lnTo>
                  <a:lnTo>
                    <a:pt x="1862137" y="945356"/>
                  </a:lnTo>
                  <a:lnTo>
                    <a:pt x="1845469" y="921543"/>
                  </a:lnTo>
                  <a:lnTo>
                    <a:pt x="1831181" y="642937"/>
                  </a:lnTo>
                  <a:lnTo>
                    <a:pt x="1847850" y="592931"/>
                  </a:lnTo>
                  <a:lnTo>
                    <a:pt x="1866900" y="531018"/>
                  </a:lnTo>
                  <a:lnTo>
                    <a:pt x="1883569" y="464343"/>
                  </a:lnTo>
                  <a:lnTo>
                    <a:pt x="1897856" y="402431"/>
                  </a:lnTo>
                  <a:lnTo>
                    <a:pt x="1909762" y="326231"/>
                  </a:lnTo>
                  <a:lnTo>
                    <a:pt x="1914525" y="269081"/>
                  </a:lnTo>
                  <a:lnTo>
                    <a:pt x="1914525" y="233362"/>
                  </a:lnTo>
                  <a:lnTo>
                    <a:pt x="1907381" y="200025"/>
                  </a:lnTo>
                  <a:lnTo>
                    <a:pt x="1895475" y="183356"/>
                  </a:lnTo>
                  <a:lnTo>
                    <a:pt x="1874044" y="169068"/>
                  </a:lnTo>
                  <a:lnTo>
                    <a:pt x="1850231" y="157162"/>
                  </a:lnTo>
                  <a:lnTo>
                    <a:pt x="1800225" y="161925"/>
                  </a:lnTo>
                  <a:lnTo>
                    <a:pt x="1495425" y="204787"/>
                  </a:lnTo>
                  <a:lnTo>
                    <a:pt x="1271587" y="238125"/>
                  </a:lnTo>
                  <a:lnTo>
                    <a:pt x="969169" y="283368"/>
                  </a:lnTo>
                  <a:lnTo>
                    <a:pt x="638175" y="330993"/>
                  </a:lnTo>
                  <a:lnTo>
                    <a:pt x="273844" y="388143"/>
                  </a:lnTo>
                  <a:lnTo>
                    <a:pt x="152400" y="404812"/>
                  </a:lnTo>
                  <a:lnTo>
                    <a:pt x="45244" y="416718"/>
                  </a:lnTo>
                  <a:lnTo>
                    <a:pt x="0" y="250031"/>
                  </a:lnTo>
                  <a:lnTo>
                    <a:pt x="59531" y="247650"/>
                  </a:lnTo>
                  <a:lnTo>
                    <a:pt x="247650" y="245268"/>
                  </a:lnTo>
                  <a:lnTo>
                    <a:pt x="426244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34">
              <a:extLst>
                <a:ext uri="{FF2B5EF4-FFF2-40B4-BE49-F238E27FC236}">
                  <a16:creationId xmlns:a16="http://schemas.microsoft.com/office/drawing/2014/main" id="{76B69D0E-0458-4513-AB1E-663305A710BE}"/>
                </a:ext>
              </a:extLst>
            </p:cNvPr>
            <p:cNvSpPr/>
            <p:nvPr/>
          </p:nvSpPr>
          <p:spPr>
            <a:xfrm>
              <a:off x="5948364" y="2935288"/>
              <a:ext cx="1787525" cy="360362"/>
            </a:xfrm>
            <a:custGeom>
              <a:avLst/>
              <a:gdLst>
                <a:gd name="connsiteX0" fmla="*/ 754856 w 1788318"/>
                <a:gd name="connsiteY0" fmla="*/ 147638 h 359569"/>
                <a:gd name="connsiteX1" fmla="*/ 514350 w 1788318"/>
                <a:gd name="connsiteY1" fmla="*/ 180975 h 359569"/>
                <a:gd name="connsiteX2" fmla="*/ 364331 w 1788318"/>
                <a:gd name="connsiteY2" fmla="*/ 202407 h 359569"/>
                <a:gd name="connsiteX3" fmla="*/ 285750 w 1788318"/>
                <a:gd name="connsiteY3" fmla="*/ 202407 h 359569"/>
                <a:gd name="connsiteX4" fmla="*/ 152400 w 1788318"/>
                <a:gd name="connsiteY4" fmla="*/ 202407 h 359569"/>
                <a:gd name="connsiteX5" fmla="*/ 16668 w 1788318"/>
                <a:gd name="connsiteY5" fmla="*/ 200025 h 359569"/>
                <a:gd name="connsiteX6" fmla="*/ 0 w 1788318"/>
                <a:gd name="connsiteY6" fmla="*/ 359569 h 359569"/>
                <a:gd name="connsiteX7" fmla="*/ 111918 w 1788318"/>
                <a:gd name="connsiteY7" fmla="*/ 359569 h 359569"/>
                <a:gd name="connsiteX8" fmla="*/ 288131 w 1788318"/>
                <a:gd name="connsiteY8" fmla="*/ 359569 h 359569"/>
                <a:gd name="connsiteX9" fmla="*/ 338137 w 1788318"/>
                <a:gd name="connsiteY9" fmla="*/ 359569 h 359569"/>
                <a:gd name="connsiteX10" fmla="*/ 469106 w 1788318"/>
                <a:gd name="connsiteY10" fmla="*/ 340519 h 359569"/>
                <a:gd name="connsiteX11" fmla="*/ 726281 w 1788318"/>
                <a:gd name="connsiteY11" fmla="*/ 307182 h 359569"/>
                <a:gd name="connsiteX12" fmla="*/ 926306 w 1788318"/>
                <a:gd name="connsiteY12" fmla="*/ 278607 h 359569"/>
                <a:gd name="connsiteX13" fmla="*/ 1133475 w 1788318"/>
                <a:gd name="connsiteY13" fmla="*/ 252413 h 359569"/>
                <a:gd name="connsiteX14" fmla="*/ 1338262 w 1788318"/>
                <a:gd name="connsiteY14" fmla="*/ 226219 h 359569"/>
                <a:gd name="connsiteX15" fmla="*/ 1547812 w 1788318"/>
                <a:gd name="connsiteY15" fmla="*/ 204788 h 359569"/>
                <a:gd name="connsiteX16" fmla="*/ 1624012 w 1788318"/>
                <a:gd name="connsiteY16" fmla="*/ 202407 h 359569"/>
                <a:gd name="connsiteX17" fmla="*/ 1645443 w 1788318"/>
                <a:gd name="connsiteY17" fmla="*/ 204788 h 359569"/>
                <a:gd name="connsiteX18" fmla="*/ 1671637 w 1788318"/>
                <a:gd name="connsiteY18" fmla="*/ 214313 h 359569"/>
                <a:gd name="connsiteX19" fmla="*/ 1695450 w 1788318"/>
                <a:gd name="connsiteY19" fmla="*/ 228600 h 359569"/>
                <a:gd name="connsiteX20" fmla="*/ 1719262 w 1788318"/>
                <a:gd name="connsiteY20" fmla="*/ 247650 h 359569"/>
                <a:gd name="connsiteX21" fmla="*/ 1735931 w 1788318"/>
                <a:gd name="connsiteY21" fmla="*/ 269082 h 359569"/>
                <a:gd name="connsiteX22" fmla="*/ 1743075 w 1788318"/>
                <a:gd name="connsiteY22" fmla="*/ 278607 h 359569"/>
                <a:gd name="connsiteX23" fmla="*/ 1762125 w 1788318"/>
                <a:gd name="connsiteY23" fmla="*/ 300038 h 359569"/>
                <a:gd name="connsiteX24" fmla="*/ 1788318 w 1788318"/>
                <a:gd name="connsiteY24" fmla="*/ 311944 h 359569"/>
                <a:gd name="connsiteX25" fmla="*/ 1778793 w 1788318"/>
                <a:gd name="connsiteY25" fmla="*/ 0 h 359569"/>
                <a:gd name="connsiteX26" fmla="*/ 1640681 w 1788318"/>
                <a:gd name="connsiteY26" fmla="*/ 16669 h 359569"/>
                <a:gd name="connsiteX27" fmla="*/ 1404937 w 1788318"/>
                <a:gd name="connsiteY27" fmla="*/ 50007 h 359569"/>
                <a:gd name="connsiteX28" fmla="*/ 1193006 w 1788318"/>
                <a:gd name="connsiteY28" fmla="*/ 80963 h 359569"/>
                <a:gd name="connsiteX29" fmla="*/ 964406 w 1788318"/>
                <a:gd name="connsiteY29" fmla="*/ 114300 h 359569"/>
                <a:gd name="connsiteX30" fmla="*/ 823912 w 1788318"/>
                <a:gd name="connsiteY30" fmla="*/ 135732 h 359569"/>
                <a:gd name="connsiteX31" fmla="*/ 754856 w 1788318"/>
                <a:gd name="connsiteY31" fmla="*/ 147638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8318" h="359569">
                  <a:moveTo>
                    <a:pt x="754856" y="147638"/>
                  </a:moveTo>
                  <a:lnTo>
                    <a:pt x="514350" y="180975"/>
                  </a:lnTo>
                  <a:lnTo>
                    <a:pt x="364331" y="202407"/>
                  </a:lnTo>
                  <a:lnTo>
                    <a:pt x="285750" y="202407"/>
                  </a:lnTo>
                  <a:lnTo>
                    <a:pt x="152400" y="202407"/>
                  </a:lnTo>
                  <a:lnTo>
                    <a:pt x="16668" y="200025"/>
                  </a:lnTo>
                  <a:lnTo>
                    <a:pt x="0" y="359569"/>
                  </a:lnTo>
                  <a:lnTo>
                    <a:pt x="111918" y="359569"/>
                  </a:lnTo>
                  <a:lnTo>
                    <a:pt x="288131" y="359569"/>
                  </a:lnTo>
                  <a:lnTo>
                    <a:pt x="338137" y="359569"/>
                  </a:lnTo>
                  <a:lnTo>
                    <a:pt x="469106" y="340519"/>
                  </a:lnTo>
                  <a:lnTo>
                    <a:pt x="726281" y="307182"/>
                  </a:lnTo>
                  <a:lnTo>
                    <a:pt x="926306" y="278607"/>
                  </a:lnTo>
                  <a:lnTo>
                    <a:pt x="1133475" y="252413"/>
                  </a:lnTo>
                  <a:lnTo>
                    <a:pt x="1338262" y="226219"/>
                  </a:lnTo>
                  <a:lnTo>
                    <a:pt x="1547812" y="204788"/>
                  </a:lnTo>
                  <a:lnTo>
                    <a:pt x="1624012" y="202407"/>
                  </a:lnTo>
                  <a:lnTo>
                    <a:pt x="1645443" y="204788"/>
                  </a:lnTo>
                  <a:lnTo>
                    <a:pt x="1671637" y="214313"/>
                  </a:lnTo>
                  <a:lnTo>
                    <a:pt x="1695450" y="228600"/>
                  </a:lnTo>
                  <a:lnTo>
                    <a:pt x="1719262" y="247650"/>
                  </a:lnTo>
                  <a:lnTo>
                    <a:pt x="1735931" y="269082"/>
                  </a:lnTo>
                  <a:lnTo>
                    <a:pt x="1743075" y="278607"/>
                  </a:lnTo>
                  <a:lnTo>
                    <a:pt x="1762125" y="300038"/>
                  </a:lnTo>
                  <a:lnTo>
                    <a:pt x="1788318" y="311944"/>
                  </a:lnTo>
                  <a:lnTo>
                    <a:pt x="1778793" y="0"/>
                  </a:lnTo>
                  <a:lnTo>
                    <a:pt x="1640681" y="16669"/>
                  </a:lnTo>
                  <a:lnTo>
                    <a:pt x="1404937" y="50007"/>
                  </a:lnTo>
                  <a:lnTo>
                    <a:pt x="1193006" y="80963"/>
                  </a:lnTo>
                  <a:lnTo>
                    <a:pt x="964406" y="114300"/>
                  </a:lnTo>
                  <a:lnTo>
                    <a:pt x="823912" y="135732"/>
                  </a:lnTo>
                  <a:lnTo>
                    <a:pt x="75485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35">
              <a:extLst>
                <a:ext uri="{FF2B5EF4-FFF2-40B4-BE49-F238E27FC236}">
                  <a16:creationId xmlns:a16="http://schemas.microsoft.com/office/drawing/2014/main" id="{9F23C2F0-E41B-4971-A6CA-CDB5383F5755}"/>
                </a:ext>
              </a:extLst>
            </p:cNvPr>
            <p:cNvSpPr/>
            <p:nvPr/>
          </p:nvSpPr>
          <p:spPr>
            <a:xfrm>
              <a:off x="5524501" y="2466975"/>
              <a:ext cx="544513" cy="2249488"/>
            </a:xfrm>
            <a:custGeom>
              <a:avLst/>
              <a:gdLst>
                <a:gd name="connsiteX0" fmla="*/ 291339 w 544698"/>
                <a:gd name="connsiteY0" fmla="*/ 796134 h 2249943"/>
                <a:gd name="connsiteX1" fmla="*/ 297108 w 544698"/>
                <a:gd name="connsiteY1" fmla="*/ 706713 h 2249943"/>
                <a:gd name="connsiteX2" fmla="*/ 302877 w 544698"/>
                <a:gd name="connsiteY2" fmla="*/ 602869 h 2249943"/>
                <a:gd name="connsiteX3" fmla="*/ 299993 w 544698"/>
                <a:gd name="connsiteY3" fmla="*/ 519218 h 2249943"/>
                <a:gd name="connsiteX4" fmla="*/ 297108 w 544698"/>
                <a:gd name="connsiteY4" fmla="*/ 461527 h 2249943"/>
                <a:gd name="connsiteX5" fmla="*/ 288454 w 544698"/>
                <a:gd name="connsiteY5" fmla="*/ 400951 h 2249943"/>
                <a:gd name="connsiteX6" fmla="*/ 276916 w 544698"/>
                <a:gd name="connsiteY6" fmla="*/ 331722 h 2249943"/>
                <a:gd name="connsiteX7" fmla="*/ 259609 w 544698"/>
                <a:gd name="connsiteY7" fmla="*/ 265378 h 2249943"/>
                <a:gd name="connsiteX8" fmla="*/ 227879 w 544698"/>
                <a:gd name="connsiteY8" fmla="*/ 199033 h 2249943"/>
                <a:gd name="connsiteX9" fmla="*/ 201918 w 544698"/>
                <a:gd name="connsiteY9" fmla="*/ 158650 h 2249943"/>
                <a:gd name="connsiteX10" fmla="*/ 178842 w 544698"/>
                <a:gd name="connsiteY10" fmla="*/ 126920 h 2249943"/>
                <a:gd name="connsiteX11" fmla="*/ 141343 w 544698"/>
                <a:gd name="connsiteY11" fmla="*/ 89421 h 2249943"/>
                <a:gd name="connsiteX12" fmla="*/ 118266 w 544698"/>
                <a:gd name="connsiteY12" fmla="*/ 69229 h 2249943"/>
                <a:gd name="connsiteX13" fmla="*/ 103844 w 544698"/>
                <a:gd name="connsiteY13" fmla="*/ 57691 h 2249943"/>
                <a:gd name="connsiteX14" fmla="*/ 86536 w 544698"/>
                <a:gd name="connsiteY14" fmla="*/ 37499 h 2249943"/>
                <a:gd name="connsiteX15" fmla="*/ 80767 w 544698"/>
                <a:gd name="connsiteY15" fmla="*/ 17307 h 2249943"/>
                <a:gd name="connsiteX16" fmla="*/ 83652 w 544698"/>
                <a:gd name="connsiteY16" fmla="*/ 5769 h 2249943"/>
                <a:gd name="connsiteX17" fmla="*/ 98075 w 544698"/>
                <a:gd name="connsiteY17" fmla="*/ 0 h 2249943"/>
                <a:gd name="connsiteX18" fmla="*/ 124036 w 544698"/>
                <a:gd name="connsiteY18" fmla="*/ 0 h 2249943"/>
                <a:gd name="connsiteX19" fmla="*/ 210572 w 544698"/>
                <a:gd name="connsiteY19" fmla="*/ 17307 h 2249943"/>
                <a:gd name="connsiteX20" fmla="*/ 297108 w 544698"/>
                <a:gd name="connsiteY20" fmla="*/ 40384 h 2249943"/>
                <a:gd name="connsiteX21" fmla="*/ 377875 w 544698"/>
                <a:gd name="connsiteY21" fmla="*/ 69229 h 2249943"/>
                <a:gd name="connsiteX22" fmla="*/ 421143 w 544698"/>
                <a:gd name="connsiteY22" fmla="*/ 86536 h 2249943"/>
                <a:gd name="connsiteX23" fmla="*/ 493257 w 544698"/>
                <a:gd name="connsiteY23" fmla="*/ 213456 h 2249943"/>
                <a:gd name="connsiteX24" fmla="*/ 516333 w 544698"/>
                <a:gd name="connsiteY24" fmla="*/ 276916 h 2249943"/>
                <a:gd name="connsiteX25" fmla="*/ 530756 w 544698"/>
                <a:gd name="connsiteY25" fmla="*/ 334607 h 2249943"/>
                <a:gd name="connsiteX26" fmla="*/ 539410 w 544698"/>
                <a:gd name="connsiteY26" fmla="*/ 403836 h 2249943"/>
                <a:gd name="connsiteX27" fmla="*/ 542294 w 544698"/>
                <a:gd name="connsiteY27" fmla="*/ 455758 h 2249943"/>
                <a:gd name="connsiteX28" fmla="*/ 539410 w 544698"/>
                <a:gd name="connsiteY28" fmla="*/ 539409 h 2249943"/>
                <a:gd name="connsiteX29" fmla="*/ 533641 w 544698"/>
                <a:gd name="connsiteY29" fmla="*/ 602869 h 2249943"/>
                <a:gd name="connsiteX30" fmla="*/ 522102 w 544698"/>
                <a:gd name="connsiteY30" fmla="*/ 660560 h 2249943"/>
                <a:gd name="connsiteX31" fmla="*/ 519218 w 544698"/>
                <a:gd name="connsiteY31" fmla="*/ 698059 h 2249943"/>
                <a:gd name="connsiteX32" fmla="*/ 484603 w 544698"/>
                <a:gd name="connsiteY32" fmla="*/ 917284 h 2249943"/>
                <a:gd name="connsiteX33" fmla="*/ 470181 w 544698"/>
                <a:gd name="connsiteY33" fmla="*/ 1015359 h 2249943"/>
                <a:gd name="connsiteX34" fmla="*/ 452873 w 544698"/>
                <a:gd name="connsiteY34" fmla="*/ 1113433 h 2249943"/>
                <a:gd name="connsiteX35" fmla="*/ 418259 w 544698"/>
                <a:gd name="connsiteY35" fmla="*/ 1272083 h 2249943"/>
                <a:gd name="connsiteX36" fmla="*/ 398067 w 544698"/>
                <a:gd name="connsiteY36" fmla="*/ 1367273 h 2249943"/>
                <a:gd name="connsiteX37" fmla="*/ 354799 w 544698"/>
                <a:gd name="connsiteY37" fmla="*/ 1523038 h 2249943"/>
                <a:gd name="connsiteX38" fmla="*/ 299993 w 544698"/>
                <a:gd name="connsiteY38" fmla="*/ 1635536 h 2249943"/>
                <a:gd name="connsiteX39" fmla="*/ 268263 w 544698"/>
                <a:gd name="connsiteY39" fmla="*/ 1742264 h 2249943"/>
                <a:gd name="connsiteX40" fmla="*/ 227879 w 544698"/>
                <a:gd name="connsiteY40" fmla="*/ 1854761 h 2249943"/>
                <a:gd name="connsiteX41" fmla="*/ 178842 w 544698"/>
                <a:gd name="connsiteY41" fmla="*/ 1978796 h 2249943"/>
                <a:gd name="connsiteX42" fmla="*/ 135574 w 544698"/>
                <a:gd name="connsiteY42" fmla="*/ 2071101 h 2249943"/>
                <a:gd name="connsiteX43" fmla="*/ 95190 w 544698"/>
                <a:gd name="connsiteY43" fmla="*/ 2160522 h 2249943"/>
                <a:gd name="connsiteX44" fmla="*/ 49037 w 544698"/>
                <a:gd name="connsiteY44" fmla="*/ 2238405 h 2249943"/>
                <a:gd name="connsiteX45" fmla="*/ 31730 w 544698"/>
                <a:gd name="connsiteY45" fmla="*/ 2247059 h 2249943"/>
                <a:gd name="connsiteX46" fmla="*/ 23077 w 544698"/>
                <a:gd name="connsiteY46" fmla="*/ 2249943 h 2249943"/>
                <a:gd name="connsiteX47" fmla="*/ 5769 w 544698"/>
                <a:gd name="connsiteY47" fmla="*/ 2241290 h 2249943"/>
                <a:gd name="connsiteX48" fmla="*/ 0 w 544698"/>
                <a:gd name="connsiteY48" fmla="*/ 2215329 h 2249943"/>
                <a:gd name="connsiteX49" fmla="*/ 17307 w 544698"/>
                <a:gd name="connsiteY49" fmla="*/ 2137446 h 2249943"/>
                <a:gd name="connsiteX50" fmla="*/ 66345 w 544698"/>
                <a:gd name="connsiteY50" fmla="*/ 1949951 h 2249943"/>
                <a:gd name="connsiteX51" fmla="*/ 132689 w 544698"/>
                <a:gd name="connsiteY51" fmla="*/ 1681688 h 2249943"/>
                <a:gd name="connsiteX52" fmla="*/ 158650 w 544698"/>
                <a:gd name="connsiteY52" fmla="*/ 1569191 h 2249943"/>
                <a:gd name="connsiteX53" fmla="*/ 190380 w 544698"/>
                <a:gd name="connsiteY53" fmla="*/ 1424964 h 2249943"/>
                <a:gd name="connsiteX54" fmla="*/ 201918 w 544698"/>
                <a:gd name="connsiteY54" fmla="*/ 1367273 h 2249943"/>
                <a:gd name="connsiteX55" fmla="*/ 219225 w 544698"/>
                <a:gd name="connsiteY55" fmla="*/ 1277852 h 2249943"/>
                <a:gd name="connsiteX56" fmla="*/ 248071 w 544698"/>
                <a:gd name="connsiteY56" fmla="*/ 1130741 h 2249943"/>
                <a:gd name="connsiteX57" fmla="*/ 268263 w 544698"/>
                <a:gd name="connsiteY57" fmla="*/ 989398 h 2249943"/>
                <a:gd name="connsiteX58" fmla="*/ 291339 w 544698"/>
                <a:gd name="connsiteY58" fmla="*/ 796134 h 22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4698" h="2249943">
                  <a:moveTo>
                    <a:pt x="291339" y="796134"/>
                  </a:moveTo>
                  <a:lnTo>
                    <a:pt x="297108" y="706713"/>
                  </a:lnTo>
                  <a:lnTo>
                    <a:pt x="302877" y="602869"/>
                  </a:lnTo>
                  <a:cubicBezTo>
                    <a:pt x="301916" y="574985"/>
                    <a:pt x="300954" y="547102"/>
                    <a:pt x="299993" y="519218"/>
                  </a:cubicBezTo>
                  <a:lnTo>
                    <a:pt x="297108" y="461527"/>
                  </a:lnTo>
                  <a:lnTo>
                    <a:pt x="288454" y="400951"/>
                  </a:lnTo>
                  <a:lnTo>
                    <a:pt x="276916" y="331722"/>
                  </a:lnTo>
                  <a:lnTo>
                    <a:pt x="259609" y="265378"/>
                  </a:lnTo>
                  <a:lnTo>
                    <a:pt x="227879" y="199033"/>
                  </a:lnTo>
                  <a:lnTo>
                    <a:pt x="201918" y="158650"/>
                  </a:lnTo>
                  <a:lnTo>
                    <a:pt x="178842" y="126920"/>
                  </a:lnTo>
                  <a:lnTo>
                    <a:pt x="141343" y="89421"/>
                  </a:lnTo>
                  <a:lnTo>
                    <a:pt x="118266" y="69229"/>
                  </a:lnTo>
                  <a:lnTo>
                    <a:pt x="103844" y="57691"/>
                  </a:lnTo>
                  <a:lnTo>
                    <a:pt x="86536" y="37499"/>
                  </a:lnTo>
                  <a:lnTo>
                    <a:pt x="80767" y="17307"/>
                  </a:lnTo>
                  <a:lnTo>
                    <a:pt x="83652" y="5769"/>
                  </a:lnTo>
                  <a:lnTo>
                    <a:pt x="98075" y="0"/>
                  </a:lnTo>
                  <a:lnTo>
                    <a:pt x="124036" y="0"/>
                  </a:lnTo>
                  <a:lnTo>
                    <a:pt x="210572" y="17307"/>
                  </a:lnTo>
                  <a:lnTo>
                    <a:pt x="297108" y="40384"/>
                  </a:lnTo>
                  <a:lnTo>
                    <a:pt x="377875" y="69229"/>
                  </a:lnTo>
                  <a:lnTo>
                    <a:pt x="421143" y="86536"/>
                  </a:lnTo>
                  <a:lnTo>
                    <a:pt x="493257" y="213456"/>
                  </a:lnTo>
                  <a:lnTo>
                    <a:pt x="516333" y="276916"/>
                  </a:lnTo>
                  <a:lnTo>
                    <a:pt x="530756" y="334607"/>
                  </a:lnTo>
                  <a:lnTo>
                    <a:pt x="539410" y="403836"/>
                  </a:lnTo>
                  <a:lnTo>
                    <a:pt x="542294" y="455758"/>
                  </a:lnTo>
                  <a:cubicBezTo>
                    <a:pt x="541333" y="483642"/>
                    <a:pt x="544698" y="499987"/>
                    <a:pt x="539410" y="539409"/>
                  </a:cubicBezTo>
                  <a:lnTo>
                    <a:pt x="533641" y="602869"/>
                  </a:lnTo>
                  <a:lnTo>
                    <a:pt x="522102" y="660560"/>
                  </a:lnTo>
                  <a:lnTo>
                    <a:pt x="519218" y="698059"/>
                  </a:lnTo>
                  <a:lnTo>
                    <a:pt x="484603" y="917284"/>
                  </a:lnTo>
                  <a:lnTo>
                    <a:pt x="470181" y="1015359"/>
                  </a:lnTo>
                  <a:lnTo>
                    <a:pt x="452873" y="1113433"/>
                  </a:lnTo>
                  <a:lnTo>
                    <a:pt x="418259" y="1272083"/>
                  </a:lnTo>
                  <a:lnTo>
                    <a:pt x="398067" y="1367273"/>
                  </a:lnTo>
                  <a:lnTo>
                    <a:pt x="354799" y="1523038"/>
                  </a:lnTo>
                  <a:lnTo>
                    <a:pt x="299993" y="1635536"/>
                  </a:lnTo>
                  <a:lnTo>
                    <a:pt x="268263" y="1742264"/>
                  </a:lnTo>
                  <a:lnTo>
                    <a:pt x="227879" y="1854761"/>
                  </a:lnTo>
                  <a:lnTo>
                    <a:pt x="178842" y="1978796"/>
                  </a:lnTo>
                  <a:lnTo>
                    <a:pt x="135574" y="2071101"/>
                  </a:lnTo>
                  <a:lnTo>
                    <a:pt x="95190" y="2160522"/>
                  </a:lnTo>
                  <a:lnTo>
                    <a:pt x="49037" y="2238405"/>
                  </a:lnTo>
                  <a:lnTo>
                    <a:pt x="31730" y="2247059"/>
                  </a:lnTo>
                  <a:lnTo>
                    <a:pt x="23077" y="2249943"/>
                  </a:lnTo>
                  <a:lnTo>
                    <a:pt x="5769" y="2241290"/>
                  </a:lnTo>
                  <a:lnTo>
                    <a:pt x="0" y="2215329"/>
                  </a:lnTo>
                  <a:lnTo>
                    <a:pt x="17307" y="2137446"/>
                  </a:lnTo>
                  <a:lnTo>
                    <a:pt x="66345" y="1949951"/>
                  </a:lnTo>
                  <a:lnTo>
                    <a:pt x="132689" y="1681688"/>
                  </a:lnTo>
                  <a:lnTo>
                    <a:pt x="158650" y="1569191"/>
                  </a:lnTo>
                  <a:lnTo>
                    <a:pt x="190380" y="1424964"/>
                  </a:lnTo>
                  <a:lnTo>
                    <a:pt x="201918" y="1367273"/>
                  </a:lnTo>
                  <a:lnTo>
                    <a:pt x="219225" y="1277852"/>
                  </a:lnTo>
                  <a:lnTo>
                    <a:pt x="248071" y="1130741"/>
                  </a:lnTo>
                  <a:lnTo>
                    <a:pt x="268263" y="989398"/>
                  </a:lnTo>
                  <a:lnTo>
                    <a:pt x="291339" y="796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36">
              <a:extLst>
                <a:ext uri="{FF2B5EF4-FFF2-40B4-BE49-F238E27FC236}">
                  <a16:creationId xmlns:a16="http://schemas.microsoft.com/office/drawing/2014/main" id="{A16FAB37-9510-4817-9060-5B75743D0A7D}"/>
                </a:ext>
              </a:extLst>
            </p:cNvPr>
            <p:cNvSpPr/>
            <p:nvPr/>
          </p:nvSpPr>
          <p:spPr>
            <a:xfrm>
              <a:off x="5802314" y="3960813"/>
              <a:ext cx="287337" cy="1903412"/>
            </a:xfrm>
            <a:custGeom>
              <a:avLst/>
              <a:gdLst>
                <a:gd name="connsiteX0" fmla="*/ 60576 w 288455"/>
                <a:gd name="connsiteY0" fmla="*/ 752866 h 1903798"/>
                <a:gd name="connsiteX1" fmla="*/ 51922 w 288455"/>
                <a:gd name="connsiteY1" fmla="*/ 574024 h 1903798"/>
                <a:gd name="connsiteX2" fmla="*/ 40384 w 288455"/>
                <a:gd name="connsiteY2" fmla="*/ 412490 h 1903798"/>
                <a:gd name="connsiteX3" fmla="*/ 28846 w 288455"/>
                <a:gd name="connsiteY3" fmla="*/ 274032 h 1903798"/>
                <a:gd name="connsiteX4" fmla="*/ 20192 w 288455"/>
                <a:gd name="connsiteY4" fmla="*/ 201918 h 1903798"/>
                <a:gd name="connsiteX5" fmla="*/ 0 w 288455"/>
                <a:gd name="connsiteY5" fmla="*/ 11538 h 1903798"/>
                <a:gd name="connsiteX6" fmla="*/ 121151 w 288455"/>
                <a:gd name="connsiteY6" fmla="*/ 0 h 1903798"/>
                <a:gd name="connsiteX7" fmla="*/ 196149 w 288455"/>
                <a:gd name="connsiteY7" fmla="*/ 126920 h 1903798"/>
                <a:gd name="connsiteX8" fmla="*/ 213456 w 288455"/>
                <a:gd name="connsiteY8" fmla="*/ 161534 h 1903798"/>
                <a:gd name="connsiteX9" fmla="*/ 230764 w 288455"/>
                <a:gd name="connsiteY9" fmla="*/ 207687 h 1903798"/>
                <a:gd name="connsiteX10" fmla="*/ 239417 w 288455"/>
                <a:gd name="connsiteY10" fmla="*/ 253840 h 1903798"/>
                <a:gd name="connsiteX11" fmla="*/ 242302 w 288455"/>
                <a:gd name="connsiteY11" fmla="*/ 311531 h 1903798"/>
                <a:gd name="connsiteX12" fmla="*/ 242302 w 288455"/>
                <a:gd name="connsiteY12" fmla="*/ 496141 h 1903798"/>
                <a:gd name="connsiteX13" fmla="*/ 239417 w 288455"/>
                <a:gd name="connsiteY13" fmla="*/ 732674 h 1903798"/>
                <a:gd name="connsiteX14" fmla="*/ 265378 w 288455"/>
                <a:gd name="connsiteY14" fmla="*/ 813441 h 1903798"/>
                <a:gd name="connsiteX15" fmla="*/ 268263 w 288455"/>
                <a:gd name="connsiteY15" fmla="*/ 1041320 h 1903798"/>
                <a:gd name="connsiteX16" fmla="*/ 282685 w 288455"/>
                <a:gd name="connsiteY16" fmla="*/ 1474001 h 1903798"/>
                <a:gd name="connsiteX17" fmla="*/ 288455 w 288455"/>
                <a:gd name="connsiteY17" fmla="*/ 1664381 h 1903798"/>
                <a:gd name="connsiteX18" fmla="*/ 282685 w 288455"/>
                <a:gd name="connsiteY18" fmla="*/ 1742264 h 1903798"/>
                <a:gd name="connsiteX19" fmla="*/ 271147 w 288455"/>
                <a:gd name="connsiteY19" fmla="*/ 1802839 h 1903798"/>
                <a:gd name="connsiteX20" fmla="*/ 250955 w 288455"/>
                <a:gd name="connsiteY20" fmla="*/ 1863414 h 1903798"/>
                <a:gd name="connsiteX21" fmla="*/ 236533 w 288455"/>
                <a:gd name="connsiteY21" fmla="*/ 1886491 h 1903798"/>
                <a:gd name="connsiteX22" fmla="*/ 216341 w 288455"/>
                <a:gd name="connsiteY22" fmla="*/ 1898029 h 1903798"/>
                <a:gd name="connsiteX23" fmla="*/ 190380 w 288455"/>
                <a:gd name="connsiteY23" fmla="*/ 1903798 h 1903798"/>
                <a:gd name="connsiteX24" fmla="*/ 149996 w 288455"/>
                <a:gd name="connsiteY24" fmla="*/ 1889375 h 1903798"/>
                <a:gd name="connsiteX25" fmla="*/ 109613 w 288455"/>
                <a:gd name="connsiteY25" fmla="*/ 1863414 h 1903798"/>
                <a:gd name="connsiteX26" fmla="*/ 74998 w 288455"/>
                <a:gd name="connsiteY26" fmla="*/ 1828800 h 1903798"/>
                <a:gd name="connsiteX27" fmla="*/ 60576 w 288455"/>
                <a:gd name="connsiteY27" fmla="*/ 1802839 h 1903798"/>
                <a:gd name="connsiteX28" fmla="*/ 37499 w 288455"/>
                <a:gd name="connsiteY28" fmla="*/ 1719187 h 1903798"/>
                <a:gd name="connsiteX29" fmla="*/ 14423 w 288455"/>
                <a:gd name="connsiteY29" fmla="*/ 1626882 h 1903798"/>
                <a:gd name="connsiteX30" fmla="*/ 2885 w 288455"/>
                <a:gd name="connsiteY30" fmla="*/ 1551884 h 1903798"/>
                <a:gd name="connsiteX31" fmla="*/ 2885 w 288455"/>
                <a:gd name="connsiteY31" fmla="*/ 1505731 h 1903798"/>
                <a:gd name="connsiteX32" fmla="*/ 8654 w 288455"/>
                <a:gd name="connsiteY32" fmla="*/ 1476886 h 1903798"/>
                <a:gd name="connsiteX33" fmla="*/ 17308 w 288455"/>
                <a:gd name="connsiteY33" fmla="*/ 1456694 h 1903798"/>
                <a:gd name="connsiteX34" fmla="*/ 31730 w 288455"/>
                <a:gd name="connsiteY34" fmla="*/ 1378811 h 1903798"/>
                <a:gd name="connsiteX35" fmla="*/ 46153 w 288455"/>
                <a:gd name="connsiteY35" fmla="*/ 1300929 h 1903798"/>
                <a:gd name="connsiteX36" fmla="*/ 57691 w 288455"/>
                <a:gd name="connsiteY36" fmla="*/ 1214392 h 1903798"/>
                <a:gd name="connsiteX37" fmla="*/ 63460 w 288455"/>
                <a:gd name="connsiteY37" fmla="*/ 1087473 h 1903798"/>
                <a:gd name="connsiteX38" fmla="*/ 60576 w 288455"/>
                <a:gd name="connsiteY38" fmla="*/ 937476 h 1903798"/>
                <a:gd name="connsiteX39" fmla="*/ 60576 w 288455"/>
                <a:gd name="connsiteY39" fmla="*/ 752866 h 190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8455" h="1903798">
                  <a:moveTo>
                    <a:pt x="60576" y="752866"/>
                  </a:moveTo>
                  <a:lnTo>
                    <a:pt x="51922" y="574024"/>
                  </a:lnTo>
                  <a:lnTo>
                    <a:pt x="40384" y="412490"/>
                  </a:lnTo>
                  <a:lnTo>
                    <a:pt x="28846" y="274032"/>
                  </a:lnTo>
                  <a:lnTo>
                    <a:pt x="20192" y="201918"/>
                  </a:lnTo>
                  <a:lnTo>
                    <a:pt x="0" y="11538"/>
                  </a:lnTo>
                  <a:lnTo>
                    <a:pt x="121151" y="0"/>
                  </a:lnTo>
                  <a:lnTo>
                    <a:pt x="196149" y="126920"/>
                  </a:lnTo>
                  <a:lnTo>
                    <a:pt x="213456" y="161534"/>
                  </a:lnTo>
                  <a:lnTo>
                    <a:pt x="230764" y="207687"/>
                  </a:lnTo>
                  <a:lnTo>
                    <a:pt x="239417" y="253840"/>
                  </a:lnTo>
                  <a:lnTo>
                    <a:pt x="242302" y="311531"/>
                  </a:lnTo>
                  <a:lnTo>
                    <a:pt x="242302" y="496141"/>
                  </a:lnTo>
                  <a:cubicBezTo>
                    <a:pt x="241340" y="574985"/>
                    <a:pt x="240379" y="653830"/>
                    <a:pt x="239417" y="732674"/>
                  </a:cubicBezTo>
                  <a:lnTo>
                    <a:pt x="265378" y="813441"/>
                  </a:lnTo>
                  <a:cubicBezTo>
                    <a:pt x="266340" y="889401"/>
                    <a:pt x="267301" y="965360"/>
                    <a:pt x="268263" y="1041320"/>
                  </a:cubicBezTo>
                  <a:lnTo>
                    <a:pt x="282685" y="1474001"/>
                  </a:lnTo>
                  <a:lnTo>
                    <a:pt x="288455" y="1664381"/>
                  </a:lnTo>
                  <a:lnTo>
                    <a:pt x="282685" y="1742264"/>
                  </a:lnTo>
                  <a:lnTo>
                    <a:pt x="271147" y="1802839"/>
                  </a:lnTo>
                  <a:lnTo>
                    <a:pt x="250955" y="1863414"/>
                  </a:lnTo>
                  <a:lnTo>
                    <a:pt x="236533" y="1886491"/>
                  </a:lnTo>
                  <a:lnTo>
                    <a:pt x="216341" y="1898029"/>
                  </a:lnTo>
                  <a:lnTo>
                    <a:pt x="190380" y="1903798"/>
                  </a:lnTo>
                  <a:lnTo>
                    <a:pt x="149996" y="1889375"/>
                  </a:lnTo>
                  <a:lnTo>
                    <a:pt x="109613" y="1863414"/>
                  </a:lnTo>
                  <a:lnTo>
                    <a:pt x="74998" y="1828800"/>
                  </a:lnTo>
                  <a:lnTo>
                    <a:pt x="60576" y="1802839"/>
                  </a:lnTo>
                  <a:lnTo>
                    <a:pt x="37499" y="1719187"/>
                  </a:lnTo>
                  <a:lnTo>
                    <a:pt x="14423" y="1626882"/>
                  </a:lnTo>
                  <a:lnTo>
                    <a:pt x="2885" y="1551884"/>
                  </a:lnTo>
                  <a:lnTo>
                    <a:pt x="2885" y="1505731"/>
                  </a:lnTo>
                  <a:lnTo>
                    <a:pt x="8654" y="1476886"/>
                  </a:lnTo>
                  <a:lnTo>
                    <a:pt x="17308" y="1456694"/>
                  </a:lnTo>
                  <a:lnTo>
                    <a:pt x="31730" y="1378811"/>
                  </a:lnTo>
                  <a:lnTo>
                    <a:pt x="46153" y="1300929"/>
                  </a:lnTo>
                  <a:lnTo>
                    <a:pt x="57691" y="1214392"/>
                  </a:lnTo>
                  <a:lnTo>
                    <a:pt x="63460" y="1087473"/>
                  </a:lnTo>
                  <a:cubicBezTo>
                    <a:pt x="62499" y="1037474"/>
                    <a:pt x="61537" y="987475"/>
                    <a:pt x="60576" y="937476"/>
                  </a:cubicBezTo>
                  <a:lnTo>
                    <a:pt x="60576" y="7528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7">
              <a:extLst>
                <a:ext uri="{FF2B5EF4-FFF2-40B4-BE49-F238E27FC236}">
                  <a16:creationId xmlns:a16="http://schemas.microsoft.com/office/drawing/2014/main" id="{EC7CBE8D-F7A2-4686-8EE8-40C2F268D378}"/>
                </a:ext>
              </a:extLst>
            </p:cNvPr>
            <p:cNvSpPr/>
            <p:nvPr/>
          </p:nvSpPr>
          <p:spPr>
            <a:xfrm>
              <a:off x="5813426" y="3635375"/>
              <a:ext cx="2500313" cy="2324100"/>
            </a:xfrm>
            <a:custGeom>
              <a:avLst/>
              <a:gdLst>
                <a:gd name="connsiteX0" fmla="*/ 957358 w 2500792"/>
                <a:gd name="connsiteY0" fmla="*/ 223997 h 2322821"/>
                <a:gd name="connsiteX1" fmla="*/ 653581 w 2500792"/>
                <a:gd name="connsiteY1" fmla="*/ 260819 h 2322821"/>
                <a:gd name="connsiteX2" fmla="*/ 457200 w 2500792"/>
                <a:gd name="connsiteY2" fmla="*/ 285366 h 2322821"/>
                <a:gd name="connsiteX3" fmla="*/ 220928 w 2500792"/>
                <a:gd name="connsiteY3" fmla="*/ 312982 h 2322821"/>
                <a:gd name="connsiteX4" fmla="*/ 104327 w 2500792"/>
                <a:gd name="connsiteY4" fmla="*/ 328325 h 2322821"/>
                <a:gd name="connsiteX5" fmla="*/ 0 w 2500792"/>
                <a:gd name="connsiteY5" fmla="*/ 334462 h 2322821"/>
                <a:gd name="connsiteX6" fmla="*/ 125806 w 2500792"/>
                <a:gd name="connsiteY6" fmla="*/ 472542 h 2322821"/>
                <a:gd name="connsiteX7" fmla="*/ 291503 w 2500792"/>
                <a:gd name="connsiteY7" fmla="*/ 454131 h 2322821"/>
                <a:gd name="connsiteX8" fmla="*/ 512432 w 2500792"/>
                <a:gd name="connsiteY8" fmla="*/ 435721 h 2322821"/>
                <a:gd name="connsiteX9" fmla="*/ 705745 w 2500792"/>
                <a:gd name="connsiteY9" fmla="*/ 417310 h 2322821"/>
                <a:gd name="connsiteX10" fmla="*/ 899057 w 2500792"/>
                <a:gd name="connsiteY10" fmla="*/ 395831 h 2322821"/>
                <a:gd name="connsiteX11" fmla="*/ 1092370 w 2500792"/>
                <a:gd name="connsiteY11" fmla="*/ 362078 h 2322821"/>
                <a:gd name="connsiteX12" fmla="*/ 1304094 w 2500792"/>
                <a:gd name="connsiteY12" fmla="*/ 328325 h 2322821"/>
                <a:gd name="connsiteX13" fmla="*/ 1561844 w 2500792"/>
                <a:gd name="connsiteY13" fmla="*/ 306845 h 2322821"/>
                <a:gd name="connsiteX14" fmla="*/ 1819594 w 2500792"/>
                <a:gd name="connsiteY14" fmla="*/ 273092 h 2322821"/>
                <a:gd name="connsiteX15" fmla="*/ 2015975 w 2500792"/>
                <a:gd name="connsiteY15" fmla="*/ 245476 h 2322821"/>
                <a:gd name="connsiteX16" fmla="*/ 2071208 w 2500792"/>
                <a:gd name="connsiteY16" fmla="*/ 242408 h 2322821"/>
                <a:gd name="connsiteX17" fmla="*/ 2111098 w 2500792"/>
                <a:gd name="connsiteY17" fmla="*/ 248545 h 2322821"/>
                <a:gd name="connsiteX18" fmla="*/ 2135645 w 2500792"/>
                <a:gd name="connsiteY18" fmla="*/ 260819 h 2322821"/>
                <a:gd name="connsiteX19" fmla="*/ 2144851 w 2500792"/>
                <a:gd name="connsiteY19" fmla="*/ 273092 h 2322821"/>
                <a:gd name="connsiteX20" fmla="*/ 2147919 w 2500792"/>
                <a:gd name="connsiteY20" fmla="*/ 303777 h 2322821"/>
                <a:gd name="connsiteX21" fmla="*/ 2147919 w 2500792"/>
                <a:gd name="connsiteY21" fmla="*/ 518569 h 2322821"/>
                <a:gd name="connsiteX22" fmla="*/ 2147919 w 2500792"/>
                <a:gd name="connsiteY22" fmla="*/ 865305 h 2322821"/>
                <a:gd name="connsiteX23" fmla="*/ 2150988 w 2500792"/>
                <a:gd name="connsiteY23" fmla="*/ 1236588 h 2322821"/>
                <a:gd name="connsiteX24" fmla="*/ 2147919 w 2500792"/>
                <a:gd name="connsiteY24" fmla="*/ 1503543 h 2322821"/>
                <a:gd name="connsiteX25" fmla="*/ 2147919 w 2500792"/>
                <a:gd name="connsiteY25" fmla="*/ 1758225 h 2322821"/>
                <a:gd name="connsiteX26" fmla="*/ 2135645 w 2500792"/>
                <a:gd name="connsiteY26" fmla="*/ 1801184 h 2322821"/>
                <a:gd name="connsiteX27" fmla="*/ 2114166 w 2500792"/>
                <a:gd name="connsiteY27" fmla="*/ 2279863 h 2322821"/>
                <a:gd name="connsiteX28" fmla="*/ 2126440 w 2500792"/>
                <a:gd name="connsiteY28" fmla="*/ 2301342 h 2322821"/>
                <a:gd name="connsiteX29" fmla="*/ 2141782 w 2500792"/>
                <a:gd name="connsiteY29" fmla="*/ 2316684 h 2322821"/>
                <a:gd name="connsiteX30" fmla="*/ 2157124 w 2500792"/>
                <a:gd name="connsiteY30" fmla="*/ 2322821 h 2322821"/>
                <a:gd name="connsiteX31" fmla="*/ 2184741 w 2500792"/>
                <a:gd name="connsiteY31" fmla="*/ 2319753 h 2322821"/>
                <a:gd name="connsiteX32" fmla="*/ 2209288 w 2500792"/>
                <a:gd name="connsiteY32" fmla="*/ 2301342 h 2322821"/>
                <a:gd name="connsiteX33" fmla="*/ 2236904 w 2500792"/>
                <a:gd name="connsiteY33" fmla="*/ 2264521 h 2322821"/>
                <a:gd name="connsiteX34" fmla="*/ 2295205 w 2500792"/>
                <a:gd name="connsiteY34" fmla="*/ 2175535 h 2322821"/>
                <a:gd name="connsiteX35" fmla="*/ 2350437 w 2500792"/>
                <a:gd name="connsiteY35" fmla="*/ 2086550 h 2322821"/>
                <a:gd name="connsiteX36" fmla="*/ 2390327 w 2500792"/>
                <a:gd name="connsiteY36" fmla="*/ 2003702 h 2322821"/>
                <a:gd name="connsiteX37" fmla="*/ 2421012 w 2500792"/>
                <a:gd name="connsiteY37" fmla="*/ 1923922 h 2322821"/>
                <a:gd name="connsiteX38" fmla="*/ 2436354 w 2500792"/>
                <a:gd name="connsiteY38" fmla="*/ 1862553 h 2322821"/>
                <a:gd name="connsiteX39" fmla="*/ 2442491 w 2500792"/>
                <a:gd name="connsiteY39" fmla="*/ 1807321 h 2322821"/>
                <a:gd name="connsiteX40" fmla="*/ 2433286 w 2500792"/>
                <a:gd name="connsiteY40" fmla="*/ 1745951 h 2322821"/>
                <a:gd name="connsiteX41" fmla="*/ 2424080 w 2500792"/>
                <a:gd name="connsiteY41" fmla="*/ 1669240 h 2322821"/>
                <a:gd name="connsiteX42" fmla="*/ 2417943 w 2500792"/>
                <a:gd name="connsiteY42" fmla="*/ 1506612 h 2322821"/>
                <a:gd name="connsiteX43" fmla="*/ 2417943 w 2500792"/>
                <a:gd name="connsiteY43" fmla="*/ 1291820 h 2322821"/>
                <a:gd name="connsiteX44" fmla="*/ 2417943 w 2500792"/>
                <a:gd name="connsiteY44" fmla="*/ 730292 h 2322821"/>
                <a:gd name="connsiteX45" fmla="*/ 2417943 w 2500792"/>
                <a:gd name="connsiteY45" fmla="*/ 371283 h 2322821"/>
                <a:gd name="connsiteX46" fmla="*/ 2421012 w 2500792"/>
                <a:gd name="connsiteY46" fmla="*/ 343667 h 2322821"/>
                <a:gd name="connsiteX47" fmla="*/ 2427149 w 2500792"/>
                <a:gd name="connsiteY47" fmla="*/ 322188 h 2322821"/>
                <a:gd name="connsiteX48" fmla="*/ 2442491 w 2500792"/>
                <a:gd name="connsiteY48" fmla="*/ 291503 h 2322821"/>
                <a:gd name="connsiteX49" fmla="*/ 2463970 w 2500792"/>
                <a:gd name="connsiteY49" fmla="*/ 266956 h 2322821"/>
                <a:gd name="connsiteX50" fmla="*/ 2488518 w 2500792"/>
                <a:gd name="connsiteY50" fmla="*/ 236271 h 2322821"/>
                <a:gd name="connsiteX51" fmla="*/ 2497723 w 2500792"/>
                <a:gd name="connsiteY51" fmla="*/ 227066 h 2322821"/>
                <a:gd name="connsiteX52" fmla="*/ 2500792 w 2500792"/>
                <a:gd name="connsiteY52" fmla="*/ 217860 h 2322821"/>
                <a:gd name="connsiteX53" fmla="*/ 2488518 w 2500792"/>
                <a:gd name="connsiteY53" fmla="*/ 196381 h 2322821"/>
                <a:gd name="connsiteX54" fmla="*/ 2436354 w 2500792"/>
                <a:gd name="connsiteY54" fmla="*/ 147286 h 2322821"/>
                <a:gd name="connsiteX55" fmla="*/ 2362711 w 2500792"/>
                <a:gd name="connsiteY55" fmla="*/ 82848 h 2322821"/>
                <a:gd name="connsiteX56" fmla="*/ 2313616 w 2500792"/>
                <a:gd name="connsiteY56" fmla="*/ 49095 h 2322821"/>
                <a:gd name="connsiteX57" fmla="*/ 2236904 w 2500792"/>
                <a:gd name="connsiteY57" fmla="*/ 12274 h 2322821"/>
                <a:gd name="connsiteX58" fmla="*/ 2200083 w 2500792"/>
                <a:gd name="connsiteY58" fmla="*/ 3068 h 2322821"/>
                <a:gd name="connsiteX59" fmla="*/ 2178604 w 2500792"/>
                <a:gd name="connsiteY59" fmla="*/ 0 h 2322821"/>
                <a:gd name="connsiteX60" fmla="*/ 2132577 w 2500792"/>
                <a:gd name="connsiteY60" fmla="*/ 15342 h 2322821"/>
                <a:gd name="connsiteX61" fmla="*/ 2040523 w 2500792"/>
                <a:gd name="connsiteY61" fmla="*/ 52164 h 2322821"/>
                <a:gd name="connsiteX62" fmla="*/ 1908579 w 2500792"/>
                <a:gd name="connsiteY62" fmla="*/ 104327 h 2322821"/>
                <a:gd name="connsiteX63" fmla="*/ 1880963 w 2500792"/>
                <a:gd name="connsiteY63" fmla="*/ 110464 h 2322821"/>
                <a:gd name="connsiteX64" fmla="*/ 1672308 w 2500792"/>
                <a:gd name="connsiteY64" fmla="*/ 135012 h 2322821"/>
                <a:gd name="connsiteX65" fmla="*/ 1233519 w 2500792"/>
                <a:gd name="connsiteY65" fmla="*/ 190244 h 2322821"/>
                <a:gd name="connsiteX66" fmla="*/ 957358 w 2500792"/>
                <a:gd name="connsiteY66" fmla="*/ 223997 h 232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00792" h="2322821">
                  <a:moveTo>
                    <a:pt x="957358" y="223997"/>
                  </a:moveTo>
                  <a:lnTo>
                    <a:pt x="653581" y="260819"/>
                  </a:lnTo>
                  <a:lnTo>
                    <a:pt x="457200" y="285366"/>
                  </a:lnTo>
                  <a:lnTo>
                    <a:pt x="220928" y="312982"/>
                  </a:lnTo>
                  <a:lnTo>
                    <a:pt x="104327" y="328325"/>
                  </a:lnTo>
                  <a:lnTo>
                    <a:pt x="0" y="334462"/>
                  </a:lnTo>
                  <a:lnTo>
                    <a:pt x="125806" y="472542"/>
                  </a:lnTo>
                  <a:lnTo>
                    <a:pt x="291503" y="454131"/>
                  </a:lnTo>
                  <a:lnTo>
                    <a:pt x="512432" y="435721"/>
                  </a:lnTo>
                  <a:lnTo>
                    <a:pt x="705745" y="417310"/>
                  </a:lnTo>
                  <a:lnTo>
                    <a:pt x="899057" y="395831"/>
                  </a:lnTo>
                  <a:lnTo>
                    <a:pt x="1092370" y="362078"/>
                  </a:lnTo>
                  <a:lnTo>
                    <a:pt x="1304094" y="328325"/>
                  </a:lnTo>
                  <a:lnTo>
                    <a:pt x="1561844" y="306845"/>
                  </a:lnTo>
                  <a:lnTo>
                    <a:pt x="1819594" y="273092"/>
                  </a:lnTo>
                  <a:lnTo>
                    <a:pt x="2015975" y="245476"/>
                  </a:lnTo>
                  <a:lnTo>
                    <a:pt x="2071208" y="242408"/>
                  </a:lnTo>
                  <a:lnTo>
                    <a:pt x="2111098" y="248545"/>
                  </a:lnTo>
                  <a:lnTo>
                    <a:pt x="2135645" y="260819"/>
                  </a:lnTo>
                  <a:lnTo>
                    <a:pt x="2144851" y="273092"/>
                  </a:lnTo>
                  <a:lnTo>
                    <a:pt x="2147919" y="303777"/>
                  </a:lnTo>
                  <a:lnTo>
                    <a:pt x="2147919" y="518569"/>
                  </a:lnTo>
                  <a:lnTo>
                    <a:pt x="2147919" y="865305"/>
                  </a:lnTo>
                  <a:lnTo>
                    <a:pt x="2150988" y="1236588"/>
                  </a:lnTo>
                  <a:lnTo>
                    <a:pt x="2147919" y="1503543"/>
                  </a:lnTo>
                  <a:lnTo>
                    <a:pt x="2147919" y="1758225"/>
                  </a:lnTo>
                  <a:lnTo>
                    <a:pt x="2135645" y="1801184"/>
                  </a:lnTo>
                  <a:lnTo>
                    <a:pt x="2114166" y="2279863"/>
                  </a:lnTo>
                  <a:lnTo>
                    <a:pt x="2126440" y="2301342"/>
                  </a:lnTo>
                  <a:lnTo>
                    <a:pt x="2141782" y="2316684"/>
                  </a:lnTo>
                  <a:lnTo>
                    <a:pt x="2157124" y="2322821"/>
                  </a:lnTo>
                  <a:lnTo>
                    <a:pt x="2184741" y="2319753"/>
                  </a:lnTo>
                  <a:lnTo>
                    <a:pt x="2209288" y="2301342"/>
                  </a:lnTo>
                  <a:lnTo>
                    <a:pt x="2236904" y="2264521"/>
                  </a:lnTo>
                  <a:lnTo>
                    <a:pt x="2295205" y="2175535"/>
                  </a:lnTo>
                  <a:lnTo>
                    <a:pt x="2350437" y="2086550"/>
                  </a:lnTo>
                  <a:lnTo>
                    <a:pt x="2390327" y="2003702"/>
                  </a:lnTo>
                  <a:lnTo>
                    <a:pt x="2421012" y="1923922"/>
                  </a:lnTo>
                  <a:lnTo>
                    <a:pt x="2436354" y="1862553"/>
                  </a:lnTo>
                  <a:lnTo>
                    <a:pt x="2442491" y="1807321"/>
                  </a:lnTo>
                  <a:lnTo>
                    <a:pt x="2433286" y="1745951"/>
                  </a:lnTo>
                  <a:lnTo>
                    <a:pt x="2424080" y="1669240"/>
                  </a:lnTo>
                  <a:lnTo>
                    <a:pt x="2417943" y="1506612"/>
                  </a:lnTo>
                  <a:lnTo>
                    <a:pt x="2417943" y="1291820"/>
                  </a:lnTo>
                  <a:lnTo>
                    <a:pt x="2417943" y="730292"/>
                  </a:lnTo>
                  <a:lnTo>
                    <a:pt x="2417943" y="371283"/>
                  </a:lnTo>
                  <a:lnTo>
                    <a:pt x="2421012" y="343667"/>
                  </a:lnTo>
                  <a:lnTo>
                    <a:pt x="2427149" y="322188"/>
                  </a:lnTo>
                  <a:lnTo>
                    <a:pt x="2442491" y="291503"/>
                  </a:lnTo>
                  <a:lnTo>
                    <a:pt x="2463970" y="266956"/>
                  </a:lnTo>
                  <a:lnTo>
                    <a:pt x="2488518" y="236271"/>
                  </a:lnTo>
                  <a:lnTo>
                    <a:pt x="2497723" y="227066"/>
                  </a:lnTo>
                  <a:lnTo>
                    <a:pt x="2500792" y="217860"/>
                  </a:lnTo>
                  <a:lnTo>
                    <a:pt x="2488518" y="196381"/>
                  </a:lnTo>
                  <a:lnTo>
                    <a:pt x="2436354" y="147286"/>
                  </a:lnTo>
                  <a:lnTo>
                    <a:pt x="2362711" y="82848"/>
                  </a:lnTo>
                  <a:lnTo>
                    <a:pt x="2313616" y="49095"/>
                  </a:lnTo>
                  <a:lnTo>
                    <a:pt x="2236904" y="12274"/>
                  </a:lnTo>
                  <a:lnTo>
                    <a:pt x="2200083" y="3068"/>
                  </a:lnTo>
                  <a:lnTo>
                    <a:pt x="2178604" y="0"/>
                  </a:lnTo>
                  <a:lnTo>
                    <a:pt x="2132577" y="15342"/>
                  </a:lnTo>
                  <a:lnTo>
                    <a:pt x="2040523" y="52164"/>
                  </a:lnTo>
                  <a:lnTo>
                    <a:pt x="1908579" y="104327"/>
                  </a:lnTo>
                  <a:lnTo>
                    <a:pt x="1880963" y="110464"/>
                  </a:lnTo>
                  <a:lnTo>
                    <a:pt x="1672308" y="135012"/>
                  </a:lnTo>
                  <a:lnTo>
                    <a:pt x="1233519" y="190244"/>
                  </a:lnTo>
                  <a:lnTo>
                    <a:pt x="957358" y="2239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38">
              <a:extLst>
                <a:ext uri="{FF2B5EF4-FFF2-40B4-BE49-F238E27FC236}">
                  <a16:creationId xmlns:a16="http://schemas.microsoft.com/office/drawing/2014/main" id="{59841ECB-A9F6-44F7-904B-BCEFCB06DBBE}"/>
                </a:ext>
              </a:extLst>
            </p:cNvPr>
            <p:cNvSpPr/>
            <p:nvPr/>
          </p:nvSpPr>
          <p:spPr>
            <a:xfrm>
              <a:off x="7458075" y="5372101"/>
              <a:ext cx="514350" cy="582613"/>
            </a:xfrm>
            <a:custGeom>
              <a:avLst/>
              <a:gdLst>
                <a:gd name="connsiteX0" fmla="*/ 188119 w 514350"/>
                <a:gd name="connsiteY0" fmla="*/ 195263 h 583406"/>
                <a:gd name="connsiteX1" fmla="*/ 252413 w 514350"/>
                <a:gd name="connsiteY1" fmla="*/ 252413 h 583406"/>
                <a:gd name="connsiteX2" fmla="*/ 319088 w 514350"/>
                <a:gd name="connsiteY2" fmla="*/ 321469 h 583406"/>
                <a:gd name="connsiteX3" fmla="*/ 369094 w 514350"/>
                <a:gd name="connsiteY3" fmla="*/ 371475 h 583406"/>
                <a:gd name="connsiteX4" fmla="*/ 373856 w 514350"/>
                <a:gd name="connsiteY4" fmla="*/ 385763 h 583406"/>
                <a:gd name="connsiteX5" fmla="*/ 388144 w 514350"/>
                <a:gd name="connsiteY5" fmla="*/ 431006 h 583406"/>
                <a:gd name="connsiteX6" fmla="*/ 411956 w 514350"/>
                <a:gd name="connsiteY6" fmla="*/ 473869 h 583406"/>
                <a:gd name="connsiteX7" fmla="*/ 431006 w 514350"/>
                <a:gd name="connsiteY7" fmla="*/ 502444 h 583406"/>
                <a:gd name="connsiteX8" fmla="*/ 445294 w 514350"/>
                <a:gd name="connsiteY8" fmla="*/ 519113 h 583406"/>
                <a:gd name="connsiteX9" fmla="*/ 457200 w 514350"/>
                <a:gd name="connsiteY9" fmla="*/ 531019 h 583406"/>
                <a:gd name="connsiteX10" fmla="*/ 466725 w 514350"/>
                <a:gd name="connsiteY10" fmla="*/ 542925 h 583406"/>
                <a:gd name="connsiteX11" fmla="*/ 497681 w 514350"/>
                <a:gd name="connsiteY11" fmla="*/ 578644 h 583406"/>
                <a:gd name="connsiteX12" fmla="*/ 514350 w 514350"/>
                <a:gd name="connsiteY12" fmla="*/ 583406 h 583406"/>
                <a:gd name="connsiteX13" fmla="*/ 504825 w 514350"/>
                <a:gd name="connsiteY13" fmla="*/ 0 h 583406"/>
                <a:gd name="connsiteX14" fmla="*/ 502444 w 514350"/>
                <a:gd name="connsiteY14" fmla="*/ 28575 h 583406"/>
                <a:gd name="connsiteX15" fmla="*/ 488156 w 514350"/>
                <a:gd name="connsiteY15" fmla="*/ 64294 h 583406"/>
                <a:gd name="connsiteX16" fmla="*/ 471488 w 514350"/>
                <a:gd name="connsiteY16" fmla="*/ 95250 h 583406"/>
                <a:gd name="connsiteX17" fmla="*/ 450056 w 514350"/>
                <a:gd name="connsiteY17" fmla="*/ 111919 h 583406"/>
                <a:gd name="connsiteX18" fmla="*/ 428625 w 514350"/>
                <a:gd name="connsiteY18" fmla="*/ 114300 h 583406"/>
                <a:gd name="connsiteX19" fmla="*/ 369094 w 514350"/>
                <a:gd name="connsiteY19" fmla="*/ 111919 h 583406"/>
                <a:gd name="connsiteX20" fmla="*/ 280988 w 514350"/>
                <a:gd name="connsiteY20" fmla="*/ 100013 h 583406"/>
                <a:gd name="connsiteX21" fmla="*/ 150019 w 514350"/>
                <a:gd name="connsiteY21" fmla="*/ 59531 h 583406"/>
                <a:gd name="connsiteX22" fmla="*/ 50006 w 514350"/>
                <a:gd name="connsiteY22" fmla="*/ 19050 h 583406"/>
                <a:gd name="connsiteX23" fmla="*/ 26194 w 514350"/>
                <a:gd name="connsiteY23" fmla="*/ 11906 h 583406"/>
                <a:gd name="connsiteX24" fmla="*/ 9525 w 514350"/>
                <a:gd name="connsiteY24" fmla="*/ 14288 h 583406"/>
                <a:gd name="connsiteX25" fmla="*/ 0 w 514350"/>
                <a:gd name="connsiteY25" fmla="*/ 21431 h 583406"/>
                <a:gd name="connsiteX26" fmla="*/ 4763 w 514350"/>
                <a:gd name="connsiteY26" fmla="*/ 45244 h 583406"/>
                <a:gd name="connsiteX27" fmla="*/ 21431 w 514350"/>
                <a:gd name="connsiteY27" fmla="*/ 73819 h 583406"/>
                <a:gd name="connsiteX28" fmla="*/ 54769 w 514350"/>
                <a:gd name="connsiteY28" fmla="*/ 95250 h 583406"/>
                <a:gd name="connsiteX29" fmla="*/ 130969 w 514350"/>
                <a:gd name="connsiteY29" fmla="*/ 147638 h 583406"/>
                <a:gd name="connsiteX30" fmla="*/ 188119 w 514350"/>
                <a:gd name="connsiteY30" fmla="*/ 19526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4350" h="583406">
                  <a:moveTo>
                    <a:pt x="188119" y="195263"/>
                  </a:moveTo>
                  <a:lnTo>
                    <a:pt x="252413" y="252413"/>
                  </a:lnTo>
                  <a:lnTo>
                    <a:pt x="319088" y="321469"/>
                  </a:lnTo>
                  <a:lnTo>
                    <a:pt x="369094" y="371475"/>
                  </a:lnTo>
                  <a:lnTo>
                    <a:pt x="373856" y="385763"/>
                  </a:lnTo>
                  <a:lnTo>
                    <a:pt x="388144" y="431006"/>
                  </a:lnTo>
                  <a:lnTo>
                    <a:pt x="411956" y="473869"/>
                  </a:lnTo>
                  <a:lnTo>
                    <a:pt x="431006" y="502444"/>
                  </a:lnTo>
                  <a:lnTo>
                    <a:pt x="445294" y="519113"/>
                  </a:lnTo>
                  <a:lnTo>
                    <a:pt x="457200" y="531019"/>
                  </a:lnTo>
                  <a:lnTo>
                    <a:pt x="466725" y="542925"/>
                  </a:lnTo>
                  <a:lnTo>
                    <a:pt x="497681" y="578644"/>
                  </a:lnTo>
                  <a:lnTo>
                    <a:pt x="514350" y="583406"/>
                  </a:lnTo>
                  <a:lnTo>
                    <a:pt x="504825" y="0"/>
                  </a:lnTo>
                  <a:lnTo>
                    <a:pt x="502444" y="28575"/>
                  </a:lnTo>
                  <a:lnTo>
                    <a:pt x="488156" y="64294"/>
                  </a:lnTo>
                  <a:lnTo>
                    <a:pt x="471488" y="95250"/>
                  </a:lnTo>
                  <a:lnTo>
                    <a:pt x="450056" y="111919"/>
                  </a:lnTo>
                  <a:lnTo>
                    <a:pt x="428625" y="114300"/>
                  </a:lnTo>
                  <a:lnTo>
                    <a:pt x="369094" y="111919"/>
                  </a:lnTo>
                  <a:lnTo>
                    <a:pt x="280988" y="100013"/>
                  </a:lnTo>
                  <a:lnTo>
                    <a:pt x="150019" y="59531"/>
                  </a:lnTo>
                  <a:lnTo>
                    <a:pt x="50006" y="19050"/>
                  </a:lnTo>
                  <a:lnTo>
                    <a:pt x="26194" y="11906"/>
                  </a:lnTo>
                  <a:lnTo>
                    <a:pt x="9525" y="14288"/>
                  </a:lnTo>
                  <a:lnTo>
                    <a:pt x="0" y="21431"/>
                  </a:lnTo>
                  <a:lnTo>
                    <a:pt x="4763" y="45244"/>
                  </a:lnTo>
                  <a:lnTo>
                    <a:pt x="21431" y="73819"/>
                  </a:lnTo>
                  <a:lnTo>
                    <a:pt x="54769" y="95250"/>
                  </a:lnTo>
                  <a:lnTo>
                    <a:pt x="130969" y="147638"/>
                  </a:lnTo>
                  <a:lnTo>
                    <a:pt x="188119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41">
              <a:extLst>
                <a:ext uri="{FF2B5EF4-FFF2-40B4-BE49-F238E27FC236}">
                  <a16:creationId xmlns:a16="http://schemas.microsoft.com/office/drawing/2014/main" id="{7CC41CA0-2752-4A95-B110-4695873785BA}"/>
                </a:ext>
              </a:extLst>
            </p:cNvPr>
            <p:cNvSpPr/>
            <p:nvPr/>
          </p:nvSpPr>
          <p:spPr>
            <a:xfrm>
              <a:off x="5995989" y="4457700"/>
              <a:ext cx="2009775" cy="357188"/>
            </a:xfrm>
            <a:custGeom>
              <a:avLst/>
              <a:gdLst>
                <a:gd name="connsiteX0" fmla="*/ 873918 w 2009775"/>
                <a:gd name="connsiteY0" fmla="*/ 157163 h 357188"/>
                <a:gd name="connsiteX1" fmla="*/ 721518 w 2009775"/>
                <a:gd name="connsiteY1" fmla="*/ 180975 h 357188"/>
                <a:gd name="connsiteX2" fmla="*/ 507206 w 2009775"/>
                <a:gd name="connsiteY2" fmla="*/ 202406 h 357188"/>
                <a:gd name="connsiteX3" fmla="*/ 321468 w 2009775"/>
                <a:gd name="connsiteY3" fmla="*/ 214313 h 357188"/>
                <a:gd name="connsiteX4" fmla="*/ 161925 w 2009775"/>
                <a:gd name="connsiteY4" fmla="*/ 221456 h 357188"/>
                <a:gd name="connsiteX5" fmla="*/ 92868 w 2009775"/>
                <a:gd name="connsiteY5" fmla="*/ 207169 h 357188"/>
                <a:gd name="connsiteX6" fmla="*/ 0 w 2009775"/>
                <a:gd name="connsiteY6" fmla="*/ 188119 h 357188"/>
                <a:gd name="connsiteX7" fmla="*/ 16668 w 2009775"/>
                <a:gd name="connsiteY7" fmla="*/ 330994 h 357188"/>
                <a:gd name="connsiteX8" fmla="*/ 135731 w 2009775"/>
                <a:gd name="connsiteY8" fmla="*/ 345281 h 357188"/>
                <a:gd name="connsiteX9" fmla="*/ 200025 w 2009775"/>
                <a:gd name="connsiteY9" fmla="*/ 352425 h 357188"/>
                <a:gd name="connsiteX10" fmla="*/ 283368 w 2009775"/>
                <a:gd name="connsiteY10" fmla="*/ 357188 h 357188"/>
                <a:gd name="connsiteX11" fmla="*/ 431006 w 2009775"/>
                <a:gd name="connsiteY11" fmla="*/ 354806 h 357188"/>
                <a:gd name="connsiteX12" fmla="*/ 581025 w 2009775"/>
                <a:gd name="connsiteY12" fmla="*/ 357188 h 357188"/>
                <a:gd name="connsiteX13" fmla="*/ 750093 w 2009775"/>
                <a:gd name="connsiteY13" fmla="*/ 338138 h 357188"/>
                <a:gd name="connsiteX14" fmla="*/ 1012031 w 2009775"/>
                <a:gd name="connsiteY14" fmla="*/ 295275 h 357188"/>
                <a:gd name="connsiteX15" fmla="*/ 1216818 w 2009775"/>
                <a:gd name="connsiteY15" fmla="*/ 261938 h 357188"/>
                <a:gd name="connsiteX16" fmla="*/ 1397793 w 2009775"/>
                <a:gd name="connsiteY16" fmla="*/ 247650 h 357188"/>
                <a:gd name="connsiteX17" fmla="*/ 1647825 w 2009775"/>
                <a:gd name="connsiteY17" fmla="*/ 216694 h 357188"/>
                <a:gd name="connsiteX18" fmla="*/ 1864518 w 2009775"/>
                <a:gd name="connsiteY18" fmla="*/ 190500 h 357188"/>
                <a:gd name="connsiteX19" fmla="*/ 2009775 w 2009775"/>
                <a:gd name="connsiteY19" fmla="*/ 173831 h 357188"/>
                <a:gd name="connsiteX20" fmla="*/ 2007393 w 2009775"/>
                <a:gd name="connsiteY20" fmla="*/ 28575 h 357188"/>
                <a:gd name="connsiteX21" fmla="*/ 1895475 w 2009775"/>
                <a:gd name="connsiteY21" fmla="*/ 19050 h 357188"/>
                <a:gd name="connsiteX22" fmla="*/ 1702593 w 2009775"/>
                <a:gd name="connsiteY22" fmla="*/ 0 h 357188"/>
                <a:gd name="connsiteX23" fmla="*/ 1638300 w 2009775"/>
                <a:gd name="connsiteY23" fmla="*/ 21431 h 357188"/>
                <a:gd name="connsiteX24" fmla="*/ 1550193 w 2009775"/>
                <a:gd name="connsiteY24" fmla="*/ 42863 h 357188"/>
                <a:gd name="connsiteX25" fmla="*/ 1438275 w 2009775"/>
                <a:gd name="connsiteY25" fmla="*/ 61913 h 357188"/>
                <a:gd name="connsiteX26" fmla="*/ 1371600 w 2009775"/>
                <a:gd name="connsiteY26" fmla="*/ 73819 h 357188"/>
                <a:gd name="connsiteX27" fmla="*/ 1088231 w 2009775"/>
                <a:gd name="connsiteY27" fmla="*/ 123825 h 357188"/>
                <a:gd name="connsiteX28" fmla="*/ 873918 w 2009775"/>
                <a:gd name="connsiteY28" fmla="*/ 15716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09775" h="357188">
                  <a:moveTo>
                    <a:pt x="873918" y="157163"/>
                  </a:moveTo>
                  <a:lnTo>
                    <a:pt x="721518" y="180975"/>
                  </a:lnTo>
                  <a:lnTo>
                    <a:pt x="507206" y="202406"/>
                  </a:lnTo>
                  <a:lnTo>
                    <a:pt x="321468" y="214313"/>
                  </a:lnTo>
                  <a:lnTo>
                    <a:pt x="161925" y="221456"/>
                  </a:lnTo>
                  <a:lnTo>
                    <a:pt x="92868" y="207169"/>
                  </a:lnTo>
                  <a:lnTo>
                    <a:pt x="0" y="188119"/>
                  </a:lnTo>
                  <a:lnTo>
                    <a:pt x="16668" y="330994"/>
                  </a:lnTo>
                  <a:lnTo>
                    <a:pt x="135731" y="345281"/>
                  </a:lnTo>
                  <a:lnTo>
                    <a:pt x="200025" y="352425"/>
                  </a:lnTo>
                  <a:lnTo>
                    <a:pt x="283368" y="357188"/>
                  </a:lnTo>
                  <a:lnTo>
                    <a:pt x="431006" y="354806"/>
                  </a:lnTo>
                  <a:lnTo>
                    <a:pt x="581025" y="357188"/>
                  </a:lnTo>
                  <a:lnTo>
                    <a:pt x="750093" y="338138"/>
                  </a:lnTo>
                  <a:lnTo>
                    <a:pt x="1012031" y="295275"/>
                  </a:lnTo>
                  <a:lnTo>
                    <a:pt x="1216818" y="261938"/>
                  </a:lnTo>
                  <a:lnTo>
                    <a:pt x="1397793" y="247650"/>
                  </a:lnTo>
                  <a:lnTo>
                    <a:pt x="1647825" y="216694"/>
                  </a:lnTo>
                  <a:lnTo>
                    <a:pt x="1864518" y="190500"/>
                  </a:lnTo>
                  <a:lnTo>
                    <a:pt x="2009775" y="173831"/>
                  </a:lnTo>
                  <a:lnTo>
                    <a:pt x="2007393" y="28575"/>
                  </a:lnTo>
                  <a:lnTo>
                    <a:pt x="1895475" y="19050"/>
                  </a:lnTo>
                  <a:lnTo>
                    <a:pt x="1702593" y="0"/>
                  </a:lnTo>
                  <a:lnTo>
                    <a:pt x="1638300" y="21431"/>
                  </a:lnTo>
                  <a:lnTo>
                    <a:pt x="1550193" y="42863"/>
                  </a:lnTo>
                  <a:lnTo>
                    <a:pt x="1438275" y="61913"/>
                  </a:lnTo>
                  <a:lnTo>
                    <a:pt x="1371600" y="73819"/>
                  </a:lnTo>
                  <a:lnTo>
                    <a:pt x="1088231" y="123825"/>
                  </a:lnTo>
                  <a:lnTo>
                    <a:pt x="873918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7" name="フリーフォーム 139">
              <a:extLst>
                <a:ext uri="{FF2B5EF4-FFF2-40B4-BE49-F238E27FC236}">
                  <a16:creationId xmlns:a16="http://schemas.microsoft.com/office/drawing/2014/main" id="{DEA73917-9028-4F7B-B69A-F2D8DE8F11AE}"/>
                </a:ext>
              </a:extLst>
            </p:cNvPr>
            <p:cNvSpPr/>
            <p:nvPr/>
          </p:nvSpPr>
          <p:spPr>
            <a:xfrm>
              <a:off x="6477001" y="3986213"/>
              <a:ext cx="284163" cy="1631950"/>
            </a:xfrm>
            <a:custGeom>
              <a:avLst/>
              <a:gdLst>
                <a:gd name="connsiteX0" fmla="*/ 57150 w 283369"/>
                <a:gd name="connsiteY0" fmla="*/ 464343 h 1631156"/>
                <a:gd name="connsiteX1" fmla="*/ 57150 w 283369"/>
                <a:gd name="connsiteY1" fmla="*/ 250031 h 1631156"/>
                <a:gd name="connsiteX2" fmla="*/ 50006 w 283369"/>
                <a:gd name="connsiteY2" fmla="*/ 200025 h 1631156"/>
                <a:gd name="connsiteX3" fmla="*/ 28575 w 283369"/>
                <a:gd name="connsiteY3" fmla="*/ 111918 h 1631156"/>
                <a:gd name="connsiteX4" fmla="*/ 0 w 283369"/>
                <a:gd name="connsiteY4" fmla="*/ 23812 h 1631156"/>
                <a:gd name="connsiteX5" fmla="*/ 183356 w 283369"/>
                <a:gd name="connsiteY5" fmla="*/ 0 h 1631156"/>
                <a:gd name="connsiteX6" fmla="*/ 238125 w 283369"/>
                <a:gd name="connsiteY6" fmla="*/ 76200 h 1631156"/>
                <a:gd name="connsiteX7" fmla="*/ 269081 w 283369"/>
                <a:gd name="connsiteY7" fmla="*/ 119062 h 1631156"/>
                <a:gd name="connsiteX8" fmla="*/ 280988 w 283369"/>
                <a:gd name="connsiteY8" fmla="*/ 138112 h 1631156"/>
                <a:gd name="connsiteX9" fmla="*/ 278606 w 283369"/>
                <a:gd name="connsiteY9" fmla="*/ 207168 h 1631156"/>
                <a:gd name="connsiteX10" fmla="*/ 269081 w 283369"/>
                <a:gd name="connsiteY10" fmla="*/ 395287 h 1631156"/>
                <a:gd name="connsiteX11" fmla="*/ 261938 w 283369"/>
                <a:gd name="connsiteY11" fmla="*/ 571500 h 1631156"/>
                <a:gd name="connsiteX12" fmla="*/ 259556 w 283369"/>
                <a:gd name="connsiteY12" fmla="*/ 681037 h 1631156"/>
                <a:gd name="connsiteX13" fmla="*/ 278606 w 283369"/>
                <a:gd name="connsiteY13" fmla="*/ 783431 h 1631156"/>
                <a:gd name="connsiteX14" fmla="*/ 283369 w 283369"/>
                <a:gd name="connsiteY14" fmla="*/ 959643 h 1631156"/>
                <a:gd name="connsiteX15" fmla="*/ 280988 w 283369"/>
                <a:gd name="connsiteY15" fmla="*/ 1223962 h 1631156"/>
                <a:gd name="connsiteX16" fmla="*/ 278606 w 283369"/>
                <a:gd name="connsiteY16" fmla="*/ 1409700 h 1631156"/>
                <a:gd name="connsiteX17" fmla="*/ 273844 w 283369"/>
                <a:gd name="connsiteY17" fmla="*/ 1464468 h 1631156"/>
                <a:gd name="connsiteX18" fmla="*/ 266700 w 283369"/>
                <a:gd name="connsiteY18" fmla="*/ 1526381 h 1631156"/>
                <a:gd name="connsiteX19" fmla="*/ 257175 w 283369"/>
                <a:gd name="connsiteY19" fmla="*/ 1562100 h 1631156"/>
                <a:gd name="connsiteX20" fmla="*/ 233363 w 283369"/>
                <a:gd name="connsiteY20" fmla="*/ 1597818 h 1631156"/>
                <a:gd name="connsiteX21" fmla="*/ 207169 w 283369"/>
                <a:gd name="connsiteY21" fmla="*/ 1619250 h 1631156"/>
                <a:gd name="connsiteX22" fmla="*/ 180975 w 283369"/>
                <a:gd name="connsiteY22" fmla="*/ 1628775 h 1631156"/>
                <a:gd name="connsiteX23" fmla="*/ 159544 w 283369"/>
                <a:gd name="connsiteY23" fmla="*/ 1631156 h 1631156"/>
                <a:gd name="connsiteX24" fmla="*/ 133350 w 283369"/>
                <a:gd name="connsiteY24" fmla="*/ 1621631 h 1631156"/>
                <a:gd name="connsiteX25" fmla="*/ 107156 w 283369"/>
                <a:gd name="connsiteY25" fmla="*/ 1602581 h 1631156"/>
                <a:gd name="connsiteX26" fmla="*/ 85725 w 283369"/>
                <a:gd name="connsiteY26" fmla="*/ 1574006 h 1631156"/>
                <a:gd name="connsiteX27" fmla="*/ 76200 w 283369"/>
                <a:gd name="connsiteY27" fmla="*/ 1543050 h 1631156"/>
                <a:gd name="connsiteX28" fmla="*/ 64294 w 283369"/>
                <a:gd name="connsiteY28" fmla="*/ 1438275 h 1631156"/>
                <a:gd name="connsiteX29" fmla="*/ 59531 w 283369"/>
                <a:gd name="connsiteY29" fmla="*/ 1326356 h 1631156"/>
                <a:gd name="connsiteX30" fmla="*/ 57150 w 283369"/>
                <a:gd name="connsiteY30" fmla="*/ 1185862 h 1631156"/>
                <a:gd name="connsiteX31" fmla="*/ 57150 w 283369"/>
                <a:gd name="connsiteY31" fmla="*/ 964406 h 1631156"/>
                <a:gd name="connsiteX32" fmla="*/ 59531 w 283369"/>
                <a:gd name="connsiteY32" fmla="*/ 807243 h 1631156"/>
                <a:gd name="connsiteX33" fmla="*/ 57150 w 283369"/>
                <a:gd name="connsiteY33" fmla="*/ 46434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3369" h="1631156">
                  <a:moveTo>
                    <a:pt x="57150" y="464343"/>
                  </a:moveTo>
                  <a:lnTo>
                    <a:pt x="57150" y="250031"/>
                  </a:lnTo>
                  <a:lnTo>
                    <a:pt x="50006" y="200025"/>
                  </a:lnTo>
                  <a:lnTo>
                    <a:pt x="28575" y="111918"/>
                  </a:lnTo>
                  <a:lnTo>
                    <a:pt x="0" y="23812"/>
                  </a:lnTo>
                  <a:lnTo>
                    <a:pt x="183356" y="0"/>
                  </a:lnTo>
                  <a:lnTo>
                    <a:pt x="238125" y="76200"/>
                  </a:lnTo>
                  <a:lnTo>
                    <a:pt x="269081" y="119062"/>
                  </a:lnTo>
                  <a:lnTo>
                    <a:pt x="280988" y="138112"/>
                  </a:lnTo>
                  <a:lnTo>
                    <a:pt x="278606" y="207168"/>
                  </a:lnTo>
                  <a:lnTo>
                    <a:pt x="269081" y="395287"/>
                  </a:lnTo>
                  <a:lnTo>
                    <a:pt x="261938" y="571500"/>
                  </a:lnTo>
                  <a:lnTo>
                    <a:pt x="259556" y="681037"/>
                  </a:lnTo>
                  <a:lnTo>
                    <a:pt x="278606" y="783431"/>
                  </a:lnTo>
                  <a:lnTo>
                    <a:pt x="283369" y="959643"/>
                  </a:lnTo>
                  <a:cubicBezTo>
                    <a:pt x="282575" y="1047749"/>
                    <a:pt x="281782" y="1135856"/>
                    <a:pt x="280988" y="1223962"/>
                  </a:cubicBezTo>
                  <a:lnTo>
                    <a:pt x="278606" y="1409700"/>
                  </a:lnTo>
                  <a:lnTo>
                    <a:pt x="273844" y="1464468"/>
                  </a:lnTo>
                  <a:lnTo>
                    <a:pt x="266700" y="1526381"/>
                  </a:lnTo>
                  <a:lnTo>
                    <a:pt x="257175" y="1562100"/>
                  </a:lnTo>
                  <a:lnTo>
                    <a:pt x="233363" y="1597818"/>
                  </a:lnTo>
                  <a:lnTo>
                    <a:pt x="207169" y="1619250"/>
                  </a:lnTo>
                  <a:lnTo>
                    <a:pt x="180975" y="1628775"/>
                  </a:lnTo>
                  <a:lnTo>
                    <a:pt x="159544" y="1631156"/>
                  </a:lnTo>
                  <a:lnTo>
                    <a:pt x="133350" y="1621631"/>
                  </a:lnTo>
                  <a:lnTo>
                    <a:pt x="107156" y="1602581"/>
                  </a:lnTo>
                  <a:lnTo>
                    <a:pt x="85725" y="1574006"/>
                  </a:lnTo>
                  <a:lnTo>
                    <a:pt x="76200" y="1543050"/>
                  </a:lnTo>
                  <a:lnTo>
                    <a:pt x="64294" y="1438275"/>
                  </a:lnTo>
                  <a:lnTo>
                    <a:pt x="59531" y="1326356"/>
                  </a:lnTo>
                  <a:cubicBezTo>
                    <a:pt x="58737" y="1279525"/>
                    <a:pt x="57944" y="1232693"/>
                    <a:pt x="57150" y="1185862"/>
                  </a:cubicBezTo>
                  <a:lnTo>
                    <a:pt x="57150" y="964406"/>
                  </a:lnTo>
                  <a:cubicBezTo>
                    <a:pt x="57944" y="912018"/>
                    <a:pt x="58737" y="859631"/>
                    <a:pt x="59531" y="807243"/>
                  </a:cubicBezTo>
                  <a:cubicBezTo>
                    <a:pt x="58737" y="700087"/>
                    <a:pt x="57944" y="592931"/>
                    <a:pt x="57150" y="464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40">
              <a:extLst>
                <a:ext uri="{FF2B5EF4-FFF2-40B4-BE49-F238E27FC236}">
                  <a16:creationId xmlns:a16="http://schemas.microsoft.com/office/drawing/2014/main" id="{DB74A024-E568-40AA-857E-2DFC9EFF8F92}"/>
                </a:ext>
              </a:extLst>
            </p:cNvPr>
            <p:cNvSpPr/>
            <p:nvPr/>
          </p:nvSpPr>
          <p:spPr>
            <a:xfrm>
              <a:off x="7075489" y="3910014"/>
              <a:ext cx="333375" cy="1692275"/>
            </a:xfrm>
            <a:custGeom>
              <a:avLst/>
              <a:gdLst>
                <a:gd name="connsiteX0" fmla="*/ 85725 w 333375"/>
                <a:gd name="connsiteY0" fmla="*/ 390525 h 1693068"/>
                <a:gd name="connsiteX1" fmla="*/ 85725 w 333375"/>
                <a:gd name="connsiteY1" fmla="*/ 242887 h 1693068"/>
                <a:gd name="connsiteX2" fmla="*/ 73819 w 333375"/>
                <a:gd name="connsiteY2" fmla="*/ 192881 h 1693068"/>
                <a:gd name="connsiteX3" fmla="*/ 47625 w 333375"/>
                <a:gd name="connsiteY3" fmla="*/ 119062 h 1693068"/>
                <a:gd name="connsiteX4" fmla="*/ 0 w 333375"/>
                <a:gd name="connsiteY4" fmla="*/ 16668 h 1693068"/>
                <a:gd name="connsiteX5" fmla="*/ 266700 w 333375"/>
                <a:gd name="connsiteY5" fmla="*/ 0 h 1693068"/>
                <a:gd name="connsiteX6" fmla="*/ 300037 w 333375"/>
                <a:gd name="connsiteY6" fmla="*/ 57150 h 1693068"/>
                <a:gd name="connsiteX7" fmla="*/ 328612 w 333375"/>
                <a:gd name="connsiteY7" fmla="*/ 111918 h 1693068"/>
                <a:gd name="connsiteX8" fmla="*/ 333375 w 333375"/>
                <a:gd name="connsiteY8" fmla="*/ 161925 h 1693068"/>
                <a:gd name="connsiteX9" fmla="*/ 330994 w 333375"/>
                <a:gd name="connsiteY9" fmla="*/ 433387 h 1693068"/>
                <a:gd name="connsiteX10" fmla="*/ 330994 w 333375"/>
                <a:gd name="connsiteY10" fmla="*/ 1450181 h 1693068"/>
                <a:gd name="connsiteX11" fmla="*/ 328612 w 333375"/>
                <a:gd name="connsiteY11" fmla="*/ 1507331 h 1693068"/>
                <a:gd name="connsiteX12" fmla="*/ 321469 w 333375"/>
                <a:gd name="connsiteY12" fmla="*/ 1559718 h 1693068"/>
                <a:gd name="connsiteX13" fmla="*/ 304800 w 333375"/>
                <a:gd name="connsiteY13" fmla="*/ 1604962 h 1693068"/>
                <a:gd name="connsiteX14" fmla="*/ 283369 w 333375"/>
                <a:gd name="connsiteY14" fmla="*/ 1638300 h 1693068"/>
                <a:gd name="connsiteX15" fmla="*/ 247650 w 333375"/>
                <a:gd name="connsiteY15" fmla="*/ 1671637 h 1693068"/>
                <a:gd name="connsiteX16" fmla="*/ 209550 w 333375"/>
                <a:gd name="connsiteY16" fmla="*/ 1690687 h 1693068"/>
                <a:gd name="connsiteX17" fmla="*/ 188119 w 333375"/>
                <a:gd name="connsiteY17" fmla="*/ 1693068 h 1693068"/>
                <a:gd name="connsiteX18" fmla="*/ 161925 w 333375"/>
                <a:gd name="connsiteY18" fmla="*/ 1685925 h 1693068"/>
                <a:gd name="connsiteX19" fmla="*/ 142875 w 333375"/>
                <a:gd name="connsiteY19" fmla="*/ 1671637 h 1693068"/>
                <a:gd name="connsiteX20" fmla="*/ 126206 w 333375"/>
                <a:gd name="connsiteY20" fmla="*/ 1631156 h 1693068"/>
                <a:gd name="connsiteX21" fmla="*/ 114300 w 333375"/>
                <a:gd name="connsiteY21" fmla="*/ 1557337 h 1693068"/>
                <a:gd name="connsiteX22" fmla="*/ 107156 w 333375"/>
                <a:gd name="connsiteY22" fmla="*/ 1431131 h 1693068"/>
                <a:gd name="connsiteX23" fmla="*/ 107156 w 333375"/>
                <a:gd name="connsiteY23" fmla="*/ 1204912 h 1693068"/>
                <a:gd name="connsiteX24" fmla="*/ 107156 w 333375"/>
                <a:gd name="connsiteY24" fmla="*/ 788193 h 1693068"/>
                <a:gd name="connsiteX25" fmla="*/ 85725 w 333375"/>
                <a:gd name="connsiteY25" fmla="*/ 683418 h 1693068"/>
                <a:gd name="connsiteX26" fmla="*/ 85725 w 333375"/>
                <a:gd name="connsiteY26" fmla="*/ 390525 h 16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3375" h="1693068">
                  <a:moveTo>
                    <a:pt x="85725" y="390525"/>
                  </a:moveTo>
                  <a:lnTo>
                    <a:pt x="85725" y="242887"/>
                  </a:lnTo>
                  <a:lnTo>
                    <a:pt x="73819" y="192881"/>
                  </a:lnTo>
                  <a:lnTo>
                    <a:pt x="47625" y="119062"/>
                  </a:lnTo>
                  <a:lnTo>
                    <a:pt x="0" y="16668"/>
                  </a:lnTo>
                  <a:lnTo>
                    <a:pt x="266700" y="0"/>
                  </a:lnTo>
                  <a:lnTo>
                    <a:pt x="300037" y="57150"/>
                  </a:lnTo>
                  <a:lnTo>
                    <a:pt x="328612" y="111918"/>
                  </a:lnTo>
                  <a:lnTo>
                    <a:pt x="333375" y="161925"/>
                  </a:lnTo>
                  <a:cubicBezTo>
                    <a:pt x="332581" y="252412"/>
                    <a:pt x="331788" y="342900"/>
                    <a:pt x="330994" y="433387"/>
                  </a:cubicBezTo>
                  <a:lnTo>
                    <a:pt x="330994" y="1450181"/>
                  </a:lnTo>
                  <a:lnTo>
                    <a:pt x="328612" y="1507331"/>
                  </a:lnTo>
                  <a:lnTo>
                    <a:pt x="321469" y="1559718"/>
                  </a:lnTo>
                  <a:lnTo>
                    <a:pt x="304800" y="1604962"/>
                  </a:lnTo>
                  <a:lnTo>
                    <a:pt x="283369" y="1638300"/>
                  </a:lnTo>
                  <a:lnTo>
                    <a:pt x="247650" y="1671637"/>
                  </a:lnTo>
                  <a:lnTo>
                    <a:pt x="209550" y="1690687"/>
                  </a:lnTo>
                  <a:lnTo>
                    <a:pt x="188119" y="1693068"/>
                  </a:lnTo>
                  <a:lnTo>
                    <a:pt x="161925" y="1685925"/>
                  </a:lnTo>
                  <a:lnTo>
                    <a:pt x="142875" y="1671637"/>
                  </a:lnTo>
                  <a:lnTo>
                    <a:pt x="126206" y="1631156"/>
                  </a:lnTo>
                  <a:lnTo>
                    <a:pt x="114300" y="1557337"/>
                  </a:lnTo>
                  <a:lnTo>
                    <a:pt x="107156" y="1431131"/>
                  </a:lnTo>
                  <a:lnTo>
                    <a:pt x="107156" y="1204912"/>
                  </a:lnTo>
                  <a:lnTo>
                    <a:pt x="107156" y="788193"/>
                  </a:lnTo>
                  <a:lnTo>
                    <a:pt x="85725" y="683418"/>
                  </a:lnTo>
                  <a:lnTo>
                    <a:pt x="85725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7574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5" grpId="0" animBg="1"/>
      <p:bldP spid="131" grpId="0" animBg="1"/>
      <p:bldP spid="132" grpId="0" animBg="1"/>
      <p:bldP spid="133" grpId="0" animBg="1"/>
      <p:bldP spid="126" grpId="0" animBg="1"/>
      <p:bldP spid="127" grpId="0" animBg="1"/>
      <p:bldP spid="22" grpId="0" animBg="1"/>
      <p:bldP spid="129" grpId="0" animBg="1"/>
      <p:bldP spid="130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2" grpId="0" animBg="1"/>
      <p:bldP spid="140" grpId="0" animBg="1"/>
      <p:bldP spid="141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BA113E8-D6C9-47E6-997E-3F4E63B24F0B}"/>
              </a:ext>
            </a:extLst>
          </p:cNvPr>
          <p:cNvGrpSpPr/>
          <p:nvPr/>
        </p:nvGrpSpPr>
        <p:grpSpPr>
          <a:xfrm>
            <a:off x="3640139" y="1528762"/>
            <a:ext cx="4673600" cy="4491038"/>
            <a:chOff x="3640139" y="1528762"/>
            <a:chExt cx="4673600" cy="4491038"/>
          </a:xfrm>
          <a:solidFill>
            <a:schemeClr val="tx1"/>
          </a:solidFill>
        </p:grpSpPr>
        <p:sp>
          <p:nvSpPr>
            <p:cNvPr id="3" name="フリーフォーム 124">
              <a:extLst>
                <a:ext uri="{FF2B5EF4-FFF2-40B4-BE49-F238E27FC236}">
                  <a16:creationId xmlns:a16="http://schemas.microsoft.com/office/drawing/2014/main" id="{A903D138-25D5-4BA3-8C0B-3FD1262B88E0}"/>
                </a:ext>
              </a:extLst>
            </p:cNvPr>
            <p:cNvSpPr/>
            <p:nvPr/>
          </p:nvSpPr>
          <p:spPr>
            <a:xfrm>
              <a:off x="3944938" y="1528762"/>
              <a:ext cx="1016000" cy="1292225"/>
            </a:xfrm>
            <a:custGeom>
              <a:avLst/>
              <a:gdLst>
                <a:gd name="connsiteX0" fmla="*/ 678657 w 1014413"/>
                <a:gd name="connsiteY0" fmla="*/ 647700 h 1290638"/>
                <a:gd name="connsiteX1" fmla="*/ 552450 w 1014413"/>
                <a:gd name="connsiteY1" fmla="*/ 809625 h 1290638"/>
                <a:gd name="connsiteX2" fmla="*/ 450057 w 1014413"/>
                <a:gd name="connsiteY2" fmla="*/ 933450 h 1290638"/>
                <a:gd name="connsiteX3" fmla="*/ 338138 w 1014413"/>
                <a:gd name="connsiteY3" fmla="*/ 1069182 h 1290638"/>
                <a:gd name="connsiteX4" fmla="*/ 211932 w 1014413"/>
                <a:gd name="connsiteY4" fmla="*/ 1212057 h 1290638"/>
                <a:gd name="connsiteX5" fmla="*/ 145257 w 1014413"/>
                <a:gd name="connsiteY5" fmla="*/ 1290638 h 1290638"/>
                <a:gd name="connsiteX6" fmla="*/ 0 w 1014413"/>
                <a:gd name="connsiteY6" fmla="*/ 1166813 h 1290638"/>
                <a:gd name="connsiteX7" fmla="*/ 28575 w 1014413"/>
                <a:gd name="connsiteY7" fmla="*/ 1157288 h 1290638"/>
                <a:gd name="connsiteX8" fmla="*/ 78582 w 1014413"/>
                <a:gd name="connsiteY8" fmla="*/ 1135857 h 1290638"/>
                <a:gd name="connsiteX9" fmla="*/ 121444 w 1014413"/>
                <a:gd name="connsiteY9" fmla="*/ 1112044 h 1290638"/>
                <a:gd name="connsiteX10" fmla="*/ 154782 w 1014413"/>
                <a:gd name="connsiteY10" fmla="*/ 1083469 h 1290638"/>
                <a:gd name="connsiteX11" fmla="*/ 192882 w 1014413"/>
                <a:gd name="connsiteY11" fmla="*/ 1045369 h 1290638"/>
                <a:gd name="connsiteX12" fmla="*/ 245269 w 1014413"/>
                <a:gd name="connsiteY12" fmla="*/ 971550 h 1290638"/>
                <a:gd name="connsiteX13" fmla="*/ 300038 w 1014413"/>
                <a:gd name="connsiteY13" fmla="*/ 892969 h 1290638"/>
                <a:gd name="connsiteX14" fmla="*/ 414338 w 1014413"/>
                <a:gd name="connsiteY14" fmla="*/ 721519 h 1290638"/>
                <a:gd name="connsiteX15" fmla="*/ 497682 w 1014413"/>
                <a:gd name="connsiteY15" fmla="*/ 583407 h 1290638"/>
                <a:gd name="connsiteX16" fmla="*/ 557213 w 1014413"/>
                <a:gd name="connsiteY16" fmla="*/ 481013 h 1290638"/>
                <a:gd name="connsiteX17" fmla="*/ 590550 w 1014413"/>
                <a:gd name="connsiteY17" fmla="*/ 411957 h 1290638"/>
                <a:gd name="connsiteX18" fmla="*/ 616744 w 1014413"/>
                <a:gd name="connsiteY18" fmla="*/ 347663 h 1290638"/>
                <a:gd name="connsiteX19" fmla="*/ 633413 w 1014413"/>
                <a:gd name="connsiteY19" fmla="*/ 297657 h 1290638"/>
                <a:gd name="connsiteX20" fmla="*/ 642938 w 1014413"/>
                <a:gd name="connsiteY20" fmla="*/ 259557 h 1290638"/>
                <a:gd name="connsiteX21" fmla="*/ 647700 w 1014413"/>
                <a:gd name="connsiteY21" fmla="*/ 223838 h 1290638"/>
                <a:gd name="connsiteX22" fmla="*/ 647700 w 1014413"/>
                <a:gd name="connsiteY22" fmla="*/ 195263 h 1290638"/>
                <a:gd name="connsiteX23" fmla="*/ 640557 w 1014413"/>
                <a:gd name="connsiteY23" fmla="*/ 159544 h 1290638"/>
                <a:gd name="connsiteX24" fmla="*/ 633413 w 1014413"/>
                <a:gd name="connsiteY24" fmla="*/ 128588 h 1290638"/>
                <a:gd name="connsiteX25" fmla="*/ 616744 w 1014413"/>
                <a:gd name="connsiteY25" fmla="*/ 90488 h 1290638"/>
                <a:gd name="connsiteX26" fmla="*/ 602457 w 1014413"/>
                <a:gd name="connsiteY26" fmla="*/ 66675 h 1290638"/>
                <a:gd name="connsiteX27" fmla="*/ 592932 w 1014413"/>
                <a:gd name="connsiteY27" fmla="*/ 57150 h 1290638"/>
                <a:gd name="connsiteX28" fmla="*/ 578644 w 1014413"/>
                <a:gd name="connsiteY28" fmla="*/ 38100 h 1290638"/>
                <a:gd name="connsiteX29" fmla="*/ 573882 w 1014413"/>
                <a:gd name="connsiteY29" fmla="*/ 21432 h 1290638"/>
                <a:gd name="connsiteX30" fmla="*/ 573882 w 1014413"/>
                <a:gd name="connsiteY30" fmla="*/ 9525 h 1290638"/>
                <a:gd name="connsiteX31" fmla="*/ 583407 w 1014413"/>
                <a:gd name="connsiteY31" fmla="*/ 0 h 1290638"/>
                <a:gd name="connsiteX32" fmla="*/ 609600 w 1014413"/>
                <a:gd name="connsiteY32" fmla="*/ 0 h 1290638"/>
                <a:gd name="connsiteX33" fmla="*/ 645319 w 1014413"/>
                <a:gd name="connsiteY33" fmla="*/ 4763 h 1290638"/>
                <a:gd name="connsiteX34" fmla="*/ 690563 w 1014413"/>
                <a:gd name="connsiteY34" fmla="*/ 19050 h 1290638"/>
                <a:gd name="connsiteX35" fmla="*/ 740569 w 1014413"/>
                <a:gd name="connsiteY35" fmla="*/ 42863 h 1290638"/>
                <a:gd name="connsiteX36" fmla="*/ 831057 w 1014413"/>
                <a:gd name="connsiteY36" fmla="*/ 95250 h 1290638"/>
                <a:gd name="connsiteX37" fmla="*/ 900113 w 1014413"/>
                <a:gd name="connsiteY37" fmla="*/ 140494 h 1290638"/>
                <a:gd name="connsiteX38" fmla="*/ 966788 w 1014413"/>
                <a:gd name="connsiteY38" fmla="*/ 188119 h 1290638"/>
                <a:gd name="connsiteX39" fmla="*/ 985838 w 1014413"/>
                <a:gd name="connsiteY39" fmla="*/ 204788 h 1290638"/>
                <a:gd name="connsiteX40" fmla="*/ 1000125 w 1014413"/>
                <a:gd name="connsiteY40" fmla="*/ 221457 h 1290638"/>
                <a:gd name="connsiteX41" fmla="*/ 1009650 w 1014413"/>
                <a:gd name="connsiteY41" fmla="*/ 240507 h 1290638"/>
                <a:gd name="connsiteX42" fmla="*/ 1014413 w 1014413"/>
                <a:gd name="connsiteY42" fmla="*/ 254794 h 1290638"/>
                <a:gd name="connsiteX43" fmla="*/ 1014413 w 1014413"/>
                <a:gd name="connsiteY43" fmla="*/ 269082 h 1290638"/>
                <a:gd name="connsiteX44" fmla="*/ 1007269 w 1014413"/>
                <a:gd name="connsiteY44" fmla="*/ 288132 h 1290638"/>
                <a:gd name="connsiteX45" fmla="*/ 990600 w 1014413"/>
                <a:gd name="connsiteY45" fmla="*/ 307182 h 1290638"/>
                <a:gd name="connsiteX46" fmla="*/ 969169 w 1014413"/>
                <a:gd name="connsiteY46" fmla="*/ 319088 h 1290638"/>
                <a:gd name="connsiteX47" fmla="*/ 945357 w 1014413"/>
                <a:gd name="connsiteY47" fmla="*/ 333375 h 1290638"/>
                <a:gd name="connsiteX48" fmla="*/ 919163 w 1014413"/>
                <a:gd name="connsiteY48" fmla="*/ 350044 h 1290638"/>
                <a:gd name="connsiteX49" fmla="*/ 885825 w 1014413"/>
                <a:gd name="connsiteY49" fmla="*/ 378619 h 1290638"/>
                <a:gd name="connsiteX50" fmla="*/ 847725 w 1014413"/>
                <a:gd name="connsiteY50" fmla="*/ 426244 h 1290638"/>
                <a:gd name="connsiteX51" fmla="*/ 678657 w 1014413"/>
                <a:gd name="connsiteY51" fmla="*/ 647700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14413" h="1290638">
                  <a:moveTo>
                    <a:pt x="678657" y="647700"/>
                  </a:moveTo>
                  <a:lnTo>
                    <a:pt x="552450" y="809625"/>
                  </a:lnTo>
                  <a:lnTo>
                    <a:pt x="450057" y="933450"/>
                  </a:lnTo>
                  <a:lnTo>
                    <a:pt x="338138" y="1069182"/>
                  </a:lnTo>
                  <a:lnTo>
                    <a:pt x="211932" y="1212057"/>
                  </a:lnTo>
                  <a:lnTo>
                    <a:pt x="145257" y="1290638"/>
                  </a:lnTo>
                  <a:lnTo>
                    <a:pt x="0" y="1166813"/>
                  </a:lnTo>
                  <a:lnTo>
                    <a:pt x="28575" y="1157288"/>
                  </a:lnTo>
                  <a:lnTo>
                    <a:pt x="78582" y="1135857"/>
                  </a:lnTo>
                  <a:lnTo>
                    <a:pt x="121444" y="1112044"/>
                  </a:lnTo>
                  <a:lnTo>
                    <a:pt x="154782" y="1083469"/>
                  </a:lnTo>
                  <a:lnTo>
                    <a:pt x="192882" y="1045369"/>
                  </a:lnTo>
                  <a:lnTo>
                    <a:pt x="245269" y="971550"/>
                  </a:lnTo>
                  <a:lnTo>
                    <a:pt x="300038" y="892969"/>
                  </a:lnTo>
                  <a:lnTo>
                    <a:pt x="414338" y="721519"/>
                  </a:lnTo>
                  <a:lnTo>
                    <a:pt x="497682" y="583407"/>
                  </a:lnTo>
                  <a:lnTo>
                    <a:pt x="557213" y="481013"/>
                  </a:lnTo>
                  <a:lnTo>
                    <a:pt x="590550" y="411957"/>
                  </a:lnTo>
                  <a:lnTo>
                    <a:pt x="616744" y="347663"/>
                  </a:lnTo>
                  <a:lnTo>
                    <a:pt x="633413" y="297657"/>
                  </a:lnTo>
                  <a:lnTo>
                    <a:pt x="642938" y="259557"/>
                  </a:lnTo>
                  <a:lnTo>
                    <a:pt x="647700" y="223838"/>
                  </a:lnTo>
                  <a:lnTo>
                    <a:pt x="647700" y="195263"/>
                  </a:lnTo>
                  <a:lnTo>
                    <a:pt x="640557" y="159544"/>
                  </a:lnTo>
                  <a:lnTo>
                    <a:pt x="633413" y="128588"/>
                  </a:lnTo>
                  <a:lnTo>
                    <a:pt x="616744" y="90488"/>
                  </a:lnTo>
                  <a:lnTo>
                    <a:pt x="602457" y="66675"/>
                  </a:lnTo>
                  <a:lnTo>
                    <a:pt x="592932" y="57150"/>
                  </a:lnTo>
                  <a:lnTo>
                    <a:pt x="578644" y="38100"/>
                  </a:lnTo>
                  <a:lnTo>
                    <a:pt x="573882" y="21432"/>
                  </a:lnTo>
                  <a:lnTo>
                    <a:pt x="573882" y="9525"/>
                  </a:lnTo>
                  <a:lnTo>
                    <a:pt x="583407" y="0"/>
                  </a:lnTo>
                  <a:lnTo>
                    <a:pt x="609600" y="0"/>
                  </a:lnTo>
                  <a:lnTo>
                    <a:pt x="645319" y="4763"/>
                  </a:lnTo>
                  <a:lnTo>
                    <a:pt x="690563" y="19050"/>
                  </a:lnTo>
                  <a:lnTo>
                    <a:pt x="740569" y="42863"/>
                  </a:lnTo>
                  <a:lnTo>
                    <a:pt x="831057" y="95250"/>
                  </a:lnTo>
                  <a:lnTo>
                    <a:pt x="900113" y="140494"/>
                  </a:lnTo>
                  <a:lnTo>
                    <a:pt x="966788" y="188119"/>
                  </a:lnTo>
                  <a:lnTo>
                    <a:pt x="985838" y="204788"/>
                  </a:lnTo>
                  <a:lnTo>
                    <a:pt x="1000125" y="221457"/>
                  </a:lnTo>
                  <a:lnTo>
                    <a:pt x="1009650" y="240507"/>
                  </a:lnTo>
                  <a:lnTo>
                    <a:pt x="1014413" y="254794"/>
                  </a:lnTo>
                  <a:lnTo>
                    <a:pt x="1014413" y="269082"/>
                  </a:lnTo>
                  <a:lnTo>
                    <a:pt x="1007269" y="288132"/>
                  </a:lnTo>
                  <a:lnTo>
                    <a:pt x="990600" y="307182"/>
                  </a:lnTo>
                  <a:lnTo>
                    <a:pt x="969169" y="319088"/>
                  </a:lnTo>
                  <a:lnTo>
                    <a:pt x="945357" y="333375"/>
                  </a:lnTo>
                  <a:lnTo>
                    <a:pt x="919163" y="350044"/>
                  </a:lnTo>
                  <a:lnTo>
                    <a:pt x="885825" y="378619"/>
                  </a:lnTo>
                  <a:lnTo>
                    <a:pt x="847725" y="426244"/>
                  </a:lnTo>
                  <a:lnTo>
                    <a:pt x="6786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30">
              <a:extLst>
                <a:ext uri="{FF2B5EF4-FFF2-40B4-BE49-F238E27FC236}">
                  <a16:creationId xmlns:a16="http://schemas.microsoft.com/office/drawing/2014/main" id="{57B9B4E4-4CEF-4E01-9B86-4756FBE00453}"/>
                </a:ext>
              </a:extLst>
            </p:cNvPr>
            <p:cNvSpPr/>
            <p:nvPr/>
          </p:nvSpPr>
          <p:spPr>
            <a:xfrm>
              <a:off x="3640139" y="4352926"/>
              <a:ext cx="695325" cy="1323975"/>
            </a:xfrm>
            <a:custGeom>
              <a:avLst/>
              <a:gdLst>
                <a:gd name="connsiteX0" fmla="*/ 261938 w 695325"/>
                <a:gd name="connsiteY0" fmla="*/ 609600 h 1323975"/>
                <a:gd name="connsiteX1" fmla="*/ 285750 w 695325"/>
                <a:gd name="connsiteY1" fmla="*/ 533400 h 1323975"/>
                <a:gd name="connsiteX2" fmla="*/ 304800 w 695325"/>
                <a:gd name="connsiteY2" fmla="*/ 473869 h 1323975"/>
                <a:gd name="connsiteX3" fmla="*/ 323850 w 695325"/>
                <a:gd name="connsiteY3" fmla="*/ 414338 h 1323975"/>
                <a:gd name="connsiteX4" fmla="*/ 345282 w 695325"/>
                <a:gd name="connsiteY4" fmla="*/ 338138 h 1323975"/>
                <a:gd name="connsiteX5" fmla="*/ 359569 w 695325"/>
                <a:gd name="connsiteY5" fmla="*/ 278606 h 1323975"/>
                <a:gd name="connsiteX6" fmla="*/ 366713 w 695325"/>
                <a:gd name="connsiteY6" fmla="*/ 252413 h 1323975"/>
                <a:gd name="connsiteX7" fmla="*/ 371475 w 695325"/>
                <a:gd name="connsiteY7" fmla="*/ 223838 h 1323975"/>
                <a:gd name="connsiteX8" fmla="*/ 371475 w 695325"/>
                <a:gd name="connsiteY8" fmla="*/ 207169 h 1323975"/>
                <a:gd name="connsiteX9" fmla="*/ 366713 w 695325"/>
                <a:gd name="connsiteY9" fmla="*/ 176213 h 1323975"/>
                <a:gd name="connsiteX10" fmla="*/ 357188 w 695325"/>
                <a:gd name="connsiteY10" fmla="*/ 147638 h 1323975"/>
                <a:gd name="connsiteX11" fmla="*/ 342900 w 695325"/>
                <a:gd name="connsiteY11" fmla="*/ 121444 h 1323975"/>
                <a:gd name="connsiteX12" fmla="*/ 326232 w 695325"/>
                <a:gd name="connsiteY12" fmla="*/ 97631 h 1323975"/>
                <a:gd name="connsiteX13" fmla="*/ 302419 w 695325"/>
                <a:gd name="connsiteY13" fmla="*/ 73819 h 1323975"/>
                <a:gd name="connsiteX14" fmla="*/ 288132 w 695325"/>
                <a:gd name="connsiteY14" fmla="*/ 61913 h 1323975"/>
                <a:gd name="connsiteX15" fmla="*/ 273844 w 695325"/>
                <a:gd name="connsiteY15" fmla="*/ 45244 h 1323975"/>
                <a:gd name="connsiteX16" fmla="*/ 269082 w 695325"/>
                <a:gd name="connsiteY16" fmla="*/ 21431 h 1323975"/>
                <a:gd name="connsiteX17" fmla="*/ 271463 w 695325"/>
                <a:gd name="connsiteY17" fmla="*/ 7144 h 1323975"/>
                <a:gd name="connsiteX18" fmla="*/ 280988 w 695325"/>
                <a:gd name="connsiteY18" fmla="*/ 0 h 1323975"/>
                <a:gd name="connsiteX19" fmla="*/ 297657 w 695325"/>
                <a:gd name="connsiteY19" fmla="*/ 0 h 1323975"/>
                <a:gd name="connsiteX20" fmla="*/ 316707 w 695325"/>
                <a:gd name="connsiteY20" fmla="*/ 9525 h 1323975"/>
                <a:gd name="connsiteX21" fmla="*/ 364332 w 695325"/>
                <a:gd name="connsiteY21" fmla="*/ 21431 h 1323975"/>
                <a:gd name="connsiteX22" fmla="*/ 440532 w 695325"/>
                <a:gd name="connsiteY22" fmla="*/ 50006 h 1323975"/>
                <a:gd name="connsiteX23" fmla="*/ 514350 w 695325"/>
                <a:gd name="connsiteY23" fmla="*/ 85725 h 1323975"/>
                <a:gd name="connsiteX24" fmla="*/ 566738 w 695325"/>
                <a:gd name="connsiteY24" fmla="*/ 119063 h 1323975"/>
                <a:gd name="connsiteX25" fmla="*/ 616744 w 695325"/>
                <a:gd name="connsiteY25" fmla="*/ 159544 h 1323975"/>
                <a:gd name="connsiteX26" fmla="*/ 654844 w 695325"/>
                <a:gd name="connsiteY26" fmla="*/ 197644 h 1323975"/>
                <a:gd name="connsiteX27" fmla="*/ 681038 w 695325"/>
                <a:gd name="connsiteY27" fmla="*/ 228600 h 1323975"/>
                <a:gd name="connsiteX28" fmla="*/ 690563 w 695325"/>
                <a:gd name="connsiteY28" fmla="*/ 247650 h 1323975"/>
                <a:gd name="connsiteX29" fmla="*/ 695325 w 695325"/>
                <a:gd name="connsiteY29" fmla="*/ 269081 h 1323975"/>
                <a:gd name="connsiteX30" fmla="*/ 695325 w 695325"/>
                <a:gd name="connsiteY30" fmla="*/ 292894 h 1323975"/>
                <a:gd name="connsiteX31" fmla="*/ 685800 w 695325"/>
                <a:gd name="connsiteY31" fmla="*/ 321469 h 1323975"/>
                <a:gd name="connsiteX32" fmla="*/ 666750 w 695325"/>
                <a:gd name="connsiteY32" fmla="*/ 342900 h 1323975"/>
                <a:gd name="connsiteX33" fmla="*/ 635794 w 695325"/>
                <a:gd name="connsiteY33" fmla="*/ 364331 h 1323975"/>
                <a:gd name="connsiteX34" fmla="*/ 619125 w 695325"/>
                <a:gd name="connsiteY34" fmla="*/ 369094 h 1323975"/>
                <a:gd name="connsiteX35" fmla="*/ 588169 w 695325"/>
                <a:gd name="connsiteY35" fmla="*/ 438150 h 1323975"/>
                <a:gd name="connsiteX36" fmla="*/ 504825 w 695325"/>
                <a:gd name="connsiteY36" fmla="*/ 609600 h 1323975"/>
                <a:gd name="connsiteX37" fmla="*/ 400050 w 695325"/>
                <a:gd name="connsiteY37" fmla="*/ 804863 h 1323975"/>
                <a:gd name="connsiteX38" fmla="*/ 264319 w 695325"/>
                <a:gd name="connsiteY38" fmla="*/ 1021556 h 1323975"/>
                <a:gd name="connsiteX39" fmla="*/ 128588 w 695325"/>
                <a:gd name="connsiteY39" fmla="*/ 1216819 h 1323975"/>
                <a:gd name="connsiteX40" fmla="*/ 61913 w 695325"/>
                <a:gd name="connsiteY40" fmla="*/ 1304925 h 1323975"/>
                <a:gd name="connsiteX41" fmla="*/ 45244 w 695325"/>
                <a:gd name="connsiteY41" fmla="*/ 1319213 h 1323975"/>
                <a:gd name="connsiteX42" fmla="*/ 26194 w 695325"/>
                <a:gd name="connsiteY42" fmla="*/ 1323975 h 1323975"/>
                <a:gd name="connsiteX43" fmla="*/ 9525 w 695325"/>
                <a:gd name="connsiteY43" fmla="*/ 1321594 h 1323975"/>
                <a:gd name="connsiteX44" fmla="*/ 0 w 695325"/>
                <a:gd name="connsiteY44" fmla="*/ 1309688 h 1323975"/>
                <a:gd name="connsiteX45" fmla="*/ 4763 w 695325"/>
                <a:gd name="connsiteY45" fmla="*/ 1288256 h 1323975"/>
                <a:gd name="connsiteX46" fmla="*/ 30957 w 695325"/>
                <a:gd name="connsiteY46" fmla="*/ 1221581 h 1323975"/>
                <a:gd name="connsiteX47" fmla="*/ 73819 w 695325"/>
                <a:gd name="connsiteY47" fmla="*/ 1112044 h 1323975"/>
                <a:gd name="connsiteX48" fmla="*/ 147638 w 695325"/>
                <a:gd name="connsiteY48" fmla="*/ 919163 h 1323975"/>
                <a:gd name="connsiteX49" fmla="*/ 223838 w 695325"/>
                <a:gd name="connsiteY49" fmla="*/ 714375 h 1323975"/>
                <a:gd name="connsiteX50" fmla="*/ 261938 w 695325"/>
                <a:gd name="connsiteY50" fmla="*/ 609600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95325" h="1323975">
                  <a:moveTo>
                    <a:pt x="261938" y="609600"/>
                  </a:moveTo>
                  <a:lnTo>
                    <a:pt x="285750" y="533400"/>
                  </a:lnTo>
                  <a:lnTo>
                    <a:pt x="304800" y="473869"/>
                  </a:lnTo>
                  <a:lnTo>
                    <a:pt x="323850" y="414338"/>
                  </a:lnTo>
                  <a:lnTo>
                    <a:pt x="345282" y="338138"/>
                  </a:lnTo>
                  <a:lnTo>
                    <a:pt x="359569" y="278606"/>
                  </a:lnTo>
                  <a:lnTo>
                    <a:pt x="366713" y="252413"/>
                  </a:lnTo>
                  <a:lnTo>
                    <a:pt x="371475" y="223838"/>
                  </a:lnTo>
                  <a:lnTo>
                    <a:pt x="371475" y="207169"/>
                  </a:lnTo>
                  <a:lnTo>
                    <a:pt x="366713" y="176213"/>
                  </a:lnTo>
                  <a:lnTo>
                    <a:pt x="357188" y="147638"/>
                  </a:lnTo>
                  <a:lnTo>
                    <a:pt x="342900" y="121444"/>
                  </a:lnTo>
                  <a:lnTo>
                    <a:pt x="326232" y="97631"/>
                  </a:lnTo>
                  <a:lnTo>
                    <a:pt x="302419" y="73819"/>
                  </a:lnTo>
                  <a:lnTo>
                    <a:pt x="288132" y="61913"/>
                  </a:lnTo>
                  <a:lnTo>
                    <a:pt x="273844" y="45244"/>
                  </a:lnTo>
                  <a:lnTo>
                    <a:pt x="269082" y="21431"/>
                  </a:lnTo>
                  <a:lnTo>
                    <a:pt x="271463" y="7144"/>
                  </a:lnTo>
                  <a:lnTo>
                    <a:pt x="280988" y="0"/>
                  </a:lnTo>
                  <a:lnTo>
                    <a:pt x="297657" y="0"/>
                  </a:lnTo>
                  <a:lnTo>
                    <a:pt x="316707" y="9525"/>
                  </a:lnTo>
                  <a:lnTo>
                    <a:pt x="364332" y="21431"/>
                  </a:lnTo>
                  <a:lnTo>
                    <a:pt x="440532" y="50006"/>
                  </a:lnTo>
                  <a:lnTo>
                    <a:pt x="514350" y="85725"/>
                  </a:lnTo>
                  <a:lnTo>
                    <a:pt x="566738" y="119063"/>
                  </a:lnTo>
                  <a:lnTo>
                    <a:pt x="616744" y="159544"/>
                  </a:lnTo>
                  <a:lnTo>
                    <a:pt x="654844" y="197644"/>
                  </a:lnTo>
                  <a:lnTo>
                    <a:pt x="681038" y="228600"/>
                  </a:lnTo>
                  <a:lnTo>
                    <a:pt x="690563" y="247650"/>
                  </a:lnTo>
                  <a:lnTo>
                    <a:pt x="695325" y="269081"/>
                  </a:lnTo>
                  <a:lnTo>
                    <a:pt x="695325" y="292894"/>
                  </a:lnTo>
                  <a:lnTo>
                    <a:pt x="685800" y="321469"/>
                  </a:lnTo>
                  <a:lnTo>
                    <a:pt x="666750" y="342900"/>
                  </a:lnTo>
                  <a:lnTo>
                    <a:pt x="635794" y="364331"/>
                  </a:lnTo>
                  <a:lnTo>
                    <a:pt x="619125" y="369094"/>
                  </a:lnTo>
                  <a:lnTo>
                    <a:pt x="588169" y="438150"/>
                  </a:lnTo>
                  <a:lnTo>
                    <a:pt x="504825" y="609600"/>
                  </a:lnTo>
                  <a:lnTo>
                    <a:pt x="400050" y="804863"/>
                  </a:lnTo>
                  <a:lnTo>
                    <a:pt x="264319" y="1021556"/>
                  </a:lnTo>
                  <a:lnTo>
                    <a:pt x="128588" y="1216819"/>
                  </a:lnTo>
                  <a:lnTo>
                    <a:pt x="61913" y="1304925"/>
                  </a:lnTo>
                  <a:lnTo>
                    <a:pt x="45244" y="1319213"/>
                  </a:lnTo>
                  <a:lnTo>
                    <a:pt x="26194" y="1323975"/>
                  </a:lnTo>
                  <a:lnTo>
                    <a:pt x="9525" y="1321594"/>
                  </a:lnTo>
                  <a:lnTo>
                    <a:pt x="0" y="1309688"/>
                  </a:lnTo>
                  <a:lnTo>
                    <a:pt x="4763" y="1288256"/>
                  </a:lnTo>
                  <a:lnTo>
                    <a:pt x="30957" y="1221581"/>
                  </a:lnTo>
                  <a:lnTo>
                    <a:pt x="73819" y="1112044"/>
                  </a:lnTo>
                  <a:lnTo>
                    <a:pt x="147638" y="919163"/>
                  </a:lnTo>
                  <a:lnTo>
                    <a:pt x="223838" y="714375"/>
                  </a:lnTo>
                  <a:lnTo>
                    <a:pt x="261938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31">
              <a:extLst>
                <a:ext uri="{FF2B5EF4-FFF2-40B4-BE49-F238E27FC236}">
                  <a16:creationId xmlns:a16="http://schemas.microsoft.com/office/drawing/2014/main" id="{7230D4E9-F6F2-42DA-B30F-372851062269}"/>
                </a:ext>
              </a:extLst>
            </p:cNvPr>
            <p:cNvSpPr/>
            <p:nvPr/>
          </p:nvSpPr>
          <p:spPr>
            <a:xfrm>
              <a:off x="5086351" y="4592638"/>
              <a:ext cx="354013" cy="736600"/>
            </a:xfrm>
            <a:custGeom>
              <a:avLst/>
              <a:gdLst>
                <a:gd name="connsiteX0" fmla="*/ 54769 w 354806"/>
                <a:gd name="connsiteY0" fmla="*/ 295275 h 735807"/>
                <a:gd name="connsiteX1" fmla="*/ 16669 w 354806"/>
                <a:gd name="connsiteY1" fmla="*/ 116682 h 735807"/>
                <a:gd name="connsiteX2" fmla="*/ 0 w 354806"/>
                <a:gd name="connsiteY2" fmla="*/ 50007 h 735807"/>
                <a:gd name="connsiteX3" fmla="*/ 0 w 354806"/>
                <a:gd name="connsiteY3" fmla="*/ 26194 h 735807"/>
                <a:gd name="connsiteX4" fmla="*/ 4763 w 354806"/>
                <a:gd name="connsiteY4" fmla="*/ 4763 h 735807"/>
                <a:gd name="connsiteX5" fmla="*/ 19050 w 354806"/>
                <a:gd name="connsiteY5" fmla="*/ 0 h 735807"/>
                <a:gd name="connsiteX6" fmla="*/ 45244 w 354806"/>
                <a:gd name="connsiteY6" fmla="*/ 4763 h 735807"/>
                <a:gd name="connsiteX7" fmla="*/ 69056 w 354806"/>
                <a:gd name="connsiteY7" fmla="*/ 19050 h 735807"/>
                <a:gd name="connsiteX8" fmla="*/ 102394 w 354806"/>
                <a:gd name="connsiteY8" fmla="*/ 64294 h 735807"/>
                <a:gd name="connsiteX9" fmla="*/ 190500 w 354806"/>
                <a:gd name="connsiteY9" fmla="*/ 192882 h 735807"/>
                <a:gd name="connsiteX10" fmla="*/ 273844 w 354806"/>
                <a:gd name="connsiteY10" fmla="*/ 323850 h 735807"/>
                <a:gd name="connsiteX11" fmla="*/ 316706 w 354806"/>
                <a:gd name="connsiteY11" fmla="*/ 392907 h 735807"/>
                <a:gd name="connsiteX12" fmla="*/ 328613 w 354806"/>
                <a:gd name="connsiteY12" fmla="*/ 414338 h 735807"/>
                <a:gd name="connsiteX13" fmla="*/ 335756 w 354806"/>
                <a:gd name="connsiteY13" fmla="*/ 435769 h 735807"/>
                <a:gd name="connsiteX14" fmla="*/ 345281 w 354806"/>
                <a:gd name="connsiteY14" fmla="*/ 490538 h 735807"/>
                <a:gd name="connsiteX15" fmla="*/ 354806 w 354806"/>
                <a:gd name="connsiteY15" fmla="*/ 571500 h 735807"/>
                <a:gd name="connsiteX16" fmla="*/ 352425 w 354806"/>
                <a:gd name="connsiteY16" fmla="*/ 638175 h 735807"/>
                <a:gd name="connsiteX17" fmla="*/ 345281 w 354806"/>
                <a:gd name="connsiteY17" fmla="*/ 666750 h 735807"/>
                <a:gd name="connsiteX18" fmla="*/ 335756 w 354806"/>
                <a:gd name="connsiteY18" fmla="*/ 695325 h 735807"/>
                <a:gd name="connsiteX19" fmla="*/ 311944 w 354806"/>
                <a:gd name="connsiteY19" fmla="*/ 721519 h 735807"/>
                <a:gd name="connsiteX20" fmla="*/ 285750 w 354806"/>
                <a:gd name="connsiteY20" fmla="*/ 731044 h 735807"/>
                <a:gd name="connsiteX21" fmla="*/ 264319 w 354806"/>
                <a:gd name="connsiteY21" fmla="*/ 735807 h 735807"/>
                <a:gd name="connsiteX22" fmla="*/ 223838 w 354806"/>
                <a:gd name="connsiteY22" fmla="*/ 728663 h 735807"/>
                <a:gd name="connsiteX23" fmla="*/ 183356 w 354806"/>
                <a:gd name="connsiteY23" fmla="*/ 707232 h 735807"/>
                <a:gd name="connsiteX24" fmla="*/ 157163 w 354806"/>
                <a:gd name="connsiteY24" fmla="*/ 683419 h 735807"/>
                <a:gd name="connsiteX25" fmla="*/ 138113 w 354806"/>
                <a:gd name="connsiteY25" fmla="*/ 652463 h 735807"/>
                <a:gd name="connsiteX26" fmla="*/ 119063 w 354806"/>
                <a:gd name="connsiteY26" fmla="*/ 607219 h 735807"/>
                <a:gd name="connsiteX27" fmla="*/ 104775 w 354806"/>
                <a:gd name="connsiteY27" fmla="*/ 557213 h 735807"/>
                <a:gd name="connsiteX28" fmla="*/ 85725 w 354806"/>
                <a:gd name="connsiteY28" fmla="*/ 454819 h 735807"/>
                <a:gd name="connsiteX29" fmla="*/ 54769 w 354806"/>
                <a:gd name="connsiteY29" fmla="*/ 295275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4806" h="735807">
                  <a:moveTo>
                    <a:pt x="54769" y="295275"/>
                  </a:moveTo>
                  <a:lnTo>
                    <a:pt x="16669" y="116682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45244" y="4763"/>
                  </a:lnTo>
                  <a:lnTo>
                    <a:pt x="69056" y="19050"/>
                  </a:lnTo>
                  <a:lnTo>
                    <a:pt x="102394" y="64294"/>
                  </a:lnTo>
                  <a:lnTo>
                    <a:pt x="190500" y="192882"/>
                  </a:lnTo>
                  <a:lnTo>
                    <a:pt x="273844" y="323850"/>
                  </a:lnTo>
                  <a:lnTo>
                    <a:pt x="316706" y="392907"/>
                  </a:lnTo>
                  <a:lnTo>
                    <a:pt x="328613" y="414338"/>
                  </a:lnTo>
                  <a:lnTo>
                    <a:pt x="335756" y="435769"/>
                  </a:lnTo>
                  <a:lnTo>
                    <a:pt x="345281" y="490538"/>
                  </a:lnTo>
                  <a:lnTo>
                    <a:pt x="354806" y="571500"/>
                  </a:lnTo>
                  <a:cubicBezTo>
                    <a:pt x="354012" y="593725"/>
                    <a:pt x="353219" y="615950"/>
                    <a:pt x="352425" y="638175"/>
                  </a:cubicBezTo>
                  <a:lnTo>
                    <a:pt x="345281" y="666750"/>
                  </a:lnTo>
                  <a:lnTo>
                    <a:pt x="335756" y="695325"/>
                  </a:lnTo>
                  <a:lnTo>
                    <a:pt x="311944" y="721519"/>
                  </a:lnTo>
                  <a:lnTo>
                    <a:pt x="285750" y="731044"/>
                  </a:lnTo>
                  <a:lnTo>
                    <a:pt x="264319" y="735807"/>
                  </a:lnTo>
                  <a:lnTo>
                    <a:pt x="223838" y="728663"/>
                  </a:lnTo>
                  <a:lnTo>
                    <a:pt x="183356" y="707232"/>
                  </a:lnTo>
                  <a:lnTo>
                    <a:pt x="157163" y="683419"/>
                  </a:lnTo>
                  <a:lnTo>
                    <a:pt x="138113" y="652463"/>
                  </a:lnTo>
                  <a:lnTo>
                    <a:pt x="119063" y="607219"/>
                  </a:lnTo>
                  <a:lnTo>
                    <a:pt x="104775" y="557213"/>
                  </a:lnTo>
                  <a:lnTo>
                    <a:pt x="85725" y="454819"/>
                  </a:lnTo>
                  <a:lnTo>
                    <a:pt x="5476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2">
              <a:extLst>
                <a:ext uri="{FF2B5EF4-FFF2-40B4-BE49-F238E27FC236}">
                  <a16:creationId xmlns:a16="http://schemas.microsoft.com/office/drawing/2014/main" id="{AB78C8D5-19FB-4128-8804-8684CA59D8B0}"/>
                </a:ext>
              </a:extLst>
            </p:cNvPr>
            <p:cNvSpPr/>
            <p:nvPr/>
          </p:nvSpPr>
          <p:spPr>
            <a:xfrm>
              <a:off x="5429251" y="1601788"/>
              <a:ext cx="2581275" cy="508000"/>
            </a:xfrm>
            <a:custGeom>
              <a:avLst/>
              <a:gdLst>
                <a:gd name="connsiteX0" fmla="*/ 1126331 w 2581275"/>
                <a:gd name="connsiteY0" fmla="*/ 238125 h 507207"/>
                <a:gd name="connsiteX1" fmla="*/ 1345406 w 2581275"/>
                <a:gd name="connsiteY1" fmla="*/ 204788 h 507207"/>
                <a:gd name="connsiteX2" fmla="*/ 1543050 w 2581275"/>
                <a:gd name="connsiteY2" fmla="*/ 171450 h 507207"/>
                <a:gd name="connsiteX3" fmla="*/ 1728788 w 2581275"/>
                <a:gd name="connsiteY3" fmla="*/ 140494 h 507207"/>
                <a:gd name="connsiteX4" fmla="*/ 1897856 w 2581275"/>
                <a:gd name="connsiteY4" fmla="*/ 109538 h 507207"/>
                <a:gd name="connsiteX5" fmla="*/ 2009775 w 2581275"/>
                <a:gd name="connsiteY5" fmla="*/ 88107 h 507207"/>
                <a:gd name="connsiteX6" fmla="*/ 2055019 w 2581275"/>
                <a:gd name="connsiteY6" fmla="*/ 76200 h 507207"/>
                <a:gd name="connsiteX7" fmla="*/ 2109788 w 2581275"/>
                <a:gd name="connsiteY7" fmla="*/ 57150 h 507207"/>
                <a:gd name="connsiteX8" fmla="*/ 2159794 w 2581275"/>
                <a:gd name="connsiteY8" fmla="*/ 40482 h 507207"/>
                <a:gd name="connsiteX9" fmla="*/ 2205038 w 2581275"/>
                <a:gd name="connsiteY9" fmla="*/ 23813 h 507207"/>
                <a:gd name="connsiteX10" fmla="*/ 2257425 w 2581275"/>
                <a:gd name="connsiteY10" fmla="*/ 0 h 507207"/>
                <a:gd name="connsiteX11" fmla="*/ 2271713 w 2581275"/>
                <a:gd name="connsiteY11" fmla="*/ 0 h 507207"/>
                <a:gd name="connsiteX12" fmla="*/ 2321719 w 2581275"/>
                <a:gd name="connsiteY12" fmla="*/ 9525 h 507207"/>
                <a:gd name="connsiteX13" fmla="*/ 2400300 w 2581275"/>
                <a:gd name="connsiteY13" fmla="*/ 35719 h 507207"/>
                <a:gd name="connsiteX14" fmla="*/ 2447925 w 2581275"/>
                <a:gd name="connsiteY14" fmla="*/ 57150 h 507207"/>
                <a:gd name="connsiteX15" fmla="*/ 2478881 w 2581275"/>
                <a:gd name="connsiteY15" fmla="*/ 73819 h 507207"/>
                <a:gd name="connsiteX16" fmla="*/ 2509838 w 2581275"/>
                <a:gd name="connsiteY16" fmla="*/ 97632 h 507207"/>
                <a:gd name="connsiteX17" fmla="*/ 2538413 w 2581275"/>
                <a:gd name="connsiteY17" fmla="*/ 128588 h 507207"/>
                <a:gd name="connsiteX18" fmla="*/ 2559844 w 2581275"/>
                <a:gd name="connsiteY18" fmla="*/ 152400 h 507207"/>
                <a:gd name="connsiteX19" fmla="*/ 2574131 w 2581275"/>
                <a:gd name="connsiteY19" fmla="*/ 171450 h 507207"/>
                <a:gd name="connsiteX20" fmla="*/ 2581275 w 2581275"/>
                <a:gd name="connsiteY20" fmla="*/ 188119 h 507207"/>
                <a:gd name="connsiteX21" fmla="*/ 2581275 w 2581275"/>
                <a:gd name="connsiteY21" fmla="*/ 207169 h 507207"/>
                <a:gd name="connsiteX22" fmla="*/ 2566988 w 2581275"/>
                <a:gd name="connsiteY22" fmla="*/ 226219 h 507207"/>
                <a:gd name="connsiteX23" fmla="*/ 2533650 w 2581275"/>
                <a:gd name="connsiteY23" fmla="*/ 245269 h 507207"/>
                <a:gd name="connsiteX24" fmla="*/ 2469356 w 2581275"/>
                <a:gd name="connsiteY24" fmla="*/ 257175 h 507207"/>
                <a:gd name="connsiteX25" fmla="*/ 2388394 w 2581275"/>
                <a:gd name="connsiteY25" fmla="*/ 266700 h 507207"/>
                <a:gd name="connsiteX26" fmla="*/ 2269331 w 2581275"/>
                <a:gd name="connsiteY26" fmla="*/ 273844 h 507207"/>
                <a:gd name="connsiteX27" fmla="*/ 2066925 w 2581275"/>
                <a:gd name="connsiteY27" fmla="*/ 288132 h 507207"/>
                <a:gd name="connsiteX28" fmla="*/ 1874044 w 2581275"/>
                <a:gd name="connsiteY28" fmla="*/ 307182 h 507207"/>
                <a:gd name="connsiteX29" fmla="*/ 1581150 w 2581275"/>
                <a:gd name="connsiteY29" fmla="*/ 342900 h 507207"/>
                <a:gd name="connsiteX30" fmla="*/ 1345406 w 2581275"/>
                <a:gd name="connsiteY30" fmla="*/ 373857 h 507207"/>
                <a:gd name="connsiteX31" fmla="*/ 1100138 w 2581275"/>
                <a:gd name="connsiteY31" fmla="*/ 404813 h 507207"/>
                <a:gd name="connsiteX32" fmla="*/ 850106 w 2581275"/>
                <a:gd name="connsiteY32" fmla="*/ 438150 h 507207"/>
                <a:gd name="connsiteX33" fmla="*/ 685800 w 2581275"/>
                <a:gd name="connsiteY33" fmla="*/ 459582 h 507207"/>
                <a:gd name="connsiteX34" fmla="*/ 640556 w 2581275"/>
                <a:gd name="connsiteY34" fmla="*/ 466725 h 507207"/>
                <a:gd name="connsiteX35" fmla="*/ 569119 w 2581275"/>
                <a:gd name="connsiteY35" fmla="*/ 488157 h 507207"/>
                <a:gd name="connsiteX36" fmla="*/ 502444 w 2581275"/>
                <a:gd name="connsiteY36" fmla="*/ 502444 h 507207"/>
                <a:gd name="connsiteX37" fmla="*/ 457200 w 2581275"/>
                <a:gd name="connsiteY37" fmla="*/ 507207 h 507207"/>
                <a:gd name="connsiteX38" fmla="*/ 428625 w 2581275"/>
                <a:gd name="connsiteY38" fmla="*/ 504825 h 507207"/>
                <a:gd name="connsiteX39" fmla="*/ 385763 w 2581275"/>
                <a:gd name="connsiteY39" fmla="*/ 495300 h 507207"/>
                <a:gd name="connsiteX40" fmla="*/ 309563 w 2581275"/>
                <a:gd name="connsiteY40" fmla="*/ 459582 h 507207"/>
                <a:gd name="connsiteX41" fmla="*/ 240506 w 2581275"/>
                <a:gd name="connsiteY41" fmla="*/ 416719 h 507207"/>
                <a:gd name="connsiteX42" fmla="*/ 152400 w 2581275"/>
                <a:gd name="connsiteY42" fmla="*/ 354807 h 507207"/>
                <a:gd name="connsiteX43" fmla="*/ 97631 w 2581275"/>
                <a:gd name="connsiteY43" fmla="*/ 314325 h 507207"/>
                <a:gd name="connsiteX44" fmla="*/ 28575 w 2581275"/>
                <a:gd name="connsiteY44" fmla="*/ 259557 h 507207"/>
                <a:gd name="connsiteX45" fmla="*/ 11906 w 2581275"/>
                <a:gd name="connsiteY45" fmla="*/ 242888 h 507207"/>
                <a:gd name="connsiteX46" fmla="*/ 0 w 2581275"/>
                <a:gd name="connsiteY46" fmla="*/ 216694 h 507207"/>
                <a:gd name="connsiteX47" fmla="*/ 0 w 2581275"/>
                <a:gd name="connsiteY47" fmla="*/ 197644 h 507207"/>
                <a:gd name="connsiteX48" fmla="*/ 4763 w 2581275"/>
                <a:gd name="connsiteY48" fmla="*/ 183357 h 507207"/>
                <a:gd name="connsiteX49" fmla="*/ 26194 w 2581275"/>
                <a:gd name="connsiteY49" fmla="*/ 180975 h 507207"/>
                <a:gd name="connsiteX50" fmla="*/ 59531 w 2581275"/>
                <a:gd name="connsiteY50" fmla="*/ 197644 h 507207"/>
                <a:gd name="connsiteX51" fmla="*/ 128588 w 2581275"/>
                <a:gd name="connsiteY51" fmla="*/ 230982 h 507207"/>
                <a:gd name="connsiteX52" fmla="*/ 202406 w 2581275"/>
                <a:gd name="connsiteY52" fmla="*/ 259557 h 507207"/>
                <a:gd name="connsiteX53" fmla="*/ 283369 w 2581275"/>
                <a:gd name="connsiteY53" fmla="*/ 285750 h 507207"/>
                <a:gd name="connsiteX54" fmla="*/ 357188 w 2581275"/>
                <a:gd name="connsiteY54" fmla="*/ 302419 h 507207"/>
                <a:gd name="connsiteX55" fmla="*/ 445294 w 2581275"/>
                <a:gd name="connsiteY55" fmla="*/ 311944 h 507207"/>
                <a:gd name="connsiteX56" fmla="*/ 504825 w 2581275"/>
                <a:gd name="connsiteY56" fmla="*/ 314325 h 507207"/>
                <a:gd name="connsiteX57" fmla="*/ 657225 w 2581275"/>
                <a:gd name="connsiteY57" fmla="*/ 297657 h 507207"/>
                <a:gd name="connsiteX58" fmla="*/ 919163 w 2581275"/>
                <a:gd name="connsiteY58" fmla="*/ 266700 h 507207"/>
                <a:gd name="connsiteX59" fmla="*/ 1126331 w 2581275"/>
                <a:gd name="connsiteY59" fmla="*/ 238125 h 50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81275" h="507207">
                  <a:moveTo>
                    <a:pt x="1126331" y="238125"/>
                  </a:moveTo>
                  <a:lnTo>
                    <a:pt x="1345406" y="204788"/>
                  </a:lnTo>
                  <a:lnTo>
                    <a:pt x="1543050" y="171450"/>
                  </a:lnTo>
                  <a:lnTo>
                    <a:pt x="1728788" y="140494"/>
                  </a:lnTo>
                  <a:lnTo>
                    <a:pt x="1897856" y="109538"/>
                  </a:lnTo>
                  <a:lnTo>
                    <a:pt x="2009775" y="88107"/>
                  </a:lnTo>
                  <a:lnTo>
                    <a:pt x="2055019" y="76200"/>
                  </a:lnTo>
                  <a:lnTo>
                    <a:pt x="2109788" y="57150"/>
                  </a:lnTo>
                  <a:lnTo>
                    <a:pt x="2159794" y="40482"/>
                  </a:lnTo>
                  <a:lnTo>
                    <a:pt x="2205038" y="23813"/>
                  </a:lnTo>
                  <a:lnTo>
                    <a:pt x="2257425" y="0"/>
                  </a:lnTo>
                  <a:lnTo>
                    <a:pt x="2271713" y="0"/>
                  </a:lnTo>
                  <a:lnTo>
                    <a:pt x="2321719" y="9525"/>
                  </a:lnTo>
                  <a:lnTo>
                    <a:pt x="2400300" y="35719"/>
                  </a:lnTo>
                  <a:lnTo>
                    <a:pt x="2447925" y="57150"/>
                  </a:lnTo>
                  <a:lnTo>
                    <a:pt x="2478881" y="73819"/>
                  </a:lnTo>
                  <a:lnTo>
                    <a:pt x="2509838" y="97632"/>
                  </a:lnTo>
                  <a:lnTo>
                    <a:pt x="2538413" y="128588"/>
                  </a:lnTo>
                  <a:lnTo>
                    <a:pt x="2559844" y="152400"/>
                  </a:lnTo>
                  <a:lnTo>
                    <a:pt x="2574131" y="171450"/>
                  </a:lnTo>
                  <a:lnTo>
                    <a:pt x="2581275" y="188119"/>
                  </a:lnTo>
                  <a:lnTo>
                    <a:pt x="2581275" y="207169"/>
                  </a:lnTo>
                  <a:lnTo>
                    <a:pt x="2566988" y="226219"/>
                  </a:lnTo>
                  <a:lnTo>
                    <a:pt x="2533650" y="245269"/>
                  </a:lnTo>
                  <a:lnTo>
                    <a:pt x="2469356" y="257175"/>
                  </a:lnTo>
                  <a:lnTo>
                    <a:pt x="2388394" y="266700"/>
                  </a:lnTo>
                  <a:lnTo>
                    <a:pt x="2269331" y="273844"/>
                  </a:lnTo>
                  <a:lnTo>
                    <a:pt x="2066925" y="288132"/>
                  </a:lnTo>
                  <a:lnTo>
                    <a:pt x="1874044" y="307182"/>
                  </a:lnTo>
                  <a:lnTo>
                    <a:pt x="1581150" y="342900"/>
                  </a:lnTo>
                  <a:lnTo>
                    <a:pt x="1345406" y="373857"/>
                  </a:lnTo>
                  <a:lnTo>
                    <a:pt x="1100138" y="404813"/>
                  </a:lnTo>
                  <a:lnTo>
                    <a:pt x="850106" y="438150"/>
                  </a:lnTo>
                  <a:lnTo>
                    <a:pt x="685800" y="459582"/>
                  </a:lnTo>
                  <a:lnTo>
                    <a:pt x="640556" y="466725"/>
                  </a:lnTo>
                  <a:lnTo>
                    <a:pt x="569119" y="488157"/>
                  </a:lnTo>
                  <a:lnTo>
                    <a:pt x="502444" y="502444"/>
                  </a:lnTo>
                  <a:lnTo>
                    <a:pt x="457200" y="507207"/>
                  </a:lnTo>
                  <a:lnTo>
                    <a:pt x="428625" y="504825"/>
                  </a:lnTo>
                  <a:lnTo>
                    <a:pt x="385763" y="495300"/>
                  </a:lnTo>
                  <a:lnTo>
                    <a:pt x="309563" y="459582"/>
                  </a:lnTo>
                  <a:lnTo>
                    <a:pt x="240506" y="416719"/>
                  </a:lnTo>
                  <a:lnTo>
                    <a:pt x="152400" y="354807"/>
                  </a:lnTo>
                  <a:lnTo>
                    <a:pt x="97631" y="314325"/>
                  </a:lnTo>
                  <a:lnTo>
                    <a:pt x="28575" y="259557"/>
                  </a:lnTo>
                  <a:lnTo>
                    <a:pt x="11906" y="242888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3" y="183357"/>
                  </a:lnTo>
                  <a:lnTo>
                    <a:pt x="26194" y="180975"/>
                  </a:lnTo>
                  <a:lnTo>
                    <a:pt x="59531" y="197644"/>
                  </a:lnTo>
                  <a:lnTo>
                    <a:pt x="128588" y="230982"/>
                  </a:lnTo>
                  <a:lnTo>
                    <a:pt x="202406" y="259557"/>
                  </a:lnTo>
                  <a:lnTo>
                    <a:pt x="283369" y="285750"/>
                  </a:lnTo>
                  <a:lnTo>
                    <a:pt x="357188" y="302419"/>
                  </a:lnTo>
                  <a:lnTo>
                    <a:pt x="445294" y="311944"/>
                  </a:lnTo>
                  <a:lnTo>
                    <a:pt x="504825" y="314325"/>
                  </a:lnTo>
                  <a:lnTo>
                    <a:pt x="657225" y="297657"/>
                  </a:lnTo>
                  <a:lnTo>
                    <a:pt x="919163" y="266700"/>
                  </a:lnTo>
                  <a:lnTo>
                    <a:pt x="11263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5">
              <a:extLst>
                <a:ext uri="{FF2B5EF4-FFF2-40B4-BE49-F238E27FC236}">
                  <a16:creationId xmlns:a16="http://schemas.microsoft.com/office/drawing/2014/main" id="{7F455BF0-C3DF-45D4-AAA5-A8EF2BE39BDB}"/>
                </a:ext>
              </a:extLst>
            </p:cNvPr>
            <p:cNvSpPr/>
            <p:nvPr/>
          </p:nvSpPr>
          <p:spPr>
            <a:xfrm>
              <a:off x="3875089" y="2671761"/>
              <a:ext cx="765175" cy="615950"/>
            </a:xfrm>
            <a:custGeom>
              <a:avLst/>
              <a:gdLst>
                <a:gd name="connsiteX0" fmla="*/ 528637 w 766762"/>
                <a:gd name="connsiteY0" fmla="*/ 269082 h 614363"/>
                <a:gd name="connsiteX1" fmla="*/ 416719 w 766762"/>
                <a:gd name="connsiteY1" fmla="*/ 183357 h 614363"/>
                <a:gd name="connsiteX2" fmla="*/ 302419 w 766762"/>
                <a:gd name="connsiteY2" fmla="*/ 102394 h 614363"/>
                <a:gd name="connsiteX3" fmla="*/ 138112 w 766762"/>
                <a:gd name="connsiteY3" fmla="*/ 0 h 614363"/>
                <a:gd name="connsiteX4" fmla="*/ 95250 w 766762"/>
                <a:gd name="connsiteY4" fmla="*/ 16669 h 614363"/>
                <a:gd name="connsiteX5" fmla="*/ 71437 w 766762"/>
                <a:gd name="connsiteY5" fmla="*/ 23813 h 614363"/>
                <a:gd name="connsiteX6" fmla="*/ 54769 w 766762"/>
                <a:gd name="connsiteY6" fmla="*/ 42863 h 614363"/>
                <a:gd name="connsiteX7" fmla="*/ 30956 w 766762"/>
                <a:gd name="connsiteY7" fmla="*/ 80963 h 614363"/>
                <a:gd name="connsiteX8" fmla="*/ 9525 w 766762"/>
                <a:gd name="connsiteY8" fmla="*/ 128588 h 614363"/>
                <a:gd name="connsiteX9" fmla="*/ 0 w 766762"/>
                <a:gd name="connsiteY9" fmla="*/ 169069 h 614363"/>
                <a:gd name="connsiteX10" fmla="*/ 0 w 766762"/>
                <a:gd name="connsiteY10" fmla="*/ 195263 h 614363"/>
                <a:gd name="connsiteX11" fmla="*/ 2381 w 766762"/>
                <a:gd name="connsiteY11" fmla="*/ 209550 h 614363"/>
                <a:gd name="connsiteX12" fmla="*/ 11906 w 766762"/>
                <a:gd name="connsiteY12" fmla="*/ 219075 h 614363"/>
                <a:gd name="connsiteX13" fmla="*/ 38100 w 766762"/>
                <a:gd name="connsiteY13" fmla="*/ 219075 h 614363"/>
                <a:gd name="connsiteX14" fmla="*/ 107156 w 766762"/>
                <a:gd name="connsiteY14" fmla="*/ 240507 h 614363"/>
                <a:gd name="connsiteX15" fmla="*/ 169069 w 766762"/>
                <a:gd name="connsiteY15" fmla="*/ 271463 h 614363"/>
                <a:gd name="connsiteX16" fmla="*/ 247650 w 766762"/>
                <a:gd name="connsiteY16" fmla="*/ 319088 h 614363"/>
                <a:gd name="connsiteX17" fmla="*/ 359569 w 766762"/>
                <a:gd name="connsiteY17" fmla="*/ 395288 h 614363"/>
                <a:gd name="connsiteX18" fmla="*/ 514350 w 766762"/>
                <a:gd name="connsiteY18" fmla="*/ 504825 h 614363"/>
                <a:gd name="connsiteX19" fmla="*/ 657225 w 766762"/>
                <a:gd name="connsiteY19" fmla="*/ 614363 h 614363"/>
                <a:gd name="connsiteX20" fmla="*/ 766762 w 766762"/>
                <a:gd name="connsiteY20" fmla="*/ 459582 h 614363"/>
                <a:gd name="connsiteX21" fmla="*/ 681037 w 766762"/>
                <a:gd name="connsiteY21" fmla="*/ 388144 h 614363"/>
                <a:gd name="connsiteX22" fmla="*/ 588169 w 766762"/>
                <a:gd name="connsiteY22" fmla="*/ 314325 h 614363"/>
                <a:gd name="connsiteX23" fmla="*/ 528637 w 766762"/>
                <a:gd name="connsiteY23" fmla="*/ 269082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6762" h="614363">
                  <a:moveTo>
                    <a:pt x="528637" y="269082"/>
                  </a:moveTo>
                  <a:lnTo>
                    <a:pt x="416719" y="183357"/>
                  </a:lnTo>
                  <a:lnTo>
                    <a:pt x="302419" y="102394"/>
                  </a:lnTo>
                  <a:lnTo>
                    <a:pt x="138112" y="0"/>
                  </a:lnTo>
                  <a:lnTo>
                    <a:pt x="95250" y="16669"/>
                  </a:lnTo>
                  <a:lnTo>
                    <a:pt x="71437" y="23813"/>
                  </a:lnTo>
                  <a:lnTo>
                    <a:pt x="54769" y="42863"/>
                  </a:lnTo>
                  <a:lnTo>
                    <a:pt x="30956" y="80963"/>
                  </a:lnTo>
                  <a:lnTo>
                    <a:pt x="9525" y="128588"/>
                  </a:lnTo>
                  <a:lnTo>
                    <a:pt x="0" y="169069"/>
                  </a:lnTo>
                  <a:lnTo>
                    <a:pt x="0" y="195263"/>
                  </a:lnTo>
                  <a:lnTo>
                    <a:pt x="2381" y="209550"/>
                  </a:lnTo>
                  <a:lnTo>
                    <a:pt x="11906" y="219075"/>
                  </a:lnTo>
                  <a:lnTo>
                    <a:pt x="38100" y="219075"/>
                  </a:lnTo>
                  <a:lnTo>
                    <a:pt x="107156" y="240507"/>
                  </a:lnTo>
                  <a:lnTo>
                    <a:pt x="169069" y="271463"/>
                  </a:lnTo>
                  <a:lnTo>
                    <a:pt x="247650" y="319088"/>
                  </a:lnTo>
                  <a:lnTo>
                    <a:pt x="359569" y="395288"/>
                  </a:lnTo>
                  <a:lnTo>
                    <a:pt x="514350" y="504825"/>
                  </a:lnTo>
                  <a:lnTo>
                    <a:pt x="657225" y="614363"/>
                  </a:lnTo>
                  <a:lnTo>
                    <a:pt x="766762" y="459582"/>
                  </a:lnTo>
                  <a:lnTo>
                    <a:pt x="681037" y="388144"/>
                  </a:lnTo>
                  <a:lnTo>
                    <a:pt x="588169" y="314325"/>
                  </a:lnTo>
                  <a:lnTo>
                    <a:pt x="528637" y="2690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26">
              <a:extLst>
                <a:ext uri="{FF2B5EF4-FFF2-40B4-BE49-F238E27FC236}">
                  <a16:creationId xmlns:a16="http://schemas.microsoft.com/office/drawing/2014/main" id="{84F8A619-3E53-4CE9-B705-A6B1A0EA0718}"/>
                </a:ext>
              </a:extLst>
            </p:cNvPr>
            <p:cNvSpPr/>
            <p:nvPr/>
          </p:nvSpPr>
          <p:spPr>
            <a:xfrm>
              <a:off x="3911600" y="2071686"/>
              <a:ext cx="1481138" cy="1905000"/>
            </a:xfrm>
            <a:custGeom>
              <a:avLst/>
              <a:gdLst>
                <a:gd name="connsiteX0" fmla="*/ 888642 w 1517131"/>
                <a:gd name="connsiteY0" fmla="*/ 759853 h 1960164"/>
                <a:gd name="connsiteX1" fmla="*/ 819096 w 1517131"/>
                <a:gd name="connsiteY1" fmla="*/ 868036 h 1960164"/>
                <a:gd name="connsiteX2" fmla="*/ 739247 w 1517131"/>
                <a:gd name="connsiteY2" fmla="*/ 986521 h 1960164"/>
                <a:gd name="connsiteX3" fmla="*/ 700611 w 1517131"/>
                <a:gd name="connsiteY3" fmla="*/ 1050916 h 1960164"/>
                <a:gd name="connsiteX4" fmla="*/ 613034 w 1517131"/>
                <a:gd name="connsiteY4" fmla="*/ 1166825 h 1960164"/>
                <a:gd name="connsiteX5" fmla="*/ 507428 w 1517131"/>
                <a:gd name="connsiteY5" fmla="*/ 1321372 h 1960164"/>
                <a:gd name="connsiteX6" fmla="*/ 417275 w 1517131"/>
                <a:gd name="connsiteY6" fmla="*/ 1452736 h 1960164"/>
                <a:gd name="connsiteX7" fmla="*/ 347729 w 1517131"/>
                <a:gd name="connsiteY7" fmla="*/ 1555767 h 1960164"/>
                <a:gd name="connsiteX8" fmla="*/ 296214 w 1517131"/>
                <a:gd name="connsiteY8" fmla="*/ 1627889 h 1960164"/>
                <a:gd name="connsiteX9" fmla="*/ 242123 w 1517131"/>
                <a:gd name="connsiteY9" fmla="*/ 1705162 h 1960164"/>
                <a:gd name="connsiteX10" fmla="*/ 198335 w 1517131"/>
                <a:gd name="connsiteY10" fmla="*/ 1754102 h 1960164"/>
                <a:gd name="connsiteX11" fmla="*/ 164849 w 1517131"/>
                <a:gd name="connsiteY11" fmla="*/ 1785011 h 1960164"/>
                <a:gd name="connsiteX12" fmla="*/ 123637 w 1517131"/>
                <a:gd name="connsiteY12" fmla="*/ 1813345 h 1960164"/>
                <a:gd name="connsiteX13" fmla="*/ 85000 w 1517131"/>
                <a:gd name="connsiteY13" fmla="*/ 1833951 h 1960164"/>
                <a:gd name="connsiteX14" fmla="*/ 30909 w 1517131"/>
                <a:gd name="connsiteY14" fmla="*/ 1851982 h 1960164"/>
                <a:gd name="connsiteX15" fmla="*/ 15455 w 1517131"/>
                <a:gd name="connsiteY15" fmla="*/ 1859709 h 1960164"/>
                <a:gd name="connsiteX16" fmla="*/ 0 w 1517131"/>
                <a:gd name="connsiteY16" fmla="*/ 1875164 h 1960164"/>
                <a:gd name="connsiteX17" fmla="*/ 0 w 1517131"/>
                <a:gd name="connsiteY17" fmla="*/ 1898345 h 1960164"/>
                <a:gd name="connsiteX18" fmla="*/ 10303 w 1517131"/>
                <a:gd name="connsiteY18" fmla="*/ 1924103 h 1960164"/>
                <a:gd name="connsiteX19" fmla="*/ 36061 w 1517131"/>
                <a:gd name="connsiteY19" fmla="*/ 1960164 h 1960164"/>
                <a:gd name="connsiteX20" fmla="*/ 252426 w 1517131"/>
                <a:gd name="connsiteY20" fmla="*/ 1906073 h 1960164"/>
                <a:gd name="connsiteX21" fmla="*/ 347729 w 1517131"/>
                <a:gd name="connsiteY21" fmla="*/ 1774708 h 1960164"/>
                <a:gd name="connsiteX22" fmla="*/ 443033 w 1517131"/>
                <a:gd name="connsiteY22" fmla="*/ 1656223 h 1960164"/>
                <a:gd name="connsiteX23" fmla="*/ 515155 w 1517131"/>
                <a:gd name="connsiteY23" fmla="*/ 1560919 h 1960164"/>
                <a:gd name="connsiteX24" fmla="*/ 610458 w 1517131"/>
                <a:gd name="connsiteY24" fmla="*/ 1437282 h 1960164"/>
                <a:gd name="connsiteX25" fmla="*/ 692883 w 1517131"/>
                <a:gd name="connsiteY25" fmla="*/ 1329099 h 1960164"/>
                <a:gd name="connsiteX26" fmla="*/ 785611 w 1517131"/>
                <a:gd name="connsiteY26" fmla="*/ 1210614 h 1960164"/>
                <a:gd name="connsiteX27" fmla="*/ 862884 w 1517131"/>
                <a:gd name="connsiteY27" fmla="*/ 1112734 h 1960164"/>
                <a:gd name="connsiteX28" fmla="*/ 945309 w 1517131"/>
                <a:gd name="connsiteY28" fmla="*/ 1004552 h 1960164"/>
                <a:gd name="connsiteX29" fmla="*/ 1020007 w 1517131"/>
                <a:gd name="connsiteY29" fmla="*/ 906672 h 1960164"/>
                <a:gd name="connsiteX30" fmla="*/ 1097280 w 1517131"/>
                <a:gd name="connsiteY30" fmla="*/ 806217 h 1960164"/>
                <a:gd name="connsiteX31" fmla="*/ 1166826 w 1517131"/>
                <a:gd name="connsiteY31" fmla="*/ 716065 h 1960164"/>
                <a:gd name="connsiteX32" fmla="*/ 1241523 w 1517131"/>
                <a:gd name="connsiteY32" fmla="*/ 623337 h 1960164"/>
                <a:gd name="connsiteX33" fmla="*/ 1295615 w 1517131"/>
                <a:gd name="connsiteY33" fmla="*/ 551215 h 1960164"/>
                <a:gd name="connsiteX34" fmla="*/ 1334251 w 1517131"/>
                <a:gd name="connsiteY34" fmla="*/ 499700 h 1960164"/>
                <a:gd name="connsiteX35" fmla="*/ 1365160 w 1517131"/>
                <a:gd name="connsiteY35" fmla="*/ 461063 h 1960164"/>
                <a:gd name="connsiteX36" fmla="*/ 1383191 w 1517131"/>
                <a:gd name="connsiteY36" fmla="*/ 445609 h 1960164"/>
                <a:gd name="connsiteX37" fmla="*/ 1411524 w 1517131"/>
                <a:gd name="connsiteY37" fmla="*/ 425002 h 1960164"/>
                <a:gd name="connsiteX38" fmla="*/ 1437282 w 1517131"/>
                <a:gd name="connsiteY38" fmla="*/ 412124 h 1960164"/>
                <a:gd name="connsiteX39" fmla="*/ 1460464 w 1517131"/>
                <a:gd name="connsiteY39" fmla="*/ 401820 h 1960164"/>
                <a:gd name="connsiteX40" fmla="*/ 1483646 w 1517131"/>
                <a:gd name="connsiteY40" fmla="*/ 391517 h 1960164"/>
                <a:gd name="connsiteX41" fmla="*/ 1504252 w 1517131"/>
                <a:gd name="connsiteY41" fmla="*/ 370911 h 1960164"/>
                <a:gd name="connsiteX42" fmla="*/ 1514555 w 1517131"/>
                <a:gd name="connsiteY42" fmla="*/ 345153 h 1960164"/>
                <a:gd name="connsiteX43" fmla="*/ 1517131 w 1517131"/>
                <a:gd name="connsiteY43" fmla="*/ 324547 h 1960164"/>
                <a:gd name="connsiteX44" fmla="*/ 1506828 w 1517131"/>
                <a:gd name="connsiteY44" fmla="*/ 291062 h 1960164"/>
                <a:gd name="connsiteX45" fmla="*/ 1481070 w 1517131"/>
                <a:gd name="connsiteY45" fmla="*/ 252425 h 1960164"/>
                <a:gd name="connsiteX46" fmla="*/ 1437282 w 1517131"/>
                <a:gd name="connsiteY46" fmla="*/ 193183 h 1960164"/>
                <a:gd name="connsiteX47" fmla="*/ 1393494 w 1517131"/>
                <a:gd name="connsiteY47" fmla="*/ 149394 h 1960164"/>
                <a:gd name="connsiteX48" fmla="*/ 1331675 w 1517131"/>
                <a:gd name="connsiteY48" fmla="*/ 100455 h 1960164"/>
                <a:gd name="connsiteX49" fmla="*/ 1269857 w 1517131"/>
                <a:gd name="connsiteY49" fmla="*/ 59242 h 1960164"/>
                <a:gd name="connsiteX50" fmla="*/ 1223493 w 1517131"/>
                <a:gd name="connsiteY50" fmla="*/ 33485 h 1960164"/>
                <a:gd name="connsiteX51" fmla="*/ 1182280 w 1517131"/>
                <a:gd name="connsiteY51" fmla="*/ 12878 h 1960164"/>
                <a:gd name="connsiteX52" fmla="*/ 1141068 w 1517131"/>
                <a:gd name="connsiteY52" fmla="*/ 0 h 1960164"/>
                <a:gd name="connsiteX53" fmla="*/ 1115310 w 1517131"/>
                <a:gd name="connsiteY53" fmla="*/ 2575 h 1960164"/>
                <a:gd name="connsiteX54" fmla="*/ 1107583 w 1517131"/>
                <a:gd name="connsiteY54" fmla="*/ 7727 h 1960164"/>
                <a:gd name="connsiteX55" fmla="*/ 1110159 w 1517131"/>
                <a:gd name="connsiteY55" fmla="*/ 25757 h 1960164"/>
                <a:gd name="connsiteX56" fmla="*/ 1117886 w 1517131"/>
                <a:gd name="connsiteY56" fmla="*/ 54091 h 1960164"/>
                <a:gd name="connsiteX57" fmla="*/ 1128189 w 1517131"/>
                <a:gd name="connsiteY57" fmla="*/ 69545 h 1960164"/>
                <a:gd name="connsiteX58" fmla="*/ 1146220 w 1517131"/>
                <a:gd name="connsiteY58" fmla="*/ 92727 h 1960164"/>
                <a:gd name="connsiteX59" fmla="*/ 1159098 w 1517131"/>
                <a:gd name="connsiteY59" fmla="*/ 110758 h 1960164"/>
                <a:gd name="connsiteX60" fmla="*/ 1169402 w 1517131"/>
                <a:gd name="connsiteY60" fmla="*/ 131364 h 1960164"/>
                <a:gd name="connsiteX61" fmla="*/ 1179705 w 1517131"/>
                <a:gd name="connsiteY61" fmla="*/ 162273 h 1960164"/>
                <a:gd name="connsiteX62" fmla="*/ 1184856 w 1517131"/>
                <a:gd name="connsiteY62" fmla="*/ 195758 h 1960164"/>
                <a:gd name="connsiteX63" fmla="*/ 1182280 w 1517131"/>
                <a:gd name="connsiteY63" fmla="*/ 231819 h 1960164"/>
                <a:gd name="connsiteX64" fmla="*/ 1166826 w 1517131"/>
                <a:gd name="connsiteY64" fmla="*/ 283335 h 1960164"/>
                <a:gd name="connsiteX65" fmla="*/ 1123038 w 1517131"/>
                <a:gd name="connsiteY65" fmla="*/ 376063 h 1960164"/>
                <a:gd name="connsiteX66" fmla="*/ 1035461 w 1517131"/>
                <a:gd name="connsiteY66" fmla="*/ 535761 h 1960164"/>
                <a:gd name="connsiteX67" fmla="*/ 888642 w 1517131"/>
                <a:gd name="connsiteY67" fmla="*/ 759853 h 1960164"/>
                <a:gd name="connsiteX0" fmla="*/ 888642 w 1517131"/>
                <a:gd name="connsiteY0" fmla="*/ 759853 h 1924103"/>
                <a:gd name="connsiteX1" fmla="*/ 819096 w 1517131"/>
                <a:gd name="connsiteY1" fmla="*/ 868036 h 1924103"/>
                <a:gd name="connsiteX2" fmla="*/ 739247 w 1517131"/>
                <a:gd name="connsiteY2" fmla="*/ 986521 h 1924103"/>
                <a:gd name="connsiteX3" fmla="*/ 700611 w 1517131"/>
                <a:gd name="connsiteY3" fmla="*/ 1050916 h 1924103"/>
                <a:gd name="connsiteX4" fmla="*/ 613034 w 1517131"/>
                <a:gd name="connsiteY4" fmla="*/ 1166825 h 1924103"/>
                <a:gd name="connsiteX5" fmla="*/ 507428 w 1517131"/>
                <a:gd name="connsiteY5" fmla="*/ 1321372 h 1924103"/>
                <a:gd name="connsiteX6" fmla="*/ 417275 w 1517131"/>
                <a:gd name="connsiteY6" fmla="*/ 1452736 h 1924103"/>
                <a:gd name="connsiteX7" fmla="*/ 347729 w 1517131"/>
                <a:gd name="connsiteY7" fmla="*/ 1555767 h 1924103"/>
                <a:gd name="connsiteX8" fmla="*/ 296214 w 1517131"/>
                <a:gd name="connsiteY8" fmla="*/ 1627889 h 1924103"/>
                <a:gd name="connsiteX9" fmla="*/ 242123 w 1517131"/>
                <a:gd name="connsiteY9" fmla="*/ 1705162 h 1924103"/>
                <a:gd name="connsiteX10" fmla="*/ 198335 w 1517131"/>
                <a:gd name="connsiteY10" fmla="*/ 1754102 h 1924103"/>
                <a:gd name="connsiteX11" fmla="*/ 164849 w 1517131"/>
                <a:gd name="connsiteY11" fmla="*/ 1785011 h 1924103"/>
                <a:gd name="connsiteX12" fmla="*/ 123637 w 1517131"/>
                <a:gd name="connsiteY12" fmla="*/ 1813345 h 1924103"/>
                <a:gd name="connsiteX13" fmla="*/ 85000 w 1517131"/>
                <a:gd name="connsiteY13" fmla="*/ 1833951 h 1924103"/>
                <a:gd name="connsiteX14" fmla="*/ 30909 w 1517131"/>
                <a:gd name="connsiteY14" fmla="*/ 1851982 h 1924103"/>
                <a:gd name="connsiteX15" fmla="*/ 15455 w 1517131"/>
                <a:gd name="connsiteY15" fmla="*/ 1859709 h 1924103"/>
                <a:gd name="connsiteX16" fmla="*/ 0 w 1517131"/>
                <a:gd name="connsiteY16" fmla="*/ 1875164 h 1924103"/>
                <a:gd name="connsiteX17" fmla="*/ 0 w 1517131"/>
                <a:gd name="connsiteY17" fmla="*/ 1898345 h 1924103"/>
                <a:gd name="connsiteX18" fmla="*/ 10303 w 1517131"/>
                <a:gd name="connsiteY18" fmla="*/ 1924103 h 1924103"/>
                <a:gd name="connsiteX19" fmla="*/ 252426 w 1517131"/>
                <a:gd name="connsiteY19" fmla="*/ 1906073 h 1924103"/>
                <a:gd name="connsiteX20" fmla="*/ 347729 w 1517131"/>
                <a:gd name="connsiteY20" fmla="*/ 1774708 h 1924103"/>
                <a:gd name="connsiteX21" fmla="*/ 443033 w 1517131"/>
                <a:gd name="connsiteY21" fmla="*/ 1656223 h 1924103"/>
                <a:gd name="connsiteX22" fmla="*/ 515155 w 1517131"/>
                <a:gd name="connsiteY22" fmla="*/ 1560919 h 1924103"/>
                <a:gd name="connsiteX23" fmla="*/ 610458 w 1517131"/>
                <a:gd name="connsiteY23" fmla="*/ 1437282 h 1924103"/>
                <a:gd name="connsiteX24" fmla="*/ 692883 w 1517131"/>
                <a:gd name="connsiteY24" fmla="*/ 1329099 h 1924103"/>
                <a:gd name="connsiteX25" fmla="*/ 785611 w 1517131"/>
                <a:gd name="connsiteY25" fmla="*/ 1210614 h 1924103"/>
                <a:gd name="connsiteX26" fmla="*/ 862884 w 1517131"/>
                <a:gd name="connsiteY26" fmla="*/ 1112734 h 1924103"/>
                <a:gd name="connsiteX27" fmla="*/ 945309 w 1517131"/>
                <a:gd name="connsiteY27" fmla="*/ 1004552 h 1924103"/>
                <a:gd name="connsiteX28" fmla="*/ 1020007 w 1517131"/>
                <a:gd name="connsiteY28" fmla="*/ 906672 h 1924103"/>
                <a:gd name="connsiteX29" fmla="*/ 1097280 w 1517131"/>
                <a:gd name="connsiteY29" fmla="*/ 806217 h 1924103"/>
                <a:gd name="connsiteX30" fmla="*/ 1166826 w 1517131"/>
                <a:gd name="connsiteY30" fmla="*/ 716065 h 1924103"/>
                <a:gd name="connsiteX31" fmla="*/ 1241523 w 1517131"/>
                <a:gd name="connsiteY31" fmla="*/ 623337 h 1924103"/>
                <a:gd name="connsiteX32" fmla="*/ 1295615 w 1517131"/>
                <a:gd name="connsiteY32" fmla="*/ 551215 h 1924103"/>
                <a:gd name="connsiteX33" fmla="*/ 1334251 w 1517131"/>
                <a:gd name="connsiteY33" fmla="*/ 499700 h 1924103"/>
                <a:gd name="connsiteX34" fmla="*/ 1365160 w 1517131"/>
                <a:gd name="connsiteY34" fmla="*/ 461063 h 1924103"/>
                <a:gd name="connsiteX35" fmla="*/ 1383191 w 1517131"/>
                <a:gd name="connsiteY35" fmla="*/ 445609 h 1924103"/>
                <a:gd name="connsiteX36" fmla="*/ 1411524 w 1517131"/>
                <a:gd name="connsiteY36" fmla="*/ 425002 h 1924103"/>
                <a:gd name="connsiteX37" fmla="*/ 1437282 w 1517131"/>
                <a:gd name="connsiteY37" fmla="*/ 412124 h 1924103"/>
                <a:gd name="connsiteX38" fmla="*/ 1460464 w 1517131"/>
                <a:gd name="connsiteY38" fmla="*/ 401820 h 1924103"/>
                <a:gd name="connsiteX39" fmla="*/ 1483646 w 1517131"/>
                <a:gd name="connsiteY39" fmla="*/ 391517 h 1924103"/>
                <a:gd name="connsiteX40" fmla="*/ 1504252 w 1517131"/>
                <a:gd name="connsiteY40" fmla="*/ 370911 h 1924103"/>
                <a:gd name="connsiteX41" fmla="*/ 1514555 w 1517131"/>
                <a:gd name="connsiteY41" fmla="*/ 345153 h 1924103"/>
                <a:gd name="connsiteX42" fmla="*/ 1517131 w 1517131"/>
                <a:gd name="connsiteY42" fmla="*/ 324547 h 1924103"/>
                <a:gd name="connsiteX43" fmla="*/ 1506828 w 1517131"/>
                <a:gd name="connsiteY43" fmla="*/ 291062 h 1924103"/>
                <a:gd name="connsiteX44" fmla="*/ 1481070 w 1517131"/>
                <a:gd name="connsiteY44" fmla="*/ 252425 h 1924103"/>
                <a:gd name="connsiteX45" fmla="*/ 1437282 w 1517131"/>
                <a:gd name="connsiteY45" fmla="*/ 193183 h 1924103"/>
                <a:gd name="connsiteX46" fmla="*/ 1393494 w 1517131"/>
                <a:gd name="connsiteY46" fmla="*/ 149394 h 1924103"/>
                <a:gd name="connsiteX47" fmla="*/ 1331675 w 1517131"/>
                <a:gd name="connsiteY47" fmla="*/ 100455 h 1924103"/>
                <a:gd name="connsiteX48" fmla="*/ 1269857 w 1517131"/>
                <a:gd name="connsiteY48" fmla="*/ 59242 h 1924103"/>
                <a:gd name="connsiteX49" fmla="*/ 1223493 w 1517131"/>
                <a:gd name="connsiteY49" fmla="*/ 33485 h 1924103"/>
                <a:gd name="connsiteX50" fmla="*/ 1182280 w 1517131"/>
                <a:gd name="connsiteY50" fmla="*/ 12878 h 1924103"/>
                <a:gd name="connsiteX51" fmla="*/ 1141068 w 1517131"/>
                <a:gd name="connsiteY51" fmla="*/ 0 h 1924103"/>
                <a:gd name="connsiteX52" fmla="*/ 1115310 w 1517131"/>
                <a:gd name="connsiteY52" fmla="*/ 2575 h 1924103"/>
                <a:gd name="connsiteX53" fmla="*/ 1107583 w 1517131"/>
                <a:gd name="connsiteY53" fmla="*/ 7727 h 1924103"/>
                <a:gd name="connsiteX54" fmla="*/ 1110159 w 1517131"/>
                <a:gd name="connsiteY54" fmla="*/ 25757 h 1924103"/>
                <a:gd name="connsiteX55" fmla="*/ 1117886 w 1517131"/>
                <a:gd name="connsiteY55" fmla="*/ 54091 h 1924103"/>
                <a:gd name="connsiteX56" fmla="*/ 1128189 w 1517131"/>
                <a:gd name="connsiteY56" fmla="*/ 69545 h 1924103"/>
                <a:gd name="connsiteX57" fmla="*/ 1146220 w 1517131"/>
                <a:gd name="connsiteY57" fmla="*/ 92727 h 1924103"/>
                <a:gd name="connsiteX58" fmla="*/ 1159098 w 1517131"/>
                <a:gd name="connsiteY58" fmla="*/ 110758 h 1924103"/>
                <a:gd name="connsiteX59" fmla="*/ 1169402 w 1517131"/>
                <a:gd name="connsiteY59" fmla="*/ 131364 h 1924103"/>
                <a:gd name="connsiteX60" fmla="*/ 1179705 w 1517131"/>
                <a:gd name="connsiteY60" fmla="*/ 162273 h 1924103"/>
                <a:gd name="connsiteX61" fmla="*/ 1184856 w 1517131"/>
                <a:gd name="connsiteY61" fmla="*/ 195758 h 1924103"/>
                <a:gd name="connsiteX62" fmla="*/ 1182280 w 1517131"/>
                <a:gd name="connsiteY62" fmla="*/ 231819 h 1924103"/>
                <a:gd name="connsiteX63" fmla="*/ 1166826 w 1517131"/>
                <a:gd name="connsiteY63" fmla="*/ 283335 h 1924103"/>
                <a:gd name="connsiteX64" fmla="*/ 1123038 w 1517131"/>
                <a:gd name="connsiteY64" fmla="*/ 376063 h 1924103"/>
                <a:gd name="connsiteX65" fmla="*/ 1035461 w 1517131"/>
                <a:gd name="connsiteY65" fmla="*/ 535761 h 1924103"/>
                <a:gd name="connsiteX66" fmla="*/ 888642 w 1517131"/>
                <a:gd name="connsiteY66" fmla="*/ 759853 h 192410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0 w 1517131"/>
                <a:gd name="connsiteY17" fmla="*/ 1898345 h 1906073"/>
                <a:gd name="connsiteX18" fmla="*/ 252426 w 1517131"/>
                <a:gd name="connsiteY18" fmla="*/ 1906073 h 1906073"/>
                <a:gd name="connsiteX19" fmla="*/ 347729 w 1517131"/>
                <a:gd name="connsiteY19" fmla="*/ 1774708 h 1906073"/>
                <a:gd name="connsiteX20" fmla="*/ 443033 w 1517131"/>
                <a:gd name="connsiteY20" fmla="*/ 1656223 h 1906073"/>
                <a:gd name="connsiteX21" fmla="*/ 515155 w 1517131"/>
                <a:gd name="connsiteY21" fmla="*/ 1560919 h 1906073"/>
                <a:gd name="connsiteX22" fmla="*/ 610458 w 1517131"/>
                <a:gd name="connsiteY22" fmla="*/ 1437282 h 1906073"/>
                <a:gd name="connsiteX23" fmla="*/ 692883 w 1517131"/>
                <a:gd name="connsiteY23" fmla="*/ 1329099 h 1906073"/>
                <a:gd name="connsiteX24" fmla="*/ 785611 w 1517131"/>
                <a:gd name="connsiteY24" fmla="*/ 1210614 h 1906073"/>
                <a:gd name="connsiteX25" fmla="*/ 862884 w 1517131"/>
                <a:gd name="connsiteY25" fmla="*/ 1112734 h 1906073"/>
                <a:gd name="connsiteX26" fmla="*/ 945309 w 1517131"/>
                <a:gd name="connsiteY26" fmla="*/ 1004552 h 1906073"/>
                <a:gd name="connsiteX27" fmla="*/ 1020007 w 1517131"/>
                <a:gd name="connsiteY27" fmla="*/ 906672 h 1906073"/>
                <a:gd name="connsiteX28" fmla="*/ 1097280 w 1517131"/>
                <a:gd name="connsiteY28" fmla="*/ 806217 h 1906073"/>
                <a:gd name="connsiteX29" fmla="*/ 1166826 w 1517131"/>
                <a:gd name="connsiteY29" fmla="*/ 716065 h 1906073"/>
                <a:gd name="connsiteX30" fmla="*/ 1241523 w 1517131"/>
                <a:gd name="connsiteY30" fmla="*/ 623337 h 1906073"/>
                <a:gd name="connsiteX31" fmla="*/ 1295615 w 1517131"/>
                <a:gd name="connsiteY31" fmla="*/ 551215 h 1906073"/>
                <a:gd name="connsiteX32" fmla="*/ 1334251 w 1517131"/>
                <a:gd name="connsiteY32" fmla="*/ 499700 h 1906073"/>
                <a:gd name="connsiteX33" fmla="*/ 1365160 w 1517131"/>
                <a:gd name="connsiteY33" fmla="*/ 461063 h 1906073"/>
                <a:gd name="connsiteX34" fmla="*/ 1383191 w 1517131"/>
                <a:gd name="connsiteY34" fmla="*/ 445609 h 1906073"/>
                <a:gd name="connsiteX35" fmla="*/ 1411524 w 1517131"/>
                <a:gd name="connsiteY35" fmla="*/ 425002 h 1906073"/>
                <a:gd name="connsiteX36" fmla="*/ 1437282 w 1517131"/>
                <a:gd name="connsiteY36" fmla="*/ 412124 h 1906073"/>
                <a:gd name="connsiteX37" fmla="*/ 1460464 w 1517131"/>
                <a:gd name="connsiteY37" fmla="*/ 401820 h 1906073"/>
                <a:gd name="connsiteX38" fmla="*/ 1483646 w 1517131"/>
                <a:gd name="connsiteY38" fmla="*/ 391517 h 1906073"/>
                <a:gd name="connsiteX39" fmla="*/ 1504252 w 1517131"/>
                <a:gd name="connsiteY39" fmla="*/ 370911 h 1906073"/>
                <a:gd name="connsiteX40" fmla="*/ 1514555 w 1517131"/>
                <a:gd name="connsiteY40" fmla="*/ 345153 h 1906073"/>
                <a:gd name="connsiteX41" fmla="*/ 1517131 w 1517131"/>
                <a:gd name="connsiteY41" fmla="*/ 324547 h 1906073"/>
                <a:gd name="connsiteX42" fmla="*/ 1506828 w 1517131"/>
                <a:gd name="connsiteY42" fmla="*/ 291062 h 1906073"/>
                <a:gd name="connsiteX43" fmla="*/ 1481070 w 1517131"/>
                <a:gd name="connsiteY43" fmla="*/ 252425 h 1906073"/>
                <a:gd name="connsiteX44" fmla="*/ 1437282 w 1517131"/>
                <a:gd name="connsiteY44" fmla="*/ 193183 h 1906073"/>
                <a:gd name="connsiteX45" fmla="*/ 1393494 w 1517131"/>
                <a:gd name="connsiteY45" fmla="*/ 149394 h 1906073"/>
                <a:gd name="connsiteX46" fmla="*/ 1331675 w 1517131"/>
                <a:gd name="connsiteY46" fmla="*/ 100455 h 1906073"/>
                <a:gd name="connsiteX47" fmla="*/ 1269857 w 1517131"/>
                <a:gd name="connsiteY47" fmla="*/ 59242 h 1906073"/>
                <a:gd name="connsiteX48" fmla="*/ 1223493 w 1517131"/>
                <a:gd name="connsiteY48" fmla="*/ 33485 h 1906073"/>
                <a:gd name="connsiteX49" fmla="*/ 1182280 w 1517131"/>
                <a:gd name="connsiteY49" fmla="*/ 12878 h 1906073"/>
                <a:gd name="connsiteX50" fmla="*/ 1141068 w 1517131"/>
                <a:gd name="connsiteY50" fmla="*/ 0 h 1906073"/>
                <a:gd name="connsiteX51" fmla="*/ 1115310 w 1517131"/>
                <a:gd name="connsiteY51" fmla="*/ 2575 h 1906073"/>
                <a:gd name="connsiteX52" fmla="*/ 1107583 w 1517131"/>
                <a:gd name="connsiteY52" fmla="*/ 7727 h 1906073"/>
                <a:gd name="connsiteX53" fmla="*/ 1110159 w 1517131"/>
                <a:gd name="connsiteY53" fmla="*/ 25757 h 1906073"/>
                <a:gd name="connsiteX54" fmla="*/ 1117886 w 1517131"/>
                <a:gd name="connsiteY54" fmla="*/ 54091 h 1906073"/>
                <a:gd name="connsiteX55" fmla="*/ 1128189 w 1517131"/>
                <a:gd name="connsiteY55" fmla="*/ 69545 h 1906073"/>
                <a:gd name="connsiteX56" fmla="*/ 1146220 w 1517131"/>
                <a:gd name="connsiteY56" fmla="*/ 92727 h 1906073"/>
                <a:gd name="connsiteX57" fmla="*/ 1159098 w 1517131"/>
                <a:gd name="connsiteY57" fmla="*/ 110758 h 1906073"/>
                <a:gd name="connsiteX58" fmla="*/ 1169402 w 1517131"/>
                <a:gd name="connsiteY58" fmla="*/ 131364 h 1906073"/>
                <a:gd name="connsiteX59" fmla="*/ 1179705 w 1517131"/>
                <a:gd name="connsiteY59" fmla="*/ 162273 h 1906073"/>
                <a:gd name="connsiteX60" fmla="*/ 1184856 w 1517131"/>
                <a:gd name="connsiteY60" fmla="*/ 195758 h 1906073"/>
                <a:gd name="connsiteX61" fmla="*/ 1182280 w 1517131"/>
                <a:gd name="connsiteY61" fmla="*/ 231819 h 1906073"/>
                <a:gd name="connsiteX62" fmla="*/ 1166826 w 1517131"/>
                <a:gd name="connsiteY62" fmla="*/ 283335 h 1906073"/>
                <a:gd name="connsiteX63" fmla="*/ 1123038 w 1517131"/>
                <a:gd name="connsiteY63" fmla="*/ 376063 h 1906073"/>
                <a:gd name="connsiteX64" fmla="*/ 1035461 w 1517131"/>
                <a:gd name="connsiteY64" fmla="*/ 535761 h 1906073"/>
                <a:gd name="connsiteX65" fmla="*/ 888642 w 1517131"/>
                <a:gd name="connsiteY65" fmla="*/ 759853 h 1906073"/>
                <a:gd name="connsiteX0" fmla="*/ 888642 w 1517131"/>
                <a:gd name="connsiteY0" fmla="*/ 759853 h 1906073"/>
                <a:gd name="connsiteX1" fmla="*/ 819096 w 1517131"/>
                <a:gd name="connsiteY1" fmla="*/ 868036 h 1906073"/>
                <a:gd name="connsiteX2" fmla="*/ 739247 w 1517131"/>
                <a:gd name="connsiteY2" fmla="*/ 986521 h 1906073"/>
                <a:gd name="connsiteX3" fmla="*/ 700611 w 1517131"/>
                <a:gd name="connsiteY3" fmla="*/ 1050916 h 1906073"/>
                <a:gd name="connsiteX4" fmla="*/ 613034 w 1517131"/>
                <a:gd name="connsiteY4" fmla="*/ 1166825 h 1906073"/>
                <a:gd name="connsiteX5" fmla="*/ 507428 w 1517131"/>
                <a:gd name="connsiteY5" fmla="*/ 1321372 h 1906073"/>
                <a:gd name="connsiteX6" fmla="*/ 417275 w 1517131"/>
                <a:gd name="connsiteY6" fmla="*/ 1452736 h 1906073"/>
                <a:gd name="connsiteX7" fmla="*/ 347729 w 1517131"/>
                <a:gd name="connsiteY7" fmla="*/ 1555767 h 1906073"/>
                <a:gd name="connsiteX8" fmla="*/ 296214 w 1517131"/>
                <a:gd name="connsiteY8" fmla="*/ 1627889 h 1906073"/>
                <a:gd name="connsiteX9" fmla="*/ 242123 w 1517131"/>
                <a:gd name="connsiteY9" fmla="*/ 1705162 h 1906073"/>
                <a:gd name="connsiteX10" fmla="*/ 198335 w 1517131"/>
                <a:gd name="connsiteY10" fmla="*/ 1754102 h 1906073"/>
                <a:gd name="connsiteX11" fmla="*/ 164849 w 1517131"/>
                <a:gd name="connsiteY11" fmla="*/ 1785011 h 1906073"/>
                <a:gd name="connsiteX12" fmla="*/ 123637 w 1517131"/>
                <a:gd name="connsiteY12" fmla="*/ 1813345 h 1906073"/>
                <a:gd name="connsiteX13" fmla="*/ 85000 w 1517131"/>
                <a:gd name="connsiteY13" fmla="*/ 1833951 h 1906073"/>
                <a:gd name="connsiteX14" fmla="*/ 30909 w 1517131"/>
                <a:gd name="connsiteY14" fmla="*/ 1851982 h 1906073"/>
                <a:gd name="connsiteX15" fmla="*/ 15455 w 1517131"/>
                <a:gd name="connsiteY15" fmla="*/ 1859709 h 1906073"/>
                <a:gd name="connsiteX16" fmla="*/ 0 w 1517131"/>
                <a:gd name="connsiteY16" fmla="*/ 1875164 h 1906073"/>
                <a:gd name="connsiteX17" fmla="*/ 252426 w 1517131"/>
                <a:gd name="connsiteY17" fmla="*/ 1906073 h 1906073"/>
                <a:gd name="connsiteX18" fmla="*/ 347729 w 1517131"/>
                <a:gd name="connsiteY18" fmla="*/ 1774708 h 1906073"/>
                <a:gd name="connsiteX19" fmla="*/ 443033 w 1517131"/>
                <a:gd name="connsiteY19" fmla="*/ 1656223 h 1906073"/>
                <a:gd name="connsiteX20" fmla="*/ 515155 w 1517131"/>
                <a:gd name="connsiteY20" fmla="*/ 1560919 h 1906073"/>
                <a:gd name="connsiteX21" fmla="*/ 610458 w 1517131"/>
                <a:gd name="connsiteY21" fmla="*/ 1437282 h 1906073"/>
                <a:gd name="connsiteX22" fmla="*/ 692883 w 1517131"/>
                <a:gd name="connsiteY22" fmla="*/ 1329099 h 1906073"/>
                <a:gd name="connsiteX23" fmla="*/ 785611 w 1517131"/>
                <a:gd name="connsiteY23" fmla="*/ 1210614 h 1906073"/>
                <a:gd name="connsiteX24" fmla="*/ 862884 w 1517131"/>
                <a:gd name="connsiteY24" fmla="*/ 1112734 h 1906073"/>
                <a:gd name="connsiteX25" fmla="*/ 945309 w 1517131"/>
                <a:gd name="connsiteY25" fmla="*/ 1004552 h 1906073"/>
                <a:gd name="connsiteX26" fmla="*/ 1020007 w 1517131"/>
                <a:gd name="connsiteY26" fmla="*/ 906672 h 1906073"/>
                <a:gd name="connsiteX27" fmla="*/ 1097280 w 1517131"/>
                <a:gd name="connsiteY27" fmla="*/ 806217 h 1906073"/>
                <a:gd name="connsiteX28" fmla="*/ 1166826 w 1517131"/>
                <a:gd name="connsiteY28" fmla="*/ 716065 h 1906073"/>
                <a:gd name="connsiteX29" fmla="*/ 1241523 w 1517131"/>
                <a:gd name="connsiteY29" fmla="*/ 623337 h 1906073"/>
                <a:gd name="connsiteX30" fmla="*/ 1295615 w 1517131"/>
                <a:gd name="connsiteY30" fmla="*/ 551215 h 1906073"/>
                <a:gd name="connsiteX31" fmla="*/ 1334251 w 1517131"/>
                <a:gd name="connsiteY31" fmla="*/ 499700 h 1906073"/>
                <a:gd name="connsiteX32" fmla="*/ 1365160 w 1517131"/>
                <a:gd name="connsiteY32" fmla="*/ 461063 h 1906073"/>
                <a:gd name="connsiteX33" fmla="*/ 1383191 w 1517131"/>
                <a:gd name="connsiteY33" fmla="*/ 445609 h 1906073"/>
                <a:gd name="connsiteX34" fmla="*/ 1411524 w 1517131"/>
                <a:gd name="connsiteY34" fmla="*/ 425002 h 1906073"/>
                <a:gd name="connsiteX35" fmla="*/ 1437282 w 1517131"/>
                <a:gd name="connsiteY35" fmla="*/ 412124 h 1906073"/>
                <a:gd name="connsiteX36" fmla="*/ 1460464 w 1517131"/>
                <a:gd name="connsiteY36" fmla="*/ 401820 h 1906073"/>
                <a:gd name="connsiteX37" fmla="*/ 1483646 w 1517131"/>
                <a:gd name="connsiteY37" fmla="*/ 391517 h 1906073"/>
                <a:gd name="connsiteX38" fmla="*/ 1504252 w 1517131"/>
                <a:gd name="connsiteY38" fmla="*/ 370911 h 1906073"/>
                <a:gd name="connsiteX39" fmla="*/ 1514555 w 1517131"/>
                <a:gd name="connsiteY39" fmla="*/ 345153 h 1906073"/>
                <a:gd name="connsiteX40" fmla="*/ 1517131 w 1517131"/>
                <a:gd name="connsiteY40" fmla="*/ 324547 h 1906073"/>
                <a:gd name="connsiteX41" fmla="*/ 1506828 w 1517131"/>
                <a:gd name="connsiteY41" fmla="*/ 291062 h 1906073"/>
                <a:gd name="connsiteX42" fmla="*/ 1481070 w 1517131"/>
                <a:gd name="connsiteY42" fmla="*/ 252425 h 1906073"/>
                <a:gd name="connsiteX43" fmla="*/ 1437282 w 1517131"/>
                <a:gd name="connsiteY43" fmla="*/ 193183 h 1906073"/>
                <a:gd name="connsiteX44" fmla="*/ 1393494 w 1517131"/>
                <a:gd name="connsiteY44" fmla="*/ 149394 h 1906073"/>
                <a:gd name="connsiteX45" fmla="*/ 1331675 w 1517131"/>
                <a:gd name="connsiteY45" fmla="*/ 100455 h 1906073"/>
                <a:gd name="connsiteX46" fmla="*/ 1269857 w 1517131"/>
                <a:gd name="connsiteY46" fmla="*/ 59242 h 1906073"/>
                <a:gd name="connsiteX47" fmla="*/ 1223493 w 1517131"/>
                <a:gd name="connsiteY47" fmla="*/ 33485 h 1906073"/>
                <a:gd name="connsiteX48" fmla="*/ 1182280 w 1517131"/>
                <a:gd name="connsiteY48" fmla="*/ 12878 h 1906073"/>
                <a:gd name="connsiteX49" fmla="*/ 1141068 w 1517131"/>
                <a:gd name="connsiteY49" fmla="*/ 0 h 1906073"/>
                <a:gd name="connsiteX50" fmla="*/ 1115310 w 1517131"/>
                <a:gd name="connsiteY50" fmla="*/ 2575 h 1906073"/>
                <a:gd name="connsiteX51" fmla="*/ 1107583 w 1517131"/>
                <a:gd name="connsiteY51" fmla="*/ 7727 h 1906073"/>
                <a:gd name="connsiteX52" fmla="*/ 1110159 w 1517131"/>
                <a:gd name="connsiteY52" fmla="*/ 25757 h 1906073"/>
                <a:gd name="connsiteX53" fmla="*/ 1117886 w 1517131"/>
                <a:gd name="connsiteY53" fmla="*/ 54091 h 1906073"/>
                <a:gd name="connsiteX54" fmla="*/ 1128189 w 1517131"/>
                <a:gd name="connsiteY54" fmla="*/ 69545 h 1906073"/>
                <a:gd name="connsiteX55" fmla="*/ 1146220 w 1517131"/>
                <a:gd name="connsiteY55" fmla="*/ 92727 h 1906073"/>
                <a:gd name="connsiteX56" fmla="*/ 1159098 w 1517131"/>
                <a:gd name="connsiteY56" fmla="*/ 110758 h 1906073"/>
                <a:gd name="connsiteX57" fmla="*/ 1169402 w 1517131"/>
                <a:gd name="connsiteY57" fmla="*/ 131364 h 1906073"/>
                <a:gd name="connsiteX58" fmla="*/ 1179705 w 1517131"/>
                <a:gd name="connsiteY58" fmla="*/ 162273 h 1906073"/>
                <a:gd name="connsiteX59" fmla="*/ 1184856 w 1517131"/>
                <a:gd name="connsiteY59" fmla="*/ 195758 h 1906073"/>
                <a:gd name="connsiteX60" fmla="*/ 1182280 w 1517131"/>
                <a:gd name="connsiteY60" fmla="*/ 231819 h 1906073"/>
                <a:gd name="connsiteX61" fmla="*/ 1166826 w 1517131"/>
                <a:gd name="connsiteY61" fmla="*/ 283335 h 1906073"/>
                <a:gd name="connsiteX62" fmla="*/ 1123038 w 1517131"/>
                <a:gd name="connsiteY62" fmla="*/ 376063 h 1906073"/>
                <a:gd name="connsiteX63" fmla="*/ 1035461 w 1517131"/>
                <a:gd name="connsiteY63" fmla="*/ 535761 h 1906073"/>
                <a:gd name="connsiteX64" fmla="*/ 888642 w 1517131"/>
                <a:gd name="connsiteY64" fmla="*/ 759853 h 1906073"/>
                <a:gd name="connsiteX0" fmla="*/ 873187 w 1501676"/>
                <a:gd name="connsiteY0" fmla="*/ 759853 h 1906073"/>
                <a:gd name="connsiteX1" fmla="*/ 803641 w 1501676"/>
                <a:gd name="connsiteY1" fmla="*/ 868036 h 1906073"/>
                <a:gd name="connsiteX2" fmla="*/ 723792 w 1501676"/>
                <a:gd name="connsiteY2" fmla="*/ 986521 h 1906073"/>
                <a:gd name="connsiteX3" fmla="*/ 685156 w 1501676"/>
                <a:gd name="connsiteY3" fmla="*/ 1050916 h 1906073"/>
                <a:gd name="connsiteX4" fmla="*/ 597579 w 1501676"/>
                <a:gd name="connsiteY4" fmla="*/ 1166825 h 1906073"/>
                <a:gd name="connsiteX5" fmla="*/ 491973 w 1501676"/>
                <a:gd name="connsiteY5" fmla="*/ 1321372 h 1906073"/>
                <a:gd name="connsiteX6" fmla="*/ 401820 w 1501676"/>
                <a:gd name="connsiteY6" fmla="*/ 1452736 h 1906073"/>
                <a:gd name="connsiteX7" fmla="*/ 332274 w 1501676"/>
                <a:gd name="connsiteY7" fmla="*/ 1555767 h 1906073"/>
                <a:gd name="connsiteX8" fmla="*/ 280759 w 1501676"/>
                <a:gd name="connsiteY8" fmla="*/ 1627889 h 1906073"/>
                <a:gd name="connsiteX9" fmla="*/ 226668 w 1501676"/>
                <a:gd name="connsiteY9" fmla="*/ 1705162 h 1906073"/>
                <a:gd name="connsiteX10" fmla="*/ 182880 w 1501676"/>
                <a:gd name="connsiteY10" fmla="*/ 1754102 h 1906073"/>
                <a:gd name="connsiteX11" fmla="*/ 149394 w 1501676"/>
                <a:gd name="connsiteY11" fmla="*/ 1785011 h 1906073"/>
                <a:gd name="connsiteX12" fmla="*/ 108182 w 1501676"/>
                <a:gd name="connsiteY12" fmla="*/ 1813345 h 1906073"/>
                <a:gd name="connsiteX13" fmla="*/ 69545 w 1501676"/>
                <a:gd name="connsiteY13" fmla="*/ 1833951 h 1906073"/>
                <a:gd name="connsiteX14" fmla="*/ 15454 w 1501676"/>
                <a:gd name="connsiteY14" fmla="*/ 1851982 h 1906073"/>
                <a:gd name="connsiteX15" fmla="*/ 0 w 1501676"/>
                <a:gd name="connsiteY15" fmla="*/ 1859709 h 1906073"/>
                <a:gd name="connsiteX16" fmla="*/ 236971 w 1501676"/>
                <a:gd name="connsiteY16" fmla="*/ 1906073 h 1906073"/>
                <a:gd name="connsiteX17" fmla="*/ 332274 w 1501676"/>
                <a:gd name="connsiteY17" fmla="*/ 1774708 h 1906073"/>
                <a:gd name="connsiteX18" fmla="*/ 427578 w 1501676"/>
                <a:gd name="connsiteY18" fmla="*/ 1656223 h 1906073"/>
                <a:gd name="connsiteX19" fmla="*/ 499700 w 1501676"/>
                <a:gd name="connsiteY19" fmla="*/ 1560919 h 1906073"/>
                <a:gd name="connsiteX20" fmla="*/ 595003 w 1501676"/>
                <a:gd name="connsiteY20" fmla="*/ 1437282 h 1906073"/>
                <a:gd name="connsiteX21" fmla="*/ 677428 w 1501676"/>
                <a:gd name="connsiteY21" fmla="*/ 1329099 h 1906073"/>
                <a:gd name="connsiteX22" fmla="*/ 770156 w 1501676"/>
                <a:gd name="connsiteY22" fmla="*/ 1210614 h 1906073"/>
                <a:gd name="connsiteX23" fmla="*/ 847429 w 1501676"/>
                <a:gd name="connsiteY23" fmla="*/ 1112734 h 1906073"/>
                <a:gd name="connsiteX24" fmla="*/ 929854 w 1501676"/>
                <a:gd name="connsiteY24" fmla="*/ 1004552 h 1906073"/>
                <a:gd name="connsiteX25" fmla="*/ 1004552 w 1501676"/>
                <a:gd name="connsiteY25" fmla="*/ 906672 h 1906073"/>
                <a:gd name="connsiteX26" fmla="*/ 1081825 w 1501676"/>
                <a:gd name="connsiteY26" fmla="*/ 806217 h 1906073"/>
                <a:gd name="connsiteX27" fmla="*/ 1151371 w 1501676"/>
                <a:gd name="connsiteY27" fmla="*/ 716065 h 1906073"/>
                <a:gd name="connsiteX28" fmla="*/ 1226068 w 1501676"/>
                <a:gd name="connsiteY28" fmla="*/ 623337 h 1906073"/>
                <a:gd name="connsiteX29" fmla="*/ 1280160 w 1501676"/>
                <a:gd name="connsiteY29" fmla="*/ 551215 h 1906073"/>
                <a:gd name="connsiteX30" fmla="*/ 1318796 w 1501676"/>
                <a:gd name="connsiteY30" fmla="*/ 499700 h 1906073"/>
                <a:gd name="connsiteX31" fmla="*/ 1349705 w 1501676"/>
                <a:gd name="connsiteY31" fmla="*/ 461063 h 1906073"/>
                <a:gd name="connsiteX32" fmla="*/ 1367736 w 1501676"/>
                <a:gd name="connsiteY32" fmla="*/ 445609 h 1906073"/>
                <a:gd name="connsiteX33" fmla="*/ 1396069 w 1501676"/>
                <a:gd name="connsiteY33" fmla="*/ 425002 h 1906073"/>
                <a:gd name="connsiteX34" fmla="*/ 1421827 w 1501676"/>
                <a:gd name="connsiteY34" fmla="*/ 412124 h 1906073"/>
                <a:gd name="connsiteX35" fmla="*/ 1445009 w 1501676"/>
                <a:gd name="connsiteY35" fmla="*/ 401820 h 1906073"/>
                <a:gd name="connsiteX36" fmla="*/ 1468191 w 1501676"/>
                <a:gd name="connsiteY36" fmla="*/ 391517 h 1906073"/>
                <a:gd name="connsiteX37" fmla="*/ 1488797 w 1501676"/>
                <a:gd name="connsiteY37" fmla="*/ 370911 h 1906073"/>
                <a:gd name="connsiteX38" fmla="*/ 1499100 w 1501676"/>
                <a:gd name="connsiteY38" fmla="*/ 345153 h 1906073"/>
                <a:gd name="connsiteX39" fmla="*/ 1501676 w 1501676"/>
                <a:gd name="connsiteY39" fmla="*/ 324547 h 1906073"/>
                <a:gd name="connsiteX40" fmla="*/ 1491373 w 1501676"/>
                <a:gd name="connsiteY40" fmla="*/ 291062 h 1906073"/>
                <a:gd name="connsiteX41" fmla="*/ 1465615 w 1501676"/>
                <a:gd name="connsiteY41" fmla="*/ 252425 h 1906073"/>
                <a:gd name="connsiteX42" fmla="*/ 1421827 w 1501676"/>
                <a:gd name="connsiteY42" fmla="*/ 193183 h 1906073"/>
                <a:gd name="connsiteX43" fmla="*/ 1378039 w 1501676"/>
                <a:gd name="connsiteY43" fmla="*/ 149394 h 1906073"/>
                <a:gd name="connsiteX44" fmla="*/ 1316220 w 1501676"/>
                <a:gd name="connsiteY44" fmla="*/ 100455 h 1906073"/>
                <a:gd name="connsiteX45" fmla="*/ 1254402 w 1501676"/>
                <a:gd name="connsiteY45" fmla="*/ 59242 h 1906073"/>
                <a:gd name="connsiteX46" fmla="*/ 1208038 w 1501676"/>
                <a:gd name="connsiteY46" fmla="*/ 33485 h 1906073"/>
                <a:gd name="connsiteX47" fmla="*/ 1166825 w 1501676"/>
                <a:gd name="connsiteY47" fmla="*/ 12878 h 1906073"/>
                <a:gd name="connsiteX48" fmla="*/ 1125613 w 1501676"/>
                <a:gd name="connsiteY48" fmla="*/ 0 h 1906073"/>
                <a:gd name="connsiteX49" fmla="*/ 1099855 w 1501676"/>
                <a:gd name="connsiteY49" fmla="*/ 2575 h 1906073"/>
                <a:gd name="connsiteX50" fmla="*/ 1092128 w 1501676"/>
                <a:gd name="connsiteY50" fmla="*/ 7727 h 1906073"/>
                <a:gd name="connsiteX51" fmla="*/ 1094704 w 1501676"/>
                <a:gd name="connsiteY51" fmla="*/ 25757 h 1906073"/>
                <a:gd name="connsiteX52" fmla="*/ 1102431 w 1501676"/>
                <a:gd name="connsiteY52" fmla="*/ 54091 h 1906073"/>
                <a:gd name="connsiteX53" fmla="*/ 1112734 w 1501676"/>
                <a:gd name="connsiteY53" fmla="*/ 69545 h 1906073"/>
                <a:gd name="connsiteX54" fmla="*/ 1130765 w 1501676"/>
                <a:gd name="connsiteY54" fmla="*/ 92727 h 1906073"/>
                <a:gd name="connsiteX55" fmla="*/ 1143643 w 1501676"/>
                <a:gd name="connsiteY55" fmla="*/ 110758 h 1906073"/>
                <a:gd name="connsiteX56" fmla="*/ 1153947 w 1501676"/>
                <a:gd name="connsiteY56" fmla="*/ 131364 h 1906073"/>
                <a:gd name="connsiteX57" fmla="*/ 1164250 w 1501676"/>
                <a:gd name="connsiteY57" fmla="*/ 162273 h 1906073"/>
                <a:gd name="connsiteX58" fmla="*/ 1169401 w 1501676"/>
                <a:gd name="connsiteY58" fmla="*/ 195758 h 1906073"/>
                <a:gd name="connsiteX59" fmla="*/ 1166825 w 1501676"/>
                <a:gd name="connsiteY59" fmla="*/ 231819 h 1906073"/>
                <a:gd name="connsiteX60" fmla="*/ 1151371 w 1501676"/>
                <a:gd name="connsiteY60" fmla="*/ 283335 h 1906073"/>
                <a:gd name="connsiteX61" fmla="*/ 1107583 w 1501676"/>
                <a:gd name="connsiteY61" fmla="*/ 376063 h 1906073"/>
                <a:gd name="connsiteX62" fmla="*/ 1020006 w 1501676"/>
                <a:gd name="connsiteY62" fmla="*/ 535761 h 1906073"/>
                <a:gd name="connsiteX63" fmla="*/ 873187 w 1501676"/>
                <a:gd name="connsiteY63" fmla="*/ 759853 h 1906073"/>
                <a:gd name="connsiteX0" fmla="*/ 857733 w 1486222"/>
                <a:gd name="connsiteY0" fmla="*/ 759853 h 1906073"/>
                <a:gd name="connsiteX1" fmla="*/ 788187 w 1486222"/>
                <a:gd name="connsiteY1" fmla="*/ 868036 h 1906073"/>
                <a:gd name="connsiteX2" fmla="*/ 708338 w 1486222"/>
                <a:gd name="connsiteY2" fmla="*/ 986521 h 1906073"/>
                <a:gd name="connsiteX3" fmla="*/ 669702 w 1486222"/>
                <a:gd name="connsiteY3" fmla="*/ 1050916 h 1906073"/>
                <a:gd name="connsiteX4" fmla="*/ 582125 w 1486222"/>
                <a:gd name="connsiteY4" fmla="*/ 1166825 h 1906073"/>
                <a:gd name="connsiteX5" fmla="*/ 476519 w 1486222"/>
                <a:gd name="connsiteY5" fmla="*/ 1321372 h 1906073"/>
                <a:gd name="connsiteX6" fmla="*/ 386366 w 1486222"/>
                <a:gd name="connsiteY6" fmla="*/ 1452736 h 1906073"/>
                <a:gd name="connsiteX7" fmla="*/ 316820 w 1486222"/>
                <a:gd name="connsiteY7" fmla="*/ 1555767 h 1906073"/>
                <a:gd name="connsiteX8" fmla="*/ 265305 w 1486222"/>
                <a:gd name="connsiteY8" fmla="*/ 1627889 h 1906073"/>
                <a:gd name="connsiteX9" fmla="*/ 211214 w 1486222"/>
                <a:gd name="connsiteY9" fmla="*/ 1705162 h 1906073"/>
                <a:gd name="connsiteX10" fmla="*/ 167426 w 1486222"/>
                <a:gd name="connsiteY10" fmla="*/ 1754102 h 1906073"/>
                <a:gd name="connsiteX11" fmla="*/ 133940 w 1486222"/>
                <a:gd name="connsiteY11" fmla="*/ 1785011 h 1906073"/>
                <a:gd name="connsiteX12" fmla="*/ 92728 w 1486222"/>
                <a:gd name="connsiteY12" fmla="*/ 1813345 h 1906073"/>
                <a:gd name="connsiteX13" fmla="*/ 54091 w 1486222"/>
                <a:gd name="connsiteY13" fmla="*/ 1833951 h 1906073"/>
                <a:gd name="connsiteX14" fmla="*/ 0 w 1486222"/>
                <a:gd name="connsiteY14" fmla="*/ 1851982 h 1906073"/>
                <a:gd name="connsiteX15" fmla="*/ 221517 w 1486222"/>
                <a:gd name="connsiteY15" fmla="*/ 1906073 h 1906073"/>
                <a:gd name="connsiteX16" fmla="*/ 316820 w 1486222"/>
                <a:gd name="connsiteY16" fmla="*/ 1774708 h 1906073"/>
                <a:gd name="connsiteX17" fmla="*/ 412124 w 1486222"/>
                <a:gd name="connsiteY17" fmla="*/ 1656223 h 1906073"/>
                <a:gd name="connsiteX18" fmla="*/ 484246 w 1486222"/>
                <a:gd name="connsiteY18" fmla="*/ 1560919 h 1906073"/>
                <a:gd name="connsiteX19" fmla="*/ 579549 w 1486222"/>
                <a:gd name="connsiteY19" fmla="*/ 1437282 h 1906073"/>
                <a:gd name="connsiteX20" fmla="*/ 661974 w 1486222"/>
                <a:gd name="connsiteY20" fmla="*/ 1329099 h 1906073"/>
                <a:gd name="connsiteX21" fmla="*/ 754702 w 1486222"/>
                <a:gd name="connsiteY21" fmla="*/ 1210614 h 1906073"/>
                <a:gd name="connsiteX22" fmla="*/ 831975 w 1486222"/>
                <a:gd name="connsiteY22" fmla="*/ 1112734 h 1906073"/>
                <a:gd name="connsiteX23" fmla="*/ 914400 w 1486222"/>
                <a:gd name="connsiteY23" fmla="*/ 1004552 h 1906073"/>
                <a:gd name="connsiteX24" fmla="*/ 989098 w 1486222"/>
                <a:gd name="connsiteY24" fmla="*/ 906672 h 1906073"/>
                <a:gd name="connsiteX25" fmla="*/ 1066371 w 1486222"/>
                <a:gd name="connsiteY25" fmla="*/ 806217 h 1906073"/>
                <a:gd name="connsiteX26" fmla="*/ 1135917 w 1486222"/>
                <a:gd name="connsiteY26" fmla="*/ 716065 h 1906073"/>
                <a:gd name="connsiteX27" fmla="*/ 1210614 w 1486222"/>
                <a:gd name="connsiteY27" fmla="*/ 623337 h 1906073"/>
                <a:gd name="connsiteX28" fmla="*/ 1264706 w 1486222"/>
                <a:gd name="connsiteY28" fmla="*/ 551215 h 1906073"/>
                <a:gd name="connsiteX29" fmla="*/ 1303342 w 1486222"/>
                <a:gd name="connsiteY29" fmla="*/ 499700 h 1906073"/>
                <a:gd name="connsiteX30" fmla="*/ 1334251 w 1486222"/>
                <a:gd name="connsiteY30" fmla="*/ 461063 h 1906073"/>
                <a:gd name="connsiteX31" fmla="*/ 1352282 w 1486222"/>
                <a:gd name="connsiteY31" fmla="*/ 445609 h 1906073"/>
                <a:gd name="connsiteX32" fmla="*/ 1380615 w 1486222"/>
                <a:gd name="connsiteY32" fmla="*/ 425002 h 1906073"/>
                <a:gd name="connsiteX33" fmla="*/ 1406373 w 1486222"/>
                <a:gd name="connsiteY33" fmla="*/ 412124 h 1906073"/>
                <a:gd name="connsiteX34" fmla="*/ 1429555 w 1486222"/>
                <a:gd name="connsiteY34" fmla="*/ 401820 h 1906073"/>
                <a:gd name="connsiteX35" fmla="*/ 1452737 w 1486222"/>
                <a:gd name="connsiteY35" fmla="*/ 391517 h 1906073"/>
                <a:gd name="connsiteX36" fmla="*/ 1473343 w 1486222"/>
                <a:gd name="connsiteY36" fmla="*/ 370911 h 1906073"/>
                <a:gd name="connsiteX37" fmla="*/ 1483646 w 1486222"/>
                <a:gd name="connsiteY37" fmla="*/ 345153 h 1906073"/>
                <a:gd name="connsiteX38" fmla="*/ 1486222 w 1486222"/>
                <a:gd name="connsiteY38" fmla="*/ 324547 h 1906073"/>
                <a:gd name="connsiteX39" fmla="*/ 1475919 w 1486222"/>
                <a:gd name="connsiteY39" fmla="*/ 291062 h 1906073"/>
                <a:gd name="connsiteX40" fmla="*/ 1450161 w 1486222"/>
                <a:gd name="connsiteY40" fmla="*/ 252425 h 1906073"/>
                <a:gd name="connsiteX41" fmla="*/ 1406373 w 1486222"/>
                <a:gd name="connsiteY41" fmla="*/ 193183 h 1906073"/>
                <a:gd name="connsiteX42" fmla="*/ 1362585 w 1486222"/>
                <a:gd name="connsiteY42" fmla="*/ 149394 h 1906073"/>
                <a:gd name="connsiteX43" fmla="*/ 1300766 w 1486222"/>
                <a:gd name="connsiteY43" fmla="*/ 100455 h 1906073"/>
                <a:gd name="connsiteX44" fmla="*/ 1238948 w 1486222"/>
                <a:gd name="connsiteY44" fmla="*/ 59242 h 1906073"/>
                <a:gd name="connsiteX45" fmla="*/ 1192584 w 1486222"/>
                <a:gd name="connsiteY45" fmla="*/ 33485 h 1906073"/>
                <a:gd name="connsiteX46" fmla="*/ 1151371 w 1486222"/>
                <a:gd name="connsiteY46" fmla="*/ 12878 h 1906073"/>
                <a:gd name="connsiteX47" fmla="*/ 1110159 w 1486222"/>
                <a:gd name="connsiteY47" fmla="*/ 0 h 1906073"/>
                <a:gd name="connsiteX48" fmla="*/ 1084401 w 1486222"/>
                <a:gd name="connsiteY48" fmla="*/ 2575 h 1906073"/>
                <a:gd name="connsiteX49" fmla="*/ 1076674 w 1486222"/>
                <a:gd name="connsiteY49" fmla="*/ 7727 h 1906073"/>
                <a:gd name="connsiteX50" fmla="*/ 1079250 w 1486222"/>
                <a:gd name="connsiteY50" fmla="*/ 25757 h 1906073"/>
                <a:gd name="connsiteX51" fmla="*/ 1086977 w 1486222"/>
                <a:gd name="connsiteY51" fmla="*/ 54091 h 1906073"/>
                <a:gd name="connsiteX52" fmla="*/ 1097280 w 1486222"/>
                <a:gd name="connsiteY52" fmla="*/ 69545 h 1906073"/>
                <a:gd name="connsiteX53" fmla="*/ 1115311 w 1486222"/>
                <a:gd name="connsiteY53" fmla="*/ 92727 h 1906073"/>
                <a:gd name="connsiteX54" fmla="*/ 1128189 w 1486222"/>
                <a:gd name="connsiteY54" fmla="*/ 110758 h 1906073"/>
                <a:gd name="connsiteX55" fmla="*/ 1138493 w 1486222"/>
                <a:gd name="connsiteY55" fmla="*/ 131364 h 1906073"/>
                <a:gd name="connsiteX56" fmla="*/ 1148796 w 1486222"/>
                <a:gd name="connsiteY56" fmla="*/ 162273 h 1906073"/>
                <a:gd name="connsiteX57" fmla="*/ 1153947 w 1486222"/>
                <a:gd name="connsiteY57" fmla="*/ 195758 h 1906073"/>
                <a:gd name="connsiteX58" fmla="*/ 1151371 w 1486222"/>
                <a:gd name="connsiteY58" fmla="*/ 231819 h 1906073"/>
                <a:gd name="connsiteX59" fmla="*/ 1135917 w 1486222"/>
                <a:gd name="connsiteY59" fmla="*/ 283335 h 1906073"/>
                <a:gd name="connsiteX60" fmla="*/ 1092129 w 1486222"/>
                <a:gd name="connsiteY60" fmla="*/ 376063 h 1906073"/>
                <a:gd name="connsiteX61" fmla="*/ 1004552 w 1486222"/>
                <a:gd name="connsiteY61" fmla="*/ 535761 h 1906073"/>
                <a:gd name="connsiteX62" fmla="*/ 857733 w 1486222"/>
                <a:gd name="connsiteY62" fmla="*/ 759853 h 1906073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30296 w 1462427"/>
                <a:gd name="connsiteY13" fmla="*/ 1833951 h 1923440"/>
                <a:gd name="connsiteX14" fmla="*/ 0 w 1462427"/>
                <a:gd name="connsiteY14" fmla="*/ 1923440 h 1923440"/>
                <a:gd name="connsiteX15" fmla="*/ 197722 w 1462427"/>
                <a:gd name="connsiteY15" fmla="*/ 1906073 h 1923440"/>
                <a:gd name="connsiteX16" fmla="*/ 293025 w 1462427"/>
                <a:gd name="connsiteY16" fmla="*/ 1774708 h 1923440"/>
                <a:gd name="connsiteX17" fmla="*/ 388329 w 1462427"/>
                <a:gd name="connsiteY17" fmla="*/ 1656223 h 1923440"/>
                <a:gd name="connsiteX18" fmla="*/ 460451 w 1462427"/>
                <a:gd name="connsiteY18" fmla="*/ 1560919 h 1923440"/>
                <a:gd name="connsiteX19" fmla="*/ 555754 w 1462427"/>
                <a:gd name="connsiteY19" fmla="*/ 1437282 h 1923440"/>
                <a:gd name="connsiteX20" fmla="*/ 638179 w 1462427"/>
                <a:gd name="connsiteY20" fmla="*/ 1329099 h 1923440"/>
                <a:gd name="connsiteX21" fmla="*/ 730907 w 1462427"/>
                <a:gd name="connsiteY21" fmla="*/ 1210614 h 1923440"/>
                <a:gd name="connsiteX22" fmla="*/ 808180 w 1462427"/>
                <a:gd name="connsiteY22" fmla="*/ 1112734 h 1923440"/>
                <a:gd name="connsiteX23" fmla="*/ 890605 w 1462427"/>
                <a:gd name="connsiteY23" fmla="*/ 1004552 h 1923440"/>
                <a:gd name="connsiteX24" fmla="*/ 965303 w 1462427"/>
                <a:gd name="connsiteY24" fmla="*/ 906672 h 1923440"/>
                <a:gd name="connsiteX25" fmla="*/ 1042576 w 1462427"/>
                <a:gd name="connsiteY25" fmla="*/ 806217 h 1923440"/>
                <a:gd name="connsiteX26" fmla="*/ 1112122 w 1462427"/>
                <a:gd name="connsiteY26" fmla="*/ 716065 h 1923440"/>
                <a:gd name="connsiteX27" fmla="*/ 1186819 w 1462427"/>
                <a:gd name="connsiteY27" fmla="*/ 623337 h 1923440"/>
                <a:gd name="connsiteX28" fmla="*/ 1240911 w 1462427"/>
                <a:gd name="connsiteY28" fmla="*/ 551215 h 1923440"/>
                <a:gd name="connsiteX29" fmla="*/ 1279547 w 1462427"/>
                <a:gd name="connsiteY29" fmla="*/ 499700 h 1923440"/>
                <a:gd name="connsiteX30" fmla="*/ 1310456 w 1462427"/>
                <a:gd name="connsiteY30" fmla="*/ 461063 h 1923440"/>
                <a:gd name="connsiteX31" fmla="*/ 1328487 w 1462427"/>
                <a:gd name="connsiteY31" fmla="*/ 445609 h 1923440"/>
                <a:gd name="connsiteX32" fmla="*/ 1356820 w 1462427"/>
                <a:gd name="connsiteY32" fmla="*/ 425002 h 1923440"/>
                <a:gd name="connsiteX33" fmla="*/ 1382578 w 1462427"/>
                <a:gd name="connsiteY33" fmla="*/ 412124 h 1923440"/>
                <a:gd name="connsiteX34" fmla="*/ 1405760 w 1462427"/>
                <a:gd name="connsiteY34" fmla="*/ 401820 h 1923440"/>
                <a:gd name="connsiteX35" fmla="*/ 1428942 w 1462427"/>
                <a:gd name="connsiteY35" fmla="*/ 391517 h 1923440"/>
                <a:gd name="connsiteX36" fmla="*/ 1449548 w 1462427"/>
                <a:gd name="connsiteY36" fmla="*/ 370911 h 1923440"/>
                <a:gd name="connsiteX37" fmla="*/ 1459851 w 1462427"/>
                <a:gd name="connsiteY37" fmla="*/ 345153 h 1923440"/>
                <a:gd name="connsiteX38" fmla="*/ 1462427 w 1462427"/>
                <a:gd name="connsiteY38" fmla="*/ 324547 h 1923440"/>
                <a:gd name="connsiteX39" fmla="*/ 1452124 w 1462427"/>
                <a:gd name="connsiteY39" fmla="*/ 291062 h 1923440"/>
                <a:gd name="connsiteX40" fmla="*/ 1426366 w 1462427"/>
                <a:gd name="connsiteY40" fmla="*/ 252425 h 1923440"/>
                <a:gd name="connsiteX41" fmla="*/ 1382578 w 1462427"/>
                <a:gd name="connsiteY41" fmla="*/ 193183 h 1923440"/>
                <a:gd name="connsiteX42" fmla="*/ 1338790 w 1462427"/>
                <a:gd name="connsiteY42" fmla="*/ 149394 h 1923440"/>
                <a:gd name="connsiteX43" fmla="*/ 1276971 w 1462427"/>
                <a:gd name="connsiteY43" fmla="*/ 100455 h 1923440"/>
                <a:gd name="connsiteX44" fmla="*/ 1215153 w 1462427"/>
                <a:gd name="connsiteY44" fmla="*/ 59242 h 1923440"/>
                <a:gd name="connsiteX45" fmla="*/ 1168789 w 1462427"/>
                <a:gd name="connsiteY45" fmla="*/ 33485 h 1923440"/>
                <a:gd name="connsiteX46" fmla="*/ 1127576 w 1462427"/>
                <a:gd name="connsiteY46" fmla="*/ 12878 h 1923440"/>
                <a:gd name="connsiteX47" fmla="*/ 1086364 w 1462427"/>
                <a:gd name="connsiteY47" fmla="*/ 0 h 1923440"/>
                <a:gd name="connsiteX48" fmla="*/ 1060606 w 1462427"/>
                <a:gd name="connsiteY48" fmla="*/ 2575 h 1923440"/>
                <a:gd name="connsiteX49" fmla="*/ 1052879 w 1462427"/>
                <a:gd name="connsiteY49" fmla="*/ 7727 h 1923440"/>
                <a:gd name="connsiteX50" fmla="*/ 1055455 w 1462427"/>
                <a:gd name="connsiteY50" fmla="*/ 25757 h 1923440"/>
                <a:gd name="connsiteX51" fmla="*/ 1063182 w 1462427"/>
                <a:gd name="connsiteY51" fmla="*/ 54091 h 1923440"/>
                <a:gd name="connsiteX52" fmla="*/ 1073485 w 1462427"/>
                <a:gd name="connsiteY52" fmla="*/ 69545 h 1923440"/>
                <a:gd name="connsiteX53" fmla="*/ 1091516 w 1462427"/>
                <a:gd name="connsiteY53" fmla="*/ 92727 h 1923440"/>
                <a:gd name="connsiteX54" fmla="*/ 1104394 w 1462427"/>
                <a:gd name="connsiteY54" fmla="*/ 110758 h 1923440"/>
                <a:gd name="connsiteX55" fmla="*/ 1114698 w 1462427"/>
                <a:gd name="connsiteY55" fmla="*/ 131364 h 1923440"/>
                <a:gd name="connsiteX56" fmla="*/ 1125001 w 1462427"/>
                <a:gd name="connsiteY56" fmla="*/ 162273 h 1923440"/>
                <a:gd name="connsiteX57" fmla="*/ 1130152 w 1462427"/>
                <a:gd name="connsiteY57" fmla="*/ 195758 h 1923440"/>
                <a:gd name="connsiteX58" fmla="*/ 1127576 w 1462427"/>
                <a:gd name="connsiteY58" fmla="*/ 231819 h 1923440"/>
                <a:gd name="connsiteX59" fmla="*/ 1112122 w 1462427"/>
                <a:gd name="connsiteY59" fmla="*/ 283335 h 1923440"/>
                <a:gd name="connsiteX60" fmla="*/ 1068334 w 1462427"/>
                <a:gd name="connsiteY60" fmla="*/ 376063 h 1923440"/>
                <a:gd name="connsiteX61" fmla="*/ 980757 w 1462427"/>
                <a:gd name="connsiteY61" fmla="*/ 535761 h 1923440"/>
                <a:gd name="connsiteX62" fmla="*/ 833938 w 1462427"/>
                <a:gd name="connsiteY62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68933 w 1462427"/>
                <a:gd name="connsiteY12" fmla="*/ 1813345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0 w 1462427"/>
                <a:gd name="connsiteY12" fmla="*/ 1923440 h 1923440"/>
                <a:gd name="connsiteX13" fmla="*/ 197722 w 1462427"/>
                <a:gd name="connsiteY13" fmla="*/ 1906073 h 1923440"/>
                <a:gd name="connsiteX14" fmla="*/ 293025 w 1462427"/>
                <a:gd name="connsiteY14" fmla="*/ 1774708 h 1923440"/>
                <a:gd name="connsiteX15" fmla="*/ 388329 w 1462427"/>
                <a:gd name="connsiteY15" fmla="*/ 1656223 h 1923440"/>
                <a:gd name="connsiteX16" fmla="*/ 460451 w 1462427"/>
                <a:gd name="connsiteY16" fmla="*/ 1560919 h 1923440"/>
                <a:gd name="connsiteX17" fmla="*/ 555754 w 1462427"/>
                <a:gd name="connsiteY17" fmla="*/ 1437282 h 1923440"/>
                <a:gd name="connsiteX18" fmla="*/ 638179 w 1462427"/>
                <a:gd name="connsiteY18" fmla="*/ 1329099 h 1923440"/>
                <a:gd name="connsiteX19" fmla="*/ 730907 w 1462427"/>
                <a:gd name="connsiteY19" fmla="*/ 1210614 h 1923440"/>
                <a:gd name="connsiteX20" fmla="*/ 808180 w 1462427"/>
                <a:gd name="connsiteY20" fmla="*/ 1112734 h 1923440"/>
                <a:gd name="connsiteX21" fmla="*/ 890605 w 1462427"/>
                <a:gd name="connsiteY21" fmla="*/ 1004552 h 1923440"/>
                <a:gd name="connsiteX22" fmla="*/ 965303 w 1462427"/>
                <a:gd name="connsiteY22" fmla="*/ 906672 h 1923440"/>
                <a:gd name="connsiteX23" fmla="*/ 1042576 w 1462427"/>
                <a:gd name="connsiteY23" fmla="*/ 806217 h 1923440"/>
                <a:gd name="connsiteX24" fmla="*/ 1112122 w 1462427"/>
                <a:gd name="connsiteY24" fmla="*/ 716065 h 1923440"/>
                <a:gd name="connsiteX25" fmla="*/ 1186819 w 1462427"/>
                <a:gd name="connsiteY25" fmla="*/ 623337 h 1923440"/>
                <a:gd name="connsiteX26" fmla="*/ 1240911 w 1462427"/>
                <a:gd name="connsiteY26" fmla="*/ 551215 h 1923440"/>
                <a:gd name="connsiteX27" fmla="*/ 1279547 w 1462427"/>
                <a:gd name="connsiteY27" fmla="*/ 499700 h 1923440"/>
                <a:gd name="connsiteX28" fmla="*/ 1310456 w 1462427"/>
                <a:gd name="connsiteY28" fmla="*/ 461063 h 1923440"/>
                <a:gd name="connsiteX29" fmla="*/ 1328487 w 1462427"/>
                <a:gd name="connsiteY29" fmla="*/ 445609 h 1923440"/>
                <a:gd name="connsiteX30" fmla="*/ 1356820 w 1462427"/>
                <a:gd name="connsiteY30" fmla="*/ 425002 h 1923440"/>
                <a:gd name="connsiteX31" fmla="*/ 1382578 w 1462427"/>
                <a:gd name="connsiteY31" fmla="*/ 412124 h 1923440"/>
                <a:gd name="connsiteX32" fmla="*/ 1405760 w 1462427"/>
                <a:gd name="connsiteY32" fmla="*/ 401820 h 1923440"/>
                <a:gd name="connsiteX33" fmla="*/ 1428942 w 1462427"/>
                <a:gd name="connsiteY33" fmla="*/ 391517 h 1923440"/>
                <a:gd name="connsiteX34" fmla="*/ 1449548 w 1462427"/>
                <a:gd name="connsiteY34" fmla="*/ 370911 h 1923440"/>
                <a:gd name="connsiteX35" fmla="*/ 1459851 w 1462427"/>
                <a:gd name="connsiteY35" fmla="*/ 345153 h 1923440"/>
                <a:gd name="connsiteX36" fmla="*/ 1462427 w 1462427"/>
                <a:gd name="connsiteY36" fmla="*/ 324547 h 1923440"/>
                <a:gd name="connsiteX37" fmla="*/ 1452124 w 1462427"/>
                <a:gd name="connsiteY37" fmla="*/ 291062 h 1923440"/>
                <a:gd name="connsiteX38" fmla="*/ 1426366 w 1462427"/>
                <a:gd name="connsiteY38" fmla="*/ 252425 h 1923440"/>
                <a:gd name="connsiteX39" fmla="*/ 1382578 w 1462427"/>
                <a:gd name="connsiteY39" fmla="*/ 193183 h 1923440"/>
                <a:gd name="connsiteX40" fmla="*/ 1338790 w 1462427"/>
                <a:gd name="connsiteY40" fmla="*/ 149394 h 1923440"/>
                <a:gd name="connsiteX41" fmla="*/ 1276971 w 1462427"/>
                <a:gd name="connsiteY41" fmla="*/ 100455 h 1923440"/>
                <a:gd name="connsiteX42" fmla="*/ 1215153 w 1462427"/>
                <a:gd name="connsiteY42" fmla="*/ 59242 h 1923440"/>
                <a:gd name="connsiteX43" fmla="*/ 1168789 w 1462427"/>
                <a:gd name="connsiteY43" fmla="*/ 33485 h 1923440"/>
                <a:gd name="connsiteX44" fmla="*/ 1127576 w 1462427"/>
                <a:gd name="connsiteY44" fmla="*/ 12878 h 1923440"/>
                <a:gd name="connsiteX45" fmla="*/ 1086364 w 1462427"/>
                <a:gd name="connsiteY45" fmla="*/ 0 h 1923440"/>
                <a:gd name="connsiteX46" fmla="*/ 1060606 w 1462427"/>
                <a:gd name="connsiteY46" fmla="*/ 2575 h 1923440"/>
                <a:gd name="connsiteX47" fmla="*/ 1052879 w 1462427"/>
                <a:gd name="connsiteY47" fmla="*/ 7727 h 1923440"/>
                <a:gd name="connsiteX48" fmla="*/ 1055455 w 1462427"/>
                <a:gd name="connsiteY48" fmla="*/ 25757 h 1923440"/>
                <a:gd name="connsiteX49" fmla="*/ 1063182 w 1462427"/>
                <a:gd name="connsiteY49" fmla="*/ 54091 h 1923440"/>
                <a:gd name="connsiteX50" fmla="*/ 1073485 w 1462427"/>
                <a:gd name="connsiteY50" fmla="*/ 69545 h 1923440"/>
                <a:gd name="connsiteX51" fmla="*/ 1091516 w 1462427"/>
                <a:gd name="connsiteY51" fmla="*/ 92727 h 1923440"/>
                <a:gd name="connsiteX52" fmla="*/ 1104394 w 1462427"/>
                <a:gd name="connsiteY52" fmla="*/ 110758 h 1923440"/>
                <a:gd name="connsiteX53" fmla="*/ 1114698 w 1462427"/>
                <a:gd name="connsiteY53" fmla="*/ 131364 h 1923440"/>
                <a:gd name="connsiteX54" fmla="*/ 1125001 w 1462427"/>
                <a:gd name="connsiteY54" fmla="*/ 162273 h 1923440"/>
                <a:gd name="connsiteX55" fmla="*/ 1130152 w 1462427"/>
                <a:gd name="connsiteY55" fmla="*/ 195758 h 1923440"/>
                <a:gd name="connsiteX56" fmla="*/ 1127576 w 1462427"/>
                <a:gd name="connsiteY56" fmla="*/ 231819 h 1923440"/>
                <a:gd name="connsiteX57" fmla="*/ 1112122 w 1462427"/>
                <a:gd name="connsiteY57" fmla="*/ 283335 h 1923440"/>
                <a:gd name="connsiteX58" fmla="*/ 1068334 w 1462427"/>
                <a:gd name="connsiteY58" fmla="*/ 376063 h 1923440"/>
                <a:gd name="connsiteX59" fmla="*/ 980757 w 1462427"/>
                <a:gd name="connsiteY59" fmla="*/ 535761 h 1923440"/>
                <a:gd name="connsiteX60" fmla="*/ 833938 w 1462427"/>
                <a:gd name="connsiteY60" fmla="*/ 759853 h 1923440"/>
                <a:gd name="connsiteX0" fmla="*/ 833938 w 1462427"/>
                <a:gd name="connsiteY0" fmla="*/ 759853 h 1923440"/>
                <a:gd name="connsiteX1" fmla="*/ 764392 w 1462427"/>
                <a:gd name="connsiteY1" fmla="*/ 868036 h 1923440"/>
                <a:gd name="connsiteX2" fmla="*/ 684543 w 1462427"/>
                <a:gd name="connsiteY2" fmla="*/ 986521 h 1923440"/>
                <a:gd name="connsiteX3" fmla="*/ 645907 w 1462427"/>
                <a:gd name="connsiteY3" fmla="*/ 1050916 h 1923440"/>
                <a:gd name="connsiteX4" fmla="*/ 558330 w 1462427"/>
                <a:gd name="connsiteY4" fmla="*/ 1166825 h 1923440"/>
                <a:gd name="connsiteX5" fmla="*/ 452724 w 1462427"/>
                <a:gd name="connsiteY5" fmla="*/ 1321372 h 1923440"/>
                <a:gd name="connsiteX6" fmla="*/ 362571 w 1462427"/>
                <a:gd name="connsiteY6" fmla="*/ 1452736 h 1923440"/>
                <a:gd name="connsiteX7" fmla="*/ 293025 w 1462427"/>
                <a:gd name="connsiteY7" fmla="*/ 1555767 h 1923440"/>
                <a:gd name="connsiteX8" fmla="*/ 241510 w 1462427"/>
                <a:gd name="connsiteY8" fmla="*/ 1627889 h 1923440"/>
                <a:gd name="connsiteX9" fmla="*/ 187419 w 1462427"/>
                <a:gd name="connsiteY9" fmla="*/ 1705162 h 1923440"/>
                <a:gd name="connsiteX10" fmla="*/ 143631 w 1462427"/>
                <a:gd name="connsiteY10" fmla="*/ 1754102 h 1923440"/>
                <a:gd name="connsiteX11" fmla="*/ 110145 w 1462427"/>
                <a:gd name="connsiteY11" fmla="*/ 1785011 h 1923440"/>
                <a:gd name="connsiteX12" fmla="*/ 28698 w 1462427"/>
                <a:gd name="connsiteY12" fmla="*/ 1887889 h 1923440"/>
                <a:gd name="connsiteX13" fmla="*/ 0 w 1462427"/>
                <a:gd name="connsiteY13" fmla="*/ 1923440 h 1923440"/>
                <a:gd name="connsiteX14" fmla="*/ 197722 w 1462427"/>
                <a:gd name="connsiteY14" fmla="*/ 1906073 h 1923440"/>
                <a:gd name="connsiteX15" fmla="*/ 293025 w 1462427"/>
                <a:gd name="connsiteY15" fmla="*/ 1774708 h 1923440"/>
                <a:gd name="connsiteX16" fmla="*/ 388329 w 1462427"/>
                <a:gd name="connsiteY16" fmla="*/ 1656223 h 1923440"/>
                <a:gd name="connsiteX17" fmla="*/ 460451 w 1462427"/>
                <a:gd name="connsiteY17" fmla="*/ 1560919 h 1923440"/>
                <a:gd name="connsiteX18" fmla="*/ 555754 w 1462427"/>
                <a:gd name="connsiteY18" fmla="*/ 1437282 h 1923440"/>
                <a:gd name="connsiteX19" fmla="*/ 638179 w 1462427"/>
                <a:gd name="connsiteY19" fmla="*/ 1329099 h 1923440"/>
                <a:gd name="connsiteX20" fmla="*/ 730907 w 1462427"/>
                <a:gd name="connsiteY20" fmla="*/ 1210614 h 1923440"/>
                <a:gd name="connsiteX21" fmla="*/ 808180 w 1462427"/>
                <a:gd name="connsiteY21" fmla="*/ 1112734 h 1923440"/>
                <a:gd name="connsiteX22" fmla="*/ 890605 w 1462427"/>
                <a:gd name="connsiteY22" fmla="*/ 1004552 h 1923440"/>
                <a:gd name="connsiteX23" fmla="*/ 965303 w 1462427"/>
                <a:gd name="connsiteY23" fmla="*/ 906672 h 1923440"/>
                <a:gd name="connsiteX24" fmla="*/ 1042576 w 1462427"/>
                <a:gd name="connsiteY24" fmla="*/ 806217 h 1923440"/>
                <a:gd name="connsiteX25" fmla="*/ 1112122 w 1462427"/>
                <a:gd name="connsiteY25" fmla="*/ 716065 h 1923440"/>
                <a:gd name="connsiteX26" fmla="*/ 1186819 w 1462427"/>
                <a:gd name="connsiteY26" fmla="*/ 623337 h 1923440"/>
                <a:gd name="connsiteX27" fmla="*/ 1240911 w 1462427"/>
                <a:gd name="connsiteY27" fmla="*/ 551215 h 1923440"/>
                <a:gd name="connsiteX28" fmla="*/ 1279547 w 1462427"/>
                <a:gd name="connsiteY28" fmla="*/ 499700 h 1923440"/>
                <a:gd name="connsiteX29" fmla="*/ 1310456 w 1462427"/>
                <a:gd name="connsiteY29" fmla="*/ 461063 h 1923440"/>
                <a:gd name="connsiteX30" fmla="*/ 1328487 w 1462427"/>
                <a:gd name="connsiteY30" fmla="*/ 445609 h 1923440"/>
                <a:gd name="connsiteX31" fmla="*/ 1356820 w 1462427"/>
                <a:gd name="connsiteY31" fmla="*/ 425002 h 1923440"/>
                <a:gd name="connsiteX32" fmla="*/ 1382578 w 1462427"/>
                <a:gd name="connsiteY32" fmla="*/ 412124 h 1923440"/>
                <a:gd name="connsiteX33" fmla="*/ 1405760 w 1462427"/>
                <a:gd name="connsiteY33" fmla="*/ 401820 h 1923440"/>
                <a:gd name="connsiteX34" fmla="*/ 1428942 w 1462427"/>
                <a:gd name="connsiteY34" fmla="*/ 391517 h 1923440"/>
                <a:gd name="connsiteX35" fmla="*/ 1449548 w 1462427"/>
                <a:gd name="connsiteY35" fmla="*/ 370911 h 1923440"/>
                <a:gd name="connsiteX36" fmla="*/ 1459851 w 1462427"/>
                <a:gd name="connsiteY36" fmla="*/ 345153 h 1923440"/>
                <a:gd name="connsiteX37" fmla="*/ 1462427 w 1462427"/>
                <a:gd name="connsiteY37" fmla="*/ 324547 h 1923440"/>
                <a:gd name="connsiteX38" fmla="*/ 1452124 w 1462427"/>
                <a:gd name="connsiteY38" fmla="*/ 291062 h 1923440"/>
                <a:gd name="connsiteX39" fmla="*/ 1426366 w 1462427"/>
                <a:gd name="connsiteY39" fmla="*/ 252425 h 1923440"/>
                <a:gd name="connsiteX40" fmla="*/ 1382578 w 1462427"/>
                <a:gd name="connsiteY40" fmla="*/ 193183 h 1923440"/>
                <a:gd name="connsiteX41" fmla="*/ 1338790 w 1462427"/>
                <a:gd name="connsiteY41" fmla="*/ 149394 h 1923440"/>
                <a:gd name="connsiteX42" fmla="*/ 1276971 w 1462427"/>
                <a:gd name="connsiteY42" fmla="*/ 100455 h 1923440"/>
                <a:gd name="connsiteX43" fmla="*/ 1215153 w 1462427"/>
                <a:gd name="connsiteY43" fmla="*/ 59242 h 1923440"/>
                <a:gd name="connsiteX44" fmla="*/ 1168789 w 1462427"/>
                <a:gd name="connsiteY44" fmla="*/ 33485 h 1923440"/>
                <a:gd name="connsiteX45" fmla="*/ 1127576 w 1462427"/>
                <a:gd name="connsiteY45" fmla="*/ 12878 h 1923440"/>
                <a:gd name="connsiteX46" fmla="*/ 1086364 w 1462427"/>
                <a:gd name="connsiteY46" fmla="*/ 0 h 1923440"/>
                <a:gd name="connsiteX47" fmla="*/ 1060606 w 1462427"/>
                <a:gd name="connsiteY47" fmla="*/ 2575 h 1923440"/>
                <a:gd name="connsiteX48" fmla="*/ 1052879 w 1462427"/>
                <a:gd name="connsiteY48" fmla="*/ 7727 h 1923440"/>
                <a:gd name="connsiteX49" fmla="*/ 1055455 w 1462427"/>
                <a:gd name="connsiteY49" fmla="*/ 25757 h 1923440"/>
                <a:gd name="connsiteX50" fmla="*/ 1063182 w 1462427"/>
                <a:gd name="connsiteY50" fmla="*/ 54091 h 1923440"/>
                <a:gd name="connsiteX51" fmla="*/ 1073485 w 1462427"/>
                <a:gd name="connsiteY51" fmla="*/ 69545 h 1923440"/>
                <a:gd name="connsiteX52" fmla="*/ 1091516 w 1462427"/>
                <a:gd name="connsiteY52" fmla="*/ 92727 h 1923440"/>
                <a:gd name="connsiteX53" fmla="*/ 1104394 w 1462427"/>
                <a:gd name="connsiteY53" fmla="*/ 110758 h 1923440"/>
                <a:gd name="connsiteX54" fmla="*/ 1114698 w 1462427"/>
                <a:gd name="connsiteY54" fmla="*/ 131364 h 1923440"/>
                <a:gd name="connsiteX55" fmla="*/ 1125001 w 1462427"/>
                <a:gd name="connsiteY55" fmla="*/ 162273 h 1923440"/>
                <a:gd name="connsiteX56" fmla="*/ 1130152 w 1462427"/>
                <a:gd name="connsiteY56" fmla="*/ 195758 h 1923440"/>
                <a:gd name="connsiteX57" fmla="*/ 1127576 w 1462427"/>
                <a:gd name="connsiteY57" fmla="*/ 231819 h 1923440"/>
                <a:gd name="connsiteX58" fmla="*/ 1112122 w 1462427"/>
                <a:gd name="connsiteY58" fmla="*/ 283335 h 1923440"/>
                <a:gd name="connsiteX59" fmla="*/ 1068334 w 1462427"/>
                <a:gd name="connsiteY59" fmla="*/ 376063 h 1923440"/>
                <a:gd name="connsiteX60" fmla="*/ 980757 w 1462427"/>
                <a:gd name="connsiteY60" fmla="*/ 535761 h 1923440"/>
                <a:gd name="connsiteX61" fmla="*/ 833938 w 1462427"/>
                <a:gd name="connsiteY61" fmla="*/ 759853 h 1923440"/>
                <a:gd name="connsiteX0" fmla="*/ 805240 w 1433729"/>
                <a:gd name="connsiteY0" fmla="*/ 759853 h 1906073"/>
                <a:gd name="connsiteX1" fmla="*/ 735694 w 1433729"/>
                <a:gd name="connsiteY1" fmla="*/ 868036 h 1906073"/>
                <a:gd name="connsiteX2" fmla="*/ 655845 w 1433729"/>
                <a:gd name="connsiteY2" fmla="*/ 986521 h 1906073"/>
                <a:gd name="connsiteX3" fmla="*/ 617209 w 1433729"/>
                <a:gd name="connsiteY3" fmla="*/ 1050916 h 1906073"/>
                <a:gd name="connsiteX4" fmla="*/ 529632 w 1433729"/>
                <a:gd name="connsiteY4" fmla="*/ 1166825 h 1906073"/>
                <a:gd name="connsiteX5" fmla="*/ 424026 w 1433729"/>
                <a:gd name="connsiteY5" fmla="*/ 1321372 h 1906073"/>
                <a:gd name="connsiteX6" fmla="*/ 333873 w 1433729"/>
                <a:gd name="connsiteY6" fmla="*/ 1452736 h 1906073"/>
                <a:gd name="connsiteX7" fmla="*/ 264327 w 1433729"/>
                <a:gd name="connsiteY7" fmla="*/ 1555767 h 1906073"/>
                <a:gd name="connsiteX8" fmla="*/ 212812 w 1433729"/>
                <a:gd name="connsiteY8" fmla="*/ 1627889 h 1906073"/>
                <a:gd name="connsiteX9" fmla="*/ 158721 w 1433729"/>
                <a:gd name="connsiteY9" fmla="*/ 1705162 h 1906073"/>
                <a:gd name="connsiteX10" fmla="*/ 114933 w 1433729"/>
                <a:gd name="connsiteY10" fmla="*/ 1754102 h 1906073"/>
                <a:gd name="connsiteX11" fmla="*/ 81447 w 1433729"/>
                <a:gd name="connsiteY11" fmla="*/ 1785011 h 1906073"/>
                <a:gd name="connsiteX12" fmla="*/ 0 w 1433729"/>
                <a:gd name="connsiteY12" fmla="*/ 1887889 h 1906073"/>
                <a:gd name="connsiteX13" fmla="*/ 169024 w 1433729"/>
                <a:gd name="connsiteY13" fmla="*/ 1906073 h 1906073"/>
                <a:gd name="connsiteX14" fmla="*/ 264327 w 1433729"/>
                <a:gd name="connsiteY14" fmla="*/ 1774708 h 1906073"/>
                <a:gd name="connsiteX15" fmla="*/ 359631 w 1433729"/>
                <a:gd name="connsiteY15" fmla="*/ 1656223 h 1906073"/>
                <a:gd name="connsiteX16" fmla="*/ 431753 w 1433729"/>
                <a:gd name="connsiteY16" fmla="*/ 1560919 h 1906073"/>
                <a:gd name="connsiteX17" fmla="*/ 527056 w 1433729"/>
                <a:gd name="connsiteY17" fmla="*/ 1437282 h 1906073"/>
                <a:gd name="connsiteX18" fmla="*/ 609481 w 1433729"/>
                <a:gd name="connsiteY18" fmla="*/ 1329099 h 1906073"/>
                <a:gd name="connsiteX19" fmla="*/ 702209 w 1433729"/>
                <a:gd name="connsiteY19" fmla="*/ 1210614 h 1906073"/>
                <a:gd name="connsiteX20" fmla="*/ 779482 w 1433729"/>
                <a:gd name="connsiteY20" fmla="*/ 1112734 h 1906073"/>
                <a:gd name="connsiteX21" fmla="*/ 861907 w 1433729"/>
                <a:gd name="connsiteY21" fmla="*/ 1004552 h 1906073"/>
                <a:gd name="connsiteX22" fmla="*/ 936605 w 1433729"/>
                <a:gd name="connsiteY22" fmla="*/ 906672 h 1906073"/>
                <a:gd name="connsiteX23" fmla="*/ 1013878 w 1433729"/>
                <a:gd name="connsiteY23" fmla="*/ 806217 h 1906073"/>
                <a:gd name="connsiteX24" fmla="*/ 1083424 w 1433729"/>
                <a:gd name="connsiteY24" fmla="*/ 716065 h 1906073"/>
                <a:gd name="connsiteX25" fmla="*/ 1158121 w 1433729"/>
                <a:gd name="connsiteY25" fmla="*/ 623337 h 1906073"/>
                <a:gd name="connsiteX26" fmla="*/ 1212213 w 1433729"/>
                <a:gd name="connsiteY26" fmla="*/ 551215 h 1906073"/>
                <a:gd name="connsiteX27" fmla="*/ 1250849 w 1433729"/>
                <a:gd name="connsiteY27" fmla="*/ 499700 h 1906073"/>
                <a:gd name="connsiteX28" fmla="*/ 1281758 w 1433729"/>
                <a:gd name="connsiteY28" fmla="*/ 461063 h 1906073"/>
                <a:gd name="connsiteX29" fmla="*/ 1299789 w 1433729"/>
                <a:gd name="connsiteY29" fmla="*/ 445609 h 1906073"/>
                <a:gd name="connsiteX30" fmla="*/ 1328122 w 1433729"/>
                <a:gd name="connsiteY30" fmla="*/ 425002 h 1906073"/>
                <a:gd name="connsiteX31" fmla="*/ 1353880 w 1433729"/>
                <a:gd name="connsiteY31" fmla="*/ 412124 h 1906073"/>
                <a:gd name="connsiteX32" fmla="*/ 1377062 w 1433729"/>
                <a:gd name="connsiteY32" fmla="*/ 401820 h 1906073"/>
                <a:gd name="connsiteX33" fmla="*/ 1400244 w 1433729"/>
                <a:gd name="connsiteY33" fmla="*/ 391517 h 1906073"/>
                <a:gd name="connsiteX34" fmla="*/ 1420850 w 1433729"/>
                <a:gd name="connsiteY34" fmla="*/ 370911 h 1906073"/>
                <a:gd name="connsiteX35" fmla="*/ 1431153 w 1433729"/>
                <a:gd name="connsiteY35" fmla="*/ 345153 h 1906073"/>
                <a:gd name="connsiteX36" fmla="*/ 1433729 w 1433729"/>
                <a:gd name="connsiteY36" fmla="*/ 324547 h 1906073"/>
                <a:gd name="connsiteX37" fmla="*/ 1423426 w 1433729"/>
                <a:gd name="connsiteY37" fmla="*/ 291062 h 1906073"/>
                <a:gd name="connsiteX38" fmla="*/ 1397668 w 1433729"/>
                <a:gd name="connsiteY38" fmla="*/ 252425 h 1906073"/>
                <a:gd name="connsiteX39" fmla="*/ 1353880 w 1433729"/>
                <a:gd name="connsiteY39" fmla="*/ 193183 h 1906073"/>
                <a:gd name="connsiteX40" fmla="*/ 1310092 w 1433729"/>
                <a:gd name="connsiteY40" fmla="*/ 149394 h 1906073"/>
                <a:gd name="connsiteX41" fmla="*/ 1248273 w 1433729"/>
                <a:gd name="connsiteY41" fmla="*/ 100455 h 1906073"/>
                <a:gd name="connsiteX42" fmla="*/ 1186455 w 1433729"/>
                <a:gd name="connsiteY42" fmla="*/ 59242 h 1906073"/>
                <a:gd name="connsiteX43" fmla="*/ 1140091 w 1433729"/>
                <a:gd name="connsiteY43" fmla="*/ 33485 h 1906073"/>
                <a:gd name="connsiteX44" fmla="*/ 1098878 w 1433729"/>
                <a:gd name="connsiteY44" fmla="*/ 12878 h 1906073"/>
                <a:gd name="connsiteX45" fmla="*/ 1057666 w 1433729"/>
                <a:gd name="connsiteY45" fmla="*/ 0 h 1906073"/>
                <a:gd name="connsiteX46" fmla="*/ 1031908 w 1433729"/>
                <a:gd name="connsiteY46" fmla="*/ 2575 h 1906073"/>
                <a:gd name="connsiteX47" fmla="*/ 1024181 w 1433729"/>
                <a:gd name="connsiteY47" fmla="*/ 7727 h 1906073"/>
                <a:gd name="connsiteX48" fmla="*/ 1026757 w 1433729"/>
                <a:gd name="connsiteY48" fmla="*/ 25757 h 1906073"/>
                <a:gd name="connsiteX49" fmla="*/ 1034484 w 1433729"/>
                <a:gd name="connsiteY49" fmla="*/ 54091 h 1906073"/>
                <a:gd name="connsiteX50" fmla="*/ 1044787 w 1433729"/>
                <a:gd name="connsiteY50" fmla="*/ 69545 h 1906073"/>
                <a:gd name="connsiteX51" fmla="*/ 1062818 w 1433729"/>
                <a:gd name="connsiteY51" fmla="*/ 92727 h 1906073"/>
                <a:gd name="connsiteX52" fmla="*/ 1075696 w 1433729"/>
                <a:gd name="connsiteY52" fmla="*/ 110758 h 1906073"/>
                <a:gd name="connsiteX53" fmla="*/ 1086000 w 1433729"/>
                <a:gd name="connsiteY53" fmla="*/ 131364 h 1906073"/>
                <a:gd name="connsiteX54" fmla="*/ 1096303 w 1433729"/>
                <a:gd name="connsiteY54" fmla="*/ 162273 h 1906073"/>
                <a:gd name="connsiteX55" fmla="*/ 1101454 w 1433729"/>
                <a:gd name="connsiteY55" fmla="*/ 195758 h 1906073"/>
                <a:gd name="connsiteX56" fmla="*/ 1098878 w 1433729"/>
                <a:gd name="connsiteY56" fmla="*/ 231819 h 1906073"/>
                <a:gd name="connsiteX57" fmla="*/ 1083424 w 1433729"/>
                <a:gd name="connsiteY57" fmla="*/ 283335 h 1906073"/>
                <a:gd name="connsiteX58" fmla="*/ 1039636 w 1433729"/>
                <a:gd name="connsiteY58" fmla="*/ 376063 h 1906073"/>
                <a:gd name="connsiteX59" fmla="*/ 952059 w 1433729"/>
                <a:gd name="connsiteY59" fmla="*/ 535761 h 1906073"/>
                <a:gd name="connsiteX60" fmla="*/ 805240 w 1433729"/>
                <a:gd name="connsiteY60" fmla="*/ 759853 h 1906073"/>
                <a:gd name="connsiteX0" fmla="*/ 839096 w 1467585"/>
                <a:gd name="connsiteY0" fmla="*/ 759853 h 1906073"/>
                <a:gd name="connsiteX1" fmla="*/ 769550 w 1467585"/>
                <a:gd name="connsiteY1" fmla="*/ 868036 h 1906073"/>
                <a:gd name="connsiteX2" fmla="*/ 689701 w 1467585"/>
                <a:gd name="connsiteY2" fmla="*/ 986521 h 1906073"/>
                <a:gd name="connsiteX3" fmla="*/ 651065 w 1467585"/>
                <a:gd name="connsiteY3" fmla="*/ 1050916 h 1906073"/>
                <a:gd name="connsiteX4" fmla="*/ 563488 w 1467585"/>
                <a:gd name="connsiteY4" fmla="*/ 1166825 h 1906073"/>
                <a:gd name="connsiteX5" fmla="*/ 457882 w 1467585"/>
                <a:gd name="connsiteY5" fmla="*/ 1321372 h 1906073"/>
                <a:gd name="connsiteX6" fmla="*/ 367729 w 1467585"/>
                <a:gd name="connsiteY6" fmla="*/ 1452736 h 1906073"/>
                <a:gd name="connsiteX7" fmla="*/ 298183 w 1467585"/>
                <a:gd name="connsiteY7" fmla="*/ 1555767 h 1906073"/>
                <a:gd name="connsiteX8" fmla="*/ 246668 w 1467585"/>
                <a:gd name="connsiteY8" fmla="*/ 1627889 h 1906073"/>
                <a:gd name="connsiteX9" fmla="*/ 192577 w 1467585"/>
                <a:gd name="connsiteY9" fmla="*/ 1705162 h 1906073"/>
                <a:gd name="connsiteX10" fmla="*/ 148789 w 1467585"/>
                <a:gd name="connsiteY10" fmla="*/ 1754102 h 1906073"/>
                <a:gd name="connsiteX11" fmla="*/ 115303 w 1467585"/>
                <a:gd name="connsiteY11" fmla="*/ 1785011 h 1906073"/>
                <a:gd name="connsiteX12" fmla="*/ 33856 w 1467585"/>
                <a:gd name="connsiteY12" fmla="*/ 1887889 h 1906073"/>
                <a:gd name="connsiteX13" fmla="*/ 202880 w 1467585"/>
                <a:gd name="connsiteY13" fmla="*/ 1906073 h 1906073"/>
                <a:gd name="connsiteX14" fmla="*/ 298183 w 1467585"/>
                <a:gd name="connsiteY14" fmla="*/ 1774708 h 1906073"/>
                <a:gd name="connsiteX15" fmla="*/ 393487 w 1467585"/>
                <a:gd name="connsiteY15" fmla="*/ 1656223 h 1906073"/>
                <a:gd name="connsiteX16" fmla="*/ 465609 w 1467585"/>
                <a:gd name="connsiteY16" fmla="*/ 1560919 h 1906073"/>
                <a:gd name="connsiteX17" fmla="*/ 560912 w 1467585"/>
                <a:gd name="connsiteY17" fmla="*/ 1437282 h 1906073"/>
                <a:gd name="connsiteX18" fmla="*/ 643337 w 1467585"/>
                <a:gd name="connsiteY18" fmla="*/ 1329099 h 1906073"/>
                <a:gd name="connsiteX19" fmla="*/ 736065 w 1467585"/>
                <a:gd name="connsiteY19" fmla="*/ 1210614 h 1906073"/>
                <a:gd name="connsiteX20" fmla="*/ 813338 w 1467585"/>
                <a:gd name="connsiteY20" fmla="*/ 1112734 h 1906073"/>
                <a:gd name="connsiteX21" fmla="*/ 895763 w 1467585"/>
                <a:gd name="connsiteY21" fmla="*/ 1004552 h 1906073"/>
                <a:gd name="connsiteX22" fmla="*/ 970461 w 1467585"/>
                <a:gd name="connsiteY22" fmla="*/ 906672 h 1906073"/>
                <a:gd name="connsiteX23" fmla="*/ 1047734 w 1467585"/>
                <a:gd name="connsiteY23" fmla="*/ 806217 h 1906073"/>
                <a:gd name="connsiteX24" fmla="*/ 1117280 w 1467585"/>
                <a:gd name="connsiteY24" fmla="*/ 716065 h 1906073"/>
                <a:gd name="connsiteX25" fmla="*/ 1191977 w 1467585"/>
                <a:gd name="connsiteY25" fmla="*/ 623337 h 1906073"/>
                <a:gd name="connsiteX26" fmla="*/ 1246069 w 1467585"/>
                <a:gd name="connsiteY26" fmla="*/ 551215 h 1906073"/>
                <a:gd name="connsiteX27" fmla="*/ 1284705 w 1467585"/>
                <a:gd name="connsiteY27" fmla="*/ 499700 h 1906073"/>
                <a:gd name="connsiteX28" fmla="*/ 1315614 w 1467585"/>
                <a:gd name="connsiteY28" fmla="*/ 461063 h 1906073"/>
                <a:gd name="connsiteX29" fmla="*/ 1333645 w 1467585"/>
                <a:gd name="connsiteY29" fmla="*/ 445609 h 1906073"/>
                <a:gd name="connsiteX30" fmla="*/ 1361978 w 1467585"/>
                <a:gd name="connsiteY30" fmla="*/ 425002 h 1906073"/>
                <a:gd name="connsiteX31" fmla="*/ 1387736 w 1467585"/>
                <a:gd name="connsiteY31" fmla="*/ 412124 h 1906073"/>
                <a:gd name="connsiteX32" fmla="*/ 1410918 w 1467585"/>
                <a:gd name="connsiteY32" fmla="*/ 401820 h 1906073"/>
                <a:gd name="connsiteX33" fmla="*/ 1434100 w 1467585"/>
                <a:gd name="connsiteY33" fmla="*/ 391517 h 1906073"/>
                <a:gd name="connsiteX34" fmla="*/ 1454706 w 1467585"/>
                <a:gd name="connsiteY34" fmla="*/ 370911 h 1906073"/>
                <a:gd name="connsiteX35" fmla="*/ 1465009 w 1467585"/>
                <a:gd name="connsiteY35" fmla="*/ 345153 h 1906073"/>
                <a:gd name="connsiteX36" fmla="*/ 1467585 w 1467585"/>
                <a:gd name="connsiteY36" fmla="*/ 324547 h 1906073"/>
                <a:gd name="connsiteX37" fmla="*/ 1457282 w 1467585"/>
                <a:gd name="connsiteY37" fmla="*/ 291062 h 1906073"/>
                <a:gd name="connsiteX38" fmla="*/ 1431524 w 1467585"/>
                <a:gd name="connsiteY38" fmla="*/ 252425 h 1906073"/>
                <a:gd name="connsiteX39" fmla="*/ 1387736 w 1467585"/>
                <a:gd name="connsiteY39" fmla="*/ 193183 h 1906073"/>
                <a:gd name="connsiteX40" fmla="*/ 1343948 w 1467585"/>
                <a:gd name="connsiteY40" fmla="*/ 149394 h 1906073"/>
                <a:gd name="connsiteX41" fmla="*/ 1282129 w 1467585"/>
                <a:gd name="connsiteY41" fmla="*/ 100455 h 1906073"/>
                <a:gd name="connsiteX42" fmla="*/ 1220311 w 1467585"/>
                <a:gd name="connsiteY42" fmla="*/ 59242 h 1906073"/>
                <a:gd name="connsiteX43" fmla="*/ 1173947 w 1467585"/>
                <a:gd name="connsiteY43" fmla="*/ 33485 h 1906073"/>
                <a:gd name="connsiteX44" fmla="*/ 1132734 w 1467585"/>
                <a:gd name="connsiteY44" fmla="*/ 12878 h 1906073"/>
                <a:gd name="connsiteX45" fmla="*/ 1091522 w 1467585"/>
                <a:gd name="connsiteY45" fmla="*/ 0 h 1906073"/>
                <a:gd name="connsiteX46" fmla="*/ 1065764 w 1467585"/>
                <a:gd name="connsiteY46" fmla="*/ 2575 h 1906073"/>
                <a:gd name="connsiteX47" fmla="*/ 1058037 w 1467585"/>
                <a:gd name="connsiteY47" fmla="*/ 7727 h 1906073"/>
                <a:gd name="connsiteX48" fmla="*/ 1060613 w 1467585"/>
                <a:gd name="connsiteY48" fmla="*/ 25757 h 1906073"/>
                <a:gd name="connsiteX49" fmla="*/ 1068340 w 1467585"/>
                <a:gd name="connsiteY49" fmla="*/ 54091 h 1906073"/>
                <a:gd name="connsiteX50" fmla="*/ 1078643 w 1467585"/>
                <a:gd name="connsiteY50" fmla="*/ 69545 h 1906073"/>
                <a:gd name="connsiteX51" fmla="*/ 1096674 w 1467585"/>
                <a:gd name="connsiteY51" fmla="*/ 92727 h 1906073"/>
                <a:gd name="connsiteX52" fmla="*/ 1109552 w 1467585"/>
                <a:gd name="connsiteY52" fmla="*/ 110758 h 1906073"/>
                <a:gd name="connsiteX53" fmla="*/ 1119856 w 1467585"/>
                <a:gd name="connsiteY53" fmla="*/ 131364 h 1906073"/>
                <a:gd name="connsiteX54" fmla="*/ 1130159 w 1467585"/>
                <a:gd name="connsiteY54" fmla="*/ 162273 h 1906073"/>
                <a:gd name="connsiteX55" fmla="*/ 1135310 w 1467585"/>
                <a:gd name="connsiteY55" fmla="*/ 195758 h 1906073"/>
                <a:gd name="connsiteX56" fmla="*/ 1132734 w 1467585"/>
                <a:gd name="connsiteY56" fmla="*/ 231819 h 1906073"/>
                <a:gd name="connsiteX57" fmla="*/ 1117280 w 1467585"/>
                <a:gd name="connsiteY57" fmla="*/ 283335 h 1906073"/>
                <a:gd name="connsiteX58" fmla="*/ 1073492 w 1467585"/>
                <a:gd name="connsiteY58" fmla="*/ 376063 h 1906073"/>
                <a:gd name="connsiteX59" fmla="*/ 985915 w 1467585"/>
                <a:gd name="connsiteY59" fmla="*/ 535761 h 1906073"/>
                <a:gd name="connsiteX60" fmla="*/ 839096 w 1467585"/>
                <a:gd name="connsiteY60" fmla="*/ 759853 h 1906073"/>
                <a:gd name="connsiteX0" fmla="*/ 852934 w 1481423"/>
                <a:gd name="connsiteY0" fmla="*/ 759853 h 1906073"/>
                <a:gd name="connsiteX1" fmla="*/ 783388 w 1481423"/>
                <a:gd name="connsiteY1" fmla="*/ 868036 h 1906073"/>
                <a:gd name="connsiteX2" fmla="*/ 703539 w 1481423"/>
                <a:gd name="connsiteY2" fmla="*/ 986521 h 1906073"/>
                <a:gd name="connsiteX3" fmla="*/ 664903 w 1481423"/>
                <a:gd name="connsiteY3" fmla="*/ 1050916 h 1906073"/>
                <a:gd name="connsiteX4" fmla="*/ 577326 w 1481423"/>
                <a:gd name="connsiteY4" fmla="*/ 1166825 h 1906073"/>
                <a:gd name="connsiteX5" fmla="*/ 471720 w 1481423"/>
                <a:gd name="connsiteY5" fmla="*/ 1321372 h 1906073"/>
                <a:gd name="connsiteX6" fmla="*/ 381567 w 1481423"/>
                <a:gd name="connsiteY6" fmla="*/ 1452736 h 1906073"/>
                <a:gd name="connsiteX7" fmla="*/ 312021 w 1481423"/>
                <a:gd name="connsiteY7" fmla="*/ 1555767 h 1906073"/>
                <a:gd name="connsiteX8" fmla="*/ 260506 w 1481423"/>
                <a:gd name="connsiteY8" fmla="*/ 1627889 h 1906073"/>
                <a:gd name="connsiteX9" fmla="*/ 206415 w 1481423"/>
                <a:gd name="connsiteY9" fmla="*/ 1705162 h 1906073"/>
                <a:gd name="connsiteX10" fmla="*/ 162627 w 1481423"/>
                <a:gd name="connsiteY10" fmla="*/ 1754102 h 1906073"/>
                <a:gd name="connsiteX11" fmla="*/ 129141 w 1481423"/>
                <a:gd name="connsiteY11" fmla="*/ 1785011 h 1906073"/>
                <a:gd name="connsiteX12" fmla="*/ 0 w 1481423"/>
                <a:gd name="connsiteY12" fmla="*/ 1887889 h 1906073"/>
                <a:gd name="connsiteX13" fmla="*/ 216718 w 1481423"/>
                <a:gd name="connsiteY13" fmla="*/ 1906073 h 1906073"/>
                <a:gd name="connsiteX14" fmla="*/ 312021 w 1481423"/>
                <a:gd name="connsiteY14" fmla="*/ 1774708 h 1906073"/>
                <a:gd name="connsiteX15" fmla="*/ 407325 w 1481423"/>
                <a:gd name="connsiteY15" fmla="*/ 1656223 h 1906073"/>
                <a:gd name="connsiteX16" fmla="*/ 479447 w 1481423"/>
                <a:gd name="connsiteY16" fmla="*/ 1560919 h 1906073"/>
                <a:gd name="connsiteX17" fmla="*/ 574750 w 1481423"/>
                <a:gd name="connsiteY17" fmla="*/ 1437282 h 1906073"/>
                <a:gd name="connsiteX18" fmla="*/ 657175 w 1481423"/>
                <a:gd name="connsiteY18" fmla="*/ 1329099 h 1906073"/>
                <a:gd name="connsiteX19" fmla="*/ 749903 w 1481423"/>
                <a:gd name="connsiteY19" fmla="*/ 1210614 h 1906073"/>
                <a:gd name="connsiteX20" fmla="*/ 827176 w 1481423"/>
                <a:gd name="connsiteY20" fmla="*/ 1112734 h 1906073"/>
                <a:gd name="connsiteX21" fmla="*/ 909601 w 1481423"/>
                <a:gd name="connsiteY21" fmla="*/ 1004552 h 1906073"/>
                <a:gd name="connsiteX22" fmla="*/ 984299 w 1481423"/>
                <a:gd name="connsiteY22" fmla="*/ 906672 h 1906073"/>
                <a:gd name="connsiteX23" fmla="*/ 1061572 w 1481423"/>
                <a:gd name="connsiteY23" fmla="*/ 806217 h 1906073"/>
                <a:gd name="connsiteX24" fmla="*/ 1131118 w 1481423"/>
                <a:gd name="connsiteY24" fmla="*/ 716065 h 1906073"/>
                <a:gd name="connsiteX25" fmla="*/ 1205815 w 1481423"/>
                <a:gd name="connsiteY25" fmla="*/ 623337 h 1906073"/>
                <a:gd name="connsiteX26" fmla="*/ 1259907 w 1481423"/>
                <a:gd name="connsiteY26" fmla="*/ 551215 h 1906073"/>
                <a:gd name="connsiteX27" fmla="*/ 1298543 w 1481423"/>
                <a:gd name="connsiteY27" fmla="*/ 499700 h 1906073"/>
                <a:gd name="connsiteX28" fmla="*/ 1329452 w 1481423"/>
                <a:gd name="connsiteY28" fmla="*/ 461063 h 1906073"/>
                <a:gd name="connsiteX29" fmla="*/ 1347483 w 1481423"/>
                <a:gd name="connsiteY29" fmla="*/ 445609 h 1906073"/>
                <a:gd name="connsiteX30" fmla="*/ 1375816 w 1481423"/>
                <a:gd name="connsiteY30" fmla="*/ 425002 h 1906073"/>
                <a:gd name="connsiteX31" fmla="*/ 1401574 w 1481423"/>
                <a:gd name="connsiteY31" fmla="*/ 412124 h 1906073"/>
                <a:gd name="connsiteX32" fmla="*/ 1424756 w 1481423"/>
                <a:gd name="connsiteY32" fmla="*/ 401820 h 1906073"/>
                <a:gd name="connsiteX33" fmla="*/ 1447938 w 1481423"/>
                <a:gd name="connsiteY33" fmla="*/ 391517 h 1906073"/>
                <a:gd name="connsiteX34" fmla="*/ 1468544 w 1481423"/>
                <a:gd name="connsiteY34" fmla="*/ 370911 h 1906073"/>
                <a:gd name="connsiteX35" fmla="*/ 1478847 w 1481423"/>
                <a:gd name="connsiteY35" fmla="*/ 345153 h 1906073"/>
                <a:gd name="connsiteX36" fmla="*/ 1481423 w 1481423"/>
                <a:gd name="connsiteY36" fmla="*/ 324547 h 1906073"/>
                <a:gd name="connsiteX37" fmla="*/ 1471120 w 1481423"/>
                <a:gd name="connsiteY37" fmla="*/ 291062 h 1906073"/>
                <a:gd name="connsiteX38" fmla="*/ 1445362 w 1481423"/>
                <a:gd name="connsiteY38" fmla="*/ 252425 h 1906073"/>
                <a:gd name="connsiteX39" fmla="*/ 1401574 w 1481423"/>
                <a:gd name="connsiteY39" fmla="*/ 193183 h 1906073"/>
                <a:gd name="connsiteX40" fmla="*/ 1357786 w 1481423"/>
                <a:gd name="connsiteY40" fmla="*/ 149394 h 1906073"/>
                <a:gd name="connsiteX41" fmla="*/ 1295967 w 1481423"/>
                <a:gd name="connsiteY41" fmla="*/ 100455 h 1906073"/>
                <a:gd name="connsiteX42" fmla="*/ 1234149 w 1481423"/>
                <a:gd name="connsiteY42" fmla="*/ 59242 h 1906073"/>
                <a:gd name="connsiteX43" fmla="*/ 1187785 w 1481423"/>
                <a:gd name="connsiteY43" fmla="*/ 33485 h 1906073"/>
                <a:gd name="connsiteX44" fmla="*/ 1146572 w 1481423"/>
                <a:gd name="connsiteY44" fmla="*/ 12878 h 1906073"/>
                <a:gd name="connsiteX45" fmla="*/ 1105360 w 1481423"/>
                <a:gd name="connsiteY45" fmla="*/ 0 h 1906073"/>
                <a:gd name="connsiteX46" fmla="*/ 1079602 w 1481423"/>
                <a:gd name="connsiteY46" fmla="*/ 2575 h 1906073"/>
                <a:gd name="connsiteX47" fmla="*/ 1071875 w 1481423"/>
                <a:gd name="connsiteY47" fmla="*/ 7727 h 1906073"/>
                <a:gd name="connsiteX48" fmla="*/ 1074451 w 1481423"/>
                <a:gd name="connsiteY48" fmla="*/ 25757 h 1906073"/>
                <a:gd name="connsiteX49" fmla="*/ 1082178 w 1481423"/>
                <a:gd name="connsiteY49" fmla="*/ 54091 h 1906073"/>
                <a:gd name="connsiteX50" fmla="*/ 1092481 w 1481423"/>
                <a:gd name="connsiteY50" fmla="*/ 69545 h 1906073"/>
                <a:gd name="connsiteX51" fmla="*/ 1110512 w 1481423"/>
                <a:gd name="connsiteY51" fmla="*/ 92727 h 1906073"/>
                <a:gd name="connsiteX52" fmla="*/ 1123390 w 1481423"/>
                <a:gd name="connsiteY52" fmla="*/ 110758 h 1906073"/>
                <a:gd name="connsiteX53" fmla="*/ 1133694 w 1481423"/>
                <a:gd name="connsiteY53" fmla="*/ 131364 h 1906073"/>
                <a:gd name="connsiteX54" fmla="*/ 1143997 w 1481423"/>
                <a:gd name="connsiteY54" fmla="*/ 162273 h 1906073"/>
                <a:gd name="connsiteX55" fmla="*/ 1149148 w 1481423"/>
                <a:gd name="connsiteY55" fmla="*/ 195758 h 1906073"/>
                <a:gd name="connsiteX56" fmla="*/ 1146572 w 1481423"/>
                <a:gd name="connsiteY56" fmla="*/ 231819 h 1906073"/>
                <a:gd name="connsiteX57" fmla="*/ 1131118 w 1481423"/>
                <a:gd name="connsiteY57" fmla="*/ 283335 h 1906073"/>
                <a:gd name="connsiteX58" fmla="*/ 1087330 w 1481423"/>
                <a:gd name="connsiteY58" fmla="*/ 376063 h 1906073"/>
                <a:gd name="connsiteX59" fmla="*/ 999753 w 1481423"/>
                <a:gd name="connsiteY59" fmla="*/ 535761 h 1906073"/>
                <a:gd name="connsiteX60" fmla="*/ 852934 w 1481423"/>
                <a:gd name="connsiteY60" fmla="*/ 759853 h 190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423" h="1906073">
                  <a:moveTo>
                    <a:pt x="852934" y="759853"/>
                  </a:moveTo>
                  <a:lnTo>
                    <a:pt x="783388" y="868036"/>
                  </a:lnTo>
                  <a:lnTo>
                    <a:pt x="703539" y="986521"/>
                  </a:lnTo>
                  <a:lnTo>
                    <a:pt x="664903" y="1050916"/>
                  </a:lnTo>
                  <a:lnTo>
                    <a:pt x="577326" y="1166825"/>
                  </a:lnTo>
                  <a:lnTo>
                    <a:pt x="471720" y="1321372"/>
                  </a:lnTo>
                  <a:lnTo>
                    <a:pt x="381567" y="1452736"/>
                  </a:lnTo>
                  <a:lnTo>
                    <a:pt x="312021" y="1555767"/>
                  </a:lnTo>
                  <a:lnTo>
                    <a:pt x="260506" y="1627889"/>
                  </a:lnTo>
                  <a:lnTo>
                    <a:pt x="206415" y="1705162"/>
                  </a:lnTo>
                  <a:lnTo>
                    <a:pt x="162627" y="1754102"/>
                  </a:lnTo>
                  <a:lnTo>
                    <a:pt x="129141" y="1785011"/>
                  </a:lnTo>
                  <a:cubicBezTo>
                    <a:pt x="13838" y="1859807"/>
                    <a:pt x="27149" y="1853596"/>
                    <a:pt x="0" y="1887889"/>
                  </a:cubicBezTo>
                  <a:lnTo>
                    <a:pt x="216718" y="1906073"/>
                  </a:lnTo>
                  <a:lnTo>
                    <a:pt x="312021" y="1774708"/>
                  </a:lnTo>
                  <a:lnTo>
                    <a:pt x="407325" y="1656223"/>
                  </a:lnTo>
                  <a:lnTo>
                    <a:pt x="479447" y="1560919"/>
                  </a:lnTo>
                  <a:lnTo>
                    <a:pt x="574750" y="1437282"/>
                  </a:lnTo>
                  <a:lnTo>
                    <a:pt x="657175" y="1329099"/>
                  </a:lnTo>
                  <a:lnTo>
                    <a:pt x="749903" y="1210614"/>
                  </a:lnTo>
                  <a:lnTo>
                    <a:pt x="827176" y="1112734"/>
                  </a:lnTo>
                  <a:lnTo>
                    <a:pt x="909601" y="1004552"/>
                  </a:lnTo>
                  <a:lnTo>
                    <a:pt x="984299" y="906672"/>
                  </a:lnTo>
                  <a:lnTo>
                    <a:pt x="1061572" y="806217"/>
                  </a:lnTo>
                  <a:lnTo>
                    <a:pt x="1131118" y="716065"/>
                  </a:lnTo>
                  <a:lnTo>
                    <a:pt x="1205815" y="623337"/>
                  </a:lnTo>
                  <a:lnTo>
                    <a:pt x="1259907" y="551215"/>
                  </a:lnTo>
                  <a:lnTo>
                    <a:pt x="1298543" y="499700"/>
                  </a:lnTo>
                  <a:lnTo>
                    <a:pt x="1329452" y="461063"/>
                  </a:lnTo>
                  <a:lnTo>
                    <a:pt x="1347483" y="445609"/>
                  </a:lnTo>
                  <a:lnTo>
                    <a:pt x="1375816" y="425002"/>
                  </a:lnTo>
                  <a:lnTo>
                    <a:pt x="1401574" y="412124"/>
                  </a:lnTo>
                  <a:lnTo>
                    <a:pt x="1424756" y="401820"/>
                  </a:lnTo>
                  <a:lnTo>
                    <a:pt x="1447938" y="391517"/>
                  </a:lnTo>
                  <a:lnTo>
                    <a:pt x="1468544" y="370911"/>
                  </a:lnTo>
                  <a:lnTo>
                    <a:pt x="1478847" y="345153"/>
                  </a:lnTo>
                  <a:lnTo>
                    <a:pt x="1481423" y="324547"/>
                  </a:lnTo>
                  <a:lnTo>
                    <a:pt x="1471120" y="291062"/>
                  </a:lnTo>
                  <a:lnTo>
                    <a:pt x="1445362" y="252425"/>
                  </a:lnTo>
                  <a:lnTo>
                    <a:pt x="1401574" y="193183"/>
                  </a:lnTo>
                  <a:lnTo>
                    <a:pt x="1357786" y="149394"/>
                  </a:lnTo>
                  <a:lnTo>
                    <a:pt x="1295967" y="100455"/>
                  </a:lnTo>
                  <a:lnTo>
                    <a:pt x="1234149" y="59242"/>
                  </a:lnTo>
                  <a:lnTo>
                    <a:pt x="1187785" y="33485"/>
                  </a:lnTo>
                  <a:lnTo>
                    <a:pt x="1146572" y="12878"/>
                  </a:lnTo>
                  <a:lnTo>
                    <a:pt x="1105360" y="0"/>
                  </a:lnTo>
                  <a:lnTo>
                    <a:pt x="1079602" y="2575"/>
                  </a:lnTo>
                  <a:lnTo>
                    <a:pt x="1071875" y="7727"/>
                  </a:lnTo>
                  <a:lnTo>
                    <a:pt x="1074451" y="25757"/>
                  </a:lnTo>
                  <a:lnTo>
                    <a:pt x="1082178" y="54091"/>
                  </a:lnTo>
                  <a:lnTo>
                    <a:pt x="1092481" y="69545"/>
                  </a:lnTo>
                  <a:lnTo>
                    <a:pt x="1110512" y="92727"/>
                  </a:lnTo>
                  <a:lnTo>
                    <a:pt x="1123390" y="110758"/>
                  </a:lnTo>
                  <a:lnTo>
                    <a:pt x="1133694" y="131364"/>
                  </a:lnTo>
                  <a:lnTo>
                    <a:pt x="1143997" y="162273"/>
                  </a:lnTo>
                  <a:lnTo>
                    <a:pt x="1149148" y="195758"/>
                  </a:lnTo>
                  <a:lnTo>
                    <a:pt x="1146572" y="231819"/>
                  </a:lnTo>
                  <a:lnTo>
                    <a:pt x="1131118" y="283335"/>
                  </a:lnTo>
                  <a:lnTo>
                    <a:pt x="1087330" y="376063"/>
                  </a:lnTo>
                  <a:lnTo>
                    <a:pt x="999753" y="535761"/>
                  </a:lnTo>
                  <a:lnTo>
                    <a:pt x="852934" y="759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35FDFE3B-713C-44AB-9CC3-14D8A7290DE1}"/>
                </a:ext>
              </a:extLst>
            </p:cNvPr>
            <p:cNvSpPr/>
            <p:nvPr/>
          </p:nvSpPr>
          <p:spPr>
            <a:xfrm>
              <a:off x="3871913" y="3678236"/>
              <a:ext cx="1308100" cy="506412"/>
            </a:xfrm>
            <a:custGeom>
              <a:avLst/>
              <a:gdLst>
                <a:gd name="connsiteX0" fmla="*/ 435768 w 1307306"/>
                <a:gd name="connsiteY0" fmla="*/ 207169 h 507206"/>
                <a:gd name="connsiteX1" fmla="*/ 645318 w 1307306"/>
                <a:gd name="connsiteY1" fmla="*/ 157162 h 507206"/>
                <a:gd name="connsiteX2" fmla="*/ 862012 w 1307306"/>
                <a:gd name="connsiteY2" fmla="*/ 104775 h 507206"/>
                <a:gd name="connsiteX3" fmla="*/ 1095375 w 1307306"/>
                <a:gd name="connsiteY3" fmla="*/ 42862 h 507206"/>
                <a:gd name="connsiteX4" fmla="*/ 1281112 w 1307306"/>
                <a:gd name="connsiteY4" fmla="*/ 0 h 507206"/>
                <a:gd name="connsiteX5" fmla="*/ 1307306 w 1307306"/>
                <a:gd name="connsiteY5" fmla="*/ 104775 h 507206"/>
                <a:gd name="connsiteX6" fmla="*/ 1200150 w 1307306"/>
                <a:gd name="connsiteY6" fmla="*/ 142875 h 507206"/>
                <a:gd name="connsiteX7" fmla="*/ 1092993 w 1307306"/>
                <a:gd name="connsiteY7" fmla="*/ 185737 h 507206"/>
                <a:gd name="connsiteX8" fmla="*/ 921543 w 1307306"/>
                <a:gd name="connsiteY8" fmla="*/ 242887 h 507206"/>
                <a:gd name="connsiteX9" fmla="*/ 714375 w 1307306"/>
                <a:gd name="connsiteY9" fmla="*/ 292894 h 507206"/>
                <a:gd name="connsiteX10" fmla="*/ 578643 w 1307306"/>
                <a:gd name="connsiteY10" fmla="*/ 335756 h 507206"/>
                <a:gd name="connsiteX11" fmla="*/ 442912 w 1307306"/>
                <a:gd name="connsiteY11" fmla="*/ 381000 h 507206"/>
                <a:gd name="connsiteX12" fmla="*/ 342900 w 1307306"/>
                <a:gd name="connsiteY12" fmla="*/ 421481 h 507206"/>
                <a:gd name="connsiteX13" fmla="*/ 290512 w 1307306"/>
                <a:gd name="connsiteY13" fmla="*/ 452437 h 507206"/>
                <a:gd name="connsiteX14" fmla="*/ 269081 w 1307306"/>
                <a:gd name="connsiteY14" fmla="*/ 469106 h 507206"/>
                <a:gd name="connsiteX15" fmla="*/ 250031 w 1307306"/>
                <a:gd name="connsiteY15" fmla="*/ 488156 h 507206"/>
                <a:gd name="connsiteX16" fmla="*/ 233362 w 1307306"/>
                <a:gd name="connsiteY16" fmla="*/ 502444 h 507206"/>
                <a:gd name="connsiteX17" fmla="*/ 221456 w 1307306"/>
                <a:gd name="connsiteY17" fmla="*/ 507206 h 507206"/>
                <a:gd name="connsiteX18" fmla="*/ 197643 w 1307306"/>
                <a:gd name="connsiteY18" fmla="*/ 504825 h 507206"/>
                <a:gd name="connsiteX19" fmla="*/ 176212 w 1307306"/>
                <a:gd name="connsiteY19" fmla="*/ 497681 h 507206"/>
                <a:gd name="connsiteX20" fmla="*/ 145256 w 1307306"/>
                <a:gd name="connsiteY20" fmla="*/ 478631 h 507206"/>
                <a:gd name="connsiteX21" fmla="*/ 119062 w 1307306"/>
                <a:gd name="connsiteY21" fmla="*/ 454819 h 507206"/>
                <a:gd name="connsiteX22" fmla="*/ 88106 w 1307306"/>
                <a:gd name="connsiteY22" fmla="*/ 421481 h 507206"/>
                <a:gd name="connsiteX23" fmla="*/ 54768 w 1307306"/>
                <a:gd name="connsiteY23" fmla="*/ 381000 h 507206"/>
                <a:gd name="connsiteX24" fmla="*/ 23812 w 1307306"/>
                <a:gd name="connsiteY24" fmla="*/ 338137 h 507206"/>
                <a:gd name="connsiteX25" fmla="*/ 4762 w 1307306"/>
                <a:gd name="connsiteY25" fmla="*/ 304800 h 507206"/>
                <a:gd name="connsiteX26" fmla="*/ 0 w 1307306"/>
                <a:gd name="connsiteY26" fmla="*/ 285750 h 507206"/>
                <a:gd name="connsiteX27" fmla="*/ 2381 w 1307306"/>
                <a:gd name="connsiteY27" fmla="*/ 264319 h 507206"/>
                <a:gd name="connsiteX28" fmla="*/ 21431 w 1307306"/>
                <a:gd name="connsiteY28" fmla="*/ 252412 h 507206"/>
                <a:gd name="connsiteX29" fmla="*/ 54768 w 1307306"/>
                <a:gd name="connsiteY29" fmla="*/ 242887 h 507206"/>
                <a:gd name="connsiteX30" fmla="*/ 109537 w 1307306"/>
                <a:gd name="connsiteY30" fmla="*/ 223837 h 507206"/>
                <a:gd name="connsiteX31" fmla="*/ 214312 w 1307306"/>
                <a:gd name="connsiteY31" fmla="*/ 240506 h 507206"/>
                <a:gd name="connsiteX32" fmla="*/ 264318 w 1307306"/>
                <a:gd name="connsiteY32" fmla="*/ 242887 h 507206"/>
                <a:gd name="connsiteX33" fmla="*/ 376237 w 1307306"/>
                <a:gd name="connsiteY33" fmla="*/ 223837 h 507206"/>
                <a:gd name="connsiteX34" fmla="*/ 435768 w 1307306"/>
                <a:gd name="connsiteY34" fmla="*/ 207169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07306" h="507206">
                  <a:moveTo>
                    <a:pt x="435768" y="207169"/>
                  </a:moveTo>
                  <a:lnTo>
                    <a:pt x="645318" y="157162"/>
                  </a:lnTo>
                  <a:lnTo>
                    <a:pt x="862012" y="104775"/>
                  </a:lnTo>
                  <a:lnTo>
                    <a:pt x="1095375" y="42862"/>
                  </a:lnTo>
                  <a:lnTo>
                    <a:pt x="1281112" y="0"/>
                  </a:lnTo>
                  <a:lnTo>
                    <a:pt x="1307306" y="104775"/>
                  </a:lnTo>
                  <a:lnTo>
                    <a:pt x="1200150" y="142875"/>
                  </a:lnTo>
                  <a:lnTo>
                    <a:pt x="1092993" y="185737"/>
                  </a:lnTo>
                  <a:lnTo>
                    <a:pt x="921543" y="242887"/>
                  </a:lnTo>
                  <a:lnTo>
                    <a:pt x="714375" y="292894"/>
                  </a:lnTo>
                  <a:lnTo>
                    <a:pt x="578643" y="335756"/>
                  </a:lnTo>
                  <a:lnTo>
                    <a:pt x="442912" y="381000"/>
                  </a:lnTo>
                  <a:lnTo>
                    <a:pt x="342900" y="421481"/>
                  </a:lnTo>
                  <a:lnTo>
                    <a:pt x="290512" y="452437"/>
                  </a:lnTo>
                  <a:lnTo>
                    <a:pt x="269081" y="469106"/>
                  </a:lnTo>
                  <a:lnTo>
                    <a:pt x="250031" y="488156"/>
                  </a:lnTo>
                  <a:lnTo>
                    <a:pt x="233362" y="502444"/>
                  </a:lnTo>
                  <a:lnTo>
                    <a:pt x="221456" y="507206"/>
                  </a:lnTo>
                  <a:lnTo>
                    <a:pt x="197643" y="504825"/>
                  </a:lnTo>
                  <a:lnTo>
                    <a:pt x="176212" y="497681"/>
                  </a:lnTo>
                  <a:lnTo>
                    <a:pt x="145256" y="478631"/>
                  </a:lnTo>
                  <a:lnTo>
                    <a:pt x="119062" y="454819"/>
                  </a:lnTo>
                  <a:lnTo>
                    <a:pt x="88106" y="421481"/>
                  </a:lnTo>
                  <a:lnTo>
                    <a:pt x="54768" y="381000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85750"/>
                  </a:lnTo>
                  <a:lnTo>
                    <a:pt x="2381" y="264319"/>
                  </a:lnTo>
                  <a:lnTo>
                    <a:pt x="21431" y="252412"/>
                  </a:lnTo>
                  <a:lnTo>
                    <a:pt x="54768" y="242887"/>
                  </a:lnTo>
                  <a:lnTo>
                    <a:pt x="109537" y="223837"/>
                  </a:lnTo>
                  <a:lnTo>
                    <a:pt x="214312" y="240506"/>
                  </a:lnTo>
                  <a:cubicBezTo>
                    <a:pt x="262730" y="242927"/>
                    <a:pt x="246042" y="242887"/>
                    <a:pt x="264318" y="242887"/>
                  </a:cubicBezTo>
                  <a:lnTo>
                    <a:pt x="376237" y="223837"/>
                  </a:lnTo>
                  <a:lnTo>
                    <a:pt x="435768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8">
              <a:extLst>
                <a:ext uri="{FF2B5EF4-FFF2-40B4-BE49-F238E27FC236}">
                  <a16:creationId xmlns:a16="http://schemas.microsoft.com/office/drawing/2014/main" id="{02BB80C9-33B9-4B70-B877-1FCFE90338DF}"/>
                </a:ext>
              </a:extLst>
            </p:cNvPr>
            <p:cNvSpPr/>
            <p:nvPr/>
          </p:nvSpPr>
          <p:spPr>
            <a:xfrm>
              <a:off x="4914900" y="3322636"/>
              <a:ext cx="438150" cy="742950"/>
            </a:xfrm>
            <a:custGeom>
              <a:avLst/>
              <a:gdLst>
                <a:gd name="connsiteX0" fmla="*/ 97631 w 438150"/>
                <a:gd name="connsiteY0" fmla="*/ 257175 h 742950"/>
                <a:gd name="connsiteX1" fmla="*/ 54769 w 438150"/>
                <a:gd name="connsiteY1" fmla="*/ 161925 h 742950"/>
                <a:gd name="connsiteX2" fmla="*/ 14288 w 438150"/>
                <a:gd name="connsiteY2" fmla="*/ 61912 h 742950"/>
                <a:gd name="connsiteX3" fmla="*/ 0 w 438150"/>
                <a:gd name="connsiteY3" fmla="*/ 21431 h 742950"/>
                <a:gd name="connsiteX4" fmla="*/ 2381 w 438150"/>
                <a:gd name="connsiteY4" fmla="*/ 9525 h 742950"/>
                <a:gd name="connsiteX5" fmla="*/ 11906 w 438150"/>
                <a:gd name="connsiteY5" fmla="*/ 0 h 742950"/>
                <a:gd name="connsiteX6" fmla="*/ 38100 w 438150"/>
                <a:gd name="connsiteY6" fmla="*/ 4762 h 742950"/>
                <a:gd name="connsiteX7" fmla="*/ 59531 w 438150"/>
                <a:gd name="connsiteY7" fmla="*/ 14287 h 742950"/>
                <a:gd name="connsiteX8" fmla="*/ 95250 w 438150"/>
                <a:gd name="connsiteY8" fmla="*/ 50006 h 742950"/>
                <a:gd name="connsiteX9" fmla="*/ 173831 w 438150"/>
                <a:gd name="connsiteY9" fmla="*/ 130968 h 742950"/>
                <a:gd name="connsiteX10" fmla="*/ 254794 w 438150"/>
                <a:gd name="connsiteY10" fmla="*/ 211931 h 742950"/>
                <a:gd name="connsiteX11" fmla="*/ 359569 w 438150"/>
                <a:gd name="connsiteY11" fmla="*/ 311943 h 742950"/>
                <a:gd name="connsiteX12" fmla="*/ 381000 w 438150"/>
                <a:gd name="connsiteY12" fmla="*/ 338137 h 742950"/>
                <a:gd name="connsiteX13" fmla="*/ 400050 w 438150"/>
                <a:gd name="connsiteY13" fmla="*/ 369093 h 742950"/>
                <a:gd name="connsiteX14" fmla="*/ 414338 w 438150"/>
                <a:gd name="connsiteY14" fmla="*/ 395287 h 742950"/>
                <a:gd name="connsiteX15" fmla="*/ 428625 w 438150"/>
                <a:gd name="connsiteY15" fmla="*/ 447675 h 742950"/>
                <a:gd name="connsiteX16" fmla="*/ 433388 w 438150"/>
                <a:gd name="connsiteY16" fmla="*/ 497681 h 742950"/>
                <a:gd name="connsiteX17" fmla="*/ 438150 w 438150"/>
                <a:gd name="connsiteY17" fmla="*/ 566737 h 742950"/>
                <a:gd name="connsiteX18" fmla="*/ 438150 w 438150"/>
                <a:gd name="connsiteY18" fmla="*/ 645318 h 742950"/>
                <a:gd name="connsiteX19" fmla="*/ 435769 w 438150"/>
                <a:gd name="connsiteY19" fmla="*/ 673893 h 742950"/>
                <a:gd name="connsiteX20" fmla="*/ 428625 w 438150"/>
                <a:gd name="connsiteY20" fmla="*/ 697706 h 742950"/>
                <a:gd name="connsiteX21" fmla="*/ 407194 w 438150"/>
                <a:gd name="connsiteY21" fmla="*/ 731043 h 742950"/>
                <a:gd name="connsiteX22" fmla="*/ 383381 w 438150"/>
                <a:gd name="connsiteY22" fmla="*/ 742950 h 742950"/>
                <a:gd name="connsiteX23" fmla="*/ 357188 w 438150"/>
                <a:gd name="connsiteY23" fmla="*/ 742950 h 742950"/>
                <a:gd name="connsiteX24" fmla="*/ 328613 w 438150"/>
                <a:gd name="connsiteY24" fmla="*/ 728662 h 742950"/>
                <a:gd name="connsiteX25" fmla="*/ 295275 w 438150"/>
                <a:gd name="connsiteY25" fmla="*/ 690562 h 742950"/>
                <a:gd name="connsiteX26" fmla="*/ 254794 w 438150"/>
                <a:gd name="connsiteY26" fmla="*/ 626268 h 742950"/>
                <a:gd name="connsiteX27" fmla="*/ 219075 w 438150"/>
                <a:gd name="connsiteY27" fmla="*/ 552450 h 742950"/>
                <a:gd name="connsiteX28" fmla="*/ 183356 w 438150"/>
                <a:gd name="connsiteY28" fmla="*/ 469106 h 742950"/>
                <a:gd name="connsiteX29" fmla="*/ 97631 w 438150"/>
                <a:gd name="connsiteY29" fmla="*/ 257175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38150" h="742950">
                  <a:moveTo>
                    <a:pt x="97631" y="257175"/>
                  </a:moveTo>
                  <a:lnTo>
                    <a:pt x="54769" y="161925"/>
                  </a:lnTo>
                  <a:lnTo>
                    <a:pt x="14288" y="61912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8100" y="4762"/>
                  </a:lnTo>
                  <a:lnTo>
                    <a:pt x="59531" y="14287"/>
                  </a:lnTo>
                  <a:lnTo>
                    <a:pt x="95250" y="50006"/>
                  </a:lnTo>
                  <a:lnTo>
                    <a:pt x="173831" y="130968"/>
                  </a:lnTo>
                  <a:lnTo>
                    <a:pt x="254794" y="211931"/>
                  </a:lnTo>
                  <a:lnTo>
                    <a:pt x="359569" y="311943"/>
                  </a:lnTo>
                  <a:lnTo>
                    <a:pt x="381000" y="338137"/>
                  </a:lnTo>
                  <a:lnTo>
                    <a:pt x="400050" y="369093"/>
                  </a:lnTo>
                  <a:lnTo>
                    <a:pt x="414338" y="395287"/>
                  </a:lnTo>
                  <a:lnTo>
                    <a:pt x="428625" y="447675"/>
                  </a:lnTo>
                  <a:lnTo>
                    <a:pt x="433388" y="497681"/>
                  </a:lnTo>
                  <a:lnTo>
                    <a:pt x="438150" y="566737"/>
                  </a:lnTo>
                  <a:lnTo>
                    <a:pt x="438150" y="645318"/>
                  </a:lnTo>
                  <a:lnTo>
                    <a:pt x="435769" y="673893"/>
                  </a:lnTo>
                  <a:lnTo>
                    <a:pt x="428625" y="697706"/>
                  </a:lnTo>
                  <a:lnTo>
                    <a:pt x="407194" y="731043"/>
                  </a:lnTo>
                  <a:lnTo>
                    <a:pt x="383381" y="742950"/>
                  </a:lnTo>
                  <a:lnTo>
                    <a:pt x="357188" y="742950"/>
                  </a:lnTo>
                  <a:lnTo>
                    <a:pt x="328613" y="728662"/>
                  </a:lnTo>
                  <a:lnTo>
                    <a:pt x="295275" y="690562"/>
                  </a:lnTo>
                  <a:lnTo>
                    <a:pt x="254794" y="626268"/>
                  </a:lnTo>
                  <a:lnTo>
                    <a:pt x="219075" y="552450"/>
                  </a:lnTo>
                  <a:lnTo>
                    <a:pt x="183356" y="469106"/>
                  </a:lnTo>
                  <a:lnTo>
                    <a:pt x="976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9">
              <a:extLst>
                <a:ext uri="{FF2B5EF4-FFF2-40B4-BE49-F238E27FC236}">
                  <a16:creationId xmlns:a16="http://schemas.microsoft.com/office/drawing/2014/main" id="{5E7D02AE-6174-4338-A18B-ED6E163D586C}"/>
                </a:ext>
              </a:extLst>
            </p:cNvPr>
            <p:cNvSpPr/>
            <p:nvPr/>
          </p:nvSpPr>
          <p:spPr>
            <a:xfrm>
              <a:off x="4500564" y="3894138"/>
              <a:ext cx="293687" cy="2125662"/>
            </a:xfrm>
            <a:custGeom>
              <a:avLst/>
              <a:gdLst>
                <a:gd name="connsiteX0" fmla="*/ 291338 w 294223"/>
                <a:gd name="connsiteY0" fmla="*/ 449989 h 2125908"/>
                <a:gd name="connsiteX1" fmla="*/ 294223 w 294223"/>
                <a:gd name="connsiteY1" fmla="*/ 0 h 2125908"/>
                <a:gd name="connsiteX2" fmla="*/ 115381 w 294223"/>
                <a:gd name="connsiteY2" fmla="*/ 28846 h 2125908"/>
                <a:gd name="connsiteX3" fmla="*/ 109612 w 294223"/>
                <a:gd name="connsiteY3" fmla="*/ 230764 h 2125908"/>
                <a:gd name="connsiteX4" fmla="*/ 103843 w 294223"/>
                <a:gd name="connsiteY4" fmla="*/ 415375 h 2125908"/>
                <a:gd name="connsiteX5" fmla="*/ 95189 w 294223"/>
                <a:gd name="connsiteY5" fmla="*/ 628831 h 2125908"/>
                <a:gd name="connsiteX6" fmla="*/ 86536 w 294223"/>
                <a:gd name="connsiteY6" fmla="*/ 868248 h 2125908"/>
                <a:gd name="connsiteX7" fmla="*/ 72113 w 294223"/>
                <a:gd name="connsiteY7" fmla="*/ 1127857 h 2125908"/>
                <a:gd name="connsiteX8" fmla="*/ 51921 w 294223"/>
                <a:gd name="connsiteY8" fmla="*/ 1367274 h 2125908"/>
                <a:gd name="connsiteX9" fmla="*/ 28845 w 294223"/>
                <a:gd name="connsiteY9" fmla="*/ 1546115 h 2125908"/>
                <a:gd name="connsiteX10" fmla="*/ 8653 w 294223"/>
                <a:gd name="connsiteY10" fmla="*/ 1644190 h 2125908"/>
                <a:gd name="connsiteX11" fmla="*/ 0 w 294223"/>
                <a:gd name="connsiteY11" fmla="*/ 1701881 h 2125908"/>
                <a:gd name="connsiteX12" fmla="*/ 0 w 294223"/>
                <a:gd name="connsiteY12" fmla="*/ 1785532 h 2125908"/>
                <a:gd name="connsiteX13" fmla="*/ 5769 w 294223"/>
                <a:gd name="connsiteY13" fmla="*/ 1840339 h 2125908"/>
                <a:gd name="connsiteX14" fmla="*/ 17307 w 294223"/>
                <a:gd name="connsiteY14" fmla="*/ 1895145 h 2125908"/>
                <a:gd name="connsiteX15" fmla="*/ 43268 w 294223"/>
                <a:gd name="connsiteY15" fmla="*/ 1967259 h 2125908"/>
                <a:gd name="connsiteX16" fmla="*/ 80767 w 294223"/>
                <a:gd name="connsiteY16" fmla="*/ 2039372 h 2125908"/>
                <a:gd name="connsiteX17" fmla="*/ 100959 w 294223"/>
                <a:gd name="connsiteY17" fmla="*/ 2068218 h 2125908"/>
                <a:gd name="connsiteX18" fmla="*/ 126919 w 294223"/>
                <a:gd name="connsiteY18" fmla="*/ 2097063 h 2125908"/>
                <a:gd name="connsiteX19" fmla="*/ 144227 w 294223"/>
                <a:gd name="connsiteY19" fmla="*/ 2108601 h 2125908"/>
                <a:gd name="connsiteX20" fmla="*/ 178841 w 294223"/>
                <a:gd name="connsiteY20" fmla="*/ 2120139 h 2125908"/>
                <a:gd name="connsiteX21" fmla="*/ 224994 w 294223"/>
                <a:gd name="connsiteY21" fmla="*/ 2125908 h 2125908"/>
                <a:gd name="connsiteX22" fmla="*/ 253839 w 294223"/>
                <a:gd name="connsiteY22" fmla="*/ 2111486 h 2125908"/>
                <a:gd name="connsiteX23" fmla="*/ 265377 w 294223"/>
                <a:gd name="connsiteY23" fmla="*/ 2094178 h 2125908"/>
                <a:gd name="connsiteX24" fmla="*/ 279800 w 294223"/>
                <a:gd name="connsiteY24" fmla="*/ 2065333 h 2125908"/>
                <a:gd name="connsiteX25" fmla="*/ 288454 w 294223"/>
                <a:gd name="connsiteY25" fmla="*/ 2027834 h 2125908"/>
                <a:gd name="connsiteX26" fmla="*/ 291338 w 294223"/>
                <a:gd name="connsiteY26" fmla="*/ 1990335 h 2125908"/>
                <a:gd name="connsiteX27" fmla="*/ 294223 w 294223"/>
                <a:gd name="connsiteY27" fmla="*/ 1837454 h 2125908"/>
                <a:gd name="connsiteX28" fmla="*/ 291338 w 294223"/>
                <a:gd name="connsiteY28" fmla="*/ 449989 h 212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4223" h="2125908">
                  <a:moveTo>
                    <a:pt x="291338" y="449989"/>
                  </a:moveTo>
                  <a:cubicBezTo>
                    <a:pt x="292300" y="299993"/>
                    <a:pt x="293261" y="149996"/>
                    <a:pt x="294223" y="0"/>
                  </a:cubicBezTo>
                  <a:lnTo>
                    <a:pt x="115381" y="28846"/>
                  </a:lnTo>
                  <a:lnTo>
                    <a:pt x="109612" y="230764"/>
                  </a:lnTo>
                  <a:lnTo>
                    <a:pt x="103843" y="415375"/>
                  </a:lnTo>
                  <a:lnTo>
                    <a:pt x="95189" y="628831"/>
                  </a:lnTo>
                  <a:lnTo>
                    <a:pt x="86536" y="868248"/>
                  </a:lnTo>
                  <a:lnTo>
                    <a:pt x="72113" y="1127857"/>
                  </a:lnTo>
                  <a:lnTo>
                    <a:pt x="51921" y="1367274"/>
                  </a:lnTo>
                  <a:lnTo>
                    <a:pt x="28845" y="1546115"/>
                  </a:lnTo>
                  <a:lnTo>
                    <a:pt x="8653" y="1644190"/>
                  </a:lnTo>
                  <a:lnTo>
                    <a:pt x="0" y="1701881"/>
                  </a:lnTo>
                  <a:lnTo>
                    <a:pt x="0" y="1785532"/>
                  </a:lnTo>
                  <a:lnTo>
                    <a:pt x="5769" y="1840339"/>
                  </a:lnTo>
                  <a:lnTo>
                    <a:pt x="17307" y="1895145"/>
                  </a:lnTo>
                  <a:lnTo>
                    <a:pt x="43268" y="1967259"/>
                  </a:lnTo>
                  <a:lnTo>
                    <a:pt x="80767" y="2039372"/>
                  </a:lnTo>
                  <a:lnTo>
                    <a:pt x="100959" y="2068218"/>
                  </a:lnTo>
                  <a:lnTo>
                    <a:pt x="126919" y="2097063"/>
                  </a:lnTo>
                  <a:lnTo>
                    <a:pt x="144227" y="2108601"/>
                  </a:lnTo>
                  <a:lnTo>
                    <a:pt x="178841" y="2120139"/>
                  </a:lnTo>
                  <a:lnTo>
                    <a:pt x="224994" y="2125908"/>
                  </a:lnTo>
                  <a:lnTo>
                    <a:pt x="253839" y="2111486"/>
                  </a:lnTo>
                  <a:lnTo>
                    <a:pt x="265377" y="2094178"/>
                  </a:lnTo>
                  <a:lnTo>
                    <a:pt x="279800" y="2065333"/>
                  </a:lnTo>
                  <a:lnTo>
                    <a:pt x="288454" y="2027834"/>
                  </a:lnTo>
                  <a:lnTo>
                    <a:pt x="291338" y="1990335"/>
                  </a:lnTo>
                  <a:cubicBezTo>
                    <a:pt x="292300" y="1939375"/>
                    <a:pt x="293261" y="1888414"/>
                    <a:pt x="294223" y="1837454"/>
                  </a:cubicBezTo>
                  <a:cubicBezTo>
                    <a:pt x="293261" y="1380735"/>
                    <a:pt x="292300" y="924015"/>
                    <a:pt x="291338" y="4499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3">
              <a:extLst>
                <a:ext uri="{FF2B5EF4-FFF2-40B4-BE49-F238E27FC236}">
                  <a16:creationId xmlns:a16="http://schemas.microsoft.com/office/drawing/2014/main" id="{40F6FBF8-6085-4EA6-BEA2-DE4B711AEAAD}"/>
                </a:ext>
              </a:extLst>
            </p:cNvPr>
            <p:cNvSpPr/>
            <p:nvPr/>
          </p:nvSpPr>
          <p:spPr>
            <a:xfrm>
              <a:off x="5846763" y="2290763"/>
              <a:ext cx="2292350" cy="958850"/>
            </a:xfrm>
            <a:custGeom>
              <a:avLst/>
              <a:gdLst>
                <a:gd name="connsiteX0" fmla="*/ 426244 w 2293144"/>
                <a:gd name="connsiteY0" fmla="*/ 235743 h 959643"/>
                <a:gd name="connsiteX1" fmla="*/ 535781 w 2293144"/>
                <a:gd name="connsiteY1" fmla="*/ 226218 h 959643"/>
                <a:gd name="connsiteX2" fmla="*/ 738187 w 2293144"/>
                <a:gd name="connsiteY2" fmla="*/ 197643 h 959643"/>
                <a:gd name="connsiteX3" fmla="*/ 997744 w 2293144"/>
                <a:gd name="connsiteY3" fmla="*/ 159543 h 959643"/>
                <a:gd name="connsiteX4" fmla="*/ 1235869 w 2293144"/>
                <a:gd name="connsiteY4" fmla="*/ 123825 h 959643"/>
                <a:gd name="connsiteX5" fmla="*/ 1531144 w 2293144"/>
                <a:gd name="connsiteY5" fmla="*/ 80962 h 959643"/>
                <a:gd name="connsiteX6" fmla="*/ 1769269 w 2293144"/>
                <a:gd name="connsiteY6" fmla="*/ 47625 h 959643"/>
                <a:gd name="connsiteX7" fmla="*/ 1781175 w 2293144"/>
                <a:gd name="connsiteY7" fmla="*/ 42862 h 959643"/>
                <a:gd name="connsiteX8" fmla="*/ 1819275 w 2293144"/>
                <a:gd name="connsiteY8" fmla="*/ 30956 h 959643"/>
                <a:gd name="connsiteX9" fmla="*/ 1881187 w 2293144"/>
                <a:gd name="connsiteY9" fmla="*/ 4762 h 959643"/>
                <a:gd name="connsiteX10" fmla="*/ 1893094 w 2293144"/>
                <a:gd name="connsiteY10" fmla="*/ 0 h 959643"/>
                <a:gd name="connsiteX11" fmla="*/ 1938337 w 2293144"/>
                <a:gd name="connsiteY11" fmla="*/ 14287 h 959643"/>
                <a:gd name="connsiteX12" fmla="*/ 2014537 w 2293144"/>
                <a:gd name="connsiteY12" fmla="*/ 42862 h 959643"/>
                <a:gd name="connsiteX13" fmla="*/ 2088356 w 2293144"/>
                <a:gd name="connsiteY13" fmla="*/ 73818 h 959643"/>
                <a:gd name="connsiteX14" fmla="*/ 2145506 w 2293144"/>
                <a:gd name="connsiteY14" fmla="*/ 102393 h 959643"/>
                <a:gd name="connsiteX15" fmla="*/ 2205037 w 2293144"/>
                <a:gd name="connsiteY15" fmla="*/ 140493 h 959643"/>
                <a:gd name="connsiteX16" fmla="*/ 2262187 w 2293144"/>
                <a:gd name="connsiteY16" fmla="*/ 183356 h 959643"/>
                <a:gd name="connsiteX17" fmla="*/ 2281237 w 2293144"/>
                <a:gd name="connsiteY17" fmla="*/ 202406 h 959643"/>
                <a:gd name="connsiteX18" fmla="*/ 2290762 w 2293144"/>
                <a:gd name="connsiteY18" fmla="*/ 219075 h 959643"/>
                <a:gd name="connsiteX19" fmla="*/ 2293144 w 2293144"/>
                <a:gd name="connsiteY19" fmla="*/ 228600 h 959643"/>
                <a:gd name="connsiteX20" fmla="*/ 2290762 w 2293144"/>
                <a:gd name="connsiteY20" fmla="*/ 242887 h 959643"/>
                <a:gd name="connsiteX21" fmla="*/ 2274094 w 2293144"/>
                <a:gd name="connsiteY21" fmla="*/ 264318 h 959643"/>
                <a:gd name="connsiteX22" fmla="*/ 2247900 w 2293144"/>
                <a:gd name="connsiteY22" fmla="*/ 288131 h 959643"/>
                <a:gd name="connsiteX23" fmla="*/ 2216944 w 2293144"/>
                <a:gd name="connsiteY23" fmla="*/ 311943 h 959643"/>
                <a:gd name="connsiteX24" fmla="*/ 2193131 w 2293144"/>
                <a:gd name="connsiteY24" fmla="*/ 340518 h 959643"/>
                <a:gd name="connsiteX25" fmla="*/ 2183606 w 2293144"/>
                <a:gd name="connsiteY25" fmla="*/ 364331 h 959643"/>
                <a:gd name="connsiteX26" fmla="*/ 2162175 w 2293144"/>
                <a:gd name="connsiteY26" fmla="*/ 440531 h 959643"/>
                <a:gd name="connsiteX27" fmla="*/ 2119312 w 2293144"/>
                <a:gd name="connsiteY27" fmla="*/ 573881 h 959643"/>
                <a:gd name="connsiteX28" fmla="*/ 2066925 w 2293144"/>
                <a:gd name="connsiteY28" fmla="*/ 700087 h 959643"/>
                <a:gd name="connsiteX29" fmla="*/ 2007394 w 2293144"/>
                <a:gd name="connsiteY29" fmla="*/ 821531 h 959643"/>
                <a:gd name="connsiteX30" fmla="*/ 1947862 w 2293144"/>
                <a:gd name="connsiteY30" fmla="*/ 923925 h 959643"/>
                <a:gd name="connsiteX31" fmla="*/ 1926431 w 2293144"/>
                <a:gd name="connsiteY31" fmla="*/ 947737 h 959643"/>
                <a:gd name="connsiteX32" fmla="*/ 1905000 w 2293144"/>
                <a:gd name="connsiteY32" fmla="*/ 959643 h 959643"/>
                <a:gd name="connsiteX33" fmla="*/ 1888331 w 2293144"/>
                <a:gd name="connsiteY33" fmla="*/ 959643 h 959643"/>
                <a:gd name="connsiteX34" fmla="*/ 1862137 w 2293144"/>
                <a:gd name="connsiteY34" fmla="*/ 945356 h 959643"/>
                <a:gd name="connsiteX35" fmla="*/ 1845469 w 2293144"/>
                <a:gd name="connsiteY35" fmla="*/ 921543 h 959643"/>
                <a:gd name="connsiteX36" fmla="*/ 1831181 w 2293144"/>
                <a:gd name="connsiteY36" fmla="*/ 642937 h 959643"/>
                <a:gd name="connsiteX37" fmla="*/ 1847850 w 2293144"/>
                <a:gd name="connsiteY37" fmla="*/ 592931 h 959643"/>
                <a:gd name="connsiteX38" fmla="*/ 1866900 w 2293144"/>
                <a:gd name="connsiteY38" fmla="*/ 531018 h 959643"/>
                <a:gd name="connsiteX39" fmla="*/ 1883569 w 2293144"/>
                <a:gd name="connsiteY39" fmla="*/ 464343 h 959643"/>
                <a:gd name="connsiteX40" fmla="*/ 1897856 w 2293144"/>
                <a:gd name="connsiteY40" fmla="*/ 402431 h 959643"/>
                <a:gd name="connsiteX41" fmla="*/ 1909762 w 2293144"/>
                <a:gd name="connsiteY41" fmla="*/ 326231 h 959643"/>
                <a:gd name="connsiteX42" fmla="*/ 1914525 w 2293144"/>
                <a:gd name="connsiteY42" fmla="*/ 269081 h 959643"/>
                <a:gd name="connsiteX43" fmla="*/ 1914525 w 2293144"/>
                <a:gd name="connsiteY43" fmla="*/ 233362 h 959643"/>
                <a:gd name="connsiteX44" fmla="*/ 1907381 w 2293144"/>
                <a:gd name="connsiteY44" fmla="*/ 200025 h 959643"/>
                <a:gd name="connsiteX45" fmla="*/ 1895475 w 2293144"/>
                <a:gd name="connsiteY45" fmla="*/ 183356 h 959643"/>
                <a:gd name="connsiteX46" fmla="*/ 1874044 w 2293144"/>
                <a:gd name="connsiteY46" fmla="*/ 169068 h 959643"/>
                <a:gd name="connsiteX47" fmla="*/ 1850231 w 2293144"/>
                <a:gd name="connsiteY47" fmla="*/ 157162 h 959643"/>
                <a:gd name="connsiteX48" fmla="*/ 1800225 w 2293144"/>
                <a:gd name="connsiteY48" fmla="*/ 161925 h 959643"/>
                <a:gd name="connsiteX49" fmla="*/ 1495425 w 2293144"/>
                <a:gd name="connsiteY49" fmla="*/ 204787 h 959643"/>
                <a:gd name="connsiteX50" fmla="*/ 1271587 w 2293144"/>
                <a:gd name="connsiteY50" fmla="*/ 238125 h 959643"/>
                <a:gd name="connsiteX51" fmla="*/ 969169 w 2293144"/>
                <a:gd name="connsiteY51" fmla="*/ 283368 h 959643"/>
                <a:gd name="connsiteX52" fmla="*/ 638175 w 2293144"/>
                <a:gd name="connsiteY52" fmla="*/ 330993 h 959643"/>
                <a:gd name="connsiteX53" fmla="*/ 273844 w 2293144"/>
                <a:gd name="connsiteY53" fmla="*/ 388143 h 959643"/>
                <a:gd name="connsiteX54" fmla="*/ 152400 w 2293144"/>
                <a:gd name="connsiteY54" fmla="*/ 404812 h 959643"/>
                <a:gd name="connsiteX55" fmla="*/ 45244 w 2293144"/>
                <a:gd name="connsiteY55" fmla="*/ 416718 h 959643"/>
                <a:gd name="connsiteX56" fmla="*/ 0 w 2293144"/>
                <a:gd name="connsiteY56" fmla="*/ 250031 h 959643"/>
                <a:gd name="connsiteX57" fmla="*/ 59531 w 2293144"/>
                <a:gd name="connsiteY57" fmla="*/ 247650 h 959643"/>
                <a:gd name="connsiteX58" fmla="*/ 247650 w 2293144"/>
                <a:gd name="connsiteY58" fmla="*/ 245268 h 959643"/>
                <a:gd name="connsiteX59" fmla="*/ 426244 w 2293144"/>
                <a:gd name="connsiteY59" fmla="*/ 2357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93144" h="959643">
                  <a:moveTo>
                    <a:pt x="426244" y="235743"/>
                  </a:moveTo>
                  <a:lnTo>
                    <a:pt x="535781" y="226218"/>
                  </a:lnTo>
                  <a:lnTo>
                    <a:pt x="738187" y="197643"/>
                  </a:lnTo>
                  <a:lnTo>
                    <a:pt x="997744" y="159543"/>
                  </a:lnTo>
                  <a:lnTo>
                    <a:pt x="1235869" y="123825"/>
                  </a:lnTo>
                  <a:lnTo>
                    <a:pt x="1531144" y="80962"/>
                  </a:lnTo>
                  <a:lnTo>
                    <a:pt x="1769269" y="47625"/>
                  </a:lnTo>
                  <a:lnTo>
                    <a:pt x="1781175" y="42862"/>
                  </a:lnTo>
                  <a:lnTo>
                    <a:pt x="1819275" y="30956"/>
                  </a:lnTo>
                  <a:lnTo>
                    <a:pt x="1881187" y="4762"/>
                  </a:lnTo>
                  <a:lnTo>
                    <a:pt x="1893094" y="0"/>
                  </a:lnTo>
                  <a:lnTo>
                    <a:pt x="1938337" y="14287"/>
                  </a:lnTo>
                  <a:lnTo>
                    <a:pt x="2014537" y="42862"/>
                  </a:lnTo>
                  <a:lnTo>
                    <a:pt x="2088356" y="73818"/>
                  </a:lnTo>
                  <a:lnTo>
                    <a:pt x="2145506" y="102393"/>
                  </a:lnTo>
                  <a:lnTo>
                    <a:pt x="2205037" y="140493"/>
                  </a:lnTo>
                  <a:lnTo>
                    <a:pt x="2262187" y="183356"/>
                  </a:lnTo>
                  <a:lnTo>
                    <a:pt x="2281237" y="202406"/>
                  </a:lnTo>
                  <a:lnTo>
                    <a:pt x="2290762" y="219075"/>
                  </a:lnTo>
                  <a:lnTo>
                    <a:pt x="2293144" y="228600"/>
                  </a:lnTo>
                  <a:lnTo>
                    <a:pt x="2290762" y="242887"/>
                  </a:lnTo>
                  <a:lnTo>
                    <a:pt x="2274094" y="264318"/>
                  </a:lnTo>
                  <a:lnTo>
                    <a:pt x="2247900" y="288131"/>
                  </a:lnTo>
                  <a:lnTo>
                    <a:pt x="2216944" y="311943"/>
                  </a:lnTo>
                  <a:lnTo>
                    <a:pt x="2193131" y="340518"/>
                  </a:lnTo>
                  <a:lnTo>
                    <a:pt x="2183606" y="364331"/>
                  </a:lnTo>
                  <a:lnTo>
                    <a:pt x="2162175" y="440531"/>
                  </a:lnTo>
                  <a:lnTo>
                    <a:pt x="2119312" y="573881"/>
                  </a:lnTo>
                  <a:lnTo>
                    <a:pt x="2066925" y="700087"/>
                  </a:lnTo>
                  <a:lnTo>
                    <a:pt x="2007394" y="821531"/>
                  </a:lnTo>
                  <a:lnTo>
                    <a:pt x="1947862" y="923925"/>
                  </a:lnTo>
                  <a:lnTo>
                    <a:pt x="1926431" y="947737"/>
                  </a:lnTo>
                  <a:lnTo>
                    <a:pt x="1905000" y="959643"/>
                  </a:lnTo>
                  <a:lnTo>
                    <a:pt x="1888331" y="959643"/>
                  </a:lnTo>
                  <a:lnTo>
                    <a:pt x="1862137" y="945356"/>
                  </a:lnTo>
                  <a:lnTo>
                    <a:pt x="1845469" y="921543"/>
                  </a:lnTo>
                  <a:lnTo>
                    <a:pt x="1831181" y="642937"/>
                  </a:lnTo>
                  <a:lnTo>
                    <a:pt x="1847850" y="592931"/>
                  </a:lnTo>
                  <a:lnTo>
                    <a:pt x="1866900" y="531018"/>
                  </a:lnTo>
                  <a:lnTo>
                    <a:pt x="1883569" y="464343"/>
                  </a:lnTo>
                  <a:lnTo>
                    <a:pt x="1897856" y="402431"/>
                  </a:lnTo>
                  <a:lnTo>
                    <a:pt x="1909762" y="326231"/>
                  </a:lnTo>
                  <a:lnTo>
                    <a:pt x="1914525" y="269081"/>
                  </a:lnTo>
                  <a:lnTo>
                    <a:pt x="1914525" y="233362"/>
                  </a:lnTo>
                  <a:lnTo>
                    <a:pt x="1907381" y="200025"/>
                  </a:lnTo>
                  <a:lnTo>
                    <a:pt x="1895475" y="183356"/>
                  </a:lnTo>
                  <a:lnTo>
                    <a:pt x="1874044" y="169068"/>
                  </a:lnTo>
                  <a:lnTo>
                    <a:pt x="1850231" y="157162"/>
                  </a:lnTo>
                  <a:lnTo>
                    <a:pt x="1800225" y="161925"/>
                  </a:lnTo>
                  <a:lnTo>
                    <a:pt x="1495425" y="204787"/>
                  </a:lnTo>
                  <a:lnTo>
                    <a:pt x="1271587" y="238125"/>
                  </a:lnTo>
                  <a:lnTo>
                    <a:pt x="969169" y="283368"/>
                  </a:lnTo>
                  <a:lnTo>
                    <a:pt x="638175" y="330993"/>
                  </a:lnTo>
                  <a:lnTo>
                    <a:pt x="273844" y="388143"/>
                  </a:lnTo>
                  <a:lnTo>
                    <a:pt x="152400" y="404812"/>
                  </a:lnTo>
                  <a:lnTo>
                    <a:pt x="45244" y="416718"/>
                  </a:lnTo>
                  <a:lnTo>
                    <a:pt x="0" y="250031"/>
                  </a:lnTo>
                  <a:lnTo>
                    <a:pt x="59531" y="247650"/>
                  </a:lnTo>
                  <a:lnTo>
                    <a:pt x="247650" y="245268"/>
                  </a:lnTo>
                  <a:lnTo>
                    <a:pt x="426244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4">
              <a:extLst>
                <a:ext uri="{FF2B5EF4-FFF2-40B4-BE49-F238E27FC236}">
                  <a16:creationId xmlns:a16="http://schemas.microsoft.com/office/drawing/2014/main" id="{E678A201-8F1D-44E6-BF2E-788E621B5DE1}"/>
                </a:ext>
              </a:extLst>
            </p:cNvPr>
            <p:cNvSpPr/>
            <p:nvPr/>
          </p:nvSpPr>
          <p:spPr>
            <a:xfrm>
              <a:off x="5948364" y="2935288"/>
              <a:ext cx="1787525" cy="360362"/>
            </a:xfrm>
            <a:custGeom>
              <a:avLst/>
              <a:gdLst>
                <a:gd name="connsiteX0" fmla="*/ 754856 w 1788318"/>
                <a:gd name="connsiteY0" fmla="*/ 147638 h 359569"/>
                <a:gd name="connsiteX1" fmla="*/ 514350 w 1788318"/>
                <a:gd name="connsiteY1" fmla="*/ 180975 h 359569"/>
                <a:gd name="connsiteX2" fmla="*/ 364331 w 1788318"/>
                <a:gd name="connsiteY2" fmla="*/ 202407 h 359569"/>
                <a:gd name="connsiteX3" fmla="*/ 285750 w 1788318"/>
                <a:gd name="connsiteY3" fmla="*/ 202407 h 359569"/>
                <a:gd name="connsiteX4" fmla="*/ 152400 w 1788318"/>
                <a:gd name="connsiteY4" fmla="*/ 202407 h 359569"/>
                <a:gd name="connsiteX5" fmla="*/ 16668 w 1788318"/>
                <a:gd name="connsiteY5" fmla="*/ 200025 h 359569"/>
                <a:gd name="connsiteX6" fmla="*/ 0 w 1788318"/>
                <a:gd name="connsiteY6" fmla="*/ 359569 h 359569"/>
                <a:gd name="connsiteX7" fmla="*/ 111918 w 1788318"/>
                <a:gd name="connsiteY7" fmla="*/ 359569 h 359569"/>
                <a:gd name="connsiteX8" fmla="*/ 288131 w 1788318"/>
                <a:gd name="connsiteY8" fmla="*/ 359569 h 359569"/>
                <a:gd name="connsiteX9" fmla="*/ 338137 w 1788318"/>
                <a:gd name="connsiteY9" fmla="*/ 359569 h 359569"/>
                <a:gd name="connsiteX10" fmla="*/ 469106 w 1788318"/>
                <a:gd name="connsiteY10" fmla="*/ 340519 h 359569"/>
                <a:gd name="connsiteX11" fmla="*/ 726281 w 1788318"/>
                <a:gd name="connsiteY11" fmla="*/ 307182 h 359569"/>
                <a:gd name="connsiteX12" fmla="*/ 926306 w 1788318"/>
                <a:gd name="connsiteY12" fmla="*/ 278607 h 359569"/>
                <a:gd name="connsiteX13" fmla="*/ 1133475 w 1788318"/>
                <a:gd name="connsiteY13" fmla="*/ 252413 h 359569"/>
                <a:gd name="connsiteX14" fmla="*/ 1338262 w 1788318"/>
                <a:gd name="connsiteY14" fmla="*/ 226219 h 359569"/>
                <a:gd name="connsiteX15" fmla="*/ 1547812 w 1788318"/>
                <a:gd name="connsiteY15" fmla="*/ 204788 h 359569"/>
                <a:gd name="connsiteX16" fmla="*/ 1624012 w 1788318"/>
                <a:gd name="connsiteY16" fmla="*/ 202407 h 359569"/>
                <a:gd name="connsiteX17" fmla="*/ 1645443 w 1788318"/>
                <a:gd name="connsiteY17" fmla="*/ 204788 h 359569"/>
                <a:gd name="connsiteX18" fmla="*/ 1671637 w 1788318"/>
                <a:gd name="connsiteY18" fmla="*/ 214313 h 359569"/>
                <a:gd name="connsiteX19" fmla="*/ 1695450 w 1788318"/>
                <a:gd name="connsiteY19" fmla="*/ 228600 h 359569"/>
                <a:gd name="connsiteX20" fmla="*/ 1719262 w 1788318"/>
                <a:gd name="connsiteY20" fmla="*/ 247650 h 359569"/>
                <a:gd name="connsiteX21" fmla="*/ 1735931 w 1788318"/>
                <a:gd name="connsiteY21" fmla="*/ 269082 h 359569"/>
                <a:gd name="connsiteX22" fmla="*/ 1743075 w 1788318"/>
                <a:gd name="connsiteY22" fmla="*/ 278607 h 359569"/>
                <a:gd name="connsiteX23" fmla="*/ 1762125 w 1788318"/>
                <a:gd name="connsiteY23" fmla="*/ 300038 h 359569"/>
                <a:gd name="connsiteX24" fmla="*/ 1788318 w 1788318"/>
                <a:gd name="connsiteY24" fmla="*/ 311944 h 359569"/>
                <a:gd name="connsiteX25" fmla="*/ 1778793 w 1788318"/>
                <a:gd name="connsiteY25" fmla="*/ 0 h 359569"/>
                <a:gd name="connsiteX26" fmla="*/ 1640681 w 1788318"/>
                <a:gd name="connsiteY26" fmla="*/ 16669 h 359569"/>
                <a:gd name="connsiteX27" fmla="*/ 1404937 w 1788318"/>
                <a:gd name="connsiteY27" fmla="*/ 50007 h 359569"/>
                <a:gd name="connsiteX28" fmla="*/ 1193006 w 1788318"/>
                <a:gd name="connsiteY28" fmla="*/ 80963 h 359569"/>
                <a:gd name="connsiteX29" fmla="*/ 964406 w 1788318"/>
                <a:gd name="connsiteY29" fmla="*/ 114300 h 359569"/>
                <a:gd name="connsiteX30" fmla="*/ 823912 w 1788318"/>
                <a:gd name="connsiteY30" fmla="*/ 135732 h 359569"/>
                <a:gd name="connsiteX31" fmla="*/ 754856 w 1788318"/>
                <a:gd name="connsiteY31" fmla="*/ 147638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88318" h="359569">
                  <a:moveTo>
                    <a:pt x="754856" y="147638"/>
                  </a:moveTo>
                  <a:lnTo>
                    <a:pt x="514350" y="180975"/>
                  </a:lnTo>
                  <a:lnTo>
                    <a:pt x="364331" y="202407"/>
                  </a:lnTo>
                  <a:lnTo>
                    <a:pt x="285750" y="202407"/>
                  </a:lnTo>
                  <a:lnTo>
                    <a:pt x="152400" y="202407"/>
                  </a:lnTo>
                  <a:lnTo>
                    <a:pt x="16668" y="200025"/>
                  </a:lnTo>
                  <a:lnTo>
                    <a:pt x="0" y="359569"/>
                  </a:lnTo>
                  <a:lnTo>
                    <a:pt x="111918" y="359569"/>
                  </a:lnTo>
                  <a:lnTo>
                    <a:pt x="288131" y="359569"/>
                  </a:lnTo>
                  <a:lnTo>
                    <a:pt x="338137" y="359569"/>
                  </a:lnTo>
                  <a:lnTo>
                    <a:pt x="469106" y="340519"/>
                  </a:lnTo>
                  <a:lnTo>
                    <a:pt x="726281" y="307182"/>
                  </a:lnTo>
                  <a:lnTo>
                    <a:pt x="926306" y="278607"/>
                  </a:lnTo>
                  <a:lnTo>
                    <a:pt x="1133475" y="252413"/>
                  </a:lnTo>
                  <a:lnTo>
                    <a:pt x="1338262" y="226219"/>
                  </a:lnTo>
                  <a:lnTo>
                    <a:pt x="1547812" y="204788"/>
                  </a:lnTo>
                  <a:lnTo>
                    <a:pt x="1624012" y="202407"/>
                  </a:lnTo>
                  <a:lnTo>
                    <a:pt x="1645443" y="204788"/>
                  </a:lnTo>
                  <a:lnTo>
                    <a:pt x="1671637" y="214313"/>
                  </a:lnTo>
                  <a:lnTo>
                    <a:pt x="1695450" y="228600"/>
                  </a:lnTo>
                  <a:lnTo>
                    <a:pt x="1719262" y="247650"/>
                  </a:lnTo>
                  <a:lnTo>
                    <a:pt x="1735931" y="269082"/>
                  </a:lnTo>
                  <a:lnTo>
                    <a:pt x="1743075" y="278607"/>
                  </a:lnTo>
                  <a:lnTo>
                    <a:pt x="1762125" y="300038"/>
                  </a:lnTo>
                  <a:lnTo>
                    <a:pt x="1788318" y="311944"/>
                  </a:lnTo>
                  <a:lnTo>
                    <a:pt x="1778793" y="0"/>
                  </a:lnTo>
                  <a:lnTo>
                    <a:pt x="1640681" y="16669"/>
                  </a:lnTo>
                  <a:lnTo>
                    <a:pt x="1404937" y="50007"/>
                  </a:lnTo>
                  <a:lnTo>
                    <a:pt x="1193006" y="80963"/>
                  </a:lnTo>
                  <a:lnTo>
                    <a:pt x="964406" y="114300"/>
                  </a:lnTo>
                  <a:lnTo>
                    <a:pt x="823912" y="135732"/>
                  </a:lnTo>
                  <a:lnTo>
                    <a:pt x="754856" y="147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5">
              <a:extLst>
                <a:ext uri="{FF2B5EF4-FFF2-40B4-BE49-F238E27FC236}">
                  <a16:creationId xmlns:a16="http://schemas.microsoft.com/office/drawing/2014/main" id="{CDBC7419-68D9-4B15-BB7C-094A850F7168}"/>
                </a:ext>
              </a:extLst>
            </p:cNvPr>
            <p:cNvSpPr/>
            <p:nvPr/>
          </p:nvSpPr>
          <p:spPr>
            <a:xfrm>
              <a:off x="5524501" y="2466975"/>
              <a:ext cx="544513" cy="2249488"/>
            </a:xfrm>
            <a:custGeom>
              <a:avLst/>
              <a:gdLst>
                <a:gd name="connsiteX0" fmla="*/ 291339 w 544698"/>
                <a:gd name="connsiteY0" fmla="*/ 796134 h 2249943"/>
                <a:gd name="connsiteX1" fmla="*/ 297108 w 544698"/>
                <a:gd name="connsiteY1" fmla="*/ 706713 h 2249943"/>
                <a:gd name="connsiteX2" fmla="*/ 302877 w 544698"/>
                <a:gd name="connsiteY2" fmla="*/ 602869 h 2249943"/>
                <a:gd name="connsiteX3" fmla="*/ 299993 w 544698"/>
                <a:gd name="connsiteY3" fmla="*/ 519218 h 2249943"/>
                <a:gd name="connsiteX4" fmla="*/ 297108 w 544698"/>
                <a:gd name="connsiteY4" fmla="*/ 461527 h 2249943"/>
                <a:gd name="connsiteX5" fmla="*/ 288454 w 544698"/>
                <a:gd name="connsiteY5" fmla="*/ 400951 h 2249943"/>
                <a:gd name="connsiteX6" fmla="*/ 276916 w 544698"/>
                <a:gd name="connsiteY6" fmla="*/ 331722 h 2249943"/>
                <a:gd name="connsiteX7" fmla="*/ 259609 w 544698"/>
                <a:gd name="connsiteY7" fmla="*/ 265378 h 2249943"/>
                <a:gd name="connsiteX8" fmla="*/ 227879 w 544698"/>
                <a:gd name="connsiteY8" fmla="*/ 199033 h 2249943"/>
                <a:gd name="connsiteX9" fmla="*/ 201918 w 544698"/>
                <a:gd name="connsiteY9" fmla="*/ 158650 h 2249943"/>
                <a:gd name="connsiteX10" fmla="*/ 178842 w 544698"/>
                <a:gd name="connsiteY10" fmla="*/ 126920 h 2249943"/>
                <a:gd name="connsiteX11" fmla="*/ 141343 w 544698"/>
                <a:gd name="connsiteY11" fmla="*/ 89421 h 2249943"/>
                <a:gd name="connsiteX12" fmla="*/ 118266 w 544698"/>
                <a:gd name="connsiteY12" fmla="*/ 69229 h 2249943"/>
                <a:gd name="connsiteX13" fmla="*/ 103844 w 544698"/>
                <a:gd name="connsiteY13" fmla="*/ 57691 h 2249943"/>
                <a:gd name="connsiteX14" fmla="*/ 86536 w 544698"/>
                <a:gd name="connsiteY14" fmla="*/ 37499 h 2249943"/>
                <a:gd name="connsiteX15" fmla="*/ 80767 w 544698"/>
                <a:gd name="connsiteY15" fmla="*/ 17307 h 2249943"/>
                <a:gd name="connsiteX16" fmla="*/ 83652 w 544698"/>
                <a:gd name="connsiteY16" fmla="*/ 5769 h 2249943"/>
                <a:gd name="connsiteX17" fmla="*/ 98075 w 544698"/>
                <a:gd name="connsiteY17" fmla="*/ 0 h 2249943"/>
                <a:gd name="connsiteX18" fmla="*/ 124036 w 544698"/>
                <a:gd name="connsiteY18" fmla="*/ 0 h 2249943"/>
                <a:gd name="connsiteX19" fmla="*/ 210572 w 544698"/>
                <a:gd name="connsiteY19" fmla="*/ 17307 h 2249943"/>
                <a:gd name="connsiteX20" fmla="*/ 297108 w 544698"/>
                <a:gd name="connsiteY20" fmla="*/ 40384 h 2249943"/>
                <a:gd name="connsiteX21" fmla="*/ 377875 w 544698"/>
                <a:gd name="connsiteY21" fmla="*/ 69229 h 2249943"/>
                <a:gd name="connsiteX22" fmla="*/ 421143 w 544698"/>
                <a:gd name="connsiteY22" fmla="*/ 86536 h 2249943"/>
                <a:gd name="connsiteX23" fmla="*/ 493257 w 544698"/>
                <a:gd name="connsiteY23" fmla="*/ 213456 h 2249943"/>
                <a:gd name="connsiteX24" fmla="*/ 516333 w 544698"/>
                <a:gd name="connsiteY24" fmla="*/ 276916 h 2249943"/>
                <a:gd name="connsiteX25" fmla="*/ 530756 w 544698"/>
                <a:gd name="connsiteY25" fmla="*/ 334607 h 2249943"/>
                <a:gd name="connsiteX26" fmla="*/ 539410 w 544698"/>
                <a:gd name="connsiteY26" fmla="*/ 403836 h 2249943"/>
                <a:gd name="connsiteX27" fmla="*/ 542294 w 544698"/>
                <a:gd name="connsiteY27" fmla="*/ 455758 h 2249943"/>
                <a:gd name="connsiteX28" fmla="*/ 539410 w 544698"/>
                <a:gd name="connsiteY28" fmla="*/ 539409 h 2249943"/>
                <a:gd name="connsiteX29" fmla="*/ 533641 w 544698"/>
                <a:gd name="connsiteY29" fmla="*/ 602869 h 2249943"/>
                <a:gd name="connsiteX30" fmla="*/ 522102 w 544698"/>
                <a:gd name="connsiteY30" fmla="*/ 660560 h 2249943"/>
                <a:gd name="connsiteX31" fmla="*/ 519218 w 544698"/>
                <a:gd name="connsiteY31" fmla="*/ 698059 h 2249943"/>
                <a:gd name="connsiteX32" fmla="*/ 484603 w 544698"/>
                <a:gd name="connsiteY32" fmla="*/ 917284 h 2249943"/>
                <a:gd name="connsiteX33" fmla="*/ 470181 w 544698"/>
                <a:gd name="connsiteY33" fmla="*/ 1015359 h 2249943"/>
                <a:gd name="connsiteX34" fmla="*/ 452873 w 544698"/>
                <a:gd name="connsiteY34" fmla="*/ 1113433 h 2249943"/>
                <a:gd name="connsiteX35" fmla="*/ 418259 w 544698"/>
                <a:gd name="connsiteY35" fmla="*/ 1272083 h 2249943"/>
                <a:gd name="connsiteX36" fmla="*/ 398067 w 544698"/>
                <a:gd name="connsiteY36" fmla="*/ 1367273 h 2249943"/>
                <a:gd name="connsiteX37" fmla="*/ 354799 w 544698"/>
                <a:gd name="connsiteY37" fmla="*/ 1523038 h 2249943"/>
                <a:gd name="connsiteX38" fmla="*/ 299993 w 544698"/>
                <a:gd name="connsiteY38" fmla="*/ 1635536 h 2249943"/>
                <a:gd name="connsiteX39" fmla="*/ 268263 w 544698"/>
                <a:gd name="connsiteY39" fmla="*/ 1742264 h 2249943"/>
                <a:gd name="connsiteX40" fmla="*/ 227879 w 544698"/>
                <a:gd name="connsiteY40" fmla="*/ 1854761 h 2249943"/>
                <a:gd name="connsiteX41" fmla="*/ 178842 w 544698"/>
                <a:gd name="connsiteY41" fmla="*/ 1978796 h 2249943"/>
                <a:gd name="connsiteX42" fmla="*/ 135574 w 544698"/>
                <a:gd name="connsiteY42" fmla="*/ 2071101 h 2249943"/>
                <a:gd name="connsiteX43" fmla="*/ 95190 w 544698"/>
                <a:gd name="connsiteY43" fmla="*/ 2160522 h 2249943"/>
                <a:gd name="connsiteX44" fmla="*/ 49037 w 544698"/>
                <a:gd name="connsiteY44" fmla="*/ 2238405 h 2249943"/>
                <a:gd name="connsiteX45" fmla="*/ 31730 w 544698"/>
                <a:gd name="connsiteY45" fmla="*/ 2247059 h 2249943"/>
                <a:gd name="connsiteX46" fmla="*/ 23077 w 544698"/>
                <a:gd name="connsiteY46" fmla="*/ 2249943 h 2249943"/>
                <a:gd name="connsiteX47" fmla="*/ 5769 w 544698"/>
                <a:gd name="connsiteY47" fmla="*/ 2241290 h 2249943"/>
                <a:gd name="connsiteX48" fmla="*/ 0 w 544698"/>
                <a:gd name="connsiteY48" fmla="*/ 2215329 h 2249943"/>
                <a:gd name="connsiteX49" fmla="*/ 17307 w 544698"/>
                <a:gd name="connsiteY49" fmla="*/ 2137446 h 2249943"/>
                <a:gd name="connsiteX50" fmla="*/ 66345 w 544698"/>
                <a:gd name="connsiteY50" fmla="*/ 1949951 h 2249943"/>
                <a:gd name="connsiteX51" fmla="*/ 132689 w 544698"/>
                <a:gd name="connsiteY51" fmla="*/ 1681688 h 2249943"/>
                <a:gd name="connsiteX52" fmla="*/ 158650 w 544698"/>
                <a:gd name="connsiteY52" fmla="*/ 1569191 h 2249943"/>
                <a:gd name="connsiteX53" fmla="*/ 190380 w 544698"/>
                <a:gd name="connsiteY53" fmla="*/ 1424964 h 2249943"/>
                <a:gd name="connsiteX54" fmla="*/ 201918 w 544698"/>
                <a:gd name="connsiteY54" fmla="*/ 1367273 h 2249943"/>
                <a:gd name="connsiteX55" fmla="*/ 219225 w 544698"/>
                <a:gd name="connsiteY55" fmla="*/ 1277852 h 2249943"/>
                <a:gd name="connsiteX56" fmla="*/ 248071 w 544698"/>
                <a:gd name="connsiteY56" fmla="*/ 1130741 h 2249943"/>
                <a:gd name="connsiteX57" fmla="*/ 268263 w 544698"/>
                <a:gd name="connsiteY57" fmla="*/ 989398 h 2249943"/>
                <a:gd name="connsiteX58" fmla="*/ 291339 w 544698"/>
                <a:gd name="connsiteY58" fmla="*/ 796134 h 2249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4698" h="2249943">
                  <a:moveTo>
                    <a:pt x="291339" y="796134"/>
                  </a:moveTo>
                  <a:lnTo>
                    <a:pt x="297108" y="706713"/>
                  </a:lnTo>
                  <a:lnTo>
                    <a:pt x="302877" y="602869"/>
                  </a:lnTo>
                  <a:cubicBezTo>
                    <a:pt x="301916" y="574985"/>
                    <a:pt x="300954" y="547102"/>
                    <a:pt x="299993" y="519218"/>
                  </a:cubicBezTo>
                  <a:lnTo>
                    <a:pt x="297108" y="461527"/>
                  </a:lnTo>
                  <a:lnTo>
                    <a:pt x="288454" y="400951"/>
                  </a:lnTo>
                  <a:lnTo>
                    <a:pt x="276916" y="331722"/>
                  </a:lnTo>
                  <a:lnTo>
                    <a:pt x="259609" y="265378"/>
                  </a:lnTo>
                  <a:lnTo>
                    <a:pt x="227879" y="199033"/>
                  </a:lnTo>
                  <a:lnTo>
                    <a:pt x="201918" y="158650"/>
                  </a:lnTo>
                  <a:lnTo>
                    <a:pt x="178842" y="126920"/>
                  </a:lnTo>
                  <a:lnTo>
                    <a:pt x="141343" y="89421"/>
                  </a:lnTo>
                  <a:lnTo>
                    <a:pt x="118266" y="69229"/>
                  </a:lnTo>
                  <a:lnTo>
                    <a:pt x="103844" y="57691"/>
                  </a:lnTo>
                  <a:lnTo>
                    <a:pt x="86536" y="37499"/>
                  </a:lnTo>
                  <a:lnTo>
                    <a:pt x="80767" y="17307"/>
                  </a:lnTo>
                  <a:lnTo>
                    <a:pt x="83652" y="5769"/>
                  </a:lnTo>
                  <a:lnTo>
                    <a:pt x="98075" y="0"/>
                  </a:lnTo>
                  <a:lnTo>
                    <a:pt x="124036" y="0"/>
                  </a:lnTo>
                  <a:lnTo>
                    <a:pt x="210572" y="17307"/>
                  </a:lnTo>
                  <a:lnTo>
                    <a:pt x="297108" y="40384"/>
                  </a:lnTo>
                  <a:lnTo>
                    <a:pt x="377875" y="69229"/>
                  </a:lnTo>
                  <a:lnTo>
                    <a:pt x="421143" y="86536"/>
                  </a:lnTo>
                  <a:lnTo>
                    <a:pt x="493257" y="213456"/>
                  </a:lnTo>
                  <a:lnTo>
                    <a:pt x="516333" y="276916"/>
                  </a:lnTo>
                  <a:lnTo>
                    <a:pt x="530756" y="334607"/>
                  </a:lnTo>
                  <a:lnTo>
                    <a:pt x="539410" y="403836"/>
                  </a:lnTo>
                  <a:lnTo>
                    <a:pt x="542294" y="455758"/>
                  </a:lnTo>
                  <a:cubicBezTo>
                    <a:pt x="541333" y="483642"/>
                    <a:pt x="544698" y="499987"/>
                    <a:pt x="539410" y="539409"/>
                  </a:cubicBezTo>
                  <a:lnTo>
                    <a:pt x="533641" y="602869"/>
                  </a:lnTo>
                  <a:lnTo>
                    <a:pt x="522102" y="660560"/>
                  </a:lnTo>
                  <a:lnTo>
                    <a:pt x="519218" y="698059"/>
                  </a:lnTo>
                  <a:lnTo>
                    <a:pt x="484603" y="917284"/>
                  </a:lnTo>
                  <a:lnTo>
                    <a:pt x="470181" y="1015359"/>
                  </a:lnTo>
                  <a:lnTo>
                    <a:pt x="452873" y="1113433"/>
                  </a:lnTo>
                  <a:lnTo>
                    <a:pt x="418259" y="1272083"/>
                  </a:lnTo>
                  <a:lnTo>
                    <a:pt x="398067" y="1367273"/>
                  </a:lnTo>
                  <a:lnTo>
                    <a:pt x="354799" y="1523038"/>
                  </a:lnTo>
                  <a:lnTo>
                    <a:pt x="299993" y="1635536"/>
                  </a:lnTo>
                  <a:lnTo>
                    <a:pt x="268263" y="1742264"/>
                  </a:lnTo>
                  <a:lnTo>
                    <a:pt x="227879" y="1854761"/>
                  </a:lnTo>
                  <a:lnTo>
                    <a:pt x="178842" y="1978796"/>
                  </a:lnTo>
                  <a:lnTo>
                    <a:pt x="135574" y="2071101"/>
                  </a:lnTo>
                  <a:lnTo>
                    <a:pt x="95190" y="2160522"/>
                  </a:lnTo>
                  <a:lnTo>
                    <a:pt x="49037" y="2238405"/>
                  </a:lnTo>
                  <a:lnTo>
                    <a:pt x="31730" y="2247059"/>
                  </a:lnTo>
                  <a:lnTo>
                    <a:pt x="23077" y="2249943"/>
                  </a:lnTo>
                  <a:lnTo>
                    <a:pt x="5769" y="2241290"/>
                  </a:lnTo>
                  <a:lnTo>
                    <a:pt x="0" y="2215329"/>
                  </a:lnTo>
                  <a:lnTo>
                    <a:pt x="17307" y="2137446"/>
                  </a:lnTo>
                  <a:lnTo>
                    <a:pt x="66345" y="1949951"/>
                  </a:lnTo>
                  <a:lnTo>
                    <a:pt x="132689" y="1681688"/>
                  </a:lnTo>
                  <a:lnTo>
                    <a:pt x="158650" y="1569191"/>
                  </a:lnTo>
                  <a:lnTo>
                    <a:pt x="190380" y="1424964"/>
                  </a:lnTo>
                  <a:lnTo>
                    <a:pt x="201918" y="1367273"/>
                  </a:lnTo>
                  <a:lnTo>
                    <a:pt x="219225" y="1277852"/>
                  </a:lnTo>
                  <a:lnTo>
                    <a:pt x="248071" y="1130741"/>
                  </a:lnTo>
                  <a:lnTo>
                    <a:pt x="268263" y="989398"/>
                  </a:lnTo>
                  <a:lnTo>
                    <a:pt x="291339" y="796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6">
              <a:extLst>
                <a:ext uri="{FF2B5EF4-FFF2-40B4-BE49-F238E27FC236}">
                  <a16:creationId xmlns:a16="http://schemas.microsoft.com/office/drawing/2014/main" id="{1B4BFB0A-B8EA-4C9F-8155-5B46D09F3B92}"/>
                </a:ext>
              </a:extLst>
            </p:cNvPr>
            <p:cNvSpPr/>
            <p:nvPr/>
          </p:nvSpPr>
          <p:spPr>
            <a:xfrm>
              <a:off x="5802314" y="3960813"/>
              <a:ext cx="287337" cy="1903412"/>
            </a:xfrm>
            <a:custGeom>
              <a:avLst/>
              <a:gdLst>
                <a:gd name="connsiteX0" fmla="*/ 60576 w 288455"/>
                <a:gd name="connsiteY0" fmla="*/ 752866 h 1903798"/>
                <a:gd name="connsiteX1" fmla="*/ 51922 w 288455"/>
                <a:gd name="connsiteY1" fmla="*/ 574024 h 1903798"/>
                <a:gd name="connsiteX2" fmla="*/ 40384 w 288455"/>
                <a:gd name="connsiteY2" fmla="*/ 412490 h 1903798"/>
                <a:gd name="connsiteX3" fmla="*/ 28846 w 288455"/>
                <a:gd name="connsiteY3" fmla="*/ 274032 h 1903798"/>
                <a:gd name="connsiteX4" fmla="*/ 20192 w 288455"/>
                <a:gd name="connsiteY4" fmla="*/ 201918 h 1903798"/>
                <a:gd name="connsiteX5" fmla="*/ 0 w 288455"/>
                <a:gd name="connsiteY5" fmla="*/ 11538 h 1903798"/>
                <a:gd name="connsiteX6" fmla="*/ 121151 w 288455"/>
                <a:gd name="connsiteY6" fmla="*/ 0 h 1903798"/>
                <a:gd name="connsiteX7" fmla="*/ 196149 w 288455"/>
                <a:gd name="connsiteY7" fmla="*/ 126920 h 1903798"/>
                <a:gd name="connsiteX8" fmla="*/ 213456 w 288455"/>
                <a:gd name="connsiteY8" fmla="*/ 161534 h 1903798"/>
                <a:gd name="connsiteX9" fmla="*/ 230764 w 288455"/>
                <a:gd name="connsiteY9" fmla="*/ 207687 h 1903798"/>
                <a:gd name="connsiteX10" fmla="*/ 239417 w 288455"/>
                <a:gd name="connsiteY10" fmla="*/ 253840 h 1903798"/>
                <a:gd name="connsiteX11" fmla="*/ 242302 w 288455"/>
                <a:gd name="connsiteY11" fmla="*/ 311531 h 1903798"/>
                <a:gd name="connsiteX12" fmla="*/ 242302 w 288455"/>
                <a:gd name="connsiteY12" fmla="*/ 496141 h 1903798"/>
                <a:gd name="connsiteX13" fmla="*/ 239417 w 288455"/>
                <a:gd name="connsiteY13" fmla="*/ 732674 h 1903798"/>
                <a:gd name="connsiteX14" fmla="*/ 265378 w 288455"/>
                <a:gd name="connsiteY14" fmla="*/ 813441 h 1903798"/>
                <a:gd name="connsiteX15" fmla="*/ 268263 w 288455"/>
                <a:gd name="connsiteY15" fmla="*/ 1041320 h 1903798"/>
                <a:gd name="connsiteX16" fmla="*/ 282685 w 288455"/>
                <a:gd name="connsiteY16" fmla="*/ 1474001 h 1903798"/>
                <a:gd name="connsiteX17" fmla="*/ 288455 w 288455"/>
                <a:gd name="connsiteY17" fmla="*/ 1664381 h 1903798"/>
                <a:gd name="connsiteX18" fmla="*/ 282685 w 288455"/>
                <a:gd name="connsiteY18" fmla="*/ 1742264 h 1903798"/>
                <a:gd name="connsiteX19" fmla="*/ 271147 w 288455"/>
                <a:gd name="connsiteY19" fmla="*/ 1802839 h 1903798"/>
                <a:gd name="connsiteX20" fmla="*/ 250955 w 288455"/>
                <a:gd name="connsiteY20" fmla="*/ 1863414 h 1903798"/>
                <a:gd name="connsiteX21" fmla="*/ 236533 w 288455"/>
                <a:gd name="connsiteY21" fmla="*/ 1886491 h 1903798"/>
                <a:gd name="connsiteX22" fmla="*/ 216341 w 288455"/>
                <a:gd name="connsiteY22" fmla="*/ 1898029 h 1903798"/>
                <a:gd name="connsiteX23" fmla="*/ 190380 w 288455"/>
                <a:gd name="connsiteY23" fmla="*/ 1903798 h 1903798"/>
                <a:gd name="connsiteX24" fmla="*/ 149996 w 288455"/>
                <a:gd name="connsiteY24" fmla="*/ 1889375 h 1903798"/>
                <a:gd name="connsiteX25" fmla="*/ 109613 w 288455"/>
                <a:gd name="connsiteY25" fmla="*/ 1863414 h 1903798"/>
                <a:gd name="connsiteX26" fmla="*/ 74998 w 288455"/>
                <a:gd name="connsiteY26" fmla="*/ 1828800 h 1903798"/>
                <a:gd name="connsiteX27" fmla="*/ 60576 w 288455"/>
                <a:gd name="connsiteY27" fmla="*/ 1802839 h 1903798"/>
                <a:gd name="connsiteX28" fmla="*/ 37499 w 288455"/>
                <a:gd name="connsiteY28" fmla="*/ 1719187 h 1903798"/>
                <a:gd name="connsiteX29" fmla="*/ 14423 w 288455"/>
                <a:gd name="connsiteY29" fmla="*/ 1626882 h 1903798"/>
                <a:gd name="connsiteX30" fmla="*/ 2885 w 288455"/>
                <a:gd name="connsiteY30" fmla="*/ 1551884 h 1903798"/>
                <a:gd name="connsiteX31" fmla="*/ 2885 w 288455"/>
                <a:gd name="connsiteY31" fmla="*/ 1505731 h 1903798"/>
                <a:gd name="connsiteX32" fmla="*/ 8654 w 288455"/>
                <a:gd name="connsiteY32" fmla="*/ 1476886 h 1903798"/>
                <a:gd name="connsiteX33" fmla="*/ 17308 w 288455"/>
                <a:gd name="connsiteY33" fmla="*/ 1456694 h 1903798"/>
                <a:gd name="connsiteX34" fmla="*/ 31730 w 288455"/>
                <a:gd name="connsiteY34" fmla="*/ 1378811 h 1903798"/>
                <a:gd name="connsiteX35" fmla="*/ 46153 w 288455"/>
                <a:gd name="connsiteY35" fmla="*/ 1300929 h 1903798"/>
                <a:gd name="connsiteX36" fmla="*/ 57691 w 288455"/>
                <a:gd name="connsiteY36" fmla="*/ 1214392 h 1903798"/>
                <a:gd name="connsiteX37" fmla="*/ 63460 w 288455"/>
                <a:gd name="connsiteY37" fmla="*/ 1087473 h 1903798"/>
                <a:gd name="connsiteX38" fmla="*/ 60576 w 288455"/>
                <a:gd name="connsiteY38" fmla="*/ 937476 h 1903798"/>
                <a:gd name="connsiteX39" fmla="*/ 60576 w 288455"/>
                <a:gd name="connsiteY39" fmla="*/ 752866 h 190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8455" h="1903798">
                  <a:moveTo>
                    <a:pt x="60576" y="752866"/>
                  </a:moveTo>
                  <a:lnTo>
                    <a:pt x="51922" y="574024"/>
                  </a:lnTo>
                  <a:lnTo>
                    <a:pt x="40384" y="412490"/>
                  </a:lnTo>
                  <a:lnTo>
                    <a:pt x="28846" y="274032"/>
                  </a:lnTo>
                  <a:lnTo>
                    <a:pt x="20192" y="201918"/>
                  </a:lnTo>
                  <a:lnTo>
                    <a:pt x="0" y="11538"/>
                  </a:lnTo>
                  <a:lnTo>
                    <a:pt x="121151" y="0"/>
                  </a:lnTo>
                  <a:lnTo>
                    <a:pt x="196149" y="126920"/>
                  </a:lnTo>
                  <a:lnTo>
                    <a:pt x="213456" y="161534"/>
                  </a:lnTo>
                  <a:lnTo>
                    <a:pt x="230764" y="207687"/>
                  </a:lnTo>
                  <a:lnTo>
                    <a:pt x="239417" y="253840"/>
                  </a:lnTo>
                  <a:lnTo>
                    <a:pt x="242302" y="311531"/>
                  </a:lnTo>
                  <a:lnTo>
                    <a:pt x="242302" y="496141"/>
                  </a:lnTo>
                  <a:cubicBezTo>
                    <a:pt x="241340" y="574985"/>
                    <a:pt x="240379" y="653830"/>
                    <a:pt x="239417" y="732674"/>
                  </a:cubicBezTo>
                  <a:lnTo>
                    <a:pt x="265378" y="813441"/>
                  </a:lnTo>
                  <a:cubicBezTo>
                    <a:pt x="266340" y="889401"/>
                    <a:pt x="267301" y="965360"/>
                    <a:pt x="268263" y="1041320"/>
                  </a:cubicBezTo>
                  <a:lnTo>
                    <a:pt x="282685" y="1474001"/>
                  </a:lnTo>
                  <a:lnTo>
                    <a:pt x="288455" y="1664381"/>
                  </a:lnTo>
                  <a:lnTo>
                    <a:pt x="282685" y="1742264"/>
                  </a:lnTo>
                  <a:lnTo>
                    <a:pt x="271147" y="1802839"/>
                  </a:lnTo>
                  <a:lnTo>
                    <a:pt x="250955" y="1863414"/>
                  </a:lnTo>
                  <a:lnTo>
                    <a:pt x="236533" y="1886491"/>
                  </a:lnTo>
                  <a:lnTo>
                    <a:pt x="216341" y="1898029"/>
                  </a:lnTo>
                  <a:lnTo>
                    <a:pt x="190380" y="1903798"/>
                  </a:lnTo>
                  <a:lnTo>
                    <a:pt x="149996" y="1889375"/>
                  </a:lnTo>
                  <a:lnTo>
                    <a:pt x="109613" y="1863414"/>
                  </a:lnTo>
                  <a:lnTo>
                    <a:pt x="74998" y="1828800"/>
                  </a:lnTo>
                  <a:lnTo>
                    <a:pt x="60576" y="1802839"/>
                  </a:lnTo>
                  <a:lnTo>
                    <a:pt x="37499" y="1719187"/>
                  </a:lnTo>
                  <a:lnTo>
                    <a:pt x="14423" y="1626882"/>
                  </a:lnTo>
                  <a:lnTo>
                    <a:pt x="2885" y="1551884"/>
                  </a:lnTo>
                  <a:lnTo>
                    <a:pt x="2885" y="1505731"/>
                  </a:lnTo>
                  <a:lnTo>
                    <a:pt x="8654" y="1476886"/>
                  </a:lnTo>
                  <a:lnTo>
                    <a:pt x="17308" y="1456694"/>
                  </a:lnTo>
                  <a:lnTo>
                    <a:pt x="31730" y="1378811"/>
                  </a:lnTo>
                  <a:lnTo>
                    <a:pt x="46153" y="1300929"/>
                  </a:lnTo>
                  <a:lnTo>
                    <a:pt x="57691" y="1214392"/>
                  </a:lnTo>
                  <a:lnTo>
                    <a:pt x="63460" y="1087473"/>
                  </a:lnTo>
                  <a:cubicBezTo>
                    <a:pt x="62499" y="1037474"/>
                    <a:pt x="61537" y="987475"/>
                    <a:pt x="60576" y="937476"/>
                  </a:cubicBezTo>
                  <a:lnTo>
                    <a:pt x="60576" y="7528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37">
              <a:extLst>
                <a:ext uri="{FF2B5EF4-FFF2-40B4-BE49-F238E27FC236}">
                  <a16:creationId xmlns:a16="http://schemas.microsoft.com/office/drawing/2014/main" id="{65D0BE68-D974-491C-8398-235391D613C2}"/>
                </a:ext>
              </a:extLst>
            </p:cNvPr>
            <p:cNvSpPr/>
            <p:nvPr/>
          </p:nvSpPr>
          <p:spPr>
            <a:xfrm>
              <a:off x="5813426" y="3635375"/>
              <a:ext cx="2500313" cy="2324100"/>
            </a:xfrm>
            <a:custGeom>
              <a:avLst/>
              <a:gdLst>
                <a:gd name="connsiteX0" fmla="*/ 957358 w 2500792"/>
                <a:gd name="connsiteY0" fmla="*/ 223997 h 2322821"/>
                <a:gd name="connsiteX1" fmla="*/ 653581 w 2500792"/>
                <a:gd name="connsiteY1" fmla="*/ 260819 h 2322821"/>
                <a:gd name="connsiteX2" fmla="*/ 457200 w 2500792"/>
                <a:gd name="connsiteY2" fmla="*/ 285366 h 2322821"/>
                <a:gd name="connsiteX3" fmla="*/ 220928 w 2500792"/>
                <a:gd name="connsiteY3" fmla="*/ 312982 h 2322821"/>
                <a:gd name="connsiteX4" fmla="*/ 104327 w 2500792"/>
                <a:gd name="connsiteY4" fmla="*/ 328325 h 2322821"/>
                <a:gd name="connsiteX5" fmla="*/ 0 w 2500792"/>
                <a:gd name="connsiteY5" fmla="*/ 334462 h 2322821"/>
                <a:gd name="connsiteX6" fmla="*/ 125806 w 2500792"/>
                <a:gd name="connsiteY6" fmla="*/ 472542 h 2322821"/>
                <a:gd name="connsiteX7" fmla="*/ 291503 w 2500792"/>
                <a:gd name="connsiteY7" fmla="*/ 454131 h 2322821"/>
                <a:gd name="connsiteX8" fmla="*/ 512432 w 2500792"/>
                <a:gd name="connsiteY8" fmla="*/ 435721 h 2322821"/>
                <a:gd name="connsiteX9" fmla="*/ 705745 w 2500792"/>
                <a:gd name="connsiteY9" fmla="*/ 417310 h 2322821"/>
                <a:gd name="connsiteX10" fmla="*/ 899057 w 2500792"/>
                <a:gd name="connsiteY10" fmla="*/ 395831 h 2322821"/>
                <a:gd name="connsiteX11" fmla="*/ 1092370 w 2500792"/>
                <a:gd name="connsiteY11" fmla="*/ 362078 h 2322821"/>
                <a:gd name="connsiteX12" fmla="*/ 1304094 w 2500792"/>
                <a:gd name="connsiteY12" fmla="*/ 328325 h 2322821"/>
                <a:gd name="connsiteX13" fmla="*/ 1561844 w 2500792"/>
                <a:gd name="connsiteY13" fmla="*/ 306845 h 2322821"/>
                <a:gd name="connsiteX14" fmla="*/ 1819594 w 2500792"/>
                <a:gd name="connsiteY14" fmla="*/ 273092 h 2322821"/>
                <a:gd name="connsiteX15" fmla="*/ 2015975 w 2500792"/>
                <a:gd name="connsiteY15" fmla="*/ 245476 h 2322821"/>
                <a:gd name="connsiteX16" fmla="*/ 2071208 w 2500792"/>
                <a:gd name="connsiteY16" fmla="*/ 242408 h 2322821"/>
                <a:gd name="connsiteX17" fmla="*/ 2111098 w 2500792"/>
                <a:gd name="connsiteY17" fmla="*/ 248545 h 2322821"/>
                <a:gd name="connsiteX18" fmla="*/ 2135645 w 2500792"/>
                <a:gd name="connsiteY18" fmla="*/ 260819 h 2322821"/>
                <a:gd name="connsiteX19" fmla="*/ 2144851 w 2500792"/>
                <a:gd name="connsiteY19" fmla="*/ 273092 h 2322821"/>
                <a:gd name="connsiteX20" fmla="*/ 2147919 w 2500792"/>
                <a:gd name="connsiteY20" fmla="*/ 303777 h 2322821"/>
                <a:gd name="connsiteX21" fmla="*/ 2147919 w 2500792"/>
                <a:gd name="connsiteY21" fmla="*/ 518569 h 2322821"/>
                <a:gd name="connsiteX22" fmla="*/ 2147919 w 2500792"/>
                <a:gd name="connsiteY22" fmla="*/ 865305 h 2322821"/>
                <a:gd name="connsiteX23" fmla="*/ 2150988 w 2500792"/>
                <a:gd name="connsiteY23" fmla="*/ 1236588 h 2322821"/>
                <a:gd name="connsiteX24" fmla="*/ 2147919 w 2500792"/>
                <a:gd name="connsiteY24" fmla="*/ 1503543 h 2322821"/>
                <a:gd name="connsiteX25" fmla="*/ 2147919 w 2500792"/>
                <a:gd name="connsiteY25" fmla="*/ 1758225 h 2322821"/>
                <a:gd name="connsiteX26" fmla="*/ 2135645 w 2500792"/>
                <a:gd name="connsiteY26" fmla="*/ 1801184 h 2322821"/>
                <a:gd name="connsiteX27" fmla="*/ 2114166 w 2500792"/>
                <a:gd name="connsiteY27" fmla="*/ 2279863 h 2322821"/>
                <a:gd name="connsiteX28" fmla="*/ 2126440 w 2500792"/>
                <a:gd name="connsiteY28" fmla="*/ 2301342 h 2322821"/>
                <a:gd name="connsiteX29" fmla="*/ 2141782 w 2500792"/>
                <a:gd name="connsiteY29" fmla="*/ 2316684 h 2322821"/>
                <a:gd name="connsiteX30" fmla="*/ 2157124 w 2500792"/>
                <a:gd name="connsiteY30" fmla="*/ 2322821 h 2322821"/>
                <a:gd name="connsiteX31" fmla="*/ 2184741 w 2500792"/>
                <a:gd name="connsiteY31" fmla="*/ 2319753 h 2322821"/>
                <a:gd name="connsiteX32" fmla="*/ 2209288 w 2500792"/>
                <a:gd name="connsiteY32" fmla="*/ 2301342 h 2322821"/>
                <a:gd name="connsiteX33" fmla="*/ 2236904 w 2500792"/>
                <a:gd name="connsiteY33" fmla="*/ 2264521 h 2322821"/>
                <a:gd name="connsiteX34" fmla="*/ 2295205 w 2500792"/>
                <a:gd name="connsiteY34" fmla="*/ 2175535 h 2322821"/>
                <a:gd name="connsiteX35" fmla="*/ 2350437 w 2500792"/>
                <a:gd name="connsiteY35" fmla="*/ 2086550 h 2322821"/>
                <a:gd name="connsiteX36" fmla="*/ 2390327 w 2500792"/>
                <a:gd name="connsiteY36" fmla="*/ 2003702 h 2322821"/>
                <a:gd name="connsiteX37" fmla="*/ 2421012 w 2500792"/>
                <a:gd name="connsiteY37" fmla="*/ 1923922 h 2322821"/>
                <a:gd name="connsiteX38" fmla="*/ 2436354 w 2500792"/>
                <a:gd name="connsiteY38" fmla="*/ 1862553 h 2322821"/>
                <a:gd name="connsiteX39" fmla="*/ 2442491 w 2500792"/>
                <a:gd name="connsiteY39" fmla="*/ 1807321 h 2322821"/>
                <a:gd name="connsiteX40" fmla="*/ 2433286 w 2500792"/>
                <a:gd name="connsiteY40" fmla="*/ 1745951 h 2322821"/>
                <a:gd name="connsiteX41" fmla="*/ 2424080 w 2500792"/>
                <a:gd name="connsiteY41" fmla="*/ 1669240 h 2322821"/>
                <a:gd name="connsiteX42" fmla="*/ 2417943 w 2500792"/>
                <a:gd name="connsiteY42" fmla="*/ 1506612 h 2322821"/>
                <a:gd name="connsiteX43" fmla="*/ 2417943 w 2500792"/>
                <a:gd name="connsiteY43" fmla="*/ 1291820 h 2322821"/>
                <a:gd name="connsiteX44" fmla="*/ 2417943 w 2500792"/>
                <a:gd name="connsiteY44" fmla="*/ 730292 h 2322821"/>
                <a:gd name="connsiteX45" fmla="*/ 2417943 w 2500792"/>
                <a:gd name="connsiteY45" fmla="*/ 371283 h 2322821"/>
                <a:gd name="connsiteX46" fmla="*/ 2421012 w 2500792"/>
                <a:gd name="connsiteY46" fmla="*/ 343667 h 2322821"/>
                <a:gd name="connsiteX47" fmla="*/ 2427149 w 2500792"/>
                <a:gd name="connsiteY47" fmla="*/ 322188 h 2322821"/>
                <a:gd name="connsiteX48" fmla="*/ 2442491 w 2500792"/>
                <a:gd name="connsiteY48" fmla="*/ 291503 h 2322821"/>
                <a:gd name="connsiteX49" fmla="*/ 2463970 w 2500792"/>
                <a:gd name="connsiteY49" fmla="*/ 266956 h 2322821"/>
                <a:gd name="connsiteX50" fmla="*/ 2488518 w 2500792"/>
                <a:gd name="connsiteY50" fmla="*/ 236271 h 2322821"/>
                <a:gd name="connsiteX51" fmla="*/ 2497723 w 2500792"/>
                <a:gd name="connsiteY51" fmla="*/ 227066 h 2322821"/>
                <a:gd name="connsiteX52" fmla="*/ 2500792 w 2500792"/>
                <a:gd name="connsiteY52" fmla="*/ 217860 h 2322821"/>
                <a:gd name="connsiteX53" fmla="*/ 2488518 w 2500792"/>
                <a:gd name="connsiteY53" fmla="*/ 196381 h 2322821"/>
                <a:gd name="connsiteX54" fmla="*/ 2436354 w 2500792"/>
                <a:gd name="connsiteY54" fmla="*/ 147286 h 2322821"/>
                <a:gd name="connsiteX55" fmla="*/ 2362711 w 2500792"/>
                <a:gd name="connsiteY55" fmla="*/ 82848 h 2322821"/>
                <a:gd name="connsiteX56" fmla="*/ 2313616 w 2500792"/>
                <a:gd name="connsiteY56" fmla="*/ 49095 h 2322821"/>
                <a:gd name="connsiteX57" fmla="*/ 2236904 w 2500792"/>
                <a:gd name="connsiteY57" fmla="*/ 12274 h 2322821"/>
                <a:gd name="connsiteX58" fmla="*/ 2200083 w 2500792"/>
                <a:gd name="connsiteY58" fmla="*/ 3068 h 2322821"/>
                <a:gd name="connsiteX59" fmla="*/ 2178604 w 2500792"/>
                <a:gd name="connsiteY59" fmla="*/ 0 h 2322821"/>
                <a:gd name="connsiteX60" fmla="*/ 2132577 w 2500792"/>
                <a:gd name="connsiteY60" fmla="*/ 15342 h 2322821"/>
                <a:gd name="connsiteX61" fmla="*/ 2040523 w 2500792"/>
                <a:gd name="connsiteY61" fmla="*/ 52164 h 2322821"/>
                <a:gd name="connsiteX62" fmla="*/ 1908579 w 2500792"/>
                <a:gd name="connsiteY62" fmla="*/ 104327 h 2322821"/>
                <a:gd name="connsiteX63" fmla="*/ 1880963 w 2500792"/>
                <a:gd name="connsiteY63" fmla="*/ 110464 h 2322821"/>
                <a:gd name="connsiteX64" fmla="*/ 1672308 w 2500792"/>
                <a:gd name="connsiteY64" fmla="*/ 135012 h 2322821"/>
                <a:gd name="connsiteX65" fmla="*/ 1233519 w 2500792"/>
                <a:gd name="connsiteY65" fmla="*/ 190244 h 2322821"/>
                <a:gd name="connsiteX66" fmla="*/ 957358 w 2500792"/>
                <a:gd name="connsiteY66" fmla="*/ 223997 h 232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00792" h="2322821">
                  <a:moveTo>
                    <a:pt x="957358" y="223997"/>
                  </a:moveTo>
                  <a:lnTo>
                    <a:pt x="653581" y="260819"/>
                  </a:lnTo>
                  <a:lnTo>
                    <a:pt x="457200" y="285366"/>
                  </a:lnTo>
                  <a:lnTo>
                    <a:pt x="220928" y="312982"/>
                  </a:lnTo>
                  <a:lnTo>
                    <a:pt x="104327" y="328325"/>
                  </a:lnTo>
                  <a:lnTo>
                    <a:pt x="0" y="334462"/>
                  </a:lnTo>
                  <a:lnTo>
                    <a:pt x="125806" y="472542"/>
                  </a:lnTo>
                  <a:lnTo>
                    <a:pt x="291503" y="454131"/>
                  </a:lnTo>
                  <a:lnTo>
                    <a:pt x="512432" y="435721"/>
                  </a:lnTo>
                  <a:lnTo>
                    <a:pt x="705745" y="417310"/>
                  </a:lnTo>
                  <a:lnTo>
                    <a:pt x="899057" y="395831"/>
                  </a:lnTo>
                  <a:lnTo>
                    <a:pt x="1092370" y="362078"/>
                  </a:lnTo>
                  <a:lnTo>
                    <a:pt x="1304094" y="328325"/>
                  </a:lnTo>
                  <a:lnTo>
                    <a:pt x="1561844" y="306845"/>
                  </a:lnTo>
                  <a:lnTo>
                    <a:pt x="1819594" y="273092"/>
                  </a:lnTo>
                  <a:lnTo>
                    <a:pt x="2015975" y="245476"/>
                  </a:lnTo>
                  <a:lnTo>
                    <a:pt x="2071208" y="242408"/>
                  </a:lnTo>
                  <a:lnTo>
                    <a:pt x="2111098" y="248545"/>
                  </a:lnTo>
                  <a:lnTo>
                    <a:pt x="2135645" y="260819"/>
                  </a:lnTo>
                  <a:lnTo>
                    <a:pt x="2144851" y="273092"/>
                  </a:lnTo>
                  <a:lnTo>
                    <a:pt x="2147919" y="303777"/>
                  </a:lnTo>
                  <a:lnTo>
                    <a:pt x="2147919" y="518569"/>
                  </a:lnTo>
                  <a:lnTo>
                    <a:pt x="2147919" y="865305"/>
                  </a:lnTo>
                  <a:lnTo>
                    <a:pt x="2150988" y="1236588"/>
                  </a:lnTo>
                  <a:lnTo>
                    <a:pt x="2147919" y="1503543"/>
                  </a:lnTo>
                  <a:lnTo>
                    <a:pt x="2147919" y="1758225"/>
                  </a:lnTo>
                  <a:lnTo>
                    <a:pt x="2135645" y="1801184"/>
                  </a:lnTo>
                  <a:lnTo>
                    <a:pt x="2114166" y="2279863"/>
                  </a:lnTo>
                  <a:lnTo>
                    <a:pt x="2126440" y="2301342"/>
                  </a:lnTo>
                  <a:lnTo>
                    <a:pt x="2141782" y="2316684"/>
                  </a:lnTo>
                  <a:lnTo>
                    <a:pt x="2157124" y="2322821"/>
                  </a:lnTo>
                  <a:lnTo>
                    <a:pt x="2184741" y="2319753"/>
                  </a:lnTo>
                  <a:lnTo>
                    <a:pt x="2209288" y="2301342"/>
                  </a:lnTo>
                  <a:lnTo>
                    <a:pt x="2236904" y="2264521"/>
                  </a:lnTo>
                  <a:lnTo>
                    <a:pt x="2295205" y="2175535"/>
                  </a:lnTo>
                  <a:lnTo>
                    <a:pt x="2350437" y="2086550"/>
                  </a:lnTo>
                  <a:lnTo>
                    <a:pt x="2390327" y="2003702"/>
                  </a:lnTo>
                  <a:lnTo>
                    <a:pt x="2421012" y="1923922"/>
                  </a:lnTo>
                  <a:lnTo>
                    <a:pt x="2436354" y="1862553"/>
                  </a:lnTo>
                  <a:lnTo>
                    <a:pt x="2442491" y="1807321"/>
                  </a:lnTo>
                  <a:lnTo>
                    <a:pt x="2433286" y="1745951"/>
                  </a:lnTo>
                  <a:lnTo>
                    <a:pt x="2424080" y="1669240"/>
                  </a:lnTo>
                  <a:lnTo>
                    <a:pt x="2417943" y="1506612"/>
                  </a:lnTo>
                  <a:lnTo>
                    <a:pt x="2417943" y="1291820"/>
                  </a:lnTo>
                  <a:lnTo>
                    <a:pt x="2417943" y="730292"/>
                  </a:lnTo>
                  <a:lnTo>
                    <a:pt x="2417943" y="371283"/>
                  </a:lnTo>
                  <a:lnTo>
                    <a:pt x="2421012" y="343667"/>
                  </a:lnTo>
                  <a:lnTo>
                    <a:pt x="2427149" y="322188"/>
                  </a:lnTo>
                  <a:lnTo>
                    <a:pt x="2442491" y="291503"/>
                  </a:lnTo>
                  <a:lnTo>
                    <a:pt x="2463970" y="266956"/>
                  </a:lnTo>
                  <a:lnTo>
                    <a:pt x="2488518" y="236271"/>
                  </a:lnTo>
                  <a:lnTo>
                    <a:pt x="2497723" y="227066"/>
                  </a:lnTo>
                  <a:lnTo>
                    <a:pt x="2500792" y="217860"/>
                  </a:lnTo>
                  <a:lnTo>
                    <a:pt x="2488518" y="196381"/>
                  </a:lnTo>
                  <a:lnTo>
                    <a:pt x="2436354" y="147286"/>
                  </a:lnTo>
                  <a:lnTo>
                    <a:pt x="2362711" y="82848"/>
                  </a:lnTo>
                  <a:lnTo>
                    <a:pt x="2313616" y="49095"/>
                  </a:lnTo>
                  <a:lnTo>
                    <a:pt x="2236904" y="12274"/>
                  </a:lnTo>
                  <a:lnTo>
                    <a:pt x="2200083" y="3068"/>
                  </a:lnTo>
                  <a:lnTo>
                    <a:pt x="2178604" y="0"/>
                  </a:lnTo>
                  <a:lnTo>
                    <a:pt x="2132577" y="15342"/>
                  </a:lnTo>
                  <a:lnTo>
                    <a:pt x="2040523" y="52164"/>
                  </a:lnTo>
                  <a:lnTo>
                    <a:pt x="1908579" y="104327"/>
                  </a:lnTo>
                  <a:lnTo>
                    <a:pt x="1880963" y="110464"/>
                  </a:lnTo>
                  <a:lnTo>
                    <a:pt x="1672308" y="135012"/>
                  </a:lnTo>
                  <a:lnTo>
                    <a:pt x="1233519" y="190244"/>
                  </a:lnTo>
                  <a:lnTo>
                    <a:pt x="957358" y="2239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8">
              <a:extLst>
                <a:ext uri="{FF2B5EF4-FFF2-40B4-BE49-F238E27FC236}">
                  <a16:creationId xmlns:a16="http://schemas.microsoft.com/office/drawing/2014/main" id="{314BE769-7B70-49CF-AD7B-D37C11FB8820}"/>
                </a:ext>
              </a:extLst>
            </p:cNvPr>
            <p:cNvSpPr/>
            <p:nvPr/>
          </p:nvSpPr>
          <p:spPr>
            <a:xfrm>
              <a:off x="7458075" y="5372101"/>
              <a:ext cx="514350" cy="582613"/>
            </a:xfrm>
            <a:custGeom>
              <a:avLst/>
              <a:gdLst>
                <a:gd name="connsiteX0" fmla="*/ 188119 w 514350"/>
                <a:gd name="connsiteY0" fmla="*/ 195263 h 583406"/>
                <a:gd name="connsiteX1" fmla="*/ 252413 w 514350"/>
                <a:gd name="connsiteY1" fmla="*/ 252413 h 583406"/>
                <a:gd name="connsiteX2" fmla="*/ 319088 w 514350"/>
                <a:gd name="connsiteY2" fmla="*/ 321469 h 583406"/>
                <a:gd name="connsiteX3" fmla="*/ 369094 w 514350"/>
                <a:gd name="connsiteY3" fmla="*/ 371475 h 583406"/>
                <a:gd name="connsiteX4" fmla="*/ 373856 w 514350"/>
                <a:gd name="connsiteY4" fmla="*/ 385763 h 583406"/>
                <a:gd name="connsiteX5" fmla="*/ 388144 w 514350"/>
                <a:gd name="connsiteY5" fmla="*/ 431006 h 583406"/>
                <a:gd name="connsiteX6" fmla="*/ 411956 w 514350"/>
                <a:gd name="connsiteY6" fmla="*/ 473869 h 583406"/>
                <a:gd name="connsiteX7" fmla="*/ 431006 w 514350"/>
                <a:gd name="connsiteY7" fmla="*/ 502444 h 583406"/>
                <a:gd name="connsiteX8" fmla="*/ 445294 w 514350"/>
                <a:gd name="connsiteY8" fmla="*/ 519113 h 583406"/>
                <a:gd name="connsiteX9" fmla="*/ 457200 w 514350"/>
                <a:gd name="connsiteY9" fmla="*/ 531019 h 583406"/>
                <a:gd name="connsiteX10" fmla="*/ 466725 w 514350"/>
                <a:gd name="connsiteY10" fmla="*/ 542925 h 583406"/>
                <a:gd name="connsiteX11" fmla="*/ 497681 w 514350"/>
                <a:gd name="connsiteY11" fmla="*/ 578644 h 583406"/>
                <a:gd name="connsiteX12" fmla="*/ 514350 w 514350"/>
                <a:gd name="connsiteY12" fmla="*/ 583406 h 583406"/>
                <a:gd name="connsiteX13" fmla="*/ 504825 w 514350"/>
                <a:gd name="connsiteY13" fmla="*/ 0 h 583406"/>
                <a:gd name="connsiteX14" fmla="*/ 502444 w 514350"/>
                <a:gd name="connsiteY14" fmla="*/ 28575 h 583406"/>
                <a:gd name="connsiteX15" fmla="*/ 488156 w 514350"/>
                <a:gd name="connsiteY15" fmla="*/ 64294 h 583406"/>
                <a:gd name="connsiteX16" fmla="*/ 471488 w 514350"/>
                <a:gd name="connsiteY16" fmla="*/ 95250 h 583406"/>
                <a:gd name="connsiteX17" fmla="*/ 450056 w 514350"/>
                <a:gd name="connsiteY17" fmla="*/ 111919 h 583406"/>
                <a:gd name="connsiteX18" fmla="*/ 428625 w 514350"/>
                <a:gd name="connsiteY18" fmla="*/ 114300 h 583406"/>
                <a:gd name="connsiteX19" fmla="*/ 369094 w 514350"/>
                <a:gd name="connsiteY19" fmla="*/ 111919 h 583406"/>
                <a:gd name="connsiteX20" fmla="*/ 280988 w 514350"/>
                <a:gd name="connsiteY20" fmla="*/ 100013 h 583406"/>
                <a:gd name="connsiteX21" fmla="*/ 150019 w 514350"/>
                <a:gd name="connsiteY21" fmla="*/ 59531 h 583406"/>
                <a:gd name="connsiteX22" fmla="*/ 50006 w 514350"/>
                <a:gd name="connsiteY22" fmla="*/ 19050 h 583406"/>
                <a:gd name="connsiteX23" fmla="*/ 26194 w 514350"/>
                <a:gd name="connsiteY23" fmla="*/ 11906 h 583406"/>
                <a:gd name="connsiteX24" fmla="*/ 9525 w 514350"/>
                <a:gd name="connsiteY24" fmla="*/ 14288 h 583406"/>
                <a:gd name="connsiteX25" fmla="*/ 0 w 514350"/>
                <a:gd name="connsiteY25" fmla="*/ 21431 h 583406"/>
                <a:gd name="connsiteX26" fmla="*/ 4763 w 514350"/>
                <a:gd name="connsiteY26" fmla="*/ 45244 h 583406"/>
                <a:gd name="connsiteX27" fmla="*/ 21431 w 514350"/>
                <a:gd name="connsiteY27" fmla="*/ 73819 h 583406"/>
                <a:gd name="connsiteX28" fmla="*/ 54769 w 514350"/>
                <a:gd name="connsiteY28" fmla="*/ 95250 h 583406"/>
                <a:gd name="connsiteX29" fmla="*/ 130969 w 514350"/>
                <a:gd name="connsiteY29" fmla="*/ 147638 h 583406"/>
                <a:gd name="connsiteX30" fmla="*/ 188119 w 514350"/>
                <a:gd name="connsiteY30" fmla="*/ 19526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4350" h="583406">
                  <a:moveTo>
                    <a:pt x="188119" y="195263"/>
                  </a:moveTo>
                  <a:lnTo>
                    <a:pt x="252413" y="252413"/>
                  </a:lnTo>
                  <a:lnTo>
                    <a:pt x="319088" y="321469"/>
                  </a:lnTo>
                  <a:lnTo>
                    <a:pt x="369094" y="371475"/>
                  </a:lnTo>
                  <a:lnTo>
                    <a:pt x="373856" y="385763"/>
                  </a:lnTo>
                  <a:lnTo>
                    <a:pt x="388144" y="431006"/>
                  </a:lnTo>
                  <a:lnTo>
                    <a:pt x="411956" y="473869"/>
                  </a:lnTo>
                  <a:lnTo>
                    <a:pt x="431006" y="502444"/>
                  </a:lnTo>
                  <a:lnTo>
                    <a:pt x="445294" y="519113"/>
                  </a:lnTo>
                  <a:lnTo>
                    <a:pt x="457200" y="531019"/>
                  </a:lnTo>
                  <a:lnTo>
                    <a:pt x="466725" y="542925"/>
                  </a:lnTo>
                  <a:lnTo>
                    <a:pt x="497681" y="578644"/>
                  </a:lnTo>
                  <a:lnTo>
                    <a:pt x="514350" y="583406"/>
                  </a:lnTo>
                  <a:lnTo>
                    <a:pt x="504825" y="0"/>
                  </a:lnTo>
                  <a:lnTo>
                    <a:pt x="502444" y="28575"/>
                  </a:lnTo>
                  <a:lnTo>
                    <a:pt x="488156" y="64294"/>
                  </a:lnTo>
                  <a:lnTo>
                    <a:pt x="471488" y="95250"/>
                  </a:lnTo>
                  <a:lnTo>
                    <a:pt x="450056" y="111919"/>
                  </a:lnTo>
                  <a:lnTo>
                    <a:pt x="428625" y="114300"/>
                  </a:lnTo>
                  <a:lnTo>
                    <a:pt x="369094" y="111919"/>
                  </a:lnTo>
                  <a:lnTo>
                    <a:pt x="280988" y="100013"/>
                  </a:lnTo>
                  <a:lnTo>
                    <a:pt x="150019" y="59531"/>
                  </a:lnTo>
                  <a:lnTo>
                    <a:pt x="50006" y="19050"/>
                  </a:lnTo>
                  <a:lnTo>
                    <a:pt x="26194" y="11906"/>
                  </a:lnTo>
                  <a:lnTo>
                    <a:pt x="9525" y="14288"/>
                  </a:lnTo>
                  <a:lnTo>
                    <a:pt x="0" y="21431"/>
                  </a:lnTo>
                  <a:lnTo>
                    <a:pt x="4763" y="45244"/>
                  </a:lnTo>
                  <a:lnTo>
                    <a:pt x="21431" y="73819"/>
                  </a:lnTo>
                  <a:lnTo>
                    <a:pt x="54769" y="95250"/>
                  </a:lnTo>
                  <a:lnTo>
                    <a:pt x="130969" y="147638"/>
                  </a:lnTo>
                  <a:lnTo>
                    <a:pt x="188119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41">
              <a:extLst>
                <a:ext uri="{FF2B5EF4-FFF2-40B4-BE49-F238E27FC236}">
                  <a16:creationId xmlns:a16="http://schemas.microsoft.com/office/drawing/2014/main" id="{2920DE0C-148D-44EF-A1A4-9F4262CDCF15}"/>
                </a:ext>
              </a:extLst>
            </p:cNvPr>
            <p:cNvSpPr/>
            <p:nvPr/>
          </p:nvSpPr>
          <p:spPr>
            <a:xfrm>
              <a:off x="5995989" y="4457700"/>
              <a:ext cx="2009775" cy="357188"/>
            </a:xfrm>
            <a:custGeom>
              <a:avLst/>
              <a:gdLst>
                <a:gd name="connsiteX0" fmla="*/ 873918 w 2009775"/>
                <a:gd name="connsiteY0" fmla="*/ 157163 h 357188"/>
                <a:gd name="connsiteX1" fmla="*/ 721518 w 2009775"/>
                <a:gd name="connsiteY1" fmla="*/ 180975 h 357188"/>
                <a:gd name="connsiteX2" fmla="*/ 507206 w 2009775"/>
                <a:gd name="connsiteY2" fmla="*/ 202406 h 357188"/>
                <a:gd name="connsiteX3" fmla="*/ 321468 w 2009775"/>
                <a:gd name="connsiteY3" fmla="*/ 214313 h 357188"/>
                <a:gd name="connsiteX4" fmla="*/ 161925 w 2009775"/>
                <a:gd name="connsiteY4" fmla="*/ 221456 h 357188"/>
                <a:gd name="connsiteX5" fmla="*/ 92868 w 2009775"/>
                <a:gd name="connsiteY5" fmla="*/ 207169 h 357188"/>
                <a:gd name="connsiteX6" fmla="*/ 0 w 2009775"/>
                <a:gd name="connsiteY6" fmla="*/ 188119 h 357188"/>
                <a:gd name="connsiteX7" fmla="*/ 16668 w 2009775"/>
                <a:gd name="connsiteY7" fmla="*/ 330994 h 357188"/>
                <a:gd name="connsiteX8" fmla="*/ 135731 w 2009775"/>
                <a:gd name="connsiteY8" fmla="*/ 345281 h 357188"/>
                <a:gd name="connsiteX9" fmla="*/ 200025 w 2009775"/>
                <a:gd name="connsiteY9" fmla="*/ 352425 h 357188"/>
                <a:gd name="connsiteX10" fmla="*/ 283368 w 2009775"/>
                <a:gd name="connsiteY10" fmla="*/ 357188 h 357188"/>
                <a:gd name="connsiteX11" fmla="*/ 431006 w 2009775"/>
                <a:gd name="connsiteY11" fmla="*/ 354806 h 357188"/>
                <a:gd name="connsiteX12" fmla="*/ 581025 w 2009775"/>
                <a:gd name="connsiteY12" fmla="*/ 357188 h 357188"/>
                <a:gd name="connsiteX13" fmla="*/ 750093 w 2009775"/>
                <a:gd name="connsiteY13" fmla="*/ 338138 h 357188"/>
                <a:gd name="connsiteX14" fmla="*/ 1012031 w 2009775"/>
                <a:gd name="connsiteY14" fmla="*/ 295275 h 357188"/>
                <a:gd name="connsiteX15" fmla="*/ 1216818 w 2009775"/>
                <a:gd name="connsiteY15" fmla="*/ 261938 h 357188"/>
                <a:gd name="connsiteX16" fmla="*/ 1397793 w 2009775"/>
                <a:gd name="connsiteY16" fmla="*/ 247650 h 357188"/>
                <a:gd name="connsiteX17" fmla="*/ 1647825 w 2009775"/>
                <a:gd name="connsiteY17" fmla="*/ 216694 h 357188"/>
                <a:gd name="connsiteX18" fmla="*/ 1864518 w 2009775"/>
                <a:gd name="connsiteY18" fmla="*/ 190500 h 357188"/>
                <a:gd name="connsiteX19" fmla="*/ 2009775 w 2009775"/>
                <a:gd name="connsiteY19" fmla="*/ 173831 h 357188"/>
                <a:gd name="connsiteX20" fmla="*/ 2007393 w 2009775"/>
                <a:gd name="connsiteY20" fmla="*/ 28575 h 357188"/>
                <a:gd name="connsiteX21" fmla="*/ 1895475 w 2009775"/>
                <a:gd name="connsiteY21" fmla="*/ 19050 h 357188"/>
                <a:gd name="connsiteX22" fmla="*/ 1702593 w 2009775"/>
                <a:gd name="connsiteY22" fmla="*/ 0 h 357188"/>
                <a:gd name="connsiteX23" fmla="*/ 1638300 w 2009775"/>
                <a:gd name="connsiteY23" fmla="*/ 21431 h 357188"/>
                <a:gd name="connsiteX24" fmla="*/ 1550193 w 2009775"/>
                <a:gd name="connsiteY24" fmla="*/ 42863 h 357188"/>
                <a:gd name="connsiteX25" fmla="*/ 1438275 w 2009775"/>
                <a:gd name="connsiteY25" fmla="*/ 61913 h 357188"/>
                <a:gd name="connsiteX26" fmla="*/ 1371600 w 2009775"/>
                <a:gd name="connsiteY26" fmla="*/ 73819 h 357188"/>
                <a:gd name="connsiteX27" fmla="*/ 1088231 w 2009775"/>
                <a:gd name="connsiteY27" fmla="*/ 123825 h 357188"/>
                <a:gd name="connsiteX28" fmla="*/ 873918 w 2009775"/>
                <a:gd name="connsiteY28" fmla="*/ 15716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09775" h="357188">
                  <a:moveTo>
                    <a:pt x="873918" y="157163"/>
                  </a:moveTo>
                  <a:lnTo>
                    <a:pt x="721518" y="180975"/>
                  </a:lnTo>
                  <a:lnTo>
                    <a:pt x="507206" y="202406"/>
                  </a:lnTo>
                  <a:lnTo>
                    <a:pt x="321468" y="214313"/>
                  </a:lnTo>
                  <a:lnTo>
                    <a:pt x="161925" y="221456"/>
                  </a:lnTo>
                  <a:lnTo>
                    <a:pt x="92868" y="207169"/>
                  </a:lnTo>
                  <a:lnTo>
                    <a:pt x="0" y="188119"/>
                  </a:lnTo>
                  <a:lnTo>
                    <a:pt x="16668" y="330994"/>
                  </a:lnTo>
                  <a:lnTo>
                    <a:pt x="135731" y="345281"/>
                  </a:lnTo>
                  <a:lnTo>
                    <a:pt x="200025" y="352425"/>
                  </a:lnTo>
                  <a:lnTo>
                    <a:pt x="283368" y="357188"/>
                  </a:lnTo>
                  <a:lnTo>
                    <a:pt x="431006" y="354806"/>
                  </a:lnTo>
                  <a:lnTo>
                    <a:pt x="581025" y="357188"/>
                  </a:lnTo>
                  <a:lnTo>
                    <a:pt x="750093" y="338138"/>
                  </a:lnTo>
                  <a:lnTo>
                    <a:pt x="1012031" y="295275"/>
                  </a:lnTo>
                  <a:lnTo>
                    <a:pt x="1216818" y="261938"/>
                  </a:lnTo>
                  <a:lnTo>
                    <a:pt x="1397793" y="247650"/>
                  </a:lnTo>
                  <a:lnTo>
                    <a:pt x="1647825" y="216694"/>
                  </a:lnTo>
                  <a:lnTo>
                    <a:pt x="1864518" y="190500"/>
                  </a:lnTo>
                  <a:lnTo>
                    <a:pt x="2009775" y="173831"/>
                  </a:lnTo>
                  <a:lnTo>
                    <a:pt x="2007393" y="28575"/>
                  </a:lnTo>
                  <a:lnTo>
                    <a:pt x="1895475" y="19050"/>
                  </a:lnTo>
                  <a:lnTo>
                    <a:pt x="1702593" y="0"/>
                  </a:lnTo>
                  <a:lnTo>
                    <a:pt x="1638300" y="21431"/>
                  </a:lnTo>
                  <a:lnTo>
                    <a:pt x="1550193" y="42863"/>
                  </a:lnTo>
                  <a:lnTo>
                    <a:pt x="1438275" y="61913"/>
                  </a:lnTo>
                  <a:lnTo>
                    <a:pt x="1371600" y="73819"/>
                  </a:lnTo>
                  <a:lnTo>
                    <a:pt x="1088231" y="123825"/>
                  </a:lnTo>
                  <a:lnTo>
                    <a:pt x="873918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9" name="フリーフォーム 139">
              <a:extLst>
                <a:ext uri="{FF2B5EF4-FFF2-40B4-BE49-F238E27FC236}">
                  <a16:creationId xmlns:a16="http://schemas.microsoft.com/office/drawing/2014/main" id="{0EF1D35E-DFC0-47C6-9358-C351A58113C2}"/>
                </a:ext>
              </a:extLst>
            </p:cNvPr>
            <p:cNvSpPr/>
            <p:nvPr/>
          </p:nvSpPr>
          <p:spPr>
            <a:xfrm>
              <a:off x="6477001" y="3986213"/>
              <a:ext cx="284163" cy="1631950"/>
            </a:xfrm>
            <a:custGeom>
              <a:avLst/>
              <a:gdLst>
                <a:gd name="connsiteX0" fmla="*/ 57150 w 283369"/>
                <a:gd name="connsiteY0" fmla="*/ 464343 h 1631156"/>
                <a:gd name="connsiteX1" fmla="*/ 57150 w 283369"/>
                <a:gd name="connsiteY1" fmla="*/ 250031 h 1631156"/>
                <a:gd name="connsiteX2" fmla="*/ 50006 w 283369"/>
                <a:gd name="connsiteY2" fmla="*/ 200025 h 1631156"/>
                <a:gd name="connsiteX3" fmla="*/ 28575 w 283369"/>
                <a:gd name="connsiteY3" fmla="*/ 111918 h 1631156"/>
                <a:gd name="connsiteX4" fmla="*/ 0 w 283369"/>
                <a:gd name="connsiteY4" fmla="*/ 23812 h 1631156"/>
                <a:gd name="connsiteX5" fmla="*/ 183356 w 283369"/>
                <a:gd name="connsiteY5" fmla="*/ 0 h 1631156"/>
                <a:gd name="connsiteX6" fmla="*/ 238125 w 283369"/>
                <a:gd name="connsiteY6" fmla="*/ 76200 h 1631156"/>
                <a:gd name="connsiteX7" fmla="*/ 269081 w 283369"/>
                <a:gd name="connsiteY7" fmla="*/ 119062 h 1631156"/>
                <a:gd name="connsiteX8" fmla="*/ 280988 w 283369"/>
                <a:gd name="connsiteY8" fmla="*/ 138112 h 1631156"/>
                <a:gd name="connsiteX9" fmla="*/ 278606 w 283369"/>
                <a:gd name="connsiteY9" fmla="*/ 207168 h 1631156"/>
                <a:gd name="connsiteX10" fmla="*/ 269081 w 283369"/>
                <a:gd name="connsiteY10" fmla="*/ 395287 h 1631156"/>
                <a:gd name="connsiteX11" fmla="*/ 261938 w 283369"/>
                <a:gd name="connsiteY11" fmla="*/ 571500 h 1631156"/>
                <a:gd name="connsiteX12" fmla="*/ 259556 w 283369"/>
                <a:gd name="connsiteY12" fmla="*/ 681037 h 1631156"/>
                <a:gd name="connsiteX13" fmla="*/ 278606 w 283369"/>
                <a:gd name="connsiteY13" fmla="*/ 783431 h 1631156"/>
                <a:gd name="connsiteX14" fmla="*/ 283369 w 283369"/>
                <a:gd name="connsiteY14" fmla="*/ 959643 h 1631156"/>
                <a:gd name="connsiteX15" fmla="*/ 280988 w 283369"/>
                <a:gd name="connsiteY15" fmla="*/ 1223962 h 1631156"/>
                <a:gd name="connsiteX16" fmla="*/ 278606 w 283369"/>
                <a:gd name="connsiteY16" fmla="*/ 1409700 h 1631156"/>
                <a:gd name="connsiteX17" fmla="*/ 273844 w 283369"/>
                <a:gd name="connsiteY17" fmla="*/ 1464468 h 1631156"/>
                <a:gd name="connsiteX18" fmla="*/ 266700 w 283369"/>
                <a:gd name="connsiteY18" fmla="*/ 1526381 h 1631156"/>
                <a:gd name="connsiteX19" fmla="*/ 257175 w 283369"/>
                <a:gd name="connsiteY19" fmla="*/ 1562100 h 1631156"/>
                <a:gd name="connsiteX20" fmla="*/ 233363 w 283369"/>
                <a:gd name="connsiteY20" fmla="*/ 1597818 h 1631156"/>
                <a:gd name="connsiteX21" fmla="*/ 207169 w 283369"/>
                <a:gd name="connsiteY21" fmla="*/ 1619250 h 1631156"/>
                <a:gd name="connsiteX22" fmla="*/ 180975 w 283369"/>
                <a:gd name="connsiteY22" fmla="*/ 1628775 h 1631156"/>
                <a:gd name="connsiteX23" fmla="*/ 159544 w 283369"/>
                <a:gd name="connsiteY23" fmla="*/ 1631156 h 1631156"/>
                <a:gd name="connsiteX24" fmla="*/ 133350 w 283369"/>
                <a:gd name="connsiteY24" fmla="*/ 1621631 h 1631156"/>
                <a:gd name="connsiteX25" fmla="*/ 107156 w 283369"/>
                <a:gd name="connsiteY25" fmla="*/ 1602581 h 1631156"/>
                <a:gd name="connsiteX26" fmla="*/ 85725 w 283369"/>
                <a:gd name="connsiteY26" fmla="*/ 1574006 h 1631156"/>
                <a:gd name="connsiteX27" fmla="*/ 76200 w 283369"/>
                <a:gd name="connsiteY27" fmla="*/ 1543050 h 1631156"/>
                <a:gd name="connsiteX28" fmla="*/ 64294 w 283369"/>
                <a:gd name="connsiteY28" fmla="*/ 1438275 h 1631156"/>
                <a:gd name="connsiteX29" fmla="*/ 59531 w 283369"/>
                <a:gd name="connsiteY29" fmla="*/ 1326356 h 1631156"/>
                <a:gd name="connsiteX30" fmla="*/ 57150 w 283369"/>
                <a:gd name="connsiteY30" fmla="*/ 1185862 h 1631156"/>
                <a:gd name="connsiteX31" fmla="*/ 57150 w 283369"/>
                <a:gd name="connsiteY31" fmla="*/ 964406 h 1631156"/>
                <a:gd name="connsiteX32" fmla="*/ 59531 w 283369"/>
                <a:gd name="connsiteY32" fmla="*/ 807243 h 1631156"/>
                <a:gd name="connsiteX33" fmla="*/ 57150 w 283369"/>
                <a:gd name="connsiteY33" fmla="*/ 46434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83369" h="1631156">
                  <a:moveTo>
                    <a:pt x="57150" y="464343"/>
                  </a:moveTo>
                  <a:lnTo>
                    <a:pt x="57150" y="250031"/>
                  </a:lnTo>
                  <a:lnTo>
                    <a:pt x="50006" y="200025"/>
                  </a:lnTo>
                  <a:lnTo>
                    <a:pt x="28575" y="111918"/>
                  </a:lnTo>
                  <a:lnTo>
                    <a:pt x="0" y="23812"/>
                  </a:lnTo>
                  <a:lnTo>
                    <a:pt x="183356" y="0"/>
                  </a:lnTo>
                  <a:lnTo>
                    <a:pt x="238125" y="76200"/>
                  </a:lnTo>
                  <a:lnTo>
                    <a:pt x="269081" y="119062"/>
                  </a:lnTo>
                  <a:lnTo>
                    <a:pt x="280988" y="138112"/>
                  </a:lnTo>
                  <a:lnTo>
                    <a:pt x="278606" y="207168"/>
                  </a:lnTo>
                  <a:lnTo>
                    <a:pt x="269081" y="395287"/>
                  </a:lnTo>
                  <a:lnTo>
                    <a:pt x="261938" y="571500"/>
                  </a:lnTo>
                  <a:lnTo>
                    <a:pt x="259556" y="681037"/>
                  </a:lnTo>
                  <a:lnTo>
                    <a:pt x="278606" y="783431"/>
                  </a:lnTo>
                  <a:lnTo>
                    <a:pt x="283369" y="959643"/>
                  </a:lnTo>
                  <a:cubicBezTo>
                    <a:pt x="282575" y="1047749"/>
                    <a:pt x="281782" y="1135856"/>
                    <a:pt x="280988" y="1223962"/>
                  </a:cubicBezTo>
                  <a:lnTo>
                    <a:pt x="278606" y="1409700"/>
                  </a:lnTo>
                  <a:lnTo>
                    <a:pt x="273844" y="1464468"/>
                  </a:lnTo>
                  <a:lnTo>
                    <a:pt x="266700" y="1526381"/>
                  </a:lnTo>
                  <a:lnTo>
                    <a:pt x="257175" y="1562100"/>
                  </a:lnTo>
                  <a:lnTo>
                    <a:pt x="233363" y="1597818"/>
                  </a:lnTo>
                  <a:lnTo>
                    <a:pt x="207169" y="1619250"/>
                  </a:lnTo>
                  <a:lnTo>
                    <a:pt x="180975" y="1628775"/>
                  </a:lnTo>
                  <a:lnTo>
                    <a:pt x="159544" y="1631156"/>
                  </a:lnTo>
                  <a:lnTo>
                    <a:pt x="133350" y="1621631"/>
                  </a:lnTo>
                  <a:lnTo>
                    <a:pt x="107156" y="1602581"/>
                  </a:lnTo>
                  <a:lnTo>
                    <a:pt x="85725" y="1574006"/>
                  </a:lnTo>
                  <a:lnTo>
                    <a:pt x="76200" y="1543050"/>
                  </a:lnTo>
                  <a:lnTo>
                    <a:pt x="64294" y="1438275"/>
                  </a:lnTo>
                  <a:lnTo>
                    <a:pt x="59531" y="1326356"/>
                  </a:lnTo>
                  <a:cubicBezTo>
                    <a:pt x="58737" y="1279525"/>
                    <a:pt x="57944" y="1232693"/>
                    <a:pt x="57150" y="1185862"/>
                  </a:cubicBezTo>
                  <a:lnTo>
                    <a:pt x="57150" y="964406"/>
                  </a:lnTo>
                  <a:cubicBezTo>
                    <a:pt x="57944" y="912018"/>
                    <a:pt x="58737" y="859631"/>
                    <a:pt x="59531" y="807243"/>
                  </a:cubicBezTo>
                  <a:cubicBezTo>
                    <a:pt x="58737" y="700087"/>
                    <a:pt x="57944" y="592931"/>
                    <a:pt x="57150" y="464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40">
              <a:extLst>
                <a:ext uri="{FF2B5EF4-FFF2-40B4-BE49-F238E27FC236}">
                  <a16:creationId xmlns:a16="http://schemas.microsoft.com/office/drawing/2014/main" id="{B54FEA20-5C42-4097-9706-4F365E774586}"/>
                </a:ext>
              </a:extLst>
            </p:cNvPr>
            <p:cNvSpPr/>
            <p:nvPr/>
          </p:nvSpPr>
          <p:spPr>
            <a:xfrm>
              <a:off x="7075489" y="3910014"/>
              <a:ext cx="333375" cy="1692275"/>
            </a:xfrm>
            <a:custGeom>
              <a:avLst/>
              <a:gdLst>
                <a:gd name="connsiteX0" fmla="*/ 85725 w 333375"/>
                <a:gd name="connsiteY0" fmla="*/ 390525 h 1693068"/>
                <a:gd name="connsiteX1" fmla="*/ 85725 w 333375"/>
                <a:gd name="connsiteY1" fmla="*/ 242887 h 1693068"/>
                <a:gd name="connsiteX2" fmla="*/ 73819 w 333375"/>
                <a:gd name="connsiteY2" fmla="*/ 192881 h 1693068"/>
                <a:gd name="connsiteX3" fmla="*/ 47625 w 333375"/>
                <a:gd name="connsiteY3" fmla="*/ 119062 h 1693068"/>
                <a:gd name="connsiteX4" fmla="*/ 0 w 333375"/>
                <a:gd name="connsiteY4" fmla="*/ 16668 h 1693068"/>
                <a:gd name="connsiteX5" fmla="*/ 266700 w 333375"/>
                <a:gd name="connsiteY5" fmla="*/ 0 h 1693068"/>
                <a:gd name="connsiteX6" fmla="*/ 300037 w 333375"/>
                <a:gd name="connsiteY6" fmla="*/ 57150 h 1693068"/>
                <a:gd name="connsiteX7" fmla="*/ 328612 w 333375"/>
                <a:gd name="connsiteY7" fmla="*/ 111918 h 1693068"/>
                <a:gd name="connsiteX8" fmla="*/ 333375 w 333375"/>
                <a:gd name="connsiteY8" fmla="*/ 161925 h 1693068"/>
                <a:gd name="connsiteX9" fmla="*/ 330994 w 333375"/>
                <a:gd name="connsiteY9" fmla="*/ 433387 h 1693068"/>
                <a:gd name="connsiteX10" fmla="*/ 330994 w 333375"/>
                <a:gd name="connsiteY10" fmla="*/ 1450181 h 1693068"/>
                <a:gd name="connsiteX11" fmla="*/ 328612 w 333375"/>
                <a:gd name="connsiteY11" fmla="*/ 1507331 h 1693068"/>
                <a:gd name="connsiteX12" fmla="*/ 321469 w 333375"/>
                <a:gd name="connsiteY12" fmla="*/ 1559718 h 1693068"/>
                <a:gd name="connsiteX13" fmla="*/ 304800 w 333375"/>
                <a:gd name="connsiteY13" fmla="*/ 1604962 h 1693068"/>
                <a:gd name="connsiteX14" fmla="*/ 283369 w 333375"/>
                <a:gd name="connsiteY14" fmla="*/ 1638300 h 1693068"/>
                <a:gd name="connsiteX15" fmla="*/ 247650 w 333375"/>
                <a:gd name="connsiteY15" fmla="*/ 1671637 h 1693068"/>
                <a:gd name="connsiteX16" fmla="*/ 209550 w 333375"/>
                <a:gd name="connsiteY16" fmla="*/ 1690687 h 1693068"/>
                <a:gd name="connsiteX17" fmla="*/ 188119 w 333375"/>
                <a:gd name="connsiteY17" fmla="*/ 1693068 h 1693068"/>
                <a:gd name="connsiteX18" fmla="*/ 161925 w 333375"/>
                <a:gd name="connsiteY18" fmla="*/ 1685925 h 1693068"/>
                <a:gd name="connsiteX19" fmla="*/ 142875 w 333375"/>
                <a:gd name="connsiteY19" fmla="*/ 1671637 h 1693068"/>
                <a:gd name="connsiteX20" fmla="*/ 126206 w 333375"/>
                <a:gd name="connsiteY20" fmla="*/ 1631156 h 1693068"/>
                <a:gd name="connsiteX21" fmla="*/ 114300 w 333375"/>
                <a:gd name="connsiteY21" fmla="*/ 1557337 h 1693068"/>
                <a:gd name="connsiteX22" fmla="*/ 107156 w 333375"/>
                <a:gd name="connsiteY22" fmla="*/ 1431131 h 1693068"/>
                <a:gd name="connsiteX23" fmla="*/ 107156 w 333375"/>
                <a:gd name="connsiteY23" fmla="*/ 1204912 h 1693068"/>
                <a:gd name="connsiteX24" fmla="*/ 107156 w 333375"/>
                <a:gd name="connsiteY24" fmla="*/ 788193 h 1693068"/>
                <a:gd name="connsiteX25" fmla="*/ 85725 w 333375"/>
                <a:gd name="connsiteY25" fmla="*/ 683418 h 1693068"/>
                <a:gd name="connsiteX26" fmla="*/ 85725 w 333375"/>
                <a:gd name="connsiteY26" fmla="*/ 390525 h 16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3375" h="1693068">
                  <a:moveTo>
                    <a:pt x="85725" y="390525"/>
                  </a:moveTo>
                  <a:lnTo>
                    <a:pt x="85725" y="242887"/>
                  </a:lnTo>
                  <a:lnTo>
                    <a:pt x="73819" y="192881"/>
                  </a:lnTo>
                  <a:lnTo>
                    <a:pt x="47625" y="119062"/>
                  </a:lnTo>
                  <a:lnTo>
                    <a:pt x="0" y="16668"/>
                  </a:lnTo>
                  <a:lnTo>
                    <a:pt x="266700" y="0"/>
                  </a:lnTo>
                  <a:lnTo>
                    <a:pt x="300037" y="57150"/>
                  </a:lnTo>
                  <a:lnTo>
                    <a:pt x="328612" y="111918"/>
                  </a:lnTo>
                  <a:lnTo>
                    <a:pt x="333375" y="161925"/>
                  </a:lnTo>
                  <a:cubicBezTo>
                    <a:pt x="332581" y="252412"/>
                    <a:pt x="331788" y="342900"/>
                    <a:pt x="330994" y="433387"/>
                  </a:cubicBezTo>
                  <a:lnTo>
                    <a:pt x="330994" y="1450181"/>
                  </a:lnTo>
                  <a:lnTo>
                    <a:pt x="328612" y="1507331"/>
                  </a:lnTo>
                  <a:lnTo>
                    <a:pt x="321469" y="1559718"/>
                  </a:lnTo>
                  <a:lnTo>
                    <a:pt x="304800" y="1604962"/>
                  </a:lnTo>
                  <a:lnTo>
                    <a:pt x="283369" y="1638300"/>
                  </a:lnTo>
                  <a:lnTo>
                    <a:pt x="247650" y="1671637"/>
                  </a:lnTo>
                  <a:lnTo>
                    <a:pt x="209550" y="1690687"/>
                  </a:lnTo>
                  <a:lnTo>
                    <a:pt x="188119" y="1693068"/>
                  </a:lnTo>
                  <a:lnTo>
                    <a:pt x="161925" y="1685925"/>
                  </a:lnTo>
                  <a:lnTo>
                    <a:pt x="142875" y="1671637"/>
                  </a:lnTo>
                  <a:lnTo>
                    <a:pt x="126206" y="1631156"/>
                  </a:lnTo>
                  <a:lnTo>
                    <a:pt x="114300" y="1557337"/>
                  </a:lnTo>
                  <a:lnTo>
                    <a:pt x="107156" y="1431131"/>
                  </a:lnTo>
                  <a:lnTo>
                    <a:pt x="107156" y="1204912"/>
                  </a:lnTo>
                  <a:lnTo>
                    <a:pt x="107156" y="788193"/>
                  </a:lnTo>
                  <a:lnTo>
                    <a:pt x="85725" y="683418"/>
                  </a:lnTo>
                  <a:lnTo>
                    <a:pt x="85725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8067218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558558" y="1429705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519" y="1999704"/>
            <a:ext cx="8740775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世界遺産　白神山地からの提言－意見文を書こう　　　提 採 保 河 基 規 制 設 限 条 件 接 張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「古典」を楽しむ　　　　　　　　　　　　　　　　　師 枝 似 統 演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かなづかいで気をつけること　　　　　　　　　　　　貧 築 政 税 賞 興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漢字の広場④　漢字の成り立ち　　　　　　　　　　　因 武 眼 財 額 紀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雪わたり　　　　　　　　　　　　　　　　　　　　　燃 粉 断 判 往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提案文を書こう　　　　　　　　　　　　　　　　　　衛 過 潔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和語・漢語・外来語　　　　　　　　　　　　　　　　境 査 航 停 貿 易 婦 酸 講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漢字の広場⑤　同じ音の漢字　　　　　　　　　　　　再 旧 績 均 志 測 暴 検 製 復 授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まんがの方法　　　　　　　　　　　　　　　　　　　刊 個 破 素 独 益 義 圧 居 型 液 禁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ひみつを調べて発表しよう　　　　　　　　　　　　　賛 絶 告 総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漢字の広場⑥　送りがなのきまり　　　　　　　　　　桜 仏 妻 舎 鉱 銅 脈 輸 則 肥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みすゞさがしの旅　　　　　　　　　　　　　　　　　版 留 墓 幹 団 務 祖 在 費 余 招 格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070" y="271464"/>
            <a:ext cx="88566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51042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A15A761-9AF9-4A86-9203-E003D6306541}"/>
              </a:ext>
            </a:extLst>
          </p:cNvPr>
          <p:cNvSpPr/>
          <p:nvPr/>
        </p:nvSpPr>
        <p:spPr>
          <a:xfrm>
            <a:off x="3733801" y="1914526"/>
            <a:ext cx="1746250" cy="466725"/>
          </a:xfrm>
          <a:custGeom>
            <a:avLst/>
            <a:gdLst>
              <a:gd name="connsiteX0" fmla="*/ 1014413 w 1745456"/>
              <a:gd name="connsiteY0" fmla="*/ 352425 h 466725"/>
              <a:gd name="connsiteX1" fmla="*/ 564356 w 1745456"/>
              <a:gd name="connsiteY1" fmla="*/ 428625 h 466725"/>
              <a:gd name="connsiteX2" fmla="*/ 442913 w 1745456"/>
              <a:gd name="connsiteY2" fmla="*/ 466725 h 466725"/>
              <a:gd name="connsiteX3" fmla="*/ 373856 w 1745456"/>
              <a:gd name="connsiteY3" fmla="*/ 466725 h 466725"/>
              <a:gd name="connsiteX4" fmla="*/ 302419 w 1745456"/>
              <a:gd name="connsiteY4" fmla="*/ 457200 h 466725"/>
              <a:gd name="connsiteX5" fmla="*/ 252413 w 1745456"/>
              <a:gd name="connsiteY5" fmla="*/ 445294 h 466725"/>
              <a:gd name="connsiteX6" fmla="*/ 207169 w 1745456"/>
              <a:gd name="connsiteY6" fmla="*/ 433388 h 466725"/>
              <a:gd name="connsiteX7" fmla="*/ 188119 w 1745456"/>
              <a:gd name="connsiteY7" fmla="*/ 426244 h 466725"/>
              <a:gd name="connsiteX8" fmla="*/ 150019 w 1745456"/>
              <a:gd name="connsiteY8" fmla="*/ 397669 h 466725"/>
              <a:gd name="connsiteX9" fmla="*/ 102394 w 1745456"/>
              <a:gd name="connsiteY9" fmla="*/ 357188 h 466725"/>
              <a:gd name="connsiteX10" fmla="*/ 61913 w 1745456"/>
              <a:gd name="connsiteY10" fmla="*/ 319088 h 466725"/>
              <a:gd name="connsiteX11" fmla="*/ 35719 w 1745456"/>
              <a:gd name="connsiteY11" fmla="*/ 290513 h 466725"/>
              <a:gd name="connsiteX12" fmla="*/ 16669 w 1745456"/>
              <a:gd name="connsiteY12" fmla="*/ 264319 h 466725"/>
              <a:gd name="connsiteX13" fmla="*/ 7144 w 1745456"/>
              <a:gd name="connsiteY13" fmla="*/ 240506 h 466725"/>
              <a:gd name="connsiteX14" fmla="*/ 2381 w 1745456"/>
              <a:gd name="connsiteY14" fmla="*/ 219075 h 466725"/>
              <a:gd name="connsiteX15" fmla="*/ 0 w 1745456"/>
              <a:gd name="connsiteY15" fmla="*/ 197644 h 466725"/>
              <a:gd name="connsiteX16" fmla="*/ 4763 w 1745456"/>
              <a:gd name="connsiteY16" fmla="*/ 180975 h 466725"/>
              <a:gd name="connsiteX17" fmla="*/ 16669 w 1745456"/>
              <a:gd name="connsiteY17" fmla="*/ 169069 h 466725"/>
              <a:gd name="connsiteX18" fmla="*/ 28575 w 1745456"/>
              <a:gd name="connsiteY18" fmla="*/ 166688 h 466725"/>
              <a:gd name="connsiteX19" fmla="*/ 47625 w 1745456"/>
              <a:gd name="connsiteY19" fmla="*/ 169069 h 466725"/>
              <a:gd name="connsiteX20" fmla="*/ 64294 w 1745456"/>
              <a:gd name="connsiteY20" fmla="*/ 176213 h 466725"/>
              <a:gd name="connsiteX21" fmla="*/ 90488 w 1745456"/>
              <a:gd name="connsiteY21" fmla="*/ 202406 h 466725"/>
              <a:gd name="connsiteX22" fmla="*/ 119063 w 1745456"/>
              <a:gd name="connsiteY22" fmla="*/ 228600 h 466725"/>
              <a:gd name="connsiteX23" fmla="*/ 152400 w 1745456"/>
              <a:gd name="connsiteY23" fmla="*/ 252413 h 466725"/>
              <a:gd name="connsiteX24" fmla="*/ 197644 w 1745456"/>
              <a:gd name="connsiteY24" fmla="*/ 273844 h 466725"/>
              <a:gd name="connsiteX25" fmla="*/ 250031 w 1745456"/>
              <a:gd name="connsiteY25" fmla="*/ 290513 h 466725"/>
              <a:gd name="connsiteX26" fmla="*/ 292894 w 1745456"/>
              <a:gd name="connsiteY26" fmla="*/ 297656 h 466725"/>
              <a:gd name="connsiteX27" fmla="*/ 335756 w 1745456"/>
              <a:gd name="connsiteY27" fmla="*/ 295275 h 466725"/>
              <a:gd name="connsiteX28" fmla="*/ 664369 w 1745456"/>
              <a:gd name="connsiteY28" fmla="*/ 228600 h 466725"/>
              <a:gd name="connsiteX29" fmla="*/ 1109663 w 1745456"/>
              <a:gd name="connsiteY29" fmla="*/ 135731 h 466725"/>
              <a:gd name="connsiteX30" fmla="*/ 1233488 w 1745456"/>
              <a:gd name="connsiteY30" fmla="*/ 109538 h 466725"/>
              <a:gd name="connsiteX31" fmla="*/ 1262063 w 1745456"/>
              <a:gd name="connsiteY31" fmla="*/ 97631 h 466725"/>
              <a:gd name="connsiteX32" fmla="*/ 1326356 w 1745456"/>
              <a:gd name="connsiteY32" fmla="*/ 59531 h 466725"/>
              <a:gd name="connsiteX33" fmla="*/ 1412081 w 1745456"/>
              <a:gd name="connsiteY33" fmla="*/ 0 h 466725"/>
              <a:gd name="connsiteX34" fmla="*/ 1423988 w 1745456"/>
              <a:gd name="connsiteY34" fmla="*/ 0 h 466725"/>
              <a:gd name="connsiteX35" fmla="*/ 1473994 w 1745456"/>
              <a:gd name="connsiteY35" fmla="*/ 9525 h 466725"/>
              <a:gd name="connsiteX36" fmla="*/ 1550194 w 1745456"/>
              <a:gd name="connsiteY36" fmla="*/ 33338 h 466725"/>
              <a:gd name="connsiteX37" fmla="*/ 1616869 w 1745456"/>
              <a:gd name="connsiteY37" fmla="*/ 61913 h 466725"/>
              <a:gd name="connsiteX38" fmla="*/ 1659731 w 1745456"/>
              <a:gd name="connsiteY38" fmla="*/ 90488 h 466725"/>
              <a:gd name="connsiteX39" fmla="*/ 1697831 w 1745456"/>
              <a:gd name="connsiteY39" fmla="*/ 116681 h 466725"/>
              <a:gd name="connsiteX40" fmla="*/ 1726406 w 1745456"/>
              <a:gd name="connsiteY40" fmla="*/ 147638 h 466725"/>
              <a:gd name="connsiteX41" fmla="*/ 1740694 w 1745456"/>
              <a:gd name="connsiteY41" fmla="*/ 169069 h 466725"/>
              <a:gd name="connsiteX42" fmla="*/ 1745456 w 1745456"/>
              <a:gd name="connsiteY42" fmla="*/ 190500 h 466725"/>
              <a:gd name="connsiteX43" fmla="*/ 1738313 w 1745456"/>
              <a:gd name="connsiteY43" fmla="*/ 211931 h 466725"/>
              <a:gd name="connsiteX44" fmla="*/ 1724025 w 1745456"/>
              <a:gd name="connsiteY44" fmla="*/ 230981 h 466725"/>
              <a:gd name="connsiteX45" fmla="*/ 1700213 w 1745456"/>
              <a:gd name="connsiteY45" fmla="*/ 247650 h 466725"/>
              <a:gd name="connsiteX46" fmla="*/ 1497806 w 1745456"/>
              <a:gd name="connsiteY46" fmla="*/ 280988 h 466725"/>
              <a:gd name="connsiteX47" fmla="*/ 1014413 w 1745456"/>
              <a:gd name="connsiteY47" fmla="*/ 3524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45456" h="466725">
                <a:moveTo>
                  <a:pt x="1014413" y="352425"/>
                </a:moveTo>
                <a:lnTo>
                  <a:pt x="564356" y="428625"/>
                </a:lnTo>
                <a:lnTo>
                  <a:pt x="442913" y="466725"/>
                </a:lnTo>
                <a:lnTo>
                  <a:pt x="373856" y="466725"/>
                </a:lnTo>
                <a:lnTo>
                  <a:pt x="302419" y="457200"/>
                </a:lnTo>
                <a:lnTo>
                  <a:pt x="252413" y="445294"/>
                </a:lnTo>
                <a:lnTo>
                  <a:pt x="207169" y="433388"/>
                </a:lnTo>
                <a:lnTo>
                  <a:pt x="188119" y="426244"/>
                </a:lnTo>
                <a:lnTo>
                  <a:pt x="150019" y="397669"/>
                </a:lnTo>
                <a:lnTo>
                  <a:pt x="102394" y="357188"/>
                </a:lnTo>
                <a:lnTo>
                  <a:pt x="61913" y="319088"/>
                </a:lnTo>
                <a:lnTo>
                  <a:pt x="35719" y="290513"/>
                </a:lnTo>
                <a:lnTo>
                  <a:pt x="16669" y="264319"/>
                </a:lnTo>
                <a:lnTo>
                  <a:pt x="7144" y="240506"/>
                </a:lnTo>
                <a:lnTo>
                  <a:pt x="2381" y="219075"/>
                </a:lnTo>
                <a:lnTo>
                  <a:pt x="0" y="197644"/>
                </a:lnTo>
                <a:lnTo>
                  <a:pt x="4763" y="180975"/>
                </a:lnTo>
                <a:lnTo>
                  <a:pt x="16669" y="169069"/>
                </a:lnTo>
                <a:lnTo>
                  <a:pt x="28575" y="166688"/>
                </a:lnTo>
                <a:lnTo>
                  <a:pt x="47625" y="169069"/>
                </a:lnTo>
                <a:lnTo>
                  <a:pt x="64294" y="176213"/>
                </a:lnTo>
                <a:lnTo>
                  <a:pt x="90488" y="202406"/>
                </a:lnTo>
                <a:lnTo>
                  <a:pt x="119063" y="228600"/>
                </a:lnTo>
                <a:lnTo>
                  <a:pt x="152400" y="252413"/>
                </a:lnTo>
                <a:lnTo>
                  <a:pt x="197644" y="273844"/>
                </a:lnTo>
                <a:lnTo>
                  <a:pt x="250031" y="290513"/>
                </a:lnTo>
                <a:lnTo>
                  <a:pt x="292894" y="297656"/>
                </a:lnTo>
                <a:lnTo>
                  <a:pt x="335756" y="295275"/>
                </a:lnTo>
                <a:lnTo>
                  <a:pt x="664369" y="228600"/>
                </a:lnTo>
                <a:lnTo>
                  <a:pt x="1109663" y="135731"/>
                </a:lnTo>
                <a:lnTo>
                  <a:pt x="1233488" y="109538"/>
                </a:lnTo>
                <a:lnTo>
                  <a:pt x="1262063" y="97631"/>
                </a:lnTo>
                <a:lnTo>
                  <a:pt x="1326356" y="59531"/>
                </a:lnTo>
                <a:lnTo>
                  <a:pt x="1412081" y="0"/>
                </a:lnTo>
                <a:lnTo>
                  <a:pt x="1423988" y="0"/>
                </a:lnTo>
                <a:lnTo>
                  <a:pt x="1473994" y="9525"/>
                </a:lnTo>
                <a:lnTo>
                  <a:pt x="1550194" y="33338"/>
                </a:lnTo>
                <a:lnTo>
                  <a:pt x="1616869" y="61913"/>
                </a:lnTo>
                <a:lnTo>
                  <a:pt x="1659731" y="90488"/>
                </a:lnTo>
                <a:lnTo>
                  <a:pt x="1697831" y="116681"/>
                </a:lnTo>
                <a:lnTo>
                  <a:pt x="1726406" y="147638"/>
                </a:lnTo>
                <a:lnTo>
                  <a:pt x="1740694" y="169069"/>
                </a:lnTo>
                <a:lnTo>
                  <a:pt x="1745456" y="190500"/>
                </a:lnTo>
                <a:lnTo>
                  <a:pt x="1738313" y="211931"/>
                </a:lnTo>
                <a:lnTo>
                  <a:pt x="1724025" y="230981"/>
                </a:lnTo>
                <a:lnTo>
                  <a:pt x="1700213" y="247650"/>
                </a:lnTo>
                <a:lnTo>
                  <a:pt x="1497806" y="280988"/>
                </a:lnTo>
                <a:lnTo>
                  <a:pt x="1014413" y="3524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0086953-771B-4F7C-BBCE-5258748F389C}"/>
              </a:ext>
            </a:extLst>
          </p:cNvPr>
          <p:cNvSpPr/>
          <p:nvPr/>
        </p:nvSpPr>
        <p:spPr>
          <a:xfrm>
            <a:off x="5618164" y="2058988"/>
            <a:ext cx="358775" cy="1160462"/>
          </a:xfrm>
          <a:custGeom>
            <a:avLst/>
            <a:gdLst>
              <a:gd name="connsiteX0" fmla="*/ 11906 w 359569"/>
              <a:gd name="connsiteY0" fmla="*/ 1004888 h 1159669"/>
              <a:gd name="connsiteX1" fmla="*/ 0 w 359569"/>
              <a:gd name="connsiteY1" fmla="*/ 847725 h 1159669"/>
              <a:gd name="connsiteX2" fmla="*/ 2381 w 359569"/>
              <a:gd name="connsiteY2" fmla="*/ 828675 h 1159669"/>
              <a:gd name="connsiteX3" fmla="*/ 30956 w 359569"/>
              <a:gd name="connsiteY3" fmla="*/ 773907 h 1159669"/>
              <a:gd name="connsiteX4" fmla="*/ 64294 w 359569"/>
              <a:gd name="connsiteY4" fmla="*/ 695325 h 1159669"/>
              <a:gd name="connsiteX5" fmla="*/ 97631 w 359569"/>
              <a:gd name="connsiteY5" fmla="*/ 609600 h 1159669"/>
              <a:gd name="connsiteX6" fmla="*/ 121444 w 359569"/>
              <a:gd name="connsiteY6" fmla="*/ 523875 h 1159669"/>
              <a:gd name="connsiteX7" fmla="*/ 138112 w 359569"/>
              <a:gd name="connsiteY7" fmla="*/ 431007 h 1159669"/>
              <a:gd name="connsiteX8" fmla="*/ 150019 w 359569"/>
              <a:gd name="connsiteY8" fmla="*/ 371475 h 1159669"/>
              <a:gd name="connsiteX9" fmla="*/ 157162 w 359569"/>
              <a:gd name="connsiteY9" fmla="*/ 316707 h 1159669"/>
              <a:gd name="connsiteX10" fmla="*/ 159544 w 359569"/>
              <a:gd name="connsiteY10" fmla="*/ 245269 h 1159669"/>
              <a:gd name="connsiteX11" fmla="*/ 157162 w 359569"/>
              <a:gd name="connsiteY11" fmla="*/ 204788 h 1159669"/>
              <a:gd name="connsiteX12" fmla="*/ 147637 w 359569"/>
              <a:gd name="connsiteY12" fmla="*/ 111919 h 1159669"/>
              <a:gd name="connsiteX13" fmla="*/ 138112 w 359569"/>
              <a:gd name="connsiteY13" fmla="*/ 54769 h 1159669"/>
              <a:gd name="connsiteX14" fmla="*/ 135731 w 359569"/>
              <a:gd name="connsiteY14" fmla="*/ 30957 h 1159669"/>
              <a:gd name="connsiteX15" fmla="*/ 138112 w 359569"/>
              <a:gd name="connsiteY15" fmla="*/ 19050 h 1159669"/>
              <a:gd name="connsiteX16" fmla="*/ 145256 w 359569"/>
              <a:gd name="connsiteY16" fmla="*/ 7144 h 1159669"/>
              <a:gd name="connsiteX17" fmla="*/ 159544 w 359569"/>
              <a:gd name="connsiteY17" fmla="*/ 0 h 1159669"/>
              <a:gd name="connsiteX18" fmla="*/ 178594 w 359569"/>
              <a:gd name="connsiteY18" fmla="*/ 0 h 1159669"/>
              <a:gd name="connsiteX19" fmla="*/ 202406 w 359569"/>
              <a:gd name="connsiteY19" fmla="*/ 4763 h 1159669"/>
              <a:gd name="connsiteX20" fmla="*/ 219075 w 359569"/>
              <a:gd name="connsiteY20" fmla="*/ 14288 h 1159669"/>
              <a:gd name="connsiteX21" fmla="*/ 235744 w 359569"/>
              <a:gd name="connsiteY21" fmla="*/ 30957 h 1159669"/>
              <a:gd name="connsiteX22" fmla="*/ 259556 w 359569"/>
              <a:gd name="connsiteY22" fmla="*/ 57150 h 1159669"/>
              <a:gd name="connsiteX23" fmla="*/ 278606 w 359569"/>
              <a:gd name="connsiteY23" fmla="*/ 80963 h 1159669"/>
              <a:gd name="connsiteX24" fmla="*/ 302419 w 359569"/>
              <a:gd name="connsiteY24" fmla="*/ 116682 h 1159669"/>
              <a:gd name="connsiteX25" fmla="*/ 326231 w 359569"/>
              <a:gd name="connsiteY25" fmla="*/ 164307 h 1159669"/>
              <a:gd name="connsiteX26" fmla="*/ 354806 w 359569"/>
              <a:gd name="connsiteY26" fmla="*/ 216694 h 1159669"/>
              <a:gd name="connsiteX27" fmla="*/ 359569 w 359569"/>
              <a:gd name="connsiteY27" fmla="*/ 311944 h 1159669"/>
              <a:gd name="connsiteX28" fmla="*/ 357187 w 359569"/>
              <a:gd name="connsiteY28" fmla="*/ 464344 h 1159669"/>
              <a:gd name="connsiteX29" fmla="*/ 352425 w 359569"/>
              <a:gd name="connsiteY29" fmla="*/ 564357 h 1159669"/>
              <a:gd name="connsiteX30" fmla="*/ 342900 w 359569"/>
              <a:gd name="connsiteY30" fmla="*/ 640557 h 1159669"/>
              <a:gd name="connsiteX31" fmla="*/ 323850 w 359569"/>
              <a:gd name="connsiteY31" fmla="*/ 764382 h 1159669"/>
              <a:gd name="connsiteX32" fmla="*/ 285750 w 359569"/>
              <a:gd name="connsiteY32" fmla="*/ 909638 h 1159669"/>
              <a:gd name="connsiteX33" fmla="*/ 259556 w 359569"/>
              <a:gd name="connsiteY33" fmla="*/ 997744 h 1159669"/>
              <a:gd name="connsiteX34" fmla="*/ 233362 w 359569"/>
              <a:gd name="connsiteY34" fmla="*/ 1054894 h 1159669"/>
              <a:gd name="connsiteX35" fmla="*/ 202406 w 359569"/>
              <a:gd name="connsiteY35" fmla="*/ 1104900 h 1159669"/>
              <a:gd name="connsiteX36" fmla="*/ 166687 w 359569"/>
              <a:gd name="connsiteY36" fmla="*/ 1140619 h 1159669"/>
              <a:gd name="connsiteX37" fmla="*/ 142875 w 359569"/>
              <a:gd name="connsiteY37" fmla="*/ 1152525 h 1159669"/>
              <a:gd name="connsiteX38" fmla="*/ 116681 w 359569"/>
              <a:gd name="connsiteY38" fmla="*/ 1159669 h 1159669"/>
              <a:gd name="connsiteX39" fmla="*/ 92869 w 359569"/>
              <a:gd name="connsiteY39" fmla="*/ 1159669 h 1159669"/>
              <a:gd name="connsiteX40" fmla="*/ 69056 w 359569"/>
              <a:gd name="connsiteY40" fmla="*/ 1150144 h 1159669"/>
              <a:gd name="connsiteX41" fmla="*/ 50006 w 359569"/>
              <a:gd name="connsiteY41" fmla="*/ 1131094 h 1159669"/>
              <a:gd name="connsiteX42" fmla="*/ 26194 w 359569"/>
              <a:gd name="connsiteY42" fmla="*/ 1095375 h 1159669"/>
              <a:gd name="connsiteX43" fmla="*/ 11906 w 359569"/>
              <a:gd name="connsiteY43" fmla="*/ 1004888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9569" h="1159669">
                <a:moveTo>
                  <a:pt x="11906" y="1004888"/>
                </a:moveTo>
                <a:lnTo>
                  <a:pt x="0" y="847725"/>
                </a:lnTo>
                <a:lnTo>
                  <a:pt x="2381" y="828675"/>
                </a:lnTo>
                <a:lnTo>
                  <a:pt x="30956" y="773907"/>
                </a:lnTo>
                <a:lnTo>
                  <a:pt x="64294" y="695325"/>
                </a:lnTo>
                <a:lnTo>
                  <a:pt x="97631" y="609600"/>
                </a:lnTo>
                <a:lnTo>
                  <a:pt x="121444" y="523875"/>
                </a:lnTo>
                <a:lnTo>
                  <a:pt x="138112" y="431007"/>
                </a:lnTo>
                <a:lnTo>
                  <a:pt x="150019" y="371475"/>
                </a:lnTo>
                <a:lnTo>
                  <a:pt x="157162" y="316707"/>
                </a:lnTo>
                <a:lnTo>
                  <a:pt x="159544" y="245269"/>
                </a:lnTo>
                <a:lnTo>
                  <a:pt x="157162" y="204788"/>
                </a:lnTo>
                <a:lnTo>
                  <a:pt x="147637" y="111919"/>
                </a:lnTo>
                <a:lnTo>
                  <a:pt x="138112" y="54769"/>
                </a:lnTo>
                <a:lnTo>
                  <a:pt x="135731" y="30957"/>
                </a:lnTo>
                <a:lnTo>
                  <a:pt x="138112" y="19050"/>
                </a:lnTo>
                <a:lnTo>
                  <a:pt x="145256" y="7144"/>
                </a:lnTo>
                <a:lnTo>
                  <a:pt x="159544" y="0"/>
                </a:lnTo>
                <a:lnTo>
                  <a:pt x="178594" y="0"/>
                </a:lnTo>
                <a:lnTo>
                  <a:pt x="202406" y="4763"/>
                </a:lnTo>
                <a:lnTo>
                  <a:pt x="219075" y="14288"/>
                </a:lnTo>
                <a:lnTo>
                  <a:pt x="235744" y="30957"/>
                </a:lnTo>
                <a:lnTo>
                  <a:pt x="259556" y="57150"/>
                </a:lnTo>
                <a:lnTo>
                  <a:pt x="278606" y="80963"/>
                </a:lnTo>
                <a:lnTo>
                  <a:pt x="302419" y="116682"/>
                </a:lnTo>
                <a:lnTo>
                  <a:pt x="326231" y="164307"/>
                </a:lnTo>
                <a:lnTo>
                  <a:pt x="354806" y="216694"/>
                </a:lnTo>
                <a:lnTo>
                  <a:pt x="359569" y="311944"/>
                </a:lnTo>
                <a:lnTo>
                  <a:pt x="357187" y="464344"/>
                </a:lnTo>
                <a:lnTo>
                  <a:pt x="352425" y="564357"/>
                </a:lnTo>
                <a:lnTo>
                  <a:pt x="342900" y="640557"/>
                </a:lnTo>
                <a:lnTo>
                  <a:pt x="323850" y="764382"/>
                </a:lnTo>
                <a:lnTo>
                  <a:pt x="285750" y="909638"/>
                </a:lnTo>
                <a:lnTo>
                  <a:pt x="259556" y="997744"/>
                </a:lnTo>
                <a:lnTo>
                  <a:pt x="233362" y="1054894"/>
                </a:lnTo>
                <a:lnTo>
                  <a:pt x="202406" y="1104900"/>
                </a:lnTo>
                <a:lnTo>
                  <a:pt x="166687" y="1140619"/>
                </a:lnTo>
                <a:lnTo>
                  <a:pt x="142875" y="1152525"/>
                </a:lnTo>
                <a:lnTo>
                  <a:pt x="116681" y="1159669"/>
                </a:lnTo>
                <a:lnTo>
                  <a:pt x="92869" y="1159669"/>
                </a:lnTo>
                <a:lnTo>
                  <a:pt x="69056" y="1150144"/>
                </a:lnTo>
                <a:lnTo>
                  <a:pt x="50006" y="1131094"/>
                </a:lnTo>
                <a:lnTo>
                  <a:pt x="26194" y="1095375"/>
                </a:lnTo>
                <a:lnTo>
                  <a:pt x="11906" y="10048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81ADFF0-D93A-4FB7-9DD6-6958D4F6E97E}"/>
              </a:ext>
            </a:extLst>
          </p:cNvPr>
          <p:cNvSpPr/>
          <p:nvPr/>
        </p:nvSpPr>
        <p:spPr>
          <a:xfrm rot="16200000">
            <a:off x="2874964" y="2862263"/>
            <a:ext cx="2247900" cy="1095375"/>
          </a:xfrm>
          <a:custGeom>
            <a:avLst/>
            <a:gdLst>
              <a:gd name="connsiteX0" fmla="*/ 1254918 w 2247900"/>
              <a:gd name="connsiteY0" fmla="*/ 833437 h 1095375"/>
              <a:gd name="connsiteX1" fmla="*/ 1042987 w 2247900"/>
              <a:gd name="connsiteY1" fmla="*/ 759618 h 1095375"/>
              <a:gd name="connsiteX2" fmla="*/ 842962 w 2247900"/>
              <a:gd name="connsiteY2" fmla="*/ 676275 h 1095375"/>
              <a:gd name="connsiteX3" fmla="*/ 683418 w 2247900"/>
              <a:gd name="connsiteY3" fmla="*/ 581025 h 1095375"/>
              <a:gd name="connsiteX4" fmla="*/ 481012 w 2247900"/>
              <a:gd name="connsiteY4" fmla="*/ 452437 h 1095375"/>
              <a:gd name="connsiteX5" fmla="*/ 361950 w 2247900"/>
              <a:gd name="connsiteY5" fmla="*/ 371475 h 1095375"/>
              <a:gd name="connsiteX6" fmla="*/ 266700 w 2247900"/>
              <a:gd name="connsiteY6" fmla="*/ 295275 h 1095375"/>
              <a:gd name="connsiteX7" fmla="*/ 159543 w 2247900"/>
              <a:gd name="connsiteY7" fmla="*/ 197643 h 1095375"/>
              <a:gd name="connsiteX8" fmla="*/ 33337 w 2247900"/>
              <a:gd name="connsiteY8" fmla="*/ 80962 h 1095375"/>
              <a:gd name="connsiteX9" fmla="*/ 11906 w 2247900"/>
              <a:gd name="connsiteY9" fmla="*/ 59531 h 1095375"/>
              <a:gd name="connsiteX10" fmla="*/ 4762 w 2247900"/>
              <a:gd name="connsiteY10" fmla="*/ 42862 h 1095375"/>
              <a:gd name="connsiteX11" fmla="*/ 0 w 2247900"/>
              <a:gd name="connsiteY11" fmla="*/ 21431 h 1095375"/>
              <a:gd name="connsiteX12" fmla="*/ 2381 w 2247900"/>
              <a:gd name="connsiteY12" fmla="*/ 7143 h 1095375"/>
              <a:gd name="connsiteX13" fmla="*/ 9525 w 2247900"/>
              <a:gd name="connsiteY13" fmla="*/ 0 h 1095375"/>
              <a:gd name="connsiteX14" fmla="*/ 21431 w 2247900"/>
              <a:gd name="connsiteY14" fmla="*/ 0 h 1095375"/>
              <a:gd name="connsiteX15" fmla="*/ 38100 w 2247900"/>
              <a:gd name="connsiteY15" fmla="*/ 2381 h 1095375"/>
              <a:gd name="connsiteX16" fmla="*/ 140493 w 2247900"/>
              <a:gd name="connsiteY16" fmla="*/ 73818 h 1095375"/>
              <a:gd name="connsiteX17" fmla="*/ 354806 w 2247900"/>
              <a:gd name="connsiteY17" fmla="*/ 207168 h 1095375"/>
              <a:gd name="connsiteX18" fmla="*/ 488156 w 2247900"/>
              <a:gd name="connsiteY18" fmla="*/ 285750 h 1095375"/>
              <a:gd name="connsiteX19" fmla="*/ 702468 w 2247900"/>
              <a:gd name="connsiteY19" fmla="*/ 395287 h 1095375"/>
              <a:gd name="connsiteX20" fmla="*/ 862012 w 2247900"/>
              <a:gd name="connsiteY20" fmla="*/ 469106 h 1095375"/>
              <a:gd name="connsiteX21" fmla="*/ 1052512 w 2247900"/>
              <a:gd name="connsiteY21" fmla="*/ 542925 h 1095375"/>
              <a:gd name="connsiteX22" fmla="*/ 1283493 w 2247900"/>
              <a:gd name="connsiteY22" fmla="*/ 628650 h 1095375"/>
              <a:gd name="connsiteX23" fmla="*/ 1438275 w 2247900"/>
              <a:gd name="connsiteY23" fmla="*/ 681037 h 1095375"/>
              <a:gd name="connsiteX24" fmla="*/ 1609725 w 2247900"/>
              <a:gd name="connsiteY24" fmla="*/ 731043 h 1095375"/>
              <a:gd name="connsiteX25" fmla="*/ 1726406 w 2247900"/>
              <a:gd name="connsiteY25" fmla="*/ 757237 h 1095375"/>
              <a:gd name="connsiteX26" fmla="*/ 1812131 w 2247900"/>
              <a:gd name="connsiteY26" fmla="*/ 773906 h 1095375"/>
              <a:gd name="connsiteX27" fmla="*/ 1883568 w 2247900"/>
              <a:gd name="connsiteY27" fmla="*/ 783431 h 1095375"/>
              <a:gd name="connsiteX28" fmla="*/ 1945481 w 2247900"/>
              <a:gd name="connsiteY28" fmla="*/ 785812 h 1095375"/>
              <a:gd name="connsiteX29" fmla="*/ 1995487 w 2247900"/>
              <a:gd name="connsiteY29" fmla="*/ 781050 h 1095375"/>
              <a:gd name="connsiteX30" fmla="*/ 2038350 w 2247900"/>
              <a:gd name="connsiteY30" fmla="*/ 771525 h 1095375"/>
              <a:gd name="connsiteX31" fmla="*/ 2088356 w 2247900"/>
              <a:gd name="connsiteY31" fmla="*/ 745331 h 1095375"/>
              <a:gd name="connsiteX32" fmla="*/ 2197893 w 2247900"/>
              <a:gd name="connsiteY32" fmla="*/ 666750 h 1095375"/>
              <a:gd name="connsiteX33" fmla="*/ 2247900 w 2247900"/>
              <a:gd name="connsiteY33" fmla="*/ 814387 h 1095375"/>
              <a:gd name="connsiteX34" fmla="*/ 2131218 w 2247900"/>
              <a:gd name="connsiteY34" fmla="*/ 952500 h 1095375"/>
              <a:gd name="connsiteX35" fmla="*/ 2035968 w 2247900"/>
              <a:gd name="connsiteY35" fmla="*/ 1076325 h 1095375"/>
              <a:gd name="connsiteX36" fmla="*/ 2026443 w 2247900"/>
              <a:gd name="connsiteY36" fmla="*/ 1090612 h 1095375"/>
              <a:gd name="connsiteX37" fmla="*/ 2012156 w 2247900"/>
              <a:gd name="connsiteY37" fmla="*/ 1095375 h 1095375"/>
              <a:gd name="connsiteX38" fmla="*/ 1957387 w 2247900"/>
              <a:gd name="connsiteY38" fmla="*/ 1078706 h 1095375"/>
              <a:gd name="connsiteX39" fmla="*/ 1726406 w 2247900"/>
              <a:gd name="connsiteY39" fmla="*/ 1000125 h 1095375"/>
              <a:gd name="connsiteX40" fmla="*/ 1254918 w 2247900"/>
              <a:gd name="connsiteY40" fmla="*/ 833437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247900" h="1095375">
                <a:moveTo>
                  <a:pt x="1254918" y="833437"/>
                </a:moveTo>
                <a:lnTo>
                  <a:pt x="1042987" y="759618"/>
                </a:lnTo>
                <a:lnTo>
                  <a:pt x="842962" y="676275"/>
                </a:lnTo>
                <a:lnTo>
                  <a:pt x="683418" y="581025"/>
                </a:lnTo>
                <a:lnTo>
                  <a:pt x="481012" y="452437"/>
                </a:lnTo>
                <a:lnTo>
                  <a:pt x="361950" y="371475"/>
                </a:lnTo>
                <a:lnTo>
                  <a:pt x="266700" y="295275"/>
                </a:lnTo>
                <a:lnTo>
                  <a:pt x="159543" y="197643"/>
                </a:lnTo>
                <a:lnTo>
                  <a:pt x="33337" y="80962"/>
                </a:lnTo>
                <a:lnTo>
                  <a:pt x="11906" y="59531"/>
                </a:lnTo>
                <a:lnTo>
                  <a:pt x="4762" y="42862"/>
                </a:lnTo>
                <a:lnTo>
                  <a:pt x="0" y="21431"/>
                </a:lnTo>
                <a:lnTo>
                  <a:pt x="2381" y="7143"/>
                </a:lnTo>
                <a:lnTo>
                  <a:pt x="9525" y="0"/>
                </a:lnTo>
                <a:lnTo>
                  <a:pt x="21431" y="0"/>
                </a:lnTo>
                <a:lnTo>
                  <a:pt x="38100" y="2381"/>
                </a:lnTo>
                <a:lnTo>
                  <a:pt x="140493" y="73818"/>
                </a:lnTo>
                <a:lnTo>
                  <a:pt x="354806" y="207168"/>
                </a:lnTo>
                <a:lnTo>
                  <a:pt x="488156" y="285750"/>
                </a:lnTo>
                <a:lnTo>
                  <a:pt x="702468" y="395287"/>
                </a:lnTo>
                <a:lnTo>
                  <a:pt x="862012" y="469106"/>
                </a:lnTo>
                <a:lnTo>
                  <a:pt x="1052512" y="542925"/>
                </a:lnTo>
                <a:lnTo>
                  <a:pt x="1283493" y="628650"/>
                </a:lnTo>
                <a:lnTo>
                  <a:pt x="1438275" y="681037"/>
                </a:lnTo>
                <a:lnTo>
                  <a:pt x="1609725" y="731043"/>
                </a:lnTo>
                <a:lnTo>
                  <a:pt x="1726406" y="757237"/>
                </a:lnTo>
                <a:lnTo>
                  <a:pt x="1812131" y="773906"/>
                </a:lnTo>
                <a:lnTo>
                  <a:pt x="1883568" y="783431"/>
                </a:lnTo>
                <a:lnTo>
                  <a:pt x="1945481" y="785812"/>
                </a:lnTo>
                <a:lnTo>
                  <a:pt x="1995487" y="781050"/>
                </a:lnTo>
                <a:lnTo>
                  <a:pt x="2038350" y="771525"/>
                </a:lnTo>
                <a:lnTo>
                  <a:pt x="2088356" y="745331"/>
                </a:lnTo>
                <a:lnTo>
                  <a:pt x="2197893" y="666750"/>
                </a:lnTo>
                <a:lnTo>
                  <a:pt x="2247900" y="814387"/>
                </a:lnTo>
                <a:lnTo>
                  <a:pt x="2131218" y="952500"/>
                </a:lnTo>
                <a:lnTo>
                  <a:pt x="2035968" y="1076325"/>
                </a:lnTo>
                <a:lnTo>
                  <a:pt x="2026443" y="1090612"/>
                </a:lnTo>
                <a:lnTo>
                  <a:pt x="2012156" y="1095375"/>
                </a:lnTo>
                <a:lnTo>
                  <a:pt x="1957387" y="1078706"/>
                </a:lnTo>
                <a:lnTo>
                  <a:pt x="1726406" y="1000125"/>
                </a:lnTo>
                <a:lnTo>
                  <a:pt x="1254918" y="8334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9EE879A-BEC9-4264-8520-75133656FF6D}"/>
              </a:ext>
            </a:extLst>
          </p:cNvPr>
          <p:cNvSpPr/>
          <p:nvPr/>
        </p:nvSpPr>
        <p:spPr>
          <a:xfrm>
            <a:off x="4079875" y="3436938"/>
            <a:ext cx="400050" cy="1447800"/>
          </a:xfrm>
          <a:custGeom>
            <a:avLst/>
            <a:gdLst>
              <a:gd name="connsiteX0" fmla="*/ 159544 w 400050"/>
              <a:gd name="connsiteY0" fmla="*/ 897731 h 1447800"/>
              <a:gd name="connsiteX1" fmla="*/ 157163 w 400050"/>
              <a:gd name="connsiteY1" fmla="*/ 769144 h 1447800"/>
              <a:gd name="connsiteX2" fmla="*/ 121444 w 400050"/>
              <a:gd name="connsiteY2" fmla="*/ 454819 h 1447800"/>
              <a:gd name="connsiteX3" fmla="*/ 109538 w 400050"/>
              <a:gd name="connsiteY3" fmla="*/ 373856 h 1447800"/>
              <a:gd name="connsiteX4" fmla="*/ 0 w 400050"/>
              <a:gd name="connsiteY4" fmla="*/ 204787 h 1447800"/>
              <a:gd name="connsiteX5" fmla="*/ 66675 w 400050"/>
              <a:gd name="connsiteY5" fmla="*/ 0 h 1447800"/>
              <a:gd name="connsiteX6" fmla="*/ 183357 w 400050"/>
              <a:gd name="connsiteY6" fmla="*/ 61912 h 1447800"/>
              <a:gd name="connsiteX7" fmla="*/ 233363 w 400050"/>
              <a:gd name="connsiteY7" fmla="*/ 85725 h 1447800"/>
              <a:gd name="connsiteX8" fmla="*/ 259557 w 400050"/>
              <a:gd name="connsiteY8" fmla="*/ 95250 h 1447800"/>
              <a:gd name="connsiteX9" fmla="*/ 309563 w 400050"/>
              <a:gd name="connsiteY9" fmla="*/ 107156 h 1447800"/>
              <a:gd name="connsiteX10" fmla="*/ 311944 w 400050"/>
              <a:gd name="connsiteY10" fmla="*/ 252412 h 1447800"/>
              <a:gd name="connsiteX11" fmla="*/ 352425 w 400050"/>
              <a:gd name="connsiteY11" fmla="*/ 762000 h 1447800"/>
              <a:gd name="connsiteX12" fmla="*/ 385763 w 400050"/>
              <a:gd name="connsiteY12" fmla="*/ 1114425 h 1447800"/>
              <a:gd name="connsiteX13" fmla="*/ 400050 w 400050"/>
              <a:gd name="connsiteY13" fmla="*/ 1219200 h 1447800"/>
              <a:gd name="connsiteX14" fmla="*/ 395288 w 400050"/>
              <a:gd name="connsiteY14" fmla="*/ 1269206 h 1447800"/>
              <a:gd name="connsiteX15" fmla="*/ 369094 w 400050"/>
              <a:gd name="connsiteY15" fmla="*/ 1354931 h 1447800"/>
              <a:gd name="connsiteX16" fmla="*/ 347663 w 400050"/>
              <a:gd name="connsiteY16" fmla="*/ 1400175 h 1447800"/>
              <a:gd name="connsiteX17" fmla="*/ 333375 w 400050"/>
              <a:gd name="connsiteY17" fmla="*/ 1426369 h 1447800"/>
              <a:gd name="connsiteX18" fmla="*/ 321469 w 400050"/>
              <a:gd name="connsiteY18" fmla="*/ 1440656 h 1447800"/>
              <a:gd name="connsiteX19" fmla="*/ 302419 w 400050"/>
              <a:gd name="connsiteY19" fmla="*/ 1447800 h 1447800"/>
              <a:gd name="connsiteX20" fmla="*/ 283369 w 400050"/>
              <a:gd name="connsiteY20" fmla="*/ 1447800 h 1447800"/>
              <a:gd name="connsiteX21" fmla="*/ 261938 w 400050"/>
              <a:gd name="connsiteY21" fmla="*/ 1438275 h 1447800"/>
              <a:gd name="connsiteX22" fmla="*/ 245269 w 400050"/>
              <a:gd name="connsiteY22" fmla="*/ 1426369 h 1447800"/>
              <a:gd name="connsiteX23" fmla="*/ 233363 w 400050"/>
              <a:gd name="connsiteY23" fmla="*/ 1404937 h 1447800"/>
              <a:gd name="connsiteX24" fmla="*/ 209550 w 400050"/>
              <a:gd name="connsiteY24" fmla="*/ 1359694 h 1447800"/>
              <a:gd name="connsiteX25" fmla="*/ 173832 w 400050"/>
              <a:gd name="connsiteY25" fmla="*/ 1278731 h 1447800"/>
              <a:gd name="connsiteX26" fmla="*/ 159544 w 400050"/>
              <a:gd name="connsiteY26" fmla="*/ 1219200 h 1447800"/>
              <a:gd name="connsiteX27" fmla="*/ 157163 w 400050"/>
              <a:gd name="connsiteY27" fmla="*/ 1173956 h 1447800"/>
              <a:gd name="connsiteX28" fmla="*/ 157163 w 400050"/>
              <a:gd name="connsiteY28" fmla="*/ 1133475 h 1447800"/>
              <a:gd name="connsiteX29" fmla="*/ 159544 w 400050"/>
              <a:gd name="connsiteY29" fmla="*/ 897731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0050" h="1447800">
                <a:moveTo>
                  <a:pt x="159544" y="897731"/>
                </a:moveTo>
                <a:cubicBezTo>
                  <a:pt x="158750" y="854869"/>
                  <a:pt x="157957" y="812006"/>
                  <a:pt x="157163" y="769144"/>
                </a:cubicBezTo>
                <a:lnTo>
                  <a:pt x="121444" y="454819"/>
                </a:lnTo>
                <a:lnTo>
                  <a:pt x="109538" y="373856"/>
                </a:lnTo>
                <a:lnTo>
                  <a:pt x="0" y="204787"/>
                </a:lnTo>
                <a:lnTo>
                  <a:pt x="66675" y="0"/>
                </a:lnTo>
                <a:lnTo>
                  <a:pt x="183357" y="61912"/>
                </a:lnTo>
                <a:lnTo>
                  <a:pt x="233363" y="85725"/>
                </a:lnTo>
                <a:lnTo>
                  <a:pt x="259557" y="95250"/>
                </a:lnTo>
                <a:lnTo>
                  <a:pt x="309563" y="107156"/>
                </a:lnTo>
                <a:cubicBezTo>
                  <a:pt x="310357" y="155575"/>
                  <a:pt x="311150" y="203993"/>
                  <a:pt x="311944" y="252412"/>
                </a:cubicBezTo>
                <a:lnTo>
                  <a:pt x="352425" y="762000"/>
                </a:lnTo>
                <a:lnTo>
                  <a:pt x="385763" y="1114425"/>
                </a:lnTo>
                <a:lnTo>
                  <a:pt x="400050" y="1219200"/>
                </a:lnTo>
                <a:lnTo>
                  <a:pt x="395288" y="1269206"/>
                </a:lnTo>
                <a:lnTo>
                  <a:pt x="369094" y="1354931"/>
                </a:lnTo>
                <a:lnTo>
                  <a:pt x="347663" y="1400175"/>
                </a:lnTo>
                <a:lnTo>
                  <a:pt x="333375" y="1426369"/>
                </a:lnTo>
                <a:lnTo>
                  <a:pt x="321469" y="1440656"/>
                </a:lnTo>
                <a:lnTo>
                  <a:pt x="302419" y="1447800"/>
                </a:lnTo>
                <a:lnTo>
                  <a:pt x="283369" y="1447800"/>
                </a:lnTo>
                <a:lnTo>
                  <a:pt x="261938" y="1438275"/>
                </a:lnTo>
                <a:lnTo>
                  <a:pt x="245269" y="1426369"/>
                </a:lnTo>
                <a:lnTo>
                  <a:pt x="233363" y="1404937"/>
                </a:lnTo>
                <a:lnTo>
                  <a:pt x="209550" y="1359694"/>
                </a:lnTo>
                <a:lnTo>
                  <a:pt x="173832" y="1278731"/>
                </a:lnTo>
                <a:lnTo>
                  <a:pt x="159544" y="1219200"/>
                </a:lnTo>
                <a:lnTo>
                  <a:pt x="157163" y="1173956"/>
                </a:lnTo>
                <a:lnTo>
                  <a:pt x="157163" y="1133475"/>
                </a:lnTo>
                <a:cubicBezTo>
                  <a:pt x="157957" y="1052512"/>
                  <a:pt x="158750" y="971550"/>
                  <a:pt x="159544" y="897731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FC0F9D5-045D-41B1-9312-3F505CA13F2B}"/>
              </a:ext>
            </a:extLst>
          </p:cNvPr>
          <p:cNvSpPr/>
          <p:nvPr/>
        </p:nvSpPr>
        <p:spPr>
          <a:xfrm>
            <a:off x="4260850" y="3341689"/>
            <a:ext cx="1182688" cy="1296987"/>
          </a:xfrm>
          <a:custGeom>
            <a:avLst/>
            <a:gdLst>
              <a:gd name="connsiteX0" fmla="*/ 542925 w 1183482"/>
              <a:gd name="connsiteY0" fmla="*/ 259556 h 1297781"/>
              <a:gd name="connsiteX1" fmla="*/ 321469 w 1183482"/>
              <a:gd name="connsiteY1" fmla="*/ 311944 h 1297781"/>
              <a:gd name="connsiteX2" fmla="*/ 233363 w 1183482"/>
              <a:gd name="connsiteY2" fmla="*/ 338137 h 1297781"/>
              <a:gd name="connsiteX3" fmla="*/ 85725 w 1183482"/>
              <a:gd name="connsiteY3" fmla="*/ 395287 h 1297781"/>
              <a:gd name="connsiteX4" fmla="*/ 0 w 1183482"/>
              <a:gd name="connsiteY4" fmla="*/ 230981 h 1297781"/>
              <a:gd name="connsiteX5" fmla="*/ 121444 w 1183482"/>
              <a:gd name="connsiteY5" fmla="*/ 202406 h 1297781"/>
              <a:gd name="connsiteX6" fmla="*/ 459582 w 1183482"/>
              <a:gd name="connsiteY6" fmla="*/ 123825 h 1297781"/>
              <a:gd name="connsiteX7" fmla="*/ 692944 w 1183482"/>
              <a:gd name="connsiteY7" fmla="*/ 71437 h 1297781"/>
              <a:gd name="connsiteX8" fmla="*/ 752475 w 1183482"/>
              <a:gd name="connsiteY8" fmla="*/ 59531 h 1297781"/>
              <a:gd name="connsiteX9" fmla="*/ 800100 w 1183482"/>
              <a:gd name="connsiteY9" fmla="*/ 47625 h 1297781"/>
              <a:gd name="connsiteX10" fmla="*/ 847725 w 1183482"/>
              <a:gd name="connsiteY10" fmla="*/ 26194 h 1297781"/>
              <a:gd name="connsiteX11" fmla="*/ 885825 w 1183482"/>
              <a:gd name="connsiteY11" fmla="*/ 2381 h 1297781"/>
              <a:gd name="connsiteX12" fmla="*/ 897732 w 1183482"/>
              <a:gd name="connsiteY12" fmla="*/ 0 h 1297781"/>
              <a:gd name="connsiteX13" fmla="*/ 926307 w 1183482"/>
              <a:gd name="connsiteY13" fmla="*/ 11906 h 1297781"/>
              <a:gd name="connsiteX14" fmla="*/ 1002507 w 1183482"/>
              <a:gd name="connsiteY14" fmla="*/ 54769 h 1297781"/>
              <a:gd name="connsiteX15" fmla="*/ 1042988 w 1183482"/>
              <a:gd name="connsiteY15" fmla="*/ 85725 h 1297781"/>
              <a:gd name="connsiteX16" fmla="*/ 1088232 w 1183482"/>
              <a:gd name="connsiteY16" fmla="*/ 123825 h 1297781"/>
              <a:gd name="connsiteX17" fmla="*/ 1119188 w 1183482"/>
              <a:gd name="connsiteY17" fmla="*/ 159544 h 1297781"/>
              <a:gd name="connsiteX18" fmla="*/ 1143000 w 1183482"/>
              <a:gd name="connsiteY18" fmla="*/ 192881 h 1297781"/>
              <a:gd name="connsiteX19" fmla="*/ 1162050 w 1183482"/>
              <a:gd name="connsiteY19" fmla="*/ 226219 h 1297781"/>
              <a:gd name="connsiteX20" fmla="*/ 1176338 w 1183482"/>
              <a:gd name="connsiteY20" fmla="*/ 266700 h 1297781"/>
              <a:gd name="connsiteX21" fmla="*/ 1181100 w 1183482"/>
              <a:gd name="connsiteY21" fmla="*/ 290512 h 1297781"/>
              <a:gd name="connsiteX22" fmla="*/ 1183482 w 1183482"/>
              <a:gd name="connsiteY22" fmla="*/ 321469 h 1297781"/>
              <a:gd name="connsiteX23" fmla="*/ 1176338 w 1183482"/>
              <a:gd name="connsiteY23" fmla="*/ 347662 h 1297781"/>
              <a:gd name="connsiteX24" fmla="*/ 1152525 w 1183482"/>
              <a:gd name="connsiteY24" fmla="*/ 378619 h 1297781"/>
              <a:gd name="connsiteX25" fmla="*/ 1131094 w 1183482"/>
              <a:gd name="connsiteY25" fmla="*/ 402431 h 1297781"/>
              <a:gd name="connsiteX26" fmla="*/ 1116807 w 1183482"/>
              <a:gd name="connsiteY26" fmla="*/ 421481 h 1297781"/>
              <a:gd name="connsiteX27" fmla="*/ 1073944 w 1183482"/>
              <a:gd name="connsiteY27" fmla="*/ 540544 h 1297781"/>
              <a:gd name="connsiteX28" fmla="*/ 1066800 w 1183482"/>
              <a:gd name="connsiteY28" fmla="*/ 581025 h 1297781"/>
              <a:gd name="connsiteX29" fmla="*/ 1031082 w 1183482"/>
              <a:gd name="connsiteY29" fmla="*/ 797719 h 1297781"/>
              <a:gd name="connsiteX30" fmla="*/ 959644 w 1183482"/>
              <a:gd name="connsiteY30" fmla="*/ 1223962 h 1297781"/>
              <a:gd name="connsiteX31" fmla="*/ 950119 w 1183482"/>
              <a:gd name="connsiteY31" fmla="*/ 1247775 h 1297781"/>
              <a:gd name="connsiteX32" fmla="*/ 923925 w 1183482"/>
              <a:gd name="connsiteY32" fmla="*/ 1271587 h 1297781"/>
              <a:gd name="connsiteX33" fmla="*/ 888207 w 1183482"/>
              <a:gd name="connsiteY33" fmla="*/ 1290637 h 1297781"/>
              <a:gd name="connsiteX34" fmla="*/ 854869 w 1183482"/>
              <a:gd name="connsiteY34" fmla="*/ 1297781 h 1297781"/>
              <a:gd name="connsiteX35" fmla="*/ 821532 w 1183482"/>
              <a:gd name="connsiteY35" fmla="*/ 1295400 h 1297781"/>
              <a:gd name="connsiteX36" fmla="*/ 802482 w 1183482"/>
              <a:gd name="connsiteY36" fmla="*/ 1288256 h 1297781"/>
              <a:gd name="connsiteX37" fmla="*/ 783432 w 1183482"/>
              <a:gd name="connsiteY37" fmla="*/ 1271587 h 1297781"/>
              <a:gd name="connsiteX38" fmla="*/ 778669 w 1183482"/>
              <a:gd name="connsiteY38" fmla="*/ 1204912 h 1297781"/>
              <a:gd name="connsiteX39" fmla="*/ 778669 w 1183482"/>
              <a:gd name="connsiteY39" fmla="*/ 1092994 h 1297781"/>
              <a:gd name="connsiteX40" fmla="*/ 835819 w 1183482"/>
              <a:gd name="connsiteY40" fmla="*/ 483394 h 1297781"/>
              <a:gd name="connsiteX41" fmla="*/ 845344 w 1183482"/>
              <a:gd name="connsiteY41" fmla="*/ 292894 h 1297781"/>
              <a:gd name="connsiteX42" fmla="*/ 842963 w 1183482"/>
              <a:gd name="connsiteY42" fmla="*/ 235744 h 1297781"/>
              <a:gd name="connsiteX43" fmla="*/ 838200 w 1183482"/>
              <a:gd name="connsiteY43" fmla="*/ 223837 h 1297781"/>
              <a:gd name="connsiteX44" fmla="*/ 826294 w 1183482"/>
              <a:gd name="connsiteY44" fmla="*/ 214312 h 1297781"/>
              <a:gd name="connsiteX45" fmla="*/ 807244 w 1183482"/>
              <a:gd name="connsiteY45" fmla="*/ 207169 h 1297781"/>
              <a:gd name="connsiteX46" fmla="*/ 776288 w 1183482"/>
              <a:gd name="connsiteY46" fmla="*/ 211931 h 1297781"/>
              <a:gd name="connsiteX47" fmla="*/ 752475 w 1183482"/>
              <a:gd name="connsiteY47" fmla="*/ 223837 h 1297781"/>
              <a:gd name="connsiteX48" fmla="*/ 542925 w 1183482"/>
              <a:gd name="connsiteY48" fmla="*/ 259556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3482" h="1297781">
                <a:moveTo>
                  <a:pt x="542925" y="259556"/>
                </a:moveTo>
                <a:lnTo>
                  <a:pt x="321469" y="311944"/>
                </a:lnTo>
                <a:lnTo>
                  <a:pt x="233363" y="338137"/>
                </a:lnTo>
                <a:lnTo>
                  <a:pt x="85725" y="395287"/>
                </a:lnTo>
                <a:lnTo>
                  <a:pt x="0" y="230981"/>
                </a:lnTo>
                <a:lnTo>
                  <a:pt x="121444" y="202406"/>
                </a:lnTo>
                <a:lnTo>
                  <a:pt x="459582" y="123825"/>
                </a:lnTo>
                <a:lnTo>
                  <a:pt x="692944" y="71437"/>
                </a:lnTo>
                <a:lnTo>
                  <a:pt x="752475" y="59531"/>
                </a:lnTo>
                <a:lnTo>
                  <a:pt x="800100" y="47625"/>
                </a:lnTo>
                <a:lnTo>
                  <a:pt x="847725" y="26194"/>
                </a:lnTo>
                <a:lnTo>
                  <a:pt x="885825" y="2381"/>
                </a:lnTo>
                <a:lnTo>
                  <a:pt x="897732" y="0"/>
                </a:lnTo>
                <a:lnTo>
                  <a:pt x="926307" y="11906"/>
                </a:lnTo>
                <a:lnTo>
                  <a:pt x="1002507" y="54769"/>
                </a:lnTo>
                <a:lnTo>
                  <a:pt x="1042988" y="85725"/>
                </a:lnTo>
                <a:lnTo>
                  <a:pt x="1088232" y="123825"/>
                </a:lnTo>
                <a:lnTo>
                  <a:pt x="1119188" y="159544"/>
                </a:lnTo>
                <a:lnTo>
                  <a:pt x="1143000" y="192881"/>
                </a:lnTo>
                <a:lnTo>
                  <a:pt x="1162050" y="226219"/>
                </a:lnTo>
                <a:lnTo>
                  <a:pt x="1176338" y="266700"/>
                </a:lnTo>
                <a:lnTo>
                  <a:pt x="1181100" y="290512"/>
                </a:lnTo>
                <a:lnTo>
                  <a:pt x="1183482" y="321469"/>
                </a:lnTo>
                <a:lnTo>
                  <a:pt x="1176338" y="347662"/>
                </a:lnTo>
                <a:lnTo>
                  <a:pt x="1152525" y="378619"/>
                </a:lnTo>
                <a:lnTo>
                  <a:pt x="1131094" y="402431"/>
                </a:lnTo>
                <a:lnTo>
                  <a:pt x="1116807" y="421481"/>
                </a:lnTo>
                <a:lnTo>
                  <a:pt x="1073944" y="540544"/>
                </a:lnTo>
                <a:lnTo>
                  <a:pt x="1066800" y="581025"/>
                </a:lnTo>
                <a:lnTo>
                  <a:pt x="1031082" y="797719"/>
                </a:lnTo>
                <a:lnTo>
                  <a:pt x="959644" y="1223962"/>
                </a:lnTo>
                <a:lnTo>
                  <a:pt x="950119" y="1247775"/>
                </a:lnTo>
                <a:lnTo>
                  <a:pt x="923925" y="1271587"/>
                </a:lnTo>
                <a:lnTo>
                  <a:pt x="888207" y="1290637"/>
                </a:lnTo>
                <a:lnTo>
                  <a:pt x="854869" y="1297781"/>
                </a:lnTo>
                <a:lnTo>
                  <a:pt x="821532" y="1295400"/>
                </a:lnTo>
                <a:lnTo>
                  <a:pt x="802482" y="1288256"/>
                </a:lnTo>
                <a:lnTo>
                  <a:pt x="783432" y="1271587"/>
                </a:lnTo>
                <a:lnTo>
                  <a:pt x="778669" y="1204912"/>
                </a:lnTo>
                <a:lnTo>
                  <a:pt x="778669" y="1092994"/>
                </a:lnTo>
                <a:lnTo>
                  <a:pt x="835819" y="483394"/>
                </a:lnTo>
                <a:lnTo>
                  <a:pt x="845344" y="292894"/>
                </a:lnTo>
                <a:cubicBezTo>
                  <a:pt x="844550" y="273844"/>
                  <a:pt x="843757" y="254794"/>
                  <a:pt x="842963" y="235744"/>
                </a:cubicBezTo>
                <a:lnTo>
                  <a:pt x="838200" y="223837"/>
                </a:lnTo>
                <a:lnTo>
                  <a:pt x="826294" y="214312"/>
                </a:lnTo>
                <a:lnTo>
                  <a:pt x="807244" y="207169"/>
                </a:lnTo>
                <a:lnTo>
                  <a:pt x="776288" y="211931"/>
                </a:lnTo>
                <a:lnTo>
                  <a:pt x="752475" y="223837"/>
                </a:lnTo>
                <a:lnTo>
                  <a:pt x="542925" y="2595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A72871A-82F2-4FA8-BE3C-731B46599851}"/>
              </a:ext>
            </a:extLst>
          </p:cNvPr>
          <p:cNvSpPr/>
          <p:nvPr/>
        </p:nvSpPr>
        <p:spPr>
          <a:xfrm>
            <a:off x="4391026" y="4395789"/>
            <a:ext cx="714375" cy="300037"/>
          </a:xfrm>
          <a:custGeom>
            <a:avLst/>
            <a:gdLst>
              <a:gd name="connsiteX0" fmla="*/ 321469 w 714375"/>
              <a:gd name="connsiteY0" fmla="*/ 235743 h 300037"/>
              <a:gd name="connsiteX1" fmla="*/ 23813 w 714375"/>
              <a:gd name="connsiteY1" fmla="*/ 300037 h 300037"/>
              <a:gd name="connsiteX2" fmla="*/ 0 w 714375"/>
              <a:gd name="connsiteY2" fmla="*/ 138112 h 300037"/>
              <a:gd name="connsiteX3" fmla="*/ 690563 w 714375"/>
              <a:gd name="connsiteY3" fmla="*/ 0 h 300037"/>
              <a:gd name="connsiteX4" fmla="*/ 714375 w 714375"/>
              <a:gd name="connsiteY4" fmla="*/ 161925 h 300037"/>
              <a:gd name="connsiteX5" fmla="*/ 321469 w 714375"/>
              <a:gd name="connsiteY5" fmla="*/ 235743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375" h="300037">
                <a:moveTo>
                  <a:pt x="321469" y="235743"/>
                </a:moveTo>
                <a:lnTo>
                  <a:pt x="23813" y="300037"/>
                </a:lnTo>
                <a:lnTo>
                  <a:pt x="0" y="138112"/>
                </a:lnTo>
                <a:lnTo>
                  <a:pt x="690563" y="0"/>
                </a:lnTo>
                <a:lnTo>
                  <a:pt x="714375" y="161925"/>
                </a:lnTo>
                <a:lnTo>
                  <a:pt x="321469" y="2357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0BF793F-CD57-42E3-9454-100C0347D2F0}"/>
              </a:ext>
            </a:extLst>
          </p:cNvPr>
          <p:cNvSpPr/>
          <p:nvPr/>
        </p:nvSpPr>
        <p:spPr>
          <a:xfrm>
            <a:off x="5886450" y="1979613"/>
            <a:ext cx="2522538" cy="488950"/>
          </a:xfrm>
          <a:custGeom>
            <a:avLst/>
            <a:gdLst>
              <a:gd name="connsiteX0" fmla="*/ 1359694 w 2521744"/>
              <a:gd name="connsiteY0" fmla="*/ 261937 h 490537"/>
              <a:gd name="connsiteX1" fmla="*/ 959644 w 2521744"/>
              <a:gd name="connsiteY1" fmla="*/ 316706 h 490537"/>
              <a:gd name="connsiteX2" fmla="*/ 745331 w 2521744"/>
              <a:gd name="connsiteY2" fmla="*/ 357187 h 490537"/>
              <a:gd name="connsiteX3" fmla="*/ 483394 w 2521744"/>
              <a:gd name="connsiteY3" fmla="*/ 388144 h 490537"/>
              <a:gd name="connsiteX4" fmla="*/ 342900 w 2521744"/>
              <a:gd name="connsiteY4" fmla="*/ 402431 h 490537"/>
              <a:gd name="connsiteX5" fmla="*/ 33338 w 2521744"/>
              <a:gd name="connsiteY5" fmla="*/ 426244 h 490537"/>
              <a:gd name="connsiteX6" fmla="*/ 0 w 2521744"/>
              <a:gd name="connsiteY6" fmla="*/ 273844 h 490537"/>
              <a:gd name="connsiteX7" fmla="*/ 354806 w 2521744"/>
              <a:gd name="connsiteY7" fmla="*/ 240506 h 490537"/>
              <a:gd name="connsiteX8" fmla="*/ 588169 w 2521744"/>
              <a:gd name="connsiteY8" fmla="*/ 209550 h 490537"/>
              <a:gd name="connsiteX9" fmla="*/ 828675 w 2521744"/>
              <a:gd name="connsiteY9" fmla="*/ 171450 h 490537"/>
              <a:gd name="connsiteX10" fmla="*/ 1035844 w 2521744"/>
              <a:gd name="connsiteY10" fmla="*/ 140494 h 490537"/>
              <a:gd name="connsiteX11" fmla="*/ 1419225 w 2521744"/>
              <a:gd name="connsiteY11" fmla="*/ 95250 h 490537"/>
              <a:gd name="connsiteX12" fmla="*/ 1714500 w 2521744"/>
              <a:gd name="connsiteY12" fmla="*/ 64294 h 490537"/>
              <a:gd name="connsiteX13" fmla="*/ 1790700 w 2521744"/>
              <a:gd name="connsiteY13" fmla="*/ 61912 h 490537"/>
              <a:gd name="connsiteX14" fmla="*/ 1862138 w 2521744"/>
              <a:gd name="connsiteY14" fmla="*/ 59531 h 490537"/>
              <a:gd name="connsiteX15" fmla="*/ 1952625 w 2521744"/>
              <a:gd name="connsiteY15" fmla="*/ 42862 h 490537"/>
              <a:gd name="connsiteX16" fmla="*/ 2069306 w 2521744"/>
              <a:gd name="connsiteY16" fmla="*/ 4762 h 490537"/>
              <a:gd name="connsiteX17" fmla="*/ 2081213 w 2521744"/>
              <a:gd name="connsiteY17" fmla="*/ 0 h 490537"/>
              <a:gd name="connsiteX18" fmla="*/ 2102644 w 2521744"/>
              <a:gd name="connsiteY18" fmla="*/ 4762 h 490537"/>
              <a:gd name="connsiteX19" fmla="*/ 2171700 w 2521744"/>
              <a:gd name="connsiteY19" fmla="*/ 40481 h 490537"/>
              <a:gd name="connsiteX20" fmla="*/ 2288381 w 2521744"/>
              <a:gd name="connsiteY20" fmla="*/ 114300 h 490537"/>
              <a:gd name="connsiteX21" fmla="*/ 2390775 w 2521744"/>
              <a:gd name="connsiteY21" fmla="*/ 190500 h 490537"/>
              <a:gd name="connsiteX22" fmla="*/ 2483644 w 2521744"/>
              <a:gd name="connsiteY22" fmla="*/ 271462 h 490537"/>
              <a:gd name="connsiteX23" fmla="*/ 2502694 w 2521744"/>
              <a:gd name="connsiteY23" fmla="*/ 292894 h 490537"/>
              <a:gd name="connsiteX24" fmla="*/ 2514600 w 2521744"/>
              <a:gd name="connsiteY24" fmla="*/ 314325 h 490537"/>
              <a:gd name="connsiteX25" fmla="*/ 2521744 w 2521744"/>
              <a:gd name="connsiteY25" fmla="*/ 345281 h 490537"/>
              <a:gd name="connsiteX26" fmla="*/ 2521744 w 2521744"/>
              <a:gd name="connsiteY26" fmla="*/ 376237 h 490537"/>
              <a:gd name="connsiteX27" fmla="*/ 2509838 w 2521744"/>
              <a:gd name="connsiteY27" fmla="*/ 402431 h 490537"/>
              <a:gd name="connsiteX28" fmla="*/ 2490788 w 2521744"/>
              <a:gd name="connsiteY28" fmla="*/ 423862 h 490537"/>
              <a:gd name="connsiteX29" fmla="*/ 2455069 w 2521744"/>
              <a:gd name="connsiteY29" fmla="*/ 442912 h 490537"/>
              <a:gd name="connsiteX30" fmla="*/ 2355056 w 2521744"/>
              <a:gd name="connsiteY30" fmla="*/ 469106 h 490537"/>
              <a:gd name="connsiteX31" fmla="*/ 2231231 w 2521744"/>
              <a:gd name="connsiteY31" fmla="*/ 490537 h 490537"/>
              <a:gd name="connsiteX32" fmla="*/ 2140744 w 2521744"/>
              <a:gd name="connsiteY32" fmla="*/ 309562 h 490537"/>
              <a:gd name="connsiteX33" fmla="*/ 2112169 w 2521744"/>
              <a:gd name="connsiteY33" fmla="*/ 250031 h 490537"/>
              <a:gd name="connsiteX34" fmla="*/ 2090738 w 2521744"/>
              <a:gd name="connsiteY34" fmla="*/ 238125 h 490537"/>
              <a:gd name="connsiteX35" fmla="*/ 2059781 w 2521744"/>
              <a:gd name="connsiteY35" fmla="*/ 230981 h 490537"/>
              <a:gd name="connsiteX36" fmla="*/ 1976438 w 2521744"/>
              <a:gd name="connsiteY36" fmla="*/ 223837 h 490537"/>
              <a:gd name="connsiteX37" fmla="*/ 1850231 w 2521744"/>
              <a:gd name="connsiteY37" fmla="*/ 221456 h 490537"/>
              <a:gd name="connsiteX38" fmla="*/ 1697831 w 2521744"/>
              <a:gd name="connsiteY38" fmla="*/ 228600 h 490537"/>
              <a:gd name="connsiteX39" fmla="*/ 1359694 w 2521744"/>
              <a:gd name="connsiteY39" fmla="*/ 261937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521744" h="490537">
                <a:moveTo>
                  <a:pt x="1359694" y="261937"/>
                </a:moveTo>
                <a:lnTo>
                  <a:pt x="959644" y="316706"/>
                </a:lnTo>
                <a:lnTo>
                  <a:pt x="745331" y="357187"/>
                </a:lnTo>
                <a:lnTo>
                  <a:pt x="483394" y="388144"/>
                </a:lnTo>
                <a:lnTo>
                  <a:pt x="342900" y="402431"/>
                </a:lnTo>
                <a:lnTo>
                  <a:pt x="33338" y="426244"/>
                </a:lnTo>
                <a:lnTo>
                  <a:pt x="0" y="273844"/>
                </a:lnTo>
                <a:lnTo>
                  <a:pt x="354806" y="240506"/>
                </a:lnTo>
                <a:lnTo>
                  <a:pt x="588169" y="209550"/>
                </a:lnTo>
                <a:lnTo>
                  <a:pt x="828675" y="171450"/>
                </a:lnTo>
                <a:lnTo>
                  <a:pt x="1035844" y="140494"/>
                </a:lnTo>
                <a:lnTo>
                  <a:pt x="1419225" y="95250"/>
                </a:lnTo>
                <a:lnTo>
                  <a:pt x="1714500" y="64294"/>
                </a:lnTo>
                <a:lnTo>
                  <a:pt x="1790700" y="61912"/>
                </a:lnTo>
                <a:lnTo>
                  <a:pt x="1862138" y="59531"/>
                </a:lnTo>
                <a:lnTo>
                  <a:pt x="1952625" y="42862"/>
                </a:lnTo>
                <a:lnTo>
                  <a:pt x="2069306" y="4762"/>
                </a:lnTo>
                <a:lnTo>
                  <a:pt x="2081213" y="0"/>
                </a:lnTo>
                <a:lnTo>
                  <a:pt x="2102644" y="4762"/>
                </a:lnTo>
                <a:lnTo>
                  <a:pt x="2171700" y="40481"/>
                </a:lnTo>
                <a:lnTo>
                  <a:pt x="2288381" y="114300"/>
                </a:lnTo>
                <a:lnTo>
                  <a:pt x="2390775" y="190500"/>
                </a:lnTo>
                <a:lnTo>
                  <a:pt x="2483644" y="271462"/>
                </a:lnTo>
                <a:lnTo>
                  <a:pt x="2502694" y="292894"/>
                </a:lnTo>
                <a:lnTo>
                  <a:pt x="2514600" y="314325"/>
                </a:lnTo>
                <a:lnTo>
                  <a:pt x="2521744" y="345281"/>
                </a:lnTo>
                <a:lnTo>
                  <a:pt x="2521744" y="376237"/>
                </a:lnTo>
                <a:lnTo>
                  <a:pt x="2509838" y="402431"/>
                </a:lnTo>
                <a:lnTo>
                  <a:pt x="2490788" y="423862"/>
                </a:lnTo>
                <a:lnTo>
                  <a:pt x="2455069" y="442912"/>
                </a:lnTo>
                <a:lnTo>
                  <a:pt x="2355056" y="469106"/>
                </a:lnTo>
                <a:lnTo>
                  <a:pt x="2231231" y="490537"/>
                </a:lnTo>
                <a:lnTo>
                  <a:pt x="2140744" y="309562"/>
                </a:lnTo>
                <a:lnTo>
                  <a:pt x="2112169" y="250031"/>
                </a:lnTo>
                <a:lnTo>
                  <a:pt x="2090738" y="238125"/>
                </a:lnTo>
                <a:lnTo>
                  <a:pt x="2059781" y="230981"/>
                </a:lnTo>
                <a:lnTo>
                  <a:pt x="1976438" y="223837"/>
                </a:lnTo>
                <a:lnTo>
                  <a:pt x="1850231" y="221456"/>
                </a:lnTo>
                <a:lnTo>
                  <a:pt x="1697831" y="228600"/>
                </a:lnTo>
                <a:lnTo>
                  <a:pt x="1359694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3237E64-C0AD-4803-8C3D-79C7A00A68E2}"/>
              </a:ext>
            </a:extLst>
          </p:cNvPr>
          <p:cNvSpPr/>
          <p:nvPr/>
        </p:nvSpPr>
        <p:spPr>
          <a:xfrm>
            <a:off x="7656514" y="2157414"/>
            <a:ext cx="490537" cy="604837"/>
          </a:xfrm>
          <a:custGeom>
            <a:avLst/>
            <a:gdLst>
              <a:gd name="connsiteX0" fmla="*/ 228600 w 490537"/>
              <a:gd name="connsiteY0" fmla="*/ 278606 h 604837"/>
              <a:gd name="connsiteX1" fmla="*/ 347662 w 490537"/>
              <a:gd name="connsiteY1" fmla="*/ 111918 h 604837"/>
              <a:gd name="connsiteX2" fmla="*/ 335756 w 490537"/>
              <a:gd name="connsiteY2" fmla="*/ 0 h 604837"/>
              <a:gd name="connsiteX3" fmla="*/ 490537 w 490537"/>
              <a:gd name="connsiteY3" fmla="*/ 288131 h 604837"/>
              <a:gd name="connsiteX4" fmla="*/ 459581 w 490537"/>
              <a:gd name="connsiteY4" fmla="*/ 311943 h 604837"/>
              <a:gd name="connsiteX5" fmla="*/ 271462 w 490537"/>
              <a:gd name="connsiteY5" fmla="*/ 440531 h 604837"/>
              <a:gd name="connsiteX6" fmla="*/ 61912 w 490537"/>
              <a:gd name="connsiteY6" fmla="*/ 585787 h 604837"/>
              <a:gd name="connsiteX7" fmla="*/ 35719 w 490537"/>
              <a:gd name="connsiteY7" fmla="*/ 602456 h 604837"/>
              <a:gd name="connsiteX8" fmla="*/ 16669 w 490537"/>
              <a:gd name="connsiteY8" fmla="*/ 604837 h 604837"/>
              <a:gd name="connsiteX9" fmla="*/ 7144 w 490537"/>
              <a:gd name="connsiteY9" fmla="*/ 602456 h 604837"/>
              <a:gd name="connsiteX10" fmla="*/ 0 w 490537"/>
              <a:gd name="connsiteY10" fmla="*/ 590550 h 604837"/>
              <a:gd name="connsiteX11" fmla="*/ 2381 w 490537"/>
              <a:gd name="connsiteY11" fmla="*/ 573881 h 604837"/>
              <a:gd name="connsiteX12" fmla="*/ 85725 w 490537"/>
              <a:gd name="connsiteY12" fmla="*/ 461962 h 604837"/>
              <a:gd name="connsiteX13" fmla="*/ 228600 w 490537"/>
              <a:gd name="connsiteY13" fmla="*/ 278606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0537" h="604837">
                <a:moveTo>
                  <a:pt x="228600" y="278606"/>
                </a:moveTo>
                <a:lnTo>
                  <a:pt x="347662" y="111918"/>
                </a:lnTo>
                <a:lnTo>
                  <a:pt x="335756" y="0"/>
                </a:lnTo>
                <a:lnTo>
                  <a:pt x="490537" y="288131"/>
                </a:lnTo>
                <a:lnTo>
                  <a:pt x="459581" y="311943"/>
                </a:lnTo>
                <a:lnTo>
                  <a:pt x="271462" y="440531"/>
                </a:lnTo>
                <a:lnTo>
                  <a:pt x="61912" y="585787"/>
                </a:lnTo>
                <a:lnTo>
                  <a:pt x="35719" y="602456"/>
                </a:lnTo>
                <a:lnTo>
                  <a:pt x="16669" y="604837"/>
                </a:lnTo>
                <a:lnTo>
                  <a:pt x="7144" y="602456"/>
                </a:lnTo>
                <a:lnTo>
                  <a:pt x="0" y="590550"/>
                </a:lnTo>
                <a:lnTo>
                  <a:pt x="2381" y="573881"/>
                </a:lnTo>
                <a:lnTo>
                  <a:pt x="85725" y="461962"/>
                </a:lnTo>
                <a:lnTo>
                  <a:pt x="228600" y="278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5370391-7B5B-43AC-A8E0-55CC11EA3A0A}"/>
              </a:ext>
            </a:extLst>
          </p:cNvPr>
          <p:cNvSpPr/>
          <p:nvPr/>
        </p:nvSpPr>
        <p:spPr>
          <a:xfrm rot="16200000">
            <a:off x="4855369" y="2002631"/>
            <a:ext cx="2857500" cy="1677988"/>
          </a:xfrm>
          <a:custGeom>
            <a:avLst/>
            <a:gdLst>
              <a:gd name="connsiteX0" fmla="*/ 1300163 w 2857500"/>
              <a:gd name="connsiteY0" fmla="*/ 1135856 h 1678781"/>
              <a:gd name="connsiteX1" fmla="*/ 1071563 w 2857500"/>
              <a:gd name="connsiteY1" fmla="*/ 1002506 h 1678781"/>
              <a:gd name="connsiteX2" fmla="*/ 804863 w 2857500"/>
              <a:gd name="connsiteY2" fmla="*/ 826294 h 1678781"/>
              <a:gd name="connsiteX3" fmla="*/ 600075 w 2857500"/>
              <a:gd name="connsiteY3" fmla="*/ 654844 h 1678781"/>
              <a:gd name="connsiteX4" fmla="*/ 423863 w 2857500"/>
              <a:gd name="connsiteY4" fmla="*/ 490537 h 1678781"/>
              <a:gd name="connsiteX5" fmla="*/ 245269 w 2857500"/>
              <a:gd name="connsiteY5" fmla="*/ 321469 h 1678781"/>
              <a:gd name="connsiteX6" fmla="*/ 76200 w 2857500"/>
              <a:gd name="connsiteY6" fmla="*/ 142875 h 1678781"/>
              <a:gd name="connsiteX7" fmla="*/ 21432 w 2857500"/>
              <a:gd name="connsiteY7" fmla="*/ 83344 h 1678781"/>
              <a:gd name="connsiteX8" fmla="*/ 7144 w 2857500"/>
              <a:gd name="connsiteY8" fmla="*/ 59531 h 1678781"/>
              <a:gd name="connsiteX9" fmla="*/ 0 w 2857500"/>
              <a:gd name="connsiteY9" fmla="*/ 30956 h 1678781"/>
              <a:gd name="connsiteX10" fmla="*/ 0 w 2857500"/>
              <a:gd name="connsiteY10" fmla="*/ 14287 h 1678781"/>
              <a:gd name="connsiteX11" fmla="*/ 7144 w 2857500"/>
              <a:gd name="connsiteY11" fmla="*/ 2381 h 1678781"/>
              <a:gd name="connsiteX12" fmla="*/ 21432 w 2857500"/>
              <a:gd name="connsiteY12" fmla="*/ 0 h 1678781"/>
              <a:gd name="connsiteX13" fmla="*/ 54769 w 2857500"/>
              <a:gd name="connsiteY13" fmla="*/ 7144 h 1678781"/>
              <a:gd name="connsiteX14" fmla="*/ 83344 w 2857500"/>
              <a:gd name="connsiteY14" fmla="*/ 19050 h 1678781"/>
              <a:gd name="connsiteX15" fmla="*/ 116682 w 2857500"/>
              <a:gd name="connsiteY15" fmla="*/ 54769 h 1678781"/>
              <a:gd name="connsiteX16" fmla="*/ 233363 w 2857500"/>
              <a:gd name="connsiteY16" fmla="*/ 169069 h 1678781"/>
              <a:gd name="connsiteX17" fmla="*/ 376238 w 2857500"/>
              <a:gd name="connsiteY17" fmla="*/ 300037 h 1678781"/>
              <a:gd name="connsiteX18" fmla="*/ 535782 w 2857500"/>
              <a:gd name="connsiteY18" fmla="*/ 428625 h 1678781"/>
              <a:gd name="connsiteX19" fmla="*/ 733425 w 2857500"/>
              <a:gd name="connsiteY19" fmla="*/ 576262 h 1678781"/>
              <a:gd name="connsiteX20" fmla="*/ 907257 w 2857500"/>
              <a:gd name="connsiteY20" fmla="*/ 692944 h 1678781"/>
              <a:gd name="connsiteX21" fmla="*/ 1081088 w 2857500"/>
              <a:gd name="connsiteY21" fmla="*/ 792956 h 1678781"/>
              <a:gd name="connsiteX22" fmla="*/ 1304925 w 2857500"/>
              <a:gd name="connsiteY22" fmla="*/ 904875 h 1678781"/>
              <a:gd name="connsiteX23" fmla="*/ 1478757 w 2857500"/>
              <a:gd name="connsiteY23" fmla="*/ 985837 h 1678781"/>
              <a:gd name="connsiteX24" fmla="*/ 1690688 w 2857500"/>
              <a:gd name="connsiteY24" fmla="*/ 1073944 h 1678781"/>
              <a:gd name="connsiteX25" fmla="*/ 1952625 w 2857500"/>
              <a:gd name="connsiteY25" fmla="*/ 1166812 h 1678781"/>
              <a:gd name="connsiteX26" fmla="*/ 2097882 w 2857500"/>
              <a:gd name="connsiteY26" fmla="*/ 1221581 h 1678781"/>
              <a:gd name="connsiteX27" fmla="*/ 2431257 w 2857500"/>
              <a:gd name="connsiteY27" fmla="*/ 1323975 h 1678781"/>
              <a:gd name="connsiteX28" fmla="*/ 2507457 w 2857500"/>
              <a:gd name="connsiteY28" fmla="*/ 1343025 h 1678781"/>
              <a:gd name="connsiteX29" fmla="*/ 2576513 w 2857500"/>
              <a:gd name="connsiteY29" fmla="*/ 1352550 h 1678781"/>
              <a:gd name="connsiteX30" fmla="*/ 2657475 w 2857500"/>
              <a:gd name="connsiteY30" fmla="*/ 1359694 h 1678781"/>
              <a:gd name="connsiteX31" fmla="*/ 2695575 w 2857500"/>
              <a:gd name="connsiteY31" fmla="*/ 1359694 h 1678781"/>
              <a:gd name="connsiteX32" fmla="*/ 2719388 w 2857500"/>
              <a:gd name="connsiteY32" fmla="*/ 1350169 h 1678781"/>
              <a:gd name="connsiteX33" fmla="*/ 2752725 w 2857500"/>
              <a:gd name="connsiteY33" fmla="*/ 1319212 h 1678781"/>
              <a:gd name="connsiteX34" fmla="*/ 2797969 w 2857500"/>
              <a:gd name="connsiteY34" fmla="*/ 1254919 h 1678781"/>
              <a:gd name="connsiteX35" fmla="*/ 2814638 w 2857500"/>
              <a:gd name="connsiteY35" fmla="*/ 1219200 h 1678781"/>
              <a:gd name="connsiteX36" fmla="*/ 2819400 w 2857500"/>
              <a:gd name="connsiteY36" fmla="*/ 1207294 h 1678781"/>
              <a:gd name="connsiteX37" fmla="*/ 2828925 w 2857500"/>
              <a:gd name="connsiteY37" fmla="*/ 1204912 h 1678781"/>
              <a:gd name="connsiteX38" fmla="*/ 2840832 w 2857500"/>
              <a:gd name="connsiteY38" fmla="*/ 1212056 h 1678781"/>
              <a:gd name="connsiteX39" fmla="*/ 2850357 w 2857500"/>
              <a:gd name="connsiteY39" fmla="*/ 1243012 h 1678781"/>
              <a:gd name="connsiteX40" fmla="*/ 2855119 w 2857500"/>
              <a:gd name="connsiteY40" fmla="*/ 1278731 h 1678781"/>
              <a:gd name="connsiteX41" fmla="*/ 2857500 w 2857500"/>
              <a:gd name="connsiteY41" fmla="*/ 1316831 h 1678781"/>
              <a:gd name="connsiteX42" fmla="*/ 2850357 w 2857500"/>
              <a:gd name="connsiteY42" fmla="*/ 1359694 h 1678781"/>
              <a:gd name="connsiteX43" fmla="*/ 2833688 w 2857500"/>
              <a:gd name="connsiteY43" fmla="*/ 1407319 h 1678781"/>
              <a:gd name="connsiteX44" fmla="*/ 2795588 w 2857500"/>
              <a:gd name="connsiteY44" fmla="*/ 1478756 h 1678781"/>
              <a:gd name="connsiteX45" fmla="*/ 2726532 w 2857500"/>
              <a:gd name="connsiteY45" fmla="*/ 1566862 h 1678781"/>
              <a:gd name="connsiteX46" fmla="*/ 2697957 w 2857500"/>
              <a:gd name="connsiteY46" fmla="*/ 1602581 h 1678781"/>
              <a:gd name="connsiteX47" fmla="*/ 2645569 w 2857500"/>
              <a:gd name="connsiteY47" fmla="*/ 1640681 h 1678781"/>
              <a:gd name="connsiteX48" fmla="*/ 2595563 w 2857500"/>
              <a:gd name="connsiteY48" fmla="*/ 1669256 h 1678781"/>
              <a:gd name="connsiteX49" fmla="*/ 2562225 w 2857500"/>
              <a:gd name="connsiteY49" fmla="*/ 1678781 h 1678781"/>
              <a:gd name="connsiteX50" fmla="*/ 2552700 w 2857500"/>
              <a:gd name="connsiteY50" fmla="*/ 1678781 h 1678781"/>
              <a:gd name="connsiteX51" fmla="*/ 2531269 w 2857500"/>
              <a:gd name="connsiteY51" fmla="*/ 1674019 h 1678781"/>
              <a:gd name="connsiteX52" fmla="*/ 2507457 w 2857500"/>
              <a:gd name="connsiteY52" fmla="*/ 1657350 h 1678781"/>
              <a:gd name="connsiteX53" fmla="*/ 2466975 w 2857500"/>
              <a:gd name="connsiteY53" fmla="*/ 1628775 h 1678781"/>
              <a:gd name="connsiteX54" fmla="*/ 2438400 w 2857500"/>
              <a:gd name="connsiteY54" fmla="*/ 1600200 h 1678781"/>
              <a:gd name="connsiteX55" fmla="*/ 2126457 w 2857500"/>
              <a:gd name="connsiteY55" fmla="*/ 1507331 h 1678781"/>
              <a:gd name="connsiteX56" fmla="*/ 1990725 w 2857500"/>
              <a:gd name="connsiteY56" fmla="*/ 1454944 h 1678781"/>
              <a:gd name="connsiteX57" fmla="*/ 1674019 w 2857500"/>
              <a:gd name="connsiteY57" fmla="*/ 1321594 h 1678781"/>
              <a:gd name="connsiteX58" fmla="*/ 1469232 w 2857500"/>
              <a:gd name="connsiteY58" fmla="*/ 1226344 h 1678781"/>
              <a:gd name="connsiteX59" fmla="*/ 1300163 w 2857500"/>
              <a:gd name="connsiteY59" fmla="*/ 1135856 h 167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857500" h="1678781">
                <a:moveTo>
                  <a:pt x="1300163" y="1135856"/>
                </a:moveTo>
                <a:lnTo>
                  <a:pt x="1071563" y="1002506"/>
                </a:lnTo>
                <a:lnTo>
                  <a:pt x="804863" y="826294"/>
                </a:lnTo>
                <a:lnTo>
                  <a:pt x="600075" y="654844"/>
                </a:lnTo>
                <a:lnTo>
                  <a:pt x="423863" y="490537"/>
                </a:lnTo>
                <a:lnTo>
                  <a:pt x="245269" y="321469"/>
                </a:lnTo>
                <a:lnTo>
                  <a:pt x="76200" y="142875"/>
                </a:lnTo>
                <a:lnTo>
                  <a:pt x="21432" y="83344"/>
                </a:lnTo>
                <a:lnTo>
                  <a:pt x="7144" y="59531"/>
                </a:lnTo>
                <a:lnTo>
                  <a:pt x="0" y="30956"/>
                </a:lnTo>
                <a:lnTo>
                  <a:pt x="0" y="14287"/>
                </a:lnTo>
                <a:lnTo>
                  <a:pt x="7144" y="2381"/>
                </a:lnTo>
                <a:lnTo>
                  <a:pt x="21432" y="0"/>
                </a:lnTo>
                <a:lnTo>
                  <a:pt x="54769" y="7144"/>
                </a:lnTo>
                <a:lnTo>
                  <a:pt x="83344" y="19050"/>
                </a:lnTo>
                <a:lnTo>
                  <a:pt x="116682" y="54769"/>
                </a:lnTo>
                <a:lnTo>
                  <a:pt x="233363" y="169069"/>
                </a:lnTo>
                <a:lnTo>
                  <a:pt x="376238" y="300037"/>
                </a:lnTo>
                <a:lnTo>
                  <a:pt x="535782" y="428625"/>
                </a:lnTo>
                <a:lnTo>
                  <a:pt x="733425" y="576262"/>
                </a:lnTo>
                <a:lnTo>
                  <a:pt x="907257" y="692944"/>
                </a:lnTo>
                <a:lnTo>
                  <a:pt x="1081088" y="792956"/>
                </a:lnTo>
                <a:lnTo>
                  <a:pt x="1304925" y="904875"/>
                </a:lnTo>
                <a:lnTo>
                  <a:pt x="1478757" y="985837"/>
                </a:lnTo>
                <a:lnTo>
                  <a:pt x="1690688" y="1073944"/>
                </a:lnTo>
                <a:lnTo>
                  <a:pt x="1952625" y="1166812"/>
                </a:lnTo>
                <a:lnTo>
                  <a:pt x="2097882" y="1221581"/>
                </a:lnTo>
                <a:lnTo>
                  <a:pt x="2431257" y="1323975"/>
                </a:lnTo>
                <a:lnTo>
                  <a:pt x="2507457" y="1343025"/>
                </a:lnTo>
                <a:lnTo>
                  <a:pt x="2576513" y="1352550"/>
                </a:lnTo>
                <a:lnTo>
                  <a:pt x="2657475" y="1359694"/>
                </a:lnTo>
                <a:lnTo>
                  <a:pt x="2695575" y="1359694"/>
                </a:lnTo>
                <a:lnTo>
                  <a:pt x="2719388" y="1350169"/>
                </a:lnTo>
                <a:lnTo>
                  <a:pt x="2752725" y="1319212"/>
                </a:lnTo>
                <a:lnTo>
                  <a:pt x="2797969" y="1254919"/>
                </a:lnTo>
                <a:lnTo>
                  <a:pt x="2814638" y="1219200"/>
                </a:lnTo>
                <a:lnTo>
                  <a:pt x="2819400" y="1207294"/>
                </a:lnTo>
                <a:lnTo>
                  <a:pt x="2828925" y="1204912"/>
                </a:lnTo>
                <a:lnTo>
                  <a:pt x="2840832" y="1212056"/>
                </a:lnTo>
                <a:lnTo>
                  <a:pt x="2850357" y="1243012"/>
                </a:lnTo>
                <a:lnTo>
                  <a:pt x="2855119" y="1278731"/>
                </a:lnTo>
                <a:lnTo>
                  <a:pt x="2857500" y="1316831"/>
                </a:lnTo>
                <a:lnTo>
                  <a:pt x="2850357" y="1359694"/>
                </a:lnTo>
                <a:lnTo>
                  <a:pt x="2833688" y="1407319"/>
                </a:lnTo>
                <a:lnTo>
                  <a:pt x="2795588" y="1478756"/>
                </a:lnTo>
                <a:lnTo>
                  <a:pt x="2726532" y="1566862"/>
                </a:lnTo>
                <a:lnTo>
                  <a:pt x="2697957" y="1602581"/>
                </a:lnTo>
                <a:lnTo>
                  <a:pt x="2645569" y="1640681"/>
                </a:lnTo>
                <a:lnTo>
                  <a:pt x="2595563" y="1669256"/>
                </a:lnTo>
                <a:lnTo>
                  <a:pt x="2562225" y="1678781"/>
                </a:lnTo>
                <a:lnTo>
                  <a:pt x="2552700" y="1678781"/>
                </a:lnTo>
                <a:lnTo>
                  <a:pt x="2531269" y="1674019"/>
                </a:lnTo>
                <a:lnTo>
                  <a:pt x="2507457" y="1657350"/>
                </a:lnTo>
                <a:lnTo>
                  <a:pt x="2466975" y="1628775"/>
                </a:lnTo>
                <a:lnTo>
                  <a:pt x="2438400" y="1600200"/>
                </a:lnTo>
                <a:lnTo>
                  <a:pt x="2126457" y="1507331"/>
                </a:lnTo>
                <a:lnTo>
                  <a:pt x="1990725" y="1454944"/>
                </a:lnTo>
                <a:lnTo>
                  <a:pt x="1674019" y="1321594"/>
                </a:lnTo>
                <a:lnTo>
                  <a:pt x="1469232" y="1226344"/>
                </a:lnTo>
                <a:lnTo>
                  <a:pt x="1300163" y="11358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6E52DDD-8938-463E-9B18-22B1A55DAD01}"/>
              </a:ext>
            </a:extLst>
          </p:cNvPr>
          <p:cNvSpPr/>
          <p:nvPr/>
        </p:nvSpPr>
        <p:spPr>
          <a:xfrm rot="16200000">
            <a:off x="4941094" y="4502944"/>
            <a:ext cx="2381250" cy="315912"/>
          </a:xfrm>
          <a:custGeom>
            <a:avLst/>
            <a:gdLst>
              <a:gd name="connsiteX0" fmla="*/ 1371600 w 2381250"/>
              <a:gd name="connsiteY0" fmla="*/ 295275 h 316707"/>
              <a:gd name="connsiteX1" fmla="*/ 1131094 w 2381250"/>
              <a:gd name="connsiteY1" fmla="*/ 292894 h 316707"/>
              <a:gd name="connsiteX2" fmla="*/ 1023938 w 2381250"/>
              <a:gd name="connsiteY2" fmla="*/ 295275 h 316707"/>
              <a:gd name="connsiteX3" fmla="*/ 804863 w 2381250"/>
              <a:gd name="connsiteY3" fmla="*/ 280988 h 316707"/>
              <a:gd name="connsiteX4" fmla="*/ 607219 w 2381250"/>
              <a:gd name="connsiteY4" fmla="*/ 276225 h 316707"/>
              <a:gd name="connsiteX5" fmla="*/ 390525 w 2381250"/>
              <a:gd name="connsiteY5" fmla="*/ 273844 h 316707"/>
              <a:gd name="connsiteX6" fmla="*/ 238125 w 2381250"/>
              <a:gd name="connsiteY6" fmla="*/ 247650 h 316707"/>
              <a:gd name="connsiteX7" fmla="*/ 102394 w 2381250"/>
              <a:gd name="connsiteY7" fmla="*/ 219075 h 316707"/>
              <a:gd name="connsiteX8" fmla="*/ 59532 w 2381250"/>
              <a:gd name="connsiteY8" fmla="*/ 209550 h 316707"/>
              <a:gd name="connsiteX9" fmla="*/ 45244 w 2381250"/>
              <a:gd name="connsiteY9" fmla="*/ 202407 h 316707"/>
              <a:gd name="connsiteX10" fmla="*/ 26194 w 2381250"/>
              <a:gd name="connsiteY10" fmla="*/ 185738 h 316707"/>
              <a:gd name="connsiteX11" fmla="*/ 7144 w 2381250"/>
              <a:gd name="connsiteY11" fmla="*/ 159544 h 316707"/>
              <a:gd name="connsiteX12" fmla="*/ 0 w 2381250"/>
              <a:gd name="connsiteY12" fmla="*/ 135732 h 316707"/>
              <a:gd name="connsiteX13" fmla="*/ 2382 w 2381250"/>
              <a:gd name="connsiteY13" fmla="*/ 114300 h 316707"/>
              <a:gd name="connsiteX14" fmla="*/ 11907 w 2381250"/>
              <a:gd name="connsiteY14" fmla="*/ 97632 h 316707"/>
              <a:gd name="connsiteX15" fmla="*/ 38100 w 2381250"/>
              <a:gd name="connsiteY15" fmla="*/ 85725 h 316707"/>
              <a:gd name="connsiteX16" fmla="*/ 135732 w 2381250"/>
              <a:gd name="connsiteY16" fmla="*/ 45244 h 316707"/>
              <a:gd name="connsiteX17" fmla="*/ 207169 w 2381250"/>
              <a:gd name="connsiteY17" fmla="*/ 23813 h 316707"/>
              <a:gd name="connsiteX18" fmla="*/ 278607 w 2381250"/>
              <a:gd name="connsiteY18" fmla="*/ 7144 h 316707"/>
              <a:gd name="connsiteX19" fmla="*/ 342900 w 2381250"/>
              <a:gd name="connsiteY19" fmla="*/ 0 h 316707"/>
              <a:gd name="connsiteX20" fmla="*/ 392907 w 2381250"/>
              <a:gd name="connsiteY20" fmla="*/ 4763 h 316707"/>
              <a:gd name="connsiteX21" fmla="*/ 492919 w 2381250"/>
              <a:gd name="connsiteY21" fmla="*/ 19050 h 316707"/>
              <a:gd name="connsiteX22" fmla="*/ 685800 w 2381250"/>
              <a:gd name="connsiteY22" fmla="*/ 45244 h 316707"/>
              <a:gd name="connsiteX23" fmla="*/ 888207 w 2381250"/>
              <a:gd name="connsiteY23" fmla="*/ 71438 h 316707"/>
              <a:gd name="connsiteX24" fmla="*/ 1047750 w 2381250"/>
              <a:gd name="connsiteY24" fmla="*/ 92869 h 316707"/>
              <a:gd name="connsiteX25" fmla="*/ 1259682 w 2381250"/>
              <a:gd name="connsiteY25" fmla="*/ 104775 h 316707"/>
              <a:gd name="connsiteX26" fmla="*/ 1838325 w 2381250"/>
              <a:gd name="connsiteY26" fmla="*/ 114300 h 316707"/>
              <a:gd name="connsiteX27" fmla="*/ 2252663 w 2381250"/>
              <a:gd name="connsiteY27" fmla="*/ 114300 h 316707"/>
              <a:gd name="connsiteX28" fmla="*/ 2381250 w 2381250"/>
              <a:gd name="connsiteY28" fmla="*/ 309563 h 316707"/>
              <a:gd name="connsiteX29" fmla="*/ 2152650 w 2381250"/>
              <a:gd name="connsiteY29" fmla="*/ 314325 h 316707"/>
              <a:gd name="connsiteX30" fmla="*/ 1771650 w 2381250"/>
              <a:gd name="connsiteY30" fmla="*/ 316707 h 316707"/>
              <a:gd name="connsiteX31" fmla="*/ 1654969 w 2381250"/>
              <a:gd name="connsiteY31" fmla="*/ 292894 h 316707"/>
              <a:gd name="connsiteX32" fmla="*/ 1371600 w 2381250"/>
              <a:gd name="connsiteY32" fmla="*/ 295275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81250" h="316707">
                <a:moveTo>
                  <a:pt x="1371600" y="295275"/>
                </a:moveTo>
                <a:lnTo>
                  <a:pt x="1131094" y="292894"/>
                </a:lnTo>
                <a:lnTo>
                  <a:pt x="1023938" y="295275"/>
                </a:lnTo>
                <a:lnTo>
                  <a:pt x="804863" y="280988"/>
                </a:lnTo>
                <a:lnTo>
                  <a:pt x="607219" y="276225"/>
                </a:lnTo>
                <a:lnTo>
                  <a:pt x="390525" y="273844"/>
                </a:lnTo>
                <a:lnTo>
                  <a:pt x="238125" y="247650"/>
                </a:lnTo>
                <a:lnTo>
                  <a:pt x="102394" y="219075"/>
                </a:lnTo>
                <a:lnTo>
                  <a:pt x="59532" y="209550"/>
                </a:lnTo>
                <a:lnTo>
                  <a:pt x="45244" y="202407"/>
                </a:lnTo>
                <a:lnTo>
                  <a:pt x="26194" y="185738"/>
                </a:lnTo>
                <a:lnTo>
                  <a:pt x="7144" y="159544"/>
                </a:lnTo>
                <a:lnTo>
                  <a:pt x="0" y="135732"/>
                </a:lnTo>
                <a:lnTo>
                  <a:pt x="2382" y="114300"/>
                </a:lnTo>
                <a:lnTo>
                  <a:pt x="11907" y="97632"/>
                </a:lnTo>
                <a:lnTo>
                  <a:pt x="38100" y="85725"/>
                </a:lnTo>
                <a:lnTo>
                  <a:pt x="135732" y="45244"/>
                </a:lnTo>
                <a:lnTo>
                  <a:pt x="207169" y="23813"/>
                </a:lnTo>
                <a:lnTo>
                  <a:pt x="278607" y="7144"/>
                </a:lnTo>
                <a:lnTo>
                  <a:pt x="342900" y="0"/>
                </a:lnTo>
                <a:lnTo>
                  <a:pt x="392907" y="4763"/>
                </a:lnTo>
                <a:lnTo>
                  <a:pt x="492919" y="19050"/>
                </a:lnTo>
                <a:lnTo>
                  <a:pt x="685800" y="45244"/>
                </a:lnTo>
                <a:lnTo>
                  <a:pt x="888207" y="71438"/>
                </a:lnTo>
                <a:lnTo>
                  <a:pt x="1047750" y="92869"/>
                </a:lnTo>
                <a:lnTo>
                  <a:pt x="1259682" y="104775"/>
                </a:lnTo>
                <a:lnTo>
                  <a:pt x="1838325" y="114300"/>
                </a:lnTo>
                <a:lnTo>
                  <a:pt x="2252663" y="114300"/>
                </a:lnTo>
                <a:lnTo>
                  <a:pt x="2381250" y="309563"/>
                </a:lnTo>
                <a:lnTo>
                  <a:pt x="2152650" y="314325"/>
                </a:lnTo>
                <a:lnTo>
                  <a:pt x="1771650" y="316707"/>
                </a:lnTo>
                <a:lnTo>
                  <a:pt x="1654969" y="292894"/>
                </a:lnTo>
                <a:lnTo>
                  <a:pt x="1371600" y="295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DFC4AF0-86E5-4A82-92F2-5990FE03C3CF}"/>
              </a:ext>
            </a:extLst>
          </p:cNvPr>
          <p:cNvSpPr/>
          <p:nvPr/>
        </p:nvSpPr>
        <p:spPr>
          <a:xfrm>
            <a:off x="6918325" y="2605089"/>
            <a:ext cx="534988" cy="795337"/>
          </a:xfrm>
          <a:custGeom>
            <a:avLst/>
            <a:gdLst>
              <a:gd name="connsiteX0" fmla="*/ 307182 w 535782"/>
              <a:gd name="connsiteY0" fmla="*/ 573881 h 795337"/>
              <a:gd name="connsiteX1" fmla="*/ 142875 w 535782"/>
              <a:gd name="connsiteY1" fmla="*/ 776287 h 795337"/>
              <a:gd name="connsiteX2" fmla="*/ 0 w 535782"/>
              <a:gd name="connsiteY2" fmla="*/ 795337 h 795337"/>
              <a:gd name="connsiteX3" fmla="*/ 102394 w 535782"/>
              <a:gd name="connsiteY3" fmla="*/ 635793 h 795337"/>
              <a:gd name="connsiteX4" fmla="*/ 135732 w 535782"/>
              <a:gd name="connsiteY4" fmla="*/ 581025 h 795337"/>
              <a:gd name="connsiteX5" fmla="*/ 169069 w 535782"/>
              <a:gd name="connsiteY5" fmla="*/ 526256 h 795337"/>
              <a:gd name="connsiteX6" fmla="*/ 195263 w 535782"/>
              <a:gd name="connsiteY6" fmla="*/ 473868 h 795337"/>
              <a:gd name="connsiteX7" fmla="*/ 209550 w 535782"/>
              <a:gd name="connsiteY7" fmla="*/ 438150 h 795337"/>
              <a:gd name="connsiteX8" fmla="*/ 221457 w 535782"/>
              <a:gd name="connsiteY8" fmla="*/ 388143 h 795337"/>
              <a:gd name="connsiteX9" fmla="*/ 233363 w 535782"/>
              <a:gd name="connsiteY9" fmla="*/ 319087 h 795337"/>
              <a:gd name="connsiteX10" fmla="*/ 242888 w 535782"/>
              <a:gd name="connsiteY10" fmla="*/ 266700 h 795337"/>
              <a:gd name="connsiteX11" fmla="*/ 242888 w 535782"/>
              <a:gd name="connsiteY11" fmla="*/ 223837 h 795337"/>
              <a:gd name="connsiteX12" fmla="*/ 240507 w 535782"/>
              <a:gd name="connsiteY12" fmla="*/ 197643 h 795337"/>
              <a:gd name="connsiteX13" fmla="*/ 230982 w 535782"/>
              <a:gd name="connsiteY13" fmla="*/ 157162 h 795337"/>
              <a:gd name="connsiteX14" fmla="*/ 219075 w 535782"/>
              <a:gd name="connsiteY14" fmla="*/ 135731 h 795337"/>
              <a:gd name="connsiteX15" fmla="*/ 195263 w 535782"/>
              <a:gd name="connsiteY15" fmla="*/ 104775 h 795337"/>
              <a:gd name="connsiteX16" fmla="*/ 169069 w 535782"/>
              <a:gd name="connsiteY16" fmla="*/ 83343 h 795337"/>
              <a:gd name="connsiteX17" fmla="*/ 152400 w 535782"/>
              <a:gd name="connsiteY17" fmla="*/ 71437 h 795337"/>
              <a:gd name="connsiteX18" fmla="*/ 140494 w 535782"/>
              <a:gd name="connsiteY18" fmla="*/ 54768 h 795337"/>
              <a:gd name="connsiteX19" fmla="*/ 135732 w 535782"/>
              <a:gd name="connsiteY19" fmla="*/ 33337 h 795337"/>
              <a:gd name="connsiteX20" fmla="*/ 135732 w 535782"/>
              <a:gd name="connsiteY20" fmla="*/ 21431 h 795337"/>
              <a:gd name="connsiteX21" fmla="*/ 138113 w 535782"/>
              <a:gd name="connsiteY21" fmla="*/ 9525 h 795337"/>
              <a:gd name="connsiteX22" fmla="*/ 145257 w 535782"/>
              <a:gd name="connsiteY22" fmla="*/ 2381 h 795337"/>
              <a:gd name="connsiteX23" fmla="*/ 164307 w 535782"/>
              <a:gd name="connsiteY23" fmla="*/ 0 h 795337"/>
              <a:gd name="connsiteX24" fmla="*/ 202407 w 535782"/>
              <a:gd name="connsiteY24" fmla="*/ 16668 h 795337"/>
              <a:gd name="connsiteX25" fmla="*/ 264319 w 535782"/>
              <a:gd name="connsiteY25" fmla="*/ 30956 h 795337"/>
              <a:gd name="connsiteX26" fmla="*/ 302419 w 535782"/>
              <a:gd name="connsiteY26" fmla="*/ 45243 h 795337"/>
              <a:gd name="connsiteX27" fmla="*/ 347663 w 535782"/>
              <a:gd name="connsiteY27" fmla="*/ 69056 h 795337"/>
              <a:gd name="connsiteX28" fmla="*/ 397669 w 535782"/>
              <a:gd name="connsiteY28" fmla="*/ 97631 h 795337"/>
              <a:gd name="connsiteX29" fmla="*/ 428625 w 535782"/>
              <a:gd name="connsiteY29" fmla="*/ 121443 h 795337"/>
              <a:gd name="connsiteX30" fmla="*/ 464344 w 535782"/>
              <a:gd name="connsiteY30" fmla="*/ 154781 h 795337"/>
              <a:gd name="connsiteX31" fmla="*/ 492919 w 535782"/>
              <a:gd name="connsiteY31" fmla="*/ 188118 h 795337"/>
              <a:gd name="connsiteX32" fmla="*/ 526257 w 535782"/>
              <a:gd name="connsiteY32" fmla="*/ 230981 h 795337"/>
              <a:gd name="connsiteX33" fmla="*/ 535782 w 535782"/>
              <a:gd name="connsiteY33" fmla="*/ 252412 h 795337"/>
              <a:gd name="connsiteX34" fmla="*/ 535782 w 535782"/>
              <a:gd name="connsiteY34" fmla="*/ 271462 h 795337"/>
              <a:gd name="connsiteX35" fmla="*/ 526257 w 535782"/>
              <a:gd name="connsiteY35" fmla="*/ 297656 h 795337"/>
              <a:gd name="connsiteX36" fmla="*/ 500063 w 535782"/>
              <a:gd name="connsiteY36" fmla="*/ 335756 h 795337"/>
              <a:gd name="connsiteX37" fmla="*/ 438150 w 535782"/>
              <a:gd name="connsiteY37" fmla="*/ 400050 h 795337"/>
              <a:gd name="connsiteX38" fmla="*/ 378619 w 535782"/>
              <a:gd name="connsiteY38" fmla="*/ 478631 h 795337"/>
              <a:gd name="connsiteX39" fmla="*/ 307182 w 535782"/>
              <a:gd name="connsiteY39" fmla="*/ 573881 h 79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5782" h="795337">
                <a:moveTo>
                  <a:pt x="307182" y="573881"/>
                </a:moveTo>
                <a:lnTo>
                  <a:pt x="142875" y="776287"/>
                </a:lnTo>
                <a:lnTo>
                  <a:pt x="0" y="795337"/>
                </a:lnTo>
                <a:lnTo>
                  <a:pt x="102394" y="635793"/>
                </a:lnTo>
                <a:lnTo>
                  <a:pt x="135732" y="581025"/>
                </a:lnTo>
                <a:lnTo>
                  <a:pt x="169069" y="526256"/>
                </a:lnTo>
                <a:lnTo>
                  <a:pt x="195263" y="473868"/>
                </a:lnTo>
                <a:lnTo>
                  <a:pt x="209550" y="438150"/>
                </a:lnTo>
                <a:lnTo>
                  <a:pt x="221457" y="388143"/>
                </a:lnTo>
                <a:lnTo>
                  <a:pt x="233363" y="319087"/>
                </a:lnTo>
                <a:lnTo>
                  <a:pt x="242888" y="266700"/>
                </a:lnTo>
                <a:lnTo>
                  <a:pt x="242888" y="223837"/>
                </a:lnTo>
                <a:lnTo>
                  <a:pt x="240507" y="197643"/>
                </a:lnTo>
                <a:lnTo>
                  <a:pt x="230982" y="157162"/>
                </a:lnTo>
                <a:lnTo>
                  <a:pt x="219075" y="135731"/>
                </a:lnTo>
                <a:lnTo>
                  <a:pt x="195263" y="104775"/>
                </a:lnTo>
                <a:lnTo>
                  <a:pt x="169069" y="83343"/>
                </a:lnTo>
                <a:lnTo>
                  <a:pt x="152400" y="71437"/>
                </a:lnTo>
                <a:lnTo>
                  <a:pt x="140494" y="54768"/>
                </a:lnTo>
                <a:lnTo>
                  <a:pt x="135732" y="33337"/>
                </a:lnTo>
                <a:lnTo>
                  <a:pt x="135732" y="21431"/>
                </a:lnTo>
                <a:lnTo>
                  <a:pt x="138113" y="9525"/>
                </a:lnTo>
                <a:lnTo>
                  <a:pt x="145257" y="2381"/>
                </a:lnTo>
                <a:lnTo>
                  <a:pt x="164307" y="0"/>
                </a:lnTo>
                <a:lnTo>
                  <a:pt x="202407" y="16668"/>
                </a:lnTo>
                <a:lnTo>
                  <a:pt x="264319" y="30956"/>
                </a:lnTo>
                <a:lnTo>
                  <a:pt x="302419" y="45243"/>
                </a:lnTo>
                <a:lnTo>
                  <a:pt x="347663" y="69056"/>
                </a:lnTo>
                <a:lnTo>
                  <a:pt x="397669" y="97631"/>
                </a:lnTo>
                <a:lnTo>
                  <a:pt x="428625" y="121443"/>
                </a:lnTo>
                <a:lnTo>
                  <a:pt x="464344" y="154781"/>
                </a:lnTo>
                <a:lnTo>
                  <a:pt x="492919" y="188118"/>
                </a:lnTo>
                <a:lnTo>
                  <a:pt x="526257" y="230981"/>
                </a:lnTo>
                <a:lnTo>
                  <a:pt x="535782" y="252412"/>
                </a:lnTo>
                <a:lnTo>
                  <a:pt x="535782" y="271462"/>
                </a:lnTo>
                <a:lnTo>
                  <a:pt x="526257" y="297656"/>
                </a:lnTo>
                <a:lnTo>
                  <a:pt x="500063" y="335756"/>
                </a:lnTo>
                <a:lnTo>
                  <a:pt x="438150" y="400050"/>
                </a:lnTo>
                <a:lnTo>
                  <a:pt x="378619" y="478631"/>
                </a:lnTo>
                <a:lnTo>
                  <a:pt x="307182" y="5738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76D3E66-482B-4B09-BDD9-8EE30ED76D5D}"/>
              </a:ext>
            </a:extLst>
          </p:cNvPr>
          <p:cNvSpPr/>
          <p:nvPr/>
        </p:nvSpPr>
        <p:spPr>
          <a:xfrm>
            <a:off x="6215064" y="3246438"/>
            <a:ext cx="1798637" cy="393700"/>
          </a:xfrm>
          <a:custGeom>
            <a:avLst/>
            <a:gdLst>
              <a:gd name="connsiteX0" fmla="*/ 476250 w 1797843"/>
              <a:gd name="connsiteY0" fmla="*/ 333375 h 395287"/>
              <a:gd name="connsiteX1" fmla="*/ 214312 w 1797843"/>
              <a:gd name="connsiteY1" fmla="*/ 369094 h 395287"/>
              <a:gd name="connsiteX2" fmla="*/ 4762 w 1797843"/>
              <a:gd name="connsiteY2" fmla="*/ 395287 h 395287"/>
              <a:gd name="connsiteX3" fmla="*/ 0 w 1797843"/>
              <a:gd name="connsiteY3" fmla="*/ 159544 h 395287"/>
              <a:gd name="connsiteX4" fmla="*/ 202406 w 1797843"/>
              <a:gd name="connsiteY4" fmla="*/ 204787 h 395287"/>
              <a:gd name="connsiteX5" fmla="*/ 304800 w 1797843"/>
              <a:gd name="connsiteY5" fmla="*/ 188119 h 395287"/>
              <a:gd name="connsiteX6" fmla="*/ 762000 w 1797843"/>
              <a:gd name="connsiteY6" fmla="*/ 109537 h 395287"/>
              <a:gd name="connsiteX7" fmla="*/ 842962 w 1797843"/>
              <a:gd name="connsiteY7" fmla="*/ 97631 h 395287"/>
              <a:gd name="connsiteX8" fmla="*/ 1343025 w 1797843"/>
              <a:gd name="connsiteY8" fmla="*/ 50006 h 395287"/>
              <a:gd name="connsiteX9" fmla="*/ 1376362 w 1797843"/>
              <a:gd name="connsiteY9" fmla="*/ 38100 h 395287"/>
              <a:gd name="connsiteX10" fmla="*/ 1419225 w 1797843"/>
              <a:gd name="connsiteY10" fmla="*/ 19050 h 395287"/>
              <a:gd name="connsiteX11" fmla="*/ 1454943 w 1797843"/>
              <a:gd name="connsiteY11" fmla="*/ 7144 h 395287"/>
              <a:gd name="connsiteX12" fmla="*/ 1493043 w 1797843"/>
              <a:gd name="connsiteY12" fmla="*/ 0 h 395287"/>
              <a:gd name="connsiteX13" fmla="*/ 1526381 w 1797843"/>
              <a:gd name="connsiteY13" fmla="*/ 2381 h 395287"/>
              <a:gd name="connsiteX14" fmla="*/ 1588293 w 1797843"/>
              <a:gd name="connsiteY14" fmla="*/ 14287 h 395287"/>
              <a:gd name="connsiteX15" fmla="*/ 1676400 w 1797843"/>
              <a:gd name="connsiteY15" fmla="*/ 40481 h 395287"/>
              <a:gd name="connsiteX16" fmla="*/ 1733550 w 1797843"/>
              <a:gd name="connsiteY16" fmla="*/ 59531 h 395287"/>
              <a:gd name="connsiteX17" fmla="*/ 1766887 w 1797843"/>
              <a:gd name="connsiteY17" fmla="*/ 76200 h 395287"/>
              <a:gd name="connsiteX18" fmla="*/ 1781175 w 1797843"/>
              <a:gd name="connsiteY18" fmla="*/ 85725 h 395287"/>
              <a:gd name="connsiteX19" fmla="*/ 1790700 w 1797843"/>
              <a:gd name="connsiteY19" fmla="*/ 92869 h 395287"/>
              <a:gd name="connsiteX20" fmla="*/ 1797843 w 1797843"/>
              <a:gd name="connsiteY20" fmla="*/ 109537 h 395287"/>
              <a:gd name="connsiteX21" fmla="*/ 1795462 w 1797843"/>
              <a:gd name="connsiteY21" fmla="*/ 126206 h 395287"/>
              <a:gd name="connsiteX22" fmla="*/ 1783556 w 1797843"/>
              <a:gd name="connsiteY22" fmla="*/ 150019 h 395287"/>
              <a:gd name="connsiteX23" fmla="*/ 1752600 w 1797843"/>
              <a:gd name="connsiteY23" fmla="*/ 173831 h 395287"/>
              <a:gd name="connsiteX24" fmla="*/ 1702593 w 1797843"/>
              <a:gd name="connsiteY24" fmla="*/ 202406 h 395287"/>
              <a:gd name="connsiteX25" fmla="*/ 1654968 w 1797843"/>
              <a:gd name="connsiteY25" fmla="*/ 207169 h 395287"/>
              <a:gd name="connsiteX26" fmla="*/ 1412081 w 1797843"/>
              <a:gd name="connsiteY26" fmla="*/ 223837 h 395287"/>
              <a:gd name="connsiteX27" fmla="*/ 871537 w 1797843"/>
              <a:gd name="connsiteY27" fmla="*/ 257175 h 395287"/>
              <a:gd name="connsiteX28" fmla="*/ 735806 w 1797843"/>
              <a:gd name="connsiteY28" fmla="*/ 285750 h 395287"/>
              <a:gd name="connsiteX29" fmla="*/ 476250 w 1797843"/>
              <a:gd name="connsiteY29" fmla="*/ 333375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97843" h="395287">
                <a:moveTo>
                  <a:pt x="476250" y="333375"/>
                </a:moveTo>
                <a:lnTo>
                  <a:pt x="214312" y="369094"/>
                </a:lnTo>
                <a:lnTo>
                  <a:pt x="4762" y="395287"/>
                </a:lnTo>
                <a:cubicBezTo>
                  <a:pt x="3175" y="316706"/>
                  <a:pt x="1587" y="238125"/>
                  <a:pt x="0" y="159544"/>
                </a:cubicBezTo>
                <a:lnTo>
                  <a:pt x="202406" y="204787"/>
                </a:lnTo>
                <a:lnTo>
                  <a:pt x="304800" y="188119"/>
                </a:lnTo>
                <a:lnTo>
                  <a:pt x="762000" y="109537"/>
                </a:lnTo>
                <a:lnTo>
                  <a:pt x="842962" y="97631"/>
                </a:lnTo>
                <a:lnTo>
                  <a:pt x="1343025" y="50006"/>
                </a:lnTo>
                <a:lnTo>
                  <a:pt x="1376362" y="38100"/>
                </a:lnTo>
                <a:lnTo>
                  <a:pt x="1419225" y="19050"/>
                </a:lnTo>
                <a:lnTo>
                  <a:pt x="1454943" y="7144"/>
                </a:lnTo>
                <a:lnTo>
                  <a:pt x="1493043" y="0"/>
                </a:lnTo>
                <a:lnTo>
                  <a:pt x="1526381" y="2381"/>
                </a:lnTo>
                <a:lnTo>
                  <a:pt x="1588293" y="14287"/>
                </a:lnTo>
                <a:lnTo>
                  <a:pt x="1676400" y="40481"/>
                </a:lnTo>
                <a:lnTo>
                  <a:pt x="1733550" y="59531"/>
                </a:lnTo>
                <a:lnTo>
                  <a:pt x="1766887" y="76200"/>
                </a:lnTo>
                <a:lnTo>
                  <a:pt x="1781175" y="85725"/>
                </a:lnTo>
                <a:lnTo>
                  <a:pt x="1790700" y="92869"/>
                </a:lnTo>
                <a:lnTo>
                  <a:pt x="1797843" y="109537"/>
                </a:lnTo>
                <a:lnTo>
                  <a:pt x="1795462" y="126206"/>
                </a:lnTo>
                <a:lnTo>
                  <a:pt x="1783556" y="150019"/>
                </a:lnTo>
                <a:lnTo>
                  <a:pt x="1752600" y="173831"/>
                </a:lnTo>
                <a:lnTo>
                  <a:pt x="1702593" y="202406"/>
                </a:lnTo>
                <a:lnTo>
                  <a:pt x="1654968" y="207169"/>
                </a:lnTo>
                <a:lnTo>
                  <a:pt x="1412081" y="223837"/>
                </a:lnTo>
                <a:lnTo>
                  <a:pt x="871537" y="257175"/>
                </a:lnTo>
                <a:lnTo>
                  <a:pt x="735806" y="285750"/>
                </a:lnTo>
                <a:lnTo>
                  <a:pt x="476250" y="3333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E3D7F1D-DA33-44BB-A7F2-4ADF548CCCB2}"/>
              </a:ext>
            </a:extLst>
          </p:cNvPr>
          <p:cNvSpPr/>
          <p:nvPr/>
        </p:nvSpPr>
        <p:spPr>
          <a:xfrm rot="16200000">
            <a:off x="6076951" y="4283076"/>
            <a:ext cx="2003425" cy="352425"/>
          </a:xfrm>
          <a:custGeom>
            <a:avLst/>
            <a:gdLst>
              <a:gd name="connsiteX0" fmla="*/ 359569 w 2002632"/>
              <a:gd name="connsiteY0" fmla="*/ 247650 h 352425"/>
              <a:gd name="connsiteX1" fmla="*/ 26194 w 2002632"/>
              <a:gd name="connsiteY1" fmla="*/ 235744 h 352425"/>
              <a:gd name="connsiteX2" fmla="*/ 0 w 2002632"/>
              <a:gd name="connsiteY2" fmla="*/ 59531 h 352425"/>
              <a:gd name="connsiteX3" fmla="*/ 640557 w 2002632"/>
              <a:gd name="connsiteY3" fmla="*/ 54769 h 352425"/>
              <a:gd name="connsiteX4" fmla="*/ 769144 w 2002632"/>
              <a:gd name="connsiteY4" fmla="*/ 59531 h 352425"/>
              <a:gd name="connsiteX5" fmla="*/ 1266825 w 2002632"/>
              <a:gd name="connsiteY5" fmla="*/ 57150 h 352425"/>
              <a:gd name="connsiteX6" fmla="*/ 1409700 w 2002632"/>
              <a:gd name="connsiteY6" fmla="*/ 57150 h 352425"/>
              <a:gd name="connsiteX7" fmla="*/ 1638300 w 2002632"/>
              <a:gd name="connsiteY7" fmla="*/ 57150 h 352425"/>
              <a:gd name="connsiteX8" fmla="*/ 1716882 w 2002632"/>
              <a:gd name="connsiteY8" fmla="*/ 57150 h 352425"/>
              <a:gd name="connsiteX9" fmla="*/ 1788319 w 2002632"/>
              <a:gd name="connsiteY9" fmla="*/ 52387 h 352425"/>
              <a:gd name="connsiteX10" fmla="*/ 1843088 w 2002632"/>
              <a:gd name="connsiteY10" fmla="*/ 42862 h 352425"/>
              <a:gd name="connsiteX11" fmla="*/ 1952625 w 2002632"/>
              <a:gd name="connsiteY11" fmla="*/ 0 h 352425"/>
              <a:gd name="connsiteX12" fmla="*/ 2002632 w 2002632"/>
              <a:gd name="connsiteY12" fmla="*/ 195262 h 352425"/>
              <a:gd name="connsiteX13" fmla="*/ 1921669 w 2002632"/>
              <a:gd name="connsiteY13" fmla="*/ 295275 h 352425"/>
              <a:gd name="connsiteX14" fmla="*/ 1885950 w 2002632"/>
              <a:gd name="connsiteY14" fmla="*/ 333375 h 352425"/>
              <a:gd name="connsiteX15" fmla="*/ 1862138 w 2002632"/>
              <a:gd name="connsiteY15" fmla="*/ 347662 h 352425"/>
              <a:gd name="connsiteX16" fmla="*/ 1840707 w 2002632"/>
              <a:gd name="connsiteY16" fmla="*/ 352425 h 352425"/>
              <a:gd name="connsiteX17" fmla="*/ 1812132 w 2002632"/>
              <a:gd name="connsiteY17" fmla="*/ 347662 h 352425"/>
              <a:gd name="connsiteX18" fmla="*/ 1793082 w 2002632"/>
              <a:gd name="connsiteY18" fmla="*/ 333375 h 352425"/>
              <a:gd name="connsiteX19" fmla="*/ 1769269 w 2002632"/>
              <a:gd name="connsiteY19" fmla="*/ 314325 h 352425"/>
              <a:gd name="connsiteX20" fmla="*/ 1731169 w 2002632"/>
              <a:gd name="connsiteY20" fmla="*/ 295275 h 352425"/>
              <a:gd name="connsiteX21" fmla="*/ 1685925 w 2002632"/>
              <a:gd name="connsiteY21" fmla="*/ 280987 h 352425"/>
              <a:gd name="connsiteX22" fmla="*/ 1433513 w 2002632"/>
              <a:gd name="connsiteY22" fmla="*/ 261937 h 352425"/>
              <a:gd name="connsiteX23" fmla="*/ 1281113 w 2002632"/>
              <a:gd name="connsiteY23" fmla="*/ 257175 h 352425"/>
              <a:gd name="connsiteX24" fmla="*/ 776288 w 2002632"/>
              <a:gd name="connsiteY24" fmla="*/ 257175 h 352425"/>
              <a:gd name="connsiteX25" fmla="*/ 659607 w 2002632"/>
              <a:gd name="connsiteY25" fmla="*/ 259556 h 352425"/>
              <a:gd name="connsiteX26" fmla="*/ 359569 w 2002632"/>
              <a:gd name="connsiteY26" fmla="*/ 247650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02632" h="352425">
                <a:moveTo>
                  <a:pt x="359569" y="247650"/>
                </a:moveTo>
                <a:lnTo>
                  <a:pt x="26194" y="235744"/>
                </a:lnTo>
                <a:lnTo>
                  <a:pt x="0" y="59531"/>
                </a:lnTo>
                <a:lnTo>
                  <a:pt x="640557" y="54769"/>
                </a:lnTo>
                <a:lnTo>
                  <a:pt x="769144" y="59531"/>
                </a:lnTo>
                <a:lnTo>
                  <a:pt x="1266825" y="57150"/>
                </a:lnTo>
                <a:lnTo>
                  <a:pt x="1409700" y="57150"/>
                </a:lnTo>
                <a:lnTo>
                  <a:pt x="1638300" y="57150"/>
                </a:lnTo>
                <a:lnTo>
                  <a:pt x="1716882" y="57150"/>
                </a:lnTo>
                <a:lnTo>
                  <a:pt x="1788319" y="52387"/>
                </a:lnTo>
                <a:lnTo>
                  <a:pt x="1843088" y="42862"/>
                </a:lnTo>
                <a:lnTo>
                  <a:pt x="1952625" y="0"/>
                </a:lnTo>
                <a:lnTo>
                  <a:pt x="2002632" y="195262"/>
                </a:lnTo>
                <a:lnTo>
                  <a:pt x="1921669" y="295275"/>
                </a:lnTo>
                <a:lnTo>
                  <a:pt x="1885950" y="333375"/>
                </a:lnTo>
                <a:lnTo>
                  <a:pt x="1862138" y="347662"/>
                </a:lnTo>
                <a:lnTo>
                  <a:pt x="1840707" y="352425"/>
                </a:lnTo>
                <a:lnTo>
                  <a:pt x="1812132" y="347662"/>
                </a:lnTo>
                <a:lnTo>
                  <a:pt x="1793082" y="333375"/>
                </a:lnTo>
                <a:lnTo>
                  <a:pt x="1769269" y="314325"/>
                </a:lnTo>
                <a:lnTo>
                  <a:pt x="1731169" y="295275"/>
                </a:lnTo>
                <a:lnTo>
                  <a:pt x="1685925" y="280987"/>
                </a:lnTo>
                <a:lnTo>
                  <a:pt x="1433513" y="261937"/>
                </a:lnTo>
                <a:lnTo>
                  <a:pt x="1281113" y="257175"/>
                </a:lnTo>
                <a:lnTo>
                  <a:pt x="776288" y="257175"/>
                </a:lnTo>
                <a:lnTo>
                  <a:pt x="659607" y="259556"/>
                </a:lnTo>
                <a:lnTo>
                  <a:pt x="359569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B549E42-D211-436D-83C9-36FDBF097998}"/>
              </a:ext>
            </a:extLst>
          </p:cNvPr>
          <p:cNvSpPr/>
          <p:nvPr/>
        </p:nvSpPr>
        <p:spPr>
          <a:xfrm>
            <a:off x="6191250" y="3919538"/>
            <a:ext cx="1646238" cy="317500"/>
          </a:xfrm>
          <a:custGeom>
            <a:avLst/>
            <a:gdLst>
              <a:gd name="connsiteX0" fmla="*/ 659606 w 1645444"/>
              <a:gd name="connsiteY0" fmla="*/ 292893 h 316706"/>
              <a:gd name="connsiteX1" fmla="*/ 388144 w 1645444"/>
              <a:gd name="connsiteY1" fmla="*/ 304800 h 316706"/>
              <a:gd name="connsiteX2" fmla="*/ 326231 w 1645444"/>
              <a:gd name="connsiteY2" fmla="*/ 311943 h 316706"/>
              <a:gd name="connsiteX3" fmla="*/ 276225 w 1645444"/>
              <a:gd name="connsiteY3" fmla="*/ 316706 h 316706"/>
              <a:gd name="connsiteX4" fmla="*/ 183356 w 1645444"/>
              <a:gd name="connsiteY4" fmla="*/ 311943 h 316706"/>
              <a:gd name="connsiteX5" fmla="*/ 0 w 1645444"/>
              <a:gd name="connsiteY5" fmla="*/ 283368 h 316706"/>
              <a:gd name="connsiteX6" fmla="*/ 2381 w 1645444"/>
              <a:gd name="connsiteY6" fmla="*/ 123825 h 316706"/>
              <a:gd name="connsiteX7" fmla="*/ 164306 w 1645444"/>
              <a:gd name="connsiteY7" fmla="*/ 147637 h 316706"/>
              <a:gd name="connsiteX8" fmla="*/ 247650 w 1645444"/>
              <a:gd name="connsiteY8" fmla="*/ 157162 h 316706"/>
              <a:gd name="connsiteX9" fmla="*/ 297656 w 1645444"/>
              <a:gd name="connsiteY9" fmla="*/ 157162 h 316706"/>
              <a:gd name="connsiteX10" fmla="*/ 561975 w 1645444"/>
              <a:gd name="connsiteY10" fmla="*/ 130968 h 316706"/>
              <a:gd name="connsiteX11" fmla="*/ 804863 w 1645444"/>
              <a:gd name="connsiteY11" fmla="*/ 109537 h 316706"/>
              <a:gd name="connsiteX12" fmla="*/ 945356 w 1645444"/>
              <a:gd name="connsiteY12" fmla="*/ 95250 h 316706"/>
              <a:gd name="connsiteX13" fmla="*/ 1202531 w 1645444"/>
              <a:gd name="connsiteY13" fmla="*/ 35718 h 316706"/>
              <a:gd name="connsiteX14" fmla="*/ 1293019 w 1645444"/>
              <a:gd name="connsiteY14" fmla="*/ 4762 h 316706"/>
              <a:gd name="connsiteX15" fmla="*/ 1319213 w 1645444"/>
              <a:gd name="connsiteY15" fmla="*/ 0 h 316706"/>
              <a:gd name="connsiteX16" fmla="*/ 1366838 w 1645444"/>
              <a:gd name="connsiteY16" fmla="*/ 0 h 316706"/>
              <a:gd name="connsiteX17" fmla="*/ 1416844 w 1645444"/>
              <a:gd name="connsiteY17" fmla="*/ 9525 h 316706"/>
              <a:gd name="connsiteX18" fmla="*/ 1478756 w 1645444"/>
              <a:gd name="connsiteY18" fmla="*/ 28575 h 316706"/>
              <a:gd name="connsiteX19" fmla="*/ 1578769 w 1645444"/>
              <a:gd name="connsiteY19" fmla="*/ 71437 h 316706"/>
              <a:gd name="connsiteX20" fmla="*/ 1631156 w 1645444"/>
              <a:gd name="connsiteY20" fmla="*/ 97631 h 316706"/>
              <a:gd name="connsiteX21" fmla="*/ 1640681 w 1645444"/>
              <a:gd name="connsiteY21" fmla="*/ 104775 h 316706"/>
              <a:gd name="connsiteX22" fmla="*/ 1645444 w 1645444"/>
              <a:gd name="connsiteY22" fmla="*/ 121443 h 316706"/>
              <a:gd name="connsiteX23" fmla="*/ 1635919 w 1645444"/>
              <a:gd name="connsiteY23" fmla="*/ 145256 h 316706"/>
              <a:gd name="connsiteX24" fmla="*/ 1616869 w 1645444"/>
              <a:gd name="connsiteY24" fmla="*/ 178593 h 316706"/>
              <a:gd name="connsiteX25" fmla="*/ 1600200 w 1645444"/>
              <a:gd name="connsiteY25" fmla="*/ 200025 h 316706"/>
              <a:gd name="connsiteX26" fmla="*/ 1571625 w 1645444"/>
              <a:gd name="connsiteY26" fmla="*/ 211931 h 316706"/>
              <a:gd name="connsiteX27" fmla="*/ 1414463 w 1645444"/>
              <a:gd name="connsiteY27" fmla="*/ 240506 h 316706"/>
              <a:gd name="connsiteX28" fmla="*/ 1212056 w 1645444"/>
              <a:gd name="connsiteY28" fmla="*/ 259556 h 316706"/>
              <a:gd name="connsiteX29" fmla="*/ 916781 w 1645444"/>
              <a:gd name="connsiteY29" fmla="*/ 269081 h 316706"/>
              <a:gd name="connsiteX30" fmla="*/ 797719 w 1645444"/>
              <a:gd name="connsiteY30" fmla="*/ 290512 h 316706"/>
              <a:gd name="connsiteX31" fmla="*/ 659606 w 1645444"/>
              <a:gd name="connsiteY31" fmla="*/ 292893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45444" h="316706">
                <a:moveTo>
                  <a:pt x="659606" y="292893"/>
                </a:moveTo>
                <a:lnTo>
                  <a:pt x="388144" y="304800"/>
                </a:lnTo>
                <a:lnTo>
                  <a:pt x="326231" y="311943"/>
                </a:lnTo>
                <a:lnTo>
                  <a:pt x="276225" y="316706"/>
                </a:lnTo>
                <a:lnTo>
                  <a:pt x="183356" y="311943"/>
                </a:lnTo>
                <a:lnTo>
                  <a:pt x="0" y="283368"/>
                </a:lnTo>
                <a:cubicBezTo>
                  <a:pt x="794" y="230187"/>
                  <a:pt x="1587" y="177006"/>
                  <a:pt x="2381" y="123825"/>
                </a:cubicBezTo>
                <a:lnTo>
                  <a:pt x="164306" y="147637"/>
                </a:lnTo>
                <a:lnTo>
                  <a:pt x="247650" y="157162"/>
                </a:lnTo>
                <a:lnTo>
                  <a:pt x="297656" y="157162"/>
                </a:lnTo>
                <a:lnTo>
                  <a:pt x="561975" y="130968"/>
                </a:lnTo>
                <a:lnTo>
                  <a:pt x="804863" y="109537"/>
                </a:lnTo>
                <a:lnTo>
                  <a:pt x="945356" y="95250"/>
                </a:lnTo>
                <a:lnTo>
                  <a:pt x="1202531" y="35718"/>
                </a:lnTo>
                <a:lnTo>
                  <a:pt x="1293019" y="4762"/>
                </a:lnTo>
                <a:lnTo>
                  <a:pt x="1319213" y="0"/>
                </a:lnTo>
                <a:lnTo>
                  <a:pt x="1366838" y="0"/>
                </a:lnTo>
                <a:lnTo>
                  <a:pt x="1416844" y="9525"/>
                </a:lnTo>
                <a:lnTo>
                  <a:pt x="1478756" y="28575"/>
                </a:lnTo>
                <a:lnTo>
                  <a:pt x="1578769" y="71437"/>
                </a:lnTo>
                <a:lnTo>
                  <a:pt x="1631156" y="97631"/>
                </a:lnTo>
                <a:lnTo>
                  <a:pt x="1640681" y="104775"/>
                </a:lnTo>
                <a:lnTo>
                  <a:pt x="1645444" y="121443"/>
                </a:lnTo>
                <a:lnTo>
                  <a:pt x="1635919" y="145256"/>
                </a:lnTo>
                <a:lnTo>
                  <a:pt x="1616869" y="178593"/>
                </a:lnTo>
                <a:lnTo>
                  <a:pt x="1600200" y="200025"/>
                </a:lnTo>
                <a:lnTo>
                  <a:pt x="1571625" y="211931"/>
                </a:lnTo>
                <a:lnTo>
                  <a:pt x="1414463" y="240506"/>
                </a:lnTo>
                <a:lnTo>
                  <a:pt x="1212056" y="259556"/>
                </a:lnTo>
                <a:lnTo>
                  <a:pt x="916781" y="269081"/>
                </a:lnTo>
                <a:lnTo>
                  <a:pt x="797719" y="290512"/>
                </a:lnTo>
                <a:lnTo>
                  <a:pt x="659606" y="2928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72B1F7C-17A1-4ED4-9FFA-F3AA9FCE9182}"/>
              </a:ext>
            </a:extLst>
          </p:cNvPr>
          <p:cNvSpPr/>
          <p:nvPr/>
        </p:nvSpPr>
        <p:spPr>
          <a:xfrm>
            <a:off x="6180139" y="4570414"/>
            <a:ext cx="1609725" cy="287337"/>
          </a:xfrm>
          <a:custGeom>
            <a:avLst/>
            <a:gdLst>
              <a:gd name="connsiteX0" fmla="*/ 688181 w 1609725"/>
              <a:gd name="connsiteY0" fmla="*/ 271462 h 288131"/>
              <a:gd name="connsiteX1" fmla="*/ 357187 w 1609725"/>
              <a:gd name="connsiteY1" fmla="*/ 288131 h 288131"/>
              <a:gd name="connsiteX2" fmla="*/ 238125 w 1609725"/>
              <a:gd name="connsiteY2" fmla="*/ 288131 h 288131"/>
              <a:gd name="connsiteX3" fmla="*/ 157162 w 1609725"/>
              <a:gd name="connsiteY3" fmla="*/ 285750 h 288131"/>
              <a:gd name="connsiteX4" fmla="*/ 107156 w 1609725"/>
              <a:gd name="connsiteY4" fmla="*/ 276225 h 288131"/>
              <a:gd name="connsiteX5" fmla="*/ 7144 w 1609725"/>
              <a:gd name="connsiteY5" fmla="*/ 240506 h 288131"/>
              <a:gd name="connsiteX6" fmla="*/ 0 w 1609725"/>
              <a:gd name="connsiteY6" fmla="*/ 111919 h 288131"/>
              <a:gd name="connsiteX7" fmla="*/ 142875 w 1609725"/>
              <a:gd name="connsiteY7" fmla="*/ 142875 h 288131"/>
              <a:gd name="connsiteX8" fmla="*/ 238125 w 1609725"/>
              <a:gd name="connsiteY8" fmla="*/ 152400 h 288131"/>
              <a:gd name="connsiteX9" fmla="*/ 326231 w 1609725"/>
              <a:gd name="connsiteY9" fmla="*/ 152400 h 288131"/>
              <a:gd name="connsiteX10" fmla="*/ 428625 w 1609725"/>
              <a:gd name="connsiteY10" fmla="*/ 147637 h 288131"/>
              <a:gd name="connsiteX11" fmla="*/ 714375 w 1609725"/>
              <a:gd name="connsiteY11" fmla="*/ 116681 h 288131"/>
              <a:gd name="connsiteX12" fmla="*/ 809625 w 1609725"/>
              <a:gd name="connsiteY12" fmla="*/ 104775 h 288131"/>
              <a:gd name="connsiteX13" fmla="*/ 947737 w 1609725"/>
              <a:gd name="connsiteY13" fmla="*/ 92869 h 288131"/>
              <a:gd name="connsiteX14" fmla="*/ 1271587 w 1609725"/>
              <a:gd name="connsiteY14" fmla="*/ 30956 h 288131"/>
              <a:gd name="connsiteX15" fmla="*/ 1435894 w 1609725"/>
              <a:gd name="connsiteY15" fmla="*/ 0 h 288131"/>
              <a:gd name="connsiteX16" fmla="*/ 1452562 w 1609725"/>
              <a:gd name="connsiteY16" fmla="*/ 0 h 288131"/>
              <a:gd name="connsiteX17" fmla="*/ 1478756 w 1609725"/>
              <a:gd name="connsiteY17" fmla="*/ 7144 h 288131"/>
              <a:gd name="connsiteX18" fmla="*/ 1521619 w 1609725"/>
              <a:gd name="connsiteY18" fmla="*/ 30956 h 288131"/>
              <a:gd name="connsiteX19" fmla="*/ 1569244 w 1609725"/>
              <a:gd name="connsiteY19" fmla="*/ 66675 h 288131"/>
              <a:gd name="connsiteX20" fmla="*/ 1595437 w 1609725"/>
              <a:gd name="connsiteY20" fmla="*/ 92869 h 288131"/>
              <a:gd name="connsiteX21" fmla="*/ 1607344 w 1609725"/>
              <a:gd name="connsiteY21" fmla="*/ 116681 h 288131"/>
              <a:gd name="connsiteX22" fmla="*/ 1609725 w 1609725"/>
              <a:gd name="connsiteY22" fmla="*/ 147637 h 288131"/>
              <a:gd name="connsiteX23" fmla="*/ 1602581 w 1609725"/>
              <a:gd name="connsiteY23" fmla="*/ 171450 h 288131"/>
              <a:gd name="connsiteX24" fmla="*/ 1590675 w 1609725"/>
              <a:gd name="connsiteY24" fmla="*/ 188119 h 288131"/>
              <a:gd name="connsiteX25" fmla="*/ 1559719 w 1609725"/>
              <a:gd name="connsiteY25" fmla="*/ 195262 h 288131"/>
              <a:gd name="connsiteX26" fmla="*/ 1254919 w 1609725"/>
              <a:gd name="connsiteY26" fmla="*/ 219075 h 288131"/>
              <a:gd name="connsiteX27" fmla="*/ 935831 w 1609725"/>
              <a:gd name="connsiteY27" fmla="*/ 245269 h 288131"/>
              <a:gd name="connsiteX28" fmla="*/ 814387 w 1609725"/>
              <a:gd name="connsiteY28" fmla="*/ 269081 h 288131"/>
              <a:gd name="connsiteX29" fmla="*/ 688181 w 1609725"/>
              <a:gd name="connsiteY29" fmla="*/ 271462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09725" h="288131">
                <a:moveTo>
                  <a:pt x="688181" y="271462"/>
                </a:moveTo>
                <a:lnTo>
                  <a:pt x="357187" y="288131"/>
                </a:lnTo>
                <a:lnTo>
                  <a:pt x="238125" y="288131"/>
                </a:lnTo>
                <a:lnTo>
                  <a:pt x="157162" y="285750"/>
                </a:lnTo>
                <a:lnTo>
                  <a:pt x="107156" y="276225"/>
                </a:lnTo>
                <a:lnTo>
                  <a:pt x="7144" y="240506"/>
                </a:lnTo>
                <a:lnTo>
                  <a:pt x="0" y="111919"/>
                </a:lnTo>
                <a:lnTo>
                  <a:pt x="142875" y="142875"/>
                </a:lnTo>
                <a:lnTo>
                  <a:pt x="238125" y="152400"/>
                </a:lnTo>
                <a:lnTo>
                  <a:pt x="326231" y="152400"/>
                </a:lnTo>
                <a:lnTo>
                  <a:pt x="428625" y="147637"/>
                </a:lnTo>
                <a:lnTo>
                  <a:pt x="714375" y="116681"/>
                </a:lnTo>
                <a:lnTo>
                  <a:pt x="809625" y="104775"/>
                </a:lnTo>
                <a:lnTo>
                  <a:pt x="947737" y="92869"/>
                </a:lnTo>
                <a:lnTo>
                  <a:pt x="1271587" y="30956"/>
                </a:lnTo>
                <a:lnTo>
                  <a:pt x="1435894" y="0"/>
                </a:lnTo>
                <a:lnTo>
                  <a:pt x="1452562" y="0"/>
                </a:lnTo>
                <a:lnTo>
                  <a:pt x="1478756" y="7144"/>
                </a:lnTo>
                <a:lnTo>
                  <a:pt x="1521619" y="30956"/>
                </a:lnTo>
                <a:lnTo>
                  <a:pt x="1569244" y="66675"/>
                </a:lnTo>
                <a:lnTo>
                  <a:pt x="1595437" y="92869"/>
                </a:lnTo>
                <a:lnTo>
                  <a:pt x="1607344" y="116681"/>
                </a:lnTo>
                <a:lnTo>
                  <a:pt x="1609725" y="147637"/>
                </a:lnTo>
                <a:lnTo>
                  <a:pt x="1602581" y="171450"/>
                </a:lnTo>
                <a:lnTo>
                  <a:pt x="1590675" y="188119"/>
                </a:lnTo>
                <a:lnTo>
                  <a:pt x="1559719" y="195262"/>
                </a:lnTo>
                <a:lnTo>
                  <a:pt x="1254919" y="219075"/>
                </a:lnTo>
                <a:lnTo>
                  <a:pt x="935831" y="245269"/>
                </a:lnTo>
                <a:lnTo>
                  <a:pt x="814387" y="269081"/>
                </a:lnTo>
                <a:lnTo>
                  <a:pt x="688181" y="2714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CA1D612-19BD-4326-958A-23AED08D0AB6}"/>
              </a:ext>
            </a:extLst>
          </p:cNvPr>
          <p:cNvSpPr/>
          <p:nvPr/>
        </p:nvSpPr>
        <p:spPr>
          <a:xfrm>
            <a:off x="6132513" y="5284788"/>
            <a:ext cx="2101850" cy="342900"/>
          </a:xfrm>
          <a:custGeom>
            <a:avLst/>
            <a:gdLst>
              <a:gd name="connsiteX0" fmla="*/ 1012031 w 2102644"/>
              <a:gd name="connsiteY0" fmla="*/ 247650 h 342900"/>
              <a:gd name="connsiteX1" fmla="*/ 628650 w 2102644"/>
              <a:gd name="connsiteY1" fmla="*/ 273844 h 342900"/>
              <a:gd name="connsiteX2" fmla="*/ 369094 w 2102644"/>
              <a:gd name="connsiteY2" fmla="*/ 302419 h 342900"/>
              <a:gd name="connsiteX3" fmla="*/ 0 w 2102644"/>
              <a:gd name="connsiteY3" fmla="*/ 342900 h 342900"/>
              <a:gd name="connsiteX4" fmla="*/ 4762 w 2102644"/>
              <a:gd name="connsiteY4" fmla="*/ 154781 h 342900"/>
              <a:gd name="connsiteX5" fmla="*/ 666750 w 2102644"/>
              <a:gd name="connsiteY5" fmla="*/ 119062 h 342900"/>
              <a:gd name="connsiteX6" fmla="*/ 862012 w 2102644"/>
              <a:gd name="connsiteY6" fmla="*/ 107156 h 342900"/>
              <a:gd name="connsiteX7" fmla="*/ 983456 w 2102644"/>
              <a:gd name="connsiteY7" fmla="*/ 90487 h 342900"/>
              <a:gd name="connsiteX8" fmla="*/ 1114425 w 2102644"/>
              <a:gd name="connsiteY8" fmla="*/ 80962 h 342900"/>
              <a:gd name="connsiteX9" fmla="*/ 1338262 w 2102644"/>
              <a:gd name="connsiteY9" fmla="*/ 66675 h 342900"/>
              <a:gd name="connsiteX10" fmla="*/ 1497806 w 2102644"/>
              <a:gd name="connsiteY10" fmla="*/ 66675 h 342900"/>
              <a:gd name="connsiteX11" fmla="*/ 1640681 w 2102644"/>
              <a:gd name="connsiteY11" fmla="*/ 64294 h 342900"/>
              <a:gd name="connsiteX12" fmla="*/ 1688306 w 2102644"/>
              <a:gd name="connsiteY12" fmla="*/ 54769 h 342900"/>
              <a:gd name="connsiteX13" fmla="*/ 1793081 w 2102644"/>
              <a:gd name="connsiteY13" fmla="*/ 16669 h 342900"/>
              <a:gd name="connsiteX14" fmla="*/ 1828800 w 2102644"/>
              <a:gd name="connsiteY14" fmla="*/ 0 h 342900"/>
              <a:gd name="connsiteX15" fmla="*/ 1847850 w 2102644"/>
              <a:gd name="connsiteY15" fmla="*/ 0 h 342900"/>
              <a:gd name="connsiteX16" fmla="*/ 1914525 w 2102644"/>
              <a:gd name="connsiteY16" fmla="*/ 35719 h 342900"/>
              <a:gd name="connsiteX17" fmla="*/ 1981200 w 2102644"/>
              <a:gd name="connsiteY17" fmla="*/ 71437 h 342900"/>
              <a:gd name="connsiteX18" fmla="*/ 2021681 w 2102644"/>
              <a:gd name="connsiteY18" fmla="*/ 97631 h 342900"/>
              <a:gd name="connsiteX19" fmla="*/ 2050256 w 2102644"/>
              <a:gd name="connsiteY19" fmla="*/ 123825 h 342900"/>
              <a:gd name="connsiteX20" fmla="*/ 2064544 w 2102644"/>
              <a:gd name="connsiteY20" fmla="*/ 142875 h 342900"/>
              <a:gd name="connsiteX21" fmla="*/ 2078831 w 2102644"/>
              <a:gd name="connsiteY21" fmla="*/ 169069 h 342900"/>
              <a:gd name="connsiteX22" fmla="*/ 2093119 w 2102644"/>
              <a:gd name="connsiteY22" fmla="*/ 197644 h 342900"/>
              <a:gd name="connsiteX23" fmla="*/ 2102644 w 2102644"/>
              <a:gd name="connsiteY23" fmla="*/ 233362 h 342900"/>
              <a:gd name="connsiteX24" fmla="*/ 2100262 w 2102644"/>
              <a:gd name="connsiteY24" fmla="*/ 261937 h 342900"/>
              <a:gd name="connsiteX25" fmla="*/ 2093119 w 2102644"/>
              <a:gd name="connsiteY25" fmla="*/ 280987 h 342900"/>
              <a:gd name="connsiteX26" fmla="*/ 2081212 w 2102644"/>
              <a:gd name="connsiteY26" fmla="*/ 292894 h 342900"/>
              <a:gd name="connsiteX27" fmla="*/ 2055019 w 2102644"/>
              <a:gd name="connsiteY27" fmla="*/ 302419 h 342900"/>
              <a:gd name="connsiteX28" fmla="*/ 2012156 w 2102644"/>
              <a:gd name="connsiteY28" fmla="*/ 311944 h 342900"/>
              <a:gd name="connsiteX29" fmla="*/ 1981200 w 2102644"/>
              <a:gd name="connsiteY29" fmla="*/ 314325 h 342900"/>
              <a:gd name="connsiteX30" fmla="*/ 1943100 w 2102644"/>
              <a:gd name="connsiteY30" fmla="*/ 309562 h 342900"/>
              <a:gd name="connsiteX31" fmla="*/ 1828800 w 2102644"/>
              <a:gd name="connsiteY31" fmla="*/ 283369 h 342900"/>
              <a:gd name="connsiteX32" fmla="*/ 1533525 w 2102644"/>
              <a:gd name="connsiteY32" fmla="*/ 247650 h 342900"/>
              <a:gd name="connsiteX33" fmla="*/ 1357312 w 2102644"/>
              <a:gd name="connsiteY33" fmla="*/ 240506 h 342900"/>
              <a:gd name="connsiteX34" fmla="*/ 1012031 w 2102644"/>
              <a:gd name="connsiteY34" fmla="*/ 24765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02644" h="342900">
                <a:moveTo>
                  <a:pt x="1012031" y="247650"/>
                </a:moveTo>
                <a:lnTo>
                  <a:pt x="628650" y="273844"/>
                </a:lnTo>
                <a:lnTo>
                  <a:pt x="369094" y="302419"/>
                </a:lnTo>
                <a:lnTo>
                  <a:pt x="0" y="342900"/>
                </a:lnTo>
                <a:lnTo>
                  <a:pt x="4762" y="154781"/>
                </a:lnTo>
                <a:lnTo>
                  <a:pt x="666750" y="119062"/>
                </a:lnTo>
                <a:lnTo>
                  <a:pt x="862012" y="107156"/>
                </a:lnTo>
                <a:lnTo>
                  <a:pt x="983456" y="90487"/>
                </a:lnTo>
                <a:lnTo>
                  <a:pt x="1114425" y="80962"/>
                </a:lnTo>
                <a:lnTo>
                  <a:pt x="1338262" y="66675"/>
                </a:lnTo>
                <a:lnTo>
                  <a:pt x="1497806" y="66675"/>
                </a:lnTo>
                <a:lnTo>
                  <a:pt x="1640681" y="64294"/>
                </a:lnTo>
                <a:lnTo>
                  <a:pt x="1688306" y="54769"/>
                </a:lnTo>
                <a:lnTo>
                  <a:pt x="1793081" y="16669"/>
                </a:lnTo>
                <a:lnTo>
                  <a:pt x="1828800" y="0"/>
                </a:lnTo>
                <a:lnTo>
                  <a:pt x="1847850" y="0"/>
                </a:lnTo>
                <a:lnTo>
                  <a:pt x="1914525" y="35719"/>
                </a:lnTo>
                <a:lnTo>
                  <a:pt x="1981200" y="71437"/>
                </a:lnTo>
                <a:lnTo>
                  <a:pt x="2021681" y="97631"/>
                </a:lnTo>
                <a:lnTo>
                  <a:pt x="2050256" y="123825"/>
                </a:lnTo>
                <a:lnTo>
                  <a:pt x="2064544" y="142875"/>
                </a:lnTo>
                <a:lnTo>
                  <a:pt x="2078831" y="169069"/>
                </a:lnTo>
                <a:lnTo>
                  <a:pt x="2093119" y="197644"/>
                </a:lnTo>
                <a:lnTo>
                  <a:pt x="2102644" y="233362"/>
                </a:lnTo>
                <a:lnTo>
                  <a:pt x="2100262" y="261937"/>
                </a:lnTo>
                <a:lnTo>
                  <a:pt x="2093119" y="280987"/>
                </a:lnTo>
                <a:lnTo>
                  <a:pt x="2081212" y="292894"/>
                </a:lnTo>
                <a:lnTo>
                  <a:pt x="2055019" y="302419"/>
                </a:lnTo>
                <a:lnTo>
                  <a:pt x="2012156" y="311944"/>
                </a:lnTo>
                <a:lnTo>
                  <a:pt x="1981200" y="314325"/>
                </a:lnTo>
                <a:lnTo>
                  <a:pt x="1943100" y="309562"/>
                </a:lnTo>
                <a:lnTo>
                  <a:pt x="1828800" y="283369"/>
                </a:lnTo>
                <a:lnTo>
                  <a:pt x="1533525" y="247650"/>
                </a:lnTo>
                <a:lnTo>
                  <a:pt x="1357312" y="240506"/>
                </a:lnTo>
                <a:lnTo>
                  <a:pt x="1012031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B2DB0D6-DF31-4F74-9989-7C42B10EDC2A}"/>
              </a:ext>
            </a:extLst>
          </p:cNvPr>
          <p:cNvGrpSpPr/>
          <p:nvPr/>
        </p:nvGrpSpPr>
        <p:grpSpPr>
          <a:xfrm>
            <a:off x="3451226" y="1412875"/>
            <a:ext cx="4957762" cy="4438650"/>
            <a:chOff x="3451226" y="1412875"/>
            <a:chExt cx="4957762" cy="443865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72CA00CA-A40D-42BA-9522-BBEDCB1ADC9E}"/>
                </a:ext>
              </a:extLst>
            </p:cNvPr>
            <p:cNvSpPr/>
            <p:nvPr/>
          </p:nvSpPr>
          <p:spPr>
            <a:xfrm>
              <a:off x="3733801" y="1914526"/>
              <a:ext cx="1746250" cy="466725"/>
            </a:xfrm>
            <a:custGeom>
              <a:avLst/>
              <a:gdLst>
                <a:gd name="connsiteX0" fmla="*/ 1014413 w 1745456"/>
                <a:gd name="connsiteY0" fmla="*/ 352425 h 466725"/>
                <a:gd name="connsiteX1" fmla="*/ 564356 w 1745456"/>
                <a:gd name="connsiteY1" fmla="*/ 428625 h 466725"/>
                <a:gd name="connsiteX2" fmla="*/ 442913 w 1745456"/>
                <a:gd name="connsiteY2" fmla="*/ 466725 h 466725"/>
                <a:gd name="connsiteX3" fmla="*/ 373856 w 1745456"/>
                <a:gd name="connsiteY3" fmla="*/ 466725 h 466725"/>
                <a:gd name="connsiteX4" fmla="*/ 302419 w 1745456"/>
                <a:gd name="connsiteY4" fmla="*/ 457200 h 466725"/>
                <a:gd name="connsiteX5" fmla="*/ 252413 w 1745456"/>
                <a:gd name="connsiteY5" fmla="*/ 445294 h 466725"/>
                <a:gd name="connsiteX6" fmla="*/ 207169 w 1745456"/>
                <a:gd name="connsiteY6" fmla="*/ 433388 h 466725"/>
                <a:gd name="connsiteX7" fmla="*/ 188119 w 1745456"/>
                <a:gd name="connsiteY7" fmla="*/ 426244 h 466725"/>
                <a:gd name="connsiteX8" fmla="*/ 150019 w 1745456"/>
                <a:gd name="connsiteY8" fmla="*/ 397669 h 466725"/>
                <a:gd name="connsiteX9" fmla="*/ 102394 w 1745456"/>
                <a:gd name="connsiteY9" fmla="*/ 357188 h 466725"/>
                <a:gd name="connsiteX10" fmla="*/ 61913 w 1745456"/>
                <a:gd name="connsiteY10" fmla="*/ 319088 h 466725"/>
                <a:gd name="connsiteX11" fmla="*/ 35719 w 1745456"/>
                <a:gd name="connsiteY11" fmla="*/ 290513 h 466725"/>
                <a:gd name="connsiteX12" fmla="*/ 16669 w 1745456"/>
                <a:gd name="connsiteY12" fmla="*/ 264319 h 466725"/>
                <a:gd name="connsiteX13" fmla="*/ 7144 w 1745456"/>
                <a:gd name="connsiteY13" fmla="*/ 240506 h 466725"/>
                <a:gd name="connsiteX14" fmla="*/ 2381 w 1745456"/>
                <a:gd name="connsiteY14" fmla="*/ 219075 h 466725"/>
                <a:gd name="connsiteX15" fmla="*/ 0 w 1745456"/>
                <a:gd name="connsiteY15" fmla="*/ 197644 h 466725"/>
                <a:gd name="connsiteX16" fmla="*/ 4763 w 1745456"/>
                <a:gd name="connsiteY16" fmla="*/ 180975 h 466725"/>
                <a:gd name="connsiteX17" fmla="*/ 16669 w 1745456"/>
                <a:gd name="connsiteY17" fmla="*/ 169069 h 466725"/>
                <a:gd name="connsiteX18" fmla="*/ 28575 w 1745456"/>
                <a:gd name="connsiteY18" fmla="*/ 166688 h 466725"/>
                <a:gd name="connsiteX19" fmla="*/ 47625 w 1745456"/>
                <a:gd name="connsiteY19" fmla="*/ 169069 h 466725"/>
                <a:gd name="connsiteX20" fmla="*/ 64294 w 1745456"/>
                <a:gd name="connsiteY20" fmla="*/ 176213 h 466725"/>
                <a:gd name="connsiteX21" fmla="*/ 90488 w 1745456"/>
                <a:gd name="connsiteY21" fmla="*/ 202406 h 466725"/>
                <a:gd name="connsiteX22" fmla="*/ 119063 w 1745456"/>
                <a:gd name="connsiteY22" fmla="*/ 228600 h 466725"/>
                <a:gd name="connsiteX23" fmla="*/ 152400 w 1745456"/>
                <a:gd name="connsiteY23" fmla="*/ 252413 h 466725"/>
                <a:gd name="connsiteX24" fmla="*/ 197644 w 1745456"/>
                <a:gd name="connsiteY24" fmla="*/ 273844 h 466725"/>
                <a:gd name="connsiteX25" fmla="*/ 250031 w 1745456"/>
                <a:gd name="connsiteY25" fmla="*/ 290513 h 466725"/>
                <a:gd name="connsiteX26" fmla="*/ 292894 w 1745456"/>
                <a:gd name="connsiteY26" fmla="*/ 297656 h 466725"/>
                <a:gd name="connsiteX27" fmla="*/ 335756 w 1745456"/>
                <a:gd name="connsiteY27" fmla="*/ 295275 h 466725"/>
                <a:gd name="connsiteX28" fmla="*/ 664369 w 1745456"/>
                <a:gd name="connsiteY28" fmla="*/ 228600 h 466725"/>
                <a:gd name="connsiteX29" fmla="*/ 1109663 w 1745456"/>
                <a:gd name="connsiteY29" fmla="*/ 135731 h 466725"/>
                <a:gd name="connsiteX30" fmla="*/ 1233488 w 1745456"/>
                <a:gd name="connsiteY30" fmla="*/ 109538 h 466725"/>
                <a:gd name="connsiteX31" fmla="*/ 1262063 w 1745456"/>
                <a:gd name="connsiteY31" fmla="*/ 97631 h 466725"/>
                <a:gd name="connsiteX32" fmla="*/ 1326356 w 1745456"/>
                <a:gd name="connsiteY32" fmla="*/ 59531 h 466725"/>
                <a:gd name="connsiteX33" fmla="*/ 1412081 w 1745456"/>
                <a:gd name="connsiteY33" fmla="*/ 0 h 466725"/>
                <a:gd name="connsiteX34" fmla="*/ 1423988 w 1745456"/>
                <a:gd name="connsiteY34" fmla="*/ 0 h 466725"/>
                <a:gd name="connsiteX35" fmla="*/ 1473994 w 1745456"/>
                <a:gd name="connsiteY35" fmla="*/ 9525 h 466725"/>
                <a:gd name="connsiteX36" fmla="*/ 1550194 w 1745456"/>
                <a:gd name="connsiteY36" fmla="*/ 33338 h 466725"/>
                <a:gd name="connsiteX37" fmla="*/ 1616869 w 1745456"/>
                <a:gd name="connsiteY37" fmla="*/ 61913 h 466725"/>
                <a:gd name="connsiteX38" fmla="*/ 1659731 w 1745456"/>
                <a:gd name="connsiteY38" fmla="*/ 90488 h 466725"/>
                <a:gd name="connsiteX39" fmla="*/ 1697831 w 1745456"/>
                <a:gd name="connsiteY39" fmla="*/ 116681 h 466725"/>
                <a:gd name="connsiteX40" fmla="*/ 1726406 w 1745456"/>
                <a:gd name="connsiteY40" fmla="*/ 147638 h 466725"/>
                <a:gd name="connsiteX41" fmla="*/ 1740694 w 1745456"/>
                <a:gd name="connsiteY41" fmla="*/ 169069 h 466725"/>
                <a:gd name="connsiteX42" fmla="*/ 1745456 w 1745456"/>
                <a:gd name="connsiteY42" fmla="*/ 190500 h 466725"/>
                <a:gd name="connsiteX43" fmla="*/ 1738313 w 1745456"/>
                <a:gd name="connsiteY43" fmla="*/ 211931 h 466725"/>
                <a:gd name="connsiteX44" fmla="*/ 1724025 w 1745456"/>
                <a:gd name="connsiteY44" fmla="*/ 230981 h 466725"/>
                <a:gd name="connsiteX45" fmla="*/ 1700213 w 1745456"/>
                <a:gd name="connsiteY45" fmla="*/ 247650 h 466725"/>
                <a:gd name="connsiteX46" fmla="*/ 1497806 w 1745456"/>
                <a:gd name="connsiteY46" fmla="*/ 280988 h 466725"/>
                <a:gd name="connsiteX47" fmla="*/ 1014413 w 1745456"/>
                <a:gd name="connsiteY47" fmla="*/ 3524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45456" h="466725">
                  <a:moveTo>
                    <a:pt x="1014413" y="352425"/>
                  </a:moveTo>
                  <a:lnTo>
                    <a:pt x="564356" y="428625"/>
                  </a:lnTo>
                  <a:lnTo>
                    <a:pt x="442913" y="466725"/>
                  </a:lnTo>
                  <a:lnTo>
                    <a:pt x="373856" y="466725"/>
                  </a:lnTo>
                  <a:lnTo>
                    <a:pt x="302419" y="457200"/>
                  </a:lnTo>
                  <a:lnTo>
                    <a:pt x="252413" y="445294"/>
                  </a:lnTo>
                  <a:lnTo>
                    <a:pt x="207169" y="433388"/>
                  </a:lnTo>
                  <a:lnTo>
                    <a:pt x="188119" y="426244"/>
                  </a:lnTo>
                  <a:lnTo>
                    <a:pt x="150019" y="397669"/>
                  </a:lnTo>
                  <a:lnTo>
                    <a:pt x="102394" y="357188"/>
                  </a:lnTo>
                  <a:lnTo>
                    <a:pt x="61913" y="319088"/>
                  </a:lnTo>
                  <a:lnTo>
                    <a:pt x="35719" y="290513"/>
                  </a:lnTo>
                  <a:lnTo>
                    <a:pt x="16669" y="264319"/>
                  </a:lnTo>
                  <a:lnTo>
                    <a:pt x="7144" y="240506"/>
                  </a:lnTo>
                  <a:lnTo>
                    <a:pt x="2381" y="219075"/>
                  </a:lnTo>
                  <a:lnTo>
                    <a:pt x="0" y="197644"/>
                  </a:lnTo>
                  <a:lnTo>
                    <a:pt x="4763" y="180975"/>
                  </a:lnTo>
                  <a:lnTo>
                    <a:pt x="16669" y="169069"/>
                  </a:lnTo>
                  <a:lnTo>
                    <a:pt x="28575" y="166688"/>
                  </a:lnTo>
                  <a:lnTo>
                    <a:pt x="47625" y="169069"/>
                  </a:lnTo>
                  <a:lnTo>
                    <a:pt x="64294" y="176213"/>
                  </a:lnTo>
                  <a:lnTo>
                    <a:pt x="90488" y="202406"/>
                  </a:lnTo>
                  <a:lnTo>
                    <a:pt x="119063" y="228600"/>
                  </a:lnTo>
                  <a:lnTo>
                    <a:pt x="152400" y="252413"/>
                  </a:lnTo>
                  <a:lnTo>
                    <a:pt x="197644" y="273844"/>
                  </a:lnTo>
                  <a:lnTo>
                    <a:pt x="250031" y="290513"/>
                  </a:lnTo>
                  <a:lnTo>
                    <a:pt x="292894" y="297656"/>
                  </a:lnTo>
                  <a:lnTo>
                    <a:pt x="335756" y="295275"/>
                  </a:lnTo>
                  <a:lnTo>
                    <a:pt x="664369" y="228600"/>
                  </a:lnTo>
                  <a:lnTo>
                    <a:pt x="1109663" y="135731"/>
                  </a:lnTo>
                  <a:lnTo>
                    <a:pt x="1233488" y="109538"/>
                  </a:lnTo>
                  <a:lnTo>
                    <a:pt x="1262063" y="97631"/>
                  </a:lnTo>
                  <a:lnTo>
                    <a:pt x="1326356" y="59531"/>
                  </a:lnTo>
                  <a:lnTo>
                    <a:pt x="1412081" y="0"/>
                  </a:lnTo>
                  <a:lnTo>
                    <a:pt x="1423988" y="0"/>
                  </a:lnTo>
                  <a:lnTo>
                    <a:pt x="1473994" y="9525"/>
                  </a:lnTo>
                  <a:lnTo>
                    <a:pt x="1550194" y="33338"/>
                  </a:lnTo>
                  <a:lnTo>
                    <a:pt x="1616869" y="61913"/>
                  </a:lnTo>
                  <a:lnTo>
                    <a:pt x="1659731" y="90488"/>
                  </a:lnTo>
                  <a:lnTo>
                    <a:pt x="1697831" y="116681"/>
                  </a:lnTo>
                  <a:lnTo>
                    <a:pt x="1726406" y="147638"/>
                  </a:lnTo>
                  <a:lnTo>
                    <a:pt x="1740694" y="169069"/>
                  </a:lnTo>
                  <a:lnTo>
                    <a:pt x="1745456" y="190500"/>
                  </a:lnTo>
                  <a:lnTo>
                    <a:pt x="1738313" y="211931"/>
                  </a:lnTo>
                  <a:lnTo>
                    <a:pt x="1724025" y="230981"/>
                  </a:lnTo>
                  <a:lnTo>
                    <a:pt x="1700213" y="247650"/>
                  </a:lnTo>
                  <a:lnTo>
                    <a:pt x="1497806" y="280988"/>
                  </a:lnTo>
                  <a:lnTo>
                    <a:pt x="1014413" y="3524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56E2E9AC-0419-4CDE-B0BF-F86DB8904951}"/>
                </a:ext>
              </a:extLst>
            </p:cNvPr>
            <p:cNvSpPr/>
            <p:nvPr/>
          </p:nvSpPr>
          <p:spPr>
            <a:xfrm>
              <a:off x="5618164" y="2058988"/>
              <a:ext cx="358775" cy="1160462"/>
            </a:xfrm>
            <a:custGeom>
              <a:avLst/>
              <a:gdLst>
                <a:gd name="connsiteX0" fmla="*/ 11906 w 359569"/>
                <a:gd name="connsiteY0" fmla="*/ 1004888 h 1159669"/>
                <a:gd name="connsiteX1" fmla="*/ 0 w 359569"/>
                <a:gd name="connsiteY1" fmla="*/ 847725 h 1159669"/>
                <a:gd name="connsiteX2" fmla="*/ 2381 w 359569"/>
                <a:gd name="connsiteY2" fmla="*/ 828675 h 1159669"/>
                <a:gd name="connsiteX3" fmla="*/ 30956 w 359569"/>
                <a:gd name="connsiteY3" fmla="*/ 773907 h 1159669"/>
                <a:gd name="connsiteX4" fmla="*/ 64294 w 359569"/>
                <a:gd name="connsiteY4" fmla="*/ 695325 h 1159669"/>
                <a:gd name="connsiteX5" fmla="*/ 97631 w 359569"/>
                <a:gd name="connsiteY5" fmla="*/ 609600 h 1159669"/>
                <a:gd name="connsiteX6" fmla="*/ 121444 w 359569"/>
                <a:gd name="connsiteY6" fmla="*/ 523875 h 1159669"/>
                <a:gd name="connsiteX7" fmla="*/ 138112 w 359569"/>
                <a:gd name="connsiteY7" fmla="*/ 431007 h 1159669"/>
                <a:gd name="connsiteX8" fmla="*/ 150019 w 359569"/>
                <a:gd name="connsiteY8" fmla="*/ 371475 h 1159669"/>
                <a:gd name="connsiteX9" fmla="*/ 157162 w 359569"/>
                <a:gd name="connsiteY9" fmla="*/ 316707 h 1159669"/>
                <a:gd name="connsiteX10" fmla="*/ 159544 w 359569"/>
                <a:gd name="connsiteY10" fmla="*/ 245269 h 1159669"/>
                <a:gd name="connsiteX11" fmla="*/ 157162 w 359569"/>
                <a:gd name="connsiteY11" fmla="*/ 204788 h 1159669"/>
                <a:gd name="connsiteX12" fmla="*/ 147637 w 359569"/>
                <a:gd name="connsiteY12" fmla="*/ 111919 h 1159669"/>
                <a:gd name="connsiteX13" fmla="*/ 138112 w 359569"/>
                <a:gd name="connsiteY13" fmla="*/ 54769 h 1159669"/>
                <a:gd name="connsiteX14" fmla="*/ 135731 w 359569"/>
                <a:gd name="connsiteY14" fmla="*/ 30957 h 1159669"/>
                <a:gd name="connsiteX15" fmla="*/ 138112 w 359569"/>
                <a:gd name="connsiteY15" fmla="*/ 19050 h 1159669"/>
                <a:gd name="connsiteX16" fmla="*/ 145256 w 359569"/>
                <a:gd name="connsiteY16" fmla="*/ 7144 h 1159669"/>
                <a:gd name="connsiteX17" fmla="*/ 159544 w 359569"/>
                <a:gd name="connsiteY17" fmla="*/ 0 h 1159669"/>
                <a:gd name="connsiteX18" fmla="*/ 178594 w 359569"/>
                <a:gd name="connsiteY18" fmla="*/ 0 h 1159669"/>
                <a:gd name="connsiteX19" fmla="*/ 202406 w 359569"/>
                <a:gd name="connsiteY19" fmla="*/ 4763 h 1159669"/>
                <a:gd name="connsiteX20" fmla="*/ 219075 w 359569"/>
                <a:gd name="connsiteY20" fmla="*/ 14288 h 1159669"/>
                <a:gd name="connsiteX21" fmla="*/ 235744 w 359569"/>
                <a:gd name="connsiteY21" fmla="*/ 30957 h 1159669"/>
                <a:gd name="connsiteX22" fmla="*/ 259556 w 359569"/>
                <a:gd name="connsiteY22" fmla="*/ 57150 h 1159669"/>
                <a:gd name="connsiteX23" fmla="*/ 278606 w 359569"/>
                <a:gd name="connsiteY23" fmla="*/ 80963 h 1159669"/>
                <a:gd name="connsiteX24" fmla="*/ 302419 w 359569"/>
                <a:gd name="connsiteY24" fmla="*/ 116682 h 1159669"/>
                <a:gd name="connsiteX25" fmla="*/ 326231 w 359569"/>
                <a:gd name="connsiteY25" fmla="*/ 164307 h 1159669"/>
                <a:gd name="connsiteX26" fmla="*/ 354806 w 359569"/>
                <a:gd name="connsiteY26" fmla="*/ 216694 h 1159669"/>
                <a:gd name="connsiteX27" fmla="*/ 359569 w 359569"/>
                <a:gd name="connsiteY27" fmla="*/ 311944 h 1159669"/>
                <a:gd name="connsiteX28" fmla="*/ 357187 w 359569"/>
                <a:gd name="connsiteY28" fmla="*/ 464344 h 1159669"/>
                <a:gd name="connsiteX29" fmla="*/ 352425 w 359569"/>
                <a:gd name="connsiteY29" fmla="*/ 564357 h 1159669"/>
                <a:gd name="connsiteX30" fmla="*/ 342900 w 359569"/>
                <a:gd name="connsiteY30" fmla="*/ 640557 h 1159669"/>
                <a:gd name="connsiteX31" fmla="*/ 323850 w 359569"/>
                <a:gd name="connsiteY31" fmla="*/ 764382 h 1159669"/>
                <a:gd name="connsiteX32" fmla="*/ 285750 w 359569"/>
                <a:gd name="connsiteY32" fmla="*/ 909638 h 1159669"/>
                <a:gd name="connsiteX33" fmla="*/ 259556 w 359569"/>
                <a:gd name="connsiteY33" fmla="*/ 997744 h 1159669"/>
                <a:gd name="connsiteX34" fmla="*/ 233362 w 359569"/>
                <a:gd name="connsiteY34" fmla="*/ 1054894 h 1159669"/>
                <a:gd name="connsiteX35" fmla="*/ 202406 w 359569"/>
                <a:gd name="connsiteY35" fmla="*/ 1104900 h 1159669"/>
                <a:gd name="connsiteX36" fmla="*/ 166687 w 359569"/>
                <a:gd name="connsiteY36" fmla="*/ 1140619 h 1159669"/>
                <a:gd name="connsiteX37" fmla="*/ 142875 w 359569"/>
                <a:gd name="connsiteY37" fmla="*/ 1152525 h 1159669"/>
                <a:gd name="connsiteX38" fmla="*/ 116681 w 359569"/>
                <a:gd name="connsiteY38" fmla="*/ 1159669 h 1159669"/>
                <a:gd name="connsiteX39" fmla="*/ 92869 w 359569"/>
                <a:gd name="connsiteY39" fmla="*/ 1159669 h 1159669"/>
                <a:gd name="connsiteX40" fmla="*/ 69056 w 359569"/>
                <a:gd name="connsiteY40" fmla="*/ 1150144 h 1159669"/>
                <a:gd name="connsiteX41" fmla="*/ 50006 w 359569"/>
                <a:gd name="connsiteY41" fmla="*/ 1131094 h 1159669"/>
                <a:gd name="connsiteX42" fmla="*/ 26194 w 359569"/>
                <a:gd name="connsiteY42" fmla="*/ 1095375 h 1159669"/>
                <a:gd name="connsiteX43" fmla="*/ 11906 w 359569"/>
                <a:gd name="connsiteY43" fmla="*/ 1004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9569" h="1159669">
                  <a:moveTo>
                    <a:pt x="11906" y="1004888"/>
                  </a:moveTo>
                  <a:lnTo>
                    <a:pt x="0" y="847725"/>
                  </a:lnTo>
                  <a:lnTo>
                    <a:pt x="2381" y="828675"/>
                  </a:lnTo>
                  <a:lnTo>
                    <a:pt x="30956" y="773907"/>
                  </a:lnTo>
                  <a:lnTo>
                    <a:pt x="64294" y="695325"/>
                  </a:lnTo>
                  <a:lnTo>
                    <a:pt x="97631" y="609600"/>
                  </a:lnTo>
                  <a:lnTo>
                    <a:pt x="121444" y="523875"/>
                  </a:lnTo>
                  <a:lnTo>
                    <a:pt x="138112" y="431007"/>
                  </a:lnTo>
                  <a:lnTo>
                    <a:pt x="150019" y="371475"/>
                  </a:lnTo>
                  <a:lnTo>
                    <a:pt x="157162" y="316707"/>
                  </a:lnTo>
                  <a:lnTo>
                    <a:pt x="159544" y="245269"/>
                  </a:lnTo>
                  <a:lnTo>
                    <a:pt x="157162" y="204788"/>
                  </a:lnTo>
                  <a:lnTo>
                    <a:pt x="147637" y="111919"/>
                  </a:lnTo>
                  <a:lnTo>
                    <a:pt x="138112" y="54769"/>
                  </a:lnTo>
                  <a:lnTo>
                    <a:pt x="135731" y="30957"/>
                  </a:lnTo>
                  <a:lnTo>
                    <a:pt x="138112" y="19050"/>
                  </a:lnTo>
                  <a:lnTo>
                    <a:pt x="145256" y="7144"/>
                  </a:lnTo>
                  <a:lnTo>
                    <a:pt x="159544" y="0"/>
                  </a:lnTo>
                  <a:lnTo>
                    <a:pt x="178594" y="0"/>
                  </a:lnTo>
                  <a:lnTo>
                    <a:pt x="202406" y="4763"/>
                  </a:lnTo>
                  <a:lnTo>
                    <a:pt x="219075" y="14288"/>
                  </a:lnTo>
                  <a:lnTo>
                    <a:pt x="235744" y="30957"/>
                  </a:lnTo>
                  <a:lnTo>
                    <a:pt x="259556" y="57150"/>
                  </a:lnTo>
                  <a:lnTo>
                    <a:pt x="278606" y="80963"/>
                  </a:lnTo>
                  <a:lnTo>
                    <a:pt x="302419" y="116682"/>
                  </a:lnTo>
                  <a:lnTo>
                    <a:pt x="326231" y="164307"/>
                  </a:lnTo>
                  <a:lnTo>
                    <a:pt x="354806" y="216694"/>
                  </a:lnTo>
                  <a:lnTo>
                    <a:pt x="359569" y="311944"/>
                  </a:lnTo>
                  <a:lnTo>
                    <a:pt x="357187" y="464344"/>
                  </a:lnTo>
                  <a:lnTo>
                    <a:pt x="352425" y="564357"/>
                  </a:lnTo>
                  <a:lnTo>
                    <a:pt x="342900" y="640557"/>
                  </a:lnTo>
                  <a:lnTo>
                    <a:pt x="323850" y="764382"/>
                  </a:lnTo>
                  <a:lnTo>
                    <a:pt x="285750" y="909638"/>
                  </a:lnTo>
                  <a:lnTo>
                    <a:pt x="259556" y="997744"/>
                  </a:lnTo>
                  <a:lnTo>
                    <a:pt x="233362" y="1054894"/>
                  </a:lnTo>
                  <a:lnTo>
                    <a:pt x="202406" y="1104900"/>
                  </a:lnTo>
                  <a:lnTo>
                    <a:pt x="166687" y="1140619"/>
                  </a:lnTo>
                  <a:lnTo>
                    <a:pt x="142875" y="1152525"/>
                  </a:lnTo>
                  <a:lnTo>
                    <a:pt x="116681" y="1159669"/>
                  </a:lnTo>
                  <a:lnTo>
                    <a:pt x="92869" y="1159669"/>
                  </a:lnTo>
                  <a:lnTo>
                    <a:pt x="69056" y="1150144"/>
                  </a:lnTo>
                  <a:lnTo>
                    <a:pt x="50006" y="1131094"/>
                  </a:lnTo>
                  <a:lnTo>
                    <a:pt x="26194" y="1095375"/>
                  </a:lnTo>
                  <a:lnTo>
                    <a:pt x="11906" y="10048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E18412F3-F9AC-40F4-AE28-2DC0F19ADA8A}"/>
                </a:ext>
              </a:extLst>
            </p:cNvPr>
            <p:cNvSpPr/>
            <p:nvPr/>
          </p:nvSpPr>
          <p:spPr>
            <a:xfrm rot="16200000">
              <a:off x="2874964" y="2862263"/>
              <a:ext cx="2247900" cy="1095375"/>
            </a:xfrm>
            <a:custGeom>
              <a:avLst/>
              <a:gdLst>
                <a:gd name="connsiteX0" fmla="*/ 1254918 w 2247900"/>
                <a:gd name="connsiteY0" fmla="*/ 833437 h 1095375"/>
                <a:gd name="connsiteX1" fmla="*/ 1042987 w 2247900"/>
                <a:gd name="connsiteY1" fmla="*/ 759618 h 1095375"/>
                <a:gd name="connsiteX2" fmla="*/ 842962 w 2247900"/>
                <a:gd name="connsiteY2" fmla="*/ 676275 h 1095375"/>
                <a:gd name="connsiteX3" fmla="*/ 683418 w 2247900"/>
                <a:gd name="connsiteY3" fmla="*/ 581025 h 1095375"/>
                <a:gd name="connsiteX4" fmla="*/ 481012 w 2247900"/>
                <a:gd name="connsiteY4" fmla="*/ 452437 h 1095375"/>
                <a:gd name="connsiteX5" fmla="*/ 361950 w 2247900"/>
                <a:gd name="connsiteY5" fmla="*/ 371475 h 1095375"/>
                <a:gd name="connsiteX6" fmla="*/ 266700 w 2247900"/>
                <a:gd name="connsiteY6" fmla="*/ 295275 h 1095375"/>
                <a:gd name="connsiteX7" fmla="*/ 159543 w 2247900"/>
                <a:gd name="connsiteY7" fmla="*/ 197643 h 1095375"/>
                <a:gd name="connsiteX8" fmla="*/ 33337 w 2247900"/>
                <a:gd name="connsiteY8" fmla="*/ 80962 h 1095375"/>
                <a:gd name="connsiteX9" fmla="*/ 11906 w 2247900"/>
                <a:gd name="connsiteY9" fmla="*/ 59531 h 1095375"/>
                <a:gd name="connsiteX10" fmla="*/ 4762 w 2247900"/>
                <a:gd name="connsiteY10" fmla="*/ 42862 h 1095375"/>
                <a:gd name="connsiteX11" fmla="*/ 0 w 2247900"/>
                <a:gd name="connsiteY11" fmla="*/ 21431 h 1095375"/>
                <a:gd name="connsiteX12" fmla="*/ 2381 w 2247900"/>
                <a:gd name="connsiteY12" fmla="*/ 7143 h 1095375"/>
                <a:gd name="connsiteX13" fmla="*/ 9525 w 2247900"/>
                <a:gd name="connsiteY13" fmla="*/ 0 h 1095375"/>
                <a:gd name="connsiteX14" fmla="*/ 21431 w 2247900"/>
                <a:gd name="connsiteY14" fmla="*/ 0 h 1095375"/>
                <a:gd name="connsiteX15" fmla="*/ 38100 w 2247900"/>
                <a:gd name="connsiteY15" fmla="*/ 2381 h 1095375"/>
                <a:gd name="connsiteX16" fmla="*/ 140493 w 2247900"/>
                <a:gd name="connsiteY16" fmla="*/ 73818 h 1095375"/>
                <a:gd name="connsiteX17" fmla="*/ 354806 w 2247900"/>
                <a:gd name="connsiteY17" fmla="*/ 207168 h 1095375"/>
                <a:gd name="connsiteX18" fmla="*/ 488156 w 2247900"/>
                <a:gd name="connsiteY18" fmla="*/ 285750 h 1095375"/>
                <a:gd name="connsiteX19" fmla="*/ 702468 w 2247900"/>
                <a:gd name="connsiteY19" fmla="*/ 395287 h 1095375"/>
                <a:gd name="connsiteX20" fmla="*/ 862012 w 2247900"/>
                <a:gd name="connsiteY20" fmla="*/ 469106 h 1095375"/>
                <a:gd name="connsiteX21" fmla="*/ 1052512 w 2247900"/>
                <a:gd name="connsiteY21" fmla="*/ 542925 h 1095375"/>
                <a:gd name="connsiteX22" fmla="*/ 1283493 w 2247900"/>
                <a:gd name="connsiteY22" fmla="*/ 628650 h 1095375"/>
                <a:gd name="connsiteX23" fmla="*/ 1438275 w 2247900"/>
                <a:gd name="connsiteY23" fmla="*/ 681037 h 1095375"/>
                <a:gd name="connsiteX24" fmla="*/ 1609725 w 2247900"/>
                <a:gd name="connsiteY24" fmla="*/ 731043 h 1095375"/>
                <a:gd name="connsiteX25" fmla="*/ 1726406 w 2247900"/>
                <a:gd name="connsiteY25" fmla="*/ 757237 h 1095375"/>
                <a:gd name="connsiteX26" fmla="*/ 1812131 w 2247900"/>
                <a:gd name="connsiteY26" fmla="*/ 773906 h 1095375"/>
                <a:gd name="connsiteX27" fmla="*/ 1883568 w 2247900"/>
                <a:gd name="connsiteY27" fmla="*/ 783431 h 1095375"/>
                <a:gd name="connsiteX28" fmla="*/ 1945481 w 2247900"/>
                <a:gd name="connsiteY28" fmla="*/ 785812 h 1095375"/>
                <a:gd name="connsiteX29" fmla="*/ 1995487 w 2247900"/>
                <a:gd name="connsiteY29" fmla="*/ 781050 h 1095375"/>
                <a:gd name="connsiteX30" fmla="*/ 2038350 w 2247900"/>
                <a:gd name="connsiteY30" fmla="*/ 771525 h 1095375"/>
                <a:gd name="connsiteX31" fmla="*/ 2088356 w 2247900"/>
                <a:gd name="connsiteY31" fmla="*/ 745331 h 1095375"/>
                <a:gd name="connsiteX32" fmla="*/ 2197893 w 2247900"/>
                <a:gd name="connsiteY32" fmla="*/ 666750 h 1095375"/>
                <a:gd name="connsiteX33" fmla="*/ 2247900 w 2247900"/>
                <a:gd name="connsiteY33" fmla="*/ 814387 h 1095375"/>
                <a:gd name="connsiteX34" fmla="*/ 2131218 w 2247900"/>
                <a:gd name="connsiteY34" fmla="*/ 952500 h 1095375"/>
                <a:gd name="connsiteX35" fmla="*/ 2035968 w 2247900"/>
                <a:gd name="connsiteY35" fmla="*/ 1076325 h 1095375"/>
                <a:gd name="connsiteX36" fmla="*/ 2026443 w 2247900"/>
                <a:gd name="connsiteY36" fmla="*/ 1090612 h 1095375"/>
                <a:gd name="connsiteX37" fmla="*/ 2012156 w 2247900"/>
                <a:gd name="connsiteY37" fmla="*/ 1095375 h 1095375"/>
                <a:gd name="connsiteX38" fmla="*/ 1957387 w 2247900"/>
                <a:gd name="connsiteY38" fmla="*/ 1078706 h 1095375"/>
                <a:gd name="connsiteX39" fmla="*/ 1726406 w 2247900"/>
                <a:gd name="connsiteY39" fmla="*/ 1000125 h 1095375"/>
                <a:gd name="connsiteX40" fmla="*/ 1254918 w 2247900"/>
                <a:gd name="connsiteY40" fmla="*/ 833437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47900" h="1095375">
                  <a:moveTo>
                    <a:pt x="1254918" y="833437"/>
                  </a:moveTo>
                  <a:lnTo>
                    <a:pt x="1042987" y="759618"/>
                  </a:lnTo>
                  <a:lnTo>
                    <a:pt x="842962" y="676275"/>
                  </a:lnTo>
                  <a:lnTo>
                    <a:pt x="683418" y="581025"/>
                  </a:lnTo>
                  <a:lnTo>
                    <a:pt x="481012" y="452437"/>
                  </a:lnTo>
                  <a:lnTo>
                    <a:pt x="361950" y="371475"/>
                  </a:lnTo>
                  <a:lnTo>
                    <a:pt x="266700" y="295275"/>
                  </a:lnTo>
                  <a:lnTo>
                    <a:pt x="159543" y="197643"/>
                  </a:lnTo>
                  <a:lnTo>
                    <a:pt x="33337" y="80962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140493" y="73818"/>
                  </a:lnTo>
                  <a:lnTo>
                    <a:pt x="354806" y="207168"/>
                  </a:lnTo>
                  <a:lnTo>
                    <a:pt x="488156" y="285750"/>
                  </a:lnTo>
                  <a:lnTo>
                    <a:pt x="702468" y="395287"/>
                  </a:lnTo>
                  <a:lnTo>
                    <a:pt x="862012" y="469106"/>
                  </a:lnTo>
                  <a:lnTo>
                    <a:pt x="1052512" y="542925"/>
                  </a:lnTo>
                  <a:lnTo>
                    <a:pt x="1283493" y="628650"/>
                  </a:lnTo>
                  <a:lnTo>
                    <a:pt x="1438275" y="681037"/>
                  </a:lnTo>
                  <a:lnTo>
                    <a:pt x="1609725" y="731043"/>
                  </a:lnTo>
                  <a:lnTo>
                    <a:pt x="1726406" y="757237"/>
                  </a:lnTo>
                  <a:lnTo>
                    <a:pt x="1812131" y="773906"/>
                  </a:lnTo>
                  <a:lnTo>
                    <a:pt x="1883568" y="783431"/>
                  </a:lnTo>
                  <a:lnTo>
                    <a:pt x="1945481" y="785812"/>
                  </a:lnTo>
                  <a:lnTo>
                    <a:pt x="1995487" y="781050"/>
                  </a:lnTo>
                  <a:lnTo>
                    <a:pt x="2038350" y="771525"/>
                  </a:lnTo>
                  <a:lnTo>
                    <a:pt x="2088356" y="745331"/>
                  </a:lnTo>
                  <a:lnTo>
                    <a:pt x="2197893" y="666750"/>
                  </a:lnTo>
                  <a:lnTo>
                    <a:pt x="2247900" y="814387"/>
                  </a:lnTo>
                  <a:lnTo>
                    <a:pt x="2131218" y="952500"/>
                  </a:lnTo>
                  <a:lnTo>
                    <a:pt x="2035968" y="1076325"/>
                  </a:lnTo>
                  <a:lnTo>
                    <a:pt x="2026443" y="1090612"/>
                  </a:lnTo>
                  <a:lnTo>
                    <a:pt x="2012156" y="1095375"/>
                  </a:lnTo>
                  <a:lnTo>
                    <a:pt x="1957387" y="1078706"/>
                  </a:lnTo>
                  <a:lnTo>
                    <a:pt x="1726406" y="1000125"/>
                  </a:lnTo>
                  <a:lnTo>
                    <a:pt x="1254918" y="8334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A91ED218-CEA8-47BE-8142-303268FC0E42}"/>
                </a:ext>
              </a:extLst>
            </p:cNvPr>
            <p:cNvSpPr/>
            <p:nvPr/>
          </p:nvSpPr>
          <p:spPr>
            <a:xfrm>
              <a:off x="4079875" y="3436938"/>
              <a:ext cx="400050" cy="1447800"/>
            </a:xfrm>
            <a:custGeom>
              <a:avLst/>
              <a:gdLst>
                <a:gd name="connsiteX0" fmla="*/ 159544 w 400050"/>
                <a:gd name="connsiteY0" fmla="*/ 897731 h 1447800"/>
                <a:gd name="connsiteX1" fmla="*/ 157163 w 400050"/>
                <a:gd name="connsiteY1" fmla="*/ 769144 h 1447800"/>
                <a:gd name="connsiteX2" fmla="*/ 121444 w 400050"/>
                <a:gd name="connsiteY2" fmla="*/ 454819 h 1447800"/>
                <a:gd name="connsiteX3" fmla="*/ 109538 w 400050"/>
                <a:gd name="connsiteY3" fmla="*/ 373856 h 1447800"/>
                <a:gd name="connsiteX4" fmla="*/ 0 w 400050"/>
                <a:gd name="connsiteY4" fmla="*/ 204787 h 1447800"/>
                <a:gd name="connsiteX5" fmla="*/ 66675 w 400050"/>
                <a:gd name="connsiteY5" fmla="*/ 0 h 1447800"/>
                <a:gd name="connsiteX6" fmla="*/ 183357 w 400050"/>
                <a:gd name="connsiteY6" fmla="*/ 61912 h 1447800"/>
                <a:gd name="connsiteX7" fmla="*/ 233363 w 400050"/>
                <a:gd name="connsiteY7" fmla="*/ 85725 h 1447800"/>
                <a:gd name="connsiteX8" fmla="*/ 259557 w 400050"/>
                <a:gd name="connsiteY8" fmla="*/ 95250 h 1447800"/>
                <a:gd name="connsiteX9" fmla="*/ 309563 w 400050"/>
                <a:gd name="connsiteY9" fmla="*/ 107156 h 1447800"/>
                <a:gd name="connsiteX10" fmla="*/ 311944 w 400050"/>
                <a:gd name="connsiteY10" fmla="*/ 252412 h 1447800"/>
                <a:gd name="connsiteX11" fmla="*/ 352425 w 400050"/>
                <a:gd name="connsiteY11" fmla="*/ 762000 h 1447800"/>
                <a:gd name="connsiteX12" fmla="*/ 385763 w 400050"/>
                <a:gd name="connsiteY12" fmla="*/ 1114425 h 1447800"/>
                <a:gd name="connsiteX13" fmla="*/ 400050 w 400050"/>
                <a:gd name="connsiteY13" fmla="*/ 1219200 h 1447800"/>
                <a:gd name="connsiteX14" fmla="*/ 395288 w 400050"/>
                <a:gd name="connsiteY14" fmla="*/ 1269206 h 1447800"/>
                <a:gd name="connsiteX15" fmla="*/ 369094 w 400050"/>
                <a:gd name="connsiteY15" fmla="*/ 1354931 h 1447800"/>
                <a:gd name="connsiteX16" fmla="*/ 347663 w 400050"/>
                <a:gd name="connsiteY16" fmla="*/ 1400175 h 1447800"/>
                <a:gd name="connsiteX17" fmla="*/ 333375 w 400050"/>
                <a:gd name="connsiteY17" fmla="*/ 1426369 h 1447800"/>
                <a:gd name="connsiteX18" fmla="*/ 321469 w 400050"/>
                <a:gd name="connsiteY18" fmla="*/ 1440656 h 1447800"/>
                <a:gd name="connsiteX19" fmla="*/ 302419 w 400050"/>
                <a:gd name="connsiteY19" fmla="*/ 1447800 h 1447800"/>
                <a:gd name="connsiteX20" fmla="*/ 283369 w 400050"/>
                <a:gd name="connsiteY20" fmla="*/ 1447800 h 1447800"/>
                <a:gd name="connsiteX21" fmla="*/ 261938 w 400050"/>
                <a:gd name="connsiteY21" fmla="*/ 1438275 h 1447800"/>
                <a:gd name="connsiteX22" fmla="*/ 245269 w 400050"/>
                <a:gd name="connsiteY22" fmla="*/ 1426369 h 1447800"/>
                <a:gd name="connsiteX23" fmla="*/ 233363 w 400050"/>
                <a:gd name="connsiteY23" fmla="*/ 1404937 h 1447800"/>
                <a:gd name="connsiteX24" fmla="*/ 209550 w 400050"/>
                <a:gd name="connsiteY24" fmla="*/ 1359694 h 1447800"/>
                <a:gd name="connsiteX25" fmla="*/ 173832 w 400050"/>
                <a:gd name="connsiteY25" fmla="*/ 1278731 h 1447800"/>
                <a:gd name="connsiteX26" fmla="*/ 159544 w 400050"/>
                <a:gd name="connsiteY26" fmla="*/ 1219200 h 1447800"/>
                <a:gd name="connsiteX27" fmla="*/ 157163 w 400050"/>
                <a:gd name="connsiteY27" fmla="*/ 1173956 h 1447800"/>
                <a:gd name="connsiteX28" fmla="*/ 157163 w 400050"/>
                <a:gd name="connsiteY28" fmla="*/ 1133475 h 1447800"/>
                <a:gd name="connsiteX29" fmla="*/ 159544 w 400050"/>
                <a:gd name="connsiteY29" fmla="*/ 897731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1447800">
                  <a:moveTo>
                    <a:pt x="159544" y="897731"/>
                  </a:moveTo>
                  <a:cubicBezTo>
                    <a:pt x="158750" y="854869"/>
                    <a:pt x="157957" y="812006"/>
                    <a:pt x="157163" y="769144"/>
                  </a:cubicBezTo>
                  <a:lnTo>
                    <a:pt x="121444" y="454819"/>
                  </a:lnTo>
                  <a:lnTo>
                    <a:pt x="109538" y="373856"/>
                  </a:lnTo>
                  <a:lnTo>
                    <a:pt x="0" y="204787"/>
                  </a:lnTo>
                  <a:lnTo>
                    <a:pt x="66675" y="0"/>
                  </a:lnTo>
                  <a:lnTo>
                    <a:pt x="183357" y="61912"/>
                  </a:lnTo>
                  <a:lnTo>
                    <a:pt x="233363" y="85725"/>
                  </a:lnTo>
                  <a:lnTo>
                    <a:pt x="259557" y="95250"/>
                  </a:lnTo>
                  <a:lnTo>
                    <a:pt x="309563" y="107156"/>
                  </a:lnTo>
                  <a:cubicBezTo>
                    <a:pt x="310357" y="155575"/>
                    <a:pt x="311150" y="203993"/>
                    <a:pt x="311944" y="252412"/>
                  </a:cubicBezTo>
                  <a:lnTo>
                    <a:pt x="352425" y="762000"/>
                  </a:lnTo>
                  <a:lnTo>
                    <a:pt x="385763" y="1114425"/>
                  </a:lnTo>
                  <a:lnTo>
                    <a:pt x="400050" y="1219200"/>
                  </a:lnTo>
                  <a:lnTo>
                    <a:pt x="395288" y="1269206"/>
                  </a:lnTo>
                  <a:lnTo>
                    <a:pt x="369094" y="1354931"/>
                  </a:lnTo>
                  <a:lnTo>
                    <a:pt x="347663" y="1400175"/>
                  </a:lnTo>
                  <a:lnTo>
                    <a:pt x="333375" y="1426369"/>
                  </a:lnTo>
                  <a:lnTo>
                    <a:pt x="321469" y="1440656"/>
                  </a:lnTo>
                  <a:lnTo>
                    <a:pt x="302419" y="1447800"/>
                  </a:lnTo>
                  <a:lnTo>
                    <a:pt x="283369" y="1447800"/>
                  </a:lnTo>
                  <a:lnTo>
                    <a:pt x="261938" y="1438275"/>
                  </a:lnTo>
                  <a:lnTo>
                    <a:pt x="245269" y="1426369"/>
                  </a:lnTo>
                  <a:lnTo>
                    <a:pt x="233363" y="1404937"/>
                  </a:lnTo>
                  <a:lnTo>
                    <a:pt x="209550" y="1359694"/>
                  </a:lnTo>
                  <a:lnTo>
                    <a:pt x="173832" y="1278731"/>
                  </a:lnTo>
                  <a:lnTo>
                    <a:pt x="159544" y="1219200"/>
                  </a:lnTo>
                  <a:lnTo>
                    <a:pt x="157163" y="1173956"/>
                  </a:lnTo>
                  <a:lnTo>
                    <a:pt x="157163" y="1133475"/>
                  </a:lnTo>
                  <a:cubicBezTo>
                    <a:pt x="157957" y="1052512"/>
                    <a:pt x="158750" y="971550"/>
                    <a:pt x="159544" y="897731"/>
                  </a:cubicBez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BCC15C7B-E849-4A8B-BE0C-655915EA149C}"/>
                </a:ext>
              </a:extLst>
            </p:cNvPr>
            <p:cNvSpPr/>
            <p:nvPr/>
          </p:nvSpPr>
          <p:spPr>
            <a:xfrm>
              <a:off x="4260850" y="3341689"/>
              <a:ext cx="1182688" cy="1296987"/>
            </a:xfrm>
            <a:custGeom>
              <a:avLst/>
              <a:gdLst>
                <a:gd name="connsiteX0" fmla="*/ 542925 w 1183482"/>
                <a:gd name="connsiteY0" fmla="*/ 259556 h 1297781"/>
                <a:gd name="connsiteX1" fmla="*/ 321469 w 1183482"/>
                <a:gd name="connsiteY1" fmla="*/ 311944 h 1297781"/>
                <a:gd name="connsiteX2" fmla="*/ 233363 w 1183482"/>
                <a:gd name="connsiteY2" fmla="*/ 338137 h 1297781"/>
                <a:gd name="connsiteX3" fmla="*/ 85725 w 1183482"/>
                <a:gd name="connsiteY3" fmla="*/ 395287 h 1297781"/>
                <a:gd name="connsiteX4" fmla="*/ 0 w 1183482"/>
                <a:gd name="connsiteY4" fmla="*/ 230981 h 1297781"/>
                <a:gd name="connsiteX5" fmla="*/ 121444 w 1183482"/>
                <a:gd name="connsiteY5" fmla="*/ 202406 h 1297781"/>
                <a:gd name="connsiteX6" fmla="*/ 459582 w 1183482"/>
                <a:gd name="connsiteY6" fmla="*/ 123825 h 1297781"/>
                <a:gd name="connsiteX7" fmla="*/ 692944 w 1183482"/>
                <a:gd name="connsiteY7" fmla="*/ 71437 h 1297781"/>
                <a:gd name="connsiteX8" fmla="*/ 752475 w 1183482"/>
                <a:gd name="connsiteY8" fmla="*/ 59531 h 1297781"/>
                <a:gd name="connsiteX9" fmla="*/ 800100 w 1183482"/>
                <a:gd name="connsiteY9" fmla="*/ 47625 h 1297781"/>
                <a:gd name="connsiteX10" fmla="*/ 847725 w 1183482"/>
                <a:gd name="connsiteY10" fmla="*/ 26194 h 1297781"/>
                <a:gd name="connsiteX11" fmla="*/ 885825 w 1183482"/>
                <a:gd name="connsiteY11" fmla="*/ 2381 h 1297781"/>
                <a:gd name="connsiteX12" fmla="*/ 897732 w 1183482"/>
                <a:gd name="connsiteY12" fmla="*/ 0 h 1297781"/>
                <a:gd name="connsiteX13" fmla="*/ 926307 w 1183482"/>
                <a:gd name="connsiteY13" fmla="*/ 11906 h 1297781"/>
                <a:gd name="connsiteX14" fmla="*/ 1002507 w 1183482"/>
                <a:gd name="connsiteY14" fmla="*/ 54769 h 1297781"/>
                <a:gd name="connsiteX15" fmla="*/ 1042988 w 1183482"/>
                <a:gd name="connsiteY15" fmla="*/ 85725 h 1297781"/>
                <a:gd name="connsiteX16" fmla="*/ 1088232 w 1183482"/>
                <a:gd name="connsiteY16" fmla="*/ 123825 h 1297781"/>
                <a:gd name="connsiteX17" fmla="*/ 1119188 w 1183482"/>
                <a:gd name="connsiteY17" fmla="*/ 159544 h 1297781"/>
                <a:gd name="connsiteX18" fmla="*/ 1143000 w 1183482"/>
                <a:gd name="connsiteY18" fmla="*/ 192881 h 1297781"/>
                <a:gd name="connsiteX19" fmla="*/ 1162050 w 1183482"/>
                <a:gd name="connsiteY19" fmla="*/ 226219 h 1297781"/>
                <a:gd name="connsiteX20" fmla="*/ 1176338 w 1183482"/>
                <a:gd name="connsiteY20" fmla="*/ 266700 h 1297781"/>
                <a:gd name="connsiteX21" fmla="*/ 1181100 w 1183482"/>
                <a:gd name="connsiteY21" fmla="*/ 290512 h 1297781"/>
                <a:gd name="connsiteX22" fmla="*/ 1183482 w 1183482"/>
                <a:gd name="connsiteY22" fmla="*/ 321469 h 1297781"/>
                <a:gd name="connsiteX23" fmla="*/ 1176338 w 1183482"/>
                <a:gd name="connsiteY23" fmla="*/ 347662 h 1297781"/>
                <a:gd name="connsiteX24" fmla="*/ 1152525 w 1183482"/>
                <a:gd name="connsiteY24" fmla="*/ 378619 h 1297781"/>
                <a:gd name="connsiteX25" fmla="*/ 1131094 w 1183482"/>
                <a:gd name="connsiteY25" fmla="*/ 402431 h 1297781"/>
                <a:gd name="connsiteX26" fmla="*/ 1116807 w 1183482"/>
                <a:gd name="connsiteY26" fmla="*/ 421481 h 1297781"/>
                <a:gd name="connsiteX27" fmla="*/ 1073944 w 1183482"/>
                <a:gd name="connsiteY27" fmla="*/ 540544 h 1297781"/>
                <a:gd name="connsiteX28" fmla="*/ 1066800 w 1183482"/>
                <a:gd name="connsiteY28" fmla="*/ 581025 h 1297781"/>
                <a:gd name="connsiteX29" fmla="*/ 1031082 w 1183482"/>
                <a:gd name="connsiteY29" fmla="*/ 797719 h 1297781"/>
                <a:gd name="connsiteX30" fmla="*/ 959644 w 1183482"/>
                <a:gd name="connsiteY30" fmla="*/ 1223962 h 1297781"/>
                <a:gd name="connsiteX31" fmla="*/ 950119 w 1183482"/>
                <a:gd name="connsiteY31" fmla="*/ 1247775 h 1297781"/>
                <a:gd name="connsiteX32" fmla="*/ 923925 w 1183482"/>
                <a:gd name="connsiteY32" fmla="*/ 1271587 h 1297781"/>
                <a:gd name="connsiteX33" fmla="*/ 888207 w 1183482"/>
                <a:gd name="connsiteY33" fmla="*/ 1290637 h 1297781"/>
                <a:gd name="connsiteX34" fmla="*/ 854869 w 1183482"/>
                <a:gd name="connsiteY34" fmla="*/ 1297781 h 1297781"/>
                <a:gd name="connsiteX35" fmla="*/ 821532 w 1183482"/>
                <a:gd name="connsiteY35" fmla="*/ 1295400 h 1297781"/>
                <a:gd name="connsiteX36" fmla="*/ 802482 w 1183482"/>
                <a:gd name="connsiteY36" fmla="*/ 1288256 h 1297781"/>
                <a:gd name="connsiteX37" fmla="*/ 783432 w 1183482"/>
                <a:gd name="connsiteY37" fmla="*/ 1271587 h 1297781"/>
                <a:gd name="connsiteX38" fmla="*/ 778669 w 1183482"/>
                <a:gd name="connsiteY38" fmla="*/ 1204912 h 1297781"/>
                <a:gd name="connsiteX39" fmla="*/ 778669 w 1183482"/>
                <a:gd name="connsiteY39" fmla="*/ 1092994 h 1297781"/>
                <a:gd name="connsiteX40" fmla="*/ 835819 w 1183482"/>
                <a:gd name="connsiteY40" fmla="*/ 483394 h 1297781"/>
                <a:gd name="connsiteX41" fmla="*/ 845344 w 1183482"/>
                <a:gd name="connsiteY41" fmla="*/ 292894 h 1297781"/>
                <a:gd name="connsiteX42" fmla="*/ 842963 w 1183482"/>
                <a:gd name="connsiteY42" fmla="*/ 235744 h 1297781"/>
                <a:gd name="connsiteX43" fmla="*/ 838200 w 1183482"/>
                <a:gd name="connsiteY43" fmla="*/ 223837 h 1297781"/>
                <a:gd name="connsiteX44" fmla="*/ 826294 w 1183482"/>
                <a:gd name="connsiteY44" fmla="*/ 214312 h 1297781"/>
                <a:gd name="connsiteX45" fmla="*/ 807244 w 1183482"/>
                <a:gd name="connsiteY45" fmla="*/ 207169 h 1297781"/>
                <a:gd name="connsiteX46" fmla="*/ 776288 w 1183482"/>
                <a:gd name="connsiteY46" fmla="*/ 211931 h 1297781"/>
                <a:gd name="connsiteX47" fmla="*/ 752475 w 1183482"/>
                <a:gd name="connsiteY47" fmla="*/ 223837 h 1297781"/>
                <a:gd name="connsiteX48" fmla="*/ 542925 w 1183482"/>
                <a:gd name="connsiteY48" fmla="*/ 25955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83482" h="1297781">
                  <a:moveTo>
                    <a:pt x="542925" y="259556"/>
                  </a:moveTo>
                  <a:lnTo>
                    <a:pt x="321469" y="311944"/>
                  </a:lnTo>
                  <a:lnTo>
                    <a:pt x="233363" y="338137"/>
                  </a:lnTo>
                  <a:lnTo>
                    <a:pt x="85725" y="395287"/>
                  </a:lnTo>
                  <a:lnTo>
                    <a:pt x="0" y="230981"/>
                  </a:lnTo>
                  <a:lnTo>
                    <a:pt x="121444" y="202406"/>
                  </a:lnTo>
                  <a:lnTo>
                    <a:pt x="459582" y="123825"/>
                  </a:lnTo>
                  <a:lnTo>
                    <a:pt x="692944" y="71437"/>
                  </a:lnTo>
                  <a:lnTo>
                    <a:pt x="752475" y="59531"/>
                  </a:lnTo>
                  <a:lnTo>
                    <a:pt x="800100" y="47625"/>
                  </a:lnTo>
                  <a:lnTo>
                    <a:pt x="847725" y="26194"/>
                  </a:lnTo>
                  <a:lnTo>
                    <a:pt x="885825" y="2381"/>
                  </a:lnTo>
                  <a:lnTo>
                    <a:pt x="897732" y="0"/>
                  </a:lnTo>
                  <a:lnTo>
                    <a:pt x="926307" y="11906"/>
                  </a:lnTo>
                  <a:lnTo>
                    <a:pt x="1002507" y="54769"/>
                  </a:lnTo>
                  <a:lnTo>
                    <a:pt x="1042988" y="85725"/>
                  </a:lnTo>
                  <a:lnTo>
                    <a:pt x="1088232" y="123825"/>
                  </a:lnTo>
                  <a:lnTo>
                    <a:pt x="1119188" y="159544"/>
                  </a:lnTo>
                  <a:lnTo>
                    <a:pt x="1143000" y="192881"/>
                  </a:lnTo>
                  <a:lnTo>
                    <a:pt x="1162050" y="226219"/>
                  </a:lnTo>
                  <a:lnTo>
                    <a:pt x="1176338" y="266700"/>
                  </a:lnTo>
                  <a:lnTo>
                    <a:pt x="1181100" y="290512"/>
                  </a:lnTo>
                  <a:lnTo>
                    <a:pt x="1183482" y="321469"/>
                  </a:lnTo>
                  <a:lnTo>
                    <a:pt x="1176338" y="347662"/>
                  </a:lnTo>
                  <a:lnTo>
                    <a:pt x="1152525" y="378619"/>
                  </a:lnTo>
                  <a:lnTo>
                    <a:pt x="1131094" y="402431"/>
                  </a:lnTo>
                  <a:lnTo>
                    <a:pt x="1116807" y="421481"/>
                  </a:lnTo>
                  <a:lnTo>
                    <a:pt x="1073944" y="540544"/>
                  </a:lnTo>
                  <a:lnTo>
                    <a:pt x="1066800" y="581025"/>
                  </a:lnTo>
                  <a:lnTo>
                    <a:pt x="1031082" y="797719"/>
                  </a:lnTo>
                  <a:lnTo>
                    <a:pt x="959644" y="1223962"/>
                  </a:lnTo>
                  <a:lnTo>
                    <a:pt x="950119" y="1247775"/>
                  </a:lnTo>
                  <a:lnTo>
                    <a:pt x="923925" y="1271587"/>
                  </a:lnTo>
                  <a:lnTo>
                    <a:pt x="888207" y="1290637"/>
                  </a:lnTo>
                  <a:lnTo>
                    <a:pt x="854869" y="1297781"/>
                  </a:lnTo>
                  <a:lnTo>
                    <a:pt x="821532" y="1295400"/>
                  </a:lnTo>
                  <a:lnTo>
                    <a:pt x="802482" y="1288256"/>
                  </a:lnTo>
                  <a:lnTo>
                    <a:pt x="783432" y="1271587"/>
                  </a:lnTo>
                  <a:lnTo>
                    <a:pt x="778669" y="1204912"/>
                  </a:lnTo>
                  <a:lnTo>
                    <a:pt x="778669" y="1092994"/>
                  </a:lnTo>
                  <a:lnTo>
                    <a:pt x="835819" y="483394"/>
                  </a:lnTo>
                  <a:lnTo>
                    <a:pt x="845344" y="292894"/>
                  </a:lnTo>
                  <a:cubicBezTo>
                    <a:pt x="844550" y="273844"/>
                    <a:pt x="843757" y="254794"/>
                    <a:pt x="842963" y="235744"/>
                  </a:cubicBezTo>
                  <a:lnTo>
                    <a:pt x="838200" y="223837"/>
                  </a:lnTo>
                  <a:lnTo>
                    <a:pt x="826294" y="214312"/>
                  </a:lnTo>
                  <a:lnTo>
                    <a:pt x="807244" y="207169"/>
                  </a:lnTo>
                  <a:lnTo>
                    <a:pt x="776288" y="211931"/>
                  </a:lnTo>
                  <a:lnTo>
                    <a:pt x="752475" y="223837"/>
                  </a:lnTo>
                  <a:lnTo>
                    <a:pt x="542925" y="2595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C864CB76-DF6D-4392-A5B4-3B38D884910F}"/>
                </a:ext>
              </a:extLst>
            </p:cNvPr>
            <p:cNvSpPr/>
            <p:nvPr/>
          </p:nvSpPr>
          <p:spPr>
            <a:xfrm>
              <a:off x="4391026" y="4395789"/>
              <a:ext cx="714375" cy="300037"/>
            </a:xfrm>
            <a:custGeom>
              <a:avLst/>
              <a:gdLst>
                <a:gd name="connsiteX0" fmla="*/ 321469 w 714375"/>
                <a:gd name="connsiteY0" fmla="*/ 235743 h 300037"/>
                <a:gd name="connsiteX1" fmla="*/ 23813 w 714375"/>
                <a:gd name="connsiteY1" fmla="*/ 300037 h 300037"/>
                <a:gd name="connsiteX2" fmla="*/ 0 w 714375"/>
                <a:gd name="connsiteY2" fmla="*/ 138112 h 300037"/>
                <a:gd name="connsiteX3" fmla="*/ 690563 w 714375"/>
                <a:gd name="connsiteY3" fmla="*/ 0 h 300037"/>
                <a:gd name="connsiteX4" fmla="*/ 714375 w 714375"/>
                <a:gd name="connsiteY4" fmla="*/ 161925 h 300037"/>
                <a:gd name="connsiteX5" fmla="*/ 321469 w 714375"/>
                <a:gd name="connsiteY5" fmla="*/ 235743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75" h="300037">
                  <a:moveTo>
                    <a:pt x="321469" y="235743"/>
                  </a:moveTo>
                  <a:lnTo>
                    <a:pt x="23813" y="300037"/>
                  </a:lnTo>
                  <a:lnTo>
                    <a:pt x="0" y="138112"/>
                  </a:lnTo>
                  <a:lnTo>
                    <a:pt x="690563" y="0"/>
                  </a:lnTo>
                  <a:lnTo>
                    <a:pt x="714375" y="161925"/>
                  </a:lnTo>
                  <a:lnTo>
                    <a:pt x="321469" y="2357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E100DD9B-C4E1-43E7-A2C7-853623FCED7E}"/>
                </a:ext>
              </a:extLst>
            </p:cNvPr>
            <p:cNvSpPr/>
            <p:nvPr/>
          </p:nvSpPr>
          <p:spPr>
            <a:xfrm>
              <a:off x="5886450" y="1979613"/>
              <a:ext cx="2522538" cy="488950"/>
            </a:xfrm>
            <a:custGeom>
              <a:avLst/>
              <a:gdLst>
                <a:gd name="connsiteX0" fmla="*/ 1359694 w 2521744"/>
                <a:gd name="connsiteY0" fmla="*/ 261937 h 490537"/>
                <a:gd name="connsiteX1" fmla="*/ 959644 w 2521744"/>
                <a:gd name="connsiteY1" fmla="*/ 316706 h 490537"/>
                <a:gd name="connsiteX2" fmla="*/ 745331 w 2521744"/>
                <a:gd name="connsiteY2" fmla="*/ 357187 h 490537"/>
                <a:gd name="connsiteX3" fmla="*/ 483394 w 2521744"/>
                <a:gd name="connsiteY3" fmla="*/ 388144 h 490537"/>
                <a:gd name="connsiteX4" fmla="*/ 342900 w 2521744"/>
                <a:gd name="connsiteY4" fmla="*/ 402431 h 490537"/>
                <a:gd name="connsiteX5" fmla="*/ 33338 w 2521744"/>
                <a:gd name="connsiteY5" fmla="*/ 426244 h 490537"/>
                <a:gd name="connsiteX6" fmla="*/ 0 w 2521744"/>
                <a:gd name="connsiteY6" fmla="*/ 273844 h 490537"/>
                <a:gd name="connsiteX7" fmla="*/ 354806 w 2521744"/>
                <a:gd name="connsiteY7" fmla="*/ 240506 h 490537"/>
                <a:gd name="connsiteX8" fmla="*/ 588169 w 2521744"/>
                <a:gd name="connsiteY8" fmla="*/ 209550 h 490537"/>
                <a:gd name="connsiteX9" fmla="*/ 828675 w 2521744"/>
                <a:gd name="connsiteY9" fmla="*/ 171450 h 490537"/>
                <a:gd name="connsiteX10" fmla="*/ 1035844 w 2521744"/>
                <a:gd name="connsiteY10" fmla="*/ 140494 h 490537"/>
                <a:gd name="connsiteX11" fmla="*/ 1419225 w 2521744"/>
                <a:gd name="connsiteY11" fmla="*/ 95250 h 490537"/>
                <a:gd name="connsiteX12" fmla="*/ 1714500 w 2521744"/>
                <a:gd name="connsiteY12" fmla="*/ 64294 h 490537"/>
                <a:gd name="connsiteX13" fmla="*/ 1790700 w 2521744"/>
                <a:gd name="connsiteY13" fmla="*/ 61912 h 490537"/>
                <a:gd name="connsiteX14" fmla="*/ 1862138 w 2521744"/>
                <a:gd name="connsiteY14" fmla="*/ 59531 h 490537"/>
                <a:gd name="connsiteX15" fmla="*/ 1952625 w 2521744"/>
                <a:gd name="connsiteY15" fmla="*/ 42862 h 490537"/>
                <a:gd name="connsiteX16" fmla="*/ 2069306 w 2521744"/>
                <a:gd name="connsiteY16" fmla="*/ 4762 h 490537"/>
                <a:gd name="connsiteX17" fmla="*/ 2081213 w 2521744"/>
                <a:gd name="connsiteY17" fmla="*/ 0 h 490537"/>
                <a:gd name="connsiteX18" fmla="*/ 2102644 w 2521744"/>
                <a:gd name="connsiteY18" fmla="*/ 4762 h 490537"/>
                <a:gd name="connsiteX19" fmla="*/ 2171700 w 2521744"/>
                <a:gd name="connsiteY19" fmla="*/ 40481 h 490537"/>
                <a:gd name="connsiteX20" fmla="*/ 2288381 w 2521744"/>
                <a:gd name="connsiteY20" fmla="*/ 114300 h 490537"/>
                <a:gd name="connsiteX21" fmla="*/ 2390775 w 2521744"/>
                <a:gd name="connsiteY21" fmla="*/ 190500 h 490537"/>
                <a:gd name="connsiteX22" fmla="*/ 2483644 w 2521744"/>
                <a:gd name="connsiteY22" fmla="*/ 271462 h 490537"/>
                <a:gd name="connsiteX23" fmla="*/ 2502694 w 2521744"/>
                <a:gd name="connsiteY23" fmla="*/ 292894 h 490537"/>
                <a:gd name="connsiteX24" fmla="*/ 2514600 w 2521744"/>
                <a:gd name="connsiteY24" fmla="*/ 314325 h 490537"/>
                <a:gd name="connsiteX25" fmla="*/ 2521744 w 2521744"/>
                <a:gd name="connsiteY25" fmla="*/ 345281 h 490537"/>
                <a:gd name="connsiteX26" fmla="*/ 2521744 w 2521744"/>
                <a:gd name="connsiteY26" fmla="*/ 376237 h 490537"/>
                <a:gd name="connsiteX27" fmla="*/ 2509838 w 2521744"/>
                <a:gd name="connsiteY27" fmla="*/ 402431 h 490537"/>
                <a:gd name="connsiteX28" fmla="*/ 2490788 w 2521744"/>
                <a:gd name="connsiteY28" fmla="*/ 423862 h 490537"/>
                <a:gd name="connsiteX29" fmla="*/ 2455069 w 2521744"/>
                <a:gd name="connsiteY29" fmla="*/ 442912 h 490537"/>
                <a:gd name="connsiteX30" fmla="*/ 2355056 w 2521744"/>
                <a:gd name="connsiteY30" fmla="*/ 469106 h 490537"/>
                <a:gd name="connsiteX31" fmla="*/ 2231231 w 2521744"/>
                <a:gd name="connsiteY31" fmla="*/ 490537 h 490537"/>
                <a:gd name="connsiteX32" fmla="*/ 2140744 w 2521744"/>
                <a:gd name="connsiteY32" fmla="*/ 309562 h 490537"/>
                <a:gd name="connsiteX33" fmla="*/ 2112169 w 2521744"/>
                <a:gd name="connsiteY33" fmla="*/ 250031 h 490537"/>
                <a:gd name="connsiteX34" fmla="*/ 2090738 w 2521744"/>
                <a:gd name="connsiteY34" fmla="*/ 238125 h 490537"/>
                <a:gd name="connsiteX35" fmla="*/ 2059781 w 2521744"/>
                <a:gd name="connsiteY35" fmla="*/ 230981 h 490537"/>
                <a:gd name="connsiteX36" fmla="*/ 1976438 w 2521744"/>
                <a:gd name="connsiteY36" fmla="*/ 223837 h 490537"/>
                <a:gd name="connsiteX37" fmla="*/ 1850231 w 2521744"/>
                <a:gd name="connsiteY37" fmla="*/ 221456 h 490537"/>
                <a:gd name="connsiteX38" fmla="*/ 1697831 w 2521744"/>
                <a:gd name="connsiteY38" fmla="*/ 228600 h 490537"/>
                <a:gd name="connsiteX39" fmla="*/ 1359694 w 2521744"/>
                <a:gd name="connsiteY39" fmla="*/ 26193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21744" h="490537">
                  <a:moveTo>
                    <a:pt x="1359694" y="261937"/>
                  </a:moveTo>
                  <a:lnTo>
                    <a:pt x="959644" y="316706"/>
                  </a:lnTo>
                  <a:lnTo>
                    <a:pt x="745331" y="357187"/>
                  </a:lnTo>
                  <a:lnTo>
                    <a:pt x="483394" y="388144"/>
                  </a:lnTo>
                  <a:lnTo>
                    <a:pt x="342900" y="402431"/>
                  </a:lnTo>
                  <a:lnTo>
                    <a:pt x="33338" y="426244"/>
                  </a:lnTo>
                  <a:lnTo>
                    <a:pt x="0" y="273844"/>
                  </a:lnTo>
                  <a:lnTo>
                    <a:pt x="354806" y="240506"/>
                  </a:lnTo>
                  <a:lnTo>
                    <a:pt x="588169" y="209550"/>
                  </a:lnTo>
                  <a:lnTo>
                    <a:pt x="828675" y="171450"/>
                  </a:lnTo>
                  <a:lnTo>
                    <a:pt x="1035844" y="140494"/>
                  </a:lnTo>
                  <a:lnTo>
                    <a:pt x="1419225" y="95250"/>
                  </a:lnTo>
                  <a:lnTo>
                    <a:pt x="1714500" y="64294"/>
                  </a:lnTo>
                  <a:lnTo>
                    <a:pt x="1790700" y="61912"/>
                  </a:lnTo>
                  <a:lnTo>
                    <a:pt x="1862138" y="59531"/>
                  </a:lnTo>
                  <a:lnTo>
                    <a:pt x="1952625" y="42862"/>
                  </a:lnTo>
                  <a:lnTo>
                    <a:pt x="2069306" y="4762"/>
                  </a:lnTo>
                  <a:lnTo>
                    <a:pt x="2081213" y="0"/>
                  </a:lnTo>
                  <a:lnTo>
                    <a:pt x="2102644" y="4762"/>
                  </a:lnTo>
                  <a:lnTo>
                    <a:pt x="2171700" y="40481"/>
                  </a:lnTo>
                  <a:lnTo>
                    <a:pt x="2288381" y="114300"/>
                  </a:lnTo>
                  <a:lnTo>
                    <a:pt x="2390775" y="190500"/>
                  </a:lnTo>
                  <a:lnTo>
                    <a:pt x="2483644" y="271462"/>
                  </a:lnTo>
                  <a:lnTo>
                    <a:pt x="2502694" y="292894"/>
                  </a:lnTo>
                  <a:lnTo>
                    <a:pt x="2514600" y="314325"/>
                  </a:lnTo>
                  <a:lnTo>
                    <a:pt x="2521744" y="345281"/>
                  </a:lnTo>
                  <a:lnTo>
                    <a:pt x="2521744" y="376237"/>
                  </a:lnTo>
                  <a:lnTo>
                    <a:pt x="2509838" y="402431"/>
                  </a:lnTo>
                  <a:lnTo>
                    <a:pt x="2490788" y="423862"/>
                  </a:lnTo>
                  <a:lnTo>
                    <a:pt x="2455069" y="442912"/>
                  </a:lnTo>
                  <a:lnTo>
                    <a:pt x="2355056" y="469106"/>
                  </a:lnTo>
                  <a:lnTo>
                    <a:pt x="2231231" y="490537"/>
                  </a:lnTo>
                  <a:lnTo>
                    <a:pt x="2140744" y="309562"/>
                  </a:lnTo>
                  <a:lnTo>
                    <a:pt x="2112169" y="250031"/>
                  </a:lnTo>
                  <a:lnTo>
                    <a:pt x="2090738" y="238125"/>
                  </a:lnTo>
                  <a:lnTo>
                    <a:pt x="2059781" y="230981"/>
                  </a:lnTo>
                  <a:lnTo>
                    <a:pt x="1976438" y="223837"/>
                  </a:lnTo>
                  <a:lnTo>
                    <a:pt x="1850231" y="221456"/>
                  </a:lnTo>
                  <a:lnTo>
                    <a:pt x="1697831" y="228600"/>
                  </a:lnTo>
                  <a:lnTo>
                    <a:pt x="1359694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5651F4F1-5D79-4E85-95FE-3E399A02913C}"/>
                </a:ext>
              </a:extLst>
            </p:cNvPr>
            <p:cNvSpPr/>
            <p:nvPr/>
          </p:nvSpPr>
          <p:spPr>
            <a:xfrm>
              <a:off x="7656514" y="2157414"/>
              <a:ext cx="490537" cy="604837"/>
            </a:xfrm>
            <a:custGeom>
              <a:avLst/>
              <a:gdLst>
                <a:gd name="connsiteX0" fmla="*/ 228600 w 490537"/>
                <a:gd name="connsiteY0" fmla="*/ 278606 h 604837"/>
                <a:gd name="connsiteX1" fmla="*/ 347662 w 490537"/>
                <a:gd name="connsiteY1" fmla="*/ 111918 h 604837"/>
                <a:gd name="connsiteX2" fmla="*/ 335756 w 490537"/>
                <a:gd name="connsiteY2" fmla="*/ 0 h 604837"/>
                <a:gd name="connsiteX3" fmla="*/ 490537 w 490537"/>
                <a:gd name="connsiteY3" fmla="*/ 288131 h 604837"/>
                <a:gd name="connsiteX4" fmla="*/ 459581 w 490537"/>
                <a:gd name="connsiteY4" fmla="*/ 311943 h 604837"/>
                <a:gd name="connsiteX5" fmla="*/ 271462 w 490537"/>
                <a:gd name="connsiteY5" fmla="*/ 440531 h 604837"/>
                <a:gd name="connsiteX6" fmla="*/ 61912 w 490537"/>
                <a:gd name="connsiteY6" fmla="*/ 585787 h 604837"/>
                <a:gd name="connsiteX7" fmla="*/ 35719 w 490537"/>
                <a:gd name="connsiteY7" fmla="*/ 602456 h 604837"/>
                <a:gd name="connsiteX8" fmla="*/ 16669 w 490537"/>
                <a:gd name="connsiteY8" fmla="*/ 604837 h 604837"/>
                <a:gd name="connsiteX9" fmla="*/ 7144 w 490537"/>
                <a:gd name="connsiteY9" fmla="*/ 602456 h 604837"/>
                <a:gd name="connsiteX10" fmla="*/ 0 w 490537"/>
                <a:gd name="connsiteY10" fmla="*/ 590550 h 604837"/>
                <a:gd name="connsiteX11" fmla="*/ 2381 w 490537"/>
                <a:gd name="connsiteY11" fmla="*/ 573881 h 604837"/>
                <a:gd name="connsiteX12" fmla="*/ 85725 w 490537"/>
                <a:gd name="connsiteY12" fmla="*/ 461962 h 604837"/>
                <a:gd name="connsiteX13" fmla="*/ 228600 w 490537"/>
                <a:gd name="connsiteY13" fmla="*/ 27860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0537" h="604837">
                  <a:moveTo>
                    <a:pt x="228600" y="278606"/>
                  </a:moveTo>
                  <a:lnTo>
                    <a:pt x="347662" y="111918"/>
                  </a:lnTo>
                  <a:lnTo>
                    <a:pt x="335756" y="0"/>
                  </a:lnTo>
                  <a:lnTo>
                    <a:pt x="490537" y="288131"/>
                  </a:lnTo>
                  <a:lnTo>
                    <a:pt x="459581" y="311943"/>
                  </a:lnTo>
                  <a:lnTo>
                    <a:pt x="271462" y="440531"/>
                  </a:lnTo>
                  <a:lnTo>
                    <a:pt x="61912" y="585787"/>
                  </a:lnTo>
                  <a:lnTo>
                    <a:pt x="35719" y="602456"/>
                  </a:lnTo>
                  <a:lnTo>
                    <a:pt x="16669" y="604837"/>
                  </a:lnTo>
                  <a:lnTo>
                    <a:pt x="7144" y="602456"/>
                  </a:lnTo>
                  <a:lnTo>
                    <a:pt x="0" y="590550"/>
                  </a:lnTo>
                  <a:lnTo>
                    <a:pt x="2381" y="573881"/>
                  </a:lnTo>
                  <a:lnTo>
                    <a:pt x="85725" y="461962"/>
                  </a:lnTo>
                  <a:lnTo>
                    <a:pt x="228600" y="278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6CEC156D-1232-4ECA-A2EF-593CBAC2A09D}"/>
                </a:ext>
              </a:extLst>
            </p:cNvPr>
            <p:cNvSpPr/>
            <p:nvPr/>
          </p:nvSpPr>
          <p:spPr>
            <a:xfrm rot="16200000">
              <a:off x="4855369" y="2002631"/>
              <a:ext cx="2857500" cy="1677988"/>
            </a:xfrm>
            <a:custGeom>
              <a:avLst/>
              <a:gdLst>
                <a:gd name="connsiteX0" fmla="*/ 1300163 w 2857500"/>
                <a:gd name="connsiteY0" fmla="*/ 1135856 h 1678781"/>
                <a:gd name="connsiteX1" fmla="*/ 1071563 w 2857500"/>
                <a:gd name="connsiteY1" fmla="*/ 1002506 h 1678781"/>
                <a:gd name="connsiteX2" fmla="*/ 804863 w 2857500"/>
                <a:gd name="connsiteY2" fmla="*/ 826294 h 1678781"/>
                <a:gd name="connsiteX3" fmla="*/ 600075 w 2857500"/>
                <a:gd name="connsiteY3" fmla="*/ 654844 h 1678781"/>
                <a:gd name="connsiteX4" fmla="*/ 423863 w 2857500"/>
                <a:gd name="connsiteY4" fmla="*/ 490537 h 1678781"/>
                <a:gd name="connsiteX5" fmla="*/ 245269 w 2857500"/>
                <a:gd name="connsiteY5" fmla="*/ 321469 h 1678781"/>
                <a:gd name="connsiteX6" fmla="*/ 76200 w 2857500"/>
                <a:gd name="connsiteY6" fmla="*/ 142875 h 1678781"/>
                <a:gd name="connsiteX7" fmla="*/ 21432 w 2857500"/>
                <a:gd name="connsiteY7" fmla="*/ 83344 h 1678781"/>
                <a:gd name="connsiteX8" fmla="*/ 7144 w 2857500"/>
                <a:gd name="connsiteY8" fmla="*/ 59531 h 1678781"/>
                <a:gd name="connsiteX9" fmla="*/ 0 w 2857500"/>
                <a:gd name="connsiteY9" fmla="*/ 30956 h 1678781"/>
                <a:gd name="connsiteX10" fmla="*/ 0 w 2857500"/>
                <a:gd name="connsiteY10" fmla="*/ 14287 h 1678781"/>
                <a:gd name="connsiteX11" fmla="*/ 7144 w 2857500"/>
                <a:gd name="connsiteY11" fmla="*/ 2381 h 1678781"/>
                <a:gd name="connsiteX12" fmla="*/ 21432 w 2857500"/>
                <a:gd name="connsiteY12" fmla="*/ 0 h 1678781"/>
                <a:gd name="connsiteX13" fmla="*/ 54769 w 2857500"/>
                <a:gd name="connsiteY13" fmla="*/ 7144 h 1678781"/>
                <a:gd name="connsiteX14" fmla="*/ 83344 w 2857500"/>
                <a:gd name="connsiteY14" fmla="*/ 19050 h 1678781"/>
                <a:gd name="connsiteX15" fmla="*/ 116682 w 2857500"/>
                <a:gd name="connsiteY15" fmla="*/ 54769 h 1678781"/>
                <a:gd name="connsiteX16" fmla="*/ 233363 w 2857500"/>
                <a:gd name="connsiteY16" fmla="*/ 169069 h 1678781"/>
                <a:gd name="connsiteX17" fmla="*/ 376238 w 2857500"/>
                <a:gd name="connsiteY17" fmla="*/ 300037 h 1678781"/>
                <a:gd name="connsiteX18" fmla="*/ 535782 w 2857500"/>
                <a:gd name="connsiteY18" fmla="*/ 428625 h 1678781"/>
                <a:gd name="connsiteX19" fmla="*/ 733425 w 2857500"/>
                <a:gd name="connsiteY19" fmla="*/ 576262 h 1678781"/>
                <a:gd name="connsiteX20" fmla="*/ 907257 w 2857500"/>
                <a:gd name="connsiteY20" fmla="*/ 692944 h 1678781"/>
                <a:gd name="connsiteX21" fmla="*/ 1081088 w 2857500"/>
                <a:gd name="connsiteY21" fmla="*/ 792956 h 1678781"/>
                <a:gd name="connsiteX22" fmla="*/ 1304925 w 2857500"/>
                <a:gd name="connsiteY22" fmla="*/ 904875 h 1678781"/>
                <a:gd name="connsiteX23" fmla="*/ 1478757 w 2857500"/>
                <a:gd name="connsiteY23" fmla="*/ 985837 h 1678781"/>
                <a:gd name="connsiteX24" fmla="*/ 1690688 w 2857500"/>
                <a:gd name="connsiteY24" fmla="*/ 1073944 h 1678781"/>
                <a:gd name="connsiteX25" fmla="*/ 1952625 w 2857500"/>
                <a:gd name="connsiteY25" fmla="*/ 1166812 h 1678781"/>
                <a:gd name="connsiteX26" fmla="*/ 2097882 w 2857500"/>
                <a:gd name="connsiteY26" fmla="*/ 1221581 h 1678781"/>
                <a:gd name="connsiteX27" fmla="*/ 2431257 w 2857500"/>
                <a:gd name="connsiteY27" fmla="*/ 1323975 h 1678781"/>
                <a:gd name="connsiteX28" fmla="*/ 2507457 w 2857500"/>
                <a:gd name="connsiteY28" fmla="*/ 1343025 h 1678781"/>
                <a:gd name="connsiteX29" fmla="*/ 2576513 w 2857500"/>
                <a:gd name="connsiteY29" fmla="*/ 1352550 h 1678781"/>
                <a:gd name="connsiteX30" fmla="*/ 2657475 w 2857500"/>
                <a:gd name="connsiteY30" fmla="*/ 1359694 h 1678781"/>
                <a:gd name="connsiteX31" fmla="*/ 2695575 w 2857500"/>
                <a:gd name="connsiteY31" fmla="*/ 1359694 h 1678781"/>
                <a:gd name="connsiteX32" fmla="*/ 2719388 w 2857500"/>
                <a:gd name="connsiteY32" fmla="*/ 1350169 h 1678781"/>
                <a:gd name="connsiteX33" fmla="*/ 2752725 w 2857500"/>
                <a:gd name="connsiteY33" fmla="*/ 1319212 h 1678781"/>
                <a:gd name="connsiteX34" fmla="*/ 2797969 w 2857500"/>
                <a:gd name="connsiteY34" fmla="*/ 1254919 h 1678781"/>
                <a:gd name="connsiteX35" fmla="*/ 2814638 w 2857500"/>
                <a:gd name="connsiteY35" fmla="*/ 1219200 h 1678781"/>
                <a:gd name="connsiteX36" fmla="*/ 2819400 w 2857500"/>
                <a:gd name="connsiteY36" fmla="*/ 1207294 h 1678781"/>
                <a:gd name="connsiteX37" fmla="*/ 2828925 w 2857500"/>
                <a:gd name="connsiteY37" fmla="*/ 1204912 h 1678781"/>
                <a:gd name="connsiteX38" fmla="*/ 2840832 w 2857500"/>
                <a:gd name="connsiteY38" fmla="*/ 1212056 h 1678781"/>
                <a:gd name="connsiteX39" fmla="*/ 2850357 w 2857500"/>
                <a:gd name="connsiteY39" fmla="*/ 1243012 h 1678781"/>
                <a:gd name="connsiteX40" fmla="*/ 2855119 w 2857500"/>
                <a:gd name="connsiteY40" fmla="*/ 1278731 h 1678781"/>
                <a:gd name="connsiteX41" fmla="*/ 2857500 w 2857500"/>
                <a:gd name="connsiteY41" fmla="*/ 1316831 h 1678781"/>
                <a:gd name="connsiteX42" fmla="*/ 2850357 w 2857500"/>
                <a:gd name="connsiteY42" fmla="*/ 1359694 h 1678781"/>
                <a:gd name="connsiteX43" fmla="*/ 2833688 w 2857500"/>
                <a:gd name="connsiteY43" fmla="*/ 1407319 h 1678781"/>
                <a:gd name="connsiteX44" fmla="*/ 2795588 w 2857500"/>
                <a:gd name="connsiteY44" fmla="*/ 1478756 h 1678781"/>
                <a:gd name="connsiteX45" fmla="*/ 2726532 w 2857500"/>
                <a:gd name="connsiteY45" fmla="*/ 1566862 h 1678781"/>
                <a:gd name="connsiteX46" fmla="*/ 2697957 w 2857500"/>
                <a:gd name="connsiteY46" fmla="*/ 1602581 h 1678781"/>
                <a:gd name="connsiteX47" fmla="*/ 2645569 w 2857500"/>
                <a:gd name="connsiteY47" fmla="*/ 1640681 h 1678781"/>
                <a:gd name="connsiteX48" fmla="*/ 2595563 w 2857500"/>
                <a:gd name="connsiteY48" fmla="*/ 1669256 h 1678781"/>
                <a:gd name="connsiteX49" fmla="*/ 2562225 w 2857500"/>
                <a:gd name="connsiteY49" fmla="*/ 1678781 h 1678781"/>
                <a:gd name="connsiteX50" fmla="*/ 2552700 w 2857500"/>
                <a:gd name="connsiteY50" fmla="*/ 1678781 h 1678781"/>
                <a:gd name="connsiteX51" fmla="*/ 2531269 w 2857500"/>
                <a:gd name="connsiteY51" fmla="*/ 1674019 h 1678781"/>
                <a:gd name="connsiteX52" fmla="*/ 2507457 w 2857500"/>
                <a:gd name="connsiteY52" fmla="*/ 1657350 h 1678781"/>
                <a:gd name="connsiteX53" fmla="*/ 2466975 w 2857500"/>
                <a:gd name="connsiteY53" fmla="*/ 1628775 h 1678781"/>
                <a:gd name="connsiteX54" fmla="*/ 2438400 w 2857500"/>
                <a:gd name="connsiteY54" fmla="*/ 1600200 h 1678781"/>
                <a:gd name="connsiteX55" fmla="*/ 2126457 w 2857500"/>
                <a:gd name="connsiteY55" fmla="*/ 1507331 h 1678781"/>
                <a:gd name="connsiteX56" fmla="*/ 1990725 w 2857500"/>
                <a:gd name="connsiteY56" fmla="*/ 1454944 h 1678781"/>
                <a:gd name="connsiteX57" fmla="*/ 1674019 w 2857500"/>
                <a:gd name="connsiteY57" fmla="*/ 1321594 h 1678781"/>
                <a:gd name="connsiteX58" fmla="*/ 1469232 w 2857500"/>
                <a:gd name="connsiteY58" fmla="*/ 1226344 h 1678781"/>
                <a:gd name="connsiteX59" fmla="*/ 1300163 w 2857500"/>
                <a:gd name="connsiteY59" fmla="*/ 113585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857500" h="1678781">
                  <a:moveTo>
                    <a:pt x="1300163" y="1135856"/>
                  </a:moveTo>
                  <a:lnTo>
                    <a:pt x="1071563" y="1002506"/>
                  </a:lnTo>
                  <a:lnTo>
                    <a:pt x="804863" y="826294"/>
                  </a:lnTo>
                  <a:lnTo>
                    <a:pt x="600075" y="654844"/>
                  </a:lnTo>
                  <a:lnTo>
                    <a:pt x="423863" y="490537"/>
                  </a:lnTo>
                  <a:lnTo>
                    <a:pt x="245269" y="321469"/>
                  </a:lnTo>
                  <a:lnTo>
                    <a:pt x="76200" y="142875"/>
                  </a:lnTo>
                  <a:lnTo>
                    <a:pt x="21432" y="83344"/>
                  </a:lnTo>
                  <a:lnTo>
                    <a:pt x="7144" y="59531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1432" y="0"/>
                  </a:lnTo>
                  <a:lnTo>
                    <a:pt x="54769" y="7144"/>
                  </a:lnTo>
                  <a:lnTo>
                    <a:pt x="83344" y="19050"/>
                  </a:lnTo>
                  <a:lnTo>
                    <a:pt x="116682" y="54769"/>
                  </a:lnTo>
                  <a:lnTo>
                    <a:pt x="233363" y="169069"/>
                  </a:lnTo>
                  <a:lnTo>
                    <a:pt x="376238" y="300037"/>
                  </a:lnTo>
                  <a:lnTo>
                    <a:pt x="535782" y="428625"/>
                  </a:lnTo>
                  <a:lnTo>
                    <a:pt x="733425" y="576262"/>
                  </a:lnTo>
                  <a:lnTo>
                    <a:pt x="907257" y="692944"/>
                  </a:lnTo>
                  <a:lnTo>
                    <a:pt x="1081088" y="792956"/>
                  </a:lnTo>
                  <a:lnTo>
                    <a:pt x="1304925" y="904875"/>
                  </a:lnTo>
                  <a:lnTo>
                    <a:pt x="1478757" y="985837"/>
                  </a:lnTo>
                  <a:lnTo>
                    <a:pt x="1690688" y="1073944"/>
                  </a:lnTo>
                  <a:lnTo>
                    <a:pt x="1952625" y="1166812"/>
                  </a:lnTo>
                  <a:lnTo>
                    <a:pt x="2097882" y="1221581"/>
                  </a:lnTo>
                  <a:lnTo>
                    <a:pt x="2431257" y="1323975"/>
                  </a:lnTo>
                  <a:lnTo>
                    <a:pt x="2507457" y="1343025"/>
                  </a:lnTo>
                  <a:lnTo>
                    <a:pt x="2576513" y="1352550"/>
                  </a:lnTo>
                  <a:lnTo>
                    <a:pt x="2657475" y="1359694"/>
                  </a:lnTo>
                  <a:lnTo>
                    <a:pt x="2695575" y="1359694"/>
                  </a:lnTo>
                  <a:lnTo>
                    <a:pt x="2719388" y="1350169"/>
                  </a:lnTo>
                  <a:lnTo>
                    <a:pt x="2752725" y="1319212"/>
                  </a:lnTo>
                  <a:lnTo>
                    <a:pt x="2797969" y="1254919"/>
                  </a:lnTo>
                  <a:lnTo>
                    <a:pt x="2814638" y="1219200"/>
                  </a:lnTo>
                  <a:lnTo>
                    <a:pt x="2819400" y="1207294"/>
                  </a:lnTo>
                  <a:lnTo>
                    <a:pt x="2828925" y="1204912"/>
                  </a:lnTo>
                  <a:lnTo>
                    <a:pt x="2840832" y="1212056"/>
                  </a:lnTo>
                  <a:lnTo>
                    <a:pt x="2850357" y="1243012"/>
                  </a:lnTo>
                  <a:lnTo>
                    <a:pt x="2855119" y="1278731"/>
                  </a:lnTo>
                  <a:lnTo>
                    <a:pt x="2857500" y="1316831"/>
                  </a:lnTo>
                  <a:lnTo>
                    <a:pt x="2850357" y="1359694"/>
                  </a:lnTo>
                  <a:lnTo>
                    <a:pt x="2833688" y="1407319"/>
                  </a:lnTo>
                  <a:lnTo>
                    <a:pt x="2795588" y="1478756"/>
                  </a:lnTo>
                  <a:lnTo>
                    <a:pt x="2726532" y="1566862"/>
                  </a:lnTo>
                  <a:lnTo>
                    <a:pt x="2697957" y="1602581"/>
                  </a:lnTo>
                  <a:lnTo>
                    <a:pt x="2645569" y="1640681"/>
                  </a:lnTo>
                  <a:lnTo>
                    <a:pt x="2595563" y="1669256"/>
                  </a:lnTo>
                  <a:lnTo>
                    <a:pt x="2562225" y="1678781"/>
                  </a:lnTo>
                  <a:lnTo>
                    <a:pt x="2552700" y="1678781"/>
                  </a:lnTo>
                  <a:lnTo>
                    <a:pt x="2531269" y="1674019"/>
                  </a:lnTo>
                  <a:lnTo>
                    <a:pt x="2507457" y="1657350"/>
                  </a:lnTo>
                  <a:lnTo>
                    <a:pt x="2466975" y="1628775"/>
                  </a:lnTo>
                  <a:lnTo>
                    <a:pt x="2438400" y="1600200"/>
                  </a:lnTo>
                  <a:lnTo>
                    <a:pt x="2126457" y="1507331"/>
                  </a:lnTo>
                  <a:lnTo>
                    <a:pt x="1990725" y="1454944"/>
                  </a:lnTo>
                  <a:lnTo>
                    <a:pt x="1674019" y="1321594"/>
                  </a:lnTo>
                  <a:lnTo>
                    <a:pt x="1469232" y="1226344"/>
                  </a:lnTo>
                  <a:lnTo>
                    <a:pt x="1300163" y="11358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2EB44CE1-898F-460A-A663-D78807C3BB8A}"/>
                </a:ext>
              </a:extLst>
            </p:cNvPr>
            <p:cNvSpPr/>
            <p:nvPr/>
          </p:nvSpPr>
          <p:spPr>
            <a:xfrm rot="16200000">
              <a:off x="4941094" y="4502944"/>
              <a:ext cx="2381250" cy="315912"/>
            </a:xfrm>
            <a:custGeom>
              <a:avLst/>
              <a:gdLst>
                <a:gd name="connsiteX0" fmla="*/ 1371600 w 2381250"/>
                <a:gd name="connsiteY0" fmla="*/ 295275 h 316707"/>
                <a:gd name="connsiteX1" fmla="*/ 1131094 w 2381250"/>
                <a:gd name="connsiteY1" fmla="*/ 292894 h 316707"/>
                <a:gd name="connsiteX2" fmla="*/ 1023938 w 2381250"/>
                <a:gd name="connsiteY2" fmla="*/ 295275 h 316707"/>
                <a:gd name="connsiteX3" fmla="*/ 804863 w 2381250"/>
                <a:gd name="connsiteY3" fmla="*/ 280988 h 316707"/>
                <a:gd name="connsiteX4" fmla="*/ 607219 w 2381250"/>
                <a:gd name="connsiteY4" fmla="*/ 276225 h 316707"/>
                <a:gd name="connsiteX5" fmla="*/ 390525 w 2381250"/>
                <a:gd name="connsiteY5" fmla="*/ 273844 h 316707"/>
                <a:gd name="connsiteX6" fmla="*/ 238125 w 2381250"/>
                <a:gd name="connsiteY6" fmla="*/ 247650 h 316707"/>
                <a:gd name="connsiteX7" fmla="*/ 102394 w 2381250"/>
                <a:gd name="connsiteY7" fmla="*/ 219075 h 316707"/>
                <a:gd name="connsiteX8" fmla="*/ 59532 w 2381250"/>
                <a:gd name="connsiteY8" fmla="*/ 209550 h 316707"/>
                <a:gd name="connsiteX9" fmla="*/ 45244 w 2381250"/>
                <a:gd name="connsiteY9" fmla="*/ 202407 h 316707"/>
                <a:gd name="connsiteX10" fmla="*/ 26194 w 2381250"/>
                <a:gd name="connsiteY10" fmla="*/ 185738 h 316707"/>
                <a:gd name="connsiteX11" fmla="*/ 7144 w 2381250"/>
                <a:gd name="connsiteY11" fmla="*/ 159544 h 316707"/>
                <a:gd name="connsiteX12" fmla="*/ 0 w 2381250"/>
                <a:gd name="connsiteY12" fmla="*/ 135732 h 316707"/>
                <a:gd name="connsiteX13" fmla="*/ 2382 w 2381250"/>
                <a:gd name="connsiteY13" fmla="*/ 114300 h 316707"/>
                <a:gd name="connsiteX14" fmla="*/ 11907 w 2381250"/>
                <a:gd name="connsiteY14" fmla="*/ 97632 h 316707"/>
                <a:gd name="connsiteX15" fmla="*/ 38100 w 2381250"/>
                <a:gd name="connsiteY15" fmla="*/ 85725 h 316707"/>
                <a:gd name="connsiteX16" fmla="*/ 135732 w 2381250"/>
                <a:gd name="connsiteY16" fmla="*/ 45244 h 316707"/>
                <a:gd name="connsiteX17" fmla="*/ 207169 w 2381250"/>
                <a:gd name="connsiteY17" fmla="*/ 23813 h 316707"/>
                <a:gd name="connsiteX18" fmla="*/ 278607 w 2381250"/>
                <a:gd name="connsiteY18" fmla="*/ 7144 h 316707"/>
                <a:gd name="connsiteX19" fmla="*/ 342900 w 2381250"/>
                <a:gd name="connsiteY19" fmla="*/ 0 h 316707"/>
                <a:gd name="connsiteX20" fmla="*/ 392907 w 2381250"/>
                <a:gd name="connsiteY20" fmla="*/ 4763 h 316707"/>
                <a:gd name="connsiteX21" fmla="*/ 492919 w 2381250"/>
                <a:gd name="connsiteY21" fmla="*/ 19050 h 316707"/>
                <a:gd name="connsiteX22" fmla="*/ 685800 w 2381250"/>
                <a:gd name="connsiteY22" fmla="*/ 45244 h 316707"/>
                <a:gd name="connsiteX23" fmla="*/ 888207 w 2381250"/>
                <a:gd name="connsiteY23" fmla="*/ 71438 h 316707"/>
                <a:gd name="connsiteX24" fmla="*/ 1047750 w 2381250"/>
                <a:gd name="connsiteY24" fmla="*/ 92869 h 316707"/>
                <a:gd name="connsiteX25" fmla="*/ 1259682 w 2381250"/>
                <a:gd name="connsiteY25" fmla="*/ 104775 h 316707"/>
                <a:gd name="connsiteX26" fmla="*/ 1838325 w 2381250"/>
                <a:gd name="connsiteY26" fmla="*/ 114300 h 316707"/>
                <a:gd name="connsiteX27" fmla="*/ 2252663 w 2381250"/>
                <a:gd name="connsiteY27" fmla="*/ 114300 h 316707"/>
                <a:gd name="connsiteX28" fmla="*/ 2381250 w 2381250"/>
                <a:gd name="connsiteY28" fmla="*/ 309563 h 316707"/>
                <a:gd name="connsiteX29" fmla="*/ 2152650 w 2381250"/>
                <a:gd name="connsiteY29" fmla="*/ 314325 h 316707"/>
                <a:gd name="connsiteX30" fmla="*/ 1771650 w 2381250"/>
                <a:gd name="connsiteY30" fmla="*/ 316707 h 316707"/>
                <a:gd name="connsiteX31" fmla="*/ 1654969 w 2381250"/>
                <a:gd name="connsiteY31" fmla="*/ 292894 h 316707"/>
                <a:gd name="connsiteX32" fmla="*/ 1371600 w 2381250"/>
                <a:gd name="connsiteY32" fmla="*/ 295275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81250" h="316707">
                  <a:moveTo>
                    <a:pt x="1371600" y="295275"/>
                  </a:moveTo>
                  <a:lnTo>
                    <a:pt x="1131094" y="292894"/>
                  </a:lnTo>
                  <a:lnTo>
                    <a:pt x="1023938" y="295275"/>
                  </a:lnTo>
                  <a:lnTo>
                    <a:pt x="804863" y="280988"/>
                  </a:lnTo>
                  <a:lnTo>
                    <a:pt x="607219" y="276225"/>
                  </a:lnTo>
                  <a:lnTo>
                    <a:pt x="390525" y="273844"/>
                  </a:lnTo>
                  <a:lnTo>
                    <a:pt x="238125" y="247650"/>
                  </a:lnTo>
                  <a:lnTo>
                    <a:pt x="102394" y="219075"/>
                  </a:lnTo>
                  <a:lnTo>
                    <a:pt x="59532" y="209550"/>
                  </a:lnTo>
                  <a:lnTo>
                    <a:pt x="45244" y="202407"/>
                  </a:lnTo>
                  <a:lnTo>
                    <a:pt x="26194" y="185738"/>
                  </a:lnTo>
                  <a:lnTo>
                    <a:pt x="7144" y="159544"/>
                  </a:lnTo>
                  <a:lnTo>
                    <a:pt x="0" y="135732"/>
                  </a:lnTo>
                  <a:lnTo>
                    <a:pt x="2382" y="114300"/>
                  </a:lnTo>
                  <a:lnTo>
                    <a:pt x="11907" y="97632"/>
                  </a:lnTo>
                  <a:lnTo>
                    <a:pt x="38100" y="85725"/>
                  </a:lnTo>
                  <a:lnTo>
                    <a:pt x="135732" y="45244"/>
                  </a:lnTo>
                  <a:lnTo>
                    <a:pt x="207169" y="23813"/>
                  </a:lnTo>
                  <a:lnTo>
                    <a:pt x="278607" y="7144"/>
                  </a:lnTo>
                  <a:lnTo>
                    <a:pt x="342900" y="0"/>
                  </a:lnTo>
                  <a:lnTo>
                    <a:pt x="392907" y="4763"/>
                  </a:lnTo>
                  <a:lnTo>
                    <a:pt x="492919" y="19050"/>
                  </a:lnTo>
                  <a:lnTo>
                    <a:pt x="685800" y="45244"/>
                  </a:lnTo>
                  <a:lnTo>
                    <a:pt x="888207" y="71438"/>
                  </a:lnTo>
                  <a:lnTo>
                    <a:pt x="1047750" y="92869"/>
                  </a:lnTo>
                  <a:lnTo>
                    <a:pt x="1259682" y="104775"/>
                  </a:lnTo>
                  <a:lnTo>
                    <a:pt x="1838325" y="114300"/>
                  </a:lnTo>
                  <a:lnTo>
                    <a:pt x="2252663" y="114300"/>
                  </a:lnTo>
                  <a:lnTo>
                    <a:pt x="2381250" y="309563"/>
                  </a:lnTo>
                  <a:lnTo>
                    <a:pt x="2152650" y="314325"/>
                  </a:lnTo>
                  <a:lnTo>
                    <a:pt x="1771650" y="316707"/>
                  </a:lnTo>
                  <a:lnTo>
                    <a:pt x="1654969" y="292894"/>
                  </a:lnTo>
                  <a:lnTo>
                    <a:pt x="1371600" y="295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1F8F52DF-CE58-4B69-99EE-47D79FFD410B}"/>
                </a:ext>
              </a:extLst>
            </p:cNvPr>
            <p:cNvSpPr/>
            <p:nvPr/>
          </p:nvSpPr>
          <p:spPr>
            <a:xfrm>
              <a:off x="6918325" y="2605089"/>
              <a:ext cx="534988" cy="795337"/>
            </a:xfrm>
            <a:custGeom>
              <a:avLst/>
              <a:gdLst>
                <a:gd name="connsiteX0" fmla="*/ 307182 w 535782"/>
                <a:gd name="connsiteY0" fmla="*/ 573881 h 795337"/>
                <a:gd name="connsiteX1" fmla="*/ 142875 w 535782"/>
                <a:gd name="connsiteY1" fmla="*/ 776287 h 795337"/>
                <a:gd name="connsiteX2" fmla="*/ 0 w 535782"/>
                <a:gd name="connsiteY2" fmla="*/ 795337 h 795337"/>
                <a:gd name="connsiteX3" fmla="*/ 102394 w 535782"/>
                <a:gd name="connsiteY3" fmla="*/ 635793 h 795337"/>
                <a:gd name="connsiteX4" fmla="*/ 135732 w 535782"/>
                <a:gd name="connsiteY4" fmla="*/ 581025 h 795337"/>
                <a:gd name="connsiteX5" fmla="*/ 169069 w 535782"/>
                <a:gd name="connsiteY5" fmla="*/ 526256 h 795337"/>
                <a:gd name="connsiteX6" fmla="*/ 195263 w 535782"/>
                <a:gd name="connsiteY6" fmla="*/ 473868 h 795337"/>
                <a:gd name="connsiteX7" fmla="*/ 209550 w 535782"/>
                <a:gd name="connsiteY7" fmla="*/ 438150 h 795337"/>
                <a:gd name="connsiteX8" fmla="*/ 221457 w 535782"/>
                <a:gd name="connsiteY8" fmla="*/ 388143 h 795337"/>
                <a:gd name="connsiteX9" fmla="*/ 233363 w 535782"/>
                <a:gd name="connsiteY9" fmla="*/ 319087 h 795337"/>
                <a:gd name="connsiteX10" fmla="*/ 242888 w 535782"/>
                <a:gd name="connsiteY10" fmla="*/ 266700 h 795337"/>
                <a:gd name="connsiteX11" fmla="*/ 242888 w 535782"/>
                <a:gd name="connsiteY11" fmla="*/ 223837 h 795337"/>
                <a:gd name="connsiteX12" fmla="*/ 240507 w 535782"/>
                <a:gd name="connsiteY12" fmla="*/ 197643 h 795337"/>
                <a:gd name="connsiteX13" fmla="*/ 230982 w 535782"/>
                <a:gd name="connsiteY13" fmla="*/ 157162 h 795337"/>
                <a:gd name="connsiteX14" fmla="*/ 219075 w 535782"/>
                <a:gd name="connsiteY14" fmla="*/ 135731 h 795337"/>
                <a:gd name="connsiteX15" fmla="*/ 195263 w 535782"/>
                <a:gd name="connsiteY15" fmla="*/ 104775 h 795337"/>
                <a:gd name="connsiteX16" fmla="*/ 169069 w 535782"/>
                <a:gd name="connsiteY16" fmla="*/ 83343 h 795337"/>
                <a:gd name="connsiteX17" fmla="*/ 152400 w 535782"/>
                <a:gd name="connsiteY17" fmla="*/ 71437 h 795337"/>
                <a:gd name="connsiteX18" fmla="*/ 140494 w 535782"/>
                <a:gd name="connsiteY18" fmla="*/ 54768 h 795337"/>
                <a:gd name="connsiteX19" fmla="*/ 135732 w 535782"/>
                <a:gd name="connsiteY19" fmla="*/ 33337 h 795337"/>
                <a:gd name="connsiteX20" fmla="*/ 135732 w 535782"/>
                <a:gd name="connsiteY20" fmla="*/ 21431 h 795337"/>
                <a:gd name="connsiteX21" fmla="*/ 138113 w 535782"/>
                <a:gd name="connsiteY21" fmla="*/ 9525 h 795337"/>
                <a:gd name="connsiteX22" fmla="*/ 145257 w 535782"/>
                <a:gd name="connsiteY22" fmla="*/ 2381 h 795337"/>
                <a:gd name="connsiteX23" fmla="*/ 164307 w 535782"/>
                <a:gd name="connsiteY23" fmla="*/ 0 h 795337"/>
                <a:gd name="connsiteX24" fmla="*/ 202407 w 535782"/>
                <a:gd name="connsiteY24" fmla="*/ 16668 h 795337"/>
                <a:gd name="connsiteX25" fmla="*/ 264319 w 535782"/>
                <a:gd name="connsiteY25" fmla="*/ 30956 h 795337"/>
                <a:gd name="connsiteX26" fmla="*/ 302419 w 535782"/>
                <a:gd name="connsiteY26" fmla="*/ 45243 h 795337"/>
                <a:gd name="connsiteX27" fmla="*/ 347663 w 535782"/>
                <a:gd name="connsiteY27" fmla="*/ 69056 h 795337"/>
                <a:gd name="connsiteX28" fmla="*/ 397669 w 535782"/>
                <a:gd name="connsiteY28" fmla="*/ 97631 h 795337"/>
                <a:gd name="connsiteX29" fmla="*/ 428625 w 535782"/>
                <a:gd name="connsiteY29" fmla="*/ 121443 h 795337"/>
                <a:gd name="connsiteX30" fmla="*/ 464344 w 535782"/>
                <a:gd name="connsiteY30" fmla="*/ 154781 h 795337"/>
                <a:gd name="connsiteX31" fmla="*/ 492919 w 535782"/>
                <a:gd name="connsiteY31" fmla="*/ 188118 h 795337"/>
                <a:gd name="connsiteX32" fmla="*/ 526257 w 535782"/>
                <a:gd name="connsiteY32" fmla="*/ 230981 h 795337"/>
                <a:gd name="connsiteX33" fmla="*/ 535782 w 535782"/>
                <a:gd name="connsiteY33" fmla="*/ 252412 h 795337"/>
                <a:gd name="connsiteX34" fmla="*/ 535782 w 535782"/>
                <a:gd name="connsiteY34" fmla="*/ 271462 h 795337"/>
                <a:gd name="connsiteX35" fmla="*/ 526257 w 535782"/>
                <a:gd name="connsiteY35" fmla="*/ 297656 h 795337"/>
                <a:gd name="connsiteX36" fmla="*/ 500063 w 535782"/>
                <a:gd name="connsiteY36" fmla="*/ 335756 h 795337"/>
                <a:gd name="connsiteX37" fmla="*/ 438150 w 535782"/>
                <a:gd name="connsiteY37" fmla="*/ 400050 h 795337"/>
                <a:gd name="connsiteX38" fmla="*/ 378619 w 535782"/>
                <a:gd name="connsiteY38" fmla="*/ 478631 h 795337"/>
                <a:gd name="connsiteX39" fmla="*/ 307182 w 535782"/>
                <a:gd name="connsiteY39" fmla="*/ 573881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5782" h="795337">
                  <a:moveTo>
                    <a:pt x="307182" y="573881"/>
                  </a:moveTo>
                  <a:lnTo>
                    <a:pt x="142875" y="776287"/>
                  </a:lnTo>
                  <a:lnTo>
                    <a:pt x="0" y="795337"/>
                  </a:lnTo>
                  <a:lnTo>
                    <a:pt x="102394" y="635793"/>
                  </a:lnTo>
                  <a:lnTo>
                    <a:pt x="135732" y="581025"/>
                  </a:lnTo>
                  <a:lnTo>
                    <a:pt x="169069" y="526256"/>
                  </a:lnTo>
                  <a:lnTo>
                    <a:pt x="195263" y="473868"/>
                  </a:lnTo>
                  <a:lnTo>
                    <a:pt x="209550" y="438150"/>
                  </a:lnTo>
                  <a:lnTo>
                    <a:pt x="221457" y="388143"/>
                  </a:lnTo>
                  <a:lnTo>
                    <a:pt x="233363" y="319087"/>
                  </a:lnTo>
                  <a:lnTo>
                    <a:pt x="242888" y="266700"/>
                  </a:lnTo>
                  <a:lnTo>
                    <a:pt x="242888" y="223837"/>
                  </a:lnTo>
                  <a:lnTo>
                    <a:pt x="240507" y="197643"/>
                  </a:lnTo>
                  <a:lnTo>
                    <a:pt x="230982" y="157162"/>
                  </a:lnTo>
                  <a:lnTo>
                    <a:pt x="219075" y="135731"/>
                  </a:lnTo>
                  <a:lnTo>
                    <a:pt x="195263" y="104775"/>
                  </a:lnTo>
                  <a:lnTo>
                    <a:pt x="169069" y="83343"/>
                  </a:lnTo>
                  <a:lnTo>
                    <a:pt x="152400" y="71437"/>
                  </a:lnTo>
                  <a:lnTo>
                    <a:pt x="140494" y="54768"/>
                  </a:lnTo>
                  <a:lnTo>
                    <a:pt x="135732" y="33337"/>
                  </a:lnTo>
                  <a:lnTo>
                    <a:pt x="135732" y="21431"/>
                  </a:lnTo>
                  <a:lnTo>
                    <a:pt x="138113" y="9525"/>
                  </a:lnTo>
                  <a:lnTo>
                    <a:pt x="145257" y="2381"/>
                  </a:lnTo>
                  <a:lnTo>
                    <a:pt x="164307" y="0"/>
                  </a:lnTo>
                  <a:lnTo>
                    <a:pt x="202407" y="16668"/>
                  </a:lnTo>
                  <a:lnTo>
                    <a:pt x="264319" y="30956"/>
                  </a:lnTo>
                  <a:lnTo>
                    <a:pt x="302419" y="45243"/>
                  </a:lnTo>
                  <a:lnTo>
                    <a:pt x="347663" y="69056"/>
                  </a:lnTo>
                  <a:lnTo>
                    <a:pt x="397669" y="97631"/>
                  </a:lnTo>
                  <a:lnTo>
                    <a:pt x="428625" y="121443"/>
                  </a:lnTo>
                  <a:lnTo>
                    <a:pt x="464344" y="154781"/>
                  </a:lnTo>
                  <a:lnTo>
                    <a:pt x="492919" y="188118"/>
                  </a:lnTo>
                  <a:lnTo>
                    <a:pt x="526257" y="230981"/>
                  </a:lnTo>
                  <a:lnTo>
                    <a:pt x="535782" y="252412"/>
                  </a:lnTo>
                  <a:lnTo>
                    <a:pt x="535782" y="271462"/>
                  </a:lnTo>
                  <a:lnTo>
                    <a:pt x="526257" y="297656"/>
                  </a:lnTo>
                  <a:lnTo>
                    <a:pt x="500063" y="335756"/>
                  </a:lnTo>
                  <a:lnTo>
                    <a:pt x="438150" y="400050"/>
                  </a:lnTo>
                  <a:lnTo>
                    <a:pt x="378619" y="478631"/>
                  </a:lnTo>
                  <a:lnTo>
                    <a:pt x="307182" y="5738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7E435F3C-5119-4D84-9162-4C6879A7681A}"/>
                </a:ext>
              </a:extLst>
            </p:cNvPr>
            <p:cNvSpPr/>
            <p:nvPr/>
          </p:nvSpPr>
          <p:spPr>
            <a:xfrm>
              <a:off x="6215064" y="3246438"/>
              <a:ext cx="1798637" cy="393700"/>
            </a:xfrm>
            <a:custGeom>
              <a:avLst/>
              <a:gdLst>
                <a:gd name="connsiteX0" fmla="*/ 476250 w 1797843"/>
                <a:gd name="connsiteY0" fmla="*/ 333375 h 395287"/>
                <a:gd name="connsiteX1" fmla="*/ 214312 w 1797843"/>
                <a:gd name="connsiteY1" fmla="*/ 369094 h 395287"/>
                <a:gd name="connsiteX2" fmla="*/ 4762 w 1797843"/>
                <a:gd name="connsiteY2" fmla="*/ 395287 h 395287"/>
                <a:gd name="connsiteX3" fmla="*/ 0 w 1797843"/>
                <a:gd name="connsiteY3" fmla="*/ 159544 h 395287"/>
                <a:gd name="connsiteX4" fmla="*/ 202406 w 1797843"/>
                <a:gd name="connsiteY4" fmla="*/ 204787 h 395287"/>
                <a:gd name="connsiteX5" fmla="*/ 304800 w 1797843"/>
                <a:gd name="connsiteY5" fmla="*/ 188119 h 395287"/>
                <a:gd name="connsiteX6" fmla="*/ 762000 w 1797843"/>
                <a:gd name="connsiteY6" fmla="*/ 109537 h 395287"/>
                <a:gd name="connsiteX7" fmla="*/ 842962 w 1797843"/>
                <a:gd name="connsiteY7" fmla="*/ 97631 h 395287"/>
                <a:gd name="connsiteX8" fmla="*/ 1343025 w 1797843"/>
                <a:gd name="connsiteY8" fmla="*/ 50006 h 395287"/>
                <a:gd name="connsiteX9" fmla="*/ 1376362 w 1797843"/>
                <a:gd name="connsiteY9" fmla="*/ 38100 h 395287"/>
                <a:gd name="connsiteX10" fmla="*/ 1419225 w 1797843"/>
                <a:gd name="connsiteY10" fmla="*/ 19050 h 395287"/>
                <a:gd name="connsiteX11" fmla="*/ 1454943 w 1797843"/>
                <a:gd name="connsiteY11" fmla="*/ 7144 h 395287"/>
                <a:gd name="connsiteX12" fmla="*/ 1493043 w 1797843"/>
                <a:gd name="connsiteY12" fmla="*/ 0 h 395287"/>
                <a:gd name="connsiteX13" fmla="*/ 1526381 w 1797843"/>
                <a:gd name="connsiteY13" fmla="*/ 2381 h 395287"/>
                <a:gd name="connsiteX14" fmla="*/ 1588293 w 1797843"/>
                <a:gd name="connsiteY14" fmla="*/ 14287 h 395287"/>
                <a:gd name="connsiteX15" fmla="*/ 1676400 w 1797843"/>
                <a:gd name="connsiteY15" fmla="*/ 40481 h 395287"/>
                <a:gd name="connsiteX16" fmla="*/ 1733550 w 1797843"/>
                <a:gd name="connsiteY16" fmla="*/ 59531 h 395287"/>
                <a:gd name="connsiteX17" fmla="*/ 1766887 w 1797843"/>
                <a:gd name="connsiteY17" fmla="*/ 76200 h 395287"/>
                <a:gd name="connsiteX18" fmla="*/ 1781175 w 1797843"/>
                <a:gd name="connsiteY18" fmla="*/ 85725 h 395287"/>
                <a:gd name="connsiteX19" fmla="*/ 1790700 w 1797843"/>
                <a:gd name="connsiteY19" fmla="*/ 92869 h 395287"/>
                <a:gd name="connsiteX20" fmla="*/ 1797843 w 1797843"/>
                <a:gd name="connsiteY20" fmla="*/ 109537 h 395287"/>
                <a:gd name="connsiteX21" fmla="*/ 1795462 w 1797843"/>
                <a:gd name="connsiteY21" fmla="*/ 126206 h 395287"/>
                <a:gd name="connsiteX22" fmla="*/ 1783556 w 1797843"/>
                <a:gd name="connsiteY22" fmla="*/ 150019 h 395287"/>
                <a:gd name="connsiteX23" fmla="*/ 1752600 w 1797843"/>
                <a:gd name="connsiteY23" fmla="*/ 173831 h 395287"/>
                <a:gd name="connsiteX24" fmla="*/ 1702593 w 1797843"/>
                <a:gd name="connsiteY24" fmla="*/ 202406 h 395287"/>
                <a:gd name="connsiteX25" fmla="*/ 1654968 w 1797843"/>
                <a:gd name="connsiteY25" fmla="*/ 207169 h 395287"/>
                <a:gd name="connsiteX26" fmla="*/ 1412081 w 1797843"/>
                <a:gd name="connsiteY26" fmla="*/ 223837 h 395287"/>
                <a:gd name="connsiteX27" fmla="*/ 871537 w 1797843"/>
                <a:gd name="connsiteY27" fmla="*/ 257175 h 395287"/>
                <a:gd name="connsiteX28" fmla="*/ 735806 w 1797843"/>
                <a:gd name="connsiteY28" fmla="*/ 285750 h 395287"/>
                <a:gd name="connsiteX29" fmla="*/ 476250 w 1797843"/>
                <a:gd name="connsiteY29" fmla="*/ 333375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7843" h="395287">
                  <a:moveTo>
                    <a:pt x="476250" y="333375"/>
                  </a:moveTo>
                  <a:lnTo>
                    <a:pt x="214312" y="369094"/>
                  </a:lnTo>
                  <a:lnTo>
                    <a:pt x="4762" y="395287"/>
                  </a:lnTo>
                  <a:cubicBezTo>
                    <a:pt x="3175" y="316706"/>
                    <a:pt x="1587" y="238125"/>
                    <a:pt x="0" y="159544"/>
                  </a:cubicBezTo>
                  <a:lnTo>
                    <a:pt x="202406" y="204787"/>
                  </a:lnTo>
                  <a:lnTo>
                    <a:pt x="304800" y="188119"/>
                  </a:lnTo>
                  <a:lnTo>
                    <a:pt x="762000" y="109537"/>
                  </a:lnTo>
                  <a:lnTo>
                    <a:pt x="842962" y="97631"/>
                  </a:lnTo>
                  <a:lnTo>
                    <a:pt x="1343025" y="50006"/>
                  </a:lnTo>
                  <a:lnTo>
                    <a:pt x="1376362" y="38100"/>
                  </a:lnTo>
                  <a:lnTo>
                    <a:pt x="1419225" y="19050"/>
                  </a:lnTo>
                  <a:lnTo>
                    <a:pt x="1454943" y="7144"/>
                  </a:lnTo>
                  <a:lnTo>
                    <a:pt x="1493043" y="0"/>
                  </a:lnTo>
                  <a:lnTo>
                    <a:pt x="1526381" y="2381"/>
                  </a:lnTo>
                  <a:lnTo>
                    <a:pt x="1588293" y="14287"/>
                  </a:lnTo>
                  <a:lnTo>
                    <a:pt x="1676400" y="40481"/>
                  </a:lnTo>
                  <a:lnTo>
                    <a:pt x="1733550" y="59531"/>
                  </a:lnTo>
                  <a:lnTo>
                    <a:pt x="1766887" y="76200"/>
                  </a:lnTo>
                  <a:lnTo>
                    <a:pt x="1781175" y="85725"/>
                  </a:lnTo>
                  <a:lnTo>
                    <a:pt x="1790700" y="92869"/>
                  </a:lnTo>
                  <a:lnTo>
                    <a:pt x="1797843" y="109537"/>
                  </a:lnTo>
                  <a:lnTo>
                    <a:pt x="1795462" y="126206"/>
                  </a:lnTo>
                  <a:lnTo>
                    <a:pt x="1783556" y="150019"/>
                  </a:lnTo>
                  <a:lnTo>
                    <a:pt x="1752600" y="173831"/>
                  </a:lnTo>
                  <a:lnTo>
                    <a:pt x="1702593" y="202406"/>
                  </a:lnTo>
                  <a:lnTo>
                    <a:pt x="1654968" y="207169"/>
                  </a:lnTo>
                  <a:lnTo>
                    <a:pt x="1412081" y="223837"/>
                  </a:lnTo>
                  <a:lnTo>
                    <a:pt x="871537" y="257175"/>
                  </a:lnTo>
                  <a:lnTo>
                    <a:pt x="735806" y="285750"/>
                  </a:lnTo>
                  <a:lnTo>
                    <a:pt x="476250" y="3333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005077FD-44A2-474D-B84D-58D699C21B3B}"/>
                </a:ext>
              </a:extLst>
            </p:cNvPr>
            <p:cNvSpPr/>
            <p:nvPr/>
          </p:nvSpPr>
          <p:spPr>
            <a:xfrm rot="16200000">
              <a:off x="6076951" y="4283076"/>
              <a:ext cx="2003425" cy="352425"/>
            </a:xfrm>
            <a:custGeom>
              <a:avLst/>
              <a:gdLst>
                <a:gd name="connsiteX0" fmla="*/ 359569 w 2002632"/>
                <a:gd name="connsiteY0" fmla="*/ 247650 h 352425"/>
                <a:gd name="connsiteX1" fmla="*/ 26194 w 2002632"/>
                <a:gd name="connsiteY1" fmla="*/ 235744 h 352425"/>
                <a:gd name="connsiteX2" fmla="*/ 0 w 2002632"/>
                <a:gd name="connsiteY2" fmla="*/ 59531 h 352425"/>
                <a:gd name="connsiteX3" fmla="*/ 640557 w 2002632"/>
                <a:gd name="connsiteY3" fmla="*/ 54769 h 352425"/>
                <a:gd name="connsiteX4" fmla="*/ 769144 w 2002632"/>
                <a:gd name="connsiteY4" fmla="*/ 59531 h 352425"/>
                <a:gd name="connsiteX5" fmla="*/ 1266825 w 2002632"/>
                <a:gd name="connsiteY5" fmla="*/ 57150 h 352425"/>
                <a:gd name="connsiteX6" fmla="*/ 1409700 w 2002632"/>
                <a:gd name="connsiteY6" fmla="*/ 57150 h 352425"/>
                <a:gd name="connsiteX7" fmla="*/ 1638300 w 2002632"/>
                <a:gd name="connsiteY7" fmla="*/ 57150 h 352425"/>
                <a:gd name="connsiteX8" fmla="*/ 1716882 w 2002632"/>
                <a:gd name="connsiteY8" fmla="*/ 57150 h 352425"/>
                <a:gd name="connsiteX9" fmla="*/ 1788319 w 2002632"/>
                <a:gd name="connsiteY9" fmla="*/ 52387 h 352425"/>
                <a:gd name="connsiteX10" fmla="*/ 1843088 w 2002632"/>
                <a:gd name="connsiteY10" fmla="*/ 42862 h 352425"/>
                <a:gd name="connsiteX11" fmla="*/ 1952625 w 2002632"/>
                <a:gd name="connsiteY11" fmla="*/ 0 h 352425"/>
                <a:gd name="connsiteX12" fmla="*/ 2002632 w 2002632"/>
                <a:gd name="connsiteY12" fmla="*/ 195262 h 352425"/>
                <a:gd name="connsiteX13" fmla="*/ 1921669 w 2002632"/>
                <a:gd name="connsiteY13" fmla="*/ 295275 h 352425"/>
                <a:gd name="connsiteX14" fmla="*/ 1885950 w 2002632"/>
                <a:gd name="connsiteY14" fmla="*/ 333375 h 352425"/>
                <a:gd name="connsiteX15" fmla="*/ 1862138 w 2002632"/>
                <a:gd name="connsiteY15" fmla="*/ 347662 h 352425"/>
                <a:gd name="connsiteX16" fmla="*/ 1840707 w 2002632"/>
                <a:gd name="connsiteY16" fmla="*/ 352425 h 352425"/>
                <a:gd name="connsiteX17" fmla="*/ 1812132 w 2002632"/>
                <a:gd name="connsiteY17" fmla="*/ 347662 h 352425"/>
                <a:gd name="connsiteX18" fmla="*/ 1793082 w 2002632"/>
                <a:gd name="connsiteY18" fmla="*/ 333375 h 352425"/>
                <a:gd name="connsiteX19" fmla="*/ 1769269 w 2002632"/>
                <a:gd name="connsiteY19" fmla="*/ 314325 h 352425"/>
                <a:gd name="connsiteX20" fmla="*/ 1731169 w 2002632"/>
                <a:gd name="connsiteY20" fmla="*/ 295275 h 352425"/>
                <a:gd name="connsiteX21" fmla="*/ 1685925 w 2002632"/>
                <a:gd name="connsiteY21" fmla="*/ 280987 h 352425"/>
                <a:gd name="connsiteX22" fmla="*/ 1433513 w 2002632"/>
                <a:gd name="connsiteY22" fmla="*/ 261937 h 352425"/>
                <a:gd name="connsiteX23" fmla="*/ 1281113 w 2002632"/>
                <a:gd name="connsiteY23" fmla="*/ 257175 h 352425"/>
                <a:gd name="connsiteX24" fmla="*/ 776288 w 2002632"/>
                <a:gd name="connsiteY24" fmla="*/ 257175 h 352425"/>
                <a:gd name="connsiteX25" fmla="*/ 659607 w 2002632"/>
                <a:gd name="connsiteY25" fmla="*/ 259556 h 352425"/>
                <a:gd name="connsiteX26" fmla="*/ 359569 w 2002632"/>
                <a:gd name="connsiteY26" fmla="*/ 2476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2632" h="352425">
                  <a:moveTo>
                    <a:pt x="359569" y="247650"/>
                  </a:moveTo>
                  <a:lnTo>
                    <a:pt x="26194" y="235744"/>
                  </a:lnTo>
                  <a:lnTo>
                    <a:pt x="0" y="59531"/>
                  </a:lnTo>
                  <a:lnTo>
                    <a:pt x="640557" y="54769"/>
                  </a:lnTo>
                  <a:lnTo>
                    <a:pt x="769144" y="59531"/>
                  </a:lnTo>
                  <a:lnTo>
                    <a:pt x="1266825" y="57150"/>
                  </a:lnTo>
                  <a:lnTo>
                    <a:pt x="1409700" y="57150"/>
                  </a:lnTo>
                  <a:lnTo>
                    <a:pt x="1638300" y="57150"/>
                  </a:lnTo>
                  <a:lnTo>
                    <a:pt x="1716882" y="57150"/>
                  </a:lnTo>
                  <a:lnTo>
                    <a:pt x="1788319" y="52387"/>
                  </a:lnTo>
                  <a:lnTo>
                    <a:pt x="1843088" y="42862"/>
                  </a:lnTo>
                  <a:lnTo>
                    <a:pt x="1952625" y="0"/>
                  </a:lnTo>
                  <a:lnTo>
                    <a:pt x="2002632" y="195262"/>
                  </a:lnTo>
                  <a:lnTo>
                    <a:pt x="1921669" y="295275"/>
                  </a:lnTo>
                  <a:lnTo>
                    <a:pt x="1885950" y="333375"/>
                  </a:lnTo>
                  <a:lnTo>
                    <a:pt x="1862138" y="347662"/>
                  </a:lnTo>
                  <a:lnTo>
                    <a:pt x="1840707" y="352425"/>
                  </a:lnTo>
                  <a:lnTo>
                    <a:pt x="1812132" y="347662"/>
                  </a:lnTo>
                  <a:lnTo>
                    <a:pt x="1793082" y="333375"/>
                  </a:lnTo>
                  <a:lnTo>
                    <a:pt x="1769269" y="314325"/>
                  </a:lnTo>
                  <a:lnTo>
                    <a:pt x="1731169" y="295275"/>
                  </a:lnTo>
                  <a:lnTo>
                    <a:pt x="1685925" y="280987"/>
                  </a:lnTo>
                  <a:lnTo>
                    <a:pt x="1433513" y="261937"/>
                  </a:lnTo>
                  <a:lnTo>
                    <a:pt x="1281113" y="257175"/>
                  </a:lnTo>
                  <a:lnTo>
                    <a:pt x="776288" y="257175"/>
                  </a:lnTo>
                  <a:lnTo>
                    <a:pt x="659607" y="259556"/>
                  </a:lnTo>
                  <a:lnTo>
                    <a:pt x="359569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0C54C236-5618-4B72-BE8D-B84D4A50D0DF}"/>
                </a:ext>
              </a:extLst>
            </p:cNvPr>
            <p:cNvSpPr/>
            <p:nvPr/>
          </p:nvSpPr>
          <p:spPr>
            <a:xfrm>
              <a:off x="6191250" y="3919538"/>
              <a:ext cx="1646238" cy="317500"/>
            </a:xfrm>
            <a:custGeom>
              <a:avLst/>
              <a:gdLst>
                <a:gd name="connsiteX0" fmla="*/ 659606 w 1645444"/>
                <a:gd name="connsiteY0" fmla="*/ 292893 h 316706"/>
                <a:gd name="connsiteX1" fmla="*/ 388144 w 1645444"/>
                <a:gd name="connsiteY1" fmla="*/ 304800 h 316706"/>
                <a:gd name="connsiteX2" fmla="*/ 326231 w 1645444"/>
                <a:gd name="connsiteY2" fmla="*/ 311943 h 316706"/>
                <a:gd name="connsiteX3" fmla="*/ 276225 w 1645444"/>
                <a:gd name="connsiteY3" fmla="*/ 316706 h 316706"/>
                <a:gd name="connsiteX4" fmla="*/ 183356 w 1645444"/>
                <a:gd name="connsiteY4" fmla="*/ 311943 h 316706"/>
                <a:gd name="connsiteX5" fmla="*/ 0 w 1645444"/>
                <a:gd name="connsiteY5" fmla="*/ 283368 h 316706"/>
                <a:gd name="connsiteX6" fmla="*/ 2381 w 1645444"/>
                <a:gd name="connsiteY6" fmla="*/ 123825 h 316706"/>
                <a:gd name="connsiteX7" fmla="*/ 164306 w 1645444"/>
                <a:gd name="connsiteY7" fmla="*/ 147637 h 316706"/>
                <a:gd name="connsiteX8" fmla="*/ 247650 w 1645444"/>
                <a:gd name="connsiteY8" fmla="*/ 157162 h 316706"/>
                <a:gd name="connsiteX9" fmla="*/ 297656 w 1645444"/>
                <a:gd name="connsiteY9" fmla="*/ 157162 h 316706"/>
                <a:gd name="connsiteX10" fmla="*/ 561975 w 1645444"/>
                <a:gd name="connsiteY10" fmla="*/ 130968 h 316706"/>
                <a:gd name="connsiteX11" fmla="*/ 804863 w 1645444"/>
                <a:gd name="connsiteY11" fmla="*/ 109537 h 316706"/>
                <a:gd name="connsiteX12" fmla="*/ 945356 w 1645444"/>
                <a:gd name="connsiteY12" fmla="*/ 95250 h 316706"/>
                <a:gd name="connsiteX13" fmla="*/ 1202531 w 1645444"/>
                <a:gd name="connsiteY13" fmla="*/ 35718 h 316706"/>
                <a:gd name="connsiteX14" fmla="*/ 1293019 w 1645444"/>
                <a:gd name="connsiteY14" fmla="*/ 4762 h 316706"/>
                <a:gd name="connsiteX15" fmla="*/ 1319213 w 1645444"/>
                <a:gd name="connsiteY15" fmla="*/ 0 h 316706"/>
                <a:gd name="connsiteX16" fmla="*/ 1366838 w 1645444"/>
                <a:gd name="connsiteY16" fmla="*/ 0 h 316706"/>
                <a:gd name="connsiteX17" fmla="*/ 1416844 w 1645444"/>
                <a:gd name="connsiteY17" fmla="*/ 9525 h 316706"/>
                <a:gd name="connsiteX18" fmla="*/ 1478756 w 1645444"/>
                <a:gd name="connsiteY18" fmla="*/ 28575 h 316706"/>
                <a:gd name="connsiteX19" fmla="*/ 1578769 w 1645444"/>
                <a:gd name="connsiteY19" fmla="*/ 71437 h 316706"/>
                <a:gd name="connsiteX20" fmla="*/ 1631156 w 1645444"/>
                <a:gd name="connsiteY20" fmla="*/ 97631 h 316706"/>
                <a:gd name="connsiteX21" fmla="*/ 1640681 w 1645444"/>
                <a:gd name="connsiteY21" fmla="*/ 104775 h 316706"/>
                <a:gd name="connsiteX22" fmla="*/ 1645444 w 1645444"/>
                <a:gd name="connsiteY22" fmla="*/ 121443 h 316706"/>
                <a:gd name="connsiteX23" fmla="*/ 1635919 w 1645444"/>
                <a:gd name="connsiteY23" fmla="*/ 145256 h 316706"/>
                <a:gd name="connsiteX24" fmla="*/ 1616869 w 1645444"/>
                <a:gd name="connsiteY24" fmla="*/ 178593 h 316706"/>
                <a:gd name="connsiteX25" fmla="*/ 1600200 w 1645444"/>
                <a:gd name="connsiteY25" fmla="*/ 200025 h 316706"/>
                <a:gd name="connsiteX26" fmla="*/ 1571625 w 1645444"/>
                <a:gd name="connsiteY26" fmla="*/ 211931 h 316706"/>
                <a:gd name="connsiteX27" fmla="*/ 1414463 w 1645444"/>
                <a:gd name="connsiteY27" fmla="*/ 240506 h 316706"/>
                <a:gd name="connsiteX28" fmla="*/ 1212056 w 1645444"/>
                <a:gd name="connsiteY28" fmla="*/ 259556 h 316706"/>
                <a:gd name="connsiteX29" fmla="*/ 916781 w 1645444"/>
                <a:gd name="connsiteY29" fmla="*/ 269081 h 316706"/>
                <a:gd name="connsiteX30" fmla="*/ 797719 w 1645444"/>
                <a:gd name="connsiteY30" fmla="*/ 290512 h 316706"/>
                <a:gd name="connsiteX31" fmla="*/ 659606 w 1645444"/>
                <a:gd name="connsiteY31" fmla="*/ 29289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45444" h="316706">
                  <a:moveTo>
                    <a:pt x="659606" y="292893"/>
                  </a:moveTo>
                  <a:lnTo>
                    <a:pt x="388144" y="304800"/>
                  </a:lnTo>
                  <a:lnTo>
                    <a:pt x="326231" y="311943"/>
                  </a:lnTo>
                  <a:lnTo>
                    <a:pt x="276225" y="316706"/>
                  </a:lnTo>
                  <a:lnTo>
                    <a:pt x="183356" y="311943"/>
                  </a:lnTo>
                  <a:lnTo>
                    <a:pt x="0" y="283368"/>
                  </a:lnTo>
                  <a:cubicBezTo>
                    <a:pt x="794" y="230187"/>
                    <a:pt x="1587" y="177006"/>
                    <a:pt x="2381" y="123825"/>
                  </a:cubicBezTo>
                  <a:lnTo>
                    <a:pt x="164306" y="147637"/>
                  </a:lnTo>
                  <a:lnTo>
                    <a:pt x="247650" y="157162"/>
                  </a:lnTo>
                  <a:lnTo>
                    <a:pt x="297656" y="157162"/>
                  </a:lnTo>
                  <a:lnTo>
                    <a:pt x="561975" y="130968"/>
                  </a:lnTo>
                  <a:lnTo>
                    <a:pt x="804863" y="109537"/>
                  </a:lnTo>
                  <a:lnTo>
                    <a:pt x="945356" y="95250"/>
                  </a:lnTo>
                  <a:lnTo>
                    <a:pt x="1202531" y="35718"/>
                  </a:lnTo>
                  <a:lnTo>
                    <a:pt x="1293019" y="4762"/>
                  </a:lnTo>
                  <a:lnTo>
                    <a:pt x="1319213" y="0"/>
                  </a:lnTo>
                  <a:lnTo>
                    <a:pt x="1366838" y="0"/>
                  </a:lnTo>
                  <a:lnTo>
                    <a:pt x="1416844" y="9525"/>
                  </a:lnTo>
                  <a:lnTo>
                    <a:pt x="1478756" y="28575"/>
                  </a:lnTo>
                  <a:lnTo>
                    <a:pt x="1578769" y="71437"/>
                  </a:lnTo>
                  <a:lnTo>
                    <a:pt x="1631156" y="97631"/>
                  </a:lnTo>
                  <a:lnTo>
                    <a:pt x="1640681" y="104775"/>
                  </a:lnTo>
                  <a:lnTo>
                    <a:pt x="1645444" y="121443"/>
                  </a:lnTo>
                  <a:lnTo>
                    <a:pt x="1635919" y="145256"/>
                  </a:lnTo>
                  <a:lnTo>
                    <a:pt x="1616869" y="178593"/>
                  </a:lnTo>
                  <a:lnTo>
                    <a:pt x="1600200" y="200025"/>
                  </a:lnTo>
                  <a:lnTo>
                    <a:pt x="1571625" y="211931"/>
                  </a:lnTo>
                  <a:lnTo>
                    <a:pt x="1414463" y="240506"/>
                  </a:lnTo>
                  <a:lnTo>
                    <a:pt x="1212056" y="259556"/>
                  </a:lnTo>
                  <a:lnTo>
                    <a:pt x="916781" y="269081"/>
                  </a:lnTo>
                  <a:lnTo>
                    <a:pt x="797719" y="290512"/>
                  </a:lnTo>
                  <a:lnTo>
                    <a:pt x="659606" y="2928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272B0A45-0D0E-47E0-8A30-1AAE33019DBF}"/>
                </a:ext>
              </a:extLst>
            </p:cNvPr>
            <p:cNvSpPr/>
            <p:nvPr/>
          </p:nvSpPr>
          <p:spPr>
            <a:xfrm>
              <a:off x="6180139" y="4570414"/>
              <a:ext cx="1609725" cy="287337"/>
            </a:xfrm>
            <a:custGeom>
              <a:avLst/>
              <a:gdLst>
                <a:gd name="connsiteX0" fmla="*/ 688181 w 1609725"/>
                <a:gd name="connsiteY0" fmla="*/ 271462 h 288131"/>
                <a:gd name="connsiteX1" fmla="*/ 357187 w 1609725"/>
                <a:gd name="connsiteY1" fmla="*/ 288131 h 288131"/>
                <a:gd name="connsiteX2" fmla="*/ 238125 w 1609725"/>
                <a:gd name="connsiteY2" fmla="*/ 288131 h 288131"/>
                <a:gd name="connsiteX3" fmla="*/ 157162 w 1609725"/>
                <a:gd name="connsiteY3" fmla="*/ 285750 h 288131"/>
                <a:gd name="connsiteX4" fmla="*/ 107156 w 1609725"/>
                <a:gd name="connsiteY4" fmla="*/ 276225 h 288131"/>
                <a:gd name="connsiteX5" fmla="*/ 7144 w 1609725"/>
                <a:gd name="connsiteY5" fmla="*/ 240506 h 288131"/>
                <a:gd name="connsiteX6" fmla="*/ 0 w 1609725"/>
                <a:gd name="connsiteY6" fmla="*/ 111919 h 288131"/>
                <a:gd name="connsiteX7" fmla="*/ 142875 w 1609725"/>
                <a:gd name="connsiteY7" fmla="*/ 142875 h 288131"/>
                <a:gd name="connsiteX8" fmla="*/ 238125 w 1609725"/>
                <a:gd name="connsiteY8" fmla="*/ 152400 h 288131"/>
                <a:gd name="connsiteX9" fmla="*/ 326231 w 1609725"/>
                <a:gd name="connsiteY9" fmla="*/ 152400 h 288131"/>
                <a:gd name="connsiteX10" fmla="*/ 428625 w 1609725"/>
                <a:gd name="connsiteY10" fmla="*/ 147637 h 288131"/>
                <a:gd name="connsiteX11" fmla="*/ 714375 w 1609725"/>
                <a:gd name="connsiteY11" fmla="*/ 116681 h 288131"/>
                <a:gd name="connsiteX12" fmla="*/ 809625 w 1609725"/>
                <a:gd name="connsiteY12" fmla="*/ 104775 h 288131"/>
                <a:gd name="connsiteX13" fmla="*/ 947737 w 1609725"/>
                <a:gd name="connsiteY13" fmla="*/ 92869 h 288131"/>
                <a:gd name="connsiteX14" fmla="*/ 1271587 w 1609725"/>
                <a:gd name="connsiteY14" fmla="*/ 30956 h 288131"/>
                <a:gd name="connsiteX15" fmla="*/ 1435894 w 1609725"/>
                <a:gd name="connsiteY15" fmla="*/ 0 h 288131"/>
                <a:gd name="connsiteX16" fmla="*/ 1452562 w 1609725"/>
                <a:gd name="connsiteY16" fmla="*/ 0 h 288131"/>
                <a:gd name="connsiteX17" fmla="*/ 1478756 w 1609725"/>
                <a:gd name="connsiteY17" fmla="*/ 7144 h 288131"/>
                <a:gd name="connsiteX18" fmla="*/ 1521619 w 1609725"/>
                <a:gd name="connsiteY18" fmla="*/ 30956 h 288131"/>
                <a:gd name="connsiteX19" fmla="*/ 1569244 w 1609725"/>
                <a:gd name="connsiteY19" fmla="*/ 66675 h 288131"/>
                <a:gd name="connsiteX20" fmla="*/ 1595437 w 1609725"/>
                <a:gd name="connsiteY20" fmla="*/ 92869 h 288131"/>
                <a:gd name="connsiteX21" fmla="*/ 1607344 w 1609725"/>
                <a:gd name="connsiteY21" fmla="*/ 116681 h 288131"/>
                <a:gd name="connsiteX22" fmla="*/ 1609725 w 1609725"/>
                <a:gd name="connsiteY22" fmla="*/ 147637 h 288131"/>
                <a:gd name="connsiteX23" fmla="*/ 1602581 w 1609725"/>
                <a:gd name="connsiteY23" fmla="*/ 171450 h 288131"/>
                <a:gd name="connsiteX24" fmla="*/ 1590675 w 1609725"/>
                <a:gd name="connsiteY24" fmla="*/ 188119 h 288131"/>
                <a:gd name="connsiteX25" fmla="*/ 1559719 w 1609725"/>
                <a:gd name="connsiteY25" fmla="*/ 195262 h 288131"/>
                <a:gd name="connsiteX26" fmla="*/ 1254919 w 1609725"/>
                <a:gd name="connsiteY26" fmla="*/ 219075 h 288131"/>
                <a:gd name="connsiteX27" fmla="*/ 935831 w 1609725"/>
                <a:gd name="connsiteY27" fmla="*/ 245269 h 288131"/>
                <a:gd name="connsiteX28" fmla="*/ 814387 w 1609725"/>
                <a:gd name="connsiteY28" fmla="*/ 269081 h 288131"/>
                <a:gd name="connsiteX29" fmla="*/ 688181 w 1609725"/>
                <a:gd name="connsiteY29" fmla="*/ 2714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09725" h="288131">
                  <a:moveTo>
                    <a:pt x="688181" y="271462"/>
                  </a:moveTo>
                  <a:lnTo>
                    <a:pt x="357187" y="288131"/>
                  </a:lnTo>
                  <a:lnTo>
                    <a:pt x="238125" y="288131"/>
                  </a:lnTo>
                  <a:lnTo>
                    <a:pt x="157162" y="285750"/>
                  </a:lnTo>
                  <a:lnTo>
                    <a:pt x="107156" y="276225"/>
                  </a:lnTo>
                  <a:lnTo>
                    <a:pt x="7144" y="240506"/>
                  </a:lnTo>
                  <a:lnTo>
                    <a:pt x="0" y="111919"/>
                  </a:lnTo>
                  <a:lnTo>
                    <a:pt x="142875" y="142875"/>
                  </a:lnTo>
                  <a:lnTo>
                    <a:pt x="238125" y="152400"/>
                  </a:lnTo>
                  <a:lnTo>
                    <a:pt x="326231" y="152400"/>
                  </a:lnTo>
                  <a:lnTo>
                    <a:pt x="428625" y="147637"/>
                  </a:lnTo>
                  <a:lnTo>
                    <a:pt x="714375" y="116681"/>
                  </a:lnTo>
                  <a:lnTo>
                    <a:pt x="809625" y="104775"/>
                  </a:lnTo>
                  <a:lnTo>
                    <a:pt x="947737" y="92869"/>
                  </a:lnTo>
                  <a:lnTo>
                    <a:pt x="1271587" y="30956"/>
                  </a:lnTo>
                  <a:lnTo>
                    <a:pt x="1435894" y="0"/>
                  </a:lnTo>
                  <a:lnTo>
                    <a:pt x="1452562" y="0"/>
                  </a:lnTo>
                  <a:lnTo>
                    <a:pt x="1478756" y="7144"/>
                  </a:lnTo>
                  <a:lnTo>
                    <a:pt x="1521619" y="30956"/>
                  </a:lnTo>
                  <a:lnTo>
                    <a:pt x="1569244" y="66675"/>
                  </a:lnTo>
                  <a:lnTo>
                    <a:pt x="1595437" y="92869"/>
                  </a:lnTo>
                  <a:lnTo>
                    <a:pt x="1607344" y="116681"/>
                  </a:lnTo>
                  <a:lnTo>
                    <a:pt x="1609725" y="147637"/>
                  </a:lnTo>
                  <a:lnTo>
                    <a:pt x="1602581" y="171450"/>
                  </a:lnTo>
                  <a:lnTo>
                    <a:pt x="1590675" y="188119"/>
                  </a:lnTo>
                  <a:lnTo>
                    <a:pt x="1559719" y="195262"/>
                  </a:lnTo>
                  <a:lnTo>
                    <a:pt x="1254919" y="219075"/>
                  </a:lnTo>
                  <a:lnTo>
                    <a:pt x="935831" y="245269"/>
                  </a:lnTo>
                  <a:lnTo>
                    <a:pt x="814387" y="269081"/>
                  </a:lnTo>
                  <a:lnTo>
                    <a:pt x="688181" y="2714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81FC36DC-7824-4EA9-A591-BD3CEC2C4D15}"/>
                </a:ext>
              </a:extLst>
            </p:cNvPr>
            <p:cNvSpPr/>
            <p:nvPr/>
          </p:nvSpPr>
          <p:spPr>
            <a:xfrm>
              <a:off x="6132513" y="5284788"/>
              <a:ext cx="2101850" cy="342900"/>
            </a:xfrm>
            <a:custGeom>
              <a:avLst/>
              <a:gdLst>
                <a:gd name="connsiteX0" fmla="*/ 1012031 w 2102644"/>
                <a:gd name="connsiteY0" fmla="*/ 247650 h 342900"/>
                <a:gd name="connsiteX1" fmla="*/ 628650 w 2102644"/>
                <a:gd name="connsiteY1" fmla="*/ 273844 h 342900"/>
                <a:gd name="connsiteX2" fmla="*/ 369094 w 2102644"/>
                <a:gd name="connsiteY2" fmla="*/ 302419 h 342900"/>
                <a:gd name="connsiteX3" fmla="*/ 0 w 2102644"/>
                <a:gd name="connsiteY3" fmla="*/ 342900 h 342900"/>
                <a:gd name="connsiteX4" fmla="*/ 4762 w 2102644"/>
                <a:gd name="connsiteY4" fmla="*/ 154781 h 342900"/>
                <a:gd name="connsiteX5" fmla="*/ 666750 w 2102644"/>
                <a:gd name="connsiteY5" fmla="*/ 119062 h 342900"/>
                <a:gd name="connsiteX6" fmla="*/ 862012 w 2102644"/>
                <a:gd name="connsiteY6" fmla="*/ 107156 h 342900"/>
                <a:gd name="connsiteX7" fmla="*/ 983456 w 2102644"/>
                <a:gd name="connsiteY7" fmla="*/ 90487 h 342900"/>
                <a:gd name="connsiteX8" fmla="*/ 1114425 w 2102644"/>
                <a:gd name="connsiteY8" fmla="*/ 80962 h 342900"/>
                <a:gd name="connsiteX9" fmla="*/ 1338262 w 2102644"/>
                <a:gd name="connsiteY9" fmla="*/ 66675 h 342900"/>
                <a:gd name="connsiteX10" fmla="*/ 1497806 w 2102644"/>
                <a:gd name="connsiteY10" fmla="*/ 66675 h 342900"/>
                <a:gd name="connsiteX11" fmla="*/ 1640681 w 2102644"/>
                <a:gd name="connsiteY11" fmla="*/ 64294 h 342900"/>
                <a:gd name="connsiteX12" fmla="*/ 1688306 w 2102644"/>
                <a:gd name="connsiteY12" fmla="*/ 54769 h 342900"/>
                <a:gd name="connsiteX13" fmla="*/ 1793081 w 2102644"/>
                <a:gd name="connsiteY13" fmla="*/ 16669 h 342900"/>
                <a:gd name="connsiteX14" fmla="*/ 1828800 w 2102644"/>
                <a:gd name="connsiteY14" fmla="*/ 0 h 342900"/>
                <a:gd name="connsiteX15" fmla="*/ 1847850 w 2102644"/>
                <a:gd name="connsiteY15" fmla="*/ 0 h 342900"/>
                <a:gd name="connsiteX16" fmla="*/ 1914525 w 2102644"/>
                <a:gd name="connsiteY16" fmla="*/ 35719 h 342900"/>
                <a:gd name="connsiteX17" fmla="*/ 1981200 w 2102644"/>
                <a:gd name="connsiteY17" fmla="*/ 71437 h 342900"/>
                <a:gd name="connsiteX18" fmla="*/ 2021681 w 2102644"/>
                <a:gd name="connsiteY18" fmla="*/ 97631 h 342900"/>
                <a:gd name="connsiteX19" fmla="*/ 2050256 w 2102644"/>
                <a:gd name="connsiteY19" fmla="*/ 123825 h 342900"/>
                <a:gd name="connsiteX20" fmla="*/ 2064544 w 2102644"/>
                <a:gd name="connsiteY20" fmla="*/ 142875 h 342900"/>
                <a:gd name="connsiteX21" fmla="*/ 2078831 w 2102644"/>
                <a:gd name="connsiteY21" fmla="*/ 169069 h 342900"/>
                <a:gd name="connsiteX22" fmla="*/ 2093119 w 2102644"/>
                <a:gd name="connsiteY22" fmla="*/ 197644 h 342900"/>
                <a:gd name="connsiteX23" fmla="*/ 2102644 w 2102644"/>
                <a:gd name="connsiteY23" fmla="*/ 233362 h 342900"/>
                <a:gd name="connsiteX24" fmla="*/ 2100262 w 2102644"/>
                <a:gd name="connsiteY24" fmla="*/ 261937 h 342900"/>
                <a:gd name="connsiteX25" fmla="*/ 2093119 w 2102644"/>
                <a:gd name="connsiteY25" fmla="*/ 280987 h 342900"/>
                <a:gd name="connsiteX26" fmla="*/ 2081212 w 2102644"/>
                <a:gd name="connsiteY26" fmla="*/ 292894 h 342900"/>
                <a:gd name="connsiteX27" fmla="*/ 2055019 w 2102644"/>
                <a:gd name="connsiteY27" fmla="*/ 302419 h 342900"/>
                <a:gd name="connsiteX28" fmla="*/ 2012156 w 2102644"/>
                <a:gd name="connsiteY28" fmla="*/ 311944 h 342900"/>
                <a:gd name="connsiteX29" fmla="*/ 1981200 w 2102644"/>
                <a:gd name="connsiteY29" fmla="*/ 314325 h 342900"/>
                <a:gd name="connsiteX30" fmla="*/ 1943100 w 2102644"/>
                <a:gd name="connsiteY30" fmla="*/ 309562 h 342900"/>
                <a:gd name="connsiteX31" fmla="*/ 1828800 w 2102644"/>
                <a:gd name="connsiteY31" fmla="*/ 283369 h 342900"/>
                <a:gd name="connsiteX32" fmla="*/ 1533525 w 2102644"/>
                <a:gd name="connsiteY32" fmla="*/ 247650 h 342900"/>
                <a:gd name="connsiteX33" fmla="*/ 1357312 w 2102644"/>
                <a:gd name="connsiteY33" fmla="*/ 240506 h 342900"/>
                <a:gd name="connsiteX34" fmla="*/ 1012031 w 2102644"/>
                <a:gd name="connsiteY34" fmla="*/ 2476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02644" h="342900">
                  <a:moveTo>
                    <a:pt x="1012031" y="247650"/>
                  </a:moveTo>
                  <a:lnTo>
                    <a:pt x="628650" y="273844"/>
                  </a:lnTo>
                  <a:lnTo>
                    <a:pt x="369094" y="302419"/>
                  </a:lnTo>
                  <a:lnTo>
                    <a:pt x="0" y="342900"/>
                  </a:lnTo>
                  <a:lnTo>
                    <a:pt x="4762" y="154781"/>
                  </a:lnTo>
                  <a:lnTo>
                    <a:pt x="666750" y="119062"/>
                  </a:lnTo>
                  <a:lnTo>
                    <a:pt x="862012" y="107156"/>
                  </a:lnTo>
                  <a:lnTo>
                    <a:pt x="983456" y="90487"/>
                  </a:lnTo>
                  <a:lnTo>
                    <a:pt x="1114425" y="80962"/>
                  </a:lnTo>
                  <a:lnTo>
                    <a:pt x="1338262" y="66675"/>
                  </a:lnTo>
                  <a:lnTo>
                    <a:pt x="1497806" y="66675"/>
                  </a:lnTo>
                  <a:lnTo>
                    <a:pt x="1640681" y="64294"/>
                  </a:lnTo>
                  <a:lnTo>
                    <a:pt x="1688306" y="54769"/>
                  </a:lnTo>
                  <a:lnTo>
                    <a:pt x="1793081" y="16669"/>
                  </a:lnTo>
                  <a:lnTo>
                    <a:pt x="1828800" y="0"/>
                  </a:lnTo>
                  <a:lnTo>
                    <a:pt x="1847850" y="0"/>
                  </a:lnTo>
                  <a:lnTo>
                    <a:pt x="1914525" y="35719"/>
                  </a:lnTo>
                  <a:lnTo>
                    <a:pt x="1981200" y="71437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4544" y="142875"/>
                  </a:lnTo>
                  <a:lnTo>
                    <a:pt x="2078831" y="169069"/>
                  </a:lnTo>
                  <a:lnTo>
                    <a:pt x="2093119" y="197644"/>
                  </a:lnTo>
                  <a:lnTo>
                    <a:pt x="2102644" y="233362"/>
                  </a:lnTo>
                  <a:lnTo>
                    <a:pt x="2100262" y="261937"/>
                  </a:lnTo>
                  <a:lnTo>
                    <a:pt x="2093119" y="280987"/>
                  </a:lnTo>
                  <a:lnTo>
                    <a:pt x="2081212" y="292894"/>
                  </a:lnTo>
                  <a:lnTo>
                    <a:pt x="2055019" y="302419"/>
                  </a:lnTo>
                  <a:lnTo>
                    <a:pt x="2012156" y="311944"/>
                  </a:lnTo>
                  <a:lnTo>
                    <a:pt x="1981200" y="314325"/>
                  </a:lnTo>
                  <a:lnTo>
                    <a:pt x="1943100" y="309562"/>
                  </a:lnTo>
                  <a:lnTo>
                    <a:pt x="1828800" y="283369"/>
                  </a:lnTo>
                  <a:lnTo>
                    <a:pt x="1533525" y="247650"/>
                  </a:lnTo>
                  <a:lnTo>
                    <a:pt x="1357312" y="240506"/>
                  </a:lnTo>
                  <a:lnTo>
                    <a:pt x="1012031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8ECE264A-8028-474B-8F39-96BE3167B57B}"/>
              </a:ext>
            </a:extLst>
          </p:cNvPr>
          <p:cNvGrpSpPr/>
          <p:nvPr/>
        </p:nvGrpSpPr>
        <p:grpSpPr>
          <a:xfrm>
            <a:off x="3451226" y="1420813"/>
            <a:ext cx="4957762" cy="4438650"/>
            <a:chOff x="3451226" y="1412875"/>
            <a:chExt cx="4957762" cy="4438650"/>
          </a:xfrm>
          <a:solidFill>
            <a:schemeClr val="tx1"/>
          </a:solidFill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75B77619-6386-4457-BC21-ABA0BCDC8B80}"/>
                </a:ext>
              </a:extLst>
            </p:cNvPr>
            <p:cNvSpPr/>
            <p:nvPr/>
          </p:nvSpPr>
          <p:spPr>
            <a:xfrm>
              <a:off x="3733801" y="1914526"/>
              <a:ext cx="1746250" cy="466725"/>
            </a:xfrm>
            <a:custGeom>
              <a:avLst/>
              <a:gdLst>
                <a:gd name="connsiteX0" fmla="*/ 1014413 w 1745456"/>
                <a:gd name="connsiteY0" fmla="*/ 352425 h 466725"/>
                <a:gd name="connsiteX1" fmla="*/ 564356 w 1745456"/>
                <a:gd name="connsiteY1" fmla="*/ 428625 h 466725"/>
                <a:gd name="connsiteX2" fmla="*/ 442913 w 1745456"/>
                <a:gd name="connsiteY2" fmla="*/ 466725 h 466725"/>
                <a:gd name="connsiteX3" fmla="*/ 373856 w 1745456"/>
                <a:gd name="connsiteY3" fmla="*/ 466725 h 466725"/>
                <a:gd name="connsiteX4" fmla="*/ 302419 w 1745456"/>
                <a:gd name="connsiteY4" fmla="*/ 457200 h 466725"/>
                <a:gd name="connsiteX5" fmla="*/ 252413 w 1745456"/>
                <a:gd name="connsiteY5" fmla="*/ 445294 h 466725"/>
                <a:gd name="connsiteX6" fmla="*/ 207169 w 1745456"/>
                <a:gd name="connsiteY6" fmla="*/ 433388 h 466725"/>
                <a:gd name="connsiteX7" fmla="*/ 188119 w 1745456"/>
                <a:gd name="connsiteY7" fmla="*/ 426244 h 466725"/>
                <a:gd name="connsiteX8" fmla="*/ 150019 w 1745456"/>
                <a:gd name="connsiteY8" fmla="*/ 397669 h 466725"/>
                <a:gd name="connsiteX9" fmla="*/ 102394 w 1745456"/>
                <a:gd name="connsiteY9" fmla="*/ 357188 h 466725"/>
                <a:gd name="connsiteX10" fmla="*/ 61913 w 1745456"/>
                <a:gd name="connsiteY10" fmla="*/ 319088 h 466725"/>
                <a:gd name="connsiteX11" fmla="*/ 35719 w 1745456"/>
                <a:gd name="connsiteY11" fmla="*/ 290513 h 466725"/>
                <a:gd name="connsiteX12" fmla="*/ 16669 w 1745456"/>
                <a:gd name="connsiteY12" fmla="*/ 264319 h 466725"/>
                <a:gd name="connsiteX13" fmla="*/ 7144 w 1745456"/>
                <a:gd name="connsiteY13" fmla="*/ 240506 h 466725"/>
                <a:gd name="connsiteX14" fmla="*/ 2381 w 1745456"/>
                <a:gd name="connsiteY14" fmla="*/ 219075 h 466725"/>
                <a:gd name="connsiteX15" fmla="*/ 0 w 1745456"/>
                <a:gd name="connsiteY15" fmla="*/ 197644 h 466725"/>
                <a:gd name="connsiteX16" fmla="*/ 4763 w 1745456"/>
                <a:gd name="connsiteY16" fmla="*/ 180975 h 466725"/>
                <a:gd name="connsiteX17" fmla="*/ 16669 w 1745456"/>
                <a:gd name="connsiteY17" fmla="*/ 169069 h 466725"/>
                <a:gd name="connsiteX18" fmla="*/ 28575 w 1745456"/>
                <a:gd name="connsiteY18" fmla="*/ 166688 h 466725"/>
                <a:gd name="connsiteX19" fmla="*/ 47625 w 1745456"/>
                <a:gd name="connsiteY19" fmla="*/ 169069 h 466725"/>
                <a:gd name="connsiteX20" fmla="*/ 64294 w 1745456"/>
                <a:gd name="connsiteY20" fmla="*/ 176213 h 466725"/>
                <a:gd name="connsiteX21" fmla="*/ 90488 w 1745456"/>
                <a:gd name="connsiteY21" fmla="*/ 202406 h 466725"/>
                <a:gd name="connsiteX22" fmla="*/ 119063 w 1745456"/>
                <a:gd name="connsiteY22" fmla="*/ 228600 h 466725"/>
                <a:gd name="connsiteX23" fmla="*/ 152400 w 1745456"/>
                <a:gd name="connsiteY23" fmla="*/ 252413 h 466725"/>
                <a:gd name="connsiteX24" fmla="*/ 197644 w 1745456"/>
                <a:gd name="connsiteY24" fmla="*/ 273844 h 466725"/>
                <a:gd name="connsiteX25" fmla="*/ 250031 w 1745456"/>
                <a:gd name="connsiteY25" fmla="*/ 290513 h 466725"/>
                <a:gd name="connsiteX26" fmla="*/ 292894 w 1745456"/>
                <a:gd name="connsiteY26" fmla="*/ 297656 h 466725"/>
                <a:gd name="connsiteX27" fmla="*/ 335756 w 1745456"/>
                <a:gd name="connsiteY27" fmla="*/ 295275 h 466725"/>
                <a:gd name="connsiteX28" fmla="*/ 664369 w 1745456"/>
                <a:gd name="connsiteY28" fmla="*/ 228600 h 466725"/>
                <a:gd name="connsiteX29" fmla="*/ 1109663 w 1745456"/>
                <a:gd name="connsiteY29" fmla="*/ 135731 h 466725"/>
                <a:gd name="connsiteX30" fmla="*/ 1233488 w 1745456"/>
                <a:gd name="connsiteY30" fmla="*/ 109538 h 466725"/>
                <a:gd name="connsiteX31" fmla="*/ 1262063 w 1745456"/>
                <a:gd name="connsiteY31" fmla="*/ 97631 h 466725"/>
                <a:gd name="connsiteX32" fmla="*/ 1326356 w 1745456"/>
                <a:gd name="connsiteY32" fmla="*/ 59531 h 466725"/>
                <a:gd name="connsiteX33" fmla="*/ 1412081 w 1745456"/>
                <a:gd name="connsiteY33" fmla="*/ 0 h 466725"/>
                <a:gd name="connsiteX34" fmla="*/ 1423988 w 1745456"/>
                <a:gd name="connsiteY34" fmla="*/ 0 h 466725"/>
                <a:gd name="connsiteX35" fmla="*/ 1473994 w 1745456"/>
                <a:gd name="connsiteY35" fmla="*/ 9525 h 466725"/>
                <a:gd name="connsiteX36" fmla="*/ 1550194 w 1745456"/>
                <a:gd name="connsiteY36" fmla="*/ 33338 h 466725"/>
                <a:gd name="connsiteX37" fmla="*/ 1616869 w 1745456"/>
                <a:gd name="connsiteY37" fmla="*/ 61913 h 466725"/>
                <a:gd name="connsiteX38" fmla="*/ 1659731 w 1745456"/>
                <a:gd name="connsiteY38" fmla="*/ 90488 h 466725"/>
                <a:gd name="connsiteX39" fmla="*/ 1697831 w 1745456"/>
                <a:gd name="connsiteY39" fmla="*/ 116681 h 466725"/>
                <a:gd name="connsiteX40" fmla="*/ 1726406 w 1745456"/>
                <a:gd name="connsiteY40" fmla="*/ 147638 h 466725"/>
                <a:gd name="connsiteX41" fmla="*/ 1740694 w 1745456"/>
                <a:gd name="connsiteY41" fmla="*/ 169069 h 466725"/>
                <a:gd name="connsiteX42" fmla="*/ 1745456 w 1745456"/>
                <a:gd name="connsiteY42" fmla="*/ 190500 h 466725"/>
                <a:gd name="connsiteX43" fmla="*/ 1738313 w 1745456"/>
                <a:gd name="connsiteY43" fmla="*/ 211931 h 466725"/>
                <a:gd name="connsiteX44" fmla="*/ 1724025 w 1745456"/>
                <a:gd name="connsiteY44" fmla="*/ 230981 h 466725"/>
                <a:gd name="connsiteX45" fmla="*/ 1700213 w 1745456"/>
                <a:gd name="connsiteY45" fmla="*/ 247650 h 466725"/>
                <a:gd name="connsiteX46" fmla="*/ 1497806 w 1745456"/>
                <a:gd name="connsiteY46" fmla="*/ 280988 h 466725"/>
                <a:gd name="connsiteX47" fmla="*/ 1014413 w 1745456"/>
                <a:gd name="connsiteY47" fmla="*/ 3524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45456" h="466725">
                  <a:moveTo>
                    <a:pt x="1014413" y="352425"/>
                  </a:moveTo>
                  <a:lnTo>
                    <a:pt x="564356" y="428625"/>
                  </a:lnTo>
                  <a:lnTo>
                    <a:pt x="442913" y="466725"/>
                  </a:lnTo>
                  <a:lnTo>
                    <a:pt x="373856" y="466725"/>
                  </a:lnTo>
                  <a:lnTo>
                    <a:pt x="302419" y="457200"/>
                  </a:lnTo>
                  <a:lnTo>
                    <a:pt x="252413" y="445294"/>
                  </a:lnTo>
                  <a:lnTo>
                    <a:pt x="207169" y="433388"/>
                  </a:lnTo>
                  <a:lnTo>
                    <a:pt x="188119" y="426244"/>
                  </a:lnTo>
                  <a:lnTo>
                    <a:pt x="150019" y="397669"/>
                  </a:lnTo>
                  <a:lnTo>
                    <a:pt x="102394" y="357188"/>
                  </a:lnTo>
                  <a:lnTo>
                    <a:pt x="61913" y="319088"/>
                  </a:lnTo>
                  <a:lnTo>
                    <a:pt x="35719" y="290513"/>
                  </a:lnTo>
                  <a:lnTo>
                    <a:pt x="16669" y="264319"/>
                  </a:lnTo>
                  <a:lnTo>
                    <a:pt x="7144" y="240506"/>
                  </a:lnTo>
                  <a:lnTo>
                    <a:pt x="2381" y="219075"/>
                  </a:lnTo>
                  <a:lnTo>
                    <a:pt x="0" y="197644"/>
                  </a:lnTo>
                  <a:lnTo>
                    <a:pt x="4763" y="180975"/>
                  </a:lnTo>
                  <a:lnTo>
                    <a:pt x="16669" y="169069"/>
                  </a:lnTo>
                  <a:lnTo>
                    <a:pt x="28575" y="166688"/>
                  </a:lnTo>
                  <a:lnTo>
                    <a:pt x="47625" y="169069"/>
                  </a:lnTo>
                  <a:lnTo>
                    <a:pt x="64294" y="176213"/>
                  </a:lnTo>
                  <a:lnTo>
                    <a:pt x="90488" y="202406"/>
                  </a:lnTo>
                  <a:lnTo>
                    <a:pt x="119063" y="228600"/>
                  </a:lnTo>
                  <a:lnTo>
                    <a:pt x="152400" y="252413"/>
                  </a:lnTo>
                  <a:lnTo>
                    <a:pt x="197644" y="273844"/>
                  </a:lnTo>
                  <a:lnTo>
                    <a:pt x="250031" y="290513"/>
                  </a:lnTo>
                  <a:lnTo>
                    <a:pt x="292894" y="297656"/>
                  </a:lnTo>
                  <a:lnTo>
                    <a:pt x="335756" y="295275"/>
                  </a:lnTo>
                  <a:lnTo>
                    <a:pt x="664369" y="228600"/>
                  </a:lnTo>
                  <a:lnTo>
                    <a:pt x="1109663" y="135731"/>
                  </a:lnTo>
                  <a:lnTo>
                    <a:pt x="1233488" y="109538"/>
                  </a:lnTo>
                  <a:lnTo>
                    <a:pt x="1262063" y="97631"/>
                  </a:lnTo>
                  <a:lnTo>
                    <a:pt x="1326356" y="59531"/>
                  </a:lnTo>
                  <a:lnTo>
                    <a:pt x="1412081" y="0"/>
                  </a:lnTo>
                  <a:lnTo>
                    <a:pt x="1423988" y="0"/>
                  </a:lnTo>
                  <a:lnTo>
                    <a:pt x="1473994" y="9525"/>
                  </a:lnTo>
                  <a:lnTo>
                    <a:pt x="1550194" y="33338"/>
                  </a:lnTo>
                  <a:lnTo>
                    <a:pt x="1616869" y="61913"/>
                  </a:lnTo>
                  <a:lnTo>
                    <a:pt x="1659731" y="90488"/>
                  </a:lnTo>
                  <a:lnTo>
                    <a:pt x="1697831" y="116681"/>
                  </a:lnTo>
                  <a:lnTo>
                    <a:pt x="1726406" y="147638"/>
                  </a:lnTo>
                  <a:lnTo>
                    <a:pt x="1740694" y="169069"/>
                  </a:lnTo>
                  <a:lnTo>
                    <a:pt x="1745456" y="190500"/>
                  </a:lnTo>
                  <a:lnTo>
                    <a:pt x="1738313" y="211931"/>
                  </a:lnTo>
                  <a:lnTo>
                    <a:pt x="1724025" y="230981"/>
                  </a:lnTo>
                  <a:lnTo>
                    <a:pt x="1700213" y="247650"/>
                  </a:lnTo>
                  <a:lnTo>
                    <a:pt x="1497806" y="280988"/>
                  </a:lnTo>
                  <a:lnTo>
                    <a:pt x="101441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B0DA7D94-A7DA-45C8-9D9C-564261AB669E}"/>
                </a:ext>
              </a:extLst>
            </p:cNvPr>
            <p:cNvSpPr/>
            <p:nvPr/>
          </p:nvSpPr>
          <p:spPr>
            <a:xfrm>
              <a:off x="5618164" y="2058988"/>
              <a:ext cx="358775" cy="1160462"/>
            </a:xfrm>
            <a:custGeom>
              <a:avLst/>
              <a:gdLst>
                <a:gd name="connsiteX0" fmla="*/ 11906 w 359569"/>
                <a:gd name="connsiteY0" fmla="*/ 1004888 h 1159669"/>
                <a:gd name="connsiteX1" fmla="*/ 0 w 359569"/>
                <a:gd name="connsiteY1" fmla="*/ 847725 h 1159669"/>
                <a:gd name="connsiteX2" fmla="*/ 2381 w 359569"/>
                <a:gd name="connsiteY2" fmla="*/ 828675 h 1159669"/>
                <a:gd name="connsiteX3" fmla="*/ 30956 w 359569"/>
                <a:gd name="connsiteY3" fmla="*/ 773907 h 1159669"/>
                <a:gd name="connsiteX4" fmla="*/ 64294 w 359569"/>
                <a:gd name="connsiteY4" fmla="*/ 695325 h 1159669"/>
                <a:gd name="connsiteX5" fmla="*/ 97631 w 359569"/>
                <a:gd name="connsiteY5" fmla="*/ 609600 h 1159669"/>
                <a:gd name="connsiteX6" fmla="*/ 121444 w 359569"/>
                <a:gd name="connsiteY6" fmla="*/ 523875 h 1159669"/>
                <a:gd name="connsiteX7" fmla="*/ 138112 w 359569"/>
                <a:gd name="connsiteY7" fmla="*/ 431007 h 1159669"/>
                <a:gd name="connsiteX8" fmla="*/ 150019 w 359569"/>
                <a:gd name="connsiteY8" fmla="*/ 371475 h 1159669"/>
                <a:gd name="connsiteX9" fmla="*/ 157162 w 359569"/>
                <a:gd name="connsiteY9" fmla="*/ 316707 h 1159669"/>
                <a:gd name="connsiteX10" fmla="*/ 159544 w 359569"/>
                <a:gd name="connsiteY10" fmla="*/ 245269 h 1159669"/>
                <a:gd name="connsiteX11" fmla="*/ 157162 w 359569"/>
                <a:gd name="connsiteY11" fmla="*/ 204788 h 1159669"/>
                <a:gd name="connsiteX12" fmla="*/ 147637 w 359569"/>
                <a:gd name="connsiteY12" fmla="*/ 111919 h 1159669"/>
                <a:gd name="connsiteX13" fmla="*/ 138112 w 359569"/>
                <a:gd name="connsiteY13" fmla="*/ 54769 h 1159669"/>
                <a:gd name="connsiteX14" fmla="*/ 135731 w 359569"/>
                <a:gd name="connsiteY14" fmla="*/ 30957 h 1159669"/>
                <a:gd name="connsiteX15" fmla="*/ 138112 w 359569"/>
                <a:gd name="connsiteY15" fmla="*/ 19050 h 1159669"/>
                <a:gd name="connsiteX16" fmla="*/ 145256 w 359569"/>
                <a:gd name="connsiteY16" fmla="*/ 7144 h 1159669"/>
                <a:gd name="connsiteX17" fmla="*/ 159544 w 359569"/>
                <a:gd name="connsiteY17" fmla="*/ 0 h 1159669"/>
                <a:gd name="connsiteX18" fmla="*/ 178594 w 359569"/>
                <a:gd name="connsiteY18" fmla="*/ 0 h 1159669"/>
                <a:gd name="connsiteX19" fmla="*/ 202406 w 359569"/>
                <a:gd name="connsiteY19" fmla="*/ 4763 h 1159669"/>
                <a:gd name="connsiteX20" fmla="*/ 219075 w 359569"/>
                <a:gd name="connsiteY20" fmla="*/ 14288 h 1159669"/>
                <a:gd name="connsiteX21" fmla="*/ 235744 w 359569"/>
                <a:gd name="connsiteY21" fmla="*/ 30957 h 1159669"/>
                <a:gd name="connsiteX22" fmla="*/ 259556 w 359569"/>
                <a:gd name="connsiteY22" fmla="*/ 57150 h 1159669"/>
                <a:gd name="connsiteX23" fmla="*/ 278606 w 359569"/>
                <a:gd name="connsiteY23" fmla="*/ 80963 h 1159669"/>
                <a:gd name="connsiteX24" fmla="*/ 302419 w 359569"/>
                <a:gd name="connsiteY24" fmla="*/ 116682 h 1159669"/>
                <a:gd name="connsiteX25" fmla="*/ 326231 w 359569"/>
                <a:gd name="connsiteY25" fmla="*/ 164307 h 1159669"/>
                <a:gd name="connsiteX26" fmla="*/ 354806 w 359569"/>
                <a:gd name="connsiteY26" fmla="*/ 216694 h 1159669"/>
                <a:gd name="connsiteX27" fmla="*/ 359569 w 359569"/>
                <a:gd name="connsiteY27" fmla="*/ 311944 h 1159669"/>
                <a:gd name="connsiteX28" fmla="*/ 357187 w 359569"/>
                <a:gd name="connsiteY28" fmla="*/ 464344 h 1159669"/>
                <a:gd name="connsiteX29" fmla="*/ 352425 w 359569"/>
                <a:gd name="connsiteY29" fmla="*/ 564357 h 1159669"/>
                <a:gd name="connsiteX30" fmla="*/ 342900 w 359569"/>
                <a:gd name="connsiteY30" fmla="*/ 640557 h 1159669"/>
                <a:gd name="connsiteX31" fmla="*/ 323850 w 359569"/>
                <a:gd name="connsiteY31" fmla="*/ 764382 h 1159669"/>
                <a:gd name="connsiteX32" fmla="*/ 285750 w 359569"/>
                <a:gd name="connsiteY32" fmla="*/ 909638 h 1159669"/>
                <a:gd name="connsiteX33" fmla="*/ 259556 w 359569"/>
                <a:gd name="connsiteY33" fmla="*/ 997744 h 1159669"/>
                <a:gd name="connsiteX34" fmla="*/ 233362 w 359569"/>
                <a:gd name="connsiteY34" fmla="*/ 1054894 h 1159669"/>
                <a:gd name="connsiteX35" fmla="*/ 202406 w 359569"/>
                <a:gd name="connsiteY35" fmla="*/ 1104900 h 1159669"/>
                <a:gd name="connsiteX36" fmla="*/ 166687 w 359569"/>
                <a:gd name="connsiteY36" fmla="*/ 1140619 h 1159669"/>
                <a:gd name="connsiteX37" fmla="*/ 142875 w 359569"/>
                <a:gd name="connsiteY37" fmla="*/ 1152525 h 1159669"/>
                <a:gd name="connsiteX38" fmla="*/ 116681 w 359569"/>
                <a:gd name="connsiteY38" fmla="*/ 1159669 h 1159669"/>
                <a:gd name="connsiteX39" fmla="*/ 92869 w 359569"/>
                <a:gd name="connsiteY39" fmla="*/ 1159669 h 1159669"/>
                <a:gd name="connsiteX40" fmla="*/ 69056 w 359569"/>
                <a:gd name="connsiteY40" fmla="*/ 1150144 h 1159669"/>
                <a:gd name="connsiteX41" fmla="*/ 50006 w 359569"/>
                <a:gd name="connsiteY41" fmla="*/ 1131094 h 1159669"/>
                <a:gd name="connsiteX42" fmla="*/ 26194 w 359569"/>
                <a:gd name="connsiteY42" fmla="*/ 1095375 h 1159669"/>
                <a:gd name="connsiteX43" fmla="*/ 11906 w 359569"/>
                <a:gd name="connsiteY43" fmla="*/ 1004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9569" h="1159669">
                  <a:moveTo>
                    <a:pt x="11906" y="1004888"/>
                  </a:moveTo>
                  <a:lnTo>
                    <a:pt x="0" y="847725"/>
                  </a:lnTo>
                  <a:lnTo>
                    <a:pt x="2381" y="828675"/>
                  </a:lnTo>
                  <a:lnTo>
                    <a:pt x="30956" y="773907"/>
                  </a:lnTo>
                  <a:lnTo>
                    <a:pt x="64294" y="695325"/>
                  </a:lnTo>
                  <a:lnTo>
                    <a:pt x="97631" y="609600"/>
                  </a:lnTo>
                  <a:lnTo>
                    <a:pt x="121444" y="523875"/>
                  </a:lnTo>
                  <a:lnTo>
                    <a:pt x="138112" y="431007"/>
                  </a:lnTo>
                  <a:lnTo>
                    <a:pt x="150019" y="371475"/>
                  </a:lnTo>
                  <a:lnTo>
                    <a:pt x="157162" y="316707"/>
                  </a:lnTo>
                  <a:lnTo>
                    <a:pt x="159544" y="245269"/>
                  </a:lnTo>
                  <a:lnTo>
                    <a:pt x="157162" y="204788"/>
                  </a:lnTo>
                  <a:lnTo>
                    <a:pt x="147637" y="111919"/>
                  </a:lnTo>
                  <a:lnTo>
                    <a:pt x="138112" y="54769"/>
                  </a:lnTo>
                  <a:lnTo>
                    <a:pt x="135731" y="30957"/>
                  </a:lnTo>
                  <a:lnTo>
                    <a:pt x="138112" y="19050"/>
                  </a:lnTo>
                  <a:lnTo>
                    <a:pt x="145256" y="7144"/>
                  </a:lnTo>
                  <a:lnTo>
                    <a:pt x="159544" y="0"/>
                  </a:lnTo>
                  <a:lnTo>
                    <a:pt x="178594" y="0"/>
                  </a:lnTo>
                  <a:lnTo>
                    <a:pt x="202406" y="4763"/>
                  </a:lnTo>
                  <a:lnTo>
                    <a:pt x="219075" y="14288"/>
                  </a:lnTo>
                  <a:lnTo>
                    <a:pt x="235744" y="30957"/>
                  </a:lnTo>
                  <a:lnTo>
                    <a:pt x="259556" y="57150"/>
                  </a:lnTo>
                  <a:lnTo>
                    <a:pt x="278606" y="80963"/>
                  </a:lnTo>
                  <a:lnTo>
                    <a:pt x="302419" y="116682"/>
                  </a:lnTo>
                  <a:lnTo>
                    <a:pt x="326231" y="164307"/>
                  </a:lnTo>
                  <a:lnTo>
                    <a:pt x="354806" y="216694"/>
                  </a:lnTo>
                  <a:lnTo>
                    <a:pt x="359569" y="311944"/>
                  </a:lnTo>
                  <a:lnTo>
                    <a:pt x="357187" y="464344"/>
                  </a:lnTo>
                  <a:lnTo>
                    <a:pt x="352425" y="564357"/>
                  </a:lnTo>
                  <a:lnTo>
                    <a:pt x="342900" y="640557"/>
                  </a:lnTo>
                  <a:lnTo>
                    <a:pt x="323850" y="764382"/>
                  </a:lnTo>
                  <a:lnTo>
                    <a:pt x="285750" y="909638"/>
                  </a:lnTo>
                  <a:lnTo>
                    <a:pt x="259556" y="997744"/>
                  </a:lnTo>
                  <a:lnTo>
                    <a:pt x="233362" y="1054894"/>
                  </a:lnTo>
                  <a:lnTo>
                    <a:pt x="202406" y="1104900"/>
                  </a:lnTo>
                  <a:lnTo>
                    <a:pt x="166687" y="1140619"/>
                  </a:lnTo>
                  <a:lnTo>
                    <a:pt x="142875" y="1152525"/>
                  </a:lnTo>
                  <a:lnTo>
                    <a:pt x="116681" y="1159669"/>
                  </a:lnTo>
                  <a:lnTo>
                    <a:pt x="92869" y="1159669"/>
                  </a:lnTo>
                  <a:lnTo>
                    <a:pt x="69056" y="1150144"/>
                  </a:lnTo>
                  <a:lnTo>
                    <a:pt x="50006" y="1131094"/>
                  </a:lnTo>
                  <a:lnTo>
                    <a:pt x="26194" y="1095375"/>
                  </a:lnTo>
                  <a:lnTo>
                    <a:pt x="11906" y="1004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A18AC3C1-EC3E-4938-B265-1AF75BA20512}"/>
                </a:ext>
              </a:extLst>
            </p:cNvPr>
            <p:cNvSpPr/>
            <p:nvPr/>
          </p:nvSpPr>
          <p:spPr>
            <a:xfrm rot="16200000">
              <a:off x="2874964" y="2862263"/>
              <a:ext cx="2247900" cy="1095375"/>
            </a:xfrm>
            <a:custGeom>
              <a:avLst/>
              <a:gdLst>
                <a:gd name="connsiteX0" fmla="*/ 1254918 w 2247900"/>
                <a:gd name="connsiteY0" fmla="*/ 833437 h 1095375"/>
                <a:gd name="connsiteX1" fmla="*/ 1042987 w 2247900"/>
                <a:gd name="connsiteY1" fmla="*/ 759618 h 1095375"/>
                <a:gd name="connsiteX2" fmla="*/ 842962 w 2247900"/>
                <a:gd name="connsiteY2" fmla="*/ 676275 h 1095375"/>
                <a:gd name="connsiteX3" fmla="*/ 683418 w 2247900"/>
                <a:gd name="connsiteY3" fmla="*/ 581025 h 1095375"/>
                <a:gd name="connsiteX4" fmla="*/ 481012 w 2247900"/>
                <a:gd name="connsiteY4" fmla="*/ 452437 h 1095375"/>
                <a:gd name="connsiteX5" fmla="*/ 361950 w 2247900"/>
                <a:gd name="connsiteY5" fmla="*/ 371475 h 1095375"/>
                <a:gd name="connsiteX6" fmla="*/ 266700 w 2247900"/>
                <a:gd name="connsiteY6" fmla="*/ 295275 h 1095375"/>
                <a:gd name="connsiteX7" fmla="*/ 159543 w 2247900"/>
                <a:gd name="connsiteY7" fmla="*/ 197643 h 1095375"/>
                <a:gd name="connsiteX8" fmla="*/ 33337 w 2247900"/>
                <a:gd name="connsiteY8" fmla="*/ 80962 h 1095375"/>
                <a:gd name="connsiteX9" fmla="*/ 11906 w 2247900"/>
                <a:gd name="connsiteY9" fmla="*/ 59531 h 1095375"/>
                <a:gd name="connsiteX10" fmla="*/ 4762 w 2247900"/>
                <a:gd name="connsiteY10" fmla="*/ 42862 h 1095375"/>
                <a:gd name="connsiteX11" fmla="*/ 0 w 2247900"/>
                <a:gd name="connsiteY11" fmla="*/ 21431 h 1095375"/>
                <a:gd name="connsiteX12" fmla="*/ 2381 w 2247900"/>
                <a:gd name="connsiteY12" fmla="*/ 7143 h 1095375"/>
                <a:gd name="connsiteX13" fmla="*/ 9525 w 2247900"/>
                <a:gd name="connsiteY13" fmla="*/ 0 h 1095375"/>
                <a:gd name="connsiteX14" fmla="*/ 21431 w 2247900"/>
                <a:gd name="connsiteY14" fmla="*/ 0 h 1095375"/>
                <a:gd name="connsiteX15" fmla="*/ 38100 w 2247900"/>
                <a:gd name="connsiteY15" fmla="*/ 2381 h 1095375"/>
                <a:gd name="connsiteX16" fmla="*/ 140493 w 2247900"/>
                <a:gd name="connsiteY16" fmla="*/ 73818 h 1095375"/>
                <a:gd name="connsiteX17" fmla="*/ 354806 w 2247900"/>
                <a:gd name="connsiteY17" fmla="*/ 207168 h 1095375"/>
                <a:gd name="connsiteX18" fmla="*/ 488156 w 2247900"/>
                <a:gd name="connsiteY18" fmla="*/ 285750 h 1095375"/>
                <a:gd name="connsiteX19" fmla="*/ 702468 w 2247900"/>
                <a:gd name="connsiteY19" fmla="*/ 395287 h 1095375"/>
                <a:gd name="connsiteX20" fmla="*/ 862012 w 2247900"/>
                <a:gd name="connsiteY20" fmla="*/ 469106 h 1095375"/>
                <a:gd name="connsiteX21" fmla="*/ 1052512 w 2247900"/>
                <a:gd name="connsiteY21" fmla="*/ 542925 h 1095375"/>
                <a:gd name="connsiteX22" fmla="*/ 1283493 w 2247900"/>
                <a:gd name="connsiteY22" fmla="*/ 628650 h 1095375"/>
                <a:gd name="connsiteX23" fmla="*/ 1438275 w 2247900"/>
                <a:gd name="connsiteY23" fmla="*/ 681037 h 1095375"/>
                <a:gd name="connsiteX24" fmla="*/ 1609725 w 2247900"/>
                <a:gd name="connsiteY24" fmla="*/ 731043 h 1095375"/>
                <a:gd name="connsiteX25" fmla="*/ 1726406 w 2247900"/>
                <a:gd name="connsiteY25" fmla="*/ 757237 h 1095375"/>
                <a:gd name="connsiteX26" fmla="*/ 1812131 w 2247900"/>
                <a:gd name="connsiteY26" fmla="*/ 773906 h 1095375"/>
                <a:gd name="connsiteX27" fmla="*/ 1883568 w 2247900"/>
                <a:gd name="connsiteY27" fmla="*/ 783431 h 1095375"/>
                <a:gd name="connsiteX28" fmla="*/ 1945481 w 2247900"/>
                <a:gd name="connsiteY28" fmla="*/ 785812 h 1095375"/>
                <a:gd name="connsiteX29" fmla="*/ 1995487 w 2247900"/>
                <a:gd name="connsiteY29" fmla="*/ 781050 h 1095375"/>
                <a:gd name="connsiteX30" fmla="*/ 2038350 w 2247900"/>
                <a:gd name="connsiteY30" fmla="*/ 771525 h 1095375"/>
                <a:gd name="connsiteX31" fmla="*/ 2088356 w 2247900"/>
                <a:gd name="connsiteY31" fmla="*/ 745331 h 1095375"/>
                <a:gd name="connsiteX32" fmla="*/ 2197893 w 2247900"/>
                <a:gd name="connsiteY32" fmla="*/ 666750 h 1095375"/>
                <a:gd name="connsiteX33" fmla="*/ 2247900 w 2247900"/>
                <a:gd name="connsiteY33" fmla="*/ 814387 h 1095375"/>
                <a:gd name="connsiteX34" fmla="*/ 2131218 w 2247900"/>
                <a:gd name="connsiteY34" fmla="*/ 952500 h 1095375"/>
                <a:gd name="connsiteX35" fmla="*/ 2035968 w 2247900"/>
                <a:gd name="connsiteY35" fmla="*/ 1076325 h 1095375"/>
                <a:gd name="connsiteX36" fmla="*/ 2026443 w 2247900"/>
                <a:gd name="connsiteY36" fmla="*/ 1090612 h 1095375"/>
                <a:gd name="connsiteX37" fmla="*/ 2012156 w 2247900"/>
                <a:gd name="connsiteY37" fmla="*/ 1095375 h 1095375"/>
                <a:gd name="connsiteX38" fmla="*/ 1957387 w 2247900"/>
                <a:gd name="connsiteY38" fmla="*/ 1078706 h 1095375"/>
                <a:gd name="connsiteX39" fmla="*/ 1726406 w 2247900"/>
                <a:gd name="connsiteY39" fmla="*/ 1000125 h 1095375"/>
                <a:gd name="connsiteX40" fmla="*/ 1254918 w 2247900"/>
                <a:gd name="connsiteY40" fmla="*/ 833437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47900" h="1095375">
                  <a:moveTo>
                    <a:pt x="1254918" y="833437"/>
                  </a:moveTo>
                  <a:lnTo>
                    <a:pt x="1042987" y="759618"/>
                  </a:lnTo>
                  <a:lnTo>
                    <a:pt x="842962" y="676275"/>
                  </a:lnTo>
                  <a:lnTo>
                    <a:pt x="683418" y="581025"/>
                  </a:lnTo>
                  <a:lnTo>
                    <a:pt x="481012" y="452437"/>
                  </a:lnTo>
                  <a:lnTo>
                    <a:pt x="361950" y="371475"/>
                  </a:lnTo>
                  <a:lnTo>
                    <a:pt x="266700" y="295275"/>
                  </a:lnTo>
                  <a:lnTo>
                    <a:pt x="159543" y="197643"/>
                  </a:lnTo>
                  <a:lnTo>
                    <a:pt x="33337" y="80962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140493" y="73818"/>
                  </a:lnTo>
                  <a:lnTo>
                    <a:pt x="354806" y="207168"/>
                  </a:lnTo>
                  <a:lnTo>
                    <a:pt x="488156" y="285750"/>
                  </a:lnTo>
                  <a:lnTo>
                    <a:pt x="702468" y="395287"/>
                  </a:lnTo>
                  <a:lnTo>
                    <a:pt x="862012" y="469106"/>
                  </a:lnTo>
                  <a:lnTo>
                    <a:pt x="1052512" y="542925"/>
                  </a:lnTo>
                  <a:lnTo>
                    <a:pt x="1283493" y="628650"/>
                  </a:lnTo>
                  <a:lnTo>
                    <a:pt x="1438275" y="681037"/>
                  </a:lnTo>
                  <a:lnTo>
                    <a:pt x="1609725" y="731043"/>
                  </a:lnTo>
                  <a:lnTo>
                    <a:pt x="1726406" y="757237"/>
                  </a:lnTo>
                  <a:lnTo>
                    <a:pt x="1812131" y="773906"/>
                  </a:lnTo>
                  <a:lnTo>
                    <a:pt x="1883568" y="783431"/>
                  </a:lnTo>
                  <a:lnTo>
                    <a:pt x="1945481" y="785812"/>
                  </a:lnTo>
                  <a:lnTo>
                    <a:pt x="1995487" y="781050"/>
                  </a:lnTo>
                  <a:lnTo>
                    <a:pt x="2038350" y="771525"/>
                  </a:lnTo>
                  <a:lnTo>
                    <a:pt x="2088356" y="745331"/>
                  </a:lnTo>
                  <a:lnTo>
                    <a:pt x="2197893" y="666750"/>
                  </a:lnTo>
                  <a:lnTo>
                    <a:pt x="2247900" y="814387"/>
                  </a:lnTo>
                  <a:lnTo>
                    <a:pt x="2131218" y="952500"/>
                  </a:lnTo>
                  <a:lnTo>
                    <a:pt x="2035968" y="1076325"/>
                  </a:lnTo>
                  <a:lnTo>
                    <a:pt x="2026443" y="1090612"/>
                  </a:lnTo>
                  <a:lnTo>
                    <a:pt x="2012156" y="1095375"/>
                  </a:lnTo>
                  <a:lnTo>
                    <a:pt x="1957387" y="1078706"/>
                  </a:lnTo>
                  <a:lnTo>
                    <a:pt x="1726406" y="1000125"/>
                  </a:lnTo>
                  <a:lnTo>
                    <a:pt x="1254918" y="833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78F1F8B4-CC69-4B2B-B2E8-54E9067A3E7F}"/>
                </a:ext>
              </a:extLst>
            </p:cNvPr>
            <p:cNvSpPr/>
            <p:nvPr/>
          </p:nvSpPr>
          <p:spPr>
            <a:xfrm>
              <a:off x="4079875" y="3436938"/>
              <a:ext cx="400050" cy="1447800"/>
            </a:xfrm>
            <a:custGeom>
              <a:avLst/>
              <a:gdLst>
                <a:gd name="connsiteX0" fmla="*/ 159544 w 400050"/>
                <a:gd name="connsiteY0" fmla="*/ 897731 h 1447800"/>
                <a:gd name="connsiteX1" fmla="*/ 157163 w 400050"/>
                <a:gd name="connsiteY1" fmla="*/ 769144 h 1447800"/>
                <a:gd name="connsiteX2" fmla="*/ 121444 w 400050"/>
                <a:gd name="connsiteY2" fmla="*/ 454819 h 1447800"/>
                <a:gd name="connsiteX3" fmla="*/ 109538 w 400050"/>
                <a:gd name="connsiteY3" fmla="*/ 373856 h 1447800"/>
                <a:gd name="connsiteX4" fmla="*/ 0 w 400050"/>
                <a:gd name="connsiteY4" fmla="*/ 204787 h 1447800"/>
                <a:gd name="connsiteX5" fmla="*/ 66675 w 400050"/>
                <a:gd name="connsiteY5" fmla="*/ 0 h 1447800"/>
                <a:gd name="connsiteX6" fmla="*/ 183357 w 400050"/>
                <a:gd name="connsiteY6" fmla="*/ 61912 h 1447800"/>
                <a:gd name="connsiteX7" fmla="*/ 233363 w 400050"/>
                <a:gd name="connsiteY7" fmla="*/ 85725 h 1447800"/>
                <a:gd name="connsiteX8" fmla="*/ 259557 w 400050"/>
                <a:gd name="connsiteY8" fmla="*/ 95250 h 1447800"/>
                <a:gd name="connsiteX9" fmla="*/ 309563 w 400050"/>
                <a:gd name="connsiteY9" fmla="*/ 107156 h 1447800"/>
                <a:gd name="connsiteX10" fmla="*/ 311944 w 400050"/>
                <a:gd name="connsiteY10" fmla="*/ 252412 h 1447800"/>
                <a:gd name="connsiteX11" fmla="*/ 352425 w 400050"/>
                <a:gd name="connsiteY11" fmla="*/ 762000 h 1447800"/>
                <a:gd name="connsiteX12" fmla="*/ 385763 w 400050"/>
                <a:gd name="connsiteY12" fmla="*/ 1114425 h 1447800"/>
                <a:gd name="connsiteX13" fmla="*/ 400050 w 400050"/>
                <a:gd name="connsiteY13" fmla="*/ 1219200 h 1447800"/>
                <a:gd name="connsiteX14" fmla="*/ 395288 w 400050"/>
                <a:gd name="connsiteY14" fmla="*/ 1269206 h 1447800"/>
                <a:gd name="connsiteX15" fmla="*/ 369094 w 400050"/>
                <a:gd name="connsiteY15" fmla="*/ 1354931 h 1447800"/>
                <a:gd name="connsiteX16" fmla="*/ 347663 w 400050"/>
                <a:gd name="connsiteY16" fmla="*/ 1400175 h 1447800"/>
                <a:gd name="connsiteX17" fmla="*/ 333375 w 400050"/>
                <a:gd name="connsiteY17" fmla="*/ 1426369 h 1447800"/>
                <a:gd name="connsiteX18" fmla="*/ 321469 w 400050"/>
                <a:gd name="connsiteY18" fmla="*/ 1440656 h 1447800"/>
                <a:gd name="connsiteX19" fmla="*/ 302419 w 400050"/>
                <a:gd name="connsiteY19" fmla="*/ 1447800 h 1447800"/>
                <a:gd name="connsiteX20" fmla="*/ 283369 w 400050"/>
                <a:gd name="connsiteY20" fmla="*/ 1447800 h 1447800"/>
                <a:gd name="connsiteX21" fmla="*/ 261938 w 400050"/>
                <a:gd name="connsiteY21" fmla="*/ 1438275 h 1447800"/>
                <a:gd name="connsiteX22" fmla="*/ 245269 w 400050"/>
                <a:gd name="connsiteY22" fmla="*/ 1426369 h 1447800"/>
                <a:gd name="connsiteX23" fmla="*/ 233363 w 400050"/>
                <a:gd name="connsiteY23" fmla="*/ 1404937 h 1447800"/>
                <a:gd name="connsiteX24" fmla="*/ 209550 w 400050"/>
                <a:gd name="connsiteY24" fmla="*/ 1359694 h 1447800"/>
                <a:gd name="connsiteX25" fmla="*/ 173832 w 400050"/>
                <a:gd name="connsiteY25" fmla="*/ 1278731 h 1447800"/>
                <a:gd name="connsiteX26" fmla="*/ 159544 w 400050"/>
                <a:gd name="connsiteY26" fmla="*/ 1219200 h 1447800"/>
                <a:gd name="connsiteX27" fmla="*/ 157163 w 400050"/>
                <a:gd name="connsiteY27" fmla="*/ 1173956 h 1447800"/>
                <a:gd name="connsiteX28" fmla="*/ 157163 w 400050"/>
                <a:gd name="connsiteY28" fmla="*/ 1133475 h 1447800"/>
                <a:gd name="connsiteX29" fmla="*/ 159544 w 400050"/>
                <a:gd name="connsiteY29" fmla="*/ 897731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1447800">
                  <a:moveTo>
                    <a:pt x="159544" y="897731"/>
                  </a:moveTo>
                  <a:cubicBezTo>
                    <a:pt x="158750" y="854869"/>
                    <a:pt x="157957" y="812006"/>
                    <a:pt x="157163" y="769144"/>
                  </a:cubicBezTo>
                  <a:lnTo>
                    <a:pt x="121444" y="454819"/>
                  </a:lnTo>
                  <a:lnTo>
                    <a:pt x="109538" y="373856"/>
                  </a:lnTo>
                  <a:lnTo>
                    <a:pt x="0" y="204787"/>
                  </a:lnTo>
                  <a:lnTo>
                    <a:pt x="66675" y="0"/>
                  </a:lnTo>
                  <a:lnTo>
                    <a:pt x="183357" y="61912"/>
                  </a:lnTo>
                  <a:lnTo>
                    <a:pt x="233363" y="85725"/>
                  </a:lnTo>
                  <a:lnTo>
                    <a:pt x="259557" y="95250"/>
                  </a:lnTo>
                  <a:lnTo>
                    <a:pt x="309563" y="107156"/>
                  </a:lnTo>
                  <a:cubicBezTo>
                    <a:pt x="310357" y="155575"/>
                    <a:pt x="311150" y="203993"/>
                    <a:pt x="311944" y="252412"/>
                  </a:cubicBezTo>
                  <a:lnTo>
                    <a:pt x="352425" y="762000"/>
                  </a:lnTo>
                  <a:lnTo>
                    <a:pt x="385763" y="1114425"/>
                  </a:lnTo>
                  <a:lnTo>
                    <a:pt x="400050" y="1219200"/>
                  </a:lnTo>
                  <a:lnTo>
                    <a:pt x="395288" y="1269206"/>
                  </a:lnTo>
                  <a:lnTo>
                    <a:pt x="369094" y="1354931"/>
                  </a:lnTo>
                  <a:lnTo>
                    <a:pt x="347663" y="1400175"/>
                  </a:lnTo>
                  <a:lnTo>
                    <a:pt x="333375" y="1426369"/>
                  </a:lnTo>
                  <a:lnTo>
                    <a:pt x="321469" y="1440656"/>
                  </a:lnTo>
                  <a:lnTo>
                    <a:pt x="302419" y="1447800"/>
                  </a:lnTo>
                  <a:lnTo>
                    <a:pt x="283369" y="1447800"/>
                  </a:lnTo>
                  <a:lnTo>
                    <a:pt x="261938" y="1438275"/>
                  </a:lnTo>
                  <a:lnTo>
                    <a:pt x="245269" y="1426369"/>
                  </a:lnTo>
                  <a:lnTo>
                    <a:pt x="233363" y="1404937"/>
                  </a:lnTo>
                  <a:lnTo>
                    <a:pt x="209550" y="1359694"/>
                  </a:lnTo>
                  <a:lnTo>
                    <a:pt x="173832" y="1278731"/>
                  </a:lnTo>
                  <a:lnTo>
                    <a:pt x="159544" y="1219200"/>
                  </a:lnTo>
                  <a:lnTo>
                    <a:pt x="157163" y="1173956"/>
                  </a:lnTo>
                  <a:lnTo>
                    <a:pt x="157163" y="1133475"/>
                  </a:lnTo>
                  <a:cubicBezTo>
                    <a:pt x="157957" y="1052512"/>
                    <a:pt x="158750" y="971550"/>
                    <a:pt x="159544" y="897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">
              <a:extLst>
                <a:ext uri="{FF2B5EF4-FFF2-40B4-BE49-F238E27FC236}">
                  <a16:creationId xmlns:a16="http://schemas.microsoft.com/office/drawing/2014/main" id="{CB88A3E2-F4B8-40D0-B7C2-64C7C3D4F103}"/>
                </a:ext>
              </a:extLst>
            </p:cNvPr>
            <p:cNvSpPr/>
            <p:nvPr/>
          </p:nvSpPr>
          <p:spPr>
            <a:xfrm>
              <a:off x="4260850" y="3341689"/>
              <a:ext cx="1182688" cy="1296987"/>
            </a:xfrm>
            <a:custGeom>
              <a:avLst/>
              <a:gdLst>
                <a:gd name="connsiteX0" fmla="*/ 542925 w 1183482"/>
                <a:gd name="connsiteY0" fmla="*/ 259556 h 1297781"/>
                <a:gd name="connsiteX1" fmla="*/ 321469 w 1183482"/>
                <a:gd name="connsiteY1" fmla="*/ 311944 h 1297781"/>
                <a:gd name="connsiteX2" fmla="*/ 233363 w 1183482"/>
                <a:gd name="connsiteY2" fmla="*/ 338137 h 1297781"/>
                <a:gd name="connsiteX3" fmla="*/ 85725 w 1183482"/>
                <a:gd name="connsiteY3" fmla="*/ 395287 h 1297781"/>
                <a:gd name="connsiteX4" fmla="*/ 0 w 1183482"/>
                <a:gd name="connsiteY4" fmla="*/ 230981 h 1297781"/>
                <a:gd name="connsiteX5" fmla="*/ 121444 w 1183482"/>
                <a:gd name="connsiteY5" fmla="*/ 202406 h 1297781"/>
                <a:gd name="connsiteX6" fmla="*/ 459582 w 1183482"/>
                <a:gd name="connsiteY6" fmla="*/ 123825 h 1297781"/>
                <a:gd name="connsiteX7" fmla="*/ 692944 w 1183482"/>
                <a:gd name="connsiteY7" fmla="*/ 71437 h 1297781"/>
                <a:gd name="connsiteX8" fmla="*/ 752475 w 1183482"/>
                <a:gd name="connsiteY8" fmla="*/ 59531 h 1297781"/>
                <a:gd name="connsiteX9" fmla="*/ 800100 w 1183482"/>
                <a:gd name="connsiteY9" fmla="*/ 47625 h 1297781"/>
                <a:gd name="connsiteX10" fmla="*/ 847725 w 1183482"/>
                <a:gd name="connsiteY10" fmla="*/ 26194 h 1297781"/>
                <a:gd name="connsiteX11" fmla="*/ 885825 w 1183482"/>
                <a:gd name="connsiteY11" fmla="*/ 2381 h 1297781"/>
                <a:gd name="connsiteX12" fmla="*/ 897732 w 1183482"/>
                <a:gd name="connsiteY12" fmla="*/ 0 h 1297781"/>
                <a:gd name="connsiteX13" fmla="*/ 926307 w 1183482"/>
                <a:gd name="connsiteY13" fmla="*/ 11906 h 1297781"/>
                <a:gd name="connsiteX14" fmla="*/ 1002507 w 1183482"/>
                <a:gd name="connsiteY14" fmla="*/ 54769 h 1297781"/>
                <a:gd name="connsiteX15" fmla="*/ 1042988 w 1183482"/>
                <a:gd name="connsiteY15" fmla="*/ 85725 h 1297781"/>
                <a:gd name="connsiteX16" fmla="*/ 1088232 w 1183482"/>
                <a:gd name="connsiteY16" fmla="*/ 123825 h 1297781"/>
                <a:gd name="connsiteX17" fmla="*/ 1119188 w 1183482"/>
                <a:gd name="connsiteY17" fmla="*/ 159544 h 1297781"/>
                <a:gd name="connsiteX18" fmla="*/ 1143000 w 1183482"/>
                <a:gd name="connsiteY18" fmla="*/ 192881 h 1297781"/>
                <a:gd name="connsiteX19" fmla="*/ 1162050 w 1183482"/>
                <a:gd name="connsiteY19" fmla="*/ 226219 h 1297781"/>
                <a:gd name="connsiteX20" fmla="*/ 1176338 w 1183482"/>
                <a:gd name="connsiteY20" fmla="*/ 266700 h 1297781"/>
                <a:gd name="connsiteX21" fmla="*/ 1181100 w 1183482"/>
                <a:gd name="connsiteY21" fmla="*/ 290512 h 1297781"/>
                <a:gd name="connsiteX22" fmla="*/ 1183482 w 1183482"/>
                <a:gd name="connsiteY22" fmla="*/ 321469 h 1297781"/>
                <a:gd name="connsiteX23" fmla="*/ 1176338 w 1183482"/>
                <a:gd name="connsiteY23" fmla="*/ 347662 h 1297781"/>
                <a:gd name="connsiteX24" fmla="*/ 1152525 w 1183482"/>
                <a:gd name="connsiteY24" fmla="*/ 378619 h 1297781"/>
                <a:gd name="connsiteX25" fmla="*/ 1131094 w 1183482"/>
                <a:gd name="connsiteY25" fmla="*/ 402431 h 1297781"/>
                <a:gd name="connsiteX26" fmla="*/ 1116807 w 1183482"/>
                <a:gd name="connsiteY26" fmla="*/ 421481 h 1297781"/>
                <a:gd name="connsiteX27" fmla="*/ 1073944 w 1183482"/>
                <a:gd name="connsiteY27" fmla="*/ 540544 h 1297781"/>
                <a:gd name="connsiteX28" fmla="*/ 1066800 w 1183482"/>
                <a:gd name="connsiteY28" fmla="*/ 581025 h 1297781"/>
                <a:gd name="connsiteX29" fmla="*/ 1031082 w 1183482"/>
                <a:gd name="connsiteY29" fmla="*/ 797719 h 1297781"/>
                <a:gd name="connsiteX30" fmla="*/ 959644 w 1183482"/>
                <a:gd name="connsiteY30" fmla="*/ 1223962 h 1297781"/>
                <a:gd name="connsiteX31" fmla="*/ 950119 w 1183482"/>
                <a:gd name="connsiteY31" fmla="*/ 1247775 h 1297781"/>
                <a:gd name="connsiteX32" fmla="*/ 923925 w 1183482"/>
                <a:gd name="connsiteY32" fmla="*/ 1271587 h 1297781"/>
                <a:gd name="connsiteX33" fmla="*/ 888207 w 1183482"/>
                <a:gd name="connsiteY33" fmla="*/ 1290637 h 1297781"/>
                <a:gd name="connsiteX34" fmla="*/ 854869 w 1183482"/>
                <a:gd name="connsiteY34" fmla="*/ 1297781 h 1297781"/>
                <a:gd name="connsiteX35" fmla="*/ 821532 w 1183482"/>
                <a:gd name="connsiteY35" fmla="*/ 1295400 h 1297781"/>
                <a:gd name="connsiteX36" fmla="*/ 802482 w 1183482"/>
                <a:gd name="connsiteY36" fmla="*/ 1288256 h 1297781"/>
                <a:gd name="connsiteX37" fmla="*/ 783432 w 1183482"/>
                <a:gd name="connsiteY37" fmla="*/ 1271587 h 1297781"/>
                <a:gd name="connsiteX38" fmla="*/ 778669 w 1183482"/>
                <a:gd name="connsiteY38" fmla="*/ 1204912 h 1297781"/>
                <a:gd name="connsiteX39" fmla="*/ 778669 w 1183482"/>
                <a:gd name="connsiteY39" fmla="*/ 1092994 h 1297781"/>
                <a:gd name="connsiteX40" fmla="*/ 835819 w 1183482"/>
                <a:gd name="connsiteY40" fmla="*/ 483394 h 1297781"/>
                <a:gd name="connsiteX41" fmla="*/ 845344 w 1183482"/>
                <a:gd name="connsiteY41" fmla="*/ 292894 h 1297781"/>
                <a:gd name="connsiteX42" fmla="*/ 842963 w 1183482"/>
                <a:gd name="connsiteY42" fmla="*/ 235744 h 1297781"/>
                <a:gd name="connsiteX43" fmla="*/ 838200 w 1183482"/>
                <a:gd name="connsiteY43" fmla="*/ 223837 h 1297781"/>
                <a:gd name="connsiteX44" fmla="*/ 826294 w 1183482"/>
                <a:gd name="connsiteY44" fmla="*/ 214312 h 1297781"/>
                <a:gd name="connsiteX45" fmla="*/ 807244 w 1183482"/>
                <a:gd name="connsiteY45" fmla="*/ 207169 h 1297781"/>
                <a:gd name="connsiteX46" fmla="*/ 776288 w 1183482"/>
                <a:gd name="connsiteY46" fmla="*/ 211931 h 1297781"/>
                <a:gd name="connsiteX47" fmla="*/ 752475 w 1183482"/>
                <a:gd name="connsiteY47" fmla="*/ 223837 h 1297781"/>
                <a:gd name="connsiteX48" fmla="*/ 542925 w 1183482"/>
                <a:gd name="connsiteY48" fmla="*/ 25955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83482" h="1297781">
                  <a:moveTo>
                    <a:pt x="542925" y="259556"/>
                  </a:moveTo>
                  <a:lnTo>
                    <a:pt x="321469" y="311944"/>
                  </a:lnTo>
                  <a:lnTo>
                    <a:pt x="233363" y="338137"/>
                  </a:lnTo>
                  <a:lnTo>
                    <a:pt x="85725" y="395287"/>
                  </a:lnTo>
                  <a:lnTo>
                    <a:pt x="0" y="230981"/>
                  </a:lnTo>
                  <a:lnTo>
                    <a:pt x="121444" y="202406"/>
                  </a:lnTo>
                  <a:lnTo>
                    <a:pt x="459582" y="123825"/>
                  </a:lnTo>
                  <a:lnTo>
                    <a:pt x="692944" y="71437"/>
                  </a:lnTo>
                  <a:lnTo>
                    <a:pt x="752475" y="59531"/>
                  </a:lnTo>
                  <a:lnTo>
                    <a:pt x="800100" y="47625"/>
                  </a:lnTo>
                  <a:lnTo>
                    <a:pt x="847725" y="26194"/>
                  </a:lnTo>
                  <a:lnTo>
                    <a:pt x="885825" y="2381"/>
                  </a:lnTo>
                  <a:lnTo>
                    <a:pt x="897732" y="0"/>
                  </a:lnTo>
                  <a:lnTo>
                    <a:pt x="926307" y="11906"/>
                  </a:lnTo>
                  <a:lnTo>
                    <a:pt x="1002507" y="54769"/>
                  </a:lnTo>
                  <a:lnTo>
                    <a:pt x="1042988" y="85725"/>
                  </a:lnTo>
                  <a:lnTo>
                    <a:pt x="1088232" y="123825"/>
                  </a:lnTo>
                  <a:lnTo>
                    <a:pt x="1119188" y="159544"/>
                  </a:lnTo>
                  <a:lnTo>
                    <a:pt x="1143000" y="192881"/>
                  </a:lnTo>
                  <a:lnTo>
                    <a:pt x="1162050" y="226219"/>
                  </a:lnTo>
                  <a:lnTo>
                    <a:pt x="1176338" y="266700"/>
                  </a:lnTo>
                  <a:lnTo>
                    <a:pt x="1181100" y="290512"/>
                  </a:lnTo>
                  <a:lnTo>
                    <a:pt x="1183482" y="321469"/>
                  </a:lnTo>
                  <a:lnTo>
                    <a:pt x="1176338" y="347662"/>
                  </a:lnTo>
                  <a:lnTo>
                    <a:pt x="1152525" y="378619"/>
                  </a:lnTo>
                  <a:lnTo>
                    <a:pt x="1131094" y="402431"/>
                  </a:lnTo>
                  <a:lnTo>
                    <a:pt x="1116807" y="421481"/>
                  </a:lnTo>
                  <a:lnTo>
                    <a:pt x="1073944" y="540544"/>
                  </a:lnTo>
                  <a:lnTo>
                    <a:pt x="1066800" y="581025"/>
                  </a:lnTo>
                  <a:lnTo>
                    <a:pt x="1031082" y="797719"/>
                  </a:lnTo>
                  <a:lnTo>
                    <a:pt x="959644" y="1223962"/>
                  </a:lnTo>
                  <a:lnTo>
                    <a:pt x="950119" y="1247775"/>
                  </a:lnTo>
                  <a:lnTo>
                    <a:pt x="923925" y="1271587"/>
                  </a:lnTo>
                  <a:lnTo>
                    <a:pt x="888207" y="1290637"/>
                  </a:lnTo>
                  <a:lnTo>
                    <a:pt x="854869" y="1297781"/>
                  </a:lnTo>
                  <a:lnTo>
                    <a:pt x="821532" y="1295400"/>
                  </a:lnTo>
                  <a:lnTo>
                    <a:pt x="802482" y="1288256"/>
                  </a:lnTo>
                  <a:lnTo>
                    <a:pt x="783432" y="1271587"/>
                  </a:lnTo>
                  <a:lnTo>
                    <a:pt x="778669" y="1204912"/>
                  </a:lnTo>
                  <a:lnTo>
                    <a:pt x="778669" y="1092994"/>
                  </a:lnTo>
                  <a:lnTo>
                    <a:pt x="835819" y="483394"/>
                  </a:lnTo>
                  <a:lnTo>
                    <a:pt x="845344" y="292894"/>
                  </a:lnTo>
                  <a:cubicBezTo>
                    <a:pt x="844550" y="273844"/>
                    <a:pt x="843757" y="254794"/>
                    <a:pt x="842963" y="235744"/>
                  </a:cubicBezTo>
                  <a:lnTo>
                    <a:pt x="838200" y="223837"/>
                  </a:lnTo>
                  <a:lnTo>
                    <a:pt x="826294" y="214312"/>
                  </a:lnTo>
                  <a:lnTo>
                    <a:pt x="807244" y="207169"/>
                  </a:lnTo>
                  <a:lnTo>
                    <a:pt x="776288" y="211931"/>
                  </a:lnTo>
                  <a:lnTo>
                    <a:pt x="752475" y="223837"/>
                  </a:lnTo>
                  <a:lnTo>
                    <a:pt x="542925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854A7A94-1A15-45C0-9607-F37C1E6AA9C7}"/>
                </a:ext>
              </a:extLst>
            </p:cNvPr>
            <p:cNvSpPr/>
            <p:nvPr/>
          </p:nvSpPr>
          <p:spPr>
            <a:xfrm>
              <a:off x="4391026" y="4395789"/>
              <a:ext cx="714375" cy="300037"/>
            </a:xfrm>
            <a:custGeom>
              <a:avLst/>
              <a:gdLst>
                <a:gd name="connsiteX0" fmla="*/ 321469 w 714375"/>
                <a:gd name="connsiteY0" fmla="*/ 235743 h 300037"/>
                <a:gd name="connsiteX1" fmla="*/ 23813 w 714375"/>
                <a:gd name="connsiteY1" fmla="*/ 300037 h 300037"/>
                <a:gd name="connsiteX2" fmla="*/ 0 w 714375"/>
                <a:gd name="connsiteY2" fmla="*/ 138112 h 300037"/>
                <a:gd name="connsiteX3" fmla="*/ 690563 w 714375"/>
                <a:gd name="connsiteY3" fmla="*/ 0 h 300037"/>
                <a:gd name="connsiteX4" fmla="*/ 714375 w 714375"/>
                <a:gd name="connsiteY4" fmla="*/ 161925 h 300037"/>
                <a:gd name="connsiteX5" fmla="*/ 321469 w 714375"/>
                <a:gd name="connsiteY5" fmla="*/ 235743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75" h="300037">
                  <a:moveTo>
                    <a:pt x="321469" y="235743"/>
                  </a:moveTo>
                  <a:lnTo>
                    <a:pt x="23813" y="300037"/>
                  </a:lnTo>
                  <a:lnTo>
                    <a:pt x="0" y="138112"/>
                  </a:lnTo>
                  <a:lnTo>
                    <a:pt x="690563" y="0"/>
                  </a:lnTo>
                  <a:lnTo>
                    <a:pt x="714375" y="161925"/>
                  </a:lnTo>
                  <a:lnTo>
                    <a:pt x="321469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3755F726-106F-4EE8-8089-F32EA1274CE0}"/>
                </a:ext>
              </a:extLst>
            </p:cNvPr>
            <p:cNvSpPr/>
            <p:nvPr/>
          </p:nvSpPr>
          <p:spPr>
            <a:xfrm>
              <a:off x="5886450" y="1979613"/>
              <a:ext cx="2522538" cy="488950"/>
            </a:xfrm>
            <a:custGeom>
              <a:avLst/>
              <a:gdLst>
                <a:gd name="connsiteX0" fmla="*/ 1359694 w 2521744"/>
                <a:gd name="connsiteY0" fmla="*/ 261937 h 490537"/>
                <a:gd name="connsiteX1" fmla="*/ 959644 w 2521744"/>
                <a:gd name="connsiteY1" fmla="*/ 316706 h 490537"/>
                <a:gd name="connsiteX2" fmla="*/ 745331 w 2521744"/>
                <a:gd name="connsiteY2" fmla="*/ 357187 h 490537"/>
                <a:gd name="connsiteX3" fmla="*/ 483394 w 2521744"/>
                <a:gd name="connsiteY3" fmla="*/ 388144 h 490537"/>
                <a:gd name="connsiteX4" fmla="*/ 342900 w 2521744"/>
                <a:gd name="connsiteY4" fmla="*/ 402431 h 490537"/>
                <a:gd name="connsiteX5" fmla="*/ 33338 w 2521744"/>
                <a:gd name="connsiteY5" fmla="*/ 426244 h 490537"/>
                <a:gd name="connsiteX6" fmla="*/ 0 w 2521744"/>
                <a:gd name="connsiteY6" fmla="*/ 273844 h 490537"/>
                <a:gd name="connsiteX7" fmla="*/ 354806 w 2521744"/>
                <a:gd name="connsiteY7" fmla="*/ 240506 h 490537"/>
                <a:gd name="connsiteX8" fmla="*/ 588169 w 2521744"/>
                <a:gd name="connsiteY8" fmla="*/ 209550 h 490537"/>
                <a:gd name="connsiteX9" fmla="*/ 828675 w 2521744"/>
                <a:gd name="connsiteY9" fmla="*/ 171450 h 490537"/>
                <a:gd name="connsiteX10" fmla="*/ 1035844 w 2521744"/>
                <a:gd name="connsiteY10" fmla="*/ 140494 h 490537"/>
                <a:gd name="connsiteX11" fmla="*/ 1419225 w 2521744"/>
                <a:gd name="connsiteY11" fmla="*/ 95250 h 490537"/>
                <a:gd name="connsiteX12" fmla="*/ 1714500 w 2521744"/>
                <a:gd name="connsiteY12" fmla="*/ 64294 h 490537"/>
                <a:gd name="connsiteX13" fmla="*/ 1790700 w 2521744"/>
                <a:gd name="connsiteY13" fmla="*/ 61912 h 490537"/>
                <a:gd name="connsiteX14" fmla="*/ 1862138 w 2521744"/>
                <a:gd name="connsiteY14" fmla="*/ 59531 h 490537"/>
                <a:gd name="connsiteX15" fmla="*/ 1952625 w 2521744"/>
                <a:gd name="connsiteY15" fmla="*/ 42862 h 490537"/>
                <a:gd name="connsiteX16" fmla="*/ 2069306 w 2521744"/>
                <a:gd name="connsiteY16" fmla="*/ 4762 h 490537"/>
                <a:gd name="connsiteX17" fmla="*/ 2081213 w 2521744"/>
                <a:gd name="connsiteY17" fmla="*/ 0 h 490537"/>
                <a:gd name="connsiteX18" fmla="*/ 2102644 w 2521744"/>
                <a:gd name="connsiteY18" fmla="*/ 4762 h 490537"/>
                <a:gd name="connsiteX19" fmla="*/ 2171700 w 2521744"/>
                <a:gd name="connsiteY19" fmla="*/ 40481 h 490537"/>
                <a:gd name="connsiteX20" fmla="*/ 2288381 w 2521744"/>
                <a:gd name="connsiteY20" fmla="*/ 114300 h 490537"/>
                <a:gd name="connsiteX21" fmla="*/ 2390775 w 2521744"/>
                <a:gd name="connsiteY21" fmla="*/ 190500 h 490537"/>
                <a:gd name="connsiteX22" fmla="*/ 2483644 w 2521744"/>
                <a:gd name="connsiteY22" fmla="*/ 271462 h 490537"/>
                <a:gd name="connsiteX23" fmla="*/ 2502694 w 2521744"/>
                <a:gd name="connsiteY23" fmla="*/ 292894 h 490537"/>
                <a:gd name="connsiteX24" fmla="*/ 2514600 w 2521744"/>
                <a:gd name="connsiteY24" fmla="*/ 314325 h 490537"/>
                <a:gd name="connsiteX25" fmla="*/ 2521744 w 2521744"/>
                <a:gd name="connsiteY25" fmla="*/ 345281 h 490537"/>
                <a:gd name="connsiteX26" fmla="*/ 2521744 w 2521744"/>
                <a:gd name="connsiteY26" fmla="*/ 376237 h 490537"/>
                <a:gd name="connsiteX27" fmla="*/ 2509838 w 2521744"/>
                <a:gd name="connsiteY27" fmla="*/ 402431 h 490537"/>
                <a:gd name="connsiteX28" fmla="*/ 2490788 w 2521744"/>
                <a:gd name="connsiteY28" fmla="*/ 423862 h 490537"/>
                <a:gd name="connsiteX29" fmla="*/ 2455069 w 2521744"/>
                <a:gd name="connsiteY29" fmla="*/ 442912 h 490537"/>
                <a:gd name="connsiteX30" fmla="*/ 2355056 w 2521744"/>
                <a:gd name="connsiteY30" fmla="*/ 469106 h 490537"/>
                <a:gd name="connsiteX31" fmla="*/ 2231231 w 2521744"/>
                <a:gd name="connsiteY31" fmla="*/ 490537 h 490537"/>
                <a:gd name="connsiteX32" fmla="*/ 2140744 w 2521744"/>
                <a:gd name="connsiteY32" fmla="*/ 309562 h 490537"/>
                <a:gd name="connsiteX33" fmla="*/ 2112169 w 2521744"/>
                <a:gd name="connsiteY33" fmla="*/ 250031 h 490537"/>
                <a:gd name="connsiteX34" fmla="*/ 2090738 w 2521744"/>
                <a:gd name="connsiteY34" fmla="*/ 238125 h 490537"/>
                <a:gd name="connsiteX35" fmla="*/ 2059781 w 2521744"/>
                <a:gd name="connsiteY35" fmla="*/ 230981 h 490537"/>
                <a:gd name="connsiteX36" fmla="*/ 1976438 w 2521744"/>
                <a:gd name="connsiteY36" fmla="*/ 223837 h 490537"/>
                <a:gd name="connsiteX37" fmla="*/ 1850231 w 2521744"/>
                <a:gd name="connsiteY37" fmla="*/ 221456 h 490537"/>
                <a:gd name="connsiteX38" fmla="*/ 1697831 w 2521744"/>
                <a:gd name="connsiteY38" fmla="*/ 228600 h 490537"/>
                <a:gd name="connsiteX39" fmla="*/ 1359694 w 2521744"/>
                <a:gd name="connsiteY39" fmla="*/ 26193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21744" h="490537">
                  <a:moveTo>
                    <a:pt x="1359694" y="261937"/>
                  </a:moveTo>
                  <a:lnTo>
                    <a:pt x="959644" y="316706"/>
                  </a:lnTo>
                  <a:lnTo>
                    <a:pt x="745331" y="357187"/>
                  </a:lnTo>
                  <a:lnTo>
                    <a:pt x="483394" y="388144"/>
                  </a:lnTo>
                  <a:lnTo>
                    <a:pt x="342900" y="402431"/>
                  </a:lnTo>
                  <a:lnTo>
                    <a:pt x="33338" y="426244"/>
                  </a:lnTo>
                  <a:lnTo>
                    <a:pt x="0" y="273844"/>
                  </a:lnTo>
                  <a:lnTo>
                    <a:pt x="354806" y="240506"/>
                  </a:lnTo>
                  <a:lnTo>
                    <a:pt x="588169" y="209550"/>
                  </a:lnTo>
                  <a:lnTo>
                    <a:pt x="828675" y="171450"/>
                  </a:lnTo>
                  <a:lnTo>
                    <a:pt x="1035844" y="140494"/>
                  </a:lnTo>
                  <a:lnTo>
                    <a:pt x="1419225" y="95250"/>
                  </a:lnTo>
                  <a:lnTo>
                    <a:pt x="1714500" y="64294"/>
                  </a:lnTo>
                  <a:lnTo>
                    <a:pt x="1790700" y="61912"/>
                  </a:lnTo>
                  <a:lnTo>
                    <a:pt x="1862138" y="59531"/>
                  </a:lnTo>
                  <a:lnTo>
                    <a:pt x="1952625" y="42862"/>
                  </a:lnTo>
                  <a:lnTo>
                    <a:pt x="2069306" y="4762"/>
                  </a:lnTo>
                  <a:lnTo>
                    <a:pt x="2081213" y="0"/>
                  </a:lnTo>
                  <a:lnTo>
                    <a:pt x="2102644" y="4762"/>
                  </a:lnTo>
                  <a:lnTo>
                    <a:pt x="2171700" y="40481"/>
                  </a:lnTo>
                  <a:lnTo>
                    <a:pt x="2288381" y="114300"/>
                  </a:lnTo>
                  <a:lnTo>
                    <a:pt x="2390775" y="190500"/>
                  </a:lnTo>
                  <a:lnTo>
                    <a:pt x="2483644" y="271462"/>
                  </a:lnTo>
                  <a:lnTo>
                    <a:pt x="2502694" y="292894"/>
                  </a:lnTo>
                  <a:lnTo>
                    <a:pt x="2514600" y="314325"/>
                  </a:lnTo>
                  <a:lnTo>
                    <a:pt x="2521744" y="345281"/>
                  </a:lnTo>
                  <a:lnTo>
                    <a:pt x="2521744" y="376237"/>
                  </a:lnTo>
                  <a:lnTo>
                    <a:pt x="2509838" y="402431"/>
                  </a:lnTo>
                  <a:lnTo>
                    <a:pt x="2490788" y="423862"/>
                  </a:lnTo>
                  <a:lnTo>
                    <a:pt x="2455069" y="442912"/>
                  </a:lnTo>
                  <a:lnTo>
                    <a:pt x="2355056" y="469106"/>
                  </a:lnTo>
                  <a:lnTo>
                    <a:pt x="2231231" y="490537"/>
                  </a:lnTo>
                  <a:lnTo>
                    <a:pt x="2140744" y="309562"/>
                  </a:lnTo>
                  <a:lnTo>
                    <a:pt x="2112169" y="250031"/>
                  </a:lnTo>
                  <a:lnTo>
                    <a:pt x="2090738" y="238125"/>
                  </a:lnTo>
                  <a:lnTo>
                    <a:pt x="2059781" y="230981"/>
                  </a:lnTo>
                  <a:lnTo>
                    <a:pt x="1976438" y="223837"/>
                  </a:lnTo>
                  <a:lnTo>
                    <a:pt x="1850231" y="221456"/>
                  </a:lnTo>
                  <a:lnTo>
                    <a:pt x="1697831" y="228600"/>
                  </a:lnTo>
                  <a:lnTo>
                    <a:pt x="1359694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D47913FA-67C7-4E55-8F25-841BB46CAAAB}"/>
                </a:ext>
              </a:extLst>
            </p:cNvPr>
            <p:cNvSpPr/>
            <p:nvPr/>
          </p:nvSpPr>
          <p:spPr>
            <a:xfrm>
              <a:off x="7656514" y="2157414"/>
              <a:ext cx="490537" cy="604837"/>
            </a:xfrm>
            <a:custGeom>
              <a:avLst/>
              <a:gdLst>
                <a:gd name="connsiteX0" fmla="*/ 228600 w 490537"/>
                <a:gd name="connsiteY0" fmla="*/ 278606 h 604837"/>
                <a:gd name="connsiteX1" fmla="*/ 347662 w 490537"/>
                <a:gd name="connsiteY1" fmla="*/ 111918 h 604837"/>
                <a:gd name="connsiteX2" fmla="*/ 335756 w 490537"/>
                <a:gd name="connsiteY2" fmla="*/ 0 h 604837"/>
                <a:gd name="connsiteX3" fmla="*/ 490537 w 490537"/>
                <a:gd name="connsiteY3" fmla="*/ 288131 h 604837"/>
                <a:gd name="connsiteX4" fmla="*/ 459581 w 490537"/>
                <a:gd name="connsiteY4" fmla="*/ 311943 h 604837"/>
                <a:gd name="connsiteX5" fmla="*/ 271462 w 490537"/>
                <a:gd name="connsiteY5" fmla="*/ 440531 h 604837"/>
                <a:gd name="connsiteX6" fmla="*/ 61912 w 490537"/>
                <a:gd name="connsiteY6" fmla="*/ 585787 h 604837"/>
                <a:gd name="connsiteX7" fmla="*/ 35719 w 490537"/>
                <a:gd name="connsiteY7" fmla="*/ 602456 h 604837"/>
                <a:gd name="connsiteX8" fmla="*/ 16669 w 490537"/>
                <a:gd name="connsiteY8" fmla="*/ 604837 h 604837"/>
                <a:gd name="connsiteX9" fmla="*/ 7144 w 490537"/>
                <a:gd name="connsiteY9" fmla="*/ 602456 h 604837"/>
                <a:gd name="connsiteX10" fmla="*/ 0 w 490537"/>
                <a:gd name="connsiteY10" fmla="*/ 590550 h 604837"/>
                <a:gd name="connsiteX11" fmla="*/ 2381 w 490537"/>
                <a:gd name="connsiteY11" fmla="*/ 573881 h 604837"/>
                <a:gd name="connsiteX12" fmla="*/ 85725 w 490537"/>
                <a:gd name="connsiteY12" fmla="*/ 461962 h 604837"/>
                <a:gd name="connsiteX13" fmla="*/ 228600 w 490537"/>
                <a:gd name="connsiteY13" fmla="*/ 27860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0537" h="604837">
                  <a:moveTo>
                    <a:pt x="228600" y="278606"/>
                  </a:moveTo>
                  <a:lnTo>
                    <a:pt x="347662" y="111918"/>
                  </a:lnTo>
                  <a:lnTo>
                    <a:pt x="335756" y="0"/>
                  </a:lnTo>
                  <a:lnTo>
                    <a:pt x="490537" y="288131"/>
                  </a:lnTo>
                  <a:lnTo>
                    <a:pt x="459581" y="311943"/>
                  </a:lnTo>
                  <a:lnTo>
                    <a:pt x="271462" y="440531"/>
                  </a:lnTo>
                  <a:lnTo>
                    <a:pt x="61912" y="585787"/>
                  </a:lnTo>
                  <a:lnTo>
                    <a:pt x="35719" y="602456"/>
                  </a:lnTo>
                  <a:lnTo>
                    <a:pt x="16669" y="604837"/>
                  </a:lnTo>
                  <a:lnTo>
                    <a:pt x="7144" y="602456"/>
                  </a:lnTo>
                  <a:lnTo>
                    <a:pt x="0" y="590550"/>
                  </a:lnTo>
                  <a:lnTo>
                    <a:pt x="2381" y="573881"/>
                  </a:lnTo>
                  <a:lnTo>
                    <a:pt x="85725" y="461962"/>
                  </a:lnTo>
                  <a:lnTo>
                    <a:pt x="228600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998E11B3-4016-4A47-98AB-BB2F6EA717AC}"/>
                </a:ext>
              </a:extLst>
            </p:cNvPr>
            <p:cNvSpPr/>
            <p:nvPr/>
          </p:nvSpPr>
          <p:spPr>
            <a:xfrm rot="16200000">
              <a:off x="4855369" y="2002631"/>
              <a:ext cx="2857500" cy="1677988"/>
            </a:xfrm>
            <a:custGeom>
              <a:avLst/>
              <a:gdLst>
                <a:gd name="connsiteX0" fmla="*/ 1300163 w 2857500"/>
                <a:gd name="connsiteY0" fmla="*/ 1135856 h 1678781"/>
                <a:gd name="connsiteX1" fmla="*/ 1071563 w 2857500"/>
                <a:gd name="connsiteY1" fmla="*/ 1002506 h 1678781"/>
                <a:gd name="connsiteX2" fmla="*/ 804863 w 2857500"/>
                <a:gd name="connsiteY2" fmla="*/ 826294 h 1678781"/>
                <a:gd name="connsiteX3" fmla="*/ 600075 w 2857500"/>
                <a:gd name="connsiteY3" fmla="*/ 654844 h 1678781"/>
                <a:gd name="connsiteX4" fmla="*/ 423863 w 2857500"/>
                <a:gd name="connsiteY4" fmla="*/ 490537 h 1678781"/>
                <a:gd name="connsiteX5" fmla="*/ 245269 w 2857500"/>
                <a:gd name="connsiteY5" fmla="*/ 321469 h 1678781"/>
                <a:gd name="connsiteX6" fmla="*/ 76200 w 2857500"/>
                <a:gd name="connsiteY6" fmla="*/ 142875 h 1678781"/>
                <a:gd name="connsiteX7" fmla="*/ 21432 w 2857500"/>
                <a:gd name="connsiteY7" fmla="*/ 83344 h 1678781"/>
                <a:gd name="connsiteX8" fmla="*/ 7144 w 2857500"/>
                <a:gd name="connsiteY8" fmla="*/ 59531 h 1678781"/>
                <a:gd name="connsiteX9" fmla="*/ 0 w 2857500"/>
                <a:gd name="connsiteY9" fmla="*/ 30956 h 1678781"/>
                <a:gd name="connsiteX10" fmla="*/ 0 w 2857500"/>
                <a:gd name="connsiteY10" fmla="*/ 14287 h 1678781"/>
                <a:gd name="connsiteX11" fmla="*/ 7144 w 2857500"/>
                <a:gd name="connsiteY11" fmla="*/ 2381 h 1678781"/>
                <a:gd name="connsiteX12" fmla="*/ 21432 w 2857500"/>
                <a:gd name="connsiteY12" fmla="*/ 0 h 1678781"/>
                <a:gd name="connsiteX13" fmla="*/ 54769 w 2857500"/>
                <a:gd name="connsiteY13" fmla="*/ 7144 h 1678781"/>
                <a:gd name="connsiteX14" fmla="*/ 83344 w 2857500"/>
                <a:gd name="connsiteY14" fmla="*/ 19050 h 1678781"/>
                <a:gd name="connsiteX15" fmla="*/ 116682 w 2857500"/>
                <a:gd name="connsiteY15" fmla="*/ 54769 h 1678781"/>
                <a:gd name="connsiteX16" fmla="*/ 233363 w 2857500"/>
                <a:gd name="connsiteY16" fmla="*/ 169069 h 1678781"/>
                <a:gd name="connsiteX17" fmla="*/ 376238 w 2857500"/>
                <a:gd name="connsiteY17" fmla="*/ 300037 h 1678781"/>
                <a:gd name="connsiteX18" fmla="*/ 535782 w 2857500"/>
                <a:gd name="connsiteY18" fmla="*/ 428625 h 1678781"/>
                <a:gd name="connsiteX19" fmla="*/ 733425 w 2857500"/>
                <a:gd name="connsiteY19" fmla="*/ 576262 h 1678781"/>
                <a:gd name="connsiteX20" fmla="*/ 907257 w 2857500"/>
                <a:gd name="connsiteY20" fmla="*/ 692944 h 1678781"/>
                <a:gd name="connsiteX21" fmla="*/ 1081088 w 2857500"/>
                <a:gd name="connsiteY21" fmla="*/ 792956 h 1678781"/>
                <a:gd name="connsiteX22" fmla="*/ 1304925 w 2857500"/>
                <a:gd name="connsiteY22" fmla="*/ 904875 h 1678781"/>
                <a:gd name="connsiteX23" fmla="*/ 1478757 w 2857500"/>
                <a:gd name="connsiteY23" fmla="*/ 985837 h 1678781"/>
                <a:gd name="connsiteX24" fmla="*/ 1690688 w 2857500"/>
                <a:gd name="connsiteY24" fmla="*/ 1073944 h 1678781"/>
                <a:gd name="connsiteX25" fmla="*/ 1952625 w 2857500"/>
                <a:gd name="connsiteY25" fmla="*/ 1166812 h 1678781"/>
                <a:gd name="connsiteX26" fmla="*/ 2097882 w 2857500"/>
                <a:gd name="connsiteY26" fmla="*/ 1221581 h 1678781"/>
                <a:gd name="connsiteX27" fmla="*/ 2431257 w 2857500"/>
                <a:gd name="connsiteY27" fmla="*/ 1323975 h 1678781"/>
                <a:gd name="connsiteX28" fmla="*/ 2507457 w 2857500"/>
                <a:gd name="connsiteY28" fmla="*/ 1343025 h 1678781"/>
                <a:gd name="connsiteX29" fmla="*/ 2576513 w 2857500"/>
                <a:gd name="connsiteY29" fmla="*/ 1352550 h 1678781"/>
                <a:gd name="connsiteX30" fmla="*/ 2657475 w 2857500"/>
                <a:gd name="connsiteY30" fmla="*/ 1359694 h 1678781"/>
                <a:gd name="connsiteX31" fmla="*/ 2695575 w 2857500"/>
                <a:gd name="connsiteY31" fmla="*/ 1359694 h 1678781"/>
                <a:gd name="connsiteX32" fmla="*/ 2719388 w 2857500"/>
                <a:gd name="connsiteY32" fmla="*/ 1350169 h 1678781"/>
                <a:gd name="connsiteX33" fmla="*/ 2752725 w 2857500"/>
                <a:gd name="connsiteY33" fmla="*/ 1319212 h 1678781"/>
                <a:gd name="connsiteX34" fmla="*/ 2797969 w 2857500"/>
                <a:gd name="connsiteY34" fmla="*/ 1254919 h 1678781"/>
                <a:gd name="connsiteX35" fmla="*/ 2814638 w 2857500"/>
                <a:gd name="connsiteY35" fmla="*/ 1219200 h 1678781"/>
                <a:gd name="connsiteX36" fmla="*/ 2819400 w 2857500"/>
                <a:gd name="connsiteY36" fmla="*/ 1207294 h 1678781"/>
                <a:gd name="connsiteX37" fmla="*/ 2828925 w 2857500"/>
                <a:gd name="connsiteY37" fmla="*/ 1204912 h 1678781"/>
                <a:gd name="connsiteX38" fmla="*/ 2840832 w 2857500"/>
                <a:gd name="connsiteY38" fmla="*/ 1212056 h 1678781"/>
                <a:gd name="connsiteX39" fmla="*/ 2850357 w 2857500"/>
                <a:gd name="connsiteY39" fmla="*/ 1243012 h 1678781"/>
                <a:gd name="connsiteX40" fmla="*/ 2855119 w 2857500"/>
                <a:gd name="connsiteY40" fmla="*/ 1278731 h 1678781"/>
                <a:gd name="connsiteX41" fmla="*/ 2857500 w 2857500"/>
                <a:gd name="connsiteY41" fmla="*/ 1316831 h 1678781"/>
                <a:gd name="connsiteX42" fmla="*/ 2850357 w 2857500"/>
                <a:gd name="connsiteY42" fmla="*/ 1359694 h 1678781"/>
                <a:gd name="connsiteX43" fmla="*/ 2833688 w 2857500"/>
                <a:gd name="connsiteY43" fmla="*/ 1407319 h 1678781"/>
                <a:gd name="connsiteX44" fmla="*/ 2795588 w 2857500"/>
                <a:gd name="connsiteY44" fmla="*/ 1478756 h 1678781"/>
                <a:gd name="connsiteX45" fmla="*/ 2726532 w 2857500"/>
                <a:gd name="connsiteY45" fmla="*/ 1566862 h 1678781"/>
                <a:gd name="connsiteX46" fmla="*/ 2697957 w 2857500"/>
                <a:gd name="connsiteY46" fmla="*/ 1602581 h 1678781"/>
                <a:gd name="connsiteX47" fmla="*/ 2645569 w 2857500"/>
                <a:gd name="connsiteY47" fmla="*/ 1640681 h 1678781"/>
                <a:gd name="connsiteX48" fmla="*/ 2595563 w 2857500"/>
                <a:gd name="connsiteY48" fmla="*/ 1669256 h 1678781"/>
                <a:gd name="connsiteX49" fmla="*/ 2562225 w 2857500"/>
                <a:gd name="connsiteY49" fmla="*/ 1678781 h 1678781"/>
                <a:gd name="connsiteX50" fmla="*/ 2552700 w 2857500"/>
                <a:gd name="connsiteY50" fmla="*/ 1678781 h 1678781"/>
                <a:gd name="connsiteX51" fmla="*/ 2531269 w 2857500"/>
                <a:gd name="connsiteY51" fmla="*/ 1674019 h 1678781"/>
                <a:gd name="connsiteX52" fmla="*/ 2507457 w 2857500"/>
                <a:gd name="connsiteY52" fmla="*/ 1657350 h 1678781"/>
                <a:gd name="connsiteX53" fmla="*/ 2466975 w 2857500"/>
                <a:gd name="connsiteY53" fmla="*/ 1628775 h 1678781"/>
                <a:gd name="connsiteX54" fmla="*/ 2438400 w 2857500"/>
                <a:gd name="connsiteY54" fmla="*/ 1600200 h 1678781"/>
                <a:gd name="connsiteX55" fmla="*/ 2126457 w 2857500"/>
                <a:gd name="connsiteY55" fmla="*/ 1507331 h 1678781"/>
                <a:gd name="connsiteX56" fmla="*/ 1990725 w 2857500"/>
                <a:gd name="connsiteY56" fmla="*/ 1454944 h 1678781"/>
                <a:gd name="connsiteX57" fmla="*/ 1674019 w 2857500"/>
                <a:gd name="connsiteY57" fmla="*/ 1321594 h 1678781"/>
                <a:gd name="connsiteX58" fmla="*/ 1469232 w 2857500"/>
                <a:gd name="connsiteY58" fmla="*/ 1226344 h 1678781"/>
                <a:gd name="connsiteX59" fmla="*/ 1300163 w 2857500"/>
                <a:gd name="connsiteY59" fmla="*/ 113585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857500" h="1678781">
                  <a:moveTo>
                    <a:pt x="1300163" y="1135856"/>
                  </a:moveTo>
                  <a:lnTo>
                    <a:pt x="1071563" y="1002506"/>
                  </a:lnTo>
                  <a:lnTo>
                    <a:pt x="804863" y="826294"/>
                  </a:lnTo>
                  <a:lnTo>
                    <a:pt x="600075" y="654844"/>
                  </a:lnTo>
                  <a:lnTo>
                    <a:pt x="423863" y="490537"/>
                  </a:lnTo>
                  <a:lnTo>
                    <a:pt x="245269" y="321469"/>
                  </a:lnTo>
                  <a:lnTo>
                    <a:pt x="76200" y="142875"/>
                  </a:lnTo>
                  <a:lnTo>
                    <a:pt x="21432" y="83344"/>
                  </a:lnTo>
                  <a:lnTo>
                    <a:pt x="7144" y="59531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1432" y="0"/>
                  </a:lnTo>
                  <a:lnTo>
                    <a:pt x="54769" y="7144"/>
                  </a:lnTo>
                  <a:lnTo>
                    <a:pt x="83344" y="19050"/>
                  </a:lnTo>
                  <a:lnTo>
                    <a:pt x="116682" y="54769"/>
                  </a:lnTo>
                  <a:lnTo>
                    <a:pt x="233363" y="169069"/>
                  </a:lnTo>
                  <a:lnTo>
                    <a:pt x="376238" y="300037"/>
                  </a:lnTo>
                  <a:lnTo>
                    <a:pt x="535782" y="428625"/>
                  </a:lnTo>
                  <a:lnTo>
                    <a:pt x="733425" y="576262"/>
                  </a:lnTo>
                  <a:lnTo>
                    <a:pt x="907257" y="692944"/>
                  </a:lnTo>
                  <a:lnTo>
                    <a:pt x="1081088" y="792956"/>
                  </a:lnTo>
                  <a:lnTo>
                    <a:pt x="1304925" y="904875"/>
                  </a:lnTo>
                  <a:lnTo>
                    <a:pt x="1478757" y="985837"/>
                  </a:lnTo>
                  <a:lnTo>
                    <a:pt x="1690688" y="1073944"/>
                  </a:lnTo>
                  <a:lnTo>
                    <a:pt x="1952625" y="1166812"/>
                  </a:lnTo>
                  <a:lnTo>
                    <a:pt x="2097882" y="1221581"/>
                  </a:lnTo>
                  <a:lnTo>
                    <a:pt x="2431257" y="1323975"/>
                  </a:lnTo>
                  <a:lnTo>
                    <a:pt x="2507457" y="1343025"/>
                  </a:lnTo>
                  <a:lnTo>
                    <a:pt x="2576513" y="1352550"/>
                  </a:lnTo>
                  <a:lnTo>
                    <a:pt x="2657475" y="1359694"/>
                  </a:lnTo>
                  <a:lnTo>
                    <a:pt x="2695575" y="1359694"/>
                  </a:lnTo>
                  <a:lnTo>
                    <a:pt x="2719388" y="1350169"/>
                  </a:lnTo>
                  <a:lnTo>
                    <a:pt x="2752725" y="1319212"/>
                  </a:lnTo>
                  <a:lnTo>
                    <a:pt x="2797969" y="1254919"/>
                  </a:lnTo>
                  <a:lnTo>
                    <a:pt x="2814638" y="1219200"/>
                  </a:lnTo>
                  <a:lnTo>
                    <a:pt x="2819400" y="1207294"/>
                  </a:lnTo>
                  <a:lnTo>
                    <a:pt x="2828925" y="1204912"/>
                  </a:lnTo>
                  <a:lnTo>
                    <a:pt x="2840832" y="1212056"/>
                  </a:lnTo>
                  <a:lnTo>
                    <a:pt x="2850357" y="1243012"/>
                  </a:lnTo>
                  <a:lnTo>
                    <a:pt x="2855119" y="1278731"/>
                  </a:lnTo>
                  <a:lnTo>
                    <a:pt x="2857500" y="1316831"/>
                  </a:lnTo>
                  <a:lnTo>
                    <a:pt x="2850357" y="1359694"/>
                  </a:lnTo>
                  <a:lnTo>
                    <a:pt x="2833688" y="1407319"/>
                  </a:lnTo>
                  <a:lnTo>
                    <a:pt x="2795588" y="1478756"/>
                  </a:lnTo>
                  <a:lnTo>
                    <a:pt x="2726532" y="1566862"/>
                  </a:lnTo>
                  <a:lnTo>
                    <a:pt x="2697957" y="1602581"/>
                  </a:lnTo>
                  <a:lnTo>
                    <a:pt x="2645569" y="1640681"/>
                  </a:lnTo>
                  <a:lnTo>
                    <a:pt x="2595563" y="1669256"/>
                  </a:lnTo>
                  <a:lnTo>
                    <a:pt x="2562225" y="1678781"/>
                  </a:lnTo>
                  <a:lnTo>
                    <a:pt x="2552700" y="1678781"/>
                  </a:lnTo>
                  <a:lnTo>
                    <a:pt x="2531269" y="1674019"/>
                  </a:lnTo>
                  <a:lnTo>
                    <a:pt x="2507457" y="1657350"/>
                  </a:lnTo>
                  <a:lnTo>
                    <a:pt x="2466975" y="1628775"/>
                  </a:lnTo>
                  <a:lnTo>
                    <a:pt x="2438400" y="1600200"/>
                  </a:lnTo>
                  <a:lnTo>
                    <a:pt x="2126457" y="1507331"/>
                  </a:lnTo>
                  <a:lnTo>
                    <a:pt x="1990725" y="1454944"/>
                  </a:lnTo>
                  <a:lnTo>
                    <a:pt x="1674019" y="1321594"/>
                  </a:lnTo>
                  <a:lnTo>
                    <a:pt x="1469232" y="1226344"/>
                  </a:lnTo>
                  <a:lnTo>
                    <a:pt x="1300163" y="1135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12CC0134-6C6F-4616-BCEB-E93F524FBDEA}"/>
                </a:ext>
              </a:extLst>
            </p:cNvPr>
            <p:cNvSpPr/>
            <p:nvPr/>
          </p:nvSpPr>
          <p:spPr>
            <a:xfrm rot="16200000">
              <a:off x="4941094" y="4502944"/>
              <a:ext cx="2381250" cy="315912"/>
            </a:xfrm>
            <a:custGeom>
              <a:avLst/>
              <a:gdLst>
                <a:gd name="connsiteX0" fmla="*/ 1371600 w 2381250"/>
                <a:gd name="connsiteY0" fmla="*/ 295275 h 316707"/>
                <a:gd name="connsiteX1" fmla="*/ 1131094 w 2381250"/>
                <a:gd name="connsiteY1" fmla="*/ 292894 h 316707"/>
                <a:gd name="connsiteX2" fmla="*/ 1023938 w 2381250"/>
                <a:gd name="connsiteY2" fmla="*/ 295275 h 316707"/>
                <a:gd name="connsiteX3" fmla="*/ 804863 w 2381250"/>
                <a:gd name="connsiteY3" fmla="*/ 280988 h 316707"/>
                <a:gd name="connsiteX4" fmla="*/ 607219 w 2381250"/>
                <a:gd name="connsiteY4" fmla="*/ 276225 h 316707"/>
                <a:gd name="connsiteX5" fmla="*/ 390525 w 2381250"/>
                <a:gd name="connsiteY5" fmla="*/ 273844 h 316707"/>
                <a:gd name="connsiteX6" fmla="*/ 238125 w 2381250"/>
                <a:gd name="connsiteY6" fmla="*/ 247650 h 316707"/>
                <a:gd name="connsiteX7" fmla="*/ 102394 w 2381250"/>
                <a:gd name="connsiteY7" fmla="*/ 219075 h 316707"/>
                <a:gd name="connsiteX8" fmla="*/ 59532 w 2381250"/>
                <a:gd name="connsiteY8" fmla="*/ 209550 h 316707"/>
                <a:gd name="connsiteX9" fmla="*/ 45244 w 2381250"/>
                <a:gd name="connsiteY9" fmla="*/ 202407 h 316707"/>
                <a:gd name="connsiteX10" fmla="*/ 26194 w 2381250"/>
                <a:gd name="connsiteY10" fmla="*/ 185738 h 316707"/>
                <a:gd name="connsiteX11" fmla="*/ 7144 w 2381250"/>
                <a:gd name="connsiteY11" fmla="*/ 159544 h 316707"/>
                <a:gd name="connsiteX12" fmla="*/ 0 w 2381250"/>
                <a:gd name="connsiteY12" fmla="*/ 135732 h 316707"/>
                <a:gd name="connsiteX13" fmla="*/ 2382 w 2381250"/>
                <a:gd name="connsiteY13" fmla="*/ 114300 h 316707"/>
                <a:gd name="connsiteX14" fmla="*/ 11907 w 2381250"/>
                <a:gd name="connsiteY14" fmla="*/ 97632 h 316707"/>
                <a:gd name="connsiteX15" fmla="*/ 38100 w 2381250"/>
                <a:gd name="connsiteY15" fmla="*/ 85725 h 316707"/>
                <a:gd name="connsiteX16" fmla="*/ 135732 w 2381250"/>
                <a:gd name="connsiteY16" fmla="*/ 45244 h 316707"/>
                <a:gd name="connsiteX17" fmla="*/ 207169 w 2381250"/>
                <a:gd name="connsiteY17" fmla="*/ 23813 h 316707"/>
                <a:gd name="connsiteX18" fmla="*/ 278607 w 2381250"/>
                <a:gd name="connsiteY18" fmla="*/ 7144 h 316707"/>
                <a:gd name="connsiteX19" fmla="*/ 342900 w 2381250"/>
                <a:gd name="connsiteY19" fmla="*/ 0 h 316707"/>
                <a:gd name="connsiteX20" fmla="*/ 392907 w 2381250"/>
                <a:gd name="connsiteY20" fmla="*/ 4763 h 316707"/>
                <a:gd name="connsiteX21" fmla="*/ 492919 w 2381250"/>
                <a:gd name="connsiteY21" fmla="*/ 19050 h 316707"/>
                <a:gd name="connsiteX22" fmla="*/ 685800 w 2381250"/>
                <a:gd name="connsiteY22" fmla="*/ 45244 h 316707"/>
                <a:gd name="connsiteX23" fmla="*/ 888207 w 2381250"/>
                <a:gd name="connsiteY23" fmla="*/ 71438 h 316707"/>
                <a:gd name="connsiteX24" fmla="*/ 1047750 w 2381250"/>
                <a:gd name="connsiteY24" fmla="*/ 92869 h 316707"/>
                <a:gd name="connsiteX25" fmla="*/ 1259682 w 2381250"/>
                <a:gd name="connsiteY25" fmla="*/ 104775 h 316707"/>
                <a:gd name="connsiteX26" fmla="*/ 1838325 w 2381250"/>
                <a:gd name="connsiteY26" fmla="*/ 114300 h 316707"/>
                <a:gd name="connsiteX27" fmla="*/ 2252663 w 2381250"/>
                <a:gd name="connsiteY27" fmla="*/ 114300 h 316707"/>
                <a:gd name="connsiteX28" fmla="*/ 2381250 w 2381250"/>
                <a:gd name="connsiteY28" fmla="*/ 309563 h 316707"/>
                <a:gd name="connsiteX29" fmla="*/ 2152650 w 2381250"/>
                <a:gd name="connsiteY29" fmla="*/ 314325 h 316707"/>
                <a:gd name="connsiteX30" fmla="*/ 1771650 w 2381250"/>
                <a:gd name="connsiteY30" fmla="*/ 316707 h 316707"/>
                <a:gd name="connsiteX31" fmla="*/ 1654969 w 2381250"/>
                <a:gd name="connsiteY31" fmla="*/ 292894 h 316707"/>
                <a:gd name="connsiteX32" fmla="*/ 1371600 w 2381250"/>
                <a:gd name="connsiteY32" fmla="*/ 295275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81250" h="316707">
                  <a:moveTo>
                    <a:pt x="1371600" y="295275"/>
                  </a:moveTo>
                  <a:lnTo>
                    <a:pt x="1131094" y="292894"/>
                  </a:lnTo>
                  <a:lnTo>
                    <a:pt x="1023938" y="295275"/>
                  </a:lnTo>
                  <a:lnTo>
                    <a:pt x="804863" y="280988"/>
                  </a:lnTo>
                  <a:lnTo>
                    <a:pt x="607219" y="276225"/>
                  </a:lnTo>
                  <a:lnTo>
                    <a:pt x="390525" y="273844"/>
                  </a:lnTo>
                  <a:lnTo>
                    <a:pt x="238125" y="247650"/>
                  </a:lnTo>
                  <a:lnTo>
                    <a:pt x="102394" y="219075"/>
                  </a:lnTo>
                  <a:lnTo>
                    <a:pt x="59532" y="209550"/>
                  </a:lnTo>
                  <a:lnTo>
                    <a:pt x="45244" y="202407"/>
                  </a:lnTo>
                  <a:lnTo>
                    <a:pt x="26194" y="185738"/>
                  </a:lnTo>
                  <a:lnTo>
                    <a:pt x="7144" y="159544"/>
                  </a:lnTo>
                  <a:lnTo>
                    <a:pt x="0" y="135732"/>
                  </a:lnTo>
                  <a:lnTo>
                    <a:pt x="2382" y="114300"/>
                  </a:lnTo>
                  <a:lnTo>
                    <a:pt x="11907" y="97632"/>
                  </a:lnTo>
                  <a:lnTo>
                    <a:pt x="38100" y="85725"/>
                  </a:lnTo>
                  <a:lnTo>
                    <a:pt x="135732" y="45244"/>
                  </a:lnTo>
                  <a:lnTo>
                    <a:pt x="207169" y="23813"/>
                  </a:lnTo>
                  <a:lnTo>
                    <a:pt x="278607" y="7144"/>
                  </a:lnTo>
                  <a:lnTo>
                    <a:pt x="342900" y="0"/>
                  </a:lnTo>
                  <a:lnTo>
                    <a:pt x="392907" y="4763"/>
                  </a:lnTo>
                  <a:lnTo>
                    <a:pt x="492919" y="19050"/>
                  </a:lnTo>
                  <a:lnTo>
                    <a:pt x="685800" y="45244"/>
                  </a:lnTo>
                  <a:lnTo>
                    <a:pt x="888207" y="71438"/>
                  </a:lnTo>
                  <a:lnTo>
                    <a:pt x="1047750" y="92869"/>
                  </a:lnTo>
                  <a:lnTo>
                    <a:pt x="1259682" y="104775"/>
                  </a:lnTo>
                  <a:lnTo>
                    <a:pt x="1838325" y="114300"/>
                  </a:lnTo>
                  <a:lnTo>
                    <a:pt x="2252663" y="114300"/>
                  </a:lnTo>
                  <a:lnTo>
                    <a:pt x="2381250" y="309563"/>
                  </a:lnTo>
                  <a:lnTo>
                    <a:pt x="2152650" y="314325"/>
                  </a:lnTo>
                  <a:lnTo>
                    <a:pt x="1771650" y="316707"/>
                  </a:lnTo>
                  <a:lnTo>
                    <a:pt x="1654969" y="292894"/>
                  </a:lnTo>
                  <a:lnTo>
                    <a:pt x="13716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8A646B85-7525-403D-B830-E5F1A2AB067E}"/>
                </a:ext>
              </a:extLst>
            </p:cNvPr>
            <p:cNvSpPr/>
            <p:nvPr/>
          </p:nvSpPr>
          <p:spPr>
            <a:xfrm>
              <a:off x="6918325" y="2605089"/>
              <a:ext cx="534988" cy="795337"/>
            </a:xfrm>
            <a:custGeom>
              <a:avLst/>
              <a:gdLst>
                <a:gd name="connsiteX0" fmla="*/ 307182 w 535782"/>
                <a:gd name="connsiteY0" fmla="*/ 573881 h 795337"/>
                <a:gd name="connsiteX1" fmla="*/ 142875 w 535782"/>
                <a:gd name="connsiteY1" fmla="*/ 776287 h 795337"/>
                <a:gd name="connsiteX2" fmla="*/ 0 w 535782"/>
                <a:gd name="connsiteY2" fmla="*/ 795337 h 795337"/>
                <a:gd name="connsiteX3" fmla="*/ 102394 w 535782"/>
                <a:gd name="connsiteY3" fmla="*/ 635793 h 795337"/>
                <a:gd name="connsiteX4" fmla="*/ 135732 w 535782"/>
                <a:gd name="connsiteY4" fmla="*/ 581025 h 795337"/>
                <a:gd name="connsiteX5" fmla="*/ 169069 w 535782"/>
                <a:gd name="connsiteY5" fmla="*/ 526256 h 795337"/>
                <a:gd name="connsiteX6" fmla="*/ 195263 w 535782"/>
                <a:gd name="connsiteY6" fmla="*/ 473868 h 795337"/>
                <a:gd name="connsiteX7" fmla="*/ 209550 w 535782"/>
                <a:gd name="connsiteY7" fmla="*/ 438150 h 795337"/>
                <a:gd name="connsiteX8" fmla="*/ 221457 w 535782"/>
                <a:gd name="connsiteY8" fmla="*/ 388143 h 795337"/>
                <a:gd name="connsiteX9" fmla="*/ 233363 w 535782"/>
                <a:gd name="connsiteY9" fmla="*/ 319087 h 795337"/>
                <a:gd name="connsiteX10" fmla="*/ 242888 w 535782"/>
                <a:gd name="connsiteY10" fmla="*/ 266700 h 795337"/>
                <a:gd name="connsiteX11" fmla="*/ 242888 w 535782"/>
                <a:gd name="connsiteY11" fmla="*/ 223837 h 795337"/>
                <a:gd name="connsiteX12" fmla="*/ 240507 w 535782"/>
                <a:gd name="connsiteY12" fmla="*/ 197643 h 795337"/>
                <a:gd name="connsiteX13" fmla="*/ 230982 w 535782"/>
                <a:gd name="connsiteY13" fmla="*/ 157162 h 795337"/>
                <a:gd name="connsiteX14" fmla="*/ 219075 w 535782"/>
                <a:gd name="connsiteY14" fmla="*/ 135731 h 795337"/>
                <a:gd name="connsiteX15" fmla="*/ 195263 w 535782"/>
                <a:gd name="connsiteY15" fmla="*/ 104775 h 795337"/>
                <a:gd name="connsiteX16" fmla="*/ 169069 w 535782"/>
                <a:gd name="connsiteY16" fmla="*/ 83343 h 795337"/>
                <a:gd name="connsiteX17" fmla="*/ 152400 w 535782"/>
                <a:gd name="connsiteY17" fmla="*/ 71437 h 795337"/>
                <a:gd name="connsiteX18" fmla="*/ 140494 w 535782"/>
                <a:gd name="connsiteY18" fmla="*/ 54768 h 795337"/>
                <a:gd name="connsiteX19" fmla="*/ 135732 w 535782"/>
                <a:gd name="connsiteY19" fmla="*/ 33337 h 795337"/>
                <a:gd name="connsiteX20" fmla="*/ 135732 w 535782"/>
                <a:gd name="connsiteY20" fmla="*/ 21431 h 795337"/>
                <a:gd name="connsiteX21" fmla="*/ 138113 w 535782"/>
                <a:gd name="connsiteY21" fmla="*/ 9525 h 795337"/>
                <a:gd name="connsiteX22" fmla="*/ 145257 w 535782"/>
                <a:gd name="connsiteY22" fmla="*/ 2381 h 795337"/>
                <a:gd name="connsiteX23" fmla="*/ 164307 w 535782"/>
                <a:gd name="connsiteY23" fmla="*/ 0 h 795337"/>
                <a:gd name="connsiteX24" fmla="*/ 202407 w 535782"/>
                <a:gd name="connsiteY24" fmla="*/ 16668 h 795337"/>
                <a:gd name="connsiteX25" fmla="*/ 264319 w 535782"/>
                <a:gd name="connsiteY25" fmla="*/ 30956 h 795337"/>
                <a:gd name="connsiteX26" fmla="*/ 302419 w 535782"/>
                <a:gd name="connsiteY26" fmla="*/ 45243 h 795337"/>
                <a:gd name="connsiteX27" fmla="*/ 347663 w 535782"/>
                <a:gd name="connsiteY27" fmla="*/ 69056 h 795337"/>
                <a:gd name="connsiteX28" fmla="*/ 397669 w 535782"/>
                <a:gd name="connsiteY28" fmla="*/ 97631 h 795337"/>
                <a:gd name="connsiteX29" fmla="*/ 428625 w 535782"/>
                <a:gd name="connsiteY29" fmla="*/ 121443 h 795337"/>
                <a:gd name="connsiteX30" fmla="*/ 464344 w 535782"/>
                <a:gd name="connsiteY30" fmla="*/ 154781 h 795337"/>
                <a:gd name="connsiteX31" fmla="*/ 492919 w 535782"/>
                <a:gd name="connsiteY31" fmla="*/ 188118 h 795337"/>
                <a:gd name="connsiteX32" fmla="*/ 526257 w 535782"/>
                <a:gd name="connsiteY32" fmla="*/ 230981 h 795337"/>
                <a:gd name="connsiteX33" fmla="*/ 535782 w 535782"/>
                <a:gd name="connsiteY33" fmla="*/ 252412 h 795337"/>
                <a:gd name="connsiteX34" fmla="*/ 535782 w 535782"/>
                <a:gd name="connsiteY34" fmla="*/ 271462 h 795337"/>
                <a:gd name="connsiteX35" fmla="*/ 526257 w 535782"/>
                <a:gd name="connsiteY35" fmla="*/ 297656 h 795337"/>
                <a:gd name="connsiteX36" fmla="*/ 500063 w 535782"/>
                <a:gd name="connsiteY36" fmla="*/ 335756 h 795337"/>
                <a:gd name="connsiteX37" fmla="*/ 438150 w 535782"/>
                <a:gd name="connsiteY37" fmla="*/ 400050 h 795337"/>
                <a:gd name="connsiteX38" fmla="*/ 378619 w 535782"/>
                <a:gd name="connsiteY38" fmla="*/ 478631 h 795337"/>
                <a:gd name="connsiteX39" fmla="*/ 307182 w 535782"/>
                <a:gd name="connsiteY39" fmla="*/ 573881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5782" h="795337">
                  <a:moveTo>
                    <a:pt x="307182" y="573881"/>
                  </a:moveTo>
                  <a:lnTo>
                    <a:pt x="142875" y="776287"/>
                  </a:lnTo>
                  <a:lnTo>
                    <a:pt x="0" y="795337"/>
                  </a:lnTo>
                  <a:lnTo>
                    <a:pt x="102394" y="635793"/>
                  </a:lnTo>
                  <a:lnTo>
                    <a:pt x="135732" y="581025"/>
                  </a:lnTo>
                  <a:lnTo>
                    <a:pt x="169069" y="526256"/>
                  </a:lnTo>
                  <a:lnTo>
                    <a:pt x="195263" y="473868"/>
                  </a:lnTo>
                  <a:lnTo>
                    <a:pt x="209550" y="438150"/>
                  </a:lnTo>
                  <a:lnTo>
                    <a:pt x="221457" y="388143"/>
                  </a:lnTo>
                  <a:lnTo>
                    <a:pt x="233363" y="319087"/>
                  </a:lnTo>
                  <a:lnTo>
                    <a:pt x="242888" y="266700"/>
                  </a:lnTo>
                  <a:lnTo>
                    <a:pt x="242888" y="223837"/>
                  </a:lnTo>
                  <a:lnTo>
                    <a:pt x="240507" y="197643"/>
                  </a:lnTo>
                  <a:lnTo>
                    <a:pt x="230982" y="157162"/>
                  </a:lnTo>
                  <a:lnTo>
                    <a:pt x="219075" y="135731"/>
                  </a:lnTo>
                  <a:lnTo>
                    <a:pt x="195263" y="104775"/>
                  </a:lnTo>
                  <a:lnTo>
                    <a:pt x="169069" y="83343"/>
                  </a:lnTo>
                  <a:lnTo>
                    <a:pt x="152400" y="71437"/>
                  </a:lnTo>
                  <a:lnTo>
                    <a:pt x="140494" y="54768"/>
                  </a:lnTo>
                  <a:lnTo>
                    <a:pt x="135732" y="33337"/>
                  </a:lnTo>
                  <a:lnTo>
                    <a:pt x="135732" y="21431"/>
                  </a:lnTo>
                  <a:lnTo>
                    <a:pt x="138113" y="9525"/>
                  </a:lnTo>
                  <a:lnTo>
                    <a:pt x="145257" y="2381"/>
                  </a:lnTo>
                  <a:lnTo>
                    <a:pt x="164307" y="0"/>
                  </a:lnTo>
                  <a:lnTo>
                    <a:pt x="202407" y="16668"/>
                  </a:lnTo>
                  <a:lnTo>
                    <a:pt x="264319" y="30956"/>
                  </a:lnTo>
                  <a:lnTo>
                    <a:pt x="302419" y="45243"/>
                  </a:lnTo>
                  <a:lnTo>
                    <a:pt x="347663" y="69056"/>
                  </a:lnTo>
                  <a:lnTo>
                    <a:pt x="397669" y="97631"/>
                  </a:lnTo>
                  <a:lnTo>
                    <a:pt x="428625" y="121443"/>
                  </a:lnTo>
                  <a:lnTo>
                    <a:pt x="464344" y="154781"/>
                  </a:lnTo>
                  <a:lnTo>
                    <a:pt x="492919" y="188118"/>
                  </a:lnTo>
                  <a:lnTo>
                    <a:pt x="526257" y="230981"/>
                  </a:lnTo>
                  <a:lnTo>
                    <a:pt x="535782" y="252412"/>
                  </a:lnTo>
                  <a:lnTo>
                    <a:pt x="535782" y="271462"/>
                  </a:lnTo>
                  <a:lnTo>
                    <a:pt x="526257" y="297656"/>
                  </a:lnTo>
                  <a:lnTo>
                    <a:pt x="500063" y="335756"/>
                  </a:lnTo>
                  <a:lnTo>
                    <a:pt x="438150" y="400050"/>
                  </a:lnTo>
                  <a:lnTo>
                    <a:pt x="378619" y="478631"/>
                  </a:lnTo>
                  <a:lnTo>
                    <a:pt x="307182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BC013BC7-5F92-4E5D-9906-DB189B6E672C}"/>
                </a:ext>
              </a:extLst>
            </p:cNvPr>
            <p:cNvSpPr/>
            <p:nvPr/>
          </p:nvSpPr>
          <p:spPr>
            <a:xfrm>
              <a:off x="6215064" y="3246438"/>
              <a:ext cx="1798637" cy="393700"/>
            </a:xfrm>
            <a:custGeom>
              <a:avLst/>
              <a:gdLst>
                <a:gd name="connsiteX0" fmla="*/ 476250 w 1797843"/>
                <a:gd name="connsiteY0" fmla="*/ 333375 h 395287"/>
                <a:gd name="connsiteX1" fmla="*/ 214312 w 1797843"/>
                <a:gd name="connsiteY1" fmla="*/ 369094 h 395287"/>
                <a:gd name="connsiteX2" fmla="*/ 4762 w 1797843"/>
                <a:gd name="connsiteY2" fmla="*/ 395287 h 395287"/>
                <a:gd name="connsiteX3" fmla="*/ 0 w 1797843"/>
                <a:gd name="connsiteY3" fmla="*/ 159544 h 395287"/>
                <a:gd name="connsiteX4" fmla="*/ 202406 w 1797843"/>
                <a:gd name="connsiteY4" fmla="*/ 204787 h 395287"/>
                <a:gd name="connsiteX5" fmla="*/ 304800 w 1797843"/>
                <a:gd name="connsiteY5" fmla="*/ 188119 h 395287"/>
                <a:gd name="connsiteX6" fmla="*/ 762000 w 1797843"/>
                <a:gd name="connsiteY6" fmla="*/ 109537 h 395287"/>
                <a:gd name="connsiteX7" fmla="*/ 842962 w 1797843"/>
                <a:gd name="connsiteY7" fmla="*/ 97631 h 395287"/>
                <a:gd name="connsiteX8" fmla="*/ 1343025 w 1797843"/>
                <a:gd name="connsiteY8" fmla="*/ 50006 h 395287"/>
                <a:gd name="connsiteX9" fmla="*/ 1376362 w 1797843"/>
                <a:gd name="connsiteY9" fmla="*/ 38100 h 395287"/>
                <a:gd name="connsiteX10" fmla="*/ 1419225 w 1797843"/>
                <a:gd name="connsiteY10" fmla="*/ 19050 h 395287"/>
                <a:gd name="connsiteX11" fmla="*/ 1454943 w 1797843"/>
                <a:gd name="connsiteY11" fmla="*/ 7144 h 395287"/>
                <a:gd name="connsiteX12" fmla="*/ 1493043 w 1797843"/>
                <a:gd name="connsiteY12" fmla="*/ 0 h 395287"/>
                <a:gd name="connsiteX13" fmla="*/ 1526381 w 1797843"/>
                <a:gd name="connsiteY13" fmla="*/ 2381 h 395287"/>
                <a:gd name="connsiteX14" fmla="*/ 1588293 w 1797843"/>
                <a:gd name="connsiteY14" fmla="*/ 14287 h 395287"/>
                <a:gd name="connsiteX15" fmla="*/ 1676400 w 1797843"/>
                <a:gd name="connsiteY15" fmla="*/ 40481 h 395287"/>
                <a:gd name="connsiteX16" fmla="*/ 1733550 w 1797843"/>
                <a:gd name="connsiteY16" fmla="*/ 59531 h 395287"/>
                <a:gd name="connsiteX17" fmla="*/ 1766887 w 1797843"/>
                <a:gd name="connsiteY17" fmla="*/ 76200 h 395287"/>
                <a:gd name="connsiteX18" fmla="*/ 1781175 w 1797843"/>
                <a:gd name="connsiteY18" fmla="*/ 85725 h 395287"/>
                <a:gd name="connsiteX19" fmla="*/ 1790700 w 1797843"/>
                <a:gd name="connsiteY19" fmla="*/ 92869 h 395287"/>
                <a:gd name="connsiteX20" fmla="*/ 1797843 w 1797843"/>
                <a:gd name="connsiteY20" fmla="*/ 109537 h 395287"/>
                <a:gd name="connsiteX21" fmla="*/ 1795462 w 1797843"/>
                <a:gd name="connsiteY21" fmla="*/ 126206 h 395287"/>
                <a:gd name="connsiteX22" fmla="*/ 1783556 w 1797843"/>
                <a:gd name="connsiteY22" fmla="*/ 150019 h 395287"/>
                <a:gd name="connsiteX23" fmla="*/ 1752600 w 1797843"/>
                <a:gd name="connsiteY23" fmla="*/ 173831 h 395287"/>
                <a:gd name="connsiteX24" fmla="*/ 1702593 w 1797843"/>
                <a:gd name="connsiteY24" fmla="*/ 202406 h 395287"/>
                <a:gd name="connsiteX25" fmla="*/ 1654968 w 1797843"/>
                <a:gd name="connsiteY25" fmla="*/ 207169 h 395287"/>
                <a:gd name="connsiteX26" fmla="*/ 1412081 w 1797843"/>
                <a:gd name="connsiteY26" fmla="*/ 223837 h 395287"/>
                <a:gd name="connsiteX27" fmla="*/ 871537 w 1797843"/>
                <a:gd name="connsiteY27" fmla="*/ 257175 h 395287"/>
                <a:gd name="connsiteX28" fmla="*/ 735806 w 1797843"/>
                <a:gd name="connsiteY28" fmla="*/ 285750 h 395287"/>
                <a:gd name="connsiteX29" fmla="*/ 476250 w 1797843"/>
                <a:gd name="connsiteY29" fmla="*/ 333375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7843" h="395287">
                  <a:moveTo>
                    <a:pt x="476250" y="333375"/>
                  </a:moveTo>
                  <a:lnTo>
                    <a:pt x="214312" y="369094"/>
                  </a:lnTo>
                  <a:lnTo>
                    <a:pt x="4762" y="395287"/>
                  </a:lnTo>
                  <a:cubicBezTo>
                    <a:pt x="3175" y="316706"/>
                    <a:pt x="1587" y="238125"/>
                    <a:pt x="0" y="159544"/>
                  </a:cubicBezTo>
                  <a:lnTo>
                    <a:pt x="202406" y="204787"/>
                  </a:lnTo>
                  <a:lnTo>
                    <a:pt x="304800" y="188119"/>
                  </a:lnTo>
                  <a:lnTo>
                    <a:pt x="762000" y="109537"/>
                  </a:lnTo>
                  <a:lnTo>
                    <a:pt x="842962" y="97631"/>
                  </a:lnTo>
                  <a:lnTo>
                    <a:pt x="1343025" y="50006"/>
                  </a:lnTo>
                  <a:lnTo>
                    <a:pt x="1376362" y="38100"/>
                  </a:lnTo>
                  <a:lnTo>
                    <a:pt x="1419225" y="19050"/>
                  </a:lnTo>
                  <a:lnTo>
                    <a:pt x="1454943" y="7144"/>
                  </a:lnTo>
                  <a:lnTo>
                    <a:pt x="1493043" y="0"/>
                  </a:lnTo>
                  <a:lnTo>
                    <a:pt x="1526381" y="2381"/>
                  </a:lnTo>
                  <a:lnTo>
                    <a:pt x="1588293" y="14287"/>
                  </a:lnTo>
                  <a:lnTo>
                    <a:pt x="1676400" y="40481"/>
                  </a:lnTo>
                  <a:lnTo>
                    <a:pt x="1733550" y="59531"/>
                  </a:lnTo>
                  <a:lnTo>
                    <a:pt x="1766887" y="76200"/>
                  </a:lnTo>
                  <a:lnTo>
                    <a:pt x="1781175" y="85725"/>
                  </a:lnTo>
                  <a:lnTo>
                    <a:pt x="1790700" y="92869"/>
                  </a:lnTo>
                  <a:lnTo>
                    <a:pt x="1797843" y="109537"/>
                  </a:lnTo>
                  <a:lnTo>
                    <a:pt x="1795462" y="126206"/>
                  </a:lnTo>
                  <a:lnTo>
                    <a:pt x="1783556" y="150019"/>
                  </a:lnTo>
                  <a:lnTo>
                    <a:pt x="1752600" y="173831"/>
                  </a:lnTo>
                  <a:lnTo>
                    <a:pt x="1702593" y="202406"/>
                  </a:lnTo>
                  <a:lnTo>
                    <a:pt x="1654968" y="207169"/>
                  </a:lnTo>
                  <a:lnTo>
                    <a:pt x="1412081" y="223837"/>
                  </a:lnTo>
                  <a:lnTo>
                    <a:pt x="871537" y="257175"/>
                  </a:lnTo>
                  <a:lnTo>
                    <a:pt x="735806" y="285750"/>
                  </a:lnTo>
                  <a:lnTo>
                    <a:pt x="4762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6">
              <a:extLst>
                <a:ext uri="{FF2B5EF4-FFF2-40B4-BE49-F238E27FC236}">
                  <a16:creationId xmlns:a16="http://schemas.microsoft.com/office/drawing/2014/main" id="{4F73FB68-1FA9-4439-BC76-45915AFF0C44}"/>
                </a:ext>
              </a:extLst>
            </p:cNvPr>
            <p:cNvSpPr/>
            <p:nvPr/>
          </p:nvSpPr>
          <p:spPr>
            <a:xfrm rot="16200000">
              <a:off x="6076951" y="4283076"/>
              <a:ext cx="2003425" cy="352425"/>
            </a:xfrm>
            <a:custGeom>
              <a:avLst/>
              <a:gdLst>
                <a:gd name="connsiteX0" fmla="*/ 359569 w 2002632"/>
                <a:gd name="connsiteY0" fmla="*/ 247650 h 352425"/>
                <a:gd name="connsiteX1" fmla="*/ 26194 w 2002632"/>
                <a:gd name="connsiteY1" fmla="*/ 235744 h 352425"/>
                <a:gd name="connsiteX2" fmla="*/ 0 w 2002632"/>
                <a:gd name="connsiteY2" fmla="*/ 59531 h 352425"/>
                <a:gd name="connsiteX3" fmla="*/ 640557 w 2002632"/>
                <a:gd name="connsiteY3" fmla="*/ 54769 h 352425"/>
                <a:gd name="connsiteX4" fmla="*/ 769144 w 2002632"/>
                <a:gd name="connsiteY4" fmla="*/ 59531 h 352425"/>
                <a:gd name="connsiteX5" fmla="*/ 1266825 w 2002632"/>
                <a:gd name="connsiteY5" fmla="*/ 57150 h 352425"/>
                <a:gd name="connsiteX6" fmla="*/ 1409700 w 2002632"/>
                <a:gd name="connsiteY6" fmla="*/ 57150 h 352425"/>
                <a:gd name="connsiteX7" fmla="*/ 1638300 w 2002632"/>
                <a:gd name="connsiteY7" fmla="*/ 57150 h 352425"/>
                <a:gd name="connsiteX8" fmla="*/ 1716882 w 2002632"/>
                <a:gd name="connsiteY8" fmla="*/ 57150 h 352425"/>
                <a:gd name="connsiteX9" fmla="*/ 1788319 w 2002632"/>
                <a:gd name="connsiteY9" fmla="*/ 52387 h 352425"/>
                <a:gd name="connsiteX10" fmla="*/ 1843088 w 2002632"/>
                <a:gd name="connsiteY10" fmla="*/ 42862 h 352425"/>
                <a:gd name="connsiteX11" fmla="*/ 1952625 w 2002632"/>
                <a:gd name="connsiteY11" fmla="*/ 0 h 352425"/>
                <a:gd name="connsiteX12" fmla="*/ 2002632 w 2002632"/>
                <a:gd name="connsiteY12" fmla="*/ 195262 h 352425"/>
                <a:gd name="connsiteX13" fmla="*/ 1921669 w 2002632"/>
                <a:gd name="connsiteY13" fmla="*/ 295275 h 352425"/>
                <a:gd name="connsiteX14" fmla="*/ 1885950 w 2002632"/>
                <a:gd name="connsiteY14" fmla="*/ 333375 h 352425"/>
                <a:gd name="connsiteX15" fmla="*/ 1862138 w 2002632"/>
                <a:gd name="connsiteY15" fmla="*/ 347662 h 352425"/>
                <a:gd name="connsiteX16" fmla="*/ 1840707 w 2002632"/>
                <a:gd name="connsiteY16" fmla="*/ 352425 h 352425"/>
                <a:gd name="connsiteX17" fmla="*/ 1812132 w 2002632"/>
                <a:gd name="connsiteY17" fmla="*/ 347662 h 352425"/>
                <a:gd name="connsiteX18" fmla="*/ 1793082 w 2002632"/>
                <a:gd name="connsiteY18" fmla="*/ 333375 h 352425"/>
                <a:gd name="connsiteX19" fmla="*/ 1769269 w 2002632"/>
                <a:gd name="connsiteY19" fmla="*/ 314325 h 352425"/>
                <a:gd name="connsiteX20" fmla="*/ 1731169 w 2002632"/>
                <a:gd name="connsiteY20" fmla="*/ 295275 h 352425"/>
                <a:gd name="connsiteX21" fmla="*/ 1685925 w 2002632"/>
                <a:gd name="connsiteY21" fmla="*/ 280987 h 352425"/>
                <a:gd name="connsiteX22" fmla="*/ 1433513 w 2002632"/>
                <a:gd name="connsiteY22" fmla="*/ 261937 h 352425"/>
                <a:gd name="connsiteX23" fmla="*/ 1281113 w 2002632"/>
                <a:gd name="connsiteY23" fmla="*/ 257175 h 352425"/>
                <a:gd name="connsiteX24" fmla="*/ 776288 w 2002632"/>
                <a:gd name="connsiteY24" fmla="*/ 257175 h 352425"/>
                <a:gd name="connsiteX25" fmla="*/ 659607 w 2002632"/>
                <a:gd name="connsiteY25" fmla="*/ 259556 h 352425"/>
                <a:gd name="connsiteX26" fmla="*/ 359569 w 2002632"/>
                <a:gd name="connsiteY26" fmla="*/ 2476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2632" h="352425">
                  <a:moveTo>
                    <a:pt x="359569" y="247650"/>
                  </a:moveTo>
                  <a:lnTo>
                    <a:pt x="26194" y="235744"/>
                  </a:lnTo>
                  <a:lnTo>
                    <a:pt x="0" y="59531"/>
                  </a:lnTo>
                  <a:lnTo>
                    <a:pt x="640557" y="54769"/>
                  </a:lnTo>
                  <a:lnTo>
                    <a:pt x="769144" y="59531"/>
                  </a:lnTo>
                  <a:lnTo>
                    <a:pt x="1266825" y="57150"/>
                  </a:lnTo>
                  <a:lnTo>
                    <a:pt x="1409700" y="57150"/>
                  </a:lnTo>
                  <a:lnTo>
                    <a:pt x="1638300" y="57150"/>
                  </a:lnTo>
                  <a:lnTo>
                    <a:pt x="1716882" y="57150"/>
                  </a:lnTo>
                  <a:lnTo>
                    <a:pt x="1788319" y="52387"/>
                  </a:lnTo>
                  <a:lnTo>
                    <a:pt x="1843088" y="42862"/>
                  </a:lnTo>
                  <a:lnTo>
                    <a:pt x="1952625" y="0"/>
                  </a:lnTo>
                  <a:lnTo>
                    <a:pt x="2002632" y="195262"/>
                  </a:lnTo>
                  <a:lnTo>
                    <a:pt x="1921669" y="295275"/>
                  </a:lnTo>
                  <a:lnTo>
                    <a:pt x="1885950" y="333375"/>
                  </a:lnTo>
                  <a:lnTo>
                    <a:pt x="1862138" y="347662"/>
                  </a:lnTo>
                  <a:lnTo>
                    <a:pt x="1840707" y="352425"/>
                  </a:lnTo>
                  <a:lnTo>
                    <a:pt x="1812132" y="347662"/>
                  </a:lnTo>
                  <a:lnTo>
                    <a:pt x="1793082" y="333375"/>
                  </a:lnTo>
                  <a:lnTo>
                    <a:pt x="1769269" y="314325"/>
                  </a:lnTo>
                  <a:lnTo>
                    <a:pt x="1731169" y="295275"/>
                  </a:lnTo>
                  <a:lnTo>
                    <a:pt x="1685925" y="280987"/>
                  </a:lnTo>
                  <a:lnTo>
                    <a:pt x="1433513" y="261937"/>
                  </a:lnTo>
                  <a:lnTo>
                    <a:pt x="1281113" y="257175"/>
                  </a:lnTo>
                  <a:lnTo>
                    <a:pt x="776288" y="257175"/>
                  </a:lnTo>
                  <a:lnTo>
                    <a:pt x="659607" y="259556"/>
                  </a:lnTo>
                  <a:lnTo>
                    <a:pt x="3595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3">
              <a:extLst>
                <a:ext uri="{FF2B5EF4-FFF2-40B4-BE49-F238E27FC236}">
                  <a16:creationId xmlns:a16="http://schemas.microsoft.com/office/drawing/2014/main" id="{BCEE5733-FA52-4549-8C07-6E974A849C66}"/>
                </a:ext>
              </a:extLst>
            </p:cNvPr>
            <p:cNvSpPr/>
            <p:nvPr/>
          </p:nvSpPr>
          <p:spPr>
            <a:xfrm>
              <a:off x="6191250" y="3919538"/>
              <a:ext cx="1646238" cy="317500"/>
            </a:xfrm>
            <a:custGeom>
              <a:avLst/>
              <a:gdLst>
                <a:gd name="connsiteX0" fmla="*/ 659606 w 1645444"/>
                <a:gd name="connsiteY0" fmla="*/ 292893 h 316706"/>
                <a:gd name="connsiteX1" fmla="*/ 388144 w 1645444"/>
                <a:gd name="connsiteY1" fmla="*/ 304800 h 316706"/>
                <a:gd name="connsiteX2" fmla="*/ 326231 w 1645444"/>
                <a:gd name="connsiteY2" fmla="*/ 311943 h 316706"/>
                <a:gd name="connsiteX3" fmla="*/ 276225 w 1645444"/>
                <a:gd name="connsiteY3" fmla="*/ 316706 h 316706"/>
                <a:gd name="connsiteX4" fmla="*/ 183356 w 1645444"/>
                <a:gd name="connsiteY4" fmla="*/ 311943 h 316706"/>
                <a:gd name="connsiteX5" fmla="*/ 0 w 1645444"/>
                <a:gd name="connsiteY5" fmla="*/ 283368 h 316706"/>
                <a:gd name="connsiteX6" fmla="*/ 2381 w 1645444"/>
                <a:gd name="connsiteY6" fmla="*/ 123825 h 316706"/>
                <a:gd name="connsiteX7" fmla="*/ 164306 w 1645444"/>
                <a:gd name="connsiteY7" fmla="*/ 147637 h 316706"/>
                <a:gd name="connsiteX8" fmla="*/ 247650 w 1645444"/>
                <a:gd name="connsiteY8" fmla="*/ 157162 h 316706"/>
                <a:gd name="connsiteX9" fmla="*/ 297656 w 1645444"/>
                <a:gd name="connsiteY9" fmla="*/ 157162 h 316706"/>
                <a:gd name="connsiteX10" fmla="*/ 561975 w 1645444"/>
                <a:gd name="connsiteY10" fmla="*/ 130968 h 316706"/>
                <a:gd name="connsiteX11" fmla="*/ 804863 w 1645444"/>
                <a:gd name="connsiteY11" fmla="*/ 109537 h 316706"/>
                <a:gd name="connsiteX12" fmla="*/ 945356 w 1645444"/>
                <a:gd name="connsiteY12" fmla="*/ 95250 h 316706"/>
                <a:gd name="connsiteX13" fmla="*/ 1202531 w 1645444"/>
                <a:gd name="connsiteY13" fmla="*/ 35718 h 316706"/>
                <a:gd name="connsiteX14" fmla="*/ 1293019 w 1645444"/>
                <a:gd name="connsiteY14" fmla="*/ 4762 h 316706"/>
                <a:gd name="connsiteX15" fmla="*/ 1319213 w 1645444"/>
                <a:gd name="connsiteY15" fmla="*/ 0 h 316706"/>
                <a:gd name="connsiteX16" fmla="*/ 1366838 w 1645444"/>
                <a:gd name="connsiteY16" fmla="*/ 0 h 316706"/>
                <a:gd name="connsiteX17" fmla="*/ 1416844 w 1645444"/>
                <a:gd name="connsiteY17" fmla="*/ 9525 h 316706"/>
                <a:gd name="connsiteX18" fmla="*/ 1478756 w 1645444"/>
                <a:gd name="connsiteY18" fmla="*/ 28575 h 316706"/>
                <a:gd name="connsiteX19" fmla="*/ 1578769 w 1645444"/>
                <a:gd name="connsiteY19" fmla="*/ 71437 h 316706"/>
                <a:gd name="connsiteX20" fmla="*/ 1631156 w 1645444"/>
                <a:gd name="connsiteY20" fmla="*/ 97631 h 316706"/>
                <a:gd name="connsiteX21" fmla="*/ 1640681 w 1645444"/>
                <a:gd name="connsiteY21" fmla="*/ 104775 h 316706"/>
                <a:gd name="connsiteX22" fmla="*/ 1645444 w 1645444"/>
                <a:gd name="connsiteY22" fmla="*/ 121443 h 316706"/>
                <a:gd name="connsiteX23" fmla="*/ 1635919 w 1645444"/>
                <a:gd name="connsiteY23" fmla="*/ 145256 h 316706"/>
                <a:gd name="connsiteX24" fmla="*/ 1616869 w 1645444"/>
                <a:gd name="connsiteY24" fmla="*/ 178593 h 316706"/>
                <a:gd name="connsiteX25" fmla="*/ 1600200 w 1645444"/>
                <a:gd name="connsiteY25" fmla="*/ 200025 h 316706"/>
                <a:gd name="connsiteX26" fmla="*/ 1571625 w 1645444"/>
                <a:gd name="connsiteY26" fmla="*/ 211931 h 316706"/>
                <a:gd name="connsiteX27" fmla="*/ 1414463 w 1645444"/>
                <a:gd name="connsiteY27" fmla="*/ 240506 h 316706"/>
                <a:gd name="connsiteX28" fmla="*/ 1212056 w 1645444"/>
                <a:gd name="connsiteY28" fmla="*/ 259556 h 316706"/>
                <a:gd name="connsiteX29" fmla="*/ 916781 w 1645444"/>
                <a:gd name="connsiteY29" fmla="*/ 269081 h 316706"/>
                <a:gd name="connsiteX30" fmla="*/ 797719 w 1645444"/>
                <a:gd name="connsiteY30" fmla="*/ 290512 h 316706"/>
                <a:gd name="connsiteX31" fmla="*/ 659606 w 1645444"/>
                <a:gd name="connsiteY31" fmla="*/ 29289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45444" h="316706">
                  <a:moveTo>
                    <a:pt x="659606" y="292893"/>
                  </a:moveTo>
                  <a:lnTo>
                    <a:pt x="388144" y="304800"/>
                  </a:lnTo>
                  <a:lnTo>
                    <a:pt x="326231" y="311943"/>
                  </a:lnTo>
                  <a:lnTo>
                    <a:pt x="276225" y="316706"/>
                  </a:lnTo>
                  <a:lnTo>
                    <a:pt x="183356" y="311943"/>
                  </a:lnTo>
                  <a:lnTo>
                    <a:pt x="0" y="283368"/>
                  </a:lnTo>
                  <a:cubicBezTo>
                    <a:pt x="794" y="230187"/>
                    <a:pt x="1587" y="177006"/>
                    <a:pt x="2381" y="123825"/>
                  </a:cubicBezTo>
                  <a:lnTo>
                    <a:pt x="164306" y="147637"/>
                  </a:lnTo>
                  <a:lnTo>
                    <a:pt x="247650" y="157162"/>
                  </a:lnTo>
                  <a:lnTo>
                    <a:pt x="297656" y="157162"/>
                  </a:lnTo>
                  <a:lnTo>
                    <a:pt x="561975" y="130968"/>
                  </a:lnTo>
                  <a:lnTo>
                    <a:pt x="804863" y="109537"/>
                  </a:lnTo>
                  <a:lnTo>
                    <a:pt x="945356" y="95250"/>
                  </a:lnTo>
                  <a:lnTo>
                    <a:pt x="1202531" y="35718"/>
                  </a:lnTo>
                  <a:lnTo>
                    <a:pt x="1293019" y="4762"/>
                  </a:lnTo>
                  <a:lnTo>
                    <a:pt x="1319213" y="0"/>
                  </a:lnTo>
                  <a:lnTo>
                    <a:pt x="1366838" y="0"/>
                  </a:lnTo>
                  <a:lnTo>
                    <a:pt x="1416844" y="9525"/>
                  </a:lnTo>
                  <a:lnTo>
                    <a:pt x="1478756" y="28575"/>
                  </a:lnTo>
                  <a:lnTo>
                    <a:pt x="1578769" y="71437"/>
                  </a:lnTo>
                  <a:lnTo>
                    <a:pt x="1631156" y="97631"/>
                  </a:lnTo>
                  <a:lnTo>
                    <a:pt x="1640681" y="104775"/>
                  </a:lnTo>
                  <a:lnTo>
                    <a:pt x="1645444" y="121443"/>
                  </a:lnTo>
                  <a:lnTo>
                    <a:pt x="1635919" y="145256"/>
                  </a:lnTo>
                  <a:lnTo>
                    <a:pt x="1616869" y="178593"/>
                  </a:lnTo>
                  <a:lnTo>
                    <a:pt x="1600200" y="200025"/>
                  </a:lnTo>
                  <a:lnTo>
                    <a:pt x="1571625" y="211931"/>
                  </a:lnTo>
                  <a:lnTo>
                    <a:pt x="1414463" y="240506"/>
                  </a:lnTo>
                  <a:lnTo>
                    <a:pt x="1212056" y="259556"/>
                  </a:lnTo>
                  <a:lnTo>
                    <a:pt x="916781" y="269081"/>
                  </a:lnTo>
                  <a:lnTo>
                    <a:pt x="797719" y="290512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BC6611C0-6E57-41FC-9631-D3C9BE115EC1}"/>
                </a:ext>
              </a:extLst>
            </p:cNvPr>
            <p:cNvSpPr/>
            <p:nvPr/>
          </p:nvSpPr>
          <p:spPr>
            <a:xfrm>
              <a:off x="6180139" y="4570414"/>
              <a:ext cx="1609725" cy="287337"/>
            </a:xfrm>
            <a:custGeom>
              <a:avLst/>
              <a:gdLst>
                <a:gd name="connsiteX0" fmla="*/ 688181 w 1609725"/>
                <a:gd name="connsiteY0" fmla="*/ 271462 h 288131"/>
                <a:gd name="connsiteX1" fmla="*/ 357187 w 1609725"/>
                <a:gd name="connsiteY1" fmla="*/ 288131 h 288131"/>
                <a:gd name="connsiteX2" fmla="*/ 238125 w 1609725"/>
                <a:gd name="connsiteY2" fmla="*/ 288131 h 288131"/>
                <a:gd name="connsiteX3" fmla="*/ 157162 w 1609725"/>
                <a:gd name="connsiteY3" fmla="*/ 285750 h 288131"/>
                <a:gd name="connsiteX4" fmla="*/ 107156 w 1609725"/>
                <a:gd name="connsiteY4" fmla="*/ 276225 h 288131"/>
                <a:gd name="connsiteX5" fmla="*/ 7144 w 1609725"/>
                <a:gd name="connsiteY5" fmla="*/ 240506 h 288131"/>
                <a:gd name="connsiteX6" fmla="*/ 0 w 1609725"/>
                <a:gd name="connsiteY6" fmla="*/ 111919 h 288131"/>
                <a:gd name="connsiteX7" fmla="*/ 142875 w 1609725"/>
                <a:gd name="connsiteY7" fmla="*/ 142875 h 288131"/>
                <a:gd name="connsiteX8" fmla="*/ 238125 w 1609725"/>
                <a:gd name="connsiteY8" fmla="*/ 152400 h 288131"/>
                <a:gd name="connsiteX9" fmla="*/ 326231 w 1609725"/>
                <a:gd name="connsiteY9" fmla="*/ 152400 h 288131"/>
                <a:gd name="connsiteX10" fmla="*/ 428625 w 1609725"/>
                <a:gd name="connsiteY10" fmla="*/ 147637 h 288131"/>
                <a:gd name="connsiteX11" fmla="*/ 714375 w 1609725"/>
                <a:gd name="connsiteY11" fmla="*/ 116681 h 288131"/>
                <a:gd name="connsiteX12" fmla="*/ 809625 w 1609725"/>
                <a:gd name="connsiteY12" fmla="*/ 104775 h 288131"/>
                <a:gd name="connsiteX13" fmla="*/ 947737 w 1609725"/>
                <a:gd name="connsiteY13" fmla="*/ 92869 h 288131"/>
                <a:gd name="connsiteX14" fmla="*/ 1271587 w 1609725"/>
                <a:gd name="connsiteY14" fmla="*/ 30956 h 288131"/>
                <a:gd name="connsiteX15" fmla="*/ 1435894 w 1609725"/>
                <a:gd name="connsiteY15" fmla="*/ 0 h 288131"/>
                <a:gd name="connsiteX16" fmla="*/ 1452562 w 1609725"/>
                <a:gd name="connsiteY16" fmla="*/ 0 h 288131"/>
                <a:gd name="connsiteX17" fmla="*/ 1478756 w 1609725"/>
                <a:gd name="connsiteY17" fmla="*/ 7144 h 288131"/>
                <a:gd name="connsiteX18" fmla="*/ 1521619 w 1609725"/>
                <a:gd name="connsiteY18" fmla="*/ 30956 h 288131"/>
                <a:gd name="connsiteX19" fmla="*/ 1569244 w 1609725"/>
                <a:gd name="connsiteY19" fmla="*/ 66675 h 288131"/>
                <a:gd name="connsiteX20" fmla="*/ 1595437 w 1609725"/>
                <a:gd name="connsiteY20" fmla="*/ 92869 h 288131"/>
                <a:gd name="connsiteX21" fmla="*/ 1607344 w 1609725"/>
                <a:gd name="connsiteY21" fmla="*/ 116681 h 288131"/>
                <a:gd name="connsiteX22" fmla="*/ 1609725 w 1609725"/>
                <a:gd name="connsiteY22" fmla="*/ 147637 h 288131"/>
                <a:gd name="connsiteX23" fmla="*/ 1602581 w 1609725"/>
                <a:gd name="connsiteY23" fmla="*/ 171450 h 288131"/>
                <a:gd name="connsiteX24" fmla="*/ 1590675 w 1609725"/>
                <a:gd name="connsiteY24" fmla="*/ 188119 h 288131"/>
                <a:gd name="connsiteX25" fmla="*/ 1559719 w 1609725"/>
                <a:gd name="connsiteY25" fmla="*/ 195262 h 288131"/>
                <a:gd name="connsiteX26" fmla="*/ 1254919 w 1609725"/>
                <a:gd name="connsiteY26" fmla="*/ 219075 h 288131"/>
                <a:gd name="connsiteX27" fmla="*/ 935831 w 1609725"/>
                <a:gd name="connsiteY27" fmla="*/ 245269 h 288131"/>
                <a:gd name="connsiteX28" fmla="*/ 814387 w 1609725"/>
                <a:gd name="connsiteY28" fmla="*/ 269081 h 288131"/>
                <a:gd name="connsiteX29" fmla="*/ 688181 w 1609725"/>
                <a:gd name="connsiteY29" fmla="*/ 2714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09725" h="288131">
                  <a:moveTo>
                    <a:pt x="688181" y="271462"/>
                  </a:moveTo>
                  <a:lnTo>
                    <a:pt x="357187" y="288131"/>
                  </a:lnTo>
                  <a:lnTo>
                    <a:pt x="238125" y="288131"/>
                  </a:lnTo>
                  <a:lnTo>
                    <a:pt x="157162" y="285750"/>
                  </a:lnTo>
                  <a:lnTo>
                    <a:pt x="107156" y="276225"/>
                  </a:lnTo>
                  <a:lnTo>
                    <a:pt x="7144" y="240506"/>
                  </a:lnTo>
                  <a:lnTo>
                    <a:pt x="0" y="111919"/>
                  </a:lnTo>
                  <a:lnTo>
                    <a:pt x="142875" y="142875"/>
                  </a:lnTo>
                  <a:lnTo>
                    <a:pt x="238125" y="152400"/>
                  </a:lnTo>
                  <a:lnTo>
                    <a:pt x="326231" y="152400"/>
                  </a:lnTo>
                  <a:lnTo>
                    <a:pt x="428625" y="147637"/>
                  </a:lnTo>
                  <a:lnTo>
                    <a:pt x="714375" y="116681"/>
                  </a:lnTo>
                  <a:lnTo>
                    <a:pt x="809625" y="104775"/>
                  </a:lnTo>
                  <a:lnTo>
                    <a:pt x="947737" y="92869"/>
                  </a:lnTo>
                  <a:lnTo>
                    <a:pt x="1271587" y="30956"/>
                  </a:lnTo>
                  <a:lnTo>
                    <a:pt x="1435894" y="0"/>
                  </a:lnTo>
                  <a:lnTo>
                    <a:pt x="1452562" y="0"/>
                  </a:lnTo>
                  <a:lnTo>
                    <a:pt x="1478756" y="7144"/>
                  </a:lnTo>
                  <a:lnTo>
                    <a:pt x="1521619" y="30956"/>
                  </a:lnTo>
                  <a:lnTo>
                    <a:pt x="1569244" y="66675"/>
                  </a:lnTo>
                  <a:lnTo>
                    <a:pt x="1595437" y="92869"/>
                  </a:lnTo>
                  <a:lnTo>
                    <a:pt x="1607344" y="116681"/>
                  </a:lnTo>
                  <a:lnTo>
                    <a:pt x="1609725" y="147637"/>
                  </a:lnTo>
                  <a:lnTo>
                    <a:pt x="1602581" y="171450"/>
                  </a:lnTo>
                  <a:lnTo>
                    <a:pt x="1590675" y="188119"/>
                  </a:lnTo>
                  <a:lnTo>
                    <a:pt x="1559719" y="195262"/>
                  </a:lnTo>
                  <a:lnTo>
                    <a:pt x="1254919" y="219075"/>
                  </a:lnTo>
                  <a:lnTo>
                    <a:pt x="935831" y="245269"/>
                  </a:lnTo>
                  <a:lnTo>
                    <a:pt x="814387" y="269081"/>
                  </a:lnTo>
                  <a:lnTo>
                    <a:pt x="688181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9">
              <a:extLst>
                <a:ext uri="{FF2B5EF4-FFF2-40B4-BE49-F238E27FC236}">
                  <a16:creationId xmlns:a16="http://schemas.microsoft.com/office/drawing/2014/main" id="{4250997D-3235-4891-91AA-D5670CBE12AC}"/>
                </a:ext>
              </a:extLst>
            </p:cNvPr>
            <p:cNvSpPr/>
            <p:nvPr/>
          </p:nvSpPr>
          <p:spPr>
            <a:xfrm>
              <a:off x="6132513" y="5284788"/>
              <a:ext cx="2101850" cy="342900"/>
            </a:xfrm>
            <a:custGeom>
              <a:avLst/>
              <a:gdLst>
                <a:gd name="connsiteX0" fmla="*/ 1012031 w 2102644"/>
                <a:gd name="connsiteY0" fmla="*/ 247650 h 342900"/>
                <a:gd name="connsiteX1" fmla="*/ 628650 w 2102644"/>
                <a:gd name="connsiteY1" fmla="*/ 273844 h 342900"/>
                <a:gd name="connsiteX2" fmla="*/ 369094 w 2102644"/>
                <a:gd name="connsiteY2" fmla="*/ 302419 h 342900"/>
                <a:gd name="connsiteX3" fmla="*/ 0 w 2102644"/>
                <a:gd name="connsiteY3" fmla="*/ 342900 h 342900"/>
                <a:gd name="connsiteX4" fmla="*/ 4762 w 2102644"/>
                <a:gd name="connsiteY4" fmla="*/ 154781 h 342900"/>
                <a:gd name="connsiteX5" fmla="*/ 666750 w 2102644"/>
                <a:gd name="connsiteY5" fmla="*/ 119062 h 342900"/>
                <a:gd name="connsiteX6" fmla="*/ 862012 w 2102644"/>
                <a:gd name="connsiteY6" fmla="*/ 107156 h 342900"/>
                <a:gd name="connsiteX7" fmla="*/ 983456 w 2102644"/>
                <a:gd name="connsiteY7" fmla="*/ 90487 h 342900"/>
                <a:gd name="connsiteX8" fmla="*/ 1114425 w 2102644"/>
                <a:gd name="connsiteY8" fmla="*/ 80962 h 342900"/>
                <a:gd name="connsiteX9" fmla="*/ 1338262 w 2102644"/>
                <a:gd name="connsiteY9" fmla="*/ 66675 h 342900"/>
                <a:gd name="connsiteX10" fmla="*/ 1497806 w 2102644"/>
                <a:gd name="connsiteY10" fmla="*/ 66675 h 342900"/>
                <a:gd name="connsiteX11" fmla="*/ 1640681 w 2102644"/>
                <a:gd name="connsiteY11" fmla="*/ 64294 h 342900"/>
                <a:gd name="connsiteX12" fmla="*/ 1688306 w 2102644"/>
                <a:gd name="connsiteY12" fmla="*/ 54769 h 342900"/>
                <a:gd name="connsiteX13" fmla="*/ 1793081 w 2102644"/>
                <a:gd name="connsiteY13" fmla="*/ 16669 h 342900"/>
                <a:gd name="connsiteX14" fmla="*/ 1828800 w 2102644"/>
                <a:gd name="connsiteY14" fmla="*/ 0 h 342900"/>
                <a:gd name="connsiteX15" fmla="*/ 1847850 w 2102644"/>
                <a:gd name="connsiteY15" fmla="*/ 0 h 342900"/>
                <a:gd name="connsiteX16" fmla="*/ 1914525 w 2102644"/>
                <a:gd name="connsiteY16" fmla="*/ 35719 h 342900"/>
                <a:gd name="connsiteX17" fmla="*/ 1981200 w 2102644"/>
                <a:gd name="connsiteY17" fmla="*/ 71437 h 342900"/>
                <a:gd name="connsiteX18" fmla="*/ 2021681 w 2102644"/>
                <a:gd name="connsiteY18" fmla="*/ 97631 h 342900"/>
                <a:gd name="connsiteX19" fmla="*/ 2050256 w 2102644"/>
                <a:gd name="connsiteY19" fmla="*/ 123825 h 342900"/>
                <a:gd name="connsiteX20" fmla="*/ 2064544 w 2102644"/>
                <a:gd name="connsiteY20" fmla="*/ 142875 h 342900"/>
                <a:gd name="connsiteX21" fmla="*/ 2078831 w 2102644"/>
                <a:gd name="connsiteY21" fmla="*/ 169069 h 342900"/>
                <a:gd name="connsiteX22" fmla="*/ 2093119 w 2102644"/>
                <a:gd name="connsiteY22" fmla="*/ 197644 h 342900"/>
                <a:gd name="connsiteX23" fmla="*/ 2102644 w 2102644"/>
                <a:gd name="connsiteY23" fmla="*/ 233362 h 342900"/>
                <a:gd name="connsiteX24" fmla="*/ 2100262 w 2102644"/>
                <a:gd name="connsiteY24" fmla="*/ 261937 h 342900"/>
                <a:gd name="connsiteX25" fmla="*/ 2093119 w 2102644"/>
                <a:gd name="connsiteY25" fmla="*/ 280987 h 342900"/>
                <a:gd name="connsiteX26" fmla="*/ 2081212 w 2102644"/>
                <a:gd name="connsiteY26" fmla="*/ 292894 h 342900"/>
                <a:gd name="connsiteX27" fmla="*/ 2055019 w 2102644"/>
                <a:gd name="connsiteY27" fmla="*/ 302419 h 342900"/>
                <a:gd name="connsiteX28" fmla="*/ 2012156 w 2102644"/>
                <a:gd name="connsiteY28" fmla="*/ 311944 h 342900"/>
                <a:gd name="connsiteX29" fmla="*/ 1981200 w 2102644"/>
                <a:gd name="connsiteY29" fmla="*/ 314325 h 342900"/>
                <a:gd name="connsiteX30" fmla="*/ 1943100 w 2102644"/>
                <a:gd name="connsiteY30" fmla="*/ 309562 h 342900"/>
                <a:gd name="connsiteX31" fmla="*/ 1828800 w 2102644"/>
                <a:gd name="connsiteY31" fmla="*/ 283369 h 342900"/>
                <a:gd name="connsiteX32" fmla="*/ 1533525 w 2102644"/>
                <a:gd name="connsiteY32" fmla="*/ 247650 h 342900"/>
                <a:gd name="connsiteX33" fmla="*/ 1357312 w 2102644"/>
                <a:gd name="connsiteY33" fmla="*/ 240506 h 342900"/>
                <a:gd name="connsiteX34" fmla="*/ 1012031 w 2102644"/>
                <a:gd name="connsiteY34" fmla="*/ 2476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02644" h="342900">
                  <a:moveTo>
                    <a:pt x="1012031" y="247650"/>
                  </a:moveTo>
                  <a:lnTo>
                    <a:pt x="628650" y="273844"/>
                  </a:lnTo>
                  <a:lnTo>
                    <a:pt x="369094" y="302419"/>
                  </a:lnTo>
                  <a:lnTo>
                    <a:pt x="0" y="342900"/>
                  </a:lnTo>
                  <a:lnTo>
                    <a:pt x="4762" y="154781"/>
                  </a:lnTo>
                  <a:lnTo>
                    <a:pt x="666750" y="119062"/>
                  </a:lnTo>
                  <a:lnTo>
                    <a:pt x="862012" y="107156"/>
                  </a:lnTo>
                  <a:lnTo>
                    <a:pt x="983456" y="90487"/>
                  </a:lnTo>
                  <a:lnTo>
                    <a:pt x="1114425" y="80962"/>
                  </a:lnTo>
                  <a:lnTo>
                    <a:pt x="1338262" y="66675"/>
                  </a:lnTo>
                  <a:lnTo>
                    <a:pt x="1497806" y="66675"/>
                  </a:lnTo>
                  <a:lnTo>
                    <a:pt x="1640681" y="64294"/>
                  </a:lnTo>
                  <a:lnTo>
                    <a:pt x="1688306" y="54769"/>
                  </a:lnTo>
                  <a:lnTo>
                    <a:pt x="1793081" y="16669"/>
                  </a:lnTo>
                  <a:lnTo>
                    <a:pt x="1828800" y="0"/>
                  </a:lnTo>
                  <a:lnTo>
                    <a:pt x="1847850" y="0"/>
                  </a:lnTo>
                  <a:lnTo>
                    <a:pt x="1914525" y="35719"/>
                  </a:lnTo>
                  <a:lnTo>
                    <a:pt x="1981200" y="71437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4544" y="142875"/>
                  </a:lnTo>
                  <a:lnTo>
                    <a:pt x="2078831" y="169069"/>
                  </a:lnTo>
                  <a:lnTo>
                    <a:pt x="2093119" y="197644"/>
                  </a:lnTo>
                  <a:lnTo>
                    <a:pt x="2102644" y="233362"/>
                  </a:lnTo>
                  <a:lnTo>
                    <a:pt x="2100262" y="261937"/>
                  </a:lnTo>
                  <a:lnTo>
                    <a:pt x="2093119" y="280987"/>
                  </a:lnTo>
                  <a:lnTo>
                    <a:pt x="2081212" y="292894"/>
                  </a:lnTo>
                  <a:lnTo>
                    <a:pt x="2055019" y="302419"/>
                  </a:lnTo>
                  <a:lnTo>
                    <a:pt x="2012156" y="311944"/>
                  </a:lnTo>
                  <a:lnTo>
                    <a:pt x="1981200" y="314325"/>
                  </a:lnTo>
                  <a:lnTo>
                    <a:pt x="1943100" y="309562"/>
                  </a:lnTo>
                  <a:lnTo>
                    <a:pt x="1828800" y="283369"/>
                  </a:lnTo>
                  <a:lnTo>
                    <a:pt x="1533525" y="247650"/>
                  </a:lnTo>
                  <a:lnTo>
                    <a:pt x="1357312" y="240506"/>
                  </a:lnTo>
                  <a:lnTo>
                    <a:pt x="101203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1496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FE7DE2-2FF3-4DBC-9C71-1C543B3F9332}"/>
              </a:ext>
            </a:extLst>
          </p:cNvPr>
          <p:cNvGrpSpPr/>
          <p:nvPr/>
        </p:nvGrpSpPr>
        <p:grpSpPr>
          <a:xfrm>
            <a:off x="3451226" y="1412875"/>
            <a:ext cx="4957762" cy="4438650"/>
            <a:chOff x="3451226" y="1412875"/>
            <a:chExt cx="4957762" cy="44386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61CE9B2-5B31-47A1-B089-6CC4D8781733}"/>
                </a:ext>
              </a:extLst>
            </p:cNvPr>
            <p:cNvSpPr/>
            <p:nvPr/>
          </p:nvSpPr>
          <p:spPr>
            <a:xfrm>
              <a:off x="3733801" y="1914526"/>
              <a:ext cx="1746250" cy="466725"/>
            </a:xfrm>
            <a:custGeom>
              <a:avLst/>
              <a:gdLst>
                <a:gd name="connsiteX0" fmla="*/ 1014413 w 1745456"/>
                <a:gd name="connsiteY0" fmla="*/ 352425 h 466725"/>
                <a:gd name="connsiteX1" fmla="*/ 564356 w 1745456"/>
                <a:gd name="connsiteY1" fmla="*/ 428625 h 466725"/>
                <a:gd name="connsiteX2" fmla="*/ 442913 w 1745456"/>
                <a:gd name="connsiteY2" fmla="*/ 466725 h 466725"/>
                <a:gd name="connsiteX3" fmla="*/ 373856 w 1745456"/>
                <a:gd name="connsiteY3" fmla="*/ 466725 h 466725"/>
                <a:gd name="connsiteX4" fmla="*/ 302419 w 1745456"/>
                <a:gd name="connsiteY4" fmla="*/ 457200 h 466725"/>
                <a:gd name="connsiteX5" fmla="*/ 252413 w 1745456"/>
                <a:gd name="connsiteY5" fmla="*/ 445294 h 466725"/>
                <a:gd name="connsiteX6" fmla="*/ 207169 w 1745456"/>
                <a:gd name="connsiteY6" fmla="*/ 433388 h 466725"/>
                <a:gd name="connsiteX7" fmla="*/ 188119 w 1745456"/>
                <a:gd name="connsiteY7" fmla="*/ 426244 h 466725"/>
                <a:gd name="connsiteX8" fmla="*/ 150019 w 1745456"/>
                <a:gd name="connsiteY8" fmla="*/ 397669 h 466725"/>
                <a:gd name="connsiteX9" fmla="*/ 102394 w 1745456"/>
                <a:gd name="connsiteY9" fmla="*/ 357188 h 466725"/>
                <a:gd name="connsiteX10" fmla="*/ 61913 w 1745456"/>
                <a:gd name="connsiteY10" fmla="*/ 319088 h 466725"/>
                <a:gd name="connsiteX11" fmla="*/ 35719 w 1745456"/>
                <a:gd name="connsiteY11" fmla="*/ 290513 h 466725"/>
                <a:gd name="connsiteX12" fmla="*/ 16669 w 1745456"/>
                <a:gd name="connsiteY12" fmla="*/ 264319 h 466725"/>
                <a:gd name="connsiteX13" fmla="*/ 7144 w 1745456"/>
                <a:gd name="connsiteY13" fmla="*/ 240506 h 466725"/>
                <a:gd name="connsiteX14" fmla="*/ 2381 w 1745456"/>
                <a:gd name="connsiteY14" fmla="*/ 219075 h 466725"/>
                <a:gd name="connsiteX15" fmla="*/ 0 w 1745456"/>
                <a:gd name="connsiteY15" fmla="*/ 197644 h 466725"/>
                <a:gd name="connsiteX16" fmla="*/ 4763 w 1745456"/>
                <a:gd name="connsiteY16" fmla="*/ 180975 h 466725"/>
                <a:gd name="connsiteX17" fmla="*/ 16669 w 1745456"/>
                <a:gd name="connsiteY17" fmla="*/ 169069 h 466725"/>
                <a:gd name="connsiteX18" fmla="*/ 28575 w 1745456"/>
                <a:gd name="connsiteY18" fmla="*/ 166688 h 466725"/>
                <a:gd name="connsiteX19" fmla="*/ 47625 w 1745456"/>
                <a:gd name="connsiteY19" fmla="*/ 169069 h 466725"/>
                <a:gd name="connsiteX20" fmla="*/ 64294 w 1745456"/>
                <a:gd name="connsiteY20" fmla="*/ 176213 h 466725"/>
                <a:gd name="connsiteX21" fmla="*/ 90488 w 1745456"/>
                <a:gd name="connsiteY21" fmla="*/ 202406 h 466725"/>
                <a:gd name="connsiteX22" fmla="*/ 119063 w 1745456"/>
                <a:gd name="connsiteY22" fmla="*/ 228600 h 466725"/>
                <a:gd name="connsiteX23" fmla="*/ 152400 w 1745456"/>
                <a:gd name="connsiteY23" fmla="*/ 252413 h 466725"/>
                <a:gd name="connsiteX24" fmla="*/ 197644 w 1745456"/>
                <a:gd name="connsiteY24" fmla="*/ 273844 h 466725"/>
                <a:gd name="connsiteX25" fmla="*/ 250031 w 1745456"/>
                <a:gd name="connsiteY25" fmla="*/ 290513 h 466725"/>
                <a:gd name="connsiteX26" fmla="*/ 292894 w 1745456"/>
                <a:gd name="connsiteY26" fmla="*/ 297656 h 466725"/>
                <a:gd name="connsiteX27" fmla="*/ 335756 w 1745456"/>
                <a:gd name="connsiteY27" fmla="*/ 295275 h 466725"/>
                <a:gd name="connsiteX28" fmla="*/ 664369 w 1745456"/>
                <a:gd name="connsiteY28" fmla="*/ 228600 h 466725"/>
                <a:gd name="connsiteX29" fmla="*/ 1109663 w 1745456"/>
                <a:gd name="connsiteY29" fmla="*/ 135731 h 466725"/>
                <a:gd name="connsiteX30" fmla="*/ 1233488 w 1745456"/>
                <a:gd name="connsiteY30" fmla="*/ 109538 h 466725"/>
                <a:gd name="connsiteX31" fmla="*/ 1262063 w 1745456"/>
                <a:gd name="connsiteY31" fmla="*/ 97631 h 466725"/>
                <a:gd name="connsiteX32" fmla="*/ 1326356 w 1745456"/>
                <a:gd name="connsiteY32" fmla="*/ 59531 h 466725"/>
                <a:gd name="connsiteX33" fmla="*/ 1412081 w 1745456"/>
                <a:gd name="connsiteY33" fmla="*/ 0 h 466725"/>
                <a:gd name="connsiteX34" fmla="*/ 1423988 w 1745456"/>
                <a:gd name="connsiteY34" fmla="*/ 0 h 466725"/>
                <a:gd name="connsiteX35" fmla="*/ 1473994 w 1745456"/>
                <a:gd name="connsiteY35" fmla="*/ 9525 h 466725"/>
                <a:gd name="connsiteX36" fmla="*/ 1550194 w 1745456"/>
                <a:gd name="connsiteY36" fmla="*/ 33338 h 466725"/>
                <a:gd name="connsiteX37" fmla="*/ 1616869 w 1745456"/>
                <a:gd name="connsiteY37" fmla="*/ 61913 h 466725"/>
                <a:gd name="connsiteX38" fmla="*/ 1659731 w 1745456"/>
                <a:gd name="connsiteY38" fmla="*/ 90488 h 466725"/>
                <a:gd name="connsiteX39" fmla="*/ 1697831 w 1745456"/>
                <a:gd name="connsiteY39" fmla="*/ 116681 h 466725"/>
                <a:gd name="connsiteX40" fmla="*/ 1726406 w 1745456"/>
                <a:gd name="connsiteY40" fmla="*/ 147638 h 466725"/>
                <a:gd name="connsiteX41" fmla="*/ 1740694 w 1745456"/>
                <a:gd name="connsiteY41" fmla="*/ 169069 h 466725"/>
                <a:gd name="connsiteX42" fmla="*/ 1745456 w 1745456"/>
                <a:gd name="connsiteY42" fmla="*/ 190500 h 466725"/>
                <a:gd name="connsiteX43" fmla="*/ 1738313 w 1745456"/>
                <a:gd name="connsiteY43" fmla="*/ 211931 h 466725"/>
                <a:gd name="connsiteX44" fmla="*/ 1724025 w 1745456"/>
                <a:gd name="connsiteY44" fmla="*/ 230981 h 466725"/>
                <a:gd name="connsiteX45" fmla="*/ 1700213 w 1745456"/>
                <a:gd name="connsiteY45" fmla="*/ 247650 h 466725"/>
                <a:gd name="connsiteX46" fmla="*/ 1497806 w 1745456"/>
                <a:gd name="connsiteY46" fmla="*/ 280988 h 466725"/>
                <a:gd name="connsiteX47" fmla="*/ 1014413 w 1745456"/>
                <a:gd name="connsiteY47" fmla="*/ 3524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45456" h="466725">
                  <a:moveTo>
                    <a:pt x="1014413" y="352425"/>
                  </a:moveTo>
                  <a:lnTo>
                    <a:pt x="564356" y="428625"/>
                  </a:lnTo>
                  <a:lnTo>
                    <a:pt x="442913" y="466725"/>
                  </a:lnTo>
                  <a:lnTo>
                    <a:pt x="373856" y="466725"/>
                  </a:lnTo>
                  <a:lnTo>
                    <a:pt x="302419" y="457200"/>
                  </a:lnTo>
                  <a:lnTo>
                    <a:pt x="252413" y="445294"/>
                  </a:lnTo>
                  <a:lnTo>
                    <a:pt x="207169" y="433388"/>
                  </a:lnTo>
                  <a:lnTo>
                    <a:pt x="188119" y="426244"/>
                  </a:lnTo>
                  <a:lnTo>
                    <a:pt x="150019" y="397669"/>
                  </a:lnTo>
                  <a:lnTo>
                    <a:pt x="102394" y="357188"/>
                  </a:lnTo>
                  <a:lnTo>
                    <a:pt x="61913" y="319088"/>
                  </a:lnTo>
                  <a:lnTo>
                    <a:pt x="35719" y="290513"/>
                  </a:lnTo>
                  <a:lnTo>
                    <a:pt x="16669" y="264319"/>
                  </a:lnTo>
                  <a:lnTo>
                    <a:pt x="7144" y="240506"/>
                  </a:lnTo>
                  <a:lnTo>
                    <a:pt x="2381" y="219075"/>
                  </a:lnTo>
                  <a:lnTo>
                    <a:pt x="0" y="197644"/>
                  </a:lnTo>
                  <a:lnTo>
                    <a:pt x="4763" y="180975"/>
                  </a:lnTo>
                  <a:lnTo>
                    <a:pt x="16669" y="169069"/>
                  </a:lnTo>
                  <a:lnTo>
                    <a:pt x="28575" y="166688"/>
                  </a:lnTo>
                  <a:lnTo>
                    <a:pt x="47625" y="169069"/>
                  </a:lnTo>
                  <a:lnTo>
                    <a:pt x="64294" y="176213"/>
                  </a:lnTo>
                  <a:lnTo>
                    <a:pt x="90488" y="202406"/>
                  </a:lnTo>
                  <a:lnTo>
                    <a:pt x="119063" y="228600"/>
                  </a:lnTo>
                  <a:lnTo>
                    <a:pt x="152400" y="252413"/>
                  </a:lnTo>
                  <a:lnTo>
                    <a:pt x="197644" y="273844"/>
                  </a:lnTo>
                  <a:lnTo>
                    <a:pt x="250031" y="290513"/>
                  </a:lnTo>
                  <a:lnTo>
                    <a:pt x="292894" y="297656"/>
                  </a:lnTo>
                  <a:lnTo>
                    <a:pt x="335756" y="295275"/>
                  </a:lnTo>
                  <a:lnTo>
                    <a:pt x="664369" y="228600"/>
                  </a:lnTo>
                  <a:lnTo>
                    <a:pt x="1109663" y="135731"/>
                  </a:lnTo>
                  <a:lnTo>
                    <a:pt x="1233488" y="109538"/>
                  </a:lnTo>
                  <a:lnTo>
                    <a:pt x="1262063" y="97631"/>
                  </a:lnTo>
                  <a:lnTo>
                    <a:pt x="1326356" y="59531"/>
                  </a:lnTo>
                  <a:lnTo>
                    <a:pt x="1412081" y="0"/>
                  </a:lnTo>
                  <a:lnTo>
                    <a:pt x="1423988" y="0"/>
                  </a:lnTo>
                  <a:lnTo>
                    <a:pt x="1473994" y="9525"/>
                  </a:lnTo>
                  <a:lnTo>
                    <a:pt x="1550194" y="33338"/>
                  </a:lnTo>
                  <a:lnTo>
                    <a:pt x="1616869" y="61913"/>
                  </a:lnTo>
                  <a:lnTo>
                    <a:pt x="1659731" y="90488"/>
                  </a:lnTo>
                  <a:lnTo>
                    <a:pt x="1697831" y="116681"/>
                  </a:lnTo>
                  <a:lnTo>
                    <a:pt x="1726406" y="147638"/>
                  </a:lnTo>
                  <a:lnTo>
                    <a:pt x="1740694" y="169069"/>
                  </a:lnTo>
                  <a:lnTo>
                    <a:pt x="1745456" y="190500"/>
                  </a:lnTo>
                  <a:lnTo>
                    <a:pt x="1738313" y="211931"/>
                  </a:lnTo>
                  <a:lnTo>
                    <a:pt x="1724025" y="230981"/>
                  </a:lnTo>
                  <a:lnTo>
                    <a:pt x="1700213" y="247650"/>
                  </a:lnTo>
                  <a:lnTo>
                    <a:pt x="1497806" y="280988"/>
                  </a:lnTo>
                  <a:lnTo>
                    <a:pt x="101441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4E3AE500-1FE7-44C6-942A-55489FD5E48C}"/>
                </a:ext>
              </a:extLst>
            </p:cNvPr>
            <p:cNvSpPr/>
            <p:nvPr/>
          </p:nvSpPr>
          <p:spPr>
            <a:xfrm>
              <a:off x="5618164" y="2058988"/>
              <a:ext cx="358775" cy="1160462"/>
            </a:xfrm>
            <a:custGeom>
              <a:avLst/>
              <a:gdLst>
                <a:gd name="connsiteX0" fmla="*/ 11906 w 359569"/>
                <a:gd name="connsiteY0" fmla="*/ 1004888 h 1159669"/>
                <a:gd name="connsiteX1" fmla="*/ 0 w 359569"/>
                <a:gd name="connsiteY1" fmla="*/ 847725 h 1159669"/>
                <a:gd name="connsiteX2" fmla="*/ 2381 w 359569"/>
                <a:gd name="connsiteY2" fmla="*/ 828675 h 1159669"/>
                <a:gd name="connsiteX3" fmla="*/ 30956 w 359569"/>
                <a:gd name="connsiteY3" fmla="*/ 773907 h 1159669"/>
                <a:gd name="connsiteX4" fmla="*/ 64294 w 359569"/>
                <a:gd name="connsiteY4" fmla="*/ 695325 h 1159669"/>
                <a:gd name="connsiteX5" fmla="*/ 97631 w 359569"/>
                <a:gd name="connsiteY5" fmla="*/ 609600 h 1159669"/>
                <a:gd name="connsiteX6" fmla="*/ 121444 w 359569"/>
                <a:gd name="connsiteY6" fmla="*/ 523875 h 1159669"/>
                <a:gd name="connsiteX7" fmla="*/ 138112 w 359569"/>
                <a:gd name="connsiteY7" fmla="*/ 431007 h 1159669"/>
                <a:gd name="connsiteX8" fmla="*/ 150019 w 359569"/>
                <a:gd name="connsiteY8" fmla="*/ 371475 h 1159669"/>
                <a:gd name="connsiteX9" fmla="*/ 157162 w 359569"/>
                <a:gd name="connsiteY9" fmla="*/ 316707 h 1159669"/>
                <a:gd name="connsiteX10" fmla="*/ 159544 w 359569"/>
                <a:gd name="connsiteY10" fmla="*/ 245269 h 1159669"/>
                <a:gd name="connsiteX11" fmla="*/ 157162 w 359569"/>
                <a:gd name="connsiteY11" fmla="*/ 204788 h 1159669"/>
                <a:gd name="connsiteX12" fmla="*/ 147637 w 359569"/>
                <a:gd name="connsiteY12" fmla="*/ 111919 h 1159669"/>
                <a:gd name="connsiteX13" fmla="*/ 138112 w 359569"/>
                <a:gd name="connsiteY13" fmla="*/ 54769 h 1159669"/>
                <a:gd name="connsiteX14" fmla="*/ 135731 w 359569"/>
                <a:gd name="connsiteY14" fmla="*/ 30957 h 1159669"/>
                <a:gd name="connsiteX15" fmla="*/ 138112 w 359569"/>
                <a:gd name="connsiteY15" fmla="*/ 19050 h 1159669"/>
                <a:gd name="connsiteX16" fmla="*/ 145256 w 359569"/>
                <a:gd name="connsiteY16" fmla="*/ 7144 h 1159669"/>
                <a:gd name="connsiteX17" fmla="*/ 159544 w 359569"/>
                <a:gd name="connsiteY17" fmla="*/ 0 h 1159669"/>
                <a:gd name="connsiteX18" fmla="*/ 178594 w 359569"/>
                <a:gd name="connsiteY18" fmla="*/ 0 h 1159669"/>
                <a:gd name="connsiteX19" fmla="*/ 202406 w 359569"/>
                <a:gd name="connsiteY19" fmla="*/ 4763 h 1159669"/>
                <a:gd name="connsiteX20" fmla="*/ 219075 w 359569"/>
                <a:gd name="connsiteY20" fmla="*/ 14288 h 1159669"/>
                <a:gd name="connsiteX21" fmla="*/ 235744 w 359569"/>
                <a:gd name="connsiteY21" fmla="*/ 30957 h 1159669"/>
                <a:gd name="connsiteX22" fmla="*/ 259556 w 359569"/>
                <a:gd name="connsiteY22" fmla="*/ 57150 h 1159669"/>
                <a:gd name="connsiteX23" fmla="*/ 278606 w 359569"/>
                <a:gd name="connsiteY23" fmla="*/ 80963 h 1159669"/>
                <a:gd name="connsiteX24" fmla="*/ 302419 w 359569"/>
                <a:gd name="connsiteY24" fmla="*/ 116682 h 1159669"/>
                <a:gd name="connsiteX25" fmla="*/ 326231 w 359569"/>
                <a:gd name="connsiteY25" fmla="*/ 164307 h 1159669"/>
                <a:gd name="connsiteX26" fmla="*/ 354806 w 359569"/>
                <a:gd name="connsiteY26" fmla="*/ 216694 h 1159669"/>
                <a:gd name="connsiteX27" fmla="*/ 359569 w 359569"/>
                <a:gd name="connsiteY27" fmla="*/ 311944 h 1159669"/>
                <a:gd name="connsiteX28" fmla="*/ 357187 w 359569"/>
                <a:gd name="connsiteY28" fmla="*/ 464344 h 1159669"/>
                <a:gd name="connsiteX29" fmla="*/ 352425 w 359569"/>
                <a:gd name="connsiteY29" fmla="*/ 564357 h 1159669"/>
                <a:gd name="connsiteX30" fmla="*/ 342900 w 359569"/>
                <a:gd name="connsiteY30" fmla="*/ 640557 h 1159669"/>
                <a:gd name="connsiteX31" fmla="*/ 323850 w 359569"/>
                <a:gd name="connsiteY31" fmla="*/ 764382 h 1159669"/>
                <a:gd name="connsiteX32" fmla="*/ 285750 w 359569"/>
                <a:gd name="connsiteY32" fmla="*/ 909638 h 1159669"/>
                <a:gd name="connsiteX33" fmla="*/ 259556 w 359569"/>
                <a:gd name="connsiteY33" fmla="*/ 997744 h 1159669"/>
                <a:gd name="connsiteX34" fmla="*/ 233362 w 359569"/>
                <a:gd name="connsiteY34" fmla="*/ 1054894 h 1159669"/>
                <a:gd name="connsiteX35" fmla="*/ 202406 w 359569"/>
                <a:gd name="connsiteY35" fmla="*/ 1104900 h 1159669"/>
                <a:gd name="connsiteX36" fmla="*/ 166687 w 359569"/>
                <a:gd name="connsiteY36" fmla="*/ 1140619 h 1159669"/>
                <a:gd name="connsiteX37" fmla="*/ 142875 w 359569"/>
                <a:gd name="connsiteY37" fmla="*/ 1152525 h 1159669"/>
                <a:gd name="connsiteX38" fmla="*/ 116681 w 359569"/>
                <a:gd name="connsiteY38" fmla="*/ 1159669 h 1159669"/>
                <a:gd name="connsiteX39" fmla="*/ 92869 w 359569"/>
                <a:gd name="connsiteY39" fmla="*/ 1159669 h 1159669"/>
                <a:gd name="connsiteX40" fmla="*/ 69056 w 359569"/>
                <a:gd name="connsiteY40" fmla="*/ 1150144 h 1159669"/>
                <a:gd name="connsiteX41" fmla="*/ 50006 w 359569"/>
                <a:gd name="connsiteY41" fmla="*/ 1131094 h 1159669"/>
                <a:gd name="connsiteX42" fmla="*/ 26194 w 359569"/>
                <a:gd name="connsiteY42" fmla="*/ 1095375 h 1159669"/>
                <a:gd name="connsiteX43" fmla="*/ 11906 w 359569"/>
                <a:gd name="connsiteY43" fmla="*/ 1004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9569" h="1159669">
                  <a:moveTo>
                    <a:pt x="11906" y="1004888"/>
                  </a:moveTo>
                  <a:lnTo>
                    <a:pt x="0" y="847725"/>
                  </a:lnTo>
                  <a:lnTo>
                    <a:pt x="2381" y="828675"/>
                  </a:lnTo>
                  <a:lnTo>
                    <a:pt x="30956" y="773907"/>
                  </a:lnTo>
                  <a:lnTo>
                    <a:pt x="64294" y="695325"/>
                  </a:lnTo>
                  <a:lnTo>
                    <a:pt x="97631" y="609600"/>
                  </a:lnTo>
                  <a:lnTo>
                    <a:pt x="121444" y="523875"/>
                  </a:lnTo>
                  <a:lnTo>
                    <a:pt x="138112" y="431007"/>
                  </a:lnTo>
                  <a:lnTo>
                    <a:pt x="150019" y="371475"/>
                  </a:lnTo>
                  <a:lnTo>
                    <a:pt x="157162" y="316707"/>
                  </a:lnTo>
                  <a:lnTo>
                    <a:pt x="159544" y="245269"/>
                  </a:lnTo>
                  <a:lnTo>
                    <a:pt x="157162" y="204788"/>
                  </a:lnTo>
                  <a:lnTo>
                    <a:pt x="147637" y="111919"/>
                  </a:lnTo>
                  <a:lnTo>
                    <a:pt x="138112" y="54769"/>
                  </a:lnTo>
                  <a:lnTo>
                    <a:pt x="135731" y="30957"/>
                  </a:lnTo>
                  <a:lnTo>
                    <a:pt x="138112" y="19050"/>
                  </a:lnTo>
                  <a:lnTo>
                    <a:pt x="145256" y="7144"/>
                  </a:lnTo>
                  <a:lnTo>
                    <a:pt x="159544" y="0"/>
                  </a:lnTo>
                  <a:lnTo>
                    <a:pt x="178594" y="0"/>
                  </a:lnTo>
                  <a:lnTo>
                    <a:pt x="202406" y="4763"/>
                  </a:lnTo>
                  <a:lnTo>
                    <a:pt x="219075" y="14288"/>
                  </a:lnTo>
                  <a:lnTo>
                    <a:pt x="235744" y="30957"/>
                  </a:lnTo>
                  <a:lnTo>
                    <a:pt x="259556" y="57150"/>
                  </a:lnTo>
                  <a:lnTo>
                    <a:pt x="278606" y="80963"/>
                  </a:lnTo>
                  <a:lnTo>
                    <a:pt x="302419" y="116682"/>
                  </a:lnTo>
                  <a:lnTo>
                    <a:pt x="326231" y="164307"/>
                  </a:lnTo>
                  <a:lnTo>
                    <a:pt x="354806" y="216694"/>
                  </a:lnTo>
                  <a:lnTo>
                    <a:pt x="359569" y="311944"/>
                  </a:lnTo>
                  <a:lnTo>
                    <a:pt x="357187" y="464344"/>
                  </a:lnTo>
                  <a:lnTo>
                    <a:pt x="352425" y="564357"/>
                  </a:lnTo>
                  <a:lnTo>
                    <a:pt x="342900" y="640557"/>
                  </a:lnTo>
                  <a:lnTo>
                    <a:pt x="323850" y="764382"/>
                  </a:lnTo>
                  <a:lnTo>
                    <a:pt x="285750" y="909638"/>
                  </a:lnTo>
                  <a:lnTo>
                    <a:pt x="259556" y="997744"/>
                  </a:lnTo>
                  <a:lnTo>
                    <a:pt x="233362" y="1054894"/>
                  </a:lnTo>
                  <a:lnTo>
                    <a:pt x="202406" y="1104900"/>
                  </a:lnTo>
                  <a:lnTo>
                    <a:pt x="166687" y="1140619"/>
                  </a:lnTo>
                  <a:lnTo>
                    <a:pt x="142875" y="1152525"/>
                  </a:lnTo>
                  <a:lnTo>
                    <a:pt x="116681" y="1159669"/>
                  </a:lnTo>
                  <a:lnTo>
                    <a:pt x="92869" y="1159669"/>
                  </a:lnTo>
                  <a:lnTo>
                    <a:pt x="69056" y="1150144"/>
                  </a:lnTo>
                  <a:lnTo>
                    <a:pt x="50006" y="1131094"/>
                  </a:lnTo>
                  <a:lnTo>
                    <a:pt x="26194" y="1095375"/>
                  </a:lnTo>
                  <a:lnTo>
                    <a:pt x="11906" y="1004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D1454E8C-4F45-466C-A541-5C37A6AD2CE5}"/>
                </a:ext>
              </a:extLst>
            </p:cNvPr>
            <p:cNvSpPr/>
            <p:nvPr/>
          </p:nvSpPr>
          <p:spPr>
            <a:xfrm rot="16200000">
              <a:off x="2874964" y="2862263"/>
              <a:ext cx="2247900" cy="1095375"/>
            </a:xfrm>
            <a:custGeom>
              <a:avLst/>
              <a:gdLst>
                <a:gd name="connsiteX0" fmla="*/ 1254918 w 2247900"/>
                <a:gd name="connsiteY0" fmla="*/ 833437 h 1095375"/>
                <a:gd name="connsiteX1" fmla="*/ 1042987 w 2247900"/>
                <a:gd name="connsiteY1" fmla="*/ 759618 h 1095375"/>
                <a:gd name="connsiteX2" fmla="*/ 842962 w 2247900"/>
                <a:gd name="connsiteY2" fmla="*/ 676275 h 1095375"/>
                <a:gd name="connsiteX3" fmla="*/ 683418 w 2247900"/>
                <a:gd name="connsiteY3" fmla="*/ 581025 h 1095375"/>
                <a:gd name="connsiteX4" fmla="*/ 481012 w 2247900"/>
                <a:gd name="connsiteY4" fmla="*/ 452437 h 1095375"/>
                <a:gd name="connsiteX5" fmla="*/ 361950 w 2247900"/>
                <a:gd name="connsiteY5" fmla="*/ 371475 h 1095375"/>
                <a:gd name="connsiteX6" fmla="*/ 266700 w 2247900"/>
                <a:gd name="connsiteY6" fmla="*/ 295275 h 1095375"/>
                <a:gd name="connsiteX7" fmla="*/ 159543 w 2247900"/>
                <a:gd name="connsiteY7" fmla="*/ 197643 h 1095375"/>
                <a:gd name="connsiteX8" fmla="*/ 33337 w 2247900"/>
                <a:gd name="connsiteY8" fmla="*/ 80962 h 1095375"/>
                <a:gd name="connsiteX9" fmla="*/ 11906 w 2247900"/>
                <a:gd name="connsiteY9" fmla="*/ 59531 h 1095375"/>
                <a:gd name="connsiteX10" fmla="*/ 4762 w 2247900"/>
                <a:gd name="connsiteY10" fmla="*/ 42862 h 1095375"/>
                <a:gd name="connsiteX11" fmla="*/ 0 w 2247900"/>
                <a:gd name="connsiteY11" fmla="*/ 21431 h 1095375"/>
                <a:gd name="connsiteX12" fmla="*/ 2381 w 2247900"/>
                <a:gd name="connsiteY12" fmla="*/ 7143 h 1095375"/>
                <a:gd name="connsiteX13" fmla="*/ 9525 w 2247900"/>
                <a:gd name="connsiteY13" fmla="*/ 0 h 1095375"/>
                <a:gd name="connsiteX14" fmla="*/ 21431 w 2247900"/>
                <a:gd name="connsiteY14" fmla="*/ 0 h 1095375"/>
                <a:gd name="connsiteX15" fmla="*/ 38100 w 2247900"/>
                <a:gd name="connsiteY15" fmla="*/ 2381 h 1095375"/>
                <a:gd name="connsiteX16" fmla="*/ 140493 w 2247900"/>
                <a:gd name="connsiteY16" fmla="*/ 73818 h 1095375"/>
                <a:gd name="connsiteX17" fmla="*/ 354806 w 2247900"/>
                <a:gd name="connsiteY17" fmla="*/ 207168 h 1095375"/>
                <a:gd name="connsiteX18" fmla="*/ 488156 w 2247900"/>
                <a:gd name="connsiteY18" fmla="*/ 285750 h 1095375"/>
                <a:gd name="connsiteX19" fmla="*/ 702468 w 2247900"/>
                <a:gd name="connsiteY19" fmla="*/ 395287 h 1095375"/>
                <a:gd name="connsiteX20" fmla="*/ 862012 w 2247900"/>
                <a:gd name="connsiteY20" fmla="*/ 469106 h 1095375"/>
                <a:gd name="connsiteX21" fmla="*/ 1052512 w 2247900"/>
                <a:gd name="connsiteY21" fmla="*/ 542925 h 1095375"/>
                <a:gd name="connsiteX22" fmla="*/ 1283493 w 2247900"/>
                <a:gd name="connsiteY22" fmla="*/ 628650 h 1095375"/>
                <a:gd name="connsiteX23" fmla="*/ 1438275 w 2247900"/>
                <a:gd name="connsiteY23" fmla="*/ 681037 h 1095375"/>
                <a:gd name="connsiteX24" fmla="*/ 1609725 w 2247900"/>
                <a:gd name="connsiteY24" fmla="*/ 731043 h 1095375"/>
                <a:gd name="connsiteX25" fmla="*/ 1726406 w 2247900"/>
                <a:gd name="connsiteY25" fmla="*/ 757237 h 1095375"/>
                <a:gd name="connsiteX26" fmla="*/ 1812131 w 2247900"/>
                <a:gd name="connsiteY26" fmla="*/ 773906 h 1095375"/>
                <a:gd name="connsiteX27" fmla="*/ 1883568 w 2247900"/>
                <a:gd name="connsiteY27" fmla="*/ 783431 h 1095375"/>
                <a:gd name="connsiteX28" fmla="*/ 1945481 w 2247900"/>
                <a:gd name="connsiteY28" fmla="*/ 785812 h 1095375"/>
                <a:gd name="connsiteX29" fmla="*/ 1995487 w 2247900"/>
                <a:gd name="connsiteY29" fmla="*/ 781050 h 1095375"/>
                <a:gd name="connsiteX30" fmla="*/ 2038350 w 2247900"/>
                <a:gd name="connsiteY30" fmla="*/ 771525 h 1095375"/>
                <a:gd name="connsiteX31" fmla="*/ 2088356 w 2247900"/>
                <a:gd name="connsiteY31" fmla="*/ 745331 h 1095375"/>
                <a:gd name="connsiteX32" fmla="*/ 2197893 w 2247900"/>
                <a:gd name="connsiteY32" fmla="*/ 666750 h 1095375"/>
                <a:gd name="connsiteX33" fmla="*/ 2247900 w 2247900"/>
                <a:gd name="connsiteY33" fmla="*/ 814387 h 1095375"/>
                <a:gd name="connsiteX34" fmla="*/ 2131218 w 2247900"/>
                <a:gd name="connsiteY34" fmla="*/ 952500 h 1095375"/>
                <a:gd name="connsiteX35" fmla="*/ 2035968 w 2247900"/>
                <a:gd name="connsiteY35" fmla="*/ 1076325 h 1095375"/>
                <a:gd name="connsiteX36" fmla="*/ 2026443 w 2247900"/>
                <a:gd name="connsiteY36" fmla="*/ 1090612 h 1095375"/>
                <a:gd name="connsiteX37" fmla="*/ 2012156 w 2247900"/>
                <a:gd name="connsiteY37" fmla="*/ 1095375 h 1095375"/>
                <a:gd name="connsiteX38" fmla="*/ 1957387 w 2247900"/>
                <a:gd name="connsiteY38" fmla="*/ 1078706 h 1095375"/>
                <a:gd name="connsiteX39" fmla="*/ 1726406 w 2247900"/>
                <a:gd name="connsiteY39" fmla="*/ 1000125 h 1095375"/>
                <a:gd name="connsiteX40" fmla="*/ 1254918 w 2247900"/>
                <a:gd name="connsiteY40" fmla="*/ 833437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47900" h="1095375">
                  <a:moveTo>
                    <a:pt x="1254918" y="833437"/>
                  </a:moveTo>
                  <a:lnTo>
                    <a:pt x="1042987" y="759618"/>
                  </a:lnTo>
                  <a:lnTo>
                    <a:pt x="842962" y="676275"/>
                  </a:lnTo>
                  <a:lnTo>
                    <a:pt x="683418" y="581025"/>
                  </a:lnTo>
                  <a:lnTo>
                    <a:pt x="481012" y="452437"/>
                  </a:lnTo>
                  <a:lnTo>
                    <a:pt x="361950" y="371475"/>
                  </a:lnTo>
                  <a:lnTo>
                    <a:pt x="266700" y="295275"/>
                  </a:lnTo>
                  <a:lnTo>
                    <a:pt x="159543" y="197643"/>
                  </a:lnTo>
                  <a:lnTo>
                    <a:pt x="33337" y="80962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38100" y="2381"/>
                  </a:lnTo>
                  <a:lnTo>
                    <a:pt x="140493" y="73818"/>
                  </a:lnTo>
                  <a:lnTo>
                    <a:pt x="354806" y="207168"/>
                  </a:lnTo>
                  <a:lnTo>
                    <a:pt x="488156" y="285750"/>
                  </a:lnTo>
                  <a:lnTo>
                    <a:pt x="702468" y="395287"/>
                  </a:lnTo>
                  <a:lnTo>
                    <a:pt x="862012" y="469106"/>
                  </a:lnTo>
                  <a:lnTo>
                    <a:pt x="1052512" y="542925"/>
                  </a:lnTo>
                  <a:lnTo>
                    <a:pt x="1283493" y="628650"/>
                  </a:lnTo>
                  <a:lnTo>
                    <a:pt x="1438275" y="681037"/>
                  </a:lnTo>
                  <a:lnTo>
                    <a:pt x="1609725" y="731043"/>
                  </a:lnTo>
                  <a:lnTo>
                    <a:pt x="1726406" y="757237"/>
                  </a:lnTo>
                  <a:lnTo>
                    <a:pt x="1812131" y="773906"/>
                  </a:lnTo>
                  <a:lnTo>
                    <a:pt x="1883568" y="783431"/>
                  </a:lnTo>
                  <a:lnTo>
                    <a:pt x="1945481" y="785812"/>
                  </a:lnTo>
                  <a:lnTo>
                    <a:pt x="1995487" y="781050"/>
                  </a:lnTo>
                  <a:lnTo>
                    <a:pt x="2038350" y="771525"/>
                  </a:lnTo>
                  <a:lnTo>
                    <a:pt x="2088356" y="745331"/>
                  </a:lnTo>
                  <a:lnTo>
                    <a:pt x="2197893" y="666750"/>
                  </a:lnTo>
                  <a:lnTo>
                    <a:pt x="2247900" y="814387"/>
                  </a:lnTo>
                  <a:lnTo>
                    <a:pt x="2131218" y="952500"/>
                  </a:lnTo>
                  <a:lnTo>
                    <a:pt x="2035968" y="1076325"/>
                  </a:lnTo>
                  <a:lnTo>
                    <a:pt x="2026443" y="1090612"/>
                  </a:lnTo>
                  <a:lnTo>
                    <a:pt x="2012156" y="1095375"/>
                  </a:lnTo>
                  <a:lnTo>
                    <a:pt x="1957387" y="1078706"/>
                  </a:lnTo>
                  <a:lnTo>
                    <a:pt x="1726406" y="1000125"/>
                  </a:lnTo>
                  <a:lnTo>
                    <a:pt x="1254918" y="833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B955EEAC-B404-4AD5-95F3-A45437C464F1}"/>
                </a:ext>
              </a:extLst>
            </p:cNvPr>
            <p:cNvSpPr/>
            <p:nvPr/>
          </p:nvSpPr>
          <p:spPr>
            <a:xfrm>
              <a:off x="4079875" y="3436938"/>
              <a:ext cx="400050" cy="1447800"/>
            </a:xfrm>
            <a:custGeom>
              <a:avLst/>
              <a:gdLst>
                <a:gd name="connsiteX0" fmla="*/ 159544 w 400050"/>
                <a:gd name="connsiteY0" fmla="*/ 897731 h 1447800"/>
                <a:gd name="connsiteX1" fmla="*/ 157163 w 400050"/>
                <a:gd name="connsiteY1" fmla="*/ 769144 h 1447800"/>
                <a:gd name="connsiteX2" fmla="*/ 121444 w 400050"/>
                <a:gd name="connsiteY2" fmla="*/ 454819 h 1447800"/>
                <a:gd name="connsiteX3" fmla="*/ 109538 w 400050"/>
                <a:gd name="connsiteY3" fmla="*/ 373856 h 1447800"/>
                <a:gd name="connsiteX4" fmla="*/ 0 w 400050"/>
                <a:gd name="connsiteY4" fmla="*/ 204787 h 1447800"/>
                <a:gd name="connsiteX5" fmla="*/ 66675 w 400050"/>
                <a:gd name="connsiteY5" fmla="*/ 0 h 1447800"/>
                <a:gd name="connsiteX6" fmla="*/ 183357 w 400050"/>
                <a:gd name="connsiteY6" fmla="*/ 61912 h 1447800"/>
                <a:gd name="connsiteX7" fmla="*/ 233363 w 400050"/>
                <a:gd name="connsiteY7" fmla="*/ 85725 h 1447800"/>
                <a:gd name="connsiteX8" fmla="*/ 259557 w 400050"/>
                <a:gd name="connsiteY8" fmla="*/ 95250 h 1447800"/>
                <a:gd name="connsiteX9" fmla="*/ 309563 w 400050"/>
                <a:gd name="connsiteY9" fmla="*/ 107156 h 1447800"/>
                <a:gd name="connsiteX10" fmla="*/ 311944 w 400050"/>
                <a:gd name="connsiteY10" fmla="*/ 252412 h 1447800"/>
                <a:gd name="connsiteX11" fmla="*/ 352425 w 400050"/>
                <a:gd name="connsiteY11" fmla="*/ 762000 h 1447800"/>
                <a:gd name="connsiteX12" fmla="*/ 385763 w 400050"/>
                <a:gd name="connsiteY12" fmla="*/ 1114425 h 1447800"/>
                <a:gd name="connsiteX13" fmla="*/ 400050 w 400050"/>
                <a:gd name="connsiteY13" fmla="*/ 1219200 h 1447800"/>
                <a:gd name="connsiteX14" fmla="*/ 395288 w 400050"/>
                <a:gd name="connsiteY14" fmla="*/ 1269206 h 1447800"/>
                <a:gd name="connsiteX15" fmla="*/ 369094 w 400050"/>
                <a:gd name="connsiteY15" fmla="*/ 1354931 h 1447800"/>
                <a:gd name="connsiteX16" fmla="*/ 347663 w 400050"/>
                <a:gd name="connsiteY16" fmla="*/ 1400175 h 1447800"/>
                <a:gd name="connsiteX17" fmla="*/ 333375 w 400050"/>
                <a:gd name="connsiteY17" fmla="*/ 1426369 h 1447800"/>
                <a:gd name="connsiteX18" fmla="*/ 321469 w 400050"/>
                <a:gd name="connsiteY18" fmla="*/ 1440656 h 1447800"/>
                <a:gd name="connsiteX19" fmla="*/ 302419 w 400050"/>
                <a:gd name="connsiteY19" fmla="*/ 1447800 h 1447800"/>
                <a:gd name="connsiteX20" fmla="*/ 283369 w 400050"/>
                <a:gd name="connsiteY20" fmla="*/ 1447800 h 1447800"/>
                <a:gd name="connsiteX21" fmla="*/ 261938 w 400050"/>
                <a:gd name="connsiteY21" fmla="*/ 1438275 h 1447800"/>
                <a:gd name="connsiteX22" fmla="*/ 245269 w 400050"/>
                <a:gd name="connsiteY22" fmla="*/ 1426369 h 1447800"/>
                <a:gd name="connsiteX23" fmla="*/ 233363 w 400050"/>
                <a:gd name="connsiteY23" fmla="*/ 1404937 h 1447800"/>
                <a:gd name="connsiteX24" fmla="*/ 209550 w 400050"/>
                <a:gd name="connsiteY24" fmla="*/ 1359694 h 1447800"/>
                <a:gd name="connsiteX25" fmla="*/ 173832 w 400050"/>
                <a:gd name="connsiteY25" fmla="*/ 1278731 h 1447800"/>
                <a:gd name="connsiteX26" fmla="*/ 159544 w 400050"/>
                <a:gd name="connsiteY26" fmla="*/ 1219200 h 1447800"/>
                <a:gd name="connsiteX27" fmla="*/ 157163 w 400050"/>
                <a:gd name="connsiteY27" fmla="*/ 1173956 h 1447800"/>
                <a:gd name="connsiteX28" fmla="*/ 157163 w 400050"/>
                <a:gd name="connsiteY28" fmla="*/ 1133475 h 1447800"/>
                <a:gd name="connsiteX29" fmla="*/ 159544 w 400050"/>
                <a:gd name="connsiteY29" fmla="*/ 897731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1447800">
                  <a:moveTo>
                    <a:pt x="159544" y="897731"/>
                  </a:moveTo>
                  <a:cubicBezTo>
                    <a:pt x="158750" y="854869"/>
                    <a:pt x="157957" y="812006"/>
                    <a:pt x="157163" y="769144"/>
                  </a:cubicBezTo>
                  <a:lnTo>
                    <a:pt x="121444" y="454819"/>
                  </a:lnTo>
                  <a:lnTo>
                    <a:pt x="109538" y="373856"/>
                  </a:lnTo>
                  <a:lnTo>
                    <a:pt x="0" y="204787"/>
                  </a:lnTo>
                  <a:lnTo>
                    <a:pt x="66675" y="0"/>
                  </a:lnTo>
                  <a:lnTo>
                    <a:pt x="183357" y="61912"/>
                  </a:lnTo>
                  <a:lnTo>
                    <a:pt x="233363" y="85725"/>
                  </a:lnTo>
                  <a:lnTo>
                    <a:pt x="259557" y="95250"/>
                  </a:lnTo>
                  <a:lnTo>
                    <a:pt x="309563" y="107156"/>
                  </a:lnTo>
                  <a:cubicBezTo>
                    <a:pt x="310357" y="155575"/>
                    <a:pt x="311150" y="203993"/>
                    <a:pt x="311944" y="252412"/>
                  </a:cubicBezTo>
                  <a:lnTo>
                    <a:pt x="352425" y="762000"/>
                  </a:lnTo>
                  <a:lnTo>
                    <a:pt x="385763" y="1114425"/>
                  </a:lnTo>
                  <a:lnTo>
                    <a:pt x="400050" y="1219200"/>
                  </a:lnTo>
                  <a:lnTo>
                    <a:pt x="395288" y="1269206"/>
                  </a:lnTo>
                  <a:lnTo>
                    <a:pt x="369094" y="1354931"/>
                  </a:lnTo>
                  <a:lnTo>
                    <a:pt x="347663" y="1400175"/>
                  </a:lnTo>
                  <a:lnTo>
                    <a:pt x="333375" y="1426369"/>
                  </a:lnTo>
                  <a:lnTo>
                    <a:pt x="321469" y="1440656"/>
                  </a:lnTo>
                  <a:lnTo>
                    <a:pt x="302419" y="1447800"/>
                  </a:lnTo>
                  <a:lnTo>
                    <a:pt x="283369" y="1447800"/>
                  </a:lnTo>
                  <a:lnTo>
                    <a:pt x="261938" y="1438275"/>
                  </a:lnTo>
                  <a:lnTo>
                    <a:pt x="245269" y="1426369"/>
                  </a:lnTo>
                  <a:lnTo>
                    <a:pt x="233363" y="1404937"/>
                  </a:lnTo>
                  <a:lnTo>
                    <a:pt x="209550" y="1359694"/>
                  </a:lnTo>
                  <a:lnTo>
                    <a:pt x="173832" y="1278731"/>
                  </a:lnTo>
                  <a:lnTo>
                    <a:pt x="159544" y="1219200"/>
                  </a:lnTo>
                  <a:lnTo>
                    <a:pt x="157163" y="1173956"/>
                  </a:lnTo>
                  <a:lnTo>
                    <a:pt x="157163" y="1133475"/>
                  </a:lnTo>
                  <a:cubicBezTo>
                    <a:pt x="157957" y="1052512"/>
                    <a:pt x="158750" y="971550"/>
                    <a:pt x="159544" y="897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58FC8BA7-A9F6-4DFD-B227-2170FCFC8605}"/>
                </a:ext>
              </a:extLst>
            </p:cNvPr>
            <p:cNvSpPr/>
            <p:nvPr/>
          </p:nvSpPr>
          <p:spPr>
            <a:xfrm>
              <a:off x="4260850" y="3341689"/>
              <a:ext cx="1182688" cy="1296987"/>
            </a:xfrm>
            <a:custGeom>
              <a:avLst/>
              <a:gdLst>
                <a:gd name="connsiteX0" fmla="*/ 542925 w 1183482"/>
                <a:gd name="connsiteY0" fmla="*/ 259556 h 1297781"/>
                <a:gd name="connsiteX1" fmla="*/ 321469 w 1183482"/>
                <a:gd name="connsiteY1" fmla="*/ 311944 h 1297781"/>
                <a:gd name="connsiteX2" fmla="*/ 233363 w 1183482"/>
                <a:gd name="connsiteY2" fmla="*/ 338137 h 1297781"/>
                <a:gd name="connsiteX3" fmla="*/ 85725 w 1183482"/>
                <a:gd name="connsiteY3" fmla="*/ 395287 h 1297781"/>
                <a:gd name="connsiteX4" fmla="*/ 0 w 1183482"/>
                <a:gd name="connsiteY4" fmla="*/ 230981 h 1297781"/>
                <a:gd name="connsiteX5" fmla="*/ 121444 w 1183482"/>
                <a:gd name="connsiteY5" fmla="*/ 202406 h 1297781"/>
                <a:gd name="connsiteX6" fmla="*/ 459582 w 1183482"/>
                <a:gd name="connsiteY6" fmla="*/ 123825 h 1297781"/>
                <a:gd name="connsiteX7" fmla="*/ 692944 w 1183482"/>
                <a:gd name="connsiteY7" fmla="*/ 71437 h 1297781"/>
                <a:gd name="connsiteX8" fmla="*/ 752475 w 1183482"/>
                <a:gd name="connsiteY8" fmla="*/ 59531 h 1297781"/>
                <a:gd name="connsiteX9" fmla="*/ 800100 w 1183482"/>
                <a:gd name="connsiteY9" fmla="*/ 47625 h 1297781"/>
                <a:gd name="connsiteX10" fmla="*/ 847725 w 1183482"/>
                <a:gd name="connsiteY10" fmla="*/ 26194 h 1297781"/>
                <a:gd name="connsiteX11" fmla="*/ 885825 w 1183482"/>
                <a:gd name="connsiteY11" fmla="*/ 2381 h 1297781"/>
                <a:gd name="connsiteX12" fmla="*/ 897732 w 1183482"/>
                <a:gd name="connsiteY12" fmla="*/ 0 h 1297781"/>
                <a:gd name="connsiteX13" fmla="*/ 926307 w 1183482"/>
                <a:gd name="connsiteY13" fmla="*/ 11906 h 1297781"/>
                <a:gd name="connsiteX14" fmla="*/ 1002507 w 1183482"/>
                <a:gd name="connsiteY14" fmla="*/ 54769 h 1297781"/>
                <a:gd name="connsiteX15" fmla="*/ 1042988 w 1183482"/>
                <a:gd name="connsiteY15" fmla="*/ 85725 h 1297781"/>
                <a:gd name="connsiteX16" fmla="*/ 1088232 w 1183482"/>
                <a:gd name="connsiteY16" fmla="*/ 123825 h 1297781"/>
                <a:gd name="connsiteX17" fmla="*/ 1119188 w 1183482"/>
                <a:gd name="connsiteY17" fmla="*/ 159544 h 1297781"/>
                <a:gd name="connsiteX18" fmla="*/ 1143000 w 1183482"/>
                <a:gd name="connsiteY18" fmla="*/ 192881 h 1297781"/>
                <a:gd name="connsiteX19" fmla="*/ 1162050 w 1183482"/>
                <a:gd name="connsiteY19" fmla="*/ 226219 h 1297781"/>
                <a:gd name="connsiteX20" fmla="*/ 1176338 w 1183482"/>
                <a:gd name="connsiteY20" fmla="*/ 266700 h 1297781"/>
                <a:gd name="connsiteX21" fmla="*/ 1181100 w 1183482"/>
                <a:gd name="connsiteY21" fmla="*/ 290512 h 1297781"/>
                <a:gd name="connsiteX22" fmla="*/ 1183482 w 1183482"/>
                <a:gd name="connsiteY22" fmla="*/ 321469 h 1297781"/>
                <a:gd name="connsiteX23" fmla="*/ 1176338 w 1183482"/>
                <a:gd name="connsiteY23" fmla="*/ 347662 h 1297781"/>
                <a:gd name="connsiteX24" fmla="*/ 1152525 w 1183482"/>
                <a:gd name="connsiteY24" fmla="*/ 378619 h 1297781"/>
                <a:gd name="connsiteX25" fmla="*/ 1131094 w 1183482"/>
                <a:gd name="connsiteY25" fmla="*/ 402431 h 1297781"/>
                <a:gd name="connsiteX26" fmla="*/ 1116807 w 1183482"/>
                <a:gd name="connsiteY26" fmla="*/ 421481 h 1297781"/>
                <a:gd name="connsiteX27" fmla="*/ 1073944 w 1183482"/>
                <a:gd name="connsiteY27" fmla="*/ 540544 h 1297781"/>
                <a:gd name="connsiteX28" fmla="*/ 1066800 w 1183482"/>
                <a:gd name="connsiteY28" fmla="*/ 581025 h 1297781"/>
                <a:gd name="connsiteX29" fmla="*/ 1031082 w 1183482"/>
                <a:gd name="connsiteY29" fmla="*/ 797719 h 1297781"/>
                <a:gd name="connsiteX30" fmla="*/ 959644 w 1183482"/>
                <a:gd name="connsiteY30" fmla="*/ 1223962 h 1297781"/>
                <a:gd name="connsiteX31" fmla="*/ 950119 w 1183482"/>
                <a:gd name="connsiteY31" fmla="*/ 1247775 h 1297781"/>
                <a:gd name="connsiteX32" fmla="*/ 923925 w 1183482"/>
                <a:gd name="connsiteY32" fmla="*/ 1271587 h 1297781"/>
                <a:gd name="connsiteX33" fmla="*/ 888207 w 1183482"/>
                <a:gd name="connsiteY33" fmla="*/ 1290637 h 1297781"/>
                <a:gd name="connsiteX34" fmla="*/ 854869 w 1183482"/>
                <a:gd name="connsiteY34" fmla="*/ 1297781 h 1297781"/>
                <a:gd name="connsiteX35" fmla="*/ 821532 w 1183482"/>
                <a:gd name="connsiteY35" fmla="*/ 1295400 h 1297781"/>
                <a:gd name="connsiteX36" fmla="*/ 802482 w 1183482"/>
                <a:gd name="connsiteY36" fmla="*/ 1288256 h 1297781"/>
                <a:gd name="connsiteX37" fmla="*/ 783432 w 1183482"/>
                <a:gd name="connsiteY37" fmla="*/ 1271587 h 1297781"/>
                <a:gd name="connsiteX38" fmla="*/ 778669 w 1183482"/>
                <a:gd name="connsiteY38" fmla="*/ 1204912 h 1297781"/>
                <a:gd name="connsiteX39" fmla="*/ 778669 w 1183482"/>
                <a:gd name="connsiteY39" fmla="*/ 1092994 h 1297781"/>
                <a:gd name="connsiteX40" fmla="*/ 835819 w 1183482"/>
                <a:gd name="connsiteY40" fmla="*/ 483394 h 1297781"/>
                <a:gd name="connsiteX41" fmla="*/ 845344 w 1183482"/>
                <a:gd name="connsiteY41" fmla="*/ 292894 h 1297781"/>
                <a:gd name="connsiteX42" fmla="*/ 842963 w 1183482"/>
                <a:gd name="connsiteY42" fmla="*/ 235744 h 1297781"/>
                <a:gd name="connsiteX43" fmla="*/ 838200 w 1183482"/>
                <a:gd name="connsiteY43" fmla="*/ 223837 h 1297781"/>
                <a:gd name="connsiteX44" fmla="*/ 826294 w 1183482"/>
                <a:gd name="connsiteY44" fmla="*/ 214312 h 1297781"/>
                <a:gd name="connsiteX45" fmla="*/ 807244 w 1183482"/>
                <a:gd name="connsiteY45" fmla="*/ 207169 h 1297781"/>
                <a:gd name="connsiteX46" fmla="*/ 776288 w 1183482"/>
                <a:gd name="connsiteY46" fmla="*/ 211931 h 1297781"/>
                <a:gd name="connsiteX47" fmla="*/ 752475 w 1183482"/>
                <a:gd name="connsiteY47" fmla="*/ 223837 h 1297781"/>
                <a:gd name="connsiteX48" fmla="*/ 542925 w 1183482"/>
                <a:gd name="connsiteY48" fmla="*/ 259556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83482" h="1297781">
                  <a:moveTo>
                    <a:pt x="542925" y="259556"/>
                  </a:moveTo>
                  <a:lnTo>
                    <a:pt x="321469" y="311944"/>
                  </a:lnTo>
                  <a:lnTo>
                    <a:pt x="233363" y="338137"/>
                  </a:lnTo>
                  <a:lnTo>
                    <a:pt x="85725" y="395287"/>
                  </a:lnTo>
                  <a:lnTo>
                    <a:pt x="0" y="230981"/>
                  </a:lnTo>
                  <a:lnTo>
                    <a:pt x="121444" y="202406"/>
                  </a:lnTo>
                  <a:lnTo>
                    <a:pt x="459582" y="123825"/>
                  </a:lnTo>
                  <a:lnTo>
                    <a:pt x="692944" y="71437"/>
                  </a:lnTo>
                  <a:lnTo>
                    <a:pt x="752475" y="59531"/>
                  </a:lnTo>
                  <a:lnTo>
                    <a:pt x="800100" y="47625"/>
                  </a:lnTo>
                  <a:lnTo>
                    <a:pt x="847725" y="26194"/>
                  </a:lnTo>
                  <a:lnTo>
                    <a:pt x="885825" y="2381"/>
                  </a:lnTo>
                  <a:lnTo>
                    <a:pt x="897732" y="0"/>
                  </a:lnTo>
                  <a:lnTo>
                    <a:pt x="926307" y="11906"/>
                  </a:lnTo>
                  <a:lnTo>
                    <a:pt x="1002507" y="54769"/>
                  </a:lnTo>
                  <a:lnTo>
                    <a:pt x="1042988" y="85725"/>
                  </a:lnTo>
                  <a:lnTo>
                    <a:pt x="1088232" y="123825"/>
                  </a:lnTo>
                  <a:lnTo>
                    <a:pt x="1119188" y="159544"/>
                  </a:lnTo>
                  <a:lnTo>
                    <a:pt x="1143000" y="192881"/>
                  </a:lnTo>
                  <a:lnTo>
                    <a:pt x="1162050" y="226219"/>
                  </a:lnTo>
                  <a:lnTo>
                    <a:pt x="1176338" y="266700"/>
                  </a:lnTo>
                  <a:lnTo>
                    <a:pt x="1181100" y="290512"/>
                  </a:lnTo>
                  <a:lnTo>
                    <a:pt x="1183482" y="321469"/>
                  </a:lnTo>
                  <a:lnTo>
                    <a:pt x="1176338" y="347662"/>
                  </a:lnTo>
                  <a:lnTo>
                    <a:pt x="1152525" y="378619"/>
                  </a:lnTo>
                  <a:lnTo>
                    <a:pt x="1131094" y="402431"/>
                  </a:lnTo>
                  <a:lnTo>
                    <a:pt x="1116807" y="421481"/>
                  </a:lnTo>
                  <a:lnTo>
                    <a:pt x="1073944" y="540544"/>
                  </a:lnTo>
                  <a:lnTo>
                    <a:pt x="1066800" y="581025"/>
                  </a:lnTo>
                  <a:lnTo>
                    <a:pt x="1031082" y="797719"/>
                  </a:lnTo>
                  <a:lnTo>
                    <a:pt x="959644" y="1223962"/>
                  </a:lnTo>
                  <a:lnTo>
                    <a:pt x="950119" y="1247775"/>
                  </a:lnTo>
                  <a:lnTo>
                    <a:pt x="923925" y="1271587"/>
                  </a:lnTo>
                  <a:lnTo>
                    <a:pt x="888207" y="1290637"/>
                  </a:lnTo>
                  <a:lnTo>
                    <a:pt x="854869" y="1297781"/>
                  </a:lnTo>
                  <a:lnTo>
                    <a:pt x="821532" y="1295400"/>
                  </a:lnTo>
                  <a:lnTo>
                    <a:pt x="802482" y="1288256"/>
                  </a:lnTo>
                  <a:lnTo>
                    <a:pt x="783432" y="1271587"/>
                  </a:lnTo>
                  <a:lnTo>
                    <a:pt x="778669" y="1204912"/>
                  </a:lnTo>
                  <a:lnTo>
                    <a:pt x="778669" y="1092994"/>
                  </a:lnTo>
                  <a:lnTo>
                    <a:pt x="835819" y="483394"/>
                  </a:lnTo>
                  <a:lnTo>
                    <a:pt x="845344" y="292894"/>
                  </a:lnTo>
                  <a:cubicBezTo>
                    <a:pt x="844550" y="273844"/>
                    <a:pt x="843757" y="254794"/>
                    <a:pt x="842963" y="235744"/>
                  </a:cubicBezTo>
                  <a:lnTo>
                    <a:pt x="838200" y="223837"/>
                  </a:lnTo>
                  <a:lnTo>
                    <a:pt x="826294" y="214312"/>
                  </a:lnTo>
                  <a:lnTo>
                    <a:pt x="807244" y="207169"/>
                  </a:lnTo>
                  <a:lnTo>
                    <a:pt x="776288" y="211931"/>
                  </a:lnTo>
                  <a:lnTo>
                    <a:pt x="752475" y="223837"/>
                  </a:lnTo>
                  <a:lnTo>
                    <a:pt x="542925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A061702D-81CE-47A8-934A-C1F66370231D}"/>
                </a:ext>
              </a:extLst>
            </p:cNvPr>
            <p:cNvSpPr/>
            <p:nvPr/>
          </p:nvSpPr>
          <p:spPr>
            <a:xfrm>
              <a:off x="4391026" y="4395789"/>
              <a:ext cx="714375" cy="300037"/>
            </a:xfrm>
            <a:custGeom>
              <a:avLst/>
              <a:gdLst>
                <a:gd name="connsiteX0" fmla="*/ 321469 w 714375"/>
                <a:gd name="connsiteY0" fmla="*/ 235743 h 300037"/>
                <a:gd name="connsiteX1" fmla="*/ 23813 w 714375"/>
                <a:gd name="connsiteY1" fmla="*/ 300037 h 300037"/>
                <a:gd name="connsiteX2" fmla="*/ 0 w 714375"/>
                <a:gd name="connsiteY2" fmla="*/ 138112 h 300037"/>
                <a:gd name="connsiteX3" fmla="*/ 690563 w 714375"/>
                <a:gd name="connsiteY3" fmla="*/ 0 h 300037"/>
                <a:gd name="connsiteX4" fmla="*/ 714375 w 714375"/>
                <a:gd name="connsiteY4" fmla="*/ 161925 h 300037"/>
                <a:gd name="connsiteX5" fmla="*/ 321469 w 714375"/>
                <a:gd name="connsiteY5" fmla="*/ 235743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375" h="300037">
                  <a:moveTo>
                    <a:pt x="321469" y="235743"/>
                  </a:moveTo>
                  <a:lnTo>
                    <a:pt x="23813" y="300037"/>
                  </a:lnTo>
                  <a:lnTo>
                    <a:pt x="0" y="138112"/>
                  </a:lnTo>
                  <a:lnTo>
                    <a:pt x="690563" y="0"/>
                  </a:lnTo>
                  <a:lnTo>
                    <a:pt x="714375" y="161925"/>
                  </a:lnTo>
                  <a:lnTo>
                    <a:pt x="321469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69311E8D-A9A5-4E5B-BC80-727C0DD0A56A}"/>
                </a:ext>
              </a:extLst>
            </p:cNvPr>
            <p:cNvSpPr/>
            <p:nvPr/>
          </p:nvSpPr>
          <p:spPr>
            <a:xfrm>
              <a:off x="5886450" y="1979613"/>
              <a:ext cx="2522538" cy="488950"/>
            </a:xfrm>
            <a:custGeom>
              <a:avLst/>
              <a:gdLst>
                <a:gd name="connsiteX0" fmla="*/ 1359694 w 2521744"/>
                <a:gd name="connsiteY0" fmla="*/ 261937 h 490537"/>
                <a:gd name="connsiteX1" fmla="*/ 959644 w 2521744"/>
                <a:gd name="connsiteY1" fmla="*/ 316706 h 490537"/>
                <a:gd name="connsiteX2" fmla="*/ 745331 w 2521744"/>
                <a:gd name="connsiteY2" fmla="*/ 357187 h 490537"/>
                <a:gd name="connsiteX3" fmla="*/ 483394 w 2521744"/>
                <a:gd name="connsiteY3" fmla="*/ 388144 h 490537"/>
                <a:gd name="connsiteX4" fmla="*/ 342900 w 2521744"/>
                <a:gd name="connsiteY4" fmla="*/ 402431 h 490537"/>
                <a:gd name="connsiteX5" fmla="*/ 33338 w 2521744"/>
                <a:gd name="connsiteY5" fmla="*/ 426244 h 490537"/>
                <a:gd name="connsiteX6" fmla="*/ 0 w 2521744"/>
                <a:gd name="connsiteY6" fmla="*/ 273844 h 490537"/>
                <a:gd name="connsiteX7" fmla="*/ 354806 w 2521744"/>
                <a:gd name="connsiteY7" fmla="*/ 240506 h 490537"/>
                <a:gd name="connsiteX8" fmla="*/ 588169 w 2521744"/>
                <a:gd name="connsiteY8" fmla="*/ 209550 h 490537"/>
                <a:gd name="connsiteX9" fmla="*/ 828675 w 2521744"/>
                <a:gd name="connsiteY9" fmla="*/ 171450 h 490537"/>
                <a:gd name="connsiteX10" fmla="*/ 1035844 w 2521744"/>
                <a:gd name="connsiteY10" fmla="*/ 140494 h 490537"/>
                <a:gd name="connsiteX11" fmla="*/ 1419225 w 2521744"/>
                <a:gd name="connsiteY11" fmla="*/ 95250 h 490537"/>
                <a:gd name="connsiteX12" fmla="*/ 1714500 w 2521744"/>
                <a:gd name="connsiteY12" fmla="*/ 64294 h 490537"/>
                <a:gd name="connsiteX13" fmla="*/ 1790700 w 2521744"/>
                <a:gd name="connsiteY13" fmla="*/ 61912 h 490537"/>
                <a:gd name="connsiteX14" fmla="*/ 1862138 w 2521744"/>
                <a:gd name="connsiteY14" fmla="*/ 59531 h 490537"/>
                <a:gd name="connsiteX15" fmla="*/ 1952625 w 2521744"/>
                <a:gd name="connsiteY15" fmla="*/ 42862 h 490537"/>
                <a:gd name="connsiteX16" fmla="*/ 2069306 w 2521744"/>
                <a:gd name="connsiteY16" fmla="*/ 4762 h 490537"/>
                <a:gd name="connsiteX17" fmla="*/ 2081213 w 2521744"/>
                <a:gd name="connsiteY17" fmla="*/ 0 h 490537"/>
                <a:gd name="connsiteX18" fmla="*/ 2102644 w 2521744"/>
                <a:gd name="connsiteY18" fmla="*/ 4762 h 490537"/>
                <a:gd name="connsiteX19" fmla="*/ 2171700 w 2521744"/>
                <a:gd name="connsiteY19" fmla="*/ 40481 h 490537"/>
                <a:gd name="connsiteX20" fmla="*/ 2288381 w 2521744"/>
                <a:gd name="connsiteY20" fmla="*/ 114300 h 490537"/>
                <a:gd name="connsiteX21" fmla="*/ 2390775 w 2521744"/>
                <a:gd name="connsiteY21" fmla="*/ 190500 h 490537"/>
                <a:gd name="connsiteX22" fmla="*/ 2483644 w 2521744"/>
                <a:gd name="connsiteY22" fmla="*/ 271462 h 490537"/>
                <a:gd name="connsiteX23" fmla="*/ 2502694 w 2521744"/>
                <a:gd name="connsiteY23" fmla="*/ 292894 h 490537"/>
                <a:gd name="connsiteX24" fmla="*/ 2514600 w 2521744"/>
                <a:gd name="connsiteY24" fmla="*/ 314325 h 490537"/>
                <a:gd name="connsiteX25" fmla="*/ 2521744 w 2521744"/>
                <a:gd name="connsiteY25" fmla="*/ 345281 h 490537"/>
                <a:gd name="connsiteX26" fmla="*/ 2521744 w 2521744"/>
                <a:gd name="connsiteY26" fmla="*/ 376237 h 490537"/>
                <a:gd name="connsiteX27" fmla="*/ 2509838 w 2521744"/>
                <a:gd name="connsiteY27" fmla="*/ 402431 h 490537"/>
                <a:gd name="connsiteX28" fmla="*/ 2490788 w 2521744"/>
                <a:gd name="connsiteY28" fmla="*/ 423862 h 490537"/>
                <a:gd name="connsiteX29" fmla="*/ 2455069 w 2521744"/>
                <a:gd name="connsiteY29" fmla="*/ 442912 h 490537"/>
                <a:gd name="connsiteX30" fmla="*/ 2355056 w 2521744"/>
                <a:gd name="connsiteY30" fmla="*/ 469106 h 490537"/>
                <a:gd name="connsiteX31" fmla="*/ 2231231 w 2521744"/>
                <a:gd name="connsiteY31" fmla="*/ 490537 h 490537"/>
                <a:gd name="connsiteX32" fmla="*/ 2140744 w 2521744"/>
                <a:gd name="connsiteY32" fmla="*/ 309562 h 490537"/>
                <a:gd name="connsiteX33" fmla="*/ 2112169 w 2521744"/>
                <a:gd name="connsiteY33" fmla="*/ 250031 h 490537"/>
                <a:gd name="connsiteX34" fmla="*/ 2090738 w 2521744"/>
                <a:gd name="connsiteY34" fmla="*/ 238125 h 490537"/>
                <a:gd name="connsiteX35" fmla="*/ 2059781 w 2521744"/>
                <a:gd name="connsiteY35" fmla="*/ 230981 h 490537"/>
                <a:gd name="connsiteX36" fmla="*/ 1976438 w 2521744"/>
                <a:gd name="connsiteY36" fmla="*/ 223837 h 490537"/>
                <a:gd name="connsiteX37" fmla="*/ 1850231 w 2521744"/>
                <a:gd name="connsiteY37" fmla="*/ 221456 h 490537"/>
                <a:gd name="connsiteX38" fmla="*/ 1697831 w 2521744"/>
                <a:gd name="connsiteY38" fmla="*/ 228600 h 490537"/>
                <a:gd name="connsiteX39" fmla="*/ 1359694 w 2521744"/>
                <a:gd name="connsiteY39" fmla="*/ 261937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21744" h="490537">
                  <a:moveTo>
                    <a:pt x="1359694" y="261937"/>
                  </a:moveTo>
                  <a:lnTo>
                    <a:pt x="959644" y="316706"/>
                  </a:lnTo>
                  <a:lnTo>
                    <a:pt x="745331" y="357187"/>
                  </a:lnTo>
                  <a:lnTo>
                    <a:pt x="483394" y="388144"/>
                  </a:lnTo>
                  <a:lnTo>
                    <a:pt x="342900" y="402431"/>
                  </a:lnTo>
                  <a:lnTo>
                    <a:pt x="33338" y="426244"/>
                  </a:lnTo>
                  <a:lnTo>
                    <a:pt x="0" y="273844"/>
                  </a:lnTo>
                  <a:lnTo>
                    <a:pt x="354806" y="240506"/>
                  </a:lnTo>
                  <a:lnTo>
                    <a:pt x="588169" y="209550"/>
                  </a:lnTo>
                  <a:lnTo>
                    <a:pt x="828675" y="171450"/>
                  </a:lnTo>
                  <a:lnTo>
                    <a:pt x="1035844" y="140494"/>
                  </a:lnTo>
                  <a:lnTo>
                    <a:pt x="1419225" y="95250"/>
                  </a:lnTo>
                  <a:lnTo>
                    <a:pt x="1714500" y="64294"/>
                  </a:lnTo>
                  <a:lnTo>
                    <a:pt x="1790700" y="61912"/>
                  </a:lnTo>
                  <a:lnTo>
                    <a:pt x="1862138" y="59531"/>
                  </a:lnTo>
                  <a:lnTo>
                    <a:pt x="1952625" y="42862"/>
                  </a:lnTo>
                  <a:lnTo>
                    <a:pt x="2069306" y="4762"/>
                  </a:lnTo>
                  <a:lnTo>
                    <a:pt x="2081213" y="0"/>
                  </a:lnTo>
                  <a:lnTo>
                    <a:pt x="2102644" y="4762"/>
                  </a:lnTo>
                  <a:lnTo>
                    <a:pt x="2171700" y="40481"/>
                  </a:lnTo>
                  <a:lnTo>
                    <a:pt x="2288381" y="114300"/>
                  </a:lnTo>
                  <a:lnTo>
                    <a:pt x="2390775" y="190500"/>
                  </a:lnTo>
                  <a:lnTo>
                    <a:pt x="2483644" y="271462"/>
                  </a:lnTo>
                  <a:lnTo>
                    <a:pt x="2502694" y="292894"/>
                  </a:lnTo>
                  <a:lnTo>
                    <a:pt x="2514600" y="314325"/>
                  </a:lnTo>
                  <a:lnTo>
                    <a:pt x="2521744" y="345281"/>
                  </a:lnTo>
                  <a:lnTo>
                    <a:pt x="2521744" y="376237"/>
                  </a:lnTo>
                  <a:lnTo>
                    <a:pt x="2509838" y="402431"/>
                  </a:lnTo>
                  <a:lnTo>
                    <a:pt x="2490788" y="423862"/>
                  </a:lnTo>
                  <a:lnTo>
                    <a:pt x="2455069" y="442912"/>
                  </a:lnTo>
                  <a:lnTo>
                    <a:pt x="2355056" y="469106"/>
                  </a:lnTo>
                  <a:lnTo>
                    <a:pt x="2231231" y="490537"/>
                  </a:lnTo>
                  <a:lnTo>
                    <a:pt x="2140744" y="309562"/>
                  </a:lnTo>
                  <a:lnTo>
                    <a:pt x="2112169" y="250031"/>
                  </a:lnTo>
                  <a:lnTo>
                    <a:pt x="2090738" y="238125"/>
                  </a:lnTo>
                  <a:lnTo>
                    <a:pt x="2059781" y="230981"/>
                  </a:lnTo>
                  <a:lnTo>
                    <a:pt x="1976438" y="223837"/>
                  </a:lnTo>
                  <a:lnTo>
                    <a:pt x="1850231" y="221456"/>
                  </a:lnTo>
                  <a:lnTo>
                    <a:pt x="1697831" y="228600"/>
                  </a:lnTo>
                  <a:lnTo>
                    <a:pt x="1359694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C1F345D2-F013-4AE8-BA24-D40318EE875C}"/>
                </a:ext>
              </a:extLst>
            </p:cNvPr>
            <p:cNvSpPr/>
            <p:nvPr/>
          </p:nvSpPr>
          <p:spPr>
            <a:xfrm>
              <a:off x="7656514" y="2157414"/>
              <a:ext cx="490537" cy="604837"/>
            </a:xfrm>
            <a:custGeom>
              <a:avLst/>
              <a:gdLst>
                <a:gd name="connsiteX0" fmla="*/ 228600 w 490537"/>
                <a:gd name="connsiteY0" fmla="*/ 278606 h 604837"/>
                <a:gd name="connsiteX1" fmla="*/ 347662 w 490537"/>
                <a:gd name="connsiteY1" fmla="*/ 111918 h 604837"/>
                <a:gd name="connsiteX2" fmla="*/ 335756 w 490537"/>
                <a:gd name="connsiteY2" fmla="*/ 0 h 604837"/>
                <a:gd name="connsiteX3" fmla="*/ 490537 w 490537"/>
                <a:gd name="connsiteY3" fmla="*/ 288131 h 604837"/>
                <a:gd name="connsiteX4" fmla="*/ 459581 w 490537"/>
                <a:gd name="connsiteY4" fmla="*/ 311943 h 604837"/>
                <a:gd name="connsiteX5" fmla="*/ 271462 w 490537"/>
                <a:gd name="connsiteY5" fmla="*/ 440531 h 604837"/>
                <a:gd name="connsiteX6" fmla="*/ 61912 w 490537"/>
                <a:gd name="connsiteY6" fmla="*/ 585787 h 604837"/>
                <a:gd name="connsiteX7" fmla="*/ 35719 w 490537"/>
                <a:gd name="connsiteY7" fmla="*/ 602456 h 604837"/>
                <a:gd name="connsiteX8" fmla="*/ 16669 w 490537"/>
                <a:gd name="connsiteY8" fmla="*/ 604837 h 604837"/>
                <a:gd name="connsiteX9" fmla="*/ 7144 w 490537"/>
                <a:gd name="connsiteY9" fmla="*/ 602456 h 604837"/>
                <a:gd name="connsiteX10" fmla="*/ 0 w 490537"/>
                <a:gd name="connsiteY10" fmla="*/ 590550 h 604837"/>
                <a:gd name="connsiteX11" fmla="*/ 2381 w 490537"/>
                <a:gd name="connsiteY11" fmla="*/ 573881 h 604837"/>
                <a:gd name="connsiteX12" fmla="*/ 85725 w 490537"/>
                <a:gd name="connsiteY12" fmla="*/ 461962 h 604837"/>
                <a:gd name="connsiteX13" fmla="*/ 228600 w 490537"/>
                <a:gd name="connsiteY13" fmla="*/ 278606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0537" h="604837">
                  <a:moveTo>
                    <a:pt x="228600" y="278606"/>
                  </a:moveTo>
                  <a:lnTo>
                    <a:pt x="347662" y="111918"/>
                  </a:lnTo>
                  <a:lnTo>
                    <a:pt x="335756" y="0"/>
                  </a:lnTo>
                  <a:lnTo>
                    <a:pt x="490537" y="288131"/>
                  </a:lnTo>
                  <a:lnTo>
                    <a:pt x="459581" y="311943"/>
                  </a:lnTo>
                  <a:lnTo>
                    <a:pt x="271462" y="440531"/>
                  </a:lnTo>
                  <a:lnTo>
                    <a:pt x="61912" y="585787"/>
                  </a:lnTo>
                  <a:lnTo>
                    <a:pt x="35719" y="602456"/>
                  </a:lnTo>
                  <a:lnTo>
                    <a:pt x="16669" y="604837"/>
                  </a:lnTo>
                  <a:lnTo>
                    <a:pt x="7144" y="602456"/>
                  </a:lnTo>
                  <a:lnTo>
                    <a:pt x="0" y="590550"/>
                  </a:lnTo>
                  <a:lnTo>
                    <a:pt x="2381" y="573881"/>
                  </a:lnTo>
                  <a:lnTo>
                    <a:pt x="85725" y="461962"/>
                  </a:lnTo>
                  <a:lnTo>
                    <a:pt x="228600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19CEDF67-9309-4314-B04E-BABB16BB2D06}"/>
                </a:ext>
              </a:extLst>
            </p:cNvPr>
            <p:cNvSpPr/>
            <p:nvPr/>
          </p:nvSpPr>
          <p:spPr>
            <a:xfrm rot="16200000">
              <a:off x="4855369" y="2002631"/>
              <a:ext cx="2857500" cy="1677988"/>
            </a:xfrm>
            <a:custGeom>
              <a:avLst/>
              <a:gdLst>
                <a:gd name="connsiteX0" fmla="*/ 1300163 w 2857500"/>
                <a:gd name="connsiteY0" fmla="*/ 1135856 h 1678781"/>
                <a:gd name="connsiteX1" fmla="*/ 1071563 w 2857500"/>
                <a:gd name="connsiteY1" fmla="*/ 1002506 h 1678781"/>
                <a:gd name="connsiteX2" fmla="*/ 804863 w 2857500"/>
                <a:gd name="connsiteY2" fmla="*/ 826294 h 1678781"/>
                <a:gd name="connsiteX3" fmla="*/ 600075 w 2857500"/>
                <a:gd name="connsiteY3" fmla="*/ 654844 h 1678781"/>
                <a:gd name="connsiteX4" fmla="*/ 423863 w 2857500"/>
                <a:gd name="connsiteY4" fmla="*/ 490537 h 1678781"/>
                <a:gd name="connsiteX5" fmla="*/ 245269 w 2857500"/>
                <a:gd name="connsiteY5" fmla="*/ 321469 h 1678781"/>
                <a:gd name="connsiteX6" fmla="*/ 76200 w 2857500"/>
                <a:gd name="connsiteY6" fmla="*/ 142875 h 1678781"/>
                <a:gd name="connsiteX7" fmla="*/ 21432 w 2857500"/>
                <a:gd name="connsiteY7" fmla="*/ 83344 h 1678781"/>
                <a:gd name="connsiteX8" fmla="*/ 7144 w 2857500"/>
                <a:gd name="connsiteY8" fmla="*/ 59531 h 1678781"/>
                <a:gd name="connsiteX9" fmla="*/ 0 w 2857500"/>
                <a:gd name="connsiteY9" fmla="*/ 30956 h 1678781"/>
                <a:gd name="connsiteX10" fmla="*/ 0 w 2857500"/>
                <a:gd name="connsiteY10" fmla="*/ 14287 h 1678781"/>
                <a:gd name="connsiteX11" fmla="*/ 7144 w 2857500"/>
                <a:gd name="connsiteY11" fmla="*/ 2381 h 1678781"/>
                <a:gd name="connsiteX12" fmla="*/ 21432 w 2857500"/>
                <a:gd name="connsiteY12" fmla="*/ 0 h 1678781"/>
                <a:gd name="connsiteX13" fmla="*/ 54769 w 2857500"/>
                <a:gd name="connsiteY13" fmla="*/ 7144 h 1678781"/>
                <a:gd name="connsiteX14" fmla="*/ 83344 w 2857500"/>
                <a:gd name="connsiteY14" fmla="*/ 19050 h 1678781"/>
                <a:gd name="connsiteX15" fmla="*/ 116682 w 2857500"/>
                <a:gd name="connsiteY15" fmla="*/ 54769 h 1678781"/>
                <a:gd name="connsiteX16" fmla="*/ 233363 w 2857500"/>
                <a:gd name="connsiteY16" fmla="*/ 169069 h 1678781"/>
                <a:gd name="connsiteX17" fmla="*/ 376238 w 2857500"/>
                <a:gd name="connsiteY17" fmla="*/ 300037 h 1678781"/>
                <a:gd name="connsiteX18" fmla="*/ 535782 w 2857500"/>
                <a:gd name="connsiteY18" fmla="*/ 428625 h 1678781"/>
                <a:gd name="connsiteX19" fmla="*/ 733425 w 2857500"/>
                <a:gd name="connsiteY19" fmla="*/ 576262 h 1678781"/>
                <a:gd name="connsiteX20" fmla="*/ 907257 w 2857500"/>
                <a:gd name="connsiteY20" fmla="*/ 692944 h 1678781"/>
                <a:gd name="connsiteX21" fmla="*/ 1081088 w 2857500"/>
                <a:gd name="connsiteY21" fmla="*/ 792956 h 1678781"/>
                <a:gd name="connsiteX22" fmla="*/ 1304925 w 2857500"/>
                <a:gd name="connsiteY22" fmla="*/ 904875 h 1678781"/>
                <a:gd name="connsiteX23" fmla="*/ 1478757 w 2857500"/>
                <a:gd name="connsiteY23" fmla="*/ 985837 h 1678781"/>
                <a:gd name="connsiteX24" fmla="*/ 1690688 w 2857500"/>
                <a:gd name="connsiteY24" fmla="*/ 1073944 h 1678781"/>
                <a:gd name="connsiteX25" fmla="*/ 1952625 w 2857500"/>
                <a:gd name="connsiteY25" fmla="*/ 1166812 h 1678781"/>
                <a:gd name="connsiteX26" fmla="*/ 2097882 w 2857500"/>
                <a:gd name="connsiteY26" fmla="*/ 1221581 h 1678781"/>
                <a:gd name="connsiteX27" fmla="*/ 2431257 w 2857500"/>
                <a:gd name="connsiteY27" fmla="*/ 1323975 h 1678781"/>
                <a:gd name="connsiteX28" fmla="*/ 2507457 w 2857500"/>
                <a:gd name="connsiteY28" fmla="*/ 1343025 h 1678781"/>
                <a:gd name="connsiteX29" fmla="*/ 2576513 w 2857500"/>
                <a:gd name="connsiteY29" fmla="*/ 1352550 h 1678781"/>
                <a:gd name="connsiteX30" fmla="*/ 2657475 w 2857500"/>
                <a:gd name="connsiteY30" fmla="*/ 1359694 h 1678781"/>
                <a:gd name="connsiteX31" fmla="*/ 2695575 w 2857500"/>
                <a:gd name="connsiteY31" fmla="*/ 1359694 h 1678781"/>
                <a:gd name="connsiteX32" fmla="*/ 2719388 w 2857500"/>
                <a:gd name="connsiteY32" fmla="*/ 1350169 h 1678781"/>
                <a:gd name="connsiteX33" fmla="*/ 2752725 w 2857500"/>
                <a:gd name="connsiteY33" fmla="*/ 1319212 h 1678781"/>
                <a:gd name="connsiteX34" fmla="*/ 2797969 w 2857500"/>
                <a:gd name="connsiteY34" fmla="*/ 1254919 h 1678781"/>
                <a:gd name="connsiteX35" fmla="*/ 2814638 w 2857500"/>
                <a:gd name="connsiteY35" fmla="*/ 1219200 h 1678781"/>
                <a:gd name="connsiteX36" fmla="*/ 2819400 w 2857500"/>
                <a:gd name="connsiteY36" fmla="*/ 1207294 h 1678781"/>
                <a:gd name="connsiteX37" fmla="*/ 2828925 w 2857500"/>
                <a:gd name="connsiteY37" fmla="*/ 1204912 h 1678781"/>
                <a:gd name="connsiteX38" fmla="*/ 2840832 w 2857500"/>
                <a:gd name="connsiteY38" fmla="*/ 1212056 h 1678781"/>
                <a:gd name="connsiteX39" fmla="*/ 2850357 w 2857500"/>
                <a:gd name="connsiteY39" fmla="*/ 1243012 h 1678781"/>
                <a:gd name="connsiteX40" fmla="*/ 2855119 w 2857500"/>
                <a:gd name="connsiteY40" fmla="*/ 1278731 h 1678781"/>
                <a:gd name="connsiteX41" fmla="*/ 2857500 w 2857500"/>
                <a:gd name="connsiteY41" fmla="*/ 1316831 h 1678781"/>
                <a:gd name="connsiteX42" fmla="*/ 2850357 w 2857500"/>
                <a:gd name="connsiteY42" fmla="*/ 1359694 h 1678781"/>
                <a:gd name="connsiteX43" fmla="*/ 2833688 w 2857500"/>
                <a:gd name="connsiteY43" fmla="*/ 1407319 h 1678781"/>
                <a:gd name="connsiteX44" fmla="*/ 2795588 w 2857500"/>
                <a:gd name="connsiteY44" fmla="*/ 1478756 h 1678781"/>
                <a:gd name="connsiteX45" fmla="*/ 2726532 w 2857500"/>
                <a:gd name="connsiteY45" fmla="*/ 1566862 h 1678781"/>
                <a:gd name="connsiteX46" fmla="*/ 2697957 w 2857500"/>
                <a:gd name="connsiteY46" fmla="*/ 1602581 h 1678781"/>
                <a:gd name="connsiteX47" fmla="*/ 2645569 w 2857500"/>
                <a:gd name="connsiteY47" fmla="*/ 1640681 h 1678781"/>
                <a:gd name="connsiteX48" fmla="*/ 2595563 w 2857500"/>
                <a:gd name="connsiteY48" fmla="*/ 1669256 h 1678781"/>
                <a:gd name="connsiteX49" fmla="*/ 2562225 w 2857500"/>
                <a:gd name="connsiteY49" fmla="*/ 1678781 h 1678781"/>
                <a:gd name="connsiteX50" fmla="*/ 2552700 w 2857500"/>
                <a:gd name="connsiteY50" fmla="*/ 1678781 h 1678781"/>
                <a:gd name="connsiteX51" fmla="*/ 2531269 w 2857500"/>
                <a:gd name="connsiteY51" fmla="*/ 1674019 h 1678781"/>
                <a:gd name="connsiteX52" fmla="*/ 2507457 w 2857500"/>
                <a:gd name="connsiteY52" fmla="*/ 1657350 h 1678781"/>
                <a:gd name="connsiteX53" fmla="*/ 2466975 w 2857500"/>
                <a:gd name="connsiteY53" fmla="*/ 1628775 h 1678781"/>
                <a:gd name="connsiteX54" fmla="*/ 2438400 w 2857500"/>
                <a:gd name="connsiteY54" fmla="*/ 1600200 h 1678781"/>
                <a:gd name="connsiteX55" fmla="*/ 2126457 w 2857500"/>
                <a:gd name="connsiteY55" fmla="*/ 1507331 h 1678781"/>
                <a:gd name="connsiteX56" fmla="*/ 1990725 w 2857500"/>
                <a:gd name="connsiteY56" fmla="*/ 1454944 h 1678781"/>
                <a:gd name="connsiteX57" fmla="*/ 1674019 w 2857500"/>
                <a:gd name="connsiteY57" fmla="*/ 1321594 h 1678781"/>
                <a:gd name="connsiteX58" fmla="*/ 1469232 w 2857500"/>
                <a:gd name="connsiteY58" fmla="*/ 1226344 h 1678781"/>
                <a:gd name="connsiteX59" fmla="*/ 1300163 w 2857500"/>
                <a:gd name="connsiteY59" fmla="*/ 113585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857500" h="1678781">
                  <a:moveTo>
                    <a:pt x="1300163" y="1135856"/>
                  </a:moveTo>
                  <a:lnTo>
                    <a:pt x="1071563" y="1002506"/>
                  </a:lnTo>
                  <a:lnTo>
                    <a:pt x="804863" y="826294"/>
                  </a:lnTo>
                  <a:lnTo>
                    <a:pt x="600075" y="654844"/>
                  </a:lnTo>
                  <a:lnTo>
                    <a:pt x="423863" y="490537"/>
                  </a:lnTo>
                  <a:lnTo>
                    <a:pt x="245269" y="321469"/>
                  </a:lnTo>
                  <a:lnTo>
                    <a:pt x="76200" y="142875"/>
                  </a:lnTo>
                  <a:lnTo>
                    <a:pt x="21432" y="83344"/>
                  </a:lnTo>
                  <a:lnTo>
                    <a:pt x="7144" y="59531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1432" y="0"/>
                  </a:lnTo>
                  <a:lnTo>
                    <a:pt x="54769" y="7144"/>
                  </a:lnTo>
                  <a:lnTo>
                    <a:pt x="83344" y="19050"/>
                  </a:lnTo>
                  <a:lnTo>
                    <a:pt x="116682" y="54769"/>
                  </a:lnTo>
                  <a:lnTo>
                    <a:pt x="233363" y="169069"/>
                  </a:lnTo>
                  <a:lnTo>
                    <a:pt x="376238" y="300037"/>
                  </a:lnTo>
                  <a:lnTo>
                    <a:pt x="535782" y="428625"/>
                  </a:lnTo>
                  <a:lnTo>
                    <a:pt x="733425" y="576262"/>
                  </a:lnTo>
                  <a:lnTo>
                    <a:pt x="907257" y="692944"/>
                  </a:lnTo>
                  <a:lnTo>
                    <a:pt x="1081088" y="792956"/>
                  </a:lnTo>
                  <a:lnTo>
                    <a:pt x="1304925" y="904875"/>
                  </a:lnTo>
                  <a:lnTo>
                    <a:pt x="1478757" y="985837"/>
                  </a:lnTo>
                  <a:lnTo>
                    <a:pt x="1690688" y="1073944"/>
                  </a:lnTo>
                  <a:lnTo>
                    <a:pt x="1952625" y="1166812"/>
                  </a:lnTo>
                  <a:lnTo>
                    <a:pt x="2097882" y="1221581"/>
                  </a:lnTo>
                  <a:lnTo>
                    <a:pt x="2431257" y="1323975"/>
                  </a:lnTo>
                  <a:lnTo>
                    <a:pt x="2507457" y="1343025"/>
                  </a:lnTo>
                  <a:lnTo>
                    <a:pt x="2576513" y="1352550"/>
                  </a:lnTo>
                  <a:lnTo>
                    <a:pt x="2657475" y="1359694"/>
                  </a:lnTo>
                  <a:lnTo>
                    <a:pt x="2695575" y="1359694"/>
                  </a:lnTo>
                  <a:lnTo>
                    <a:pt x="2719388" y="1350169"/>
                  </a:lnTo>
                  <a:lnTo>
                    <a:pt x="2752725" y="1319212"/>
                  </a:lnTo>
                  <a:lnTo>
                    <a:pt x="2797969" y="1254919"/>
                  </a:lnTo>
                  <a:lnTo>
                    <a:pt x="2814638" y="1219200"/>
                  </a:lnTo>
                  <a:lnTo>
                    <a:pt x="2819400" y="1207294"/>
                  </a:lnTo>
                  <a:lnTo>
                    <a:pt x="2828925" y="1204912"/>
                  </a:lnTo>
                  <a:lnTo>
                    <a:pt x="2840832" y="1212056"/>
                  </a:lnTo>
                  <a:lnTo>
                    <a:pt x="2850357" y="1243012"/>
                  </a:lnTo>
                  <a:lnTo>
                    <a:pt x="2855119" y="1278731"/>
                  </a:lnTo>
                  <a:lnTo>
                    <a:pt x="2857500" y="1316831"/>
                  </a:lnTo>
                  <a:lnTo>
                    <a:pt x="2850357" y="1359694"/>
                  </a:lnTo>
                  <a:lnTo>
                    <a:pt x="2833688" y="1407319"/>
                  </a:lnTo>
                  <a:lnTo>
                    <a:pt x="2795588" y="1478756"/>
                  </a:lnTo>
                  <a:lnTo>
                    <a:pt x="2726532" y="1566862"/>
                  </a:lnTo>
                  <a:lnTo>
                    <a:pt x="2697957" y="1602581"/>
                  </a:lnTo>
                  <a:lnTo>
                    <a:pt x="2645569" y="1640681"/>
                  </a:lnTo>
                  <a:lnTo>
                    <a:pt x="2595563" y="1669256"/>
                  </a:lnTo>
                  <a:lnTo>
                    <a:pt x="2562225" y="1678781"/>
                  </a:lnTo>
                  <a:lnTo>
                    <a:pt x="2552700" y="1678781"/>
                  </a:lnTo>
                  <a:lnTo>
                    <a:pt x="2531269" y="1674019"/>
                  </a:lnTo>
                  <a:lnTo>
                    <a:pt x="2507457" y="1657350"/>
                  </a:lnTo>
                  <a:lnTo>
                    <a:pt x="2466975" y="1628775"/>
                  </a:lnTo>
                  <a:lnTo>
                    <a:pt x="2438400" y="1600200"/>
                  </a:lnTo>
                  <a:lnTo>
                    <a:pt x="2126457" y="1507331"/>
                  </a:lnTo>
                  <a:lnTo>
                    <a:pt x="1990725" y="1454944"/>
                  </a:lnTo>
                  <a:lnTo>
                    <a:pt x="1674019" y="1321594"/>
                  </a:lnTo>
                  <a:lnTo>
                    <a:pt x="1469232" y="1226344"/>
                  </a:lnTo>
                  <a:lnTo>
                    <a:pt x="1300163" y="1135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0B7EF83A-0BFD-4DB7-B3D1-F548B1022F9B}"/>
                </a:ext>
              </a:extLst>
            </p:cNvPr>
            <p:cNvSpPr/>
            <p:nvPr/>
          </p:nvSpPr>
          <p:spPr>
            <a:xfrm rot="16200000">
              <a:off x="4941094" y="4502944"/>
              <a:ext cx="2381250" cy="315912"/>
            </a:xfrm>
            <a:custGeom>
              <a:avLst/>
              <a:gdLst>
                <a:gd name="connsiteX0" fmla="*/ 1371600 w 2381250"/>
                <a:gd name="connsiteY0" fmla="*/ 295275 h 316707"/>
                <a:gd name="connsiteX1" fmla="*/ 1131094 w 2381250"/>
                <a:gd name="connsiteY1" fmla="*/ 292894 h 316707"/>
                <a:gd name="connsiteX2" fmla="*/ 1023938 w 2381250"/>
                <a:gd name="connsiteY2" fmla="*/ 295275 h 316707"/>
                <a:gd name="connsiteX3" fmla="*/ 804863 w 2381250"/>
                <a:gd name="connsiteY3" fmla="*/ 280988 h 316707"/>
                <a:gd name="connsiteX4" fmla="*/ 607219 w 2381250"/>
                <a:gd name="connsiteY4" fmla="*/ 276225 h 316707"/>
                <a:gd name="connsiteX5" fmla="*/ 390525 w 2381250"/>
                <a:gd name="connsiteY5" fmla="*/ 273844 h 316707"/>
                <a:gd name="connsiteX6" fmla="*/ 238125 w 2381250"/>
                <a:gd name="connsiteY6" fmla="*/ 247650 h 316707"/>
                <a:gd name="connsiteX7" fmla="*/ 102394 w 2381250"/>
                <a:gd name="connsiteY7" fmla="*/ 219075 h 316707"/>
                <a:gd name="connsiteX8" fmla="*/ 59532 w 2381250"/>
                <a:gd name="connsiteY8" fmla="*/ 209550 h 316707"/>
                <a:gd name="connsiteX9" fmla="*/ 45244 w 2381250"/>
                <a:gd name="connsiteY9" fmla="*/ 202407 h 316707"/>
                <a:gd name="connsiteX10" fmla="*/ 26194 w 2381250"/>
                <a:gd name="connsiteY10" fmla="*/ 185738 h 316707"/>
                <a:gd name="connsiteX11" fmla="*/ 7144 w 2381250"/>
                <a:gd name="connsiteY11" fmla="*/ 159544 h 316707"/>
                <a:gd name="connsiteX12" fmla="*/ 0 w 2381250"/>
                <a:gd name="connsiteY12" fmla="*/ 135732 h 316707"/>
                <a:gd name="connsiteX13" fmla="*/ 2382 w 2381250"/>
                <a:gd name="connsiteY13" fmla="*/ 114300 h 316707"/>
                <a:gd name="connsiteX14" fmla="*/ 11907 w 2381250"/>
                <a:gd name="connsiteY14" fmla="*/ 97632 h 316707"/>
                <a:gd name="connsiteX15" fmla="*/ 38100 w 2381250"/>
                <a:gd name="connsiteY15" fmla="*/ 85725 h 316707"/>
                <a:gd name="connsiteX16" fmla="*/ 135732 w 2381250"/>
                <a:gd name="connsiteY16" fmla="*/ 45244 h 316707"/>
                <a:gd name="connsiteX17" fmla="*/ 207169 w 2381250"/>
                <a:gd name="connsiteY17" fmla="*/ 23813 h 316707"/>
                <a:gd name="connsiteX18" fmla="*/ 278607 w 2381250"/>
                <a:gd name="connsiteY18" fmla="*/ 7144 h 316707"/>
                <a:gd name="connsiteX19" fmla="*/ 342900 w 2381250"/>
                <a:gd name="connsiteY19" fmla="*/ 0 h 316707"/>
                <a:gd name="connsiteX20" fmla="*/ 392907 w 2381250"/>
                <a:gd name="connsiteY20" fmla="*/ 4763 h 316707"/>
                <a:gd name="connsiteX21" fmla="*/ 492919 w 2381250"/>
                <a:gd name="connsiteY21" fmla="*/ 19050 h 316707"/>
                <a:gd name="connsiteX22" fmla="*/ 685800 w 2381250"/>
                <a:gd name="connsiteY22" fmla="*/ 45244 h 316707"/>
                <a:gd name="connsiteX23" fmla="*/ 888207 w 2381250"/>
                <a:gd name="connsiteY23" fmla="*/ 71438 h 316707"/>
                <a:gd name="connsiteX24" fmla="*/ 1047750 w 2381250"/>
                <a:gd name="connsiteY24" fmla="*/ 92869 h 316707"/>
                <a:gd name="connsiteX25" fmla="*/ 1259682 w 2381250"/>
                <a:gd name="connsiteY25" fmla="*/ 104775 h 316707"/>
                <a:gd name="connsiteX26" fmla="*/ 1838325 w 2381250"/>
                <a:gd name="connsiteY26" fmla="*/ 114300 h 316707"/>
                <a:gd name="connsiteX27" fmla="*/ 2252663 w 2381250"/>
                <a:gd name="connsiteY27" fmla="*/ 114300 h 316707"/>
                <a:gd name="connsiteX28" fmla="*/ 2381250 w 2381250"/>
                <a:gd name="connsiteY28" fmla="*/ 309563 h 316707"/>
                <a:gd name="connsiteX29" fmla="*/ 2152650 w 2381250"/>
                <a:gd name="connsiteY29" fmla="*/ 314325 h 316707"/>
                <a:gd name="connsiteX30" fmla="*/ 1771650 w 2381250"/>
                <a:gd name="connsiteY30" fmla="*/ 316707 h 316707"/>
                <a:gd name="connsiteX31" fmla="*/ 1654969 w 2381250"/>
                <a:gd name="connsiteY31" fmla="*/ 292894 h 316707"/>
                <a:gd name="connsiteX32" fmla="*/ 1371600 w 2381250"/>
                <a:gd name="connsiteY32" fmla="*/ 295275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81250" h="316707">
                  <a:moveTo>
                    <a:pt x="1371600" y="295275"/>
                  </a:moveTo>
                  <a:lnTo>
                    <a:pt x="1131094" y="292894"/>
                  </a:lnTo>
                  <a:lnTo>
                    <a:pt x="1023938" y="295275"/>
                  </a:lnTo>
                  <a:lnTo>
                    <a:pt x="804863" y="280988"/>
                  </a:lnTo>
                  <a:lnTo>
                    <a:pt x="607219" y="276225"/>
                  </a:lnTo>
                  <a:lnTo>
                    <a:pt x="390525" y="273844"/>
                  </a:lnTo>
                  <a:lnTo>
                    <a:pt x="238125" y="247650"/>
                  </a:lnTo>
                  <a:lnTo>
                    <a:pt x="102394" y="219075"/>
                  </a:lnTo>
                  <a:lnTo>
                    <a:pt x="59532" y="209550"/>
                  </a:lnTo>
                  <a:lnTo>
                    <a:pt x="45244" y="202407"/>
                  </a:lnTo>
                  <a:lnTo>
                    <a:pt x="26194" y="185738"/>
                  </a:lnTo>
                  <a:lnTo>
                    <a:pt x="7144" y="159544"/>
                  </a:lnTo>
                  <a:lnTo>
                    <a:pt x="0" y="135732"/>
                  </a:lnTo>
                  <a:lnTo>
                    <a:pt x="2382" y="114300"/>
                  </a:lnTo>
                  <a:lnTo>
                    <a:pt x="11907" y="97632"/>
                  </a:lnTo>
                  <a:lnTo>
                    <a:pt x="38100" y="85725"/>
                  </a:lnTo>
                  <a:lnTo>
                    <a:pt x="135732" y="45244"/>
                  </a:lnTo>
                  <a:lnTo>
                    <a:pt x="207169" y="23813"/>
                  </a:lnTo>
                  <a:lnTo>
                    <a:pt x="278607" y="7144"/>
                  </a:lnTo>
                  <a:lnTo>
                    <a:pt x="342900" y="0"/>
                  </a:lnTo>
                  <a:lnTo>
                    <a:pt x="392907" y="4763"/>
                  </a:lnTo>
                  <a:lnTo>
                    <a:pt x="492919" y="19050"/>
                  </a:lnTo>
                  <a:lnTo>
                    <a:pt x="685800" y="45244"/>
                  </a:lnTo>
                  <a:lnTo>
                    <a:pt x="888207" y="71438"/>
                  </a:lnTo>
                  <a:lnTo>
                    <a:pt x="1047750" y="92869"/>
                  </a:lnTo>
                  <a:lnTo>
                    <a:pt x="1259682" y="104775"/>
                  </a:lnTo>
                  <a:lnTo>
                    <a:pt x="1838325" y="114300"/>
                  </a:lnTo>
                  <a:lnTo>
                    <a:pt x="2252663" y="114300"/>
                  </a:lnTo>
                  <a:lnTo>
                    <a:pt x="2381250" y="309563"/>
                  </a:lnTo>
                  <a:lnTo>
                    <a:pt x="2152650" y="314325"/>
                  </a:lnTo>
                  <a:lnTo>
                    <a:pt x="1771650" y="316707"/>
                  </a:lnTo>
                  <a:lnTo>
                    <a:pt x="1654969" y="292894"/>
                  </a:lnTo>
                  <a:lnTo>
                    <a:pt x="13716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88C6B017-D9CE-48BE-A65D-BCBBC0F312C7}"/>
                </a:ext>
              </a:extLst>
            </p:cNvPr>
            <p:cNvSpPr/>
            <p:nvPr/>
          </p:nvSpPr>
          <p:spPr>
            <a:xfrm>
              <a:off x="6918325" y="2605089"/>
              <a:ext cx="534988" cy="795337"/>
            </a:xfrm>
            <a:custGeom>
              <a:avLst/>
              <a:gdLst>
                <a:gd name="connsiteX0" fmla="*/ 307182 w 535782"/>
                <a:gd name="connsiteY0" fmla="*/ 573881 h 795337"/>
                <a:gd name="connsiteX1" fmla="*/ 142875 w 535782"/>
                <a:gd name="connsiteY1" fmla="*/ 776287 h 795337"/>
                <a:gd name="connsiteX2" fmla="*/ 0 w 535782"/>
                <a:gd name="connsiteY2" fmla="*/ 795337 h 795337"/>
                <a:gd name="connsiteX3" fmla="*/ 102394 w 535782"/>
                <a:gd name="connsiteY3" fmla="*/ 635793 h 795337"/>
                <a:gd name="connsiteX4" fmla="*/ 135732 w 535782"/>
                <a:gd name="connsiteY4" fmla="*/ 581025 h 795337"/>
                <a:gd name="connsiteX5" fmla="*/ 169069 w 535782"/>
                <a:gd name="connsiteY5" fmla="*/ 526256 h 795337"/>
                <a:gd name="connsiteX6" fmla="*/ 195263 w 535782"/>
                <a:gd name="connsiteY6" fmla="*/ 473868 h 795337"/>
                <a:gd name="connsiteX7" fmla="*/ 209550 w 535782"/>
                <a:gd name="connsiteY7" fmla="*/ 438150 h 795337"/>
                <a:gd name="connsiteX8" fmla="*/ 221457 w 535782"/>
                <a:gd name="connsiteY8" fmla="*/ 388143 h 795337"/>
                <a:gd name="connsiteX9" fmla="*/ 233363 w 535782"/>
                <a:gd name="connsiteY9" fmla="*/ 319087 h 795337"/>
                <a:gd name="connsiteX10" fmla="*/ 242888 w 535782"/>
                <a:gd name="connsiteY10" fmla="*/ 266700 h 795337"/>
                <a:gd name="connsiteX11" fmla="*/ 242888 w 535782"/>
                <a:gd name="connsiteY11" fmla="*/ 223837 h 795337"/>
                <a:gd name="connsiteX12" fmla="*/ 240507 w 535782"/>
                <a:gd name="connsiteY12" fmla="*/ 197643 h 795337"/>
                <a:gd name="connsiteX13" fmla="*/ 230982 w 535782"/>
                <a:gd name="connsiteY13" fmla="*/ 157162 h 795337"/>
                <a:gd name="connsiteX14" fmla="*/ 219075 w 535782"/>
                <a:gd name="connsiteY14" fmla="*/ 135731 h 795337"/>
                <a:gd name="connsiteX15" fmla="*/ 195263 w 535782"/>
                <a:gd name="connsiteY15" fmla="*/ 104775 h 795337"/>
                <a:gd name="connsiteX16" fmla="*/ 169069 w 535782"/>
                <a:gd name="connsiteY16" fmla="*/ 83343 h 795337"/>
                <a:gd name="connsiteX17" fmla="*/ 152400 w 535782"/>
                <a:gd name="connsiteY17" fmla="*/ 71437 h 795337"/>
                <a:gd name="connsiteX18" fmla="*/ 140494 w 535782"/>
                <a:gd name="connsiteY18" fmla="*/ 54768 h 795337"/>
                <a:gd name="connsiteX19" fmla="*/ 135732 w 535782"/>
                <a:gd name="connsiteY19" fmla="*/ 33337 h 795337"/>
                <a:gd name="connsiteX20" fmla="*/ 135732 w 535782"/>
                <a:gd name="connsiteY20" fmla="*/ 21431 h 795337"/>
                <a:gd name="connsiteX21" fmla="*/ 138113 w 535782"/>
                <a:gd name="connsiteY21" fmla="*/ 9525 h 795337"/>
                <a:gd name="connsiteX22" fmla="*/ 145257 w 535782"/>
                <a:gd name="connsiteY22" fmla="*/ 2381 h 795337"/>
                <a:gd name="connsiteX23" fmla="*/ 164307 w 535782"/>
                <a:gd name="connsiteY23" fmla="*/ 0 h 795337"/>
                <a:gd name="connsiteX24" fmla="*/ 202407 w 535782"/>
                <a:gd name="connsiteY24" fmla="*/ 16668 h 795337"/>
                <a:gd name="connsiteX25" fmla="*/ 264319 w 535782"/>
                <a:gd name="connsiteY25" fmla="*/ 30956 h 795337"/>
                <a:gd name="connsiteX26" fmla="*/ 302419 w 535782"/>
                <a:gd name="connsiteY26" fmla="*/ 45243 h 795337"/>
                <a:gd name="connsiteX27" fmla="*/ 347663 w 535782"/>
                <a:gd name="connsiteY27" fmla="*/ 69056 h 795337"/>
                <a:gd name="connsiteX28" fmla="*/ 397669 w 535782"/>
                <a:gd name="connsiteY28" fmla="*/ 97631 h 795337"/>
                <a:gd name="connsiteX29" fmla="*/ 428625 w 535782"/>
                <a:gd name="connsiteY29" fmla="*/ 121443 h 795337"/>
                <a:gd name="connsiteX30" fmla="*/ 464344 w 535782"/>
                <a:gd name="connsiteY30" fmla="*/ 154781 h 795337"/>
                <a:gd name="connsiteX31" fmla="*/ 492919 w 535782"/>
                <a:gd name="connsiteY31" fmla="*/ 188118 h 795337"/>
                <a:gd name="connsiteX32" fmla="*/ 526257 w 535782"/>
                <a:gd name="connsiteY32" fmla="*/ 230981 h 795337"/>
                <a:gd name="connsiteX33" fmla="*/ 535782 w 535782"/>
                <a:gd name="connsiteY33" fmla="*/ 252412 h 795337"/>
                <a:gd name="connsiteX34" fmla="*/ 535782 w 535782"/>
                <a:gd name="connsiteY34" fmla="*/ 271462 h 795337"/>
                <a:gd name="connsiteX35" fmla="*/ 526257 w 535782"/>
                <a:gd name="connsiteY35" fmla="*/ 297656 h 795337"/>
                <a:gd name="connsiteX36" fmla="*/ 500063 w 535782"/>
                <a:gd name="connsiteY36" fmla="*/ 335756 h 795337"/>
                <a:gd name="connsiteX37" fmla="*/ 438150 w 535782"/>
                <a:gd name="connsiteY37" fmla="*/ 400050 h 795337"/>
                <a:gd name="connsiteX38" fmla="*/ 378619 w 535782"/>
                <a:gd name="connsiteY38" fmla="*/ 478631 h 795337"/>
                <a:gd name="connsiteX39" fmla="*/ 307182 w 535782"/>
                <a:gd name="connsiteY39" fmla="*/ 573881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5782" h="795337">
                  <a:moveTo>
                    <a:pt x="307182" y="573881"/>
                  </a:moveTo>
                  <a:lnTo>
                    <a:pt x="142875" y="776287"/>
                  </a:lnTo>
                  <a:lnTo>
                    <a:pt x="0" y="795337"/>
                  </a:lnTo>
                  <a:lnTo>
                    <a:pt x="102394" y="635793"/>
                  </a:lnTo>
                  <a:lnTo>
                    <a:pt x="135732" y="581025"/>
                  </a:lnTo>
                  <a:lnTo>
                    <a:pt x="169069" y="526256"/>
                  </a:lnTo>
                  <a:lnTo>
                    <a:pt x="195263" y="473868"/>
                  </a:lnTo>
                  <a:lnTo>
                    <a:pt x="209550" y="438150"/>
                  </a:lnTo>
                  <a:lnTo>
                    <a:pt x="221457" y="388143"/>
                  </a:lnTo>
                  <a:lnTo>
                    <a:pt x="233363" y="319087"/>
                  </a:lnTo>
                  <a:lnTo>
                    <a:pt x="242888" y="266700"/>
                  </a:lnTo>
                  <a:lnTo>
                    <a:pt x="242888" y="223837"/>
                  </a:lnTo>
                  <a:lnTo>
                    <a:pt x="240507" y="197643"/>
                  </a:lnTo>
                  <a:lnTo>
                    <a:pt x="230982" y="157162"/>
                  </a:lnTo>
                  <a:lnTo>
                    <a:pt x="219075" y="135731"/>
                  </a:lnTo>
                  <a:lnTo>
                    <a:pt x="195263" y="104775"/>
                  </a:lnTo>
                  <a:lnTo>
                    <a:pt x="169069" y="83343"/>
                  </a:lnTo>
                  <a:lnTo>
                    <a:pt x="152400" y="71437"/>
                  </a:lnTo>
                  <a:lnTo>
                    <a:pt x="140494" y="54768"/>
                  </a:lnTo>
                  <a:lnTo>
                    <a:pt x="135732" y="33337"/>
                  </a:lnTo>
                  <a:lnTo>
                    <a:pt x="135732" y="21431"/>
                  </a:lnTo>
                  <a:lnTo>
                    <a:pt x="138113" y="9525"/>
                  </a:lnTo>
                  <a:lnTo>
                    <a:pt x="145257" y="2381"/>
                  </a:lnTo>
                  <a:lnTo>
                    <a:pt x="164307" y="0"/>
                  </a:lnTo>
                  <a:lnTo>
                    <a:pt x="202407" y="16668"/>
                  </a:lnTo>
                  <a:lnTo>
                    <a:pt x="264319" y="30956"/>
                  </a:lnTo>
                  <a:lnTo>
                    <a:pt x="302419" y="45243"/>
                  </a:lnTo>
                  <a:lnTo>
                    <a:pt x="347663" y="69056"/>
                  </a:lnTo>
                  <a:lnTo>
                    <a:pt x="397669" y="97631"/>
                  </a:lnTo>
                  <a:lnTo>
                    <a:pt x="428625" y="121443"/>
                  </a:lnTo>
                  <a:lnTo>
                    <a:pt x="464344" y="154781"/>
                  </a:lnTo>
                  <a:lnTo>
                    <a:pt x="492919" y="188118"/>
                  </a:lnTo>
                  <a:lnTo>
                    <a:pt x="526257" y="230981"/>
                  </a:lnTo>
                  <a:lnTo>
                    <a:pt x="535782" y="252412"/>
                  </a:lnTo>
                  <a:lnTo>
                    <a:pt x="535782" y="271462"/>
                  </a:lnTo>
                  <a:lnTo>
                    <a:pt x="526257" y="297656"/>
                  </a:lnTo>
                  <a:lnTo>
                    <a:pt x="500063" y="335756"/>
                  </a:lnTo>
                  <a:lnTo>
                    <a:pt x="438150" y="400050"/>
                  </a:lnTo>
                  <a:lnTo>
                    <a:pt x="378619" y="478631"/>
                  </a:lnTo>
                  <a:lnTo>
                    <a:pt x="307182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16375A9F-1EDA-427D-950D-03B4AA25E923}"/>
                </a:ext>
              </a:extLst>
            </p:cNvPr>
            <p:cNvSpPr/>
            <p:nvPr/>
          </p:nvSpPr>
          <p:spPr>
            <a:xfrm>
              <a:off x="6215064" y="3246438"/>
              <a:ext cx="1798637" cy="393700"/>
            </a:xfrm>
            <a:custGeom>
              <a:avLst/>
              <a:gdLst>
                <a:gd name="connsiteX0" fmla="*/ 476250 w 1797843"/>
                <a:gd name="connsiteY0" fmla="*/ 333375 h 395287"/>
                <a:gd name="connsiteX1" fmla="*/ 214312 w 1797843"/>
                <a:gd name="connsiteY1" fmla="*/ 369094 h 395287"/>
                <a:gd name="connsiteX2" fmla="*/ 4762 w 1797843"/>
                <a:gd name="connsiteY2" fmla="*/ 395287 h 395287"/>
                <a:gd name="connsiteX3" fmla="*/ 0 w 1797843"/>
                <a:gd name="connsiteY3" fmla="*/ 159544 h 395287"/>
                <a:gd name="connsiteX4" fmla="*/ 202406 w 1797843"/>
                <a:gd name="connsiteY4" fmla="*/ 204787 h 395287"/>
                <a:gd name="connsiteX5" fmla="*/ 304800 w 1797843"/>
                <a:gd name="connsiteY5" fmla="*/ 188119 h 395287"/>
                <a:gd name="connsiteX6" fmla="*/ 762000 w 1797843"/>
                <a:gd name="connsiteY6" fmla="*/ 109537 h 395287"/>
                <a:gd name="connsiteX7" fmla="*/ 842962 w 1797843"/>
                <a:gd name="connsiteY7" fmla="*/ 97631 h 395287"/>
                <a:gd name="connsiteX8" fmla="*/ 1343025 w 1797843"/>
                <a:gd name="connsiteY8" fmla="*/ 50006 h 395287"/>
                <a:gd name="connsiteX9" fmla="*/ 1376362 w 1797843"/>
                <a:gd name="connsiteY9" fmla="*/ 38100 h 395287"/>
                <a:gd name="connsiteX10" fmla="*/ 1419225 w 1797843"/>
                <a:gd name="connsiteY10" fmla="*/ 19050 h 395287"/>
                <a:gd name="connsiteX11" fmla="*/ 1454943 w 1797843"/>
                <a:gd name="connsiteY11" fmla="*/ 7144 h 395287"/>
                <a:gd name="connsiteX12" fmla="*/ 1493043 w 1797843"/>
                <a:gd name="connsiteY12" fmla="*/ 0 h 395287"/>
                <a:gd name="connsiteX13" fmla="*/ 1526381 w 1797843"/>
                <a:gd name="connsiteY13" fmla="*/ 2381 h 395287"/>
                <a:gd name="connsiteX14" fmla="*/ 1588293 w 1797843"/>
                <a:gd name="connsiteY14" fmla="*/ 14287 h 395287"/>
                <a:gd name="connsiteX15" fmla="*/ 1676400 w 1797843"/>
                <a:gd name="connsiteY15" fmla="*/ 40481 h 395287"/>
                <a:gd name="connsiteX16" fmla="*/ 1733550 w 1797843"/>
                <a:gd name="connsiteY16" fmla="*/ 59531 h 395287"/>
                <a:gd name="connsiteX17" fmla="*/ 1766887 w 1797843"/>
                <a:gd name="connsiteY17" fmla="*/ 76200 h 395287"/>
                <a:gd name="connsiteX18" fmla="*/ 1781175 w 1797843"/>
                <a:gd name="connsiteY18" fmla="*/ 85725 h 395287"/>
                <a:gd name="connsiteX19" fmla="*/ 1790700 w 1797843"/>
                <a:gd name="connsiteY19" fmla="*/ 92869 h 395287"/>
                <a:gd name="connsiteX20" fmla="*/ 1797843 w 1797843"/>
                <a:gd name="connsiteY20" fmla="*/ 109537 h 395287"/>
                <a:gd name="connsiteX21" fmla="*/ 1795462 w 1797843"/>
                <a:gd name="connsiteY21" fmla="*/ 126206 h 395287"/>
                <a:gd name="connsiteX22" fmla="*/ 1783556 w 1797843"/>
                <a:gd name="connsiteY22" fmla="*/ 150019 h 395287"/>
                <a:gd name="connsiteX23" fmla="*/ 1752600 w 1797843"/>
                <a:gd name="connsiteY23" fmla="*/ 173831 h 395287"/>
                <a:gd name="connsiteX24" fmla="*/ 1702593 w 1797843"/>
                <a:gd name="connsiteY24" fmla="*/ 202406 h 395287"/>
                <a:gd name="connsiteX25" fmla="*/ 1654968 w 1797843"/>
                <a:gd name="connsiteY25" fmla="*/ 207169 h 395287"/>
                <a:gd name="connsiteX26" fmla="*/ 1412081 w 1797843"/>
                <a:gd name="connsiteY26" fmla="*/ 223837 h 395287"/>
                <a:gd name="connsiteX27" fmla="*/ 871537 w 1797843"/>
                <a:gd name="connsiteY27" fmla="*/ 257175 h 395287"/>
                <a:gd name="connsiteX28" fmla="*/ 735806 w 1797843"/>
                <a:gd name="connsiteY28" fmla="*/ 285750 h 395287"/>
                <a:gd name="connsiteX29" fmla="*/ 476250 w 1797843"/>
                <a:gd name="connsiteY29" fmla="*/ 333375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7843" h="395287">
                  <a:moveTo>
                    <a:pt x="476250" y="333375"/>
                  </a:moveTo>
                  <a:lnTo>
                    <a:pt x="214312" y="369094"/>
                  </a:lnTo>
                  <a:lnTo>
                    <a:pt x="4762" y="395287"/>
                  </a:lnTo>
                  <a:cubicBezTo>
                    <a:pt x="3175" y="316706"/>
                    <a:pt x="1587" y="238125"/>
                    <a:pt x="0" y="159544"/>
                  </a:cubicBezTo>
                  <a:lnTo>
                    <a:pt x="202406" y="204787"/>
                  </a:lnTo>
                  <a:lnTo>
                    <a:pt x="304800" y="188119"/>
                  </a:lnTo>
                  <a:lnTo>
                    <a:pt x="762000" y="109537"/>
                  </a:lnTo>
                  <a:lnTo>
                    <a:pt x="842962" y="97631"/>
                  </a:lnTo>
                  <a:lnTo>
                    <a:pt x="1343025" y="50006"/>
                  </a:lnTo>
                  <a:lnTo>
                    <a:pt x="1376362" y="38100"/>
                  </a:lnTo>
                  <a:lnTo>
                    <a:pt x="1419225" y="19050"/>
                  </a:lnTo>
                  <a:lnTo>
                    <a:pt x="1454943" y="7144"/>
                  </a:lnTo>
                  <a:lnTo>
                    <a:pt x="1493043" y="0"/>
                  </a:lnTo>
                  <a:lnTo>
                    <a:pt x="1526381" y="2381"/>
                  </a:lnTo>
                  <a:lnTo>
                    <a:pt x="1588293" y="14287"/>
                  </a:lnTo>
                  <a:lnTo>
                    <a:pt x="1676400" y="40481"/>
                  </a:lnTo>
                  <a:lnTo>
                    <a:pt x="1733550" y="59531"/>
                  </a:lnTo>
                  <a:lnTo>
                    <a:pt x="1766887" y="76200"/>
                  </a:lnTo>
                  <a:lnTo>
                    <a:pt x="1781175" y="85725"/>
                  </a:lnTo>
                  <a:lnTo>
                    <a:pt x="1790700" y="92869"/>
                  </a:lnTo>
                  <a:lnTo>
                    <a:pt x="1797843" y="109537"/>
                  </a:lnTo>
                  <a:lnTo>
                    <a:pt x="1795462" y="126206"/>
                  </a:lnTo>
                  <a:lnTo>
                    <a:pt x="1783556" y="150019"/>
                  </a:lnTo>
                  <a:lnTo>
                    <a:pt x="1752600" y="173831"/>
                  </a:lnTo>
                  <a:lnTo>
                    <a:pt x="1702593" y="202406"/>
                  </a:lnTo>
                  <a:lnTo>
                    <a:pt x="1654968" y="207169"/>
                  </a:lnTo>
                  <a:lnTo>
                    <a:pt x="1412081" y="223837"/>
                  </a:lnTo>
                  <a:lnTo>
                    <a:pt x="871537" y="257175"/>
                  </a:lnTo>
                  <a:lnTo>
                    <a:pt x="735806" y="285750"/>
                  </a:lnTo>
                  <a:lnTo>
                    <a:pt x="4762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3B16D3DD-66F1-47B1-8A9D-64D689033836}"/>
                </a:ext>
              </a:extLst>
            </p:cNvPr>
            <p:cNvSpPr/>
            <p:nvPr/>
          </p:nvSpPr>
          <p:spPr>
            <a:xfrm rot="16200000">
              <a:off x="6076951" y="4283076"/>
              <a:ext cx="2003425" cy="352425"/>
            </a:xfrm>
            <a:custGeom>
              <a:avLst/>
              <a:gdLst>
                <a:gd name="connsiteX0" fmla="*/ 359569 w 2002632"/>
                <a:gd name="connsiteY0" fmla="*/ 247650 h 352425"/>
                <a:gd name="connsiteX1" fmla="*/ 26194 w 2002632"/>
                <a:gd name="connsiteY1" fmla="*/ 235744 h 352425"/>
                <a:gd name="connsiteX2" fmla="*/ 0 w 2002632"/>
                <a:gd name="connsiteY2" fmla="*/ 59531 h 352425"/>
                <a:gd name="connsiteX3" fmla="*/ 640557 w 2002632"/>
                <a:gd name="connsiteY3" fmla="*/ 54769 h 352425"/>
                <a:gd name="connsiteX4" fmla="*/ 769144 w 2002632"/>
                <a:gd name="connsiteY4" fmla="*/ 59531 h 352425"/>
                <a:gd name="connsiteX5" fmla="*/ 1266825 w 2002632"/>
                <a:gd name="connsiteY5" fmla="*/ 57150 h 352425"/>
                <a:gd name="connsiteX6" fmla="*/ 1409700 w 2002632"/>
                <a:gd name="connsiteY6" fmla="*/ 57150 h 352425"/>
                <a:gd name="connsiteX7" fmla="*/ 1638300 w 2002632"/>
                <a:gd name="connsiteY7" fmla="*/ 57150 h 352425"/>
                <a:gd name="connsiteX8" fmla="*/ 1716882 w 2002632"/>
                <a:gd name="connsiteY8" fmla="*/ 57150 h 352425"/>
                <a:gd name="connsiteX9" fmla="*/ 1788319 w 2002632"/>
                <a:gd name="connsiteY9" fmla="*/ 52387 h 352425"/>
                <a:gd name="connsiteX10" fmla="*/ 1843088 w 2002632"/>
                <a:gd name="connsiteY10" fmla="*/ 42862 h 352425"/>
                <a:gd name="connsiteX11" fmla="*/ 1952625 w 2002632"/>
                <a:gd name="connsiteY11" fmla="*/ 0 h 352425"/>
                <a:gd name="connsiteX12" fmla="*/ 2002632 w 2002632"/>
                <a:gd name="connsiteY12" fmla="*/ 195262 h 352425"/>
                <a:gd name="connsiteX13" fmla="*/ 1921669 w 2002632"/>
                <a:gd name="connsiteY13" fmla="*/ 295275 h 352425"/>
                <a:gd name="connsiteX14" fmla="*/ 1885950 w 2002632"/>
                <a:gd name="connsiteY14" fmla="*/ 333375 h 352425"/>
                <a:gd name="connsiteX15" fmla="*/ 1862138 w 2002632"/>
                <a:gd name="connsiteY15" fmla="*/ 347662 h 352425"/>
                <a:gd name="connsiteX16" fmla="*/ 1840707 w 2002632"/>
                <a:gd name="connsiteY16" fmla="*/ 352425 h 352425"/>
                <a:gd name="connsiteX17" fmla="*/ 1812132 w 2002632"/>
                <a:gd name="connsiteY17" fmla="*/ 347662 h 352425"/>
                <a:gd name="connsiteX18" fmla="*/ 1793082 w 2002632"/>
                <a:gd name="connsiteY18" fmla="*/ 333375 h 352425"/>
                <a:gd name="connsiteX19" fmla="*/ 1769269 w 2002632"/>
                <a:gd name="connsiteY19" fmla="*/ 314325 h 352425"/>
                <a:gd name="connsiteX20" fmla="*/ 1731169 w 2002632"/>
                <a:gd name="connsiteY20" fmla="*/ 295275 h 352425"/>
                <a:gd name="connsiteX21" fmla="*/ 1685925 w 2002632"/>
                <a:gd name="connsiteY21" fmla="*/ 280987 h 352425"/>
                <a:gd name="connsiteX22" fmla="*/ 1433513 w 2002632"/>
                <a:gd name="connsiteY22" fmla="*/ 261937 h 352425"/>
                <a:gd name="connsiteX23" fmla="*/ 1281113 w 2002632"/>
                <a:gd name="connsiteY23" fmla="*/ 257175 h 352425"/>
                <a:gd name="connsiteX24" fmla="*/ 776288 w 2002632"/>
                <a:gd name="connsiteY24" fmla="*/ 257175 h 352425"/>
                <a:gd name="connsiteX25" fmla="*/ 659607 w 2002632"/>
                <a:gd name="connsiteY25" fmla="*/ 259556 h 352425"/>
                <a:gd name="connsiteX26" fmla="*/ 359569 w 2002632"/>
                <a:gd name="connsiteY26" fmla="*/ 2476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2632" h="352425">
                  <a:moveTo>
                    <a:pt x="359569" y="247650"/>
                  </a:moveTo>
                  <a:lnTo>
                    <a:pt x="26194" y="235744"/>
                  </a:lnTo>
                  <a:lnTo>
                    <a:pt x="0" y="59531"/>
                  </a:lnTo>
                  <a:lnTo>
                    <a:pt x="640557" y="54769"/>
                  </a:lnTo>
                  <a:lnTo>
                    <a:pt x="769144" y="59531"/>
                  </a:lnTo>
                  <a:lnTo>
                    <a:pt x="1266825" y="57150"/>
                  </a:lnTo>
                  <a:lnTo>
                    <a:pt x="1409700" y="57150"/>
                  </a:lnTo>
                  <a:lnTo>
                    <a:pt x="1638300" y="57150"/>
                  </a:lnTo>
                  <a:lnTo>
                    <a:pt x="1716882" y="57150"/>
                  </a:lnTo>
                  <a:lnTo>
                    <a:pt x="1788319" y="52387"/>
                  </a:lnTo>
                  <a:lnTo>
                    <a:pt x="1843088" y="42862"/>
                  </a:lnTo>
                  <a:lnTo>
                    <a:pt x="1952625" y="0"/>
                  </a:lnTo>
                  <a:lnTo>
                    <a:pt x="2002632" y="195262"/>
                  </a:lnTo>
                  <a:lnTo>
                    <a:pt x="1921669" y="295275"/>
                  </a:lnTo>
                  <a:lnTo>
                    <a:pt x="1885950" y="333375"/>
                  </a:lnTo>
                  <a:lnTo>
                    <a:pt x="1862138" y="347662"/>
                  </a:lnTo>
                  <a:lnTo>
                    <a:pt x="1840707" y="352425"/>
                  </a:lnTo>
                  <a:lnTo>
                    <a:pt x="1812132" y="347662"/>
                  </a:lnTo>
                  <a:lnTo>
                    <a:pt x="1793082" y="333375"/>
                  </a:lnTo>
                  <a:lnTo>
                    <a:pt x="1769269" y="314325"/>
                  </a:lnTo>
                  <a:lnTo>
                    <a:pt x="1731169" y="295275"/>
                  </a:lnTo>
                  <a:lnTo>
                    <a:pt x="1685925" y="280987"/>
                  </a:lnTo>
                  <a:lnTo>
                    <a:pt x="1433513" y="261937"/>
                  </a:lnTo>
                  <a:lnTo>
                    <a:pt x="1281113" y="257175"/>
                  </a:lnTo>
                  <a:lnTo>
                    <a:pt x="776288" y="257175"/>
                  </a:lnTo>
                  <a:lnTo>
                    <a:pt x="659607" y="259556"/>
                  </a:lnTo>
                  <a:lnTo>
                    <a:pt x="3595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9270B5E1-187D-4515-B0D1-B5C85B0597CA}"/>
                </a:ext>
              </a:extLst>
            </p:cNvPr>
            <p:cNvSpPr/>
            <p:nvPr/>
          </p:nvSpPr>
          <p:spPr>
            <a:xfrm>
              <a:off x="6191250" y="3919538"/>
              <a:ext cx="1646238" cy="317500"/>
            </a:xfrm>
            <a:custGeom>
              <a:avLst/>
              <a:gdLst>
                <a:gd name="connsiteX0" fmla="*/ 659606 w 1645444"/>
                <a:gd name="connsiteY0" fmla="*/ 292893 h 316706"/>
                <a:gd name="connsiteX1" fmla="*/ 388144 w 1645444"/>
                <a:gd name="connsiteY1" fmla="*/ 304800 h 316706"/>
                <a:gd name="connsiteX2" fmla="*/ 326231 w 1645444"/>
                <a:gd name="connsiteY2" fmla="*/ 311943 h 316706"/>
                <a:gd name="connsiteX3" fmla="*/ 276225 w 1645444"/>
                <a:gd name="connsiteY3" fmla="*/ 316706 h 316706"/>
                <a:gd name="connsiteX4" fmla="*/ 183356 w 1645444"/>
                <a:gd name="connsiteY4" fmla="*/ 311943 h 316706"/>
                <a:gd name="connsiteX5" fmla="*/ 0 w 1645444"/>
                <a:gd name="connsiteY5" fmla="*/ 283368 h 316706"/>
                <a:gd name="connsiteX6" fmla="*/ 2381 w 1645444"/>
                <a:gd name="connsiteY6" fmla="*/ 123825 h 316706"/>
                <a:gd name="connsiteX7" fmla="*/ 164306 w 1645444"/>
                <a:gd name="connsiteY7" fmla="*/ 147637 h 316706"/>
                <a:gd name="connsiteX8" fmla="*/ 247650 w 1645444"/>
                <a:gd name="connsiteY8" fmla="*/ 157162 h 316706"/>
                <a:gd name="connsiteX9" fmla="*/ 297656 w 1645444"/>
                <a:gd name="connsiteY9" fmla="*/ 157162 h 316706"/>
                <a:gd name="connsiteX10" fmla="*/ 561975 w 1645444"/>
                <a:gd name="connsiteY10" fmla="*/ 130968 h 316706"/>
                <a:gd name="connsiteX11" fmla="*/ 804863 w 1645444"/>
                <a:gd name="connsiteY11" fmla="*/ 109537 h 316706"/>
                <a:gd name="connsiteX12" fmla="*/ 945356 w 1645444"/>
                <a:gd name="connsiteY12" fmla="*/ 95250 h 316706"/>
                <a:gd name="connsiteX13" fmla="*/ 1202531 w 1645444"/>
                <a:gd name="connsiteY13" fmla="*/ 35718 h 316706"/>
                <a:gd name="connsiteX14" fmla="*/ 1293019 w 1645444"/>
                <a:gd name="connsiteY14" fmla="*/ 4762 h 316706"/>
                <a:gd name="connsiteX15" fmla="*/ 1319213 w 1645444"/>
                <a:gd name="connsiteY15" fmla="*/ 0 h 316706"/>
                <a:gd name="connsiteX16" fmla="*/ 1366838 w 1645444"/>
                <a:gd name="connsiteY16" fmla="*/ 0 h 316706"/>
                <a:gd name="connsiteX17" fmla="*/ 1416844 w 1645444"/>
                <a:gd name="connsiteY17" fmla="*/ 9525 h 316706"/>
                <a:gd name="connsiteX18" fmla="*/ 1478756 w 1645444"/>
                <a:gd name="connsiteY18" fmla="*/ 28575 h 316706"/>
                <a:gd name="connsiteX19" fmla="*/ 1578769 w 1645444"/>
                <a:gd name="connsiteY19" fmla="*/ 71437 h 316706"/>
                <a:gd name="connsiteX20" fmla="*/ 1631156 w 1645444"/>
                <a:gd name="connsiteY20" fmla="*/ 97631 h 316706"/>
                <a:gd name="connsiteX21" fmla="*/ 1640681 w 1645444"/>
                <a:gd name="connsiteY21" fmla="*/ 104775 h 316706"/>
                <a:gd name="connsiteX22" fmla="*/ 1645444 w 1645444"/>
                <a:gd name="connsiteY22" fmla="*/ 121443 h 316706"/>
                <a:gd name="connsiteX23" fmla="*/ 1635919 w 1645444"/>
                <a:gd name="connsiteY23" fmla="*/ 145256 h 316706"/>
                <a:gd name="connsiteX24" fmla="*/ 1616869 w 1645444"/>
                <a:gd name="connsiteY24" fmla="*/ 178593 h 316706"/>
                <a:gd name="connsiteX25" fmla="*/ 1600200 w 1645444"/>
                <a:gd name="connsiteY25" fmla="*/ 200025 h 316706"/>
                <a:gd name="connsiteX26" fmla="*/ 1571625 w 1645444"/>
                <a:gd name="connsiteY26" fmla="*/ 211931 h 316706"/>
                <a:gd name="connsiteX27" fmla="*/ 1414463 w 1645444"/>
                <a:gd name="connsiteY27" fmla="*/ 240506 h 316706"/>
                <a:gd name="connsiteX28" fmla="*/ 1212056 w 1645444"/>
                <a:gd name="connsiteY28" fmla="*/ 259556 h 316706"/>
                <a:gd name="connsiteX29" fmla="*/ 916781 w 1645444"/>
                <a:gd name="connsiteY29" fmla="*/ 269081 h 316706"/>
                <a:gd name="connsiteX30" fmla="*/ 797719 w 1645444"/>
                <a:gd name="connsiteY30" fmla="*/ 290512 h 316706"/>
                <a:gd name="connsiteX31" fmla="*/ 659606 w 1645444"/>
                <a:gd name="connsiteY31" fmla="*/ 29289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45444" h="316706">
                  <a:moveTo>
                    <a:pt x="659606" y="292893"/>
                  </a:moveTo>
                  <a:lnTo>
                    <a:pt x="388144" y="304800"/>
                  </a:lnTo>
                  <a:lnTo>
                    <a:pt x="326231" y="311943"/>
                  </a:lnTo>
                  <a:lnTo>
                    <a:pt x="276225" y="316706"/>
                  </a:lnTo>
                  <a:lnTo>
                    <a:pt x="183356" y="311943"/>
                  </a:lnTo>
                  <a:lnTo>
                    <a:pt x="0" y="283368"/>
                  </a:lnTo>
                  <a:cubicBezTo>
                    <a:pt x="794" y="230187"/>
                    <a:pt x="1587" y="177006"/>
                    <a:pt x="2381" y="123825"/>
                  </a:cubicBezTo>
                  <a:lnTo>
                    <a:pt x="164306" y="147637"/>
                  </a:lnTo>
                  <a:lnTo>
                    <a:pt x="247650" y="157162"/>
                  </a:lnTo>
                  <a:lnTo>
                    <a:pt x="297656" y="157162"/>
                  </a:lnTo>
                  <a:lnTo>
                    <a:pt x="561975" y="130968"/>
                  </a:lnTo>
                  <a:lnTo>
                    <a:pt x="804863" y="109537"/>
                  </a:lnTo>
                  <a:lnTo>
                    <a:pt x="945356" y="95250"/>
                  </a:lnTo>
                  <a:lnTo>
                    <a:pt x="1202531" y="35718"/>
                  </a:lnTo>
                  <a:lnTo>
                    <a:pt x="1293019" y="4762"/>
                  </a:lnTo>
                  <a:lnTo>
                    <a:pt x="1319213" y="0"/>
                  </a:lnTo>
                  <a:lnTo>
                    <a:pt x="1366838" y="0"/>
                  </a:lnTo>
                  <a:lnTo>
                    <a:pt x="1416844" y="9525"/>
                  </a:lnTo>
                  <a:lnTo>
                    <a:pt x="1478756" y="28575"/>
                  </a:lnTo>
                  <a:lnTo>
                    <a:pt x="1578769" y="71437"/>
                  </a:lnTo>
                  <a:lnTo>
                    <a:pt x="1631156" y="97631"/>
                  </a:lnTo>
                  <a:lnTo>
                    <a:pt x="1640681" y="104775"/>
                  </a:lnTo>
                  <a:lnTo>
                    <a:pt x="1645444" y="121443"/>
                  </a:lnTo>
                  <a:lnTo>
                    <a:pt x="1635919" y="145256"/>
                  </a:lnTo>
                  <a:lnTo>
                    <a:pt x="1616869" y="178593"/>
                  </a:lnTo>
                  <a:lnTo>
                    <a:pt x="1600200" y="200025"/>
                  </a:lnTo>
                  <a:lnTo>
                    <a:pt x="1571625" y="211931"/>
                  </a:lnTo>
                  <a:lnTo>
                    <a:pt x="1414463" y="240506"/>
                  </a:lnTo>
                  <a:lnTo>
                    <a:pt x="1212056" y="259556"/>
                  </a:lnTo>
                  <a:lnTo>
                    <a:pt x="916781" y="269081"/>
                  </a:lnTo>
                  <a:lnTo>
                    <a:pt x="797719" y="290512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52DFE571-1FE7-4137-83C4-08D7B4F4F2EB}"/>
                </a:ext>
              </a:extLst>
            </p:cNvPr>
            <p:cNvSpPr/>
            <p:nvPr/>
          </p:nvSpPr>
          <p:spPr>
            <a:xfrm>
              <a:off x="6180139" y="4570414"/>
              <a:ext cx="1609725" cy="287337"/>
            </a:xfrm>
            <a:custGeom>
              <a:avLst/>
              <a:gdLst>
                <a:gd name="connsiteX0" fmla="*/ 688181 w 1609725"/>
                <a:gd name="connsiteY0" fmla="*/ 271462 h 288131"/>
                <a:gd name="connsiteX1" fmla="*/ 357187 w 1609725"/>
                <a:gd name="connsiteY1" fmla="*/ 288131 h 288131"/>
                <a:gd name="connsiteX2" fmla="*/ 238125 w 1609725"/>
                <a:gd name="connsiteY2" fmla="*/ 288131 h 288131"/>
                <a:gd name="connsiteX3" fmla="*/ 157162 w 1609725"/>
                <a:gd name="connsiteY3" fmla="*/ 285750 h 288131"/>
                <a:gd name="connsiteX4" fmla="*/ 107156 w 1609725"/>
                <a:gd name="connsiteY4" fmla="*/ 276225 h 288131"/>
                <a:gd name="connsiteX5" fmla="*/ 7144 w 1609725"/>
                <a:gd name="connsiteY5" fmla="*/ 240506 h 288131"/>
                <a:gd name="connsiteX6" fmla="*/ 0 w 1609725"/>
                <a:gd name="connsiteY6" fmla="*/ 111919 h 288131"/>
                <a:gd name="connsiteX7" fmla="*/ 142875 w 1609725"/>
                <a:gd name="connsiteY7" fmla="*/ 142875 h 288131"/>
                <a:gd name="connsiteX8" fmla="*/ 238125 w 1609725"/>
                <a:gd name="connsiteY8" fmla="*/ 152400 h 288131"/>
                <a:gd name="connsiteX9" fmla="*/ 326231 w 1609725"/>
                <a:gd name="connsiteY9" fmla="*/ 152400 h 288131"/>
                <a:gd name="connsiteX10" fmla="*/ 428625 w 1609725"/>
                <a:gd name="connsiteY10" fmla="*/ 147637 h 288131"/>
                <a:gd name="connsiteX11" fmla="*/ 714375 w 1609725"/>
                <a:gd name="connsiteY11" fmla="*/ 116681 h 288131"/>
                <a:gd name="connsiteX12" fmla="*/ 809625 w 1609725"/>
                <a:gd name="connsiteY12" fmla="*/ 104775 h 288131"/>
                <a:gd name="connsiteX13" fmla="*/ 947737 w 1609725"/>
                <a:gd name="connsiteY13" fmla="*/ 92869 h 288131"/>
                <a:gd name="connsiteX14" fmla="*/ 1271587 w 1609725"/>
                <a:gd name="connsiteY14" fmla="*/ 30956 h 288131"/>
                <a:gd name="connsiteX15" fmla="*/ 1435894 w 1609725"/>
                <a:gd name="connsiteY15" fmla="*/ 0 h 288131"/>
                <a:gd name="connsiteX16" fmla="*/ 1452562 w 1609725"/>
                <a:gd name="connsiteY16" fmla="*/ 0 h 288131"/>
                <a:gd name="connsiteX17" fmla="*/ 1478756 w 1609725"/>
                <a:gd name="connsiteY17" fmla="*/ 7144 h 288131"/>
                <a:gd name="connsiteX18" fmla="*/ 1521619 w 1609725"/>
                <a:gd name="connsiteY18" fmla="*/ 30956 h 288131"/>
                <a:gd name="connsiteX19" fmla="*/ 1569244 w 1609725"/>
                <a:gd name="connsiteY19" fmla="*/ 66675 h 288131"/>
                <a:gd name="connsiteX20" fmla="*/ 1595437 w 1609725"/>
                <a:gd name="connsiteY20" fmla="*/ 92869 h 288131"/>
                <a:gd name="connsiteX21" fmla="*/ 1607344 w 1609725"/>
                <a:gd name="connsiteY21" fmla="*/ 116681 h 288131"/>
                <a:gd name="connsiteX22" fmla="*/ 1609725 w 1609725"/>
                <a:gd name="connsiteY22" fmla="*/ 147637 h 288131"/>
                <a:gd name="connsiteX23" fmla="*/ 1602581 w 1609725"/>
                <a:gd name="connsiteY23" fmla="*/ 171450 h 288131"/>
                <a:gd name="connsiteX24" fmla="*/ 1590675 w 1609725"/>
                <a:gd name="connsiteY24" fmla="*/ 188119 h 288131"/>
                <a:gd name="connsiteX25" fmla="*/ 1559719 w 1609725"/>
                <a:gd name="connsiteY25" fmla="*/ 195262 h 288131"/>
                <a:gd name="connsiteX26" fmla="*/ 1254919 w 1609725"/>
                <a:gd name="connsiteY26" fmla="*/ 219075 h 288131"/>
                <a:gd name="connsiteX27" fmla="*/ 935831 w 1609725"/>
                <a:gd name="connsiteY27" fmla="*/ 245269 h 288131"/>
                <a:gd name="connsiteX28" fmla="*/ 814387 w 1609725"/>
                <a:gd name="connsiteY28" fmla="*/ 269081 h 288131"/>
                <a:gd name="connsiteX29" fmla="*/ 688181 w 1609725"/>
                <a:gd name="connsiteY29" fmla="*/ 2714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09725" h="288131">
                  <a:moveTo>
                    <a:pt x="688181" y="271462"/>
                  </a:moveTo>
                  <a:lnTo>
                    <a:pt x="357187" y="288131"/>
                  </a:lnTo>
                  <a:lnTo>
                    <a:pt x="238125" y="288131"/>
                  </a:lnTo>
                  <a:lnTo>
                    <a:pt x="157162" y="285750"/>
                  </a:lnTo>
                  <a:lnTo>
                    <a:pt x="107156" y="276225"/>
                  </a:lnTo>
                  <a:lnTo>
                    <a:pt x="7144" y="240506"/>
                  </a:lnTo>
                  <a:lnTo>
                    <a:pt x="0" y="111919"/>
                  </a:lnTo>
                  <a:lnTo>
                    <a:pt x="142875" y="142875"/>
                  </a:lnTo>
                  <a:lnTo>
                    <a:pt x="238125" y="152400"/>
                  </a:lnTo>
                  <a:lnTo>
                    <a:pt x="326231" y="152400"/>
                  </a:lnTo>
                  <a:lnTo>
                    <a:pt x="428625" y="147637"/>
                  </a:lnTo>
                  <a:lnTo>
                    <a:pt x="714375" y="116681"/>
                  </a:lnTo>
                  <a:lnTo>
                    <a:pt x="809625" y="104775"/>
                  </a:lnTo>
                  <a:lnTo>
                    <a:pt x="947737" y="92869"/>
                  </a:lnTo>
                  <a:lnTo>
                    <a:pt x="1271587" y="30956"/>
                  </a:lnTo>
                  <a:lnTo>
                    <a:pt x="1435894" y="0"/>
                  </a:lnTo>
                  <a:lnTo>
                    <a:pt x="1452562" y="0"/>
                  </a:lnTo>
                  <a:lnTo>
                    <a:pt x="1478756" y="7144"/>
                  </a:lnTo>
                  <a:lnTo>
                    <a:pt x="1521619" y="30956"/>
                  </a:lnTo>
                  <a:lnTo>
                    <a:pt x="1569244" y="66675"/>
                  </a:lnTo>
                  <a:lnTo>
                    <a:pt x="1595437" y="92869"/>
                  </a:lnTo>
                  <a:lnTo>
                    <a:pt x="1607344" y="116681"/>
                  </a:lnTo>
                  <a:lnTo>
                    <a:pt x="1609725" y="147637"/>
                  </a:lnTo>
                  <a:lnTo>
                    <a:pt x="1602581" y="171450"/>
                  </a:lnTo>
                  <a:lnTo>
                    <a:pt x="1590675" y="188119"/>
                  </a:lnTo>
                  <a:lnTo>
                    <a:pt x="1559719" y="195262"/>
                  </a:lnTo>
                  <a:lnTo>
                    <a:pt x="1254919" y="219075"/>
                  </a:lnTo>
                  <a:lnTo>
                    <a:pt x="935831" y="245269"/>
                  </a:lnTo>
                  <a:lnTo>
                    <a:pt x="814387" y="269081"/>
                  </a:lnTo>
                  <a:lnTo>
                    <a:pt x="688181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2261E594-7EE1-407A-A414-CB6CA3E0E446}"/>
                </a:ext>
              </a:extLst>
            </p:cNvPr>
            <p:cNvSpPr/>
            <p:nvPr/>
          </p:nvSpPr>
          <p:spPr>
            <a:xfrm>
              <a:off x="6132513" y="5284788"/>
              <a:ext cx="2101850" cy="342900"/>
            </a:xfrm>
            <a:custGeom>
              <a:avLst/>
              <a:gdLst>
                <a:gd name="connsiteX0" fmla="*/ 1012031 w 2102644"/>
                <a:gd name="connsiteY0" fmla="*/ 247650 h 342900"/>
                <a:gd name="connsiteX1" fmla="*/ 628650 w 2102644"/>
                <a:gd name="connsiteY1" fmla="*/ 273844 h 342900"/>
                <a:gd name="connsiteX2" fmla="*/ 369094 w 2102644"/>
                <a:gd name="connsiteY2" fmla="*/ 302419 h 342900"/>
                <a:gd name="connsiteX3" fmla="*/ 0 w 2102644"/>
                <a:gd name="connsiteY3" fmla="*/ 342900 h 342900"/>
                <a:gd name="connsiteX4" fmla="*/ 4762 w 2102644"/>
                <a:gd name="connsiteY4" fmla="*/ 154781 h 342900"/>
                <a:gd name="connsiteX5" fmla="*/ 666750 w 2102644"/>
                <a:gd name="connsiteY5" fmla="*/ 119062 h 342900"/>
                <a:gd name="connsiteX6" fmla="*/ 862012 w 2102644"/>
                <a:gd name="connsiteY6" fmla="*/ 107156 h 342900"/>
                <a:gd name="connsiteX7" fmla="*/ 983456 w 2102644"/>
                <a:gd name="connsiteY7" fmla="*/ 90487 h 342900"/>
                <a:gd name="connsiteX8" fmla="*/ 1114425 w 2102644"/>
                <a:gd name="connsiteY8" fmla="*/ 80962 h 342900"/>
                <a:gd name="connsiteX9" fmla="*/ 1338262 w 2102644"/>
                <a:gd name="connsiteY9" fmla="*/ 66675 h 342900"/>
                <a:gd name="connsiteX10" fmla="*/ 1497806 w 2102644"/>
                <a:gd name="connsiteY10" fmla="*/ 66675 h 342900"/>
                <a:gd name="connsiteX11" fmla="*/ 1640681 w 2102644"/>
                <a:gd name="connsiteY11" fmla="*/ 64294 h 342900"/>
                <a:gd name="connsiteX12" fmla="*/ 1688306 w 2102644"/>
                <a:gd name="connsiteY12" fmla="*/ 54769 h 342900"/>
                <a:gd name="connsiteX13" fmla="*/ 1793081 w 2102644"/>
                <a:gd name="connsiteY13" fmla="*/ 16669 h 342900"/>
                <a:gd name="connsiteX14" fmla="*/ 1828800 w 2102644"/>
                <a:gd name="connsiteY14" fmla="*/ 0 h 342900"/>
                <a:gd name="connsiteX15" fmla="*/ 1847850 w 2102644"/>
                <a:gd name="connsiteY15" fmla="*/ 0 h 342900"/>
                <a:gd name="connsiteX16" fmla="*/ 1914525 w 2102644"/>
                <a:gd name="connsiteY16" fmla="*/ 35719 h 342900"/>
                <a:gd name="connsiteX17" fmla="*/ 1981200 w 2102644"/>
                <a:gd name="connsiteY17" fmla="*/ 71437 h 342900"/>
                <a:gd name="connsiteX18" fmla="*/ 2021681 w 2102644"/>
                <a:gd name="connsiteY18" fmla="*/ 97631 h 342900"/>
                <a:gd name="connsiteX19" fmla="*/ 2050256 w 2102644"/>
                <a:gd name="connsiteY19" fmla="*/ 123825 h 342900"/>
                <a:gd name="connsiteX20" fmla="*/ 2064544 w 2102644"/>
                <a:gd name="connsiteY20" fmla="*/ 142875 h 342900"/>
                <a:gd name="connsiteX21" fmla="*/ 2078831 w 2102644"/>
                <a:gd name="connsiteY21" fmla="*/ 169069 h 342900"/>
                <a:gd name="connsiteX22" fmla="*/ 2093119 w 2102644"/>
                <a:gd name="connsiteY22" fmla="*/ 197644 h 342900"/>
                <a:gd name="connsiteX23" fmla="*/ 2102644 w 2102644"/>
                <a:gd name="connsiteY23" fmla="*/ 233362 h 342900"/>
                <a:gd name="connsiteX24" fmla="*/ 2100262 w 2102644"/>
                <a:gd name="connsiteY24" fmla="*/ 261937 h 342900"/>
                <a:gd name="connsiteX25" fmla="*/ 2093119 w 2102644"/>
                <a:gd name="connsiteY25" fmla="*/ 280987 h 342900"/>
                <a:gd name="connsiteX26" fmla="*/ 2081212 w 2102644"/>
                <a:gd name="connsiteY26" fmla="*/ 292894 h 342900"/>
                <a:gd name="connsiteX27" fmla="*/ 2055019 w 2102644"/>
                <a:gd name="connsiteY27" fmla="*/ 302419 h 342900"/>
                <a:gd name="connsiteX28" fmla="*/ 2012156 w 2102644"/>
                <a:gd name="connsiteY28" fmla="*/ 311944 h 342900"/>
                <a:gd name="connsiteX29" fmla="*/ 1981200 w 2102644"/>
                <a:gd name="connsiteY29" fmla="*/ 314325 h 342900"/>
                <a:gd name="connsiteX30" fmla="*/ 1943100 w 2102644"/>
                <a:gd name="connsiteY30" fmla="*/ 309562 h 342900"/>
                <a:gd name="connsiteX31" fmla="*/ 1828800 w 2102644"/>
                <a:gd name="connsiteY31" fmla="*/ 283369 h 342900"/>
                <a:gd name="connsiteX32" fmla="*/ 1533525 w 2102644"/>
                <a:gd name="connsiteY32" fmla="*/ 247650 h 342900"/>
                <a:gd name="connsiteX33" fmla="*/ 1357312 w 2102644"/>
                <a:gd name="connsiteY33" fmla="*/ 240506 h 342900"/>
                <a:gd name="connsiteX34" fmla="*/ 1012031 w 2102644"/>
                <a:gd name="connsiteY34" fmla="*/ 2476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02644" h="342900">
                  <a:moveTo>
                    <a:pt x="1012031" y="247650"/>
                  </a:moveTo>
                  <a:lnTo>
                    <a:pt x="628650" y="273844"/>
                  </a:lnTo>
                  <a:lnTo>
                    <a:pt x="369094" y="302419"/>
                  </a:lnTo>
                  <a:lnTo>
                    <a:pt x="0" y="342900"/>
                  </a:lnTo>
                  <a:lnTo>
                    <a:pt x="4762" y="154781"/>
                  </a:lnTo>
                  <a:lnTo>
                    <a:pt x="666750" y="119062"/>
                  </a:lnTo>
                  <a:lnTo>
                    <a:pt x="862012" y="107156"/>
                  </a:lnTo>
                  <a:lnTo>
                    <a:pt x="983456" y="90487"/>
                  </a:lnTo>
                  <a:lnTo>
                    <a:pt x="1114425" y="80962"/>
                  </a:lnTo>
                  <a:lnTo>
                    <a:pt x="1338262" y="66675"/>
                  </a:lnTo>
                  <a:lnTo>
                    <a:pt x="1497806" y="66675"/>
                  </a:lnTo>
                  <a:lnTo>
                    <a:pt x="1640681" y="64294"/>
                  </a:lnTo>
                  <a:lnTo>
                    <a:pt x="1688306" y="54769"/>
                  </a:lnTo>
                  <a:lnTo>
                    <a:pt x="1793081" y="16669"/>
                  </a:lnTo>
                  <a:lnTo>
                    <a:pt x="1828800" y="0"/>
                  </a:lnTo>
                  <a:lnTo>
                    <a:pt x="1847850" y="0"/>
                  </a:lnTo>
                  <a:lnTo>
                    <a:pt x="1914525" y="35719"/>
                  </a:lnTo>
                  <a:lnTo>
                    <a:pt x="1981200" y="71437"/>
                  </a:lnTo>
                  <a:lnTo>
                    <a:pt x="2021681" y="97631"/>
                  </a:lnTo>
                  <a:lnTo>
                    <a:pt x="2050256" y="123825"/>
                  </a:lnTo>
                  <a:lnTo>
                    <a:pt x="2064544" y="142875"/>
                  </a:lnTo>
                  <a:lnTo>
                    <a:pt x="2078831" y="169069"/>
                  </a:lnTo>
                  <a:lnTo>
                    <a:pt x="2093119" y="197644"/>
                  </a:lnTo>
                  <a:lnTo>
                    <a:pt x="2102644" y="233362"/>
                  </a:lnTo>
                  <a:lnTo>
                    <a:pt x="2100262" y="261937"/>
                  </a:lnTo>
                  <a:lnTo>
                    <a:pt x="2093119" y="280987"/>
                  </a:lnTo>
                  <a:lnTo>
                    <a:pt x="2081212" y="292894"/>
                  </a:lnTo>
                  <a:lnTo>
                    <a:pt x="2055019" y="302419"/>
                  </a:lnTo>
                  <a:lnTo>
                    <a:pt x="2012156" y="311944"/>
                  </a:lnTo>
                  <a:lnTo>
                    <a:pt x="1981200" y="314325"/>
                  </a:lnTo>
                  <a:lnTo>
                    <a:pt x="1943100" y="309562"/>
                  </a:lnTo>
                  <a:lnTo>
                    <a:pt x="1828800" y="283369"/>
                  </a:lnTo>
                  <a:lnTo>
                    <a:pt x="1533525" y="247650"/>
                  </a:lnTo>
                  <a:lnTo>
                    <a:pt x="1357312" y="240506"/>
                  </a:lnTo>
                  <a:lnTo>
                    <a:pt x="101203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6800607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C026F4D-5A74-49CA-ADB6-79AAADC948F2}"/>
              </a:ext>
            </a:extLst>
          </p:cNvPr>
          <p:cNvSpPr/>
          <p:nvPr/>
        </p:nvSpPr>
        <p:spPr>
          <a:xfrm>
            <a:off x="3684591" y="2446338"/>
            <a:ext cx="1709737" cy="469900"/>
          </a:xfrm>
          <a:custGeom>
            <a:avLst/>
            <a:gdLst>
              <a:gd name="connsiteX0" fmla="*/ 731044 w 1709737"/>
              <a:gd name="connsiteY0" fmla="*/ 409575 h 471487"/>
              <a:gd name="connsiteX1" fmla="*/ 569119 w 1709737"/>
              <a:gd name="connsiteY1" fmla="*/ 447675 h 471487"/>
              <a:gd name="connsiteX2" fmla="*/ 509587 w 1709737"/>
              <a:gd name="connsiteY2" fmla="*/ 459581 h 471487"/>
              <a:gd name="connsiteX3" fmla="*/ 461962 w 1709737"/>
              <a:gd name="connsiteY3" fmla="*/ 466725 h 471487"/>
              <a:gd name="connsiteX4" fmla="*/ 404812 w 1709737"/>
              <a:gd name="connsiteY4" fmla="*/ 471487 h 471487"/>
              <a:gd name="connsiteX5" fmla="*/ 345281 w 1709737"/>
              <a:gd name="connsiteY5" fmla="*/ 471487 h 471487"/>
              <a:gd name="connsiteX6" fmla="*/ 295275 w 1709737"/>
              <a:gd name="connsiteY6" fmla="*/ 464344 h 471487"/>
              <a:gd name="connsiteX7" fmla="*/ 235744 w 1709737"/>
              <a:gd name="connsiteY7" fmla="*/ 454819 h 471487"/>
              <a:gd name="connsiteX8" fmla="*/ 192881 w 1709737"/>
              <a:gd name="connsiteY8" fmla="*/ 442912 h 471487"/>
              <a:gd name="connsiteX9" fmla="*/ 152400 w 1709737"/>
              <a:gd name="connsiteY9" fmla="*/ 426244 h 471487"/>
              <a:gd name="connsiteX10" fmla="*/ 119062 w 1709737"/>
              <a:gd name="connsiteY10" fmla="*/ 404812 h 471487"/>
              <a:gd name="connsiteX11" fmla="*/ 92869 w 1709737"/>
              <a:gd name="connsiteY11" fmla="*/ 383381 h 471487"/>
              <a:gd name="connsiteX12" fmla="*/ 71437 w 1709737"/>
              <a:gd name="connsiteY12" fmla="*/ 364331 h 471487"/>
              <a:gd name="connsiteX13" fmla="*/ 52387 w 1709737"/>
              <a:gd name="connsiteY13" fmla="*/ 340519 h 471487"/>
              <a:gd name="connsiteX14" fmla="*/ 28575 w 1709737"/>
              <a:gd name="connsiteY14" fmla="*/ 302419 h 471487"/>
              <a:gd name="connsiteX15" fmla="*/ 11906 w 1709737"/>
              <a:gd name="connsiteY15" fmla="*/ 269081 h 471487"/>
              <a:gd name="connsiteX16" fmla="*/ 2381 w 1709737"/>
              <a:gd name="connsiteY16" fmla="*/ 233362 h 471487"/>
              <a:gd name="connsiteX17" fmla="*/ 0 w 1709737"/>
              <a:gd name="connsiteY17" fmla="*/ 221456 h 471487"/>
              <a:gd name="connsiteX18" fmla="*/ 4762 w 1709737"/>
              <a:gd name="connsiteY18" fmla="*/ 209550 h 471487"/>
              <a:gd name="connsiteX19" fmla="*/ 16669 w 1709737"/>
              <a:gd name="connsiteY19" fmla="*/ 204787 h 471487"/>
              <a:gd name="connsiteX20" fmla="*/ 42862 w 1709737"/>
              <a:gd name="connsiteY20" fmla="*/ 214312 h 471487"/>
              <a:gd name="connsiteX21" fmla="*/ 88106 w 1709737"/>
              <a:gd name="connsiteY21" fmla="*/ 240506 h 471487"/>
              <a:gd name="connsiteX22" fmla="*/ 145256 w 1709737"/>
              <a:gd name="connsiteY22" fmla="*/ 266700 h 471487"/>
              <a:gd name="connsiteX23" fmla="*/ 200025 w 1709737"/>
              <a:gd name="connsiteY23" fmla="*/ 285750 h 471487"/>
              <a:gd name="connsiteX24" fmla="*/ 247650 w 1709737"/>
              <a:gd name="connsiteY24" fmla="*/ 295275 h 471487"/>
              <a:gd name="connsiteX25" fmla="*/ 295275 w 1709737"/>
              <a:gd name="connsiteY25" fmla="*/ 300037 h 471487"/>
              <a:gd name="connsiteX26" fmla="*/ 428625 w 1709737"/>
              <a:gd name="connsiteY26" fmla="*/ 283369 h 471487"/>
              <a:gd name="connsiteX27" fmla="*/ 661987 w 1709737"/>
              <a:gd name="connsiteY27" fmla="*/ 240506 h 471487"/>
              <a:gd name="connsiteX28" fmla="*/ 862012 w 1709737"/>
              <a:gd name="connsiteY28" fmla="*/ 192881 h 471487"/>
              <a:gd name="connsiteX29" fmla="*/ 1071562 w 1709737"/>
              <a:gd name="connsiteY29" fmla="*/ 133350 h 471487"/>
              <a:gd name="connsiteX30" fmla="*/ 1212056 w 1709737"/>
              <a:gd name="connsiteY30" fmla="*/ 109537 h 471487"/>
              <a:gd name="connsiteX31" fmla="*/ 1421606 w 1709737"/>
              <a:gd name="connsiteY31" fmla="*/ 2381 h 471487"/>
              <a:gd name="connsiteX32" fmla="*/ 1476375 w 1709737"/>
              <a:gd name="connsiteY32" fmla="*/ 0 h 471487"/>
              <a:gd name="connsiteX33" fmla="*/ 1543050 w 1709737"/>
              <a:gd name="connsiteY33" fmla="*/ 4762 h 471487"/>
              <a:gd name="connsiteX34" fmla="*/ 1595437 w 1709737"/>
              <a:gd name="connsiteY34" fmla="*/ 11906 h 471487"/>
              <a:gd name="connsiteX35" fmla="*/ 1619250 w 1709737"/>
              <a:gd name="connsiteY35" fmla="*/ 19050 h 471487"/>
              <a:gd name="connsiteX36" fmla="*/ 1645444 w 1709737"/>
              <a:gd name="connsiteY36" fmla="*/ 30956 h 471487"/>
              <a:gd name="connsiteX37" fmla="*/ 1676400 w 1709737"/>
              <a:gd name="connsiteY37" fmla="*/ 50006 h 471487"/>
              <a:gd name="connsiteX38" fmla="*/ 1695450 w 1709737"/>
              <a:gd name="connsiteY38" fmla="*/ 73819 h 471487"/>
              <a:gd name="connsiteX39" fmla="*/ 1707356 w 1709737"/>
              <a:gd name="connsiteY39" fmla="*/ 95250 h 471487"/>
              <a:gd name="connsiteX40" fmla="*/ 1709737 w 1709737"/>
              <a:gd name="connsiteY40" fmla="*/ 116681 h 471487"/>
              <a:gd name="connsiteX41" fmla="*/ 1700212 w 1709737"/>
              <a:gd name="connsiteY41" fmla="*/ 140494 h 471487"/>
              <a:gd name="connsiteX42" fmla="*/ 1671637 w 1709737"/>
              <a:gd name="connsiteY42" fmla="*/ 164306 h 471487"/>
              <a:gd name="connsiteX43" fmla="*/ 1635919 w 1709737"/>
              <a:gd name="connsiteY43" fmla="*/ 185737 h 471487"/>
              <a:gd name="connsiteX44" fmla="*/ 1590675 w 1709737"/>
              <a:gd name="connsiteY44" fmla="*/ 202406 h 471487"/>
              <a:gd name="connsiteX45" fmla="*/ 1438275 w 1709737"/>
              <a:gd name="connsiteY45" fmla="*/ 233362 h 471487"/>
              <a:gd name="connsiteX46" fmla="*/ 1209675 w 1709737"/>
              <a:gd name="connsiteY46" fmla="*/ 300037 h 471487"/>
              <a:gd name="connsiteX47" fmla="*/ 966787 w 1709737"/>
              <a:gd name="connsiteY47" fmla="*/ 354806 h 471487"/>
              <a:gd name="connsiteX48" fmla="*/ 731044 w 1709737"/>
              <a:gd name="connsiteY48" fmla="*/ 409575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09737" h="471487">
                <a:moveTo>
                  <a:pt x="731044" y="409575"/>
                </a:moveTo>
                <a:lnTo>
                  <a:pt x="569119" y="447675"/>
                </a:lnTo>
                <a:lnTo>
                  <a:pt x="509587" y="459581"/>
                </a:lnTo>
                <a:lnTo>
                  <a:pt x="461962" y="466725"/>
                </a:lnTo>
                <a:lnTo>
                  <a:pt x="404812" y="471487"/>
                </a:lnTo>
                <a:lnTo>
                  <a:pt x="345281" y="471487"/>
                </a:lnTo>
                <a:lnTo>
                  <a:pt x="295275" y="464344"/>
                </a:lnTo>
                <a:lnTo>
                  <a:pt x="235744" y="454819"/>
                </a:lnTo>
                <a:lnTo>
                  <a:pt x="192881" y="442912"/>
                </a:lnTo>
                <a:lnTo>
                  <a:pt x="152400" y="426244"/>
                </a:lnTo>
                <a:lnTo>
                  <a:pt x="119062" y="404812"/>
                </a:lnTo>
                <a:lnTo>
                  <a:pt x="92869" y="383381"/>
                </a:lnTo>
                <a:lnTo>
                  <a:pt x="71437" y="364331"/>
                </a:lnTo>
                <a:lnTo>
                  <a:pt x="52387" y="340519"/>
                </a:lnTo>
                <a:lnTo>
                  <a:pt x="28575" y="302419"/>
                </a:lnTo>
                <a:lnTo>
                  <a:pt x="11906" y="269081"/>
                </a:lnTo>
                <a:lnTo>
                  <a:pt x="2381" y="233362"/>
                </a:lnTo>
                <a:lnTo>
                  <a:pt x="0" y="221456"/>
                </a:lnTo>
                <a:lnTo>
                  <a:pt x="4762" y="209550"/>
                </a:lnTo>
                <a:lnTo>
                  <a:pt x="16669" y="204787"/>
                </a:lnTo>
                <a:lnTo>
                  <a:pt x="42862" y="214312"/>
                </a:lnTo>
                <a:lnTo>
                  <a:pt x="88106" y="240506"/>
                </a:lnTo>
                <a:lnTo>
                  <a:pt x="145256" y="266700"/>
                </a:lnTo>
                <a:lnTo>
                  <a:pt x="200025" y="285750"/>
                </a:lnTo>
                <a:lnTo>
                  <a:pt x="247650" y="295275"/>
                </a:lnTo>
                <a:lnTo>
                  <a:pt x="295275" y="300037"/>
                </a:lnTo>
                <a:lnTo>
                  <a:pt x="428625" y="283369"/>
                </a:lnTo>
                <a:lnTo>
                  <a:pt x="661987" y="240506"/>
                </a:lnTo>
                <a:lnTo>
                  <a:pt x="862012" y="192881"/>
                </a:lnTo>
                <a:lnTo>
                  <a:pt x="1071562" y="133350"/>
                </a:lnTo>
                <a:lnTo>
                  <a:pt x="1212056" y="109537"/>
                </a:lnTo>
                <a:lnTo>
                  <a:pt x="1421606" y="2381"/>
                </a:lnTo>
                <a:lnTo>
                  <a:pt x="1476375" y="0"/>
                </a:lnTo>
                <a:lnTo>
                  <a:pt x="1543050" y="4762"/>
                </a:lnTo>
                <a:lnTo>
                  <a:pt x="1595437" y="11906"/>
                </a:lnTo>
                <a:lnTo>
                  <a:pt x="1619250" y="19050"/>
                </a:lnTo>
                <a:lnTo>
                  <a:pt x="1645444" y="30956"/>
                </a:lnTo>
                <a:lnTo>
                  <a:pt x="1676400" y="50006"/>
                </a:lnTo>
                <a:lnTo>
                  <a:pt x="1695450" y="73819"/>
                </a:lnTo>
                <a:lnTo>
                  <a:pt x="1707356" y="95250"/>
                </a:lnTo>
                <a:lnTo>
                  <a:pt x="1709737" y="116681"/>
                </a:lnTo>
                <a:lnTo>
                  <a:pt x="1700212" y="140494"/>
                </a:lnTo>
                <a:lnTo>
                  <a:pt x="1671637" y="164306"/>
                </a:lnTo>
                <a:lnTo>
                  <a:pt x="1635919" y="185737"/>
                </a:lnTo>
                <a:lnTo>
                  <a:pt x="1590675" y="202406"/>
                </a:lnTo>
                <a:lnTo>
                  <a:pt x="1438275" y="233362"/>
                </a:lnTo>
                <a:lnTo>
                  <a:pt x="1209675" y="300037"/>
                </a:lnTo>
                <a:lnTo>
                  <a:pt x="966787" y="354806"/>
                </a:lnTo>
                <a:lnTo>
                  <a:pt x="731044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C420CAB-75FD-406A-AB31-26BB2656DBBC}"/>
              </a:ext>
            </a:extLst>
          </p:cNvPr>
          <p:cNvSpPr/>
          <p:nvPr/>
        </p:nvSpPr>
        <p:spPr>
          <a:xfrm rot="16200000">
            <a:off x="2632872" y="3490120"/>
            <a:ext cx="4214813" cy="479425"/>
          </a:xfrm>
          <a:custGeom>
            <a:avLst/>
            <a:gdLst>
              <a:gd name="connsiteX0" fmla="*/ 2093588 w 4215420"/>
              <a:gd name="connsiteY0" fmla="*/ 402477 h 480148"/>
              <a:gd name="connsiteX1" fmla="*/ 1391018 w 4215420"/>
              <a:gd name="connsiteY1" fmla="*/ 402477 h 480148"/>
              <a:gd name="connsiteX2" fmla="*/ 981480 w 4215420"/>
              <a:gd name="connsiteY2" fmla="*/ 402477 h 480148"/>
              <a:gd name="connsiteX3" fmla="*/ 663735 w 4215420"/>
              <a:gd name="connsiteY3" fmla="*/ 398947 h 480148"/>
              <a:gd name="connsiteX4" fmla="*/ 427191 w 4215420"/>
              <a:gd name="connsiteY4" fmla="*/ 391886 h 480148"/>
              <a:gd name="connsiteX5" fmla="*/ 254197 w 4215420"/>
              <a:gd name="connsiteY5" fmla="*/ 388355 h 480148"/>
              <a:gd name="connsiteX6" fmla="*/ 190647 w 4215420"/>
              <a:gd name="connsiteY6" fmla="*/ 388355 h 480148"/>
              <a:gd name="connsiteX7" fmla="*/ 123568 w 4215420"/>
              <a:gd name="connsiteY7" fmla="*/ 374233 h 480148"/>
              <a:gd name="connsiteX8" fmla="*/ 70610 w 4215420"/>
              <a:gd name="connsiteY8" fmla="*/ 356581 h 480148"/>
              <a:gd name="connsiteX9" fmla="*/ 31775 w 4215420"/>
              <a:gd name="connsiteY9" fmla="*/ 335398 h 480148"/>
              <a:gd name="connsiteX10" fmla="*/ 14122 w 4215420"/>
              <a:gd name="connsiteY10" fmla="*/ 324806 h 480148"/>
              <a:gd name="connsiteX11" fmla="*/ 0 w 4215420"/>
              <a:gd name="connsiteY11" fmla="*/ 303623 h 480148"/>
              <a:gd name="connsiteX12" fmla="*/ 3531 w 4215420"/>
              <a:gd name="connsiteY12" fmla="*/ 271849 h 480148"/>
              <a:gd name="connsiteX13" fmla="*/ 31775 w 4215420"/>
              <a:gd name="connsiteY13" fmla="*/ 240074 h 480148"/>
              <a:gd name="connsiteX14" fmla="*/ 67080 w 4215420"/>
              <a:gd name="connsiteY14" fmla="*/ 215361 h 480148"/>
              <a:gd name="connsiteX15" fmla="*/ 127098 w 4215420"/>
              <a:gd name="connsiteY15" fmla="*/ 187117 h 480148"/>
              <a:gd name="connsiteX16" fmla="*/ 208300 w 4215420"/>
              <a:gd name="connsiteY16" fmla="*/ 155342 h 480148"/>
              <a:gd name="connsiteX17" fmla="*/ 293032 w 4215420"/>
              <a:gd name="connsiteY17" fmla="*/ 130629 h 480148"/>
              <a:gd name="connsiteX18" fmla="*/ 395417 w 4215420"/>
              <a:gd name="connsiteY18" fmla="*/ 109446 h 480148"/>
              <a:gd name="connsiteX19" fmla="*/ 508393 w 4215420"/>
              <a:gd name="connsiteY19" fmla="*/ 91793 h 480148"/>
              <a:gd name="connsiteX20" fmla="*/ 547228 w 4215420"/>
              <a:gd name="connsiteY20" fmla="*/ 105915 h 480148"/>
              <a:gd name="connsiteX21" fmla="*/ 596655 w 4215420"/>
              <a:gd name="connsiteY21" fmla="*/ 120037 h 480148"/>
              <a:gd name="connsiteX22" fmla="*/ 713162 w 4215420"/>
              <a:gd name="connsiteY22" fmla="*/ 141220 h 480148"/>
              <a:gd name="connsiteX23" fmla="*/ 812016 w 4215420"/>
              <a:gd name="connsiteY23" fmla="*/ 151812 h 480148"/>
              <a:gd name="connsiteX24" fmla="*/ 999132 w 4215420"/>
              <a:gd name="connsiteY24" fmla="*/ 169464 h 480148"/>
              <a:gd name="connsiteX25" fmla="*/ 1249798 w 4215420"/>
              <a:gd name="connsiteY25" fmla="*/ 183586 h 480148"/>
              <a:gd name="connsiteX26" fmla="*/ 1631092 w 4215420"/>
              <a:gd name="connsiteY26" fmla="*/ 197708 h 480148"/>
              <a:gd name="connsiteX27" fmla="*/ 2291296 w 4215420"/>
              <a:gd name="connsiteY27" fmla="*/ 208300 h 480148"/>
              <a:gd name="connsiteX28" fmla="*/ 2587858 w 4215420"/>
              <a:gd name="connsiteY28" fmla="*/ 204769 h 480148"/>
              <a:gd name="connsiteX29" fmla="*/ 3230410 w 4215420"/>
              <a:gd name="connsiteY29" fmla="*/ 225952 h 480148"/>
              <a:gd name="connsiteX30" fmla="*/ 3562277 w 4215420"/>
              <a:gd name="connsiteY30" fmla="*/ 229483 h 480148"/>
              <a:gd name="connsiteX31" fmla="*/ 3791759 w 4215420"/>
              <a:gd name="connsiteY31" fmla="*/ 229483 h 480148"/>
              <a:gd name="connsiteX32" fmla="*/ 3876491 w 4215420"/>
              <a:gd name="connsiteY32" fmla="*/ 225952 h 480148"/>
              <a:gd name="connsiteX33" fmla="*/ 3932980 w 4215420"/>
              <a:gd name="connsiteY33" fmla="*/ 215361 h 480148"/>
              <a:gd name="connsiteX34" fmla="*/ 3971815 w 4215420"/>
              <a:gd name="connsiteY34" fmla="*/ 197708 h 480148"/>
              <a:gd name="connsiteX35" fmla="*/ 4045956 w 4215420"/>
              <a:gd name="connsiteY35" fmla="*/ 151812 h 480148"/>
              <a:gd name="connsiteX36" fmla="*/ 4102444 w 4215420"/>
              <a:gd name="connsiteY36" fmla="*/ 95324 h 480148"/>
              <a:gd name="connsiteX37" fmla="*/ 4141279 w 4215420"/>
              <a:gd name="connsiteY37" fmla="*/ 38835 h 480148"/>
              <a:gd name="connsiteX38" fmla="*/ 4162462 w 4215420"/>
              <a:gd name="connsiteY38" fmla="*/ 10591 h 480148"/>
              <a:gd name="connsiteX39" fmla="*/ 4183645 w 4215420"/>
              <a:gd name="connsiteY39" fmla="*/ 0 h 480148"/>
              <a:gd name="connsiteX40" fmla="*/ 4201298 w 4215420"/>
              <a:gd name="connsiteY40" fmla="*/ 0 h 480148"/>
              <a:gd name="connsiteX41" fmla="*/ 4208359 w 4215420"/>
              <a:gd name="connsiteY41" fmla="*/ 10591 h 480148"/>
              <a:gd name="connsiteX42" fmla="*/ 4211889 w 4215420"/>
              <a:gd name="connsiteY42" fmla="*/ 24713 h 480148"/>
              <a:gd name="connsiteX43" fmla="*/ 4215420 w 4215420"/>
              <a:gd name="connsiteY43" fmla="*/ 56488 h 480148"/>
              <a:gd name="connsiteX44" fmla="*/ 4204828 w 4215420"/>
              <a:gd name="connsiteY44" fmla="*/ 112976 h 480148"/>
              <a:gd name="connsiteX45" fmla="*/ 4183645 w 4215420"/>
              <a:gd name="connsiteY45" fmla="*/ 187117 h 480148"/>
              <a:gd name="connsiteX46" fmla="*/ 4162462 w 4215420"/>
              <a:gd name="connsiteY46" fmla="*/ 250666 h 480148"/>
              <a:gd name="connsiteX47" fmla="*/ 4137749 w 4215420"/>
              <a:gd name="connsiteY47" fmla="*/ 296562 h 480148"/>
              <a:gd name="connsiteX48" fmla="*/ 4105974 w 4215420"/>
              <a:gd name="connsiteY48" fmla="*/ 353050 h 480148"/>
              <a:gd name="connsiteX49" fmla="*/ 4074200 w 4215420"/>
              <a:gd name="connsiteY49" fmla="*/ 391886 h 480148"/>
              <a:gd name="connsiteX50" fmla="*/ 4042425 w 4215420"/>
              <a:gd name="connsiteY50" fmla="*/ 427191 h 480148"/>
              <a:gd name="connsiteX51" fmla="*/ 4007120 w 4215420"/>
              <a:gd name="connsiteY51" fmla="*/ 448374 h 480148"/>
              <a:gd name="connsiteX52" fmla="*/ 3964754 w 4215420"/>
              <a:gd name="connsiteY52" fmla="*/ 466026 h 480148"/>
              <a:gd name="connsiteX53" fmla="*/ 3929449 w 4215420"/>
              <a:gd name="connsiteY53" fmla="*/ 476618 h 480148"/>
              <a:gd name="connsiteX54" fmla="*/ 3883552 w 4215420"/>
              <a:gd name="connsiteY54" fmla="*/ 480148 h 480148"/>
              <a:gd name="connsiteX55" fmla="*/ 3816473 w 4215420"/>
              <a:gd name="connsiteY55" fmla="*/ 469557 h 480148"/>
              <a:gd name="connsiteX56" fmla="*/ 3759985 w 4215420"/>
              <a:gd name="connsiteY56" fmla="*/ 455435 h 480148"/>
              <a:gd name="connsiteX57" fmla="*/ 3671722 w 4215420"/>
              <a:gd name="connsiteY57" fmla="*/ 441313 h 480148"/>
              <a:gd name="connsiteX58" fmla="*/ 3474014 w 4215420"/>
              <a:gd name="connsiteY58" fmla="*/ 427191 h 480148"/>
              <a:gd name="connsiteX59" fmla="*/ 3262184 w 4215420"/>
              <a:gd name="connsiteY59" fmla="*/ 434252 h 480148"/>
              <a:gd name="connsiteX60" fmla="*/ 3113903 w 4215420"/>
              <a:gd name="connsiteY60" fmla="*/ 427191 h 480148"/>
              <a:gd name="connsiteX61" fmla="*/ 2616102 w 4215420"/>
              <a:gd name="connsiteY61" fmla="*/ 406008 h 480148"/>
              <a:gd name="connsiteX62" fmla="*/ 2093588 w 4215420"/>
              <a:gd name="connsiteY62" fmla="*/ 402477 h 480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215420" h="480148">
                <a:moveTo>
                  <a:pt x="2093588" y="402477"/>
                </a:moveTo>
                <a:lnTo>
                  <a:pt x="1391018" y="402477"/>
                </a:lnTo>
                <a:lnTo>
                  <a:pt x="981480" y="402477"/>
                </a:lnTo>
                <a:lnTo>
                  <a:pt x="663735" y="398947"/>
                </a:lnTo>
                <a:lnTo>
                  <a:pt x="427191" y="391886"/>
                </a:lnTo>
                <a:lnTo>
                  <a:pt x="254197" y="388355"/>
                </a:lnTo>
                <a:lnTo>
                  <a:pt x="190647" y="388355"/>
                </a:lnTo>
                <a:lnTo>
                  <a:pt x="123568" y="374233"/>
                </a:lnTo>
                <a:lnTo>
                  <a:pt x="70610" y="356581"/>
                </a:lnTo>
                <a:lnTo>
                  <a:pt x="31775" y="335398"/>
                </a:lnTo>
                <a:lnTo>
                  <a:pt x="14122" y="324806"/>
                </a:lnTo>
                <a:lnTo>
                  <a:pt x="0" y="303623"/>
                </a:lnTo>
                <a:lnTo>
                  <a:pt x="3531" y="271849"/>
                </a:lnTo>
                <a:lnTo>
                  <a:pt x="31775" y="240074"/>
                </a:lnTo>
                <a:lnTo>
                  <a:pt x="67080" y="215361"/>
                </a:lnTo>
                <a:lnTo>
                  <a:pt x="127098" y="187117"/>
                </a:lnTo>
                <a:lnTo>
                  <a:pt x="208300" y="155342"/>
                </a:lnTo>
                <a:lnTo>
                  <a:pt x="293032" y="130629"/>
                </a:lnTo>
                <a:lnTo>
                  <a:pt x="395417" y="109446"/>
                </a:lnTo>
                <a:lnTo>
                  <a:pt x="508393" y="91793"/>
                </a:lnTo>
                <a:lnTo>
                  <a:pt x="547228" y="105915"/>
                </a:lnTo>
                <a:lnTo>
                  <a:pt x="596655" y="120037"/>
                </a:lnTo>
                <a:lnTo>
                  <a:pt x="713162" y="141220"/>
                </a:lnTo>
                <a:lnTo>
                  <a:pt x="812016" y="151812"/>
                </a:lnTo>
                <a:lnTo>
                  <a:pt x="999132" y="169464"/>
                </a:lnTo>
                <a:lnTo>
                  <a:pt x="1249798" y="183586"/>
                </a:lnTo>
                <a:lnTo>
                  <a:pt x="1631092" y="197708"/>
                </a:lnTo>
                <a:lnTo>
                  <a:pt x="2291296" y="208300"/>
                </a:lnTo>
                <a:lnTo>
                  <a:pt x="2587858" y="204769"/>
                </a:lnTo>
                <a:lnTo>
                  <a:pt x="3230410" y="225952"/>
                </a:lnTo>
                <a:lnTo>
                  <a:pt x="3562277" y="229483"/>
                </a:lnTo>
                <a:lnTo>
                  <a:pt x="3791759" y="229483"/>
                </a:lnTo>
                <a:lnTo>
                  <a:pt x="3876491" y="225952"/>
                </a:lnTo>
                <a:lnTo>
                  <a:pt x="3932980" y="215361"/>
                </a:lnTo>
                <a:lnTo>
                  <a:pt x="3971815" y="197708"/>
                </a:lnTo>
                <a:lnTo>
                  <a:pt x="4045956" y="151812"/>
                </a:lnTo>
                <a:lnTo>
                  <a:pt x="4102444" y="95324"/>
                </a:lnTo>
                <a:lnTo>
                  <a:pt x="4141279" y="38835"/>
                </a:lnTo>
                <a:lnTo>
                  <a:pt x="4162462" y="10591"/>
                </a:lnTo>
                <a:lnTo>
                  <a:pt x="4183645" y="0"/>
                </a:lnTo>
                <a:lnTo>
                  <a:pt x="4201298" y="0"/>
                </a:lnTo>
                <a:lnTo>
                  <a:pt x="4208359" y="10591"/>
                </a:lnTo>
                <a:lnTo>
                  <a:pt x="4211889" y="24713"/>
                </a:lnTo>
                <a:lnTo>
                  <a:pt x="4215420" y="56488"/>
                </a:lnTo>
                <a:lnTo>
                  <a:pt x="4204828" y="112976"/>
                </a:lnTo>
                <a:lnTo>
                  <a:pt x="4183645" y="187117"/>
                </a:lnTo>
                <a:lnTo>
                  <a:pt x="4162462" y="250666"/>
                </a:lnTo>
                <a:lnTo>
                  <a:pt x="4137749" y="296562"/>
                </a:lnTo>
                <a:lnTo>
                  <a:pt x="4105974" y="353050"/>
                </a:lnTo>
                <a:lnTo>
                  <a:pt x="4074200" y="391886"/>
                </a:lnTo>
                <a:lnTo>
                  <a:pt x="4042425" y="427191"/>
                </a:lnTo>
                <a:lnTo>
                  <a:pt x="4007120" y="448374"/>
                </a:lnTo>
                <a:lnTo>
                  <a:pt x="3964754" y="466026"/>
                </a:lnTo>
                <a:lnTo>
                  <a:pt x="3929449" y="476618"/>
                </a:lnTo>
                <a:lnTo>
                  <a:pt x="3883552" y="480148"/>
                </a:lnTo>
                <a:lnTo>
                  <a:pt x="3816473" y="469557"/>
                </a:lnTo>
                <a:lnTo>
                  <a:pt x="3759985" y="455435"/>
                </a:lnTo>
                <a:lnTo>
                  <a:pt x="3671722" y="441313"/>
                </a:lnTo>
                <a:lnTo>
                  <a:pt x="3474014" y="427191"/>
                </a:lnTo>
                <a:lnTo>
                  <a:pt x="3262184" y="434252"/>
                </a:lnTo>
                <a:lnTo>
                  <a:pt x="3113903" y="427191"/>
                </a:lnTo>
                <a:lnTo>
                  <a:pt x="2616102" y="406008"/>
                </a:lnTo>
                <a:lnTo>
                  <a:pt x="2093588" y="40247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67059D8-8992-41F0-BFD3-59DE8BAD302C}"/>
              </a:ext>
            </a:extLst>
          </p:cNvPr>
          <p:cNvSpPr/>
          <p:nvPr/>
        </p:nvSpPr>
        <p:spPr>
          <a:xfrm rot="16200000">
            <a:off x="3205959" y="3134519"/>
            <a:ext cx="1974850" cy="1154113"/>
          </a:xfrm>
          <a:custGeom>
            <a:avLst/>
            <a:gdLst>
              <a:gd name="connsiteX0" fmla="*/ 850107 w 1974057"/>
              <a:gd name="connsiteY0" fmla="*/ 745331 h 1154906"/>
              <a:gd name="connsiteX1" fmla="*/ 635794 w 1974057"/>
              <a:gd name="connsiteY1" fmla="*/ 590550 h 1154906"/>
              <a:gd name="connsiteX2" fmla="*/ 464344 w 1974057"/>
              <a:gd name="connsiteY2" fmla="*/ 461962 h 1154906"/>
              <a:gd name="connsiteX3" fmla="*/ 314325 w 1974057"/>
              <a:gd name="connsiteY3" fmla="*/ 338137 h 1154906"/>
              <a:gd name="connsiteX4" fmla="*/ 176213 w 1974057"/>
              <a:gd name="connsiteY4" fmla="*/ 216694 h 1154906"/>
              <a:gd name="connsiteX5" fmla="*/ 57150 w 1974057"/>
              <a:gd name="connsiteY5" fmla="*/ 107156 h 1154906"/>
              <a:gd name="connsiteX6" fmla="*/ 16669 w 1974057"/>
              <a:gd name="connsiteY6" fmla="*/ 69056 h 1154906"/>
              <a:gd name="connsiteX7" fmla="*/ 4763 w 1974057"/>
              <a:gd name="connsiteY7" fmla="*/ 50006 h 1154906"/>
              <a:gd name="connsiteX8" fmla="*/ 0 w 1974057"/>
              <a:gd name="connsiteY8" fmla="*/ 28575 h 1154906"/>
              <a:gd name="connsiteX9" fmla="*/ 2382 w 1974057"/>
              <a:gd name="connsiteY9" fmla="*/ 14287 h 1154906"/>
              <a:gd name="connsiteX10" fmla="*/ 7144 w 1974057"/>
              <a:gd name="connsiteY10" fmla="*/ 4762 h 1154906"/>
              <a:gd name="connsiteX11" fmla="*/ 23813 w 1974057"/>
              <a:gd name="connsiteY11" fmla="*/ 0 h 1154906"/>
              <a:gd name="connsiteX12" fmla="*/ 57150 w 1974057"/>
              <a:gd name="connsiteY12" fmla="*/ 9525 h 1154906"/>
              <a:gd name="connsiteX13" fmla="*/ 130969 w 1974057"/>
              <a:gd name="connsiteY13" fmla="*/ 64294 h 1154906"/>
              <a:gd name="connsiteX14" fmla="*/ 233363 w 1974057"/>
              <a:gd name="connsiteY14" fmla="*/ 135731 h 1154906"/>
              <a:gd name="connsiteX15" fmla="*/ 392907 w 1974057"/>
              <a:gd name="connsiteY15" fmla="*/ 238125 h 1154906"/>
              <a:gd name="connsiteX16" fmla="*/ 504825 w 1974057"/>
              <a:gd name="connsiteY16" fmla="*/ 309562 h 1154906"/>
              <a:gd name="connsiteX17" fmla="*/ 664369 w 1974057"/>
              <a:gd name="connsiteY17" fmla="*/ 409575 h 1154906"/>
              <a:gd name="connsiteX18" fmla="*/ 823913 w 1974057"/>
              <a:gd name="connsiteY18" fmla="*/ 495300 h 1154906"/>
              <a:gd name="connsiteX19" fmla="*/ 964407 w 1974057"/>
              <a:gd name="connsiteY19" fmla="*/ 573881 h 1154906"/>
              <a:gd name="connsiteX20" fmla="*/ 1164432 w 1974057"/>
              <a:gd name="connsiteY20" fmla="*/ 678656 h 1154906"/>
              <a:gd name="connsiteX21" fmla="*/ 1319213 w 1974057"/>
              <a:gd name="connsiteY21" fmla="*/ 754856 h 1154906"/>
              <a:gd name="connsiteX22" fmla="*/ 1528763 w 1974057"/>
              <a:gd name="connsiteY22" fmla="*/ 850106 h 1154906"/>
              <a:gd name="connsiteX23" fmla="*/ 1678782 w 1974057"/>
              <a:gd name="connsiteY23" fmla="*/ 914400 h 1154906"/>
              <a:gd name="connsiteX24" fmla="*/ 1952625 w 1974057"/>
              <a:gd name="connsiteY24" fmla="*/ 1023937 h 1154906"/>
              <a:gd name="connsiteX25" fmla="*/ 1974057 w 1974057"/>
              <a:gd name="connsiteY25" fmla="*/ 1154906 h 1154906"/>
              <a:gd name="connsiteX26" fmla="*/ 1466850 w 1974057"/>
              <a:gd name="connsiteY26" fmla="*/ 1138237 h 1154906"/>
              <a:gd name="connsiteX27" fmla="*/ 1295400 w 1974057"/>
              <a:gd name="connsiteY27" fmla="*/ 1028700 h 1154906"/>
              <a:gd name="connsiteX28" fmla="*/ 1066800 w 1974057"/>
              <a:gd name="connsiteY28" fmla="*/ 885825 h 1154906"/>
              <a:gd name="connsiteX29" fmla="*/ 850107 w 1974057"/>
              <a:gd name="connsiteY29" fmla="*/ 745331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74057" h="1154906">
                <a:moveTo>
                  <a:pt x="850107" y="745331"/>
                </a:moveTo>
                <a:lnTo>
                  <a:pt x="635794" y="590550"/>
                </a:lnTo>
                <a:lnTo>
                  <a:pt x="464344" y="461962"/>
                </a:lnTo>
                <a:lnTo>
                  <a:pt x="314325" y="338137"/>
                </a:lnTo>
                <a:lnTo>
                  <a:pt x="176213" y="216694"/>
                </a:lnTo>
                <a:lnTo>
                  <a:pt x="57150" y="107156"/>
                </a:lnTo>
                <a:lnTo>
                  <a:pt x="16669" y="69056"/>
                </a:lnTo>
                <a:lnTo>
                  <a:pt x="4763" y="50006"/>
                </a:lnTo>
                <a:lnTo>
                  <a:pt x="0" y="28575"/>
                </a:lnTo>
                <a:lnTo>
                  <a:pt x="2382" y="14287"/>
                </a:lnTo>
                <a:lnTo>
                  <a:pt x="7144" y="4762"/>
                </a:lnTo>
                <a:lnTo>
                  <a:pt x="23813" y="0"/>
                </a:lnTo>
                <a:lnTo>
                  <a:pt x="57150" y="9525"/>
                </a:lnTo>
                <a:lnTo>
                  <a:pt x="130969" y="64294"/>
                </a:lnTo>
                <a:lnTo>
                  <a:pt x="233363" y="135731"/>
                </a:lnTo>
                <a:lnTo>
                  <a:pt x="392907" y="238125"/>
                </a:lnTo>
                <a:lnTo>
                  <a:pt x="504825" y="309562"/>
                </a:lnTo>
                <a:lnTo>
                  <a:pt x="664369" y="409575"/>
                </a:lnTo>
                <a:lnTo>
                  <a:pt x="823913" y="495300"/>
                </a:lnTo>
                <a:lnTo>
                  <a:pt x="964407" y="573881"/>
                </a:lnTo>
                <a:lnTo>
                  <a:pt x="1164432" y="678656"/>
                </a:lnTo>
                <a:lnTo>
                  <a:pt x="1319213" y="754856"/>
                </a:lnTo>
                <a:lnTo>
                  <a:pt x="1528763" y="850106"/>
                </a:lnTo>
                <a:lnTo>
                  <a:pt x="1678782" y="914400"/>
                </a:lnTo>
                <a:lnTo>
                  <a:pt x="1952625" y="1023937"/>
                </a:lnTo>
                <a:lnTo>
                  <a:pt x="1974057" y="1154906"/>
                </a:lnTo>
                <a:lnTo>
                  <a:pt x="1466850" y="1138237"/>
                </a:lnTo>
                <a:lnTo>
                  <a:pt x="1295400" y="1028700"/>
                </a:lnTo>
                <a:lnTo>
                  <a:pt x="1066800" y="885825"/>
                </a:lnTo>
                <a:lnTo>
                  <a:pt x="850107" y="7453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BADC921-208E-450B-B838-6CAE4613537B}"/>
              </a:ext>
            </a:extLst>
          </p:cNvPr>
          <p:cNvSpPr/>
          <p:nvPr/>
        </p:nvSpPr>
        <p:spPr>
          <a:xfrm>
            <a:off x="4822826" y="3157538"/>
            <a:ext cx="706438" cy="774700"/>
          </a:xfrm>
          <a:custGeom>
            <a:avLst/>
            <a:gdLst>
              <a:gd name="connsiteX0" fmla="*/ 278607 w 707232"/>
              <a:gd name="connsiteY0" fmla="*/ 316706 h 773906"/>
              <a:gd name="connsiteX1" fmla="*/ 161925 w 707232"/>
              <a:gd name="connsiteY1" fmla="*/ 195262 h 773906"/>
              <a:gd name="connsiteX2" fmla="*/ 100013 w 707232"/>
              <a:gd name="connsiteY2" fmla="*/ 140493 h 773906"/>
              <a:gd name="connsiteX3" fmla="*/ 0 w 707232"/>
              <a:gd name="connsiteY3" fmla="*/ 59531 h 773906"/>
              <a:gd name="connsiteX4" fmla="*/ 0 w 707232"/>
              <a:gd name="connsiteY4" fmla="*/ 0 h 773906"/>
              <a:gd name="connsiteX5" fmla="*/ 90488 w 707232"/>
              <a:gd name="connsiteY5" fmla="*/ 30956 h 773906"/>
              <a:gd name="connsiteX6" fmla="*/ 140494 w 707232"/>
              <a:gd name="connsiteY6" fmla="*/ 50006 h 773906"/>
              <a:gd name="connsiteX7" fmla="*/ 219075 w 707232"/>
              <a:gd name="connsiteY7" fmla="*/ 80962 h 773906"/>
              <a:gd name="connsiteX8" fmla="*/ 314325 w 707232"/>
              <a:gd name="connsiteY8" fmla="*/ 128587 h 773906"/>
              <a:gd name="connsiteX9" fmla="*/ 369094 w 707232"/>
              <a:gd name="connsiteY9" fmla="*/ 154781 h 773906"/>
              <a:gd name="connsiteX10" fmla="*/ 431007 w 707232"/>
              <a:gd name="connsiteY10" fmla="*/ 188118 h 773906"/>
              <a:gd name="connsiteX11" fmla="*/ 492919 w 707232"/>
              <a:gd name="connsiteY11" fmla="*/ 223837 h 773906"/>
              <a:gd name="connsiteX12" fmla="*/ 540544 w 707232"/>
              <a:gd name="connsiteY12" fmla="*/ 257175 h 773906"/>
              <a:gd name="connsiteX13" fmla="*/ 585788 w 707232"/>
              <a:gd name="connsiteY13" fmla="*/ 290512 h 773906"/>
              <a:gd name="connsiteX14" fmla="*/ 616744 w 707232"/>
              <a:gd name="connsiteY14" fmla="*/ 311943 h 773906"/>
              <a:gd name="connsiteX15" fmla="*/ 638175 w 707232"/>
              <a:gd name="connsiteY15" fmla="*/ 330993 h 773906"/>
              <a:gd name="connsiteX16" fmla="*/ 661988 w 707232"/>
              <a:gd name="connsiteY16" fmla="*/ 364331 h 773906"/>
              <a:gd name="connsiteX17" fmla="*/ 678657 w 707232"/>
              <a:gd name="connsiteY17" fmla="*/ 404812 h 773906"/>
              <a:gd name="connsiteX18" fmla="*/ 695325 w 707232"/>
              <a:gd name="connsiteY18" fmla="*/ 473868 h 773906"/>
              <a:gd name="connsiteX19" fmla="*/ 702469 w 707232"/>
              <a:gd name="connsiteY19" fmla="*/ 519112 h 773906"/>
              <a:gd name="connsiteX20" fmla="*/ 707232 w 707232"/>
              <a:gd name="connsiteY20" fmla="*/ 569118 h 773906"/>
              <a:gd name="connsiteX21" fmla="*/ 707232 w 707232"/>
              <a:gd name="connsiteY21" fmla="*/ 621506 h 773906"/>
              <a:gd name="connsiteX22" fmla="*/ 700088 w 707232"/>
              <a:gd name="connsiteY22" fmla="*/ 666750 h 773906"/>
              <a:gd name="connsiteX23" fmla="*/ 683419 w 707232"/>
              <a:gd name="connsiteY23" fmla="*/ 709612 h 773906"/>
              <a:gd name="connsiteX24" fmla="*/ 661988 w 707232"/>
              <a:gd name="connsiteY24" fmla="*/ 742950 h 773906"/>
              <a:gd name="connsiteX25" fmla="*/ 642938 w 707232"/>
              <a:gd name="connsiteY25" fmla="*/ 759618 h 773906"/>
              <a:gd name="connsiteX26" fmla="*/ 621507 w 707232"/>
              <a:gd name="connsiteY26" fmla="*/ 771525 h 773906"/>
              <a:gd name="connsiteX27" fmla="*/ 607219 w 707232"/>
              <a:gd name="connsiteY27" fmla="*/ 773906 h 773906"/>
              <a:gd name="connsiteX28" fmla="*/ 585788 w 707232"/>
              <a:gd name="connsiteY28" fmla="*/ 769143 h 773906"/>
              <a:gd name="connsiteX29" fmla="*/ 566738 w 707232"/>
              <a:gd name="connsiteY29" fmla="*/ 757237 h 773906"/>
              <a:gd name="connsiteX30" fmla="*/ 550069 w 707232"/>
              <a:gd name="connsiteY30" fmla="*/ 735806 h 773906"/>
              <a:gd name="connsiteX31" fmla="*/ 528638 w 707232"/>
              <a:gd name="connsiteY31" fmla="*/ 707231 h 773906"/>
              <a:gd name="connsiteX32" fmla="*/ 504825 w 707232"/>
              <a:gd name="connsiteY32" fmla="*/ 654843 h 773906"/>
              <a:gd name="connsiteX33" fmla="*/ 488157 w 707232"/>
              <a:gd name="connsiteY33" fmla="*/ 614362 h 773906"/>
              <a:gd name="connsiteX34" fmla="*/ 461963 w 707232"/>
              <a:gd name="connsiteY34" fmla="*/ 561975 h 773906"/>
              <a:gd name="connsiteX35" fmla="*/ 404813 w 707232"/>
              <a:gd name="connsiteY35" fmla="*/ 476250 h 773906"/>
              <a:gd name="connsiteX36" fmla="*/ 354807 w 707232"/>
              <a:gd name="connsiteY36" fmla="*/ 411956 h 773906"/>
              <a:gd name="connsiteX37" fmla="*/ 278607 w 707232"/>
              <a:gd name="connsiteY37" fmla="*/ 316706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7232" h="773906">
                <a:moveTo>
                  <a:pt x="278607" y="316706"/>
                </a:moveTo>
                <a:lnTo>
                  <a:pt x="161925" y="195262"/>
                </a:lnTo>
                <a:lnTo>
                  <a:pt x="100013" y="140493"/>
                </a:lnTo>
                <a:lnTo>
                  <a:pt x="0" y="59531"/>
                </a:lnTo>
                <a:lnTo>
                  <a:pt x="0" y="0"/>
                </a:lnTo>
                <a:lnTo>
                  <a:pt x="90488" y="30956"/>
                </a:lnTo>
                <a:lnTo>
                  <a:pt x="140494" y="50006"/>
                </a:lnTo>
                <a:lnTo>
                  <a:pt x="219075" y="80962"/>
                </a:lnTo>
                <a:lnTo>
                  <a:pt x="314325" y="128587"/>
                </a:lnTo>
                <a:lnTo>
                  <a:pt x="369094" y="154781"/>
                </a:lnTo>
                <a:lnTo>
                  <a:pt x="431007" y="188118"/>
                </a:lnTo>
                <a:lnTo>
                  <a:pt x="492919" y="223837"/>
                </a:lnTo>
                <a:lnTo>
                  <a:pt x="540544" y="257175"/>
                </a:lnTo>
                <a:lnTo>
                  <a:pt x="585788" y="290512"/>
                </a:lnTo>
                <a:lnTo>
                  <a:pt x="616744" y="311943"/>
                </a:lnTo>
                <a:lnTo>
                  <a:pt x="638175" y="330993"/>
                </a:lnTo>
                <a:lnTo>
                  <a:pt x="661988" y="364331"/>
                </a:lnTo>
                <a:lnTo>
                  <a:pt x="678657" y="404812"/>
                </a:lnTo>
                <a:lnTo>
                  <a:pt x="695325" y="473868"/>
                </a:lnTo>
                <a:lnTo>
                  <a:pt x="702469" y="519112"/>
                </a:lnTo>
                <a:lnTo>
                  <a:pt x="707232" y="569118"/>
                </a:lnTo>
                <a:lnTo>
                  <a:pt x="707232" y="621506"/>
                </a:lnTo>
                <a:lnTo>
                  <a:pt x="700088" y="666750"/>
                </a:lnTo>
                <a:lnTo>
                  <a:pt x="683419" y="709612"/>
                </a:lnTo>
                <a:lnTo>
                  <a:pt x="661988" y="742950"/>
                </a:lnTo>
                <a:lnTo>
                  <a:pt x="642938" y="759618"/>
                </a:lnTo>
                <a:lnTo>
                  <a:pt x="621507" y="771525"/>
                </a:lnTo>
                <a:lnTo>
                  <a:pt x="607219" y="773906"/>
                </a:lnTo>
                <a:lnTo>
                  <a:pt x="585788" y="769143"/>
                </a:lnTo>
                <a:lnTo>
                  <a:pt x="566738" y="757237"/>
                </a:lnTo>
                <a:lnTo>
                  <a:pt x="550069" y="735806"/>
                </a:lnTo>
                <a:lnTo>
                  <a:pt x="528638" y="707231"/>
                </a:lnTo>
                <a:lnTo>
                  <a:pt x="504825" y="654843"/>
                </a:lnTo>
                <a:lnTo>
                  <a:pt x="488157" y="614362"/>
                </a:lnTo>
                <a:lnTo>
                  <a:pt x="461963" y="561975"/>
                </a:lnTo>
                <a:lnTo>
                  <a:pt x="404813" y="476250"/>
                </a:lnTo>
                <a:lnTo>
                  <a:pt x="354807" y="411956"/>
                </a:lnTo>
                <a:lnTo>
                  <a:pt x="278607" y="3167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D5A843C-5C2C-4463-9DC6-08BBFD6E6FDC}"/>
              </a:ext>
            </a:extLst>
          </p:cNvPr>
          <p:cNvSpPr/>
          <p:nvPr/>
        </p:nvSpPr>
        <p:spPr>
          <a:xfrm>
            <a:off x="5494340" y="1776414"/>
            <a:ext cx="2530475" cy="414337"/>
          </a:xfrm>
          <a:custGeom>
            <a:avLst/>
            <a:gdLst>
              <a:gd name="connsiteX0" fmla="*/ 1293019 w 2531269"/>
              <a:gd name="connsiteY0" fmla="*/ 295275 h 414337"/>
              <a:gd name="connsiteX1" fmla="*/ 950119 w 2531269"/>
              <a:gd name="connsiteY1" fmla="*/ 338137 h 414337"/>
              <a:gd name="connsiteX2" fmla="*/ 797719 w 2531269"/>
              <a:gd name="connsiteY2" fmla="*/ 354806 h 414337"/>
              <a:gd name="connsiteX3" fmla="*/ 452437 w 2531269"/>
              <a:gd name="connsiteY3" fmla="*/ 402431 h 414337"/>
              <a:gd name="connsiteX4" fmla="*/ 397669 w 2531269"/>
              <a:gd name="connsiteY4" fmla="*/ 411956 h 414337"/>
              <a:gd name="connsiteX5" fmla="*/ 340519 w 2531269"/>
              <a:gd name="connsiteY5" fmla="*/ 414337 h 414337"/>
              <a:gd name="connsiteX6" fmla="*/ 290512 w 2531269"/>
              <a:gd name="connsiteY6" fmla="*/ 409575 h 414337"/>
              <a:gd name="connsiteX7" fmla="*/ 259556 w 2531269"/>
              <a:gd name="connsiteY7" fmla="*/ 402431 h 414337"/>
              <a:gd name="connsiteX8" fmla="*/ 207169 w 2531269"/>
              <a:gd name="connsiteY8" fmla="*/ 385762 h 414337"/>
              <a:gd name="connsiteX9" fmla="*/ 145256 w 2531269"/>
              <a:gd name="connsiteY9" fmla="*/ 357187 h 414337"/>
              <a:gd name="connsiteX10" fmla="*/ 97631 w 2531269"/>
              <a:gd name="connsiteY10" fmla="*/ 323850 h 414337"/>
              <a:gd name="connsiteX11" fmla="*/ 69056 w 2531269"/>
              <a:gd name="connsiteY11" fmla="*/ 297656 h 414337"/>
              <a:gd name="connsiteX12" fmla="*/ 42862 w 2531269"/>
              <a:gd name="connsiteY12" fmla="*/ 266700 h 414337"/>
              <a:gd name="connsiteX13" fmla="*/ 19050 w 2531269"/>
              <a:gd name="connsiteY13" fmla="*/ 235743 h 414337"/>
              <a:gd name="connsiteX14" fmla="*/ 2381 w 2531269"/>
              <a:gd name="connsiteY14" fmla="*/ 207168 h 414337"/>
              <a:gd name="connsiteX15" fmla="*/ 0 w 2531269"/>
              <a:gd name="connsiteY15" fmla="*/ 192881 h 414337"/>
              <a:gd name="connsiteX16" fmla="*/ 4762 w 2531269"/>
              <a:gd name="connsiteY16" fmla="*/ 180975 h 414337"/>
              <a:gd name="connsiteX17" fmla="*/ 16669 w 2531269"/>
              <a:gd name="connsiteY17" fmla="*/ 176212 h 414337"/>
              <a:gd name="connsiteX18" fmla="*/ 50006 w 2531269"/>
              <a:gd name="connsiteY18" fmla="*/ 188118 h 414337"/>
              <a:gd name="connsiteX19" fmla="*/ 95250 w 2531269"/>
              <a:gd name="connsiteY19" fmla="*/ 207168 h 414337"/>
              <a:gd name="connsiteX20" fmla="*/ 135731 w 2531269"/>
              <a:gd name="connsiteY20" fmla="*/ 223837 h 414337"/>
              <a:gd name="connsiteX21" fmla="*/ 180975 w 2531269"/>
              <a:gd name="connsiteY21" fmla="*/ 238125 h 414337"/>
              <a:gd name="connsiteX22" fmla="*/ 223837 w 2531269"/>
              <a:gd name="connsiteY22" fmla="*/ 242887 h 414337"/>
              <a:gd name="connsiteX23" fmla="*/ 261937 w 2531269"/>
              <a:gd name="connsiteY23" fmla="*/ 245268 h 414337"/>
              <a:gd name="connsiteX24" fmla="*/ 338137 w 2531269"/>
              <a:gd name="connsiteY24" fmla="*/ 245268 h 414337"/>
              <a:gd name="connsiteX25" fmla="*/ 531019 w 2531269"/>
              <a:gd name="connsiteY25" fmla="*/ 228600 h 414337"/>
              <a:gd name="connsiteX26" fmla="*/ 800100 w 2531269"/>
              <a:gd name="connsiteY26" fmla="*/ 197643 h 414337"/>
              <a:gd name="connsiteX27" fmla="*/ 942975 w 2531269"/>
              <a:gd name="connsiteY27" fmla="*/ 185737 h 414337"/>
              <a:gd name="connsiteX28" fmla="*/ 1200150 w 2531269"/>
              <a:gd name="connsiteY28" fmla="*/ 152400 h 414337"/>
              <a:gd name="connsiteX29" fmla="*/ 1471612 w 2531269"/>
              <a:gd name="connsiteY29" fmla="*/ 114300 h 414337"/>
              <a:gd name="connsiteX30" fmla="*/ 1671637 w 2531269"/>
              <a:gd name="connsiteY30" fmla="*/ 83343 h 414337"/>
              <a:gd name="connsiteX31" fmla="*/ 1828800 w 2531269"/>
              <a:gd name="connsiteY31" fmla="*/ 71437 h 414337"/>
              <a:gd name="connsiteX32" fmla="*/ 1966912 w 2531269"/>
              <a:gd name="connsiteY32" fmla="*/ 50006 h 414337"/>
              <a:gd name="connsiteX33" fmla="*/ 2116931 w 2531269"/>
              <a:gd name="connsiteY33" fmla="*/ 26193 h 414337"/>
              <a:gd name="connsiteX34" fmla="*/ 2155031 w 2531269"/>
              <a:gd name="connsiteY34" fmla="*/ 16668 h 414337"/>
              <a:gd name="connsiteX35" fmla="*/ 2212181 w 2531269"/>
              <a:gd name="connsiteY35" fmla="*/ 0 h 414337"/>
              <a:gd name="connsiteX36" fmla="*/ 2231231 w 2531269"/>
              <a:gd name="connsiteY36" fmla="*/ 0 h 414337"/>
              <a:gd name="connsiteX37" fmla="*/ 2269331 w 2531269"/>
              <a:gd name="connsiteY37" fmla="*/ 4762 h 414337"/>
              <a:gd name="connsiteX38" fmla="*/ 2347912 w 2531269"/>
              <a:gd name="connsiteY38" fmla="*/ 26193 h 414337"/>
              <a:gd name="connsiteX39" fmla="*/ 2405062 w 2531269"/>
              <a:gd name="connsiteY39" fmla="*/ 47625 h 414337"/>
              <a:gd name="connsiteX40" fmla="*/ 2445544 w 2531269"/>
              <a:gd name="connsiteY40" fmla="*/ 64293 h 414337"/>
              <a:gd name="connsiteX41" fmla="*/ 2476500 w 2531269"/>
              <a:gd name="connsiteY41" fmla="*/ 80962 h 414337"/>
              <a:gd name="connsiteX42" fmla="*/ 2500312 w 2531269"/>
              <a:gd name="connsiteY42" fmla="*/ 100012 h 414337"/>
              <a:gd name="connsiteX43" fmla="*/ 2514600 w 2531269"/>
              <a:gd name="connsiteY43" fmla="*/ 116681 h 414337"/>
              <a:gd name="connsiteX44" fmla="*/ 2526506 w 2531269"/>
              <a:gd name="connsiteY44" fmla="*/ 135731 h 414337"/>
              <a:gd name="connsiteX45" fmla="*/ 2531269 w 2531269"/>
              <a:gd name="connsiteY45" fmla="*/ 152400 h 414337"/>
              <a:gd name="connsiteX46" fmla="*/ 2524125 w 2531269"/>
              <a:gd name="connsiteY46" fmla="*/ 171450 h 414337"/>
              <a:gd name="connsiteX47" fmla="*/ 2505075 w 2531269"/>
              <a:gd name="connsiteY47" fmla="*/ 192881 h 414337"/>
              <a:gd name="connsiteX48" fmla="*/ 2459831 w 2531269"/>
              <a:gd name="connsiteY48" fmla="*/ 219075 h 414337"/>
              <a:gd name="connsiteX49" fmla="*/ 2431256 w 2531269"/>
              <a:gd name="connsiteY49" fmla="*/ 223837 h 414337"/>
              <a:gd name="connsiteX50" fmla="*/ 2297906 w 2531269"/>
              <a:gd name="connsiteY50" fmla="*/ 216693 h 414337"/>
              <a:gd name="connsiteX51" fmla="*/ 2190750 w 2531269"/>
              <a:gd name="connsiteY51" fmla="*/ 216693 h 414337"/>
              <a:gd name="connsiteX52" fmla="*/ 2069306 w 2531269"/>
              <a:gd name="connsiteY52" fmla="*/ 221456 h 414337"/>
              <a:gd name="connsiteX53" fmla="*/ 1933575 w 2531269"/>
              <a:gd name="connsiteY53" fmla="*/ 233362 h 414337"/>
              <a:gd name="connsiteX54" fmla="*/ 1812131 w 2531269"/>
              <a:gd name="connsiteY54" fmla="*/ 247650 h 414337"/>
              <a:gd name="connsiteX55" fmla="*/ 1678781 w 2531269"/>
              <a:gd name="connsiteY55" fmla="*/ 245268 h 414337"/>
              <a:gd name="connsiteX56" fmla="*/ 1293019 w 2531269"/>
              <a:gd name="connsiteY56" fmla="*/ 295275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31269" h="414337">
                <a:moveTo>
                  <a:pt x="1293019" y="295275"/>
                </a:moveTo>
                <a:lnTo>
                  <a:pt x="950119" y="338137"/>
                </a:lnTo>
                <a:lnTo>
                  <a:pt x="797719" y="354806"/>
                </a:lnTo>
                <a:lnTo>
                  <a:pt x="452437" y="402431"/>
                </a:lnTo>
                <a:lnTo>
                  <a:pt x="397669" y="411956"/>
                </a:lnTo>
                <a:lnTo>
                  <a:pt x="340519" y="414337"/>
                </a:lnTo>
                <a:lnTo>
                  <a:pt x="290512" y="409575"/>
                </a:lnTo>
                <a:lnTo>
                  <a:pt x="259556" y="402431"/>
                </a:lnTo>
                <a:lnTo>
                  <a:pt x="207169" y="385762"/>
                </a:lnTo>
                <a:lnTo>
                  <a:pt x="145256" y="357187"/>
                </a:lnTo>
                <a:lnTo>
                  <a:pt x="97631" y="323850"/>
                </a:lnTo>
                <a:lnTo>
                  <a:pt x="69056" y="297656"/>
                </a:lnTo>
                <a:lnTo>
                  <a:pt x="42862" y="266700"/>
                </a:lnTo>
                <a:lnTo>
                  <a:pt x="19050" y="235743"/>
                </a:lnTo>
                <a:lnTo>
                  <a:pt x="2381" y="207168"/>
                </a:lnTo>
                <a:lnTo>
                  <a:pt x="0" y="192881"/>
                </a:lnTo>
                <a:lnTo>
                  <a:pt x="4762" y="180975"/>
                </a:lnTo>
                <a:lnTo>
                  <a:pt x="16669" y="176212"/>
                </a:lnTo>
                <a:lnTo>
                  <a:pt x="50006" y="188118"/>
                </a:lnTo>
                <a:lnTo>
                  <a:pt x="95250" y="207168"/>
                </a:lnTo>
                <a:lnTo>
                  <a:pt x="135731" y="223837"/>
                </a:lnTo>
                <a:lnTo>
                  <a:pt x="180975" y="238125"/>
                </a:lnTo>
                <a:lnTo>
                  <a:pt x="223837" y="242887"/>
                </a:lnTo>
                <a:lnTo>
                  <a:pt x="261937" y="245268"/>
                </a:lnTo>
                <a:lnTo>
                  <a:pt x="338137" y="245268"/>
                </a:lnTo>
                <a:lnTo>
                  <a:pt x="531019" y="228600"/>
                </a:lnTo>
                <a:lnTo>
                  <a:pt x="800100" y="197643"/>
                </a:lnTo>
                <a:lnTo>
                  <a:pt x="942975" y="185737"/>
                </a:lnTo>
                <a:lnTo>
                  <a:pt x="1200150" y="152400"/>
                </a:lnTo>
                <a:lnTo>
                  <a:pt x="1471612" y="114300"/>
                </a:lnTo>
                <a:lnTo>
                  <a:pt x="1671637" y="83343"/>
                </a:lnTo>
                <a:lnTo>
                  <a:pt x="1828800" y="71437"/>
                </a:lnTo>
                <a:lnTo>
                  <a:pt x="1966912" y="50006"/>
                </a:lnTo>
                <a:lnTo>
                  <a:pt x="2116931" y="26193"/>
                </a:lnTo>
                <a:lnTo>
                  <a:pt x="2155031" y="16668"/>
                </a:lnTo>
                <a:lnTo>
                  <a:pt x="2212181" y="0"/>
                </a:lnTo>
                <a:lnTo>
                  <a:pt x="2231231" y="0"/>
                </a:lnTo>
                <a:lnTo>
                  <a:pt x="2269331" y="4762"/>
                </a:lnTo>
                <a:lnTo>
                  <a:pt x="2347912" y="26193"/>
                </a:lnTo>
                <a:lnTo>
                  <a:pt x="2405062" y="47625"/>
                </a:lnTo>
                <a:lnTo>
                  <a:pt x="2445544" y="64293"/>
                </a:lnTo>
                <a:lnTo>
                  <a:pt x="2476500" y="80962"/>
                </a:lnTo>
                <a:lnTo>
                  <a:pt x="2500312" y="100012"/>
                </a:lnTo>
                <a:lnTo>
                  <a:pt x="2514600" y="116681"/>
                </a:lnTo>
                <a:lnTo>
                  <a:pt x="2526506" y="135731"/>
                </a:lnTo>
                <a:lnTo>
                  <a:pt x="2531269" y="152400"/>
                </a:lnTo>
                <a:lnTo>
                  <a:pt x="2524125" y="171450"/>
                </a:lnTo>
                <a:lnTo>
                  <a:pt x="2505075" y="192881"/>
                </a:lnTo>
                <a:lnTo>
                  <a:pt x="2459831" y="219075"/>
                </a:lnTo>
                <a:lnTo>
                  <a:pt x="2431256" y="223837"/>
                </a:lnTo>
                <a:lnTo>
                  <a:pt x="2297906" y="216693"/>
                </a:lnTo>
                <a:lnTo>
                  <a:pt x="2190750" y="216693"/>
                </a:lnTo>
                <a:lnTo>
                  <a:pt x="2069306" y="221456"/>
                </a:lnTo>
                <a:lnTo>
                  <a:pt x="1933575" y="233362"/>
                </a:lnTo>
                <a:lnTo>
                  <a:pt x="1812131" y="247650"/>
                </a:lnTo>
                <a:lnTo>
                  <a:pt x="1678781" y="245268"/>
                </a:lnTo>
                <a:lnTo>
                  <a:pt x="1293019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3A0CE58-331C-4377-A5A5-3C634F17227C}"/>
              </a:ext>
            </a:extLst>
          </p:cNvPr>
          <p:cNvSpPr/>
          <p:nvPr/>
        </p:nvSpPr>
        <p:spPr>
          <a:xfrm>
            <a:off x="6048376" y="1417638"/>
            <a:ext cx="465138" cy="1670050"/>
          </a:xfrm>
          <a:custGeom>
            <a:avLst/>
            <a:gdLst>
              <a:gd name="connsiteX0" fmla="*/ 226219 w 464416"/>
              <a:gd name="connsiteY0" fmla="*/ 823912 h 1671637"/>
              <a:gd name="connsiteX1" fmla="*/ 211931 w 464416"/>
              <a:gd name="connsiteY1" fmla="*/ 495300 h 1671637"/>
              <a:gd name="connsiteX2" fmla="*/ 197644 w 464416"/>
              <a:gd name="connsiteY2" fmla="*/ 319087 h 1671637"/>
              <a:gd name="connsiteX3" fmla="*/ 188119 w 464416"/>
              <a:gd name="connsiteY3" fmla="*/ 257175 h 1671637"/>
              <a:gd name="connsiteX4" fmla="*/ 178594 w 464416"/>
              <a:gd name="connsiteY4" fmla="*/ 226219 h 1671637"/>
              <a:gd name="connsiteX5" fmla="*/ 161925 w 464416"/>
              <a:gd name="connsiteY5" fmla="*/ 190500 h 1671637"/>
              <a:gd name="connsiteX6" fmla="*/ 130969 w 464416"/>
              <a:gd name="connsiteY6" fmla="*/ 159544 h 1671637"/>
              <a:gd name="connsiteX7" fmla="*/ 83344 w 464416"/>
              <a:gd name="connsiteY7" fmla="*/ 116681 h 1671637"/>
              <a:gd name="connsiteX8" fmla="*/ 19050 w 464416"/>
              <a:gd name="connsiteY8" fmla="*/ 57150 h 1671637"/>
              <a:gd name="connsiteX9" fmla="*/ 4763 w 464416"/>
              <a:gd name="connsiteY9" fmla="*/ 40481 h 1671637"/>
              <a:gd name="connsiteX10" fmla="*/ 0 w 464416"/>
              <a:gd name="connsiteY10" fmla="*/ 28575 h 1671637"/>
              <a:gd name="connsiteX11" fmla="*/ 7144 w 464416"/>
              <a:gd name="connsiteY11" fmla="*/ 14287 h 1671637"/>
              <a:gd name="connsiteX12" fmla="*/ 35719 w 464416"/>
              <a:gd name="connsiteY12" fmla="*/ 4762 h 1671637"/>
              <a:gd name="connsiteX13" fmla="*/ 90488 w 464416"/>
              <a:gd name="connsiteY13" fmla="*/ 0 h 1671637"/>
              <a:gd name="connsiteX14" fmla="*/ 126206 w 464416"/>
              <a:gd name="connsiteY14" fmla="*/ 2381 h 1671637"/>
              <a:gd name="connsiteX15" fmla="*/ 159544 w 464416"/>
              <a:gd name="connsiteY15" fmla="*/ 9525 h 1671637"/>
              <a:gd name="connsiteX16" fmla="*/ 230981 w 464416"/>
              <a:gd name="connsiteY16" fmla="*/ 40481 h 1671637"/>
              <a:gd name="connsiteX17" fmla="*/ 321469 w 464416"/>
              <a:gd name="connsiteY17" fmla="*/ 92869 h 1671637"/>
              <a:gd name="connsiteX18" fmla="*/ 388144 w 464416"/>
              <a:gd name="connsiteY18" fmla="*/ 130969 h 1671637"/>
              <a:gd name="connsiteX19" fmla="*/ 416719 w 464416"/>
              <a:gd name="connsiteY19" fmla="*/ 152400 h 1671637"/>
              <a:gd name="connsiteX20" fmla="*/ 433388 w 464416"/>
              <a:gd name="connsiteY20" fmla="*/ 166687 h 1671637"/>
              <a:gd name="connsiteX21" fmla="*/ 452438 w 464416"/>
              <a:gd name="connsiteY21" fmla="*/ 192881 h 1671637"/>
              <a:gd name="connsiteX22" fmla="*/ 461963 w 464416"/>
              <a:gd name="connsiteY22" fmla="*/ 219075 h 1671637"/>
              <a:gd name="connsiteX23" fmla="*/ 464344 w 464416"/>
              <a:gd name="connsiteY23" fmla="*/ 247650 h 1671637"/>
              <a:gd name="connsiteX24" fmla="*/ 454819 w 464416"/>
              <a:gd name="connsiteY24" fmla="*/ 300037 h 1671637"/>
              <a:gd name="connsiteX25" fmla="*/ 435769 w 464416"/>
              <a:gd name="connsiteY25" fmla="*/ 407194 h 1671637"/>
              <a:gd name="connsiteX26" fmla="*/ 419100 w 464416"/>
              <a:gd name="connsiteY26" fmla="*/ 557212 h 1671637"/>
              <a:gd name="connsiteX27" fmla="*/ 419100 w 464416"/>
              <a:gd name="connsiteY27" fmla="*/ 683419 h 1671637"/>
              <a:gd name="connsiteX28" fmla="*/ 416719 w 464416"/>
              <a:gd name="connsiteY28" fmla="*/ 1054894 h 1671637"/>
              <a:gd name="connsiteX29" fmla="*/ 452438 w 464416"/>
              <a:gd name="connsiteY29" fmla="*/ 1633537 h 1671637"/>
              <a:gd name="connsiteX30" fmla="*/ 271463 w 464416"/>
              <a:gd name="connsiteY30" fmla="*/ 1671637 h 1671637"/>
              <a:gd name="connsiteX31" fmla="*/ 252413 w 464416"/>
              <a:gd name="connsiteY31" fmla="*/ 1428750 h 1671637"/>
              <a:gd name="connsiteX32" fmla="*/ 235744 w 464416"/>
              <a:gd name="connsiteY32" fmla="*/ 1178719 h 1671637"/>
              <a:gd name="connsiteX33" fmla="*/ 242888 w 464416"/>
              <a:gd name="connsiteY33" fmla="*/ 1071562 h 1671637"/>
              <a:gd name="connsiteX34" fmla="*/ 226219 w 464416"/>
              <a:gd name="connsiteY34" fmla="*/ 823912 h 167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64416" h="1671637">
                <a:moveTo>
                  <a:pt x="226219" y="823912"/>
                </a:moveTo>
                <a:lnTo>
                  <a:pt x="211931" y="495300"/>
                </a:lnTo>
                <a:lnTo>
                  <a:pt x="197644" y="319087"/>
                </a:lnTo>
                <a:lnTo>
                  <a:pt x="188119" y="257175"/>
                </a:lnTo>
                <a:lnTo>
                  <a:pt x="178594" y="226219"/>
                </a:lnTo>
                <a:lnTo>
                  <a:pt x="161925" y="190500"/>
                </a:lnTo>
                <a:lnTo>
                  <a:pt x="130969" y="159544"/>
                </a:lnTo>
                <a:lnTo>
                  <a:pt x="83344" y="116681"/>
                </a:lnTo>
                <a:lnTo>
                  <a:pt x="19050" y="57150"/>
                </a:lnTo>
                <a:lnTo>
                  <a:pt x="4763" y="40481"/>
                </a:lnTo>
                <a:lnTo>
                  <a:pt x="0" y="28575"/>
                </a:lnTo>
                <a:lnTo>
                  <a:pt x="7144" y="14287"/>
                </a:lnTo>
                <a:lnTo>
                  <a:pt x="35719" y="4762"/>
                </a:lnTo>
                <a:lnTo>
                  <a:pt x="90488" y="0"/>
                </a:lnTo>
                <a:lnTo>
                  <a:pt x="126206" y="2381"/>
                </a:lnTo>
                <a:lnTo>
                  <a:pt x="159544" y="9525"/>
                </a:lnTo>
                <a:lnTo>
                  <a:pt x="230981" y="40481"/>
                </a:lnTo>
                <a:lnTo>
                  <a:pt x="321469" y="92869"/>
                </a:lnTo>
                <a:lnTo>
                  <a:pt x="388144" y="130969"/>
                </a:lnTo>
                <a:lnTo>
                  <a:pt x="416719" y="152400"/>
                </a:lnTo>
                <a:lnTo>
                  <a:pt x="433388" y="166687"/>
                </a:lnTo>
                <a:lnTo>
                  <a:pt x="452438" y="192881"/>
                </a:lnTo>
                <a:lnTo>
                  <a:pt x="461963" y="219075"/>
                </a:lnTo>
                <a:cubicBezTo>
                  <a:pt x="464416" y="246059"/>
                  <a:pt x="464344" y="236502"/>
                  <a:pt x="464344" y="247650"/>
                </a:cubicBezTo>
                <a:lnTo>
                  <a:pt x="454819" y="300037"/>
                </a:lnTo>
                <a:lnTo>
                  <a:pt x="435769" y="407194"/>
                </a:lnTo>
                <a:lnTo>
                  <a:pt x="419100" y="557212"/>
                </a:lnTo>
                <a:lnTo>
                  <a:pt x="419100" y="683419"/>
                </a:lnTo>
                <a:cubicBezTo>
                  <a:pt x="418306" y="807244"/>
                  <a:pt x="411957" y="906066"/>
                  <a:pt x="416719" y="1054894"/>
                </a:cubicBezTo>
                <a:lnTo>
                  <a:pt x="452438" y="1633537"/>
                </a:lnTo>
                <a:lnTo>
                  <a:pt x="271463" y="1671637"/>
                </a:lnTo>
                <a:lnTo>
                  <a:pt x="252413" y="1428750"/>
                </a:lnTo>
                <a:lnTo>
                  <a:pt x="235744" y="1178719"/>
                </a:lnTo>
                <a:lnTo>
                  <a:pt x="242888" y="1071562"/>
                </a:lnTo>
                <a:lnTo>
                  <a:pt x="226219" y="823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FDA8B28-FF60-4059-9F40-CC1AF37C6D1B}"/>
              </a:ext>
            </a:extLst>
          </p:cNvPr>
          <p:cNvSpPr/>
          <p:nvPr/>
        </p:nvSpPr>
        <p:spPr>
          <a:xfrm>
            <a:off x="6970715" y="1352550"/>
            <a:ext cx="447675" cy="1595438"/>
          </a:xfrm>
          <a:custGeom>
            <a:avLst/>
            <a:gdLst>
              <a:gd name="connsiteX0" fmla="*/ 159544 w 447675"/>
              <a:gd name="connsiteY0" fmla="*/ 845344 h 1595438"/>
              <a:gd name="connsiteX1" fmla="*/ 166687 w 447675"/>
              <a:gd name="connsiteY1" fmla="*/ 659606 h 1595438"/>
              <a:gd name="connsiteX2" fmla="*/ 166687 w 447675"/>
              <a:gd name="connsiteY2" fmla="*/ 526256 h 1595438"/>
              <a:gd name="connsiteX3" fmla="*/ 169069 w 447675"/>
              <a:gd name="connsiteY3" fmla="*/ 352425 h 1595438"/>
              <a:gd name="connsiteX4" fmla="*/ 164306 w 447675"/>
              <a:gd name="connsiteY4" fmla="*/ 283369 h 1595438"/>
              <a:gd name="connsiteX5" fmla="*/ 157162 w 447675"/>
              <a:gd name="connsiteY5" fmla="*/ 238125 h 1595438"/>
              <a:gd name="connsiteX6" fmla="*/ 145256 w 447675"/>
              <a:gd name="connsiteY6" fmla="*/ 200025 h 1595438"/>
              <a:gd name="connsiteX7" fmla="*/ 130969 w 447675"/>
              <a:gd name="connsiteY7" fmla="*/ 166688 h 1595438"/>
              <a:gd name="connsiteX8" fmla="*/ 109537 w 447675"/>
              <a:gd name="connsiteY8" fmla="*/ 138113 h 1595438"/>
              <a:gd name="connsiteX9" fmla="*/ 73819 w 447675"/>
              <a:gd name="connsiteY9" fmla="*/ 104775 h 1595438"/>
              <a:gd name="connsiteX10" fmla="*/ 38100 w 447675"/>
              <a:gd name="connsiteY10" fmla="*/ 76200 h 1595438"/>
              <a:gd name="connsiteX11" fmla="*/ 14287 w 447675"/>
              <a:gd name="connsiteY11" fmla="*/ 54769 h 1595438"/>
              <a:gd name="connsiteX12" fmla="*/ 2381 w 447675"/>
              <a:gd name="connsiteY12" fmla="*/ 40481 h 1595438"/>
              <a:gd name="connsiteX13" fmla="*/ 0 w 447675"/>
              <a:gd name="connsiteY13" fmla="*/ 23813 h 1595438"/>
              <a:gd name="connsiteX14" fmla="*/ 7144 w 447675"/>
              <a:gd name="connsiteY14" fmla="*/ 11906 h 1595438"/>
              <a:gd name="connsiteX15" fmla="*/ 26194 w 447675"/>
              <a:gd name="connsiteY15" fmla="*/ 2381 h 1595438"/>
              <a:gd name="connsiteX16" fmla="*/ 57150 w 447675"/>
              <a:gd name="connsiteY16" fmla="*/ 0 h 1595438"/>
              <a:gd name="connsiteX17" fmla="*/ 107156 w 447675"/>
              <a:gd name="connsiteY17" fmla="*/ 9525 h 1595438"/>
              <a:gd name="connsiteX18" fmla="*/ 150019 w 447675"/>
              <a:gd name="connsiteY18" fmla="*/ 19050 h 1595438"/>
              <a:gd name="connsiteX19" fmla="*/ 188119 w 447675"/>
              <a:gd name="connsiteY19" fmla="*/ 30956 h 1595438"/>
              <a:gd name="connsiteX20" fmla="*/ 238125 w 447675"/>
              <a:gd name="connsiteY20" fmla="*/ 54769 h 1595438"/>
              <a:gd name="connsiteX21" fmla="*/ 295275 w 447675"/>
              <a:gd name="connsiteY21" fmla="*/ 83344 h 1595438"/>
              <a:gd name="connsiteX22" fmla="*/ 330994 w 447675"/>
              <a:gd name="connsiteY22" fmla="*/ 104775 h 1595438"/>
              <a:gd name="connsiteX23" fmla="*/ 383381 w 447675"/>
              <a:gd name="connsiteY23" fmla="*/ 140494 h 1595438"/>
              <a:gd name="connsiteX24" fmla="*/ 411956 w 447675"/>
              <a:gd name="connsiteY24" fmla="*/ 171450 h 1595438"/>
              <a:gd name="connsiteX25" fmla="*/ 428625 w 447675"/>
              <a:gd name="connsiteY25" fmla="*/ 195263 h 1595438"/>
              <a:gd name="connsiteX26" fmla="*/ 442912 w 447675"/>
              <a:gd name="connsiteY26" fmla="*/ 223838 h 1595438"/>
              <a:gd name="connsiteX27" fmla="*/ 447675 w 447675"/>
              <a:gd name="connsiteY27" fmla="*/ 240506 h 1595438"/>
              <a:gd name="connsiteX28" fmla="*/ 447675 w 447675"/>
              <a:gd name="connsiteY28" fmla="*/ 271463 h 1595438"/>
              <a:gd name="connsiteX29" fmla="*/ 440531 w 447675"/>
              <a:gd name="connsiteY29" fmla="*/ 295275 h 1595438"/>
              <a:gd name="connsiteX30" fmla="*/ 423862 w 447675"/>
              <a:gd name="connsiteY30" fmla="*/ 319088 h 1595438"/>
              <a:gd name="connsiteX31" fmla="*/ 407194 w 447675"/>
              <a:gd name="connsiteY31" fmla="*/ 335756 h 1595438"/>
              <a:gd name="connsiteX32" fmla="*/ 400050 w 447675"/>
              <a:gd name="connsiteY32" fmla="*/ 357188 h 1595438"/>
              <a:gd name="connsiteX33" fmla="*/ 388144 w 447675"/>
              <a:gd name="connsiteY33" fmla="*/ 514350 h 1595438"/>
              <a:gd name="connsiteX34" fmla="*/ 366712 w 447675"/>
              <a:gd name="connsiteY34" fmla="*/ 647700 h 1595438"/>
              <a:gd name="connsiteX35" fmla="*/ 347662 w 447675"/>
              <a:gd name="connsiteY35" fmla="*/ 1009650 h 1595438"/>
              <a:gd name="connsiteX36" fmla="*/ 345281 w 447675"/>
              <a:gd name="connsiteY36" fmla="*/ 1114425 h 1595438"/>
              <a:gd name="connsiteX37" fmla="*/ 321469 w 447675"/>
              <a:gd name="connsiteY37" fmla="*/ 1559719 h 1595438"/>
              <a:gd name="connsiteX38" fmla="*/ 116681 w 447675"/>
              <a:gd name="connsiteY38" fmla="*/ 1595438 h 1595438"/>
              <a:gd name="connsiteX39" fmla="*/ 142875 w 447675"/>
              <a:gd name="connsiteY39" fmla="*/ 1162050 h 1595438"/>
              <a:gd name="connsiteX40" fmla="*/ 147637 w 447675"/>
              <a:gd name="connsiteY40" fmla="*/ 1002506 h 1595438"/>
              <a:gd name="connsiteX41" fmla="*/ 159544 w 447675"/>
              <a:gd name="connsiteY41" fmla="*/ 845344 h 1595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47675" h="1595438">
                <a:moveTo>
                  <a:pt x="159544" y="845344"/>
                </a:moveTo>
                <a:lnTo>
                  <a:pt x="166687" y="659606"/>
                </a:lnTo>
                <a:lnTo>
                  <a:pt x="166687" y="526256"/>
                </a:lnTo>
                <a:lnTo>
                  <a:pt x="169069" y="352425"/>
                </a:lnTo>
                <a:lnTo>
                  <a:pt x="164306" y="283369"/>
                </a:lnTo>
                <a:lnTo>
                  <a:pt x="157162" y="238125"/>
                </a:lnTo>
                <a:lnTo>
                  <a:pt x="145256" y="200025"/>
                </a:lnTo>
                <a:lnTo>
                  <a:pt x="130969" y="166688"/>
                </a:lnTo>
                <a:lnTo>
                  <a:pt x="109537" y="138113"/>
                </a:lnTo>
                <a:lnTo>
                  <a:pt x="73819" y="104775"/>
                </a:lnTo>
                <a:lnTo>
                  <a:pt x="38100" y="76200"/>
                </a:lnTo>
                <a:lnTo>
                  <a:pt x="14287" y="54769"/>
                </a:lnTo>
                <a:lnTo>
                  <a:pt x="2381" y="40481"/>
                </a:lnTo>
                <a:lnTo>
                  <a:pt x="0" y="23813"/>
                </a:lnTo>
                <a:lnTo>
                  <a:pt x="7144" y="11906"/>
                </a:lnTo>
                <a:lnTo>
                  <a:pt x="26194" y="2381"/>
                </a:lnTo>
                <a:lnTo>
                  <a:pt x="57150" y="0"/>
                </a:lnTo>
                <a:lnTo>
                  <a:pt x="107156" y="9525"/>
                </a:lnTo>
                <a:lnTo>
                  <a:pt x="150019" y="19050"/>
                </a:lnTo>
                <a:lnTo>
                  <a:pt x="188119" y="30956"/>
                </a:lnTo>
                <a:lnTo>
                  <a:pt x="238125" y="54769"/>
                </a:lnTo>
                <a:lnTo>
                  <a:pt x="295275" y="83344"/>
                </a:lnTo>
                <a:lnTo>
                  <a:pt x="330994" y="104775"/>
                </a:lnTo>
                <a:lnTo>
                  <a:pt x="383381" y="140494"/>
                </a:lnTo>
                <a:lnTo>
                  <a:pt x="411956" y="171450"/>
                </a:lnTo>
                <a:lnTo>
                  <a:pt x="428625" y="195263"/>
                </a:lnTo>
                <a:lnTo>
                  <a:pt x="442912" y="223838"/>
                </a:lnTo>
                <a:lnTo>
                  <a:pt x="447675" y="240506"/>
                </a:lnTo>
                <a:lnTo>
                  <a:pt x="447675" y="271463"/>
                </a:lnTo>
                <a:lnTo>
                  <a:pt x="440531" y="295275"/>
                </a:lnTo>
                <a:lnTo>
                  <a:pt x="423862" y="319088"/>
                </a:lnTo>
                <a:lnTo>
                  <a:pt x="407194" y="335756"/>
                </a:lnTo>
                <a:lnTo>
                  <a:pt x="400050" y="357188"/>
                </a:lnTo>
                <a:lnTo>
                  <a:pt x="388144" y="514350"/>
                </a:lnTo>
                <a:lnTo>
                  <a:pt x="366712" y="647700"/>
                </a:lnTo>
                <a:lnTo>
                  <a:pt x="347662" y="1009650"/>
                </a:lnTo>
                <a:cubicBezTo>
                  <a:pt x="346868" y="1044575"/>
                  <a:pt x="346075" y="1079500"/>
                  <a:pt x="345281" y="1114425"/>
                </a:cubicBezTo>
                <a:lnTo>
                  <a:pt x="321469" y="1559719"/>
                </a:lnTo>
                <a:lnTo>
                  <a:pt x="116681" y="1595438"/>
                </a:lnTo>
                <a:lnTo>
                  <a:pt x="142875" y="1162050"/>
                </a:lnTo>
                <a:lnTo>
                  <a:pt x="147637" y="1002506"/>
                </a:lnTo>
                <a:lnTo>
                  <a:pt x="159544" y="845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726639F-4309-46C0-8B16-D031A639B4D6}"/>
              </a:ext>
            </a:extLst>
          </p:cNvPr>
          <p:cNvSpPr/>
          <p:nvPr/>
        </p:nvSpPr>
        <p:spPr>
          <a:xfrm>
            <a:off x="5505452" y="2243139"/>
            <a:ext cx="2500313" cy="434975"/>
          </a:xfrm>
          <a:custGeom>
            <a:avLst/>
            <a:gdLst>
              <a:gd name="connsiteX0" fmla="*/ 1285875 w 2500313"/>
              <a:gd name="connsiteY0" fmla="*/ 311943 h 435768"/>
              <a:gd name="connsiteX1" fmla="*/ 933450 w 2500313"/>
              <a:gd name="connsiteY1" fmla="*/ 364331 h 435768"/>
              <a:gd name="connsiteX2" fmla="*/ 809625 w 2500313"/>
              <a:gd name="connsiteY2" fmla="*/ 381000 h 435768"/>
              <a:gd name="connsiteX3" fmla="*/ 628650 w 2500313"/>
              <a:gd name="connsiteY3" fmla="*/ 397668 h 435768"/>
              <a:gd name="connsiteX4" fmla="*/ 471488 w 2500313"/>
              <a:gd name="connsiteY4" fmla="*/ 419100 h 435768"/>
              <a:gd name="connsiteX5" fmla="*/ 381000 w 2500313"/>
              <a:gd name="connsiteY5" fmla="*/ 433387 h 435768"/>
              <a:gd name="connsiteX6" fmla="*/ 333375 w 2500313"/>
              <a:gd name="connsiteY6" fmla="*/ 435768 h 435768"/>
              <a:gd name="connsiteX7" fmla="*/ 276225 w 2500313"/>
              <a:gd name="connsiteY7" fmla="*/ 428625 h 435768"/>
              <a:gd name="connsiteX8" fmla="*/ 226219 w 2500313"/>
              <a:gd name="connsiteY8" fmla="*/ 416718 h 435768"/>
              <a:gd name="connsiteX9" fmla="*/ 185738 w 2500313"/>
              <a:gd name="connsiteY9" fmla="*/ 397668 h 435768"/>
              <a:gd name="connsiteX10" fmla="*/ 123825 w 2500313"/>
              <a:gd name="connsiteY10" fmla="*/ 364331 h 435768"/>
              <a:gd name="connsiteX11" fmla="*/ 64294 w 2500313"/>
              <a:gd name="connsiteY11" fmla="*/ 321468 h 435768"/>
              <a:gd name="connsiteX12" fmla="*/ 40481 w 2500313"/>
              <a:gd name="connsiteY12" fmla="*/ 297656 h 435768"/>
              <a:gd name="connsiteX13" fmla="*/ 30956 w 2500313"/>
              <a:gd name="connsiteY13" fmla="*/ 283368 h 435768"/>
              <a:gd name="connsiteX14" fmla="*/ 19050 w 2500313"/>
              <a:gd name="connsiteY14" fmla="*/ 264318 h 435768"/>
              <a:gd name="connsiteX15" fmla="*/ 4763 w 2500313"/>
              <a:gd name="connsiteY15" fmla="*/ 228600 h 435768"/>
              <a:gd name="connsiteX16" fmla="*/ 0 w 2500313"/>
              <a:gd name="connsiteY16" fmla="*/ 204787 h 435768"/>
              <a:gd name="connsiteX17" fmla="*/ 0 w 2500313"/>
              <a:gd name="connsiteY17" fmla="*/ 195262 h 435768"/>
              <a:gd name="connsiteX18" fmla="*/ 4763 w 2500313"/>
              <a:gd name="connsiteY18" fmla="*/ 185737 h 435768"/>
              <a:gd name="connsiteX19" fmla="*/ 14288 w 2500313"/>
              <a:gd name="connsiteY19" fmla="*/ 180975 h 435768"/>
              <a:gd name="connsiteX20" fmla="*/ 28575 w 2500313"/>
              <a:gd name="connsiteY20" fmla="*/ 180975 h 435768"/>
              <a:gd name="connsiteX21" fmla="*/ 47625 w 2500313"/>
              <a:gd name="connsiteY21" fmla="*/ 190500 h 435768"/>
              <a:gd name="connsiteX22" fmla="*/ 88106 w 2500313"/>
              <a:gd name="connsiteY22" fmla="*/ 211931 h 435768"/>
              <a:gd name="connsiteX23" fmla="*/ 154781 w 2500313"/>
              <a:gd name="connsiteY23" fmla="*/ 240506 h 435768"/>
              <a:gd name="connsiteX24" fmla="*/ 204788 w 2500313"/>
              <a:gd name="connsiteY24" fmla="*/ 259556 h 435768"/>
              <a:gd name="connsiteX25" fmla="*/ 242888 w 2500313"/>
              <a:gd name="connsiteY25" fmla="*/ 266700 h 435768"/>
              <a:gd name="connsiteX26" fmla="*/ 292894 w 2500313"/>
              <a:gd name="connsiteY26" fmla="*/ 271462 h 435768"/>
              <a:gd name="connsiteX27" fmla="*/ 385763 w 2500313"/>
              <a:gd name="connsiteY27" fmla="*/ 266700 h 435768"/>
              <a:gd name="connsiteX28" fmla="*/ 812006 w 2500313"/>
              <a:gd name="connsiteY28" fmla="*/ 223837 h 435768"/>
              <a:gd name="connsiteX29" fmla="*/ 928688 w 2500313"/>
              <a:gd name="connsiteY29" fmla="*/ 207168 h 435768"/>
              <a:gd name="connsiteX30" fmla="*/ 1643063 w 2500313"/>
              <a:gd name="connsiteY30" fmla="*/ 107156 h 435768"/>
              <a:gd name="connsiteX31" fmla="*/ 1766888 w 2500313"/>
              <a:gd name="connsiteY31" fmla="*/ 100012 h 435768"/>
              <a:gd name="connsiteX32" fmla="*/ 1878806 w 2500313"/>
              <a:gd name="connsiteY32" fmla="*/ 78581 h 435768"/>
              <a:gd name="connsiteX33" fmla="*/ 2000250 w 2500313"/>
              <a:gd name="connsiteY33" fmla="*/ 45243 h 435768"/>
              <a:gd name="connsiteX34" fmla="*/ 2107406 w 2500313"/>
              <a:gd name="connsiteY34" fmla="*/ 0 h 435768"/>
              <a:gd name="connsiteX35" fmla="*/ 2147888 w 2500313"/>
              <a:gd name="connsiteY35" fmla="*/ 2381 h 435768"/>
              <a:gd name="connsiteX36" fmla="*/ 2235994 w 2500313"/>
              <a:gd name="connsiteY36" fmla="*/ 19050 h 435768"/>
              <a:gd name="connsiteX37" fmla="*/ 2340769 w 2500313"/>
              <a:gd name="connsiteY37" fmla="*/ 50006 h 435768"/>
              <a:gd name="connsiteX38" fmla="*/ 2388394 w 2500313"/>
              <a:gd name="connsiteY38" fmla="*/ 69056 h 435768"/>
              <a:gd name="connsiteX39" fmla="*/ 2419350 w 2500313"/>
              <a:gd name="connsiteY39" fmla="*/ 83343 h 435768"/>
              <a:gd name="connsiteX40" fmla="*/ 2447925 w 2500313"/>
              <a:gd name="connsiteY40" fmla="*/ 97631 h 435768"/>
              <a:gd name="connsiteX41" fmla="*/ 2466975 w 2500313"/>
              <a:gd name="connsiteY41" fmla="*/ 109537 h 435768"/>
              <a:gd name="connsiteX42" fmla="*/ 2483644 w 2500313"/>
              <a:gd name="connsiteY42" fmla="*/ 123825 h 435768"/>
              <a:gd name="connsiteX43" fmla="*/ 2493169 w 2500313"/>
              <a:gd name="connsiteY43" fmla="*/ 135731 h 435768"/>
              <a:gd name="connsiteX44" fmla="*/ 2500313 w 2500313"/>
              <a:gd name="connsiteY44" fmla="*/ 152400 h 435768"/>
              <a:gd name="connsiteX45" fmla="*/ 2500313 w 2500313"/>
              <a:gd name="connsiteY45" fmla="*/ 161925 h 435768"/>
              <a:gd name="connsiteX46" fmla="*/ 2486025 w 2500313"/>
              <a:gd name="connsiteY46" fmla="*/ 185737 h 435768"/>
              <a:gd name="connsiteX47" fmla="*/ 2457450 w 2500313"/>
              <a:gd name="connsiteY47" fmla="*/ 207168 h 435768"/>
              <a:gd name="connsiteX48" fmla="*/ 2424113 w 2500313"/>
              <a:gd name="connsiteY48" fmla="*/ 226218 h 435768"/>
              <a:gd name="connsiteX49" fmla="*/ 2326481 w 2500313"/>
              <a:gd name="connsiteY49" fmla="*/ 226218 h 435768"/>
              <a:gd name="connsiteX50" fmla="*/ 2116931 w 2500313"/>
              <a:gd name="connsiteY50" fmla="*/ 235743 h 435768"/>
              <a:gd name="connsiteX51" fmla="*/ 1781175 w 2500313"/>
              <a:gd name="connsiteY51" fmla="*/ 252412 h 435768"/>
              <a:gd name="connsiteX52" fmla="*/ 1635919 w 2500313"/>
              <a:gd name="connsiteY52" fmla="*/ 269081 h 435768"/>
              <a:gd name="connsiteX53" fmla="*/ 1285875 w 2500313"/>
              <a:gd name="connsiteY53" fmla="*/ 311943 h 43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00313" h="435768">
                <a:moveTo>
                  <a:pt x="1285875" y="311943"/>
                </a:moveTo>
                <a:lnTo>
                  <a:pt x="933450" y="364331"/>
                </a:lnTo>
                <a:lnTo>
                  <a:pt x="809625" y="381000"/>
                </a:lnTo>
                <a:lnTo>
                  <a:pt x="628650" y="397668"/>
                </a:lnTo>
                <a:lnTo>
                  <a:pt x="471488" y="419100"/>
                </a:lnTo>
                <a:lnTo>
                  <a:pt x="381000" y="433387"/>
                </a:lnTo>
                <a:lnTo>
                  <a:pt x="333375" y="435768"/>
                </a:lnTo>
                <a:lnTo>
                  <a:pt x="276225" y="428625"/>
                </a:lnTo>
                <a:lnTo>
                  <a:pt x="226219" y="416718"/>
                </a:lnTo>
                <a:lnTo>
                  <a:pt x="185738" y="397668"/>
                </a:lnTo>
                <a:lnTo>
                  <a:pt x="123825" y="364331"/>
                </a:lnTo>
                <a:lnTo>
                  <a:pt x="64294" y="321468"/>
                </a:lnTo>
                <a:lnTo>
                  <a:pt x="40481" y="297656"/>
                </a:lnTo>
                <a:lnTo>
                  <a:pt x="30956" y="283368"/>
                </a:lnTo>
                <a:lnTo>
                  <a:pt x="19050" y="264318"/>
                </a:lnTo>
                <a:lnTo>
                  <a:pt x="4763" y="228600"/>
                </a:lnTo>
                <a:lnTo>
                  <a:pt x="0" y="204787"/>
                </a:lnTo>
                <a:lnTo>
                  <a:pt x="0" y="195262"/>
                </a:lnTo>
                <a:lnTo>
                  <a:pt x="4763" y="185737"/>
                </a:lnTo>
                <a:lnTo>
                  <a:pt x="14288" y="180975"/>
                </a:lnTo>
                <a:lnTo>
                  <a:pt x="28575" y="180975"/>
                </a:lnTo>
                <a:lnTo>
                  <a:pt x="47625" y="190500"/>
                </a:lnTo>
                <a:lnTo>
                  <a:pt x="88106" y="211931"/>
                </a:lnTo>
                <a:lnTo>
                  <a:pt x="154781" y="240506"/>
                </a:lnTo>
                <a:lnTo>
                  <a:pt x="204788" y="259556"/>
                </a:lnTo>
                <a:lnTo>
                  <a:pt x="242888" y="266700"/>
                </a:lnTo>
                <a:lnTo>
                  <a:pt x="292894" y="271462"/>
                </a:lnTo>
                <a:lnTo>
                  <a:pt x="385763" y="266700"/>
                </a:lnTo>
                <a:lnTo>
                  <a:pt x="812006" y="223837"/>
                </a:lnTo>
                <a:lnTo>
                  <a:pt x="928688" y="207168"/>
                </a:lnTo>
                <a:lnTo>
                  <a:pt x="1643063" y="107156"/>
                </a:lnTo>
                <a:lnTo>
                  <a:pt x="1766888" y="100012"/>
                </a:lnTo>
                <a:lnTo>
                  <a:pt x="1878806" y="78581"/>
                </a:lnTo>
                <a:lnTo>
                  <a:pt x="2000250" y="45243"/>
                </a:lnTo>
                <a:lnTo>
                  <a:pt x="2107406" y="0"/>
                </a:lnTo>
                <a:lnTo>
                  <a:pt x="2147888" y="2381"/>
                </a:lnTo>
                <a:lnTo>
                  <a:pt x="2235994" y="19050"/>
                </a:lnTo>
                <a:lnTo>
                  <a:pt x="2340769" y="50006"/>
                </a:lnTo>
                <a:lnTo>
                  <a:pt x="2388394" y="69056"/>
                </a:lnTo>
                <a:lnTo>
                  <a:pt x="2419350" y="83343"/>
                </a:lnTo>
                <a:lnTo>
                  <a:pt x="2447925" y="97631"/>
                </a:lnTo>
                <a:lnTo>
                  <a:pt x="2466975" y="109537"/>
                </a:lnTo>
                <a:lnTo>
                  <a:pt x="2483644" y="123825"/>
                </a:lnTo>
                <a:lnTo>
                  <a:pt x="2493169" y="135731"/>
                </a:lnTo>
                <a:lnTo>
                  <a:pt x="2500313" y="152400"/>
                </a:lnTo>
                <a:lnTo>
                  <a:pt x="2500313" y="161925"/>
                </a:lnTo>
                <a:lnTo>
                  <a:pt x="2486025" y="185737"/>
                </a:lnTo>
                <a:lnTo>
                  <a:pt x="2457450" y="207168"/>
                </a:lnTo>
                <a:lnTo>
                  <a:pt x="2424113" y="226218"/>
                </a:lnTo>
                <a:lnTo>
                  <a:pt x="2326481" y="226218"/>
                </a:lnTo>
                <a:lnTo>
                  <a:pt x="2116931" y="235743"/>
                </a:lnTo>
                <a:lnTo>
                  <a:pt x="1781175" y="252412"/>
                </a:lnTo>
                <a:lnTo>
                  <a:pt x="1635919" y="269081"/>
                </a:lnTo>
                <a:lnTo>
                  <a:pt x="1285875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CDAE11A-E062-4FF8-BFEB-F08CC4D232CA}"/>
              </a:ext>
            </a:extLst>
          </p:cNvPr>
          <p:cNvSpPr/>
          <p:nvPr/>
        </p:nvSpPr>
        <p:spPr>
          <a:xfrm>
            <a:off x="5281614" y="2759075"/>
            <a:ext cx="3097212" cy="514350"/>
          </a:xfrm>
          <a:custGeom>
            <a:avLst/>
            <a:gdLst>
              <a:gd name="connsiteX0" fmla="*/ 1857133 w 3096081"/>
              <a:gd name="connsiteY0" fmla="*/ 278183 h 515155"/>
              <a:gd name="connsiteX1" fmla="*/ 1558344 w 3096081"/>
              <a:gd name="connsiteY1" fmla="*/ 316820 h 515155"/>
              <a:gd name="connsiteX2" fmla="*/ 1411524 w 3096081"/>
              <a:gd name="connsiteY2" fmla="*/ 329699 h 515155"/>
              <a:gd name="connsiteX3" fmla="*/ 1061219 w 3096081"/>
              <a:gd name="connsiteY3" fmla="*/ 388942 h 515155"/>
              <a:gd name="connsiteX4" fmla="*/ 752126 w 3096081"/>
              <a:gd name="connsiteY4" fmla="*/ 445609 h 515155"/>
              <a:gd name="connsiteX5" fmla="*/ 430154 w 3096081"/>
              <a:gd name="connsiteY5" fmla="*/ 515155 h 515155"/>
              <a:gd name="connsiteX6" fmla="*/ 394093 w 3096081"/>
              <a:gd name="connsiteY6" fmla="*/ 510003 h 515155"/>
              <a:gd name="connsiteX7" fmla="*/ 329699 w 3096081"/>
              <a:gd name="connsiteY7" fmla="*/ 494548 h 515155"/>
              <a:gd name="connsiteX8" fmla="*/ 273032 w 3096081"/>
              <a:gd name="connsiteY8" fmla="*/ 473942 h 515155"/>
              <a:gd name="connsiteX9" fmla="*/ 231820 w 3096081"/>
              <a:gd name="connsiteY9" fmla="*/ 455912 h 515155"/>
              <a:gd name="connsiteX10" fmla="*/ 172577 w 3096081"/>
              <a:gd name="connsiteY10" fmla="*/ 419851 h 515155"/>
              <a:gd name="connsiteX11" fmla="*/ 131364 w 3096081"/>
              <a:gd name="connsiteY11" fmla="*/ 388942 h 515155"/>
              <a:gd name="connsiteX12" fmla="*/ 82425 w 3096081"/>
              <a:gd name="connsiteY12" fmla="*/ 350305 h 515155"/>
              <a:gd name="connsiteX13" fmla="*/ 41212 w 3096081"/>
              <a:gd name="connsiteY13" fmla="*/ 314244 h 515155"/>
              <a:gd name="connsiteX14" fmla="*/ 20606 w 3096081"/>
              <a:gd name="connsiteY14" fmla="*/ 293638 h 515155"/>
              <a:gd name="connsiteX15" fmla="*/ 7727 w 3096081"/>
              <a:gd name="connsiteY15" fmla="*/ 267880 h 515155"/>
              <a:gd name="connsiteX16" fmla="*/ 0 w 3096081"/>
              <a:gd name="connsiteY16" fmla="*/ 249850 h 515155"/>
              <a:gd name="connsiteX17" fmla="*/ 2576 w 3096081"/>
              <a:gd name="connsiteY17" fmla="*/ 234395 h 515155"/>
              <a:gd name="connsiteX18" fmla="*/ 7727 w 3096081"/>
              <a:gd name="connsiteY18" fmla="*/ 226668 h 515155"/>
              <a:gd name="connsiteX19" fmla="*/ 18030 w 3096081"/>
              <a:gd name="connsiteY19" fmla="*/ 221516 h 515155"/>
              <a:gd name="connsiteX20" fmla="*/ 36061 w 3096081"/>
              <a:gd name="connsiteY20" fmla="*/ 226668 h 515155"/>
              <a:gd name="connsiteX21" fmla="*/ 90152 w 3096081"/>
              <a:gd name="connsiteY21" fmla="*/ 255001 h 515155"/>
              <a:gd name="connsiteX22" fmla="*/ 157122 w 3096081"/>
              <a:gd name="connsiteY22" fmla="*/ 275608 h 515155"/>
              <a:gd name="connsiteX23" fmla="*/ 218941 w 3096081"/>
              <a:gd name="connsiteY23" fmla="*/ 293638 h 515155"/>
              <a:gd name="connsiteX24" fmla="*/ 316820 w 3096081"/>
              <a:gd name="connsiteY24" fmla="*/ 309093 h 515155"/>
              <a:gd name="connsiteX25" fmla="*/ 378639 w 3096081"/>
              <a:gd name="connsiteY25" fmla="*/ 311668 h 515155"/>
              <a:gd name="connsiteX26" fmla="*/ 443033 w 3096081"/>
              <a:gd name="connsiteY26" fmla="*/ 309093 h 515155"/>
              <a:gd name="connsiteX27" fmla="*/ 692883 w 3096081"/>
              <a:gd name="connsiteY27" fmla="*/ 273032 h 515155"/>
              <a:gd name="connsiteX28" fmla="*/ 1030310 w 3096081"/>
              <a:gd name="connsiteY28" fmla="*/ 226668 h 515155"/>
              <a:gd name="connsiteX29" fmla="*/ 1208038 w 3096081"/>
              <a:gd name="connsiteY29" fmla="*/ 180304 h 515155"/>
              <a:gd name="connsiteX30" fmla="*/ 1468191 w 3096081"/>
              <a:gd name="connsiteY30" fmla="*/ 139091 h 515155"/>
              <a:gd name="connsiteX31" fmla="*/ 1815921 w 3096081"/>
              <a:gd name="connsiteY31" fmla="*/ 90152 h 515155"/>
              <a:gd name="connsiteX32" fmla="*/ 1998801 w 3096081"/>
              <a:gd name="connsiteY32" fmla="*/ 69546 h 515155"/>
              <a:gd name="connsiteX33" fmla="*/ 2441834 w 3096081"/>
              <a:gd name="connsiteY33" fmla="*/ 46364 h 515155"/>
              <a:gd name="connsiteX34" fmla="*/ 2550017 w 3096081"/>
              <a:gd name="connsiteY34" fmla="*/ 25757 h 515155"/>
              <a:gd name="connsiteX35" fmla="*/ 2635017 w 3096081"/>
              <a:gd name="connsiteY35" fmla="*/ 0 h 515155"/>
              <a:gd name="connsiteX36" fmla="*/ 2671078 w 3096081"/>
              <a:gd name="connsiteY36" fmla="*/ 0 h 515155"/>
              <a:gd name="connsiteX37" fmla="*/ 2745776 w 3096081"/>
              <a:gd name="connsiteY37" fmla="*/ 18030 h 515155"/>
              <a:gd name="connsiteX38" fmla="*/ 2864261 w 3096081"/>
              <a:gd name="connsiteY38" fmla="*/ 59242 h 515155"/>
              <a:gd name="connsiteX39" fmla="*/ 2946686 w 3096081"/>
              <a:gd name="connsiteY39" fmla="*/ 90152 h 515155"/>
              <a:gd name="connsiteX40" fmla="*/ 2985323 w 3096081"/>
              <a:gd name="connsiteY40" fmla="*/ 108182 h 515155"/>
              <a:gd name="connsiteX41" fmla="*/ 3016232 w 3096081"/>
              <a:gd name="connsiteY41" fmla="*/ 126213 h 515155"/>
              <a:gd name="connsiteX42" fmla="*/ 3054869 w 3096081"/>
              <a:gd name="connsiteY42" fmla="*/ 151970 h 515155"/>
              <a:gd name="connsiteX43" fmla="*/ 3075475 w 3096081"/>
              <a:gd name="connsiteY43" fmla="*/ 175152 h 515155"/>
              <a:gd name="connsiteX44" fmla="*/ 3088354 w 3096081"/>
              <a:gd name="connsiteY44" fmla="*/ 188031 h 515155"/>
              <a:gd name="connsiteX45" fmla="*/ 3093505 w 3096081"/>
              <a:gd name="connsiteY45" fmla="*/ 203486 h 515155"/>
              <a:gd name="connsiteX46" fmla="*/ 3096081 w 3096081"/>
              <a:gd name="connsiteY46" fmla="*/ 224092 h 515155"/>
              <a:gd name="connsiteX47" fmla="*/ 3085778 w 3096081"/>
              <a:gd name="connsiteY47" fmla="*/ 239547 h 515155"/>
              <a:gd name="connsiteX48" fmla="*/ 3065172 w 3096081"/>
              <a:gd name="connsiteY48" fmla="*/ 255001 h 515155"/>
              <a:gd name="connsiteX49" fmla="*/ 3029111 w 3096081"/>
              <a:gd name="connsiteY49" fmla="*/ 273032 h 515155"/>
              <a:gd name="connsiteX50" fmla="*/ 2964716 w 3096081"/>
              <a:gd name="connsiteY50" fmla="*/ 291062 h 515155"/>
              <a:gd name="connsiteX51" fmla="*/ 2915777 w 3096081"/>
              <a:gd name="connsiteY51" fmla="*/ 288486 h 515155"/>
              <a:gd name="connsiteX52" fmla="*/ 2676230 w 3096081"/>
              <a:gd name="connsiteY52" fmla="*/ 260153 h 515155"/>
              <a:gd name="connsiteX53" fmla="*/ 2377440 w 3096081"/>
              <a:gd name="connsiteY53" fmla="*/ 244698 h 515155"/>
              <a:gd name="connsiteX54" fmla="*/ 2163651 w 3096081"/>
              <a:gd name="connsiteY54" fmla="*/ 249850 h 515155"/>
              <a:gd name="connsiteX55" fmla="*/ 1857133 w 3096081"/>
              <a:gd name="connsiteY55" fmla="*/ 278183 h 515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96081" h="515155">
                <a:moveTo>
                  <a:pt x="1857133" y="278183"/>
                </a:moveTo>
                <a:lnTo>
                  <a:pt x="1558344" y="316820"/>
                </a:lnTo>
                <a:lnTo>
                  <a:pt x="1411524" y="329699"/>
                </a:lnTo>
                <a:lnTo>
                  <a:pt x="1061219" y="388942"/>
                </a:lnTo>
                <a:lnTo>
                  <a:pt x="752126" y="445609"/>
                </a:lnTo>
                <a:lnTo>
                  <a:pt x="430154" y="515155"/>
                </a:lnTo>
                <a:lnTo>
                  <a:pt x="394093" y="510003"/>
                </a:lnTo>
                <a:lnTo>
                  <a:pt x="329699" y="494548"/>
                </a:lnTo>
                <a:lnTo>
                  <a:pt x="273032" y="473942"/>
                </a:lnTo>
                <a:lnTo>
                  <a:pt x="231820" y="455912"/>
                </a:lnTo>
                <a:lnTo>
                  <a:pt x="172577" y="419851"/>
                </a:lnTo>
                <a:lnTo>
                  <a:pt x="131364" y="388942"/>
                </a:lnTo>
                <a:lnTo>
                  <a:pt x="82425" y="350305"/>
                </a:lnTo>
                <a:lnTo>
                  <a:pt x="41212" y="314244"/>
                </a:lnTo>
                <a:lnTo>
                  <a:pt x="20606" y="293638"/>
                </a:lnTo>
                <a:lnTo>
                  <a:pt x="7727" y="267880"/>
                </a:lnTo>
                <a:lnTo>
                  <a:pt x="0" y="249850"/>
                </a:lnTo>
                <a:lnTo>
                  <a:pt x="2576" y="234395"/>
                </a:lnTo>
                <a:lnTo>
                  <a:pt x="7727" y="226668"/>
                </a:lnTo>
                <a:lnTo>
                  <a:pt x="18030" y="221516"/>
                </a:lnTo>
                <a:lnTo>
                  <a:pt x="36061" y="226668"/>
                </a:lnTo>
                <a:lnTo>
                  <a:pt x="90152" y="255001"/>
                </a:lnTo>
                <a:lnTo>
                  <a:pt x="157122" y="275608"/>
                </a:lnTo>
                <a:lnTo>
                  <a:pt x="218941" y="293638"/>
                </a:lnTo>
                <a:lnTo>
                  <a:pt x="316820" y="309093"/>
                </a:lnTo>
                <a:lnTo>
                  <a:pt x="378639" y="311668"/>
                </a:lnTo>
                <a:lnTo>
                  <a:pt x="443033" y="309093"/>
                </a:lnTo>
                <a:lnTo>
                  <a:pt x="692883" y="273032"/>
                </a:lnTo>
                <a:lnTo>
                  <a:pt x="1030310" y="226668"/>
                </a:lnTo>
                <a:lnTo>
                  <a:pt x="1208038" y="180304"/>
                </a:lnTo>
                <a:lnTo>
                  <a:pt x="1468191" y="139091"/>
                </a:lnTo>
                <a:lnTo>
                  <a:pt x="1815921" y="90152"/>
                </a:lnTo>
                <a:lnTo>
                  <a:pt x="1998801" y="69546"/>
                </a:lnTo>
                <a:lnTo>
                  <a:pt x="2441834" y="46364"/>
                </a:lnTo>
                <a:lnTo>
                  <a:pt x="2550017" y="25757"/>
                </a:lnTo>
                <a:lnTo>
                  <a:pt x="2635017" y="0"/>
                </a:lnTo>
                <a:lnTo>
                  <a:pt x="2671078" y="0"/>
                </a:lnTo>
                <a:lnTo>
                  <a:pt x="2745776" y="18030"/>
                </a:lnTo>
                <a:lnTo>
                  <a:pt x="2864261" y="59242"/>
                </a:lnTo>
                <a:lnTo>
                  <a:pt x="2946686" y="90152"/>
                </a:lnTo>
                <a:lnTo>
                  <a:pt x="2985323" y="108182"/>
                </a:lnTo>
                <a:lnTo>
                  <a:pt x="3016232" y="126213"/>
                </a:lnTo>
                <a:lnTo>
                  <a:pt x="3054869" y="151970"/>
                </a:lnTo>
                <a:lnTo>
                  <a:pt x="3075475" y="175152"/>
                </a:lnTo>
                <a:lnTo>
                  <a:pt x="3088354" y="188031"/>
                </a:lnTo>
                <a:lnTo>
                  <a:pt x="3093505" y="203486"/>
                </a:lnTo>
                <a:lnTo>
                  <a:pt x="3096081" y="224092"/>
                </a:lnTo>
                <a:lnTo>
                  <a:pt x="3085778" y="239547"/>
                </a:lnTo>
                <a:lnTo>
                  <a:pt x="3065172" y="255001"/>
                </a:lnTo>
                <a:lnTo>
                  <a:pt x="3029111" y="273032"/>
                </a:lnTo>
                <a:lnTo>
                  <a:pt x="2964716" y="291062"/>
                </a:lnTo>
                <a:lnTo>
                  <a:pt x="2915777" y="288486"/>
                </a:lnTo>
                <a:lnTo>
                  <a:pt x="2676230" y="260153"/>
                </a:lnTo>
                <a:lnTo>
                  <a:pt x="2377440" y="244698"/>
                </a:lnTo>
                <a:lnTo>
                  <a:pt x="2163651" y="249850"/>
                </a:lnTo>
                <a:lnTo>
                  <a:pt x="1857133" y="2781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AF3806D-B699-4A09-A3DD-879ABF1D037D}"/>
              </a:ext>
            </a:extLst>
          </p:cNvPr>
          <p:cNvSpPr/>
          <p:nvPr/>
        </p:nvSpPr>
        <p:spPr>
          <a:xfrm rot="16200000">
            <a:off x="4806158" y="4521995"/>
            <a:ext cx="2336800" cy="293687"/>
          </a:xfrm>
          <a:custGeom>
            <a:avLst/>
            <a:gdLst>
              <a:gd name="connsiteX0" fmla="*/ 1243012 w 2336006"/>
              <a:gd name="connsiteY0" fmla="*/ 283369 h 292894"/>
              <a:gd name="connsiteX1" fmla="*/ 850106 w 2336006"/>
              <a:gd name="connsiteY1" fmla="*/ 280988 h 292894"/>
              <a:gd name="connsiteX2" fmla="*/ 673894 w 2336006"/>
              <a:gd name="connsiteY2" fmla="*/ 285750 h 292894"/>
              <a:gd name="connsiteX3" fmla="*/ 540544 w 2336006"/>
              <a:gd name="connsiteY3" fmla="*/ 280988 h 292894"/>
              <a:gd name="connsiteX4" fmla="*/ 414337 w 2336006"/>
              <a:gd name="connsiteY4" fmla="*/ 273844 h 292894"/>
              <a:gd name="connsiteX5" fmla="*/ 319087 w 2336006"/>
              <a:gd name="connsiteY5" fmla="*/ 266700 h 292894"/>
              <a:gd name="connsiteX6" fmla="*/ 211931 w 2336006"/>
              <a:gd name="connsiteY6" fmla="*/ 254794 h 292894"/>
              <a:gd name="connsiteX7" fmla="*/ 159544 w 2336006"/>
              <a:gd name="connsiteY7" fmla="*/ 247650 h 292894"/>
              <a:gd name="connsiteX8" fmla="*/ 123825 w 2336006"/>
              <a:gd name="connsiteY8" fmla="*/ 240506 h 292894"/>
              <a:gd name="connsiteX9" fmla="*/ 90487 w 2336006"/>
              <a:gd name="connsiteY9" fmla="*/ 230981 h 292894"/>
              <a:gd name="connsiteX10" fmla="*/ 57150 w 2336006"/>
              <a:gd name="connsiteY10" fmla="*/ 214313 h 292894"/>
              <a:gd name="connsiteX11" fmla="*/ 33337 w 2336006"/>
              <a:gd name="connsiteY11" fmla="*/ 200025 h 292894"/>
              <a:gd name="connsiteX12" fmla="*/ 11906 w 2336006"/>
              <a:gd name="connsiteY12" fmla="*/ 178594 h 292894"/>
              <a:gd name="connsiteX13" fmla="*/ 2381 w 2336006"/>
              <a:gd name="connsiteY13" fmla="*/ 161925 h 292894"/>
              <a:gd name="connsiteX14" fmla="*/ 0 w 2336006"/>
              <a:gd name="connsiteY14" fmla="*/ 140494 h 292894"/>
              <a:gd name="connsiteX15" fmla="*/ 11906 w 2336006"/>
              <a:gd name="connsiteY15" fmla="*/ 121444 h 292894"/>
              <a:gd name="connsiteX16" fmla="*/ 28575 w 2336006"/>
              <a:gd name="connsiteY16" fmla="*/ 104775 h 292894"/>
              <a:gd name="connsiteX17" fmla="*/ 73819 w 2336006"/>
              <a:gd name="connsiteY17" fmla="*/ 80963 h 292894"/>
              <a:gd name="connsiteX18" fmla="*/ 126206 w 2336006"/>
              <a:gd name="connsiteY18" fmla="*/ 59531 h 292894"/>
              <a:gd name="connsiteX19" fmla="*/ 202406 w 2336006"/>
              <a:gd name="connsiteY19" fmla="*/ 42863 h 292894"/>
              <a:gd name="connsiteX20" fmla="*/ 271462 w 2336006"/>
              <a:gd name="connsiteY20" fmla="*/ 30956 h 292894"/>
              <a:gd name="connsiteX21" fmla="*/ 376237 w 2336006"/>
              <a:gd name="connsiteY21" fmla="*/ 21431 h 292894"/>
              <a:gd name="connsiteX22" fmla="*/ 514350 w 2336006"/>
              <a:gd name="connsiteY22" fmla="*/ 11906 h 292894"/>
              <a:gd name="connsiteX23" fmla="*/ 531019 w 2336006"/>
              <a:gd name="connsiteY23" fmla="*/ 23813 h 292894"/>
              <a:gd name="connsiteX24" fmla="*/ 564356 w 2336006"/>
              <a:gd name="connsiteY24" fmla="*/ 35719 h 292894"/>
              <a:gd name="connsiteX25" fmla="*/ 621506 w 2336006"/>
              <a:gd name="connsiteY25" fmla="*/ 50006 h 292894"/>
              <a:gd name="connsiteX26" fmla="*/ 719137 w 2336006"/>
              <a:gd name="connsiteY26" fmla="*/ 61913 h 292894"/>
              <a:gd name="connsiteX27" fmla="*/ 831056 w 2336006"/>
              <a:gd name="connsiteY27" fmla="*/ 61913 h 292894"/>
              <a:gd name="connsiteX28" fmla="*/ 983456 w 2336006"/>
              <a:gd name="connsiteY28" fmla="*/ 80963 h 292894"/>
              <a:gd name="connsiteX29" fmla="*/ 1288256 w 2336006"/>
              <a:gd name="connsiteY29" fmla="*/ 97631 h 292894"/>
              <a:gd name="connsiteX30" fmla="*/ 1633537 w 2336006"/>
              <a:gd name="connsiteY30" fmla="*/ 104775 h 292894"/>
              <a:gd name="connsiteX31" fmla="*/ 1976437 w 2336006"/>
              <a:gd name="connsiteY31" fmla="*/ 104775 h 292894"/>
              <a:gd name="connsiteX32" fmla="*/ 2040731 w 2336006"/>
              <a:gd name="connsiteY32" fmla="*/ 100013 h 292894"/>
              <a:gd name="connsiteX33" fmla="*/ 2097881 w 2336006"/>
              <a:gd name="connsiteY33" fmla="*/ 90488 h 292894"/>
              <a:gd name="connsiteX34" fmla="*/ 2166937 w 2336006"/>
              <a:gd name="connsiteY34" fmla="*/ 69056 h 292894"/>
              <a:gd name="connsiteX35" fmla="*/ 2226469 w 2336006"/>
              <a:gd name="connsiteY35" fmla="*/ 40481 h 292894"/>
              <a:gd name="connsiteX36" fmla="*/ 2266950 w 2336006"/>
              <a:gd name="connsiteY36" fmla="*/ 16669 h 292894"/>
              <a:gd name="connsiteX37" fmla="*/ 2295525 w 2336006"/>
              <a:gd name="connsiteY37" fmla="*/ 2381 h 292894"/>
              <a:gd name="connsiteX38" fmla="*/ 2309812 w 2336006"/>
              <a:gd name="connsiteY38" fmla="*/ 0 h 292894"/>
              <a:gd name="connsiteX39" fmla="*/ 2324100 w 2336006"/>
              <a:gd name="connsiteY39" fmla="*/ 0 h 292894"/>
              <a:gd name="connsiteX40" fmla="*/ 2331244 w 2336006"/>
              <a:gd name="connsiteY40" fmla="*/ 4763 h 292894"/>
              <a:gd name="connsiteX41" fmla="*/ 2336006 w 2336006"/>
              <a:gd name="connsiteY41" fmla="*/ 16669 h 292894"/>
              <a:gd name="connsiteX42" fmla="*/ 2324100 w 2336006"/>
              <a:gd name="connsiteY42" fmla="*/ 42863 h 292894"/>
              <a:gd name="connsiteX43" fmla="*/ 2307431 w 2336006"/>
              <a:gd name="connsiteY43" fmla="*/ 95250 h 292894"/>
              <a:gd name="connsiteX44" fmla="*/ 2288381 w 2336006"/>
              <a:gd name="connsiteY44" fmla="*/ 164306 h 292894"/>
              <a:gd name="connsiteX45" fmla="*/ 2271712 w 2336006"/>
              <a:gd name="connsiteY45" fmla="*/ 214313 h 292894"/>
              <a:gd name="connsiteX46" fmla="*/ 2231231 w 2336006"/>
              <a:gd name="connsiteY46" fmla="*/ 292894 h 292894"/>
              <a:gd name="connsiteX47" fmla="*/ 2145506 w 2336006"/>
              <a:gd name="connsiteY47" fmla="*/ 288131 h 292894"/>
              <a:gd name="connsiteX48" fmla="*/ 1907381 w 2336006"/>
              <a:gd name="connsiteY48" fmla="*/ 283369 h 292894"/>
              <a:gd name="connsiteX49" fmla="*/ 1635919 w 2336006"/>
              <a:gd name="connsiteY49" fmla="*/ 278606 h 292894"/>
              <a:gd name="connsiteX50" fmla="*/ 1490662 w 2336006"/>
              <a:gd name="connsiteY50" fmla="*/ 280988 h 292894"/>
              <a:gd name="connsiteX51" fmla="*/ 1243012 w 2336006"/>
              <a:gd name="connsiteY51" fmla="*/ 283369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36006" h="292894">
                <a:moveTo>
                  <a:pt x="1243012" y="283369"/>
                </a:moveTo>
                <a:lnTo>
                  <a:pt x="850106" y="280988"/>
                </a:lnTo>
                <a:lnTo>
                  <a:pt x="673894" y="285750"/>
                </a:lnTo>
                <a:lnTo>
                  <a:pt x="540544" y="280988"/>
                </a:lnTo>
                <a:lnTo>
                  <a:pt x="414337" y="273844"/>
                </a:lnTo>
                <a:lnTo>
                  <a:pt x="319087" y="266700"/>
                </a:lnTo>
                <a:lnTo>
                  <a:pt x="211931" y="254794"/>
                </a:lnTo>
                <a:lnTo>
                  <a:pt x="159544" y="247650"/>
                </a:lnTo>
                <a:lnTo>
                  <a:pt x="123825" y="240506"/>
                </a:lnTo>
                <a:lnTo>
                  <a:pt x="90487" y="230981"/>
                </a:lnTo>
                <a:lnTo>
                  <a:pt x="57150" y="214313"/>
                </a:lnTo>
                <a:lnTo>
                  <a:pt x="33337" y="200025"/>
                </a:lnTo>
                <a:lnTo>
                  <a:pt x="11906" y="178594"/>
                </a:lnTo>
                <a:lnTo>
                  <a:pt x="2381" y="161925"/>
                </a:lnTo>
                <a:lnTo>
                  <a:pt x="0" y="140494"/>
                </a:lnTo>
                <a:lnTo>
                  <a:pt x="11906" y="121444"/>
                </a:lnTo>
                <a:lnTo>
                  <a:pt x="28575" y="104775"/>
                </a:lnTo>
                <a:lnTo>
                  <a:pt x="73819" y="80963"/>
                </a:lnTo>
                <a:lnTo>
                  <a:pt x="126206" y="59531"/>
                </a:lnTo>
                <a:lnTo>
                  <a:pt x="202406" y="42863"/>
                </a:lnTo>
                <a:lnTo>
                  <a:pt x="271462" y="30956"/>
                </a:lnTo>
                <a:lnTo>
                  <a:pt x="376237" y="21431"/>
                </a:lnTo>
                <a:lnTo>
                  <a:pt x="514350" y="11906"/>
                </a:lnTo>
                <a:lnTo>
                  <a:pt x="531019" y="23813"/>
                </a:lnTo>
                <a:lnTo>
                  <a:pt x="564356" y="35719"/>
                </a:lnTo>
                <a:lnTo>
                  <a:pt x="621506" y="50006"/>
                </a:lnTo>
                <a:lnTo>
                  <a:pt x="719137" y="61913"/>
                </a:lnTo>
                <a:lnTo>
                  <a:pt x="831056" y="61913"/>
                </a:lnTo>
                <a:lnTo>
                  <a:pt x="983456" y="80963"/>
                </a:lnTo>
                <a:lnTo>
                  <a:pt x="1288256" y="97631"/>
                </a:lnTo>
                <a:lnTo>
                  <a:pt x="1633537" y="104775"/>
                </a:lnTo>
                <a:lnTo>
                  <a:pt x="1976437" y="104775"/>
                </a:lnTo>
                <a:lnTo>
                  <a:pt x="2040731" y="100013"/>
                </a:lnTo>
                <a:lnTo>
                  <a:pt x="2097881" y="90488"/>
                </a:lnTo>
                <a:lnTo>
                  <a:pt x="2166937" y="69056"/>
                </a:lnTo>
                <a:lnTo>
                  <a:pt x="2226469" y="40481"/>
                </a:lnTo>
                <a:lnTo>
                  <a:pt x="2266950" y="16669"/>
                </a:lnTo>
                <a:lnTo>
                  <a:pt x="2295525" y="2381"/>
                </a:lnTo>
                <a:lnTo>
                  <a:pt x="2309812" y="0"/>
                </a:lnTo>
                <a:lnTo>
                  <a:pt x="2324100" y="0"/>
                </a:lnTo>
                <a:lnTo>
                  <a:pt x="2331244" y="4763"/>
                </a:lnTo>
                <a:lnTo>
                  <a:pt x="2336006" y="16669"/>
                </a:lnTo>
                <a:lnTo>
                  <a:pt x="2324100" y="42863"/>
                </a:lnTo>
                <a:lnTo>
                  <a:pt x="2307431" y="95250"/>
                </a:lnTo>
                <a:lnTo>
                  <a:pt x="2288381" y="164306"/>
                </a:lnTo>
                <a:lnTo>
                  <a:pt x="2271712" y="214313"/>
                </a:lnTo>
                <a:lnTo>
                  <a:pt x="2231231" y="292894"/>
                </a:lnTo>
                <a:lnTo>
                  <a:pt x="2145506" y="288131"/>
                </a:lnTo>
                <a:lnTo>
                  <a:pt x="1907381" y="283369"/>
                </a:lnTo>
                <a:lnTo>
                  <a:pt x="1635919" y="278606"/>
                </a:lnTo>
                <a:lnTo>
                  <a:pt x="1490662" y="280988"/>
                </a:lnTo>
                <a:lnTo>
                  <a:pt x="1243012" y="2833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8166DB4-1B65-48BE-9203-2A20E06808D0}"/>
              </a:ext>
            </a:extLst>
          </p:cNvPr>
          <p:cNvSpPr/>
          <p:nvPr/>
        </p:nvSpPr>
        <p:spPr>
          <a:xfrm rot="16200000">
            <a:off x="5634038" y="3770313"/>
            <a:ext cx="2711450" cy="1816100"/>
          </a:xfrm>
          <a:custGeom>
            <a:avLst/>
            <a:gdLst>
              <a:gd name="connsiteX0" fmla="*/ 927100 w 2711450"/>
              <a:gd name="connsiteY0" fmla="*/ 1514475 h 1816100"/>
              <a:gd name="connsiteX1" fmla="*/ 1174750 w 2711450"/>
              <a:gd name="connsiteY1" fmla="*/ 1504950 h 1816100"/>
              <a:gd name="connsiteX2" fmla="*/ 1479550 w 2711450"/>
              <a:gd name="connsiteY2" fmla="*/ 1504950 h 1816100"/>
              <a:gd name="connsiteX3" fmla="*/ 1762125 w 2711450"/>
              <a:gd name="connsiteY3" fmla="*/ 1504950 h 1816100"/>
              <a:gd name="connsiteX4" fmla="*/ 2089150 w 2711450"/>
              <a:gd name="connsiteY4" fmla="*/ 1504950 h 1816100"/>
              <a:gd name="connsiteX5" fmla="*/ 2311400 w 2711450"/>
              <a:gd name="connsiteY5" fmla="*/ 1508125 h 1816100"/>
              <a:gd name="connsiteX6" fmla="*/ 2403475 w 2711450"/>
              <a:gd name="connsiteY6" fmla="*/ 1508125 h 1816100"/>
              <a:gd name="connsiteX7" fmla="*/ 2432050 w 2711450"/>
              <a:gd name="connsiteY7" fmla="*/ 1495425 h 1816100"/>
              <a:gd name="connsiteX8" fmla="*/ 2460625 w 2711450"/>
              <a:gd name="connsiteY8" fmla="*/ 1466850 h 1816100"/>
              <a:gd name="connsiteX9" fmla="*/ 2486025 w 2711450"/>
              <a:gd name="connsiteY9" fmla="*/ 1438275 h 1816100"/>
              <a:gd name="connsiteX10" fmla="*/ 2492375 w 2711450"/>
              <a:gd name="connsiteY10" fmla="*/ 1406525 h 1816100"/>
              <a:gd name="connsiteX11" fmla="*/ 2489200 w 2711450"/>
              <a:gd name="connsiteY11" fmla="*/ 1362075 h 1816100"/>
              <a:gd name="connsiteX12" fmla="*/ 2435225 w 2711450"/>
              <a:gd name="connsiteY12" fmla="*/ 901700 h 1816100"/>
              <a:gd name="connsiteX13" fmla="*/ 2393950 w 2711450"/>
              <a:gd name="connsiteY13" fmla="*/ 555625 h 1816100"/>
              <a:gd name="connsiteX14" fmla="*/ 2308225 w 2711450"/>
              <a:gd name="connsiteY14" fmla="*/ 6350 h 1816100"/>
              <a:gd name="connsiteX15" fmla="*/ 2444750 w 2711450"/>
              <a:gd name="connsiteY15" fmla="*/ 0 h 1816100"/>
              <a:gd name="connsiteX16" fmla="*/ 2470150 w 2711450"/>
              <a:gd name="connsiteY16" fmla="*/ 136525 h 1816100"/>
              <a:gd name="connsiteX17" fmla="*/ 2520950 w 2711450"/>
              <a:gd name="connsiteY17" fmla="*/ 422275 h 1816100"/>
              <a:gd name="connsiteX18" fmla="*/ 2552700 w 2711450"/>
              <a:gd name="connsiteY18" fmla="*/ 593725 h 1816100"/>
              <a:gd name="connsiteX19" fmla="*/ 2587625 w 2711450"/>
              <a:gd name="connsiteY19" fmla="*/ 863600 h 1816100"/>
              <a:gd name="connsiteX20" fmla="*/ 2619375 w 2711450"/>
              <a:gd name="connsiteY20" fmla="*/ 1114425 h 1816100"/>
              <a:gd name="connsiteX21" fmla="*/ 2638425 w 2711450"/>
              <a:gd name="connsiteY21" fmla="*/ 1279525 h 1816100"/>
              <a:gd name="connsiteX22" fmla="*/ 2654300 w 2711450"/>
              <a:gd name="connsiteY22" fmla="*/ 1346200 h 1816100"/>
              <a:gd name="connsiteX23" fmla="*/ 2679700 w 2711450"/>
              <a:gd name="connsiteY23" fmla="*/ 1400175 h 1816100"/>
              <a:gd name="connsiteX24" fmla="*/ 2711450 w 2711450"/>
              <a:gd name="connsiteY24" fmla="*/ 1457325 h 1816100"/>
              <a:gd name="connsiteX25" fmla="*/ 2708275 w 2711450"/>
              <a:gd name="connsiteY25" fmla="*/ 1492250 h 1816100"/>
              <a:gd name="connsiteX26" fmla="*/ 2663825 w 2711450"/>
              <a:gd name="connsiteY26" fmla="*/ 1590675 h 1816100"/>
              <a:gd name="connsiteX27" fmla="*/ 2603500 w 2711450"/>
              <a:gd name="connsiteY27" fmla="*/ 1676400 h 1816100"/>
              <a:gd name="connsiteX28" fmla="*/ 2536825 w 2711450"/>
              <a:gd name="connsiteY28" fmla="*/ 1752600 h 1816100"/>
              <a:gd name="connsiteX29" fmla="*/ 2479675 w 2711450"/>
              <a:gd name="connsiteY29" fmla="*/ 1797050 h 1816100"/>
              <a:gd name="connsiteX30" fmla="*/ 2438400 w 2711450"/>
              <a:gd name="connsiteY30" fmla="*/ 1812925 h 1816100"/>
              <a:gd name="connsiteX31" fmla="*/ 2413000 w 2711450"/>
              <a:gd name="connsiteY31" fmla="*/ 1816100 h 1816100"/>
              <a:gd name="connsiteX32" fmla="*/ 2397125 w 2711450"/>
              <a:gd name="connsiteY32" fmla="*/ 1806575 h 1816100"/>
              <a:gd name="connsiteX33" fmla="*/ 2368550 w 2711450"/>
              <a:gd name="connsiteY33" fmla="*/ 1781175 h 1816100"/>
              <a:gd name="connsiteX34" fmla="*/ 2333625 w 2711450"/>
              <a:gd name="connsiteY34" fmla="*/ 1755775 h 1816100"/>
              <a:gd name="connsiteX35" fmla="*/ 2276475 w 2711450"/>
              <a:gd name="connsiteY35" fmla="*/ 1736725 h 1816100"/>
              <a:gd name="connsiteX36" fmla="*/ 2120900 w 2711450"/>
              <a:gd name="connsiteY36" fmla="*/ 1730375 h 1816100"/>
              <a:gd name="connsiteX37" fmla="*/ 1368425 w 2711450"/>
              <a:gd name="connsiteY37" fmla="*/ 1730375 h 1816100"/>
              <a:gd name="connsiteX38" fmla="*/ 1060450 w 2711450"/>
              <a:gd name="connsiteY38" fmla="*/ 1727200 h 1816100"/>
              <a:gd name="connsiteX39" fmla="*/ 885825 w 2711450"/>
              <a:gd name="connsiteY39" fmla="*/ 1727200 h 1816100"/>
              <a:gd name="connsiteX40" fmla="*/ 784225 w 2711450"/>
              <a:gd name="connsiteY40" fmla="*/ 1733550 h 1816100"/>
              <a:gd name="connsiteX41" fmla="*/ 660400 w 2711450"/>
              <a:gd name="connsiteY41" fmla="*/ 1746250 h 1816100"/>
              <a:gd name="connsiteX42" fmla="*/ 542925 w 2711450"/>
              <a:gd name="connsiteY42" fmla="*/ 1771650 h 1816100"/>
              <a:gd name="connsiteX43" fmla="*/ 504825 w 2711450"/>
              <a:gd name="connsiteY43" fmla="*/ 1778000 h 1816100"/>
              <a:gd name="connsiteX44" fmla="*/ 473075 w 2711450"/>
              <a:gd name="connsiteY44" fmla="*/ 1768475 h 1816100"/>
              <a:gd name="connsiteX45" fmla="*/ 327025 w 2711450"/>
              <a:gd name="connsiteY45" fmla="*/ 1730375 h 1816100"/>
              <a:gd name="connsiteX46" fmla="*/ 206375 w 2711450"/>
              <a:gd name="connsiteY46" fmla="*/ 1689100 h 1816100"/>
              <a:gd name="connsiteX47" fmla="*/ 107950 w 2711450"/>
              <a:gd name="connsiteY47" fmla="*/ 1644650 h 1816100"/>
              <a:gd name="connsiteX48" fmla="*/ 53975 w 2711450"/>
              <a:gd name="connsiteY48" fmla="*/ 1609725 h 1816100"/>
              <a:gd name="connsiteX49" fmla="*/ 19050 w 2711450"/>
              <a:gd name="connsiteY49" fmla="*/ 1581150 h 1816100"/>
              <a:gd name="connsiteX50" fmla="*/ 0 w 2711450"/>
              <a:gd name="connsiteY50" fmla="*/ 1543050 h 1816100"/>
              <a:gd name="connsiteX51" fmla="*/ 9525 w 2711450"/>
              <a:gd name="connsiteY51" fmla="*/ 1501775 h 1816100"/>
              <a:gd name="connsiteX52" fmla="*/ 53975 w 2711450"/>
              <a:gd name="connsiteY52" fmla="*/ 1457325 h 1816100"/>
              <a:gd name="connsiteX53" fmla="*/ 463550 w 2711450"/>
              <a:gd name="connsiteY53" fmla="*/ 1463675 h 1816100"/>
              <a:gd name="connsiteX54" fmla="*/ 533400 w 2711450"/>
              <a:gd name="connsiteY54" fmla="*/ 1498600 h 1816100"/>
              <a:gd name="connsiteX55" fmla="*/ 593725 w 2711450"/>
              <a:gd name="connsiteY55" fmla="*/ 1520825 h 1816100"/>
              <a:gd name="connsiteX56" fmla="*/ 669925 w 2711450"/>
              <a:gd name="connsiteY56" fmla="*/ 1527175 h 1816100"/>
              <a:gd name="connsiteX57" fmla="*/ 739775 w 2711450"/>
              <a:gd name="connsiteY57" fmla="*/ 1527175 h 1816100"/>
              <a:gd name="connsiteX58" fmla="*/ 927100 w 2711450"/>
              <a:gd name="connsiteY58" fmla="*/ 1514475 h 18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711450" h="1816100">
                <a:moveTo>
                  <a:pt x="927100" y="1514475"/>
                </a:moveTo>
                <a:lnTo>
                  <a:pt x="1174750" y="1504950"/>
                </a:lnTo>
                <a:lnTo>
                  <a:pt x="1479550" y="1504950"/>
                </a:lnTo>
                <a:lnTo>
                  <a:pt x="1762125" y="1504950"/>
                </a:lnTo>
                <a:lnTo>
                  <a:pt x="2089150" y="1504950"/>
                </a:lnTo>
                <a:lnTo>
                  <a:pt x="2311400" y="1508125"/>
                </a:lnTo>
                <a:lnTo>
                  <a:pt x="2403475" y="1508125"/>
                </a:lnTo>
                <a:lnTo>
                  <a:pt x="2432050" y="1495425"/>
                </a:lnTo>
                <a:lnTo>
                  <a:pt x="2460625" y="1466850"/>
                </a:lnTo>
                <a:lnTo>
                  <a:pt x="2486025" y="1438275"/>
                </a:lnTo>
                <a:lnTo>
                  <a:pt x="2492375" y="1406525"/>
                </a:lnTo>
                <a:lnTo>
                  <a:pt x="2489200" y="1362075"/>
                </a:lnTo>
                <a:lnTo>
                  <a:pt x="2435225" y="901700"/>
                </a:lnTo>
                <a:lnTo>
                  <a:pt x="2393950" y="555625"/>
                </a:lnTo>
                <a:lnTo>
                  <a:pt x="2308225" y="6350"/>
                </a:lnTo>
                <a:lnTo>
                  <a:pt x="2444750" y="0"/>
                </a:lnTo>
                <a:lnTo>
                  <a:pt x="2470150" y="136525"/>
                </a:lnTo>
                <a:lnTo>
                  <a:pt x="2520950" y="422275"/>
                </a:lnTo>
                <a:lnTo>
                  <a:pt x="2552700" y="593725"/>
                </a:lnTo>
                <a:lnTo>
                  <a:pt x="2587625" y="863600"/>
                </a:lnTo>
                <a:lnTo>
                  <a:pt x="2619375" y="1114425"/>
                </a:lnTo>
                <a:lnTo>
                  <a:pt x="2638425" y="1279525"/>
                </a:lnTo>
                <a:lnTo>
                  <a:pt x="2654300" y="1346200"/>
                </a:lnTo>
                <a:lnTo>
                  <a:pt x="2679700" y="1400175"/>
                </a:lnTo>
                <a:lnTo>
                  <a:pt x="2711450" y="1457325"/>
                </a:lnTo>
                <a:lnTo>
                  <a:pt x="2708275" y="1492250"/>
                </a:lnTo>
                <a:lnTo>
                  <a:pt x="2663825" y="1590675"/>
                </a:lnTo>
                <a:lnTo>
                  <a:pt x="2603500" y="1676400"/>
                </a:lnTo>
                <a:lnTo>
                  <a:pt x="2536825" y="1752600"/>
                </a:lnTo>
                <a:lnTo>
                  <a:pt x="2479675" y="1797050"/>
                </a:lnTo>
                <a:lnTo>
                  <a:pt x="2438400" y="1812925"/>
                </a:lnTo>
                <a:lnTo>
                  <a:pt x="2413000" y="1816100"/>
                </a:lnTo>
                <a:lnTo>
                  <a:pt x="2397125" y="1806575"/>
                </a:lnTo>
                <a:lnTo>
                  <a:pt x="2368550" y="1781175"/>
                </a:lnTo>
                <a:lnTo>
                  <a:pt x="2333625" y="1755775"/>
                </a:lnTo>
                <a:lnTo>
                  <a:pt x="2276475" y="1736725"/>
                </a:lnTo>
                <a:lnTo>
                  <a:pt x="2120900" y="1730375"/>
                </a:lnTo>
                <a:lnTo>
                  <a:pt x="1368425" y="1730375"/>
                </a:lnTo>
                <a:lnTo>
                  <a:pt x="1060450" y="1727200"/>
                </a:lnTo>
                <a:lnTo>
                  <a:pt x="885825" y="1727200"/>
                </a:lnTo>
                <a:lnTo>
                  <a:pt x="784225" y="1733550"/>
                </a:lnTo>
                <a:lnTo>
                  <a:pt x="660400" y="1746250"/>
                </a:lnTo>
                <a:lnTo>
                  <a:pt x="542925" y="1771650"/>
                </a:lnTo>
                <a:lnTo>
                  <a:pt x="504825" y="1778000"/>
                </a:lnTo>
                <a:lnTo>
                  <a:pt x="473075" y="1768475"/>
                </a:lnTo>
                <a:lnTo>
                  <a:pt x="327025" y="1730375"/>
                </a:lnTo>
                <a:lnTo>
                  <a:pt x="206375" y="1689100"/>
                </a:lnTo>
                <a:lnTo>
                  <a:pt x="107950" y="1644650"/>
                </a:lnTo>
                <a:lnTo>
                  <a:pt x="53975" y="1609725"/>
                </a:lnTo>
                <a:lnTo>
                  <a:pt x="19050" y="1581150"/>
                </a:lnTo>
                <a:lnTo>
                  <a:pt x="0" y="1543050"/>
                </a:lnTo>
                <a:lnTo>
                  <a:pt x="9525" y="1501775"/>
                </a:lnTo>
                <a:lnTo>
                  <a:pt x="53975" y="1457325"/>
                </a:lnTo>
                <a:lnTo>
                  <a:pt x="463550" y="1463675"/>
                </a:lnTo>
                <a:lnTo>
                  <a:pt x="533400" y="1498600"/>
                </a:lnTo>
                <a:lnTo>
                  <a:pt x="593725" y="1520825"/>
                </a:lnTo>
                <a:lnTo>
                  <a:pt x="669925" y="1527175"/>
                </a:lnTo>
                <a:lnTo>
                  <a:pt x="739775" y="1527175"/>
                </a:lnTo>
                <a:lnTo>
                  <a:pt x="927100" y="15144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2F03669-68BA-42CE-8849-F50A576184A9}"/>
              </a:ext>
            </a:extLst>
          </p:cNvPr>
          <p:cNvSpPr/>
          <p:nvPr/>
        </p:nvSpPr>
        <p:spPr>
          <a:xfrm>
            <a:off x="6961189" y="5505450"/>
            <a:ext cx="611187" cy="495300"/>
          </a:xfrm>
          <a:custGeom>
            <a:avLst/>
            <a:gdLst>
              <a:gd name="connsiteX0" fmla="*/ 381000 w 611981"/>
              <a:gd name="connsiteY0" fmla="*/ 85725 h 495300"/>
              <a:gd name="connsiteX1" fmla="*/ 230981 w 611981"/>
              <a:gd name="connsiteY1" fmla="*/ 57150 h 495300"/>
              <a:gd name="connsiteX2" fmla="*/ 145256 w 611981"/>
              <a:gd name="connsiteY2" fmla="*/ 33338 h 495300"/>
              <a:gd name="connsiteX3" fmla="*/ 85725 w 611981"/>
              <a:gd name="connsiteY3" fmla="*/ 9525 h 495300"/>
              <a:gd name="connsiteX4" fmla="*/ 57150 w 611981"/>
              <a:gd name="connsiteY4" fmla="*/ 4763 h 495300"/>
              <a:gd name="connsiteX5" fmla="*/ 21431 w 611981"/>
              <a:gd name="connsiteY5" fmla="*/ 0 h 495300"/>
              <a:gd name="connsiteX6" fmla="*/ 4762 w 611981"/>
              <a:gd name="connsiteY6" fmla="*/ 7144 h 495300"/>
              <a:gd name="connsiteX7" fmla="*/ 0 w 611981"/>
              <a:gd name="connsiteY7" fmla="*/ 26194 h 495300"/>
              <a:gd name="connsiteX8" fmla="*/ 7144 w 611981"/>
              <a:gd name="connsiteY8" fmla="*/ 40481 h 495300"/>
              <a:gd name="connsiteX9" fmla="*/ 30956 w 611981"/>
              <a:gd name="connsiteY9" fmla="*/ 61913 h 495300"/>
              <a:gd name="connsiteX10" fmla="*/ 76200 w 611981"/>
              <a:gd name="connsiteY10" fmla="*/ 88106 h 495300"/>
              <a:gd name="connsiteX11" fmla="*/ 200025 w 611981"/>
              <a:gd name="connsiteY11" fmla="*/ 161925 h 495300"/>
              <a:gd name="connsiteX12" fmla="*/ 338137 w 611981"/>
              <a:gd name="connsiteY12" fmla="*/ 240506 h 495300"/>
              <a:gd name="connsiteX13" fmla="*/ 400050 w 611981"/>
              <a:gd name="connsiteY13" fmla="*/ 278606 h 495300"/>
              <a:gd name="connsiteX14" fmla="*/ 442912 w 611981"/>
              <a:gd name="connsiteY14" fmla="*/ 304800 h 495300"/>
              <a:gd name="connsiteX15" fmla="*/ 478631 w 611981"/>
              <a:gd name="connsiteY15" fmla="*/ 357188 h 495300"/>
              <a:gd name="connsiteX16" fmla="*/ 514350 w 611981"/>
              <a:gd name="connsiteY16" fmla="*/ 409575 h 495300"/>
              <a:gd name="connsiteX17" fmla="*/ 547687 w 611981"/>
              <a:gd name="connsiteY17" fmla="*/ 452438 h 495300"/>
              <a:gd name="connsiteX18" fmla="*/ 576262 w 611981"/>
              <a:gd name="connsiteY18" fmla="*/ 478631 h 495300"/>
              <a:gd name="connsiteX19" fmla="*/ 602456 w 611981"/>
              <a:gd name="connsiteY19" fmla="*/ 495300 h 495300"/>
              <a:gd name="connsiteX20" fmla="*/ 611981 w 611981"/>
              <a:gd name="connsiteY20" fmla="*/ 19050 h 495300"/>
              <a:gd name="connsiteX21" fmla="*/ 590550 w 611981"/>
              <a:gd name="connsiteY21" fmla="*/ 59531 h 495300"/>
              <a:gd name="connsiteX22" fmla="*/ 573881 w 611981"/>
              <a:gd name="connsiteY22" fmla="*/ 76200 h 495300"/>
              <a:gd name="connsiteX23" fmla="*/ 531019 w 611981"/>
              <a:gd name="connsiteY23" fmla="*/ 95250 h 495300"/>
              <a:gd name="connsiteX24" fmla="*/ 500062 w 611981"/>
              <a:gd name="connsiteY24" fmla="*/ 97631 h 495300"/>
              <a:gd name="connsiteX25" fmla="*/ 466725 w 611981"/>
              <a:gd name="connsiteY25" fmla="*/ 97631 h 495300"/>
              <a:gd name="connsiteX26" fmla="*/ 381000 w 611981"/>
              <a:gd name="connsiteY26" fmla="*/ 8572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1981" h="495300">
                <a:moveTo>
                  <a:pt x="381000" y="85725"/>
                </a:moveTo>
                <a:lnTo>
                  <a:pt x="230981" y="57150"/>
                </a:lnTo>
                <a:lnTo>
                  <a:pt x="145256" y="33338"/>
                </a:lnTo>
                <a:lnTo>
                  <a:pt x="85725" y="9525"/>
                </a:lnTo>
                <a:lnTo>
                  <a:pt x="57150" y="4763"/>
                </a:lnTo>
                <a:lnTo>
                  <a:pt x="21431" y="0"/>
                </a:lnTo>
                <a:lnTo>
                  <a:pt x="4762" y="7144"/>
                </a:lnTo>
                <a:lnTo>
                  <a:pt x="0" y="26194"/>
                </a:lnTo>
                <a:lnTo>
                  <a:pt x="7144" y="40481"/>
                </a:lnTo>
                <a:lnTo>
                  <a:pt x="30956" y="61913"/>
                </a:lnTo>
                <a:lnTo>
                  <a:pt x="76200" y="88106"/>
                </a:lnTo>
                <a:lnTo>
                  <a:pt x="200025" y="161925"/>
                </a:lnTo>
                <a:lnTo>
                  <a:pt x="338137" y="240506"/>
                </a:lnTo>
                <a:lnTo>
                  <a:pt x="400050" y="278606"/>
                </a:lnTo>
                <a:lnTo>
                  <a:pt x="442912" y="304800"/>
                </a:lnTo>
                <a:lnTo>
                  <a:pt x="478631" y="357188"/>
                </a:lnTo>
                <a:lnTo>
                  <a:pt x="514350" y="409575"/>
                </a:lnTo>
                <a:lnTo>
                  <a:pt x="547687" y="452438"/>
                </a:lnTo>
                <a:lnTo>
                  <a:pt x="576262" y="478631"/>
                </a:lnTo>
                <a:lnTo>
                  <a:pt x="602456" y="495300"/>
                </a:lnTo>
                <a:lnTo>
                  <a:pt x="611981" y="19050"/>
                </a:lnTo>
                <a:lnTo>
                  <a:pt x="590550" y="59531"/>
                </a:lnTo>
                <a:lnTo>
                  <a:pt x="573881" y="76200"/>
                </a:lnTo>
                <a:lnTo>
                  <a:pt x="531019" y="95250"/>
                </a:lnTo>
                <a:lnTo>
                  <a:pt x="500062" y="97631"/>
                </a:lnTo>
                <a:lnTo>
                  <a:pt x="466725" y="97631"/>
                </a:lnTo>
                <a:lnTo>
                  <a:pt x="381000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DF80B01-3157-4585-AE58-F76DFF5D24E3}"/>
              </a:ext>
            </a:extLst>
          </p:cNvPr>
          <p:cNvSpPr/>
          <p:nvPr/>
        </p:nvSpPr>
        <p:spPr>
          <a:xfrm>
            <a:off x="6632575" y="2957513"/>
            <a:ext cx="266700" cy="1866900"/>
          </a:xfrm>
          <a:custGeom>
            <a:avLst/>
            <a:gdLst>
              <a:gd name="connsiteX0" fmla="*/ 79849 w 267880"/>
              <a:gd name="connsiteY0" fmla="*/ 919552 h 1867437"/>
              <a:gd name="connsiteX1" fmla="*/ 74697 w 267880"/>
              <a:gd name="connsiteY1" fmla="*/ 646520 h 1867437"/>
              <a:gd name="connsiteX2" fmla="*/ 79849 w 267880"/>
              <a:gd name="connsiteY2" fmla="*/ 543489 h 1867437"/>
              <a:gd name="connsiteX3" fmla="*/ 79849 w 267880"/>
              <a:gd name="connsiteY3" fmla="*/ 358033 h 1867437"/>
              <a:gd name="connsiteX4" fmla="*/ 74697 w 267880"/>
              <a:gd name="connsiteY4" fmla="*/ 309093 h 1867437"/>
              <a:gd name="connsiteX5" fmla="*/ 64394 w 267880"/>
              <a:gd name="connsiteY5" fmla="*/ 231820 h 1867437"/>
              <a:gd name="connsiteX6" fmla="*/ 56667 w 267880"/>
              <a:gd name="connsiteY6" fmla="*/ 190608 h 1867437"/>
              <a:gd name="connsiteX7" fmla="*/ 0 w 267880"/>
              <a:gd name="connsiteY7" fmla="*/ 56667 h 1867437"/>
              <a:gd name="connsiteX8" fmla="*/ 206062 w 267880"/>
              <a:gd name="connsiteY8" fmla="*/ 0 h 1867437"/>
              <a:gd name="connsiteX9" fmla="*/ 249850 w 267880"/>
              <a:gd name="connsiteY9" fmla="*/ 131365 h 1867437"/>
              <a:gd name="connsiteX10" fmla="*/ 262729 w 267880"/>
              <a:gd name="connsiteY10" fmla="*/ 188032 h 1867437"/>
              <a:gd name="connsiteX11" fmla="*/ 267880 w 267880"/>
              <a:gd name="connsiteY11" fmla="*/ 236972 h 1867437"/>
              <a:gd name="connsiteX12" fmla="*/ 267880 w 267880"/>
              <a:gd name="connsiteY12" fmla="*/ 332275 h 1867437"/>
              <a:gd name="connsiteX13" fmla="*/ 265305 w 267880"/>
              <a:gd name="connsiteY13" fmla="*/ 522883 h 1867437"/>
              <a:gd name="connsiteX14" fmla="*/ 260153 w 267880"/>
              <a:gd name="connsiteY14" fmla="*/ 620762 h 1867437"/>
              <a:gd name="connsiteX15" fmla="*/ 260153 w 267880"/>
              <a:gd name="connsiteY15" fmla="*/ 1151372 h 1867437"/>
              <a:gd name="connsiteX16" fmla="*/ 257577 w 267880"/>
              <a:gd name="connsiteY16" fmla="*/ 1246675 h 1867437"/>
              <a:gd name="connsiteX17" fmla="*/ 262729 w 267880"/>
              <a:gd name="connsiteY17" fmla="*/ 1836528 h 1867437"/>
              <a:gd name="connsiteX18" fmla="*/ 85000 w 267880"/>
              <a:gd name="connsiteY18" fmla="*/ 1867437 h 1867437"/>
              <a:gd name="connsiteX19" fmla="*/ 77273 w 267880"/>
              <a:gd name="connsiteY19" fmla="*/ 1272433 h 1867437"/>
              <a:gd name="connsiteX20" fmla="*/ 79849 w 267880"/>
              <a:gd name="connsiteY20" fmla="*/ 1177129 h 1867437"/>
              <a:gd name="connsiteX21" fmla="*/ 79849 w 267880"/>
              <a:gd name="connsiteY21" fmla="*/ 919552 h 186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7880" h="1867437">
                <a:moveTo>
                  <a:pt x="79849" y="919552"/>
                </a:moveTo>
                <a:cubicBezTo>
                  <a:pt x="78132" y="828541"/>
                  <a:pt x="76414" y="737531"/>
                  <a:pt x="74697" y="646520"/>
                </a:cubicBezTo>
                <a:lnTo>
                  <a:pt x="79849" y="543489"/>
                </a:lnTo>
                <a:lnTo>
                  <a:pt x="79849" y="358033"/>
                </a:lnTo>
                <a:lnTo>
                  <a:pt x="74697" y="309093"/>
                </a:lnTo>
                <a:lnTo>
                  <a:pt x="64394" y="231820"/>
                </a:lnTo>
                <a:lnTo>
                  <a:pt x="56667" y="190608"/>
                </a:lnTo>
                <a:lnTo>
                  <a:pt x="0" y="56667"/>
                </a:lnTo>
                <a:lnTo>
                  <a:pt x="206062" y="0"/>
                </a:lnTo>
                <a:lnTo>
                  <a:pt x="249850" y="131365"/>
                </a:lnTo>
                <a:lnTo>
                  <a:pt x="262729" y="188032"/>
                </a:lnTo>
                <a:lnTo>
                  <a:pt x="267880" y="236972"/>
                </a:lnTo>
                <a:lnTo>
                  <a:pt x="267880" y="332275"/>
                </a:lnTo>
                <a:cubicBezTo>
                  <a:pt x="267022" y="395811"/>
                  <a:pt x="266163" y="459347"/>
                  <a:pt x="265305" y="522883"/>
                </a:cubicBezTo>
                <a:lnTo>
                  <a:pt x="260153" y="620762"/>
                </a:lnTo>
                <a:lnTo>
                  <a:pt x="260153" y="1151372"/>
                </a:lnTo>
                <a:cubicBezTo>
                  <a:pt x="259294" y="1183140"/>
                  <a:pt x="258436" y="1214907"/>
                  <a:pt x="257577" y="1246675"/>
                </a:cubicBezTo>
                <a:cubicBezTo>
                  <a:pt x="259294" y="1443293"/>
                  <a:pt x="261012" y="1639910"/>
                  <a:pt x="262729" y="1836528"/>
                </a:cubicBezTo>
                <a:lnTo>
                  <a:pt x="85000" y="1867437"/>
                </a:lnTo>
                <a:lnTo>
                  <a:pt x="77273" y="1272433"/>
                </a:lnTo>
                <a:cubicBezTo>
                  <a:pt x="78132" y="1240665"/>
                  <a:pt x="78990" y="1208897"/>
                  <a:pt x="79849" y="1177129"/>
                </a:cubicBezTo>
                <a:lnTo>
                  <a:pt x="79849" y="91955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C8B6F07-DF14-404C-9D45-4CA8D4270B34}"/>
              </a:ext>
            </a:extLst>
          </p:cNvPr>
          <p:cNvSpPr/>
          <p:nvPr/>
        </p:nvSpPr>
        <p:spPr>
          <a:xfrm>
            <a:off x="6037263" y="3986214"/>
            <a:ext cx="1619250" cy="365125"/>
          </a:xfrm>
          <a:custGeom>
            <a:avLst/>
            <a:gdLst>
              <a:gd name="connsiteX0" fmla="*/ 1119187 w 1619250"/>
              <a:gd name="connsiteY0" fmla="*/ 221456 h 364331"/>
              <a:gd name="connsiteX1" fmla="*/ 821531 w 1619250"/>
              <a:gd name="connsiteY1" fmla="*/ 247650 h 364331"/>
              <a:gd name="connsiteX2" fmla="*/ 678656 w 1619250"/>
              <a:gd name="connsiteY2" fmla="*/ 264318 h 364331"/>
              <a:gd name="connsiteX3" fmla="*/ 578644 w 1619250"/>
              <a:gd name="connsiteY3" fmla="*/ 285750 h 364331"/>
              <a:gd name="connsiteX4" fmla="*/ 402431 w 1619250"/>
              <a:gd name="connsiteY4" fmla="*/ 321468 h 364331"/>
              <a:gd name="connsiteX5" fmla="*/ 264319 w 1619250"/>
              <a:gd name="connsiteY5" fmla="*/ 342900 h 364331"/>
              <a:gd name="connsiteX6" fmla="*/ 4762 w 1619250"/>
              <a:gd name="connsiteY6" fmla="*/ 364331 h 364331"/>
              <a:gd name="connsiteX7" fmla="*/ 0 w 1619250"/>
              <a:gd name="connsiteY7" fmla="*/ 202406 h 364331"/>
              <a:gd name="connsiteX8" fmla="*/ 133350 w 1619250"/>
              <a:gd name="connsiteY8" fmla="*/ 195262 h 364331"/>
              <a:gd name="connsiteX9" fmla="*/ 350044 w 1619250"/>
              <a:gd name="connsiteY9" fmla="*/ 171450 h 364331"/>
              <a:gd name="connsiteX10" fmla="*/ 526256 w 1619250"/>
              <a:gd name="connsiteY10" fmla="*/ 142875 h 364331"/>
              <a:gd name="connsiteX11" fmla="*/ 683419 w 1619250"/>
              <a:gd name="connsiteY11" fmla="*/ 111918 h 364331"/>
              <a:gd name="connsiteX12" fmla="*/ 833437 w 1619250"/>
              <a:gd name="connsiteY12" fmla="*/ 92868 h 364331"/>
              <a:gd name="connsiteX13" fmla="*/ 1033462 w 1619250"/>
              <a:gd name="connsiteY13" fmla="*/ 57150 h 364331"/>
              <a:gd name="connsiteX14" fmla="*/ 1207294 w 1619250"/>
              <a:gd name="connsiteY14" fmla="*/ 28575 h 364331"/>
              <a:gd name="connsiteX15" fmla="*/ 1343025 w 1619250"/>
              <a:gd name="connsiteY15" fmla="*/ 9525 h 364331"/>
              <a:gd name="connsiteX16" fmla="*/ 1414462 w 1619250"/>
              <a:gd name="connsiteY16" fmla="*/ 0 h 364331"/>
              <a:gd name="connsiteX17" fmla="*/ 1462087 w 1619250"/>
              <a:gd name="connsiteY17" fmla="*/ 0 h 364331"/>
              <a:gd name="connsiteX18" fmla="*/ 1526381 w 1619250"/>
              <a:gd name="connsiteY18" fmla="*/ 11906 h 364331"/>
              <a:gd name="connsiteX19" fmla="*/ 1616869 w 1619250"/>
              <a:gd name="connsiteY19" fmla="*/ 40481 h 364331"/>
              <a:gd name="connsiteX20" fmla="*/ 1619250 w 1619250"/>
              <a:gd name="connsiteY20" fmla="*/ 176212 h 364331"/>
              <a:gd name="connsiteX21" fmla="*/ 1119187 w 1619250"/>
              <a:gd name="connsiteY21" fmla="*/ 221456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9250" h="364331">
                <a:moveTo>
                  <a:pt x="1119187" y="221456"/>
                </a:moveTo>
                <a:lnTo>
                  <a:pt x="821531" y="247650"/>
                </a:lnTo>
                <a:lnTo>
                  <a:pt x="678656" y="264318"/>
                </a:lnTo>
                <a:lnTo>
                  <a:pt x="578644" y="285750"/>
                </a:lnTo>
                <a:lnTo>
                  <a:pt x="402431" y="321468"/>
                </a:lnTo>
                <a:lnTo>
                  <a:pt x="264319" y="342900"/>
                </a:lnTo>
                <a:lnTo>
                  <a:pt x="4762" y="364331"/>
                </a:lnTo>
                <a:lnTo>
                  <a:pt x="0" y="202406"/>
                </a:lnTo>
                <a:lnTo>
                  <a:pt x="133350" y="195262"/>
                </a:lnTo>
                <a:lnTo>
                  <a:pt x="350044" y="171450"/>
                </a:lnTo>
                <a:lnTo>
                  <a:pt x="526256" y="142875"/>
                </a:lnTo>
                <a:lnTo>
                  <a:pt x="683419" y="111918"/>
                </a:lnTo>
                <a:lnTo>
                  <a:pt x="833437" y="92868"/>
                </a:lnTo>
                <a:lnTo>
                  <a:pt x="1033462" y="57150"/>
                </a:lnTo>
                <a:lnTo>
                  <a:pt x="1207294" y="28575"/>
                </a:lnTo>
                <a:lnTo>
                  <a:pt x="1343025" y="9525"/>
                </a:lnTo>
                <a:lnTo>
                  <a:pt x="1414462" y="0"/>
                </a:lnTo>
                <a:lnTo>
                  <a:pt x="1462087" y="0"/>
                </a:lnTo>
                <a:lnTo>
                  <a:pt x="1526381" y="11906"/>
                </a:lnTo>
                <a:lnTo>
                  <a:pt x="1616869" y="40481"/>
                </a:lnTo>
                <a:cubicBezTo>
                  <a:pt x="1617663" y="85725"/>
                  <a:pt x="1618456" y="130968"/>
                  <a:pt x="1619250" y="176212"/>
                </a:cubicBezTo>
                <a:lnTo>
                  <a:pt x="1119187" y="22145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3168162-4D93-441F-B69F-88316E050ECF}"/>
              </a:ext>
            </a:extLst>
          </p:cNvPr>
          <p:cNvSpPr/>
          <p:nvPr/>
        </p:nvSpPr>
        <p:spPr>
          <a:xfrm>
            <a:off x="5103813" y="4589464"/>
            <a:ext cx="3409950" cy="498475"/>
          </a:xfrm>
          <a:custGeom>
            <a:avLst/>
            <a:gdLst>
              <a:gd name="connsiteX0" fmla="*/ 1756686 w 3409995"/>
              <a:gd name="connsiteY0" fmla="*/ 302877 h 499026"/>
              <a:gd name="connsiteX1" fmla="*/ 1312467 w 3409995"/>
              <a:gd name="connsiteY1" fmla="*/ 357684 h 499026"/>
              <a:gd name="connsiteX2" fmla="*/ 972091 w 3409995"/>
              <a:gd name="connsiteY2" fmla="*/ 406721 h 499026"/>
              <a:gd name="connsiteX3" fmla="*/ 807672 w 3409995"/>
              <a:gd name="connsiteY3" fmla="*/ 424028 h 499026"/>
              <a:gd name="connsiteX4" fmla="*/ 470180 w 3409995"/>
              <a:gd name="connsiteY4" fmla="*/ 493257 h 499026"/>
              <a:gd name="connsiteX5" fmla="*/ 432681 w 3409995"/>
              <a:gd name="connsiteY5" fmla="*/ 499026 h 499026"/>
              <a:gd name="connsiteX6" fmla="*/ 400951 w 3409995"/>
              <a:gd name="connsiteY6" fmla="*/ 496142 h 499026"/>
              <a:gd name="connsiteX7" fmla="*/ 354799 w 3409995"/>
              <a:gd name="connsiteY7" fmla="*/ 478834 h 499026"/>
              <a:gd name="connsiteX8" fmla="*/ 268262 w 3409995"/>
              <a:gd name="connsiteY8" fmla="*/ 438451 h 499026"/>
              <a:gd name="connsiteX9" fmla="*/ 175957 w 3409995"/>
              <a:gd name="connsiteY9" fmla="*/ 374991 h 499026"/>
              <a:gd name="connsiteX10" fmla="*/ 54806 w 3409995"/>
              <a:gd name="connsiteY10" fmla="*/ 279801 h 499026"/>
              <a:gd name="connsiteX11" fmla="*/ 25961 w 3409995"/>
              <a:gd name="connsiteY11" fmla="*/ 253840 h 499026"/>
              <a:gd name="connsiteX12" fmla="*/ 5769 w 3409995"/>
              <a:gd name="connsiteY12" fmla="*/ 227879 h 499026"/>
              <a:gd name="connsiteX13" fmla="*/ 0 w 3409995"/>
              <a:gd name="connsiteY13" fmla="*/ 210572 h 499026"/>
              <a:gd name="connsiteX14" fmla="*/ 0 w 3409995"/>
              <a:gd name="connsiteY14" fmla="*/ 193265 h 499026"/>
              <a:gd name="connsiteX15" fmla="*/ 5769 w 3409995"/>
              <a:gd name="connsiteY15" fmla="*/ 181726 h 499026"/>
              <a:gd name="connsiteX16" fmla="*/ 31730 w 3409995"/>
              <a:gd name="connsiteY16" fmla="*/ 178842 h 499026"/>
              <a:gd name="connsiteX17" fmla="*/ 66344 w 3409995"/>
              <a:gd name="connsiteY17" fmla="*/ 184611 h 499026"/>
              <a:gd name="connsiteX18" fmla="*/ 138458 w 3409995"/>
              <a:gd name="connsiteY18" fmla="*/ 219225 h 499026"/>
              <a:gd name="connsiteX19" fmla="*/ 268262 w 3409995"/>
              <a:gd name="connsiteY19" fmla="*/ 262494 h 499026"/>
              <a:gd name="connsiteX20" fmla="*/ 389413 w 3409995"/>
              <a:gd name="connsiteY20" fmla="*/ 288455 h 499026"/>
              <a:gd name="connsiteX21" fmla="*/ 432681 w 3409995"/>
              <a:gd name="connsiteY21" fmla="*/ 291339 h 499026"/>
              <a:gd name="connsiteX22" fmla="*/ 499026 w 3409995"/>
              <a:gd name="connsiteY22" fmla="*/ 288455 h 499026"/>
              <a:gd name="connsiteX23" fmla="*/ 845171 w 3409995"/>
              <a:gd name="connsiteY23" fmla="*/ 242302 h 499026"/>
              <a:gd name="connsiteX24" fmla="*/ 974975 w 3409995"/>
              <a:gd name="connsiteY24" fmla="*/ 227879 h 499026"/>
              <a:gd name="connsiteX25" fmla="*/ 1254776 w 3409995"/>
              <a:gd name="connsiteY25" fmla="*/ 190380 h 499026"/>
              <a:gd name="connsiteX26" fmla="*/ 1375927 w 3409995"/>
              <a:gd name="connsiteY26" fmla="*/ 178842 h 499026"/>
              <a:gd name="connsiteX27" fmla="*/ 1609575 w 3409995"/>
              <a:gd name="connsiteY27" fmla="*/ 158650 h 499026"/>
              <a:gd name="connsiteX28" fmla="*/ 1779763 w 3409995"/>
              <a:gd name="connsiteY28" fmla="*/ 138458 h 499026"/>
              <a:gd name="connsiteX29" fmla="*/ 1932644 w 3409995"/>
              <a:gd name="connsiteY29" fmla="*/ 118267 h 499026"/>
              <a:gd name="connsiteX30" fmla="*/ 2281673 w 3409995"/>
              <a:gd name="connsiteY30" fmla="*/ 83652 h 499026"/>
              <a:gd name="connsiteX31" fmla="*/ 2512437 w 3409995"/>
              <a:gd name="connsiteY31" fmla="*/ 63460 h 499026"/>
              <a:gd name="connsiteX32" fmla="*/ 2659548 w 3409995"/>
              <a:gd name="connsiteY32" fmla="*/ 72114 h 499026"/>
              <a:gd name="connsiteX33" fmla="*/ 2861466 w 3409995"/>
              <a:gd name="connsiteY33" fmla="*/ 37499 h 499026"/>
              <a:gd name="connsiteX34" fmla="*/ 2973963 w 3409995"/>
              <a:gd name="connsiteY34" fmla="*/ 14423 h 499026"/>
              <a:gd name="connsiteX35" fmla="*/ 3017232 w 3409995"/>
              <a:gd name="connsiteY35" fmla="*/ 0 h 499026"/>
              <a:gd name="connsiteX36" fmla="*/ 3051846 w 3409995"/>
              <a:gd name="connsiteY36" fmla="*/ 0 h 499026"/>
              <a:gd name="connsiteX37" fmla="*/ 3106652 w 3409995"/>
              <a:gd name="connsiteY37" fmla="*/ 11538 h 499026"/>
              <a:gd name="connsiteX38" fmla="*/ 3190304 w 3409995"/>
              <a:gd name="connsiteY38" fmla="*/ 40384 h 499026"/>
              <a:gd name="connsiteX39" fmla="*/ 3262418 w 3409995"/>
              <a:gd name="connsiteY39" fmla="*/ 66345 h 499026"/>
              <a:gd name="connsiteX40" fmla="*/ 3346069 w 3409995"/>
              <a:gd name="connsiteY40" fmla="*/ 106728 h 499026"/>
              <a:gd name="connsiteX41" fmla="*/ 3363377 w 3409995"/>
              <a:gd name="connsiteY41" fmla="*/ 121151 h 499026"/>
              <a:gd name="connsiteX42" fmla="*/ 3386453 w 3409995"/>
              <a:gd name="connsiteY42" fmla="*/ 155766 h 499026"/>
              <a:gd name="connsiteX43" fmla="*/ 3400876 w 3409995"/>
              <a:gd name="connsiteY43" fmla="*/ 181726 h 499026"/>
              <a:gd name="connsiteX44" fmla="*/ 3409529 w 3409995"/>
              <a:gd name="connsiteY44" fmla="*/ 222110 h 499026"/>
              <a:gd name="connsiteX45" fmla="*/ 3397991 w 3409995"/>
              <a:gd name="connsiteY45" fmla="*/ 242302 h 499026"/>
              <a:gd name="connsiteX46" fmla="*/ 3377799 w 3409995"/>
              <a:gd name="connsiteY46" fmla="*/ 259609 h 499026"/>
              <a:gd name="connsiteX47" fmla="*/ 3337416 w 3409995"/>
              <a:gd name="connsiteY47" fmla="*/ 282685 h 499026"/>
              <a:gd name="connsiteX48" fmla="*/ 3308570 w 3409995"/>
              <a:gd name="connsiteY48" fmla="*/ 288455 h 499026"/>
              <a:gd name="connsiteX49" fmla="*/ 3233572 w 3409995"/>
              <a:gd name="connsiteY49" fmla="*/ 276916 h 499026"/>
              <a:gd name="connsiteX50" fmla="*/ 3112421 w 3409995"/>
              <a:gd name="connsiteY50" fmla="*/ 262494 h 499026"/>
              <a:gd name="connsiteX51" fmla="*/ 2979732 w 3409995"/>
              <a:gd name="connsiteY51" fmla="*/ 250955 h 499026"/>
              <a:gd name="connsiteX52" fmla="*/ 2795122 w 3409995"/>
              <a:gd name="connsiteY52" fmla="*/ 242302 h 499026"/>
              <a:gd name="connsiteX53" fmla="*/ 2668202 w 3409995"/>
              <a:gd name="connsiteY53" fmla="*/ 245186 h 499026"/>
              <a:gd name="connsiteX54" fmla="*/ 2521090 w 3409995"/>
              <a:gd name="connsiteY54" fmla="*/ 245186 h 499026"/>
              <a:gd name="connsiteX55" fmla="*/ 2206675 w 3409995"/>
              <a:gd name="connsiteY55" fmla="*/ 262494 h 499026"/>
              <a:gd name="connsiteX56" fmla="*/ 1756686 w 3409995"/>
              <a:gd name="connsiteY56" fmla="*/ 302877 h 499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409995" h="499026">
                <a:moveTo>
                  <a:pt x="1756686" y="302877"/>
                </a:moveTo>
                <a:lnTo>
                  <a:pt x="1312467" y="357684"/>
                </a:lnTo>
                <a:lnTo>
                  <a:pt x="972091" y="406721"/>
                </a:lnTo>
                <a:lnTo>
                  <a:pt x="807672" y="424028"/>
                </a:lnTo>
                <a:lnTo>
                  <a:pt x="470180" y="493257"/>
                </a:lnTo>
                <a:lnTo>
                  <a:pt x="432681" y="499026"/>
                </a:lnTo>
                <a:lnTo>
                  <a:pt x="400951" y="496142"/>
                </a:lnTo>
                <a:lnTo>
                  <a:pt x="354799" y="478834"/>
                </a:lnTo>
                <a:lnTo>
                  <a:pt x="268262" y="438451"/>
                </a:lnTo>
                <a:lnTo>
                  <a:pt x="175957" y="374991"/>
                </a:lnTo>
                <a:lnTo>
                  <a:pt x="54806" y="279801"/>
                </a:lnTo>
                <a:lnTo>
                  <a:pt x="25961" y="253840"/>
                </a:lnTo>
                <a:lnTo>
                  <a:pt x="5769" y="227879"/>
                </a:lnTo>
                <a:lnTo>
                  <a:pt x="0" y="210572"/>
                </a:lnTo>
                <a:lnTo>
                  <a:pt x="0" y="193265"/>
                </a:lnTo>
                <a:lnTo>
                  <a:pt x="5769" y="181726"/>
                </a:lnTo>
                <a:lnTo>
                  <a:pt x="31730" y="178842"/>
                </a:lnTo>
                <a:lnTo>
                  <a:pt x="66344" y="184611"/>
                </a:lnTo>
                <a:lnTo>
                  <a:pt x="138458" y="219225"/>
                </a:lnTo>
                <a:lnTo>
                  <a:pt x="268262" y="262494"/>
                </a:lnTo>
                <a:lnTo>
                  <a:pt x="389413" y="288455"/>
                </a:lnTo>
                <a:lnTo>
                  <a:pt x="432681" y="291339"/>
                </a:lnTo>
                <a:lnTo>
                  <a:pt x="499026" y="288455"/>
                </a:lnTo>
                <a:lnTo>
                  <a:pt x="845171" y="242302"/>
                </a:lnTo>
                <a:lnTo>
                  <a:pt x="974975" y="227879"/>
                </a:lnTo>
                <a:lnTo>
                  <a:pt x="1254776" y="190380"/>
                </a:lnTo>
                <a:lnTo>
                  <a:pt x="1375927" y="178842"/>
                </a:lnTo>
                <a:lnTo>
                  <a:pt x="1609575" y="158650"/>
                </a:lnTo>
                <a:lnTo>
                  <a:pt x="1779763" y="138458"/>
                </a:lnTo>
                <a:lnTo>
                  <a:pt x="1932644" y="118267"/>
                </a:lnTo>
                <a:lnTo>
                  <a:pt x="2281673" y="83652"/>
                </a:lnTo>
                <a:lnTo>
                  <a:pt x="2512437" y="63460"/>
                </a:lnTo>
                <a:lnTo>
                  <a:pt x="2659548" y="72114"/>
                </a:lnTo>
                <a:lnTo>
                  <a:pt x="2861466" y="37499"/>
                </a:lnTo>
                <a:lnTo>
                  <a:pt x="2973963" y="14423"/>
                </a:lnTo>
                <a:lnTo>
                  <a:pt x="3017232" y="0"/>
                </a:lnTo>
                <a:lnTo>
                  <a:pt x="3051846" y="0"/>
                </a:lnTo>
                <a:lnTo>
                  <a:pt x="3106652" y="11538"/>
                </a:lnTo>
                <a:lnTo>
                  <a:pt x="3190304" y="40384"/>
                </a:lnTo>
                <a:lnTo>
                  <a:pt x="3262418" y="66345"/>
                </a:lnTo>
                <a:lnTo>
                  <a:pt x="3346069" y="106728"/>
                </a:lnTo>
                <a:lnTo>
                  <a:pt x="3363377" y="121151"/>
                </a:lnTo>
                <a:lnTo>
                  <a:pt x="3386453" y="155766"/>
                </a:lnTo>
                <a:lnTo>
                  <a:pt x="3400876" y="181726"/>
                </a:lnTo>
                <a:cubicBezTo>
                  <a:pt x="3409995" y="218207"/>
                  <a:pt x="3409529" y="204448"/>
                  <a:pt x="3409529" y="222110"/>
                </a:cubicBezTo>
                <a:lnTo>
                  <a:pt x="3397991" y="242302"/>
                </a:lnTo>
                <a:lnTo>
                  <a:pt x="3377799" y="259609"/>
                </a:lnTo>
                <a:lnTo>
                  <a:pt x="3337416" y="282685"/>
                </a:lnTo>
                <a:lnTo>
                  <a:pt x="3308570" y="288455"/>
                </a:lnTo>
                <a:lnTo>
                  <a:pt x="3233572" y="276916"/>
                </a:lnTo>
                <a:lnTo>
                  <a:pt x="3112421" y="262494"/>
                </a:lnTo>
                <a:lnTo>
                  <a:pt x="2979732" y="250955"/>
                </a:lnTo>
                <a:lnTo>
                  <a:pt x="2795122" y="242302"/>
                </a:lnTo>
                <a:lnTo>
                  <a:pt x="2668202" y="245186"/>
                </a:lnTo>
                <a:lnTo>
                  <a:pt x="2521090" y="245186"/>
                </a:lnTo>
                <a:lnTo>
                  <a:pt x="2206675" y="262494"/>
                </a:lnTo>
                <a:lnTo>
                  <a:pt x="1756686" y="30287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D2BC3217-6F3D-4033-8CB8-2224B3995953}"/>
              </a:ext>
            </a:extLst>
          </p:cNvPr>
          <p:cNvGrpSpPr/>
          <p:nvPr/>
        </p:nvGrpSpPr>
        <p:grpSpPr>
          <a:xfrm>
            <a:off x="3616331" y="1352550"/>
            <a:ext cx="4897432" cy="4681538"/>
            <a:chOff x="3616331" y="1352550"/>
            <a:chExt cx="4897432" cy="4681538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BA2C24F8-0A37-448D-8623-F5A501FB9AC0}"/>
                </a:ext>
              </a:extLst>
            </p:cNvPr>
            <p:cNvSpPr/>
            <p:nvPr/>
          </p:nvSpPr>
          <p:spPr>
            <a:xfrm>
              <a:off x="3684595" y="2446338"/>
              <a:ext cx="1709737" cy="469900"/>
            </a:xfrm>
            <a:custGeom>
              <a:avLst/>
              <a:gdLst>
                <a:gd name="connsiteX0" fmla="*/ 731044 w 1709737"/>
                <a:gd name="connsiteY0" fmla="*/ 409575 h 471487"/>
                <a:gd name="connsiteX1" fmla="*/ 569119 w 1709737"/>
                <a:gd name="connsiteY1" fmla="*/ 447675 h 471487"/>
                <a:gd name="connsiteX2" fmla="*/ 509587 w 1709737"/>
                <a:gd name="connsiteY2" fmla="*/ 459581 h 471487"/>
                <a:gd name="connsiteX3" fmla="*/ 461962 w 1709737"/>
                <a:gd name="connsiteY3" fmla="*/ 466725 h 471487"/>
                <a:gd name="connsiteX4" fmla="*/ 404812 w 1709737"/>
                <a:gd name="connsiteY4" fmla="*/ 471487 h 471487"/>
                <a:gd name="connsiteX5" fmla="*/ 345281 w 1709737"/>
                <a:gd name="connsiteY5" fmla="*/ 471487 h 471487"/>
                <a:gd name="connsiteX6" fmla="*/ 295275 w 1709737"/>
                <a:gd name="connsiteY6" fmla="*/ 464344 h 471487"/>
                <a:gd name="connsiteX7" fmla="*/ 235744 w 1709737"/>
                <a:gd name="connsiteY7" fmla="*/ 454819 h 471487"/>
                <a:gd name="connsiteX8" fmla="*/ 192881 w 1709737"/>
                <a:gd name="connsiteY8" fmla="*/ 442912 h 471487"/>
                <a:gd name="connsiteX9" fmla="*/ 152400 w 1709737"/>
                <a:gd name="connsiteY9" fmla="*/ 426244 h 471487"/>
                <a:gd name="connsiteX10" fmla="*/ 119062 w 1709737"/>
                <a:gd name="connsiteY10" fmla="*/ 404812 h 471487"/>
                <a:gd name="connsiteX11" fmla="*/ 92869 w 1709737"/>
                <a:gd name="connsiteY11" fmla="*/ 383381 h 471487"/>
                <a:gd name="connsiteX12" fmla="*/ 71437 w 1709737"/>
                <a:gd name="connsiteY12" fmla="*/ 364331 h 471487"/>
                <a:gd name="connsiteX13" fmla="*/ 52387 w 1709737"/>
                <a:gd name="connsiteY13" fmla="*/ 340519 h 471487"/>
                <a:gd name="connsiteX14" fmla="*/ 28575 w 1709737"/>
                <a:gd name="connsiteY14" fmla="*/ 302419 h 471487"/>
                <a:gd name="connsiteX15" fmla="*/ 11906 w 1709737"/>
                <a:gd name="connsiteY15" fmla="*/ 269081 h 471487"/>
                <a:gd name="connsiteX16" fmla="*/ 2381 w 1709737"/>
                <a:gd name="connsiteY16" fmla="*/ 233362 h 471487"/>
                <a:gd name="connsiteX17" fmla="*/ 0 w 1709737"/>
                <a:gd name="connsiteY17" fmla="*/ 221456 h 471487"/>
                <a:gd name="connsiteX18" fmla="*/ 4762 w 1709737"/>
                <a:gd name="connsiteY18" fmla="*/ 209550 h 471487"/>
                <a:gd name="connsiteX19" fmla="*/ 16669 w 1709737"/>
                <a:gd name="connsiteY19" fmla="*/ 204787 h 471487"/>
                <a:gd name="connsiteX20" fmla="*/ 42862 w 1709737"/>
                <a:gd name="connsiteY20" fmla="*/ 214312 h 471487"/>
                <a:gd name="connsiteX21" fmla="*/ 88106 w 1709737"/>
                <a:gd name="connsiteY21" fmla="*/ 240506 h 471487"/>
                <a:gd name="connsiteX22" fmla="*/ 145256 w 1709737"/>
                <a:gd name="connsiteY22" fmla="*/ 266700 h 471487"/>
                <a:gd name="connsiteX23" fmla="*/ 200025 w 1709737"/>
                <a:gd name="connsiteY23" fmla="*/ 285750 h 471487"/>
                <a:gd name="connsiteX24" fmla="*/ 247650 w 1709737"/>
                <a:gd name="connsiteY24" fmla="*/ 295275 h 471487"/>
                <a:gd name="connsiteX25" fmla="*/ 295275 w 1709737"/>
                <a:gd name="connsiteY25" fmla="*/ 300037 h 471487"/>
                <a:gd name="connsiteX26" fmla="*/ 428625 w 1709737"/>
                <a:gd name="connsiteY26" fmla="*/ 283369 h 471487"/>
                <a:gd name="connsiteX27" fmla="*/ 661987 w 1709737"/>
                <a:gd name="connsiteY27" fmla="*/ 240506 h 471487"/>
                <a:gd name="connsiteX28" fmla="*/ 862012 w 1709737"/>
                <a:gd name="connsiteY28" fmla="*/ 192881 h 471487"/>
                <a:gd name="connsiteX29" fmla="*/ 1071562 w 1709737"/>
                <a:gd name="connsiteY29" fmla="*/ 133350 h 471487"/>
                <a:gd name="connsiteX30" fmla="*/ 1212056 w 1709737"/>
                <a:gd name="connsiteY30" fmla="*/ 109537 h 471487"/>
                <a:gd name="connsiteX31" fmla="*/ 1421606 w 1709737"/>
                <a:gd name="connsiteY31" fmla="*/ 2381 h 471487"/>
                <a:gd name="connsiteX32" fmla="*/ 1476375 w 1709737"/>
                <a:gd name="connsiteY32" fmla="*/ 0 h 471487"/>
                <a:gd name="connsiteX33" fmla="*/ 1543050 w 1709737"/>
                <a:gd name="connsiteY33" fmla="*/ 4762 h 471487"/>
                <a:gd name="connsiteX34" fmla="*/ 1595437 w 1709737"/>
                <a:gd name="connsiteY34" fmla="*/ 11906 h 471487"/>
                <a:gd name="connsiteX35" fmla="*/ 1619250 w 1709737"/>
                <a:gd name="connsiteY35" fmla="*/ 19050 h 471487"/>
                <a:gd name="connsiteX36" fmla="*/ 1645444 w 1709737"/>
                <a:gd name="connsiteY36" fmla="*/ 30956 h 471487"/>
                <a:gd name="connsiteX37" fmla="*/ 1676400 w 1709737"/>
                <a:gd name="connsiteY37" fmla="*/ 50006 h 471487"/>
                <a:gd name="connsiteX38" fmla="*/ 1695450 w 1709737"/>
                <a:gd name="connsiteY38" fmla="*/ 73819 h 471487"/>
                <a:gd name="connsiteX39" fmla="*/ 1707356 w 1709737"/>
                <a:gd name="connsiteY39" fmla="*/ 95250 h 471487"/>
                <a:gd name="connsiteX40" fmla="*/ 1709737 w 1709737"/>
                <a:gd name="connsiteY40" fmla="*/ 116681 h 471487"/>
                <a:gd name="connsiteX41" fmla="*/ 1700212 w 1709737"/>
                <a:gd name="connsiteY41" fmla="*/ 140494 h 471487"/>
                <a:gd name="connsiteX42" fmla="*/ 1671637 w 1709737"/>
                <a:gd name="connsiteY42" fmla="*/ 164306 h 471487"/>
                <a:gd name="connsiteX43" fmla="*/ 1635919 w 1709737"/>
                <a:gd name="connsiteY43" fmla="*/ 185737 h 471487"/>
                <a:gd name="connsiteX44" fmla="*/ 1590675 w 1709737"/>
                <a:gd name="connsiteY44" fmla="*/ 202406 h 471487"/>
                <a:gd name="connsiteX45" fmla="*/ 1438275 w 1709737"/>
                <a:gd name="connsiteY45" fmla="*/ 233362 h 471487"/>
                <a:gd name="connsiteX46" fmla="*/ 1209675 w 1709737"/>
                <a:gd name="connsiteY46" fmla="*/ 300037 h 471487"/>
                <a:gd name="connsiteX47" fmla="*/ 966787 w 1709737"/>
                <a:gd name="connsiteY47" fmla="*/ 354806 h 471487"/>
                <a:gd name="connsiteX48" fmla="*/ 731044 w 1709737"/>
                <a:gd name="connsiteY48" fmla="*/ 4095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9737" h="471487">
                  <a:moveTo>
                    <a:pt x="731044" y="409575"/>
                  </a:moveTo>
                  <a:lnTo>
                    <a:pt x="569119" y="447675"/>
                  </a:lnTo>
                  <a:lnTo>
                    <a:pt x="509587" y="459581"/>
                  </a:lnTo>
                  <a:lnTo>
                    <a:pt x="461962" y="466725"/>
                  </a:lnTo>
                  <a:lnTo>
                    <a:pt x="404812" y="471487"/>
                  </a:lnTo>
                  <a:lnTo>
                    <a:pt x="345281" y="471487"/>
                  </a:lnTo>
                  <a:lnTo>
                    <a:pt x="295275" y="464344"/>
                  </a:lnTo>
                  <a:lnTo>
                    <a:pt x="235744" y="454819"/>
                  </a:lnTo>
                  <a:lnTo>
                    <a:pt x="192881" y="442912"/>
                  </a:lnTo>
                  <a:lnTo>
                    <a:pt x="152400" y="426244"/>
                  </a:lnTo>
                  <a:lnTo>
                    <a:pt x="119062" y="404812"/>
                  </a:lnTo>
                  <a:lnTo>
                    <a:pt x="92869" y="383381"/>
                  </a:lnTo>
                  <a:lnTo>
                    <a:pt x="71437" y="364331"/>
                  </a:lnTo>
                  <a:lnTo>
                    <a:pt x="52387" y="340519"/>
                  </a:lnTo>
                  <a:lnTo>
                    <a:pt x="28575" y="302419"/>
                  </a:lnTo>
                  <a:lnTo>
                    <a:pt x="11906" y="269081"/>
                  </a:lnTo>
                  <a:lnTo>
                    <a:pt x="2381" y="233362"/>
                  </a:lnTo>
                  <a:lnTo>
                    <a:pt x="0" y="221456"/>
                  </a:lnTo>
                  <a:lnTo>
                    <a:pt x="4762" y="209550"/>
                  </a:lnTo>
                  <a:lnTo>
                    <a:pt x="16669" y="204787"/>
                  </a:lnTo>
                  <a:lnTo>
                    <a:pt x="42862" y="214312"/>
                  </a:lnTo>
                  <a:lnTo>
                    <a:pt x="88106" y="240506"/>
                  </a:lnTo>
                  <a:lnTo>
                    <a:pt x="145256" y="266700"/>
                  </a:lnTo>
                  <a:lnTo>
                    <a:pt x="200025" y="285750"/>
                  </a:lnTo>
                  <a:lnTo>
                    <a:pt x="247650" y="295275"/>
                  </a:lnTo>
                  <a:lnTo>
                    <a:pt x="295275" y="300037"/>
                  </a:lnTo>
                  <a:lnTo>
                    <a:pt x="428625" y="283369"/>
                  </a:lnTo>
                  <a:lnTo>
                    <a:pt x="661987" y="240506"/>
                  </a:lnTo>
                  <a:lnTo>
                    <a:pt x="862012" y="192881"/>
                  </a:lnTo>
                  <a:lnTo>
                    <a:pt x="1071562" y="133350"/>
                  </a:lnTo>
                  <a:lnTo>
                    <a:pt x="1212056" y="109537"/>
                  </a:lnTo>
                  <a:lnTo>
                    <a:pt x="1421606" y="2381"/>
                  </a:lnTo>
                  <a:lnTo>
                    <a:pt x="1476375" y="0"/>
                  </a:lnTo>
                  <a:lnTo>
                    <a:pt x="1543050" y="4762"/>
                  </a:lnTo>
                  <a:lnTo>
                    <a:pt x="1595437" y="11906"/>
                  </a:lnTo>
                  <a:lnTo>
                    <a:pt x="1619250" y="19050"/>
                  </a:lnTo>
                  <a:lnTo>
                    <a:pt x="1645444" y="30956"/>
                  </a:lnTo>
                  <a:lnTo>
                    <a:pt x="1676400" y="50006"/>
                  </a:lnTo>
                  <a:lnTo>
                    <a:pt x="1695450" y="73819"/>
                  </a:lnTo>
                  <a:lnTo>
                    <a:pt x="1707356" y="95250"/>
                  </a:lnTo>
                  <a:lnTo>
                    <a:pt x="1709737" y="116681"/>
                  </a:lnTo>
                  <a:lnTo>
                    <a:pt x="1700212" y="140494"/>
                  </a:lnTo>
                  <a:lnTo>
                    <a:pt x="1671637" y="164306"/>
                  </a:lnTo>
                  <a:lnTo>
                    <a:pt x="1635919" y="185737"/>
                  </a:lnTo>
                  <a:lnTo>
                    <a:pt x="1590675" y="202406"/>
                  </a:lnTo>
                  <a:lnTo>
                    <a:pt x="1438275" y="233362"/>
                  </a:lnTo>
                  <a:lnTo>
                    <a:pt x="1209675" y="300037"/>
                  </a:lnTo>
                  <a:lnTo>
                    <a:pt x="966787" y="354806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F461620B-8259-49D8-B382-60CA9440F643}"/>
                </a:ext>
              </a:extLst>
            </p:cNvPr>
            <p:cNvSpPr/>
            <p:nvPr/>
          </p:nvSpPr>
          <p:spPr>
            <a:xfrm rot="16200000">
              <a:off x="2632875" y="3490120"/>
              <a:ext cx="4214813" cy="479425"/>
            </a:xfrm>
            <a:custGeom>
              <a:avLst/>
              <a:gdLst>
                <a:gd name="connsiteX0" fmla="*/ 2093588 w 4215420"/>
                <a:gd name="connsiteY0" fmla="*/ 402477 h 480148"/>
                <a:gd name="connsiteX1" fmla="*/ 1391018 w 4215420"/>
                <a:gd name="connsiteY1" fmla="*/ 402477 h 480148"/>
                <a:gd name="connsiteX2" fmla="*/ 981480 w 4215420"/>
                <a:gd name="connsiteY2" fmla="*/ 402477 h 480148"/>
                <a:gd name="connsiteX3" fmla="*/ 663735 w 4215420"/>
                <a:gd name="connsiteY3" fmla="*/ 398947 h 480148"/>
                <a:gd name="connsiteX4" fmla="*/ 427191 w 4215420"/>
                <a:gd name="connsiteY4" fmla="*/ 391886 h 480148"/>
                <a:gd name="connsiteX5" fmla="*/ 254197 w 4215420"/>
                <a:gd name="connsiteY5" fmla="*/ 388355 h 480148"/>
                <a:gd name="connsiteX6" fmla="*/ 190647 w 4215420"/>
                <a:gd name="connsiteY6" fmla="*/ 388355 h 480148"/>
                <a:gd name="connsiteX7" fmla="*/ 123568 w 4215420"/>
                <a:gd name="connsiteY7" fmla="*/ 374233 h 480148"/>
                <a:gd name="connsiteX8" fmla="*/ 70610 w 4215420"/>
                <a:gd name="connsiteY8" fmla="*/ 356581 h 480148"/>
                <a:gd name="connsiteX9" fmla="*/ 31775 w 4215420"/>
                <a:gd name="connsiteY9" fmla="*/ 335398 h 480148"/>
                <a:gd name="connsiteX10" fmla="*/ 14122 w 4215420"/>
                <a:gd name="connsiteY10" fmla="*/ 324806 h 480148"/>
                <a:gd name="connsiteX11" fmla="*/ 0 w 4215420"/>
                <a:gd name="connsiteY11" fmla="*/ 303623 h 480148"/>
                <a:gd name="connsiteX12" fmla="*/ 3531 w 4215420"/>
                <a:gd name="connsiteY12" fmla="*/ 271849 h 480148"/>
                <a:gd name="connsiteX13" fmla="*/ 31775 w 4215420"/>
                <a:gd name="connsiteY13" fmla="*/ 240074 h 480148"/>
                <a:gd name="connsiteX14" fmla="*/ 67080 w 4215420"/>
                <a:gd name="connsiteY14" fmla="*/ 215361 h 480148"/>
                <a:gd name="connsiteX15" fmla="*/ 127098 w 4215420"/>
                <a:gd name="connsiteY15" fmla="*/ 187117 h 480148"/>
                <a:gd name="connsiteX16" fmla="*/ 208300 w 4215420"/>
                <a:gd name="connsiteY16" fmla="*/ 155342 h 480148"/>
                <a:gd name="connsiteX17" fmla="*/ 293032 w 4215420"/>
                <a:gd name="connsiteY17" fmla="*/ 130629 h 480148"/>
                <a:gd name="connsiteX18" fmla="*/ 395417 w 4215420"/>
                <a:gd name="connsiteY18" fmla="*/ 109446 h 480148"/>
                <a:gd name="connsiteX19" fmla="*/ 508393 w 4215420"/>
                <a:gd name="connsiteY19" fmla="*/ 91793 h 480148"/>
                <a:gd name="connsiteX20" fmla="*/ 547228 w 4215420"/>
                <a:gd name="connsiteY20" fmla="*/ 105915 h 480148"/>
                <a:gd name="connsiteX21" fmla="*/ 596655 w 4215420"/>
                <a:gd name="connsiteY21" fmla="*/ 120037 h 480148"/>
                <a:gd name="connsiteX22" fmla="*/ 713162 w 4215420"/>
                <a:gd name="connsiteY22" fmla="*/ 141220 h 480148"/>
                <a:gd name="connsiteX23" fmla="*/ 812016 w 4215420"/>
                <a:gd name="connsiteY23" fmla="*/ 151812 h 480148"/>
                <a:gd name="connsiteX24" fmla="*/ 999132 w 4215420"/>
                <a:gd name="connsiteY24" fmla="*/ 169464 h 480148"/>
                <a:gd name="connsiteX25" fmla="*/ 1249798 w 4215420"/>
                <a:gd name="connsiteY25" fmla="*/ 183586 h 480148"/>
                <a:gd name="connsiteX26" fmla="*/ 1631092 w 4215420"/>
                <a:gd name="connsiteY26" fmla="*/ 197708 h 480148"/>
                <a:gd name="connsiteX27" fmla="*/ 2291296 w 4215420"/>
                <a:gd name="connsiteY27" fmla="*/ 208300 h 480148"/>
                <a:gd name="connsiteX28" fmla="*/ 2587858 w 4215420"/>
                <a:gd name="connsiteY28" fmla="*/ 204769 h 480148"/>
                <a:gd name="connsiteX29" fmla="*/ 3230410 w 4215420"/>
                <a:gd name="connsiteY29" fmla="*/ 225952 h 480148"/>
                <a:gd name="connsiteX30" fmla="*/ 3562277 w 4215420"/>
                <a:gd name="connsiteY30" fmla="*/ 229483 h 480148"/>
                <a:gd name="connsiteX31" fmla="*/ 3791759 w 4215420"/>
                <a:gd name="connsiteY31" fmla="*/ 229483 h 480148"/>
                <a:gd name="connsiteX32" fmla="*/ 3876491 w 4215420"/>
                <a:gd name="connsiteY32" fmla="*/ 225952 h 480148"/>
                <a:gd name="connsiteX33" fmla="*/ 3932980 w 4215420"/>
                <a:gd name="connsiteY33" fmla="*/ 215361 h 480148"/>
                <a:gd name="connsiteX34" fmla="*/ 3971815 w 4215420"/>
                <a:gd name="connsiteY34" fmla="*/ 197708 h 480148"/>
                <a:gd name="connsiteX35" fmla="*/ 4045956 w 4215420"/>
                <a:gd name="connsiteY35" fmla="*/ 151812 h 480148"/>
                <a:gd name="connsiteX36" fmla="*/ 4102444 w 4215420"/>
                <a:gd name="connsiteY36" fmla="*/ 95324 h 480148"/>
                <a:gd name="connsiteX37" fmla="*/ 4141279 w 4215420"/>
                <a:gd name="connsiteY37" fmla="*/ 38835 h 480148"/>
                <a:gd name="connsiteX38" fmla="*/ 4162462 w 4215420"/>
                <a:gd name="connsiteY38" fmla="*/ 10591 h 480148"/>
                <a:gd name="connsiteX39" fmla="*/ 4183645 w 4215420"/>
                <a:gd name="connsiteY39" fmla="*/ 0 h 480148"/>
                <a:gd name="connsiteX40" fmla="*/ 4201298 w 4215420"/>
                <a:gd name="connsiteY40" fmla="*/ 0 h 480148"/>
                <a:gd name="connsiteX41" fmla="*/ 4208359 w 4215420"/>
                <a:gd name="connsiteY41" fmla="*/ 10591 h 480148"/>
                <a:gd name="connsiteX42" fmla="*/ 4211889 w 4215420"/>
                <a:gd name="connsiteY42" fmla="*/ 24713 h 480148"/>
                <a:gd name="connsiteX43" fmla="*/ 4215420 w 4215420"/>
                <a:gd name="connsiteY43" fmla="*/ 56488 h 480148"/>
                <a:gd name="connsiteX44" fmla="*/ 4204828 w 4215420"/>
                <a:gd name="connsiteY44" fmla="*/ 112976 h 480148"/>
                <a:gd name="connsiteX45" fmla="*/ 4183645 w 4215420"/>
                <a:gd name="connsiteY45" fmla="*/ 187117 h 480148"/>
                <a:gd name="connsiteX46" fmla="*/ 4162462 w 4215420"/>
                <a:gd name="connsiteY46" fmla="*/ 250666 h 480148"/>
                <a:gd name="connsiteX47" fmla="*/ 4137749 w 4215420"/>
                <a:gd name="connsiteY47" fmla="*/ 296562 h 480148"/>
                <a:gd name="connsiteX48" fmla="*/ 4105974 w 4215420"/>
                <a:gd name="connsiteY48" fmla="*/ 353050 h 480148"/>
                <a:gd name="connsiteX49" fmla="*/ 4074200 w 4215420"/>
                <a:gd name="connsiteY49" fmla="*/ 391886 h 480148"/>
                <a:gd name="connsiteX50" fmla="*/ 4042425 w 4215420"/>
                <a:gd name="connsiteY50" fmla="*/ 427191 h 480148"/>
                <a:gd name="connsiteX51" fmla="*/ 4007120 w 4215420"/>
                <a:gd name="connsiteY51" fmla="*/ 448374 h 480148"/>
                <a:gd name="connsiteX52" fmla="*/ 3964754 w 4215420"/>
                <a:gd name="connsiteY52" fmla="*/ 466026 h 480148"/>
                <a:gd name="connsiteX53" fmla="*/ 3929449 w 4215420"/>
                <a:gd name="connsiteY53" fmla="*/ 476618 h 480148"/>
                <a:gd name="connsiteX54" fmla="*/ 3883552 w 4215420"/>
                <a:gd name="connsiteY54" fmla="*/ 480148 h 480148"/>
                <a:gd name="connsiteX55" fmla="*/ 3816473 w 4215420"/>
                <a:gd name="connsiteY55" fmla="*/ 469557 h 480148"/>
                <a:gd name="connsiteX56" fmla="*/ 3759985 w 4215420"/>
                <a:gd name="connsiteY56" fmla="*/ 455435 h 480148"/>
                <a:gd name="connsiteX57" fmla="*/ 3671722 w 4215420"/>
                <a:gd name="connsiteY57" fmla="*/ 441313 h 480148"/>
                <a:gd name="connsiteX58" fmla="*/ 3474014 w 4215420"/>
                <a:gd name="connsiteY58" fmla="*/ 427191 h 480148"/>
                <a:gd name="connsiteX59" fmla="*/ 3262184 w 4215420"/>
                <a:gd name="connsiteY59" fmla="*/ 434252 h 480148"/>
                <a:gd name="connsiteX60" fmla="*/ 3113903 w 4215420"/>
                <a:gd name="connsiteY60" fmla="*/ 427191 h 480148"/>
                <a:gd name="connsiteX61" fmla="*/ 2616102 w 4215420"/>
                <a:gd name="connsiteY61" fmla="*/ 406008 h 480148"/>
                <a:gd name="connsiteX62" fmla="*/ 2093588 w 4215420"/>
                <a:gd name="connsiteY62" fmla="*/ 402477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15420" h="480148">
                  <a:moveTo>
                    <a:pt x="2093588" y="402477"/>
                  </a:moveTo>
                  <a:lnTo>
                    <a:pt x="1391018" y="402477"/>
                  </a:lnTo>
                  <a:lnTo>
                    <a:pt x="981480" y="402477"/>
                  </a:lnTo>
                  <a:lnTo>
                    <a:pt x="663735" y="398947"/>
                  </a:lnTo>
                  <a:lnTo>
                    <a:pt x="427191" y="391886"/>
                  </a:lnTo>
                  <a:lnTo>
                    <a:pt x="254197" y="388355"/>
                  </a:lnTo>
                  <a:lnTo>
                    <a:pt x="190647" y="388355"/>
                  </a:lnTo>
                  <a:lnTo>
                    <a:pt x="123568" y="374233"/>
                  </a:lnTo>
                  <a:lnTo>
                    <a:pt x="70610" y="356581"/>
                  </a:lnTo>
                  <a:lnTo>
                    <a:pt x="31775" y="335398"/>
                  </a:lnTo>
                  <a:lnTo>
                    <a:pt x="14122" y="324806"/>
                  </a:lnTo>
                  <a:lnTo>
                    <a:pt x="0" y="303623"/>
                  </a:lnTo>
                  <a:lnTo>
                    <a:pt x="3531" y="271849"/>
                  </a:lnTo>
                  <a:lnTo>
                    <a:pt x="31775" y="240074"/>
                  </a:lnTo>
                  <a:lnTo>
                    <a:pt x="67080" y="215361"/>
                  </a:lnTo>
                  <a:lnTo>
                    <a:pt x="127098" y="187117"/>
                  </a:lnTo>
                  <a:lnTo>
                    <a:pt x="208300" y="155342"/>
                  </a:lnTo>
                  <a:lnTo>
                    <a:pt x="293032" y="130629"/>
                  </a:lnTo>
                  <a:lnTo>
                    <a:pt x="395417" y="109446"/>
                  </a:lnTo>
                  <a:lnTo>
                    <a:pt x="508393" y="91793"/>
                  </a:lnTo>
                  <a:lnTo>
                    <a:pt x="547228" y="105915"/>
                  </a:lnTo>
                  <a:lnTo>
                    <a:pt x="596655" y="120037"/>
                  </a:lnTo>
                  <a:lnTo>
                    <a:pt x="713162" y="141220"/>
                  </a:lnTo>
                  <a:lnTo>
                    <a:pt x="812016" y="151812"/>
                  </a:lnTo>
                  <a:lnTo>
                    <a:pt x="999132" y="169464"/>
                  </a:lnTo>
                  <a:lnTo>
                    <a:pt x="1249798" y="183586"/>
                  </a:lnTo>
                  <a:lnTo>
                    <a:pt x="1631092" y="197708"/>
                  </a:lnTo>
                  <a:lnTo>
                    <a:pt x="2291296" y="208300"/>
                  </a:lnTo>
                  <a:lnTo>
                    <a:pt x="2587858" y="204769"/>
                  </a:lnTo>
                  <a:lnTo>
                    <a:pt x="3230410" y="225952"/>
                  </a:lnTo>
                  <a:lnTo>
                    <a:pt x="3562277" y="229483"/>
                  </a:lnTo>
                  <a:lnTo>
                    <a:pt x="3791759" y="229483"/>
                  </a:lnTo>
                  <a:lnTo>
                    <a:pt x="3876491" y="225952"/>
                  </a:lnTo>
                  <a:lnTo>
                    <a:pt x="3932980" y="215361"/>
                  </a:lnTo>
                  <a:lnTo>
                    <a:pt x="3971815" y="197708"/>
                  </a:lnTo>
                  <a:lnTo>
                    <a:pt x="4045956" y="151812"/>
                  </a:lnTo>
                  <a:lnTo>
                    <a:pt x="4102444" y="95324"/>
                  </a:lnTo>
                  <a:lnTo>
                    <a:pt x="4141279" y="38835"/>
                  </a:lnTo>
                  <a:lnTo>
                    <a:pt x="4162462" y="10591"/>
                  </a:lnTo>
                  <a:lnTo>
                    <a:pt x="4183645" y="0"/>
                  </a:lnTo>
                  <a:lnTo>
                    <a:pt x="4201298" y="0"/>
                  </a:lnTo>
                  <a:lnTo>
                    <a:pt x="4208359" y="10591"/>
                  </a:lnTo>
                  <a:lnTo>
                    <a:pt x="4211889" y="24713"/>
                  </a:lnTo>
                  <a:lnTo>
                    <a:pt x="4215420" y="56488"/>
                  </a:lnTo>
                  <a:lnTo>
                    <a:pt x="4204828" y="112976"/>
                  </a:lnTo>
                  <a:lnTo>
                    <a:pt x="4183645" y="187117"/>
                  </a:lnTo>
                  <a:lnTo>
                    <a:pt x="4162462" y="250666"/>
                  </a:lnTo>
                  <a:lnTo>
                    <a:pt x="4137749" y="296562"/>
                  </a:lnTo>
                  <a:lnTo>
                    <a:pt x="4105974" y="353050"/>
                  </a:lnTo>
                  <a:lnTo>
                    <a:pt x="4074200" y="391886"/>
                  </a:lnTo>
                  <a:lnTo>
                    <a:pt x="4042425" y="427191"/>
                  </a:lnTo>
                  <a:lnTo>
                    <a:pt x="4007120" y="448374"/>
                  </a:lnTo>
                  <a:lnTo>
                    <a:pt x="3964754" y="466026"/>
                  </a:lnTo>
                  <a:lnTo>
                    <a:pt x="3929449" y="476618"/>
                  </a:lnTo>
                  <a:lnTo>
                    <a:pt x="3883552" y="480148"/>
                  </a:lnTo>
                  <a:lnTo>
                    <a:pt x="3816473" y="469557"/>
                  </a:lnTo>
                  <a:lnTo>
                    <a:pt x="3759985" y="455435"/>
                  </a:lnTo>
                  <a:lnTo>
                    <a:pt x="3671722" y="441313"/>
                  </a:lnTo>
                  <a:lnTo>
                    <a:pt x="3474014" y="427191"/>
                  </a:lnTo>
                  <a:lnTo>
                    <a:pt x="3262184" y="434252"/>
                  </a:lnTo>
                  <a:lnTo>
                    <a:pt x="3113903" y="427191"/>
                  </a:lnTo>
                  <a:lnTo>
                    <a:pt x="2616102" y="406008"/>
                  </a:lnTo>
                  <a:lnTo>
                    <a:pt x="2093588" y="40247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834BA181-3008-4E58-8395-9F4A509F92D3}"/>
                </a:ext>
              </a:extLst>
            </p:cNvPr>
            <p:cNvSpPr/>
            <p:nvPr/>
          </p:nvSpPr>
          <p:spPr>
            <a:xfrm rot="16200000">
              <a:off x="3205963" y="3134519"/>
              <a:ext cx="1974850" cy="1154113"/>
            </a:xfrm>
            <a:custGeom>
              <a:avLst/>
              <a:gdLst>
                <a:gd name="connsiteX0" fmla="*/ 850107 w 1974057"/>
                <a:gd name="connsiteY0" fmla="*/ 745331 h 1154906"/>
                <a:gd name="connsiteX1" fmla="*/ 635794 w 1974057"/>
                <a:gd name="connsiteY1" fmla="*/ 590550 h 1154906"/>
                <a:gd name="connsiteX2" fmla="*/ 464344 w 1974057"/>
                <a:gd name="connsiteY2" fmla="*/ 461962 h 1154906"/>
                <a:gd name="connsiteX3" fmla="*/ 314325 w 1974057"/>
                <a:gd name="connsiteY3" fmla="*/ 338137 h 1154906"/>
                <a:gd name="connsiteX4" fmla="*/ 176213 w 1974057"/>
                <a:gd name="connsiteY4" fmla="*/ 216694 h 1154906"/>
                <a:gd name="connsiteX5" fmla="*/ 57150 w 1974057"/>
                <a:gd name="connsiteY5" fmla="*/ 107156 h 1154906"/>
                <a:gd name="connsiteX6" fmla="*/ 16669 w 1974057"/>
                <a:gd name="connsiteY6" fmla="*/ 69056 h 1154906"/>
                <a:gd name="connsiteX7" fmla="*/ 4763 w 1974057"/>
                <a:gd name="connsiteY7" fmla="*/ 50006 h 1154906"/>
                <a:gd name="connsiteX8" fmla="*/ 0 w 1974057"/>
                <a:gd name="connsiteY8" fmla="*/ 28575 h 1154906"/>
                <a:gd name="connsiteX9" fmla="*/ 2382 w 1974057"/>
                <a:gd name="connsiteY9" fmla="*/ 14287 h 1154906"/>
                <a:gd name="connsiteX10" fmla="*/ 7144 w 1974057"/>
                <a:gd name="connsiteY10" fmla="*/ 4762 h 1154906"/>
                <a:gd name="connsiteX11" fmla="*/ 23813 w 1974057"/>
                <a:gd name="connsiteY11" fmla="*/ 0 h 1154906"/>
                <a:gd name="connsiteX12" fmla="*/ 57150 w 1974057"/>
                <a:gd name="connsiteY12" fmla="*/ 9525 h 1154906"/>
                <a:gd name="connsiteX13" fmla="*/ 130969 w 1974057"/>
                <a:gd name="connsiteY13" fmla="*/ 64294 h 1154906"/>
                <a:gd name="connsiteX14" fmla="*/ 233363 w 1974057"/>
                <a:gd name="connsiteY14" fmla="*/ 135731 h 1154906"/>
                <a:gd name="connsiteX15" fmla="*/ 392907 w 1974057"/>
                <a:gd name="connsiteY15" fmla="*/ 238125 h 1154906"/>
                <a:gd name="connsiteX16" fmla="*/ 504825 w 1974057"/>
                <a:gd name="connsiteY16" fmla="*/ 309562 h 1154906"/>
                <a:gd name="connsiteX17" fmla="*/ 664369 w 1974057"/>
                <a:gd name="connsiteY17" fmla="*/ 409575 h 1154906"/>
                <a:gd name="connsiteX18" fmla="*/ 823913 w 1974057"/>
                <a:gd name="connsiteY18" fmla="*/ 495300 h 1154906"/>
                <a:gd name="connsiteX19" fmla="*/ 964407 w 1974057"/>
                <a:gd name="connsiteY19" fmla="*/ 573881 h 1154906"/>
                <a:gd name="connsiteX20" fmla="*/ 1164432 w 1974057"/>
                <a:gd name="connsiteY20" fmla="*/ 678656 h 1154906"/>
                <a:gd name="connsiteX21" fmla="*/ 1319213 w 1974057"/>
                <a:gd name="connsiteY21" fmla="*/ 754856 h 1154906"/>
                <a:gd name="connsiteX22" fmla="*/ 1528763 w 1974057"/>
                <a:gd name="connsiteY22" fmla="*/ 850106 h 1154906"/>
                <a:gd name="connsiteX23" fmla="*/ 1678782 w 1974057"/>
                <a:gd name="connsiteY23" fmla="*/ 914400 h 1154906"/>
                <a:gd name="connsiteX24" fmla="*/ 1952625 w 1974057"/>
                <a:gd name="connsiteY24" fmla="*/ 1023937 h 1154906"/>
                <a:gd name="connsiteX25" fmla="*/ 1974057 w 1974057"/>
                <a:gd name="connsiteY25" fmla="*/ 1154906 h 1154906"/>
                <a:gd name="connsiteX26" fmla="*/ 1466850 w 1974057"/>
                <a:gd name="connsiteY26" fmla="*/ 1138237 h 1154906"/>
                <a:gd name="connsiteX27" fmla="*/ 1295400 w 1974057"/>
                <a:gd name="connsiteY27" fmla="*/ 1028700 h 1154906"/>
                <a:gd name="connsiteX28" fmla="*/ 1066800 w 1974057"/>
                <a:gd name="connsiteY28" fmla="*/ 885825 h 1154906"/>
                <a:gd name="connsiteX29" fmla="*/ 850107 w 1974057"/>
                <a:gd name="connsiteY29" fmla="*/ 745331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057" h="1154906">
                  <a:moveTo>
                    <a:pt x="850107" y="745331"/>
                  </a:moveTo>
                  <a:lnTo>
                    <a:pt x="635794" y="590550"/>
                  </a:lnTo>
                  <a:lnTo>
                    <a:pt x="464344" y="461962"/>
                  </a:lnTo>
                  <a:lnTo>
                    <a:pt x="314325" y="338137"/>
                  </a:lnTo>
                  <a:lnTo>
                    <a:pt x="176213" y="216694"/>
                  </a:lnTo>
                  <a:lnTo>
                    <a:pt x="57150" y="107156"/>
                  </a:lnTo>
                  <a:lnTo>
                    <a:pt x="16669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2382" y="14287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7150" y="9525"/>
                  </a:lnTo>
                  <a:lnTo>
                    <a:pt x="130969" y="64294"/>
                  </a:lnTo>
                  <a:lnTo>
                    <a:pt x="233363" y="135731"/>
                  </a:lnTo>
                  <a:lnTo>
                    <a:pt x="392907" y="238125"/>
                  </a:lnTo>
                  <a:lnTo>
                    <a:pt x="504825" y="309562"/>
                  </a:lnTo>
                  <a:lnTo>
                    <a:pt x="664369" y="409575"/>
                  </a:lnTo>
                  <a:lnTo>
                    <a:pt x="823913" y="495300"/>
                  </a:lnTo>
                  <a:lnTo>
                    <a:pt x="964407" y="573881"/>
                  </a:lnTo>
                  <a:lnTo>
                    <a:pt x="1164432" y="678656"/>
                  </a:lnTo>
                  <a:lnTo>
                    <a:pt x="1319213" y="754856"/>
                  </a:lnTo>
                  <a:lnTo>
                    <a:pt x="1528763" y="850106"/>
                  </a:lnTo>
                  <a:lnTo>
                    <a:pt x="1678782" y="914400"/>
                  </a:lnTo>
                  <a:lnTo>
                    <a:pt x="1952625" y="1023937"/>
                  </a:lnTo>
                  <a:lnTo>
                    <a:pt x="1974057" y="1154906"/>
                  </a:lnTo>
                  <a:lnTo>
                    <a:pt x="1466850" y="1138237"/>
                  </a:lnTo>
                  <a:lnTo>
                    <a:pt x="1295400" y="1028700"/>
                  </a:lnTo>
                  <a:lnTo>
                    <a:pt x="1066800" y="885825"/>
                  </a:lnTo>
                  <a:lnTo>
                    <a:pt x="850107" y="7453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27A0E1A3-B69B-43EB-A48D-5479A7ED6970}"/>
                </a:ext>
              </a:extLst>
            </p:cNvPr>
            <p:cNvSpPr/>
            <p:nvPr/>
          </p:nvSpPr>
          <p:spPr>
            <a:xfrm>
              <a:off x="4822827" y="3157538"/>
              <a:ext cx="706438" cy="774700"/>
            </a:xfrm>
            <a:custGeom>
              <a:avLst/>
              <a:gdLst>
                <a:gd name="connsiteX0" fmla="*/ 278607 w 707232"/>
                <a:gd name="connsiteY0" fmla="*/ 316706 h 773906"/>
                <a:gd name="connsiteX1" fmla="*/ 161925 w 707232"/>
                <a:gd name="connsiteY1" fmla="*/ 195262 h 773906"/>
                <a:gd name="connsiteX2" fmla="*/ 100013 w 707232"/>
                <a:gd name="connsiteY2" fmla="*/ 140493 h 773906"/>
                <a:gd name="connsiteX3" fmla="*/ 0 w 707232"/>
                <a:gd name="connsiteY3" fmla="*/ 59531 h 773906"/>
                <a:gd name="connsiteX4" fmla="*/ 0 w 707232"/>
                <a:gd name="connsiteY4" fmla="*/ 0 h 773906"/>
                <a:gd name="connsiteX5" fmla="*/ 90488 w 707232"/>
                <a:gd name="connsiteY5" fmla="*/ 30956 h 773906"/>
                <a:gd name="connsiteX6" fmla="*/ 140494 w 707232"/>
                <a:gd name="connsiteY6" fmla="*/ 50006 h 773906"/>
                <a:gd name="connsiteX7" fmla="*/ 219075 w 707232"/>
                <a:gd name="connsiteY7" fmla="*/ 80962 h 773906"/>
                <a:gd name="connsiteX8" fmla="*/ 314325 w 707232"/>
                <a:gd name="connsiteY8" fmla="*/ 128587 h 773906"/>
                <a:gd name="connsiteX9" fmla="*/ 369094 w 707232"/>
                <a:gd name="connsiteY9" fmla="*/ 154781 h 773906"/>
                <a:gd name="connsiteX10" fmla="*/ 431007 w 707232"/>
                <a:gd name="connsiteY10" fmla="*/ 188118 h 773906"/>
                <a:gd name="connsiteX11" fmla="*/ 492919 w 707232"/>
                <a:gd name="connsiteY11" fmla="*/ 223837 h 773906"/>
                <a:gd name="connsiteX12" fmla="*/ 540544 w 707232"/>
                <a:gd name="connsiteY12" fmla="*/ 257175 h 773906"/>
                <a:gd name="connsiteX13" fmla="*/ 585788 w 707232"/>
                <a:gd name="connsiteY13" fmla="*/ 290512 h 773906"/>
                <a:gd name="connsiteX14" fmla="*/ 616744 w 707232"/>
                <a:gd name="connsiteY14" fmla="*/ 311943 h 773906"/>
                <a:gd name="connsiteX15" fmla="*/ 638175 w 707232"/>
                <a:gd name="connsiteY15" fmla="*/ 330993 h 773906"/>
                <a:gd name="connsiteX16" fmla="*/ 661988 w 707232"/>
                <a:gd name="connsiteY16" fmla="*/ 364331 h 773906"/>
                <a:gd name="connsiteX17" fmla="*/ 678657 w 707232"/>
                <a:gd name="connsiteY17" fmla="*/ 404812 h 773906"/>
                <a:gd name="connsiteX18" fmla="*/ 695325 w 707232"/>
                <a:gd name="connsiteY18" fmla="*/ 473868 h 773906"/>
                <a:gd name="connsiteX19" fmla="*/ 702469 w 707232"/>
                <a:gd name="connsiteY19" fmla="*/ 519112 h 773906"/>
                <a:gd name="connsiteX20" fmla="*/ 707232 w 707232"/>
                <a:gd name="connsiteY20" fmla="*/ 569118 h 773906"/>
                <a:gd name="connsiteX21" fmla="*/ 707232 w 707232"/>
                <a:gd name="connsiteY21" fmla="*/ 621506 h 773906"/>
                <a:gd name="connsiteX22" fmla="*/ 700088 w 707232"/>
                <a:gd name="connsiteY22" fmla="*/ 666750 h 773906"/>
                <a:gd name="connsiteX23" fmla="*/ 683419 w 707232"/>
                <a:gd name="connsiteY23" fmla="*/ 709612 h 773906"/>
                <a:gd name="connsiteX24" fmla="*/ 661988 w 707232"/>
                <a:gd name="connsiteY24" fmla="*/ 742950 h 773906"/>
                <a:gd name="connsiteX25" fmla="*/ 642938 w 707232"/>
                <a:gd name="connsiteY25" fmla="*/ 759618 h 773906"/>
                <a:gd name="connsiteX26" fmla="*/ 621507 w 707232"/>
                <a:gd name="connsiteY26" fmla="*/ 771525 h 773906"/>
                <a:gd name="connsiteX27" fmla="*/ 607219 w 707232"/>
                <a:gd name="connsiteY27" fmla="*/ 773906 h 773906"/>
                <a:gd name="connsiteX28" fmla="*/ 585788 w 707232"/>
                <a:gd name="connsiteY28" fmla="*/ 769143 h 773906"/>
                <a:gd name="connsiteX29" fmla="*/ 566738 w 707232"/>
                <a:gd name="connsiteY29" fmla="*/ 757237 h 773906"/>
                <a:gd name="connsiteX30" fmla="*/ 550069 w 707232"/>
                <a:gd name="connsiteY30" fmla="*/ 735806 h 773906"/>
                <a:gd name="connsiteX31" fmla="*/ 528638 w 707232"/>
                <a:gd name="connsiteY31" fmla="*/ 707231 h 773906"/>
                <a:gd name="connsiteX32" fmla="*/ 504825 w 707232"/>
                <a:gd name="connsiteY32" fmla="*/ 654843 h 773906"/>
                <a:gd name="connsiteX33" fmla="*/ 488157 w 707232"/>
                <a:gd name="connsiteY33" fmla="*/ 614362 h 773906"/>
                <a:gd name="connsiteX34" fmla="*/ 461963 w 707232"/>
                <a:gd name="connsiteY34" fmla="*/ 561975 h 773906"/>
                <a:gd name="connsiteX35" fmla="*/ 404813 w 707232"/>
                <a:gd name="connsiteY35" fmla="*/ 476250 h 773906"/>
                <a:gd name="connsiteX36" fmla="*/ 354807 w 707232"/>
                <a:gd name="connsiteY36" fmla="*/ 411956 h 773906"/>
                <a:gd name="connsiteX37" fmla="*/ 278607 w 707232"/>
                <a:gd name="connsiteY37" fmla="*/ 316706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773906">
                  <a:moveTo>
                    <a:pt x="278607" y="316706"/>
                  </a:moveTo>
                  <a:lnTo>
                    <a:pt x="161925" y="195262"/>
                  </a:lnTo>
                  <a:lnTo>
                    <a:pt x="100013" y="140493"/>
                  </a:lnTo>
                  <a:lnTo>
                    <a:pt x="0" y="59531"/>
                  </a:lnTo>
                  <a:lnTo>
                    <a:pt x="0" y="0"/>
                  </a:lnTo>
                  <a:lnTo>
                    <a:pt x="90488" y="30956"/>
                  </a:lnTo>
                  <a:lnTo>
                    <a:pt x="140494" y="50006"/>
                  </a:lnTo>
                  <a:lnTo>
                    <a:pt x="219075" y="80962"/>
                  </a:lnTo>
                  <a:lnTo>
                    <a:pt x="314325" y="128587"/>
                  </a:lnTo>
                  <a:lnTo>
                    <a:pt x="369094" y="154781"/>
                  </a:lnTo>
                  <a:lnTo>
                    <a:pt x="431007" y="188118"/>
                  </a:lnTo>
                  <a:lnTo>
                    <a:pt x="492919" y="223837"/>
                  </a:lnTo>
                  <a:lnTo>
                    <a:pt x="540544" y="257175"/>
                  </a:lnTo>
                  <a:lnTo>
                    <a:pt x="585788" y="290512"/>
                  </a:lnTo>
                  <a:lnTo>
                    <a:pt x="616744" y="311943"/>
                  </a:lnTo>
                  <a:lnTo>
                    <a:pt x="638175" y="330993"/>
                  </a:lnTo>
                  <a:lnTo>
                    <a:pt x="661988" y="364331"/>
                  </a:lnTo>
                  <a:lnTo>
                    <a:pt x="678657" y="404812"/>
                  </a:lnTo>
                  <a:lnTo>
                    <a:pt x="695325" y="473868"/>
                  </a:lnTo>
                  <a:lnTo>
                    <a:pt x="702469" y="519112"/>
                  </a:lnTo>
                  <a:lnTo>
                    <a:pt x="707232" y="569118"/>
                  </a:lnTo>
                  <a:lnTo>
                    <a:pt x="707232" y="621506"/>
                  </a:lnTo>
                  <a:lnTo>
                    <a:pt x="700088" y="666750"/>
                  </a:lnTo>
                  <a:lnTo>
                    <a:pt x="683419" y="709612"/>
                  </a:lnTo>
                  <a:lnTo>
                    <a:pt x="661988" y="742950"/>
                  </a:lnTo>
                  <a:lnTo>
                    <a:pt x="642938" y="759618"/>
                  </a:lnTo>
                  <a:lnTo>
                    <a:pt x="621507" y="771525"/>
                  </a:lnTo>
                  <a:lnTo>
                    <a:pt x="607219" y="773906"/>
                  </a:lnTo>
                  <a:lnTo>
                    <a:pt x="585788" y="769143"/>
                  </a:lnTo>
                  <a:lnTo>
                    <a:pt x="566738" y="757237"/>
                  </a:lnTo>
                  <a:lnTo>
                    <a:pt x="550069" y="735806"/>
                  </a:lnTo>
                  <a:lnTo>
                    <a:pt x="528638" y="707231"/>
                  </a:lnTo>
                  <a:lnTo>
                    <a:pt x="504825" y="654843"/>
                  </a:lnTo>
                  <a:lnTo>
                    <a:pt x="488157" y="614362"/>
                  </a:lnTo>
                  <a:lnTo>
                    <a:pt x="461963" y="561975"/>
                  </a:lnTo>
                  <a:lnTo>
                    <a:pt x="404813" y="476250"/>
                  </a:lnTo>
                  <a:lnTo>
                    <a:pt x="354807" y="411956"/>
                  </a:lnTo>
                  <a:lnTo>
                    <a:pt x="278607" y="3167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7A66DE67-481C-4DB2-AED8-E8C8527B3F8B}"/>
                </a:ext>
              </a:extLst>
            </p:cNvPr>
            <p:cNvSpPr/>
            <p:nvPr/>
          </p:nvSpPr>
          <p:spPr>
            <a:xfrm>
              <a:off x="5494341" y="1776414"/>
              <a:ext cx="2530475" cy="414337"/>
            </a:xfrm>
            <a:custGeom>
              <a:avLst/>
              <a:gdLst>
                <a:gd name="connsiteX0" fmla="*/ 1293019 w 2531269"/>
                <a:gd name="connsiteY0" fmla="*/ 295275 h 414337"/>
                <a:gd name="connsiteX1" fmla="*/ 950119 w 2531269"/>
                <a:gd name="connsiteY1" fmla="*/ 338137 h 414337"/>
                <a:gd name="connsiteX2" fmla="*/ 797719 w 2531269"/>
                <a:gd name="connsiteY2" fmla="*/ 354806 h 414337"/>
                <a:gd name="connsiteX3" fmla="*/ 452437 w 2531269"/>
                <a:gd name="connsiteY3" fmla="*/ 402431 h 414337"/>
                <a:gd name="connsiteX4" fmla="*/ 397669 w 2531269"/>
                <a:gd name="connsiteY4" fmla="*/ 411956 h 414337"/>
                <a:gd name="connsiteX5" fmla="*/ 340519 w 2531269"/>
                <a:gd name="connsiteY5" fmla="*/ 414337 h 414337"/>
                <a:gd name="connsiteX6" fmla="*/ 290512 w 2531269"/>
                <a:gd name="connsiteY6" fmla="*/ 409575 h 414337"/>
                <a:gd name="connsiteX7" fmla="*/ 259556 w 2531269"/>
                <a:gd name="connsiteY7" fmla="*/ 402431 h 414337"/>
                <a:gd name="connsiteX8" fmla="*/ 207169 w 2531269"/>
                <a:gd name="connsiteY8" fmla="*/ 385762 h 414337"/>
                <a:gd name="connsiteX9" fmla="*/ 145256 w 2531269"/>
                <a:gd name="connsiteY9" fmla="*/ 357187 h 414337"/>
                <a:gd name="connsiteX10" fmla="*/ 97631 w 2531269"/>
                <a:gd name="connsiteY10" fmla="*/ 323850 h 414337"/>
                <a:gd name="connsiteX11" fmla="*/ 69056 w 2531269"/>
                <a:gd name="connsiteY11" fmla="*/ 297656 h 414337"/>
                <a:gd name="connsiteX12" fmla="*/ 42862 w 2531269"/>
                <a:gd name="connsiteY12" fmla="*/ 266700 h 414337"/>
                <a:gd name="connsiteX13" fmla="*/ 19050 w 2531269"/>
                <a:gd name="connsiteY13" fmla="*/ 235743 h 414337"/>
                <a:gd name="connsiteX14" fmla="*/ 2381 w 2531269"/>
                <a:gd name="connsiteY14" fmla="*/ 207168 h 414337"/>
                <a:gd name="connsiteX15" fmla="*/ 0 w 2531269"/>
                <a:gd name="connsiteY15" fmla="*/ 192881 h 414337"/>
                <a:gd name="connsiteX16" fmla="*/ 4762 w 2531269"/>
                <a:gd name="connsiteY16" fmla="*/ 180975 h 414337"/>
                <a:gd name="connsiteX17" fmla="*/ 16669 w 2531269"/>
                <a:gd name="connsiteY17" fmla="*/ 176212 h 414337"/>
                <a:gd name="connsiteX18" fmla="*/ 50006 w 2531269"/>
                <a:gd name="connsiteY18" fmla="*/ 188118 h 414337"/>
                <a:gd name="connsiteX19" fmla="*/ 95250 w 2531269"/>
                <a:gd name="connsiteY19" fmla="*/ 207168 h 414337"/>
                <a:gd name="connsiteX20" fmla="*/ 135731 w 2531269"/>
                <a:gd name="connsiteY20" fmla="*/ 223837 h 414337"/>
                <a:gd name="connsiteX21" fmla="*/ 180975 w 2531269"/>
                <a:gd name="connsiteY21" fmla="*/ 238125 h 414337"/>
                <a:gd name="connsiteX22" fmla="*/ 223837 w 2531269"/>
                <a:gd name="connsiteY22" fmla="*/ 242887 h 414337"/>
                <a:gd name="connsiteX23" fmla="*/ 261937 w 2531269"/>
                <a:gd name="connsiteY23" fmla="*/ 245268 h 414337"/>
                <a:gd name="connsiteX24" fmla="*/ 338137 w 2531269"/>
                <a:gd name="connsiteY24" fmla="*/ 245268 h 414337"/>
                <a:gd name="connsiteX25" fmla="*/ 531019 w 2531269"/>
                <a:gd name="connsiteY25" fmla="*/ 228600 h 414337"/>
                <a:gd name="connsiteX26" fmla="*/ 800100 w 2531269"/>
                <a:gd name="connsiteY26" fmla="*/ 197643 h 414337"/>
                <a:gd name="connsiteX27" fmla="*/ 942975 w 2531269"/>
                <a:gd name="connsiteY27" fmla="*/ 185737 h 414337"/>
                <a:gd name="connsiteX28" fmla="*/ 1200150 w 2531269"/>
                <a:gd name="connsiteY28" fmla="*/ 152400 h 414337"/>
                <a:gd name="connsiteX29" fmla="*/ 1471612 w 2531269"/>
                <a:gd name="connsiteY29" fmla="*/ 114300 h 414337"/>
                <a:gd name="connsiteX30" fmla="*/ 1671637 w 2531269"/>
                <a:gd name="connsiteY30" fmla="*/ 83343 h 414337"/>
                <a:gd name="connsiteX31" fmla="*/ 1828800 w 2531269"/>
                <a:gd name="connsiteY31" fmla="*/ 71437 h 414337"/>
                <a:gd name="connsiteX32" fmla="*/ 1966912 w 2531269"/>
                <a:gd name="connsiteY32" fmla="*/ 50006 h 414337"/>
                <a:gd name="connsiteX33" fmla="*/ 2116931 w 2531269"/>
                <a:gd name="connsiteY33" fmla="*/ 26193 h 414337"/>
                <a:gd name="connsiteX34" fmla="*/ 2155031 w 2531269"/>
                <a:gd name="connsiteY34" fmla="*/ 16668 h 414337"/>
                <a:gd name="connsiteX35" fmla="*/ 2212181 w 2531269"/>
                <a:gd name="connsiteY35" fmla="*/ 0 h 414337"/>
                <a:gd name="connsiteX36" fmla="*/ 2231231 w 2531269"/>
                <a:gd name="connsiteY36" fmla="*/ 0 h 414337"/>
                <a:gd name="connsiteX37" fmla="*/ 2269331 w 2531269"/>
                <a:gd name="connsiteY37" fmla="*/ 4762 h 414337"/>
                <a:gd name="connsiteX38" fmla="*/ 2347912 w 2531269"/>
                <a:gd name="connsiteY38" fmla="*/ 26193 h 414337"/>
                <a:gd name="connsiteX39" fmla="*/ 2405062 w 2531269"/>
                <a:gd name="connsiteY39" fmla="*/ 47625 h 414337"/>
                <a:gd name="connsiteX40" fmla="*/ 2445544 w 2531269"/>
                <a:gd name="connsiteY40" fmla="*/ 64293 h 414337"/>
                <a:gd name="connsiteX41" fmla="*/ 2476500 w 2531269"/>
                <a:gd name="connsiteY41" fmla="*/ 80962 h 414337"/>
                <a:gd name="connsiteX42" fmla="*/ 2500312 w 2531269"/>
                <a:gd name="connsiteY42" fmla="*/ 100012 h 414337"/>
                <a:gd name="connsiteX43" fmla="*/ 2514600 w 2531269"/>
                <a:gd name="connsiteY43" fmla="*/ 116681 h 414337"/>
                <a:gd name="connsiteX44" fmla="*/ 2526506 w 2531269"/>
                <a:gd name="connsiteY44" fmla="*/ 135731 h 414337"/>
                <a:gd name="connsiteX45" fmla="*/ 2531269 w 2531269"/>
                <a:gd name="connsiteY45" fmla="*/ 152400 h 414337"/>
                <a:gd name="connsiteX46" fmla="*/ 2524125 w 2531269"/>
                <a:gd name="connsiteY46" fmla="*/ 171450 h 414337"/>
                <a:gd name="connsiteX47" fmla="*/ 2505075 w 2531269"/>
                <a:gd name="connsiteY47" fmla="*/ 192881 h 414337"/>
                <a:gd name="connsiteX48" fmla="*/ 2459831 w 2531269"/>
                <a:gd name="connsiteY48" fmla="*/ 219075 h 414337"/>
                <a:gd name="connsiteX49" fmla="*/ 2431256 w 2531269"/>
                <a:gd name="connsiteY49" fmla="*/ 223837 h 414337"/>
                <a:gd name="connsiteX50" fmla="*/ 2297906 w 2531269"/>
                <a:gd name="connsiteY50" fmla="*/ 216693 h 414337"/>
                <a:gd name="connsiteX51" fmla="*/ 2190750 w 2531269"/>
                <a:gd name="connsiteY51" fmla="*/ 216693 h 414337"/>
                <a:gd name="connsiteX52" fmla="*/ 2069306 w 2531269"/>
                <a:gd name="connsiteY52" fmla="*/ 221456 h 414337"/>
                <a:gd name="connsiteX53" fmla="*/ 1933575 w 2531269"/>
                <a:gd name="connsiteY53" fmla="*/ 233362 h 414337"/>
                <a:gd name="connsiteX54" fmla="*/ 1812131 w 2531269"/>
                <a:gd name="connsiteY54" fmla="*/ 247650 h 414337"/>
                <a:gd name="connsiteX55" fmla="*/ 1678781 w 2531269"/>
                <a:gd name="connsiteY55" fmla="*/ 245268 h 414337"/>
                <a:gd name="connsiteX56" fmla="*/ 1293019 w 2531269"/>
                <a:gd name="connsiteY56" fmla="*/ 2952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31269" h="414337">
                  <a:moveTo>
                    <a:pt x="1293019" y="295275"/>
                  </a:moveTo>
                  <a:lnTo>
                    <a:pt x="950119" y="338137"/>
                  </a:lnTo>
                  <a:lnTo>
                    <a:pt x="797719" y="354806"/>
                  </a:lnTo>
                  <a:lnTo>
                    <a:pt x="452437" y="402431"/>
                  </a:lnTo>
                  <a:lnTo>
                    <a:pt x="397669" y="411956"/>
                  </a:lnTo>
                  <a:lnTo>
                    <a:pt x="340519" y="414337"/>
                  </a:lnTo>
                  <a:lnTo>
                    <a:pt x="290512" y="409575"/>
                  </a:lnTo>
                  <a:lnTo>
                    <a:pt x="259556" y="402431"/>
                  </a:lnTo>
                  <a:lnTo>
                    <a:pt x="207169" y="385762"/>
                  </a:lnTo>
                  <a:lnTo>
                    <a:pt x="145256" y="357187"/>
                  </a:lnTo>
                  <a:lnTo>
                    <a:pt x="97631" y="323850"/>
                  </a:lnTo>
                  <a:lnTo>
                    <a:pt x="69056" y="297656"/>
                  </a:lnTo>
                  <a:lnTo>
                    <a:pt x="42862" y="266700"/>
                  </a:lnTo>
                  <a:lnTo>
                    <a:pt x="19050" y="235743"/>
                  </a:lnTo>
                  <a:lnTo>
                    <a:pt x="2381" y="207168"/>
                  </a:lnTo>
                  <a:lnTo>
                    <a:pt x="0" y="192881"/>
                  </a:lnTo>
                  <a:lnTo>
                    <a:pt x="4762" y="180975"/>
                  </a:lnTo>
                  <a:lnTo>
                    <a:pt x="16669" y="176212"/>
                  </a:lnTo>
                  <a:lnTo>
                    <a:pt x="50006" y="188118"/>
                  </a:lnTo>
                  <a:lnTo>
                    <a:pt x="95250" y="207168"/>
                  </a:lnTo>
                  <a:lnTo>
                    <a:pt x="135731" y="223837"/>
                  </a:lnTo>
                  <a:lnTo>
                    <a:pt x="180975" y="238125"/>
                  </a:lnTo>
                  <a:lnTo>
                    <a:pt x="223837" y="242887"/>
                  </a:lnTo>
                  <a:lnTo>
                    <a:pt x="261937" y="245268"/>
                  </a:lnTo>
                  <a:lnTo>
                    <a:pt x="338137" y="245268"/>
                  </a:lnTo>
                  <a:lnTo>
                    <a:pt x="531019" y="228600"/>
                  </a:lnTo>
                  <a:lnTo>
                    <a:pt x="800100" y="197643"/>
                  </a:lnTo>
                  <a:lnTo>
                    <a:pt x="942975" y="185737"/>
                  </a:lnTo>
                  <a:lnTo>
                    <a:pt x="1200150" y="152400"/>
                  </a:lnTo>
                  <a:lnTo>
                    <a:pt x="1471612" y="114300"/>
                  </a:lnTo>
                  <a:lnTo>
                    <a:pt x="1671637" y="83343"/>
                  </a:lnTo>
                  <a:lnTo>
                    <a:pt x="1828800" y="71437"/>
                  </a:lnTo>
                  <a:lnTo>
                    <a:pt x="1966912" y="50006"/>
                  </a:lnTo>
                  <a:lnTo>
                    <a:pt x="2116931" y="26193"/>
                  </a:lnTo>
                  <a:lnTo>
                    <a:pt x="2155031" y="16668"/>
                  </a:lnTo>
                  <a:lnTo>
                    <a:pt x="2212181" y="0"/>
                  </a:lnTo>
                  <a:lnTo>
                    <a:pt x="2231231" y="0"/>
                  </a:lnTo>
                  <a:lnTo>
                    <a:pt x="2269331" y="4762"/>
                  </a:lnTo>
                  <a:lnTo>
                    <a:pt x="2347912" y="26193"/>
                  </a:lnTo>
                  <a:lnTo>
                    <a:pt x="2405062" y="47625"/>
                  </a:lnTo>
                  <a:lnTo>
                    <a:pt x="2445544" y="64293"/>
                  </a:lnTo>
                  <a:lnTo>
                    <a:pt x="2476500" y="80962"/>
                  </a:lnTo>
                  <a:lnTo>
                    <a:pt x="2500312" y="100012"/>
                  </a:lnTo>
                  <a:lnTo>
                    <a:pt x="2514600" y="116681"/>
                  </a:lnTo>
                  <a:lnTo>
                    <a:pt x="2526506" y="135731"/>
                  </a:lnTo>
                  <a:lnTo>
                    <a:pt x="2531269" y="152400"/>
                  </a:lnTo>
                  <a:lnTo>
                    <a:pt x="2524125" y="171450"/>
                  </a:lnTo>
                  <a:lnTo>
                    <a:pt x="2505075" y="192881"/>
                  </a:lnTo>
                  <a:lnTo>
                    <a:pt x="2459831" y="219075"/>
                  </a:lnTo>
                  <a:lnTo>
                    <a:pt x="2431256" y="223837"/>
                  </a:lnTo>
                  <a:lnTo>
                    <a:pt x="2297906" y="216693"/>
                  </a:lnTo>
                  <a:lnTo>
                    <a:pt x="2190750" y="216693"/>
                  </a:lnTo>
                  <a:lnTo>
                    <a:pt x="2069306" y="221456"/>
                  </a:lnTo>
                  <a:lnTo>
                    <a:pt x="1933575" y="233362"/>
                  </a:lnTo>
                  <a:lnTo>
                    <a:pt x="1812131" y="247650"/>
                  </a:lnTo>
                  <a:lnTo>
                    <a:pt x="1678781" y="245268"/>
                  </a:lnTo>
                  <a:lnTo>
                    <a:pt x="1293019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41623CF0-2F75-42C5-870C-B0CB8793CB2E}"/>
                </a:ext>
              </a:extLst>
            </p:cNvPr>
            <p:cNvSpPr/>
            <p:nvPr/>
          </p:nvSpPr>
          <p:spPr>
            <a:xfrm>
              <a:off x="6048377" y="1417638"/>
              <a:ext cx="465138" cy="1670050"/>
            </a:xfrm>
            <a:custGeom>
              <a:avLst/>
              <a:gdLst>
                <a:gd name="connsiteX0" fmla="*/ 226219 w 464416"/>
                <a:gd name="connsiteY0" fmla="*/ 823912 h 1671637"/>
                <a:gd name="connsiteX1" fmla="*/ 211931 w 464416"/>
                <a:gd name="connsiteY1" fmla="*/ 495300 h 1671637"/>
                <a:gd name="connsiteX2" fmla="*/ 197644 w 464416"/>
                <a:gd name="connsiteY2" fmla="*/ 319087 h 1671637"/>
                <a:gd name="connsiteX3" fmla="*/ 188119 w 464416"/>
                <a:gd name="connsiteY3" fmla="*/ 257175 h 1671637"/>
                <a:gd name="connsiteX4" fmla="*/ 178594 w 464416"/>
                <a:gd name="connsiteY4" fmla="*/ 226219 h 1671637"/>
                <a:gd name="connsiteX5" fmla="*/ 161925 w 464416"/>
                <a:gd name="connsiteY5" fmla="*/ 190500 h 1671637"/>
                <a:gd name="connsiteX6" fmla="*/ 130969 w 464416"/>
                <a:gd name="connsiteY6" fmla="*/ 159544 h 1671637"/>
                <a:gd name="connsiteX7" fmla="*/ 83344 w 464416"/>
                <a:gd name="connsiteY7" fmla="*/ 116681 h 1671637"/>
                <a:gd name="connsiteX8" fmla="*/ 19050 w 464416"/>
                <a:gd name="connsiteY8" fmla="*/ 57150 h 1671637"/>
                <a:gd name="connsiteX9" fmla="*/ 4763 w 464416"/>
                <a:gd name="connsiteY9" fmla="*/ 40481 h 1671637"/>
                <a:gd name="connsiteX10" fmla="*/ 0 w 464416"/>
                <a:gd name="connsiteY10" fmla="*/ 28575 h 1671637"/>
                <a:gd name="connsiteX11" fmla="*/ 7144 w 464416"/>
                <a:gd name="connsiteY11" fmla="*/ 14287 h 1671637"/>
                <a:gd name="connsiteX12" fmla="*/ 35719 w 464416"/>
                <a:gd name="connsiteY12" fmla="*/ 4762 h 1671637"/>
                <a:gd name="connsiteX13" fmla="*/ 90488 w 464416"/>
                <a:gd name="connsiteY13" fmla="*/ 0 h 1671637"/>
                <a:gd name="connsiteX14" fmla="*/ 126206 w 464416"/>
                <a:gd name="connsiteY14" fmla="*/ 2381 h 1671637"/>
                <a:gd name="connsiteX15" fmla="*/ 159544 w 464416"/>
                <a:gd name="connsiteY15" fmla="*/ 9525 h 1671637"/>
                <a:gd name="connsiteX16" fmla="*/ 230981 w 464416"/>
                <a:gd name="connsiteY16" fmla="*/ 40481 h 1671637"/>
                <a:gd name="connsiteX17" fmla="*/ 321469 w 464416"/>
                <a:gd name="connsiteY17" fmla="*/ 92869 h 1671637"/>
                <a:gd name="connsiteX18" fmla="*/ 388144 w 464416"/>
                <a:gd name="connsiteY18" fmla="*/ 130969 h 1671637"/>
                <a:gd name="connsiteX19" fmla="*/ 416719 w 464416"/>
                <a:gd name="connsiteY19" fmla="*/ 152400 h 1671637"/>
                <a:gd name="connsiteX20" fmla="*/ 433388 w 464416"/>
                <a:gd name="connsiteY20" fmla="*/ 166687 h 1671637"/>
                <a:gd name="connsiteX21" fmla="*/ 452438 w 464416"/>
                <a:gd name="connsiteY21" fmla="*/ 192881 h 1671637"/>
                <a:gd name="connsiteX22" fmla="*/ 461963 w 464416"/>
                <a:gd name="connsiteY22" fmla="*/ 219075 h 1671637"/>
                <a:gd name="connsiteX23" fmla="*/ 464344 w 464416"/>
                <a:gd name="connsiteY23" fmla="*/ 247650 h 1671637"/>
                <a:gd name="connsiteX24" fmla="*/ 454819 w 464416"/>
                <a:gd name="connsiteY24" fmla="*/ 300037 h 1671637"/>
                <a:gd name="connsiteX25" fmla="*/ 435769 w 464416"/>
                <a:gd name="connsiteY25" fmla="*/ 407194 h 1671637"/>
                <a:gd name="connsiteX26" fmla="*/ 419100 w 464416"/>
                <a:gd name="connsiteY26" fmla="*/ 557212 h 1671637"/>
                <a:gd name="connsiteX27" fmla="*/ 419100 w 464416"/>
                <a:gd name="connsiteY27" fmla="*/ 683419 h 1671637"/>
                <a:gd name="connsiteX28" fmla="*/ 416719 w 464416"/>
                <a:gd name="connsiteY28" fmla="*/ 1054894 h 1671637"/>
                <a:gd name="connsiteX29" fmla="*/ 452438 w 464416"/>
                <a:gd name="connsiteY29" fmla="*/ 1633537 h 1671637"/>
                <a:gd name="connsiteX30" fmla="*/ 271463 w 464416"/>
                <a:gd name="connsiteY30" fmla="*/ 1671637 h 1671637"/>
                <a:gd name="connsiteX31" fmla="*/ 252413 w 464416"/>
                <a:gd name="connsiteY31" fmla="*/ 1428750 h 1671637"/>
                <a:gd name="connsiteX32" fmla="*/ 235744 w 464416"/>
                <a:gd name="connsiteY32" fmla="*/ 1178719 h 1671637"/>
                <a:gd name="connsiteX33" fmla="*/ 242888 w 464416"/>
                <a:gd name="connsiteY33" fmla="*/ 1071562 h 1671637"/>
                <a:gd name="connsiteX34" fmla="*/ 226219 w 464416"/>
                <a:gd name="connsiteY34" fmla="*/ 823912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4416" h="1671637">
                  <a:moveTo>
                    <a:pt x="226219" y="823912"/>
                  </a:moveTo>
                  <a:lnTo>
                    <a:pt x="211931" y="495300"/>
                  </a:lnTo>
                  <a:lnTo>
                    <a:pt x="197644" y="319087"/>
                  </a:lnTo>
                  <a:lnTo>
                    <a:pt x="188119" y="257175"/>
                  </a:lnTo>
                  <a:lnTo>
                    <a:pt x="178594" y="226219"/>
                  </a:lnTo>
                  <a:lnTo>
                    <a:pt x="161925" y="190500"/>
                  </a:lnTo>
                  <a:lnTo>
                    <a:pt x="130969" y="159544"/>
                  </a:lnTo>
                  <a:lnTo>
                    <a:pt x="83344" y="116681"/>
                  </a:lnTo>
                  <a:lnTo>
                    <a:pt x="19050" y="57150"/>
                  </a:lnTo>
                  <a:lnTo>
                    <a:pt x="4763" y="40481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5719" y="4762"/>
                  </a:lnTo>
                  <a:lnTo>
                    <a:pt x="90488" y="0"/>
                  </a:lnTo>
                  <a:lnTo>
                    <a:pt x="126206" y="2381"/>
                  </a:lnTo>
                  <a:lnTo>
                    <a:pt x="159544" y="9525"/>
                  </a:lnTo>
                  <a:lnTo>
                    <a:pt x="230981" y="40481"/>
                  </a:lnTo>
                  <a:lnTo>
                    <a:pt x="321469" y="92869"/>
                  </a:lnTo>
                  <a:lnTo>
                    <a:pt x="388144" y="130969"/>
                  </a:lnTo>
                  <a:lnTo>
                    <a:pt x="416719" y="152400"/>
                  </a:lnTo>
                  <a:lnTo>
                    <a:pt x="433388" y="166687"/>
                  </a:lnTo>
                  <a:lnTo>
                    <a:pt x="452438" y="192881"/>
                  </a:lnTo>
                  <a:lnTo>
                    <a:pt x="461963" y="219075"/>
                  </a:lnTo>
                  <a:cubicBezTo>
                    <a:pt x="464416" y="246059"/>
                    <a:pt x="464344" y="236502"/>
                    <a:pt x="464344" y="247650"/>
                  </a:cubicBezTo>
                  <a:lnTo>
                    <a:pt x="454819" y="300037"/>
                  </a:lnTo>
                  <a:lnTo>
                    <a:pt x="435769" y="407194"/>
                  </a:lnTo>
                  <a:lnTo>
                    <a:pt x="419100" y="557212"/>
                  </a:lnTo>
                  <a:lnTo>
                    <a:pt x="419100" y="683419"/>
                  </a:lnTo>
                  <a:cubicBezTo>
                    <a:pt x="418306" y="807244"/>
                    <a:pt x="411957" y="906066"/>
                    <a:pt x="416719" y="1054894"/>
                  </a:cubicBezTo>
                  <a:lnTo>
                    <a:pt x="452438" y="1633537"/>
                  </a:lnTo>
                  <a:lnTo>
                    <a:pt x="271463" y="1671637"/>
                  </a:lnTo>
                  <a:lnTo>
                    <a:pt x="252413" y="1428750"/>
                  </a:lnTo>
                  <a:lnTo>
                    <a:pt x="235744" y="1178719"/>
                  </a:lnTo>
                  <a:lnTo>
                    <a:pt x="242888" y="1071562"/>
                  </a:lnTo>
                  <a:lnTo>
                    <a:pt x="226219" y="823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D245006E-131E-486F-8D57-25A410FABFFF}"/>
                </a:ext>
              </a:extLst>
            </p:cNvPr>
            <p:cNvSpPr/>
            <p:nvPr/>
          </p:nvSpPr>
          <p:spPr>
            <a:xfrm>
              <a:off x="6970716" y="1352550"/>
              <a:ext cx="447675" cy="1595438"/>
            </a:xfrm>
            <a:custGeom>
              <a:avLst/>
              <a:gdLst>
                <a:gd name="connsiteX0" fmla="*/ 159544 w 447675"/>
                <a:gd name="connsiteY0" fmla="*/ 845344 h 1595438"/>
                <a:gd name="connsiteX1" fmla="*/ 166687 w 447675"/>
                <a:gd name="connsiteY1" fmla="*/ 659606 h 1595438"/>
                <a:gd name="connsiteX2" fmla="*/ 166687 w 447675"/>
                <a:gd name="connsiteY2" fmla="*/ 526256 h 1595438"/>
                <a:gd name="connsiteX3" fmla="*/ 169069 w 447675"/>
                <a:gd name="connsiteY3" fmla="*/ 352425 h 1595438"/>
                <a:gd name="connsiteX4" fmla="*/ 164306 w 447675"/>
                <a:gd name="connsiteY4" fmla="*/ 283369 h 1595438"/>
                <a:gd name="connsiteX5" fmla="*/ 157162 w 447675"/>
                <a:gd name="connsiteY5" fmla="*/ 238125 h 1595438"/>
                <a:gd name="connsiteX6" fmla="*/ 145256 w 447675"/>
                <a:gd name="connsiteY6" fmla="*/ 200025 h 1595438"/>
                <a:gd name="connsiteX7" fmla="*/ 130969 w 447675"/>
                <a:gd name="connsiteY7" fmla="*/ 166688 h 1595438"/>
                <a:gd name="connsiteX8" fmla="*/ 109537 w 447675"/>
                <a:gd name="connsiteY8" fmla="*/ 138113 h 1595438"/>
                <a:gd name="connsiteX9" fmla="*/ 73819 w 447675"/>
                <a:gd name="connsiteY9" fmla="*/ 104775 h 1595438"/>
                <a:gd name="connsiteX10" fmla="*/ 38100 w 447675"/>
                <a:gd name="connsiteY10" fmla="*/ 76200 h 1595438"/>
                <a:gd name="connsiteX11" fmla="*/ 14287 w 447675"/>
                <a:gd name="connsiteY11" fmla="*/ 54769 h 1595438"/>
                <a:gd name="connsiteX12" fmla="*/ 2381 w 447675"/>
                <a:gd name="connsiteY12" fmla="*/ 40481 h 1595438"/>
                <a:gd name="connsiteX13" fmla="*/ 0 w 447675"/>
                <a:gd name="connsiteY13" fmla="*/ 23813 h 1595438"/>
                <a:gd name="connsiteX14" fmla="*/ 7144 w 447675"/>
                <a:gd name="connsiteY14" fmla="*/ 11906 h 1595438"/>
                <a:gd name="connsiteX15" fmla="*/ 26194 w 447675"/>
                <a:gd name="connsiteY15" fmla="*/ 2381 h 1595438"/>
                <a:gd name="connsiteX16" fmla="*/ 57150 w 447675"/>
                <a:gd name="connsiteY16" fmla="*/ 0 h 1595438"/>
                <a:gd name="connsiteX17" fmla="*/ 107156 w 447675"/>
                <a:gd name="connsiteY17" fmla="*/ 9525 h 1595438"/>
                <a:gd name="connsiteX18" fmla="*/ 150019 w 447675"/>
                <a:gd name="connsiteY18" fmla="*/ 19050 h 1595438"/>
                <a:gd name="connsiteX19" fmla="*/ 188119 w 447675"/>
                <a:gd name="connsiteY19" fmla="*/ 30956 h 1595438"/>
                <a:gd name="connsiteX20" fmla="*/ 238125 w 447675"/>
                <a:gd name="connsiteY20" fmla="*/ 54769 h 1595438"/>
                <a:gd name="connsiteX21" fmla="*/ 295275 w 447675"/>
                <a:gd name="connsiteY21" fmla="*/ 83344 h 1595438"/>
                <a:gd name="connsiteX22" fmla="*/ 330994 w 447675"/>
                <a:gd name="connsiteY22" fmla="*/ 104775 h 1595438"/>
                <a:gd name="connsiteX23" fmla="*/ 383381 w 447675"/>
                <a:gd name="connsiteY23" fmla="*/ 140494 h 1595438"/>
                <a:gd name="connsiteX24" fmla="*/ 411956 w 447675"/>
                <a:gd name="connsiteY24" fmla="*/ 171450 h 1595438"/>
                <a:gd name="connsiteX25" fmla="*/ 428625 w 447675"/>
                <a:gd name="connsiteY25" fmla="*/ 195263 h 1595438"/>
                <a:gd name="connsiteX26" fmla="*/ 442912 w 447675"/>
                <a:gd name="connsiteY26" fmla="*/ 223838 h 1595438"/>
                <a:gd name="connsiteX27" fmla="*/ 447675 w 447675"/>
                <a:gd name="connsiteY27" fmla="*/ 240506 h 1595438"/>
                <a:gd name="connsiteX28" fmla="*/ 447675 w 447675"/>
                <a:gd name="connsiteY28" fmla="*/ 271463 h 1595438"/>
                <a:gd name="connsiteX29" fmla="*/ 440531 w 447675"/>
                <a:gd name="connsiteY29" fmla="*/ 295275 h 1595438"/>
                <a:gd name="connsiteX30" fmla="*/ 423862 w 447675"/>
                <a:gd name="connsiteY30" fmla="*/ 319088 h 1595438"/>
                <a:gd name="connsiteX31" fmla="*/ 407194 w 447675"/>
                <a:gd name="connsiteY31" fmla="*/ 335756 h 1595438"/>
                <a:gd name="connsiteX32" fmla="*/ 400050 w 447675"/>
                <a:gd name="connsiteY32" fmla="*/ 357188 h 1595438"/>
                <a:gd name="connsiteX33" fmla="*/ 388144 w 447675"/>
                <a:gd name="connsiteY33" fmla="*/ 514350 h 1595438"/>
                <a:gd name="connsiteX34" fmla="*/ 366712 w 447675"/>
                <a:gd name="connsiteY34" fmla="*/ 647700 h 1595438"/>
                <a:gd name="connsiteX35" fmla="*/ 347662 w 447675"/>
                <a:gd name="connsiteY35" fmla="*/ 1009650 h 1595438"/>
                <a:gd name="connsiteX36" fmla="*/ 345281 w 447675"/>
                <a:gd name="connsiteY36" fmla="*/ 1114425 h 1595438"/>
                <a:gd name="connsiteX37" fmla="*/ 321469 w 447675"/>
                <a:gd name="connsiteY37" fmla="*/ 1559719 h 1595438"/>
                <a:gd name="connsiteX38" fmla="*/ 116681 w 447675"/>
                <a:gd name="connsiteY38" fmla="*/ 1595438 h 1595438"/>
                <a:gd name="connsiteX39" fmla="*/ 142875 w 447675"/>
                <a:gd name="connsiteY39" fmla="*/ 1162050 h 1595438"/>
                <a:gd name="connsiteX40" fmla="*/ 147637 w 447675"/>
                <a:gd name="connsiteY40" fmla="*/ 1002506 h 1595438"/>
                <a:gd name="connsiteX41" fmla="*/ 159544 w 447675"/>
                <a:gd name="connsiteY41" fmla="*/ 845344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7675" h="1595438">
                  <a:moveTo>
                    <a:pt x="159544" y="845344"/>
                  </a:moveTo>
                  <a:lnTo>
                    <a:pt x="166687" y="659606"/>
                  </a:lnTo>
                  <a:lnTo>
                    <a:pt x="166687" y="526256"/>
                  </a:lnTo>
                  <a:lnTo>
                    <a:pt x="169069" y="352425"/>
                  </a:lnTo>
                  <a:lnTo>
                    <a:pt x="164306" y="283369"/>
                  </a:lnTo>
                  <a:lnTo>
                    <a:pt x="157162" y="238125"/>
                  </a:lnTo>
                  <a:lnTo>
                    <a:pt x="145256" y="200025"/>
                  </a:lnTo>
                  <a:lnTo>
                    <a:pt x="130969" y="166688"/>
                  </a:lnTo>
                  <a:lnTo>
                    <a:pt x="109537" y="138113"/>
                  </a:lnTo>
                  <a:lnTo>
                    <a:pt x="73819" y="104775"/>
                  </a:lnTo>
                  <a:lnTo>
                    <a:pt x="38100" y="76200"/>
                  </a:lnTo>
                  <a:lnTo>
                    <a:pt x="14287" y="54769"/>
                  </a:lnTo>
                  <a:lnTo>
                    <a:pt x="2381" y="40481"/>
                  </a:lnTo>
                  <a:lnTo>
                    <a:pt x="0" y="23813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7156" y="9525"/>
                  </a:lnTo>
                  <a:lnTo>
                    <a:pt x="150019" y="19050"/>
                  </a:lnTo>
                  <a:lnTo>
                    <a:pt x="188119" y="30956"/>
                  </a:lnTo>
                  <a:lnTo>
                    <a:pt x="238125" y="54769"/>
                  </a:lnTo>
                  <a:lnTo>
                    <a:pt x="295275" y="83344"/>
                  </a:lnTo>
                  <a:lnTo>
                    <a:pt x="330994" y="104775"/>
                  </a:lnTo>
                  <a:lnTo>
                    <a:pt x="383381" y="140494"/>
                  </a:lnTo>
                  <a:lnTo>
                    <a:pt x="411956" y="171450"/>
                  </a:lnTo>
                  <a:lnTo>
                    <a:pt x="428625" y="195263"/>
                  </a:lnTo>
                  <a:lnTo>
                    <a:pt x="442912" y="223838"/>
                  </a:lnTo>
                  <a:lnTo>
                    <a:pt x="447675" y="240506"/>
                  </a:lnTo>
                  <a:lnTo>
                    <a:pt x="447675" y="271463"/>
                  </a:lnTo>
                  <a:lnTo>
                    <a:pt x="440531" y="295275"/>
                  </a:lnTo>
                  <a:lnTo>
                    <a:pt x="423862" y="319088"/>
                  </a:lnTo>
                  <a:lnTo>
                    <a:pt x="407194" y="335756"/>
                  </a:lnTo>
                  <a:lnTo>
                    <a:pt x="400050" y="357188"/>
                  </a:lnTo>
                  <a:lnTo>
                    <a:pt x="388144" y="514350"/>
                  </a:lnTo>
                  <a:lnTo>
                    <a:pt x="366712" y="647700"/>
                  </a:lnTo>
                  <a:lnTo>
                    <a:pt x="347662" y="1009650"/>
                  </a:lnTo>
                  <a:cubicBezTo>
                    <a:pt x="346868" y="1044575"/>
                    <a:pt x="346075" y="1079500"/>
                    <a:pt x="345281" y="1114425"/>
                  </a:cubicBezTo>
                  <a:lnTo>
                    <a:pt x="321469" y="1559719"/>
                  </a:lnTo>
                  <a:lnTo>
                    <a:pt x="116681" y="1595438"/>
                  </a:lnTo>
                  <a:lnTo>
                    <a:pt x="142875" y="1162050"/>
                  </a:lnTo>
                  <a:lnTo>
                    <a:pt x="147637" y="1002506"/>
                  </a:lnTo>
                  <a:lnTo>
                    <a:pt x="159544" y="845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2635BCE7-8866-4616-8D01-31C0014DFCEA}"/>
                </a:ext>
              </a:extLst>
            </p:cNvPr>
            <p:cNvSpPr/>
            <p:nvPr/>
          </p:nvSpPr>
          <p:spPr>
            <a:xfrm>
              <a:off x="5505453" y="2243139"/>
              <a:ext cx="2500313" cy="434975"/>
            </a:xfrm>
            <a:custGeom>
              <a:avLst/>
              <a:gdLst>
                <a:gd name="connsiteX0" fmla="*/ 1285875 w 2500313"/>
                <a:gd name="connsiteY0" fmla="*/ 311943 h 435768"/>
                <a:gd name="connsiteX1" fmla="*/ 933450 w 2500313"/>
                <a:gd name="connsiteY1" fmla="*/ 364331 h 435768"/>
                <a:gd name="connsiteX2" fmla="*/ 809625 w 2500313"/>
                <a:gd name="connsiteY2" fmla="*/ 381000 h 435768"/>
                <a:gd name="connsiteX3" fmla="*/ 628650 w 2500313"/>
                <a:gd name="connsiteY3" fmla="*/ 397668 h 435768"/>
                <a:gd name="connsiteX4" fmla="*/ 471488 w 2500313"/>
                <a:gd name="connsiteY4" fmla="*/ 419100 h 435768"/>
                <a:gd name="connsiteX5" fmla="*/ 381000 w 2500313"/>
                <a:gd name="connsiteY5" fmla="*/ 433387 h 435768"/>
                <a:gd name="connsiteX6" fmla="*/ 333375 w 2500313"/>
                <a:gd name="connsiteY6" fmla="*/ 435768 h 435768"/>
                <a:gd name="connsiteX7" fmla="*/ 276225 w 2500313"/>
                <a:gd name="connsiteY7" fmla="*/ 428625 h 435768"/>
                <a:gd name="connsiteX8" fmla="*/ 226219 w 2500313"/>
                <a:gd name="connsiteY8" fmla="*/ 416718 h 435768"/>
                <a:gd name="connsiteX9" fmla="*/ 185738 w 2500313"/>
                <a:gd name="connsiteY9" fmla="*/ 397668 h 435768"/>
                <a:gd name="connsiteX10" fmla="*/ 123825 w 2500313"/>
                <a:gd name="connsiteY10" fmla="*/ 364331 h 435768"/>
                <a:gd name="connsiteX11" fmla="*/ 64294 w 2500313"/>
                <a:gd name="connsiteY11" fmla="*/ 321468 h 435768"/>
                <a:gd name="connsiteX12" fmla="*/ 40481 w 2500313"/>
                <a:gd name="connsiteY12" fmla="*/ 297656 h 435768"/>
                <a:gd name="connsiteX13" fmla="*/ 30956 w 2500313"/>
                <a:gd name="connsiteY13" fmla="*/ 283368 h 435768"/>
                <a:gd name="connsiteX14" fmla="*/ 19050 w 2500313"/>
                <a:gd name="connsiteY14" fmla="*/ 264318 h 435768"/>
                <a:gd name="connsiteX15" fmla="*/ 4763 w 2500313"/>
                <a:gd name="connsiteY15" fmla="*/ 228600 h 435768"/>
                <a:gd name="connsiteX16" fmla="*/ 0 w 2500313"/>
                <a:gd name="connsiteY16" fmla="*/ 204787 h 435768"/>
                <a:gd name="connsiteX17" fmla="*/ 0 w 2500313"/>
                <a:gd name="connsiteY17" fmla="*/ 195262 h 435768"/>
                <a:gd name="connsiteX18" fmla="*/ 4763 w 2500313"/>
                <a:gd name="connsiteY18" fmla="*/ 185737 h 435768"/>
                <a:gd name="connsiteX19" fmla="*/ 14288 w 2500313"/>
                <a:gd name="connsiteY19" fmla="*/ 180975 h 435768"/>
                <a:gd name="connsiteX20" fmla="*/ 28575 w 2500313"/>
                <a:gd name="connsiteY20" fmla="*/ 180975 h 435768"/>
                <a:gd name="connsiteX21" fmla="*/ 47625 w 2500313"/>
                <a:gd name="connsiteY21" fmla="*/ 190500 h 435768"/>
                <a:gd name="connsiteX22" fmla="*/ 88106 w 2500313"/>
                <a:gd name="connsiteY22" fmla="*/ 211931 h 435768"/>
                <a:gd name="connsiteX23" fmla="*/ 154781 w 2500313"/>
                <a:gd name="connsiteY23" fmla="*/ 240506 h 435768"/>
                <a:gd name="connsiteX24" fmla="*/ 204788 w 2500313"/>
                <a:gd name="connsiteY24" fmla="*/ 259556 h 435768"/>
                <a:gd name="connsiteX25" fmla="*/ 242888 w 2500313"/>
                <a:gd name="connsiteY25" fmla="*/ 266700 h 435768"/>
                <a:gd name="connsiteX26" fmla="*/ 292894 w 2500313"/>
                <a:gd name="connsiteY26" fmla="*/ 271462 h 435768"/>
                <a:gd name="connsiteX27" fmla="*/ 385763 w 2500313"/>
                <a:gd name="connsiteY27" fmla="*/ 266700 h 435768"/>
                <a:gd name="connsiteX28" fmla="*/ 812006 w 2500313"/>
                <a:gd name="connsiteY28" fmla="*/ 223837 h 435768"/>
                <a:gd name="connsiteX29" fmla="*/ 928688 w 2500313"/>
                <a:gd name="connsiteY29" fmla="*/ 207168 h 435768"/>
                <a:gd name="connsiteX30" fmla="*/ 1643063 w 2500313"/>
                <a:gd name="connsiteY30" fmla="*/ 107156 h 435768"/>
                <a:gd name="connsiteX31" fmla="*/ 1766888 w 2500313"/>
                <a:gd name="connsiteY31" fmla="*/ 100012 h 435768"/>
                <a:gd name="connsiteX32" fmla="*/ 1878806 w 2500313"/>
                <a:gd name="connsiteY32" fmla="*/ 78581 h 435768"/>
                <a:gd name="connsiteX33" fmla="*/ 2000250 w 2500313"/>
                <a:gd name="connsiteY33" fmla="*/ 45243 h 435768"/>
                <a:gd name="connsiteX34" fmla="*/ 2107406 w 2500313"/>
                <a:gd name="connsiteY34" fmla="*/ 0 h 435768"/>
                <a:gd name="connsiteX35" fmla="*/ 2147888 w 2500313"/>
                <a:gd name="connsiteY35" fmla="*/ 2381 h 435768"/>
                <a:gd name="connsiteX36" fmla="*/ 2235994 w 2500313"/>
                <a:gd name="connsiteY36" fmla="*/ 19050 h 435768"/>
                <a:gd name="connsiteX37" fmla="*/ 2340769 w 2500313"/>
                <a:gd name="connsiteY37" fmla="*/ 50006 h 435768"/>
                <a:gd name="connsiteX38" fmla="*/ 2388394 w 2500313"/>
                <a:gd name="connsiteY38" fmla="*/ 69056 h 435768"/>
                <a:gd name="connsiteX39" fmla="*/ 2419350 w 2500313"/>
                <a:gd name="connsiteY39" fmla="*/ 83343 h 435768"/>
                <a:gd name="connsiteX40" fmla="*/ 2447925 w 2500313"/>
                <a:gd name="connsiteY40" fmla="*/ 97631 h 435768"/>
                <a:gd name="connsiteX41" fmla="*/ 2466975 w 2500313"/>
                <a:gd name="connsiteY41" fmla="*/ 109537 h 435768"/>
                <a:gd name="connsiteX42" fmla="*/ 2483644 w 2500313"/>
                <a:gd name="connsiteY42" fmla="*/ 123825 h 435768"/>
                <a:gd name="connsiteX43" fmla="*/ 2493169 w 2500313"/>
                <a:gd name="connsiteY43" fmla="*/ 135731 h 435768"/>
                <a:gd name="connsiteX44" fmla="*/ 2500313 w 2500313"/>
                <a:gd name="connsiteY44" fmla="*/ 152400 h 435768"/>
                <a:gd name="connsiteX45" fmla="*/ 2500313 w 2500313"/>
                <a:gd name="connsiteY45" fmla="*/ 161925 h 435768"/>
                <a:gd name="connsiteX46" fmla="*/ 2486025 w 2500313"/>
                <a:gd name="connsiteY46" fmla="*/ 185737 h 435768"/>
                <a:gd name="connsiteX47" fmla="*/ 2457450 w 2500313"/>
                <a:gd name="connsiteY47" fmla="*/ 207168 h 435768"/>
                <a:gd name="connsiteX48" fmla="*/ 2424113 w 2500313"/>
                <a:gd name="connsiteY48" fmla="*/ 226218 h 435768"/>
                <a:gd name="connsiteX49" fmla="*/ 2326481 w 2500313"/>
                <a:gd name="connsiteY49" fmla="*/ 226218 h 435768"/>
                <a:gd name="connsiteX50" fmla="*/ 2116931 w 2500313"/>
                <a:gd name="connsiteY50" fmla="*/ 235743 h 435768"/>
                <a:gd name="connsiteX51" fmla="*/ 1781175 w 2500313"/>
                <a:gd name="connsiteY51" fmla="*/ 252412 h 435768"/>
                <a:gd name="connsiteX52" fmla="*/ 1635919 w 2500313"/>
                <a:gd name="connsiteY52" fmla="*/ 269081 h 435768"/>
                <a:gd name="connsiteX53" fmla="*/ 1285875 w 2500313"/>
                <a:gd name="connsiteY53" fmla="*/ 311943 h 43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00313" h="435768">
                  <a:moveTo>
                    <a:pt x="1285875" y="311943"/>
                  </a:moveTo>
                  <a:lnTo>
                    <a:pt x="933450" y="364331"/>
                  </a:lnTo>
                  <a:lnTo>
                    <a:pt x="809625" y="381000"/>
                  </a:lnTo>
                  <a:lnTo>
                    <a:pt x="628650" y="397668"/>
                  </a:lnTo>
                  <a:lnTo>
                    <a:pt x="471488" y="419100"/>
                  </a:lnTo>
                  <a:lnTo>
                    <a:pt x="381000" y="433387"/>
                  </a:lnTo>
                  <a:lnTo>
                    <a:pt x="333375" y="435768"/>
                  </a:lnTo>
                  <a:lnTo>
                    <a:pt x="276225" y="428625"/>
                  </a:lnTo>
                  <a:lnTo>
                    <a:pt x="226219" y="416718"/>
                  </a:lnTo>
                  <a:lnTo>
                    <a:pt x="185738" y="397668"/>
                  </a:lnTo>
                  <a:lnTo>
                    <a:pt x="123825" y="364331"/>
                  </a:lnTo>
                  <a:lnTo>
                    <a:pt x="64294" y="321468"/>
                  </a:lnTo>
                  <a:lnTo>
                    <a:pt x="40481" y="297656"/>
                  </a:lnTo>
                  <a:lnTo>
                    <a:pt x="30956" y="283368"/>
                  </a:lnTo>
                  <a:lnTo>
                    <a:pt x="19050" y="264318"/>
                  </a:lnTo>
                  <a:lnTo>
                    <a:pt x="4763" y="228600"/>
                  </a:lnTo>
                  <a:lnTo>
                    <a:pt x="0" y="204787"/>
                  </a:lnTo>
                  <a:lnTo>
                    <a:pt x="0" y="195262"/>
                  </a:lnTo>
                  <a:lnTo>
                    <a:pt x="4763" y="185737"/>
                  </a:lnTo>
                  <a:lnTo>
                    <a:pt x="14288" y="180975"/>
                  </a:lnTo>
                  <a:lnTo>
                    <a:pt x="28575" y="180975"/>
                  </a:lnTo>
                  <a:lnTo>
                    <a:pt x="47625" y="190500"/>
                  </a:lnTo>
                  <a:lnTo>
                    <a:pt x="88106" y="211931"/>
                  </a:lnTo>
                  <a:lnTo>
                    <a:pt x="154781" y="240506"/>
                  </a:lnTo>
                  <a:lnTo>
                    <a:pt x="204788" y="259556"/>
                  </a:lnTo>
                  <a:lnTo>
                    <a:pt x="242888" y="266700"/>
                  </a:lnTo>
                  <a:lnTo>
                    <a:pt x="292894" y="271462"/>
                  </a:lnTo>
                  <a:lnTo>
                    <a:pt x="385763" y="266700"/>
                  </a:lnTo>
                  <a:lnTo>
                    <a:pt x="812006" y="223837"/>
                  </a:lnTo>
                  <a:lnTo>
                    <a:pt x="928688" y="207168"/>
                  </a:lnTo>
                  <a:lnTo>
                    <a:pt x="1643063" y="107156"/>
                  </a:lnTo>
                  <a:lnTo>
                    <a:pt x="1766888" y="100012"/>
                  </a:lnTo>
                  <a:lnTo>
                    <a:pt x="1878806" y="78581"/>
                  </a:lnTo>
                  <a:lnTo>
                    <a:pt x="2000250" y="45243"/>
                  </a:lnTo>
                  <a:lnTo>
                    <a:pt x="2107406" y="0"/>
                  </a:lnTo>
                  <a:lnTo>
                    <a:pt x="2147888" y="2381"/>
                  </a:lnTo>
                  <a:lnTo>
                    <a:pt x="2235994" y="19050"/>
                  </a:lnTo>
                  <a:lnTo>
                    <a:pt x="2340769" y="50006"/>
                  </a:lnTo>
                  <a:lnTo>
                    <a:pt x="2388394" y="69056"/>
                  </a:lnTo>
                  <a:lnTo>
                    <a:pt x="2419350" y="83343"/>
                  </a:lnTo>
                  <a:lnTo>
                    <a:pt x="2447925" y="97631"/>
                  </a:lnTo>
                  <a:lnTo>
                    <a:pt x="2466975" y="109537"/>
                  </a:lnTo>
                  <a:lnTo>
                    <a:pt x="2483644" y="123825"/>
                  </a:lnTo>
                  <a:lnTo>
                    <a:pt x="2493169" y="135731"/>
                  </a:lnTo>
                  <a:lnTo>
                    <a:pt x="2500313" y="152400"/>
                  </a:lnTo>
                  <a:lnTo>
                    <a:pt x="2500313" y="161925"/>
                  </a:lnTo>
                  <a:lnTo>
                    <a:pt x="2486025" y="185737"/>
                  </a:lnTo>
                  <a:lnTo>
                    <a:pt x="2457450" y="207168"/>
                  </a:lnTo>
                  <a:lnTo>
                    <a:pt x="2424113" y="226218"/>
                  </a:lnTo>
                  <a:lnTo>
                    <a:pt x="2326481" y="226218"/>
                  </a:lnTo>
                  <a:lnTo>
                    <a:pt x="2116931" y="235743"/>
                  </a:lnTo>
                  <a:lnTo>
                    <a:pt x="1781175" y="252412"/>
                  </a:lnTo>
                  <a:lnTo>
                    <a:pt x="1635919" y="269081"/>
                  </a:lnTo>
                  <a:lnTo>
                    <a:pt x="1285875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34D79092-0B2F-4D41-9E35-DB506269CA72}"/>
                </a:ext>
              </a:extLst>
            </p:cNvPr>
            <p:cNvSpPr/>
            <p:nvPr/>
          </p:nvSpPr>
          <p:spPr>
            <a:xfrm>
              <a:off x="5281615" y="2759075"/>
              <a:ext cx="3097212" cy="514350"/>
            </a:xfrm>
            <a:custGeom>
              <a:avLst/>
              <a:gdLst>
                <a:gd name="connsiteX0" fmla="*/ 1857133 w 3096081"/>
                <a:gd name="connsiteY0" fmla="*/ 278183 h 515155"/>
                <a:gd name="connsiteX1" fmla="*/ 1558344 w 3096081"/>
                <a:gd name="connsiteY1" fmla="*/ 316820 h 515155"/>
                <a:gd name="connsiteX2" fmla="*/ 1411524 w 3096081"/>
                <a:gd name="connsiteY2" fmla="*/ 329699 h 515155"/>
                <a:gd name="connsiteX3" fmla="*/ 1061219 w 3096081"/>
                <a:gd name="connsiteY3" fmla="*/ 388942 h 515155"/>
                <a:gd name="connsiteX4" fmla="*/ 752126 w 3096081"/>
                <a:gd name="connsiteY4" fmla="*/ 445609 h 515155"/>
                <a:gd name="connsiteX5" fmla="*/ 430154 w 3096081"/>
                <a:gd name="connsiteY5" fmla="*/ 515155 h 515155"/>
                <a:gd name="connsiteX6" fmla="*/ 394093 w 3096081"/>
                <a:gd name="connsiteY6" fmla="*/ 510003 h 515155"/>
                <a:gd name="connsiteX7" fmla="*/ 329699 w 3096081"/>
                <a:gd name="connsiteY7" fmla="*/ 494548 h 515155"/>
                <a:gd name="connsiteX8" fmla="*/ 273032 w 3096081"/>
                <a:gd name="connsiteY8" fmla="*/ 473942 h 515155"/>
                <a:gd name="connsiteX9" fmla="*/ 231820 w 3096081"/>
                <a:gd name="connsiteY9" fmla="*/ 455912 h 515155"/>
                <a:gd name="connsiteX10" fmla="*/ 172577 w 3096081"/>
                <a:gd name="connsiteY10" fmla="*/ 419851 h 515155"/>
                <a:gd name="connsiteX11" fmla="*/ 131364 w 3096081"/>
                <a:gd name="connsiteY11" fmla="*/ 388942 h 515155"/>
                <a:gd name="connsiteX12" fmla="*/ 82425 w 3096081"/>
                <a:gd name="connsiteY12" fmla="*/ 350305 h 515155"/>
                <a:gd name="connsiteX13" fmla="*/ 41212 w 3096081"/>
                <a:gd name="connsiteY13" fmla="*/ 314244 h 515155"/>
                <a:gd name="connsiteX14" fmla="*/ 20606 w 3096081"/>
                <a:gd name="connsiteY14" fmla="*/ 293638 h 515155"/>
                <a:gd name="connsiteX15" fmla="*/ 7727 w 3096081"/>
                <a:gd name="connsiteY15" fmla="*/ 267880 h 515155"/>
                <a:gd name="connsiteX16" fmla="*/ 0 w 3096081"/>
                <a:gd name="connsiteY16" fmla="*/ 249850 h 515155"/>
                <a:gd name="connsiteX17" fmla="*/ 2576 w 3096081"/>
                <a:gd name="connsiteY17" fmla="*/ 234395 h 515155"/>
                <a:gd name="connsiteX18" fmla="*/ 7727 w 3096081"/>
                <a:gd name="connsiteY18" fmla="*/ 226668 h 515155"/>
                <a:gd name="connsiteX19" fmla="*/ 18030 w 3096081"/>
                <a:gd name="connsiteY19" fmla="*/ 221516 h 515155"/>
                <a:gd name="connsiteX20" fmla="*/ 36061 w 3096081"/>
                <a:gd name="connsiteY20" fmla="*/ 226668 h 515155"/>
                <a:gd name="connsiteX21" fmla="*/ 90152 w 3096081"/>
                <a:gd name="connsiteY21" fmla="*/ 255001 h 515155"/>
                <a:gd name="connsiteX22" fmla="*/ 157122 w 3096081"/>
                <a:gd name="connsiteY22" fmla="*/ 275608 h 515155"/>
                <a:gd name="connsiteX23" fmla="*/ 218941 w 3096081"/>
                <a:gd name="connsiteY23" fmla="*/ 293638 h 515155"/>
                <a:gd name="connsiteX24" fmla="*/ 316820 w 3096081"/>
                <a:gd name="connsiteY24" fmla="*/ 309093 h 515155"/>
                <a:gd name="connsiteX25" fmla="*/ 378639 w 3096081"/>
                <a:gd name="connsiteY25" fmla="*/ 311668 h 515155"/>
                <a:gd name="connsiteX26" fmla="*/ 443033 w 3096081"/>
                <a:gd name="connsiteY26" fmla="*/ 309093 h 515155"/>
                <a:gd name="connsiteX27" fmla="*/ 692883 w 3096081"/>
                <a:gd name="connsiteY27" fmla="*/ 273032 h 515155"/>
                <a:gd name="connsiteX28" fmla="*/ 1030310 w 3096081"/>
                <a:gd name="connsiteY28" fmla="*/ 226668 h 515155"/>
                <a:gd name="connsiteX29" fmla="*/ 1208038 w 3096081"/>
                <a:gd name="connsiteY29" fmla="*/ 180304 h 515155"/>
                <a:gd name="connsiteX30" fmla="*/ 1468191 w 3096081"/>
                <a:gd name="connsiteY30" fmla="*/ 139091 h 515155"/>
                <a:gd name="connsiteX31" fmla="*/ 1815921 w 3096081"/>
                <a:gd name="connsiteY31" fmla="*/ 90152 h 515155"/>
                <a:gd name="connsiteX32" fmla="*/ 1998801 w 3096081"/>
                <a:gd name="connsiteY32" fmla="*/ 69546 h 515155"/>
                <a:gd name="connsiteX33" fmla="*/ 2441834 w 3096081"/>
                <a:gd name="connsiteY33" fmla="*/ 46364 h 515155"/>
                <a:gd name="connsiteX34" fmla="*/ 2550017 w 3096081"/>
                <a:gd name="connsiteY34" fmla="*/ 25757 h 515155"/>
                <a:gd name="connsiteX35" fmla="*/ 2635017 w 3096081"/>
                <a:gd name="connsiteY35" fmla="*/ 0 h 515155"/>
                <a:gd name="connsiteX36" fmla="*/ 2671078 w 3096081"/>
                <a:gd name="connsiteY36" fmla="*/ 0 h 515155"/>
                <a:gd name="connsiteX37" fmla="*/ 2745776 w 3096081"/>
                <a:gd name="connsiteY37" fmla="*/ 18030 h 515155"/>
                <a:gd name="connsiteX38" fmla="*/ 2864261 w 3096081"/>
                <a:gd name="connsiteY38" fmla="*/ 59242 h 515155"/>
                <a:gd name="connsiteX39" fmla="*/ 2946686 w 3096081"/>
                <a:gd name="connsiteY39" fmla="*/ 90152 h 515155"/>
                <a:gd name="connsiteX40" fmla="*/ 2985323 w 3096081"/>
                <a:gd name="connsiteY40" fmla="*/ 108182 h 515155"/>
                <a:gd name="connsiteX41" fmla="*/ 3016232 w 3096081"/>
                <a:gd name="connsiteY41" fmla="*/ 126213 h 515155"/>
                <a:gd name="connsiteX42" fmla="*/ 3054869 w 3096081"/>
                <a:gd name="connsiteY42" fmla="*/ 151970 h 515155"/>
                <a:gd name="connsiteX43" fmla="*/ 3075475 w 3096081"/>
                <a:gd name="connsiteY43" fmla="*/ 175152 h 515155"/>
                <a:gd name="connsiteX44" fmla="*/ 3088354 w 3096081"/>
                <a:gd name="connsiteY44" fmla="*/ 188031 h 515155"/>
                <a:gd name="connsiteX45" fmla="*/ 3093505 w 3096081"/>
                <a:gd name="connsiteY45" fmla="*/ 203486 h 515155"/>
                <a:gd name="connsiteX46" fmla="*/ 3096081 w 3096081"/>
                <a:gd name="connsiteY46" fmla="*/ 224092 h 515155"/>
                <a:gd name="connsiteX47" fmla="*/ 3085778 w 3096081"/>
                <a:gd name="connsiteY47" fmla="*/ 239547 h 515155"/>
                <a:gd name="connsiteX48" fmla="*/ 3065172 w 3096081"/>
                <a:gd name="connsiteY48" fmla="*/ 255001 h 515155"/>
                <a:gd name="connsiteX49" fmla="*/ 3029111 w 3096081"/>
                <a:gd name="connsiteY49" fmla="*/ 273032 h 515155"/>
                <a:gd name="connsiteX50" fmla="*/ 2964716 w 3096081"/>
                <a:gd name="connsiteY50" fmla="*/ 291062 h 515155"/>
                <a:gd name="connsiteX51" fmla="*/ 2915777 w 3096081"/>
                <a:gd name="connsiteY51" fmla="*/ 288486 h 515155"/>
                <a:gd name="connsiteX52" fmla="*/ 2676230 w 3096081"/>
                <a:gd name="connsiteY52" fmla="*/ 260153 h 515155"/>
                <a:gd name="connsiteX53" fmla="*/ 2377440 w 3096081"/>
                <a:gd name="connsiteY53" fmla="*/ 244698 h 515155"/>
                <a:gd name="connsiteX54" fmla="*/ 2163651 w 3096081"/>
                <a:gd name="connsiteY54" fmla="*/ 249850 h 515155"/>
                <a:gd name="connsiteX55" fmla="*/ 1857133 w 3096081"/>
                <a:gd name="connsiteY55" fmla="*/ 278183 h 51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96081" h="515155">
                  <a:moveTo>
                    <a:pt x="1857133" y="278183"/>
                  </a:moveTo>
                  <a:lnTo>
                    <a:pt x="1558344" y="316820"/>
                  </a:lnTo>
                  <a:lnTo>
                    <a:pt x="1411524" y="329699"/>
                  </a:lnTo>
                  <a:lnTo>
                    <a:pt x="1061219" y="388942"/>
                  </a:lnTo>
                  <a:lnTo>
                    <a:pt x="752126" y="445609"/>
                  </a:lnTo>
                  <a:lnTo>
                    <a:pt x="430154" y="515155"/>
                  </a:lnTo>
                  <a:lnTo>
                    <a:pt x="394093" y="510003"/>
                  </a:lnTo>
                  <a:lnTo>
                    <a:pt x="329699" y="494548"/>
                  </a:lnTo>
                  <a:lnTo>
                    <a:pt x="273032" y="473942"/>
                  </a:lnTo>
                  <a:lnTo>
                    <a:pt x="231820" y="455912"/>
                  </a:lnTo>
                  <a:lnTo>
                    <a:pt x="172577" y="419851"/>
                  </a:lnTo>
                  <a:lnTo>
                    <a:pt x="131364" y="388942"/>
                  </a:lnTo>
                  <a:lnTo>
                    <a:pt x="82425" y="350305"/>
                  </a:lnTo>
                  <a:lnTo>
                    <a:pt x="41212" y="314244"/>
                  </a:lnTo>
                  <a:lnTo>
                    <a:pt x="20606" y="293638"/>
                  </a:lnTo>
                  <a:lnTo>
                    <a:pt x="7727" y="267880"/>
                  </a:lnTo>
                  <a:lnTo>
                    <a:pt x="0" y="249850"/>
                  </a:lnTo>
                  <a:lnTo>
                    <a:pt x="2576" y="234395"/>
                  </a:lnTo>
                  <a:lnTo>
                    <a:pt x="7727" y="226668"/>
                  </a:lnTo>
                  <a:lnTo>
                    <a:pt x="18030" y="221516"/>
                  </a:lnTo>
                  <a:lnTo>
                    <a:pt x="36061" y="226668"/>
                  </a:lnTo>
                  <a:lnTo>
                    <a:pt x="90152" y="255001"/>
                  </a:lnTo>
                  <a:lnTo>
                    <a:pt x="157122" y="275608"/>
                  </a:lnTo>
                  <a:lnTo>
                    <a:pt x="218941" y="293638"/>
                  </a:lnTo>
                  <a:lnTo>
                    <a:pt x="316820" y="309093"/>
                  </a:lnTo>
                  <a:lnTo>
                    <a:pt x="378639" y="311668"/>
                  </a:lnTo>
                  <a:lnTo>
                    <a:pt x="443033" y="309093"/>
                  </a:lnTo>
                  <a:lnTo>
                    <a:pt x="692883" y="273032"/>
                  </a:lnTo>
                  <a:lnTo>
                    <a:pt x="1030310" y="226668"/>
                  </a:lnTo>
                  <a:lnTo>
                    <a:pt x="1208038" y="180304"/>
                  </a:lnTo>
                  <a:lnTo>
                    <a:pt x="1468191" y="139091"/>
                  </a:lnTo>
                  <a:lnTo>
                    <a:pt x="1815921" y="90152"/>
                  </a:lnTo>
                  <a:lnTo>
                    <a:pt x="1998801" y="69546"/>
                  </a:lnTo>
                  <a:lnTo>
                    <a:pt x="2441834" y="46364"/>
                  </a:lnTo>
                  <a:lnTo>
                    <a:pt x="2550017" y="25757"/>
                  </a:lnTo>
                  <a:lnTo>
                    <a:pt x="2635017" y="0"/>
                  </a:lnTo>
                  <a:lnTo>
                    <a:pt x="2671078" y="0"/>
                  </a:lnTo>
                  <a:lnTo>
                    <a:pt x="2745776" y="18030"/>
                  </a:lnTo>
                  <a:lnTo>
                    <a:pt x="2864261" y="59242"/>
                  </a:lnTo>
                  <a:lnTo>
                    <a:pt x="2946686" y="90152"/>
                  </a:lnTo>
                  <a:lnTo>
                    <a:pt x="2985323" y="108182"/>
                  </a:lnTo>
                  <a:lnTo>
                    <a:pt x="3016232" y="126213"/>
                  </a:lnTo>
                  <a:lnTo>
                    <a:pt x="3054869" y="151970"/>
                  </a:lnTo>
                  <a:lnTo>
                    <a:pt x="3075475" y="175152"/>
                  </a:lnTo>
                  <a:lnTo>
                    <a:pt x="3088354" y="188031"/>
                  </a:lnTo>
                  <a:lnTo>
                    <a:pt x="3093505" y="203486"/>
                  </a:lnTo>
                  <a:lnTo>
                    <a:pt x="3096081" y="224092"/>
                  </a:lnTo>
                  <a:lnTo>
                    <a:pt x="3085778" y="239547"/>
                  </a:lnTo>
                  <a:lnTo>
                    <a:pt x="3065172" y="255001"/>
                  </a:lnTo>
                  <a:lnTo>
                    <a:pt x="3029111" y="273032"/>
                  </a:lnTo>
                  <a:lnTo>
                    <a:pt x="2964716" y="291062"/>
                  </a:lnTo>
                  <a:lnTo>
                    <a:pt x="2915777" y="288486"/>
                  </a:lnTo>
                  <a:lnTo>
                    <a:pt x="2676230" y="260153"/>
                  </a:lnTo>
                  <a:lnTo>
                    <a:pt x="2377440" y="244698"/>
                  </a:lnTo>
                  <a:lnTo>
                    <a:pt x="2163651" y="249850"/>
                  </a:lnTo>
                  <a:lnTo>
                    <a:pt x="1857133" y="27818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BCF3BDC6-4EF2-4893-9E1B-F82A673C0E45}"/>
                </a:ext>
              </a:extLst>
            </p:cNvPr>
            <p:cNvSpPr/>
            <p:nvPr/>
          </p:nvSpPr>
          <p:spPr>
            <a:xfrm rot="16200000">
              <a:off x="4806159" y="4521995"/>
              <a:ext cx="2336800" cy="293687"/>
            </a:xfrm>
            <a:custGeom>
              <a:avLst/>
              <a:gdLst>
                <a:gd name="connsiteX0" fmla="*/ 1243012 w 2336006"/>
                <a:gd name="connsiteY0" fmla="*/ 283369 h 292894"/>
                <a:gd name="connsiteX1" fmla="*/ 850106 w 2336006"/>
                <a:gd name="connsiteY1" fmla="*/ 280988 h 292894"/>
                <a:gd name="connsiteX2" fmla="*/ 673894 w 2336006"/>
                <a:gd name="connsiteY2" fmla="*/ 285750 h 292894"/>
                <a:gd name="connsiteX3" fmla="*/ 540544 w 2336006"/>
                <a:gd name="connsiteY3" fmla="*/ 280988 h 292894"/>
                <a:gd name="connsiteX4" fmla="*/ 414337 w 2336006"/>
                <a:gd name="connsiteY4" fmla="*/ 273844 h 292894"/>
                <a:gd name="connsiteX5" fmla="*/ 319087 w 2336006"/>
                <a:gd name="connsiteY5" fmla="*/ 266700 h 292894"/>
                <a:gd name="connsiteX6" fmla="*/ 211931 w 2336006"/>
                <a:gd name="connsiteY6" fmla="*/ 254794 h 292894"/>
                <a:gd name="connsiteX7" fmla="*/ 159544 w 2336006"/>
                <a:gd name="connsiteY7" fmla="*/ 247650 h 292894"/>
                <a:gd name="connsiteX8" fmla="*/ 123825 w 2336006"/>
                <a:gd name="connsiteY8" fmla="*/ 240506 h 292894"/>
                <a:gd name="connsiteX9" fmla="*/ 90487 w 2336006"/>
                <a:gd name="connsiteY9" fmla="*/ 230981 h 292894"/>
                <a:gd name="connsiteX10" fmla="*/ 57150 w 2336006"/>
                <a:gd name="connsiteY10" fmla="*/ 214313 h 292894"/>
                <a:gd name="connsiteX11" fmla="*/ 33337 w 2336006"/>
                <a:gd name="connsiteY11" fmla="*/ 200025 h 292894"/>
                <a:gd name="connsiteX12" fmla="*/ 11906 w 2336006"/>
                <a:gd name="connsiteY12" fmla="*/ 178594 h 292894"/>
                <a:gd name="connsiteX13" fmla="*/ 2381 w 2336006"/>
                <a:gd name="connsiteY13" fmla="*/ 161925 h 292894"/>
                <a:gd name="connsiteX14" fmla="*/ 0 w 2336006"/>
                <a:gd name="connsiteY14" fmla="*/ 140494 h 292894"/>
                <a:gd name="connsiteX15" fmla="*/ 11906 w 2336006"/>
                <a:gd name="connsiteY15" fmla="*/ 121444 h 292894"/>
                <a:gd name="connsiteX16" fmla="*/ 28575 w 2336006"/>
                <a:gd name="connsiteY16" fmla="*/ 104775 h 292894"/>
                <a:gd name="connsiteX17" fmla="*/ 73819 w 2336006"/>
                <a:gd name="connsiteY17" fmla="*/ 80963 h 292894"/>
                <a:gd name="connsiteX18" fmla="*/ 126206 w 2336006"/>
                <a:gd name="connsiteY18" fmla="*/ 59531 h 292894"/>
                <a:gd name="connsiteX19" fmla="*/ 202406 w 2336006"/>
                <a:gd name="connsiteY19" fmla="*/ 42863 h 292894"/>
                <a:gd name="connsiteX20" fmla="*/ 271462 w 2336006"/>
                <a:gd name="connsiteY20" fmla="*/ 30956 h 292894"/>
                <a:gd name="connsiteX21" fmla="*/ 376237 w 2336006"/>
                <a:gd name="connsiteY21" fmla="*/ 21431 h 292894"/>
                <a:gd name="connsiteX22" fmla="*/ 514350 w 2336006"/>
                <a:gd name="connsiteY22" fmla="*/ 11906 h 292894"/>
                <a:gd name="connsiteX23" fmla="*/ 531019 w 2336006"/>
                <a:gd name="connsiteY23" fmla="*/ 23813 h 292894"/>
                <a:gd name="connsiteX24" fmla="*/ 564356 w 2336006"/>
                <a:gd name="connsiteY24" fmla="*/ 35719 h 292894"/>
                <a:gd name="connsiteX25" fmla="*/ 621506 w 2336006"/>
                <a:gd name="connsiteY25" fmla="*/ 50006 h 292894"/>
                <a:gd name="connsiteX26" fmla="*/ 719137 w 2336006"/>
                <a:gd name="connsiteY26" fmla="*/ 61913 h 292894"/>
                <a:gd name="connsiteX27" fmla="*/ 831056 w 2336006"/>
                <a:gd name="connsiteY27" fmla="*/ 61913 h 292894"/>
                <a:gd name="connsiteX28" fmla="*/ 983456 w 2336006"/>
                <a:gd name="connsiteY28" fmla="*/ 80963 h 292894"/>
                <a:gd name="connsiteX29" fmla="*/ 1288256 w 2336006"/>
                <a:gd name="connsiteY29" fmla="*/ 97631 h 292894"/>
                <a:gd name="connsiteX30" fmla="*/ 1633537 w 2336006"/>
                <a:gd name="connsiteY30" fmla="*/ 104775 h 292894"/>
                <a:gd name="connsiteX31" fmla="*/ 1976437 w 2336006"/>
                <a:gd name="connsiteY31" fmla="*/ 104775 h 292894"/>
                <a:gd name="connsiteX32" fmla="*/ 2040731 w 2336006"/>
                <a:gd name="connsiteY32" fmla="*/ 100013 h 292894"/>
                <a:gd name="connsiteX33" fmla="*/ 2097881 w 2336006"/>
                <a:gd name="connsiteY33" fmla="*/ 90488 h 292894"/>
                <a:gd name="connsiteX34" fmla="*/ 2166937 w 2336006"/>
                <a:gd name="connsiteY34" fmla="*/ 69056 h 292894"/>
                <a:gd name="connsiteX35" fmla="*/ 2226469 w 2336006"/>
                <a:gd name="connsiteY35" fmla="*/ 40481 h 292894"/>
                <a:gd name="connsiteX36" fmla="*/ 2266950 w 2336006"/>
                <a:gd name="connsiteY36" fmla="*/ 16669 h 292894"/>
                <a:gd name="connsiteX37" fmla="*/ 2295525 w 2336006"/>
                <a:gd name="connsiteY37" fmla="*/ 2381 h 292894"/>
                <a:gd name="connsiteX38" fmla="*/ 2309812 w 2336006"/>
                <a:gd name="connsiteY38" fmla="*/ 0 h 292894"/>
                <a:gd name="connsiteX39" fmla="*/ 2324100 w 2336006"/>
                <a:gd name="connsiteY39" fmla="*/ 0 h 292894"/>
                <a:gd name="connsiteX40" fmla="*/ 2331244 w 2336006"/>
                <a:gd name="connsiteY40" fmla="*/ 4763 h 292894"/>
                <a:gd name="connsiteX41" fmla="*/ 2336006 w 2336006"/>
                <a:gd name="connsiteY41" fmla="*/ 16669 h 292894"/>
                <a:gd name="connsiteX42" fmla="*/ 2324100 w 2336006"/>
                <a:gd name="connsiteY42" fmla="*/ 42863 h 292894"/>
                <a:gd name="connsiteX43" fmla="*/ 2307431 w 2336006"/>
                <a:gd name="connsiteY43" fmla="*/ 95250 h 292894"/>
                <a:gd name="connsiteX44" fmla="*/ 2288381 w 2336006"/>
                <a:gd name="connsiteY44" fmla="*/ 164306 h 292894"/>
                <a:gd name="connsiteX45" fmla="*/ 2271712 w 2336006"/>
                <a:gd name="connsiteY45" fmla="*/ 214313 h 292894"/>
                <a:gd name="connsiteX46" fmla="*/ 2231231 w 2336006"/>
                <a:gd name="connsiteY46" fmla="*/ 292894 h 292894"/>
                <a:gd name="connsiteX47" fmla="*/ 2145506 w 2336006"/>
                <a:gd name="connsiteY47" fmla="*/ 288131 h 292894"/>
                <a:gd name="connsiteX48" fmla="*/ 1907381 w 2336006"/>
                <a:gd name="connsiteY48" fmla="*/ 283369 h 292894"/>
                <a:gd name="connsiteX49" fmla="*/ 1635919 w 2336006"/>
                <a:gd name="connsiteY49" fmla="*/ 278606 h 292894"/>
                <a:gd name="connsiteX50" fmla="*/ 1490662 w 2336006"/>
                <a:gd name="connsiteY50" fmla="*/ 280988 h 292894"/>
                <a:gd name="connsiteX51" fmla="*/ 1243012 w 2336006"/>
                <a:gd name="connsiteY51" fmla="*/ 283369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6006" h="292894">
                  <a:moveTo>
                    <a:pt x="1243012" y="283369"/>
                  </a:moveTo>
                  <a:lnTo>
                    <a:pt x="850106" y="280988"/>
                  </a:lnTo>
                  <a:lnTo>
                    <a:pt x="673894" y="285750"/>
                  </a:lnTo>
                  <a:lnTo>
                    <a:pt x="540544" y="280988"/>
                  </a:lnTo>
                  <a:lnTo>
                    <a:pt x="414337" y="273844"/>
                  </a:lnTo>
                  <a:lnTo>
                    <a:pt x="319087" y="266700"/>
                  </a:lnTo>
                  <a:lnTo>
                    <a:pt x="211931" y="254794"/>
                  </a:lnTo>
                  <a:lnTo>
                    <a:pt x="159544" y="247650"/>
                  </a:lnTo>
                  <a:lnTo>
                    <a:pt x="123825" y="240506"/>
                  </a:lnTo>
                  <a:lnTo>
                    <a:pt x="90487" y="230981"/>
                  </a:lnTo>
                  <a:lnTo>
                    <a:pt x="57150" y="214313"/>
                  </a:lnTo>
                  <a:lnTo>
                    <a:pt x="33337" y="200025"/>
                  </a:lnTo>
                  <a:lnTo>
                    <a:pt x="11906" y="178594"/>
                  </a:lnTo>
                  <a:lnTo>
                    <a:pt x="2381" y="161925"/>
                  </a:lnTo>
                  <a:lnTo>
                    <a:pt x="0" y="140494"/>
                  </a:lnTo>
                  <a:lnTo>
                    <a:pt x="11906" y="121444"/>
                  </a:lnTo>
                  <a:lnTo>
                    <a:pt x="28575" y="104775"/>
                  </a:lnTo>
                  <a:lnTo>
                    <a:pt x="73819" y="80963"/>
                  </a:lnTo>
                  <a:lnTo>
                    <a:pt x="126206" y="59531"/>
                  </a:lnTo>
                  <a:lnTo>
                    <a:pt x="202406" y="42863"/>
                  </a:lnTo>
                  <a:lnTo>
                    <a:pt x="271462" y="30956"/>
                  </a:lnTo>
                  <a:lnTo>
                    <a:pt x="376237" y="21431"/>
                  </a:lnTo>
                  <a:lnTo>
                    <a:pt x="514350" y="11906"/>
                  </a:lnTo>
                  <a:lnTo>
                    <a:pt x="531019" y="23813"/>
                  </a:lnTo>
                  <a:lnTo>
                    <a:pt x="564356" y="35719"/>
                  </a:lnTo>
                  <a:lnTo>
                    <a:pt x="621506" y="50006"/>
                  </a:lnTo>
                  <a:lnTo>
                    <a:pt x="719137" y="61913"/>
                  </a:lnTo>
                  <a:lnTo>
                    <a:pt x="831056" y="61913"/>
                  </a:lnTo>
                  <a:lnTo>
                    <a:pt x="983456" y="80963"/>
                  </a:lnTo>
                  <a:lnTo>
                    <a:pt x="1288256" y="97631"/>
                  </a:lnTo>
                  <a:lnTo>
                    <a:pt x="1633537" y="104775"/>
                  </a:lnTo>
                  <a:lnTo>
                    <a:pt x="1976437" y="104775"/>
                  </a:lnTo>
                  <a:lnTo>
                    <a:pt x="2040731" y="100013"/>
                  </a:lnTo>
                  <a:lnTo>
                    <a:pt x="2097881" y="90488"/>
                  </a:lnTo>
                  <a:lnTo>
                    <a:pt x="2166937" y="69056"/>
                  </a:lnTo>
                  <a:lnTo>
                    <a:pt x="2226469" y="40481"/>
                  </a:lnTo>
                  <a:lnTo>
                    <a:pt x="2266950" y="16669"/>
                  </a:lnTo>
                  <a:lnTo>
                    <a:pt x="2295525" y="2381"/>
                  </a:lnTo>
                  <a:lnTo>
                    <a:pt x="2309812" y="0"/>
                  </a:lnTo>
                  <a:lnTo>
                    <a:pt x="2324100" y="0"/>
                  </a:lnTo>
                  <a:lnTo>
                    <a:pt x="2331244" y="4763"/>
                  </a:lnTo>
                  <a:lnTo>
                    <a:pt x="2336006" y="16669"/>
                  </a:lnTo>
                  <a:lnTo>
                    <a:pt x="2324100" y="42863"/>
                  </a:lnTo>
                  <a:lnTo>
                    <a:pt x="2307431" y="95250"/>
                  </a:lnTo>
                  <a:lnTo>
                    <a:pt x="2288381" y="164306"/>
                  </a:lnTo>
                  <a:lnTo>
                    <a:pt x="2271712" y="214313"/>
                  </a:lnTo>
                  <a:lnTo>
                    <a:pt x="2231231" y="292894"/>
                  </a:lnTo>
                  <a:lnTo>
                    <a:pt x="2145506" y="288131"/>
                  </a:lnTo>
                  <a:lnTo>
                    <a:pt x="1907381" y="283369"/>
                  </a:lnTo>
                  <a:lnTo>
                    <a:pt x="1635919" y="278606"/>
                  </a:lnTo>
                  <a:lnTo>
                    <a:pt x="1490662" y="280988"/>
                  </a:lnTo>
                  <a:lnTo>
                    <a:pt x="1243012" y="2833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953CAAB0-DB29-464F-865D-7B8699B1157A}"/>
                </a:ext>
              </a:extLst>
            </p:cNvPr>
            <p:cNvSpPr/>
            <p:nvPr/>
          </p:nvSpPr>
          <p:spPr>
            <a:xfrm rot="16200000">
              <a:off x="5634038" y="3770313"/>
              <a:ext cx="2711450" cy="1816100"/>
            </a:xfrm>
            <a:custGeom>
              <a:avLst/>
              <a:gdLst>
                <a:gd name="connsiteX0" fmla="*/ 927100 w 2711450"/>
                <a:gd name="connsiteY0" fmla="*/ 1514475 h 1816100"/>
                <a:gd name="connsiteX1" fmla="*/ 1174750 w 2711450"/>
                <a:gd name="connsiteY1" fmla="*/ 1504950 h 1816100"/>
                <a:gd name="connsiteX2" fmla="*/ 1479550 w 2711450"/>
                <a:gd name="connsiteY2" fmla="*/ 1504950 h 1816100"/>
                <a:gd name="connsiteX3" fmla="*/ 1762125 w 2711450"/>
                <a:gd name="connsiteY3" fmla="*/ 1504950 h 1816100"/>
                <a:gd name="connsiteX4" fmla="*/ 2089150 w 2711450"/>
                <a:gd name="connsiteY4" fmla="*/ 1504950 h 1816100"/>
                <a:gd name="connsiteX5" fmla="*/ 2311400 w 2711450"/>
                <a:gd name="connsiteY5" fmla="*/ 1508125 h 1816100"/>
                <a:gd name="connsiteX6" fmla="*/ 2403475 w 2711450"/>
                <a:gd name="connsiteY6" fmla="*/ 1508125 h 1816100"/>
                <a:gd name="connsiteX7" fmla="*/ 2432050 w 2711450"/>
                <a:gd name="connsiteY7" fmla="*/ 1495425 h 1816100"/>
                <a:gd name="connsiteX8" fmla="*/ 2460625 w 2711450"/>
                <a:gd name="connsiteY8" fmla="*/ 1466850 h 1816100"/>
                <a:gd name="connsiteX9" fmla="*/ 2486025 w 2711450"/>
                <a:gd name="connsiteY9" fmla="*/ 1438275 h 1816100"/>
                <a:gd name="connsiteX10" fmla="*/ 2492375 w 2711450"/>
                <a:gd name="connsiteY10" fmla="*/ 1406525 h 1816100"/>
                <a:gd name="connsiteX11" fmla="*/ 2489200 w 2711450"/>
                <a:gd name="connsiteY11" fmla="*/ 1362075 h 1816100"/>
                <a:gd name="connsiteX12" fmla="*/ 2435225 w 2711450"/>
                <a:gd name="connsiteY12" fmla="*/ 901700 h 1816100"/>
                <a:gd name="connsiteX13" fmla="*/ 2393950 w 2711450"/>
                <a:gd name="connsiteY13" fmla="*/ 555625 h 1816100"/>
                <a:gd name="connsiteX14" fmla="*/ 2308225 w 2711450"/>
                <a:gd name="connsiteY14" fmla="*/ 6350 h 1816100"/>
                <a:gd name="connsiteX15" fmla="*/ 2444750 w 2711450"/>
                <a:gd name="connsiteY15" fmla="*/ 0 h 1816100"/>
                <a:gd name="connsiteX16" fmla="*/ 2470150 w 2711450"/>
                <a:gd name="connsiteY16" fmla="*/ 136525 h 1816100"/>
                <a:gd name="connsiteX17" fmla="*/ 2520950 w 2711450"/>
                <a:gd name="connsiteY17" fmla="*/ 422275 h 1816100"/>
                <a:gd name="connsiteX18" fmla="*/ 2552700 w 2711450"/>
                <a:gd name="connsiteY18" fmla="*/ 593725 h 1816100"/>
                <a:gd name="connsiteX19" fmla="*/ 2587625 w 2711450"/>
                <a:gd name="connsiteY19" fmla="*/ 863600 h 1816100"/>
                <a:gd name="connsiteX20" fmla="*/ 2619375 w 2711450"/>
                <a:gd name="connsiteY20" fmla="*/ 1114425 h 1816100"/>
                <a:gd name="connsiteX21" fmla="*/ 2638425 w 2711450"/>
                <a:gd name="connsiteY21" fmla="*/ 1279525 h 1816100"/>
                <a:gd name="connsiteX22" fmla="*/ 2654300 w 2711450"/>
                <a:gd name="connsiteY22" fmla="*/ 1346200 h 1816100"/>
                <a:gd name="connsiteX23" fmla="*/ 2679700 w 2711450"/>
                <a:gd name="connsiteY23" fmla="*/ 1400175 h 1816100"/>
                <a:gd name="connsiteX24" fmla="*/ 2711450 w 2711450"/>
                <a:gd name="connsiteY24" fmla="*/ 1457325 h 1816100"/>
                <a:gd name="connsiteX25" fmla="*/ 2708275 w 2711450"/>
                <a:gd name="connsiteY25" fmla="*/ 1492250 h 1816100"/>
                <a:gd name="connsiteX26" fmla="*/ 2663825 w 2711450"/>
                <a:gd name="connsiteY26" fmla="*/ 1590675 h 1816100"/>
                <a:gd name="connsiteX27" fmla="*/ 2603500 w 2711450"/>
                <a:gd name="connsiteY27" fmla="*/ 1676400 h 1816100"/>
                <a:gd name="connsiteX28" fmla="*/ 2536825 w 2711450"/>
                <a:gd name="connsiteY28" fmla="*/ 1752600 h 1816100"/>
                <a:gd name="connsiteX29" fmla="*/ 2479675 w 2711450"/>
                <a:gd name="connsiteY29" fmla="*/ 1797050 h 1816100"/>
                <a:gd name="connsiteX30" fmla="*/ 2438400 w 2711450"/>
                <a:gd name="connsiteY30" fmla="*/ 1812925 h 1816100"/>
                <a:gd name="connsiteX31" fmla="*/ 2413000 w 2711450"/>
                <a:gd name="connsiteY31" fmla="*/ 1816100 h 1816100"/>
                <a:gd name="connsiteX32" fmla="*/ 2397125 w 2711450"/>
                <a:gd name="connsiteY32" fmla="*/ 1806575 h 1816100"/>
                <a:gd name="connsiteX33" fmla="*/ 2368550 w 2711450"/>
                <a:gd name="connsiteY33" fmla="*/ 1781175 h 1816100"/>
                <a:gd name="connsiteX34" fmla="*/ 2333625 w 2711450"/>
                <a:gd name="connsiteY34" fmla="*/ 1755775 h 1816100"/>
                <a:gd name="connsiteX35" fmla="*/ 2276475 w 2711450"/>
                <a:gd name="connsiteY35" fmla="*/ 1736725 h 1816100"/>
                <a:gd name="connsiteX36" fmla="*/ 2120900 w 2711450"/>
                <a:gd name="connsiteY36" fmla="*/ 1730375 h 1816100"/>
                <a:gd name="connsiteX37" fmla="*/ 1368425 w 2711450"/>
                <a:gd name="connsiteY37" fmla="*/ 1730375 h 1816100"/>
                <a:gd name="connsiteX38" fmla="*/ 1060450 w 2711450"/>
                <a:gd name="connsiteY38" fmla="*/ 1727200 h 1816100"/>
                <a:gd name="connsiteX39" fmla="*/ 885825 w 2711450"/>
                <a:gd name="connsiteY39" fmla="*/ 1727200 h 1816100"/>
                <a:gd name="connsiteX40" fmla="*/ 784225 w 2711450"/>
                <a:gd name="connsiteY40" fmla="*/ 1733550 h 1816100"/>
                <a:gd name="connsiteX41" fmla="*/ 660400 w 2711450"/>
                <a:gd name="connsiteY41" fmla="*/ 1746250 h 1816100"/>
                <a:gd name="connsiteX42" fmla="*/ 542925 w 2711450"/>
                <a:gd name="connsiteY42" fmla="*/ 1771650 h 1816100"/>
                <a:gd name="connsiteX43" fmla="*/ 504825 w 2711450"/>
                <a:gd name="connsiteY43" fmla="*/ 1778000 h 1816100"/>
                <a:gd name="connsiteX44" fmla="*/ 473075 w 2711450"/>
                <a:gd name="connsiteY44" fmla="*/ 1768475 h 1816100"/>
                <a:gd name="connsiteX45" fmla="*/ 327025 w 2711450"/>
                <a:gd name="connsiteY45" fmla="*/ 1730375 h 1816100"/>
                <a:gd name="connsiteX46" fmla="*/ 206375 w 2711450"/>
                <a:gd name="connsiteY46" fmla="*/ 1689100 h 1816100"/>
                <a:gd name="connsiteX47" fmla="*/ 107950 w 2711450"/>
                <a:gd name="connsiteY47" fmla="*/ 1644650 h 1816100"/>
                <a:gd name="connsiteX48" fmla="*/ 53975 w 2711450"/>
                <a:gd name="connsiteY48" fmla="*/ 1609725 h 1816100"/>
                <a:gd name="connsiteX49" fmla="*/ 19050 w 2711450"/>
                <a:gd name="connsiteY49" fmla="*/ 1581150 h 1816100"/>
                <a:gd name="connsiteX50" fmla="*/ 0 w 2711450"/>
                <a:gd name="connsiteY50" fmla="*/ 1543050 h 1816100"/>
                <a:gd name="connsiteX51" fmla="*/ 9525 w 2711450"/>
                <a:gd name="connsiteY51" fmla="*/ 1501775 h 1816100"/>
                <a:gd name="connsiteX52" fmla="*/ 53975 w 2711450"/>
                <a:gd name="connsiteY52" fmla="*/ 1457325 h 1816100"/>
                <a:gd name="connsiteX53" fmla="*/ 463550 w 2711450"/>
                <a:gd name="connsiteY53" fmla="*/ 1463675 h 1816100"/>
                <a:gd name="connsiteX54" fmla="*/ 533400 w 2711450"/>
                <a:gd name="connsiteY54" fmla="*/ 1498600 h 1816100"/>
                <a:gd name="connsiteX55" fmla="*/ 593725 w 2711450"/>
                <a:gd name="connsiteY55" fmla="*/ 1520825 h 1816100"/>
                <a:gd name="connsiteX56" fmla="*/ 669925 w 2711450"/>
                <a:gd name="connsiteY56" fmla="*/ 1527175 h 1816100"/>
                <a:gd name="connsiteX57" fmla="*/ 739775 w 2711450"/>
                <a:gd name="connsiteY57" fmla="*/ 1527175 h 1816100"/>
                <a:gd name="connsiteX58" fmla="*/ 927100 w 2711450"/>
                <a:gd name="connsiteY58" fmla="*/ 15144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711450" h="1816100">
                  <a:moveTo>
                    <a:pt x="927100" y="1514475"/>
                  </a:moveTo>
                  <a:lnTo>
                    <a:pt x="1174750" y="1504950"/>
                  </a:lnTo>
                  <a:lnTo>
                    <a:pt x="1479550" y="1504950"/>
                  </a:lnTo>
                  <a:lnTo>
                    <a:pt x="1762125" y="1504950"/>
                  </a:lnTo>
                  <a:lnTo>
                    <a:pt x="2089150" y="1504950"/>
                  </a:lnTo>
                  <a:lnTo>
                    <a:pt x="2311400" y="1508125"/>
                  </a:lnTo>
                  <a:lnTo>
                    <a:pt x="2403475" y="1508125"/>
                  </a:lnTo>
                  <a:lnTo>
                    <a:pt x="2432050" y="1495425"/>
                  </a:lnTo>
                  <a:lnTo>
                    <a:pt x="2460625" y="1466850"/>
                  </a:lnTo>
                  <a:lnTo>
                    <a:pt x="2486025" y="1438275"/>
                  </a:lnTo>
                  <a:lnTo>
                    <a:pt x="2492375" y="1406525"/>
                  </a:lnTo>
                  <a:lnTo>
                    <a:pt x="2489200" y="1362075"/>
                  </a:lnTo>
                  <a:lnTo>
                    <a:pt x="2435225" y="901700"/>
                  </a:lnTo>
                  <a:lnTo>
                    <a:pt x="2393950" y="555625"/>
                  </a:lnTo>
                  <a:lnTo>
                    <a:pt x="2308225" y="6350"/>
                  </a:lnTo>
                  <a:lnTo>
                    <a:pt x="2444750" y="0"/>
                  </a:lnTo>
                  <a:lnTo>
                    <a:pt x="2470150" y="136525"/>
                  </a:lnTo>
                  <a:lnTo>
                    <a:pt x="2520950" y="422275"/>
                  </a:lnTo>
                  <a:lnTo>
                    <a:pt x="2552700" y="593725"/>
                  </a:lnTo>
                  <a:lnTo>
                    <a:pt x="2587625" y="863600"/>
                  </a:lnTo>
                  <a:lnTo>
                    <a:pt x="2619375" y="1114425"/>
                  </a:lnTo>
                  <a:lnTo>
                    <a:pt x="2638425" y="1279525"/>
                  </a:lnTo>
                  <a:lnTo>
                    <a:pt x="2654300" y="1346200"/>
                  </a:lnTo>
                  <a:lnTo>
                    <a:pt x="2679700" y="1400175"/>
                  </a:lnTo>
                  <a:lnTo>
                    <a:pt x="2711450" y="1457325"/>
                  </a:lnTo>
                  <a:lnTo>
                    <a:pt x="2708275" y="1492250"/>
                  </a:lnTo>
                  <a:lnTo>
                    <a:pt x="2663825" y="1590675"/>
                  </a:lnTo>
                  <a:lnTo>
                    <a:pt x="2603500" y="1676400"/>
                  </a:lnTo>
                  <a:lnTo>
                    <a:pt x="2536825" y="1752600"/>
                  </a:lnTo>
                  <a:lnTo>
                    <a:pt x="2479675" y="1797050"/>
                  </a:lnTo>
                  <a:lnTo>
                    <a:pt x="2438400" y="1812925"/>
                  </a:lnTo>
                  <a:lnTo>
                    <a:pt x="2413000" y="1816100"/>
                  </a:lnTo>
                  <a:lnTo>
                    <a:pt x="2397125" y="1806575"/>
                  </a:lnTo>
                  <a:lnTo>
                    <a:pt x="2368550" y="1781175"/>
                  </a:lnTo>
                  <a:lnTo>
                    <a:pt x="2333625" y="1755775"/>
                  </a:lnTo>
                  <a:lnTo>
                    <a:pt x="2276475" y="1736725"/>
                  </a:lnTo>
                  <a:lnTo>
                    <a:pt x="2120900" y="1730375"/>
                  </a:lnTo>
                  <a:lnTo>
                    <a:pt x="1368425" y="1730375"/>
                  </a:lnTo>
                  <a:lnTo>
                    <a:pt x="1060450" y="1727200"/>
                  </a:lnTo>
                  <a:lnTo>
                    <a:pt x="885825" y="1727200"/>
                  </a:lnTo>
                  <a:lnTo>
                    <a:pt x="784225" y="1733550"/>
                  </a:lnTo>
                  <a:lnTo>
                    <a:pt x="660400" y="1746250"/>
                  </a:lnTo>
                  <a:lnTo>
                    <a:pt x="542925" y="1771650"/>
                  </a:lnTo>
                  <a:lnTo>
                    <a:pt x="504825" y="1778000"/>
                  </a:lnTo>
                  <a:lnTo>
                    <a:pt x="473075" y="1768475"/>
                  </a:lnTo>
                  <a:lnTo>
                    <a:pt x="327025" y="1730375"/>
                  </a:lnTo>
                  <a:lnTo>
                    <a:pt x="206375" y="1689100"/>
                  </a:lnTo>
                  <a:lnTo>
                    <a:pt x="107950" y="1644650"/>
                  </a:lnTo>
                  <a:lnTo>
                    <a:pt x="53975" y="1609725"/>
                  </a:lnTo>
                  <a:lnTo>
                    <a:pt x="19050" y="1581150"/>
                  </a:lnTo>
                  <a:lnTo>
                    <a:pt x="0" y="1543050"/>
                  </a:lnTo>
                  <a:lnTo>
                    <a:pt x="9525" y="1501775"/>
                  </a:lnTo>
                  <a:lnTo>
                    <a:pt x="53975" y="1457325"/>
                  </a:lnTo>
                  <a:lnTo>
                    <a:pt x="463550" y="1463675"/>
                  </a:lnTo>
                  <a:lnTo>
                    <a:pt x="533400" y="1498600"/>
                  </a:lnTo>
                  <a:lnTo>
                    <a:pt x="593725" y="1520825"/>
                  </a:lnTo>
                  <a:lnTo>
                    <a:pt x="669925" y="1527175"/>
                  </a:lnTo>
                  <a:lnTo>
                    <a:pt x="739775" y="1527175"/>
                  </a:lnTo>
                  <a:lnTo>
                    <a:pt x="927100" y="15144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2097175A-8659-46F7-AEBC-E84615012F6F}"/>
                </a:ext>
              </a:extLst>
            </p:cNvPr>
            <p:cNvSpPr/>
            <p:nvPr/>
          </p:nvSpPr>
          <p:spPr>
            <a:xfrm>
              <a:off x="6632575" y="2957513"/>
              <a:ext cx="266700" cy="1866900"/>
            </a:xfrm>
            <a:custGeom>
              <a:avLst/>
              <a:gdLst>
                <a:gd name="connsiteX0" fmla="*/ 79849 w 267880"/>
                <a:gd name="connsiteY0" fmla="*/ 919552 h 1867437"/>
                <a:gd name="connsiteX1" fmla="*/ 74697 w 267880"/>
                <a:gd name="connsiteY1" fmla="*/ 646520 h 1867437"/>
                <a:gd name="connsiteX2" fmla="*/ 79849 w 267880"/>
                <a:gd name="connsiteY2" fmla="*/ 543489 h 1867437"/>
                <a:gd name="connsiteX3" fmla="*/ 79849 w 267880"/>
                <a:gd name="connsiteY3" fmla="*/ 358033 h 1867437"/>
                <a:gd name="connsiteX4" fmla="*/ 74697 w 267880"/>
                <a:gd name="connsiteY4" fmla="*/ 309093 h 1867437"/>
                <a:gd name="connsiteX5" fmla="*/ 64394 w 267880"/>
                <a:gd name="connsiteY5" fmla="*/ 231820 h 1867437"/>
                <a:gd name="connsiteX6" fmla="*/ 56667 w 267880"/>
                <a:gd name="connsiteY6" fmla="*/ 190608 h 1867437"/>
                <a:gd name="connsiteX7" fmla="*/ 0 w 267880"/>
                <a:gd name="connsiteY7" fmla="*/ 56667 h 1867437"/>
                <a:gd name="connsiteX8" fmla="*/ 206062 w 267880"/>
                <a:gd name="connsiteY8" fmla="*/ 0 h 1867437"/>
                <a:gd name="connsiteX9" fmla="*/ 249850 w 267880"/>
                <a:gd name="connsiteY9" fmla="*/ 131365 h 1867437"/>
                <a:gd name="connsiteX10" fmla="*/ 262729 w 267880"/>
                <a:gd name="connsiteY10" fmla="*/ 188032 h 1867437"/>
                <a:gd name="connsiteX11" fmla="*/ 267880 w 267880"/>
                <a:gd name="connsiteY11" fmla="*/ 236972 h 1867437"/>
                <a:gd name="connsiteX12" fmla="*/ 267880 w 267880"/>
                <a:gd name="connsiteY12" fmla="*/ 332275 h 1867437"/>
                <a:gd name="connsiteX13" fmla="*/ 265305 w 267880"/>
                <a:gd name="connsiteY13" fmla="*/ 522883 h 1867437"/>
                <a:gd name="connsiteX14" fmla="*/ 260153 w 267880"/>
                <a:gd name="connsiteY14" fmla="*/ 620762 h 1867437"/>
                <a:gd name="connsiteX15" fmla="*/ 260153 w 267880"/>
                <a:gd name="connsiteY15" fmla="*/ 1151372 h 1867437"/>
                <a:gd name="connsiteX16" fmla="*/ 257577 w 267880"/>
                <a:gd name="connsiteY16" fmla="*/ 1246675 h 1867437"/>
                <a:gd name="connsiteX17" fmla="*/ 262729 w 267880"/>
                <a:gd name="connsiteY17" fmla="*/ 1836528 h 1867437"/>
                <a:gd name="connsiteX18" fmla="*/ 85000 w 267880"/>
                <a:gd name="connsiteY18" fmla="*/ 1867437 h 1867437"/>
                <a:gd name="connsiteX19" fmla="*/ 77273 w 267880"/>
                <a:gd name="connsiteY19" fmla="*/ 1272433 h 1867437"/>
                <a:gd name="connsiteX20" fmla="*/ 79849 w 267880"/>
                <a:gd name="connsiteY20" fmla="*/ 1177129 h 1867437"/>
                <a:gd name="connsiteX21" fmla="*/ 79849 w 267880"/>
                <a:gd name="connsiteY21" fmla="*/ 919552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7880" h="1867437">
                  <a:moveTo>
                    <a:pt x="79849" y="919552"/>
                  </a:moveTo>
                  <a:cubicBezTo>
                    <a:pt x="78132" y="828541"/>
                    <a:pt x="76414" y="737531"/>
                    <a:pt x="74697" y="646520"/>
                  </a:cubicBezTo>
                  <a:lnTo>
                    <a:pt x="79849" y="543489"/>
                  </a:lnTo>
                  <a:lnTo>
                    <a:pt x="79849" y="358033"/>
                  </a:lnTo>
                  <a:lnTo>
                    <a:pt x="74697" y="309093"/>
                  </a:lnTo>
                  <a:lnTo>
                    <a:pt x="64394" y="231820"/>
                  </a:lnTo>
                  <a:lnTo>
                    <a:pt x="56667" y="190608"/>
                  </a:lnTo>
                  <a:lnTo>
                    <a:pt x="0" y="56667"/>
                  </a:lnTo>
                  <a:lnTo>
                    <a:pt x="206062" y="0"/>
                  </a:lnTo>
                  <a:lnTo>
                    <a:pt x="249850" y="131365"/>
                  </a:lnTo>
                  <a:lnTo>
                    <a:pt x="262729" y="188032"/>
                  </a:lnTo>
                  <a:lnTo>
                    <a:pt x="267880" y="236972"/>
                  </a:lnTo>
                  <a:lnTo>
                    <a:pt x="267880" y="332275"/>
                  </a:lnTo>
                  <a:cubicBezTo>
                    <a:pt x="267022" y="395811"/>
                    <a:pt x="266163" y="459347"/>
                    <a:pt x="265305" y="522883"/>
                  </a:cubicBezTo>
                  <a:lnTo>
                    <a:pt x="260153" y="620762"/>
                  </a:lnTo>
                  <a:lnTo>
                    <a:pt x="260153" y="1151372"/>
                  </a:lnTo>
                  <a:cubicBezTo>
                    <a:pt x="259294" y="1183140"/>
                    <a:pt x="258436" y="1214907"/>
                    <a:pt x="257577" y="1246675"/>
                  </a:cubicBezTo>
                  <a:cubicBezTo>
                    <a:pt x="259294" y="1443293"/>
                    <a:pt x="261012" y="1639910"/>
                    <a:pt x="262729" y="1836528"/>
                  </a:cubicBezTo>
                  <a:lnTo>
                    <a:pt x="85000" y="1867437"/>
                  </a:lnTo>
                  <a:lnTo>
                    <a:pt x="77273" y="1272433"/>
                  </a:lnTo>
                  <a:cubicBezTo>
                    <a:pt x="78132" y="1240665"/>
                    <a:pt x="78990" y="1208897"/>
                    <a:pt x="79849" y="1177129"/>
                  </a:cubicBezTo>
                  <a:lnTo>
                    <a:pt x="79849" y="91955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57C6C91E-70A7-454B-A504-7B2575FB1DC0}"/>
                </a:ext>
              </a:extLst>
            </p:cNvPr>
            <p:cNvSpPr/>
            <p:nvPr/>
          </p:nvSpPr>
          <p:spPr>
            <a:xfrm>
              <a:off x="6037263" y="3986214"/>
              <a:ext cx="1619250" cy="365125"/>
            </a:xfrm>
            <a:custGeom>
              <a:avLst/>
              <a:gdLst>
                <a:gd name="connsiteX0" fmla="*/ 1119187 w 1619250"/>
                <a:gd name="connsiteY0" fmla="*/ 221456 h 364331"/>
                <a:gd name="connsiteX1" fmla="*/ 821531 w 1619250"/>
                <a:gd name="connsiteY1" fmla="*/ 247650 h 364331"/>
                <a:gd name="connsiteX2" fmla="*/ 678656 w 1619250"/>
                <a:gd name="connsiteY2" fmla="*/ 264318 h 364331"/>
                <a:gd name="connsiteX3" fmla="*/ 578644 w 1619250"/>
                <a:gd name="connsiteY3" fmla="*/ 285750 h 364331"/>
                <a:gd name="connsiteX4" fmla="*/ 402431 w 1619250"/>
                <a:gd name="connsiteY4" fmla="*/ 321468 h 364331"/>
                <a:gd name="connsiteX5" fmla="*/ 264319 w 1619250"/>
                <a:gd name="connsiteY5" fmla="*/ 342900 h 364331"/>
                <a:gd name="connsiteX6" fmla="*/ 4762 w 1619250"/>
                <a:gd name="connsiteY6" fmla="*/ 364331 h 364331"/>
                <a:gd name="connsiteX7" fmla="*/ 0 w 1619250"/>
                <a:gd name="connsiteY7" fmla="*/ 202406 h 364331"/>
                <a:gd name="connsiteX8" fmla="*/ 133350 w 1619250"/>
                <a:gd name="connsiteY8" fmla="*/ 195262 h 364331"/>
                <a:gd name="connsiteX9" fmla="*/ 350044 w 1619250"/>
                <a:gd name="connsiteY9" fmla="*/ 171450 h 364331"/>
                <a:gd name="connsiteX10" fmla="*/ 526256 w 1619250"/>
                <a:gd name="connsiteY10" fmla="*/ 142875 h 364331"/>
                <a:gd name="connsiteX11" fmla="*/ 683419 w 1619250"/>
                <a:gd name="connsiteY11" fmla="*/ 111918 h 364331"/>
                <a:gd name="connsiteX12" fmla="*/ 833437 w 1619250"/>
                <a:gd name="connsiteY12" fmla="*/ 92868 h 364331"/>
                <a:gd name="connsiteX13" fmla="*/ 1033462 w 1619250"/>
                <a:gd name="connsiteY13" fmla="*/ 57150 h 364331"/>
                <a:gd name="connsiteX14" fmla="*/ 1207294 w 1619250"/>
                <a:gd name="connsiteY14" fmla="*/ 28575 h 364331"/>
                <a:gd name="connsiteX15" fmla="*/ 1343025 w 1619250"/>
                <a:gd name="connsiteY15" fmla="*/ 9525 h 364331"/>
                <a:gd name="connsiteX16" fmla="*/ 1414462 w 1619250"/>
                <a:gd name="connsiteY16" fmla="*/ 0 h 364331"/>
                <a:gd name="connsiteX17" fmla="*/ 1462087 w 1619250"/>
                <a:gd name="connsiteY17" fmla="*/ 0 h 364331"/>
                <a:gd name="connsiteX18" fmla="*/ 1526381 w 1619250"/>
                <a:gd name="connsiteY18" fmla="*/ 11906 h 364331"/>
                <a:gd name="connsiteX19" fmla="*/ 1616869 w 1619250"/>
                <a:gd name="connsiteY19" fmla="*/ 40481 h 364331"/>
                <a:gd name="connsiteX20" fmla="*/ 1619250 w 1619250"/>
                <a:gd name="connsiteY20" fmla="*/ 176212 h 364331"/>
                <a:gd name="connsiteX21" fmla="*/ 1119187 w 1619250"/>
                <a:gd name="connsiteY21" fmla="*/ 2214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64331">
                  <a:moveTo>
                    <a:pt x="1119187" y="221456"/>
                  </a:moveTo>
                  <a:lnTo>
                    <a:pt x="821531" y="247650"/>
                  </a:lnTo>
                  <a:lnTo>
                    <a:pt x="678656" y="264318"/>
                  </a:lnTo>
                  <a:lnTo>
                    <a:pt x="578644" y="285750"/>
                  </a:lnTo>
                  <a:lnTo>
                    <a:pt x="402431" y="321468"/>
                  </a:lnTo>
                  <a:lnTo>
                    <a:pt x="264319" y="342900"/>
                  </a:lnTo>
                  <a:lnTo>
                    <a:pt x="4762" y="364331"/>
                  </a:lnTo>
                  <a:lnTo>
                    <a:pt x="0" y="202406"/>
                  </a:lnTo>
                  <a:lnTo>
                    <a:pt x="133350" y="195262"/>
                  </a:lnTo>
                  <a:lnTo>
                    <a:pt x="350044" y="171450"/>
                  </a:lnTo>
                  <a:lnTo>
                    <a:pt x="526256" y="142875"/>
                  </a:lnTo>
                  <a:lnTo>
                    <a:pt x="683419" y="111918"/>
                  </a:lnTo>
                  <a:lnTo>
                    <a:pt x="833437" y="92868"/>
                  </a:lnTo>
                  <a:lnTo>
                    <a:pt x="1033462" y="57150"/>
                  </a:lnTo>
                  <a:lnTo>
                    <a:pt x="1207294" y="28575"/>
                  </a:lnTo>
                  <a:lnTo>
                    <a:pt x="1343025" y="9525"/>
                  </a:lnTo>
                  <a:lnTo>
                    <a:pt x="1414462" y="0"/>
                  </a:lnTo>
                  <a:lnTo>
                    <a:pt x="1462087" y="0"/>
                  </a:lnTo>
                  <a:lnTo>
                    <a:pt x="1526381" y="11906"/>
                  </a:lnTo>
                  <a:lnTo>
                    <a:pt x="1616869" y="40481"/>
                  </a:lnTo>
                  <a:cubicBezTo>
                    <a:pt x="1617663" y="85725"/>
                    <a:pt x="1618456" y="130968"/>
                    <a:pt x="1619250" y="176212"/>
                  </a:cubicBezTo>
                  <a:lnTo>
                    <a:pt x="1119187" y="22145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8">
              <a:extLst>
                <a:ext uri="{FF2B5EF4-FFF2-40B4-BE49-F238E27FC236}">
                  <a16:creationId xmlns:a16="http://schemas.microsoft.com/office/drawing/2014/main" id="{49DCBE68-5C4C-4302-81FD-8272DA913870}"/>
                </a:ext>
              </a:extLst>
            </p:cNvPr>
            <p:cNvSpPr/>
            <p:nvPr/>
          </p:nvSpPr>
          <p:spPr>
            <a:xfrm>
              <a:off x="5103813" y="4589464"/>
              <a:ext cx="3409950" cy="498475"/>
            </a:xfrm>
            <a:custGeom>
              <a:avLst/>
              <a:gdLst>
                <a:gd name="connsiteX0" fmla="*/ 1756686 w 3409995"/>
                <a:gd name="connsiteY0" fmla="*/ 302877 h 499026"/>
                <a:gd name="connsiteX1" fmla="*/ 1312467 w 3409995"/>
                <a:gd name="connsiteY1" fmla="*/ 357684 h 499026"/>
                <a:gd name="connsiteX2" fmla="*/ 972091 w 3409995"/>
                <a:gd name="connsiteY2" fmla="*/ 406721 h 499026"/>
                <a:gd name="connsiteX3" fmla="*/ 807672 w 3409995"/>
                <a:gd name="connsiteY3" fmla="*/ 424028 h 499026"/>
                <a:gd name="connsiteX4" fmla="*/ 470180 w 3409995"/>
                <a:gd name="connsiteY4" fmla="*/ 493257 h 499026"/>
                <a:gd name="connsiteX5" fmla="*/ 432681 w 3409995"/>
                <a:gd name="connsiteY5" fmla="*/ 499026 h 499026"/>
                <a:gd name="connsiteX6" fmla="*/ 400951 w 3409995"/>
                <a:gd name="connsiteY6" fmla="*/ 496142 h 499026"/>
                <a:gd name="connsiteX7" fmla="*/ 354799 w 3409995"/>
                <a:gd name="connsiteY7" fmla="*/ 478834 h 499026"/>
                <a:gd name="connsiteX8" fmla="*/ 268262 w 3409995"/>
                <a:gd name="connsiteY8" fmla="*/ 438451 h 499026"/>
                <a:gd name="connsiteX9" fmla="*/ 175957 w 3409995"/>
                <a:gd name="connsiteY9" fmla="*/ 374991 h 499026"/>
                <a:gd name="connsiteX10" fmla="*/ 54806 w 3409995"/>
                <a:gd name="connsiteY10" fmla="*/ 279801 h 499026"/>
                <a:gd name="connsiteX11" fmla="*/ 25961 w 3409995"/>
                <a:gd name="connsiteY11" fmla="*/ 253840 h 499026"/>
                <a:gd name="connsiteX12" fmla="*/ 5769 w 3409995"/>
                <a:gd name="connsiteY12" fmla="*/ 227879 h 499026"/>
                <a:gd name="connsiteX13" fmla="*/ 0 w 3409995"/>
                <a:gd name="connsiteY13" fmla="*/ 210572 h 499026"/>
                <a:gd name="connsiteX14" fmla="*/ 0 w 3409995"/>
                <a:gd name="connsiteY14" fmla="*/ 193265 h 499026"/>
                <a:gd name="connsiteX15" fmla="*/ 5769 w 3409995"/>
                <a:gd name="connsiteY15" fmla="*/ 181726 h 499026"/>
                <a:gd name="connsiteX16" fmla="*/ 31730 w 3409995"/>
                <a:gd name="connsiteY16" fmla="*/ 178842 h 499026"/>
                <a:gd name="connsiteX17" fmla="*/ 66344 w 3409995"/>
                <a:gd name="connsiteY17" fmla="*/ 184611 h 499026"/>
                <a:gd name="connsiteX18" fmla="*/ 138458 w 3409995"/>
                <a:gd name="connsiteY18" fmla="*/ 219225 h 499026"/>
                <a:gd name="connsiteX19" fmla="*/ 268262 w 3409995"/>
                <a:gd name="connsiteY19" fmla="*/ 262494 h 499026"/>
                <a:gd name="connsiteX20" fmla="*/ 389413 w 3409995"/>
                <a:gd name="connsiteY20" fmla="*/ 288455 h 499026"/>
                <a:gd name="connsiteX21" fmla="*/ 432681 w 3409995"/>
                <a:gd name="connsiteY21" fmla="*/ 291339 h 499026"/>
                <a:gd name="connsiteX22" fmla="*/ 499026 w 3409995"/>
                <a:gd name="connsiteY22" fmla="*/ 288455 h 499026"/>
                <a:gd name="connsiteX23" fmla="*/ 845171 w 3409995"/>
                <a:gd name="connsiteY23" fmla="*/ 242302 h 499026"/>
                <a:gd name="connsiteX24" fmla="*/ 974975 w 3409995"/>
                <a:gd name="connsiteY24" fmla="*/ 227879 h 499026"/>
                <a:gd name="connsiteX25" fmla="*/ 1254776 w 3409995"/>
                <a:gd name="connsiteY25" fmla="*/ 190380 h 499026"/>
                <a:gd name="connsiteX26" fmla="*/ 1375927 w 3409995"/>
                <a:gd name="connsiteY26" fmla="*/ 178842 h 499026"/>
                <a:gd name="connsiteX27" fmla="*/ 1609575 w 3409995"/>
                <a:gd name="connsiteY27" fmla="*/ 158650 h 499026"/>
                <a:gd name="connsiteX28" fmla="*/ 1779763 w 3409995"/>
                <a:gd name="connsiteY28" fmla="*/ 138458 h 499026"/>
                <a:gd name="connsiteX29" fmla="*/ 1932644 w 3409995"/>
                <a:gd name="connsiteY29" fmla="*/ 118267 h 499026"/>
                <a:gd name="connsiteX30" fmla="*/ 2281673 w 3409995"/>
                <a:gd name="connsiteY30" fmla="*/ 83652 h 499026"/>
                <a:gd name="connsiteX31" fmla="*/ 2512437 w 3409995"/>
                <a:gd name="connsiteY31" fmla="*/ 63460 h 499026"/>
                <a:gd name="connsiteX32" fmla="*/ 2659548 w 3409995"/>
                <a:gd name="connsiteY32" fmla="*/ 72114 h 499026"/>
                <a:gd name="connsiteX33" fmla="*/ 2861466 w 3409995"/>
                <a:gd name="connsiteY33" fmla="*/ 37499 h 499026"/>
                <a:gd name="connsiteX34" fmla="*/ 2973963 w 3409995"/>
                <a:gd name="connsiteY34" fmla="*/ 14423 h 499026"/>
                <a:gd name="connsiteX35" fmla="*/ 3017232 w 3409995"/>
                <a:gd name="connsiteY35" fmla="*/ 0 h 499026"/>
                <a:gd name="connsiteX36" fmla="*/ 3051846 w 3409995"/>
                <a:gd name="connsiteY36" fmla="*/ 0 h 499026"/>
                <a:gd name="connsiteX37" fmla="*/ 3106652 w 3409995"/>
                <a:gd name="connsiteY37" fmla="*/ 11538 h 499026"/>
                <a:gd name="connsiteX38" fmla="*/ 3190304 w 3409995"/>
                <a:gd name="connsiteY38" fmla="*/ 40384 h 499026"/>
                <a:gd name="connsiteX39" fmla="*/ 3262418 w 3409995"/>
                <a:gd name="connsiteY39" fmla="*/ 66345 h 499026"/>
                <a:gd name="connsiteX40" fmla="*/ 3346069 w 3409995"/>
                <a:gd name="connsiteY40" fmla="*/ 106728 h 499026"/>
                <a:gd name="connsiteX41" fmla="*/ 3363377 w 3409995"/>
                <a:gd name="connsiteY41" fmla="*/ 121151 h 499026"/>
                <a:gd name="connsiteX42" fmla="*/ 3386453 w 3409995"/>
                <a:gd name="connsiteY42" fmla="*/ 155766 h 499026"/>
                <a:gd name="connsiteX43" fmla="*/ 3400876 w 3409995"/>
                <a:gd name="connsiteY43" fmla="*/ 181726 h 499026"/>
                <a:gd name="connsiteX44" fmla="*/ 3409529 w 3409995"/>
                <a:gd name="connsiteY44" fmla="*/ 222110 h 499026"/>
                <a:gd name="connsiteX45" fmla="*/ 3397991 w 3409995"/>
                <a:gd name="connsiteY45" fmla="*/ 242302 h 499026"/>
                <a:gd name="connsiteX46" fmla="*/ 3377799 w 3409995"/>
                <a:gd name="connsiteY46" fmla="*/ 259609 h 499026"/>
                <a:gd name="connsiteX47" fmla="*/ 3337416 w 3409995"/>
                <a:gd name="connsiteY47" fmla="*/ 282685 h 499026"/>
                <a:gd name="connsiteX48" fmla="*/ 3308570 w 3409995"/>
                <a:gd name="connsiteY48" fmla="*/ 288455 h 499026"/>
                <a:gd name="connsiteX49" fmla="*/ 3233572 w 3409995"/>
                <a:gd name="connsiteY49" fmla="*/ 276916 h 499026"/>
                <a:gd name="connsiteX50" fmla="*/ 3112421 w 3409995"/>
                <a:gd name="connsiteY50" fmla="*/ 262494 h 499026"/>
                <a:gd name="connsiteX51" fmla="*/ 2979732 w 3409995"/>
                <a:gd name="connsiteY51" fmla="*/ 250955 h 499026"/>
                <a:gd name="connsiteX52" fmla="*/ 2795122 w 3409995"/>
                <a:gd name="connsiteY52" fmla="*/ 242302 h 499026"/>
                <a:gd name="connsiteX53" fmla="*/ 2668202 w 3409995"/>
                <a:gd name="connsiteY53" fmla="*/ 245186 h 499026"/>
                <a:gd name="connsiteX54" fmla="*/ 2521090 w 3409995"/>
                <a:gd name="connsiteY54" fmla="*/ 245186 h 499026"/>
                <a:gd name="connsiteX55" fmla="*/ 2206675 w 3409995"/>
                <a:gd name="connsiteY55" fmla="*/ 262494 h 499026"/>
                <a:gd name="connsiteX56" fmla="*/ 1756686 w 3409995"/>
                <a:gd name="connsiteY56" fmla="*/ 302877 h 49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09995" h="499026">
                  <a:moveTo>
                    <a:pt x="1756686" y="302877"/>
                  </a:moveTo>
                  <a:lnTo>
                    <a:pt x="1312467" y="357684"/>
                  </a:lnTo>
                  <a:lnTo>
                    <a:pt x="972091" y="406721"/>
                  </a:lnTo>
                  <a:lnTo>
                    <a:pt x="807672" y="424028"/>
                  </a:lnTo>
                  <a:lnTo>
                    <a:pt x="470180" y="493257"/>
                  </a:lnTo>
                  <a:lnTo>
                    <a:pt x="432681" y="499026"/>
                  </a:lnTo>
                  <a:lnTo>
                    <a:pt x="400951" y="496142"/>
                  </a:lnTo>
                  <a:lnTo>
                    <a:pt x="354799" y="478834"/>
                  </a:lnTo>
                  <a:lnTo>
                    <a:pt x="268262" y="438451"/>
                  </a:lnTo>
                  <a:lnTo>
                    <a:pt x="175957" y="374991"/>
                  </a:lnTo>
                  <a:lnTo>
                    <a:pt x="54806" y="279801"/>
                  </a:lnTo>
                  <a:lnTo>
                    <a:pt x="25961" y="253840"/>
                  </a:lnTo>
                  <a:lnTo>
                    <a:pt x="5769" y="227879"/>
                  </a:lnTo>
                  <a:lnTo>
                    <a:pt x="0" y="210572"/>
                  </a:lnTo>
                  <a:lnTo>
                    <a:pt x="0" y="193265"/>
                  </a:lnTo>
                  <a:lnTo>
                    <a:pt x="5769" y="181726"/>
                  </a:lnTo>
                  <a:lnTo>
                    <a:pt x="31730" y="178842"/>
                  </a:lnTo>
                  <a:lnTo>
                    <a:pt x="66344" y="184611"/>
                  </a:lnTo>
                  <a:lnTo>
                    <a:pt x="138458" y="219225"/>
                  </a:lnTo>
                  <a:lnTo>
                    <a:pt x="268262" y="262494"/>
                  </a:lnTo>
                  <a:lnTo>
                    <a:pt x="389413" y="288455"/>
                  </a:lnTo>
                  <a:lnTo>
                    <a:pt x="432681" y="291339"/>
                  </a:lnTo>
                  <a:lnTo>
                    <a:pt x="499026" y="288455"/>
                  </a:lnTo>
                  <a:lnTo>
                    <a:pt x="845171" y="242302"/>
                  </a:lnTo>
                  <a:lnTo>
                    <a:pt x="974975" y="227879"/>
                  </a:lnTo>
                  <a:lnTo>
                    <a:pt x="1254776" y="190380"/>
                  </a:lnTo>
                  <a:lnTo>
                    <a:pt x="1375927" y="178842"/>
                  </a:lnTo>
                  <a:lnTo>
                    <a:pt x="1609575" y="158650"/>
                  </a:lnTo>
                  <a:lnTo>
                    <a:pt x="1779763" y="138458"/>
                  </a:lnTo>
                  <a:lnTo>
                    <a:pt x="1932644" y="118267"/>
                  </a:lnTo>
                  <a:lnTo>
                    <a:pt x="2281673" y="83652"/>
                  </a:lnTo>
                  <a:lnTo>
                    <a:pt x="2512437" y="63460"/>
                  </a:lnTo>
                  <a:lnTo>
                    <a:pt x="2659548" y="72114"/>
                  </a:lnTo>
                  <a:lnTo>
                    <a:pt x="2861466" y="37499"/>
                  </a:lnTo>
                  <a:lnTo>
                    <a:pt x="2973963" y="14423"/>
                  </a:lnTo>
                  <a:lnTo>
                    <a:pt x="3017232" y="0"/>
                  </a:lnTo>
                  <a:lnTo>
                    <a:pt x="3051846" y="0"/>
                  </a:lnTo>
                  <a:lnTo>
                    <a:pt x="3106652" y="11538"/>
                  </a:lnTo>
                  <a:lnTo>
                    <a:pt x="3190304" y="40384"/>
                  </a:lnTo>
                  <a:lnTo>
                    <a:pt x="3262418" y="66345"/>
                  </a:lnTo>
                  <a:lnTo>
                    <a:pt x="3346069" y="106728"/>
                  </a:lnTo>
                  <a:lnTo>
                    <a:pt x="3363377" y="121151"/>
                  </a:lnTo>
                  <a:lnTo>
                    <a:pt x="3386453" y="155766"/>
                  </a:lnTo>
                  <a:lnTo>
                    <a:pt x="3400876" y="181726"/>
                  </a:lnTo>
                  <a:cubicBezTo>
                    <a:pt x="3409995" y="218207"/>
                    <a:pt x="3409529" y="204448"/>
                    <a:pt x="3409529" y="222110"/>
                  </a:cubicBezTo>
                  <a:lnTo>
                    <a:pt x="3397991" y="242302"/>
                  </a:lnTo>
                  <a:lnTo>
                    <a:pt x="3377799" y="259609"/>
                  </a:lnTo>
                  <a:lnTo>
                    <a:pt x="3337416" y="282685"/>
                  </a:lnTo>
                  <a:lnTo>
                    <a:pt x="3308570" y="288455"/>
                  </a:lnTo>
                  <a:lnTo>
                    <a:pt x="3233572" y="276916"/>
                  </a:lnTo>
                  <a:lnTo>
                    <a:pt x="3112421" y="262494"/>
                  </a:lnTo>
                  <a:lnTo>
                    <a:pt x="2979732" y="250955"/>
                  </a:lnTo>
                  <a:lnTo>
                    <a:pt x="2795122" y="242302"/>
                  </a:lnTo>
                  <a:lnTo>
                    <a:pt x="2668202" y="245186"/>
                  </a:lnTo>
                  <a:lnTo>
                    <a:pt x="2521090" y="245186"/>
                  </a:lnTo>
                  <a:lnTo>
                    <a:pt x="2206675" y="262494"/>
                  </a:lnTo>
                  <a:lnTo>
                    <a:pt x="1756686" y="30287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1">
              <a:extLst>
                <a:ext uri="{FF2B5EF4-FFF2-40B4-BE49-F238E27FC236}">
                  <a16:creationId xmlns:a16="http://schemas.microsoft.com/office/drawing/2014/main" id="{6F537D18-ACCB-42E0-9F61-FF56FD4A9FEB}"/>
                </a:ext>
              </a:extLst>
            </p:cNvPr>
            <p:cNvSpPr/>
            <p:nvPr/>
          </p:nvSpPr>
          <p:spPr>
            <a:xfrm>
              <a:off x="6961189" y="5505450"/>
              <a:ext cx="611187" cy="495300"/>
            </a:xfrm>
            <a:custGeom>
              <a:avLst/>
              <a:gdLst>
                <a:gd name="connsiteX0" fmla="*/ 381000 w 611981"/>
                <a:gd name="connsiteY0" fmla="*/ 85725 h 495300"/>
                <a:gd name="connsiteX1" fmla="*/ 230981 w 611981"/>
                <a:gd name="connsiteY1" fmla="*/ 57150 h 495300"/>
                <a:gd name="connsiteX2" fmla="*/ 145256 w 611981"/>
                <a:gd name="connsiteY2" fmla="*/ 33338 h 495300"/>
                <a:gd name="connsiteX3" fmla="*/ 85725 w 611981"/>
                <a:gd name="connsiteY3" fmla="*/ 9525 h 495300"/>
                <a:gd name="connsiteX4" fmla="*/ 57150 w 611981"/>
                <a:gd name="connsiteY4" fmla="*/ 4763 h 495300"/>
                <a:gd name="connsiteX5" fmla="*/ 21431 w 611981"/>
                <a:gd name="connsiteY5" fmla="*/ 0 h 495300"/>
                <a:gd name="connsiteX6" fmla="*/ 4762 w 611981"/>
                <a:gd name="connsiteY6" fmla="*/ 7144 h 495300"/>
                <a:gd name="connsiteX7" fmla="*/ 0 w 611981"/>
                <a:gd name="connsiteY7" fmla="*/ 26194 h 495300"/>
                <a:gd name="connsiteX8" fmla="*/ 7144 w 611981"/>
                <a:gd name="connsiteY8" fmla="*/ 40481 h 495300"/>
                <a:gd name="connsiteX9" fmla="*/ 30956 w 611981"/>
                <a:gd name="connsiteY9" fmla="*/ 61913 h 495300"/>
                <a:gd name="connsiteX10" fmla="*/ 76200 w 611981"/>
                <a:gd name="connsiteY10" fmla="*/ 88106 h 495300"/>
                <a:gd name="connsiteX11" fmla="*/ 200025 w 611981"/>
                <a:gd name="connsiteY11" fmla="*/ 161925 h 495300"/>
                <a:gd name="connsiteX12" fmla="*/ 338137 w 611981"/>
                <a:gd name="connsiteY12" fmla="*/ 240506 h 495300"/>
                <a:gd name="connsiteX13" fmla="*/ 400050 w 611981"/>
                <a:gd name="connsiteY13" fmla="*/ 278606 h 495300"/>
                <a:gd name="connsiteX14" fmla="*/ 442912 w 611981"/>
                <a:gd name="connsiteY14" fmla="*/ 304800 h 495300"/>
                <a:gd name="connsiteX15" fmla="*/ 478631 w 611981"/>
                <a:gd name="connsiteY15" fmla="*/ 357188 h 495300"/>
                <a:gd name="connsiteX16" fmla="*/ 514350 w 611981"/>
                <a:gd name="connsiteY16" fmla="*/ 409575 h 495300"/>
                <a:gd name="connsiteX17" fmla="*/ 547687 w 611981"/>
                <a:gd name="connsiteY17" fmla="*/ 452438 h 495300"/>
                <a:gd name="connsiteX18" fmla="*/ 576262 w 611981"/>
                <a:gd name="connsiteY18" fmla="*/ 478631 h 495300"/>
                <a:gd name="connsiteX19" fmla="*/ 602456 w 611981"/>
                <a:gd name="connsiteY19" fmla="*/ 495300 h 495300"/>
                <a:gd name="connsiteX20" fmla="*/ 611981 w 611981"/>
                <a:gd name="connsiteY20" fmla="*/ 19050 h 495300"/>
                <a:gd name="connsiteX21" fmla="*/ 590550 w 611981"/>
                <a:gd name="connsiteY21" fmla="*/ 59531 h 495300"/>
                <a:gd name="connsiteX22" fmla="*/ 573881 w 611981"/>
                <a:gd name="connsiteY22" fmla="*/ 76200 h 495300"/>
                <a:gd name="connsiteX23" fmla="*/ 531019 w 611981"/>
                <a:gd name="connsiteY23" fmla="*/ 95250 h 495300"/>
                <a:gd name="connsiteX24" fmla="*/ 500062 w 611981"/>
                <a:gd name="connsiteY24" fmla="*/ 97631 h 495300"/>
                <a:gd name="connsiteX25" fmla="*/ 466725 w 611981"/>
                <a:gd name="connsiteY25" fmla="*/ 97631 h 495300"/>
                <a:gd name="connsiteX26" fmla="*/ 381000 w 611981"/>
                <a:gd name="connsiteY26" fmla="*/ 857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1981" h="495300">
                  <a:moveTo>
                    <a:pt x="381000" y="85725"/>
                  </a:moveTo>
                  <a:lnTo>
                    <a:pt x="230981" y="57150"/>
                  </a:lnTo>
                  <a:lnTo>
                    <a:pt x="145256" y="33338"/>
                  </a:lnTo>
                  <a:lnTo>
                    <a:pt x="85725" y="9525"/>
                  </a:lnTo>
                  <a:lnTo>
                    <a:pt x="57150" y="4763"/>
                  </a:lnTo>
                  <a:lnTo>
                    <a:pt x="21431" y="0"/>
                  </a:lnTo>
                  <a:lnTo>
                    <a:pt x="4762" y="7144"/>
                  </a:lnTo>
                  <a:lnTo>
                    <a:pt x="0" y="26194"/>
                  </a:lnTo>
                  <a:lnTo>
                    <a:pt x="7144" y="40481"/>
                  </a:lnTo>
                  <a:lnTo>
                    <a:pt x="30956" y="61913"/>
                  </a:lnTo>
                  <a:lnTo>
                    <a:pt x="76200" y="88106"/>
                  </a:lnTo>
                  <a:lnTo>
                    <a:pt x="200025" y="161925"/>
                  </a:lnTo>
                  <a:lnTo>
                    <a:pt x="338137" y="240506"/>
                  </a:lnTo>
                  <a:lnTo>
                    <a:pt x="400050" y="278606"/>
                  </a:lnTo>
                  <a:lnTo>
                    <a:pt x="442912" y="304800"/>
                  </a:lnTo>
                  <a:lnTo>
                    <a:pt x="478631" y="357188"/>
                  </a:lnTo>
                  <a:lnTo>
                    <a:pt x="514350" y="409575"/>
                  </a:lnTo>
                  <a:lnTo>
                    <a:pt x="547687" y="452438"/>
                  </a:lnTo>
                  <a:lnTo>
                    <a:pt x="576262" y="478631"/>
                  </a:lnTo>
                  <a:lnTo>
                    <a:pt x="602456" y="495300"/>
                  </a:lnTo>
                  <a:lnTo>
                    <a:pt x="611981" y="19050"/>
                  </a:lnTo>
                  <a:lnTo>
                    <a:pt x="590550" y="59531"/>
                  </a:lnTo>
                  <a:lnTo>
                    <a:pt x="573881" y="76200"/>
                  </a:lnTo>
                  <a:lnTo>
                    <a:pt x="531019" y="95250"/>
                  </a:lnTo>
                  <a:lnTo>
                    <a:pt x="500062" y="97631"/>
                  </a:lnTo>
                  <a:lnTo>
                    <a:pt x="466725" y="97631"/>
                  </a:lnTo>
                  <a:lnTo>
                    <a:pt x="381000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7F4F7822-6EDB-4105-BE94-181C152AE488}"/>
              </a:ext>
            </a:extLst>
          </p:cNvPr>
          <p:cNvGrpSpPr/>
          <p:nvPr/>
        </p:nvGrpSpPr>
        <p:grpSpPr>
          <a:xfrm>
            <a:off x="3616331" y="1344511"/>
            <a:ext cx="4897432" cy="4681538"/>
            <a:chOff x="3616331" y="1352550"/>
            <a:chExt cx="4897432" cy="4681538"/>
          </a:xfrm>
          <a:solidFill>
            <a:schemeClr val="tx1"/>
          </a:solidFill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A0461941-EE35-404E-BA3D-52BEE67DB6B9}"/>
                </a:ext>
              </a:extLst>
            </p:cNvPr>
            <p:cNvSpPr/>
            <p:nvPr/>
          </p:nvSpPr>
          <p:spPr>
            <a:xfrm>
              <a:off x="3684595" y="2446338"/>
              <a:ext cx="1709737" cy="469900"/>
            </a:xfrm>
            <a:custGeom>
              <a:avLst/>
              <a:gdLst>
                <a:gd name="connsiteX0" fmla="*/ 731044 w 1709737"/>
                <a:gd name="connsiteY0" fmla="*/ 409575 h 471487"/>
                <a:gd name="connsiteX1" fmla="*/ 569119 w 1709737"/>
                <a:gd name="connsiteY1" fmla="*/ 447675 h 471487"/>
                <a:gd name="connsiteX2" fmla="*/ 509587 w 1709737"/>
                <a:gd name="connsiteY2" fmla="*/ 459581 h 471487"/>
                <a:gd name="connsiteX3" fmla="*/ 461962 w 1709737"/>
                <a:gd name="connsiteY3" fmla="*/ 466725 h 471487"/>
                <a:gd name="connsiteX4" fmla="*/ 404812 w 1709737"/>
                <a:gd name="connsiteY4" fmla="*/ 471487 h 471487"/>
                <a:gd name="connsiteX5" fmla="*/ 345281 w 1709737"/>
                <a:gd name="connsiteY5" fmla="*/ 471487 h 471487"/>
                <a:gd name="connsiteX6" fmla="*/ 295275 w 1709737"/>
                <a:gd name="connsiteY6" fmla="*/ 464344 h 471487"/>
                <a:gd name="connsiteX7" fmla="*/ 235744 w 1709737"/>
                <a:gd name="connsiteY7" fmla="*/ 454819 h 471487"/>
                <a:gd name="connsiteX8" fmla="*/ 192881 w 1709737"/>
                <a:gd name="connsiteY8" fmla="*/ 442912 h 471487"/>
                <a:gd name="connsiteX9" fmla="*/ 152400 w 1709737"/>
                <a:gd name="connsiteY9" fmla="*/ 426244 h 471487"/>
                <a:gd name="connsiteX10" fmla="*/ 119062 w 1709737"/>
                <a:gd name="connsiteY10" fmla="*/ 404812 h 471487"/>
                <a:gd name="connsiteX11" fmla="*/ 92869 w 1709737"/>
                <a:gd name="connsiteY11" fmla="*/ 383381 h 471487"/>
                <a:gd name="connsiteX12" fmla="*/ 71437 w 1709737"/>
                <a:gd name="connsiteY12" fmla="*/ 364331 h 471487"/>
                <a:gd name="connsiteX13" fmla="*/ 52387 w 1709737"/>
                <a:gd name="connsiteY13" fmla="*/ 340519 h 471487"/>
                <a:gd name="connsiteX14" fmla="*/ 28575 w 1709737"/>
                <a:gd name="connsiteY14" fmla="*/ 302419 h 471487"/>
                <a:gd name="connsiteX15" fmla="*/ 11906 w 1709737"/>
                <a:gd name="connsiteY15" fmla="*/ 269081 h 471487"/>
                <a:gd name="connsiteX16" fmla="*/ 2381 w 1709737"/>
                <a:gd name="connsiteY16" fmla="*/ 233362 h 471487"/>
                <a:gd name="connsiteX17" fmla="*/ 0 w 1709737"/>
                <a:gd name="connsiteY17" fmla="*/ 221456 h 471487"/>
                <a:gd name="connsiteX18" fmla="*/ 4762 w 1709737"/>
                <a:gd name="connsiteY18" fmla="*/ 209550 h 471487"/>
                <a:gd name="connsiteX19" fmla="*/ 16669 w 1709737"/>
                <a:gd name="connsiteY19" fmla="*/ 204787 h 471487"/>
                <a:gd name="connsiteX20" fmla="*/ 42862 w 1709737"/>
                <a:gd name="connsiteY20" fmla="*/ 214312 h 471487"/>
                <a:gd name="connsiteX21" fmla="*/ 88106 w 1709737"/>
                <a:gd name="connsiteY21" fmla="*/ 240506 h 471487"/>
                <a:gd name="connsiteX22" fmla="*/ 145256 w 1709737"/>
                <a:gd name="connsiteY22" fmla="*/ 266700 h 471487"/>
                <a:gd name="connsiteX23" fmla="*/ 200025 w 1709737"/>
                <a:gd name="connsiteY23" fmla="*/ 285750 h 471487"/>
                <a:gd name="connsiteX24" fmla="*/ 247650 w 1709737"/>
                <a:gd name="connsiteY24" fmla="*/ 295275 h 471487"/>
                <a:gd name="connsiteX25" fmla="*/ 295275 w 1709737"/>
                <a:gd name="connsiteY25" fmla="*/ 300037 h 471487"/>
                <a:gd name="connsiteX26" fmla="*/ 428625 w 1709737"/>
                <a:gd name="connsiteY26" fmla="*/ 283369 h 471487"/>
                <a:gd name="connsiteX27" fmla="*/ 661987 w 1709737"/>
                <a:gd name="connsiteY27" fmla="*/ 240506 h 471487"/>
                <a:gd name="connsiteX28" fmla="*/ 862012 w 1709737"/>
                <a:gd name="connsiteY28" fmla="*/ 192881 h 471487"/>
                <a:gd name="connsiteX29" fmla="*/ 1071562 w 1709737"/>
                <a:gd name="connsiteY29" fmla="*/ 133350 h 471487"/>
                <a:gd name="connsiteX30" fmla="*/ 1212056 w 1709737"/>
                <a:gd name="connsiteY30" fmla="*/ 109537 h 471487"/>
                <a:gd name="connsiteX31" fmla="*/ 1421606 w 1709737"/>
                <a:gd name="connsiteY31" fmla="*/ 2381 h 471487"/>
                <a:gd name="connsiteX32" fmla="*/ 1476375 w 1709737"/>
                <a:gd name="connsiteY32" fmla="*/ 0 h 471487"/>
                <a:gd name="connsiteX33" fmla="*/ 1543050 w 1709737"/>
                <a:gd name="connsiteY33" fmla="*/ 4762 h 471487"/>
                <a:gd name="connsiteX34" fmla="*/ 1595437 w 1709737"/>
                <a:gd name="connsiteY34" fmla="*/ 11906 h 471487"/>
                <a:gd name="connsiteX35" fmla="*/ 1619250 w 1709737"/>
                <a:gd name="connsiteY35" fmla="*/ 19050 h 471487"/>
                <a:gd name="connsiteX36" fmla="*/ 1645444 w 1709737"/>
                <a:gd name="connsiteY36" fmla="*/ 30956 h 471487"/>
                <a:gd name="connsiteX37" fmla="*/ 1676400 w 1709737"/>
                <a:gd name="connsiteY37" fmla="*/ 50006 h 471487"/>
                <a:gd name="connsiteX38" fmla="*/ 1695450 w 1709737"/>
                <a:gd name="connsiteY38" fmla="*/ 73819 h 471487"/>
                <a:gd name="connsiteX39" fmla="*/ 1707356 w 1709737"/>
                <a:gd name="connsiteY39" fmla="*/ 95250 h 471487"/>
                <a:gd name="connsiteX40" fmla="*/ 1709737 w 1709737"/>
                <a:gd name="connsiteY40" fmla="*/ 116681 h 471487"/>
                <a:gd name="connsiteX41" fmla="*/ 1700212 w 1709737"/>
                <a:gd name="connsiteY41" fmla="*/ 140494 h 471487"/>
                <a:gd name="connsiteX42" fmla="*/ 1671637 w 1709737"/>
                <a:gd name="connsiteY42" fmla="*/ 164306 h 471487"/>
                <a:gd name="connsiteX43" fmla="*/ 1635919 w 1709737"/>
                <a:gd name="connsiteY43" fmla="*/ 185737 h 471487"/>
                <a:gd name="connsiteX44" fmla="*/ 1590675 w 1709737"/>
                <a:gd name="connsiteY44" fmla="*/ 202406 h 471487"/>
                <a:gd name="connsiteX45" fmla="*/ 1438275 w 1709737"/>
                <a:gd name="connsiteY45" fmla="*/ 233362 h 471487"/>
                <a:gd name="connsiteX46" fmla="*/ 1209675 w 1709737"/>
                <a:gd name="connsiteY46" fmla="*/ 300037 h 471487"/>
                <a:gd name="connsiteX47" fmla="*/ 966787 w 1709737"/>
                <a:gd name="connsiteY47" fmla="*/ 354806 h 471487"/>
                <a:gd name="connsiteX48" fmla="*/ 731044 w 1709737"/>
                <a:gd name="connsiteY48" fmla="*/ 4095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9737" h="471487">
                  <a:moveTo>
                    <a:pt x="731044" y="409575"/>
                  </a:moveTo>
                  <a:lnTo>
                    <a:pt x="569119" y="447675"/>
                  </a:lnTo>
                  <a:lnTo>
                    <a:pt x="509587" y="459581"/>
                  </a:lnTo>
                  <a:lnTo>
                    <a:pt x="461962" y="466725"/>
                  </a:lnTo>
                  <a:lnTo>
                    <a:pt x="404812" y="471487"/>
                  </a:lnTo>
                  <a:lnTo>
                    <a:pt x="345281" y="471487"/>
                  </a:lnTo>
                  <a:lnTo>
                    <a:pt x="295275" y="464344"/>
                  </a:lnTo>
                  <a:lnTo>
                    <a:pt x="235744" y="454819"/>
                  </a:lnTo>
                  <a:lnTo>
                    <a:pt x="192881" y="442912"/>
                  </a:lnTo>
                  <a:lnTo>
                    <a:pt x="152400" y="426244"/>
                  </a:lnTo>
                  <a:lnTo>
                    <a:pt x="119062" y="404812"/>
                  </a:lnTo>
                  <a:lnTo>
                    <a:pt x="92869" y="383381"/>
                  </a:lnTo>
                  <a:lnTo>
                    <a:pt x="71437" y="364331"/>
                  </a:lnTo>
                  <a:lnTo>
                    <a:pt x="52387" y="340519"/>
                  </a:lnTo>
                  <a:lnTo>
                    <a:pt x="28575" y="302419"/>
                  </a:lnTo>
                  <a:lnTo>
                    <a:pt x="11906" y="269081"/>
                  </a:lnTo>
                  <a:lnTo>
                    <a:pt x="2381" y="233362"/>
                  </a:lnTo>
                  <a:lnTo>
                    <a:pt x="0" y="221456"/>
                  </a:lnTo>
                  <a:lnTo>
                    <a:pt x="4762" y="209550"/>
                  </a:lnTo>
                  <a:lnTo>
                    <a:pt x="16669" y="204787"/>
                  </a:lnTo>
                  <a:lnTo>
                    <a:pt x="42862" y="214312"/>
                  </a:lnTo>
                  <a:lnTo>
                    <a:pt x="88106" y="240506"/>
                  </a:lnTo>
                  <a:lnTo>
                    <a:pt x="145256" y="266700"/>
                  </a:lnTo>
                  <a:lnTo>
                    <a:pt x="200025" y="285750"/>
                  </a:lnTo>
                  <a:lnTo>
                    <a:pt x="247650" y="295275"/>
                  </a:lnTo>
                  <a:lnTo>
                    <a:pt x="295275" y="300037"/>
                  </a:lnTo>
                  <a:lnTo>
                    <a:pt x="428625" y="283369"/>
                  </a:lnTo>
                  <a:lnTo>
                    <a:pt x="661987" y="240506"/>
                  </a:lnTo>
                  <a:lnTo>
                    <a:pt x="862012" y="192881"/>
                  </a:lnTo>
                  <a:lnTo>
                    <a:pt x="1071562" y="133350"/>
                  </a:lnTo>
                  <a:lnTo>
                    <a:pt x="1212056" y="109537"/>
                  </a:lnTo>
                  <a:lnTo>
                    <a:pt x="1421606" y="2381"/>
                  </a:lnTo>
                  <a:lnTo>
                    <a:pt x="1476375" y="0"/>
                  </a:lnTo>
                  <a:lnTo>
                    <a:pt x="1543050" y="4762"/>
                  </a:lnTo>
                  <a:lnTo>
                    <a:pt x="1595437" y="11906"/>
                  </a:lnTo>
                  <a:lnTo>
                    <a:pt x="1619250" y="19050"/>
                  </a:lnTo>
                  <a:lnTo>
                    <a:pt x="1645444" y="30956"/>
                  </a:lnTo>
                  <a:lnTo>
                    <a:pt x="1676400" y="50006"/>
                  </a:lnTo>
                  <a:lnTo>
                    <a:pt x="1695450" y="73819"/>
                  </a:lnTo>
                  <a:lnTo>
                    <a:pt x="1707356" y="95250"/>
                  </a:lnTo>
                  <a:lnTo>
                    <a:pt x="1709737" y="116681"/>
                  </a:lnTo>
                  <a:lnTo>
                    <a:pt x="1700212" y="140494"/>
                  </a:lnTo>
                  <a:lnTo>
                    <a:pt x="1671637" y="164306"/>
                  </a:lnTo>
                  <a:lnTo>
                    <a:pt x="1635919" y="185737"/>
                  </a:lnTo>
                  <a:lnTo>
                    <a:pt x="1590675" y="202406"/>
                  </a:lnTo>
                  <a:lnTo>
                    <a:pt x="1438275" y="233362"/>
                  </a:lnTo>
                  <a:lnTo>
                    <a:pt x="1209675" y="300037"/>
                  </a:lnTo>
                  <a:lnTo>
                    <a:pt x="966787" y="354806"/>
                  </a:lnTo>
                  <a:lnTo>
                    <a:pt x="731044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C5E7E982-FF7F-4611-9AF9-CB2636A6D53D}"/>
                </a:ext>
              </a:extLst>
            </p:cNvPr>
            <p:cNvSpPr/>
            <p:nvPr/>
          </p:nvSpPr>
          <p:spPr>
            <a:xfrm rot="16200000">
              <a:off x="2632875" y="3490120"/>
              <a:ext cx="4214813" cy="479425"/>
            </a:xfrm>
            <a:custGeom>
              <a:avLst/>
              <a:gdLst>
                <a:gd name="connsiteX0" fmla="*/ 2093588 w 4215420"/>
                <a:gd name="connsiteY0" fmla="*/ 402477 h 480148"/>
                <a:gd name="connsiteX1" fmla="*/ 1391018 w 4215420"/>
                <a:gd name="connsiteY1" fmla="*/ 402477 h 480148"/>
                <a:gd name="connsiteX2" fmla="*/ 981480 w 4215420"/>
                <a:gd name="connsiteY2" fmla="*/ 402477 h 480148"/>
                <a:gd name="connsiteX3" fmla="*/ 663735 w 4215420"/>
                <a:gd name="connsiteY3" fmla="*/ 398947 h 480148"/>
                <a:gd name="connsiteX4" fmla="*/ 427191 w 4215420"/>
                <a:gd name="connsiteY4" fmla="*/ 391886 h 480148"/>
                <a:gd name="connsiteX5" fmla="*/ 254197 w 4215420"/>
                <a:gd name="connsiteY5" fmla="*/ 388355 h 480148"/>
                <a:gd name="connsiteX6" fmla="*/ 190647 w 4215420"/>
                <a:gd name="connsiteY6" fmla="*/ 388355 h 480148"/>
                <a:gd name="connsiteX7" fmla="*/ 123568 w 4215420"/>
                <a:gd name="connsiteY7" fmla="*/ 374233 h 480148"/>
                <a:gd name="connsiteX8" fmla="*/ 70610 w 4215420"/>
                <a:gd name="connsiteY8" fmla="*/ 356581 h 480148"/>
                <a:gd name="connsiteX9" fmla="*/ 31775 w 4215420"/>
                <a:gd name="connsiteY9" fmla="*/ 335398 h 480148"/>
                <a:gd name="connsiteX10" fmla="*/ 14122 w 4215420"/>
                <a:gd name="connsiteY10" fmla="*/ 324806 h 480148"/>
                <a:gd name="connsiteX11" fmla="*/ 0 w 4215420"/>
                <a:gd name="connsiteY11" fmla="*/ 303623 h 480148"/>
                <a:gd name="connsiteX12" fmla="*/ 3531 w 4215420"/>
                <a:gd name="connsiteY12" fmla="*/ 271849 h 480148"/>
                <a:gd name="connsiteX13" fmla="*/ 31775 w 4215420"/>
                <a:gd name="connsiteY13" fmla="*/ 240074 h 480148"/>
                <a:gd name="connsiteX14" fmla="*/ 67080 w 4215420"/>
                <a:gd name="connsiteY14" fmla="*/ 215361 h 480148"/>
                <a:gd name="connsiteX15" fmla="*/ 127098 w 4215420"/>
                <a:gd name="connsiteY15" fmla="*/ 187117 h 480148"/>
                <a:gd name="connsiteX16" fmla="*/ 208300 w 4215420"/>
                <a:gd name="connsiteY16" fmla="*/ 155342 h 480148"/>
                <a:gd name="connsiteX17" fmla="*/ 293032 w 4215420"/>
                <a:gd name="connsiteY17" fmla="*/ 130629 h 480148"/>
                <a:gd name="connsiteX18" fmla="*/ 395417 w 4215420"/>
                <a:gd name="connsiteY18" fmla="*/ 109446 h 480148"/>
                <a:gd name="connsiteX19" fmla="*/ 508393 w 4215420"/>
                <a:gd name="connsiteY19" fmla="*/ 91793 h 480148"/>
                <a:gd name="connsiteX20" fmla="*/ 547228 w 4215420"/>
                <a:gd name="connsiteY20" fmla="*/ 105915 h 480148"/>
                <a:gd name="connsiteX21" fmla="*/ 596655 w 4215420"/>
                <a:gd name="connsiteY21" fmla="*/ 120037 h 480148"/>
                <a:gd name="connsiteX22" fmla="*/ 713162 w 4215420"/>
                <a:gd name="connsiteY22" fmla="*/ 141220 h 480148"/>
                <a:gd name="connsiteX23" fmla="*/ 812016 w 4215420"/>
                <a:gd name="connsiteY23" fmla="*/ 151812 h 480148"/>
                <a:gd name="connsiteX24" fmla="*/ 999132 w 4215420"/>
                <a:gd name="connsiteY24" fmla="*/ 169464 h 480148"/>
                <a:gd name="connsiteX25" fmla="*/ 1249798 w 4215420"/>
                <a:gd name="connsiteY25" fmla="*/ 183586 h 480148"/>
                <a:gd name="connsiteX26" fmla="*/ 1631092 w 4215420"/>
                <a:gd name="connsiteY26" fmla="*/ 197708 h 480148"/>
                <a:gd name="connsiteX27" fmla="*/ 2291296 w 4215420"/>
                <a:gd name="connsiteY27" fmla="*/ 208300 h 480148"/>
                <a:gd name="connsiteX28" fmla="*/ 2587858 w 4215420"/>
                <a:gd name="connsiteY28" fmla="*/ 204769 h 480148"/>
                <a:gd name="connsiteX29" fmla="*/ 3230410 w 4215420"/>
                <a:gd name="connsiteY29" fmla="*/ 225952 h 480148"/>
                <a:gd name="connsiteX30" fmla="*/ 3562277 w 4215420"/>
                <a:gd name="connsiteY30" fmla="*/ 229483 h 480148"/>
                <a:gd name="connsiteX31" fmla="*/ 3791759 w 4215420"/>
                <a:gd name="connsiteY31" fmla="*/ 229483 h 480148"/>
                <a:gd name="connsiteX32" fmla="*/ 3876491 w 4215420"/>
                <a:gd name="connsiteY32" fmla="*/ 225952 h 480148"/>
                <a:gd name="connsiteX33" fmla="*/ 3932980 w 4215420"/>
                <a:gd name="connsiteY33" fmla="*/ 215361 h 480148"/>
                <a:gd name="connsiteX34" fmla="*/ 3971815 w 4215420"/>
                <a:gd name="connsiteY34" fmla="*/ 197708 h 480148"/>
                <a:gd name="connsiteX35" fmla="*/ 4045956 w 4215420"/>
                <a:gd name="connsiteY35" fmla="*/ 151812 h 480148"/>
                <a:gd name="connsiteX36" fmla="*/ 4102444 w 4215420"/>
                <a:gd name="connsiteY36" fmla="*/ 95324 h 480148"/>
                <a:gd name="connsiteX37" fmla="*/ 4141279 w 4215420"/>
                <a:gd name="connsiteY37" fmla="*/ 38835 h 480148"/>
                <a:gd name="connsiteX38" fmla="*/ 4162462 w 4215420"/>
                <a:gd name="connsiteY38" fmla="*/ 10591 h 480148"/>
                <a:gd name="connsiteX39" fmla="*/ 4183645 w 4215420"/>
                <a:gd name="connsiteY39" fmla="*/ 0 h 480148"/>
                <a:gd name="connsiteX40" fmla="*/ 4201298 w 4215420"/>
                <a:gd name="connsiteY40" fmla="*/ 0 h 480148"/>
                <a:gd name="connsiteX41" fmla="*/ 4208359 w 4215420"/>
                <a:gd name="connsiteY41" fmla="*/ 10591 h 480148"/>
                <a:gd name="connsiteX42" fmla="*/ 4211889 w 4215420"/>
                <a:gd name="connsiteY42" fmla="*/ 24713 h 480148"/>
                <a:gd name="connsiteX43" fmla="*/ 4215420 w 4215420"/>
                <a:gd name="connsiteY43" fmla="*/ 56488 h 480148"/>
                <a:gd name="connsiteX44" fmla="*/ 4204828 w 4215420"/>
                <a:gd name="connsiteY44" fmla="*/ 112976 h 480148"/>
                <a:gd name="connsiteX45" fmla="*/ 4183645 w 4215420"/>
                <a:gd name="connsiteY45" fmla="*/ 187117 h 480148"/>
                <a:gd name="connsiteX46" fmla="*/ 4162462 w 4215420"/>
                <a:gd name="connsiteY46" fmla="*/ 250666 h 480148"/>
                <a:gd name="connsiteX47" fmla="*/ 4137749 w 4215420"/>
                <a:gd name="connsiteY47" fmla="*/ 296562 h 480148"/>
                <a:gd name="connsiteX48" fmla="*/ 4105974 w 4215420"/>
                <a:gd name="connsiteY48" fmla="*/ 353050 h 480148"/>
                <a:gd name="connsiteX49" fmla="*/ 4074200 w 4215420"/>
                <a:gd name="connsiteY49" fmla="*/ 391886 h 480148"/>
                <a:gd name="connsiteX50" fmla="*/ 4042425 w 4215420"/>
                <a:gd name="connsiteY50" fmla="*/ 427191 h 480148"/>
                <a:gd name="connsiteX51" fmla="*/ 4007120 w 4215420"/>
                <a:gd name="connsiteY51" fmla="*/ 448374 h 480148"/>
                <a:gd name="connsiteX52" fmla="*/ 3964754 w 4215420"/>
                <a:gd name="connsiteY52" fmla="*/ 466026 h 480148"/>
                <a:gd name="connsiteX53" fmla="*/ 3929449 w 4215420"/>
                <a:gd name="connsiteY53" fmla="*/ 476618 h 480148"/>
                <a:gd name="connsiteX54" fmla="*/ 3883552 w 4215420"/>
                <a:gd name="connsiteY54" fmla="*/ 480148 h 480148"/>
                <a:gd name="connsiteX55" fmla="*/ 3816473 w 4215420"/>
                <a:gd name="connsiteY55" fmla="*/ 469557 h 480148"/>
                <a:gd name="connsiteX56" fmla="*/ 3759985 w 4215420"/>
                <a:gd name="connsiteY56" fmla="*/ 455435 h 480148"/>
                <a:gd name="connsiteX57" fmla="*/ 3671722 w 4215420"/>
                <a:gd name="connsiteY57" fmla="*/ 441313 h 480148"/>
                <a:gd name="connsiteX58" fmla="*/ 3474014 w 4215420"/>
                <a:gd name="connsiteY58" fmla="*/ 427191 h 480148"/>
                <a:gd name="connsiteX59" fmla="*/ 3262184 w 4215420"/>
                <a:gd name="connsiteY59" fmla="*/ 434252 h 480148"/>
                <a:gd name="connsiteX60" fmla="*/ 3113903 w 4215420"/>
                <a:gd name="connsiteY60" fmla="*/ 427191 h 480148"/>
                <a:gd name="connsiteX61" fmla="*/ 2616102 w 4215420"/>
                <a:gd name="connsiteY61" fmla="*/ 406008 h 480148"/>
                <a:gd name="connsiteX62" fmla="*/ 2093588 w 4215420"/>
                <a:gd name="connsiteY62" fmla="*/ 402477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15420" h="480148">
                  <a:moveTo>
                    <a:pt x="2093588" y="402477"/>
                  </a:moveTo>
                  <a:lnTo>
                    <a:pt x="1391018" y="402477"/>
                  </a:lnTo>
                  <a:lnTo>
                    <a:pt x="981480" y="402477"/>
                  </a:lnTo>
                  <a:lnTo>
                    <a:pt x="663735" y="398947"/>
                  </a:lnTo>
                  <a:lnTo>
                    <a:pt x="427191" y="391886"/>
                  </a:lnTo>
                  <a:lnTo>
                    <a:pt x="254197" y="388355"/>
                  </a:lnTo>
                  <a:lnTo>
                    <a:pt x="190647" y="388355"/>
                  </a:lnTo>
                  <a:lnTo>
                    <a:pt x="123568" y="374233"/>
                  </a:lnTo>
                  <a:lnTo>
                    <a:pt x="70610" y="356581"/>
                  </a:lnTo>
                  <a:lnTo>
                    <a:pt x="31775" y="335398"/>
                  </a:lnTo>
                  <a:lnTo>
                    <a:pt x="14122" y="324806"/>
                  </a:lnTo>
                  <a:lnTo>
                    <a:pt x="0" y="303623"/>
                  </a:lnTo>
                  <a:lnTo>
                    <a:pt x="3531" y="271849"/>
                  </a:lnTo>
                  <a:lnTo>
                    <a:pt x="31775" y="240074"/>
                  </a:lnTo>
                  <a:lnTo>
                    <a:pt x="67080" y="215361"/>
                  </a:lnTo>
                  <a:lnTo>
                    <a:pt x="127098" y="187117"/>
                  </a:lnTo>
                  <a:lnTo>
                    <a:pt x="208300" y="155342"/>
                  </a:lnTo>
                  <a:lnTo>
                    <a:pt x="293032" y="130629"/>
                  </a:lnTo>
                  <a:lnTo>
                    <a:pt x="395417" y="109446"/>
                  </a:lnTo>
                  <a:lnTo>
                    <a:pt x="508393" y="91793"/>
                  </a:lnTo>
                  <a:lnTo>
                    <a:pt x="547228" y="105915"/>
                  </a:lnTo>
                  <a:lnTo>
                    <a:pt x="596655" y="120037"/>
                  </a:lnTo>
                  <a:lnTo>
                    <a:pt x="713162" y="141220"/>
                  </a:lnTo>
                  <a:lnTo>
                    <a:pt x="812016" y="151812"/>
                  </a:lnTo>
                  <a:lnTo>
                    <a:pt x="999132" y="169464"/>
                  </a:lnTo>
                  <a:lnTo>
                    <a:pt x="1249798" y="183586"/>
                  </a:lnTo>
                  <a:lnTo>
                    <a:pt x="1631092" y="197708"/>
                  </a:lnTo>
                  <a:lnTo>
                    <a:pt x="2291296" y="208300"/>
                  </a:lnTo>
                  <a:lnTo>
                    <a:pt x="2587858" y="204769"/>
                  </a:lnTo>
                  <a:lnTo>
                    <a:pt x="3230410" y="225952"/>
                  </a:lnTo>
                  <a:lnTo>
                    <a:pt x="3562277" y="229483"/>
                  </a:lnTo>
                  <a:lnTo>
                    <a:pt x="3791759" y="229483"/>
                  </a:lnTo>
                  <a:lnTo>
                    <a:pt x="3876491" y="225952"/>
                  </a:lnTo>
                  <a:lnTo>
                    <a:pt x="3932980" y="215361"/>
                  </a:lnTo>
                  <a:lnTo>
                    <a:pt x="3971815" y="197708"/>
                  </a:lnTo>
                  <a:lnTo>
                    <a:pt x="4045956" y="151812"/>
                  </a:lnTo>
                  <a:lnTo>
                    <a:pt x="4102444" y="95324"/>
                  </a:lnTo>
                  <a:lnTo>
                    <a:pt x="4141279" y="38835"/>
                  </a:lnTo>
                  <a:lnTo>
                    <a:pt x="4162462" y="10591"/>
                  </a:lnTo>
                  <a:lnTo>
                    <a:pt x="4183645" y="0"/>
                  </a:lnTo>
                  <a:lnTo>
                    <a:pt x="4201298" y="0"/>
                  </a:lnTo>
                  <a:lnTo>
                    <a:pt x="4208359" y="10591"/>
                  </a:lnTo>
                  <a:lnTo>
                    <a:pt x="4211889" y="24713"/>
                  </a:lnTo>
                  <a:lnTo>
                    <a:pt x="4215420" y="56488"/>
                  </a:lnTo>
                  <a:lnTo>
                    <a:pt x="4204828" y="112976"/>
                  </a:lnTo>
                  <a:lnTo>
                    <a:pt x="4183645" y="187117"/>
                  </a:lnTo>
                  <a:lnTo>
                    <a:pt x="4162462" y="250666"/>
                  </a:lnTo>
                  <a:lnTo>
                    <a:pt x="4137749" y="296562"/>
                  </a:lnTo>
                  <a:lnTo>
                    <a:pt x="4105974" y="353050"/>
                  </a:lnTo>
                  <a:lnTo>
                    <a:pt x="4074200" y="391886"/>
                  </a:lnTo>
                  <a:lnTo>
                    <a:pt x="4042425" y="427191"/>
                  </a:lnTo>
                  <a:lnTo>
                    <a:pt x="4007120" y="448374"/>
                  </a:lnTo>
                  <a:lnTo>
                    <a:pt x="3964754" y="466026"/>
                  </a:lnTo>
                  <a:lnTo>
                    <a:pt x="3929449" y="476618"/>
                  </a:lnTo>
                  <a:lnTo>
                    <a:pt x="3883552" y="480148"/>
                  </a:lnTo>
                  <a:lnTo>
                    <a:pt x="3816473" y="469557"/>
                  </a:lnTo>
                  <a:lnTo>
                    <a:pt x="3759985" y="455435"/>
                  </a:lnTo>
                  <a:lnTo>
                    <a:pt x="3671722" y="441313"/>
                  </a:lnTo>
                  <a:lnTo>
                    <a:pt x="3474014" y="427191"/>
                  </a:lnTo>
                  <a:lnTo>
                    <a:pt x="3262184" y="434252"/>
                  </a:lnTo>
                  <a:lnTo>
                    <a:pt x="3113903" y="427191"/>
                  </a:lnTo>
                  <a:lnTo>
                    <a:pt x="2616102" y="406008"/>
                  </a:lnTo>
                  <a:lnTo>
                    <a:pt x="209358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2">
              <a:extLst>
                <a:ext uri="{FF2B5EF4-FFF2-40B4-BE49-F238E27FC236}">
                  <a16:creationId xmlns:a16="http://schemas.microsoft.com/office/drawing/2014/main" id="{51C759AE-59F1-4E09-AD36-2A623B1AD2F5}"/>
                </a:ext>
              </a:extLst>
            </p:cNvPr>
            <p:cNvSpPr/>
            <p:nvPr/>
          </p:nvSpPr>
          <p:spPr>
            <a:xfrm rot="16200000">
              <a:off x="3205963" y="3134519"/>
              <a:ext cx="1974850" cy="1154113"/>
            </a:xfrm>
            <a:custGeom>
              <a:avLst/>
              <a:gdLst>
                <a:gd name="connsiteX0" fmla="*/ 850107 w 1974057"/>
                <a:gd name="connsiteY0" fmla="*/ 745331 h 1154906"/>
                <a:gd name="connsiteX1" fmla="*/ 635794 w 1974057"/>
                <a:gd name="connsiteY1" fmla="*/ 590550 h 1154906"/>
                <a:gd name="connsiteX2" fmla="*/ 464344 w 1974057"/>
                <a:gd name="connsiteY2" fmla="*/ 461962 h 1154906"/>
                <a:gd name="connsiteX3" fmla="*/ 314325 w 1974057"/>
                <a:gd name="connsiteY3" fmla="*/ 338137 h 1154906"/>
                <a:gd name="connsiteX4" fmla="*/ 176213 w 1974057"/>
                <a:gd name="connsiteY4" fmla="*/ 216694 h 1154906"/>
                <a:gd name="connsiteX5" fmla="*/ 57150 w 1974057"/>
                <a:gd name="connsiteY5" fmla="*/ 107156 h 1154906"/>
                <a:gd name="connsiteX6" fmla="*/ 16669 w 1974057"/>
                <a:gd name="connsiteY6" fmla="*/ 69056 h 1154906"/>
                <a:gd name="connsiteX7" fmla="*/ 4763 w 1974057"/>
                <a:gd name="connsiteY7" fmla="*/ 50006 h 1154906"/>
                <a:gd name="connsiteX8" fmla="*/ 0 w 1974057"/>
                <a:gd name="connsiteY8" fmla="*/ 28575 h 1154906"/>
                <a:gd name="connsiteX9" fmla="*/ 2382 w 1974057"/>
                <a:gd name="connsiteY9" fmla="*/ 14287 h 1154906"/>
                <a:gd name="connsiteX10" fmla="*/ 7144 w 1974057"/>
                <a:gd name="connsiteY10" fmla="*/ 4762 h 1154906"/>
                <a:gd name="connsiteX11" fmla="*/ 23813 w 1974057"/>
                <a:gd name="connsiteY11" fmla="*/ 0 h 1154906"/>
                <a:gd name="connsiteX12" fmla="*/ 57150 w 1974057"/>
                <a:gd name="connsiteY12" fmla="*/ 9525 h 1154906"/>
                <a:gd name="connsiteX13" fmla="*/ 130969 w 1974057"/>
                <a:gd name="connsiteY13" fmla="*/ 64294 h 1154906"/>
                <a:gd name="connsiteX14" fmla="*/ 233363 w 1974057"/>
                <a:gd name="connsiteY14" fmla="*/ 135731 h 1154906"/>
                <a:gd name="connsiteX15" fmla="*/ 392907 w 1974057"/>
                <a:gd name="connsiteY15" fmla="*/ 238125 h 1154906"/>
                <a:gd name="connsiteX16" fmla="*/ 504825 w 1974057"/>
                <a:gd name="connsiteY16" fmla="*/ 309562 h 1154906"/>
                <a:gd name="connsiteX17" fmla="*/ 664369 w 1974057"/>
                <a:gd name="connsiteY17" fmla="*/ 409575 h 1154906"/>
                <a:gd name="connsiteX18" fmla="*/ 823913 w 1974057"/>
                <a:gd name="connsiteY18" fmla="*/ 495300 h 1154906"/>
                <a:gd name="connsiteX19" fmla="*/ 964407 w 1974057"/>
                <a:gd name="connsiteY19" fmla="*/ 573881 h 1154906"/>
                <a:gd name="connsiteX20" fmla="*/ 1164432 w 1974057"/>
                <a:gd name="connsiteY20" fmla="*/ 678656 h 1154906"/>
                <a:gd name="connsiteX21" fmla="*/ 1319213 w 1974057"/>
                <a:gd name="connsiteY21" fmla="*/ 754856 h 1154906"/>
                <a:gd name="connsiteX22" fmla="*/ 1528763 w 1974057"/>
                <a:gd name="connsiteY22" fmla="*/ 850106 h 1154906"/>
                <a:gd name="connsiteX23" fmla="*/ 1678782 w 1974057"/>
                <a:gd name="connsiteY23" fmla="*/ 914400 h 1154906"/>
                <a:gd name="connsiteX24" fmla="*/ 1952625 w 1974057"/>
                <a:gd name="connsiteY24" fmla="*/ 1023937 h 1154906"/>
                <a:gd name="connsiteX25" fmla="*/ 1974057 w 1974057"/>
                <a:gd name="connsiteY25" fmla="*/ 1154906 h 1154906"/>
                <a:gd name="connsiteX26" fmla="*/ 1466850 w 1974057"/>
                <a:gd name="connsiteY26" fmla="*/ 1138237 h 1154906"/>
                <a:gd name="connsiteX27" fmla="*/ 1295400 w 1974057"/>
                <a:gd name="connsiteY27" fmla="*/ 1028700 h 1154906"/>
                <a:gd name="connsiteX28" fmla="*/ 1066800 w 1974057"/>
                <a:gd name="connsiteY28" fmla="*/ 885825 h 1154906"/>
                <a:gd name="connsiteX29" fmla="*/ 850107 w 1974057"/>
                <a:gd name="connsiteY29" fmla="*/ 745331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057" h="1154906">
                  <a:moveTo>
                    <a:pt x="850107" y="745331"/>
                  </a:moveTo>
                  <a:lnTo>
                    <a:pt x="635794" y="590550"/>
                  </a:lnTo>
                  <a:lnTo>
                    <a:pt x="464344" y="461962"/>
                  </a:lnTo>
                  <a:lnTo>
                    <a:pt x="314325" y="338137"/>
                  </a:lnTo>
                  <a:lnTo>
                    <a:pt x="176213" y="216694"/>
                  </a:lnTo>
                  <a:lnTo>
                    <a:pt x="57150" y="107156"/>
                  </a:lnTo>
                  <a:lnTo>
                    <a:pt x="16669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2382" y="14287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7150" y="9525"/>
                  </a:lnTo>
                  <a:lnTo>
                    <a:pt x="130969" y="64294"/>
                  </a:lnTo>
                  <a:lnTo>
                    <a:pt x="233363" y="135731"/>
                  </a:lnTo>
                  <a:lnTo>
                    <a:pt x="392907" y="238125"/>
                  </a:lnTo>
                  <a:lnTo>
                    <a:pt x="504825" y="309562"/>
                  </a:lnTo>
                  <a:lnTo>
                    <a:pt x="664369" y="409575"/>
                  </a:lnTo>
                  <a:lnTo>
                    <a:pt x="823913" y="495300"/>
                  </a:lnTo>
                  <a:lnTo>
                    <a:pt x="964407" y="573881"/>
                  </a:lnTo>
                  <a:lnTo>
                    <a:pt x="1164432" y="678656"/>
                  </a:lnTo>
                  <a:lnTo>
                    <a:pt x="1319213" y="754856"/>
                  </a:lnTo>
                  <a:lnTo>
                    <a:pt x="1528763" y="850106"/>
                  </a:lnTo>
                  <a:lnTo>
                    <a:pt x="1678782" y="914400"/>
                  </a:lnTo>
                  <a:lnTo>
                    <a:pt x="1952625" y="1023937"/>
                  </a:lnTo>
                  <a:lnTo>
                    <a:pt x="1974057" y="1154906"/>
                  </a:lnTo>
                  <a:lnTo>
                    <a:pt x="1466850" y="1138237"/>
                  </a:lnTo>
                  <a:lnTo>
                    <a:pt x="1295400" y="1028700"/>
                  </a:lnTo>
                  <a:lnTo>
                    <a:pt x="1066800" y="885825"/>
                  </a:lnTo>
                  <a:lnTo>
                    <a:pt x="850107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7">
              <a:extLst>
                <a:ext uri="{FF2B5EF4-FFF2-40B4-BE49-F238E27FC236}">
                  <a16:creationId xmlns:a16="http://schemas.microsoft.com/office/drawing/2014/main" id="{E9FB4861-4476-46B3-86B6-FACDC07F7F7D}"/>
                </a:ext>
              </a:extLst>
            </p:cNvPr>
            <p:cNvSpPr/>
            <p:nvPr/>
          </p:nvSpPr>
          <p:spPr>
            <a:xfrm>
              <a:off x="4822827" y="3157538"/>
              <a:ext cx="706438" cy="774700"/>
            </a:xfrm>
            <a:custGeom>
              <a:avLst/>
              <a:gdLst>
                <a:gd name="connsiteX0" fmla="*/ 278607 w 707232"/>
                <a:gd name="connsiteY0" fmla="*/ 316706 h 773906"/>
                <a:gd name="connsiteX1" fmla="*/ 161925 w 707232"/>
                <a:gd name="connsiteY1" fmla="*/ 195262 h 773906"/>
                <a:gd name="connsiteX2" fmla="*/ 100013 w 707232"/>
                <a:gd name="connsiteY2" fmla="*/ 140493 h 773906"/>
                <a:gd name="connsiteX3" fmla="*/ 0 w 707232"/>
                <a:gd name="connsiteY3" fmla="*/ 59531 h 773906"/>
                <a:gd name="connsiteX4" fmla="*/ 0 w 707232"/>
                <a:gd name="connsiteY4" fmla="*/ 0 h 773906"/>
                <a:gd name="connsiteX5" fmla="*/ 90488 w 707232"/>
                <a:gd name="connsiteY5" fmla="*/ 30956 h 773906"/>
                <a:gd name="connsiteX6" fmla="*/ 140494 w 707232"/>
                <a:gd name="connsiteY6" fmla="*/ 50006 h 773906"/>
                <a:gd name="connsiteX7" fmla="*/ 219075 w 707232"/>
                <a:gd name="connsiteY7" fmla="*/ 80962 h 773906"/>
                <a:gd name="connsiteX8" fmla="*/ 314325 w 707232"/>
                <a:gd name="connsiteY8" fmla="*/ 128587 h 773906"/>
                <a:gd name="connsiteX9" fmla="*/ 369094 w 707232"/>
                <a:gd name="connsiteY9" fmla="*/ 154781 h 773906"/>
                <a:gd name="connsiteX10" fmla="*/ 431007 w 707232"/>
                <a:gd name="connsiteY10" fmla="*/ 188118 h 773906"/>
                <a:gd name="connsiteX11" fmla="*/ 492919 w 707232"/>
                <a:gd name="connsiteY11" fmla="*/ 223837 h 773906"/>
                <a:gd name="connsiteX12" fmla="*/ 540544 w 707232"/>
                <a:gd name="connsiteY12" fmla="*/ 257175 h 773906"/>
                <a:gd name="connsiteX13" fmla="*/ 585788 w 707232"/>
                <a:gd name="connsiteY13" fmla="*/ 290512 h 773906"/>
                <a:gd name="connsiteX14" fmla="*/ 616744 w 707232"/>
                <a:gd name="connsiteY14" fmla="*/ 311943 h 773906"/>
                <a:gd name="connsiteX15" fmla="*/ 638175 w 707232"/>
                <a:gd name="connsiteY15" fmla="*/ 330993 h 773906"/>
                <a:gd name="connsiteX16" fmla="*/ 661988 w 707232"/>
                <a:gd name="connsiteY16" fmla="*/ 364331 h 773906"/>
                <a:gd name="connsiteX17" fmla="*/ 678657 w 707232"/>
                <a:gd name="connsiteY17" fmla="*/ 404812 h 773906"/>
                <a:gd name="connsiteX18" fmla="*/ 695325 w 707232"/>
                <a:gd name="connsiteY18" fmla="*/ 473868 h 773906"/>
                <a:gd name="connsiteX19" fmla="*/ 702469 w 707232"/>
                <a:gd name="connsiteY19" fmla="*/ 519112 h 773906"/>
                <a:gd name="connsiteX20" fmla="*/ 707232 w 707232"/>
                <a:gd name="connsiteY20" fmla="*/ 569118 h 773906"/>
                <a:gd name="connsiteX21" fmla="*/ 707232 w 707232"/>
                <a:gd name="connsiteY21" fmla="*/ 621506 h 773906"/>
                <a:gd name="connsiteX22" fmla="*/ 700088 w 707232"/>
                <a:gd name="connsiteY22" fmla="*/ 666750 h 773906"/>
                <a:gd name="connsiteX23" fmla="*/ 683419 w 707232"/>
                <a:gd name="connsiteY23" fmla="*/ 709612 h 773906"/>
                <a:gd name="connsiteX24" fmla="*/ 661988 w 707232"/>
                <a:gd name="connsiteY24" fmla="*/ 742950 h 773906"/>
                <a:gd name="connsiteX25" fmla="*/ 642938 w 707232"/>
                <a:gd name="connsiteY25" fmla="*/ 759618 h 773906"/>
                <a:gd name="connsiteX26" fmla="*/ 621507 w 707232"/>
                <a:gd name="connsiteY26" fmla="*/ 771525 h 773906"/>
                <a:gd name="connsiteX27" fmla="*/ 607219 w 707232"/>
                <a:gd name="connsiteY27" fmla="*/ 773906 h 773906"/>
                <a:gd name="connsiteX28" fmla="*/ 585788 w 707232"/>
                <a:gd name="connsiteY28" fmla="*/ 769143 h 773906"/>
                <a:gd name="connsiteX29" fmla="*/ 566738 w 707232"/>
                <a:gd name="connsiteY29" fmla="*/ 757237 h 773906"/>
                <a:gd name="connsiteX30" fmla="*/ 550069 w 707232"/>
                <a:gd name="connsiteY30" fmla="*/ 735806 h 773906"/>
                <a:gd name="connsiteX31" fmla="*/ 528638 w 707232"/>
                <a:gd name="connsiteY31" fmla="*/ 707231 h 773906"/>
                <a:gd name="connsiteX32" fmla="*/ 504825 w 707232"/>
                <a:gd name="connsiteY32" fmla="*/ 654843 h 773906"/>
                <a:gd name="connsiteX33" fmla="*/ 488157 w 707232"/>
                <a:gd name="connsiteY33" fmla="*/ 614362 h 773906"/>
                <a:gd name="connsiteX34" fmla="*/ 461963 w 707232"/>
                <a:gd name="connsiteY34" fmla="*/ 561975 h 773906"/>
                <a:gd name="connsiteX35" fmla="*/ 404813 w 707232"/>
                <a:gd name="connsiteY35" fmla="*/ 476250 h 773906"/>
                <a:gd name="connsiteX36" fmla="*/ 354807 w 707232"/>
                <a:gd name="connsiteY36" fmla="*/ 411956 h 773906"/>
                <a:gd name="connsiteX37" fmla="*/ 278607 w 707232"/>
                <a:gd name="connsiteY37" fmla="*/ 316706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773906">
                  <a:moveTo>
                    <a:pt x="278607" y="316706"/>
                  </a:moveTo>
                  <a:lnTo>
                    <a:pt x="161925" y="195262"/>
                  </a:lnTo>
                  <a:lnTo>
                    <a:pt x="100013" y="140493"/>
                  </a:lnTo>
                  <a:lnTo>
                    <a:pt x="0" y="59531"/>
                  </a:lnTo>
                  <a:lnTo>
                    <a:pt x="0" y="0"/>
                  </a:lnTo>
                  <a:lnTo>
                    <a:pt x="90488" y="30956"/>
                  </a:lnTo>
                  <a:lnTo>
                    <a:pt x="140494" y="50006"/>
                  </a:lnTo>
                  <a:lnTo>
                    <a:pt x="219075" y="80962"/>
                  </a:lnTo>
                  <a:lnTo>
                    <a:pt x="314325" y="128587"/>
                  </a:lnTo>
                  <a:lnTo>
                    <a:pt x="369094" y="154781"/>
                  </a:lnTo>
                  <a:lnTo>
                    <a:pt x="431007" y="188118"/>
                  </a:lnTo>
                  <a:lnTo>
                    <a:pt x="492919" y="223837"/>
                  </a:lnTo>
                  <a:lnTo>
                    <a:pt x="540544" y="257175"/>
                  </a:lnTo>
                  <a:lnTo>
                    <a:pt x="585788" y="290512"/>
                  </a:lnTo>
                  <a:lnTo>
                    <a:pt x="616744" y="311943"/>
                  </a:lnTo>
                  <a:lnTo>
                    <a:pt x="638175" y="330993"/>
                  </a:lnTo>
                  <a:lnTo>
                    <a:pt x="661988" y="364331"/>
                  </a:lnTo>
                  <a:lnTo>
                    <a:pt x="678657" y="404812"/>
                  </a:lnTo>
                  <a:lnTo>
                    <a:pt x="695325" y="473868"/>
                  </a:lnTo>
                  <a:lnTo>
                    <a:pt x="702469" y="519112"/>
                  </a:lnTo>
                  <a:lnTo>
                    <a:pt x="707232" y="569118"/>
                  </a:lnTo>
                  <a:lnTo>
                    <a:pt x="707232" y="621506"/>
                  </a:lnTo>
                  <a:lnTo>
                    <a:pt x="700088" y="666750"/>
                  </a:lnTo>
                  <a:lnTo>
                    <a:pt x="683419" y="709612"/>
                  </a:lnTo>
                  <a:lnTo>
                    <a:pt x="661988" y="742950"/>
                  </a:lnTo>
                  <a:lnTo>
                    <a:pt x="642938" y="759618"/>
                  </a:lnTo>
                  <a:lnTo>
                    <a:pt x="621507" y="771525"/>
                  </a:lnTo>
                  <a:lnTo>
                    <a:pt x="607219" y="773906"/>
                  </a:lnTo>
                  <a:lnTo>
                    <a:pt x="585788" y="769143"/>
                  </a:lnTo>
                  <a:lnTo>
                    <a:pt x="566738" y="757237"/>
                  </a:lnTo>
                  <a:lnTo>
                    <a:pt x="550069" y="735806"/>
                  </a:lnTo>
                  <a:lnTo>
                    <a:pt x="528638" y="707231"/>
                  </a:lnTo>
                  <a:lnTo>
                    <a:pt x="504825" y="654843"/>
                  </a:lnTo>
                  <a:lnTo>
                    <a:pt x="488157" y="614362"/>
                  </a:lnTo>
                  <a:lnTo>
                    <a:pt x="461963" y="561975"/>
                  </a:lnTo>
                  <a:lnTo>
                    <a:pt x="404813" y="476250"/>
                  </a:lnTo>
                  <a:lnTo>
                    <a:pt x="354807" y="411956"/>
                  </a:lnTo>
                  <a:lnTo>
                    <a:pt x="278607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">
              <a:extLst>
                <a:ext uri="{FF2B5EF4-FFF2-40B4-BE49-F238E27FC236}">
                  <a16:creationId xmlns:a16="http://schemas.microsoft.com/office/drawing/2014/main" id="{63189B5E-B4CC-4F22-BCF2-A73EA597B54E}"/>
                </a:ext>
              </a:extLst>
            </p:cNvPr>
            <p:cNvSpPr/>
            <p:nvPr/>
          </p:nvSpPr>
          <p:spPr>
            <a:xfrm>
              <a:off x="5494341" y="1776414"/>
              <a:ext cx="2530475" cy="414337"/>
            </a:xfrm>
            <a:custGeom>
              <a:avLst/>
              <a:gdLst>
                <a:gd name="connsiteX0" fmla="*/ 1293019 w 2531269"/>
                <a:gd name="connsiteY0" fmla="*/ 295275 h 414337"/>
                <a:gd name="connsiteX1" fmla="*/ 950119 w 2531269"/>
                <a:gd name="connsiteY1" fmla="*/ 338137 h 414337"/>
                <a:gd name="connsiteX2" fmla="*/ 797719 w 2531269"/>
                <a:gd name="connsiteY2" fmla="*/ 354806 h 414337"/>
                <a:gd name="connsiteX3" fmla="*/ 452437 w 2531269"/>
                <a:gd name="connsiteY3" fmla="*/ 402431 h 414337"/>
                <a:gd name="connsiteX4" fmla="*/ 397669 w 2531269"/>
                <a:gd name="connsiteY4" fmla="*/ 411956 h 414337"/>
                <a:gd name="connsiteX5" fmla="*/ 340519 w 2531269"/>
                <a:gd name="connsiteY5" fmla="*/ 414337 h 414337"/>
                <a:gd name="connsiteX6" fmla="*/ 290512 w 2531269"/>
                <a:gd name="connsiteY6" fmla="*/ 409575 h 414337"/>
                <a:gd name="connsiteX7" fmla="*/ 259556 w 2531269"/>
                <a:gd name="connsiteY7" fmla="*/ 402431 h 414337"/>
                <a:gd name="connsiteX8" fmla="*/ 207169 w 2531269"/>
                <a:gd name="connsiteY8" fmla="*/ 385762 h 414337"/>
                <a:gd name="connsiteX9" fmla="*/ 145256 w 2531269"/>
                <a:gd name="connsiteY9" fmla="*/ 357187 h 414337"/>
                <a:gd name="connsiteX10" fmla="*/ 97631 w 2531269"/>
                <a:gd name="connsiteY10" fmla="*/ 323850 h 414337"/>
                <a:gd name="connsiteX11" fmla="*/ 69056 w 2531269"/>
                <a:gd name="connsiteY11" fmla="*/ 297656 h 414337"/>
                <a:gd name="connsiteX12" fmla="*/ 42862 w 2531269"/>
                <a:gd name="connsiteY12" fmla="*/ 266700 h 414337"/>
                <a:gd name="connsiteX13" fmla="*/ 19050 w 2531269"/>
                <a:gd name="connsiteY13" fmla="*/ 235743 h 414337"/>
                <a:gd name="connsiteX14" fmla="*/ 2381 w 2531269"/>
                <a:gd name="connsiteY14" fmla="*/ 207168 h 414337"/>
                <a:gd name="connsiteX15" fmla="*/ 0 w 2531269"/>
                <a:gd name="connsiteY15" fmla="*/ 192881 h 414337"/>
                <a:gd name="connsiteX16" fmla="*/ 4762 w 2531269"/>
                <a:gd name="connsiteY16" fmla="*/ 180975 h 414337"/>
                <a:gd name="connsiteX17" fmla="*/ 16669 w 2531269"/>
                <a:gd name="connsiteY17" fmla="*/ 176212 h 414337"/>
                <a:gd name="connsiteX18" fmla="*/ 50006 w 2531269"/>
                <a:gd name="connsiteY18" fmla="*/ 188118 h 414337"/>
                <a:gd name="connsiteX19" fmla="*/ 95250 w 2531269"/>
                <a:gd name="connsiteY19" fmla="*/ 207168 h 414337"/>
                <a:gd name="connsiteX20" fmla="*/ 135731 w 2531269"/>
                <a:gd name="connsiteY20" fmla="*/ 223837 h 414337"/>
                <a:gd name="connsiteX21" fmla="*/ 180975 w 2531269"/>
                <a:gd name="connsiteY21" fmla="*/ 238125 h 414337"/>
                <a:gd name="connsiteX22" fmla="*/ 223837 w 2531269"/>
                <a:gd name="connsiteY22" fmla="*/ 242887 h 414337"/>
                <a:gd name="connsiteX23" fmla="*/ 261937 w 2531269"/>
                <a:gd name="connsiteY23" fmla="*/ 245268 h 414337"/>
                <a:gd name="connsiteX24" fmla="*/ 338137 w 2531269"/>
                <a:gd name="connsiteY24" fmla="*/ 245268 h 414337"/>
                <a:gd name="connsiteX25" fmla="*/ 531019 w 2531269"/>
                <a:gd name="connsiteY25" fmla="*/ 228600 h 414337"/>
                <a:gd name="connsiteX26" fmla="*/ 800100 w 2531269"/>
                <a:gd name="connsiteY26" fmla="*/ 197643 h 414337"/>
                <a:gd name="connsiteX27" fmla="*/ 942975 w 2531269"/>
                <a:gd name="connsiteY27" fmla="*/ 185737 h 414337"/>
                <a:gd name="connsiteX28" fmla="*/ 1200150 w 2531269"/>
                <a:gd name="connsiteY28" fmla="*/ 152400 h 414337"/>
                <a:gd name="connsiteX29" fmla="*/ 1471612 w 2531269"/>
                <a:gd name="connsiteY29" fmla="*/ 114300 h 414337"/>
                <a:gd name="connsiteX30" fmla="*/ 1671637 w 2531269"/>
                <a:gd name="connsiteY30" fmla="*/ 83343 h 414337"/>
                <a:gd name="connsiteX31" fmla="*/ 1828800 w 2531269"/>
                <a:gd name="connsiteY31" fmla="*/ 71437 h 414337"/>
                <a:gd name="connsiteX32" fmla="*/ 1966912 w 2531269"/>
                <a:gd name="connsiteY32" fmla="*/ 50006 h 414337"/>
                <a:gd name="connsiteX33" fmla="*/ 2116931 w 2531269"/>
                <a:gd name="connsiteY33" fmla="*/ 26193 h 414337"/>
                <a:gd name="connsiteX34" fmla="*/ 2155031 w 2531269"/>
                <a:gd name="connsiteY34" fmla="*/ 16668 h 414337"/>
                <a:gd name="connsiteX35" fmla="*/ 2212181 w 2531269"/>
                <a:gd name="connsiteY35" fmla="*/ 0 h 414337"/>
                <a:gd name="connsiteX36" fmla="*/ 2231231 w 2531269"/>
                <a:gd name="connsiteY36" fmla="*/ 0 h 414337"/>
                <a:gd name="connsiteX37" fmla="*/ 2269331 w 2531269"/>
                <a:gd name="connsiteY37" fmla="*/ 4762 h 414337"/>
                <a:gd name="connsiteX38" fmla="*/ 2347912 w 2531269"/>
                <a:gd name="connsiteY38" fmla="*/ 26193 h 414337"/>
                <a:gd name="connsiteX39" fmla="*/ 2405062 w 2531269"/>
                <a:gd name="connsiteY39" fmla="*/ 47625 h 414337"/>
                <a:gd name="connsiteX40" fmla="*/ 2445544 w 2531269"/>
                <a:gd name="connsiteY40" fmla="*/ 64293 h 414337"/>
                <a:gd name="connsiteX41" fmla="*/ 2476500 w 2531269"/>
                <a:gd name="connsiteY41" fmla="*/ 80962 h 414337"/>
                <a:gd name="connsiteX42" fmla="*/ 2500312 w 2531269"/>
                <a:gd name="connsiteY42" fmla="*/ 100012 h 414337"/>
                <a:gd name="connsiteX43" fmla="*/ 2514600 w 2531269"/>
                <a:gd name="connsiteY43" fmla="*/ 116681 h 414337"/>
                <a:gd name="connsiteX44" fmla="*/ 2526506 w 2531269"/>
                <a:gd name="connsiteY44" fmla="*/ 135731 h 414337"/>
                <a:gd name="connsiteX45" fmla="*/ 2531269 w 2531269"/>
                <a:gd name="connsiteY45" fmla="*/ 152400 h 414337"/>
                <a:gd name="connsiteX46" fmla="*/ 2524125 w 2531269"/>
                <a:gd name="connsiteY46" fmla="*/ 171450 h 414337"/>
                <a:gd name="connsiteX47" fmla="*/ 2505075 w 2531269"/>
                <a:gd name="connsiteY47" fmla="*/ 192881 h 414337"/>
                <a:gd name="connsiteX48" fmla="*/ 2459831 w 2531269"/>
                <a:gd name="connsiteY48" fmla="*/ 219075 h 414337"/>
                <a:gd name="connsiteX49" fmla="*/ 2431256 w 2531269"/>
                <a:gd name="connsiteY49" fmla="*/ 223837 h 414337"/>
                <a:gd name="connsiteX50" fmla="*/ 2297906 w 2531269"/>
                <a:gd name="connsiteY50" fmla="*/ 216693 h 414337"/>
                <a:gd name="connsiteX51" fmla="*/ 2190750 w 2531269"/>
                <a:gd name="connsiteY51" fmla="*/ 216693 h 414337"/>
                <a:gd name="connsiteX52" fmla="*/ 2069306 w 2531269"/>
                <a:gd name="connsiteY52" fmla="*/ 221456 h 414337"/>
                <a:gd name="connsiteX53" fmla="*/ 1933575 w 2531269"/>
                <a:gd name="connsiteY53" fmla="*/ 233362 h 414337"/>
                <a:gd name="connsiteX54" fmla="*/ 1812131 w 2531269"/>
                <a:gd name="connsiteY54" fmla="*/ 247650 h 414337"/>
                <a:gd name="connsiteX55" fmla="*/ 1678781 w 2531269"/>
                <a:gd name="connsiteY55" fmla="*/ 245268 h 414337"/>
                <a:gd name="connsiteX56" fmla="*/ 1293019 w 2531269"/>
                <a:gd name="connsiteY56" fmla="*/ 2952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31269" h="414337">
                  <a:moveTo>
                    <a:pt x="1293019" y="295275"/>
                  </a:moveTo>
                  <a:lnTo>
                    <a:pt x="950119" y="338137"/>
                  </a:lnTo>
                  <a:lnTo>
                    <a:pt x="797719" y="354806"/>
                  </a:lnTo>
                  <a:lnTo>
                    <a:pt x="452437" y="402431"/>
                  </a:lnTo>
                  <a:lnTo>
                    <a:pt x="397669" y="411956"/>
                  </a:lnTo>
                  <a:lnTo>
                    <a:pt x="340519" y="414337"/>
                  </a:lnTo>
                  <a:lnTo>
                    <a:pt x="290512" y="409575"/>
                  </a:lnTo>
                  <a:lnTo>
                    <a:pt x="259556" y="402431"/>
                  </a:lnTo>
                  <a:lnTo>
                    <a:pt x="207169" y="385762"/>
                  </a:lnTo>
                  <a:lnTo>
                    <a:pt x="145256" y="357187"/>
                  </a:lnTo>
                  <a:lnTo>
                    <a:pt x="97631" y="323850"/>
                  </a:lnTo>
                  <a:lnTo>
                    <a:pt x="69056" y="297656"/>
                  </a:lnTo>
                  <a:lnTo>
                    <a:pt x="42862" y="266700"/>
                  </a:lnTo>
                  <a:lnTo>
                    <a:pt x="19050" y="235743"/>
                  </a:lnTo>
                  <a:lnTo>
                    <a:pt x="2381" y="207168"/>
                  </a:lnTo>
                  <a:lnTo>
                    <a:pt x="0" y="192881"/>
                  </a:lnTo>
                  <a:lnTo>
                    <a:pt x="4762" y="180975"/>
                  </a:lnTo>
                  <a:lnTo>
                    <a:pt x="16669" y="176212"/>
                  </a:lnTo>
                  <a:lnTo>
                    <a:pt x="50006" y="188118"/>
                  </a:lnTo>
                  <a:lnTo>
                    <a:pt x="95250" y="207168"/>
                  </a:lnTo>
                  <a:lnTo>
                    <a:pt x="135731" y="223837"/>
                  </a:lnTo>
                  <a:lnTo>
                    <a:pt x="180975" y="238125"/>
                  </a:lnTo>
                  <a:lnTo>
                    <a:pt x="223837" y="242887"/>
                  </a:lnTo>
                  <a:lnTo>
                    <a:pt x="261937" y="245268"/>
                  </a:lnTo>
                  <a:lnTo>
                    <a:pt x="338137" y="245268"/>
                  </a:lnTo>
                  <a:lnTo>
                    <a:pt x="531019" y="228600"/>
                  </a:lnTo>
                  <a:lnTo>
                    <a:pt x="800100" y="197643"/>
                  </a:lnTo>
                  <a:lnTo>
                    <a:pt x="942975" y="185737"/>
                  </a:lnTo>
                  <a:lnTo>
                    <a:pt x="1200150" y="152400"/>
                  </a:lnTo>
                  <a:lnTo>
                    <a:pt x="1471612" y="114300"/>
                  </a:lnTo>
                  <a:lnTo>
                    <a:pt x="1671637" y="83343"/>
                  </a:lnTo>
                  <a:lnTo>
                    <a:pt x="1828800" y="71437"/>
                  </a:lnTo>
                  <a:lnTo>
                    <a:pt x="1966912" y="50006"/>
                  </a:lnTo>
                  <a:lnTo>
                    <a:pt x="2116931" y="26193"/>
                  </a:lnTo>
                  <a:lnTo>
                    <a:pt x="2155031" y="16668"/>
                  </a:lnTo>
                  <a:lnTo>
                    <a:pt x="2212181" y="0"/>
                  </a:lnTo>
                  <a:lnTo>
                    <a:pt x="2231231" y="0"/>
                  </a:lnTo>
                  <a:lnTo>
                    <a:pt x="2269331" y="4762"/>
                  </a:lnTo>
                  <a:lnTo>
                    <a:pt x="2347912" y="26193"/>
                  </a:lnTo>
                  <a:lnTo>
                    <a:pt x="2405062" y="47625"/>
                  </a:lnTo>
                  <a:lnTo>
                    <a:pt x="2445544" y="64293"/>
                  </a:lnTo>
                  <a:lnTo>
                    <a:pt x="2476500" y="80962"/>
                  </a:lnTo>
                  <a:lnTo>
                    <a:pt x="2500312" y="100012"/>
                  </a:lnTo>
                  <a:lnTo>
                    <a:pt x="2514600" y="116681"/>
                  </a:lnTo>
                  <a:lnTo>
                    <a:pt x="2526506" y="135731"/>
                  </a:lnTo>
                  <a:lnTo>
                    <a:pt x="2531269" y="152400"/>
                  </a:lnTo>
                  <a:lnTo>
                    <a:pt x="2524125" y="171450"/>
                  </a:lnTo>
                  <a:lnTo>
                    <a:pt x="2505075" y="192881"/>
                  </a:lnTo>
                  <a:lnTo>
                    <a:pt x="2459831" y="219075"/>
                  </a:lnTo>
                  <a:lnTo>
                    <a:pt x="2431256" y="223837"/>
                  </a:lnTo>
                  <a:lnTo>
                    <a:pt x="2297906" y="216693"/>
                  </a:lnTo>
                  <a:lnTo>
                    <a:pt x="2190750" y="216693"/>
                  </a:lnTo>
                  <a:lnTo>
                    <a:pt x="2069306" y="221456"/>
                  </a:lnTo>
                  <a:lnTo>
                    <a:pt x="1933575" y="233362"/>
                  </a:lnTo>
                  <a:lnTo>
                    <a:pt x="1812131" y="247650"/>
                  </a:lnTo>
                  <a:lnTo>
                    <a:pt x="1678781" y="245268"/>
                  </a:lnTo>
                  <a:lnTo>
                    <a:pt x="129301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">
              <a:extLst>
                <a:ext uri="{FF2B5EF4-FFF2-40B4-BE49-F238E27FC236}">
                  <a16:creationId xmlns:a16="http://schemas.microsoft.com/office/drawing/2014/main" id="{2C6B184A-B973-4E4C-BD84-4D0AC8FC90D1}"/>
                </a:ext>
              </a:extLst>
            </p:cNvPr>
            <p:cNvSpPr/>
            <p:nvPr/>
          </p:nvSpPr>
          <p:spPr>
            <a:xfrm>
              <a:off x="6048377" y="1417638"/>
              <a:ext cx="465138" cy="1670050"/>
            </a:xfrm>
            <a:custGeom>
              <a:avLst/>
              <a:gdLst>
                <a:gd name="connsiteX0" fmla="*/ 226219 w 464416"/>
                <a:gd name="connsiteY0" fmla="*/ 823912 h 1671637"/>
                <a:gd name="connsiteX1" fmla="*/ 211931 w 464416"/>
                <a:gd name="connsiteY1" fmla="*/ 495300 h 1671637"/>
                <a:gd name="connsiteX2" fmla="*/ 197644 w 464416"/>
                <a:gd name="connsiteY2" fmla="*/ 319087 h 1671637"/>
                <a:gd name="connsiteX3" fmla="*/ 188119 w 464416"/>
                <a:gd name="connsiteY3" fmla="*/ 257175 h 1671637"/>
                <a:gd name="connsiteX4" fmla="*/ 178594 w 464416"/>
                <a:gd name="connsiteY4" fmla="*/ 226219 h 1671637"/>
                <a:gd name="connsiteX5" fmla="*/ 161925 w 464416"/>
                <a:gd name="connsiteY5" fmla="*/ 190500 h 1671637"/>
                <a:gd name="connsiteX6" fmla="*/ 130969 w 464416"/>
                <a:gd name="connsiteY6" fmla="*/ 159544 h 1671637"/>
                <a:gd name="connsiteX7" fmla="*/ 83344 w 464416"/>
                <a:gd name="connsiteY7" fmla="*/ 116681 h 1671637"/>
                <a:gd name="connsiteX8" fmla="*/ 19050 w 464416"/>
                <a:gd name="connsiteY8" fmla="*/ 57150 h 1671637"/>
                <a:gd name="connsiteX9" fmla="*/ 4763 w 464416"/>
                <a:gd name="connsiteY9" fmla="*/ 40481 h 1671637"/>
                <a:gd name="connsiteX10" fmla="*/ 0 w 464416"/>
                <a:gd name="connsiteY10" fmla="*/ 28575 h 1671637"/>
                <a:gd name="connsiteX11" fmla="*/ 7144 w 464416"/>
                <a:gd name="connsiteY11" fmla="*/ 14287 h 1671637"/>
                <a:gd name="connsiteX12" fmla="*/ 35719 w 464416"/>
                <a:gd name="connsiteY12" fmla="*/ 4762 h 1671637"/>
                <a:gd name="connsiteX13" fmla="*/ 90488 w 464416"/>
                <a:gd name="connsiteY13" fmla="*/ 0 h 1671637"/>
                <a:gd name="connsiteX14" fmla="*/ 126206 w 464416"/>
                <a:gd name="connsiteY14" fmla="*/ 2381 h 1671637"/>
                <a:gd name="connsiteX15" fmla="*/ 159544 w 464416"/>
                <a:gd name="connsiteY15" fmla="*/ 9525 h 1671637"/>
                <a:gd name="connsiteX16" fmla="*/ 230981 w 464416"/>
                <a:gd name="connsiteY16" fmla="*/ 40481 h 1671637"/>
                <a:gd name="connsiteX17" fmla="*/ 321469 w 464416"/>
                <a:gd name="connsiteY17" fmla="*/ 92869 h 1671637"/>
                <a:gd name="connsiteX18" fmla="*/ 388144 w 464416"/>
                <a:gd name="connsiteY18" fmla="*/ 130969 h 1671637"/>
                <a:gd name="connsiteX19" fmla="*/ 416719 w 464416"/>
                <a:gd name="connsiteY19" fmla="*/ 152400 h 1671637"/>
                <a:gd name="connsiteX20" fmla="*/ 433388 w 464416"/>
                <a:gd name="connsiteY20" fmla="*/ 166687 h 1671637"/>
                <a:gd name="connsiteX21" fmla="*/ 452438 w 464416"/>
                <a:gd name="connsiteY21" fmla="*/ 192881 h 1671637"/>
                <a:gd name="connsiteX22" fmla="*/ 461963 w 464416"/>
                <a:gd name="connsiteY22" fmla="*/ 219075 h 1671637"/>
                <a:gd name="connsiteX23" fmla="*/ 464344 w 464416"/>
                <a:gd name="connsiteY23" fmla="*/ 247650 h 1671637"/>
                <a:gd name="connsiteX24" fmla="*/ 454819 w 464416"/>
                <a:gd name="connsiteY24" fmla="*/ 300037 h 1671637"/>
                <a:gd name="connsiteX25" fmla="*/ 435769 w 464416"/>
                <a:gd name="connsiteY25" fmla="*/ 407194 h 1671637"/>
                <a:gd name="connsiteX26" fmla="*/ 419100 w 464416"/>
                <a:gd name="connsiteY26" fmla="*/ 557212 h 1671637"/>
                <a:gd name="connsiteX27" fmla="*/ 419100 w 464416"/>
                <a:gd name="connsiteY27" fmla="*/ 683419 h 1671637"/>
                <a:gd name="connsiteX28" fmla="*/ 416719 w 464416"/>
                <a:gd name="connsiteY28" fmla="*/ 1054894 h 1671637"/>
                <a:gd name="connsiteX29" fmla="*/ 452438 w 464416"/>
                <a:gd name="connsiteY29" fmla="*/ 1633537 h 1671637"/>
                <a:gd name="connsiteX30" fmla="*/ 271463 w 464416"/>
                <a:gd name="connsiteY30" fmla="*/ 1671637 h 1671637"/>
                <a:gd name="connsiteX31" fmla="*/ 252413 w 464416"/>
                <a:gd name="connsiteY31" fmla="*/ 1428750 h 1671637"/>
                <a:gd name="connsiteX32" fmla="*/ 235744 w 464416"/>
                <a:gd name="connsiteY32" fmla="*/ 1178719 h 1671637"/>
                <a:gd name="connsiteX33" fmla="*/ 242888 w 464416"/>
                <a:gd name="connsiteY33" fmla="*/ 1071562 h 1671637"/>
                <a:gd name="connsiteX34" fmla="*/ 226219 w 464416"/>
                <a:gd name="connsiteY34" fmla="*/ 823912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4416" h="1671637">
                  <a:moveTo>
                    <a:pt x="226219" y="823912"/>
                  </a:moveTo>
                  <a:lnTo>
                    <a:pt x="211931" y="495300"/>
                  </a:lnTo>
                  <a:lnTo>
                    <a:pt x="197644" y="319087"/>
                  </a:lnTo>
                  <a:lnTo>
                    <a:pt x="188119" y="257175"/>
                  </a:lnTo>
                  <a:lnTo>
                    <a:pt x="178594" y="226219"/>
                  </a:lnTo>
                  <a:lnTo>
                    <a:pt x="161925" y="190500"/>
                  </a:lnTo>
                  <a:lnTo>
                    <a:pt x="130969" y="159544"/>
                  </a:lnTo>
                  <a:lnTo>
                    <a:pt x="83344" y="116681"/>
                  </a:lnTo>
                  <a:lnTo>
                    <a:pt x="19050" y="57150"/>
                  </a:lnTo>
                  <a:lnTo>
                    <a:pt x="4763" y="40481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5719" y="4762"/>
                  </a:lnTo>
                  <a:lnTo>
                    <a:pt x="90488" y="0"/>
                  </a:lnTo>
                  <a:lnTo>
                    <a:pt x="126206" y="2381"/>
                  </a:lnTo>
                  <a:lnTo>
                    <a:pt x="159544" y="9525"/>
                  </a:lnTo>
                  <a:lnTo>
                    <a:pt x="230981" y="40481"/>
                  </a:lnTo>
                  <a:lnTo>
                    <a:pt x="321469" y="92869"/>
                  </a:lnTo>
                  <a:lnTo>
                    <a:pt x="388144" y="130969"/>
                  </a:lnTo>
                  <a:lnTo>
                    <a:pt x="416719" y="152400"/>
                  </a:lnTo>
                  <a:lnTo>
                    <a:pt x="433388" y="166687"/>
                  </a:lnTo>
                  <a:lnTo>
                    <a:pt x="452438" y="192881"/>
                  </a:lnTo>
                  <a:lnTo>
                    <a:pt x="461963" y="219075"/>
                  </a:lnTo>
                  <a:cubicBezTo>
                    <a:pt x="464416" y="246059"/>
                    <a:pt x="464344" y="236502"/>
                    <a:pt x="464344" y="247650"/>
                  </a:cubicBezTo>
                  <a:lnTo>
                    <a:pt x="454819" y="300037"/>
                  </a:lnTo>
                  <a:lnTo>
                    <a:pt x="435769" y="407194"/>
                  </a:lnTo>
                  <a:lnTo>
                    <a:pt x="419100" y="557212"/>
                  </a:lnTo>
                  <a:lnTo>
                    <a:pt x="419100" y="683419"/>
                  </a:lnTo>
                  <a:cubicBezTo>
                    <a:pt x="418306" y="807244"/>
                    <a:pt x="411957" y="906066"/>
                    <a:pt x="416719" y="1054894"/>
                  </a:cubicBezTo>
                  <a:lnTo>
                    <a:pt x="452438" y="1633537"/>
                  </a:lnTo>
                  <a:lnTo>
                    <a:pt x="271463" y="1671637"/>
                  </a:lnTo>
                  <a:lnTo>
                    <a:pt x="252413" y="1428750"/>
                  </a:lnTo>
                  <a:lnTo>
                    <a:pt x="235744" y="1178719"/>
                  </a:lnTo>
                  <a:lnTo>
                    <a:pt x="242888" y="1071562"/>
                  </a:lnTo>
                  <a:lnTo>
                    <a:pt x="226219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1">
              <a:extLst>
                <a:ext uri="{FF2B5EF4-FFF2-40B4-BE49-F238E27FC236}">
                  <a16:creationId xmlns:a16="http://schemas.microsoft.com/office/drawing/2014/main" id="{618F71C6-C361-4A2B-8E62-7090DE85CD58}"/>
                </a:ext>
              </a:extLst>
            </p:cNvPr>
            <p:cNvSpPr/>
            <p:nvPr/>
          </p:nvSpPr>
          <p:spPr>
            <a:xfrm>
              <a:off x="6970716" y="1352550"/>
              <a:ext cx="447675" cy="1595438"/>
            </a:xfrm>
            <a:custGeom>
              <a:avLst/>
              <a:gdLst>
                <a:gd name="connsiteX0" fmla="*/ 159544 w 447675"/>
                <a:gd name="connsiteY0" fmla="*/ 845344 h 1595438"/>
                <a:gd name="connsiteX1" fmla="*/ 166687 w 447675"/>
                <a:gd name="connsiteY1" fmla="*/ 659606 h 1595438"/>
                <a:gd name="connsiteX2" fmla="*/ 166687 w 447675"/>
                <a:gd name="connsiteY2" fmla="*/ 526256 h 1595438"/>
                <a:gd name="connsiteX3" fmla="*/ 169069 w 447675"/>
                <a:gd name="connsiteY3" fmla="*/ 352425 h 1595438"/>
                <a:gd name="connsiteX4" fmla="*/ 164306 w 447675"/>
                <a:gd name="connsiteY4" fmla="*/ 283369 h 1595438"/>
                <a:gd name="connsiteX5" fmla="*/ 157162 w 447675"/>
                <a:gd name="connsiteY5" fmla="*/ 238125 h 1595438"/>
                <a:gd name="connsiteX6" fmla="*/ 145256 w 447675"/>
                <a:gd name="connsiteY6" fmla="*/ 200025 h 1595438"/>
                <a:gd name="connsiteX7" fmla="*/ 130969 w 447675"/>
                <a:gd name="connsiteY7" fmla="*/ 166688 h 1595438"/>
                <a:gd name="connsiteX8" fmla="*/ 109537 w 447675"/>
                <a:gd name="connsiteY8" fmla="*/ 138113 h 1595438"/>
                <a:gd name="connsiteX9" fmla="*/ 73819 w 447675"/>
                <a:gd name="connsiteY9" fmla="*/ 104775 h 1595438"/>
                <a:gd name="connsiteX10" fmla="*/ 38100 w 447675"/>
                <a:gd name="connsiteY10" fmla="*/ 76200 h 1595438"/>
                <a:gd name="connsiteX11" fmla="*/ 14287 w 447675"/>
                <a:gd name="connsiteY11" fmla="*/ 54769 h 1595438"/>
                <a:gd name="connsiteX12" fmla="*/ 2381 w 447675"/>
                <a:gd name="connsiteY12" fmla="*/ 40481 h 1595438"/>
                <a:gd name="connsiteX13" fmla="*/ 0 w 447675"/>
                <a:gd name="connsiteY13" fmla="*/ 23813 h 1595438"/>
                <a:gd name="connsiteX14" fmla="*/ 7144 w 447675"/>
                <a:gd name="connsiteY14" fmla="*/ 11906 h 1595438"/>
                <a:gd name="connsiteX15" fmla="*/ 26194 w 447675"/>
                <a:gd name="connsiteY15" fmla="*/ 2381 h 1595438"/>
                <a:gd name="connsiteX16" fmla="*/ 57150 w 447675"/>
                <a:gd name="connsiteY16" fmla="*/ 0 h 1595438"/>
                <a:gd name="connsiteX17" fmla="*/ 107156 w 447675"/>
                <a:gd name="connsiteY17" fmla="*/ 9525 h 1595438"/>
                <a:gd name="connsiteX18" fmla="*/ 150019 w 447675"/>
                <a:gd name="connsiteY18" fmla="*/ 19050 h 1595438"/>
                <a:gd name="connsiteX19" fmla="*/ 188119 w 447675"/>
                <a:gd name="connsiteY19" fmla="*/ 30956 h 1595438"/>
                <a:gd name="connsiteX20" fmla="*/ 238125 w 447675"/>
                <a:gd name="connsiteY20" fmla="*/ 54769 h 1595438"/>
                <a:gd name="connsiteX21" fmla="*/ 295275 w 447675"/>
                <a:gd name="connsiteY21" fmla="*/ 83344 h 1595438"/>
                <a:gd name="connsiteX22" fmla="*/ 330994 w 447675"/>
                <a:gd name="connsiteY22" fmla="*/ 104775 h 1595438"/>
                <a:gd name="connsiteX23" fmla="*/ 383381 w 447675"/>
                <a:gd name="connsiteY23" fmla="*/ 140494 h 1595438"/>
                <a:gd name="connsiteX24" fmla="*/ 411956 w 447675"/>
                <a:gd name="connsiteY24" fmla="*/ 171450 h 1595438"/>
                <a:gd name="connsiteX25" fmla="*/ 428625 w 447675"/>
                <a:gd name="connsiteY25" fmla="*/ 195263 h 1595438"/>
                <a:gd name="connsiteX26" fmla="*/ 442912 w 447675"/>
                <a:gd name="connsiteY26" fmla="*/ 223838 h 1595438"/>
                <a:gd name="connsiteX27" fmla="*/ 447675 w 447675"/>
                <a:gd name="connsiteY27" fmla="*/ 240506 h 1595438"/>
                <a:gd name="connsiteX28" fmla="*/ 447675 w 447675"/>
                <a:gd name="connsiteY28" fmla="*/ 271463 h 1595438"/>
                <a:gd name="connsiteX29" fmla="*/ 440531 w 447675"/>
                <a:gd name="connsiteY29" fmla="*/ 295275 h 1595438"/>
                <a:gd name="connsiteX30" fmla="*/ 423862 w 447675"/>
                <a:gd name="connsiteY30" fmla="*/ 319088 h 1595438"/>
                <a:gd name="connsiteX31" fmla="*/ 407194 w 447675"/>
                <a:gd name="connsiteY31" fmla="*/ 335756 h 1595438"/>
                <a:gd name="connsiteX32" fmla="*/ 400050 w 447675"/>
                <a:gd name="connsiteY32" fmla="*/ 357188 h 1595438"/>
                <a:gd name="connsiteX33" fmla="*/ 388144 w 447675"/>
                <a:gd name="connsiteY33" fmla="*/ 514350 h 1595438"/>
                <a:gd name="connsiteX34" fmla="*/ 366712 w 447675"/>
                <a:gd name="connsiteY34" fmla="*/ 647700 h 1595438"/>
                <a:gd name="connsiteX35" fmla="*/ 347662 w 447675"/>
                <a:gd name="connsiteY35" fmla="*/ 1009650 h 1595438"/>
                <a:gd name="connsiteX36" fmla="*/ 345281 w 447675"/>
                <a:gd name="connsiteY36" fmla="*/ 1114425 h 1595438"/>
                <a:gd name="connsiteX37" fmla="*/ 321469 w 447675"/>
                <a:gd name="connsiteY37" fmla="*/ 1559719 h 1595438"/>
                <a:gd name="connsiteX38" fmla="*/ 116681 w 447675"/>
                <a:gd name="connsiteY38" fmla="*/ 1595438 h 1595438"/>
                <a:gd name="connsiteX39" fmla="*/ 142875 w 447675"/>
                <a:gd name="connsiteY39" fmla="*/ 1162050 h 1595438"/>
                <a:gd name="connsiteX40" fmla="*/ 147637 w 447675"/>
                <a:gd name="connsiteY40" fmla="*/ 1002506 h 1595438"/>
                <a:gd name="connsiteX41" fmla="*/ 159544 w 447675"/>
                <a:gd name="connsiteY41" fmla="*/ 845344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7675" h="1595438">
                  <a:moveTo>
                    <a:pt x="159544" y="845344"/>
                  </a:moveTo>
                  <a:lnTo>
                    <a:pt x="166687" y="659606"/>
                  </a:lnTo>
                  <a:lnTo>
                    <a:pt x="166687" y="526256"/>
                  </a:lnTo>
                  <a:lnTo>
                    <a:pt x="169069" y="352425"/>
                  </a:lnTo>
                  <a:lnTo>
                    <a:pt x="164306" y="283369"/>
                  </a:lnTo>
                  <a:lnTo>
                    <a:pt x="157162" y="238125"/>
                  </a:lnTo>
                  <a:lnTo>
                    <a:pt x="145256" y="200025"/>
                  </a:lnTo>
                  <a:lnTo>
                    <a:pt x="130969" y="166688"/>
                  </a:lnTo>
                  <a:lnTo>
                    <a:pt x="109537" y="138113"/>
                  </a:lnTo>
                  <a:lnTo>
                    <a:pt x="73819" y="104775"/>
                  </a:lnTo>
                  <a:lnTo>
                    <a:pt x="38100" y="76200"/>
                  </a:lnTo>
                  <a:lnTo>
                    <a:pt x="14287" y="54769"/>
                  </a:lnTo>
                  <a:lnTo>
                    <a:pt x="2381" y="40481"/>
                  </a:lnTo>
                  <a:lnTo>
                    <a:pt x="0" y="23813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7156" y="9525"/>
                  </a:lnTo>
                  <a:lnTo>
                    <a:pt x="150019" y="19050"/>
                  </a:lnTo>
                  <a:lnTo>
                    <a:pt x="188119" y="30956"/>
                  </a:lnTo>
                  <a:lnTo>
                    <a:pt x="238125" y="54769"/>
                  </a:lnTo>
                  <a:lnTo>
                    <a:pt x="295275" y="83344"/>
                  </a:lnTo>
                  <a:lnTo>
                    <a:pt x="330994" y="104775"/>
                  </a:lnTo>
                  <a:lnTo>
                    <a:pt x="383381" y="140494"/>
                  </a:lnTo>
                  <a:lnTo>
                    <a:pt x="411956" y="171450"/>
                  </a:lnTo>
                  <a:lnTo>
                    <a:pt x="428625" y="195263"/>
                  </a:lnTo>
                  <a:lnTo>
                    <a:pt x="442912" y="223838"/>
                  </a:lnTo>
                  <a:lnTo>
                    <a:pt x="447675" y="240506"/>
                  </a:lnTo>
                  <a:lnTo>
                    <a:pt x="447675" y="271463"/>
                  </a:lnTo>
                  <a:lnTo>
                    <a:pt x="440531" y="295275"/>
                  </a:lnTo>
                  <a:lnTo>
                    <a:pt x="423862" y="319088"/>
                  </a:lnTo>
                  <a:lnTo>
                    <a:pt x="407194" y="335756"/>
                  </a:lnTo>
                  <a:lnTo>
                    <a:pt x="400050" y="357188"/>
                  </a:lnTo>
                  <a:lnTo>
                    <a:pt x="388144" y="514350"/>
                  </a:lnTo>
                  <a:lnTo>
                    <a:pt x="366712" y="647700"/>
                  </a:lnTo>
                  <a:lnTo>
                    <a:pt x="347662" y="1009650"/>
                  </a:lnTo>
                  <a:cubicBezTo>
                    <a:pt x="346868" y="1044575"/>
                    <a:pt x="346075" y="1079500"/>
                    <a:pt x="345281" y="1114425"/>
                  </a:cubicBezTo>
                  <a:lnTo>
                    <a:pt x="321469" y="1559719"/>
                  </a:lnTo>
                  <a:lnTo>
                    <a:pt x="116681" y="1595438"/>
                  </a:lnTo>
                  <a:lnTo>
                    <a:pt x="142875" y="1162050"/>
                  </a:lnTo>
                  <a:lnTo>
                    <a:pt x="147637" y="1002506"/>
                  </a:lnTo>
                  <a:lnTo>
                    <a:pt x="159544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">
              <a:extLst>
                <a:ext uri="{FF2B5EF4-FFF2-40B4-BE49-F238E27FC236}">
                  <a16:creationId xmlns:a16="http://schemas.microsoft.com/office/drawing/2014/main" id="{1FBDAAC5-CCAF-48A2-AC17-08B33C3E4B8F}"/>
                </a:ext>
              </a:extLst>
            </p:cNvPr>
            <p:cNvSpPr/>
            <p:nvPr/>
          </p:nvSpPr>
          <p:spPr>
            <a:xfrm>
              <a:off x="5505453" y="2243139"/>
              <a:ext cx="2500313" cy="434975"/>
            </a:xfrm>
            <a:custGeom>
              <a:avLst/>
              <a:gdLst>
                <a:gd name="connsiteX0" fmla="*/ 1285875 w 2500313"/>
                <a:gd name="connsiteY0" fmla="*/ 311943 h 435768"/>
                <a:gd name="connsiteX1" fmla="*/ 933450 w 2500313"/>
                <a:gd name="connsiteY1" fmla="*/ 364331 h 435768"/>
                <a:gd name="connsiteX2" fmla="*/ 809625 w 2500313"/>
                <a:gd name="connsiteY2" fmla="*/ 381000 h 435768"/>
                <a:gd name="connsiteX3" fmla="*/ 628650 w 2500313"/>
                <a:gd name="connsiteY3" fmla="*/ 397668 h 435768"/>
                <a:gd name="connsiteX4" fmla="*/ 471488 w 2500313"/>
                <a:gd name="connsiteY4" fmla="*/ 419100 h 435768"/>
                <a:gd name="connsiteX5" fmla="*/ 381000 w 2500313"/>
                <a:gd name="connsiteY5" fmla="*/ 433387 h 435768"/>
                <a:gd name="connsiteX6" fmla="*/ 333375 w 2500313"/>
                <a:gd name="connsiteY6" fmla="*/ 435768 h 435768"/>
                <a:gd name="connsiteX7" fmla="*/ 276225 w 2500313"/>
                <a:gd name="connsiteY7" fmla="*/ 428625 h 435768"/>
                <a:gd name="connsiteX8" fmla="*/ 226219 w 2500313"/>
                <a:gd name="connsiteY8" fmla="*/ 416718 h 435768"/>
                <a:gd name="connsiteX9" fmla="*/ 185738 w 2500313"/>
                <a:gd name="connsiteY9" fmla="*/ 397668 h 435768"/>
                <a:gd name="connsiteX10" fmla="*/ 123825 w 2500313"/>
                <a:gd name="connsiteY10" fmla="*/ 364331 h 435768"/>
                <a:gd name="connsiteX11" fmla="*/ 64294 w 2500313"/>
                <a:gd name="connsiteY11" fmla="*/ 321468 h 435768"/>
                <a:gd name="connsiteX12" fmla="*/ 40481 w 2500313"/>
                <a:gd name="connsiteY12" fmla="*/ 297656 h 435768"/>
                <a:gd name="connsiteX13" fmla="*/ 30956 w 2500313"/>
                <a:gd name="connsiteY13" fmla="*/ 283368 h 435768"/>
                <a:gd name="connsiteX14" fmla="*/ 19050 w 2500313"/>
                <a:gd name="connsiteY14" fmla="*/ 264318 h 435768"/>
                <a:gd name="connsiteX15" fmla="*/ 4763 w 2500313"/>
                <a:gd name="connsiteY15" fmla="*/ 228600 h 435768"/>
                <a:gd name="connsiteX16" fmla="*/ 0 w 2500313"/>
                <a:gd name="connsiteY16" fmla="*/ 204787 h 435768"/>
                <a:gd name="connsiteX17" fmla="*/ 0 w 2500313"/>
                <a:gd name="connsiteY17" fmla="*/ 195262 h 435768"/>
                <a:gd name="connsiteX18" fmla="*/ 4763 w 2500313"/>
                <a:gd name="connsiteY18" fmla="*/ 185737 h 435768"/>
                <a:gd name="connsiteX19" fmla="*/ 14288 w 2500313"/>
                <a:gd name="connsiteY19" fmla="*/ 180975 h 435768"/>
                <a:gd name="connsiteX20" fmla="*/ 28575 w 2500313"/>
                <a:gd name="connsiteY20" fmla="*/ 180975 h 435768"/>
                <a:gd name="connsiteX21" fmla="*/ 47625 w 2500313"/>
                <a:gd name="connsiteY21" fmla="*/ 190500 h 435768"/>
                <a:gd name="connsiteX22" fmla="*/ 88106 w 2500313"/>
                <a:gd name="connsiteY22" fmla="*/ 211931 h 435768"/>
                <a:gd name="connsiteX23" fmla="*/ 154781 w 2500313"/>
                <a:gd name="connsiteY23" fmla="*/ 240506 h 435768"/>
                <a:gd name="connsiteX24" fmla="*/ 204788 w 2500313"/>
                <a:gd name="connsiteY24" fmla="*/ 259556 h 435768"/>
                <a:gd name="connsiteX25" fmla="*/ 242888 w 2500313"/>
                <a:gd name="connsiteY25" fmla="*/ 266700 h 435768"/>
                <a:gd name="connsiteX26" fmla="*/ 292894 w 2500313"/>
                <a:gd name="connsiteY26" fmla="*/ 271462 h 435768"/>
                <a:gd name="connsiteX27" fmla="*/ 385763 w 2500313"/>
                <a:gd name="connsiteY27" fmla="*/ 266700 h 435768"/>
                <a:gd name="connsiteX28" fmla="*/ 812006 w 2500313"/>
                <a:gd name="connsiteY28" fmla="*/ 223837 h 435768"/>
                <a:gd name="connsiteX29" fmla="*/ 928688 w 2500313"/>
                <a:gd name="connsiteY29" fmla="*/ 207168 h 435768"/>
                <a:gd name="connsiteX30" fmla="*/ 1643063 w 2500313"/>
                <a:gd name="connsiteY30" fmla="*/ 107156 h 435768"/>
                <a:gd name="connsiteX31" fmla="*/ 1766888 w 2500313"/>
                <a:gd name="connsiteY31" fmla="*/ 100012 h 435768"/>
                <a:gd name="connsiteX32" fmla="*/ 1878806 w 2500313"/>
                <a:gd name="connsiteY32" fmla="*/ 78581 h 435768"/>
                <a:gd name="connsiteX33" fmla="*/ 2000250 w 2500313"/>
                <a:gd name="connsiteY33" fmla="*/ 45243 h 435768"/>
                <a:gd name="connsiteX34" fmla="*/ 2107406 w 2500313"/>
                <a:gd name="connsiteY34" fmla="*/ 0 h 435768"/>
                <a:gd name="connsiteX35" fmla="*/ 2147888 w 2500313"/>
                <a:gd name="connsiteY35" fmla="*/ 2381 h 435768"/>
                <a:gd name="connsiteX36" fmla="*/ 2235994 w 2500313"/>
                <a:gd name="connsiteY36" fmla="*/ 19050 h 435768"/>
                <a:gd name="connsiteX37" fmla="*/ 2340769 w 2500313"/>
                <a:gd name="connsiteY37" fmla="*/ 50006 h 435768"/>
                <a:gd name="connsiteX38" fmla="*/ 2388394 w 2500313"/>
                <a:gd name="connsiteY38" fmla="*/ 69056 h 435768"/>
                <a:gd name="connsiteX39" fmla="*/ 2419350 w 2500313"/>
                <a:gd name="connsiteY39" fmla="*/ 83343 h 435768"/>
                <a:gd name="connsiteX40" fmla="*/ 2447925 w 2500313"/>
                <a:gd name="connsiteY40" fmla="*/ 97631 h 435768"/>
                <a:gd name="connsiteX41" fmla="*/ 2466975 w 2500313"/>
                <a:gd name="connsiteY41" fmla="*/ 109537 h 435768"/>
                <a:gd name="connsiteX42" fmla="*/ 2483644 w 2500313"/>
                <a:gd name="connsiteY42" fmla="*/ 123825 h 435768"/>
                <a:gd name="connsiteX43" fmla="*/ 2493169 w 2500313"/>
                <a:gd name="connsiteY43" fmla="*/ 135731 h 435768"/>
                <a:gd name="connsiteX44" fmla="*/ 2500313 w 2500313"/>
                <a:gd name="connsiteY44" fmla="*/ 152400 h 435768"/>
                <a:gd name="connsiteX45" fmla="*/ 2500313 w 2500313"/>
                <a:gd name="connsiteY45" fmla="*/ 161925 h 435768"/>
                <a:gd name="connsiteX46" fmla="*/ 2486025 w 2500313"/>
                <a:gd name="connsiteY46" fmla="*/ 185737 h 435768"/>
                <a:gd name="connsiteX47" fmla="*/ 2457450 w 2500313"/>
                <a:gd name="connsiteY47" fmla="*/ 207168 h 435768"/>
                <a:gd name="connsiteX48" fmla="*/ 2424113 w 2500313"/>
                <a:gd name="connsiteY48" fmla="*/ 226218 h 435768"/>
                <a:gd name="connsiteX49" fmla="*/ 2326481 w 2500313"/>
                <a:gd name="connsiteY49" fmla="*/ 226218 h 435768"/>
                <a:gd name="connsiteX50" fmla="*/ 2116931 w 2500313"/>
                <a:gd name="connsiteY50" fmla="*/ 235743 h 435768"/>
                <a:gd name="connsiteX51" fmla="*/ 1781175 w 2500313"/>
                <a:gd name="connsiteY51" fmla="*/ 252412 h 435768"/>
                <a:gd name="connsiteX52" fmla="*/ 1635919 w 2500313"/>
                <a:gd name="connsiteY52" fmla="*/ 269081 h 435768"/>
                <a:gd name="connsiteX53" fmla="*/ 1285875 w 2500313"/>
                <a:gd name="connsiteY53" fmla="*/ 311943 h 43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00313" h="435768">
                  <a:moveTo>
                    <a:pt x="1285875" y="311943"/>
                  </a:moveTo>
                  <a:lnTo>
                    <a:pt x="933450" y="364331"/>
                  </a:lnTo>
                  <a:lnTo>
                    <a:pt x="809625" y="381000"/>
                  </a:lnTo>
                  <a:lnTo>
                    <a:pt x="628650" y="397668"/>
                  </a:lnTo>
                  <a:lnTo>
                    <a:pt x="471488" y="419100"/>
                  </a:lnTo>
                  <a:lnTo>
                    <a:pt x="381000" y="433387"/>
                  </a:lnTo>
                  <a:lnTo>
                    <a:pt x="333375" y="435768"/>
                  </a:lnTo>
                  <a:lnTo>
                    <a:pt x="276225" y="428625"/>
                  </a:lnTo>
                  <a:lnTo>
                    <a:pt x="226219" y="416718"/>
                  </a:lnTo>
                  <a:lnTo>
                    <a:pt x="185738" y="397668"/>
                  </a:lnTo>
                  <a:lnTo>
                    <a:pt x="123825" y="364331"/>
                  </a:lnTo>
                  <a:lnTo>
                    <a:pt x="64294" y="321468"/>
                  </a:lnTo>
                  <a:lnTo>
                    <a:pt x="40481" y="297656"/>
                  </a:lnTo>
                  <a:lnTo>
                    <a:pt x="30956" y="283368"/>
                  </a:lnTo>
                  <a:lnTo>
                    <a:pt x="19050" y="264318"/>
                  </a:lnTo>
                  <a:lnTo>
                    <a:pt x="4763" y="228600"/>
                  </a:lnTo>
                  <a:lnTo>
                    <a:pt x="0" y="204787"/>
                  </a:lnTo>
                  <a:lnTo>
                    <a:pt x="0" y="195262"/>
                  </a:lnTo>
                  <a:lnTo>
                    <a:pt x="4763" y="185737"/>
                  </a:lnTo>
                  <a:lnTo>
                    <a:pt x="14288" y="180975"/>
                  </a:lnTo>
                  <a:lnTo>
                    <a:pt x="28575" y="180975"/>
                  </a:lnTo>
                  <a:lnTo>
                    <a:pt x="47625" y="190500"/>
                  </a:lnTo>
                  <a:lnTo>
                    <a:pt x="88106" y="211931"/>
                  </a:lnTo>
                  <a:lnTo>
                    <a:pt x="154781" y="240506"/>
                  </a:lnTo>
                  <a:lnTo>
                    <a:pt x="204788" y="259556"/>
                  </a:lnTo>
                  <a:lnTo>
                    <a:pt x="242888" y="266700"/>
                  </a:lnTo>
                  <a:lnTo>
                    <a:pt x="292894" y="271462"/>
                  </a:lnTo>
                  <a:lnTo>
                    <a:pt x="385763" y="266700"/>
                  </a:lnTo>
                  <a:lnTo>
                    <a:pt x="812006" y="223837"/>
                  </a:lnTo>
                  <a:lnTo>
                    <a:pt x="928688" y="207168"/>
                  </a:lnTo>
                  <a:lnTo>
                    <a:pt x="1643063" y="107156"/>
                  </a:lnTo>
                  <a:lnTo>
                    <a:pt x="1766888" y="100012"/>
                  </a:lnTo>
                  <a:lnTo>
                    <a:pt x="1878806" y="78581"/>
                  </a:lnTo>
                  <a:lnTo>
                    <a:pt x="2000250" y="45243"/>
                  </a:lnTo>
                  <a:lnTo>
                    <a:pt x="2107406" y="0"/>
                  </a:lnTo>
                  <a:lnTo>
                    <a:pt x="2147888" y="2381"/>
                  </a:lnTo>
                  <a:lnTo>
                    <a:pt x="2235994" y="19050"/>
                  </a:lnTo>
                  <a:lnTo>
                    <a:pt x="2340769" y="50006"/>
                  </a:lnTo>
                  <a:lnTo>
                    <a:pt x="2388394" y="69056"/>
                  </a:lnTo>
                  <a:lnTo>
                    <a:pt x="2419350" y="83343"/>
                  </a:lnTo>
                  <a:lnTo>
                    <a:pt x="2447925" y="97631"/>
                  </a:lnTo>
                  <a:lnTo>
                    <a:pt x="2466975" y="109537"/>
                  </a:lnTo>
                  <a:lnTo>
                    <a:pt x="2483644" y="123825"/>
                  </a:lnTo>
                  <a:lnTo>
                    <a:pt x="2493169" y="135731"/>
                  </a:lnTo>
                  <a:lnTo>
                    <a:pt x="2500313" y="152400"/>
                  </a:lnTo>
                  <a:lnTo>
                    <a:pt x="2500313" y="161925"/>
                  </a:lnTo>
                  <a:lnTo>
                    <a:pt x="2486025" y="185737"/>
                  </a:lnTo>
                  <a:lnTo>
                    <a:pt x="2457450" y="207168"/>
                  </a:lnTo>
                  <a:lnTo>
                    <a:pt x="2424113" y="226218"/>
                  </a:lnTo>
                  <a:lnTo>
                    <a:pt x="2326481" y="226218"/>
                  </a:lnTo>
                  <a:lnTo>
                    <a:pt x="2116931" y="235743"/>
                  </a:lnTo>
                  <a:lnTo>
                    <a:pt x="1781175" y="252412"/>
                  </a:lnTo>
                  <a:lnTo>
                    <a:pt x="1635919" y="269081"/>
                  </a:lnTo>
                  <a:lnTo>
                    <a:pt x="1285875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2BB4CEB1-A6D9-43BF-BF4D-3E999D9F1261}"/>
                </a:ext>
              </a:extLst>
            </p:cNvPr>
            <p:cNvSpPr/>
            <p:nvPr/>
          </p:nvSpPr>
          <p:spPr>
            <a:xfrm>
              <a:off x="5281615" y="2759075"/>
              <a:ext cx="3097212" cy="514350"/>
            </a:xfrm>
            <a:custGeom>
              <a:avLst/>
              <a:gdLst>
                <a:gd name="connsiteX0" fmla="*/ 1857133 w 3096081"/>
                <a:gd name="connsiteY0" fmla="*/ 278183 h 515155"/>
                <a:gd name="connsiteX1" fmla="*/ 1558344 w 3096081"/>
                <a:gd name="connsiteY1" fmla="*/ 316820 h 515155"/>
                <a:gd name="connsiteX2" fmla="*/ 1411524 w 3096081"/>
                <a:gd name="connsiteY2" fmla="*/ 329699 h 515155"/>
                <a:gd name="connsiteX3" fmla="*/ 1061219 w 3096081"/>
                <a:gd name="connsiteY3" fmla="*/ 388942 h 515155"/>
                <a:gd name="connsiteX4" fmla="*/ 752126 w 3096081"/>
                <a:gd name="connsiteY4" fmla="*/ 445609 h 515155"/>
                <a:gd name="connsiteX5" fmla="*/ 430154 w 3096081"/>
                <a:gd name="connsiteY5" fmla="*/ 515155 h 515155"/>
                <a:gd name="connsiteX6" fmla="*/ 394093 w 3096081"/>
                <a:gd name="connsiteY6" fmla="*/ 510003 h 515155"/>
                <a:gd name="connsiteX7" fmla="*/ 329699 w 3096081"/>
                <a:gd name="connsiteY7" fmla="*/ 494548 h 515155"/>
                <a:gd name="connsiteX8" fmla="*/ 273032 w 3096081"/>
                <a:gd name="connsiteY8" fmla="*/ 473942 h 515155"/>
                <a:gd name="connsiteX9" fmla="*/ 231820 w 3096081"/>
                <a:gd name="connsiteY9" fmla="*/ 455912 h 515155"/>
                <a:gd name="connsiteX10" fmla="*/ 172577 w 3096081"/>
                <a:gd name="connsiteY10" fmla="*/ 419851 h 515155"/>
                <a:gd name="connsiteX11" fmla="*/ 131364 w 3096081"/>
                <a:gd name="connsiteY11" fmla="*/ 388942 h 515155"/>
                <a:gd name="connsiteX12" fmla="*/ 82425 w 3096081"/>
                <a:gd name="connsiteY12" fmla="*/ 350305 h 515155"/>
                <a:gd name="connsiteX13" fmla="*/ 41212 w 3096081"/>
                <a:gd name="connsiteY13" fmla="*/ 314244 h 515155"/>
                <a:gd name="connsiteX14" fmla="*/ 20606 w 3096081"/>
                <a:gd name="connsiteY14" fmla="*/ 293638 h 515155"/>
                <a:gd name="connsiteX15" fmla="*/ 7727 w 3096081"/>
                <a:gd name="connsiteY15" fmla="*/ 267880 h 515155"/>
                <a:gd name="connsiteX16" fmla="*/ 0 w 3096081"/>
                <a:gd name="connsiteY16" fmla="*/ 249850 h 515155"/>
                <a:gd name="connsiteX17" fmla="*/ 2576 w 3096081"/>
                <a:gd name="connsiteY17" fmla="*/ 234395 h 515155"/>
                <a:gd name="connsiteX18" fmla="*/ 7727 w 3096081"/>
                <a:gd name="connsiteY18" fmla="*/ 226668 h 515155"/>
                <a:gd name="connsiteX19" fmla="*/ 18030 w 3096081"/>
                <a:gd name="connsiteY19" fmla="*/ 221516 h 515155"/>
                <a:gd name="connsiteX20" fmla="*/ 36061 w 3096081"/>
                <a:gd name="connsiteY20" fmla="*/ 226668 h 515155"/>
                <a:gd name="connsiteX21" fmla="*/ 90152 w 3096081"/>
                <a:gd name="connsiteY21" fmla="*/ 255001 h 515155"/>
                <a:gd name="connsiteX22" fmla="*/ 157122 w 3096081"/>
                <a:gd name="connsiteY22" fmla="*/ 275608 h 515155"/>
                <a:gd name="connsiteX23" fmla="*/ 218941 w 3096081"/>
                <a:gd name="connsiteY23" fmla="*/ 293638 h 515155"/>
                <a:gd name="connsiteX24" fmla="*/ 316820 w 3096081"/>
                <a:gd name="connsiteY24" fmla="*/ 309093 h 515155"/>
                <a:gd name="connsiteX25" fmla="*/ 378639 w 3096081"/>
                <a:gd name="connsiteY25" fmla="*/ 311668 h 515155"/>
                <a:gd name="connsiteX26" fmla="*/ 443033 w 3096081"/>
                <a:gd name="connsiteY26" fmla="*/ 309093 h 515155"/>
                <a:gd name="connsiteX27" fmla="*/ 692883 w 3096081"/>
                <a:gd name="connsiteY27" fmla="*/ 273032 h 515155"/>
                <a:gd name="connsiteX28" fmla="*/ 1030310 w 3096081"/>
                <a:gd name="connsiteY28" fmla="*/ 226668 h 515155"/>
                <a:gd name="connsiteX29" fmla="*/ 1208038 w 3096081"/>
                <a:gd name="connsiteY29" fmla="*/ 180304 h 515155"/>
                <a:gd name="connsiteX30" fmla="*/ 1468191 w 3096081"/>
                <a:gd name="connsiteY30" fmla="*/ 139091 h 515155"/>
                <a:gd name="connsiteX31" fmla="*/ 1815921 w 3096081"/>
                <a:gd name="connsiteY31" fmla="*/ 90152 h 515155"/>
                <a:gd name="connsiteX32" fmla="*/ 1998801 w 3096081"/>
                <a:gd name="connsiteY32" fmla="*/ 69546 h 515155"/>
                <a:gd name="connsiteX33" fmla="*/ 2441834 w 3096081"/>
                <a:gd name="connsiteY33" fmla="*/ 46364 h 515155"/>
                <a:gd name="connsiteX34" fmla="*/ 2550017 w 3096081"/>
                <a:gd name="connsiteY34" fmla="*/ 25757 h 515155"/>
                <a:gd name="connsiteX35" fmla="*/ 2635017 w 3096081"/>
                <a:gd name="connsiteY35" fmla="*/ 0 h 515155"/>
                <a:gd name="connsiteX36" fmla="*/ 2671078 w 3096081"/>
                <a:gd name="connsiteY36" fmla="*/ 0 h 515155"/>
                <a:gd name="connsiteX37" fmla="*/ 2745776 w 3096081"/>
                <a:gd name="connsiteY37" fmla="*/ 18030 h 515155"/>
                <a:gd name="connsiteX38" fmla="*/ 2864261 w 3096081"/>
                <a:gd name="connsiteY38" fmla="*/ 59242 h 515155"/>
                <a:gd name="connsiteX39" fmla="*/ 2946686 w 3096081"/>
                <a:gd name="connsiteY39" fmla="*/ 90152 h 515155"/>
                <a:gd name="connsiteX40" fmla="*/ 2985323 w 3096081"/>
                <a:gd name="connsiteY40" fmla="*/ 108182 h 515155"/>
                <a:gd name="connsiteX41" fmla="*/ 3016232 w 3096081"/>
                <a:gd name="connsiteY41" fmla="*/ 126213 h 515155"/>
                <a:gd name="connsiteX42" fmla="*/ 3054869 w 3096081"/>
                <a:gd name="connsiteY42" fmla="*/ 151970 h 515155"/>
                <a:gd name="connsiteX43" fmla="*/ 3075475 w 3096081"/>
                <a:gd name="connsiteY43" fmla="*/ 175152 h 515155"/>
                <a:gd name="connsiteX44" fmla="*/ 3088354 w 3096081"/>
                <a:gd name="connsiteY44" fmla="*/ 188031 h 515155"/>
                <a:gd name="connsiteX45" fmla="*/ 3093505 w 3096081"/>
                <a:gd name="connsiteY45" fmla="*/ 203486 h 515155"/>
                <a:gd name="connsiteX46" fmla="*/ 3096081 w 3096081"/>
                <a:gd name="connsiteY46" fmla="*/ 224092 h 515155"/>
                <a:gd name="connsiteX47" fmla="*/ 3085778 w 3096081"/>
                <a:gd name="connsiteY47" fmla="*/ 239547 h 515155"/>
                <a:gd name="connsiteX48" fmla="*/ 3065172 w 3096081"/>
                <a:gd name="connsiteY48" fmla="*/ 255001 h 515155"/>
                <a:gd name="connsiteX49" fmla="*/ 3029111 w 3096081"/>
                <a:gd name="connsiteY49" fmla="*/ 273032 h 515155"/>
                <a:gd name="connsiteX50" fmla="*/ 2964716 w 3096081"/>
                <a:gd name="connsiteY50" fmla="*/ 291062 h 515155"/>
                <a:gd name="connsiteX51" fmla="*/ 2915777 w 3096081"/>
                <a:gd name="connsiteY51" fmla="*/ 288486 h 515155"/>
                <a:gd name="connsiteX52" fmla="*/ 2676230 w 3096081"/>
                <a:gd name="connsiteY52" fmla="*/ 260153 h 515155"/>
                <a:gd name="connsiteX53" fmla="*/ 2377440 w 3096081"/>
                <a:gd name="connsiteY53" fmla="*/ 244698 h 515155"/>
                <a:gd name="connsiteX54" fmla="*/ 2163651 w 3096081"/>
                <a:gd name="connsiteY54" fmla="*/ 249850 h 515155"/>
                <a:gd name="connsiteX55" fmla="*/ 1857133 w 3096081"/>
                <a:gd name="connsiteY55" fmla="*/ 278183 h 51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96081" h="515155">
                  <a:moveTo>
                    <a:pt x="1857133" y="278183"/>
                  </a:moveTo>
                  <a:lnTo>
                    <a:pt x="1558344" y="316820"/>
                  </a:lnTo>
                  <a:lnTo>
                    <a:pt x="1411524" y="329699"/>
                  </a:lnTo>
                  <a:lnTo>
                    <a:pt x="1061219" y="388942"/>
                  </a:lnTo>
                  <a:lnTo>
                    <a:pt x="752126" y="445609"/>
                  </a:lnTo>
                  <a:lnTo>
                    <a:pt x="430154" y="515155"/>
                  </a:lnTo>
                  <a:lnTo>
                    <a:pt x="394093" y="510003"/>
                  </a:lnTo>
                  <a:lnTo>
                    <a:pt x="329699" y="494548"/>
                  </a:lnTo>
                  <a:lnTo>
                    <a:pt x="273032" y="473942"/>
                  </a:lnTo>
                  <a:lnTo>
                    <a:pt x="231820" y="455912"/>
                  </a:lnTo>
                  <a:lnTo>
                    <a:pt x="172577" y="419851"/>
                  </a:lnTo>
                  <a:lnTo>
                    <a:pt x="131364" y="388942"/>
                  </a:lnTo>
                  <a:lnTo>
                    <a:pt x="82425" y="350305"/>
                  </a:lnTo>
                  <a:lnTo>
                    <a:pt x="41212" y="314244"/>
                  </a:lnTo>
                  <a:lnTo>
                    <a:pt x="20606" y="293638"/>
                  </a:lnTo>
                  <a:lnTo>
                    <a:pt x="7727" y="267880"/>
                  </a:lnTo>
                  <a:lnTo>
                    <a:pt x="0" y="249850"/>
                  </a:lnTo>
                  <a:lnTo>
                    <a:pt x="2576" y="234395"/>
                  </a:lnTo>
                  <a:lnTo>
                    <a:pt x="7727" y="226668"/>
                  </a:lnTo>
                  <a:lnTo>
                    <a:pt x="18030" y="221516"/>
                  </a:lnTo>
                  <a:lnTo>
                    <a:pt x="36061" y="226668"/>
                  </a:lnTo>
                  <a:lnTo>
                    <a:pt x="90152" y="255001"/>
                  </a:lnTo>
                  <a:lnTo>
                    <a:pt x="157122" y="275608"/>
                  </a:lnTo>
                  <a:lnTo>
                    <a:pt x="218941" y="293638"/>
                  </a:lnTo>
                  <a:lnTo>
                    <a:pt x="316820" y="309093"/>
                  </a:lnTo>
                  <a:lnTo>
                    <a:pt x="378639" y="311668"/>
                  </a:lnTo>
                  <a:lnTo>
                    <a:pt x="443033" y="309093"/>
                  </a:lnTo>
                  <a:lnTo>
                    <a:pt x="692883" y="273032"/>
                  </a:lnTo>
                  <a:lnTo>
                    <a:pt x="1030310" y="226668"/>
                  </a:lnTo>
                  <a:lnTo>
                    <a:pt x="1208038" y="180304"/>
                  </a:lnTo>
                  <a:lnTo>
                    <a:pt x="1468191" y="139091"/>
                  </a:lnTo>
                  <a:lnTo>
                    <a:pt x="1815921" y="90152"/>
                  </a:lnTo>
                  <a:lnTo>
                    <a:pt x="1998801" y="69546"/>
                  </a:lnTo>
                  <a:lnTo>
                    <a:pt x="2441834" y="46364"/>
                  </a:lnTo>
                  <a:lnTo>
                    <a:pt x="2550017" y="25757"/>
                  </a:lnTo>
                  <a:lnTo>
                    <a:pt x="2635017" y="0"/>
                  </a:lnTo>
                  <a:lnTo>
                    <a:pt x="2671078" y="0"/>
                  </a:lnTo>
                  <a:lnTo>
                    <a:pt x="2745776" y="18030"/>
                  </a:lnTo>
                  <a:lnTo>
                    <a:pt x="2864261" y="59242"/>
                  </a:lnTo>
                  <a:lnTo>
                    <a:pt x="2946686" y="90152"/>
                  </a:lnTo>
                  <a:lnTo>
                    <a:pt x="2985323" y="108182"/>
                  </a:lnTo>
                  <a:lnTo>
                    <a:pt x="3016232" y="126213"/>
                  </a:lnTo>
                  <a:lnTo>
                    <a:pt x="3054869" y="151970"/>
                  </a:lnTo>
                  <a:lnTo>
                    <a:pt x="3075475" y="175152"/>
                  </a:lnTo>
                  <a:lnTo>
                    <a:pt x="3088354" y="188031"/>
                  </a:lnTo>
                  <a:lnTo>
                    <a:pt x="3093505" y="203486"/>
                  </a:lnTo>
                  <a:lnTo>
                    <a:pt x="3096081" y="224092"/>
                  </a:lnTo>
                  <a:lnTo>
                    <a:pt x="3085778" y="239547"/>
                  </a:lnTo>
                  <a:lnTo>
                    <a:pt x="3065172" y="255001"/>
                  </a:lnTo>
                  <a:lnTo>
                    <a:pt x="3029111" y="273032"/>
                  </a:lnTo>
                  <a:lnTo>
                    <a:pt x="2964716" y="291062"/>
                  </a:lnTo>
                  <a:lnTo>
                    <a:pt x="2915777" y="288486"/>
                  </a:lnTo>
                  <a:lnTo>
                    <a:pt x="2676230" y="260153"/>
                  </a:lnTo>
                  <a:lnTo>
                    <a:pt x="2377440" y="244698"/>
                  </a:lnTo>
                  <a:lnTo>
                    <a:pt x="2163651" y="249850"/>
                  </a:lnTo>
                  <a:lnTo>
                    <a:pt x="1857133" y="278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0061F2CA-13BE-4326-9CCB-AB53F0C2D8DC}"/>
                </a:ext>
              </a:extLst>
            </p:cNvPr>
            <p:cNvSpPr/>
            <p:nvPr/>
          </p:nvSpPr>
          <p:spPr>
            <a:xfrm rot="16200000">
              <a:off x="4806159" y="4521995"/>
              <a:ext cx="2336800" cy="293687"/>
            </a:xfrm>
            <a:custGeom>
              <a:avLst/>
              <a:gdLst>
                <a:gd name="connsiteX0" fmla="*/ 1243012 w 2336006"/>
                <a:gd name="connsiteY0" fmla="*/ 283369 h 292894"/>
                <a:gd name="connsiteX1" fmla="*/ 850106 w 2336006"/>
                <a:gd name="connsiteY1" fmla="*/ 280988 h 292894"/>
                <a:gd name="connsiteX2" fmla="*/ 673894 w 2336006"/>
                <a:gd name="connsiteY2" fmla="*/ 285750 h 292894"/>
                <a:gd name="connsiteX3" fmla="*/ 540544 w 2336006"/>
                <a:gd name="connsiteY3" fmla="*/ 280988 h 292894"/>
                <a:gd name="connsiteX4" fmla="*/ 414337 w 2336006"/>
                <a:gd name="connsiteY4" fmla="*/ 273844 h 292894"/>
                <a:gd name="connsiteX5" fmla="*/ 319087 w 2336006"/>
                <a:gd name="connsiteY5" fmla="*/ 266700 h 292894"/>
                <a:gd name="connsiteX6" fmla="*/ 211931 w 2336006"/>
                <a:gd name="connsiteY6" fmla="*/ 254794 h 292894"/>
                <a:gd name="connsiteX7" fmla="*/ 159544 w 2336006"/>
                <a:gd name="connsiteY7" fmla="*/ 247650 h 292894"/>
                <a:gd name="connsiteX8" fmla="*/ 123825 w 2336006"/>
                <a:gd name="connsiteY8" fmla="*/ 240506 h 292894"/>
                <a:gd name="connsiteX9" fmla="*/ 90487 w 2336006"/>
                <a:gd name="connsiteY9" fmla="*/ 230981 h 292894"/>
                <a:gd name="connsiteX10" fmla="*/ 57150 w 2336006"/>
                <a:gd name="connsiteY10" fmla="*/ 214313 h 292894"/>
                <a:gd name="connsiteX11" fmla="*/ 33337 w 2336006"/>
                <a:gd name="connsiteY11" fmla="*/ 200025 h 292894"/>
                <a:gd name="connsiteX12" fmla="*/ 11906 w 2336006"/>
                <a:gd name="connsiteY12" fmla="*/ 178594 h 292894"/>
                <a:gd name="connsiteX13" fmla="*/ 2381 w 2336006"/>
                <a:gd name="connsiteY13" fmla="*/ 161925 h 292894"/>
                <a:gd name="connsiteX14" fmla="*/ 0 w 2336006"/>
                <a:gd name="connsiteY14" fmla="*/ 140494 h 292894"/>
                <a:gd name="connsiteX15" fmla="*/ 11906 w 2336006"/>
                <a:gd name="connsiteY15" fmla="*/ 121444 h 292894"/>
                <a:gd name="connsiteX16" fmla="*/ 28575 w 2336006"/>
                <a:gd name="connsiteY16" fmla="*/ 104775 h 292894"/>
                <a:gd name="connsiteX17" fmla="*/ 73819 w 2336006"/>
                <a:gd name="connsiteY17" fmla="*/ 80963 h 292894"/>
                <a:gd name="connsiteX18" fmla="*/ 126206 w 2336006"/>
                <a:gd name="connsiteY18" fmla="*/ 59531 h 292894"/>
                <a:gd name="connsiteX19" fmla="*/ 202406 w 2336006"/>
                <a:gd name="connsiteY19" fmla="*/ 42863 h 292894"/>
                <a:gd name="connsiteX20" fmla="*/ 271462 w 2336006"/>
                <a:gd name="connsiteY20" fmla="*/ 30956 h 292894"/>
                <a:gd name="connsiteX21" fmla="*/ 376237 w 2336006"/>
                <a:gd name="connsiteY21" fmla="*/ 21431 h 292894"/>
                <a:gd name="connsiteX22" fmla="*/ 514350 w 2336006"/>
                <a:gd name="connsiteY22" fmla="*/ 11906 h 292894"/>
                <a:gd name="connsiteX23" fmla="*/ 531019 w 2336006"/>
                <a:gd name="connsiteY23" fmla="*/ 23813 h 292894"/>
                <a:gd name="connsiteX24" fmla="*/ 564356 w 2336006"/>
                <a:gd name="connsiteY24" fmla="*/ 35719 h 292894"/>
                <a:gd name="connsiteX25" fmla="*/ 621506 w 2336006"/>
                <a:gd name="connsiteY25" fmla="*/ 50006 h 292894"/>
                <a:gd name="connsiteX26" fmla="*/ 719137 w 2336006"/>
                <a:gd name="connsiteY26" fmla="*/ 61913 h 292894"/>
                <a:gd name="connsiteX27" fmla="*/ 831056 w 2336006"/>
                <a:gd name="connsiteY27" fmla="*/ 61913 h 292894"/>
                <a:gd name="connsiteX28" fmla="*/ 983456 w 2336006"/>
                <a:gd name="connsiteY28" fmla="*/ 80963 h 292894"/>
                <a:gd name="connsiteX29" fmla="*/ 1288256 w 2336006"/>
                <a:gd name="connsiteY29" fmla="*/ 97631 h 292894"/>
                <a:gd name="connsiteX30" fmla="*/ 1633537 w 2336006"/>
                <a:gd name="connsiteY30" fmla="*/ 104775 h 292894"/>
                <a:gd name="connsiteX31" fmla="*/ 1976437 w 2336006"/>
                <a:gd name="connsiteY31" fmla="*/ 104775 h 292894"/>
                <a:gd name="connsiteX32" fmla="*/ 2040731 w 2336006"/>
                <a:gd name="connsiteY32" fmla="*/ 100013 h 292894"/>
                <a:gd name="connsiteX33" fmla="*/ 2097881 w 2336006"/>
                <a:gd name="connsiteY33" fmla="*/ 90488 h 292894"/>
                <a:gd name="connsiteX34" fmla="*/ 2166937 w 2336006"/>
                <a:gd name="connsiteY34" fmla="*/ 69056 h 292894"/>
                <a:gd name="connsiteX35" fmla="*/ 2226469 w 2336006"/>
                <a:gd name="connsiteY35" fmla="*/ 40481 h 292894"/>
                <a:gd name="connsiteX36" fmla="*/ 2266950 w 2336006"/>
                <a:gd name="connsiteY36" fmla="*/ 16669 h 292894"/>
                <a:gd name="connsiteX37" fmla="*/ 2295525 w 2336006"/>
                <a:gd name="connsiteY37" fmla="*/ 2381 h 292894"/>
                <a:gd name="connsiteX38" fmla="*/ 2309812 w 2336006"/>
                <a:gd name="connsiteY38" fmla="*/ 0 h 292894"/>
                <a:gd name="connsiteX39" fmla="*/ 2324100 w 2336006"/>
                <a:gd name="connsiteY39" fmla="*/ 0 h 292894"/>
                <a:gd name="connsiteX40" fmla="*/ 2331244 w 2336006"/>
                <a:gd name="connsiteY40" fmla="*/ 4763 h 292894"/>
                <a:gd name="connsiteX41" fmla="*/ 2336006 w 2336006"/>
                <a:gd name="connsiteY41" fmla="*/ 16669 h 292894"/>
                <a:gd name="connsiteX42" fmla="*/ 2324100 w 2336006"/>
                <a:gd name="connsiteY42" fmla="*/ 42863 h 292894"/>
                <a:gd name="connsiteX43" fmla="*/ 2307431 w 2336006"/>
                <a:gd name="connsiteY43" fmla="*/ 95250 h 292894"/>
                <a:gd name="connsiteX44" fmla="*/ 2288381 w 2336006"/>
                <a:gd name="connsiteY44" fmla="*/ 164306 h 292894"/>
                <a:gd name="connsiteX45" fmla="*/ 2271712 w 2336006"/>
                <a:gd name="connsiteY45" fmla="*/ 214313 h 292894"/>
                <a:gd name="connsiteX46" fmla="*/ 2231231 w 2336006"/>
                <a:gd name="connsiteY46" fmla="*/ 292894 h 292894"/>
                <a:gd name="connsiteX47" fmla="*/ 2145506 w 2336006"/>
                <a:gd name="connsiteY47" fmla="*/ 288131 h 292894"/>
                <a:gd name="connsiteX48" fmla="*/ 1907381 w 2336006"/>
                <a:gd name="connsiteY48" fmla="*/ 283369 h 292894"/>
                <a:gd name="connsiteX49" fmla="*/ 1635919 w 2336006"/>
                <a:gd name="connsiteY49" fmla="*/ 278606 h 292894"/>
                <a:gd name="connsiteX50" fmla="*/ 1490662 w 2336006"/>
                <a:gd name="connsiteY50" fmla="*/ 280988 h 292894"/>
                <a:gd name="connsiteX51" fmla="*/ 1243012 w 2336006"/>
                <a:gd name="connsiteY51" fmla="*/ 283369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6006" h="292894">
                  <a:moveTo>
                    <a:pt x="1243012" y="283369"/>
                  </a:moveTo>
                  <a:lnTo>
                    <a:pt x="850106" y="280988"/>
                  </a:lnTo>
                  <a:lnTo>
                    <a:pt x="673894" y="285750"/>
                  </a:lnTo>
                  <a:lnTo>
                    <a:pt x="540544" y="280988"/>
                  </a:lnTo>
                  <a:lnTo>
                    <a:pt x="414337" y="273844"/>
                  </a:lnTo>
                  <a:lnTo>
                    <a:pt x="319087" y="266700"/>
                  </a:lnTo>
                  <a:lnTo>
                    <a:pt x="211931" y="254794"/>
                  </a:lnTo>
                  <a:lnTo>
                    <a:pt x="159544" y="247650"/>
                  </a:lnTo>
                  <a:lnTo>
                    <a:pt x="123825" y="240506"/>
                  </a:lnTo>
                  <a:lnTo>
                    <a:pt x="90487" y="230981"/>
                  </a:lnTo>
                  <a:lnTo>
                    <a:pt x="57150" y="214313"/>
                  </a:lnTo>
                  <a:lnTo>
                    <a:pt x="33337" y="200025"/>
                  </a:lnTo>
                  <a:lnTo>
                    <a:pt x="11906" y="178594"/>
                  </a:lnTo>
                  <a:lnTo>
                    <a:pt x="2381" y="161925"/>
                  </a:lnTo>
                  <a:lnTo>
                    <a:pt x="0" y="140494"/>
                  </a:lnTo>
                  <a:lnTo>
                    <a:pt x="11906" y="121444"/>
                  </a:lnTo>
                  <a:lnTo>
                    <a:pt x="28575" y="104775"/>
                  </a:lnTo>
                  <a:lnTo>
                    <a:pt x="73819" y="80963"/>
                  </a:lnTo>
                  <a:lnTo>
                    <a:pt x="126206" y="59531"/>
                  </a:lnTo>
                  <a:lnTo>
                    <a:pt x="202406" y="42863"/>
                  </a:lnTo>
                  <a:lnTo>
                    <a:pt x="271462" y="30956"/>
                  </a:lnTo>
                  <a:lnTo>
                    <a:pt x="376237" y="21431"/>
                  </a:lnTo>
                  <a:lnTo>
                    <a:pt x="514350" y="11906"/>
                  </a:lnTo>
                  <a:lnTo>
                    <a:pt x="531019" y="23813"/>
                  </a:lnTo>
                  <a:lnTo>
                    <a:pt x="564356" y="35719"/>
                  </a:lnTo>
                  <a:lnTo>
                    <a:pt x="621506" y="50006"/>
                  </a:lnTo>
                  <a:lnTo>
                    <a:pt x="719137" y="61913"/>
                  </a:lnTo>
                  <a:lnTo>
                    <a:pt x="831056" y="61913"/>
                  </a:lnTo>
                  <a:lnTo>
                    <a:pt x="983456" y="80963"/>
                  </a:lnTo>
                  <a:lnTo>
                    <a:pt x="1288256" y="97631"/>
                  </a:lnTo>
                  <a:lnTo>
                    <a:pt x="1633537" y="104775"/>
                  </a:lnTo>
                  <a:lnTo>
                    <a:pt x="1976437" y="104775"/>
                  </a:lnTo>
                  <a:lnTo>
                    <a:pt x="2040731" y="100013"/>
                  </a:lnTo>
                  <a:lnTo>
                    <a:pt x="2097881" y="90488"/>
                  </a:lnTo>
                  <a:lnTo>
                    <a:pt x="2166937" y="69056"/>
                  </a:lnTo>
                  <a:lnTo>
                    <a:pt x="2226469" y="40481"/>
                  </a:lnTo>
                  <a:lnTo>
                    <a:pt x="2266950" y="16669"/>
                  </a:lnTo>
                  <a:lnTo>
                    <a:pt x="2295525" y="2381"/>
                  </a:lnTo>
                  <a:lnTo>
                    <a:pt x="2309812" y="0"/>
                  </a:lnTo>
                  <a:lnTo>
                    <a:pt x="2324100" y="0"/>
                  </a:lnTo>
                  <a:lnTo>
                    <a:pt x="2331244" y="4763"/>
                  </a:lnTo>
                  <a:lnTo>
                    <a:pt x="2336006" y="16669"/>
                  </a:lnTo>
                  <a:lnTo>
                    <a:pt x="2324100" y="42863"/>
                  </a:lnTo>
                  <a:lnTo>
                    <a:pt x="2307431" y="95250"/>
                  </a:lnTo>
                  <a:lnTo>
                    <a:pt x="2288381" y="164306"/>
                  </a:lnTo>
                  <a:lnTo>
                    <a:pt x="2271712" y="214313"/>
                  </a:lnTo>
                  <a:lnTo>
                    <a:pt x="2231231" y="292894"/>
                  </a:lnTo>
                  <a:lnTo>
                    <a:pt x="2145506" y="288131"/>
                  </a:lnTo>
                  <a:lnTo>
                    <a:pt x="1907381" y="283369"/>
                  </a:lnTo>
                  <a:lnTo>
                    <a:pt x="1635919" y="278606"/>
                  </a:lnTo>
                  <a:lnTo>
                    <a:pt x="1490662" y="280988"/>
                  </a:lnTo>
                  <a:lnTo>
                    <a:pt x="124301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7">
              <a:extLst>
                <a:ext uri="{FF2B5EF4-FFF2-40B4-BE49-F238E27FC236}">
                  <a16:creationId xmlns:a16="http://schemas.microsoft.com/office/drawing/2014/main" id="{E5675CC4-6337-46AF-8A51-B328E9D541C5}"/>
                </a:ext>
              </a:extLst>
            </p:cNvPr>
            <p:cNvSpPr/>
            <p:nvPr/>
          </p:nvSpPr>
          <p:spPr>
            <a:xfrm rot="16200000">
              <a:off x="5634038" y="3770313"/>
              <a:ext cx="2711450" cy="1816100"/>
            </a:xfrm>
            <a:custGeom>
              <a:avLst/>
              <a:gdLst>
                <a:gd name="connsiteX0" fmla="*/ 927100 w 2711450"/>
                <a:gd name="connsiteY0" fmla="*/ 1514475 h 1816100"/>
                <a:gd name="connsiteX1" fmla="*/ 1174750 w 2711450"/>
                <a:gd name="connsiteY1" fmla="*/ 1504950 h 1816100"/>
                <a:gd name="connsiteX2" fmla="*/ 1479550 w 2711450"/>
                <a:gd name="connsiteY2" fmla="*/ 1504950 h 1816100"/>
                <a:gd name="connsiteX3" fmla="*/ 1762125 w 2711450"/>
                <a:gd name="connsiteY3" fmla="*/ 1504950 h 1816100"/>
                <a:gd name="connsiteX4" fmla="*/ 2089150 w 2711450"/>
                <a:gd name="connsiteY4" fmla="*/ 1504950 h 1816100"/>
                <a:gd name="connsiteX5" fmla="*/ 2311400 w 2711450"/>
                <a:gd name="connsiteY5" fmla="*/ 1508125 h 1816100"/>
                <a:gd name="connsiteX6" fmla="*/ 2403475 w 2711450"/>
                <a:gd name="connsiteY6" fmla="*/ 1508125 h 1816100"/>
                <a:gd name="connsiteX7" fmla="*/ 2432050 w 2711450"/>
                <a:gd name="connsiteY7" fmla="*/ 1495425 h 1816100"/>
                <a:gd name="connsiteX8" fmla="*/ 2460625 w 2711450"/>
                <a:gd name="connsiteY8" fmla="*/ 1466850 h 1816100"/>
                <a:gd name="connsiteX9" fmla="*/ 2486025 w 2711450"/>
                <a:gd name="connsiteY9" fmla="*/ 1438275 h 1816100"/>
                <a:gd name="connsiteX10" fmla="*/ 2492375 w 2711450"/>
                <a:gd name="connsiteY10" fmla="*/ 1406525 h 1816100"/>
                <a:gd name="connsiteX11" fmla="*/ 2489200 w 2711450"/>
                <a:gd name="connsiteY11" fmla="*/ 1362075 h 1816100"/>
                <a:gd name="connsiteX12" fmla="*/ 2435225 w 2711450"/>
                <a:gd name="connsiteY12" fmla="*/ 901700 h 1816100"/>
                <a:gd name="connsiteX13" fmla="*/ 2393950 w 2711450"/>
                <a:gd name="connsiteY13" fmla="*/ 555625 h 1816100"/>
                <a:gd name="connsiteX14" fmla="*/ 2308225 w 2711450"/>
                <a:gd name="connsiteY14" fmla="*/ 6350 h 1816100"/>
                <a:gd name="connsiteX15" fmla="*/ 2444750 w 2711450"/>
                <a:gd name="connsiteY15" fmla="*/ 0 h 1816100"/>
                <a:gd name="connsiteX16" fmla="*/ 2470150 w 2711450"/>
                <a:gd name="connsiteY16" fmla="*/ 136525 h 1816100"/>
                <a:gd name="connsiteX17" fmla="*/ 2520950 w 2711450"/>
                <a:gd name="connsiteY17" fmla="*/ 422275 h 1816100"/>
                <a:gd name="connsiteX18" fmla="*/ 2552700 w 2711450"/>
                <a:gd name="connsiteY18" fmla="*/ 593725 h 1816100"/>
                <a:gd name="connsiteX19" fmla="*/ 2587625 w 2711450"/>
                <a:gd name="connsiteY19" fmla="*/ 863600 h 1816100"/>
                <a:gd name="connsiteX20" fmla="*/ 2619375 w 2711450"/>
                <a:gd name="connsiteY20" fmla="*/ 1114425 h 1816100"/>
                <a:gd name="connsiteX21" fmla="*/ 2638425 w 2711450"/>
                <a:gd name="connsiteY21" fmla="*/ 1279525 h 1816100"/>
                <a:gd name="connsiteX22" fmla="*/ 2654300 w 2711450"/>
                <a:gd name="connsiteY22" fmla="*/ 1346200 h 1816100"/>
                <a:gd name="connsiteX23" fmla="*/ 2679700 w 2711450"/>
                <a:gd name="connsiteY23" fmla="*/ 1400175 h 1816100"/>
                <a:gd name="connsiteX24" fmla="*/ 2711450 w 2711450"/>
                <a:gd name="connsiteY24" fmla="*/ 1457325 h 1816100"/>
                <a:gd name="connsiteX25" fmla="*/ 2708275 w 2711450"/>
                <a:gd name="connsiteY25" fmla="*/ 1492250 h 1816100"/>
                <a:gd name="connsiteX26" fmla="*/ 2663825 w 2711450"/>
                <a:gd name="connsiteY26" fmla="*/ 1590675 h 1816100"/>
                <a:gd name="connsiteX27" fmla="*/ 2603500 w 2711450"/>
                <a:gd name="connsiteY27" fmla="*/ 1676400 h 1816100"/>
                <a:gd name="connsiteX28" fmla="*/ 2536825 w 2711450"/>
                <a:gd name="connsiteY28" fmla="*/ 1752600 h 1816100"/>
                <a:gd name="connsiteX29" fmla="*/ 2479675 w 2711450"/>
                <a:gd name="connsiteY29" fmla="*/ 1797050 h 1816100"/>
                <a:gd name="connsiteX30" fmla="*/ 2438400 w 2711450"/>
                <a:gd name="connsiteY30" fmla="*/ 1812925 h 1816100"/>
                <a:gd name="connsiteX31" fmla="*/ 2413000 w 2711450"/>
                <a:gd name="connsiteY31" fmla="*/ 1816100 h 1816100"/>
                <a:gd name="connsiteX32" fmla="*/ 2397125 w 2711450"/>
                <a:gd name="connsiteY32" fmla="*/ 1806575 h 1816100"/>
                <a:gd name="connsiteX33" fmla="*/ 2368550 w 2711450"/>
                <a:gd name="connsiteY33" fmla="*/ 1781175 h 1816100"/>
                <a:gd name="connsiteX34" fmla="*/ 2333625 w 2711450"/>
                <a:gd name="connsiteY34" fmla="*/ 1755775 h 1816100"/>
                <a:gd name="connsiteX35" fmla="*/ 2276475 w 2711450"/>
                <a:gd name="connsiteY35" fmla="*/ 1736725 h 1816100"/>
                <a:gd name="connsiteX36" fmla="*/ 2120900 w 2711450"/>
                <a:gd name="connsiteY36" fmla="*/ 1730375 h 1816100"/>
                <a:gd name="connsiteX37" fmla="*/ 1368425 w 2711450"/>
                <a:gd name="connsiteY37" fmla="*/ 1730375 h 1816100"/>
                <a:gd name="connsiteX38" fmla="*/ 1060450 w 2711450"/>
                <a:gd name="connsiteY38" fmla="*/ 1727200 h 1816100"/>
                <a:gd name="connsiteX39" fmla="*/ 885825 w 2711450"/>
                <a:gd name="connsiteY39" fmla="*/ 1727200 h 1816100"/>
                <a:gd name="connsiteX40" fmla="*/ 784225 w 2711450"/>
                <a:gd name="connsiteY40" fmla="*/ 1733550 h 1816100"/>
                <a:gd name="connsiteX41" fmla="*/ 660400 w 2711450"/>
                <a:gd name="connsiteY41" fmla="*/ 1746250 h 1816100"/>
                <a:gd name="connsiteX42" fmla="*/ 542925 w 2711450"/>
                <a:gd name="connsiteY42" fmla="*/ 1771650 h 1816100"/>
                <a:gd name="connsiteX43" fmla="*/ 504825 w 2711450"/>
                <a:gd name="connsiteY43" fmla="*/ 1778000 h 1816100"/>
                <a:gd name="connsiteX44" fmla="*/ 473075 w 2711450"/>
                <a:gd name="connsiteY44" fmla="*/ 1768475 h 1816100"/>
                <a:gd name="connsiteX45" fmla="*/ 327025 w 2711450"/>
                <a:gd name="connsiteY45" fmla="*/ 1730375 h 1816100"/>
                <a:gd name="connsiteX46" fmla="*/ 206375 w 2711450"/>
                <a:gd name="connsiteY46" fmla="*/ 1689100 h 1816100"/>
                <a:gd name="connsiteX47" fmla="*/ 107950 w 2711450"/>
                <a:gd name="connsiteY47" fmla="*/ 1644650 h 1816100"/>
                <a:gd name="connsiteX48" fmla="*/ 53975 w 2711450"/>
                <a:gd name="connsiteY48" fmla="*/ 1609725 h 1816100"/>
                <a:gd name="connsiteX49" fmla="*/ 19050 w 2711450"/>
                <a:gd name="connsiteY49" fmla="*/ 1581150 h 1816100"/>
                <a:gd name="connsiteX50" fmla="*/ 0 w 2711450"/>
                <a:gd name="connsiteY50" fmla="*/ 1543050 h 1816100"/>
                <a:gd name="connsiteX51" fmla="*/ 9525 w 2711450"/>
                <a:gd name="connsiteY51" fmla="*/ 1501775 h 1816100"/>
                <a:gd name="connsiteX52" fmla="*/ 53975 w 2711450"/>
                <a:gd name="connsiteY52" fmla="*/ 1457325 h 1816100"/>
                <a:gd name="connsiteX53" fmla="*/ 463550 w 2711450"/>
                <a:gd name="connsiteY53" fmla="*/ 1463675 h 1816100"/>
                <a:gd name="connsiteX54" fmla="*/ 533400 w 2711450"/>
                <a:gd name="connsiteY54" fmla="*/ 1498600 h 1816100"/>
                <a:gd name="connsiteX55" fmla="*/ 593725 w 2711450"/>
                <a:gd name="connsiteY55" fmla="*/ 1520825 h 1816100"/>
                <a:gd name="connsiteX56" fmla="*/ 669925 w 2711450"/>
                <a:gd name="connsiteY56" fmla="*/ 1527175 h 1816100"/>
                <a:gd name="connsiteX57" fmla="*/ 739775 w 2711450"/>
                <a:gd name="connsiteY57" fmla="*/ 1527175 h 1816100"/>
                <a:gd name="connsiteX58" fmla="*/ 927100 w 2711450"/>
                <a:gd name="connsiteY58" fmla="*/ 15144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711450" h="1816100">
                  <a:moveTo>
                    <a:pt x="927100" y="1514475"/>
                  </a:moveTo>
                  <a:lnTo>
                    <a:pt x="1174750" y="1504950"/>
                  </a:lnTo>
                  <a:lnTo>
                    <a:pt x="1479550" y="1504950"/>
                  </a:lnTo>
                  <a:lnTo>
                    <a:pt x="1762125" y="1504950"/>
                  </a:lnTo>
                  <a:lnTo>
                    <a:pt x="2089150" y="1504950"/>
                  </a:lnTo>
                  <a:lnTo>
                    <a:pt x="2311400" y="1508125"/>
                  </a:lnTo>
                  <a:lnTo>
                    <a:pt x="2403475" y="1508125"/>
                  </a:lnTo>
                  <a:lnTo>
                    <a:pt x="2432050" y="1495425"/>
                  </a:lnTo>
                  <a:lnTo>
                    <a:pt x="2460625" y="1466850"/>
                  </a:lnTo>
                  <a:lnTo>
                    <a:pt x="2486025" y="1438275"/>
                  </a:lnTo>
                  <a:lnTo>
                    <a:pt x="2492375" y="1406525"/>
                  </a:lnTo>
                  <a:lnTo>
                    <a:pt x="2489200" y="1362075"/>
                  </a:lnTo>
                  <a:lnTo>
                    <a:pt x="2435225" y="901700"/>
                  </a:lnTo>
                  <a:lnTo>
                    <a:pt x="2393950" y="555625"/>
                  </a:lnTo>
                  <a:lnTo>
                    <a:pt x="2308225" y="6350"/>
                  </a:lnTo>
                  <a:lnTo>
                    <a:pt x="2444750" y="0"/>
                  </a:lnTo>
                  <a:lnTo>
                    <a:pt x="2470150" y="136525"/>
                  </a:lnTo>
                  <a:lnTo>
                    <a:pt x="2520950" y="422275"/>
                  </a:lnTo>
                  <a:lnTo>
                    <a:pt x="2552700" y="593725"/>
                  </a:lnTo>
                  <a:lnTo>
                    <a:pt x="2587625" y="863600"/>
                  </a:lnTo>
                  <a:lnTo>
                    <a:pt x="2619375" y="1114425"/>
                  </a:lnTo>
                  <a:lnTo>
                    <a:pt x="2638425" y="1279525"/>
                  </a:lnTo>
                  <a:lnTo>
                    <a:pt x="2654300" y="1346200"/>
                  </a:lnTo>
                  <a:lnTo>
                    <a:pt x="2679700" y="1400175"/>
                  </a:lnTo>
                  <a:lnTo>
                    <a:pt x="2711450" y="1457325"/>
                  </a:lnTo>
                  <a:lnTo>
                    <a:pt x="2708275" y="1492250"/>
                  </a:lnTo>
                  <a:lnTo>
                    <a:pt x="2663825" y="1590675"/>
                  </a:lnTo>
                  <a:lnTo>
                    <a:pt x="2603500" y="1676400"/>
                  </a:lnTo>
                  <a:lnTo>
                    <a:pt x="2536825" y="1752600"/>
                  </a:lnTo>
                  <a:lnTo>
                    <a:pt x="2479675" y="1797050"/>
                  </a:lnTo>
                  <a:lnTo>
                    <a:pt x="2438400" y="1812925"/>
                  </a:lnTo>
                  <a:lnTo>
                    <a:pt x="2413000" y="1816100"/>
                  </a:lnTo>
                  <a:lnTo>
                    <a:pt x="2397125" y="1806575"/>
                  </a:lnTo>
                  <a:lnTo>
                    <a:pt x="2368550" y="1781175"/>
                  </a:lnTo>
                  <a:lnTo>
                    <a:pt x="2333625" y="1755775"/>
                  </a:lnTo>
                  <a:lnTo>
                    <a:pt x="2276475" y="1736725"/>
                  </a:lnTo>
                  <a:lnTo>
                    <a:pt x="2120900" y="1730375"/>
                  </a:lnTo>
                  <a:lnTo>
                    <a:pt x="1368425" y="1730375"/>
                  </a:lnTo>
                  <a:lnTo>
                    <a:pt x="1060450" y="1727200"/>
                  </a:lnTo>
                  <a:lnTo>
                    <a:pt x="885825" y="1727200"/>
                  </a:lnTo>
                  <a:lnTo>
                    <a:pt x="784225" y="1733550"/>
                  </a:lnTo>
                  <a:lnTo>
                    <a:pt x="660400" y="1746250"/>
                  </a:lnTo>
                  <a:lnTo>
                    <a:pt x="542925" y="1771650"/>
                  </a:lnTo>
                  <a:lnTo>
                    <a:pt x="504825" y="1778000"/>
                  </a:lnTo>
                  <a:lnTo>
                    <a:pt x="473075" y="1768475"/>
                  </a:lnTo>
                  <a:lnTo>
                    <a:pt x="327025" y="1730375"/>
                  </a:lnTo>
                  <a:lnTo>
                    <a:pt x="206375" y="1689100"/>
                  </a:lnTo>
                  <a:lnTo>
                    <a:pt x="107950" y="1644650"/>
                  </a:lnTo>
                  <a:lnTo>
                    <a:pt x="53975" y="1609725"/>
                  </a:lnTo>
                  <a:lnTo>
                    <a:pt x="19050" y="1581150"/>
                  </a:lnTo>
                  <a:lnTo>
                    <a:pt x="0" y="1543050"/>
                  </a:lnTo>
                  <a:lnTo>
                    <a:pt x="9525" y="1501775"/>
                  </a:lnTo>
                  <a:lnTo>
                    <a:pt x="53975" y="1457325"/>
                  </a:lnTo>
                  <a:lnTo>
                    <a:pt x="463550" y="1463675"/>
                  </a:lnTo>
                  <a:lnTo>
                    <a:pt x="533400" y="1498600"/>
                  </a:lnTo>
                  <a:lnTo>
                    <a:pt x="593725" y="1520825"/>
                  </a:lnTo>
                  <a:lnTo>
                    <a:pt x="669925" y="1527175"/>
                  </a:lnTo>
                  <a:lnTo>
                    <a:pt x="739775" y="1527175"/>
                  </a:lnTo>
                  <a:lnTo>
                    <a:pt x="927100" y="1514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3">
              <a:extLst>
                <a:ext uri="{FF2B5EF4-FFF2-40B4-BE49-F238E27FC236}">
                  <a16:creationId xmlns:a16="http://schemas.microsoft.com/office/drawing/2014/main" id="{47E3E5ED-E491-40E9-B63B-E36C6678C29C}"/>
                </a:ext>
              </a:extLst>
            </p:cNvPr>
            <p:cNvSpPr/>
            <p:nvPr/>
          </p:nvSpPr>
          <p:spPr>
            <a:xfrm>
              <a:off x="6632575" y="2957513"/>
              <a:ext cx="266700" cy="1866900"/>
            </a:xfrm>
            <a:custGeom>
              <a:avLst/>
              <a:gdLst>
                <a:gd name="connsiteX0" fmla="*/ 79849 w 267880"/>
                <a:gd name="connsiteY0" fmla="*/ 919552 h 1867437"/>
                <a:gd name="connsiteX1" fmla="*/ 74697 w 267880"/>
                <a:gd name="connsiteY1" fmla="*/ 646520 h 1867437"/>
                <a:gd name="connsiteX2" fmla="*/ 79849 w 267880"/>
                <a:gd name="connsiteY2" fmla="*/ 543489 h 1867437"/>
                <a:gd name="connsiteX3" fmla="*/ 79849 w 267880"/>
                <a:gd name="connsiteY3" fmla="*/ 358033 h 1867437"/>
                <a:gd name="connsiteX4" fmla="*/ 74697 w 267880"/>
                <a:gd name="connsiteY4" fmla="*/ 309093 h 1867437"/>
                <a:gd name="connsiteX5" fmla="*/ 64394 w 267880"/>
                <a:gd name="connsiteY5" fmla="*/ 231820 h 1867437"/>
                <a:gd name="connsiteX6" fmla="*/ 56667 w 267880"/>
                <a:gd name="connsiteY6" fmla="*/ 190608 h 1867437"/>
                <a:gd name="connsiteX7" fmla="*/ 0 w 267880"/>
                <a:gd name="connsiteY7" fmla="*/ 56667 h 1867437"/>
                <a:gd name="connsiteX8" fmla="*/ 206062 w 267880"/>
                <a:gd name="connsiteY8" fmla="*/ 0 h 1867437"/>
                <a:gd name="connsiteX9" fmla="*/ 249850 w 267880"/>
                <a:gd name="connsiteY9" fmla="*/ 131365 h 1867437"/>
                <a:gd name="connsiteX10" fmla="*/ 262729 w 267880"/>
                <a:gd name="connsiteY10" fmla="*/ 188032 h 1867437"/>
                <a:gd name="connsiteX11" fmla="*/ 267880 w 267880"/>
                <a:gd name="connsiteY11" fmla="*/ 236972 h 1867437"/>
                <a:gd name="connsiteX12" fmla="*/ 267880 w 267880"/>
                <a:gd name="connsiteY12" fmla="*/ 332275 h 1867437"/>
                <a:gd name="connsiteX13" fmla="*/ 265305 w 267880"/>
                <a:gd name="connsiteY13" fmla="*/ 522883 h 1867437"/>
                <a:gd name="connsiteX14" fmla="*/ 260153 w 267880"/>
                <a:gd name="connsiteY14" fmla="*/ 620762 h 1867437"/>
                <a:gd name="connsiteX15" fmla="*/ 260153 w 267880"/>
                <a:gd name="connsiteY15" fmla="*/ 1151372 h 1867437"/>
                <a:gd name="connsiteX16" fmla="*/ 257577 w 267880"/>
                <a:gd name="connsiteY16" fmla="*/ 1246675 h 1867437"/>
                <a:gd name="connsiteX17" fmla="*/ 262729 w 267880"/>
                <a:gd name="connsiteY17" fmla="*/ 1836528 h 1867437"/>
                <a:gd name="connsiteX18" fmla="*/ 85000 w 267880"/>
                <a:gd name="connsiteY18" fmla="*/ 1867437 h 1867437"/>
                <a:gd name="connsiteX19" fmla="*/ 77273 w 267880"/>
                <a:gd name="connsiteY19" fmla="*/ 1272433 h 1867437"/>
                <a:gd name="connsiteX20" fmla="*/ 79849 w 267880"/>
                <a:gd name="connsiteY20" fmla="*/ 1177129 h 1867437"/>
                <a:gd name="connsiteX21" fmla="*/ 79849 w 267880"/>
                <a:gd name="connsiteY21" fmla="*/ 919552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7880" h="1867437">
                  <a:moveTo>
                    <a:pt x="79849" y="919552"/>
                  </a:moveTo>
                  <a:cubicBezTo>
                    <a:pt x="78132" y="828541"/>
                    <a:pt x="76414" y="737531"/>
                    <a:pt x="74697" y="646520"/>
                  </a:cubicBezTo>
                  <a:lnTo>
                    <a:pt x="79849" y="543489"/>
                  </a:lnTo>
                  <a:lnTo>
                    <a:pt x="79849" y="358033"/>
                  </a:lnTo>
                  <a:lnTo>
                    <a:pt x="74697" y="309093"/>
                  </a:lnTo>
                  <a:lnTo>
                    <a:pt x="64394" y="231820"/>
                  </a:lnTo>
                  <a:lnTo>
                    <a:pt x="56667" y="190608"/>
                  </a:lnTo>
                  <a:lnTo>
                    <a:pt x="0" y="56667"/>
                  </a:lnTo>
                  <a:lnTo>
                    <a:pt x="206062" y="0"/>
                  </a:lnTo>
                  <a:lnTo>
                    <a:pt x="249850" y="131365"/>
                  </a:lnTo>
                  <a:lnTo>
                    <a:pt x="262729" y="188032"/>
                  </a:lnTo>
                  <a:lnTo>
                    <a:pt x="267880" y="236972"/>
                  </a:lnTo>
                  <a:lnTo>
                    <a:pt x="267880" y="332275"/>
                  </a:lnTo>
                  <a:cubicBezTo>
                    <a:pt x="267022" y="395811"/>
                    <a:pt x="266163" y="459347"/>
                    <a:pt x="265305" y="522883"/>
                  </a:cubicBezTo>
                  <a:lnTo>
                    <a:pt x="260153" y="620762"/>
                  </a:lnTo>
                  <a:lnTo>
                    <a:pt x="260153" y="1151372"/>
                  </a:lnTo>
                  <a:cubicBezTo>
                    <a:pt x="259294" y="1183140"/>
                    <a:pt x="258436" y="1214907"/>
                    <a:pt x="257577" y="1246675"/>
                  </a:cubicBezTo>
                  <a:cubicBezTo>
                    <a:pt x="259294" y="1443293"/>
                    <a:pt x="261012" y="1639910"/>
                    <a:pt x="262729" y="1836528"/>
                  </a:cubicBezTo>
                  <a:lnTo>
                    <a:pt x="85000" y="1867437"/>
                  </a:lnTo>
                  <a:lnTo>
                    <a:pt x="77273" y="1272433"/>
                  </a:lnTo>
                  <a:cubicBezTo>
                    <a:pt x="78132" y="1240665"/>
                    <a:pt x="78990" y="1208897"/>
                    <a:pt x="79849" y="1177129"/>
                  </a:cubicBezTo>
                  <a:lnTo>
                    <a:pt x="79849" y="919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9">
              <a:extLst>
                <a:ext uri="{FF2B5EF4-FFF2-40B4-BE49-F238E27FC236}">
                  <a16:creationId xmlns:a16="http://schemas.microsoft.com/office/drawing/2014/main" id="{073D694C-D100-4BF4-8696-9DA8A6980E73}"/>
                </a:ext>
              </a:extLst>
            </p:cNvPr>
            <p:cNvSpPr/>
            <p:nvPr/>
          </p:nvSpPr>
          <p:spPr>
            <a:xfrm>
              <a:off x="6037263" y="3986214"/>
              <a:ext cx="1619250" cy="365125"/>
            </a:xfrm>
            <a:custGeom>
              <a:avLst/>
              <a:gdLst>
                <a:gd name="connsiteX0" fmla="*/ 1119187 w 1619250"/>
                <a:gd name="connsiteY0" fmla="*/ 221456 h 364331"/>
                <a:gd name="connsiteX1" fmla="*/ 821531 w 1619250"/>
                <a:gd name="connsiteY1" fmla="*/ 247650 h 364331"/>
                <a:gd name="connsiteX2" fmla="*/ 678656 w 1619250"/>
                <a:gd name="connsiteY2" fmla="*/ 264318 h 364331"/>
                <a:gd name="connsiteX3" fmla="*/ 578644 w 1619250"/>
                <a:gd name="connsiteY3" fmla="*/ 285750 h 364331"/>
                <a:gd name="connsiteX4" fmla="*/ 402431 w 1619250"/>
                <a:gd name="connsiteY4" fmla="*/ 321468 h 364331"/>
                <a:gd name="connsiteX5" fmla="*/ 264319 w 1619250"/>
                <a:gd name="connsiteY5" fmla="*/ 342900 h 364331"/>
                <a:gd name="connsiteX6" fmla="*/ 4762 w 1619250"/>
                <a:gd name="connsiteY6" fmla="*/ 364331 h 364331"/>
                <a:gd name="connsiteX7" fmla="*/ 0 w 1619250"/>
                <a:gd name="connsiteY7" fmla="*/ 202406 h 364331"/>
                <a:gd name="connsiteX8" fmla="*/ 133350 w 1619250"/>
                <a:gd name="connsiteY8" fmla="*/ 195262 h 364331"/>
                <a:gd name="connsiteX9" fmla="*/ 350044 w 1619250"/>
                <a:gd name="connsiteY9" fmla="*/ 171450 h 364331"/>
                <a:gd name="connsiteX10" fmla="*/ 526256 w 1619250"/>
                <a:gd name="connsiteY10" fmla="*/ 142875 h 364331"/>
                <a:gd name="connsiteX11" fmla="*/ 683419 w 1619250"/>
                <a:gd name="connsiteY11" fmla="*/ 111918 h 364331"/>
                <a:gd name="connsiteX12" fmla="*/ 833437 w 1619250"/>
                <a:gd name="connsiteY12" fmla="*/ 92868 h 364331"/>
                <a:gd name="connsiteX13" fmla="*/ 1033462 w 1619250"/>
                <a:gd name="connsiteY13" fmla="*/ 57150 h 364331"/>
                <a:gd name="connsiteX14" fmla="*/ 1207294 w 1619250"/>
                <a:gd name="connsiteY14" fmla="*/ 28575 h 364331"/>
                <a:gd name="connsiteX15" fmla="*/ 1343025 w 1619250"/>
                <a:gd name="connsiteY15" fmla="*/ 9525 h 364331"/>
                <a:gd name="connsiteX16" fmla="*/ 1414462 w 1619250"/>
                <a:gd name="connsiteY16" fmla="*/ 0 h 364331"/>
                <a:gd name="connsiteX17" fmla="*/ 1462087 w 1619250"/>
                <a:gd name="connsiteY17" fmla="*/ 0 h 364331"/>
                <a:gd name="connsiteX18" fmla="*/ 1526381 w 1619250"/>
                <a:gd name="connsiteY18" fmla="*/ 11906 h 364331"/>
                <a:gd name="connsiteX19" fmla="*/ 1616869 w 1619250"/>
                <a:gd name="connsiteY19" fmla="*/ 40481 h 364331"/>
                <a:gd name="connsiteX20" fmla="*/ 1619250 w 1619250"/>
                <a:gd name="connsiteY20" fmla="*/ 176212 h 364331"/>
                <a:gd name="connsiteX21" fmla="*/ 1119187 w 1619250"/>
                <a:gd name="connsiteY21" fmla="*/ 2214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64331">
                  <a:moveTo>
                    <a:pt x="1119187" y="221456"/>
                  </a:moveTo>
                  <a:lnTo>
                    <a:pt x="821531" y="247650"/>
                  </a:lnTo>
                  <a:lnTo>
                    <a:pt x="678656" y="264318"/>
                  </a:lnTo>
                  <a:lnTo>
                    <a:pt x="578644" y="285750"/>
                  </a:lnTo>
                  <a:lnTo>
                    <a:pt x="402431" y="321468"/>
                  </a:lnTo>
                  <a:lnTo>
                    <a:pt x="264319" y="342900"/>
                  </a:lnTo>
                  <a:lnTo>
                    <a:pt x="4762" y="364331"/>
                  </a:lnTo>
                  <a:lnTo>
                    <a:pt x="0" y="202406"/>
                  </a:lnTo>
                  <a:lnTo>
                    <a:pt x="133350" y="195262"/>
                  </a:lnTo>
                  <a:lnTo>
                    <a:pt x="350044" y="171450"/>
                  </a:lnTo>
                  <a:lnTo>
                    <a:pt x="526256" y="142875"/>
                  </a:lnTo>
                  <a:lnTo>
                    <a:pt x="683419" y="111918"/>
                  </a:lnTo>
                  <a:lnTo>
                    <a:pt x="833437" y="92868"/>
                  </a:lnTo>
                  <a:lnTo>
                    <a:pt x="1033462" y="57150"/>
                  </a:lnTo>
                  <a:lnTo>
                    <a:pt x="1207294" y="28575"/>
                  </a:lnTo>
                  <a:lnTo>
                    <a:pt x="1343025" y="9525"/>
                  </a:lnTo>
                  <a:lnTo>
                    <a:pt x="1414462" y="0"/>
                  </a:lnTo>
                  <a:lnTo>
                    <a:pt x="1462087" y="0"/>
                  </a:lnTo>
                  <a:lnTo>
                    <a:pt x="1526381" y="11906"/>
                  </a:lnTo>
                  <a:lnTo>
                    <a:pt x="1616869" y="40481"/>
                  </a:lnTo>
                  <a:cubicBezTo>
                    <a:pt x="1617663" y="85725"/>
                    <a:pt x="1618456" y="130968"/>
                    <a:pt x="1619250" y="176212"/>
                  </a:cubicBezTo>
                  <a:lnTo>
                    <a:pt x="1119187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8">
              <a:extLst>
                <a:ext uri="{FF2B5EF4-FFF2-40B4-BE49-F238E27FC236}">
                  <a16:creationId xmlns:a16="http://schemas.microsoft.com/office/drawing/2014/main" id="{48C2B81C-9785-4FBB-B7DA-E5D225BB41DD}"/>
                </a:ext>
              </a:extLst>
            </p:cNvPr>
            <p:cNvSpPr/>
            <p:nvPr/>
          </p:nvSpPr>
          <p:spPr>
            <a:xfrm>
              <a:off x="5103813" y="4589464"/>
              <a:ext cx="3409950" cy="498475"/>
            </a:xfrm>
            <a:custGeom>
              <a:avLst/>
              <a:gdLst>
                <a:gd name="connsiteX0" fmla="*/ 1756686 w 3409995"/>
                <a:gd name="connsiteY0" fmla="*/ 302877 h 499026"/>
                <a:gd name="connsiteX1" fmla="*/ 1312467 w 3409995"/>
                <a:gd name="connsiteY1" fmla="*/ 357684 h 499026"/>
                <a:gd name="connsiteX2" fmla="*/ 972091 w 3409995"/>
                <a:gd name="connsiteY2" fmla="*/ 406721 h 499026"/>
                <a:gd name="connsiteX3" fmla="*/ 807672 w 3409995"/>
                <a:gd name="connsiteY3" fmla="*/ 424028 h 499026"/>
                <a:gd name="connsiteX4" fmla="*/ 470180 w 3409995"/>
                <a:gd name="connsiteY4" fmla="*/ 493257 h 499026"/>
                <a:gd name="connsiteX5" fmla="*/ 432681 w 3409995"/>
                <a:gd name="connsiteY5" fmla="*/ 499026 h 499026"/>
                <a:gd name="connsiteX6" fmla="*/ 400951 w 3409995"/>
                <a:gd name="connsiteY6" fmla="*/ 496142 h 499026"/>
                <a:gd name="connsiteX7" fmla="*/ 354799 w 3409995"/>
                <a:gd name="connsiteY7" fmla="*/ 478834 h 499026"/>
                <a:gd name="connsiteX8" fmla="*/ 268262 w 3409995"/>
                <a:gd name="connsiteY8" fmla="*/ 438451 h 499026"/>
                <a:gd name="connsiteX9" fmla="*/ 175957 w 3409995"/>
                <a:gd name="connsiteY9" fmla="*/ 374991 h 499026"/>
                <a:gd name="connsiteX10" fmla="*/ 54806 w 3409995"/>
                <a:gd name="connsiteY10" fmla="*/ 279801 h 499026"/>
                <a:gd name="connsiteX11" fmla="*/ 25961 w 3409995"/>
                <a:gd name="connsiteY11" fmla="*/ 253840 h 499026"/>
                <a:gd name="connsiteX12" fmla="*/ 5769 w 3409995"/>
                <a:gd name="connsiteY12" fmla="*/ 227879 h 499026"/>
                <a:gd name="connsiteX13" fmla="*/ 0 w 3409995"/>
                <a:gd name="connsiteY13" fmla="*/ 210572 h 499026"/>
                <a:gd name="connsiteX14" fmla="*/ 0 w 3409995"/>
                <a:gd name="connsiteY14" fmla="*/ 193265 h 499026"/>
                <a:gd name="connsiteX15" fmla="*/ 5769 w 3409995"/>
                <a:gd name="connsiteY15" fmla="*/ 181726 h 499026"/>
                <a:gd name="connsiteX16" fmla="*/ 31730 w 3409995"/>
                <a:gd name="connsiteY16" fmla="*/ 178842 h 499026"/>
                <a:gd name="connsiteX17" fmla="*/ 66344 w 3409995"/>
                <a:gd name="connsiteY17" fmla="*/ 184611 h 499026"/>
                <a:gd name="connsiteX18" fmla="*/ 138458 w 3409995"/>
                <a:gd name="connsiteY18" fmla="*/ 219225 h 499026"/>
                <a:gd name="connsiteX19" fmla="*/ 268262 w 3409995"/>
                <a:gd name="connsiteY19" fmla="*/ 262494 h 499026"/>
                <a:gd name="connsiteX20" fmla="*/ 389413 w 3409995"/>
                <a:gd name="connsiteY20" fmla="*/ 288455 h 499026"/>
                <a:gd name="connsiteX21" fmla="*/ 432681 w 3409995"/>
                <a:gd name="connsiteY21" fmla="*/ 291339 h 499026"/>
                <a:gd name="connsiteX22" fmla="*/ 499026 w 3409995"/>
                <a:gd name="connsiteY22" fmla="*/ 288455 h 499026"/>
                <a:gd name="connsiteX23" fmla="*/ 845171 w 3409995"/>
                <a:gd name="connsiteY23" fmla="*/ 242302 h 499026"/>
                <a:gd name="connsiteX24" fmla="*/ 974975 w 3409995"/>
                <a:gd name="connsiteY24" fmla="*/ 227879 h 499026"/>
                <a:gd name="connsiteX25" fmla="*/ 1254776 w 3409995"/>
                <a:gd name="connsiteY25" fmla="*/ 190380 h 499026"/>
                <a:gd name="connsiteX26" fmla="*/ 1375927 w 3409995"/>
                <a:gd name="connsiteY26" fmla="*/ 178842 h 499026"/>
                <a:gd name="connsiteX27" fmla="*/ 1609575 w 3409995"/>
                <a:gd name="connsiteY27" fmla="*/ 158650 h 499026"/>
                <a:gd name="connsiteX28" fmla="*/ 1779763 w 3409995"/>
                <a:gd name="connsiteY28" fmla="*/ 138458 h 499026"/>
                <a:gd name="connsiteX29" fmla="*/ 1932644 w 3409995"/>
                <a:gd name="connsiteY29" fmla="*/ 118267 h 499026"/>
                <a:gd name="connsiteX30" fmla="*/ 2281673 w 3409995"/>
                <a:gd name="connsiteY30" fmla="*/ 83652 h 499026"/>
                <a:gd name="connsiteX31" fmla="*/ 2512437 w 3409995"/>
                <a:gd name="connsiteY31" fmla="*/ 63460 h 499026"/>
                <a:gd name="connsiteX32" fmla="*/ 2659548 w 3409995"/>
                <a:gd name="connsiteY32" fmla="*/ 72114 h 499026"/>
                <a:gd name="connsiteX33" fmla="*/ 2861466 w 3409995"/>
                <a:gd name="connsiteY33" fmla="*/ 37499 h 499026"/>
                <a:gd name="connsiteX34" fmla="*/ 2973963 w 3409995"/>
                <a:gd name="connsiteY34" fmla="*/ 14423 h 499026"/>
                <a:gd name="connsiteX35" fmla="*/ 3017232 w 3409995"/>
                <a:gd name="connsiteY35" fmla="*/ 0 h 499026"/>
                <a:gd name="connsiteX36" fmla="*/ 3051846 w 3409995"/>
                <a:gd name="connsiteY36" fmla="*/ 0 h 499026"/>
                <a:gd name="connsiteX37" fmla="*/ 3106652 w 3409995"/>
                <a:gd name="connsiteY37" fmla="*/ 11538 h 499026"/>
                <a:gd name="connsiteX38" fmla="*/ 3190304 w 3409995"/>
                <a:gd name="connsiteY38" fmla="*/ 40384 h 499026"/>
                <a:gd name="connsiteX39" fmla="*/ 3262418 w 3409995"/>
                <a:gd name="connsiteY39" fmla="*/ 66345 h 499026"/>
                <a:gd name="connsiteX40" fmla="*/ 3346069 w 3409995"/>
                <a:gd name="connsiteY40" fmla="*/ 106728 h 499026"/>
                <a:gd name="connsiteX41" fmla="*/ 3363377 w 3409995"/>
                <a:gd name="connsiteY41" fmla="*/ 121151 h 499026"/>
                <a:gd name="connsiteX42" fmla="*/ 3386453 w 3409995"/>
                <a:gd name="connsiteY42" fmla="*/ 155766 h 499026"/>
                <a:gd name="connsiteX43" fmla="*/ 3400876 w 3409995"/>
                <a:gd name="connsiteY43" fmla="*/ 181726 h 499026"/>
                <a:gd name="connsiteX44" fmla="*/ 3409529 w 3409995"/>
                <a:gd name="connsiteY44" fmla="*/ 222110 h 499026"/>
                <a:gd name="connsiteX45" fmla="*/ 3397991 w 3409995"/>
                <a:gd name="connsiteY45" fmla="*/ 242302 h 499026"/>
                <a:gd name="connsiteX46" fmla="*/ 3377799 w 3409995"/>
                <a:gd name="connsiteY46" fmla="*/ 259609 h 499026"/>
                <a:gd name="connsiteX47" fmla="*/ 3337416 w 3409995"/>
                <a:gd name="connsiteY47" fmla="*/ 282685 h 499026"/>
                <a:gd name="connsiteX48" fmla="*/ 3308570 w 3409995"/>
                <a:gd name="connsiteY48" fmla="*/ 288455 h 499026"/>
                <a:gd name="connsiteX49" fmla="*/ 3233572 w 3409995"/>
                <a:gd name="connsiteY49" fmla="*/ 276916 h 499026"/>
                <a:gd name="connsiteX50" fmla="*/ 3112421 w 3409995"/>
                <a:gd name="connsiteY50" fmla="*/ 262494 h 499026"/>
                <a:gd name="connsiteX51" fmla="*/ 2979732 w 3409995"/>
                <a:gd name="connsiteY51" fmla="*/ 250955 h 499026"/>
                <a:gd name="connsiteX52" fmla="*/ 2795122 w 3409995"/>
                <a:gd name="connsiteY52" fmla="*/ 242302 h 499026"/>
                <a:gd name="connsiteX53" fmla="*/ 2668202 w 3409995"/>
                <a:gd name="connsiteY53" fmla="*/ 245186 h 499026"/>
                <a:gd name="connsiteX54" fmla="*/ 2521090 w 3409995"/>
                <a:gd name="connsiteY54" fmla="*/ 245186 h 499026"/>
                <a:gd name="connsiteX55" fmla="*/ 2206675 w 3409995"/>
                <a:gd name="connsiteY55" fmla="*/ 262494 h 499026"/>
                <a:gd name="connsiteX56" fmla="*/ 1756686 w 3409995"/>
                <a:gd name="connsiteY56" fmla="*/ 302877 h 49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09995" h="499026">
                  <a:moveTo>
                    <a:pt x="1756686" y="302877"/>
                  </a:moveTo>
                  <a:lnTo>
                    <a:pt x="1312467" y="357684"/>
                  </a:lnTo>
                  <a:lnTo>
                    <a:pt x="972091" y="406721"/>
                  </a:lnTo>
                  <a:lnTo>
                    <a:pt x="807672" y="424028"/>
                  </a:lnTo>
                  <a:lnTo>
                    <a:pt x="470180" y="493257"/>
                  </a:lnTo>
                  <a:lnTo>
                    <a:pt x="432681" y="499026"/>
                  </a:lnTo>
                  <a:lnTo>
                    <a:pt x="400951" y="496142"/>
                  </a:lnTo>
                  <a:lnTo>
                    <a:pt x="354799" y="478834"/>
                  </a:lnTo>
                  <a:lnTo>
                    <a:pt x="268262" y="438451"/>
                  </a:lnTo>
                  <a:lnTo>
                    <a:pt x="175957" y="374991"/>
                  </a:lnTo>
                  <a:lnTo>
                    <a:pt x="54806" y="279801"/>
                  </a:lnTo>
                  <a:lnTo>
                    <a:pt x="25961" y="253840"/>
                  </a:lnTo>
                  <a:lnTo>
                    <a:pt x="5769" y="227879"/>
                  </a:lnTo>
                  <a:lnTo>
                    <a:pt x="0" y="210572"/>
                  </a:lnTo>
                  <a:lnTo>
                    <a:pt x="0" y="193265"/>
                  </a:lnTo>
                  <a:lnTo>
                    <a:pt x="5769" y="181726"/>
                  </a:lnTo>
                  <a:lnTo>
                    <a:pt x="31730" y="178842"/>
                  </a:lnTo>
                  <a:lnTo>
                    <a:pt x="66344" y="184611"/>
                  </a:lnTo>
                  <a:lnTo>
                    <a:pt x="138458" y="219225"/>
                  </a:lnTo>
                  <a:lnTo>
                    <a:pt x="268262" y="262494"/>
                  </a:lnTo>
                  <a:lnTo>
                    <a:pt x="389413" y="288455"/>
                  </a:lnTo>
                  <a:lnTo>
                    <a:pt x="432681" y="291339"/>
                  </a:lnTo>
                  <a:lnTo>
                    <a:pt x="499026" y="288455"/>
                  </a:lnTo>
                  <a:lnTo>
                    <a:pt x="845171" y="242302"/>
                  </a:lnTo>
                  <a:lnTo>
                    <a:pt x="974975" y="227879"/>
                  </a:lnTo>
                  <a:lnTo>
                    <a:pt x="1254776" y="190380"/>
                  </a:lnTo>
                  <a:lnTo>
                    <a:pt x="1375927" y="178842"/>
                  </a:lnTo>
                  <a:lnTo>
                    <a:pt x="1609575" y="158650"/>
                  </a:lnTo>
                  <a:lnTo>
                    <a:pt x="1779763" y="138458"/>
                  </a:lnTo>
                  <a:lnTo>
                    <a:pt x="1932644" y="118267"/>
                  </a:lnTo>
                  <a:lnTo>
                    <a:pt x="2281673" y="83652"/>
                  </a:lnTo>
                  <a:lnTo>
                    <a:pt x="2512437" y="63460"/>
                  </a:lnTo>
                  <a:lnTo>
                    <a:pt x="2659548" y="72114"/>
                  </a:lnTo>
                  <a:lnTo>
                    <a:pt x="2861466" y="37499"/>
                  </a:lnTo>
                  <a:lnTo>
                    <a:pt x="2973963" y="14423"/>
                  </a:lnTo>
                  <a:lnTo>
                    <a:pt x="3017232" y="0"/>
                  </a:lnTo>
                  <a:lnTo>
                    <a:pt x="3051846" y="0"/>
                  </a:lnTo>
                  <a:lnTo>
                    <a:pt x="3106652" y="11538"/>
                  </a:lnTo>
                  <a:lnTo>
                    <a:pt x="3190304" y="40384"/>
                  </a:lnTo>
                  <a:lnTo>
                    <a:pt x="3262418" y="66345"/>
                  </a:lnTo>
                  <a:lnTo>
                    <a:pt x="3346069" y="106728"/>
                  </a:lnTo>
                  <a:lnTo>
                    <a:pt x="3363377" y="121151"/>
                  </a:lnTo>
                  <a:lnTo>
                    <a:pt x="3386453" y="155766"/>
                  </a:lnTo>
                  <a:lnTo>
                    <a:pt x="3400876" y="181726"/>
                  </a:lnTo>
                  <a:cubicBezTo>
                    <a:pt x="3409995" y="218207"/>
                    <a:pt x="3409529" y="204448"/>
                    <a:pt x="3409529" y="222110"/>
                  </a:cubicBezTo>
                  <a:lnTo>
                    <a:pt x="3397991" y="242302"/>
                  </a:lnTo>
                  <a:lnTo>
                    <a:pt x="3377799" y="259609"/>
                  </a:lnTo>
                  <a:lnTo>
                    <a:pt x="3337416" y="282685"/>
                  </a:lnTo>
                  <a:lnTo>
                    <a:pt x="3308570" y="288455"/>
                  </a:lnTo>
                  <a:lnTo>
                    <a:pt x="3233572" y="276916"/>
                  </a:lnTo>
                  <a:lnTo>
                    <a:pt x="3112421" y="262494"/>
                  </a:lnTo>
                  <a:lnTo>
                    <a:pt x="2979732" y="250955"/>
                  </a:lnTo>
                  <a:lnTo>
                    <a:pt x="2795122" y="242302"/>
                  </a:lnTo>
                  <a:lnTo>
                    <a:pt x="2668202" y="245186"/>
                  </a:lnTo>
                  <a:lnTo>
                    <a:pt x="2521090" y="245186"/>
                  </a:lnTo>
                  <a:lnTo>
                    <a:pt x="2206675" y="262494"/>
                  </a:lnTo>
                  <a:lnTo>
                    <a:pt x="1756686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1">
              <a:extLst>
                <a:ext uri="{FF2B5EF4-FFF2-40B4-BE49-F238E27FC236}">
                  <a16:creationId xmlns:a16="http://schemas.microsoft.com/office/drawing/2014/main" id="{15C38286-B38F-4263-9BEA-554EDDFB436B}"/>
                </a:ext>
              </a:extLst>
            </p:cNvPr>
            <p:cNvSpPr/>
            <p:nvPr/>
          </p:nvSpPr>
          <p:spPr>
            <a:xfrm>
              <a:off x="6961189" y="5505450"/>
              <a:ext cx="611187" cy="495300"/>
            </a:xfrm>
            <a:custGeom>
              <a:avLst/>
              <a:gdLst>
                <a:gd name="connsiteX0" fmla="*/ 381000 w 611981"/>
                <a:gd name="connsiteY0" fmla="*/ 85725 h 495300"/>
                <a:gd name="connsiteX1" fmla="*/ 230981 w 611981"/>
                <a:gd name="connsiteY1" fmla="*/ 57150 h 495300"/>
                <a:gd name="connsiteX2" fmla="*/ 145256 w 611981"/>
                <a:gd name="connsiteY2" fmla="*/ 33338 h 495300"/>
                <a:gd name="connsiteX3" fmla="*/ 85725 w 611981"/>
                <a:gd name="connsiteY3" fmla="*/ 9525 h 495300"/>
                <a:gd name="connsiteX4" fmla="*/ 57150 w 611981"/>
                <a:gd name="connsiteY4" fmla="*/ 4763 h 495300"/>
                <a:gd name="connsiteX5" fmla="*/ 21431 w 611981"/>
                <a:gd name="connsiteY5" fmla="*/ 0 h 495300"/>
                <a:gd name="connsiteX6" fmla="*/ 4762 w 611981"/>
                <a:gd name="connsiteY6" fmla="*/ 7144 h 495300"/>
                <a:gd name="connsiteX7" fmla="*/ 0 w 611981"/>
                <a:gd name="connsiteY7" fmla="*/ 26194 h 495300"/>
                <a:gd name="connsiteX8" fmla="*/ 7144 w 611981"/>
                <a:gd name="connsiteY8" fmla="*/ 40481 h 495300"/>
                <a:gd name="connsiteX9" fmla="*/ 30956 w 611981"/>
                <a:gd name="connsiteY9" fmla="*/ 61913 h 495300"/>
                <a:gd name="connsiteX10" fmla="*/ 76200 w 611981"/>
                <a:gd name="connsiteY10" fmla="*/ 88106 h 495300"/>
                <a:gd name="connsiteX11" fmla="*/ 200025 w 611981"/>
                <a:gd name="connsiteY11" fmla="*/ 161925 h 495300"/>
                <a:gd name="connsiteX12" fmla="*/ 338137 w 611981"/>
                <a:gd name="connsiteY12" fmla="*/ 240506 h 495300"/>
                <a:gd name="connsiteX13" fmla="*/ 400050 w 611981"/>
                <a:gd name="connsiteY13" fmla="*/ 278606 h 495300"/>
                <a:gd name="connsiteX14" fmla="*/ 442912 w 611981"/>
                <a:gd name="connsiteY14" fmla="*/ 304800 h 495300"/>
                <a:gd name="connsiteX15" fmla="*/ 478631 w 611981"/>
                <a:gd name="connsiteY15" fmla="*/ 357188 h 495300"/>
                <a:gd name="connsiteX16" fmla="*/ 514350 w 611981"/>
                <a:gd name="connsiteY16" fmla="*/ 409575 h 495300"/>
                <a:gd name="connsiteX17" fmla="*/ 547687 w 611981"/>
                <a:gd name="connsiteY17" fmla="*/ 452438 h 495300"/>
                <a:gd name="connsiteX18" fmla="*/ 576262 w 611981"/>
                <a:gd name="connsiteY18" fmla="*/ 478631 h 495300"/>
                <a:gd name="connsiteX19" fmla="*/ 602456 w 611981"/>
                <a:gd name="connsiteY19" fmla="*/ 495300 h 495300"/>
                <a:gd name="connsiteX20" fmla="*/ 611981 w 611981"/>
                <a:gd name="connsiteY20" fmla="*/ 19050 h 495300"/>
                <a:gd name="connsiteX21" fmla="*/ 590550 w 611981"/>
                <a:gd name="connsiteY21" fmla="*/ 59531 h 495300"/>
                <a:gd name="connsiteX22" fmla="*/ 573881 w 611981"/>
                <a:gd name="connsiteY22" fmla="*/ 76200 h 495300"/>
                <a:gd name="connsiteX23" fmla="*/ 531019 w 611981"/>
                <a:gd name="connsiteY23" fmla="*/ 95250 h 495300"/>
                <a:gd name="connsiteX24" fmla="*/ 500062 w 611981"/>
                <a:gd name="connsiteY24" fmla="*/ 97631 h 495300"/>
                <a:gd name="connsiteX25" fmla="*/ 466725 w 611981"/>
                <a:gd name="connsiteY25" fmla="*/ 97631 h 495300"/>
                <a:gd name="connsiteX26" fmla="*/ 381000 w 611981"/>
                <a:gd name="connsiteY26" fmla="*/ 857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1981" h="495300">
                  <a:moveTo>
                    <a:pt x="381000" y="85725"/>
                  </a:moveTo>
                  <a:lnTo>
                    <a:pt x="230981" y="57150"/>
                  </a:lnTo>
                  <a:lnTo>
                    <a:pt x="145256" y="33338"/>
                  </a:lnTo>
                  <a:lnTo>
                    <a:pt x="85725" y="9525"/>
                  </a:lnTo>
                  <a:lnTo>
                    <a:pt x="57150" y="4763"/>
                  </a:lnTo>
                  <a:lnTo>
                    <a:pt x="21431" y="0"/>
                  </a:lnTo>
                  <a:lnTo>
                    <a:pt x="4762" y="7144"/>
                  </a:lnTo>
                  <a:lnTo>
                    <a:pt x="0" y="26194"/>
                  </a:lnTo>
                  <a:lnTo>
                    <a:pt x="7144" y="40481"/>
                  </a:lnTo>
                  <a:lnTo>
                    <a:pt x="30956" y="61913"/>
                  </a:lnTo>
                  <a:lnTo>
                    <a:pt x="76200" y="88106"/>
                  </a:lnTo>
                  <a:lnTo>
                    <a:pt x="200025" y="161925"/>
                  </a:lnTo>
                  <a:lnTo>
                    <a:pt x="338137" y="240506"/>
                  </a:lnTo>
                  <a:lnTo>
                    <a:pt x="400050" y="278606"/>
                  </a:lnTo>
                  <a:lnTo>
                    <a:pt x="442912" y="304800"/>
                  </a:lnTo>
                  <a:lnTo>
                    <a:pt x="478631" y="357188"/>
                  </a:lnTo>
                  <a:lnTo>
                    <a:pt x="514350" y="409575"/>
                  </a:lnTo>
                  <a:lnTo>
                    <a:pt x="547687" y="452438"/>
                  </a:lnTo>
                  <a:lnTo>
                    <a:pt x="576262" y="478631"/>
                  </a:lnTo>
                  <a:lnTo>
                    <a:pt x="602456" y="495300"/>
                  </a:lnTo>
                  <a:lnTo>
                    <a:pt x="611981" y="19050"/>
                  </a:lnTo>
                  <a:lnTo>
                    <a:pt x="590550" y="59531"/>
                  </a:lnTo>
                  <a:lnTo>
                    <a:pt x="573881" y="76200"/>
                  </a:lnTo>
                  <a:lnTo>
                    <a:pt x="531019" y="95250"/>
                  </a:lnTo>
                  <a:lnTo>
                    <a:pt x="500062" y="97631"/>
                  </a:lnTo>
                  <a:lnTo>
                    <a:pt x="466725" y="97631"/>
                  </a:lnTo>
                  <a:lnTo>
                    <a:pt x="3810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9889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842F960-DB18-4246-8D88-E0B036AF6A52}"/>
              </a:ext>
            </a:extLst>
          </p:cNvPr>
          <p:cNvGrpSpPr/>
          <p:nvPr/>
        </p:nvGrpSpPr>
        <p:grpSpPr>
          <a:xfrm>
            <a:off x="3616331" y="1352550"/>
            <a:ext cx="4897432" cy="4681538"/>
            <a:chOff x="3616331" y="1352550"/>
            <a:chExt cx="4897432" cy="46815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4375340-A3DE-487A-97B0-8FB1FA5B2011}"/>
                </a:ext>
              </a:extLst>
            </p:cNvPr>
            <p:cNvSpPr/>
            <p:nvPr/>
          </p:nvSpPr>
          <p:spPr>
            <a:xfrm>
              <a:off x="3684595" y="2446338"/>
              <a:ext cx="1709737" cy="469900"/>
            </a:xfrm>
            <a:custGeom>
              <a:avLst/>
              <a:gdLst>
                <a:gd name="connsiteX0" fmla="*/ 731044 w 1709737"/>
                <a:gd name="connsiteY0" fmla="*/ 409575 h 471487"/>
                <a:gd name="connsiteX1" fmla="*/ 569119 w 1709737"/>
                <a:gd name="connsiteY1" fmla="*/ 447675 h 471487"/>
                <a:gd name="connsiteX2" fmla="*/ 509587 w 1709737"/>
                <a:gd name="connsiteY2" fmla="*/ 459581 h 471487"/>
                <a:gd name="connsiteX3" fmla="*/ 461962 w 1709737"/>
                <a:gd name="connsiteY3" fmla="*/ 466725 h 471487"/>
                <a:gd name="connsiteX4" fmla="*/ 404812 w 1709737"/>
                <a:gd name="connsiteY4" fmla="*/ 471487 h 471487"/>
                <a:gd name="connsiteX5" fmla="*/ 345281 w 1709737"/>
                <a:gd name="connsiteY5" fmla="*/ 471487 h 471487"/>
                <a:gd name="connsiteX6" fmla="*/ 295275 w 1709737"/>
                <a:gd name="connsiteY6" fmla="*/ 464344 h 471487"/>
                <a:gd name="connsiteX7" fmla="*/ 235744 w 1709737"/>
                <a:gd name="connsiteY7" fmla="*/ 454819 h 471487"/>
                <a:gd name="connsiteX8" fmla="*/ 192881 w 1709737"/>
                <a:gd name="connsiteY8" fmla="*/ 442912 h 471487"/>
                <a:gd name="connsiteX9" fmla="*/ 152400 w 1709737"/>
                <a:gd name="connsiteY9" fmla="*/ 426244 h 471487"/>
                <a:gd name="connsiteX10" fmla="*/ 119062 w 1709737"/>
                <a:gd name="connsiteY10" fmla="*/ 404812 h 471487"/>
                <a:gd name="connsiteX11" fmla="*/ 92869 w 1709737"/>
                <a:gd name="connsiteY11" fmla="*/ 383381 h 471487"/>
                <a:gd name="connsiteX12" fmla="*/ 71437 w 1709737"/>
                <a:gd name="connsiteY12" fmla="*/ 364331 h 471487"/>
                <a:gd name="connsiteX13" fmla="*/ 52387 w 1709737"/>
                <a:gd name="connsiteY13" fmla="*/ 340519 h 471487"/>
                <a:gd name="connsiteX14" fmla="*/ 28575 w 1709737"/>
                <a:gd name="connsiteY14" fmla="*/ 302419 h 471487"/>
                <a:gd name="connsiteX15" fmla="*/ 11906 w 1709737"/>
                <a:gd name="connsiteY15" fmla="*/ 269081 h 471487"/>
                <a:gd name="connsiteX16" fmla="*/ 2381 w 1709737"/>
                <a:gd name="connsiteY16" fmla="*/ 233362 h 471487"/>
                <a:gd name="connsiteX17" fmla="*/ 0 w 1709737"/>
                <a:gd name="connsiteY17" fmla="*/ 221456 h 471487"/>
                <a:gd name="connsiteX18" fmla="*/ 4762 w 1709737"/>
                <a:gd name="connsiteY18" fmla="*/ 209550 h 471487"/>
                <a:gd name="connsiteX19" fmla="*/ 16669 w 1709737"/>
                <a:gd name="connsiteY19" fmla="*/ 204787 h 471487"/>
                <a:gd name="connsiteX20" fmla="*/ 42862 w 1709737"/>
                <a:gd name="connsiteY20" fmla="*/ 214312 h 471487"/>
                <a:gd name="connsiteX21" fmla="*/ 88106 w 1709737"/>
                <a:gd name="connsiteY21" fmla="*/ 240506 h 471487"/>
                <a:gd name="connsiteX22" fmla="*/ 145256 w 1709737"/>
                <a:gd name="connsiteY22" fmla="*/ 266700 h 471487"/>
                <a:gd name="connsiteX23" fmla="*/ 200025 w 1709737"/>
                <a:gd name="connsiteY23" fmla="*/ 285750 h 471487"/>
                <a:gd name="connsiteX24" fmla="*/ 247650 w 1709737"/>
                <a:gd name="connsiteY24" fmla="*/ 295275 h 471487"/>
                <a:gd name="connsiteX25" fmla="*/ 295275 w 1709737"/>
                <a:gd name="connsiteY25" fmla="*/ 300037 h 471487"/>
                <a:gd name="connsiteX26" fmla="*/ 428625 w 1709737"/>
                <a:gd name="connsiteY26" fmla="*/ 283369 h 471487"/>
                <a:gd name="connsiteX27" fmla="*/ 661987 w 1709737"/>
                <a:gd name="connsiteY27" fmla="*/ 240506 h 471487"/>
                <a:gd name="connsiteX28" fmla="*/ 862012 w 1709737"/>
                <a:gd name="connsiteY28" fmla="*/ 192881 h 471487"/>
                <a:gd name="connsiteX29" fmla="*/ 1071562 w 1709737"/>
                <a:gd name="connsiteY29" fmla="*/ 133350 h 471487"/>
                <a:gd name="connsiteX30" fmla="*/ 1212056 w 1709737"/>
                <a:gd name="connsiteY30" fmla="*/ 109537 h 471487"/>
                <a:gd name="connsiteX31" fmla="*/ 1421606 w 1709737"/>
                <a:gd name="connsiteY31" fmla="*/ 2381 h 471487"/>
                <a:gd name="connsiteX32" fmla="*/ 1476375 w 1709737"/>
                <a:gd name="connsiteY32" fmla="*/ 0 h 471487"/>
                <a:gd name="connsiteX33" fmla="*/ 1543050 w 1709737"/>
                <a:gd name="connsiteY33" fmla="*/ 4762 h 471487"/>
                <a:gd name="connsiteX34" fmla="*/ 1595437 w 1709737"/>
                <a:gd name="connsiteY34" fmla="*/ 11906 h 471487"/>
                <a:gd name="connsiteX35" fmla="*/ 1619250 w 1709737"/>
                <a:gd name="connsiteY35" fmla="*/ 19050 h 471487"/>
                <a:gd name="connsiteX36" fmla="*/ 1645444 w 1709737"/>
                <a:gd name="connsiteY36" fmla="*/ 30956 h 471487"/>
                <a:gd name="connsiteX37" fmla="*/ 1676400 w 1709737"/>
                <a:gd name="connsiteY37" fmla="*/ 50006 h 471487"/>
                <a:gd name="connsiteX38" fmla="*/ 1695450 w 1709737"/>
                <a:gd name="connsiteY38" fmla="*/ 73819 h 471487"/>
                <a:gd name="connsiteX39" fmla="*/ 1707356 w 1709737"/>
                <a:gd name="connsiteY39" fmla="*/ 95250 h 471487"/>
                <a:gd name="connsiteX40" fmla="*/ 1709737 w 1709737"/>
                <a:gd name="connsiteY40" fmla="*/ 116681 h 471487"/>
                <a:gd name="connsiteX41" fmla="*/ 1700212 w 1709737"/>
                <a:gd name="connsiteY41" fmla="*/ 140494 h 471487"/>
                <a:gd name="connsiteX42" fmla="*/ 1671637 w 1709737"/>
                <a:gd name="connsiteY42" fmla="*/ 164306 h 471487"/>
                <a:gd name="connsiteX43" fmla="*/ 1635919 w 1709737"/>
                <a:gd name="connsiteY43" fmla="*/ 185737 h 471487"/>
                <a:gd name="connsiteX44" fmla="*/ 1590675 w 1709737"/>
                <a:gd name="connsiteY44" fmla="*/ 202406 h 471487"/>
                <a:gd name="connsiteX45" fmla="*/ 1438275 w 1709737"/>
                <a:gd name="connsiteY45" fmla="*/ 233362 h 471487"/>
                <a:gd name="connsiteX46" fmla="*/ 1209675 w 1709737"/>
                <a:gd name="connsiteY46" fmla="*/ 300037 h 471487"/>
                <a:gd name="connsiteX47" fmla="*/ 966787 w 1709737"/>
                <a:gd name="connsiteY47" fmla="*/ 354806 h 471487"/>
                <a:gd name="connsiteX48" fmla="*/ 731044 w 1709737"/>
                <a:gd name="connsiteY48" fmla="*/ 40957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9737" h="471487">
                  <a:moveTo>
                    <a:pt x="731044" y="409575"/>
                  </a:moveTo>
                  <a:lnTo>
                    <a:pt x="569119" y="447675"/>
                  </a:lnTo>
                  <a:lnTo>
                    <a:pt x="509587" y="459581"/>
                  </a:lnTo>
                  <a:lnTo>
                    <a:pt x="461962" y="466725"/>
                  </a:lnTo>
                  <a:lnTo>
                    <a:pt x="404812" y="471487"/>
                  </a:lnTo>
                  <a:lnTo>
                    <a:pt x="345281" y="471487"/>
                  </a:lnTo>
                  <a:lnTo>
                    <a:pt x="295275" y="464344"/>
                  </a:lnTo>
                  <a:lnTo>
                    <a:pt x="235744" y="454819"/>
                  </a:lnTo>
                  <a:lnTo>
                    <a:pt x="192881" y="442912"/>
                  </a:lnTo>
                  <a:lnTo>
                    <a:pt x="152400" y="426244"/>
                  </a:lnTo>
                  <a:lnTo>
                    <a:pt x="119062" y="404812"/>
                  </a:lnTo>
                  <a:lnTo>
                    <a:pt x="92869" y="383381"/>
                  </a:lnTo>
                  <a:lnTo>
                    <a:pt x="71437" y="364331"/>
                  </a:lnTo>
                  <a:lnTo>
                    <a:pt x="52387" y="340519"/>
                  </a:lnTo>
                  <a:lnTo>
                    <a:pt x="28575" y="302419"/>
                  </a:lnTo>
                  <a:lnTo>
                    <a:pt x="11906" y="269081"/>
                  </a:lnTo>
                  <a:lnTo>
                    <a:pt x="2381" y="233362"/>
                  </a:lnTo>
                  <a:lnTo>
                    <a:pt x="0" y="221456"/>
                  </a:lnTo>
                  <a:lnTo>
                    <a:pt x="4762" y="209550"/>
                  </a:lnTo>
                  <a:lnTo>
                    <a:pt x="16669" y="204787"/>
                  </a:lnTo>
                  <a:lnTo>
                    <a:pt x="42862" y="214312"/>
                  </a:lnTo>
                  <a:lnTo>
                    <a:pt x="88106" y="240506"/>
                  </a:lnTo>
                  <a:lnTo>
                    <a:pt x="145256" y="266700"/>
                  </a:lnTo>
                  <a:lnTo>
                    <a:pt x="200025" y="285750"/>
                  </a:lnTo>
                  <a:lnTo>
                    <a:pt x="247650" y="295275"/>
                  </a:lnTo>
                  <a:lnTo>
                    <a:pt x="295275" y="300037"/>
                  </a:lnTo>
                  <a:lnTo>
                    <a:pt x="428625" y="283369"/>
                  </a:lnTo>
                  <a:lnTo>
                    <a:pt x="661987" y="240506"/>
                  </a:lnTo>
                  <a:lnTo>
                    <a:pt x="862012" y="192881"/>
                  </a:lnTo>
                  <a:lnTo>
                    <a:pt x="1071562" y="133350"/>
                  </a:lnTo>
                  <a:lnTo>
                    <a:pt x="1212056" y="109537"/>
                  </a:lnTo>
                  <a:lnTo>
                    <a:pt x="1421606" y="2381"/>
                  </a:lnTo>
                  <a:lnTo>
                    <a:pt x="1476375" y="0"/>
                  </a:lnTo>
                  <a:lnTo>
                    <a:pt x="1543050" y="4762"/>
                  </a:lnTo>
                  <a:lnTo>
                    <a:pt x="1595437" y="11906"/>
                  </a:lnTo>
                  <a:lnTo>
                    <a:pt x="1619250" y="19050"/>
                  </a:lnTo>
                  <a:lnTo>
                    <a:pt x="1645444" y="30956"/>
                  </a:lnTo>
                  <a:lnTo>
                    <a:pt x="1676400" y="50006"/>
                  </a:lnTo>
                  <a:lnTo>
                    <a:pt x="1695450" y="73819"/>
                  </a:lnTo>
                  <a:lnTo>
                    <a:pt x="1707356" y="95250"/>
                  </a:lnTo>
                  <a:lnTo>
                    <a:pt x="1709737" y="116681"/>
                  </a:lnTo>
                  <a:lnTo>
                    <a:pt x="1700212" y="140494"/>
                  </a:lnTo>
                  <a:lnTo>
                    <a:pt x="1671637" y="164306"/>
                  </a:lnTo>
                  <a:lnTo>
                    <a:pt x="1635919" y="185737"/>
                  </a:lnTo>
                  <a:lnTo>
                    <a:pt x="1590675" y="202406"/>
                  </a:lnTo>
                  <a:lnTo>
                    <a:pt x="1438275" y="233362"/>
                  </a:lnTo>
                  <a:lnTo>
                    <a:pt x="1209675" y="300037"/>
                  </a:lnTo>
                  <a:lnTo>
                    <a:pt x="966787" y="354806"/>
                  </a:lnTo>
                  <a:lnTo>
                    <a:pt x="731044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3">
              <a:extLst>
                <a:ext uri="{FF2B5EF4-FFF2-40B4-BE49-F238E27FC236}">
                  <a16:creationId xmlns:a16="http://schemas.microsoft.com/office/drawing/2014/main" id="{32B206C2-58CD-47C5-95DE-B44DA053DDC2}"/>
                </a:ext>
              </a:extLst>
            </p:cNvPr>
            <p:cNvSpPr/>
            <p:nvPr/>
          </p:nvSpPr>
          <p:spPr>
            <a:xfrm rot="16200000">
              <a:off x="2632875" y="3490120"/>
              <a:ext cx="4214813" cy="479425"/>
            </a:xfrm>
            <a:custGeom>
              <a:avLst/>
              <a:gdLst>
                <a:gd name="connsiteX0" fmla="*/ 2093588 w 4215420"/>
                <a:gd name="connsiteY0" fmla="*/ 402477 h 480148"/>
                <a:gd name="connsiteX1" fmla="*/ 1391018 w 4215420"/>
                <a:gd name="connsiteY1" fmla="*/ 402477 h 480148"/>
                <a:gd name="connsiteX2" fmla="*/ 981480 w 4215420"/>
                <a:gd name="connsiteY2" fmla="*/ 402477 h 480148"/>
                <a:gd name="connsiteX3" fmla="*/ 663735 w 4215420"/>
                <a:gd name="connsiteY3" fmla="*/ 398947 h 480148"/>
                <a:gd name="connsiteX4" fmla="*/ 427191 w 4215420"/>
                <a:gd name="connsiteY4" fmla="*/ 391886 h 480148"/>
                <a:gd name="connsiteX5" fmla="*/ 254197 w 4215420"/>
                <a:gd name="connsiteY5" fmla="*/ 388355 h 480148"/>
                <a:gd name="connsiteX6" fmla="*/ 190647 w 4215420"/>
                <a:gd name="connsiteY6" fmla="*/ 388355 h 480148"/>
                <a:gd name="connsiteX7" fmla="*/ 123568 w 4215420"/>
                <a:gd name="connsiteY7" fmla="*/ 374233 h 480148"/>
                <a:gd name="connsiteX8" fmla="*/ 70610 w 4215420"/>
                <a:gd name="connsiteY8" fmla="*/ 356581 h 480148"/>
                <a:gd name="connsiteX9" fmla="*/ 31775 w 4215420"/>
                <a:gd name="connsiteY9" fmla="*/ 335398 h 480148"/>
                <a:gd name="connsiteX10" fmla="*/ 14122 w 4215420"/>
                <a:gd name="connsiteY10" fmla="*/ 324806 h 480148"/>
                <a:gd name="connsiteX11" fmla="*/ 0 w 4215420"/>
                <a:gd name="connsiteY11" fmla="*/ 303623 h 480148"/>
                <a:gd name="connsiteX12" fmla="*/ 3531 w 4215420"/>
                <a:gd name="connsiteY12" fmla="*/ 271849 h 480148"/>
                <a:gd name="connsiteX13" fmla="*/ 31775 w 4215420"/>
                <a:gd name="connsiteY13" fmla="*/ 240074 h 480148"/>
                <a:gd name="connsiteX14" fmla="*/ 67080 w 4215420"/>
                <a:gd name="connsiteY14" fmla="*/ 215361 h 480148"/>
                <a:gd name="connsiteX15" fmla="*/ 127098 w 4215420"/>
                <a:gd name="connsiteY15" fmla="*/ 187117 h 480148"/>
                <a:gd name="connsiteX16" fmla="*/ 208300 w 4215420"/>
                <a:gd name="connsiteY16" fmla="*/ 155342 h 480148"/>
                <a:gd name="connsiteX17" fmla="*/ 293032 w 4215420"/>
                <a:gd name="connsiteY17" fmla="*/ 130629 h 480148"/>
                <a:gd name="connsiteX18" fmla="*/ 395417 w 4215420"/>
                <a:gd name="connsiteY18" fmla="*/ 109446 h 480148"/>
                <a:gd name="connsiteX19" fmla="*/ 508393 w 4215420"/>
                <a:gd name="connsiteY19" fmla="*/ 91793 h 480148"/>
                <a:gd name="connsiteX20" fmla="*/ 547228 w 4215420"/>
                <a:gd name="connsiteY20" fmla="*/ 105915 h 480148"/>
                <a:gd name="connsiteX21" fmla="*/ 596655 w 4215420"/>
                <a:gd name="connsiteY21" fmla="*/ 120037 h 480148"/>
                <a:gd name="connsiteX22" fmla="*/ 713162 w 4215420"/>
                <a:gd name="connsiteY22" fmla="*/ 141220 h 480148"/>
                <a:gd name="connsiteX23" fmla="*/ 812016 w 4215420"/>
                <a:gd name="connsiteY23" fmla="*/ 151812 h 480148"/>
                <a:gd name="connsiteX24" fmla="*/ 999132 w 4215420"/>
                <a:gd name="connsiteY24" fmla="*/ 169464 h 480148"/>
                <a:gd name="connsiteX25" fmla="*/ 1249798 w 4215420"/>
                <a:gd name="connsiteY25" fmla="*/ 183586 h 480148"/>
                <a:gd name="connsiteX26" fmla="*/ 1631092 w 4215420"/>
                <a:gd name="connsiteY26" fmla="*/ 197708 h 480148"/>
                <a:gd name="connsiteX27" fmla="*/ 2291296 w 4215420"/>
                <a:gd name="connsiteY27" fmla="*/ 208300 h 480148"/>
                <a:gd name="connsiteX28" fmla="*/ 2587858 w 4215420"/>
                <a:gd name="connsiteY28" fmla="*/ 204769 h 480148"/>
                <a:gd name="connsiteX29" fmla="*/ 3230410 w 4215420"/>
                <a:gd name="connsiteY29" fmla="*/ 225952 h 480148"/>
                <a:gd name="connsiteX30" fmla="*/ 3562277 w 4215420"/>
                <a:gd name="connsiteY30" fmla="*/ 229483 h 480148"/>
                <a:gd name="connsiteX31" fmla="*/ 3791759 w 4215420"/>
                <a:gd name="connsiteY31" fmla="*/ 229483 h 480148"/>
                <a:gd name="connsiteX32" fmla="*/ 3876491 w 4215420"/>
                <a:gd name="connsiteY32" fmla="*/ 225952 h 480148"/>
                <a:gd name="connsiteX33" fmla="*/ 3932980 w 4215420"/>
                <a:gd name="connsiteY33" fmla="*/ 215361 h 480148"/>
                <a:gd name="connsiteX34" fmla="*/ 3971815 w 4215420"/>
                <a:gd name="connsiteY34" fmla="*/ 197708 h 480148"/>
                <a:gd name="connsiteX35" fmla="*/ 4045956 w 4215420"/>
                <a:gd name="connsiteY35" fmla="*/ 151812 h 480148"/>
                <a:gd name="connsiteX36" fmla="*/ 4102444 w 4215420"/>
                <a:gd name="connsiteY36" fmla="*/ 95324 h 480148"/>
                <a:gd name="connsiteX37" fmla="*/ 4141279 w 4215420"/>
                <a:gd name="connsiteY37" fmla="*/ 38835 h 480148"/>
                <a:gd name="connsiteX38" fmla="*/ 4162462 w 4215420"/>
                <a:gd name="connsiteY38" fmla="*/ 10591 h 480148"/>
                <a:gd name="connsiteX39" fmla="*/ 4183645 w 4215420"/>
                <a:gd name="connsiteY39" fmla="*/ 0 h 480148"/>
                <a:gd name="connsiteX40" fmla="*/ 4201298 w 4215420"/>
                <a:gd name="connsiteY40" fmla="*/ 0 h 480148"/>
                <a:gd name="connsiteX41" fmla="*/ 4208359 w 4215420"/>
                <a:gd name="connsiteY41" fmla="*/ 10591 h 480148"/>
                <a:gd name="connsiteX42" fmla="*/ 4211889 w 4215420"/>
                <a:gd name="connsiteY42" fmla="*/ 24713 h 480148"/>
                <a:gd name="connsiteX43" fmla="*/ 4215420 w 4215420"/>
                <a:gd name="connsiteY43" fmla="*/ 56488 h 480148"/>
                <a:gd name="connsiteX44" fmla="*/ 4204828 w 4215420"/>
                <a:gd name="connsiteY44" fmla="*/ 112976 h 480148"/>
                <a:gd name="connsiteX45" fmla="*/ 4183645 w 4215420"/>
                <a:gd name="connsiteY45" fmla="*/ 187117 h 480148"/>
                <a:gd name="connsiteX46" fmla="*/ 4162462 w 4215420"/>
                <a:gd name="connsiteY46" fmla="*/ 250666 h 480148"/>
                <a:gd name="connsiteX47" fmla="*/ 4137749 w 4215420"/>
                <a:gd name="connsiteY47" fmla="*/ 296562 h 480148"/>
                <a:gd name="connsiteX48" fmla="*/ 4105974 w 4215420"/>
                <a:gd name="connsiteY48" fmla="*/ 353050 h 480148"/>
                <a:gd name="connsiteX49" fmla="*/ 4074200 w 4215420"/>
                <a:gd name="connsiteY49" fmla="*/ 391886 h 480148"/>
                <a:gd name="connsiteX50" fmla="*/ 4042425 w 4215420"/>
                <a:gd name="connsiteY50" fmla="*/ 427191 h 480148"/>
                <a:gd name="connsiteX51" fmla="*/ 4007120 w 4215420"/>
                <a:gd name="connsiteY51" fmla="*/ 448374 h 480148"/>
                <a:gd name="connsiteX52" fmla="*/ 3964754 w 4215420"/>
                <a:gd name="connsiteY52" fmla="*/ 466026 h 480148"/>
                <a:gd name="connsiteX53" fmla="*/ 3929449 w 4215420"/>
                <a:gd name="connsiteY53" fmla="*/ 476618 h 480148"/>
                <a:gd name="connsiteX54" fmla="*/ 3883552 w 4215420"/>
                <a:gd name="connsiteY54" fmla="*/ 480148 h 480148"/>
                <a:gd name="connsiteX55" fmla="*/ 3816473 w 4215420"/>
                <a:gd name="connsiteY55" fmla="*/ 469557 h 480148"/>
                <a:gd name="connsiteX56" fmla="*/ 3759985 w 4215420"/>
                <a:gd name="connsiteY56" fmla="*/ 455435 h 480148"/>
                <a:gd name="connsiteX57" fmla="*/ 3671722 w 4215420"/>
                <a:gd name="connsiteY57" fmla="*/ 441313 h 480148"/>
                <a:gd name="connsiteX58" fmla="*/ 3474014 w 4215420"/>
                <a:gd name="connsiteY58" fmla="*/ 427191 h 480148"/>
                <a:gd name="connsiteX59" fmla="*/ 3262184 w 4215420"/>
                <a:gd name="connsiteY59" fmla="*/ 434252 h 480148"/>
                <a:gd name="connsiteX60" fmla="*/ 3113903 w 4215420"/>
                <a:gd name="connsiteY60" fmla="*/ 427191 h 480148"/>
                <a:gd name="connsiteX61" fmla="*/ 2616102 w 4215420"/>
                <a:gd name="connsiteY61" fmla="*/ 406008 h 480148"/>
                <a:gd name="connsiteX62" fmla="*/ 2093588 w 4215420"/>
                <a:gd name="connsiteY62" fmla="*/ 402477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15420" h="480148">
                  <a:moveTo>
                    <a:pt x="2093588" y="402477"/>
                  </a:moveTo>
                  <a:lnTo>
                    <a:pt x="1391018" y="402477"/>
                  </a:lnTo>
                  <a:lnTo>
                    <a:pt x="981480" y="402477"/>
                  </a:lnTo>
                  <a:lnTo>
                    <a:pt x="663735" y="398947"/>
                  </a:lnTo>
                  <a:lnTo>
                    <a:pt x="427191" y="391886"/>
                  </a:lnTo>
                  <a:lnTo>
                    <a:pt x="254197" y="388355"/>
                  </a:lnTo>
                  <a:lnTo>
                    <a:pt x="190647" y="388355"/>
                  </a:lnTo>
                  <a:lnTo>
                    <a:pt x="123568" y="374233"/>
                  </a:lnTo>
                  <a:lnTo>
                    <a:pt x="70610" y="356581"/>
                  </a:lnTo>
                  <a:lnTo>
                    <a:pt x="31775" y="335398"/>
                  </a:lnTo>
                  <a:lnTo>
                    <a:pt x="14122" y="324806"/>
                  </a:lnTo>
                  <a:lnTo>
                    <a:pt x="0" y="303623"/>
                  </a:lnTo>
                  <a:lnTo>
                    <a:pt x="3531" y="271849"/>
                  </a:lnTo>
                  <a:lnTo>
                    <a:pt x="31775" y="240074"/>
                  </a:lnTo>
                  <a:lnTo>
                    <a:pt x="67080" y="215361"/>
                  </a:lnTo>
                  <a:lnTo>
                    <a:pt x="127098" y="187117"/>
                  </a:lnTo>
                  <a:lnTo>
                    <a:pt x="208300" y="155342"/>
                  </a:lnTo>
                  <a:lnTo>
                    <a:pt x="293032" y="130629"/>
                  </a:lnTo>
                  <a:lnTo>
                    <a:pt x="395417" y="109446"/>
                  </a:lnTo>
                  <a:lnTo>
                    <a:pt x="508393" y="91793"/>
                  </a:lnTo>
                  <a:lnTo>
                    <a:pt x="547228" y="105915"/>
                  </a:lnTo>
                  <a:lnTo>
                    <a:pt x="596655" y="120037"/>
                  </a:lnTo>
                  <a:lnTo>
                    <a:pt x="713162" y="141220"/>
                  </a:lnTo>
                  <a:lnTo>
                    <a:pt x="812016" y="151812"/>
                  </a:lnTo>
                  <a:lnTo>
                    <a:pt x="999132" y="169464"/>
                  </a:lnTo>
                  <a:lnTo>
                    <a:pt x="1249798" y="183586"/>
                  </a:lnTo>
                  <a:lnTo>
                    <a:pt x="1631092" y="197708"/>
                  </a:lnTo>
                  <a:lnTo>
                    <a:pt x="2291296" y="208300"/>
                  </a:lnTo>
                  <a:lnTo>
                    <a:pt x="2587858" y="204769"/>
                  </a:lnTo>
                  <a:lnTo>
                    <a:pt x="3230410" y="225952"/>
                  </a:lnTo>
                  <a:lnTo>
                    <a:pt x="3562277" y="229483"/>
                  </a:lnTo>
                  <a:lnTo>
                    <a:pt x="3791759" y="229483"/>
                  </a:lnTo>
                  <a:lnTo>
                    <a:pt x="3876491" y="225952"/>
                  </a:lnTo>
                  <a:lnTo>
                    <a:pt x="3932980" y="215361"/>
                  </a:lnTo>
                  <a:lnTo>
                    <a:pt x="3971815" y="197708"/>
                  </a:lnTo>
                  <a:lnTo>
                    <a:pt x="4045956" y="151812"/>
                  </a:lnTo>
                  <a:lnTo>
                    <a:pt x="4102444" y="95324"/>
                  </a:lnTo>
                  <a:lnTo>
                    <a:pt x="4141279" y="38835"/>
                  </a:lnTo>
                  <a:lnTo>
                    <a:pt x="4162462" y="10591"/>
                  </a:lnTo>
                  <a:lnTo>
                    <a:pt x="4183645" y="0"/>
                  </a:lnTo>
                  <a:lnTo>
                    <a:pt x="4201298" y="0"/>
                  </a:lnTo>
                  <a:lnTo>
                    <a:pt x="4208359" y="10591"/>
                  </a:lnTo>
                  <a:lnTo>
                    <a:pt x="4211889" y="24713"/>
                  </a:lnTo>
                  <a:lnTo>
                    <a:pt x="4215420" y="56488"/>
                  </a:lnTo>
                  <a:lnTo>
                    <a:pt x="4204828" y="112976"/>
                  </a:lnTo>
                  <a:lnTo>
                    <a:pt x="4183645" y="187117"/>
                  </a:lnTo>
                  <a:lnTo>
                    <a:pt x="4162462" y="250666"/>
                  </a:lnTo>
                  <a:lnTo>
                    <a:pt x="4137749" y="296562"/>
                  </a:lnTo>
                  <a:lnTo>
                    <a:pt x="4105974" y="353050"/>
                  </a:lnTo>
                  <a:lnTo>
                    <a:pt x="4074200" y="391886"/>
                  </a:lnTo>
                  <a:lnTo>
                    <a:pt x="4042425" y="427191"/>
                  </a:lnTo>
                  <a:lnTo>
                    <a:pt x="4007120" y="448374"/>
                  </a:lnTo>
                  <a:lnTo>
                    <a:pt x="3964754" y="466026"/>
                  </a:lnTo>
                  <a:lnTo>
                    <a:pt x="3929449" y="476618"/>
                  </a:lnTo>
                  <a:lnTo>
                    <a:pt x="3883552" y="480148"/>
                  </a:lnTo>
                  <a:lnTo>
                    <a:pt x="3816473" y="469557"/>
                  </a:lnTo>
                  <a:lnTo>
                    <a:pt x="3759985" y="455435"/>
                  </a:lnTo>
                  <a:lnTo>
                    <a:pt x="3671722" y="441313"/>
                  </a:lnTo>
                  <a:lnTo>
                    <a:pt x="3474014" y="427191"/>
                  </a:lnTo>
                  <a:lnTo>
                    <a:pt x="3262184" y="434252"/>
                  </a:lnTo>
                  <a:lnTo>
                    <a:pt x="3113903" y="427191"/>
                  </a:lnTo>
                  <a:lnTo>
                    <a:pt x="2616102" y="406008"/>
                  </a:lnTo>
                  <a:lnTo>
                    <a:pt x="209358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30344B53-1535-44BF-8EA7-AF989ED8B67C}"/>
                </a:ext>
              </a:extLst>
            </p:cNvPr>
            <p:cNvSpPr/>
            <p:nvPr/>
          </p:nvSpPr>
          <p:spPr>
            <a:xfrm rot="16200000">
              <a:off x="3205963" y="3134519"/>
              <a:ext cx="1974850" cy="1154113"/>
            </a:xfrm>
            <a:custGeom>
              <a:avLst/>
              <a:gdLst>
                <a:gd name="connsiteX0" fmla="*/ 850107 w 1974057"/>
                <a:gd name="connsiteY0" fmla="*/ 745331 h 1154906"/>
                <a:gd name="connsiteX1" fmla="*/ 635794 w 1974057"/>
                <a:gd name="connsiteY1" fmla="*/ 590550 h 1154906"/>
                <a:gd name="connsiteX2" fmla="*/ 464344 w 1974057"/>
                <a:gd name="connsiteY2" fmla="*/ 461962 h 1154906"/>
                <a:gd name="connsiteX3" fmla="*/ 314325 w 1974057"/>
                <a:gd name="connsiteY3" fmla="*/ 338137 h 1154906"/>
                <a:gd name="connsiteX4" fmla="*/ 176213 w 1974057"/>
                <a:gd name="connsiteY4" fmla="*/ 216694 h 1154906"/>
                <a:gd name="connsiteX5" fmla="*/ 57150 w 1974057"/>
                <a:gd name="connsiteY5" fmla="*/ 107156 h 1154906"/>
                <a:gd name="connsiteX6" fmla="*/ 16669 w 1974057"/>
                <a:gd name="connsiteY6" fmla="*/ 69056 h 1154906"/>
                <a:gd name="connsiteX7" fmla="*/ 4763 w 1974057"/>
                <a:gd name="connsiteY7" fmla="*/ 50006 h 1154906"/>
                <a:gd name="connsiteX8" fmla="*/ 0 w 1974057"/>
                <a:gd name="connsiteY8" fmla="*/ 28575 h 1154906"/>
                <a:gd name="connsiteX9" fmla="*/ 2382 w 1974057"/>
                <a:gd name="connsiteY9" fmla="*/ 14287 h 1154906"/>
                <a:gd name="connsiteX10" fmla="*/ 7144 w 1974057"/>
                <a:gd name="connsiteY10" fmla="*/ 4762 h 1154906"/>
                <a:gd name="connsiteX11" fmla="*/ 23813 w 1974057"/>
                <a:gd name="connsiteY11" fmla="*/ 0 h 1154906"/>
                <a:gd name="connsiteX12" fmla="*/ 57150 w 1974057"/>
                <a:gd name="connsiteY12" fmla="*/ 9525 h 1154906"/>
                <a:gd name="connsiteX13" fmla="*/ 130969 w 1974057"/>
                <a:gd name="connsiteY13" fmla="*/ 64294 h 1154906"/>
                <a:gd name="connsiteX14" fmla="*/ 233363 w 1974057"/>
                <a:gd name="connsiteY14" fmla="*/ 135731 h 1154906"/>
                <a:gd name="connsiteX15" fmla="*/ 392907 w 1974057"/>
                <a:gd name="connsiteY15" fmla="*/ 238125 h 1154906"/>
                <a:gd name="connsiteX16" fmla="*/ 504825 w 1974057"/>
                <a:gd name="connsiteY16" fmla="*/ 309562 h 1154906"/>
                <a:gd name="connsiteX17" fmla="*/ 664369 w 1974057"/>
                <a:gd name="connsiteY17" fmla="*/ 409575 h 1154906"/>
                <a:gd name="connsiteX18" fmla="*/ 823913 w 1974057"/>
                <a:gd name="connsiteY18" fmla="*/ 495300 h 1154906"/>
                <a:gd name="connsiteX19" fmla="*/ 964407 w 1974057"/>
                <a:gd name="connsiteY19" fmla="*/ 573881 h 1154906"/>
                <a:gd name="connsiteX20" fmla="*/ 1164432 w 1974057"/>
                <a:gd name="connsiteY20" fmla="*/ 678656 h 1154906"/>
                <a:gd name="connsiteX21" fmla="*/ 1319213 w 1974057"/>
                <a:gd name="connsiteY21" fmla="*/ 754856 h 1154906"/>
                <a:gd name="connsiteX22" fmla="*/ 1528763 w 1974057"/>
                <a:gd name="connsiteY22" fmla="*/ 850106 h 1154906"/>
                <a:gd name="connsiteX23" fmla="*/ 1678782 w 1974057"/>
                <a:gd name="connsiteY23" fmla="*/ 914400 h 1154906"/>
                <a:gd name="connsiteX24" fmla="*/ 1952625 w 1974057"/>
                <a:gd name="connsiteY24" fmla="*/ 1023937 h 1154906"/>
                <a:gd name="connsiteX25" fmla="*/ 1974057 w 1974057"/>
                <a:gd name="connsiteY25" fmla="*/ 1154906 h 1154906"/>
                <a:gd name="connsiteX26" fmla="*/ 1466850 w 1974057"/>
                <a:gd name="connsiteY26" fmla="*/ 1138237 h 1154906"/>
                <a:gd name="connsiteX27" fmla="*/ 1295400 w 1974057"/>
                <a:gd name="connsiteY27" fmla="*/ 1028700 h 1154906"/>
                <a:gd name="connsiteX28" fmla="*/ 1066800 w 1974057"/>
                <a:gd name="connsiteY28" fmla="*/ 885825 h 1154906"/>
                <a:gd name="connsiteX29" fmla="*/ 850107 w 1974057"/>
                <a:gd name="connsiteY29" fmla="*/ 745331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74057" h="1154906">
                  <a:moveTo>
                    <a:pt x="850107" y="745331"/>
                  </a:moveTo>
                  <a:lnTo>
                    <a:pt x="635794" y="590550"/>
                  </a:lnTo>
                  <a:lnTo>
                    <a:pt x="464344" y="461962"/>
                  </a:lnTo>
                  <a:lnTo>
                    <a:pt x="314325" y="338137"/>
                  </a:lnTo>
                  <a:lnTo>
                    <a:pt x="176213" y="216694"/>
                  </a:lnTo>
                  <a:lnTo>
                    <a:pt x="57150" y="107156"/>
                  </a:lnTo>
                  <a:lnTo>
                    <a:pt x="16669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2382" y="14287"/>
                  </a:lnTo>
                  <a:lnTo>
                    <a:pt x="7144" y="4762"/>
                  </a:lnTo>
                  <a:lnTo>
                    <a:pt x="23813" y="0"/>
                  </a:lnTo>
                  <a:lnTo>
                    <a:pt x="57150" y="9525"/>
                  </a:lnTo>
                  <a:lnTo>
                    <a:pt x="130969" y="64294"/>
                  </a:lnTo>
                  <a:lnTo>
                    <a:pt x="233363" y="135731"/>
                  </a:lnTo>
                  <a:lnTo>
                    <a:pt x="392907" y="238125"/>
                  </a:lnTo>
                  <a:lnTo>
                    <a:pt x="504825" y="309562"/>
                  </a:lnTo>
                  <a:lnTo>
                    <a:pt x="664369" y="409575"/>
                  </a:lnTo>
                  <a:lnTo>
                    <a:pt x="823913" y="495300"/>
                  </a:lnTo>
                  <a:lnTo>
                    <a:pt x="964407" y="573881"/>
                  </a:lnTo>
                  <a:lnTo>
                    <a:pt x="1164432" y="678656"/>
                  </a:lnTo>
                  <a:lnTo>
                    <a:pt x="1319213" y="754856"/>
                  </a:lnTo>
                  <a:lnTo>
                    <a:pt x="1528763" y="850106"/>
                  </a:lnTo>
                  <a:lnTo>
                    <a:pt x="1678782" y="914400"/>
                  </a:lnTo>
                  <a:lnTo>
                    <a:pt x="1952625" y="1023937"/>
                  </a:lnTo>
                  <a:lnTo>
                    <a:pt x="1974057" y="1154906"/>
                  </a:lnTo>
                  <a:lnTo>
                    <a:pt x="1466850" y="1138237"/>
                  </a:lnTo>
                  <a:lnTo>
                    <a:pt x="1295400" y="1028700"/>
                  </a:lnTo>
                  <a:lnTo>
                    <a:pt x="1066800" y="885825"/>
                  </a:lnTo>
                  <a:lnTo>
                    <a:pt x="850107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4C5236F2-EA55-4124-9809-B264C8B2BE37}"/>
                </a:ext>
              </a:extLst>
            </p:cNvPr>
            <p:cNvSpPr/>
            <p:nvPr/>
          </p:nvSpPr>
          <p:spPr>
            <a:xfrm>
              <a:off x="4822827" y="3157538"/>
              <a:ext cx="706438" cy="774700"/>
            </a:xfrm>
            <a:custGeom>
              <a:avLst/>
              <a:gdLst>
                <a:gd name="connsiteX0" fmla="*/ 278607 w 707232"/>
                <a:gd name="connsiteY0" fmla="*/ 316706 h 773906"/>
                <a:gd name="connsiteX1" fmla="*/ 161925 w 707232"/>
                <a:gd name="connsiteY1" fmla="*/ 195262 h 773906"/>
                <a:gd name="connsiteX2" fmla="*/ 100013 w 707232"/>
                <a:gd name="connsiteY2" fmla="*/ 140493 h 773906"/>
                <a:gd name="connsiteX3" fmla="*/ 0 w 707232"/>
                <a:gd name="connsiteY3" fmla="*/ 59531 h 773906"/>
                <a:gd name="connsiteX4" fmla="*/ 0 w 707232"/>
                <a:gd name="connsiteY4" fmla="*/ 0 h 773906"/>
                <a:gd name="connsiteX5" fmla="*/ 90488 w 707232"/>
                <a:gd name="connsiteY5" fmla="*/ 30956 h 773906"/>
                <a:gd name="connsiteX6" fmla="*/ 140494 w 707232"/>
                <a:gd name="connsiteY6" fmla="*/ 50006 h 773906"/>
                <a:gd name="connsiteX7" fmla="*/ 219075 w 707232"/>
                <a:gd name="connsiteY7" fmla="*/ 80962 h 773906"/>
                <a:gd name="connsiteX8" fmla="*/ 314325 w 707232"/>
                <a:gd name="connsiteY8" fmla="*/ 128587 h 773906"/>
                <a:gd name="connsiteX9" fmla="*/ 369094 w 707232"/>
                <a:gd name="connsiteY9" fmla="*/ 154781 h 773906"/>
                <a:gd name="connsiteX10" fmla="*/ 431007 w 707232"/>
                <a:gd name="connsiteY10" fmla="*/ 188118 h 773906"/>
                <a:gd name="connsiteX11" fmla="*/ 492919 w 707232"/>
                <a:gd name="connsiteY11" fmla="*/ 223837 h 773906"/>
                <a:gd name="connsiteX12" fmla="*/ 540544 w 707232"/>
                <a:gd name="connsiteY12" fmla="*/ 257175 h 773906"/>
                <a:gd name="connsiteX13" fmla="*/ 585788 w 707232"/>
                <a:gd name="connsiteY13" fmla="*/ 290512 h 773906"/>
                <a:gd name="connsiteX14" fmla="*/ 616744 w 707232"/>
                <a:gd name="connsiteY14" fmla="*/ 311943 h 773906"/>
                <a:gd name="connsiteX15" fmla="*/ 638175 w 707232"/>
                <a:gd name="connsiteY15" fmla="*/ 330993 h 773906"/>
                <a:gd name="connsiteX16" fmla="*/ 661988 w 707232"/>
                <a:gd name="connsiteY16" fmla="*/ 364331 h 773906"/>
                <a:gd name="connsiteX17" fmla="*/ 678657 w 707232"/>
                <a:gd name="connsiteY17" fmla="*/ 404812 h 773906"/>
                <a:gd name="connsiteX18" fmla="*/ 695325 w 707232"/>
                <a:gd name="connsiteY18" fmla="*/ 473868 h 773906"/>
                <a:gd name="connsiteX19" fmla="*/ 702469 w 707232"/>
                <a:gd name="connsiteY19" fmla="*/ 519112 h 773906"/>
                <a:gd name="connsiteX20" fmla="*/ 707232 w 707232"/>
                <a:gd name="connsiteY20" fmla="*/ 569118 h 773906"/>
                <a:gd name="connsiteX21" fmla="*/ 707232 w 707232"/>
                <a:gd name="connsiteY21" fmla="*/ 621506 h 773906"/>
                <a:gd name="connsiteX22" fmla="*/ 700088 w 707232"/>
                <a:gd name="connsiteY22" fmla="*/ 666750 h 773906"/>
                <a:gd name="connsiteX23" fmla="*/ 683419 w 707232"/>
                <a:gd name="connsiteY23" fmla="*/ 709612 h 773906"/>
                <a:gd name="connsiteX24" fmla="*/ 661988 w 707232"/>
                <a:gd name="connsiteY24" fmla="*/ 742950 h 773906"/>
                <a:gd name="connsiteX25" fmla="*/ 642938 w 707232"/>
                <a:gd name="connsiteY25" fmla="*/ 759618 h 773906"/>
                <a:gd name="connsiteX26" fmla="*/ 621507 w 707232"/>
                <a:gd name="connsiteY26" fmla="*/ 771525 h 773906"/>
                <a:gd name="connsiteX27" fmla="*/ 607219 w 707232"/>
                <a:gd name="connsiteY27" fmla="*/ 773906 h 773906"/>
                <a:gd name="connsiteX28" fmla="*/ 585788 w 707232"/>
                <a:gd name="connsiteY28" fmla="*/ 769143 h 773906"/>
                <a:gd name="connsiteX29" fmla="*/ 566738 w 707232"/>
                <a:gd name="connsiteY29" fmla="*/ 757237 h 773906"/>
                <a:gd name="connsiteX30" fmla="*/ 550069 w 707232"/>
                <a:gd name="connsiteY30" fmla="*/ 735806 h 773906"/>
                <a:gd name="connsiteX31" fmla="*/ 528638 w 707232"/>
                <a:gd name="connsiteY31" fmla="*/ 707231 h 773906"/>
                <a:gd name="connsiteX32" fmla="*/ 504825 w 707232"/>
                <a:gd name="connsiteY32" fmla="*/ 654843 h 773906"/>
                <a:gd name="connsiteX33" fmla="*/ 488157 w 707232"/>
                <a:gd name="connsiteY33" fmla="*/ 614362 h 773906"/>
                <a:gd name="connsiteX34" fmla="*/ 461963 w 707232"/>
                <a:gd name="connsiteY34" fmla="*/ 561975 h 773906"/>
                <a:gd name="connsiteX35" fmla="*/ 404813 w 707232"/>
                <a:gd name="connsiteY35" fmla="*/ 476250 h 773906"/>
                <a:gd name="connsiteX36" fmla="*/ 354807 w 707232"/>
                <a:gd name="connsiteY36" fmla="*/ 411956 h 773906"/>
                <a:gd name="connsiteX37" fmla="*/ 278607 w 707232"/>
                <a:gd name="connsiteY37" fmla="*/ 316706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773906">
                  <a:moveTo>
                    <a:pt x="278607" y="316706"/>
                  </a:moveTo>
                  <a:lnTo>
                    <a:pt x="161925" y="195262"/>
                  </a:lnTo>
                  <a:lnTo>
                    <a:pt x="100013" y="140493"/>
                  </a:lnTo>
                  <a:lnTo>
                    <a:pt x="0" y="59531"/>
                  </a:lnTo>
                  <a:lnTo>
                    <a:pt x="0" y="0"/>
                  </a:lnTo>
                  <a:lnTo>
                    <a:pt x="90488" y="30956"/>
                  </a:lnTo>
                  <a:lnTo>
                    <a:pt x="140494" y="50006"/>
                  </a:lnTo>
                  <a:lnTo>
                    <a:pt x="219075" y="80962"/>
                  </a:lnTo>
                  <a:lnTo>
                    <a:pt x="314325" y="128587"/>
                  </a:lnTo>
                  <a:lnTo>
                    <a:pt x="369094" y="154781"/>
                  </a:lnTo>
                  <a:lnTo>
                    <a:pt x="431007" y="188118"/>
                  </a:lnTo>
                  <a:lnTo>
                    <a:pt x="492919" y="223837"/>
                  </a:lnTo>
                  <a:lnTo>
                    <a:pt x="540544" y="257175"/>
                  </a:lnTo>
                  <a:lnTo>
                    <a:pt x="585788" y="290512"/>
                  </a:lnTo>
                  <a:lnTo>
                    <a:pt x="616744" y="311943"/>
                  </a:lnTo>
                  <a:lnTo>
                    <a:pt x="638175" y="330993"/>
                  </a:lnTo>
                  <a:lnTo>
                    <a:pt x="661988" y="364331"/>
                  </a:lnTo>
                  <a:lnTo>
                    <a:pt x="678657" y="404812"/>
                  </a:lnTo>
                  <a:lnTo>
                    <a:pt x="695325" y="473868"/>
                  </a:lnTo>
                  <a:lnTo>
                    <a:pt x="702469" y="519112"/>
                  </a:lnTo>
                  <a:lnTo>
                    <a:pt x="707232" y="569118"/>
                  </a:lnTo>
                  <a:lnTo>
                    <a:pt x="707232" y="621506"/>
                  </a:lnTo>
                  <a:lnTo>
                    <a:pt x="700088" y="666750"/>
                  </a:lnTo>
                  <a:lnTo>
                    <a:pt x="683419" y="709612"/>
                  </a:lnTo>
                  <a:lnTo>
                    <a:pt x="661988" y="742950"/>
                  </a:lnTo>
                  <a:lnTo>
                    <a:pt x="642938" y="759618"/>
                  </a:lnTo>
                  <a:lnTo>
                    <a:pt x="621507" y="771525"/>
                  </a:lnTo>
                  <a:lnTo>
                    <a:pt x="607219" y="773906"/>
                  </a:lnTo>
                  <a:lnTo>
                    <a:pt x="585788" y="769143"/>
                  </a:lnTo>
                  <a:lnTo>
                    <a:pt x="566738" y="757237"/>
                  </a:lnTo>
                  <a:lnTo>
                    <a:pt x="550069" y="735806"/>
                  </a:lnTo>
                  <a:lnTo>
                    <a:pt x="528638" y="707231"/>
                  </a:lnTo>
                  <a:lnTo>
                    <a:pt x="504825" y="654843"/>
                  </a:lnTo>
                  <a:lnTo>
                    <a:pt x="488157" y="614362"/>
                  </a:lnTo>
                  <a:lnTo>
                    <a:pt x="461963" y="561975"/>
                  </a:lnTo>
                  <a:lnTo>
                    <a:pt x="404813" y="476250"/>
                  </a:lnTo>
                  <a:lnTo>
                    <a:pt x="354807" y="411956"/>
                  </a:lnTo>
                  <a:lnTo>
                    <a:pt x="278607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C70B0E9F-52BB-4CC8-A1C0-2FFADDCA628D}"/>
                </a:ext>
              </a:extLst>
            </p:cNvPr>
            <p:cNvSpPr/>
            <p:nvPr/>
          </p:nvSpPr>
          <p:spPr>
            <a:xfrm>
              <a:off x="5494341" y="1776414"/>
              <a:ext cx="2530475" cy="414337"/>
            </a:xfrm>
            <a:custGeom>
              <a:avLst/>
              <a:gdLst>
                <a:gd name="connsiteX0" fmla="*/ 1293019 w 2531269"/>
                <a:gd name="connsiteY0" fmla="*/ 295275 h 414337"/>
                <a:gd name="connsiteX1" fmla="*/ 950119 w 2531269"/>
                <a:gd name="connsiteY1" fmla="*/ 338137 h 414337"/>
                <a:gd name="connsiteX2" fmla="*/ 797719 w 2531269"/>
                <a:gd name="connsiteY2" fmla="*/ 354806 h 414337"/>
                <a:gd name="connsiteX3" fmla="*/ 452437 w 2531269"/>
                <a:gd name="connsiteY3" fmla="*/ 402431 h 414337"/>
                <a:gd name="connsiteX4" fmla="*/ 397669 w 2531269"/>
                <a:gd name="connsiteY4" fmla="*/ 411956 h 414337"/>
                <a:gd name="connsiteX5" fmla="*/ 340519 w 2531269"/>
                <a:gd name="connsiteY5" fmla="*/ 414337 h 414337"/>
                <a:gd name="connsiteX6" fmla="*/ 290512 w 2531269"/>
                <a:gd name="connsiteY6" fmla="*/ 409575 h 414337"/>
                <a:gd name="connsiteX7" fmla="*/ 259556 w 2531269"/>
                <a:gd name="connsiteY7" fmla="*/ 402431 h 414337"/>
                <a:gd name="connsiteX8" fmla="*/ 207169 w 2531269"/>
                <a:gd name="connsiteY8" fmla="*/ 385762 h 414337"/>
                <a:gd name="connsiteX9" fmla="*/ 145256 w 2531269"/>
                <a:gd name="connsiteY9" fmla="*/ 357187 h 414337"/>
                <a:gd name="connsiteX10" fmla="*/ 97631 w 2531269"/>
                <a:gd name="connsiteY10" fmla="*/ 323850 h 414337"/>
                <a:gd name="connsiteX11" fmla="*/ 69056 w 2531269"/>
                <a:gd name="connsiteY11" fmla="*/ 297656 h 414337"/>
                <a:gd name="connsiteX12" fmla="*/ 42862 w 2531269"/>
                <a:gd name="connsiteY12" fmla="*/ 266700 h 414337"/>
                <a:gd name="connsiteX13" fmla="*/ 19050 w 2531269"/>
                <a:gd name="connsiteY13" fmla="*/ 235743 h 414337"/>
                <a:gd name="connsiteX14" fmla="*/ 2381 w 2531269"/>
                <a:gd name="connsiteY14" fmla="*/ 207168 h 414337"/>
                <a:gd name="connsiteX15" fmla="*/ 0 w 2531269"/>
                <a:gd name="connsiteY15" fmla="*/ 192881 h 414337"/>
                <a:gd name="connsiteX16" fmla="*/ 4762 w 2531269"/>
                <a:gd name="connsiteY16" fmla="*/ 180975 h 414337"/>
                <a:gd name="connsiteX17" fmla="*/ 16669 w 2531269"/>
                <a:gd name="connsiteY17" fmla="*/ 176212 h 414337"/>
                <a:gd name="connsiteX18" fmla="*/ 50006 w 2531269"/>
                <a:gd name="connsiteY18" fmla="*/ 188118 h 414337"/>
                <a:gd name="connsiteX19" fmla="*/ 95250 w 2531269"/>
                <a:gd name="connsiteY19" fmla="*/ 207168 h 414337"/>
                <a:gd name="connsiteX20" fmla="*/ 135731 w 2531269"/>
                <a:gd name="connsiteY20" fmla="*/ 223837 h 414337"/>
                <a:gd name="connsiteX21" fmla="*/ 180975 w 2531269"/>
                <a:gd name="connsiteY21" fmla="*/ 238125 h 414337"/>
                <a:gd name="connsiteX22" fmla="*/ 223837 w 2531269"/>
                <a:gd name="connsiteY22" fmla="*/ 242887 h 414337"/>
                <a:gd name="connsiteX23" fmla="*/ 261937 w 2531269"/>
                <a:gd name="connsiteY23" fmla="*/ 245268 h 414337"/>
                <a:gd name="connsiteX24" fmla="*/ 338137 w 2531269"/>
                <a:gd name="connsiteY24" fmla="*/ 245268 h 414337"/>
                <a:gd name="connsiteX25" fmla="*/ 531019 w 2531269"/>
                <a:gd name="connsiteY25" fmla="*/ 228600 h 414337"/>
                <a:gd name="connsiteX26" fmla="*/ 800100 w 2531269"/>
                <a:gd name="connsiteY26" fmla="*/ 197643 h 414337"/>
                <a:gd name="connsiteX27" fmla="*/ 942975 w 2531269"/>
                <a:gd name="connsiteY27" fmla="*/ 185737 h 414337"/>
                <a:gd name="connsiteX28" fmla="*/ 1200150 w 2531269"/>
                <a:gd name="connsiteY28" fmla="*/ 152400 h 414337"/>
                <a:gd name="connsiteX29" fmla="*/ 1471612 w 2531269"/>
                <a:gd name="connsiteY29" fmla="*/ 114300 h 414337"/>
                <a:gd name="connsiteX30" fmla="*/ 1671637 w 2531269"/>
                <a:gd name="connsiteY30" fmla="*/ 83343 h 414337"/>
                <a:gd name="connsiteX31" fmla="*/ 1828800 w 2531269"/>
                <a:gd name="connsiteY31" fmla="*/ 71437 h 414337"/>
                <a:gd name="connsiteX32" fmla="*/ 1966912 w 2531269"/>
                <a:gd name="connsiteY32" fmla="*/ 50006 h 414337"/>
                <a:gd name="connsiteX33" fmla="*/ 2116931 w 2531269"/>
                <a:gd name="connsiteY33" fmla="*/ 26193 h 414337"/>
                <a:gd name="connsiteX34" fmla="*/ 2155031 w 2531269"/>
                <a:gd name="connsiteY34" fmla="*/ 16668 h 414337"/>
                <a:gd name="connsiteX35" fmla="*/ 2212181 w 2531269"/>
                <a:gd name="connsiteY35" fmla="*/ 0 h 414337"/>
                <a:gd name="connsiteX36" fmla="*/ 2231231 w 2531269"/>
                <a:gd name="connsiteY36" fmla="*/ 0 h 414337"/>
                <a:gd name="connsiteX37" fmla="*/ 2269331 w 2531269"/>
                <a:gd name="connsiteY37" fmla="*/ 4762 h 414337"/>
                <a:gd name="connsiteX38" fmla="*/ 2347912 w 2531269"/>
                <a:gd name="connsiteY38" fmla="*/ 26193 h 414337"/>
                <a:gd name="connsiteX39" fmla="*/ 2405062 w 2531269"/>
                <a:gd name="connsiteY39" fmla="*/ 47625 h 414337"/>
                <a:gd name="connsiteX40" fmla="*/ 2445544 w 2531269"/>
                <a:gd name="connsiteY40" fmla="*/ 64293 h 414337"/>
                <a:gd name="connsiteX41" fmla="*/ 2476500 w 2531269"/>
                <a:gd name="connsiteY41" fmla="*/ 80962 h 414337"/>
                <a:gd name="connsiteX42" fmla="*/ 2500312 w 2531269"/>
                <a:gd name="connsiteY42" fmla="*/ 100012 h 414337"/>
                <a:gd name="connsiteX43" fmla="*/ 2514600 w 2531269"/>
                <a:gd name="connsiteY43" fmla="*/ 116681 h 414337"/>
                <a:gd name="connsiteX44" fmla="*/ 2526506 w 2531269"/>
                <a:gd name="connsiteY44" fmla="*/ 135731 h 414337"/>
                <a:gd name="connsiteX45" fmla="*/ 2531269 w 2531269"/>
                <a:gd name="connsiteY45" fmla="*/ 152400 h 414337"/>
                <a:gd name="connsiteX46" fmla="*/ 2524125 w 2531269"/>
                <a:gd name="connsiteY46" fmla="*/ 171450 h 414337"/>
                <a:gd name="connsiteX47" fmla="*/ 2505075 w 2531269"/>
                <a:gd name="connsiteY47" fmla="*/ 192881 h 414337"/>
                <a:gd name="connsiteX48" fmla="*/ 2459831 w 2531269"/>
                <a:gd name="connsiteY48" fmla="*/ 219075 h 414337"/>
                <a:gd name="connsiteX49" fmla="*/ 2431256 w 2531269"/>
                <a:gd name="connsiteY49" fmla="*/ 223837 h 414337"/>
                <a:gd name="connsiteX50" fmla="*/ 2297906 w 2531269"/>
                <a:gd name="connsiteY50" fmla="*/ 216693 h 414337"/>
                <a:gd name="connsiteX51" fmla="*/ 2190750 w 2531269"/>
                <a:gd name="connsiteY51" fmla="*/ 216693 h 414337"/>
                <a:gd name="connsiteX52" fmla="*/ 2069306 w 2531269"/>
                <a:gd name="connsiteY52" fmla="*/ 221456 h 414337"/>
                <a:gd name="connsiteX53" fmla="*/ 1933575 w 2531269"/>
                <a:gd name="connsiteY53" fmla="*/ 233362 h 414337"/>
                <a:gd name="connsiteX54" fmla="*/ 1812131 w 2531269"/>
                <a:gd name="connsiteY54" fmla="*/ 247650 h 414337"/>
                <a:gd name="connsiteX55" fmla="*/ 1678781 w 2531269"/>
                <a:gd name="connsiteY55" fmla="*/ 245268 h 414337"/>
                <a:gd name="connsiteX56" fmla="*/ 1293019 w 2531269"/>
                <a:gd name="connsiteY56" fmla="*/ 2952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31269" h="414337">
                  <a:moveTo>
                    <a:pt x="1293019" y="295275"/>
                  </a:moveTo>
                  <a:lnTo>
                    <a:pt x="950119" y="338137"/>
                  </a:lnTo>
                  <a:lnTo>
                    <a:pt x="797719" y="354806"/>
                  </a:lnTo>
                  <a:lnTo>
                    <a:pt x="452437" y="402431"/>
                  </a:lnTo>
                  <a:lnTo>
                    <a:pt x="397669" y="411956"/>
                  </a:lnTo>
                  <a:lnTo>
                    <a:pt x="340519" y="414337"/>
                  </a:lnTo>
                  <a:lnTo>
                    <a:pt x="290512" y="409575"/>
                  </a:lnTo>
                  <a:lnTo>
                    <a:pt x="259556" y="402431"/>
                  </a:lnTo>
                  <a:lnTo>
                    <a:pt x="207169" y="385762"/>
                  </a:lnTo>
                  <a:lnTo>
                    <a:pt x="145256" y="357187"/>
                  </a:lnTo>
                  <a:lnTo>
                    <a:pt x="97631" y="323850"/>
                  </a:lnTo>
                  <a:lnTo>
                    <a:pt x="69056" y="297656"/>
                  </a:lnTo>
                  <a:lnTo>
                    <a:pt x="42862" y="266700"/>
                  </a:lnTo>
                  <a:lnTo>
                    <a:pt x="19050" y="235743"/>
                  </a:lnTo>
                  <a:lnTo>
                    <a:pt x="2381" y="207168"/>
                  </a:lnTo>
                  <a:lnTo>
                    <a:pt x="0" y="192881"/>
                  </a:lnTo>
                  <a:lnTo>
                    <a:pt x="4762" y="180975"/>
                  </a:lnTo>
                  <a:lnTo>
                    <a:pt x="16669" y="176212"/>
                  </a:lnTo>
                  <a:lnTo>
                    <a:pt x="50006" y="188118"/>
                  </a:lnTo>
                  <a:lnTo>
                    <a:pt x="95250" y="207168"/>
                  </a:lnTo>
                  <a:lnTo>
                    <a:pt x="135731" y="223837"/>
                  </a:lnTo>
                  <a:lnTo>
                    <a:pt x="180975" y="238125"/>
                  </a:lnTo>
                  <a:lnTo>
                    <a:pt x="223837" y="242887"/>
                  </a:lnTo>
                  <a:lnTo>
                    <a:pt x="261937" y="245268"/>
                  </a:lnTo>
                  <a:lnTo>
                    <a:pt x="338137" y="245268"/>
                  </a:lnTo>
                  <a:lnTo>
                    <a:pt x="531019" y="228600"/>
                  </a:lnTo>
                  <a:lnTo>
                    <a:pt x="800100" y="197643"/>
                  </a:lnTo>
                  <a:lnTo>
                    <a:pt x="942975" y="185737"/>
                  </a:lnTo>
                  <a:lnTo>
                    <a:pt x="1200150" y="152400"/>
                  </a:lnTo>
                  <a:lnTo>
                    <a:pt x="1471612" y="114300"/>
                  </a:lnTo>
                  <a:lnTo>
                    <a:pt x="1671637" y="83343"/>
                  </a:lnTo>
                  <a:lnTo>
                    <a:pt x="1828800" y="71437"/>
                  </a:lnTo>
                  <a:lnTo>
                    <a:pt x="1966912" y="50006"/>
                  </a:lnTo>
                  <a:lnTo>
                    <a:pt x="2116931" y="26193"/>
                  </a:lnTo>
                  <a:lnTo>
                    <a:pt x="2155031" y="16668"/>
                  </a:lnTo>
                  <a:lnTo>
                    <a:pt x="2212181" y="0"/>
                  </a:lnTo>
                  <a:lnTo>
                    <a:pt x="2231231" y="0"/>
                  </a:lnTo>
                  <a:lnTo>
                    <a:pt x="2269331" y="4762"/>
                  </a:lnTo>
                  <a:lnTo>
                    <a:pt x="2347912" y="26193"/>
                  </a:lnTo>
                  <a:lnTo>
                    <a:pt x="2405062" y="47625"/>
                  </a:lnTo>
                  <a:lnTo>
                    <a:pt x="2445544" y="64293"/>
                  </a:lnTo>
                  <a:lnTo>
                    <a:pt x="2476500" y="80962"/>
                  </a:lnTo>
                  <a:lnTo>
                    <a:pt x="2500312" y="100012"/>
                  </a:lnTo>
                  <a:lnTo>
                    <a:pt x="2514600" y="116681"/>
                  </a:lnTo>
                  <a:lnTo>
                    <a:pt x="2526506" y="135731"/>
                  </a:lnTo>
                  <a:lnTo>
                    <a:pt x="2531269" y="152400"/>
                  </a:lnTo>
                  <a:lnTo>
                    <a:pt x="2524125" y="171450"/>
                  </a:lnTo>
                  <a:lnTo>
                    <a:pt x="2505075" y="192881"/>
                  </a:lnTo>
                  <a:lnTo>
                    <a:pt x="2459831" y="219075"/>
                  </a:lnTo>
                  <a:lnTo>
                    <a:pt x="2431256" y="223837"/>
                  </a:lnTo>
                  <a:lnTo>
                    <a:pt x="2297906" y="216693"/>
                  </a:lnTo>
                  <a:lnTo>
                    <a:pt x="2190750" y="216693"/>
                  </a:lnTo>
                  <a:lnTo>
                    <a:pt x="2069306" y="221456"/>
                  </a:lnTo>
                  <a:lnTo>
                    <a:pt x="1933575" y="233362"/>
                  </a:lnTo>
                  <a:lnTo>
                    <a:pt x="1812131" y="247650"/>
                  </a:lnTo>
                  <a:lnTo>
                    <a:pt x="1678781" y="245268"/>
                  </a:lnTo>
                  <a:lnTo>
                    <a:pt x="1293019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EF2A7AE1-AAF7-452A-BD03-995DF6C50D4B}"/>
                </a:ext>
              </a:extLst>
            </p:cNvPr>
            <p:cNvSpPr/>
            <p:nvPr/>
          </p:nvSpPr>
          <p:spPr>
            <a:xfrm>
              <a:off x="6048377" y="1417638"/>
              <a:ext cx="465138" cy="1670050"/>
            </a:xfrm>
            <a:custGeom>
              <a:avLst/>
              <a:gdLst>
                <a:gd name="connsiteX0" fmla="*/ 226219 w 464416"/>
                <a:gd name="connsiteY0" fmla="*/ 823912 h 1671637"/>
                <a:gd name="connsiteX1" fmla="*/ 211931 w 464416"/>
                <a:gd name="connsiteY1" fmla="*/ 495300 h 1671637"/>
                <a:gd name="connsiteX2" fmla="*/ 197644 w 464416"/>
                <a:gd name="connsiteY2" fmla="*/ 319087 h 1671637"/>
                <a:gd name="connsiteX3" fmla="*/ 188119 w 464416"/>
                <a:gd name="connsiteY3" fmla="*/ 257175 h 1671637"/>
                <a:gd name="connsiteX4" fmla="*/ 178594 w 464416"/>
                <a:gd name="connsiteY4" fmla="*/ 226219 h 1671637"/>
                <a:gd name="connsiteX5" fmla="*/ 161925 w 464416"/>
                <a:gd name="connsiteY5" fmla="*/ 190500 h 1671637"/>
                <a:gd name="connsiteX6" fmla="*/ 130969 w 464416"/>
                <a:gd name="connsiteY6" fmla="*/ 159544 h 1671637"/>
                <a:gd name="connsiteX7" fmla="*/ 83344 w 464416"/>
                <a:gd name="connsiteY7" fmla="*/ 116681 h 1671637"/>
                <a:gd name="connsiteX8" fmla="*/ 19050 w 464416"/>
                <a:gd name="connsiteY8" fmla="*/ 57150 h 1671637"/>
                <a:gd name="connsiteX9" fmla="*/ 4763 w 464416"/>
                <a:gd name="connsiteY9" fmla="*/ 40481 h 1671637"/>
                <a:gd name="connsiteX10" fmla="*/ 0 w 464416"/>
                <a:gd name="connsiteY10" fmla="*/ 28575 h 1671637"/>
                <a:gd name="connsiteX11" fmla="*/ 7144 w 464416"/>
                <a:gd name="connsiteY11" fmla="*/ 14287 h 1671637"/>
                <a:gd name="connsiteX12" fmla="*/ 35719 w 464416"/>
                <a:gd name="connsiteY12" fmla="*/ 4762 h 1671637"/>
                <a:gd name="connsiteX13" fmla="*/ 90488 w 464416"/>
                <a:gd name="connsiteY13" fmla="*/ 0 h 1671637"/>
                <a:gd name="connsiteX14" fmla="*/ 126206 w 464416"/>
                <a:gd name="connsiteY14" fmla="*/ 2381 h 1671637"/>
                <a:gd name="connsiteX15" fmla="*/ 159544 w 464416"/>
                <a:gd name="connsiteY15" fmla="*/ 9525 h 1671637"/>
                <a:gd name="connsiteX16" fmla="*/ 230981 w 464416"/>
                <a:gd name="connsiteY16" fmla="*/ 40481 h 1671637"/>
                <a:gd name="connsiteX17" fmla="*/ 321469 w 464416"/>
                <a:gd name="connsiteY17" fmla="*/ 92869 h 1671637"/>
                <a:gd name="connsiteX18" fmla="*/ 388144 w 464416"/>
                <a:gd name="connsiteY18" fmla="*/ 130969 h 1671637"/>
                <a:gd name="connsiteX19" fmla="*/ 416719 w 464416"/>
                <a:gd name="connsiteY19" fmla="*/ 152400 h 1671637"/>
                <a:gd name="connsiteX20" fmla="*/ 433388 w 464416"/>
                <a:gd name="connsiteY20" fmla="*/ 166687 h 1671637"/>
                <a:gd name="connsiteX21" fmla="*/ 452438 w 464416"/>
                <a:gd name="connsiteY21" fmla="*/ 192881 h 1671637"/>
                <a:gd name="connsiteX22" fmla="*/ 461963 w 464416"/>
                <a:gd name="connsiteY22" fmla="*/ 219075 h 1671637"/>
                <a:gd name="connsiteX23" fmla="*/ 464344 w 464416"/>
                <a:gd name="connsiteY23" fmla="*/ 247650 h 1671637"/>
                <a:gd name="connsiteX24" fmla="*/ 454819 w 464416"/>
                <a:gd name="connsiteY24" fmla="*/ 300037 h 1671637"/>
                <a:gd name="connsiteX25" fmla="*/ 435769 w 464416"/>
                <a:gd name="connsiteY25" fmla="*/ 407194 h 1671637"/>
                <a:gd name="connsiteX26" fmla="*/ 419100 w 464416"/>
                <a:gd name="connsiteY26" fmla="*/ 557212 h 1671637"/>
                <a:gd name="connsiteX27" fmla="*/ 419100 w 464416"/>
                <a:gd name="connsiteY27" fmla="*/ 683419 h 1671637"/>
                <a:gd name="connsiteX28" fmla="*/ 416719 w 464416"/>
                <a:gd name="connsiteY28" fmla="*/ 1054894 h 1671637"/>
                <a:gd name="connsiteX29" fmla="*/ 452438 w 464416"/>
                <a:gd name="connsiteY29" fmla="*/ 1633537 h 1671637"/>
                <a:gd name="connsiteX30" fmla="*/ 271463 w 464416"/>
                <a:gd name="connsiteY30" fmla="*/ 1671637 h 1671637"/>
                <a:gd name="connsiteX31" fmla="*/ 252413 w 464416"/>
                <a:gd name="connsiteY31" fmla="*/ 1428750 h 1671637"/>
                <a:gd name="connsiteX32" fmla="*/ 235744 w 464416"/>
                <a:gd name="connsiteY32" fmla="*/ 1178719 h 1671637"/>
                <a:gd name="connsiteX33" fmla="*/ 242888 w 464416"/>
                <a:gd name="connsiteY33" fmla="*/ 1071562 h 1671637"/>
                <a:gd name="connsiteX34" fmla="*/ 226219 w 464416"/>
                <a:gd name="connsiteY34" fmla="*/ 823912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4416" h="1671637">
                  <a:moveTo>
                    <a:pt x="226219" y="823912"/>
                  </a:moveTo>
                  <a:lnTo>
                    <a:pt x="211931" y="495300"/>
                  </a:lnTo>
                  <a:lnTo>
                    <a:pt x="197644" y="319087"/>
                  </a:lnTo>
                  <a:lnTo>
                    <a:pt x="188119" y="257175"/>
                  </a:lnTo>
                  <a:lnTo>
                    <a:pt x="178594" y="226219"/>
                  </a:lnTo>
                  <a:lnTo>
                    <a:pt x="161925" y="190500"/>
                  </a:lnTo>
                  <a:lnTo>
                    <a:pt x="130969" y="159544"/>
                  </a:lnTo>
                  <a:lnTo>
                    <a:pt x="83344" y="116681"/>
                  </a:lnTo>
                  <a:lnTo>
                    <a:pt x="19050" y="57150"/>
                  </a:lnTo>
                  <a:lnTo>
                    <a:pt x="4763" y="40481"/>
                  </a:lnTo>
                  <a:lnTo>
                    <a:pt x="0" y="28575"/>
                  </a:lnTo>
                  <a:lnTo>
                    <a:pt x="7144" y="14287"/>
                  </a:lnTo>
                  <a:lnTo>
                    <a:pt x="35719" y="4762"/>
                  </a:lnTo>
                  <a:lnTo>
                    <a:pt x="90488" y="0"/>
                  </a:lnTo>
                  <a:lnTo>
                    <a:pt x="126206" y="2381"/>
                  </a:lnTo>
                  <a:lnTo>
                    <a:pt x="159544" y="9525"/>
                  </a:lnTo>
                  <a:lnTo>
                    <a:pt x="230981" y="40481"/>
                  </a:lnTo>
                  <a:lnTo>
                    <a:pt x="321469" y="92869"/>
                  </a:lnTo>
                  <a:lnTo>
                    <a:pt x="388144" y="130969"/>
                  </a:lnTo>
                  <a:lnTo>
                    <a:pt x="416719" y="152400"/>
                  </a:lnTo>
                  <a:lnTo>
                    <a:pt x="433388" y="166687"/>
                  </a:lnTo>
                  <a:lnTo>
                    <a:pt x="452438" y="192881"/>
                  </a:lnTo>
                  <a:lnTo>
                    <a:pt x="461963" y="219075"/>
                  </a:lnTo>
                  <a:cubicBezTo>
                    <a:pt x="464416" y="246059"/>
                    <a:pt x="464344" y="236502"/>
                    <a:pt x="464344" y="247650"/>
                  </a:cubicBezTo>
                  <a:lnTo>
                    <a:pt x="454819" y="300037"/>
                  </a:lnTo>
                  <a:lnTo>
                    <a:pt x="435769" y="407194"/>
                  </a:lnTo>
                  <a:lnTo>
                    <a:pt x="419100" y="557212"/>
                  </a:lnTo>
                  <a:lnTo>
                    <a:pt x="419100" y="683419"/>
                  </a:lnTo>
                  <a:cubicBezTo>
                    <a:pt x="418306" y="807244"/>
                    <a:pt x="411957" y="906066"/>
                    <a:pt x="416719" y="1054894"/>
                  </a:cubicBezTo>
                  <a:lnTo>
                    <a:pt x="452438" y="1633537"/>
                  </a:lnTo>
                  <a:lnTo>
                    <a:pt x="271463" y="1671637"/>
                  </a:lnTo>
                  <a:lnTo>
                    <a:pt x="252413" y="1428750"/>
                  </a:lnTo>
                  <a:lnTo>
                    <a:pt x="235744" y="1178719"/>
                  </a:lnTo>
                  <a:lnTo>
                    <a:pt x="242888" y="1071562"/>
                  </a:lnTo>
                  <a:lnTo>
                    <a:pt x="226219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34A5B42C-3BD8-4F0F-90F7-5D2805925078}"/>
                </a:ext>
              </a:extLst>
            </p:cNvPr>
            <p:cNvSpPr/>
            <p:nvPr/>
          </p:nvSpPr>
          <p:spPr>
            <a:xfrm>
              <a:off x="6970716" y="1352550"/>
              <a:ext cx="447675" cy="1595438"/>
            </a:xfrm>
            <a:custGeom>
              <a:avLst/>
              <a:gdLst>
                <a:gd name="connsiteX0" fmla="*/ 159544 w 447675"/>
                <a:gd name="connsiteY0" fmla="*/ 845344 h 1595438"/>
                <a:gd name="connsiteX1" fmla="*/ 166687 w 447675"/>
                <a:gd name="connsiteY1" fmla="*/ 659606 h 1595438"/>
                <a:gd name="connsiteX2" fmla="*/ 166687 w 447675"/>
                <a:gd name="connsiteY2" fmla="*/ 526256 h 1595438"/>
                <a:gd name="connsiteX3" fmla="*/ 169069 w 447675"/>
                <a:gd name="connsiteY3" fmla="*/ 352425 h 1595438"/>
                <a:gd name="connsiteX4" fmla="*/ 164306 w 447675"/>
                <a:gd name="connsiteY4" fmla="*/ 283369 h 1595438"/>
                <a:gd name="connsiteX5" fmla="*/ 157162 w 447675"/>
                <a:gd name="connsiteY5" fmla="*/ 238125 h 1595438"/>
                <a:gd name="connsiteX6" fmla="*/ 145256 w 447675"/>
                <a:gd name="connsiteY6" fmla="*/ 200025 h 1595438"/>
                <a:gd name="connsiteX7" fmla="*/ 130969 w 447675"/>
                <a:gd name="connsiteY7" fmla="*/ 166688 h 1595438"/>
                <a:gd name="connsiteX8" fmla="*/ 109537 w 447675"/>
                <a:gd name="connsiteY8" fmla="*/ 138113 h 1595438"/>
                <a:gd name="connsiteX9" fmla="*/ 73819 w 447675"/>
                <a:gd name="connsiteY9" fmla="*/ 104775 h 1595438"/>
                <a:gd name="connsiteX10" fmla="*/ 38100 w 447675"/>
                <a:gd name="connsiteY10" fmla="*/ 76200 h 1595438"/>
                <a:gd name="connsiteX11" fmla="*/ 14287 w 447675"/>
                <a:gd name="connsiteY11" fmla="*/ 54769 h 1595438"/>
                <a:gd name="connsiteX12" fmla="*/ 2381 w 447675"/>
                <a:gd name="connsiteY12" fmla="*/ 40481 h 1595438"/>
                <a:gd name="connsiteX13" fmla="*/ 0 w 447675"/>
                <a:gd name="connsiteY13" fmla="*/ 23813 h 1595438"/>
                <a:gd name="connsiteX14" fmla="*/ 7144 w 447675"/>
                <a:gd name="connsiteY14" fmla="*/ 11906 h 1595438"/>
                <a:gd name="connsiteX15" fmla="*/ 26194 w 447675"/>
                <a:gd name="connsiteY15" fmla="*/ 2381 h 1595438"/>
                <a:gd name="connsiteX16" fmla="*/ 57150 w 447675"/>
                <a:gd name="connsiteY16" fmla="*/ 0 h 1595438"/>
                <a:gd name="connsiteX17" fmla="*/ 107156 w 447675"/>
                <a:gd name="connsiteY17" fmla="*/ 9525 h 1595438"/>
                <a:gd name="connsiteX18" fmla="*/ 150019 w 447675"/>
                <a:gd name="connsiteY18" fmla="*/ 19050 h 1595438"/>
                <a:gd name="connsiteX19" fmla="*/ 188119 w 447675"/>
                <a:gd name="connsiteY19" fmla="*/ 30956 h 1595438"/>
                <a:gd name="connsiteX20" fmla="*/ 238125 w 447675"/>
                <a:gd name="connsiteY20" fmla="*/ 54769 h 1595438"/>
                <a:gd name="connsiteX21" fmla="*/ 295275 w 447675"/>
                <a:gd name="connsiteY21" fmla="*/ 83344 h 1595438"/>
                <a:gd name="connsiteX22" fmla="*/ 330994 w 447675"/>
                <a:gd name="connsiteY22" fmla="*/ 104775 h 1595438"/>
                <a:gd name="connsiteX23" fmla="*/ 383381 w 447675"/>
                <a:gd name="connsiteY23" fmla="*/ 140494 h 1595438"/>
                <a:gd name="connsiteX24" fmla="*/ 411956 w 447675"/>
                <a:gd name="connsiteY24" fmla="*/ 171450 h 1595438"/>
                <a:gd name="connsiteX25" fmla="*/ 428625 w 447675"/>
                <a:gd name="connsiteY25" fmla="*/ 195263 h 1595438"/>
                <a:gd name="connsiteX26" fmla="*/ 442912 w 447675"/>
                <a:gd name="connsiteY26" fmla="*/ 223838 h 1595438"/>
                <a:gd name="connsiteX27" fmla="*/ 447675 w 447675"/>
                <a:gd name="connsiteY27" fmla="*/ 240506 h 1595438"/>
                <a:gd name="connsiteX28" fmla="*/ 447675 w 447675"/>
                <a:gd name="connsiteY28" fmla="*/ 271463 h 1595438"/>
                <a:gd name="connsiteX29" fmla="*/ 440531 w 447675"/>
                <a:gd name="connsiteY29" fmla="*/ 295275 h 1595438"/>
                <a:gd name="connsiteX30" fmla="*/ 423862 w 447675"/>
                <a:gd name="connsiteY30" fmla="*/ 319088 h 1595438"/>
                <a:gd name="connsiteX31" fmla="*/ 407194 w 447675"/>
                <a:gd name="connsiteY31" fmla="*/ 335756 h 1595438"/>
                <a:gd name="connsiteX32" fmla="*/ 400050 w 447675"/>
                <a:gd name="connsiteY32" fmla="*/ 357188 h 1595438"/>
                <a:gd name="connsiteX33" fmla="*/ 388144 w 447675"/>
                <a:gd name="connsiteY33" fmla="*/ 514350 h 1595438"/>
                <a:gd name="connsiteX34" fmla="*/ 366712 w 447675"/>
                <a:gd name="connsiteY34" fmla="*/ 647700 h 1595438"/>
                <a:gd name="connsiteX35" fmla="*/ 347662 w 447675"/>
                <a:gd name="connsiteY35" fmla="*/ 1009650 h 1595438"/>
                <a:gd name="connsiteX36" fmla="*/ 345281 w 447675"/>
                <a:gd name="connsiteY36" fmla="*/ 1114425 h 1595438"/>
                <a:gd name="connsiteX37" fmla="*/ 321469 w 447675"/>
                <a:gd name="connsiteY37" fmla="*/ 1559719 h 1595438"/>
                <a:gd name="connsiteX38" fmla="*/ 116681 w 447675"/>
                <a:gd name="connsiteY38" fmla="*/ 1595438 h 1595438"/>
                <a:gd name="connsiteX39" fmla="*/ 142875 w 447675"/>
                <a:gd name="connsiteY39" fmla="*/ 1162050 h 1595438"/>
                <a:gd name="connsiteX40" fmla="*/ 147637 w 447675"/>
                <a:gd name="connsiteY40" fmla="*/ 1002506 h 1595438"/>
                <a:gd name="connsiteX41" fmla="*/ 159544 w 447675"/>
                <a:gd name="connsiteY41" fmla="*/ 845344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7675" h="1595438">
                  <a:moveTo>
                    <a:pt x="159544" y="845344"/>
                  </a:moveTo>
                  <a:lnTo>
                    <a:pt x="166687" y="659606"/>
                  </a:lnTo>
                  <a:lnTo>
                    <a:pt x="166687" y="526256"/>
                  </a:lnTo>
                  <a:lnTo>
                    <a:pt x="169069" y="352425"/>
                  </a:lnTo>
                  <a:lnTo>
                    <a:pt x="164306" y="283369"/>
                  </a:lnTo>
                  <a:lnTo>
                    <a:pt x="157162" y="238125"/>
                  </a:lnTo>
                  <a:lnTo>
                    <a:pt x="145256" y="200025"/>
                  </a:lnTo>
                  <a:lnTo>
                    <a:pt x="130969" y="166688"/>
                  </a:lnTo>
                  <a:lnTo>
                    <a:pt x="109537" y="138113"/>
                  </a:lnTo>
                  <a:lnTo>
                    <a:pt x="73819" y="104775"/>
                  </a:lnTo>
                  <a:lnTo>
                    <a:pt x="38100" y="76200"/>
                  </a:lnTo>
                  <a:lnTo>
                    <a:pt x="14287" y="54769"/>
                  </a:lnTo>
                  <a:lnTo>
                    <a:pt x="2381" y="40481"/>
                  </a:lnTo>
                  <a:lnTo>
                    <a:pt x="0" y="23813"/>
                  </a:lnTo>
                  <a:lnTo>
                    <a:pt x="7144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7156" y="9525"/>
                  </a:lnTo>
                  <a:lnTo>
                    <a:pt x="150019" y="19050"/>
                  </a:lnTo>
                  <a:lnTo>
                    <a:pt x="188119" y="30956"/>
                  </a:lnTo>
                  <a:lnTo>
                    <a:pt x="238125" y="54769"/>
                  </a:lnTo>
                  <a:lnTo>
                    <a:pt x="295275" y="83344"/>
                  </a:lnTo>
                  <a:lnTo>
                    <a:pt x="330994" y="104775"/>
                  </a:lnTo>
                  <a:lnTo>
                    <a:pt x="383381" y="140494"/>
                  </a:lnTo>
                  <a:lnTo>
                    <a:pt x="411956" y="171450"/>
                  </a:lnTo>
                  <a:lnTo>
                    <a:pt x="428625" y="195263"/>
                  </a:lnTo>
                  <a:lnTo>
                    <a:pt x="442912" y="223838"/>
                  </a:lnTo>
                  <a:lnTo>
                    <a:pt x="447675" y="240506"/>
                  </a:lnTo>
                  <a:lnTo>
                    <a:pt x="447675" y="271463"/>
                  </a:lnTo>
                  <a:lnTo>
                    <a:pt x="440531" y="295275"/>
                  </a:lnTo>
                  <a:lnTo>
                    <a:pt x="423862" y="319088"/>
                  </a:lnTo>
                  <a:lnTo>
                    <a:pt x="407194" y="335756"/>
                  </a:lnTo>
                  <a:lnTo>
                    <a:pt x="400050" y="357188"/>
                  </a:lnTo>
                  <a:lnTo>
                    <a:pt x="388144" y="514350"/>
                  </a:lnTo>
                  <a:lnTo>
                    <a:pt x="366712" y="647700"/>
                  </a:lnTo>
                  <a:lnTo>
                    <a:pt x="347662" y="1009650"/>
                  </a:lnTo>
                  <a:cubicBezTo>
                    <a:pt x="346868" y="1044575"/>
                    <a:pt x="346075" y="1079500"/>
                    <a:pt x="345281" y="1114425"/>
                  </a:cubicBezTo>
                  <a:lnTo>
                    <a:pt x="321469" y="1559719"/>
                  </a:lnTo>
                  <a:lnTo>
                    <a:pt x="116681" y="1595438"/>
                  </a:lnTo>
                  <a:lnTo>
                    <a:pt x="142875" y="1162050"/>
                  </a:lnTo>
                  <a:lnTo>
                    <a:pt x="147637" y="1002506"/>
                  </a:lnTo>
                  <a:lnTo>
                    <a:pt x="159544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B337483-2277-429F-9BFC-BD8AA1BB2BD4}"/>
                </a:ext>
              </a:extLst>
            </p:cNvPr>
            <p:cNvSpPr/>
            <p:nvPr/>
          </p:nvSpPr>
          <p:spPr>
            <a:xfrm>
              <a:off x="5505453" y="2243139"/>
              <a:ext cx="2500313" cy="434975"/>
            </a:xfrm>
            <a:custGeom>
              <a:avLst/>
              <a:gdLst>
                <a:gd name="connsiteX0" fmla="*/ 1285875 w 2500313"/>
                <a:gd name="connsiteY0" fmla="*/ 311943 h 435768"/>
                <a:gd name="connsiteX1" fmla="*/ 933450 w 2500313"/>
                <a:gd name="connsiteY1" fmla="*/ 364331 h 435768"/>
                <a:gd name="connsiteX2" fmla="*/ 809625 w 2500313"/>
                <a:gd name="connsiteY2" fmla="*/ 381000 h 435768"/>
                <a:gd name="connsiteX3" fmla="*/ 628650 w 2500313"/>
                <a:gd name="connsiteY3" fmla="*/ 397668 h 435768"/>
                <a:gd name="connsiteX4" fmla="*/ 471488 w 2500313"/>
                <a:gd name="connsiteY4" fmla="*/ 419100 h 435768"/>
                <a:gd name="connsiteX5" fmla="*/ 381000 w 2500313"/>
                <a:gd name="connsiteY5" fmla="*/ 433387 h 435768"/>
                <a:gd name="connsiteX6" fmla="*/ 333375 w 2500313"/>
                <a:gd name="connsiteY6" fmla="*/ 435768 h 435768"/>
                <a:gd name="connsiteX7" fmla="*/ 276225 w 2500313"/>
                <a:gd name="connsiteY7" fmla="*/ 428625 h 435768"/>
                <a:gd name="connsiteX8" fmla="*/ 226219 w 2500313"/>
                <a:gd name="connsiteY8" fmla="*/ 416718 h 435768"/>
                <a:gd name="connsiteX9" fmla="*/ 185738 w 2500313"/>
                <a:gd name="connsiteY9" fmla="*/ 397668 h 435768"/>
                <a:gd name="connsiteX10" fmla="*/ 123825 w 2500313"/>
                <a:gd name="connsiteY10" fmla="*/ 364331 h 435768"/>
                <a:gd name="connsiteX11" fmla="*/ 64294 w 2500313"/>
                <a:gd name="connsiteY11" fmla="*/ 321468 h 435768"/>
                <a:gd name="connsiteX12" fmla="*/ 40481 w 2500313"/>
                <a:gd name="connsiteY12" fmla="*/ 297656 h 435768"/>
                <a:gd name="connsiteX13" fmla="*/ 30956 w 2500313"/>
                <a:gd name="connsiteY13" fmla="*/ 283368 h 435768"/>
                <a:gd name="connsiteX14" fmla="*/ 19050 w 2500313"/>
                <a:gd name="connsiteY14" fmla="*/ 264318 h 435768"/>
                <a:gd name="connsiteX15" fmla="*/ 4763 w 2500313"/>
                <a:gd name="connsiteY15" fmla="*/ 228600 h 435768"/>
                <a:gd name="connsiteX16" fmla="*/ 0 w 2500313"/>
                <a:gd name="connsiteY16" fmla="*/ 204787 h 435768"/>
                <a:gd name="connsiteX17" fmla="*/ 0 w 2500313"/>
                <a:gd name="connsiteY17" fmla="*/ 195262 h 435768"/>
                <a:gd name="connsiteX18" fmla="*/ 4763 w 2500313"/>
                <a:gd name="connsiteY18" fmla="*/ 185737 h 435768"/>
                <a:gd name="connsiteX19" fmla="*/ 14288 w 2500313"/>
                <a:gd name="connsiteY19" fmla="*/ 180975 h 435768"/>
                <a:gd name="connsiteX20" fmla="*/ 28575 w 2500313"/>
                <a:gd name="connsiteY20" fmla="*/ 180975 h 435768"/>
                <a:gd name="connsiteX21" fmla="*/ 47625 w 2500313"/>
                <a:gd name="connsiteY21" fmla="*/ 190500 h 435768"/>
                <a:gd name="connsiteX22" fmla="*/ 88106 w 2500313"/>
                <a:gd name="connsiteY22" fmla="*/ 211931 h 435768"/>
                <a:gd name="connsiteX23" fmla="*/ 154781 w 2500313"/>
                <a:gd name="connsiteY23" fmla="*/ 240506 h 435768"/>
                <a:gd name="connsiteX24" fmla="*/ 204788 w 2500313"/>
                <a:gd name="connsiteY24" fmla="*/ 259556 h 435768"/>
                <a:gd name="connsiteX25" fmla="*/ 242888 w 2500313"/>
                <a:gd name="connsiteY25" fmla="*/ 266700 h 435768"/>
                <a:gd name="connsiteX26" fmla="*/ 292894 w 2500313"/>
                <a:gd name="connsiteY26" fmla="*/ 271462 h 435768"/>
                <a:gd name="connsiteX27" fmla="*/ 385763 w 2500313"/>
                <a:gd name="connsiteY27" fmla="*/ 266700 h 435768"/>
                <a:gd name="connsiteX28" fmla="*/ 812006 w 2500313"/>
                <a:gd name="connsiteY28" fmla="*/ 223837 h 435768"/>
                <a:gd name="connsiteX29" fmla="*/ 928688 w 2500313"/>
                <a:gd name="connsiteY29" fmla="*/ 207168 h 435768"/>
                <a:gd name="connsiteX30" fmla="*/ 1643063 w 2500313"/>
                <a:gd name="connsiteY30" fmla="*/ 107156 h 435768"/>
                <a:gd name="connsiteX31" fmla="*/ 1766888 w 2500313"/>
                <a:gd name="connsiteY31" fmla="*/ 100012 h 435768"/>
                <a:gd name="connsiteX32" fmla="*/ 1878806 w 2500313"/>
                <a:gd name="connsiteY32" fmla="*/ 78581 h 435768"/>
                <a:gd name="connsiteX33" fmla="*/ 2000250 w 2500313"/>
                <a:gd name="connsiteY33" fmla="*/ 45243 h 435768"/>
                <a:gd name="connsiteX34" fmla="*/ 2107406 w 2500313"/>
                <a:gd name="connsiteY34" fmla="*/ 0 h 435768"/>
                <a:gd name="connsiteX35" fmla="*/ 2147888 w 2500313"/>
                <a:gd name="connsiteY35" fmla="*/ 2381 h 435768"/>
                <a:gd name="connsiteX36" fmla="*/ 2235994 w 2500313"/>
                <a:gd name="connsiteY36" fmla="*/ 19050 h 435768"/>
                <a:gd name="connsiteX37" fmla="*/ 2340769 w 2500313"/>
                <a:gd name="connsiteY37" fmla="*/ 50006 h 435768"/>
                <a:gd name="connsiteX38" fmla="*/ 2388394 w 2500313"/>
                <a:gd name="connsiteY38" fmla="*/ 69056 h 435768"/>
                <a:gd name="connsiteX39" fmla="*/ 2419350 w 2500313"/>
                <a:gd name="connsiteY39" fmla="*/ 83343 h 435768"/>
                <a:gd name="connsiteX40" fmla="*/ 2447925 w 2500313"/>
                <a:gd name="connsiteY40" fmla="*/ 97631 h 435768"/>
                <a:gd name="connsiteX41" fmla="*/ 2466975 w 2500313"/>
                <a:gd name="connsiteY41" fmla="*/ 109537 h 435768"/>
                <a:gd name="connsiteX42" fmla="*/ 2483644 w 2500313"/>
                <a:gd name="connsiteY42" fmla="*/ 123825 h 435768"/>
                <a:gd name="connsiteX43" fmla="*/ 2493169 w 2500313"/>
                <a:gd name="connsiteY43" fmla="*/ 135731 h 435768"/>
                <a:gd name="connsiteX44" fmla="*/ 2500313 w 2500313"/>
                <a:gd name="connsiteY44" fmla="*/ 152400 h 435768"/>
                <a:gd name="connsiteX45" fmla="*/ 2500313 w 2500313"/>
                <a:gd name="connsiteY45" fmla="*/ 161925 h 435768"/>
                <a:gd name="connsiteX46" fmla="*/ 2486025 w 2500313"/>
                <a:gd name="connsiteY46" fmla="*/ 185737 h 435768"/>
                <a:gd name="connsiteX47" fmla="*/ 2457450 w 2500313"/>
                <a:gd name="connsiteY47" fmla="*/ 207168 h 435768"/>
                <a:gd name="connsiteX48" fmla="*/ 2424113 w 2500313"/>
                <a:gd name="connsiteY48" fmla="*/ 226218 h 435768"/>
                <a:gd name="connsiteX49" fmla="*/ 2326481 w 2500313"/>
                <a:gd name="connsiteY49" fmla="*/ 226218 h 435768"/>
                <a:gd name="connsiteX50" fmla="*/ 2116931 w 2500313"/>
                <a:gd name="connsiteY50" fmla="*/ 235743 h 435768"/>
                <a:gd name="connsiteX51" fmla="*/ 1781175 w 2500313"/>
                <a:gd name="connsiteY51" fmla="*/ 252412 h 435768"/>
                <a:gd name="connsiteX52" fmla="*/ 1635919 w 2500313"/>
                <a:gd name="connsiteY52" fmla="*/ 269081 h 435768"/>
                <a:gd name="connsiteX53" fmla="*/ 1285875 w 2500313"/>
                <a:gd name="connsiteY53" fmla="*/ 311943 h 43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00313" h="435768">
                  <a:moveTo>
                    <a:pt x="1285875" y="311943"/>
                  </a:moveTo>
                  <a:lnTo>
                    <a:pt x="933450" y="364331"/>
                  </a:lnTo>
                  <a:lnTo>
                    <a:pt x="809625" y="381000"/>
                  </a:lnTo>
                  <a:lnTo>
                    <a:pt x="628650" y="397668"/>
                  </a:lnTo>
                  <a:lnTo>
                    <a:pt x="471488" y="419100"/>
                  </a:lnTo>
                  <a:lnTo>
                    <a:pt x="381000" y="433387"/>
                  </a:lnTo>
                  <a:lnTo>
                    <a:pt x="333375" y="435768"/>
                  </a:lnTo>
                  <a:lnTo>
                    <a:pt x="276225" y="428625"/>
                  </a:lnTo>
                  <a:lnTo>
                    <a:pt x="226219" y="416718"/>
                  </a:lnTo>
                  <a:lnTo>
                    <a:pt x="185738" y="397668"/>
                  </a:lnTo>
                  <a:lnTo>
                    <a:pt x="123825" y="364331"/>
                  </a:lnTo>
                  <a:lnTo>
                    <a:pt x="64294" y="321468"/>
                  </a:lnTo>
                  <a:lnTo>
                    <a:pt x="40481" y="297656"/>
                  </a:lnTo>
                  <a:lnTo>
                    <a:pt x="30956" y="283368"/>
                  </a:lnTo>
                  <a:lnTo>
                    <a:pt x="19050" y="264318"/>
                  </a:lnTo>
                  <a:lnTo>
                    <a:pt x="4763" y="228600"/>
                  </a:lnTo>
                  <a:lnTo>
                    <a:pt x="0" y="204787"/>
                  </a:lnTo>
                  <a:lnTo>
                    <a:pt x="0" y="195262"/>
                  </a:lnTo>
                  <a:lnTo>
                    <a:pt x="4763" y="185737"/>
                  </a:lnTo>
                  <a:lnTo>
                    <a:pt x="14288" y="180975"/>
                  </a:lnTo>
                  <a:lnTo>
                    <a:pt x="28575" y="180975"/>
                  </a:lnTo>
                  <a:lnTo>
                    <a:pt x="47625" y="190500"/>
                  </a:lnTo>
                  <a:lnTo>
                    <a:pt x="88106" y="211931"/>
                  </a:lnTo>
                  <a:lnTo>
                    <a:pt x="154781" y="240506"/>
                  </a:lnTo>
                  <a:lnTo>
                    <a:pt x="204788" y="259556"/>
                  </a:lnTo>
                  <a:lnTo>
                    <a:pt x="242888" y="266700"/>
                  </a:lnTo>
                  <a:lnTo>
                    <a:pt x="292894" y="271462"/>
                  </a:lnTo>
                  <a:lnTo>
                    <a:pt x="385763" y="266700"/>
                  </a:lnTo>
                  <a:lnTo>
                    <a:pt x="812006" y="223837"/>
                  </a:lnTo>
                  <a:lnTo>
                    <a:pt x="928688" y="207168"/>
                  </a:lnTo>
                  <a:lnTo>
                    <a:pt x="1643063" y="107156"/>
                  </a:lnTo>
                  <a:lnTo>
                    <a:pt x="1766888" y="100012"/>
                  </a:lnTo>
                  <a:lnTo>
                    <a:pt x="1878806" y="78581"/>
                  </a:lnTo>
                  <a:lnTo>
                    <a:pt x="2000250" y="45243"/>
                  </a:lnTo>
                  <a:lnTo>
                    <a:pt x="2107406" y="0"/>
                  </a:lnTo>
                  <a:lnTo>
                    <a:pt x="2147888" y="2381"/>
                  </a:lnTo>
                  <a:lnTo>
                    <a:pt x="2235994" y="19050"/>
                  </a:lnTo>
                  <a:lnTo>
                    <a:pt x="2340769" y="50006"/>
                  </a:lnTo>
                  <a:lnTo>
                    <a:pt x="2388394" y="69056"/>
                  </a:lnTo>
                  <a:lnTo>
                    <a:pt x="2419350" y="83343"/>
                  </a:lnTo>
                  <a:lnTo>
                    <a:pt x="2447925" y="97631"/>
                  </a:lnTo>
                  <a:lnTo>
                    <a:pt x="2466975" y="109537"/>
                  </a:lnTo>
                  <a:lnTo>
                    <a:pt x="2483644" y="123825"/>
                  </a:lnTo>
                  <a:lnTo>
                    <a:pt x="2493169" y="135731"/>
                  </a:lnTo>
                  <a:lnTo>
                    <a:pt x="2500313" y="152400"/>
                  </a:lnTo>
                  <a:lnTo>
                    <a:pt x="2500313" y="161925"/>
                  </a:lnTo>
                  <a:lnTo>
                    <a:pt x="2486025" y="185737"/>
                  </a:lnTo>
                  <a:lnTo>
                    <a:pt x="2457450" y="207168"/>
                  </a:lnTo>
                  <a:lnTo>
                    <a:pt x="2424113" y="226218"/>
                  </a:lnTo>
                  <a:lnTo>
                    <a:pt x="2326481" y="226218"/>
                  </a:lnTo>
                  <a:lnTo>
                    <a:pt x="2116931" y="235743"/>
                  </a:lnTo>
                  <a:lnTo>
                    <a:pt x="1781175" y="252412"/>
                  </a:lnTo>
                  <a:lnTo>
                    <a:pt x="1635919" y="269081"/>
                  </a:lnTo>
                  <a:lnTo>
                    <a:pt x="1285875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4378679E-0351-4F33-8205-E319CF0F5924}"/>
                </a:ext>
              </a:extLst>
            </p:cNvPr>
            <p:cNvSpPr/>
            <p:nvPr/>
          </p:nvSpPr>
          <p:spPr>
            <a:xfrm>
              <a:off x="5281615" y="2759075"/>
              <a:ext cx="3097212" cy="514350"/>
            </a:xfrm>
            <a:custGeom>
              <a:avLst/>
              <a:gdLst>
                <a:gd name="connsiteX0" fmla="*/ 1857133 w 3096081"/>
                <a:gd name="connsiteY0" fmla="*/ 278183 h 515155"/>
                <a:gd name="connsiteX1" fmla="*/ 1558344 w 3096081"/>
                <a:gd name="connsiteY1" fmla="*/ 316820 h 515155"/>
                <a:gd name="connsiteX2" fmla="*/ 1411524 w 3096081"/>
                <a:gd name="connsiteY2" fmla="*/ 329699 h 515155"/>
                <a:gd name="connsiteX3" fmla="*/ 1061219 w 3096081"/>
                <a:gd name="connsiteY3" fmla="*/ 388942 h 515155"/>
                <a:gd name="connsiteX4" fmla="*/ 752126 w 3096081"/>
                <a:gd name="connsiteY4" fmla="*/ 445609 h 515155"/>
                <a:gd name="connsiteX5" fmla="*/ 430154 w 3096081"/>
                <a:gd name="connsiteY5" fmla="*/ 515155 h 515155"/>
                <a:gd name="connsiteX6" fmla="*/ 394093 w 3096081"/>
                <a:gd name="connsiteY6" fmla="*/ 510003 h 515155"/>
                <a:gd name="connsiteX7" fmla="*/ 329699 w 3096081"/>
                <a:gd name="connsiteY7" fmla="*/ 494548 h 515155"/>
                <a:gd name="connsiteX8" fmla="*/ 273032 w 3096081"/>
                <a:gd name="connsiteY8" fmla="*/ 473942 h 515155"/>
                <a:gd name="connsiteX9" fmla="*/ 231820 w 3096081"/>
                <a:gd name="connsiteY9" fmla="*/ 455912 h 515155"/>
                <a:gd name="connsiteX10" fmla="*/ 172577 w 3096081"/>
                <a:gd name="connsiteY10" fmla="*/ 419851 h 515155"/>
                <a:gd name="connsiteX11" fmla="*/ 131364 w 3096081"/>
                <a:gd name="connsiteY11" fmla="*/ 388942 h 515155"/>
                <a:gd name="connsiteX12" fmla="*/ 82425 w 3096081"/>
                <a:gd name="connsiteY12" fmla="*/ 350305 h 515155"/>
                <a:gd name="connsiteX13" fmla="*/ 41212 w 3096081"/>
                <a:gd name="connsiteY13" fmla="*/ 314244 h 515155"/>
                <a:gd name="connsiteX14" fmla="*/ 20606 w 3096081"/>
                <a:gd name="connsiteY14" fmla="*/ 293638 h 515155"/>
                <a:gd name="connsiteX15" fmla="*/ 7727 w 3096081"/>
                <a:gd name="connsiteY15" fmla="*/ 267880 h 515155"/>
                <a:gd name="connsiteX16" fmla="*/ 0 w 3096081"/>
                <a:gd name="connsiteY16" fmla="*/ 249850 h 515155"/>
                <a:gd name="connsiteX17" fmla="*/ 2576 w 3096081"/>
                <a:gd name="connsiteY17" fmla="*/ 234395 h 515155"/>
                <a:gd name="connsiteX18" fmla="*/ 7727 w 3096081"/>
                <a:gd name="connsiteY18" fmla="*/ 226668 h 515155"/>
                <a:gd name="connsiteX19" fmla="*/ 18030 w 3096081"/>
                <a:gd name="connsiteY19" fmla="*/ 221516 h 515155"/>
                <a:gd name="connsiteX20" fmla="*/ 36061 w 3096081"/>
                <a:gd name="connsiteY20" fmla="*/ 226668 h 515155"/>
                <a:gd name="connsiteX21" fmla="*/ 90152 w 3096081"/>
                <a:gd name="connsiteY21" fmla="*/ 255001 h 515155"/>
                <a:gd name="connsiteX22" fmla="*/ 157122 w 3096081"/>
                <a:gd name="connsiteY22" fmla="*/ 275608 h 515155"/>
                <a:gd name="connsiteX23" fmla="*/ 218941 w 3096081"/>
                <a:gd name="connsiteY23" fmla="*/ 293638 h 515155"/>
                <a:gd name="connsiteX24" fmla="*/ 316820 w 3096081"/>
                <a:gd name="connsiteY24" fmla="*/ 309093 h 515155"/>
                <a:gd name="connsiteX25" fmla="*/ 378639 w 3096081"/>
                <a:gd name="connsiteY25" fmla="*/ 311668 h 515155"/>
                <a:gd name="connsiteX26" fmla="*/ 443033 w 3096081"/>
                <a:gd name="connsiteY26" fmla="*/ 309093 h 515155"/>
                <a:gd name="connsiteX27" fmla="*/ 692883 w 3096081"/>
                <a:gd name="connsiteY27" fmla="*/ 273032 h 515155"/>
                <a:gd name="connsiteX28" fmla="*/ 1030310 w 3096081"/>
                <a:gd name="connsiteY28" fmla="*/ 226668 h 515155"/>
                <a:gd name="connsiteX29" fmla="*/ 1208038 w 3096081"/>
                <a:gd name="connsiteY29" fmla="*/ 180304 h 515155"/>
                <a:gd name="connsiteX30" fmla="*/ 1468191 w 3096081"/>
                <a:gd name="connsiteY30" fmla="*/ 139091 h 515155"/>
                <a:gd name="connsiteX31" fmla="*/ 1815921 w 3096081"/>
                <a:gd name="connsiteY31" fmla="*/ 90152 h 515155"/>
                <a:gd name="connsiteX32" fmla="*/ 1998801 w 3096081"/>
                <a:gd name="connsiteY32" fmla="*/ 69546 h 515155"/>
                <a:gd name="connsiteX33" fmla="*/ 2441834 w 3096081"/>
                <a:gd name="connsiteY33" fmla="*/ 46364 h 515155"/>
                <a:gd name="connsiteX34" fmla="*/ 2550017 w 3096081"/>
                <a:gd name="connsiteY34" fmla="*/ 25757 h 515155"/>
                <a:gd name="connsiteX35" fmla="*/ 2635017 w 3096081"/>
                <a:gd name="connsiteY35" fmla="*/ 0 h 515155"/>
                <a:gd name="connsiteX36" fmla="*/ 2671078 w 3096081"/>
                <a:gd name="connsiteY36" fmla="*/ 0 h 515155"/>
                <a:gd name="connsiteX37" fmla="*/ 2745776 w 3096081"/>
                <a:gd name="connsiteY37" fmla="*/ 18030 h 515155"/>
                <a:gd name="connsiteX38" fmla="*/ 2864261 w 3096081"/>
                <a:gd name="connsiteY38" fmla="*/ 59242 h 515155"/>
                <a:gd name="connsiteX39" fmla="*/ 2946686 w 3096081"/>
                <a:gd name="connsiteY39" fmla="*/ 90152 h 515155"/>
                <a:gd name="connsiteX40" fmla="*/ 2985323 w 3096081"/>
                <a:gd name="connsiteY40" fmla="*/ 108182 h 515155"/>
                <a:gd name="connsiteX41" fmla="*/ 3016232 w 3096081"/>
                <a:gd name="connsiteY41" fmla="*/ 126213 h 515155"/>
                <a:gd name="connsiteX42" fmla="*/ 3054869 w 3096081"/>
                <a:gd name="connsiteY42" fmla="*/ 151970 h 515155"/>
                <a:gd name="connsiteX43" fmla="*/ 3075475 w 3096081"/>
                <a:gd name="connsiteY43" fmla="*/ 175152 h 515155"/>
                <a:gd name="connsiteX44" fmla="*/ 3088354 w 3096081"/>
                <a:gd name="connsiteY44" fmla="*/ 188031 h 515155"/>
                <a:gd name="connsiteX45" fmla="*/ 3093505 w 3096081"/>
                <a:gd name="connsiteY45" fmla="*/ 203486 h 515155"/>
                <a:gd name="connsiteX46" fmla="*/ 3096081 w 3096081"/>
                <a:gd name="connsiteY46" fmla="*/ 224092 h 515155"/>
                <a:gd name="connsiteX47" fmla="*/ 3085778 w 3096081"/>
                <a:gd name="connsiteY47" fmla="*/ 239547 h 515155"/>
                <a:gd name="connsiteX48" fmla="*/ 3065172 w 3096081"/>
                <a:gd name="connsiteY48" fmla="*/ 255001 h 515155"/>
                <a:gd name="connsiteX49" fmla="*/ 3029111 w 3096081"/>
                <a:gd name="connsiteY49" fmla="*/ 273032 h 515155"/>
                <a:gd name="connsiteX50" fmla="*/ 2964716 w 3096081"/>
                <a:gd name="connsiteY50" fmla="*/ 291062 h 515155"/>
                <a:gd name="connsiteX51" fmla="*/ 2915777 w 3096081"/>
                <a:gd name="connsiteY51" fmla="*/ 288486 h 515155"/>
                <a:gd name="connsiteX52" fmla="*/ 2676230 w 3096081"/>
                <a:gd name="connsiteY52" fmla="*/ 260153 h 515155"/>
                <a:gd name="connsiteX53" fmla="*/ 2377440 w 3096081"/>
                <a:gd name="connsiteY53" fmla="*/ 244698 h 515155"/>
                <a:gd name="connsiteX54" fmla="*/ 2163651 w 3096081"/>
                <a:gd name="connsiteY54" fmla="*/ 249850 h 515155"/>
                <a:gd name="connsiteX55" fmla="*/ 1857133 w 3096081"/>
                <a:gd name="connsiteY55" fmla="*/ 278183 h 51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96081" h="515155">
                  <a:moveTo>
                    <a:pt x="1857133" y="278183"/>
                  </a:moveTo>
                  <a:lnTo>
                    <a:pt x="1558344" y="316820"/>
                  </a:lnTo>
                  <a:lnTo>
                    <a:pt x="1411524" y="329699"/>
                  </a:lnTo>
                  <a:lnTo>
                    <a:pt x="1061219" y="388942"/>
                  </a:lnTo>
                  <a:lnTo>
                    <a:pt x="752126" y="445609"/>
                  </a:lnTo>
                  <a:lnTo>
                    <a:pt x="430154" y="515155"/>
                  </a:lnTo>
                  <a:lnTo>
                    <a:pt x="394093" y="510003"/>
                  </a:lnTo>
                  <a:lnTo>
                    <a:pt x="329699" y="494548"/>
                  </a:lnTo>
                  <a:lnTo>
                    <a:pt x="273032" y="473942"/>
                  </a:lnTo>
                  <a:lnTo>
                    <a:pt x="231820" y="455912"/>
                  </a:lnTo>
                  <a:lnTo>
                    <a:pt x="172577" y="419851"/>
                  </a:lnTo>
                  <a:lnTo>
                    <a:pt x="131364" y="388942"/>
                  </a:lnTo>
                  <a:lnTo>
                    <a:pt x="82425" y="350305"/>
                  </a:lnTo>
                  <a:lnTo>
                    <a:pt x="41212" y="314244"/>
                  </a:lnTo>
                  <a:lnTo>
                    <a:pt x="20606" y="293638"/>
                  </a:lnTo>
                  <a:lnTo>
                    <a:pt x="7727" y="267880"/>
                  </a:lnTo>
                  <a:lnTo>
                    <a:pt x="0" y="249850"/>
                  </a:lnTo>
                  <a:lnTo>
                    <a:pt x="2576" y="234395"/>
                  </a:lnTo>
                  <a:lnTo>
                    <a:pt x="7727" y="226668"/>
                  </a:lnTo>
                  <a:lnTo>
                    <a:pt x="18030" y="221516"/>
                  </a:lnTo>
                  <a:lnTo>
                    <a:pt x="36061" y="226668"/>
                  </a:lnTo>
                  <a:lnTo>
                    <a:pt x="90152" y="255001"/>
                  </a:lnTo>
                  <a:lnTo>
                    <a:pt x="157122" y="275608"/>
                  </a:lnTo>
                  <a:lnTo>
                    <a:pt x="218941" y="293638"/>
                  </a:lnTo>
                  <a:lnTo>
                    <a:pt x="316820" y="309093"/>
                  </a:lnTo>
                  <a:lnTo>
                    <a:pt x="378639" y="311668"/>
                  </a:lnTo>
                  <a:lnTo>
                    <a:pt x="443033" y="309093"/>
                  </a:lnTo>
                  <a:lnTo>
                    <a:pt x="692883" y="273032"/>
                  </a:lnTo>
                  <a:lnTo>
                    <a:pt x="1030310" y="226668"/>
                  </a:lnTo>
                  <a:lnTo>
                    <a:pt x="1208038" y="180304"/>
                  </a:lnTo>
                  <a:lnTo>
                    <a:pt x="1468191" y="139091"/>
                  </a:lnTo>
                  <a:lnTo>
                    <a:pt x="1815921" y="90152"/>
                  </a:lnTo>
                  <a:lnTo>
                    <a:pt x="1998801" y="69546"/>
                  </a:lnTo>
                  <a:lnTo>
                    <a:pt x="2441834" y="46364"/>
                  </a:lnTo>
                  <a:lnTo>
                    <a:pt x="2550017" y="25757"/>
                  </a:lnTo>
                  <a:lnTo>
                    <a:pt x="2635017" y="0"/>
                  </a:lnTo>
                  <a:lnTo>
                    <a:pt x="2671078" y="0"/>
                  </a:lnTo>
                  <a:lnTo>
                    <a:pt x="2745776" y="18030"/>
                  </a:lnTo>
                  <a:lnTo>
                    <a:pt x="2864261" y="59242"/>
                  </a:lnTo>
                  <a:lnTo>
                    <a:pt x="2946686" y="90152"/>
                  </a:lnTo>
                  <a:lnTo>
                    <a:pt x="2985323" y="108182"/>
                  </a:lnTo>
                  <a:lnTo>
                    <a:pt x="3016232" y="126213"/>
                  </a:lnTo>
                  <a:lnTo>
                    <a:pt x="3054869" y="151970"/>
                  </a:lnTo>
                  <a:lnTo>
                    <a:pt x="3075475" y="175152"/>
                  </a:lnTo>
                  <a:lnTo>
                    <a:pt x="3088354" y="188031"/>
                  </a:lnTo>
                  <a:lnTo>
                    <a:pt x="3093505" y="203486"/>
                  </a:lnTo>
                  <a:lnTo>
                    <a:pt x="3096081" y="224092"/>
                  </a:lnTo>
                  <a:lnTo>
                    <a:pt x="3085778" y="239547"/>
                  </a:lnTo>
                  <a:lnTo>
                    <a:pt x="3065172" y="255001"/>
                  </a:lnTo>
                  <a:lnTo>
                    <a:pt x="3029111" y="273032"/>
                  </a:lnTo>
                  <a:lnTo>
                    <a:pt x="2964716" y="291062"/>
                  </a:lnTo>
                  <a:lnTo>
                    <a:pt x="2915777" y="288486"/>
                  </a:lnTo>
                  <a:lnTo>
                    <a:pt x="2676230" y="260153"/>
                  </a:lnTo>
                  <a:lnTo>
                    <a:pt x="2377440" y="244698"/>
                  </a:lnTo>
                  <a:lnTo>
                    <a:pt x="2163651" y="249850"/>
                  </a:lnTo>
                  <a:lnTo>
                    <a:pt x="1857133" y="278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4">
              <a:extLst>
                <a:ext uri="{FF2B5EF4-FFF2-40B4-BE49-F238E27FC236}">
                  <a16:creationId xmlns:a16="http://schemas.microsoft.com/office/drawing/2014/main" id="{D8BEE678-86C9-4E8B-ABAA-F302E4BD7F41}"/>
                </a:ext>
              </a:extLst>
            </p:cNvPr>
            <p:cNvSpPr/>
            <p:nvPr/>
          </p:nvSpPr>
          <p:spPr>
            <a:xfrm rot="16200000">
              <a:off x="4806159" y="4521995"/>
              <a:ext cx="2336800" cy="293687"/>
            </a:xfrm>
            <a:custGeom>
              <a:avLst/>
              <a:gdLst>
                <a:gd name="connsiteX0" fmla="*/ 1243012 w 2336006"/>
                <a:gd name="connsiteY0" fmla="*/ 283369 h 292894"/>
                <a:gd name="connsiteX1" fmla="*/ 850106 w 2336006"/>
                <a:gd name="connsiteY1" fmla="*/ 280988 h 292894"/>
                <a:gd name="connsiteX2" fmla="*/ 673894 w 2336006"/>
                <a:gd name="connsiteY2" fmla="*/ 285750 h 292894"/>
                <a:gd name="connsiteX3" fmla="*/ 540544 w 2336006"/>
                <a:gd name="connsiteY3" fmla="*/ 280988 h 292894"/>
                <a:gd name="connsiteX4" fmla="*/ 414337 w 2336006"/>
                <a:gd name="connsiteY4" fmla="*/ 273844 h 292894"/>
                <a:gd name="connsiteX5" fmla="*/ 319087 w 2336006"/>
                <a:gd name="connsiteY5" fmla="*/ 266700 h 292894"/>
                <a:gd name="connsiteX6" fmla="*/ 211931 w 2336006"/>
                <a:gd name="connsiteY6" fmla="*/ 254794 h 292894"/>
                <a:gd name="connsiteX7" fmla="*/ 159544 w 2336006"/>
                <a:gd name="connsiteY7" fmla="*/ 247650 h 292894"/>
                <a:gd name="connsiteX8" fmla="*/ 123825 w 2336006"/>
                <a:gd name="connsiteY8" fmla="*/ 240506 h 292894"/>
                <a:gd name="connsiteX9" fmla="*/ 90487 w 2336006"/>
                <a:gd name="connsiteY9" fmla="*/ 230981 h 292894"/>
                <a:gd name="connsiteX10" fmla="*/ 57150 w 2336006"/>
                <a:gd name="connsiteY10" fmla="*/ 214313 h 292894"/>
                <a:gd name="connsiteX11" fmla="*/ 33337 w 2336006"/>
                <a:gd name="connsiteY11" fmla="*/ 200025 h 292894"/>
                <a:gd name="connsiteX12" fmla="*/ 11906 w 2336006"/>
                <a:gd name="connsiteY12" fmla="*/ 178594 h 292894"/>
                <a:gd name="connsiteX13" fmla="*/ 2381 w 2336006"/>
                <a:gd name="connsiteY13" fmla="*/ 161925 h 292894"/>
                <a:gd name="connsiteX14" fmla="*/ 0 w 2336006"/>
                <a:gd name="connsiteY14" fmla="*/ 140494 h 292894"/>
                <a:gd name="connsiteX15" fmla="*/ 11906 w 2336006"/>
                <a:gd name="connsiteY15" fmla="*/ 121444 h 292894"/>
                <a:gd name="connsiteX16" fmla="*/ 28575 w 2336006"/>
                <a:gd name="connsiteY16" fmla="*/ 104775 h 292894"/>
                <a:gd name="connsiteX17" fmla="*/ 73819 w 2336006"/>
                <a:gd name="connsiteY17" fmla="*/ 80963 h 292894"/>
                <a:gd name="connsiteX18" fmla="*/ 126206 w 2336006"/>
                <a:gd name="connsiteY18" fmla="*/ 59531 h 292894"/>
                <a:gd name="connsiteX19" fmla="*/ 202406 w 2336006"/>
                <a:gd name="connsiteY19" fmla="*/ 42863 h 292894"/>
                <a:gd name="connsiteX20" fmla="*/ 271462 w 2336006"/>
                <a:gd name="connsiteY20" fmla="*/ 30956 h 292894"/>
                <a:gd name="connsiteX21" fmla="*/ 376237 w 2336006"/>
                <a:gd name="connsiteY21" fmla="*/ 21431 h 292894"/>
                <a:gd name="connsiteX22" fmla="*/ 514350 w 2336006"/>
                <a:gd name="connsiteY22" fmla="*/ 11906 h 292894"/>
                <a:gd name="connsiteX23" fmla="*/ 531019 w 2336006"/>
                <a:gd name="connsiteY23" fmla="*/ 23813 h 292894"/>
                <a:gd name="connsiteX24" fmla="*/ 564356 w 2336006"/>
                <a:gd name="connsiteY24" fmla="*/ 35719 h 292894"/>
                <a:gd name="connsiteX25" fmla="*/ 621506 w 2336006"/>
                <a:gd name="connsiteY25" fmla="*/ 50006 h 292894"/>
                <a:gd name="connsiteX26" fmla="*/ 719137 w 2336006"/>
                <a:gd name="connsiteY26" fmla="*/ 61913 h 292894"/>
                <a:gd name="connsiteX27" fmla="*/ 831056 w 2336006"/>
                <a:gd name="connsiteY27" fmla="*/ 61913 h 292894"/>
                <a:gd name="connsiteX28" fmla="*/ 983456 w 2336006"/>
                <a:gd name="connsiteY28" fmla="*/ 80963 h 292894"/>
                <a:gd name="connsiteX29" fmla="*/ 1288256 w 2336006"/>
                <a:gd name="connsiteY29" fmla="*/ 97631 h 292894"/>
                <a:gd name="connsiteX30" fmla="*/ 1633537 w 2336006"/>
                <a:gd name="connsiteY30" fmla="*/ 104775 h 292894"/>
                <a:gd name="connsiteX31" fmla="*/ 1976437 w 2336006"/>
                <a:gd name="connsiteY31" fmla="*/ 104775 h 292894"/>
                <a:gd name="connsiteX32" fmla="*/ 2040731 w 2336006"/>
                <a:gd name="connsiteY32" fmla="*/ 100013 h 292894"/>
                <a:gd name="connsiteX33" fmla="*/ 2097881 w 2336006"/>
                <a:gd name="connsiteY33" fmla="*/ 90488 h 292894"/>
                <a:gd name="connsiteX34" fmla="*/ 2166937 w 2336006"/>
                <a:gd name="connsiteY34" fmla="*/ 69056 h 292894"/>
                <a:gd name="connsiteX35" fmla="*/ 2226469 w 2336006"/>
                <a:gd name="connsiteY35" fmla="*/ 40481 h 292894"/>
                <a:gd name="connsiteX36" fmla="*/ 2266950 w 2336006"/>
                <a:gd name="connsiteY36" fmla="*/ 16669 h 292894"/>
                <a:gd name="connsiteX37" fmla="*/ 2295525 w 2336006"/>
                <a:gd name="connsiteY37" fmla="*/ 2381 h 292894"/>
                <a:gd name="connsiteX38" fmla="*/ 2309812 w 2336006"/>
                <a:gd name="connsiteY38" fmla="*/ 0 h 292894"/>
                <a:gd name="connsiteX39" fmla="*/ 2324100 w 2336006"/>
                <a:gd name="connsiteY39" fmla="*/ 0 h 292894"/>
                <a:gd name="connsiteX40" fmla="*/ 2331244 w 2336006"/>
                <a:gd name="connsiteY40" fmla="*/ 4763 h 292894"/>
                <a:gd name="connsiteX41" fmla="*/ 2336006 w 2336006"/>
                <a:gd name="connsiteY41" fmla="*/ 16669 h 292894"/>
                <a:gd name="connsiteX42" fmla="*/ 2324100 w 2336006"/>
                <a:gd name="connsiteY42" fmla="*/ 42863 h 292894"/>
                <a:gd name="connsiteX43" fmla="*/ 2307431 w 2336006"/>
                <a:gd name="connsiteY43" fmla="*/ 95250 h 292894"/>
                <a:gd name="connsiteX44" fmla="*/ 2288381 w 2336006"/>
                <a:gd name="connsiteY44" fmla="*/ 164306 h 292894"/>
                <a:gd name="connsiteX45" fmla="*/ 2271712 w 2336006"/>
                <a:gd name="connsiteY45" fmla="*/ 214313 h 292894"/>
                <a:gd name="connsiteX46" fmla="*/ 2231231 w 2336006"/>
                <a:gd name="connsiteY46" fmla="*/ 292894 h 292894"/>
                <a:gd name="connsiteX47" fmla="*/ 2145506 w 2336006"/>
                <a:gd name="connsiteY47" fmla="*/ 288131 h 292894"/>
                <a:gd name="connsiteX48" fmla="*/ 1907381 w 2336006"/>
                <a:gd name="connsiteY48" fmla="*/ 283369 h 292894"/>
                <a:gd name="connsiteX49" fmla="*/ 1635919 w 2336006"/>
                <a:gd name="connsiteY49" fmla="*/ 278606 h 292894"/>
                <a:gd name="connsiteX50" fmla="*/ 1490662 w 2336006"/>
                <a:gd name="connsiteY50" fmla="*/ 280988 h 292894"/>
                <a:gd name="connsiteX51" fmla="*/ 1243012 w 2336006"/>
                <a:gd name="connsiteY51" fmla="*/ 283369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36006" h="292894">
                  <a:moveTo>
                    <a:pt x="1243012" y="283369"/>
                  </a:moveTo>
                  <a:lnTo>
                    <a:pt x="850106" y="280988"/>
                  </a:lnTo>
                  <a:lnTo>
                    <a:pt x="673894" y="285750"/>
                  </a:lnTo>
                  <a:lnTo>
                    <a:pt x="540544" y="280988"/>
                  </a:lnTo>
                  <a:lnTo>
                    <a:pt x="414337" y="273844"/>
                  </a:lnTo>
                  <a:lnTo>
                    <a:pt x="319087" y="266700"/>
                  </a:lnTo>
                  <a:lnTo>
                    <a:pt x="211931" y="254794"/>
                  </a:lnTo>
                  <a:lnTo>
                    <a:pt x="159544" y="247650"/>
                  </a:lnTo>
                  <a:lnTo>
                    <a:pt x="123825" y="240506"/>
                  </a:lnTo>
                  <a:lnTo>
                    <a:pt x="90487" y="230981"/>
                  </a:lnTo>
                  <a:lnTo>
                    <a:pt x="57150" y="214313"/>
                  </a:lnTo>
                  <a:lnTo>
                    <a:pt x="33337" y="200025"/>
                  </a:lnTo>
                  <a:lnTo>
                    <a:pt x="11906" y="178594"/>
                  </a:lnTo>
                  <a:lnTo>
                    <a:pt x="2381" y="161925"/>
                  </a:lnTo>
                  <a:lnTo>
                    <a:pt x="0" y="140494"/>
                  </a:lnTo>
                  <a:lnTo>
                    <a:pt x="11906" y="121444"/>
                  </a:lnTo>
                  <a:lnTo>
                    <a:pt x="28575" y="104775"/>
                  </a:lnTo>
                  <a:lnTo>
                    <a:pt x="73819" y="80963"/>
                  </a:lnTo>
                  <a:lnTo>
                    <a:pt x="126206" y="59531"/>
                  </a:lnTo>
                  <a:lnTo>
                    <a:pt x="202406" y="42863"/>
                  </a:lnTo>
                  <a:lnTo>
                    <a:pt x="271462" y="30956"/>
                  </a:lnTo>
                  <a:lnTo>
                    <a:pt x="376237" y="21431"/>
                  </a:lnTo>
                  <a:lnTo>
                    <a:pt x="514350" y="11906"/>
                  </a:lnTo>
                  <a:lnTo>
                    <a:pt x="531019" y="23813"/>
                  </a:lnTo>
                  <a:lnTo>
                    <a:pt x="564356" y="35719"/>
                  </a:lnTo>
                  <a:lnTo>
                    <a:pt x="621506" y="50006"/>
                  </a:lnTo>
                  <a:lnTo>
                    <a:pt x="719137" y="61913"/>
                  </a:lnTo>
                  <a:lnTo>
                    <a:pt x="831056" y="61913"/>
                  </a:lnTo>
                  <a:lnTo>
                    <a:pt x="983456" y="80963"/>
                  </a:lnTo>
                  <a:lnTo>
                    <a:pt x="1288256" y="97631"/>
                  </a:lnTo>
                  <a:lnTo>
                    <a:pt x="1633537" y="104775"/>
                  </a:lnTo>
                  <a:lnTo>
                    <a:pt x="1976437" y="104775"/>
                  </a:lnTo>
                  <a:lnTo>
                    <a:pt x="2040731" y="100013"/>
                  </a:lnTo>
                  <a:lnTo>
                    <a:pt x="2097881" y="90488"/>
                  </a:lnTo>
                  <a:lnTo>
                    <a:pt x="2166937" y="69056"/>
                  </a:lnTo>
                  <a:lnTo>
                    <a:pt x="2226469" y="40481"/>
                  </a:lnTo>
                  <a:lnTo>
                    <a:pt x="2266950" y="16669"/>
                  </a:lnTo>
                  <a:lnTo>
                    <a:pt x="2295525" y="2381"/>
                  </a:lnTo>
                  <a:lnTo>
                    <a:pt x="2309812" y="0"/>
                  </a:lnTo>
                  <a:lnTo>
                    <a:pt x="2324100" y="0"/>
                  </a:lnTo>
                  <a:lnTo>
                    <a:pt x="2331244" y="4763"/>
                  </a:lnTo>
                  <a:lnTo>
                    <a:pt x="2336006" y="16669"/>
                  </a:lnTo>
                  <a:lnTo>
                    <a:pt x="2324100" y="42863"/>
                  </a:lnTo>
                  <a:lnTo>
                    <a:pt x="2307431" y="95250"/>
                  </a:lnTo>
                  <a:lnTo>
                    <a:pt x="2288381" y="164306"/>
                  </a:lnTo>
                  <a:lnTo>
                    <a:pt x="2271712" y="214313"/>
                  </a:lnTo>
                  <a:lnTo>
                    <a:pt x="2231231" y="292894"/>
                  </a:lnTo>
                  <a:lnTo>
                    <a:pt x="2145506" y="288131"/>
                  </a:lnTo>
                  <a:lnTo>
                    <a:pt x="1907381" y="283369"/>
                  </a:lnTo>
                  <a:lnTo>
                    <a:pt x="1635919" y="278606"/>
                  </a:lnTo>
                  <a:lnTo>
                    <a:pt x="1490662" y="280988"/>
                  </a:lnTo>
                  <a:lnTo>
                    <a:pt x="124301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2EF73275-CD36-4F0B-8CCE-911CDB648B73}"/>
                </a:ext>
              </a:extLst>
            </p:cNvPr>
            <p:cNvSpPr/>
            <p:nvPr/>
          </p:nvSpPr>
          <p:spPr>
            <a:xfrm rot="16200000">
              <a:off x="5634038" y="3770313"/>
              <a:ext cx="2711450" cy="1816100"/>
            </a:xfrm>
            <a:custGeom>
              <a:avLst/>
              <a:gdLst>
                <a:gd name="connsiteX0" fmla="*/ 927100 w 2711450"/>
                <a:gd name="connsiteY0" fmla="*/ 1514475 h 1816100"/>
                <a:gd name="connsiteX1" fmla="*/ 1174750 w 2711450"/>
                <a:gd name="connsiteY1" fmla="*/ 1504950 h 1816100"/>
                <a:gd name="connsiteX2" fmla="*/ 1479550 w 2711450"/>
                <a:gd name="connsiteY2" fmla="*/ 1504950 h 1816100"/>
                <a:gd name="connsiteX3" fmla="*/ 1762125 w 2711450"/>
                <a:gd name="connsiteY3" fmla="*/ 1504950 h 1816100"/>
                <a:gd name="connsiteX4" fmla="*/ 2089150 w 2711450"/>
                <a:gd name="connsiteY4" fmla="*/ 1504950 h 1816100"/>
                <a:gd name="connsiteX5" fmla="*/ 2311400 w 2711450"/>
                <a:gd name="connsiteY5" fmla="*/ 1508125 h 1816100"/>
                <a:gd name="connsiteX6" fmla="*/ 2403475 w 2711450"/>
                <a:gd name="connsiteY6" fmla="*/ 1508125 h 1816100"/>
                <a:gd name="connsiteX7" fmla="*/ 2432050 w 2711450"/>
                <a:gd name="connsiteY7" fmla="*/ 1495425 h 1816100"/>
                <a:gd name="connsiteX8" fmla="*/ 2460625 w 2711450"/>
                <a:gd name="connsiteY8" fmla="*/ 1466850 h 1816100"/>
                <a:gd name="connsiteX9" fmla="*/ 2486025 w 2711450"/>
                <a:gd name="connsiteY9" fmla="*/ 1438275 h 1816100"/>
                <a:gd name="connsiteX10" fmla="*/ 2492375 w 2711450"/>
                <a:gd name="connsiteY10" fmla="*/ 1406525 h 1816100"/>
                <a:gd name="connsiteX11" fmla="*/ 2489200 w 2711450"/>
                <a:gd name="connsiteY11" fmla="*/ 1362075 h 1816100"/>
                <a:gd name="connsiteX12" fmla="*/ 2435225 w 2711450"/>
                <a:gd name="connsiteY12" fmla="*/ 901700 h 1816100"/>
                <a:gd name="connsiteX13" fmla="*/ 2393950 w 2711450"/>
                <a:gd name="connsiteY13" fmla="*/ 555625 h 1816100"/>
                <a:gd name="connsiteX14" fmla="*/ 2308225 w 2711450"/>
                <a:gd name="connsiteY14" fmla="*/ 6350 h 1816100"/>
                <a:gd name="connsiteX15" fmla="*/ 2444750 w 2711450"/>
                <a:gd name="connsiteY15" fmla="*/ 0 h 1816100"/>
                <a:gd name="connsiteX16" fmla="*/ 2470150 w 2711450"/>
                <a:gd name="connsiteY16" fmla="*/ 136525 h 1816100"/>
                <a:gd name="connsiteX17" fmla="*/ 2520950 w 2711450"/>
                <a:gd name="connsiteY17" fmla="*/ 422275 h 1816100"/>
                <a:gd name="connsiteX18" fmla="*/ 2552700 w 2711450"/>
                <a:gd name="connsiteY18" fmla="*/ 593725 h 1816100"/>
                <a:gd name="connsiteX19" fmla="*/ 2587625 w 2711450"/>
                <a:gd name="connsiteY19" fmla="*/ 863600 h 1816100"/>
                <a:gd name="connsiteX20" fmla="*/ 2619375 w 2711450"/>
                <a:gd name="connsiteY20" fmla="*/ 1114425 h 1816100"/>
                <a:gd name="connsiteX21" fmla="*/ 2638425 w 2711450"/>
                <a:gd name="connsiteY21" fmla="*/ 1279525 h 1816100"/>
                <a:gd name="connsiteX22" fmla="*/ 2654300 w 2711450"/>
                <a:gd name="connsiteY22" fmla="*/ 1346200 h 1816100"/>
                <a:gd name="connsiteX23" fmla="*/ 2679700 w 2711450"/>
                <a:gd name="connsiteY23" fmla="*/ 1400175 h 1816100"/>
                <a:gd name="connsiteX24" fmla="*/ 2711450 w 2711450"/>
                <a:gd name="connsiteY24" fmla="*/ 1457325 h 1816100"/>
                <a:gd name="connsiteX25" fmla="*/ 2708275 w 2711450"/>
                <a:gd name="connsiteY25" fmla="*/ 1492250 h 1816100"/>
                <a:gd name="connsiteX26" fmla="*/ 2663825 w 2711450"/>
                <a:gd name="connsiteY26" fmla="*/ 1590675 h 1816100"/>
                <a:gd name="connsiteX27" fmla="*/ 2603500 w 2711450"/>
                <a:gd name="connsiteY27" fmla="*/ 1676400 h 1816100"/>
                <a:gd name="connsiteX28" fmla="*/ 2536825 w 2711450"/>
                <a:gd name="connsiteY28" fmla="*/ 1752600 h 1816100"/>
                <a:gd name="connsiteX29" fmla="*/ 2479675 w 2711450"/>
                <a:gd name="connsiteY29" fmla="*/ 1797050 h 1816100"/>
                <a:gd name="connsiteX30" fmla="*/ 2438400 w 2711450"/>
                <a:gd name="connsiteY30" fmla="*/ 1812925 h 1816100"/>
                <a:gd name="connsiteX31" fmla="*/ 2413000 w 2711450"/>
                <a:gd name="connsiteY31" fmla="*/ 1816100 h 1816100"/>
                <a:gd name="connsiteX32" fmla="*/ 2397125 w 2711450"/>
                <a:gd name="connsiteY32" fmla="*/ 1806575 h 1816100"/>
                <a:gd name="connsiteX33" fmla="*/ 2368550 w 2711450"/>
                <a:gd name="connsiteY33" fmla="*/ 1781175 h 1816100"/>
                <a:gd name="connsiteX34" fmla="*/ 2333625 w 2711450"/>
                <a:gd name="connsiteY34" fmla="*/ 1755775 h 1816100"/>
                <a:gd name="connsiteX35" fmla="*/ 2276475 w 2711450"/>
                <a:gd name="connsiteY35" fmla="*/ 1736725 h 1816100"/>
                <a:gd name="connsiteX36" fmla="*/ 2120900 w 2711450"/>
                <a:gd name="connsiteY36" fmla="*/ 1730375 h 1816100"/>
                <a:gd name="connsiteX37" fmla="*/ 1368425 w 2711450"/>
                <a:gd name="connsiteY37" fmla="*/ 1730375 h 1816100"/>
                <a:gd name="connsiteX38" fmla="*/ 1060450 w 2711450"/>
                <a:gd name="connsiteY38" fmla="*/ 1727200 h 1816100"/>
                <a:gd name="connsiteX39" fmla="*/ 885825 w 2711450"/>
                <a:gd name="connsiteY39" fmla="*/ 1727200 h 1816100"/>
                <a:gd name="connsiteX40" fmla="*/ 784225 w 2711450"/>
                <a:gd name="connsiteY40" fmla="*/ 1733550 h 1816100"/>
                <a:gd name="connsiteX41" fmla="*/ 660400 w 2711450"/>
                <a:gd name="connsiteY41" fmla="*/ 1746250 h 1816100"/>
                <a:gd name="connsiteX42" fmla="*/ 542925 w 2711450"/>
                <a:gd name="connsiteY42" fmla="*/ 1771650 h 1816100"/>
                <a:gd name="connsiteX43" fmla="*/ 504825 w 2711450"/>
                <a:gd name="connsiteY43" fmla="*/ 1778000 h 1816100"/>
                <a:gd name="connsiteX44" fmla="*/ 473075 w 2711450"/>
                <a:gd name="connsiteY44" fmla="*/ 1768475 h 1816100"/>
                <a:gd name="connsiteX45" fmla="*/ 327025 w 2711450"/>
                <a:gd name="connsiteY45" fmla="*/ 1730375 h 1816100"/>
                <a:gd name="connsiteX46" fmla="*/ 206375 w 2711450"/>
                <a:gd name="connsiteY46" fmla="*/ 1689100 h 1816100"/>
                <a:gd name="connsiteX47" fmla="*/ 107950 w 2711450"/>
                <a:gd name="connsiteY47" fmla="*/ 1644650 h 1816100"/>
                <a:gd name="connsiteX48" fmla="*/ 53975 w 2711450"/>
                <a:gd name="connsiteY48" fmla="*/ 1609725 h 1816100"/>
                <a:gd name="connsiteX49" fmla="*/ 19050 w 2711450"/>
                <a:gd name="connsiteY49" fmla="*/ 1581150 h 1816100"/>
                <a:gd name="connsiteX50" fmla="*/ 0 w 2711450"/>
                <a:gd name="connsiteY50" fmla="*/ 1543050 h 1816100"/>
                <a:gd name="connsiteX51" fmla="*/ 9525 w 2711450"/>
                <a:gd name="connsiteY51" fmla="*/ 1501775 h 1816100"/>
                <a:gd name="connsiteX52" fmla="*/ 53975 w 2711450"/>
                <a:gd name="connsiteY52" fmla="*/ 1457325 h 1816100"/>
                <a:gd name="connsiteX53" fmla="*/ 463550 w 2711450"/>
                <a:gd name="connsiteY53" fmla="*/ 1463675 h 1816100"/>
                <a:gd name="connsiteX54" fmla="*/ 533400 w 2711450"/>
                <a:gd name="connsiteY54" fmla="*/ 1498600 h 1816100"/>
                <a:gd name="connsiteX55" fmla="*/ 593725 w 2711450"/>
                <a:gd name="connsiteY55" fmla="*/ 1520825 h 1816100"/>
                <a:gd name="connsiteX56" fmla="*/ 669925 w 2711450"/>
                <a:gd name="connsiteY56" fmla="*/ 1527175 h 1816100"/>
                <a:gd name="connsiteX57" fmla="*/ 739775 w 2711450"/>
                <a:gd name="connsiteY57" fmla="*/ 1527175 h 1816100"/>
                <a:gd name="connsiteX58" fmla="*/ 927100 w 2711450"/>
                <a:gd name="connsiteY58" fmla="*/ 15144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711450" h="1816100">
                  <a:moveTo>
                    <a:pt x="927100" y="1514475"/>
                  </a:moveTo>
                  <a:lnTo>
                    <a:pt x="1174750" y="1504950"/>
                  </a:lnTo>
                  <a:lnTo>
                    <a:pt x="1479550" y="1504950"/>
                  </a:lnTo>
                  <a:lnTo>
                    <a:pt x="1762125" y="1504950"/>
                  </a:lnTo>
                  <a:lnTo>
                    <a:pt x="2089150" y="1504950"/>
                  </a:lnTo>
                  <a:lnTo>
                    <a:pt x="2311400" y="1508125"/>
                  </a:lnTo>
                  <a:lnTo>
                    <a:pt x="2403475" y="1508125"/>
                  </a:lnTo>
                  <a:lnTo>
                    <a:pt x="2432050" y="1495425"/>
                  </a:lnTo>
                  <a:lnTo>
                    <a:pt x="2460625" y="1466850"/>
                  </a:lnTo>
                  <a:lnTo>
                    <a:pt x="2486025" y="1438275"/>
                  </a:lnTo>
                  <a:lnTo>
                    <a:pt x="2492375" y="1406525"/>
                  </a:lnTo>
                  <a:lnTo>
                    <a:pt x="2489200" y="1362075"/>
                  </a:lnTo>
                  <a:lnTo>
                    <a:pt x="2435225" y="901700"/>
                  </a:lnTo>
                  <a:lnTo>
                    <a:pt x="2393950" y="555625"/>
                  </a:lnTo>
                  <a:lnTo>
                    <a:pt x="2308225" y="6350"/>
                  </a:lnTo>
                  <a:lnTo>
                    <a:pt x="2444750" y="0"/>
                  </a:lnTo>
                  <a:lnTo>
                    <a:pt x="2470150" y="136525"/>
                  </a:lnTo>
                  <a:lnTo>
                    <a:pt x="2520950" y="422275"/>
                  </a:lnTo>
                  <a:lnTo>
                    <a:pt x="2552700" y="593725"/>
                  </a:lnTo>
                  <a:lnTo>
                    <a:pt x="2587625" y="863600"/>
                  </a:lnTo>
                  <a:lnTo>
                    <a:pt x="2619375" y="1114425"/>
                  </a:lnTo>
                  <a:lnTo>
                    <a:pt x="2638425" y="1279525"/>
                  </a:lnTo>
                  <a:lnTo>
                    <a:pt x="2654300" y="1346200"/>
                  </a:lnTo>
                  <a:lnTo>
                    <a:pt x="2679700" y="1400175"/>
                  </a:lnTo>
                  <a:lnTo>
                    <a:pt x="2711450" y="1457325"/>
                  </a:lnTo>
                  <a:lnTo>
                    <a:pt x="2708275" y="1492250"/>
                  </a:lnTo>
                  <a:lnTo>
                    <a:pt x="2663825" y="1590675"/>
                  </a:lnTo>
                  <a:lnTo>
                    <a:pt x="2603500" y="1676400"/>
                  </a:lnTo>
                  <a:lnTo>
                    <a:pt x="2536825" y="1752600"/>
                  </a:lnTo>
                  <a:lnTo>
                    <a:pt x="2479675" y="1797050"/>
                  </a:lnTo>
                  <a:lnTo>
                    <a:pt x="2438400" y="1812925"/>
                  </a:lnTo>
                  <a:lnTo>
                    <a:pt x="2413000" y="1816100"/>
                  </a:lnTo>
                  <a:lnTo>
                    <a:pt x="2397125" y="1806575"/>
                  </a:lnTo>
                  <a:lnTo>
                    <a:pt x="2368550" y="1781175"/>
                  </a:lnTo>
                  <a:lnTo>
                    <a:pt x="2333625" y="1755775"/>
                  </a:lnTo>
                  <a:lnTo>
                    <a:pt x="2276475" y="1736725"/>
                  </a:lnTo>
                  <a:lnTo>
                    <a:pt x="2120900" y="1730375"/>
                  </a:lnTo>
                  <a:lnTo>
                    <a:pt x="1368425" y="1730375"/>
                  </a:lnTo>
                  <a:lnTo>
                    <a:pt x="1060450" y="1727200"/>
                  </a:lnTo>
                  <a:lnTo>
                    <a:pt x="885825" y="1727200"/>
                  </a:lnTo>
                  <a:lnTo>
                    <a:pt x="784225" y="1733550"/>
                  </a:lnTo>
                  <a:lnTo>
                    <a:pt x="660400" y="1746250"/>
                  </a:lnTo>
                  <a:lnTo>
                    <a:pt x="542925" y="1771650"/>
                  </a:lnTo>
                  <a:lnTo>
                    <a:pt x="504825" y="1778000"/>
                  </a:lnTo>
                  <a:lnTo>
                    <a:pt x="473075" y="1768475"/>
                  </a:lnTo>
                  <a:lnTo>
                    <a:pt x="327025" y="1730375"/>
                  </a:lnTo>
                  <a:lnTo>
                    <a:pt x="206375" y="1689100"/>
                  </a:lnTo>
                  <a:lnTo>
                    <a:pt x="107950" y="1644650"/>
                  </a:lnTo>
                  <a:lnTo>
                    <a:pt x="53975" y="1609725"/>
                  </a:lnTo>
                  <a:lnTo>
                    <a:pt x="19050" y="1581150"/>
                  </a:lnTo>
                  <a:lnTo>
                    <a:pt x="0" y="1543050"/>
                  </a:lnTo>
                  <a:lnTo>
                    <a:pt x="9525" y="1501775"/>
                  </a:lnTo>
                  <a:lnTo>
                    <a:pt x="53975" y="1457325"/>
                  </a:lnTo>
                  <a:lnTo>
                    <a:pt x="463550" y="1463675"/>
                  </a:lnTo>
                  <a:lnTo>
                    <a:pt x="533400" y="1498600"/>
                  </a:lnTo>
                  <a:lnTo>
                    <a:pt x="593725" y="1520825"/>
                  </a:lnTo>
                  <a:lnTo>
                    <a:pt x="669925" y="1527175"/>
                  </a:lnTo>
                  <a:lnTo>
                    <a:pt x="739775" y="1527175"/>
                  </a:lnTo>
                  <a:lnTo>
                    <a:pt x="927100" y="1514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0CC96E9-0AF5-4198-950D-2C400D3D3565}"/>
                </a:ext>
              </a:extLst>
            </p:cNvPr>
            <p:cNvSpPr/>
            <p:nvPr/>
          </p:nvSpPr>
          <p:spPr>
            <a:xfrm>
              <a:off x="6632575" y="2957513"/>
              <a:ext cx="266700" cy="1866900"/>
            </a:xfrm>
            <a:custGeom>
              <a:avLst/>
              <a:gdLst>
                <a:gd name="connsiteX0" fmla="*/ 79849 w 267880"/>
                <a:gd name="connsiteY0" fmla="*/ 919552 h 1867437"/>
                <a:gd name="connsiteX1" fmla="*/ 74697 w 267880"/>
                <a:gd name="connsiteY1" fmla="*/ 646520 h 1867437"/>
                <a:gd name="connsiteX2" fmla="*/ 79849 w 267880"/>
                <a:gd name="connsiteY2" fmla="*/ 543489 h 1867437"/>
                <a:gd name="connsiteX3" fmla="*/ 79849 w 267880"/>
                <a:gd name="connsiteY3" fmla="*/ 358033 h 1867437"/>
                <a:gd name="connsiteX4" fmla="*/ 74697 w 267880"/>
                <a:gd name="connsiteY4" fmla="*/ 309093 h 1867437"/>
                <a:gd name="connsiteX5" fmla="*/ 64394 w 267880"/>
                <a:gd name="connsiteY5" fmla="*/ 231820 h 1867437"/>
                <a:gd name="connsiteX6" fmla="*/ 56667 w 267880"/>
                <a:gd name="connsiteY6" fmla="*/ 190608 h 1867437"/>
                <a:gd name="connsiteX7" fmla="*/ 0 w 267880"/>
                <a:gd name="connsiteY7" fmla="*/ 56667 h 1867437"/>
                <a:gd name="connsiteX8" fmla="*/ 206062 w 267880"/>
                <a:gd name="connsiteY8" fmla="*/ 0 h 1867437"/>
                <a:gd name="connsiteX9" fmla="*/ 249850 w 267880"/>
                <a:gd name="connsiteY9" fmla="*/ 131365 h 1867437"/>
                <a:gd name="connsiteX10" fmla="*/ 262729 w 267880"/>
                <a:gd name="connsiteY10" fmla="*/ 188032 h 1867437"/>
                <a:gd name="connsiteX11" fmla="*/ 267880 w 267880"/>
                <a:gd name="connsiteY11" fmla="*/ 236972 h 1867437"/>
                <a:gd name="connsiteX12" fmla="*/ 267880 w 267880"/>
                <a:gd name="connsiteY12" fmla="*/ 332275 h 1867437"/>
                <a:gd name="connsiteX13" fmla="*/ 265305 w 267880"/>
                <a:gd name="connsiteY13" fmla="*/ 522883 h 1867437"/>
                <a:gd name="connsiteX14" fmla="*/ 260153 w 267880"/>
                <a:gd name="connsiteY14" fmla="*/ 620762 h 1867437"/>
                <a:gd name="connsiteX15" fmla="*/ 260153 w 267880"/>
                <a:gd name="connsiteY15" fmla="*/ 1151372 h 1867437"/>
                <a:gd name="connsiteX16" fmla="*/ 257577 w 267880"/>
                <a:gd name="connsiteY16" fmla="*/ 1246675 h 1867437"/>
                <a:gd name="connsiteX17" fmla="*/ 262729 w 267880"/>
                <a:gd name="connsiteY17" fmla="*/ 1836528 h 1867437"/>
                <a:gd name="connsiteX18" fmla="*/ 85000 w 267880"/>
                <a:gd name="connsiteY18" fmla="*/ 1867437 h 1867437"/>
                <a:gd name="connsiteX19" fmla="*/ 77273 w 267880"/>
                <a:gd name="connsiteY19" fmla="*/ 1272433 h 1867437"/>
                <a:gd name="connsiteX20" fmla="*/ 79849 w 267880"/>
                <a:gd name="connsiteY20" fmla="*/ 1177129 h 1867437"/>
                <a:gd name="connsiteX21" fmla="*/ 79849 w 267880"/>
                <a:gd name="connsiteY21" fmla="*/ 919552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7880" h="1867437">
                  <a:moveTo>
                    <a:pt x="79849" y="919552"/>
                  </a:moveTo>
                  <a:cubicBezTo>
                    <a:pt x="78132" y="828541"/>
                    <a:pt x="76414" y="737531"/>
                    <a:pt x="74697" y="646520"/>
                  </a:cubicBezTo>
                  <a:lnTo>
                    <a:pt x="79849" y="543489"/>
                  </a:lnTo>
                  <a:lnTo>
                    <a:pt x="79849" y="358033"/>
                  </a:lnTo>
                  <a:lnTo>
                    <a:pt x="74697" y="309093"/>
                  </a:lnTo>
                  <a:lnTo>
                    <a:pt x="64394" y="231820"/>
                  </a:lnTo>
                  <a:lnTo>
                    <a:pt x="56667" y="190608"/>
                  </a:lnTo>
                  <a:lnTo>
                    <a:pt x="0" y="56667"/>
                  </a:lnTo>
                  <a:lnTo>
                    <a:pt x="206062" y="0"/>
                  </a:lnTo>
                  <a:lnTo>
                    <a:pt x="249850" y="131365"/>
                  </a:lnTo>
                  <a:lnTo>
                    <a:pt x="262729" y="188032"/>
                  </a:lnTo>
                  <a:lnTo>
                    <a:pt x="267880" y="236972"/>
                  </a:lnTo>
                  <a:lnTo>
                    <a:pt x="267880" y="332275"/>
                  </a:lnTo>
                  <a:cubicBezTo>
                    <a:pt x="267022" y="395811"/>
                    <a:pt x="266163" y="459347"/>
                    <a:pt x="265305" y="522883"/>
                  </a:cubicBezTo>
                  <a:lnTo>
                    <a:pt x="260153" y="620762"/>
                  </a:lnTo>
                  <a:lnTo>
                    <a:pt x="260153" y="1151372"/>
                  </a:lnTo>
                  <a:cubicBezTo>
                    <a:pt x="259294" y="1183140"/>
                    <a:pt x="258436" y="1214907"/>
                    <a:pt x="257577" y="1246675"/>
                  </a:cubicBezTo>
                  <a:cubicBezTo>
                    <a:pt x="259294" y="1443293"/>
                    <a:pt x="261012" y="1639910"/>
                    <a:pt x="262729" y="1836528"/>
                  </a:cubicBezTo>
                  <a:lnTo>
                    <a:pt x="85000" y="1867437"/>
                  </a:lnTo>
                  <a:lnTo>
                    <a:pt x="77273" y="1272433"/>
                  </a:lnTo>
                  <a:cubicBezTo>
                    <a:pt x="78132" y="1240665"/>
                    <a:pt x="78990" y="1208897"/>
                    <a:pt x="79849" y="1177129"/>
                  </a:cubicBezTo>
                  <a:lnTo>
                    <a:pt x="79849" y="919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00404F8E-283E-4C76-B2E3-0DC256BC7C7C}"/>
                </a:ext>
              </a:extLst>
            </p:cNvPr>
            <p:cNvSpPr/>
            <p:nvPr/>
          </p:nvSpPr>
          <p:spPr>
            <a:xfrm>
              <a:off x="6037263" y="3986214"/>
              <a:ext cx="1619250" cy="365125"/>
            </a:xfrm>
            <a:custGeom>
              <a:avLst/>
              <a:gdLst>
                <a:gd name="connsiteX0" fmla="*/ 1119187 w 1619250"/>
                <a:gd name="connsiteY0" fmla="*/ 221456 h 364331"/>
                <a:gd name="connsiteX1" fmla="*/ 821531 w 1619250"/>
                <a:gd name="connsiteY1" fmla="*/ 247650 h 364331"/>
                <a:gd name="connsiteX2" fmla="*/ 678656 w 1619250"/>
                <a:gd name="connsiteY2" fmla="*/ 264318 h 364331"/>
                <a:gd name="connsiteX3" fmla="*/ 578644 w 1619250"/>
                <a:gd name="connsiteY3" fmla="*/ 285750 h 364331"/>
                <a:gd name="connsiteX4" fmla="*/ 402431 w 1619250"/>
                <a:gd name="connsiteY4" fmla="*/ 321468 h 364331"/>
                <a:gd name="connsiteX5" fmla="*/ 264319 w 1619250"/>
                <a:gd name="connsiteY5" fmla="*/ 342900 h 364331"/>
                <a:gd name="connsiteX6" fmla="*/ 4762 w 1619250"/>
                <a:gd name="connsiteY6" fmla="*/ 364331 h 364331"/>
                <a:gd name="connsiteX7" fmla="*/ 0 w 1619250"/>
                <a:gd name="connsiteY7" fmla="*/ 202406 h 364331"/>
                <a:gd name="connsiteX8" fmla="*/ 133350 w 1619250"/>
                <a:gd name="connsiteY8" fmla="*/ 195262 h 364331"/>
                <a:gd name="connsiteX9" fmla="*/ 350044 w 1619250"/>
                <a:gd name="connsiteY9" fmla="*/ 171450 h 364331"/>
                <a:gd name="connsiteX10" fmla="*/ 526256 w 1619250"/>
                <a:gd name="connsiteY10" fmla="*/ 142875 h 364331"/>
                <a:gd name="connsiteX11" fmla="*/ 683419 w 1619250"/>
                <a:gd name="connsiteY11" fmla="*/ 111918 h 364331"/>
                <a:gd name="connsiteX12" fmla="*/ 833437 w 1619250"/>
                <a:gd name="connsiteY12" fmla="*/ 92868 h 364331"/>
                <a:gd name="connsiteX13" fmla="*/ 1033462 w 1619250"/>
                <a:gd name="connsiteY13" fmla="*/ 57150 h 364331"/>
                <a:gd name="connsiteX14" fmla="*/ 1207294 w 1619250"/>
                <a:gd name="connsiteY14" fmla="*/ 28575 h 364331"/>
                <a:gd name="connsiteX15" fmla="*/ 1343025 w 1619250"/>
                <a:gd name="connsiteY15" fmla="*/ 9525 h 364331"/>
                <a:gd name="connsiteX16" fmla="*/ 1414462 w 1619250"/>
                <a:gd name="connsiteY16" fmla="*/ 0 h 364331"/>
                <a:gd name="connsiteX17" fmla="*/ 1462087 w 1619250"/>
                <a:gd name="connsiteY17" fmla="*/ 0 h 364331"/>
                <a:gd name="connsiteX18" fmla="*/ 1526381 w 1619250"/>
                <a:gd name="connsiteY18" fmla="*/ 11906 h 364331"/>
                <a:gd name="connsiteX19" fmla="*/ 1616869 w 1619250"/>
                <a:gd name="connsiteY19" fmla="*/ 40481 h 364331"/>
                <a:gd name="connsiteX20" fmla="*/ 1619250 w 1619250"/>
                <a:gd name="connsiteY20" fmla="*/ 176212 h 364331"/>
                <a:gd name="connsiteX21" fmla="*/ 1119187 w 1619250"/>
                <a:gd name="connsiteY21" fmla="*/ 2214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64331">
                  <a:moveTo>
                    <a:pt x="1119187" y="221456"/>
                  </a:moveTo>
                  <a:lnTo>
                    <a:pt x="821531" y="247650"/>
                  </a:lnTo>
                  <a:lnTo>
                    <a:pt x="678656" y="264318"/>
                  </a:lnTo>
                  <a:lnTo>
                    <a:pt x="578644" y="285750"/>
                  </a:lnTo>
                  <a:lnTo>
                    <a:pt x="402431" y="321468"/>
                  </a:lnTo>
                  <a:lnTo>
                    <a:pt x="264319" y="342900"/>
                  </a:lnTo>
                  <a:lnTo>
                    <a:pt x="4762" y="364331"/>
                  </a:lnTo>
                  <a:lnTo>
                    <a:pt x="0" y="202406"/>
                  </a:lnTo>
                  <a:lnTo>
                    <a:pt x="133350" y="195262"/>
                  </a:lnTo>
                  <a:lnTo>
                    <a:pt x="350044" y="171450"/>
                  </a:lnTo>
                  <a:lnTo>
                    <a:pt x="526256" y="142875"/>
                  </a:lnTo>
                  <a:lnTo>
                    <a:pt x="683419" y="111918"/>
                  </a:lnTo>
                  <a:lnTo>
                    <a:pt x="833437" y="92868"/>
                  </a:lnTo>
                  <a:lnTo>
                    <a:pt x="1033462" y="57150"/>
                  </a:lnTo>
                  <a:lnTo>
                    <a:pt x="1207294" y="28575"/>
                  </a:lnTo>
                  <a:lnTo>
                    <a:pt x="1343025" y="9525"/>
                  </a:lnTo>
                  <a:lnTo>
                    <a:pt x="1414462" y="0"/>
                  </a:lnTo>
                  <a:lnTo>
                    <a:pt x="1462087" y="0"/>
                  </a:lnTo>
                  <a:lnTo>
                    <a:pt x="1526381" y="11906"/>
                  </a:lnTo>
                  <a:lnTo>
                    <a:pt x="1616869" y="40481"/>
                  </a:lnTo>
                  <a:cubicBezTo>
                    <a:pt x="1617663" y="85725"/>
                    <a:pt x="1618456" y="130968"/>
                    <a:pt x="1619250" y="176212"/>
                  </a:cubicBezTo>
                  <a:lnTo>
                    <a:pt x="1119187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606DE28D-BE6C-4692-8A91-73D6F0D7E568}"/>
                </a:ext>
              </a:extLst>
            </p:cNvPr>
            <p:cNvSpPr/>
            <p:nvPr/>
          </p:nvSpPr>
          <p:spPr>
            <a:xfrm>
              <a:off x="5103813" y="4589464"/>
              <a:ext cx="3409950" cy="498475"/>
            </a:xfrm>
            <a:custGeom>
              <a:avLst/>
              <a:gdLst>
                <a:gd name="connsiteX0" fmla="*/ 1756686 w 3409995"/>
                <a:gd name="connsiteY0" fmla="*/ 302877 h 499026"/>
                <a:gd name="connsiteX1" fmla="*/ 1312467 w 3409995"/>
                <a:gd name="connsiteY1" fmla="*/ 357684 h 499026"/>
                <a:gd name="connsiteX2" fmla="*/ 972091 w 3409995"/>
                <a:gd name="connsiteY2" fmla="*/ 406721 h 499026"/>
                <a:gd name="connsiteX3" fmla="*/ 807672 w 3409995"/>
                <a:gd name="connsiteY3" fmla="*/ 424028 h 499026"/>
                <a:gd name="connsiteX4" fmla="*/ 470180 w 3409995"/>
                <a:gd name="connsiteY4" fmla="*/ 493257 h 499026"/>
                <a:gd name="connsiteX5" fmla="*/ 432681 w 3409995"/>
                <a:gd name="connsiteY5" fmla="*/ 499026 h 499026"/>
                <a:gd name="connsiteX6" fmla="*/ 400951 w 3409995"/>
                <a:gd name="connsiteY6" fmla="*/ 496142 h 499026"/>
                <a:gd name="connsiteX7" fmla="*/ 354799 w 3409995"/>
                <a:gd name="connsiteY7" fmla="*/ 478834 h 499026"/>
                <a:gd name="connsiteX8" fmla="*/ 268262 w 3409995"/>
                <a:gd name="connsiteY8" fmla="*/ 438451 h 499026"/>
                <a:gd name="connsiteX9" fmla="*/ 175957 w 3409995"/>
                <a:gd name="connsiteY9" fmla="*/ 374991 h 499026"/>
                <a:gd name="connsiteX10" fmla="*/ 54806 w 3409995"/>
                <a:gd name="connsiteY10" fmla="*/ 279801 h 499026"/>
                <a:gd name="connsiteX11" fmla="*/ 25961 w 3409995"/>
                <a:gd name="connsiteY11" fmla="*/ 253840 h 499026"/>
                <a:gd name="connsiteX12" fmla="*/ 5769 w 3409995"/>
                <a:gd name="connsiteY12" fmla="*/ 227879 h 499026"/>
                <a:gd name="connsiteX13" fmla="*/ 0 w 3409995"/>
                <a:gd name="connsiteY13" fmla="*/ 210572 h 499026"/>
                <a:gd name="connsiteX14" fmla="*/ 0 w 3409995"/>
                <a:gd name="connsiteY14" fmla="*/ 193265 h 499026"/>
                <a:gd name="connsiteX15" fmla="*/ 5769 w 3409995"/>
                <a:gd name="connsiteY15" fmla="*/ 181726 h 499026"/>
                <a:gd name="connsiteX16" fmla="*/ 31730 w 3409995"/>
                <a:gd name="connsiteY16" fmla="*/ 178842 h 499026"/>
                <a:gd name="connsiteX17" fmla="*/ 66344 w 3409995"/>
                <a:gd name="connsiteY17" fmla="*/ 184611 h 499026"/>
                <a:gd name="connsiteX18" fmla="*/ 138458 w 3409995"/>
                <a:gd name="connsiteY18" fmla="*/ 219225 h 499026"/>
                <a:gd name="connsiteX19" fmla="*/ 268262 w 3409995"/>
                <a:gd name="connsiteY19" fmla="*/ 262494 h 499026"/>
                <a:gd name="connsiteX20" fmla="*/ 389413 w 3409995"/>
                <a:gd name="connsiteY20" fmla="*/ 288455 h 499026"/>
                <a:gd name="connsiteX21" fmla="*/ 432681 w 3409995"/>
                <a:gd name="connsiteY21" fmla="*/ 291339 h 499026"/>
                <a:gd name="connsiteX22" fmla="*/ 499026 w 3409995"/>
                <a:gd name="connsiteY22" fmla="*/ 288455 h 499026"/>
                <a:gd name="connsiteX23" fmla="*/ 845171 w 3409995"/>
                <a:gd name="connsiteY23" fmla="*/ 242302 h 499026"/>
                <a:gd name="connsiteX24" fmla="*/ 974975 w 3409995"/>
                <a:gd name="connsiteY24" fmla="*/ 227879 h 499026"/>
                <a:gd name="connsiteX25" fmla="*/ 1254776 w 3409995"/>
                <a:gd name="connsiteY25" fmla="*/ 190380 h 499026"/>
                <a:gd name="connsiteX26" fmla="*/ 1375927 w 3409995"/>
                <a:gd name="connsiteY26" fmla="*/ 178842 h 499026"/>
                <a:gd name="connsiteX27" fmla="*/ 1609575 w 3409995"/>
                <a:gd name="connsiteY27" fmla="*/ 158650 h 499026"/>
                <a:gd name="connsiteX28" fmla="*/ 1779763 w 3409995"/>
                <a:gd name="connsiteY28" fmla="*/ 138458 h 499026"/>
                <a:gd name="connsiteX29" fmla="*/ 1932644 w 3409995"/>
                <a:gd name="connsiteY29" fmla="*/ 118267 h 499026"/>
                <a:gd name="connsiteX30" fmla="*/ 2281673 w 3409995"/>
                <a:gd name="connsiteY30" fmla="*/ 83652 h 499026"/>
                <a:gd name="connsiteX31" fmla="*/ 2512437 w 3409995"/>
                <a:gd name="connsiteY31" fmla="*/ 63460 h 499026"/>
                <a:gd name="connsiteX32" fmla="*/ 2659548 w 3409995"/>
                <a:gd name="connsiteY32" fmla="*/ 72114 h 499026"/>
                <a:gd name="connsiteX33" fmla="*/ 2861466 w 3409995"/>
                <a:gd name="connsiteY33" fmla="*/ 37499 h 499026"/>
                <a:gd name="connsiteX34" fmla="*/ 2973963 w 3409995"/>
                <a:gd name="connsiteY34" fmla="*/ 14423 h 499026"/>
                <a:gd name="connsiteX35" fmla="*/ 3017232 w 3409995"/>
                <a:gd name="connsiteY35" fmla="*/ 0 h 499026"/>
                <a:gd name="connsiteX36" fmla="*/ 3051846 w 3409995"/>
                <a:gd name="connsiteY36" fmla="*/ 0 h 499026"/>
                <a:gd name="connsiteX37" fmla="*/ 3106652 w 3409995"/>
                <a:gd name="connsiteY37" fmla="*/ 11538 h 499026"/>
                <a:gd name="connsiteX38" fmla="*/ 3190304 w 3409995"/>
                <a:gd name="connsiteY38" fmla="*/ 40384 h 499026"/>
                <a:gd name="connsiteX39" fmla="*/ 3262418 w 3409995"/>
                <a:gd name="connsiteY39" fmla="*/ 66345 h 499026"/>
                <a:gd name="connsiteX40" fmla="*/ 3346069 w 3409995"/>
                <a:gd name="connsiteY40" fmla="*/ 106728 h 499026"/>
                <a:gd name="connsiteX41" fmla="*/ 3363377 w 3409995"/>
                <a:gd name="connsiteY41" fmla="*/ 121151 h 499026"/>
                <a:gd name="connsiteX42" fmla="*/ 3386453 w 3409995"/>
                <a:gd name="connsiteY42" fmla="*/ 155766 h 499026"/>
                <a:gd name="connsiteX43" fmla="*/ 3400876 w 3409995"/>
                <a:gd name="connsiteY43" fmla="*/ 181726 h 499026"/>
                <a:gd name="connsiteX44" fmla="*/ 3409529 w 3409995"/>
                <a:gd name="connsiteY44" fmla="*/ 222110 h 499026"/>
                <a:gd name="connsiteX45" fmla="*/ 3397991 w 3409995"/>
                <a:gd name="connsiteY45" fmla="*/ 242302 h 499026"/>
                <a:gd name="connsiteX46" fmla="*/ 3377799 w 3409995"/>
                <a:gd name="connsiteY46" fmla="*/ 259609 h 499026"/>
                <a:gd name="connsiteX47" fmla="*/ 3337416 w 3409995"/>
                <a:gd name="connsiteY47" fmla="*/ 282685 h 499026"/>
                <a:gd name="connsiteX48" fmla="*/ 3308570 w 3409995"/>
                <a:gd name="connsiteY48" fmla="*/ 288455 h 499026"/>
                <a:gd name="connsiteX49" fmla="*/ 3233572 w 3409995"/>
                <a:gd name="connsiteY49" fmla="*/ 276916 h 499026"/>
                <a:gd name="connsiteX50" fmla="*/ 3112421 w 3409995"/>
                <a:gd name="connsiteY50" fmla="*/ 262494 h 499026"/>
                <a:gd name="connsiteX51" fmla="*/ 2979732 w 3409995"/>
                <a:gd name="connsiteY51" fmla="*/ 250955 h 499026"/>
                <a:gd name="connsiteX52" fmla="*/ 2795122 w 3409995"/>
                <a:gd name="connsiteY52" fmla="*/ 242302 h 499026"/>
                <a:gd name="connsiteX53" fmla="*/ 2668202 w 3409995"/>
                <a:gd name="connsiteY53" fmla="*/ 245186 h 499026"/>
                <a:gd name="connsiteX54" fmla="*/ 2521090 w 3409995"/>
                <a:gd name="connsiteY54" fmla="*/ 245186 h 499026"/>
                <a:gd name="connsiteX55" fmla="*/ 2206675 w 3409995"/>
                <a:gd name="connsiteY55" fmla="*/ 262494 h 499026"/>
                <a:gd name="connsiteX56" fmla="*/ 1756686 w 3409995"/>
                <a:gd name="connsiteY56" fmla="*/ 302877 h 49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409995" h="499026">
                  <a:moveTo>
                    <a:pt x="1756686" y="302877"/>
                  </a:moveTo>
                  <a:lnTo>
                    <a:pt x="1312467" y="357684"/>
                  </a:lnTo>
                  <a:lnTo>
                    <a:pt x="972091" y="406721"/>
                  </a:lnTo>
                  <a:lnTo>
                    <a:pt x="807672" y="424028"/>
                  </a:lnTo>
                  <a:lnTo>
                    <a:pt x="470180" y="493257"/>
                  </a:lnTo>
                  <a:lnTo>
                    <a:pt x="432681" y="499026"/>
                  </a:lnTo>
                  <a:lnTo>
                    <a:pt x="400951" y="496142"/>
                  </a:lnTo>
                  <a:lnTo>
                    <a:pt x="354799" y="478834"/>
                  </a:lnTo>
                  <a:lnTo>
                    <a:pt x="268262" y="438451"/>
                  </a:lnTo>
                  <a:lnTo>
                    <a:pt x="175957" y="374991"/>
                  </a:lnTo>
                  <a:lnTo>
                    <a:pt x="54806" y="279801"/>
                  </a:lnTo>
                  <a:lnTo>
                    <a:pt x="25961" y="253840"/>
                  </a:lnTo>
                  <a:lnTo>
                    <a:pt x="5769" y="227879"/>
                  </a:lnTo>
                  <a:lnTo>
                    <a:pt x="0" y="210572"/>
                  </a:lnTo>
                  <a:lnTo>
                    <a:pt x="0" y="193265"/>
                  </a:lnTo>
                  <a:lnTo>
                    <a:pt x="5769" y="181726"/>
                  </a:lnTo>
                  <a:lnTo>
                    <a:pt x="31730" y="178842"/>
                  </a:lnTo>
                  <a:lnTo>
                    <a:pt x="66344" y="184611"/>
                  </a:lnTo>
                  <a:lnTo>
                    <a:pt x="138458" y="219225"/>
                  </a:lnTo>
                  <a:lnTo>
                    <a:pt x="268262" y="262494"/>
                  </a:lnTo>
                  <a:lnTo>
                    <a:pt x="389413" y="288455"/>
                  </a:lnTo>
                  <a:lnTo>
                    <a:pt x="432681" y="291339"/>
                  </a:lnTo>
                  <a:lnTo>
                    <a:pt x="499026" y="288455"/>
                  </a:lnTo>
                  <a:lnTo>
                    <a:pt x="845171" y="242302"/>
                  </a:lnTo>
                  <a:lnTo>
                    <a:pt x="974975" y="227879"/>
                  </a:lnTo>
                  <a:lnTo>
                    <a:pt x="1254776" y="190380"/>
                  </a:lnTo>
                  <a:lnTo>
                    <a:pt x="1375927" y="178842"/>
                  </a:lnTo>
                  <a:lnTo>
                    <a:pt x="1609575" y="158650"/>
                  </a:lnTo>
                  <a:lnTo>
                    <a:pt x="1779763" y="138458"/>
                  </a:lnTo>
                  <a:lnTo>
                    <a:pt x="1932644" y="118267"/>
                  </a:lnTo>
                  <a:lnTo>
                    <a:pt x="2281673" y="83652"/>
                  </a:lnTo>
                  <a:lnTo>
                    <a:pt x="2512437" y="63460"/>
                  </a:lnTo>
                  <a:lnTo>
                    <a:pt x="2659548" y="72114"/>
                  </a:lnTo>
                  <a:lnTo>
                    <a:pt x="2861466" y="37499"/>
                  </a:lnTo>
                  <a:lnTo>
                    <a:pt x="2973963" y="14423"/>
                  </a:lnTo>
                  <a:lnTo>
                    <a:pt x="3017232" y="0"/>
                  </a:lnTo>
                  <a:lnTo>
                    <a:pt x="3051846" y="0"/>
                  </a:lnTo>
                  <a:lnTo>
                    <a:pt x="3106652" y="11538"/>
                  </a:lnTo>
                  <a:lnTo>
                    <a:pt x="3190304" y="40384"/>
                  </a:lnTo>
                  <a:lnTo>
                    <a:pt x="3262418" y="66345"/>
                  </a:lnTo>
                  <a:lnTo>
                    <a:pt x="3346069" y="106728"/>
                  </a:lnTo>
                  <a:lnTo>
                    <a:pt x="3363377" y="121151"/>
                  </a:lnTo>
                  <a:lnTo>
                    <a:pt x="3386453" y="155766"/>
                  </a:lnTo>
                  <a:lnTo>
                    <a:pt x="3400876" y="181726"/>
                  </a:lnTo>
                  <a:cubicBezTo>
                    <a:pt x="3409995" y="218207"/>
                    <a:pt x="3409529" y="204448"/>
                    <a:pt x="3409529" y="222110"/>
                  </a:cubicBezTo>
                  <a:lnTo>
                    <a:pt x="3397991" y="242302"/>
                  </a:lnTo>
                  <a:lnTo>
                    <a:pt x="3377799" y="259609"/>
                  </a:lnTo>
                  <a:lnTo>
                    <a:pt x="3337416" y="282685"/>
                  </a:lnTo>
                  <a:lnTo>
                    <a:pt x="3308570" y="288455"/>
                  </a:lnTo>
                  <a:lnTo>
                    <a:pt x="3233572" y="276916"/>
                  </a:lnTo>
                  <a:lnTo>
                    <a:pt x="3112421" y="262494"/>
                  </a:lnTo>
                  <a:lnTo>
                    <a:pt x="2979732" y="250955"/>
                  </a:lnTo>
                  <a:lnTo>
                    <a:pt x="2795122" y="242302"/>
                  </a:lnTo>
                  <a:lnTo>
                    <a:pt x="2668202" y="245186"/>
                  </a:lnTo>
                  <a:lnTo>
                    <a:pt x="2521090" y="245186"/>
                  </a:lnTo>
                  <a:lnTo>
                    <a:pt x="2206675" y="262494"/>
                  </a:lnTo>
                  <a:lnTo>
                    <a:pt x="1756686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F2313467-5498-4C4B-984D-3C08C0CCEE4F}"/>
                </a:ext>
              </a:extLst>
            </p:cNvPr>
            <p:cNvSpPr/>
            <p:nvPr/>
          </p:nvSpPr>
          <p:spPr>
            <a:xfrm>
              <a:off x="6961189" y="5505450"/>
              <a:ext cx="611187" cy="495300"/>
            </a:xfrm>
            <a:custGeom>
              <a:avLst/>
              <a:gdLst>
                <a:gd name="connsiteX0" fmla="*/ 381000 w 611981"/>
                <a:gd name="connsiteY0" fmla="*/ 85725 h 495300"/>
                <a:gd name="connsiteX1" fmla="*/ 230981 w 611981"/>
                <a:gd name="connsiteY1" fmla="*/ 57150 h 495300"/>
                <a:gd name="connsiteX2" fmla="*/ 145256 w 611981"/>
                <a:gd name="connsiteY2" fmla="*/ 33338 h 495300"/>
                <a:gd name="connsiteX3" fmla="*/ 85725 w 611981"/>
                <a:gd name="connsiteY3" fmla="*/ 9525 h 495300"/>
                <a:gd name="connsiteX4" fmla="*/ 57150 w 611981"/>
                <a:gd name="connsiteY4" fmla="*/ 4763 h 495300"/>
                <a:gd name="connsiteX5" fmla="*/ 21431 w 611981"/>
                <a:gd name="connsiteY5" fmla="*/ 0 h 495300"/>
                <a:gd name="connsiteX6" fmla="*/ 4762 w 611981"/>
                <a:gd name="connsiteY6" fmla="*/ 7144 h 495300"/>
                <a:gd name="connsiteX7" fmla="*/ 0 w 611981"/>
                <a:gd name="connsiteY7" fmla="*/ 26194 h 495300"/>
                <a:gd name="connsiteX8" fmla="*/ 7144 w 611981"/>
                <a:gd name="connsiteY8" fmla="*/ 40481 h 495300"/>
                <a:gd name="connsiteX9" fmla="*/ 30956 w 611981"/>
                <a:gd name="connsiteY9" fmla="*/ 61913 h 495300"/>
                <a:gd name="connsiteX10" fmla="*/ 76200 w 611981"/>
                <a:gd name="connsiteY10" fmla="*/ 88106 h 495300"/>
                <a:gd name="connsiteX11" fmla="*/ 200025 w 611981"/>
                <a:gd name="connsiteY11" fmla="*/ 161925 h 495300"/>
                <a:gd name="connsiteX12" fmla="*/ 338137 w 611981"/>
                <a:gd name="connsiteY12" fmla="*/ 240506 h 495300"/>
                <a:gd name="connsiteX13" fmla="*/ 400050 w 611981"/>
                <a:gd name="connsiteY13" fmla="*/ 278606 h 495300"/>
                <a:gd name="connsiteX14" fmla="*/ 442912 w 611981"/>
                <a:gd name="connsiteY14" fmla="*/ 304800 h 495300"/>
                <a:gd name="connsiteX15" fmla="*/ 478631 w 611981"/>
                <a:gd name="connsiteY15" fmla="*/ 357188 h 495300"/>
                <a:gd name="connsiteX16" fmla="*/ 514350 w 611981"/>
                <a:gd name="connsiteY16" fmla="*/ 409575 h 495300"/>
                <a:gd name="connsiteX17" fmla="*/ 547687 w 611981"/>
                <a:gd name="connsiteY17" fmla="*/ 452438 h 495300"/>
                <a:gd name="connsiteX18" fmla="*/ 576262 w 611981"/>
                <a:gd name="connsiteY18" fmla="*/ 478631 h 495300"/>
                <a:gd name="connsiteX19" fmla="*/ 602456 w 611981"/>
                <a:gd name="connsiteY19" fmla="*/ 495300 h 495300"/>
                <a:gd name="connsiteX20" fmla="*/ 611981 w 611981"/>
                <a:gd name="connsiteY20" fmla="*/ 19050 h 495300"/>
                <a:gd name="connsiteX21" fmla="*/ 590550 w 611981"/>
                <a:gd name="connsiteY21" fmla="*/ 59531 h 495300"/>
                <a:gd name="connsiteX22" fmla="*/ 573881 w 611981"/>
                <a:gd name="connsiteY22" fmla="*/ 76200 h 495300"/>
                <a:gd name="connsiteX23" fmla="*/ 531019 w 611981"/>
                <a:gd name="connsiteY23" fmla="*/ 95250 h 495300"/>
                <a:gd name="connsiteX24" fmla="*/ 500062 w 611981"/>
                <a:gd name="connsiteY24" fmla="*/ 97631 h 495300"/>
                <a:gd name="connsiteX25" fmla="*/ 466725 w 611981"/>
                <a:gd name="connsiteY25" fmla="*/ 97631 h 495300"/>
                <a:gd name="connsiteX26" fmla="*/ 381000 w 611981"/>
                <a:gd name="connsiteY26" fmla="*/ 8572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1981" h="495300">
                  <a:moveTo>
                    <a:pt x="381000" y="85725"/>
                  </a:moveTo>
                  <a:lnTo>
                    <a:pt x="230981" y="57150"/>
                  </a:lnTo>
                  <a:lnTo>
                    <a:pt x="145256" y="33338"/>
                  </a:lnTo>
                  <a:lnTo>
                    <a:pt x="85725" y="9525"/>
                  </a:lnTo>
                  <a:lnTo>
                    <a:pt x="57150" y="4763"/>
                  </a:lnTo>
                  <a:lnTo>
                    <a:pt x="21431" y="0"/>
                  </a:lnTo>
                  <a:lnTo>
                    <a:pt x="4762" y="7144"/>
                  </a:lnTo>
                  <a:lnTo>
                    <a:pt x="0" y="26194"/>
                  </a:lnTo>
                  <a:lnTo>
                    <a:pt x="7144" y="40481"/>
                  </a:lnTo>
                  <a:lnTo>
                    <a:pt x="30956" y="61913"/>
                  </a:lnTo>
                  <a:lnTo>
                    <a:pt x="76200" y="88106"/>
                  </a:lnTo>
                  <a:lnTo>
                    <a:pt x="200025" y="161925"/>
                  </a:lnTo>
                  <a:lnTo>
                    <a:pt x="338137" y="240506"/>
                  </a:lnTo>
                  <a:lnTo>
                    <a:pt x="400050" y="278606"/>
                  </a:lnTo>
                  <a:lnTo>
                    <a:pt x="442912" y="304800"/>
                  </a:lnTo>
                  <a:lnTo>
                    <a:pt x="478631" y="357188"/>
                  </a:lnTo>
                  <a:lnTo>
                    <a:pt x="514350" y="409575"/>
                  </a:lnTo>
                  <a:lnTo>
                    <a:pt x="547687" y="452438"/>
                  </a:lnTo>
                  <a:lnTo>
                    <a:pt x="576262" y="478631"/>
                  </a:lnTo>
                  <a:lnTo>
                    <a:pt x="602456" y="495300"/>
                  </a:lnTo>
                  <a:lnTo>
                    <a:pt x="611981" y="19050"/>
                  </a:lnTo>
                  <a:lnTo>
                    <a:pt x="590550" y="59531"/>
                  </a:lnTo>
                  <a:lnTo>
                    <a:pt x="573881" y="76200"/>
                  </a:lnTo>
                  <a:lnTo>
                    <a:pt x="531019" y="95250"/>
                  </a:lnTo>
                  <a:lnTo>
                    <a:pt x="500062" y="97631"/>
                  </a:lnTo>
                  <a:lnTo>
                    <a:pt x="466725" y="97631"/>
                  </a:lnTo>
                  <a:lnTo>
                    <a:pt x="3810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491733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4C0ED62-FCEC-4392-8EE1-DD6839334654}"/>
              </a:ext>
            </a:extLst>
          </p:cNvPr>
          <p:cNvSpPr/>
          <p:nvPr/>
        </p:nvSpPr>
        <p:spPr>
          <a:xfrm>
            <a:off x="3748088" y="1412083"/>
            <a:ext cx="1155700" cy="1395412"/>
          </a:xfrm>
          <a:custGeom>
            <a:avLst/>
            <a:gdLst>
              <a:gd name="connsiteX0" fmla="*/ 661987 w 1155157"/>
              <a:gd name="connsiteY0" fmla="*/ 869156 h 1395412"/>
              <a:gd name="connsiteX1" fmla="*/ 459581 w 1155157"/>
              <a:gd name="connsiteY1" fmla="*/ 1066800 h 1395412"/>
              <a:gd name="connsiteX2" fmla="*/ 326231 w 1155157"/>
              <a:gd name="connsiteY2" fmla="*/ 1183481 h 1395412"/>
              <a:gd name="connsiteX3" fmla="*/ 188118 w 1155157"/>
              <a:gd name="connsiteY3" fmla="*/ 1290637 h 1395412"/>
              <a:gd name="connsiteX4" fmla="*/ 59531 w 1155157"/>
              <a:gd name="connsiteY4" fmla="*/ 1381125 h 1395412"/>
              <a:gd name="connsiteX5" fmla="*/ 40481 w 1155157"/>
              <a:gd name="connsiteY5" fmla="*/ 1390650 h 1395412"/>
              <a:gd name="connsiteX6" fmla="*/ 16668 w 1155157"/>
              <a:gd name="connsiteY6" fmla="*/ 1395412 h 1395412"/>
              <a:gd name="connsiteX7" fmla="*/ 7143 w 1155157"/>
              <a:gd name="connsiteY7" fmla="*/ 1390650 h 1395412"/>
              <a:gd name="connsiteX8" fmla="*/ 0 w 1155157"/>
              <a:gd name="connsiteY8" fmla="*/ 1383506 h 1395412"/>
              <a:gd name="connsiteX9" fmla="*/ 4762 w 1155157"/>
              <a:gd name="connsiteY9" fmla="*/ 1362075 h 1395412"/>
              <a:gd name="connsiteX10" fmla="*/ 16668 w 1155157"/>
              <a:gd name="connsiteY10" fmla="*/ 1335881 h 1395412"/>
              <a:gd name="connsiteX11" fmla="*/ 109537 w 1155157"/>
              <a:gd name="connsiteY11" fmla="*/ 1250156 h 1395412"/>
              <a:gd name="connsiteX12" fmla="*/ 221456 w 1155157"/>
              <a:gd name="connsiteY12" fmla="*/ 1140618 h 1395412"/>
              <a:gd name="connsiteX13" fmla="*/ 338137 w 1155157"/>
              <a:gd name="connsiteY13" fmla="*/ 1004887 h 1395412"/>
              <a:gd name="connsiteX14" fmla="*/ 447675 w 1155157"/>
              <a:gd name="connsiteY14" fmla="*/ 866775 h 1395412"/>
              <a:gd name="connsiteX15" fmla="*/ 552450 w 1155157"/>
              <a:gd name="connsiteY15" fmla="*/ 723900 h 1395412"/>
              <a:gd name="connsiteX16" fmla="*/ 678656 w 1155157"/>
              <a:gd name="connsiteY16" fmla="*/ 533400 h 1395412"/>
              <a:gd name="connsiteX17" fmla="*/ 750093 w 1155157"/>
              <a:gd name="connsiteY17" fmla="*/ 411956 h 1395412"/>
              <a:gd name="connsiteX18" fmla="*/ 819150 w 1155157"/>
              <a:gd name="connsiteY18" fmla="*/ 292893 h 1395412"/>
              <a:gd name="connsiteX19" fmla="*/ 833437 w 1155157"/>
              <a:gd name="connsiteY19" fmla="*/ 264318 h 1395412"/>
              <a:gd name="connsiteX20" fmla="*/ 838200 w 1155157"/>
              <a:gd name="connsiteY20" fmla="*/ 228600 h 1395412"/>
              <a:gd name="connsiteX21" fmla="*/ 838200 w 1155157"/>
              <a:gd name="connsiteY21" fmla="*/ 207168 h 1395412"/>
              <a:gd name="connsiteX22" fmla="*/ 831056 w 1155157"/>
              <a:gd name="connsiteY22" fmla="*/ 183356 h 1395412"/>
              <a:gd name="connsiteX23" fmla="*/ 821531 w 1155157"/>
              <a:gd name="connsiteY23" fmla="*/ 161925 h 1395412"/>
              <a:gd name="connsiteX24" fmla="*/ 804862 w 1155157"/>
              <a:gd name="connsiteY24" fmla="*/ 140493 h 1395412"/>
              <a:gd name="connsiteX25" fmla="*/ 783431 w 1155157"/>
              <a:gd name="connsiteY25" fmla="*/ 121443 h 1395412"/>
              <a:gd name="connsiteX26" fmla="*/ 766762 w 1155157"/>
              <a:gd name="connsiteY26" fmla="*/ 109537 h 1395412"/>
              <a:gd name="connsiteX27" fmla="*/ 747712 w 1155157"/>
              <a:gd name="connsiteY27" fmla="*/ 90487 h 1395412"/>
              <a:gd name="connsiteX28" fmla="*/ 735806 w 1155157"/>
              <a:gd name="connsiteY28" fmla="*/ 69056 h 1395412"/>
              <a:gd name="connsiteX29" fmla="*/ 728662 w 1155157"/>
              <a:gd name="connsiteY29" fmla="*/ 45243 h 1395412"/>
              <a:gd name="connsiteX30" fmla="*/ 728662 w 1155157"/>
              <a:gd name="connsiteY30" fmla="*/ 28575 h 1395412"/>
              <a:gd name="connsiteX31" fmla="*/ 742950 w 1155157"/>
              <a:gd name="connsiteY31" fmla="*/ 9525 h 1395412"/>
              <a:gd name="connsiteX32" fmla="*/ 771525 w 1155157"/>
              <a:gd name="connsiteY32" fmla="*/ 0 h 1395412"/>
              <a:gd name="connsiteX33" fmla="*/ 826293 w 1155157"/>
              <a:gd name="connsiteY33" fmla="*/ 0 h 1395412"/>
              <a:gd name="connsiteX34" fmla="*/ 885825 w 1155157"/>
              <a:gd name="connsiteY34" fmla="*/ 14287 h 1395412"/>
              <a:gd name="connsiteX35" fmla="*/ 926306 w 1155157"/>
              <a:gd name="connsiteY35" fmla="*/ 40481 h 1395412"/>
              <a:gd name="connsiteX36" fmla="*/ 1004887 w 1155157"/>
              <a:gd name="connsiteY36" fmla="*/ 92868 h 1395412"/>
              <a:gd name="connsiteX37" fmla="*/ 1062037 w 1155157"/>
              <a:gd name="connsiteY37" fmla="*/ 130968 h 1395412"/>
              <a:gd name="connsiteX38" fmla="*/ 1097756 w 1155157"/>
              <a:gd name="connsiteY38" fmla="*/ 157162 h 1395412"/>
              <a:gd name="connsiteX39" fmla="*/ 1140618 w 1155157"/>
              <a:gd name="connsiteY39" fmla="*/ 190500 h 1395412"/>
              <a:gd name="connsiteX40" fmla="*/ 1147762 w 1155157"/>
              <a:gd name="connsiteY40" fmla="*/ 204787 h 1395412"/>
              <a:gd name="connsiteX41" fmla="*/ 1154906 w 1155157"/>
              <a:gd name="connsiteY41" fmla="*/ 228600 h 1395412"/>
              <a:gd name="connsiteX42" fmla="*/ 1154906 w 1155157"/>
              <a:gd name="connsiteY42" fmla="*/ 245268 h 1395412"/>
              <a:gd name="connsiteX43" fmla="*/ 1147762 w 1155157"/>
              <a:gd name="connsiteY43" fmla="*/ 288131 h 1395412"/>
              <a:gd name="connsiteX44" fmla="*/ 1126331 w 1155157"/>
              <a:gd name="connsiteY44" fmla="*/ 330993 h 1395412"/>
              <a:gd name="connsiteX45" fmla="*/ 990600 w 1155157"/>
              <a:gd name="connsiteY45" fmla="*/ 478631 h 1395412"/>
              <a:gd name="connsiteX46" fmla="*/ 935831 w 1155157"/>
              <a:gd name="connsiteY46" fmla="*/ 557212 h 1395412"/>
              <a:gd name="connsiteX47" fmla="*/ 833437 w 1155157"/>
              <a:gd name="connsiteY47" fmla="*/ 673893 h 1395412"/>
              <a:gd name="connsiteX48" fmla="*/ 661987 w 1155157"/>
              <a:gd name="connsiteY48" fmla="*/ 869156 h 139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55157" h="1395412">
                <a:moveTo>
                  <a:pt x="661987" y="869156"/>
                </a:moveTo>
                <a:lnTo>
                  <a:pt x="459581" y="1066800"/>
                </a:lnTo>
                <a:lnTo>
                  <a:pt x="326231" y="1183481"/>
                </a:lnTo>
                <a:lnTo>
                  <a:pt x="188118" y="1290637"/>
                </a:lnTo>
                <a:lnTo>
                  <a:pt x="59531" y="1381125"/>
                </a:lnTo>
                <a:lnTo>
                  <a:pt x="40481" y="1390650"/>
                </a:lnTo>
                <a:lnTo>
                  <a:pt x="16668" y="1395412"/>
                </a:lnTo>
                <a:lnTo>
                  <a:pt x="7143" y="1390650"/>
                </a:lnTo>
                <a:lnTo>
                  <a:pt x="0" y="1383506"/>
                </a:lnTo>
                <a:lnTo>
                  <a:pt x="4762" y="1362075"/>
                </a:lnTo>
                <a:lnTo>
                  <a:pt x="16668" y="1335881"/>
                </a:lnTo>
                <a:lnTo>
                  <a:pt x="109537" y="1250156"/>
                </a:lnTo>
                <a:lnTo>
                  <a:pt x="221456" y="1140618"/>
                </a:lnTo>
                <a:lnTo>
                  <a:pt x="338137" y="1004887"/>
                </a:lnTo>
                <a:lnTo>
                  <a:pt x="447675" y="866775"/>
                </a:lnTo>
                <a:lnTo>
                  <a:pt x="552450" y="723900"/>
                </a:lnTo>
                <a:lnTo>
                  <a:pt x="678656" y="533400"/>
                </a:lnTo>
                <a:lnTo>
                  <a:pt x="750093" y="411956"/>
                </a:lnTo>
                <a:lnTo>
                  <a:pt x="819150" y="292893"/>
                </a:lnTo>
                <a:lnTo>
                  <a:pt x="833437" y="264318"/>
                </a:lnTo>
                <a:lnTo>
                  <a:pt x="838200" y="228600"/>
                </a:lnTo>
                <a:lnTo>
                  <a:pt x="838200" y="207168"/>
                </a:lnTo>
                <a:lnTo>
                  <a:pt x="831056" y="183356"/>
                </a:lnTo>
                <a:lnTo>
                  <a:pt x="821531" y="161925"/>
                </a:lnTo>
                <a:lnTo>
                  <a:pt x="804862" y="140493"/>
                </a:lnTo>
                <a:lnTo>
                  <a:pt x="783431" y="121443"/>
                </a:lnTo>
                <a:lnTo>
                  <a:pt x="766762" y="109537"/>
                </a:lnTo>
                <a:lnTo>
                  <a:pt x="747712" y="90487"/>
                </a:lnTo>
                <a:lnTo>
                  <a:pt x="735806" y="69056"/>
                </a:lnTo>
                <a:lnTo>
                  <a:pt x="728662" y="45243"/>
                </a:lnTo>
                <a:lnTo>
                  <a:pt x="728662" y="28575"/>
                </a:lnTo>
                <a:lnTo>
                  <a:pt x="742950" y="9525"/>
                </a:lnTo>
                <a:lnTo>
                  <a:pt x="771525" y="0"/>
                </a:lnTo>
                <a:lnTo>
                  <a:pt x="826293" y="0"/>
                </a:lnTo>
                <a:lnTo>
                  <a:pt x="885825" y="14287"/>
                </a:lnTo>
                <a:lnTo>
                  <a:pt x="926306" y="40481"/>
                </a:lnTo>
                <a:lnTo>
                  <a:pt x="1004887" y="92868"/>
                </a:lnTo>
                <a:lnTo>
                  <a:pt x="1062037" y="130968"/>
                </a:lnTo>
                <a:lnTo>
                  <a:pt x="1097756" y="157162"/>
                </a:lnTo>
                <a:lnTo>
                  <a:pt x="1140618" y="190500"/>
                </a:lnTo>
                <a:lnTo>
                  <a:pt x="1147762" y="204787"/>
                </a:lnTo>
                <a:cubicBezTo>
                  <a:pt x="1155157" y="226971"/>
                  <a:pt x="1154906" y="218688"/>
                  <a:pt x="1154906" y="228600"/>
                </a:cubicBezTo>
                <a:lnTo>
                  <a:pt x="1154906" y="245268"/>
                </a:lnTo>
                <a:lnTo>
                  <a:pt x="1147762" y="288131"/>
                </a:lnTo>
                <a:lnTo>
                  <a:pt x="1126331" y="330993"/>
                </a:lnTo>
                <a:lnTo>
                  <a:pt x="990600" y="478631"/>
                </a:lnTo>
                <a:lnTo>
                  <a:pt x="935831" y="557212"/>
                </a:lnTo>
                <a:lnTo>
                  <a:pt x="833437" y="673893"/>
                </a:lnTo>
                <a:lnTo>
                  <a:pt x="661987" y="8691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73D9C3E-D803-433E-8BCA-3ACB3F0D3A54}"/>
              </a:ext>
            </a:extLst>
          </p:cNvPr>
          <p:cNvSpPr/>
          <p:nvPr/>
        </p:nvSpPr>
        <p:spPr>
          <a:xfrm>
            <a:off x="6096001" y="1595438"/>
            <a:ext cx="2195513" cy="508000"/>
          </a:xfrm>
          <a:custGeom>
            <a:avLst/>
            <a:gdLst>
              <a:gd name="connsiteX0" fmla="*/ 1657350 w 2195513"/>
              <a:gd name="connsiteY0" fmla="*/ 228600 h 507206"/>
              <a:gd name="connsiteX1" fmla="*/ 952500 w 2195513"/>
              <a:gd name="connsiteY1" fmla="*/ 364331 h 507206"/>
              <a:gd name="connsiteX2" fmla="*/ 795338 w 2195513"/>
              <a:gd name="connsiteY2" fmla="*/ 397668 h 507206"/>
              <a:gd name="connsiteX3" fmla="*/ 571500 w 2195513"/>
              <a:gd name="connsiteY3" fmla="*/ 450056 h 507206"/>
              <a:gd name="connsiteX4" fmla="*/ 476250 w 2195513"/>
              <a:gd name="connsiteY4" fmla="*/ 473868 h 507206"/>
              <a:gd name="connsiteX5" fmla="*/ 440531 w 2195513"/>
              <a:gd name="connsiteY5" fmla="*/ 492918 h 507206"/>
              <a:gd name="connsiteX6" fmla="*/ 411956 w 2195513"/>
              <a:gd name="connsiteY6" fmla="*/ 502443 h 507206"/>
              <a:gd name="connsiteX7" fmla="*/ 385763 w 2195513"/>
              <a:gd name="connsiteY7" fmla="*/ 507206 h 507206"/>
              <a:gd name="connsiteX8" fmla="*/ 357188 w 2195513"/>
              <a:gd name="connsiteY8" fmla="*/ 507206 h 507206"/>
              <a:gd name="connsiteX9" fmla="*/ 323850 w 2195513"/>
              <a:gd name="connsiteY9" fmla="*/ 502443 h 507206"/>
              <a:gd name="connsiteX10" fmla="*/ 300038 w 2195513"/>
              <a:gd name="connsiteY10" fmla="*/ 495300 h 507206"/>
              <a:gd name="connsiteX11" fmla="*/ 269081 w 2195513"/>
              <a:gd name="connsiteY11" fmla="*/ 476250 h 507206"/>
              <a:gd name="connsiteX12" fmla="*/ 195263 w 2195513"/>
              <a:gd name="connsiteY12" fmla="*/ 423862 h 507206"/>
              <a:gd name="connsiteX13" fmla="*/ 90488 w 2195513"/>
              <a:gd name="connsiteY13" fmla="*/ 323850 h 507206"/>
              <a:gd name="connsiteX14" fmla="*/ 33338 w 2195513"/>
              <a:gd name="connsiteY14" fmla="*/ 259556 h 507206"/>
              <a:gd name="connsiteX15" fmla="*/ 9525 w 2195513"/>
              <a:gd name="connsiteY15" fmla="*/ 223837 h 507206"/>
              <a:gd name="connsiteX16" fmla="*/ 0 w 2195513"/>
              <a:gd name="connsiteY16" fmla="*/ 202406 h 507206"/>
              <a:gd name="connsiteX17" fmla="*/ 0 w 2195513"/>
              <a:gd name="connsiteY17" fmla="*/ 183356 h 507206"/>
              <a:gd name="connsiteX18" fmla="*/ 7144 w 2195513"/>
              <a:gd name="connsiteY18" fmla="*/ 171450 h 507206"/>
              <a:gd name="connsiteX19" fmla="*/ 19050 w 2195513"/>
              <a:gd name="connsiteY19" fmla="*/ 166687 h 507206"/>
              <a:gd name="connsiteX20" fmla="*/ 50006 w 2195513"/>
              <a:gd name="connsiteY20" fmla="*/ 173831 h 507206"/>
              <a:gd name="connsiteX21" fmla="*/ 100013 w 2195513"/>
              <a:gd name="connsiteY21" fmla="*/ 207168 h 507206"/>
              <a:gd name="connsiteX22" fmla="*/ 150019 w 2195513"/>
              <a:gd name="connsiteY22" fmla="*/ 228600 h 507206"/>
              <a:gd name="connsiteX23" fmla="*/ 235744 w 2195513"/>
              <a:gd name="connsiteY23" fmla="*/ 257175 h 507206"/>
              <a:gd name="connsiteX24" fmla="*/ 326231 w 2195513"/>
              <a:gd name="connsiteY24" fmla="*/ 269081 h 507206"/>
              <a:gd name="connsiteX25" fmla="*/ 392906 w 2195513"/>
              <a:gd name="connsiteY25" fmla="*/ 271462 h 507206"/>
              <a:gd name="connsiteX26" fmla="*/ 481013 w 2195513"/>
              <a:gd name="connsiteY26" fmla="*/ 261937 h 507206"/>
              <a:gd name="connsiteX27" fmla="*/ 1059656 w 2195513"/>
              <a:gd name="connsiteY27" fmla="*/ 169068 h 507206"/>
              <a:gd name="connsiteX28" fmla="*/ 1552575 w 2195513"/>
              <a:gd name="connsiteY28" fmla="*/ 88106 h 507206"/>
              <a:gd name="connsiteX29" fmla="*/ 1678781 w 2195513"/>
              <a:gd name="connsiteY29" fmla="*/ 69056 h 507206"/>
              <a:gd name="connsiteX30" fmla="*/ 1750219 w 2195513"/>
              <a:gd name="connsiteY30" fmla="*/ 50006 h 507206"/>
              <a:gd name="connsiteX31" fmla="*/ 1838325 w 2195513"/>
              <a:gd name="connsiteY31" fmla="*/ 23812 h 507206"/>
              <a:gd name="connsiteX32" fmla="*/ 1883569 w 2195513"/>
              <a:gd name="connsiteY32" fmla="*/ 2381 h 507206"/>
              <a:gd name="connsiteX33" fmla="*/ 1893094 w 2195513"/>
              <a:gd name="connsiteY33" fmla="*/ 0 h 507206"/>
              <a:gd name="connsiteX34" fmla="*/ 1943100 w 2195513"/>
              <a:gd name="connsiteY34" fmla="*/ 21431 h 507206"/>
              <a:gd name="connsiteX35" fmla="*/ 2052638 w 2195513"/>
              <a:gd name="connsiteY35" fmla="*/ 73818 h 507206"/>
              <a:gd name="connsiteX36" fmla="*/ 2174081 w 2195513"/>
              <a:gd name="connsiteY36" fmla="*/ 135731 h 507206"/>
              <a:gd name="connsiteX37" fmla="*/ 2188369 w 2195513"/>
              <a:gd name="connsiteY37" fmla="*/ 147637 h 507206"/>
              <a:gd name="connsiteX38" fmla="*/ 2195513 w 2195513"/>
              <a:gd name="connsiteY38" fmla="*/ 178593 h 507206"/>
              <a:gd name="connsiteX39" fmla="*/ 2193131 w 2195513"/>
              <a:gd name="connsiteY39" fmla="*/ 214312 h 507206"/>
              <a:gd name="connsiteX40" fmla="*/ 2178844 w 2195513"/>
              <a:gd name="connsiteY40" fmla="*/ 242887 h 507206"/>
              <a:gd name="connsiteX41" fmla="*/ 2128838 w 2195513"/>
              <a:gd name="connsiteY41" fmla="*/ 280987 h 507206"/>
              <a:gd name="connsiteX42" fmla="*/ 1874044 w 2195513"/>
              <a:gd name="connsiteY42" fmla="*/ 211931 h 507206"/>
              <a:gd name="connsiteX43" fmla="*/ 1852613 w 2195513"/>
              <a:gd name="connsiteY43" fmla="*/ 200025 h 507206"/>
              <a:gd name="connsiteX44" fmla="*/ 1824038 w 2195513"/>
              <a:gd name="connsiteY44" fmla="*/ 195262 h 507206"/>
              <a:gd name="connsiteX45" fmla="*/ 1657350 w 2195513"/>
              <a:gd name="connsiteY45" fmla="*/ 228600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195513" h="507206">
                <a:moveTo>
                  <a:pt x="1657350" y="228600"/>
                </a:moveTo>
                <a:lnTo>
                  <a:pt x="952500" y="364331"/>
                </a:lnTo>
                <a:lnTo>
                  <a:pt x="795338" y="397668"/>
                </a:lnTo>
                <a:lnTo>
                  <a:pt x="571500" y="450056"/>
                </a:lnTo>
                <a:lnTo>
                  <a:pt x="476250" y="473868"/>
                </a:lnTo>
                <a:lnTo>
                  <a:pt x="440531" y="492918"/>
                </a:lnTo>
                <a:lnTo>
                  <a:pt x="411956" y="502443"/>
                </a:lnTo>
                <a:lnTo>
                  <a:pt x="385763" y="507206"/>
                </a:lnTo>
                <a:lnTo>
                  <a:pt x="357188" y="507206"/>
                </a:lnTo>
                <a:lnTo>
                  <a:pt x="323850" y="502443"/>
                </a:lnTo>
                <a:lnTo>
                  <a:pt x="300038" y="495300"/>
                </a:lnTo>
                <a:lnTo>
                  <a:pt x="269081" y="476250"/>
                </a:lnTo>
                <a:lnTo>
                  <a:pt x="195263" y="423862"/>
                </a:lnTo>
                <a:lnTo>
                  <a:pt x="90488" y="323850"/>
                </a:lnTo>
                <a:lnTo>
                  <a:pt x="33338" y="259556"/>
                </a:lnTo>
                <a:lnTo>
                  <a:pt x="9525" y="223837"/>
                </a:lnTo>
                <a:lnTo>
                  <a:pt x="0" y="202406"/>
                </a:lnTo>
                <a:lnTo>
                  <a:pt x="0" y="183356"/>
                </a:lnTo>
                <a:lnTo>
                  <a:pt x="7144" y="171450"/>
                </a:lnTo>
                <a:lnTo>
                  <a:pt x="19050" y="166687"/>
                </a:lnTo>
                <a:lnTo>
                  <a:pt x="50006" y="173831"/>
                </a:lnTo>
                <a:lnTo>
                  <a:pt x="100013" y="207168"/>
                </a:lnTo>
                <a:lnTo>
                  <a:pt x="150019" y="228600"/>
                </a:lnTo>
                <a:lnTo>
                  <a:pt x="235744" y="257175"/>
                </a:lnTo>
                <a:lnTo>
                  <a:pt x="326231" y="269081"/>
                </a:lnTo>
                <a:lnTo>
                  <a:pt x="392906" y="271462"/>
                </a:lnTo>
                <a:lnTo>
                  <a:pt x="481013" y="261937"/>
                </a:lnTo>
                <a:lnTo>
                  <a:pt x="1059656" y="169068"/>
                </a:lnTo>
                <a:lnTo>
                  <a:pt x="1552575" y="88106"/>
                </a:lnTo>
                <a:lnTo>
                  <a:pt x="1678781" y="69056"/>
                </a:lnTo>
                <a:lnTo>
                  <a:pt x="1750219" y="50006"/>
                </a:lnTo>
                <a:lnTo>
                  <a:pt x="1838325" y="23812"/>
                </a:lnTo>
                <a:lnTo>
                  <a:pt x="1883569" y="2381"/>
                </a:lnTo>
                <a:lnTo>
                  <a:pt x="1893094" y="0"/>
                </a:lnTo>
                <a:lnTo>
                  <a:pt x="1943100" y="21431"/>
                </a:lnTo>
                <a:lnTo>
                  <a:pt x="2052638" y="73818"/>
                </a:lnTo>
                <a:lnTo>
                  <a:pt x="2174081" y="135731"/>
                </a:lnTo>
                <a:lnTo>
                  <a:pt x="2188369" y="147637"/>
                </a:lnTo>
                <a:lnTo>
                  <a:pt x="2195513" y="178593"/>
                </a:lnTo>
                <a:lnTo>
                  <a:pt x="2193131" y="214312"/>
                </a:lnTo>
                <a:lnTo>
                  <a:pt x="2178844" y="242887"/>
                </a:lnTo>
                <a:lnTo>
                  <a:pt x="2128838" y="280987"/>
                </a:lnTo>
                <a:lnTo>
                  <a:pt x="1874044" y="211931"/>
                </a:lnTo>
                <a:lnTo>
                  <a:pt x="1852613" y="200025"/>
                </a:lnTo>
                <a:lnTo>
                  <a:pt x="1824038" y="195262"/>
                </a:lnTo>
                <a:lnTo>
                  <a:pt x="1657350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729848E-E99B-452C-9367-F1BEDFD4A0CE}"/>
              </a:ext>
            </a:extLst>
          </p:cNvPr>
          <p:cNvSpPr/>
          <p:nvPr/>
        </p:nvSpPr>
        <p:spPr>
          <a:xfrm>
            <a:off x="4633913" y="1729583"/>
            <a:ext cx="1141412" cy="304800"/>
          </a:xfrm>
          <a:custGeom>
            <a:avLst/>
            <a:gdLst>
              <a:gd name="connsiteX0" fmla="*/ 614362 w 1140618"/>
              <a:gd name="connsiteY0" fmla="*/ 245269 h 304800"/>
              <a:gd name="connsiteX1" fmla="*/ 285750 w 1140618"/>
              <a:gd name="connsiteY1" fmla="*/ 283369 h 304800"/>
              <a:gd name="connsiteX2" fmla="*/ 259556 w 1140618"/>
              <a:gd name="connsiteY2" fmla="*/ 292894 h 304800"/>
              <a:gd name="connsiteX3" fmla="*/ 223837 w 1140618"/>
              <a:gd name="connsiteY3" fmla="*/ 300037 h 304800"/>
              <a:gd name="connsiteX4" fmla="*/ 190500 w 1140618"/>
              <a:gd name="connsiteY4" fmla="*/ 300037 h 304800"/>
              <a:gd name="connsiteX5" fmla="*/ 147637 w 1140618"/>
              <a:gd name="connsiteY5" fmla="*/ 297656 h 304800"/>
              <a:gd name="connsiteX6" fmla="*/ 104775 w 1140618"/>
              <a:gd name="connsiteY6" fmla="*/ 290512 h 304800"/>
              <a:gd name="connsiteX7" fmla="*/ 0 w 1140618"/>
              <a:gd name="connsiteY7" fmla="*/ 250031 h 304800"/>
              <a:gd name="connsiteX8" fmla="*/ 61912 w 1140618"/>
              <a:gd name="connsiteY8" fmla="*/ 128587 h 304800"/>
              <a:gd name="connsiteX9" fmla="*/ 159543 w 1140618"/>
              <a:gd name="connsiteY9" fmla="*/ 166687 h 304800"/>
              <a:gd name="connsiteX10" fmla="*/ 200025 w 1140618"/>
              <a:gd name="connsiteY10" fmla="*/ 173831 h 304800"/>
              <a:gd name="connsiteX11" fmla="*/ 245268 w 1140618"/>
              <a:gd name="connsiteY11" fmla="*/ 171450 h 304800"/>
              <a:gd name="connsiteX12" fmla="*/ 316706 w 1140618"/>
              <a:gd name="connsiteY12" fmla="*/ 150019 h 304800"/>
              <a:gd name="connsiteX13" fmla="*/ 514350 w 1140618"/>
              <a:gd name="connsiteY13" fmla="*/ 102394 h 304800"/>
              <a:gd name="connsiteX14" fmla="*/ 764381 w 1140618"/>
              <a:gd name="connsiteY14" fmla="*/ 57150 h 304800"/>
              <a:gd name="connsiteX15" fmla="*/ 788193 w 1140618"/>
              <a:gd name="connsiteY15" fmla="*/ 40481 h 304800"/>
              <a:gd name="connsiteX16" fmla="*/ 819150 w 1140618"/>
              <a:gd name="connsiteY16" fmla="*/ 21431 h 304800"/>
              <a:gd name="connsiteX17" fmla="*/ 850106 w 1140618"/>
              <a:gd name="connsiteY17" fmla="*/ 7144 h 304800"/>
              <a:gd name="connsiteX18" fmla="*/ 885825 w 1140618"/>
              <a:gd name="connsiteY18" fmla="*/ 0 h 304800"/>
              <a:gd name="connsiteX19" fmla="*/ 933450 w 1140618"/>
              <a:gd name="connsiteY19" fmla="*/ 4762 h 304800"/>
              <a:gd name="connsiteX20" fmla="*/ 978693 w 1140618"/>
              <a:gd name="connsiteY20" fmla="*/ 19050 h 304800"/>
              <a:gd name="connsiteX21" fmla="*/ 1023937 w 1140618"/>
              <a:gd name="connsiteY21" fmla="*/ 47625 h 304800"/>
              <a:gd name="connsiteX22" fmla="*/ 1071562 w 1140618"/>
              <a:gd name="connsiteY22" fmla="*/ 92869 h 304800"/>
              <a:gd name="connsiteX23" fmla="*/ 1112043 w 1140618"/>
              <a:gd name="connsiteY23" fmla="*/ 133350 h 304800"/>
              <a:gd name="connsiteX24" fmla="*/ 1128712 w 1140618"/>
              <a:gd name="connsiteY24" fmla="*/ 159544 h 304800"/>
              <a:gd name="connsiteX25" fmla="*/ 1140618 w 1140618"/>
              <a:gd name="connsiteY25" fmla="*/ 190500 h 304800"/>
              <a:gd name="connsiteX26" fmla="*/ 1138237 w 1140618"/>
              <a:gd name="connsiteY26" fmla="*/ 209550 h 304800"/>
              <a:gd name="connsiteX27" fmla="*/ 1119187 w 1140618"/>
              <a:gd name="connsiteY27" fmla="*/ 233362 h 304800"/>
              <a:gd name="connsiteX28" fmla="*/ 1083468 w 1140618"/>
              <a:gd name="connsiteY28" fmla="*/ 259556 h 304800"/>
              <a:gd name="connsiteX29" fmla="*/ 1007268 w 1140618"/>
              <a:gd name="connsiteY29" fmla="*/ 304800 h 304800"/>
              <a:gd name="connsiteX30" fmla="*/ 766762 w 1140618"/>
              <a:gd name="connsiteY30" fmla="*/ 245269 h 304800"/>
              <a:gd name="connsiteX31" fmla="*/ 757237 w 1140618"/>
              <a:gd name="connsiteY31" fmla="*/ 238125 h 304800"/>
              <a:gd name="connsiteX32" fmla="*/ 614362 w 1140618"/>
              <a:gd name="connsiteY32" fmla="*/ 2452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40618" h="304800">
                <a:moveTo>
                  <a:pt x="614362" y="245269"/>
                </a:moveTo>
                <a:lnTo>
                  <a:pt x="285750" y="283369"/>
                </a:lnTo>
                <a:lnTo>
                  <a:pt x="259556" y="292894"/>
                </a:lnTo>
                <a:lnTo>
                  <a:pt x="223837" y="300037"/>
                </a:lnTo>
                <a:lnTo>
                  <a:pt x="190500" y="300037"/>
                </a:lnTo>
                <a:lnTo>
                  <a:pt x="147637" y="297656"/>
                </a:lnTo>
                <a:lnTo>
                  <a:pt x="104775" y="290512"/>
                </a:lnTo>
                <a:lnTo>
                  <a:pt x="0" y="250031"/>
                </a:lnTo>
                <a:lnTo>
                  <a:pt x="61912" y="128587"/>
                </a:lnTo>
                <a:lnTo>
                  <a:pt x="159543" y="166687"/>
                </a:lnTo>
                <a:lnTo>
                  <a:pt x="200025" y="173831"/>
                </a:lnTo>
                <a:lnTo>
                  <a:pt x="245268" y="171450"/>
                </a:lnTo>
                <a:lnTo>
                  <a:pt x="316706" y="150019"/>
                </a:lnTo>
                <a:lnTo>
                  <a:pt x="514350" y="102394"/>
                </a:lnTo>
                <a:lnTo>
                  <a:pt x="764381" y="57150"/>
                </a:lnTo>
                <a:lnTo>
                  <a:pt x="788193" y="40481"/>
                </a:lnTo>
                <a:lnTo>
                  <a:pt x="819150" y="21431"/>
                </a:lnTo>
                <a:lnTo>
                  <a:pt x="850106" y="7144"/>
                </a:lnTo>
                <a:lnTo>
                  <a:pt x="885825" y="0"/>
                </a:lnTo>
                <a:lnTo>
                  <a:pt x="933450" y="4762"/>
                </a:lnTo>
                <a:lnTo>
                  <a:pt x="978693" y="19050"/>
                </a:lnTo>
                <a:lnTo>
                  <a:pt x="1023937" y="47625"/>
                </a:lnTo>
                <a:lnTo>
                  <a:pt x="1071562" y="92869"/>
                </a:lnTo>
                <a:lnTo>
                  <a:pt x="1112043" y="133350"/>
                </a:lnTo>
                <a:lnTo>
                  <a:pt x="1128712" y="159544"/>
                </a:lnTo>
                <a:lnTo>
                  <a:pt x="1140618" y="190500"/>
                </a:lnTo>
                <a:lnTo>
                  <a:pt x="1138237" y="209550"/>
                </a:lnTo>
                <a:lnTo>
                  <a:pt x="1119187" y="233362"/>
                </a:lnTo>
                <a:lnTo>
                  <a:pt x="1083468" y="259556"/>
                </a:lnTo>
                <a:lnTo>
                  <a:pt x="1007268" y="304800"/>
                </a:lnTo>
                <a:lnTo>
                  <a:pt x="766762" y="245269"/>
                </a:lnTo>
                <a:lnTo>
                  <a:pt x="757237" y="238125"/>
                </a:lnTo>
                <a:lnTo>
                  <a:pt x="614362" y="2452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FC0273C-5D1E-4F20-8D87-41D80D8F93AC}"/>
              </a:ext>
            </a:extLst>
          </p:cNvPr>
          <p:cNvSpPr/>
          <p:nvPr/>
        </p:nvSpPr>
        <p:spPr>
          <a:xfrm>
            <a:off x="4894264" y="1935959"/>
            <a:ext cx="776287" cy="904875"/>
          </a:xfrm>
          <a:custGeom>
            <a:avLst/>
            <a:gdLst>
              <a:gd name="connsiteX0" fmla="*/ 233362 w 776287"/>
              <a:gd name="connsiteY0" fmla="*/ 504825 h 904875"/>
              <a:gd name="connsiteX1" fmla="*/ 388144 w 776287"/>
              <a:gd name="connsiteY1" fmla="*/ 252412 h 904875"/>
              <a:gd name="connsiteX2" fmla="*/ 481012 w 776287"/>
              <a:gd name="connsiteY2" fmla="*/ 97631 h 904875"/>
              <a:gd name="connsiteX3" fmla="*/ 523875 w 776287"/>
              <a:gd name="connsiteY3" fmla="*/ 0 h 904875"/>
              <a:gd name="connsiteX4" fmla="*/ 776287 w 776287"/>
              <a:gd name="connsiteY4" fmla="*/ 50006 h 904875"/>
              <a:gd name="connsiteX5" fmla="*/ 750094 w 776287"/>
              <a:gd name="connsiteY5" fmla="*/ 97631 h 904875"/>
              <a:gd name="connsiteX6" fmla="*/ 666750 w 776287"/>
              <a:gd name="connsiteY6" fmla="*/ 216693 h 904875"/>
              <a:gd name="connsiteX7" fmla="*/ 542925 w 776287"/>
              <a:gd name="connsiteY7" fmla="*/ 395287 h 904875"/>
              <a:gd name="connsiteX8" fmla="*/ 442912 w 776287"/>
              <a:gd name="connsiteY8" fmla="*/ 538162 h 904875"/>
              <a:gd name="connsiteX9" fmla="*/ 266700 w 776287"/>
              <a:gd name="connsiteY9" fmla="*/ 750093 h 904875"/>
              <a:gd name="connsiteX10" fmla="*/ 166687 w 776287"/>
              <a:gd name="connsiteY10" fmla="*/ 876300 h 904875"/>
              <a:gd name="connsiteX11" fmla="*/ 0 w 776287"/>
              <a:gd name="connsiteY11" fmla="*/ 904875 h 904875"/>
              <a:gd name="connsiteX12" fmla="*/ 233362 w 776287"/>
              <a:gd name="connsiteY12" fmla="*/ 504825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6287" h="904875">
                <a:moveTo>
                  <a:pt x="233362" y="504825"/>
                </a:moveTo>
                <a:lnTo>
                  <a:pt x="388144" y="252412"/>
                </a:lnTo>
                <a:lnTo>
                  <a:pt x="481012" y="97631"/>
                </a:lnTo>
                <a:lnTo>
                  <a:pt x="523875" y="0"/>
                </a:lnTo>
                <a:lnTo>
                  <a:pt x="776287" y="50006"/>
                </a:lnTo>
                <a:lnTo>
                  <a:pt x="750094" y="97631"/>
                </a:lnTo>
                <a:lnTo>
                  <a:pt x="666750" y="216693"/>
                </a:lnTo>
                <a:lnTo>
                  <a:pt x="542925" y="395287"/>
                </a:lnTo>
                <a:lnTo>
                  <a:pt x="442912" y="538162"/>
                </a:lnTo>
                <a:lnTo>
                  <a:pt x="266700" y="750093"/>
                </a:lnTo>
                <a:lnTo>
                  <a:pt x="166687" y="876300"/>
                </a:lnTo>
                <a:lnTo>
                  <a:pt x="0" y="904875"/>
                </a:lnTo>
                <a:lnTo>
                  <a:pt x="233362" y="5048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7CFF507-B261-45B8-B5F3-D264361163E5}"/>
              </a:ext>
            </a:extLst>
          </p:cNvPr>
          <p:cNvSpPr/>
          <p:nvPr/>
        </p:nvSpPr>
        <p:spPr>
          <a:xfrm rot="16200000">
            <a:off x="2658270" y="3932240"/>
            <a:ext cx="2941637" cy="663575"/>
          </a:xfrm>
          <a:custGeom>
            <a:avLst/>
            <a:gdLst>
              <a:gd name="connsiteX0" fmla="*/ 1845469 w 2940844"/>
              <a:gd name="connsiteY0" fmla="*/ 657225 h 664369"/>
              <a:gd name="connsiteX1" fmla="*/ 1326357 w 2940844"/>
              <a:gd name="connsiteY1" fmla="*/ 640556 h 664369"/>
              <a:gd name="connsiteX2" fmla="*/ 1181100 w 2940844"/>
              <a:gd name="connsiteY2" fmla="*/ 621506 h 664369"/>
              <a:gd name="connsiteX3" fmla="*/ 997744 w 2940844"/>
              <a:gd name="connsiteY3" fmla="*/ 578644 h 664369"/>
              <a:gd name="connsiteX4" fmla="*/ 859632 w 2940844"/>
              <a:gd name="connsiteY4" fmla="*/ 538162 h 664369"/>
              <a:gd name="connsiteX5" fmla="*/ 709613 w 2940844"/>
              <a:gd name="connsiteY5" fmla="*/ 481012 h 664369"/>
              <a:gd name="connsiteX6" fmla="*/ 545307 w 2940844"/>
              <a:gd name="connsiteY6" fmla="*/ 409575 h 664369"/>
              <a:gd name="connsiteX7" fmla="*/ 316707 w 2940844"/>
              <a:gd name="connsiteY7" fmla="*/ 280987 h 664369"/>
              <a:gd name="connsiteX8" fmla="*/ 169069 w 2940844"/>
              <a:gd name="connsiteY8" fmla="*/ 183356 h 664369"/>
              <a:gd name="connsiteX9" fmla="*/ 42863 w 2940844"/>
              <a:gd name="connsiteY9" fmla="*/ 88106 h 664369"/>
              <a:gd name="connsiteX10" fmla="*/ 16669 w 2940844"/>
              <a:gd name="connsiteY10" fmla="*/ 64294 h 664369"/>
              <a:gd name="connsiteX11" fmla="*/ 4763 w 2940844"/>
              <a:gd name="connsiteY11" fmla="*/ 40481 h 664369"/>
              <a:gd name="connsiteX12" fmla="*/ 0 w 2940844"/>
              <a:gd name="connsiteY12" fmla="*/ 19050 h 664369"/>
              <a:gd name="connsiteX13" fmla="*/ 4763 w 2940844"/>
              <a:gd name="connsiteY13" fmla="*/ 2381 h 664369"/>
              <a:gd name="connsiteX14" fmla="*/ 16669 w 2940844"/>
              <a:gd name="connsiteY14" fmla="*/ 0 h 664369"/>
              <a:gd name="connsiteX15" fmla="*/ 42863 w 2940844"/>
              <a:gd name="connsiteY15" fmla="*/ 2381 h 664369"/>
              <a:gd name="connsiteX16" fmla="*/ 130969 w 2940844"/>
              <a:gd name="connsiteY16" fmla="*/ 47625 h 664369"/>
              <a:gd name="connsiteX17" fmla="*/ 245269 w 2940844"/>
              <a:gd name="connsiteY17" fmla="*/ 102394 h 664369"/>
              <a:gd name="connsiteX18" fmla="*/ 364332 w 2940844"/>
              <a:gd name="connsiteY18" fmla="*/ 159544 h 664369"/>
              <a:gd name="connsiteX19" fmla="*/ 538163 w 2940844"/>
              <a:gd name="connsiteY19" fmla="*/ 233362 h 664369"/>
              <a:gd name="connsiteX20" fmla="*/ 723900 w 2940844"/>
              <a:gd name="connsiteY20" fmla="*/ 307181 h 664369"/>
              <a:gd name="connsiteX21" fmla="*/ 871538 w 2940844"/>
              <a:gd name="connsiteY21" fmla="*/ 352425 h 664369"/>
              <a:gd name="connsiteX22" fmla="*/ 1014413 w 2940844"/>
              <a:gd name="connsiteY22" fmla="*/ 383381 h 664369"/>
              <a:gd name="connsiteX23" fmla="*/ 1185863 w 2940844"/>
              <a:gd name="connsiteY23" fmla="*/ 409575 h 664369"/>
              <a:gd name="connsiteX24" fmla="*/ 1507332 w 2940844"/>
              <a:gd name="connsiteY24" fmla="*/ 431006 h 664369"/>
              <a:gd name="connsiteX25" fmla="*/ 1919288 w 2940844"/>
              <a:gd name="connsiteY25" fmla="*/ 440531 h 664369"/>
              <a:gd name="connsiteX26" fmla="*/ 2340769 w 2940844"/>
              <a:gd name="connsiteY26" fmla="*/ 440531 h 664369"/>
              <a:gd name="connsiteX27" fmla="*/ 2676525 w 2940844"/>
              <a:gd name="connsiteY27" fmla="*/ 438150 h 664369"/>
              <a:gd name="connsiteX28" fmla="*/ 2712244 w 2940844"/>
              <a:gd name="connsiteY28" fmla="*/ 433387 h 664369"/>
              <a:gd name="connsiteX29" fmla="*/ 2750344 w 2940844"/>
              <a:gd name="connsiteY29" fmla="*/ 421481 h 664369"/>
              <a:gd name="connsiteX30" fmla="*/ 2790825 w 2940844"/>
              <a:gd name="connsiteY30" fmla="*/ 397669 h 664369"/>
              <a:gd name="connsiteX31" fmla="*/ 2836069 w 2940844"/>
              <a:gd name="connsiteY31" fmla="*/ 359569 h 664369"/>
              <a:gd name="connsiteX32" fmla="*/ 2864644 w 2940844"/>
              <a:gd name="connsiteY32" fmla="*/ 319087 h 664369"/>
              <a:gd name="connsiteX33" fmla="*/ 2883694 w 2940844"/>
              <a:gd name="connsiteY33" fmla="*/ 292894 h 664369"/>
              <a:gd name="connsiteX34" fmla="*/ 2902744 w 2940844"/>
              <a:gd name="connsiteY34" fmla="*/ 276225 h 664369"/>
              <a:gd name="connsiteX35" fmla="*/ 2919413 w 2940844"/>
              <a:gd name="connsiteY35" fmla="*/ 271462 h 664369"/>
              <a:gd name="connsiteX36" fmla="*/ 2933700 w 2940844"/>
              <a:gd name="connsiteY36" fmla="*/ 278606 h 664369"/>
              <a:gd name="connsiteX37" fmla="*/ 2938463 w 2940844"/>
              <a:gd name="connsiteY37" fmla="*/ 292894 h 664369"/>
              <a:gd name="connsiteX38" fmla="*/ 2940844 w 2940844"/>
              <a:gd name="connsiteY38" fmla="*/ 311944 h 664369"/>
              <a:gd name="connsiteX39" fmla="*/ 2938463 w 2940844"/>
              <a:gd name="connsiteY39" fmla="*/ 369094 h 664369"/>
              <a:gd name="connsiteX40" fmla="*/ 2931319 w 2940844"/>
              <a:gd name="connsiteY40" fmla="*/ 426244 h 664369"/>
              <a:gd name="connsiteX41" fmla="*/ 2907507 w 2940844"/>
              <a:gd name="connsiteY41" fmla="*/ 497681 h 664369"/>
              <a:gd name="connsiteX42" fmla="*/ 2852738 w 2940844"/>
              <a:gd name="connsiteY42" fmla="*/ 578644 h 664369"/>
              <a:gd name="connsiteX43" fmla="*/ 2752725 w 2940844"/>
              <a:gd name="connsiteY43" fmla="*/ 664369 h 664369"/>
              <a:gd name="connsiteX44" fmla="*/ 2412207 w 2940844"/>
              <a:gd name="connsiteY44" fmla="*/ 659606 h 664369"/>
              <a:gd name="connsiteX45" fmla="*/ 2140744 w 2940844"/>
              <a:gd name="connsiteY45" fmla="*/ 664369 h 664369"/>
              <a:gd name="connsiteX46" fmla="*/ 1995488 w 2940844"/>
              <a:gd name="connsiteY46" fmla="*/ 664369 h 664369"/>
              <a:gd name="connsiteX47" fmla="*/ 1845469 w 2940844"/>
              <a:gd name="connsiteY47" fmla="*/ 657225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40844" h="664369">
                <a:moveTo>
                  <a:pt x="1845469" y="657225"/>
                </a:moveTo>
                <a:lnTo>
                  <a:pt x="1326357" y="640556"/>
                </a:lnTo>
                <a:lnTo>
                  <a:pt x="1181100" y="621506"/>
                </a:lnTo>
                <a:lnTo>
                  <a:pt x="997744" y="578644"/>
                </a:lnTo>
                <a:lnTo>
                  <a:pt x="859632" y="538162"/>
                </a:lnTo>
                <a:lnTo>
                  <a:pt x="709613" y="481012"/>
                </a:lnTo>
                <a:lnTo>
                  <a:pt x="545307" y="409575"/>
                </a:lnTo>
                <a:lnTo>
                  <a:pt x="316707" y="280987"/>
                </a:lnTo>
                <a:lnTo>
                  <a:pt x="169069" y="183356"/>
                </a:lnTo>
                <a:lnTo>
                  <a:pt x="42863" y="88106"/>
                </a:lnTo>
                <a:lnTo>
                  <a:pt x="16669" y="64294"/>
                </a:lnTo>
                <a:lnTo>
                  <a:pt x="4763" y="40481"/>
                </a:lnTo>
                <a:lnTo>
                  <a:pt x="0" y="19050"/>
                </a:lnTo>
                <a:lnTo>
                  <a:pt x="4763" y="2381"/>
                </a:lnTo>
                <a:lnTo>
                  <a:pt x="16669" y="0"/>
                </a:lnTo>
                <a:lnTo>
                  <a:pt x="42863" y="2381"/>
                </a:lnTo>
                <a:lnTo>
                  <a:pt x="130969" y="47625"/>
                </a:lnTo>
                <a:lnTo>
                  <a:pt x="245269" y="102394"/>
                </a:lnTo>
                <a:lnTo>
                  <a:pt x="364332" y="159544"/>
                </a:lnTo>
                <a:lnTo>
                  <a:pt x="538163" y="233362"/>
                </a:lnTo>
                <a:lnTo>
                  <a:pt x="723900" y="307181"/>
                </a:lnTo>
                <a:lnTo>
                  <a:pt x="871538" y="352425"/>
                </a:lnTo>
                <a:lnTo>
                  <a:pt x="1014413" y="383381"/>
                </a:lnTo>
                <a:lnTo>
                  <a:pt x="1185863" y="409575"/>
                </a:lnTo>
                <a:lnTo>
                  <a:pt x="1507332" y="431006"/>
                </a:lnTo>
                <a:lnTo>
                  <a:pt x="1919288" y="440531"/>
                </a:lnTo>
                <a:lnTo>
                  <a:pt x="2340769" y="440531"/>
                </a:lnTo>
                <a:lnTo>
                  <a:pt x="2676525" y="438150"/>
                </a:lnTo>
                <a:lnTo>
                  <a:pt x="2712244" y="433387"/>
                </a:lnTo>
                <a:lnTo>
                  <a:pt x="2750344" y="421481"/>
                </a:lnTo>
                <a:lnTo>
                  <a:pt x="2790825" y="397669"/>
                </a:lnTo>
                <a:lnTo>
                  <a:pt x="2836069" y="359569"/>
                </a:lnTo>
                <a:lnTo>
                  <a:pt x="2864644" y="319087"/>
                </a:lnTo>
                <a:lnTo>
                  <a:pt x="2883694" y="292894"/>
                </a:lnTo>
                <a:lnTo>
                  <a:pt x="2902744" y="276225"/>
                </a:lnTo>
                <a:lnTo>
                  <a:pt x="2919413" y="271462"/>
                </a:lnTo>
                <a:lnTo>
                  <a:pt x="2933700" y="278606"/>
                </a:lnTo>
                <a:lnTo>
                  <a:pt x="2938463" y="292894"/>
                </a:lnTo>
                <a:lnTo>
                  <a:pt x="2940844" y="311944"/>
                </a:lnTo>
                <a:cubicBezTo>
                  <a:pt x="2940016" y="330993"/>
                  <a:pt x="2938463" y="350027"/>
                  <a:pt x="2938463" y="369094"/>
                </a:cubicBezTo>
                <a:lnTo>
                  <a:pt x="2931319" y="426244"/>
                </a:lnTo>
                <a:lnTo>
                  <a:pt x="2907507" y="497681"/>
                </a:lnTo>
                <a:lnTo>
                  <a:pt x="2852738" y="578644"/>
                </a:lnTo>
                <a:lnTo>
                  <a:pt x="2752725" y="664369"/>
                </a:lnTo>
                <a:lnTo>
                  <a:pt x="2412207" y="659606"/>
                </a:lnTo>
                <a:lnTo>
                  <a:pt x="2140744" y="664369"/>
                </a:lnTo>
                <a:lnTo>
                  <a:pt x="1995488" y="664369"/>
                </a:lnTo>
                <a:lnTo>
                  <a:pt x="1845469" y="6572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9732B05-C857-4315-B7E3-AAB278A7054D}"/>
              </a:ext>
            </a:extLst>
          </p:cNvPr>
          <p:cNvSpPr/>
          <p:nvPr/>
        </p:nvSpPr>
        <p:spPr>
          <a:xfrm rot="16200000">
            <a:off x="3479800" y="3399633"/>
            <a:ext cx="3360738" cy="1751012"/>
          </a:xfrm>
          <a:custGeom>
            <a:avLst/>
            <a:gdLst>
              <a:gd name="connsiteX0" fmla="*/ 1667266 w 3360492"/>
              <a:gd name="connsiteY0" fmla="*/ 1655728 h 1750918"/>
              <a:gd name="connsiteX1" fmla="*/ 1026898 w 3360492"/>
              <a:gd name="connsiteY1" fmla="*/ 1649959 h 1750918"/>
              <a:gd name="connsiteX2" fmla="*/ 822095 w 3360492"/>
              <a:gd name="connsiteY2" fmla="*/ 1649959 h 1750918"/>
              <a:gd name="connsiteX3" fmla="*/ 550948 w 3360492"/>
              <a:gd name="connsiteY3" fmla="*/ 1664381 h 1750918"/>
              <a:gd name="connsiteX4" fmla="*/ 398067 w 3360492"/>
              <a:gd name="connsiteY4" fmla="*/ 1673035 h 1750918"/>
              <a:gd name="connsiteX5" fmla="*/ 323069 w 3360492"/>
              <a:gd name="connsiteY5" fmla="*/ 1652843 h 1750918"/>
              <a:gd name="connsiteX6" fmla="*/ 227879 w 3360492"/>
              <a:gd name="connsiteY6" fmla="*/ 1618229 h 1750918"/>
              <a:gd name="connsiteX7" fmla="*/ 141343 w 3360492"/>
              <a:gd name="connsiteY7" fmla="*/ 1580730 h 1750918"/>
              <a:gd name="connsiteX8" fmla="*/ 49038 w 3360492"/>
              <a:gd name="connsiteY8" fmla="*/ 1525923 h 1750918"/>
              <a:gd name="connsiteX9" fmla="*/ 20192 w 3360492"/>
              <a:gd name="connsiteY9" fmla="*/ 1502847 h 1750918"/>
              <a:gd name="connsiteX10" fmla="*/ 8654 w 3360492"/>
              <a:gd name="connsiteY10" fmla="*/ 1491309 h 1750918"/>
              <a:gd name="connsiteX11" fmla="*/ 0 w 3360492"/>
              <a:gd name="connsiteY11" fmla="*/ 1471117 h 1750918"/>
              <a:gd name="connsiteX12" fmla="*/ 8654 w 3360492"/>
              <a:gd name="connsiteY12" fmla="*/ 1448041 h 1750918"/>
              <a:gd name="connsiteX13" fmla="*/ 37499 w 3360492"/>
              <a:gd name="connsiteY13" fmla="*/ 1422080 h 1750918"/>
              <a:gd name="connsiteX14" fmla="*/ 109613 w 3360492"/>
              <a:gd name="connsiteY14" fmla="*/ 1384581 h 1750918"/>
              <a:gd name="connsiteX15" fmla="*/ 201918 w 3360492"/>
              <a:gd name="connsiteY15" fmla="*/ 1344197 h 1750918"/>
              <a:gd name="connsiteX16" fmla="*/ 248071 w 3360492"/>
              <a:gd name="connsiteY16" fmla="*/ 1318236 h 1750918"/>
              <a:gd name="connsiteX17" fmla="*/ 597101 w 3360492"/>
              <a:gd name="connsiteY17" fmla="*/ 1396119 h 1750918"/>
              <a:gd name="connsiteX18" fmla="*/ 620177 w 3360492"/>
              <a:gd name="connsiteY18" fmla="*/ 1399003 h 1750918"/>
              <a:gd name="connsiteX19" fmla="*/ 833633 w 3360492"/>
              <a:gd name="connsiteY19" fmla="*/ 1407657 h 1750918"/>
              <a:gd name="connsiteX20" fmla="*/ 1211508 w 3360492"/>
              <a:gd name="connsiteY20" fmla="*/ 1419195 h 1750918"/>
              <a:gd name="connsiteX21" fmla="*/ 1566307 w 3360492"/>
              <a:gd name="connsiteY21" fmla="*/ 1424964 h 1750918"/>
              <a:gd name="connsiteX22" fmla="*/ 1762456 w 3360492"/>
              <a:gd name="connsiteY22" fmla="*/ 1427849 h 1750918"/>
              <a:gd name="connsiteX23" fmla="*/ 2385517 w 3360492"/>
              <a:gd name="connsiteY23" fmla="*/ 1422080 h 1750918"/>
              <a:gd name="connsiteX24" fmla="*/ 2653780 w 3360492"/>
              <a:gd name="connsiteY24" fmla="*/ 1424964 h 1750918"/>
              <a:gd name="connsiteX25" fmla="*/ 3072038 w 3360492"/>
              <a:gd name="connsiteY25" fmla="*/ 1422080 h 1750918"/>
              <a:gd name="connsiteX26" fmla="*/ 3100884 w 3360492"/>
              <a:gd name="connsiteY26" fmla="*/ 1407657 h 1750918"/>
              <a:gd name="connsiteX27" fmla="*/ 3112422 w 3360492"/>
              <a:gd name="connsiteY27" fmla="*/ 1390350 h 1750918"/>
              <a:gd name="connsiteX28" fmla="*/ 3115306 w 3360492"/>
              <a:gd name="connsiteY28" fmla="*/ 1370158 h 1750918"/>
              <a:gd name="connsiteX29" fmla="*/ 3112422 w 3360492"/>
              <a:gd name="connsiteY29" fmla="*/ 1312467 h 1750918"/>
              <a:gd name="connsiteX30" fmla="*/ 3048962 w 3360492"/>
              <a:gd name="connsiteY30" fmla="*/ 876901 h 1750918"/>
              <a:gd name="connsiteX31" fmla="*/ 3008578 w 3360492"/>
              <a:gd name="connsiteY31" fmla="*/ 588447 h 1750918"/>
              <a:gd name="connsiteX32" fmla="*/ 2922042 w 3360492"/>
              <a:gd name="connsiteY32" fmla="*/ 129805 h 1750918"/>
              <a:gd name="connsiteX33" fmla="*/ 3083576 w 3360492"/>
              <a:gd name="connsiteY33" fmla="*/ 0 h 1750918"/>
              <a:gd name="connsiteX34" fmla="*/ 3109537 w 3360492"/>
              <a:gd name="connsiteY34" fmla="*/ 138458 h 1750918"/>
              <a:gd name="connsiteX35" fmla="*/ 3149921 w 3360492"/>
              <a:gd name="connsiteY35" fmla="*/ 403836 h 1750918"/>
              <a:gd name="connsiteX36" fmla="*/ 3222034 w 3360492"/>
              <a:gd name="connsiteY36" fmla="*/ 874017 h 1750918"/>
              <a:gd name="connsiteX37" fmla="*/ 3259534 w 3360492"/>
              <a:gd name="connsiteY37" fmla="*/ 1104780 h 1750918"/>
              <a:gd name="connsiteX38" fmla="*/ 3297033 w 3360492"/>
              <a:gd name="connsiteY38" fmla="*/ 1283622 h 1750918"/>
              <a:gd name="connsiteX39" fmla="*/ 3317224 w 3360492"/>
              <a:gd name="connsiteY39" fmla="*/ 1326890 h 1750918"/>
              <a:gd name="connsiteX40" fmla="*/ 3354723 w 3360492"/>
              <a:gd name="connsiteY40" fmla="*/ 1387465 h 1750918"/>
              <a:gd name="connsiteX41" fmla="*/ 3360492 w 3360492"/>
              <a:gd name="connsiteY41" fmla="*/ 1404773 h 1750918"/>
              <a:gd name="connsiteX42" fmla="*/ 3322993 w 3360492"/>
              <a:gd name="connsiteY42" fmla="*/ 1497078 h 1750918"/>
              <a:gd name="connsiteX43" fmla="*/ 3230688 w 3360492"/>
              <a:gd name="connsiteY43" fmla="*/ 1649959 h 1750918"/>
              <a:gd name="connsiteX44" fmla="*/ 3178766 w 3360492"/>
              <a:gd name="connsiteY44" fmla="*/ 1722072 h 1750918"/>
              <a:gd name="connsiteX45" fmla="*/ 3152805 w 3360492"/>
              <a:gd name="connsiteY45" fmla="*/ 1739379 h 1750918"/>
              <a:gd name="connsiteX46" fmla="*/ 3126845 w 3360492"/>
              <a:gd name="connsiteY46" fmla="*/ 1750918 h 1750918"/>
              <a:gd name="connsiteX47" fmla="*/ 3103768 w 3360492"/>
              <a:gd name="connsiteY47" fmla="*/ 1750918 h 1750918"/>
              <a:gd name="connsiteX48" fmla="*/ 3066269 w 3360492"/>
              <a:gd name="connsiteY48" fmla="*/ 1739379 h 1750918"/>
              <a:gd name="connsiteX49" fmla="*/ 2985502 w 3360492"/>
              <a:gd name="connsiteY49" fmla="*/ 1673035 h 1750918"/>
              <a:gd name="connsiteX50" fmla="*/ 2769161 w 3360492"/>
              <a:gd name="connsiteY50" fmla="*/ 1664381 h 1750918"/>
              <a:gd name="connsiteX51" fmla="*/ 1667266 w 3360492"/>
              <a:gd name="connsiteY51" fmla="*/ 1655728 h 175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60492" h="1750918">
                <a:moveTo>
                  <a:pt x="1667266" y="1655728"/>
                </a:moveTo>
                <a:lnTo>
                  <a:pt x="1026898" y="1649959"/>
                </a:lnTo>
                <a:lnTo>
                  <a:pt x="822095" y="1649959"/>
                </a:lnTo>
                <a:lnTo>
                  <a:pt x="550948" y="1664381"/>
                </a:lnTo>
                <a:lnTo>
                  <a:pt x="398067" y="1673035"/>
                </a:lnTo>
                <a:lnTo>
                  <a:pt x="323069" y="1652843"/>
                </a:lnTo>
                <a:lnTo>
                  <a:pt x="227879" y="1618229"/>
                </a:lnTo>
                <a:lnTo>
                  <a:pt x="141343" y="1580730"/>
                </a:lnTo>
                <a:lnTo>
                  <a:pt x="49038" y="1525923"/>
                </a:lnTo>
                <a:lnTo>
                  <a:pt x="20192" y="1502847"/>
                </a:lnTo>
                <a:lnTo>
                  <a:pt x="8654" y="1491309"/>
                </a:lnTo>
                <a:lnTo>
                  <a:pt x="0" y="1471117"/>
                </a:lnTo>
                <a:lnTo>
                  <a:pt x="8654" y="1448041"/>
                </a:lnTo>
                <a:lnTo>
                  <a:pt x="37499" y="1422080"/>
                </a:lnTo>
                <a:lnTo>
                  <a:pt x="109613" y="1384581"/>
                </a:lnTo>
                <a:lnTo>
                  <a:pt x="201918" y="1344197"/>
                </a:lnTo>
                <a:lnTo>
                  <a:pt x="248071" y="1318236"/>
                </a:lnTo>
                <a:lnTo>
                  <a:pt x="597101" y="1396119"/>
                </a:lnTo>
                <a:lnTo>
                  <a:pt x="620177" y="1399003"/>
                </a:lnTo>
                <a:lnTo>
                  <a:pt x="833633" y="1407657"/>
                </a:lnTo>
                <a:lnTo>
                  <a:pt x="1211508" y="1419195"/>
                </a:lnTo>
                <a:lnTo>
                  <a:pt x="1566307" y="1424964"/>
                </a:lnTo>
                <a:lnTo>
                  <a:pt x="1762456" y="1427849"/>
                </a:lnTo>
                <a:lnTo>
                  <a:pt x="2385517" y="1422080"/>
                </a:lnTo>
                <a:lnTo>
                  <a:pt x="2653780" y="1424964"/>
                </a:lnTo>
                <a:lnTo>
                  <a:pt x="3072038" y="1422080"/>
                </a:lnTo>
                <a:lnTo>
                  <a:pt x="3100884" y="1407657"/>
                </a:lnTo>
                <a:lnTo>
                  <a:pt x="3112422" y="1390350"/>
                </a:lnTo>
                <a:lnTo>
                  <a:pt x="3115306" y="1370158"/>
                </a:lnTo>
                <a:lnTo>
                  <a:pt x="3112422" y="1312467"/>
                </a:lnTo>
                <a:lnTo>
                  <a:pt x="3048962" y="876901"/>
                </a:lnTo>
                <a:lnTo>
                  <a:pt x="3008578" y="588447"/>
                </a:lnTo>
                <a:lnTo>
                  <a:pt x="2922042" y="129805"/>
                </a:lnTo>
                <a:lnTo>
                  <a:pt x="3083576" y="0"/>
                </a:lnTo>
                <a:lnTo>
                  <a:pt x="3109537" y="138458"/>
                </a:lnTo>
                <a:lnTo>
                  <a:pt x="3149921" y="403836"/>
                </a:lnTo>
                <a:lnTo>
                  <a:pt x="3222034" y="874017"/>
                </a:lnTo>
                <a:lnTo>
                  <a:pt x="3259534" y="1104780"/>
                </a:lnTo>
                <a:lnTo>
                  <a:pt x="3297033" y="1283622"/>
                </a:lnTo>
                <a:lnTo>
                  <a:pt x="3317224" y="1326890"/>
                </a:lnTo>
                <a:lnTo>
                  <a:pt x="3354723" y="1387465"/>
                </a:lnTo>
                <a:lnTo>
                  <a:pt x="3360492" y="1404773"/>
                </a:lnTo>
                <a:lnTo>
                  <a:pt x="3322993" y="1497078"/>
                </a:lnTo>
                <a:lnTo>
                  <a:pt x="3230688" y="1649959"/>
                </a:lnTo>
                <a:lnTo>
                  <a:pt x="3178766" y="1722072"/>
                </a:lnTo>
                <a:lnTo>
                  <a:pt x="3152805" y="1739379"/>
                </a:lnTo>
                <a:lnTo>
                  <a:pt x="3126845" y="1750918"/>
                </a:lnTo>
                <a:lnTo>
                  <a:pt x="3103768" y="1750918"/>
                </a:lnTo>
                <a:lnTo>
                  <a:pt x="3066269" y="1739379"/>
                </a:lnTo>
                <a:lnTo>
                  <a:pt x="2985502" y="1673035"/>
                </a:lnTo>
                <a:lnTo>
                  <a:pt x="2769161" y="1664381"/>
                </a:lnTo>
                <a:lnTo>
                  <a:pt x="1667266" y="165572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AE0EBD2A-D8A6-4E97-BAAC-B7535484DAB5}"/>
              </a:ext>
            </a:extLst>
          </p:cNvPr>
          <p:cNvSpPr/>
          <p:nvPr/>
        </p:nvSpPr>
        <p:spPr>
          <a:xfrm>
            <a:off x="5173663" y="5300663"/>
            <a:ext cx="539750" cy="488950"/>
          </a:xfrm>
          <a:custGeom>
            <a:avLst/>
            <a:gdLst>
              <a:gd name="connsiteX0" fmla="*/ 123825 w 538163"/>
              <a:gd name="connsiteY0" fmla="*/ 61912 h 488156"/>
              <a:gd name="connsiteX1" fmla="*/ 283369 w 538163"/>
              <a:gd name="connsiteY1" fmla="*/ 104775 h 488156"/>
              <a:gd name="connsiteX2" fmla="*/ 338138 w 538163"/>
              <a:gd name="connsiteY2" fmla="*/ 111918 h 488156"/>
              <a:gd name="connsiteX3" fmla="*/ 395288 w 538163"/>
              <a:gd name="connsiteY3" fmla="*/ 116681 h 488156"/>
              <a:gd name="connsiteX4" fmla="*/ 433388 w 538163"/>
              <a:gd name="connsiteY4" fmla="*/ 111918 h 488156"/>
              <a:gd name="connsiteX5" fmla="*/ 459582 w 538163"/>
              <a:gd name="connsiteY5" fmla="*/ 104775 h 488156"/>
              <a:gd name="connsiteX6" fmla="*/ 488157 w 538163"/>
              <a:gd name="connsiteY6" fmla="*/ 88106 h 488156"/>
              <a:gd name="connsiteX7" fmla="*/ 538163 w 538163"/>
              <a:gd name="connsiteY7" fmla="*/ 0 h 488156"/>
              <a:gd name="connsiteX8" fmla="*/ 485775 w 538163"/>
              <a:gd name="connsiteY8" fmla="*/ 488156 h 488156"/>
              <a:gd name="connsiteX9" fmla="*/ 426244 w 538163"/>
              <a:gd name="connsiteY9" fmla="*/ 416718 h 488156"/>
              <a:gd name="connsiteX10" fmla="*/ 383382 w 538163"/>
              <a:gd name="connsiteY10" fmla="*/ 361950 h 488156"/>
              <a:gd name="connsiteX11" fmla="*/ 340519 w 538163"/>
              <a:gd name="connsiteY11" fmla="*/ 316706 h 488156"/>
              <a:gd name="connsiteX12" fmla="*/ 285750 w 538163"/>
              <a:gd name="connsiteY12" fmla="*/ 269081 h 488156"/>
              <a:gd name="connsiteX13" fmla="*/ 242888 w 538163"/>
              <a:gd name="connsiteY13" fmla="*/ 233362 h 488156"/>
              <a:gd name="connsiteX14" fmla="*/ 200025 w 538163"/>
              <a:gd name="connsiteY14" fmla="*/ 202406 h 488156"/>
              <a:gd name="connsiteX15" fmla="*/ 130969 w 538163"/>
              <a:gd name="connsiteY15" fmla="*/ 159543 h 488156"/>
              <a:gd name="connsiteX16" fmla="*/ 69057 w 538163"/>
              <a:gd name="connsiteY16" fmla="*/ 128587 h 488156"/>
              <a:gd name="connsiteX17" fmla="*/ 45244 w 538163"/>
              <a:gd name="connsiteY17" fmla="*/ 119062 h 488156"/>
              <a:gd name="connsiteX18" fmla="*/ 26194 w 538163"/>
              <a:gd name="connsiteY18" fmla="*/ 104775 h 488156"/>
              <a:gd name="connsiteX19" fmla="*/ 4763 w 538163"/>
              <a:gd name="connsiteY19" fmla="*/ 76200 h 488156"/>
              <a:gd name="connsiteX20" fmla="*/ 0 w 538163"/>
              <a:gd name="connsiteY20" fmla="*/ 61912 h 488156"/>
              <a:gd name="connsiteX21" fmla="*/ 2382 w 538163"/>
              <a:gd name="connsiteY21" fmla="*/ 47625 h 488156"/>
              <a:gd name="connsiteX22" fmla="*/ 16669 w 538163"/>
              <a:gd name="connsiteY22" fmla="*/ 40481 h 488156"/>
              <a:gd name="connsiteX23" fmla="*/ 42863 w 538163"/>
              <a:gd name="connsiteY23" fmla="*/ 40481 h 488156"/>
              <a:gd name="connsiteX24" fmla="*/ 123825 w 538163"/>
              <a:gd name="connsiteY24" fmla="*/ 61912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38163" h="488156">
                <a:moveTo>
                  <a:pt x="123825" y="61912"/>
                </a:moveTo>
                <a:lnTo>
                  <a:pt x="283369" y="104775"/>
                </a:lnTo>
                <a:lnTo>
                  <a:pt x="338138" y="111918"/>
                </a:lnTo>
                <a:lnTo>
                  <a:pt x="395288" y="116681"/>
                </a:lnTo>
                <a:lnTo>
                  <a:pt x="433388" y="111918"/>
                </a:lnTo>
                <a:lnTo>
                  <a:pt x="459582" y="104775"/>
                </a:lnTo>
                <a:lnTo>
                  <a:pt x="488157" y="88106"/>
                </a:lnTo>
                <a:lnTo>
                  <a:pt x="538163" y="0"/>
                </a:lnTo>
                <a:lnTo>
                  <a:pt x="485775" y="488156"/>
                </a:lnTo>
                <a:lnTo>
                  <a:pt x="426244" y="416718"/>
                </a:lnTo>
                <a:lnTo>
                  <a:pt x="383382" y="361950"/>
                </a:lnTo>
                <a:lnTo>
                  <a:pt x="340519" y="316706"/>
                </a:lnTo>
                <a:lnTo>
                  <a:pt x="285750" y="269081"/>
                </a:lnTo>
                <a:lnTo>
                  <a:pt x="242888" y="233362"/>
                </a:lnTo>
                <a:lnTo>
                  <a:pt x="200025" y="202406"/>
                </a:lnTo>
                <a:lnTo>
                  <a:pt x="130969" y="159543"/>
                </a:lnTo>
                <a:lnTo>
                  <a:pt x="69057" y="128587"/>
                </a:lnTo>
                <a:lnTo>
                  <a:pt x="45244" y="119062"/>
                </a:lnTo>
                <a:lnTo>
                  <a:pt x="26194" y="104775"/>
                </a:lnTo>
                <a:lnTo>
                  <a:pt x="4763" y="76200"/>
                </a:lnTo>
                <a:lnTo>
                  <a:pt x="0" y="61912"/>
                </a:lnTo>
                <a:lnTo>
                  <a:pt x="2382" y="47625"/>
                </a:lnTo>
                <a:lnTo>
                  <a:pt x="16669" y="40481"/>
                </a:lnTo>
                <a:lnTo>
                  <a:pt x="42863" y="40481"/>
                </a:lnTo>
                <a:lnTo>
                  <a:pt x="123825" y="619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A8B4B49-5FD2-4ED9-A9F6-6E1986F639B2}"/>
              </a:ext>
            </a:extLst>
          </p:cNvPr>
          <p:cNvSpPr/>
          <p:nvPr/>
        </p:nvSpPr>
        <p:spPr>
          <a:xfrm>
            <a:off x="4837114" y="2843214"/>
            <a:ext cx="377825" cy="1552575"/>
          </a:xfrm>
          <a:custGeom>
            <a:avLst/>
            <a:gdLst>
              <a:gd name="connsiteX0" fmla="*/ 111919 w 378619"/>
              <a:gd name="connsiteY0" fmla="*/ 957262 h 1552575"/>
              <a:gd name="connsiteX1" fmla="*/ 114300 w 378619"/>
              <a:gd name="connsiteY1" fmla="*/ 223837 h 1552575"/>
              <a:gd name="connsiteX2" fmla="*/ 109537 w 378619"/>
              <a:gd name="connsiteY2" fmla="*/ 200025 h 1552575"/>
              <a:gd name="connsiteX3" fmla="*/ 66675 w 378619"/>
              <a:gd name="connsiteY3" fmla="*/ 147637 h 1552575"/>
              <a:gd name="connsiteX4" fmla="*/ 0 w 378619"/>
              <a:gd name="connsiteY4" fmla="*/ 61912 h 1552575"/>
              <a:gd name="connsiteX5" fmla="*/ 295275 w 378619"/>
              <a:gd name="connsiteY5" fmla="*/ 0 h 1552575"/>
              <a:gd name="connsiteX6" fmla="*/ 378619 w 378619"/>
              <a:gd name="connsiteY6" fmla="*/ 157162 h 1552575"/>
              <a:gd name="connsiteX7" fmla="*/ 366712 w 378619"/>
              <a:gd name="connsiteY7" fmla="*/ 183356 h 1552575"/>
              <a:gd name="connsiteX8" fmla="*/ 352425 w 378619"/>
              <a:gd name="connsiteY8" fmla="*/ 221456 h 1552575"/>
              <a:gd name="connsiteX9" fmla="*/ 340519 w 378619"/>
              <a:gd name="connsiteY9" fmla="*/ 292893 h 1552575"/>
              <a:gd name="connsiteX10" fmla="*/ 335756 w 378619"/>
              <a:gd name="connsiteY10" fmla="*/ 416718 h 1552575"/>
              <a:gd name="connsiteX11" fmla="*/ 333375 w 378619"/>
              <a:gd name="connsiteY11" fmla="*/ 673893 h 1552575"/>
              <a:gd name="connsiteX12" fmla="*/ 316706 w 378619"/>
              <a:gd name="connsiteY12" fmla="*/ 807243 h 1552575"/>
              <a:gd name="connsiteX13" fmla="*/ 314325 w 378619"/>
              <a:gd name="connsiteY13" fmla="*/ 1131093 h 1552575"/>
              <a:gd name="connsiteX14" fmla="*/ 311944 w 378619"/>
              <a:gd name="connsiteY14" fmla="*/ 1493043 h 1552575"/>
              <a:gd name="connsiteX15" fmla="*/ 114300 w 378619"/>
              <a:gd name="connsiteY15" fmla="*/ 1552575 h 1552575"/>
              <a:gd name="connsiteX16" fmla="*/ 111919 w 378619"/>
              <a:gd name="connsiteY16" fmla="*/ 957262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78619" h="1552575">
                <a:moveTo>
                  <a:pt x="111919" y="957262"/>
                </a:moveTo>
                <a:cubicBezTo>
                  <a:pt x="112713" y="712787"/>
                  <a:pt x="113506" y="468312"/>
                  <a:pt x="114300" y="223837"/>
                </a:cubicBezTo>
                <a:lnTo>
                  <a:pt x="109537" y="200025"/>
                </a:lnTo>
                <a:lnTo>
                  <a:pt x="66675" y="147637"/>
                </a:lnTo>
                <a:lnTo>
                  <a:pt x="0" y="61912"/>
                </a:lnTo>
                <a:lnTo>
                  <a:pt x="295275" y="0"/>
                </a:lnTo>
                <a:lnTo>
                  <a:pt x="378619" y="157162"/>
                </a:lnTo>
                <a:lnTo>
                  <a:pt x="366712" y="183356"/>
                </a:lnTo>
                <a:lnTo>
                  <a:pt x="352425" y="221456"/>
                </a:lnTo>
                <a:lnTo>
                  <a:pt x="340519" y="292893"/>
                </a:lnTo>
                <a:lnTo>
                  <a:pt x="335756" y="416718"/>
                </a:lnTo>
                <a:cubicBezTo>
                  <a:pt x="334962" y="502443"/>
                  <a:pt x="334169" y="598487"/>
                  <a:pt x="333375" y="673893"/>
                </a:cubicBezTo>
                <a:lnTo>
                  <a:pt x="316706" y="807243"/>
                </a:lnTo>
                <a:cubicBezTo>
                  <a:pt x="315912" y="915193"/>
                  <a:pt x="315119" y="1023143"/>
                  <a:pt x="314325" y="1131093"/>
                </a:cubicBezTo>
                <a:cubicBezTo>
                  <a:pt x="313531" y="1251743"/>
                  <a:pt x="312738" y="1372393"/>
                  <a:pt x="311944" y="1493043"/>
                </a:cubicBezTo>
                <a:lnTo>
                  <a:pt x="114300" y="1552575"/>
                </a:lnTo>
                <a:cubicBezTo>
                  <a:pt x="113506" y="1354137"/>
                  <a:pt x="112713" y="1155700"/>
                  <a:pt x="111919" y="957262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C291074-4CFE-4979-9401-CE423E451F9F}"/>
              </a:ext>
            </a:extLst>
          </p:cNvPr>
          <p:cNvSpPr/>
          <p:nvPr/>
        </p:nvSpPr>
        <p:spPr>
          <a:xfrm>
            <a:off x="4384675" y="3389314"/>
            <a:ext cx="1385888" cy="384175"/>
          </a:xfrm>
          <a:custGeom>
            <a:avLst/>
            <a:gdLst>
              <a:gd name="connsiteX0" fmla="*/ 1002507 w 1385888"/>
              <a:gd name="connsiteY0" fmla="*/ 235744 h 385762"/>
              <a:gd name="connsiteX1" fmla="*/ 740569 w 1385888"/>
              <a:gd name="connsiteY1" fmla="*/ 271462 h 385762"/>
              <a:gd name="connsiteX2" fmla="*/ 588169 w 1385888"/>
              <a:gd name="connsiteY2" fmla="*/ 304800 h 385762"/>
              <a:gd name="connsiteX3" fmla="*/ 195263 w 1385888"/>
              <a:gd name="connsiteY3" fmla="*/ 359569 h 385762"/>
              <a:gd name="connsiteX4" fmla="*/ 2382 w 1385888"/>
              <a:gd name="connsiteY4" fmla="*/ 385762 h 385762"/>
              <a:gd name="connsiteX5" fmla="*/ 0 w 1385888"/>
              <a:gd name="connsiteY5" fmla="*/ 211931 h 385762"/>
              <a:gd name="connsiteX6" fmla="*/ 307182 w 1385888"/>
              <a:gd name="connsiteY6" fmla="*/ 164306 h 385762"/>
              <a:gd name="connsiteX7" fmla="*/ 595313 w 1385888"/>
              <a:gd name="connsiteY7" fmla="*/ 123825 h 385762"/>
              <a:gd name="connsiteX8" fmla="*/ 754857 w 1385888"/>
              <a:gd name="connsiteY8" fmla="*/ 111919 h 385762"/>
              <a:gd name="connsiteX9" fmla="*/ 935832 w 1385888"/>
              <a:gd name="connsiteY9" fmla="*/ 83344 h 385762"/>
              <a:gd name="connsiteX10" fmla="*/ 1097757 w 1385888"/>
              <a:gd name="connsiteY10" fmla="*/ 42862 h 385762"/>
              <a:gd name="connsiteX11" fmla="*/ 1116807 w 1385888"/>
              <a:gd name="connsiteY11" fmla="*/ 28575 h 385762"/>
              <a:gd name="connsiteX12" fmla="*/ 1133475 w 1385888"/>
              <a:gd name="connsiteY12" fmla="*/ 16669 h 385762"/>
              <a:gd name="connsiteX13" fmla="*/ 1154907 w 1385888"/>
              <a:gd name="connsiteY13" fmla="*/ 7144 h 385762"/>
              <a:gd name="connsiteX14" fmla="*/ 1176338 w 1385888"/>
              <a:gd name="connsiteY14" fmla="*/ 0 h 385762"/>
              <a:gd name="connsiteX15" fmla="*/ 1202532 w 1385888"/>
              <a:gd name="connsiteY15" fmla="*/ 0 h 385762"/>
              <a:gd name="connsiteX16" fmla="*/ 1238250 w 1385888"/>
              <a:gd name="connsiteY16" fmla="*/ 4762 h 385762"/>
              <a:gd name="connsiteX17" fmla="*/ 1271588 w 1385888"/>
              <a:gd name="connsiteY17" fmla="*/ 16669 h 385762"/>
              <a:gd name="connsiteX18" fmla="*/ 1302544 w 1385888"/>
              <a:gd name="connsiteY18" fmla="*/ 40481 h 385762"/>
              <a:gd name="connsiteX19" fmla="*/ 1373982 w 1385888"/>
              <a:gd name="connsiteY19" fmla="*/ 83344 h 385762"/>
              <a:gd name="connsiteX20" fmla="*/ 1385888 w 1385888"/>
              <a:gd name="connsiteY20" fmla="*/ 195262 h 385762"/>
              <a:gd name="connsiteX21" fmla="*/ 1002507 w 1385888"/>
              <a:gd name="connsiteY21" fmla="*/ 235744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385888" h="385762">
                <a:moveTo>
                  <a:pt x="1002507" y="235744"/>
                </a:moveTo>
                <a:lnTo>
                  <a:pt x="740569" y="271462"/>
                </a:lnTo>
                <a:lnTo>
                  <a:pt x="588169" y="304800"/>
                </a:lnTo>
                <a:lnTo>
                  <a:pt x="195263" y="359569"/>
                </a:lnTo>
                <a:lnTo>
                  <a:pt x="2382" y="385762"/>
                </a:lnTo>
                <a:lnTo>
                  <a:pt x="0" y="211931"/>
                </a:lnTo>
                <a:lnTo>
                  <a:pt x="307182" y="164306"/>
                </a:lnTo>
                <a:lnTo>
                  <a:pt x="595313" y="123825"/>
                </a:lnTo>
                <a:lnTo>
                  <a:pt x="754857" y="111919"/>
                </a:lnTo>
                <a:lnTo>
                  <a:pt x="935832" y="83344"/>
                </a:lnTo>
                <a:lnTo>
                  <a:pt x="1097757" y="42862"/>
                </a:lnTo>
                <a:lnTo>
                  <a:pt x="1116807" y="28575"/>
                </a:lnTo>
                <a:lnTo>
                  <a:pt x="1133475" y="16669"/>
                </a:lnTo>
                <a:lnTo>
                  <a:pt x="1154907" y="7144"/>
                </a:lnTo>
                <a:lnTo>
                  <a:pt x="1176338" y="0"/>
                </a:lnTo>
                <a:lnTo>
                  <a:pt x="1202532" y="0"/>
                </a:lnTo>
                <a:lnTo>
                  <a:pt x="1238250" y="4762"/>
                </a:lnTo>
                <a:lnTo>
                  <a:pt x="1271588" y="16669"/>
                </a:lnTo>
                <a:lnTo>
                  <a:pt x="1302544" y="40481"/>
                </a:lnTo>
                <a:lnTo>
                  <a:pt x="1373982" y="83344"/>
                </a:lnTo>
                <a:lnTo>
                  <a:pt x="1385888" y="195262"/>
                </a:lnTo>
                <a:lnTo>
                  <a:pt x="1002507" y="2357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41A06F-9737-4EEE-9B2D-F8E6182C6E7E}"/>
              </a:ext>
            </a:extLst>
          </p:cNvPr>
          <p:cNvSpPr/>
          <p:nvPr/>
        </p:nvSpPr>
        <p:spPr>
          <a:xfrm>
            <a:off x="4348163" y="4173538"/>
            <a:ext cx="1428750" cy="398462"/>
          </a:xfrm>
          <a:custGeom>
            <a:avLst/>
            <a:gdLst>
              <a:gd name="connsiteX0" fmla="*/ 902493 w 1428750"/>
              <a:gd name="connsiteY0" fmla="*/ 302419 h 397669"/>
              <a:gd name="connsiteX1" fmla="*/ 442912 w 1428750"/>
              <a:gd name="connsiteY1" fmla="*/ 369094 h 397669"/>
              <a:gd name="connsiteX2" fmla="*/ 250031 w 1428750"/>
              <a:gd name="connsiteY2" fmla="*/ 397669 h 397669"/>
              <a:gd name="connsiteX3" fmla="*/ 2381 w 1428750"/>
              <a:gd name="connsiteY3" fmla="*/ 392907 h 397669"/>
              <a:gd name="connsiteX4" fmla="*/ 0 w 1428750"/>
              <a:gd name="connsiteY4" fmla="*/ 230982 h 397669"/>
              <a:gd name="connsiteX5" fmla="*/ 359568 w 1428750"/>
              <a:gd name="connsiteY5" fmla="*/ 180975 h 397669"/>
              <a:gd name="connsiteX6" fmla="*/ 631031 w 1428750"/>
              <a:gd name="connsiteY6" fmla="*/ 142875 h 397669"/>
              <a:gd name="connsiteX7" fmla="*/ 769143 w 1428750"/>
              <a:gd name="connsiteY7" fmla="*/ 109538 h 397669"/>
              <a:gd name="connsiteX8" fmla="*/ 1428750 w 1428750"/>
              <a:gd name="connsiteY8" fmla="*/ 0 h 397669"/>
              <a:gd name="connsiteX9" fmla="*/ 1428750 w 1428750"/>
              <a:gd name="connsiteY9" fmla="*/ 235744 h 397669"/>
              <a:gd name="connsiteX10" fmla="*/ 902493 w 1428750"/>
              <a:gd name="connsiteY10" fmla="*/ 302419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28750" h="397669">
                <a:moveTo>
                  <a:pt x="902493" y="302419"/>
                </a:moveTo>
                <a:lnTo>
                  <a:pt x="442912" y="369094"/>
                </a:lnTo>
                <a:lnTo>
                  <a:pt x="250031" y="397669"/>
                </a:lnTo>
                <a:lnTo>
                  <a:pt x="2381" y="392907"/>
                </a:lnTo>
                <a:cubicBezTo>
                  <a:pt x="1587" y="338932"/>
                  <a:pt x="794" y="284957"/>
                  <a:pt x="0" y="230982"/>
                </a:cubicBezTo>
                <a:lnTo>
                  <a:pt x="359568" y="180975"/>
                </a:lnTo>
                <a:lnTo>
                  <a:pt x="631031" y="142875"/>
                </a:lnTo>
                <a:lnTo>
                  <a:pt x="769143" y="109538"/>
                </a:lnTo>
                <a:lnTo>
                  <a:pt x="1428750" y="0"/>
                </a:lnTo>
                <a:lnTo>
                  <a:pt x="1428750" y="235744"/>
                </a:lnTo>
                <a:lnTo>
                  <a:pt x="902493" y="3024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33BBD95-818C-43AC-AEC6-861051EDE69D}"/>
              </a:ext>
            </a:extLst>
          </p:cNvPr>
          <p:cNvSpPr/>
          <p:nvPr/>
        </p:nvSpPr>
        <p:spPr>
          <a:xfrm>
            <a:off x="7527926" y="1754188"/>
            <a:ext cx="714375" cy="1422400"/>
          </a:xfrm>
          <a:custGeom>
            <a:avLst/>
            <a:gdLst>
              <a:gd name="connsiteX0" fmla="*/ 552450 w 714375"/>
              <a:gd name="connsiteY0" fmla="*/ 595313 h 1421607"/>
              <a:gd name="connsiteX1" fmla="*/ 478632 w 714375"/>
              <a:gd name="connsiteY1" fmla="*/ 807244 h 1421607"/>
              <a:gd name="connsiteX2" fmla="*/ 419100 w 714375"/>
              <a:gd name="connsiteY2" fmla="*/ 966788 h 1421607"/>
              <a:gd name="connsiteX3" fmla="*/ 364332 w 714375"/>
              <a:gd name="connsiteY3" fmla="*/ 1102519 h 1421607"/>
              <a:gd name="connsiteX4" fmla="*/ 316707 w 714375"/>
              <a:gd name="connsiteY4" fmla="*/ 1190625 h 1421607"/>
              <a:gd name="connsiteX5" fmla="*/ 269082 w 714375"/>
              <a:gd name="connsiteY5" fmla="*/ 1266825 h 1421607"/>
              <a:gd name="connsiteX6" fmla="*/ 219075 w 714375"/>
              <a:gd name="connsiteY6" fmla="*/ 1333500 h 1421607"/>
              <a:gd name="connsiteX7" fmla="*/ 176213 w 714375"/>
              <a:gd name="connsiteY7" fmla="*/ 1381125 h 1421607"/>
              <a:gd name="connsiteX8" fmla="*/ 142875 w 714375"/>
              <a:gd name="connsiteY8" fmla="*/ 1409700 h 1421607"/>
              <a:gd name="connsiteX9" fmla="*/ 126207 w 714375"/>
              <a:gd name="connsiteY9" fmla="*/ 1419225 h 1421607"/>
              <a:gd name="connsiteX10" fmla="*/ 109538 w 714375"/>
              <a:gd name="connsiteY10" fmla="*/ 1421607 h 1421607"/>
              <a:gd name="connsiteX11" fmla="*/ 83344 w 714375"/>
              <a:gd name="connsiteY11" fmla="*/ 1416844 h 1421607"/>
              <a:gd name="connsiteX12" fmla="*/ 69057 w 714375"/>
              <a:gd name="connsiteY12" fmla="*/ 1404938 h 1421607"/>
              <a:gd name="connsiteX13" fmla="*/ 57150 w 714375"/>
              <a:gd name="connsiteY13" fmla="*/ 1385888 h 1421607"/>
              <a:gd name="connsiteX14" fmla="*/ 42863 w 714375"/>
              <a:gd name="connsiteY14" fmla="*/ 1338263 h 1421607"/>
              <a:gd name="connsiteX15" fmla="*/ 21432 w 714375"/>
              <a:gd name="connsiteY15" fmla="*/ 1290638 h 1421607"/>
              <a:gd name="connsiteX16" fmla="*/ 0 w 714375"/>
              <a:gd name="connsiteY16" fmla="*/ 1245394 h 1421607"/>
              <a:gd name="connsiteX17" fmla="*/ 133350 w 714375"/>
              <a:gd name="connsiteY17" fmla="*/ 988219 h 1421607"/>
              <a:gd name="connsiteX18" fmla="*/ 252413 w 714375"/>
              <a:gd name="connsiteY18" fmla="*/ 709613 h 1421607"/>
              <a:gd name="connsiteX19" fmla="*/ 350044 w 714375"/>
              <a:gd name="connsiteY19" fmla="*/ 438150 h 1421607"/>
              <a:gd name="connsiteX20" fmla="*/ 426244 w 714375"/>
              <a:gd name="connsiteY20" fmla="*/ 195263 h 1421607"/>
              <a:gd name="connsiteX21" fmla="*/ 442913 w 714375"/>
              <a:gd name="connsiteY21" fmla="*/ 126207 h 1421607"/>
              <a:gd name="connsiteX22" fmla="*/ 447675 w 714375"/>
              <a:gd name="connsiteY22" fmla="*/ 102394 h 1421607"/>
              <a:gd name="connsiteX23" fmla="*/ 431007 w 714375"/>
              <a:gd name="connsiteY23" fmla="*/ 0 h 1421607"/>
              <a:gd name="connsiteX24" fmla="*/ 714375 w 714375"/>
              <a:gd name="connsiteY24" fmla="*/ 61913 h 1421607"/>
              <a:gd name="connsiteX25" fmla="*/ 697707 w 714375"/>
              <a:gd name="connsiteY25" fmla="*/ 116682 h 1421607"/>
              <a:gd name="connsiteX26" fmla="*/ 552450 w 714375"/>
              <a:gd name="connsiteY26" fmla="*/ 595313 h 142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14375" h="1421607">
                <a:moveTo>
                  <a:pt x="552450" y="595313"/>
                </a:moveTo>
                <a:lnTo>
                  <a:pt x="478632" y="807244"/>
                </a:lnTo>
                <a:lnTo>
                  <a:pt x="419100" y="966788"/>
                </a:lnTo>
                <a:lnTo>
                  <a:pt x="364332" y="1102519"/>
                </a:lnTo>
                <a:lnTo>
                  <a:pt x="316707" y="1190625"/>
                </a:lnTo>
                <a:lnTo>
                  <a:pt x="269082" y="1266825"/>
                </a:lnTo>
                <a:lnTo>
                  <a:pt x="219075" y="1333500"/>
                </a:lnTo>
                <a:lnTo>
                  <a:pt x="176213" y="1381125"/>
                </a:lnTo>
                <a:lnTo>
                  <a:pt x="142875" y="1409700"/>
                </a:lnTo>
                <a:lnTo>
                  <a:pt x="126207" y="1419225"/>
                </a:lnTo>
                <a:lnTo>
                  <a:pt x="109538" y="1421607"/>
                </a:lnTo>
                <a:lnTo>
                  <a:pt x="83344" y="1416844"/>
                </a:lnTo>
                <a:lnTo>
                  <a:pt x="69057" y="1404938"/>
                </a:lnTo>
                <a:lnTo>
                  <a:pt x="57150" y="1385888"/>
                </a:lnTo>
                <a:lnTo>
                  <a:pt x="42863" y="1338263"/>
                </a:lnTo>
                <a:lnTo>
                  <a:pt x="21432" y="1290638"/>
                </a:lnTo>
                <a:lnTo>
                  <a:pt x="0" y="1245394"/>
                </a:lnTo>
                <a:lnTo>
                  <a:pt x="133350" y="988219"/>
                </a:lnTo>
                <a:lnTo>
                  <a:pt x="252413" y="709613"/>
                </a:lnTo>
                <a:lnTo>
                  <a:pt x="350044" y="438150"/>
                </a:lnTo>
                <a:lnTo>
                  <a:pt x="426244" y="195263"/>
                </a:lnTo>
                <a:lnTo>
                  <a:pt x="442913" y="126207"/>
                </a:lnTo>
                <a:lnTo>
                  <a:pt x="447675" y="102394"/>
                </a:lnTo>
                <a:lnTo>
                  <a:pt x="431007" y="0"/>
                </a:lnTo>
                <a:lnTo>
                  <a:pt x="714375" y="61913"/>
                </a:lnTo>
                <a:lnTo>
                  <a:pt x="697707" y="116682"/>
                </a:lnTo>
                <a:lnTo>
                  <a:pt x="552450" y="595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6E07E26-7992-4AAB-A77E-B3ACF63E0A2C}"/>
              </a:ext>
            </a:extLst>
          </p:cNvPr>
          <p:cNvSpPr/>
          <p:nvPr/>
        </p:nvSpPr>
        <p:spPr>
          <a:xfrm>
            <a:off x="7272338" y="2728914"/>
            <a:ext cx="423862" cy="300037"/>
          </a:xfrm>
          <a:custGeom>
            <a:avLst/>
            <a:gdLst>
              <a:gd name="connsiteX0" fmla="*/ 111918 w 423862"/>
              <a:gd name="connsiteY0" fmla="*/ 28575 h 300037"/>
              <a:gd name="connsiteX1" fmla="*/ 230981 w 423862"/>
              <a:gd name="connsiteY1" fmla="*/ 50006 h 300037"/>
              <a:gd name="connsiteX2" fmla="*/ 271462 w 423862"/>
              <a:gd name="connsiteY2" fmla="*/ 52387 h 300037"/>
              <a:gd name="connsiteX3" fmla="*/ 300037 w 423862"/>
              <a:gd name="connsiteY3" fmla="*/ 52387 h 300037"/>
              <a:gd name="connsiteX4" fmla="*/ 333375 w 423862"/>
              <a:gd name="connsiteY4" fmla="*/ 50006 h 300037"/>
              <a:gd name="connsiteX5" fmla="*/ 359568 w 423862"/>
              <a:gd name="connsiteY5" fmla="*/ 40481 h 300037"/>
              <a:gd name="connsiteX6" fmla="*/ 423862 w 423862"/>
              <a:gd name="connsiteY6" fmla="*/ 0 h 300037"/>
              <a:gd name="connsiteX7" fmla="*/ 285750 w 423862"/>
              <a:gd name="connsiteY7" fmla="*/ 300037 h 300037"/>
              <a:gd name="connsiteX8" fmla="*/ 254793 w 423862"/>
              <a:gd name="connsiteY8" fmla="*/ 273843 h 300037"/>
              <a:gd name="connsiteX9" fmla="*/ 223837 w 423862"/>
              <a:gd name="connsiteY9" fmla="*/ 228600 h 300037"/>
              <a:gd name="connsiteX10" fmla="*/ 178593 w 423862"/>
              <a:gd name="connsiteY10" fmla="*/ 173831 h 300037"/>
              <a:gd name="connsiteX11" fmla="*/ 138112 w 423862"/>
              <a:gd name="connsiteY11" fmla="*/ 128587 h 300037"/>
              <a:gd name="connsiteX12" fmla="*/ 83343 w 423862"/>
              <a:gd name="connsiteY12" fmla="*/ 90487 h 300037"/>
              <a:gd name="connsiteX13" fmla="*/ 23812 w 423862"/>
              <a:gd name="connsiteY13" fmla="*/ 52387 h 300037"/>
              <a:gd name="connsiteX14" fmla="*/ 7143 w 423862"/>
              <a:gd name="connsiteY14" fmla="*/ 38100 h 300037"/>
              <a:gd name="connsiteX15" fmla="*/ 0 w 423862"/>
              <a:gd name="connsiteY15" fmla="*/ 26193 h 300037"/>
              <a:gd name="connsiteX16" fmla="*/ 2381 w 423862"/>
              <a:gd name="connsiteY16" fmla="*/ 14287 h 300037"/>
              <a:gd name="connsiteX17" fmla="*/ 16668 w 423862"/>
              <a:gd name="connsiteY17" fmla="*/ 2381 h 300037"/>
              <a:gd name="connsiteX18" fmla="*/ 47625 w 423862"/>
              <a:gd name="connsiteY18" fmla="*/ 2381 h 300037"/>
              <a:gd name="connsiteX19" fmla="*/ 111918 w 423862"/>
              <a:gd name="connsiteY19" fmla="*/ 28575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862" h="300037">
                <a:moveTo>
                  <a:pt x="111918" y="28575"/>
                </a:moveTo>
                <a:lnTo>
                  <a:pt x="230981" y="50006"/>
                </a:lnTo>
                <a:lnTo>
                  <a:pt x="271462" y="52387"/>
                </a:lnTo>
                <a:lnTo>
                  <a:pt x="300037" y="52387"/>
                </a:lnTo>
                <a:lnTo>
                  <a:pt x="333375" y="50006"/>
                </a:lnTo>
                <a:lnTo>
                  <a:pt x="359568" y="40481"/>
                </a:lnTo>
                <a:lnTo>
                  <a:pt x="423862" y="0"/>
                </a:lnTo>
                <a:lnTo>
                  <a:pt x="285750" y="300037"/>
                </a:lnTo>
                <a:lnTo>
                  <a:pt x="254793" y="273843"/>
                </a:lnTo>
                <a:lnTo>
                  <a:pt x="223837" y="228600"/>
                </a:lnTo>
                <a:lnTo>
                  <a:pt x="178593" y="173831"/>
                </a:lnTo>
                <a:lnTo>
                  <a:pt x="138112" y="128587"/>
                </a:lnTo>
                <a:lnTo>
                  <a:pt x="83343" y="90487"/>
                </a:lnTo>
                <a:lnTo>
                  <a:pt x="23812" y="52387"/>
                </a:lnTo>
                <a:lnTo>
                  <a:pt x="7143" y="38100"/>
                </a:lnTo>
                <a:lnTo>
                  <a:pt x="0" y="26193"/>
                </a:lnTo>
                <a:lnTo>
                  <a:pt x="2381" y="14287"/>
                </a:lnTo>
                <a:lnTo>
                  <a:pt x="16668" y="2381"/>
                </a:lnTo>
                <a:lnTo>
                  <a:pt x="47625" y="2381"/>
                </a:lnTo>
                <a:lnTo>
                  <a:pt x="111918" y="28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79C21D3-1F08-46F2-A903-10A926123228}"/>
              </a:ext>
            </a:extLst>
          </p:cNvPr>
          <p:cNvSpPr/>
          <p:nvPr/>
        </p:nvSpPr>
        <p:spPr>
          <a:xfrm>
            <a:off x="6181726" y="1941513"/>
            <a:ext cx="1089025" cy="1301750"/>
          </a:xfrm>
          <a:custGeom>
            <a:avLst/>
            <a:gdLst>
              <a:gd name="connsiteX0" fmla="*/ 573881 w 1088231"/>
              <a:gd name="connsiteY0" fmla="*/ 866775 h 1302544"/>
              <a:gd name="connsiteX1" fmla="*/ 366713 w 1088231"/>
              <a:gd name="connsiteY1" fmla="*/ 1062037 h 1302544"/>
              <a:gd name="connsiteX2" fmla="*/ 180975 w 1088231"/>
              <a:gd name="connsiteY2" fmla="*/ 1207294 h 1302544"/>
              <a:gd name="connsiteX3" fmla="*/ 69056 w 1088231"/>
              <a:gd name="connsiteY3" fmla="*/ 1288256 h 1302544"/>
              <a:gd name="connsiteX4" fmla="*/ 33338 w 1088231"/>
              <a:gd name="connsiteY4" fmla="*/ 1302544 h 1302544"/>
              <a:gd name="connsiteX5" fmla="*/ 16669 w 1088231"/>
              <a:gd name="connsiteY5" fmla="*/ 1302544 h 1302544"/>
              <a:gd name="connsiteX6" fmla="*/ 7144 w 1088231"/>
              <a:gd name="connsiteY6" fmla="*/ 1295400 h 1302544"/>
              <a:gd name="connsiteX7" fmla="*/ 0 w 1088231"/>
              <a:gd name="connsiteY7" fmla="*/ 1283494 h 1302544"/>
              <a:gd name="connsiteX8" fmla="*/ 4763 w 1088231"/>
              <a:gd name="connsiteY8" fmla="*/ 1262062 h 1302544"/>
              <a:gd name="connsiteX9" fmla="*/ 23813 w 1088231"/>
              <a:gd name="connsiteY9" fmla="*/ 1235869 h 1302544"/>
              <a:gd name="connsiteX10" fmla="*/ 173831 w 1088231"/>
              <a:gd name="connsiteY10" fmla="*/ 1100137 h 1302544"/>
              <a:gd name="connsiteX11" fmla="*/ 292894 w 1088231"/>
              <a:gd name="connsiteY11" fmla="*/ 971550 h 1302544"/>
              <a:gd name="connsiteX12" fmla="*/ 400050 w 1088231"/>
              <a:gd name="connsiteY12" fmla="*/ 852487 h 1302544"/>
              <a:gd name="connsiteX13" fmla="*/ 497681 w 1088231"/>
              <a:gd name="connsiteY13" fmla="*/ 731044 h 1302544"/>
              <a:gd name="connsiteX14" fmla="*/ 602456 w 1088231"/>
              <a:gd name="connsiteY14" fmla="*/ 571500 h 1302544"/>
              <a:gd name="connsiteX15" fmla="*/ 661988 w 1088231"/>
              <a:gd name="connsiteY15" fmla="*/ 461962 h 1302544"/>
              <a:gd name="connsiteX16" fmla="*/ 721519 w 1088231"/>
              <a:gd name="connsiteY16" fmla="*/ 314325 h 1302544"/>
              <a:gd name="connsiteX17" fmla="*/ 752475 w 1088231"/>
              <a:gd name="connsiteY17" fmla="*/ 171450 h 1302544"/>
              <a:gd name="connsiteX18" fmla="*/ 645319 w 1088231"/>
              <a:gd name="connsiteY18" fmla="*/ 0 h 1302544"/>
              <a:gd name="connsiteX19" fmla="*/ 864394 w 1088231"/>
              <a:gd name="connsiteY19" fmla="*/ 0 h 1302544"/>
              <a:gd name="connsiteX20" fmla="*/ 973931 w 1088231"/>
              <a:gd name="connsiteY20" fmla="*/ 73819 h 1302544"/>
              <a:gd name="connsiteX21" fmla="*/ 1021556 w 1088231"/>
              <a:gd name="connsiteY21" fmla="*/ 109537 h 1302544"/>
              <a:gd name="connsiteX22" fmla="*/ 1054894 w 1088231"/>
              <a:gd name="connsiteY22" fmla="*/ 145256 h 1302544"/>
              <a:gd name="connsiteX23" fmla="*/ 1078706 w 1088231"/>
              <a:gd name="connsiteY23" fmla="*/ 176212 h 1302544"/>
              <a:gd name="connsiteX24" fmla="*/ 1085850 w 1088231"/>
              <a:gd name="connsiteY24" fmla="*/ 207169 h 1302544"/>
              <a:gd name="connsiteX25" fmla="*/ 1088231 w 1088231"/>
              <a:gd name="connsiteY25" fmla="*/ 228600 h 1302544"/>
              <a:gd name="connsiteX26" fmla="*/ 1083469 w 1088231"/>
              <a:gd name="connsiteY26" fmla="*/ 247650 h 1302544"/>
              <a:gd name="connsiteX27" fmla="*/ 1076325 w 1088231"/>
              <a:gd name="connsiteY27" fmla="*/ 273844 h 1302544"/>
              <a:gd name="connsiteX28" fmla="*/ 1064419 w 1088231"/>
              <a:gd name="connsiteY28" fmla="*/ 292894 h 1302544"/>
              <a:gd name="connsiteX29" fmla="*/ 1042988 w 1088231"/>
              <a:gd name="connsiteY29" fmla="*/ 307181 h 1302544"/>
              <a:gd name="connsiteX30" fmla="*/ 1014413 w 1088231"/>
              <a:gd name="connsiteY30" fmla="*/ 326231 h 1302544"/>
              <a:gd name="connsiteX31" fmla="*/ 995363 w 1088231"/>
              <a:gd name="connsiteY31" fmla="*/ 333375 h 1302544"/>
              <a:gd name="connsiteX32" fmla="*/ 869156 w 1088231"/>
              <a:gd name="connsiteY32" fmla="*/ 523875 h 1302544"/>
              <a:gd name="connsiteX33" fmla="*/ 797719 w 1088231"/>
              <a:gd name="connsiteY33" fmla="*/ 621506 h 1302544"/>
              <a:gd name="connsiteX34" fmla="*/ 714375 w 1088231"/>
              <a:gd name="connsiteY34" fmla="*/ 723900 h 1302544"/>
              <a:gd name="connsiteX35" fmla="*/ 573881 w 1088231"/>
              <a:gd name="connsiteY35" fmla="*/ 866775 h 13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88231" h="1302544">
                <a:moveTo>
                  <a:pt x="573881" y="866775"/>
                </a:moveTo>
                <a:lnTo>
                  <a:pt x="366713" y="1062037"/>
                </a:lnTo>
                <a:lnTo>
                  <a:pt x="180975" y="1207294"/>
                </a:lnTo>
                <a:lnTo>
                  <a:pt x="69056" y="1288256"/>
                </a:lnTo>
                <a:lnTo>
                  <a:pt x="33338" y="1302544"/>
                </a:lnTo>
                <a:lnTo>
                  <a:pt x="16669" y="1302544"/>
                </a:lnTo>
                <a:lnTo>
                  <a:pt x="7144" y="1295400"/>
                </a:lnTo>
                <a:lnTo>
                  <a:pt x="0" y="1283494"/>
                </a:lnTo>
                <a:lnTo>
                  <a:pt x="4763" y="1262062"/>
                </a:lnTo>
                <a:lnTo>
                  <a:pt x="23813" y="1235869"/>
                </a:lnTo>
                <a:lnTo>
                  <a:pt x="173831" y="1100137"/>
                </a:lnTo>
                <a:lnTo>
                  <a:pt x="292894" y="971550"/>
                </a:lnTo>
                <a:lnTo>
                  <a:pt x="400050" y="852487"/>
                </a:lnTo>
                <a:lnTo>
                  <a:pt x="497681" y="731044"/>
                </a:lnTo>
                <a:lnTo>
                  <a:pt x="602456" y="571500"/>
                </a:lnTo>
                <a:lnTo>
                  <a:pt x="661988" y="461962"/>
                </a:lnTo>
                <a:lnTo>
                  <a:pt x="721519" y="314325"/>
                </a:lnTo>
                <a:lnTo>
                  <a:pt x="752475" y="171450"/>
                </a:lnTo>
                <a:lnTo>
                  <a:pt x="645319" y="0"/>
                </a:lnTo>
                <a:lnTo>
                  <a:pt x="864394" y="0"/>
                </a:lnTo>
                <a:lnTo>
                  <a:pt x="973931" y="73819"/>
                </a:lnTo>
                <a:lnTo>
                  <a:pt x="1021556" y="109537"/>
                </a:lnTo>
                <a:lnTo>
                  <a:pt x="1054894" y="145256"/>
                </a:lnTo>
                <a:lnTo>
                  <a:pt x="1078706" y="176212"/>
                </a:lnTo>
                <a:lnTo>
                  <a:pt x="1085850" y="207169"/>
                </a:lnTo>
                <a:lnTo>
                  <a:pt x="1088231" y="228600"/>
                </a:lnTo>
                <a:lnTo>
                  <a:pt x="1083469" y="247650"/>
                </a:lnTo>
                <a:lnTo>
                  <a:pt x="1076325" y="273844"/>
                </a:lnTo>
                <a:lnTo>
                  <a:pt x="1064419" y="292894"/>
                </a:lnTo>
                <a:lnTo>
                  <a:pt x="1042988" y="307181"/>
                </a:lnTo>
                <a:lnTo>
                  <a:pt x="1014413" y="326231"/>
                </a:lnTo>
                <a:lnTo>
                  <a:pt x="995363" y="333375"/>
                </a:lnTo>
                <a:lnTo>
                  <a:pt x="869156" y="523875"/>
                </a:lnTo>
                <a:lnTo>
                  <a:pt x="797719" y="621506"/>
                </a:lnTo>
                <a:lnTo>
                  <a:pt x="714375" y="723900"/>
                </a:lnTo>
                <a:lnTo>
                  <a:pt x="573881" y="866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924484E-98F0-45C9-95C6-9561A001E64F}"/>
              </a:ext>
            </a:extLst>
          </p:cNvPr>
          <p:cNvSpPr/>
          <p:nvPr/>
        </p:nvSpPr>
        <p:spPr>
          <a:xfrm>
            <a:off x="5961063" y="3295651"/>
            <a:ext cx="887412" cy="1198563"/>
          </a:xfrm>
          <a:custGeom>
            <a:avLst/>
            <a:gdLst>
              <a:gd name="connsiteX0" fmla="*/ 404812 w 888206"/>
              <a:gd name="connsiteY0" fmla="*/ 859631 h 1197769"/>
              <a:gd name="connsiteX1" fmla="*/ 247650 w 888206"/>
              <a:gd name="connsiteY1" fmla="*/ 1016794 h 1197769"/>
              <a:gd name="connsiteX2" fmla="*/ 92869 w 888206"/>
              <a:gd name="connsiteY2" fmla="*/ 1159669 h 1197769"/>
              <a:gd name="connsiteX3" fmla="*/ 54769 w 888206"/>
              <a:gd name="connsiteY3" fmla="*/ 1190625 h 1197769"/>
              <a:gd name="connsiteX4" fmla="*/ 30956 w 888206"/>
              <a:gd name="connsiteY4" fmla="*/ 1197769 h 1197769"/>
              <a:gd name="connsiteX5" fmla="*/ 11906 w 888206"/>
              <a:gd name="connsiteY5" fmla="*/ 1197769 h 1197769"/>
              <a:gd name="connsiteX6" fmla="*/ 0 w 888206"/>
              <a:gd name="connsiteY6" fmla="*/ 1183481 h 1197769"/>
              <a:gd name="connsiteX7" fmla="*/ 2381 w 888206"/>
              <a:gd name="connsiteY7" fmla="*/ 1162050 h 1197769"/>
              <a:gd name="connsiteX8" fmla="*/ 33337 w 888206"/>
              <a:gd name="connsiteY8" fmla="*/ 1116806 h 1197769"/>
              <a:gd name="connsiteX9" fmla="*/ 192881 w 888206"/>
              <a:gd name="connsiteY9" fmla="*/ 926306 h 1197769"/>
              <a:gd name="connsiteX10" fmla="*/ 328612 w 888206"/>
              <a:gd name="connsiteY10" fmla="*/ 726281 h 1197769"/>
              <a:gd name="connsiteX11" fmla="*/ 423862 w 888206"/>
              <a:gd name="connsiteY11" fmla="*/ 573881 h 1197769"/>
              <a:gd name="connsiteX12" fmla="*/ 492919 w 888206"/>
              <a:gd name="connsiteY12" fmla="*/ 440531 h 1197769"/>
              <a:gd name="connsiteX13" fmla="*/ 550069 w 888206"/>
              <a:gd name="connsiteY13" fmla="*/ 302419 h 1197769"/>
              <a:gd name="connsiteX14" fmla="*/ 571500 w 888206"/>
              <a:gd name="connsiteY14" fmla="*/ 240506 h 1197769"/>
              <a:gd name="connsiteX15" fmla="*/ 578644 w 888206"/>
              <a:gd name="connsiteY15" fmla="*/ 197644 h 1197769"/>
              <a:gd name="connsiteX16" fmla="*/ 573881 w 888206"/>
              <a:gd name="connsiteY16" fmla="*/ 161925 h 1197769"/>
              <a:gd name="connsiteX17" fmla="*/ 561975 w 888206"/>
              <a:gd name="connsiteY17" fmla="*/ 130969 h 1197769"/>
              <a:gd name="connsiteX18" fmla="*/ 542925 w 888206"/>
              <a:gd name="connsiteY18" fmla="*/ 102394 h 1197769"/>
              <a:gd name="connsiteX19" fmla="*/ 528637 w 888206"/>
              <a:gd name="connsiteY19" fmla="*/ 90488 h 1197769"/>
              <a:gd name="connsiteX20" fmla="*/ 509587 w 888206"/>
              <a:gd name="connsiteY20" fmla="*/ 73819 h 1197769"/>
              <a:gd name="connsiteX21" fmla="*/ 490537 w 888206"/>
              <a:gd name="connsiteY21" fmla="*/ 57150 h 1197769"/>
              <a:gd name="connsiteX22" fmla="*/ 476250 w 888206"/>
              <a:gd name="connsiteY22" fmla="*/ 40481 h 1197769"/>
              <a:gd name="connsiteX23" fmla="*/ 473869 w 888206"/>
              <a:gd name="connsiteY23" fmla="*/ 23813 h 1197769"/>
              <a:gd name="connsiteX24" fmla="*/ 481012 w 888206"/>
              <a:gd name="connsiteY24" fmla="*/ 7144 h 1197769"/>
              <a:gd name="connsiteX25" fmla="*/ 502444 w 888206"/>
              <a:gd name="connsiteY25" fmla="*/ 0 h 1197769"/>
              <a:gd name="connsiteX26" fmla="*/ 531019 w 888206"/>
              <a:gd name="connsiteY26" fmla="*/ 0 h 1197769"/>
              <a:gd name="connsiteX27" fmla="*/ 592931 w 888206"/>
              <a:gd name="connsiteY27" fmla="*/ 16669 h 1197769"/>
              <a:gd name="connsiteX28" fmla="*/ 676275 w 888206"/>
              <a:gd name="connsiteY28" fmla="*/ 45244 h 1197769"/>
              <a:gd name="connsiteX29" fmla="*/ 738187 w 888206"/>
              <a:gd name="connsiteY29" fmla="*/ 73819 h 1197769"/>
              <a:gd name="connsiteX30" fmla="*/ 788194 w 888206"/>
              <a:gd name="connsiteY30" fmla="*/ 100013 h 1197769"/>
              <a:gd name="connsiteX31" fmla="*/ 821531 w 888206"/>
              <a:gd name="connsiteY31" fmla="*/ 126206 h 1197769"/>
              <a:gd name="connsiteX32" fmla="*/ 845344 w 888206"/>
              <a:gd name="connsiteY32" fmla="*/ 152400 h 1197769"/>
              <a:gd name="connsiteX33" fmla="*/ 866775 w 888206"/>
              <a:gd name="connsiteY33" fmla="*/ 178594 h 1197769"/>
              <a:gd name="connsiteX34" fmla="*/ 876300 w 888206"/>
              <a:gd name="connsiteY34" fmla="*/ 200025 h 1197769"/>
              <a:gd name="connsiteX35" fmla="*/ 888206 w 888206"/>
              <a:gd name="connsiteY35" fmla="*/ 266700 h 1197769"/>
              <a:gd name="connsiteX36" fmla="*/ 854869 w 888206"/>
              <a:gd name="connsiteY36" fmla="*/ 316706 h 1197769"/>
              <a:gd name="connsiteX37" fmla="*/ 757237 w 888206"/>
              <a:gd name="connsiteY37" fmla="*/ 450056 h 1197769"/>
              <a:gd name="connsiteX38" fmla="*/ 652462 w 888206"/>
              <a:gd name="connsiteY38" fmla="*/ 566738 h 1197769"/>
              <a:gd name="connsiteX39" fmla="*/ 578644 w 888206"/>
              <a:gd name="connsiteY39" fmla="*/ 664369 h 1197769"/>
              <a:gd name="connsiteX40" fmla="*/ 404812 w 888206"/>
              <a:gd name="connsiteY40" fmla="*/ 859631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8206" h="1197769">
                <a:moveTo>
                  <a:pt x="404812" y="859631"/>
                </a:moveTo>
                <a:lnTo>
                  <a:pt x="247650" y="1016794"/>
                </a:lnTo>
                <a:lnTo>
                  <a:pt x="92869" y="1159669"/>
                </a:lnTo>
                <a:lnTo>
                  <a:pt x="54769" y="1190625"/>
                </a:lnTo>
                <a:lnTo>
                  <a:pt x="30956" y="1197769"/>
                </a:lnTo>
                <a:lnTo>
                  <a:pt x="11906" y="1197769"/>
                </a:lnTo>
                <a:lnTo>
                  <a:pt x="0" y="1183481"/>
                </a:lnTo>
                <a:lnTo>
                  <a:pt x="2381" y="1162050"/>
                </a:lnTo>
                <a:lnTo>
                  <a:pt x="33337" y="1116806"/>
                </a:lnTo>
                <a:lnTo>
                  <a:pt x="192881" y="926306"/>
                </a:lnTo>
                <a:lnTo>
                  <a:pt x="328612" y="726281"/>
                </a:lnTo>
                <a:lnTo>
                  <a:pt x="423862" y="573881"/>
                </a:lnTo>
                <a:lnTo>
                  <a:pt x="492919" y="440531"/>
                </a:lnTo>
                <a:lnTo>
                  <a:pt x="550069" y="302419"/>
                </a:lnTo>
                <a:lnTo>
                  <a:pt x="571500" y="240506"/>
                </a:lnTo>
                <a:lnTo>
                  <a:pt x="578644" y="197644"/>
                </a:lnTo>
                <a:lnTo>
                  <a:pt x="573881" y="161925"/>
                </a:lnTo>
                <a:lnTo>
                  <a:pt x="561975" y="130969"/>
                </a:lnTo>
                <a:lnTo>
                  <a:pt x="542925" y="102394"/>
                </a:lnTo>
                <a:lnTo>
                  <a:pt x="528637" y="90488"/>
                </a:lnTo>
                <a:lnTo>
                  <a:pt x="509587" y="73819"/>
                </a:lnTo>
                <a:lnTo>
                  <a:pt x="490537" y="57150"/>
                </a:lnTo>
                <a:lnTo>
                  <a:pt x="476250" y="40481"/>
                </a:lnTo>
                <a:lnTo>
                  <a:pt x="473869" y="23813"/>
                </a:lnTo>
                <a:lnTo>
                  <a:pt x="481012" y="7144"/>
                </a:lnTo>
                <a:lnTo>
                  <a:pt x="502444" y="0"/>
                </a:lnTo>
                <a:lnTo>
                  <a:pt x="531019" y="0"/>
                </a:lnTo>
                <a:lnTo>
                  <a:pt x="592931" y="16669"/>
                </a:lnTo>
                <a:lnTo>
                  <a:pt x="676275" y="45244"/>
                </a:lnTo>
                <a:lnTo>
                  <a:pt x="738187" y="73819"/>
                </a:lnTo>
                <a:lnTo>
                  <a:pt x="788194" y="100013"/>
                </a:lnTo>
                <a:lnTo>
                  <a:pt x="821531" y="126206"/>
                </a:lnTo>
                <a:lnTo>
                  <a:pt x="845344" y="152400"/>
                </a:lnTo>
                <a:lnTo>
                  <a:pt x="866775" y="178594"/>
                </a:lnTo>
                <a:lnTo>
                  <a:pt x="876300" y="200025"/>
                </a:lnTo>
                <a:lnTo>
                  <a:pt x="888206" y="266700"/>
                </a:lnTo>
                <a:lnTo>
                  <a:pt x="854869" y="316706"/>
                </a:lnTo>
                <a:lnTo>
                  <a:pt x="757237" y="450056"/>
                </a:lnTo>
                <a:lnTo>
                  <a:pt x="652462" y="566738"/>
                </a:lnTo>
                <a:lnTo>
                  <a:pt x="578644" y="664369"/>
                </a:lnTo>
                <a:lnTo>
                  <a:pt x="404812" y="8596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6EB4859-0D38-4C61-954E-675BE1974DD6}"/>
              </a:ext>
            </a:extLst>
          </p:cNvPr>
          <p:cNvSpPr/>
          <p:nvPr/>
        </p:nvSpPr>
        <p:spPr>
          <a:xfrm>
            <a:off x="6475413" y="3605214"/>
            <a:ext cx="1739900" cy="447675"/>
          </a:xfrm>
          <a:custGeom>
            <a:avLst/>
            <a:gdLst>
              <a:gd name="connsiteX0" fmla="*/ 1240631 w 1740694"/>
              <a:gd name="connsiteY0" fmla="*/ 335756 h 447675"/>
              <a:gd name="connsiteX1" fmla="*/ 926306 w 1740694"/>
              <a:gd name="connsiteY1" fmla="*/ 364331 h 447675"/>
              <a:gd name="connsiteX2" fmla="*/ 735806 w 1740694"/>
              <a:gd name="connsiteY2" fmla="*/ 402431 h 447675"/>
              <a:gd name="connsiteX3" fmla="*/ 542925 w 1740694"/>
              <a:gd name="connsiteY3" fmla="*/ 426243 h 447675"/>
              <a:gd name="connsiteX4" fmla="*/ 252412 w 1740694"/>
              <a:gd name="connsiteY4" fmla="*/ 447675 h 447675"/>
              <a:gd name="connsiteX5" fmla="*/ 195262 w 1740694"/>
              <a:gd name="connsiteY5" fmla="*/ 447675 h 447675"/>
              <a:gd name="connsiteX6" fmla="*/ 0 w 1740694"/>
              <a:gd name="connsiteY6" fmla="*/ 366712 h 447675"/>
              <a:gd name="connsiteX7" fmla="*/ 92869 w 1740694"/>
              <a:gd name="connsiteY7" fmla="*/ 228600 h 447675"/>
              <a:gd name="connsiteX8" fmla="*/ 278606 w 1740694"/>
              <a:gd name="connsiteY8" fmla="*/ 269081 h 447675"/>
              <a:gd name="connsiteX9" fmla="*/ 733425 w 1740694"/>
              <a:gd name="connsiteY9" fmla="*/ 221456 h 447675"/>
              <a:gd name="connsiteX10" fmla="*/ 919162 w 1740694"/>
              <a:gd name="connsiteY10" fmla="*/ 209550 h 447675"/>
              <a:gd name="connsiteX11" fmla="*/ 1316831 w 1740694"/>
              <a:gd name="connsiteY11" fmla="*/ 111918 h 447675"/>
              <a:gd name="connsiteX12" fmla="*/ 1383506 w 1740694"/>
              <a:gd name="connsiteY12" fmla="*/ 61912 h 447675"/>
              <a:gd name="connsiteX13" fmla="*/ 1443037 w 1740694"/>
              <a:gd name="connsiteY13" fmla="*/ 4762 h 447675"/>
              <a:gd name="connsiteX14" fmla="*/ 1459706 w 1740694"/>
              <a:gd name="connsiteY14" fmla="*/ 0 h 447675"/>
              <a:gd name="connsiteX15" fmla="*/ 1500187 w 1740694"/>
              <a:gd name="connsiteY15" fmla="*/ 7143 h 447675"/>
              <a:gd name="connsiteX16" fmla="*/ 1554956 w 1740694"/>
              <a:gd name="connsiteY16" fmla="*/ 26193 h 447675"/>
              <a:gd name="connsiteX17" fmla="*/ 1607344 w 1740694"/>
              <a:gd name="connsiteY17" fmla="*/ 57150 h 447675"/>
              <a:gd name="connsiteX18" fmla="*/ 1659731 w 1740694"/>
              <a:gd name="connsiteY18" fmla="*/ 92868 h 447675"/>
              <a:gd name="connsiteX19" fmla="*/ 1697831 w 1740694"/>
              <a:gd name="connsiteY19" fmla="*/ 121443 h 447675"/>
              <a:gd name="connsiteX20" fmla="*/ 1728787 w 1740694"/>
              <a:gd name="connsiteY20" fmla="*/ 152400 h 447675"/>
              <a:gd name="connsiteX21" fmla="*/ 1738312 w 1740694"/>
              <a:gd name="connsiteY21" fmla="*/ 166687 h 447675"/>
              <a:gd name="connsiteX22" fmla="*/ 1740694 w 1740694"/>
              <a:gd name="connsiteY22" fmla="*/ 180975 h 447675"/>
              <a:gd name="connsiteX23" fmla="*/ 1735931 w 1740694"/>
              <a:gd name="connsiteY23" fmla="*/ 209550 h 447675"/>
              <a:gd name="connsiteX24" fmla="*/ 1719262 w 1740694"/>
              <a:gd name="connsiteY24" fmla="*/ 233362 h 447675"/>
              <a:gd name="connsiteX25" fmla="*/ 1676400 w 1740694"/>
              <a:gd name="connsiteY25" fmla="*/ 254793 h 447675"/>
              <a:gd name="connsiteX26" fmla="*/ 1450181 w 1740694"/>
              <a:gd name="connsiteY26" fmla="*/ 302418 h 447675"/>
              <a:gd name="connsiteX27" fmla="*/ 1240631 w 1740694"/>
              <a:gd name="connsiteY27" fmla="*/ 33575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40694" h="447675">
                <a:moveTo>
                  <a:pt x="1240631" y="335756"/>
                </a:moveTo>
                <a:lnTo>
                  <a:pt x="926306" y="364331"/>
                </a:lnTo>
                <a:lnTo>
                  <a:pt x="735806" y="402431"/>
                </a:lnTo>
                <a:lnTo>
                  <a:pt x="542925" y="426243"/>
                </a:lnTo>
                <a:lnTo>
                  <a:pt x="252412" y="447675"/>
                </a:lnTo>
                <a:lnTo>
                  <a:pt x="195262" y="447675"/>
                </a:lnTo>
                <a:lnTo>
                  <a:pt x="0" y="366712"/>
                </a:lnTo>
                <a:lnTo>
                  <a:pt x="92869" y="228600"/>
                </a:lnTo>
                <a:lnTo>
                  <a:pt x="278606" y="269081"/>
                </a:lnTo>
                <a:lnTo>
                  <a:pt x="733425" y="221456"/>
                </a:lnTo>
                <a:lnTo>
                  <a:pt x="919162" y="209550"/>
                </a:lnTo>
                <a:lnTo>
                  <a:pt x="1316831" y="111918"/>
                </a:lnTo>
                <a:lnTo>
                  <a:pt x="1383506" y="61912"/>
                </a:lnTo>
                <a:lnTo>
                  <a:pt x="1443037" y="4762"/>
                </a:lnTo>
                <a:lnTo>
                  <a:pt x="1459706" y="0"/>
                </a:lnTo>
                <a:lnTo>
                  <a:pt x="1500187" y="7143"/>
                </a:lnTo>
                <a:lnTo>
                  <a:pt x="1554956" y="26193"/>
                </a:lnTo>
                <a:lnTo>
                  <a:pt x="1607344" y="57150"/>
                </a:lnTo>
                <a:lnTo>
                  <a:pt x="1659731" y="92868"/>
                </a:lnTo>
                <a:lnTo>
                  <a:pt x="1697831" y="121443"/>
                </a:lnTo>
                <a:lnTo>
                  <a:pt x="1728787" y="152400"/>
                </a:lnTo>
                <a:lnTo>
                  <a:pt x="1738312" y="166687"/>
                </a:lnTo>
                <a:lnTo>
                  <a:pt x="1740694" y="180975"/>
                </a:lnTo>
                <a:lnTo>
                  <a:pt x="1735931" y="209550"/>
                </a:lnTo>
                <a:lnTo>
                  <a:pt x="1719262" y="233362"/>
                </a:lnTo>
                <a:lnTo>
                  <a:pt x="1676400" y="254793"/>
                </a:lnTo>
                <a:lnTo>
                  <a:pt x="1450181" y="302418"/>
                </a:lnTo>
                <a:lnTo>
                  <a:pt x="1240631" y="3357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4D153C-6491-4957-BAC5-7599EFC0E9BC}"/>
              </a:ext>
            </a:extLst>
          </p:cNvPr>
          <p:cNvSpPr/>
          <p:nvPr/>
        </p:nvSpPr>
        <p:spPr>
          <a:xfrm>
            <a:off x="5957889" y="4275139"/>
            <a:ext cx="2547937" cy="561975"/>
          </a:xfrm>
          <a:custGeom>
            <a:avLst/>
            <a:gdLst>
              <a:gd name="connsiteX0" fmla="*/ 1864518 w 2547937"/>
              <a:gd name="connsiteY0" fmla="*/ 280987 h 561975"/>
              <a:gd name="connsiteX1" fmla="*/ 1438275 w 2547937"/>
              <a:gd name="connsiteY1" fmla="*/ 345281 h 561975"/>
              <a:gd name="connsiteX2" fmla="*/ 1252537 w 2547937"/>
              <a:gd name="connsiteY2" fmla="*/ 376237 h 561975"/>
              <a:gd name="connsiteX3" fmla="*/ 995362 w 2547937"/>
              <a:gd name="connsiteY3" fmla="*/ 421481 h 561975"/>
              <a:gd name="connsiteX4" fmla="*/ 752475 w 2547937"/>
              <a:gd name="connsiteY4" fmla="*/ 471487 h 561975"/>
              <a:gd name="connsiteX5" fmla="*/ 471487 w 2547937"/>
              <a:gd name="connsiteY5" fmla="*/ 540544 h 561975"/>
              <a:gd name="connsiteX6" fmla="*/ 397668 w 2547937"/>
              <a:gd name="connsiteY6" fmla="*/ 561975 h 561975"/>
              <a:gd name="connsiteX7" fmla="*/ 357187 w 2547937"/>
              <a:gd name="connsiteY7" fmla="*/ 554831 h 561975"/>
              <a:gd name="connsiteX8" fmla="*/ 280987 w 2547937"/>
              <a:gd name="connsiteY8" fmla="*/ 531019 h 561975"/>
              <a:gd name="connsiteX9" fmla="*/ 180975 w 2547937"/>
              <a:gd name="connsiteY9" fmla="*/ 476250 h 561975"/>
              <a:gd name="connsiteX10" fmla="*/ 121443 w 2547937"/>
              <a:gd name="connsiteY10" fmla="*/ 433387 h 561975"/>
              <a:gd name="connsiteX11" fmla="*/ 30956 w 2547937"/>
              <a:gd name="connsiteY11" fmla="*/ 357187 h 561975"/>
              <a:gd name="connsiteX12" fmla="*/ 9525 w 2547937"/>
              <a:gd name="connsiteY12" fmla="*/ 333375 h 561975"/>
              <a:gd name="connsiteX13" fmla="*/ 0 w 2547937"/>
              <a:gd name="connsiteY13" fmla="*/ 302419 h 561975"/>
              <a:gd name="connsiteX14" fmla="*/ 7143 w 2547937"/>
              <a:gd name="connsiteY14" fmla="*/ 283369 h 561975"/>
              <a:gd name="connsiteX15" fmla="*/ 21431 w 2547937"/>
              <a:gd name="connsiteY15" fmla="*/ 278606 h 561975"/>
              <a:gd name="connsiteX16" fmla="*/ 52387 w 2547937"/>
              <a:gd name="connsiteY16" fmla="*/ 285750 h 561975"/>
              <a:gd name="connsiteX17" fmla="*/ 107156 w 2547937"/>
              <a:gd name="connsiteY17" fmla="*/ 307181 h 561975"/>
              <a:gd name="connsiteX18" fmla="*/ 197643 w 2547937"/>
              <a:gd name="connsiteY18" fmla="*/ 328612 h 561975"/>
              <a:gd name="connsiteX19" fmla="*/ 323850 w 2547937"/>
              <a:gd name="connsiteY19" fmla="*/ 338137 h 561975"/>
              <a:gd name="connsiteX20" fmla="*/ 376237 w 2547937"/>
              <a:gd name="connsiteY20" fmla="*/ 338137 h 561975"/>
              <a:gd name="connsiteX21" fmla="*/ 764381 w 2547937"/>
              <a:gd name="connsiteY21" fmla="*/ 273844 h 561975"/>
              <a:gd name="connsiteX22" fmla="*/ 1254918 w 2547937"/>
              <a:gd name="connsiteY22" fmla="*/ 195262 h 561975"/>
              <a:gd name="connsiteX23" fmla="*/ 1443037 w 2547937"/>
              <a:gd name="connsiteY23" fmla="*/ 164306 h 561975"/>
              <a:gd name="connsiteX24" fmla="*/ 1778793 w 2547937"/>
              <a:gd name="connsiteY24" fmla="*/ 114300 h 561975"/>
              <a:gd name="connsiteX25" fmla="*/ 2035968 w 2547937"/>
              <a:gd name="connsiteY25" fmla="*/ 88106 h 561975"/>
              <a:gd name="connsiteX26" fmla="*/ 2124075 w 2547937"/>
              <a:gd name="connsiteY26" fmla="*/ 33337 h 561975"/>
              <a:gd name="connsiteX27" fmla="*/ 2183606 w 2547937"/>
              <a:gd name="connsiteY27" fmla="*/ 2381 h 561975"/>
              <a:gd name="connsiteX28" fmla="*/ 2205037 w 2547937"/>
              <a:gd name="connsiteY28" fmla="*/ 0 h 561975"/>
              <a:gd name="connsiteX29" fmla="*/ 2257425 w 2547937"/>
              <a:gd name="connsiteY29" fmla="*/ 11906 h 561975"/>
              <a:gd name="connsiteX30" fmla="*/ 2328862 w 2547937"/>
              <a:gd name="connsiteY30" fmla="*/ 33337 h 561975"/>
              <a:gd name="connsiteX31" fmla="*/ 2388393 w 2547937"/>
              <a:gd name="connsiteY31" fmla="*/ 59531 h 561975"/>
              <a:gd name="connsiteX32" fmla="*/ 2464593 w 2547937"/>
              <a:gd name="connsiteY32" fmla="*/ 97631 h 561975"/>
              <a:gd name="connsiteX33" fmla="*/ 2497931 w 2547937"/>
              <a:gd name="connsiteY33" fmla="*/ 116681 h 561975"/>
              <a:gd name="connsiteX34" fmla="*/ 2512218 w 2547937"/>
              <a:gd name="connsiteY34" fmla="*/ 130969 h 561975"/>
              <a:gd name="connsiteX35" fmla="*/ 2531268 w 2547937"/>
              <a:gd name="connsiteY35" fmla="*/ 152400 h 561975"/>
              <a:gd name="connsiteX36" fmla="*/ 2543175 w 2547937"/>
              <a:gd name="connsiteY36" fmla="*/ 178594 h 561975"/>
              <a:gd name="connsiteX37" fmla="*/ 2547937 w 2547937"/>
              <a:gd name="connsiteY37" fmla="*/ 204787 h 561975"/>
              <a:gd name="connsiteX38" fmla="*/ 2538412 w 2547937"/>
              <a:gd name="connsiteY38" fmla="*/ 228600 h 561975"/>
              <a:gd name="connsiteX39" fmla="*/ 2516981 w 2547937"/>
              <a:gd name="connsiteY39" fmla="*/ 250031 h 561975"/>
              <a:gd name="connsiteX40" fmla="*/ 2483643 w 2547937"/>
              <a:gd name="connsiteY40" fmla="*/ 266700 h 561975"/>
              <a:gd name="connsiteX41" fmla="*/ 2452687 w 2547937"/>
              <a:gd name="connsiteY41" fmla="*/ 266700 h 561975"/>
              <a:gd name="connsiteX42" fmla="*/ 2300287 w 2547937"/>
              <a:gd name="connsiteY42" fmla="*/ 252412 h 561975"/>
              <a:gd name="connsiteX43" fmla="*/ 2133600 w 2547937"/>
              <a:gd name="connsiteY43" fmla="*/ 247650 h 561975"/>
              <a:gd name="connsiteX44" fmla="*/ 1864518 w 2547937"/>
              <a:gd name="connsiteY44" fmla="*/ 280987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47937" h="561975">
                <a:moveTo>
                  <a:pt x="1864518" y="280987"/>
                </a:moveTo>
                <a:lnTo>
                  <a:pt x="1438275" y="345281"/>
                </a:lnTo>
                <a:lnTo>
                  <a:pt x="1252537" y="376237"/>
                </a:lnTo>
                <a:lnTo>
                  <a:pt x="995362" y="421481"/>
                </a:lnTo>
                <a:lnTo>
                  <a:pt x="752475" y="471487"/>
                </a:lnTo>
                <a:lnTo>
                  <a:pt x="471487" y="540544"/>
                </a:lnTo>
                <a:lnTo>
                  <a:pt x="397668" y="561975"/>
                </a:lnTo>
                <a:lnTo>
                  <a:pt x="357187" y="554831"/>
                </a:lnTo>
                <a:lnTo>
                  <a:pt x="280987" y="531019"/>
                </a:lnTo>
                <a:lnTo>
                  <a:pt x="180975" y="476250"/>
                </a:lnTo>
                <a:lnTo>
                  <a:pt x="121443" y="433387"/>
                </a:lnTo>
                <a:lnTo>
                  <a:pt x="30956" y="357187"/>
                </a:lnTo>
                <a:lnTo>
                  <a:pt x="9525" y="333375"/>
                </a:lnTo>
                <a:lnTo>
                  <a:pt x="0" y="302419"/>
                </a:lnTo>
                <a:lnTo>
                  <a:pt x="7143" y="283369"/>
                </a:lnTo>
                <a:lnTo>
                  <a:pt x="21431" y="278606"/>
                </a:lnTo>
                <a:lnTo>
                  <a:pt x="52387" y="285750"/>
                </a:lnTo>
                <a:lnTo>
                  <a:pt x="107156" y="307181"/>
                </a:lnTo>
                <a:lnTo>
                  <a:pt x="197643" y="328612"/>
                </a:lnTo>
                <a:lnTo>
                  <a:pt x="323850" y="338137"/>
                </a:lnTo>
                <a:lnTo>
                  <a:pt x="376237" y="338137"/>
                </a:lnTo>
                <a:lnTo>
                  <a:pt x="764381" y="273844"/>
                </a:lnTo>
                <a:lnTo>
                  <a:pt x="1254918" y="195262"/>
                </a:lnTo>
                <a:lnTo>
                  <a:pt x="1443037" y="164306"/>
                </a:lnTo>
                <a:lnTo>
                  <a:pt x="1778793" y="114300"/>
                </a:lnTo>
                <a:lnTo>
                  <a:pt x="2035968" y="88106"/>
                </a:lnTo>
                <a:lnTo>
                  <a:pt x="2124075" y="33337"/>
                </a:lnTo>
                <a:lnTo>
                  <a:pt x="2183606" y="2381"/>
                </a:lnTo>
                <a:lnTo>
                  <a:pt x="2205037" y="0"/>
                </a:lnTo>
                <a:lnTo>
                  <a:pt x="2257425" y="11906"/>
                </a:lnTo>
                <a:lnTo>
                  <a:pt x="2328862" y="33337"/>
                </a:lnTo>
                <a:lnTo>
                  <a:pt x="2388393" y="59531"/>
                </a:lnTo>
                <a:lnTo>
                  <a:pt x="2464593" y="97631"/>
                </a:lnTo>
                <a:lnTo>
                  <a:pt x="2497931" y="116681"/>
                </a:lnTo>
                <a:lnTo>
                  <a:pt x="2512218" y="130969"/>
                </a:lnTo>
                <a:lnTo>
                  <a:pt x="2531268" y="152400"/>
                </a:lnTo>
                <a:lnTo>
                  <a:pt x="2543175" y="178594"/>
                </a:lnTo>
                <a:lnTo>
                  <a:pt x="2547937" y="204787"/>
                </a:lnTo>
                <a:lnTo>
                  <a:pt x="2538412" y="228600"/>
                </a:lnTo>
                <a:lnTo>
                  <a:pt x="2516981" y="250031"/>
                </a:lnTo>
                <a:lnTo>
                  <a:pt x="2483643" y="266700"/>
                </a:lnTo>
                <a:lnTo>
                  <a:pt x="2452687" y="266700"/>
                </a:lnTo>
                <a:lnTo>
                  <a:pt x="2300287" y="252412"/>
                </a:lnTo>
                <a:lnTo>
                  <a:pt x="2133600" y="247650"/>
                </a:lnTo>
                <a:lnTo>
                  <a:pt x="1864518" y="2809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9C88C64-4F4B-42C4-90AE-F7E0308D8EC3}"/>
              </a:ext>
            </a:extLst>
          </p:cNvPr>
          <p:cNvSpPr/>
          <p:nvPr/>
        </p:nvSpPr>
        <p:spPr>
          <a:xfrm rot="16200000">
            <a:off x="5885658" y="4328320"/>
            <a:ext cx="2713037" cy="466725"/>
          </a:xfrm>
          <a:custGeom>
            <a:avLst/>
            <a:gdLst>
              <a:gd name="connsiteX0" fmla="*/ 1728788 w 2712244"/>
              <a:gd name="connsiteY0" fmla="*/ 416719 h 466725"/>
              <a:gd name="connsiteX1" fmla="*/ 478632 w 2712244"/>
              <a:gd name="connsiteY1" fmla="*/ 421481 h 466725"/>
              <a:gd name="connsiteX2" fmla="*/ 342900 w 2712244"/>
              <a:gd name="connsiteY2" fmla="*/ 419100 h 466725"/>
              <a:gd name="connsiteX3" fmla="*/ 288132 w 2712244"/>
              <a:gd name="connsiteY3" fmla="*/ 414338 h 466725"/>
              <a:gd name="connsiteX4" fmla="*/ 250032 w 2712244"/>
              <a:gd name="connsiteY4" fmla="*/ 409575 h 466725"/>
              <a:gd name="connsiteX5" fmla="*/ 192882 w 2712244"/>
              <a:gd name="connsiteY5" fmla="*/ 397669 h 466725"/>
              <a:gd name="connsiteX6" fmla="*/ 126207 w 2712244"/>
              <a:gd name="connsiteY6" fmla="*/ 373856 h 466725"/>
              <a:gd name="connsiteX7" fmla="*/ 85725 w 2712244"/>
              <a:gd name="connsiteY7" fmla="*/ 354806 h 466725"/>
              <a:gd name="connsiteX8" fmla="*/ 42863 w 2712244"/>
              <a:gd name="connsiteY8" fmla="*/ 330994 h 466725"/>
              <a:gd name="connsiteX9" fmla="*/ 11907 w 2712244"/>
              <a:gd name="connsiteY9" fmla="*/ 307181 h 466725"/>
              <a:gd name="connsiteX10" fmla="*/ 2382 w 2712244"/>
              <a:gd name="connsiteY10" fmla="*/ 295275 h 466725"/>
              <a:gd name="connsiteX11" fmla="*/ 0 w 2712244"/>
              <a:gd name="connsiteY11" fmla="*/ 273844 h 466725"/>
              <a:gd name="connsiteX12" fmla="*/ 7144 w 2712244"/>
              <a:gd name="connsiteY12" fmla="*/ 250031 h 466725"/>
              <a:gd name="connsiteX13" fmla="*/ 33338 w 2712244"/>
              <a:gd name="connsiteY13" fmla="*/ 223838 h 466725"/>
              <a:gd name="connsiteX14" fmla="*/ 76200 w 2712244"/>
              <a:gd name="connsiteY14" fmla="*/ 202406 h 466725"/>
              <a:gd name="connsiteX15" fmla="*/ 128588 w 2712244"/>
              <a:gd name="connsiteY15" fmla="*/ 183356 h 466725"/>
              <a:gd name="connsiteX16" fmla="*/ 192882 w 2712244"/>
              <a:gd name="connsiteY16" fmla="*/ 169069 h 466725"/>
              <a:gd name="connsiteX17" fmla="*/ 295275 w 2712244"/>
              <a:gd name="connsiteY17" fmla="*/ 157163 h 466725"/>
              <a:gd name="connsiteX18" fmla="*/ 440532 w 2712244"/>
              <a:gd name="connsiteY18" fmla="*/ 152400 h 466725"/>
              <a:gd name="connsiteX19" fmla="*/ 640557 w 2712244"/>
              <a:gd name="connsiteY19" fmla="*/ 157163 h 466725"/>
              <a:gd name="connsiteX20" fmla="*/ 985838 w 2712244"/>
              <a:gd name="connsiteY20" fmla="*/ 166688 h 466725"/>
              <a:gd name="connsiteX21" fmla="*/ 1271588 w 2712244"/>
              <a:gd name="connsiteY21" fmla="*/ 173831 h 466725"/>
              <a:gd name="connsiteX22" fmla="*/ 1421607 w 2712244"/>
              <a:gd name="connsiteY22" fmla="*/ 173831 h 466725"/>
              <a:gd name="connsiteX23" fmla="*/ 1916907 w 2712244"/>
              <a:gd name="connsiteY23" fmla="*/ 173831 h 466725"/>
              <a:gd name="connsiteX24" fmla="*/ 2078832 w 2712244"/>
              <a:gd name="connsiteY24" fmla="*/ 173831 h 466725"/>
              <a:gd name="connsiteX25" fmla="*/ 2395538 w 2712244"/>
              <a:gd name="connsiteY25" fmla="*/ 169069 h 466725"/>
              <a:gd name="connsiteX26" fmla="*/ 2469357 w 2712244"/>
              <a:gd name="connsiteY26" fmla="*/ 161925 h 466725"/>
              <a:gd name="connsiteX27" fmla="*/ 2505075 w 2712244"/>
              <a:gd name="connsiteY27" fmla="*/ 150019 h 466725"/>
              <a:gd name="connsiteX28" fmla="*/ 2540794 w 2712244"/>
              <a:gd name="connsiteY28" fmla="*/ 126206 h 466725"/>
              <a:gd name="connsiteX29" fmla="*/ 2590800 w 2712244"/>
              <a:gd name="connsiteY29" fmla="*/ 83344 h 466725"/>
              <a:gd name="connsiteX30" fmla="*/ 2640807 w 2712244"/>
              <a:gd name="connsiteY30" fmla="*/ 26194 h 466725"/>
              <a:gd name="connsiteX31" fmla="*/ 2659857 w 2712244"/>
              <a:gd name="connsiteY31" fmla="*/ 9525 h 466725"/>
              <a:gd name="connsiteX32" fmla="*/ 2678907 w 2712244"/>
              <a:gd name="connsiteY32" fmla="*/ 0 h 466725"/>
              <a:gd name="connsiteX33" fmla="*/ 2688432 w 2712244"/>
              <a:gd name="connsiteY33" fmla="*/ 0 h 466725"/>
              <a:gd name="connsiteX34" fmla="*/ 2695575 w 2712244"/>
              <a:gd name="connsiteY34" fmla="*/ 9525 h 466725"/>
              <a:gd name="connsiteX35" fmla="*/ 2702719 w 2712244"/>
              <a:gd name="connsiteY35" fmla="*/ 45244 h 466725"/>
              <a:gd name="connsiteX36" fmla="*/ 2712244 w 2712244"/>
              <a:gd name="connsiteY36" fmla="*/ 126206 h 466725"/>
              <a:gd name="connsiteX37" fmla="*/ 2712244 w 2712244"/>
              <a:gd name="connsiteY37" fmla="*/ 178594 h 466725"/>
              <a:gd name="connsiteX38" fmla="*/ 2705100 w 2712244"/>
              <a:gd name="connsiteY38" fmla="*/ 230981 h 466725"/>
              <a:gd name="connsiteX39" fmla="*/ 2678907 w 2712244"/>
              <a:gd name="connsiteY39" fmla="*/ 307181 h 466725"/>
              <a:gd name="connsiteX40" fmla="*/ 2650332 w 2712244"/>
              <a:gd name="connsiteY40" fmla="*/ 376238 h 466725"/>
              <a:gd name="connsiteX41" fmla="*/ 2624138 w 2712244"/>
              <a:gd name="connsiteY41" fmla="*/ 423863 h 466725"/>
              <a:gd name="connsiteX42" fmla="*/ 2602707 w 2712244"/>
              <a:gd name="connsiteY42" fmla="*/ 445294 h 466725"/>
              <a:gd name="connsiteX43" fmla="*/ 2578894 w 2712244"/>
              <a:gd name="connsiteY43" fmla="*/ 461963 h 466725"/>
              <a:gd name="connsiteX44" fmla="*/ 2555082 w 2712244"/>
              <a:gd name="connsiteY44" fmla="*/ 466725 h 466725"/>
              <a:gd name="connsiteX45" fmla="*/ 2524125 w 2712244"/>
              <a:gd name="connsiteY45" fmla="*/ 461963 h 466725"/>
              <a:gd name="connsiteX46" fmla="*/ 2497932 w 2712244"/>
              <a:gd name="connsiteY46" fmla="*/ 447675 h 466725"/>
              <a:gd name="connsiteX47" fmla="*/ 2459832 w 2712244"/>
              <a:gd name="connsiteY47" fmla="*/ 438150 h 466725"/>
              <a:gd name="connsiteX48" fmla="*/ 2405063 w 2712244"/>
              <a:gd name="connsiteY48" fmla="*/ 426244 h 466725"/>
              <a:gd name="connsiteX49" fmla="*/ 2307432 w 2712244"/>
              <a:gd name="connsiteY49" fmla="*/ 416719 h 466725"/>
              <a:gd name="connsiteX50" fmla="*/ 2090738 w 2712244"/>
              <a:gd name="connsiteY50" fmla="*/ 421481 h 466725"/>
              <a:gd name="connsiteX51" fmla="*/ 1728788 w 2712244"/>
              <a:gd name="connsiteY51" fmla="*/ 416719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12244" h="466725">
                <a:moveTo>
                  <a:pt x="1728788" y="416719"/>
                </a:moveTo>
                <a:lnTo>
                  <a:pt x="478632" y="421481"/>
                </a:lnTo>
                <a:lnTo>
                  <a:pt x="342900" y="419100"/>
                </a:lnTo>
                <a:lnTo>
                  <a:pt x="288132" y="414338"/>
                </a:lnTo>
                <a:lnTo>
                  <a:pt x="250032" y="409575"/>
                </a:lnTo>
                <a:lnTo>
                  <a:pt x="192882" y="397669"/>
                </a:lnTo>
                <a:lnTo>
                  <a:pt x="126207" y="373856"/>
                </a:lnTo>
                <a:lnTo>
                  <a:pt x="85725" y="354806"/>
                </a:lnTo>
                <a:lnTo>
                  <a:pt x="42863" y="330994"/>
                </a:lnTo>
                <a:lnTo>
                  <a:pt x="11907" y="307181"/>
                </a:lnTo>
                <a:lnTo>
                  <a:pt x="2382" y="295275"/>
                </a:lnTo>
                <a:lnTo>
                  <a:pt x="0" y="273844"/>
                </a:lnTo>
                <a:lnTo>
                  <a:pt x="7144" y="250031"/>
                </a:lnTo>
                <a:lnTo>
                  <a:pt x="33338" y="223838"/>
                </a:lnTo>
                <a:lnTo>
                  <a:pt x="76200" y="202406"/>
                </a:lnTo>
                <a:lnTo>
                  <a:pt x="128588" y="183356"/>
                </a:lnTo>
                <a:lnTo>
                  <a:pt x="192882" y="169069"/>
                </a:lnTo>
                <a:lnTo>
                  <a:pt x="295275" y="157163"/>
                </a:lnTo>
                <a:lnTo>
                  <a:pt x="440532" y="152400"/>
                </a:lnTo>
                <a:lnTo>
                  <a:pt x="640557" y="157163"/>
                </a:lnTo>
                <a:lnTo>
                  <a:pt x="985838" y="166688"/>
                </a:lnTo>
                <a:lnTo>
                  <a:pt x="1271588" y="173831"/>
                </a:lnTo>
                <a:lnTo>
                  <a:pt x="1421607" y="173831"/>
                </a:lnTo>
                <a:lnTo>
                  <a:pt x="1916907" y="173831"/>
                </a:lnTo>
                <a:lnTo>
                  <a:pt x="2078832" y="173831"/>
                </a:lnTo>
                <a:lnTo>
                  <a:pt x="2395538" y="169069"/>
                </a:lnTo>
                <a:lnTo>
                  <a:pt x="2469357" y="161925"/>
                </a:lnTo>
                <a:lnTo>
                  <a:pt x="2505075" y="150019"/>
                </a:lnTo>
                <a:lnTo>
                  <a:pt x="2540794" y="126206"/>
                </a:lnTo>
                <a:lnTo>
                  <a:pt x="2590800" y="83344"/>
                </a:lnTo>
                <a:lnTo>
                  <a:pt x="2640807" y="26194"/>
                </a:lnTo>
                <a:lnTo>
                  <a:pt x="2659857" y="9525"/>
                </a:lnTo>
                <a:lnTo>
                  <a:pt x="2678907" y="0"/>
                </a:lnTo>
                <a:lnTo>
                  <a:pt x="2688432" y="0"/>
                </a:lnTo>
                <a:lnTo>
                  <a:pt x="2695575" y="9525"/>
                </a:lnTo>
                <a:lnTo>
                  <a:pt x="2702719" y="45244"/>
                </a:lnTo>
                <a:lnTo>
                  <a:pt x="2712244" y="126206"/>
                </a:lnTo>
                <a:lnTo>
                  <a:pt x="2712244" y="178594"/>
                </a:lnTo>
                <a:lnTo>
                  <a:pt x="2705100" y="230981"/>
                </a:lnTo>
                <a:lnTo>
                  <a:pt x="2678907" y="307181"/>
                </a:lnTo>
                <a:lnTo>
                  <a:pt x="2650332" y="376238"/>
                </a:lnTo>
                <a:lnTo>
                  <a:pt x="2624138" y="423863"/>
                </a:lnTo>
                <a:lnTo>
                  <a:pt x="2602707" y="445294"/>
                </a:lnTo>
                <a:lnTo>
                  <a:pt x="2578894" y="461963"/>
                </a:lnTo>
                <a:lnTo>
                  <a:pt x="2555082" y="466725"/>
                </a:lnTo>
                <a:lnTo>
                  <a:pt x="2524125" y="461963"/>
                </a:lnTo>
                <a:lnTo>
                  <a:pt x="2497932" y="447675"/>
                </a:lnTo>
                <a:lnTo>
                  <a:pt x="2459832" y="438150"/>
                </a:lnTo>
                <a:lnTo>
                  <a:pt x="2405063" y="426244"/>
                </a:lnTo>
                <a:lnTo>
                  <a:pt x="2307432" y="416719"/>
                </a:lnTo>
                <a:lnTo>
                  <a:pt x="2090738" y="421481"/>
                </a:lnTo>
                <a:lnTo>
                  <a:pt x="1728788" y="416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5470D13E-1864-4DF7-9AC8-4F30EEA4CC96}"/>
              </a:ext>
            </a:extLst>
          </p:cNvPr>
          <p:cNvGrpSpPr/>
          <p:nvPr/>
        </p:nvGrpSpPr>
        <p:grpSpPr>
          <a:xfrm>
            <a:off x="3717131" y="1412083"/>
            <a:ext cx="4757738" cy="4543425"/>
            <a:chOff x="3748088" y="1412083"/>
            <a:chExt cx="4757738" cy="4543425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1B4EE7E1-38A8-42C7-9B79-0F9E4BD2A772}"/>
                </a:ext>
              </a:extLst>
            </p:cNvPr>
            <p:cNvSpPr/>
            <p:nvPr/>
          </p:nvSpPr>
          <p:spPr>
            <a:xfrm>
              <a:off x="3748088" y="1412083"/>
              <a:ext cx="1155700" cy="1395412"/>
            </a:xfrm>
            <a:custGeom>
              <a:avLst/>
              <a:gdLst>
                <a:gd name="connsiteX0" fmla="*/ 661987 w 1155157"/>
                <a:gd name="connsiteY0" fmla="*/ 869156 h 1395412"/>
                <a:gd name="connsiteX1" fmla="*/ 459581 w 1155157"/>
                <a:gd name="connsiteY1" fmla="*/ 1066800 h 1395412"/>
                <a:gd name="connsiteX2" fmla="*/ 326231 w 1155157"/>
                <a:gd name="connsiteY2" fmla="*/ 1183481 h 1395412"/>
                <a:gd name="connsiteX3" fmla="*/ 188118 w 1155157"/>
                <a:gd name="connsiteY3" fmla="*/ 1290637 h 1395412"/>
                <a:gd name="connsiteX4" fmla="*/ 59531 w 1155157"/>
                <a:gd name="connsiteY4" fmla="*/ 1381125 h 1395412"/>
                <a:gd name="connsiteX5" fmla="*/ 40481 w 1155157"/>
                <a:gd name="connsiteY5" fmla="*/ 1390650 h 1395412"/>
                <a:gd name="connsiteX6" fmla="*/ 16668 w 1155157"/>
                <a:gd name="connsiteY6" fmla="*/ 1395412 h 1395412"/>
                <a:gd name="connsiteX7" fmla="*/ 7143 w 1155157"/>
                <a:gd name="connsiteY7" fmla="*/ 1390650 h 1395412"/>
                <a:gd name="connsiteX8" fmla="*/ 0 w 1155157"/>
                <a:gd name="connsiteY8" fmla="*/ 1383506 h 1395412"/>
                <a:gd name="connsiteX9" fmla="*/ 4762 w 1155157"/>
                <a:gd name="connsiteY9" fmla="*/ 1362075 h 1395412"/>
                <a:gd name="connsiteX10" fmla="*/ 16668 w 1155157"/>
                <a:gd name="connsiteY10" fmla="*/ 1335881 h 1395412"/>
                <a:gd name="connsiteX11" fmla="*/ 109537 w 1155157"/>
                <a:gd name="connsiteY11" fmla="*/ 1250156 h 1395412"/>
                <a:gd name="connsiteX12" fmla="*/ 221456 w 1155157"/>
                <a:gd name="connsiteY12" fmla="*/ 1140618 h 1395412"/>
                <a:gd name="connsiteX13" fmla="*/ 338137 w 1155157"/>
                <a:gd name="connsiteY13" fmla="*/ 1004887 h 1395412"/>
                <a:gd name="connsiteX14" fmla="*/ 447675 w 1155157"/>
                <a:gd name="connsiteY14" fmla="*/ 866775 h 1395412"/>
                <a:gd name="connsiteX15" fmla="*/ 552450 w 1155157"/>
                <a:gd name="connsiteY15" fmla="*/ 723900 h 1395412"/>
                <a:gd name="connsiteX16" fmla="*/ 678656 w 1155157"/>
                <a:gd name="connsiteY16" fmla="*/ 533400 h 1395412"/>
                <a:gd name="connsiteX17" fmla="*/ 750093 w 1155157"/>
                <a:gd name="connsiteY17" fmla="*/ 411956 h 1395412"/>
                <a:gd name="connsiteX18" fmla="*/ 819150 w 1155157"/>
                <a:gd name="connsiteY18" fmla="*/ 292893 h 1395412"/>
                <a:gd name="connsiteX19" fmla="*/ 833437 w 1155157"/>
                <a:gd name="connsiteY19" fmla="*/ 264318 h 1395412"/>
                <a:gd name="connsiteX20" fmla="*/ 838200 w 1155157"/>
                <a:gd name="connsiteY20" fmla="*/ 228600 h 1395412"/>
                <a:gd name="connsiteX21" fmla="*/ 838200 w 1155157"/>
                <a:gd name="connsiteY21" fmla="*/ 207168 h 1395412"/>
                <a:gd name="connsiteX22" fmla="*/ 831056 w 1155157"/>
                <a:gd name="connsiteY22" fmla="*/ 183356 h 1395412"/>
                <a:gd name="connsiteX23" fmla="*/ 821531 w 1155157"/>
                <a:gd name="connsiteY23" fmla="*/ 161925 h 1395412"/>
                <a:gd name="connsiteX24" fmla="*/ 804862 w 1155157"/>
                <a:gd name="connsiteY24" fmla="*/ 140493 h 1395412"/>
                <a:gd name="connsiteX25" fmla="*/ 783431 w 1155157"/>
                <a:gd name="connsiteY25" fmla="*/ 121443 h 1395412"/>
                <a:gd name="connsiteX26" fmla="*/ 766762 w 1155157"/>
                <a:gd name="connsiteY26" fmla="*/ 109537 h 1395412"/>
                <a:gd name="connsiteX27" fmla="*/ 747712 w 1155157"/>
                <a:gd name="connsiteY27" fmla="*/ 90487 h 1395412"/>
                <a:gd name="connsiteX28" fmla="*/ 735806 w 1155157"/>
                <a:gd name="connsiteY28" fmla="*/ 69056 h 1395412"/>
                <a:gd name="connsiteX29" fmla="*/ 728662 w 1155157"/>
                <a:gd name="connsiteY29" fmla="*/ 45243 h 1395412"/>
                <a:gd name="connsiteX30" fmla="*/ 728662 w 1155157"/>
                <a:gd name="connsiteY30" fmla="*/ 28575 h 1395412"/>
                <a:gd name="connsiteX31" fmla="*/ 742950 w 1155157"/>
                <a:gd name="connsiteY31" fmla="*/ 9525 h 1395412"/>
                <a:gd name="connsiteX32" fmla="*/ 771525 w 1155157"/>
                <a:gd name="connsiteY32" fmla="*/ 0 h 1395412"/>
                <a:gd name="connsiteX33" fmla="*/ 826293 w 1155157"/>
                <a:gd name="connsiteY33" fmla="*/ 0 h 1395412"/>
                <a:gd name="connsiteX34" fmla="*/ 885825 w 1155157"/>
                <a:gd name="connsiteY34" fmla="*/ 14287 h 1395412"/>
                <a:gd name="connsiteX35" fmla="*/ 926306 w 1155157"/>
                <a:gd name="connsiteY35" fmla="*/ 40481 h 1395412"/>
                <a:gd name="connsiteX36" fmla="*/ 1004887 w 1155157"/>
                <a:gd name="connsiteY36" fmla="*/ 92868 h 1395412"/>
                <a:gd name="connsiteX37" fmla="*/ 1062037 w 1155157"/>
                <a:gd name="connsiteY37" fmla="*/ 130968 h 1395412"/>
                <a:gd name="connsiteX38" fmla="*/ 1097756 w 1155157"/>
                <a:gd name="connsiteY38" fmla="*/ 157162 h 1395412"/>
                <a:gd name="connsiteX39" fmla="*/ 1140618 w 1155157"/>
                <a:gd name="connsiteY39" fmla="*/ 190500 h 1395412"/>
                <a:gd name="connsiteX40" fmla="*/ 1147762 w 1155157"/>
                <a:gd name="connsiteY40" fmla="*/ 204787 h 1395412"/>
                <a:gd name="connsiteX41" fmla="*/ 1154906 w 1155157"/>
                <a:gd name="connsiteY41" fmla="*/ 228600 h 1395412"/>
                <a:gd name="connsiteX42" fmla="*/ 1154906 w 1155157"/>
                <a:gd name="connsiteY42" fmla="*/ 245268 h 1395412"/>
                <a:gd name="connsiteX43" fmla="*/ 1147762 w 1155157"/>
                <a:gd name="connsiteY43" fmla="*/ 288131 h 1395412"/>
                <a:gd name="connsiteX44" fmla="*/ 1126331 w 1155157"/>
                <a:gd name="connsiteY44" fmla="*/ 330993 h 1395412"/>
                <a:gd name="connsiteX45" fmla="*/ 990600 w 1155157"/>
                <a:gd name="connsiteY45" fmla="*/ 478631 h 1395412"/>
                <a:gd name="connsiteX46" fmla="*/ 935831 w 1155157"/>
                <a:gd name="connsiteY46" fmla="*/ 557212 h 1395412"/>
                <a:gd name="connsiteX47" fmla="*/ 833437 w 1155157"/>
                <a:gd name="connsiteY47" fmla="*/ 673893 h 1395412"/>
                <a:gd name="connsiteX48" fmla="*/ 661987 w 1155157"/>
                <a:gd name="connsiteY48" fmla="*/ 869156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5157" h="1395412">
                  <a:moveTo>
                    <a:pt x="661987" y="869156"/>
                  </a:moveTo>
                  <a:lnTo>
                    <a:pt x="459581" y="1066800"/>
                  </a:lnTo>
                  <a:lnTo>
                    <a:pt x="326231" y="1183481"/>
                  </a:lnTo>
                  <a:lnTo>
                    <a:pt x="188118" y="1290637"/>
                  </a:lnTo>
                  <a:lnTo>
                    <a:pt x="59531" y="1381125"/>
                  </a:lnTo>
                  <a:lnTo>
                    <a:pt x="40481" y="1390650"/>
                  </a:lnTo>
                  <a:lnTo>
                    <a:pt x="16668" y="1395412"/>
                  </a:lnTo>
                  <a:lnTo>
                    <a:pt x="7143" y="1390650"/>
                  </a:lnTo>
                  <a:lnTo>
                    <a:pt x="0" y="1383506"/>
                  </a:lnTo>
                  <a:lnTo>
                    <a:pt x="4762" y="1362075"/>
                  </a:lnTo>
                  <a:lnTo>
                    <a:pt x="16668" y="1335881"/>
                  </a:lnTo>
                  <a:lnTo>
                    <a:pt x="109537" y="1250156"/>
                  </a:lnTo>
                  <a:lnTo>
                    <a:pt x="221456" y="1140618"/>
                  </a:lnTo>
                  <a:lnTo>
                    <a:pt x="338137" y="1004887"/>
                  </a:lnTo>
                  <a:lnTo>
                    <a:pt x="447675" y="866775"/>
                  </a:lnTo>
                  <a:lnTo>
                    <a:pt x="552450" y="723900"/>
                  </a:lnTo>
                  <a:lnTo>
                    <a:pt x="678656" y="533400"/>
                  </a:lnTo>
                  <a:lnTo>
                    <a:pt x="750093" y="411956"/>
                  </a:lnTo>
                  <a:lnTo>
                    <a:pt x="819150" y="292893"/>
                  </a:lnTo>
                  <a:lnTo>
                    <a:pt x="833437" y="264318"/>
                  </a:lnTo>
                  <a:lnTo>
                    <a:pt x="838200" y="228600"/>
                  </a:lnTo>
                  <a:lnTo>
                    <a:pt x="838200" y="207168"/>
                  </a:lnTo>
                  <a:lnTo>
                    <a:pt x="831056" y="183356"/>
                  </a:lnTo>
                  <a:lnTo>
                    <a:pt x="821531" y="161925"/>
                  </a:lnTo>
                  <a:lnTo>
                    <a:pt x="804862" y="140493"/>
                  </a:lnTo>
                  <a:lnTo>
                    <a:pt x="783431" y="121443"/>
                  </a:lnTo>
                  <a:lnTo>
                    <a:pt x="766762" y="109537"/>
                  </a:lnTo>
                  <a:lnTo>
                    <a:pt x="747712" y="90487"/>
                  </a:lnTo>
                  <a:lnTo>
                    <a:pt x="735806" y="69056"/>
                  </a:lnTo>
                  <a:lnTo>
                    <a:pt x="728662" y="45243"/>
                  </a:lnTo>
                  <a:lnTo>
                    <a:pt x="728662" y="28575"/>
                  </a:lnTo>
                  <a:lnTo>
                    <a:pt x="742950" y="9525"/>
                  </a:lnTo>
                  <a:lnTo>
                    <a:pt x="771525" y="0"/>
                  </a:lnTo>
                  <a:lnTo>
                    <a:pt x="826293" y="0"/>
                  </a:lnTo>
                  <a:lnTo>
                    <a:pt x="885825" y="14287"/>
                  </a:lnTo>
                  <a:lnTo>
                    <a:pt x="926306" y="40481"/>
                  </a:lnTo>
                  <a:lnTo>
                    <a:pt x="1004887" y="92868"/>
                  </a:lnTo>
                  <a:lnTo>
                    <a:pt x="1062037" y="130968"/>
                  </a:lnTo>
                  <a:lnTo>
                    <a:pt x="1097756" y="157162"/>
                  </a:lnTo>
                  <a:lnTo>
                    <a:pt x="1140618" y="190500"/>
                  </a:lnTo>
                  <a:lnTo>
                    <a:pt x="1147762" y="204787"/>
                  </a:lnTo>
                  <a:cubicBezTo>
                    <a:pt x="1155157" y="226971"/>
                    <a:pt x="1154906" y="218688"/>
                    <a:pt x="1154906" y="228600"/>
                  </a:cubicBezTo>
                  <a:lnTo>
                    <a:pt x="1154906" y="245268"/>
                  </a:lnTo>
                  <a:lnTo>
                    <a:pt x="1147762" y="288131"/>
                  </a:lnTo>
                  <a:lnTo>
                    <a:pt x="1126331" y="330993"/>
                  </a:lnTo>
                  <a:lnTo>
                    <a:pt x="990600" y="478631"/>
                  </a:lnTo>
                  <a:lnTo>
                    <a:pt x="935831" y="557212"/>
                  </a:lnTo>
                  <a:lnTo>
                    <a:pt x="833437" y="673893"/>
                  </a:lnTo>
                  <a:lnTo>
                    <a:pt x="661987" y="8691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248E4EC9-9974-4685-BE57-81E6BB89DEE3}"/>
                </a:ext>
              </a:extLst>
            </p:cNvPr>
            <p:cNvSpPr/>
            <p:nvPr/>
          </p:nvSpPr>
          <p:spPr>
            <a:xfrm>
              <a:off x="6096001" y="1595438"/>
              <a:ext cx="2195513" cy="508000"/>
            </a:xfrm>
            <a:custGeom>
              <a:avLst/>
              <a:gdLst>
                <a:gd name="connsiteX0" fmla="*/ 1657350 w 2195513"/>
                <a:gd name="connsiteY0" fmla="*/ 228600 h 507206"/>
                <a:gd name="connsiteX1" fmla="*/ 952500 w 2195513"/>
                <a:gd name="connsiteY1" fmla="*/ 364331 h 507206"/>
                <a:gd name="connsiteX2" fmla="*/ 795338 w 2195513"/>
                <a:gd name="connsiteY2" fmla="*/ 397668 h 507206"/>
                <a:gd name="connsiteX3" fmla="*/ 571500 w 2195513"/>
                <a:gd name="connsiteY3" fmla="*/ 450056 h 507206"/>
                <a:gd name="connsiteX4" fmla="*/ 476250 w 2195513"/>
                <a:gd name="connsiteY4" fmla="*/ 473868 h 507206"/>
                <a:gd name="connsiteX5" fmla="*/ 440531 w 2195513"/>
                <a:gd name="connsiteY5" fmla="*/ 492918 h 507206"/>
                <a:gd name="connsiteX6" fmla="*/ 411956 w 2195513"/>
                <a:gd name="connsiteY6" fmla="*/ 502443 h 507206"/>
                <a:gd name="connsiteX7" fmla="*/ 385763 w 2195513"/>
                <a:gd name="connsiteY7" fmla="*/ 507206 h 507206"/>
                <a:gd name="connsiteX8" fmla="*/ 357188 w 2195513"/>
                <a:gd name="connsiteY8" fmla="*/ 507206 h 507206"/>
                <a:gd name="connsiteX9" fmla="*/ 323850 w 2195513"/>
                <a:gd name="connsiteY9" fmla="*/ 502443 h 507206"/>
                <a:gd name="connsiteX10" fmla="*/ 300038 w 2195513"/>
                <a:gd name="connsiteY10" fmla="*/ 495300 h 507206"/>
                <a:gd name="connsiteX11" fmla="*/ 269081 w 2195513"/>
                <a:gd name="connsiteY11" fmla="*/ 476250 h 507206"/>
                <a:gd name="connsiteX12" fmla="*/ 195263 w 2195513"/>
                <a:gd name="connsiteY12" fmla="*/ 423862 h 507206"/>
                <a:gd name="connsiteX13" fmla="*/ 90488 w 2195513"/>
                <a:gd name="connsiteY13" fmla="*/ 323850 h 507206"/>
                <a:gd name="connsiteX14" fmla="*/ 33338 w 2195513"/>
                <a:gd name="connsiteY14" fmla="*/ 259556 h 507206"/>
                <a:gd name="connsiteX15" fmla="*/ 9525 w 2195513"/>
                <a:gd name="connsiteY15" fmla="*/ 223837 h 507206"/>
                <a:gd name="connsiteX16" fmla="*/ 0 w 2195513"/>
                <a:gd name="connsiteY16" fmla="*/ 202406 h 507206"/>
                <a:gd name="connsiteX17" fmla="*/ 0 w 2195513"/>
                <a:gd name="connsiteY17" fmla="*/ 183356 h 507206"/>
                <a:gd name="connsiteX18" fmla="*/ 7144 w 2195513"/>
                <a:gd name="connsiteY18" fmla="*/ 171450 h 507206"/>
                <a:gd name="connsiteX19" fmla="*/ 19050 w 2195513"/>
                <a:gd name="connsiteY19" fmla="*/ 166687 h 507206"/>
                <a:gd name="connsiteX20" fmla="*/ 50006 w 2195513"/>
                <a:gd name="connsiteY20" fmla="*/ 173831 h 507206"/>
                <a:gd name="connsiteX21" fmla="*/ 100013 w 2195513"/>
                <a:gd name="connsiteY21" fmla="*/ 207168 h 507206"/>
                <a:gd name="connsiteX22" fmla="*/ 150019 w 2195513"/>
                <a:gd name="connsiteY22" fmla="*/ 228600 h 507206"/>
                <a:gd name="connsiteX23" fmla="*/ 235744 w 2195513"/>
                <a:gd name="connsiteY23" fmla="*/ 257175 h 507206"/>
                <a:gd name="connsiteX24" fmla="*/ 326231 w 2195513"/>
                <a:gd name="connsiteY24" fmla="*/ 269081 h 507206"/>
                <a:gd name="connsiteX25" fmla="*/ 392906 w 2195513"/>
                <a:gd name="connsiteY25" fmla="*/ 271462 h 507206"/>
                <a:gd name="connsiteX26" fmla="*/ 481013 w 2195513"/>
                <a:gd name="connsiteY26" fmla="*/ 261937 h 507206"/>
                <a:gd name="connsiteX27" fmla="*/ 1059656 w 2195513"/>
                <a:gd name="connsiteY27" fmla="*/ 169068 h 507206"/>
                <a:gd name="connsiteX28" fmla="*/ 1552575 w 2195513"/>
                <a:gd name="connsiteY28" fmla="*/ 88106 h 507206"/>
                <a:gd name="connsiteX29" fmla="*/ 1678781 w 2195513"/>
                <a:gd name="connsiteY29" fmla="*/ 69056 h 507206"/>
                <a:gd name="connsiteX30" fmla="*/ 1750219 w 2195513"/>
                <a:gd name="connsiteY30" fmla="*/ 50006 h 507206"/>
                <a:gd name="connsiteX31" fmla="*/ 1838325 w 2195513"/>
                <a:gd name="connsiteY31" fmla="*/ 23812 h 507206"/>
                <a:gd name="connsiteX32" fmla="*/ 1883569 w 2195513"/>
                <a:gd name="connsiteY32" fmla="*/ 2381 h 507206"/>
                <a:gd name="connsiteX33" fmla="*/ 1893094 w 2195513"/>
                <a:gd name="connsiteY33" fmla="*/ 0 h 507206"/>
                <a:gd name="connsiteX34" fmla="*/ 1943100 w 2195513"/>
                <a:gd name="connsiteY34" fmla="*/ 21431 h 507206"/>
                <a:gd name="connsiteX35" fmla="*/ 2052638 w 2195513"/>
                <a:gd name="connsiteY35" fmla="*/ 73818 h 507206"/>
                <a:gd name="connsiteX36" fmla="*/ 2174081 w 2195513"/>
                <a:gd name="connsiteY36" fmla="*/ 135731 h 507206"/>
                <a:gd name="connsiteX37" fmla="*/ 2188369 w 2195513"/>
                <a:gd name="connsiteY37" fmla="*/ 147637 h 507206"/>
                <a:gd name="connsiteX38" fmla="*/ 2195513 w 2195513"/>
                <a:gd name="connsiteY38" fmla="*/ 178593 h 507206"/>
                <a:gd name="connsiteX39" fmla="*/ 2193131 w 2195513"/>
                <a:gd name="connsiteY39" fmla="*/ 214312 h 507206"/>
                <a:gd name="connsiteX40" fmla="*/ 2178844 w 2195513"/>
                <a:gd name="connsiteY40" fmla="*/ 242887 h 507206"/>
                <a:gd name="connsiteX41" fmla="*/ 2128838 w 2195513"/>
                <a:gd name="connsiteY41" fmla="*/ 280987 h 507206"/>
                <a:gd name="connsiteX42" fmla="*/ 1874044 w 2195513"/>
                <a:gd name="connsiteY42" fmla="*/ 211931 h 507206"/>
                <a:gd name="connsiteX43" fmla="*/ 1852613 w 2195513"/>
                <a:gd name="connsiteY43" fmla="*/ 200025 h 507206"/>
                <a:gd name="connsiteX44" fmla="*/ 1824038 w 2195513"/>
                <a:gd name="connsiteY44" fmla="*/ 195262 h 507206"/>
                <a:gd name="connsiteX45" fmla="*/ 1657350 w 2195513"/>
                <a:gd name="connsiteY45" fmla="*/ 22860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5513" h="507206">
                  <a:moveTo>
                    <a:pt x="1657350" y="228600"/>
                  </a:moveTo>
                  <a:lnTo>
                    <a:pt x="952500" y="364331"/>
                  </a:lnTo>
                  <a:lnTo>
                    <a:pt x="795338" y="397668"/>
                  </a:lnTo>
                  <a:lnTo>
                    <a:pt x="571500" y="450056"/>
                  </a:lnTo>
                  <a:lnTo>
                    <a:pt x="476250" y="473868"/>
                  </a:lnTo>
                  <a:lnTo>
                    <a:pt x="440531" y="492918"/>
                  </a:lnTo>
                  <a:lnTo>
                    <a:pt x="411956" y="502443"/>
                  </a:lnTo>
                  <a:lnTo>
                    <a:pt x="385763" y="507206"/>
                  </a:lnTo>
                  <a:lnTo>
                    <a:pt x="357188" y="507206"/>
                  </a:lnTo>
                  <a:lnTo>
                    <a:pt x="323850" y="502443"/>
                  </a:lnTo>
                  <a:lnTo>
                    <a:pt x="300038" y="495300"/>
                  </a:lnTo>
                  <a:lnTo>
                    <a:pt x="269081" y="476250"/>
                  </a:lnTo>
                  <a:lnTo>
                    <a:pt x="195263" y="423862"/>
                  </a:lnTo>
                  <a:lnTo>
                    <a:pt x="90488" y="323850"/>
                  </a:lnTo>
                  <a:lnTo>
                    <a:pt x="33338" y="259556"/>
                  </a:lnTo>
                  <a:lnTo>
                    <a:pt x="9525" y="223837"/>
                  </a:lnTo>
                  <a:lnTo>
                    <a:pt x="0" y="202406"/>
                  </a:lnTo>
                  <a:lnTo>
                    <a:pt x="0" y="183356"/>
                  </a:lnTo>
                  <a:lnTo>
                    <a:pt x="7144" y="171450"/>
                  </a:lnTo>
                  <a:lnTo>
                    <a:pt x="19050" y="166687"/>
                  </a:lnTo>
                  <a:lnTo>
                    <a:pt x="50006" y="173831"/>
                  </a:lnTo>
                  <a:lnTo>
                    <a:pt x="100013" y="207168"/>
                  </a:lnTo>
                  <a:lnTo>
                    <a:pt x="150019" y="228600"/>
                  </a:lnTo>
                  <a:lnTo>
                    <a:pt x="235744" y="257175"/>
                  </a:lnTo>
                  <a:lnTo>
                    <a:pt x="326231" y="269081"/>
                  </a:lnTo>
                  <a:lnTo>
                    <a:pt x="392906" y="271462"/>
                  </a:lnTo>
                  <a:lnTo>
                    <a:pt x="481013" y="261937"/>
                  </a:lnTo>
                  <a:lnTo>
                    <a:pt x="1059656" y="169068"/>
                  </a:lnTo>
                  <a:lnTo>
                    <a:pt x="1552575" y="88106"/>
                  </a:lnTo>
                  <a:lnTo>
                    <a:pt x="1678781" y="69056"/>
                  </a:lnTo>
                  <a:lnTo>
                    <a:pt x="1750219" y="50006"/>
                  </a:lnTo>
                  <a:lnTo>
                    <a:pt x="1838325" y="23812"/>
                  </a:lnTo>
                  <a:lnTo>
                    <a:pt x="1883569" y="2381"/>
                  </a:lnTo>
                  <a:lnTo>
                    <a:pt x="1893094" y="0"/>
                  </a:lnTo>
                  <a:lnTo>
                    <a:pt x="1943100" y="21431"/>
                  </a:lnTo>
                  <a:lnTo>
                    <a:pt x="2052638" y="73818"/>
                  </a:lnTo>
                  <a:lnTo>
                    <a:pt x="2174081" y="135731"/>
                  </a:lnTo>
                  <a:lnTo>
                    <a:pt x="2188369" y="147637"/>
                  </a:lnTo>
                  <a:lnTo>
                    <a:pt x="2195513" y="178593"/>
                  </a:lnTo>
                  <a:lnTo>
                    <a:pt x="2193131" y="214312"/>
                  </a:lnTo>
                  <a:lnTo>
                    <a:pt x="2178844" y="242887"/>
                  </a:lnTo>
                  <a:lnTo>
                    <a:pt x="2128838" y="280987"/>
                  </a:lnTo>
                  <a:lnTo>
                    <a:pt x="1874044" y="211931"/>
                  </a:lnTo>
                  <a:lnTo>
                    <a:pt x="1852613" y="200025"/>
                  </a:lnTo>
                  <a:lnTo>
                    <a:pt x="1824038" y="195262"/>
                  </a:lnTo>
                  <a:lnTo>
                    <a:pt x="1657350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9538119F-50D4-4C61-A8CA-CFAA680420F8}"/>
                </a:ext>
              </a:extLst>
            </p:cNvPr>
            <p:cNvSpPr/>
            <p:nvPr/>
          </p:nvSpPr>
          <p:spPr>
            <a:xfrm>
              <a:off x="4633913" y="1729583"/>
              <a:ext cx="1141412" cy="304800"/>
            </a:xfrm>
            <a:custGeom>
              <a:avLst/>
              <a:gdLst>
                <a:gd name="connsiteX0" fmla="*/ 614362 w 1140618"/>
                <a:gd name="connsiteY0" fmla="*/ 245269 h 304800"/>
                <a:gd name="connsiteX1" fmla="*/ 285750 w 1140618"/>
                <a:gd name="connsiteY1" fmla="*/ 283369 h 304800"/>
                <a:gd name="connsiteX2" fmla="*/ 259556 w 1140618"/>
                <a:gd name="connsiteY2" fmla="*/ 292894 h 304800"/>
                <a:gd name="connsiteX3" fmla="*/ 223837 w 1140618"/>
                <a:gd name="connsiteY3" fmla="*/ 300037 h 304800"/>
                <a:gd name="connsiteX4" fmla="*/ 190500 w 1140618"/>
                <a:gd name="connsiteY4" fmla="*/ 300037 h 304800"/>
                <a:gd name="connsiteX5" fmla="*/ 147637 w 1140618"/>
                <a:gd name="connsiteY5" fmla="*/ 297656 h 304800"/>
                <a:gd name="connsiteX6" fmla="*/ 104775 w 1140618"/>
                <a:gd name="connsiteY6" fmla="*/ 290512 h 304800"/>
                <a:gd name="connsiteX7" fmla="*/ 0 w 1140618"/>
                <a:gd name="connsiteY7" fmla="*/ 250031 h 304800"/>
                <a:gd name="connsiteX8" fmla="*/ 61912 w 1140618"/>
                <a:gd name="connsiteY8" fmla="*/ 128587 h 304800"/>
                <a:gd name="connsiteX9" fmla="*/ 159543 w 1140618"/>
                <a:gd name="connsiteY9" fmla="*/ 166687 h 304800"/>
                <a:gd name="connsiteX10" fmla="*/ 200025 w 1140618"/>
                <a:gd name="connsiteY10" fmla="*/ 173831 h 304800"/>
                <a:gd name="connsiteX11" fmla="*/ 245268 w 1140618"/>
                <a:gd name="connsiteY11" fmla="*/ 171450 h 304800"/>
                <a:gd name="connsiteX12" fmla="*/ 316706 w 1140618"/>
                <a:gd name="connsiteY12" fmla="*/ 150019 h 304800"/>
                <a:gd name="connsiteX13" fmla="*/ 514350 w 1140618"/>
                <a:gd name="connsiteY13" fmla="*/ 102394 h 304800"/>
                <a:gd name="connsiteX14" fmla="*/ 764381 w 1140618"/>
                <a:gd name="connsiteY14" fmla="*/ 57150 h 304800"/>
                <a:gd name="connsiteX15" fmla="*/ 788193 w 1140618"/>
                <a:gd name="connsiteY15" fmla="*/ 40481 h 304800"/>
                <a:gd name="connsiteX16" fmla="*/ 819150 w 1140618"/>
                <a:gd name="connsiteY16" fmla="*/ 21431 h 304800"/>
                <a:gd name="connsiteX17" fmla="*/ 850106 w 1140618"/>
                <a:gd name="connsiteY17" fmla="*/ 7144 h 304800"/>
                <a:gd name="connsiteX18" fmla="*/ 885825 w 1140618"/>
                <a:gd name="connsiteY18" fmla="*/ 0 h 304800"/>
                <a:gd name="connsiteX19" fmla="*/ 933450 w 1140618"/>
                <a:gd name="connsiteY19" fmla="*/ 4762 h 304800"/>
                <a:gd name="connsiteX20" fmla="*/ 978693 w 1140618"/>
                <a:gd name="connsiteY20" fmla="*/ 19050 h 304800"/>
                <a:gd name="connsiteX21" fmla="*/ 1023937 w 1140618"/>
                <a:gd name="connsiteY21" fmla="*/ 47625 h 304800"/>
                <a:gd name="connsiteX22" fmla="*/ 1071562 w 1140618"/>
                <a:gd name="connsiteY22" fmla="*/ 92869 h 304800"/>
                <a:gd name="connsiteX23" fmla="*/ 1112043 w 1140618"/>
                <a:gd name="connsiteY23" fmla="*/ 133350 h 304800"/>
                <a:gd name="connsiteX24" fmla="*/ 1128712 w 1140618"/>
                <a:gd name="connsiteY24" fmla="*/ 159544 h 304800"/>
                <a:gd name="connsiteX25" fmla="*/ 1140618 w 1140618"/>
                <a:gd name="connsiteY25" fmla="*/ 190500 h 304800"/>
                <a:gd name="connsiteX26" fmla="*/ 1138237 w 1140618"/>
                <a:gd name="connsiteY26" fmla="*/ 209550 h 304800"/>
                <a:gd name="connsiteX27" fmla="*/ 1119187 w 1140618"/>
                <a:gd name="connsiteY27" fmla="*/ 233362 h 304800"/>
                <a:gd name="connsiteX28" fmla="*/ 1083468 w 1140618"/>
                <a:gd name="connsiteY28" fmla="*/ 259556 h 304800"/>
                <a:gd name="connsiteX29" fmla="*/ 1007268 w 1140618"/>
                <a:gd name="connsiteY29" fmla="*/ 304800 h 304800"/>
                <a:gd name="connsiteX30" fmla="*/ 766762 w 1140618"/>
                <a:gd name="connsiteY30" fmla="*/ 245269 h 304800"/>
                <a:gd name="connsiteX31" fmla="*/ 757237 w 1140618"/>
                <a:gd name="connsiteY31" fmla="*/ 238125 h 304800"/>
                <a:gd name="connsiteX32" fmla="*/ 614362 w 1140618"/>
                <a:gd name="connsiteY32" fmla="*/ 2452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8" h="304800">
                  <a:moveTo>
                    <a:pt x="614362" y="245269"/>
                  </a:moveTo>
                  <a:lnTo>
                    <a:pt x="285750" y="283369"/>
                  </a:lnTo>
                  <a:lnTo>
                    <a:pt x="259556" y="292894"/>
                  </a:lnTo>
                  <a:lnTo>
                    <a:pt x="223837" y="300037"/>
                  </a:lnTo>
                  <a:lnTo>
                    <a:pt x="190500" y="300037"/>
                  </a:lnTo>
                  <a:lnTo>
                    <a:pt x="147637" y="297656"/>
                  </a:lnTo>
                  <a:lnTo>
                    <a:pt x="104775" y="290512"/>
                  </a:lnTo>
                  <a:lnTo>
                    <a:pt x="0" y="250031"/>
                  </a:lnTo>
                  <a:lnTo>
                    <a:pt x="61912" y="128587"/>
                  </a:lnTo>
                  <a:lnTo>
                    <a:pt x="159543" y="166687"/>
                  </a:lnTo>
                  <a:lnTo>
                    <a:pt x="200025" y="173831"/>
                  </a:lnTo>
                  <a:lnTo>
                    <a:pt x="245268" y="171450"/>
                  </a:lnTo>
                  <a:lnTo>
                    <a:pt x="316706" y="150019"/>
                  </a:lnTo>
                  <a:lnTo>
                    <a:pt x="514350" y="102394"/>
                  </a:lnTo>
                  <a:lnTo>
                    <a:pt x="764381" y="57150"/>
                  </a:lnTo>
                  <a:lnTo>
                    <a:pt x="788193" y="40481"/>
                  </a:lnTo>
                  <a:lnTo>
                    <a:pt x="819150" y="21431"/>
                  </a:lnTo>
                  <a:lnTo>
                    <a:pt x="850106" y="7144"/>
                  </a:lnTo>
                  <a:lnTo>
                    <a:pt x="885825" y="0"/>
                  </a:lnTo>
                  <a:lnTo>
                    <a:pt x="933450" y="4762"/>
                  </a:lnTo>
                  <a:lnTo>
                    <a:pt x="978693" y="19050"/>
                  </a:lnTo>
                  <a:lnTo>
                    <a:pt x="1023937" y="47625"/>
                  </a:lnTo>
                  <a:lnTo>
                    <a:pt x="1071562" y="92869"/>
                  </a:lnTo>
                  <a:lnTo>
                    <a:pt x="1112043" y="133350"/>
                  </a:lnTo>
                  <a:lnTo>
                    <a:pt x="1128712" y="159544"/>
                  </a:lnTo>
                  <a:lnTo>
                    <a:pt x="1140618" y="190500"/>
                  </a:lnTo>
                  <a:lnTo>
                    <a:pt x="1138237" y="209550"/>
                  </a:lnTo>
                  <a:lnTo>
                    <a:pt x="1119187" y="233362"/>
                  </a:lnTo>
                  <a:lnTo>
                    <a:pt x="1083468" y="259556"/>
                  </a:lnTo>
                  <a:lnTo>
                    <a:pt x="1007268" y="304800"/>
                  </a:lnTo>
                  <a:lnTo>
                    <a:pt x="766762" y="245269"/>
                  </a:lnTo>
                  <a:lnTo>
                    <a:pt x="757237" y="238125"/>
                  </a:lnTo>
                  <a:lnTo>
                    <a:pt x="614362" y="2452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A3A3234A-A9F0-4B7D-B682-6E4FF4425337}"/>
                </a:ext>
              </a:extLst>
            </p:cNvPr>
            <p:cNvSpPr/>
            <p:nvPr/>
          </p:nvSpPr>
          <p:spPr>
            <a:xfrm>
              <a:off x="4894264" y="1935959"/>
              <a:ext cx="776287" cy="904875"/>
            </a:xfrm>
            <a:custGeom>
              <a:avLst/>
              <a:gdLst>
                <a:gd name="connsiteX0" fmla="*/ 233362 w 776287"/>
                <a:gd name="connsiteY0" fmla="*/ 504825 h 904875"/>
                <a:gd name="connsiteX1" fmla="*/ 388144 w 776287"/>
                <a:gd name="connsiteY1" fmla="*/ 252412 h 904875"/>
                <a:gd name="connsiteX2" fmla="*/ 481012 w 776287"/>
                <a:gd name="connsiteY2" fmla="*/ 97631 h 904875"/>
                <a:gd name="connsiteX3" fmla="*/ 523875 w 776287"/>
                <a:gd name="connsiteY3" fmla="*/ 0 h 904875"/>
                <a:gd name="connsiteX4" fmla="*/ 776287 w 776287"/>
                <a:gd name="connsiteY4" fmla="*/ 50006 h 904875"/>
                <a:gd name="connsiteX5" fmla="*/ 750094 w 776287"/>
                <a:gd name="connsiteY5" fmla="*/ 97631 h 904875"/>
                <a:gd name="connsiteX6" fmla="*/ 666750 w 776287"/>
                <a:gd name="connsiteY6" fmla="*/ 216693 h 904875"/>
                <a:gd name="connsiteX7" fmla="*/ 542925 w 776287"/>
                <a:gd name="connsiteY7" fmla="*/ 395287 h 904875"/>
                <a:gd name="connsiteX8" fmla="*/ 442912 w 776287"/>
                <a:gd name="connsiteY8" fmla="*/ 538162 h 904875"/>
                <a:gd name="connsiteX9" fmla="*/ 266700 w 776287"/>
                <a:gd name="connsiteY9" fmla="*/ 750093 h 904875"/>
                <a:gd name="connsiteX10" fmla="*/ 166687 w 776287"/>
                <a:gd name="connsiteY10" fmla="*/ 876300 h 904875"/>
                <a:gd name="connsiteX11" fmla="*/ 0 w 776287"/>
                <a:gd name="connsiteY11" fmla="*/ 904875 h 904875"/>
                <a:gd name="connsiteX12" fmla="*/ 233362 w 776287"/>
                <a:gd name="connsiteY12" fmla="*/ 5048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6287" h="904875">
                  <a:moveTo>
                    <a:pt x="233362" y="504825"/>
                  </a:moveTo>
                  <a:lnTo>
                    <a:pt x="388144" y="252412"/>
                  </a:lnTo>
                  <a:lnTo>
                    <a:pt x="481012" y="97631"/>
                  </a:lnTo>
                  <a:lnTo>
                    <a:pt x="523875" y="0"/>
                  </a:lnTo>
                  <a:lnTo>
                    <a:pt x="776287" y="50006"/>
                  </a:lnTo>
                  <a:lnTo>
                    <a:pt x="750094" y="97631"/>
                  </a:lnTo>
                  <a:lnTo>
                    <a:pt x="666750" y="216693"/>
                  </a:lnTo>
                  <a:lnTo>
                    <a:pt x="542925" y="395287"/>
                  </a:lnTo>
                  <a:lnTo>
                    <a:pt x="442912" y="538162"/>
                  </a:lnTo>
                  <a:lnTo>
                    <a:pt x="266700" y="750093"/>
                  </a:lnTo>
                  <a:lnTo>
                    <a:pt x="166687" y="876300"/>
                  </a:lnTo>
                  <a:lnTo>
                    <a:pt x="0" y="904875"/>
                  </a:lnTo>
                  <a:lnTo>
                    <a:pt x="233362" y="5048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7F2CCFF3-9521-45C7-BE48-755324AAC653}"/>
                </a:ext>
              </a:extLst>
            </p:cNvPr>
            <p:cNvSpPr/>
            <p:nvPr/>
          </p:nvSpPr>
          <p:spPr>
            <a:xfrm rot="16200000">
              <a:off x="2658270" y="3932240"/>
              <a:ext cx="2941637" cy="663575"/>
            </a:xfrm>
            <a:custGeom>
              <a:avLst/>
              <a:gdLst>
                <a:gd name="connsiteX0" fmla="*/ 1845469 w 2940844"/>
                <a:gd name="connsiteY0" fmla="*/ 657225 h 664369"/>
                <a:gd name="connsiteX1" fmla="*/ 1326357 w 2940844"/>
                <a:gd name="connsiteY1" fmla="*/ 640556 h 664369"/>
                <a:gd name="connsiteX2" fmla="*/ 1181100 w 2940844"/>
                <a:gd name="connsiteY2" fmla="*/ 621506 h 664369"/>
                <a:gd name="connsiteX3" fmla="*/ 997744 w 2940844"/>
                <a:gd name="connsiteY3" fmla="*/ 578644 h 664369"/>
                <a:gd name="connsiteX4" fmla="*/ 859632 w 2940844"/>
                <a:gd name="connsiteY4" fmla="*/ 538162 h 664369"/>
                <a:gd name="connsiteX5" fmla="*/ 709613 w 2940844"/>
                <a:gd name="connsiteY5" fmla="*/ 481012 h 664369"/>
                <a:gd name="connsiteX6" fmla="*/ 545307 w 2940844"/>
                <a:gd name="connsiteY6" fmla="*/ 409575 h 664369"/>
                <a:gd name="connsiteX7" fmla="*/ 316707 w 2940844"/>
                <a:gd name="connsiteY7" fmla="*/ 280987 h 664369"/>
                <a:gd name="connsiteX8" fmla="*/ 169069 w 2940844"/>
                <a:gd name="connsiteY8" fmla="*/ 183356 h 664369"/>
                <a:gd name="connsiteX9" fmla="*/ 42863 w 2940844"/>
                <a:gd name="connsiteY9" fmla="*/ 88106 h 664369"/>
                <a:gd name="connsiteX10" fmla="*/ 16669 w 2940844"/>
                <a:gd name="connsiteY10" fmla="*/ 64294 h 664369"/>
                <a:gd name="connsiteX11" fmla="*/ 4763 w 2940844"/>
                <a:gd name="connsiteY11" fmla="*/ 40481 h 664369"/>
                <a:gd name="connsiteX12" fmla="*/ 0 w 2940844"/>
                <a:gd name="connsiteY12" fmla="*/ 19050 h 664369"/>
                <a:gd name="connsiteX13" fmla="*/ 4763 w 2940844"/>
                <a:gd name="connsiteY13" fmla="*/ 2381 h 664369"/>
                <a:gd name="connsiteX14" fmla="*/ 16669 w 2940844"/>
                <a:gd name="connsiteY14" fmla="*/ 0 h 664369"/>
                <a:gd name="connsiteX15" fmla="*/ 42863 w 2940844"/>
                <a:gd name="connsiteY15" fmla="*/ 2381 h 664369"/>
                <a:gd name="connsiteX16" fmla="*/ 130969 w 2940844"/>
                <a:gd name="connsiteY16" fmla="*/ 47625 h 664369"/>
                <a:gd name="connsiteX17" fmla="*/ 245269 w 2940844"/>
                <a:gd name="connsiteY17" fmla="*/ 102394 h 664369"/>
                <a:gd name="connsiteX18" fmla="*/ 364332 w 2940844"/>
                <a:gd name="connsiteY18" fmla="*/ 159544 h 664369"/>
                <a:gd name="connsiteX19" fmla="*/ 538163 w 2940844"/>
                <a:gd name="connsiteY19" fmla="*/ 233362 h 664369"/>
                <a:gd name="connsiteX20" fmla="*/ 723900 w 2940844"/>
                <a:gd name="connsiteY20" fmla="*/ 307181 h 664369"/>
                <a:gd name="connsiteX21" fmla="*/ 871538 w 2940844"/>
                <a:gd name="connsiteY21" fmla="*/ 352425 h 664369"/>
                <a:gd name="connsiteX22" fmla="*/ 1014413 w 2940844"/>
                <a:gd name="connsiteY22" fmla="*/ 383381 h 664369"/>
                <a:gd name="connsiteX23" fmla="*/ 1185863 w 2940844"/>
                <a:gd name="connsiteY23" fmla="*/ 409575 h 664369"/>
                <a:gd name="connsiteX24" fmla="*/ 1507332 w 2940844"/>
                <a:gd name="connsiteY24" fmla="*/ 431006 h 664369"/>
                <a:gd name="connsiteX25" fmla="*/ 1919288 w 2940844"/>
                <a:gd name="connsiteY25" fmla="*/ 440531 h 664369"/>
                <a:gd name="connsiteX26" fmla="*/ 2340769 w 2940844"/>
                <a:gd name="connsiteY26" fmla="*/ 440531 h 664369"/>
                <a:gd name="connsiteX27" fmla="*/ 2676525 w 2940844"/>
                <a:gd name="connsiteY27" fmla="*/ 438150 h 664369"/>
                <a:gd name="connsiteX28" fmla="*/ 2712244 w 2940844"/>
                <a:gd name="connsiteY28" fmla="*/ 433387 h 664369"/>
                <a:gd name="connsiteX29" fmla="*/ 2750344 w 2940844"/>
                <a:gd name="connsiteY29" fmla="*/ 421481 h 664369"/>
                <a:gd name="connsiteX30" fmla="*/ 2790825 w 2940844"/>
                <a:gd name="connsiteY30" fmla="*/ 397669 h 664369"/>
                <a:gd name="connsiteX31" fmla="*/ 2836069 w 2940844"/>
                <a:gd name="connsiteY31" fmla="*/ 359569 h 664369"/>
                <a:gd name="connsiteX32" fmla="*/ 2864644 w 2940844"/>
                <a:gd name="connsiteY32" fmla="*/ 319087 h 664369"/>
                <a:gd name="connsiteX33" fmla="*/ 2883694 w 2940844"/>
                <a:gd name="connsiteY33" fmla="*/ 292894 h 664369"/>
                <a:gd name="connsiteX34" fmla="*/ 2902744 w 2940844"/>
                <a:gd name="connsiteY34" fmla="*/ 276225 h 664369"/>
                <a:gd name="connsiteX35" fmla="*/ 2919413 w 2940844"/>
                <a:gd name="connsiteY35" fmla="*/ 271462 h 664369"/>
                <a:gd name="connsiteX36" fmla="*/ 2933700 w 2940844"/>
                <a:gd name="connsiteY36" fmla="*/ 278606 h 664369"/>
                <a:gd name="connsiteX37" fmla="*/ 2938463 w 2940844"/>
                <a:gd name="connsiteY37" fmla="*/ 292894 h 664369"/>
                <a:gd name="connsiteX38" fmla="*/ 2940844 w 2940844"/>
                <a:gd name="connsiteY38" fmla="*/ 311944 h 664369"/>
                <a:gd name="connsiteX39" fmla="*/ 2938463 w 2940844"/>
                <a:gd name="connsiteY39" fmla="*/ 369094 h 664369"/>
                <a:gd name="connsiteX40" fmla="*/ 2931319 w 2940844"/>
                <a:gd name="connsiteY40" fmla="*/ 426244 h 664369"/>
                <a:gd name="connsiteX41" fmla="*/ 2907507 w 2940844"/>
                <a:gd name="connsiteY41" fmla="*/ 497681 h 664369"/>
                <a:gd name="connsiteX42" fmla="*/ 2852738 w 2940844"/>
                <a:gd name="connsiteY42" fmla="*/ 578644 h 664369"/>
                <a:gd name="connsiteX43" fmla="*/ 2752725 w 2940844"/>
                <a:gd name="connsiteY43" fmla="*/ 664369 h 664369"/>
                <a:gd name="connsiteX44" fmla="*/ 2412207 w 2940844"/>
                <a:gd name="connsiteY44" fmla="*/ 659606 h 664369"/>
                <a:gd name="connsiteX45" fmla="*/ 2140744 w 2940844"/>
                <a:gd name="connsiteY45" fmla="*/ 664369 h 664369"/>
                <a:gd name="connsiteX46" fmla="*/ 1995488 w 2940844"/>
                <a:gd name="connsiteY46" fmla="*/ 664369 h 664369"/>
                <a:gd name="connsiteX47" fmla="*/ 1845469 w 2940844"/>
                <a:gd name="connsiteY47" fmla="*/ 6572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40844" h="664369">
                  <a:moveTo>
                    <a:pt x="1845469" y="657225"/>
                  </a:moveTo>
                  <a:lnTo>
                    <a:pt x="1326357" y="640556"/>
                  </a:lnTo>
                  <a:lnTo>
                    <a:pt x="1181100" y="621506"/>
                  </a:lnTo>
                  <a:lnTo>
                    <a:pt x="997744" y="578644"/>
                  </a:lnTo>
                  <a:lnTo>
                    <a:pt x="859632" y="538162"/>
                  </a:lnTo>
                  <a:lnTo>
                    <a:pt x="709613" y="481012"/>
                  </a:lnTo>
                  <a:lnTo>
                    <a:pt x="545307" y="409575"/>
                  </a:lnTo>
                  <a:lnTo>
                    <a:pt x="316707" y="280987"/>
                  </a:lnTo>
                  <a:lnTo>
                    <a:pt x="169069" y="183356"/>
                  </a:lnTo>
                  <a:lnTo>
                    <a:pt x="42863" y="88106"/>
                  </a:lnTo>
                  <a:lnTo>
                    <a:pt x="16669" y="64294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2863" y="2381"/>
                  </a:lnTo>
                  <a:lnTo>
                    <a:pt x="130969" y="47625"/>
                  </a:lnTo>
                  <a:lnTo>
                    <a:pt x="245269" y="102394"/>
                  </a:lnTo>
                  <a:lnTo>
                    <a:pt x="364332" y="159544"/>
                  </a:lnTo>
                  <a:lnTo>
                    <a:pt x="538163" y="233362"/>
                  </a:lnTo>
                  <a:lnTo>
                    <a:pt x="723900" y="307181"/>
                  </a:lnTo>
                  <a:lnTo>
                    <a:pt x="871538" y="352425"/>
                  </a:lnTo>
                  <a:lnTo>
                    <a:pt x="1014413" y="383381"/>
                  </a:lnTo>
                  <a:lnTo>
                    <a:pt x="1185863" y="409575"/>
                  </a:lnTo>
                  <a:lnTo>
                    <a:pt x="1507332" y="431006"/>
                  </a:lnTo>
                  <a:lnTo>
                    <a:pt x="1919288" y="440531"/>
                  </a:lnTo>
                  <a:lnTo>
                    <a:pt x="2340769" y="440531"/>
                  </a:lnTo>
                  <a:lnTo>
                    <a:pt x="2676525" y="438150"/>
                  </a:lnTo>
                  <a:lnTo>
                    <a:pt x="2712244" y="433387"/>
                  </a:lnTo>
                  <a:lnTo>
                    <a:pt x="2750344" y="421481"/>
                  </a:lnTo>
                  <a:lnTo>
                    <a:pt x="2790825" y="397669"/>
                  </a:lnTo>
                  <a:lnTo>
                    <a:pt x="2836069" y="359569"/>
                  </a:lnTo>
                  <a:lnTo>
                    <a:pt x="2864644" y="319087"/>
                  </a:lnTo>
                  <a:lnTo>
                    <a:pt x="2883694" y="292894"/>
                  </a:lnTo>
                  <a:lnTo>
                    <a:pt x="2902744" y="276225"/>
                  </a:lnTo>
                  <a:lnTo>
                    <a:pt x="2919413" y="271462"/>
                  </a:lnTo>
                  <a:lnTo>
                    <a:pt x="2933700" y="278606"/>
                  </a:lnTo>
                  <a:lnTo>
                    <a:pt x="2938463" y="292894"/>
                  </a:lnTo>
                  <a:lnTo>
                    <a:pt x="2940844" y="311944"/>
                  </a:lnTo>
                  <a:cubicBezTo>
                    <a:pt x="2940016" y="330993"/>
                    <a:pt x="2938463" y="350027"/>
                    <a:pt x="2938463" y="369094"/>
                  </a:cubicBezTo>
                  <a:lnTo>
                    <a:pt x="2931319" y="426244"/>
                  </a:lnTo>
                  <a:lnTo>
                    <a:pt x="2907507" y="497681"/>
                  </a:lnTo>
                  <a:lnTo>
                    <a:pt x="2852738" y="578644"/>
                  </a:lnTo>
                  <a:lnTo>
                    <a:pt x="2752725" y="664369"/>
                  </a:lnTo>
                  <a:lnTo>
                    <a:pt x="2412207" y="659606"/>
                  </a:lnTo>
                  <a:lnTo>
                    <a:pt x="2140744" y="664369"/>
                  </a:lnTo>
                  <a:lnTo>
                    <a:pt x="1995488" y="664369"/>
                  </a:lnTo>
                  <a:lnTo>
                    <a:pt x="1845469" y="6572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9">
              <a:extLst>
                <a:ext uri="{FF2B5EF4-FFF2-40B4-BE49-F238E27FC236}">
                  <a16:creationId xmlns:a16="http://schemas.microsoft.com/office/drawing/2014/main" id="{81B71AAA-B369-4BAC-AA6D-2A18267FDAAE}"/>
                </a:ext>
              </a:extLst>
            </p:cNvPr>
            <p:cNvSpPr/>
            <p:nvPr/>
          </p:nvSpPr>
          <p:spPr>
            <a:xfrm rot="16200000">
              <a:off x="3479800" y="3399633"/>
              <a:ext cx="3360738" cy="1751012"/>
            </a:xfrm>
            <a:custGeom>
              <a:avLst/>
              <a:gdLst>
                <a:gd name="connsiteX0" fmla="*/ 1667266 w 3360492"/>
                <a:gd name="connsiteY0" fmla="*/ 1655728 h 1750918"/>
                <a:gd name="connsiteX1" fmla="*/ 1026898 w 3360492"/>
                <a:gd name="connsiteY1" fmla="*/ 1649959 h 1750918"/>
                <a:gd name="connsiteX2" fmla="*/ 822095 w 3360492"/>
                <a:gd name="connsiteY2" fmla="*/ 1649959 h 1750918"/>
                <a:gd name="connsiteX3" fmla="*/ 550948 w 3360492"/>
                <a:gd name="connsiteY3" fmla="*/ 1664381 h 1750918"/>
                <a:gd name="connsiteX4" fmla="*/ 398067 w 3360492"/>
                <a:gd name="connsiteY4" fmla="*/ 1673035 h 1750918"/>
                <a:gd name="connsiteX5" fmla="*/ 323069 w 3360492"/>
                <a:gd name="connsiteY5" fmla="*/ 1652843 h 1750918"/>
                <a:gd name="connsiteX6" fmla="*/ 227879 w 3360492"/>
                <a:gd name="connsiteY6" fmla="*/ 1618229 h 1750918"/>
                <a:gd name="connsiteX7" fmla="*/ 141343 w 3360492"/>
                <a:gd name="connsiteY7" fmla="*/ 1580730 h 1750918"/>
                <a:gd name="connsiteX8" fmla="*/ 49038 w 3360492"/>
                <a:gd name="connsiteY8" fmla="*/ 1525923 h 1750918"/>
                <a:gd name="connsiteX9" fmla="*/ 20192 w 3360492"/>
                <a:gd name="connsiteY9" fmla="*/ 1502847 h 1750918"/>
                <a:gd name="connsiteX10" fmla="*/ 8654 w 3360492"/>
                <a:gd name="connsiteY10" fmla="*/ 1491309 h 1750918"/>
                <a:gd name="connsiteX11" fmla="*/ 0 w 3360492"/>
                <a:gd name="connsiteY11" fmla="*/ 1471117 h 1750918"/>
                <a:gd name="connsiteX12" fmla="*/ 8654 w 3360492"/>
                <a:gd name="connsiteY12" fmla="*/ 1448041 h 1750918"/>
                <a:gd name="connsiteX13" fmla="*/ 37499 w 3360492"/>
                <a:gd name="connsiteY13" fmla="*/ 1422080 h 1750918"/>
                <a:gd name="connsiteX14" fmla="*/ 109613 w 3360492"/>
                <a:gd name="connsiteY14" fmla="*/ 1384581 h 1750918"/>
                <a:gd name="connsiteX15" fmla="*/ 201918 w 3360492"/>
                <a:gd name="connsiteY15" fmla="*/ 1344197 h 1750918"/>
                <a:gd name="connsiteX16" fmla="*/ 248071 w 3360492"/>
                <a:gd name="connsiteY16" fmla="*/ 1318236 h 1750918"/>
                <a:gd name="connsiteX17" fmla="*/ 597101 w 3360492"/>
                <a:gd name="connsiteY17" fmla="*/ 1396119 h 1750918"/>
                <a:gd name="connsiteX18" fmla="*/ 620177 w 3360492"/>
                <a:gd name="connsiteY18" fmla="*/ 1399003 h 1750918"/>
                <a:gd name="connsiteX19" fmla="*/ 833633 w 3360492"/>
                <a:gd name="connsiteY19" fmla="*/ 1407657 h 1750918"/>
                <a:gd name="connsiteX20" fmla="*/ 1211508 w 3360492"/>
                <a:gd name="connsiteY20" fmla="*/ 1419195 h 1750918"/>
                <a:gd name="connsiteX21" fmla="*/ 1566307 w 3360492"/>
                <a:gd name="connsiteY21" fmla="*/ 1424964 h 1750918"/>
                <a:gd name="connsiteX22" fmla="*/ 1762456 w 3360492"/>
                <a:gd name="connsiteY22" fmla="*/ 1427849 h 1750918"/>
                <a:gd name="connsiteX23" fmla="*/ 2385517 w 3360492"/>
                <a:gd name="connsiteY23" fmla="*/ 1422080 h 1750918"/>
                <a:gd name="connsiteX24" fmla="*/ 2653780 w 3360492"/>
                <a:gd name="connsiteY24" fmla="*/ 1424964 h 1750918"/>
                <a:gd name="connsiteX25" fmla="*/ 3072038 w 3360492"/>
                <a:gd name="connsiteY25" fmla="*/ 1422080 h 1750918"/>
                <a:gd name="connsiteX26" fmla="*/ 3100884 w 3360492"/>
                <a:gd name="connsiteY26" fmla="*/ 1407657 h 1750918"/>
                <a:gd name="connsiteX27" fmla="*/ 3112422 w 3360492"/>
                <a:gd name="connsiteY27" fmla="*/ 1390350 h 1750918"/>
                <a:gd name="connsiteX28" fmla="*/ 3115306 w 3360492"/>
                <a:gd name="connsiteY28" fmla="*/ 1370158 h 1750918"/>
                <a:gd name="connsiteX29" fmla="*/ 3112422 w 3360492"/>
                <a:gd name="connsiteY29" fmla="*/ 1312467 h 1750918"/>
                <a:gd name="connsiteX30" fmla="*/ 3048962 w 3360492"/>
                <a:gd name="connsiteY30" fmla="*/ 876901 h 1750918"/>
                <a:gd name="connsiteX31" fmla="*/ 3008578 w 3360492"/>
                <a:gd name="connsiteY31" fmla="*/ 588447 h 1750918"/>
                <a:gd name="connsiteX32" fmla="*/ 2922042 w 3360492"/>
                <a:gd name="connsiteY32" fmla="*/ 129805 h 1750918"/>
                <a:gd name="connsiteX33" fmla="*/ 3083576 w 3360492"/>
                <a:gd name="connsiteY33" fmla="*/ 0 h 1750918"/>
                <a:gd name="connsiteX34" fmla="*/ 3109537 w 3360492"/>
                <a:gd name="connsiteY34" fmla="*/ 138458 h 1750918"/>
                <a:gd name="connsiteX35" fmla="*/ 3149921 w 3360492"/>
                <a:gd name="connsiteY35" fmla="*/ 403836 h 1750918"/>
                <a:gd name="connsiteX36" fmla="*/ 3222034 w 3360492"/>
                <a:gd name="connsiteY36" fmla="*/ 874017 h 1750918"/>
                <a:gd name="connsiteX37" fmla="*/ 3259534 w 3360492"/>
                <a:gd name="connsiteY37" fmla="*/ 1104780 h 1750918"/>
                <a:gd name="connsiteX38" fmla="*/ 3297033 w 3360492"/>
                <a:gd name="connsiteY38" fmla="*/ 1283622 h 1750918"/>
                <a:gd name="connsiteX39" fmla="*/ 3317224 w 3360492"/>
                <a:gd name="connsiteY39" fmla="*/ 1326890 h 1750918"/>
                <a:gd name="connsiteX40" fmla="*/ 3354723 w 3360492"/>
                <a:gd name="connsiteY40" fmla="*/ 1387465 h 1750918"/>
                <a:gd name="connsiteX41" fmla="*/ 3360492 w 3360492"/>
                <a:gd name="connsiteY41" fmla="*/ 1404773 h 1750918"/>
                <a:gd name="connsiteX42" fmla="*/ 3322993 w 3360492"/>
                <a:gd name="connsiteY42" fmla="*/ 1497078 h 1750918"/>
                <a:gd name="connsiteX43" fmla="*/ 3230688 w 3360492"/>
                <a:gd name="connsiteY43" fmla="*/ 1649959 h 1750918"/>
                <a:gd name="connsiteX44" fmla="*/ 3178766 w 3360492"/>
                <a:gd name="connsiteY44" fmla="*/ 1722072 h 1750918"/>
                <a:gd name="connsiteX45" fmla="*/ 3152805 w 3360492"/>
                <a:gd name="connsiteY45" fmla="*/ 1739379 h 1750918"/>
                <a:gd name="connsiteX46" fmla="*/ 3126845 w 3360492"/>
                <a:gd name="connsiteY46" fmla="*/ 1750918 h 1750918"/>
                <a:gd name="connsiteX47" fmla="*/ 3103768 w 3360492"/>
                <a:gd name="connsiteY47" fmla="*/ 1750918 h 1750918"/>
                <a:gd name="connsiteX48" fmla="*/ 3066269 w 3360492"/>
                <a:gd name="connsiteY48" fmla="*/ 1739379 h 1750918"/>
                <a:gd name="connsiteX49" fmla="*/ 2985502 w 3360492"/>
                <a:gd name="connsiteY49" fmla="*/ 1673035 h 1750918"/>
                <a:gd name="connsiteX50" fmla="*/ 2769161 w 3360492"/>
                <a:gd name="connsiteY50" fmla="*/ 1664381 h 1750918"/>
                <a:gd name="connsiteX51" fmla="*/ 1667266 w 3360492"/>
                <a:gd name="connsiteY51" fmla="*/ 1655728 h 175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60492" h="1750918">
                  <a:moveTo>
                    <a:pt x="1667266" y="1655728"/>
                  </a:moveTo>
                  <a:lnTo>
                    <a:pt x="1026898" y="1649959"/>
                  </a:lnTo>
                  <a:lnTo>
                    <a:pt x="822095" y="1649959"/>
                  </a:lnTo>
                  <a:lnTo>
                    <a:pt x="550948" y="1664381"/>
                  </a:lnTo>
                  <a:lnTo>
                    <a:pt x="398067" y="1673035"/>
                  </a:lnTo>
                  <a:lnTo>
                    <a:pt x="323069" y="1652843"/>
                  </a:lnTo>
                  <a:lnTo>
                    <a:pt x="227879" y="1618229"/>
                  </a:lnTo>
                  <a:lnTo>
                    <a:pt x="141343" y="1580730"/>
                  </a:lnTo>
                  <a:lnTo>
                    <a:pt x="49038" y="1525923"/>
                  </a:lnTo>
                  <a:lnTo>
                    <a:pt x="20192" y="1502847"/>
                  </a:lnTo>
                  <a:lnTo>
                    <a:pt x="8654" y="1491309"/>
                  </a:lnTo>
                  <a:lnTo>
                    <a:pt x="0" y="1471117"/>
                  </a:lnTo>
                  <a:lnTo>
                    <a:pt x="8654" y="1448041"/>
                  </a:lnTo>
                  <a:lnTo>
                    <a:pt x="37499" y="1422080"/>
                  </a:lnTo>
                  <a:lnTo>
                    <a:pt x="109613" y="1384581"/>
                  </a:lnTo>
                  <a:lnTo>
                    <a:pt x="201918" y="1344197"/>
                  </a:lnTo>
                  <a:lnTo>
                    <a:pt x="248071" y="1318236"/>
                  </a:lnTo>
                  <a:lnTo>
                    <a:pt x="597101" y="1396119"/>
                  </a:lnTo>
                  <a:lnTo>
                    <a:pt x="620177" y="1399003"/>
                  </a:lnTo>
                  <a:lnTo>
                    <a:pt x="833633" y="1407657"/>
                  </a:lnTo>
                  <a:lnTo>
                    <a:pt x="1211508" y="1419195"/>
                  </a:lnTo>
                  <a:lnTo>
                    <a:pt x="1566307" y="1424964"/>
                  </a:lnTo>
                  <a:lnTo>
                    <a:pt x="1762456" y="1427849"/>
                  </a:lnTo>
                  <a:lnTo>
                    <a:pt x="2385517" y="1422080"/>
                  </a:lnTo>
                  <a:lnTo>
                    <a:pt x="2653780" y="1424964"/>
                  </a:lnTo>
                  <a:lnTo>
                    <a:pt x="3072038" y="1422080"/>
                  </a:lnTo>
                  <a:lnTo>
                    <a:pt x="3100884" y="1407657"/>
                  </a:lnTo>
                  <a:lnTo>
                    <a:pt x="3112422" y="1390350"/>
                  </a:lnTo>
                  <a:lnTo>
                    <a:pt x="3115306" y="1370158"/>
                  </a:lnTo>
                  <a:lnTo>
                    <a:pt x="3112422" y="1312467"/>
                  </a:lnTo>
                  <a:lnTo>
                    <a:pt x="3048962" y="876901"/>
                  </a:lnTo>
                  <a:lnTo>
                    <a:pt x="3008578" y="588447"/>
                  </a:lnTo>
                  <a:lnTo>
                    <a:pt x="2922042" y="129805"/>
                  </a:lnTo>
                  <a:lnTo>
                    <a:pt x="3083576" y="0"/>
                  </a:lnTo>
                  <a:lnTo>
                    <a:pt x="3109537" y="138458"/>
                  </a:lnTo>
                  <a:lnTo>
                    <a:pt x="3149921" y="403836"/>
                  </a:lnTo>
                  <a:lnTo>
                    <a:pt x="3222034" y="874017"/>
                  </a:lnTo>
                  <a:lnTo>
                    <a:pt x="3259534" y="1104780"/>
                  </a:lnTo>
                  <a:lnTo>
                    <a:pt x="3297033" y="1283622"/>
                  </a:lnTo>
                  <a:lnTo>
                    <a:pt x="3317224" y="1326890"/>
                  </a:lnTo>
                  <a:lnTo>
                    <a:pt x="3354723" y="1387465"/>
                  </a:lnTo>
                  <a:lnTo>
                    <a:pt x="3360492" y="1404773"/>
                  </a:lnTo>
                  <a:lnTo>
                    <a:pt x="3322993" y="1497078"/>
                  </a:lnTo>
                  <a:lnTo>
                    <a:pt x="3230688" y="1649959"/>
                  </a:lnTo>
                  <a:lnTo>
                    <a:pt x="3178766" y="1722072"/>
                  </a:lnTo>
                  <a:lnTo>
                    <a:pt x="3152805" y="1739379"/>
                  </a:lnTo>
                  <a:lnTo>
                    <a:pt x="3126845" y="1750918"/>
                  </a:lnTo>
                  <a:lnTo>
                    <a:pt x="3103768" y="1750918"/>
                  </a:lnTo>
                  <a:lnTo>
                    <a:pt x="3066269" y="1739379"/>
                  </a:lnTo>
                  <a:lnTo>
                    <a:pt x="2985502" y="1673035"/>
                  </a:lnTo>
                  <a:lnTo>
                    <a:pt x="2769161" y="1664381"/>
                  </a:lnTo>
                  <a:lnTo>
                    <a:pt x="1667266" y="165572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1">
              <a:extLst>
                <a:ext uri="{FF2B5EF4-FFF2-40B4-BE49-F238E27FC236}">
                  <a16:creationId xmlns:a16="http://schemas.microsoft.com/office/drawing/2014/main" id="{AB4C39B8-389A-4CE3-808E-3853813EB2BA}"/>
                </a:ext>
              </a:extLst>
            </p:cNvPr>
            <p:cNvSpPr/>
            <p:nvPr/>
          </p:nvSpPr>
          <p:spPr>
            <a:xfrm>
              <a:off x="5173663" y="5300663"/>
              <a:ext cx="539750" cy="488950"/>
            </a:xfrm>
            <a:custGeom>
              <a:avLst/>
              <a:gdLst>
                <a:gd name="connsiteX0" fmla="*/ 123825 w 538163"/>
                <a:gd name="connsiteY0" fmla="*/ 61912 h 488156"/>
                <a:gd name="connsiteX1" fmla="*/ 283369 w 538163"/>
                <a:gd name="connsiteY1" fmla="*/ 104775 h 488156"/>
                <a:gd name="connsiteX2" fmla="*/ 338138 w 538163"/>
                <a:gd name="connsiteY2" fmla="*/ 111918 h 488156"/>
                <a:gd name="connsiteX3" fmla="*/ 395288 w 538163"/>
                <a:gd name="connsiteY3" fmla="*/ 116681 h 488156"/>
                <a:gd name="connsiteX4" fmla="*/ 433388 w 538163"/>
                <a:gd name="connsiteY4" fmla="*/ 111918 h 488156"/>
                <a:gd name="connsiteX5" fmla="*/ 459582 w 538163"/>
                <a:gd name="connsiteY5" fmla="*/ 104775 h 488156"/>
                <a:gd name="connsiteX6" fmla="*/ 488157 w 538163"/>
                <a:gd name="connsiteY6" fmla="*/ 88106 h 488156"/>
                <a:gd name="connsiteX7" fmla="*/ 538163 w 538163"/>
                <a:gd name="connsiteY7" fmla="*/ 0 h 488156"/>
                <a:gd name="connsiteX8" fmla="*/ 485775 w 538163"/>
                <a:gd name="connsiteY8" fmla="*/ 488156 h 488156"/>
                <a:gd name="connsiteX9" fmla="*/ 426244 w 538163"/>
                <a:gd name="connsiteY9" fmla="*/ 416718 h 488156"/>
                <a:gd name="connsiteX10" fmla="*/ 383382 w 538163"/>
                <a:gd name="connsiteY10" fmla="*/ 361950 h 488156"/>
                <a:gd name="connsiteX11" fmla="*/ 340519 w 538163"/>
                <a:gd name="connsiteY11" fmla="*/ 316706 h 488156"/>
                <a:gd name="connsiteX12" fmla="*/ 285750 w 538163"/>
                <a:gd name="connsiteY12" fmla="*/ 269081 h 488156"/>
                <a:gd name="connsiteX13" fmla="*/ 242888 w 538163"/>
                <a:gd name="connsiteY13" fmla="*/ 233362 h 488156"/>
                <a:gd name="connsiteX14" fmla="*/ 200025 w 538163"/>
                <a:gd name="connsiteY14" fmla="*/ 202406 h 488156"/>
                <a:gd name="connsiteX15" fmla="*/ 130969 w 538163"/>
                <a:gd name="connsiteY15" fmla="*/ 159543 h 488156"/>
                <a:gd name="connsiteX16" fmla="*/ 69057 w 538163"/>
                <a:gd name="connsiteY16" fmla="*/ 128587 h 488156"/>
                <a:gd name="connsiteX17" fmla="*/ 45244 w 538163"/>
                <a:gd name="connsiteY17" fmla="*/ 119062 h 488156"/>
                <a:gd name="connsiteX18" fmla="*/ 26194 w 538163"/>
                <a:gd name="connsiteY18" fmla="*/ 104775 h 488156"/>
                <a:gd name="connsiteX19" fmla="*/ 4763 w 538163"/>
                <a:gd name="connsiteY19" fmla="*/ 76200 h 488156"/>
                <a:gd name="connsiteX20" fmla="*/ 0 w 538163"/>
                <a:gd name="connsiteY20" fmla="*/ 61912 h 488156"/>
                <a:gd name="connsiteX21" fmla="*/ 2382 w 538163"/>
                <a:gd name="connsiteY21" fmla="*/ 47625 h 488156"/>
                <a:gd name="connsiteX22" fmla="*/ 16669 w 538163"/>
                <a:gd name="connsiteY22" fmla="*/ 40481 h 488156"/>
                <a:gd name="connsiteX23" fmla="*/ 42863 w 538163"/>
                <a:gd name="connsiteY23" fmla="*/ 40481 h 488156"/>
                <a:gd name="connsiteX24" fmla="*/ 123825 w 538163"/>
                <a:gd name="connsiteY24" fmla="*/ 619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8163" h="488156">
                  <a:moveTo>
                    <a:pt x="123825" y="61912"/>
                  </a:moveTo>
                  <a:lnTo>
                    <a:pt x="283369" y="104775"/>
                  </a:lnTo>
                  <a:lnTo>
                    <a:pt x="338138" y="111918"/>
                  </a:lnTo>
                  <a:lnTo>
                    <a:pt x="395288" y="116681"/>
                  </a:lnTo>
                  <a:lnTo>
                    <a:pt x="433388" y="111918"/>
                  </a:lnTo>
                  <a:lnTo>
                    <a:pt x="459582" y="104775"/>
                  </a:lnTo>
                  <a:lnTo>
                    <a:pt x="488157" y="88106"/>
                  </a:lnTo>
                  <a:lnTo>
                    <a:pt x="538163" y="0"/>
                  </a:lnTo>
                  <a:lnTo>
                    <a:pt x="485775" y="488156"/>
                  </a:lnTo>
                  <a:lnTo>
                    <a:pt x="426244" y="416718"/>
                  </a:lnTo>
                  <a:lnTo>
                    <a:pt x="383382" y="361950"/>
                  </a:lnTo>
                  <a:lnTo>
                    <a:pt x="340519" y="316706"/>
                  </a:lnTo>
                  <a:lnTo>
                    <a:pt x="285750" y="269081"/>
                  </a:lnTo>
                  <a:lnTo>
                    <a:pt x="242888" y="233362"/>
                  </a:lnTo>
                  <a:lnTo>
                    <a:pt x="200025" y="202406"/>
                  </a:lnTo>
                  <a:lnTo>
                    <a:pt x="130969" y="159543"/>
                  </a:lnTo>
                  <a:lnTo>
                    <a:pt x="69057" y="128587"/>
                  </a:lnTo>
                  <a:lnTo>
                    <a:pt x="45244" y="119062"/>
                  </a:lnTo>
                  <a:lnTo>
                    <a:pt x="26194" y="104775"/>
                  </a:lnTo>
                  <a:lnTo>
                    <a:pt x="4763" y="76200"/>
                  </a:lnTo>
                  <a:lnTo>
                    <a:pt x="0" y="61912"/>
                  </a:lnTo>
                  <a:lnTo>
                    <a:pt x="2382" y="47625"/>
                  </a:lnTo>
                  <a:lnTo>
                    <a:pt x="16669" y="40481"/>
                  </a:lnTo>
                  <a:lnTo>
                    <a:pt x="42863" y="40481"/>
                  </a:lnTo>
                  <a:lnTo>
                    <a:pt x="123825" y="619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B7A3F8A3-93AE-4187-A548-9A4390B1400D}"/>
                </a:ext>
              </a:extLst>
            </p:cNvPr>
            <p:cNvSpPr/>
            <p:nvPr/>
          </p:nvSpPr>
          <p:spPr>
            <a:xfrm>
              <a:off x="4837114" y="2843214"/>
              <a:ext cx="377825" cy="1552575"/>
            </a:xfrm>
            <a:custGeom>
              <a:avLst/>
              <a:gdLst>
                <a:gd name="connsiteX0" fmla="*/ 111919 w 378619"/>
                <a:gd name="connsiteY0" fmla="*/ 957262 h 1552575"/>
                <a:gd name="connsiteX1" fmla="*/ 114300 w 378619"/>
                <a:gd name="connsiteY1" fmla="*/ 223837 h 1552575"/>
                <a:gd name="connsiteX2" fmla="*/ 109537 w 378619"/>
                <a:gd name="connsiteY2" fmla="*/ 200025 h 1552575"/>
                <a:gd name="connsiteX3" fmla="*/ 66675 w 378619"/>
                <a:gd name="connsiteY3" fmla="*/ 147637 h 1552575"/>
                <a:gd name="connsiteX4" fmla="*/ 0 w 378619"/>
                <a:gd name="connsiteY4" fmla="*/ 61912 h 1552575"/>
                <a:gd name="connsiteX5" fmla="*/ 295275 w 378619"/>
                <a:gd name="connsiteY5" fmla="*/ 0 h 1552575"/>
                <a:gd name="connsiteX6" fmla="*/ 378619 w 378619"/>
                <a:gd name="connsiteY6" fmla="*/ 157162 h 1552575"/>
                <a:gd name="connsiteX7" fmla="*/ 366712 w 378619"/>
                <a:gd name="connsiteY7" fmla="*/ 183356 h 1552575"/>
                <a:gd name="connsiteX8" fmla="*/ 352425 w 378619"/>
                <a:gd name="connsiteY8" fmla="*/ 221456 h 1552575"/>
                <a:gd name="connsiteX9" fmla="*/ 340519 w 378619"/>
                <a:gd name="connsiteY9" fmla="*/ 292893 h 1552575"/>
                <a:gd name="connsiteX10" fmla="*/ 335756 w 378619"/>
                <a:gd name="connsiteY10" fmla="*/ 416718 h 1552575"/>
                <a:gd name="connsiteX11" fmla="*/ 333375 w 378619"/>
                <a:gd name="connsiteY11" fmla="*/ 673893 h 1552575"/>
                <a:gd name="connsiteX12" fmla="*/ 316706 w 378619"/>
                <a:gd name="connsiteY12" fmla="*/ 807243 h 1552575"/>
                <a:gd name="connsiteX13" fmla="*/ 314325 w 378619"/>
                <a:gd name="connsiteY13" fmla="*/ 1131093 h 1552575"/>
                <a:gd name="connsiteX14" fmla="*/ 311944 w 378619"/>
                <a:gd name="connsiteY14" fmla="*/ 1493043 h 1552575"/>
                <a:gd name="connsiteX15" fmla="*/ 114300 w 378619"/>
                <a:gd name="connsiteY15" fmla="*/ 1552575 h 1552575"/>
                <a:gd name="connsiteX16" fmla="*/ 111919 w 378619"/>
                <a:gd name="connsiteY16" fmla="*/ 957262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619" h="1552575">
                  <a:moveTo>
                    <a:pt x="111919" y="957262"/>
                  </a:moveTo>
                  <a:cubicBezTo>
                    <a:pt x="112713" y="712787"/>
                    <a:pt x="113506" y="468312"/>
                    <a:pt x="114300" y="223837"/>
                  </a:cubicBezTo>
                  <a:lnTo>
                    <a:pt x="109537" y="200025"/>
                  </a:lnTo>
                  <a:lnTo>
                    <a:pt x="66675" y="147637"/>
                  </a:lnTo>
                  <a:lnTo>
                    <a:pt x="0" y="61912"/>
                  </a:lnTo>
                  <a:lnTo>
                    <a:pt x="295275" y="0"/>
                  </a:lnTo>
                  <a:lnTo>
                    <a:pt x="378619" y="157162"/>
                  </a:lnTo>
                  <a:lnTo>
                    <a:pt x="366712" y="183356"/>
                  </a:lnTo>
                  <a:lnTo>
                    <a:pt x="352425" y="221456"/>
                  </a:lnTo>
                  <a:lnTo>
                    <a:pt x="340519" y="292893"/>
                  </a:lnTo>
                  <a:lnTo>
                    <a:pt x="335756" y="416718"/>
                  </a:lnTo>
                  <a:cubicBezTo>
                    <a:pt x="334962" y="502443"/>
                    <a:pt x="334169" y="598487"/>
                    <a:pt x="333375" y="673893"/>
                  </a:cubicBezTo>
                  <a:lnTo>
                    <a:pt x="316706" y="807243"/>
                  </a:lnTo>
                  <a:cubicBezTo>
                    <a:pt x="315912" y="915193"/>
                    <a:pt x="315119" y="1023143"/>
                    <a:pt x="314325" y="1131093"/>
                  </a:cubicBezTo>
                  <a:cubicBezTo>
                    <a:pt x="313531" y="1251743"/>
                    <a:pt x="312738" y="1372393"/>
                    <a:pt x="311944" y="1493043"/>
                  </a:cubicBezTo>
                  <a:lnTo>
                    <a:pt x="114300" y="1552575"/>
                  </a:lnTo>
                  <a:cubicBezTo>
                    <a:pt x="113506" y="1354137"/>
                    <a:pt x="112713" y="1155700"/>
                    <a:pt x="111919" y="957262"/>
                  </a:cubicBez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2EF7F24D-1865-41EB-BE68-43D2F5679DDD}"/>
                </a:ext>
              </a:extLst>
            </p:cNvPr>
            <p:cNvSpPr/>
            <p:nvPr/>
          </p:nvSpPr>
          <p:spPr>
            <a:xfrm>
              <a:off x="4384675" y="3389314"/>
              <a:ext cx="1385888" cy="384175"/>
            </a:xfrm>
            <a:custGeom>
              <a:avLst/>
              <a:gdLst>
                <a:gd name="connsiteX0" fmla="*/ 1002507 w 1385888"/>
                <a:gd name="connsiteY0" fmla="*/ 235744 h 385762"/>
                <a:gd name="connsiteX1" fmla="*/ 740569 w 1385888"/>
                <a:gd name="connsiteY1" fmla="*/ 271462 h 385762"/>
                <a:gd name="connsiteX2" fmla="*/ 588169 w 1385888"/>
                <a:gd name="connsiteY2" fmla="*/ 304800 h 385762"/>
                <a:gd name="connsiteX3" fmla="*/ 195263 w 1385888"/>
                <a:gd name="connsiteY3" fmla="*/ 359569 h 385762"/>
                <a:gd name="connsiteX4" fmla="*/ 2382 w 1385888"/>
                <a:gd name="connsiteY4" fmla="*/ 385762 h 385762"/>
                <a:gd name="connsiteX5" fmla="*/ 0 w 1385888"/>
                <a:gd name="connsiteY5" fmla="*/ 211931 h 385762"/>
                <a:gd name="connsiteX6" fmla="*/ 307182 w 1385888"/>
                <a:gd name="connsiteY6" fmla="*/ 164306 h 385762"/>
                <a:gd name="connsiteX7" fmla="*/ 595313 w 1385888"/>
                <a:gd name="connsiteY7" fmla="*/ 123825 h 385762"/>
                <a:gd name="connsiteX8" fmla="*/ 754857 w 1385888"/>
                <a:gd name="connsiteY8" fmla="*/ 111919 h 385762"/>
                <a:gd name="connsiteX9" fmla="*/ 935832 w 1385888"/>
                <a:gd name="connsiteY9" fmla="*/ 83344 h 385762"/>
                <a:gd name="connsiteX10" fmla="*/ 1097757 w 1385888"/>
                <a:gd name="connsiteY10" fmla="*/ 42862 h 385762"/>
                <a:gd name="connsiteX11" fmla="*/ 1116807 w 1385888"/>
                <a:gd name="connsiteY11" fmla="*/ 28575 h 385762"/>
                <a:gd name="connsiteX12" fmla="*/ 1133475 w 1385888"/>
                <a:gd name="connsiteY12" fmla="*/ 16669 h 385762"/>
                <a:gd name="connsiteX13" fmla="*/ 1154907 w 1385888"/>
                <a:gd name="connsiteY13" fmla="*/ 7144 h 385762"/>
                <a:gd name="connsiteX14" fmla="*/ 1176338 w 1385888"/>
                <a:gd name="connsiteY14" fmla="*/ 0 h 385762"/>
                <a:gd name="connsiteX15" fmla="*/ 1202532 w 1385888"/>
                <a:gd name="connsiteY15" fmla="*/ 0 h 385762"/>
                <a:gd name="connsiteX16" fmla="*/ 1238250 w 1385888"/>
                <a:gd name="connsiteY16" fmla="*/ 4762 h 385762"/>
                <a:gd name="connsiteX17" fmla="*/ 1271588 w 1385888"/>
                <a:gd name="connsiteY17" fmla="*/ 16669 h 385762"/>
                <a:gd name="connsiteX18" fmla="*/ 1302544 w 1385888"/>
                <a:gd name="connsiteY18" fmla="*/ 40481 h 385762"/>
                <a:gd name="connsiteX19" fmla="*/ 1373982 w 1385888"/>
                <a:gd name="connsiteY19" fmla="*/ 83344 h 385762"/>
                <a:gd name="connsiteX20" fmla="*/ 1385888 w 1385888"/>
                <a:gd name="connsiteY20" fmla="*/ 195262 h 385762"/>
                <a:gd name="connsiteX21" fmla="*/ 1002507 w 1385888"/>
                <a:gd name="connsiteY21" fmla="*/ 235744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5888" h="385762">
                  <a:moveTo>
                    <a:pt x="1002507" y="235744"/>
                  </a:moveTo>
                  <a:lnTo>
                    <a:pt x="740569" y="271462"/>
                  </a:lnTo>
                  <a:lnTo>
                    <a:pt x="588169" y="304800"/>
                  </a:lnTo>
                  <a:lnTo>
                    <a:pt x="195263" y="359569"/>
                  </a:lnTo>
                  <a:lnTo>
                    <a:pt x="2382" y="385762"/>
                  </a:lnTo>
                  <a:lnTo>
                    <a:pt x="0" y="211931"/>
                  </a:lnTo>
                  <a:lnTo>
                    <a:pt x="307182" y="164306"/>
                  </a:lnTo>
                  <a:lnTo>
                    <a:pt x="595313" y="123825"/>
                  </a:lnTo>
                  <a:lnTo>
                    <a:pt x="754857" y="111919"/>
                  </a:lnTo>
                  <a:lnTo>
                    <a:pt x="935832" y="83344"/>
                  </a:lnTo>
                  <a:lnTo>
                    <a:pt x="1097757" y="42862"/>
                  </a:lnTo>
                  <a:lnTo>
                    <a:pt x="1116807" y="28575"/>
                  </a:lnTo>
                  <a:lnTo>
                    <a:pt x="1133475" y="16669"/>
                  </a:lnTo>
                  <a:lnTo>
                    <a:pt x="1154907" y="7144"/>
                  </a:lnTo>
                  <a:lnTo>
                    <a:pt x="1176338" y="0"/>
                  </a:lnTo>
                  <a:lnTo>
                    <a:pt x="1202532" y="0"/>
                  </a:lnTo>
                  <a:lnTo>
                    <a:pt x="1238250" y="4762"/>
                  </a:lnTo>
                  <a:lnTo>
                    <a:pt x="1271588" y="16669"/>
                  </a:lnTo>
                  <a:lnTo>
                    <a:pt x="1302544" y="40481"/>
                  </a:lnTo>
                  <a:lnTo>
                    <a:pt x="1373982" y="83344"/>
                  </a:lnTo>
                  <a:lnTo>
                    <a:pt x="1385888" y="195262"/>
                  </a:lnTo>
                  <a:lnTo>
                    <a:pt x="1002507" y="2357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23A8476B-4927-41BA-B407-ADFF48A1BF77}"/>
                </a:ext>
              </a:extLst>
            </p:cNvPr>
            <p:cNvSpPr/>
            <p:nvPr/>
          </p:nvSpPr>
          <p:spPr>
            <a:xfrm>
              <a:off x="4348163" y="4173538"/>
              <a:ext cx="1428750" cy="398462"/>
            </a:xfrm>
            <a:custGeom>
              <a:avLst/>
              <a:gdLst>
                <a:gd name="connsiteX0" fmla="*/ 902493 w 1428750"/>
                <a:gd name="connsiteY0" fmla="*/ 302419 h 397669"/>
                <a:gd name="connsiteX1" fmla="*/ 442912 w 1428750"/>
                <a:gd name="connsiteY1" fmla="*/ 369094 h 397669"/>
                <a:gd name="connsiteX2" fmla="*/ 250031 w 1428750"/>
                <a:gd name="connsiteY2" fmla="*/ 397669 h 397669"/>
                <a:gd name="connsiteX3" fmla="*/ 2381 w 1428750"/>
                <a:gd name="connsiteY3" fmla="*/ 392907 h 397669"/>
                <a:gd name="connsiteX4" fmla="*/ 0 w 1428750"/>
                <a:gd name="connsiteY4" fmla="*/ 230982 h 397669"/>
                <a:gd name="connsiteX5" fmla="*/ 359568 w 1428750"/>
                <a:gd name="connsiteY5" fmla="*/ 180975 h 397669"/>
                <a:gd name="connsiteX6" fmla="*/ 631031 w 1428750"/>
                <a:gd name="connsiteY6" fmla="*/ 142875 h 397669"/>
                <a:gd name="connsiteX7" fmla="*/ 769143 w 1428750"/>
                <a:gd name="connsiteY7" fmla="*/ 109538 h 397669"/>
                <a:gd name="connsiteX8" fmla="*/ 1428750 w 1428750"/>
                <a:gd name="connsiteY8" fmla="*/ 0 h 397669"/>
                <a:gd name="connsiteX9" fmla="*/ 1428750 w 1428750"/>
                <a:gd name="connsiteY9" fmla="*/ 235744 h 397669"/>
                <a:gd name="connsiteX10" fmla="*/ 902493 w 1428750"/>
                <a:gd name="connsiteY10" fmla="*/ 30241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50" h="397669">
                  <a:moveTo>
                    <a:pt x="902493" y="302419"/>
                  </a:moveTo>
                  <a:lnTo>
                    <a:pt x="442912" y="369094"/>
                  </a:lnTo>
                  <a:lnTo>
                    <a:pt x="250031" y="397669"/>
                  </a:lnTo>
                  <a:lnTo>
                    <a:pt x="2381" y="392907"/>
                  </a:lnTo>
                  <a:cubicBezTo>
                    <a:pt x="1587" y="338932"/>
                    <a:pt x="794" y="284957"/>
                    <a:pt x="0" y="230982"/>
                  </a:cubicBezTo>
                  <a:lnTo>
                    <a:pt x="359568" y="180975"/>
                  </a:lnTo>
                  <a:lnTo>
                    <a:pt x="631031" y="142875"/>
                  </a:lnTo>
                  <a:lnTo>
                    <a:pt x="769143" y="109538"/>
                  </a:lnTo>
                  <a:lnTo>
                    <a:pt x="1428750" y="0"/>
                  </a:lnTo>
                  <a:lnTo>
                    <a:pt x="1428750" y="235744"/>
                  </a:lnTo>
                  <a:lnTo>
                    <a:pt x="902493" y="3024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5D7B35C4-53EC-4B67-B2FE-0B9BB055C6EA}"/>
                </a:ext>
              </a:extLst>
            </p:cNvPr>
            <p:cNvSpPr/>
            <p:nvPr/>
          </p:nvSpPr>
          <p:spPr>
            <a:xfrm>
              <a:off x="7527926" y="1754188"/>
              <a:ext cx="714375" cy="1422400"/>
            </a:xfrm>
            <a:custGeom>
              <a:avLst/>
              <a:gdLst>
                <a:gd name="connsiteX0" fmla="*/ 552450 w 714375"/>
                <a:gd name="connsiteY0" fmla="*/ 595313 h 1421607"/>
                <a:gd name="connsiteX1" fmla="*/ 478632 w 714375"/>
                <a:gd name="connsiteY1" fmla="*/ 807244 h 1421607"/>
                <a:gd name="connsiteX2" fmla="*/ 419100 w 714375"/>
                <a:gd name="connsiteY2" fmla="*/ 966788 h 1421607"/>
                <a:gd name="connsiteX3" fmla="*/ 364332 w 714375"/>
                <a:gd name="connsiteY3" fmla="*/ 1102519 h 1421607"/>
                <a:gd name="connsiteX4" fmla="*/ 316707 w 714375"/>
                <a:gd name="connsiteY4" fmla="*/ 1190625 h 1421607"/>
                <a:gd name="connsiteX5" fmla="*/ 269082 w 714375"/>
                <a:gd name="connsiteY5" fmla="*/ 1266825 h 1421607"/>
                <a:gd name="connsiteX6" fmla="*/ 219075 w 714375"/>
                <a:gd name="connsiteY6" fmla="*/ 1333500 h 1421607"/>
                <a:gd name="connsiteX7" fmla="*/ 176213 w 714375"/>
                <a:gd name="connsiteY7" fmla="*/ 1381125 h 1421607"/>
                <a:gd name="connsiteX8" fmla="*/ 142875 w 714375"/>
                <a:gd name="connsiteY8" fmla="*/ 1409700 h 1421607"/>
                <a:gd name="connsiteX9" fmla="*/ 126207 w 714375"/>
                <a:gd name="connsiteY9" fmla="*/ 1419225 h 1421607"/>
                <a:gd name="connsiteX10" fmla="*/ 109538 w 714375"/>
                <a:gd name="connsiteY10" fmla="*/ 1421607 h 1421607"/>
                <a:gd name="connsiteX11" fmla="*/ 83344 w 714375"/>
                <a:gd name="connsiteY11" fmla="*/ 1416844 h 1421607"/>
                <a:gd name="connsiteX12" fmla="*/ 69057 w 714375"/>
                <a:gd name="connsiteY12" fmla="*/ 1404938 h 1421607"/>
                <a:gd name="connsiteX13" fmla="*/ 57150 w 714375"/>
                <a:gd name="connsiteY13" fmla="*/ 1385888 h 1421607"/>
                <a:gd name="connsiteX14" fmla="*/ 42863 w 714375"/>
                <a:gd name="connsiteY14" fmla="*/ 1338263 h 1421607"/>
                <a:gd name="connsiteX15" fmla="*/ 21432 w 714375"/>
                <a:gd name="connsiteY15" fmla="*/ 1290638 h 1421607"/>
                <a:gd name="connsiteX16" fmla="*/ 0 w 714375"/>
                <a:gd name="connsiteY16" fmla="*/ 1245394 h 1421607"/>
                <a:gd name="connsiteX17" fmla="*/ 133350 w 714375"/>
                <a:gd name="connsiteY17" fmla="*/ 988219 h 1421607"/>
                <a:gd name="connsiteX18" fmla="*/ 252413 w 714375"/>
                <a:gd name="connsiteY18" fmla="*/ 709613 h 1421607"/>
                <a:gd name="connsiteX19" fmla="*/ 350044 w 714375"/>
                <a:gd name="connsiteY19" fmla="*/ 438150 h 1421607"/>
                <a:gd name="connsiteX20" fmla="*/ 426244 w 714375"/>
                <a:gd name="connsiteY20" fmla="*/ 195263 h 1421607"/>
                <a:gd name="connsiteX21" fmla="*/ 442913 w 714375"/>
                <a:gd name="connsiteY21" fmla="*/ 126207 h 1421607"/>
                <a:gd name="connsiteX22" fmla="*/ 447675 w 714375"/>
                <a:gd name="connsiteY22" fmla="*/ 102394 h 1421607"/>
                <a:gd name="connsiteX23" fmla="*/ 431007 w 714375"/>
                <a:gd name="connsiteY23" fmla="*/ 0 h 1421607"/>
                <a:gd name="connsiteX24" fmla="*/ 714375 w 714375"/>
                <a:gd name="connsiteY24" fmla="*/ 61913 h 1421607"/>
                <a:gd name="connsiteX25" fmla="*/ 697707 w 714375"/>
                <a:gd name="connsiteY25" fmla="*/ 116682 h 1421607"/>
                <a:gd name="connsiteX26" fmla="*/ 552450 w 714375"/>
                <a:gd name="connsiteY26" fmla="*/ 595313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375" h="1421607">
                  <a:moveTo>
                    <a:pt x="552450" y="595313"/>
                  </a:moveTo>
                  <a:lnTo>
                    <a:pt x="478632" y="807244"/>
                  </a:lnTo>
                  <a:lnTo>
                    <a:pt x="419100" y="966788"/>
                  </a:lnTo>
                  <a:lnTo>
                    <a:pt x="364332" y="1102519"/>
                  </a:lnTo>
                  <a:lnTo>
                    <a:pt x="316707" y="1190625"/>
                  </a:lnTo>
                  <a:lnTo>
                    <a:pt x="269082" y="1266825"/>
                  </a:lnTo>
                  <a:lnTo>
                    <a:pt x="219075" y="1333500"/>
                  </a:lnTo>
                  <a:lnTo>
                    <a:pt x="176213" y="1381125"/>
                  </a:lnTo>
                  <a:lnTo>
                    <a:pt x="142875" y="1409700"/>
                  </a:lnTo>
                  <a:lnTo>
                    <a:pt x="126207" y="1419225"/>
                  </a:lnTo>
                  <a:lnTo>
                    <a:pt x="109538" y="1421607"/>
                  </a:lnTo>
                  <a:lnTo>
                    <a:pt x="83344" y="1416844"/>
                  </a:lnTo>
                  <a:lnTo>
                    <a:pt x="69057" y="1404938"/>
                  </a:lnTo>
                  <a:lnTo>
                    <a:pt x="57150" y="1385888"/>
                  </a:lnTo>
                  <a:lnTo>
                    <a:pt x="42863" y="1338263"/>
                  </a:lnTo>
                  <a:lnTo>
                    <a:pt x="21432" y="1290638"/>
                  </a:lnTo>
                  <a:lnTo>
                    <a:pt x="0" y="1245394"/>
                  </a:lnTo>
                  <a:lnTo>
                    <a:pt x="133350" y="988219"/>
                  </a:lnTo>
                  <a:lnTo>
                    <a:pt x="252413" y="709613"/>
                  </a:lnTo>
                  <a:lnTo>
                    <a:pt x="350044" y="438150"/>
                  </a:lnTo>
                  <a:lnTo>
                    <a:pt x="426244" y="195263"/>
                  </a:lnTo>
                  <a:lnTo>
                    <a:pt x="442913" y="126207"/>
                  </a:lnTo>
                  <a:lnTo>
                    <a:pt x="447675" y="102394"/>
                  </a:lnTo>
                  <a:lnTo>
                    <a:pt x="431007" y="0"/>
                  </a:lnTo>
                  <a:lnTo>
                    <a:pt x="714375" y="61913"/>
                  </a:lnTo>
                  <a:lnTo>
                    <a:pt x="697707" y="116682"/>
                  </a:lnTo>
                  <a:lnTo>
                    <a:pt x="552450" y="595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0E0F8228-E854-43EE-834C-2C640F047231}"/>
                </a:ext>
              </a:extLst>
            </p:cNvPr>
            <p:cNvSpPr/>
            <p:nvPr/>
          </p:nvSpPr>
          <p:spPr>
            <a:xfrm>
              <a:off x="7272338" y="2728914"/>
              <a:ext cx="423862" cy="300037"/>
            </a:xfrm>
            <a:custGeom>
              <a:avLst/>
              <a:gdLst>
                <a:gd name="connsiteX0" fmla="*/ 111918 w 423862"/>
                <a:gd name="connsiteY0" fmla="*/ 28575 h 300037"/>
                <a:gd name="connsiteX1" fmla="*/ 230981 w 423862"/>
                <a:gd name="connsiteY1" fmla="*/ 50006 h 300037"/>
                <a:gd name="connsiteX2" fmla="*/ 271462 w 423862"/>
                <a:gd name="connsiteY2" fmla="*/ 52387 h 300037"/>
                <a:gd name="connsiteX3" fmla="*/ 300037 w 423862"/>
                <a:gd name="connsiteY3" fmla="*/ 52387 h 300037"/>
                <a:gd name="connsiteX4" fmla="*/ 333375 w 423862"/>
                <a:gd name="connsiteY4" fmla="*/ 50006 h 300037"/>
                <a:gd name="connsiteX5" fmla="*/ 359568 w 423862"/>
                <a:gd name="connsiteY5" fmla="*/ 40481 h 300037"/>
                <a:gd name="connsiteX6" fmla="*/ 423862 w 423862"/>
                <a:gd name="connsiteY6" fmla="*/ 0 h 300037"/>
                <a:gd name="connsiteX7" fmla="*/ 285750 w 423862"/>
                <a:gd name="connsiteY7" fmla="*/ 300037 h 300037"/>
                <a:gd name="connsiteX8" fmla="*/ 254793 w 423862"/>
                <a:gd name="connsiteY8" fmla="*/ 273843 h 300037"/>
                <a:gd name="connsiteX9" fmla="*/ 223837 w 423862"/>
                <a:gd name="connsiteY9" fmla="*/ 228600 h 300037"/>
                <a:gd name="connsiteX10" fmla="*/ 178593 w 423862"/>
                <a:gd name="connsiteY10" fmla="*/ 173831 h 300037"/>
                <a:gd name="connsiteX11" fmla="*/ 138112 w 423862"/>
                <a:gd name="connsiteY11" fmla="*/ 128587 h 300037"/>
                <a:gd name="connsiteX12" fmla="*/ 83343 w 423862"/>
                <a:gd name="connsiteY12" fmla="*/ 90487 h 300037"/>
                <a:gd name="connsiteX13" fmla="*/ 23812 w 423862"/>
                <a:gd name="connsiteY13" fmla="*/ 52387 h 300037"/>
                <a:gd name="connsiteX14" fmla="*/ 7143 w 423862"/>
                <a:gd name="connsiteY14" fmla="*/ 38100 h 300037"/>
                <a:gd name="connsiteX15" fmla="*/ 0 w 423862"/>
                <a:gd name="connsiteY15" fmla="*/ 26193 h 300037"/>
                <a:gd name="connsiteX16" fmla="*/ 2381 w 423862"/>
                <a:gd name="connsiteY16" fmla="*/ 14287 h 300037"/>
                <a:gd name="connsiteX17" fmla="*/ 16668 w 423862"/>
                <a:gd name="connsiteY17" fmla="*/ 2381 h 300037"/>
                <a:gd name="connsiteX18" fmla="*/ 47625 w 423862"/>
                <a:gd name="connsiteY18" fmla="*/ 2381 h 300037"/>
                <a:gd name="connsiteX19" fmla="*/ 111918 w 423862"/>
                <a:gd name="connsiteY19" fmla="*/ 285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300037">
                  <a:moveTo>
                    <a:pt x="111918" y="28575"/>
                  </a:moveTo>
                  <a:lnTo>
                    <a:pt x="230981" y="50006"/>
                  </a:lnTo>
                  <a:lnTo>
                    <a:pt x="271462" y="52387"/>
                  </a:lnTo>
                  <a:lnTo>
                    <a:pt x="300037" y="52387"/>
                  </a:lnTo>
                  <a:lnTo>
                    <a:pt x="333375" y="50006"/>
                  </a:lnTo>
                  <a:lnTo>
                    <a:pt x="359568" y="40481"/>
                  </a:lnTo>
                  <a:lnTo>
                    <a:pt x="423862" y="0"/>
                  </a:lnTo>
                  <a:lnTo>
                    <a:pt x="285750" y="300037"/>
                  </a:lnTo>
                  <a:lnTo>
                    <a:pt x="254793" y="273843"/>
                  </a:lnTo>
                  <a:lnTo>
                    <a:pt x="223837" y="228600"/>
                  </a:lnTo>
                  <a:lnTo>
                    <a:pt x="178593" y="173831"/>
                  </a:lnTo>
                  <a:lnTo>
                    <a:pt x="138112" y="128587"/>
                  </a:lnTo>
                  <a:lnTo>
                    <a:pt x="83343" y="90487"/>
                  </a:lnTo>
                  <a:lnTo>
                    <a:pt x="23812" y="52387"/>
                  </a:lnTo>
                  <a:lnTo>
                    <a:pt x="7143" y="38100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16668" y="2381"/>
                  </a:lnTo>
                  <a:lnTo>
                    <a:pt x="47625" y="2381"/>
                  </a:lnTo>
                  <a:lnTo>
                    <a:pt x="111918" y="28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9DB00D46-5381-4524-A1DE-917D58D613B2}"/>
                </a:ext>
              </a:extLst>
            </p:cNvPr>
            <p:cNvSpPr/>
            <p:nvPr/>
          </p:nvSpPr>
          <p:spPr>
            <a:xfrm>
              <a:off x="6181726" y="1941513"/>
              <a:ext cx="1089025" cy="1301750"/>
            </a:xfrm>
            <a:custGeom>
              <a:avLst/>
              <a:gdLst>
                <a:gd name="connsiteX0" fmla="*/ 573881 w 1088231"/>
                <a:gd name="connsiteY0" fmla="*/ 866775 h 1302544"/>
                <a:gd name="connsiteX1" fmla="*/ 366713 w 1088231"/>
                <a:gd name="connsiteY1" fmla="*/ 1062037 h 1302544"/>
                <a:gd name="connsiteX2" fmla="*/ 180975 w 1088231"/>
                <a:gd name="connsiteY2" fmla="*/ 1207294 h 1302544"/>
                <a:gd name="connsiteX3" fmla="*/ 69056 w 1088231"/>
                <a:gd name="connsiteY3" fmla="*/ 1288256 h 1302544"/>
                <a:gd name="connsiteX4" fmla="*/ 33338 w 1088231"/>
                <a:gd name="connsiteY4" fmla="*/ 1302544 h 1302544"/>
                <a:gd name="connsiteX5" fmla="*/ 16669 w 1088231"/>
                <a:gd name="connsiteY5" fmla="*/ 1302544 h 1302544"/>
                <a:gd name="connsiteX6" fmla="*/ 7144 w 1088231"/>
                <a:gd name="connsiteY6" fmla="*/ 1295400 h 1302544"/>
                <a:gd name="connsiteX7" fmla="*/ 0 w 1088231"/>
                <a:gd name="connsiteY7" fmla="*/ 1283494 h 1302544"/>
                <a:gd name="connsiteX8" fmla="*/ 4763 w 1088231"/>
                <a:gd name="connsiteY8" fmla="*/ 1262062 h 1302544"/>
                <a:gd name="connsiteX9" fmla="*/ 23813 w 1088231"/>
                <a:gd name="connsiteY9" fmla="*/ 1235869 h 1302544"/>
                <a:gd name="connsiteX10" fmla="*/ 173831 w 1088231"/>
                <a:gd name="connsiteY10" fmla="*/ 1100137 h 1302544"/>
                <a:gd name="connsiteX11" fmla="*/ 292894 w 1088231"/>
                <a:gd name="connsiteY11" fmla="*/ 971550 h 1302544"/>
                <a:gd name="connsiteX12" fmla="*/ 400050 w 1088231"/>
                <a:gd name="connsiteY12" fmla="*/ 852487 h 1302544"/>
                <a:gd name="connsiteX13" fmla="*/ 497681 w 1088231"/>
                <a:gd name="connsiteY13" fmla="*/ 731044 h 1302544"/>
                <a:gd name="connsiteX14" fmla="*/ 602456 w 1088231"/>
                <a:gd name="connsiteY14" fmla="*/ 571500 h 1302544"/>
                <a:gd name="connsiteX15" fmla="*/ 661988 w 1088231"/>
                <a:gd name="connsiteY15" fmla="*/ 461962 h 1302544"/>
                <a:gd name="connsiteX16" fmla="*/ 721519 w 1088231"/>
                <a:gd name="connsiteY16" fmla="*/ 314325 h 1302544"/>
                <a:gd name="connsiteX17" fmla="*/ 752475 w 1088231"/>
                <a:gd name="connsiteY17" fmla="*/ 171450 h 1302544"/>
                <a:gd name="connsiteX18" fmla="*/ 645319 w 1088231"/>
                <a:gd name="connsiteY18" fmla="*/ 0 h 1302544"/>
                <a:gd name="connsiteX19" fmla="*/ 864394 w 1088231"/>
                <a:gd name="connsiteY19" fmla="*/ 0 h 1302544"/>
                <a:gd name="connsiteX20" fmla="*/ 973931 w 1088231"/>
                <a:gd name="connsiteY20" fmla="*/ 73819 h 1302544"/>
                <a:gd name="connsiteX21" fmla="*/ 1021556 w 1088231"/>
                <a:gd name="connsiteY21" fmla="*/ 109537 h 1302544"/>
                <a:gd name="connsiteX22" fmla="*/ 1054894 w 1088231"/>
                <a:gd name="connsiteY22" fmla="*/ 145256 h 1302544"/>
                <a:gd name="connsiteX23" fmla="*/ 1078706 w 1088231"/>
                <a:gd name="connsiteY23" fmla="*/ 176212 h 1302544"/>
                <a:gd name="connsiteX24" fmla="*/ 1085850 w 1088231"/>
                <a:gd name="connsiteY24" fmla="*/ 207169 h 1302544"/>
                <a:gd name="connsiteX25" fmla="*/ 1088231 w 1088231"/>
                <a:gd name="connsiteY25" fmla="*/ 228600 h 1302544"/>
                <a:gd name="connsiteX26" fmla="*/ 1083469 w 1088231"/>
                <a:gd name="connsiteY26" fmla="*/ 247650 h 1302544"/>
                <a:gd name="connsiteX27" fmla="*/ 1076325 w 1088231"/>
                <a:gd name="connsiteY27" fmla="*/ 273844 h 1302544"/>
                <a:gd name="connsiteX28" fmla="*/ 1064419 w 1088231"/>
                <a:gd name="connsiteY28" fmla="*/ 292894 h 1302544"/>
                <a:gd name="connsiteX29" fmla="*/ 1042988 w 1088231"/>
                <a:gd name="connsiteY29" fmla="*/ 307181 h 1302544"/>
                <a:gd name="connsiteX30" fmla="*/ 1014413 w 1088231"/>
                <a:gd name="connsiteY30" fmla="*/ 326231 h 1302544"/>
                <a:gd name="connsiteX31" fmla="*/ 995363 w 1088231"/>
                <a:gd name="connsiteY31" fmla="*/ 333375 h 1302544"/>
                <a:gd name="connsiteX32" fmla="*/ 869156 w 1088231"/>
                <a:gd name="connsiteY32" fmla="*/ 523875 h 1302544"/>
                <a:gd name="connsiteX33" fmla="*/ 797719 w 1088231"/>
                <a:gd name="connsiteY33" fmla="*/ 621506 h 1302544"/>
                <a:gd name="connsiteX34" fmla="*/ 714375 w 1088231"/>
                <a:gd name="connsiteY34" fmla="*/ 723900 h 1302544"/>
                <a:gd name="connsiteX35" fmla="*/ 573881 w 1088231"/>
                <a:gd name="connsiteY35" fmla="*/ 866775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88231" h="1302544">
                  <a:moveTo>
                    <a:pt x="573881" y="866775"/>
                  </a:moveTo>
                  <a:lnTo>
                    <a:pt x="366713" y="1062037"/>
                  </a:lnTo>
                  <a:lnTo>
                    <a:pt x="180975" y="1207294"/>
                  </a:lnTo>
                  <a:lnTo>
                    <a:pt x="69056" y="1288256"/>
                  </a:lnTo>
                  <a:lnTo>
                    <a:pt x="33338" y="1302544"/>
                  </a:lnTo>
                  <a:lnTo>
                    <a:pt x="16669" y="1302544"/>
                  </a:lnTo>
                  <a:lnTo>
                    <a:pt x="7144" y="1295400"/>
                  </a:lnTo>
                  <a:lnTo>
                    <a:pt x="0" y="1283494"/>
                  </a:lnTo>
                  <a:lnTo>
                    <a:pt x="4763" y="1262062"/>
                  </a:lnTo>
                  <a:lnTo>
                    <a:pt x="23813" y="1235869"/>
                  </a:lnTo>
                  <a:lnTo>
                    <a:pt x="173831" y="1100137"/>
                  </a:lnTo>
                  <a:lnTo>
                    <a:pt x="292894" y="971550"/>
                  </a:lnTo>
                  <a:lnTo>
                    <a:pt x="400050" y="852487"/>
                  </a:lnTo>
                  <a:lnTo>
                    <a:pt x="497681" y="731044"/>
                  </a:lnTo>
                  <a:lnTo>
                    <a:pt x="602456" y="571500"/>
                  </a:lnTo>
                  <a:lnTo>
                    <a:pt x="661988" y="461962"/>
                  </a:lnTo>
                  <a:lnTo>
                    <a:pt x="721519" y="314325"/>
                  </a:lnTo>
                  <a:lnTo>
                    <a:pt x="752475" y="171450"/>
                  </a:lnTo>
                  <a:lnTo>
                    <a:pt x="645319" y="0"/>
                  </a:lnTo>
                  <a:lnTo>
                    <a:pt x="864394" y="0"/>
                  </a:lnTo>
                  <a:lnTo>
                    <a:pt x="973931" y="73819"/>
                  </a:lnTo>
                  <a:lnTo>
                    <a:pt x="1021556" y="109537"/>
                  </a:lnTo>
                  <a:lnTo>
                    <a:pt x="1054894" y="145256"/>
                  </a:lnTo>
                  <a:lnTo>
                    <a:pt x="1078706" y="176212"/>
                  </a:lnTo>
                  <a:lnTo>
                    <a:pt x="1085850" y="207169"/>
                  </a:lnTo>
                  <a:lnTo>
                    <a:pt x="1088231" y="228600"/>
                  </a:lnTo>
                  <a:lnTo>
                    <a:pt x="1083469" y="247650"/>
                  </a:lnTo>
                  <a:lnTo>
                    <a:pt x="1076325" y="273844"/>
                  </a:lnTo>
                  <a:lnTo>
                    <a:pt x="1064419" y="292894"/>
                  </a:lnTo>
                  <a:lnTo>
                    <a:pt x="1042988" y="307181"/>
                  </a:lnTo>
                  <a:lnTo>
                    <a:pt x="1014413" y="326231"/>
                  </a:lnTo>
                  <a:lnTo>
                    <a:pt x="995363" y="333375"/>
                  </a:lnTo>
                  <a:lnTo>
                    <a:pt x="869156" y="523875"/>
                  </a:lnTo>
                  <a:lnTo>
                    <a:pt x="797719" y="621506"/>
                  </a:lnTo>
                  <a:lnTo>
                    <a:pt x="714375" y="723900"/>
                  </a:lnTo>
                  <a:lnTo>
                    <a:pt x="573881" y="866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FC9E02B2-4ABE-4EF6-AB3D-05004F77F1B5}"/>
                </a:ext>
              </a:extLst>
            </p:cNvPr>
            <p:cNvSpPr/>
            <p:nvPr/>
          </p:nvSpPr>
          <p:spPr>
            <a:xfrm>
              <a:off x="5961063" y="3295651"/>
              <a:ext cx="887412" cy="1198563"/>
            </a:xfrm>
            <a:custGeom>
              <a:avLst/>
              <a:gdLst>
                <a:gd name="connsiteX0" fmla="*/ 404812 w 888206"/>
                <a:gd name="connsiteY0" fmla="*/ 859631 h 1197769"/>
                <a:gd name="connsiteX1" fmla="*/ 247650 w 888206"/>
                <a:gd name="connsiteY1" fmla="*/ 1016794 h 1197769"/>
                <a:gd name="connsiteX2" fmla="*/ 92869 w 888206"/>
                <a:gd name="connsiteY2" fmla="*/ 1159669 h 1197769"/>
                <a:gd name="connsiteX3" fmla="*/ 54769 w 888206"/>
                <a:gd name="connsiteY3" fmla="*/ 1190625 h 1197769"/>
                <a:gd name="connsiteX4" fmla="*/ 30956 w 888206"/>
                <a:gd name="connsiteY4" fmla="*/ 1197769 h 1197769"/>
                <a:gd name="connsiteX5" fmla="*/ 11906 w 888206"/>
                <a:gd name="connsiteY5" fmla="*/ 1197769 h 1197769"/>
                <a:gd name="connsiteX6" fmla="*/ 0 w 888206"/>
                <a:gd name="connsiteY6" fmla="*/ 1183481 h 1197769"/>
                <a:gd name="connsiteX7" fmla="*/ 2381 w 888206"/>
                <a:gd name="connsiteY7" fmla="*/ 1162050 h 1197769"/>
                <a:gd name="connsiteX8" fmla="*/ 33337 w 888206"/>
                <a:gd name="connsiteY8" fmla="*/ 1116806 h 1197769"/>
                <a:gd name="connsiteX9" fmla="*/ 192881 w 888206"/>
                <a:gd name="connsiteY9" fmla="*/ 926306 h 1197769"/>
                <a:gd name="connsiteX10" fmla="*/ 328612 w 888206"/>
                <a:gd name="connsiteY10" fmla="*/ 726281 h 1197769"/>
                <a:gd name="connsiteX11" fmla="*/ 423862 w 888206"/>
                <a:gd name="connsiteY11" fmla="*/ 573881 h 1197769"/>
                <a:gd name="connsiteX12" fmla="*/ 492919 w 888206"/>
                <a:gd name="connsiteY12" fmla="*/ 440531 h 1197769"/>
                <a:gd name="connsiteX13" fmla="*/ 550069 w 888206"/>
                <a:gd name="connsiteY13" fmla="*/ 302419 h 1197769"/>
                <a:gd name="connsiteX14" fmla="*/ 571500 w 888206"/>
                <a:gd name="connsiteY14" fmla="*/ 240506 h 1197769"/>
                <a:gd name="connsiteX15" fmla="*/ 578644 w 888206"/>
                <a:gd name="connsiteY15" fmla="*/ 197644 h 1197769"/>
                <a:gd name="connsiteX16" fmla="*/ 573881 w 888206"/>
                <a:gd name="connsiteY16" fmla="*/ 161925 h 1197769"/>
                <a:gd name="connsiteX17" fmla="*/ 561975 w 888206"/>
                <a:gd name="connsiteY17" fmla="*/ 130969 h 1197769"/>
                <a:gd name="connsiteX18" fmla="*/ 542925 w 888206"/>
                <a:gd name="connsiteY18" fmla="*/ 102394 h 1197769"/>
                <a:gd name="connsiteX19" fmla="*/ 528637 w 888206"/>
                <a:gd name="connsiteY19" fmla="*/ 90488 h 1197769"/>
                <a:gd name="connsiteX20" fmla="*/ 509587 w 888206"/>
                <a:gd name="connsiteY20" fmla="*/ 73819 h 1197769"/>
                <a:gd name="connsiteX21" fmla="*/ 490537 w 888206"/>
                <a:gd name="connsiteY21" fmla="*/ 57150 h 1197769"/>
                <a:gd name="connsiteX22" fmla="*/ 476250 w 888206"/>
                <a:gd name="connsiteY22" fmla="*/ 40481 h 1197769"/>
                <a:gd name="connsiteX23" fmla="*/ 473869 w 888206"/>
                <a:gd name="connsiteY23" fmla="*/ 23813 h 1197769"/>
                <a:gd name="connsiteX24" fmla="*/ 481012 w 888206"/>
                <a:gd name="connsiteY24" fmla="*/ 7144 h 1197769"/>
                <a:gd name="connsiteX25" fmla="*/ 502444 w 888206"/>
                <a:gd name="connsiteY25" fmla="*/ 0 h 1197769"/>
                <a:gd name="connsiteX26" fmla="*/ 531019 w 888206"/>
                <a:gd name="connsiteY26" fmla="*/ 0 h 1197769"/>
                <a:gd name="connsiteX27" fmla="*/ 592931 w 888206"/>
                <a:gd name="connsiteY27" fmla="*/ 16669 h 1197769"/>
                <a:gd name="connsiteX28" fmla="*/ 676275 w 888206"/>
                <a:gd name="connsiteY28" fmla="*/ 45244 h 1197769"/>
                <a:gd name="connsiteX29" fmla="*/ 738187 w 888206"/>
                <a:gd name="connsiteY29" fmla="*/ 73819 h 1197769"/>
                <a:gd name="connsiteX30" fmla="*/ 788194 w 888206"/>
                <a:gd name="connsiteY30" fmla="*/ 100013 h 1197769"/>
                <a:gd name="connsiteX31" fmla="*/ 821531 w 888206"/>
                <a:gd name="connsiteY31" fmla="*/ 126206 h 1197769"/>
                <a:gd name="connsiteX32" fmla="*/ 845344 w 888206"/>
                <a:gd name="connsiteY32" fmla="*/ 152400 h 1197769"/>
                <a:gd name="connsiteX33" fmla="*/ 866775 w 888206"/>
                <a:gd name="connsiteY33" fmla="*/ 178594 h 1197769"/>
                <a:gd name="connsiteX34" fmla="*/ 876300 w 888206"/>
                <a:gd name="connsiteY34" fmla="*/ 200025 h 1197769"/>
                <a:gd name="connsiteX35" fmla="*/ 888206 w 888206"/>
                <a:gd name="connsiteY35" fmla="*/ 266700 h 1197769"/>
                <a:gd name="connsiteX36" fmla="*/ 854869 w 888206"/>
                <a:gd name="connsiteY36" fmla="*/ 316706 h 1197769"/>
                <a:gd name="connsiteX37" fmla="*/ 757237 w 888206"/>
                <a:gd name="connsiteY37" fmla="*/ 450056 h 1197769"/>
                <a:gd name="connsiteX38" fmla="*/ 652462 w 888206"/>
                <a:gd name="connsiteY38" fmla="*/ 566738 h 1197769"/>
                <a:gd name="connsiteX39" fmla="*/ 578644 w 888206"/>
                <a:gd name="connsiteY39" fmla="*/ 664369 h 1197769"/>
                <a:gd name="connsiteX40" fmla="*/ 404812 w 888206"/>
                <a:gd name="connsiteY40" fmla="*/ 859631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8206" h="1197769">
                  <a:moveTo>
                    <a:pt x="404812" y="859631"/>
                  </a:moveTo>
                  <a:lnTo>
                    <a:pt x="247650" y="1016794"/>
                  </a:lnTo>
                  <a:lnTo>
                    <a:pt x="92869" y="1159669"/>
                  </a:lnTo>
                  <a:lnTo>
                    <a:pt x="54769" y="1190625"/>
                  </a:lnTo>
                  <a:lnTo>
                    <a:pt x="30956" y="1197769"/>
                  </a:lnTo>
                  <a:lnTo>
                    <a:pt x="11906" y="1197769"/>
                  </a:lnTo>
                  <a:lnTo>
                    <a:pt x="0" y="1183481"/>
                  </a:lnTo>
                  <a:lnTo>
                    <a:pt x="2381" y="1162050"/>
                  </a:lnTo>
                  <a:lnTo>
                    <a:pt x="33337" y="1116806"/>
                  </a:lnTo>
                  <a:lnTo>
                    <a:pt x="192881" y="926306"/>
                  </a:lnTo>
                  <a:lnTo>
                    <a:pt x="328612" y="726281"/>
                  </a:lnTo>
                  <a:lnTo>
                    <a:pt x="423862" y="573881"/>
                  </a:lnTo>
                  <a:lnTo>
                    <a:pt x="492919" y="440531"/>
                  </a:lnTo>
                  <a:lnTo>
                    <a:pt x="550069" y="302419"/>
                  </a:lnTo>
                  <a:lnTo>
                    <a:pt x="571500" y="240506"/>
                  </a:lnTo>
                  <a:lnTo>
                    <a:pt x="578644" y="197644"/>
                  </a:lnTo>
                  <a:lnTo>
                    <a:pt x="573881" y="161925"/>
                  </a:lnTo>
                  <a:lnTo>
                    <a:pt x="561975" y="130969"/>
                  </a:lnTo>
                  <a:lnTo>
                    <a:pt x="542925" y="102394"/>
                  </a:lnTo>
                  <a:lnTo>
                    <a:pt x="528637" y="90488"/>
                  </a:lnTo>
                  <a:lnTo>
                    <a:pt x="509587" y="73819"/>
                  </a:lnTo>
                  <a:lnTo>
                    <a:pt x="490537" y="57150"/>
                  </a:lnTo>
                  <a:lnTo>
                    <a:pt x="476250" y="40481"/>
                  </a:lnTo>
                  <a:lnTo>
                    <a:pt x="473869" y="23813"/>
                  </a:lnTo>
                  <a:lnTo>
                    <a:pt x="481012" y="7144"/>
                  </a:lnTo>
                  <a:lnTo>
                    <a:pt x="502444" y="0"/>
                  </a:lnTo>
                  <a:lnTo>
                    <a:pt x="531019" y="0"/>
                  </a:lnTo>
                  <a:lnTo>
                    <a:pt x="592931" y="16669"/>
                  </a:lnTo>
                  <a:lnTo>
                    <a:pt x="676275" y="45244"/>
                  </a:lnTo>
                  <a:lnTo>
                    <a:pt x="738187" y="73819"/>
                  </a:lnTo>
                  <a:lnTo>
                    <a:pt x="788194" y="100013"/>
                  </a:lnTo>
                  <a:lnTo>
                    <a:pt x="821531" y="126206"/>
                  </a:lnTo>
                  <a:lnTo>
                    <a:pt x="845344" y="152400"/>
                  </a:lnTo>
                  <a:lnTo>
                    <a:pt x="866775" y="178594"/>
                  </a:lnTo>
                  <a:lnTo>
                    <a:pt x="876300" y="200025"/>
                  </a:lnTo>
                  <a:lnTo>
                    <a:pt x="888206" y="266700"/>
                  </a:lnTo>
                  <a:lnTo>
                    <a:pt x="854869" y="316706"/>
                  </a:lnTo>
                  <a:lnTo>
                    <a:pt x="757237" y="450056"/>
                  </a:lnTo>
                  <a:lnTo>
                    <a:pt x="652462" y="566738"/>
                  </a:lnTo>
                  <a:lnTo>
                    <a:pt x="578644" y="664369"/>
                  </a:lnTo>
                  <a:lnTo>
                    <a:pt x="404812" y="8596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06E2E0EF-2C5E-4827-9B3B-AB03BDEAA492}"/>
                </a:ext>
              </a:extLst>
            </p:cNvPr>
            <p:cNvSpPr/>
            <p:nvPr/>
          </p:nvSpPr>
          <p:spPr>
            <a:xfrm>
              <a:off x="6475413" y="3605214"/>
              <a:ext cx="1739900" cy="447675"/>
            </a:xfrm>
            <a:custGeom>
              <a:avLst/>
              <a:gdLst>
                <a:gd name="connsiteX0" fmla="*/ 1240631 w 1740694"/>
                <a:gd name="connsiteY0" fmla="*/ 335756 h 447675"/>
                <a:gd name="connsiteX1" fmla="*/ 926306 w 1740694"/>
                <a:gd name="connsiteY1" fmla="*/ 364331 h 447675"/>
                <a:gd name="connsiteX2" fmla="*/ 735806 w 1740694"/>
                <a:gd name="connsiteY2" fmla="*/ 402431 h 447675"/>
                <a:gd name="connsiteX3" fmla="*/ 542925 w 1740694"/>
                <a:gd name="connsiteY3" fmla="*/ 426243 h 447675"/>
                <a:gd name="connsiteX4" fmla="*/ 252412 w 1740694"/>
                <a:gd name="connsiteY4" fmla="*/ 447675 h 447675"/>
                <a:gd name="connsiteX5" fmla="*/ 195262 w 1740694"/>
                <a:gd name="connsiteY5" fmla="*/ 447675 h 447675"/>
                <a:gd name="connsiteX6" fmla="*/ 0 w 1740694"/>
                <a:gd name="connsiteY6" fmla="*/ 366712 h 447675"/>
                <a:gd name="connsiteX7" fmla="*/ 92869 w 1740694"/>
                <a:gd name="connsiteY7" fmla="*/ 228600 h 447675"/>
                <a:gd name="connsiteX8" fmla="*/ 278606 w 1740694"/>
                <a:gd name="connsiteY8" fmla="*/ 269081 h 447675"/>
                <a:gd name="connsiteX9" fmla="*/ 733425 w 1740694"/>
                <a:gd name="connsiteY9" fmla="*/ 221456 h 447675"/>
                <a:gd name="connsiteX10" fmla="*/ 919162 w 1740694"/>
                <a:gd name="connsiteY10" fmla="*/ 209550 h 447675"/>
                <a:gd name="connsiteX11" fmla="*/ 1316831 w 1740694"/>
                <a:gd name="connsiteY11" fmla="*/ 111918 h 447675"/>
                <a:gd name="connsiteX12" fmla="*/ 1383506 w 1740694"/>
                <a:gd name="connsiteY12" fmla="*/ 61912 h 447675"/>
                <a:gd name="connsiteX13" fmla="*/ 1443037 w 1740694"/>
                <a:gd name="connsiteY13" fmla="*/ 4762 h 447675"/>
                <a:gd name="connsiteX14" fmla="*/ 1459706 w 1740694"/>
                <a:gd name="connsiteY14" fmla="*/ 0 h 447675"/>
                <a:gd name="connsiteX15" fmla="*/ 1500187 w 1740694"/>
                <a:gd name="connsiteY15" fmla="*/ 7143 h 447675"/>
                <a:gd name="connsiteX16" fmla="*/ 1554956 w 1740694"/>
                <a:gd name="connsiteY16" fmla="*/ 26193 h 447675"/>
                <a:gd name="connsiteX17" fmla="*/ 1607344 w 1740694"/>
                <a:gd name="connsiteY17" fmla="*/ 57150 h 447675"/>
                <a:gd name="connsiteX18" fmla="*/ 1659731 w 1740694"/>
                <a:gd name="connsiteY18" fmla="*/ 92868 h 447675"/>
                <a:gd name="connsiteX19" fmla="*/ 1697831 w 1740694"/>
                <a:gd name="connsiteY19" fmla="*/ 121443 h 447675"/>
                <a:gd name="connsiteX20" fmla="*/ 1728787 w 1740694"/>
                <a:gd name="connsiteY20" fmla="*/ 152400 h 447675"/>
                <a:gd name="connsiteX21" fmla="*/ 1738312 w 1740694"/>
                <a:gd name="connsiteY21" fmla="*/ 166687 h 447675"/>
                <a:gd name="connsiteX22" fmla="*/ 1740694 w 1740694"/>
                <a:gd name="connsiteY22" fmla="*/ 180975 h 447675"/>
                <a:gd name="connsiteX23" fmla="*/ 1735931 w 1740694"/>
                <a:gd name="connsiteY23" fmla="*/ 209550 h 447675"/>
                <a:gd name="connsiteX24" fmla="*/ 1719262 w 1740694"/>
                <a:gd name="connsiteY24" fmla="*/ 233362 h 447675"/>
                <a:gd name="connsiteX25" fmla="*/ 1676400 w 1740694"/>
                <a:gd name="connsiteY25" fmla="*/ 254793 h 447675"/>
                <a:gd name="connsiteX26" fmla="*/ 1450181 w 1740694"/>
                <a:gd name="connsiteY26" fmla="*/ 302418 h 447675"/>
                <a:gd name="connsiteX27" fmla="*/ 1240631 w 1740694"/>
                <a:gd name="connsiteY27" fmla="*/ 3357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40694" h="447675">
                  <a:moveTo>
                    <a:pt x="1240631" y="335756"/>
                  </a:moveTo>
                  <a:lnTo>
                    <a:pt x="926306" y="364331"/>
                  </a:lnTo>
                  <a:lnTo>
                    <a:pt x="735806" y="402431"/>
                  </a:lnTo>
                  <a:lnTo>
                    <a:pt x="542925" y="426243"/>
                  </a:lnTo>
                  <a:lnTo>
                    <a:pt x="252412" y="447675"/>
                  </a:lnTo>
                  <a:lnTo>
                    <a:pt x="195262" y="447675"/>
                  </a:lnTo>
                  <a:lnTo>
                    <a:pt x="0" y="366712"/>
                  </a:lnTo>
                  <a:lnTo>
                    <a:pt x="92869" y="228600"/>
                  </a:lnTo>
                  <a:lnTo>
                    <a:pt x="278606" y="269081"/>
                  </a:lnTo>
                  <a:lnTo>
                    <a:pt x="733425" y="221456"/>
                  </a:lnTo>
                  <a:lnTo>
                    <a:pt x="919162" y="209550"/>
                  </a:lnTo>
                  <a:lnTo>
                    <a:pt x="1316831" y="111918"/>
                  </a:lnTo>
                  <a:lnTo>
                    <a:pt x="1383506" y="61912"/>
                  </a:lnTo>
                  <a:lnTo>
                    <a:pt x="1443037" y="4762"/>
                  </a:lnTo>
                  <a:lnTo>
                    <a:pt x="1459706" y="0"/>
                  </a:lnTo>
                  <a:lnTo>
                    <a:pt x="1500187" y="7143"/>
                  </a:lnTo>
                  <a:lnTo>
                    <a:pt x="1554956" y="26193"/>
                  </a:lnTo>
                  <a:lnTo>
                    <a:pt x="1607344" y="57150"/>
                  </a:lnTo>
                  <a:lnTo>
                    <a:pt x="1659731" y="92868"/>
                  </a:lnTo>
                  <a:lnTo>
                    <a:pt x="1697831" y="121443"/>
                  </a:lnTo>
                  <a:lnTo>
                    <a:pt x="1728787" y="152400"/>
                  </a:lnTo>
                  <a:lnTo>
                    <a:pt x="1738312" y="166687"/>
                  </a:lnTo>
                  <a:lnTo>
                    <a:pt x="1740694" y="180975"/>
                  </a:lnTo>
                  <a:lnTo>
                    <a:pt x="1735931" y="209550"/>
                  </a:lnTo>
                  <a:lnTo>
                    <a:pt x="1719262" y="233362"/>
                  </a:lnTo>
                  <a:lnTo>
                    <a:pt x="1676400" y="254793"/>
                  </a:lnTo>
                  <a:lnTo>
                    <a:pt x="1450181" y="302418"/>
                  </a:lnTo>
                  <a:lnTo>
                    <a:pt x="1240631" y="3357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042D0BE6-3D57-422E-AC68-32B6F1FCE94E}"/>
                </a:ext>
              </a:extLst>
            </p:cNvPr>
            <p:cNvSpPr/>
            <p:nvPr/>
          </p:nvSpPr>
          <p:spPr>
            <a:xfrm>
              <a:off x="5957889" y="4275139"/>
              <a:ext cx="2547937" cy="561975"/>
            </a:xfrm>
            <a:custGeom>
              <a:avLst/>
              <a:gdLst>
                <a:gd name="connsiteX0" fmla="*/ 1864518 w 2547937"/>
                <a:gd name="connsiteY0" fmla="*/ 280987 h 561975"/>
                <a:gd name="connsiteX1" fmla="*/ 1438275 w 2547937"/>
                <a:gd name="connsiteY1" fmla="*/ 345281 h 561975"/>
                <a:gd name="connsiteX2" fmla="*/ 1252537 w 2547937"/>
                <a:gd name="connsiteY2" fmla="*/ 376237 h 561975"/>
                <a:gd name="connsiteX3" fmla="*/ 995362 w 2547937"/>
                <a:gd name="connsiteY3" fmla="*/ 421481 h 561975"/>
                <a:gd name="connsiteX4" fmla="*/ 752475 w 2547937"/>
                <a:gd name="connsiteY4" fmla="*/ 471487 h 561975"/>
                <a:gd name="connsiteX5" fmla="*/ 471487 w 2547937"/>
                <a:gd name="connsiteY5" fmla="*/ 540544 h 561975"/>
                <a:gd name="connsiteX6" fmla="*/ 397668 w 2547937"/>
                <a:gd name="connsiteY6" fmla="*/ 561975 h 561975"/>
                <a:gd name="connsiteX7" fmla="*/ 357187 w 2547937"/>
                <a:gd name="connsiteY7" fmla="*/ 554831 h 561975"/>
                <a:gd name="connsiteX8" fmla="*/ 280987 w 2547937"/>
                <a:gd name="connsiteY8" fmla="*/ 531019 h 561975"/>
                <a:gd name="connsiteX9" fmla="*/ 180975 w 2547937"/>
                <a:gd name="connsiteY9" fmla="*/ 476250 h 561975"/>
                <a:gd name="connsiteX10" fmla="*/ 121443 w 2547937"/>
                <a:gd name="connsiteY10" fmla="*/ 433387 h 561975"/>
                <a:gd name="connsiteX11" fmla="*/ 30956 w 2547937"/>
                <a:gd name="connsiteY11" fmla="*/ 357187 h 561975"/>
                <a:gd name="connsiteX12" fmla="*/ 9525 w 2547937"/>
                <a:gd name="connsiteY12" fmla="*/ 333375 h 561975"/>
                <a:gd name="connsiteX13" fmla="*/ 0 w 2547937"/>
                <a:gd name="connsiteY13" fmla="*/ 302419 h 561975"/>
                <a:gd name="connsiteX14" fmla="*/ 7143 w 2547937"/>
                <a:gd name="connsiteY14" fmla="*/ 283369 h 561975"/>
                <a:gd name="connsiteX15" fmla="*/ 21431 w 2547937"/>
                <a:gd name="connsiteY15" fmla="*/ 278606 h 561975"/>
                <a:gd name="connsiteX16" fmla="*/ 52387 w 2547937"/>
                <a:gd name="connsiteY16" fmla="*/ 285750 h 561975"/>
                <a:gd name="connsiteX17" fmla="*/ 107156 w 2547937"/>
                <a:gd name="connsiteY17" fmla="*/ 307181 h 561975"/>
                <a:gd name="connsiteX18" fmla="*/ 197643 w 2547937"/>
                <a:gd name="connsiteY18" fmla="*/ 328612 h 561975"/>
                <a:gd name="connsiteX19" fmla="*/ 323850 w 2547937"/>
                <a:gd name="connsiteY19" fmla="*/ 338137 h 561975"/>
                <a:gd name="connsiteX20" fmla="*/ 376237 w 2547937"/>
                <a:gd name="connsiteY20" fmla="*/ 338137 h 561975"/>
                <a:gd name="connsiteX21" fmla="*/ 764381 w 2547937"/>
                <a:gd name="connsiteY21" fmla="*/ 273844 h 561975"/>
                <a:gd name="connsiteX22" fmla="*/ 1254918 w 2547937"/>
                <a:gd name="connsiteY22" fmla="*/ 195262 h 561975"/>
                <a:gd name="connsiteX23" fmla="*/ 1443037 w 2547937"/>
                <a:gd name="connsiteY23" fmla="*/ 164306 h 561975"/>
                <a:gd name="connsiteX24" fmla="*/ 1778793 w 2547937"/>
                <a:gd name="connsiteY24" fmla="*/ 114300 h 561975"/>
                <a:gd name="connsiteX25" fmla="*/ 2035968 w 2547937"/>
                <a:gd name="connsiteY25" fmla="*/ 88106 h 561975"/>
                <a:gd name="connsiteX26" fmla="*/ 2124075 w 2547937"/>
                <a:gd name="connsiteY26" fmla="*/ 33337 h 561975"/>
                <a:gd name="connsiteX27" fmla="*/ 2183606 w 2547937"/>
                <a:gd name="connsiteY27" fmla="*/ 2381 h 561975"/>
                <a:gd name="connsiteX28" fmla="*/ 2205037 w 2547937"/>
                <a:gd name="connsiteY28" fmla="*/ 0 h 561975"/>
                <a:gd name="connsiteX29" fmla="*/ 2257425 w 2547937"/>
                <a:gd name="connsiteY29" fmla="*/ 11906 h 561975"/>
                <a:gd name="connsiteX30" fmla="*/ 2328862 w 2547937"/>
                <a:gd name="connsiteY30" fmla="*/ 33337 h 561975"/>
                <a:gd name="connsiteX31" fmla="*/ 2388393 w 2547937"/>
                <a:gd name="connsiteY31" fmla="*/ 59531 h 561975"/>
                <a:gd name="connsiteX32" fmla="*/ 2464593 w 2547937"/>
                <a:gd name="connsiteY32" fmla="*/ 97631 h 561975"/>
                <a:gd name="connsiteX33" fmla="*/ 2497931 w 2547937"/>
                <a:gd name="connsiteY33" fmla="*/ 116681 h 561975"/>
                <a:gd name="connsiteX34" fmla="*/ 2512218 w 2547937"/>
                <a:gd name="connsiteY34" fmla="*/ 130969 h 561975"/>
                <a:gd name="connsiteX35" fmla="*/ 2531268 w 2547937"/>
                <a:gd name="connsiteY35" fmla="*/ 152400 h 561975"/>
                <a:gd name="connsiteX36" fmla="*/ 2543175 w 2547937"/>
                <a:gd name="connsiteY36" fmla="*/ 178594 h 561975"/>
                <a:gd name="connsiteX37" fmla="*/ 2547937 w 2547937"/>
                <a:gd name="connsiteY37" fmla="*/ 204787 h 561975"/>
                <a:gd name="connsiteX38" fmla="*/ 2538412 w 2547937"/>
                <a:gd name="connsiteY38" fmla="*/ 228600 h 561975"/>
                <a:gd name="connsiteX39" fmla="*/ 2516981 w 2547937"/>
                <a:gd name="connsiteY39" fmla="*/ 250031 h 561975"/>
                <a:gd name="connsiteX40" fmla="*/ 2483643 w 2547937"/>
                <a:gd name="connsiteY40" fmla="*/ 266700 h 561975"/>
                <a:gd name="connsiteX41" fmla="*/ 2452687 w 2547937"/>
                <a:gd name="connsiteY41" fmla="*/ 266700 h 561975"/>
                <a:gd name="connsiteX42" fmla="*/ 2300287 w 2547937"/>
                <a:gd name="connsiteY42" fmla="*/ 252412 h 561975"/>
                <a:gd name="connsiteX43" fmla="*/ 2133600 w 2547937"/>
                <a:gd name="connsiteY43" fmla="*/ 247650 h 561975"/>
                <a:gd name="connsiteX44" fmla="*/ 1864518 w 2547937"/>
                <a:gd name="connsiteY44" fmla="*/ 280987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47937" h="561975">
                  <a:moveTo>
                    <a:pt x="1864518" y="280987"/>
                  </a:moveTo>
                  <a:lnTo>
                    <a:pt x="1438275" y="345281"/>
                  </a:lnTo>
                  <a:lnTo>
                    <a:pt x="1252537" y="376237"/>
                  </a:lnTo>
                  <a:lnTo>
                    <a:pt x="995362" y="421481"/>
                  </a:lnTo>
                  <a:lnTo>
                    <a:pt x="752475" y="471487"/>
                  </a:lnTo>
                  <a:lnTo>
                    <a:pt x="471487" y="540544"/>
                  </a:lnTo>
                  <a:lnTo>
                    <a:pt x="397668" y="561975"/>
                  </a:lnTo>
                  <a:lnTo>
                    <a:pt x="357187" y="554831"/>
                  </a:lnTo>
                  <a:lnTo>
                    <a:pt x="280987" y="531019"/>
                  </a:lnTo>
                  <a:lnTo>
                    <a:pt x="180975" y="476250"/>
                  </a:lnTo>
                  <a:lnTo>
                    <a:pt x="121443" y="433387"/>
                  </a:lnTo>
                  <a:lnTo>
                    <a:pt x="30956" y="357187"/>
                  </a:lnTo>
                  <a:lnTo>
                    <a:pt x="9525" y="333375"/>
                  </a:lnTo>
                  <a:lnTo>
                    <a:pt x="0" y="302419"/>
                  </a:lnTo>
                  <a:lnTo>
                    <a:pt x="7143" y="283369"/>
                  </a:lnTo>
                  <a:lnTo>
                    <a:pt x="21431" y="278606"/>
                  </a:lnTo>
                  <a:lnTo>
                    <a:pt x="52387" y="285750"/>
                  </a:lnTo>
                  <a:lnTo>
                    <a:pt x="107156" y="307181"/>
                  </a:lnTo>
                  <a:lnTo>
                    <a:pt x="197643" y="328612"/>
                  </a:lnTo>
                  <a:lnTo>
                    <a:pt x="323850" y="338137"/>
                  </a:lnTo>
                  <a:lnTo>
                    <a:pt x="376237" y="338137"/>
                  </a:lnTo>
                  <a:lnTo>
                    <a:pt x="764381" y="273844"/>
                  </a:lnTo>
                  <a:lnTo>
                    <a:pt x="1254918" y="195262"/>
                  </a:lnTo>
                  <a:lnTo>
                    <a:pt x="1443037" y="164306"/>
                  </a:lnTo>
                  <a:lnTo>
                    <a:pt x="1778793" y="114300"/>
                  </a:lnTo>
                  <a:lnTo>
                    <a:pt x="2035968" y="88106"/>
                  </a:lnTo>
                  <a:lnTo>
                    <a:pt x="2124075" y="33337"/>
                  </a:lnTo>
                  <a:lnTo>
                    <a:pt x="2183606" y="2381"/>
                  </a:lnTo>
                  <a:lnTo>
                    <a:pt x="2205037" y="0"/>
                  </a:lnTo>
                  <a:lnTo>
                    <a:pt x="2257425" y="11906"/>
                  </a:lnTo>
                  <a:lnTo>
                    <a:pt x="2328862" y="33337"/>
                  </a:lnTo>
                  <a:lnTo>
                    <a:pt x="2388393" y="59531"/>
                  </a:lnTo>
                  <a:lnTo>
                    <a:pt x="2464593" y="97631"/>
                  </a:lnTo>
                  <a:lnTo>
                    <a:pt x="2497931" y="116681"/>
                  </a:lnTo>
                  <a:lnTo>
                    <a:pt x="2512218" y="130969"/>
                  </a:lnTo>
                  <a:lnTo>
                    <a:pt x="2531268" y="152400"/>
                  </a:lnTo>
                  <a:lnTo>
                    <a:pt x="2543175" y="178594"/>
                  </a:lnTo>
                  <a:lnTo>
                    <a:pt x="2547937" y="204787"/>
                  </a:lnTo>
                  <a:lnTo>
                    <a:pt x="2538412" y="228600"/>
                  </a:lnTo>
                  <a:lnTo>
                    <a:pt x="2516981" y="250031"/>
                  </a:lnTo>
                  <a:lnTo>
                    <a:pt x="2483643" y="266700"/>
                  </a:lnTo>
                  <a:lnTo>
                    <a:pt x="2452687" y="266700"/>
                  </a:lnTo>
                  <a:lnTo>
                    <a:pt x="2300287" y="252412"/>
                  </a:lnTo>
                  <a:lnTo>
                    <a:pt x="2133600" y="247650"/>
                  </a:lnTo>
                  <a:lnTo>
                    <a:pt x="1864518" y="2809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2DAA77FB-3F5D-4CEC-8AD0-B1B981E9843D}"/>
                </a:ext>
              </a:extLst>
            </p:cNvPr>
            <p:cNvSpPr/>
            <p:nvPr/>
          </p:nvSpPr>
          <p:spPr>
            <a:xfrm rot="16200000">
              <a:off x="5885658" y="4328320"/>
              <a:ext cx="2713037" cy="466725"/>
            </a:xfrm>
            <a:custGeom>
              <a:avLst/>
              <a:gdLst>
                <a:gd name="connsiteX0" fmla="*/ 1728788 w 2712244"/>
                <a:gd name="connsiteY0" fmla="*/ 416719 h 466725"/>
                <a:gd name="connsiteX1" fmla="*/ 478632 w 2712244"/>
                <a:gd name="connsiteY1" fmla="*/ 421481 h 466725"/>
                <a:gd name="connsiteX2" fmla="*/ 342900 w 2712244"/>
                <a:gd name="connsiteY2" fmla="*/ 419100 h 466725"/>
                <a:gd name="connsiteX3" fmla="*/ 288132 w 2712244"/>
                <a:gd name="connsiteY3" fmla="*/ 414338 h 466725"/>
                <a:gd name="connsiteX4" fmla="*/ 250032 w 2712244"/>
                <a:gd name="connsiteY4" fmla="*/ 409575 h 466725"/>
                <a:gd name="connsiteX5" fmla="*/ 192882 w 2712244"/>
                <a:gd name="connsiteY5" fmla="*/ 397669 h 466725"/>
                <a:gd name="connsiteX6" fmla="*/ 126207 w 2712244"/>
                <a:gd name="connsiteY6" fmla="*/ 373856 h 466725"/>
                <a:gd name="connsiteX7" fmla="*/ 85725 w 2712244"/>
                <a:gd name="connsiteY7" fmla="*/ 354806 h 466725"/>
                <a:gd name="connsiteX8" fmla="*/ 42863 w 2712244"/>
                <a:gd name="connsiteY8" fmla="*/ 330994 h 466725"/>
                <a:gd name="connsiteX9" fmla="*/ 11907 w 2712244"/>
                <a:gd name="connsiteY9" fmla="*/ 307181 h 466725"/>
                <a:gd name="connsiteX10" fmla="*/ 2382 w 2712244"/>
                <a:gd name="connsiteY10" fmla="*/ 295275 h 466725"/>
                <a:gd name="connsiteX11" fmla="*/ 0 w 2712244"/>
                <a:gd name="connsiteY11" fmla="*/ 273844 h 466725"/>
                <a:gd name="connsiteX12" fmla="*/ 7144 w 2712244"/>
                <a:gd name="connsiteY12" fmla="*/ 250031 h 466725"/>
                <a:gd name="connsiteX13" fmla="*/ 33338 w 2712244"/>
                <a:gd name="connsiteY13" fmla="*/ 223838 h 466725"/>
                <a:gd name="connsiteX14" fmla="*/ 76200 w 2712244"/>
                <a:gd name="connsiteY14" fmla="*/ 202406 h 466725"/>
                <a:gd name="connsiteX15" fmla="*/ 128588 w 2712244"/>
                <a:gd name="connsiteY15" fmla="*/ 183356 h 466725"/>
                <a:gd name="connsiteX16" fmla="*/ 192882 w 2712244"/>
                <a:gd name="connsiteY16" fmla="*/ 169069 h 466725"/>
                <a:gd name="connsiteX17" fmla="*/ 295275 w 2712244"/>
                <a:gd name="connsiteY17" fmla="*/ 157163 h 466725"/>
                <a:gd name="connsiteX18" fmla="*/ 440532 w 2712244"/>
                <a:gd name="connsiteY18" fmla="*/ 152400 h 466725"/>
                <a:gd name="connsiteX19" fmla="*/ 640557 w 2712244"/>
                <a:gd name="connsiteY19" fmla="*/ 157163 h 466725"/>
                <a:gd name="connsiteX20" fmla="*/ 985838 w 2712244"/>
                <a:gd name="connsiteY20" fmla="*/ 166688 h 466725"/>
                <a:gd name="connsiteX21" fmla="*/ 1271588 w 2712244"/>
                <a:gd name="connsiteY21" fmla="*/ 173831 h 466725"/>
                <a:gd name="connsiteX22" fmla="*/ 1421607 w 2712244"/>
                <a:gd name="connsiteY22" fmla="*/ 173831 h 466725"/>
                <a:gd name="connsiteX23" fmla="*/ 1916907 w 2712244"/>
                <a:gd name="connsiteY23" fmla="*/ 173831 h 466725"/>
                <a:gd name="connsiteX24" fmla="*/ 2078832 w 2712244"/>
                <a:gd name="connsiteY24" fmla="*/ 173831 h 466725"/>
                <a:gd name="connsiteX25" fmla="*/ 2395538 w 2712244"/>
                <a:gd name="connsiteY25" fmla="*/ 169069 h 466725"/>
                <a:gd name="connsiteX26" fmla="*/ 2469357 w 2712244"/>
                <a:gd name="connsiteY26" fmla="*/ 161925 h 466725"/>
                <a:gd name="connsiteX27" fmla="*/ 2505075 w 2712244"/>
                <a:gd name="connsiteY27" fmla="*/ 150019 h 466725"/>
                <a:gd name="connsiteX28" fmla="*/ 2540794 w 2712244"/>
                <a:gd name="connsiteY28" fmla="*/ 126206 h 466725"/>
                <a:gd name="connsiteX29" fmla="*/ 2590800 w 2712244"/>
                <a:gd name="connsiteY29" fmla="*/ 83344 h 466725"/>
                <a:gd name="connsiteX30" fmla="*/ 2640807 w 2712244"/>
                <a:gd name="connsiteY30" fmla="*/ 26194 h 466725"/>
                <a:gd name="connsiteX31" fmla="*/ 2659857 w 2712244"/>
                <a:gd name="connsiteY31" fmla="*/ 9525 h 466725"/>
                <a:gd name="connsiteX32" fmla="*/ 2678907 w 2712244"/>
                <a:gd name="connsiteY32" fmla="*/ 0 h 466725"/>
                <a:gd name="connsiteX33" fmla="*/ 2688432 w 2712244"/>
                <a:gd name="connsiteY33" fmla="*/ 0 h 466725"/>
                <a:gd name="connsiteX34" fmla="*/ 2695575 w 2712244"/>
                <a:gd name="connsiteY34" fmla="*/ 9525 h 466725"/>
                <a:gd name="connsiteX35" fmla="*/ 2702719 w 2712244"/>
                <a:gd name="connsiteY35" fmla="*/ 45244 h 466725"/>
                <a:gd name="connsiteX36" fmla="*/ 2712244 w 2712244"/>
                <a:gd name="connsiteY36" fmla="*/ 126206 h 466725"/>
                <a:gd name="connsiteX37" fmla="*/ 2712244 w 2712244"/>
                <a:gd name="connsiteY37" fmla="*/ 178594 h 466725"/>
                <a:gd name="connsiteX38" fmla="*/ 2705100 w 2712244"/>
                <a:gd name="connsiteY38" fmla="*/ 230981 h 466725"/>
                <a:gd name="connsiteX39" fmla="*/ 2678907 w 2712244"/>
                <a:gd name="connsiteY39" fmla="*/ 307181 h 466725"/>
                <a:gd name="connsiteX40" fmla="*/ 2650332 w 2712244"/>
                <a:gd name="connsiteY40" fmla="*/ 376238 h 466725"/>
                <a:gd name="connsiteX41" fmla="*/ 2624138 w 2712244"/>
                <a:gd name="connsiteY41" fmla="*/ 423863 h 466725"/>
                <a:gd name="connsiteX42" fmla="*/ 2602707 w 2712244"/>
                <a:gd name="connsiteY42" fmla="*/ 445294 h 466725"/>
                <a:gd name="connsiteX43" fmla="*/ 2578894 w 2712244"/>
                <a:gd name="connsiteY43" fmla="*/ 461963 h 466725"/>
                <a:gd name="connsiteX44" fmla="*/ 2555082 w 2712244"/>
                <a:gd name="connsiteY44" fmla="*/ 466725 h 466725"/>
                <a:gd name="connsiteX45" fmla="*/ 2524125 w 2712244"/>
                <a:gd name="connsiteY45" fmla="*/ 461963 h 466725"/>
                <a:gd name="connsiteX46" fmla="*/ 2497932 w 2712244"/>
                <a:gd name="connsiteY46" fmla="*/ 447675 h 466725"/>
                <a:gd name="connsiteX47" fmla="*/ 2459832 w 2712244"/>
                <a:gd name="connsiteY47" fmla="*/ 438150 h 466725"/>
                <a:gd name="connsiteX48" fmla="*/ 2405063 w 2712244"/>
                <a:gd name="connsiteY48" fmla="*/ 426244 h 466725"/>
                <a:gd name="connsiteX49" fmla="*/ 2307432 w 2712244"/>
                <a:gd name="connsiteY49" fmla="*/ 416719 h 466725"/>
                <a:gd name="connsiteX50" fmla="*/ 2090738 w 2712244"/>
                <a:gd name="connsiteY50" fmla="*/ 421481 h 466725"/>
                <a:gd name="connsiteX51" fmla="*/ 1728788 w 2712244"/>
                <a:gd name="connsiteY51" fmla="*/ 41671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12244" h="466725">
                  <a:moveTo>
                    <a:pt x="1728788" y="416719"/>
                  </a:moveTo>
                  <a:lnTo>
                    <a:pt x="478632" y="421481"/>
                  </a:lnTo>
                  <a:lnTo>
                    <a:pt x="342900" y="419100"/>
                  </a:lnTo>
                  <a:lnTo>
                    <a:pt x="288132" y="414338"/>
                  </a:lnTo>
                  <a:lnTo>
                    <a:pt x="250032" y="409575"/>
                  </a:lnTo>
                  <a:lnTo>
                    <a:pt x="192882" y="397669"/>
                  </a:lnTo>
                  <a:lnTo>
                    <a:pt x="126207" y="373856"/>
                  </a:lnTo>
                  <a:lnTo>
                    <a:pt x="85725" y="354806"/>
                  </a:lnTo>
                  <a:lnTo>
                    <a:pt x="42863" y="330994"/>
                  </a:lnTo>
                  <a:lnTo>
                    <a:pt x="11907" y="307181"/>
                  </a:lnTo>
                  <a:lnTo>
                    <a:pt x="2382" y="295275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3338" y="223838"/>
                  </a:lnTo>
                  <a:lnTo>
                    <a:pt x="76200" y="202406"/>
                  </a:lnTo>
                  <a:lnTo>
                    <a:pt x="128588" y="183356"/>
                  </a:lnTo>
                  <a:lnTo>
                    <a:pt x="192882" y="169069"/>
                  </a:lnTo>
                  <a:lnTo>
                    <a:pt x="295275" y="157163"/>
                  </a:lnTo>
                  <a:lnTo>
                    <a:pt x="440532" y="152400"/>
                  </a:lnTo>
                  <a:lnTo>
                    <a:pt x="640557" y="157163"/>
                  </a:lnTo>
                  <a:lnTo>
                    <a:pt x="985838" y="166688"/>
                  </a:lnTo>
                  <a:lnTo>
                    <a:pt x="1271588" y="173831"/>
                  </a:lnTo>
                  <a:lnTo>
                    <a:pt x="1421607" y="173831"/>
                  </a:lnTo>
                  <a:lnTo>
                    <a:pt x="1916907" y="173831"/>
                  </a:lnTo>
                  <a:lnTo>
                    <a:pt x="2078832" y="173831"/>
                  </a:lnTo>
                  <a:lnTo>
                    <a:pt x="2395538" y="169069"/>
                  </a:lnTo>
                  <a:lnTo>
                    <a:pt x="2469357" y="161925"/>
                  </a:lnTo>
                  <a:lnTo>
                    <a:pt x="2505075" y="150019"/>
                  </a:lnTo>
                  <a:lnTo>
                    <a:pt x="2540794" y="126206"/>
                  </a:lnTo>
                  <a:lnTo>
                    <a:pt x="2590800" y="83344"/>
                  </a:lnTo>
                  <a:lnTo>
                    <a:pt x="2640807" y="26194"/>
                  </a:lnTo>
                  <a:lnTo>
                    <a:pt x="2659857" y="9525"/>
                  </a:lnTo>
                  <a:lnTo>
                    <a:pt x="2678907" y="0"/>
                  </a:lnTo>
                  <a:lnTo>
                    <a:pt x="2688432" y="0"/>
                  </a:lnTo>
                  <a:lnTo>
                    <a:pt x="2695575" y="9525"/>
                  </a:lnTo>
                  <a:lnTo>
                    <a:pt x="2702719" y="45244"/>
                  </a:lnTo>
                  <a:lnTo>
                    <a:pt x="2712244" y="126206"/>
                  </a:lnTo>
                  <a:lnTo>
                    <a:pt x="2712244" y="178594"/>
                  </a:lnTo>
                  <a:lnTo>
                    <a:pt x="2705100" y="230981"/>
                  </a:lnTo>
                  <a:lnTo>
                    <a:pt x="2678907" y="307181"/>
                  </a:lnTo>
                  <a:lnTo>
                    <a:pt x="2650332" y="376238"/>
                  </a:lnTo>
                  <a:lnTo>
                    <a:pt x="2624138" y="423863"/>
                  </a:lnTo>
                  <a:lnTo>
                    <a:pt x="2602707" y="445294"/>
                  </a:lnTo>
                  <a:lnTo>
                    <a:pt x="2578894" y="461963"/>
                  </a:lnTo>
                  <a:lnTo>
                    <a:pt x="2555082" y="466725"/>
                  </a:lnTo>
                  <a:lnTo>
                    <a:pt x="2524125" y="461963"/>
                  </a:lnTo>
                  <a:lnTo>
                    <a:pt x="2497932" y="447675"/>
                  </a:lnTo>
                  <a:lnTo>
                    <a:pt x="2459832" y="438150"/>
                  </a:lnTo>
                  <a:lnTo>
                    <a:pt x="2405063" y="426244"/>
                  </a:lnTo>
                  <a:lnTo>
                    <a:pt x="2307432" y="416719"/>
                  </a:lnTo>
                  <a:lnTo>
                    <a:pt x="2090738" y="421481"/>
                  </a:lnTo>
                  <a:lnTo>
                    <a:pt x="1728788" y="416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40502A2C-EE58-4EAE-9F5C-20F8DE0E0CB2}"/>
              </a:ext>
            </a:extLst>
          </p:cNvPr>
          <p:cNvGrpSpPr/>
          <p:nvPr/>
        </p:nvGrpSpPr>
        <p:grpSpPr>
          <a:xfrm>
            <a:off x="3717131" y="1412083"/>
            <a:ext cx="4757738" cy="4543425"/>
            <a:chOff x="3748088" y="1412083"/>
            <a:chExt cx="4757738" cy="4543425"/>
          </a:xfrm>
          <a:solidFill>
            <a:schemeClr val="tx1"/>
          </a:solidFill>
        </p:grpSpPr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B5A0A34E-D452-4656-925C-D312011EDE6B}"/>
                </a:ext>
              </a:extLst>
            </p:cNvPr>
            <p:cNvSpPr/>
            <p:nvPr/>
          </p:nvSpPr>
          <p:spPr>
            <a:xfrm>
              <a:off x="3748088" y="1412083"/>
              <a:ext cx="1155700" cy="1395412"/>
            </a:xfrm>
            <a:custGeom>
              <a:avLst/>
              <a:gdLst>
                <a:gd name="connsiteX0" fmla="*/ 661987 w 1155157"/>
                <a:gd name="connsiteY0" fmla="*/ 869156 h 1395412"/>
                <a:gd name="connsiteX1" fmla="*/ 459581 w 1155157"/>
                <a:gd name="connsiteY1" fmla="*/ 1066800 h 1395412"/>
                <a:gd name="connsiteX2" fmla="*/ 326231 w 1155157"/>
                <a:gd name="connsiteY2" fmla="*/ 1183481 h 1395412"/>
                <a:gd name="connsiteX3" fmla="*/ 188118 w 1155157"/>
                <a:gd name="connsiteY3" fmla="*/ 1290637 h 1395412"/>
                <a:gd name="connsiteX4" fmla="*/ 59531 w 1155157"/>
                <a:gd name="connsiteY4" fmla="*/ 1381125 h 1395412"/>
                <a:gd name="connsiteX5" fmla="*/ 40481 w 1155157"/>
                <a:gd name="connsiteY5" fmla="*/ 1390650 h 1395412"/>
                <a:gd name="connsiteX6" fmla="*/ 16668 w 1155157"/>
                <a:gd name="connsiteY6" fmla="*/ 1395412 h 1395412"/>
                <a:gd name="connsiteX7" fmla="*/ 7143 w 1155157"/>
                <a:gd name="connsiteY7" fmla="*/ 1390650 h 1395412"/>
                <a:gd name="connsiteX8" fmla="*/ 0 w 1155157"/>
                <a:gd name="connsiteY8" fmla="*/ 1383506 h 1395412"/>
                <a:gd name="connsiteX9" fmla="*/ 4762 w 1155157"/>
                <a:gd name="connsiteY9" fmla="*/ 1362075 h 1395412"/>
                <a:gd name="connsiteX10" fmla="*/ 16668 w 1155157"/>
                <a:gd name="connsiteY10" fmla="*/ 1335881 h 1395412"/>
                <a:gd name="connsiteX11" fmla="*/ 109537 w 1155157"/>
                <a:gd name="connsiteY11" fmla="*/ 1250156 h 1395412"/>
                <a:gd name="connsiteX12" fmla="*/ 221456 w 1155157"/>
                <a:gd name="connsiteY12" fmla="*/ 1140618 h 1395412"/>
                <a:gd name="connsiteX13" fmla="*/ 338137 w 1155157"/>
                <a:gd name="connsiteY13" fmla="*/ 1004887 h 1395412"/>
                <a:gd name="connsiteX14" fmla="*/ 447675 w 1155157"/>
                <a:gd name="connsiteY14" fmla="*/ 866775 h 1395412"/>
                <a:gd name="connsiteX15" fmla="*/ 552450 w 1155157"/>
                <a:gd name="connsiteY15" fmla="*/ 723900 h 1395412"/>
                <a:gd name="connsiteX16" fmla="*/ 678656 w 1155157"/>
                <a:gd name="connsiteY16" fmla="*/ 533400 h 1395412"/>
                <a:gd name="connsiteX17" fmla="*/ 750093 w 1155157"/>
                <a:gd name="connsiteY17" fmla="*/ 411956 h 1395412"/>
                <a:gd name="connsiteX18" fmla="*/ 819150 w 1155157"/>
                <a:gd name="connsiteY18" fmla="*/ 292893 h 1395412"/>
                <a:gd name="connsiteX19" fmla="*/ 833437 w 1155157"/>
                <a:gd name="connsiteY19" fmla="*/ 264318 h 1395412"/>
                <a:gd name="connsiteX20" fmla="*/ 838200 w 1155157"/>
                <a:gd name="connsiteY20" fmla="*/ 228600 h 1395412"/>
                <a:gd name="connsiteX21" fmla="*/ 838200 w 1155157"/>
                <a:gd name="connsiteY21" fmla="*/ 207168 h 1395412"/>
                <a:gd name="connsiteX22" fmla="*/ 831056 w 1155157"/>
                <a:gd name="connsiteY22" fmla="*/ 183356 h 1395412"/>
                <a:gd name="connsiteX23" fmla="*/ 821531 w 1155157"/>
                <a:gd name="connsiteY23" fmla="*/ 161925 h 1395412"/>
                <a:gd name="connsiteX24" fmla="*/ 804862 w 1155157"/>
                <a:gd name="connsiteY24" fmla="*/ 140493 h 1395412"/>
                <a:gd name="connsiteX25" fmla="*/ 783431 w 1155157"/>
                <a:gd name="connsiteY25" fmla="*/ 121443 h 1395412"/>
                <a:gd name="connsiteX26" fmla="*/ 766762 w 1155157"/>
                <a:gd name="connsiteY26" fmla="*/ 109537 h 1395412"/>
                <a:gd name="connsiteX27" fmla="*/ 747712 w 1155157"/>
                <a:gd name="connsiteY27" fmla="*/ 90487 h 1395412"/>
                <a:gd name="connsiteX28" fmla="*/ 735806 w 1155157"/>
                <a:gd name="connsiteY28" fmla="*/ 69056 h 1395412"/>
                <a:gd name="connsiteX29" fmla="*/ 728662 w 1155157"/>
                <a:gd name="connsiteY29" fmla="*/ 45243 h 1395412"/>
                <a:gd name="connsiteX30" fmla="*/ 728662 w 1155157"/>
                <a:gd name="connsiteY30" fmla="*/ 28575 h 1395412"/>
                <a:gd name="connsiteX31" fmla="*/ 742950 w 1155157"/>
                <a:gd name="connsiteY31" fmla="*/ 9525 h 1395412"/>
                <a:gd name="connsiteX32" fmla="*/ 771525 w 1155157"/>
                <a:gd name="connsiteY32" fmla="*/ 0 h 1395412"/>
                <a:gd name="connsiteX33" fmla="*/ 826293 w 1155157"/>
                <a:gd name="connsiteY33" fmla="*/ 0 h 1395412"/>
                <a:gd name="connsiteX34" fmla="*/ 885825 w 1155157"/>
                <a:gd name="connsiteY34" fmla="*/ 14287 h 1395412"/>
                <a:gd name="connsiteX35" fmla="*/ 926306 w 1155157"/>
                <a:gd name="connsiteY35" fmla="*/ 40481 h 1395412"/>
                <a:gd name="connsiteX36" fmla="*/ 1004887 w 1155157"/>
                <a:gd name="connsiteY36" fmla="*/ 92868 h 1395412"/>
                <a:gd name="connsiteX37" fmla="*/ 1062037 w 1155157"/>
                <a:gd name="connsiteY37" fmla="*/ 130968 h 1395412"/>
                <a:gd name="connsiteX38" fmla="*/ 1097756 w 1155157"/>
                <a:gd name="connsiteY38" fmla="*/ 157162 h 1395412"/>
                <a:gd name="connsiteX39" fmla="*/ 1140618 w 1155157"/>
                <a:gd name="connsiteY39" fmla="*/ 190500 h 1395412"/>
                <a:gd name="connsiteX40" fmla="*/ 1147762 w 1155157"/>
                <a:gd name="connsiteY40" fmla="*/ 204787 h 1395412"/>
                <a:gd name="connsiteX41" fmla="*/ 1154906 w 1155157"/>
                <a:gd name="connsiteY41" fmla="*/ 228600 h 1395412"/>
                <a:gd name="connsiteX42" fmla="*/ 1154906 w 1155157"/>
                <a:gd name="connsiteY42" fmla="*/ 245268 h 1395412"/>
                <a:gd name="connsiteX43" fmla="*/ 1147762 w 1155157"/>
                <a:gd name="connsiteY43" fmla="*/ 288131 h 1395412"/>
                <a:gd name="connsiteX44" fmla="*/ 1126331 w 1155157"/>
                <a:gd name="connsiteY44" fmla="*/ 330993 h 1395412"/>
                <a:gd name="connsiteX45" fmla="*/ 990600 w 1155157"/>
                <a:gd name="connsiteY45" fmla="*/ 478631 h 1395412"/>
                <a:gd name="connsiteX46" fmla="*/ 935831 w 1155157"/>
                <a:gd name="connsiteY46" fmla="*/ 557212 h 1395412"/>
                <a:gd name="connsiteX47" fmla="*/ 833437 w 1155157"/>
                <a:gd name="connsiteY47" fmla="*/ 673893 h 1395412"/>
                <a:gd name="connsiteX48" fmla="*/ 661987 w 1155157"/>
                <a:gd name="connsiteY48" fmla="*/ 869156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5157" h="1395412">
                  <a:moveTo>
                    <a:pt x="661987" y="869156"/>
                  </a:moveTo>
                  <a:lnTo>
                    <a:pt x="459581" y="1066800"/>
                  </a:lnTo>
                  <a:lnTo>
                    <a:pt x="326231" y="1183481"/>
                  </a:lnTo>
                  <a:lnTo>
                    <a:pt x="188118" y="1290637"/>
                  </a:lnTo>
                  <a:lnTo>
                    <a:pt x="59531" y="1381125"/>
                  </a:lnTo>
                  <a:lnTo>
                    <a:pt x="40481" y="1390650"/>
                  </a:lnTo>
                  <a:lnTo>
                    <a:pt x="16668" y="1395412"/>
                  </a:lnTo>
                  <a:lnTo>
                    <a:pt x="7143" y="1390650"/>
                  </a:lnTo>
                  <a:lnTo>
                    <a:pt x="0" y="1383506"/>
                  </a:lnTo>
                  <a:lnTo>
                    <a:pt x="4762" y="1362075"/>
                  </a:lnTo>
                  <a:lnTo>
                    <a:pt x="16668" y="1335881"/>
                  </a:lnTo>
                  <a:lnTo>
                    <a:pt x="109537" y="1250156"/>
                  </a:lnTo>
                  <a:lnTo>
                    <a:pt x="221456" y="1140618"/>
                  </a:lnTo>
                  <a:lnTo>
                    <a:pt x="338137" y="1004887"/>
                  </a:lnTo>
                  <a:lnTo>
                    <a:pt x="447675" y="866775"/>
                  </a:lnTo>
                  <a:lnTo>
                    <a:pt x="552450" y="723900"/>
                  </a:lnTo>
                  <a:lnTo>
                    <a:pt x="678656" y="533400"/>
                  </a:lnTo>
                  <a:lnTo>
                    <a:pt x="750093" y="411956"/>
                  </a:lnTo>
                  <a:lnTo>
                    <a:pt x="819150" y="292893"/>
                  </a:lnTo>
                  <a:lnTo>
                    <a:pt x="833437" y="264318"/>
                  </a:lnTo>
                  <a:lnTo>
                    <a:pt x="838200" y="228600"/>
                  </a:lnTo>
                  <a:lnTo>
                    <a:pt x="838200" y="207168"/>
                  </a:lnTo>
                  <a:lnTo>
                    <a:pt x="831056" y="183356"/>
                  </a:lnTo>
                  <a:lnTo>
                    <a:pt x="821531" y="161925"/>
                  </a:lnTo>
                  <a:lnTo>
                    <a:pt x="804862" y="140493"/>
                  </a:lnTo>
                  <a:lnTo>
                    <a:pt x="783431" y="121443"/>
                  </a:lnTo>
                  <a:lnTo>
                    <a:pt x="766762" y="109537"/>
                  </a:lnTo>
                  <a:lnTo>
                    <a:pt x="747712" y="90487"/>
                  </a:lnTo>
                  <a:lnTo>
                    <a:pt x="735806" y="69056"/>
                  </a:lnTo>
                  <a:lnTo>
                    <a:pt x="728662" y="45243"/>
                  </a:lnTo>
                  <a:lnTo>
                    <a:pt x="728662" y="28575"/>
                  </a:lnTo>
                  <a:lnTo>
                    <a:pt x="742950" y="9525"/>
                  </a:lnTo>
                  <a:lnTo>
                    <a:pt x="771525" y="0"/>
                  </a:lnTo>
                  <a:lnTo>
                    <a:pt x="826293" y="0"/>
                  </a:lnTo>
                  <a:lnTo>
                    <a:pt x="885825" y="14287"/>
                  </a:lnTo>
                  <a:lnTo>
                    <a:pt x="926306" y="40481"/>
                  </a:lnTo>
                  <a:lnTo>
                    <a:pt x="1004887" y="92868"/>
                  </a:lnTo>
                  <a:lnTo>
                    <a:pt x="1062037" y="130968"/>
                  </a:lnTo>
                  <a:lnTo>
                    <a:pt x="1097756" y="157162"/>
                  </a:lnTo>
                  <a:lnTo>
                    <a:pt x="1140618" y="190500"/>
                  </a:lnTo>
                  <a:lnTo>
                    <a:pt x="1147762" y="204787"/>
                  </a:lnTo>
                  <a:cubicBezTo>
                    <a:pt x="1155157" y="226971"/>
                    <a:pt x="1154906" y="218688"/>
                    <a:pt x="1154906" y="228600"/>
                  </a:cubicBezTo>
                  <a:lnTo>
                    <a:pt x="1154906" y="245268"/>
                  </a:lnTo>
                  <a:lnTo>
                    <a:pt x="1147762" y="288131"/>
                  </a:lnTo>
                  <a:lnTo>
                    <a:pt x="1126331" y="330993"/>
                  </a:lnTo>
                  <a:lnTo>
                    <a:pt x="990600" y="478631"/>
                  </a:lnTo>
                  <a:lnTo>
                    <a:pt x="935831" y="557212"/>
                  </a:lnTo>
                  <a:lnTo>
                    <a:pt x="833437" y="673893"/>
                  </a:lnTo>
                  <a:lnTo>
                    <a:pt x="661987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4D8E17B8-83F0-400F-94A1-D2CDBCA456D3}"/>
                </a:ext>
              </a:extLst>
            </p:cNvPr>
            <p:cNvSpPr/>
            <p:nvPr/>
          </p:nvSpPr>
          <p:spPr>
            <a:xfrm>
              <a:off x="6096001" y="1595438"/>
              <a:ext cx="2195513" cy="508000"/>
            </a:xfrm>
            <a:custGeom>
              <a:avLst/>
              <a:gdLst>
                <a:gd name="connsiteX0" fmla="*/ 1657350 w 2195513"/>
                <a:gd name="connsiteY0" fmla="*/ 228600 h 507206"/>
                <a:gd name="connsiteX1" fmla="*/ 952500 w 2195513"/>
                <a:gd name="connsiteY1" fmla="*/ 364331 h 507206"/>
                <a:gd name="connsiteX2" fmla="*/ 795338 w 2195513"/>
                <a:gd name="connsiteY2" fmla="*/ 397668 h 507206"/>
                <a:gd name="connsiteX3" fmla="*/ 571500 w 2195513"/>
                <a:gd name="connsiteY3" fmla="*/ 450056 h 507206"/>
                <a:gd name="connsiteX4" fmla="*/ 476250 w 2195513"/>
                <a:gd name="connsiteY4" fmla="*/ 473868 h 507206"/>
                <a:gd name="connsiteX5" fmla="*/ 440531 w 2195513"/>
                <a:gd name="connsiteY5" fmla="*/ 492918 h 507206"/>
                <a:gd name="connsiteX6" fmla="*/ 411956 w 2195513"/>
                <a:gd name="connsiteY6" fmla="*/ 502443 h 507206"/>
                <a:gd name="connsiteX7" fmla="*/ 385763 w 2195513"/>
                <a:gd name="connsiteY7" fmla="*/ 507206 h 507206"/>
                <a:gd name="connsiteX8" fmla="*/ 357188 w 2195513"/>
                <a:gd name="connsiteY8" fmla="*/ 507206 h 507206"/>
                <a:gd name="connsiteX9" fmla="*/ 323850 w 2195513"/>
                <a:gd name="connsiteY9" fmla="*/ 502443 h 507206"/>
                <a:gd name="connsiteX10" fmla="*/ 300038 w 2195513"/>
                <a:gd name="connsiteY10" fmla="*/ 495300 h 507206"/>
                <a:gd name="connsiteX11" fmla="*/ 269081 w 2195513"/>
                <a:gd name="connsiteY11" fmla="*/ 476250 h 507206"/>
                <a:gd name="connsiteX12" fmla="*/ 195263 w 2195513"/>
                <a:gd name="connsiteY12" fmla="*/ 423862 h 507206"/>
                <a:gd name="connsiteX13" fmla="*/ 90488 w 2195513"/>
                <a:gd name="connsiteY13" fmla="*/ 323850 h 507206"/>
                <a:gd name="connsiteX14" fmla="*/ 33338 w 2195513"/>
                <a:gd name="connsiteY14" fmla="*/ 259556 h 507206"/>
                <a:gd name="connsiteX15" fmla="*/ 9525 w 2195513"/>
                <a:gd name="connsiteY15" fmla="*/ 223837 h 507206"/>
                <a:gd name="connsiteX16" fmla="*/ 0 w 2195513"/>
                <a:gd name="connsiteY16" fmla="*/ 202406 h 507206"/>
                <a:gd name="connsiteX17" fmla="*/ 0 w 2195513"/>
                <a:gd name="connsiteY17" fmla="*/ 183356 h 507206"/>
                <a:gd name="connsiteX18" fmla="*/ 7144 w 2195513"/>
                <a:gd name="connsiteY18" fmla="*/ 171450 h 507206"/>
                <a:gd name="connsiteX19" fmla="*/ 19050 w 2195513"/>
                <a:gd name="connsiteY19" fmla="*/ 166687 h 507206"/>
                <a:gd name="connsiteX20" fmla="*/ 50006 w 2195513"/>
                <a:gd name="connsiteY20" fmla="*/ 173831 h 507206"/>
                <a:gd name="connsiteX21" fmla="*/ 100013 w 2195513"/>
                <a:gd name="connsiteY21" fmla="*/ 207168 h 507206"/>
                <a:gd name="connsiteX22" fmla="*/ 150019 w 2195513"/>
                <a:gd name="connsiteY22" fmla="*/ 228600 h 507206"/>
                <a:gd name="connsiteX23" fmla="*/ 235744 w 2195513"/>
                <a:gd name="connsiteY23" fmla="*/ 257175 h 507206"/>
                <a:gd name="connsiteX24" fmla="*/ 326231 w 2195513"/>
                <a:gd name="connsiteY24" fmla="*/ 269081 h 507206"/>
                <a:gd name="connsiteX25" fmla="*/ 392906 w 2195513"/>
                <a:gd name="connsiteY25" fmla="*/ 271462 h 507206"/>
                <a:gd name="connsiteX26" fmla="*/ 481013 w 2195513"/>
                <a:gd name="connsiteY26" fmla="*/ 261937 h 507206"/>
                <a:gd name="connsiteX27" fmla="*/ 1059656 w 2195513"/>
                <a:gd name="connsiteY27" fmla="*/ 169068 h 507206"/>
                <a:gd name="connsiteX28" fmla="*/ 1552575 w 2195513"/>
                <a:gd name="connsiteY28" fmla="*/ 88106 h 507206"/>
                <a:gd name="connsiteX29" fmla="*/ 1678781 w 2195513"/>
                <a:gd name="connsiteY29" fmla="*/ 69056 h 507206"/>
                <a:gd name="connsiteX30" fmla="*/ 1750219 w 2195513"/>
                <a:gd name="connsiteY30" fmla="*/ 50006 h 507206"/>
                <a:gd name="connsiteX31" fmla="*/ 1838325 w 2195513"/>
                <a:gd name="connsiteY31" fmla="*/ 23812 h 507206"/>
                <a:gd name="connsiteX32" fmla="*/ 1883569 w 2195513"/>
                <a:gd name="connsiteY32" fmla="*/ 2381 h 507206"/>
                <a:gd name="connsiteX33" fmla="*/ 1893094 w 2195513"/>
                <a:gd name="connsiteY33" fmla="*/ 0 h 507206"/>
                <a:gd name="connsiteX34" fmla="*/ 1943100 w 2195513"/>
                <a:gd name="connsiteY34" fmla="*/ 21431 h 507206"/>
                <a:gd name="connsiteX35" fmla="*/ 2052638 w 2195513"/>
                <a:gd name="connsiteY35" fmla="*/ 73818 h 507206"/>
                <a:gd name="connsiteX36" fmla="*/ 2174081 w 2195513"/>
                <a:gd name="connsiteY36" fmla="*/ 135731 h 507206"/>
                <a:gd name="connsiteX37" fmla="*/ 2188369 w 2195513"/>
                <a:gd name="connsiteY37" fmla="*/ 147637 h 507206"/>
                <a:gd name="connsiteX38" fmla="*/ 2195513 w 2195513"/>
                <a:gd name="connsiteY38" fmla="*/ 178593 h 507206"/>
                <a:gd name="connsiteX39" fmla="*/ 2193131 w 2195513"/>
                <a:gd name="connsiteY39" fmla="*/ 214312 h 507206"/>
                <a:gd name="connsiteX40" fmla="*/ 2178844 w 2195513"/>
                <a:gd name="connsiteY40" fmla="*/ 242887 h 507206"/>
                <a:gd name="connsiteX41" fmla="*/ 2128838 w 2195513"/>
                <a:gd name="connsiteY41" fmla="*/ 280987 h 507206"/>
                <a:gd name="connsiteX42" fmla="*/ 1874044 w 2195513"/>
                <a:gd name="connsiteY42" fmla="*/ 211931 h 507206"/>
                <a:gd name="connsiteX43" fmla="*/ 1852613 w 2195513"/>
                <a:gd name="connsiteY43" fmla="*/ 200025 h 507206"/>
                <a:gd name="connsiteX44" fmla="*/ 1824038 w 2195513"/>
                <a:gd name="connsiteY44" fmla="*/ 195262 h 507206"/>
                <a:gd name="connsiteX45" fmla="*/ 1657350 w 2195513"/>
                <a:gd name="connsiteY45" fmla="*/ 22860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5513" h="507206">
                  <a:moveTo>
                    <a:pt x="1657350" y="228600"/>
                  </a:moveTo>
                  <a:lnTo>
                    <a:pt x="952500" y="364331"/>
                  </a:lnTo>
                  <a:lnTo>
                    <a:pt x="795338" y="397668"/>
                  </a:lnTo>
                  <a:lnTo>
                    <a:pt x="571500" y="450056"/>
                  </a:lnTo>
                  <a:lnTo>
                    <a:pt x="476250" y="473868"/>
                  </a:lnTo>
                  <a:lnTo>
                    <a:pt x="440531" y="492918"/>
                  </a:lnTo>
                  <a:lnTo>
                    <a:pt x="411956" y="502443"/>
                  </a:lnTo>
                  <a:lnTo>
                    <a:pt x="385763" y="507206"/>
                  </a:lnTo>
                  <a:lnTo>
                    <a:pt x="357188" y="507206"/>
                  </a:lnTo>
                  <a:lnTo>
                    <a:pt x="323850" y="502443"/>
                  </a:lnTo>
                  <a:lnTo>
                    <a:pt x="300038" y="495300"/>
                  </a:lnTo>
                  <a:lnTo>
                    <a:pt x="269081" y="476250"/>
                  </a:lnTo>
                  <a:lnTo>
                    <a:pt x="195263" y="423862"/>
                  </a:lnTo>
                  <a:lnTo>
                    <a:pt x="90488" y="323850"/>
                  </a:lnTo>
                  <a:lnTo>
                    <a:pt x="33338" y="259556"/>
                  </a:lnTo>
                  <a:lnTo>
                    <a:pt x="9525" y="223837"/>
                  </a:lnTo>
                  <a:lnTo>
                    <a:pt x="0" y="202406"/>
                  </a:lnTo>
                  <a:lnTo>
                    <a:pt x="0" y="183356"/>
                  </a:lnTo>
                  <a:lnTo>
                    <a:pt x="7144" y="171450"/>
                  </a:lnTo>
                  <a:lnTo>
                    <a:pt x="19050" y="166687"/>
                  </a:lnTo>
                  <a:lnTo>
                    <a:pt x="50006" y="173831"/>
                  </a:lnTo>
                  <a:lnTo>
                    <a:pt x="100013" y="207168"/>
                  </a:lnTo>
                  <a:lnTo>
                    <a:pt x="150019" y="228600"/>
                  </a:lnTo>
                  <a:lnTo>
                    <a:pt x="235744" y="257175"/>
                  </a:lnTo>
                  <a:lnTo>
                    <a:pt x="326231" y="269081"/>
                  </a:lnTo>
                  <a:lnTo>
                    <a:pt x="392906" y="271462"/>
                  </a:lnTo>
                  <a:lnTo>
                    <a:pt x="481013" y="261937"/>
                  </a:lnTo>
                  <a:lnTo>
                    <a:pt x="1059656" y="169068"/>
                  </a:lnTo>
                  <a:lnTo>
                    <a:pt x="1552575" y="88106"/>
                  </a:lnTo>
                  <a:lnTo>
                    <a:pt x="1678781" y="69056"/>
                  </a:lnTo>
                  <a:lnTo>
                    <a:pt x="1750219" y="50006"/>
                  </a:lnTo>
                  <a:lnTo>
                    <a:pt x="1838325" y="23812"/>
                  </a:lnTo>
                  <a:lnTo>
                    <a:pt x="1883569" y="2381"/>
                  </a:lnTo>
                  <a:lnTo>
                    <a:pt x="1893094" y="0"/>
                  </a:lnTo>
                  <a:lnTo>
                    <a:pt x="1943100" y="21431"/>
                  </a:lnTo>
                  <a:lnTo>
                    <a:pt x="2052638" y="73818"/>
                  </a:lnTo>
                  <a:lnTo>
                    <a:pt x="2174081" y="135731"/>
                  </a:lnTo>
                  <a:lnTo>
                    <a:pt x="2188369" y="147637"/>
                  </a:lnTo>
                  <a:lnTo>
                    <a:pt x="2195513" y="178593"/>
                  </a:lnTo>
                  <a:lnTo>
                    <a:pt x="2193131" y="214312"/>
                  </a:lnTo>
                  <a:lnTo>
                    <a:pt x="2178844" y="242887"/>
                  </a:lnTo>
                  <a:lnTo>
                    <a:pt x="2128838" y="280987"/>
                  </a:lnTo>
                  <a:lnTo>
                    <a:pt x="1874044" y="211931"/>
                  </a:lnTo>
                  <a:lnTo>
                    <a:pt x="1852613" y="200025"/>
                  </a:lnTo>
                  <a:lnTo>
                    <a:pt x="1824038" y="195262"/>
                  </a:lnTo>
                  <a:lnTo>
                    <a:pt x="165735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">
              <a:extLst>
                <a:ext uri="{FF2B5EF4-FFF2-40B4-BE49-F238E27FC236}">
                  <a16:creationId xmlns:a16="http://schemas.microsoft.com/office/drawing/2014/main" id="{DD8B6640-5C2F-4FBC-B3BB-490D72B31813}"/>
                </a:ext>
              </a:extLst>
            </p:cNvPr>
            <p:cNvSpPr/>
            <p:nvPr/>
          </p:nvSpPr>
          <p:spPr>
            <a:xfrm>
              <a:off x="4633913" y="1729583"/>
              <a:ext cx="1141412" cy="304800"/>
            </a:xfrm>
            <a:custGeom>
              <a:avLst/>
              <a:gdLst>
                <a:gd name="connsiteX0" fmla="*/ 614362 w 1140618"/>
                <a:gd name="connsiteY0" fmla="*/ 245269 h 304800"/>
                <a:gd name="connsiteX1" fmla="*/ 285750 w 1140618"/>
                <a:gd name="connsiteY1" fmla="*/ 283369 h 304800"/>
                <a:gd name="connsiteX2" fmla="*/ 259556 w 1140618"/>
                <a:gd name="connsiteY2" fmla="*/ 292894 h 304800"/>
                <a:gd name="connsiteX3" fmla="*/ 223837 w 1140618"/>
                <a:gd name="connsiteY3" fmla="*/ 300037 h 304800"/>
                <a:gd name="connsiteX4" fmla="*/ 190500 w 1140618"/>
                <a:gd name="connsiteY4" fmla="*/ 300037 h 304800"/>
                <a:gd name="connsiteX5" fmla="*/ 147637 w 1140618"/>
                <a:gd name="connsiteY5" fmla="*/ 297656 h 304800"/>
                <a:gd name="connsiteX6" fmla="*/ 104775 w 1140618"/>
                <a:gd name="connsiteY6" fmla="*/ 290512 h 304800"/>
                <a:gd name="connsiteX7" fmla="*/ 0 w 1140618"/>
                <a:gd name="connsiteY7" fmla="*/ 250031 h 304800"/>
                <a:gd name="connsiteX8" fmla="*/ 61912 w 1140618"/>
                <a:gd name="connsiteY8" fmla="*/ 128587 h 304800"/>
                <a:gd name="connsiteX9" fmla="*/ 159543 w 1140618"/>
                <a:gd name="connsiteY9" fmla="*/ 166687 h 304800"/>
                <a:gd name="connsiteX10" fmla="*/ 200025 w 1140618"/>
                <a:gd name="connsiteY10" fmla="*/ 173831 h 304800"/>
                <a:gd name="connsiteX11" fmla="*/ 245268 w 1140618"/>
                <a:gd name="connsiteY11" fmla="*/ 171450 h 304800"/>
                <a:gd name="connsiteX12" fmla="*/ 316706 w 1140618"/>
                <a:gd name="connsiteY12" fmla="*/ 150019 h 304800"/>
                <a:gd name="connsiteX13" fmla="*/ 514350 w 1140618"/>
                <a:gd name="connsiteY13" fmla="*/ 102394 h 304800"/>
                <a:gd name="connsiteX14" fmla="*/ 764381 w 1140618"/>
                <a:gd name="connsiteY14" fmla="*/ 57150 h 304800"/>
                <a:gd name="connsiteX15" fmla="*/ 788193 w 1140618"/>
                <a:gd name="connsiteY15" fmla="*/ 40481 h 304800"/>
                <a:gd name="connsiteX16" fmla="*/ 819150 w 1140618"/>
                <a:gd name="connsiteY16" fmla="*/ 21431 h 304800"/>
                <a:gd name="connsiteX17" fmla="*/ 850106 w 1140618"/>
                <a:gd name="connsiteY17" fmla="*/ 7144 h 304800"/>
                <a:gd name="connsiteX18" fmla="*/ 885825 w 1140618"/>
                <a:gd name="connsiteY18" fmla="*/ 0 h 304800"/>
                <a:gd name="connsiteX19" fmla="*/ 933450 w 1140618"/>
                <a:gd name="connsiteY19" fmla="*/ 4762 h 304800"/>
                <a:gd name="connsiteX20" fmla="*/ 978693 w 1140618"/>
                <a:gd name="connsiteY20" fmla="*/ 19050 h 304800"/>
                <a:gd name="connsiteX21" fmla="*/ 1023937 w 1140618"/>
                <a:gd name="connsiteY21" fmla="*/ 47625 h 304800"/>
                <a:gd name="connsiteX22" fmla="*/ 1071562 w 1140618"/>
                <a:gd name="connsiteY22" fmla="*/ 92869 h 304800"/>
                <a:gd name="connsiteX23" fmla="*/ 1112043 w 1140618"/>
                <a:gd name="connsiteY23" fmla="*/ 133350 h 304800"/>
                <a:gd name="connsiteX24" fmla="*/ 1128712 w 1140618"/>
                <a:gd name="connsiteY24" fmla="*/ 159544 h 304800"/>
                <a:gd name="connsiteX25" fmla="*/ 1140618 w 1140618"/>
                <a:gd name="connsiteY25" fmla="*/ 190500 h 304800"/>
                <a:gd name="connsiteX26" fmla="*/ 1138237 w 1140618"/>
                <a:gd name="connsiteY26" fmla="*/ 209550 h 304800"/>
                <a:gd name="connsiteX27" fmla="*/ 1119187 w 1140618"/>
                <a:gd name="connsiteY27" fmla="*/ 233362 h 304800"/>
                <a:gd name="connsiteX28" fmla="*/ 1083468 w 1140618"/>
                <a:gd name="connsiteY28" fmla="*/ 259556 h 304800"/>
                <a:gd name="connsiteX29" fmla="*/ 1007268 w 1140618"/>
                <a:gd name="connsiteY29" fmla="*/ 304800 h 304800"/>
                <a:gd name="connsiteX30" fmla="*/ 766762 w 1140618"/>
                <a:gd name="connsiteY30" fmla="*/ 245269 h 304800"/>
                <a:gd name="connsiteX31" fmla="*/ 757237 w 1140618"/>
                <a:gd name="connsiteY31" fmla="*/ 238125 h 304800"/>
                <a:gd name="connsiteX32" fmla="*/ 614362 w 1140618"/>
                <a:gd name="connsiteY32" fmla="*/ 2452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8" h="304800">
                  <a:moveTo>
                    <a:pt x="614362" y="245269"/>
                  </a:moveTo>
                  <a:lnTo>
                    <a:pt x="285750" y="283369"/>
                  </a:lnTo>
                  <a:lnTo>
                    <a:pt x="259556" y="292894"/>
                  </a:lnTo>
                  <a:lnTo>
                    <a:pt x="223837" y="300037"/>
                  </a:lnTo>
                  <a:lnTo>
                    <a:pt x="190500" y="300037"/>
                  </a:lnTo>
                  <a:lnTo>
                    <a:pt x="147637" y="297656"/>
                  </a:lnTo>
                  <a:lnTo>
                    <a:pt x="104775" y="290512"/>
                  </a:lnTo>
                  <a:lnTo>
                    <a:pt x="0" y="250031"/>
                  </a:lnTo>
                  <a:lnTo>
                    <a:pt x="61912" y="128587"/>
                  </a:lnTo>
                  <a:lnTo>
                    <a:pt x="159543" y="166687"/>
                  </a:lnTo>
                  <a:lnTo>
                    <a:pt x="200025" y="173831"/>
                  </a:lnTo>
                  <a:lnTo>
                    <a:pt x="245268" y="171450"/>
                  </a:lnTo>
                  <a:lnTo>
                    <a:pt x="316706" y="150019"/>
                  </a:lnTo>
                  <a:lnTo>
                    <a:pt x="514350" y="102394"/>
                  </a:lnTo>
                  <a:lnTo>
                    <a:pt x="764381" y="57150"/>
                  </a:lnTo>
                  <a:lnTo>
                    <a:pt x="788193" y="40481"/>
                  </a:lnTo>
                  <a:lnTo>
                    <a:pt x="819150" y="21431"/>
                  </a:lnTo>
                  <a:lnTo>
                    <a:pt x="850106" y="7144"/>
                  </a:lnTo>
                  <a:lnTo>
                    <a:pt x="885825" y="0"/>
                  </a:lnTo>
                  <a:lnTo>
                    <a:pt x="933450" y="4762"/>
                  </a:lnTo>
                  <a:lnTo>
                    <a:pt x="978693" y="19050"/>
                  </a:lnTo>
                  <a:lnTo>
                    <a:pt x="1023937" y="47625"/>
                  </a:lnTo>
                  <a:lnTo>
                    <a:pt x="1071562" y="92869"/>
                  </a:lnTo>
                  <a:lnTo>
                    <a:pt x="1112043" y="133350"/>
                  </a:lnTo>
                  <a:lnTo>
                    <a:pt x="1128712" y="159544"/>
                  </a:lnTo>
                  <a:lnTo>
                    <a:pt x="1140618" y="190500"/>
                  </a:lnTo>
                  <a:lnTo>
                    <a:pt x="1138237" y="209550"/>
                  </a:lnTo>
                  <a:lnTo>
                    <a:pt x="1119187" y="233362"/>
                  </a:lnTo>
                  <a:lnTo>
                    <a:pt x="1083468" y="259556"/>
                  </a:lnTo>
                  <a:lnTo>
                    <a:pt x="1007268" y="304800"/>
                  </a:lnTo>
                  <a:lnTo>
                    <a:pt x="766762" y="245269"/>
                  </a:lnTo>
                  <a:lnTo>
                    <a:pt x="757237" y="238125"/>
                  </a:lnTo>
                  <a:lnTo>
                    <a:pt x="6143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6B9B7B60-37D5-4CF5-AAA8-8CE0202D0536}"/>
                </a:ext>
              </a:extLst>
            </p:cNvPr>
            <p:cNvSpPr/>
            <p:nvPr/>
          </p:nvSpPr>
          <p:spPr>
            <a:xfrm>
              <a:off x="4894264" y="1935959"/>
              <a:ext cx="776287" cy="904875"/>
            </a:xfrm>
            <a:custGeom>
              <a:avLst/>
              <a:gdLst>
                <a:gd name="connsiteX0" fmla="*/ 233362 w 776287"/>
                <a:gd name="connsiteY0" fmla="*/ 504825 h 904875"/>
                <a:gd name="connsiteX1" fmla="*/ 388144 w 776287"/>
                <a:gd name="connsiteY1" fmla="*/ 252412 h 904875"/>
                <a:gd name="connsiteX2" fmla="*/ 481012 w 776287"/>
                <a:gd name="connsiteY2" fmla="*/ 97631 h 904875"/>
                <a:gd name="connsiteX3" fmla="*/ 523875 w 776287"/>
                <a:gd name="connsiteY3" fmla="*/ 0 h 904875"/>
                <a:gd name="connsiteX4" fmla="*/ 776287 w 776287"/>
                <a:gd name="connsiteY4" fmla="*/ 50006 h 904875"/>
                <a:gd name="connsiteX5" fmla="*/ 750094 w 776287"/>
                <a:gd name="connsiteY5" fmla="*/ 97631 h 904875"/>
                <a:gd name="connsiteX6" fmla="*/ 666750 w 776287"/>
                <a:gd name="connsiteY6" fmla="*/ 216693 h 904875"/>
                <a:gd name="connsiteX7" fmla="*/ 542925 w 776287"/>
                <a:gd name="connsiteY7" fmla="*/ 395287 h 904875"/>
                <a:gd name="connsiteX8" fmla="*/ 442912 w 776287"/>
                <a:gd name="connsiteY8" fmla="*/ 538162 h 904875"/>
                <a:gd name="connsiteX9" fmla="*/ 266700 w 776287"/>
                <a:gd name="connsiteY9" fmla="*/ 750093 h 904875"/>
                <a:gd name="connsiteX10" fmla="*/ 166687 w 776287"/>
                <a:gd name="connsiteY10" fmla="*/ 876300 h 904875"/>
                <a:gd name="connsiteX11" fmla="*/ 0 w 776287"/>
                <a:gd name="connsiteY11" fmla="*/ 904875 h 904875"/>
                <a:gd name="connsiteX12" fmla="*/ 233362 w 776287"/>
                <a:gd name="connsiteY12" fmla="*/ 5048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6287" h="904875">
                  <a:moveTo>
                    <a:pt x="233362" y="504825"/>
                  </a:moveTo>
                  <a:lnTo>
                    <a:pt x="388144" y="252412"/>
                  </a:lnTo>
                  <a:lnTo>
                    <a:pt x="481012" y="97631"/>
                  </a:lnTo>
                  <a:lnTo>
                    <a:pt x="523875" y="0"/>
                  </a:lnTo>
                  <a:lnTo>
                    <a:pt x="776287" y="50006"/>
                  </a:lnTo>
                  <a:lnTo>
                    <a:pt x="750094" y="97631"/>
                  </a:lnTo>
                  <a:lnTo>
                    <a:pt x="666750" y="216693"/>
                  </a:lnTo>
                  <a:lnTo>
                    <a:pt x="542925" y="395287"/>
                  </a:lnTo>
                  <a:lnTo>
                    <a:pt x="442912" y="538162"/>
                  </a:lnTo>
                  <a:lnTo>
                    <a:pt x="266700" y="750093"/>
                  </a:lnTo>
                  <a:lnTo>
                    <a:pt x="166687" y="876300"/>
                  </a:lnTo>
                  <a:lnTo>
                    <a:pt x="0" y="904875"/>
                  </a:lnTo>
                  <a:lnTo>
                    <a:pt x="233362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46D83AA9-5C3A-4569-BE04-EE5D63E6C966}"/>
                </a:ext>
              </a:extLst>
            </p:cNvPr>
            <p:cNvSpPr/>
            <p:nvPr/>
          </p:nvSpPr>
          <p:spPr>
            <a:xfrm rot="16200000">
              <a:off x="2658270" y="3932240"/>
              <a:ext cx="2941637" cy="663575"/>
            </a:xfrm>
            <a:custGeom>
              <a:avLst/>
              <a:gdLst>
                <a:gd name="connsiteX0" fmla="*/ 1845469 w 2940844"/>
                <a:gd name="connsiteY0" fmla="*/ 657225 h 664369"/>
                <a:gd name="connsiteX1" fmla="*/ 1326357 w 2940844"/>
                <a:gd name="connsiteY1" fmla="*/ 640556 h 664369"/>
                <a:gd name="connsiteX2" fmla="*/ 1181100 w 2940844"/>
                <a:gd name="connsiteY2" fmla="*/ 621506 h 664369"/>
                <a:gd name="connsiteX3" fmla="*/ 997744 w 2940844"/>
                <a:gd name="connsiteY3" fmla="*/ 578644 h 664369"/>
                <a:gd name="connsiteX4" fmla="*/ 859632 w 2940844"/>
                <a:gd name="connsiteY4" fmla="*/ 538162 h 664369"/>
                <a:gd name="connsiteX5" fmla="*/ 709613 w 2940844"/>
                <a:gd name="connsiteY5" fmla="*/ 481012 h 664369"/>
                <a:gd name="connsiteX6" fmla="*/ 545307 w 2940844"/>
                <a:gd name="connsiteY6" fmla="*/ 409575 h 664369"/>
                <a:gd name="connsiteX7" fmla="*/ 316707 w 2940844"/>
                <a:gd name="connsiteY7" fmla="*/ 280987 h 664369"/>
                <a:gd name="connsiteX8" fmla="*/ 169069 w 2940844"/>
                <a:gd name="connsiteY8" fmla="*/ 183356 h 664369"/>
                <a:gd name="connsiteX9" fmla="*/ 42863 w 2940844"/>
                <a:gd name="connsiteY9" fmla="*/ 88106 h 664369"/>
                <a:gd name="connsiteX10" fmla="*/ 16669 w 2940844"/>
                <a:gd name="connsiteY10" fmla="*/ 64294 h 664369"/>
                <a:gd name="connsiteX11" fmla="*/ 4763 w 2940844"/>
                <a:gd name="connsiteY11" fmla="*/ 40481 h 664369"/>
                <a:gd name="connsiteX12" fmla="*/ 0 w 2940844"/>
                <a:gd name="connsiteY12" fmla="*/ 19050 h 664369"/>
                <a:gd name="connsiteX13" fmla="*/ 4763 w 2940844"/>
                <a:gd name="connsiteY13" fmla="*/ 2381 h 664369"/>
                <a:gd name="connsiteX14" fmla="*/ 16669 w 2940844"/>
                <a:gd name="connsiteY14" fmla="*/ 0 h 664369"/>
                <a:gd name="connsiteX15" fmla="*/ 42863 w 2940844"/>
                <a:gd name="connsiteY15" fmla="*/ 2381 h 664369"/>
                <a:gd name="connsiteX16" fmla="*/ 130969 w 2940844"/>
                <a:gd name="connsiteY16" fmla="*/ 47625 h 664369"/>
                <a:gd name="connsiteX17" fmla="*/ 245269 w 2940844"/>
                <a:gd name="connsiteY17" fmla="*/ 102394 h 664369"/>
                <a:gd name="connsiteX18" fmla="*/ 364332 w 2940844"/>
                <a:gd name="connsiteY18" fmla="*/ 159544 h 664369"/>
                <a:gd name="connsiteX19" fmla="*/ 538163 w 2940844"/>
                <a:gd name="connsiteY19" fmla="*/ 233362 h 664369"/>
                <a:gd name="connsiteX20" fmla="*/ 723900 w 2940844"/>
                <a:gd name="connsiteY20" fmla="*/ 307181 h 664369"/>
                <a:gd name="connsiteX21" fmla="*/ 871538 w 2940844"/>
                <a:gd name="connsiteY21" fmla="*/ 352425 h 664369"/>
                <a:gd name="connsiteX22" fmla="*/ 1014413 w 2940844"/>
                <a:gd name="connsiteY22" fmla="*/ 383381 h 664369"/>
                <a:gd name="connsiteX23" fmla="*/ 1185863 w 2940844"/>
                <a:gd name="connsiteY23" fmla="*/ 409575 h 664369"/>
                <a:gd name="connsiteX24" fmla="*/ 1507332 w 2940844"/>
                <a:gd name="connsiteY24" fmla="*/ 431006 h 664369"/>
                <a:gd name="connsiteX25" fmla="*/ 1919288 w 2940844"/>
                <a:gd name="connsiteY25" fmla="*/ 440531 h 664369"/>
                <a:gd name="connsiteX26" fmla="*/ 2340769 w 2940844"/>
                <a:gd name="connsiteY26" fmla="*/ 440531 h 664369"/>
                <a:gd name="connsiteX27" fmla="*/ 2676525 w 2940844"/>
                <a:gd name="connsiteY27" fmla="*/ 438150 h 664369"/>
                <a:gd name="connsiteX28" fmla="*/ 2712244 w 2940844"/>
                <a:gd name="connsiteY28" fmla="*/ 433387 h 664369"/>
                <a:gd name="connsiteX29" fmla="*/ 2750344 w 2940844"/>
                <a:gd name="connsiteY29" fmla="*/ 421481 h 664369"/>
                <a:gd name="connsiteX30" fmla="*/ 2790825 w 2940844"/>
                <a:gd name="connsiteY30" fmla="*/ 397669 h 664369"/>
                <a:gd name="connsiteX31" fmla="*/ 2836069 w 2940844"/>
                <a:gd name="connsiteY31" fmla="*/ 359569 h 664369"/>
                <a:gd name="connsiteX32" fmla="*/ 2864644 w 2940844"/>
                <a:gd name="connsiteY32" fmla="*/ 319087 h 664369"/>
                <a:gd name="connsiteX33" fmla="*/ 2883694 w 2940844"/>
                <a:gd name="connsiteY33" fmla="*/ 292894 h 664369"/>
                <a:gd name="connsiteX34" fmla="*/ 2902744 w 2940844"/>
                <a:gd name="connsiteY34" fmla="*/ 276225 h 664369"/>
                <a:gd name="connsiteX35" fmla="*/ 2919413 w 2940844"/>
                <a:gd name="connsiteY35" fmla="*/ 271462 h 664369"/>
                <a:gd name="connsiteX36" fmla="*/ 2933700 w 2940844"/>
                <a:gd name="connsiteY36" fmla="*/ 278606 h 664369"/>
                <a:gd name="connsiteX37" fmla="*/ 2938463 w 2940844"/>
                <a:gd name="connsiteY37" fmla="*/ 292894 h 664369"/>
                <a:gd name="connsiteX38" fmla="*/ 2940844 w 2940844"/>
                <a:gd name="connsiteY38" fmla="*/ 311944 h 664369"/>
                <a:gd name="connsiteX39" fmla="*/ 2938463 w 2940844"/>
                <a:gd name="connsiteY39" fmla="*/ 369094 h 664369"/>
                <a:gd name="connsiteX40" fmla="*/ 2931319 w 2940844"/>
                <a:gd name="connsiteY40" fmla="*/ 426244 h 664369"/>
                <a:gd name="connsiteX41" fmla="*/ 2907507 w 2940844"/>
                <a:gd name="connsiteY41" fmla="*/ 497681 h 664369"/>
                <a:gd name="connsiteX42" fmla="*/ 2852738 w 2940844"/>
                <a:gd name="connsiteY42" fmla="*/ 578644 h 664369"/>
                <a:gd name="connsiteX43" fmla="*/ 2752725 w 2940844"/>
                <a:gd name="connsiteY43" fmla="*/ 664369 h 664369"/>
                <a:gd name="connsiteX44" fmla="*/ 2412207 w 2940844"/>
                <a:gd name="connsiteY44" fmla="*/ 659606 h 664369"/>
                <a:gd name="connsiteX45" fmla="*/ 2140744 w 2940844"/>
                <a:gd name="connsiteY45" fmla="*/ 664369 h 664369"/>
                <a:gd name="connsiteX46" fmla="*/ 1995488 w 2940844"/>
                <a:gd name="connsiteY46" fmla="*/ 664369 h 664369"/>
                <a:gd name="connsiteX47" fmla="*/ 1845469 w 2940844"/>
                <a:gd name="connsiteY47" fmla="*/ 6572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40844" h="664369">
                  <a:moveTo>
                    <a:pt x="1845469" y="657225"/>
                  </a:moveTo>
                  <a:lnTo>
                    <a:pt x="1326357" y="640556"/>
                  </a:lnTo>
                  <a:lnTo>
                    <a:pt x="1181100" y="621506"/>
                  </a:lnTo>
                  <a:lnTo>
                    <a:pt x="997744" y="578644"/>
                  </a:lnTo>
                  <a:lnTo>
                    <a:pt x="859632" y="538162"/>
                  </a:lnTo>
                  <a:lnTo>
                    <a:pt x="709613" y="481012"/>
                  </a:lnTo>
                  <a:lnTo>
                    <a:pt x="545307" y="409575"/>
                  </a:lnTo>
                  <a:lnTo>
                    <a:pt x="316707" y="280987"/>
                  </a:lnTo>
                  <a:lnTo>
                    <a:pt x="169069" y="183356"/>
                  </a:lnTo>
                  <a:lnTo>
                    <a:pt x="42863" y="88106"/>
                  </a:lnTo>
                  <a:lnTo>
                    <a:pt x="16669" y="64294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2863" y="2381"/>
                  </a:lnTo>
                  <a:lnTo>
                    <a:pt x="130969" y="47625"/>
                  </a:lnTo>
                  <a:lnTo>
                    <a:pt x="245269" y="102394"/>
                  </a:lnTo>
                  <a:lnTo>
                    <a:pt x="364332" y="159544"/>
                  </a:lnTo>
                  <a:lnTo>
                    <a:pt x="538163" y="233362"/>
                  </a:lnTo>
                  <a:lnTo>
                    <a:pt x="723900" y="307181"/>
                  </a:lnTo>
                  <a:lnTo>
                    <a:pt x="871538" y="352425"/>
                  </a:lnTo>
                  <a:lnTo>
                    <a:pt x="1014413" y="383381"/>
                  </a:lnTo>
                  <a:lnTo>
                    <a:pt x="1185863" y="409575"/>
                  </a:lnTo>
                  <a:lnTo>
                    <a:pt x="1507332" y="431006"/>
                  </a:lnTo>
                  <a:lnTo>
                    <a:pt x="1919288" y="440531"/>
                  </a:lnTo>
                  <a:lnTo>
                    <a:pt x="2340769" y="440531"/>
                  </a:lnTo>
                  <a:lnTo>
                    <a:pt x="2676525" y="438150"/>
                  </a:lnTo>
                  <a:lnTo>
                    <a:pt x="2712244" y="433387"/>
                  </a:lnTo>
                  <a:lnTo>
                    <a:pt x="2750344" y="421481"/>
                  </a:lnTo>
                  <a:lnTo>
                    <a:pt x="2790825" y="397669"/>
                  </a:lnTo>
                  <a:lnTo>
                    <a:pt x="2836069" y="359569"/>
                  </a:lnTo>
                  <a:lnTo>
                    <a:pt x="2864644" y="319087"/>
                  </a:lnTo>
                  <a:lnTo>
                    <a:pt x="2883694" y="292894"/>
                  </a:lnTo>
                  <a:lnTo>
                    <a:pt x="2902744" y="276225"/>
                  </a:lnTo>
                  <a:lnTo>
                    <a:pt x="2919413" y="271462"/>
                  </a:lnTo>
                  <a:lnTo>
                    <a:pt x="2933700" y="278606"/>
                  </a:lnTo>
                  <a:lnTo>
                    <a:pt x="2938463" y="292894"/>
                  </a:lnTo>
                  <a:lnTo>
                    <a:pt x="2940844" y="311944"/>
                  </a:lnTo>
                  <a:cubicBezTo>
                    <a:pt x="2940016" y="330993"/>
                    <a:pt x="2938463" y="350027"/>
                    <a:pt x="2938463" y="369094"/>
                  </a:cubicBezTo>
                  <a:lnTo>
                    <a:pt x="2931319" y="426244"/>
                  </a:lnTo>
                  <a:lnTo>
                    <a:pt x="2907507" y="497681"/>
                  </a:lnTo>
                  <a:lnTo>
                    <a:pt x="2852738" y="578644"/>
                  </a:lnTo>
                  <a:lnTo>
                    <a:pt x="2752725" y="664369"/>
                  </a:lnTo>
                  <a:lnTo>
                    <a:pt x="2412207" y="659606"/>
                  </a:lnTo>
                  <a:lnTo>
                    <a:pt x="2140744" y="664369"/>
                  </a:lnTo>
                  <a:lnTo>
                    <a:pt x="1995488" y="664369"/>
                  </a:lnTo>
                  <a:lnTo>
                    <a:pt x="1845469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9">
              <a:extLst>
                <a:ext uri="{FF2B5EF4-FFF2-40B4-BE49-F238E27FC236}">
                  <a16:creationId xmlns:a16="http://schemas.microsoft.com/office/drawing/2014/main" id="{C3400575-0D3E-4974-A820-103CA99A3741}"/>
                </a:ext>
              </a:extLst>
            </p:cNvPr>
            <p:cNvSpPr/>
            <p:nvPr/>
          </p:nvSpPr>
          <p:spPr>
            <a:xfrm rot="16200000">
              <a:off x="3479800" y="3399633"/>
              <a:ext cx="3360738" cy="1751012"/>
            </a:xfrm>
            <a:custGeom>
              <a:avLst/>
              <a:gdLst>
                <a:gd name="connsiteX0" fmla="*/ 1667266 w 3360492"/>
                <a:gd name="connsiteY0" fmla="*/ 1655728 h 1750918"/>
                <a:gd name="connsiteX1" fmla="*/ 1026898 w 3360492"/>
                <a:gd name="connsiteY1" fmla="*/ 1649959 h 1750918"/>
                <a:gd name="connsiteX2" fmla="*/ 822095 w 3360492"/>
                <a:gd name="connsiteY2" fmla="*/ 1649959 h 1750918"/>
                <a:gd name="connsiteX3" fmla="*/ 550948 w 3360492"/>
                <a:gd name="connsiteY3" fmla="*/ 1664381 h 1750918"/>
                <a:gd name="connsiteX4" fmla="*/ 398067 w 3360492"/>
                <a:gd name="connsiteY4" fmla="*/ 1673035 h 1750918"/>
                <a:gd name="connsiteX5" fmla="*/ 323069 w 3360492"/>
                <a:gd name="connsiteY5" fmla="*/ 1652843 h 1750918"/>
                <a:gd name="connsiteX6" fmla="*/ 227879 w 3360492"/>
                <a:gd name="connsiteY6" fmla="*/ 1618229 h 1750918"/>
                <a:gd name="connsiteX7" fmla="*/ 141343 w 3360492"/>
                <a:gd name="connsiteY7" fmla="*/ 1580730 h 1750918"/>
                <a:gd name="connsiteX8" fmla="*/ 49038 w 3360492"/>
                <a:gd name="connsiteY8" fmla="*/ 1525923 h 1750918"/>
                <a:gd name="connsiteX9" fmla="*/ 20192 w 3360492"/>
                <a:gd name="connsiteY9" fmla="*/ 1502847 h 1750918"/>
                <a:gd name="connsiteX10" fmla="*/ 8654 w 3360492"/>
                <a:gd name="connsiteY10" fmla="*/ 1491309 h 1750918"/>
                <a:gd name="connsiteX11" fmla="*/ 0 w 3360492"/>
                <a:gd name="connsiteY11" fmla="*/ 1471117 h 1750918"/>
                <a:gd name="connsiteX12" fmla="*/ 8654 w 3360492"/>
                <a:gd name="connsiteY12" fmla="*/ 1448041 h 1750918"/>
                <a:gd name="connsiteX13" fmla="*/ 37499 w 3360492"/>
                <a:gd name="connsiteY13" fmla="*/ 1422080 h 1750918"/>
                <a:gd name="connsiteX14" fmla="*/ 109613 w 3360492"/>
                <a:gd name="connsiteY14" fmla="*/ 1384581 h 1750918"/>
                <a:gd name="connsiteX15" fmla="*/ 201918 w 3360492"/>
                <a:gd name="connsiteY15" fmla="*/ 1344197 h 1750918"/>
                <a:gd name="connsiteX16" fmla="*/ 248071 w 3360492"/>
                <a:gd name="connsiteY16" fmla="*/ 1318236 h 1750918"/>
                <a:gd name="connsiteX17" fmla="*/ 597101 w 3360492"/>
                <a:gd name="connsiteY17" fmla="*/ 1396119 h 1750918"/>
                <a:gd name="connsiteX18" fmla="*/ 620177 w 3360492"/>
                <a:gd name="connsiteY18" fmla="*/ 1399003 h 1750918"/>
                <a:gd name="connsiteX19" fmla="*/ 833633 w 3360492"/>
                <a:gd name="connsiteY19" fmla="*/ 1407657 h 1750918"/>
                <a:gd name="connsiteX20" fmla="*/ 1211508 w 3360492"/>
                <a:gd name="connsiteY20" fmla="*/ 1419195 h 1750918"/>
                <a:gd name="connsiteX21" fmla="*/ 1566307 w 3360492"/>
                <a:gd name="connsiteY21" fmla="*/ 1424964 h 1750918"/>
                <a:gd name="connsiteX22" fmla="*/ 1762456 w 3360492"/>
                <a:gd name="connsiteY22" fmla="*/ 1427849 h 1750918"/>
                <a:gd name="connsiteX23" fmla="*/ 2385517 w 3360492"/>
                <a:gd name="connsiteY23" fmla="*/ 1422080 h 1750918"/>
                <a:gd name="connsiteX24" fmla="*/ 2653780 w 3360492"/>
                <a:gd name="connsiteY24" fmla="*/ 1424964 h 1750918"/>
                <a:gd name="connsiteX25" fmla="*/ 3072038 w 3360492"/>
                <a:gd name="connsiteY25" fmla="*/ 1422080 h 1750918"/>
                <a:gd name="connsiteX26" fmla="*/ 3100884 w 3360492"/>
                <a:gd name="connsiteY26" fmla="*/ 1407657 h 1750918"/>
                <a:gd name="connsiteX27" fmla="*/ 3112422 w 3360492"/>
                <a:gd name="connsiteY27" fmla="*/ 1390350 h 1750918"/>
                <a:gd name="connsiteX28" fmla="*/ 3115306 w 3360492"/>
                <a:gd name="connsiteY28" fmla="*/ 1370158 h 1750918"/>
                <a:gd name="connsiteX29" fmla="*/ 3112422 w 3360492"/>
                <a:gd name="connsiteY29" fmla="*/ 1312467 h 1750918"/>
                <a:gd name="connsiteX30" fmla="*/ 3048962 w 3360492"/>
                <a:gd name="connsiteY30" fmla="*/ 876901 h 1750918"/>
                <a:gd name="connsiteX31" fmla="*/ 3008578 w 3360492"/>
                <a:gd name="connsiteY31" fmla="*/ 588447 h 1750918"/>
                <a:gd name="connsiteX32" fmla="*/ 2922042 w 3360492"/>
                <a:gd name="connsiteY32" fmla="*/ 129805 h 1750918"/>
                <a:gd name="connsiteX33" fmla="*/ 3083576 w 3360492"/>
                <a:gd name="connsiteY33" fmla="*/ 0 h 1750918"/>
                <a:gd name="connsiteX34" fmla="*/ 3109537 w 3360492"/>
                <a:gd name="connsiteY34" fmla="*/ 138458 h 1750918"/>
                <a:gd name="connsiteX35" fmla="*/ 3149921 w 3360492"/>
                <a:gd name="connsiteY35" fmla="*/ 403836 h 1750918"/>
                <a:gd name="connsiteX36" fmla="*/ 3222034 w 3360492"/>
                <a:gd name="connsiteY36" fmla="*/ 874017 h 1750918"/>
                <a:gd name="connsiteX37" fmla="*/ 3259534 w 3360492"/>
                <a:gd name="connsiteY37" fmla="*/ 1104780 h 1750918"/>
                <a:gd name="connsiteX38" fmla="*/ 3297033 w 3360492"/>
                <a:gd name="connsiteY38" fmla="*/ 1283622 h 1750918"/>
                <a:gd name="connsiteX39" fmla="*/ 3317224 w 3360492"/>
                <a:gd name="connsiteY39" fmla="*/ 1326890 h 1750918"/>
                <a:gd name="connsiteX40" fmla="*/ 3354723 w 3360492"/>
                <a:gd name="connsiteY40" fmla="*/ 1387465 h 1750918"/>
                <a:gd name="connsiteX41" fmla="*/ 3360492 w 3360492"/>
                <a:gd name="connsiteY41" fmla="*/ 1404773 h 1750918"/>
                <a:gd name="connsiteX42" fmla="*/ 3322993 w 3360492"/>
                <a:gd name="connsiteY42" fmla="*/ 1497078 h 1750918"/>
                <a:gd name="connsiteX43" fmla="*/ 3230688 w 3360492"/>
                <a:gd name="connsiteY43" fmla="*/ 1649959 h 1750918"/>
                <a:gd name="connsiteX44" fmla="*/ 3178766 w 3360492"/>
                <a:gd name="connsiteY44" fmla="*/ 1722072 h 1750918"/>
                <a:gd name="connsiteX45" fmla="*/ 3152805 w 3360492"/>
                <a:gd name="connsiteY45" fmla="*/ 1739379 h 1750918"/>
                <a:gd name="connsiteX46" fmla="*/ 3126845 w 3360492"/>
                <a:gd name="connsiteY46" fmla="*/ 1750918 h 1750918"/>
                <a:gd name="connsiteX47" fmla="*/ 3103768 w 3360492"/>
                <a:gd name="connsiteY47" fmla="*/ 1750918 h 1750918"/>
                <a:gd name="connsiteX48" fmla="*/ 3066269 w 3360492"/>
                <a:gd name="connsiteY48" fmla="*/ 1739379 h 1750918"/>
                <a:gd name="connsiteX49" fmla="*/ 2985502 w 3360492"/>
                <a:gd name="connsiteY49" fmla="*/ 1673035 h 1750918"/>
                <a:gd name="connsiteX50" fmla="*/ 2769161 w 3360492"/>
                <a:gd name="connsiteY50" fmla="*/ 1664381 h 1750918"/>
                <a:gd name="connsiteX51" fmla="*/ 1667266 w 3360492"/>
                <a:gd name="connsiteY51" fmla="*/ 1655728 h 175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60492" h="1750918">
                  <a:moveTo>
                    <a:pt x="1667266" y="1655728"/>
                  </a:moveTo>
                  <a:lnTo>
                    <a:pt x="1026898" y="1649959"/>
                  </a:lnTo>
                  <a:lnTo>
                    <a:pt x="822095" y="1649959"/>
                  </a:lnTo>
                  <a:lnTo>
                    <a:pt x="550948" y="1664381"/>
                  </a:lnTo>
                  <a:lnTo>
                    <a:pt x="398067" y="1673035"/>
                  </a:lnTo>
                  <a:lnTo>
                    <a:pt x="323069" y="1652843"/>
                  </a:lnTo>
                  <a:lnTo>
                    <a:pt x="227879" y="1618229"/>
                  </a:lnTo>
                  <a:lnTo>
                    <a:pt x="141343" y="1580730"/>
                  </a:lnTo>
                  <a:lnTo>
                    <a:pt x="49038" y="1525923"/>
                  </a:lnTo>
                  <a:lnTo>
                    <a:pt x="20192" y="1502847"/>
                  </a:lnTo>
                  <a:lnTo>
                    <a:pt x="8654" y="1491309"/>
                  </a:lnTo>
                  <a:lnTo>
                    <a:pt x="0" y="1471117"/>
                  </a:lnTo>
                  <a:lnTo>
                    <a:pt x="8654" y="1448041"/>
                  </a:lnTo>
                  <a:lnTo>
                    <a:pt x="37499" y="1422080"/>
                  </a:lnTo>
                  <a:lnTo>
                    <a:pt x="109613" y="1384581"/>
                  </a:lnTo>
                  <a:lnTo>
                    <a:pt x="201918" y="1344197"/>
                  </a:lnTo>
                  <a:lnTo>
                    <a:pt x="248071" y="1318236"/>
                  </a:lnTo>
                  <a:lnTo>
                    <a:pt x="597101" y="1396119"/>
                  </a:lnTo>
                  <a:lnTo>
                    <a:pt x="620177" y="1399003"/>
                  </a:lnTo>
                  <a:lnTo>
                    <a:pt x="833633" y="1407657"/>
                  </a:lnTo>
                  <a:lnTo>
                    <a:pt x="1211508" y="1419195"/>
                  </a:lnTo>
                  <a:lnTo>
                    <a:pt x="1566307" y="1424964"/>
                  </a:lnTo>
                  <a:lnTo>
                    <a:pt x="1762456" y="1427849"/>
                  </a:lnTo>
                  <a:lnTo>
                    <a:pt x="2385517" y="1422080"/>
                  </a:lnTo>
                  <a:lnTo>
                    <a:pt x="2653780" y="1424964"/>
                  </a:lnTo>
                  <a:lnTo>
                    <a:pt x="3072038" y="1422080"/>
                  </a:lnTo>
                  <a:lnTo>
                    <a:pt x="3100884" y="1407657"/>
                  </a:lnTo>
                  <a:lnTo>
                    <a:pt x="3112422" y="1390350"/>
                  </a:lnTo>
                  <a:lnTo>
                    <a:pt x="3115306" y="1370158"/>
                  </a:lnTo>
                  <a:lnTo>
                    <a:pt x="3112422" y="1312467"/>
                  </a:lnTo>
                  <a:lnTo>
                    <a:pt x="3048962" y="876901"/>
                  </a:lnTo>
                  <a:lnTo>
                    <a:pt x="3008578" y="588447"/>
                  </a:lnTo>
                  <a:lnTo>
                    <a:pt x="2922042" y="129805"/>
                  </a:lnTo>
                  <a:lnTo>
                    <a:pt x="3083576" y="0"/>
                  </a:lnTo>
                  <a:lnTo>
                    <a:pt x="3109537" y="138458"/>
                  </a:lnTo>
                  <a:lnTo>
                    <a:pt x="3149921" y="403836"/>
                  </a:lnTo>
                  <a:lnTo>
                    <a:pt x="3222034" y="874017"/>
                  </a:lnTo>
                  <a:lnTo>
                    <a:pt x="3259534" y="1104780"/>
                  </a:lnTo>
                  <a:lnTo>
                    <a:pt x="3297033" y="1283622"/>
                  </a:lnTo>
                  <a:lnTo>
                    <a:pt x="3317224" y="1326890"/>
                  </a:lnTo>
                  <a:lnTo>
                    <a:pt x="3354723" y="1387465"/>
                  </a:lnTo>
                  <a:lnTo>
                    <a:pt x="3360492" y="1404773"/>
                  </a:lnTo>
                  <a:lnTo>
                    <a:pt x="3322993" y="1497078"/>
                  </a:lnTo>
                  <a:lnTo>
                    <a:pt x="3230688" y="1649959"/>
                  </a:lnTo>
                  <a:lnTo>
                    <a:pt x="3178766" y="1722072"/>
                  </a:lnTo>
                  <a:lnTo>
                    <a:pt x="3152805" y="1739379"/>
                  </a:lnTo>
                  <a:lnTo>
                    <a:pt x="3126845" y="1750918"/>
                  </a:lnTo>
                  <a:lnTo>
                    <a:pt x="3103768" y="1750918"/>
                  </a:lnTo>
                  <a:lnTo>
                    <a:pt x="3066269" y="1739379"/>
                  </a:lnTo>
                  <a:lnTo>
                    <a:pt x="2985502" y="1673035"/>
                  </a:lnTo>
                  <a:lnTo>
                    <a:pt x="2769161" y="1664381"/>
                  </a:lnTo>
                  <a:lnTo>
                    <a:pt x="1667266" y="16557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4FCCD955-101F-4D23-8525-23635207468C}"/>
                </a:ext>
              </a:extLst>
            </p:cNvPr>
            <p:cNvSpPr/>
            <p:nvPr/>
          </p:nvSpPr>
          <p:spPr>
            <a:xfrm>
              <a:off x="5173663" y="5300663"/>
              <a:ext cx="539750" cy="488950"/>
            </a:xfrm>
            <a:custGeom>
              <a:avLst/>
              <a:gdLst>
                <a:gd name="connsiteX0" fmla="*/ 123825 w 538163"/>
                <a:gd name="connsiteY0" fmla="*/ 61912 h 488156"/>
                <a:gd name="connsiteX1" fmla="*/ 283369 w 538163"/>
                <a:gd name="connsiteY1" fmla="*/ 104775 h 488156"/>
                <a:gd name="connsiteX2" fmla="*/ 338138 w 538163"/>
                <a:gd name="connsiteY2" fmla="*/ 111918 h 488156"/>
                <a:gd name="connsiteX3" fmla="*/ 395288 w 538163"/>
                <a:gd name="connsiteY3" fmla="*/ 116681 h 488156"/>
                <a:gd name="connsiteX4" fmla="*/ 433388 w 538163"/>
                <a:gd name="connsiteY4" fmla="*/ 111918 h 488156"/>
                <a:gd name="connsiteX5" fmla="*/ 459582 w 538163"/>
                <a:gd name="connsiteY5" fmla="*/ 104775 h 488156"/>
                <a:gd name="connsiteX6" fmla="*/ 488157 w 538163"/>
                <a:gd name="connsiteY6" fmla="*/ 88106 h 488156"/>
                <a:gd name="connsiteX7" fmla="*/ 538163 w 538163"/>
                <a:gd name="connsiteY7" fmla="*/ 0 h 488156"/>
                <a:gd name="connsiteX8" fmla="*/ 485775 w 538163"/>
                <a:gd name="connsiteY8" fmla="*/ 488156 h 488156"/>
                <a:gd name="connsiteX9" fmla="*/ 426244 w 538163"/>
                <a:gd name="connsiteY9" fmla="*/ 416718 h 488156"/>
                <a:gd name="connsiteX10" fmla="*/ 383382 w 538163"/>
                <a:gd name="connsiteY10" fmla="*/ 361950 h 488156"/>
                <a:gd name="connsiteX11" fmla="*/ 340519 w 538163"/>
                <a:gd name="connsiteY11" fmla="*/ 316706 h 488156"/>
                <a:gd name="connsiteX12" fmla="*/ 285750 w 538163"/>
                <a:gd name="connsiteY12" fmla="*/ 269081 h 488156"/>
                <a:gd name="connsiteX13" fmla="*/ 242888 w 538163"/>
                <a:gd name="connsiteY13" fmla="*/ 233362 h 488156"/>
                <a:gd name="connsiteX14" fmla="*/ 200025 w 538163"/>
                <a:gd name="connsiteY14" fmla="*/ 202406 h 488156"/>
                <a:gd name="connsiteX15" fmla="*/ 130969 w 538163"/>
                <a:gd name="connsiteY15" fmla="*/ 159543 h 488156"/>
                <a:gd name="connsiteX16" fmla="*/ 69057 w 538163"/>
                <a:gd name="connsiteY16" fmla="*/ 128587 h 488156"/>
                <a:gd name="connsiteX17" fmla="*/ 45244 w 538163"/>
                <a:gd name="connsiteY17" fmla="*/ 119062 h 488156"/>
                <a:gd name="connsiteX18" fmla="*/ 26194 w 538163"/>
                <a:gd name="connsiteY18" fmla="*/ 104775 h 488156"/>
                <a:gd name="connsiteX19" fmla="*/ 4763 w 538163"/>
                <a:gd name="connsiteY19" fmla="*/ 76200 h 488156"/>
                <a:gd name="connsiteX20" fmla="*/ 0 w 538163"/>
                <a:gd name="connsiteY20" fmla="*/ 61912 h 488156"/>
                <a:gd name="connsiteX21" fmla="*/ 2382 w 538163"/>
                <a:gd name="connsiteY21" fmla="*/ 47625 h 488156"/>
                <a:gd name="connsiteX22" fmla="*/ 16669 w 538163"/>
                <a:gd name="connsiteY22" fmla="*/ 40481 h 488156"/>
                <a:gd name="connsiteX23" fmla="*/ 42863 w 538163"/>
                <a:gd name="connsiteY23" fmla="*/ 40481 h 488156"/>
                <a:gd name="connsiteX24" fmla="*/ 123825 w 538163"/>
                <a:gd name="connsiteY24" fmla="*/ 619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8163" h="488156">
                  <a:moveTo>
                    <a:pt x="123825" y="61912"/>
                  </a:moveTo>
                  <a:lnTo>
                    <a:pt x="283369" y="104775"/>
                  </a:lnTo>
                  <a:lnTo>
                    <a:pt x="338138" y="111918"/>
                  </a:lnTo>
                  <a:lnTo>
                    <a:pt x="395288" y="116681"/>
                  </a:lnTo>
                  <a:lnTo>
                    <a:pt x="433388" y="111918"/>
                  </a:lnTo>
                  <a:lnTo>
                    <a:pt x="459582" y="104775"/>
                  </a:lnTo>
                  <a:lnTo>
                    <a:pt x="488157" y="88106"/>
                  </a:lnTo>
                  <a:lnTo>
                    <a:pt x="538163" y="0"/>
                  </a:lnTo>
                  <a:lnTo>
                    <a:pt x="485775" y="488156"/>
                  </a:lnTo>
                  <a:lnTo>
                    <a:pt x="426244" y="416718"/>
                  </a:lnTo>
                  <a:lnTo>
                    <a:pt x="383382" y="361950"/>
                  </a:lnTo>
                  <a:lnTo>
                    <a:pt x="340519" y="316706"/>
                  </a:lnTo>
                  <a:lnTo>
                    <a:pt x="285750" y="269081"/>
                  </a:lnTo>
                  <a:lnTo>
                    <a:pt x="242888" y="233362"/>
                  </a:lnTo>
                  <a:lnTo>
                    <a:pt x="200025" y="202406"/>
                  </a:lnTo>
                  <a:lnTo>
                    <a:pt x="130969" y="159543"/>
                  </a:lnTo>
                  <a:lnTo>
                    <a:pt x="69057" y="128587"/>
                  </a:lnTo>
                  <a:lnTo>
                    <a:pt x="45244" y="119062"/>
                  </a:lnTo>
                  <a:lnTo>
                    <a:pt x="26194" y="104775"/>
                  </a:lnTo>
                  <a:lnTo>
                    <a:pt x="4763" y="76200"/>
                  </a:lnTo>
                  <a:lnTo>
                    <a:pt x="0" y="61912"/>
                  </a:lnTo>
                  <a:lnTo>
                    <a:pt x="2382" y="47625"/>
                  </a:lnTo>
                  <a:lnTo>
                    <a:pt x="16669" y="40481"/>
                  </a:lnTo>
                  <a:lnTo>
                    <a:pt x="42863" y="40481"/>
                  </a:lnTo>
                  <a:lnTo>
                    <a:pt x="123825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1829AF07-3398-4DE3-BA3C-61CD577FF33C}"/>
                </a:ext>
              </a:extLst>
            </p:cNvPr>
            <p:cNvSpPr/>
            <p:nvPr/>
          </p:nvSpPr>
          <p:spPr>
            <a:xfrm>
              <a:off x="4837114" y="2843214"/>
              <a:ext cx="377825" cy="1552575"/>
            </a:xfrm>
            <a:custGeom>
              <a:avLst/>
              <a:gdLst>
                <a:gd name="connsiteX0" fmla="*/ 111919 w 378619"/>
                <a:gd name="connsiteY0" fmla="*/ 957262 h 1552575"/>
                <a:gd name="connsiteX1" fmla="*/ 114300 w 378619"/>
                <a:gd name="connsiteY1" fmla="*/ 223837 h 1552575"/>
                <a:gd name="connsiteX2" fmla="*/ 109537 w 378619"/>
                <a:gd name="connsiteY2" fmla="*/ 200025 h 1552575"/>
                <a:gd name="connsiteX3" fmla="*/ 66675 w 378619"/>
                <a:gd name="connsiteY3" fmla="*/ 147637 h 1552575"/>
                <a:gd name="connsiteX4" fmla="*/ 0 w 378619"/>
                <a:gd name="connsiteY4" fmla="*/ 61912 h 1552575"/>
                <a:gd name="connsiteX5" fmla="*/ 295275 w 378619"/>
                <a:gd name="connsiteY5" fmla="*/ 0 h 1552575"/>
                <a:gd name="connsiteX6" fmla="*/ 378619 w 378619"/>
                <a:gd name="connsiteY6" fmla="*/ 157162 h 1552575"/>
                <a:gd name="connsiteX7" fmla="*/ 366712 w 378619"/>
                <a:gd name="connsiteY7" fmla="*/ 183356 h 1552575"/>
                <a:gd name="connsiteX8" fmla="*/ 352425 w 378619"/>
                <a:gd name="connsiteY8" fmla="*/ 221456 h 1552575"/>
                <a:gd name="connsiteX9" fmla="*/ 340519 w 378619"/>
                <a:gd name="connsiteY9" fmla="*/ 292893 h 1552575"/>
                <a:gd name="connsiteX10" fmla="*/ 335756 w 378619"/>
                <a:gd name="connsiteY10" fmla="*/ 416718 h 1552575"/>
                <a:gd name="connsiteX11" fmla="*/ 333375 w 378619"/>
                <a:gd name="connsiteY11" fmla="*/ 673893 h 1552575"/>
                <a:gd name="connsiteX12" fmla="*/ 316706 w 378619"/>
                <a:gd name="connsiteY12" fmla="*/ 807243 h 1552575"/>
                <a:gd name="connsiteX13" fmla="*/ 314325 w 378619"/>
                <a:gd name="connsiteY13" fmla="*/ 1131093 h 1552575"/>
                <a:gd name="connsiteX14" fmla="*/ 311944 w 378619"/>
                <a:gd name="connsiteY14" fmla="*/ 1493043 h 1552575"/>
                <a:gd name="connsiteX15" fmla="*/ 114300 w 378619"/>
                <a:gd name="connsiteY15" fmla="*/ 1552575 h 1552575"/>
                <a:gd name="connsiteX16" fmla="*/ 111919 w 378619"/>
                <a:gd name="connsiteY16" fmla="*/ 957262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619" h="1552575">
                  <a:moveTo>
                    <a:pt x="111919" y="957262"/>
                  </a:moveTo>
                  <a:cubicBezTo>
                    <a:pt x="112713" y="712787"/>
                    <a:pt x="113506" y="468312"/>
                    <a:pt x="114300" y="223837"/>
                  </a:cubicBezTo>
                  <a:lnTo>
                    <a:pt x="109537" y="200025"/>
                  </a:lnTo>
                  <a:lnTo>
                    <a:pt x="66675" y="147637"/>
                  </a:lnTo>
                  <a:lnTo>
                    <a:pt x="0" y="61912"/>
                  </a:lnTo>
                  <a:lnTo>
                    <a:pt x="295275" y="0"/>
                  </a:lnTo>
                  <a:lnTo>
                    <a:pt x="378619" y="157162"/>
                  </a:lnTo>
                  <a:lnTo>
                    <a:pt x="366712" y="183356"/>
                  </a:lnTo>
                  <a:lnTo>
                    <a:pt x="352425" y="221456"/>
                  </a:lnTo>
                  <a:lnTo>
                    <a:pt x="340519" y="292893"/>
                  </a:lnTo>
                  <a:lnTo>
                    <a:pt x="335756" y="416718"/>
                  </a:lnTo>
                  <a:cubicBezTo>
                    <a:pt x="334962" y="502443"/>
                    <a:pt x="334169" y="598487"/>
                    <a:pt x="333375" y="673893"/>
                  </a:cubicBezTo>
                  <a:lnTo>
                    <a:pt x="316706" y="807243"/>
                  </a:lnTo>
                  <a:cubicBezTo>
                    <a:pt x="315912" y="915193"/>
                    <a:pt x="315119" y="1023143"/>
                    <a:pt x="314325" y="1131093"/>
                  </a:cubicBezTo>
                  <a:cubicBezTo>
                    <a:pt x="313531" y="1251743"/>
                    <a:pt x="312738" y="1372393"/>
                    <a:pt x="311944" y="1493043"/>
                  </a:cubicBezTo>
                  <a:lnTo>
                    <a:pt x="114300" y="1552575"/>
                  </a:lnTo>
                  <a:cubicBezTo>
                    <a:pt x="113506" y="1354137"/>
                    <a:pt x="112713" y="1155700"/>
                    <a:pt x="111919" y="957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0">
              <a:extLst>
                <a:ext uri="{FF2B5EF4-FFF2-40B4-BE49-F238E27FC236}">
                  <a16:creationId xmlns:a16="http://schemas.microsoft.com/office/drawing/2014/main" id="{EE9391C7-8506-4133-920D-B9C7265CE9B7}"/>
                </a:ext>
              </a:extLst>
            </p:cNvPr>
            <p:cNvSpPr/>
            <p:nvPr/>
          </p:nvSpPr>
          <p:spPr>
            <a:xfrm>
              <a:off x="4384675" y="3389314"/>
              <a:ext cx="1385888" cy="384175"/>
            </a:xfrm>
            <a:custGeom>
              <a:avLst/>
              <a:gdLst>
                <a:gd name="connsiteX0" fmla="*/ 1002507 w 1385888"/>
                <a:gd name="connsiteY0" fmla="*/ 235744 h 385762"/>
                <a:gd name="connsiteX1" fmla="*/ 740569 w 1385888"/>
                <a:gd name="connsiteY1" fmla="*/ 271462 h 385762"/>
                <a:gd name="connsiteX2" fmla="*/ 588169 w 1385888"/>
                <a:gd name="connsiteY2" fmla="*/ 304800 h 385762"/>
                <a:gd name="connsiteX3" fmla="*/ 195263 w 1385888"/>
                <a:gd name="connsiteY3" fmla="*/ 359569 h 385762"/>
                <a:gd name="connsiteX4" fmla="*/ 2382 w 1385888"/>
                <a:gd name="connsiteY4" fmla="*/ 385762 h 385762"/>
                <a:gd name="connsiteX5" fmla="*/ 0 w 1385888"/>
                <a:gd name="connsiteY5" fmla="*/ 211931 h 385762"/>
                <a:gd name="connsiteX6" fmla="*/ 307182 w 1385888"/>
                <a:gd name="connsiteY6" fmla="*/ 164306 h 385762"/>
                <a:gd name="connsiteX7" fmla="*/ 595313 w 1385888"/>
                <a:gd name="connsiteY7" fmla="*/ 123825 h 385762"/>
                <a:gd name="connsiteX8" fmla="*/ 754857 w 1385888"/>
                <a:gd name="connsiteY8" fmla="*/ 111919 h 385762"/>
                <a:gd name="connsiteX9" fmla="*/ 935832 w 1385888"/>
                <a:gd name="connsiteY9" fmla="*/ 83344 h 385762"/>
                <a:gd name="connsiteX10" fmla="*/ 1097757 w 1385888"/>
                <a:gd name="connsiteY10" fmla="*/ 42862 h 385762"/>
                <a:gd name="connsiteX11" fmla="*/ 1116807 w 1385888"/>
                <a:gd name="connsiteY11" fmla="*/ 28575 h 385762"/>
                <a:gd name="connsiteX12" fmla="*/ 1133475 w 1385888"/>
                <a:gd name="connsiteY12" fmla="*/ 16669 h 385762"/>
                <a:gd name="connsiteX13" fmla="*/ 1154907 w 1385888"/>
                <a:gd name="connsiteY13" fmla="*/ 7144 h 385762"/>
                <a:gd name="connsiteX14" fmla="*/ 1176338 w 1385888"/>
                <a:gd name="connsiteY14" fmla="*/ 0 h 385762"/>
                <a:gd name="connsiteX15" fmla="*/ 1202532 w 1385888"/>
                <a:gd name="connsiteY15" fmla="*/ 0 h 385762"/>
                <a:gd name="connsiteX16" fmla="*/ 1238250 w 1385888"/>
                <a:gd name="connsiteY16" fmla="*/ 4762 h 385762"/>
                <a:gd name="connsiteX17" fmla="*/ 1271588 w 1385888"/>
                <a:gd name="connsiteY17" fmla="*/ 16669 h 385762"/>
                <a:gd name="connsiteX18" fmla="*/ 1302544 w 1385888"/>
                <a:gd name="connsiteY18" fmla="*/ 40481 h 385762"/>
                <a:gd name="connsiteX19" fmla="*/ 1373982 w 1385888"/>
                <a:gd name="connsiteY19" fmla="*/ 83344 h 385762"/>
                <a:gd name="connsiteX20" fmla="*/ 1385888 w 1385888"/>
                <a:gd name="connsiteY20" fmla="*/ 195262 h 385762"/>
                <a:gd name="connsiteX21" fmla="*/ 1002507 w 1385888"/>
                <a:gd name="connsiteY21" fmla="*/ 235744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5888" h="385762">
                  <a:moveTo>
                    <a:pt x="1002507" y="235744"/>
                  </a:moveTo>
                  <a:lnTo>
                    <a:pt x="740569" y="271462"/>
                  </a:lnTo>
                  <a:lnTo>
                    <a:pt x="588169" y="304800"/>
                  </a:lnTo>
                  <a:lnTo>
                    <a:pt x="195263" y="359569"/>
                  </a:lnTo>
                  <a:lnTo>
                    <a:pt x="2382" y="385762"/>
                  </a:lnTo>
                  <a:lnTo>
                    <a:pt x="0" y="211931"/>
                  </a:lnTo>
                  <a:lnTo>
                    <a:pt x="307182" y="164306"/>
                  </a:lnTo>
                  <a:lnTo>
                    <a:pt x="595313" y="123825"/>
                  </a:lnTo>
                  <a:lnTo>
                    <a:pt x="754857" y="111919"/>
                  </a:lnTo>
                  <a:lnTo>
                    <a:pt x="935832" y="83344"/>
                  </a:lnTo>
                  <a:lnTo>
                    <a:pt x="1097757" y="42862"/>
                  </a:lnTo>
                  <a:lnTo>
                    <a:pt x="1116807" y="28575"/>
                  </a:lnTo>
                  <a:lnTo>
                    <a:pt x="1133475" y="16669"/>
                  </a:lnTo>
                  <a:lnTo>
                    <a:pt x="1154907" y="7144"/>
                  </a:lnTo>
                  <a:lnTo>
                    <a:pt x="1176338" y="0"/>
                  </a:lnTo>
                  <a:lnTo>
                    <a:pt x="1202532" y="0"/>
                  </a:lnTo>
                  <a:lnTo>
                    <a:pt x="1238250" y="4762"/>
                  </a:lnTo>
                  <a:lnTo>
                    <a:pt x="1271588" y="16669"/>
                  </a:lnTo>
                  <a:lnTo>
                    <a:pt x="1302544" y="40481"/>
                  </a:lnTo>
                  <a:lnTo>
                    <a:pt x="1373982" y="83344"/>
                  </a:lnTo>
                  <a:lnTo>
                    <a:pt x="1385888" y="195262"/>
                  </a:lnTo>
                  <a:lnTo>
                    <a:pt x="100250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1">
              <a:extLst>
                <a:ext uri="{FF2B5EF4-FFF2-40B4-BE49-F238E27FC236}">
                  <a16:creationId xmlns:a16="http://schemas.microsoft.com/office/drawing/2014/main" id="{D714814F-8B87-441C-9671-06FF1DC34827}"/>
                </a:ext>
              </a:extLst>
            </p:cNvPr>
            <p:cNvSpPr/>
            <p:nvPr/>
          </p:nvSpPr>
          <p:spPr>
            <a:xfrm>
              <a:off x="4348163" y="4173538"/>
              <a:ext cx="1428750" cy="398462"/>
            </a:xfrm>
            <a:custGeom>
              <a:avLst/>
              <a:gdLst>
                <a:gd name="connsiteX0" fmla="*/ 902493 w 1428750"/>
                <a:gd name="connsiteY0" fmla="*/ 302419 h 397669"/>
                <a:gd name="connsiteX1" fmla="*/ 442912 w 1428750"/>
                <a:gd name="connsiteY1" fmla="*/ 369094 h 397669"/>
                <a:gd name="connsiteX2" fmla="*/ 250031 w 1428750"/>
                <a:gd name="connsiteY2" fmla="*/ 397669 h 397669"/>
                <a:gd name="connsiteX3" fmla="*/ 2381 w 1428750"/>
                <a:gd name="connsiteY3" fmla="*/ 392907 h 397669"/>
                <a:gd name="connsiteX4" fmla="*/ 0 w 1428750"/>
                <a:gd name="connsiteY4" fmla="*/ 230982 h 397669"/>
                <a:gd name="connsiteX5" fmla="*/ 359568 w 1428750"/>
                <a:gd name="connsiteY5" fmla="*/ 180975 h 397669"/>
                <a:gd name="connsiteX6" fmla="*/ 631031 w 1428750"/>
                <a:gd name="connsiteY6" fmla="*/ 142875 h 397669"/>
                <a:gd name="connsiteX7" fmla="*/ 769143 w 1428750"/>
                <a:gd name="connsiteY7" fmla="*/ 109538 h 397669"/>
                <a:gd name="connsiteX8" fmla="*/ 1428750 w 1428750"/>
                <a:gd name="connsiteY8" fmla="*/ 0 h 397669"/>
                <a:gd name="connsiteX9" fmla="*/ 1428750 w 1428750"/>
                <a:gd name="connsiteY9" fmla="*/ 235744 h 397669"/>
                <a:gd name="connsiteX10" fmla="*/ 902493 w 1428750"/>
                <a:gd name="connsiteY10" fmla="*/ 30241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50" h="397669">
                  <a:moveTo>
                    <a:pt x="902493" y="302419"/>
                  </a:moveTo>
                  <a:lnTo>
                    <a:pt x="442912" y="369094"/>
                  </a:lnTo>
                  <a:lnTo>
                    <a:pt x="250031" y="397669"/>
                  </a:lnTo>
                  <a:lnTo>
                    <a:pt x="2381" y="392907"/>
                  </a:lnTo>
                  <a:cubicBezTo>
                    <a:pt x="1587" y="338932"/>
                    <a:pt x="794" y="284957"/>
                    <a:pt x="0" y="230982"/>
                  </a:cubicBezTo>
                  <a:lnTo>
                    <a:pt x="359568" y="180975"/>
                  </a:lnTo>
                  <a:lnTo>
                    <a:pt x="631031" y="142875"/>
                  </a:lnTo>
                  <a:lnTo>
                    <a:pt x="769143" y="109538"/>
                  </a:lnTo>
                  <a:lnTo>
                    <a:pt x="1428750" y="0"/>
                  </a:lnTo>
                  <a:lnTo>
                    <a:pt x="1428750" y="235744"/>
                  </a:lnTo>
                  <a:lnTo>
                    <a:pt x="90249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">
              <a:extLst>
                <a:ext uri="{FF2B5EF4-FFF2-40B4-BE49-F238E27FC236}">
                  <a16:creationId xmlns:a16="http://schemas.microsoft.com/office/drawing/2014/main" id="{4AAC4143-9A53-4418-97CC-BD3C9749DD3D}"/>
                </a:ext>
              </a:extLst>
            </p:cNvPr>
            <p:cNvSpPr/>
            <p:nvPr/>
          </p:nvSpPr>
          <p:spPr>
            <a:xfrm>
              <a:off x="7527926" y="1754188"/>
              <a:ext cx="714375" cy="1422400"/>
            </a:xfrm>
            <a:custGeom>
              <a:avLst/>
              <a:gdLst>
                <a:gd name="connsiteX0" fmla="*/ 552450 w 714375"/>
                <a:gd name="connsiteY0" fmla="*/ 595313 h 1421607"/>
                <a:gd name="connsiteX1" fmla="*/ 478632 w 714375"/>
                <a:gd name="connsiteY1" fmla="*/ 807244 h 1421607"/>
                <a:gd name="connsiteX2" fmla="*/ 419100 w 714375"/>
                <a:gd name="connsiteY2" fmla="*/ 966788 h 1421607"/>
                <a:gd name="connsiteX3" fmla="*/ 364332 w 714375"/>
                <a:gd name="connsiteY3" fmla="*/ 1102519 h 1421607"/>
                <a:gd name="connsiteX4" fmla="*/ 316707 w 714375"/>
                <a:gd name="connsiteY4" fmla="*/ 1190625 h 1421607"/>
                <a:gd name="connsiteX5" fmla="*/ 269082 w 714375"/>
                <a:gd name="connsiteY5" fmla="*/ 1266825 h 1421607"/>
                <a:gd name="connsiteX6" fmla="*/ 219075 w 714375"/>
                <a:gd name="connsiteY6" fmla="*/ 1333500 h 1421607"/>
                <a:gd name="connsiteX7" fmla="*/ 176213 w 714375"/>
                <a:gd name="connsiteY7" fmla="*/ 1381125 h 1421607"/>
                <a:gd name="connsiteX8" fmla="*/ 142875 w 714375"/>
                <a:gd name="connsiteY8" fmla="*/ 1409700 h 1421607"/>
                <a:gd name="connsiteX9" fmla="*/ 126207 w 714375"/>
                <a:gd name="connsiteY9" fmla="*/ 1419225 h 1421607"/>
                <a:gd name="connsiteX10" fmla="*/ 109538 w 714375"/>
                <a:gd name="connsiteY10" fmla="*/ 1421607 h 1421607"/>
                <a:gd name="connsiteX11" fmla="*/ 83344 w 714375"/>
                <a:gd name="connsiteY11" fmla="*/ 1416844 h 1421607"/>
                <a:gd name="connsiteX12" fmla="*/ 69057 w 714375"/>
                <a:gd name="connsiteY12" fmla="*/ 1404938 h 1421607"/>
                <a:gd name="connsiteX13" fmla="*/ 57150 w 714375"/>
                <a:gd name="connsiteY13" fmla="*/ 1385888 h 1421607"/>
                <a:gd name="connsiteX14" fmla="*/ 42863 w 714375"/>
                <a:gd name="connsiteY14" fmla="*/ 1338263 h 1421607"/>
                <a:gd name="connsiteX15" fmla="*/ 21432 w 714375"/>
                <a:gd name="connsiteY15" fmla="*/ 1290638 h 1421607"/>
                <a:gd name="connsiteX16" fmla="*/ 0 w 714375"/>
                <a:gd name="connsiteY16" fmla="*/ 1245394 h 1421607"/>
                <a:gd name="connsiteX17" fmla="*/ 133350 w 714375"/>
                <a:gd name="connsiteY17" fmla="*/ 988219 h 1421607"/>
                <a:gd name="connsiteX18" fmla="*/ 252413 w 714375"/>
                <a:gd name="connsiteY18" fmla="*/ 709613 h 1421607"/>
                <a:gd name="connsiteX19" fmla="*/ 350044 w 714375"/>
                <a:gd name="connsiteY19" fmla="*/ 438150 h 1421607"/>
                <a:gd name="connsiteX20" fmla="*/ 426244 w 714375"/>
                <a:gd name="connsiteY20" fmla="*/ 195263 h 1421607"/>
                <a:gd name="connsiteX21" fmla="*/ 442913 w 714375"/>
                <a:gd name="connsiteY21" fmla="*/ 126207 h 1421607"/>
                <a:gd name="connsiteX22" fmla="*/ 447675 w 714375"/>
                <a:gd name="connsiteY22" fmla="*/ 102394 h 1421607"/>
                <a:gd name="connsiteX23" fmla="*/ 431007 w 714375"/>
                <a:gd name="connsiteY23" fmla="*/ 0 h 1421607"/>
                <a:gd name="connsiteX24" fmla="*/ 714375 w 714375"/>
                <a:gd name="connsiteY24" fmla="*/ 61913 h 1421607"/>
                <a:gd name="connsiteX25" fmla="*/ 697707 w 714375"/>
                <a:gd name="connsiteY25" fmla="*/ 116682 h 1421607"/>
                <a:gd name="connsiteX26" fmla="*/ 552450 w 714375"/>
                <a:gd name="connsiteY26" fmla="*/ 595313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375" h="1421607">
                  <a:moveTo>
                    <a:pt x="552450" y="595313"/>
                  </a:moveTo>
                  <a:lnTo>
                    <a:pt x="478632" y="807244"/>
                  </a:lnTo>
                  <a:lnTo>
                    <a:pt x="419100" y="966788"/>
                  </a:lnTo>
                  <a:lnTo>
                    <a:pt x="364332" y="1102519"/>
                  </a:lnTo>
                  <a:lnTo>
                    <a:pt x="316707" y="1190625"/>
                  </a:lnTo>
                  <a:lnTo>
                    <a:pt x="269082" y="1266825"/>
                  </a:lnTo>
                  <a:lnTo>
                    <a:pt x="219075" y="1333500"/>
                  </a:lnTo>
                  <a:lnTo>
                    <a:pt x="176213" y="1381125"/>
                  </a:lnTo>
                  <a:lnTo>
                    <a:pt x="142875" y="1409700"/>
                  </a:lnTo>
                  <a:lnTo>
                    <a:pt x="126207" y="1419225"/>
                  </a:lnTo>
                  <a:lnTo>
                    <a:pt x="109538" y="1421607"/>
                  </a:lnTo>
                  <a:lnTo>
                    <a:pt x="83344" y="1416844"/>
                  </a:lnTo>
                  <a:lnTo>
                    <a:pt x="69057" y="1404938"/>
                  </a:lnTo>
                  <a:lnTo>
                    <a:pt x="57150" y="1385888"/>
                  </a:lnTo>
                  <a:lnTo>
                    <a:pt x="42863" y="1338263"/>
                  </a:lnTo>
                  <a:lnTo>
                    <a:pt x="21432" y="1290638"/>
                  </a:lnTo>
                  <a:lnTo>
                    <a:pt x="0" y="1245394"/>
                  </a:lnTo>
                  <a:lnTo>
                    <a:pt x="133350" y="988219"/>
                  </a:lnTo>
                  <a:lnTo>
                    <a:pt x="252413" y="709613"/>
                  </a:lnTo>
                  <a:lnTo>
                    <a:pt x="350044" y="438150"/>
                  </a:lnTo>
                  <a:lnTo>
                    <a:pt x="426244" y="195263"/>
                  </a:lnTo>
                  <a:lnTo>
                    <a:pt x="442913" y="126207"/>
                  </a:lnTo>
                  <a:lnTo>
                    <a:pt x="447675" y="102394"/>
                  </a:lnTo>
                  <a:lnTo>
                    <a:pt x="431007" y="0"/>
                  </a:lnTo>
                  <a:lnTo>
                    <a:pt x="714375" y="61913"/>
                  </a:lnTo>
                  <a:lnTo>
                    <a:pt x="697707" y="116682"/>
                  </a:lnTo>
                  <a:lnTo>
                    <a:pt x="552450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1DEAE406-CC7C-4EB2-8745-586B52E8AB6B}"/>
                </a:ext>
              </a:extLst>
            </p:cNvPr>
            <p:cNvSpPr/>
            <p:nvPr/>
          </p:nvSpPr>
          <p:spPr>
            <a:xfrm>
              <a:off x="7272338" y="2728914"/>
              <a:ext cx="423862" cy="300037"/>
            </a:xfrm>
            <a:custGeom>
              <a:avLst/>
              <a:gdLst>
                <a:gd name="connsiteX0" fmla="*/ 111918 w 423862"/>
                <a:gd name="connsiteY0" fmla="*/ 28575 h 300037"/>
                <a:gd name="connsiteX1" fmla="*/ 230981 w 423862"/>
                <a:gd name="connsiteY1" fmla="*/ 50006 h 300037"/>
                <a:gd name="connsiteX2" fmla="*/ 271462 w 423862"/>
                <a:gd name="connsiteY2" fmla="*/ 52387 h 300037"/>
                <a:gd name="connsiteX3" fmla="*/ 300037 w 423862"/>
                <a:gd name="connsiteY3" fmla="*/ 52387 h 300037"/>
                <a:gd name="connsiteX4" fmla="*/ 333375 w 423862"/>
                <a:gd name="connsiteY4" fmla="*/ 50006 h 300037"/>
                <a:gd name="connsiteX5" fmla="*/ 359568 w 423862"/>
                <a:gd name="connsiteY5" fmla="*/ 40481 h 300037"/>
                <a:gd name="connsiteX6" fmla="*/ 423862 w 423862"/>
                <a:gd name="connsiteY6" fmla="*/ 0 h 300037"/>
                <a:gd name="connsiteX7" fmla="*/ 285750 w 423862"/>
                <a:gd name="connsiteY7" fmla="*/ 300037 h 300037"/>
                <a:gd name="connsiteX8" fmla="*/ 254793 w 423862"/>
                <a:gd name="connsiteY8" fmla="*/ 273843 h 300037"/>
                <a:gd name="connsiteX9" fmla="*/ 223837 w 423862"/>
                <a:gd name="connsiteY9" fmla="*/ 228600 h 300037"/>
                <a:gd name="connsiteX10" fmla="*/ 178593 w 423862"/>
                <a:gd name="connsiteY10" fmla="*/ 173831 h 300037"/>
                <a:gd name="connsiteX11" fmla="*/ 138112 w 423862"/>
                <a:gd name="connsiteY11" fmla="*/ 128587 h 300037"/>
                <a:gd name="connsiteX12" fmla="*/ 83343 w 423862"/>
                <a:gd name="connsiteY12" fmla="*/ 90487 h 300037"/>
                <a:gd name="connsiteX13" fmla="*/ 23812 w 423862"/>
                <a:gd name="connsiteY13" fmla="*/ 52387 h 300037"/>
                <a:gd name="connsiteX14" fmla="*/ 7143 w 423862"/>
                <a:gd name="connsiteY14" fmla="*/ 38100 h 300037"/>
                <a:gd name="connsiteX15" fmla="*/ 0 w 423862"/>
                <a:gd name="connsiteY15" fmla="*/ 26193 h 300037"/>
                <a:gd name="connsiteX16" fmla="*/ 2381 w 423862"/>
                <a:gd name="connsiteY16" fmla="*/ 14287 h 300037"/>
                <a:gd name="connsiteX17" fmla="*/ 16668 w 423862"/>
                <a:gd name="connsiteY17" fmla="*/ 2381 h 300037"/>
                <a:gd name="connsiteX18" fmla="*/ 47625 w 423862"/>
                <a:gd name="connsiteY18" fmla="*/ 2381 h 300037"/>
                <a:gd name="connsiteX19" fmla="*/ 111918 w 423862"/>
                <a:gd name="connsiteY19" fmla="*/ 285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300037">
                  <a:moveTo>
                    <a:pt x="111918" y="28575"/>
                  </a:moveTo>
                  <a:lnTo>
                    <a:pt x="230981" y="50006"/>
                  </a:lnTo>
                  <a:lnTo>
                    <a:pt x="271462" y="52387"/>
                  </a:lnTo>
                  <a:lnTo>
                    <a:pt x="300037" y="52387"/>
                  </a:lnTo>
                  <a:lnTo>
                    <a:pt x="333375" y="50006"/>
                  </a:lnTo>
                  <a:lnTo>
                    <a:pt x="359568" y="40481"/>
                  </a:lnTo>
                  <a:lnTo>
                    <a:pt x="423862" y="0"/>
                  </a:lnTo>
                  <a:lnTo>
                    <a:pt x="285750" y="300037"/>
                  </a:lnTo>
                  <a:lnTo>
                    <a:pt x="254793" y="273843"/>
                  </a:lnTo>
                  <a:lnTo>
                    <a:pt x="223837" y="228600"/>
                  </a:lnTo>
                  <a:lnTo>
                    <a:pt x="178593" y="173831"/>
                  </a:lnTo>
                  <a:lnTo>
                    <a:pt x="138112" y="128587"/>
                  </a:lnTo>
                  <a:lnTo>
                    <a:pt x="83343" y="90487"/>
                  </a:lnTo>
                  <a:lnTo>
                    <a:pt x="23812" y="52387"/>
                  </a:lnTo>
                  <a:lnTo>
                    <a:pt x="7143" y="38100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16668" y="2381"/>
                  </a:lnTo>
                  <a:lnTo>
                    <a:pt x="47625" y="2381"/>
                  </a:lnTo>
                  <a:lnTo>
                    <a:pt x="111918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2">
              <a:extLst>
                <a:ext uri="{FF2B5EF4-FFF2-40B4-BE49-F238E27FC236}">
                  <a16:creationId xmlns:a16="http://schemas.microsoft.com/office/drawing/2014/main" id="{C7C38546-A9D8-446B-8471-32E1F4067DDD}"/>
                </a:ext>
              </a:extLst>
            </p:cNvPr>
            <p:cNvSpPr/>
            <p:nvPr/>
          </p:nvSpPr>
          <p:spPr>
            <a:xfrm>
              <a:off x="6181726" y="1941513"/>
              <a:ext cx="1089025" cy="1301750"/>
            </a:xfrm>
            <a:custGeom>
              <a:avLst/>
              <a:gdLst>
                <a:gd name="connsiteX0" fmla="*/ 573881 w 1088231"/>
                <a:gd name="connsiteY0" fmla="*/ 866775 h 1302544"/>
                <a:gd name="connsiteX1" fmla="*/ 366713 w 1088231"/>
                <a:gd name="connsiteY1" fmla="*/ 1062037 h 1302544"/>
                <a:gd name="connsiteX2" fmla="*/ 180975 w 1088231"/>
                <a:gd name="connsiteY2" fmla="*/ 1207294 h 1302544"/>
                <a:gd name="connsiteX3" fmla="*/ 69056 w 1088231"/>
                <a:gd name="connsiteY3" fmla="*/ 1288256 h 1302544"/>
                <a:gd name="connsiteX4" fmla="*/ 33338 w 1088231"/>
                <a:gd name="connsiteY4" fmla="*/ 1302544 h 1302544"/>
                <a:gd name="connsiteX5" fmla="*/ 16669 w 1088231"/>
                <a:gd name="connsiteY5" fmla="*/ 1302544 h 1302544"/>
                <a:gd name="connsiteX6" fmla="*/ 7144 w 1088231"/>
                <a:gd name="connsiteY6" fmla="*/ 1295400 h 1302544"/>
                <a:gd name="connsiteX7" fmla="*/ 0 w 1088231"/>
                <a:gd name="connsiteY7" fmla="*/ 1283494 h 1302544"/>
                <a:gd name="connsiteX8" fmla="*/ 4763 w 1088231"/>
                <a:gd name="connsiteY8" fmla="*/ 1262062 h 1302544"/>
                <a:gd name="connsiteX9" fmla="*/ 23813 w 1088231"/>
                <a:gd name="connsiteY9" fmla="*/ 1235869 h 1302544"/>
                <a:gd name="connsiteX10" fmla="*/ 173831 w 1088231"/>
                <a:gd name="connsiteY10" fmla="*/ 1100137 h 1302544"/>
                <a:gd name="connsiteX11" fmla="*/ 292894 w 1088231"/>
                <a:gd name="connsiteY11" fmla="*/ 971550 h 1302544"/>
                <a:gd name="connsiteX12" fmla="*/ 400050 w 1088231"/>
                <a:gd name="connsiteY12" fmla="*/ 852487 h 1302544"/>
                <a:gd name="connsiteX13" fmla="*/ 497681 w 1088231"/>
                <a:gd name="connsiteY13" fmla="*/ 731044 h 1302544"/>
                <a:gd name="connsiteX14" fmla="*/ 602456 w 1088231"/>
                <a:gd name="connsiteY14" fmla="*/ 571500 h 1302544"/>
                <a:gd name="connsiteX15" fmla="*/ 661988 w 1088231"/>
                <a:gd name="connsiteY15" fmla="*/ 461962 h 1302544"/>
                <a:gd name="connsiteX16" fmla="*/ 721519 w 1088231"/>
                <a:gd name="connsiteY16" fmla="*/ 314325 h 1302544"/>
                <a:gd name="connsiteX17" fmla="*/ 752475 w 1088231"/>
                <a:gd name="connsiteY17" fmla="*/ 171450 h 1302544"/>
                <a:gd name="connsiteX18" fmla="*/ 645319 w 1088231"/>
                <a:gd name="connsiteY18" fmla="*/ 0 h 1302544"/>
                <a:gd name="connsiteX19" fmla="*/ 864394 w 1088231"/>
                <a:gd name="connsiteY19" fmla="*/ 0 h 1302544"/>
                <a:gd name="connsiteX20" fmla="*/ 973931 w 1088231"/>
                <a:gd name="connsiteY20" fmla="*/ 73819 h 1302544"/>
                <a:gd name="connsiteX21" fmla="*/ 1021556 w 1088231"/>
                <a:gd name="connsiteY21" fmla="*/ 109537 h 1302544"/>
                <a:gd name="connsiteX22" fmla="*/ 1054894 w 1088231"/>
                <a:gd name="connsiteY22" fmla="*/ 145256 h 1302544"/>
                <a:gd name="connsiteX23" fmla="*/ 1078706 w 1088231"/>
                <a:gd name="connsiteY23" fmla="*/ 176212 h 1302544"/>
                <a:gd name="connsiteX24" fmla="*/ 1085850 w 1088231"/>
                <a:gd name="connsiteY24" fmla="*/ 207169 h 1302544"/>
                <a:gd name="connsiteX25" fmla="*/ 1088231 w 1088231"/>
                <a:gd name="connsiteY25" fmla="*/ 228600 h 1302544"/>
                <a:gd name="connsiteX26" fmla="*/ 1083469 w 1088231"/>
                <a:gd name="connsiteY26" fmla="*/ 247650 h 1302544"/>
                <a:gd name="connsiteX27" fmla="*/ 1076325 w 1088231"/>
                <a:gd name="connsiteY27" fmla="*/ 273844 h 1302544"/>
                <a:gd name="connsiteX28" fmla="*/ 1064419 w 1088231"/>
                <a:gd name="connsiteY28" fmla="*/ 292894 h 1302544"/>
                <a:gd name="connsiteX29" fmla="*/ 1042988 w 1088231"/>
                <a:gd name="connsiteY29" fmla="*/ 307181 h 1302544"/>
                <a:gd name="connsiteX30" fmla="*/ 1014413 w 1088231"/>
                <a:gd name="connsiteY30" fmla="*/ 326231 h 1302544"/>
                <a:gd name="connsiteX31" fmla="*/ 995363 w 1088231"/>
                <a:gd name="connsiteY31" fmla="*/ 333375 h 1302544"/>
                <a:gd name="connsiteX32" fmla="*/ 869156 w 1088231"/>
                <a:gd name="connsiteY32" fmla="*/ 523875 h 1302544"/>
                <a:gd name="connsiteX33" fmla="*/ 797719 w 1088231"/>
                <a:gd name="connsiteY33" fmla="*/ 621506 h 1302544"/>
                <a:gd name="connsiteX34" fmla="*/ 714375 w 1088231"/>
                <a:gd name="connsiteY34" fmla="*/ 723900 h 1302544"/>
                <a:gd name="connsiteX35" fmla="*/ 573881 w 1088231"/>
                <a:gd name="connsiteY35" fmla="*/ 866775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88231" h="1302544">
                  <a:moveTo>
                    <a:pt x="573881" y="866775"/>
                  </a:moveTo>
                  <a:lnTo>
                    <a:pt x="366713" y="1062037"/>
                  </a:lnTo>
                  <a:lnTo>
                    <a:pt x="180975" y="1207294"/>
                  </a:lnTo>
                  <a:lnTo>
                    <a:pt x="69056" y="1288256"/>
                  </a:lnTo>
                  <a:lnTo>
                    <a:pt x="33338" y="1302544"/>
                  </a:lnTo>
                  <a:lnTo>
                    <a:pt x="16669" y="1302544"/>
                  </a:lnTo>
                  <a:lnTo>
                    <a:pt x="7144" y="1295400"/>
                  </a:lnTo>
                  <a:lnTo>
                    <a:pt x="0" y="1283494"/>
                  </a:lnTo>
                  <a:lnTo>
                    <a:pt x="4763" y="1262062"/>
                  </a:lnTo>
                  <a:lnTo>
                    <a:pt x="23813" y="1235869"/>
                  </a:lnTo>
                  <a:lnTo>
                    <a:pt x="173831" y="1100137"/>
                  </a:lnTo>
                  <a:lnTo>
                    <a:pt x="292894" y="971550"/>
                  </a:lnTo>
                  <a:lnTo>
                    <a:pt x="400050" y="852487"/>
                  </a:lnTo>
                  <a:lnTo>
                    <a:pt x="497681" y="731044"/>
                  </a:lnTo>
                  <a:lnTo>
                    <a:pt x="602456" y="571500"/>
                  </a:lnTo>
                  <a:lnTo>
                    <a:pt x="661988" y="461962"/>
                  </a:lnTo>
                  <a:lnTo>
                    <a:pt x="721519" y="314325"/>
                  </a:lnTo>
                  <a:lnTo>
                    <a:pt x="752475" y="171450"/>
                  </a:lnTo>
                  <a:lnTo>
                    <a:pt x="645319" y="0"/>
                  </a:lnTo>
                  <a:lnTo>
                    <a:pt x="864394" y="0"/>
                  </a:lnTo>
                  <a:lnTo>
                    <a:pt x="973931" y="73819"/>
                  </a:lnTo>
                  <a:lnTo>
                    <a:pt x="1021556" y="109537"/>
                  </a:lnTo>
                  <a:lnTo>
                    <a:pt x="1054894" y="145256"/>
                  </a:lnTo>
                  <a:lnTo>
                    <a:pt x="1078706" y="176212"/>
                  </a:lnTo>
                  <a:lnTo>
                    <a:pt x="1085850" y="207169"/>
                  </a:lnTo>
                  <a:lnTo>
                    <a:pt x="1088231" y="228600"/>
                  </a:lnTo>
                  <a:lnTo>
                    <a:pt x="1083469" y="247650"/>
                  </a:lnTo>
                  <a:lnTo>
                    <a:pt x="1076325" y="273844"/>
                  </a:lnTo>
                  <a:lnTo>
                    <a:pt x="1064419" y="292894"/>
                  </a:lnTo>
                  <a:lnTo>
                    <a:pt x="1042988" y="307181"/>
                  </a:lnTo>
                  <a:lnTo>
                    <a:pt x="1014413" y="326231"/>
                  </a:lnTo>
                  <a:lnTo>
                    <a:pt x="995363" y="333375"/>
                  </a:lnTo>
                  <a:lnTo>
                    <a:pt x="869156" y="523875"/>
                  </a:lnTo>
                  <a:lnTo>
                    <a:pt x="797719" y="621506"/>
                  </a:lnTo>
                  <a:lnTo>
                    <a:pt x="714375" y="723900"/>
                  </a:lnTo>
                  <a:lnTo>
                    <a:pt x="573881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3">
              <a:extLst>
                <a:ext uri="{FF2B5EF4-FFF2-40B4-BE49-F238E27FC236}">
                  <a16:creationId xmlns:a16="http://schemas.microsoft.com/office/drawing/2014/main" id="{814EBAFA-E5BE-4585-B3C4-3D1F3F29F84E}"/>
                </a:ext>
              </a:extLst>
            </p:cNvPr>
            <p:cNvSpPr/>
            <p:nvPr/>
          </p:nvSpPr>
          <p:spPr>
            <a:xfrm>
              <a:off x="5961063" y="3295651"/>
              <a:ext cx="887412" cy="1198563"/>
            </a:xfrm>
            <a:custGeom>
              <a:avLst/>
              <a:gdLst>
                <a:gd name="connsiteX0" fmla="*/ 404812 w 888206"/>
                <a:gd name="connsiteY0" fmla="*/ 859631 h 1197769"/>
                <a:gd name="connsiteX1" fmla="*/ 247650 w 888206"/>
                <a:gd name="connsiteY1" fmla="*/ 1016794 h 1197769"/>
                <a:gd name="connsiteX2" fmla="*/ 92869 w 888206"/>
                <a:gd name="connsiteY2" fmla="*/ 1159669 h 1197769"/>
                <a:gd name="connsiteX3" fmla="*/ 54769 w 888206"/>
                <a:gd name="connsiteY3" fmla="*/ 1190625 h 1197769"/>
                <a:gd name="connsiteX4" fmla="*/ 30956 w 888206"/>
                <a:gd name="connsiteY4" fmla="*/ 1197769 h 1197769"/>
                <a:gd name="connsiteX5" fmla="*/ 11906 w 888206"/>
                <a:gd name="connsiteY5" fmla="*/ 1197769 h 1197769"/>
                <a:gd name="connsiteX6" fmla="*/ 0 w 888206"/>
                <a:gd name="connsiteY6" fmla="*/ 1183481 h 1197769"/>
                <a:gd name="connsiteX7" fmla="*/ 2381 w 888206"/>
                <a:gd name="connsiteY7" fmla="*/ 1162050 h 1197769"/>
                <a:gd name="connsiteX8" fmla="*/ 33337 w 888206"/>
                <a:gd name="connsiteY8" fmla="*/ 1116806 h 1197769"/>
                <a:gd name="connsiteX9" fmla="*/ 192881 w 888206"/>
                <a:gd name="connsiteY9" fmla="*/ 926306 h 1197769"/>
                <a:gd name="connsiteX10" fmla="*/ 328612 w 888206"/>
                <a:gd name="connsiteY10" fmla="*/ 726281 h 1197769"/>
                <a:gd name="connsiteX11" fmla="*/ 423862 w 888206"/>
                <a:gd name="connsiteY11" fmla="*/ 573881 h 1197769"/>
                <a:gd name="connsiteX12" fmla="*/ 492919 w 888206"/>
                <a:gd name="connsiteY12" fmla="*/ 440531 h 1197769"/>
                <a:gd name="connsiteX13" fmla="*/ 550069 w 888206"/>
                <a:gd name="connsiteY13" fmla="*/ 302419 h 1197769"/>
                <a:gd name="connsiteX14" fmla="*/ 571500 w 888206"/>
                <a:gd name="connsiteY14" fmla="*/ 240506 h 1197769"/>
                <a:gd name="connsiteX15" fmla="*/ 578644 w 888206"/>
                <a:gd name="connsiteY15" fmla="*/ 197644 h 1197769"/>
                <a:gd name="connsiteX16" fmla="*/ 573881 w 888206"/>
                <a:gd name="connsiteY16" fmla="*/ 161925 h 1197769"/>
                <a:gd name="connsiteX17" fmla="*/ 561975 w 888206"/>
                <a:gd name="connsiteY17" fmla="*/ 130969 h 1197769"/>
                <a:gd name="connsiteX18" fmla="*/ 542925 w 888206"/>
                <a:gd name="connsiteY18" fmla="*/ 102394 h 1197769"/>
                <a:gd name="connsiteX19" fmla="*/ 528637 w 888206"/>
                <a:gd name="connsiteY19" fmla="*/ 90488 h 1197769"/>
                <a:gd name="connsiteX20" fmla="*/ 509587 w 888206"/>
                <a:gd name="connsiteY20" fmla="*/ 73819 h 1197769"/>
                <a:gd name="connsiteX21" fmla="*/ 490537 w 888206"/>
                <a:gd name="connsiteY21" fmla="*/ 57150 h 1197769"/>
                <a:gd name="connsiteX22" fmla="*/ 476250 w 888206"/>
                <a:gd name="connsiteY22" fmla="*/ 40481 h 1197769"/>
                <a:gd name="connsiteX23" fmla="*/ 473869 w 888206"/>
                <a:gd name="connsiteY23" fmla="*/ 23813 h 1197769"/>
                <a:gd name="connsiteX24" fmla="*/ 481012 w 888206"/>
                <a:gd name="connsiteY24" fmla="*/ 7144 h 1197769"/>
                <a:gd name="connsiteX25" fmla="*/ 502444 w 888206"/>
                <a:gd name="connsiteY25" fmla="*/ 0 h 1197769"/>
                <a:gd name="connsiteX26" fmla="*/ 531019 w 888206"/>
                <a:gd name="connsiteY26" fmla="*/ 0 h 1197769"/>
                <a:gd name="connsiteX27" fmla="*/ 592931 w 888206"/>
                <a:gd name="connsiteY27" fmla="*/ 16669 h 1197769"/>
                <a:gd name="connsiteX28" fmla="*/ 676275 w 888206"/>
                <a:gd name="connsiteY28" fmla="*/ 45244 h 1197769"/>
                <a:gd name="connsiteX29" fmla="*/ 738187 w 888206"/>
                <a:gd name="connsiteY29" fmla="*/ 73819 h 1197769"/>
                <a:gd name="connsiteX30" fmla="*/ 788194 w 888206"/>
                <a:gd name="connsiteY30" fmla="*/ 100013 h 1197769"/>
                <a:gd name="connsiteX31" fmla="*/ 821531 w 888206"/>
                <a:gd name="connsiteY31" fmla="*/ 126206 h 1197769"/>
                <a:gd name="connsiteX32" fmla="*/ 845344 w 888206"/>
                <a:gd name="connsiteY32" fmla="*/ 152400 h 1197769"/>
                <a:gd name="connsiteX33" fmla="*/ 866775 w 888206"/>
                <a:gd name="connsiteY33" fmla="*/ 178594 h 1197769"/>
                <a:gd name="connsiteX34" fmla="*/ 876300 w 888206"/>
                <a:gd name="connsiteY34" fmla="*/ 200025 h 1197769"/>
                <a:gd name="connsiteX35" fmla="*/ 888206 w 888206"/>
                <a:gd name="connsiteY35" fmla="*/ 266700 h 1197769"/>
                <a:gd name="connsiteX36" fmla="*/ 854869 w 888206"/>
                <a:gd name="connsiteY36" fmla="*/ 316706 h 1197769"/>
                <a:gd name="connsiteX37" fmla="*/ 757237 w 888206"/>
                <a:gd name="connsiteY37" fmla="*/ 450056 h 1197769"/>
                <a:gd name="connsiteX38" fmla="*/ 652462 w 888206"/>
                <a:gd name="connsiteY38" fmla="*/ 566738 h 1197769"/>
                <a:gd name="connsiteX39" fmla="*/ 578644 w 888206"/>
                <a:gd name="connsiteY39" fmla="*/ 664369 h 1197769"/>
                <a:gd name="connsiteX40" fmla="*/ 404812 w 888206"/>
                <a:gd name="connsiteY40" fmla="*/ 859631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8206" h="1197769">
                  <a:moveTo>
                    <a:pt x="404812" y="859631"/>
                  </a:moveTo>
                  <a:lnTo>
                    <a:pt x="247650" y="1016794"/>
                  </a:lnTo>
                  <a:lnTo>
                    <a:pt x="92869" y="1159669"/>
                  </a:lnTo>
                  <a:lnTo>
                    <a:pt x="54769" y="1190625"/>
                  </a:lnTo>
                  <a:lnTo>
                    <a:pt x="30956" y="1197769"/>
                  </a:lnTo>
                  <a:lnTo>
                    <a:pt x="11906" y="1197769"/>
                  </a:lnTo>
                  <a:lnTo>
                    <a:pt x="0" y="1183481"/>
                  </a:lnTo>
                  <a:lnTo>
                    <a:pt x="2381" y="1162050"/>
                  </a:lnTo>
                  <a:lnTo>
                    <a:pt x="33337" y="1116806"/>
                  </a:lnTo>
                  <a:lnTo>
                    <a:pt x="192881" y="926306"/>
                  </a:lnTo>
                  <a:lnTo>
                    <a:pt x="328612" y="726281"/>
                  </a:lnTo>
                  <a:lnTo>
                    <a:pt x="423862" y="573881"/>
                  </a:lnTo>
                  <a:lnTo>
                    <a:pt x="492919" y="440531"/>
                  </a:lnTo>
                  <a:lnTo>
                    <a:pt x="550069" y="302419"/>
                  </a:lnTo>
                  <a:lnTo>
                    <a:pt x="571500" y="240506"/>
                  </a:lnTo>
                  <a:lnTo>
                    <a:pt x="578644" y="197644"/>
                  </a:lnTo>
                  <a:lnTo>
                    <a:pt x="573881" y="161925"/>
                  </a:lnTo>
                  <a:lnTo>
                    <a:pt x="561975" y="130969"/>
                  </a:lnTo>
                  <a:lnTo>
                    <a:pt x="542925" y="102394"/>
                  </a:lnTo>
                  <a:lnTo>
                    <a:pt x="528637" y="90488"/>
                  </a:lnTo>
                  <a:lnTo>
                    <a:pt x="509587" y="73819"/>
                  </a:lnTo>
                  <a:lnTo>
                    <a:pt x="490537" y="57150"/>
                  </a:lnTo>
                  <a:lnTo>
                    <a:pt x="476250" y="40481"/>
                  </a:lnTo>
                  <a:lnTo>
                    <a:pt x="473869" y="23813"/>
                  </a:lnTo>
                  <a:lnTo>
                    <a:pt x="481012" y="7144"/>
                  </a:lnTo>
                  <a:lnTo>
                    <a:pt x="502444" y="0"/>
                  </a:lnTo>
                  <a:lnTo>
                    <a:pt x="531019" y="0"/>
                  </a:lnTo>
                  <a:lnTo>
                    <a:pt x="592931" y="16669"/>
                  </a:lnTo>
                  <a:lnTo>
                    <a:pt x="676275" y="45244"/>
                  </a:lnTo>
                  <a:lnTo>
                    <a:pt x="738187" y="73819"/>
                  </a:lnTo>
                  <a:lnTo>
                    <a:pt x="788194" y="100013"/>
                  </a:lnTo>
                  <a:lnTo>
                    <a:pt x="821531" y="126206"/>
                  </a:lnTo>
                  <a:lnTo>
                    <a:pt x="845344" y="152400"/>
                  </a:lnTo>
                  <a:lnTo>
                    <a:pt x="866775" y="178594"/>
                  </a:lnTo>
                  <a:lnTo>
                    <a:pt x="876300" y="200025"/>
                  </a:lnTo>
                  <a:lnTo>
                    <a:pt x="888206" y="266700"/>
                  </a:lnTo>
                  <a:lnTo>
                    <a:pt x="854869" y="316706"/>
                  </a:lnTo>
                  <a:lnTo>
                    <a:pt x="757237" y="450056"/>
                  </a:lnTo>
                  <a:lnTo>
                    <a:pt x="652462" y="566738"/>
                  </a:lnTo>
                  <a:lnTo>
                    <a:pt x="578644" y="664369"/>
                  </a:lnTo>
                  <a:lnTo>
                    <a:pt x="404812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3E580E7A-4E5B-46DB-BF06-8427F5DF6137}"/>
                </a:ext>
              </a:extLst>
            </p:cNvPr>
            <p:cNvSpPr/>
            <p:nvPr/>
          </p:nvSpPr>
          <p:spPr>
            <a:xfrm>
              <a:off x="6475413" y="3605214"/>
              <a:ext cx="1739900" cy="447675"/>
            </a:xfrm>
            <a:custGeom>
              <a:avLst/>
              <a:gdLst>
                <a:gd name="connsiteX0" fmla="*/ 1240631 w 1740694"/>
                <a:gd name="connsiteY0" fmla="*/ 335756 h 447675"/>
                <a:gd name="connsiteX1" fmla="*/ 926306 w 1740694"/>
                <a:gd name="connsiteY1" fmla="*/ 364331 h 447675"/>
                <a:gd name="connsiteX2" fmla="*/ 735806 w 1740694"/>
                <a:gd name="connsiteY2" fmla="*/ 402431 h 447675"/>
                <a:gd name="connsiteX3" fmla="*/ 542925 w 1740694"/>
                <a:gd name="connsiteY3" fmla="*/ 426243 h 447675"/>
                <a:gd name="connsiteX4" fmla="*/ 252412 w 1740694"/>
                <a:gd name="connsiteY4" fmla="*/ 447675 h 447675"/>
                <a:gd name="connsiteX5" fmla="*/ 195262 w 1740694"/>
                <a:gd name="connsiteY5" fmla="*/ 447675 h 447675"/>
                <a:gd name="connsiteX6" fmla="*/ 0 w 1740694"/>
                <a:gd name="connsiteY6" fmla="*/ 366712 h 447675"/>
                <a:gd name="connsiteX7" fmla="*/ 92869 w 1740694"/>
                <a:gd name="connsiteY7" fmla="*/ 228600 h 447675"/>
                <a:gd name="connsiteX8" fmla="*/ 278606 w 1740694"/>
                <a:gd name="connsiteY8" fmla="*/ 269081 h 447675"/>
                <a:gd name="connsiteX9" fmla="*/ 733425 w 1740694"/>
                <a:gd name="connsiteY9" fmla="*/ 221456 h 447675"/>
                <a:gd name="connsiteX10" fmla="*/ 919162 w 1740694"/>
                <a:gd name="connsiteY10" fmla="*/ 209550 h 447675"/>
                <a:gd name="connsiteX11" fmla="*/ 1316831 w 1740694"/>
                <a:gd name="connsiteY11" fmla="*/ 111918 h 447675"/>
                <a:gd name="connsiteX12" fmla="*/ 1383506 w 1740694"/>
                <a:gd name="connsiteY12" fmla="*/ 61912 h 447675"/>
                <a:gd name="connsiteX13" fmla="*/ 1443037 w 1740694"/>
                <a:gd name="connsiteY13" fmla="*/ 4762 h 447675"/>
                <a:gd name="connsiteX14" fmla="*/ 1459706 w 1740694"/>
                <a:gd name="connsiteY14" fmla="*/ 0 h 447675"/>
                <a:gd name="connsiteX15" fmla="*/ 1500187 w 1740694"/>
                <a:gd name="connsiteY15" fmla="*/ 7143 h 447675"/>
                <a:gd name="connsiteX16" fmla="*/ 1554956 w 1740694"/>
                <a:gd name="connsiteY16" fmla="*/ 26193 h 447675"/>
                <a:gd name="connsiteX17" fmla="*/ 1607344 w 1740694"/>
                <a:gd name="connsiteY17" fmla="*/ 57150 h 447675"/>
                <a:gd name="connsiteX18" fmla="*/ 1659731 w 1740694"/>
                <a:gd name="connsiteY18" fmla="*/ 92868 h 447675"/>
                <a:gd name="connsiteX19" fmla="*/ 1697831 w 1740694"/>
                <a:gd name="connsiteY19" fmla="*/ 121443 h 447675"/>
                <a:gd name="connsiteX20" fmla="*/ 1728787 w 1740694"/>
                <a:gd name="connsiteY20" fmla="*/ 152400 h 447675"/>
                <a:gd name="connsiteX21" fmla="*/ 1738312 w 1740694"/>
                <a:gd name="connsiteY21" fmla="*/ 166687 h 447675"/>
                <a:gd name="connsiteX22" fmla="*/ 1740694 w 1740694"/>
                <a:gd name="connsiteY22" fmla="*/ 180975 h 447675"/>
                <a:gd name="connsiteX23" fmla="*/ 1735931 w 1740694"/>
                <a:gd name="connsiteY23" fmla="*/ 209550 h 447675"/>
                <a:gd name="connsiteX24" fmla="*/ 1719262 w 1740694"/>
                <a:gd name="connsiteY24" fmla="*/ 233362 h 447675"/>
                <a:gd name="connsiteX25" fmla="*/ 1676400 w 1740694"/>
                <a:gd name="connsiteY25" fmla="*/ 254793 h 447675"/>
                <a:gd name="connsiteX26" fmla="*/ 1450181 w 1740694"/>
                <a:gd name="connsiteY26" fmla="*/ 302418 h 447675"/>
                <a:gd name="connsiteX27" fmla="*/ 1240631 w 1740694"/>
                <a:gd name="connsiteY27" fmla="*/ 3357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40694" h="447675">
                  <a:moveTo>
                    <a:pt x="1240631" y="335756"/>
                  </a:moveTo>
                  <a:lnTo>
                    <a:pt x="926306" y="364331"/>
                  </a:lnTo>
                  <a:lnTo>
                    <a:pt x="735806" y="402431"/>
                  </a:lnTo>
                  <a:lnTo>
                    <a:pt x="542925" y="426243"/>
                  </a:lnTo>
                  <a:lnTo>
                    <a:pt x="252412" y="447675"/>
                  </a:lnTo>
                  <a:lnTo>
                    <a:pt x="195262" y="447675"/>
                  </a:lnTo>
                  <a:lnTo>
                    <a:pt x="0" y="366712"/>
                  </a:lnTo>
                  <a:lnTo>
                    <a:pt x="92869" y="228600"/>
                  </a:lnTo>
                  <a:lnTo>
                    <a:pt x="278606" y="269081"/>
                  </a:lnTo>
                  <a:lnTo>
                    <a:pt x="733425" y="221456"/>
                  </a:lnTo>
                  <a:lnTo>
                    <a:pt x="919162" y="209550"/>
                  </a:lnTo>
                  <a:lnTo>
                    <a:pt x="1316831" y="111918"/>
                  </a:lnTo>
                  <a:lnTo>
                    <a:pt x="1383506" y="61912"/>
                  </a:lnTo>
                  <a:lnTo>
                    <a:pt x="1443037" y="4762"/>
                  </a:lnTo>
                  <a:lnTo>
                    <a:pt x="1459706" y="0"/>
                  </a:lnTo>
                  <a:lnTo>
                    <a:pt x="1500187" y="7143"/>
                  </a:lnTo>
                  <a:lnTo>
                    <a:pt x="1554956" y="26193"/>
                  </a:lnTo>
                  <a:lnTo>
                    <a:pt x="1607344" y="57150"/>
                  </a:lnTo>
                  <a:lnTo>
                    <a:pt x="1659731" y="92868"/>
                  </a:lnTo>
                  <a:lnTo>
                    <a:pt x="1697831" y="121443"/>
                  </a:lnTo>
                  <a:lnTo>
                    <a:pt x="1728787" y="152400"/>
                  </a:lnTo>
                  <a:lnTo>
                    <a:pt x="1738312" y="166687"/>
                  </a:lnTo>
                  <a:lnTo>
                    <a:pt x="1740694" y="180975"/>
                  </a:lnTo>
                  <a:lnTo>
                    <a:pt x="1735931" y="209550"/>
                  </a:lnTo>
                  <a:lnTo>
                    <a:pt x="1719262" y="233362"/>
                  </a:lnTo>
                  <a:lnTo>
                    <a:pt x="1676400" y="254793"/>
                  </a:lnTo>
                  <a:lnTo>
                    <a:pt x="1450181" y="302418"/>
                  </a:lnTo>
                  <a:lnTo>
                    <a:pt x="1240631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5">
              <a:extLst>
                <a:ext uri="{FF2B5EF4-FFF2-40B4-BE49-F238E27FC236}">
                  <a16:creationId xmlns:a16="http://schemas.microsoft.com/office/drawing/2014/main" id="{A72BA7E3-E06A-4D32-B1C6-76F3829509B2}"/>
                </a:ext>
              </a:extLst>
            </p:cNvPr>
            <p:cNvSpPr/>
            <p:nvPr/>
          </p:nvSpPr>
          <p:spPr>
            <a:xfrm>
              <a:off x="5957889" y="4275139"/>
              <a:ext cx="2547937" cy="561975"/>
            </a:xfrm>
            <a:custGeom>
              <a:avLst/>
              <a:gdLst>
                <a:gd name="connsiteX0" fmla="*/ 1864518 w 2547937"/>
                <a:gd name="connsiteY0" fmla="*/ 280987 h 561975"/>
                <a:gd name="connsiteX1" fmla="*/ 1438275 w 2547937"/>
                <a:gd name="connsiteY1" fmla="*/ 345281 h 561975"/>
                <a:gd name="connsiteX2" fmla="*/ 1252537 w 2547937"/>
                <a:gd name="connsiteY2" fmla="*/ 376237 h 561975"/>
                <a:gd name="connsiteX3" fmla="*/ 995362 w 2547937"/>
                <a:gd name="connsiteY3" fmla="*/ 421481 h 561975"/>
                <a:gd name="connsiteX4" fmla="*/ 752475 w 2547937"/>
                <a:gd name="connsiteY4" fmla="*/ 471487 h 561975"/>
                <a:gd name="connsiteX5" fmla="*/ 471487 w 2547937"/>
                <a:gd name="connsiteY5" fmla="*/ 540544 h 561975"/>
                <a:gd name="connsiteX6" fmla="*/ 397668 w 2547937"/>
                <a:gd name="connsiteY6" fmla="*/ 561975 h 561975"/>
                <a:gd name="connsiteX7" fmla="*/ 357187 w 2547937"/>
                <a:gd name="connsiteY7" fmla="*/ 554831 h 561975"/>
                <a:gd name="connsiteX8" fmla="*/ 280987 w 2547937"/>
                <a:gd name="connsiteY8" fmla="*/ 531019 h 561975"/>
                <a:gd name="connsiteX9" fmla="*/ 180975 w 2547937"/>
                <a:gd name="connsiteY9" fmla="*/ 476250 h 561975"/>
                <a:gd name="connsiteX10" fmla="*/ 121443 w 2547937"/>
                <a:gd name="connsiteY10" fmla="*/ 433387 h 561975"/>
                <a:gd name="connsiteX11" fmla="*/ 30956 w 2547937"/>
                <a:gd name="connsiteY11" fmla="*/ 357187 h 561975"/>
                <a:gd name="connsiteX12" fmla="*/ 9525 w 2547937"/>
                <a:gd name="connsiteY12" fmla="*/ 333375 h 561975"/>
                <a:gd name="connsiteX13" fmla="*/ 0 w 2547937"/>
                <a:gd name="connsiteY13" fmla="*/ 302419 h 561975"/>
                <a:gd name="connsiteX14" fmla="*/ 7143 w 2547937"/>
                <a:gd name="connsiteY14" fmla="*/ 283369 h 561975"/>
                <a:gd name="connsiteX15" fmla="*/ 21431 w 2547937"/>
                <a:gd name="connsiteY15" fmla="*/ 278606 h 561975"/>
                <a:gd name="connsiteX16" fmla="*/ 52387 w 2547937"/>
                <a:gd name="connsiteY16" fmla="*/ 285750 h 561975"/>
                <a:gd name="connsiteX17" fmla="*/ 107156 w 2547937"/>
                <a:gd name="connsiteY17" fmla="*/ 307181 h 561975"/>
                <a:gd name="connsiteX18" fmla="*/ 197643 w 2547937"/>
                <a:gd name="connsiteY18" fmla="*/ 328612 h 561975"/>
                <a:gd name="connsiteX19" fmla="*/ 323850 w 2547937"/>
                <a:gd name="connsiteY19" fmla="*/ 338137 h 561975"/>
                <a:gd name="connsiteX20" fmla="*/ 376237 w 2547937"/>
                <a:gd name="connsiteY20" fmla="*/ 338137 h 561975"/>
                <a:gd name="connsiteX21" fmla="*/ 764381 w 2547937"/>
                <a:gd name="connsiteY21" fmla="*/ 273844 h 561975"/>
                <a:gd name="connsiteX22" fmla="*/ 1254918 w 2547937"/>
                <a:gd name="connsiteY22" fmla="*/ 195262 h 561975"/>
                <a:gd name="connsiteX23" fmla="*/ 1443037 w 2547937"/>
                <a:gd name="connsiteY23" fmla="*/ 164306 h 561975"/>
                <a:gd name="connsiteX24" fmla="*/ 1778793 w 2547937"/>
                <a:gd name="connsiteY24" fmla="*/ 114300 h 561975"/>
                <a:gd name="connsiteX25" fmla="*/ 2035968 w 2547937"/>
                <a:gd name="connsiteY25" fmla="*/ 88106 h 561975"/>
                <a:gd name="connsiteX26" fmla="*/ 2124075 w 2547937"/>
                <a:gd name="connsiteY26" fmla="*/ 33337 h 561975"/>
                <a:gd name="connsiteX27" fmla="*/ 2183606 w 2547937"/>
                <a:gd name="connsiteY27" fmla="*/ 2381 h 561975"/>
                <a:gd name="connsiteX28" fmla="*/ 2205037 w 2547937"/>
                <a:gd name="connsiteY28" fmla="*/ 0 h 561975"/>
                <a:gd name="connsiteX29" fmla="*/ 2257425 w 2547937"/>
                <a:gd name="connsiteY29" fmla="*/ 11906 h 561975"/>
                <a:gd name="connsiteX30" fmla="*/ 2328862 w 2547937"/>
                <a:gd name="connsiteY30" fmla="*/ 33337 h 561975"/>
                <a:gd name="connsiteX31" fmla="*/ 2388393 w 2547937"/>
                <a:gd name="connsiteY31" fmla="*/ 59531 h 561975"/>
                <a:gd name="connsiteX32" fmla="*/ 2464593 w 2547937"/>
                <a:gd name="connsiteY32" fmla="*/ 97631 h 561975"/>
                <a:gd name="connsiteX33" fmla="*/ 2497931 w 2547937"/>
                <a:gd name="connsiteY33" fmla="*/ 116681 h 561975"/>
                <a:gd name="connsiteX34" fmla="*/ 2512218 w 2547937"/>
                <a:gd name="connsiteY34" fmla="*/ 130969 h 561975"/>
                <a:gd name="connsiteX35" fmla="*/ 2531268 w 2547937"/>
                <a:gd name="connsiteY35" fmla="*/ 152400 h 561975"/>
                <a:gd name="connsiteX36" fmla="*/ 2543175 w 2547937"/>
                <a:gd name="connsiteY36" fmla="*/ 178594 h 561975"/>
                <a:gd name="connsiteX37" fmla="*/ 2547937 w 2547937"/>
                <a:gd name="connsiteY37" fmla="*/ 204787 h 561975"/>
                <a:gd name="connsiteX38" fmla="*/ 2538412 w 2547937"/>
                <a:gd name="connsiteY38" fmla="*/ 228600 h 561975"/>
                <a:gd name="connsiteX39" fmla="*/ 2516981 w 2547937"/>
                <a:gd name="connsiteY39" fmla="*/ 250031 h 561975"/>
                <a:gd name="connsiteX40" fmla="*/ 2483643 w 2547937"/>
                <a:gd name="connsiteY40" fmla="*/ 266700 h 561975"/>
                <a:gd name="connsiteX41" fmla="*/ 2452687 w 2547937"/>
                <a:gd name="connsiteY41" fmla="*/ 266700 h 561975"/>
                <a:gd name="connsiteX42" fmla="*/ 2300287 w 2547937"/>
                <a:gd name="connsiteY42" fmla="*/ 252412 h 561975"/>
                <a:gd name="connsiteX43" fmla="*/ 2133600 w 2547937"/>
                <a:gd name="connsiteY43" fmla="*/ 247650 h 561975"/>
                <a:gd name="connsiteX44" fmla="*/ 1864518 w 2547937"/>
                <a:gd name="connsiteY44" fmla="*/ 280987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47937" h="561975">
                  <a:moveTo>
                    <a:pt x="1864518" y="280987"/>
                  </a:moveTo>
                  <a:lnTo>
                    <a:pt x="1438275" y="345281"/>
                  </a:lnTo>
                  <a:lnTo>
                    <a:pt x="1252537" y="376237"/>
                  </a:lnTo>
                  <a:lnTo>
                    <a:pt x="995362" y="421481"/>
                  </a:lnTo>
                  <a:lnTo>
                    <a:pt x="752475" y="471487"/>
                  </a:lnTo>
                  <a:lnTo>
                    <a:pt x="471487" y="540544"/>
                  </a:lnTo>
                  <a:lnTo>
                    <a:pt x="397668" y="561975"/>
                  </a:lnTo>
                  <a:lnTo>
                    <a:pt x="357187" y="554831"/>
                  </a:lnTo>
                  <a:lnTo>
                    <a:pt x="280987" y="531019"/>
                  </a:lnTo>
                  <a:lnTo>
                    <a:pt x="180975" y="476250"/>
                  </a:lnTo>
                  <a:lnTo>
                    <a:pt x="121443" y="433387"/>
                  </a:lnTo>
                  <a:lnTo>
                    <a:pt x="30956" y="357187"/>
                  </a:lnTo>
                  <a:lnTo>
                    <a:pt x="9525" y="333375"/>
                  </a:lnTo>
                  <a:lnTo>
                    <a:pt x="0" y="302419"/>
                  </a:lnTo>
                  <a:lnTo>
                    <a:pt x="7143" y="283369"/>
                  </a:lnTo>
                  <a:lnTo>
                    <a:pt x="21431" y="278606"/>
                  </a:lnTo>
                  <a:lnTo>
                    <a:pt x="52387" y="285750"/>
                  </a:lnTo>
                  <a:lnTo>
                    <a:pt x="107156" y="307181"/>
                  </a:lnTo>
                  <a:lnTo>
                    <a:pt x="197643" y="328612"/>
                  </a:lnTo>
                  <a:lnTo>
                    <a:pt x="323850" y="338137"/>
                  </a:lnTo>
                  <a:lnTo>
                    <a:pt x="376237" y="338137"/>
                  </a:lnTo>
                  <a:lnTo>
                    <a:pt x="764381" y="273844"/>
                  </a:lnTo>
                  <a:lnTo>
                    <a:pt x="1254918" y="195262"/>
                  </a:lnTo>
                  <a:lnTo>
                    <a:pt x="1443037" y="164306"/>
                  </a:lnTo>
                  <a:lnTo>
                    <a:pt x="1778793" y="114300"/>
                  </a:lnTo>
                  <a:lnTo>
                    <a:pt x="2035968" y="88106"/>
                  </a:lnTo>
                  <a:lnTo>
                    <a:pt x="2124075" y="33337"/>
                  </a:lnTo>
                  <a:lnTo>
                    <a:pt x="2183606" y="2381"/>
                  </a:lnTo>
                  <a:lnTo>
                    <a:pt x="2205037" y="0"/>
                  </a:lnTo>
                  <a:lnTo>
                    <a:pt x="2257425" y="11906"/>
                  </a:lnTo>
                  <a:lnTo>
                    <a:pt x="2328862" y="33337"/>
                  </a:lnTo>
                  <a:lnTo>
                    <a:pt x="2388393" y="59531"/>
                  </a:lnTo>
                  <a:lnTo>
                    <a:pt x="2464593" y="97631"/>
                  </a:lnTo>
                  <a:lnTo>
                    <a:pt x="2497931" y="116681"/>
                  </a:lnTo>
                  <a:lnTo>
                    <a:pt x="2512218" y="130969"/>
                  </a:lnTo>
                  <a:lnTo>
                    <a:pt x="2531268" y="152400"/>
                  </a:lnTo>
                  <a:lnTo>
                    <a:pt x="2543175" y="178594"/>
                  </a:lnTo>
                  <a:lnTo>
                    <a:pt x="2547937" y="204787"/>
                  </a:lnTo>
                  <a:lnTo>
                    <a:pt x="2538412" y="228600"/>
                  </a:lnTo>
                  <a:lnTo>
                    <a:pt x="2516981" y="250031"/>
                  </a:lnTo>
                  <a:lnTo>
                    <a:pt x="2483643" y="266700"/>
                  </a:lnTo>
                  <a:lnTo>
                    <a:pt x="2452687" y="266700"/>
                  </a:lnTo>
                  <a:lnTo>
                    <a:pt x="2300287" y="252412"/>
                  </a:lnTo>
                  <a:lnTo>
                    <a:pt x="2133600" y="247650"/>
                  </a:lnTo>
                  <a:lnTo>
                    <a:pt x="186451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7">
              <a:extLst>
                <a:ext uri="{FF2B5EF4-FFF2-40B4-BE49-F238E27FC236}">
                  <a16:creationId xmlns:a16="http://schemas.microsoft.com/office/drawing/2014/main" id="{BE7313C6-D1C9-4F73-906C-9D8F43DC47C4}"/>
                </a:ext>
              </a:extLst>
            </p:cNvPr>
            <p:cNvSpPr/>
            <p:nvPr/>
          </p:nvSpPr>
          <p:spPr>
            <a:xfrm rot="16200000">
              <a:off x="5885658" y="4328320"/>
              <a:ext cx="2713037" cy="466725"/>
            </a:xfrm>
            <a:custGeom>
              <a:avLst/>
              <a:gdLst>
                <a:gd name="connsiteX0" fmla="*/ 1728788 w 2712244"/>
                <a:gd name="connsiteY0" fmla="*/ 416719 h 466725"/>
                <a:gd name="connsiteX1" fmla="*/ 478632 w 2712244"/>
                <a:gd name="connsiteY1" fmla="*/ 421481 h 466725"/>
                <a:gd name="connsiteX2" fmla="*/ 342900 w 2712244"/>
                <a:gd name="connsiteY2" fmla="*/ 419100 h 466725"/>
                <a:gd name="connsiteX3" fmla="*/ 288132 w 2712244"/>
                <a:gd name="connsiteY3" fmla="*/ 414338 h 466725"/>
                <a:gd name="connsiteX4" fmla="*/ 250032 w 2712244"/>
                <a:gd name="connsiteY4" fmla="*/ 409575 h 466725"/>
                <a:gd name="connsiteX5" fmla="*/ 192882 w 2712244"/>
                <a:gd name="connsiteY5" fmla="*/ 397669 h 466725"/>
                <a:gd name="connsiteX6" fmla="*/ 126207 w 2712244"/>
                <a:gd name="connsiteY6" fmla="*/ 373856 h 466725"/>
                <a:gd name="connsiteX7" fmla="*/ 85725 w 2712244"/>
                <a:gd name="connsiteY7" fmla="*/ 354806 h 466725"/>
                <a:gd name="connsiteX8" fmla="*/ 42863 w 2712244"/>
                <a:gd name="connsiteY8" fmla="*/ 330994 h 466725"/>
                <a:gd name="connsiteX9" fmla="*/ 11907 w 2712244"/>
                <a:gd name="connsiteY9" fmla="*/ 307181 h 466725"/>
                <a:gd name="connsiteX10" fmla="*/ 2382 w 2712244"/>
                <a:gd name="connsiteY10" fmla="*/ 295275 h 466725"/>
                <a:gd name="connsiteX11" fmla="*/ 0 w 2712244"/>
                <a:gd name="connsiteY11" fmla="*/ 273844 h 466725"/>
                <a:gd name="connsiteX12" fmla="*/ 7144 w 2712244"/>
                <a:gd name="connsiteY12" fmla="*/ 250031 h 466725"/>
                <a:gd name="connsiteX13" fmla="*/ 33338 w 2712244"/>
                <a:gd name="connsiteY13" fmla="*/ 223838 h 466725"/>
                <a:gd name="connsiteX14" fmla="*/ 76200 w 2712244"/>
                <a:gd name="connsiteY14" fmla="*/ 202406 h 466725"/>
                <a:gd name="connsiteX15" fmla="*/ 128588 w 2712244"/>
                <a:gd name="connsiteY15" fmla="*/ 183356 h 466725"/>
                <a:gd name="connsiteX16" fmla="*/ 192882 w 2712244"/>
                <a:gd name="connsiteY16" fmla="*/ 169069 h 466725"/>
                <a:gd name="connsiteX17" fmla="*/ 295275 w 2712244"/>
                <a:gd name="connsiteY17" fmla="*/ 157163 h 466725"/>
                <a:gd name="connsiteX18" fmla="*/ 440532 w 2712244"/>
                <a:gd name="connsiteY18" fmla="*/ 152400 h 466725"/>
                <a:gd name="connsiteX19" fmla="*/ 640557 w 2712244"/>
                <a:gd name="connsiteY19" fmla="*/ 157163 h 466725"/>
                <a:gd name="connsiteX20" fmla="*/ 985838 w 2712244"/>
                <a:gd name="connsiteY20" fmla="*/ 166688 h 466725"/>
                <a:gd name="connsiteX21" fmla="*/ 1271588 w 2712244"/>
                <a:gd name="connsiteY21" fmla="*/ 173831 h 466725"/>
                <a:gd name="connsiteX22" fmla="*/ 1421607 w 2712244"/>
                <a:gd name="connsiteY22" fmla="*/ 173831 h 466725"/>
                <a:gd name="connsiteX23" fmla="*/ 1916907 w 2712244"/>
                <a:gd name="connsiteY23" fmla="*/ 173831 h 466725"/>
                <a:gd name="connsiteX24" fmla="*/ 2078832 w 2712244"/>
                <a:gd name="connsiteY24" fmla="*/ 173831 h 466725"/>
                <a:gd name="connsiteX25" fmla="*/ 2395538 w 2712244"/>
                <a:gd name="connsiteY25" fmla="*/ 169069 h 466725"/>
                <a:gd name="connsiteX26" fmla="*/ 2469357 w 2712244"/>
                <a:gd name="connsiteY26" fmla="*/ 161925 h 466725"/>
                <a:gd name="connsiteX27" fmla="*/ 2505075 w 2712244"/>
                <a:gd name="connsiteY27" fmla="*/ 150019 h 466725"/>
                <a:gd name="connsiteX28" fmla="*/ 2540794 w 2712244"/>
                <a:gd name="connsiteY28" fmla="*/ 126206 h 466725"/>
                <a:gd name="connsiteX29" fmla="*/ 2590800 w 2712244"/>
                <a:gd name="connsiteY29" fmla="*/ 83344 h 466725"/>
                <a:gd name="connsiteX30" fmla="*/ 2640807 w 2712244"/>
                <a:gd name="connsiteY30" fmla="*/ 26194 h 466725"/>
                <a:gd name="connsiteX31" fmla="*/ 2659857 w 2712244"/>
                <a:gd name="connsiteY31" fmla="*/ 9525 h 466725"/>
                <a:gd name="connsiteX32" fmla="*/ 2678907 w 2712244"/>
                <a:gd name="connsiteY32" fmla="*/ 0 h 466725"/>
                <a:gd name="connsiteX33" fmla="*/ 2688432 w 2712244"/>
                <a:gd name="connsiteY33" fmla="*/ 0 h 466725"/>
                <a:gd name="connsiteX34" fmla="*/ 2695575 w 2712244"/>
                <a:gd name="connsiteY34" fmla="*/ 9525 h 466725"/>
                <a:gd name="connsiteX35" fmla="*/ 2702719 w 2712244"/>
                <a:gd name="connsiteY35" fmla="*/ 45244 h 466725"/>
                <a:gd name="connsiteX36" fmla="*/ 2712244 w 2712244"/>
                <a:gd name="connsiteY36" fmla="*/ 126206 h 466725"/>
                <a:gd name="connsiteX37" fmla="*/ 2712244 w 2712244"/>
                <a:gd name="connsiteY37" fmla="*/ 178594 h 466725"/>
                <a:gd name="connsiteX38" fmla="*/ 2705100 w 2712244"/>
                <a:gd name="connsiteY38" fmla="*/ 230981 h 466725"/>
                <a:gd name="connsiteX39" fmla="*/ 2678907 w 2712244"/>
                <a:gd name="connsiteY39" fmla="*/ 307181 h 466725"/>
                <a:gd name="connsiteX40" fmla="*/ 2650332 w 2712244"/>
                <a:gd name="connsiteY40" fmla="*/ 376238 h 466725"/>
                <a:gd name="connsiteX41" fmla="*/ 2624138 w 2712244"/>
                <a:gd name="connsiteY41" fmla="*/ 423863 h 466725"/>
                <a:gd name="connsiteX42" fmla="*/ 2602707 w 2712244"/>
                <a:gd name="connsiteY42" fmla="*/ 445294 h 466725"/>
                <a:gd name="connsiteX43" fmla="*/ 2578894 w 2712244"/>
                <a:gd name="connsiteY43" fmla="*/ 461963 h 466725"/>
                <a:gd name="connsiteX44" fmla="*/ 2555082 w 2712244"/>
                <a:gd name="connsiteY44" fmla="*/ 466725 h 466725"/>
                <a:gd name="connsiteX45" fmla="*/ 2524125 w 2712244"/>
                <a:gd name="connsiteY45" fmla="*/ 461963 h 466725"/>
                <a:gd name="connsiteX46" fmla="*/ 2497932 w 2712244"/>
                <a:gd name="connsiteY46" fmla="*/ 447675 h 466725"/>
                <a:gd name="connsiteX47" fmla="*/ 2459832 w 2712244"/>
                <a:gd name="connsiteY47" fmla="*/ 438150 h 466725"/>
                <a:gd name="connsiteX48" fmla="*/ 2405063 w 2712244"/>
                <a:gd name="connsiteY48" fmla="*/ 426244 h 466725"/>
                <a:gd name="connsiteX49" fmla="*/ 2307432 w 2712244"/>
                <a:gd name="connsiteY49" fmla="*/ 416719 h 466725"/>
                <a:gd name="connsiteX50" fmla="*/ 2090738 w 2712244"/>
                <a:gd name="connsiteY50" fmla="*/ 421481 h 466725"/>
                <a:gd name="connsiteX51" fmla="*/ 1728788 w 2712244"/>
                <a:gd name="connsiteY51" fmla="*/ 41671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12244" h="466725">
                  <a:moveTo>
                    <a:pt x="1728788" y="416719"/>
                  </a:moveTo>
                  <a:lnTo>
                    <a:pt x="478632" y="421481"/>
                  </a:lnTo>
                  <a:lnTo>
                    <a:pt x="342900" y="419100"/>
                  </a:lnTo>
                  <a:lnTo>
                    <a:pt x="288132" y="414338"/>
                  </a:lnTo>
                  <a:lnTo>
                    <a:pt x="250032" y="409575"/>
                  </a:lnTo>
                  <a:lnTo>
                    <a:pt x="192882" y="397669"/>
                  </a:lnTo>
                  <a:lnTo>
                    <a:pt x="126207" y="373856"/>
                  </a:lnTo>
                  <a:lnTo>
                    <a:pt x="85725" y="354806"/>
                  </a:lnTo>
                  <a:lnTo>
                    <a:pt x="42863" y="330994"/>
                  </a:lnTo>
                  <a:lnTo>
                    <a:pt x="11907" y="307181"/>
                  </a:lnTo>
                  <a:lnTo>
                    <a:pt x="2382" y="295275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3338" y="223838"/>
                  </a:lnTo>
                  <a:lnTo>
                    <a:pt x="76200" y="202406"/>
                  </a:lnTo>
                  <a:lnTo>
                    <a:pt x="128588" y="183356"/>
                  </a:lnTo>
                  <a:lnTo>
                    <a:pt x="192882" y="169069"/>
                  </a:lnTo>
                  <a:lnTo>
                    <a:pt x="295275" y="157163"/>
                  </a:lnTo>
                  <a:lnTo>
                    <a:pt x="440532" y="152400"/>
                  </a:lnTo>
                  <a:lnTo>
                    <a:pt x="640557" y="157163"/>
                  </a:lnTo>
                  <a:lnTo>
                    <a:pt x="985838" y="166688"/>
                  </a:lnTo>
                  <a:lnTo>
                    <a:pt x="1271588" y="173831"/>
                  </a:lnTo>
                  <a:lnTo>
                    <a:pt x="1421607" y="173831"/>
                  </a:lnTo>
                  <a:lnTo>
                    <a:pt x="1916907" y="173831"/>
                  </a:lnTo>
                  <a:lnTo>
                    <a:pt x="2078832" y="173831"/>
                  </a:lnTo>
                  <a:lnTo>
                    <a:pt x="2395538" y="169069"/>
                  </a:lnTo>
                  <a:lnTo>
                    <a:pt x="2469357" y="161925"/>
                  </a:lnTo>
                  <a:lnTo>
                    <a:pt x="2505075" y="150019"/>
                  </a:lnTo>
                  <a:lnTo>
                    <a:pt x="2540794" y="126206"/>
                  </a:lnTo>
                  <a:lnTo>
                    <a:pt x="2590800" y="83344"/>
                  </a:lnTo>
                  <a:lnTo>
                    <a:pt x="2640807" y="26194"/>
                  </a:lnTo>
                  <a:lnTo>
                    <a:pt x="2659857" y="9525"/>
                  </a:lnTo>
                  <a:lnTo>
                    <a:pt x="2678907" y="0"/>
                  </a:lnTo>
                  <a:lnTo>
                    <a:pt x="2688432" y="0"/>
                  </a:lnTo>
                  <a:lnTo>
                    <a:pt x="2695575" y="9525"/>
                  </a:lnTo>
                  <a:lnTo>
                    <a:pt x="2702719" y="45244"/>
                  </a:lnTo>
                  <a:lnTo>
                    <a:pt x="2712244" y="126206"/>
                  </a:lnTo>
                  <a:lnTo>
                    <a:pt x="2712244" y="178594"/>
                  </a:lnTo>
                  <a:lnTo>
                    <a:pt x="2705100" y="230981"/>
                  </a:lnTo>
                  <a:lnTo>
                    <a:pt x="2678907" y="307181"/>
                  </a:lnTo>
                  <a:lnTo>
                    <a:pt x="2650332" y="376238"/>
                  </a:lnTo>
                  <a:lnTo>
                    <a:pt x="2624138" y="423863"/>
                  </a:lnTo>
                  <a:lnTo>
                    <a:pt x="2602707" y="445294"/>
                  </a:lnTo>
                  <a:lnTo>
                    <a:pt x="2578894" y="461963"/>
                  </a:lnTo>
                  <a:lnTo>
                    <a:pt x="2555082" y="466725"/>
                  </a:lnTo>
                  <a:lnTo>
                    <a:pt x="2524125" y="461963"/>
                  </a:lnTo>
                  <a:lnTo>
                    <a:pt x="2497932" y="447675"/>
                  </a:lnTo>
                  <a:lnTo>
                    <a:pt x="2459832" y="438150"/>
                  </a:lnTo>
                  <a:lnTo>
                    <a:pt x="2405063" y="426244"/>
                  </a:lnTo>
                  <a:lnTo>
                    <a:pt x="2307432" y="416719"/>
                  </a:lnTo>
                  <a:lnTo>
                    <a:pt x="2090738" y="421481"/>
                  </a:lnTo>
                  <a:lnTo>
                    <a:pt x="1728788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39867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0"/>
                            </p:stCondLst>
                            <p:childTnLst>
                              <p:par>
                                <p:cTn id="6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92766E3-9EF9-40FF-B8CC-10823FDA997D}"/>
              </a:ext>
            </a:extLst>
          </p:cNvPr>
          <p:cNvGrpSpPr/>
          <p:nvPr/>
        </p:nvGrpSpPr>
        <p:grpSpPr>
          <a:xfrm>
            <a:off x="3717131" y="1412083"/>
            <a:ext cx="4757738" cy="4543425"/>
            <a:chOff x="3748088" y="1412083"/>
            <a:chExt cx="4757738" cy="4543425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8B5284C5-FAEB-49B6-A7AF-DFF20CBD4287}"/>
                </a:ext>
              </a:extLst>
            </p:cNvPr>
            <p:cNvSpPr/>
            <p:nvPr/>
          </p:nvSpPr>
          <p:spPr>
            <a:xfrm>
              <a:off x="3748088" y="1412083"/>
              <a:ext cx="1155700" cy="1395412"/>
            </a:xfrm>
            <a:custGeom>
              <a:avLst/>
              <a:gdLst>
                <a:gd name="connsiteX0" fmla="*/ 661987 w 1155157"/>
                <a:gd name="connsiteY0" fmla="*/ 869156 h 1395412"/>
                <a:gd name="connsiteX1" fmla="*/ 459581 w 1155157"/>
                <a:gd name="connsiteY1" fmla="*/ 1066800 h 1395412"/>
                <a:gd name="connsiteX2" fmla="*/ 326231 w 1155157"/>
                <a:gd name="connsiteY2" fmla="*/ 1183481 h 1395412"/>
                <a:gd name="connsiteX3" fmla="*/ 188118 w 1155157"/>
                <a:gd name="connsiteY3" fmla="*/ 1290637 h 1395412"/>
                <a:gd name="connsiteX4" fmla="*/ 59531 w 1155157"/>
                <a:gd name="connsiteY4" fmla="*/ 1381125 h 1395412"/>
                <a:gd name="connsiteX5" fmla="*/ 40481 w 1155157"/>
                <a:gd name="connsiteY5" fmla="*/ 1390650 h 1395412"/>
                <a:gd name="connsiteX6" fmla="*/ 16668 w 1155157"/>
                <a:gd name="connsiteY6" fmla="*/ 1395412 h 1395412"/>
                <a:gd name="connsiteX7" fmla="*/ 7143 w 1155157"/>
                <a:gd name="connsiteY7" fmla="*/ 1390650 h 1395412"/>
                <a:gd name="connsiteX8" fmla="*/ 0 w 1155157"/>
                <a:gd name="connsiteY8" fmla="*/ 1383506 h 1395412"/>
                <a:gd name="connsiteX9" fmla="*/ 4762 w 1155157"/>
                <a:gd name="connsiteY9" fmla="*/ 1362075 h 1395412"/>
                <a:gd name="connsiteX10" fmla="*/ 16668 w 1155157"/>
                <a:gd name="connsiteY10" fmla="*/ 1335881 h 1395412"/>
                <a:gd name="connsiteX11" fmla="*/ 109537 w 1155157"/>
                <a:gd name="connsiteY11" fmla="*/ 1250156 h 1395412"/>
                <a:gd name="connsiteX12" fmla="*/ 221456 w 1155157"/>
                <a:gd name="connsiteY12" fmla="*/ 1140618 h 1395412"/>
                <a:gd name="connsiteX13" fmla="*/ 338137 w 1155157"/>
                <a:gd name="connsiteY13" fmla="*/ 1004887 h 1395412"/>
                <a:gd name="connsiteX14" fmla="*/ 447675 w 1155157"/>
                <a:gd name="connsiteY14" fmla="*/ 866775 h 1395412"/>
                <a:gd name="connsiteX15" fmla="*/ 552450 w 1155157"/>
                <a:gd name="connsiteY15" fmla="*/ 723900 h 1395412"/>
                <a:gd name="connsiteX16" fmla="*/ 678656 w 1155157"/>
                <a:gd name="connsiteY16" fmla="*/ 533400 h 1395412"/>
                <a:gd name="connsiteX17" fmla="*/ 750093 w 1155157"/>
                <a:gd name="connsiteY17" fmla="*/ 411956 h 1395412"/>
                <a:gd name="connsiteX18" fmla="*/ 819150 w 1155157"/>
                <a:gd name="connsiteY18" fmla="*/ 292893 h 1395412"/>
                <a:gd name="connsiteX19" fmla="*/ 833437 w 1155157"/>
                <a:gd name="connsiteY19" fmla="*/ 264318 h 1395412"/>
                <a:gd name="connsiteX20" fmla="*/ 838200 w 1155157"/>
                <a:gd name="connsiteY20" fmla="*/ 228600 h 1395412"/>
                <a:gd name="connsiteX21" fmla="*/ 838200 w 1155157"/>
                <a:gd name="connsiteY21" fmla="*/ 207168 h 1395412"/>
                <a:gd name="connsiteX22" fmla="*/ 831056 w 1155157"/>
                <a:gd name="connsiteY22" fmla="*/ 183356 h 1395412"/>
                <a:gd name="connsiteX23" fmla="*/ 821531 w 1155157"/>
                <a:gd name="connsiteY23" fmla="*/ 161925 h 1395412"/>
                <a:gd name="connsiteX24" fmla="*/ 804862 w 1155157"/>
                <a:gd name="connsiteY24" fmla="*/ 140493 h 1395412"/>
                <a:gd name="connsiteX25" fmla="*/ 783431 w 1155157"/>
                <a:gd name="connsiteY25" fmla="*/ 121443 h 1395412"/>
                <a:gd name="connsiteX26" fmla="*/ 766762 w 1155157"/>
                <a:gd name="connsiteY26" fmla="*/ 109537 h 1395412"/>
                <a:gd name="connsiteX27" fmla="*/ 747712 w 1155157"/>
                <a:gd name="connsiteY27" fmla="*/ 90487 h 1395412"/>
                <a:gd name="connsiteX28" fmla="*/ 735806 w 1155157"/>
                <a:gd name="connsiteY28" fmla="*/ 69056 h 1395412"/>
                <a:gd name="connsiteX29" fmla="*/ 728662 w 1155157"/>
                <a:gd name="connsiteY29" fmla="*/ 45243 h 1395412"/>
                <a:gd name="connsiteX30" fmla="*/ 728662 w 1155157"/>
                <a:gd name="connsiteY30" fmla="*/ 28575 h 1395412"/>
                <a:gd name="connsiteX31" fmla="*/ 742950 w 1155157"/>
                <a:gd name="connsiteY31" fmla="*/ 9525 h 1395412"/>
                <a:gd name="connsiteX32" fmla="*/ 771525 w 1155157"/>
                <a:gd name="connsiteY32" fmla="*/ 0 h 1395412"/>
                <a:gd name="connsiteX33" fmla="*/ 826293 w 1155157"/>
                <a:gd name="connsiteY33" fmla="*/ 0 h 1395412"/>
                <a:gd name="connsiteX34" fmla="*/ 885825 w 1155157"/>
                <a:gd name="connsiteY34" fmla="*/ 14287 h 1395412"/>
                <a:gd name="connsiteX35" fmla="*/ 926306 w 1155157"/>
                <a:gd name="connsiteY35" fmla="*/ 40481 h 1395412"/>
                <a:gd name="connsiteX36" fmla="*/ 1004887 w 1155157"/>
                <a:gd name="connsiteY36" fmla="*/ 92868 h 1395412"/>
                <a:gd name="connsiteX37" fmla="*/ 1062037 w 1155157"/>
                <a:gd name="connsiteY37" fmla="*/ 130968 h 1395412"/>
                <a:gd name="connsiteX38" fmla="*/ 1097756 w 1155157"/>
                <a:gd name="connsiteY38" fmla="*/ 157162 h 1395412"/>
                <a:gd name="connsiteX39" fmla="*/ 1140618 w 1155157"/>
                <a:gd name="connsiteY39" fmla="*/ 190500 h 1395412"/>
                <a:gd name="connsiteX40" fmla="*/ 1147762 w 1155157"/>
                <a:gd name="connsiteY40" fmla="*/ 204787 h 1395412"/>
                <a:gd name="connsiteX41" fmla="*/ 1154906 w 1155157"/>
                <a:gd name="connsiteY41" fmla="*/ 228600 h 1395412"/>
                <a:gd name="connsiteX42" fmla="*/ 1154906 w 1155157"/>
                <a:gd name="connsiteY42" fmla="*/ 245268 h 1395412"/>
                <a:gd name="connsiteX43" fmla="*/ 1147762 w 1155157"/>
                <a:gd name="connsiteY43" fmla="*/ 288131 h 1395412"/>
                <a:gd name="connsiteX44" fmla="*/ 1126331 w 1155157"/>
                <a:gd name="connsiteY44" fmla="*/ 330993 h 1395412"/>
                <a:gd name="connsiteX45" fmla="*/ 990600 w 1155157"/>
                <a:gd name="connsiteY45" fmla="*/ 478631 h 1395412"/>
                <a:gd name="connsiteX46" fmla="*/ 935831 w 1155157"/>
                <a:gd name="connsiteY46" fmla="*/ 557212 h 1395412"/>
                <a:gd name="connsiteX47" fmla="*/ 833437 w 1155157"/>
                <a:gd name="connsiteY47" fmla="*/ 673893 h 1395412"/>
                <a:gd name="connsiteX48" fmla="*/ 661987 w 1155157"/>
                <a:gd name="connsiteY48" fmla="*/ 869156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5157" h="1395412">
                  <a:moveTo>
                    <a:pt x="661987" y="869156"/>
                  </a:moveTo>
                  <a:lnTo>
                    <a:pt x="459581" y="1066800"/>
                  </a:lnTo>
                  <a:lnTo>
                    <a:pt x="326231" y="1183481"/>
                  </a:lnTo>
                  <a:lnTo>
                    <a:pt x="188118" y="1290637"/>
                  </a:lnTo>
                  <a:lnTo>
                    <a:pt x="59531" y="1381125"/>
                  </a:lnTo>
                  <a:lnTo>
                    <a:pt x="40481" y="1390650"/>
                  </a:lnTo>
                  <a:lnTo>
                    <a:pt x="16668" y="1395412"/>
                  </a:lnTo>
                  <a:lnTo>
                    <a:pt x="7143" y="1390650"/>
                  </a:lnTo>
                  <a:lnTo>
                    <a:pt x="0" y="1383506"/>
                  </a:lnTo>
                  <a:lnTo>
                    <a:pt x="4762" y="1362075"/>
                  </a:lnTo>
                  <a:lnTo>
                    <a:pt x="16668" y="1335881"/>
                  </a:lnTo>
                  <a:lnTo>
                    <a:pt x="109537" y="1250156"/>
                  </a:lnTo>
                  <a:lnTo>
                    <a:pt x="221456" y="1140618"/>
                  </a:lnTo>
                  <a:lnTo>
                    <a:pt x="338137" y="1004887"/>
                  </a:lnTo>
                  <a:lnTo>
                    <a:pt x="447675" y="866775"/>
                  </a:lnTo>
                  <a:lnTo>
                    <a:pt x="552450" y="723900"/>
                  </a:lnTo>
                  <a:lnTo>
                    <a:pt x="678656" y="533400"/>
                  </a:lnTo>
                  <a:lnTo>
                    <a:pt x="750093" y="411956"/>
                  </a:lnTo>
                  <a:lnTo>
                    <a:pt x="819150" y="292893"/>
                  </a:lnTo>
                  <a:lnTo>
                    <a:pt x="833437" y="264318"/>
                  </a:lnTo>
                  <a:lnTo>
                    <a:pt x="838200" y="228600"/>
                  </a:lnTo>
                  <a:lnTo>
                    <a:pt x="838200" y="207168"/>
                  </a:lnTo>
                  <a:lnTo>
                    <a:pt x="831056" y="183356"/>
                  </a:lnTo>
                  <a:lnTo>
                    <a:pt x="821531" y="161925"/>
                  </a:lnTo>
                  <a:lnTo>
                    <a:pt x="804862" y="140493"/>
                  </a:lnTo>
                  <a:lnTo>
                    <a:pt x="783431" y="121443"/>
                  </a:lnTo>
                  <a:lnTo>
                    <a:pt x="766762" y="109537"/>
                  </a:lnTo>
                  <a:lnTo>
                    <a:pt x="747712" y="90487"/>
                  </a:lnTo>
                  <a:lnTo>
                    <a:pt x="735806" y="69056"/>
                  </a:lnTo>
                  <a:lnTo>
                    <a:pt x="728662" y="45243"/>
                  </a:lnTo>
                  <a:lnTo>
                    <a:pt x="728662" y="28575"/>
                  </a:lnTo>
                  <a:lnTo>
                    <a:pt x="742950" y="9525"/>
                  </a:lnTo>
                  <a:lnTo>
                    <a:pt x="771525" y="0"/>
                  </a:lnTo>
                  <a:lnTo>
                    <a:pt x="826293" y="0"/>
                  </a:lnTo>
                  <a:lnTo>
                    <a:pt x="885825" y="14287"/>
                  </a:lnTo>
                  <a:lnTo>
                    <a:pt x="926306" y="40481"/>
                  </a:lnTo>
                  <a:lnTo>
                    <a:pt x="1004887" y="92868"/>
                  </a:lnTo>
                  <a:lnTo>
                    <a:pt x="1062037" y="130968"/>
                  </a:lnTo>
                  <a:lnTo>
                    <a:pt x="1097756" y="157162"/>
                  </a:lnTo>
                  <a:lnTo>
                    <a:pt x="1140618" y="190500"/>
                  </a:lnTo>
                  <a:lnTo>
                    <a:pt x="1147762" y="204787"/>
                  </a:lnTo>
                  <a:cubicBezTo>
                    <a:pt x="1155157" y="226971"/>
                    <a:pt x="1154906" y="218688"/>
                    <a:pt x="1154906" y="228600"/>
                  </a:cubicBezTo>
                  <a:lnTo>
                    <a:pt x="1154906" y="245268"/>
                  </a:lnTo>
                  <a:lnTo>
                    <a:pt x="1147762" y="288131"/>
                  </a:lnTo>
                  <a:lnTo>
                    <a:pt x="1126331" y="330993"/>
                  </a:lnTo>
                  <a:lnTo>
                    <a:pt x="990600" y="478631"/>
                  </a:lnTo>
                  <a:lnTo>
                    <a:pt x="935831" y="557212"/>
                  </a:lnTo>
                  <a:lnTo>
                    <a:pt x="833437" y="673893"/>
                  </a:lnTo>
                  <a:lnTo>
                    <a:pt x="661987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3">
              <a:extLst>
                <a:ext uri="{FF2B5EF4-FFF2-40B4-BE49-F238E27FC236}">
                  <a16:creationId xmlns:a16="http://schemas.microsoft.com/office/drawing/2014/main" id="{34461092-1B9B-4849-8A8F-D6B6A60A765F}"/>
                </a:ext>
              </a:extLst>
            </p:cNvPr>
            <p:cNvSpPr/>
            <p:nvPr/>
          </p:nvSpPr>
          <p:spPr>
            <a:xfrm>
              <a:off x="6096001" y="1595438"/>
              <a:ext cx="2195513" cy="508000"/>
            </a:xfrm>
            <a:custGeom>
              <a:avLst/>
              <a:gdLst>
                <a:gd name="connsiteX0" fmla="*/ 1657350 w 2195513"/>
                <a:gd name="connsiteY0" fmla="*/ 228600 h 507206"/>
                <a:gd name="connsiteX1" fmla="*/ 952500 w 2195513"/>
                <a:gd name="connsiteY1" fmla="*/ 364331 h 507206"/>
                <a:gd name="connsiteX2" fmla="*/ 795338 w 2195513"/>
                <a:gd name="connsiteY2" fmla="*/ 397668 h 507206"/>
                <a:gd name="connsiteX3" fmla="*/ 571500 w 2195513"/>
                <a:gd name="connsiteY3" fmla="*/ 450056 h 507206"/>
                <a:gd name="connsiteX4" fmla="*/ 476250 w 2195513"/>
                <a:gd name="connsiteY4" fmla="*/ 473868 h 507206"/>
                <a:gd name="connsiteX5" fmla="*/ 440531 w 2195513"/>
                <a:gd name="connsiteY5" fmla="*/ 492918 h 507206"/>
                <a:gd name="connsiteX6" fmla="*/ 411956 w 2195513"/>
                <a:gd name="connsiteY6" fmla="*/ 502443 h 507206"/>
                <a:gd name="connsiteX7" fmla="*/ 385763 w 2195513"/>
                <a:gd name="connsiteY7" fmla="*/ 507206 h 507206"/>
                <a:gd name="connsiteX8" fmla="*/ 357188 w 2195513"/>
                <a:gd name="connsiteY8" fmla="*/ 507206 h 507206"/>
                <a:gd name="connsiteX9" fmla="*/ 323850 w 2195513"/>
                <a:gd name="connsiteY9" fmla="*/ 502443 h 507206"/>
                <a:gd name="connsiteX10" fmla="*/ 300038 w 2195513"/>
                <a:gd name="connsiteY10" fmla="*/ 495300 h 507206"/>
                <a:gd name="connsiteX11" fmla="*/ 269081 w 2195513"/>
                <a:gd name="connsiteY11" fmla="*/ 476250 h 507206"/>
                <a:gd name="connsiteX12" fmla="*/ 195263 w 2195513"/>
                <a:gd name="connsiteY12" fmla="*/ 423862 h 507206"/>
                <a:gd name="connsiteX13" fmla="*/ 90488 w 2195513"/>
                <a:gd name="connsiteY13" fmla="*/ 323850 h 507206"/>
                <a:gd name="connsiteX14" fmla="*/ 33338 w 2195513"/>
                <a:gd name="connsiteY14" fmla="*/ 259556 h 507206"/>
                <a:gd name="connsiteX15" fmla="*/ 9525 w 2195513"/>
                <a:gd name="connsiteY15" fmla="*/ 223837 h 507206"/>
                <a:gd name="connsiteX16" fmla="*/ 0 w 2195513"/>
                <a:gd name="connsiteY16" fmla="*/ 202406 h 507206"/>
                <a:gd name="connsiteX17" fmla="*/ 0 w 2195513"/>
                <a:gd name="connsiteY17" fmla="*/ 183356 h 507206"/>
                <a:gd name="connsiteX18" fmla="*/ 7144 w 2195513"/>
                <a:gd name="connsiteY18" fmla="*/ 171450 h 507206"/>
                <a:gd name="connsiteX19" fmla="*/ 19050 w 2195513"/>
                <a:gd name="connsiteY19" fmla="*/ 166687 h 507206"/>
                <a:gd name="connsiteX20" fmla="*/ 50006 w 2195513"/>
                <a:gd name="connsiteY20" fmla="*/ 173831 h 507206"/>
                <a:gd name="connsiteX21" fmla="*/ 100013 w 2195513"/>
                <a:gd name="connsiteY21" fmla="*/ 207168 h 507206"/>
                <a:gd name="connsiteX22" fmla="*/ 150019 w 2195513"/>
                <a:gd name="connsiteY22" fmla="*/ 228600 h 507206"/>
                <a:gd name="connsiteX23" fmla="*/ 235744 w 2195513"/>
                <a:gd name="connsiteY23" fmla="*/ 257175 h 507206"/>
                <a:gd name="connsiteX24" fmla="*/ 326231 w 2195513"/>
                <a:gd name="connsiteY24" fmla="*/ 269081 h 507206"/>
                <a:gd name="connsiteX25" fmla="*/ 392906 w 2195513"/>
                <a:gd name="connsiteY25" fmla="*/ 271462 h 507206"/>
                <a:gd name="connsiteX26" fmla="*/ 481013 w 2195513"/>
                <a:gd name="connsiteY26" fmla="*/ 261937 h 507206"/>
                <a:gd name="connsiteX27" fmla="*/ 1059656 w 2195513"/>
                <a:gd name="connsiteY27" fmla="*/ 169068 h 507206"/>
                <a:gd name="connsiteX28" fmla="*/ 1552575 w 2195513"/>
                <a:gd name="connsiteY28" fmla="*/ 88106 h 507206"/>
                <a:gd name="connsiteX29" fmla="*/ 1678781 w 2195513"/>
                <a:gd name="connsiteY29" fmla="*/ 69056 h 507206"/>
                <a:gd name="connsiteX30" fmla="*/ 1750219 w 2195513"/>
                <a:gd name="connsiteY30" fmla="*/ 50006 h 507206"/>
                <a:gd name="connsiteX31" fmla="*/ 1838325 w 2195513"/>
                <a:gd name="connsiteY31" fmla="*/ 23812 h 507206"/>
                <a:gd name="connsiteX32" fmla="*/ 1883569 w 2195513"/>
                <a:gd name="connsiteY32" fmla="*/ 2381 h 507206"/>
                <a:gd name="connsiteX33" fmla="*/ 1893094 w 2195513"/>
                <a:gd name="connsiteY33" fmla="*/ 0 h 507206"/>
                <a:gd name="connsiteX34" fmla="*/ 1943100 w 2195513"/>
                <a:gd name="connsiteY34" fmla="*/ 21431 h 507206"/>
                <a:gd name="connsiteX35" fmla="*/ 2052638 w 2195513"/>
                <a:gd name="connsiteY35" fmla="*/ 73818 h 507206"/>
                <a:gd name="connsiteX36" fmla="*/ 2174081 w 2195513"/>
                <a:gd name="connsiteY36" fmla="*/ 135731 h 507206"/>
                <a:gd name="connsiteX37" fmla="*/ 2188369 w 2195513"/>
                <a:gd name="connsiteY37" fmla="*/ 147637 h 507206"/>
                <a:gd name="connsiteX38" fmla="*/ 2195513 w 2195513"/>
                <a:gd name="connsiteY38" fmla="*/ 178593 h 507206"/>
                <a:gd name="connsiteX39" fmla="*/ 2193131 w 2195513"/>
                <a:gd name="connsiteY39" fmla="*/ 214312 h 507206"/>
                <a:gd name="connsiteX40" fmla="*/ 2178844 w 2195513"/>
                <a:gd name="connsiteY40" fmla="*/ 242887 h 507206"/>
                <a:gd name="connsiteX41" fmla="*/ 2128838 w 2195513"/>
                <a:gd name="connsiteY41" fmla="*/ 280987 h 507206"/>
                <a:gd name="connsiteX42" fmla="*/ 1874044 w 2195513"/>
                <a:gd name="connsiteY42" fmla="*/ 211931 h 507206"/>
                <a:gd name="connsiteX43" fmla="*/ 1852613 w 2195513"/>
                <a:gd name="connsiteY43" fmla="*/ 200025 h 507206"/>
                <a:gd name="connsiteX44" fmla="*/ 1824038 w 2195513"/>
                <a:gd name="connsiteY44" fmla="*/ 195262 h 507206"/>
                <a:gd name="connsiteX45" fmla="*/ 1657350 w 2195513"/>
                <a:gd name="connsiteY45" fmla="*/ 228600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5513" h="507206">
                  <a:moveTo>
                    <a:pt x="1657350" y="228600"/>
                  </a:moveTo>
                  <a:lnTo>
                    <a:pt x="952500" y="364331"/>
                  </a:lnTo>
                  <a:lnTo>
                    <a:pt x="795338" y="397668"/>
                  </a:lnTo>
                  <a:lnTo>
                    <a:pt x="571500" y="450056"/>
                  </a:lnTo>
                  <a:lnTo>
                    <a:pt x="476250" y="473868"/>
                  </a:lnTo>
                  <a:lnTo>
                    <a:pt x="440531" y="492918"/>
                  </a:lnTo>
                  <a:lnTo>
                    <a:pt x="411956" y="502443"/>
                  </a:lnTo>
                  <a:lnTo>
                    <a:pt x="385763" y="507206"/>
                  </a:lnTo>
                  <a:lnTo>
                    <a:pt x="357188" y="507206"/>
                  </a:lnTo>
                  <a:lnTo>
                    <a:pt x="323850" y="502443"/>
                  </a:lnTo>
                  <a:lnTo>
                    <a:pt x="300038" y="495300"/>
                  </a:lnTo>
                  <a:lnTo>
                    <a:pt x="269081" y="476250"/>
                  </a:lnTo>
                  <a:lnTo>
                    <a:pt x="195263" y="423862"/>
                  </a:lnTo>
                  <a:lnTo>
                    <a:pt x="90488" y="323850"/>
                  </a:lnTo>
                  <a:lnTo>
                    <a:pt x="33338" y="259556"/>
                  </a:lnTo>
                  <a:lnTo>
                    <a:pt x="9525" y="223837"/>
                  </a:lnTo>
                  <a:lnTo>
                    <a:pt x="0" y="202406"/>
                  </a:lnTo>
                  <a:lnTo>
                    <a:pt x="0" y="183356"/>
                  </a:lnTo>
                  <a:lnTo>
                    <a:pt x="7144" y="171450"/>
                  </a:lnTo>
                  <a:lnTo>
                    <a:pt x="19050" y="166687"/>
                  </a:lnTo>
                  <a:lnTo>
                    <a:pt x="50006" y="173831"/>
                  </a:lnTo>
                  <a:lnTo>
                    <a:pt x="100013" y="207168"/>
                  </a:lnTo>
                  <a:lnTo>
                    <a:pt x="150019" y="228600"/>
                  </a:lnTo>
                  <a:lnTo>
                    <a:pt x="235744" y="257175"/>
                  </a:lnTo>
                  <a:lnTo>
                    <a:pt x="326231" y="269081"/>
                  </a:lnTo>
                  <a:lnTo>
                    <a:pt x="392906" y="271462"/>
                  </a:lnTo>
                  <a:lnTo>
                    <a:pt x="481013" y="261937"/>
                  </a:lnTo>
                  <a:lnTo>
                    <a:pt x="1059656" y="169068"/>
                  </a:lnTo>
                  <a:lnTo>
                    <a:pt x="1552575" y="88106"/>
                  </a:lnTo>
                  <a:lnTo>
                    <a:pt x="1678781" y="69056"/>
                  </a:lnTo>
                  <a:lnTo>
                    <a:pt x="1750219" y="50006"/>
                  </a:lnTo>
                  <a:lnTo>
                    <a:pt x="1838325" y="23812"/>
                  </a:lnTo>
                  <a:lnTo>
                    <a:pt x="1883569" y="2381"/>
                  </a:lnTo>
                  <a:lnTo>
                    <a:pt x="1893094" y="0"/>
                  </a:lnTo>
                  <a:lnTo>
                    <a:pt x="1943100" y="21431"/>
                  </a:lnTo>
                  <a:lnTo>
                    <a:pt x="2052638" y="73818"/>
                  </a:lnTo>
                  <a:lnTo>
                    <a:pt x="2174081" y="135731"/>
                  </a:lnTo>
                  <a:lnTo>
                    <a:pt x="2188369" y="147637"/>
                  </a:lnTo>
                  <a:lnTo>
                    <a:pt x="2195513" y="178593"/>
                  </a:lnTo>
                  <a:lnTo>
                    <a:pt x="2193131" y="214312"/>
                  </a:lnTo>
                  <a:lnTo>
                    <a:pt x="2178844" y="242887"/>
                  </a:lnTo>
                  <a:lnTo>
                    <a:pt x="2128838" y="280987"/>
                  </a:lnTo>
                  <a:lnTo>
                    <a:pt x="1874044" y="211931"/>
                  </a:lnTo>
                  <a:lnTo>
                    <a:pt x="1852613" y="200025"/>
                  </a:lnTo>
                  <a:lnTo>
                    <a:pt x="1824038" y="195262"/>
                  </a:lnTo>
                  <a:lnTo>
                    <a:pt x="165735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D9DADDBD-114A-47B1-8E97-F219C1AB4745}"/>
                </a:ext>
              </a:extLst>
            </p:cNvPr>
            <p:cNvSpPr/>
            <p:nvPr/>
          </p:nvSpPr>
          <p:spPr>
            <a:xfrm>
              <a:off x="4633913" y="1729583"/>
              <a:ext cx="1141412" cy="304800"/>
            </a:xfrm>
            <a:custGeom>
              <a:avLst/>
              <a:gdLst>
                <a:gd name="connsiteX0" fmla="*/ 614362 w 1140618"/>
                <a:gd name="connsiteY0" fmla="*/ 245269 h 304800"/>
                <a:gd name="connsiteX1" fmla="*/ 285750 w 1140618"/>
                <a:gd name="connsiteY1" fmla="*/ 283369 h 304800"/>
                <a:gd name="connsiteX2" fmla="*/ 259556 w 1140618"/>
                <a:gd name="connsiteY2" fmla="*/ 292894 h 304800"/>
                <a:gd name="connsiteX3" fmla="*/ 223837 w 1140618"/>
                <a:gd name="connsiteY3" fmla="*/ 300037 h 304800"/>
                <a:gd name="connsiteX4" fmla="*/ 190500 w 1140618"/>
                <a:gd name="connsiteY4" fmla="*/ 300037 h 304800"/>
                <a:gd name="connsiteX5" fmla="*/ 147637 w 1140618"/>
                <a:gd name="connsiteY5" fmla="*/ 297656 h 304800"/>
                <a:gd name="connsiteX6" fmla="*/ 104775 w 1140618"/>
                <a:gd name="connsiteY6" fmla="*/ 290512 h 304800"/>
                <a:gd name="connsiteX7" fmla="*/ 0 w 1140618"/>
                <a:gd name="connsiteY7" fmla="*/ 250031 h 304800"/>
                <a:gd name="connsiteX8" fmla="*/ 61912 w 1140618"/>
                <a:gd name="connsiteY8" fmla="*/ 128587 h 304800"/>
                <a:gd name="connsiteX9" fmla="*/ 159543 w 1140618"/>
                <a:gd name="connsiteY9" fmla="*/ 166687 h 304800"/>
                <a:gd name="connsiteX10" fmla="*/ 200025 w 1140618"/>
                <a:gd name="connsiteY10" fmla="*/ 173831 h 304800"/>
                <a:gd name="connsiteX11" fmla="*/ 245268 w 1140618"/>
                <a:gd name="connsiteY11" fmla="*/ 171450 h 304800"/>
                <a:gd name="connsiteX12" fmla="*/ 316706 w 1140618"/>
                <a:gd name="connsiteY12" fmla="*/ 150019 h 304800"/>
                <a:gd name="connsiteX13" fmla="*/ 514350 w 1140618"/>
                <a:gd name="connsiteY13" fmla="*/ 102394 h 304800"/>
                <a:gd name="connsiteX14" fmla="*/ 764381 w 1140618"/>
                <a:gd name="connsiteY14" fmla="*/ 57150 h 304800"/>
                <a:gd name="connsiteX15" fmla="*/ 788193 w 1140618"/>
                <a:gd name="connsiteY15" fmla="*/ 40481 h 304800"/>
                <a:gd name="connsiteX16" fmla="*/ 819150 w 1140618"/>
                <a:gd name="connsiteY16" fmla="*/ 21431 h 304800"/>
                <a:gd name="connsiteX17" fmla="*/ 850106 w 1140618"/>
                <a:gd name="connsiteY17" fmla="*/ 7144 h 304800"/>
                <a:gd name="connsiteX18" fmla="*/ 885825 w 1140618"/>
                <a:gd name="connsiteY18" fmla="*/ 0 h 304800"/>
                <a:gd name="connsiteX19" fmla="*/ 933450 w 1140618"/>
                <a:gd name="connsiteY19" fmla="*/ 4762 h 304800"/>
                <a:gd name="connsiteX20" fmla="*/ 978693 w 1140618"/>
                <a:gd name="connsiteY20" fmla="*/ 19050 h 304800"/>
                <a:gd name="connsiteX21" fmla="*/ 1023937 w 1140618"/>
                <a:gd name="connsiteY21" fmla="*/ 47625 h 304800"/>
                <a:gd name="connsiteX22" fmla="*/ 1071562 w 1140618"/>
                <a:gd name="connsiteY22" fmla="*/ 92869 h 304800"/>
                <a:gd name="connsiteX23" fmla="*/ 1112043 w 1140618"/>
                <a:gd name="connsiteY23" fmla="*/ 133350 h 304800"/>
                <a:gd name="connsiteX24" fmla="*/ 1128712 w 1140618"/>
                <a:gd name="connsiteY24" fmla="*/ 159544 h 304800"/>
                <a:gd name="connsiteX25" fmla="*/ 1140618 w 1140618"/>
                <a:gd name="connsiteY25" fmla="*/ 190500 h 304800"/>
                <a:gd name="connsiteX26" fmla="*/ 1138237 w 1140618"/>
                <a:gd name="connsiteY26" fmla="*/ 209550 h 304800"/>
                <a:gd name="connsiteX27" fmla="*/ 1119187 w 1140618"/>
                <a:gd name="connsiteY27" fmla="*/ 233362 h 304800"/>
                <a:gd name="connsiteX28" fmla="*/ 1083468 w 1140618"/>
                <a:gd name="connsiteY28" fmla="*/ 259556 h 304800"/>
                <a:gd name="connsiteX29" fmla="*/ 1007268 w 1140618"/>
                <a:gd name="connsiteY29" fmla="*/ 304800 h 304800"/>
                <a:gd name="connsiteX30" fmla="*/ 766762 w 1140618"/>
                <a:gd name="connsiteY30" fmla="*/ 245269 h 304800"/>
                <a:gd name="connsiteX31" fmla="*/ 757237 w 1140618"/>
                <a:gd name="connsiteY31" fmla="*/ 238125 h 304800"/>
                <a:gd name="connsiteX32" fmla="*/ 614362 w 1140618"/>
                <a:gd name="connsiteY32" fmla="*/ 2452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0618" h="304800">
                  <a:moveTo>
                    <a:pt x="614362" y="245269"/>
                  </a:moveTo>
                  <a:lnTo>
                    <a:pt x="285750" y="283369"/>
                  </a:lnTo>
                  <a:lnTo>
                    <a:pt x="259556" y="292894"/>
                  </a:lnTo>
                  <a:lnTo>
                    <a:pt x="223837" y="300037"/>
                  </a:lnTo>
                  <a:lnTo>
                    <a:pt x="190500" y="300037"/>
                  </a:lnTo>
                  <a:lnTo>
                    <a:pt x="147637" y="297656"/>
                  </a:lnTo>
                  <a:lnTo>
                    <a:pt x="104775" y="290512"/>
                  </a:lnTo>
                  <a:lnTo>
                    <a:pt x="0" y="250031"/>
                  </a:lnTo>
                  <a:lnTo>
                    <a:pt x="61912" y="128587"/>
                  </a:lnTo>
                  <a:lnTo>
                    <a:pt x="159543" y="166687"/>
                  </a:lnTo>
                  <a:lnTo>
                    <a:pt x="200025" y="173831"/>
                  </a:lnTo>
                  <a:lnTo>
                    <a:pt x="245268" y="171450"/>
                  </a:lnTo>
                  <a:lnTo>
                    <a:pt x="316706" y="150019"/>
                  </a:lnTo>
                  <a:lnTo>
                    <a:pt x="514350" y="102394"/>
                  </a:lnTo>
                  <a:lnTo>
                    <a:pt x="764381" y="57150"/>
                  </a:lnTo>
                  <a:lnTo>
                    <a:pt x="788193" y="40481"/>
                  </a:lnTo>
                  <a:lnTo>
                    <a:pt x="819150" y="21431"/>
                  </a:lnTo>
                  <a:lnTo>
                    <a:pt x="850106" y="7144"/>
                  </a:lnTo>
                  <a:lnTo>
                    <a:pt x="885825" y="0"/>
                  </a:lnTo>
                  <a:lnTo>
                    <a:pt x="933450" y="4762"/>
                  </a:lnTo>
                  <a:lnTo>
                    <a:pt x="978693" y="19050"/>
                  </a:lnTo>
                  <a:lnTo>
                    <a:pt x="1023937" y="47625"/>
                  </a:lnTo>
                  <a:lnTo>
                    <a:pt x="1071562" y="92869"/>
                  </a:lnTo>
                  <a:lnTo>
                    <a:pt x="1112043" y="133350"/>
                  </a:lnTo>
                  <a:lnTo>
                    <a:pt x="1128712" y="159544"/>
                  </a:lnTo>
                  <a:lnTo>
                    <a:pt x="1140618" y="190500"/>
                  </a:lnTo>
                  <a:lnTo>
                    <a:pt x="1138237" y="209550"/>
                  </a:lnTo>
                  <a:lnTo>
                    <a:pt x="1119187" y="233362"/>
                  </a:lnTo>
                  <a:lnTo>
                    <a:pt x="1083468" y="259556"/>
                  </a:lnTo>
                  <a:lnTo>
                    <a:pt x="1007268" y="304800"/>
                  </a:lnTo>
                  <a:lnTo>
                    <a:pt x="766762" y="245269"/>
                  </a:lnTo>
                  <a:lnTo>
                    <a:pt x="757237" y="238125"/>
                  </a:lnTo>
                  <a:lnTo>
                    <a:pt x="6143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E279B17D-0E31-40EA-B2CA-A7F5E5960367}"/>
                </a:ext>
              </a:extLst>
            </p:cNvPr>
            <p:cNvSpPr/>
            <p:nvPr/>
          </p:nvSpPr>
          <p:spPr>
            <a:xfrm>
              <a:off x="4894264" y="1935959"/>
              <a:ext cx="776287" cy="904875"/>
            </a:xfrm>
            <a:custGeom>
              <a:avLst/>
              <a:gdLst>
                <a:gd name="connsiteX0" fmla="*/ 233362 w 776287"/>
                <a:gd name="connsiteY0" fmla="*/ 504825 h 904875"/>
                <a:gd name="connsiteX1" fmla="*/ 388144 w 776287"/>
                <a:gd name="connsiteY1" fmla="*/ 252412 h 904875"/>
                <a:gd name="connsiteX2" fmla="*/ 481012 w 776287"/>
                <a:gd name="connsiteY2" fmla="*/ 97631 h 904875"/>
                <a:gd name="connsiteX3" fmla="*/ 523875 w 776287"/>
                <a:gd name="connsiteY3" fmla="*/ 0 h 904875"/>
                <a:gd name="connsiteX4" fmla="*/ 776287 w 776287"/>
                <a:gd name="connsiteY4" fmla="*/ 50006 h 904875"/>
                <a:gd name="connsiteX5" fmla="*/ 750094 w 776287"/>
                <a:gd name="connsiteY5" fmla="*/ 97631 h 904875"/>
                <a:gd name="connsiteX6" fmla="*/ 666750 w 776287"/>
                <a:gd name="connsiteY6" fmla="*/ 216693 h 904875"/>
                <a:gd name="connsiteX7" fmla="*/ 542925 w 776287"/>
                <a:gd name="connsiteY7" fmla="*/ 395287 h 904875"/>
                <a:gd name="connsiteX8" fmla="*/ 442912 w 776287"/>
                <a:gd name="connsiteY8" fmla="*/ 538162 h 904875"/>
                <a:gd name="connsiteX9" fmla="*/ 266700 w 776287"/>
                <a:gd name="connsiteY9" fmla="*/ 750093 h 904875"/>
                <a:gd name="connsiteX10" fmla="*/ 166687 w 776287"/>
                <a:gd name="connsiteY10" fmla="*/ 876300 h 904875"/>
                <a:gd name="connsiteX11" fmla="*/ 0 w 776287"/>
                <a:gd name="connsiteY11" fmla="*/ 904875 h 904875"/>
                <a:gd name="connsiteX12" fmla="*/ 233362 w 776287"/>
                <a:gd name="connsiteY12" fmla="*/ 504825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6287" h="904875">
                  <a:moveTo>
                    <a:pt x="233362" y="504825"/>
                  </a:moveTo>
                  <a:lnTo>
                    <a:pt x="388144" y="252412"/>
                  </a:lnTo>
                  <a:lnTo>
                    <a:pt x="481012" y="97631"/>
                  </a:lnTo>
                  <a:lnTo>
                    <a:pt x="523875" y="0"/>
                  </a:lnTo>
                  <a:lnTo>
                    <a:pt x="776287" y="50006"/>
                  </a:lnTo>
                  <a:lnTo>
                    <a:pt x="750094" y="97631"/>
                  </a:lnTo>
                  <a:lnTo>
                    <a:pt x="666750" y="216693"/>
                  </a:lnTo>
                  <a:lnTo>
                    <a:pt x="542925" y="395287"/>
                  </a:lnTo>
                  <a:lnTo>
                    <a:pt x="442912" y="538162"/>
                  </a:lnTo>
                  <a:lnTo>
                    <a:pt x="266700" y="750093"/>
                  </a:lnTo>
                  <a:lnTo>
                    <a:pt x="166687" y="876300"/>
                  </a:lnTo>
                  <a:lnTo>
                    <a:pt x="0" y="904875"/>
                  </a:lnTo>
                  <a:lnTo>
                    <a:pt x="233362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8">
              <a:extLst>
                <a:ext uri="{FF2B5EF4-FFF2-40B4-BE49-F238E27FC236}">
                  <a16:creationId xmlns:a16="http://schemas.microsoft.com/office/drawing/2014/main" id="{74CEA1E4-A794-413B-91D9-17A6DB927F34}"/>
                </a:ext>
              </a:extLst>
            </p:cNvPr>
            <p:cNvSpPr/>
            <p:nvPr/>
          </p:nvSpPr>
          <p:spPr>
            <a:xfrm rot="16200000">
              <a:off x="2658270" y="3932240"/>
              <a:ext cx="2941637" cy="663575"/>
            </a:xfrm>
            <a:custGeom>
              <a:avLst/>
              <a:gdLst>
                <a:gd name="connsiteX0" fmla="*/ 1845469 w 2940844"/>
                <a:gd name="connsiteY0" fmla="*/ 657225 h 664369"/>
                <a:gd name="connsiteX1" fmla="*/ 1326357 w 2940844"/>
                <a:gd name="connsiteY1" fmla="*/ 640556 h 664369"/>
                <a:gd name="connsiteX2" fmla="*/ 1181100 w 2940844"/>
                <a:gd name="connsiteY2" fmla="*/ 621506 h 664369"/>
                <a:gd name="connsiteX3" fmla="*/ 997744 w 2940844"/>
                <a:gd name="connsiteY3" fmla="*/ 578644 h 664369"/>
                <a:gd name="connsiteX4" fmla="*/ 859632 w 2940844"/>
                <a:gd name="connsiteY4" fmla="*/ 538162 h 664369"/>
                <a:gd name="connsiteX5" fmla="*/ 709613 w 2940844"/>
                <a:gd name="connsiteY5" fmla="*/ 481012 h 664369"/>
                <a:gd name="connsiteX6" fmla="*/ 545307 w 2940844"/>
                <a:gd name="connsiteY6" fmla="*/ 409575 h 664369"/>
                <a:gd name="connsiteX7" fmla="*/ 316707 w 2940844"/>
                <a:gd name="connsiteY7" fmla="*/ 280987 h 664369"/>
                <a:gd name="connsiteX8" fmla="*/ 169069 w 2940844"/>
                <a:gd name="connsiteY8" fmla="*/ 183356 h 664369"/>
                <a:gd name="connsiteX9" fmla="*/ 42863 w 2940844"/>
                <a:gd name="connsiteY9" fmla="*/ 88106 h 664369"/>
                <a:gd name="connsiteX10" fmla="*/ 16669 w 2940844"/>
                <a:gd name="connsiteY10" fmla="*/ 64294 h 664369"/>
                <a:gd name="connsiteX11" fmla="*/ 4763 w 2940844"/>
                <a:gd name="connsiteY11" fmla="*/ 40481 h 664369"/>
                <a:gd name="connsiteX12" fmla="*/ 0 w 2940844"/>
                <a:gd name="connsiteY12" fmla="*/ 19050 h 664369"/>
                <a:gd name="connsiteX13" fmla="*/ 4763 w 2940844"/>
                <a:gd name="connsiteY13" fmla="*/ 2381 h 664369"/>
                <a:gd name="connsiteX14" fmla="*/ 16669 w 2940844"/>
                <a:gd name="connsiteY14" fmla="*/ 0 h 664369"/>
                <a:gd name="connsiteX15" fmla="*/ 42863 w 2940844"/>
                <a:gd name="connsiteY15" fmla="*/ 2381 h 664369"/>
                <a:gd name="connsiteX16" fmla="*/ 130969 w 2940844"/>
                <a:gd name="connsiteY16" fmla="*/ 47625 h 664369"/>
                <a:gd name="connsiteX17" fmla="*/ 245269 w 2940844"/>
                <a:gd name="connsiteY17" fmla="*/ 102394 h 664369"/>
                <a:gd name="connsiteX18" fmla="*/ 364332 w 2940844"/>
                <a:gd name="connsiteY18" fmla="*/ 159544 h 664369"/>
                <a:gd name="connsiteX19" fmla="*/ 538163 w 2940844"/>
                <a:gd name="connsiteY19" fmla="*/ 233362 h 664369"/>
                <a:gd name="connsiteX20" fmla="*/ 723900 w 2940844"/>
                <a:gd name="connsiteY20" fmla="*/ 307181 h 664369"/>
                <a:gd name="connsiteX21" fmla="*/ 871538 w 2940844"/>
                <a:gd name="connsiteY21" fmla="*/ 352425 h 664369"/>
                <a:gd name="connsiteX22" fmla="*/ 1014413 w 2940844"/>
                <a:gd name="connsiteY22" fmla="*/ 383381 h 664369"/>
                <a:gd name="connsiteX23" fmla="*/ 1185863 w 2940844"/>
                <a:gd name="connsiteY23" fmla="*/ 409575 h 664369"/>
                <a:gd name="connsiteX24" fmla="*/ 1507332 w 2940844"/>
                <a:gd name="connsiteY24" fmla="*/ 431006 h 664369"/>
                <a:gd name="connsiteX25" fmla="*/ 1919288 w 2940844"/>
                <a:gd name="connsiteY25" fmla="*/ 440531 h 664369"/>
                <a:gd name="connsiteX26" fmla="*/ 2340769 w 2940844"/>
                <a:gd name="connsiteY26" fmla="*/ 440531 h 664369"/>
                <a:gd name="connsiteX27" fmla="*/ 2676525 w 2940844"/>
                <a:gd name="connsiteY27" fmla="*/ 438150 h 664369"/>
                <a:gd name="connsiteX28" fmla="*/ 2712244 w 2940844"/>
                <a:gd name="connsiteY28" fmla="*/ 433387 h 664369"/>
                <a:gd name="connsiteX29" fmla="*/ 2750344 w 2940844"/>
                <a:gd name="connsiteY29" fmla="*/ 421481 h 664369"/>
                <a:gd name="connsiteX30" fmla="*/ 2790825 w 2940844"/>
                <a:gd name="connsiteY30" fmla="*/ 397669 h 664369"/>
                <a:gd name="connsiteX31" fmla="*/ 2836069 w 2940844"/>
                <a:gd name="connsiteY31" fmla="*/ 359569 h 664369"/>
                <a:gd name="connsiteX32" fmla="*/ 2864644 w 2940844"/>
                <a:gd name="connsiteY32" fmla="*/ 319087 h 664369"/>
                <a:gd name="connsiteX33" fmla="*/ 2883694 w 2940844"/>
                <a:gd name="connsiteY33" fmla="*/ 292894 h 664369"/>
                <a:gd name="connsiteX34" fmla="*/ 2902744 w 2940844"/>
                <a:gd name="connsiteY34" fmla="*/ 276225 h 664369"/>
                <a:gd name="connsiteX35" fmla="*/ 2919413 w 2940844"/>
                <a:gd name="connsiteY35" fmla="*/ 271462 h 664369"/>
                <a:gd name="connsiteX36" fmla="*/ 2933700 w 2940844"/>
                <a:gd name="connsiteY36" fmla="*/ 278606 h 664369"/>
                <a:gd name="connsiteX37" fmla="*/ 2938463 w 2940844"/>
                <a:gd name="connsiteY37" fmla="*/ 292894 h 664369"/>
                <a:gd name="connsiteX38" fmla="*/ 2940844 w 2940844"/>
                <a:gd name="connsiteY38" fmla="*/ 311944 h 664369"/>
                <a:gd name="connsiteX39" fmla="*/ 2938463 w 2940844"/>
                <a:gd name="connsiteY39" fmla="*/ 369094 h 664369"/>
                <a:gd name="connsiteX40" fmla="*/ 2931319 w 2940844"/>
                <a:gd name="connsiteY40" fmla="*/ 426244 h 664369"/>
                <a:gd name="connsiteX41" fmla="*/ 2907507 w 2940844"/>
                <a:gd name="connsiteY41" fmla="*/ 497681 h 664369"/>
                <a:gd name="connsiteX42" fmla="*/ 2852738 w 2940844"/>
                <a:gd name="connsiteY42" fmla="*/ 578644 h 664369"/>
                <a:gd name="connsiteX43" fmla="*/ 2752725 w 2940844"/>
                <a:gd name="connsiteY43" fmla="*/ 664369 h 664369"/>
                <a:gd name="connsiteX44" fmla="*/ 2412207 w 2940844"/>
                <a:gd name="connsiteY44" fmla="*/ 659606 h 664369"/>
                <a:gd name="connsiteX45" fmla="*/ 2140744 w 2940844"/>
                <a:gd name="connsiteY45" fmla="*/ 664369 h 664369"/>
                <a:gd name="connsiteX46" fmla="*/ 1995488 w 2940844"/>
                <a:gd name="connsiteY46" fmla="*/ 664369 h 664369"/>
                <a:gd name="connsiteX47" fmla="*/ 1845469 w 2940844"/>
                <a:gd name="connsiteY47" fmla="*/ 6572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40844" h="664369">
                  <a:moveTo>
                    <a:pt x="1845469" y="657225"/>
                  </a:moveTo>
                  <a:lnTo>
                    <a:pt x="1326357" y="640556"/>
                  </a:lnTo>
                  <a:lnTo>
                    <a:pt x="1181100" y="621506"/>
                  </a:lnTo>
                  <a:lnTo>
                    <a:pt x="997744" y="578644"/>
                  </a:lnTo>
                  <a:lnTo>
                    <a:pt x="859632" y="538162"/>
                  </a:lnTo>
                  <a:lnTo>
                    <a:pt x="709613" y="481012"/>
                  </a:lnTo>
                  <a:lnTo>
                    <a:pt x="545307" y="409575"/>
                  </a:lnTo>
                  <a:lnTo>
                    <a:pt x="316707" y="280987"/>
                  </a:lnTo>
                  <a:lnTo>
                    <a:pt x="169069" y="183356"/>
                  </a:lnTo>
                  <a:lnTo>
                    <a:pt x="42863" y="88106"/>
                  </a:lnTo>
                  <a:lnTo>
                    <a:pt x="16669" y="64294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4763" y="2381"/>
                  </a:lnTo>
                  <a:lnTo>
                    <a:pt x="16669" y="0"/>
                  </a:lnTo>
                  <a:lnTo>
                    <a:pt x="42863" y="2381"/>
                  </a:lnTo>
                  <a:lnTo>
                    <a:pt x="130969" y="47625"/>
                  </a:lnTo>
                  <a:lnTo>
                    <a:pt x="245269" y="102394"/>
                  </a:lnTo>
                  <a:lnTo>
                    <a:pt x="364332" y="159544"/>
                  </a:lnTo>
                  <a:lnTo>
                    <a:pt x="538163" y="233362"/>
                  </a:lnTo>
                  <a:lnTo>
                    <a:pt x="723900" y="307181"/>
                  </a:lnTo>
                  <a:lnTo>
                    <a:pt x="871538" y="352425"/>
                  </a:lnTo>
                  <a:lnTo>
                    <a:pt x="1014413" y="383381"/>
                  </a:lnTo>
                  <a:lnTo>
                    <a:pt x="1185863" y="409575"/>
                  </a:lnTo>
                  <a:lnTo>
                    <a:pt x="1507332" y="431006"/>
                  </a:lnTo>
                  <a:lnTo>
                    <a:pt x="1919288" y="440531"/>
                  </a:lnTo>
                  <a:lnTo>
                    <a:pt x="2340769" y="440531"/>
                  </a:lnTo>
                  <a:lnTo>
                    <a:pt x="2676525" y="438150"/>
                  </a:lnTo>
                  <a:lnTo>
                    <a:pt x="2712244" y="433387"/>
                  </a:lnTo>
                  <a:lnTo>
                    <a:pt x="2750344" y="421481"/>
                  </a:lnTo>
                  <a:lnTo>
                    <a:pt x="2790825" y="397669"/>
                  </a:lnTo>
                  <a:lnTo>
                    <a:pt x="2836069" y="359569"/>
                  </a:lnTo>
                  <a:lnTo>
                    <a:pt x="2864644" y="319087"/>
                  </a:lnTo>
                  <a:lnTo>
                    <a:pt x="2883694" y="292894"/>
                  </a:lnTo>
                  <a:lnTo>
                    <a:pt x="2902744" y="276225"/>
                  </a:lnTo>
                  <a:lnTo>
                    <a:pt x="2919413" y="271462"/>
                  </a:lnTo>
                  <a:lnTo>
                    <a:pt x="2933700" y="278606"/>
                  </a:lnTo>
                  <a:lnTo>
                    <a:pt x="2938463" y="292894"/>
                  </a:lnTo>
                  <a:lnTo>
                    <a:pt x="2940844" y="311944"/>
                  </a:lnTo>
                  <a:cubicBezTo>
                    <a:pt x="2940016" y="330993"/>
                    <a:pt x="2938463" y="350027"/>
                    <a:pt x="2938463" y="369094"/>
                  </a:cubicBezTo>
                  <a:lnTo>
                    <a:pt x="2931319" y="426244"/>
                  </a:lnTo>
                  <a:lnTo>
                    <a:pt x="2907507" y="497681"/>
                  </a:lnTo>
                  <a:lnTo>
                    <a:pt x="2852738" y="578644"/>
                  </a:lnTo>
                  <a:lnTo>
                    <a:pt x="2752725" y="664369"/>
                  </a:lnTo>
                  <a:lnTo>
                    <a:pt x="2412207" y="659606"/>
                  </a:lnTo>
                  <a:lnTo>
                    <a:pt x="2140744" y="664369"/>
                  </a:lnTo>
                  <a:lnTo>
                    <a:pt x="1995488" y="664369"/>
                  </a:lnTo>
                  <a:lnTo>
                    <a:pt x="1845469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9">
              <a:extLst>
                <a:ext uri="{FF2B5EF4-FFF2-40B4-BE49-F238E27FC236}">
                  <a16:creationId xmlns:a16="http://schemas.microsoft.com/office/drawing/2014/main" id="{A717C1D2-C255-47C9-AFC3-72D64906BAEC}"/>
                </a:ext>
              </a:extLst>
            </p:cNvPr>
            <p:cNvSpPr/>
            <p:nvPr/>
          </p:nvSpPr>
          <p:spPr>
            <a:xfrm rot="16200000">
              <a:off x="3479800" y="3399633"/>
              <a:ext cx="3360738" cy="1751012"/>
            </a:xfrm>
            <a:custGeom>
              <a:avLst/>
              <a:gdLst>
                <a:gd name="connsiteX0" fmla="*/ 1667266 w 3360492"/>
                <a:gd name="connsiteY0" fmla="*/ 1655728 h 1750918"/>
                <a:gd name="connsiteX1" fmla="*/ 1026898 w 3360492"/>
                <a:gd name="connsiteY1" fmla="*/ 1649959 h 1750918"/>
                <a:gd name="connsiteX2" fmla="*/ 822095 w 3360492"/>
                <a:gd name="connsiteY2" fmla="*/ 1649959 h 1750918"/>
                <a:gd name="connsiteX3" fmla="*/ 550948 w 3360492"/>
                <a:gd name="connsiteY3" fmla="*/ 1664381 h 1750918"/>
                <a:gd name="connsiteX4" fmla="*/ 398067 w 3360492"/>
                <a:gd name="connsiteY4" fmla="*/ 1673035 h 1750918"/>
                <a:gd name="connsiteX5" fmla="*/ 323069 w 3360492"/>
                <a:gd name="connsiteY5" fmla="*/ 1652843 h 1750918"/>
                <a:gd name="connsiteX6" fmla="*/ 227879 w 3360492"/>
                <a:gd name="connsiteY6" fmla="*/ 1618229 h 1750918"/>
                <a:gd name="connsiteX7" fmla="*/ 141343 w 3360492"/>
                <a:gd name="connsiteY7" fmla="*/ 1580730 h 1750918"/>
                <a:gd name="connsiteX8" fmla="*/ 49038 w 3360492"/>
                <a:gd name="connsiteY8" fmla="*/ 1525923 h 1750918"/>
                <a:gd name="connsiteX9" fmla="*/ 20192 w 3360492"/>
                <a:gd name="connsiteY9" fmla="*/ 1502847 h 1750918"/>
                <a:gd name="connsiteX10" fmla="*/ 8654 w 3360492"/>
                <a:gd name="connsiteY10" fmla="*/ 1491309 h 1750918"/>
                <a:gd name="connsiteX11" fmla="*/ 0 w 3360492"/>
                <a:gd name="connsiteY11" fmla="*/ 1471117 h 1750918"/>
                <a:gd name="connsiteX12" fmla="*/ 8654 w 3360492"/>
                <a:gd name="connsiteY12" fmla="*/ 1448041 h 1750918"/>
                <a:gd name="connsiteX13" fmla="*/ 37499 w 3360492"/>
                <a:gd name="connsiteY13" fmla="*/ 1422080 h 1750918"/>
                <a:gd name="connsiteX14" fmla="*/ 109613 w 3360492"/>
                <a:gd name="connsiteY14" fmla="*/ 1384581 h 1750918"/>
                <a:gd name="connsiteX15" fmla="*/ 201918 w 3360492"/>
                <a:gd name="connsiteY15" fmla="*/ 1344197 h 1750918"/>
                <a:gd name="connsiteX16" fmla="*/ 248071 w 3360492"/>
                <a:gd name="connsiteY16" fmla="*/ 1318236 h 1750918"/>
                <a:gd name="connsiteX17" fmla="*/ 597101 w 3360492"/>
                <a:gd name="connsiteY17" fmla="*/ 1396119 h 1750918"/>
                <a:gd name="connsiteX18" fmla="*/ 620177 w 3360492"/>
                <a:gd name="connsiteY18" fmla="*/ 1399003 h 1750918"/>
                <a:gd name="connsiteX19" fmla="*/ 833633 w 3360492"/>
                <a:gd name="connsiteY19" fmla="*/ 1407657 h 1750918"/>
                <a:gd name="connsiteX20" fmla="*/ 1211508 w 3360492"/>
                <a:gd name="connsiteY20" fmla="*/ 1419195 h 1750918"/>
                <a:gd name="connsiteX21" fmla="*/ 1566307 w 3360492"/>
                <a:gd name="connsiteY21" fmla="*/ 1424964 h 1750918"/>
                <a:gd name="connsiteX22" fmla="*/ 1762456 w 3360492"/>
                <a:gd name="connsiteY22" fmla="*/ 1427849 h 1750918"/>
                <a:gd name="connsiteX23" fmla="*/ 2385517 w 3360492"/>
                <a:gd name="connsiteY23" fmla="*/ 1422080 h 1750918"/>
                <a:gd name="connsiteX24" fmla="*/ 2653780 w 3360492"/>
                <a:gd name="connsiteY24" fmla="*/ 1424964 h 1750918"/>
                <a:gd name="connsiteX25" fmla="*/ 3072038 w 3360492"/>
                <a:gd name="connsiteY25" fmla="*/ 1422080 h 1750918"/>
                <a:gd name="connsiteX26" fmla="*/ 3100884 w 3360492"/>
                <a:gd name="connsiteY26" fmla="*/ 1407657 h 1750918"/>
                <a:gd name="connsiteX27" fmla="*/ 3112422 w 3360492"/>
                <a:gd name="connsiteY27" fmla="*/ 1390350 h 1750918"/>
                <a:gd name="connsiteX28" fmla="*/ 3115306 w 3360492"/>
                <a:gd name="connsiteY28" fmla="*/ 1370158 h 1750918"/>
                <a:gd name="connsiteX29" fmla="*/ 3112422 w 3360492"/>
                <a:gd name="connsiteY29" fmla="*/ 1312467 h 1750918"/>
                <a:gd name="connsiteX30" fmla="*/ 3048962 w 3360492"/>
                <a:gd name="connsiteY30" fmla="*/ 876901 h 1750918"/>
                <a:gd name="connsiteX31" fmla="*/ 3008578 w 3360492"/>
                <a:gd name="connsiteY31" fmla="*/ 588447 h 1750918"/>
                <a:gd name="connsiteX32" fmla="*/ 2922042 w 3360492"/>
                <a:gd name="connsiteY32" fmla="*/ 129805 h 1750918"/>
                <a:gd name="connsiteX33" fmla="*/ 3083576 w 3360492"/>
                <a:gd name="connsiteY33" fmla="*/ 0 h 1750918"/>
                <a:gd name="connsiteX34" fmla="*/ 3109537 w 3360492"/>
                <a:gd name="connsiteY34" fmla="*/ 138458 h 1750918"/>
                <a:gd name="connsiteX35" fmla="*/ 3149921 w 3360492"/>
                <a:gd name="connsiteY35" fmla="*/ 403836 h 1750918"/>
                <a:gd name="connsiteX36" fmla="*/ 3222034 w 3360492"/>
                <a:gd name="connsiteY36" fmla="*/ 874017 h 1750918"/>
                <a:gd name="connsiteX37" fmla="*/ 3259534 w 3360492"/>
                <a:gd name="connsiteY37" fmla="*/ 1104780 h 1750918"/>
                <a:gd name="connsiteX38" fmla="*/ 3297033 w 3360492"/>
                <a:gd name="connsiteY38" fmla="*/ 1283622 h 1750918"/>
                <a:gd name="connsiteX39" fmla="*/ 3317224 w 3360492"/>
                <a:gd name="connsiteY39" fmla="*/ 1326890 h 1750918"/>
                <a:gd name="connsiteX40" fmla="*/ 3354723 w 3360492"/>
                <a:gd name="connsiteY40" fmla="*/ 1387465 h 1750918"/>
                <a:gd name="connsiteX41" fmla="*/ 3360492 w 3360492"/>
                <a:gd name="connsiteY41" fmla="*/ 1404773 h 1750918"/>
                <a:gd name="connsiteX42" fmla="*/ 3322993 w 3360492"/>
                <a:gd name="connsiteY42" fmla="*/ 1497078 h 1750918"/>
                <a:gd name="connsiteX43" fmla="*/ 3230688 w 3360492"/>
                <a:gd name="connsiteY43" fmla="*/ 1649959 h 1750918"/>
                <a:gd name="connsiteX44" fmla="*/ 3178766 w 3360492"/>
                <a:gd name="connsiteY44" fmla="*/ 1722072 h 1750918"/>
                <a:gd name="connsiteX45" fmla="*/ 3152805 w 3360492"/>
                <a:gd name="connsiteY45" fmla="*/ 1739379 h 1750918"/>
                <a:gd name="connsiteX46" fmla="*/ 3126845 w 3360492"/>
                <a:gd name="connsiteY46" fmla="*/ 1750918 h 1750918"/>
                <a:gd name="connsiteX47" fmla="*/ 3103768 w 3360492"/>
                <a:gd name="connsiteY47" fmla="*/ 1750918 h 1750918"/>
                <a:gd name="connsiteX48" fmla="*/ 3066269 w 3360492"/>
                <a:gd name="connsiteY48" fmla="*/ 1739379 h 1750918"/>
                <a:gd name="connsiteX49" fmla="*/ 2985502 w 3360492"/>
                <a:gd name="connsiteY49" fmla="*/ 1673035 h 1750918"/>
                <a:gd name="connsiteX50" fmla="*/ 2769161 w 3360492"/>
                <a:gd name="connsiteY50" fmla="*/ 1664381 h 1750918"/>
                <a:gd name="connsiteX51" fmla="*/ 1667266 w 3360492"/>
                <a:gd name="connsiteY51" fmla="*/ 1655728 h 175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60492" h="1750918">
                  <a:moveTo>
                    <a:pt x="1667266" y="1655728"/>
                  </a:moveTo>
                  <a:lnTo>
                    <a:pt x="1026898" y="1649959"/>
                  </a:lnTo>
                  <a:lnTo>
                    <a:pt x="822095" y="1649959"/>
                  </a:lnTo>
                  <a:lnTo>
                    <a:pt x="550948" y="1664381"/>
                  </a:lnTo>
                  <a:lnTo>
                    <a:pt x="398067" y="1673035"/>
                  </a:lnTo>
                  <a:lnTo>
                    <a:pt x="323069" y="1652843"/>
                  </a:lnTo>
                  <a:lnTo>
                    <a:pt x="227879" y="1618229"/>
                  </a:lnTo>
                  <a:lnTo>
                    <a:pt x="141343" y="1580730"/>
                  </a:lnTo>
                  <a:lnTo>
                    <a:pt x="49038" y="1525923"/>
                  </a:lnTo>
                  <a:lnTo>
                    <a:pt x="20192" y="1502847"/>
                  </a:lnTo>
                  <a:lnTo>
                    <a:pt x="8654" y="1491309"/>
                  </a:lnTo>
                  <a:lnTo>
                    <a:pt x="0" y="1471117"/>
                  </a:lnTo>
                  <a:lnTo>
                    <a:pt x="8654" y="1448041"/>
                  </a:lnTo>
                  <a:lnTo>
                    <a:pt x="37499" y="1422080"/>
                  </a:lnTo>
                  <a:lnTo>
                    <a:pt x="109613" y="1384581"/>
                  </a:lnTo>
                  <a:lnTo>
                    <a:pt x="201918" y="1344197"/>
                  </a:lnTo>
                  <a:lnTo>
                    <a:pt x="248071" y="1318236"/>
                  </a:lnTo>
                  <a:lnTo>
                    <a:pt x="597101" y="1396119"/>
                  </a:lnTo>
                  <a:lnTo>
                    <a:pt x="620177" y="1399003"/>
                  </a:lnTo>
                  <a:lnTo>
                    <a:pt x="833633" y="1407657"/>
                  </a:lnTo>
                  <a:lnTo>
                    <a:pt x="1211508" y="1419195"/>
                  </a:lnTo>
                  <a:lnTo>
                    <a:pt x="1566307" y="1424964"/>
                  </a:lnTo>
                  <a:lnTo>
                    <a:pt x="1762456" y="1427849"/>
                  </a:lnTo>
                  <a:lnTo>
                    <a:pt x="2385517" y="1422080"/>
                  </a:lnTo>
                  <a:lnTo>
                    <a:pt x="2653780" y="1424964"/>
                  </a:lnTo>
                  <a:lnTo>
                    <a:pt x="3072038" y="1422080"/>
                  </a:lnTo>
                  <a:lnTo>
                    <a:pt x="3100884" y="1407657"/>
                  </a:lnTo>
                  <a:lnTo>
                    <a:pt x="3112422" y="1390350"/>
                  </a:lnTo>
                  <a:lnTo>
                    <a:pt x="3115306" y="1370158"/>
                  </a:lnTo>
                  <a:lnTo>
                    <a:pt x="3112422" y="1312467"/>
                  </a:lnTo>
                  <a:lnTo>
                    <a:pt x="3048962" y="876901"/>
                  </a:lnTo>
                  <a:lnTo>
                    <a:pt x="3008578" y="588447"/>
                  </a:lnTo>
                  <a:lnTo>
                    <a:pt x="2922042" y="129805"/>
                  </a:lnTo>
                  <a:lnTo>
                    <a:pt x="3083576" y="0"/>
                  </a:lnTo>
                  <a:lnTo>
                    <a:pt x="3109537" y="138458"/>
                  </a:lnTo>
                  <a:lnTo>
                    <a:pt x="3149921" y="403836"/>
                  </a:lnTo>
                  <a:lnTo>
                    <a:pt x="3222034" y="874017"/>
                  </a:lnTo>
                  <a:lnTo>
                    <a:pt x="3259534" y="1104780"/>
                  </a:lnTo>
                  <a:lnTo>
                    <a:pt x="3297033" y="1283622"/>
                  </a:lnTo>
                  <a:lnTo>
                    <a:pt x="3317224" y="1326890"/>
                  </a:lnTo>
                  <a:lnTo>
                    <a:pt x="3354723" y="1387465"/>
                  </a:lnTo>
                  <a:lnTo>
                    <a:pt x="3360492" y="1404773"/>
                  </a:lnTo>
                  <a:lnTo>
                    <a:pt x="3322993" y="1497078"/>
                  </a:lnTo>
                  <a:lnTo>
                    <a:pt x="3230688" y="1649959"/>
                  </a:lnTo>
                  <a:lnTo>
                    <a:pt x="3178766" y="1722072"/>
                  </a:lnTo>
                  <a:lnTo>
                    <a:pt x="3152805" y="1739379"/>
                  </a:lnTo>
                  <a:lnTo>
                    <a:pt x="3126845" y="1750918"/>
                  </a:lnTo>
                  <a:lnTo>
                    <a:pt x="3103768" y="1750918"/>
                  </a:lnTo>
                  <a:lnTo>
                    <a:pt x="3066269" y="1739379"/>
                  </a:lnTo>
                  <a:lnTo>
                    <a:pt x="2985502" y="1673035"/>
                  </a:lnTo>
                  <a:lnTo>
                    <a:pt x="2769161" y="1664381"/>
                  </a:lnTo>
                  <a:lnTo>
                    <a:pt x="1667266" y="16557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31">
              <a:extLst>
                <a:ext uri="{FF2B5EF4-FFF2-40B4-BE49-F238E27FC236}">
                  <a16:creationId xmlns:a16="http://schemas.microsoft.com/office/drawing/2014/main" id="{C6F4A25D-E679-487A-8713-D76185286BAF}"/>
                </a:ext>
              </a:extLst>
            </p:cNvPr>
            <p:cNvSpPr/>
            <p:nvPr/>
          </p:nvSpPr>
          <p:spPr>
            <a:xfrm>
              <a:off x="5173663" y="5300663"/>
              <a:ext cx="539750" cy="488950"/>
            </a:xfrm>
            <a:custGeom>
              <a:avLst/>
              <a:gdLst>
                <a:gd name="connsiteX0" fmla="*/ 123825 w 538163"/>
                <a:gd name="connsiteY0" fmla="*/ 61912 h 488156"/>
                <a:gd name="connsiteX1" fmla="*/ 283369 w 538163"/>
                <a:gd name="connsiteY1" fmla="*/ 104775 h 488156"/>
                <a:gd name="connsiteX2" fmla="*/ 338138 w 538163"/>
                <a:gd name="connsiteY2" fmla="*/ 111918 h 488156"/>
                <a:gd name="connsiteX3" fmla="*/ 395288 w 538163"/>
                <a:gd name="connsiteY3" fmla="*/ 116681 h 488156"/>
                <a:gd name="connsiteX4" fmla="*/ 433388 w 538163"/>
                <a:gd name="connsiteY4" fmla="*/ 111918 h 488156"/>
                <a:gd name="connsiteX5" fmla="*/ 459582 w 538163"/>
                <a:gd name="connsiteY5" fmla="*/ 104775 h 488156"/>
                <a:gd name="connsiteX6" fmla="*/ 488157 w 538163"/>
                <a:gd name="connsiteY6" fmla="*/ 88106 h 488156"/>
                <a:gd name="connsiteX7" fmla="*/ 538163 w 538163"/>
                <a:gd name="connsiteY7" fmla="*/ 0 h 488156"/>
                <a:gd name="connsiteX8" fmla="*/ 485775 w 538163"/>
                <a:gd name="connsiteY8" fmla="*/ 488156 h 488156"/>
                <a:gd name="connsiteX9" fmla="*/ 426244 w 538163"/>
                <a:gd name="connsiteY9" fmla="*/ 416718 h 488156"/>
                <a:gd name="connsiteX10" fmla="*/ 383382 w 538163"/>
                <a:gd name="connsiteY10" fmla="*/ 361950 h 488156"/>
                <a:gd name="connsiteX11" fmla="*/ 340519 w 538163"/>
                <a:gd name="connsiteY11" fmla="*/ 316706 h 488156"/>
                <a:gd name="connsiteX12" fmla="*/ 285750 w 538163"/>
                <a:gd name="connsiteY12" fmla="*/ 269081 h 488156"/>
                <a:gd name="connsiteX13" fmla="*/ 242888 w 538163"/>
                <a:gd name="connsiteY13" fmla="*/ 233362 h 488156"/>
                <a:gd name="connsiteX14" fmla="*/ 200025 w 538163"/>
                <a:gd name="connsiteY14" fmla="*/ 202406 h 488156"/>
                <a:gd name="connsiteX15" fmla="*/ 130969 w 538163"/>
                <a:gd name="connsiteY15" fmla="*/ 159543 h 488156"/>
                <a:gd name="connsiteX16" fmla="*/ 69057 w 538163"/>
                <a:gd name="connsiteY16" fmla="*/ 128587 h 488156"/>
                <a:gd name="connsiteX17" fmla="*/ 45244 w 538163"/>
                <a:gd name="connsiteY17" fmla="*/ 119062 h 488156"/>
                <a:gd name="connsiteX18" fmla="*/ 26194 w 538163"/>
                <a:gd name="connsiteY18" fmla="*/ 104775 h 488156"/>
                <a:gd name="connsiteX19" fmla="*/ 4763 w 538163"/>
                <a:gd name="connsiteY19" fmla="*/ 76200 h 488156"/>
                <a:gd name="connsiteX20" fmla="*/ 0 w 538163"/>
                <a:gd name="connsiteY20" fmla="*/ 61912 h 488156"/>
                <a:gd name="connsiteX21" fmla="*/ 2382 w 538163"/>
                <a:gd name="connsiteY21" fmla="*/ 47625 h 488156"/>
                <a:gd name="connsiteX22" fmla="*/ 16669 w 538163"/>
                <a:gd name="connsiteY22" fmla="*/ 40481 h 488156"/>
                <a:gd name="connsiteX23" fmla="*/ 42863 w 538163"/>
                <a:gd name="connsiteY23" fmla="*/ 40481 h 488156"/>
                <a:gd name="connsiteX24" fmla="*/ 123825 w 538163"/>
                <a:gd name="connsiteY24" fmla="*/ 619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38163" h="488156">
                  <a:moveTo>
                    <a:pt x="123825" y="61912"/>
                  </a:moveTo>
                  <a:lnTo>
                    <a:pt x="283369" y="104775"/>
                  </a:lnTo>
                  <a:lnTo>
                    <a:pt x="338138" y="111918"/>
                  </a:lnTo>
                  <a:lnTo>
                    <a:pt x="395288" y="116681"/>
                  </a:lnTo>
                  <a:lnTo>
                    <a:pt x="433388" y="111918"/>
                  </a:lnTo>
                  <a:lnTo>
                    <a:pt x="459582" y="104775"/>
                  </a:lnTo>
                  <a:lnTo>
                    <a:pt x="488157" y="88106"/>
                  </a:lnTo>
                  <a:lnTo>
                    <a:pt x="538163" y="0"/>
                  </a:lnTo>
                  <a:lnTo>
                    <a:pt x="485775" y="488156"/>
                  </a:lnTo>
                  <a:lnTo>
                    <a:pt x="426244" y="416718"/>
                  </a:lnTo>
                  <a:lnTo>
                    <a:pt x="383382" y="361950"/>
                  </a:lnTo>
                  <a:lnTo>
                    <a:pt x="340519" y="316706"/>
                  </a:lnTo>
                  <a:lnTo>
                    <a:pt x="285750" y="269081"/>
                  </a:lnTo>
                  <a:lnTo>
                    <a:pt x="242888" y="233362"/>
                  </a:lnTo>
                  <a:lnTo>
                    <a:pt x="200025" y="202406"/>
                  </a:lnTo>
                  <a:lnTo>
                    <a:pt x="130969" y="159543"/>
                  </a:lnTo>
                  <a:lnTo>
                    <a:pt x="69057" y="128587"/>
                  </a:lnTo>
                  <a:lnTo>
                    <a:pt x="45244" y="119062"/>
                  </a:lnTo>
                  <a:lnTo>
                    <a:pt x="26194" y="104775"/>
                  </a:lnTo>
                  <a:lnTo>
                    <a:pt x="4763" y="76200"/>
                  </a:lnTo>
                  <a:lnTo>
                    <a:pt x="0" y="61912"/>
                  </a:lnTo>
                  <a:lnTo>
                    <a:pt x="2382" y="47625"/>
                  </a:lnTo>
                  <a:lnTo>
                    <a:pt x="16669" y="40481"/>
                  </a:lnTo>
                  <a:lnTo>
                    <a:pt x="42863" y="40481"/>
                  </a:lnTo>
                  <a:lnTo>
                    <a:pt x="123825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C97B83C7-EDBB-4CB7-A37F-D947AF43707F}"/>
                </a:ext>
              </a:extLst>
            </p:cNvPr>
            <p:cNvSpPr/>
            <p:nvPr/>
          </p:nvSpPr>
          <p:spPr>
            <a:xfrm>
              <a:off x="4837114" y="2843214"/>
              <a:ext cx="377825" cy="1552575"/>
            </a:xfrm>
            <a:custGeom>
              <a:avLst/>
              <a:gdLst>
                <a:gd name="connsiteX0" fmla="*/ 111919 w 378619"/>
                <a:gd name="connsiteY0" fmla="*/ 957262 h 1552575"/>
                <a:gd name="connsiteX1" fmla="*/ 114300 w 378619"/>
                <a:gd name="connsiteY1" fmla="*/ 223837 h 1552575"/>
                <a:gd name="connsiteX2" fmla="*/ 109537 w 378619"/>
                <a:gd name="connsiteY2" fmla="*/ 200025 h 1552575"/>
                <a:gd name="connsiteX3" fmla="*/ 66675 w 378619"/>
                <a:gd name="connsiteY3" fmla="*/ 147637 h 1552575"/>
                <a:gd name="connsiteX4" fmla="*/ 0 w 378619"/>
                <a:gd name="connsiteY4" fmla="*/ 61912 h 1552575"/>
                <a:gd name="connsiteX5" fmla="*/ 295275 w 378619"/>
                <a:gd name="connsiteY5" fmla="*/ 0 h 1552575"/>
                <a:gd name="connsiteX6" fmla="*/ 378619 w 378619"/>
                <a:gd name="connsiteY6" fmla="*/ 157162 h 1552575"/>
                <a:gd name="connsiteX7" fmla="*/ 366712 w 378619"/>
                <a:gd name="connsiteY7" fmla="*/ 183356 h 1552575"/>
                <a:gd name="connsiteX8" fmla="*/ 352425 w 378619"/>
                <a:gd name="connsiteY8" fmla="*/ 221456 h 1552575"/>
                <a:gd name="connsiteX9" fmla="*/ 340519 w 378619"/>
                <a:gd name="connsiteY9" fmla="*/ 292893 h 1552575"/>
                <a:gd name="connsiteX10" fmla="*/ 335756 w 378619"/>
                <a:gd name="connsiteY10" fmla="*/ 416718 h 1552575"/>
                <a:gd name="connsiteX11" fmla="*/ 333375 w 378619"/>
                <a:gd name="connsiteY11" fmla="*/ 673893 h 1552575"/>
                <a:gd name="connsiteX12" fmla="*/ 316706 w 378619"/>
                <a:gd name="connsiteY12" fmla="*/ 807243 h 1552575"/>
                <a:gd name="connsiteX13" fmla="*/ 314325 w 378619"/>
                <a:gd name="connsiteY13" fmla="*/ 1131093 h 1552575"/>
                <a:gd name="connsiteX14" fmla="*/ 311944 w 378619"/>
                <a:gd name="connsiteY14" fmla="*/ 1493043 h 1552575"/>
                <a:gd name="connsiteX15" fmla="*/ 114300 w 378619"/>
                <a:gd name="connsiteY15" fmla="*/ 1552575 h 1552575"/>
                <a:gd name="connsiteX16" fmla="*/ 111919 w 378619"/>
                <a:gd name="connsiteY16" fmla="*/ 957262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619" h="1552575">
                  <a:moveTo>
                    <a:pt x="111919" y="957262"/>
                  </a:moveTo>
                  <a:cubicBezTo>
                    <a:pt x="112713" y="712787"/>
                    <a:pt x="113506" y="468312"/>
                    <a:pt x="114300" y="223837"/>
                  </a:cubicBezTo>
                  <a:lnTo>
                    <a:pt x="109537" y="200025"/>
                  </a:lnTo>
                  <a:lnTo>
                    <a:pt x="66675" y="147637"/>
                  </a:lnTo>
                  <a:lnTo>
                    <a:pt x="0" y="61912"/>
                  </a:lnTo>
                  <a:lnTo>
                    <a:pt x="295275" y="0"/>
                  </a:lnTo>
                  <a:lnTo>
                    <a:pt x="378619" y="157162"/>
                  </a:lnTo>
                  <a:lnTo>
                    <a:pt x="366712" y="183356"/>
                  </a:lnTo>
                  <a:lnTo>
                    <a:pt x="352425" y="221456"/>
                  </a:lnTo>
                  <a:lnTo>
                    <a:pt x="340519" y="292893"/>
                  </a:lnTo>
                  <a:lnTo>
                    <a:pt x="335756" y="416718"/>
                  </a:lnTo>
                  <a:cubicBezTo>
                    <a:pt x="334962" y="502443"/>
                    <a:pt x="334169" y="598487"/>
                    <a:pt x="333375" y="673893"/>
                  </a:cubicBezTo>
                  <a:lnTo>
                    <a:pt x="316706" y="807243"/>
                  </a:lnTo>
                  <a:cubicBezTo>
                    <a:pt x="315912" y="915193"/>
                    <a:pt x="315119" y="1023143"/>
                    <a:pt x="314325" y="1131093"/>
                  </a:cubicBezTo>
                  <a:cubicBezTo>
                    <a:pt x="313531" y="1251743"/>
                    <a:pt x="312738" y="1372393"/>
                    <a:pt x="311944" y="1493043"/>
                  </a:cubicBezTo>
                  <a:lnTo>
                    <a:pt x="114300" y="1552575"/>
                  </a:lnTo>
                  <a:cubicBezTo>
                    <a:pt x="113506" y="1354137"/>
                    <a:pt x="112713" y="1155700"/>
                    <a:pt x="111919" y="957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FE1B16C-F5F7-411E-A45E-576AD73F372C}"/>
                </a:ext>
              </a:extLst>
            </p:cNvPr>
            <p:cNvSpPr/>
            <p:nvPr/>
          </p:nvSpPr>
          <p:spPr>
            <a:xfrm>
              <a:off x="4384675" y="3389314"/>
              <a:ext cx="1385888" cy="384175"/>
            </a:xfrm>
            <a:custGeom>
              <a:avLst/>
              <a:gdLst>
                <a:gd name="connsiteX0" fmla="*/ 1002507 w 1385888"/>
                <a:gd name="connsiteY0" fmla="*/ 235744 h 385762"/>
                <a:gd name="connsiteX1" fmla="*/ 740569 w 1385888"/>
                <a:gd name="connsiteY1" fmla="*/ 271462 h 385762"/>
                <a:gd name="connsiteX2" fmla="*/ 588169 w 1385888"/>
                <a:gd name="connsiteY2" fmla="*/ 304800 h 385762"/>
                <a:gd name="connsiteX3" fmla="*/ 195263 w 1385888"/>
                <a:gd name="connsiteY3" fmla="*/ 359569 h 385762"/>
                <a:gd name="connsiteX4" fmla="*/ 2382 w 1385888"/>
                <a:gd name="connsiteY4" fmla="*/ 385762 h 385762"/>
                <a:gd name="connsiteX5" fmla="*/ 0 w 1385888"/>
                <a:gd name="connsiteY5" fmla="*/ 211931 h 385762"/>
                <a:gd name="connsiteX6" fmla="*/ 307182 w 1385888"/>
                <a:gd name="connsiteY6" fmla="*/ 164306 h 385762"/>
                <a:gd name="connsiteX7" fmla="*/ 595313 w 1385888"/>
                <a:gd name="connsiteY7" fmla="*/ 123825 h 385762"/>
                <a:gd name="connsiteX8" fmla="*/ 754857 w 1385888"/>
                <a:gd name="connsiteY8" fmla="*/ 111919 h 385762"/>
                <a:gd name="connsiteX9" fmla="*/ 935832 w 1385888"/>
                <a:gd name="connsiteY9" fmla="*/ 83344 h 385762"/>
                <a:gd name="connsiteX10" fmla="*/ 1097757 w 1385888"/>
                <a:gd name="connsiteY10" fmla="*/ 42862 h 385762"/>
                <a:gd name="connsiteX11" fmla="*/ 1116807 w 1385888"/>
                <a:gd name="connsiteY11" fmla="*/ 28575 h 385762"/>
                <a:gd name="connsiteX12" fmla="*/ 1133475 w 1385888"/>
                <a:gd name="connsiteY12" fmla="*/ 16669 h 385762"/>
                <a:gd name="connsiteX13" fmla="*/ 1154907 w 1385888"/>
                <a:gd name="connsiteY13" fmla="*/ 7144 h 385762"/>
                <a:gd name="connsiteX14" fmla="*/ 1176338 w 1385888"/>
                <a:gd name="connsiteY14" fmla="*/ 0 h 385762"/>
                <a:gd name="connsiteX15" fmla="*/ 1202532 w 1385888"/>
                <a:gd name="connsiteY15" fmla="*/ 0 h 385762"/>
                <a:gd name="connsiteX16" fmla="*/ 1238250 w 1385888"/>
                <a:gd name="connsiteY16" fmla="*/ 4762 h 385762"/>
                <a:gd name="connsiteX17" fmla="*/ 1271588 w 1385888"/>
                <a:gd name="connsiteY17" fmla="*/ 16669 h 385762"/>
                <a:gd name="connsiteX18" fmla="*/ 1302544 w 1385888"/>
                <a:gd name="connsiteY18" fmla="*/ 40481 h 385762"/>
                <a:gd name="connsiteX19" fmla="*/ 1373982 w 1385888"/>
                <a:gd name="connsiteY19" fmla="*/ 83344 h 385762"/>
                <a:gd name="connsiteX20" fmla="*/ 1385888 w 1385888"/>
                <a:gd name="connsiteY20" fmla="*/ 195262 h 385762"/>
                <a:gd name="connsiteX21" fmla="*/ 1002507 w 1385888"/>
                <a:gd name="connsiteY21" fmla="*/ 235744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85888" h="385762">
                  <a:moveTo>
                    <a:pt x="1002507" y="235744"/>
                  </a:moveTo>
                  <a:lnTo>
                    <a:pt x="740569" y="271462"/>
                  </a:lnTo>
                  <a:lnTo>
                    <a:pt x="588169" y="304800"/>
                  </a:lnTo>
                  <a:lnTo>
                    <a:pt x="195263" y="359569"/>
                  </a:lnTo>
                  <a:lnTo>
                    <a:pt x="2382" y="385762"/>
                  </a:lnTo>
                  <a:lnTo>
                    <a:pt x="0" y="211931"/>
                  </a:lnTo>
                  <a:lnTo>
                    <a:pt x="307182" y="164306"/>
                  </a:lnTo>
                  <a:lnTo>
                    <a:pt x="595313" y="123825"/>
                  </a:lnTo>
                  <a:lnTo>
                    <a:pt x="754857" y="111919"/>
                  </a:lnTo>
                  <a:lnTo>
                    <a:pt x="935832" y="83344"/>
                  </a:lnTo>
                  <a:lnTo>
                    <a:pt x="1097757" y="42862"/>
                  </a:lnTo>
                  <a:lnTo>
                    <a:pt x="1116807" y="28575"/>
                  </a:lnTo>
                  <a:lnTo>
                    <a:pt x="1133475" y="16669"/>
                  </a:lnTo>
                  <a:lnTo>
                    <a:pt x="1154907" y="7144"/>
                  </a:lnTo>
                  <a:lnTo>
                    <a:pt x="1176338" y="0"/>
                  </a:lnTo>
                  <a:lnTo>
                    <a:pt x="1202532" y="0"/>
                  </a:lnTo>
                  <a:lnTo>
                    <a:pt x="1238250" y="4762"/>
                  </a:lnTo>
                  <a:lnTo>
                    <a:pt x="1271588" y="16669"/>
                  </a:lnTo>
                  <a:lnTo>
                    <a:pt x="1302544" y="40481"/>
                  </a:lnTo>
                  <a:lnTo>
                    <a:pt x="1373982" y="83344"/>
                  </a:lnTo>
                  <a:lnTo>
                    <a:pt x="1385888" y="195262"/>
                  </a:lnTo>
                  <a:lnTo>
                    <a:pt x="100250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5871380-12B1-450F-9C5D-8114910CD323}"/>
                </a:ext>
              </a:extLst>
            </p:cNvPr>
            <p:cNvSpPr/>
            <p:nvPr/>
          </p:nvSpPr>
          <p:spPr>
            <a:xfrm>
              <a:off x="4348163" y="4173538"/>
              <a:ext cx="1428750" cy="398462"/>
            </a:xfrm>
            <a:custGeom>
              <a:avLst/>
              <a:gdLst>
                <a:gd name="connsiteX0" fmla="*/ 902493 w 1428750"/>
                <a:gd name="connsiteY0" fmla="*/ 302419 h 397669"/>
                <a:gd name="connsiteX1" fmla="*/ 442912 w 1428750"/>
                <a:gd name="connsiteY1" fmla="*/ 369094 h 397669"/>
                <a:gd name="connsiteX2" fmla="*/ 250031 w 1428750"/>
                <a:gd name="connsiteY2" fmla="*/ 397669 h 397669"/>
                <a:gd name="connsiteX3" fmla="*/ 2381 w 1428750"/>
                <a:gd name="connsiteY3" fmla="*/ 392907 h 397669"/>
                <a:gd name="connsiteX4" fmla="*/ 0 w 1428750"/>
                <a:gd name="connsiteY4" fmla="*/ 230982 h 397669"/>
                <a:gd name="connsiteX5" fmla="*/ 359568 w 1428750"/>
                <a:gd name="connsiteY5" fmla="*/ 180975 h 397669"/>
                <a:gd name="connsiteX6" fmla="*/ 631031 w 1428750"/>
                <a:gd name="connsiteY6" fmla="*/ 142875 h 397669"/>
                <a:gd name="connsiteX7" fmla="*/ 769143 w 1428750"/>
                <a:gd name="connsiteY7" fmla="*/ 109538 h 397669"/>
                <a:gd name="connsiteX8" fmla="*/ 1428750 w 1428750"/>
                <a:gd name="connsiteY8" fmla="*/ 0 h 397669"/>
                <a:gd name="connsiteX9" fmla="*/ 1428750 w 1428750"/>
                <a:gd name="connsiteY9" fmla="*/ 235744 h 397669"/>
                <a:gd name="connsiteX10" fmla="*/ 902493 w 1428750"/>
                <a:gd name="connsiteY10" fmla="*/ 30241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50" h="397669">
                  <a:moveTo>
                    <a:pt x="902493" y="302419"/>
                  </a:moveTo>
                  <a:lnTo>
                    <a:pt x="442912" y="369094"/>
                  </a:lnTo>
                  <a:lnTo>
                    <a:pt x="250031" y="397669"/>
                  </a:lnTo>
                  <a:lnTo>
                    <a:pt x="2381" y="392907"/>
                  </a:lnTo>
                  <a:cubicBezTo>
                    <a:pt x="1587" y="338932"/>
                    <a:pt x="794" y="284957"/>
                    <a:pt x="0" y="230982"/>
                  </a:cubicBezTo>
                  <a:lnTo>
                    <a:pt x="359568" y="180975"/>
                  </a:lnTo>
                  <a:lnTo>
                    <a:pt x="631031" y="142875"/>
                  </a:lnTo>
                  <a:lnTo>
                    <a:pt x="769143" y="109538"/>
                  </a:lnTo>
                  <a:lnTo>
                    <a:pt x="1428750" y="0"/>
                  </a:lnTo>
                  <a:lnTo>
                    <a:pt x="1428750" y="235744"/>
                  </a:lnTo>
                  <a:lnTo>
                    <a:pt x="90249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B7126853-CB51-43F5-99E0-0F949E682CEB}"/>
                </a:ext>
              </a:extLst>
            </p:cNvPr>
            <p:cNvSpPr/>
            <p:nvPr/>
          </p:nvSpPr>
          <p:spPr>
            <a:xfrm>
              <a:off x="7527926" y="1754188"/>
              <a:ext cx="714375" cy="1422400"/>
            </a:xfrm>
            <a:custGeom>
              <a:avLst/>
              <a:gdLst>
                <a:gd name="connsiteX0" fmla="*/ 552450 w 714375"/>
                <a:gd name="connsiteY0" fmla="*/ 595313 h 1421607"/>
                <a:gd name="connsiteX1" fmla="*/ 478632 w 714375"/>
                <a:gd name="connsiteY1" fmla="*/ 807244 h 1421607"/>
                <a:gd name="connsiteX2" fmla="*/ 419100 w 714375"/>
                <a:gd name="connsiteY2" fmla="*/ 966788 h 1421607"/>
                <a:gd name="connsiteX3" fmla="*/ 364332 w 714375"/>
                <a:gd name="connsiteY3" fmla="*/ 1102519 h 1421607"/>
                <a:gd name="connsiteX4" fmla="*/ 316707 w 714375"/>
                <a:gd name="connsiteY4" fmla="*/ 1190625 h 1421607"/>
                <a:gd name="connsiteX5" fmla="*/ 269082 w 714375"/>
                <a:gd name="connsiteY5" fmla="*/ 1266825 h 1421607"/>
                <a:gd name="connsiteX6" fmla="*/ 219075 w 714375"/>
                <a:gd name="connsiteY6" fmla="*/ 1333500 h 1421607"/>
                <a:gd name="connsiteX7" fmla="*/ 176213 w 714375"/>
                <a:gd name="connsiteY7" fmla="*/ 1381125 h 1421607"/>
                <a:gd name="connsiteX8" fmla="*/ 142875 w 714375"/>
                <a:gd name="connsiteY8" fmla="*/ 1409700 h 1421607"/>
                <a:gd name="connsiteX9" fmla="*/ 126207 w 714375"/>
                <a:gd name="connsiteY9" fmla="*/ 1419225 h 1421607"/>
                <a:gd name="connsiteX10" fmla="*/ 109538 w 714375"/>
                <a:gd name="connsiteY10" fmla="*/ 1421607 h 1421607"/>
                <a:gd name="connsiteX11" fmla="*/ 83344 w 714375"/>
                <a:gd name="connsiteY11" fmla="*/ 1416844 h 1421607"/>
                <a:gd name="connsiteX12" fmla="*/ 69057 w 714375"/>
                <a:gd name="connsiteY12" fmla="*/ 1404938 h 1421607"/>
                <a:gd name="connsiteX13" fmla="*/ 57150 w 714375"/>
                <a:gd name="connsiteY13" fmla="*/ 1385888 h 1421607"/>
                <a:gd name="connsiteX14" fmla="*/ 42863 w 714375"/>
                <a:gd name="connsiteY14" fmla="*/ 1338263 h 1421607"/>
                <a:gd name="connsiteX15" fmla="*/ 21432 w 714375"/>
                <a:gd name="connsiteY15" fmla="*/ 1290638 h 1421607"/>
                <a:gd name="connsiteX16" fmla="*/ 0 w 714375"/>
                <a:gd name="connsiteY16" fmla="*/ 1245394 h 1421607"/>
                <a:gd name="connsiteX17" fmla="*/ 133350 w 714375"/>
                <a:gd name="connsiteY17" fmla="*/ 988219 h 1421607"/>
                <a:gd name="connsiteX18" fmla="*/ 252413 w 714375"/>
                <a:gd name="connsiteY18" fmla="*/ 709613 h 1421607"/>
                <a:gd name="connsiteX19" fmla="*/ 350044 w 714375"/>
                <a:gd name="connsiteY19" fmla="*/ 438150 h 1421607"/>
                <a:gd name="connsiteX20" fmla="*/ 426244 w 714375"/>
                <a:gd name="connsiteY20" fmla="*/ 195263 h 1421607"/>
                <a:gd name="connsiteX21" fmla="*/ 442913 w 714375"/>
                <a:gd name="connsiteY21" fmla="*/ 126207 h 1421607"/>
                <a:gd name="connsiteX22" fmla="*/ 447675 w 714375"/>
                <a:gd name="connsiteY22" fmla="*/ 102394 h 1421607"/>
                <a:gd name="connsiteX23" fmla="*/ 431007 w 714375"/>
                <a:gd name="connsiteY23" fmla="*/ 0 h 1421607"/>
                <a:gd name="connsiteX24" fmla="*/ 714375 w 714375"/>
                <a:gd name="connsiteY24" fmla="*/ 61913 h 1421607"/>
                <a:gd name="connsiteX25" fmla="*/ 697707 w 714375"/>
                <a:gd name="connsiteY25" fmla="*/ 116682 h 1421607"/>
                <a:gd name="connsiteX26" fmla="*/ 552450 w 714375"/>
                <a:gd name="connsiteY26" fmla="*/ 595313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14375" h="1421607">
                  <a:moveTo>
                    <a:pt x="552450" y="595313"/>
                  </a:moveTo>
                  <a:lnTo>
                    <a:pt x="478632" y="807244"/>
                  </a:lnTo>
                  <a:lnTo>
                    <a:pt x="419100" y="966788"/>
                  </a:lnTo>
                  <a:lnTo>
                    <a:pt x="364332" y="1102519"/>
                  </a:lnTo>
                  <a:lnTo>
                    <a:pt x="316707" y="1190625"/>
                  </a:lnTo>
                  <a:lnTo>
                    <a:pt x="269082" y="1266825"/>
                  </a:lnTo>
                  <a:lnTo>
                    <a:pt x="219075" y="1333500"/>
                  </a:lnTo>
                  <a:lnTo>
                    <a:pt x="176213" y="1381125"/>
                  </a:lnTo>
                  <a:lnTo>
                    <a:pt x="142875" y="1409700"/>
                  </a:lnTo>
                  <a:lnTo>
                    <a:pt x="126207" y="1419225"/>
                  </a:lnTo>
                  <a:lnTo>
                    <a:pt x="109538" y="1421607"/>
                  </a:lnTo>
                  <a:lnTo>
                    <a:pt x="83344" y="1416844"/>
                  </a:lnTo>
                  <a:lnTo>
                    <a:pt x="69057" y="1404938"/>
                  </a:lnTo>
                  <a:lnTo>
                    <a:pt x="57150" y="1385888"/>
                  </a:lnTo>
                  <a:lnTo>
                    <a:pt x="42863" y="1338263"/>
                  </a:lnTo>
                  <a:lnTo>
                    <a:pt x="21432" y="1290638"/>
                  </a:lnTo>
                  <a:lnTo>
                    <a:pt x="0" y="1245394"/>
                  </a:lnTo>
                  <a:lnTo>
                    <a:pt x="133350" y="988219"/>
                  </a:lnTo>
                  <a:lnTo>
                    <a:pt x="252413" y="709613"/>
                  </a:lnTo>
                  <a:lnTo>
                    <a:pt x="350044" y="438150"/>
                  </a:lnTo>
                  <a:lnTo>
                    <a:pt x="426244" y="195263"/>
                  </a:lnTo>
                  <a:lnTo>
                    <a:pt x="442913" y="126207"/>
                  </a:lnTo>
                  <a:lnTo>
                    <a:pt x="447675" y="102394"/>
                  </a:lnTo>
                  <a:lnTo>
                    <a:pt x="431007" y="0"/>
                  </a:lnTo>
                  <a:lnTo>
                    <a:pt x="714375" y="61913"/>
                  </a:lnTo>
                  <a:lnTo>
                    <a:pt x="697707" y="116682"/>
                  </a:lnTo>
                  <a:lnTo>
                    <a:pt x="552450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120111FE-A622-44DF-9D4F-D4F95B99BA4A}"/>
                </a:ext>
              </a:extLst>
            </p:cNvPr>
            <p:cNvSpPr/>
            <p:nvPr/>
          </p:nvSpPr>
          <p:spPr>
            <a:xfrm>
              <a:off x="7272338" y="2728914"/>
              <a:ext cx="423862" cy="300037"/>
            </a:xfrm>
            <a:custGeom>
              <a:avLst/>
              <a:gdLst>
                <a:gd name="connsiteX0" fmla="*/ 111918 w 423862"/>
                <a:gd name="connsiteY0" fmla="*/ 28575 h 300037"/>
                <a:gd name="connsiteX1" fmla="*/ 230981 w 423862"/>
                <a:gd name="connsiteY1" fmla="*/ 50006 h 300037"/>
                <a:gd name="connsiteX2" fmla="*/ 271462 w 423862"/>
                <a:gd name="connsiteY2" fmla="*/ 52387 h 300037"/>
                <a:gd name="connsiteX3" fmla="*/ 300037 w 423862"/>
                <a:gd name="connsiteY3" fmla="*/ 52387 h 300037"/>
                <a:gd name="connsiteX4" fmla="*/ 333375 w 423862"/>
                <a:gd name="connsiteY4" fmla="*/ 50006 h 300037"/>
                <a:gd name="connsiteX5" fmla="*/ 359568 w 423862"/>
                <a:gd name="connsiteY5" fmla="*/ 40481 h 300037"/>
                <a:gd name="connsiteX6" fmla="*/ 423862 w 423862"/>
                <a:gd name="connsiteY6" fmla="*/ 0 h 300037"/>
                <a:gd name="connsiteX7" fmla="*/ 285750 w 423862"/>
                <a:gd name="connsiteY7" fmla="*/ 300037 h 300037"/>
                <a:gd name="connsiteX8" fmla="*/ 254793 w 423862"/>
                <a:gd name="connsiteY8" fmla="*/ 273843 h 300037"/>
                <a:gd name="connsiteX9" fmla="*/ 223837 w 423862"/>
                <a:gd name="connsiteY9" fmla="*/ 228600 h 300037"/>
                <a:gd name="connsiteX10" fmla="*/ 178593 w 423862"/>
                <a:gd name="connsiteY10" fmla="*/ 173831 h 300037"/>
                <a:gd name="connsiteX11" fmla="*/ 138112 w 423862"/>
                <a:gd name="connsiteY11" fmla="*/ 128587 h 300037"/>
                <a:gd name="connsiteX12" fmla="*/ 83343 w 423862"/>
                <a:gd name="connsiteY12" fmla="*/ 90487 h 300037"/>
                <a:gd name="connsiteX13" fmla="*/ 23812 w 423862"/>
                <a:gd name="connsiteY13" fmla="*/ 52387 h 300037"/>
                <a:gd name="connsiteX14" fmla="*/ 7143 w 423862"/>
                <a:gd name="connsiteY14" fmla="*/ 38100 h 300037"/>
                <a:gd name="connsiteX15" fmla="*/ 0 w 423862"/>
                <a:gd name="connsiteY15" fmla="*/ 26193 h 300037"/>
                <a:gd name="connsiteX16" fmla="*/ 2381 w 423862"/>
                <a:gd name="connsiteY16" fmla="*/ 14287 h 300037"/>
                <a:gd name="connsiteX17" fmla="*/ 16668 w 423862"/>
                <a:gd name="connsiteY17" fmla="*/ 2381 h 300037"/>
                <a:gd name="connsiteX18" fmla="*/ 47625 w 423862"/>
                <a:gd name="connsiteY18" fmla="*/ 2381 h 300037"/>
                <a:gd name="connsiteX19" fmla="*/ 111918 w 423862"/>
                <a:gd name="connsiteY19" fmla="*/ 28575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300037">
                  <a:moveTo>
                    <a:pt x="111918" y="28575"/>
                  </a:moveTo>
                  <a:lnTo>
                    <a:pt x="230981" y="50006"/>
                  </a:lnTo>
                  <a:lnTo>
                    <a:pt x="271462" y="52387"/>
                  </a:lnTo>
                  <a:lnTo>
                    <a:pt x="300037" y="52387"/>
                  </a:lnTo>
                  <a:lnTo>
                    <a:pt x="333375" y="50006"/>
                  </a:lnTo>
                  <a:lnTo>
                    <a:pt x="359568" y="40481"/>
                  </a:lnTo>
                  <a:lnTo>
                    <a:pt x="423862" y="0"/>
                  </a:lnTo>
                  <a:lnTo>
                    <a:pt x="285750" y="300037"/>
                  </a:lnTo>
                  <a:lnTo>
                    <a:pt x="254793" y="273843"/>
                  </a:lnTo>
                  <a:lnTo>
                    <a:pt x="223837" y="228600"/>
                  </a:lnTo>
                  <a:lnTo>
                    <a:pt x="178593" y="173831"/>
                  </a:lnTo>
                  <a:lnTo>
                    <a:pt x="138112" y="128587"/>
                  </a:lnTo>
                  <a:lnTo>
                    <a:pt x="83343" y="90487"/>
                  </a:lnTo>
                  <a:lnTo>
                    <a:pt x="23812" y="52387"/>
                  </a:lnTo>
                  <a:lnTo>
                    <a:pt x="7143" y="38100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16668" y="2381"/>
                  </a:lnTo>
                  <a:lnTo>
                    <a:pt x="47625" y="2381"/>
                  </a:lnTo>
                  <a:lnTo>
                    <a:pt x="111918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79222A56-CAE4-489A-8D79-61C5287D0606}"/>
                </a:ext>
              </a:extLst>
            </p:cNvPr>
            <p:cNvSpPr/>
            <p:nvPr/>
          </p:nvSpPr>
          <p:spPr>
            <a:xfrm>
              <a:off x="6181726" y="1941513"/>
              <a:ext cx="1089025" cy="1301750"/>
            </a:xfrm>
            <a:custGeom>
              <a:avLst/>
              <a:gdLst>
                <a:gd name="connsiteX0" fmla="*/ 573881 w 1088231"/>
                <a:gd name="connsiteY0" fmla="*/ 866775 h 1302544"/>
                <a:gd name="connsiteX1" fmla="*/ 366713 w 1088231"/>
                <a:gd name="connsiteY1" fmla="*/ 1062037 h 1302544"/>
                <a:gd name="connsiteX2" fmla="*/ 180975 w 1088231"/>
                <a:gd name="connsiteY2" fmla="*/ 1207294 h 1302544"/>
                <a:gd name="connsiteX3" fmla="*/ 69056 w 1088231"/>
                <a:gd name="connsiteY3" fmla="*/ 1288256 h 1302544"/>
                <a:gd name="connsiteX4" fmla="*/ 33338 w 1088231"/>
                <a:gd name="connsiteY4" fmla="*/ 1302544 h 1302544"/>
                <a:gd name="connsiteX5" fmla="*/ 16669 w 1088231"/>
                <a:gd name="connsiteY5" fmla="*/ 1302544 h 1302544"/>
                <a:gd name="connsiteX6" fmla="*/ 7144 w 1088231"/>
                <a:gd name="connsiteY6" fmla="*/ 1295400 h 1302544"/>
                <a:gd name="connsiteX7" fmla="*/ 0 w 1088231"/>
                <a:gd name="connsiteY7" fmla="*/ 1283494 h 1302544"/>
                <a:gd name="connsiteX8" fmla="*/ 4763 w 1088231"/>
                <a:gd name="connsiteY8" fmla="*/ 1262062 h 1302544"/>
                <a:gd name="connsiteX9" fmla="*/ 23813 w 1088231"/>
                <a:gd name="connsiteY9" fmla="*/ 1235869 h 1302544"/>
                <a:gd name="connsiteX10" fmla="*/ 173831 w 1088231"/>
                <a:gd name="connsiteY10" fmla="*/ 1100137 h 1302544"/>
                <a:gd name="connsiteX11" fmla="*/ 292894 w 1088231"/>
                <a:gd name="connsiteY11" fmla="*/ 971550 h 1302544"/>
                <a:gd name="connsiteX12" fmla="*/ 400050 w 1088231"/>
                <a:gd name="connsiteY12" fmla="*/ 852487 h 1302544"/>
                <a:gd name="connsiteX13" fmla="*/ 497681 w 1088231"/>
                <a:gd name="connsiteY13" fmla="*/ 731044 h 1302544"/>
                <a:gd name="connsiteX14" fmla="*/ 602456 w 1088231"/>
                <a:gd name="connsiteY14" fmla="*/ 571500 h 1302544"/>
                <a:gd name="connsiteX15" fmla="*/ 661988 w 1088231"/>
                <a:gd name="connsiteY15" fmla="*/ 461962 h 1302544"/>
                <a:gd name="connsiteX16" fmla="*/ 721519 w 1088231"/>
                <a:gd name="connsiteY16" fmla="*/ 314325 h 1302544"/>
                <a:gd name="connsiteX17" fmla="*/ 752475 w 1088231"/>
                <a:gd name="connsiteY17" fmla="*/ 171450 h 1302544"/>
                <a:gd name="connsiteX18" fmla="*/ 645319 w 1088231"/>
                <a:gd name="connsiteY18" fmla="*/ 0 h 1302544"/>
                <a:gd name="connsiteX19" fmla="*/ 864394 w 1088231"/>
                <a:gd name="connsiteY19" fmla="*/ 0 h 1302544"/>
                <a:gd name="connsiteX20" fmla="*/ 973931 w 1088231"/>
                <a:gd name="connsiteY20" fmla="*/ 73819 h 1302544"/>
                <a:gd name="connsiteX21" fmla="*/ 1021556 w 1088231"/>
                <a:gd name="connsiteY21" fmla="*/ 109537 h 1302544"/>
                <a:gd name="connsiteX22" fmla="*/ 1054894 w 1088231"/>
                <a:gd name="connsiteY22" fmla="*/ 145256 h 1302544"/>
                <a:gd name="connsiteX23" fmla="*/ 1078706 w 1088231"/>
                <a:gd name="connsiteY23" fmla="*/ 176212 h 1302544"/>
                <a:gd name="connsiteX24" fmla="*/ 1085850 w 1088231"/>
                <a:gd name="connsiteY24" fmla="*/ 207169 h 1302544"/>
                <a:gd name="connsiteX25" fmla="*/ 1088231 w 1088231"/>
                <a:gd name="connsiteY25" fmla="*/ 228600 h 1302544"/>
                <a:gd name="connsiteX26" fmla="*/ 1083469 w 1088231"/>
                <a:gd name="connsiteY26" fmla="*/ 247650 h 1302544"/>
                <a:gd name="connsiteX27" fmla="*/ 1076325 w 1088231"/>
                <a:gd name="connsiteY27" fmla="*/ 273844 h 1302544"/>
                <a:gd name="connsiteX28" fmla="*/ 1064419 w 1088231"/>
                <a:gd name="connsiteY28" fmla="*/ 292894 h 1302544"/>
                <a:gd name="connsiteX29" fmla="*/ 1042988 w 1088231"/>
                <a:gd name="connsiteY29" fmla="*/ 307181 h 1302544"/>
                <a:gd name="connsiteX30" fmla="*/ 1014413 w 1088231"/>
                <a:gd name="connsiteY30" fmla="*/ 326231 h 1302544"/>
                <a:gd name="connsiteX31" fmla="*/ 995363 w 1088231"/>
                <a:gd name="connsiteY31" fmla="*/ 333375 h 1302544"/>
                <a:gd name="connsiteX32" fmla="*/ 869156 w 1088231"/>
                <a:gd name="connsiteY32" fmla="*/ 523875 h 1302544"/>
                <a:gd name="connsiteX33" fmla="*/ 797719 w 1088231"/>
                <a:gd name="connsiteY33" fmla="*/ 621506 h 1302544"/>
                <a:gd name="connsiteX34" fmla="*/ 714375 w 1088231"/>
                <a:gd name="connsiteY34" fmla="*/ 723900 h 1302544"/>
                <a:gd name="connsiteX35" fmla="*/ 573881 w 1088231"/>
                <a:gd name="connsiteY35" fmla="*/ 866775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88231" h="1302544">
                  <a:moveTo>
                    <a:pt x="573881" y="866775"/>
                  </a:moveTo>
                  <a:lnTo>
                    <a:pt x="366713" y="1062037"/>
                  </a:lnTo>
                  <a:lnTo>
                    <a:pt x="180975" y="1207294"/>
                  </a:lnTo>
                  <a:lnTo>
                    <a:pt x="69056" y="1288256"/>
                  </a:lnTo>
                  <a:lnTo>
                    <a:pt x="33338" y="1302544"/>
                  </a:lnTo>
                  <a:lnTo>
                    <a:pt x="16669" y="1302544"/>
                  </a:lnTo>
                  <a:lnTo>
                    <a:pt x="7144" y="1295400"/>
                  </a:lnTo>
                  <a:lnTo>
                    <a:pt x="0" y="1283494"/>
                  </a:lnTo>
                  <a:lnTo>
                    <a:pt x="4763" y="1262062"/>
                  </a:lnTo>
                  <a:lnTo>
                    <a:pt x="23813" y="1235869"/>
                  </a:lnTo>
                  <a:lnTo>
                    <a:pt x="173831" y="1100137"/>
                  </a:lnTo>
                  <a:lnTo>
                    <a:pt x="292894" y="971550"/>
                  </a:lnTo>
                  <a:lnTo>
                    <a:pt x="400050" y="852487"/>
                  </a:lnTo>
                  <a:lnTo>
                    <a:pt x="497681" y="731044"/>
                  </a:lnTo>
                  <a:lnTo>
                    <a:pt x="602456" y="571500"/>
                  </a:lnTo>
                  <a:lnTo>
                    <a:pt x="661988" y="461962"/>
                  </a:lnTo>
                  <a:lnTo>
                    <a:pt x="721519" y="314325"/>
                  </a:lnTo>
                  <a:lnTo>
                    <a:pt x="752475" y="171450"/>
                  </a:lnTo>
                  <a:lnTo>
                    <a:pt x="645319" y="0"/>
                  </a:lnTo>
                  <a:lnTo>
                    <a:pt x="864394" y="0"/>
                  </a:lnTo>
                  <a:lnTo>
                    <a:pt x="973931" y="73819"/>
                  </a:lnTo>
                  <a:lnTo>
                    <a:pt x="1021556" y="109537"/>
                  </a:lnTo>
                  <a:lnTo>
                    <a:pt x="1054894" y="145256"/>
                  </a:lnTo>
                  <a:lnTo>
                    <a:pt x="1078706" y="176212"/>
                  </a:lnTo>
                  <a:lnTo>
                    <a:pt x="1085850" y="207169"/>
                  </a:lnTo>
                  <a:lnTo>
                    <a:pt x="1088231" y="228600"/>
                  </a:lnTo>
                  <a:lnTo>
                    <a:pt x="1083469" y="247650"/>
                  </a:lnTo>
                  <a:lnTo>
                    <a:pt x="1076325" y="273844"/>
                  </a:lnTo>
                  <a:lnTo>
                    <a:pt x="1064419" y="292894"/>
                  </a:lnTo>
                  <a:lnTo>
                    <a:pt x="1042988" y="307181"/>
                  </a:lnTo>
                  <a:lnTo>
                    <a:pt x="1014413" y="326231"/>
                  </a:lnTo>
                  <a:lnTo>
                    <a:pt x="995363" y="333375"/>
                  </a:lnTo>
                  <a:lnTo>
                    <a:pt x="869156" y="523875"/>
                  </a:lnTo>
                  <a:lnTo>
                    <a:pt x="797719" y="621506"/>
                  </a:lnTo>
                  <a:lnTo>
                    <a:pt x="714375" y="723900"/>
                  </a:lnTo>
                  <a:lnTo>
                    <a:pt x="573881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3">
              <a:extLst>
                <a:ext uri="{FF2B5EF4-FFF2-40B4-BE49-F238E27FC236}">
                  <a16:creationId xmlns:a16="http://schemas.microsoft.com/office/drawing/2014/main" id="{DA0BF0DB-A703-4E38-BD88-705275433BB9}"/>
                </a:ext>
              </a:extLst>
            </p:cNvPr>
            <p:cNvSpPr/>
            <p:nvPr/>
          </p:nvSpPr>
          <p:spPr>
            <a:xfrm>
              <a:off x="5961063" y="3295651"/>
              <a:ext cx="887412" cy="1198563"/>
            </a:xfrm>
            <a:custGeom>
              <a:avLst/>
              <a:gdLst>
                <a:gd name="connsiteX0" fmla="*/ 404812 w 888206"/>
                <a:gd name="connsiteY0" fmla="*/ 859631 h 1197769"/>
                <a:gd name="connsiteX1" fmla="*/ 247650 w 888206"/>
                <a:gd name="connsiteY1" fmla="*/ 1016794 h 1197769"/>
                <a:gd name="connsiteX2" fmla="*/ 92869 w 888206"/>
                <a:gd name="connsiteY2" fmla="*/ 1159669 h 1197769"/>
                <a:gd name="connsiteX3" fmla="*/ 54769 w 888206"/>
                <a:gd name="connsiteY3" fmla="*/ 1190625 h 1197769"/>
                <a:gd name="connsiteX4" fmla="*/ 30956 w 888206"/>
                <a:gd name="connsiteY4" fmla="*/ 1197769 h 1197769"/>
                <a:gd name="connsiteX5" fmla="*/ 11906 w 888206"/>
                <a:gd name="connsiteY5" fmla="*/ 1197769 h 1197769"/>
                <a:gd name="connsiteX6" fmla="*/ 0 w 888206"/>
                <a:gd name="connsiteY6" fmla="*/ 1183481 h 1197769"/>
                <a:gd name="connsiteX7" fmla="*/ 2381 w 888206"/>
                <a:gd name="connsiteY7" fmla="*/ 1162050 h 1197769"/>
                <a:gd name="connsiteX8" fmla="*/ 33337 w 888206"/>
                <a:gd name="connsiteY8" fmla="*/ 1116806 h 1197769"/>
                <a:gd name="connsiteX9" fmla="*/ 192881 w 888206"/>
                <a:gd name="connsiteY9" fmla="*/ 926306 h 1197769"/>
                <a:gd name="connsiteX10" fmla="*/ 328612 w 888206"/>
                <a:gd name="connsiteY10" fmla="*/ 726281 h 1197769"/>
                <a:gd name="connsiteX11" fmla="*/ 423862 w 888206"/>
                <a:gd name="connsiteY11" fmla="*/ 573881 h 1197769"/>
                <a:gd name="connsiteX12" fmla="*/ 492919 w 888206"/>
                <a:gd name="connsiteY12" fmla="*/ 440531 h 1197769"/>
                <a:gd name="connsiteX13" fmla="*/ 550069 w 888206"/>
                <a:gd name="connsiteY13" fmla="*/ 302419 h 1197769"/>
                <a:gd name="connsiteX14" fmla="*/ 571500 w 888206"/>
                <a:gd name="connsiteY14" fmla="*/ 240506 h 1197769"/>
                <a:gd name="connsiteX15" fmla="*/ 578644 w 888206"/>
                <a:gd name="connsiteY15" fmla="*/ 197644 h 1197769"/>
                <a:gd name="connsiteX16" fmla="*/ 573881 w 888206"/>
                <a:gd name="connsiteY16" fmla="*/ 161925 h 1197769"/>
                <a:gd name="connsiteX17" fmla="*/ 561975 w 888206"/>
                <a:gd name="connsiteY17" fmla="*/ 130969 h 1197769"/>
                <a:gd name="connsiteX18" fmla="*/ 542925 w 888206"/>
                <a:gd name="connsiteY18" fmla="*/ 102394 h 1197769"/>
                <a:gd name="connsiteX19" fmla="*/ 528637 w 888206"/>
                <a:gd name="connsiteY19" fmla="*/ 90488 h 1197769"/>
                <a:gd name="connsiteX20" fmla="*/ 509587 w 888206"/>
                <a:gd name="connsiteY20" fmla="*/ 73819 h 1197769"/>
                <a:gd name="connsiteX21" fmla="*/ 490537 w 888206"/>
                <a:gd name="connsiteY21" fmla="*/ 57150 h 1197769"/>
                <a:gd name="connsiteX22" fmla="*/ 476250 w 888206"/>
                <a:gd name="connsiteY22" fmla="*/ 40481 h 1197769"/>
                <a:gd name="connsiteX23" fmla="*/ 473869 w 888206"/>
                <a:gd name="connsiteY23" fmla="*/ 23813 h 1197769"/>
                <a:gd name="connsiteX24" fmla="*/ 481012 w 888206"/>
                <a:gd name="connsiteY24" fmla="*/ 7144 h 1197769"/>
                <a:gd name="connsiteX25" fmla="*/ 502444 w 888206"/>
                <a:gd name="connsiteY25" fmla="*/ 0 h 1197769"/>
                <a:gd name="connsiteX26" fmla="*/ 531019 w 888206"/>
                <a:gd name="connsiteY26" fmla="*/ 0 h 1197769"/>
                <a:gd name="connsiteX27" fmla="*/ 592931 w 888206"/>
                <a:gd name="connsiteY27" fmla="*/ 16669 h 1197769"/>
                <a:gd name="connsiteX28" fmla="*/ 676275 w 888206"/>
                <a:gd name="connsiteY28" fmla="*/ 45244 h 1197769"/>
                <a:gd name="connsiteX29" fmla="*/ 738187 w 888206"/>
                <a:gd name="connsiteY29" fmla="*/ 73819 h 1197769"/>
                <a:gd name="connsiteX30" fmla="*/ 788194 w 888206"/>
                <a:gd name="connsiteY30" fmla="*/ 100013 h 1197769"/>
                <a:gd name="connsiteX31" fmla="*/ 821531 w 888206"/>
                <a:gd name="connsiteY31" fmla="*/ 126206 h 1197769"/>
                <a:gd name="connsiteX32" fmla="*/ 845344 w 888206"/>
                <a:gd name="connsiteY32" fmla="*/ 152400 h 1197769"/>
                <a:gd name="connsiteX33" fmla="*/ 866775 w 888206"/>
                <a:gd name="connsiteY33" fmla="*/ 178594 h 1197769"/>
                <a:gd name="connsiteX34" fmla="*/ 876300 w 888206"/>
                <a:gd name="connsiteY34" fmla="*/ 200025 h 1197769"/>
                <a:gd name="connsiteX35" fmla="*/ 888206 w 888206"/>
                <a:gd name="connsiteY35" fmla="*/ 266700 h 1197769"/>
                <a:gd name="connsiteX36" fmla="*/ 854869 w 888206"/>
                <a:gd name="connsiteY36" fmla="*/ 316706 h 1197769"/>
                <a:gd name="connsiteX37" fmla="*/ 757237 w 888206"/>
                <a:gd name="connsiteY37" fmla="*/ 450056 h 1197769"/>
                <a:gd name="connsiteX38" fmla="*/ 652462 w 888206"/>
                <a:gd name="connsiteY38" fmla="*/ 566738 h 1197769"/>
                <a:gd name="connsiteX39" fmla="*/ 578644 w 888206"/>
                <a:gd name="connsiteY39" fmla="*/ 664369 h 1197769"/>
                <a:gd name="connsiteX40" fmla="*/ 404812 w 888206"/>
                <a:gd name="connsiteY40" fmla="*/ 859631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8206" h="1197769">
                  <a:moveTo>
                    <a:pt x="404812" y="859631"/>
                  </a:moveTo>
                  <a:lnTo>
                    <a:pt x="247650" y="1016794"/>
                  </a:lnTo>
                  <a:lnTo>
                    <a:pt x="92869" y="1159669"/>
                  </a:lnTo>
                  <a:lnTo>
                    <a:pt x="54769" y="1190625"/>
                  </a:lnTo>
                  <a:lnTo>
                    <a:pt x="30956" y="1197769"/>
                  </a:lnTo>
                  <a:lnTo>
                    <a:pt x="11906" y="1197769"/>
                  </a:lnTo>
                  <a:lnTo>
                    <a:pt x="0" y="1183481"/>
                  </a:lnTo>
                  <a:lnTo>
                    <a:pt x="2381" y="1162050"/>
                  </a:lnTo>
                  <a:lnTo>
                    <a:pt x="33337" y="1116806"/>
                  </a:lnTo>
                  <a:lnTo>
                    <a:pt x="192881" y="926306"/>
                  </a:lnTo>
                  <a:lnTo>
                    <a:pt x="328612" y="726281"/>
                  </a:lnTo>
                  <a:lnTo>
                    <a:pt x="423862" y="573881"/>
                  </a:lnTo>
                  <a:lnTo>
                    <a:pt x="492919" y="440531"/>
                  </a:lnTo>
                  <a:lnTo>
                    <a:pt x="550069" y="302419"/>
                  </a:lnTo>
                  <a:lnTo>
                    <a:pt x="571500" y="240506"/>
                  </a:lnTo>
                  <a:lnTo>
                    <a:pt x="578644" y="197644"/>
                  </a:lnTo>
                  <a:lnTo>
                    <a:pt x="573881" y="161925"/>
                  </a:lnTo>
                  <a:lnTo>
                    <a:pt x="561975" y="130969"/>
                  </a:lnTo>
                  <a:lnTo>
                    <a:pt x="542925" y="102394"/>
                  </a:lnTo>
                  <a:lnTo>
                    <a:pt x="528637" y="90488"/>
                  </a:lnTo>
                  <a:lnTo>
                    <a:pt x="509587" y="73819"/>
                  </a:lnTo>
                  <a:lnTo>
                    <a:pt x="490537" y="57150"/>
                  </a:lnTo>
                  <a:lnTo>
                    <a:pt x="476250" y="40481"/>
                  </a:lnTo>
                  <a:lnTo>
                    <a:pt x="473869" y="23813"/>
                  </a:lnTo>
                  <a:lnTo>
                    <a:pt x="481012" y="7144"/>
                  </a:lnTo>
                  <a:lnTo>
                    <a:pt x="502444" y="0"/>
                  </a:lnTo>
                  <a:lnTo>
                    <a:pt x="531019" y="0"/>
                  </a:lnTo>
                  <a:lnTo>
                    <a:pt x="592931" y="16669"/>
                  </a:lnTo>
                  <a:lnTo>
                    <a:pt x="676275" y="45244"/>
                  </a:lnTo>
                  <a:lnTo>
                    <a:pt x="738187" y="73819"/>
                  </a:lnTo>
                  <a:lnTo>
                    <a:pt x="788194" y="100013"/>
                  </a:lnTo>
                  <a:lnTo>
                    <a:pt x="821531" y="126206"/>
                  </a:lnTo>
                  <a:lnTo>
                    <a:pt x="845344" y="152400"/>
                  </a:lnTo>
                  <a:lnTo>
                    <a:pt x="866775" y="178594"/>
                  </a:lnTo>
                  <a:lnTo>
                    <a:pt x="876300" y="200025"/>
                  </a:lnTo>
                  <a:lnTo>
                    <a:pt x="888206" y="266700"/>
                  </a:lnTo>
                  <a:lnTo>
                    <a:pt x="854869" y="316706"/>
                  </a:lnTo>
                  <a:lnTo>
                    <a:pt x="757237" y="450056"/>
                  </a:lnTo>
                  <a:lnTo>
                    <a:pt x="652462" y="566738"/>
                  </a:lnTo>
                  <a:lnTo>
                    <a:pt x="578644" y="664369"/>
                  </a:lnTo>
                  <a:lnTo>
                    <a:pt x="404812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CEF09144-D9B2-4606-B28F-9A68FBB40AFB}"/>
                </a:ext>
              </a:extLst>
            </p:cNvPr>
            <p:cNvSpPr/>
            <p:nvPr/>
          </p:nvSpPr>
          <p:spPr>
            <a:xfrm>
              <a:off x="6475413" y="3605214"/>
              <a:ext cx="1739900" cy="447675"/>
            </a:xfrm>
            <a:custGeom>
              <a:avLst/>
              <a:gdLst>
                <a:gd name="connsiteX0" fmla="*/ 1240631 w 1740694"/>
                <a:gd name="connsiteY0" fmla="*/ 335756 h 447675"/>
                <a:gd name="connsiteX1" fmla="*/ 926306 w 1740694"/>
                <a:gd name="connsiteY1" fmla="*/ 364331 h 447675"/>
                <a:gd name="connsiteX2" fmla="*/ 735806 w 1740694"/>
                <a:gd name="connsiteY2" fmla="*/ 402431 h 447675"/>
                <a:gd name="connsiteX3" fmla="*/ 542925 w 1740694"/>
                <a:gd name="connsiteY3" fmla="*/ 426243 h 447675"/>
                <a:gd name="connsiteX4" fmla="*/ 252412 w 1740694"/>
                <a:gd name="connsiteY4" fmla="*/ 447675 h 447675"/>
                <a:gd name="connsiteX5" fmla="*/ 195262 w 1740694"/>
                <a:gd name="connsiteY5" fmla="*/ 447675 h 447675"/>
                <a:gd name="connsiteX6" fmla="*/ 0 w 1740694"/>
                <a:gd name="connsiteY6" fmla="*/ 366712 h 447675"/>
                <a:gd name="connsiteX7" fmla="*/ 92869 w 1740694"/>
                <a:gd name="connsiteY7" fmla="*/ 228600 h 447675"/>
                <a:gd name="connsiteX8" fmla="*/ 278606 w 1740694"/>
                <a:gd name="connsiteY8" fmla="*/ 269081 h 447675"/>
                <a:gd name="connsiteX9" fmla="*/ 733425 w 1740694"/>
                <a:gd name="connsiteY9" fmla="*/ 221456 h 447675"/>
                <a:gd name="connsiteX10" fmla="*/ 919162 w 1740694"/>
                <a:gd name="connsiteY10" fmla="*/ 209550 h 447675"/>
                <a:gd name="connsiteX11" fmla="*/ 1316831 w 1740694"/>
                <a:gd name="connsiteY11" fmla="*/ 111918 h 447675"/>
                <a:gd name="connsiteX12" fmla="*/ 1383506 w 1740694"/>
                <a:gd name="connsiteY12" fmla="*/ 61912 h 447675"/>
                <a:gd name="connsiteX13" fmla="*/ 1443037 w 1740694"/>
                <a:gd name="connsiteY13" fmla="*/ 4762 h 447675"/>
                <a:gd name="connsiteX14" fmla="*/ 1459706 w 1740694"/>
                <a:gd name="connsiteY14" fmla="*/ 0 h 447675"/>
                <a:gd name="connsiteX15" fmla="*/ 1500187 w 1740694"/>
                <a:gd name="connsiteY15" fmla="*/ 7143 h 447675"/>
                <a:gd name="connsiteX16" fmla="*/ 1554956 w 1740694"/>
                <a:gd name="connsiteY16" fmla="*/ 26193 h 447675"/>
                <a:gd name="connsiteX17" fmla="*/ 1607344 w 1740694"/>
                <a:gd name="connsiteY17" fmla="*/ 57150 h 447675"/>
                <a:gd name="connsiteX18" fmla="*/ 1659731 w 1740694"/>
                <a:gd name="connsiteY18" fmla="*/ 92868 h 447675"/>
                <a:gd name="connsiteX19" fmla="*/ 1697831 w 1740694"/>
                <a:gd name="connsiteY19" fmla="*/ 121443 h 447675"/>
                <a:gd name="connsiteX20" fmla="*/ 1728787 w 1740694"/>
                <a:gd name="connsiteY20" fmla="*/ 152400 h 447675"/>
                <a:gd name="connsiteX21" fmla="*/ 1738312 w 1740694"/>
                <a:gd name="connsiteY21" fmla="*/ 166687 h 447675"/>
                <a:gd name="connsiteX22" fmla="*/ 1740694 w 1740694"/>
                <a:gd name="connsiteY22" fmla="*/ 180975 h 447675"/>
                <a:gd name="connsiteX23" fmla="*/ 1735931 w 1740694"/>
                <a:gd name="connsiteY23" fmla="*/ 209550 h 447675"/>
                <a:gd name="connsiteX24" fmla="*/ 1719262 w 1740694"/>
                <a:gd name="connsiteY24" fmla="*/ 233362 h 447675"/>
                <a:gd name="connsiteX25" fmla="*/ 1676400 w 1740694"/>
                <a:gd name="connsiteY25" fmla="*/ 254793 h 447675"/>
                <a:gd name="connsiteX26" fmla="*/ 1450181 w 1740694"/>
                <a:gd name="connsiteY26" fmla="*/ 302418 h 447675"/>
                <a:gd name="connsiteX27" fmla="*/ 1240631 w 1740694"/>
                <a:gd name="connsiteY27" fmla="*/ 33575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40694" h="447675">
                  <a:moveTo>
                    <a:pt x="1240631" y="335756"/>
                  </a:moveTo>
                  <a:lnTo>
                    <a:pt x="926306" y="364331"/>
                  </a:lnTo>
                  <a:lnTo>
                    <a:pt x="735806" y="402431"/>
                  </a:lnTo>
                  <a:lnTo>
                    <a:pt x="542925" y="426243"/>
                  </a:lnTo>
                  <a:lnTo>
                    <a:pt x="252412" y="447675"/>
                  </a:lnTo>
                  <a:lnTo>
                    <a:pt x="195262" y="447675"/>
                  </a:lnTo>
                  <a:lnTo>
                    <a:pt x="0" y="366712"/>
                  </a:lnTo>
                  <a:lnTo>
                    <a:pt x="92869" y="228600"/>
                  </a:lnTo>
                  <a:lnTo>
                    <a:pt x="278606" y="269081"/>
                  </a:lnTo>
                  <a:lnTo>
                    <a:pt x="733425" y="221456"/>
                  </a:lnTo>
                  <a:lnTo>
                    <a:pt x="919162" y="209550"/>
                  </a:lnTo>
                  <a:lnTo>
                    <a:pt x="1316831" y="111918"/>
                  </a:lnTo>
                  <a:lnTo>
                    <a:pt x="1383506" y="61912"/>
                  </a:lnTo>
                  <a:lnTo>
                    <a:pt x="1443037" y="4762"/>
                  </a:lnTo>
                  <a:lnTo>
                    <a:pt x="1459706" y="0"/>
                  </a:lnTo>
                  <a:lnTo>
                    <a:pt x="1500187" y="7143"/>
                  </a:lnTo>
                  <a:lnTo>
                    <a:pt x="1554956" y="26193"/>
                  </a:lnTo>
                  <a:lnTo>
                    <a:pt x="1607344" y="57150"/>
                  </a:lnTo>
                  <a:lnTo>
                    <a:pt x="1659731" y="92868"/>
                  </a:lnTo>
                  <a:lnTo>
                    <a:pt x="1697831" y="121443"/>
                  </a:lnTo>
                  <a:lnTo>
                    <a:pt x="1728787" y="152400"/>
                  </a:lnTo>
                  <a:lnTo>
                    <a:pt x="1738312" y="166687"/>
                  </a:lnTo>
                  <a:lnTo>
                    <a:pt x="1740694" y="180975"/>
                  </a:lnTo>
                  <a:lnTo>
                    <a:pt x="1735931" y="209550"/>
                  </a:lnTo>
                  <a:lnTo>
                    <a:pt x="1719262" y="233362"/>
                  </a:lnTo>
                  <a:lnTo>
                    <a:pt x="1676400" y="254793"/>
                  </a:lnTo>
                  <a:lnTo>
                    <a:pt x="1450181" y="302418"/>
                  </a:lnTo>
                  <a:lnTo>
                    <a:pt x="1240631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5">
              <a:extLst>
                <a:ext uri="{FF2B5EF4-FFF2-40B4-BE49-F238E27FC236}">
                  <a16:creationId xmlns:a16="http://schemas.microsoft.com/office/drawing/2014/main" id="{8FE40F66-2D4B-435C-8CAC-1691EB7DE124}"/>
                </a:ext>
              </a:extLst>
            </p:cNvPr>
            <p:cNvSpPr/>
            <p:nvPr/>
          </p:nvSpPr>
          <p:spPr>
            <a:xfrm>
              <a:off x="5957889" y="4275139"/>
              <a:ext cx="2547937" cy="561975"/>
            </a:xfrm>
            <a:custGeom>
              <a:avLst/>
              <a:gdLst>
                <a:gd name="connsiteX0" fmla="*/ 1864518 w 2547937"/>
                <a:gd name="connsiteY0" fmla="*/ 280987 h 561975"/>
                <a:gd name="connsiteX1" fmla="*/ 1438275 w 2547937"/>
                <a:gd name="connsiteY1" fmla="*/ 345281 h 561975"/>
                <a:gd name="connsiteX2" fmla="*/ 1252537 w 2547937"/>
                <a:gd name="connsiteY2" fmla="*/ 376237 h 561975"/>
                <a:gd name="connsiteX3" fmla="*/ 995362 w 2547937"/>
                <a:gd name="connsiteY3" fmla="*/ 421481 h 561975"/>
                <a:gd name="connsiteX4" fmla="*/ 752475 w 2547937"/>
                <a:gd name="connsiteY4" fmla="*/ 471487 h 561975"/>
                <a:gd name="connsiteX5" fmla="*/ 471487 w 2547937"/>
                <a:gd name="connsiteY5" fmla="*/ 540544 h 561975"/>
                <a:gd name="connsiteX6" fmla="*/ 397668 w 2547937"/>
                <a:gd name="connsiteY6" fmla="*/ 561975 h 561975"/>
                <a:gd name="connsiteX7" fmla="*/ 357187 w 2547937"/>
                <a:gd name="connsiteY7" fmla="*/ 554831 h 561975"/>
                <a:gd name="connsiteX8" fmla="*/ 280987 w 2547937"/>
                <a:gd name="connsiteY8" fmla="*/ 531019 h 561975"/>
                <a:gd name="connsiteX9" fmla="*/ 180975 w 2547937"/>
                <a:gd name="connsiteY9" fmla="*/ 476250 h 561975"/>
                <a:gd name="connsiteX10" fmla="*/ 121443 w 2547937"/>
                <a:gd name="connsiteY10" fmla="*/ 433387 h 561975"/>
                <a:gd name="connsiteX11" fmla="*/ 30956 w 2547937"/>
                <a:gd name="connsiteY11" fmla="*/ 357187 h 561975"/>
                <a:gd name="connsiteX12" fmla="*/ 9525 w 2547937"/>
                <a:gd name="connsiteY12" fmla="*/ 333375 h 561975"/>
                <a:gd name="connsiteX13" fmla="*/ 0 w 2547937"/>
                <a:gd name="connsiteY13" fmla="*/ 302419 h 561975"/>
                <a:gd name="connsiteX14" fmla="*/ 7143 w 2547937"/>
                <a:gd name="connsiteY14" fmla="*/ 283369 h 561975"/>
                <a:gd name="connsiteX15" fmla="*/ 21431 w 2547937"/>
                <a:gd name="connsiteY15" fmla="*/ 278606 h 561975"/>
                <a:gd name="connsiteX16" fmla="*/ 52387 w 2547937"/>
                <a:gd name="connsiteY16" fmla="*/ 285750 h 561975"/>
                <a:gd name="connsiteX17" fmla="*/ 107156 w 2547937"/>
                <a:gd name="connsiteY17" fmla="*/ 307181 h 561975"/>
                <a:gd name="connsiteX18" fmla="*/ 197643 w 2547937"/>
                <a:gd name="connsiteY18" fmla="*/ 328612 h 561975"/>
                <a:gd name="connsiteX19" fmla="*/ 323850 w 2547937"/>
                <a:gd name="connsiteY19" fmla="*/ 338137 h 561975"/>
                <a:gd name="connsiteX20" fmla="*/ 376237 w 2547937"/>
                <a:gd name="connsiteY20" fmla="*/ 338137 h 561975"/>
                <a:gd name="connsiteX21" fmla="*/ 764381 w 2547937"/>
                <a:gd name="connsiteY21" fmla="*/ 273844 h 561975"/>
                <a:gd name="connsiteX22" fmla="*/ 1254918 w 2547937"/>
                <a:gd name="connsiteY22" fmla="*/ 195262 h 561975"/>
                <a:gd name="connsiteX23" fmla="*/ 1443037 w 2547937"/>
                <a:gd name="connsiteY23" fmla="*/ 164306 h 561975"/>
                <a:gd name="connsiteX24" fmla="*/ 1778793 w 2547937"/>
                <a:gd name="connsiteY24" fmla="*/ 114300 h 561975"/>
                <a:gd name="connsiteX25" fmla="*/ 2035968 w 2547937"/>
                <a:gd name="connsiteY25" fmla="*/ 88106 h 561975"/>
                <a:gd name="connsiteX26" fmla="*/ 2124075 w 2547937"/>
                <a:gd name="connsiteY26" fmla="*/ 33337 h 561975"/>
                <a:gd name="connsiteX27" fmla="*/ 2183606 w 2547937"/>
                <a:gd name="connsiteY27" fmla="*/ 2381 h 561975"/>
                <a:gd name="connsiteX28" fmla="*/ 2205037 w 2547937"/>
                <a:gd name="connsiteY28" fmla="*/ 0 h 561975"/>
                <a:gd name="connsiteX29" fmla="*/ 2257425 w 2547937"/>
                <a:gd name="connsiteY29" fmla="*/ 11906 h 561975"/>
                <a:gd name="connsiteX30" fmla="*/ 2328862 w 2547937"/>
                <a:gd name="connsiteY30" fmla="*/ 33337 h 561975"/>
                <a:gd name="connsiteX31" fmla="*/ 2388393 w 2547937"/>
                <a:gd name="connsiteY31" fmla="*/ 59531 h 561975"/>
                <a:gd name="connsiteX32" fmla="*/ 2464593 w 2547937"/>
                <a:gd name="connsiteY32" fmla="*/ 97631 h 561975"/>
                <a:gd name="connsiteX33" fmla="*/ 2497931 w 2547937"/>
                <a:gd name="connsiteY33" fmla="*/ 116681 h 561975"/>
                <a:gd name="connsiteX34" fmla="*/ 2512218 w 2547937"/>
                <a:gd name="connsiteY34" fmla="*/ 130969 h 561975"/>
                <a:gd name="connsiteX35" fmla="*/ 2531268 w 2547937"/>
                <a:gd name="connsiteY35" fmla="*/ 152400 h 561975"/>
                <a:gd name="connsiteX36" fmla="*/ 2543175 w 2547937"/>
                <a:gd name="connsiteY36" fmla="*/ 178594 h 561975"/>
                <a:gd name="connsiteX37" fmla="*/ 2547937 w 2547937"/>
                <a:gd name="connsiteY37" fmla="*/ 204787 h 561975"/>
                <a:gd name="connsiteX38" fmla="*/ 2538412 w 2547937"/>
                <a:gd name="connsiteY38" fmla="*/ 228600 h 561975"/>
                <a:gd name="connsiteX39" fmla="*/ 2516981 w 2547937"/>
                <a:gd name="connsiteY39" fmla="*/ 250031 h 561975"/>
                <a:gd name="connsiteX40" fmla="*/ 2483643 w 2547937"/>
                <a:gd name="connsiteY40" fmla="*/ 266700 h 561975"/>
                <a:gd name="connsiteX41" fmla="*/ 2452687 w 2547937"/>
                <a:gd name="connsiteY41" fmla="*/ 266700 h 561975"/>
                <a:gd name="connsiteX42" fmla="*/ 2300287 w 2547937"/>
                <a:gd name="connsiteY42" fmla="*/ 252412 h 561975"/>
                <a:gd name="connsiteX43" fmla="*/ 2133600 w 2547937"/>
                <a:gd name="connsiteY43" fmla="*/ 247650 h 561975"/>
                <a:gd name="connsiteX44" fmla="*/ 1864518 w 2547937"/>
                <a:gd name="connsiteY44" fmla="*/ 280987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47937" h="561975">
                  <a:moveTo>
                    <a:pt x="1864518" y="280987"/>
                  </a:moveTo>
                  <a:lnTo>
                    <a:pt x="1438275" y="345281"/>
                  </a:lnTo>
                  <a:lnTo>
                    <a:pt x="1252537" y="376237"/>
                  </a:lnTo>
                  <a:lnTo>
                    <a:pt x="995362" y="421481"/>
                  </a:lnTo>
                  <a:lnTo>
                    <a:pt x="752475" y="471487"/>
                  </a:lnTo>
                  <a:lnTo>
                    <a:pt x="471487" y="540544"/>
                  </a:lnTo>
                  <a:lnTo>
                    <a:pt x="397668" y="561975"/>
                  </a:lnTo>
                  <a:lnTo>
                    <a:pt x="357187" y="554831"/>
                  </a:lnTo>
                  <a:lnTo>
                    <a:pt x="280987" y="531019"/>
                  </a:lnTo>
                  <a:lnTo>
                    <a:pt x="180975" y="476250"/>
                  </a:lnTo>
                  <a:lnTo>
                    <a:pt x="121443" y="433387"/>
                  </a:lnTo>
                  <a:lnTo>
                    <a:pt x="30956" y="357187"/>
                  </a:lnTo>
                  <a:lnTo>
                    <a:pt x="9525" y="333375"/>
                  </a:lnTo>
                  <a:lnTo>
                    <a:pt x="0" y="302419"/>
                  </a:lnTo>
                  <a:lnTo>
                    <a:pt x="7143" y="283369"/>
                  </a:lnTo>
                  <a:lnTo>
                    <a:pt x="21431" y="278606"/>
                  </a:lnTo>
                  <a:lnTo>
                    <a:pt x="52387" y="285750"/>
                  </a:lnTo>
                  <a:lnTo>
                    <a:pt x="107156" y="307181"/>
                  </a:lnTo>
                  <a:lnTo>
                    <a:pt x="197643" y="328612"/>
                  </a:lnTo>
                  <a:lnTo>
                    <a:pt x="323850" y="338137"/>
                  </a:lnTo>
                  <a:lnTo>
                    <a:pt x="376237" y="338137"/>
                  </a:lnTo>
                  <a:lnTo>
                    <a:pt x="764381" y="273844"/>
                  </a:lnTo>
                  <a:lnTo>
                    <a:pt x="1254918" y="195262"/>
                  </a:lnTo>
                  <a:lnTo>
                    <a:pt x="1443037" y="164306"/>
                  </a:lnTo>
                  <a:lnTo>
                    <a:pt x="1778793" y="114300"/>
                  </a:lnTo>
                  <a:lnTo>
                    <a:pt x="2035968" y="88106"/>
                  </a:lnTo>
                  <a:lnTo>
                    <a:pt x="2124075" y="33337"/>
                  </a:lnTo>
                  <a:lnTo>
                    <a:pt x="2183606" y="2381"/>
                  </a:lnTo>
                  <a:lnTo>
                    <a:pt x="2205037" y="0"/>
                  </a:lnTo>
                  <a:lnTo>
                    <a:pt x="2257425" y="11906"/>
                  </a:lnTo>
                  <a:lnTo>
                    <a:pt x="2328862" y="33337"/>
                  </a:lnTo>
                  <a:lnTo>
                    <a:pt x="2388393" y="59531"/>
                  </a:lnTo>
                  <a:lnTo>
                    <a:pt x="2464593" y="97631"/>
                  </a:lnTo>
                  <a:lnTo>
                    <a:pt x="2497931" y="116681"/>
                  </a:lnTo>
                  <a:lnTo>
                    <a:pt x="2512218" y="130969"/>
                  </a:lnTo>
                  <a:lnTo>
                    <a:pt x="2531268" y="152400"/>
                  </a:lnTo>
                  <a:lnTo>
                    <a:pt x="2543175" y="178594"/>
                  </a:lnTo>
                  <a:lnTo>
                    <a:pt x="2547937" y="204787"/>
                  </a:lnTo>
                  <a:lnTo>
                    <a:pt x="2538412" y="228600"/>
                  </a:lnTo>
                  <a:lnTo>
                    <a:pt x="2516981" y="250031"/>
                  </a:lnTo>
                  <a:lnTo>
                    <a:pt x="2483643" y="266700"/>
                  </a:lnTo>
                  <a:lnTo>
                    <a:pt x="2452687" y="266700"/>
                  </a:lnTo>
                  <a:lnTo>
                    <a:pt x="2300287" y="252412"/>
                  </a:lnTo>
                  <a:lnTo>
                    <a:pt x="2133600" y="247650"/>
                  </a:lnTo>
                  <a:lnTo>
                    <a:pt x="186451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7">
              <a:extLst>
                <a:ext uri="{FF2B5EF4-FFF2-40B4-BE49-F238E27FC236}">
                  <a16:creationId xmlns:a16="http://schemas.microsoft.com/office/drawing/2014/main" id="{F7ABD799-96E1-46BD-9694-B5380CBBFCA4}"/>
                </a:ext>
              </a:extLst>
            </p:cNvPr>
            <p:cNvSpPr/>
            <p:nvPr/>
          </p:nvSpPr>
          <p:spPr>
            <a:xfrm rot="16200000">
              <a:off x="5885658" y="4328320"/>
              <a:ext cx="2713037" cy="466725"/>
            </a:xfrm>
            <a:custGeom>
              <a:avLst/>
              <a:gdLst>
                <a:gd name="connsiteX0" fmla="*/ 1728788 w 2712244"/>
                <a:gd name="connsiteY0" fmla="*/ 416719 h 466725"/>
                <a:gd name="connsiteX1" fmla="*/ 478632 w 2712244"/>
                <a:gd name="connsiteY1" fmla="*/ 421481 h 466725"/>
                <a:gd name="connsiteX2" fmla="*/ 342900 w 2712244"/>
                <a:gd name="connsiteY2" fmla="*/ 419100 h 466725"/>
                <a:gd name="connsiteX3" fmla="*/ 288132 w 2712244"/>
                <a:gd name="connsiteY3" fmla="*/ 414338 h 466725"/>
                <a:gd name="connsiteX4" fmla="*/ 250032 w 2712244"/>
                <a:gd name="connsiteY4" fmla="*/ 409575 h 466725"/>
                <a:gd name="connsiteX5" fmla="*/ 192882 w 2712244"/>
                <a:gd name="connsiteY5" fmla="*/ 397669 h 466725"/>
                <a:gd name="connsiteX6" fmla="*/ 126207 w 2712244"/>
                <a:gd name="connsiteY6" fmla="*/ 373856 h 466725"/>
                <a:gd name="connsiteX7" fmla="*/ 85725 w 2712244"/>
                <a:gd name="connsiteY7" fmla="*/ 354806 h 466725"/>
                <a:gd name="connsiteX8" fmla="*/ 42863 w 2712244"/>
                <a:gd name="connsiteY8" fmla="*/ 330994 h 466725"/>
                <a:gd name="connsiteX9" fmla="*/ 11907 w 2712244"/>
                <a:gd name="connsiteY9" fmla="*/ 307181 h 466725"/>
                <a:gd name="connsiteX10" fmla="*/ 2382 w 2712244"/>
                <a:gd name="connsiteY10" fmla="*/ 295275 h 466725"/>
                <a:gd name="connsiteX11" fmla="*/ 0 w 2712244"/>
                <a:gd name="connsiteY11" fmla="*/ 273844 h 466725"/>
                <a:gd name="connsiteX12" fmla="*/ 7144 w 2712244"/>
                <a:gd name="connsiteY12" fmla="*/ 250031 h 466725"/>
                <a:gd name="connsiteX13" fmla="*/ 33338 w 2712244"/>
                <a:gd name="connsiteY13" fmla="*/ 223838 h 466725"/>
                <a:gd name="connsiteX14" fmla="*/ 76200 w 2712244"/>
                <a:gd name="connsiteY14" fmla="*/ 202406 h 466725"/>
                <a:gd name="connsiteX15" fmla="*/ 128588 w 2712244"/>
                <a:gd name="connsiteY15" fmla="*/ 183356 h 466725"/>
                <a:gd name="connsiteX16" fmla="*/ 192882 w 2712244"/>
                <a:gd name="connsiteY16" fmla="*/ 169069 h 466725"/>
                <a:gd name="connsiteX17" fmla="*/ 295275 w 2712244"/>
                <a:gd name="connsiteY17" fmla="*/ 157163 h 466725"/>
                <a:gd name="connsiteX18" fmla="*/ 440532 w 2712244"/>
                <a:gd name="connsiteY18" fmla="*/ 152400 h 466725"/>
                <a:gd name="connsiteX19" fmla="*/ 640557 w 2712244"/>
                <a:gd name="connsiteY19" fmla="*/ 157163 h 466725"/>
                <a:gd name="connsiteX20" fmla="*/ 985838 w 2712244"/>
                <a:gd name="connsiteY20" fmla="*/ 166688 h 466725"/>
                <a:gd name="connsiteX21" fmla="*/ 1271588 w 2712244"/>
                <a:gd name="connsiteY21" fmla="*/ 173831 h 466725"/>
                <a:gd name="connsiteX22" fmla="*/ 1421607 w 2712244"/>
                <a:gd name="connsiteY22" fmla="*/ 173831 h 466725"/>
                <a:gd name="connsiteX23" fmla="*/ 1916907 w 2712244"/>
                <a:gd name="connsiteY23" fmla="*/ 173831 h 466725"/>
                <a:gd name="connsiteX24" fmla="*/ 2078832 w 2712244"/>
                <a:gd name="connsiteY24" fmla="*/ 173831 h 466725"/>
                <a:gd name="connsiteX25" fmla="*/ 2395538 w 2712244"/>
                <a:gd name="connsiteY25" fmla="*/ 169069 h 466725"/>
                <a:gd name="connsiteX26" fmla="*/ 2469357 w 2712244"/>
                <a:gd name="connsiteY26" fmla="*/ 161925 h 466725"/>
                <a:gd name="connsiteX27" fmla="*/ 2505075 w 2712244"/>
                <a:gd name="connsiteY27" fmla="*/ 150019 h 466725"/>
                <a:gd name="connsiteX28" fmla="*/ 2540794 w 2712244"/>
                <a:gd name="connsiteY28" fmla="*/ 126206 h 466725"/>
                <a:gd name="connsiteX29" fmla="*/ 2590800 w 2712244"/>
                <a:gd name="connsiteY29" fmla="*/ 83344 h 466725"/>
                <a:gd name="connsiteX30" fmla="*/ 2640807 w 2712244"/>
                <a:gd name="connsiteY30" fmla="*/ 26194 h 466725"/>
                <a:gd name="connsiteX31" fmla="*/ 2659857 w 2712244"/>
                <a:gd name="connsiteY31" fmla="*/ 9525 h 466725"/>
                <a:gd name="connsiteX32" fmla="*/ 2678907 w 2712244"/>
                <a:gd name="connsiteY32" fmla="*/ 0 h 466725"/>
                <a:gd name="connsiteX33" fmla="*/ 2688432 w 2712244"/>
                <a:gd name="connsiteY33" fmla="*/ 0 h 466725"/>
                <a:gd name="connsiteX34" fmla="*/ 2695575 w 2712244"/>
                <a:gd name="connsiteY34" fmla="*/ 9525 h 466725"/>
                <a:gd name="connsiteX35" fmla="*/ 2702719 w 2712244"/>
                <a:gd name="connsiteY35" fmla="*/ 45244 h 466725"/>
                <a:gd name="connsiteX36" fmla="*/ 2712244 w 2712244"/>
                <a:gd name="connsiteY36" fmla="*/ 126206 h 466725"/>
                <a:gd name="connsiteX37" fmla="*/ 2712244 w 2712244"/>
                <a:gd name="connsiteY37" fmla="*/ 178594 h 466725"/>
                <a:gd name="connsiteX38" fmla="*/ 2705100 w 2712244"/>
                <a:gd name="connsiteY38" fmla="*/ 230981 h 466725"/>
                <a:gd name="connsiteX39" fmla="*/ 2678907 w 2712244"/>
                <a:gd name="connsiteY39" fmla="*/ 307181 h 466725"/>
                <a:gd name="connsiteX40" fmla="*/ 2650332 w 2712244"/>
                <a:gd name="connsiteY40" fmla="*/ 376238 h 466725"/>
                <a:gd name="connsiteX41" fmla="*/ 2624138 w 2712244"/>
                <a:gd name="connsiteY41" fmla="*/ 423863 h 466725"/>
                <a:gd name="connsiteX42" fmla="*/ 2602707 w 2712244"/>
                <a:gd name="connsiteY42" fmla="*/ 445294 h 466725"/>
                <a:gd name="connsiteX43" fmla="*/ 2578894 w 2712244"/>
                <a:gd name="connsiteY43" fmla="*/ 461963 h 466725"/>
                <a:gd name="connsiteX44" fmla="*/ 2555082 w 2712244"/>
                <a:gd name="connsiteY44" fmla="*/ 466725 h 466725"/>
                <a:gd name="connsiteX45" fmla="*/ 2524125 w 2712244"/>
                <a:gd name="connsiteY45" fmla="*/ 461963 h 466725"/>
                <a:gd name="connsiteX46" fmla="*/ 2497932 w 2712244"/>
                <a:gd name="connsiteY46" fmla="*/ 447675 h 466725"/>
                <a:gd name="connsiteX47" fmla="*/ 2459832 w 2712244"/>
                <a:gd name="connsiteY47" fmla="*/ 438150 h 466725"/>
                <a:gd name="connsiteX48" fmla="*/ 2405063 w 2712244"/>
                <a:gd name="connsiteY48" fmla="*/ 426244 h 466725"/>
                <a:gd name="connsiteX49" fmla="*/ 2307432 w 2712244"/>
                <a:gd name="connsiteY49" fmla="*/ 416719 h 466725"/>
                <a:gd name="connsiteX50" fmla="*/ 2090738 w 2712244"/>
                <a:gd name="connsiteY50" fmla="*/ 421481 h 466725"/>
                <a:gd name="connsiteX51" fmla="*/ 1728788 w 2712244"/>
                <a:gd name="connsiteY51" fmla="*/ 416719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12244" h="466725">
                  <a:moveTo>
                    <a:pt x="1728788" y="416719"/>
                  </a:moveTo>
                  <a:lnTo>
                    <a:pt x="478632" y="421481"/>
                  </a:lnTo>
                  <a:lnTo>
                    <a:pt x="342900" y="419100"/>
                  </a:lnTo>
                  <a:lnTo>
                    <a:pt x="288132" y="414338"/>
                  </a:lnTo>
                  <a:lnTo>
                    <a:pt x="250032" y="409575"/>
                  </a:lnTo>
                  <a:lnTo>
                    <a:pt x="192882" y="397669"/>
                  </a:lnTo>
                  <a:lnTo>
                    <a:pt x="126207" y="373856"/>
                  </a:lnTo>
                  <a:lnTo>
                    <a:pt x="85725" y="354806"/>
                  </a:lnTo>
                  <a:lnTo>
                    <a:pt x="42863" y="330994"/>
                  </a:lnTo>
                  <a:lnTo>
                    <a:pt x="11907" y="307181"/>
                  </a:lnTo>
                  <a:lnTo>
                    <a:pt x="2382" y="295275"/>
                  </a:lnTo>
                  <a:lnTo>
                    <a:pt x="0" y="273844"/>
                  </a:lnTo>
                  <a:lnTo>
                    <a:pt x="7144" y="250031"/>
                  </a:lnTo>
                  <a:lnTo>
                    <a:pt x="33338" y="223838"/>
                  </a:lnTo>
                  <a:lnTo>
                    <a:pt x="76200" y="202406"/>
                  </a:lnTo>
                  <a:lnTo>
                    <a:pt x="128588" y="183356"/>
                  </a:lnTo>
                  <a:lnTo>
                    <a:pt x="192882" y="169069"/>
                  </a:lnTo>
                  <a:lnTo>
                    <a:pt x="295275" y="157163"/>
                  </a:lnTo>
                  <a:lnTo>
                    <a:pt x="440532" y="152400"/>
                  </a:lnTo>
                  <a:lnTo>
                    <a:pt x="640557" y="157163"/>
                  </a:lnTo>
                  <a:lnTo>
                    <a:pt x="985838" y="166688"/>
                  </a:lnTo>
                  <a:lnTo>
                    <a:pt x="1271588" y="173831"/>
                  </a:lnTo>
                  <a:lnTo>
                    <a:pt x="1421607" y="173831"/>
                  </a:lnTo>
                  <a:lnTo>
                    <a:pt x="1916907" y="173831"/>
                  </a:lnTo>
                  <a:lnTo>
                    <a:pt x="2078832" y="173831"/>
                  </a:lnTo>
                  <a:lnTo>
                    <a:pt x="2395538" y="169069"/>
                  </a:lnTo>
                  <a:lnTo>
                    <a:pt x="2469357" y="161925"/>
                  </a:lnTo>
                  <a:lnTo>
                    <a:pt x="2505075" y="150019"/>
                  </a:lnTo>
                  <a:lnTo>
                    <a:pt x="2540794" y="126206"/>
                  </a:lnTo>
                  <a:lnTo>
                    <a:pt x="2590800" y="83344"/>
                  </a:lnTo>
                  <a:lnTo>
                    <a:pt x="2640807" y="26194"/>
                  </a:lnTo>
                  <a:lnTo>
                    <a:pt x="2659857" y="9525"/>
                  </a:lnTo>
                  <a:lnTo>
                    <a:pt x="2678907" y="0"/>
                  </a:lnTo>
                  <a:lnTo>
                    <a:pt x="2688432" y="0"/>
                  </a:lnTo>
                  <a:lnTo>
                    <a:pt x="2695575" y="9525"/>
                  </a:lnTo>
                  <a:lnTo>
                    <a:pt x="2702719" y="45244"/>
                  </a:lnTo>
                  <a:lnTo>
                    <a:pt x="2712244" y="126206"/>
                  </a:lnTo>
                  <a:lnTo>
                    <a:pt x="2712244" y="178594"/>
                  </a:lnTo>
                  <a:lnTo>
                    <a:pt x="2705100" y="230981"/>
                  </a:lnTo>
                  <a:lnTo>
                    <a:pt x="2678907" y="307181"/>
                  </a:lnTo>
                  <a:lnTo>
                    <a:pt x="2650332" y="376238"/>
                  </a:lnTo>
                  <a:lnTo>
                    <a:pt x="2624138" y="423863"/>
                  </a:lnTo>
                  <a:lnTo>
                    <a:pt x="2602707" y="445294"/>
                  </a:lnTo>
                  <a:lnTo>
                    <a:pt x="2578894" y="461963"/>
                  </a:lnTo>
                  <a:lnTo>
                    <a:pt x="2555082" y="466725"/>
                  </a:lnTo>
                  <a:lnTo>
                    <a:pt x="2524125" y="461963"/>
                  </a:lnTo>
                  <a:lnTo>
                    <a:pt x="2497932" y="447675"/>
                  </a:lnTo>
                  <a:lnTo>
                    <a:pt x="2459832" y="438150"/>
                  </a:lnTo>
                  <a:lnTo>
                    <a:pt x="2405063" y="426244"/>
                  </a:lnTo>
                  <a:lnTo>
                    <a:pt x="2307432" y="416719"/>
                  </a:lnTo>
                  <a:lnTo>
                    <a:pt x="2090738" y="421481"/>
                  </a:lnTo>
                  <a:lnTo>
                    <a:pt x="1728788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9580799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3A3C32C-7E2F-42F8-A2AF-0C20E4011066}"/>
              </a:ext>
            </a:extLst>
          </p:cNvPr>
          <p:cNvSpPr/>
          <p:nvPr/>
        </p:nvSpPr>
        <p:spPr>
          <a:xfrm rot="16200000">
            <a:off x="2186782" y="3696496"/>
            <a:ext cx="4105275" cy="357188"/>
          </a:xfrm>
          <a:custGeom>
            <a:avLst/>
            <a:gdLst>
              <a:gd name="connsiteX0" fmla="*/ 1176142 w 4106301"/>
              <a:gd name="connsiteY0" fmla="*/ 353522 h 356921"/>
              <a:gd name="connsiteX1" fmla="*/ 659455 w 4106301"/>
              <a:gd name="connsiteY1" fmla="*/ 350123 h 356921"/>
              <a:gd name="connsiteX2" fmla="*/ 377317 w 4106301"/>
              <a:gd name="connsiteY2" fmla="*/ 353522 h 356921"/>
              <a:gd name="connsiteX3" fmla="*/ 217552 w 4106301"/>
              <a:gd name="connsiteY3" fmla="*/ 353522 h 356921"/>
              <a:gd name="connsiteX4" fmla="*/ 139369 w 4106301"/>
              <a:gd name="connsiteY4" fmla="*/ 339925 h 356921"/>
              <a:gd name="connsiteX5" fmla="*/ 81582 w 4106301"/>
              <a:gd name="connsiteY5" fmla="*/ 322929 h 356921"/>
              <a:gd name="connsiteX6" fmla="*/ 40791 w 4106301"/>
              <a:gd name="connsiteY6" fmla="*/ 299134 h 356921"/>
              <a:gd name="connsiteX7" fmla="*/ 16996 w 4106301"/>
              <a:gd name="connsiteY7" fmla="*/ 278739 h 356921"/>
              <a:gd name="connsiteX8" fmla="*/ 6798 w 4106301"/>
              <a:gd name="connsiteY8" fmla="*/ 254944 h 356921"/>
              <a:gd name="connsiteX9" fmla="*/ 0 w 4106301"/>
              <a:gd name="connsiteY9" fmla="*/ 231149 h 356921"/>
              <a:gd name="connsiteX10" fmla="*/ 10197 w 4106301"/>
              <a:gd name="connsiteY10" fmla="*/ 197156 h 356921"/>
              <a:gd name="connsiteX11" fmla="*/ 30593 w 4106301"/>
              <a:gd name="connsiteY11" fmla="*/ 163164 h 356921"/>
              <a:gd name="connsiteX12" fmla="*/ 78183 w 4106301"/>
              <a:gd name="connsiteY12" fmla="*/ 129171 h 356921"/>
              <a:gd name="connsiteX13" fmla="*/ 122373 w 4106301"/>
              <a:gd name="connsiteY13" fmla="*/ 108776 h 356921"/>
              <a:gd name="connsiteX14" fmla="*/ 200556 w 4106301"/>
              <a:gd name="connsiteY14" fmla="*/ 84981 h 356921"/>
              <a:gd name="connsiteX15" fmla="*/ 271940 w 4106301"/>
              <a:gd name="connsiteY15" fmla="*/ 64585 h 356921"/>
              <a:gd name="connsiteX16" fmla="*/ 360321 w 4106301"/>
              <a:gd name="connsiteY16" fmla="*/ 44190 h 356921"/>
              <a:gd name="connsiteX17" fmla="*/ 472496 w 4106301"/>
              <a:gd name="connsiteY17" fmla="*/ 23794 h 356921"/>
              <a:gd name="connsiteX18" fmla="*/ 533683 w 4106301"/>
              <a:gd name="connsiteY18" fmla="*/ 23794 h 356921"/>
              <a:gd name="connsiteX19" fmla="*/ 577873 w 4106301"/>
              <a:gd name="connsiteY19" fmla="*/ 40791 h 356921"/>
              <a:gd name="connsiteX20" fmla="*/ 611866 w 4106301"/>
              <a:gd name="connsiteY20" fmla="*/ 50988 h 356921"/>
              <a:gd name="connsiteX21" fmla="*/ 669653 w 4106301"/>
              <a:gd name="connsiteY21" fmla="*/ 64585 h 356921"/>
              <a:gd name="connsiteX22" fmla="*/ 717243 w 4106301"/>
              <a:gd name="connsiteY22" fmla="*/ 71384 h 356921"/>
              <a:gd name="connsiteX23" fmla="*/ 795426 w 4106301"/>
              <a:gd name="connsiteY23" fmla="*/ 84981 h 356921"/>
              <a:gd name="connsiteX24" fmla="*/ 894004 w 4106301"/>
              <a:gd name="connsiteY24" fmla="*/ 91779 h 356921"/>
              <a:gd name="connsiteX25" fmla="*/ 1278120 w 4106301"/>
              <a:gd name="connsiteY25" fmla="*/ 112175 h 356921"/>
              <a:gd name="connsiteX26" fmla="*/ 1733620 w 4106301"/>
              <a:gd name="connsiteY26" fmla="*/ 132571 h 356921"/>
              <a:gd name="connsiteX27" fmla="*/ 2039554 w 4106301"/>
              <a:gd name="connsiteY27" fmla="*/ 142768 h 356921"/>
              <a:gd name="connsiteX28" fmla="*/ 2413472 w 4106301"/>
              <a:gd name="connsiteY28" fmla="*/ 152966 h 356921"/>
              <a:gd name="connsiteX29" fmla="*/ 2885968 w 4106301"/>
              <a:gd name="connsiteY29" fmla="*/ 152966 h 356921"/>
              <a:gd name="connsiteX30" fmla="*/ 3436648 w 4106301"/>
              <a:gd name="connsiteY30" fmla="*/ 152966 h 356921"/>
              <a:gd name="connsiteX31" fmla="*/ 3728984 w 4106301"/>
              <a:gd name="connsiteY31" fmla="*/ 156365 h 356921"/>
              <a:gd name="connsiteX32" fmla="*/ 3796969 w 4106301"/>
              <a:gd name="connsiteY32" fmla="*/ 152966 h 356921"/>
              <a:gd name="connsiteX33" fmla="*/ 3837760 w 4106301"/>
              <a:gd name="connsiteY33" fmla="*/ 146168 h 356921"/>
              <a:gd name="connsiteX34" fmla="*/ 3878551 w 4106301"/>
              <a:gd name="connsiteY34" fmla="*/ 132571 h 356921"/>
              <a:gd name="connsiteX35" fmla="*/ 3929540 w 4106301"/>
              <a:gd name="connsiteY35" fmla="*/ 108776 h 356921"/>
              <a:gd name="connsiteX36" fmla="*/ 3970331 w 4106301"/>
              <a:gd name="connsiteY36" fmla="*/ 78182 h 356921"/>
              <a:gd name="connsiteX37" fmla="*/ 4004324 w 4106301"/>
              <a:gd name="connsiteY37" fmla="*/ 47589 h 356921"/>
              <a:gd name="connsiteX38" fmla="*/ 4028119 w 4106301"/>
              <a:gd name="connsiteY38" fmla="*/ 20395 h 356921"/>
              <a:gd name="connsiteX39" fmla="*/ 4058712 w 4106301"/>
              <a:gd name="connsiteY39" fmla="*/ 3399 h 356921"/>
              <a:gd name="connsiteX40" fmla="*/ 4079107 w 4106301"/>
              <a:gd name="connsiteY40" fmla="*/ 0 h 356921"/>
              <a:gd name="connsiteX41" fmla="*/ 4096104 w 4106301"/>
              <a:gd name="connsiteY41" fmla="*/ 6798 h 356921"/>
              <a:gd name="connsiteX42" fmla="*/ 4106301 w 4106301"/>
              <a:gd name="connsiteY42" fmla="*/ 23794 h 356921"/>
              <a:gd name="connsiteX43" fmla="*/ 4102902 w 4106301"/>
              <a:gd name="connsiteY43" fmla="*/ 61186 h 356921"/>
              <a:gd name="connsiteX44" fmla="*/ 4085906 w 4106301"/>
              <a:gd name="connsiteY44" fmla="*/ 129171 h 356921"/>
              <a:gd name="connsiteX45" fmla="*/ 4062111 w 4106301"/>
              <a:gd name="connsiteY45" fmla="*/ 197156 h 356921"/>
              <a:gd name="connsiteX46" fmla="*/ 4028119 w 4106301"/>
              <a:gd name="connsiteY46" fmla="*/ 268541 h 356921"/>
              <a:gd name="connsiteX47" fmla="*/ 3980529 w 4106301"/>
              <a:gd name="connsiteY47" fmla="*/ 346724 h 356921"/>
              <a:gd name="connsiteX48" fmla="*/ 3830962 w 4106301"/>
              <a:gd name="connsiteY48" fmla="*/ 350123 h 356921"/>
              <a:gd name="connsiteX49" fmla="*/ 3559021 w 4106301"/>
              <a:gd name="connsiteY49" fmla="*/ 350123 h 356921"/>
              <a:gd name="connsiteX50" fmla="*/ 3028737 w 4106301"/>
              <a:gd name="connsiteY50" fmla="*/ 353522 h 356921"/>
              <a:gd name="connsiteX51" fmla="*/ 2535845 w 4106301"/>
              <a:gd name="connsiteY51" fmla="*/ 353522 h 356921"/>
              <a:gd name="connsiteX52" fmla="*/ 1951173 w 4106301"/>
              <a:gd name="connsiteY52" fmla="*/ 356921 h 356921"/>
              <a:gd name="connsiteX53" fmla="*/ 1176142 w 4106301"/>
              <a:gd name="connsiteY53" fmla="*/ 353522 h 356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106301" h="356921">
                <a:moveTo>
                  <a:pt x="1176142" y="353522"/>
                </a:moveTo>
                <a:lnTo>
                  <a:pt x="659455" y="350123"/>
                </a:lnTo>
                <a:lnTo>
                  <a:pt x="377317" y="353522"/>
                </a:lnTo>
                <a:lnTo>
                  <a:pt x="217552" y="353522"/>
                </a:lnTo>
                <a:lnTo>
                  <a:pt x="139369" y="339925"/>
                </a:lnTo>
                <a:lnTo>
                  <a:pt x="81582" y="322929"/>
                </a:lnTo>
                <a:lnTo>
                  <a:pt x="40791" y="299134"/>
                </a:lnTo>
                <a:lnTo>
                  <a:pt x="16996" y="278739"/>
                </a:lnTo>
                <a:lnTo>
                  <a:pt x="6798" y="254944"/>
                </a:lnTo>
                <a:lnTo>
                  <a:pt x="0" y="231149"/>
                </a:lnTo>
                <a:lnTo>
                  <a:pt x="10197" y="197156"/>
                </a:lnTo>
                <a:lnTo>
                  <a:pt x="30593" y="163164"/>
                </a:lnTo>
                <a:lnTo>
                  <a:pt x="78183" y="129171"/>
                </a:lnTo>
                <a:lnTo>
                  <a:pt x="122373" y="108776"/>
                </a:lnTo>
                <a:lnTo>
                  <a:pt x="200556" y="84981"/>
                </a:lnTo>
                <a:lnTo>
                  <a:pt x="271940" y="64585"/>
                </a:lnTo>
                <a:lnTo>
                  <a:pt x="360321" y="44190"/>
                </a:lnTo>
                <a:lnTo>
                  <a:pt x="472496" y="23794"/>
                </a:lnTo>
                <a:lnTo>
                  <a:pt x="533683" y="23794"/>
                </a:lnTo>
                <a:lnTo>
                  <a:pt x="577873" y="40791"/>
                </a:lnTo>
                <a:lnTo>
                  <a:pt x="611866" y="50988"/>
                </a:lnTo>
                <a:lnTo>
                  <a:pt x="669653" y="64585"/>
                </a:lnTo>
                <a:lnTo>
                  <a:pt x="717243" y="71384"/>
                </a:lnTo>
                <a:lnTo>
                  <a:pt x="795426" y="84981"/>
                </a:lnTo>
                <a:lnTo>
                  <a:pt x="894004" y="91779"/>
                </a:lnTo>
                <a:lnTo>
                  <a:pt x="1278120" y="112175"/>
                </a:lnTo>
                <a:lnTo>
                  <a:pt x="1733620" y="132571"/>
                </a:lnTo>
                <a:lnTo>
                  <a:pt x="2039554" y="142768"/>
                </a:lnTo>
                <a:lnTo>
                  <a:pt x="2413472" y="152966"/>
                </a:lnTo>
                <a:lnTo>
                  <a:pt x="2885968" y="152966"/>
                </a:lnTo>
                <a:lnTo>
                  <a:pt x="3436648" y="152966"/>
                </a:lnTo>
                <a:lnTo>
                  <a:pt x="3728984" y="156365"/>
                </a:lnTo>
                <a:lnTo>
                  <a:pt x="3796969" y="152966"/>
                </a:lnTo>
                <a:cubicBezTo>
                  <a:pt x="3835476" y="145965"/>
                  <a:pt x="3821693" y="146168"/>
                  <a:pt x="3837760" y="146168"/>
                </a:cubicBezTo>
                <a:lnTo>
                  <a:pt x="3878551" y="132571"/>
                </a:lnTo>
                <a:lnTo>
                  <a:pt x="3929540" y="108776"/>
                </a:lnTo>
                <a:lnTo>
                  <a:pt x="3970331" y="78182"/>
                </a:lnTo>
                <a:lnTo>
                  <a:pt x="4004324" y="47589"/>
                </a:lnTo>
                <a:lnTo>
                  <a:pt x="4028119" y="20395"/>
                </a:lnTo>
                <a:lnTo>
                  <a:pt x="4058712" y="3399"/>
                </a:lnTo>
                <a:lnTo>
                  <a:pt x="4079107" y="0"/>
                </a:lnTo>
                <a:lnTo>
                  <a:pt x="4096104" y="6798"/>
                </a:lnTo>
                <a:lnTo>
                  <a:pt x="4106301" y="23794"/>
                </a:lnTo>
                <a:lnTo>
                  <a:pt x="4102902" y="61186"/>
                </a:lnTo>
                <a:lnTo>
                  <a:pt x="4085906" y="129171"/>
                </a:lnTo>
                <a:lnTo>
                  <a:pt x="4062111" y="197156"/>
                </a:lnTo>
                <a:lnTo>
                  <a:pt x="4028119" y="268541"/>
                </a:lnTo>
                <a:lnTo>
                  <a:pt x="3980529" y="346724"/>
                </a:lnTo>
                <a:lnTo>
                  <a:pt x="3830962" y="350123"/>
                </a:lnTo>
                <a:lnTo>
                  <a:pt x="3559021" y="350123"/>
                </a:lnTo>
                <a:lnTo>
                  <a:pt x="3028737" y="353522"/>
                </a:lnTo>
                <a:lnTo>
                  <a:pt x="2535845" y="353522"/>
                </a:lnTo>
                <a:lnTo>
                  <a:pt x="1951173" y="356921"/>
                </a:lnTo>
                <a:lnTo>
                  <a:pt x="1176142" y="35352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27401EC-DE49-4B1F-BD69-8AEEC8104AC8}"/>
              </a:ext>
            </a:extLst>
          </p:cNvPr>
          <p:cNvSpPr/>
          <p:nvPr/>
        </p:nvSpPr>
        <p:spPr>
          <a:xfrm>
            <a:off x="4262439" y="1587502"/>
            <a:ext cx="3830637" cy="4386262"/>
          </a:xfrm>
          <a:custGeom>
            <a:avLst/>
            <a:gdLst>
              <a:gd name="connsiteX0" fmla="*/ 532932 w 3831504"/>
              <a:gd name="connsiteY0" fmla="*/ 471225 h 4386876"/>
              <a:gd name="connsiteX1" fmla="*/ 56098 w 3831504"/>
              <a:gd name="connsiteY1" fmla="*/ 527323 h 4386876"/>
              <a:gd name="connsiteX2" fmla="*/ 0 w 3831504"/>
              <a:gd name="connsiteY2" fmla="*/ 364638 h 4386876"/>
              <a:gd name="connsiteX3" fmla="*/ 308540 w 3831504"/>
              <a:gd name="connsiteY3" fmla="*/ 330979 h 4386876"/>
              <a:gd name="connsiteX4" fmla="*/ 802203 w 3831504"/>
              <a:gd name="connsiteY4" fmla="*/ 280491 h 4386876"/>
              <a:gd name="connsiteX5" fmla="*/ 1099524 w 3831504"/>
              <a:gd name="connsiteY5" fmla="*/ 252442 h 4386876"/>
              <a:gd name="connsiteX6" fmla="*/ 1565138 w 3831504"/>
              <a:gd name="connsiteY6" fmla="*/ 201953 h 4386876"/>
              <a:gd name="connsiteX7" fmla="*/ 1957825 w 3831504"/>
              <a:gd name="connsiteY7" fmla="*/ 162685 h 4386876"/>
              <a:gd name="connsiteX8" fmla="*/ 2328073 w 3831504"/>
              <a:gd name="connsiteY8" fmla="*/ 123416 h 4386876"/>
              <a:gd name="connsiteX9" fmla="*/ 2631003 w 3831504"/>
              <a:gd name="connsiteY9" fmla="*/ 95367 h 4386876"/>
              <a:gd name="connsiteX10" fmla="*/ 2849786 w 3831504"/>
              <a:gd name="connsiteY10" fmla="*/ 72928 h 4386876"/>
              <a:gd name="connsiteX11" fmla="*/ 3186375 w 3831504"/>
              <a:gd name="connsiteY11" fmla="*/ 56098 h 4386876"/>
              <a:gd name="connsiteX12" fmla="*/ 3337840 w 3831504"/>
              <a:gd name="connsiteY12" fmla="*/ 44879 h 4386876"/>
              <a:gd name="connsiteX13" fmla="*/ 3410768 w 3831504"/>
              <a:gd name="connsiteY13" fmla="*/ 22439 h 4386876"/>
              <a:gd name="connsiteX14" fmla="*/ 3466866 w 3831504"/>
              <a:gd name="connsiteY14" fmla="*/ 0 h 4386876"/>
              <a:gd name="connsiteX15" fmla="*/ 3590282 w 3831504"/>
              <a:gd name="connsiteY15" fmla="*/ 61708 h 4386876"/>
              <a:gd name="connsiteX16" fmla="*/ 3674429 w 3831504"/>
              <a:gd name="connsiteY16" fmla="*/ 117806 h 4386876"/>
              <a:gd name="connsiteX17" fmla="*/ 3781016 w 3831504"/>
              <a:gd name="connsiteY17" fmla="*/ 207563 h 4386876"/>
              <a:gd name="connsiteX18" fmla="*/ 3820284 w 3831504"/>
              <a:gd name="connsiteY18" fmla="*/ 246832 h 4386876"/>
              <a:gd name="connsiteX19" fmla="*/ 3831504 w 3831504"/>
              <a:gd name="connsiteY19" fmla="*/ 291711 h 4386876"/>
              <a:gd name="connsiteX20" fmla="*/ 3831504 w 3831504"/>
              <a:gd name="connsiteY20" fmla="*/ 314150 h 4386876"/>
              <a:gd name="connsiteX21" fmla="*/ 3820284 w 3831504"/>
              <a:gd name="connsiteY21" fmla="*/ 347809 h 4386876"/>
              <a:gd name="connsiteX22" fmla="*/ 3758576 w 3831504"/>
              <a:gd name="connsiteY22" fmla="*/ 431956 h 4386876"/>
              <a:gd name="connsiteX23" fmla="*/ 3730527 w 3831504"/>
              <a:gd name="connsiteY23" fmla="*/ 476834 h 4386876"/>
              <a:gd name="connsiteX24" fmla="*/ 3724917 w 3831504"/>
              <a:gd name="connsiteY24" fmla="*/ 796594 h 4386876"/>
              <a:gd name="connsiteX25" fmla="*/ 3724917 w 3831504"/>
              <a:gd name="connsiteY25" fmla="*/ 1284648 h 4386876"/>
              <a:gd name="connsiteX26" fmla="*/ 3730527 w 3831504"/>
              <a:gd name="connsiteY26" fmla="*/ 1997095 h 4386876"/>
              <a:gd name="connsiteX27" fmla="*/ 3724917 w 3831504"/>
              <a:gd name="connsiteY27" fmla="*/ 2636614 h 4386876"/>
              <a:gd name="connsiteX28" fmla="*/ 3730527 w 3831504"/>
              <a:gd name="connsiteY28" fmla="*/ 3220034 h 4386876"/>
              <a:gd name="connsiteX29" fmla="*/ 3724917 w 3831504"/>
              <a:gd name="connsiteY29" fmla="*/ 3562233 h 4386876"/>
              <a:gd name="connsiteX30" fmla="*/ 3719308 w 3831504"/>
              <a:gd name="connsiteY30" fmla="*/ 4016628 h 4386876"/>
              <a:gd name="connsiteX31" fmla="*/ 3719308 w 3831504"/>
              <a:gd name="connsiteY31" fmla="*/ 4111995 h 4386876"/>
              <a:gd name="connsiteX32" fmla="*/ 3713698 w 3831504"/>
              <a:gd name="connsiteY32" fmla="*/ 4168093 h 4386876"/>
              <a:gd name="connsiteX33" fmla="*/ 3691259 w 3831504"/>
              <a:gd name="connsiteY33" fmla="*/ 4241021 h 4386876"/>
              <a:gd name="connsiteX34" fmla="*/ 3629551 w 3831504"/>
              <a:gd name="connsiteY34" fmla="*/ 4336388 h 4386876"/>
              <a:gd name="connsiteX35" fmla="*/ 3584672 w 3831504"/>
              <a:gd name="connsiteY35" fmla="*/ 4381266 h 4386876"/>
              <a:gd name="connsiteX36" fmla="*/ 3551013 w 3831504"/>
              <a:gd name="connsiteY36" fmla="*/ 4386876 h 4386876"/>
              <a:gd name="connsiteX37" fmla="*/ 3506135 w 3831504"/>
              <a:gd name="connsiteY37" fmla="*/ 4375657 h 4386876"/>
              <a:gd name="connsiteX38" fmla="*/ 3483695 w 3831504"/>
              <a:gd name="connsiteY38" fmla="*/ 4341998 h 4386876"/>
              <a:gd name="connsiteX39" fmla="*/ 3466866 w 3831504"/>
              <a:gd name="connsiteY39" fmla="*/ 4291509 h 4386876"/>
              <a:gd name="connsiteX40" fmla="*/ 3444427 w 3831504"/>
              <a:gd name="connsiteY40" fmla="*/ 4229801 h 4386876"/>
              <a:gd name="connsiteX41" fmla="*/ 3405158 w 3831504"/>
              <a:gd name="connsiteY41" fmla="*/ 4134434 h 4386876"/>
              <a:gd name="connsiteX42" fmla="*/ 3337840 w 3831504"/>
              <a:gd name="connsiteY42" fmla="*/ 4050287 h 4386876"/>
              <a:gd name="connsiteX43" fmla="*/ 3461256 w 3831504"/>
              <a:gd name="connsiteY43" fmla="*/ 3943701 h 4386876"/>
              <a:gd name="connsiteX44" fmla="*/ 3461256 w 3831504"/>
              <a:gd name="connsiteY44" fmla="*/ 3651990 h 4386876"/>
              <a:gd name="connsiteX45" fmla="*/ 3466866 w 3831504"/>
              <a:gd name="connsiteY45" fmla="*/ 3085399 h 4386876"/>
              <a:gd name="connsiteX46" fmla="*/ 3461256 w 3831504"/>
              <a:gd name="connsiteY46" fmla="*/ 2675882 h 4386876"/>
              <a:gd name="connsiteX47" fmla="*/ 3472476 w 3831504"/>
              <a:gd name="connsiteY47" fmla="*/ 2030753 h 4386876"/>
              <a:gd name="connsiteX48" fmla="*/ 3478086 w 3831504"/>
              <a:gd name="connsiteY48" fmla="*/ 1452942 h 4386876"/>
              <a:gd name="connsiteX49" fmla="*/ 3472476 w 3831504"/>
              <a:gd name="connsiteY49" fmla="*/ 1026596 h 4386876"/>
              <a:gd name="connsiteX50" fmla="*/ 3478086 w 3831504"/>
              <a:gd name="connsiteY50" fmla="*/ 594641 h 4386876"/>
              <a:gd name="connsiteX51" fmla="*/ 3478086 w 3831504"/>
              <a:gd name="connsiteY51" fmla="*/ 431956 h 4386876"/>
              <a:gd name="connsiteX52" fmla="*/ 3478086 w 3831504"/>
              <a:gd name="connsiteY52" fmla="*/ 325369 h 4386876"/>
              <a:gd name="connsiteX53" fmla="*/ 3461256 w 3831504"/>
              <a:gd name="connsiteY53" fmla="*/ 286101 h 4386876"/>
              <a:gd name="connsiteX54" fmla="*/ 3438817 w 3831504"/>
              <a:gd name="connsiteY54" fmla="*/ 263661 h 4386876"/>
              <a:gd name="connsiteX55" fmla="*/ 3382719 w 3831504"/>
              <a:gd name="connsiteY55" fmla="*/ 241222 h 4386876"/>
              <a:gd name="connsiteX56" fmla="*/ 3337840 w 3831504"/>
              <a:gd name="connsiteY56" fmla="*/ 241222 h 4386876"/>
              <a:gd name="connsiteX57" fmla="*/ 2967592 w 3831504"/>
              <a:gd name="connsiteY57" fmla="*/ 263661 h 4386876"/>
              <a:gd name="connsiteX58" fmla="*/ 2653443 w 3831504"/>
              <a:gd name="connsiteY58" fmla="*/ 280491 h 4386876"/>
              <a:gd name="connsiteX59" fmla="*/ 2204657 w 3831504"/>
              <a:gd name="connsiteY59" fmla="*/ 319760 h 4386876"/>
              <a:gd name="connsiteX60" fmla="*/ 1604407 w 3831504"/>
              <a:gd name="connsiteY60" fmla="*/ 375858 h 4386876"/>
              <a:gd name="connsiteX61" fmla="*/ 1105133 w 3831504"/>
              <a:gd name="connsiteY61" fmla="*/ 420736 h 4386876"/>
              <a:gd name="connsiteX62" fmla="*/ 532932 w 3831504"/>
              <a:gd name="connsiteY62" fmla="*/ 471225 h 4386876"/>
              <a:gd name="connsiteX0" fmla="*/ 532932 w 3831504"/>
              <a:gd name="connsiteY0" fmla="*/ 471225 h 4386876"/>
              <a:gd name="connsiteX1" fmla="*/ 56098 w 3831504"/>
              <a:gd name="connsiteY1" fmla="*/ 527323 h 4386876"/>
              <a:gd name="connsiteX2" fmla="*/ 0 w 3831504"/>
              <a:gd name="connsiteY2" fmla="*/ 364638 h 4386876"/>
              <a:gd name="connsiteX3" fmla="*/ 308540 w 3831504"/>
              <a:gd name="connsiteY3" fmla="*/ 330979 h 4386876"/>
              <a:gd name="connsiteX4" fmla="*/ 802203 w 3831504"/>
              <a:gd name="connsiteY4" fmla="*/ 280491 h 4386876"/>
              <a:gd name="connsiteX5" fmla="*/ 1099524 w 3831504"/>
              <a:gd name="connsiteY5" fmla="*/ 252442 h 4386876"/>
              <a:gd name="connsiteX6" fmla="*/ 1565138 w 3831504"/>
              <a:gd name="connsiteY6" fmla="*/ 201953 h 4386876"/>
              <a:gd name="connsiteX7" fmla="*/ 1957825 w 3831504"/>
              <a:gd name="connsiteY7" fmla="*/ 162685 h 4386876"/>
              <a:gd name="connsiteX8" fmla="*/ 2328073 w 3831504"/>
              <a:gd name="connsiteY8" fmla="*/ 123416 h 4386876"/>
              <a:gd name="connsiteX9" fmla="*/ 2631003 w 3831504"/>
              <a:gd name="connsiteY9" fmla="*/ 95367 h 4386876"/>
              <a:gd name="connsiteX10" fmla="*/ 2849786 w 3831504"/>
              <a:gd name="connsiteY10" fmla="*/ 72928 h 4386876"/>
              <a:gd name="connsiteX11" fmla="*/ 3186375 w 3831504"/>
              <a:gd name="connsiteY11" fmla="*/ 56098 h 4386876"/>
              <a:gd name="connsiteX12" fmla="*/ 3337840 w 3831504"/>
              <a:gd name="connsiteY12" fmla="*/ 44879 h 4386876"/>
              <a:gd name="connsiteX13" fmla="*/ 3410768 w 3831504"/>
              <a:gd name="connsiteY13" fmla="*/ 22439 h 4386876"/>
              <a:gd name="connsiteX14" fmla="*/ 3466866 w 3831504"/>
              <a:gd name="connsiteY14" fmla="*/ 0 h 4386876"/>
              <a:gd name="connsiteX15" fmla="*/ 3590282 w 3831504"/>
              <a:gd name="connsiteY15" fmla="*/ 61708 h 4386876"/>
              <a:gd name="connsiteX16" fmla="*/ 3674429 w 3831504"/>
              <a:gd name="connsiteY16" fmla="*/ 117806 h 4386876"/>
              <a:gd name="connsiteX17" fmla="*/ 3781016 w 3831504"/>
              <a:gd name="connsiteY17" fmla="*/ 207563 h 4386876"/>
              <a:gd name="connsiteX18" fmla="*/ 3820284 w 3831504"/>
              <a:gd name="connsiteY18" fmla="*/ 246832 h 4386876"/>
              <a:gd name="connsiteX19" fmla="*/ 3831504 w 3831504"/>
              <a:gd name="connsiteY19" fmla="*/ 291711 h 4386876"/>
              <a:gd name="connsiteX20" fmla="*/ 3831504 w 3831504"/>
              <a:gd name="connsiteY20" fmla="*/ 314150 h 4386876"/>
              <a:gd name="connsiteX21" fmla="*/ 3820284 w 3831504"/>
              <a:gd name="connsiteY21" fmla="*/ 347809 h 4386876"/>
              <a:gd name="connsiteX22" fmla="*/ 3758576 w 3831504"/>
              <a:gd name="connsiteY22" fmla="*/ 431956 h 4386876"/>
              <a:gd name="connsiteX23" fmla="*/ 3730527 w 3831504"/>
              <a:gd name="connsiteY23" fmla="*/ 476834 h 4386876"/>
              <a:gd name="connsiteX24" fmla="*/ 3724917 w 3831504"/>
              <a:gd name="connsiteY24" fmla="*/ 796594 h 4386876"/>
              <a:gd name="connsiteX25" fmla="*/ 3724917 w 3831504"/>
              <a:gd name="connsiteY25" fmla="*/ 1284648 h 4386876"/>
              <a:gd name="connsiteX26" fmla="*/ 3730527 w 3831504"/>
              <a:gd name="connsiteY26" fmla="*/ 1997095 h 4386876"/>
              <a:gd name="connsiteX27" fmla="*/ 3724917 w 3831504"/>
              <a:gd name="connsiteY27" fmla="*/ 2636614 h 4386876"/>
              <a:gd name="connsiteX28" fmla="*/ 3730527 w 3831504"/>
              <a:gd name="connsiteY28" fmla="*/ 3220034 h 4386876"/>
              <a:gd name="connsiteX29" fmla="*/ 3724917 w 3831504"/>
              <a:gd name="connsiteY29" fmla="*/ 3562233 h 4386876"/>
              <a:gd name="connsiteX30" fmla="*/ 3719308 w 3831504"/>
              <a:gd name="connsiteY30" fmla="*/ 4016628 h 4386876"/>
              <a:gd name="connsiteX31" fmla="*/ 3719308 w 3831504"/>
              <a:gd name="connsiteY31" fmla="*/ 4111995 h 4386876"/>
              <a:gd name="connsiteX32" fmla="*/ 3713698 w 3831504"/>
              <a:gd name="connsiteY32" fmla="*/ 4168093 h 4386876"/>
              <a:gd name="connsiteX33" fmla="*/ 3691259 w 3831504"/>
              <a:gd name="connsiteY33" fmla="*/ 4241021 h 4386876"/>
              <a:gd name="connsiteX34" fmla="*/ 3629551 w 3831504"/>
              <a:gd name="connsiteY34" fmla="*/ 4336388 h 4386876"/>
              <a:gd name="connsiteX35" fmla="*/ 3584672 w 3831504"/>
              <a:gd name="connsiteY35" fmla="*/ 4381266 h 4386876"/>
              <a:gd name="connsiteX36" fmla="*/ 3551013 w 3831504"/>
              <a:gd name="connsiteY36" fmla="*/ 4386876 h 4386876"/>
              <a:gd name="connsiteX37" fmla="*/ 3506135 w 3831504"/>
              <a:gd name="connsiteY37" fmla="*/ 4375657 h 4386876"/>
              <a:gd name="connsiteX38" fmla="*/ 3483695 w 3831504"/>
              <a:gd name="connsiteY38" fmla="*/ 4341998 h 4386876"/>
              <a:gd name="connsiteX39" fmla="*/ 3466866 w 3831504"/>
              <a:gd name="connsiteY39" fmla="*/ 4291509 h 4386876"/>
              <a:gd name="connsiteX40" fmla="*/ 3444427 w 3831504"/>
              <a:gd name="connsiteY40" fmla="*/ 4229801 h 4386876"/>
              <a:gd name="connsiteX41" fmla="*/ 3405158 w 3831504"/>
              <a:gd name="connsiteY41" fmla="*/ 4134434 h 4386876"/>
              <a:gd name="connsiteX42" fmla="*/ 3461256 w 3831504"/>
              <a:gd name="connsiteY42" fmla="*/ 3943701 h 4386876"/>
              <a:gd name="connsiteX43" fmla="*/ 3461256 w 3831504"/>
              <a:gd name="connsiteY43" fmla="*/ 3651990 h 4386876"/>
              <a:gd name="connsiteX44" fmla="*/ 3466866 w 3831504"/>
              <a:gd name="connsiteY44" fmla="*/ 3085399 h 4386876"/>
              <a:gd name="connsiteX45" fmla="*/ 3461256 w 3831504"/>
              <a:gd name="connsiteY45" fmla="*/ 2675882 h 4386876"/>
              <a:gd name="connsiteX46" fmla="*/ 3472476 w 3831504"/>
              <a:gd name="connsiteY46" fmla="*/ 2030753 h 4386876"/>
              <a:gd name="connsiteX47" fmla="*/ 3478086 w 3831504"/>
              <a:gd name="connsiteY47" fmla="*/ 1452942 h 4386876"/>
              <a:gd name="connsiteX48" fmla="*/ 3472476 w 3831504"/>
              <a:gd name="connsiteY48" fmla="*/ 1026596 h 4386876"/>
              <a:gd name="connsiteX49" fmla="*/ 3478086 w 3831504"/>
              <a:gd name="connsiteY49" fmla="*/ 594641 h 4386876"/>
              <a:gd name="connsiteX50" fmla="*/ 3478086 w 3831504"/>
              <a:gd name="connsiteY50" fmla="*/ 431956 h 4386876"/>
              <a:gd name="connsiteX51" fmla="*/ 3478086 w 3831504"/>
              <a:gd name="connsiteY51" fmla="*/ 325369 h 4386876"/>
              <a:gd name="connsiteX52" fmla="*/ 3461256 w 3831504"/>
              <a:gd name="connsiteY52" fmla="*/ 286101 h 4386876"/>
              <a:gd name="connsiteX53" fmla="*/ 3438817 w 3831504"/>
              <a:gd name="connsiteY53" fmla="*/ 263661 h 4386876"/>
              <a:gd name="connsiteX54" fmla="*/ 3382719 w 3831504"/>
              <a:gd name="connsiteY54" fmla="*/ 241222 h 4386876"/>
              <a:gd name="connsiteX55" fmla="*/ 3337840 w 3831504"/>
              <a:gd name="connsiteY55" fmla="*/ 241222 h 4386876"/>
              <a:gd name="connsiteX56" fmla="*/ 2967592 w 3831504"/>
              <a:gd name="connsiteY56" fmla="*/ 263661 h 4386876"/>
              <a:gd name="connsiteX57" fmla="*/ 2653443 w 3831504"/>
              <a:gd name="connsiteY57" fmla="*/ 280491 h 4386876"/>
              <a:gd name="connsiteX58" fmla="*/ 2204657 w 3831504"/>
              <a:gd name="connsiteY58" fmla="*/ 319760 h 4386876"/>
              <a:gd name="connsiteX59" fmla="*/ 1604407 w 3831504"/>
              <a:gd name="connsiteY59" fmla="*/ 375858 h 4386876"/>
              <a:gd name="connsiteX60" fmla="*/ 1105133 w 3831504"/>
              <a:gd name="connsiteY60" fmla="*/ 420736 h 4386876"/>
              <a:gd name="connsiteX61" fmla="*/ 532932 w 3831504"/>
              <a:gd name="connsiteY61" fmla="*/ 471225 h 43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831504" h="4386876">
                <a:moveTo>
                  <a:pt x="532932" y="471225"/>
                </a:moveTo>
                <a:lnTo>
                  <a:pt x="56098" y="527323"/>
                </a:lnTo>
                <a:lnTo>
                  <a:pt x="0" y="364638"/>
                </a:lnTo>
                <a:lnTo>
                  <a:pt x="308540" y="330979"/>
                </a:lnTo>
                <a:lnTo>
                  <a:pt x="802203" y="280491"/>
                </a:lnTo>
                <a:lnTo>
                  <a:pt x="1099524" y="252442"/>
                </a:lnTo>
                <a:lnTo>
                  <a:pt x="1565138" y="201953"/>
                </a:lnTo>
                <a:lnTo>
                  <a:pt x="1957825" y="162685"/>
                </a:lnTo>
                <a:lnTo>
                  <a:pt x="2328073" y="123416"/>
                </a:lnTo>
                <a:lnTo>
                  <a:pt x="2631003" y="95367"/>
                </a:lnTo>
                <a:lnTo>
                  <a:pt x="2849786" y="72928"/>
                </a:lnTo>
                <a:lnTo>
                  <a:pt x="3186375" y="56098"/>
                </a:lnTo>
                <a:lnTo>
                  <a:pt x="3337840" y="44879"/>
                </a:lnTo>
                <a:lnTo>
                  <a:pt x="3410768" y="22439"/>
                </a:lnTo>
                <a:lnTo>
                  <a:pt x="3466866" y="0"/>
                </a:lnTo>
                <a:lnTo>
                  <a:pt x="3590282" y="61708"/>
                </a:lnTo>
                <a:lnTo>
                  <a:pt x="3674429" y="117806"/>
                </a:lnTo>
                <a:lnTo>
                  <a:pt x="3781016" y="207563"/>
                </a:lnTo>
                <a:lnTo>
                  <a:pt x="3820284" y="246832"/>
                </a:lnTo>
                <a:lnTo>
                  <a:pt x="3831504" y="291711"/>
                </a:lnTo>
                <a:lnTo>
                  <a:pt x="3831504" y="314150"/>
                </a:lnTo>
                <a:lnTo>
                  <a:pt x="3820284" y="347809"/>
                </a:lnTo>
                <a:lnTo>
                  <a:pt x="3758576" y="431956"/>
                </a:lnTo>
                <a:lnTo>
                  <a:pt x="3730527" y="476834"/>
                </a:lnTo>
                <a:lnTo>
                  <a:pt x="3724917" y="796594"/>
                </a:lnTo>
                <a:lnTo>
                  <a:pt x="3724917" y="1284648"/>
                </a:lnTo>
                <a:lnTo>
                  <a:pt x="3730527" y="1997095"/>
                </a:lnTo>
                <a:lnTo>
                  <a:pt x="3724917" y="2636614"/>
                </a:lnTo>
                <a:lnTo>
                  <a:pt x="3730527" y="3220034"/>
                </a:lnTo>
                <a:lnTo>
                  <a:pt x="3724917" y="3562233"/>
                </a:lnTo>
                <a:cubicBezTo>
                  <a:pt x="3723047" y="3713698"/>
                  <a:pt x="3721178" y="3865163"/>
                  <a:pt x="3719308" y="4016628"/>
                </a:cubicBezTo>
                <a:lnTo>
                  <a:pt x="3719308" y="4111995"/>
                </a:lnTo>
                <a:lnTo>
                  <a:pt x="3713698" y="4168093"/>
                </a:lnTo>
                <a:lnTo>
                  <a:pt x="3691259" y="4241021"/>
                </a:lnTo>
                <a:lnTo>
                  <a:pt x="3629551" y="4336388"/>
                </a:lnTo>
                <a:lnTo>
                  <a:pt x="3584672" y="4381266"/>
                </a:lnTo>
                <a:lnTo>
                  <a:pt x="3551013" y="4386876"/>
                </a:lnTo>
                <a:lnTo>
                  <a:pt x="3506135" y="4375657"/>
                </a:lnTo>
                <a:cubicBezTo>
                  <a:pt x="3482527" y="4346147"/>
                  <a:pt x="3483695" y="4359581"/>
                  <a:pt x="3483695" y="4341998"/>
                </a:cubicBezTo>
                <a:lnTo>
                  <a:pt x="3466866" y="4291509"/>
                </a:lnTo>
                <a:lnTo>
                  <a:pt x="3444427" y="4229801"/>
                </a:lnTo>
                <a:lnTo>
                  <a:pt x="3405158" y="4134434"/>
                </a:lnTo>
                <a:lnTo>
                  <a:pt x="3461256" y="3943701"/>
                </a:lnTo>
                <a:lnTo>
                  <a:pt x="3461256" y="3651990"/>
                </a:lnTo>
                <a:lnTo>
                  <a:pt x="3466866" y="3085399"/>
                </a:lnTo>
                <a:lnTo>
                  <a:pt x="3461256" y="2675882"/>
                </a:lnTo>
                <a:lnTo>
                  <a:pt x="3472476" y="2030753"/>
                </a:lnTo>
                <a:lnTo>
                  <a:pt x="3478086" y="1452942"/>
                </a:lnTo>
                <a:lnTo>
                  <a:pt x="3472476" y="1026596"/>
                </a:lnTo>
                <a:lnTo>
                  <a:pt x="3478086" y="594641"/>
                </a:lnTo>
                <a:lnTo>
                  <a:pt x="3478086" y="431956"/>
                </a:lnTo>
                <a:lnTo>
                  <a:pt x="3478086" y="325369"/>
                </a:lnTo>
                <a:lnTo>
                  <a:pt x="3461256" y="286101"/>
                </a:lnTo>
                <a:lnTo>
                  <a:pt x="3438817" y="263661"/>
                </a:lnTo>
                <a:lnTo>
                  <a:pt x="3382719" y="241222"/>
                </a:lnTo>
                <a:lnTo>
                  <a:pt x="3337840" y="241222"/>
                </a:lnTo>
                <a:lnTo>
                  <a:pt x="2967592" y="263661"/>
                </a:lnTo>
                <a:lnTo>
                  <a:pt x="2653443" y="280491"/>
                </a:lnTo>
                <a:lnTo>
                  <a:pt x="2204657" y="319760"/>
                </a:lnTo>
                <a:lnTo>
                  <a:pt x="1604407" y="375858"/>
                </a:lnTo>
                <a:lnTo>
                  <a:pt x="1105133" y="420736"/>
                </a:lnTo>
                <a:lnTo>
                  <a:pt x="532932" y="471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E02E180-6543-4097-91D3-41D3304DDF04}"/>
              </a:ext>
            </a:extLst>
          </p:cNvPr>
          <p:cNvSpPr/>
          <p:nvPr/>
        </p:nvSpPr>
        <p:spPr>
          <a:xfrm>
            <a:off x="4870451" y="2786065"/>
            <a:ext cx="2397125" cy="493713"/>
          </a:xfrm>
          <a:custGeom>
            <a:avLst/>
            <a:gdLst>
              <a:gd name="connsiteX0" fmla="*/ 1169194 w 2397919"/>
              <a:gd name="connsiteY0" fmla="*/ 361950 h 492919"/>
              <a:gd name="connsiteX1" fmla="*/ 854869 w 2397919"/>
              <a:gd name="connsiteY1" fmla="*/ 404813 h 492919"/>
              <a:gd name="connsiteX2" fmla="*/ 588169 w 2397919"/>
              <a:gd name="connsiteY2" fmla="*/ 447675 h 492919"/>
              <a:gd name="connsiteX3" fmla="*/ 466725 w 2397919"/>
              <a:gd name="connsiteY3" fmla="*/ 469106 h 492919"/>
              <a:gd name="connsiteX4" fmla="*/ 378619 w 2397919"/>
              <a:gd name="connsiteY4" fmla="*/ 483394 h 492919"/>
              <a:gd name="connsiteX5" fmla="*/ 302419 w 2397919"/>
              <a:gd name="connsiteY5" fmla="*/ 492919 h 492919"/>
              <a:gd name="connsiteX6" fmla="*/ 259557 w 2397919"/>
              <a:gd name="connsiteY6" fmla="*/ 492919 h 492919"/>
              <a:gd name="connsiteX7" fmla="*/ 233363 w 2397919"/>
              <a:gd name="connsiteY7" fmla="*/ 485775 h 492919"/>
              <a:gd name="connsiteX8" fmla="*/ 202407 w 2397919"/>
              <a:gd name="connsiteY8" fmla="*/ 469106 h 492919"/>
              <a:gd name="connsiteX9" fmla="*/ 138113 w 2397919"/>
              <a:gd name="connsiteY9" fmla="*/ 419100 h 492919"/>
              <a:gd name="connsiteX10" fmla="*/ 100013 w 2397919"/>
              <a:gd name="connsiteY10" fmla="*/ 381000 h 492919"/>
              <a:gd name="connsiteX11" fmla="*/ 61913 w 2397919"/>
              <a:gd name="connsiteY11" fmla="*/ 330994 h 492919"/>
              <a:gd name="connsiteX12" fmla="*/ 28575 w 2397919"/>
              <a:gd name="connsiteY12" fmla="*/ 278606 h 492919"/>
              <a:gd name="connsiteX13" fmla="*/ 7144 w 2397919"/>
              <a:gd name="connsiteY13" fmla="*/ 235744 h 492919"/>
              <a:gd name="connsiteX14" fmla="*/ 0 w 2397919"/>
              <a:gd name="connsiteY14" fmla="*/ 209550 h 492919"/>
              <a:gd name="connsiteX15" fmla="*/ 0 w 2397919"/>
              <a:gd name="connsiteY15" fmla="*/ 195263 h 492919"/>
              <a:gd name="connsiteX16" fmla="*/ 4763 w 2397919"/>
              <a:gd name="connsiteY16" fmla="*/ 185738 h 492919"/>
              <a:gd name="connsiteX17" fmla="*/ 23813 w 2397919"/>
              <a:gd name="connsiteY17" fmla="*/ 183356 h 492919"/>
              <a:gd name="connsiteX18" fmla="*/ 45244 w 2397919"/>
              <a:gd name="connsiteY18" fmla="*/ 190500 h 492919"/>
              <a:gd name="connsiteX19" fmla="*/ 66675 w 2397919"/>
              <a:gd name="connsiteY19" fmla="*/ 209550 h 492919"/>
              <a:gd name="connsiteX20" fmla="*/ 92869 w 2397919"/>
              <a:gd name="connsiteY20" fmla="*/ 230981 h 492919"/>
              <a:gd name="connsiteX21" fmla="*/ 123825 w 2397919"/>
              <a:gd name="connsiteY21" fmla="*/ 250031 h 492919"/>
              <a:gd name="connsiteX22" fmla="*/ 157163 w 2397919"/>
              <a:gd name="connsiteY22" fmla="*/ 264319 h 492919"/>
              <a:gd name="connsiteX23" fmla="*/ 188119 w 2397919"/>
              <a:gd name="connsiteY23" fmla="*/ 276225 h 492919"/>
              <a:gd name="connsiteX24" fmla="*/ 228600 w 2397919"/>
              <a:gd name="connsiteY24" fmla="*/ 283369 h 492919"/>
              <a:gd name="connsiteX25" fmla="*/ 273844 w 2397919"/>
              <a:gd name="connsiteY25" fmla="*/ 288131 h 492919"/>
              <a:gd name="connsiteX26" fmla="*/ 319088 w 2397919"/>
              <a:gd name="connsiteY26" fmla="*/ 292894 h 492919"/>
              <a:gd name="connsiteX27" fmla="*/ 392907 w 2397919"/>
              <a:gd name="connsiteY27" fmla="*/ 292894 h 492919"/>
              <a:gd name="connsiteX28" fmla="*/ 495300 w 2397919"/>
              <a:gd name="connsiteY28" fmla="*/ 285750 h 492919"/>
              <a:gd name="connsiteX29" fmla="*/ 597694 w 2397919"/>
              <a:gd name="connsiteY29" fmla="*/ 271463 h 492919"/>
              <a:gd name="connsiteX30" fmla="*/ 873919 w 2397919"/>
              <a:gd name="connsiteY30" fmla="*/ 223838 h 492919"/>
              <a:gd name="connsiteX31" fmla="*/ 1154907 w 2397919"/>
              <a:gd name="connsiteY31" fmla="*/ 185738 h 492919"/>
              <a:gd name="connsiteX32" fmla="*/ 1540669 w 2397919"/>
              <a:gd name="connsiteY32" fmla="*/ 135731 h 492919"/>
              <a:gd name="connsiteX33" fmla="*/ 1807369 w 2397919"/>
              <a:gd name="connsiteY33" fmla="*/ 109538 h 492919"/>
              <a:gd name="connsiteX34" fmla="*/ 1912144 w 2397919"/>
              <a:gd name="connsiteY34" fmla="*/ 95250 h 492919"/>
              <a:gd name="connsiteX35" fmla="*/ 1955007 w 2397919"/>
              <a:gd name="connsiteY35" fmla="*/ 92869 h 492919"/>
              <a:gd name="connsiteX36" fmla="*/ 1978819 w 2397919"/>
              <a:gd name="connsiteY36" fmla="*/ 78581 h 492919"/>
              <a:gd name="connsiteX37" fmla="*/ 2033588 w 2397919"/>
              <a:gd name="connsiteY37" fmla="*/ 30956 h 492919"/>
              <a:gd name="connsiteX38" fmla="*/ 2066925 w 2397919"/>
              <a:gd name="connsiteY38" fmla="*/ 0 h 492919"/>
              <a:gd name="connsiteX39" fmla="*/ 2095500 w 2397919"/>
              <a:gd name="connsiteY39" fmla="*/ 2381 h 492919"/>
              <a:gd name="connsiteX40" fmla="*/ 2162175 w 2397919"/>
              <a:gd name="connsiteY40" fmla="*/ 19050 h 492919"/>
              <a:gd name="connsiteX41" fmla="*/ 2255044 w 2397919"/>
              <a:gd name="connsiteY41" fmla="*/ 50006 h 492919"/>
              <a:gd name="connsiteX42" fmla="*/ 2338388 w 2397919"/>
              <a:gd name="connsiteY42" fmla="*/ 90488 h 492919"/>
              <a:gd name="connsiteX43" fmla="*/ 2355057 w 2397919"/>
              <a:gd name="connsiteY43" fmla="*/ 104775 h 492919"/>
              <a:gd name="connsiteX44" fmla="*/ 2376488 w 2397919"/>
              <a:gd name="connsiteY44" fmla="*/ 126206 h 492919"/>
              <a:gd name="connsiteX45" fmla="*/ 2390775 w 2397919"/>
              <a:gd name="connsiteY45" fmla="*/ 154781 h 492919"/>
              <a:gd name="connsiteX46" fmla="*/ 2397919 w 2397919"/>
              <a:gd name="connsiteY46" fmla="*/ 176213 h 492919"/>
              <a:gd name="connsiteX47" fmla="*/ 2395538 w 2397919"/>
              <a:gd name="connsiteY47" fmla="*/ 192881 h 492919"/>
              <a:gd name="connsiteX48" fmla="*/ 2378869 w 2397919"/>
              <a:gd name="connsiteY48" fmla="*/ 219075 h 492919"/>
              <a:gd name="connsiteX49" fmla="*/ 2340769 w 2397919"/>
              <a:gd name="connsiteY49" fmla="*/ 240506 h 492919"/>
              <a:gd name="connsiteX50" fmla="*/ 2305050 w 2397919"/>
              <a:gd name="connsiteY50" fmla="*/ 247650 h 492919"/>
              <a:gd name="connsiteX51" fmla="*/ 2090738 w 2397919"/>
              <a:gd name="connsiteY51" fmla="*/ 257175 h 492919"/>
              <a:gd name="connsiteX52" fmla="*/ 1802607 w 2397919"/>
              <a:gd name="connsiteY52" fmla="*/ 288131 h 492919"/>
              <a:gd name="connsiteX53" fmla="*/ 1540669 w 2397919"/>
              <a:gd name="connsiteY53" fmla="*/ 314325 h 492919"/>
              <a:gd name="connsiteX54" fmla="*/ 1169194 w 2397919"/>
              <a:gd name="connsiteY54" fmla="*/ 361950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97919" h="492919">
                <a:moveTo>
                  <a:pt x="1169194" y="361950"/>
                </a:moveTo>
                <a:lnTo>
                  <a:pt x="854869" y="404813"/>
                </a:lnTo>
                <a:lnTo>
                  <a:pt x="588169" y="447675"/>
                </a:lnTo>
                <a:lnTo>
                  <a:pt x="466725" y="469106"/>
                </a:lnTo>
                <a:lnTo>
                  <a:pt x="378619" y="483394"/>
                </a:lnTo>
                <a:lnTo>
                  <a:pt x="302419" y="492919"/>
                </a:lnTo>
                <a:lnTo>
                  <a:pt x="259557" y="492919"/>
                </a:lnTo>
                <a:lnTo>
                  <a:pt x="233363" y="485775"/>
                </a:lnTo>
                <a:lnTo>
                  <a:pt x="202407" y="469106"/>
                </a:lnTo>
                <a:lnTo>
                  <a:pt x="138113" y="419100"/>
                </a:lnTo>
                <a:lnTo>
                  <a:pt x="100013" y="381000"/>
                </a:lnTo>
                <a:lnTo>
                  <a:pt x="61913" y="330994"/>
                </a:lnTo>
                <a:lnTo>
                  <a:pt x="28575" y="278606"/>
                </a:lnTo>
                <a:lnTo>
                  <a:pt x="7144" y="235744"/>
                </a:lnTo>
                <a:lnTo>
                  <a:pt x="0" y="209550"/>
                </a:lnTo>
                <a:lnTo>
                  <a:pt x="0" y="195263"/>
                </a:lnTo>
                <a:lnTo>
                  <a:pt x="4763" y="185738"/>
                </a:lnTo>
                <a:lnTo>
                  <a:pt x="23813" y="183356"/>
                </a:lnTo>
                <a:lnTo>
                  <a:pt x="45244" y="190500"/>
                </a:lnTo>
                <a:lnTo>
                  <a:pt x="66675" y="209550"/>
                </a:lnTo>
                <a:lnTo>
                  <a:pt x="92869" y="230981"/>
                </a:lnTo>
                <a:lnTo>
                  <a:pt x="123825" y="250031"/>
                </a:lnTo>
                <a:lnTo>
                  <a:pt x="157163" y="264319"/>
                </a:lnTo>
                <a:lnTo>
                  <a:pt x="188119" y="276225"/>
                </a:lnTo>
                <a:lnTo>
                  <a:pt x="228600" y="283369"/>
                </a:lnTo>
                <a:lnTo>
                  <a:pt x="273844" y="288131"/>
                </a:lnTo>
                <a:lnTo>
                  <a:pt x="319088" y="292894"/>
                </a:lnTo>
                <a:lnTo>
                  <a:pt x="392907" y="292894"/>
                </a:lnTo>
                <a:lnTo>
                  <a:pt x="495300" y="285750"/>
                </a:lnTo>
                <a:lnTo>
                  <a:pt x="597694" y="271463"/>
                </a:lnTo>
                <a:lnTo>
                  <a:pt x="873919" y="223838"/>
                </a:lnTo>
                <a:lnTo>
                  <a:pt x="1154907" y="185738"/>
                </a:lnTo>
                <a:lnTo>
                  <a:pt x="1540669" y="135731"/>
                </a:lnTo>
                <a:lnTo>
                  <a:pt x="1807369" y="109538"/>
                </a:lnTo>
                <a:lnTo>
                  <a:pt x="1912144" y="95250"/>
                </a:lnTo>
                <a:lnTo>
                  <a:pt x="1955007" y="92869"/>
                </a:lnTo>
                <a:lnTo>
                  <a:pt x="1978819" y="78581"/>
                </a:lnTo>
                <a:lnTo>
                  <a:pt x="2033588" y="30956"/>
                </a:lnTo>
                <a:lnTo>
                  <a:pt x="2066925" y="0"/>
                </a:lnTo>
                <a:lnTo>
                  <a:pt x="2095500" y="2381"/>
                </a:lnTo>
                <a:lnTo>
                  <a:pt x="2162175" y="19050"/>
                </a:lnTo>
                <a:lnTo>
                  <a:pt x="2255044" y="50006"/>
                </a:lnTo>
                <a:lnTo>
                  <a:pt x="2338388" y="90488"/>
                </a:lnTo>
                <a:lnTo>
                  <a:pt x="2355057" y="104775"/>
                </a:lnTo>
                <a:lnTo>
                  <a:pt x="2376488" y="126206"/>
                </a:lnTo>
                <a:lnTo>
                  <a:pt x="2390775" y="154781"/>
                </a:lnTo>
                <a:lnTo>
                  <a:pt x="2397919" y="176213"/>
                </a:lnTo>
                <a:lnTo>
                  <a:pt x="2395538" y="192881"/>
                </a:lnTo>
                <a:lnTo>
                  <a:pt x="2378869" y="219075"/>
                </a:lnTo>
                <a:lnTo>
                  <a:pt x="2340769" y="240506"/>
                </a:lnTo>
                <a:lnTo>
                  <a:pt x="2305050" y="247650"/>
                </a:lnTo>
                <a:lnTo>
                  <a:pt x="2090738" y="257175"/>
                </a:lnTo>
                <a:lnTo>
                  <a:pt x="1802607" y="288131"/>
                </a:lnTo>
                <a:lnTo>
                  <a:pt x="1540669" y="314325"/>
                </a:lnTo>
                <a:lnTo>
                  <a:pt x="1169194" y="3619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6071E3A-29D6-4FC7-AF1A-60D6E16CFCAB}"/>
              </a:ext>
            </a:extLst>
          </p:cNvPr>
          <p:cNvSpPr/>
          <p:nvPr/>
        </p:nvSpPr>
        <p:spPr>
          <a:xfrm>
            <a:off x="4622801" y="3746503"/>
            <a:ext cx="2835275" cy="517525"/>
          </a:xfrm>
          <a:custGeom>
            <a:avLst/>
            <a:gdLst>
              <a:gd name="connsiteX0" fmla="*/ 1407319 w 2836069"/>
              <a:gd name="connsiteY0" fmla="*/ 316706 h 519112"/>
              <a:gd name="connsiteX1" fmla="*/ 1071563 w 2836069"/>
              <a:gd name="connsiteY1" fmla="*/ 357187 h 519112"/>
              <a:gd name="connsiteX2" fmla="*/ 800100 w 2836069"/>
              <a:gd name="connsiteY2" fmla="*/ 407194 h 519112"/>
              <a:gd name="connsiteX3" fmla="*/ 645319 w 2836069"/>
              <a:gd name="connsiteY3" fmla="*/ 438150 h 519112"/>
              <a:gd name="connsiteX4" fmla="*/ 531019 w 2836069"/>
              <a:gd name="connsiteY4" fmla="*/ 466725 h 519112"/>
              <a:gd name="connsiteX5" fmla="*/ 507207 w 2836069"/>
              <a:gd name="connsiteY5" fmla="*/ 483394 h 519112"/>
              <a:gd name="connsiteX6" fmla="*/ 476250 w 2836069"/>
              <a:gd name="connsiteY6" fmla="*/ 500062 h 519112"/>
              <a:gd name="connsiteX7" fmla="*/ 440532 w 2836069"/>
              <a:gd name="connsiteY7" fmla="*/ 511969 h 519112"/>
              <a:gd name="connsiteX8" fmla="*/ 409575 w 2836069"/>
              <a:gd name="connsiteY8" fmla="*/ 516731 h 519112"/>
              <a:gd name="connsiteX9" fmla="*/ 371475 w 2836069"/>
              <a:gd name="connsiteY9" fmla="*/ 519112 h 519112"/>
              <a:gd name="connsiteX10" fmla="*/ 311944 w 2836069"/>
              <a:gd name="connsiteY10" fmla="*/ 509587 h 519112"/>
              <a:gd name="connsiteX11" fmla="*/ 269082 w 2836069"/>
              <a:gd name="connsiteY11" fmla="*/ 492919 h 519112"/>
              <a:gd name="connsiteX12" fmla="*/ 195263 w 2836069"/>
              <a:gd name="connsiteY12" fmla="*/ 450056 h 519112"/>
              <a:gd name="connsiteX13" fmla="*/ 123825 w 2836069"/>
              <a:gd name="connsiteY13" fmla="*/ 397669 h 519112"/>
              <a:gd name="connsiteX14" fmla="*/ 64294 w 2836069"/>
              <a:gd name="connsiteY14" fmla="*/ 345281 h 519112"/>
              <a:gd name="connsiteX15" fmla="*/ 14288 w 2836069"/>
              <a:gd name="connsiteY15" fmla="*/ 300037 h 519112"/>
              <a:gd name="connsiteX16" fmla="*/ 2382 w 2836069"/>
              <a:gd name="connsiteY16" fmla="*/ 273844 h 519112"/>
              <a:gd name="connsiteX17" fmla="*/ 0 w 2836069"/>
              <a:gd name="connsiteY17" fmla="*/ 245269 h 519112"/>
              <a:gd name="connsiteX18" fmla="*/ 4763 w 2836069"/>
              <a:gd name="connsiteY18" fmla="*/ 228600 h 519112"/>
              <a:gd name="connsiteX19" fmla="*/ 16669 w 2836069"/>
              <a:gd name="connsiteY19" fmla="*/ 219075 h 519112"/>
              <a:gd name="connsiteX20" fmla="*/ 40482 w 2836069"/>
              <a:gd name="connsiteY20" fmla="*/ 219075 h 519112"/>
              <a:gd name="connsiteX21" fmla="*/ 64294 w 2836069"/>
              <a:gd name="connsiteY21" fmla="*/ 223837 h 519112"/>
              <a:gd name="connsiteX22" fmla="*/ 119063 w 2836069"/>
              <a:gd name="connsiteY22" fmla="*/ 245269 h 519112"/>
              <a:gd name="connsiteX23" fmla="*/ 164307 w 2836069"/>
              <a:gd name="connsiteY23" fmla="*/ 264319 h 519112"/>
              <a:gd name="connsiteX24" fmla="*/ 223838 w 2836069"/>
              <a:gd name="connsiteY24" fmla="*/ 280987 h 519112"/>
              <a:gd name="connsiteX25" fmla="*/ 266700 w 2836069"/>
              <a:gd name="connsiteY25" fmla="*/ 285750 h 519112"/>
              <a:gd name="connsiteX26" fmla="*/ 314325 w 2836069"/>
              <a:gd name="connsiteY26" fmla="*/ 288131 h 519112"/>
              <a:gd name="connsiteX27" fmla="*/ 361950 w 2836069"/>
              <a:gd name="connsiteY27" fmla="*/ 285750 h 519112"/>
              <a:gd name="connsiteX28" fmla="*/ 573882 w 2836069"/>
              <a:gd name="connsiteY28" fmla="*/ 254794 h 519112"/>
              <a:gd name="connsiteX29" fmla="*/ 821532 w 2836069"/>
              <a:gd name="connsiteY29" fmla="*/ 221456 h 519112"/>
              <a:gd name="connsiteX30" fmla="*/ 1097757 w 2836069"/>
              <a:gd name="connsiteY30" fmla="*/ 176212 h 519112"/>
              <a:gd name="connsiteX31" fmla="*/ 1359694 w 2836069"/>
              <a:gd name="connsiteY31" fmla="*/ 150019 h 519112"/>
              <a:gd name="connsiteX32" fmla="*/ 1614488 w 2836069"/>
              <a:gd name="connsiteY32" fmla="*/ 130969 h 519112"/>
              <a:gd name="connsiteX33" fmla="*/ 1804988 w 2836069"/>
              <a:gd name="connsiteY33" fmla="*/ 109537 h 519112"/>
              <a:gd name="connsiteX34" fmla="*/ 2052638 w 2836069"/>
              <a:gd name="connsiteY34" fmla="*/ 88106 h 519112"/>
              <a:gd name="connsiteX35" fmla="*/ 2240757 w 2836069"/>
              <a:gd name="connsiteY35" fmla="*/ 71437 h 519112"/>
              <a:gd name="connsiteX36" fmla="*/ 2297907 w 2836069"/>
              <a:gd name="connsiteY36" fmla="*/ 66675 h 519112"/>
              <a:gd name="connsiteX37" fmla="*/ 2328863 w 2836069"/>
              <a:gd name="connsiteY37" fmla="*/ 59531 h 519112"/>
              <a:gd name="connsiteX38" fmla="*/ 2359819 w 2836069"/>
              <a:gd name="connsiteY38" fmla="*/ 50006 h 519112"/>
              <a:gd name="connsiteX39" fmla="*/ 2402682 w 2836069"/>
              <a:gd name="connsiteY39" fmla="*/ 38100 h 519112"/>
              <a:gd name="connsiteX40" fmla="*/ 2464594 w 2836069"/>
              <a:gd name="connsiteY40" fmla="*/ 9525 h 519112"/>
              <a:gd name="connsiteX41" fmla="*/ 2483644 w 2836069"/>
              <a:gd name="connsiteY41" fmla="*/ 0 h 519112"/>
              <a:gd name="connsiteX42" fmla="*/ 2543175 w 2836069"/>
              <a:gd name="connsiteY42" fmla="*/ 4762 h 519112"/>
              <a:gd name="connsiteX43" fmla="*/ 2624138 w 2836069"/>
              <a:gd name="connsiteY43" fmla="*/ 19050 h 519112"/>
              <a:gd name="connsiteX44" fmla="*/ 2700338 w 2836069"/>
              <a:gd name="connsiteY44" fmla="*/ 45244 h 519112"/>
              <a:gd name="connsiteX45" fmla="*/ 2747963 w 2836069"/>
              <a:gd name="connsiteY45" fmla="*/ 59531 h 519112"/>
              <a:gd name="connsiteX46" fmla="*/ 2783682 w 2836069"/>
              <a:gd name="connsiteY46" fmla="*/ 76200 h 519112"/>
              <a:gd name="connsiteX47" fmla="*/ 2797969 w 2836069"/>
              <a:gd name="connsiteY47" fmla="*/ 85725 h 519112"/>
              <a:gd name="connsiteX48" fmla="*/ 2814638 w 2836069"/>
              <a:gd name="connsiteY48" fmla="*/ 102394 h 519112"/>
              <a:gd name="connsiteX49" fmla="*/ 2828925 w 2836069"/>
              <a:gd name="connsiteY49" fmla="*/ 123825 h 519112"/>
              <a:gd name="connsiteX50" fmla="*/ 2836069 w 2836069"/>
              <a:gd name="connsiteY50" fmla="*/ 147637 h 519112"/>
              <a:gd name="connsiteX51" fmla="*/ 2836069 w 2836069"/>
              <a:gd name="connsiteY51" fmla="*/ 188119 h 519112"/>
              <a:gd name="connsiteX52" fmla="*/ 2828925 w 2836069"/>
              <a:gd name="connsiteY52" fmla="*/ 216694 h 519112"/>
              <a:gd name="connsiteX53" fmla="*/ 2814638 w 2836069"/>
              <a:gd name="connsiteY53" fmla="*/ 240506 h 519112"/>
              <a:gd name="connsiteX54" fmla="*/ 2783682 w 2836069"/>
              <a:gd name="connsiteY54" fmla="*/ 259556 h 519112"/>
              <a:gd name="connsiteX55" fmla="*/ 2740819 w 2836069"/>
              <a:gd name="connsiteY55" fmla="*/ 271462 h 519112"/>
              <a:gd name="connsiteX56" fmla="*/ 2662238 w 2836069"/>
              <a:gd name="connsiteY56" fmla="*/ 280987 h 519112"/>
              <a:gd name="connsiteX57" fmla="*/ 2569369 w 2836069"/>
              <a:gd name="connsiteY57" fmla="*/ 276225 h 519112"/>
              <a:gd name="connsiteX58" fmla="*/ 2440782 w 2836069"/>
              <a:gd name="connsiteY58" fmla="*/ 261937 h 519112"/>
              <a:gd name="connsiteX59" fmla="*/ 2326482 w 2836069"/>
              <a:gd name="connsiteY59" fmla="*/ 259556 h 519112"/>
              <a:gd name="connsiteX60" fmla="*/ 2183607 w 2836069"/>
              <a:gd name="connsiteY60" fmla="*/ 261937 h 519112"/>
              <a:gd name="connsiteX61" fmla="*/ 2055019 w 2836069"/>
              <a:gd name="connsiteY61" fmla="*/ 269081 h 519112"/>
              <a:gd name="connsiteX62" fmla="*/ 1788319 w 2836069"/>
              <a:gd name="connsiteY62" fmla="*/ 271462 h 519112"/>
              <a:gd name="connsiteX63" fmla="*/ 1407319 w 2836069"/>
              <a:gd name="connsiteY63" fmla="*/ 316706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36069" h="519112">
                <a:moveTo>
                  <a:pt x="1407319" y="316706"/>
                </a:moveTo>
                <a:lnTo>
                  <a:pt x="1071563" y="357187"/>
                </a:lnTo>
                <a:lnTo>
                  <a:pt x="800100" y="407194"/>
                </a:lnTo>
                <a:lnTo>
                  <a:pt x="645319" y="438150"/>
                </a:lnTo>
                <a:lnTo>
                  <a:pt x="531019" y="466725"/>
                </a:lnTo>
                <a:lnTo>
                  <a:pt x="507207" y="483394"/>
                </a:lnTo>
                <a:lnTo>
                  <a:pt x="476250" y="500062"/>
                </a:lnTo>
                <a:lnTo>
                  <a:pt x="440532" y="511969"/>
                </a:lnTo>
                <a:lnTo>
                  <a:pt x="409575" y="516731"/>
                </a:lnTo>
                <a:lnTo>
                  <a:pt x="371475" y="519112"/>
                </a:lnTo>
                <a:lnTo>
                  <a:pt x="311944" y="509587"/>
                </a:lnTo>
                <a:lnTo>
                  <a:pt x="269082" y="492919"/>
                </a:lnTo>
                <a:lnTo>
                  <a:pt x="195263" y="450056"/>
                </a:lnTo>
                <a:lnTo>
                  <a:pt x="123825" y="397669"/>
                </a:lnTo>
                <a:lnTo>
                  <a:pt x="64294" y="345281"/>
                </a:lnTo>
                <a:lnTo>
                  <a:pt x="14288" y="300037"/>
                </a:lnTo>
                <a:lnTo>
                  <a:pt x="2382" y="273844"/>
                </a:lnTo>
                <a:lnTo>
                  <a:pt x="0" y="245269"/>
                </a:lnTo>
                <a:lnTo>
                  <a:pt x="4763" y="228600"/>
                </a:lnTo>
                <a:lnTo>
                  <a:pt x="16669" y="219075"/>
                </a:lnTo>
                <a:lnTo>
                  <a:pt x="40482" y="219075"/>
                </a:lnTo>
                <a:lnTo>
                  <a:pt x="64294" y="223837"/>
                </a:lnTo>
                <a:lnTo>
                  <a:pt x="119063" y="245269"/>
                </a:lnTo>
                <a:lnTo>
                  <a:pt x="164307" y="264319"/>
                </a:lnTo>
                <a:lnTo>
                  <a:pt x="223838" y="280987"/>
                </a:lnTo>
                <a:lnTo>
                  <a:pt x="266700" y="285750"/>
                </a:lnTo>
                <a:lnTo>
                  <a:pt x="314325" y="288131"/>
                </a:lnTo>
                <a:lnTo>
                  <a:pt x="361950" y="285750"/>
                </a:lnTo>
                <a:lnTo>
                  <a:pt x="573882" y="254794"/>
                </a:lnTo>
                <a:lnTo>
                  <a:pt x="821532" y="221456"/>
                </a:lnTo>
                <a:lnTo>
                  <a:pt x="1097757" y="176212"/>
                </a:lnTo>
                <a:lnTo>
                  <a:pt x="1359694" y="150019"/>
                </a:lnTo>
                <a:lnTo>
                  <a:pt x="1614488" y="130969"/>
                </a:lnTo>
                <a:lnTo>
                  <a:pt x="1804988" y="109537"/>
                </a:lnTo>
                <a:lnTo>
                  <a:pt x="2052638" y="88106"/>
                </a:lnTo>
                <a:lnTo>
                  <a:pt x="2240757" y="71437"/>
                </a:lnTo>
                <a:lnTo>
                  <a:pt x="2297907" y="66675"/>
                </a:lnTo>
                <a:lnTo>
                  <a:pt x="2328863" y="59531"/>
                </a:lnTo>
                <a:lnTo>
                  <a:pt x="2359819" y="50006"/>
                </a:lnTo>
                <a:lnTo>
                  <a:pt x="2402682" y="38100"/>
                </a:lnTo>
                <a:lnTo>
                  <a:pt x="2464594" y="9525"/>
                </a:lnTo>
                <a:lnTo>
                  <a:pt x="2483644" y="0"/>
                </a:lnTo>
                <a:lnTo>
                  <a:pt x="2543175" y="4762"/>
                </a:lnTo>
                <a:lnTo>
                  <a:pt x="2624138" y="19050"/>
                </a:lnTo>
                <a:lnTo>
                  <a:pt x="2700338" y="45244"/>
                </a:lnTo>
                <a:lnTo>
                  <a:pt x="2747963" y="59531"/>
                </a:lnTo>
                <a:lnTo>
                  <a:pt x="2783682" y="76200"/>
                </a:lnTo>
                <a:lnTo>
                  <a:pt x="2797969" y="85725"/>
                </a:lnTo>
                <a:lnTo>
                  <a:pt x="2814638" y="102394"/>
                </a:lnTo>
                <a:lnTo>
                  <a:pt x="2828925" y="123825"/>
                </a:lnTo>
                <a:lnTo>
                  <a:pt x="2836069" y="147637"/>
                </a:lnTo>
                <a:lnTo>
                  <a:pt x="2836069" y="188119"/>
                </a:lnTo>
                <a:lnTo>
                  <a:pt x="2828925" y="216694"/>
                </a:lnTo>
                <a:lnTo>
                  <a:pt x="2814638" y="240506"/>
                </a:lnTo>
                <a:lnTo>
                  <a:pt x="2783682" y="259556"/>
                </a:lnTo>
                <a:lnTo>
                  <a:pt x="2740819" y="271462"/>
                </a:lnTo>
                <a:lnTo>
                  <a:pt x="2662238" y="280987"/>
                </a:lnTo>
                <a:lnTo>
                  <a:pt x="2569369" y="276225"/>
                </a:lnTo>
                <a:lnTo>
                  <a:pt x="2440782" y="261937"/>
                </a:lnTo>
                <a:lnTo>
                  <a:pt x="2326482" y="259556"/>
                </a:lnTo>
                <a:lnTo>
                  <a:pt x="2183607" y="261937"/>
                </a:lnTo>
                <a:lnTo>
                  <a:pt x="2055019" y="269081"/>
                </a:lnTo>
                <a:lnTo>
                  <a:pt x="1788319" y="271462"/>
                </a:lnTo>
                <a:lnTo>
                  <a:pt x="1407319" y="316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9E47327-A577-45AA-BEB4-D7214CBB6279}"/>
              </a:ext>
            </a:extLst>
          </p:cNvPr>
          <p:cNvSpPr/>
          <p:nvPr/>
        </p:nvSpPr>
        <p:spPr>
          <a:xfrm rot="16200000">
            <a:off x="3913188" y="3441702"/>
            <a:ext cx="2932112" cy="792162"/>
          </a:xfrm>
          <a:custGeom>
            <a:avLst/>
            <a:gdLst>
              <a:gd name="connsiteX0" fmla="*/ 1716882 w 2931319"/>
              <a:gd name="connsiteY0" fmla="*/ 742950 h 792957"/>
              <a:gd name="connsiteX1" fmla="*/ 1373982 w 2931319"/>
              <a:gd name="connsiteY1" fmla="*/ 728663 h 792957"/>
              <a:gd name="connsiteX2" fmla="*/ 1200150 w 2931319"/>
              <a:gd name="connsiteY2" fmla="*/ 704850 h 792957"/>
              <a:gd name="connsiteX3" fmla="*/ 1085850 w 2931319"/>
              <a:gd name="connsiteY3" fmla="*/ 683419 h 792957"/>
              <a:gd name="connsiteX4" fmla="*/ 942975 w 2931319"/>
              <a:gd name="connsiteY4" fmla="*/ 642938 h 792957"/>
              <a:gd name="connsiteX5" fmla="*/ 795338 w 2931319"/>
              <a:gd name="connsiteY5" fmla="*/ 592932 h 792957"/>
              <a:gd name="connsiteX6" fmla="*/ 621507 w 2931319"/>
              <a:gd name="connsiteY6" fmla="*/ 523875 h 792957"/>
              <a:gd name="connsiteX7" fmla="*/ 521494 w 2931319"/>
              <a:gd name="connsiteY7" fmla="*/ 481013 h 792957"/>
              <a:gd name="connsiteX8" fmla="*/ 438150 w 2931319"/>
              <a:gd name="connsiteY8" fmla="*/ 428625 h 792957"/>
              <a:gd name="connsiteX9" fmla="*/ 359569 w 2931319"/>
              <a:gd name="connsiteY9" fmla="*/ 369094 h 792957"/>
              <a:gd name="connsiteX10" fmla="*/ 259557 w 2931319"/>
              <a:gd name="connsiteY10" fmla="*/ 290513 h 792957"/>
              <a:gd name="connsiteX11" fmla="*/ 133350 w 2931319"/>
              <a:gd name="connsiteY11" fmla="*/ 180975 h 792957"/>
              <a:gd name="connsiteX12" fmla="*/ 57150 w 2931319"/>
              <a:gd name="connsiteY12" fmla="*/ 104775 h 792957"/>
              <a:gd name="connsiteX13" fmla="*/ 14288 w 2931319"/>
              <a:gd name="connsiteY13" fmla="*/ 64294 h 792957"/>
              <a:gd name="connsiteX14" fmla="*/ 4763 w 2931319"/>
              <a:gd name="connsiteY14" fmla="*/ 50007 h 792957"/>
              <a:gd name="connsiteX15" fmla="*/ 0 w 2931319"/>
              <a:gd name="connsiteY15" fmla="*/ 28575 h 792957"/>
              <a:gd name="connsiteX16" fmla="*/ 2382 w 2931319"/>
              <a:gd name="connsiteY16" fmla="*/ 11907 h 792957"/>
              <a:gd name="connsiteX17" fmla="*/ 14288 w 2931319"/>
              <a:gd name="connsiteY17" fmla="*/ 0 h 792957"/>
              <a:gd name="connsiteX18" fmla="*/ 33338 w 2931319"/>
              <a:gd name="connsiteY18" fmla="*/ 0 h 792957"/>
              <a:gd name="connsiteX19" fmla="*/ 64294 w 2931319"/>
              <a:gd name="connsiteY19" fmla="*/ 11907 h 792957"/>
              <a:gd name="connsiteX20" fmla="*/ 159544 w 2931319"/>
              <a:gd name="connsiteY20" fmla="*/ 80963 h 792957"/>
              <a:gd name="connsiteX21" fmla="*/ 223838 w 2931319"/>
              <a:gd name="connsiteY21" fmla="*/ 121444 h 792957"/>
              <a:gd name="connsiteX22" fmla="*/ 278607 w 2931319"/>
              <a:gd name="connsiteY22" fmla="*/ 154782 h 792957"/>
              <a:gd name="connsiteX23" fmla="*/ 352425 w 2931319"/>
              <a:gd name="connsiteY23" fmla="*/ 195263 h 792957"/>
              <a:gd name="connsiteX24" fmla="*/ 447675 w 2931319"/>
              <a:gd name="connsiteY24" fmla="*/ 245269 h 792957"/>
              <a:gd name="connsiteX25" fmla="*/ 538163 w 2931319"/>
              <a:gd name="connsiteY25" fmla="*/ 285750 h 792957"/>
              <a:gd name="connsiteX26" fmla="*/ 628650 w 2931319"/>
              <a:gd name="connsiteY26" fmla="*/ 326232 h 792957"/>
              <a:gd name="connsiteX27" fmla="*/ 716757 w 2931319"/>
              <a:gd name="connsiteY27" fmla="*/ 357188 h 792957"/>
              <a:gd name="connsiteX28" fmla="*/ 857250 w 2931319"/>
              <a:gd name="connsiteY28" fmla="*/ 397669 h 792957"/>
              <a:gd name="connsiteX29" fmla="*/ 973932 w 2931319"/>
              <a:gd name="connsiteY29" fmla="*/ 426244 h 792957"/>
              <a:gd name="connsiteX30" fmla="*/ 1062038 w 2931319"/>
              <a:gd name="connsiteY30" fmla="*/ 445294 h 792957"/>
              <a:gd name="connsiteX31" fmla="*/ 1162050 w 2931319"/>
              <a:gd name="connsiteY31" fmla="*/ 454819 h 792957"/>
              <a:gd name="connsiteX32" fmla="*/ 1390650 w 2931319"/>
              <a:gd name="connsiteY32" fmla="*/ 464344 h 792957"/>
              <a:gd name="connsiteX33" fmla="*/ 1771650 w 2931319"/>
              <a:gd name="connsiteY33" fmla="*/ 478632 h 792957"/>
              <a:gd name="connsiteX34" fmla="*/ 2076450 w 2931319"/>
              <a:gd name="connsiteY34" fmla="*/ 483394 h 792957"/>
              <a:gd name="connsiteX35" fmla="*/ 2233613 w 2931319"/>
              <a:gd name="connsiteY35" fmla="*/ 485775 h 792957"/>
              <a:gd name="connsiteX36" fmla="*/ 2438400 w 2931319"/>
              <a:gd name="connsiteY36" fmla="*/ 483394 h 792957"/>
              <a:gd name="connsiteX37" fmla="*/ 2633663 w 2931319"/>
              <a:gd name="connsiteY37" fmla="*/ 483394 h 792957"/>
              <a:gd name="connsiteX38" fmla="*/ 2667000 w 2931319"/>
              <a:gd name="connsiteY38" fmla="*/ 476250 h 792957"/>
              <a:gd name="connsiteX39" fmla="*/ 2700338 w 2931319"/>
              <a:gd name="connsiteY39" fmla="*/ 459582 h 792957"/>
              <a:gd name="connsiteX40" fmla="*/ 2743200 w 2931319"/>
              <a:gd name="connsiteY40" fmla="*/ 426244 h 792957"/>
              <a:gd name="connsiteX41" fmla="*/ 2786063 w 2931319"/>
              <a:gd name="connsiteY41" fmla="*/ 381000 h 792957"/>
              <a:gd name="connsiteX42" fmla="*/ 2833688 w 2931319"/>
              <a:gd name="connsiteY42" fmla="*/ 326232 h 792957"/>
              <a:gd name="connsiteX43" fmla="*/ 2855119 w 2931319"/>
              <a:gd name="connsiteY43" fmla="*/ 285750 h 792957"/>
              <a:gd name="connsiteX44" fmla="*/ 2867025 w 2931319"/>
              <a:gd name="connsiteY44" fmla="*/ 271463 h 792957"/>
              <a:gd name="connsiteX45" fmla="*/ 2883694 w 2931319"/>
              <a:gd name="connsiteY45" fmla="*/ 266700 h 792957"/>
              <a:gd name="connsiteX46" fmla="*/ 2895600 w 2931319"/>
              <a:gd name="connsiteY46" fmla="*/ 271463 h 792957"/>
              <a:gd name="connsiteX47" fmla="*/ 2909888 w 2931319"/>
              <a:gd name="connsiteY47" fmla="*/ 283369 h 792957"/>
              <a:gd name="connsiteX48" fmla="*/ 2921794 w 2931319"/>
              <a:gd name="connsiteY48" fmla="*/ 309563 h 792957"/>
              <a:gd name="connsiteX49" fmla="*/ 2926557 w 2931319"/>
              <a:gd name="connsiteY49" fmla="*/ 350044 h 792957"/>
              <a:gd name="connsiteX50" fmla="*/ 2931319 w 2931319"/>
              <a:gd name="connsiteY50" fmla="*/ 392907 h 792957"/>
              <a:gd name="connsiteX51" fmla="*/ 2926557 w 2931319"/>
              <a:gd name="connsiteY51" fmla="*/ 457200 h 792957"/>
              <a:gd name="connsiteX52" fmla="*/ 2914650 w 2931319"/>
              <a:gd name="connsiteY52" fmla="*/ 521494 h 792957"/>
              <a:gd name="connsiteX53" fmla="*/ 2900363 w 2931319"/>
              <a:gd name="connsiteY53" fmla="*/ 585788 h 792957"/>
              <a:gd name="connsiteX54" fmla="*/ 2881313 w 2931319"/>
              <a:gd name="connsiteY54" fmla="*/ 633413 h 792957"/>
              <a:gd name="connsiteX55" fmla="*/ 2859882 w 2931319"/>
              <a:gd name="connsiteY55" fmla="*/ 685800 h 792957"/>
              <a:gd name="connsiteX56" fmla="*/ 2826544 w 2931319"/>
              <a:gd name="connsiteY56" fmla="*/ 735807 h 792957"/>
              <a:gd name="connsiteX57" fmla="*/ 2788444 w 2931319"/>
              <a:gd name="connsiteY57" fmla="*/ 773907 h 792957"/>
              <a:gd name="connsiteX58" fmla="*/ 2769394 w 2931319"/>
              <a:gd name="connsiteY58" fmla="*/ 785813 h 792957"/>
              <a:gd name="connsiteX59" fmla="*/ 2743200 w 2931319"/>
              <a:gd name="connsiteY59" fmla="*/ 792957 h 792957"/>
              <a:gd name="connsiteX60" fmla="*/ 2717007 w 2931319"/>
              <a:gd name="connsiteY60" fmla="*/ 788194 h 792957"/>
              <a:gd name="connsiteX61" fmla="*/ 2690813 w 2931319"/>
              <a:gd name="connsiteY61" fmla="*/ 771525 h 792957"/>
              <a:gd name="connsiteX62" fmla="*/ 2662238 w 2931319"/>
              <a:gd name="connsiteY62" fmla="*/ 762000 h 792957"/>
              <a:gd name="connsiteX63" fmla="*/ 2614613 w 2931319"/>
              <a:gd name="connsiteY63" fmla="*/ 754857 h 792957"/>
              <a:gd name="connsiteX64" fmla="*/ 2462213 w 2931319"/>
              <a:gd name="connsiteY64" fmla="*/ 747713 h 792957"/>
              <a:gd name="connsiteX65" fmla="*/ 2271713 w 2931319"/>
              <a:gd name="connsiteY65" fmla="*/ 752475 h 792957"/>
              <a:gd name="connsiteX66" fmla="*/ 2116932 w 2931319"/>
              <a:gd name="connsiteY66" fmla="*/ 745332 h 792957"/>
              <a:gd name="connsiteX67" fmla="*/ 1716882 w 2931319"/>
              <a:gd name="connsiteY67" fmla="*/ 742950 h 792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931319" h="792957">
                <a:moveTo>
                  <a:pt x="1716882" y="742950"/>
                </a:moveTo>
                <a:lnTo>
                  <a:pt x="1373982" y="728663"/>
                </a:lnTo>
                <a:lnTo>
                  <a:pt x="1200150" y="704850"/>
                </a:lnTo>
                <a:lnTo>
                  <a:pt x="1085850" y="683419"/>
                </a:lnTo>
                <a:lnTo>
                  <a:pt x="942975" y="642938"/>
                </a:lnTo>
                <a:lnTo>
                  <a:pt x="795338" y="592932"/>
                </a:lnTo>
                <a:lnTo>
                  <a:pt x="621507" y="523875"/>
                </a:lnTo>
                <a:lnTo>
                  <a:pt x="521494" y="481013"/>
                </a:lnTo>
                <a:lnTo>
                  <a:pt x="438150" y="428625"/>
                </a:lnTo>
                <a:lnTo>
                  <a:pt x="359569" y="369094"/>
                </a:lnTo>
                <a:lnTo>
                  <a:pt x="259557" y="290513"/>
                </a:lnTo>
                <a:lnTo>
                  <a:pt x="133350" y="180975"/>
                </a:lnTo>
                <a:lnTo>
                  <a:pt x="57150" y="104775"/>
                </a:lnTo>
                <a:lnTo>
                  <a:pt x="14288" y="64294"/>
                </a:lnTo>
                <a:lnTo>
                  <a:pt x="4763" y="50007"/>
                </a:lnTo>
                <a:lnTo>
                  <a:pt x="0" y="28575"/>
                </a:lnTo>
                <a:lnTo>
                  <a:pt x="2382" y="11907"/>
                </a:lnTo>
                <a:lnTo>
                  <a:pt x="14288" y="0"/>
                </a:lnTo>
                <a:lnTo>
                  <a:pt x="33338" y="0"/>
                </a:lnTo>
                <a:lnTo>
                  <a:pt x="64294" y="11907"/>
                </a:lnTo>
                <a:lnTo>
                  <a:pt x="159544" y="80963"/>
                </a:lnTo>
                <a:lnTo>
                  <a:pt x="223838" y="121444"/>
                </a:lnTo>
                <a:lnTo>
                  <a:pt x="278607" y="154782"/>
                </a:lnTo>
                <a:lnTo>
                  <a:pt x="352425" y="195263"/>
                </a:lnTo>
                <a:lnTo>
                  <a:pt x="447675" y="245269"/>
                </a:lnTo>
                <a:lnTo>
                  <a:pt x="538163" y="285750"/>
                </a:lnTo>
                <a:lnTo>
                  <a:pt x="628650" y="326232"/>
                </a:lnTo>
                <a:lnTo>
                  <a:pt x="716757" y="357188"/>
                </a:lnTo>
                <a:lnTo>
                  <a:pt x="857250" y="397669"/>
                </a:lnTo>
                <a:lnTo>
                  <a:pt x="973932" y="426244"/>
                </a:lnTo>
                <a:lnTo>
                  <a:pt x="1062038" y="445294"/>
                </a:lnTo>
                <a:lnTo>
                  <a:pt x="1162050" y="454819"/>
                </a:lnTo>
                <a:lnTo>
                  <a:pt x="1390650" y="464344"/>
                </a:lnTo>
                <a:cubicBezTo>
                  <a:pt x="1517649" y="469137"/>
                  <a:pt x="1644561" y="478632"/>
                  <a:pt x="1771650" y="478632"/>
                </a:cubicBezTo>
                <a:lnTo>
                  <a:pt x="2076450" y="483394"/>
                </a:lnTo>
                <a:lnTo>
                  <a:pt x="2233613" y="485775"/>
                </a:lnTo>
                <a:lnTo>
                  <a:pt x="2438400" y="483394"/>
                </a:lnTo>
                <a:lnTo>
                  <a:pt x="2633663" y="483394"/>
                </a:lnTo>
                <a:lnTo>
                  <a:pt x="2667000" y="476250"/>
                </a:lnTo>
                <a:lnTo>
                  <a:pt x="2700338" y="459582"/>
                </a:lnTo>
                <a:lnTo>
                  <a:pt x="2743200" y="426244"/>
                </a:lnTo>
                <a:lnTo>
                  <a:pt x="2786063" y="381000"/>
                </a:lnTo>
                <a:lnTo>
                  <a:pt x="2833688" y="326232"/>
                </a:lnTo>
                <a:lnTo>
                  <a:pt x="2855119" y="285750"/>
                </a:lnTo>
                <a:lnTo>
                  <a:pt x="2867025" y="271463"/>
                </a:lnTo>
                <a:lnTo>
                  <a:pt x="2883694" y="266700"/>
                </a:lnTo>
                <a:lnTo>
                  <a:pt x="2895600" y="271463"/>
                </a:lnTo>
                <a:lnTo>
                  <a:pt x="2909888" y="283369"/>
                </a:lnTo>
                <a:lnTo>
                  <a:pt x="2921794" y="309563"/>
                </a:lnTo>
                <a:lnTo>
                  <a:pt x="2926557" y="350044"/>
                </a:lnTo>
                <a:lnTo>
                  <a:pt x="2931319" y="392907"/>
                </a:lnTo>
                <a:lnTo>
                  <a:pt x="2926557" y="457200"/>
                </a:lnTo>
                <a:lnTo>
                  <a:pt x="2914650" y="521494"/>
                </a:lnTo>
                <a:lnTo>
                  <a:pt x="2900363" y="585788"/>
                </a:lnTo>
                <a:lnTo>
                  <a:pt x="2881313" y="633413"/>
                </a:lnTo>
                <a:lnTo>
                  <a:pt x="2859882" y="685800"/>
                </a:lnTo>
                <a:lnTo>
                  <a:pt x="2826544" y="735807"/>
                </a:lnTo>
                <a:lnTo>
                  <a:pt x="2788444" y="773907"/>
                </a:lnTo>
                <a:lnTo>
                  <a:pt x="2769394" y="785813"/>
                </a:lnTo>
                <a:lnTo>
                  <a:pt x="2743200" y="792957"/>
                </a:lnTo>
                <a:lnTo>
                  <a:pt x="2717007" y="788194"/>
                </a:lnTo>
                <a:lnTo>
                  <a:pt x="2690813" y="771525"/>
                </a:lnTo>
                <a:lnTo>
                  <a:pt x="2662238" y="762000"/>
                </a:lnTo>
                <a:lnTo>
                  <a:pt x="2614613" y="754857"/>
                </a:lnTo>
                <a:lnTo>
                  <a:pt x="2462213" y="747713"/>
                </a:lnTo>
                <a:lnTo>
                  <a:pt x="2271713" y="752475"/>
                </a:lnTo>
                <a:lnTo>
                  <a:pt x="2116932" y="745332"/>
                </a:lnTo>
                <a:lnTo>
                  <a:pt x="1716882" y="7429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29113B6-C3D7-4D93-8E64-64882D6C92AA}"/>
              </a:ext>
            </a:extLst>
          </p:cNvPr>
          <p:cNvSpPr/>
          <p:nvPr/>
        </p:nvSpPr>
        <p:spPr>
          <a:xfrm rot="16200000">
            <a:off x="4968876" y="3433764"/>
            <a:ext cx="3063875" cy="517525"/>
          </a:xfrm>
          <a:custGeom>
            <a:avLst/>
            <a:gdLst>
              <a:gd name="connsiteX0" fmla="*/ 1628383 w 3063866"/>
              <a:gd name="connsiteY0" fmla="*/ 425885 h 518578"/>
              <a:gd name="connsiteX1" fmla="*/ 1154900 w 3063866"/>
              <a:gd name="connsiteY1" fmla="*/ 428390 h 518578"/>
              <a:gd name="connsiteX2" fmla="*/ 736530 w 3063866"/>
              <a:gd name="connsiteY2" fmla="*/ 428390 h 518578"/>
              <a:gd name="connsiteX3" fmla="*/ 468473 w 3063866"/>
              <a:gd name="connsiteY3" fmla="*/ 430895 h 518578"/>
              <a:gd name="connsiteX4" fmla="*/ 375781 w 3063866"/>
              <a:gd name="connsiteY4" fmla="*/ 423380 h 518578"/>
              <a:gd name="connsiteX5" fmla="*/ 293109 w 3063866"/>
              <a:gd name="connsiteY5" fmla="*/ 408349 h 518578"/>
              <a:gd name="connsiteX6" fmla="*/ 202921 w 3063866"/>
              <a:gd name="connsiteY6" fmla="*/ 390812 h 518578"/>
              <a:gd name="connsiteX7" fmla="*/ 110229 w 3063866"/>
              <a:gd name="connsiteY7" fmla="*/ 365760 h 518578"/>
              <a:gd name="connsiteX8" fmla="*/ 57620 w 3063866"/>
              <a:gd name="connsiteY8" fmla="*/ 348224 h 518578"/>
              <a:gd name="connsiteX9" fmla="*/ 20041 w 3063866"/>
              <a:gd name="connsiteY9" fmla="*/ 330687 h 518578"/>
              <a:gd name="connsiteX10" fmla="*/ 7515 w 3063866"/>
              <a:gd name="connsiteY10" fmla="*/ 318161 h 518578"/>
              <a:gd name="connsiteX11" fmla="*/ 0 w 3063866"/>
              <a:gd name="connsiteY11" fmla="*/ 305635 h 518578"/>
              <a:gd name="connsiteX12" fmla="*/ 0 w 3063866"/>
              <a:gd name="connsiteY12" fmla="*/ 285593 h 518578"/>
              <a:gd name="connsiteX13" fmla="*/ 12526 w 3063866"/>
              <a:gd name="connsiteY13" fmla="*/ 260541 h 518578"/>
              <a:gd name="connsiteX14" fmla="*/ 37578 w 3063866"/>
              <a:gd name="connsiteY14" fmla="*/ 240500 h 518578"/>
              <a:gd name="connsiteX15" fmla="*/ 100208 w 3063866"/>
              <a:gd name="connsiteY15" fmla="*/ 217953 h 518578"/>
              <a:gd name="connsiteX16" fmla="*/ 165343 w 3063866"/>
              <a:gd name="connsiteY16" fmla="*/ 200416 h 518578"/>
              <a:gd name="connsiteX17" fmla="*/ 225468 w 3063866"/>
              <a:gd name="connsiteY17" fmla="*/ 190396 h 518578"/>
              <a:gd name="connsiteX18" fmla="*/ 288098 w 3063866"/>
              <a:gd name="connsiteY18" fmla="*/ 182880 h 518578"/>
              <a:gd name="connsiteX19" fmla="*/ 413359 w 3063866"/>
              <a:gd name="connsiteY19" fmla="*/ 182880 h 518578"/>
              <a:gd name="connsiteX20" fmla="*/ 814192 w 3063866"/>
              <a:gd name="connsiteY20" fmla="*/ 180375 h 518578"/>
              <a:gd name="connsiteX21" fmla="*/ 1227550 w 3063866"/>
              <a:gd name="connsiteY21" fmla="*/ 185385 h 518578"/>
              <a:gd name="connsiteX22" fmla="*/ 1362832 w 3063866"/>
              <a:gd name="connsiteY22" fmla="*/ 185385 h 518578"/>
              <a:gd name="connsiteX23" fmla="*/ 2126919 w 3063866"/>
              <a:gd name="connsiteY23" fmla="*/ 182880 h 518578"/>
              <a:gd name="connsiteX24" fmla="*/ 2304789 w 3063866"/>
              <a:gd name="connsiteY24" fmla="*/ 180375 h 518578"/>
              <a:gd name="connsiteX25" fmla="*/ 2590382 w 3063866"/>
              <a:gd name="connsiteY25" fmla="*/ 182880 h 518578"/>
              <a:gd name="connsiteX26" fmla="*/ 2733179 w 3063866"/>
              <a:gd name="connsiteY26" fmla="*/ 180375 h 518578"/>
              <a:gd name="connsiteX27" fmla="*/ 2793304 w 3063866"/>
              <a:gd name="connsiteY27" fmla="*/ 170354 h 518578"/>
              <a:gd name="connsiteX28" fmla="*/ 2830882 w 3063866"/>
              <a:gd name="connsiteY28" fmla="*/ 162838 h 518578"/>
              <a:gd name="connsiteX29" fmla="*/ 2870965 w 3063866"/>
              <a:gd name="connsiteY29" fmla="*/ 142797 h 518578"/>
              <a:gd name="connsiteX30" fmla="*/ 2901028 w 3063866"/>
              <a:gd name="connsiteY30" fmla="*/ 125260 h 518578"/>
              <a:gd name="connsiteX31" fmla="*/ 2928585 w 3063866"/>
              <a:gd name="connsiteY31" fmla="*/ 105219 h 518578"/>
              <a:gd name="connsiteX32" fmla="*/ 2951132 w 3063866"/>
              <a:gd name="connsiteY32" fmla="*/ 82672 h 518578"/>
              <a:gd name="connsiteX33" fmla="*/ 2976184 w 3063866"/>
              <a:gd name="connsiteY33" fmla="*/ 45094 h 518578"/>
              <a:gd name="connsiteX34" fmla="*/ 3003741 w 3063866"/>
              <a:gd name="connsiteY34" fmla="*/ 12526 h 518578"/>
              <a:gd name="connsiteX35" fmla="*/ 3021278 w 3063866"/>
              <a:gd name="connsiteY35" fmla="*/ 0 h 518578"/>
              <a:gd name="connsiteX36" fmla="*/ 3036309 w 3063866"/>
              <a:gd name="connsiteY36" fmla="*/ 0 h 518578"/>
              <a:gd name="connsiteX37" fmla="*/ 3048835 w 3063866"/>
              <a:gd name="connsiteY37" fmla="*/ 5010 h 518578"/>
              <a:gd name="connsiteX38" fmla="*/ 3058856 w 3063866"/>
              <a:gd name="connsiteY38" fmla="*/ 17536 h 518578"/>
              <a:gd name="connsiteX39" fmla="*/ 3063866 w 3063866"/>
              <a:gd name="connsiteY39" fmla="*/ 40083 h 518578"/>
              <a:gd name="connsiteX40" fmla="*/ 3063866 w 3063866"/>
              <a:gd name="connsiteY40" fmla="*/ 65135 h 518578"/>
              <a:gd name="connsiteX41" fmla="*/ 3061361 w 3063866"/>
              <a:gd name="connsiteY41" fmla="*/ 95198 h 518578"/>
              <a:gd name="connsiteX42" fmla="*/ 3048835 w 3063866"/>
              <a:gd name="connsiteY42" fmla="*/ 145302 h 518578"/>
              <a:gd name="connsiteX43" fmla="*/ 3011257 w 3063866"/>
              <a:gd name="connsiteY43" fmla="*/ 232984 h 518578"/>
              <a:gd name="connsiteX44" fmla="*/ 2963658 w 3063866"/>
              <a:gd name="connsiteY44" fmla="*/ 330687 h 518578"/>
              <a:gd name="connsiteX45" fmla="*/ 2888502 w 3063866"/>
              <a:gd name="connsiteY45" fmla="*/ 435906 h 518578"/>
              <a:gd name="connsiteX46" fmla="*/ 2825872 w 3063866"/>
              <a:gd name="connsiteY46" fmla="*/ 511062 h 518578"/>
              <a:gd name="connsiteX47" fmla="*/ 2808335 w 3063866"/>
              <a:gd name="connsiteY47" fmla="*/ 516072 h 518578"/>
              <a:gd name="connsiteX48" fmla="*/ 2778273 w 3063866"/>
              <a:gd name="connsiteY48" fmla="*/ 518578 h 518578"/>
              <a:gd name="connsiteX49" fmla="*/ 2755726 w 3063866"/>
              <a:gd name="connsiteY49" fmla="*/ 511062 h 518578"/>
              <a:gd name="connsiteX50" fmla="*/ 2723158 w 3063866"/>
              <a:gd name="connsiteY50" fmla="*/ 488515 h 518578"/>
              <a:gd name="connsiteX51" fmla="*/ 2680570 w 3063866"/>
              <a:gd name="connsiteY51" fmla="*/ 463463 h 518578"/>
              <a:gd name="connsiteX52" fmla="*/ 2625455 w 3063866"/>
              <a:gd name="connsiteY52" fmla="*/ 440916 h 518578"/>
              <a:gd name="connsiteX53" fmla="*/ 2575351 w 3063866"/>
              <a:gd name="connsiteY53" fmla="*/ 430895 h 518578"/>
              <a:gd name="connsiteX54" fmla="*/ 2525247 w 3063866"/>
              <a:gd name="connsiteY54" fmla="*/ 430895 h 518578"/>
              <a:gd name="connsiteX55" fmla="*/ 2322325 w 3063866"/>
              <a:gd name="connsiteY55" fmla="*/ 425885 h 518578"/>
              <a:gd name="connsiteX56" fmla="*/ 2146961 w 3063866"/>
              <a:gd name="connsiteY56" fmla="*/ 423380 h 518578"/>
              <a:gd name="connsiteX57" fmla="*/ 1628383 w 3063866"/>
              <a:gd name="connsiteY57" fmla="*/ 425885 h 518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063866" h="518578">
                <a:moveTo>
                  <a:pt x="1628383" y="425885"/>
                </a:moveTo>
                <a:lnTo>
                  <a:pt x="1154900" y="428390"/>
                </a:lnTo>
                <a:lnTo>
                  <a:pt x="736530" y="428390"/>
                </a:lnTo>
                <a:lnTo>
                  <a:pt x="468473" y="430895"/>
                </a:lnTo>
                <a:lnTo>
                  <a:pt x="375781" y="423380"/>
                </a:lnTo>
                <a:lnTo>
                  <a:pt x="293109" y="408349"/>
                </a:lnTo>
                <a:lnTo>
                  <a:pt x="202921" y="390812"/>
                </a:lnTo>
                <a:lnTo>
                  <a:pt x="110229" y="365760"/>
                </a:lnTo>
                <a:lnTo>
                  <a:pt x="57620" y="348224"/>
                </a:lnTo>
                <a:lnTo>
                  <a:pt x="20041" y="330687"/>
                </a:lnTo>
                <a:lnTo>
                  <a:pt x="7515" y="318161"/>
                </a:lnTo>
                <a:lnTo>
                  <a:pt x="0" y="305635"/>
                </a:lnTo>
                <a:lnTo>
                  <a:pt x="0" y="285593"/>
                </a:lnTo>
                <a:lnTo>
                  <a:pt x="12526" y="260541"/>
                </a:lnTo>
                <a:lnTo>
                  <a:pt x="37578" y="240500"/>
                </a:lnTo>
                <a:lnTo>
                  <a:pt x="100208" y="217953"/>
                </a:lnTo>
                <a:lnTo>
                  <a:pt x="165343" y="200416"/>
                </a:lnTo>
                <a:lnTo>
                  <a:pt x="225468" y="190396"/>
                </a:lnTo>
                <a:lnTo>
                  <a:pt x="288098" y="182880"/>
                </a:lnTo>
                <a:lnTo>
                  <a:pt x="413359" y="182880"/>
                </a:lnTo>
                <a:lnTo>
                  <a:pt x="814192" y="180375"/>
                </a:lnTo>
                <a:lnTo>
                  <a:pt x="1227550" y="185385"/>
                </a:lnTo>
                <a:lnTo>
                  <a:pt x="1362832" y="185385"/>
                </a:lnTo>
                <a:lnTo>
                  <a:pt x="2126919" y="182880"/>
                </a:lnTo>
                <a:lnTo>
                  <a:pt x="2304789" y="180375"/>
                </a:lnTo>
                <a:lnTo>
                  <a:pt x="2590382" y="182880"/>
                </a:lnTo>
                <a:lnTo>
                  <a:pt x="2733179" y="180375"/>
                </a:lnTo>
                <a:lnTo>
                  <a:pt x="2793304" y="170354"/>
                </a:lnTo>
                <a:cubicBezTo>
                  <a:pt x="2829193" y="162663"/>
                  <a:pt x="2815851" y="168266"/>
                  <a:pt x="2830882" y="162838"/>
                </a:cubicBezTo>
                <a:lnTo>
                  <a:pt x="2870965" y="142797"/>
                </a:lnTo>
                <a:lnTo>
                  <a:pt x="2901028" y="125260"/>
                </a:lnTo>
                <a:lnTo>
                  <a:pt x="2928585" y="105219"/>
                </a:lnTo>
                <a:lnTo>
                  <a:pt x="2951132" y="82672"/>
                </a:lnTo>
                <a:lnTo>
                  <a:pt x="2976184" y="45094"/>
                </a:lnTo>
                <a:lnTo>
                  <a:pt x="3003741" y="12526"/>
                </a:lnTo>
                <a:lnTo>
                  <a:pt x="3021278" y="0"/>
                </a:lnTo>
                <a:lnTo>
                  <a:pt x="3036309" y="0"/>
                </a:lnTo>
                <a:lnTo>
                  <a:pt x="3048835" y="5010"/>
                </a:lnTo>
                <a:lnTo>
                  <a:pt x="3058856" y="17536"/>
                </a:lnTo>
                <a:lnTo>
                  <a:pt x="3063866" y="40083"/>
                </a:lnTo>
                <a:lnTo>
                  <a:pt x="3063866" y="65135"/>
                </a:lnTo>
                <a:lnTo>
                  <a:pt x="3061361" y="95198"/>
                </a:lnTo>
                <a:lnTo>
                  <a:pt x="3048835" y="145302"/>
                </a:lnTo>
                <a:lnTo>
                  <a:pt x="3011257" y="232984"/>
                </a:lnTo>
                <a:lnTo>
                  <a:pt x="2963658" y="330687"/>
                </a:lnTo>
                <a:lnTo>
                  <a:pt x="2888502" y="435906"/>
                </a:lnTo>
                <a:lnTo>
                  <a:pt x="2825872" y="511062"/>
                </a:lnTo>
                <a:lnTo>
                  <a:pt x="2808335" y="516072"/>
                </a:lnTo>
                <a:lnTo>
                  <a:pt x="2778273" y="518578"/>
                </a:lnTo>
                <a:lnTo>
                  <a:pt x="2755726" y="511062"/>
                </a:lnTo>
                <a:lnTo>
                  <a:pt x="2723158" y="488515"/>
                </a:lnTo>
                <a:lnTo>
                  <a:pt x="2680570" y="463463"/>
                </a:lnTo>
                <a:lnTo>
                  <a:pt x="2625455" y="440916"/>
                </a:lnTo>
                <a:lnTo>
                  <a:pt x="2575351" y="430895"/>
                </a:lnTo>
                <a:lnTo>
                  <a:pt x="2525247" y="430895"/>
                </a:lnTo>
                <a:lnTo>
                  <a:pt x="2322325" y="425885"/>
                </a:lnTo>
                <a:lnTo>
                  <a:pt x="2146961" y="423380"/>
                </a:lnTo>
                <a:lnTo>
                  <a:pt x="1628383" y="42588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8AEEBB6-C6E3-4965-8459-433C8B10D65B}"/>
              </a:ext>
            </a:extLst>
          </p:cNvPr>
          <p:cNvSpPr/>
          <p:nvPr/>
        </p:nvSpPr>
        <p:spPr>
          <a:xfrm>
            <a:off x="4348164" y="5303839"/>
            <a:ext cx="3394075" cy="452437"/>
          </a:xfrm>
          <a:custGeom>
            <a:avLst/>
            <a:gdLst>
              <a:gd name="connsiteX0" fmla="*/ 361784 w 3395207"/>
              <a:gd name="connsiteY0" fmla="*/ 381663 h 453224"/>
              <a:gd name="connsiteX1" fmla="*/ 1005840 w 3395207"/>
              <a:gd name="connsiteY1" fmla="*/ 345882 h 453224"/>
              <a:gd name="connsiteX2" fmla="*/ 1534601 w 3395207"/>
              <a:gd name="connsiteY2" fmla="*/ 318052 h 453224"/>
              <a:gd name="connsiteX3" fmla="*/ 2282024 w 3395207"/>
              <a:gd name="connsiteY3" fmla="*/ 282271 h 453224"/>
              <a:gd name="connsiteX4" fmla="*/ 2723321 w 3395207"/>
              <a:gd name="connsiteY4" fmla="*/ 266369 h 453224"/>
              <a:gd name="connsiteX5" fmla="*/ 2858494 w 3395207"/>
              <a:gd name="connsiteY5" fmla="*/ 274320 h 453224"/>
              <a:gd name="connsiteX6" fmla="*/ 2993666 w 3395207"/>
              <a:gd name="connsiteY6" fmla="*/ 286247 h 453224"/>
              <a:gd name="connsiteX7" fmla="*/ 3108960 w 3395207"/>
              <a:gd name="connsiteY7" fmla="*/ 310101 h 453224"/>
              <a:gd name="connsiteX8" fmla="*/ 3224254 w 3395207"/>
              <a:gd name="connsiteY8" fmla="*/ 345882 h 453224"/>
              <a:gd name="connsiteX9" fmla="*/ 3264010 w 3395207"/>
              <a:gd name="connsiteY9" fmla="*/ 357809 h 453224"/>
              <a:gd name="connsiteX10" fmla="*/ 3291840 w 3395207"/>
              <a:gd name="connsiteY10" fmla="*/ 377687 h 453224"/>
              <a:gd name="connsiteX11" fmla="*/ 3319669 w 3395207"/>
              <a:gd name="connsiteY11" fmla="*/ 413468 h 453224"/>
              <a:gd name="connsiteX12" fmla="*/ 3339547 w 3395207"/>
              <a:gd name="connsiteY12" fmla="*/ 453224 h 453224"/>
              <a:gd name="connsiteX13" fmla="*/ 3395207 w 3395207"/>
              <a:gd name="connsiteY13" fmla="*/ 230588 h 453224"/>
              <a:gd name="connsiteX14" fmla="*/ 3347499 w 3395207"/>
              <a:gd name="connsiteY14" fmla="*/ 206734 h 453224"/>
              <a:gd name="connsiteX15" fmla="*/ 3124862 w 3395207"/>
              <a:gd name="connsiteY15" fmla="*/ 71562 h 453224"/>
              <a:gd name="connsiteX16" fmla="*/ 3045349 w 3395207"/>
              <a:gd name="connsiteY16" fmla="*/ 35781 h 453224"/>
              <a:gd name="connsiteX17" fmla="*/ 2993666 w 3395207"/>
              <a:gd name="connsiteY17" fmla="*/ 15903 h 453224"/>
              <a:gd name="connsiteX18" fmla="*/ 2945958 w 3395207"/>
              <a:gd name="connsiteY18" fmla="*/ 3976 h 453224"/>
              <a:gd name="connsiteX19" fmla="*/ 2906201 w 3395207"/>
              <a:gd name="connsiteY19" fmla="*/ 0 h 453224"/>
              <a:gd name="connsiteX20" fmla="*/ 2850542 w 3395207"/>
              <a:gd name="connsiteY20" fmla="*/ 3976 h 453224"/>
              <a:gd name="connsiteX21" fmla="*/ 2759102 w 3395207"/>
              <a:gd name="connsiteY21" fmla="*/ 19878 h 453224"/>
              <a:gd name="connsiteX22" fmla="*/ 2643808 w 3395207"/>
              <a:gd name="connsiteY22" fmla="*/ 43732 h 453224"/>
              <a:gd name="connsiteX23" fmla="*/ 2604052 w 3395207"/>
              <a:gd name="connsiteY23" fmla="*/ 51683 h 453224"/>
              <a:gd name="connsiteX24" fmla="*/ 2460928 w 3395207"/>
              <a:gd name="connsiteY24" fmla="*/ 63610 h 453224"/>
              <a:gd name="connsiteX25" fmla="*/ 1971923 w 3395207"/>
              <a:gd name="connsiteY25" fmla="*/ 115294 h 453224"/>
              <a:gd name="connsiteX26" fmla="*/ 1606163 w 3395207"/>
              <a:gd name="connsiteY26" fmla="*/ 143123 h 453224"/>
              <a:gd name="connsiteX27" fmla="*/ 1144987 w 3395207"/>
              <a:gd name="connsiteY27" fmla="*/ 182880 h 453224"/>
              <a:gd name="connsiteX28" fmla="*/ 795130 w 3395207"/>
              <a:gd name="connsiteY28" fmla="*/ 206734 h 453224"/>
              <a:gd name="connsiteX29" fmla="*/ 401541 w 3395207"/>
              <a:gd name="connsiteY29" fmla="*/ 222637 h 453224"/>
              <a:gd name="connsiteX30" fmla="*/ 0 w 3395207"/>
              <a:gd name="connsiteY30" fmla="*/ 218661 h 453224"/>
              <a:gd name="connsiteX31" fmla="*/ 7951 w 3395207"/>
              <a:gd name="connsiteY31" fmla="*/ 401541 h 453224"/>
              <a:gd name="connsiteX32" fmla="*/ 111318 w 3395207"/>
              <a:gd name="connsiteY32" fmla="*/ 401541 h 453224"/>
              <a:gd name="connsiteX33" fmla="*/ 361784 w 3395207"/>
              <a:gd name="connsiteY33" fmla="*/ 381663 h 45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395207" h="453224">
                <a:moveTo>
                  <a:pt x="361784" y="381663"/>
                </a:moveTo>
                <a:lnTo>
                  <a:pt x="1005840" y="345882"/>
                </a:lnTo>
                <a:lnTo>
                  <a:pt x="1534601" y="318052"/>
                </a:lnTo>
                <a:lnTo>
                  <a:pt x="2282024" y="282271"/>
                </a:lnTo>
                <a:lnTo>
                  <a:pt x="2723321" y="266369"/>
                </a:lnTo>
                <a:lnTo>
                  <a:pt x="2858494" y="274320"/>
                </a:lnTo>
                <a:lnTo>
                  <a:pt x="2993666" y="286247"/>
                </a:lnTo>
                <a:lnTo>
                  <a:pt x="3108960" y="310101"/>
                </a:lnTo>
                <a:lnTo>
                  <a:pt x="3224254" y="345882"/>
                </a:lnTo>
                <a:lnTo>
                  <a:pt x="3264010" y="357809"/>
                </a:lnTo>
                <a:lnTo>
                  <a:pt x="3291840" y="377687"/>
                </a:lnTo>
                <a:lnTo>
                  <a:pt x="3319669" y="413468"/>
                </a:lnTo>
                <a:lnTo>
                  <a:pt x="3339547" y="453224"/>
                </a:lnTo>
                <a:lnTo>
                  <a:pt x="3395207" y="230588"/>
                </a:lnTo>
                <a:lnTo>
                  <a:pt x="3347499" y="206734"/>
                </a:lnTo>
                <a:lnTo>
                  <a:pt x="3124862" y="71562"/>
                </a:lnTo>
                <a:lnTo>
                  <a:pt x="3045349" y="35781"/>
                </a:lnTo>
                <a:lnTo>
                  <a:pt x="2993666" y="15903"/>
                </a:lnTo>
                <a:lnTo>
                  <a:pt x="2945958" y="3976"/>
                </a:lnTo>
                <a:lnTo>
                  <a:pt x="2906201" y="0"/>
                </a:lnTo>
                <a:lnTo>
                  <a:pt x="2850542" y="3976"/>
                </a:lnTo>
                <a:lnTo>
                  <a:pt x="2759102" y="19878"/>
                </a:lnTo>
                <a:lnTo>
                  <a:pt x="2643808" y="43732"/>
                </a:lnTo>
                <a:lnTo>
                  <a:pt x="2604052" y="51683"/>
                </a:lnTo>
                <a:lnTo>
                  <a:pt x="2460928" y="63610"/>
                </a:lnTo>
                <a:lnTo>
                  <a:pt x="1971923" y="115294"/>
                </a:lnTo>
                <a:lnTo>
                  <a:pt x="1606163" y="143123"/>
                </a:lnTo>
                <a:lnTo>
                  <a:pt x="1144987" y="182880"/>
                </a:lnTo>
                <a:lnTo>
                  <a:pt x="795130" y="206734"/>
                </a:lnTo>
                <a:lnTo>
                  <a:pt x="401541" y="222637"/>
                </a:lnTo>
                <a:lnTo>
                  <a:pt x="0" y="218661"/>
                </a:lnTo>
                <a:lnTo>
                  <a:pt x="7951" y="401541"/>
                </a:lnTo>
                <a:lnTo>
                  <a:pt x="111318" y="401541"/>
                </a:lnTo>
                <a:lnTo>
                  <a:pt x="361784" y="381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A887A33F-24AD-4BD8-BC4D-F2768B6E8997}"/>
              </a:ext>
            </a:extLst>
          </p:cNvPr>
          <p:cNvGrpSpPr/>
          <p:nvPr/>
        </p:nvGrpSpPr>
        <p:grpSpPr>
          <a:xfrm>
            <a:off x="4060826" y="1587502"/>
            <a:ext cx="4032250" cy="4386262"/>
            <a:chOff x="4060826" y="1587502"/>
            <a:chExt cx="4032250" cy="4386262"/>
          </a:xfrm>
        </p:grpSpPr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C079E5D4-E9AB-4A46-AA08-60B8AC613654}"/>
                </a:ext>
              </a:extLst>
            </p:cNvPr>
            <p:cNvSpPr/>
            <p:nvPr/>
          </p:nvSpPr>
          <p:spPr>
            <a:xfrm rot="16200000">
              <a:off x="2186782" y="3696496"/>
              <a:ext cx="4105275" cy="357188"/>
            </a:xfrm>
            <a:custGeom>
              <a:avLst/>
              <a:gdLst>
                <a:gd name="connsiteX0" fmla="*/ 1176142 w 4106301"/>
                <a:gd name="connsiteY0" fmla="*/ 353522 h 356921"/>
                <a:gd name="connsiteX1" fmla="*/ 659455 w 4106301"/>
                <a:gd name="connsiteY1" fmla="*/ 350123 h 356921"/>
                <a:gd name="connsiteX2" fmla="*/ 377317 w 4106301"/>
                <a:gd name="connsiteY2" fmla="*/ 353522 h 356921"/>
                <a:gd name="connsiteX3" fmla="*/ 217552 w 4106301"/>
                <a:gd name="connsiteY3" fmla="*/ 353522 h 356921"/>
                <a:gd name="connsiteX4" fmla="*/ 139369 w 4106301"/>
                <a:gd name="connsiteY4" fmla="*/ 339925 h 356921"/>
                <a:gd name="connsiteX5" fmla="*/ 81582 w 4106301"/>
                <a:gd name="connsiteY5" fmla="*/ 322929 h 356921"/>
                <a:gd name="connsiteX6" fmla="*/ 40791 w 4106301"/>
                <a:gd name="connsiteY6" fmla="*/ 299134 h 356921"/>
                <a:gd name="connsiteX7" fmla="*/ 16996 w 4106301"/>
                <a:gd name="connsiteY7" fmla="*/ 278739 h 356921"/>
                <a:gd name="connsiteX8" fmla="*/ 6798 w 4106301"/>
                <a:gd name="connsiteY8" fmla="*/ 254944 h 356921"/>
                <a:gd name="connsiteX9" fmla="*/ 0 w 4106301"/>
                <a:gd name="connsiteY9" fmla="*/ 231149 h 356921"/>
                <a:gd name="connsiteX10" fmla="*/ 10197 w 4106301"/>
                <a:gd name="connsiteY10" fmla="*/ 197156 h 356921"/>
                <a:gd name="connsiteX11" fmla="*/ 30593 w 4106301"/>
                <a:gd name="connsiteY11" fmla="*/ 163164 h 356921"/>
                <a:gd name="connsiteX12" fmla="*/ 78183 w 4106301"/>
                <a:gd name="connsiteY12" fmla="*/ 129171 h 356921"/>
                <a:gd name="connsiteX13" fmla="*/ 122373 w 4106301"/>
                <a:gd name="connsiteY13" fmla="*/ 108776 h 356921"/>
                <a:gd name="connsiteX14" fmla="*/ 200556 w 4106301"/>
                <a:gd name="connsiteY14" fmla="*/ 84981 h 356921"/>
                <a:gd name="connsiteX15" fmla="*/ 271940 w 4106301"/>
                <a:gd name="connsiteY15" fmla="*/ 64585 h 356921"/>
                <a:gd name="connsiteX16" fmla="*/ 360321 w 4106301"/>
                <a:gd name="connsiteY16" fmla="*/ 44190 h 356921"/>
                <a:gd name="connsiteX17" fmla="*/ 472496 w 4106301"/>
                <a:gd name="connsiteY17" fmla="*/ 23794 h 356921"/>
                <a:gd name="connsiteX18" fmla="*/ 533683 w 4106301"/>
                <a:gd name="connsiteY18" fmla="*/ 23794 h 356921"/>
                <a:gd name="connsiteX19" fmla="*/ 577873 w 4106301"/>
                <a:gd name="connsiteY19" fmla="*/ 40791 h 356921"/>
                <a:gd name="connsiteX20" fmla="*/ 611866 w 4106301"/>
                <a:gd name="connsiteY20" fmla="*/ 50988 h 356921"/>
                <a:gd name="connsiteX21" fmla="*/ 669653 w 4106301"/>
                <a:gd name="connsiteY21" fmla="*/ 64585 h 356921"/>
                <a:gd name="connsiteX22" fmla="*/ 717243 w 4106301"/>
                <a:gd name="connsiteY22" fmla="*/ 71384 h 356921"/>
                <a:gd name="connsiteX23" fmla="*/ 795426 w 4106301"/>
                <a:gd name="connsiteY23" fmla="*/ 84981 h 356921"/>
                <a:gd name="connsiteX24" fmla="*/ 894004 w 4106301"/>
                <a:gd name="connsiteY24" fmla="*/ 91779 h 356921"/>
                <a:gd name="connsiteX25" fmla="*/ 1278120 w 4106301"/>
                <a:gd name="connsiteY25" fmla="*/ 112175 h 356921"/>
                <a:gd name="connsiteX26" fmla="*/ 1733620 w 4106301"/>
                <a:gd name="connsiteY26" fmla="*/ 132571 h 356921"/>
                <a:gd name="connsiteX27" fmla="*/ 2039554 w 4106301"/>
                <a:gd name="connsiteY27" fmla="*/ 142768 h 356921"/>
                <a:gd name="connsiteX28" fmla="*/ 2413472 w 4106301"/>
                <a:gd name="connsiteY28" fmla="*/ 152966 h 356921"/>
                <a:gd name="connsiteX29" fmla="*/ 2885968 w 4106301"/>
                <a:gd name="connsiteY29" fmla="*/ 152966 h 356921"/>
                <a:gd name="connsiteX30" fmla="*/ 3436648 w 4106301"/>
                <a:gd name="connsiteY30" fmla="*/ 152966 h 356921"/>
                <a:gd name="connsiteX31" fmla="*/ 3728984 w 4106301"/>
                <a:gd name="connsiteY31" fmla="*/ 156365 h 356921"/>
                <a:gd name="connsiteX32" fmla="*/ 3796969 w 4106301"/>
                <a:gd name="connsiteY32" fmla="*/ 152966 h 356921"/>
                <a:gd name="connsiteX33" fmla="*/ 3837760 w 4106301"/>
                <a:gd name="connsiteY33" fmla="*/ 146168 h 356921"/>
                <a:gd name="connsiteX34" fmla="*/ 3878551 w 4106301"/>
                <a:gd name="connsiteY34" fmla="*/ 132571 h 356921"/>
                <a:gd name="connsiteX35" fmla="*/ 3929540 w 4106301"/>
                <a:gd name="connsiteY35" fmla="*/ 108776 h 356921"/>
                <a:gd name="connsiteX36" fmla="*/ 3970331 w 4106301"/>
                <a:gd name="connsiteY36" fmla="*/ 78182 h 356921"/>
                <a:gd name="connsiteX37" fmla="*/ 4004324 w 4106301"/>
                <a:gd name="connsiteY37" fmla="*/ 47589 h 356921"/>
                <a:gd name="connsiteX38" fmla="*/ 4028119 w 4106301"/>
                <a:gd name="connsiteY38" fmla="*/ 20395 h 356921"/>
                <a:gd name="connsiteX39" fmla="*/ 4058712 w 4106301"/>
                <a:gd name="connsiteY39" fmla="*/ 3399 h 356921"/>
                <a:gd name="connsiteX40" fmla="*/ 4079107 w 4106301"/>
                <a:gd name="connsiteY40" fmla="*/ 0 h 356921"/>
                <a:gd name="connsiteX41" fmla="*/ 4096104 w 4106301"/>
                <a:gd name="connsiteY41" fmla="*/ 6798 h 356921"/>
                <a:gd name="connsiteX42" fmla="*/ 4106301 w 4106301"/>
                <a:gd name="connsiteY42" fmla="*/ 23794 h 356921"/>
                <a:gd name="connsiteX43" fmla="*/ 4102902 w 4106301"/>
                <a:gd name="connsiteY43" fmla="*/ 61186 h 356921"/>
                <a:gd name="connsiteX44" fmla="*/ 4085906 w 4106301"/>
                <a:gd name="connsiteY44" fmla="*/ 129171 h 356921"/>
                <a:gd name="connsiteX45" fmla="*/ 4062111 w 4106301"/>
                <a:gd name="connsiteY45" fmla="*/ 197156 h 356921"/>
                <a:gd name="connsiteX46" fmla="*/ 4028119 w 4106301"/>
                <a:gd name="connsiteY46" fmla="*/ 268541 h 356921"/>
                <a:gd name="connsiteX47" fmla="*/ 3980529 w 4106301"/>
                <a:gd name="connsiteY47" fmla="*/ 346724 h 356921"/>
                <a:gd name="connsiteX48" fmla="*/ 3830962 w 4106301"/>
                <a:gd name="connsiteY48" fmla="*/ 350123 h 356921"/>
                <a:gd name="connsiteX49" fmla="*/ 3559021 w 4106301"/>
                <a:gd name="connsiteY49" fmla="*/ 350123 h 356921"/>
                <a:gd name="connsiteX50" fmla="*/ 3028737 w 4106301"/>
                <a:gd name="connsiteY50" fmla="*/ 353522 h 356921"/>
                <a:gd name="connsiteX51" fmla="*/ 2535845 w 4106301"/>
                <a:gd name="connsiteY51" fmla="*/ 353522 h 356921"/>
                <a:gd name="connsiteX52" fmla="*/ 1951173 w 4106301"/>
                <a:gd name="connsiteY52" fmla="*/ 356921 h 356921"/>
                <a:gd name="connsiteX53" fmla="*/ 1176142 w 4106301"/>
                <a:gd name="connsiteY53" fmla="*/ 353522 h 35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06301" h="356921">
                  <a:moveTo>
                    <a:pt x="1176142" y="353522"/>
                  </a:moveTo>
                  <a:lnTo>
                    <a:pt x="659455" y="350123"/>
                  </a:lnTo>
                  <a:lnTo>
                    <a:pt x="377317" y="353522"/>
                  </a:lnTo>
                  <a:lnTo>
                    <a:pt x="217552" y="353522"/>
                  </a:lnTo>
                  <a:lnTo>
                    <a:pt x="139369" y="339925"/>
                  </a:lnTo>
                  <a:lnTo>
                    <a:pt x="81582" y="322929"/>
                  </a:lnTo>
                  <a:lnTo>
                    <a:pt x="40791" y="299134"/>
                  </a:lnTo>
                  <a:lnTo>
                    <a:pt x="16996" y="278739"/>
                  </a:lnTo>
                  <a:lnTo>
                    <a:pt x="6798" y="254944"/>
                  </a:lnTo>
                  <a:lnTo>
                    <a:pt x="0" y="231149"/>
                  </a:lnTo>
                  <a:lnTo>
                    <a:pt x="10197" y="197156"/>
                  </a:lnTo>
                  <a:lnTo>
                    <a:pt x="30593" y="163164"/>
                  </a:lnTo>
                  <a:lnTo>
                    <a:pt x="78183" y="129171"/>
                  </a:lnTo>
                  <a:lnTo>
                    <a:pt x="122373" y="108776"/>
                  </a:lnTo>
                  <a:lnTo>
                    <a:pt x="200556" y="84981"/>
                  </a:lnTo>
                  <a:lnTo>
                    <a:pt x="271940" y="64585"/>
                  </a:lnTo>
                  <a:lnTo>
                    <a:pt x="360321" y="44190"/>
                  </a:lnTo>
                  <a:lnTo>
                    <a:pt x="472496" y="23794"/>
                  </a:lnTo>
                  <a:lnTo>
                    <a:pt x="533683" y="23794"/>
                  </a:lnTo>
                  <a:lnTo>
                    <a:pt x="577873" y="40791"/>
                  </a:lnTo>
                  <a:lnTo>
                    <a:pt x="611866" y="50988"/>
                  </a:lnTo>
                  <a:lnTo>
                    <a:pt x="669653" y="64585"/>
                  </a:lnTo>
                  <a:lnTo>
                    <a:pt x="717243" y="71384"/>
                  </a:lnTo>
                  <a:lnTo>
                    <a:pt x="795426" y="84981"/>
                  </a:lnTo>
                  <a:lnTo>
                    <a:pt x="894004" y="91779"/>
                  </a:lnTo>
                  <a:lnTo>
                    <a:pt x="1278120" y="112175"/>
                  </a:lnTo>
                  <a:lnTo>
                    <a:pt x="1733620" y="132571"/>
                  </a:lnTo>
                  <a:lnTo>
                    <a:pt x="2039554" y="142768"/>
                  </a:lnTo>
                  <a:lnTo>
                    <a:pt x="2413472" y="152966"/>
                  </a:lnTo>
                  <a:lnTo>
                    <a:pt x="2885968" y="152966"/>
                  </a:lnTo>
                  <a:lnTo>
                    <a:pt x="3436648" y="152966"/>
                  </a:lnTo>
                  <a:lnTo>
                    <a:pt x="3728984" y="156365"/>
                  </a:lnTo>
                  <a:lnTo>
                    <a:pt x="3796969" y="152966"/>
                  </a:lnTo>
                  <a:cubicBezTo>
                    <a:pt x="3835476" y="145965"/>
                    <a:pt x="3821693" y="146168"/>
                    <a:pt x="3837760" y="146168"/>
                  </a:cubicBezTo>
                  <a:lnTo>
                    <a:pt x="3878551" y="132571"/>
                  </a:lnTo>
                  <a:lnTo>
                    <a:pt x="3929540" y="108776"/>
                  </a:lnTo>
                  <a:lnTo>
                    <a:pt x="3970331" y="78182"/>
                  </a:lnTo>
                  <a:lnTo>
                    <a:pt x="4004324" y="47589"/>
                  </a:lnTo>
                  <a:lnTo>
                    <a:pt x="4028119" y="20395"/>
                  </a:lnTo>
                  <a:lnTo>
                    <a:pt x="4058712" y="3399"/>
                  </a:lnTo>
                  <a:lnTo>
                    <a:pt x="4079107" y="0"/>
                  </a:lnTo>
                  <a:lnTo>
                    <a:pt x="4096104" y="6798"/>
                  </a:lnTo>
                  <a:lnTo>
                    <a:pt x="4106301" y="23794"/>
                  </a:lnTo>
                  <a:lnTo>
                    <a:pt x="4102902" y="61186"/>
                  </a:lnTo>
                  <a:lnTo>
                    <a:pt x="4085906" y="129171"/>
                  </a:lnTo>
                  <a:lnTo>
                    <a:pt x="4062111" y="197156"/>
                  </a:lnTo>
                  <a:lnTo>
                    <a:pt x="4028119" y="268541"/>
                  </a:lnTo>
                  <a:lnTo>
                    <a:pt x="3980529" y="346724"/>
                  </a:lnTo>
                  <a:lnTo>
                    <a:pt x="3830962" y="350123"/>
                  </a:lnTo>
                  <a:lnTo>
                    <a:pt x="3559021" y="350123"/>
                  </a:lnTo>
                  <a:lnTo>
                    <a:pt x="3028737" y="353522"/>
                  </a:lnTo>
                  <a:lnTo>
                    <a:pt x="2535845" y="353522"/>
                  </a:lnTo>
                  <a:lnTo>
                    <a:pt x="1951173" y="356921"/>
                  </a:lnTo>
                  <a:lnTo>
                    <a:pt x="1176142" y="35352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C0DA0A0A-77F3-4E48-AD6C-0DBFCF92F864}"/>
                </a:ext>
              </a:extLst>
            </p:cNvPr>
            <p:cNvSpPr/>
            <p:nvPr/>
          </p:nvSpPr>
          <p:spPr>
            <a:xfrm>
              <a:off x="4262439" y="1587502"/>
              <a:ext cx="3830637" cy="4386262"/>
            </a:xfrm>
            <a:custGeom>
              <a:avLst/>
              <a:gdLst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337840 w 3831504"/>
                <a:gd name="connsiteY42" fmla="*/ 4050287 h 4386876"/>
                <a:gd name="connsiteX43" fmla="*/ 3461256 w 3831504"/>
                <a:gd name="connsiteY43" fmla="*/ 3943701 h 4386876"/>
                <a:gd name="connsiteX44" fmla="*/ 3461256 w 3831504"/>
                <a:gd name="connsiteY44" fmla="*/ 3651990 h 4386876"/>
                <a:gd name="connsiteX45" fmla="*/ 3466866 w 3831504"/>
                <a:gd name="connsiteY45" fmla="*/ 3085399 h 4386876"/>
                <a:gd name="connsiteX46" fmla="*/ 3461256 w 3831504"/>
                <a:gd name="connsiteY46" fmla="*/ 2675882 h 4386876"/>
                <a:gd name="connsiteX47" fmla="*/ 3472476 w 3831504"/>
                <a:gd name="connsiteY47" fmla="*/ 2030753 h 4386876"/>
                <a:gd name="connsiteX48" fmla="*/ 3478086 w 3831504"/>
                <a:gd name="connsiteY48" fmla="*/ 1452942 h 4386876"/>
                <a:gd name="connsiteX49" fmla="*/ 3472476 w 3831504"/>
                <a:gd name="connsiteY49" fmla="*/ 1026596 h 4386876"/>
                <a:gd name="connsiteX50" fmla="*/ 3478086 w 3831504"/>
                <a:gd name="connsiteY50" fmla="*/ 594641 h 4386876"/>
                <a:gd name="connsiteX51" fmla="*/ 3478086 w 3831504"/>
                <a:gd name="connsiteY51" fmla="*/ 431956 h 4386876"/>
                <a:gd name="connsiteX52" fmla="*/ 3478086 w 3831504"/>
                <a:gd name="connsiteY52" fmla="*/ 325369 h 4386876"/>
                <a:gd name="connsiteX53" fmla="*/ 3461256 w 3831504"/>
                <a:gd name="connsiteY53" fmla="*/ 286101 h 4386876"/>
                <a:gd name="connsiteX54" fmla="*/ 3438817 w 3831504"/>
                <a:gd name="connsiteY54" fmla="*/ 263661 h 4386876"/>
                <a:gd name="connsiteX55" fmla="*/ 3382719 w 3831504"/>
                <a:gd name="connsiteY55" fmla="*/ 241222 h 4386876"/>
                <a:gd name="connsiteX56" fmla="*/ 3337840 w 3831504"/>
                <a:gd name="connsiteY56" fmla="*/ 241222 h 4386876"/>
                <a:gd name="connsiteX57" fmla="*/ 2967592 w 3831504"/>
                <a:gd name="connsiteY57" fmla="*/ 263661 h 4386876"/>
                <a:gd name="connsiteX58" fmla="*/ 2653443 w 3831504"/>
                <a:gd name="connsiteY58" fmla="*/ 280491 h 4386876"/>
                <a:gd name="connsiteX59" fmla="*/ 2204657 w 3831504"/>
                <a:gd name="connsiteY59" fmla="*/ 319760 h 4386876"/>
                <a:gd name="connsiteX60" fmla="*/ 1604407 w 3831504"/>
                <a:gd name="connsiteY60" fmla="*/ 375858 h 4386876"/>
                <a:gd name="connsiteX61" fmla="*/ 1105133 w 3831504"/>
                <a:gd name="connsiteY61" fmla="*/ 420736 h 4386876"/>
                <a:gd name="connsiteX62" fmla="*/ 532932 w 3831504"/>
                <a:gd name="connsiteY62" fmla="*/ 471225 h 4386876"/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461256 w 3831504"/>
                <a:gd name="connsiteY42" fmla="*/ 3943701 h 4386876"/>
                <a:gd name="connsiteX43" fmla="*/ 3461256 w 3831504"/>
                <a:gd name="connsiteY43" fmla="*/ 3651990 h 4386876"/>
                <a:gd name="connsiteX44" fmla="*/ 3466866 w 3831504"/>
                <a:gd name="connsiteY44" fmla="*/ 3085399 h 4386876"/>
                <a:gd name="connsiteX45" fmla="*/ 3461256 w 3831504"/>
                <a:gd name="connsiteY45" fmla="*/ 2675882 h 4386876"/>
                <a:gd name="connsiteX46" fmla="*/ 3472476 w 3831504"/>
                <a:gd name="connsiteY46" fmla="*/ 2030753 h 4386876"/>
                <a:gd name="connsiteX47" fmla="*/ 3478086 w 3831504"/>
                <a:gd name="connsiteY47" fmla="*/ 1452942 h 4386876"/>
                <a:gd name="connsiteX48" fmla="*/ 3472476 w 3831504"/>
                <a:gd name="connsiteY48" fmla="*/ 1026596 h 4386876"/>
                <a:gd name="connsiteX49" fmla="*/ 3478086 w 3831504"/>
                <a:gd name="connsiteY49" fmla="*/ 594641 h 4386876"/>
                <a:gd name="connsiteX50" fmla="*/ 3478086 w 3831504"/>
                <a:gd name="connsiteY50" fmla="*/ 431956 h 4386876"/>
                <a:gd name="connsiteX51" fmla="*/ 3478086 w 3831504"/>
                <a:gd name="connsiteY51" fmla="*/ 325369 h 4386876"/>
                <a:gd name="connsiteX52" fmla="*/ 3461256 w 3831504"/>
                <a:gd name="connsiteY52" fmla="*/ 286101 h 4386876"/>
                <a:gd name="connsiteX53" fmla="*/ 3438817 w 3831504"/>
                <a:gd name="connsiteY53" fmla="*/ 263661 h 4386876"/>
                <a:gd name="connsiteX54" fmla="*/ 3382719 w 3831504"/>
                <a:gd name="connsiteY54" fmla="*/ 241222 h 4386876"/>
                <a:gd name="connsiteX55" fmla="*/ 3337840 w 3831504"/>
                <a:gd name="connsiteY55" fmla="*/ 241222 h 4386876"/>
                <a:gd name="connsiteX56" fmla="*/ 2967592 w 3831504"/>
                <a:gd name="connsiteY56" fmla="*/ 263661 h 4386876"/>
                <a:gd name="connsiteX57" fmla="*/ 2653443 w 3831504"/>
                <a:gd name="connsiteY57" fmla="*/ 280491 h 4386876"/>
                <a:gd name="connsiteX58" fmla="*/ 2204657 w 3831504"/>
                <a:gd name="connsiteY58" fmla="*/ 319760 h 4386876"/>
                <a:gd name="connsiteX59" fmla="*/ 1604407 w 3831504"/>
                <a:gd name="connsiteY59" fmla="*/ 375858 h 4386876"/>
                <a:gd name="connsiteX60" fmla="*/ 1105133 w 3831504"/>
                <a:gd name="connsiteY60" fmla="*/ 420736 h 4386876"/>
                <a:gd name="connsiteX61" fmla="*/ 532932 w 3831504"/>
                <a:gd name="connsiteY61" fmla="*/ 471225 h 438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831504" h="4386876">
                  <a:moveTo>
                    <a:pt x="532932" y="471225"/>
                  </a:moveTo>
                  <a:lnTo>
                    <a:pt x="56098" y="527323"/>
                  </a:lnTo>
                  <a:lnTo>
                    <a:pt x="0" y="364638"/>
                  </a:lnTo>
                  <a:lnTo>
                    <a:pt x="308540" y="330979"/>
                  </a:lnTo>
                  <a:lnTo>
                    <a:pt x="802203" y="280491"/>
                  </a:lnTo>
                  <a:lnTo>
                    <a:pt x="1099524" y="252442"/>
                  </a:lnTo>
                  <a:lnTo>
                    <a:pt x="1565138" y="201953"/>
                  </a:lnTo>
                  <a:lnTo>
                    <a:pt x="1957825" y="162685"/>
                  </a:lnTo>
                  <a:lnTo>
                    <a:pt x="2328073" y="123416"/>
                  </a:lnTo>
                  <a:lnTo>
                    <a:pt x="2631003" y="95367"/>
                  </a:lnTo>
                  <a:lnTo>
                    <a:pt x="2849786" y="72928"/>
                  </a:lnTo>
                  <a:lnTo>
                    <a:pt x="3186375" y="56098"/>
                  </a:lnTo>
                  <a:lnTo>
                    <a:pt x="3337840" y="44879"/>
                  </a:lnTo>
                  <a:lnTo>
                    <a:pt x="3410768" y="22439"/>
                  </a:lnTo>
                  <a:lnTo>
                    <a:pt x="3466866" y="0"/>
                  </a:lnTo>
                  <a:lnTo>
                    <a:pt x="3590282" y="61708"/>
                  </a:lnTo>
                  <a:lnTo>
                    <a:pt x="3674429" y="117806"/>
                  </a:lnTo>
                  <a:lnTo>
                    <a:pt x="3781016" y="207563"/>
                  </a:lnTo>
                  <a:lnTo>
                    <a:pt x="3820284" y="246832"/>
                  </a:lnTo>
                  <a:lnTo>
                    <a:pt x="3831504" y="291711"/>
                  </a:lnTo>
                  <a:lnTo>
                    <a:pt x="3831504" y="314150"/>
                  </a:lnTo>
                  <a:lnTo>
                    <a:pt x="3820284" y="347809"/>
                  </a:lnTo>
                  <a:lnTo>
                    <a:pt x="3758576" y="431956"/>
                  </a:lnTo>
                  <a:lnTo>
                    <a:pt x="3730527" y="476834"/>
                  </a:lnTo>
                  <a:lnTo>
                    <a:pt x="3724917" y="796594"/>
                  </a:lnTo>
                  <a:lnTo>
                    <a:pt x="3724917" y="1284648"/>
                  </a:lnTo>
                  <a:lnTo>
                    <a:pt x="3730527" y="1997095"/>
                  </a:lnTo>
                  <a:lnTo>
                    <a:pt x="3724917" y="2636614"/>
                  </a:lnTo>
                  <a:lnTo>
                    <a:pt x="3730527" y="3220034"/>
                  </a:lnTo>
                  <a:lnTo>
                    <a:pt x="3724917" y="3562233"/>
                  </a:lnTo>
                  <a:cubicBezTo>
                    <a:pt x="3723047" y="3713698"/>
                    <a:pt x="3721178" y="3865163"/>
                    <a:pt x="3719308" y="4016628"/>
                  </a:cubicBezTo>
                  <a:lnTo>
                    <a:pt x="3719308" y="4111995"/>
                  </a:lnTo>
                  <a:lnTo>
                    <a:pt x="3713698" y="4168093"/>
                  </a:lnTo>
                  <a:lnTo>
                    <a:pt x="3691259" y="4241021"/>
                  </a:lnTo>
                  <a:lnTo>
                    <a:pt x="3629551" y="4336388"/>
                  </a:lnTo>
                  <a:lnTo>
                    <a:pt x="3584672" y="4381266"/>
                  </a:lnTo>
                  <a:lnTo>
                    <a:pt x="3551013" y="4386876"/>
                  </a:lnTo>
                  <a:lnTo>
                    <a:pt x="3506135" y="4375657"/>
                  </a:lnTo>
                  <a:cubicBezTo>
                    <a:pt x="3482527" y="4346147"/>
                    <a:pt x="3483695" y="4359581"/>
                    <a:pt x="3483695" y="4341998"/>
                  </a:cubicBezTo>
                  <a:lnTo>
                    <a:pt x="3466866" y="4291509"/>
                  </a:lnTo>
                  <a:lnTo>
                    <a:pt x="3444427" y="4229801"/>
                  </a:lnTo>
                  <a:lnTo>
                    <a:pt x="3405158" y="4134434"/>
                  </a:lnTo>
                  <a:lnTo>
                    <a:pt x="3461256" y="3943701"/>
                  </a:lnTo>
                  <a:lnTo>
                    <a:pt x="3461256" y="3651990"/>
                  </a:lnTo>
                  <a:lnTo>
                    <a:pt x="3466866" y="3085399"/>
                  </a:lnTo>
                  <a:lnTo>
                    <a:pt x="3461256" y="2675882"/>
                  </a:lnTo>
                  <a:lnTo>
                    <a:pt x="3472476" y="2030753"/>
                  </a:lnTo>
                  <a:lnTo>
                    <a:pt x="3478086" y="1452942"/>
                  </a:lnTo>
                  <a:lnTo>
                    <a:pt x="3472476" y="1026596"/>
                  </a:lnTo>
                  <a:lnTo>
                    <a:pt x="3478086" y="594641"/>
                  </a:lnTo>
                  <a:lnTo>
                    <a:pt x="3478086" y="431956"/>
                  </a:lnTo>
                  <a:lnTo>
                    <a:pt x="3478086" y="325369"/>
                  </a:lnTo>
                  <a:lnTo>
                    <a:pt x="3461256" y="286101"/>
                  </a:lnTo>
                  <a:lnTo>
                    <a:pt x="3438817" y="263661"/>
                  </a:lnTo>
                  <a:lnTo>
                    <a:pt x="3382719" y="241222"/>
                  </a:lnTo>
                  <a:lnTo>
                    <a:pt x="3337840" y="241222"/>
                  </a:lnTo>
                  <a:lnTo>
                    <a:pt x="2967592" y="263661"/>
                  </a:lnTo>
                  <a:lnTo>
                    <a:pt x="2653443" y="280491"/>
                  </a:lnTo>
                  <a:lnTo>
                    <a:pt x="2204657" y="319760"/>
                  </a:lnTo>
                  <a:lnTo>
                    <a:pt x="1604407" y="375858"/>
                  </a:lnTo>
                  <a:lnTo>
                    <a:pt x="1105133" y="420736"/>
                  </a:lnTo>
                  <a:lnTo>
                    <a:pt x="532932" y="471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B6C1C4B3-69EC-4D1A-AB97-4A25ED69ABE5}"/>
                </a:ext>
              </a:extLst>
            </p:cNvPr>
            <p:cNvSpPr/>
            <p:nvPr/>
          </p:nvSpPr>
          <p:spPr>
            <a:xfrm>
              <a:off x="4870451" y="2786065"/>
              <a:ext cx="2397125" cy="493713"/>
            </a:xfrm>
            <a:custGeom>
              <a:avLst/>
              <a:gdLst>
                <a:gd name="connsiteX0" fmla="*/ 1169194 w 2397919"/>
                <a:gd name="connsiteY0" fmla="*/ 361950 h 492919"/>
                <a:gd name="connsiteX1" fmla="*/ 854869 w 2397919"/>
                <a:gd name="connsiteY1" fmla="*/ 404813 h 492919"/>
                <a:gd name="connsiteX2" fmla="*/ 588169 w 2397919"/>
                <a:gd name="connsiteY2" fmla="*/ 447675 h 492919"/>
                <a:gd name="connsiteX3" fmla="*/ 466725 w 2397919"/>
                <a:gd name="connsiteY3" fmla="*/ 469106 h 492919"/>
                <a:gd name="connsiteX4" fmla="*/ 378619 w 2397919"/>
                <a:gd name="connsiteY4" fmla="*/ 483394 h 492919"/>
                <a:gd name="connsiteX5" fmla="*/ 302419 w 2397919"/>
                <a:gd name="connsiteY5" fmla="*/ 492919 h 492919"/>
                <a:gd name="connsiteX6" fmla="*/ 259557 w 2397919"/>
                <a:gd name="connsiteY6" fmla="*/ 492919 h 492919"/>
                <a:gd name="connsiteX7" fmla="*/ 233363 w 2397919"/>
                <a:gd name="connsiteY7" fmla="*/ 485775 h 492919"/>
                <a:gd name="connsiteX8" fmla="*/ 202407 w 2397919"/>
                <a:gd name="connsiteY8" fmla="*/ 469106 h 492919"/>
                <a:gd name="connsiteX9" fmla="*/ 138113 w 2397919"/>
                <a:gd name="connsiteY9" fmla="*/ 419100 h 492919"/>
                <a:gd name="connsiteX10" fmla="*/ 100013 w 2397919"/>
                <a:gd name="connsiteY10" fmla="*/ 381000 h 492919"/>
                <a:gd name="connsiteX11" fmla="*/ 61913 w 2397919"/>
                <a:gd name="connsiteY11" fmla="*/ 330994 h 492919"/>
                <a:gd name="connsiteX12" fmla="*/ 28575 w 2397919"/>
                <a:gd name="connsiteY12" fmla="*/ 278606 h 492919"/>
                <a:gd name="connsiteX13" fmla="*/ 7144 w 2397919"/>
                <a:gd name="connsiteY13" fmla="*/ 235744 h 492919"/>
                <a:gd name="connsiteX14" fmla="*/ 0 w 2397919"/>
                <a:gd name="connsiteY14" fmla="*/ 209550 h 492919"/>
                <a:gd name="connsiteX15" fmla="*/ 0 w 2397919"/>
                <a:gd name="connsiteY15" fmla="*/ 195263 h 492919"/>
                <a:gd name="connsiteX16" fmla="*/ 4763 w 2397919"/>
                <a:gd name="connsiteY16" fmla="*/ 185738 h 492919"/>
                <a:gd name="connsiteX17" fmla="*/ 23813 w 2397919"/>
                <a:gd name="connsiteY17" fmla="*/ 183356 h 492919"/>
                <a:gd name="connsiteX18" fmla="*/ 45244 w 2397919"/>
                <a:gd name="connsiteY18" fmla="*/ 190500 h 492919"/>
                <a:gd name="connsiteX19" fmla="*/ 66675 w 2397919"/>
                <a:gd name="connsiteY19" fmla="*/ 209550 h 492919"/>
                <a:gd name="connsiteX20" fmla="*/ 92869 w 2397919"/>
                <a:gd name="connsiteY20" fmla="*/ 230981 h 492919"/>
                <a:gd name="connsiteX21" fmla="*/ 123825 w 2397919"/>
                <a:gd name="connsiteY21" fmla="*/ 250031 h 492919"/>
                <a:gd name="connsiteX22" fmla="*/ 157163 w 2397919"/>
                <a:gd name="connsiteY22" fmla="*/ 264319 h 492919"/>
                <a:gd name="connsiteX23" fmla="*/ 188119 w 2397919"/>
                <a:gd name="connsiteY23" fmla="*/ 276225 h 492919"/>
                <a:gd name="connsiteX24" fmla="*/ 228600 w 2397919"/>
                <a:gd name="connsiteY24" fmla="*/ 283369 h 492919"/>
                <a:gd name="connsiteX25" fmla="*/ 273844 w 2397919"/>
                <a:gd name="connsiteY25" fmla="*/ 288131 h 492919"/>
                <a:gd name="connsiteX26" fmla="*/ 319088 w 2397919"/>
                <a:gd name="connsiteY26" fmla="*/ 292894 h 492919"/>
                <a:gd name="connsiteX27" fmla="*/ 392907 w 2397919"/>
                <a:gd name="connsiteY27" fmla="*/ 292894 h 492919"/>
                <a:gd name="connsiteX28" fmla="*/ 495300 w 2397919"/>
                <a:gd name="connsiteY28" fmla="*/ 285750 h 492919"/>
                <a:gd name="connsiteX29" fmla="*/ 597694 w 2397919"/>
                <a:gd name="connsiteY29" fmla="*/ 271463 h 492919"/>
                <a:gd name="connsiteX30" fmla="*/ 873919 w 2397919"/>
                <a:gd name="connsiteY30" fmla="*/ 223838 h 492919"/>
                <a:gd name="connsiteX31" fmla="*/ 1154907 w 2397919"/>
                <a:gd name="connsiteY31" fmla="*/ 185738 h 492919"/>
                <a:gd name="connsiteX32" fmla="*/ 1540669 w 2397919"/>
                <a:gd name="connsiteY32" fmla="*/ 135731 h 492919"/>
                <a:gd name="connsiteX33" fmla="*/ 1807369 w 2397919"/>
                <a:gd name="connsiteY33" fmla="*/ 109538 h 492919"/>
                <a:gd name="connsiteX34" fmla="*/ 1912144 w 2397919"/>
                <a:gd name="connsiteY34" fmla="*/ 95250 h 492919"/>
                <a:gd name="connsiteX35" fmla="*/ 1955007 w 2397919"/>
                <a:gd name="connsiteY35" fmla="*/ 92869 h 492919"/>
                <a:gd name="connsiteX36" fmla="*/ 1978819 w 2397919"/>
                <a:gd name="connsiteY36" fmla="*/ 78581 h 492919"/>
                <a:gd name="connsiteX37" fmla="*/ 2033588 w 2397919"/>
                <a:gd name="connsiteY37" fmla="*/ 30956 h 492919"/>
                <a:gd name="connsiteX38" fmla="*/ 2066925 w 2397919"/>
                <a:gd name="connsiteY38" fmla="*/ 0 h 492919"/>
                <a:gd name="connsiteX39" fmla="*/ 2095500 w 2397919"/>
                <a:gd name="connsiteY39" fmla="*/ 2381 h 492919"/>
                <a:gd name="connsiteX40" fmla="*/ 2162175 w 2397919"/>
                <a:gd name="connsiteY40" fmla="*/ 19050 h 492919"/>
                <a:gd name="connsiteX41" fmla="*/ 2255044 w 2397919"/>
                <a:gd name="connsiteY41" fmla="*/ 50006 h 492919"/>
                <a:gd name="connsiteX42" fmla="*/ 2338388 w 2397919"/>
                <a:gd name="connsiteY42" fmla="*/ 90488 h 492919"/>
                <a:gd name="connsiteX43" fmla="*/ 2355057 w 2397919"/>
                <a:gd name="connsiteY43" fmla="*/ 104775 h 492919"/>
                <a:gd name="connsiteX44" fmla="*/ 2376488 w 2397919"/>
                <a:gd name="connsiteY44" fmla="*/ 126206 h 492919"/>
                <a:gd name="connsiteX45" fmla="*/ 2390775 w 2397919"/>
                <a:gd name="connsiteY45" fmla="*/ 154781 h 492919"/>
                <a:gd name="connsiteX46" fmla="*/ 2397919 w 2397919"/>
                <a:gd name="connsiteY46" fmla="*/ 176213 h 492919"/>
                <a:gd name="connsiteX47" fmla="*/ 2395538 w 2397919"/>
                <a:gd name="connsiteY47" fmla="*/ 192881 h 492919"/>
                <a:gd name="connsiteX48" fmla="*/ 2378869 w 2397919"/>
                <a:gd name="connsiteY48" fmla="*/ 219075 h 492919"/>
                <a:gd name="connsiteX49" fmla="*/ 2340769 w 2397919"/>
                <a:gd name="connsiteY49" fmla="*/ 240506 h 492919"/>
                <a:gd name="connsiteX50" fmla="*/ 2305050 w 2397919"/>
                <a:gd name="connsiteY50" fmla="*/ 247650 h 492919"/>
                <a:gd name="connsiteX51" fmla="*/ 2090738 w 2397919"/>
                <a:gd name="connsiteY51" fmla="*/ 257175 h 492919"/>
                <a:gd name="connsiteX52" fmla="*/ 1802607 w 2397919"/>
                <a:gd name="connsiteY52" fmla="*/ 288131 h 492919"/>
                <a:gd name="connsiteX53" fmla="*/ 1540669 w 2397919"/>
                <a:gd name="connsiteY53" fmla="*/ 314325 h 492919"/>
                <a:gd name="connsiteX54" fmla="*/ 1169194 w 2397919"/>
                <a:gd name="connsiteY54" fmla="*/ 36195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97919" h="492919">
                  <a:moveTo>
                    <a:pt x="1169194" y="361950"/>
                  </a:moveTo>
                  <a:lnTo>
                    <a:pt x="854869" y="404813"/>
                  </a:lnTo>
                  <a:lnTo>
                    <a:pt x="588169" y="447675"/>
                  </a:lnTo>
                  <a:lnTo>
                    <a:pt x="466725" y="469106"/>
                  </a:lnTo>
                  <a:lnTo>
                    <a:pt x="378619" y="483394"/>
                  </a:lnTo>
                  <a:lnTo>
                    <a:pt x="302419" y="492919"/>
                  </a:lnTo>
                  <a:lnTo>
                    <a:pt x="259557" y="492919"/>
                  </a:lnTo>
                  <a:lnTo>
                    <a:pt x="233363" y="485775"/>
                  </a:lnTo>
                  <a:lnTo>
                    <a:pt x="202407" y="469106"/>
                  </a:lnTo>
                  <a:lnTo>
                    <a:pt x="138113" y="419100"/>
                  </a:lnTo>
                  <a:lnTo>
                    <a:pt x="100013" y="381000"/>
                  </a:lnTo>
                  <a:lnTo>
                    <a:pt x="61913" y="330994"/>
                  </a:lnTo>
                  <a:lnTo>
                    <a:pt x="28575" y="278606"/>
                  </a:lnTo>
                  <a:lnTo>
                    <a:pt x="7144" y="235744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4763" y="185738"/>
                  </a:lnTo>
                  <a:lnTo>
                    <a:pt x="23813" y="183356"/>
                  </a:lnTo>
                  <a:lnTo>
                    <a:pt x="45244" y="190500"/>
                  </a:lnTo>
                  <a:lnTo>
                    <a:pt x="66675" y="209550"/>
                  </a:lnTo>
                  <a:lnTo>
                    <a:pt x="92869" y="230981"/>
                  </a:lnTo>
                  <a:lnTo>
                    <a:pt x="123825" y="250031"/>
                  </a:lnTo>
                  <a:lnTo>
                    <a:pt x="157163" y="264319"/>
                  </a:lnTo>
                  <a:lnTo>
                    <a:pt x="188119" y="276225"/>
                  </a:lnTo>
                  <a:lnTo>
                    <a:pt x="228600" y="283369"/>
                  </a:lnTo>
                  <a:lnTo>
                    <a:pt x="273844" y="288131"/>
                  </a:lnTo>
                  <a:lnTo>
                    <a:pt x="319088" y="292894"/>
                  </a:lnTo>
                  <a:lnTo>
                    <a:pt x="392907" y="292894"/>
                  </a:lnTo>
                  <a:lnTo>
                    <a:pt x="495300" y="285750"/>
                  </a:lnTo>
                  <a:lnTo>
                    <a:pt x="597694" y="271463"/>
                  </a:lnTo>
                  <a:lnTo>
                    <a:pt x="873919" y="223838"/>
                  </a:lnTo>
                  <a:lnTo>
                    <a:pt x="1154907" y="185738"/>
                  </a:lnTo>
                  <a:lnTo>
                    <a:pt x="1540669" y="135731"/>
                  </a:lnTo>
                  <a:lnTo>
                    <a:pt x="1807369" y="109538"/>
                  </a:lnTo>
                  <a:lnTo>
                    <a:pt x="1912144" y="95250"/>
                  </a:lnTo>
                  <a:lnTo>
                    <a:pt x="1955007" y="92869"/>
                  </a:lnTo>
                  <a:lnTo>
                    <a:pt x="1978819" y="78581"/>
                  </a:lnTo>
                  <a:lnTo>
                    <a:pt x="2033588" y="30956"/>
                  </a:lnTo>
                  <a:lnTo>
                    <a:pt x="2066925" y="0"/>
                  </a:lnTo>
                  <a:lnTo>
                    <a:pt x="2095500" y="2381"/>
                  </a:lnTo>
                  <a:lnTo>
                    <a:pt x="2162175" y="19050"/>
                  </a:lnTo>
                  <a:lnTo>
                    <a:pt x="2255044" y="50006"/>
                  </a:lnTo>
                  <a:lnTo>
                    <a:pt x="2338388" y="90488"/>
                  </a:lnTo>
                  <a:lnTo>
                    <a:pt x="2355057" y="104775"/>
                  </a:lnTo>
                  <a:lnTo>
                    <a:pt x="2376488" y="126206"/>
                  </a:lnTo>
                  <a:lnTo>
                    <a:pt x="2390775" y="154781"/>
                  </a:lnTo>
                  <a:lnTo>
                    <a:pt x="2397919" y="176213"/>
                  </a:lnTo>
                  <a:lnTo>
                    <a:pt x="2395538" y="192881"/>
                  </a:lnTo>
                  <a:lnTo>
                    <a:pt x="2378869" y="219075"/>
                  </a:lnTo>
                  <a:lnTo>
                    <a:pt x="2340769" y="240506"/>
                  </a:lnTo>
                  <a:lnTo>
                    <a:pt x="2305050" y="247650"/>
                  </a:lnTo>
                  <a:lnTo>
                    <a:pt x="2090738" y="257175"/>
                  </a:lnTo>
                  <a:lnTo>
                    <a:pt x="1802607" y="288131"/>
                  </a:lnTo>
                  <a:lnTo>
                    <a:pt x="1540669" y="314325"/>
                  </a:lnTo>
                  <a:lnTo>
                    <a:pt x="1169194" y="3619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E86B3B28-AC87-4CDC-8346-B3731EDAB07C}"/>
                </a:ext>
              </a:extLst>
            </p:cNvPr>
            <p:cNvSpPr/>
            <p:nvPr/>
          </p:nvSpPr>
          <p:spPr>
            <a:xfrm>
              <a:off x="4622801" y="3746503"/>
              <a:ext cx="2835275" cy="517525"/>
            </a:xfrm>
            <a:custGeom>
              <a:avLst/>
              <a:gdLst>
                <a:gd name="connsiteX0" fmla="*/ 1407319 w 2836069"/>
                <a:gd name="connsiteY0" fmla="*/ 316706 h 519112"/>
                <a:gd name="connsiteX1" fmla="*/ 1071563 w 2836069"/>
                <a:gd name="connsiteY1" fmla="*/ 357187 h 519112"/>
                <a:gd name="connsiteX2" fmla="*/ 800100 w 2836069"/>
                <a:gd name="connsiteY2" fmla="*/ 407194 h 519112"/>
                <a:gd name="connsiteX3" fmla="*/ 645319 w 2836069"/>
                <a:gd name="connsiteY3" fmla="*/ 438150 h 519112"/>
                <a:gd name="connsiteX4" fmla="*/ 531019 w 2836069"/>
                <a:gd name="connsiteY4" fmla="*/ 466725 h 519112"/>
                <a:gd name="connsiteX5" fmla="*/ 507207 w 2836069"/>
                <a:gd name="connsiteY5" fmla="*/ 483394 h 519112"/>
                <a:gd name="connsiteX6" fmla="*/ 476250 w 2836069"/>
                <a:gd name="connsiteY6" fmla="*/ 500062 h 519112"/>
                <a:gd name="connsiteX7" fmla="*/ 440532 w 2836069"/>
                <a:gd name="connsiteY7" fmla="*/ 511969 h 519112"/>
                <a:gd name="connsiteX8" fmla="*/ 409575 w 2836069"/>
                <a:gd name="connsiteY8" fmla="*/ 516731 h 519112"/>
                <a:gd name="connsiteX9" fmla="*/ 371475 w 2836069"/>
                <a:gd name="connsiteY9" fmla="*/ 519112 h 519112"/>
                <a:gd name="connsiteX10" fmla="*/ 311944 w 2836069"/>
                <a:gd name="connsiteY10" fmla="*/ 509587 h 519112"/>
                <a:gd name="connsiteX11" fmla="*/ 269082 w 2836069"/>
                <a:gd name="connsiteY11" fmla="*/ 492919 h 519112"/>
                <a:gd name="connsiteX12" fmla="*/ 195263 w 2836069"/>
                <a:gd name="connsiteY12" fmla="*/ 450056 h 519112"/>
                <a:gd name="connsiteX13" fmla="*/ 123825 w 2836069"/>
                <a:gd name="connsiteY13" fmla="*/ 397669 h 519112"/>
                <a:gd name="connsiteX14" fmla="*/ 64294 w 2836069"/>
                <a:gd name="connsiteY14" fmla="*/ 345281 h 519112"/>
                <a:gd name="connsiteX15" fmla="*/ 14288 w 2836069"/>
                <a:gd name="connsiteY15" fmla="*/ 300037 h 519112"/>
                <a:gd name="connsiteX16" fmla="*/ 2382 w 2836069"/>
                <a:gd name="connsiteY16" fmla="*/ 273844 h 519112"/>
                <a:gd name="connsiteX17" fmla="*/ 0 w 2836069"/>
                <a:gd name="connsiteY17" fmla="*/ 245269 h 519112"/>
                <a:gd name="connsiteX18" fmla="*/ 4763 w 2836069"/>
                <a:gd name="connsiteY18" fmla="*/ 228600 h 519112"/>
                <a:gd name="connsiteX19" fmla="*/ 16669 w 2836069"/>
                <a:gd name="connsiteY19" fmla="*/ 219075 h 519112"/>
                <a:gd name="connsiteX20" fmla="*/ 40482 w 2836069"/>
                <a:gd name="connsiteY20" fmla="*/ 219075 h 519112"/>
                <a:gd name="connsiteX21" fmla="*/ 64294 w 2836069"/>
                <a:gd name="connsiteY21" fmla="*/ 223837 h 519112"/>
                <a:gd name="connsiteX22" fmla="*/ 119063 w 2836069"/>
                <a:gd name="connsiteY22" fmla="*/ 245269 h 519112"/>
                <a:gd name="connsiteX23" fmla="*/ 164307 w 2836069"/>
                <a:gd name="connsiteY23" fmla="*/ 264319 h 519112"/>
                <a:gd name="connsiteX24" fmla="*/ 223838 w 2836069"/>
                <a:gd name="connsiteY24" fmla="*/ 280987 h 519112"/>
                <a:gd name="connsiteX25" fmla="*/ 266700 w 2836069"/>
                <a:gd name="connsiteY25" fmla="*/ 285750 h 519112"/>
                <a:gd name="connsiteX26" fmla="*/ 314325 w 2836069"/>
                <a:gd name="connsiteY26" fmla="*/ 288131 h 519112"/>
                <a:gd name="connsiteX27" fmla="*/ 361950 w 2836069"/>
                <a:gd name="connsiteY27" fmla="*/ 285750 h 519112"/>
                <a:gd name="connsiteX28" fmla="*/ 573882 w 2836069"/>
                <a:gd name="connsiteY28" fmla="*/ 254794 h 519112"/>
                <a:gd name="connsiteX29" fmla="*/ 821532 w 2836069"/>
                <a:gd name="connsiteY29" fmla="*/ 221456 h 519112"/>
                <a:gd name="connsiteX30" fmla="*/ 1097757 w 2836069"/>
                <a:gd name="connsiteY30" fmla="*/ 176212 h 519112"/>
                <a:gd name="connsiteX31" fmla="*/ 1359694 w 2836069"/>
                <a:gd name="connsiteY31" fmla="*/ 150019 h 519112"/>
                <a:gd name="connsiteX32" fmla="*/ 1614488 w 2836069"/>
                <a:gd name="connsiteY32" fmla="*/ 130969 h 519112"/>
                <a:gd name="connsiteX33" fmla="*/ 1804988 w 2836069"/>
                <a:gd name="connsiteY33" fmla="*/ 109537 h 519112"/>
                <a:gd name="connsiteX34" fmla="*/ 2052638 w 2836069"/>
                <a:gd name="connsiteY34" fmla="*/ 88106 h 519112"/>
                <a:gd name="connsiteX35" fmla="*/ 2240757 w 2836069"/>
                <a:gd name="connsiteY35" fmla="*/ 71437 h 519112"/>
                <a:gd name="connsiteX36" fmla="*/ 2297907 w 2836069"/>
                <a:gd name="connsiteY36" fmla="*/ 66675 h 519112"/>
                <a:gd name="connsiteX37" fmla="*/ 2328863 w 2836069"/>
                <a:gd name="connsiteY37" fmla="*/ 59531 h 519112"/>
                <a:gd name="connsiteX38" fmla="*/ 2359819 w 2836069"/>
                <a:gd name="connsiteY38" fmla="*/ 50006 h 519112"/>
                <a:gd name="connsiteX39" fmla="*/ 2402682 w 2836069"/>
                <a:gd name="connsiteY39" fmla="*/ 38100 h 519112"/>
                <a:gd name="connsiteX40" fmla="*/ 2464594 w 2836069"/>
                <a:gd name="connsiteY40" fmla="*/ 9525 h 519112"/>
                <a:gd name="connsiteX41" fmla="*/ 2483644 w 2836069"/>
                <a:gd name="connsiteY41" fmla="*/ 0 h 519112"/>
                <a:gd name="connsiteX42" fmla="*/ 2543175 w 2836069"/>
                <a:gd name="connsiteY42" fmla="*/ 4762 h 519112"/>
                <a:gd name="connsiteX43" fmla="*/ 2624138 w 2836069"/>
                <a:gd name="connsiteY43" fmla="*/ 19050 h 519112"/>
                <a:gd name="connsiteX44" fmla="*/ 2700338 w 2836069"/>
                <a:gd name="connsiteY44" fmla="*/ 45244 h 519112"/>
                <a:gd name="connsiteX45" fmla="*/ 2747963 w 2836069"/>
                <a:gd name="connsiteY45" fmla="*/ 59531 h 519112"/>
                <a:gd name="connsiteX46" fmla="*/ 2783682 w 2836069"/>
                <a:gd name="connsiteY46" fmla="*/ 76200 h 519112"/>
                <a:gd name="connsiteX47" fmla="*/ 2797969 w 2836069"/>
                <a:gd name="connsiteY47" fmla="*/ 85725 h 519112"/>
                <a:gd name="connsiteX48" fmla="*/ 2814638 w 2836069"/>
                <a:gd name="connsiteY48" fmla="*/ 102394 h 519112"/>
                <a:gd name="connsiteX49" fmla="*/ 2828925 w 2836069"/>
                <a:gd name="connsiteY49" fmla="*/ 123825 h 519112"/>
                <a:gd name="connsiteX50" fmla="*/ 2836069 w 2836069"/>
                <a:gd name="connsiteY50" fmla="*/ 147637 h 519112"/>
                <a:gd name="connsiteX51" fmla="*/ 2836069 w 2836069"/>
                <a:gd name="connsiteY51" fmla="*/ 188119 h 519112"/>
                <a:gd name="connsiteX52" fmla="*/ 2828925 w 2836069"/>
                <a:gd name="connsiteY52" fmla="*/ 216694 h 519112"/>
                <a:gd name="connsiteX53" fmla="*/ 2814638 w 2836069"/>
                <a:gd name="connsiteY53" fmla="*/ 240506 h 519112"/>
                <a:gd name="connsiteX54" fmla="*/ 2783682 w 2836069"/>
                <a:gd name="connsiteY54" fmla="*/ 259556 h 519112"/>
                <a:gd name="connsiteX55" fmla="*/ 2740819 w 2836069"/>
                <a:gd name="connsiteY55" fmla="*/ 271462 h 519112"/>
                <a:gd name="connsiteX56" fmla="*/ 2662238 w 2836069"/>
                <a:gd name="connsiteY56" fmla="*/ 280987 h 519112"/>
                <a:gd name="connsiteX57" fmla="*/ 2569369 w 2836069"/>
                <a:gd name="connsiteY57" fmla="*/ 276225 h 519112"/>
                <a:gd name="connsiteX58" fmla="*/ 2440782 w 2836069"/>
                <a:gd name="connsiteY58" fmla="*/ 261937 h 519112"/>
                <a:gd name="connsiteX59" fmla="*/ 2326482 w 2836069"/>
                <a:gd name="connsiteY59" fmla="*/ 259556 h 519112"/>
                <a:gd name="connsiteX60" fmla="*/ 2183607 w 2836069"/>
                <a:gd name="connsiteY60" fmla="*/ 261937 h 519112"/>
                <a:gd name="connsiteX61" fmla="*/ 2055019 w 2836069"/>
                <a:gd name="connsiteY61" fmla="*/ 269081 h 519112"/>
                <a:gd name="connsiteX62" fmla="*/ 1788319 w 2836069"/>
                <a:gd name="connsiteY62" fmla="*/ 271462 h 519112"/>
                <a:gd name="connsiteX63" fmla="*/ 1407319 w 2836069"/>
                <a:gd name="connsiteY63" fmla="*/ 31670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36069" h="519112">
                  <a:moveTo>
                    <a:pt x="1407319" y="316706"/>
                  </a:moveTo>
                  <a:lnTo>
                    <a:pt x="1071563" y="357187"/>
                  </a:lnTo>
                  <a:lnTo>
                    <a:pt x="800100" y="407194"/>
                  </a:lnTo>
                  <a:lnTo>
                    <a:pt x="645319" y="438150"/>
                  </a:lnTo>
                  <a:lnTo>
                    <a:pt x="531019" y="466725"/>
                  </a:lnTo>
                  <a:lnTo>
                    <a:pt x="507207" y="483394"/>
                  </a:lnTo>
                  <a:lnTo>
                    <a:pt x="476250" y="500062"/>
                  </a:lnTo>
                  <a:lnTo>
                    <a:pt x="440532" y="511969"/>
                  </a:lnTo>
                  <a:lnTo>
                    <a:pt x="409575" y="516731"/>
                  </a:lnTo>
                  <a:lnTo>
                    <a:pt x="371475" y="519112"/>
                  </a:lnTo>
                  <a:lnTo>
                    <a:pt x="311944" y="509587"/>
                  </a:lnTo>
                  <a:lnTo>
                    <a:pt x="269082" y="492919"/>
                  </a:lnTo>
                  <a:lnTo>
                    <a:pt x="195263" y="450056"/>
                  </a:lnTo>
                  <a:lnTo>
                    <a:pt x="123825" y="397669"/>
                  </a:lnTo>
                  <a:lnTo>
                    <a:pt x="64294" y="345281"/>
                  </a:lnTo>
                  <a:lnTo>
                    <a:pt x="14288" y="300037"/>
                  </a:lnTo>
                  <a:lnTo>
                    <a:pt x="2382" y="273844"/>
                  </a:lnTo>
                  <a:lnTo>
                    <a:pt x="0" y="245269"/>
                  </a:lnTo>
                  <a:lnTo>
                    <a:pt x="4763" y="228600"/>
                  </a:lnTo>
                  <a:lnTo>
                    <a:pt x="16669" y="219075"/>
                  </a:lnTo>
                  <a:lnTo>
                    <a:pt x="40482" y="219075"/>
                  </a:lnTo>
                  <a:lnTo>
                    <a:pt x="64294" y="223837"/>
                  </a:lnTo>
                  <a:lnTo>
                    <a:pt x="119063" y="245269"/>
                  </a:lnTo>
                  <a:lnTo>
                    <a:pt x="164307" y="264319"/>
                  </a:lnTo>
                  <a:lnTo>
                    <a:pt x="223838" y="280987"/>
                  </a:lnTo>
                  <a:lnTo>
                    <a:pt x="266700" y="285750"/>
                  </a:lnTo>
                  <a:lnTo>
                    <a:pt x="314325" y="288131"/>
                  </a:lnTo>
                  <a:lnTo>
                    <a:pt x="361950" y="285750"/>
                  </a:lnTo>
                  <a:lnTo>
                    <a:pt x="573882" y="254794"/>
                  </a:lnTo>
                  <a:lnTo>
                    <a:pt x="821532" y="221456"/>
                  </a:lnTo>
                  <a:lnTo>
                    <a:pt x="1097757" y="176212"/>
                  </a:lnTo>
                  <a:lnTo>
                    <a:pt x="1359694" y="150019"/>
                  </a:lnTo>
                  <a:lnTo>
                    <a:pt x="1614488" y="130969"/>
                  </a:lnTo>
                  <a:lnTo>
                    <a:pt x="1804988" y="109537"/>
                  </a:lnTo>
                  <a:lnTo>
                    <a:pt x="2052638" y="88106"/>
                  </a:lnTo>
                  <a:lnTo>
                    <a:pt x="2240757" y="71437"/>
                  </a:lnTo>
                  <a:lnTo>
                    <a:pt x="2297907" y="66675"/>
                  </a:lnTo>
                  <a:lnTo>
                    <a:pt x="2328863" y="59531"/>
                  </a:lnTo>
                  <a:lnTo>
                    <a:pt x="2359819" y="50006"/>
                  </a:lnTo>
                  <a:lnTo>
                    <a:pt x="2402682" y="38100"/>
                  </a:lnTo>
                  <a:lnTo>
                    <a:pt x="2464594" y="9525"/>
                  </a:lnTo>
                  <a:lnTo>
                    <a:pt x="2483644" y="0"/>
                  </a:lnTo>
                  <a:lnTo>
                    <a:pt x="2543175" y="4762"/>
                  </a:lnTo>
                  <a:lnTo>
                    <a:pt x="2624138" y="19050"/>
                  </a:lnTo>
                  <a:lnTo>
                    <a:pt x="2700338" y="45244"/>
                  </a:lnTo>
                  <a:lnTo>
                    <a:pt x="2747963" y="59531"/>
                  </a:lnTo>
                  <a:lnTo>
                    <a:pt x="2783682" y="76200"/>
                  </a:lnTo>
                  <a:lnTo>
                    <a:pt x="2797969" y="85725"/>
                  </a:lnTo>
                  <a:lnTo>
                    <a:pt x="2814638" y="102394"/>
                  </a:lnTo>
                  <a:lnTo>
                    <a:pt x="2828925" y="123825"/>
                  </a:lnTo>
                  <a:lnTo>
                    <a:pt x="2836069" y="147637"/>
                  </a:lnTo>
                  <a:lnTo>
                    <a:pt x="2836069" y="188119"/>
                  </a:lnTo>
                  <a:lnTo>
                    <a:pt x="2828925" y="216694"/>
                  </a:lnTo>
                  <a:lnTo>
                    <a:pt x="2814638" y="240506"/>
                  </a:lnTo>
                  <a:lnTo>
                    <a:pt x="2783682" y="259556"/>
                  </a:lnTo>
                  <a:lnTo>
                    <a:pt x="2740819" y="271462"/>
                  </a:lnTo>
                  <a:lnTo>
                    <a:pt x="2662238" y="280987"/>
                  </a:lnTo>
                  <a:lnTo>
                    <a:pt x="2569369" y="276225"/>
                  </a:lnTo>
                  <a:lnTo>
                    <a:pt x="2440782" y="261937"/>
                  </a:lnTo>
                  <a:lnTo>
                    <a:pt x="2326482" y="259556"/>
                  </a:lnTo>
                  <a:lnTo>
                    <a:pt x="2183607" y="261937"/>
                  </a:lnTo>
                  <a:lnTo>
                    <a:pt x="2055019" y="269081"/>
                  </a:lnTo>
                  <a:lnTo>
                    <a:pt x="1788319" y="271462"/>
                  </a:lnTo>
                  <a:lnTo>
                    <a:pt x="1407319" y="3167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70D5F69A-6806-4DD2-9D2D-F9EFC61B8CA1}"/>
                </a:ext>
              </a:extLst>
            </p:cNvPr>
            <p:cNvSpPr/>
            <p:nvPr/>
          </p:nvSpPr>
          <p:spPr>
            <a:xfrm rot="16200000">
              <a:off x="3913188" y="3441702"/>
              <a:ext cx="2932112" cy="792162"/>
            </a:xfrm>
            <a:custGeom>
              <a:avLst/>
              <a:gdLst>
                <a:gd name="connsiteX0" fmla="*/ 1716882 w 2931319"/>
                <a:gd name="connsiteY0" fmla="*/ 742950 h 792957"/>
                <a:gd name="connsiteX1" fmla="*/ 1373982 w 2931319"/>
                <a:gd name="connsiteY1" fmla="*/ 728663 h 792957"/>
                <a:gd name="connsiteX2" fmla="*/ 1200150 w 2931319"/>
                <a:gd name="connsiteY2" fmla="*/ 704850 h 792957"/>
                <a:gd name="connsiteX3" fmla="*/ 1085850 w 2931319"/>
                <a:gd name="connsiteY3" fmla="*/ 683419 h 792957"/>
                <a:gd name="connsiteX4" fmla="*/ 942975 w 2931319"/>
                <a:gd name="connsiteY4" fmla="*/ 642938 h 792957"/>
                <a:gd name="connsiteX5" fmla="*/ 795338 w 2931319"/>
                <a:gd name="connsiteY5" fmla="*/ 592932 h 792957"/>
                <a:gd name="connsiteX6" fmla="*/ 621507 w 2931319"/>
                <a:gd name="connsiteY6" fmla="*/ 523875 h 792957"/>
                <a:gd name="connsiteX7" fmla="*/ 521494 w 2931319"/>
                <a:gd name="connsiteY7" fmla="*/ 481013 h 792957"/>
                <a:gd name="connsiteX8" fmla="*/ 438150 w 2931319"/>
                <a:gd name="connsiteY8" fmla="*/ 428625 h 792957"/>
                <a:gd name="connsiteX9" fmla="*/ 359569 w 2931319"/>
                <a:gd name="connsiteY9" fmla="*/ 369094 h 792957"/>
                <a:gd name="connsiteX10" fmla="*/ 259557 w 2931319"/>
                <a:gd name="connsiteY10" fmla="*/ 290513 h 792957"/>
                <a:gd name="connsiteX11" fmla="*/ 133350 w 2931319"/>
                <a:gd name="connsiteY11" fmla="*/ 180975 h 792957"/>
                <a:gd name="connsiteX12" fmla="*/ 57150 w 2931319"/>
                <a:gd name="connsiteY12" fmla="*/ 104775 h 792957"/>
                <a:gd name="connsiteX13" fmla="*/ 14288 w 2931319"/>
                <a:gd name="connsiteY13" fmla="*/ 64294 h 792957"/>
                <a:gd name="connsiteX14" fmla="*/ 4763 w 2931319"/>
                <a:gd name="connsiteY14" fmla="*/ 50007 h 792957"/>
                <a:gd name="connsiteX15" fmla="*/ 0 w 2931319"/>
                <a:gd name="connsiteY15" fmla="*/ 28575 h 792957"/>
                <a:gd name="connsiteX16" fmla="*/ 2382 w 2931319"/>
                <a:gd name="connsiteY16" fmla="*/ 11907 h 792957"/>
                <a:gd name="connsiteX17" fmla="*/ 14288 w 2931319"/>
                <a:gd name="connsiteY17" fmla="*/ 0 h 792957"/>
                <a:gd name="connsiteX18" fmla="*/ 33338 w 2931319"/>
                <a:gd name="connsiteY18" fmla="*/ 0 h 792957"/>
                <a:gd name="connsiteX19" fmla="*/ 64294 w 2931319"/>
                <a:gd name="connsiteY19" fmla="*/ 11907 h 792957"/>
                <a:gd name="connsiteX20" fmla="*/ 159544 w 2931319"/>
                <a:gd name="connsiteY20" fmla="*/ 80963 h 792957"/>
                <a:gd name="connsiteX21" fmla="*/ 223838 w 2931319"/>
                <a:gd name="connsiteY21" fmla="*/ 121444 h 792957"/>
                <a:gd name="connsiteX22" fmla="*/ 278607 w 2931319"/>
                <a:gd name="connsiteY22" fmla="*/ 154782 h 792957"/>
                <a:gd name="connsiteX23" fmla="*/ 352425 w 2931319"/>
                <a:gd name="connsiteY23" fmla="*/ 195263 h 792957"/>
                <a:gd name="connsiteX24" fmla="*/ 447675 w 2931319"/>
                <a:gd name="connsiteY24" fmla="*/ 245269 h 792957"/>
                <a:gd name="connsiteX25" fmla="*/ 538163 w 2931319"/>
                <a:gd name="connsiteY25" fmla="*/ 285750 h 792957"/>
                <a:gd name="connsiteX26" fmla="*/ 628650 w 2931319"/>
                <a:gd name="connsiteY26" fmla="*/ 326232 h 792957"/>
                <a:gd name="connsiteX27" fmla="*/ 716757 w 2931319"/>
                <a:gd name="connsiteY27" fmla="*/ 357188 h 792957"/>
                <a:gd name="connsiteX28" fmla="*/ 857250 w 2931319"/>
                <a:gd name="connsiteY28" fmla="*/ 397669 h 792957"/>
                <a:gd name="connsiteX29" fmla="*/ 973932 w 2931319"/>
                <a:gd name="connsiteY29" fmla="*/ 426244 h 792957"/>
                <a:gd name="connsiteX30" fmla="*/ 1062038 w 2931319"/>
                <a:gd name="connsiteY30" fmla="*/ 445294 h 792957"/>
                <a:gd name="connsiteX31" fmla="*/ 1162050 w 2931319"/>
                <a:gd name="connsiteY31" fmla="*/ 454819 h 792957"/>
                <a:gd name="connsiteX32" fmla="*/ 1390650 w 2931319"/>
                <a:gd name="connsiteY32" fmla="*/ 464344 h 792957"/>
                <a:gd name="connsiteX33" fmla="*/ 1771650 w 2931319"/>
                <a:gd name="connsiteY33" fmla="*/ 478632 h 792957"/>
                <a:gd name="connsiteX34" fmla="*/ 2076450 w 2931319"/>
                <a:gd name="connsiteY34" fmla="*/ 483394 h 792957"/>
                <a:gd name="connsiteX35" fmla="*/ 2233613 w 2931319"/>
                <a:gd name="connsiteY35" fmla="*/ 485775 h 792957"/>
                <a:gd name="connsiteX36" fmla="*/ 2438400 w 2931319"/>
                <a:gd name="connsiteY36" fmla="*/ 483394 h 792957"/>
                <a:gd name="connsiteX37" fmla="*/ 2633663 w 2931319"/>
                <a:gd name="connsiteY37" fmla="*/ 483394 h 792957"/>
                <a:gd name="connsiteX38" fmla="*/ 2667000 w 2931319"/>
                <a:gd name="connsiteY38" fmla="*/ 476250 h 792957"/>
                <a:gd name="connsiteX39" fmla="*/ 2700338 w 2931319"/>
                <a:gd name="connsiteY39" fmla="*/ 459582 h 792957"/>
                <a:gd name="connsiteX40" fmla="*/ 2743200 w 2931319"/>
                <a:gd name="connsiteY40" fmla="*/ 426244 h 792957"/>
                <a:gd name="connsiteX41" fmla="*/ 2786063 w 2931319"/>
                <a:gd name="connsiteY41" fmla="*/ 381000 h 792957"/>
                <a:gd name="connsiteX42" fmla="*/ 2833688 w 2931319"/>
                <a:gd name="connsiteY42" fmla="*/ 326232 h 792957"/>
                <a:gd name="connsiteX43" fmla="*/ 2855119 w 2931319"/>
                <a:gd name="connsiteY43" fmla="*/ 285750 h 792957"/>
                <a:gd name="connsiteX44" fmla="*/ 2867025 w 2931319"/>
                <a:gd name="connsiteY44" fmla="*/ 271463 h 792957"/>
                <a:gd name="connsiteX45" fmla="*/ 2883694 w 2931319"/>
                <a:gd name="connsiteY45" fmla="*/ 266700 h 792957"/>
                <a:gd name="connsiteX46" fmla="*/ 2895600 w 2931319"/>
                <a:gd name="connsiteY46" fmla="*/ 271463 h 792957"/>
                <a:gd name="connsiteX47" fmla="*/ 2909888 w 2931319"/>
                <a:gd name="connsiteY47" fmla="*/ 283369 h 792957"/>
                <a:gd name="connsiteX48" fmla="*/ 2921794 w 2931319"/>
                <a:gd name="connsiteY48" fmla="*/ 309563 h 792957"/>
                <a:gd name="connsiteX49" fmla="*/ 2926557 w 2931319"/>
                <a:gd name="connsiteY49" fmla="*/ 350044 h 792957"/>
                <a:gd name="connsiteX50" fmla="*/ 2931319 w 2931319"/>
                <a:gd name="connsiteY50" fmla="*/ 392907 h 792957"/>
                <a:gd name="connsiteX51" fmla="*/ 2926557 w 2931319"/>
                <a:gd name="connsiteY51" fmla="*/ 457200 h 792957"/>
                <a:gd name="connsiteX52" fmla="*/ 2914650 w 2931319"/>
                <a:gd name="connsiteY52" fmla="*/ 521494 h 792957"/>
                <a:gd name="connsiteX53" fmla="*/ 2900363 w 2931319"/>
                <a:gd name="connsiteY53" fmla="*/ 585788 h 792957"/>
                <a:gd name="connsiteX54" fmla="*/ 2881313 w 2931319"/>
                <a:gd name="connsiteY54" fmla="*/ 633413 h 792957"/>
                <a:gd name="connsiteX55" fmla="*/ 2859882 w 2931319"/>
                <a:gd name="connsiteY55" fmla="*/ 685800 h 792957"/>
                <a:gd name="connsiteX56" fmla="*/ 2826544 w 2931319"/>
                <a:gd name="connsiteY56" fmla="*/ 735807 h 792957"/>
                <a:gd name="connsiteX57" fmla="*/ 2788444 w 2931319"/>
                <a:gd name="connsiteY57" fmla="*/ 773907 h 792957"/>
                <a:gd name="connsiteX58" fmla="*/ 2769394 w 2931319"/>
                <a:gd name="connsiteY58" fmla="*/ 785813 h 792957"/>
                <a:gd name="connsiteX59" fmla="*/ 2743200 w 2931319"/>
                <a:gd name="connsiteY59" fmla="*/ 792957 h 792957"/>
                <a:gd name="connsiteX60" fmla="*/ 2717007 w 2931319"/>
                <a:gd name="connsiteY60" fmla="*/ 788194 h 792957"/>
                <a:gd name="connsiteX61" fmla="*/ 2690813 w 2931319"/>
                <a:gd name="connsiteY61" fmla="*/ 771525 h 792957"/>
                <a:gd name="connsiteX62" fmla="*/ 2662238 w 2931319"/>
                <a:gd name="connsiteY62" fmla="*/ 762000 h 792957"/>
                <a:gd name="connsiteX63" fmla="*/ 2614613 w 2931319"/>
                <a:gd name="connsiteY63" fmla="*/ 754857 h 792957"/>
                <a:gd name="connsiteX64" fmla="*/ 2462213 w 2931319"/>
                <a:gd name="connsiteY64" fmla="*/ 747713 h 792957"/>
                <a:gd name="connsiteX65" fmla="*/ 2271713 w 2931319"/>
                <a:gd name="connsiteY65" fmla="*/ 752475 h 792957"/>
                <a:gd name="connsiteX66" fmla="*/ 2116932 w 2931319"/>
                <a:gd name="connsiteY66" fmla="*/ 745332 h 792957"/>
                <a:gd name="connsiteX67" fmla="*/ 1716882 w 2931319"/>
                <a:gd name="connsiteY67" fmla="*/ 742950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931319" h="792957">
                  <a:moveTo>
                    <a:pt x="1716882" y="742950"/>
                  </a:moveTo>
                  <a:lnTo>
                    <a:pt x="1373982" y="728663"/>
                  </a:lnTo>
                  <a:lnTo>
                    <a:pt x="1200150" y="704850"/>
                  </a:lnTo>
                  <a:lnTo>
                    <a:pt x="1085850" y="683419"/>
                  </a:lnTo>
                  <a:lnTo>
                    <a:pt x="942975" y="642938"/>
                  </a:lnTo>
                  <a:lnTo>
                    <a:pt x="795338" y="592932"/>
                  </a:lnTo>
                  <a:lnTo>
                    <a:pt x="621507" y="523875"/>
                  </a:lnTo>
                  <a:lnTo>
                    <a:pt x="521494" y="481013"/>
                  </a:lnTo>
                  <a:lnTo>
                    <a:pt x="438150" y="428625"/>
                  </a:lnTo>
                  <a:lnTo>
                    <a:pt x="359569" y="369094"/>
                  </a:lnTo>
                  <a:lnTo>
                    <a:pt x="259557" y="290513"/>
                  </a:lnTo>
                  <a:lnTo>
                    <a:pt x="133350" y="180975"/>
                  </a:lnTo>
                  <a:lnTo>
                    <a:pt x="57150" y="104775"/>
                  </a:lnTo>
                  <a:lnTo>
                    <a:pt x="14288" y="64294"/>
                  </a:lnTo>
                  <a:lnTo>
                    <a:pt x="4763" y="50007"/>
                  </a:lnTo>
                  <a:lnTo>
                    <a:pt x="0" y="28575"/>
                  </a:lnTo>
                  <a:lnTo>
                    <a:pt x="2382" y="11907"/>
                  </a:lnTo>
                  <a:lnTo>
                    <a:pt x="14288" y="0"/>
                  </a:lnTo>
                  <a:lnTo>
                    <a:pt x="33338" y="0"/>
                  </a:lnTo>
                  <a:lnTo>
                    <a:pt x="64294" y="11907"/>
                  </a:lnTo>
                  <a:lnTo>
                    <a:pt x="159544" y="80963"/>
                  </a:lnTo>
                  <a:lnTo>
                    <a:pt x="223838" y="121444"/>
                  </a:lnTo>
                  <a:lnTo>
                    <a:pt x="278607" y="154782"/>
                  </a:lnTo>
                  <a:lnTo>
                    <a:pt x="352425" y="195263"/>
                  </a:lnTo>
                  <a:lnTo>
                    <a:pt x="447675" y="245269"/>
                  </a:lnTo>
                  <a:lnTo>
                    <a:pt x="538163" y="285750"/>
                  </a:lnTo>
                  <a:lnTo>
                    <a:pt x="628650" y="326232"/>
                  </a:lnTo>
                  <a:lnTo>
                    <a:pt x="716757" y="357188"/>
                  </a:lnTo>
                  <a:lnTo>
                    <a:pt x="857250" y="397669"/>
                  </a:lnTo>
                  <a:lnTo>
                    <a:pt x="973932" y="426244"/>
                  </a:lnTo>
                  <a:lnTo>
                    <a:pt x="1062038" y="445294"/>
                  </a:lnTo>
                  <a:lnTo>
                    <a:pt x="1162050" y="454819"/>
                  </a:lnTo>
                  <a:lnTo>
                    <a:pt x="1390650" y="464344"/>
                  </a:lnTo>
                  <a:cubicBezTo>
                    <a:pt x="1517649" y="469137"/>
                    <a:pt x="1644561" y="478632"/>
                    <a:pt x="1771650" y="478632"/>
                  </a:cubicBezTo>
                  <a:lnTo>
                    <a:pt x="2076450" y="483394"/>
                  </a:lnTo>
                  <a:lnTo>
                    <a:pt x="2233613" y="485775"/>
                  </a:lnTo>
                  <a:lnTo>
                    <a:pt x="2438400" y="483394"/>
                  </a:lnTo>
                  <a:lnTo>
                    <a:pt x="2633663" y="483394"/>
                  </a:lnTo>
                  <a:lnTo>
                    <a:pt x="2667000" y="476250"/>
                  </a:lnTo>
                  <a:lnTo>
                    <a:pt x="2700338" y="459582"/>
                  </a:lnTo>
                  <a:lnTo>
                    <a:pt x="2743200" y="426244"/>
                  </a:lnTo>
                  <a:lnTo>
                    <a:pt x="2786063" y="381000"/>
                  </a:lnTo>
                  <a:lnTo>
                    <a:pt x="2833688" y="326232"/>
                  </a:lnTo>
                  <a:lnTo>
                    <a:pt x="2855119" y="285750"/>
                  </a:lnTo>
                  <a:lnTo>
                    <a:pt x="2867025" y="271463"/>
                  </a:lnTo>
                  <a:lnTo>
                    <a:pt x="2883694" y="266700"/>
                  </a:lnTo>
                  <a:lnTo>
                    <a:pt x="2895600" y="271463"/>
                  </a:lnTo>
                  <a:lnTo>
                    <a:pt x="2909888" y="283369"/>
                  </a:lnTo>
                  <a:lnTo>
                    <a:pt x="2921794" y="309563"/>
                  </a:lnTo>
                  <a:lnTo>
                    <a:pt x="2926557" y="350044"/>
                  </a:lnTo>
                  <a:lnTo>
                    <a:pt x="2931319" y="392907"/>
                  </a:lnTo>
                  <a:lnTo>
                    <a:pt x="2926557" y="457200"/>
                  </a:lnTo>
                  <a:lnTo>
                    <a:pt x="2914650" y="521494"/>
                  </a:lnTo>
                  <a:lnTo>
                    <a:pt x="2900363" y="585788"/>
                  </a:lnTo>
                  <a:lnTo>
                    <a:pt x="2881313" y="633413"/>
                  </a:lnTo>
                  <a:lnTo>
                    <a:pt x="2859882" y="685800"/>
                  </a:lnTo>
                  <a:lnTo>
                    <a:pt x="2826544" y="735807"/>
                  </a:lnTo>
                  <a:lnTo>
                    <a:pt x="2788444" y="773907"/>
                  </a:lnTo>
                  <a:lnTo>
                    <a:pt x="2769394" y="785813"/>
                  </a:lnTo>
                  <a:lnTo>
                    <a:pt x="2743200" y="792957"/>
                  </a:lnTo>
                  <a:lnTo>
                    <a:pt x="2717007" y="788194"/>
                  </a:lnTo>
                  <a:lnTo>
                    <a:pt x="2690813" y="771525"/>
                  </a:lnTo>
                  <a:lnTo>
                    <a:pt x="2662238" y="762000"/>
                  </a:lnTo>
                  <a:lnTo>
                    <a:pt x="2614613" y="754857"/>
                  </a:lnTo>
                  <a:lnTo>
                    <a:pt x="2462213" y="747713"/>
                  </a:lnTo>
                  <a:lnTo>
                    <a:pt x="2271713" y="752475"/>
                  </a:lnTo>
                  <a:lnTo>
                    <a:pt x="2116932" y="745332"/>
                  </a:lnTo>
                  <a:lnTo>
                    <a:pt x="1716882" y="7429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EDCD3254-8CD9-4456-B7F2-91CA9B20221E}"/>
                </a:ext>
              </a:extLst>
            </p:cNvPr>
            <p:cNvSpPr/>
            <p:nvPr/>
          </p:nvSpPr>
          <p:spPr>
            <a:xfrm rot="16200000">
              <a:off x="4968876" y="3433764"/>
              <a:ext cx="3063875" cy="517525"/>
            </a:xfrm>
            <a:custGeom>
              <a:avLst/>
              <a:gdLst>
                <a:gd name="connsiteX0" fmla="*/ 1628383 w 3063866"/>
                <a:gd name="connsiteY0" fmla="*/ 425885 h 518578"/>
                <a:gd name="connsiteX1" fmla="*/ 1154900 w 3063866"/>
                <a:gd name="connsiteY1" fmla="*/ 428390 h 518578"/>
                <a:gd name="connsiteX2" fmla="*/ 736530 w 3063866"/>
                <a:gd name="connsiteY2" fmla="*/ 428390 h 518578"/>
                <a:gd name="connsiteX3" fmla="*/ 468473 w 3063866"/>
                <a:gd name="connsiteY3" fmla="*/ 430895 h 518578"/>
                <a:gd name="connsiteX4" fmla="*/ 375781 w 3063866"/>
                <a:gd name="connsiteY4" fmla="*/ 423380 h 518578"/>
                <a:gd name="connsiteX5" fmla="*/ 293109 w 3063866"/>
                <a:gd name="connsiteY5" fmla="*/ 408349 h 518578"/>
                <a:gd name="connsiteX6" fmla="*/ 202921 w 3063866"/>
                <a:gd name="connsiteY6" fmla="*/ 390812 h 518578"/>
                <a:gd name="connsiteX7" fmla="*/ 110229 w 3063866"/>
                <a:gd name="connsiteY7" fmla="*/ 365760 h 518578"/>
                <a:gd name="connsiteX8" fmla="*/ 57620 w 3063866"/>
                <a:gd name="connsiteY8" fmla="*/ 348224 h 518578"/>
                <a:gd name="connsiteX9" fmla="*/ 20041 w 3063866"/>
                <a:gd name="connsiteY9" fmla="*/ 330687 h 518578"/>
                <a:gd name="connsiteX10" fmla="*/ 7515 w 3063866"/>
                <a:gd name="connsiteY10" fmla="*/ 318161 h 518578"/>
                <a:gd name="connsiteX11" fmla="*/ 0 w 3063866"/>
                <a:gd name="connsiteY11" fmla="*/ 305635 h 518578"/>
                <a:gd name="connsiteX12" fmla="*/ 0 w 3063866"/>
                <a:gd name="connsiteY12" fmla="*/ 285593 h 518578"/>
                <a:gd name="connsiteX13" fmla="*/ 12526 w 3063866"/>
                <a:gd name="connsiteY13" fmla="*/ 260541 h 518578"/>
                <a:gd name="connsiteX14" fmla="*/ 37578 w 3063866"/>
                <a:gd name="connsiteY14" fmla="*/ 240500 h 518578"/>
                <a:gd name="connsiteX15" fmla="*/ 100208 w 3063866"/>
                <a:gd name="connsiteY15" fmla="*/ 217953 h 518578"/>
                <a:gd name="connsiteX16" fmla="*/ 165343 w 3063866"/>
                <a:gd name="connsiteY16" fmla="*/ 200416 h 518578"/>
                <a:gd name="connsiteX17" fmla="*/ 225468 w 3063866"/>
                <a:gd name="connsiteY17" fmla="*/ 190396 h 518578"/>
                <a:gd name="connsiteX18" fmla="*/ 288098 w 3063866"/>
                <a:gd name="connsiteY18" fmla="*/ 182880 h 518578"/>
                <a:gd name="connsiteX19" fmla="*/ 413359 w 3063866"/>
                <a:gd name="connsiteY19" fmla="*/ 182880 h 518578"/>
                <a:gd name="connsiteX20" fmla="*/ 814192 w 3063866"/>
                <a:gd name="connsiteY20" fmla="*/ 180375 h 518578"/>
                <a:gd name="connsiteX21" fmla="*/ 1227550 w 3063866"/>
                <a:gd name="connsiteY21" fmla="*/ 185385 h 518578"/>
                <a:gd name="connsiteX22" fmla="*/ 1362832 w 3063866"/>
                <a:gd name="connsiteY22" fmla="*/ 185385 h 518578"/>
                <a:gd name="connsiteX23" fmla="*/ 2126919 w 3063866"/>
                <a:gd name="connsiteY23" fmla="*/ 182880 h 518578"/>
                <a:gd name="connsiteX24" fmla="*/ 2304789 w 3063866"/>
                <a:gd name="connsiteY24" fmla="*/ 180375 h 518578"/>
                <a:gd name="connsiteX25" fmla="*/ 2590382 w 3063866"/>
                <a:gd name="connsiteY25" fmla="*/ 182880 h 518578"/>
                <a:gd name="connsiteX26" fmla="*/ 2733179 w 3063866"/>
                <a:gd name="connsiteY26" fmla="*/ 180375 h 518578"/>
                <a:gd name="connsiteX27" fmla="*/ 2793304 w 3063866"/>
                <a:gd name="connsiteY27" fmla="*/ 170354 h 518578"/>
                <a:gd name="connsiteX28" fmla="*/ 2830882 w 3063866"/>
                <a:gd name="connsiteY28" fmla="*/ 162838 h 518578"/>
                <a:gd name="connsiteX29" fmla="*/ 2870965 w 3063866"/>
                <a:gd name="connsiteY29" fmla="*/ 142797 h 518578"/>
                <a:gd name="connsiteX30" fmla="*/ 2901028 w 3063866"/>
                <a:gd name="connsiteY30" fmla="*/ 125260 h 518578"/>
                <a:gd name="connsiteX31" fmla="*/ 2928585 w 3063866"/>
                <a:gd name="connsiteY31" fmla="*/ 105219 h 518578"/>
                <a:gd name="connsiteX32" fmla="*/ 2951132 w 3063866"/>
                <a:gd name="connsiteY32" fmla="*/ 82672 h 518578"/>
                <a:gd name="connsiteX33" fmla="*/ 2976184 w 3063866"/>
                <a:gd name="connsiteY33" fmla="*/ 45094 h 518578"/>
                <a:gd name="connsiteX34" fmla="*/ 3003741 w 3063866"/>
                <a:gd name="connsiteY34" fmla="*/ 12526 h 518578"/>
                <a:gd name="connsiteX35" fmla="*/ 3021278 w 3063866"/>
                <a:gd name="connsiteY35" fmla="*/ 0 h 518578"/>
                <a:gd name="connsiteX36" fmla="*/ 3036309 w 3063866"/>
                <a:gd name="connsiteY36" fmla="*/ 0 h 518578"/>
                <a:gd name="connsiteX37" fmla="*/ 3048835 w 3063866"/>
                <a:gd name="connsiteY37" fmla="*/ 5010 h 518578"/>
                <a:gd name="connsiteX38" fmla="*/ 3058856 w 3063866"/>
                <a:gd name="connsiteY38" fmla="*/ 17536 h 518578"/>
                <a:gd name="connsiteX39" fmla="*/ 3063866 w 3063866"/>
                <a:gd name="connsiteY39" fmla="*/ 40083 h 518578"/>
                <a:gd name="connsiteX40" fmla="*/ 3063866 w 3063866"/>
                <a:gd name="connsiteY40" fmla="*/ 65135 h 518578"/>
                <a:gd name="connsiteX41" fmla="*/ 3061361 w 3063866"/>
                <a:gd name="connsiteY41" fmla="*/ 95198 h 518578"/>
                <a:gd name="connsiteX42" fmla="*/ 3048835 w 3063866"/>
                <a:gd name="connsiteY42" fmla="*/ 145302 h 518578"/>
                <a:gd name="connsiteX43" fmla="*/ 3011257 w 3063866"/>
                <a:gd name="connsiteY43" fmla="*/ 232984 h 518578"/>
                <a:gd name="connsiteX44" fmla="*/ 2963658 w 3063866"/>
                <a:gd name="connsiteY44" fmla="*/ 330687 h 518578"/>
                <a:gd name="connsiteX45" fmla="*/ 2888502 w 3063866"/>
                <a:gd name="connsiteY45" fmla="*/ 435906 h 518578"/>
                <a:gd name="connsiteX46" fmla="*/ 2825872 w 3063866"/>
                <a:gd name="connsiteY46" fmla="*/ 511062 h 518578"/>
                <a:gd name="connsiteX47" fmla="*/ 2808335 w 3063866"/>
                <a:gd name="connsiteY47" fmla="*/ 516072 h 518578"/>
                <a:gd name="connsiteX48" fmla="*/ 2778273 w 3063866"/>
                <a:gd name="connsiteY48" fmla="*/ 518578 h 518578"/>
                <a:gd name="connsiteX49" fmla="*/ 2755726 w 3063866"/>
                <a:gd name="connsiteY49" fmla="*/ 511062 h 518578"/>
                <a:gd name="connsiteX50" fmla="*/ 2723158 w 3063866"/>
                <a:gd name="connsiteY50" fmla="*/ 488515 h 518578"/>
                <a:gd name="connsiteX51" fmla="*/ 2680570 w 3063866"/>
                <a:gd name="connsiteY51" fmla="*/ 463463 h 518578"/>
                <a:gd name="connsiteX52" fmla="*/ 2625455 w 3063866"/>
                <a:gd name="connsiteY52" fmla="*/ 440916 h 518578"/>
                <a:gd name="connsiteX53" fmla="*/ 2575351 w 3063866"/>
                <a:gd name="connsiteY53" fmla="*/ 430895 h 518578"/>
                <a:gd name="connsiteX54" fmla="*/ 2525247 w 3063866"/>
                <a:gd name="connsiteY54" fmla="*/ 430895 h 518578"/>
                <a:gd name="connsiteX55" fmla="*/ 2322325 w 3063866"/>
                <a:gd name="connsiteY55" fmla="*/ 425885 h 518578"/>
                <a:gd name="connsiteX56" fmla="*/ 2146961 w 3063866"/>
                <a:gd name="connsiteY56" fmla="*/ 423380 h 518578"/>
                <a:gd name="connsiteX57" fmla="*/ 1628383 w 3063866"/>
                <a:gd name="connsiteY57" fmla="*/ 425885 h 51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63866" h="518578">
                  <a:moveTo>
                    <a:pt x="1628383" y="425885"/>
                  </a:moveTo>
                  <a:lnTo>
                    <a:pt x="1154900" y="428390"/>
                  </a:lnTo>
                  <a:lnTo>
                    <a:pt x="736530" y="428390"/>
                  </a:lnTo>
                  <a:lnTo>
                    <a:pt x="468473" y="430895"/>
                  </a:lnTo>
                  <a:lnTo>
                    <a:pt x="375781" y="423380"/>
                  </a:lnTo>
                  <a:lnTo>
                    <a:pt x="293109" y="408349"/>
                  </a:lnTo>
                  <a:lnTo>
                    <a:pt x="202921" y="390812"/>
                  </a:lnTo>
                  <a:lnTo>
                    <a:pt x="110229" y="365760"/>
                  </a:lnTo>
                  <a:lnTo>
                    <a:pt x="57620" y="348224"/>
                  </a:lnTo>
                  <a:lnTo>
                    <a:pt x="20041" y="330687"/>
                  </a:lnTo>
                  <a:lnTo>
                    <a:pt x="7515" y="318161"/>
                  </a:lnTo>
                  <a:lnTo>
                    <a:pt x="0" y="305635"/>
                  </a:lnTo>
                  <a:lnTo>
                    <a:pt x="0" y="285593"/>
                  </a:lnTo>
                  <a:lnTo>
                    <a:pt x="12526" y="260541"/>
                  </a:lnTo>
                  <a:lnTo>
                    <a:pt x="37578" y="240500"/>
                  </a:lnTo>
                  <a:lnTo>
                    <a:pt x="100208" y="217953"/>
                  </a:lnTo>
                  <a:lnTo>
                    <a:pt x="165343" y="200416"/>
                  </a:lnTo>
                  <a:lnTo>
                    <a:pt x="225468" y="190396"/>
                  </a:lnTo>
                  <a:lnTo>
                    <a:pt x="288098" y="182880"/>
                  </a:lnTo>
                  <a:lnTo>
                    <a:pt x="413359" y="182880"/>
                  </a:lnTo>
                  <a:lnTo>
                    <a:pt x="814192" y="180375"/>
                  </a:lnTo>
                  <a:lnTo>
                    <a:pt x="1227550" y="185385"/>
                  </a:lnTo>
                  <a:lnTo>
                    <a:pt x="1362832" y="185385"/>
                  </a:lnTo>
                  <a:lnTo>
                    <a:pt x="2126919" y="182880"/>
                  </a:lnTo>
                  <a:lnTo>
                    <a:pt x="2304789" y="180375"/>
                  </a:lnTo>
                  <a:lnTo>
                    <a:pt x="2590382" y="182880"/>
                  </a:lnTo>
                  <a:lnTo>
                    <a:pt x="2733179" y="180375"/>
                  </a:lnTo>
                  <a:lnTo>
                    <a:pt x="2793304" y="170354"/>
                  </a:lnTo>
                  <a:cubicBezTo>
                    <a:pt x="2829193" y="162663"/>
                    <a:pt x="2815851" y="168266"/>
                    <a:pt x="2830882" y="162838"/>
                  </a:cubicBezTo>
                  <a:lnTo>
                    <a:pt x="2870965" y="142797"/>
                  </a:lnTo>
                  <a:lnTo>
                    <a:pt x="2901028" y="125260"/>
                  </a:lnTo>
                  <a:lnTo>
                    <a:pt x="2928585" y="105219"/>
                  </a:lnTo>
                  <a:lnTo>
                    <a:pt x="2951132" y="82672"/>
                  </a:lnTo>
                  <a:lnTo>
                    <a:pt x="2976184" y="45094"/>
                  </a:lnTo>
                  <a:lnTo>
                    <a:pt x="3003741" y="12526"/>
                  </a:lnTo>
                  <a:lnTo>
                    <a:pt x="3021278" y="0"/>
                  </a:lnTo>
                  <a:lnTo>
                    <a:pt x="3036309" y="0"/>
                  </a:lnTo>
                  <a:lnTo>
                    <a:pt x="3048835" y="5010"/>
                  </a:lnTo>
                  <a:lnTo>
                    <a:pt x="3058856" y="17536"/>
                  </a:lnTo>
                  <a:lnTo>
                    <a:pt x="3063866" y="40083"/>
                  </a:lnTo>
                  <a:lnTo>
                    <a:pt x="3063866" y="65135"/>
                  </a:lnTo>
                  <a:lnTo>
                    <a:pt x="3061361" y="95198"/>
                  </a:lnTo>
                  <a:lnTo>
                    <a:pt x="3048835" y="145302"/>
                  </a:lnTo>
                  <a:lnTo>
                    <a:pt x="3011257" y="232984"/>
                  </a:lnTo>
                  <a:lnTo>
                    <a:pt x="2963658" y="330687"/>
                  </a:lnTo>
                  <a:lnTo>
                    <a:pt x="2888502" y="435906"/>
                  </a:lnTo>
                  <a:lnTo>
                    <a:pt x="2825872" y="511062"/>
                  </a:lnTo>
                  <a:lnTo>
                    <a:pt x="2808335" y="516072"/>
                  </a:lnTo>
                  <a:lnTo>
                    <a:pt x="2778273" y="518578"/>
                  </a:lnTo>
                  <a:lnTo>
                    <a:pt x="2755726" y="511062"/>
                  </a:lnTo>
                  <a:lnTo>
                    <a:pt x="2723158" y="488515"/>
                  </a:lnTo>
                  <a:lnTo>
                    <a:pt x="2680570" y="463463"/>
                  </a:lnTo>
                  <a:lnTo>
                    <a:pt x="2625455" y="440916"/>
                  </a:lnTo>
                  <a:lnTo>
                    <a:pt x="2575351" y="430895"/>
                  </a:lnTo>
                  <a:lnTo>
                    <a:pt x="2525247" y="430895"/>
                  </a:lnTo>
                  <a:lnTo>
                    <a:pt x="2322325" y="425885"/>
                  </a:lnTo>
                  <a:lnTo>
                    <a:pt x="2146961" y="423380"/>
                  </a:lnTo>
                  <a:lnTo>
                    <a:pt x="1628383" y="42588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128CEDD1-6D7F-4A35-B083-4E047DBAAA85}"/>
                </a:ext>
              </a:extLst>
            </p:cNvPr>
            <p:cNvSpPr/>
            <p:nvPr/>
          </p:nvSpPr>
          <p:spPr>
            <a:xfrm>
              <a:off x="4348164" y="5303839"/>
              <a:ext cx="3394075" cy="452437"/>
            </a:xfrm>
            <a:custGeom>
              <a:avLst/>
              <a:gdLst>
                <a:gd name="connsiteX0" fmla="*/ 361784 w 3395207"/>
                <a:gd name="connsiteY0" fmla="*/ 381663 h 453224"/>
                <a:gd name="connsiteX1" fmla="*/ 1005840 w 3395207"/>
                <a:gd name="connsiteY1" fmla="*/ 345882 h 453224"/>
                <a:gd name="connsiteX2" fmla="*/ 1534601 w 3395207"/>
                <a:gd name="connsiteY2" fmla="*/ 318052 h 453224"/>
                <a:gd name="connsiteX3" fmla="*/ 2282024 w 3395207"/>
                <a:gd name="connsiteY3" fmla="*/ 282271 h 453224"/>
                <a:gd name="connsiteX4" fmla="*/ 2723321 w 3395207"/>
                <a:gd name="connsiteY4" fmla="*/ 266369 h 453224"/>
                <a:gd name="connsiteX5" fmla="*/ 2858494 w 3395207"/>
                <a:gd name="connsiteY5" fmla="*/ 274320 h 453224"/>
                <a:gd name="connsiteX6" fmla="*/ 2993666 w 3395207"/>
                <a:gd name="connsiteY6" fmla="*/ 286247 h 453224"/>
                <a:gd name="connsiteX7" fmla="*/ 3108960 w 3395207"/>
                <a:gd name="connsiteY7" fmla="*/ 310101 h 453224"/>
                <a:gd name="connsiteX8" fmla="*/ 3224254 w 3395207"/>
                <a:gd name="connsiteY8" fmla="*/ 345882 h 453224"/>
                <a:gd name="connsiteX9" fmla="*/ 3264010 w 3395207"/>
                <a:gd name="connsiteY9" fmla="*/ 357809 h 453224"/>
                <a:gd name="connsiteX10" fmla="*/ 3291840 w 3395207"/>
                <a:gd name="connsiteY10" fmla="*/ 377687 h 453224"/>
                <a:gd name="connsiteX11" fmla="*/ 3319669 w 3395207"/>
                <a:gd name="connsiteY11" fmla="*/ 413468 h 453224"/>
                <a:gd name="connsiteX12" fmla="*/ 3339547 w 3395207"/>
                <a:gd name="connsiteY12" fmla="*/ 453224 h 453224"/>
                <a:gd name="connsiteX13" fmla="*/ 3395207 w 3395207"/>
                <a:gd name="connsiteY13" fmla="*/ 230588 h 453224"/>
                <a:gd name="connsiteX14" fmla="*/ 3347499 w 3395207"/>
                <a:gd name="connsiteY14" fmla="*/ 206734 h 453224"/>
                <a:gd name="connsiteX15" fmla="*/ 3124862 w 3395207"/>
                <a:gd name="connsiteY15" fmla="*/ 71562 h 453224"/>
                <a:gd name="connsiteX16" fmla="*/ 3045349 w 3395207"/>
                <a:gd name="connsiteY16" fmla="*/ 35781 h 453224"/>
                <a:gd name="connsiteX17" fmla="*/ 2993666 w 3395207"/>
                <a:gd name="connsiteY17" fmla="*/ 15903 h 453224"/>
                <a:gd name="connsiteX18" fmla="*/ 2945958 w 3395207"/>
                <a:gd name="connsiteY18" fmla="*/ 3976 h 453224"/>
                <a:gd name="connsiteX19" fmla="*/ 2906201 w 3395207"/>
                <a:gd name="connsiteY19" fmla="*/ 0 h 453224"/>
                <a:gd name="connsiteX20" fmla="*/ 2850542 w 3395207"/>
                <a:gd name="connsiteY20" fmla="*/ 3976 h 453224"/>
                <a:gd name="connsiteX21" fmla="*/ 2759102 w 3395207"/>
                <a:gd name="connsiteY21" fmla="*/ 19878 h 453224"/>
                <a:gd name="connsiteX22" fmla="*/ 2643808 w 3395207"/>
                <a:gd name="connsiteY22" fmla="*/ 43732 h 453224"/>
                <a:gd name="connsiteX23" fmla="*/ 2604052 w 3395207"/>
                <a:gd name="connsiteY23" fmla="*/ 51683 h 453224"/>
                <a:gd name="connsiteX24" fmla="*/ 2460928 w 3395207"/>
                <a:gd name="connsiteY24" fmla="*/ 63610 h 453224"/>
                <a:gd name="connsiteX25" fmla="*/ 1971923 w 3395207"/>
                <a:gd name="connsiteY25" fmla="*/ 115294 h 453224"/>
                <a:gd name="connsiteX26" fmla="*/ 1606163 w 3395207"/>
                <a:gd name="connsiteY26" fmla="*/ 143123 h 453224"/>
                <a:gd name="connsiteX27" fmla="*/ 1144987 w 3395207"/>
                <a:gd name="connsiteY27" fmla="*/ 182880 h 453224"/>
                <a:gd name="connsiteX28" fmla="*/ 795130 w 3395207"/>
                <a:gd name="connsiteY28" fmla="*/ 206734 h 453224"/>
                <a:gd name="connsiteX29" fmla="*/ 401541 w 3395207"/>
                <a:gd name="connsiteY29" fmla="*/ 222637 h 453224"/>
                <a:gd name="connsiteX30" fmla="*/ 0 w 3395207"/>
                <a:gd name="connsiteY30" fmla="*/ 218661 h 453224"/>
                <a:gd name="connsiteX31" fmla="*/ 7951 w 3395207"/>
                <a:gd name="connsiteY31" fmla="*/ 401541 h 453224"/>
                <a:gd name="connsiteX32" fmla="*/ 111318 w 3395207"/>
                <a:gd name="connsiteY32" fmla="*/ 401541 h 453224"/>
                <a:gd name="connsiteX33" fmla="*/ 361784 w 3395207"/>
                <a:gd name="connsiteY33" fmla="*/ 381663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95207" h="453224">
                  <a:moveTo>
                    <a:pt x="361784" y="381663"/>
                  </a:moveTo>
                  <a:lnTo>
                    <a:pt x="1005840" y="345882"/>
                  </a:lnTo>
                  <a:lnTo>
                    <a:pt x="1534601" y="318052"/>
                  </a:lnTo>
                  <a:lnTo>
                    <a:pt x="2282024" y="282271"/>
                  </a:lnTo>
                  <a:lnTo>
                    <a:pt x="2723321" y="266369"/>
                  </a:lnTo>
                  <a:lnTo>
                    <a:pt x="2858494" y="274320"/>
                  </a:lnTo>
                  <a:lnTo>
                    <a:pt x="2993666" y="286247"/>
                  </a:lnTo>
                  <a:lnTo>
                    <a:pt x="3108960" y="310101"/>
                  </a:lnTo>
                  <a:lnTo>
                    <a:pt x="3224254" y="345882"/>
                  </a:lnTo>
                  <a:lnTo>
                    <a:pt x="3264010" y="357809"/>
                  </a:lnTo>
                  <a:lnTo>
                    <a:pt x="3291840" y="377687"/>
                  </a:lnTo>
                  <a:lnTo>
                    <a:pt x="3319669" y="413468"/>
                  </a:lnTo>
                  <a:lnTo>
                    <a:pt x="3339547" y="453224"/>
                  </a:lnTo>
                  <a:lnTo>
                    <a:pt x="3395207" y="230588"/>
                  </a:lnTo>
                  <a:lnTo>
                    <a:pt x="3347499" y="206734"/>
                  </a:lnTo>
                  <a:lnTo>
                    <a:pt x="3124862" y="71562"/>
                  </a:lnTo>
                  <a:lnTo>
                    <a:pt x="3045349" y="35781"/>
                  </a:lnTo>
                  <a:lnTo>
                    <a:pt x="2993666" y="15903"/>
                  </a:lnTo>
                  <a:lnTo>
                    <a:pt x="2945958" y="3976"/>
                  </a:lnTo>
                  <a:lnTo>
                    <a:pt x="2906201" y="0"/>
                  </a:lnTo>
                  <a:lnTo>
                    <a:pt x="2850542" y="3976"/>
                  </a:lnTo>
                  <a:lnTo>
                    <a:pt x="2759102" y="19878"/>
                  </a:lnTo>
                  <a:lnTo>
                    <a:pt x="2643808" y="43732"/>
                  </a:lnTo>
                  <a:lnTo>
                    <a:pt x="2604052" y="51683"/>
                  </a:lnTo>
                  <a:lnTo>
                    <a:pt x="2460928" y="63610"/>
                  </a:lnTo>
                  <a:lnTo>
                    <a:pt x="1971923" y="115294"/>
                  </a:lnTo>
                  <a:lnTo>
                    <a:pt x="1606163" y="143123"/>
                  </a:lnTo>
                  <a:lnTo>
                    <a:pt x="1144987" y="182880"/>
                  </a:lnTo>
                  <a:lnTo>
                    <a:pt x="795130" y="206734"/>
                  </a:lnTo>
                  <a:lnTo>
                    <a:pt x="401541" y="222637"/>
                  </a:lnTo>
                  <a:lnTo>
                    <a:pt x="0" y="218661"/>
                  </a:lnTo>
                  <a:lnTo>
                    <a:pt x="7951" y="401541"/>
                  </a:lnTo>
                  <a:lnTo>
                    <a:pt x="111318" y="401541"/>
                  </a:lnTo>
                  <a:lnTo>
                    <a:pt x="361784" y="381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7990D691-C2D6-4088-AB78-1882B0C363C7}"/>
              </a:ext>
            </a:extLst>
          </p:cNvPr>
          <p:cNvGrpSpPr/>
          <p:nvPr/>
        </p:nvGrpSpPr>
        <p:grpSpPr>
          <a:xfrm>
            <a:off x="4060826" y="1587502"/>
            <a:ext cx="4032250" cy="4386262"/>
            <a:chOff x="4060826" y="1587502"/>
            <a:chExt cx="4032250" cy="4386262"/>
          </a:xfrm>
          <a:solidFill>
            <a:schemeClr val="tx1"/>
          </a:solidFill>
        </p:grpSpPr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C11840E9-6AFA-49F6-A8FC-76811DF0CD04}"/>
                </a:ext>
              </a:extLst>
            </p:cNvPr>
            <p:cNvSpPr/>
            <p:nvPr/>
          </p:nvSpPr>
          <p:spPr>
            <a:xfrm rot="16200000">
              <a:off x="2186782" y="3696496"/>
              <a:ext cx="4105275" cy="357188"/>
            </a:xfrm>
            <a:custGeom>
              <a:avLst/>
              <a:gdLst>
                <a:gd name="connsiteX0" fmla="*/ 1176142 w 4106301"/>
                <a:gd name="connsiteY0" fmla="*/ 353522 h 356921"/>
                <a:gd name="connsiteX1" fmla="*/ 659455 w 4106301"/>
                <a:gd name="connsiteY1" fmla="*/ 350123 h 356921"/>
                <a:gd name="connsiteX2" fmla="*/ 377317 w 4106301"/>
                <a:gd name="connsiteY2" fmla="*/ 353522 h 356921"/>
                <a:gd name="connsiteX3" fmla="*/ 217552 w 4106301"/>
                <a:gd name="connsiteY3" fmla="*/ 353522 h 356921"/>
                <a:gd name="connsiteX4" fmla="*/ 139369 w 4106301"/>
                <a:gd name="connsiteY4" fmla="*/ 339925 h 356921"/>
                <a:gd name="connsiteX5" fmla="*/ 81582 w 4106301"/>
                <a:gd name="connsiteY5" fmla="*/ 322929 h 356921"/>
                <a:gd name="connsiteX6" fmla="*/ 40791 w 4106301"/>
                <a:gd name="connsiteY6" fmla="*/ 299134 h 356921"/>
                <a:gd name="connsiteX7" fmla="*/ 16996 w 4106301"/>
                <a:gd name="connsiteY7" fmla="*/ 278739 h 356921"/>
                <a:gd name="connsiteX8" fmla="*/ 6798 w 4106301"/>
                <a:gd name="connsiteY8" fmla="*/ 254944 h 356921"/>
                <a:gd name="connsiteX9" fmla="*/ 0 w 4106301"/>
                <a:gd name="connsiteY9" fmla="*/ 231149 h 356921"/>
                <a:gd name="connsiteX10" fmla="*/ 10197 w 4106301"/>
                <a:gd name="connsiteY10" fmla="*/ 197156 h 356921"/>
                <a:gd name="connsiteX11" fmla="*/ 30593 w 4106301"/>
                <a:gd name="connsiteY11" fmla="*/ 163164 h 356921"/>
                <a:gd name="connsiteX12" fmla="*/ 78183 w 4106301"/>
                <a:gd name="connsiteY12" fmla="*/ 129171 h 356921"/>
                <a:gd name="connsiteX13" fmla="*/ 122373 w 4106301"/>
                <a:gd name="connsiteY13" fmla="*/ 108776 h 356921"/>
                <a:gd name="connsiteX14" fmla="*/ 200556 w 4106301"/>
                <a:gd name="connsiteY14" fmla="*/ 84981 h 356921"/>
                <a:gd name="connsiteX15" fmla="*/ 271940 w 4106301"/>
                <a:gd name="connsiteY15" fmla="*/ 64585 h 356921"/>
                <a:gd name="connsiteX16" fmla="*/ 360321 w 4106301"/>
                <a:gd name="connsiteY16" fmla="*/ 44190 h 356921"/>
                <a:gd name="connsiteX17" fmla="*/ 472496 w 4106301"/>
                <a:gd name="connsiteY17" fmla="*/ 23794 h 356921"/>
                <a:gd name="connsiteX18" fmla="*/ 533683 w 4106301"/>
                <a:gd name="connsiteY18" fmla="*/ 23794 h 356921"/>
                <a:gd name="connsiteX19" fmla="*/ 577873 w 4106301"/>
                <a:gd name="connsiteY19" fmla="*/ 40791 h 356921"/>
                <a:gd name="connsiteX20" fmla="*/ 611866 w 4106301"/>
                <a:gd name="connsiteY20" fmla="*/ 50988 h 356921"/>
                <a:gd name="connsiteX21" fmla="*/ 669653 w 4106301"/>
                <a:gd name="connsiteY21" fmla="*/ 64585 h 356921"/>
                <a:gd name="connsiteX22" fmla="*/ 717243 w 4106301"/>
                <a:gd name="connsiteY22" fmla="*/ 71384 h 356921"/>
                <a:gd name="connsiteX23" fmla="*/ 795426 w 4106301"/>
                <a:gd name="connsiteY23" fmla="*/ 84981 h 356921"/>
                <a:gd name="connsiteX24" fmla="*/ 894004 w 4106301"/>
                <a:gd name="connsiteY24" fmla="*/ 91779 h 356921"/>
                <a:gd name="connsiteX25" fmla="*/ 1278120 w 4106301"/>
                <a:gd name="connsiteY25" fmla="*/ 112175 h 356921"/>
                <a:gd name="connsiteX26" fmla="*/ 1733620 w 4106301"/>
                <a:gd name="connsiteY26" fmla="*/ 132571 h 356921"/>
                <a:gd name="connsiteX27" fmla="*/ 2039554 w 4106301"/>
                <a:gd name="connsiteY27" fmla="*/ 142768 h 356921"/>
                <a:gd name="connsiteX28" fmla="*/ 2413472 w 4106301"/>
                <a:gd name="connsiteY28" fmla="*/ 152966 h 356921"/>
                <a:gd name="connsiteX29" fmla="*/ 2885968 w 4106301"/>
                <a:gd name="connsiteY29" fmla="*/ 152966 h 356921"/>
                <a:gd name="connsiteX30" fmla="*/ 3436648 w 4106301"/>
                <a:gd name="connsiteY30" fmla="*/ 152966 h 356921"/>
                <a:gd name="connsiteX31" fmla="*/ 3728984 w 4106301"/>
                <a:gd name="connsiteY31" fmla="*/ 156365 h 356921"/>
                <a:gd name="connsiteX32" fmla="*/ 3796969 w 4106301"/>
                <a:gd name="connsiteY32" fmla="*/ 152966 h 356921"/>
                <a:gd name="connsiteX33" fmla="*/ 3837760 w 4106301"/>
                <a:gd name="connsiteY33" fmla="*/ 146168 h 356921"/>
                <a:gd name="connsiteX34" fmla="*/ 3878551 w 4106301"/>
                <a:gd name="connsiteY34" fmla="*/ 132571 h 356921"/>
                <a:gd name="connsiteX35" fmla="*/ 3929540 w 4106301"/>
                <a:gd name="connsiteY35" fmla="*/ 108776 h 356921"/>
                <a:gd name="connsiteX36" fmla="*/ 3970331 w 4106301"/>
                <a:gd name="connsiteY36" fmla="*/ 78182 h 356921"/>
                <a:gd name="connsiteX37" fmla="*/ 4004324 w 4106301"/>
                <a:gd name="connsiteY37" fmla="*/ 47589 h 356921"/>
                <a:gd name="connsiteX38" fmla="*/ 4028119 w 4106301"/>
                <a:gd name="connsiteY38" fmla="*/ 20395 h 356921"/>
                <a:gd name="connsiteX39" fmla="*/ 4058712 w 4106301"/>
                <a:gd name="connsiteY39" fmla="*/ 3399 h 356921"/>
                <a:gd name="connsiteX40" fmla="*/ 4079107 w 4106301"/>
                <a:gd name="connsiteY40" fmla="*/ 0 h 356921"/>
                <a:gd name="connsiteX41" fmla="*/ 4096104 w 4106301"/>
                <a:gd name="connsiteY41" fmla="*/ 6798 h 356921"/>
                <a:gd name="connsiteX42" fmla="*/ 4106301 w 4106301"/>
                <a:gd name="connsiteY42" fmla="*/ 23794 h 356921"/>
                <a:gd name="connsiteX43" fmla="*/ 4102902 w 4106301"/>
                <a:gd name="connsiteY43" fmla="*/ 61186 h 356921"/>
                <a:gd name="connsiteX44" fmla="*/ 4085906 w 4106301"/>
                <a:gd name="connsiteY44" fmla="*/ 129171 h 356921"/>
                <a:gd name="connsiteX45" fmla="*/ 4062111 w 4106301"/>
                <a:gd name="connsiteY45" fmla="*/ 197156 h 356921"/>
                <a:gd name="connsiteX46" fmla="*/ 4028119 w 4106301"/>
                <a:gd name="connsiteY46" fmla="*/ 268541 h 356921"/>
                <a:gd name="connsiteX47" fmla="*/ 3980529 w 4106301"/>
                <a:gd name="connsiteY47" fmla="*/ 346724 h 356921"/>
                <a:gd name="connsiteX48" fmla="*/ 3830962 w 4106301"/>
                <a:gd name="connsiteY48" fmla="*/ 350123 h 356921"/>
                <a:gd name="connsiteX49" fmla="*/ 3559021 w 4106301"/>
                <a:gd name="connsiteY49" fmla="*/ 350123 h 356921"/>
                <a:gd name="connsiteX50" fmla="*/ 3028737 w 4106301"/>
                <a:gd name="connsiteY50" fmla="*/ 353522 h 356921"/>
                <a:gd name="connsiteX51" fmla="*/ 2535845 w 4106301"/>
                <a:gd name="connsiteY51" fmla="*/ 353522 h 356921"/>
                <a:gd name="connsiteX52" fmla="*/ 1951173 w 4106301"/>
                <a:gd name="connsiteY52" fmla="*/ 356921 h 356921"/>
                <a:gd name="connsiteX53" fmla="*/ 1176142 w 4106301"/>
                <a:gd name="connsiteY53" fmla="*/ 353522 h 35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06301" h="356921">
                  <a:moveTo>
                    <a:pt x="1176142" y="353522"/>
                  </a:moveTo>
                  <a:lnTo>
                    <a:pt x="659455" y="350123"/>
                  </a:lnTo>
                  <a:lnTo>
                    <a:pt x="377317" y="353522"/>
                  </a:lnTo>
                  <a:lnTo>
                    <a:pt x="217552" y="353522"/>
                  </a:lnTo>
                  <a:lnTo>
                    <a:pt x="139369" y="339925"/>
                  </a:lnTo>
                  <a:lnTo>
                    <a:pt x="81582" y="322929"/>
                  </a:lnTo>
                  <a:lnTo>
                    <a:pt x="40791" y="299134"/>
                  </a:lnTo>
                  <a:lnTo>
                    <a:pt x="16996" y="278739"/>
                  </a:lnTo>
                  <a:lnTo>
                    <a:pt x="6798" y="254944"/>
                  </a:lnTo>
                  <a:lnTo>
                    <a:pt x="0" y="231149"/>
                  </a:lnTo>
                  <a:lnTo>
                    <a:pt x="10197" y="197156"/>
                  </a:lnTo>
                  <a:lnTo>
                    <a:pt x="30593" y="163164"/>
                  </a:lnTo>
                  <a:lnTo>
                    <a:pt x="78183" y="129171"/>
                  </a:lnTo>
                  <a:lnTo>
                    <a:pt x="122373" y="108776"/>
                  </a:lnTo>
                  <a:lnTo>
                    <a:pt x="200556" y="84981"/>
                  </a:lnTo>
                  <a:lnTo>
                    <a:pt x="271940" y="64585"/>
                  </a:lnTo>
                  <a:lnTo>
                    <a:pt x="360321" y="44190"/>
                  </a:lnTo>
                  <a:lnTo>
                    <a:pt x="472496" y="23794"/>
                  </a:lnTo>
                  <a:lnTo>
                    <a:pt x="533683" y="23794"/>
                  </a:lnTo>
                  <a:lnTo>
                    <a:pt x="577873" y="40791"/>
                  </a:lnTo>
                  <a:lnTo>
                    <a:pt x="611866" y="50988"/>
                  </a:lnTo>
                  <a:lnTo>
                    <a:pt x="669653" y="64585"/>
                  </a:lnTo>
                  <a:lnTo>
                    <a:pt x="717243" y="71384"/>
                  </a:lnTo>
                  <a:lnTo>
                    <a:pt x="795426" y="84981"/>
                  </a:lnTo>
                  <a:lnTo>
                    <a:pt x="894004" y="91779"/>
                  </a:lnTo>
                  <a:lnTo>
                    <a:pt x="1278120" y="112175"/>
                  </a:lnTo>
                  <a:lnTo>
                    <a:pt x="1733620" y="132571"/>
                  </a:lnTo>
                  <a:lnTo>
                    <a:pt x="2039554" y="142768"/>
                  </a:lnTo>
                  <a:lnTo>
                    <a:pt x="2413472" y="152966"/>
                  </a:lnTo>
                  <a:lnTo>
                    <a:pt x="2885968" y="152966"/>
                  </a:lnTo>
                  <a:lnTo>
                    <a:pt x="3436648" y="152966"/>
                  </a:lnTo>
                  <a:lnTo>
                    <a:pt x="3728984" y="156365"/>
                  </a:lnTo>
                  <a:lnTo>
                    <a:pt x="3796969" y="152966"/>
                  </a:lnTo>
                  <a:cubicBezTo>
                    <a:pt x="3835476" y="145965"/>
                    <a:pt x="3821693" y="146168"/>
                    <a:pt x="3837760" y="146168"/>
                  </a:cubicBezTo>
                  <a:lnTo>
                    <a:pt x="3878551" y="132571"/>
                  </a:lnTo>
                  <a:lnTo>
                    <a:pt x="3929540" y="108776"/>
                  </a:lnTo>
                  <a:lnTo>
                    <a:pt x="3970331" y="78182"/>
                  </a:lnTo>
                  <a:lnTo>
                    <a:pt x="4004324" y="47589"/>
                  </a:lnTo>
                  <a:lnTo>
                    <a:pt x="4028119" y="20395"/>
                  </a:lnTo>
                  <a:lnTo>
                    <a:pt x="4058712" y="3399"/>
                  </a:lnTo>
                  <a:lnTo>
                    <a:pt x="4079107" y="0"/>
                  </a:lnTo>
                  <a:lnTo>
                    <a:pt x="4096104" y="6798"/>
                  </a:lnTo>
                  <a:lnTo>
                    <a:pt x="4106301" y="23794"/>
                  </a:lnTo>
                  <a:lnTo>
                    <a:pt x="4102902" y="61186"/>
                  </a:lnTo>
                  <a:lnTo>
                    <a:pt x="4085906" y="129171"/>
                  </a:lnTo>
                  <a:lnTo>
                    <a:pt x="4062111" y="197156"/>
                  </a:lnTo>
                  <a:lnTo>
                    <a:pt x="4028119" y="268541"/>
                  </a:lnTo>
                  <a:lnTo>
                    <a:pt x="3980529" y="346724"/>
                  </a:lnTo>
                  <a:lnTo>
                    <a:pt x="3830962" y="350123"/>
                  </a:lnTo>
                  <a:lnTo>
                    <a:pt x="3559021" y="350123"/>
                  </a:lnTo>
                  <a:lnTo>
                    <a:pt x="3028737" y="353522"/>
                  </a:lnTo>
                  <a:lnTo>
                    <a:pt x="2535845" y="353522"/>
                  </a:lnTo>
                  <a:lnTo>
                    <a:pt x="1951173" y="356921"/>
                  </a:lnTo>
                  <a:lnTo>
                    <a:pt x="1176142" y="353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95BE69CD-B95D-4D07-A5CB-523528F767C8}"/>
                </a:ext>
              </a:extLst>
            </p:cNvPr>
            <p:cNvSpPr/>
            <p:nvPr/>
          </p:nvSpPr>
          <p:spPr>
            <a:xfrm>
              <a:off x="4262439" y="1587502"/>
              <a:ext cx="3830637" cy="4386262"/>
            </a:xfrm>
            <a:custGeom>
              <a:avLst/>
              <a:gdLst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337840 w 3831504"/>
                <a:gd name="connsiteY42" fmla="*/ 4050287 h 4386876"/>
                <a:gd name="connsiteX43" fmla="*/ 3461256 w 3831504"/>
                <a:gd name="connsiteY43" fmla="*/ 3943701 h 4386876"/>
                <a:gd name="connsiteX44" fmla="*/ 3461256 w 3831504"/>
                <a:gd name="connsiteY44" fmla="*/ 3651990 h 4386876"/>
                <a:gd name="connsiteX45" fmla="*/ 3466866 w 3831504"/>
                <a:gd name="connsiteY45" fmla="*/ 3085399 h 4386876"/>
                <a:gd name="connsiteX46" fmla="*/ 3461256 w 3831504"/>
                <a:gd name="connsiteY46" fmla="*/ 2675882 h 4386876"/>
                <a:gd name="connsiteX47" fmla="*/ 3472476 w 3831504"/>
                <a:gd name="connsiteY47" fmla="*/ 2030753 h 4386876"/>
                <a:gd name="connsiteX48" fmla="*/ 3478086 w 3831504"/>
                <a:gd name="connsiteY48" fmla="*/ 1452942 h 4386876"/>
                <a:gd name="connsiteX49" fmla="*/ 3472476 w 3831504"/>
                <a:gd name="connsiteY49" fmla="*/ 1026596 h 4386876"/>
                <a:gd name="connsiteX50" fmla="*/ 3478086 w 3831504"/>
                <a:gd name="connsiteY50" fmla="*/ 594641 h 4386876"/>
                <a:gd name="connsiteX51" fmla="*/ 3478086 w 3831504"/>
                <a:gd name="connsiteY51" fmla="*/ 431956 h 4386876"/>
                <a:gd name="connsiteX52" fmla="*/ 3478086 w 3831504"/>
                <a:gd name="connsiteY52" fmla="*/ 325369 h 4386876"/>
                <a:gd name="connsiteX53" fmla="*/ 3461256 w 3831504"/>
                <a:gd name="connsiteY53" fmla="*/ 286101 h 4386876"/>
                <a:gd name="connsiteX54" fmla="*/ 3438817 w 3831504"/>
                <a:gd name="connsiteY54" fmla="*/ 263661 h 4386876"/>
                <a:gd name="connsiteX55" fmla="*/ 3382719 w 3831504"/>
                <a:gd name="connsiteY55" fmla="*/ 241222 h 4386876"/>
                <a:gd name="connsiteX56" fmla="*/ 3337840 w 3831504"/>
                <a:gd name="connsiteY56" fmla="*/ 241222 h 4386876"/>
                <a:gd name="connsiteX57" fmla="*/ 2967592 w 3831504"/>
                <a:gd name="connsiteY57" fmla="*/ 263661 h 4386876"/>
                <a:gd name="connsiteX58" fmla="*/ 2653443 w 3831504"/>
                <a:gd name="connsiteY58" fmla="*/ 280491 h 4386876"/>
                <a:gd name="connsiteX59" fmla="*/ 2204657 w 3831504"/>
                <a:gd name="connsiteY59" fmla="*/ 319760 h 4386876"/>
                <a:gd name="connsiteX60" fmla="*/ 1604407 w 3831504"/>
                <a:gd name="connsiteY60" fmla="*/ 375858 h 4386876"/>
                <a:gd name="connsiteX61" fmla="*/ 1105133 w 3831504"/>
                <a:gd name="connsiteY61" fmla="*/ 420736 h 4386876"/>
                <a:gd name="connsiteX62" fmla="*/ 532932 w 3831504"/>
                <a:gd name="connsiteY62" fmla="*/ 471225 h 4386876"/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461256 w 3831504"/>
                <a:gd name="connsiteY42" fmla="*/ 3943701 h 4386876"/>
                <a:gd name="connsiteX43" fmla="*/ 3461256 w 3831504"/>
                <a:gd name="connsiteY43" fmla="*/ 3651990 h 4386876"/>
                <a:gd name="connsiteX44" fmla="*/ 3466866 w 3831504"/>
                <a:gd name="connsiteY44" fmla="*/ 3085399 h 4386876"/>
                <a:gd name="connsiteX45" fmla="*/ 3461256 w 3831504"/>
                <a:gd name="connsiteY45" fmla="*/ 2675882 h 4386876"/>
                <a:gd name="connsiteX46" fmla="*/ 3472476 w 3831504"/>
                <a:gd name="connsiteY46" fmla="*/ 2030753 h 4386876"/>
                <a:gd name="connsiteX47" fmla="*/ 3478086 w 3831504"/>
                <a:gd name="connsiteY47" fmla="*/ 1452942 h 4386876"/>
                <a:gd name="connsiteX48" fmla="*/ 3472476 w 3831504"/>
                <a:gd name="connsiteY48" fmla="*/ 1026596 h 4386876"/>
                <a:gd name="connsiteX49" fmla="*/ 3478086 w 3831504"/>
                <a:gd name="connsiteY49" fmla="*/ 594641 h 4386876"/>
                <a:gd name="connsiteX50" fmla="*/ 3478086 w 3831504"/>
                <a:gd name="connsiteY50" fmla="*/ 431956 h 4386876"/>
                <a:gd name="connsiteX51" fmla="*/ 3478086 w 3831504"/>
                <a:gd name="connsiteY51" fmla="*/ 325369 h 4386876"/>
                <a:gd name="connsiteX52" fmla="*/ 3461256 w 3831504"/>
                <a:gd name="connsiteY52" fmla="*/ 286101 h 4386876"/>
                <a:gd name="connsiteX53" fmla="*/ 3438817 w 3831504"/>
                <a:gd name="connsiteY53" fmla="*/ 263661 h 4386876"/>
                <a:gd name="connsiteX54" fmla="*/ 3382719 w 3831504"/>
                <a:gd name="connsiteY54" fmla="*/ 241222 h 4386876"/>
                <a:gd name="connsiteX55" fmla="*/ 3337840 w 3831504"/>
                <a:gd name="connsiteY55" fmla="*/ 241222 h 4386876"/>
                <a:gd name="connsiteX56" fmla="*/ 2967592 w 3831504"/>
                <a:gd name="connsiteY56" fmla="*/ 263661 h 4386876"/>
                <a:gd name="connsiteX57" fmla="*/ 2653443 w 3831504"/>
                <a:gd name="connsiteY57" fmla="*/ 280491 h 4386876"/>
                <a:gd name="connsiteX58" fmla="*/ 2204657 w 3831504"/>
                <a:gd name="connsiteY58" fmla="*/ 319760 h 4386876"/>
                <a:gd name="connsiteX59" fmla="*/ 1604407 w 3831504"/>
                <a:gd name="connsiteY59" fmla="*/ 375858 h 4386876"/>
                <a:gd name="connsiteX60" fmla="*/ 1105133 w 3831504"/>
                <a:gd name="connsiteY60" fmla="*/ 420736 h 4386876"/>
                <a:gd name="connsiteX61" fmla="*/ 532932 w 3831504"/>
                <a:gd name="connsiteY61" fmla="*/ 471225 h 438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831504" h="4386876">
                  <a:moveTo>
                    <a:pt x="532932" y="471225"/>
                  </a:moveTo>
                  <a:lnTo>
                    <a:pt x="56098" y="527323"/>
                  </a:lnTo>
                  <a:lnTo>
                    <a:pt x="0" y="364638"/>
                  </a:lnTo>
                  <a:lnTo>
                    <a:pt x="308540" y="330979"/>
                  </a:lnTo>
                  <a:lnTo>
                    <a:pt x="802203" y="280491"/>
                  </a:lnTo>
                  <a:lnTo>
                    <a:pt x="1099524" y="252442"/>
                  </a:lnTo>
                  <a:lnTo>
                    <a:pt x="1565138" y="201953"/>
                  </a:lnTo>
                  <a:lnTo>
                    <a:pt x="1957825" y="162685"/>
                  </a:lnTo>
                  <a:lnTo>
                    <a:pt x="2328073" y="123416"/>
                  </a:lnTo>
                  <a:lnTo>
                    <a:pt x="2631003" y="95367"/>
                  </a:lnTo>
                  <a:lnTo>
                    <a:pt x="2849786" y="72928"/>
                  </a:lnTo>
                  <a:lnTo>
                    <a:pt x="3186375" y="56098"/>
                  </a:lnTo>
                  <a:lnTo>
                    <a:pt x="3337840" y="44879"/>
                  </a:lnTo>
                  <a:lnTo>
                    <a:pt x="3410768" y="22439"/>
                  </a:lnTo>
                  <a:lnTo>
                    <a:pt x="3466866" y="0"/>
                  </a:lnTo>
                  <a:lnTo>
                    <a:pt x="3590282" y="61708"/>
                  </a:lnTo>
                  <a:lnTo>
                    <a:pt x="3674429" y="117806"/>
                  </a:lnTo>
                  <a:lnTo>
                    <a:pt x="3781016" y="207563"/>
                  </a:lnTo>
                  <a:lnTo>
                    <a:pt x="3820284" y="246832"/>
                  </a:lnTo>
                  <a:lnTo>
                    <a:pt x="3831504" y="291711"/>
                  </a:lnTo>
                  <a:lnTo>
                    <a:pt x="3831504" y="314150"/>
                  </a:lnTo>
                  <a:lnTo>
                    <a:pt x="3820284" y="347809"/>
                  </a:lnTo>
                  <a:lnTo>
                    <a:pt x="3758576" y="431956"/>
                  </a:lnTo>
                  <a:lnTo>
                    <a:pt x="3730527" y="476834"/>
                  </a:lnTo>
                  <a:lnTo>
                    <a:pt x="3724917" y="796594"/>
                  </a:lnTo>
                  <a:lnTo>
                    <a:pt x="3724917" y="1284648"/>
                  </a:lnTo>
                  <a:lnTo>
                    <a:pt x="3730527" y="1997095"/>
                  </a:lnTo>
                  <a:lnTo>
                    <a:pt x="3724917" y="2636614"/>
                  </a:lnTo>
                  <a:lnTo>
                    <a:pt x="3730527" y="3220034"/>
                  </a:lnTo>
                  <a:lnTo>
                    <a:pt x="3724917" y="3562233"/>
                  </a:lnTo>
                  <a:cubicBezTo>
                    <a:pt x="3723047" y="3713698"/>
                    <a:pt x="3721178" y="3865163"/>
                    <a:pt x="3719308" y="4016628"/>
                  </a:cubicBezTo>
                  <a:lnTo>
                    <a:pt x="3719308" y="4111995"/>
                  </a:lnTo>
                  <a:lnTo>
                    <a:pt x="3713698" y="4168093"/>
                  </a:lnTo>
                  <a:lnTo>
                    <a:pt x="3691259" y="4241021"/>
                  </a:lnTo>
                  <a:lnTo>
                    <a:pt x="3629551" y="4336388"/>
                  </a:lnTo>
                  <a:lnTo>
                    <a:pt x="3584672" y="4381266"/>
                  </a:lnTo>
                  <a:lnTo>
                    <a:pt x="3551013" y="4386876"/>
                  </a:lnTo>
                  <a:lnTo>
                    <a:pt x="3506135" y="4375657"/>
                  </a:lnTo>
                  <a:cubicBezTo>
                    <a:pt x="3482527" y="4346147"/>
                    <a:pt x="3483695" y="4359581"/>
                    <a:pt x="3483695" y="4341998"/>
                  </a:cubicBezTo>
                  <a:lnTo>
                    <a:pt x="3466866" y="4291509"/>
                  </a:lnTo>
                  <a:lnTo>
                    <a:pt x="3444427" y="4229801"/>
                  </a:lnTo>
                  <a:lnTo>
                    <a:pt x="3405158" y="4134434"/>
                  </a:lnTo>
                  <a:lnTo>
                    <a:pt x="3461256" y="3943701"/>
                  </a:lnTo>
                  <a:lnTo>
                    <a:pt x="3461256" y="3651990"/>
                  </a:lnTo>
                  <a:lnTo>
                    <a:pt x="3466866" y="3085399"/>
                  </a:lnTo>
                  <a:lnTo>
                    <a:pt x="3461256" y="2675882"/>
                  </a:lnTo>
                  <a:lnTo>
                    <a:pt x="3472476" y="2030753"/>
                  </a:lnTo>
                  <a:lnTo>
                    <a:pt x="3478086" y="1452942"/>
                  </a:lnTo>
                  <a:lnTo>
                    <a:pt x="3472476" y="1026596"/>
                  </a:lnTo>
                  <a:lnTo>
                    <a:pt x="3478086" y="594641"/>
                  </a:lnTo>
                  <a:lnTo>
                    <a:pt x="3478086" y="431956"/>
                  </a:lnTo>
                  <a:lnTo>
                    <a:pt x="3478086" y="325369"/>
                  </a:lnTo>
                  <a:lnTo>
                    <a:pt x="3461256" y="286101"/>
                  </a:lnTo>
                  <a:lnTo>
                    <a:pt x="3438817" y="263661"/>
                  </a:lnTo>
                  <a:lnTo>
                    <a:pt x="3382719" y="241222"/>
                  </a:lnTo>
                  <a:lnTo>
                    <a:pt x="3337840" y="241222"/>
                  </a:lnTo>
                  <a:lnTo>
                    <a:pt x="2967592" y="263661"/>
                  </a:lnTo>
                  <a:lnTo>
                    <a:pt x="2653443" y="280491"/>
                  </a:lnTo>
                  <a:lnTo>
                    <a:pt x="2204657" y="319760"/>
                  </a:lnTo>
                  <a:lnTo>
                    <a:pt x="1604407" y="375858"/>
                  </a:lnTo>
                  <a:lnTo>
                    <a:pt x="1105133" y="420736"/>
                  </a:lnTo>
                  <a:lnTo>
                    <a:pt x="532932" y="471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B26CD64C-FB89-4D78-B71C-98C33921D171}"/>
                </a:ext>
              </a:extLst>
            </p:cNvPr>
            <p:cNvSpPr/>
            <p:nvPr/>
          </p:nvSpPr>
          <p:spPr>
            <a:xfrm>
              <a:off x="4870451" y="2786065"/>
              <a:ext cx="2397125" cy="493713"/>
            </a:xfrm>
            <a:custGeom>
              <a:avLst/>
              <a:gdLst>
                <a:gd name="connsiteX0" fmla="*/ 1169194 w 2397919"/>
                <a:gd name="connsiteY0" fmla="*/ 361950 h 492919"/>
                <a:gd name="connsiteX1" fmla="*/ 854869 w 2397919"/>
                <a:gd name="connsiteY1" fmla="*/ 404813 h 492919"/>
                <a:gd name="connsiteX2" fmla="*/ 588169 w 2397919"/>
                <a:gd name="connsiteY2" fmla="*/ 447675 h 492919"/>
                <a:gd name="connsiteX3" fmla="*/ 466725 w 2397919"/>
                <a:gd name="connsiteY3" fmla="*/ 469106 h 492919"/>
                <a:gd name="connsiteX4" fmla="*/ 378619 w 2397919"/>
                <a:gd name="connsiteY4" fmla="*/ 483394 h 492919"/>
                <a:gd name="connsiteX5" fmla="*/ 302419 w 2397919"/>
                <a:gd name="connsiteY5" fmla="*/ 492919 h 492919"/>
                <a:gd name="connsiteX6" fmla="*/ 259557 w 2397919"/>
                <a:gd name="connsiteY6" fmla="*/ 492919 h 492919"/>
                <a:gd name="connsiteX7" fmla="*/ 233363 w 2397919"/>
                <a:gd name="connsiteY7" fmla="*/ 485775 h 492919"/>
                <a:gd name="connsiteX8" fmla="*/ 202407 w 2397919"/>
                <a:gd name="connsiteY8" fmla="*/ 469106 h 492919"/>
                <a:gd name="connsiteX9" fmla="*/ 138113 w 2397919"/>
                <a:gd name="connsiteY9" fmla="*/ 419100 h 492919"/>
                <a:gd name="connsiteX10" fmla="*/ 100013 w 2397919"/>
                <a:gd name="connsiteY10" fmla="*/ 381000 h 492919"/>
                <a:gd name="connsiteX11" fmla="*/ 61913 w 2397919"/>
                <a:gd name="connsiteY11" fmla="*/ 330994 h 492919"/>
                <a:gd name="connsiteX12" fmla="*/ 28575 w 2397919"/>
                <a:gd name="connsiteY12" fmla="*/ 278606 h 492919"/>
                <a:gd name="connsiteX13" fmla="*/ 7144 w 2397919"/>
                <a:gd name="connsiteY13" fmla="*/ 235744 h 492919"/>
                <a:gd name="connsiteX14" fmla="*/ 0 w 2397919"/>
                <a:gd name="connsiteY14" fmla="*/ 209550 h 492919"/>
                <a:gd name="connsiteX15" fmla="*/ 0 w 2397919"/>
                <a:gd name="connsiteY15" fmla="*/ 195263 h 492919"/>
                <a:gd name="connsiteX16" fmla="*/ 4763 w 2397919"/>
                <a:gd name="connsiteY16" fmla="*/ 185738 h 492919"/>
                <a:gd name="connsiteX17" fmla="*/ 23813 w 2397919"/>
                <a:gd name="connsiteY17" fmla="*/ 183356 h 492919"/>
                <a:gd name="connsiteX18" fmla="*/ 45244 w 2397919"/>
                <a:gd name="connsiteY18" fmla="*/ 190500 h 492919"/>
                <a:gd name="connsiteX19" fmla="*/ 66675 w 2397919"/>
                <a:gd name="connsiteY19" fmla="*/ 209550 h 492919"/>
                <a:gd name="connsiteX20" fmla="*/ 92869 w 2397919"/>
                <a:gd name="connsiteY20" fmla="*/ 230981 h 492919"/>
                <a:gd name="connsiteX21" fmla="*/ 123825 w 2397919"/>
                <a:gd name="connsiteY21" fmla="*/ 250031 h 492919"/>
                <a:gd name="connsiteX22" fmla="*/ 157163 w 2397919"/>
                <a:gd name="connsiteY22" fmla="*/ 264319 h 492919"/>
                <a:gd name="connsiteX23" fmla="*/ 188119 w 2397919"/>
                <a:gd name="connsiteY23" fmla="*/ 276225 h 492919"/>
                <a:gd name="connsiteX24" fmla="*/ 228600 w 2397919"/>
                <a:gd name="connsiteY24" fmla="*/ 283369 h 492919"/>
                <a:gd name="connsiteX25" fmla="*/ 273844 w 2397919"/>
                <a:gd name="connsiteY25" fmla="*/ 288131 h 492919"/>
                <a:gd name="connsiteX26" fmla="*/ 319088 w 2397919"/>
                <a:gd name="connsiteY26" fmla="*/ 292894 h 492919"/>
                <a:gd name="connsiteX27" fmla="*/ 392907 w 2397919"/>
                <a:gd name="connsiteY27" fmla="*/ 292894 h 492919"/>
                <a:gd name="connsiteX28" fmla="*/ 495300 w 2397919"/>
                <a:gd name="connsiteY28" fmla="*/ 285750 h 492919"/>
                <a:gd name="connsiteX29" fmla="*/ 597694 w 2397919"/>
                <a:gd name="connsiteY29" fmla="*/ 271463 h 492919"/>
                <a:gd name="connsiteX30" fmla="*/ 873919 w 2397919"/>
                <a:gd name="connsiteY30" fmla="*/ 223838 h 492919"/>
                <a:gd name="connsiteX31" fmla="*/ 1154907 w 2397919"/>
                <a:gd name="connsiteY31" fmla="*/ 185738 h 492919"/>
                <a:gd name="connsiteX32" fmla="*/ 1540669 w 2397919"/>
                <a:gd name="connsiteY32" fmla="*/ 135731 h 492919"/>
                <a:gd name="connsiteX33" fmla="*/ 1807369 w 2397919"/>
                <a:gd name="connsiteY33" fmla="*/ 109538 h 492919"/>
                <a:gd name="connsiteX34" fmla="*/ 1912144 w 2397919"/>
                <a:gd name="connsiteY34" fmla="*/ 95250 h 492919"/>
                <a:gd name="connsiteX35" fmla="*/ 1955007 w 2397919"/>
                <a:gd name="connsiteY35" fmla="*/ 92869 h 492919"/>
                <a:gd name="connsiteX36" fmla="*/ 1978819 w 2397919"/>
                <a:gd name="connsiteY36" fmla="*/ 78581 h 492919"/>
                <a:gd name="connsiteX37" fmla="*/ 2033588 w 2397919"/>
                <a:gd name="connsiteY37" fmla="*/ 30956 h 492919"/>
                <a:gd name="connsiteX38" fmla="*/ 2066925 w 2397919"/>
                <a:gd name="connsiteY38" fmla="*/ 0 h 492919"/>
                <a:gd name="connsiteX39" fmla="*/ 2095500 w 2397919"/>
                <a:gd name="connsiteY39" fmla="*/ 2381 h 492919"/>
                <a:gd name="connsiteX40" fmla="*/ 2162175 w 2397919"/>
                <a:gd name="connsiteY40" fmla="*/ 19050 h 492919"/>
                <a:gd name="connsiteX41" fmla="*/ 2255044 w 2397919"/>
                <a:gd name="connsiteY41" fmla="*/ 50006 h 492919"/>
                <a:gd name="connsiteX42" fmla="*/ 2338388 w 2397919"/>
                <a:gd name="connsiteY42" fmla="*/ 90488 h 492919"/>
                <a:gd name="connsiteX43" fmla="*/ 2355057 w 2397919"/>
                <a:gd name="connsiteY43" fmla="*/ 104775 h 492919"/>
                <a:gd name="connsiteX44" fmla="*/ 2376488 w 2397919"/>
                <a:gd name="connsiteY44" fmla="*/ 126206 h 492919"/>
                <a:gd name="connsiteX45" fmla="*/ 2390775 w 2397919"/>
                <a:gd name="connsiteY45" fmla="*/ 154781 h 492919"/>
                <a:gd name="connsiteX46" fmla="*/ 2397919 w 2397919"/>
                <a:gd name="connsiteY46" fmla="*/ 176213 h 492919"/>
                <a:gd name="connsiteX47" fmla="*/ 2395538 w 2397919"/>
                <a:gd name="connsiteY47" fmla="*/ 192881 h 492919"/>
                <a:gd name="connsiteX48" fmla="*/ 2378869 w 2397919"/>
                <a:gd name="connsiteY48" fmla="*/ 219075 h 492919"/>
                <a:gd name="connsiteX49" fmla="*/ 2340769 w 2397919"/>
                <a:gd name="connsiteY49" fmla="*/ 240506 h 492919"/>
                <a:gd name="connsiteX50" fmla="*/ 2305050 w 2397919"/>
                <a:gd name="connsiteY50" fmla="*/ 247650 h 492919"/>
                <a:gd name="connsiteX51" fmla="*/ 2090738 w 2397919"/>
                <a:gd name="connsiteY51" fmla="*/ 257175 h 492919"/>
                <a:gd name="connsiteX52" fmla="*/ 1802607 w 2397919"/>
                <a:gd name="connsiteY52" fmla="*/ 288131 h 492919"/>
                <a:gd name="connsiteX53" fmla="*/ 1540669 w 2397919"/>
                <a:gd name="connsiteY53" fmla="*/ 314325 h 492919"/>
                <a:gd name="connsiteX54" fmla="*/ 1169194 w 2397919"/>
                <a:gd name="connsiteY54" fmla="*/ 36195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97919" h="492919">
                  <a:moveTo>
                    <a:pt x="1169194" y="361950"/>
                  </a:moveTo>
                  <a:lnTo>
                    <a:pt x="854869" y="404813"/>
                  </a:lnTo>
                  <a:lnTo>
                    <a:pt x="588169" y="447675"/>
                  </a:lnTo>
                  <a:lnTo>
                    <a:pt x="466725" y="469106"/>
                  </a:lnTo>
                  <a:lnTo>
                    <a:pt x="378619" y="483394"/>
                  </a:lnTo>
                  <a:lnTo>
                    <a:pt x="302419" y="492919"/>
                  </a:lnTo>
                  <a:lnTo>
                    <a:pt x="259557" y="492919"/>
                  </a:lnTo>
                  <a:lnTo>
                    <a:pt x="233363" y="485775"/>
                  </a:lnTo>
                  <a:lnTo>
                    <a:pt x="202407" y="469106"/>
                  </a:lnTo>
                  <a:lnTo>
                    <a:pt x="138113" y="419100"/>
                  </a:lnTo>
                  <a:lnTo>
                    <a:pt x="100013" y="381000"/>
                  </a:lnTo>
                  <a:lnTo>
                    <a:pt x="61913" y="330994"/>
                  </a:lnTo>
                  <a:lnTo>
                    <a:pt x="28575" y="278606"/>
                  </a:lnTo>
                  <a:lnTo>
                    <a:pt x="7144" y="235744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4763" y="185738"/>
                  </a:lnTo>
                  <a:lnTo>
                    <a:pt x="23813" y="183356"/>
                  </a:lnTo>
                  <a:lnTo>
                    <a:pt x="45244" y="190500"/>
                  </a:lnTo>
                  <a:lnTo>
                    <a:pt x="66675" y="209550"/>
                  </a:lnTo>
                  <a:lnTo>
                    <a:pt x="92869" y="230981"/>
                  </a:lnTo>
                  <a:lnTo>
                    <a:pt x="123825" y="250031"/>
                  </a:lnTo>
                  <a:lnTo>
                    <a:pt x="157163" y="264319"/>
                  </a:lnTo>
                  <a:lnTo>
                    <a:pt x="188119" y="276225"/>
                  </a:lnTo>
                  <a:lnTo>
                    <a:pt x="228600" y="283369"/>
                  </a:lnTo>
                  <a:lnTo>
                    <a:pt x="273844" y="288131"/>
                  </a:lnTo>
                  <a:lnTo>
                    <a:pt x="319088" y="292894"/>
                  </a:lnTo>
                  <a:lnTo>
                    <a:pt x="392907" y="292894"/>
                  </a:lnTo>
                  <a:lnTo>
                    <a:pt x="495300" y="285750"/>
                  </a:lnTo>
                  <a:lnTo>
                    <a:pt x="597694" y="271463"/>
                  </a:lnTo>
                  <a:lnTo>
                    <a:pt x="873919" y="223838"/>
                  </a:lnTo>
                  <a:lnTo>
                    <a:pt x="1154907" y="185738"/>
                  </a:lnTo>
                  <a:lnTo>
                    <a:pt x="1540669" y="135731"/>
                  </a:lnTo>
                  <a:lnTo>
                    <a:pt x="1807369" y="109538"/>
                  </a:lnTo>
                  <a:lnTo>
                    <a:pt x="1912144" y="95250"/>
                  </a:lnTo>
                  <a:lnTo>
                    <a:pt x="1955007" y="92869"/>
                  </a:lnTo>
                  <a:lnTo>
                    <a:pt x="1978819" y="78581"/>
                  </a:lnTo>
                  <a:lnTo>
                    <a:pt x="2033588" y="30956"/>
                  </a:lnTo>
                  <a:lnTo>
                    <a:pt x="2066925" y="0"/>
                  </a:lnTo>
                  <a:lnTo>
                    <a:pt x="2095500" y="2381"/>
                  </a:lnTo>
                  <a:lnTo>
                    <a:pt x="2162175" y="19050"/>
                  </a:lnTo>
                  <a:lnTo>
                    <a:pt x="2255044" y="50006"/>
                  </a:lnTo>
                  <a:lnTo>
                    <a:pt x="2338388" y="90488"/>
                  </a:lnTo>
                  <a:lnTo>
                    <a:pt x="2355057" y="104775"/>
                  </a:lnTo>
                  <a:lnTo>
                    <a:pt x="2376488" y="126206"/>
                  </a:lnTo>
                  <a:lnTo>
                    <a:pt x="2390775" y="154781"/>
                  </a:lnTo>
                  <a:lnTo>
                    <a:pt x="2397919" y="176213"/>
                  </a:lnTo>
                  <a:lnTo>
                    <a:pt x="2395538" y="192881"/>
                  </a:lnTo>
                  <a:lnTo>
                    <a:pt x="2378869" y="219075"/>
                  </a:lnTo>
                  <a:lnTo>
                    <a:pt x="2340769" y="240506"/>
                  </a:lnTo>
                  <a:lnTo>
                    <a:pt x="2305050" y="247650"/>
                  </a:lnTo>
                  <a:lnTo>
                    <a:pt x="2090738" y="257175"/>
                  </a:lnTo>
                  <a:lnTo>
                    <a:pt x="1802607" y="288131"/>
                  </a:lnTo>
                  <a:lnTo>
                    <a:pt x="1540669" y="314325"/>
                  </a:lnTo>
                  <a:lnTo>
                    <a:pt x="11691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2F7906C3-C32D-4B59-858F-679F75E4A2E2}"/>
                </a:ext>
              </a:extLst>
            </p:cNvPr>
            <p:cNvSpPr/>
            <p:nvPr/>
          </p:nvSpPr>
          <p:spPr>
            <a:xfrm>
              <a:off x="4622801" y="3746503"/>
              <a:ext cx="2835275" cy="517525"/>
            </a:xfrm>
            <a:custGeom>
              <a:avLst/>
              <a:gdLst>
                <a:gd name="connsiteX0" fmla="*/ 1407319 w 2836069"/>
                <a:gd name="connsiteY0" fmla="*/ 316706 h 519112"/>
                <a:gd name="connsiteX1" fmla="*/ 1071563 w 2836069"/>
                <a:gd name="connsiteY1" fmla="*/ 357187 h 519112"/>
                <a:gd name="connsiteX2" fmla="*/ 800100 w 2836069"/>
                <a:gd name="connsiteY2" fmla="*/ 407194 h 519112"/>
                <a:gd name="connsiteX3" fmla="*/ 645319 w 2836069"/>
                <a:gd name="connsiteY3" fmla="*/ 438150 h 519112"/>
                <a:gd name="connsiteX4" fmla="*/ 531019 w 2836069"/>
                <a:gd name="connsiteY4" fmla="*/ 466725 h 519112"/>
                <a:gd name="connsiteX5" fmla="*/ 507207 w 2836069"/>
                <a:gd name="connsiteY5" fmla="*/ 483394 h 519112"/>
                <a:gd name="connsiteX6" fmla="*/ 476250 w 2836069"/>
                <a:gd name="connsiteY6" fmla="*/ 500062 h 519112"/>
                <a:gd name="connsiteX7" fmla="*/ 440532 w 2836069"/>
                <a:gd name="connsiteY7" fmla="*/ 511969 h 519112"/>
                <a:gd name="connsiteX8" fmla="*/ 409575 w 2836069"/>
                <a:gd name="connsiteY8" fmla="*/ 516731 h 519112"/>
                <a:gd name="connsiteX9" fmla="*/ 371475 w 2836069"/>
                <a:gd name="connsiteY9" fmla="*/ 519112 h 519112"/>
                <a:gd name="connsiteX10" fmla="*/ 311944 w 2836069"/>
                <a:gd name="connsiteY10" fmla="*/ 509587 h 519112"/>
                <a:gd name="connsiteX11" fmla="*/ 269082 w 2836069"/>
                <a:gd name="connsiteY11" fmla="*/ 492919 h 519112"/>
                <a:gd name="connsiteX12" fmla="*/ 195263 w 2836069"/>
                <a:gd name="connsiteY12" fmla="*/ 450056 h 519112"/>
                <a:gd name="connsiteX13" fmla="*/ 123825 w 2836069"/>
                <a:gd name="connsiteY13" fmla="*/ 397669 h 519112"/>
                <a:gd name="connsiteX14" fmla="*/ 64294 w 2836069"/>
                <a:gd name="connsiteY14" fmla="*/ 345281 h 519112"/>
                <a:gd name="connsiteX15" fmla="*/ 14288 w 2836069"/>
                <a:gd name="connsiteY15" fmla="*/ 300037 h 519112"/>
                <a:gd name="connsiteX16" fmla="*/ 2382 w 2836069"/>
                <a:gd name="connsiteY16" fmla="*/ 273844 h 519112"/>
                <a:gd name="connsiteX17" fmla="*/ 0 w 2836069"/>
                <a:gd name="connsiteY17" fmla="*/ 245269 h 519112"/>
                <a:gd name="connsiteX18" fmla="*/ 4763 w 2836069"/>
                <a:gd name="connsiteY18" fmla="*/ 228600 h 519112"/>
                <a:gd name="connsiteX19" fmla="*/ 16669 w 2836069"/>
                <a:gd name="connsiteY19" fmla="*/ 219075 h 519112"/>
                <a:gd name="connsiteX20" fmla="*/ 40482 w 2836069"/>
                <a:gd name="connsiteY20" fmla="*/ 219075 h 519112"/>
                <a:gd name="connsiteX21" fmla="*/ 64294 w 2836069"/>
                <a:gd name="connsiteY21" fmla="*/ 223837 h 519112"/>
                <a:gd name="connsiteX22" fmla="*/ 119063 w 2836069"/>
                <a:gd name="connsiteY22" fmla="*/ 245269 h 519112"/>
                <a:gd name="connsiteX23" fmla="*/ 164307 w 2836069"/>
                <a:gd name="connsiteY23" fmla="*/ 264319 h 519112"/>
                <a:gd name="connsiteX24" fmla="*/ 223838 w 2836069"/>
                <a:gd name="connsiteY24" fmla="*/ 280987 h 519112"/>
                <a:gd name="connsiteX25" fmla="*/ 266700 w 2836069"/>
                <a:gd name="connsiteY25" fmla="*/ 285750 h 519112"/>
                <a:gd name="connsiteX26" fmla="*/ 314325 w 2836069"/>
                <a:gd name="connsiteY26" fmla="*/ 288131 h 519112"/>
                <a:gd name="connsiteX27" fmla="*/ 361950 w 2836069"/>
                <a:gd name="connsiteY27" fmla="*/ 285750 h 519112"/>
                <a:gd name="connsiteX28" fmla="*/ 573882 w 2836069"/>
                <a:gd name="connsiteY28" fmla="*/ 254794 h 519112"/>
                <a:gd name="connsiteX29" fmla="*/ 821532 w 2836069"/>
                <a:gd name="connsiteY29" fmla="*/ 221456 h 519112"/>
                <a:gd name="connsiteX30" fmla="*/ 1097757 w 2836069"/>
                <a:gd name="connsiteY30" fmla="*/ 176212 h 519112"/>
                <a:gd name="connsiteX31" fmla="*/ 1359694 w 2836069"/>
                <a:gd name="connsiteY31" fmla="*/ 150019 h 519112"/>
                <a:gd name="connsiteX32" fmla="*/ 1614488 w 2836069"/>
                <a:gd name="connsiteY32" fmla="*/ 130969 h 519112"/>
                <a:gd name="connsiteX33" fmla="*/ 1804988 w 2836069"/>
                <a:gd name="connsiteY33" fmla="*/ 109537 h 519112"/>
                <a:gd name="connsiteX34" fmla="*/ 2052638 w 2836069"/>
                <a:gd name="connsiteY34" fmla="*/ 88106 h 519112"/>
                <a:gd name="connsiteX35" fmla="*/ 2240757 w 2836069"/>
                <a:gd name="connsiteY35" fmla="*/ 71437 h 519112"/>
                <a:gd name="connsiteX36" fmla="*/ 2297907 w 2836069"/>
                <a:gd name="connsiteY36" fmla="*/ 66675 h 519112"/>
                <a:gd name="connsiteX37" fmla="*/ 2328863 w 2836069"/>
                <a:gd name="connsiteY37" fmla="*/ 59531 h 519112"/>
                <a:gd name="connsiteX38" fmla="*/ 2359819 w 2836069"/>
                <a:gd name="connsiteY38" fmla="*/ 50006 h 519112"/>
                <a:gd name="connsiteX39" fmla="*/ 2402682 w 2836069"/>
                <a:gd name="connsiteY39" fmla="*/ 38100 h 519112"/>
                <a:gd name="connsiteX40" fmla="*/ 2464594 w 2836069"/>
                <a:gd name="connsiteY40" fmla="*/ 9525 h 519112"/>
                <a:gd name="connsiteX41" fmla="*/ 2483644 w 2836069"/>
                <a:gd name="connsiteY41" fmla="*/ 0 h 519112"/>
                <a:gd name="connsiteX42" fmla="*/ 2543175 w 2836069"/>
                <a:gd name="connsiteY42" fmla="*/ 4762 h 519112"/>
                <a:gd name="connsiteX43" fmla="*/ 2624138 w 2836069"/>
                <a:gd name="connsiteY43" fmla="*/ 19050 h 519112"/>
                <a:gd name="connsiteX44" fmla="*/ 2700338 w 2836069"/>
                <a:gd name="connsiteY44" fmla="*/ 45244 h 519112"/>
                <a:gd name="connsiteX45" fmla="*/ 2747963 w 2836069"/>
                <a:gd name="connsiteY45" fmla="*/ 59531 h 519112"/>
                <a:gd name="connsiteX46" fmla="*/ 2783682 w 2836069"/>
                <a:gd name="connsiteY46" fmla="*/ 76200 h 519112"/>
                <a:gd name="connsiteX47" fmla="*/ 2797969 w 2836069"/>
                <a:gd name="connsiteY47" fmla="*/ 85725 h 519112"/>
                <a:gd name="connsiteX48" fmla="*/ 2814638 w 2836069"/>
                <a:gd name="connsiteY48" fmla="*/ 102394 h 519112"/>
                <a:gd name="connsiteX49" fmla="*/ 2828925 w 2836069"/>
                <a:gd name="connsiteY49" fmla="*/ 123825 h 519112"/>
                <a:gd name="connsiteX50" fmla="*/ 2836069 w 2836069"/>
                <a:gd name="connsiteY50" fmla="*/ 147637 h 519112"/>
                <a:gd name="connsiteX51" fmla="*/ 2836069 w 2836069"/>
                <a:gd name="connsiteY51" fmla="*/ 188119 h 519112"/>
                <a:gd name="connsiteX52" fmla="*/ 2828925 w 2836069"/>
                <a:gd name="connsiteY52" fmla="*/ 216694 h 519112"/>
                <a:gd name="connsiteX53" fmla="*/ 2814638 w 2836069"/>
                <a:gd name="connsiteY53" fmla="*/ 240506 h 519112"/>
                <a:gd name="connsiteX54" fmla="*/ 2783682 w 2836069"/>
                <a:gd name="connsiteY54" fmla="*/ 259556 h 519112"/>
                <a:gd name="connsiteX55" fmla="*/ 2740819 w 2836069"/>
                <a:gd name="connsiteY55" fmla="*/ 271462 h 519112"/>
                <a:gd name="connsiteX56" fmla="*/ 2662238 w 2836069"/>
                <a:gd name="connsiteY56" fmla="*/ 280987 h 519112"/>
                <a:gd name="connsiteX57" fmla="*/ 2569369 w 2836069"/>
                <a:gd name="connsiteY57" fmla="*/ 276225 h 519112"/>
                <a:gd name="connsiteX58" fmla="*/ 2440782 w 2836069"/>
                <a:gd name="connsiteY58" fmla="*/ 261937 h 519112"/>
                <a:gd name="connsiteX59" fmla="*/ 2326482 w 2836069"/>
                <a:gd name="connsiteY59" fmla="*/ 259556 h 519112"/>
                <a:gd name="connsiteX60" fmla="*/ 2183607 w 2836069"/>
                <a:gd name="connsiteY60" fmla="*/ 261937 h 519112"/>
                <a:gd name="connsiteX61" fmla="*/ 2055019 w 2836069"/>
                <a:gd name="connsiteY61" fmla="*/ 269081 h 519112"/>
                <a:gd name="connsiteX62" fmla="*/ 1788319 w 2836069"/>
                <a:gd name="connsiteY62" fmla="*/ 271462 h 519112"/>
                <a:gd name="connsiteX63" fmla="*/ 1407319 w 2836069"/>
                <a:gd name="connsiteY63" fmla="*/ 31670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36069" h="519112">
                  <a:moveTo>
                    <a:pt x="1407319" y="316706"/>
                  </a:moveTo>
                  <a:lnTo>
                    <a:pt x="1071563" y="357187"/>
                  </a:lnTo>
                  <a:lnTo>
                    <a:pt x="800100" y="407194"/>
                  </a:lnTo>
                  <a:lnTo>
                    <a:pt x="645319" y="438150"/>
                  </a:lnTo>
                  <a:lnTo>
                    <a:pt x="531019" y="466725"/>
                  </a:lnTo>
                  <a:lnTo>
                    <a:pt x="507207" y="483394"/>
                  </a:lnTo>
                  <a:lnTo>
                    <a:pt x="476250" y="500062"/>
                  </a:lnTo>
                  <a:lnTo>
                    <a:pt x="440532" y="511969"/>
                  </a:lnTo>
                  <a:lnTo>
                    <a:pt x="409575" y="516731"/>
                  </a:lnTo>
                  <a:lnTo>
                    <a:pt x="371475" y="519112"/>
                  </a:lnTo>
                  <a:lnTo>
                    <a:pt x="311944" y="509587"/>
                  </a:lnTo>
                  <a:lnTo>
                    <a:pt x="269082" y="492919"/>
                  </a:lnTo>
                  <a:lnTo>
                    <a:pt x="195263" y="450056"/>
                  </a:lnTo>
                  <a:lnTo>
                    <a:pt x="123825" y="397669"/>
                  </a:lnTo>
                  <a:lnTo>
                    <a:pt x="64294" y="345281"/>
                  </a:lnTo>
                  <a:lnTo>
                    <a:pt x="14288" y="300037"/>
                  </a:lnTo>
                  <a:lnTo>
                    <a:pt x="2382" y="273844"/>
                  </a:lnTo>
                  <a:lnTo>
                    <a:pt x="0" y="245269"/>
                  </a:lnTo>
                  <a:lnTo>
                    <a:pt x="4763" y="228600"/>
                  </a:lnTo>
                  <a:lnTo>
                    <a:pt x="16669" y="219075"/>
                  </a:lnTo>
                  <a:lnTo>
                    <a:pt x="40482" y="219075"/>
                  </a:lnTo>
                  <a:lnTo>
                    <a:pt x="64294" y="223837"/>
                  </a:lnTo>
                  <a:lnTo>
                    <a:pt x="119063" y="245269"/>
                  </a:lnTo>
                  <a:lnTo>
                    <a:pt x="164307" y="264319"/>
                  </a:lnTo>
                  <a:lnTo>
                    <a:pt x="223838" y="280987"/>
                  </a:lnTo>
                  <a:lnTo>
                    <a:pt x="266700" y="285750"/>
                  </a:lnTo>
                  <a:lnTo>
                    <a:pt x="314325" y="288131"/>
                  </a:lnTo>
                  <a:lnTo>
                    <a:pt x="361950" y="285750"/>
                  </a:lnTo>
                  <a:lnTo>
                    <a:pt x="573882" y="254794"/>
                  </a:lnTo>
                  <a:lnTo>
                    <a:pt x="821532" y="221456"/>
                  </a:lnTo>
                  <a:lnTo>
                    <a:pt x="1097757" y="176212"/>
                  </a:lnTo>
                  <a:lnTo>
                    <a:pt x="1359694" y="150019"/>
                  </a:lnTo>
                  <a:lnTo>
                    <a:pt x="1614488" y="130969"/>
                  </a:lnTo>
                  <a:lnTo>
                    <a:pt x="1804988" y="109537"/>
                  </a:lnTo>
                  <a:lnTo>
                    <a:pt x="2052638" y="88106"/>
                  </a:lnTo>
                  <a:lnTo>
                    <a:pt x="2240757" y="71437"/>
                  </a:lnTo>
                  <a:lnTo>
                    <a:pt x="2297907" y="66675"/>
                  </a:lnTo>
                  <a:lnTo>
                    <a:pt x="2328863" y="59531"/>
                  </a:lnTo>
                  <a:lnTo>
                    <a:pt x="2359819" y="50006"/>
                  </a:lnTo>
                  <a:lnTo>
                    <a:pt x="2402682" y="38100"/>
                  </a:lnTo>
                  <a:lnTo>
                    <a:pt x="2464594" y="9525"/>
                  </a:lnTo>
                  <a:lnTo>
                    <a:pt x="2483644" y="0"/>
                  </a:lnTo>
                  <a:lnTo>
                    <a:pt x="2543175" y="4762"/>
                  </a:lnTo>
                  <a:lnTo>
                    <a:pt x="2624138" y="19050"/>
                  </a:lnTo>
                  <a:lnTo>
                    <a:pt x="2700338" y="45244"/>
                  </a:lnTo>
                  <a:lnTo>
                    <a:pt x="2747963" y="59531"/>
                  </a:lnTo>
                  <a:lnTo>
                    <a:pt x="2783682" y="76200"/>
                  </a:lnTo>
                  <a:lnTo>
                    <a:pt x="2797969" y="85725"/>
                  </a:lnTo>
                  <a:lnTo>
                    <a:pt x="2814638" y="102394"/>
                  </a:lnTo>
                  <a:lnTo>
                    <a:pt x="2828925" y="123825"/>
                  </a:lnTo>
                  <a:lnTo>
                    <a:pt x="2836069" y="147637"/>
                  </a:lnTo>
                  <a:lnTo>
                    <a:pt x="2836069" y="188119"/>
                  </a:lnTo>
                  <a:lnTo>
                    <a:pt x="2828925" y="216694"/>
                  </a:lnTo>
                  <a:lnTo>
                    <a:pt x="2814638" y="240506"/>
                  </a:lnTo>
                  <a:lnTo>
                    <a:pt x="2783682" y="259556"/>
                  </a:lnTo>
                  <a:lnTo>
                    <a:pt x="2740819" y="271462"/>
                  </a:lnTo>
                  <a:lnTo>
                    <a:pt x="2662238" y="280987"/>
                  </a:lnTo>
                  <a:lnTo>
                    <a:pt x="2569369" y="276225"/>
                  </a:lnTo>
                  <a:lnTo>
                    <a:pt x="2440782" y="261937"/>
                  </a:lnTo>
                  <a:lnTo>
                    <a:pt x="2326482" y="259556"/>
                  </a:lnTo>
                  <a:lnTo>
                    <a:pt x="2183607" y="261937"/>
                  </a:lnTo>
                  <a:lnTo>
                    <a:pt x="2055019" y="269081"/>
                  </a:lnTo>
                  <a:lnTo>
                    <a:pt x="1788319" y="271462"/>
                  </a:lnTo>
                  <a:lnTo>
                    <a:pt x="140731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AD32485C-B6D1-45E6-A646-4843922FFADE}"/>
                </a:ext>
              </a:extLst>
            </p:cNvPr>
            <p:cNvSpPr/>
            <p:nvPr/>
          </p:nvSpPr>
          <p:spPr>
            <a:xfrm rot="16200000">
              <a:off x="3913188" y="3441702"/>
              <a:ext cx="2932112" cy="792162"/>
            </a:xfrm>
            <a:custGeom>
              <a:avLst/>
              <a:gdLst>
                <a:gd name="connsiteX0" fmla="*/ 1716882 w 2931319"/>
                <a:gd name="connsiteY0" fmla="*/ 742950 h 792957"/>
                <a:gd name="connsiteX1" fmla="*/ 1373982 w 2931319"/>
                <a:gd name="connsiteY1" fmla="*/ 728663 h 792957"/>
                <a:gd name="connsiteX2" fmla="*/ 1200150 w 2931319"/>
                <a:gd name="connsiteY2" fmla="*/ 704850 h 792957"/>
                <a:gd name="connsiteX3" fmla="*/ 1085850 w 2931319"/>
                <a:gd name="connsiteY3" fmla="*/ 683419 h 792957"/>
                <a:gd name="connsiteX4" fmla="*/ 942975 w 2931319"/>
                <a:gd name="connsiteY4" fmla="*/ 642938 h 792957"/>
                <a:gd name="connsiteX5" fmla="*/ 795338 w 2931319"/>
                <a:gd name="connsiteY5" fmla="*/ 592932 h 792957"/>
                <a:gd name="connsiteX6" fmla="*/ 621507 w 2931319"/>
                <a:gd name="connsiteY6" fmla="*/ 523875 h 792957"/>
                <a:gd name="connsiteX7" fmla="*/ 521494 w 2931319"/>
                <a:gd name="connsiteY7" fmla="*/ 481013 h 792957"/>
                <a:gd name="connsiteX8" fmla="*/ 438150 w 2931319"/>
                <a:gd name="connsiteY8" fmla="*/ 428625 h 792957"/>
                <a:gd name="connsiteX9" fmla="*/ 359569 w 2931319"/>
                <a:gd name="connsiteY9" fmla="*/ 369094 h 792957"/>
                <a:gd name="connsiteX10" fmla="*/ 259557 w 2931319"/>
                <a:gd name="connsiteY10" fmla="*/ 290513 h 792957"/>
                <a:gd name="connsiteX11" fmla="*/ 133350 w 2931319"/>
                <a:gd name="connsiteY11" fmla="*/ 180975 h 792957"/>
                <a:gd name="connsiteX12" fmla="*/ 57150 w 2931319"/>
                <a:gd name="connsiteY12" fmla="*/ 104775 h 792957"/>
                <a:gd name="connsiteX13" fmla="*/ 14288 w 2931319"/>
                <a:gd name="connsiteY13" fmla="*/ 64294 h 792957"/>
                <a:gd name="connsiteX14" fmla="*/ 4763 w 2931319"/>
                <a:gd name="connsiteY14" fmla="*/ 50007 h 792957"/>
                <a:gd name="connsiteX15" fmla="*/ 0 w 2931319"/>
                <a:gd name="connsiteY15" fmla="*/ 28575 h 792957"/>
                <a:gd name="connsiteX16" fmla="*/ 2382 w 2931319"/>
                <a:gd name="connsiteY16" fmla="*/ 11907 h 792957"/>
                <a:gd name="connsiteX17" fmla="*/ 14288 w 2931319"/>
                <a:gd name="connsiteY17" fmla="*/ 0 h 792957"/>
                <a:gd name="connsiteX18" fmla="*/ 33338 w 2931319"/>
                <a:gd name="connsiteY18" fmla="*/ 0 h 792957"/>
                <a:gd name="connsiteX19" fmla="*/ 64294 w 2931319"/>
                <a:gd name="connsiteY19" fmla="*/ 11907 h 792957"/>
                <a:gd name="connsiteX20" fmla="*/ 159544 w 2931319"/>
                <a:gd name="connsiteY20" fmla="*/ 80963 h 792957"/>
                <a:gd name="connsiteX21" fmla="*/ 223838 w 2931319"/>
                <a:gd name="connsiteY21" fmla="*/ 121444 h 792957"/>
                <a:gd name="connsiteX22" fmla="*/ 278607 w 2931319"/>
                <a:gd name="connsiteY22" fmla="*/ 154782 h 792957"/>
                <a:gd name="connsiteX23" fmla="*/ 352425 w 2931319"/>
                <a:gd name="connsiteY23" fmla="*/ 195263 h 792957"/>
                <a:gd name="connsiteX24" fmla="*/ 447675 w 2931319"/>
                <a:gd name="connsiteY24" fmla="*/ 245269 h 792957"/>
                <a:gd name="connsiteX25" fmla="*/ 538163 w 2931319"/>
                <a:gd name="connsiteY25" fmla="*/ 285750 h 792957"/>
                <a:gd name="connsiteX26" fmla="*/ 628650 w 2931319"/>
                <a:gd name="connsiteY26" fmla="*/ 326232 h 792957"/>
                <a:gd name="connsiteX27" fmla="*/ 716757 w 2931319"/>
                <a:gd name="connsiteY27" fmla="*/ 357188 h 792957"/>
                <a:gd name="connsiteX28" fmla="*/ 857250 w 2931319"/>
                <a:gd name="connsiteY28" fmla="*/ 397669 h 792957"/>
                <a:gd name="connsiteX29" fmla="*/ 973932 w 2931319"/>
                <a:gd name="connsiteY29" fmla="*/ 426244 h 792957"/>
                <a:gd name="connsiteX30" fmla="*/ 1062038 w 2931319"/>
                <a:gd name="connsiteY30" fmla="*/ 445294 h 792957"/>
                <a:gd name="connsiteX31" fmla="*/ 1162050 w 2931319"/>
                <a:gd name="connsiteY31" fmla="*/ 454819 h 792957"/>
                <a:gd name="connsiteX32" fmla="*/ 1390650 w 2931319"/>
                <a:gd name="connsiteY32" fmla="*/ 464344 h 792957"/>
                <a:gd name="connsiteX33" fmla="*/ 1771650 w 2931319"/>
                <a:gd name="connsiteY33" fmla="*/ 478632 h 792957"/>
                <a:gd name="connsiteX34" fmla="*/ 2076450 w 2931319"/>
                <a:gd name="connsiteY34" fmla="*/ 483394 h 792957"/>
                <a:gd name="connsiteX35" fmla="*/ 2233613 w 2931319"/>
                <a:gd name="connsiteY35" fmla="*/ 485775 h 792957"/>
                <a:gd name="connsiteX36" fmla="*/ 2438400 w 2931319"/>
                <a:gd name="connsiteY36" fmla="*/ 483394 h 792957"/>
                <a:gd name="connsiteX37" fmla="*/ 2633663 w 2931319"/>
                <a:gd name="connsiteY37" fmla="*/ 483394 h 792957"/>
                <a:gd name="connsiteX38" fmla="*/ 2667000 w 2931319"/>
                <a:gd name="connsiteY38" fmla="*/ 476250 h 792957"/>
                <a:gd name="connsiteX39" fmla="*/ 2700338 w 2931319"/>
                <a:gd name="connsiteY39" fmla="*/ 459582 h 792957"/>
                <a:gd name="connsiteX40" fmla="*/ 2743200 w 2931319"/>
                <a:gd name="connsiteY40" fmla="*/ 426244 h 792957"/>
                <a:gd name="connsiteX41" fmla="*/ 2786063 w 2931319"/>
                <a:gd name="connsiteY41" fmla="*/ 381000 h 792957"/>
                <a:gd name="connsiteX42" fmla="*/ 2833688 w 2931319"/>
                <a:gd name="connsiteY42" fmla="*/ 326232 h 792957"/>
                <a:gd name="connsiteX43" fmla="*/ 2855119 w 2931319"/>
                <a:gd name="connsiteY43" fmla="*/ 285750 h 792957"/>
                <a:gd name="connsiteX44" fmla="*/ 2867025 w 2931319"/>
                <a:gd name="connsiteY44" fmla="*/ 271463 h 792957"/>
                <a:gd name="connsiteX45" fmla="*/ 2883694 w 2931319"/>
                <a:gd name="connsiteY45" fmla="*/ 266700 h 792957"/>
                <a:gd name="connsiteX46" fmla="*/ 2895600 w 2931319"/>
                <a:gd name="connsiteY46" fmla="*/ 271463 h 792957"/>
                <a:gd name="connsiteX47" fmla="*/ 2909888 w 2931319"/>
                <a:gd name="connsiteY47" fmla="*/ 283369 h 792957"/>
                <a:gd name="connsiteX48" fmla="*/ 2921794 w 2931319"/>
                <a:gd name="connsiteY48" fmla="*/ 309563 h 792957"/>
                <a:gd name="connsiteX49" fmla="*/ 2926557 w 2931319"/>
                <a:gd name="connsiteY49" fmla="*/ 350044 h 792957"/>
                <a:gd name="connsiteX50" fmla="*/ 2931319 w 2931319"/>
                <a:gd name="connsiteY50" fmla="*/ 392907 h 792957"/>
                <a:gd name="connsiteX51" fmla="*/ 2926557 w 2931319"/>
                <a:gd name="connsiteY51" fmla="*/ 457200 h 792957"/>
                <a:gd name="connsiteX52" fmla="*/ 2914650 w 2931319"/>
                <a:gd name="connsiteY52" fmla="*/ 521494 h 792957"/>
                <a:gd name="connsiteX53" fmla="*/ 2900363 w 2931319"/>
                <a:gd name="connsiteY53" fmla="*/ 585788 h 792957"/>
                <a:gd name="connsiteX54" fmla="*/ 2881313 w 2931319"/>
                <a:gd name="connsiteY54" fmla="*/ 633413 h 792957"/>
                <a:gd name="connsiteX55" fmla="*/ 2859882 w 2931319"/>
                <a:gd name="connsiteY55" fmla="*/ 685800 h 792957"/>
                <a:gd name="connsiteX56" fmla="*/ 2826544 w 2931319"/>
                <a:gd name="connsiteY56" fmla="*/ 735807 h 792957"/>
                <a:gd name="connsiteX57" fmla="*/ 2788444 w 2931319"/>
                <a:gd name="connsiteY57" fmla="*/ 773907 h 792957"/>
                <a:gd name="connsiteX58" fmla="*/ 2769394 w 2931319"/>
                <a:gd name="connsiteY58" fmla="*/ 785813 h 792957"/>
                <a:gd name="connsiteX59" fmla="*/ 2743200 w 2931319"/>
                <a:gd name="connsiteY59" fmla="*/ 792957 h 792957"/>
                <a:gd name="connsiteX60" fmla="*/ 2717007 w 2931319"/>
                <a:gd name="connsiteY60" fmla="*/ 788194 h 792957"/>
                <a:gd name="connsiteX61" fmla="*/ 2690813 w 2931319"/>
                <a:gd name="connsiteY61" fmla="*/ 771525 h 792957"/>
                <a:gd name="connsiteX62" fmla="*/ 2662238 w 2931319"/>
                <a:gd name="connsiteY62" fmla="*/ 762000 h 792957"/>
                <a:gd name="connsiteX63" fmla="*/ 2614613 w 2931319"/>
                <a:gd name="connsiteY63" fmla="*/ 754857 h 792957"/>
                <a:gd name="connsiteX64" fmla="*/ 2462213 w 2931319"/>
                <a:gd name="connsiteY64" fmla="*/ 747713 h 792957"/>
                <a:gd name="connsiteX65" fmla="*/ 2271713 w 2931319"/>
                <a:gd name="connsiteY65" fmla="*/ 752475 h 792957"/>
                <a:gd name="connsiteX66" fmla="*/ 2116932 w 2931319"/>
                <a:gd name="connsiteY66" fmla="*/ 745332 h 792957"/>
                <a:gd name="connsiteX67" fmla="*/ 1716882 w 2931319"/>
                <a:gd name="connsiteY67" fmla="*/ 742950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931319" h="792957">
                  <a:moveTo>
                    <a:pt x="1716882" y="742950"/>
                  </a:moveTo>
                  <a:lnTo>
                    <a:pt x="1373982" y="728663"/>
                  </a:lnTo>
                  <a:lnTo>
                    <a:pt x="1200150" y="704850"/>
                  </a:lnTo>
                  <a:lnTo>
                    <a:pt x="1085850" y="683419"/>
                  </a:lnTo>
                  <a:lnTo>
                    <a:pt x="942975" y="642938"/>
                  </a:lnTo>
                  <a:lnTo>
                    <a:pt x="795338" y="592932"/>
                  </a:lnTo>
                  <a:lnTo>
                    <a:pt x="621507" y="523875"/>
                  </a:lnTo>
                  <a:lnTo>
                    <a:pt x="521494" y="481013"/>
                  </a:lnTo>
                  <a:lnTo>
                    <a:pt x="438150" y="428625"/>
                  </a:lnTo>
                  <a:lnTo>
                    <a:pt x="359569" y="369094"/>
                  </a:lnTo>
                  <a:lnTo>
                    <a:pt x="259557" y="290513"/>
                  </a:lnTo>
                  <a:lnTo>
                    <a:pt x="133350" y="180975"/>
                  </a:lnTo>
                  <a:lnTo>
                    <a:pt x="57150" y="104775"/>
                  </a:lnTo>
                  <a:lnTo>
                    <a:pt x="14288" y="64294"/>
                  </a:lnTo>
                  <a:lnTo>
                    <a:pt x="4763" y="50007"/>
                  </a:lnTo>
                  <a:lnTo>
                    <a:pt x="0" y="28575"/>
                  </a:lnTo>
                  <a:lnTo>
                    <a:pt x="2382" y="11907"/>
                  </a:lnTo>
                  <a:lnTo>
                    <a:pt x="14288" y="0"/>
                  </a:lnTo>
                  <a:lnTo>
                    <a:pt x="33338" y="0"/>
                  </a:lnTo>
                  <a:lnTo>
                    <a:pt x="64294" y="11907"/>
                  </a:lnTo>
                  <a:lnTo>
                    <a:pt x="159544" y="80963"/>
                  </a:lnTo>
                  <a:lnTo>
                    <a:pt x="223838" y="121444"/>
                  </a:lnTo>
                  <a:lnTo>
                    <a:pt x="278607" y="154782"/>
                  </a:lnTo>
                  <a:lnTo>
                    <a:pt x="352425" y="195263"/>
                  </a:lnTo>
                  <a:lnTo>
                    <a:pt x="447675" y="245269"/>
                  </a:lnTo>
                  <a:lnTo>
                    <a:pt x="538163" y="285750"/>
                  </a:lnTo>
                  <a:lnTo>
                    <a:pt x="628650" y="326232"/>
                  </a:lnTo>
                  <a:lnTo>
                    <a:pt x="716757" y="357188"/>
                  </a:lnTo>
                  <a:lnTo>
                    <a:pt x="857250" y="397669"/>
                  </a:lnTo>
                  <a:lnTo>
                    <a:pt x="973932" y="426244"/>
                  </a:lnTo>
                  <a:lnTo>
                    <a:pt x="1062038" y="445294"/>
                  </a:lnTo>
                  <a:lnTo>
                    <a:pt x="1162050" y="454819"/>
                  </a:lnTo>
                  <a:lnTo>
                    <a:pt x="1390650" y="464344"/>
                  </a:lnTo>
                  <a:cubicBezTo>
                    <a:pt x="1517649" y="469137"/>
                    <a:pt x="1644561" y="478632"/>
                    <a:pt x="1771650" y="478632"/>
                  </a:cubicBezTo>
                  <a:lnTo>
                    <a:pt x="2076450" y="483394"/>
                  </a:lnTo>
                  <a:lnTo>
                    <a:pt x="2233613" y="485775"/>
                  </a:lnTo>
                  <a:lnTo>
                    <a:pt x="2438400" y="483394"/>
                  </a:lnTo>
                  <a:lnTo>
                    <a:pt x="2633663" y="483394"/>
                  </a:lnTo>
                  <a:lnTo>
                    <a:pt x="2667000" y="476250"/>
                  </a:lnTo>
                  <a:lnTo>
                    <a:pt x="2700338" y="459582"/>
                  </a:lnTo>
                  <a:lnTo>
                    <a:pt x="2743200" y="426244"/>
                  </a:lnTo>
                  <a:lnTo>
                    <a:pt x="2786063" y="381000"/>
                  </a:lnTo>
                  <a:lnTo>
                    <a:pt x="2833688" y="326232"/>
                  </a:lnTo>
                  <a:lnTo>
                    <a:pt x="2855119" y="285750"/>
                  </a:lnTo>
                  <a:lnTo>
                    <a:pt x="2867025" y="271463"/>
                  </a:lnTo>
                  <a:lnTo>
                    <a:pt x="2883694" y="266700"/>
                  </a:lnTo>
                  <a:lnTo>
                    <a:pt x="2895600" y="271463"/>
                  </a:lnTo>
                  <a:lnTo>
                    <a:pt x="2909888" y="283369"/>
                  </a:lnTo>
                  <a:lnTo>
                    <a:pt x="2921794" y="309563"/>
                  </a:lnTo>
                  <a:lnTo>
                    <a:pt x="2926557" y="350044"/>
                  </a:lnTo>
                  <a:lnTo>
                    <a:pt x="2931319" y="392907"/>
                  </a:lnTo>
                  <a:lnTo>
                    <a:pt x="2926557" y="457200"/>
                  </a:lnTo>
                  <a:lnTo>
                    <a:pt x="2914650" y="521494"/>
                  </a:lnTo>
                  <a:lnTo>
                    <a:pt x="2900363" y="585788"/>
                  </a:lnTo>
                  <a:lnTo>
                    <a:pt x="2881313" y="633413"/>
                  </a:lnTo>
                  <a:lnTo>
                    <a:pt x="2859882" y="685800"/>
                  </a:lnTo>
                  <a:lnTo>
                    <a:pt x="2826544" y="735807"/>
                  </a:lnTo>
                  <a:lnTo>
                    <a:pt x="2788444" y="773907"/>
                  </a:lnTo>
                  <a:lnTo>
                    <a:pt x="2769394" y="785813"/>
                  </a:lnTo>
                  <a:lnTo>
                    <a:pt x="2743200" y="792957"/>
                  </a:lnTo>
                  <a:lnTo>
                    <a:pt x="2717007" y="788194"/>
                  </a:lnTo>
                  <a:lnTo>
                    <a:pt x="2690813" y="771525"/>
                  </a:lnTo>
                  <a:lnTo>
                    <a:pt x="2662238" y="762000"/>
                  </a:lnTo>
                  <a:lnTo>
                    <a:pt x="2614613" y="754857"/>
                  </a:lnTo>
                  <a:lnTo>
                    <a:pt x="2462213" y="747713"/>
                  </a:lnTo>
                  <a:lnTo>
                    <a:pt x="2271713" y="752475"/>
                  </a:lnTo>
                  <a:lnTo>
                    <a:pt x="2116932" y="745332"/>
                  </a:lnTo>
                  <a:lnTo>
                    <a:pt x="1716882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AAC1EBCA-D355-420B-B5F4-060B61418146}"/>
                </a:ext>
              </a:extLst>
            </p:cNvPr>
            <p:cNvSpPr/>
            <p:nvPr/>
          </p:nvSpPr>
          <p:spPr>
            <a:xfrm rot="16200000">
              <a:off x="4968876" y="3433764"/>
              <a:ext cx="3063875" cy="517525"/>
            </a:xfrm>
            <a:custGeom>
              <a:avLst/>
              <a:gdLst>
                <a:gd name="connsiteX0" fmla="*/ 1628383 w 3063866"/>
                <a:gd name="connsiteY0" fmla="*/ 425885 h 518578"/>
                <a:gd name="connsiteX1" fmla="*/ 1154900 w 3063866"/>
                <a:gd name="connsiteY1" fmla="*/ 428390 h 518578"/>
                <a:gd name="connsiteX2" fmla="*/ 736530 w 3063866"/>
                <a:gd name="connsiteY2" fmla="*/ 428390 h 518578"/>
                <a:gd name="connsiteX3" fmla="*/ 468473 w 3063866"/>
                <a:gd name="connsiteY3" fmla="*/ 430895 h 518578"/>
                <a:gd name="connsiteX4" fmla="*/ 375781 w 3063866"/>
                <a:gd name="connsiteY4" fmla="*/ 423380 h 518578"/>
                <a:gd name="connsiteX5" fmla="*/ 293109 w 3063866"/>
                <a:gd name="connsiteY5" fmla="*/ 408349 h 518578"/>
                <a:gd name="connsiteX6" fmla="*/ 202921 w 3063866"/>
                <a:gd name="connsiteY6" fmla="*/ 390812 h 518578"/>
                <a:gd name="connsiteX7" fmla="*/ 110229 w 3063866"/>
                <a:gd name="connsiteY7" fmla="*/ 365760 h 518578"/>
                <a:gd name="connsiteX8" fmla="*/ 57620 w 3063866"/>
                <a:gd name="connsiteY8" fmla="*/ 348224 h 518578"/>
                <a:gd name="connsiteX9" fmla="*/ 20041 w 3063866"/>
                <a:gd name="connsiteY9" fmla="*/ 330687 h 518578"/>
                <a:gd name="connsiteX10" fmla="*/ 7515 w 3063866"/>
                <a:gd name="connsiteY10" fmla="*/ 318161 h 518578"/>
                <a:gd name="connsiteX11" fmla="*/ 0 w 3063866"/>
                <a:gd name="connsiteY11" fmla="*/ 305635 h 518578"/>
                <a:gd name="connsiteX12" fmla="*/ 0 w 3063866"/>
                <a:gd name="connsiteY12" fmla="*/ 285593 h 518578"/>
                <a:gd name="connsiteX13" fmla="*/ 12526 w 3063866"/>
                <a:gd name="connsiteY13" fmla="*/ 260541 h 518578"/>
                <a:gd name="connsiteX14" fmla="*/ 37578 w 3063866"/>
                <a:gd name="connsiteY14" fmla="*/ 240500 h 518578"/>
                <a:gd name="connsiteX15" fmla="*/ 100208 w 3063866"/>
                <a:gd name="connsiteY15" fmla="*/ 217953 h 518578"/>
                <a:gd name="connsiteX16" fmla="*/ 165343 w 3063866"/>
                <a:gd name="connsiteY16" fmla="*/ 200416 h 518578"/>
                <a:gd name="connsiteX17" fmla="*/ 225468 w 3063866"/>
                <a:gd name="connsiteY17" fmla="*/ 190396 h 518578"/>
                <a:gd name="connsiteX18" fmla="*/ 288098 w 3063866"/>
                <a:gd name="connsiteY18" fmla="*/ 182880 h 518578"/>
                <a:gd name="connsiteX19" fmla="*/ 413359 w 3063866"/>
                <a:gd name="connsiteY19" fmla="*/ 182880 h 518578"/>
                <a:gd name="connsiteX20" fmla="*/ 814192 w 3063866"/>
                <a:gd name="connsiteY20" fmla="*/ 180375 h 518578"/>
                <a:gd name="connsiteX21" fmla="*/ 1227550 w 3063866"/>
                <a:gd name="connsiteY21" fmla="*/ 185385 h 518578"/>
                <a:gd name="connsiteX22" fmla="*/ 1362832 w 3063866"/>
                <a:gd name="connsiteY22" fmla="*/ 185385 h 518578"/>
                <a:gd name="connsiteX23" fmla="*/ 2126919 w 3063866"/>
                <a:gd name="connsiteY23" fmla="*/ 182880 h 518578"/>
                <a:gd name="connsiteX24" fmla="*/ 2304789 w 3063866"/>
                <a:gd name="connsiteY24" fmla="*/ 180375 h 518578"/>
                <a:gd name="connsiteX25" fmla="*/ 2590382 w 3063866"/>
                <a:gd name="connsiteY25" fmla="*/ 182880 h 518578"/>
                <a:gd name="connsiteX26" fmla="*/ 2733179 w 3063866"/>
                <a:gd name="connsiteY26" fmla="*/ 180375 h 518578"/>
                <a:gd name="connsiteX27" fmla="*/ 2793304 w 3063866"/>
                <a:gd name="connsiteY27" fmla="*/ 170354 h 518578"/>
                <a:gd name="connsiteX28" fmla="*/ 2830882 w 3063866"/>
                <a:gd name="connsiteY28" fmla="*/ 162838 h 518578"/>
                <a:gd name="connsiteX29" fmla="*/ 2870965 w 3063866"/>
                <a:gd name="connsiteY29" fmla="*/ 142797 h 518578"/>
                <a:gd name="connsiteX30" fmla="*/ 2901028 w 3063866"/>
                <a:gd name="connsiteY30" fmla="*/ 125260 h 518578"/>
                <a:gd name="connsiteX31" fmla="*/ 2928585 w 3063866"/>
                <a:gd name="connsiteY31" fmla="*/ 105219 h 518578"/>
                <a:gd name="connsiteX32" fmla="*/ 2951132 w 3063866"/>
                <a:gd name="connsiteY32" fmla="*/ 82672 h 518578"/>
                <a:gd name="connsiteX33" fmla="*/ 2976184 w 3063866"/>
                <a:gd name="connsiteY33" fmla="*/ 45094 h 518578"/>
                <a:gd name="connsiteX34" fmla="*/ 3003741 w 3063866"/>
                <a:gd name="connsiteY34" fmla="*/ 12526 h 518578"/>
                <a:gd name="connsiteX35" fmla="*/ 3021278 w 3063866"/>
                <a:gd name="connsiteY35" fmla="*/ 0 h 518578"/>
                <a:gd name="connsiteX36" fmla="*/ 3036309 w 3063866"/>
                <a:gd name="connsiteY36" fmla="*/ 0 h 518578"/>
                <a:gd name="connsiteX37" fmla="*/ 3048835 w 3063866"/>
                <a:gd name="connsiteY37" fmla="*/ 5010 h 518578"/>
                <a:gd name="connsiteX38" fmla="*/ 3058856 w 3063866"/>
                <a:gd name="connsiteY38" fmla="*/ 17536 h 518578"/>
                <a:gd name="connsiteX39" fmla="*/ 3063866 w 3063866"/>
                <a:gd name="connsiteY39" fmla="*/ 40083 h 518578"/>
                <a:gd name="connsiteX40" fmla="*/ 3063866 w 3063866"/>
                <a:gd name="connsiteY40" fmla="*/ 65135 h 518578"/>
                <a:gd name="connsiteX41" fmla="*/ 3061361 w 3063866"/>
                <a:gd name="connsiteY41" fmla="*/ 95198 h 518578"/>
                <a:gd name="connsiteX42" fmla="*/ 3048835 w 3063866"/>
                <a:gd name="connsiteY42" fmla="*/ 145302 h 518578"/>
                <a:gd name="connsiteX43" fmla="*/ 3011257 w 3063866"/>
                <a:gd name="connsiteY43" fmla="*/ 232984 h 518578"/>
                <a:gd name="connsiteX44" fmla="*/ 2963658 w 3063866"/>
                <a:gd name="connsiteY44" fmla="*/ 330687 h 518578"/>
                <a:gd name="connsiteX45" fmla="*/ 2888502 w 3063866"/>
                <a:gd name="connsiteY45" fmla="*/ 435906 h 518578"/>
                <a:gd name="connsiteX46" fmla="*/ 2825872 w 3063866"/>
                <a:gd name="connsiteY46" fmla="*/ 511062 h 518578"/>
                <a:gd name="connsiteX47" fmla="*/ 2808335 w 3063866"/>
                <a:gd name="connsiteY47" fmla="*/ 516072 h 518578"/>
                <a:gd name="connsiteX48" fmla="*/ 2778273 w 3063866"/>
                <a:gd name="connsiteY48" fmla="*/ 518578 h 518578"/>
                <a:gd name="connsiteX49" fmla="*/ 2755726 w 3063866"/>
                <a:gd name="connsiteY49" fmla="*/ 511062 h 518578"/>
                <a:gd name="connsiteX50" fmla="*/ 2723158 w 3063866"/>
                <a:gd name="connsiteY50" fmla="*/ 488515 h 518578"/>
                <a:gd name="connsiteX51" fmla="*/ 2680570 w 3063866"/>
                <a:gd name="connsiteY51" fmla="*/ 463463 h 518578"/>
                <a:gd name="connsiteX52" fmla="*/ 2625455 w 3063866"/>
                <a:gd name="connsiteY52" fmla="*/ 440916 h 518578"/>
                <a:gd name="connsiteX53" fmla="*/ 2575351 w 3063866"/>
                <a:gd name="connsiteY53" fmla="*/ 430895 h 518578"/>
                <a:gd name="connsiteX54" fmla="*/ 2525247 w 3063866"/>
                <a:gd name="connsiteY54" fmla="*/ 430895 h 518578"/>
                <a:gd name="connsiteX55" fmla="*/ 2322325 w 3063866"/>
                <a:gd name="connsiteY55" fmla="*/ 425885 h 518578"/>
                <a:gd name="connsiteX56" fmla="*/ 2146961 w 3063866"/>
                <a:gd name="connsiteY56" fmla="*/ 423380 h 518578"/>
                <a:gd name="connsiteX57" fmla="*/ 1628383 w 3063866"/>
                <a:gd name="connsiteY57" fmla="*/ 425885 h 51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63866" h="518578">
                  <a:moveTo>
                    <a:pt x="1628383" y="425885"/>
                  </a:moveTo>
                  <a:lnTo>
                    <a:pt x="1154900" y="428390"/>
                  </a:lnTo>
                  <a:lnTo>
                    <a:pt x="736530" y="428390"/>
                  </a:lnTo>
                  <a:lnTo>
                    <a:pt x="468473" y="430895"/>
                  </a:lnTo>
                  <a:lnTo>
                    <a:pt x="375781" y="423380"/>
                  </a:lnTo>
                  <a:lnTo>
                    <a:pt x="293109" y="408349"/>
                  </a:lnTo>
                  <a:lnTo>
                    <a:pt x="202921" y="390812"/>
                  </a:lnTo>
                  <a:lnTo>
                    <a:pt x="110229" y="365760"/>
                  </a:lnTo>
                  <a:lnTo>
                    <a:pt x="57620" y="348224"/>
                  </a:lnTo>
                  <a:lnTo>
                    <a:pt x="20041" y="330687"/>
                  </a:lnTo>
                  <a:lnTo>
                    <a:pt x="7515" y="318161"/>
                  </a:lnTo>
                  <a:lnTo>
                    <a:pt x="0" y="305635"/>
                  </a:lnTo>
                  <a:lnTo>
                    <a:pt x="0" y="285593"/>
                  </a:lnTo>
                  <a:lnTo>
                    <a:pt x="12526" y="260541"/>
                  </a:lnTo>
                  <a:lnTo>
                    <a:pt x="37578" y="240500"/>
                  </a:lnTo>
                  <a:lnTo>
                    <a:pt x="100208" y="217953"/>
                  </a:lnTo>
                  <a:lnTo>
                    <a:pt x="165343" y="200416"/>
                  </a:lnTo>
                  <a:lnTo>
                    <a:pt x="225468" y="190396"/>
                  </a:lnTo>
                  <a:lnTo>
                    <a:pt x="288098" y="182880"/>
                  </a:lnTo>
                  <a:lnTo>
                    <a:pt x="413359" y="182880"/>
                  </a:lnTo>
                  <a:lnTo>
                    <a:pt x="814192" y="180375"/>
                  </a:lnTo>
                  <a:lnTo>
                    <a:pt x="1227550" y="185385"/>
                  </a:lnTo>
                  <a:lnTo>
                    <a:pt x="1362832" y="185385"/>
                  </a:lnTo>
                  <a:lnTo>
                    <a:pt x="2126919" y="182880"/>
                  </a:lnTo>
                  <a:lnTo>
                    <a:pt x="2304789" y="180375"/>
                  </a:lnTo>
                  <a:lnTo>
                    <a:pt x="2590382" y="182880"/>
                  </a:lnTo>
                  <a:lnTo>
                    <a:pt x="2733179" y="180375"/>
                  </a:lnTo>
                  <a:lnTo>
                    <a:pt x="2793304" y="170354"/>
                  </a:lnTo>
                  <a:cubicBezTo>
                    <a:pt x="2829193" y="162663"/>
                    <a:pt x="2815851" y="168266"/>
                    <a:pt x="2830882" y="162838"/>
                  </a:cubicBezTo>
                  <a:lnTo>
                    <a:pt x="2870965" y="142797"/>
                  </a:lnTo>
                  <a:lnTo>
                    <a:pt x="2901028" y="125260"/>
                  </a:lnTo>
                  <a:lnTo>
                    <a:pt x="2928585" y="105219"/>
                  </a:lnTo>
                  <a:lnTo>
                    <a:pt x="2951132" y="82672"/>
                  </a:lnTo>
                  <a:lnTo>
                    <a:pt x="2976184" y="45094"/>
                  </a:lnTo>
                  <a:lnTo>
                    <a:pt x="3003741" y="12526"/>
                  </a:lnTo>
                  <a:lnTo>
                    <a:pt x="3021278" y="0"/>
                  </a:lnTo>
                  <a:lnTo>
                    <a:pt x="3036309" y="0"/>
                  </a:lnTo>
                  <a:lnTo>
                    <a:pt x="3048835" y="5010"/>
                  </a:lnTo>
                  <a:lnTo>
                    <a:pt x="3058856" y="17536"/>
                  </a:lnTo>
                  <a:lnTo>
                    <a:pt x="3063866" y="40083"/>
                  </a:lnTo>
                  <a:lnTo>
                    <a:pt x="3063866" y="65135"/>
                  </a:lnTo>
                  <a:lnTo>
                    <a:pt x="3061361" y="95198"/>
                  </a:lnTo>
                  <a:lnTo>
                    <a:pt x="3048835" y="145302"/>
                  </a:lnTo>
                  <a:lnTo>
                    <a:pt x="3011257" y="232984"/>
                  </a:lnTo>
                  <a:lnTo>
                    <a:pt x="2963658" y="330687"/>
                  </a:lnTo>
                  <a:lnTo>
                    <a:pt x="2888502" y="435906"/>
                  </a:lnTo>
                  <a:lnTo>
                    <a:pt x="2825872" y="511062"/>
                  </a:lnTo>
                  <a:lnTo>
                    <a:pt x="2808335" y="516072"/>
                  </a:lnTo>
                  <a:lnTo>
                    <a:pt x="2778273" y="518578"/>
                  </a:lnTo>
                  <a:lnTo>
                    <a:pt x="2755726" y="511062"/>
                  </a:lnTo>
                  <a:lnTo>
                    <a:pt x="2723158" y="488515"/>
                  </a:lnTo>
                  <a:lnTo>
                    <a:pt x="2680570" y="463463"/>
                  </a:lnTo>
                  <a:lnTo>
                    <a:pt x="2625455" y="440916"/>
                  </a:lnTo>
                  <a:lnTo>
                    <a:pt x="2575351" y="430895"/>
                  </a:lnTo>
                  <a:lnTo>
                    <a:pt x="2525247" y="430895"/>
                  </a:lnTo>
                  <a:lnTo>
                    <a:pt x="2322325" y="425885"/>
                  </a:lnTo>
                  <a:lnTo>
                    <a:pt x="2146961" y="423380"/>
                  </a:lnTo>
                  <a:lnTo>
                    <a:pt x="1628383" y="425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173B3595-C8EA-4357-A812-86379F9A80E3}"/>
                </a:ext>
              </a:extLst>
            </p:cNvPr>
            <p:cNvSpPr/>
            <p:nvPr/>
          </p:nvSpPr>
          <p:spPr>
            <a:xfrm>
              <a:off x="4348164" y="5303839"/>
              <a:ext cx="3394075" cy="452437"/>
            </a:xfrm>
            <a:custGeom>
              <a:avLst/>
              <a:gdLst>
                <a:gd name="connsiteX0" fmla="*/ 361784 w 3395207"/>
                <a:gd name="connsiteY0" fmla="*/ 381663 h 453224"/>
                <a:gd name="connsiteX1" fmla="*/ 1005840 w 3395207"/>
                <a:gd name="connsiteY1" fmla="*/ 345882 h 453224"/>
                <a:gd name="connsiteX2" fmla="*/ 1534601 w 3395207"/>
                <a:gd name="connsiteY2" fmla="*/ 318052 h 453224"/>
                <a:gd name="connsiteX3" fmla="*/ 2282024 w 3395207"/>
                <a:gd name="connsiteY3" fmla="*/ 282271 h 453224"/>
                <a:gd name="connsiteX4" fmla="*/ 2723321 w 3395207"/>
                <a:gd name="connsiteY4" fmla="*/ 266369 h 453224"/>
                <a:gd name="connsiteX5" fmla="*/ 2858494 w 3395207"/>
                <a:gd name="connsiteY5" fmla="*/ 274320 h 453224"/>
                <a:gd name="connsiteX6" fmla="*/ 2993666 w 3395207"/>
                <a:gd name="connsiteY6" fmla="*/ 286247 h 453224"/>
                <a:gd name="connsiteX7" fmla="*/ 3108960 w 3395207"/>
                <a:gd name="connsiteY7" fmla="*/ 310101 h 453224"/>
                <a:gd name="connsiteX8" fmla="*/ 3224254 w 3395207"/>
                <a:gd name="connsiteY8" fmla="*/ 345882 h 453224"/>
                <a:gd name="connsiteX9" fmla="*/ 3264010 w 3395207"/>
                <a:gd name="connsiteY9" fmla="*/ 357809 h 453224"/>
                <a:gd name="connsiteX10" fmla="*/ 3291840 w 3395207"/>
                <a:gd name="connsiteY10" fmla="*/ 377687 h 453224"/>
                <a:gd name="connsiteX11" fmla="*/ 3319669 w 3395207"/>
                <a:gd name="connsiteY11" fmla="*/ 413468 h 453224"/>
                <a:gd name="connsiteX12" fmla="*/ 3339547 w 3395207"/>
                <a:gd name="connsiteY12" fmla="*/ 453224 h 453224"/>
                <a:gd name="connsiteX13" fmla="*/ 3395207 w 3395207"/>
                <a:gd name="connsiteY13" fmla="*/ 230588 h 453224"/>
                <a:gd name="connsiteX14" fmla="*/ 3347499 w 3395207"/>
                <a:gd name="connsiteY14" fmla="*/ 206734 h 453224"/>
                <a:gd name="connsiteX15" fmla="*/ 3124862 w 3395207"/>
                <a:gd name="connsiteY15" fmla="*/ 71562 h 453224"/>
                <a:gd name="connsiteX16" fmla="*/ 3045349 w 3395207"/>
                <a:gd name="connsiteY16" fmla="*/ 35781 h 453224"/>
                <a:gd name="connsiteX17" fmla="*/ 2993666 w 3395207"/>
                <a:gd name="connsiteY17" fmla="*/ 15903 h 453224"/>
                <a:gd name="connsiteX18" fmla="*/ 2945958 w 3395207"/>
                <a:gd name="connsiteY18" fmla="*/ 3976 h 453224"/>
                <a:gd name="connsiteX19" fmla="*/ 2906201 w 3395207"/>
                <a:gd name="connsiteY19" fmla="*/ 0 h 453224"/>
                <a:gd name="connsiteX20" fmla="*/ 2850542 w 3395207"/>
                <a:gd name="connsiteY20" fmla="*/ 3976 h 453224"/>
                <a:gd name="connsiteX21" fmla="*/ 2759102 w 3395207"/>
                <a:gd name="connsiteY21" fmla="*/ 19878 h 453224"/>
                <a:gd name="connsiteX22" fmla="*/ 2643808 w 3395207"/>
                <a:gd name="connsiteY22" fmla="*/ 43732 h 453224"/>
                <a:gd name="connsiteX23" fmla="*/ 2604052 w 3395207"/>
                <a:gd name="connsiteY23" fmla="*/ 51683 h 453224"/>
                <a:gd name="connsiteX24" fmla="*/ 2460928 w 3395207"/>
                <a:gd name="connsiteY24" fmla="*/ 63610 h 453224"/>
                <a:gd name="connsiteX25" fmla="*/ 1971923 w 3395207"/>
                <a:gd name="connsiteY25" fmla="*/ 115294 h 453224"/>
                <a:gd name="connsiteX26" fmla="*/ 1606163 w 3395207"/>
                <a:gd name="connsiteY26" fmla="*/ 143123 h 453224"/>
                <a:gd name="connsiteX27" fmla="*/ 1144987 w 3395207"/>
                <a:gd name="connsiteY27" fmla="*/ 182880 h 453224"/>
                <a:gd name="connsiteX28" fmla="*/ 795130 w 3395207"/>
                <a:gd name="connsiteY28" fmla="*/ 206734 h 453224"/>
                <a:gd name="connsiteX29" fmla="*/ 401541 w 3395207"/>
                <a:gd name="connsiteY29" fmla="*/ 222637 h 453224"/>
                <a:gd name="connsiteX30" fmla="*/ 0 w 3395207"/>
                <a:gd name="connsiteY30" fmla="*/ 218661 h 453224"/>
                <a:gd name="connsiteX31" fmla="*/ 7951 w 3395207"/>
                <a:gd name="connsiteY31" fmla="*/ 401541 h 453224"/>
                <a:gd name="connsiteX32" fmla="*/ 111318 w 3395207"/>
                <a:gd name="connsiteY32" fmla="*/ 401541 h 453224"/>
                <a:gd name="connsiteX33" fmla="*/ 361784 w 3395207"/>
                <a:gd name="connsiteY33" fmla="*/ 381663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95207" h="453224">
                  <a:moveTo>
                    <a:pt x="361784" y="381663"/>
                  </a:moveTo>
                  <a:lnTo>
                    <a:pt x="1005840" y="345882"/>
                  </a:lnTo>
                  <a:lnTo>
                    <a:pt x="1534601" y="318052"/>
                  </a:lnTo>
                  <a:lnTo>
                    <a:pt x="2282024" y="282271"/>
                  </a:lnTo>
                  <a:lnTo>
                    <a:pt x="2723321" y="266369"/>
                  </a:lnTo>
                  <a:lnTo>
                    <a:pt x="2858494" y="274320"/>
                  </a:lnTo>
                  <a:lnTo>
                    <a:pt x="2993666" y="286247"/>
                  </a:lnTo>
                  <a:lnTo>
                    <a:pt x="3108960" y="310101"/>
                  </a:lnTo>
                  <a:lnTo>
                    <a:pt x="3224254" y="345882"/>
                  </a:lnTo>
                  <a:lnTo>
                    <a:pt x="3264010" y="357809"/>
                  </a:lnTo>
                  <a:lnTo>
                    <a:pt x="3291840" y="377687"/>
                  </a:lnTo>
                  <a:lnTo>
                    <a:pt x="3319669" y="413468"/>
                  </a:lnTo>
                  <a:lnTo>
                    <a:pt x="3339547" y="453224"/>
                  </a:lnTo>
                  <a:lnTo>
                    <a:pt x="3395207" y="230588"/>
                  </a:lnTo>
                  <a:lnTo>
                    <a:pt x="3347499" y="206734"/>
                  </a:lnTo>
                  <a:lnTo>
                    <a:pt x="3124862" y="71562"/>
                  </a:lnTo>
                  <a:lnTo>
                    <a:pt x="3045349" y="35781"/>
                  </a:lnTo>
                  <a:lnTo>
                    <a:pt x="2993666" y="15903"/>
                  </a:lnTo>
                  <a:lnTo>
                    <a:pt x="2945958" y="3976"/>
                  </a:lnTo>
                  <a:lnTo>
                    <a:pt x="2906201" y="0"/>
                  </a:lnTo>
                  <a:lnTo>
                    <a:pt x="2850542" y="3976"/>
                  </a:lnTo>
                  <a:lnTo>
                    <a:pt x="2759102" y="19878"/>
                  </a:lnTo>
                  <a:lnTo>
                    <a:pt x="2643808" y="43732"/>
                  </a:lnTo>
                  <a:lnTo>
                    <a:pt x="2604052" y="51683"/>
                  </a:lnTo>
                  <a:lnTo>
                    <a:pt x="2460928" y="63610"/>
                  </a:lnTo>
                  <a:lnTo>
                    <a:pt x="1971923" y="115294"/>
                  </a:lnTo>
                  <a:lnTo>
                    <a:pt x="1606163" y="143123"/>
                  </a:lnTo>
                  <a:lnTo>
                    <a:pt x="1144987" y="182880"/>
                  </a:lnTo>
                  <a:lnTo>
                    <a:pt x="795130" y="206734"/>
                  </a:lnTo>
                  <a:lnTo>
                    <a:pt x="401541" y="222637"/>
                  </a:lnTo>
                  <a:lnTo>
                    <a:pt x="0" y="218661"/>
                  </a:lnTo>
                  <a:lnTo>
                    <a:pt x="7951" y="401541"/>
                  </a:lnTo>
                  <a:lnTo>
                    <a:pt x="111318" y="401541"/>
                  </a:lnTo>
                  <a:lnTo>
                    <a:pt x="361784" y="381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8862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0" grpId="0" animBg="1"/>
      <p:bldP spid="7" grpId="0" animBg="1"/>
      <p:bldP spid="8" grpId="0" animBg="1"/>
      <p:bldP spid="13" grpId="0" animBg="1"/>
      <p:bldP spid="14" grpId="0" animBg="1"/>
      <p:bldP spid="1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14BF4219-BFDB-4ACA-944A-69FAC44CC818}"/>
              </a:ext>
            </a:extLst>
          </p:cNvPr>
          <p:cNvGrpSpPr/>
          <p:nvPr/>
        </p:nvGrpSpPr>
        <p:grpSpPr>
          <a:xfrm>
            <a:off x="4060826" y="1587502"/>
            <a:ext cx="4032250" cy="4386262"/>
            <a:chOff x="4060826" y="1587502"/>
            <a:chExt cx="4032250" cy="4386262"/>
          </a:xfrm>
          <a:solidFill>
            <a:schemeClr val="tx1"/>
          </a:solidFill>
        </p:grpSpPr>
        <p:sp>
          <p:nvSpPr>
            <p:cNvPr id="3" name="フリーフォーム 11">
              <a:extLst>
                <a:ext uri="{FF2B5EF4-FFF2-40B4-BE49-F238E27FC236}">
                  <a16:creationId xmlns:a16="http://schemas.microsoft.com/office/drawing/2014/main" id="{C1396711-B5D4-46D4-BB8A-1133F6F41ADD}"/>
                </a:ext>
              </a:extLst>
            </p:cNvPr>
            <p:cNvSpPr/>
            <p:nvPr/>
          </p:nvSpPr>
          <p:spPr>
            <a:xfrm rot="16200000">
              <a:off x="2186782" y="3696496"/>
              <a:ext cx="4105275" cy="357188"/>
            </a:xfrm>
            <a:custGeom>
              <a:avLst/>
              <a:gdLst>
                <a:gd name="connsiteX0" fmla="*/ 1176142 w 4106301"/>
                <a:gd name="connsiteY0" fmla="*/ 353522 h 356921"/>
                <a:gd name="connsiteX1" fmla="*/ 659455 w 4106301"/>
                <a:gd name="connsiteY1" fmla="*/ 350123 h 356921"/>
                <a:gd name="connsiteX2" fmla="*/ 377317 w 4106301"/>
                <a:gd name="connsiteY2" fmla="*/ 353522 h 356921"/>
                <a:gd name="connsiteX3" fmla="*/ 217552 w 4106301"/>
                <a:gd name="connsiteY3" fmla="*/ 353522 h 356921"/>
                <a:gd name="connsiteX4" fmla="*/ 139369 w 4106301"/>
                <a:gd name="connsiteY4" fmla="*/ 339925 h 356921"/>
                <a:gd name="connsiteX5" fmla="*/ 81582 w 4106301"/>
                <a:gd name="connsiteY5" fmla="*/ 322929 h 356921"/>
                <a:gd name="connsiteX6" fmla="*/ 40791 w 4106301"/>
                <a:gd name="connsiteY6" fmla="*/ 299134 h 356921"/>
                <a:gd name="connsiteX7" fmla="*/ 16996 w 4106301"/>
                <a:gd name="connsiteY7" fmla="*/ 278739 h 356921"/>
                <a:gd name="connsiteX8" fmla="*/ 6798 w 4106301"/>
                <a:gd name="connsiteY8" fmla="*/ 254944 h 356921"/>
                <a:gd name="connsiteX9" fmla="*/ 0 w 4106301"/>
                <a:gd name="connsiteY9" fmla="*/ 231149 h 356921"/>
                <a:gd name="connsiteX10" fmla="*/ 10197 w 4106301"/>
                <a:gd name="connsiteY10" fmla="*/ 197156 h 356921"/>
                <a:gd name="connsiteX11" fmla="*/ 30593 w 4106301"/>
                <a:gd name="connsiteY11" fmla="*/ 163164 h 356921"/>
                <a:gd name="connsiteX12" fmla="*/ 78183 w 4106301"/>
                <a:gd name="connsiteY12" fmla="*/ 129171 h 356921"/>
                <a:gd name="connsiteX13" fmla="*/ 122373 w 4106301"/>
                <a:gd name="connsiteY13" fmla="*/ 108776 h 356921"/>
                <a:gd name="connsiteX14" fmla="*/ 200556 w 4106301"/>
                <a:gd name="connsiteY14" fmla="*/ 84981 h 356921"/>
                <a:gd name="connsiteX15" fmla="*/ 271940 w 4106301"/>
                <a:gd name="connsiteY15" fmla="*/ 64585 h 356921"/>
                <a:gd name="connsiteX16" fmla="*/ 360321 w 4106301"/>
                <a:gd name="connsiteY16" fmla="*/ 44190 h 356921"/>
                <a:gd name="connsiteX17" fmla="*/ 472496 w 4106301"/>
                <a:gd name="connsiteY17" fmla="*/ 23794 h 356921"/>
                <a:gd name="connsiteX18" fmla="*/ 533683 w 4106301"/>
                <a:gd name="connsiteY18" fmla="*/ 23794 h 356921"/>
                <a:gd name="connsiteX19" fmla="*/ 577873 w 4106301"/>
                <a:gd name="connsiteY19" fmla="*/ 40791 h 356921"/>
                <a:gd name="connsiteX20" fmla="*/ 611866 w 4106301"/>
                <a:gd name="connsiteY20" fmla="*/ 50988 h 356921"/>
                <a:gd name="connsiteX21" fmla="*/ 669653 w 4106301"/>
                <a:gd name="connsiteY21" fmla="*/ 64585 h 356921"/>
                <a:gd name="connsiteX22" fmla="*/ 717243 w 4106301"/>
                <a:gd name="connsiteY22" fmla="*/ 71384 h 356921"/>
                <a:gd name="connsiteX23" fmla="*/ 795426 w 4106301"/>
                <a:gd name="connsiteY23" fmla="*/ 84981 h 356921"/>
                <a:gd name="connsiteX24" fmla="*/ 894004 w 4106301"/>
                <a:gd name="connsiteY24" fmla="*/ 91779 h 356921"/>
                <a:gd name="connsiteX25" fmla="*/ 1278120 w 4106301"/>
                <a:gd name="connsiteY25" fmla="*/ 112175 h 356921"/>
                <a:gd name="connsiteX26" fmla="*/ 1733620 w 4106301"/>
                <a:gd name="connsiteY26" fmla="*/ 132571 h 356921"/>
                <a:gd name="connsiteX27" fmla="*/ 2039554 w 4106301"/>
                <a:gd name="connsiteY27" fmla="*/ 142768 h 356921"/>
                <a:gd name="connsiteX28" fmla="*/ 2413472 w 4106301"/>
                <a:gd name="connsiteY28" fmla="*/ 152966 h 356921"/>
                <a:gd name="connsiteX29" fmla="*/ 2885968 w 4106301"/>
                <a:gd name="connsiteY29" fmla="*/ 152966 h 356921"/>
                <a:gd name="connsiteX30" fmla="*/ 3436648 w 4106301"/>
                <a:gd name="connsiteY30" fmla="*/ 152966 h 356921"/>
                <a:gd name="connsiteX31" fmla="*/ 3728984 w 4106301"/>
                <a:gd name="connsiteY31" fmla="*/ 156365 h 356921"/>
                <a:gd name="connsiteX32" fmla="*/ 3796969 w 4106301"/>
                <a:gd name="connsiteY32" fmla="*/ 152966 h 356921"/>
                <a:gd name="connsiteX33" fmla="*/ 3837760 w 4106301"/>
                <a:gd name="connsiteY33" fmla="*/ 146168 h 356921"/>
                <a:gd name="connsiteX34" fmla="*/ 3878551 w 4106301"/>
                <a:gd name="connsiteY34" fmla="*/ 132571 h 356921"/>
                <a:gd name="connsiteX35" fmla="*/ 3929540 w 4106301"/>
                <a:gd name="connsiteY35" fmla="*/ 108776 h 356921"/>
                <a:gd name="connsiteX36" fmla="*/ 3970331 w 4106301"/>
                <a:gd name="connsiteY36" fmla="*/ 78182 h 356921"/>
                <a:gd name="connsiteX37" fmla="*/ 4004324 w 4106301"/>
                <a:gd name="connsiteY37" fmla="*/ 47589 h 356921"/>
                <a:gd name="connsiteX38" fmla="*/ 4028119 w 4106301"/>
                <a:gd name="connsiteY38" fmla="*/ 20395 h 356921"/>
                <a:gd name="connsiteX39" fmla="*/ 4058712 w 4106301"/>
                <a:gd name="connsiteY39" fmla="*/ 3399 h 356921"/>
                <a:gd name="connsiteX40" fmla="*/ 4079107 w 4106301"/>
                <a:gd name="connsiteY40" fmla="*/ 0 h 356921"/>
                <a:gd name="connsiteX41" fmla="*/ 4096104 w 4106301"/>
                <a:gd name="connsiteY41" fmla="*/ 6798 h 356921"/>
                <a:gd name="connsiteX42" fmla="*/ 4106301 w 4106301"/>
                <a:gd name="connsiteY42" fmla="*/ 23794 h 356921"/>
                <a:gd name="connsiteX43" fmla="*/ 4102902 w 4106301"/>
                <a:gd name="connsiteY43" fmla="*/ 61186 h 356921"/>
                <a:gd name="connsiteX44" fmla="*/ 4085906 w 4106301"/>
                <a:gd name="connsiteY44" fmla="*/ 129171 h 356921"/>
                <a:gd name="connsiteX45" fmla="*/ 4062111 w 4106301"/>
                <a:gd name="connsiteY45" fmla="*/ 197156 h 356921"/>
                <a:gd name="connsiteX46" fmla="*/ 4028119 w 4106301"/>
                <a:gd name="connsiteY46" fmla="*/ 268541 h 356921"/>
                <a:gd name="connsiteX47" fmla="*/ 3980529 w 4106301"/>
                <a:gd name="connsiteY47" fmla="*/ 346724 h 356921"/>
                <a:gd name="connsiteX48" fmla="*/ 3830962 w 4106301"/>
                <a:gd name="connsiteY48" fmla="*/ 350123 h 356921"/>
                <a:gd name="connsiteX49" fmla="*/ 3559021 w 4106301"/>
                <a:gd name="connsiteY49" fmla="*/ 350123 h 356921"/>
                <a:gd name="connsiteX50" fmla="*/ 3028737 w 4106301"/>
                <a:gd name="connsiteY50" fmla="*/ 353522 h 356921"/>
                <a:gd name="connsiteX51" fmla="*/ 2535845 w 4106301"/>
                <a:gd name="connsiteY51" fmla="*/ 353522 h 356921"/>
                <a:gd name="connsiteX52" fmla="*/ 1951173 w 4106301"/>
                <a:gd name="connsiteY52" fmla="*/ 356921 h 356921"/>
                <a:gd name="connsiteX53" fmla="*/ 1176142 w 4106301"/>
                <a:gd name="connsiteY53" fmla="*/ 353522 h 35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06301" h="356921">
                  <a:moveTo>
                    <a:pt x="1176142" y="353522"/>
                  </a:moveTo>
                  <a:lnTo>
                    <a:pt x="659455" y="350123"/>
                  </a:lnTo>
                  <a:lnTo>
                    <a:pt x="377317" y="353522"/>
                  </a:lnTo>
                  <a:lnTo>
                    <a:pt x="217552" y="353522"/>
                  </a:lnTo>
                  <a:lnTo>
                    <a:pt x="139369" y="339925"/>
                  </a:lnTo>
                  <a:lnTo>
                    <a:pt x="81582" y="322929"/>
                  </a:lnTo>
                  <a:lnTo>
                    <a:pt x="40791" y="299134"/>
                  </a:lnTo>
                  <a:lnTo>
                    <a:pt x="16996" y="278739"/>
                  </a:lnTo>
                  <a:lnTo>
                    <a:pt x="6798" y="254944"/>
                  </a:lnTo>
                  <a:lnTo>
                    <a:pt x="0" y="231149"/>
                  </a:lnTo>
                  <a:lnTo>
                    <a:pt x="10197" y="197156"/>
                  </a:lnTo>
                  <a:lnTo>
                    <a:pt x="30593" y="163164"/>
                  </a:lnTo>
                  <a:lnTo>
                    <a:pt x="78183" y="129171"/>
                  </a:lnTo>
                  <a:lnTo>
                    <a:pt x="122373" y="108776"/>
                  </a:lnTo>
                  <a:lnTo>
                    <a:pt x="200556" y="84981"/>
                  </a:lnTo>
                  <a:lnTo>
                    <a:pt x="271940" y="64585"/>
                  </a:lnTo>
                  <a:lnTo>
                    <a:pt x="360321" y="44190"/>
                  </a:lnTo>
                  <a:lnTo>
                    <a:pt x="472496" y="23794"/>
                  </a:lnTo>
                  <a:lnTo>
                    <a:pt x="533683" y="23794"/>
                  </a:lnTo>
                  <a:lnTo>
                    <a:pt x="577873" y="40791"/>
                  </a:lnTo>
                  <a:lnTo>
                    <a:pt x="611866" y="50988"/>
                  </a:lnTo>
                  <a:lnTo>
                    <a:pt x="669653" y="64585"/>
                  </a:lnTo>
                  <a:lnTo>
                    <a:pt x="717243" y="71384"/>
                  </a:lnTo>
                  <a:lnTo>
                    <a:pt x="795426" y="84981"/>
                  </a:lnTo>
                  <a:lnTo>
                    <a:pt x="894004" y="91779"/>
                  </a:lnTo>
                  <a:lnTo>
                    <a:pt x="1278120" y="112175"/>
                  </a:lnTo>
                  <a:lnTo>
                    <a:pt x="1733620" y="132571"/>
                  </a:lnTo>
                  <a:lnTo>
                    <a:pt x="2039554" y="142768"/>
                  </a:lnTo>
                  <a:lnTo>
                    <a:pt x="2413472" y="152966"/>
                  </a:lnTo>
                  <a:lnTo>
                    <a:pt x="2885968" y="152966"/>
                  </a:lnTo>
                  <a:lnTo>
                    <a:pt x="3436648" y="152966"/>
                  </a:lnTo>
                  <a:lnTo>
                    <a:pt x="3728984" y="156365"/>
                  </a:lnTo>
                  <a:lnTo>
                    <a:pt x="3796969" y="152966"/>
                  </a:lnTo>
                  <a:cubicBezTo>
                    <a:pt x="3835476" y="145965"/>
                    <a:pt x="3821693" y="146168"/>
                    <a:pt x="3837760" y="146168"/>
                  </a:cubicBezTo>
                  <a:lnTo>
                    <a:pt x="3878551" y="132571"/>
                  </a:lnTo>
                  <a:lnTo>
                    <a:pt x="3929540" y="108776"/>
                  </a:lnTo>
                  <a:lnTo>
                    <a:pt x="3970331" y="78182"/>
                  </a:lnTo>
                  <a:lnTo>
                    <a:pt x="4004324" y="47589"/>
                  </a:lnTo>
                  <a:lnTo>
                    <a:pt x="4028119" y="20395"/>
                  </a:lnTo>
                  <a:lnTo>
                    <a:pt x="4058712" y="3399"/>
                  </a:lnTo>
                  <a:lnTo>
                    <a:pt x="4079107" y="0"/>
                  </a:lnTo>
                  <a:lnTo>
                    <a:pt x="4096104" y="6798"/>
                  </a:lnTo>
                  <a:lnTo>
                    <a:pt x="4106301" y="23794"/>
                  </a:lnTo>
                  <a:lnTo>
                    <a:pt x="4102902" y="61186"/>
                  </a:lnTo>
                  <a:lnTo>
                    <a:pt x="4085906" y="129171"/>
                  </a:lnTo>
                  <a:lnTo>
                    <a:pt x="4062111" y="197156"/>
                  </a:lnTo>
                  <a:lnTo>
                    <a:pt x="4028119" y="268541"/>
                  </a:lnTo>
                  <a:lnTo>
                    <a:pt x="3980529" y="346724"/>
                  </a:lnTo>
                  <a:lnTo>
                    <a:pt x="3830962" y="350123"/>
                  </a:lnTo>
                  <a:lnTo>
                    <a:pt x="3559021" y="350123"/>
                  </a:lnTo>
                  <a:lnTo>
                    <a:pt x="3028737" y="353522"/>
                  </a:lnTo>
                  <a:lnTo>
                    <a:pt x="2535845" y="353522"/>
                  </a:lnTo>
                  <a:lnTo>
                    <a:pt x="1951173" y="356921"/>
                  </a:lnTo>
                  <a:lnTo>
                    <a:pt x="1176142" y="353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89D1C54C-ED8E-4C72-959A-B1E4890EF027}"/>
                </a:ext>
              </a:extLst>
            </p:cNvPr>
            <p:cNvSpPr/>
            <p:nvPr/>
          </p:nvSpPr>
          <p:spPr>
            <a:xfrm>
              <a:off x="4262439" y="1587502"/>
              <a:ext cx="3830637" cy="4386262"/>
            </a:xfrm>
            <a:custGeom>
              <a:avLst/>
              <a:gdLst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337840 w 3831504"/>
                <a:gd name="connsiteY42" fmla="*/ 4050287 h 4386876"/>
                <a:gd name="connsiteX43" fmla="*/ 3461256 w 3831504"/>
                <a:gd name="connsiteY43" fmla="*/ 3943701 h 4386876"/>
                <a:gd name="connsiteX44" fmla="*/ 3461256 w 3831504"/>
                <a:gd name="connsiteY44" fmla="*/ 3651990 h 4386876"/>
                <a:gd name="connsiteX45" fmla="*/ 3466866 w 3831504"/>
                <a:gd name="connsiteY45" fmla="*/ 3085399 h 4386876"/>
                <a:gd name="connsiteX46" fmla="*/ 3461256 w 3831504"/>
                <a:gd name="connsiteY46" fmla="*/ 2675882 h 4386876"/>
                <a:gd name="connsiteX47" fmla="*/ 3472476 w 3831504"/>
                <a:gd name="connsiteY47" fmla="*/ 2030753 h 4386876"/>
                <a:gd name="connsiteX48" fmla="*/ 3478086 w 3831504"/>
                <a:gd name="connsiteY48" fmla="*/ 1452942 h 4386876"/>
                <a:gd name="connsiteX49" fmla="*/ 3472476 w 3831504"/>
                <a:gd name="connsiteY49" fmla="*/ 1026596 h 4386876"/>
                <a:gd name="connsiteX50" fmla="*/ 3478086 w 3831504"/>
                <a:gd name="connsiteY50" fmla="*/ 594641 h 4386876"/>
                <a:gd name="connsiteX51" fmla="*/ 3478086 w 3831504"/>
                <a:gd name="connsiteY51" fmla="*/ 431956 h 4386876"/>
                <a:gd name="connsiteX52" fmla="*/ 3478086 w 3831504"/>
                <a:gd name="connsiteY52" fmla="*/ 325369 h 4386876"/>
                <a:gd name="connsiteX53" fmla="*/ 3461256 w 3831504"/>
                <a:gd name="connsiteY53" fmla="*/ 286101 h 4386876"/>
                <a:gd name="connsiteX54" fmla="*/ 3438817 w 3831504"/>
                <a:gd name="connsiteY54" fmla="*/ 263661 h 4386876"/>
                <a:gd name="connsiteX55" fmla="*/ 3382719 w 3831504"/>
                <a:gd name="connsiteY55" fmla="*/ 241222 h 4386876"/>
                <a:gd name="connsiteX56" fmla="*/ 3337840 w 3831504"/>
                <a:gd name="connsiteY56" fmla="*/ 241222 h 4386876"/>
                <a:gd name="connsiteX57" fmla="*/ 2967592 w 3831504"/>
                <a:gd name="connsiteY57" fmla="*/ 263661 h 4386876"/>
                <a:gd name="connsiteX58" fmla="*/ 2653443 w 3831504"/>
                <a:gd name="connsiteY58" fmla="*/ 280491 h 4386876"/>
                <a:gd name="connsiteX59" fmla="*/ 2204657 w 3831504"/>
                <a:gd name="connsiteY59" fmla="*/ 319760 h 4386876"/>
                <a:gd name="connsiteX60" fmla="*/ 1604407 w 3831504"/>
                <a:gd name="connsiteY60" fmla="*/ 375858 h 4386876"/>
                <a:gd name="connsiteX61" fmla="*/ 1105133 w 3831504"/>
                <a:gd name="connsiteY61" fmla="*/ 420736 h 4386876"/>
                <a:gd name="connsiteX62" fmla="*/ 532932 w 3831504"/>
                <a:gd name="connsiteY62" fmla="*/ 471225 h 4386876"/>
                <a:gd name="connsiteX0" fmla="*/ 532932 w 3831504"/>
                <a:gd name="connsiteY0" fmla="*/ 471225 h 4386876"/>
                <a:gd name="connsiteX1" fmla="*/ 56098 w 3831504"/>
                <a:gd name="connsiteY1" fmla="*/ 527323 h 4386876"/>
                <a:gd name="connsiteX2" fmla="*/ 0 w 3831504"/>
                <a:gd name="connsiteY2" fmla="*/ 364638 h 4386876"/>
                <a:gd name="connsiteX3" fmla="*/ 308540 w 3831504"/>
                <a:gd name="connsiteY3" fmla="*/ 330979 h 4386876"/>
                <a:gd name="connsiteX4" fmla="*/ 802203 w 3831504"/>
                <a:gd name="connsiteY4" fmla="*/ 280491 h 4386876"/>
                <a:gd name="connsiteX5" fmla="*/ 1099524 w 3831504"/>
                <a:gd name="connsiteY5" fmla="*/ 252442 h 4386876"/>
                <a:gd name="connsiteX6" fmla="*/ 1565138 w 3831504"/>
                <a:gd name="connsiteY6" fmla="*/ 201953 h 4386876"/>
                <a:gd name="connsiteX7" fmla="*/ 1957825 w 3831504"/>
                <a:gd name="connsiteY7" fmla="*/ 162685 h 4386876"/>
                <a:gd name="connsiteX8" fmla="*/ 2328073 w 3831504"/>
                <a:gd name="connsiteY8" fmla="*/ 123416 h 4386876"/>
                <a:gd name="connsiteX9" fmla="*/ 2631003 w 3831504"/>
                <a:gd name="connsiteY9" fmla="*/ 95367 h 4386876"/>
                <a:gd name="connsiteX10" fmla="*/ 2849786 w 3831504"/>
                <a:gd name="connsiteY10" fmla="*/ 72928 h 4386876"/>
                <a:gd name="connsiteX11" fmla="*/ 3186375 w 3831504"/>
                <a:gd name="connsiteY11" fmla="*/ 56098 h 4386876"/>
                <a:gd name="connsiteX12" fmla="*/ 3337840 w 3831504"/>
                <a:gd name="connsiteY12" fmla="*/ 44879 h 4386876"/>
                <a:gd name="connsiteX13" fmla="*/ 3410768 w 3831504"/>
                <a:gd name="connsiteY13" fmla="*/ 22439 h 4386876"/>
                <a:gd name="connsiteX14" fmla="*/ 3466866 w 3831504"/>
                <a:gd name="connsiteY14" fmla="*/ 0 h 4386876"/>
                <a:gd name="connsiteX15" fmla="*/ 3590282 w 3831504"/>
                <a:gd name="connsiteY15" fmla="*/ 61708 h 4386876"/>
                <a:gd name="connsiteX16" fmla="*/ 3674429 w 3831504"/>
                <a:gd name="connsiteY16" fmla="*/ 117806 h 4386876"/>
                <a:gd name="connsiteX17" fmla="*/ 3781016 w 3831504"/>
                <a:gd name="connsiteY17" fmla="*/ 207563 h 4386876"/>
                <a:gd name="connsiteX18" fmla="*/ 3820284 w 3831504"/>
                <a:gd name="connsiteY18" fmla="*/ 246832 h 4386876"/>
                <a:gd name="connsiteX19" fmla="*/ 3831504 w 3831504"/>
                <a:gd name="connsiteY19" fmla="*/ 291711 h 4386876"/>
                <a:gd name="connsiteX20" fmla="*/ 3831504 w 3831504"/>
                <a:gd name="connsiteY20" fmla="*/ 314150 h 4386876"/>
                <a:gd name="connsiteX21" fmla="*/ 3820284 w 3831504"/>
                <a:gd name="connsiteY21" fmla="*/ 347809 h 4386876"/>
                <a:gd name="connsiteX22" fmla="*/ 3758576 w 3831504"/>
                <a:gd name="connsiteY22" fmla="*/ 431956 h 4386876"/>
                <a:gd name="connsiteX23" fmla="*/ 3730527 w 3831504"/>
                <a:gd name="connsiteY23" fmla="*/ 476834 h 4386876"/>
                <a:gd name="connsiteX24" fmla="*/ 3724917 w 3831504"/>
                <a:gd name="connsiteY24" fmla="*/ 796594 h 4386876"/>
                <a:gd name="connsiteX25" fmla="*/ 3724917 w 3831504"/>
                <a:gd name="connsiteY25" fmla="*/ 1284648 h 4386876"/>
                <a:gd name="connsiteX26" fmla="*/ 3730527 w 3831504"/>
                <a:gd name="connsiteY26" fmla="*/ 1997095 h 4386876"/>
                <a:gd name="connsiteX27" fmla="*/ 3724917 w 3831504"/>
                <a:gd name="connsiteY27" fmla="*/ 2636614 h 4386876"/>
                <a:gd name="connsiteX28" fmla="*/ 3730527 w 3831504"/>
                <a:gd name="connsiteY28" fmla="*/ 3220034 h 4386876"/>
                <a:gd name="connsiteX29" fmla="*/ 3724917 w 3831504"/>
                <a:gd name="connsiteY29" fmla="*/ 3562233 h 4386876"/>
                <a:gd name="connsiteX30" fmla="*/ 3719308 w 3831504"/>
                <a:gd name="connsiteY30" fmla="*/ 4016628 h 4386876"/>
                <a:gd name="connsiteX31" fmla="*/ 3719308 w 3831504"/>
                <a:gd name="connsiteY31" fmla="*/ 4111995 h 4386876"/>
                <a:gd name="connsiteX32" fmla="*/ 3713698 w 3831504"/>
                <a:gd name="connsiteY32" fmla="*/ 4168093 h 4386876"/>
                <a:gd name="connsiteX33" fmla="*/ 3691259 w 3831504"/>
                <a:gd name="connsiteY33" fmla="*/ 4241021 h 4386876"/>
                <a:gd name="connsiteX34" fmla="*/ 3629551 w 3831504"/>
                <a:gd name="connsiteY34" fmla="*/ 4336388 h 4386876"/>
                <a:gd name="connsiteX35" fmla="*/ 3584672 w 3831504"/>
                <a:gd name="connsiteY35" fmla="*/ 4381266 h 4386876"/>
                <a:gd name="connsiteX36" fmla="*/ 3551013 w 3831504"/>
                <a:gd name="connsiteY36" fmla="*/ 4386876 h 4386876"/>
                <a:gd name="connsiteX37" fmla="*/ 3506135 w 3831504"/>
                <a:gd name="connsiteY37" fmla="*/ 4375657 h 4386876"/>
                <a:gd name="connsiteX38" fmla="*/ 3483695 w 3831504"/>
                <a:gd name="connsiteY38" fmla="*/ 4341998 h 4386876"/>
                <a:gd name="connsiteX39" fmla="*/ 3466866 w 3831504"/>
                <a:gd name="connsiteY39" fmla="*/ 4291509 h 4386876"/>
                <a:gd name="connsiteX40" fmla="*/ 3444427 w 3831504"/>
                <a:gd name="connsiteY40" fmla="*/ 4229801 h 4386876"/>
                <a:gd name="connsiteX41" fmla="*/ 3405158 w 3831504"/>
                <a:gd name="connsiteY41" fmla="*/ 4134434 h 4386876"/>
                <a:gd name="connsiteX42" fmla="*/ 3461256 w 3831504"/>
                <a:gd name="connsiteY42" fmla="*/ 3943701 h 4386876"/>
                <a:gd name="connsiteX43" fmla="*/ 3461256 w 3831504"/>
                <a:gd name="connsiteY43" fmla="*/ 3651990 h 4386876"/>
                <a:gd name="connsiteX44" fmla="*/ 3466866 w 3831504"/>
                <a:gd name="connsiteY44" fmla="*/ 3085399 h 4386876"/>
                <a:gd name="connsiteX45" fmla="*/ 3461256 w 3831504"/>
                <a:gd name="connsiteY45" fmla="*/ 2675882 h 4386876"/>
                <a:gd name="connsiteX46" fmla="*/ 3472476 w 3831504"/>
                <a:gd name="connsiteY46" fmla="*/ 2030753 h 4386876"/>
                <a:gd name="connsiteX47" fmla="*/ 3478086 w 3831504"/>
                <a:gd name="connsiteY47" fmla="*/ 1452942 h 4386876"/>
                <a:gd name="connsiteX48" fmla="*/ 3472476 w 3831504"/>
                <a:gd name="connsiteY48" fmla="*/ 1026596 h 4386876"/>
                <a:gd name="connsiteX49" fmla="*/ 3478086 w 3831504"/>
                <a:gd name="connsiteY49" fmla="*/ 594641 h 4386876"/>
                <a:gd name="connsiteX50" fmla="*/ 3478086 w 3831504"/>
                <a:gd name="connsiteY50" fmla="*/ 431956 h 4386876"/>
                <a:gd name="connsiteX51" fmla="*/ 3478086 w 3831504"/>
                <a:gd name="connsiteY51" fmla="*/ 325369 h 4386876"/>
                <a:gd name="connsiteX52" fmla="*/ 3461256 w 3831504"/>
                <a:gd name="connsiteY52" fmla="*/ 286101 h 4386876"/>
                <a:gd name="connsiteX53" fmla="*/ 3438817 w 3831504"/>
                <a:gd name="connsiteY53" fmla="*/ 263661 h 4386876"/>
                <a:gd name="connsiteX54" fmla="*/ 3382719 w 3831504"/>
                <a:gd name="connsiteY54" fmla="*/ 241222 h 4386876"/>
                <a:gd name="connsiteX55" fmla="*/ 3337840 w 3831504"/>
                <a:gd name="connsiteY55" fmla="*/ 241222 h 4386876"/>
                <a:gd name="connsiteX56" fmla="*/ 2967592 w 3831504"/>
                <a:gd name="connsiteY56" fmla="*/ 263661 h 4386876"/>
                <a:gd name="connsiteX57" fmla="*/ 2653443 w 3831504"/>
                <a:gd name="connsiteY57" fmla="*/ 280491 h 4386876"/>
                <a:gd name="connsiteX58" fmla="*/ 2204657 w 3831504"/>
                <a:gd name="connsiteY58" fmla="*/ 319760 h 4386876"/>
                <a:gd name="connsiteX59" fmla="*/ 1604407 w 3831504"/>
                <a:gd name="connsiteY59" fmla="*/ 375858 h 4386876"/>
                <a:gd name="connsiteX60" fmla="*/ 1105133 w 3831504"/>
                <a:gd name="connsiteY60" fmla="*/ 420736 h 4386876"/>
                <a:gd name="connsiteX61" fmla="*/ 532932 w 3831504"/>
                <a:gd name="connsiteY61" fmla="*/ 471225 h 438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831504" h="4386876">
                  <a:moveTo>
                    <a:pt x="532932" y="471225"/>
                  </a:moveTo>
                  <a:lnTo>
                    <a:pt x="56098" y="527323"/>
                  </a:lnTo>
                  <a:lnTo>
                    <a:pt x="0" y="364638"/>
                  </a:lnTo>
                  <a:lnTo>
                    <a:pt x="308540" y="330979"/>
                  </a:lnTo>
                  <a:lnTo>
                    <a:pt x="802203" y="280491"/>
                  </a:lnTo>
                  <a:lnTo>
                    <a:pt x="1099524" y="252442"/>
                  </a:lnTo>
                  <a:lnTo>
                    <a:pt x="1565138" y="201953"/>
                  </a:lnTo>
                  <a:lnTo>
                    <a:pt x="1957825" y="162685"/>
                  </a:lnTo>
                  <a:lnTo>
                    <a:pt x="2328073" y="123416"/>
                  </a:lnTo>
                  <a:lnTo>
                    <a:pt x="2631003" y="95367"/>
                  </a:lnTo>
                  <a:lnTo>
                    <a:pt x="2849786" y="72928"/>
                  </a:lnTo>
                  <a:lnTo>
                    <a:pt x="3186375" y="56098"/>
                  </a:lnTo>
                  <a:lnTo>
                    <a:pt x="3337840" y="44879"/>
                  </a:lnTo>
                  <a:lnTo>
                    <a:pt x="3410768" y="22439"/>
                  </a:lnTo>
                  <a:lnTo>
                    <a:pt x="3466866" y="0"/>
                  </a:lnTo>
                  <a:lnTo>
                    <a:pt x="3590282" y="61708"/>
                  </a:lnTo>
                  <a:lnTo>
                    <a:pt x="3674429" y="117806"/>
                  </a:lnTo>
                  <a:lnTo>
                    <a:pt x="3781016" y="207563"/>
                  </a:lnTo>
                  <a:lnTo>
                    <a:pt x="3820284" y="246832"/>
                  </a:lnTo>
                  <a:lnTo>
                    <a:pt x="3831504" y="291711"/>
                  </a:lnTo>
                  <a:lnTo>
                    <a:pt x="3831504" y="314150"/>
                  </a:lnTo>
                  <a:lnTo>
                    <a:pt x="3820284" y="347809"/>
                  </a:lnTo>
                  <a:lnTo>
                    <a:pt x="3758576" y="431956"/>
                  </a:lnTo>
                  <a:lnTo>
                    <a:pt x="3730527" y="476834"/>
                  </a:lnTo>
                  <a:lnTo>
                    <a:pt x="3724917" y="796594"/>
                  </a:lnTo>
                  <a:lnTo>
                    <a:pt x="3724917" y="1284648"/>
                  </a:lnTo>
                  <a:lnTo>
                    <a:pt x="3730527" y="1997095"/>
                  </a:lnTo>
                  <a:lnTo>
                    <a:pt x="3724917" y="2636614"/>
                  </a:lnTo>
                  <a:lnTo>
                    <a:pt x="3730527" y="3220034"/>
                  </a:lnTo>
                  <a:lnTo>
                    <a:pt x="3724917" y="3562233"/>
                  </a:lnTo>
                  <a:cubicBezTo>
                    <a:pt x="3723047" y="3713698"/>
                    <a:pt x="3721178" y="3865163"/>
                    <a:pt x="3719308" y="4016628"/>
                  </a:cubicBezTo>
                  <a:lnTo>
                    <a:pt x="3719308" y="4111995"/>
                  </a:lnTo>
                  <a:lnTo>
                    <a:pt x="3713698" y="4168093"/>
                  </a:lnTo>
                  <a:lnTo>
                    <a:pt x="3691259" y="4241021"/>
                  </a:lnTo>
                  <a:lnTo>
                    <a:pt x="3629551" y="4336388"/>
                  </a:lnTo>
                  <a:lnTo>
                    <a:pt x="3584672" y="4381266"/>
                  </a:lnTo>
                  <a:lnTo>
                    <a:pt x="3551013" y="4386876"/>
                  </a:lnTo>
                  <a:lnTo>
                    <a:pt x="3506135" y="4375657"/>
                  </a:lnTo>
                  <a:cubicBezTo>
                    <a:pt x="3482527" y="4346147"/>
                    <a:pt x="3483695" y="4359581"/>
                    <a:pt x="3483695" y="4341998"/>
                  </a:cubicBezTo>
                  <a:lnTo>
                    <a:pt x="3466866" y="4291509"/>
                  </a:lnTo>
                  <a:lnTo>
                    <a:pt x="3444427" y="4229801"/>
                  </a:lnTo>
                  <a:lnTo>
                    <a:pt x="3405158" y="4134434"/>
                  </a:lnTo>
                  <a:lnTo>
                    <a:pt x="3461256" y="3943701"/>
                  </a:lnTo>
                  <a:lnTo>
                    <a:pt x="3461256" y="3651990"/>
                  </a:lnTo>
                  <a:lnTo>
                    <a:pt x="3466866" y="3085399"/>
                  </a:lnTo>
                  <a:lnTo>
                    <a:pt x="3461256" y="2675882"/>
                  </a:lnTo>
                  <a:lnTo>
                    <a:pt x="3472476" y="2030753"/>
                  </a:lnTo>
                  <a:lnTo>
                    <a:pt x="3478086" y="1452942"/>
                  </a:lnTo>
                  <a:lnTo>
                    <a:pt x="3472476" y="1026596"/>
                  </a:lnTo>
                  <a:lnTo>
                    <a:pt x="3478086" y="594641"/>
                  </a:lnTo>
                  <a:lnTo>
                    <a:pt x="3478086" y="431956"/>
                  </a:lnTo>
                  <a:lnTo>
                    <a:pt x="3478086" y="325369"/>
                  </a:lnTo>
                  <a:lnTo>
                    <a:pt x="3461256" y="286101"/>
                  </a:lnTo>
                  <a:lnTo>
                    <a:pt x="3438817" y="263661"/>
                  </a:lnTo>
                  <a:lnTo>
                    <a:pt x="3382719" y="241222"/>
                  </a:lnTo>
                  <a:lnTo>
                    <a:pt x="3337840" y="241222"/>
                  </a:lnTo>
                  <a:lnTo>
                    <a:pt x="2967592" y="263661"/>
                  </a:lnTo>
                  <a:lnTo>
                    <a:pt x="2653443" y="280491"/>
                  </a:lnTo>
                  <a:lnTo>
                    <a:pt x="2204657" y="319760"/>
                  </a:lnTo>
                  <a:lnTo>
                    <a:pt x="1604407" y="375858"/>
                  </a:lnTo>
                  <a:lnTo>
                    <a:pt x="1105133" y="420736"/>
                  </a:lnTo>
                  <a:lnTo>
                    <a:pt x="532932" y="471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0EC8F179-4DE0-4634-A960-FCBC20BF42F3}"/>
                </a:ext>
              </a:extLst>
            </p:cNvPr>
            <p:cNvSpPr/>
            <p:nvPr/>
          </p:nvSpPr>
          <p:spPr>
            <a:xfrm>
              <a:off x="4870451" y="2786065"/>
              <a:ext cx="2397125" cy="493713"/>
            </a:xfrm>
            <a:custGeom>
              <a:avLst/>
              <a:gdLst>
                <a:gd name="connsiteX0" fmla="*/ 1169194 w 2397919"/>
                <a:gd name="connsiteY0" fmla="*/ 361950 h 492919"/>
                <a:gd name="connsiteX1" fmla="*/ 854869 w 2397919"/>
                <a:gd name="connsiteY1" fmla="*/ 404813 h 492919"/>
                <a:gd name="connsiteX2" fmla="*/ 588169 w 2397919"/>
                <a:gd name="connsiteY2" fmla="*/ 447675 h 492919"/>
                <a:gd name="connsiteX3" fmla="*/ 466725 w 2397919"/>
                <a:gd name="connsiteY3" fmla="*/ 469106 h 492919"/>
                <a:gd name="connsiteX4" fmla="*/ 378619 w 2397919"/>
                <a:gd name="connsiteY4" fmla="*/ 483394 h 492919"/>
                <a:gd name="connsiteX5" fmla="*/ 302419 w 2397919"/>
                <a:gd name="connsiteY5" fmla="*/ 492919 h 492919"/>
                <a:gd name="connsiteX6" fmla="*/ 259557 w 2397919"/>
                <a:gd name="connsiteY6" fmla="*/ 492919 h 492919"/>
                <a:gd name="connsiteX7" fmla="*/ 233363 w 2397919"/>
                <a:gd name="connsiteY7" fmla="*/ 485775 h 492919"/>
                <a:gd name="connsiteX8" fmla="*/ 202407 w 2397919"/>
                <a:gd name="connsiteY8" fmla="*/ 469106 h 492919"/>
                <a:gd name="connsiteX9" fmla="*/ 138113 w 2397919"/>
                <a:gd name="connsiteY9" fmla="*/ 419100 h 492919"/>
                <a:gd name="connsiteX10" fmla="*/ 100013 w 2397919"/>
                <a:gd name="connsiteY10" fmla="*/ 381000 h 492919"/>
                <a:gd name="connsiteX11" fmla="*/ 61913 w 2397919"/>
                <a:gd name="connsiteY11" fmla="*/ 330994 h 492919"/>
                <a:gd name="connsiteX12" fmla="*/ 28575 w 2397919"/>
                <a:gd name="connsiteY12" fmla="*/ 278606 h 492919"/>
                <a:gd name="connsiteX13" fmla="*/ 7144 w 2397919"/>
                <a:gd name="connsiteY13" fmla="*/ 235744 h 492919"/>
                <a:gd name="connsiteX14" fmla="*/ 0 w 2397919"/>
                <a:gd name="connsiteY14" fmla="*/ 209550 h 492919"/>
                <a:gd name="connsiteX15" fmla="*/ 0 w 2397919"/>
                <a:gd name="connsiteY15" fmla="*/ 195263 h 492919"/>
                <a:gd name="connsiteX16" fmla="*/ 4763 w 2397919"/>
                <a:gd name="connsiteY16" fmla="*/ 185738 h 492919"/>
                <a:gd name="connsiteX17" fmla="*/ 23813 w 2397919"/>
                <a:gd name="connsiteY17" fmla="*/ 183356 h 492919"/>
                <a:gd name="connsiteX18" fmla="*/ 45244 w 2397919"/>
                <a:gd name="connsiteY18" fmla="*/ 190500 h 492919"/>
                <a:gd name="connsiteX19" fmla="*/ 66675 w 2397919"/>
                <a:gd name="connsiteY19" fmla="*/ 209550 h 492919"/>
                <a:gd name="connsiteX20" fmla="*/ 92869 w 2397919"/>
                <a:gd name="connsiteY20" fmla="*/ 230981 h 492919"/>
                <a:gd name="connsiteX21" fmla="*/ 123825 w 2397919"/>
                <a:gd name="connsiteY21" fmla="*/ 250031 h 492919"/>
                <a:gd name="connsiteX22" fmla="*/ 157163 w 2397919"/>
                <a:gd name="connsiteY22" fmla="*/ 264319 h 492919"/>
                <a:gd name="connsiteX23" fmla="*/ 188119 w 2397919"/>
                <a:gd name="connsiteY23" fmla="*/ 276225 h 492919"/>
                <a:gd name="connsiteX24" fmla="*/ 228600 w 2397919"/>
                <a:gd name="connsiteY24" fmla="*/ 283369 h 492919"/>
                <a:gd name="connsiteX25" fmla="*/ 273844 w 2397919"/>
                <a:gd name="connsiteY25" fmla="*/ 288131 h 492919"/>
                <a:gd name="connsiteX26" fmla="*/ 319088 w 2397919"/>
                <a:gd name="connsiteY26" fmla="*/ 292894 h 492919"/>
                <a:gd name="connsiteX27" fmla="*/ 392907 w 2397919"/>
                <a:gd name="connsiteY27" fmla="*/ 292894 h 492919"/>
                <a:gd name="connsiteX28" fmla="*/ 495300 w 2397919"/>
                <a:gd name="connsiteY28" fmla="*/ 285750 h 492919"/>
                <a:gd name="connsiteX29" fmla="*/ 597694 w 2397919"/>
                <a:gd name="connsiteY29" fmla="*/ 271463 h 492919"/>
                <a:gd name="connsiteX30" fmla="*/ 873919 w 2397919"/>
                <a:gd name="connsiteY30" fmla="*/ 223838 h 492919"/>
                <a:gd name="connsiteX31" fmla="*/ 1154907 w 2397919"/>
                <a:gd name="connsiteY31" fmla="*/ 185738 h 492919"/>
                <a:gd name="connsiteX32" fmla="*/ 1540669 w 2397919"/>
                <a:gd name="connsiteY32" fmla="*/ 135731 h 492919"/>
                <a:gd name="connsiteX33" fmla="*/ 1807369 w 2397919"/>
                <a:gd name="connsiteY33" fmla="*/ 109538 h 492919"/>
                <a:gd name="connsiteX34" fmla="*/ 1912144 w 2397919"/>
                <a:gd name="connsiteY34" fmla="*/ 95250 h 492919"/>
                <a:gd name="connsiteX35" fmla="*/ 1955007 w 2397919"/>
                <a:gd name="connsiteY35" fmla="*/ 92869 h 492919"/>
                <a:gd name="connsiteX36" fmla="*/ 1978819 w 2397919"/>
                <a:gd name="connsiteY36" fmla="*/ 78581 h 492919"/>
                <a:gd name="connsiteX37" fmla="*/ 2033588 w 2397919"/>
                <a:gd name="connsiteY37" fmla="*/ 30956 h 492919"/>
                <a:gd name="connsiteX38" fmla="*/ 2066925 w 2397919"/>
                <a:gd name="connsiteY38" fmla="*/ 0 h 492919"/>
                <a:gd name="connsiteX39" fmla="*/ 2095500 w 2397919"/>
                <a:gd name="connsiteY39" fmla="*/ 2381 h 492919"/>
                <a:gd name="connsiteX40" fmla="*/ 2162175 w 2397919"/>
                <a:gd name="connsiteY40" fmla="*/ 19050 h 492919"/>
                <a:gd name="connsiteX41" fmla="*/ 2255044 w 2397919"/>
                <a:gd name="connsiteY41" fmla="*/ 50006 h 492919"/>
                <a:gd name="connsiteX42" fmla="*/ 2338388 w 2397919"/>
                <a:gd name="connsiteY42" fmla="*/ 90488 h 492919"/>
                <a:gd name="connsiteX43" fmla="*/ 2355057 w 2397919"/>
                <a:gd name="connsiteY43" fmla="*/ 104775 h 492919"/>
                <a:gd name="connsiteX44" fmla="*/ 2376488 w 2397919"/>
                <a:gd name="connsiteY44" fmla="*/ 126206 h 492919"/>
                <a:gd name="connsiteX45" fmla="*/ 2390775 w 2397919"/>
                <a:gd name="connsiteY45" fmla="*/ 154781 h 492919"/>
                <a:gd name="connsiteX46" fmla="*/ 2397919 w 2397919"/>
                <a:gd name="connsiteY46" fmla="*/ 176213 h 492919"/>
                <a:gd name="connsiteX47" fmla="*/ 2395538 w 2397919"/>
                <a:gd name="connsiteY47" fmla="*/ 192881 h 492919"/>
                <a:gd name="connsiteX48" fmla="*/ 2378869 w 2397919"/>
                <a:gd name="connsiteY48" fmla="*/ 219075 h 492919"/>
                <a:gd name="connsiteX49" fmla="*/ 2340769 w 2397919"/>
                <a:gd name="connsiteY49" fmla="*/ 240506 h 492919"/>
                <a:gd name="connsiteX50" fmla="*/ 2305050 w 2397919"/>
                <a:gd name="connsiteY50" fmla="*/ 247650 h 492919"/>
                <a:gd name="connsiteX51" fmla="*/ 2090738 w 2397919"/>
                <a:gd name="connsiteY51" fmla="*/ 257175 h 492919"/>
                <a:gd name="connsiteX52" fmla="*/ 1802607 w 2397919"/>
                <a:gd name="connsiteY52" fmla="*/ 288131 h 492919"/>
                <a:gd name="connsiteX53" fmla="*/ 1540669 w 2397919"/>
                <a:gd name="connsiteY53" fmla="*/ 314325 h 492919"/>
                <a:gd name="connsiteX54" fmla="*/ 1169194 w 2397919"/>
                <a:gd name="connsiteY54" fmla="*/ 36195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97919" h="492919">
                  <a:moveTo>
                    <a:pt x="1169194" y="361950"/>
                  </a:moveTo>
                  <a:lnTo>
                    <a:pt x="854869" y="404813"/>
                  </a:lnTo>
                  <a:lnTo>
                    <a:pt x="588169" y="447675"/>
                  </a:lnTo>
                  <a:lnTo>
                    <a:pt x="466725" y="469106"/>
                  </a:lnTo>
                  <a:lnTo>
                    <a:pt x="378619" y="483394"/>
                  </a:lnTo>
                  <a:lnTo>
                    <a:pt x="302419" y="492919"/>
                  </a:lnTo>
                  <a:lnTo>
                    <a:pt x="259557" y="492919"/>
                  </a:lnTo>
                  <a:lnTo>
                    <a:pt x="233363" y="485775"/>
                  </a:lnTo>
                  <a:lnTo>
                    <a:pt x="202407" y="469106"/>
                  </a:lnTo>
                  <a:lnTo>
                    <a:pt x="138113" y="419100"/>
                  </a:lnTo>
                  <a:lnTo>
                    <a:pt x="100013" y="381000"/>
                  </a:lnTo>
                  <a:lnTo>
                    <a:pt x="61913" y="330994"/>
                  </a:lnTo>
                  <a:lnTo>
                    <a:pt x="28575" y="278606"/>
                  </a:lnTo>
                  <a:lnTo>
                    <a:pt x="7144" y="235744"/>
                  </a:lnTo>
                  <a:lnTo>
                    <a:pt x="0" y="209550"/>
                  </a:lnTo>
                  <a:lnTo>
                    <a:pt x="0" y="195263"/>
                  </a:lnTo>
                  <a:lnTo>
                    <a:pt x="4763" y="185738"/>
                  </a:lnTo>
                  <a:lnTo>
                    <a:pt x="23813" y="183356"/>
                  </a:lnTo>
                  <a:lnTo>
                    <a:pt x="45244" y="190500"/>
                  </a:lnTo>
                  <a:lnTo>
                    <a:pt x="66675" y="209550"/>
                  </a:lnTo>
                  <a:lnTo>
                    <a:pt x="92869" y="230981"/>
                  </a:lnTo>
                  <a:lnTo>
                    <a:pt x="123825" y="250031"/>
                  </a:lnTo>
                  <a:lnTo>
                    <a:pt x="157163" y="264319"/>
                  </a:lnTo>
                  <a:lnTo>
                    <a:pt x="188119" y="276225"/>
                  </a:lnTo>
                  <a:lnTo>
                    <a:pt x="228600" y="283369"/>
                  </a:lnTo>
                  <a:lnTo>
                    <a:pt x="273844" y="288131"/>
                  </a:lnTo>
                  <a:lnTo>
                    <a:pt x="319088" y="292894"/>
                  </a:lnTo>
                  <a:lnTo>
                    <a:pt x="392907" y="292894"/>
                  </a:lnTo>
                  <a:lnTo>
                    <a:pt x="495300" y="285750"/>
                  </a:lnTo>
                  <a:lnTo>
                    <a:pt x="597694" y="271463"/>
                  </a:lnTo>
                  <a:lnTo>
                    <a:pt x="873919" y="223838"/>
                  </a:lnTo>
                  <a:lnTo>
                    <a:pt x="1154907" y="185738"/>
                  </a:lnTo>
                  <a:lnTo>
                    <a:pt x="1540669" y="135731"/>
                  </a:lnTo>
                  <a:lnTo>
                    <a:pt x="1807369" y="109538"/>
                  </a:lnTo>
                  <a:lnTo>
                    <a:pt x="1912144" y="95250"/>
                  </a:lnTo>
                  <a:lnTo>
                    <a:pt x="1955007" y="92869"/>
                  </a:lnTo>
                  <a:lnTo>
                    <a:pt x="1978819" y="78581"/>
                  </a:lnTo>
                  <a:lnTo>
                    <a:pt x="2033588" y="30956"/>
                  </a:lnTo>
                  <a:lnTo>
                    <a:pt x="2066925" y="0"/>
                  </a:lnTo>
                  <a:lnTo>
                    <a:pt x="2095500" y="2381"/>
                  </a:lnTo>
                  <a:lnTo>
                    <a:pt x="2162175" y="19050"/>
                  </a:lnTo>
                  <a:lnTo>
                    <a:pt x="2255044" y="50006"/>
                  </a:lnTo>
                  <a:lnTo>
                    <a:pt x="2338388" y="90488"/>
                  </a:lnTo>
                  <a:lnTo>
                    <a:pt x="2355057" y="104775"/>
                  </a:lnTo>
                  <a:lnTo>
                    <a:pt x="2376488" y="126206"/>
                  </a:lnTo>
                  <a:lnTo>
                    <a:pt x="2390775" y="154781"/>
                  </a:lnTo>
                  <a:lnTo>
                    <a:pt x="2397919" y="176213"/>
                  </a:lnTo>
                  <a:lnTo>
                    <a:pt x="2395538" y="192881"/>
                  </a:lnTo>
                  <a:lnTo>
                    <a:pt x="2378869" y="219075"/>
                  </a:lnTo>
                  <a:lnTo>
                    <a:pt x="2340769" y="240506"/>
                  </a:lnTo>
                  <a:lnTo>
                    <a:pt x="2305050" y="247650"/>
                  </a:lnTo>
                  <a:lnTo>
                    <a:pt x="2090738" y="257175"/>
                  </a:lnTo>
                  <a:lnTo>
                    <a:pt x="1802607" y="288131"/>
                  </a:lnTo>
                  <a:lnTo>
                    <a:pt x="1540669" y="314325"/>
                  </a:lnTo>
                  <a:lnTo>
                    <a:pt x="11691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A2B77F9A-E99F-4787-8FA4-5234AD0643BD}"/>
                </a:ext>
              </a:extLst>
            </p:cNvPr>
            <p:cNvSpPr/>
            <p:nvPr/>
          </p:nvSpPr>
          <p:spPr>
            <a:xfrm>
              <a:off x="4622801" y="3746503"/>
              <a:ext cx="2835275" cy="517525"/>
            </a:xfrm>
            <a:custGeom>
              <a:avLst/>
              <a:gdLst>
                <a:gd name="connsiteX0" fmla="*/ 1407319 w 2836069"/>
                <a:gd name="connsiteY0" fmla="*/ 316706 h 519112"/>
                <a:gd name="connsiteX1" fmla="*/ 1071563 w 2836069"/>
                <a:gd name="connsiteY1" fmla="*/ 357187 h 519112"/>
                <a:gd name="connsiteX2" fmla="*/ 800100 w 2836069"/>
                <a:gd name="connsiteY2" fmla="*/ 407194 h 519112"/>
                <a:gd name="connsiteX3" fmla="*/ 645319 w 2836069"/>
                <a:gd name="connsiteY3" fmla="*/ 438150 h 519112"/>
                <a:gd name="connsiteX4" fmla="*/ 531019 w 2836069"/>
                <a:gd name="connsiteY4" fmla="*/ 466725 h 519112"/>
                <a:gd name="connsiteX5" fmla="*/ 507207 w 2836069"/>
                <a:gd name="connsiteY5" fmla="*/ 483394 h 519112"/>
                <a:gd name="connsiteX6" fmla="*/ 476250 w 2836069"/>
                <a:gd name="connsiteY6" fmla="*/ 500062 h 519112"/>
                <a:gd name="connsiteX7" fmla="*/ 440532 w 2836069"/>
                <a:gd name="connsiteY7" fmla="*/ 511969 h 519112"/>
                <a:gd name="connsiteX8" fmla="*/ 409575 w 2836069"/>
                <a:gd name="connsiteY8" fmla="*/ 516731 h 519112"/>
                <a:gd name="connsiteX9" fmla="*/ 371475 w 2836069"/>
                <a:gd name="connsiteY9" fmla="*/ 519112 h 519112"/>
                <a:gd name="connsiteX10" fmla="*/ 311944 w 2836069"/>
                <a:gd name="connsiteY10" fmla="*/ 509587 h 519112"/>
                <a:gd name="connsiteX11" fmla="*/ 269082 w 2836069"/>
                <a:gd name="connsiteY11" fmla="*/ 492919 h 519112"/>
                <a:gd name="connsiteX12" fmla="*/ 195263 w 2836069"/>
                <a:gd name="connsiteY12" fmla="*/ 450056 h 519112"/>
                <a:gd name="connsiteX13" fmla="*/ 123825 w 2836069"/>
                <a:gd name="connsiteY13" fmla="*/ 397669 h 519112"/>
                <a:gd name="connsiteX14" fmla="*/ 64294 w 2836069"/>
                <a:gd name="connsiteY14" fmla="*/ 345281 h 519112"/>
                <a:gd name="connsiteX15" fmla="*/ 14288 w 2836069"/>
                <a:gd name="connsiteY15" fmla="*/ 300037 h 519112"/>
                <a:gd name="connsiteX16" fmla="*/ 2382 w 2836069"/>
                <a:gd name="connsiteY16" fmla="*/ 273844 h 519112"/>
                <a:gd name="connsiteX17" fmla="*/ 0 w 2836069"/>
                <a:gd name="connsiteY17" fmla="*/ 245269 h 519112"/>
                <a:gd name="connsiteX18" fmla="*/ 4763 w 2836069"/>
                <a:gd name="connsiteY18" fmla="*/ 228600 h 519112"/>
                <a:gd name="connsiteX19" fmla="*/ 16669 w 2836069"/>
                <a:gd name="connsiteY19" fmla="*/ 219075 h 519112"/>
                <a:gd name="connsiteX20" fmla="*/ 40482 w 2836069"/>
                <a:gd name="connsiteY20" fmla="*/ 219075 h 519112"/>
                <a:gd name="connsiteX21" fmla="*/ 64294 w 2836069"/>
                <a:gd name="connsiteY21" fmla="*/ 223837 h 519112"/>
                <a:gd name="connsiteX22" fmla="*/ 119063 w 2836069"/>
                <a:gd name="connsiteY22" fmla="*/ 245269 h 519112"/>
                <a:gd name="connsiteX23" fmla="*/ 164307 w 2836069"/>
                <a:gd name="connsiteY23" fmla="*/ 264319 h 519112"/>
                <a:gd name="connsiteX24" fmla="*/ 223838 w 2836069"/>
                <a:gd name="connsiteY24" fmla="*/ 280987 h 519112"/>
                <a:gd name="connsiteX25" fmla="*/ 266700 w 2836069"/>
                <a:gd name="connsiteY25" fmla="*/ 285750 h 519112"/>
                <a:gd name="connsiteX26" fmla="*/ 314325 w 2836069"/>
                <a:gd name="connsiteY26" fmla="*/ 288131 h 519112"/>
                <a:gd name="connsiteX27" fmla="*/ 361950 w 2836069"/>
                <a:gd name="connsiteY27" fmla="*/ 285750 h 519112"/>
                <a:gd name="connsiteX28" fmla="*/ 573882 w 2836069"/>
                <a:gd name="connsiteY28" fmla="*/ 254794 h 519112"/>
                <a:gd name="connsiteX29" fmla="*/ 821532 w 2836069"/>
                <a:gd name="connsiteY29" fmla="*/ 221456 h 519112"/>
                <a:gd name="connsiteX30" fmla="*/ 1097757 w 2836069"/>
                <a:gd name="connsiteY30" fmla="*/ 176212 h 519112"/>
                <a:gd name="connsiteX31" fmla="*/ 1359694 w 2836069"/>
                <a:gd name="connsiteY31" fmla="*/ 150019 h 519112"/>
                <a:gd name="connsiteX32" fmla="*/ 1614488 w 2836069"/>
                <a:gd name="connsiteY32" fmla="*/ 130969 h 519112"/>
                <a:gd name="connsiteX33" fmla="*/ 1804988 w 2836069"/>
                <a:gd name="connsiteY33" fmla="*/ 109537 h 519112"/>
                <a:gd name="connsiteX34" fmla="*/ 2052638 w 2836069"/>
                <a:gd name="connsiteY34" fmla="*/ 88106 h 519112"/>
                <a:gd name="connsiteX35" fmla="*/ 2240757 w 2836069"/>
                <a:gd name="connsiteY35" fmla="*/ 71437 h 519112"/>
                <a:gd name="connsiteX36" fmla="*/ 2297907 w 2836069"/>
                <a:gd name="connsiteY36" fmla="*/ 66675 h 519112"/>
                <a:gd name="connsiteX37" fmla="*/ 2328863 w 2836069"/>
                <a:gd name="connsiteY37" fmla="*/ 59531 h 519112"/>
                <a:gd name="connsiteX38" fmla="*/ 2359819 w 2836069"/>
                <a:gd name="connsiteY38" fmla="*/ 50006 h 519112"/>
                <a:gd name="connsiteX39" fmla="*/ 2402682 w 2836069"/>
                <a:gd name="connsiteY39" fmla="*/ 38100 h 519112"/>
                <a:gd name="connsiteX40" fmla="*/ 2464594 w 2836069"/>
                <a:gd name="connsiteY40" fmla="*/ 9525 h 519112"/>
                <a:gd name="connsiteX41" fmla="*/ 2483644 w 2836069"/>
                <a:gd name="connsiteY41" fmla="*/ 0 h 519112"/>
                <a:gd name="connsiteX42" fmla="*/ 2543175 w 2836069"/>
                <a:gd name="connsiteY42" fmla="*/ 4762 h 519112"/>
                <a:gd name="connsiteX43" fmla="*/ 2624138 w 2836069"/>
                <a:gd name="connsiteY43" fmla="*/ 19050 h 519112"/>
                <a:gd name="connsiteX44" fmla="*/ 2700338 w 2836069"/>
                <a:gd name="connsiteY44" fmla="*/ 45244 h 519112"/>
                <a:gd name="connsiteX45" fmla="*/ 2747963 w 2836069"/>
                <a:gd name="connsiteY45" fmla="*/ 59531 h 519112"/>
                <a:gd name="connsiteX46" fmla="*/ 2783682 w 2836069"/>
                <a:gd name="connsiteY46" fmla="*/ 76200 h 519112"/>
                <a:gd name="connsiteX47" fmla="*/ 2797969 w 2836069"/>
                <a:gd name="connsiteY47" fmla="*/ 85725 h 519112"/>
                <a:gd name="connsiteX48" fmla="*/ 2814638 w 2836069"/>
                <a:gd name="connsiteY48" fmla="*/ 102394 h 519112"/>
                <a:gd name="connsiteX49" fmla="*/ 2828925 w 2836069"/>
                <a:gd name="connsiteY49" fmla="*/ 123825 h 519112"/>
                <a:gd name="connsiteX50" fmla="*/ 2836069 w 2836069"/>
                <a:gd name="connsiteY50" fmla="*/ 147637 h 519112"/>
                <a:gd name="connsiteX51" fmla="*/ 2836069 w 2836069"/>
                <a:gd name="connsiteY51" fmla="*/ 188119 h 519112"/>
                <a:gd name="connsiteX52" fmla="*/ 2828925 w 2836069"/>
                <a:gd name="connsiteY52" fmla="*/ 216694 h 519112"/>
                <a:gd name="connsiteX53" fmla="*/ 2814638 w 2836069"/>
                <a:gd name="connsiteY53" fmla="*/ 240506 h 519112"/>
                <a:gd name="connsiteX54" fmla="*/ 2783682 w 2836069"/>
                <a:gd name="connsiteY54" fmla="*/ 259556 h 519112"/>
                <a:gd name="connsiteX55" fmla="*/ 2740819 w 2836069"/>
                <a:gd name="connsiteY55" fmla="*/ 271462 h 519112"/>
                <a:gd name="connsiteX56" fmla="*/ 2662238 w 2836069"/>
                <a:gd name="connsiteY56" fmla="*/ 280987 h 519112"/>
                <a:gd name="connsiteX57" fmla="*/ 2569369 w 2836069"/>
                <a:gd name="connsiteY57" fmla="*/ 276225 h 519112"/>
                <a:gd name="connsiteX58" fmla="*/ 2440782 w 2836069"/>
                <a:gd name="connsiteY58" fmla="*/ 261937 h 519112"/>
                <a:gd name="connsiteX59" fmla="*/ 2326482 w 2836069"/>
                <a:gd name="connsiteY59" fmla="*/ 259556 h 519112"/>
                <a:gd name="connsiteX60" fmla="*/ 2183607 w 2836069"/>
                <a:gd name="connsiteY60" fmla="*/ 261937 h 519112"/>
                <a:gd name="connsiteX61" fmla="*/ 2055019 w 2836069"/>
                <a:gd name="connsiteY61" fmla="*/ 269081 h 519112"/>
                <a:gd name="connsiteX62" fmla="*/ 1788319 w 2836069"/>
                <a:gd name="connsiteY62" fmla="*/ 271462 h 519112"/>
                <a:gd name="connsiteX63" fmla="*/ 1407319 w 2836069"/>
                <a:gd name="connsiteY63" fmla="*/ 31670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36069" h="519112">
                  <a:moveTo>
                    <a:pt x="1407319" y="316706"/>
                  </a:moveTo>
                  <a:lnTo>
                    <a:pt x="1071563" y="357187"/>
                  </a:lnTo>
                  <a:lnTo>
                    <a:pt x="800100" y="407194"/>
                  </a:lnTo>
                  <a:lnTo>
                    <a:pt x="645319" y="438150"/>
                  </a:lnTo>
                  <a:lnTo>
                    <a:pt x="531019" y="466725"/>
                  </a:lnTo>
                  <a:lnTo>
                    <a:pt x="507207" y="483394"/>
                  </a:lnTo>
                  <a:lnTo>
                    <a:pt x="476250" y="500062"/>
                  </a:lnTo>
                  <a:lnTo>
                    <a:pt x="440532" y="511969"/>
                  </a:lnTo>
                  <a:lnTo>
                    <a:pt x="409575" y="516731"/>
                  </a:lnTo>
                  <a:lnTo>
                    <a:pt x="371475" y="519112"/>
                  </a:lnTo>
                  <a:lnTo>
                    <a:pt x="311944" y="509587"/>
                  </a:lnTo>
                  <a:lnTo>
                    <a:pt x="269082" y="492919"/>
                  </a:lnTo>
                  <a:lnTo>
                    <a:pt x="195263" y="450056"/>
                  </a:lnTo>
                  <a:lnTo>
                    <a:pt x="123825" y="397669"/>
                  </a:lnTo>
                  <a:lnTo>
                    <a:pt x="64294" y="345281"/>
                  </a:lnTo>
                  <a:lnTo>
                    <a:pt x="14288" y="300037"/>
                  </a:lnTo>
                  <a:lnTo>
                    <a:pt x="2382" y="273844"/>
                  </a:lnTo>
                  <a:lnTo>
                    <a:pt x="0" y="245269"/>
                  </a:lnTo>
                  <a:lnTo>
                    <a:pt x="4763" y="228600"/>
                  </a:lnTo>
                  <a:lnTo>
                    <a:pt x="16669" y="219075"/>
                  </a:lnTo>
                  <a:lnTo>
                    <a:pt x="40482" y="219075"/>
                  </a:lnTo>
                  <a:lnTo>
                    <a:pt x="64294" y="223837"/>
                  </a:lnTo>
                  <a:lnTo>
                    <a:pt x="119063" y="245269"/>
                  </a:lnTo>
                  <a:lnTo>
                    <a:pt x="164307" y="264319"/>
                  </a:lnTo>
                  <a:lnTo>
                    <a:pt x="223838" y="280987"/>
                  </a:lnTo>
                  <a:lnTo>
                    <a:pt x="266700" y="285750"/>
                  </a:lnTo>
                  <a:lnTo>
                    <a:pt x="314325" y="288131"/>
                  </a:lnTo>
                  <a:lnTo>
                    <a:pt x="361950" y="285750"/>
                  </a:lnTo>
                  <a:lnTo>
                    <a:pt x="573882" y="254794"/>
                  </a:lnTo>
                  <a:lnTo>
                    <a:pt x="821532" y="221456"/>
                  </a:lnTo>
                  <a:lnTo>
                    <a:pt x="1097757" y="176212"/>
                  </a:lnTo>
                  <a:lnTo>
                    <a:pt x="1359694" y="150019"/>
                  </a:lnTo>
                  <a:lnTo>
                    <a:pt x="1614488" y="130969"/>
                  </a:lnTo>
                  <a:lnTo>
                    <a:pt x="1804988" y="109537"/>
                  </a:lnTo>
                  <a:lnTo>
                    <a:pt x="2052638" y="88106"/>
                  </a:lnTo>
                  <a:lnTo>
                    <a:pt x="2240757" y="71437"/>
                  </a:lnTo>
                  <a:lnTo>
                    <a:pt x="2297907" y="66675"/>
                  </a:lnTo>
                  <a:lnTo>
                    <a:pt x="2328863" y="59531"/>
                  </a:lnTo>
                  <a:lnTo>
                    <a:pt x="2359819" y="50006"/>
                  </a:lnTo>
                  <a:lnTo>
                    <a:pt x="2402682" y="38100"/>
                  </a:lnTo>
                  <a:lnTo>
                    <a:pt x="2464594" y="9525"/>
                  </a:lnTo>
                  <a:lnTo>
                    <a:pt x="2483644" y="0"/>
                  </a:lnTo>
                  <a:lnTo>
                    <a:pt x="2543175" y="4762"/>
                  </a:lnTo>
                  <a:lnTo>
                    <a:pt x="2624138" y="19050"/>
                  </a:lnTo>
                  <a:lnTo>
                    <a:pt x="2700338" y="45244"/>
                  </a:lnTo>
                  <a:lnTo>
                    <a:pt x="2747963" y="59531"/>
                  </a:lnTo>
                  <a:lnTo>
                    <a:pt x="2783682" y="76200"/>
                  </a:lnTo>
                  <a:lnTo>
                    <a:pt x="2797969" y="85725"/>
                  </a:lnTo>
                  <a:lnTo>
                    <a:pt x="2814638" y="102394"/>
                  </a:lnTo>
                  <a:lnTo>
                    <a:pt x="2828925" y="123825"/>
                  </a:lnTo>
                  <a:lnTo>
                    <a:pt x="2836069" y="147637"/>
                  </a:lnTo>
                  <a:lnTo>
                    <a:pt x="2836069" y="188119"/>
                  </a:lnTo>
                  <a:lnTo>
                    <a:pt x="2828925" y="216694"/>
                  </a:lnTo>
                  <a:lnTo>
                    <a:pt x="2814638" y="240506"/>
                  </a:lnTo>
                  <a:lnTo>
                    <a:pt x="2783682" y="259556"/>
                  </a:lnTo>
                  <a:lnTo>
                    <a:pt x="2740819" y="271462"/>
                  </a:lnTo>
                  <a:lnTo>
                    <a:pt x="2662238" y="280987"/>
                  </a:lnTo>
                  <a:lnTo>
                    <a:pt x="2569369" y="276225"/>
                  </a:lnTo>
                  <a:lnTo>
                    <a:pt x="2440782" y="261937"/>
                  </a:lnTo>
                  <a:lnTo>
                    <a:pt x="2326482" y="259556"/>
                  </a:lnTo>
                  <a:lnTo>
                    <a:pt x="2183607" y="261937"/>
                  </a:lnTo>
                  <a:lnTo>
                    <a:pt x="2055019" y="269081"/>
                  </a:lnTo>
                  <a:lnTo>
                    <a:pt x="1788319" y="271462"/>
                  </a:lnTo>
                  <a:lnTo>
                    <a:pt x="140731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BB572873-2F0D-4044-9748-A9286A065056}"/>
                </a:ext>
              </a:extLst>
            </p:cNvPr>
            <p:cNvSpPr/>
            <p:nvPr/>
          </p:nvSpPr>
          <p:spPr>
            <a:xfrm rot="16200000">
              <a:off x="3913188" y="3441702"/>
              <a:ext cx="2932112" cy="792162"/>
            </a:xfrm>
            <a:custGeom>
              <a:avLst/>
              <a:gdLst>
                <a:gd name="connsiteX0" fmla="*/ 1716882 w 2931319"/>
                <a:gd name="connsiteY0" fmla="*/ 742950 h 792957"/>
                <a:gd name="connsiteX1" fmla="*/ 1373982 w 2931319"/>
                <a:gd name="connsiteY1" fmla="*/ 728663 h 792957"/>
                <a:gd name="connsiteX2" fmla="*/ 1200150 w 2931319"/>
                <a:gd name="connsiteY2" fmla="*/ 704850 h 792957"/>
                <a:gd name="connsiteX3" fmla="*/ 1085850 w 2931319"/>
                <a:gd name="connsiteY3" fmla="*/ 683419 h 792957"/>
                <a:gd name="connsiteX4" fmla="*/ 942975 w 2931319"/>
                <a:gd name="connsiteY4" fmla="*/ 642938 h 792957"/>
                <a:gd name="connsiteX5" fmla="*/ 795338 w 2931319"/>
                <a:gd name="connsiteY5" fmla="*/ 592932 h 792957"/>
                <a:gd name="connsiteX6" fmla="*/ 621507 w 2931319"/>
                <a:gd name="connsiteY6" fmla="*/ 523875 h 792957"/>
                <a:gd name="connsiteX7" fmla="*/ 521494 w 2931319"/>
                <a:gd name="connsiteY7" fmla="*/ 481013 h 792957"/>
                <a:gd name="connsiteX8" fmla="*/ 438150 w 2931319"/>
                <a:gd name="connsiteY8" fmla="*/ 428625 h 792957"/>
                <a:gd name="connsiteX9" fmla="*/ 359569 w 2931319"/>
                <a:gd name="connsiteY9" fmla="*/ 369094 h 792957"/>
                <a:gd name="connsiteX10" fmla="*/ 259557 w 2931319"/>
                <a:gd name="connsiteY10" fmla="*/ 290513 h 792957"/>
                <a:gd name="connsiteX11" fmla="*/ 133350 w 2931319"/>
                <a:gd name="connsiteY11" fmla="*/ 180975 h 792957"/>
                <a:gd name="connsiteX12" fmla="*/ 57150 w 2931319"/>
                <a:gd name="connsiteY12" fmla="*/ 104775 h 792957"/>
                <a:gd name="connsiteX13" fmla="*/ 14288 w 2931319"/>
                <a:gd name="connsiteY13" fmla="*/ 64294 h 792957"/>
                <a:gd name="connsiteX14" fmla="*/ 4763 w 2931319"/>
                <a:gd name="connsiteY14" fmla="*/ 50007 h 792957"/>
                <a:gd name="connsiteX15" fmla="*/ 0 w 2931319"/>
                <a:gd name="connsiteY15" fmla="*/ 28575 h 792957"/>
                <a:gd name="connsiteX16" fmla="*/ 2382 w 2931319"/>
                <a:gd name="connsiteY16" fmla="*/ 11907 h 792957"/>
                <a:gd name="connsiteX17" fmla="*/ 14288 w 2931319"/>
                <a:gd name="connsiteY17" fmla="*/ 0 h 792957"/>
                <a:gd name="connsiteX18" fmla="*/ 33338 w 2931319"/>
                <a:gd name="connsiteY18" fmla="*/ 0 h 792957"/>
                <a:gd name="connsiteX19" fmla="*/ 64294 w 2931319"/>
                <a:gd name="connsiteY19" fmla="*/ 11907 h 792957"/>
                <a:gd name="connsiteX20" fmla="*/ 159544 w 2931319"/>
                <a:gd name="connsiteY20" fmla="*/ 80963 h 792957"/>
                <a:gd name="connsiteX21" fmla="*/ 223838 w 2931319"/>
                <a:gd name="connsiteY21" fmla="*/ 121444 h 792957"/>
                <a:gd name="connsiteX22" fmla="*/ 278607 w 2931319"/>
                <a:gd name="connsiteY22" fmla="*/ 154782 h 792957"/>
                <a:gd name="connsiteX23" fmla="*/ 352425 w 2931319"/>
                <a:gd name="connsiteY23" fmla="*/ 195263 h 792957"/>
                <a:gd name="connsiteX24" fmla="*/ 447675 w 2931319"/>
                <a:gd name="connsiteY24" fmla="*/ 245269 h 792957"/>
                <a:gd name="connsiteX25" fmla="*/ 538163 w 2931319"/>
                <a:gd name="connsiteY25" fmla="*/ 285750 h 792957"/>
                <a:gd name="connsiteX26" fmla="*/ 628650 w 2931319"/>
                <a:gd name="connsiteY26" fmla="*/ 326232 h 792957"/>
                <a:gd name="connsiteX27" fmla="*/ 716757 w 2931319"/>
                <a:gd name="connsiteY27" fmla="*/ 357188 h 792957"/>
                <a:gd name="connsiteX28" fmla="*/ 857250 w 2931319"/>
                <a:gd name="connsiteY28" fmla="*/ 397669 h 792957"/>
                <a:gd name="connsiteX29" fmla="*/ 973932 w 2931319"/>
                <a:gd name="connsiteY29" fmla="*/ 426244 h 792957"/>
                <a:gd name="connsiteX30" fmla="*/ 1062038 w 2931319"/>
                <a:gd name="connsiteY30" fmla="*/ 445294 h 792957"/>
                <a:gd name="connsiteX31" fmla="*/ 1162050 w 2931319"/>
                <a:gd name="connsiteY31" fmla="*/ 454819 h 792957"/>
                <a:gd name="connsiteX32" fmla="*/ 1390650 w 2931319"/>
                <a:gd name="connsiteY32" fmla="*/ 464344 h 792957"/>
                <a:gd name="connsiteX33" fmla="*/ 1771650 w 2931319"/>
                <a:gd name="connsiteY33" fmla="*/ 478632 h 792957"/>
                <a:gd name="connsiteX34" fmla="*/ 2076450 w 2931319"/>
                <a:gd name="connsiteY34" fmla="*/ 483394 h 792957"/>
                <a:gd name="connsiteX35" fmla="*/ 2233613 w 2931319"/>
                <a:gd name="connsiteY35" fmla="*/ 485775 h 792957"/>
                <a:gd name="connsiteX36" fmla="*/ 2438400 w 2931319"/>
                <a:gd name="connsiteY36" fmla="*/ 483394 h 792957"/>
                <a:gd name="connsiteX37" fmla="*/ 2633663 w 2931319"/>
                <a:gd name="connsiteY37" fmla="*/ 483394 h 792957"/>
                <a:gd name="connsiteX38" fmla="*/ 2667000 w 2931319"/>
                <a:gd name="connsiteY38" fmla="*/ 476250 h 792957"/>
                <a:gd name="connsiteX39" fmla="*/ 2700338 w 2931319"/>
                <a:gd name="connsiteY39" fmla="*/ 459582 h 792957"/>
                <a:gd name="connsiteX40" fmla="*/ 2743200 w 2931319"/>
                <a:gd name="connsiteY40" fmla="*/ 426244 h 792957"/>
                <a:gd name="connsiteX41" fmla="*/ 2786063 w 2931319"/>
                <a:gd name="connsiteY41" fmla="*/ 381000 h 792957"/>
                <a:gd name="connsiteX42" fmla="*/ 2833688 w 2931319"/>
                <a:gd name="connsiteY42" fmla="*/ 326232 h 792957"/>
                <a:gd name="connsiteX43" fmla="*/ 2855119 w 2931319"/>
                <a:gd name="connsiteY43" fmla="*/ 285750 h 792957"/>
                <a:gd name="connsiteX44" fmla="*/ 2867025 w 2931319"/>
                <a:gd name="connsiteY44" fmla="*/ 271463 h 792957"/>
                <a:gd name="connsiteX45" fmla="*/ 2883694 w 2931319"/>
                <a:gd name="connsiteY45" fmla="*/ 266700 h 792957"/>
                <a:gd name="connsiteX46" fmla="*/ 2895600 w 2931319"/>
                <a:gd name="connsiteY46" fmla="*/ 271463 h 792957"/>
                <a:gd name="connsiteX47" fmla="*/ 2909888 w 2931319"/>
                <a:gd name="connsiteY47" fmla="*/ 283369 h 792957"/>
                <a:gd name="connsiteX48" fmla="*/ 2921794 w 2931319"/>
                <a:gd name="connsiteY48" fmla="*/ 309563 h 792957"/>
                <a:gd name="connsiteX49" fmla="*/ 2926557 w 2931319"/>
                <a:gd name="connsiteY49" fmla="*/ 350044 h 792957"/>
                <a:gd name="connsiteX50" fmla="*/ 2931319 w 2931319"/>
                <a:gd name="connsiteY50" fmla="*/ 392907 h 792957"/>
                <a:gd name="connsiteX51" fmla="*/ 2926557 w 2931319"/>
                <a:gd name="connsiteY51" fmla="*/ 457200 h 792957"/>
                <a:gd name="connsiteX52" fmla="*/ 2914650 w 2931319"/>
                <a:gd name="connsiteY52" fmla="*/ 521494 h 792957"/>
                <a:gd name="connsiteX53" fmla="*/ 2900363 w 2931319"/>
                <a:gd name="connsiteY53" fmla="*/ 585788 h 792957"/>
                <a:gd name="connsiteX54" fmla="*/ 2881313 w 2931319"/>
                <a:gd name="connsiteY54" fmla="*/ 633413 h 792957"/>
                <a:gd name="connsiteX55" fmla="*/ 2859882 w 2931319"/>
                <a:gd name="connsiteY55" fmla="*/ 685800 h 792957"/>
                <a:gd name="connsiteX56" fmla="*/ 2826544 w 2931319"/>
                <a:gd name="connsiteY56" fmla="*/ 735807 h 792957"/>
                <a:gd name="connsiteX57" fmla="*/ 2788444 w 2931319"/>
                <a:gd name="connsiteY57" fmla="*/ 773907 h 792957"/>
                <a:gd name="connsiteX58" fmla="*/ 2769394 w 2931319"/>
                <a:gd name="connsiteY58" fmla="*/ 785813 h 792957"/>
                <a:gd name="connsiteX59" fmla="*/ 2743200 w 2931319"/>
                <a:gd name="connsiteY59" fmla="*/ 792957 h 792957"/>
                <a:gd name="connsiteX60" fmla="*/ 2717007 w 2931319"/>
                <a:gd name="connsiteY60" fmla="*/ 788194 h 792957"/>
                <a:gd name="connsiteX61" fmla="*/ 2690813 w 2931319"/>
                <a:gd name="connsiteY61" fmla="*/ 771525 h 792957"/>
                <a:gd name="connsiteX62" fmla="*/ 2662238 w 2931319"/>
                <a:gd name="connsiteY62" fmla="*/ 762000 h 792957"/>
                <a:gd name="connsiteX63" fmla="*/ 2614613 w 2931319"/>
                <a:gd name="connsiteY63" fmla="*/ 754857 h 792957"/>
                <a:gd name="connsiteX64" fmla="*/ 2462213 w 2931319"/>
                <a:gd name="connsiteY64" fmla="*/ 747713 h 792957"/>
                <a:gd name="connsiteX65" fmla="*/ 2271713 w 2931319"/>
                <a:gd name="connsiteY65" fmla="*/ 752475 h 792957"/>
                <a:gd name="connsiteX66" fmla="*/ 2116932 w 2931319"/>
                <a:gd name="connsiteY66" fmla="*/ 745332 h 792957"/>
                <a:gd name="connsiteX67" fmla="*/ 1716882 w 2931319"/>
                <a:gd name="connsiteY67" fmla="*/ 742950 h 7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931319" h="792957">
                  <a:moveTo>
                    <a:pt x="1716882" y="742950"/>
                  </a:moveTo>
                  <a:lnTo>
                    <a:pt x="1373982" y="728663"/>
                  </a:lnTo>
                  <a:lnTo>
                    <a:pt x="1200150" y="704850"/>
                  </a:lnTo>
                  <a:lnTo>
                    <a:pt x="1085850" y="683419"/>
                  </a:lnTo>
                  <a:lnTo>
                    <a:pt x="942975" y="642938"/>
                  </a:lnTo>
                  <a:lnTo>
                    <a:pt x="795338" y="592932"/>
                  </a:lnTo>
                  <a:lnTo>
                    <a:pt x="621507" y="523875"/>
                  </a:lnTo>
                  <a:lnTo>
                    <a:pt x="521494" y="481013"/>
                  </a:lnTo>
                  <a:lnTo>
                    <a:pt x="438150" y="428625"/>
                  </a:lnTo>
                  <a:lnTo>
                    <a:pt x="359569" y="369094"/>
                  </a:lnTo>
                  <a:lnTo>
                    <a:pt x="259557" y="290513"/>
                  </a:lnTo>
                  <a:lnTo>
                    <a:pt x="133350" y="180975"/>
                  </a:lnTo>
                  <a:lnTo>
                    <a:pt x="57150" y="104775"/>
                  </a:lnTo>
                  <a:lnTo>
                    <a:pt x="14288" y="64294"/>
                  </a:lnTo>
                  <a:lnTo>
                    <a:pt x="4763" y="50007"/>
                  </a:lnTo>
                  <a:lnTo>
                    <a:pt x="0" y="28575"/>
                  </a:lnTo>
                  <a:lnTo>
                    <a:pt x="2382" y="11907"/>
                  </a:lnTo>
                  <a:lnTo>
                    <a:pt x="14288" y="0"/>
                  </a:lnTo>
                  <a:lnTo>
                    <a:pt x="33338" y="0"/>
                  </a:lnTo>
                  <a:lnTo>
                    <a:pt x="64294" y="11907"/>
                  </a:lnTo>
                  <a:lnTo>
                    <a:pt x="159544" y="80963"/>
                  </a:lnTo>
                  <a:lnTo>
                    <a:pt x="223838" y="121444"/>
                  </a:lnTo>
                  <a:lnTo>
                    <a:pt x="278607" y="154782"/>
                  </a:lnTo>
                  <a:lnTo>
                    <a:pt x="352425" y="195263"/>
                  </a:lnTo>
                  <a:lnTo>
                    <a:pt x="447675" y="245269"/>
                  </a:lnTo>
                  <a:lnTo>
                    <a:pt x="538163" y="285750"/>
                  </a:lnTo>
                  <a:lnTo>
                    <a:pt x="628650" y="326232"/>
                  </a:lnTo>
                  <a:lnTo>
                    <a:pt x="716757" y="357188"/>
                  </a:lnTo>
                  <a:lnTo>
                    <a:pt x="857250" y="397669"/>
                  </a:lnTo>
                  <a:lnTo>
                    <a:pt x="973932" y="426244"/>
                  </a:lnTo>
                  <a:lnTo>
                    <a:pt x="1062038" y="445294"/>
                  </a:lnTo>
                  <a:lnTo>
                    <a:pt x="1162050" y="454819"/>
                  </a:lnTo>
                  <a:lnTo>
                    <a:pt x="1390650" y="464344"/>
                  </a:lnTo>
                  <a:cubicBezTo>
                    <a:pt x="1517649" y="469137"/>
                    <a:pt x="1644561" y="478632"/>
                    <a:pt x="1771650" y="478632"/>
                  </a:cubicBezTo>
                  <a:lnTo>
                    <a:pt x="2076450" y="483394"/>
                  </a:lnTo>
                  <a:lnTo>
                    <a:pt x="2233613" y="485775"/>
                  </a:lnTo>
                  <a:lnTo>
                    <a:pt x="2438400" y="483394"/>
                  </a:lnTo>
                  <a:lnTo>
                    <a:pt x="2633663" y="483394"/>
                  </a:lnTo>
                  <a:lnTo>
                    <a:pt x="2667000" y="476250"/>
                  </a:lnTo>
                  <a:lnTo>
                    <a:pt x="2700338" y="459582"/>
                  </a:lnTo>
                  <a:lnTo>
                    <a:pt x="2743200" y="426244"/>
                  </a:lnTo>
                  <a:lnTo>
                    <a:pt x="2786063" y="381000"/>
                  </a:lnTo>
                  <a:lnTo>
                    <a:pt x="2833688" y="326232"/>
                  </a:lnTo>
                  <a:lnTo>
                    <a:pt x="2855119" y="285750"/>
                  </a:lnTo>
                  <a:lnTo>
                    <a:pt x="2867025" y="271463"/>
                  </a:lnTo>
                  <a:lnTo>
                    <a:pt x="2883694" y="266700"/>
                  </a:lnTo>
                  <a:lnTo>
                    <a:pt x="2895600" y="271463"/>
                  </a:lnTo>
                  <a:lnTo>
                    <a:pt x="2909888" y="283369"/>
                  </a:lnTo>
                  <a:lnTo>
                    <a:pt x="2921794" y="309563"/>
                  </a:lnTo>
                  <a:lnTo>
                    <a:pt x="2926557" y="350044"/>
                  </a:lnTo>
                  <a:lnTo>
                    <a:pt x="2931319" y="392907"/>
                  </a:lnTo>
                  <a:lnTo>
                    <a:pt x="2926557" y="457200"/>
                  </a:lnTo>
                  <a:lnTo>
                    <a:pt x="2914650" y="521494"/>
                  </a:lnTo>
                  <a:lnTo>
                    <a:pt x="2900363" y="585788"/>
                  </a:lnTo>
                  <a:lnTo>
                    <a:pt x="2881313" y="633413"/>
                  </a:lnTo>
                  <a:lnTo>
                    <a:pt x="2859882" y="685800"/>
                  </a:lnTo>
                  <a:lnTo>
                    <a:pt x="2826544" y="735807"/>
                  </a:lnTo>
                  <a:lnTo>
                    <a:pt x="2788444" y="773907"/>
                  </a:lnTo>
                  <a:lnTo>
                    <a:pt x="2769394" y="785813"/>
                  </a:lnTo>
                  <a:lnTo>
                    <a:pt x="2743200" y="792957"/>
                  </a:lnTo>
                  <a:lnTo>
                    <a:pt x="2717007" y="788194"/>
                  </a:lnTo>
                  <a:lnTo>
                    <a:pt x="2690813" y="771525"/>
                  </a:lnTo>
                  <a:lnTo>
                    <a:pt x="2662238" y="762000"/>
                  </a:lnTo>
                  <a:lnTo>
                    <a:pt x="2614613" y="754857"/>
                  </a:lnTo>
                  <a:lnTo>
                    <a:pt x="2462213" y="747713"/>
                  </a:lnTo>
                  <a:lnTo>
                    <a:pt x="2271713" y="752475"/>
                  </a:lnTo>
                  <a:lnTo>
                    <a:pt x="2116932" y="745332"/>
                  </a:lnTo>
                  <a:lnTo>
                    <a:pt x="1716882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470CB5C9-F308-4D48-B634-B8F9AC990D85}"/>
                </a:ext>
              </a:extLst>
            </p:cNvPr>
            <p:cNvSpPr/>
            <p:nvPr/>
          </p:nvSpPr>
          <p:spPr>
            <a:xfrm rot="16200000">
              <a:off x="4968876" y="3433764"/>
              <a:ext cx="3063875" cy="517525"/>
            </a:xfrm>
            <a:custGeom>
              <a:avLst/>
              <a:gdLst>
                <a:gd name="connsiteX0" fmla="*/ 1628383 w 3063866"/>
                <a:gd name="connsiteY0" fmla="*/ 425885 h 518578"/>
                <a:gd name="connsiteX1" fmla="*/ 1154900 w 3063866"/>
                <a:gd name="connsiteY1" fmla="*/ 428390 h 518578"/>
                <a:gd name="connsiteX2" fmla="*/ 736530 w 3063866"/>
                <a:gd name="connsiteY2" fmla="*/ 428390 h 518578"/>
                <a:gd name="connsiteX3" fmla="*/ 468473 w 3063866"/>
                <a:gd name="connsiteY3" fmla="*/ 430895 h 518578"/>
                <a:gd name="connsiteX4" fmla="*/ 375781 w 3063866"/>
                <a:gd name="connsiteY4" fmla="*/ 423380 h 518578"/>
                <a:gd name="connsiteX5" fmla="*/ 293109 w 3063866"/>
                <a:gd name="connsiteY5" fmla="*/ 408349 h 518578"/>
                <a:gd name="connsiteX6" fmla="*/ 202921 w 3063866"/>
                <a:gd name="connsiteY6" fmla="*/ 390812 h 518578"/>
                <a:gd name="connsiteX7" fmla="*/ 110229 w 3063866"/>
                <a:gd name="connsiteY7" fmla="*/ 365760 h 518578"/>
                <a:gd name="connsiteX8" fmla="*/ 57620 w 3063866"/>
                <a:gd name="connsiteY8" fmla="*/ 348224 h 518578"/>
                <a:gd name="connsiteX9" fmla="*/ 20041 w 3063866"/>
                <a:gd name="connsiteY9" fmla="*/ 330687 h 518578"/>
                <a:gd name="connsiteX10" fmla="*/ 7515 w 3063866"/>
                <a:gd name="connsiteY10" fmla="*/ 318161 h 518578"/>
                <a:gd name="connsiteX11" fmla="*/ 0 w 3063866"/>
                <a:gd name="connsiteY11" fmla="*/ 305635 h 518578"/>
                <a:gd name="connsiteX12" fmla="*/ 0 w 3063866"/>
                <a:gd name="connsiteY12" fmla="*/ 285593 h 518578"/>
                <a:gd name="connsiteX13" fmla="*/ 12526 w 3063866"/>
                <a:gd name="connsiteY13" fmla="*/ 260541 h 518578"/>
                <a:gd name="connsiteX14" fmla="*/ 37578 w 3063866"/>
                <a:gd name="connsiteY14" fmla="*/ 240500 h 518578"/>
                <a:gd name="connsiteX15" fmla="*/ 100208 w 3063866"/>
                <a:gd name="connsiteY15" fmla="*/ 217953 h 518578"/>
                <a:gd name="connsiteX16" fmla="*/ 165343 w 3063866"/>
                <a:gd name="connsiteY16" fmla="*/ 200416 h 518578"/>
                <a:gd name="connsiteX17" fmla="*/ 225468 w 3063866"/>
                <a:gd name="connsiteY17" fmla="*/ 190396 h 518578"/>
                <a:gd name="connsiteX18" fmla="*/ 288098 w 3063866"/>
                <a:gd name="connsiteY18" fmla="*/ 182880 h 518578"/>
                <a:gd name="connsiteX19" fmla="*/ 413359 w 3063866"/>
                <a:gd name="connsiteY19" fmla="*/ 182880 h 518578"/>
                <a:gd name="connsiteX20" fmla="*/ 814192 w 3063866"/>
                <a:gd name="connsiteY20" fmla="*/ 180375 h 518578"/>
                <a:gd name="connsiteX21" fmla="*/ 1227550 w 3063866"/>
                <a:gd name="connsiteY21" fmla="*/ 185385 h 518578"/>
                <a:gd name="connsiteX22" fmla="*/ 1362832 w 3063866"/>
                <a:gd name="connsiteY22" fmla="*/ 185385 h 518578"/>
                <a:gd name="connsiteX23" fmla="*/ 2126919 w 3063866"/>
                <a:gd name="connsiteY23" fmla="*/ 182880 h 518578"/>
                <a:gd name="connsiteX24" fmla="*/ 2304789 w 3063866"/>
                <a:gd name="connsiteY24" fmla="*/ 180375 h 518578"/>
                <a:gd name="connsiteX25" fmla="*/ 2590382 w 3063866"/>
                <a:gd name="connsiteY25" fmla="*/ 182880 h 518578"/>
                <a:gd name="connsiteX26" fmla="*/ 2733179 w 3063866"/>
                <a:gd name="connsiteY26" fmla="*/ 180375 h 518578"/>
                <a:gd name="connsiteX27" fmla="*/ 2793304 w 3063866"/>
                <a:gd name="connsiteY27" fmla="*/ 170354 h 518578"/>
                <a:gd name="connsiteX28" fmla="*/ 2830882 w 3063866"/>
                <a:gd name="connsiteY28" fmla="*/ 162838 h 518578"/>
                <a:gd name="connsiteX29" fmla="*/ 2870965 w 3063866"/>
                <a:gd name="connsiteY29" fmla="*/ 142797 h 518578"/>
                <a:gd name="connsiteX30" fmla="*/ 2901028 w 3063866"/>
                <a:gd name="connsiteY30" fmla="*/ 125260 h 518578"/>
                <a:gd name="connsiteX31" fmla="*/ 2928585 w 3063866"/>
                <a:gd name="connsiteY31" fmla="*/ 105219 h 518578"/>
                <a:gd name="connsiteX32" fmla="*/ 2951132 w 3063866"/>
                <a:gd name="connsiteY32" fmla="*/ 82672 h 518578"/>
                <a:gd name="connsiteX33" fmla="*/ 2976184 w 3063866"/>
                <a:gd name="connsiteY33" fmla="*/ 45094 h 518578"/>
                <a:gd name="connsiteX34" fmla="*/ 3003741 w 3063866"/>
                <a:gd name="connsiteY34" fmla="*/ 12526 h 518578"/>
                <a:gd name="connsiteX35" fmla="*/ 3021278 w 3063866"/>
                <a:gd name="connsiteY35" fmla="*/ 0 h 518578"/>
                <a:gd name="connsiteX36" fmla="*/ 3036309 w 3063866"/>
                <a:gd name="connsiteY36" fmla="*/ 0 h 518578"/>
                <a:gd name="connsiteX37" fmla="*/ 3048835 w 3063866"/>
                <a:gd name="connsiteY37" fmla="*/ 5010 h 518578"/>
                <a:gd name="connsiteX38" fmla="*/ 3058856 w 3063866"/>
                <a:gd name="connsiteY38" fmla="*/ 17536 h 518578"/>
                <a:gd name="connsiteX39" fmla="*/ 3063866 w 3063866"/>
                <a:gd name="connsiteY39" fmla="*/ 40083 h 518578"/>
                <a:gd name="connsiteX40" fmla="*/ 3063866 w 3063866"/>
                <a:gd name="connsiteY40" fmla="*/ 65135 h 518578"/>
                <a:gd name="connsiteX41" fmla="*/ 3061361 w 3063866"/>
                <a:gd name="connsiteY41" fmla="*/ 95198 h 518578"/>
                <a:gd name="connsiteX42" fmla="*/ 3048835 w 3063866"/>
                <a:gd name="connsiteY42" fmla="*/ 145302 h 518578"/>
                <a:gd name="connsiteX43" fmla="*/ 3011257 w 3063866"/>
                <a:gd name="connsiteY43" fmla="*/ 232984 h 518578"/>
                <a:gd name="connsiteX44" fmla="*/ 2963658 w 3063866"/>
                <a:gd name="connsiteY44" fmla="*/ 330687 h 518578"/>
                <a:gd name="connsiteX45" fmla="*/ 2888502 w 3063866"/>
                <a:gd name="connsiteY45" fmla="*/ 435906 h 518578"/>
                <a:gd name="connsiteX46" fmla="*/ 2825872 w 3063866"/>
                <a:gd name="connsiteY46" fmla="*/ 511062 h 518578"/>
                <a:gd name="connsiteX47" fmla="*/ 2808335 w 3063866"/>
                <a:gd name="connsiteY47" fmla="*/ 516072 h 518578"/>
                <a:gd name="connsiteX48" fmla="*/ 2778273 w 3063866"/>
                <a:gd name="connsiteY48" fmla="*/ 518578 h 518578"/>
                <a:gd name="connsiteX49" fmla="*/ 2755726 w 3063866"/>
                <a:gd name="connsiteY49" fmla="*/ 511062 h 518578"/>
                <a:gd name="connsiteX50" fmla="*/ 2723158 w 3063866"/>
                <a:gd name="connsiteY50" fmla="*/ 488515 h 518578"/>
                <a:gd name="connsiteX51" fmla="*/ 2680570 w 3063866"/>
                <a:gd name="connsiteY51" fmla="*/ 463463 h 518578"/>
                <a:gd name="connsiteX52" fmla="*/ 2625455 w 3063866"/>
                <a:gd name="connsiteY52" fmla="*/ 440916 h 518578"/>
                <a:gd name="connsiteX53" fmla="*/ 2575351 w 3063866"/>
                <a:gd name="connsiteY53" fmla="*/ 430895 h 518578"/>
                <a:gd name="connsiteX54" fmla="*/ 2525247 w 3063866"/>
                <a:gd name="connsiteY54" fmla="*/ 430895 h 518578"/>
                <a:gd name="connsiteX55" fmla="*/ 2322325 w 3063866"/>
                <a:gd name="connsiteY55" fmla="*/ 425885 h 518578"/>
                <a:gd name="connsiteX56" fmla="*/ 2146961 w 3063866"/>
                <a:gd name="connsiteY56" fmla="*/ 423380 h 518578"/>
                <a:gd name="connsiteX57" fmla="*/ 1628383 w 3063866"/>
                <a:gd name="connsiteY57" fmla="*/ 425885 h 51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63866" h="518578">
                  <a:moveTo>
                    <a:pt x="1628383" y="425885"/>
                  </a:moveTo>
                  <a:lnTo>
                    <a:pt x="1154900" y="428390"/>
                  </a:lnTo>
                  <a:lnTo>
                    <a:pt x="736530" y="428390"/>
                  </a:lnTo>
                  <a:lnTo>
                    <a:pt x="468473" y="430895"/>
                  </a:lnTo>
                  <a:lnTo>
                    <a:pt x="375781" y="423380"/>
                  </a:lnTo>
                  <a:lnTo>
                    <a:pt x="293109" y="408349"/>
                  </a:lnTo>
                  <a:lnTo>
                    <a:pt x="202921" y="390812"/>
                  </a:lnTo>
                  <a:lnTo>
                    <a:pt x="110229" y="365760"/>
                  </a:lnTo>
                  <a:lnTo>
                    <a:pt x="57620" y="348224"/>
                  </a:lnTo>
                  <a:lnTo>
                    <a:pt x="20041" y="330687"/>
                  </a:lnTo>
                  <a:lnTo>
                    <a:pt x="7515" y="318161"/>
                  </a:lnTo>
                  <a:lnTo>
                    <a:pt x="0" y="305635"/>
                  </a:lnTo>
                  <a:lnTo>
                    <a:pt x="0" y="285593"/>
                  </a:lnTo>
                  <a:lnTo>
                    <a:pt x="12526" y="260541"/>
                  </a:lnTo>
                  <a:lnTo>
                    <a:pt x="37578" y="240500"/>
                  </a:lnTo>
                  <a:lnTo>
                    <a:pt x="100208" y="217953"/>
                  </a:lnTo>
                  <a:lnTo>
                    <a:pt x="165343" y="200416"/>
                  </a:lnTo>
                  <a:lnTo>
                    <a:pt x="225468" y="190396"/>
                  </a:lnTo>
                  <a:lnTo>
                    <a:pt x="288098" y="182880"/>
                  </a:lnTo>
                  <a:lnTo>
                    <a:pt x="413359" y="182880"/>
                  </a:lnTo>
                  <a:lnTo>
                    <a:pt x="814192" y="180375"/>
                  </a:lnTo>
                  <a:lnTo>
                    <a:pt x="1227550" y="185385"/>
                  </a:lnTo>
                  <a:lnTo>
                    <a:pt x="1362832" y="185385"/>
                  </a:lnTo>
                  <a:lnTo>
                    <a:pt x="2126919" y="182880"/>
                  </a:lnTo>
                  <a:lnTo>
                    <a:pt x="2304789" y="180375"/>
                  </a:lnTo>
                  <a:lnTo>
                    <a:pt x="2590382" y="182880"/>
                  </a:lnTo>
                  <a:lnTo>
                    <a:pt x="2733179" y="180375"/>
                  </a:lnTo>
                  <a:lnTo>
                    <a:pt x="2793304" y="170354"/>
                  </a:lnTo>
                  <a:cubicBezTo>
                    <a:pt x="2829193" y="162663"/>
                    <a:pt x="2815851" y="168266"/>
                    <a:pt x="2830882" y="162838"/>
                  </a:cubicBezTo>
                  <a:lnTo>
                    <a:pt x="2870965" y="142797"/>
                  </a:lnTo>
                  <a:lnTo>
                    <a:pt x="2901028" y="125260"/>
                  </a:lnTo>
                  <a:lnTo>
                    <a:pt x="2928585" y="105219"/>
                  </a:lnTo>
                  <a:lnTo>
                    <a:pt x="2951132" y="82672"/>
                  </a:lnTo>
                  <a:lnTo>
                    <a:pt x="2976184" y="45094"/>
                  </a:lnTo>
                  <a:lnTo>
                    <a:pt x="3003741" y="12526"/>
                  </a:lnTo>
                  <a:lnTo>
                    <a:pt x="3021278" y="0"/>
                  </a:lnTo>
                  <a:lnTo>
                    <a:pt x="3036309" y="0"/>
                  </a:lnTo>
                  <a:lnTo>
                    <a:pt x="3048835" y="5010"/>
                  </a:lnTo>
                  <a:lnTo>
                    <a:pt x="3058856" y="17536"/>
                  </a:lnTo>
                  <a:lnTo>
                    <a:pt x="3063866" y="40083"/>
                  </a:lnTo>
                  <a:lnTo>
                    <a:pt x="3063866" y="65135"/>
                  </a:lnTo>
                  <a:lnTo>
                    <a:pt x="3061361" y="95198"/>
                  </a:lnTo>
                  <a:lnTo>
                    <a:pt x="3048835" y="145302"/>
                  </a:lnTo>
                  <a:lnTo>
                    <a:pt x="3011257" y="232984"/>
                  </a:lnTo>
                  <a:lnTo>
                    <a:pt x="2963658" y="330687"/>
                  </a:lnTo>
                  <a:lnTo>
                    <a:pt x="2888502" y="435906"/>
                  </a:lnTo>
                  <a:lnTo>
                    <a:pt x="2825872" y="511062"/>
                  </a:lnTo>
                  <a:lnTo>
                    <a:pt x="2808335" y="516072"/>
                  </a:lnTo>
                  <a:lnTo>
                    <a:pt x="2778273" y="518578"/>
                  </a:lnTo>
                  <a:lnTo>
                    <a:pt x="2755726" y="511062"/>
                  </a:lnTo>
                  <a:lnTo>
                    <a:pt x="2723158" y="488515"/>
                  </a:lnTo>
                  <a:lnTo>
                    <a:pt x="2680570" y="463463"/>
                  </a:lnTo>
                  <a:lnTo>
                    <a:pt x="2625455" y="440916"/>
                  </a:lnTo>
                  <a:lnTo>
                    <a:pt x="2575351" y="430895"/>
                  </a:lnTo>
                  <a:lnTo>
                    <a:pt x="2525247" y="430895"/>
                  </a:lnTo>
                  <a:lnTo>
                    <a:pt x="2322325" y="425885"/>
                  </a:lnTo>
                  <a:lnTo>
                    <a:pt x="2146961" y="423380"/>
                  </a:lnTo>
                  <a:lnTo>
                    <a:pt x="1628383" y="425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65224B84-BD1F-4C57-922A-2F11BF9C460A}"/>
                </a:ext>
              </a:extLst>
            </p:cNvPr>
            <p:cNvSpPr/>
            <p:nvPr/>
          </p:nvSpPr>
          <p:spPr>
            <a:xfrm>
              <a:off x="4348164" y="5303839"/>
              <a:ext cx="3394075" cy="452437"/>
            </a:xfrm>
            <a:custGeom>
              <a:avLst/>
              <a:gdLst>
                <a:gd name="connsiteX0" fmla="*/ 361784 w 3395207"/>
                <a:gd name="connsiteY0" fmla="*/ 381663 h 453224"/>
                <a:gd name="connsiteX1" fmla="*/ 1005840 w 3395207"/>
                <a:gd name="connsiteY1" fmla="*/ 345882 h 453224"/>
                <a:gd name="connsiteX2" fmla="*/ 1534601 w 3395207"/>
                <a:gd name="connsiteY2" fmla="*/ 318052 h 453224"/>
                <a:gd name="connsiteX3" fmla="*/ 2282024 w 3395207"/>
                <a:gd name="connsiteY3" fmla="*/ 282271 h 453224"/>
                <a:gd name="connsiteX4" fmla="*/ 2723321 w 3395207"/>
                <a:gd name="connsiteY4" fmla="*/ 266369 h 453224"/>
                <a:gd name="connsiteX5" fmla="*/ 2858494 w 3395207"/>
                <a:gd name="connsiteY5" fmla="*/ 274320 h 453224"/>
                <a:gd name="connsiteX6" fmla="*/ 2993666 w 3395207"/>
                <a:gd name="connsiteY6" fmla="*/ 286247 h 453224"/>
                <a:gd name="connsiteX7" fmla="*/ 3108960 w 3395207"/>
                <a:gd name="connsiteY7" fmla="*/ 310101 h 453224"/>
                <a:gd name="connsiteX8" fmla="*/ 3224254 w 3395207"/>
                <a:gd name="connsiteY8" fmla="*/ 345882 h 453224"/>
                <a:gd name="connsiteX9" fmla="*/ 3264010 w 3395207"/>
                <a:gd name="connsiteY9" fmla="*/ 357809 h 453224"/>
                <a:gd name="connsiteX10" fmla="*/ 3291840 w 3395207"/>
                <a:gd name="connsiteY10" fmla="*/ 377687 h 453224"/>
                <a:gd name="connsiteX11" fmla="*/ 3319669 w 3395207"/>
                <a:gd name="connsiteY11" fmla="*/ 413468 h 453224"/>
                <a:gd name="connsiteX12" fmla="*/ 3339547 w 3395207"/>
                <a:gd name="connsiteY12" fmla="*/ 453224 h 453224"/>
                <a:gd name="connsiteX13" fmla="*/ 3395207 w 3395207"/>
                <a:gd name="connsiteY13" fmla="*/ 230588 h 453224"/>
                <a:gd name="connsiteX14" fmla="*/ 3347499 w 3395207"/>
                <a:gd name="connsiteY14" fmla="*/ 206734 h 453224"/>
                <a:gd name="connsiteX15" fmla="*/ 3124862 w 3395207"/>
                <a:gd name="connsiteY15" fmla="*/ 71562 h 453224"/>
                <a:gd name="connsiteX16" fmla="*/ 3045349 w 3395207"/>
                <a:gd name="connsiteY16" fmla="*/ 35781 h 453224"/>
                <a:gd name="connsiteX17" fmla="*/ 2993666 w 3395207"/>
                <a:gd name="connsiteY17" fmla="*/ 15903 h 453224"/>
                <a:gd name="connsiteX18" fmla="*/ 2945958 w 3395207"/>
                <a:gd name="connsiteY18" fmla="*/ 3976 h 453224"/>
                <a:gd name="connsiteX19" fmla="*/ 2906201 w 3395207"/>
                <a:gd name="connsiteY19" fmla="*/ 0 h 453224"/>
                <a:gd name="connsiteX20" fmla="*/ 2850542 w 3395207"/>
                <a:gd name="connsiteY20" fmla="*/ 3976 h 453224"/>
                <a:gd name="connsiteX21" fmla="*/ 2759102 w 3395207"/>
                <a:gd name="connsiteY21" fmla="*/ 19878 h 453224"/>
                <a:gd name="connsiteX22" fmla="*/ 2643808 w 3395207"/>
                <a:gd name="connsiteY22" fmla="*/ 43732 h 453224"/>
                <a:gd name="connsiteX23" fmla="*/ 2604052 w 3395207"/>
                <a:gd name="connsiteY23" fmla="*/ 51683 h 453224"/>
                <a:gd name="connsiteX24" fmla="*/ 2460928 w 3395207"/>
                <a:gd name="connsiteY24" fmla="*/ 63610 h 453224"/>
                <a:gd name="connsiteX25" fmla="*/ 1971923 w 3395207"/>
                <a:gd name="connsiteY25" fmla="*/ 115294 h 453224"/>
                <a:gd name="connsiteX26" fmla="*/ 1606163 w 3395207"/>
                <a:gd name="connsiteY26" fmla="*/ 143123 h 453224"/>
                <a:gd name="connsiteX27" fmla="*/ 1144987 w 3395207"/>
                <a:gd name="connsiteY27" fmla="*/ 182880 h 453224"/>
                <a:gd name="connsiteX28" fmla="*/ 795130 w 3395207"/>
                <a:gd name="connsiteY28" fmla="*/ 206734 h 453224"/>
                <a:gd name="connsiteX29" fmla="*/ 401541 w 3395207"/>
                <a:gd name="connsiteY29" fmla="*/ 222637 h 453224"/>
                <a:gd name="connsiteX30" fmla="*/ 0 w 3395207"/>
                <a:gd name="connsiteY30" fmla="*/ 218661 h 453224"/>
                <a:gd name="connsiteX31" fmla="*/ 7951 w 3395207"/>
                <a:gd name="connsiteY31" fmla="*/ 401541 h 453224"/>
                <a:gd name="connsiteX32" fmla="*/ 111318 w 3395207"/>
                <a:gd name="connsiteY32" fmla="*/ 401541 h 453224"/>
                <a:gd name="connsiteX33" fmla="*/ 361784 w 3395207"/>
                <a:gd name="connsiteY33" fmla="*/ 381663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95207" h="453224">
                  <a:moveTo>
                    <a:pt x="361784" y="381663"/>
                  </a:moveTo>
                  <a:lnTo>
                    <a:pt x="1005840" y="345882"/>
                  </a:lnTo>
                  <a:lnTo>
                    <a:pt x="1534601" y="318052"/>
                  </a:lnTo>
                  <a:lnTo>
                    <a:pt x="2282024" y="282271"/>
                  </a:lnTo>
                  <a:lnTo>
                    <a:pt x="2723321" y="266369"/>
                  </a:lnTo>
                  <a:lnTo>
                    <a:pt x="2858494" y="274320"/>
                  </a:lnTo>
                  <a:lnTo>
                    <a:pt x="2993666" y="286247"/>
                  </a:lnTo>
                  <a:lnTo>
                    <a:pt x="3108960" y="310101"/>
                  </a:lnTo>
                  <a:lnTo>
                    <a:pt x="3224254" y="345882"/>
                  </a:lnTo>
                  <a:lnTo>
                    <a:pt x="3264010" y="357809"/>
                  </a:lnTo>
                  <a:lnTo>
                    <a:pt x="3291840" y="377687"/>
                  </a:lnTo>
                  <a:lnTo>
                    <a:pt x="3319669" y="413468"/>
                  </a:lnTo>
                  <a:lnTo>
                    <a:pt x="3339547" y="453224"/>
                  </a:lnTo>
                  <a:lnTo>
                    <a:pt x="3395207" y="230588"/>
                  </a:lnTo>
                  <a:lnTo>
                    <a:pt x="3347499" y="206734"/>
                  </a:lnTo>
                  <a:lnTo>
                    <a:pt x="3124862" y="71562"/>
                  </a:lnTo>
                  <a:lnTo>
                    <a:pt x="3045349" y="35781"/>
                  </a:lnTo>
                  <a:lnTo>
                    <a:pt x="2993666" y="15903"/>
                  </a:lnTo>
                  <a:lnTo>
                    <a:pt x="2945958" y="3976"/>
                  </a:lnTo>
                  <a:lnTo>
                    <a:pt x="2906201" y="0"/>
                  </a:lnTo>
                  <a:lnTo>
                    <a:pt x="2850542" y="3976"/>
                  </a:lnTo>
                  <a:lnTo>
                    <a:pt x="2759102" y="19878"/>
                  </a:lnTo>
                  <a:lnTo>
                    <a:pt x="2643808" y="43732"/>
                  </a:lnTo>
                  <a:lnTo>
                    <a:pt x="2604052" y="51683"/>
                  </a:lnTo>
                  <a:lnTo>
                    <a:pt x="2460928" y="63610"/>
                  </a:lnTo>
                  <a:lnTo>
                    <a:pt x="1971923" y="115294"/>
                  </a:lnTo>
                  <a:lnTo>
                    <a:pt x="1606163" y="143123"/>
                  </a:lnTo>
                  <a:lnTo>
                    <a:pt x="1144987" y="182880"/>
                  </a:lnTo>
                  <a:lnTo>
                    <a:pt x="795130" y="206734"/>
                  </a:lnTo>
                  <a:lnTo>
                    <a:pt x="401541" y="222637"/>
                  </a:lnTo>
                  <a:lnTo>
                    <a:pt x="0" y="218661"/>
                  </a:lnTo>
                  <a:lnTo>
                    <a:pt x="7951" y="401541"/>
                  </a:lnTo>
                  <a:lnTo>
                    <a:pt x="111318" y="401541"/>
                  </a:lnTo>
                  <a:lnTo>
                    <a:pt x="361784" y="381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900775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「情報ノート」を作ろう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災 技 術 資 故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7626264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AF051D-A012-49EE-B358-4CF0DFC1CBD3}"/>
              </a:ext>
            </a:extLst>
          </p:cNvPr>
          <p:cNvSpPr/>
          <p:nvPr/>
        </p:nvSpPr>
        <p:spPr>
          <a:xfrm>
            <a:off x="4329113" y="1373188"/>
            <a:ext cx="938212" cy="1160462"/>
          </a:xfrm>
          <a:custGeom>
            <a:avLst/>
            <a:gdLst>
              <a:gd name="connsiteX0" fmla="*/ 583406 w 938212"/>
              <a:gd name="connsiteY0" fmla="*/ 623888 h 1159669"/>
              <a:gd name="connsiteX1" fmla="*/ 395287 w 938212"/>
              <a:gd name="connsiteY1" fmla="*/ 802482 h 1159669"/>
              <a:gd name="connsiteX2" fmla="*/ 238125 w 938212"/>
              <a:gd name="connsiteY2" fmla="*/ 959644 h 1159669"/>
              <a:gd name="connsiteX3" fmla="*/ 135731 w 938212"/>
              <a:gd name="connsiteY3" fmla="*/ 1066800 h 1159669"/>
              <a:gd name="connsiteX4" fmla="*/ 71437 w 938212"/>
              <a:gd name="connsiteY4" fmla="*/ 1159669 h 1159669"/>
              <a:gd name="connsiteX5" fmla="*/ 40481 w 938212"/>
              <a:gd name="connsiteY5" fmla="*/ 1145382 h 1159669"/>
              <a:gd name="connsiteX6" fmla="*/ 21431 w 938212"/>
              <a:gd name="connsiteY6" fmla="*/ 1133475 h 1159669"/>
              <a:gd name="connsiteX7" fmla="*/ 11906 w 938212"/>
              <a:gd name="connsiteY7" fmla="*/ 1123950 h 1159669"/>
              <a:gd name="connsiteX8" fmla="*/ 4762 w 938212"/>
              <a:gd name="connsiteY8" fmla="*/ 1109663 h 1159669"/>
              <a:gd name="connsiteX9" fmla="*/ 0 w 938212"/>
              <a:gd name="connsiteY9" fmla="*/ 1092994 h 1159669"/>
              <a:gd name="connsiteX10" fmla="*/ 7143 w 938212"/>
              <a:gd name="connsiteY10" fmla="*/ 1066800 h 1159669"/>
              <a:gd name="connsiteX11" fmla="*/ 23812 w 938212"/>
              <a:gd name="connsiteY11" fmla="*/ 1040607 h 1159669"/>
              <a:gd name="connsiteX12" fmla="*/ 66675 w 938212"/>
              <a:gd name="connsiteY12" fmla="*/ 1000125 h 1159669"/>
              <a:gd name="connsiteX13" fmla="*/ 126206 w 938212"/>
              <a:gd name="connsiteY13" fmla="*/ 945357 h 1159669"/>
              <a:gd name="connsiteX14" fmla="*/ 214312 w 938212"/>
              <a:gd name="connsiteY14" fmla="*/ 814388 h 1159669"/>
              <a:gd name="connsiteX15" fmla="*/ 328612 w 938212"/>
              <a:gd name="connsiteY15" fmla="*/ 647700 h 1159669"/>
              <a:gd name="connsiteX16" fmla="*/ 426243 w 938212"/>
              <a:gd name="connsiteY16" fmla="*/ 485775 h 1159669"/>
              <a:gd name="connsiteX17" fmla="*/ 502443 w 938212"/>
              <a:gd name="connsiteY17" fmla="*/ 338138 h 1159669"/>
              <a:gd name="connsiteX18" fmla="*/ 552450 w 938212"/>
              <a:gd name="connsiteY18" fmla="*/ 230982 h 1159669"/>
              <a:gd name="connsiteX19" fmla="*/ 554831 w 938212"/>
              <a:gd name="connsiteY19" fmla="*/ 204788 h 1159669"/>
              <a:gd name="connsiteX20" fmla="*/ 547687 w 938212"/>
              <a:gd name="connsiteY20" fmla="*/ 171450 h 1159669"/>
              <a:gd name="connsiteX21" fmla="*/ 538162 w 938212"/>
              <a:gd name="connsiteY21" fmla="*/ 145257 h 1159669"/>
              <a:gd name="connsiteX22" fmla="*/ 528637 w 938212"/>
              <a:gd name="connsiteY22" fmla="*/ 123825 h 1159669"/>
              <a:gd name="connsiteX23" fmla="*/ 504825 w 938212"/>
              <a:gd name="connsiteY23" fmla="*/ 100013 h 1159669"/>
              <a:gd name="connsiteX24" fmla="*/ 476250 w 938212"/>
              <a:gd name="connsiteY24" fmla="*/ 73819 h 1159669"/>
              <a:gd name="connsiteX25" fmla="*/ 454818 w 938212"/>
              <a:gd name="connsiteY25" fmla="*/ 59532 h 1159669"/>
              <a:gd name="connsiteX26" fmla="*/ 442912 w 938212"/>
              <a:gd name="connsiteY26" fmla="*/ 50007 h 1159669"/>
              <a:gd name="connsiteX27" fmla="*/ 438150 w 938212"/>
              <a:gd name="connsiteY27" fmla="*/ 38100 h 1159669"/>
              <a:gd name="connsiteX28" fmla="*/ 433387 w 938212"/>
              <a:gd name="connsiteY28" fmla="*/ 26194 h 1159669"/>
              <a:gd name="connsiteX29" fmla="*/ 440531 w 938212"/>
              <a:gd name="connsiteY29" fmla="*/ 9525 h 1159669"/>
              <a:gd name="connsiteX30" fmla="*/ 454818 w 938212"/>
              <a:gd name="connsiteY30" fmla="*/ 0 h 1159669"/>
              <a:gd name="connsiteX31" fmla="*/ 485775 w 938212"/>
              <a:gd name="connsiteY31" fmla="*/ 0 h 1159669"/>
              <a:gd name="connsiteX32" fmla="*/ 519112 w 938212"/>
              <a:gd name="connsiteY32" fmla="*/ 7144 h 1159669"/>
              <a:gd name="connsiteX33" fmla="*/ 588168 w 938212"/>
              <a:gd name="connsiteY33" fmla="*/ 26194 h 1159669"/>
              <a:gd name="connsiteX34" fmla="*/ 650081 w 938212"/>
              <a:gd name="connsiteY34" fmla="*/ 50007 h 1159669"/>
              <a:gd name="connsiteX35" fmla="*/ 704850 w 938212"/>
              <a:gd name="connsiteY35" fmla="*/ 78582 h 1159669"/>
              <a:gd name="connsiteX36" fmla="*/ 752475 w 938212"/>
              <a:gd name="connsiteY36" fmla="*/ 107157 h 1159669"/>
              <a:gd name="connsiteX37" fmla="*/ 802481 w 938212"/>
              <a:gd name="connsiteY37" fmla="*/ 142875 h 1159669"/>
              <a:gd name="connsiteX38" fmla="*/ 864393 w 938212"/>
              <a:gd name="connsiteY38" fmla="*/ 200025 h 1159669"/>
              <a:gd name="connsiteX39" fmla="*/ 888206 w 938212"/>
              <a:gd name="connsiteY39" fmla="*/ 221457 h 1159669"/>
              <a:gd name="connsiteX40" fmla="*/ 912018 w 938212"/>
              <a:gd name="connsiteY40" fmla="*/ 247650 h 1159669"/>
              <a:gd name="connsiteX41" fmla="*/ 926306 w 938212"/>
              <a:gd name="connsiteY41" fmla="*/ 276225 h 1159669"/>
              <a:gd name="connsiteX42" fmla="*/ 933450 w 938212"/>
              <a:gd name="connsiteY42" fmla="*/ 297657 h 1159669"/>
              <a:gd name="connsiteX43" fmla="*/ 938212 w 938212"/>
              <a:gd name="connsiteY43" fmla="*/ 314325 h 1159669"/>
              <a:gd name="connsiteX44" fmla="*/ 935831 w 938212"/>
              <a:gd name="connsiteY44" fmla="*/ 338138 h 1159669"/>
              <a:gd name="connsiteX45" fmla="*/ 928687 w 938212"/>
              <a:gd name="connsiteY45" fmla="*/ 357188 h 1159669"/>
              <a:gd name="connsiteX46" fmla="*/ 914400 w 938212"/>
              <a:gd name="connsiteY46" fmla="*/ 369094 h 1159669"/>
              <a:gd name="connsiteX47" fmla="*/ 864393 w 938212"/>
              <a:gd name="connsiteY47" fmla="*/ 388144 h 1159669"/>
              <a:gd name="connsiteX48" fmla="*/ 788193 w 938212"/>
              <a:gd name="connsiteY48" fmla="*/ 426244 h 1159669"/>
              <a:gd name="connsiteX49" fmla="*/ 750093 w 938212"/>
              <a:gd name="connsiteY49" fmla="*/ 450057 h 1159669"/>
              <a:gd name="connsiteX50" fmla="*/ 709612 w 938212"/>
              <a:gd name="connsiteY50" fmla="*/ 492919 h 1159669"/>
              <a:gd name="connsiteX51" fmla="*/ 583406 w 938212"/>
              <a:gd name="connsiteY51" fmla="*/ 623888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938212" h="1159669">
                <a:moveTo>
                  <a:pt x="583406" y="623888"/>
                </a:moveTo>
                <a:lnTo>
                  <a:pt x="395287" y="802482"/>
                </a:lnTo>
                <a:lnTo>
                  <a:pt x="238125" y="959644"/>
                </a:lnTo>
                <a:lnTo>
                  <a:pt x="135731" y="1066800"/>
                </a:lnTo>
                <a:lnTo>
                  <a:pt x="71437" y="1159669"/>
                </a:lnTo>
                <a:lnTo>
                  <a:pt x="40481" y="1145382"/>
                </a:lnTo>
                <a:lnTo>
                  <a:pt x="21431" y="1133475"/>
                </a:lnTo>
                <a:lnTo>
                  <a:pt x="11906" y="1123950"/>
                </a:lnTo>
                <a:lnTo>
                  <a:pt x="4762" y="1109663"/>
                </a:lnTo>
                <a:lnTo>
                  <a:pt x="0" y="1092994"/>
                </a:lnTo>
                <a:lnTo>
                  <a:pt x="7143" y="1066800"/>
                </a:lnTo>
                <a:lnTo>
                  <a:pt x="23812" y="1040607"/>
                </a:lnTo>
                <a:lnTo>
                  <a:pt x="66675" y="1000125"/>
                </a:lnTo>
                <a:lnTo>
                  <a:pt x="126206" y="945357"/>
                </a:lnTo>
                <a:lnTo>
                  <a:pt x="214312" y="814388"/>
                </a:lnTo>
                <a:lnTo>
                  <a:pt x="328612" y="647700"/>
                </a:lnTo>
                <a:lnTo>
                  <a:pt x="426243" y="485775"/>
                </a:lnTo>
                <a:lnTo>
                  <a:pt x="502443" y="338138"/>
                </a:lnTo>
                <a:lnTo>
                  <a:pt x="552450" y="230982"/>
                </a:lnTo>
                <a:lnTo>
                  <a:pt x="554831" y="204788"/>
                </a:lnTo>
                <a:lnTo>
                  <a:pt x="547687" y="171450"/>
                </a:lnTo>
                <a:lnTo>
                  <a:pt x="538162" y="145257"/>
                </a:lnTo>
                <a:lnTo>
                  <a:pt x="528637" y="123825"/>
                </a:lnTo>
                <a:lnTo>
                  <a:pt x="504825" y="100013"/>
                </a:lnTo>
                <a:lnTo>
                  <a:pt x="476250" y="73819"/>
                </a:lnTo>
                <a:lnTo>
                  <a:pt x="454818" y="59532"/>
                </a:lnTo>
                <a:lnTo>
                  <a:pt x="442912" y="50007"/>
                </a:lnTo>
                <a:lnTo>
                  <a:pt x="438150" y="38100"/>
                </a:lnTo>
                <a:lnTo>
                  <a:pt x="433387" y="26194"/>
                </a:lnTo>
                <a:lnTo>
                  <a:pt x="440531" y="9525"/>
                </a:lnTo>
                <a:lnTo>
                  <a:pt x="454818" y="0"/>
                </a:lnTo>
                <a:lnTo>
                  <a:pt x="485775" y="0"/>
                </a:lnTo>
                <a:lnTo>
                  <a:pt x="519112" y="7144"/>
                </a:lnTo>
                <a:lnTo>
                  <a:pt x="588168" y="26194"/>
                </a:lnTo>
                <a:lnTo>
                  <a:pt x="650081" y="50007"/>
                </a:lnTo>
                <a:lnTo>
                  <a:pt x="704850" y="78582"/>
                </a:lnTo>
                <a:lnTo>
                  <a:pt x="752475" y="107157"/>
                </a:lnTo>
                <a:lnTo>
                  <a:pt x="802481" y="142875"/>
                </a:lnTo>
                <a:lnTo>
                  <a:pt x="864393" y="200025"/>
                </a:lnTo>
                <a:lnTo>
                  <a:pt x="888206" y="221457"/>
                </a:lnTo>
                <a:lnTo>
                  <a:pt x="912018" y="247650"/>
                </a:lnTo>
                <a:lnTo>
                  <a:pt x="926306" y="276225"/>
                </a:lnTo>
                <a:lnTo>
                  <a:pt x="933450" y="297657"/>
                </a:lnTo>
                <a:lnTo>
                  <a:pt x="938212" y="314325"/>
                </a:lnTo>
                <a:lnTo>
                  <a:pt x="935831" y="338138"/>
                </a:lnTo>
                <a:lnTo>
                  <a:pt x="928687" y="357188"/>
                </a:lnTo>
                <a:lnTo>
                  <a:pt x="914400" y="369094"/>
                </a:lnTo>
                <a:lnTo>
                  <a:pt x="864393" y="388144"/>
                </a:lnTo>
                <a:lnTo>
                  <a:pt x="788193" y="426244"/>
                </a:lnTo>
                <a:lnTo>
                  <a:pt x="750093" y="450057"/>
                </a:lnTo>
                <a:lnTo>
                  <a:pt x="709612" y="492919"/>
                </a:lnTo>
                <a:lnTo>
                  <a:pt x="583406" y="6238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B60ED63-4E29-465C-B779-C955DAFEF725}"/>
              </a:ext>
            </a:extLst>
          </p:cNvPr>
          <p:cNvSpPr/>
          <p:nvPr/>
        </p:nvSpPr>
        <p:spPr>
          <a:xfrm>
            <a:off x="5529263" y="1371601"/>
            <a:ext cx="908050" cy="1008063"/>
          </a:xfrm>
          <a:custGeom>
            <a:avLst/>
            <a:gdLst>
              <a:gd name="connsiteX0" fmla="*/ 500062 w 907256"/>
              <a:gd name="connsiteY0" fmla="*/ 602456 h 1007269"/>
              <a:gd name="connsiteX1" fmla="*/ 338137 w 907256"/>
              <a:gd name="connsiteY1" fmla="*/ 766763 h 1007269"/>
              <a:gd name="connsiteX2" fmla="*/ 119062 w 907256"/>
              <a:gd name="connsiteY2" fmla="*/ 1007269 h 1007269"/>
              <a:gd name="connsiteX3" fmla="*/ 0 w 907256"/>
              <a:gd name="connsiteY3" fmla="*/ 854869 h 1007269"/>
              <a:gd name="connsiteX4" fmla="*/ 128587 w 907256"/>
              <a:gd name="connsiteY4" fmla="*/ 812006 h 1007269"/>
              <a:gd name="connsiteX5" fmla="*/ 140493 w 907256"/>
              <a:gd name="connsiteY5" fmla="*/ 802481 h 1007269"/>
              <a:gd name="connsiteX6" fmla="*/ 214312 w 907256"/>
              <a:gd name="connsiteY6" fmla="*/ 676275 h 1007269"/>
              <a:gd name="connsiteX7" fmla="*/ 300037 w 907256"/>
              <a:gd name="connsiteY7" fmla="*/ 538163 h 1007269"/>
              <a:gd name="connsiteX8" fmla="*/ 388143 w 907256"/>
              <a:gd name="connsiteY8" fmla="*/ 395288 h 1007269"/>
              <a:gd name="connsiteX9" fmla="*/ 464343 w 907256"/>
              <a:gd name="connsiteY9" fmla="*/ 276225 h 1007269"/>
              <a:gd name="connsiteX10" fmla="*/ 490537 w 907256"/>
              <a:gd name="connsiteY10" fmla="*/ 228600 h 1007269"/>
              <a:gd name="connsiteX11" fmla="*/ 495300 w 907256"/>
              <a:gd name="connsiteY11" fmla="*/ 209550 h 1007269"/>
              <a:gd name="connsiteX12" fmla="*/ 492918 w 907256"/>
              <a:gd name="connsiteY12" fmla="*/ 188119 h 1007269"/>
              <a:gd name="connsiteX13" fmla="*/ 488156 w 907256"/>
              <a:gd name="connsiteY13" fmla="*/ 166688 h 1007269"/>
              <a:gd name="connsiteX14" fmla="*/ 473868 w 907256"/>
              <a:gd name="connsiteY14" fmla="*/ 142875 h 1007269"/>
              <a:gd name="connsiteX15" fmla="*/ 452437 w 907256"/>
              <a:gd name="connsiteY15" fmla="*/ 119063 h 1007269"/>
              <a:gd name="connsiteX16" fmla="*/ 428625 w 907256"/>
              <a:gd name="connsiteY16" fmla="*/ 100013 h 1007269"/>
              <a:gd name="connsiteX17" fmla="*/ 407193 w 907256"/>
              <a:gd name="connsiteY17" fmla="*/ 85725 h 1007269"/>
              <a:gd name="connsiteX18" fmla="*/ 383381 w 907256"/>
              <a:gd name="connsiteY18" fmla="*/ 76200 h 1007269"/>
              <a:gd name="connsiteX19" fmla="*/ 376237 w 907256"/>
              <a:gd name="connsiteY19" fmla="*/ 69056 h 1007269"/>
              <a:gd name="connsiteX20" fmla="*/ 364331 w 907256"/>
              <a:gd name="connsiteY20" fmla="*/ 52388 h 1007269"/>
              <a:gd name="connsiteX21" fmla="*/ 357187 w 907256"/>
              <a:gd name="connsiteY21" fmla="*/ 28575 h 1007269"/>
              <a:gd name="connsiteX22" fmla="*/ 359568 w 907256"/>
              <a:gd name="connsiteY22" fmla="*/ 14288 h 1007269"/>
              <a:gd name="connsiteX23" fmla="*/ 371475 w 907256"/>
              <a:gd name="connsiteY23" fmla="*/ 4763 h 1007269"/>
              <a:gd name="connsiteX24" fmla="*/ 388143 w 907256"/>
              <a:gd name="connsiteY24" fmla="*/ 0 h 1007269"/>
              <a:gd name="connsiteX25" fmla="*/ 423862 w 907256"/>
              <a:gd name="connsiteY25" fmla="*/ 2381 h 1007269"/>
              <a:gd name="connsiteX26" fmla="*/ 478631 w 907256"/>
              <a:gd name="connsiteY26" fmla="*/ 11906 h 1007269"/>
              <a:gd name="connsiteX27" fmla="*/ 552450 w 907256"/>
              <a:gd name="connsiteY27" fmla="*/ 30956 h 1007269"/>
              <a:gd name="connsiteX28" fmla="*/ 611981 w 907256"/>
              <a:gd name="connsiteY28" fmla="*/ 52388 h 1007269"/>
              <a:gd name="connsiteX29" fmla="*/ 666750 w 907256"/>
              <a:gd name="connsiteY29" fmla="*/ 76200 h 1007269"/>
              <a:gd name="connsiteX30" fmla="*/ 719137 w 907256"/>
              <a:gd name="connsiteY30" fmla="*/ 102394 h 1007269"/>
              <a:gd name="connsiteX31" fmla="*/ 766762 w 907256"/>
              <a:gd name="connsiteY31" fmla="*/ 133350 h 1007269"/>
              <a:gd name="connsiteX32" fmla="*/ 802481 w 907256"/>
              <a:gd name="connsiteY32" fmla="*/ 157163 h 1007269"/>
              <a:gd name="connsiteX33" fmla="*/ 833437 w 907256"/>
              <a:gd name="connsiteY33" fmla="*/ 183356 h 1007269"/>
              <a:gd name="connsiteX34" fmla="*/ 862012 w 907256"/>
              <a:gd name="connsiteY34" fmla="*/ 211931 h 1007269"/>
              <a:gd name="connsiteX35" fmla="*/ 888206 w 907256"/>
              <a:gd name="connsiteY35" fmla="*/ 242888 h 1007269"/>
              <a:gd name="connsiteX36" fmla="*/ 904875 w 907256"/>
              <a:gd name="connsiteY36" fmla="*/ 276225 h 1007269"/>
              <a:gd name="connsiteX37" fmla="*/ 907256 w 907256"/>
              <a:gd name="connsiteY37" fmla="*/ 297656 h 1007269"/>
              <a:gd name="connsiteX38" fmla="*/ 904875 w 907256"/>
              <a:gd name="connsiteY38" fmla="*/ 321469 h 1007269"/>
              <a:gd name="connsiteX39" fmla="*/ 895350 w 907256"/>
              <a:gd name="connsiteY39" fmla="*/ 338138 h 1007269"/>
              <a:gd name="connsiteX40" fmla="*/ 869156 w 907256"/>
              <a:gd name="connsiteY40" fmla="*/ 352425 h 1007269"/>
              <a:gd name="connsiteX41" fmla="*/ 797718 w 907256"/>
              <a:gd name="connsiteY41" fmla="*/ 378619 h 1007269"/>
              <a:gd name="connsiteX42" fmla="*/ 745331 w 907256"/>
              <a:gd name="connsiteY42" fmla="*/ 407194 h 1007269"/>
              <a:gd name="connsiteX43" fmla="*/ 685800 w 907256"/>
              <a:gd name="connsiteY43" fmla="*/ 442913 h 1007269"/>
              <a:gd name="connsiteX44" fmla="*/ 604837 w 907256"/>
              <a:gd name="connsiteY44" fmla="*/ 511969 h 1007269"/>
              <a:gd name="connsiteX45" fmla="*/ 500062 w 907256"/>
              <a:gd name="connsiteY45" fmla="*/ 602456 h 1007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7256" h="1007269">
                <a:moveTo>
                  <a:pt x="500062" y="602456"/>
                </a:moveTo>
                <a:lnTo>
                  <a:pt x="338137" y="766763"/>
                </a:lnTo>
                <a:lnTo>
                  <a:pt x="119062" y="1007269"/>
                </a:lnTo>
                <a:lnTo>
                  <a:pt x="0" y="854869"/>
                </a:lnTo>
                <a:lnTo>
                  <a:pt x="128587" y="812006"/>
                </a:lnTo>
                <a:lnTo>
                  <a:pt x="140493" y="802481"/>
                </a:lnTo>
                <a:lnTo>
                  <a:pt x="214312" y="676275"/>
                </a:lnTo>
                <a:lnTo>
                  <a:pt x="300037" y="538163"/>
                </a:lnTo>
                <a:lnTo>
                  <a:pt x="388143" y="395288"/>
                </a:lnTo>
                <a:lnTo>
                  <a:pt x="464343" y="276225"/>
                </a:lnTo>
                <a:lnTo>
                  <a:pt x="490537" y="228600"/>
                </a:lnTo>
                <a:lnTo>
                  <a:pt x="495300" y="209550"/>
                </a:lnTo>
                <a:lnTo>
                  <a:pt x="492918" y="188119"/>
                </a:lnTo>
                <a:lnTo>
                  <a:pt x="488156" y="166688"/>
                </a:lnTo>
                <a:lnTo>
                  <a:pt x="473868" y="142875"/>
                </a:lnTo>
                <a:lnTo>
                  <a:pt x="452437" y="119063"/>
                </a:lnTo>
                <a:lnTo>
                  <a:pt x="428625" y="100013"/>
                </a:lnTo>
                <a:lnTo>
                  <a:pt x="407193" y="85725"/>
                </a:lnTo>
                <a:lnTo>
                  <a:pt x="383381" y="76200"/>
                </a:lnTo>
                <a:lnTo>
                  <a:pt x="376237" y="69056"/>
                </a:lnTo>
                <a:lnTo>
                  <a:pt x="364331" y="52388"/>
                </a:lnTo>
                <a:lnTo>
                  <a:pt x="357187" y="28575"/>
                </a:lnTo>
                <a:lnTo>
                  <a:pt x="359568" y="14288"/>
                </a:lnTo>
                <a:lnTo>
                  <a:pt x="371475" y="4763"/>
                </a:lnTo>
                <a:lnTo>
                  <a:pt x="388143" y="0"/>
                </a:lnTo>
                <a:lnTo>
                  <a:pt x="423862" y="2381"/>
                </a:lnTo>
                <a:lnTo>
                  <a:pt x="478631" y="11906"/>
                </a:lnTo>
                <a:lnTo>
                  <a:pt x="552450" y="30956"/>
                </a:lnTo>
                <a:lnTo>
                  <a:pt x="611981" y="52388"/>
                </a:lnTo>
                <a:lnTo>
                  <a:pt x="666750" y="76200"/>
                </a:lnTo>
                <a:lnTo>
                  <a:pt x="719137" y="102394"/>
                </a:lnTo>
                <a:lnTo>
                  <a:pt x="766762" y="133350"/>
                </a:lnTo>
                <a:lnTo>
                  <a:pt x="802481" y="157163"/>
                </a:lnTo>
                <a:lnTo>
                  <a:pt x="833437" y="183356"/>
                </a:lnTo>
                <a:lnTo>
                  <a:pt x="862012" y="211931"/>
                </a:lnTo>
                <a:lnTo>
                  <a:pt x="888206" y="242888"/>
                </a:lnTo>
                <a:lnTo>
                  <a:pt x="904875" y="276225"/>
                </a:lnTo>
                <a:lnTo>
                  <a:pt x="907256" y="297656"/>
                </a:lnTo>
                <a:lnTo>
                  <a:pt x="904875" y="321469"/>
                </a:lnTo>
                <a:lnTo>
                  <a:pt x="895350" y="338138"/>
                </a:lnTo>
                <a:lnTo>
                  <a:pt x="869156" y="352425"/>
                </a:lnTo>
                <a:lnTo>
                  <a:pt x="797718" y="378619"/>
                </a:lnTo>
                <a:lnTo>
                  <a:pt x="745331" y="407194"/>
                </a:lnTo>
                <a:lnTo>
                  <a:pt x="685800" y="442913"/>
                </a:lnTo>
                <a:lnTo>
                  <a:pt x="604837" y="511969"/>
                </a:lnTo>
                <a:lnTo>
                  <a:pt x="500062" y="602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5FB1DB-5C10-442B-ADE2-03B544CE8DA2}"/>
              </a:ext>
            </a:extLst>
          </p:cNvPr>
          <p:cNvSpPr/>
          <p:nvPr/>
        </p:nvSpPr>
        <p:spPr>
          <a:xfrm>
            <a:off x="6800851" y="1373188"/>
            <a:ext cx="747713" cy="971550"/>
          </a:xfrm>
          <a:custGeom>
            <a:avLst/>
            <a:gdLst>
              <a:gd name="connsiteX0" fmla="*/ 454819 w 747713"/>
              <a:gd name="connsiteY0" fmla="*/ 564357 h 971550"/>
              <a:gd name="connsiteX1" fmla="*/ 245269 w 747713"/>
              <a:gd name="connsiteY1" fmla="*/ 757238 h 971550"/>
              <a:gd name="connsiteX2" fmla="*/ 9525 w 747713"/>
              <a:gd name="connsiteY2" fmla="*/ 971550 h 971550"/>
              <a:gd name="connsiteX3" fmla="*/ 0 w 747713"/>
              <a:gd name="connsiteY3" fmla="*/ 828675 h 971550"/>
              <a:gd name="connsiteX4" fmla="*/ 88106 w 747713"/>
              <a:gd name="connsiteY4" fmla="*/ 702469 h 971550"/>
              <a:gd name="connsiteX5" fmla="*/ 214313 w 747713"/>
              <a:gd name="connsiteY5" fmla="*/ 523875 h 971550"/>
              <a:gd name="connsiteX6" fmla="*/ 297656 w 747713"/>
              <a:gd name="connsiteY6" fmla="*/ 395288 h 971550"/>
              <a:gd name="connsiteX7" fmla="*/ 335756 w 747713"/>
              <a:gd name="connsiteY7" fmla="*/ 326232 h 971550"/>
              <a:gd name="connsiteX8" fmla="*/ 373856 w 747713"/>
              <a:gd name="connsiteY8" fmla="*/ 242888 h 971550"/>
              <a:gd name="connsiteX9" fmla="*/ 381000 w 747713"/>
              <a:gd name="connsiteY9" fmla="*/ 211932 h 971550"/>
              <a:gd name="connsiteX10" fmla="*/ 373856 w 747713"/>
              <a:gd name="connsiteY10" fmla="*/ 185738 h 971550"/>
              <a:gd name="connsiteX11" fmla="*/ 347663 w 747713"/>
              <a:gd name="connsiteY11" fmla="*/ 147638 h 971550"/>
              <a:gd name="connsiteX12" fmla="*/ 323850 w 747713"/>
              <a:gd name="connsiteY12" fmla="*/ 119063 h 971550"/>
              <a:gd name="connsiteX13" fmla="*/ 302419 w 747713"/>
              <a:gd name="connsiteY13" fmla="*/ 100013 h 971550"/>
              <a:gd name="connsiteX14" fmla="*/ 276225 w 747713"/>
              <a:gd name="connsiteY14" fmla="*/ 78582 h 971550"/>
              <a:gd name="connsiteX15" fmla="*/ 266700 w 747713"/>
              <a:gd name="connsiteY15" fmla="*/ 66675 h 971550"/>
              <a:gd name="connsiteX16" fmla="*/ 261938 w 747713"/>
              <a:gd name="connsiteY16" fmla="*/ 45244 h 971550"/>
              <a:gd name="connsiteX17" fmla="*/ 264319 w 747713"/>
              <a:gd name="connsiteY17" fmla="*/ 21432 h 971550"/>
              <a:gd name="connsiteX18" fmla="*/ 276225 w 747713"/>
              <a:gd name="connsiteY18" fmla="*/ 9525 h 971550"/>
              <a:gd name="connsiteX19" fmla="*/ 297656 w 747713"/>
              <a:gd name="connsiteY19" fmla="*/ 0 h 971550"/>
              <a:gd name="connsiteX20" fmla="*/ 338138 w 747713"/>
              <a:gd name="connsiteY20" fmla="*/ 2382 h 971550"/>
              <a:gd name="connsiteX21" fmla="*/ 414338 w 747713"/>
              <a:gd name="connsiteY21" fmla="*/ 23813 h 971550"/>
              <a:gd name="connsiteX22" fmla="*/ 476250 w 747713"/>
              <a:gd name="connsiteY22" fmla="*/ 45244 h 971550"/>
              <a:gd name="connsiteX23" fmla="*/ 540544 w 747713"/>
              <a:gd name="connsiteY23" fmla="*/ 76200 h 971550"/>
              <a:gd name="connsiteX24" fmla="*/ 583406 w 747713"/>
              <a:gd name="connsiteY24" fmla="*/ 102394 h 971550"/>
              <a:gd name="connsiteX25" fmla="*/ 616744 w 747713"/>
              <a:gd name="connsiteY25" fmla="*/ 128588 h 971550"/>
              <a:gd name="connsiteX26" fmla="*/ 659606 w 747713"/>
              <a:gd name="connsiteY26" fmla="*/ 166688 h 971550"/>
              <a:gd name="connsiteX27" fmla="*/ 695325 w 747713"/>
              <a:gd name="connsiteY27" fmla="*/ 202407 h 971550"/>
              <a:gd name="connsiteX28" fmla="*/ 721519 w 747713"/>
              <a:gd name="connsiteY28" fmla="*/ 238125 h 971550"/>
              <a:gd name="connsiteX29" fmla="*/ 738188 w 747713"/>
              <a:gd name="connsiteY29" fmla="*/ 273844 h 971550"/>
              <a:gd name="connsiteX30" fmla="*/ 747713 w 747713"/>
              <a:gd name="connsiteY30" fmla="*/ 302419 h 971550"/>
              <a:gd name="connsiteX31" fmla="*/ 747713 w 747713"/>
              <a:gd name="connsiteY31" fmla="*/ 330994 h 971550"/>
              <a:gd name="connsiteX32" fmla="*/ 738188 w 747713"/>
              <a:gd name="connsiteY32" fmla="*/ 352425 h 971550"/>
              <a:gd name="connsiteX33" fmla="*/ 723900 w 747713"/>
              <a:gd name="connsiteY33" fmla="*/ 366713 h 971550"/>
              <a:gd name="connsiteX34" fmla="*/ 678656 w 747713"/>
              <a:gd name="connsiteY34" fmla="*/ 385763 h 971550"/>
              <a:gd name="connsiteX35" fmla="*/ 635794 w 747713"/>
              <a:gd name="connsiteY35" fmla="*/ 402432 h 971550"/>
              <a:gd name="connsiteX36" fmla="*/ 597694 w 747713"/>
              <a:gd name="connsiteY36" fmla="*/ 431007 h 971550"/>
              <a:gd name="connsiteX37" fmla="*/ 454819 w 747713"/>
              <a:gd name="connsiteY37" fmla="*/ 564357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47713" h="971550">
                <a:moveTo>
                  <a:pt x="454819" y="564357"/>
                </a:moveTo>
                <a:lnTo>
                  <a:pt x="245269" y="757238"/>
                </a:lnTo>
                <a:lnTo>
                  <a:pt x="9525" y="971550"/>
                </a:lnTo>
                <a:lnTo>
                  <a:pt x="0" y="828675"/>
                </a:lnTo>
                <a:lnTo>
                  <a:pt x="88106" y="702469"/>
                </a:lnTo>
                <a:lnTo>
                  <a:pt x="214313" y="523875"/>
                </a:lnTo>
                <a:lnTo>
                  <a:pt x="297656" y="395288"/>
                </a:lnTo>
                <a:lnTo>
                  <a:pt x="335756" y="326232"/>
                </a:lnTo>
                <a:lnTo>
                  <a:pt x="373856" y="242888"/>
                </a:lnTo>
                <a:lnTo>
                  <a:pt x="381000" y="211932"/>
                </a:lnTo>
                <a:lnTo>
                  <a:pt x="373856" y="185738"/>
                </a:lnTo>
                <a:lnTo>
                  <a:pt x="347663" y="147638"/>
                </a:lnTo>
                <a:lnTo>
                  <a:pt x="323850" y="119063"/>
                </a:lnTo>
                <a:lnTo>
                  <a:pt x="302419" y="100013"/>
                </a:lnTo>
                <a:lnTo>
                  <a:pt x="276225" y="78582"/>
                </a:lnTo>
                <a:lnTo>
                  <a:pt x="266700" y="66675"/>
                </a:lnTo>
                <a:lnTo>
                  <a:pt x="261938" y="45244"/>
                </a:lnTo>
                <a:lnTo>
                  <a:pt x="264319" y="21432"/>
                </a:lnTo>
                <a:lnTo>
                  <a:pt x="276225" y="9525"/>
                </a:lnTo>
                <a:lnTo>
                  <a:pt x="297656" y="0"/>
                </a:lnTo>
                <a:lnTo>
                  <a:pt x="338138" y="2382"/>
                </a:lnTo>
                <a:lnTo>
                  <a:pt x="414338" y="23813"/>
                </a:lnTo>
                <a:lnTo>
                  <a:pt x="476250" y="45244"/>
                </a:lnTo>
                <a:lnTo>
                  <a:pt x="540544" y="76200"/>
                </a:lnTo>
                <a:lnTo>
                  <a:pt x="583406" y="102394"/>
                </a:lnTo>
                <a:lnTo>
                  <a:pt x="616744" y="128588"/>
                </a:lnTo>
                <a:lnTo>
                  <a:pt x="659606" y="166688"/>
                </a:lnTo>
                <a:lnTo>
                  <a:pt x="695325" y="202407"/>
                </a:lnTo>
                <a:lnTo>
                  <a:pt x="721519" y="238125"/>
                </a:lnTo>
                <a:lnTo>
                  <a:pt x="738188" y="273844"/>
                </a:lnTo>
                <a:lnTo>
                  <a:pt x="747713" y="302419"/>
                </a:lnTo>
                <a:lnTo>
                  <a:pt x="747713" y="330994"/>
                </a:lnTo>
                <a:lnTo>
                  <a:pt x="738188" y="352425"/>
                </a:lnTo>
                <a:lnTo>
                  <a:pt x="723900" y="366713"/>
                </a:lnTo>
                <a:lnTo>
                  <a:pt x="678656" y="385763"/>
                </a:lnTo>
                <a:lnTo>
                  <a:pt x="635794" y="402432"/>
                </a:lnTo>
                <a:lnTo>
                  <a:pt x="597694" y="431007"/>
                </a:lnTo>
                <a:lnTo>
                  <a:pt x="454819" y="5643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D93902A-F232-49BB-8EBC-D0E15D72CC2C}"/>
              </a:ext>
            </a:extLst>
          </p:cNvPr>
          <p:cNvSpPr/>
          <p:nvPr/>
        </p:nvSpPr>
        <p:spPr>
          <a:xfrm>
            <a:off x="4527550" y="3478213"/>
            <a:ext cx="420688" cy="1193800"/>
          </a:xfrm>
          <a:custGeom>
            <a:avLst/>
            <a:gdLst>
              <a:gd name="connsiteX0" fmla="*/ 2382 w 421482"/>
              <a:gd name="connsiteY0" fmla="*/ 959644 h 1193007"/>
              <a:gd name="connsiteX1" fmla="*/ 0 w 421482"/>
              <a:gd name="connsiteY1" fmla="*/ 904875 h 1193007"/>
              <a:gd name="connsiteX2" fmla="*/ 0 w 421482"/>
              <a:gd name="connsiteY2" fmla="*/ 871538 h 1193007"/>
              <a:gd name="connsiteX3" fmla="*/ 4763 w 421482"/>
              <a:gd name="connsiteY3" fmla="*/ 823913 h 1193007"/>
              <a:gd name="connsiteX4" fmla="*/ 11907 w 421482"/>
              <a:gd name="connsiteY4" fmla="*/ 800100 h 1193007"/>
              <a:gd name="connsiteX5" fmla="*/ 28575 w 421482"/>
              <a:gd name="connsiteY5" fmla="*/ 769144 h 1193007"/>
              <a:gd name="connsiteX6" fmla="*/ 50007 w 421482"/>
              <a:gd name="connsiteY6" fmla="*/ 742950 h 1193007"/>
              <a:gd name="connsiteX7" fmla="*/ 88107 w 421482"/>
              <a:gd name="connsiteY7" fmla="*/ 707232 h 1193007"/>
              <a:gd name="connsiteX8" fmla="*/ 111919 w 421482"/>
              <a:gd name="connsiteY8" fmla="*/ 673894 h 1193007"/>
              <a:gd name="connsiteX9" fmla="*/ 159544 w 421482"/>
              <a:gd name="connsiteY9" fmla="*/ 600075 h 1193007"/>
              <a:gd name="connsiteX10" fmla="*/ 190500 w 421482"/>
              <a:gd name="connsiteY10" fmla="*/ 547688 h 1193007"/>
              <a:gd name="connsiteX11" fmla="*/ 226219 w 421482"/>
              <a:gd name="connsiteY11" fmla="*/ 461963 h 1193007"/>
              <a:gd name="connsiteX12" fmla="*/ 245269 w 421482"/>
              <a:gd name="connsiteY12" fmla="*/ 409575 h 1193007"/>
              <a:gd name="connsiteX13" fmla="*/ 266700 w 421482"/>
              <a:gd name="connsiteY13" fmla="*/ 347663 h 1193007"/>
              <a:gd name="connsiteX14" fmla="*/ 280988 w 421482"/>
              <a:gd name="connsiteY14" fmla="*/ 269082 h 1193007"/>
              <a:gd name="connsiteX15" fmla="*/ 300038 w 421482"/>
              <a:gd name="connsiteY15" fmla="*/ 169069 h 1193007"/>
              <a:gd name="connsiteX16" fmla="*/ 304800 w 421482"/>
              <a:gd name="connsiteY16" fmla="*/ 100013 h 1193007"/>
              <a:gd name="connsiteX17" fmla="*/ 307182 w 421482"/>
              <a:gd name="connsiteY17" fmla="*/ 50007 h 1193007"/>
              <a:gd name="connsiteX18" fmla="*/ 314325 w 421482"/>
              <a:gd name="connsiteY18" fmla="*/ 21432 h 1193007"/>
              <a:gd name="connsiteX19" fmla="*/ 321469 w 421482"/>
              <a:gd name="connsiteY19" fmla="*/ 7144 h 1193007"/>
              <a:gd name="connsiteX20" fmla="*/ 335757 w 421482"/>
              <a:gd name="connsiteY20" fmla="*/ 0 h 1193007"/>
              <a:gd name="connsiteX21" fmla="*/ 350044 w 421482"/>
              <a:gd name="connsiteY21" fmla="*/ 2382 h 1193007"/>
              <a:gd name="connsiteX22" fmla="*/ 366713 w 421482"/>
              <a:gd name="connsiteY22" fmla="*/ 16669 h 1193007"/>
              <a:gd name="connsiteX23" fmla="*/ 378619 w 421482"/>
              <a:gd name="connsiteY23" fmla="*/ 40482 h 1193007"/>
              <a:gd name="connsiteX24" fmla="*/ 390525 w 421482"/>
              <a:gd name="connsiteY24" fmla="*/ 135732 h 1193007"/>
              <a:gd name="connsiteX25" fmla="*/ 404813 w 421482"/>
              <a:gd name="connsiteY25" fmla="*/ 254794 h 1193007"/>
              <a:gd name="connsiteX26" fmla="*/ 421482 w 421482"/>
              <a:gd name="connsiteY26" fmla="*/ 388144 h 1193007"/>
              <a:gd name="connsiteX27" fmla="*/ 414338 w 421482"/>
              <a:gd name="connsiteY27" fmla="*/ 497682 h 1193007"/>
              <a:gd name="connsiteX28" fmla="*/ 402432 w 421482"/>
              <a:gd name="connsiteY28" fmla="*/ 585788 h 1193007"/>
              <a:gd name="connsiteX29" fmla="*/ 390525 w 421482"/>
              <a:gd name="connsiteY29" fmla="*/ 669132 h 1193007"/>
              <a:gd name="connsiteX30" fmla="*/ 373857 w 421482"/>
              <a:gd name="connsiteY30" fmla="*/ 754857 h 1193007"/>
              <a:gd name="connsiteX31" fmla="*/ 350044 w 421482"/>
              <a:gd name="connsiteY31" fmla="*/ 862013 h 1193007"/>
              <a:gd name="connsiteX32" fmla="*/ 335757 w 421482"/>
              <a:gd name="connsiteY32" fmla="*/ 909638 h 1193007"/>
              <a:gd name="connsiteX33" fmla="*/ 302419 w 421482"/>
              <a:gd name="connsiteY33" fmla="*/ 985838 h 1193007"/>
              <a:gd name="connsiteX34" fmla="*/ 264319 w 421482"/>
              <a:gd name="connsiteY34" fmla="*/ 1054894 h 1193007"/>
              <a:gd name="connsiteX35" fmla="*/ 223838 w 421482"/>
              <a:gd name="connsiteY35" fmla="*/ 1109663 h 1193007"/>
              <a:gd name="connsiteX36" fmla="*/ 169069 w 421482"/>
              <a:gd name="connsiteY36" fmla="*/ 1162050 h 1193007"/>
              <a:gd name="connsiteX37" fmla="*/ 140494 w 421482"/>
              <a:gd name="connsiteY37" fmla="*/ 1183482 h 1193007"/>
              <a:gd name="connsiteX38" fmla="*/ 123825 w 421482"/>
              <a:gd name="connsiteY38" fmla="*/ 1190625 h 1193007"/>
              <a:gd name="connsiteX39" fmla="*/ 104775 w 421482"/>
              <a:gd name="connsiteY39" fmla="*/ 1193007 h 1193007"/>
              <a:gd name="connsiteX40" fmla="*/ 71438 w 421482"/>
              <a:gd name="connsiteY40" fmla="*/ 1183482 h 1193007"/>
              <a:gd name="connsiteX41" fmla="*/ 47625 w 421482"/>
              <a:gd name="connsiteY41" fmla="*/ 1166813 h 1193007"/>
              <a:gd name="connsiteX42" fmla="*/ 35719 w 421482"/>
              <a:gd name="connsiteY42" fmla="*/ 1147763 h 1193007"/>
              <a:gd name="connsiteX43" fmla="*/ 21432 w 421482"/>
              <a:gd name="connsiteY43" fmla="*/ 1109663 h 1193007"/>
              <a:gd name="connsiteX44" fmla="*/ 4763 w 421482"/>
              <a:gd name="connsiteY44" fmla="*/ 1021557 h 1193007"/>
              <a:gd name="connsiteX45" fmla="*/ 2382 w 421482"/>
              <a:gd name="connsiteY45" fmla="*/ 959644 h 1193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21482" h="1193007">
                <a:moveTo>
                  <a:pt x="2382" y="959644"/>
                </a:moveTo>
                <a:lnTo>
                  <a:pt x="0" y="904875"/>
                </a:lnTo>
                <a:lnTo>
                  <a:pt x="0" y="871538"/>
                </a:lnTo>
                <a:lnTo>
                  <a:pt x="4763" y="823913"/>
                </a:lnTo>
                <a:lnTo>
                  <a:pt x="11907" y="800100"/>
                </a:lnTo>
                <a:lnTo>
                  <a:pt x="28575" y="769144"/>
                </a:lnTo>
                <a:lnTo>
                  <a:pt x="50007" y="742950"/>
                </a:lnTo>
                <a:lnTo>
                  <a:pt x="88107" y="707232"/>
                </a:lnTo>
                <a:lnTo>
                  <a:pt x="111919" y="673894"/>
                </a:lnTo>
                <a:lnTo>
                  <a:pt x="159544" y="600075"/>
                </a:lnTo>
                <a:lnTo>
                  <a:pt x="190500" y="547688"/>
                </a:lnTo>
                <a:lnTo>
                  <a:pt x="226219" y="461963"/>
                </a:lnTo>
                <a:lnTo>
                  <a:pt x="245269" y="409575"/>
                </a:lnTo>
                <a:lnTo>
                  <a:pt x="266700" y="347663"/>
                </a:lnTo>
                <a:lnTo>
                  <a:pt x="280988" y="269082"/>
                </a:lnTo>
                <a:lnTo>
                  <a:pt x="300038" y="169069"/>
                </a:lnTo>
                <a:lnTo>
                  <a:pt x="304800" y="100013"/>
                </a:lnTo>
                <a:lnTo>
                  <a:pt x="307182" y="50007"/>
                </a:lnTo>
                <a:lnTo>
                  <a:pt x="314325" y="21432"/>
                </a:lnTo>
                <a:lnTo>
                  <a:pt x="321469" y="7144"/>
                </a:lnTo>
                <a:lnTo>
                  <a:pt x="335757" y="0"/>
                </a:lnTo>
                <a:lnTo>
                  <a:pt x="350044" y="2382"/>
                </a:lnTo>
                <a:lnTo>
                  <a:pt x="366713" y="16669"/>
                </a:lnTo>
                <a:lnTo>
                  <a:pt x="378619" y="40482"/>
                </a:lnTo>
                <a:lnTo>
                  <a:pt x="390525" y="135732"/>
                </a:lnTo>
                <a:lnTo>
                  <a:pt x="404813" y="254794"/>
                </a:lnTo>
                <a:lnTo>
                  <a:pt x="421482" y="388144"/>
                </a:lnTo>
                <a:lnTo>
                  <a:pt x="414338" y="497682"/>
                </a:lnTo>
                <a:lnTo>
                  <a:pt x="402432" y="585788"/>
                </a:lnTo>
                <a:lnTo>
                  <a:pt x="390525" y="669132"/>
                </a:lnTo>
                <a:lnTo>
                  <a:pt x="373857" y="754857"/>
                </a:lnTo>
                <a:lnTo>
                  <a:pt x="350044" y="862013"/>
                </a:lnTo>
                <a:lnTo>
                  <a:pt x="335757" y="909638"/>
                </a:lnTo>
                <a:lnTo>
                  <a:pt x="302419" y="985838"/>
                </a:lnTo>
                <a:lnTo>
                  <a:pt x="264319" y="1054894"/>
                </a:lnTo>
                <a:lnTo>
                  <a:pt x="223838" y="1109663"/>
                </a:lnTo>
                <a:lnTo>
                  <a:pt x="169069" y="1162050"/>
                </a:lnTo>
                <a:lnTo>
                  <a:pt x="140494" y="1183482"/>
                </a:lnTo>
                <a:lnTo>
                  <a:pt x="123825" y="1190625"/>
                </a:lnTo>
                <a:lnTo>
                  <a:pt x="104775" y="1193007"/>
                </a:lnTo>
                <a:lnTo>
                  <a:pt x="71438" y="1183482"/>
                </a:lnTo>
                <a:lnTo>
                  <a:pt x="47625" y="1166813"/>
                </a:lnTo>
                <a:lnTo>
                  <a:pt x="35719" y="1147763"/>
                </a:lnTo>
                <a:lnTo>
                  <a:pt x="21432" y="1109663"/>
                </a:lnTo>
                <a:lnTo>
                  <a:pt x="4763" y="1021557"/>
                </a:lnTo>
                <a:cubicBezTo>
                  <a:pt x="3969" y="1000919"/>
                  <a:pt x="3176" y="980282"/>
                  <a:pt x="2382" y="959644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C1AD9FC-7F08-4937-8CCE-621ECC49130F}"/>
              </a:ext>
            </a:extLst>
          </p:cNvPr>
          <p:cNvSpPr/>
          <p:nvPr/>
        </p:nvSpPr>
        <p:spPr>
          <a:xfrm>
            <a:off x="6704013" y="3243264"/>
            <a:ext cx="1058862" cy="1152525"/>
          </a:xfrm>
          <a:custGeom>
            <a:avLst/>
            <a:gdLst>
              <a:gd name="connsiteX0" fmla="*/ 685800 w 1059656"/>
              <a:gd name="connsiteY0" fmla="*/ 666750 h 1152525"/>
              <a:gd name="connsiteX1" fmla="*/ 426244 w 1059656"/>
              <a:gd name="connsiteY1" fmla="*/ 873918 h 1152525"/>
              <a:gd name="connsiteX2" fmla="*/ 216694 w 1059656"/>
              <a:gd name="connsiteY2" fmla="*/ 1038225 h 1152525"/>
              <a:gd name="connsiteX3" fmla="*/ 92869 w 1059656"/>
              <a:gd name="connsiteY3" fmla="*/ 1121568 h 1152525"/>
              <a:gd name="connsiteX4" fmla="*/ 61912 w 1059656"/>
              <a:gd name="connsiteY4" fmla="*/ 1143000 h 1152525"/>
              <a:gd name="connsiteX5" fmla="*/ 45244 w 1059656"/>
              <a:gd name="connsiteY5" fmla="*/ 1150143 h 1152525"/>
              <a:gd name="connsiteX6" fmla="*/ 26194 w 1059656"/>
              <a:gd name="connsiteY6" fmla="*/ 1152525 h 1152525"/>
              <a:gd name="connsiteX7" fmla="*/ 14287 w 1059656"/>
              <a:gd name="connsiteY7" fmla="*/ 1152525 h 1152525"/>
              <a:gd name="connsiteX8" fmla="*/ 0 w 1059656"/>
              <a:gd name="connsiteY8" fmla="*/ 1143000 h 1152525"/>
              <a:gd name="connsiteX9" fmla="*/ 0 w 1059656"/>
              <a:gd name="connsiteY9" fmla="*/ 1121568 h 1152525"/>
              <a:gd name="connsiteX10" fmla="*/ 11906 w 1059656"/>
              <a:gd name="connsiteY10" fmla="*/ 1092993 h 1152525"/>
              <a:gd name="connsiteX11" fmla="*/ 95250 w 1059656"/>
              <a:gd name="connsiteY11" fmla="*/ 988218 h 1152525"/>
              <a:gd name="connsiteX12" fmla="*/ 230981 w 1059656"/>
              <a:gd name="connsiteY12" fmla="*/ 823912 h 1152525"/>
              <a:gd name="connsiteX13" fmla="*/ 366712 w 1059656"/>
              <a:gd name="connsiteY13" fmla="*/ 647700 h 1152525"/>
              <a:gd name="connsiteX14" fmla="*/ 495300 w 1059656"/>
              <a:gd name="connsiteY14" fmla="*/ 485775 h 1152525"/>
              <a:gd name="connsiteX15" fmla="*/ 600075 w 1059656"/>
              <a:gd name="connsiteY15" fmla="*/ 338137 h 1152525"/>
              <a:gd name="connsiteX16" fmla="*/ 619125 w 1059656"/>
              <a:gd name="connsiteY16" fmla="*/ 302418 h 1152525"/>
              <a:gd name="connsiteX17" fmla="*/ 631031 w 1059656"/>
              <a:gd name="connsiteY17" fmla="*/ 259556 h 1152525"/>
              <a:gd name="connsiteX18" fmla="*/ 635794 w 1059656"/>
              <a:gd name="connsiteY18" fmla="*/ 223837 h 1152525"/>
              <a:gd name="connsiteX19" fmla="*/ 631031 w 1059656"/>
              <a:gd name="connsiteY19" fmla="*/ 202406 h 1152525"/>
              <a:gd name="connsiteX20" fmla="*/ 592931 w 1059656"/>
              <a:gd name="connsiteY20" fmla="*/ 154781 h 1152525"/>
              <a:gd name="connsiteX21" fmla="*/ 533400 w 1059656"/>
              <a:gd name="connsiteY21" fmla="*/ 95250 h 1152525"/>
              <a:gd name="connsiteX22" fmla="*/ 523875 w 1059656"/>
              <a:gd name="connsiteY22" fmla="*/ 78581 h 1152525"/>
              <a:gd name="connsiteX23" fmla="*/ 519112 w 1059656"/>
              <a:gd name="connsiteY23" fmla="*/ 52387 h 1152525"/>
              <a:gd name="connsiteX24" fmla="*/ 519112 w 1059656"/>
              <a:gd name="connsiteY24" fmla="*/ 30956 h 1152525"/>
              <a:gd name="connsiteX25" fmla="*/ 528637 w 1059656"/>
              <a:gd name="connsiteY25" fmla="*/ 9525 h 1152525"/>
              <a:gd name="connsiteX26" fmla="*/ 550069 w 1059656"/>
              <a:gd name="connsiteY26" fmla="*/ 0 h 1152525"/>
              <a:gd name="connsiteX27" fmla="*/ 581025 w 1059656"/>
              <a:gd name="connsiteY27" fmla="*/ 2381 h 1152525"/>
              <a:gd name="connsiteX28" fmla="*/ 611981 w 1059656"/>
              <a:gd name="connsiteY28" fmla="*/ 16668 h 1152525"/>
              <a:gd name="connsiteX29" fmla="*/ 726281 w 1059656"/>
              <a:gd name="connsiteY29" fmla="*/ 83343 h 1152525"/>
              <a:gd name="connsiteX30" fmla="*/ 833437 w 1059656"/>
              <a:gd name="connsiteY30" fmla="*/ 142875 h 1152525"/>
              <a:gd name="connsiteX31" fmla="*/ 923925 w 1059656"/>
              <a:gd name="connsiteY31" fmla="*/ 200025 h 1152525"/>
              <a:gd name="connsiteX32" fmla="*/ 981075 w 1059656"/>
              <a:gd name="connsiteY32" fmla="*/ 245268 h 1152525"/>
              <a:gd name="connsiteX33" fmla="*/ 1012031 w 1059656"/>
              <a:gd name="connsiteY33" fmla="*/ 276225 h 1152525"/>
              <a:gd name="connsiteX34" fmla="*/ 1038225 w 1059656"/>
              <a:gd name="connsiteY34" fmla="*/ 304800 h 1152525"/>
              <a:gd name="connsiteX35" fmla="*/ 1054894 w 1059656"/>
              <a:gd name="connsiteY35" fmla="*/ 330993 h 1152525"/>
              <a:gd name="connsiteX36" fmla="*/ 1059656 w 1059656"/>
              <a:gd name="connsiteY36" fmla="*/ 354806 h 1152525"/>
              <a:gd name="connsiteX37" fmla="*/ 1059656 w 1059656"/>
              <a:gd name="connsiteY37" fmla="*/ 378618 h 1152525"/>
              <a:gd name="connsiteX38" fmla="*/ 1047750 w 1059656"/>
              <a:gd name="connsiteY38" fmla="*/ 397668 h 1152525"/>
              <a:gd name="connsiteX39" fmla="*/ 976312 w 1059656"/>
              <a:gd name="connsiteY39" fmla="*/ 452437 h 1152525"/>
              <a:gd name="connsiteX40" fmla="*/ 840581 w 1059656"/>
              <a:gd name="connsiteY40" fmla="*/ 540543 h 1152525"/>
              <a:gd name="connsiteX41" fmla="*/ 685800 w 1059656"/>
              <a:gd name="connsiteY41" fmla="*/ 6667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59656" h="1152525">
                <a:moveTo>
                  <a:pt x="685800" y="666750"/>
                </a:moveTo>
                <a:lnTo>
                  <a:pt x="426244" y="873918"/>
                </a:lnTo>
                <a:lnTo>
                  <a:pt x="216694" y="1038225"/>
                </a:lnTo>
                <a:lnTo>
                  <a:pt x="92869" y="1121568"/>
                </a:lnTo>
                <a:lnTo>
                  <a:pt x="61912" y="1143000"/>
                </a:lnTo>
                <a:lnTo>
                  <a:pt x="45244" y="1150143"/>
                </a:lnTo>
                <a:lnTo>
                  <a:pt x="26194" y="1152525"/>
                </a:lnTo>
                <a:lnTo>
                  <a:pt x="14287" y="1152525"/>
                </a:lnTo>
                <a:lnTo>
                  <a:pt x="0" y="1143000"/>
                </a:lnTo>
                <a:lnTo>
                  <a:pt x="0" y="1121568"/>
                </a:lnTo>
                <a:lnTo>
                  <a:pt x="11906" y="1092993"/>
                </a:lnTo>
                <a:lnTo>
                  <a:pt x="95250" y="988218"/>
                </a:lnTo>
                <a:lnTo>
                  <a:pt x="230981" y="823912"/>
                </a:lnTo>
                <a:lnTo>
                  <a:pt x="366712" y="647700"/>
                </a:lnTo>
                <a:lnTo>
                  <a:pt x="495300" y="485775"/>
                </a:lnTo>
                <a:lnTo>
                  <a:pt x="600075" y="338137"/>
                </a:lnTo>
                <a:lnTo>
                  <a:pt x="619125" y="302418"/>
                </a:lnTo>
                <a:lnTo>
                  <a:pt x="631031" y="259556"/>
                </a:lnTo>
                <a:lnTo>
                  <a:pt x="635794" y="223837"/>
                </a:lnTo>
                <a:lnTo>
                  <a:pt x="631031" y="202406"/>
                </a:lnTo>
                <a:lnTo>
                  <a:pt x="592931" y="154781"/>
                </a:lnTo>
                <a:lnTo>
                  <a:pt x="533400" y="95250"/>
                </a:lnTo>
                <a:lnTo>
                  <a:pt x="523875" y="78581"/>
                </a:lnTo>
                <a:lnTo>
                  <a:pt x="519112" y="52387"/>
                </a:lnTo>
                <a:lnTo>
                  <a:pt x="519112" y="30956"/>
                </a:lnTo>
                <a:lnTo>
                  <a:pt x="528637" y="9525"/>
                </a:lnTo>
                <a:lnTo>
                  <a:pt x="550069" y="0"/>
                </a:lnTo>
                <a:lnTo>
                  <a:pt x="581025" y="2381"/>
                </a:lnTo>
                <a:lnTo>
                  <a:pt x="611981" y="16668"/>
                </a:lnTo>
                <a:lnTo>
                  <a:pt x="726281" y="83343"/>
                </a:lnTo>
                <a:lnTo>
                  <a:pt x="833437" y="142875"/>
                </a:lnTo>
                <a:lnTo>
                  <a:pt x="923925" y="200025"/>
                </a:lnTo>
                <a:lnTo>
                  <a:pt x="981075" y="245268"/>
                </a:lnTo>
                <a:lnTo>
                  <a:pt x="1012031" y="276225"/>
                </a:lnTo>
                <a:lnTo>
                  <a:pt x="1038225" y="304800"/>
                </a:lnTo>
                <a:lnTo>
                  <a:pt x="1054894" y="330993"/>
                </a:lnTo>
                <a:lnTo>
                  <a:pt x="1059656" y="354806"/>
                </a:lnTo>
                <a:lnTo>
                  <a:pt x="1059656" y="378618"/>
                </a:lnTo>
                <a:lnTo>
                  <a:pt x="1047750" y="397668"/>
                </a:lnTo>
                <a:lnTo>
                  <a:pt x="976312" y="452437"/>
                </a:lnTo>
                <a:lnTo>
                  <a:pt x="840581" y="540543"/>
                </a:lnTo>
                <a:lnTo>
                  <a:pt x="685800" y="666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E45C01E-4624-435E-AF95-738F7610ACA8}"/>
              </a:ext>
            </a:extLst>
          </p:cNvPr>
          <p:cNvSpPr/>
          <p:nvPr/>
        </p:nvSpPr>
        <p:spPr>
          <a:xfrm rot="16200000">
            <a:off x="3717926" y="3476626"/>
            <a:ext cx="2879725" cy="2212975"/>
          </a:xfrm>
          <a:custGeom>
            <a:avLst/>
            <a:gdLst>
              <a:gd name="connsiteX0" fmla="*/ 2053794 w 2878774"/>
              <a:gd name="connsiteY0" fmla="*/ 2053795 h 2212444"/>
              <a:gd name="connsiteX1" fmla="*/ 1739379 w 2878774"/>
              <a:gd name="connsiteY1" fmla="*/ 1987450 h 2212444"/>
              <a:gd name="connsiteX2" fmla="*/ 1635536 w 2878774"/>
              <a:gd name="connsiteY2" fmla="*/ 1970143 h 2212444"/>
              <a:gd name="connsiteX3" fmla="*/ 1514385 w 2878774"/>
              <a:gd name="connsiteY3" fmla="*/ 1915337 h 2212444"/>
              <a:gd name="connsiteX4" fmla="*/ 1387465 w 2878774"/>
              <a:gd name="connsiteY4" fmla="*/ 1851877 h 2212444"/>
              <a:gd name="connsiteX5" fmla="*/ 1266314 w 2878774"/>
              <a:gd name="connsiteY5" fmla="*/ 1779763 h 2212444"/>
              <a:gd name="connsiteX6" fmla="*/ 1127856 w 2878774"/>
              <a:gd name="connsiteY6" fmla="*/ 1690342 h 2212444"/>
              <a:gd name="connsiteX7" fmla="*/ 1003821 w 2878774"/>
              <a:gd name="connsiteY7" fmla="*/ 1600921 h 2212444"/>
              <a:gd name="connsiteX8" fmla="*/ 876901 w 2878774"/>
              <a:gd name="connsiteY8" fmla="*/ 1497078 h 2212444"/>
              <a:gd name="connsiteX9" fmla="*/ 767288 w 2878774"/>
              <a:gd name="connsiteY9" fmla="*/ 1393234 h 2212444"/>
              <a:gd name="connsiteX10" fmla="*/ 669214 w 2878774"/>
              <a:gd name="connsiteY10" fmla="*/ 1295160 h 2212444"/>
              <a:gd name="connsiteX11" fmla="*/ 585562 w 2878774"/>
              <a:gd name="connsiteY11" fmla="*/ 1197086 h 2212444"/>
              <a:gd name="connsiteX12" fmla="*/ 519218 w 2878774"/>
              <a:gd name="connsiteY12" fmla="*/ 1116318 h 2212444"/>
              <a:gd name="connsiteX13" fmla="*/ 461527 w 2878774"/>
              <a:gd name="connsiteY13" fmla="*/ 1038436 h 2212444"/>
              <a:gd name="connsiteX14" fmla="*/ 418259 w 2878774"/>
              <a:gd name="connsiteY14" fmla="*/ 974976 h 2212444"/>
              <a:gd name="connsiteX15" fmla="*/ 351914 w 2878774"/>
              <a:gd name="connsiteY15" fmla="*/ 868248 h 2212444"/>
              <a:gd name="connsiteX16" fmla="*/ 299992 w 2878774"/>
              <a:gd name="connsiteY16" fmla="*/ 781711 h 2212444"/>
              <a:gd name="connsiteX17" fmla="*/ 224994 w 2878774"/>
              <a:gd name="connsiteY17" fmla="*/ 646138 h 2212444"/>
              <a:gd name="connsiteX18" fmla="*/ 161534 w 2878774"/>
              <a:gd name="connsiteY18" fmla="*/ 510564 h 2212444"/>
              <a:gd name="connsiteX19" fmla="*/ 121151 w 2878774"/>
              <a:gd name="connsiteY19" fmla="*/ 409605 h 2212444"/>
              <a:gd name="connsiteX20" fmla="*/ 72114 w 2878774"/>
              <a:gd name="connsiteY20" fmla="*/ 285570 h 2212444"/>
              <a:gd name="connsiteX21" fmla="*/ 34615 w 2878774"/>
              <a:gd name="connsiteY21" fmla="*/ 164419 h 2212444"/>
              <a:gd name="connsiteX22" fmla="*/ 2885 w 2878774"/>
              <a:gd name="connsiteY22" fmla="*/ 57691 h 2212444"/>
              <a:gd name="connsiteX23" fmla="*/ 0 w 2878774"/>
              <a:gd name="connsiteY23" fmla="*/ 31730 h 2212444"/>
              <a:gd name="connsiteX24" fmla="*/ 2885 w 2878774"/>
              <a:gd name="connsiteY24" fmla="*/ 11539 h 2212444"/>
              <a:gd name="connsiteX25" fmla="*/ 11538 w 2878774"/>
              <a:gd name="connsiteY25" fmla="*/ 2885 h 2212444"/>
              <a:gd name="connsiteX26" fmla="*/ 23076 w 2878774"/>
              <a:gd name="connsiteY26" fmla="*/ 0 h 2212444"/>
              <a:gd name="connsiteX27" fmla="*/ 40384 w 2878774"/>
              <a:gd name="connsiteY27" fmla="*/ 5769 h 2212444"/>
              <a:gd name="connsiteX28" fmla="*/ 63460 w 2878774"/>
              <a:gd name="connsiteY28" fmla="*/ 23077 h 2212444"/>
              <a:gd name="connsiteX29" fmla="*/ 83652 w 2878774"/>
              <a:gd name="connsiteY29" fmla="*/ 63460 h 2212444"/>
              <a:gd name="connsiteX30" fmla="*/ 155765 w 2878774"/>
              <a:gd name="connsiteY30" fmla="*/ 239417 h 2212444"/>
              <a:gd name="connsiteX31" fmla="*/ 239417 w 2878774"/>
              <a:gd name="connsiteY31" fmla="*/ 406721 h 2212444"/>
              <a:gd name="connsiteX32" fmla="*/ 343261 w 2878774"/>
              <a:gd name="connsiteY32" fmla="*/ 605754 h 2212444"/>
              <a:gd name="connsiteX33" fmla="*/ 418259 w 2878774"/>
              <a:gd name="connsiteY33" fmla="*/ 724021 h 2212444"/>
              <a:gd name="connsiteX34" fmla="*/ 501910 w 2878774"/>
              <a:gd name="connsiteY34" fmla="*/ 833633 h 2212444"/>
              <a:gd name="connsiteX35" fmla="*/ 571140 w 2878774"/>
              <a:gd name="connsiteY35" fmla="*/ 920169 h 2212444"/>
              <a:gd name="connsiteX36" fmla="*/ 646138 w 2878774"/>
              <a:gd name="connsiteY36" fmla="*/ 1012475 h 2212444"/>
              <a:gd name="connsiteX37" fmla="*/ 738443 w 2878774"/>
              <a:gd name="connsiteY37" fmla="*/ 1107665 h 2212444"/>
              <a:gd name="connsiteX38" fmla="*/ 850940 w 2878774"/>
              <a:gd name="connsiteY38" fmla="*/ 1214393 h 2212444"/>
              <a:gd name="connsiteX39" fmla="*/ 946130 w 2878774"/>
              <a:gd name="connsiteY39" fmla="*/ 1295160 h 2212444"/>
              <a:gd name="connsiteX40" fmla="*/ 1049974 w 2878774"/>
              <a:gd name="connsiteY40" fmla="*/ 1373043 h 2212444"/>
              <a:gd name="connsiteX41" fmla="*/ 1168240 w 2878774"/>
              <a:gd name="connsiteY41" fmla="*/ 1456694 h 2212444"/>
              <a:gd name="connsiteX42" fmla="*/ 1260545 w 2878774"/>
              <a:gd name="connsiteY42" fmla="*/ 1517270 h 2212444"/>
              <a:gd name="connsiteX43" fmla="*/ 1378811 w 2878774"/>
              <a:gd name="connsiteY43" fmla="*/ 1580730 h 2212444"/>
              <a:gd name="connsiteX44" fmla="*/ 1456694 w 2878774"/>
              <a:gd name="connsiteY44" fmla="*/ 1621113 h 2212444"/>
              <a:gd name="connsiteX45" fmla="*/ 1572076 w 2878774"/>
              <a:gd name="connsiteY45" fmla="*/ 1670150 h 2212444"/>
              <a:gd name="connsiteX46" fmla="*/ 1681688 w 2878774"/>
              <a:gd name="connsiteY46" fmla="*/ 1716303 h 2212444"/>
              <a:gd name="connsiteX47" fmla="*/ 1799955 w 2878774"/>
              <a:gd name="connsiteY47" fmla="*/ 1750918 h 2212444"/>
              <a:gd name="connsiteX48" fmla="*/ 1912452 w 2878774"/>
              <a:gd name="connsiteY48" fmla="*/ 1776879 h 2212444"/>
              <a:gd name="connsiteX49" fmla="*/ 2050910 w 2878774"/>
              <a:gd name="connsiteY49" fmla="*/ 1805724 h 2212444"/>
              <a:gd name="connsiteX50" fmla="*/ 2200906 w 2878774"/>
              <a:gd name="connsiteY50" fmla="*/ 1823031 h 2212444"/>
              <a:gd name="connsiteX51" fmla="*/ 2310519 w 2878774"/>
              <a:gd name="connsiteY51" fmla="*/ 1834569 h 2212444"/>
              <a:gd name="connsiteX52" fmla="*/ 2483591 w 2878774"/>
              <a:gd name="connsiteY52" fmla="*/ 1837454 h 2212444"/>
              <a:gd name="connsiteX53" fmla="*/ 2561474 w 2878774"/>
              <a:gd name="connsiteY53" fmla="*/ 1825916 h 2212444"/>
              <a:gd name="connsiteX54" fmla="*/ 2598973 w 2878774"/>
              <a:gd name="connsiteY54" fmla="*/ 1811493 h 2212444"/>
              <a:gd name="connsiteX55" fmla="*/ 2645126 w 2878774"/>
              <a:gd name="connsiteY55" fmla="*/ 1773994 h 2212444"/>
              <a:gd name="connsiteX56" fmla="*/ 2720124 w 2878774"/>
              <a:gd name="connsiteY56" fmla="*/ 1696111 h 2212444"/>
              <a:gd name="connsiteX57" fmla="*/ 2783584 w 2878774"/>
              <a:gd name="connsiteY57" fmla="*/ 1626882 h 2212444"/>
              <a:gd name="connsiteX58" fmla="*/ 2809545 w 2878774"/>
              <a:gd name="connsiteY58" fmla="*/ 1598037 h 2212444"/>
              <a:gd name="connsiteX59" fmla="*/ 2823967 w 2878774"/>
              <a:gd name="connsiteY59" fmla="*/ 1589383 h 2212444"/>
              <a:gd name="connsiteX60" fmla="*/ 2847044 w 2878774"/>
              <a:gd name="connsiteY60" fmla="*/ 1583614 h 2212444"/>
              <a:gd name="connsiteX61" fmla="*/ 2864351 w 2878774"/>
              <a:gd name="connsiteY61" fmla="*/ 1589383 h 2212444"/>
              <a:gd name="connsiteX62" fmla="*/ 2875889 w 2878774"/>
              <a:gd name="connsiteY62" fmla="*/ 1603806 h 2212444"/>
              <a:gd name="connsiteX63" fmla="*/ 2878774 w 2878774"/>
              <a:gd name="connsiteY63" fmla="*/ 1635536 h 2212444"/>
              <a:gd name="connsiteX64" fmla="*/ 2852813 w 2878774"/>
              <a:gd name="connsiteY64" fmla="*/ 1736495 h 2212444"/>
              <a:gd name="connsiteX65" fmla="*/ 2806660 w 2878774"/>
              <a:gd name="connsiteY65" fmla="*/ 1874953 h 2212444"/>
              <a:gd name="connsiteX66" fmla="*/ 2766276 w 2878774"/>
              <a:gd name="connsiteY66" fmla="*/ 1981681 h 2212444"/>
              <a:gd name="connsiteX67" fmla="*/ 2728777 w 2878774"/>
              <a:gd name="connsiteY67" fmla="*/ 2068217 h 2212444"/>
              <a:gd name="connsiteX68" fmla="*/ 2691278 w 2878774"/>
              <a:gd name="connsiteY68" fmla="*/ 2134562 h 2212444"/>
              <a:gd name="connsiteX69" fmla="*/ 2662433 w 2878774"/>
              <a:gd name="connsiteY69" fmla="*/ 2172061 h 2212444"/>
              <a:gd name="connsiteX70" fmla="*/ 2627818 w 2878774"/>
              <a:gd name="connsiteY70" fmla="*/ 2203791 h 2212444"/>
              <a:gd name="connsiteX71" fmla="*/ 2598973 w 2878774"/>
              <a:gd name="connsiteY71" fmla="*/ 2212444 h 2212444"/>
              <a:gd name="connsiteX72" fmla="*/ 2564358 w 2878774"/>
              <a:gd name="connsiteY72" fmla="*/ 2206675 h 2212444"/>
              <a:gd name="connsiteX73" fmla="*/ 2535513 w 2878774"/>
              <a:gd name="connsiteY73" fmla="*/ 2186484 h 2212444"/>
              <a:gd name="connsiteX74" fmla="*/ 2495129 w 2878774"/>
              <a:gd name="connsiteY74" fmla="*/ 2146100 h 2212444"/>
              <a:gd name="connsiteX75" fmla="*/ 2469169 w 2878774"/>
              <a:gd name="connsiteY75" fmla="*/ 2125908 h 2212444"/>
              <a:gd name="connsiteX76" fmla="*/ 2428785 w 2878774"/>
              <a:gd name="connsiteY76" fmla="*/ 2108601 h 2212444"/>
              <a:gd name="connsiteX77" fmla="*/ 2371094 w 2878774"/>
              <a:gd name="connsiteY77" fmla="*/ 2102832 h 2212444"/>
              <a:gd name="connsiteX78" fmla="*/ 2053794 w 2878774"/>
              <a:gd name="connsiteY78" fmla="*/ 2053795 h 221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878774" h="2212444">
                <a:moveTo>
                  <a:pt x="2053794" y="2053795"/>
                </a:moveTo>
                <a:lnTo>
                  <a:pt x="1739379" y="1987450"/>
                </a:lnTo>
                <a:lnTo>
                  <a:pt x="1635536" y="1970143"/>
                </a:lnTo>
                <a:lnTo>
                  <a:pt x="1514385" y="1915337"/>
                </a:lnTo>
                <a:lnTo>
                  <a:pt x="1387465" y="1851877"/>
                </a:lnTo>
                <a:lnTo>
                  <a:pt x="1266314" y="1779763"/>
                </a:lnTo>
                <a:lnTo>
                  <a:pt x="1127856" y="1690342"/>
                </a:lnTo>
                <a:lnTo>
                  <a:pt x="1003821" y="1600921"/>
                </a:lnTo>
                <a:lnTo>
                  <a:pt x="876901" y="1497078"/>
                </a:lnTo>
                <a:lnTo>
                  <a:pt x="767288" y="1393234"/>
                </a:lnTo>
                <a:lnTo>
                  <a:pt x="669214" y="1295160"/>
                </a:lnTo>
                <a:lnTo>
                  <a:pt x="585562" y="1197086"/>
                </a:lnTo>
                <a:lnTo>
                  <a:pt x="519218" y="1116318"/>
                </a:lnTo>
                <a:lnTo>
                  <a:pt x="461527" y="1038436"/>
                </a:lnTo>
                <a:lnTo>
                  <a:pt x="418259" y="974976"/>
                </a:lnTo>
                <a:lnTo>
                  <a:pt x="351914" y="868248"/>
                </a:lnTo>
                <a:lnTo>
                  <a:pt x="299992" y="781711"/>
                </a:lnTo>
                <a:lnTo>
                  <a:pt x="224994" y="646138"/>
                </a:lnTo>
                <a:lnTo>
                  <a:pt x="161534" y="510564"/>
                </a:lnTo>
                <a:lnTo>
                  <a:pt x="121151" y="409605"/>
                </a:lnTo>
                <a:lnTo>
                  <a:pt x="72114" y="285570"/>
                </a:lnTo>
                <a:lnTo>
                  <a:pt x="34615" y="164419"/>
                </a:lnTo>
                <a:lnTo>
                  <a:pt x="2885" y="57691"/>
                </a:lnTo>
                <a:lnTo>
                  <a:pt x="0" y="31730"/>
                </a:lnTo>
                <a:lnTo>
                  <a:pt x="2885" y="11539"/>
                </a:lnTo>
                <a:lnTo>
                  <a:pt x="11538" y="2885"/>
                </a:lnTo>
                <a:lnTo>
                  <a:pt x="23076" y="0"/>
                </a:lnTo>
                <a:lnTo>
                  <a:pt x="40384" y="5769"/>
                </a:lnTo>
                <a:lnTo>
                  <a:pt x="63460" y="23077"/>
                </a:lnTo>
                <a:lnTo>
                  <a:pt x="83652" y="63460"/>
                </a:lnTo>
                <a:lnTo>
                  <a:pt x="155765" y="239417"/>
                </a:lnTo>
                <a:lnTo>
                  <a:pt x="239417" y="406721"/>
                </a:lnTo>
                <a:lnTo>
                  <a:pt x="343261" y="605754"/>
                </a:lnTo>
                <a:lnTo>
                  <a:pt x="418259" y="724021"/>
                </a:lnTo>
                <a:lnTo>
                  <a:pt x="501910" y="833633"/>
                </a:lnTo>
                <a:lnTo>
                  <a:pt x="571140" y="920169"/>
                </a:lnTo>
                <a:lnTo>
                  <a:pt x="646138" y="1012475"/>
                </a:lnTo>
                <a:lnTo>
                  <a:pt x="738443" y="1107665"/>
                </a:lnTo>
                <a:lnTo>
                  <a:pt x="850940" y="1214393"/>
                </a:lnTo>
                <a:lnTo>
                  <a:pt x="946130" y="1295160"/>
                </a:lnTo>
                <a:lnTo>
                  <a:pt x="1049974" y="1373043"/>
                </a:lnTo>
                <a:lnTo>
                  <a:pt x="1168240" y="1456694"/>
                </a:lnTo>
                <a:lnTo>
                  <a:pt x="1260545" y="1517270"/>
                </a:lnTo>
                <a:lnTo>
                  <a:pt x="1378811" y="1580730"/>
                </a:lnTo>
                <a:lnTo>
                  <a:pt x="1456694" y="1621113"/>
                </a:lnTo>
                <a:lnTo>
                  <a:pt x="1572076" y="1670150"/>
                </a:lnTo>
                <a:lnTo>
                  <a:pt x="1681688" y="1716303"/>
                </a:lnTo>
                <a:lnTo>
                  <a:pt x="1799955" y="1750918"/>
                </a:lnTo>
                <a:lnTo>
                  <a:pt x="1912452" y="1776879"/>
                </a:lnTo>
                <a:lnTo>
                  <a:pt x="2050910" y="1805724"/>
                </a:lnTo>
                <a:lnTo>
                  <a:pt x="2200906" y="1823031"/>
                </a:lnTo>
                <a:lnTo>
                  <a:pt x="2310519" y="1834569"/>
                </a:lnTo>
                <a:lnTo>
                  <a:pt x="2483591" y="1837454"/>
                </a:lnTo>
                <a:lnTo>
                  <a:pt x="2561474" y="1825916"/>
                </a:lnTo>
                <a:lnTo>
                  <a:pt x="2598973" y="1811493"/>
                </a:lnTo>
                <a:lnTo>
                  <a:pt x="2645126" y="1773994"/>
                </a:lnTo>
                <a:lnTo>
                  <a:pt x="2720124" y="1696111"/>
                </a:lnTo>
                <a:lnTo>
                  <a:pt x="2783584" y="1626882"/>
                </a:lnTo>
                <a:lnTo>
                  <a:pt x="2809545" y="1598037"/>
                </a:lnTo>
                <a:lnTo>
                  <a:pt x="2823967" y="1589383"/>
                </a:lnTo>
                <a:lnTo>
                  <a:pt x="2847044" y="1583614"/>
                </a:lnTo>
                <a:lnTo>
                  <a:pt x="2864351" y="1589383"/>
                </a:lnTo>
                <a:lnTo>
                  <a:pt x="2875889" y="1603806"/>
                </a:lnTo>
                <a:lnTo>
                  <a:pt x="2878774" y="1635536"/>
                </a:lnTo>
                <a:lnTo>
                  <a:pt x="2852813" y="1736495"/>
                </a:lnTo>
                <a:lnTo>
                  <a:pt x="2806660" y="1874953"/>
                </a:lnTo>
                <a:lnTo>
                  <a:pt x="2766276" y="1981681"/>
                </a:lnTo>
                <a:lnTo>
                  <a:pt x="2728777" y="2068217"/>
                </a:lnTo>
                <a:lnTo>
                  <a:pt x="2691278" y="2134562"/>
                </a:lnTo>
                <a:lnTo>
                  <a:pt x="2662433" y="2172061"/>
                </a:lnTo>
                <a:lnTo>
                  <a:pt x="2627818" y="2203791"/>
                </a:lnTo>
                <a:lnTo>
                  <a:pt x="2598973" y="2212444"/>
                </a:lnTo>
                <a:lnTo>
                  <a:pt x="2564358" y="2206675"/>
                </a:lnTo>
                <a:lnTo>
                  <a:pt x="2535513" y="2186484"/>
                </a:lnTo>
                <a:lnTo>
                  <a:pt x="2495129" y="2146100"/>
                </a:lnTo>
                <a:lnTo>
                  <a:pt x="2469169" y="2125908"/>
                </a:lnTo>
                <a:lnTo>
                  <a:pt x="2428785" y="2108601"/>
                </a:lnTo>
                <a:lnTo>
                  <a:pt x="2371094" y="2102832"/>
                </a:lnTo>
                <a:lnTo>
                  <a:pt x="2053794" y="205379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BF91662-D039-4B1E-9755-2C66F112CCBC}"/>
              </a:ext>
            </a:extLst>
          </p:cNvPr>
          <p:cNvSpPr/>
          <p:nvPr/>
        </p:nvSpPr>
        <p:spPr>
          <a:xfrm>
            <a:off x="4370389" y="2405064"/>
            <a:ext cx="892175" cy="871537"/>
          </a:xfrm>
          <a:custGeom>
            <a:avLst/>
            <a:gdLst>
              <a:gd name="connsiteX0" fmla="*/ 397669 w 892969"/>
              <a:gd name="connsiteY0" fmla="*/ 390525 h 871537"/>
              <a:gd name="connsiteX1" fmla="*/ 226219 w 892969"/>
              <a:gd name="connsiteY1" fmla="*/ 230981 h 871537"/>
              <a:gd name="connsiteX2" fmla="*/ 109537 w 892969"/>
              <a:gd name="connsiteY2" fmla="*/ 128587 h 871537"/>
              <a:gd name="connsiteX3" fmla="*/ 57150 w 892969"/>
              <a:gd name="connsiteY3" fmla="*/ 128587 h 871537"/>
              <a:gd name="connsiteX4" fmla="*/ 28575 w 892969"/>
              <a:gd name="connsiteY4" fmla="*/ 128587 h 871537"/>
              <a:gd name="connsiteX5" fmla="*/ 0 w 892969"/>
              <a:gd name="connsiteY5" fmla="*/ 114300 h 871537"/>
              <a:gd name="connsiteX6" fmla="*/ 71437 w 892969"/>
              <a:gd name="connsiteY6" fmla="*/ 0 h 871537"/>
              <a:gd name="connsiteX7" fmla="*/ 173831 w 892969"/>
              <a:gd name="connsiteY7" fmla="*/ 47625 h 871537"/>
              <a:gd name="connsiteX8" fmla="*/ 390525 w 892969"/>
              <a:gd name="connsiteY8" fmla="*/ 157162 h 871537"/>
              <a:gd name="connsiteX9" fmla="*/ 604837 w 892969"/>
              <a:gd name="connsiteY9" fmla="*/ 273843 h 871537"/>
              <a:gd name="connsiteX10" fmla="*/ 742950 w 892969"/>
              <a:gd name="connsiteY10" fmla="*/ 342900 h 871537"/>
              <a:gd name="connsiteX11" fmla="*/ 762000 w 892969"/>
              <a:gd name="connsiteY11" fmla="*/ 352425 h 871537"/>
              <a:gd name="connsiteX12" fmla="*/ 790575 w 892969"/>
              <a:gd name="connsiteY12" fmla="*/ 390525 h 871537"/>
              <a:gd name="connsiteX13" fmla="*/ 823912 w 892969"/>
              <a:gd name="connsiteY13" fmla="*/ 433387 h 871537"/>
              <a:gd name="connsiteX14" fmla="*/ 852487 w 892969"/>
              <a:gd name="connsiteY14" fmla="*/ 490537 h 871537"/>
              <a:gd name="connsiteX15" fmla="*/ 869156 w 892969"/>
              <a:gd name="connsiteY15" fmla="*/ 535781 h 871537"/>
              <a:gd name="connsiteX16" fmla="*/ 883444 w 892969"/>
              <a:gd name="connsiteY16" fmla="*/ 576262 h 871537"/>
              <a:gd name="connsiteX17" fmla="*/ 892969 w 892969"/>
              <a:gd name="connsiteY17" fmla="*/ 628650 h 871537"/>
              <a:gd name="connsiteX18" fmla="*/ 892969 w 892969"/>
              <a:gd name="connsiteY18" fmla="*/ 685800 h 871537"/>
              <a:gd name="connsiteX19" fmla="*/ 885825 w 892969"/>
              <a:gd name="connsiteY19" fmla="*/ 757237 h 871537"/>
              <a:gd name="connsiteX20" fmla="*/ 876300 w 892969"/>
              <a:gd name="connsiteY20" fmla="*/ 809625 h 871537"/>
              <a:gd name="connsiteX21" fmla="*/ 862012 w 892969"/>
              <a:gd name="connsiteY21" fmla="*/ 840581 h 871537"/>
              <a:gd name="connsiteX22" fmla="*/ 842962 w 892969"/>
              <a:gd name="connsiteY22" fmla="*/ 859631 h 871537"/>
              <a:gd name="connsiteX23" fmla="*/ 828675 w 892969"/>
              <a:gd name="connsiteY23" fmla="*/ 866775 h 871537"/>
              <a:gd name="connsiteX24" fmla="*/ 802481 w 892969"/>
              <a:gd name="connsiteY24" fmla="*/ 871537 h 871537"/>
              <a:gd name="connsiteX25" fmla="*/ 778669 w 892969"/>
              <a:gd name="connsiteY25" fmla="*/ 866775 h 871537"/>
              <a:gd name="connsiteX26" fmla="*/ 754856 w 892969"/>
              <a:gd name="connsiteY26" fmla="*/ 859631 h 871537"/>
              <a:gd name="connsiteX27" fmla="*/ 731044 w 892969"/>
              <a:gd name="connsiteY27" fmla="*/ 842962 h 871537"/>
              <a:gd name="connsiteX28" fmla="*/ 709612 w 892969"/>
              <a:gd name="connsiteY28" fmla="*/ 823912 h 871537"/>
              <a:gd name="connsiteX29" fmla="*/ 692944 w 892969"/>
              <a:gd name="connsiteY29" fmla="*/ 802481 h 871537"/>
              <a:gd name="connsiteX30" fmla="*/ 669131 w 892969"/>
              <a:gd name="connsiteY30" fmla="*/ 742950 h 871537"/>
              <a:gd name="connsiteX31" fmla="*/ 642937 w 892969"/>
              <a:gd name="connsiteY31" fmla="*/ 692943 h 871537"/>
              <a:gd name="connsiteX32" fmla="*/ 564356 w 892969"/>
              <a:gd name="connsiteY32" fmla="*/ 588168 h 871537"/>
              <a:gd name="connsiteX33" fmla="*/ 507206 w 892969"/>
              <a:gd name="connsiteY33" fmla="*/ 516731 h 871537"/>
              <a:gd name="connsiteX34" fmla="*/ 397669 w 892969"/>
              <a:gd name="connsiteY34" fmla="*/ 390525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92969" h="871537">
                <a:moveTo>
                  <a:pt x="397669" y="390525"/>
                </a:moveTo>
                <a:lnTo>
                  <a:pt x="226219" y="230981"/>
                </a:lnTo>
                <a:lnTo>
                  <a:pt x="109537" y="128587"/>
                </a:lnTo>
                <a:lnTo>
                  <a:pt x="57150" y="128587"/>
                </a:lnTo>
                <a:lnTo>
                  <a:pt x="28575" y="128587"/>
                </a:lnTo>
                <a:lnTo>
                  <a:pt x="0" y="114300"/>
                </a:lnTo>
                <a:lnTo>
                  <a:pt x="71437" y="0"/>
                </a:lnTo>
                <a:lnTo>
                  <a:pt x="173831" y="47625"/>
                </a:lnTo>
                <a:lnTo>
                  <a:pt x="390525" y="157162"/>
                </a:lnTo>
                <a:lnTo>
                  <a:pt x="604837" y="273843"/>
                </a:lnTo>
                <a:lnTo>
                  <a:pt x="742950" y="342900"/>
                </a:lnTo>
                <a:lnTo>
                  <a:pt x="762000" y="352425"/>
                </a:lnTo>
                <a:lnTo>
                  <a:pt x="790575" y="390525"/>
                </a:lnTo>
                <a:lnTo>
                  <a:pt x="823912" y="433387"/>
                </a:lnTo>
                <a:lnTo>
                  <a:pt x="852487" y="490537"/>
                </a:lnTo>
                <a:lnTo>
                  <a:pt x="869156" y="535781"/>
                </a:lnTo>
                <a:lnTo>
                  <a:pt x="883444" y="576262"/>
                </a:lnTo>
                <a:lnTo>
                  <a:pt x="892969" y="628650"/>
                </a:lnTo>
                <a:lnTo>
                  <a:pt x="892969" y="685800"/>
                </a:lnTo>
                <a:lnTo>
                  <a:pt x="885825" y="757237"/>
                </a:lnTo>
                <a:lnTo>
                  <a:pt x="876300" y="809625"/>
                </a:lnTo>
                <a:lnTo>
                  <a:pt x="862012" y="840581"/>
                </a:lnTo>
                <a:lnTo>
                  <a:pt x="842962" y="859631"/>
                </a:lnTo>
                <a:lnTo>
                  <a:pt x="828675" y="866775"/>
                </a:lnTo>
                <a:lnTo>
                  <a:pt x="802481" y="871537"/>
                </a:lnTo>
                <a:lnTo>
                  <a:pt x="778669" y="866775"/>
                </a:lnTo>
                <a:lnTo>
                  <a:pt x="754856" y="859631"/>
                </a:lnTo>
                <a:lnTo>
                  <a:pt x="731044" y="842962"/>
                </a:lnTo>
                <a:lnTo>
                  <a:pt x="709612" y="823912"/>
                </a:lnTo>
                <a:lnTo>
                  <a:pt x="692944" y="802481"/>
                </a:lnTo>
                <a:lnTo>
                  <a:pt x="669131" y="742950"/>
                </a:lnTo>
                <a:lnTo>
                  <a:pt x="642937" y="692943"/>
                </a:lnTo>
                <a:lnTo>
                  <a:pt x="564356" y="588168"/>
                </a:lnTo>
                <a:lnTo>
                  <a:pt x="507206" y="516731"/>
                </a:lnTo>
                <a:lnTo>
                  <a:pt x="397669" y="3905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78C31CF-292E-4453-93DC-1988E6278B44}"/>
              </a:ext>
            </a:extLst>
          </p:cNvPr>
          <p:cNvSpPr/>
          <p:nvPr/>
        </p:nvSpPr>
        <p:spPr>
          <a:xfrm>
            <a:off x="5503864" y="2220914"/>
            <a:ext cx="942975" cy="987425"/>
          </a:xfrm>
          <a:custGeom>
            <a:avLst/>
            <a:gdLst>
              <a:gd name="connsiteX0" fmla="*/ 514350 w 942975"/>
              <a:gd name="connsiteY0" fmla="*/ 576263 h 985838"/>
              <a:gd name="connsiteX1" fmla="*/ 464344 w 942975"/>
              <a:gd name="connsiteY1" fmla="*/ 502444 h 985838"/>
              <a:gd name="connsiteX2" fmla="*/ 428625 w 942975"/>
              <a:gd name="connsiteY2" fmla="*/ 452438 h 985838"/>
              <a:gd name="connsiteX3" fmla="*/ 395287 w 942975"/>
              <a:gd name="connsiteY3" fmla="*/ 416719 h 985838"/>
              <a:gd name="connsiteX4" fmla="*/ 361950 w 942975"/>
              <a:gd name="connsiteY4" fmla="*/ 385763 h 985838"/>
              <a:gd name="connsiteX5" fmla="*/ 333375 w 942975"/>
              <a:gd name="connsiteY5" fmla="*/ 364332 h 985838"/>
              <a:gd name="connsiteX6" fmla="*/ 297656 w 942975"/>
              <a:gd name="connsiteY6" fmla="*/ 338138 h 985838"/>
              <a:gd name="connsiteX7" fmla="*/ 242887 w 942975"/>
              <a:gd name="connsiteY7" fmla="*/ 307182 h 985838"/>
              <a:gd name="connsiteX8" fmla="*/ 192881 w 942975"/>
              <a:gd name="connsiteY8" fmla="*/ 280988 h 985838"/>
              <a:gd name="connsiteX9" fmla="*/ 130969 w 942975"/>
              <a:gd name="connsiteY9" fmla="*/ 261938 h 985838"/>
              <a:gd name="connsiteX10" fmla="*/ 80962 w 942975"/>
              <a:gd name="connsiteY10" fmla="*/ 250032 h 985838"/>
              <a:gd name="connsiteX11" fmla="*/ 54769 w 942975"/>
              <a:gd name="connsiteY11" fmla="*/ 242888 h 985838"/>
              <a:gd name="connsiteX12" fmla="*/ 35719 w 942975"/>
              <a:gd name="connsiteY12" fmla="*/ 230982 h 985838"/>
              <a:gd name="connsiteX13" fmla="*/ 16669 w 942975"/>
              <a:gd name="connsiteY13" fmla="*/ 202407 h 985838"/>
              <a:gd name="connsiteX14" fmla="*/ 4762 w 942975"/>
              <a:gd name="connsiteY14" fmla="*/ 171450 h 985838"/>
              <a:gd name="connsiteX15" fmla="*/ 0 w 942975"/>
              <a:gd name="connsiteY15" fmla="*/ 104775 h 985838"/>
              <a:gd name="connsiteX16" fmla="*/ 4762 w 942975"/>
              <a:gd name="connsiteY16" fmla="*/ 57150 h 985838"/>
              <a:gd name="connsiteX17" fmla="*/ 16669 w 942975"/>
              <a:gd name="connsiteY17" fmla="*/ 21432 h 985838"/>
              <a:gd name="connsiteX18" fmla="*/ 28575 w 942975"/>
              <a:gd name="connsiteY18" fmla="*/ 0 h 985838"/>
              <a:gd name="connsiteX19" fmla="*/ 97631 w 942975"/>
              <a:gd name="connsiteY19" fmla="*/ 9525 h 985838"/>
              <a:gd name="connsiteX20" fmla="*/ 178594 w 942975"/>
              <a:gd name="connsiteY20" fmla="*/ 111919 h 985838"/>
              <a:gd name="connsiteX21" fmla="*/ 314325 w 942975"/>
              <a:gd name="connsiteY21" fmla="*/ 185738 h 985838"/>
              <a:gd name="connsiteX22" fmla="*/ 442912 w 942975"/>
              <a:gd name="connsiteY22" fmla="*/ 259557 h 985838"/>
              <a:gd name="connsiteX23" fmla="*/ 595312 w 942975"/>
              <a:gd name="connsiteY23" fmla="*/ 352425 h 985838"/>
              <a:gd name="connsiteX24" fmla="*/ 754856 w 942975"/>
              <a:gd name="connsiteY24" fmla="*/ 452438 h 985838"/>
              <a:gd name="connsiteX25" fmla="*/ 809625 w 942975"/>
              <a:gd name="connsiteY25" fmla="*/ 490538 h 985838"/>
              <a:gd name="connsiteX26" fmla="*/ 828675 w 942975"/>
              <a:gd name="connsiteY26" fmla="*/ 511969 h 985838"/>
              <a:gd name="connsiteX27" fmla="*/ 866775 w 942975"/>
              <a:gd name="connsiteY27" fmla="*/ 566738 h 985838"/>
              <a:gd name="connsiteX28" fmla="*/ 895350 w 942975"/>
              <a:gd name="connsiteY28" fmla="*/ 616744 h 985838"/>
              <a:gd name="connsiteX29" fmla="*/ 916781 w 942975"/>
              <a:gd name="connsiteY29" fmla="*/ 673894 h 985838"/>
              <a:gd name="connsiteX30" fmla="*/ 928687 w 942975"/>
              <a:gd name="connsiteY30" fmla="*/ 721519 h 985838"/>
              <a:gd name="connsiteX31" fmla="*/ 938212 w 942975"/>
              <a:gd name="connsiteY31" fmla="*/ 762000 h 985838"/>
              <a:gd name="connsiteX32" fmla="*/ 942975 w 942975"/>
              <a:gd name="connsiteY32" fmla="*/ 833438 h 985838"/>
              <a:gd name="connsiteX33" fmla="*/ 935831 w 942975"/>
              <a:gd name="connsiteY33" fmla="*/ 876300 h 985838"/>
              <a:gd name="connsiteX34" fmla="*/ 919162 w 942975"/>
              <a:gd name="connsiteY34" fmla="*/ 912019 h 985838"/>
              <a:gd name="connsiteX35" fmla="*/ 892969 w 942975"/>
              <a:gd name="connsiteY35" fmla="*/ 950119 h 985838"/>
              <a:gd name="connsiteX36" fmla="*/ 862012 w 942975"/>
              <a:gd name="connsiteY36" fmla="*/ 973932 h 985838"/>
              <a:gd name="connsiteX37" fmla="*/ 838200 w 942975"/>
              <a:gd name="connsiteY37" fmla="*/ 983457 h 985838"/>
              <a:gd name="connsiteX38" fmla="*/ 812006 w 942975"/>
              <a:gd name="connsiteY38" fmla="*/ 985838 h 985838"/>
              <a:gd name="connsiteX39" fmla="*/ 785812 w 942975"/>
              <a:gd name="connsiteY39" fmla="*/ 978694 h 985838"/>
              <a:gd name="connsiteX40" fmla="*/ 759619 w 942975"/>
              <a:gd name="connsiteY40" fmla="*/ 959644 h 985838"/>
              <a:gd name="connsiteX41" fmla="*/ 716756 w 942975"/>
              <a:gd name="connsiteY41" fmla="*/ 914400 h 985838"/>
              <a:gd name="connsiteX42" fmla="*/ 664369 w 942975"/>
              <a:gd name="connsiteY42" fmla="*/ 840582 h 985838"/>
              <a:gd name="connsiteX43" fmla="*/ 621506 w 942975"/>
              <a:gd name="connsiteY43" fmla="*/ 773907 h 985838"/>
              <a:gd name="connsiteX44" fmla="*/ 581025 w 942975"/>
              <a:gd name="connsiteY44" fmla="*/ 690563 h 985838"/>
              <a:gd name="connsiteX45" fmla="*/ 514350 w 942975"/>
              <a:gd name="connsiteY45" fmla="*/ 576263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42975" h="985838">
                <a:moveTo>
                  <a:pt x="514350" y="576263"/>
                </a:moveTo>
                <a:lnTo>
                  <a:pt x="464344" y="502444"/>
                </a:lnTo>
                <a:lnTo>
                  <a:pt x="428625" y="452438"/>
                </a:lnTo>
                <a:lnTo>
                  <a:pt x="395287" y="416719"/>
                </a:lnTo>
                <a:lnTo>
                  <a:pt x="361950" y="385763"/>
                </a:lnTo>
                <a:lnTo>
                  <a:pt x="333375" y="364332"/>
                </a:lnTo>
                <a:lnTo>
                  <a:pt x="297656" y="338138"/>
                </a:lnTo>
                <a:lnTo>
                  <a:pt x="242887" y="307182"/>
                </a:lnTo>
                <a:lnTo>
                  <a:pt x="192881" y="280988"/>
                </a:lnTo>
                <a:lnTo>
                  <a:pt x="130969" y="261938"/>
                </a:lnTo>
                <a:lnTo>
                  <a:pt x="80962" y="250032"/>
                </a:lnTo>
                <a:lnTo>
                  <a:pt x="54769" y="242888"/>
                </a:lnTo>
                <a:lnTo>
                  <a:pt x="35719" y="230982"/>
                </a:lnTo>
                <a:lnTo>
                  <a:pt x="16669" y="202407"/>
                </a:lnTo>
                <a:lnTo>
                  <a:pt x="4762" y="171450"/>
                </a:lnTo>
                <a:lnTo>
                  <a:pt x="0" y="104775"/>
                </a:lnTo>
                <a:lnTo>
                  <a:pt x="4762" y="57150"/>
                </a:lnTo>
                <a:lnTo>
                  <a:pt x="16669" y="21432"/>
                </a:lnTo>
                <a:lnTo>
                  <a:pt x="28575" y="0"/>
                </a:lnTo>
                <a:lnTo>
                  <a:pt x="97631" y="9525"/>
                </a:lnTo>
                <a:lnTo>
                  <a:pt x="178594" y="111919"/>
                </a:lnTo>
                <a:lnTo>
                  <a:pt x="314325" y="185738"/>
                </a:lnTo>
                <a:lnTo>
                  <a:pt x="442912" y="259557"/>
                </a:lnTo>
                <a:lnTo>
                  <a:pt x="595312" y="352425"/>
                </a:lnTo>
                <a:lnTo>
                  <a:pt x="754856" y="452438"/>
                </a:lnTo>
                <a:lnTo>
                  <a:pt x="809625" y="490538"/>
                </a:lnTo>
                <a:lnTo>
                  <a:pt x="828675" y="511969"/>
                </a:lnTo>
                <a:lnTo>
                  <a:pt x="866775" y="566738"/>
                </a:lnTo>
                <a:lnTo>
                  <a:pt x="895350" y="616744"/>
                </a:lnTo>
                <a:lnTo>
                  <a:pt x="916781" y="673894"/>
                </a:lnTo>
                <a:lnTo>
                  <a:pt x="928687" y="721519"/>
                </a:lnTo>
                <a:lnTo>
                  <a:pt x="938212" y="762000"/>
                </a:lnTo>
                <a:lnTo>
                  <a:pt x="942975" y="833438"/>
                </a:lnTo>
                <a:lnTo>
                  <a:pt x="935831" y="876300"/>
                </a:lnTo>
                <a:lnTo>
                  <a:pt x="919162" y="912019"/>
                </a:lnTo>
                <a:lnTo>
                  <a:pt x="892969" y="950119"/>
                </a:lnTo>
                <a:lnTo>
                  <a:pt x="862012" y="973932"/>
                </a:lnTo>
                <a:lnTo>
                  <a:pt x="838200" y="983457"/>
                </a:lnTo>
                <a:lnTo>
                  <a:pt x="812006" y="985838"/>
                </a:lnTo>
                <a:lnTo>
                  <a:pt x="785812" y="978694"/>
                </a:lnTo>
                <a:lnTo>
                  <a:pt x="759619" y="959644"/>
                </a:lnTo>
                <a:lnTo>
                  <a:pt x="716756" y="914400"/>
                </a:lnTo>
                <a:lnTo>
                  <a:pt x="664369" y="840582"/>
                </a:lnTo>
                <a:lnTo>
                  <a:pt x="621506" y="773907"/>
                </a:lnTo>
                <a:lnTo>
                  <a:pt x="581025" y="690563"/>
                </a:lnTo>
                <a:lnTo>
                  <a:pt x="514350" y="5762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16A4F2A-9391-40CE-B855-C6188D31F8EF}"/>
              </a:ext>
            </a:extLst>
          </p:cNvPr>
          <p:cNvSpPr/>
          <p:nvPr/>
        </p:nvSpPr>
        <p:spPr>
          <a:xfrm>
            <a:off x="6719889" y="2192338"/>
            <a:ext cx="998537" cy="990600"/>
          </a:xfrm>
          <a:custGeom>
            <a:avLst/>
            <a:gdLst>
              <a:gd name="connsiteX0" fmla="*/ 523875 w 997743"/>
              <a:gd name="connsiteY0" fmla="*/ 576263 h 990600"/>
              <a:gd name="connsiteX1" fmla="*/ 354806 w 997743"/>
              <a:gd name="connsiteY1" fmla="*/ 423863 h 990600"/>
              <a:gd name="connsiteX2" fmla="*/ 302418 w 997743"/>
              <a:gd name="connsiteY2" fmla="*/ 378619 h 990600"/>
              <a:gd name="connsiteX3" fmla="*/ 195262 w 997743"/>
              <a:gd name="connsiteY3" fmla="*/ 300038 h 990600"/>
              <a:gd name="connsiteX4" fmla="*/ 130968 w 997743"/>
              <a:gd name="connsiteY4" fmla="*/ 257175 h 990600"/>
              <a:gd name="connsiteX5" fmla="*/ 97631 w 997743"/>
              <a:gd name="connsiteY5" fmla="*/ 257175 h 990600"/>
              <a:gd name="connsiteX6" fmla="*/ 45243 w 997743"/>
              <a:gd name="connsiteY6" fmla="*/ 252413 h 990600"/>
              <a:gd name="connsiteX7" fmla="*/ 28575 w 997743"/>
              <a:gd name="connsiteY7" fmla="*/ 250032 h 990600"/>
              <a:gd name="connsiteX8" fmla="*/ 14287 w 997743"/>
              <a:gd name="connsiteY8" fmla="*/ 240507 h 990600"/>
              <a:gd name="connsiteX9" fmla="*/ 2381 w 997743"/>
              <a:gd name="connsiteY9" fmla="*/ 223838 h 990600"/>
              <a:gd name="connsiteX10" fmla="*/ 0 w 997743"/>
              <a:gd name="connsiteY10" fmla="*/ 180975 h 990600"/>
              <a:gd name="connsiteX11" fmla="*/ 7143 w 997743"/>
              <a:gd name="connsiteY11" fmla="*/ 90488 h 990600"/>
              <a:gd name="connsiteX12" fmla="*/ 19050 w 997743"/>
              <a:gd name="connsiteY12" fmla="*/ 30957 h 990600"/>
              <a:gd name="connsiteX13" fmla="*/ 28575 w 997743"/>
              <a:gd name="connsiteY13" fmla="*/ 11907 h 990600"/>
              <a:gd name="connsiteX14" fmla="*/ 52387 w 997743"/>
              <a:gd name="connsiteY14" fmla="*/ 0 h 990600"/>
              <a:gd name="connsiteX15" fmla="*/ 107156 w 997743"/>
              <a:gd name="connsiteY15" fmla="*/ 0 h 990600"/>
              <a:gd name="connsiteX16" fmla="*/ 116681 w 997743"/>
              <a:gd name="connsiteY16" fmla="*/ 114300 h 990600"/>
              <a:gd name="connsiteX17" fmla="*/ 192881 w 997743"/>
              <a:gd name="connsiteY17" fmla="*/ 154782 h 990600"/>
              <a:gd name="connsiteX18" fmla="*/ 371475 w 997743"/>
              <a:gd name="connsiteY18" fmla="*/ 254794 h 990600"/>
              <a:gd name="connsiteX19" fmla="*/ 569118 w 997743"/>
              <a:gd name="connsiteY19" fmla="*/ 364332 h 990600"/>
              <a:gd name="connsiteX20" fmla="*/ 728662 w 997743"/>
              <a:gd name="connsiteY20" fmla="*/ 454819 h 990600"/>
              <a:gd name="connsiteX21" fmla="*/ 847725 w 997743"/>
              <a:gd name="connsiteY21" fmla="*/ 523875 h 990600"/>
              <a:gd name="connsiteX22" fmla="*/ 873918 w 997743"/>
              <a:gd name="connsiteY22" fmla="*/ 550069 h 990600"/>
              <a:gd name="connsiteX23" fmla="*/ 912018 w 997743"/>
              <a:gd name="connsiteY23" fmla="*/ 602457 h 990600"/>
              <a:gd name="connsiteX24" fmla="*/ 947737 w 997743"/>
              <a:gd name="connsiteY24" fmla="*/ 659607 h 990600"/>
              <a:gd name="connsiteX25" fmla="*/ 971550 w 997743"/>
              <a:gd name="connsiteY25" fmla="*/ 716757 h 990600"/>
              <a:gd name="connsiteX26" fmla="*/ 988218 w 997743"/>
              <a:gd name="connsiteY26" fmla="*/ 769144 h 990600"/>
              <a:gd name="connsiteX27" fmla="*/ 997743 w 997743"/>
              <a:gd name="connsiteY27" fmla="*/ 835819 h 990600"/>
              <a:gd name="connsiteX28" fmla="*/ 997743 w 997743"/>
              <a:gd name="connsiteY28" fmla="*/ 866775 h 990600"/>
              <a:gd name="connsiteX29" fmla="*/ 990600 w 997743"/>
              <a:gd name="connsiteY29" fmla="*/ 897732 h 990600"/>
              <a:gd name="connsiteX30" fmla="*/ 969168 w 997743"/>
              <a:gd name="connsiteY30" fmla="*/ 938213 h 990600"/>
              <a:gd name="connsiteX31" fmla="*/ 938212 w 997743"/>
              <a:gd name="connsiteY31" fmla="*/ 969169 h 990600"/>
              <a:gd name="connsiteX32" fmla="*/ 907256 w 997743"/>
              <a:gd name="connsiteY32" fmla="*/ 988219 h 990600"/>
              <a:gd name="connsiteX33" fmla="*/ 878681 w 997743"/>
              <a:gd name="connsiteY33" fmla="*/ 990600 h 990600"/>
              <a:gd name="connsiteX34" fmla="*/ 847725 w 997743"/>
              <a:gd name="connsiteY34" fmla="*/ 978694 h 990600"/>
              <a:gd name="connsiteX35" fmla="*/ 809625 w 997743"/>
              <a:gd name="connsiteY35" fmla="*/ 945357 h 990600"/>
              <a:gd name="connsiteX36" fmla="*/ 754856 w 997743"/>
              <a:gd name="connsiteY36" fmla="*/ 881063 h 990600"/>
              <a:gd name="connsiteX37" fmla="*/ 707231 w 997743"/>
              <a:gd name="connsiteY37" fmla="*/ 790575 h 990600"/>
              <a:gd name="connsiteX38" fmla="*/ 523875 w 997743"/>
              <a:gd name="connsiteY38" fmla="*/ 576263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97743" h="990600">
                <a:moveTo>
                  <a:pt x="523875" y="576263"/>
                </a:moveTo>
                <a:lnTo>
                  <a:pt x="354806" y="423863"/>
                </a:lnTo>
                <a:lnTo>
                  <a:pt x="302418" y="378619"/>
                </a:lnTo>
                <a:lnTo>
                  <a:pt x="195262" y="300038"/>
                </a:lnTo>
                <a:lnTo>
                  <a:pt x="130968" y="257175"/>
                </a:lnTo>
                <a:lnTo>
                  <a:pt x="97631" y="257175"/>
                </a:lnTo>
                <a:lnTo>
                  <a:pt x="45243" y="252413"/>
                </a:lnTo>
                <a:lnTo>
                  <a:pt x="28575" y="250032"/>
                </a:lnTo>
                <a:lnTo>
                  <a:pt x="14287" y="240507"/>
                </a:lnTo>
                <a:lnTo>
                  <a:pt x="2381" y="223838"/>
                </a:lnTo>
                <a:lnTo>
                  <a:pt x="0" y="180975"/>
                </a:lnTo>
                <a:lnTo>
                  <a:pt x="7143" y="90488"/>
                </a:lnTo>
                <a:lnTo>
                  <a:pt x="19050" y="30957"/>
                </a:lnTo>
                <a:lnTo>
                  <a:pt x="28575" y="11907"/>
                </a:lnTo>
                <a:lnTo>
                  <a:pt x="52387" y="0"/>
                </a:lnTo>
                <a:lnTo>
                  <a:pt x="107156" y="0"/>
                </a:lnTo>
                <a:lnTo>
                  <a:pt x="116681" y="114300"/>
                </a:lnTo>
                <a:lnTo>
                  <a:pt x="192881" y="154782"/>
                </a:lnTo>
                <a:lnTo>
                  <a:pt x="371475" y="254794"/>
                </a:lnTo>
                <a:lnTo>
                  <a:pt x="569118" y="364332"/>
                </a:lnTo>
                <a:lnTo>
                  <a:pt x="728662" y="454819"/>
                </a:lnTo>
                <a:lnTo>
                  <a:pt x="847725" y="523875"/>
                </a:lnTo>
                <a:lnTo>
                  <a:pt x="873918" y="550069"/>
                </a:lnTo>
                <a:lnTo>
                  <a:pt x="912018" y="602457"/>
                </a:lnTo>
                <a:lnTo>
                  <a:pt x="947737" y="659607"/>
                </a:lnTo>
                <a:lnTo>
                  <a:pt x="971550" y="716757"/>
                </a:lnTo>
                <a:lnTo>
                  <a:pt x="988218" y="769144"/>
                </a:lnTo>
                <a:lnTo>
                  <a:pt x="997743" y="835819"/>
                </a:lnTo>
                <a:lnTo>
                  <a:pt x="997743" y="866775"/>
                </a:lnTo>
                <a:lnTo>
                  <a:pt x="990600" y="897732"/>
                </a:lnTo>
                <a:lnTo>
                  <a:pt x="969168" y="938213"/>
                </a:lnTo>
                <a:lnTo>
                  <a:pt x="938212" y="969169"/>
                </a:lnTo>
                <a:lnTo>
                  <a:pt x="907256" y="988219"/>
                </a:lnTo>
                <a:lnTo>
                  <a:pt x="878681" y="990600"/>
                </a:lnTo>
                <a:lnTo>
                  <a:pt x="847725" y="978694"/>
                </a:lnTo>
                <a:lnTo>
                  <a:pt x="809625" y="945357"/>
                </a:lnTo>
                <a:lnTo>
                  <a:pt x="754856" y="881063"/>
                </a:lnTo>
                <a:lnTo>
                  <a:pt x="707231" y="790575"/>
                </a:lnTo>
                <a:lnTo>
                  <a:pt x="523875" y="5762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2F378A6-F89E-4830-B94B-A307B2EC6559}"/>
              </a:ext>
            </a:extLst>
          </p:cNvPr>
          <p:cNvSpPr/>
          <p:nvPr/>
        </p:nvSpPr>
        <p:spPr>
          <a:xfrm>
            <a:off x="5965826" y="4205288"/>
            <a:ext cx="2405063" cy="1814512"/>
          </a:xfrm>
          <a:custGeom>
            <a:avLst/>
            <a:gdLst>
              <a:gd name="connsiteX0" fmla="*/ 695325 w 2405063"/>
              <a:gd name="connsiteY0" fmla="*/ 904875 h 1814512"/>
              <a:gd name="connsiteX1" fmla="*/ 426244 w 2405063"/>
              <a:gd name="connsiteY1" fmla="*/ 597693 h 1814512"/>
              <a:gd name="connsiteX2" fmla="*/ 219075 w 2405063"/>
              <a:gd name="connsiteY2" fmla="*/ 366712 h 1814512"/>
              <a:gd name="connsiteX3" fmla="*/ 0 w 2405063"/>
              <a:gd name="connsiteY3" fmla="*/ 135731 h 1814512"/>
              <a:gd name="connsiteX4" fmla="*/ 23813 w 2405063"/>
              <a:gd name="connsiteY4" fmla="*/ 0 h 1814512"/>
              <a:gd name="connsiteX5" fmla="*/ 109538 w 2405063"/>
              <a:gd name="connsiteY5" fmla="*/ 83343 h 1814512"/>
              <a:gd name="connsiteX6" fmla="*/ 366713 w 2405063"/>
              <a:gd name="connsiteY6" fmla="*/ 330993 h 1814512"/>
              <a:gd name="connsiteX7" fmla="*/ 535782 w 2405063"/>
              <a:gd name="connsiteY7" fmla="*/ 492918 h 1814512"/>
              <a:gd name="connsiteX8" fmla="*/ 776288 w 2405063"/>
              <a:gd name="connsiteY8" fmla="*/ 716756 h 1814512"/>
              <a:gd name="connsiteX9" fmla="*/ 1000125 w 2405063"/>
              <a:gd name="connsiteY9" fmla="*/ 919162 h 1814512"/>
              <a:gd name="connsiteX10" fmla="*/ 1209675 w 2405063"/>
              <a:gd name="connsiteY10" fmla="*/ 1100137 h 1814512"/>
              <a:gd name="connsiteX11" fmla="*/ 1347788 w 2405063"/>
              <a:gd name="connsiteY11" fmla="*/ 1212056 h 1814512"/>
              <a:gd name="connsiteX12" fmla="*/ 1431132 w 2405063"/>
              <a:gd name="connsiteY12" fmla="*/ 1273968 h 1814512"/>
              <a:gd name="connsiteX13" fmla="*/ 1526382 w 2405063"/>
              <a:gd name="connsiteY13" fmla="*/ 1335881 h 1814512"/>
              <a:gd name="connsiteX14" fmla="*/ 1631157 w 2405063"/>
              <a:gd name="connsiteY14" fmla="*/ 1395412 h 1814512"/>
              <a:gd name="connsiteX15" fmla="*/ 1783557 w 2405063"/>
              <a:gd name="connsiteY15" fmla="*/ 1476375 h 1814512"/>
              <a:gd name="connsiteX16" fmla="*/ 1957388 w 2405063"/>
              <a:gd name="connsiteY16" fmla="*/ 1554956 h 1814512"/>
              <a:gd name="connsiteX17" fmla="*/ 2135982 w 2405063"/>
              <a:gd name="connsiteY17" fmla="*/ 1631156 h 1814512"/>
              <a:gd name="connsiteX18" fmla="*/ 2340769 w 2405063"/>
              <a:gd name="connsiteY18" fmla="*/ 1709737 h 1814512"/>
              <a:gd name="connsiteX19" fmla="*/ 2378869 w 2405063"/>
              <a:gd name="connsiteY19" fmla="*/ 1724025 h 1814512"/>
              <a:gd name="connsiteX20" fmla="*/ 2395538 w 2405063"/>
              <a:gd name="connsiteY20" fmla="*/ 1735931 h 1814512"/>
              <a:gd name="connsiteX21" fmla="*/ 2402682 w 2405063"/>
              <a:gd name="connsiteY21" fmla="*/ 1745456 h 1814512"/>
              <a:gd name="connsiteX22" fmla="*/ 2405063 w 2405063"/>
              <a:gd name="connsiteY22" fmla="*/ 1757362 h 1814512"/>
              <a:gd name="connsiteX23" fmla="*/ 2395538 w 2405063"/>
              <a:gd name="connsiteY23" fmla="*/ 1771650 h 1814512"/>
              <a:gd name="connsiteX24" fmla="*/ 2383632 w 2405063"/>
              <a:gd name="connsiteY24" fmla="*/ 1783556 h 1814512"/>
              <a:gd name="connsiteX25" fmla="*/ 2321719 w 2405063"/>
              <a:gd name="connsiteY25" fmla="*/ 1793081 h 1814512"/>
              <a:gd name="connsiteX26" fmla="*/ 2147888 w 2405063"/>
              <a:gd name="connsiteY26" fmla="*/ 1795462 h 1814512"/>
              <a:gd name="connsiteX27" fmla="*/ 1933575 w 2405063"/>
              <a:gd name="connsiteY27" fmla="*/ 1804987 h 1814512"/>
              <a:gd name="connsiteX28" fmla="*/ 1662113 w 2405063"/>
              <a:gd name="connsiteY28" fmla="*/ 1814512 h 1814512"/>
              <a:gd name="connsiteX29" fmla="*/ 1576388 w 2405063"/>
              <a:gd name="connsiteY29" fmla="*/ 1812131 h 1814512"/>
              <a:gd name="connsiteX30" fmla="*/ 1543050 w 2405063"/>
              <a:gd name="connsiteY30" fmla="*/ 1807368 h 1814512"/>
              <a:gd name="connsiteX31" fmla="*/ 1495425 w 2405063"/>
              <a:gd name="connsiteY31" fmla="*/ 1793081 h 1814512"/>
              <a:gd name="connsiteX32" fmla="*/ 1450182 w 2405063"/>
              <a:gd name="connsiteY32" fmla="*/ 1771650 h 1814512"/>
              <a:gd name="connsiteX33" fmla="*/ 1414463 w 2405063"/>
              <a:gd name="connsiteY33" fmla="*/ 1745456 h 1814512"/>
              <a:gd name="connsiteX34" fmla="*/ 1295400 w 2405063"/>
              <a:gd name="connsiteY34" fmla="*/ 1607343 h 1814512"/>
              <a:gd name="connsiteX35" fmla="*/ 1143000 w 2405063"/>
              <a:gd name="connsiteY35" fmla="*/ 1416843 h 1814512"/>
              <a:gd name="connsiteX36" fmla="*/ 907257 w 2405063"/>
              <a:gd name="connsiteY36" fmla="*/ 1143000 h 1814512"/>
              <a:gd name="connsiteX37" fmla="*/ 695325 w 2405063"/>
              <a:gd name="connsiteY37" fmla="*/ 904875 h 1814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405063" h="1814512">
                <a:moveTo>
                  <a:pt x="695325" y="904875"/>
                </a:moveTo>
                <a:lnTo>
                  <a:pt x="426244" y="597693"/>
                </a:lnTo>
                <a:lnTo>
                  <a:pt x="219075" y="366712"/>
                </a:lnTo>
                <a:lnTo>
                  <a:pt x="0" y="135731"/>
                </a:lnTo>
                <a:lnTo>
                  <a:pt x="23813" y="0"/>
                </a:lnTo>
                <a:lnTo>
                  <a:pt x="109538" y="83343"/>
                </a:lnTo>
                <a:lnTo>
                  <a:pt x="366713" y="330993"/>
                </a:lnTo>
                <a:lnTo>
                  <a:pt x="535782" y="492918"/>
                </a:lnTo>
                <a:lnTo>
                  <a:pt x="776288" y="716756"/>
                </a:lnTo>
                <a:lnTo>
                  <a:pt x="1000125" y="919162"/>
                </a:lnTo>
                <a:lnTo>
                  <a:pt x="1209675" y="1100137"/>
                </a:lnTo>
                <a:lnTo>
                  <a:pt x="1347788" y="1212056"/>
                </a:lnTo>
                <a:lnTo>
                  <a:pt x="1431132" y="1273968"/>
                </a:lnTo>
                <a:lnTo>
                  <a:pt x="1526382" y="1335881"/>
                </a:lnTo>
                <a:lnTo>
                  <a:pt x="1631157" y="1395412"/>
                </a:lnTo>
                <a:lnTo>
                  <a:pt x="1783557" y="1476375"/>
                </a:lnTo>
                <a:lnTo>
                  <a:pt x="1957388" y="1554956"/>
                </a:lnTo>
                <a:lnTo>
                  <a:pt x="2135982" y="1631156"/>
                </a:lnTo>
                <a:lnTo>
                  <a:pt x="2340769" y="1709737"/>
                </a:lnTo>
                <a:lnTo>
                  <a:pt x="2378869" y="1724025"/>
                </a:lnTo>
                <a:lnTo>
                  <a:pt x="2395538" y="1735931"/>
                </a:lnTo>
                <a:lnTo>
                  <a:pt x="2402682" y="1745456"/>
                </a:lnTo>
                <a:lnTo>
                  <a:pt x="2405063" y="1757362"/>
                </a:lnTo>
                <a:lnTo>
                  <a:pt x="2395538" y="1771650"/>
                </a:lnTo>
                <a:lnTo>
                  <a:pt x="2383632" y="1783556"/>
                </a:lnTo>
                <a:lnTo>
                  <a:pt x="2321719" y="1793081"/>
                </a:lnTo>
                <a:lnTo>
                  <a:pt x="2147888" y="1795462"/>
                </a:lnTo>
                <a:lnTo>
                  <a:pt x="1933575" y="1804987"/>
                </a:lnTo>
                <a:lnTo>
                  <a:pt x="1662113" y="1814512"/>
                </a:lnTo>
                <a:lnTo>
                  <a:pt x="1576388" y="1812131"/>
                </a:lnTo>
                <a:lnTo>
                  <a:pt x="1543050" y="1807368"/>
                </a:lnTo>
                <a:lnTo>
                  <a:pt x="1495425" y="1793081"/>
                </a:lnTo>
                <a:lnTo>
                  <a:pt x="1450182" y="1771650"/>
                </a:lnTo>
                <a:lnTo>
                  <a:pt x="1414463" y="1745456"/>
                </a:lnTo>
                <a:lnTo>
                  <a:pt x="1295400" y="1607343"/>
                </a:lnTo>
                <a:lnTo>
                  <a:pt x="1143000" y="1416843"/>
                </a:lnTo>
                <a:lnTo>
                  <a:pt x="907257" y="1143000"/>
                </a:lnTo>
                <a:lnTo>
                  <a:pt x="695325" y="9048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C2E7CA1-CC80-4012-AE90-9D8E7BF0CE10}"/>
              </a:ext>
            </a:extLst>
          </p:cNvPr>
          <p:cNvGrpSpPr/>
          <p:nvPr/>
        </p:nvGrpSpPr>
        <p:grpSpPr>
          <a:xfrm>
            <a:off x="4051301" y="1371601"/>
            <a:ext cx="4319588" cy="4651375"/>
            <a:chOff x="4051301" y="1371601"/>
            <a:chExt cx="4319588" cy="4651375"/>
          </a:xfrm>
        </p:grpSpPr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28BD4CBD-89D0-4BD1-A1DE-141929619F14}"/>
                </a:ext>
              </a:extLst>
            </p:cNvPr>
            <p:cNvSpPr/>
            <p:nvPr/>
          </p:nvSpPr>
          <p:spPr>
            <a:xfrm>
              <a:off x="4329113" y="1373188"/>
              <a:ext cx="938212" cy="1160462"/>
            </a:xfrm>
            <a:custGeom>
              <a:avLst/>
              <a:gdLst>
                <a:gd name="connsiteX0" fmla="*/ 583406 w 938212"/>
                <a:gd name="connsiteY0" fmla="*/ 623888 h 1159669"/>
                <a:gd name="connsiteX1" fmla="*/ 395287 w 938212"/>
                <a:gd name="connsiteY1" fmla="*/ 802482 h 1159669"/>
                <a:gd name="connsiteX2" fmla="*/ 238125 w 938212"/>
                <a:gd name="connsiteY2" fmla="*/ 959644 h 1159669"/>
                <a:gd name="connsiteX3" fmla="*/ 135731 w 938212"/>
                <a:gd name="connsiteY3" fmla="*/ 1066800 h 1159669"/>
                <a:gd name="connsiteX4" fmla="*/ 71437 w 938212"/>
                <a:gd name="connsiteY4" fmla="*/ 1159669 h 1159669"/>
                <a:gd name="connsiteX5" fmla="*/ 40481 w 938212"/>
                <a:gd name="connsiteY5" fmla="*/ 1145382 h 1159669"/>
                <a:gd name="connsiteX6" fmla="*/ 21431 w 938212"/>
                <a:gd name="connsiteY6" fmla="*/ 1133475 h 1159669"/>
                <a:gd name="connsiteX7" fmla="*/ 11906 w 938212"/>
                <a:gd name="connsiteY7" fmla="*/ 1123950 h 1159669"/>
                <a:gd name="connsiteX8" fmla="*/ 4762 w 938212"/>
                <a:gd name="connsiteY8" fmla="*/ 1109663 h 1159669"/>
                <a:gd name="connsiteX9" fmla="*/ 0 w 938212"/>
                <a:gd name="connsiteY9" fmla="*/ 1092994 h 1159669"/>
                <a:gd name="connsiteX10" fmla="*/ 7143 w 938212"/>
                <a:gd name="connsiteY10" fmla="*/ 1066800 h 1159669"/>
                <a:gd name="connsiteX11" fmla="*/ 23812 w 938212"/>
                <a:gd name="connsiteY11" fmla="*/ 1040607 h 1159669"/>
                <a:gd name="connsiteX12" fmla="*/ 66675 w 938212"/>
                <a:gd name="connsiteY12" fmla="*/ 1000125 h 1159669"/>
                <a:gd name="connsiteX13" fmla="*/ 126206 w 938212"/>
                <a:gd name="connsiteY13" fmla="*/ 945357 h 1159669"/>
                <a:gd name="connsiteX14" fmla="*/ 214312 w 938212"/>
                <a:gd name="connsiteY14" fmla="*/ 814388 h 1159669"/>
                <a:gd name="connsiteX15" fmla="*/ 328612 w 938212"/>
                <a:gd name="connsiteY15" fmla="*/ 647700 h 1159669"/>
                <a:gd name="connsiteX16" fmla="*/ 426243 w 938212"/>
                <a:gd name="connsiteY16" fmla="*/ 485775 h 1159669"/>
                <a:gd name="connsiteX17" fmla="*/ 502443 w 938212"/>
                <a:gd name="connsiteY17" fmla="*/ 338138 h 1159669"/>
                <a:gd name="connsiteX18" fmla="*/ 552450 w 938212"/>
                <a:gd name="connsiteY18" fmla="*/ 230982 h 1159669"/>
                <a:gd name="connsiteX19" fmla="*/ 554831 w 938212"/>
                <a:gd name="connsiteY19" fmla="*/ 204788 h 1159669"/>
                <a:gd name="connsiteX20" fmla="*/ 547687 w 938212"/>
                <a:gd name="connsiteY20" fmla="*/ 171450 h 1159669"/>
                <a:gd name="connsiteX21" fmla="*/ 538162 w 938212"/>
                <a:gd name="connsiteY21" fmla="*/ 145257 h 1159669"/>
                <a:gd name="connsiteX22" fmla="*/ 528637 w 938212"/>
                <a:gd name="connsiteY22" fmla="*/ 123825 h 1159669"/>
                <a:gd name="connsiteX23" fmla="*/ 504825 w 938212"/>
                <a:gd name="connsiteY23" fmla="*/ 100013 h 1159669"/>
                <a:gd name="connsiteX24" fmla="*/ 476250 w 938212"/>
                <a:gd name="connsiteY24" fmla="*/ 73819 h 1159669"/>
                <a:gd name="connsiteX25" fmla="*/ 454818 w 938212"/>
                <a:gd name="connsiteY25" fmla="*/ 59532 h 1159669"/>
                <a:gd name="connsiteX26" fmla="*/ 442912 w 938212"/>
                <a:gd name="connsiteY26" fmla="*/ 50007 h 1159669"/>
                <a:gd name="connsiteX27" fmla="*/ 438150 w 938212"/>
                <a:gd name="connsiteY27" fmla="*/ 38100 h 1159669"/>
                <a:gd name="connsiteX28" fmla="*/ 433387 w 938212"/>
                <a:gd name="connsiteY28" fmla="*/ 26194 h 1159669"/>
                <a:gd name="connsiteX29" fmla="*/ 440531 w 938212"/>
                <a:gd name="connsiteY29" fmla="*/ 9525 h 1159669"/>
                <a:gd name="connsiteX30" fmla="*/ 454818 w 938212"/>
                <a:gd name="connsiteY30" fmla="*/ 0 h 1159669"/>
                <a:gd name="connsiteX31" fmla="*/ 485775 w 938212"/>
                <a:gd name="connsiteY31" fmla="*/ 0 h 1159669"/>
                <a:gd name="connsiteX32" fmla="*/ 519112 w 938212"/>
                <a:gd name="connsiteY32" fmla="*/ 7144 h 1159669"/>
                <a:gd name="connsiteX33" fmla="*/ 588168 w 938212"/>
                <a:gd name="connsiteY33" fmla="*/ 26194 h 1159669"/>
                <a:gd name="connsiteX34" fmla="*/ 650081 w 938212"/>
                <a:gd name="connsiteY34" fmla="*/ 50007 h 1159669"/>
                <a:gd name="connsiteX35" fmla="*/ 704850 w 938212"/>
                <a:gd name="connsiteY35" fmla="*/ 78582 h 1159669"/>
                <a:gd name="connsiteX36" fmla="*/ 752475 w 938212"/>
                <a:gd name="connsiteY36" fmla="*/ 107157 h 1159669"/>
                <a:gd name="connsiteX37" fmla="*/ 802481 w 938212"/>
                <a:gd name="connsiteY37" fmla="*/ 142875 h 1159669"/>
                <a:gd name="connsiteX38" fmla="*/ 864393 w 938212"/>
                <a:gd name="connsiteY38" fmla="*/ 200025 h 1159669"/>
                <a:gd name="connsiteX39" fmla="*/ 888206 w 938212"/>
                <a:gd name="connsiteY39" fmla="*/ 221457 h 1159669"/>
                <a:gd name="connsiteX40" fmla="*/ 912018 w 938212"/>
                <a:gd name="connsiteY40" fmla="*/ 247650 h 1159669"/>
                <a:gd name="connsiteX41" fmla="*/ 926306 w 938212"/>
                <a:gd name="connsiteY41" fmla="*/ 276225 h 1159669"/>
                <a:gd name="connsiteX42" fmla="*/ 933450 w 938212"/>
                <a:gd name="connsiteY42" fmla="*/ 297657 h 1159669"/>
                <a:gd name="connsiteX43" fmla="*/ 938212 w 938212"/>
                <a:gd name="connsiteY43" fmla="*/ 314325 h 1159669"/>
                <a:gd name="connsiteX44" fmla="*/ 935831 w 938212"/>
                <a:gd name="connsiteY44" fmla="*/ 338138 h 1159669"/>
                <a:gd name="connsiteX45" fmla="*/ 928687 w 938212"/>
                <a:gd name="connsiteY45" fmla="*/ 357188 h 1159669"/>
                <a:gd name="connsiteX46" fmla="*/ 914400 w 938212"/>
                <a:gd name="connsiteY46" fmla="*/ 369094 h 1159669"/>
                <a:gd name="connsiteX47" fmla="*/ 864393 w 938212"/>
                <a:gd name="connsiteY47" fmla="*/ 388144 h 1159669"/>
                <a:gd name="connsiteX48" fmla="*/ 788193 w 938212"/>
                <a:gd name="connsiteY48" fmla="*/ 426244 h 1159669"/>
                <a:gd name="connsiteX49" fmla="*/ 750093 w 938212"/>
                <a:gd name="connsiteY49" fmla="*/ 450057 h 1159669"/>
                <a:gd name="connsiteX50" fmla="*/ 709612 w 938212"/>
                <a:gd name="connsiteY50" fmla="*/ 492919 h 1159669"/>
                <a:gd name="connsiteX51" fmla="*/ 583406 w 938212"/>
                <a:gd name="connsiteY51" fmla="*/ 623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38212" h="1159669">
                  <a:moveTo>
                    <a:pt x="583406" y="623888"/>
                  </a:moveTo>
                  <a:lnTo>
                    <a:pt x="395287" y="802482"/>
                  </a:lnTo>
                  <a:lnTo>
                    <a:pt x="238125" y="959644"/>
                  </a:lnTo>
                  <a:lnTo>
                    <a:pt x="135731" y="1066800"/>
                  </a:lnTo>
                  <a:lnTo>
                    <a:pt x="71437" y="1159669"/>
                  </a:lnTo>
                  <a:lnTo>
                    <a:pt x="40481" y="1145382"/>
                  </a:lnTo>
                  <a:lnTo>
                    <a:pt x="21431" y="1133475"/>
                  </a:lnTo>
                  <a:lnTo>
                    <a:pt x="11906" y="1123950"/>
                  </a:lnTo>
                  <a:lnTo>
                    <a:pt x="4762" y="1109663"/>
                  </a:lnTo>
                  <a:lnTo>
                    <a:pt x="0" y="1092994"/>
                  </a:lnTo>
                  <a:lnTo>
                    <a:pt x="7143" y="1066800"/>
                  </a:lnTo>
                  <a:lnTo>
                    <a:pt x="23812" y="1040607"/>
                  </a:lnTo>
                  <a:lnTo>
                    <a:pt x="66675" y="1000125"/>
                  </a:lnTo>
                  <a:lnTo>
                    <a:pt x="126206" y="945357"/>
                  </a:lnTo>
                  <a:lnTo>
                    <a:pt x="214312" y="814388"/>
                  </a:lnTo>
                  <a:lnTo>
                    <a:pt x="328612" y="647700"/>
                  </a:lnTo>
                  <a:lnTo>
                    <a:pt x="426243" y="485775"/>
                  </a:lnTo>
                  <a:lnTo>
                    <a:pt x="502443" y="338138"/>
                  </a:lnTo>
                  <a:lnTo>
                    <a:pt x="552450" y="230982"/>
                  </a:lnTo>
                  <a:lnTo>
                    <a:pt x="554831" y="204788"/>
                  </a:lnTo>
                  <a:lnTo>
                    <a:pt x="547687" y="171450"/>
                  </a:lnTo>
                  <a:lnTo>
                    <a:pt x="538162" y="145257"/>
                  </a:lnTo>
                  <a:lnTo>
                    <a:pt x="528637" y="123825"/>
                  </a:lnTo>
                  <a:lnTo>
                    <a:pt x="504825" y="100013"/>
                  </a:lnTo>
                  <a:lnTo>
                    <a:pt x="476250" y="73819"/>
                  </a:lnTo>
                  <a:lnTo>
                    <a:pt x="454818" y="59532"/>
                  </a:lnTo>
                  <a:lnTo>
                    <a:pt x="442912" y="50007"/>
                  </a:lnTo>
                  <a:lnTo>
                    <a:pt x="438150" y="38100"/>
                  </a:lnTo>
                  <a:lnTo>
                    <a:pt x="433387" y="26194"/>
                  </a:lnTo>
                  <a:lnTo>
                    <a:pt x="440531" y="9525"/>
                  </a:lnTo>
                  <a:lnTo>
                    <a:pt x="454818" y="0"/>
                  </a:lnTo>
                  <a:lnTo>
                    <a:pt x="485775" y="0"/>
                  </a:lnTo>
                  <a:lnTo>
                    <a:pt x="519112" y="7144"/>
                  </a:lnTo>
                  <a:lnTo>
                    <a:pt x="588168" y="26194"/>
                  </a:lnTo>
                  <a:lnTo>
                    <a:pt x="650081" y="50007"/>
                  </a:lnTo>
                  <a:lnTo>
                    <a:pt x="704850" y="78582"/>
                  </a:lnTo>
                  <a:lnTo>
                    <a:pt x="752475" y="107157"/>
                  </a:lnTo>
                  <a:lnTo>
                    <a:pt x="802481" y="142875"/>
                  </a:lnTo>
                  <a:lnTo>
                    <a:pt x="864393" y="200025"/>
                  </a:lnTo>
                  <a:lnTo>
                    <a:pt x="888206" y="221457"/>
                  </a:lnTo>
                  <a:lnTo>
                    <a:pt x="912018" y="247650"/>
                  </a:lnTo>
                  <a:lnTo>
                    <a:pt x="926306" y="276225"/>
                  </a:lnTo>
                  <a:lnTo>
                    <a:pt x="933450" y="297657"/>
                  </a:lnTo>
                  <a:lnTo>
                    <a:pt x="938212" y="314325"/>
                  </a:lnTo>
                  <a:lnTo>
                    <a:pt x="935831" y="338138"/>
                  </a:lnTo>
                  <a:lnTo>
                    <a:pt x="928687" y="357188"/>
                  </a:lnTo>
                  <a:lnTo>
                    <a:pt x="914400" y="369094"/>
                  </a:lnTo>
                  <a:lnTo>
                    <a:pt x="864393" y="388144"/>
                  </a:lnTo>
                  <a:lnTo>
                    <a:pt x="788193" y="426244"/>
                  </a:lnTo>
                  <a:lnTo>
                    <a:pt x="750093" y="450057"/>
                  </a:lnTo>
                  <a:lnTo>
                    <a:pt x="709612" y="492919"/>
                  </a:lnTo>
                  <a:lnTo>
                    <a:pt x="583406" y="6238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0E425988-173E-4385-A191-461706B6C6D2}"/>
                </a:ext>
              </a:extLst>
            </p:cNvPr>
            <p:cNvSpPr/>
            <p:nvPr/>
          </p:nvSpPr>
          <p:spPr>
            <a:xfrm>
              <a:off x="5529263" y="1371601"/>
              <a:ext cx="908050" cy="1008063"/>
            </a:xfrm>
            <a:custGeom>
              <a:avLst/>
              <a:gdLst>
                <a:gd name="connsiteX0" fmla="*/ 500062 w 907256"/>
                <a:gd name="connsiteY0" fmla="*/ 602456 h 1007269"/>
                <a:gd name="connsiteX1" fmla="*/ 338137 w 907256"/>
                <a:gd name="connsiteY1" fmla="*/ 766763 h 1007269"/>
                <a:gd name="connsiteX2" fmla="*/ 119062 w 907256"/>
                <a:gd name="connsiteY2" fmla="*/ 1007269 h 1007269"/>
                <a:gd name="connsiteX3" fmla="*/ 0 w 907256"/>
                <a:gd name="connsiteY3" fmla="*/ 854869 h 1007269"/>
                <a:gd name="connsiteX4" fmla="*/ 128587 w 907256"/>
                <a:gd name="connsiteY4" fmla="*/ 812006 h 1007269"/>
                <a:gd name="connsiteX5" fmla="*/ 140493 w 907256"/>
                <a:gd name="connsiteY5" fmla="*/ 802481 h 1007269"/>
                <a:gd name="connsiteX6" fmla="*/ 214312 w 907256"/>
                <a:gd name="connsiteY6" fmla="*/ 676275 h 1007269"/>
                <a:gd name="connsiteX7" fmla="*/ 300037 w 907256"/>
                <a:gd name="connsiteY7" fmla="*/ 538163 h 1007269"/>
                <a:gd name="connsiteX8" fmla="*/ 388143 w 907256"/>
                <a:gd name="connsiteY8" fmla="*/ 395288 h 1007269"/>
                <a:gd name="connsiteX9" fmla="*/ 464343 w 907256"/>
                <a:gd name="connsiteY9" fmla="*/ 276225 h 1007269"/>
                <a:gd name="connsiteX10" fmla="*/ 490537 w 907256"/>
                <a:gd name="connsiteY10" fmla="*/ 228600 h 1007269"/>
                <a:gd name="connsiteX11" fmla="*/ 495300 w 907256"/>
                <a:gd name="connsiteY11" fmla="*/ 209550 h 1007269"/>
                <a:gd name="connsiteX12" fmla="*/ 492918 w 907256"/>
                <a:gd name="connsiteY12" fmla="*/ 188119 h 1007269"/>
                <a:gd name="connsiteX13" fmla="*/ 488156 w 907256"/>
                <a:gd name="connsiteY13" fmla="*/ 166688 h 1007269"/>
                <a:gd name="connsiteX14" fmla="*/ 473868 w 907256"/>
                <a:gd name="connsiteY14" fmla="*/ 142875 h 1007269"/>
                <a:gd name="connsiteX15" fmla="*/ 452437 w 907256"/>
                <a:gd name="connsiteY15" fmla="*/ 119063 h 1007269"/>
                <a:gd name="connsiteX16" fmla="*/ 428625 w 907256"/>
                <a:gd name="connsiteY16" fmla="*/ 100013 h 1007269"/>
                <a:gd name="connsiteX17" fmla="*/ 407193 w 907256"/>
                <a:gd name="connsiteY17" fmla="*/ 85725 h 1007269"/>
                <a:gd name="connsiteX18" fmla="*/ 383381 w 907256"/>
                <a:gd name="connsiteY18" fmla="*/ 76200 h 1007269"/>
                <a:gd name="connsiteX19" fmla="*/ 376237 w 907256"/>
                <a:gd name="connsiteY19" fmla="*/ 69056 h 1007269"/>
                <a:gd name="connsiteX20" fmla="*/ 364331 w 907256"/>
                <a:gd name="connsiteY20" fmla="*/ 52388 h 1007269"/>
                <a:gd name="connsiteX21" fmla="*/ 357187 w 907256"/>
                <a:gd name="connsiteY21" fmla="*/ 28575 h 1007269"/>
                <a:gd name="connsiteX22" fmla="*/ 359568 w 907256"/>
                <a:gd name="connsiteY22" fmla="*/ 14288 h 1007269"/>
                <a:gd name="connsiteX23" fmla="*/ 371475 w 907256"/>
                <a:gd name="connsiteY23" fmla="*/ 4763 h 1007269"/>
                <a:gd name="connsiteX24" fmla="*/ 388143 w 907256"/>
                <a:gd name="connsiteY24" fmla="*/ 0 h 1007269"/>
                <a:gd name="connsiteX25" fmla="*/ 423862 w 907256"/>
                <a:gd name="connsiteY25" fmla="*/ 2381 h 1007269"/>
                <a:gd name="connsiteX26" fmla="*/ 478631 w 907256"/>
                <a:gd name="connsiteY26" fmla="*/ 11906 h 1007269"/>
                <a:gd name="connsiteX27" fmla="*/ 552450 w 907256"/>
                <a:gd name="connsiteY27" fmla="*/ 30956 h 1007269"/>
                <a:gd name="connsiteX28" fmla="*/ 611981 w 907256"/>
                <a:gd name="connsiteY28" fmla="*/ 52388 h 1007269"/>
                <a:gd name="connsiteX29" fmla="*/ 666750 w 907256"/>
                <a:gd name="connsiteY29" fmla="*/ 76200 h 1007269"/>
                <a:gd name="connsiteX30" fmla="*/ 719137 w 907256"/>
                <a:gd name="connsiteY30" fmla="*/ 102394 h 1007269"/>
                <a:gd name="connsiteX31" fmla="*/ 766762 w 907256"/>
                <a:gd name="connsiteY31" fmla="*/ 133350 h 1007269"/>
                <a:gd name="connsiteX32" fmla="*/ 802481 w 907256"/>
                <a:gd name="connsiteY32" fmla="*/ 157163 h 1007269"/>
                <a:gd name="connsiteX33" fmla="*/ 833437 w 907256"/>
                <a:gd name="connsiteY33" fmla="*/ 183356 h 1007269"/>
                <a:gd name="connsiteX34" fmla="*/ 862012 w 907256"/>
                <a:gd name="connsiteY34" fmla="*/ 211931 h 1007269"/>
                <a:gd name="connsiteX35" fmla="*/ 888206 w 907256"/>
                <a:gd name="connsiteY35" fmla="*/ 242888 h 1007269"/>
                <a:gd name="connsiteX36" fmla="*/ 904875 w 907256"/>
                <a:gd name="connsiteY36" fmla="*/ 276225 h 1007269"/>
                <a:gd name="connsiteX37" fmla="*/ 907256 w 907256"/>
                <a:gd name="connsiteY37" fmla="*/ 297656 h 1007269"/>
                <a:gd name="connsiteX38" fmla="*/ 904875 w 907256"/>
                <a:gd name="connsiteY38" fmla="*/ 321469 h 1007269"/>
                <a:gd name="connsiteX39" fmla="*/ 895350 w 907256"/>
                <a:gd name="connsiteY39" fmla="*/ 338138 h 1007269"/>
                <a:gd name="connsiteX40" fmla="*/ 869156 w 907256"/>
                <a:gd name="connsiteY40" fmla="*/ 352425 h 1007269"/>
                <a:gd name="connsiteX41" fmla="*/ 797718 w 907256"/>
                <a:gd name="connsiteY41" fmla="*/ 378619 h 1007269"/>
                <a:gd name="connsiteX42" fmla="*/ 745331 w 907256"/>
                <a:gd name="connsiteY42" fmla="*/ 407194 h 1007269"/>
                <a:gd name="connsiteX43" fmla="*/ 685800 w 907256"/>
                <a:gd name="connsiteY43" fmla="*/ 442913 h 1007269"/>
                <a:gd name="connsiteX44" fmla="*/ 604837 w 907256"/>
                <a:gd name="connsiteY44" fmla="*/ 511969 h 1007269"/>
                <a:gd name="connsiteX45" fmla="*/ 500062 w 907256"/>
                <a:gd name="connsiteY45" fmla="*/ 60245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256" h="1007269">
                  <a:moveTo>
                    <a:pt x="500062" y="602456"/>
                  </a:moveTo>
                  <a:lnTo>
                    <a:pt x="338137" y="766763"/>
                  </a:lnTo>
                  <a:lnTo>
                    <a:pt x="119062" y="1007269"/>
                  </a:lnTo>
                  <a:lnTo>
                    <a:pt x="0" y="854869"/>
                  </a:lnTo>
                  <a:lnTo>
                    <a:pt x="128587" y="812006"/>
                  </a:lnTo>
                  <a:lnTo>
                    <a:pt x="140493" y="802481"/>
                  </a:lnTo>
                  <a:lnTo>
                    <a:pt x="214312" y="676275"/>
                  </a:lnTo>
                  <a:lnTo>
                    <a:pt x="300037" y="538163"/>
                  </a:lnTo>
                  <a:lnTo>
                    <a:pt x="388143" y="395288"/>
                  </a:lnTo>
                  <a:lnTo>
                    <a:pt x="464343" y="276225"/>
                  </a:lnTo>
                  <a:lnTo>
                    <a:pt x="490537" y="228600"/>
                  </a:lnTo>
                  <a:lnTo>
                    <a:pt x="495300" y="209550"/>
                  </a:lnTo>
                  <a:lnTo>
                    <a:pt x="492918" y="188119"/>
                  </a:lnTo>
                  <a:lnTo>
                    <a:pt x="488156" y="166688"/>
                  </a:lnTo>
                  <a:lnTo>
                    <a:pt x="473868" y="142875"/>
                  </a:lnTo>
                  <a:lnTo>
                    <a:pt x="452437" y="119063"/>
                  </a:lnTo>
                  <a:lnTo>
                    <a:pt x="428625" y="100013"/>
                  </a:lnTo>
                  <a:lnTo>
                    <a:pt x="407193" y="85725"/>
                  </a:lnTo>
                  <a:lnTo>
                    <a:pt x="383381" y="76200"/>
                  </a:lnTo>
                  <a:lnTo>
                    <a:pt x="376237" y="69056"/>
                  </a:lnTo>
                  <a:lnTo>
                    <a:pt x="364331" y="52388"/>
                  </a:lnTo>
                  <a:lnTo>
                    <a:pt x="357187" y="28575"/>
                  </a:lnTo>
                  <a:lnTo>
                    <a:pt x="359568" y="14288"/>
                  </a:lnTo>
                  <a:lnTo>
                    <a:pt x="371475" y="4763"/>
                  </a:lnTo>
                  <a:lnTo>
                    <a:pt x="388143" y="0"/>
                  </a:lnTo>
                  <a:lnTo>
                    <a:pt x="423862" y="2381"/>
                  </a:lnTo>
                  <a:lnTo>
                    <a:pt x="478631" y="11906"/>
                  </a:lnTo>
                  <a:lnTo>
                    <a:pt x="552450" y="30956"/>
                  </a:lnTo>
                  <a:lnTo>
                    <a:pt x="611981" y="52388"/>
                  </a:lnTo>
                  <a:lnTo>
                    <a:pt x="666750" y="76200"/>
                  </a:lnTo>
                  <a:lnTo>
                    <a:pt x="719137" y="102394"/>
                  </a:lnTo>
                  <a:lnTo>
                    <a:pt x="766762" y="133350"/>
                  </a:lnTo>
                  <a:lnTo>
                    <a:pt x="802481" y="157163"/>
                  </a:lnTo>
                  <a:lnTo>
                    <a:pt x="833437" y="183356"/>
                  </a:lnTo>
                  <a:lnTo>
                    <a:pt x="862012" y="211931"/>
                  </a:lnTo>
                  <a:lnTo>
                    <a:pt x="888206" y="242888"/>
                  </a:lnTo>
                  <a:lnTo>
                    <a:pt x="904875" y="276225"/>
                  </a:lnTo>
                  <a:lnTo>
                    <a:pt x="907256" y="297656"/>
                  </a:lnTo>
                  <a:lnTo>
                    <a:pt x="904875" y="321469"/>
                  </a:lnTo>
                  <a:lnTo>
                    <a:pt x="895350" y="338138"/>
                  </a:lnTo>
                  <a:lnTo>
                    <a:pt x="869156" y="352425"/>
                  </a:lnTo>
                  <a:lnTo>
                    <a:pt x="797718" y="378619"/>
                  </a:lnTo>
                  <a:lnTo>
                    <a:pt x="745331" y="407194"/>
                  </a:lnTo>
                  <a:lnTo>
                    <a:pt x="685800" y="442913"/>
                  </a:lnTo>
                  <a:lnTo>
                    <a:pt x="604837" y="511969"/>
                  </a:lnTo>
                  <a:lnTo>
                    <a:pt x="500062" y="602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631558C-4118-431E-9400-695E26D9951A}"/>
                </a:ext>
              </a:extLst>
            </p:cNvPr>
            <p:cNvSpPr/>
            <p:nvPr/>
          </p:nvSpPr>
          <p:spPr>
            <a:xfrm>
              <a:off x="6800851" y="1373188"/>
              <a:ext cx="747713" cy="971550"/>
            </a:xfrm>
            <a:custGeom>
              <a:avLst/>
              <a:gdLst>
                <a:gd name="connsiteX0" fmla="*/ 454819 w 747713"/>
                <a:gd name="connsiteY0" fmla="*/ 564357 h 971550"/>
                <a:gd name="connsiteX1" fmla="*/ 245269 w 747713"/>
                <a:gd name="connsiteY1" fmla="*/ 757238 h 971550"/>
                <a:gd name="connsiteX2" fmla="*/ 9525 w 747713"/>
                <a:gd name="connsiteY2" fmla="*/ 971550 h 971550"/>
                <a:gd name="connsiteX3" fmla="*/ 0 w 747713"/>
                <a:gd name="connsiteY3" fmla="*/ 828675 h 971550"/>
                <a:gd name="connsiteX4" fmla="*/ 88106 w 747713"/>
                <a:gd name="connsiteY4" fmla="*/ 702469 h 971550"/>
                <a:gd name="connsiteX5" fmla="*/ 214313 w 747713"/>
                <a:gd name="connsiteY5" fmla="*/ 523875 h 971550"/>
                <a:gd name="connsiteX6" fmla="*/ 297656 w 747713"/>
                <a:gd name="connsiteY6" fmla="*/ 395288 h 971550"/>
                <a:gd name="connsiteX7" fmla="*/ 335756 w 747713"/>
                <a:gd name="connsiteY7" fmla="*/ 326232 h 971550"/>
                <a:gd name="connsiteX8" fmla="*/ 373856 w 747713"/>
                <a:gd name="connsiteY8" fmla="*/ 242888 h 971550"/>
                <a:gd name="connsiteX9" fmla="*/ 381000 w 747713"/>
                <a:gd name="connsiteY9" fmla="*/ 211932 h 971550"/>
                <a:gd name="connsiteX10" fmla="*/ 373856 w 747713"/>
                <a:gd name="connsiteY10" fmla="*/ 185738 h 971550"/>
                <a:gd name="connsiteX11" fmla="*/ 347663 w 747713"/>
                <a:gd name="connsiteY11" fmla="*/ 147638 h 971550"/>
                <a:gd name="connsiteX12" fmla="*/ 323850 w 747713"/>
                <a:gd name="connsiteY12" fmla="*/ 119063 h 971550"/>
                <a:gd name="connsiteX13" fmla="*/ 302419 w 747713"/>
                <a:gd name="connsiteY13" fmla="*/ 100013 h 971550"/>
                <a:gd name="connsiteX14" fmla="*/ 276225 w 747713"/>
                <a:gd name="connsiteY14" fmla="*/ 78582 h 971550"/>
                <a:gd name="connsiteX15" fmla="*/ 266700 w 747713"/>
                <a:gd name="connsiteY15" fmla="*/ 66675 h 971550"/>
                <a:gd name="connsiteX16" fmla="*/ 261938 w 747713"/>
                <a:gd name="connsiteY16" fmla="*/ 45244 h 971550"/>
                <a:gd name="connsiteX17" fmla="*/ 264319 w 747713"/>
                <a:gd name="connsiteY17" fmla="*/ 21432 h 971550"/>
                <a:gd name="connsiteX18" fmla="*/ 276225 w 747713"/>
                <a:gd name="connsiteY18" fmla="*/ 9525 h 971550"/>
                <a:gd name="connsiteX19" fmla="*/ 297656 w 747713"/>
                <a:gd name="connsiteY19" fmla="*/ 0 h 971550"/>
                <a:gd name="connsiteX20" fmla="*/ 338138 w 747713"/>
                <a:gd name="connsiteY20" fmla="*/ 2382 h 971550"/>
                <a:gd name="connsiteX21" fmla="*/ 414338 w 747713"/>
                <a:gd name="connsiteY21" fmla="*/ 23813 h 971550"/>
                <a:gd name="connsiteX22" fmla="*/ 476250 w 747713"/>
                <a:gd name="connsiteY22" fmla="*/ 45244 h 971550"/>
                <a:gd name="connsiteX23" fmla="*/ 540544 w 747713"/>
                <a:gd name="connsiteY23" fmla="*/ 76200 h 971550"/>
                <a:gd name="connsiteX24" fmla="*/ 583406 w 747713"/>
                <a:gd name="connsiteY24" fmla="*/ 102394 h 971550"/>
                <a:gd name="connsiteX25" fmla="*/ 616744 w 747713"/>
                <a:gd name="connsiteY25" fmla="*/ 128588 h 971550"/>
                <a:gd name="connsiteX26" fmla="*/ 659606 w 747713"/>
                <a:gd name="connsiteY26" fmla="*/ 166688 h 971550"/>
                <a:gd name="connsiteX27" fmla="*/ 695325 w 747713"/>
                <a:gd name="connsiteY27" fmla="*/ 202407 h 971550"/>
                <a:gd name="connsiteX28" fmla="*/ 721519 w 747713"/>
                <a:gd name="connsiteY28" fmla="*/ 238125 h 971550"/>
                <a:gd name="connsiteX29" fmla="*/ 738188 w 747713"/>
                <a:gd name="connsiteY29" fmla="*/ 273844 h 971550"/>
                <a:gd name="connsiteX30" fmla="*/ 747713 w 747713"/>
                <a:gd name="connsiteY30" fmla="*/ 302419 h 971550"/>
                <a:gd name="connsiteX31" fmla="*/ 747713 w 747713"/>
                <a:gd name="connsiteY31" fmla="*/ 330994 h 971550"/>
                <a:gd name="connsiteX32" fmla="*/ 738188 w 747713"/>
                <a:gd name="connsiteY32" fmla="*/ 352425 h 971550"/>
                <a:gd name="connsiteX33" fmla="*/ 723900 w 747713"/>
                <a:gd name="connsiteY33" fmla="*/ 366713 h 971550"/>
                <a:gd name="connsiteX34" fmla="*/ 678656 w 747713"/>
                <a:gd name="connsiteY34" fmla="*/ 385763 h 971550"/>
                <a:gd name="connsiteX35" fmla="*/ 635794 w 747713"/>
                <a:gd name="connsiteY35" fmla="*/ 402432 h 971550"/>
                <a:gd name="connsiteX36" fmla="*/ 597694 w 747713"/>
                <a:gd name="connsiteY36" fmla="*/ 431007 h 971550"/>
                <a:gd name="connsiteX37" fmla="*/ 454819 w 747713"/>
                <a:gd name="connsiteY37" fmla="*/ 56435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971550">
                  <a:moveTo>
                    <a:pt x="454819" y="564357"/>
                  </a:moveTo>
                  <a:lnTo>
                    <a:pt x="245269" y="757238"/>
                  </a:lnTo>
                  <a:lnTo>
                    <a:pt x="9525" y="971550"/>
                  </a:lnTo>
                  <a:lnTo>
                    <a:pt x="0" y="828675"/>
                  </a:lnTo>
                  <a:lnTo>
                    <a:pt x="88106" y="702469"/>
                  </a:lnTo>
                  <a:lnTo>
                    <a:pt x="214313" y="523875"/>
                  </a:lnTo>
                  <a:lnTo>
                    <a:pt x="297656" y="395288"/>
                  </a:lnTo>
                  <a:lnTo>
                    <a:pt x="335756" y="326232"/>
                  </a:lnTo>
                  <a:lnTo>
                    <a:pt x="373856" y="242888"/>
                  </a:lnTo>
                  <a:lnTo>
                    <a:pt x="381000" y="211932"/>
                  </a:lnTo>
                  <a:lnTo>
                    <a:pt x="373856" y="185738"/>
                  </a:lnTo>
                  <a:lnTo>
                    <a:pt x="347663" y="147638"/>
                  </a:lnTo>
                  <a:lnTo>
                    <a:pt x="323850" y="119063"/>
                  </a:lnTo>
                  <a:lnTo>
                    <a:pt x="302419" y="100013"/>
                  </a:lnTo>
                  <a:lnTo>
                    <a:pt x="276225" y="78582"/>
                  </a:lnTo>
                  <a:lnTo>
                    <a:pt x="266700" y="66675"/>
                  </a:lnTo>
                  <a:lnTo>
                    <a:pt x="261938" y="45244"/>
                  </a:lnTo>
                  <a:lnTo>
                    <a:pt x="264319" y="21432"/>
                  </a:lnTo>
                  <a:lnTo>
                    <a:pt x="276225" y="9525"/>
                  </a:lnTo>
                  <a:lnTo>
                    <a:pt x="297656" y="0"/>
                  </a:lnTo>
                  <a:lnTo>
                    <a:pt x="338138" y="2382"/>
                  </a:lnTo>
                  <a:lnTo>
                    <a:pt x="414338" y="23813"/>
                  </a:lnTo>
                  <a:lnTo>
                    <a:pt x="476250" y="45244"/>
                  </a:lnTo>
                  <a:lnTo>
                    <a:pt x="540544" y="76200"/>
                  </a:lnTo>
                  <a:lnTo>
                    <a:pt x="583406" y="102394"/>
                  </a:lnTo>
                  <a:lnTo>
                    <a:pt x="616744" y="128588"/>
                  </a:lnTo>
                  <a:lnTo>
                    <a:pt x="659606" y="166688"/>
                  </a:lnTo>
                  <a:lnTo>
                    <a:pt x="695325" y="202407"/>
                  </a:lnTo>
                  <a:lnTo>
                    <a:pt x="721519" y="238125"/>
                  </a:lnTo>
                  <a:lnTo>
                    <a:pt x="738188" y="273844"/>
                  </a:lnTo>
                  <a:lnTo>
                    <a:pt x="747713" y="302419"/>
                  </a:lnTo>
                  <a:lnTo>
                    <a:pt x="747713" y="330994"/>
                  </a:lnTo>
                  <a:lnTo>
                    <a:pt x="738188" y="352425"/>
                  </a:lnTo>
                  <a:lnTo>
                    <a:pt x="723900" y="366713"/>
                  </a:lnTo>
                  <a:lnTo>
                    <a:pt x="678656" y="385763"/>
                  </a:lnTo>
                  <a:lnTo>
                    <a:pt x="635794" y="402432"/>
                  </a:lnTo>
                  <a:lnTo>
                    <a:pt x="597694" y="431007"/>
                  </a:lnTo>
                  <a:lnTo>
                    <a:pt x="454819" y="5643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DA566DD8-F871-47BC-941B-8F21781DF0CC}"/>
                </a:ext>
              </a:extLst>
            </p:cNvPr>
            <p:cNvSpPr/>
            <p:nvPr/>
          </p:nvSpPr>
          <p:spPr>
            <a:xfrm>
              <a:off x="4527550" y="3478213"/>
              <a:ext cx="420688" cy="1193800"/>
            </a:xfrm>
            <a:custGeom>
              <a:avLst/>
              <a:gdLst>
                <a:gd name="connsiteX0" fmla="*/ 2382 w 421482"/>
                <a:gd name="connsiteY0" fmla="*/ 959644 h 1193007"/>
                <a:gd name="connsiteX1" fmla="*/ 0 w 421482"/>
                <a:gd name="connsiteY1" fmla="*/ 904875 h 1193007"/>
                <a:gd name="connsiteX2" fmla="*/ 0 w 421482"/>
                <a:gd name="connsiteY2" fmla="*/ 871538 h 1193007"/>
                <a:gd name="connsiteX3" fmla="*/ 4763 w 421482"/>
                <a:gd name="connsiteY3" fmla="*/ 823913 h 1193007"/>
                <a:gd name="connsiteX4" fmla="*/ 11907 w 421482"/>
                <a:gd name="connsiteY4" fmla="*/ 800100 h 1193007"/>
                <a:gd name="connsiteX5" fmla="*/ 28575 w 421482"/>
                <a:gd name="connsiteY5" fmla="*/ 769144 h 1193007"/>
                <a:gd name="connsiteX6" fmla="*/ 50007 w 421482"/>
                <a:gd name="connsiteY6" fmla="*/ 742950 h 1193007"/>
                <a:gd name="connsiteX7" fmla="*/ 88107 w 421482"/>
                <a:gd name="connsiteY7" fmla="*/ 707232 h 1193007"/>
                <a:gd name="connsiteX8" fmla="*/ 111919 w 421482"/>
                <a:gd name="connsiteY8" fmla="*/ 673894 h 1193007"/>
                <a:gd name="connsiteX9" fmla="*/ 159544 w 421482"/>
                <a:gd name="connsiteY9" fmla="*/ 600075 h 1193007"/>
                <a:gd name="connsiteX10" fmla="*/ 190500 w 421482"/>
                <a:gd name="connsiteY10" fmla="*/ 547688 h 1193007"/>
                <a:gd name="connsiteX11" fmla="*/ 226219 w 421482"/>
                <a:gd name="connsiteY11" fmla="*/ 461963 h 1193007"/>
                <a:gd name="connsiteX12" fmla="*/ 245269 w 421482"/>
                <a:gd name="connsiteY12" fmla="*/ 409575 h 1193007"/>
                <a:gd name="connsiteX13" fmla="*/ 266700 w 421482"/>
                <a:gd name="connsiteY13" fmla="*/ 347663 h 1193007"/>
                <a:gd name="connsiteX14" fmla="*/ 280988 w 421482"/>
                <a:gd name="connsiteY14" fmla="*/ 269082 h 1193007"/>
                <a:gd name="connsiteX15" fmla="*/ 300038 w 421482"/>
                <a:gd name="connsiteY15" fmla="*/ 169069 h 1193007"/>
                <a:gd name="connsiteX16" fmla="*/ 304800 w 421482"/>
                <a:gd name="connsiteY16" fmla="*/ 100013 h 1193007"/>
                <a:gd name="connsiteX17" fmla="*/ 307182 w 421482"/>
                <a:gd name="connsiteY17" fmla="*/ 50007 h 1193007"/>
                <a:gd name="connsiteX18" fmla="*/ 314325 w 421482"/>
                <a:gd name="connsiteY18" fmla="*/ 21432 h 1193007"/>
                <a:gd name="connsiteX19" fmla="*/ 321469 w 421482"/>
                <a:gd name="connsiteY19" fmla="*/ 7144 h 1193007"/>
                <a:gd name="connsiteX20" fmla="*/ 335757 w 421482"/>
                <a:gd name="connsiteY20" fmla="*/ 0 h 1193007"/>
                <a:gd name="connsiteX21" fmla="*/ 350044 w 421482"/>
                <a:gd name="connsiteY21" fmla="*/ 2382 h 1193007"/>
                <a:gd name="connsiteX22" fmla="*/ 366713 w 421482"/>
                <a:gd name="connsiteY22" fmla="*/ 16669 h 1193007"/>
                <a:gd name="connsiteX23" fmla="*/ 378619 w 421482"/>
                <a:gd name="connsiteY23" fmla="*/ 40482 h 1193007"/>
                <a:gd name="connsiteX24" fmla="*/ 390525 w 421482"/>
                <a:gd name="connsiteY24" fmla="*/ 135732 h 1193007"/>
                <a:gd name="connsiteX25" fmla="*/ 404813 w 421482"/>
                <a:gd name="connsiteY25" fmla="*/ 254794 h 1193007"/>
                <a:gd name="connsiteX26" fmla="*/ 421482 w 421482"/>
                <a:gd name="connsiteY26" fmla="*/ 388144 h 1193007"/>
                <a:gd name="connsiteX27" fmla="*/ 414338 w 421482"/>
                <a:gd name="connsiteY27" fmla="*/ 497682 h 1193007"/>
                <a:gd name="connsiteX28" fmla="*/ 402432 w 421482"/>
                <a:gd name="connsiteY28" fmla="*/ 585788 h 1193007"/>
                <a:gd name="connsiteX29" fmla="*/ 390525 w 421482"/>
                <a:gd name="connsiteY29" fmla="*/ 669132 h 1193007"/>
                <a:gd name="connsiteX30" fmla="*/ 373857 w 421482"/>
                <a:gd name="connsiteY30" fmla="*/ 754857 h 1193007"/>
                <a:gd name="connsiteX31" fmla="*/ 350044 w 421482"/>
                <a:gd name="connsiteY31" fmla="*/ 862013 h 1193007"/>
                <a:gd name="connsiteX32" fmla="*/ 335757 w 421482"/>
                <a:gd name="connsiteY32" fmla="*/ 909638 h 1193007"/>
                <a:gd name="connsiteX33" fmla="*/ 302419 w 421482"/>
                <a:gd name="connsiteY33" fmla="*/ 985838 h 1193007"/>
                <a:gd name="connsiteX34" fmla="*/ 264319 w 421482"/>
                <a:gd name="connsiteY34" fmla="*/ 1054894 h 1193007"/>
                <a:gd name="connsiteX35" fmla="*/ 223838 w 421482"/>
                <a:gd name="connsiteY35" fmla="*/ 1109663 h 1193007"/>
                <a:gd name="connsiteX36" fmla="*/ 169069 w 421482"/>
                <a:gd name="connsiteY36" fmla="*/ 1162050 h 1193007"/>
                <a:gd name="connsiteX37" fmla="*/ 140494 w 421482"/>
                <a:gd name="connsiteY37" fmla="*/ 1183482 h 1193007"/>
                <a:gd name="connsiteX38" fmla="*/ 123825 w 421482"/>
                <a:gd name="connsiteY38" fmla="*/ 1190625 h 1193007"/>
                <a:gd name="connsiteX39" fmla="*/ 104775 w 421482"/>
                <a:gd name="connsiteY39" fmla="*/ 1193007 h 1193007"/>
                <a:gd name="connsiteX40" fmla="*/ 71438 w 421482"/>
                <a:gd name="connsiteY40" fmla="*/ 1183482 h 1193007"/>
                <a:gd name="connsiteX41" fmla="*/ 47625 w 421482"/>
                <a:gd name="connsiteY41" fmla="*/ 1166813 h 1193007"/>
                <a:gd name="connsiteX42" fmla="*/ 35719 w 421482"/>
                <a:gd name="connsiteY42" fmla="*/ 1147763 h 1193007"/>
                <a:gd name="connsiteX43" fmla="*/ 21432 w 421482"/>
                <a:gd name="connsiteY43" fmla="*/ 1109663 h 1193007"/>
                <a:gd name="connsiteX44" fmla="*/ 4763 w 421482"/>
                <a:gd name="connsiteY44" fmla="*/ 1021557 h 1193007"/>
                <a:gd name="connsiteX45" fmla="*/ 2382 w 421482"/>
                <a:gd name="connsiteY45" fmla="*/ 959644 h 119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1482" h="1193007">
                  <a:moveTo>
                    <a:pt x="2382" y="959644"/>
                  </a:moveTo>
                  <a:lnTo>
                    <a:pt x="0" y="904875"/>
                  </a:lnTo>
                  <a:lnTo>
                    <a:pt x="0" y="871538"/>
                  </a:lnTo>
                  <a:lnTo>
                    <a:pt x="4763" y="823913"/>
                  </a:lnTo>
                  <a:lnTo>
                    <a:pt x="11907" y="800100"/>
                  </a:lnTo>
                  <a:lnTo>
                    <a:pt x="28575" y="769144"/>
                  </a:lnTo>
                  <a:lnTo>
                    <a:pt x="50007" y="742950"/>
                  </a:lnTo>
                  <a:lnTo>
                    <a:pt x="88107" y="707232"/>
                  </a:lnTo>
                  <a:lnTo>
                    <a:pt x="111919" y="673894"/>
                  </a:lnTo>
                  <a:lnTo>
                    <a:pt x="159544" y="600075"/>
                  </a:lnTo>
                  <a:lnTo>
                    <a:pt x="190500" y="547688"/>
                  </a:lnTo>
                  <a:lnTo>
                    <a:pt x="226219" y="461963"/>
                  </a:lnTo>
                  <a:lnTo>
                    <a:pt x="245269" y="409575"/>
                  </a:lnTo>
                  <a:lnTo>
                    <a:pt x="266700" y="347663"/>
                  </a:lnTo>
                  <a:lnTo>
                    <a:pt x="280988" y="269082"/>
                  </a:lnTo>
                  <a:lnTo>
                    <a:pt x="300038" y="169069"/>
                  </a:lnTo>
                  <a:lnTo>
                    <a:pt x="304800" y="100013"/>
                  </a:lnTo>
                  <a:lnTo>
                    <a:pt x="307182" y="50007"/>
                  </a:lnTo>
                  <a:lnTo>
                    <a:pt x="314325" y="21432"/>
                  </a:lnTo>
                  <a:lnTo>
                    <a:pt x="321469" y="7144"/>
                  </a:lnTo>
                  <a:lnTo>
                    <a:pt x="335757" y="0"/>
                  </a:lnTo>
                  <a:lnTo>
                    <a:pt x="350044" y="2382"/>
                  </a:lnTo>
                  <a:lnTo>
                    <a:pt x="366713" y="16669"/>
                  </a:lnTo>
                  <a:lnTo>
                    <a:pt x="378619" y="40482"/>
                  </a:lnTo>
                  <a:lnTo>
                    <a:pt x="390525" y="135732"/>
                  </a:lnTo>
                  <a:lnTo>
                    <a:pt x="404813" y="254794"/>
                  </a:lnTo>
                  <a:lnTo>
                    <a:pt x="421482" y="388144"/>
                  </a:lnTo>
                  <a:lnTo>
                    <a:pt x="414338" y="497682"/>
                  </a:lnTo>
                  <a:lnTo>
                    <a:pt x="402432" y="585788"/>
                  </a:lnTo>
                  <a:lnTo>
                    <a:pt x="390525" y="669132"/>
                  </a:lnTo>
                  <a:lnTo>
                    <a:pt x="373857" y="754857"/>
                  </a:lnTo>
                  <a:lnTo>
                    <a:pt x="350044" y="862013"/>
                  </a:lnTo>
                  <a:lnTo>
                    <a:pt x="335757" y="909638"/>
                  </a:lnTo>
                  <a:lnTo>
                    <a:pt x="302419" y="985838"/>
                  </a:lnTo>
                  <a:lnTo>
                    <a:pt x="264319" y="1054894"/>
                  </a:lnTo>
                  <a:lnTo>
                    <a:pt x="223838" y="1109663"/>
                  </a:lnTo>
                  <a:lnTo>
                    <a:pt x="169069" y="1162050"/>
                  </a:lnTo>
                  <a:lnTo>
                    <a:pt x="140494" y="1183482"/>
                  </a:lnTo>
                  <a:lnTo>
                    <a:pt x="123825" y="1190625"/>
                  </a:lnTo>
                  <a:lnTo>
                    <a:pt x="104775" y="1193007"/>
                  </a:lnTo>
                  <a:lnTo>
                    <a:pt x="71438" y="1183482"/>
                  </a:lnTo>
                  <a:lnTo>
                    <a:pt x="47625" y="1166813"/>
                  </a:lnTo>
                  <a:lnTo>
                    <a:pt x="35719" y="1147763"/>
                  </a:lnTo>
                  <a:lnTo>
                    <a:pt x="21432" y="1109663"/>
                  </a:lnTo>
                  <a:lnTo>
                    <a:pt x="4763" y="1021557"/>
                  </a:lnTo>
                  <a:cubicBezTo>
                    <a:pt x="3969" y="1000919"/>
                    <a:pt x="3176" y="980282"/>
                    <a:pt x="2382" y="959644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B614F8B9-A8B8-4AB1-A4BA-869EFD94C9A2}"/>
                </a:ext>
              </a:extLst>
            </p:cNvPr>
            <p:cNvSpPr/>
            <p:nvPr/>
          </p:nvSpPr>
          <p:spPr>
            <a:xfrm>
              <a:off x="6704013" y="3243264"/>
              <a:ext cx="1058862" cy="1152525"/>
            </a:xfrm>
            <a:custGeom>
              <a:avLst/>
              <a:gdLst>
                <a:gd name="connsiteX0" fmla="*/ 685800 w 1059656"/>
                <a:gd name="connsiteY0" fmla="*/ 666750 h 1152525"/>
                <a:gd name="connsiteX1" fmla="*/ 426244 w 1059656"/>
                <a:gd name="connsiteY1" fmla="*/ 873918 h 1152525"/>
                <a:gd name="connsiteX2" fmla="*/ 216694 w 1059656"/>
                <a:gd name="connsiteY2" fmla="*/ 1038225 h 1152525"/>
                <a:gd name="connsiteX3" fmla="*/ 92869 w 1059656"/>
                <a:gd name="connsiteY3" fmla="*/ 1121568 h 1152525"/>
                <a:gd name="connsiteX4" fmla="*/ 61912 w 1059656"/>
                <a:gd name="connsiteY4" fmla="*/ 1143000 h 1152525"/>
                <a:gd name="connsiteX5" fmla="*/ 45244 w 1059656"/>
                <a:gd name="connsiteY5" fmla="*/ 1150143 h 1152525"/>
                <a:gd name="connsiteX6" fmla="*/ 26194 w 1059656"/>
                <a:gd name="connsiteY6" fmla="*/ 1152525 h 1152525"/>
                <a:gd name="connsiteX7" fmla="*/ 14287 w 1059656"/>
                <a:gd name="connsiteY7" fmla="*/ 1152525 h 1152525"/>
                <a:gd name="connsiteX8" fmla="*/ 0 w 1059656"/>
                <a:gd name="connsiteY8" fmla="*/ 1143000 h 1152525"/>
                <a:gd name="connsiteX9" fmla="*/ 0 w 1059656"/>
                <a:gd name="connsiteY9" fmla="*/ 1121568 h 1152525"/>
                <a:gd name="connsiteX10" fmla="*/ 11906 w 1059656"/>
                <a:gd name="connsiteY10" fmla="*/ 1092993 h 1152525"/>
                <a:gd name="connsiteX11" fmla="*/ 95250 w 1059656"/>
                <a:gd name="connsiteY11" fmla="*/ 988218 h 1152525"/>
                <a:gd name="connsiteX12" fmla="*/ 230981 w 1059656"/>
                <a:gd name="connsiteY12" fmla="*/ 823912 h 1152525"/>
                <a:gd name="connsiteX13" fmla="*/ 366712 w 1059656"/>
                <a:gd name="connsiteY13" fmla="*/ 647700 h 1152525"/>
                <a:gd name="connsiteX14" fmla="*/ 495300 w 1059656"/>
                <a:gd name="connsiteY14" fmla="*/ 485775 h 1152525"/>
                <a:gd name="connsiteX15" fmla="*/ 600075 w 1059656"/>
                <a:gd name="connsiteY15" fmla="*/ 338137 h 1152525"/>
                <a:gd name="connsiteX16" fmla="*/ 619125 w 1059656"/>
                <a:gd name="connsiteY16" fmla="*/ 302418 h 1152525"/>
                <a:gd name="connsiteX17" fmla="*/ 631031 w 1059656"/>
                <a:gd name="connsiteY17" fmla="*/ 259556 h 1152525"/>
                <a:gd name="connsiteX18" fmla="*/ 635794 w 1059656"/>
                <a:gd name="connsiteY18" fmla="*/ 223837 h 1152525"/>
                <a:gd name="connsiteX19" fmla="*/ 631031 w 1059656"/>
                <a:gd name="connsiteY19" fmla="*/ 202406 h 1152525"/>
                <a:gd name="connsiteX20" fmla="*/ 592931 w 1059656"/>
                <a:gd name="connsiteY20" fmla="*/ 154781 h 1152525"/>
                <a:gd name="connsiteX21" fmla="*/ 533400 w 1059656"/>
                <a:gd name="connsiteY21" fmla="*/ 95250 h 1152525"/>
                <a:gd name="connsiteX22" fmla="*/ 523875 w 1059656"/>
                <a:gd name="connsiteY22" fmla="*/ 78581 h 1152525"/>
                <a:gd name="connsiteX23" fmla="*/ 519112 w 1059656"/>
                <a:gd name="connsiteY23" fmla="*/ 52387 h 1152525"/>
                <a:gd name="connsiteX24" fmla="*/ 519112 w 1059656"/>
                <a:gd name="connsiteY24" fmla="*/ 30956 h 1152525"/>
                <a:gd name="connsiteX25" fmla="*/ 528637 w 1059656"/>
                <a:gd name="connsiteY25" fmla="*/ 9525 h 1152525"/>
                <a:gd name="connsiteX26" fmla="*/ 550069 w 1059656"/>
                <a:gd name="connsiteY26" fmla="*/ 0 h 1152525"/>
                <a:gd name="connsiteX27" fmla="*/ 581025 w 1059656"/>
                <a:gd name="connsiteY27" fmla="*/ 2381 h 1152525"/>
                <a:gd name="connsiteX28" fmla="*/ 611981 w 1059656"/>
                <a:gd name="connsiteY28" fmla="*/ 16668 h 1152525"/>
                <a:gd name="connsiteX29" fmla="*/ 726281 w 1059656"/>
                <a:gd name="connsiteY29" fmla="*/ 83343 h 1152525"/>
                <a:gd name="connsiteX30" fmla="*/ 833437 w 1059656"/>
                <a:gd name="connsiteY30" fmla="*/ 142875 h 1152525"/>
                <a:gd name="connsiteX31" fmla="*/ 923925 w 1059656"/>
                <a:gd name="connsiteY31" fmla="*/ 200025 h 1152525"/>
                <a:gd name="connsiteX32" fmla="*/ 981075 w 1059656"/>
                <a:gd name="connsiteY32" fmla="*/ 245268 h 1152525"/>
                <a:gd name="connsiteX33" fmla="*/ 1012031 w 1059656"/>
                <a:gd name="connsiteY33" fmla="*/ 276225 h 1152525"/>
                <a:gd name="connsiteX34" fmla="*/ 1038225 w 1059656"/>
                <a:gd name="connsiteY34" fmla="*/ 304800 h 1152525"/>
                <a:gd name="connsiteX35" fmla="*/ 1054894 w 1059656"/>
                <a:gd name="connsiteY35" fmla="*/ 330993 h 1152525"/>
                <a:gd name="connsiteX36" fmla="*/ 1059656 w 1059656"/>
                <a:gd name="connsiteY36" fmla="*/ 354806 h 1152525"/>
                <a:gd name="connsiteX37" fmla="*/ 1059656 w 1059656"/>
                <a:gd name="connsiteY37" fmla="*/ 378618 h 1152525"/>
                <a:gd name="connsiteX38" fmla="*/ 1047750 w 1059656"/>
                <a:gd name="connsiteY38" fmla="*/ 397668 h 1152525"/>
                <a:gd name="connsiteX39" fmla="*/ 976312 w 1059656"/>
                <a:gd name="connsiteY39" fmla="*/ 452437 h 1152525"/>
                <a:gd name="connsiteX40" fmla="*/ 840581 w 1059656"/>
                <a:gd name="connsiteY40" fmla="*/ 540543 h 1152525"/>
                <a:gd name="connsiteX41" fmla="*/ 685800 w 1059656"/>
                <a:gd name="connsiteY41" fmla="*/ 6667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9656" h="1152525">
                  <a:moveTo>
                    <a:pt x="685800" y="666750"/>
                  </a:moveTo>
                  <a:lnTo>
                    <a:pt x="426244" y="873918"/>
                  </a:lnTo>
                  <a:lnTo>
                    <a:pt x="216694" y="1038225"/>
                  </a:lnTo>
                  <a:lnTo>
                    <a:pt x="92869" y="1121568"/>
                  </a:lnTo>
                  <a:lnTo>
                    <a:pt x="61912" y="1143000"/>
                  </a:lnTo>
                  <a:lnTo>
                    <a:pt x="45244" y="1150143"/>
                  </a:lnTo>
                  <a:lnTo>
                    <a:pt x="26194" y="1152525"/>
                  </a:lnTo>
                  <a:lnTo>
                    <a:pt x="14287" y="1152525"/>
                  </a:lnTo>
                  <a:lnTo>
                    <a:pt x="0" y="1143000"/>
                  </a:lnTo>
                  <a:lnTo>
                    <a:pt x="0" y="1121568"/>
                  </a:lnTo>
                  <a:lnTo>
                    <a:pt x="11906" y="1092993"/>
                  </a:lnTo>
                  <a:lnTo>
                    <a:pt x="95250" y="988218"/>
                  </a:lnTo>
                  <a:lnTo>
                    <a:pt x="230981" y="823912"/>
                  </a:lnTo>
                  <a:lnTo>
                    <a:pt x="366712" y="647700"/>
                  </a:lnTo>
                  <a:lnTo>
                    <a:pt x="495300" y="485775"/>
                  </a:lnTo>
                  <a:lnTo>
                    <a:pt x="600075" y="338137"/>
                  </a:lnTo>
                  <a:lnTo>
                    <a:pt x="619125" y="302418"/>
                  </a:lnTo>
                  <a:lnTo>
                    <a:pt x="631031" y="259556"/>
                  </a:lnTo>
                  <a:lnTo>
                    <a:pt x="635794" y="223837"/>
                  </a:lnTo>
                  <a:lnTo>
                    <a:pt x="631031" y="202406"/>
                  </a:lnTo>
                  <a:lnTo>
                    <a:pt x="592931" y="154781"/>
                  </a:lnTo>
                  <a:lnTo>
                    <a:pt x="533400" y="95250"/>
                  </a:lnTo>
                  <a:lnTo>
                    <a:pt x="523875" y="78581"/>
                  </a:lnTo>
                  <a:lnTo>
                    <a:pt x="519112" y="52387"/>
                  </a:lnTo>
                  <a:lnTo>
                    <a:pt x="519112" y="30956"/>
                  </a:lnTo>
                  <a:lnTo>
                    <a:pt x="528637" y="9525"/>
                  </a:lnTo>
                  <a:lnTo>
                    <a:pt x="550069" y="0"/>
                  </a:lnTo>
                  <a:lnTo>
                    <a:pt x="581025" y="2381"/>
                  </a:lnTo>
                  <a:lnTo>
                    <a:pt x="611981" y="16668"/>
                  </a:lnTo>
                  <a:lnTo>
                    <a:pt x="726281" y="83343"/>
                  </a:lnTo>
                  <a:lnTo>
                    <a:pt x="833437" y="142875"/>
                  </a:lnTo>
                  <a:lnTo>
                    <a:pt x="923925" y="200025"/>
                  </a:lnTo>
                  <a:lnTo>
                    <a:pt x="981075" y="245268"/>
                  </a:lnTo>
                  <a:lnTo>
                    <a:pt x="1012031" y="276225"/>
                  </a:lnTo>
                  <a:lnTo>
                    <a:pt x="1038225" y="304800"/>
                  </a:lnTo>
                  <a:lnTo>
                    <a:pt x="1054894" y="330993"/>
                  </a:lnTo>
                  <a:lnTo>
                    <a:pt x="1059656" y="354806"/>
                  </a:lnTo>
                  <a:lnTo>
                    <a:pt x="1059656" y="378618"/>
                  </a:lnTo>
                  <a:lnTo>
                    <a:pt x="1047750" y="397668"/>
                  </a:lnTo>
                  <a:lnTo>
                    <a:pt x="976312" y="452437"/>
                  </a:lnTo>
                  <a:lnTo>
                    <a:pt x="840581" y="540543"/>
                  </a:lnTo>
                  <a:lnTo>
                    <a:pt x="685800" y="666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BD90832C-76E1-4A1F-ADD1-8BBC27135E83}"/>
                </a:ext>
              </a:extLst>
            </p:cNvPr>
            <p:cNvSpPr/>
            <p:nvPr/>
          </p:nvSpPr>
          <p:spPr>
            <a:xfrm rot="16200000">
              <a:off x="3717926" y="3476626"/>
              <a:ext cx="2879725" cy="2212975"/>
            </a:xfrm>
            <a:custGeom>
              <a:avLst/>
              <a:gdLst>
                <a:gd name="connsiteX0" fmla="*/ 2053794 w 2878774"/>
                <a:gd name="connsiteY0" fmla="*/ 2053795 h 2212444"/>
                <a:gd name="connsiteX1" fmla="*/ 1739379 w 2878774"/>
                <a:gd name="connsiteY1" fmla="*/ 1987450 h 2212444"/>
                <a:gd name="connsiteX2" fmla="*/ 1635536 w 2878774"/>
                <a:gd name="connsiteY2" fmla="*/ 1970143 h 2212444"/>
                <a:gd name="connsiteX3" fmla="*/ 1514385 w 2878774"/>
                <a:gd name="connsiteY3" fmla="*/ 1915337 h 2212444"/>
                <a:gd name="connsiteX4" fmla="*/ 1387465 w 2878774"/>
                <a:gd name="connsiteY4" fmla="*/ 1851877 h 2212444"/>
                <a:gd name="connsiteX5" fmla="*/ 1266314 w 2878774"/>
                <a:gd name="connsiteY5" fmla="*/ 1779763 h 2212444"/>
                <a:gd name="connsiteX6" fmla="*/ 1127856 w 2878774"/>
                <a:gd name="connsiteY6" fmla="*/ 1690342 h 2212444"/>
                <a:gd name="connsiteX7" fmla="*/ 1003821 w 2878774"/>
                <a:gd name="connsiteY7" fmla="*/ 1600921 h 2212444"/>
                <a:gd name="connsiteX8" fmla="*/ 876901 w 2878774"/>
                <a:gd name="connsiteY8" fmla="*/ 1497078 h 2212444"/>
                <a:gd name="connsiteX9" fmla="*/ 767288 w 2878774"/>
                <a:gd name="connsiteY9" fmla="*/ 1393234 h 2212444"/>
                <a:gd name="connsiteX10" fmla="*/ 669214 w 2878774"/>
                <a:gd name="connsiteY10" fmla="*/ 1295160 h 2212444"/>
                <a:gd name="connsiteX11" fmla="*/ 585562 w 2878774"/>
                <a:gd name="connsiteY11" fmla="*/ 1197086 h 2212444"/>
                <a:gd name="connsiteX12" fmla="*/ 519218 w 2878774"/>
                <a:gd name="connsiteY12" fmla="*/ 1116318 h 2212444"/>
                <a:gd name="connsiteX13" fmla="*/ 461527 w 2878774"/>
                <a:gd name="connsiteY13" fmla="*/ 1038436 h 2212444"/>
                <a:gd name="connsiteX14" fmla="*/ 418259 w 2878774"/>
                <a:gd name="connsiteY14" fmla="*/ 974976 h 2212444"/>
                <a:gd name="connsiteX15" fmla="*/ 351914 w 2878774"/>
                <a:gd name="connsiteY15" fmla="*/ 868248 h 2212444"/>
                <a:gd name="connsiteX16" fmla="*/ 299992 w 2878774"/>
                <a:gd name="connsiteY16" fmla="*/ 781711 h 2212444"/>
                <a:gd name="connsiteX17" fmla="*/ 224994 w 2878774"/>
                <a:gd name="connsiteY17" fmla="*/ 646138 h 2212444"/>
                <a:gd name="connsiteX18" fmla="*/ 161534 w 2878774"/>
                <a:gd name="connsiteY18" fmla="*/ 510564 h 2212444"/>
                <a:gd name="connsiteX19" fmla="*/ 121151 w 2878774"/>
                <a:gd name="connsiteY19" fmla="*/ 409605 h 2212444"/>
                <a:gd name="connsiteX20" fmla="*/ 72114 w 2878774"/>
                <a:gd name="connsiteY20" fmla="*/ 285570 h 2212444"/>
                <a:gd name="connsiteX21" fmla="*/ 34615 w 2878774"/>
                <a:gd name="connsiteY21" fmla="*/ 164419 h 2212444"/>
                <a:gd name="connsiteX22" fmla="*/ 2885 w 2878774"/>
                <a:gd name="connsiteY22" fmla="*/ 57691 h 2212444"/>
                <a:gd name="connsiteX23" fmla="*/ 0 w 2878774"/>
                <a:gd name="connsiteY23" fmla="*/ 31730 h 2212444"/>
                <a:gd name="connsiteX24" fmla="*/ 2885 w 2878774"/>
                <a:gd name="connsiteY24" fmla="*/ 11539 h 2212444"/>
                <a:gd name="connsiteX25" fmla="*/ 11538 w 2878774"/>
                <a:gd name="connsiteY25" fmla="*/ 2885 h 2212444"/>
                <a:gd name="connsiteX26" fmla="*/ 23076 w 2878774"/>
                <a:gd name="connsiteY26" fmla="*/ 0 h 2212444"/>
                <a:gd name="connsiteX27" fmla="*/ 40384 w 2878774"/>
                <a:gd name="connsiteY27" fmla="*/ 5769 h 2212444"/>
                <a:gd name="connsiteX28" fmla="*/ 63460 w 2878774"/>
                <a:gd name="connsiteY28" fmla="*/ 23077 h 2212444"/>
                <a:gd name="connsiteX29" fmla="*/ 83652 w 2878774"/>
                <a:gd name="connsiteY29" fmla="*/ 63460 h 2212444"/>
                <a:gd name="connsiteX30" fmla="*/ 155765 w 2878774"/>
                <a:gd name="connsiteY30" fmla="*/ 239417 h 2212444"/>
                <a:gd name="connsiteX31" fmla="*/ 239417 w 2878774"/>
                <a:gd name="connsiteY31" fmla="*/ 406721 h 2212444"/>
                <a:gd name="connsiteX32" fmla="*/ 343261 w 2878774"/>
                <a:gd name="connsiteY32" fmla="*/ 605754 h 2212444"/>
                <a:gd name="connsiteX33" fmla="*/ 418259 w 2878774"/>
                <a:gd name="connsiteY33" fmla="*/ 724021 h 2212444"/>
                <a:gd name="connsiteX34" fmla="*/ 501910 w 2878774"/>
                <a:gd name="connsiteY34" fmla="*/ 833633 h 2212444"/>
                <a:gd name="connsiteX35" fmla="*/ 571140 w 2878774"/>
                <a:gd name="connsiteY35" fmla="*/ 920169 h 2212444"/>
                <a:gd name="connsiteX36" fmla="*/ 646138 w 2878774"/>
                <a:gd name="connsiteY36" fmla="*/ 1012475 h 2212444"/>
                <a:gd name="connsiteX37" fmla="*/ 738443 w 2878774"/>
                <a:gd name="connsiteY37" fmla="*/ 1107665 h 2212444"/>
                <a:gd name="connsiteX38" fmla="*/ 850940 w 2878774"/>
                <a:gd name="connsiteY38" fmla="*/ 1214393 h 2212444"/>
                <a:gd name="connsiteX39" fmla="*/ 946130 w 2878774"/>
                <a:gd name="connsiteY39" fmla="*/ 1295160 h 2212444"/>
                <a:gd name="connsiteX40" fmla="*/ 1049974 w 2878774"/>
                <a:gd name="connsiteY40" fmla="*/ 1373043 h 2212444"/>
                <a:gd name="connsiteX41" fmla="*/ 1168240 w 2878774"/>
                <a:gd name="connsiteY41" fmla="*/ 1456694 h 2212444"/>
                <a:gd name="connsiteX42" fmla="*/ 1260545 w 2878774"/>
                <a:gd name="connsiteY42" fmla="*/ 1517270 h 2212444"/>
                <a:gd name="connsiteX43" fmla="*/ 1378811 w 2878774"/>
                <a:gd name="connsiteY43" fmla="*/ 1580730 h 2212444"/>
                <a:gd name="connsiteX44" fmla="*/ 1456694 w 2878774"/>
                <a:gd name="connsiteY44" fmla="*/ 1621113 h 2212444"/>
                <a:gd name="connsiteX45" fmla="*/ 1572076 w 2878774"/>
                <a:gd name="connsiteY45" fmla="*/ 1670150 h 2212444"/>
                <a:gd name="connsiteX46" fmla="*/ 1681688 w 2878774"/>
                <a:gd name="connsiteY46" fmla="*/ 1716303 h 2212444"/>
                <a:gd name="connsiteX47" fmla="*/ 1799955 w 2878774"/>
                <a:gd name="connsiteY47" fmla="*/ 1750918 h 2212444"/>
                <a:gd name="connsiteX48" fmla="*/ 1912452 w 2878774"/>
                <a:gd name="connsiteY48" fmla="*/ 1776879 h 2212444"/>
                <a:gd name="connsiteX49" fmla="*/ 2050910 w 2878774"/>
                <a:gd name="connsiteY49" fmla="*/ 1805724 h 2212444"/>
                <a:gd name="connsiteX50" fmla="*/ 2200906 w 2878774"/>
                <a:gd name="connsiteY50" fmla="*/ 1823031 h 2212444"/>
                <a:gd name="connsiteX51" fmla="*/ 2310519 w 2878774"/>
                <a:gd name="connsiteY51" fmla="*/ 1834569 h 2212444"/>
                <a:gd name="connsiteX52" fmla="*/ 2483591 w 2878774"/>
                <a:gd name="connsiteY52" fmla="*/ 1837454 h 2212444"/>
                <a:gd name="connsiteX53" fmla="*/ 2561474 w 2878774"/>
                <a:gd name="connsiteY53" fmla="*/ 1825916 h 2212444"/>
                <a:gd name="connsiteX54" fmla="*/ 2598973 w 2878774"/>
                <a:gd name="connsiteY54" fmla="*/ 1811493 h 2212444"/>
                <a:gd name="connsiteX55" fmla="*/ 2645126 w 2878774"/>
                <a:gd name="connsiteY55" fmla="*/ 1773994 h 2212444"/>
                <a:gd name="connsiteX56" fmla="*/ 2720124 w 2878774"/>
                <a:gd name="connsiteY56" fmla="*/ 1696111 h 2212444"/>
                <a:gd name="connsiteX57" fmla="*/ 2783584 w 2878774"/>
                <a:gd name="connsiteY57" fmla="*/ 1626882 h 2212444"/>
                <a:gd name="connsiteX58" fmla="*/ 2809545 w 2878774"/>
                <a:gd name="connsiteY58" fmla="*/ 1598037 h 2212444"/>
                <a:gd name="connsiteX59" fmla="*/ 2823967 w 2878774"/>
                <a:gd name="connsiteY59" fmla="*/ 1589383 h 2212444"/>
                <a:gd name="connsiteX60" fmla="*/ 2847044 w 2878774"/>
                <a:gd name="connsiteY60" fmla="*/ 1583614 h 2212444"/>
                <a:gd name="connsiteX61" fmla="*/ 2864351 w 2878774"/>
                <a:gd name="connsiteY61" fmla="*/ 1589383 h 2212444"/>
                <a:gd name="connsiteX62" fmla="*/ 2875889 w 2878774"/>
                <a:gd name="connsiteY62" fmla="*/ 1603806 h 2212444"/>
                <a:gd name="connsiteX63" fmla="*/ 2878774 w 2878774"/>
                <a:gd name="connsiteY63" fmla="*/ 1635536 h 2212444"/>
                <a:gd name="connsiteX64" fmla="*/ 2852813 w 2878774"/>
                <a:gd name="connsiteY64" fmla="*/ 1736495 h 2212444"/>
                <a:gd name="connsiteX65" fmla="*/ 2806660 w 2878774"/>
                <a:gd name="connsiteY65" fmla="*/ 1874953 h 2212444"/>
                <a:gd name="connsiteX66" fmla="*/ 2766276 w 2878774"/>
                <a:gd name="connsiteY66" fmla="*/ 1981681 h 2212444"/>
                <a:gd name="connsiteX67" fmla="*/ 2728777 w 2878774"/>
                <a:gd name="connsiteY67" fmla="*/ 2068217 h 2212444"/>
                <a:gd name="connsiteX68" fmla="*/ 2691278 w 2878774"/>
                <a:gd name="connsiteY68" fmla="*/ 2134562 h 2212444"/>
                <a:gd name="connsiteX69" fmla="*/ 2662433 w 2878774"/>
                <a:gd name="connsiteY69" fmla="*/ 2172061 h 2212444"/>
                <a:gd name="connsiteX70" fmla="*/ 2627818 w 2878774"/>
                <a:gd name="connsiteY70" fmla="*/ 2203791 h 2212444"/>
                <a:gd name="connsiteX71" fmla="*/ 2598973 w 2878774"/>
                <a:gd name="connsiteY71" fmla="*/ 2212444 h 2212444"/>
                <a:gd name="connsiteX72" fmla="*/ 2564358 w 2878774"/>
                <a:gd name="connsiteY72" fmla="*/ 2206675 h 2212444"/>
                <a:gd name="connsiteX73" fmla="*/ 2535513 w 2878774"/>
                <a:gd name="connsiteY73" fmla="*/ 2186484 h 2212444"/>
                <a:gd name="connsiteX74" fmla="*/ 2495129 w 2878774"/>
                <a:gd name="connsiteY74" fmla="*/ 2146100 h 2212444"/>
                <a:gd name="connsiteX75" fmla="*/ 2469169 w 2878774"/>
                <a:gd name="connsiteY75" fmla="*/ 2125908 h 2212444"/>
                <a:gd name="connsiteX76" fmla="*/ 2428785 w 2878774"/>
                <a:gd name="connsiteY76" fmla="*/ 2108601 h 2212444"/>
                <a:gd name="connsiteX77" fmla="*/ 2371094 w 2878774"/>
                <a:gd name="connsiteY77" fmla="*/ 2102832 h 2212444"/>
                <a:gd name="connsiteX78" fmla="*/ 2053794 w 2878774"/>
                <a:gd name="connsiteY78" fmla="*/ 2053795 h 22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878774" h="2212444">
                  <a:moveTo>
                    <a:pt x="2053794" y="2053795"/>
                  </a:moveTo>
                  <a:lnTo>
                    <a:pt x="1739379" y="1987450"/>
                  </a:lnTo>
                  <a:lnTo>
                    <a:pt x="1635536" y="1970143"/>
                  </a:lnTo>
                  <a:lnTo>
                    <a:pt x="1514385" y="1915337"/>
                  </a:lnTo>
                  <a:lnTo>
                    <a:pt x="1387465" y="1851877"/>
                  </a:lnTo>
                  <a:lnTo>
                    <a:pt x="1266314" y="1779763"/>
                  </a:lnTo>
                  <a:lnTo>
                    <a:pt x="1127856" y="1690342"/>
                  </a:lnTo>
                  <a:lnTo>
                    <a:pt x="1003821" y="1600921"/>
                  </a:lnTo>
                  <a:lnTo>
                    <a:pt x="876901" y="1497078"/>
                  </a:lnTo>
                  <a:lnTo>
                    <a:pt x="767288" y="1393234"/>
                  </a:lnTo>
                  <a:lnTo>
                    <a:pt x="669214" y="1295160"/>
                  </a:lnTo>
                  <a:lnTo>
                    <a:pt x="585562" y="1197086"/>
                  </a:lnTo>
                  <a:lnTo>
                    <a:pt x="519218" y="1116318"/>
                  </a:lnTo>
                  <a:lnTo>
                    <a:pt x="461527" y="1038436"/>
                  </a:lnTo>
                  <a:lnTo>
                    <a:pt x="418259" y="974976"/>
                  </a:lnTo>
                  <a:lnTo>
                    <a:pt x="351914" y="868248"/>
                  </a:lnTo>
                  <a:lnTo>
                    <a:pt x="299992" y="781711"/>
                  </a:lnTo>
                  <a:lnTo>
                    <a:pt x="224994" y="646138"/>
                  </a:lnTo>
                  <a:lnTo>
                    <a:pt x="161534" y="510564"/>
                  </a:lnTo>
                  <a:lnTo>
                    <a:pt x="121151" y="409605"/>
                  </a:lnTo>
                  <a:lnTo>
                    <a:pt x="72114" y="285570"/>
                  </a:lnTo>
                  <a:lnTo>
                    <a:pt x="34615" y="164419"/>
                  </a:lnTo>
                  <a:lnTo>
                    <a:pt x="2885" y="57691"/>
                  </a:lnTo>
                  <a:lnTo>
                    <a:pt x="0" y="31730"/>
                  </a:lnTo>
                  <a:lnTo>
                    <a:pt x="2885" y="11539"/>
                  </a:lnTo>
                  <a:lnTo>
                    <a:pt x="11538" y="2885"/>
                  </a:lnTo>
                  <a:lnTo>
                    <a:pt x="23076" y="0"/>
                  </a:lnTo>
                  <a:lnTo>
                    <a:pt x="40384" y="5769"/>
                  </a:lnTo>
                  <a:lnTo>
                    <a:pt x="63460" y="23077"/>
                  </a:lnTo>
                  <a:lnTo>
                    <a:pt x="83652" y="63460"/>
                  </a:lnTo>
                  <a:lnTo>
                    <a:pt x="155765" y="239417"/>
                  </a:lnTo>
                  <a:lnTo>
                    <a:pt x="239417" y="406721"/>
                  </a:lnTo>
                  <a:lnTo>
                    <a:pt x="343261" y="605754"/>
                  </a:lnTo>
                  <a:lnTo>
                    <a:pt x="418259" y="724021"/>
                  </a:lnTo>
                  <a:lnTo>
                    <a:pt x="501910" y="833633"/>
                  </a:lnTo>
                  <a:lnTo>
                    <a:pt x="571140" y="920169"/>
                  </a:lnTo>
                  <a:lnTo>
                    <a:pt x="646138" y="1012475"/>
                  </a:lnTo>
                  <a:lnTo>
                    <a:pt x="738443" y="1107665"/>
                  </a:lnTo>
                  <a:lnTo>
                    <a:pt x="850940" y="1214393"/>
                  </a:lnTo>
                  <a:lnTo>
                    <a:pt x="946130" y="1295160"/>
                  </a:lnTo>
                  <a:lnTo>
                    <a:pt x="1049974" y="1373043"/>
                  </a:lnTo>
                  <a:lnTo>
                    <a:pt x="1168240" y="1456694"/>
                  </a:lnTo>
                  <a:lnTo>
                    <a:pt x="1260545" y="1517270"/>
                  </a:lnTo>
                  <a:lnTo>
                    <a:pt x="1378811" y="1580730"/>
                  </a:lnTo>
                  <a:lnTo>
                    <a:pt x="1456694" y="1621113"/>
                  </a:lnTo>
                  <a:lnTo>
                    <a:pt x="1572076" y="1670150"/>
                  </a:lnTo>
                  <a:lnTo>
                    <a:pt x="1681688" y="1716303"/>
                  </a:lnTo>
                  <a:lnTo>
                    <a:pt x="1799955" y="1750918"/>
                  </a:lnTo>
                  <a:lnTo>
                    <a:pt x="1912452" y="1776879"/>
                  </a:lnTo>
                  <a:lnTo>
                    <a:pt x="2050910" y="1805724"/>
                  </a:lnTo>
                  <a:lnTo>
                    <a:pt x="2200906" y="1823031"/>
                  </a:lnTo>
                  <a:lnTo>
                    <a:pt x="2310519" y="1834569"/>
                  </a:lnTo>
                  <a:lnTo>
                    <a:pt x="2483591" y="1837454"/>
                  </a:lnTo>
                  <a:lnTo>
                    <a:pt x="2561474" y="1825916"/>
                  </a:lnTo>
                  <a:lnTo>
                    <a:pt x="2598973" y="1811493"/>
                  </a:lnTo>
                  <a:lnTo>
                    <a:pt x="2645126" y="1773994"/>
                  </a:lnTo>
                  <a:lnTo>
                    <a:pt x="2720124" y="1696111"/>
                  </a:lnTo>
                  <a:lnTo>
                    <a:pt x="2783584" y="1626882"/>
                  </a:lnTo>
                  <a:lnTo>
                    <a:pt x="2809545" y="1598037"/>
                  </a:lnTo>
                  <a:lnTo>
                    <a:pt x="2823967" y="1589383"/>
                  </a:lnTo>
                  <a:lnTo>
                    <a:pt x="2847044" y="1583614"/>
                  </a:lnTo>
                  <a:lnTo>
                    <a:pt x="2864351" y="1589383"/>
                  </a:lnTo>
                  <a:lnTo>
                    <a:pt x="2875889" y="1603806"/>
                  </a:lnTo>
                  <a:lnTo>
                    <a:pt x="2878774" y="1635536"/>
                  </a:lnTo>
                  <a:lnTo>
                    <a:pt x="2852813" y="1736495"/>
                  </a:lnTo>
                  <a:lnTo>
                    <a:pt x="2806660" y="1874953"/>
                  </a:lnTo>
                  <a:lnTo>
                    <a:pt x="2766276" y="1981681"/>
                  </a:lnTo>
                  <a:lnTo>
                    <a:pt x="2728777" y="2068217"/>
                  </a:lnTo>
                  <a:lnTo>
                    <a:pt x="2691278" y="2134562"/>
                  </a:lnTo>
                  <a:lnTo>
                    <a:pt x="2662433" y="2172061"/>
                  </a:lnTo>
                  <a:lnTo>
                    <a:pt x="2627818" y="2203791"/>
                  </a:lnTo>
                  <a:lnTo>
                    <a:pt x="2598973" y="2212444"/>
                  </a:lnTo>
                  <a:lnTo>
                    <a:pt x="2564358" y="2206675"/>
                  </a:lnTo>
                  <a:lnTo>
                    <a:pt x="2535513" y="2186484"/>
                  </a:lnTo>
                  <a:lnTo>
                    <a:pt x="2495129" y="2146100"/>
                  </a:lnTo>
                  <a:lnTo>
                    <a:pt x="2469169" y="2125908"/>
                  </a:lnTo>
                  <a:lnTo>
                    <a:pt x="2428785" y="2108601"/>
                  </a:lnTo>
                  <a:lnTo>
                    <a:pt x="2371094" y="2102832"/>
                  </a:lnTo>
                  <a:lnTo>
                    <a:pt x="2053794" y="205379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A8CA2ED7-C364-4A32-8E3B-382F4CDA5140}"/>
                </a:ext>
              </a:extLst>
            </p:cNvPr>
            <p:cNvSpPr/>
            <p:nvPr/>
          </p:nvSpPr>
          <p:spPr>
            <a:xfrm>
              <a:off x="4370389" y="2405064"/>
              <a:ext cx="892175" cy="871537"/>
            </a:xfrm>
            <a:custGeom>
              <a:avLst/>
              <a:gdLst>
                <a:gd name="connsiteX0" fmla="*/ 397669 w 892969"/>
                <a:gd name="connsiteY0" fmla="*/ 390525 h 871537"/>
                <a:gd name="connsiteX1" fmla="*/ 226219 w 892969"/>
                <a:gd name="connsiteY1" fmla="*/ 230981 h 871537"/>
                <a:gd name="connsiteX2" fmla="*/ 109537 w 892969"/>
                <a:gd name="connsiteY2" fmla="*/ 128587 h 871537"/>
                <a:gd name="connsiteX3" fmla="*/ 57150 w 892969"/>
                <a:gd name="connsiteY3" fmla="*/ 128587 h 871537"/>
                <a:gd name="connsiteX4" fmla="*/ 28575 w 892969"/>
                <a:gd name="connsiteY4" fmla="*/ 128587 h 871537"/>
                <a:gd name="connsiteX5" fmla="*/ 0 w 892969"/>
                <a:gd name="connsiteY5" fmla="*/ 114300 h 871537"/>
                <a:gd name="connsiteX6" fmla="*/ 71437 w 892969"/>
                <a:gd name="connsiteY6" fmla="*/ 0 h 871537"/>
                <a:gd name="connsiteX7" fmla="*/ 173831 w 892969"/>
                <a:gd name="connsiteY7" fmla="*/ 47625 h 871537"/>
                <a:gd name="connsiteX8" fmla="*/ 390525 w 892969"/>
                <a:gd name="connsiteY8" fmla="*/ 157162 h 871537"/>
                <a:gd name="connsiteX9" fmla="*/ 604837 w 892969"/>
                <a:gd name="connsiteY9" fmla="*/ 273843 h 871537"/>
                <a:gd name="connsiteX10" fmla="*/ 742950 w 892969"/>
                <a:gd name="connsiteY10" fmla="*/ 342900 h 871537"/>
                <a:gd name="connsiteX11" fmla="*/ 762000 w 892969"/>
                <a:gd name="connsiteY11" fmla="*/ 352425 h 871537"/>
                <a:gd name="connsiteX12" fmla="*/ 790575 w 892969"/>
                <a:gd name="connsiteY12" fmla="*/ 390525 h 871537"/>
                <a:gd name="connsiteX13" fmla="*/ 823912 w 892969"/>
                <a:gd name="connsiteY13" fmla="*/ 433387 h 871537"/>
                <a:gd name="connsiteX14" fmla="*/ 852487 w 892969"/>
                <a:gd name="connsiteY14" fmla="*/ 490537 h 871537"/>
                <a:gd name="connsiteX15" fmla="*/ 869156 w 892969"/>
                <a:gd name="connsiteY15" fmla="*/ 535781 h 871537"/>
                <a:gd name="connsiteX16" fmla="*/ 883444 w 892969"/>
                <a:gd name="connsiteY16" fmla="*/ 576262 h 871537"/>
                <a:gd name="connsiteX17" fmla="*/ 892969 w 892969"/>
                <a:gd name="connsiteY17" fmla="*/ 628650 h 871537"/>
                <a:gd name="connsiteX18" fmla="*/ 892969 w 892969"/>
                <a:gd name="connsiteY18" fmla="*/ 685800 h 871537"/>
                <a:gd name="connsiteX19" fmla="*/ 885825 w 892969"/>
                <a:gd name="connsiteY19" fmla="*/ 757237 h 871537"/>
                <a:gd name="connsiteX20" fmla="*/ 876300 w 892969"/>
                <a:gd name="connsiteY20" fmla="*/ 809625 h 871537"/>
                <a:gd name="connsiteX21" fmla="*/ 862012 w 892969"/>
                <a:gd name="connsiteY21" fmla="*/ 840581 h 871537"/>
                <a:gd name="connsiteX22" fmla="*/ 842962 w 892969"/>
                <a:gd name="connsiteY22" fmla="*/ 859631 h 871537"/>
                <a:gd name="connsiteX23" fmla="*/ 828675 w 892969"/>
                <a:gd name="connsiteY23" fmla="*/ 866775 h 871537"/>
                <a:gd name="connsiteX24" fmla="*/ 802481 w 892969"/>
                <a:gd name="connsiteY24" fmla="*/ 871537 h 871537"/>
                <a:gd name="connsiteX25" fmla="*/ 778669 w 892969"/>
                <a:gd name="connsiteY25" fmla="*/ 866775 h 871537"/>
                <a:gd name="connsiteX26" fmla="*/ 754856 w 892969"/>
                <a:gd name="connsiteY26" fmla="*/ 859631 h 871537"/>
                <a:gd name="connsiteX27" fmla="*/ 731044 w 892969"/>
                <a:gd name="connsiteY27" fmla="*/ 842962 h 871537"/>
                <a:gd name="connsiteX28" fmla="*/ 709612 w 892969"/>
                <a:gd name="connsiteY28" fmla="*/ 823912 h 871537"/>
                <a:gd name="connsiteX29" fmla="*/ 692944 w 892969"/>
                <a:gd name="connsiteY29" fmla="*/ 802481 h 871537"/>
                <a:gd name="connsiteX30" fmla="*/ 669131 w 892969"/>
                <a:gd name="connsiteY30" fmla="*/ 742950 h 871537"/>
                <a:gd name="connsiteX31" fmla="*/ 642937 w 892969"/>
                <a:gd name="connsiteY31" fmla="*/ 692943 h 871537"/>
                <a:gd name="connsiteX32" fmla="*/ 564356 w 892969"/>
                <a:gd name="connsiteY32" fmla="*/ 588168 h 871537"/>
                <a:gd name="connsiteX33" fmla="*/ 507206 w 892969"/>
                <a:gd name="connsiteY33" fmla="*/ 516731 h 871537"/>
                <a:gd name="connsiteX34" fmla="*/ 397669 w 892969"/>
                <a:gd name="connsiteY34" fmla="*/ 390525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2969" h="871537">
                  <a:moveTo>
                    <a:pt x="397669" y="390525"/>
                  </a:moveTo>
                  <a:lnTo>
                    <a:pt x="226219" y="230981"/>
                  </a:lnTo>
                  <a:lnTo>
                    <a:pt x="109537" y="128587"/>
                  </a:lnTo>
                  <a:lnTo>
                    <a:pt x="57150" y="128587"/>
                  </a:lnTo>
                  <a:lnTo>
                    <a:pt x="28575" y="128587"/>
                  </a:lnTo>
                  <a:lnTo>
                    <a:pt x="0" y="114300"/>
                  </a:lnTo>
                  <a:lnTo>
                    <a:pt x="71437" y="0"/>
                  </a:lnTo>
                  <a:lnTo>
                    <a:pt x="173831" y="47625"/>
                  </a:lnTo>
                  <a:lnTo>
                    <a:pt x="390525" y="157162"/>
                  </a:lnTo>
                  <a:lnTo>
                    <a:pt x="604837" y="273843"/>
                  </a:lnTo>
                  <a:lnTo>
                    <a:pt x="742950" y="342900"/>
                  </a:lnTo>
                  <a:lnTo>
                    <a:pt x="762000" y="352425"/>
                  </a:lnTo>
                  <a:lnTo>
                    <a:pt x="790575" y="390525"/>
                  </a:lnTo>
                  <a:lnTo>
                    <a:pt x="823912" y="433387"/>
                  </a:lnTo>
                  <a:lnTo>
                    <a:pt x="852487" y="490537"/>
                  </a:lnTo>
                  <a:lnTo>
                    <a:pt x="869156" y="535781"/>
                  </a:lnTo>
                  <a:lnTo>
                    <a:pt x="883444" y="576262"/>
                  </a:lnTo>
                  <a:lnTo>
                    <a:pt x="892969" y="628650"/>
                  </a:lnTo>
                  <a:lnTo>
                    <a:pt x="892969" y="685800"/>
                  </a:lnTo>
                  <a:lnTo>
                    <a:pt x="885825" y="757237"/>
                  </a:lnTo>
                  <a:lnTo>
                    <a:pt x="876300" y="809625"/>
                  </a:lnTo>
                  <a:lnTo>
                    <a:pt x="862012" y="840581"/>
                  </a:lnTo>
                  <a:lnTo>
                    <a:pt x="842962" y="859631"/>
                  </a:lnTo>
                  <a:lnTo>
                    <a:pt x="828675" y="866775"/>
                  </a:lnTo>
                  <a:lnTo>
                    <a:pt x="802481" y="871537"/>
                  </a:lnTo>
                  <a:lnTo>
                    <a:pt x="778669" y="866775"/>
                  </a:lnTo>
                  <a:lnTo>
                    <a:pt x="754856" y="859631"/>
                  </a:lnTo>
                  <a:lnTo>
                    <a:pt x="731044" y="842962"/>
                  </a:lnTo>
                  <a:lnTo>
                    <a:pt x="709612" y="823912"/>
                  </a:lnTo>
                  <a:lnTo>
                    <a:pt x="692944" y="802481"/>
                  </a:lnTo>
                  <a:lnTo>
                    <a:pt x="669131" y="742950"/>
                  </a:lnTo>
                  <a:lnTo>
                    <a:pt x="642937" y="692943"/>
                  </a:lnTo>
                  <a:lnTo>
                    <a:pt x="564356" y="588168"/>
                  </a:lnTo>
                  <a:lnTo>
                    <a:pt x="507206" y="516731"/>
                  </a:lnTo>
                  <a:lnTo>
                    <a:pt x="397669" y="3905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D4E99858-631A-4FC0-AEA2-3310DE0EACE6}"/>
                </a:ext>
              </a:extLst>
            </p:cNvPr>
            <p:cNvSpPr/>
            <p:nvPr/>
          </p:nvSpPr>
          <p:spPr>
            <a:xfrm>
              <a:off x="5503864" y="2220914"/>
              <a:ext cx="942975" cy="987425"/>
            </a:xfrm>
            <a:custGeom>
              <a:avLst/>
              <a:gdLst>
                <a:gd name="connsiteX0" fmla="*/ 514350 w 942975"/>
                <a:gd name="connsiteY0" fmla="*/ 576263 h 985838"/>
                <a:gd name="connsiteX1" fmla="*/ 464344 w 942975"/>
                <a:gd name="connsiteY1" fmla="*/ 502444 h 985838"/>
                <a:gd name="connsiteX2" fmla="*/ 428625 w 942975"/>
                <a:gd name="connsiteY2" fmla="*/ 452438 h 985838"/>
                <a:gd name="connsiteX3" fmla="*/ 395287 w 942975"/>
                <a:gd name="connsiteY3" fmla="*/ 416719 h 985838"/>
                <a:gd name="connsiteX4" fmla="*/ 361950 w 942975"/>
                <a:gd name="connsiteY4" fmla="*/ 385763 h 985838"/>
                <a:gd name="connsiteX5" fmla="*/ 333375 w 942975"/>
                <a:gd name="connsiteY5" fmla="*/ 364332 h 985838"/>
                <a:gd name="connsiteX6" fmla="*/ 297656 w 942975"/>
                <a:gd name="connsiteY6" fmla="*/ 338138 h 985838"/>
                <a:gd name="connsiteX7" fmla="*/ 242887 w 942975"/>
                <a:gd name="connsiteY7" fmla="*/ 307182 h 985838"/>
                <a:gd name="connsiteX8" fmla="*/ 192881 w 942975"/>
                <a:gd name="connsiteY8" fmla="*/ 280988 h 985838"/>
                <a:gd name="connsiteX9" fmla="*/ 130969 w 942975"/>
                <a:gd name="connsiteY9" fmla="*/ 261938 h 985838"/>
                <a:gd name="connsiteX10" fmla="*/ 80962 w 942975"/>
                <a:gd name="connsiteY10" fmla="*/ 250032 h 985838"/>
                <a:gd name="connsiteX11" fmla="*/ 54769 w 942975"/>
                <a:gd name="connsiteY11" fmla="*/ 242888 h 985838"/>
                <a:gd name="connsiteX12" fmla="*/ 35719 w 942975"/>
                <a:gd name="connsiteY12" fmla="*/ 230982 h 985838"/>
                <a:gd name="connsiteX13" fmla="*/ 16669 w 942975"/>
                <a:gd name="connsiteY13" fmla="*/ 202407 h 985838"/>
                <a:gd name="connsiteX14" fmla="*/ 4762 w 942975"/>
                <a:gd name="connsiteY14" fmla="*/ 171450 h 985838"/>
                <a:gd name="connsiteX15" fmla="*/ 0 w 942975"/>
                <a:gd name="connsiteY15" fmla="*/ 104775 h 985838"/>
                <a:gd name="connsiteX16" fmla="*/ 4762 w 942975"/>
                <a:gd name="connsiteY16" fmla="*/ 57150 h 985838"/>
                <a:gd name="connsiteX17" fmla="*/ 16669 w 942975"/>
                <a:gd name="connsiteY17" fmla="*/ 21432 h 985838"/>
                <a:gd name="connsiteX18" fmla="*/ 28575 w 942975"/>
                <a:gd name="connsiteY18" fmla="*/ 0 h 985838"/>
                <a:gd name="connsiteX19" fmla="*/ 97631 w 942975"/>
                <a:gd name="connsiteY19" fmla="*/ 9525 h 985838"/>
                <a:gd name="connsiteX20" fmla="*/ 178594 w 942975"/>
                <a:gd name="connsiteY20" fmla="*/ 111919 h 985838"/>
                <a:gd name="connsiteX21" fmla="*/ 314325 w 942975"/>
                <a:gd name="connsiteY21" fmla="*/ 185738 h 985838"/>
                <a:gd name="connsiteX22" fmla="*/ 442912 w 942975"/>
                <a:gd name="connsiteY22" fmla="*/ 259557 h 985838"/>
                <a:gd name="connsiteX23" fmla="*/ 595312 w 942975"/>
                <a:gd name="connsiteY23" fmla="*/ 352425 h 985838"/>
                <a:gd name="connsiteX24" fmla="*/ 754856 w 942975"/>
                <a:gd name="connsiteY24" fmla="*/ 452438 h 985838"/>
                <a:gd name="connsiteX25" fmla="*/ 809625 w 942975"/>
                <a:gd name="connsiteY25" fmla="*/ 490538 h 985838"/>
                <a:gd name="connsiteX26" fmla="*/ 828675 w 942975"/>
                <a:gd name="connsiteY26" fmla="*/ 511969 h 985838"/>
                <a:gd name="connsiteX27" fmla="*/ 866775 w 942975"/>
                <a:gd name="connsiteY27" fmla="*/ 566738 h 985838"/>
                <a:gd name="connsiteX28" fmla="*/ 895350 w 942975"/>
                <a:gd name="connsiteY28" fmla="*/ 616744 h 985838"/>
                <a:gd name="connsiteX29" fmla="*/ 916781 w 942975"/>
                <a:gd name="connsiteY29" fmla="*/ 673894 h 985838"/>
                <a:gd name="connsiteX30" fmla="*/ 928687 w 942975"/>
                <a:gd name="connsiteY30" fmla="*/ 721519 h 985838"/>
                <a:gd name="connsiteX31" fmla="*/ 938212 w 942975"/>
                <a:gd name="connsiteY31" fmla="*/ 762000 h 985838"/>
                <a:gd name="connsiteX32" fmla="*/ 942975 w 942975"/>
                <a:gd name="connsiteY32" fmla="*/ 833438 h 985838"/>
                <a:gd name="connsiteX33" fmla="*/ 935831 w 942975"/>
                <a:gd name="connsiteY33" fmla="*/ 876300 h 985838"/>
                <a:gd name="connsiteX34" fmla="*/ 919162 w 942975"/>
                <a:gd name="connsiteY34" fmla="*/ 912019 h 985838"/>
                <a:gd name="connsiteX35" fmla="*/ 892969 w 942975"/>
                <a:gd name="connsiteY35" fmla="*/ 950119 h 985838"/>
                <a:gd name="connsiteX36" fmla="*/ 862012 w 942975"/>
                <a:gd name="connsiteY36" fmla="*/ 973932 h 985838"/>
                <a:gd name="connsiteX37" fmla="*/ 838200 w 942975"/>
                <a:gd name="connsiteY37" fmla="*/ 983457 h 985838"/>
                <a:gd name="connsiteX38" fmla="*/ 812006 w 942975"/>
                <a:gd name="connsiteY38" fmla="*/ 985838 h 985838"/>
                <a:gd name="connsiteX39" fmla="*/ 785812 w 942975"/>
                <a:gd name="connsiteY39" fmla="*/ 978694 h 985838"/>
                <a:gd name="connsiteX40" fmla="*/ 759619 w 942975"/>
                <a:gd name="connsiteY40" fmla="*/ 959644 h 985838"/>
                <a:gd name="connsiteX41" fmla="*/ 716756 w 942975"/>
                <a:gd name="connsiteY41" fmla="*/ 914400 h 985838"/>
                <a:gd name="connsiteX42" fmla="*/ 664369 w 942975"/>
                <a:gd name="connsiteY42" fmla="*/ 840582 h 985838"/>
                <a:gd name="connsiteX43" fmla="*/ 621506 w 942975"/>
                <a:gd name="connsiteY43" fmla="*/ 773907 h 985838"/>
                <a:gd name="connsiteX44" fmla="*/ 581025 w 942975"/>
                <a:gd name="connsiteY44" fmla="*/ 690563 h 985838"/>
                <a:gd name="connsiteX45" fmla="*/ 514350 w 942975"/>
                <a:gd name="connsiteY45" fmla="*/ 5762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42975" h="985838">
                  <a:moveTo>
                    <a:pt x="514350" y="576263"/>
                  </a:moveTo>
                  <a:lnTo>
                    <a:pt x="464344" y="502444"/>
                  </a:lnTo>
                  <a:lnTo>
                    <a:pt x="428625" y="452438"/>
                  </a:lnTo>
                  <a:lnTo>
                    <a:pt x="395287" y="416719"/>
                  </a:lnTo>
                  <a:lnTo>
                    <a:pt x="361950" y="385763"/>
                  </a:lnTo>
                  <a:lnTo>
                    <a:pt x="333375" y="364332"/>
                  </a:lnTo>
                  <a:lnTo>
                    <a:pt x="297656" y="338138"/>
                  </a:lnTo>
                  <a:lnTo>
                    <a:pt x="242887" y="307182"/>
                  </a:lnTo>
                  <a:lnTo>
                    <a:pt x="192881" y="280988"/>
                  </a:lnTo>
                  <a:lnTo>
                    <a:pt x="130969" y="261938"/>
                  </a:lnTo>
                  <a:lnTo>
                    <a:pt x="80962" y="250032"/>
                  </a:lnTo>
                  <a:lnTo>
                    <a:pt x="54769" y="242888"/>
                  </a:lnTo>
                  <a:lnTo>
                    <a:pt x="35719" y="230982"/>
                  </a:lnTo>
                  <a:lnTo>
                    <a:pt x="16669" y="202407"/>
                  </a:lnTo>
                  <a:lnTo>
                    <a:pt x="4762" y="171450"/>
                  </a:lnTo>
                  <a:lnTo>
                    <a:pt x="0" y="104775"/>
                  </a:lnTo>
                  <a:lnTo>
                    <a:pt x="4762" y="57150"/>
                  </a:lnTo>
                  <a:lnTo>
                    <a:pt x="16669" y="21432"/>
                  </a:lnTo>
                  <a:lnTo>
                    <a:pt x="28575" y="0"/>
                  </a:lnTo>
                  <a:lnTo>
                    <a:pt x="97631" y="9525"/>
                  </a:lnTo>
                  <a:lnTo>
                    <a:pt x="178594" y="111919"/>
                  </a:lnTo>
                  <a:lnTo>
                    <a:pt x="314325" y="185738"/>
                  </a:lnTo>
                  <a:lnTo>
                    <a:pt x="442912" y="259557"/>
                  </a:lnTo>
                  <a:lnTo>
                    <a:pt x="595312" y="352425"/>
                  </a:lnTo>
                  <a:lnTo>
                    <a:pt x="754856" y="452438"/>
                  </a:lnTo>
                  <a:lnTo>
                    <a:pt x="809625" y="490538"/>
                  </a:lnTo>
                  <a:lnTo>
                    <a:pt x="828675" y="511969"/>
                  </a:lnTo>
                  <a:lnTo>
                    <a:pt x="866775" y="566738"/>
                  </a:lnTo>
                  <a:lnTo>
                    <a:pt x="895350" y="616744"/>
                  </a:lnTo>
                  <a:lnTo>
                    <a:pt x="916781" y="673894"/>
                  </a:lnTo>
                  <a:lnTo>
                    <a:pt x="928687" y="721519"/>
                  </a:lnTo>
                  <a:lnTo>
                    <a:pt x="938212" y="762000"/>
                  </a:lnTo>
                  <a:lnTo>
                    <a:pt x="942975" y="833438"/>
                  </a:lnTo>
                  <a:lnTo>
                    <a:pt x="935831" y="876300"/>
                  </a:lnTo>
                  <a:lnTo>
                    <a:pt x="919162" y="912019"/>
                  </a:lnTo>
                  <a:lnTo>
                    <a:pt x="892969" y="950119"/>
                  </a:lnTo>
                  <a:lnTo>
                    <a:pt x="862012" y="973932"/>
                  </a:lnTo>
                  <a:lnTo>
                    <a:pt x="838200" y="983457"/>
                  </a:lnTo>
                  <a:lnTo>
                    <a:pt x="812006" y="985838"/>
                  </a:lnTo>
                  <a:lnTo>
                    <a:pt x="785812" y="978694"/>
                  </a:lnTo>
                  <a:lnTo>
                    <a:pt x="759619" y="959644"/>
                  </a:lnTo>
                  <a:lnTo>
                    <a:pt x="716756" y="914400"/>
                  </a:lnTo>
                  <a:lnTo>
                    <a:pt x="664369" y="840582"/>
                  </a:lnTo>
                  <a:lnTo>
                    <a:pt x="621506" y="773907"/>
                  </a:lnTo>
                  <a:lnTo>
                    <a:pt x="581025" y="690563"/>
                  </a:lnTo>
                  <a:lnTo>
                    <a:pt x="514350" y="5762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E1ED1179-B183-451C-8A49-D61D9A20AEE3}"/>
                </a:ext>
              </a:extLst>
            </p:cNvPr>
            <p:cNvSpPr/>
            <p:nvPr/>
          </p:nvSpPr>
          <p:spPr>
            <a:xfrm>
              <a:off x="6719889" y="2192338"/>
              <a:ext cx="998537" cy="990600"/>
            </a:xfrm>
            <a:custGeom>
              <a:avLst/>
              <a:gdLst>
                <a:gd name="connsiteX0" fmla="*/ 523875 w 997743"/>
                <a:gd name="connsiteY0" fmla="*/ 576263 h 990600"/>
                <a:gd name="connsiteX1" fmla="*/ 354806 w 997743"/>
                <a:gd name="connsiteY1" fmla="*/ 423863 h 990600"/>
                <a:gd name="connsiteX2" fmla="*/ 302418 w 997743"/>
                <a:gd name="connsiteY2" fmla="*/ 378619 h 990600"/>
                <a:gd name="connsiteX3" fmla="*/ 195262 w 997743"/>
                <a:gd name="connsiteY3" fmla="*/ 300038 h 990600"/>
                <a:gd name="connsiteX4" fmla="*/ 130968 w 997743"/>
                <a:gd name="connsiteY4" fmla="*/ 257175 h 990600"/>
                <a:gd name="connsiteX5" fmla="*/ 97631 w 997743"/>
                <a:gd name="connsiteY5" fmla="*/ 257175 h 990600"/>
                <a:gd name="connsiteX6" fmla="*/ 45243 w 997743"/>
                <a:gd name="connsiteY6" fmla="*/ 252413 h 990600"/>
                <a:gd name="connsiteX7" fmla="*/ 28575 w 997743"/>
                <a:gd name="connsiteY7" fmla="*/ 250032 h 990600"/>
                <a:gd name="connsiteX8" fmla="*/ 14287 w 997743"/>
                <a:gd name="connsiteY8" fmla="*/ 240507 h 990600"/>
                <a:gd name="connsiteX9" fmla="*/ 2381 w 997743"/>
                <a:gd name="connsiteY9" fmla="*/ 223838 h 990600"/>
                <a:gd name="connsiteX10" fmla="*/ 0 w 997743"/>
                <a:gd name="connsiteY10" fmla="*/ 180975 h 990600"/>
                <a:gd name="connsiteX11" fmla="*/ 7143 w 997743"/>
                <a:gd name="connsiteY11" fmla="*/ 90488 h 990600"/>
                <a:gd name="connsiteX12" fmla="*/ 19050 w 997743"/>
                <a:gd name="connsiteY12" fmla="*/ 30957 h 990600"/>
                <a:gd name="connsiteX13" fmla="*/ 28575 w 997743"/>
                <a:gd name="connsiteY13" fmla="*/ 11907 h 990600"/>
                <a:gd name="connsiteX14" fmla="*/ 52387 w 997743"/>
                <a:gd name="connsiteY14" fmla="*/ 0 h 990600"/>
                <a:gd name="connsiteX15" fmla="*/ 107156 w 997743"/>
                <a:gd name="connsiteY15" fmla="*/ 0 h 990600"/>
                <a:gd name="connsiteX16" fmla="*/ 116681 w 997743"/>
                <a:gd name="connsiteY16" fmla="*/ 114300 h 990600"/>
                <a:gd name="connsiteX17" fmla="*/ 192881 w 997743"/>
                <a:gd name="connsiteY17" fmla="*/ 154782 h 990600"/>
                <a:gd name="connsiteX18" fmla="*/ 371475 w 997743"/>
                <a:gd name="connsiteY18" fmla="*/ 254794 h 990600"/>
                <a:gd name="connsiteX19" fmla="*/ 569118 w 997743"/>
                <a:gd name="connsiteY19" fmla="*/ 364332 h 990600"/>
                <a:gd name="connsiteX20" fmla="*/ 728662 w 997743"/>
                <a:gd name="connsiteY20" fmla="*/ 454819 h 990600"/>
                <a:gd name="connsiteX21" fmla="*/ 847725 w 997743"/>
                <a:gd name="connsiteY21" fmla="*/ 523875 h 990600"/>
                <a:gd name="connsiteX22" fmla="*/ 873918 w 997743"/>
                <a:gd name="connsiteY22" fmla="*/ 550069 h 990600"/>
                <a:gd name="connsiteX23" fmla="*/ 912018 w 997743"/>
                <a:gd name="connsiteY23" fmla="*/ 602457 h 990600"/>
                <a:gd name="connsiteX24" fmla="*/ 947737 w 997743"/>
                <a:gd name="connsiteY24" fmla="*/ 659607 h 990600"/>
                <a:gd name="connsiteX25" fmla="*/ 971550 w 997743"/>
                <a:gd name="connsiteY25" fmla="*/ 716757 h 990600"/>
                <a:gd name="connsiteX26" fmla="*/ 988218 w 997743"/>
                <a:gd name="connsiteY26" fmla="*/ 769144 h 990600"/>
                <a:gd name="connsiteX27" fmla="*/ 997743 w 997743"/>
                <a:gd name="connsiteY27" fmla="*/ 835819 h 990600"/>
                <a:gd name="connsiteX28" fmla="*/ 997743 w 997743"/>
                <a:gd name="connsiteY28" fmla="*/ 866775 h 990600"/>
                <a:gd name="connsiteX29" fmla="*/ 990600 w 997743"/>
                <a:gd name="connsiteY29" fmla="*/ 897732 h 990600"/>
                <a:gd name="connsiteX30" fmla="*/ 969168 w 997743"/>
                <a:gd name="connsiteY30" fmla="*/ 938213 h 990600"/>
                <a:gd name="connsiteX31" fmla="*/ 938212 w 997743"/>
                <a:gd name="connsiteY31" fmla="*/ 969169 h 990600"/>
                <a:gd name="connsiteX32" fmla="*/ 907256 w 997743"/>
                <a:gd name="connsiteY32" fmla="*/ 988219 h 990600"/>
                <a:gd name="connsiteX33" fmla="*/ 878681 w 997743"/>
                <a:gd name="connsiteY33" fmla="*/ 990600 h 990600"/>
                <a:gd name="connsiteX34" fmla="*/ 847725 w 997743"/>
                <a:gd name="connsiteY34" fmla="*/ 978694 h 990600"/>
                <a:gd name="connsiteX35" fmla="*/ 809625 w 997743"/>
                <a:gd name="connsiteY35" fmla="*/ 945357 h 990600"/>
                <a:gd name="connsiteX36" fmla="*/ 754856 w 997743"/>
                <a:gd name="connsiteY36" fmla="*/ 881063 h 990600"/>
                <a:gd name="connsiteX37" fmla="*/ 707231 w 997743"/>
                <a:gd name="connsiteY37" fmla="*/ 790575 h 990600"/>
                <a:gd name="connsiteX38" fmla="*/ 523875 w 997743"/>
                <a:gd name="connsiteY38" fmla="*/ 576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7743" h="990600">
                  <a:moveTo>
                    <a:pt x="523875" y="576263"/>
                  </a:moveTo>
                  <a:lnTo>
                    <a:pt x="354806" y="423863"/>
                  </a:lnTo>
                  <a:lnTo>
                    <a:pt x="302418" y="378619"/>
                  </a:lnTo>
                  <a:lnTo>
                    <a:pt x="195262" y="300038"/>
                  </a:lnTo>
                  <a:lnTo>
                    <a:pt x="130968" y="257175"/>
                  </a:lnTo>
                  <a:lnTo>
                    <a:pt x="97631" y="257175"/>
                  </a:lnTo>
                  <a:lnTo>
                    <a:pt x="45243" y="252413"/>
                  </a:lnTo>
                  <a:lnTo>
                    <a:pt x="28575" y="250032"/>
                  </a:lnTo>
                  <a:lnTo>
                    <a:pt x="14287" y="240507"/>
                  </a:lnTo>
                  <a:lnTo>
                    <a:pt x="2381" y="223838"/>
                  </a:lnTo>
                  <a:lnTo>
                    <a:pt x="0" y="180975"/>
                  </a:lnTo>
                  <a:lnTo>
                    <a:pt x="7143" y="90488"/>
                  </a:lnTo>
                  <a:lnTo>
                    <a:pt x="19050" y="30957"/>
                  </a:lnTo>
                  <a:lnTo>
                    <a:pt x="28575" y="11907"/>
                  </a:lnTo>
                  <a:lnTo>
                    <a:pt x="52387" y="0"/>
                  </a:lnTo>
                  <a:lnTo>
                    <a:pt x="107156" y="0"/>
                  </a:lnTo>
                  <a:lnTo>
                    <a:pt x="116681" y="114300"/>
                  </a:lnTo>
                  <a:lnTo>
                    <a:pt x="192881" y="154782"/>
                  </a:lnTo>
                  <a:lnTo>
                    <a:pt x="371475" y="254794"/>
                  </a:lnTo>
                  <a:lnTo>
                    <a:pt x="569118" y="364332"/>
                  </a:lnTo>
                  <a:lnTo>
                    <a:pt x="728662" y="454819"/>
                  </a:lnTo>
                  <a:lnTo>
                    <a:pt x="847725" y="523875"/>
                  </a:lnTo>
                  <a:lnTo>
                    <a:pt x="873918" y="550069"/>
                  </a:lnTo>
                  <a:lnTo>
                    <a:pt x="912018" y="602457"/>
                  </a:lnTo>
                  <a:lnTo>
                    <a:pt x="947737" y="659607"/>
                  </a:lnTo>
                  <a:lnTo>
                    <a:pt x="971550" y="716757"/>
                  </a:lnTo>
                  <a:lnTo>
                    <a:pt x="988218" y="769144"/>
                  </a:lnTo>
                  <a:lnTo>
                    <a:pt x="997743" y="835819"/>
                  </a:lnTo>
                  <a:lnTo>
                    <a:pt x="997743" y="866775"/>
                  </a:lnTo>
                  <a:lnTo>
                    <a:pt x="990600" y="897732"/>
                  </a:lnTo>
                  <a:lnTo>
                    <a:pt x="969168" y="938213"/>
                  </a:lnTo>
                  <a:lnTo>
                    <a:pt x="938212" y="969169"/>
                  </a:lnTo>
                  <a:lnTo>
                    <a:pt x="907256" y="988219"/>
                  </a:lnTo>
                  <a:lnTo>
                    <a:pt x="878681" y="990600"/>
                  </a:lnTo>
                  <a:lnTo>
                    <a:pt x="847725" y="978694"/>
                  </a:lnTo>
                  <a:lnTo>
                    <a:pt x="809625" y="945357"/>
                  </a:lnTo>
                  <a:lnTo>
                    <a:pt x="754856" y="881063"/>
                  </a:lnTo>
                  <a:lnTo>
                    <a:pt x="707231" y="790575"/>
                  </a:lnTo>
                  <a:lnTo>
                    <a:pt x="523875" y="5762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C94B1BD0-DD12-42CE-8F0A-73BFCC45B0C2}"/>
                </a:ext>
              </a:extLst>
            </p:cNvPr>
            <p:cNvSpPr/>
            <p:nvPr/>
          </p:nvSpPr>
          <p:spPr>
            <a:xfrm>
              <a:off x="5965826" y="4205288"/>
              <a:ext cx="2405063" cy="1814512"/>
            </a:xfrm>
            <a:custGeom>
              <a:avLst/>
              <a:gdLst>
                <a:gd name="connsiteX0" fmla="*/ 695325 w 2405063"/>
                <a:gd name="connsiteY0" fmla="*/ 904875 h 1814512"/>
                <a:gd name="connsiteX1" fmla="*/ 426244 w 2405063"/>
                <a:gd name="connsiteY1" fmla="*/ 597693 h 1814512"/>
                <a:gd name="connsiteX2" fmla="*/ 219075 w 2405063"/>
                <a:gd name="connsiteY2" fmla="*/ 366712 h 1814512"/>
                <a:gd name="connsiteX3" fmla="*/ 0 w 2405063"/>
                <a:gd name="connsiteY3" fmla="*/ 135731 h 1814512"/>
                <a:gd name="connsiteX4" fmla="*/ 23813 w 2405063"/>
                <a:gd name="connsiteY4" fmla="*/ 0 h 1814512"/>
                <a:gd name="connsiteX5" fmla="*/ 109538 w 2405063"/>
                <a:gd name="connsiteY5" fmla="*/ 83343 h 1814512"/>
                <a:gd name="connsiteX6" fmla="*/ 366713 w 2405063"/>
                <a:gd name="connsiteY6" fmla="*/ 330993 h 1814512"/>
                <a:gd name="connsiteX7" fmla="*/ 535782 w 2405063"/>
                <a:gd name="connsiteY7" fmla="*/ 492918 h 1814512"/>
                <a:gd name="connsiteX8" fmla="*/ 776288 w 2405063"/>
                <a:gd name="connsiteY8" fmla="*/ 716756 h 1814512"/>
                <a:gd name="connsiteX9" fmla="*/ 1000125 w 2405063"/>
                <a:gd name="connsiteY9" fmla="*/ 919162 h 1814512"/>
                <a:gd name="connsiteX10" fmla="*/ 1209675 w 2405063"/>
                <a:gd name="connsiteY10" fmla="*/ 1100137 h 1814512"/>
                <a:gd name="connsiteX11" fmla="*/ 1347788 w 2405063"/>
                <a:gd name="connsiteY11" fmla="*/ 1212056 h 1814512"/>
                <a:gd name="connsiteX12" fmla="*/ 1431132 w 2405063"/>
                <a:gd name="connsiteY12" fmla="*/ 1273968 h 1814512"/>
                <a:gd name="connsiteX13" fmla="*/ 1526382 w 2405063"/>
                <a:gd name="connsiteY13" fmla="*/ 1335881 h 1814512"/>
                <a:gd name="connsiteX14" fmla="*/ 1631157 w 2405063"/>
                <a:gd name="connsiteY14" fmla="*/ 1395412 h 1814512"/>
                <a:gd name="connsiteX15" fmla="*/ 1783557 w 2405063"/>
                <a:gd name="connsiteY15" fmla="*/ 1476375 h 1814512"/>
                <a:gd name="connsiteX16" fmla="*/ 1957388 w 2405063"/>
                <a:gd name="connsiteY16" fmla="*/ 1554956 h 1814512"/>
                <a:gd name="connsiteX17" fmla="*/ 2135982 w 2405063"/>
                <a:gd name="connsiteY17" fmla="*/ 1631156 h 1814512"/>
                <a:gd name="connsiteX18" fmla="*/ 2340769 w 2405063"/>
                <a:gd name="connsiteY18" fmla="*/ 1709737 h 1814512"/>
                <a:gd name="connsiteX19" fmla="*/ 2378869 w 2405063"/>
                <a:gd name="connsiteY19" fmla="*/ 1724025 h 1814512"/>
                <a:gd name="connsiteX20" fmla="*/ 2395538 w 2405063"/>
                <a:gd name="connsiteY20" fmla="*/ 1735931 h 1814512"/>
                <a:gd name="connsiteX21" fmla="*/ 2402682 w 2405063"/>
                <a:gd name="connsiteY21" fmla="*/ 1745456 h 1814512"/>
                <a:gd name="connsiteX22" fmla="*/ 2405063 w 2405063"/>
                <a:gd name="connsiteY22" fmla="*/ 1757362 h 1814512"/>
                <a:gd name="connsiteX23" fmla="*/ 2395538 w 2405063"/>
                <a:gd name="connsiteY23" fmla="*/ 1771650 h 1814512"/>
                <a:gd name="connsiteX24" fmla="*/ 2383632 w 2405063"/>
                <a:gd name="connsiteY24" fmla="*/ 1783556 h 1814512"/>
                <a:gd name="connsiteX25" fmla="*/ 2321719 w 2405063"/>
                <a:gd name="connsiteY25" fmla="*/ 1793081 h 1814512"/>
                <a:gd name="connsiteX26" fmla="*/ 2147888 w 2405063"/>
                <a:gd name="connsiteY26" fmla="*/ 1795462 h 1814512"/>
                <a:gd name="connsiteX27" fmla="*/ 1933575 w 2405063"/>
                <a:gd name="connsiteY27" fmla="*/ 1804987 h 1814512"/>
                <a:gd name="connsiteX28" fmla="*/ 1662113 w 2405063"/>
                <a:gd name="connsiteY28" fmla="*/ 1814512 h 1814512"/>
                <a:gd name="connsiteX29" fmla="*/ 1576388 w 2405063"/>
                <a:gd name="connsiteY29" fmla="*/ 1812131 h 1814512"/>
                <a:gd name="connsiteX30" fmla="*/ 1543050 w 2405063"/>
                <a:gd name="connsiteY30" fmla="*/ 1807368 h 1814512"/>
                <a:gd name="connsiteX31" fmla="*/ 1495425 w 2405063"/>
                <a:gd name="connsiteY31" fmla="*/ 1793081 h 1814512"/>
                <a:gd name="connsiteX32" fmla="*/ 1450182 w 2405063"/>
                <a:gd name="connsiteY32" fmla="*/ 1771650 h 1814512"/>
                <a:gd name="connsiteX33" fmla="*/ 1414463 w 2405063"/>
                <a:gd name="connsiteY33" fmla="*/ 1745456 h 1814512"/>
                <a:gd name="connsiteX34" fmla="*/ 1295400 w 2405063"/>
                <a:gd name="connsiteY34" fmla="*/ 1607343 h 1814512"/>
                <a:gd name="connsiteX35" fmla="*/ 1143000 w 2405063"/>
                <a:gd name="connsiteY35" fmla="*/ 1416843 h 1814512"/>
                <a:gd name="connsiteX36" fmla="*/ 907257 w 2405063"/>
                <a:gd name="connsiteY36" fmla="*/ 1143000 h 1814512"/>
                <a:gd name="connsiteX37" fmla="*/ 695325 w 2405063"/>
                <a:gd name="connsiteY37" fmla="*/ 904875 h 18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05063" h="1814512">
                  <a:moveTo>
                    <a:pt x="695325" y="904875"/>
                  </a:moveTo>
                  <a:lnTo>
                    <a:pt x="426244" y="597693"/>
                  </a:lnTo>
                  <a:lnTo>
                    <a:pt x="219075" y="366712"/>
                  </a:lnTo>
                  <a:lnTo>
                    <a:pt x="0" y="135731"/>
                  </a:lnTo>
                  <a:lnTo>
                    <a:pt x="23813" y="0"/>
                  </a:lnTo>
                  <a:lnTo>
                    <a:pt x="109538" y="83343"/>
                  </a:lnTo>
                  <a:lnTo>
                    <a:pt x="366713" y="330993"/>
                  </a:lnTo>
                  <a:lnTo>
                    <a:pt x="535782" y="492918"/>
                  </a:lnTo>
                  <a:lnTo>
                    <a:pt x="776288" y="716756"/>
                  </a:lnTo>
                  <a:lnTo>
                    <a:pt x="1000125" y="919162"/>
                  </a:lnTo>
                  <a:lnTo>
                    <a:pt x="1209675" y="1100137"/>
                  </a:lnTo>
                  <a:lnTo>
                    <a:pt x="1347788" y="1212056"/>
                  </a:lnTo>
                  <a:lnTo>
                    <a:pt x="1431132" y="1273968"/>
                  </a:lnTo>
                  <a:lnTo>
                    <a:pt x="1526382" y="1335881"/>
                  </a:lnTo>
                  <a:lnTo>
                    <a:pt x="1631157" y="1395412"/>
                  </a:lnTo>
                  <a:lnTo>
                    <a:pt x="1783557" y="1476375"/>
                  </a:lnTo>
                  <a:lnTo>
                    <a:pt x="1957388" y="1554956"/>
                  </a:lnTo>
                  <a:lnTo>
                    <a:pt x="2135982" y="1631156"/>
                  </a:lnTo>
                  <a:lnTo>
                    <a:pt x="2340769" y="1709737"/>
                  </a:lnTo>
                  <a:lnTo>
                    <a:pt x="2378869" y="1724025"/>
                  </a:lnTo>
                  <a:lnTo>
                    <a:pt x="2395538" y="1735931"/>
                  </a:lnTo>
                  <a:lnTo>
                    <a:pt x="2402682" y="1745456"/>
                  </a:lnTo>
                  <a:lnTo>
                    <a:pt x="2405063" y="1757362"/>
                  </a:lnTo>
                  <a:lnTo>
                    <a:pt x="2395538" y="1771650"/>
                  </a:lnTo>
                  <a:lnTo>
                    <a:pt x="2383632" y="1783556"/>
                  </a:lnTo>
                  <a:lnTo>
                    <a:pt x="2321719" y="1793081"/>
                  </a:lnTo>
                  <a:lnTo>
                    <a:pt x="2147888" y="1795462"/>
                  </a:lnTo>
                  <a:lnTo>
                    <a:pt x="1933575" y="1804987"/>
                  </a:lnTo>
                  <a:lnTo>
                    <a:pt x="1662113" y="1814512"/>
                  </a:lnTo>
                  <a:lnTo>
                    <a:pt x="1576388" y="1812131"/>
                  </a:lnTo>
                  <a:lnTo>
                    <a:pt x="1543050" y="1807368"/>
                  </a:lnTo>
                  <a:lnTo>
                    <a:pt x="1495425" y="1793081"/>
                  </a:lnTo>
                  <a:lnTo>
                    <a:pt x="1450182" y="1771650"/>
                  </a:lnTo>
                  <a:lnTo>
                    <a:pt x="1414463" y="1745456"/>
                  </a:lnTo>
                  <a:lnTo>
                    <a:pt x="1295400" y="1607343"/>
                  </a:lnTo>
                  <a:lnTo>
                    <a:pt x="1143000" y="1416843"/>
                  </a:lnTo>
                  <a:lnTo>
                    <a:pt x="907257" y="1143000"/>
                  </a:lnTo>
                  <a:lnTo>
                    <a:pt x="695325" y="9048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F34443DE-B431-4F59-8485-74A6AE257FF7}"/>
              </a:ext>
            </a:extLst>
          </p:cNvPr>
          <p:cNvGrpSpPr/>
          <p:nvPr/>
        </p:nvGrpSpPr>
        <p:grpSpPr>
          <a:xfrm>
            <a:off x="4051301" y="1368425"/>
            <a:ext cx="4319588" cy="4651375"/>
            <a:chOff x="4051301" y="1371601"/>
            <a:chExt cx="4319588" cy="4651375"/>
          </a:xfrm>
          <a:solidFill>
            <a:schemeClr val="tx1"/>
          </a:solidFill>
        </p:grpSpPr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6A99C2A9-2EE8-46F2-84BB-BE6E0735A7C2}"/>
                </a:ext>
              </a:extLst>
            </p:cNvPr>
            <p:cNvSpPr/>
            <p:nvPr/>
          </p:nvSpPr>
          <p:spPr>
            <a:xfrm>
              <a:off x="4329113" y="1373188"/>
              <a:ext cx="938212" cy="1160462"/>
            </a:xfrm>
            <a:custGeom>
              <a:avLst/>
              <a:gdLst>
                <a:gd name="connsiteX0" fmla="*/ 583406 w 938212"/>
                <a:gd name="connsiteY0" fmla="*/ 623888 h 1159669"/>
                <a:gd name="connsiteX1" fmla="*/ 395287 w 938212"/>
                <a:gd name="connsiteY1" fmla="*/ 802482 h 1159669"/>
                <a:gd name="connsiteX2" fmla="*/ 238125 w 938212"/>
                <a:gd name="connsiteY2" fmla="*/ 959644 h 1159669"/>
                <a:gd name="connsiteX3" fmla="*/ 135731 w 938212"/>
                <a:gd name="connsiteY3" fmla="*/ 1066800 h 1159669"/>
                <a:gd name="connsiteX4" fmla="*/ 71437 w 938212"/>
                <a:gd name="connsiteY4" fmla="*/ 1159669 h 1159669"/>
                <a:gd name="connsiteX5" fmla="*/ 40481 w 938212"/>
                <a:gd name="connsiteY5" fmla="*/ 1145382 h 1159669"/>
                <a:gd name="connsiteX6" fmla="*/ 21431 w 938212"/>
                <a:gd name="connsiteY6" fmla="*/ 1133475 h 1159669"/>
                <a:gd name="connsiteX7" fmla="*/ 11906 w 938212"/>
                <a:gd name="connsiteY7" fmla="*/ 1123950 h 1159669"/>
                <a:gd name="connsiteX8" fmla="*/ 4762 w 938212"/>
                <a:gd name="connsiteY8" fmla="*/ 1109663 h 1159669"/>
                <a:gd name="connsiteX9" fmla="*/ 0 w 938212"/>
                <a:gd name="connsiteY9" fmla="*/ 1092994 h 1159669"/>
                <a:gd name="connsiteX10" fmla="*/ 7143 w 938212"/>
                <a:gd name="connsiteY10" fmla="*/ 1066800 h 1159669"/>
                <a:gd name="connsiteX11" fmla="*/ 23812 w 938212"/>
                <a:gd name="connsiteY11" fmla="*/ 1040607 h 1159669"/>
                <a:gd name="connsiteX12" fmla="*/ 66675 w 938212"/>
                <a:gd name="connsiteY12" fmla="*/ 1000125 h 1159669"/>
                <a:gd name="connsiteX13" fmla="*/ 126206 w 938212"/>
                <a:gd name="connsiteY13" fmla="*/ 945357 h 1159669"/>
                <a:gd name="connsiteX14" fmla="*/ 214312 w 938212"/>
                <a:gd name="connsiteY14" fmla="*/ 814388 h 1159669"/>
                <a:gd name="connsiteX15" fmla="*/ 328612 w 938212"/>
                <a:gd name="connsiteY15" fmla="*/ 647700 h 1159669"/>
                <a:gd name="connsiteX16" fmla="*/ 426243 w 938212"/>
                <a:gd name="connsiteY16" fmla="*/ 485775 h 1159669"/>
                <a:gd name="connsiteX17" fmla="*/ 502443 w 938212"/>
                <a:gd name="connsiteY17" fmla="*/ 338138 h 1159669"/>
                <a:gd name="connsiteX18" fmla="*/ 552450 w 938212"/>
                <a:gd name="connsiteY18" fmla="*/ 230982 h 1159669"/>
                <a:gd name="connsiteX19" fmla="*/ 554831 w 938212"/>
                <a:gd name="connsiteY19" fmla="*/ 204788 h 1159669"/>
                <a:gd name="connsiteX20" fmla="*/ 547687 w 938212"/>
                <a:gd name="connsiteY20" fmla="*/ 171450 h 1159669"/>
                <a:gd name="connsiteX21" fmla="*/ 538162 w 938212"/>
                <a:gd name="connsiteY21" fmla="*/ 145257 h 1159669"/>
                <a:gd name="connsiteX22" fmla="*/ 528637 w 938212"/>
                <a:gd name="connsiteY22" fmla="*/ 123825 h 1159669"/>
                <a:gd name="connsiteX23" fmla="*/ 504825 w 938212"/>
                <a:gd name="connsiteY23" fmla="*/ 100013 h 1159669"/>
                <a:gd name="connsiteX24" fmla="*/ 476250 w 938212"/>
                <a:gd name="connsiteY24" fmla="*/ 73819 h 1159669"/>
                <a:gd name="connsiteX25" fmla="*/ 454818 w 938212"/>
                <a:gd name="connsiteY25" fmla="*/ 59532 h 1159669"/>
                <a:gd name="connsiteX26" fmla="*/ 442912 w 938212"/>
                <a:gd name="connsiteY26" fmla="*/ 50007 h 1159669"/>
                <a:gd name="connsiteX27" fmla="*/ 438150 w 938212"/>
                <a:gd name="connsiteY27" fmla="*/ 38100 h 1159669"/>
                <a:gd name="connsiteX28" fmla="*/ 433387 w 938212"/>
                <a:gd name="connsiteY28" fmla="*/ 26194 h 1159669"/>
                <a:gd name="connsiteX29" fmla="*/ 440531 w 938212"/>
                <a:gd name="connsiteY29" fmla="*/ 9525 h 1159669"/>
                <a:gd name="connsiteX30" fmla="*/ 454818 w 938212"/>
                <a:gd name="connsiteY30" fmla="*/ 0 h 1159669"/>
                <a:gd name="connsiteX31" fmla="*/ 485775 w 938212"/>
                <a:gd name="connsiteY31" fmla="*/ 0 h 1159669"/>
                <a:gd name="connsiteX32" fmla="*/ 519112 w 938212"/>
                <a:gd name="connsiteY32" fmla="*/ 7144 h 1159669"/>
                <a:gd name="connsiteX33" fmla="*/ 588168 w 938212"/>
                <a:gd name="connsiteY33" fmla="*/ 26194 h 1159669"/>
                <a:gd name="connsiteX34" fmla="*/ 650081 w 938212"/>
                <a:gd name="connsiteY34" fmla="*/ 50007 h 1159669"/>
                <a:gd name="connsiteX35" fmla="*/ 704850 w 938212"/>
                <a:gd name="connsiteY35" fmla="*/ 78582 h 1159669"/>
                <a:gd name="connsiteX36" fmla="*/ 752475 w 938212"/>
                <a:gd name="connsiteY36" fmla="*/ 107157 h 1159669"/>
                <a:gd name="connsiteX37" fmla="*/ 802481 w 938212"/>
                <a:gd name="connsiteY37" fmla="*/ 142875 h 1159669"/>
                <a:gd name="connsiteX38" fmla="*/ 864393 w 938212"/>
                <a:gd name="connsiteY38" fmla="*/ 200025 h 1159669"/>
                <a:gd name="connsiteX39" fmla="*/ 888206 w 938212"/>
                <a:gd name="connsiteY39" fmla="*/ 221457 h 1159669"/>
                <a:gd name="connsiteX40" fmla="*/ 912018 w 938212"/>
                <a:gd name="connsiteY40" fmla="*/ 247650 h 1159669"/>
                <a:gd name="connsiteX41" fmla="*/ 926306 w 938212"/>
                <a:gd name="connsiteY41" fmla="*/ 276225 h 1159669"/>
                <a:gd name="connsiteX42" fmla="*/ 933450 w 938212"/>
                <a:gd name="connsiteY42" fmla="*/ 297657 h 1159669"/>
                <a:gd name="connsiteX43" fmla="*/ 938212 w 938212"/>
                <a:gd name="connsiteY43" fmla="*/ 314325 h 1159669"/>
                <a:gd name="connsiteX44" fmla="*/ 935831 w 938212"/>
                <a:gd name="connsiteY44" fmla="*/ 338138 h 1159669"/>
                <a:gd name="connsiteX45" fmla="*/ 928687 w 938212"/>
                <a:gd name="connsiteY45" fmla="*/ 357188 h 1159669"/>
                <a:gd name="connsiteX46" fmla="*/ 914400 w 938212"/>
                <a:gd name="connsiteY46" fmla="*/ 369094 h 1159669"/>
                <a:gd name="connsiteX47" fmla="*/ 864393 w 938212"/>
                <a:gd name="connsiteY47" fmla="*/ 388144 h 1159669"/>
                <a:gd name="connsiteX48" fmla="*/ 788193 w 938212"/>
                <a:gd name="connsiteY48" fmla="*/ 426244 h 1159669"/>
                <a:gd name="connsiteX49" fmla="*/ 750093 w 938212"/>
                <a:gd name="connsiteY49" fmla="*/ 450057 h 1159669"/>
                <a:gd name="connsiteX50" fmla="*/ 709612 w 938212"/>
                <a:gd name="connsiteY50" fmla="*/ 492919 h 1159669"/>
                <a:gd name="connsiteX51" fmla="*/ 583406 w 938212"/>
                <a:gd name="connsiteY51" fmla="*/ 623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38212" h="1159669">
                  <a:moveTo>
                    <a:pt x="583406" y="623888"/>
                  </a:moveTo>
                  <a:lnTo>
                    <a:pt x="395287" y="802482"/>
                  </a:lnTo>
                  <a:lnTo>
                    <a:pt x="238125" y="959644"/>
                  </a:lnTo>
                  <a:lnTo>
                    <a:pt x="135731" y="1066800"/>
                  </a:lnTo>
                  <a:lnTo>
                    <a:pt x="71437" y="1159669"/>
                  </a:lnTo>
                  <a:lnTo>
                    <a:pt x="40481" y="1145382"/>
                  </a:lnTo>
                  <a:lnTo>
                    <a:pt x="21431" y="1133475"/>
                  </a:lnTo>
                  <a:lnTo>
                    <a:pt x="11906" y="1123950"/>
                  </a:lnTo>
                  <a:lnTo>
                    <a:pt x="4762" y="1109663"/>
                  </a:lnTo>
                  <a:lnTo>
                    <a:pt x="0" y="1092994"/>
                  </a:lnTo>
                  <a:lnTo>
                    <a:pt x="7143" y="1066800"/>
                  </a:lnTo>
                  <a:lnTo>
                    <a:pt x="23812" y="1040607"/>
                  </a:lnTo>
                  <a:lnTo>
                    <a:pt x="66675" y="1000125"/>
                  </a:lnTo>
                  <a:lnTo>
                    <a:pt x="126206" y="945357"/>
                  </a:lnTo>
                  <a:lnTo>
                    <a:pt x="214312" y="814388"/>
                  </a:lnTo>
                  <a:lnTo>
                    <a:pt x="328612" y="647700"/>
                  </a:lnTo>
                  <a:lnTo>
                    <a:pt x="426243" y="485775"/>
                  </a:lnTo>
                  <a:lnTo>
                    <a:pt x="502443" y="338138"/>
                  </a:lnTo>
                  <a:lnTo>
                    <a:pt x="552450" y="230982"/>
                  </a:lnTo>
                  <a:lnTo>
                    <a:pt x="554831" y="204788"/>
                  </a:lnTo>
                  <a:lnTo>
                    <a:pt x="547687" y="171450"/>
                  </a:lnTo>
                  <a:lnTo>
                    <a:pt x="538162" y="145257"/>
                  </a:lnTo>
                  <a:lnTo>
                    <a:pt x="528637" y="123825"/>
                  </a:lnTo>
                  <a:lnTo>
                    <a:pt x="504825" y="100013"/>
                  </a:lnTo>
                  <a:lnTo>
                    <a:pt x="476250" y="73819"/>
                  </a:lnTo>
                  <a:lnTo>
                    <a:pt x="454818" y="59532"/>
                  </a:lnTo>
                  <a:lnTo>
                    <a:pt x="442912" y="50007"/>
                  </a:lnTo>
                  <a:lnTo>
                    <a:pt x="438150" y="38100"/>
                  </a:lnTo>
                  <a:lnTo>
                    <a:pt x="433387" y="26194"/>
                  </a:lnTo>
                  <a:lnTo>
                    <a:pt x="440531" y="9525"/>
                  </a:lnTo>
                  <a:lnTo>
                    <a:pt x="454818" y="0"/>
                  </a:lnTo>
                  <a:lnTo>
                    <a:pt x="485775" y="0"/>
                  </a:lnTo>
                  <a:lnTo>
                    <a:pt x="519112" y="7144"/>
                  </a:lnTo>
                  <a:lnTo>
                    <a:pt x="588168" y="26194"/>
                  </a:lnTo>
                  <a:lnTo>
                    <a:pt x="650081" y="50007"/>
                  </a:lnTo>
                  <a:lnTo>
                    <a:pt x="704850" y="78582"/>
                  </a:lnTo>
                  <a:lnTo>
                    <a:pt x="752475" y="107157"/>
                  </a:lnTo>
                  <a:lnTo>
                    <a:pt x="802481" y="142875"/>
                  </a:lnTo>
                  <a:lnTo>
                    <a:pt x="864393" y="200025"/>
                  </a:lnTo>
                  <a:lnTo>
                    <a:pt x="888206" y="221457"/>
                  </a:lnTo>
                  <a:lnTo>
                    <a:pt x="912018" y="247650"/>
                  </a:lnTo>
                  <a:lnTo>
                    <a:pt x="926306" y="276225"/>
                  </a:lnTo>
                  <a:lnTo>
                    <a:pt x="933450" y="297657"/>
                  </a:lnTo>
                  <a:lnTo>
                    <a:pt x="938212" y="314325"/>
                  </a:lnTo>
                  <a:lnTo>
                    <a:pt x="935831" y="338138"/>
                  </a:lnTo>
                  <a:lnTo>
                    <a:pt x="928687" y="357188"/>
                  </a:lnTo>
                  <a:lnTo>
                    <a:pt x="914400" y="369094"/>
                  </a:lnTo>
                  <a:lnTo>
                    <a:pt x="864393" y="388144"/>
                  </a:lnTo>
                  <a:lnTo>
                    <a:pt x="788193" y="426244"/>
                  </a:lnTo>
                  <a:lnTo>
                    <a:pt x="750093" y="450057"/>
                  </a:lnTo>
                  <a:lnTo>
                    <a:pt x="709612" y="492919"/>
                  </a:lnTo>
                  <a:lnTo>
                    <a:pt x="583406" y="623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E5C2AEAF-8CC2-4752-845D-B1C1D1F678F1}"/>
                </a:ext>
              </a:extLst>
            </p:cNvPr>
            <p:cNvSpPr/>
            <p:nvPr/>
          </p:nvSpPr>
          <p:spPr>
            <a:xfrm>
              <a:off x="5529263" y="1371601"/>
              <a:ext cx="908050" cy="1008063"/>
            </a:xfrm>
            <a:custGeom>
              <a:avLst/>
              <a:gdLst>
                <a:gd name="connsiteX0" fmla="*/ 500062 w 907256"/>
                <a:gd name="connsiteY0" fmla="*/ 602456 h 1007269"/>
                <a:gd name="connsiteX1" fmla="*/ 338137 w 907256"/>
                <a:gd name="connsiteY1" fmla="*/ 766763 h 1007269"/>
                <a:gd name="connsiteX2" fmla="*/ 119062 w 907256"/>
                <a:gd name="connsiteY2" fmla="*/ 1007269 h 1007269"/>
                <a:gd name="connsiteX3" fmla="*/ 0 w 907256"/>
                <a:gd name="connsiteY3" fmla="*/ 854869 h 1007269"/>
                <a:gd name="connsiteX4" fmla="*/ 128587 w 907256"/>
                <a:gd name="connsiteY4" fmla="*/ 812006 h 1007269"/>
                <a:gd name="connsiteX5" fmla="*/ 140493 w 907256"/>
                <a:gd name="connsiteY5" fmla="*/ 802481 h 1007269"/>
                <a:gd name="connsiteX6" fmla="*/ 214312 w 907256"/>
                <a:gd name="connsiteY6" fmla="*/ 676275 h 1007269"/>
                <a:gd name="connsiteX7" fmla="*/ 300037 w 907256"/>
                <a:gd name="connsiteY7" fmla="*/ 538163 h 1007269"/>
                <a:gd name="connsiteX8" fmla="*/ 388143 w 907256"/>
                <a:gd name="connsiteY8" fmla="*/ 395288 h 1007269"/>
                <a:gd name="connsiteX9" fmla="*/ 464343 w 907256"/>
                <a:gd name="connsiteY9" fmla="*/ 276225 h 1007269"/>
                <a:gd name="connsiteX10" fmla="*/ 490537 w 907256"/>
                <a:gd name="connsiteY10" fmla="*/ 228600 h 1007269"/>
                <a:gd name="connsiteX11" fmla="*/ 495300 w 907256"/>
                <a:gd name="connsiteY11" fmla="*/ 209550 h 1007269"/>
                <a:gd name="connsiteX12" fmla="*/ 492918 w 907256"/>
                <a:gd name="connsiteY12" fmla="*/ 188119 h 1007269"/>
                <a:gd name="connsiteX13" fmla="*/ 488156 w 907256"/>
                <a:gd name="connsiteY13" fmla="*/ 166688 h 1007269"/>
                <a:gd name="connsiteX14" fmla="*/ 473868 w 907256"/>
                <a:gd name="connsiteY14" fmla="*/ 142875 h 1007269"/>
                <a:gd name="connsiteX15" fmla="*/ 452437 w 907256"/>
                <a:gd name="connsiteY15" fmla="*/ 119063 h 1007269"/>
                <a:gd name="connsiteX16" fmla="*/ 428625 w 907256"/>
                <a:gd name="connsiteY16" fmla="*/ 100013 h 1007269"/>
                <a:gd name="connsiteX17" fmla="*/ 407193 w 907256"/>
                <a:gd name="connsiteY17" fmla="*/ 85725 h 1007269"/>
                <a:gd name="connsiteX18" fmla="*/ 383381 w 907256"/>
                <a:gd name="connsiteY18" fmla="*/ 76200 h 1007269"/>
                <a:gd name="connsiteX19" fmla="*/ 376237 w 907256"/>
                <a:gd name="connsiteY19" fmla="*/ 69056 h 1007269"/>
                <a:gd name="connsiteX20" fmla="*/ 364331 w 907256"/>
                <a:gd name="connsiteY20" fmla="*/ 52388 h 1007269"/>
                <a:gd name="connsiteX21" fmla="*/ 357187 w 907256"/>
                <a:gd name="connsiteY21" fmla="*/ 28575 h 1007269"/>
                <a:gd name="connsiteX22" fmla="*/ 359568 w 907256"/>
                <a:gd name="connsiteY22" fmla="*/ 14288 h 1007269"/>
                <a:gd name="connsiteX23" fmla="*/ 371475 w 907256"/>
                <a:gd name="connsiteY23" fmla="*/ 4763 h 1007269"/>
                <a:gd name="connsiteX24" fmla="*/ 388143 w 907256"/>
                <a:gd name="connsiteY24" fmla="*/ 0 h 1007269"/>
                <a:gd name="connsiteX25" fmla="*/ 423862 w 907256"/>
                <a:gd name="connsiteY25" fmla="*/ 2381 h 1007269"/>
                <a:gd name="connsiteX26" fmla="*/ 478631 w 907256"/>
                <a:gd name="connsiteY26" fmla="*/ 11906 h 1007269"/>
                <a:gd name="connsiteX27" fmla="*/ 552450 w 907256"/>
                <a:gd name="connsiteY27" fmla="*/ 30956 h 1007269"/>
                <a:gd name="connsiteX28" fmla="*/ 611981 w 907256"/>
                <a:gd name="connsiteY28" fmla="*/ 52388 h 1007269"/>
                <a:gd name="connsiteX29" fmla="*/ 666750 w 907256"/>
                <a:gd name="connsiteY29" fmla="*/ 76200 h 1007269"/>
                <a:gd name="connsiteX30" fmla="*/ 719137 w 907256"/>
                <a:gd name="connsiteY30" fmla="*/ 102394 h 1007269"/>
                <a:gd name="connsiteX31" fmla="*/ 766762 w 907256"/>
                <a:gd name="connsiteY31" fmla="*/ 133350 h 1007269"/>
                <a:gd name="connsiteX32" fmla="*/ 802481 w 907256"/>
                <a:gd name="connsiteY32" fmla="*/ 157163 h 1007269"/>
                <a:gd name="connsiteX33" fmla="*/ 833437 w 907256"/>
                <a:gd name="connsiteY33" fmla="*/ 183356 h 1007269"/>
                <a:gd name="connsiteX34" fmla="*/ 862012 w 907256"/>
                <a:gd name="connsiteY34" fmla="*/ 211931 h 1007269"/>
                <a:gd name="connsiteX35" fmla="*/ 888206 w 907256"/>
                <a:gd name="connsiteY35" fmla="*/ 242888 h 1007269"/>
                <a:gd name="connsiteX36" fmla="*/ 904875 w 907256"/>
                <a:gd name="connsiteY36" fmla="*/ 276225 h 1007269"/>
                <a:gd name="connsiteX37" fmla="*/ 907256 w 907256"/>
                <a:gd name="connsiteY37" fmla="*/ 297656 h 1007269"/>
                <a:gd name="connsiteX38" fmla="*/ 904875 w 907256"/>
                <a:gd name="connsiteY38" fmla="*/ 321469 h 1007269"/>
                <a:gd name="connsiteX39" fmla="*/ 895350 w 907256"/>
                <a:gd name="connsiteY39" fmla="*/ 338138 h 1007269"/>
                <a:gd name="connsiteX40" fmla="*/ 869156 w 907256"/>
                <a:gd name="connsiteY40" fmla="*/ 352425 h 1007269"/>
                <a:gd name="connsiteX41" fmla="*/ 797718 w 907256"/>
                <a:gd name="connsiteY41" fmla="*/ 378619 h 1007269"/>
                <a:gd name="connsiteX42" fmla="*/ 745331 w 907256"/>
                <a:gd name="connsiteY42" fmla="*/ 407194 h 1007269"/>
                <a:gd name="connsiteX43" fmla="*/ 685800 w 907256"/>
                <a:gd name="connsiteY43" fmla="*/ 442913 h 1007269"/>
                <a:gd name="connsiteX44" fmla="*/ 604837 w 907256"/>
                <a:gd name="connsiteY44" fmla="*/ 511969 h 1007269"/>
                <a:gd name="connsiteX45" fmla="*/ 500062 w 907256"/>
                <a:gd name="connsiteY45" fmla="*/ 60245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256" h="1007269">
                  <a:moveTo>
                    <a:pt x="500062" y="602456"/>
                  </a:moveTo>
                  <a:lnTo>
                    <a:pt x="338137" y="766763"/>
                  </a:lnTo>
                  <a:lnTo>
                    <a:pt x="119062" y="1007269"/>
                  </a:lnTo>
                  <a:lnTo>
                    <a:pt x="0" y="854869"/>
                  </a:lnTo>
                  <a:lnTo>
                    <a:pt x="128587" y="812006"/>
                  </a:lnTo>
                  <a:lnTo>
                    <a:pt x="140493" y="802481"/>
                  </a:lnTo>
                  <a:lnTo>
                    <a:pt x="214312" y="676275"/>
                  </a:lnTo>
                  <a:lnTo>
                    <a:pt x="300037" y="538163"/>
                  </a:lnTo>
                  <a:lnTo>
                    <a:pt x="388143" y="395288"/>
                  </a:lnTo>
                  <a:lnTo>
                    <a:pt x="464343" y="276225"/>
                  </a:lnTo>
                  <a:lnTo>
                    <a:pt x="490537" y="228600"/>
                  </a:lnTo>
                  <a:lnTo>
                    <a:pt x="495300" y="209550"/>
                  </a:lnTo>
                  <a:lnTo>
                    <a:pt x="492918" y="188119"/>
                  </a:lnTo>
                  <a:lnTo>
                    <a:pt x="488156" y="166688"/>
                  </a:lnTo>
                  <a:lnTo>
                    <a:pt x="473868" y="142875"/>
                  </a:lnTo>
                  <a:lnTo>
                    <a:pt x="452437" y="119063"/>
                  </a:lnTo>
                  <a:lnTo>
                    <a:pt x="428625" y="100013"/>
                  </a:lnTo>
                  <a:lnTo>
                    <a:pt x="407193" y="85725"/>
                  </a:lnTo>
                  <a:lnTo>
                    <a:pt x="383381" y="76200"/>
                  </a:lnTo>
                  <a:lnTo>
                    <a:pt x="376237" y="69056"/>
                  </a:lnTo>
                  <a:lnTo>
                    <a:pt x="364331" y="52388"/>
                  </a:lnTo>
                  <a:lnTo>
                    <a:pt x="357187" y="28575"/>
                  </a:lnTo>
                  <a:lnTo>
                    <a:pt x="359568" y="14288"/>
                  </a:lnTo>
                  <a:lnTo>
                    <a:pt x="371475" y="4763"/>
                  </a:lnTo>
                  <a:lnTo>
                    <a:pt x="388143" y="0"/>
                  </a:lnTo>
                  <a:lnTo>
                    <a:pt x="423862" y="2381"/>
                  </a:lnTo>
                  <a:lnTo>
                    <a:pt x="478631" y="11906"/>
                  </a:lnTo>
                  <a:lnTo>
                    <a:pt x="552450" y="30956"/>
                  </a:lnTo>
                  <a:lnTo>
                    <a:pt x="611981" y="52388"/>
                  </a:lnTo>
                  <a:lnTo>
                    <a:pt x="666750" y="76200"/>
                  </a:lnTo>
                  <a:lnTo>
                    <a:pt x="719137" y="102394"/>
                  </a:lnTo>
                  <a:lnTo>
                    <a:pt x="766762" y="133350"/>
                  </a:lnTo>
                  <a:lnTo>
                    <a:pt x="802481" y="157163"/>
                  </a:lnTo>
                  <a:lnTo>
                    <a:pt x="833437" y="183356"/>
                  </a:lnTo>
                  <a:lnTo>
                    <a:pt x="862012" y="211931"/>
                  </a:lnTo>
                  <a:lnTo>
                    <a:pt x="888206" y="242888"/>
                  </a:lnTo>
                  <a:lnTo>
                    <a:pt x="904875" y="276225"/>
                  </a:lnTo>
                  <a:lnTo>
                    <a:pt x="907256" y="297656"/>
                  </a:lnTo>
                  <a:lnTo>
                    <a:pt x="904875" y="321469"/>
                  </a:lnTo>
                  <a:lnTo>
                    <a:pt x="895350" y="338138"/>
                  </a:lnTo>
                  <a:lnTo>
                    <a:pt x="869156" y="352425"/>
                  </a:lnTo>
                  <a:lnTo>
                    <a:pt x="797718" y="378619"/>
                  </a:lnTo>
                  <a:lnTo>
                    <a:pt x="745331" y="407194"/>
                  </a:lnTo>
                  <a:lnTo>
                    <a:pt x="685800" y="442913"/>
                  </a:lnTo>
                  <a:lnTo>
                    <a:pt x="604837" y="511969"/>
                  </a:lnTo>
                  <a:lnTo>
                    <a:pt x="500062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619CB41D-8046-4380-863A-27C694BA97D9}"/>
                </a:ext>
              </a:extLst>
            </p:cNvPr>
            <p:cNvSpPr/>
            <p:nvPr/>
          </p:nvSpPr>
          <p:spPr>
            <a:xfrm>
              <a:off x="6800851" y="1373188"/>
              <a:ext cx="747713" cy="971550"/>
            </a:xfrm>
            <a:custGeom>
              <a:avLst/>
              <a:gdLst>
                <a:gd name="connsiteX0" fmla="*/ 454819 w 747713"/>
                <a:gd name="connsiteY0" fmla="*/ 564357 h 971550"/>
                <a:gd name="connsiteX1" fmla="*/ 245269 w 747713"/>
                <a:gd name="connsiteY1" fmla="*/ 757238 h 971550"/>
                <a:gd name="connsiteX2" fmla="*/ 9525 w 747713"/>
                <a:gd name="connsiteY2" fmla="*/ 971550 h 971550"/>
                <a:gd name="connsiteX3" fmla="*/ 0 w 747713"/>
                <a:gd name="connsiteY3" fmla="*/ 828675 h 971550"/>
                <a:gd name="connsiteX4" fmla="*/ 88106 w 747713"/>
                <a:gd name="connsiteY4" fmla="*/ 702469 h 971550"/>
                <a:gd name="connsiteX5" fmla="*/ 214313 w 747713"/>
                <a:gd name="connsiteY5" fmla="*/ 523875 h 971550"/>
                <a:gd name="connsiteX6" fmla="*/ 297656 w 747713"/>
                <a:gd name="connsiteY6" fmla="*/ 395288 h 971550"/>
                <a:gd name="connsiteX7" fmla="*/ 335756 w 747713"/>
                <a:gd name="connsiteY7" fmla="*/ 326232 h 971550"/>
                <a:gd name="connsiteX8" fmla="*/ 373856 w 747713"/>
                <a:gd name="connsiteY8" fmla="*/ 242888 h 971550"/>
                <a:gd name="connsiteX9" fmla="*/ 381000 w 747713"/>
                <a:gd name="connsiteY9" fmla="*/ 211932 h 971550"/>
                <a:gd name="connsiteX10" fmla="*/ 373856 w 747713"/>
                <a:gd name="connsiteY10" fmla="*/ 185738 h 971550"/>
                <a:gd name="connsiteX11" fmla="*/ 347663 w 747713"/>
                <a:gd name="connsiteY11" fmla="*/ 147638 h 971550"/>
                <a:gd name="connsiteX12" fmla="*/ 323850 w 747713"/>
                <a:gd name="connsiteY12" fmla="*/ 119063 h 971550"/>
                <a:gd name="connsiteX13" fmla="*/ 302419 w 747713"/>
                <a:gd name="connsiteY13" fmla="*/ 100013 h 971550"/>
                <a:gd name="connsiteX14" fmla="*/ 276225 w 747713"/>
                <a:gd name="connsiteY14" fmla="*/ 78582 h 971550"/>
                <a:gd name="connsiteX15" fmla="*/ 266700 w 747713"/>
                <a:gd name="connsiteY15" fmla="*/ 66675 h 971550"/>
                <a:gd name="connsiteX16" fmla="*/ 261938 w 747713"/>
                <a:gd name="connsiteY16" fmla="*/ 45244 h 971550"/>
                <a:gd name="connsiteX17" fmla="*/ 264319 w 747713"/>
                <a:gd name="connsiteY17" fmla="*/ 21432 h 971550"/>
                <a:gd name="connsiteX18" fmla="*/ 276225 w 747713"/>
                <a:gd name="connsiteY18" fmla="*/ 9525 h 971550"/>
                <a:gd name="connsiteX19" fmla="*/ 297656 w 747713"/>
                <a:gd name="connsiteY19" fmla="*/ 0 h 971550"/>
                <a:gd name="connsiteX20" fmla="*/ 338138 w 747713"/>
                <a:gd name="connsiteY20" fmla="*/ 2382 h 971550"/>
                <a:gd name="connsiteX21" fmla="*/ 414338 w 747713"/>
                <a:gd name="connsiteY21" fmla="*/ 23813 h 971550"/>
                <a:gd name="connsiteX22" fmla="*/ 476250 w 747713"/>
                <a:gd name="connsiteY22" fmla="*/ 45244 h 971550"/>
                <a:gd name="connsiteX23" fmla="*/ 540544 w 747713"/>
                <a:gd name="connsiteY23" fmla="*/ 76200 h 971550"/>
                <a:gd name="connsiteX24" fmla="*/ 583406 w 747713"/>
                <a:gd name="connsiteY24" fmla="*/ 102394 h 971550"/>
                <a:gd name="connsiteX25" fmla="*/ 616744 w 747713"/>
                <a:gd name="connsiteY25" fmla="*/ 128588 h 971550"/>
                <a:gd name="connsiteX26" fmla="*/ 659606 w 747713"/>
                <a:gd name="connsiteY26" fmla="*/ 166688 h 971550"/>
                <a:gd name="connsiteX27" fmla="*/ 695325 w 747713"/>
                <a:gd name="connsiteY27" fmla="*/ 202407 h 971550"/>
                <a:gd name="connsiteX28" fmla="*/ 721519 w 747713"/>
                <a:gd name="connsiteY28" fmla="*/ 238125 h 971550"/>
                <a:gd name="connsiteX29" fmla="*/ 738188 w 747713"/>
                <a:gd name="connsiteY29" fmla="*/ 273844 h 971550"/>
                <a:gd name="connsiteX30" fmla="*/ 747713 w 747713"/>
                <a:gd name="connsiteY30" fmla="*/ 302419 h 971550"/>
                <a:gd name="connsiteX31" fmla="*/ 747713 w 747713"/>
                <a:gd name="connsiteY31" fmla="*/ 330994 h 971550"/>
                <a:gd name="connsiteX32" fmla="*/ 738188 w 747713"/>
                <a:gd name="connsiteY32" fmla="*/ 352425 h 971550"/>
                <a:gd name="connsiteX33" fmla="*/ 723900 w 747713"/>
                <a:gd name="connsiteY33" fmla="*/ 366713 h 971550"/>
                <a:gd name="connsiteX34" fmla="*/ 678656 w 747713"/>
                <a:gd name="connsiteY34" fmla="*/ 385763 h 971550"/>
                <a:gd name="connsiteX35" fmla="*/ 635794 w 747713"/>
                <a:gd name="connsiteY35" fmla="*/ 402432 h 971550"/>
                <a:gd name="connsiteX36" fmla="*/ 597694 w 747713"/>
                <a:gd name="connsiteY36" fmla="*/ 431007 h 971550"/>
                <a:gd name="connsiteX37" fmla="*/ 454819 w 747713"/>
                <a:gd name="connsiteY37" fmla="*/ 56435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971550">
                  <a:moveTo>
                    <a:pt x="454819" y="564357"/>
                  </a:moveTo>
                  <a:lnTo>
                    <a:pt x="245269" y="757238"/>
                  </a:lnTo>
                  <a:lnTo>
                    <a:pt x="9525" y="971550"/>
                  </a:lnTo>
                  <a:lnTo>
                    <a:pt x="0" y="828675"/>
                  </a:lnTo>
                  <a:lnTo>
                    <a:pt x="88106" y="702469"/>
                  </a:lnTo>
                  <a:lnTo>
                    <a:pt x="214313" y="523875"/>
                  </a:lnTo>
                  <a:lnTo>
                    <a:pt x="297656" y="395288"/>
                  </a:lnTo>
                  <a:lnTo>
                    <a:pt x="335756" y="326232"/>
                  </a:lnTo>
                  <a:lnTo>
                    <a:pt x="373856" y="242888"/>
                  </a:lnTo>
                  <a:lnTo>
                    <a:pt x="381000" y="211932"/>
                  </a:lnTo>
                  <a:lnTo>
                    <a:pt x="373856" y="185738"/>
                  </a:lnTo>
                  <a:lnTo>
                    <a:pt x="347663" y="147638"/>
                  </a:lnTo>
                  <a:lnTo>
                    <a:pt x="323850" y="119063"/>
                  </a:lnTo>
                  <a:lnTo>
                    <a:pt x="302419" y="100013"/>
                  </a:lnTo>
                  <a:lnTo>
                    <a:pt x="276225" y="78582"/>
                  </a:lnTo>
                  <a:lnTo>
                    <a:pt x="266700" y="66675"/>
                  </a:lnTo>
                  <a:lnTo>
                    <a:pt x="261938" y="45244"/>
                  </a:lnTo>
                  <a:lnTo>
                    <a:pt x="264319" y="21432"/>
                  </a:lnTo>
                  <a:lnTo>
                    <a:pt x="276225" y="9525"/>
                  </a:lnTo>
                  <a:lnTo>
                    <a:pt x="297656" y="0"/>
                  </a:lnTo>
                  <a:lnTo>
                    <a:pt x="338138" y="2382"/>
                  </a:lnTo>
                  <a:lnTo>
                    <a:pt x="414338" y="23813"/>
                  </a:lnTo>
                  <a:lnTo>
                    <a:pt x="476250" y="45244"/>
                  </a:lnTo>
                  <a:lnTo>
                    <a:pt x="540544" y="76200"/>
                  </a:lnTo>
                  <a:lnTo>
                    <a:pt x="583406" y="102394"/>
                  </a:lnTo>
                  <a:lnTo>
                    <a:pt x="616744" y="128588"/>
                  </a:lnTo>
                  <a:lnTo>
                    <a:pt x="659606" y="166688"/>
                  </a:lnTo>
                  <a:lnTo>
                    <a:pt x="695325" y="202407"/>
                  </a:lnTo>
                  <a:lnTo>
                    <a:pt x="721519" y="238125"/>
                  </a:lnTo>
                  <a:lnTo>
                    <a:pt x="738188" y="273844"/>
                  </a:lnTo>
                  <a:lnTo>
                    <a:pt x="747713" y="302419"/>
                  </a:lnTo>
                  <a:lnTo>
                    <a:pt x="747713" y="330994"/>
                  </a:lnTo>
                  <a:lnTo>
                    <a:pt x="738188" y="352425"/>
                  </a:lnTo>
                  <a:lnTo>
                    <a:pt x="723900" y="366713"/>
                  </a:lnTo>
                  <a:lnTo>
                    <a:pt x="678656" y="385763"/>
                  </a:lnTo>
                  <a:lnTo>
                    <a:pt x="635794" y="402432"/>
                  </a:lnTo>
                  <a:lnTo>
                    <a:pt x="597694" y="431007"/>
                  </a:lnTo>
                  <a:lnTo>
                    <a:pt x="454819" y="564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E92E43E0-5CC7-4164-B331-0E1583229108}"/>
                </a:ext>
              </a:extLst>
            </p:cNvPr>
            <p:cNvSpPr/>
            <p:nvPr/>
          </p:nvSpPr>
          <p:spPr>
            <a:xfrm>
              <a:off x="4527550" y="3478213"/>
              <a:ext cx="420688" cy="1193800"/>
            </a:xfrm>
            <a:custGeom>
              <a:avLst/>
              <a:gdLst>
                <a:gd name="connsiteX0" fmla="*/ 2382 w 421482"/>
                <a:gd name="connsiteY0" fmla="*/ 959644 h 1193007"/>
                <a:gd name="connsiteX1" fmla="*/ 0 w 421482"/>
                <a:gd name="connsiteY1" fmla="*/ 904875 h 1193007"/>
                <a:gd name="connsiteX2" fmla="*/ 0 w 421482"/>
                <a:gd name="connsiteY2" fmla="*/ 871538 h 1193007"/>
                <a:gd name="connsiteX3" fmla="*/ 4763 w 421482"/>
                <a:gd name="connsiteY3" fmla="*/ 823913 h 1193007"/>
                <a:gd name="connsiteX4" fmla="*/ 11907 w 421482"/>
                <a:gd name="connsiteY4" fmla="*/ 800100 h 1193007"/>
                <a:gd name="connsiteX5" fmla="*/ 28575 w 421482"/>
                <a:gd name="connsiteY5" fmla="*/ 769144 h 1193007"/>
                <a:gd name="connsiteX6" fmla="*/ 50007 w 421482"/>
                <a:gd name="connsiteY6" fmla="*/ 742950 h 1193007"/>
                <a:gd name="connsiteX7" fmla="*/ 88107 w 421482"/>
                <a:gd name="connsiteY7" fmla="*/ 707232 h 1193007"/>
                <a:gd name="connsiteX8" fmla="*/ 111919 w 421482"/>
                <a:gd name="connsiteY8" fmla="*/ 673894 h 1193007"/>
                <a:gd name="connsiteX9" fmla="*/ 159544 w 421482"/>
                <a:gd name="connsiteY9" fmla="*/ 600075 h 1193007"/>
                <a:gd name="connsiteX10" fmla="*/ 190500 w 421482"/>
                <a:gd name="connsiteY10" fmla="*/ 547688 h 1193007"/>
                <a:gd name="connsiteX11" fmla="*/ 226219 w 421482"/>
                <a:gd name="connsiteY11" fmla="*/ 461963 h 1193007"/>
                <a:gd name="connsiteX12" fmla="*/ 245269 w 421482"/>
                <a:gd name="connsiteY12" fmla="*/ 409575 h 1193007"/>
                <a:gd name="connsiteX13" fmla="*/ 266700 w 421482"/>
                <a:gd name="connsiteY13" fmla="*/ 347663 h 1193007"/>
                <a:gd name="connsiteX14" fmla="*/ 280988 w 421482"/>
                <a:gd name="connsiteY14" fmla="*/ 269082 h 1193007"/>
                <a:gd name="connsiteX15" fmla="*/ 300038 w 421482"/>
                <a:gd name="connsiteY15" fmla="*/ 169069 h 1193007"/>
                <a:gd name="connsiteX16" fmla="*/ 304800 w 421482"/>
                <a:gd name="connsiteY16" fmla="*/ 100013 h 1193007"/>
                <a:gd name="connsiteX17" fmla="*/ 307182 w 421482"/>
                <a:gd name="connsiteY17" fmla="*/ 50007 h 1193007"/>
                <a:gd name="connsiteX18" fmla="*/ 314325 w 421482"/>
                <a:gd name="connsiteY18" fmla="*/ 21432 h 1193007"/>
                <a:gd name="connsiteX19" fmla="*/ 321469 w 421482"/>
                <a:gd name="connsiteY19" fmla="*/ 7144 h 1193007"/>
                <a:gd name="connsiteX20" fmla="*/ 335757 w 421482"/>
                <a:gd name="connsiteY20" fmla="*/ 0 h 1193007"/>
                <a:gd name="connsiteX21" fmla="*/ 350044 w 421482"/>
                <a:gd name="connsiteY21" fmla="*/ 2382 h 1193007"/>
                <a:gd name="connsiteX22" fmla="*/ 366713 w 421482"/>
                <a:gd name="connsiteY22" fmla="*/ 16669 h 1193007"/>
                <a:gd name="connsiteX23" fmla="*/ 378619 w 421482"/>
                <a:gd name="connsiteY23" fmla="*/ 40482 h 1193007"/>
                <a:gd name="connsiteX24" fmla="*/ 390525 w 421482"/>
                <a:gd name="connsiteY24" fmla="*/ 135732 h 1193007"/>
                <a:gd name="connsiteX25" fmla="*/ 404813 w 421482"/>
                <a:gd name="connsiteY25" fmla="*/ 254794 h 1193007"/>
                <a:gd name="connsiteX26" fmla="*/ 421482 w 421482"/>
                <a:gd name="connsiteY26" fmla="*/ 388144 h 1193007"/>
                <a:gd name="connsiteX27" fmla="*/ 414338 w 421482"/>
                <a:gd name="connsiteY27" fmla="*/ 497682 h 1193007"/>
                <a:gd name="connsiteX28" fmla="*/ 402432 w 421482"/>
                <a:gd name="connsiteY28" fmla="*/ 585788 h 1193007"/>
                <a:gd name="connsiteX29" fmla="*/ 390525 w 421482"/>
                <a:gd name="connsiteY29" fmla="*/ 669132 h 1193007"/>
                <a:gd name="connsiteX30" fmla="*/ 373857 w 421482"/>
                <a:gd name="connsiteY30" fmla="*/ 754857 h 1193007"/>
                <a:gd name="connsiteX31" fmla="*/ 350044 w 421482"/>
                <a:gd name="connsiteY31" fmla="*/ 862013 h 1193007"/>
                <a:gd name="connsiteX32" fmla="*/ 335757 w 421482"/>
                <a:gd name="connsiteY32" fmla="*/ 909638 h 1193007"/>
                <a:gd name="connsiteX33" fmla="*/ 302419 w 421482"/>
                <a:gd name="connsiteY33" fmla="*/ 985838 h 1193007"/>
                <a:gd name="connsiteX34" fmla="*/ 264319 w 421482"/>
                <a:gd name="connsiteY34" fmla="*/ 1054894 h 1193007"/>
                <a:gd name="connsiteX35" fmla="*/ 223838 w 421482"/>
                <a:gd name="connsiteY35" fmla="*/ 1109663 h 1193007"/>
                <a:gd name="connsiteX36" fmla="*/ 169069 w 421482"/>
                <a:gd name="connsiteY36" fmla="*/ 1162050 h 1193007"/>
                <a:gd name="connsiteX37" fmla="*/ 140494 w 421482"/>
                <a:gd name="connsiteY37" fmla="*/ 1183482 h 1193007"/>
                <a:gd name="connsiteX38" fmla="*/ 123825 w 421482"/>
                <a:gd name="connsiteY38" fmla="*/ 1190625 h 1193007"/>
                <a:gd name="connsiteX39" fmla="*/ 104775 w 421482"/>
                <a:gd name="connsiteY39" fmla="*/ 1193007 h 1193007"/>
                <a:gd name="connsiteX40" fmla="*/ 71438 w 421482"/>
                <a:gd name="connsiteY40" fmla="*/ 1183482 h 1193007"/>
                <a:gd name="connsiteX41" fmla="*/ 47625 w 421482"/>
                <a:gd name="connsiteY41" fmla="*/ 1166813 h 1193007"/>
                <a:gd name="connsiteX42" fmla="*/ 35719 w 421482"/>
                <a:gd name="connsiteY42" fmla="*/ 1147763 h 1193007"/>
                <a:gd name="connsiteX43" fmla="*/ 21432 w 421482"/>
                <a:gd name="connsiteY43" fmla="*/ 1109663 h 1193007"/>
                <a:gd name="connsiteX44" fmla="*/ 4763 w 421482"/>
                <a:gd name="connsiteY44" fmla="*/ 1021557 h 1193007"/>
                <a:gd name="connsiteX45" fmla="*/ 2382 w 421482"/>
                <a:gd name="connsiteY45" fmla="*/ 959644 h 119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1482" h="1193007">
                  <a:moveTo>
                    <a:pt x="2382" y="959644"/>
                  </a:moveTo>
                  <a:lnTo>
                    <a:pt x="0" y="904875"/>
                  </a:lnTo>
                  <a:lnTo>
                    <a:pt x="0" y="871538"/>
                  </a:lnTo>
                  <a:lnTo>
                    <a:pt x="4763" y="823913"/>
                  </a:lnTo>
                  <a:lnTo>
                    <a:pt x="11907" y="800100"/>
                  </a:lnTo>
                  <a:lnTo>
                    <a:pt x="28575" y="769144"/>
                  </a:lnTo>
                  <a:lnTo>
                    <a:pt x="50007" y="742950"/>
                  </a:lnTo>
                  <a:lnTo>
                    <a:pt x="88107" y="707232"/>
                  </a:lnTo>
                  <a:lnTo>
                    <a:pt x="111919" y="673894"/>
                  </a:lnTo>
                  <a:lnTo>
                    <a:pt x="159544" y="600075"/>
                  </a:lnTo>
                  <a:lnTo>
                    <a:pt x="190500" y="547688"/>
                  </a:lnTo>
                  <a:lnTo>
                    <a:pt x="226219" y="461963"/>
                  </a:lnTo>
                  <a:lnTo>
                    <a:pt x="245269" y="409575"/>
                  </a:lnTo>
                  <a:lnTo>
                    <a:pt x="266700" y="347663"/>
                  </a:lnTo>
                  <a:lnTo>
                    <a:pt x="280988" y="269082"/>
                  </a:lnTo>
                  <a:lnTo>
                    <a:pt x="300038" y="169069"/>
                  </a:lnTo>
                  <a:lnTo>
                    <a:pt x="304800" y="100013"/>
                  </a:lnTo>
                  <a:lnTo>
                    <a:pt x="307182" y="50007"/>
                  </a:lnTo>
                  <a:lnTo>
                    <a:pt x="314325" y="21432"/>
                  </a:lnTo>
                  <a:lnTo>
                    <a:pt x="321469" y="7144"/>
                  </a:lnTo>
                  <a:lnTo>
                    <a:pt x="335757" y="0"/>
                  </a:lnTo>
                  <a:lnTo>
                    <a:pt x="350044" y="2382"/>
                  </a:lnTo>
                  <a:lnTo>
                    <a:pt x="366713" y="16669"/>
                  </a:lnTo>
                  <a:lnTo>
                    <a:pt x="378619" y="40482"/>
                  </a:lnTo>
                  <a:lnTo>
                    <a:pt x="390525" y="135732"/>
                  </a:lnTo>
                  <a:lnTo>
                    <a:pt x="404813" y="254794"/>
                  </a:lnTo>
                  <a:lnTo>
                    <a:pt x="421482" y="388144"/>
                  </a:lnTo>
                  <a:lnTo>
                    <a:pt x="414338" y="497682"/>
                  </a:lnTo>
                  <a:lnTo>
                    <a:pt x="402432" y="585788"/>
                  </a:lnTo>
                  <a:lnTo>
                    <a:pt x="390525" y="669132"/>
                  </a:lnTo>
                  <a:lnTo>
                    <a:pt x="373857" y="754857"/>
                  </a:lnTo>
                  <a:lnTo>
                    <a:pt x="350044" y="862013"/>
                  </a:lnTo>
                  <a:lnTo>
                    <a:pt x="335757" y="909638"/>
                  </a:lnTo>
                  <a:lnTo>
                    <a:pt x="302419" y="985838"/>
                  </a:lnTo>
                  <a:lnTo>
                    <a:pt x="264319" y="1054894"/>
                  </a:lnTo>
                  <a:lnTo>
                    <a:pt x="223838" y="1109663"/>
                  </a:lnTo>
                  <a:lnTo>
                    <a:pt x="169069" y="1162050"/>
                  </a:lnTo>
                  <a:lnTo>
                    <a:pt x="140494" y="1183482"/>
                  </a:lnTo>
                  <a:lnTo>
                    <a:pt x="123825" y="1190625"/>
                  </a:lnTo>
                  <a:lnTo>
                    <a:pt x="104775" y="1193007"/>
                  </a:lnTo>
                  <a:lnTo>
                    <a:pt x="71438" y="1183482"/>
                  </a:lnTo>
                  <a:lnTo>
                    <a:pt x="47625" y="1166813"/>
                  </a:lnTo>
                  <a:lnTo>
                    <a:pt x="35719" y="1147763"/>
                  </a:lnTo>
                  <a:lnTo>
                    <a:pt x="21432" y="1109663"/>
                  </a:lnTo>
                  <a:lnTo>
                    <a:pt x="4763" y="1021557"/>
                  </a:lnTo>
                  <a:cubicBezTo>
                    <a:pt x="3969" y="1000919"/>
                    <a:pt x="3176" y="980282"/>
                    <a:pt x="2382" y="959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755CB035-371B-4EBC-BBBC-9CA065D4758D}"/>
                </a:ext>
              </a:extLst>
            </p:cNvPr>
            <p:cNvSpPr/>
            <p:nvPr/>
          </p:nvSpPr>
          <p:spPr>
            <a:xfrm>
              <a:off x="6704013" y="3243264"/>
              <a:ext cx="1058862" cy="1152525"/>
            </a:xfrm>
            <a:custGeom>
              <a:avLst/>
              <a:gdLst>
                <a:gd name="connsiteX0" fmla="*/ 685800 w 1059656"/>
                <a:gd name="connsiteY0" fmla="*/ 666750 h 1152525"/>
                <a:gd name="connsiteX1" fmla="*/ 426244 w 1059656"/>
                <a:gd name="connsiteY1" fmla="*/ 873918 h 1152525"/>
                <a:gd name="connsiteX2" fmla="*/ 216694 w 1059656"/>
                <a:gd name="connsiteY2" fmla="*/ 1038225 h 1152525"/>
                <a:gd name="connsiteX3" fmla="*/ 92869 w 1059656"/>
                <a:gd name="connsiteY3" fmla="*/ 1121568 h 1152525"/>
                <a:gd name="connsiteX4" fmla="*/ 61912 w 1059656"/>
                <a:gd name="connsiteY4" fmla="*/ 1143000 h 1152525"/>
                <a:gd name="connsiteX5" fmla="*/ 45244 w 1059656"/>
                <a:gd name="connsiteY5" fmla="*/ 1150143 h 1152525"/>
                <a:gd name="connsiteX6" fmla="*/ 26194 w 1059656"/>
                <a:gd name="connsiteY6" fmla="*/ 1152525 h 1152525"/>
                <a:gd name="connsiteX7" fmla="*/ 14287 w 1059656"/>
                <a:gd name="connsiteY7" fmla="*/ 1152525 h 1152525"/>
                <a:gd name="connsiteX8" fmla="*/ 0 w 1059656"/>
                <a:gd name="connsiteY8" fmla="*/ 1143000 h 1152525"/>
                <a:gd name="connsiteX9" fmla="*/ 0 w 1059656"/>
                <a:gd name="connsiteY9" fmla="*/ 1121568 h 1152525"/>
                <a:gd name="connsiteX10" fmla="*/ 11906 w 1059656"/>
                <a:gd name="connsiteY10" fmla="*/ 1092993 h 1152525"/>
                <a:gd name="connsiteX11" fmla="*/ 95250 w 1059656"/>
                <a:gd name="connsiteY11" fmla="*/ 988218 h 1152525"/>
                <a:gd name="connsiteX12" fmla="*/ 230981 w 1059656"/>
                <a:gd name="connsiteY12" fmla="*/ 823912 h 1152525"/>
                <a:gd name="connsiteX13" fmla="*/ 366712 w 1059656"/>
                <a:gd name="connsiteY13" fmla="*/ 647700 h 1152525"/>
                <a:gd name="connsiteX14" fmla="*/ 495300 w 1059656"/>
                <a:gd name="connsiteY14" fmla="*/ 485775 h 1152525"/>
                <a:gd name="connsiteX15" fmla="*/ 600075 w 1059656"/>
                <a:gd name="connsiteY15" fmla="*/ 338137 h 1152525"/>
                <a:gd name="connsiteX16" fmla="*/ 619125 w 1059656"/>
                <a:gd name="connsiteY16" fmla="*/ 302418 h 1152525"/>
                <a:gd name="connsiteX17" fmla="*/ 631031 w 1059656"/>
                <a:gd name="connsiteY17" fmla="*/ 259556 h 1152525"/>
                <a:gd name="connsiteX18" fmla="*/ 635794 w 1059656"/>
                <a:gd name="connsiteY18" fmla="*/ 223837 h 1152525"/>
                <a:gd name="connsiteX19" fmla="*/ 631031 w 1059656"/>
                <a:gd name="connsiteY19" fmla="*/ 202406 h 1152525"/>
                <a:gd name="connsiteX20" fmla="*/ 592931 w 1059656"/>
                <a:gd name="connsiteY20" fmla="*/ 154781 h 1152525"/>
                <a:gd name="connsiteX21" fmla="*/ 533400 w 1059656"/>
                <a:gd name="connsiteY21" fmla="*/ 95250 h 1152525"/>
                <a:gd name="connsiteX22" fmla="*/ 523875 w 1059656"/>
                <a:gd name="connsiteY22" fmla="*/ 78581 h 1152525"/>
                <a:gd name="connsiteX23" fmla="*/ 519112 w 1059656"/>
                <a:gd name="connsiteY23" fmla="*/ 52387 h 1152525"/>
                <a:gd name="connsiteX24" fmla="*/ 519112 w 1059656"/>
                <a:gd name="connsiteY24" fmla="*/ 30956 h 1152525"/>
                <a:gd name="connsiteX25" fmla="*/ 528637 w 1059656"/>
                <a:gd name="connsiteY25" fmla="*/ 9525 h 1152525"/>
                <a:gd name="connsiteX26" fmla="*/ 550069 w 1059656"/>
                <a:gd name="connsiteY26" fmla="*/ 0 h 1152525"/>
                <a:gd name="connsiteX27" fmla="*/ 581025 w 1059656"/>
                <a:gd name="connsiteY27" fmla="*/ 2381 h 1152525"/>
                <a:gd name="connsiteX28" fmla="*/ 611981 w 1059656"/>
                <a:gd name="connsiteY28" fmla="*/ 16668 h 1152525"/>
                <a:gd name="connsiteX29" fmla="*/ 726281 w 1059656"/>
                <a:gd name="connsiteY29" fmla="*/ 83343 h 1152525"/>
                <a:gd name="connsiteX30" fmla="*/ 833437 w 1059656"/>
                <a:gd name="connsiteY30" fmla="*/ 142875 h 1152525"/>
                <a:gd name="connsiteX31" fmla="*/ 923925 w 1059656"/>
                <a:gd name="connsiteY31" fmla="*/ 200025 h 1152525"/>
                <a:gd name="connsiteX32" fmla="*/ 981075 w 1059656"/>
                <a:gd name="connsiteY32" fmla="*/ 245268 h 1152525"/>
                <a:gd name="connsiteX33" fmla="*/ 1012031 w 1059656"/>
                <a:gd name="connsiteY33" fmla="*/ 276225 h 1152525"/>
                <a:gd name="connsiteX34" fmla="*/ 1038225 w 1059656"/>
                <a:gd name="connsiteY34" fmla="*/ 304800 h 1152525"/>
                <a:gd name="connsiteX35" fmla="*/ 1054894 w 1059656"/>
                <a:gd name="connsiteY35" fmla="*/ 330993 h 1152525"/>
                <a:gd name="connsiteX36" fmla="*/ 1059656 w 1059656"/>
                <a:gd name="connsiteY36" fmla="*/ 354806 h 1152525"/>
                <a:gd name="connsiteX37" fmla="*/ 1059656 w 1059656"/>
                <a:gd name="connsiteY37" fmla="*/ 378618 h 1152525"/>
                <a:gd name="connsiteX38" fmla="*/ 1047750 w 1059656"/>
                <a:gd name="connsiteY38" fmla="*/ 397668 h 1152525"/>
                <a:gd name="connsiteX39" fmla="*/ 976312 w 1059656"/>
                <a:gd name="connsiteY39" fmla="*/ 452437 h 1152525"/>
                <a:gd name="connsiteX40" fmla="*/ 840581 w 1059656"/>
                <a:gd name="connsiteY40" fmla="*/ 540543 h 1152525"/>
                <a:gd name="connsiteX41" fmla="*/ 685800 w 1059656"/>
                <a:gd name="connsiteY41" fmla="*/ 6667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9656" h="1152525">
                  <a:moveTo>
                    <a:pt x="685800" y="666750"/>
                  </a:moveTo>
                  <a:lnTo>
                    <a:pt x="426244" y="873918"/>
                  </a:lnTo>
                  <a:lnTo>
                    <a:pt x="216694" y="1038225"/>
                  </a:lnTo>
                  <a:lnTo>
                    <a:pt x="92869" y="1121568"/>
                  </a:lnTo>
                  <a:lnTo>
                    <a:pt x="61912" y="1143000"/>
                  </a:lnTo>
                  <a:lnTo>
                    <a:pt x="45244" y="1150143"/>
                  </a:lnTo>
                  <a:lnTo>
                    <a:pt x="26194" y="1152525"/>
                  </a:lnTo>
                  <a:lnTo>
                    <a:pt x="14287" y="1152525"/>
                  </a:lnTo>
                  <a:lnTo>
                    <a:pt x="0" y="1143000"/>
                  </a:lnTo>
                  <a:lnTo>
                    <a:pt x="0" y="1121568"/>
                  </a:lnTo>
                  <a:lnTo>
                    <a:pt x="11906" y="1092993"/>
                  </a:lnTo>
                  <a:lnTo>
                    <a:pt x="95250" y="988218"/>
                  </a:lnTo>
                  <a:lnTo>
                    <a:pt x="230981" y="823912"/>
                  </a:lnTo>
                  <a:lnTo>
                    <a:pt x="366712" y="647700"/>
                  </a:lnTo>
                  <a:lnTo>
                    <a:pt x="495300" y="485775"/>
                  </a:lnTo>
                  <a:lnTo>
                    <a:pt x="600075" y="338137"/>
                  </a:lnTo>
                  <a:lnTo>
                    <a:pt x="619125" y="302418"/>
                  </a:lnTo>
                  <a:lnTo>
                    <a:pt x="631031" y="259556"/>
                  </a:lnTo>
                  <a:lnTo>
                    <a:pt x="635794" y="223837"/>
                  </a:lnTo>
                  <a:lnTo>
                    <a:pt x="631031" y="202406"/>
                  </a:lnTo>
                  <a:lnTo>
                    <a:pt x="592931" y="154781"/>
                  </a:lnTo>
                  <a:lnTo>
                    <a:pt x="533400" y="95250"/>
                  </a:lnTo>
                  <a:lnTo>
                    <a:pt x="523875" y="78581"/>
                  </a:lnTo>
                  <a:lnTo>
                    <a:pt x="519112" y="52387"/>
                  </a:lnTo>
                  <a:lnTo>
                    <a:pt x="519112" y="30956"/>
                  </a:lnTo>
                  <a:lnTo>
                    <a:pt x="528637" y="9525"/>
                  </a:lnTo>
                  <a:lnTo>
                    <a:pt x="550069" y="0"/>
                  </a:lnTo>
                  <a:lnTo>
                    <a:pt x="581025" y="2381"/>
                  </a:lnTo>
                  <a:lnTo>
                    <a:pt x="611981" y="16668"/>
                  </a:lnTo>
                  <a:lnTo>
                    <a:pt x="726281" y="83343"/>
                  </a:lnTo>
                  <a:lnTo>
                    <a:pt x="833437" y="142875"/>
                  </a:lnTo>
                  <a:lnTo>
                    <a:pt x="923925" y="200025"/>
                  </a:lnTo>
                  <a:lnTo>
                    <a:pt x="981075" y="245268"/>
                  </a:lnTo>
                  <a:lnTo>
                    <a:pt x="1012031" y="276225"/>
                  </a:lnTo>
                  <a:lnTo>
                    <a:pt x="1038225" y="304800"/>
                  </a:lnTo>
                  <a:lnTo>
                    <a:pt x="1054894" y="330993"/>
                  </a:lnTo>
                  <a:lnTo>
                    <a:pt x="1059656" y="354806"/>
                  </a:lnTo>
                  <a:lnTo>
                    <a:pt x="1059656" y="378618"/>
                  </a:lnTo>
                  <a:lnTo>
                    <a:pt x="1047750" y="397668"/>
                  </a:lnTo>
                  <a:lnTo>
                    <a:pt x="976312" y="452437"/>
                  </a:lnTo>
                  <a:lnTo>
                    <a:pt x="840581" y="540543"/>
                  </a:lnTo>
                  <a:lnTo>
                    <a:pt x="68580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FD927A8F-72DE-4C0E-9E35-869BF943CB1E}"/>
                </a:ext>
              </a:extLst>
            </p:cNvPr>
            <p:cNvSpPr/>
            <p:nvPr/>
          </p:nvSpPr>
          <p:spPr>
            <a:xfrm rot="16200000">
              <a:off x="3717926" y="3476626"/>
              <a:ext cx="2879725" cy="2212975"/>
            </a:xfrm>
            <a:custGeom>
              <a:avLst/>
              <a:gdLst>
                <a:gd name="connsiteX0" fmla="*/ 2053794 w 2878774"/>
                <a:gd name="connsiteY0" fmla="*/ 2053795 h 2212444"/>
                <a:gd name="connsiteX1" fmla="*/ 1739379 w 2878774"/>
                <a:gd name="connsiteY1" fmla="*/ 1987450 h 2212444"/>
                <a:gd name="connsiteX2" fmla="*/ 1635536 w 2878774"/>
                <a:gd name="connsiteY2" fmla="*/ 1970143 h 2212444"/>
                <a:gd name="connsiteX3" fmla="*/ 1514385 w 2878774"/>
                <a:gd name="connsiteY3" fmla="*/ 1915337 h 2212444"/>
                <a:gd name="connsiteX4" fmla="*/ 1387465 w 2878774"/>
                <a:gd name="connsiteY4" fmla="*/ 1851877 h 2212444"/>
                <a:gd name="connsiteX5" fmla="*/ 1266314 w 2878774"/>
                <a:gd name="connsiteY5" fmla="*/ 1779763 h 2212444"/>
                <a:gd name="connsiteX6" fmla="*/ 1127856 w 2878774"/>
                <a:gd name="connsiteY6" fmla="*/ 1690342 h 2212444"/>
                <a:gd name="connsiteX7" fmla="*/ 1003821 w 2878774"/>
                <a:gd name="connsiteY7" fmla="*/ 1600921 h 2212444"/>
                <a:gd name="connsiteX8" fmla="*/ 876901 w 2878774"/>
                <a:gd name="connsiteY8" fmla="*/ 1497078 h 2212444"/>
                <a:gd name="connsiteX9" fmla="*/ 767288 w 2878774"/>
                <a:gd name="connsiteY9" fmla="*/ 1393234 h 2212444"/>
                <a:gd name="connsiteX10" fmla="*/ 669214 w 2878774"/>
                <a:gd name="connsiteY10" fmla="*/ 1295160 h 2212444"/>
                <a:gd name="connsiteX11" fmla="*/ 585562 w 2878774"/>
                <a:gd name="connsiteY11" fmla="*/ 1197086 h 2212444"/>
                <a:gd name="connsiteX12" fmla="*/ 519218 w 2878774"/>
                <a:gd name="connsiteY12" fmla="*/ 1116318 h 2212444"/>
                <a:gd name="connsiteX13" fmla="*/ 461527 w 2878774"/>
                <a:gd name="connsiteY13" fmla="*/ 1038436 h 2212444"/>
                <a:gd name="connsiteX14" fmla="*/ 418259 w 2878774"/>
                <a:gd name="connsiteY14" fmla="*/ 974976 h 2212444"/>
                <a:gd name="connsiteX15" fmla="*/ 351914 w 2878774"/>
                <a:gd name="connsiteY15" fmla="*/ 868248 h 2212444"/>
                <a:gd name="connsiteX16" fmla="*/ 299992 w 2878774"/>
                <a:gd name="connsiteY16" fmla="*/ 781711 h 2212444"/>
                <a:gd name="connsiteX17" fmla="*/ 224994 w 2878774"/>
                <a:gd name="connsiteY17" fmla="*/ 646138 h 2212444"/>
                <a:gd name="connsiteX18" fmla="*/ 161534 w 2878774"/>
                <a:gd name="connsiteY18" fmla="*/ 510564 h 2212444"/>
                <a:gd name="connsiteX19" fmla="*/ 121151 w 2878774"/>
                <a:gd name="connsiteY19" fmla="*/ 409605 h 2212444"/>
                <a:gd name="connsiteX20" fmla="*/ 72114 w 2878774"/>
                <a:gd name="connsiteY20" fmla="*/ 285570 h 2212444"/>
                <a:gd name="connsiteX21" fmla="*/ 34615 w 2878774"/>
                <a:gd name="connsiteY21" fmla="*/ 164419 h 2212444"/>
                <a:gd name="connsiteX22" fmla="*/ 2885 w 2878774"/>
                <a:gd name="connsiteY22" fmla="*/ 57691 h 2212444"/>
                <a:gd name="connsiteX23" fmla="*/ 0 w 2878774"/>
                <a:gd name="connsiteY23" fmla="*/ 31730 h 2212444"/>
                <a:gd name="connsiteX24" fmla="*/ 2885 w 2878774"/>
                <a:gd name="connsiteY24" fmla="*/ 11539 h 2212444"/>
                <a:gd name="connsiteX25" fmla="*/ 11538 w 2878774"/>
                <a:gd name="connsiteY25" fmla="*/ 2885 h 2212444"/>
                <a:gd name="connsiteX26" fmla="*/ 23076 w 2878774"/>
                <a:gd name="connsiteY26" fmla="*/ 0 h 2212444"/>
                <a:gd name="connsiteX27" fmla="*/ 40384 w 2878774"/>
                <a:gd name="connsiteY27" fmla="*/ 5769 h 2212444"/>
                <a:gd name="connsiteX28" fmla="*/ 63460 w 2878774"/>
                <a:gd name="connsiteY28" fmla="*/ 23077 h 2212444"/>
                <a:gd name="connsiteX29" fmla="*/ 83652 w 2878774"/>
                <a:gd name="connsiteY29" fmla="*/ 63460 h 2212444"/>
                <a:gd name="connsiteX30" fmla="*/ 155765 w 2878774"/>
                <a:gd name="connsiteY30" fmla="*/ 239417 h 2212444"/>
                <a:gd name="connsiteX31" fmla="*/ 239417 w 2878774"/>
                <a:gd name="connsiteY31" fmla="*/ 406721 h 2212444"/>
                <a:gd name="connsiteX32" fmla="*/ 343261 w 2878774"/>
                <a:gd name="connsiteY32" fmla="*/ 605754 h 2212444"/>
                <a:gd name="connsiteX33" fmla="*/ 418259 w 2878774"/>
                <a:gd name="connsiteY33" fmla="*/ 724021 h 2212444"/>
                <a:gd name="connsiteX34" fmla="*/ 501910 w 2878774"/>
                <a:gd name="connsiteY34" fmla="*/ 833633 h 2212444"/>
                <a:gd name="connsiteX35" fmla="*/ 571140 w 2878774"/>
                <a:gd name="connsiteY35" fmla="*/ 920169 h 2212444"/>
                <a:gd name="connsiteX36" fmla="*/ 646138 w 2878774"/>
                <a:gd name="connsiteY36" fmla="*/ 1012475 h 2212444"/>
                <a:gd name="connsiteX37" fmla="*/ 738443 w 2878774"/>
                <a:gd name="connsiteY37" fmla="*/ 1107665 h 2212444"/>
                <a:gd name="connsiteX38" fmla="*/ 850940 w 2878774"/>
                <a:gd name="connsiteY38" fmla="*/ 1214393 h 2212444"/>
                <a:gd name="connsiteX39" fmla="*/ 946130 w 2878774"/>
                <a:gd name="connsiteY39" fmla="*/ 1295160 h 2212444"/>
                <a:gd name="connsiteX40" fmla="*/ 1049974 w 2878774"/>
                <a:gd name="connsiteY40" fmla="*/ 1373043 h 2212444"/>
                <a:gd name="connsiteX41" fmla="*/ 1168240 w 2878774"/>
                <a:gd name="connsiteY41" fmla="*/ 1456694 h 2212444"/>
                <a:gd name="connsiteX42" fmla="*/ 1260545 w 2878774"/>
                <a:gd name="connsiteY42" fmla="*/ 1517270 h 2212444"/>
                <a:gd name="connsiteX43" fmla="*/ 1378811 w 2878774"/>
                <a:gd name="connsiteY43" fmla="*/ 1580730 h 2212444"/>
                <a:gd name="connsiteX44" fmla="*/ 1456694 w 2878774"/>
                <a:gd name="connsiteY44" fmla="*/ 1621113 h 2212444"/>
                <a:gd name="connsiteX45" fmla="*/ 1572076 w 2878774"/>
                <a:gd name="connsiteY45" fmla="*/ 1670150 h 2212444"/>
                <a:gd name="connsiteX46" fmla="*/ 1681688 w 2878774"/>
                <a:gd name="connsiteY46" fmla="*/ 1716303 h 2212444"/>
                <a:gd name="connsiteX47" fmla="*/ 1799955 w 2878774"/>
                <a:gd name="connsiteY47" fmla="*/ 1750918 h 2212444"/>
                <a:gd name="connsiteX48" fmla="*/ 1912452 w 2878774"/>
                <a:gd name="connsiteY48" fmla="*/ 1776879 h 2212444"/>
                <a:gd name="connsiteX49" fmla="*/ 2050910 w 2878774"/>
                <a:gd name="connsiteY49" fmla="*/ 1805724 h 2212444"/>
                <a:gd name="connsiteX50" fmla="*/ 2200906 w 2878774"/>
                <a:gd name="connsiteY50" fmla="*/ 1823031 h 2212444"/>
                <a:gd name="connsiteX51" fmla="*/ 2310519 w 2878774"/>
                <a:gd name="connsiteY51" fmla="*/ 1834569 h 2212444"/>
                <a:gd name="connsiteX52" fmla="*/ 2483591 w 2878774"/>
                <a:gd name="connsiteY52" fmla="*/ 1837454 h 2212444"/>
                <a:gd name="connsiteX53" fmla="*/ 2561474 w 2878774"/>
                <a:gd name="connsiteY53" fmla="*/ 1825916 h 2212444"/>
                <a:gd name="connsiteX54" fmla="*/ 2598973 w 2878774"/>
                <a:gd name="connsiteY54" fmla="*/ 1811493 h 2212444"/>
                <a:gd name="connsiteX55" fmla="*/ 2645126 w 2878774"/>
                <a:gd name="connsiteY55" fmla="*/ 1773994 h 2212444"/>
                <a:gd name="connsiteX56" fmla="*/ 2720124 w 2878774"/>
                <a:gd name="connsiteY56" fmla="*/ 1696111 h 2212444"/>
                <a:gd name="connsiteX57" fmla="*/ 2783584 w 2878774"/>
                <a:gd name="connsiteY57" fmla="*/ 1626882 h 2212444"/>
                <a:gd name="connsiteX58" fmla="*/ 2809545 w 2878774"/>
                <a:gd name="connsiteY58" fmla="*/ 1598037 h 2212444"/>
                <a:gd name="connsiteX59" fmla="*/ 2823967 w 2878774"/>
                <a:gd name="connsiteY59" fmla="*/ 1589383 h 2212444"/>
                <a:gd name="connsiteX60" fmla="*/ 2847044 w 2878774"/>
                <a:gd name="connsiteY60" fmla="*/ 1583614 h 2212444"/>
                <a:gd name="connsiteX61" fmla="*/ 2864351 w 2878774"/>
                <a:gd name="connsiteY61" fmla="*/ 1589383 h 2212444"/>
                <a:gd name="connsiteX62" fmla="*/ 2875889 w 2878774"/>
                <a:gd name="connsiteY62" fmla="*/ 1603806 h 2212444"/>
                <a:gd name="connsiteX63" fmla="*/ 2878774 w 2878774"/>
                <a:gd name="connsiteY63" fmla="*/ 1635536 h 2212444"/>
                <a:gd name="connsiteX64" fmla="*/ 2852813 w 2878774"/>
                <a:gd name="connsiteY64" fmla="*/ 1736495 h 2212444"/>
                <a:gd name="connsiteX65" fmla="*/ 2806660 w 2878774"/>
                <a:gd name="connsiteY65" fmla="*/ 1874953 h 2212444"/>
                <a:gd name="connsiteX66" fmla="*/ 2766276 w 2878774"/>
                <a:gd name="connsiteY66" fmla="*/ 1981681 h 2212444"/>
                <a:gd name="connsiteX67" fmla="*/ 2728777 w 2878774"/>
                <a:gd name="connsiteY67" fmla="*/ 2068217 h 2212444"/>
                <a:gd name="connsiteX68" fmla="*/ 2691278 w 2878774"/>
                <a:gd name="connsiteY68" fmla="*/ 2134562 h 2212444"/>
                <a:gd name="connsiteX69" fmla="*/ 2662433 w 2878774"/>
                <a:gd name="connsiteY69" fmla="*/ 2172061 h 2212444"/>
                <a:gd name="connsiteX70" fmla="*/ 2627818 w 2878774"/>
                <a:gd name="connsiteY70" fmla="*/ 2203791 h 2212444"/>
                <a:gd name="connsiteX71" fmla="*/ 2598973 w 2878774"/>
                <a:gd name="connsiteY71" fmla="*/ 2212444 h 2212444"/>
                <a:gd name="connsiteX72" fmla="*/ 2564358 w 2878774"/>
                <a:gd name="connsiteY72" fmla="*/ 2206675 h 2212444"/>
                <a:gd name="connsiteX73" fmla="*/ 2535513 w 2878774"/>
                <a:gd name="connsiteY73" fmla="*/ 2186484 h 2212444"/>
                <a:gd name="connsiteX74" fmla="*/ 2495129 w 2878774"/>
                <a:gd name="connsiteY74" fmla="*/ 2146100 h 2212444"/>
                <a:gd name="connsiteX75" fmla="*/ 2469169 w 2878774"/>
                <a:gd name="connsiteY75" fmla="*/ 2125908 h 2212444"/>
                <a:gd name="connsiteX76" fmla="*/ 2428785 w 2878774"/>
                <a:gd name="connsiteY76" fmla="*/ 2108601 h 2212444"/>
                <a:gd name="connsiteX77" fmla="*/ 2371094 w 2878774"/>
                <a:gd name="connsiteY77" fmla="*/ 2102832 h 2212444"/>
                <a:gd name="connsiteX78" fmla="*/ 2053794 w 2878774"/>
                <a:gd name="connsiteY78" fmla="*/ 2053795 h 22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878774" h="2212444">
                  <a:moveTo>
                    <a:pt x="2053794" y="2053795"/>
                  </a:moveTo>
                  <a:lnTo>
                    <a:pt x="1739379" y="1987450"/>
                  </a:lnTo>
                  <a:lnTo>
                    <a:pt x="1635536" y="1970143"/>
                  </a:lnTo>
                  <a:lnTo>
                    <a:pt x="1514385" y="1915337"/>
                  </a:lnTo>
                  <a:lnTo>
                    <a:pt x="1387465" y="1851877"/>
                  </a:lnTo>
                  <a:lnTo>
                    <a:pt x="1266314" y="1779763"/>
                  </a:lnTo>
                  <a:lnTo>
                    <a:pt x="1127856" y="1690342"/>
                  </a:lnTo>
                  <a:lnTo>
                    <a:pt x="1003821" y="1600921"/>
                  </a:lnTo>
                  <a:lnTo>
                    <a:pt x="876901" y="1497078"/>
                  </a:lnTo>
                  <a:lnTo>
                    <a:pt x="767288" y="1393234"/>
                  </a:lnTo>
                  <a:lnTo>
                    <a:pt x="669214" y="1295160"/>
                  </a:lnTo>
                  <a:lnTo>
                    <a:pt x="585562" y="1197086"/>
                  </a:lnTo>
                  <a:lnTo>
                    <a:pt x="519218" y="1116318"/>
                  </a:lnTo>
                  <a:lnTo>
                    <a:pt x="461527" y="1038436"/>
                  </a:lnTo>
                  <a:lnTo>
                    <a:pt x="418259" y="974976"/>
                  </a:lnTo>
                  <a:lnTo>
                    <a:pt x="351914" y="868248"/>
                  </a:lnTo>
                  <a:lnTo>
                    <a:pt x="299992" y="781711"/>
                  </a:lnTo>
                  <a:lnTo>
                    <a:pt x="224994" y="646138"/>
                  </a:lnTo>
                  <a:lnTo>
                    <a:pt x="161534" y="510564"/>
                  </a:lnTo>
                  <a:lnTo>
                    <a:pt x="121151" y="409605"/>
                  </a:lnTo>
                  <a:lnTo>
                    <a:pt x="72114" y="285570"/>
                  </a:lnTo>
                  <a:lnTo>
                    <a:pt x="34615" y="164419"/>
                  </a:lnTo>
                  <a:lnTo>
                    <a:pt x="2885" y="57691"/>
                  </a:lnTo>
                  <a:lnTo>
                    <a:pt x="0" y="31730"/>
                  </a:lnTo>
                  <a:lnTo>
                    <a:pt x="2885" y="11539"/>
                  </a:lnTo>
                  <a:lnTo>
                    <a:pt x="11538" y="2885"/>
                  </a:lnTo>
                  <a:lnTo>
                    <a:pt x="23076" y="0"/>
                  </a:lnTo>
                  <a:lnTo>
                    <a:pt x="40384" y="5769"/>
                  </a:lnTo>
                  <a:lnTo>
                    <a:pt x="63460" y="23077"/>
                  </a:lnTo>
                  <a:lnTo>
                    <a:pt x="83652" y="63460"/>
                  </a:lnTo>
                  <a:lnTo>
                    <a:pt x="155765" y="239417"/>
                  </a:lnTo>
                  <a:lnTo>
                    <a:pt x="239417" y="406721"/>
                  </a:lnTo>
                  <a:lnTo>
                    <a:pt x="343261" y="605754"/>
                  </a:lnTo>
                  <a:lnTo>
                    <a:pt x="418259" y="724021"/>
                  </a:lnTo>
                  <a:lnTo>
                    <a:pt x="501910" y="833633"/>
                  </a:lnTo>
                  <a:lnTo>
                    <a:pt x="571140" y="920169"/>
                  </a:lnTo>
                  <a:lnTo>
                    <a:pt x="646138" y="1012475"/>
                  </a:lnTo>
                  <a:lnTo>
                    <a:pt x="738443" y="1107665"/>
                  </a:lnTo>
                  <a:lnTo>
                    <a:pt x="850940" y="1214393"/>
                  </a:lnTo>
                  <a:lnTo>
                    <a:pt x="946130" y="1295160"/>
                  </a:lnTo>
                  <a:lnTo>
                    <a:pt x="1049974" y="1373043"/>
                  </a:lnTo>
                  <a:lnTo>
                    <a:pt x="1168240" y="1456694"/>
                  </a:lnTo>
                  <a:lnTo>
                    <a:pt x="1260545" y="1517270"/>
                  </a:lnTo>
                  <a:lnTo>
                    <a:pt x="1378811" y="1580730"/>
                  </a:lnTo>
                  <a:lnTo>
                    <a:pt x="1456694" y="1621113"/>
                  </a:lnTo>
                  <a:lnTo>
                    <a:pt x="1572076" y="1670150"/>
                  </a:lnTo>
                  <a:lnTo>
                    <a:pt x="1681688" y="1716303"/>
                  </a:lnTo>
                  <a:lnTo>
                    <a:pt x="1799955" y="1750918"/>
                  </a:lnTo>
                  <a:lnTo>
                    <a:pt x="1912452" y="1776879"/>
                  </a:lnTo>
                  <a:lnTo>
                    <a:pt x="2050910" y="1805724"/>
                  </a:lnTo>
                  <a:lnTo>
                    <a:pt x="2200906" y="1823031"/>
                  </a:lnTo>
                  <a:lnTo>
                    <a:pt x="2310519" y="1834569"/>
                  </a:lnTo>
                  <a:lnTo>
                    <a:pt x="2483591" y="1837454"/>
                  </a:lnTo>
                  <a:lnTo>
                    <a:pt x="2561474" y="1825916"/>
                  </a:lnTo>
                  <a:lnTo>
                    <a:pt x="2598973" y="1811493"/>
                  </a:lnTo>
                  <a:lnTo>
                    <a:pt x="2645126" y="1773994"/>
                  </a:lnTo>
                  <a:lnTo>
                    <a:pt x="2720124" y="1696111"/>
                  </a:lnTo>
                  <a:lnTo>
                    <a:pt x="2783584" y="1626882"/>
                  </a:lnTo>
                  <a:lnTo>
                    <a:pt x="2809545" y="1598037"/>
                  </a:lnTo>
                  <a:lnTo>
                    <a:pt x="2823967" y="1589383"/>
                  </a:lnTo>
                  <a:lnTo>
                    <a:pt x="2847044" y="1583614"/>
                  </a:lnTo>
                  <a:lnTo>
                    <a:pt x="2864351" y="1589383"/>
                  </a:lnTo>
                  <a:lnTo>
                    <a:pt x="2875889" y="1603806"/>
                  </a:lnTo>
                  <a:lnTo>
                    <a:pt x="2878774" y="1635536"/>
                  </a:lnTo>
                  <a:lnTo>
                    <a:pt x="2852813" y="1736495"/>
                  </a:lnTo>
                  <a:lnTo>
                    <a:pt x="2806660" y="1874953"/>
                  </a:lnTo>
                  <a:lnTo>
                    <a:pt x="2766276" y="1981681"/>
                  </a:lnTo>
                  <a:lnTo>
                    <a:pt x="2728777" y="2068217"/>
                  </a:lnTo>
                  <a:lnTo>
                    <a:pt x="2691278" y="2134562"/>
                  </a:lnTo>
                  <a:lnTo>
                    <a:pt x="2662433" y="2172061"/>
                  </a:lnTo>
                  <a:lnTo>
                    <a:pt x="2627818" y="2203791"/>
                  </a:lnTo>
                  <a:lnTo>
                    <a:pt x="2598973" y="2212444"/>
                  </a:lnTo>
                  <a:lnTo>
                    <a:pt x="2564358" y="2206675"/>
                  </a:lnTo>
                  <a:lnTo>
                    <a:pt x="2535513" y="2186484"/>
                  </a:lnTo>
                  <a:lnTo>
                    <a:pt x="2495129" y="2146100"/>
                  </a:lnTo>
                  <a:lnTo>
                    <a:pt x="2469169" y="2125908"/>
                  </a:lnTo>
                  <a:lnTo>
                    <a:pt x="2428785" y="2108601"/>
                  </a:lnTo>
                  <a:lnTo>
                    <a:pt x="2371094" y="2102832"/>
                  </a:lnTo>
                  <a:lnTo>
                    <a:pt x="2053794" y="20537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F2C7BA78-1620-4D98-902B-A7AC7EABEC8D}"/>
                </a:ext>
              </a:extLst>
            </p:cNvPr>
            <p:cNvSpPr/>
            <p:nvPr/>
          </p:nvSpPr>
          <p:spPr>
            <a:xfrm>
              <a:off x="4370389" y="2405064"/>
              <a:ext cx="892175" cy="871537"/>
            </a:xfrm>
            <a:custGeom>
              <a:avLst/>
              <a:gdLst>
                <a:gd name="connsiteX0" fmla="*/ 397669 w 892969"/>
                <a:gd name="connsiteY0" fmla="*/ 390525 h 871537"/>
                <a:gd name="connsiteX1" fmla="*/ 226219 w 892969"/>
                <a:gd name="connsiteY1" fmla="*/ 230981 h 871537"/>
                <a:gd name="connsiteX2" fmla="*/ 109537 w 892969"/>
                <a:gd name="connsiteY2" fmla="*/ 128587 h 871537"/>
                <a:gd name="connsiteX3" fmla="*/ 57150 w 892969"/>
                <a:gd name="connsiteY3" fmla="*/ 128587 h 871537"/>
                <a:gd name="connsiteX4" fmla="*/ 28575 w 892969"/>
                <a:gd name="connsiteY4" fmla="*/ 128587 h 871537"/>
                <a:gd name="connsiteX5" fmla="*/ 0 w 892969"/>
                <a:gd name="connsiteY5" fmla="*/ 114300 h 871537"/>
                <a:gd name="connsiteX6" fmla="*/ 71437 w 892969"/>
                <a:gd name="connsiteY6" fmla="*/ 0 h 871537"/>
                <a:gd name="connsiteX7" fmla="*/ 173831 w 892969"/>
                <a:gd name="connsiteY7" fmla="*/ 47625 h 871537"/>
                <a:gd name="connsiteX8" fmla="*/ 390525 w 892969"/>
                <a:gd name="connsiteY8" fmla="*/ 157162 h 871537"/>
                <a:gd name="connsiteX9" fmla="*/ 604837 w 892969"/>
                <a:gd name="connsiteY9" fmla="*/ 273843 h 871537"/>
                <a:gd name="connsiteX10" fmla="*/ 742950 w 892969"/>
                <a:gd name="connsiteY10" fmla="*/ 342900 h 871537"/>
                <a:gd name="connsiteX11" fmla="*/ 762000 w 892969"/>
                <a:gd name="connsiteY11" fmla="*/ 352425 h 871537"/>
                <a:gd name="connsiteX12" fmla="*/ 790575 w 892969"/>
                <a:gd name="connsiteY12" fmla="*/ 390525 h 871537"/>
                <a:gd name="connsiteX13" fmla="*/ 823912 w 892969"/>
                <a:gd name="connsiteY13" fmla="*/ 433387 h 871537"/>
                <a:gd name="connsiteX14" fmla="*/ 852487 w 892969"/>
                <a:gd name="connsiteY14" fmla="*/ 490537 h 871537"/>
                <a:gd name="connsiteX15" fmla="*/ 869156 w 892969"/>
                <a:gd name="connsiteY15" fmla="*/ 535781 h 871537"/>
                <a:gd name="connsiteX16" fmla="*/ 883444 w 892969"/>
                <a:gd name="connsiteY16" fmla="*/ 576262 h 871537"/>
                <a:gd name="connsiteX17" fmla="*/ 892969 w 892969"/>
                <a:gd name="connsiteY17" fmla="*/ 628650 h 871537"/>
                <a:gd name="connsiteX18" fmla="*/ 892969 w 892969"/>
                <a:gd name="connsiteY18" fmla="*/ 685800 h 871537"/>
                <a:gd name="connsiteX19" fmla="*/ 885825 w 892969"/>
                <a:gd name="connsiteY19" fmla="*/ 757237 h 871537"/>
                <a:gd name="connsiteX20" fmla="*/ 876300 w 892969"/>
                <a:gd name="connsiteY20" fmla="*/ 809625 h 871537"/>
                <a:gd name="connsiteX21" fmla="*/ 862012 w 892969"/>
                <a:gd name="connsiteY21" fmla="*/ 840581 h 871537"/>
                <a:gd name="connsiteX22" fmla="*/ 842962 w 892969"/>
                <a:gd name="connsiteY22" fmla="*/ 859631 h 871537"/>
                <a:gd name="connsiteX23" fmla="*/ 828675 w 892969"/>
                <a:gd name="connsiteY23" fmla="*/ 866775 h 871537"/>
                <a:gd name="connsiteX24" fmla="*/ 802481 w 892969"/>
                <a:gd name="connsiteY24" fmla="*/ 871537 h 871537"/>
                <a:gd name="connsiteX25" fmla="*/ 778669 w 892969"/>
                <a:gd name="connsiteY25" fmla="*/ 866775 h 871537"/>
                <a:gd name="connsiteX26" fmla="*/ 754856 w 892969"/>
                <a:gd name="connsiteY26" fmla="*/ 859631 h 871537"/>
                <a:gd name="connsiteX27" fmla="*/ 731044 w 892969"/>
                <a:gd name="connsiteY27" fmla="*/ 842962 h 871537"/>
                <a:gd name="connsiteX28" fmla="*/ 709612 w 892969"/>
                <a:gd name="connsiteY28" fmla="*/ 823912 h 871537"/>
                <a:gd name="connsiteX29" fmla="*/ 692944 w 892969"/>
                <a:gd name="connsiteY29" fmla="*/ 802481 h 871537"/>
                <a:gd name="connsiteX30" fmla="*/ 669131 w 892969"/>
                <a:gd name="connsiteY30" fmla="*/ 742950 h 871537"/>
                <a:gd name="connsiteX31" fmla="*/ 642937 w 892969"/>
                <a:gd name="connsiteY31" fmla="*/ 692943 h 871537"/>
                <a:gd name="connsiteX32" fmla="*/ 564356 w 892969"/>
                <a:gd name="connsiteY32" fmla="*/ 588168 h 871537"/>
                <a:gd name="connsiteX33" fmla="*/ 507206 w 892969"/>
                <a:gd name="connsiteY33" fmla="*/ 516731 h 871537"/>
                <a:gd name="connsiteX34" fmla="*/ 397669 w 892969"/>
                <a:gd name="connsiteY34" fmla="*/ 390525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2969" h="871537">
                  <a:moveTo>
                    <a:pt x="397669" y="390525"/>
                  </a:moveTo>
                  <a:lnTo>
                    <a:pt x="226219" y="230981"/>
                  </a:lnTo>
                  <a:lnTo>
                    <a:pt x="109537" y="128587"/>
                  </a:lnTo>
                  <a:lnTo>
                    <a:pt x="57150" y="128587"/>
                  </a:lnTo>
                  <a:lnTo>
                    <a:pt x="28575" y="128587"/>
                  </a:lnTo>
                  <a:lnTo>
                    <a:pt x="0" y="114300"/>
                  </a:lnTo>
                  <a:lnTo>
                    <a:pt x="71437" y="0"/>
                  </a:lnTo>
                  <a:lnTo>
                    <a:pt x="173831" y="47625"/>
                  </a:lnTo>
                  <a:lnTo>
                    <a:pt x="390525" y="157162"/>
                  </a:lnTo>
                  <a:lnTo>
                    <a:pt x="604837" y="273843"/>
                  </a:lnTo>
                  <a:lnTo>
                    <a:pt x="742950" y="342900"/>
                  </a:lnTo>
                  <a:lnTo>
                    <a:pt x="762000" y="352425"/>
                  </a:lnTo>
                  <a:lnTo>
                    <a:pt x="790575" y="390525"/>
                  </a:lnTo>
                  <a:lnTo>
                    <a:pt x="823912" y="433387"/>
                  </a:lnTo>
                  <a:lnTo>
                    <a:pt x="852487" y="490537"/>
                  </a:lnTo>
                  <a:lnTo>
                    <a:pt x="869156" y="535781"/>
                  </a:lnTo>
                  <a:lnTo>
                    <a:pt x="883444" y="576262"/>
                  </a:lnTo>
                  <a:lnTo>
                    <a:pt x="892969" y="628650"/>
                  </a:lnTo>
                  <a:lnTo>
                    <a:pt x="892969" y="685800"/>
                  </a:lnTo>
                  <a:lnTo>
                    <a:pt x="885825" y="757237"/>
                  </a:lnTo>
                  <a:lnTo>
                    <a:pt x="876300" y="809625"/>
                  </a:lnTo>
                  <a:lnTo>
                    <a:pt x="862012" y="840581"/>
                  </a:lnTo>
                  <a:lnTo>
                    <a:pt x="842962" y="859631"/>
                  </a:lnTo>
                  <a:lnTo>
                    <a:pt x="828675" y="866775"/>
                  </a:lnTo>
                  <a:lnTo>
                    <a:pt x="802481" y="871537"/>
                  </a:lnTo>
                  <a:lnTo>
                    <a:pt x="778669" y="866775"/>
                  </a:lnTo>
                  <a:lnTo>
                    <a:pt x="754856" y="859631"/>
                  </a:lnTo>
                  <a:lnTo>
                    <a:pt x="731044" y="842962"/>
                  </a:lnTo>
                  <a:lnTo>
                    <a:pt x="709612" y="823912"/>
                  </a:lnTo>
                  <a:lnTo>
                    <a:pt x="692944" y="802481"/>
                  </a:lnTo>
                  <a:lnTo>
                    <a:pt x="669131" y="742950"/>
                  </a:lnTo>
                  <a:lnTo>
                    <a:pt x="642937" y="692943"/>
                  </a:lnTo>
                  <a:lnTo>
                    <a:pt x="564356" y="588168"/>
                  </a:lnTo>
                  <a:lnTo>
                    <a:pt x="507206" y="516731"/>
                  </a:lnTo>
                  <a:lnTo>
                    <a:pt x="397669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E88A80D2-428C-4C0B-AC8D-2844B0608A3E}"/>
                </a:ext>
              </a:extLst>
            </p:cNvPr>
            <p:cNvSpPr/>
            <p:nvPr/>
          </p:nvSpPr>
          <p:spPr>
            <a:xfrm>
              <a:off x="5503864" y="2220914"/>
              <a:ext cx="942975" cy="987425"/>
            </a:xfrm>
            <a:custGeom>
              <a:avLst/>
              <a:gdLst>
                <a:gd name="connsiteX0" fmla="*/ 514350 w 942975"/>
                <a:gd name="connsiteY0" fmla="*/ 576263 h 985838"/>
                <a:gd name="connsiteX1" fmla="*/ 464344 w 942975"/>
                <a:gd name="connsiteY1" fmla="*/ 502444 h 985838"/>
                <a:gd name="connsiteX2" fmla="*/ 428625 w 942975"/>
                <a:gd name="connsiteY2" fmla="*/ 452438 h 985838"/>
                <a:gd name="connsiteX3" fmla="*/ 395287 w 942975"/>
                <a:gd name="connsiteY3" fmla="*/ 416719 h 985838"/>
                <a:gd name="connsiteX4" fmla="*/ 361950 w 942975"/>
                <a:gd name="connsiteY4" fmla="*/ 385763 h 985838"/>
                <a:gd name="connsiteX5" fmla="*/ 333375 w 942975"/>
                <a:gd name="connsiteY5" fmla="*/ 364332 h 985838"/>
                <a:gd name="connsiteX6" fmla="*/ 297656 w 942975"/>
                <a:gd name="connsiteY6" fmla="*/ 338138 h 985838"/>
                <a:gd name="connsiteX7" fmla="*/ 242887 w 942975"/>
                <a:gd name="connsiteY7" fmla="*/ 307182 h 985838"/>
                <a:gd name="connsiteX8" fmla="*/ 192881 w 942975"/>
                <a:gd name="connsiteY8" fmla="*/ 280988 h 985838"/>
                <a:gd name="connsiteX9" fmla="*/ 130969 w 942975"/>
                <a:gd name="connsiteY9" fmla="*/ 261938 h 985838"/>
                <a:gd name="connsiteX10" fmla="*/ 80962 w 942975"/>
                <a:gd name="connsiteY10" fmla="*/ 250032 h 985838"/>
                <a:gd name="connsiteX11" fmla="*/ 54769 w 942975"/>
                <a:gd name="connsiteY11" fmla="*/ 242888 h 985838"/>
                <a:gd name="connsiteX12" fmla="*/ 35719 w 942975"/>
                <a:gd name="connsiteY12" fmla="*/ 230982 h 985838"/>
                <a:gd name="connsiteX13" fmla="*/ 16669 w 942975"/>
                <a:gd name="connsiteY13" fmla="*/ 202407 h 985838"/>
                <a:gd name="connsiteX14" fmla="*/ 4762 w 942975"/>
                <a:gd name="connsiteY14" fmla="*/ 171450 h 985838"/>
                <a:gd name="connsiteX15" fmla="*/ 0 w 942975"/>
                <a:gd name="connsiteY15" fmla="*/ 104775 h 985838"/>
                <a:gd name="connsiteX16" fmla="*/ 4762 w 942975"/>
                <a:gd name="connsiteY16" fmla="*/ 57150 h 985838"/>
                <a:gd name="connsiteX17" fmla="*/ 16669 w 942975"/>
                <a:gd name="connsiteY17" fmla="*/ 21432 h 985838"/>
                <a:gd name="connsiteX18" fmla="*/ 28575 w 942975"/>
                <a:gd name="connsiteY18" fmla="*/ 0 h 985838"/>
                <a:gd name="connsiteX19" fmla="*/ 97631 w 942975"/>
                <a:gd name="connsiteY19" fmla="*/ 9525 h 985838"/>
                <a:gd name="connsiteX20" fmla="*/ 178594 w 942975"/>
                <a:gd name="connsiteY20" fmla="*/ 111919 h 985838"/>
                <a:gd name="connsiteX21" fmla="*/ 314325 w 942975"/>
                <a:gd name="connsiteY21" fmla="*/ 185738 h 985838"/>
                <a:gd name="connsiteX22" fmla="*/ 442912 w 942975"/>
                <a:gd name="connsiteY22" fmla="*/ 259557 h 985838"/>
                <a:gd name="connsiteX23" fmla="*/ 595312 w 942975"/>
                <a:gd name="connsiteY23" fmla="*/ 352425 h 985838"/>
                <a:gd name="connsiteX24" fmla="*/ 754856 w 942975"/>
                <a:gd name="connsiteY24" fmla="*/ 452438 h 985838"/>
                <a:gd name="connsiteX25" fmla="*/ 809625 w 942975"/>
                <a:gd name="connsiteY25" fmla="*/ 490538 h 985838"/>
                <a:gd name="connsiteX26" fmla="*/ 828675 w 942975"/>
                <a:gd name="connsiteY26" fmla="*/ 511969 h 985838"/>
                <a:gd name="connsiteX27" fmla="*/ 866775 w 942975"/>
                <a:gd name="connsiteY27" fmla="*/ 566738 h 985838"/>
                <a:gd name="connsiteX28" fmla="*/ 895350 w 942975"/>
                <a:gd name="connsiteY28" fmla="*/ 616744 h 985838"/>
                <a:gd name="connsiteX29" fmla="*/ 916781 w 942975"/>
                <a:gd name="connsiteY29" fmla="*/ 673894 h 985838"/>
                <a:gd name="connsiteX30" fmla="*/ 928687 w 942975"/>
                <a:gd name="connsiteY30" fmla="*/ 721519 h 985838"/>
                <a:gd name="connsiteX31" fmla="*/ 938212 w 942975"/>
                <a:gd name="connsiteY31" fmla="*/ 762000 h 985838"/>
                <a:gd name="connsiteX32" fmla="*/ 942975 w 942975"/>
                <a:gd name="connsiteY32" fmla="*/ 833438 h 985838"/>
                <a:gd name="connsiteX33" fmla="*/ 935831 w 942975"/>
                <a:gd name="connsiteY33" fmla="*/ 876300 h 985838"/>
                <a:gd name="connsiteX34" fmla="*/ 919162 w 942975"/>
                <a:gd name="connsiteY34" fmla="*/ 912019 h 985838"/>
                <a:gd name="connsiteX35" fmla="*/ 892969 w 942975"/>
                <a:gd name="connsiteY35" fmla="*/ 950119 h 985838"/>
                <a:gd name="connsiteX36" fmla="*/ 862012 w 942975"/>
                <a:gd name="connsiteY36" fmla="*/ 973932 h 985838"/>
                <a:gd name="connsiteX37" fmla="*/ 838200 w 942975"/>
                <a:gd name="connsiteY37" fmla="*/ 983457 h 985838"/>
                <a:gd name="connsiteX38" fmla="*/ 812006 w 942975"/>
                <a:gd name="connsiteY38" fmla="*/ 985838 h 985838"/>
                <a:gd name="connsiteX39" fmla="*/ 785812 w 942975"/>
                <a:gd name="connsiteY39" fmla="*/ 978694 h 985838"/>
                <a:gd name="connsiteX40" fmla="*/ 759619 w 942975"/>
                <a:gd name="connsiteY40" fmla="*/ 959644 h 985838"/>
                <a:gd name="connsiteX41" fmla="*/ 716756 w 942975"/>
                <a:gd name="connsiteY41" fmla="*/ 914400 h 985838"/>
                <a:gd name="connsiteX42" fmla="*/ 664369 w 942975"/>
                <a:gd name="connsiteY42" fmla="*/ 840582 h 985838"/>
                <a:gd name="connsiteX43" fmla="*/ 621506 w 942975"/>
                <a:gd name="connsiteY43" fmla="*/ 773907 h 985838"/>
                <a:gd name="connsiteX44" fmla="*/ 581025 w 942975"/>
                <a:gd name="connsiteY44" fmla="*/ 690563 h 985838"/>
                <a:gd name="connsiteX45" fmla="*/ 514350 w 942975"/>
                <a:gd name="connsiteY45" fmla="*/ 5762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42975" h="985838">
                  <a:moveTo>
                    <a:pt x="514350" y="576263"/>
                  </a:moveTo>
                  <a:lnTo>
                    <a:pt x="464344" y="502444"/>
                  </a:lnTo>
                  <a:lnTo>
                    <a:pt x="428625" y="452438"/>
                  </a:lnTo>
                  <a:lnTo>
                    <a:pt x="395287" y="416719"/>
                  </a:lnTo>
                  <a:lnTo>
                    <a:pt x="361950" y="385763"/>
                  </a:lnTo>
                  <a:lnTo>
                    <a:pt x="333375" y="364332"/>
                  </a:lnTo>
                  <a:lnTo>
                    <a:pt x="297656" y="338138"/>
                  </a:lnTo>
                  <a:lnTo>
                    <a:pt x="242887" y="307182"/>
                  </a:lnTo>
                  <a:lnTo>
                    <a:pt x="192881" y="280988"/>
                  </a:lnTo>
                  <a:lnTo>
                    <a:pt x="130969" y="261938"/>
                  </a:lnTo>
                  <a:lnTo>
                    <a:pt x="80962" y="250032"/>
                  </a:lnTo>
                  <a:lnTo>
                    <a:pt x="54769" y="242888"/>
                  </a:lnTo>
                  <a:lnTo>
                    <a:pt x="35719" y="230982"/>
                  </a:lnTo>
                  <a:lnTo>
                    <a:pt x="16669" y="202407"/>
                  </a:lnTo>
                  <a:lnTo>
                    <a:pt x="4762" y="171450"/>
                  </a:lnTo>
                  <a:lnTo>
                    <a:pt x="0" y="104775"/>
                  </a:lnTo>
                  <a:lnTo>
                    <a:pt x="4762" y="57150"/>
                  </a:lnTo>
                  <a:lnTo>
                    <a:pt x="16669" y="21432"/>
                  </a:lnTo>
                  <a:lnTo>
                    <a:pt x="28575" y="0"/>
                  </a:lnTo>
                  <a:lnTo>
                    <a:pt x="97631" y="9525"/>
                  </a:lnTo>
                  <a:lnTo>
                    <a:pt x="178594" y="111919"/>
                  </a:lnTo>
                  <a:lnTo>
                    <a:pt x="314325" y="185738"/>
                  </a:lnTo>
                  <a:lnTo>
                    <a:pt x="442912" y="259557"/>
                  </a:lnTo>
                  <a:lnTo>
                    <a:pt x="595312" y="352425"/>
                  </a:lnTo>
                  <a:lnTo>
                    <a:pt x="754856" y="452438"/>
                  </a:lnTo>
                  <a:lnTo>
                    <a:pt x="809625" y="490538"/>
                  </a:lnTo>
                  <a:lnTo>
                    <a:pt x="828675" y="511969"/>
                  </a:lnTo>
                  <a:lnTo>
                    <a:pt x="866775" y="566738"/>
                  </a:lnTo>
                  <a:lnTo>
                    <a:pt x="895350" y="616744"/>
                  </a:lnTo>
                  <a:lnTo>
                    <a:pt x="916781" y="673894"/>
                  </a:lnTo>
                  <a:lnTo>
                    <a:pt x="928687" y="721519"/>
                  </a:lnTo>
                  <a:lnTo>
                    <a:pt x="938212" y="762000"/>
                  </a:lnTo>
                  <a:lnTo>
                    <a:pt x="942975" y="833438"/>
                  </a:lnTo>
                  <a:lnTo>
                    <a:pt x="935831" y="876300"/>
                  </a:lnTo>
                  <a:lnTo>
                    <a:pt x="919162" y="912019"/>
                  </a:lnTo>
                  <a:lnTo>
                    <a:pt x="892969" y="950119"/>
                  </a:lnTo>
                  <a:lnTo>
                    <a:pt x="862012" y="973932"/>
                  </a:lnTo>
                  <a:lnTo>
                    <a:pt x="838200" y="983457"/>
                  </a:lnTo>
                  <a:lnTo>
                    <a:pt x="812006" y="985838"/>
                  </a:lnTo>
                  <a:lnTo>
                    <a:pt x="785812" y="978694"/>
                  </a:lnTo>
                  <a:lnTo>
                    <a:pt x="759619" y="959644"/>
                  </a:lnTo>
                  <a:lnTo>
                    <a:pt x="716756" y="914400"/>
                  </a:lnTo>
                  <a:lnTo>
                    <a:pt x="664369" y="840582"/>
                  </a:lnTo>
                  <a:lnTo>
                    <a:pt x="621506" y="773907"/>
                  </a:lnTo>
                  <a:lnTo>
                    <a:pt x="581025" y="690563"/>
                  </a:lnTo>
                  <a:lnTo>
                    <a:pt x="514350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E74442D5-ED4E-4BCB-AA4F-F4680EE8F6A3}"/>
                </a:ext>
              </a:extLst>
            </p:cNvPr>
            <p:cNvSpPr/>
            <p:nvPr/>
          </p:nvSpPr>
          <p:spPr>
            <a:xfrm>
              <a:off x="6719889" y="2192338"/>
              <a:ext cx="998537" cy="990600"/>
            </a:xfrm>
            <a:custGeom>
              <a:avLst/>
              <a:gdLst>
                <a:gd name="connsiteX0" fmla="*/ 523875 w 997743"/>
                <a:gd name="connsiteY0" fmla="*/ 576263 h 990600"/>
                <a:gd name="connsiteX1" fmla="*/ 354806 w 997743"/>
                <a:gd name="connsiteY1" fmla="*/ 423863 h 990600"/>
                <a:gd name="connsiteX2" fmla="*/ 302418 w 997743"/>
                <a:gd name="connsiteY2" fmla="*/ 378619 h 990600"/>
                <a:gd name="connsiteX3" fmla="*/ 195262 w 997743"/>
                <a:gd name="connsiteY3" fmla="*/ 300038 h 990600"/>
                <a:gd name="connsiteX4" fmla="*/ 130968 w 997743"/>
                <a:gd name="connsiteY4" fmla="*/ 257175 h 990600"/>
                <a:gd name="connsiteX5" fmla="*/ 97631 w 997743"/>
                <a:gd name="connsiteY5" fmla="*/ 257175 h 990600"/>
                <a:gd name="connsiteX6" fmla="*/ 45243 w 997743"/>
                <a:gd name="connsiteY6" fmla="*/ 252413 h 990600"/>
                <a:gd name="connsiteX7" fmla="*/ 28575 w 997743"/>
                <a:gd name="connsiteY7" fmla="*/ 250032 h 990600"/>
                <a:gd name="connsiteX8" fmla="*/ 14287 w 997743"/>
                <a:gd name="connsiteY8" fmla="*/ 240507 h 990600"/>
                <a:gd name="connsiteX9" fmla="*/ 2381 w 997743"/>
                <a:gd name="connsiteY9" fmla="*/ 223838 h 990600"/>
                <a:gd name="connsiteX10" fmla="*/ 0 w 997743"/>
                <a:gd name="connsiteY10" fmla="*/ 180975 h 990600"/>
                <a:gd name="connsiteX11" fmla="*/ 7143 w 997743"/>
                <a:gd name="connsiteY11" fmla="*/ 90488 h 990600"/>
                <a:gd name="connsiteX12" fmla="*/ 19050 w 997743"/>
                <a:gd name="connsiteY12" fmla="*/ 30957 h 990600"/>
                <a:gd name="connsiteX13" fmla="*/ 28575 w 997743"/>
                <a:gd name="connsiteY13" fmla="*/ 11907 h 990600"/>
                <a:gd name="connsiteX14" fmla="*/ 52387 w 997743"/>
                <a:gd name="connsiteY14" fmla="*/ 0 h 990600"/>
                <a:gd name="connsiteX15" fmla="*/ 107156 w 997743"/>
                <a:gd name="connsiteY15" fmla="*/ 0 h 990600"/>
                <a:gd name="connsiteX16" fmla="*/ 116681 w 997743"/>
                <a:gd name="connsiteY16" fmla="*/ 114300 h 990600"/>
                <a:gd name="connsiteX17" fmla="*/ 192881 w 997743"/>
                <a:gd name="connsiteY17" fmla="*/ 154782 h 990600"/>
                <a:gd name="connsiteX18" fmla="*/ 371475 w 997743"/>
                <a:gd name="connsiteY18" fmla="*/ 254794 h 990600"/>
                <a:gd name="connsiteX19" fmla="*/ 569118 w 997743"/>
                <a:gd name="connsiteY19" fmla="*/ 364332 h 990600"/>
                <a:gd name="connsiteX20" fmla="*/ 728662 w 997743"/>
                <a:gd name="connsiteY20" fmla="*/ 454819 h 990600"/>
                <a:gd name="connsiteX21" fmla="*/ 847725 w 997743"/>
                <a:gd name="connsiteY21" fmla="*/ 523875 h 990600"/>
                <a:gd name="connsiteX22" fmla="*/ 873918 w 997743"/>
                <a:gd name="connsiteY22" fmla="*/ 550069 h 990600"/>
                <a:gd name="connsiteX23" fmla="*/ 912018 w 997743"/>
                <a:gd name="connsiteY23" fmla="*/ 602457 h 990600"/>
                <a:gd name="connsiteX24" fmla="*/ 947737 w 997743"/>
                <a:gd name="connsiteY24" fmla="*/ 659607 h 990600"/>
                <a:gd name="connsiteX25" fmla="*/ 971550 w 997743"/>
                <a:gd name="connsiteY25" fmla="*/ 716757 h 990600"/>
                <a:gd name="connsiteX26" fmla="*/ 988218 w 997743"/>
                <a:gd name="connsiteY26" fmla="*/ 769144 h 990600"/>
                <a:gd name="connsiteX27" fmla="*/ 997743 w 997743"/>
                <a:gd name="connsiteY27" fmla="*/ 835819 h 990600"/>
                <a:gd name="connsiteX28" fmla="*/ 997743 w 997743"/>
                <a:gd name="connsiteY28" fmla="*/ 866775 h 990600"/>
                <a:gd name="connsiteX29" fmla="*/ 990600 w 997743"/>
                <a:gd name="connsiteY29" fmla="*/ 897732 h 990600"/>
                <a:gd name="connsiteX30" fmla="*/ 969168 w 997743"/>
                <a:gd name="connsiteY30" fmla="*/ 938213 h 990600"/>
                <a:gd name="connsiteX31" fmla="*/ 938212 w 997743"/>
                <a:gd name="connsiteY31" fmla="*/ 969169 h 990600"/>
                <a:gd name="connsiteX32" fmla="*/ 907256 w 997743"/>
                <a:gd name="connsiteY32" fmla="*/ 988219 h 990600"/>
                <a:gd name="connsiteX33" fmla="*/ 878681 w 997743"/>
                <a:gd name="connsiteY33" fmla="*/ 990600 h 990600"/>
                <a:gd name="connsiteX34" fmla="*/ 847725 w 997743"/>
                <a:gd name="connsiteY34" fmla="*/ 978694 h 990600"/>
                <a:gd name="connsiteX35" fmla="*/ 809625 w 997743"/>
                <a:gd name="connsiteY35" fmla="*/ 945357 h 990600"/>
                <a:gd name="connsiteX36" fmla="*/ 754856 w 997743"/>
                <a:gd name="connsiteY36" fmla="*/ 881063 h 990600"/>
                <a:gd name="connsiteX37" fmla="*/ 707231 w 997743"/>
                <a:gd name="connsiteY37" fmla="*/ 790575 h 990600"/>
                <a:gd name="connsiteX38" fmla="*/ 523875 w 997743"/>
                <a:gd name="connsiteY38" fmla="*/ 576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7743" h="990600">
                  <a:moveTo>
                    <a:pt x="523875" y="576263"/>
                  </a:moveTo>
                  <a:lnTo>
                    <a:pt x="354806" y="423863"/>
                  </a:lnTo>
                  <a:lnTo>
                    <a:pt x="302418" y="378619"/>
                  </a:lnTo>
                  <a:lnTo>
                    <a:pt x="195262" y="300038"/>
                  </a:lnTo>
                  <a:lnTo>
                    <a:pt x="130968" y="257175"/>
                  </a:lnTo>
                  <a:lnTo>
                    <a:pt x="97631" y="257175"/>
                  </a:lnTo>
                  <a:lnTo>
                    <a:pt x="45243" y="252413"/>
                  </a:lnTo>
                  <a:lnTo>
                    <a:pt x="28575" y="250032"/>
                  </a:lnTo>
                  <a:lnTo>
                    <a:pt x="14287" y="240507"/>
                  </a:lnTo>
                  <a:lnTo>
                    <a:pt x="2381" y="223838"/>
                  </a:lnTo>
                  <a:lnTo>
                    <a:pt x="0" y="180975"/>
                  </a:lnTo>
                  <a:lnTo>
                    <a:pt x="7143" y="90488"/>
                  </a:lnTo>
                  <a:lnTo>
                    <a:pt x="19050" y="30957"/>
                  </a:lnTo>
                  <a:lnTo>
                    <a:pt x="28575" y="11907"/>
                  </a:lnTo>
                  <a:lnTo>
                    <a:pt x="52387" y="0"/>
                  </a:lnTo>
                  <a:lnTo>
                    <a:pt x="107156" y="0"/>
                  </a:lnTo>
                  <a:lnTo>
                    <a:pt x="116681" y="114300"/>
                  </a:lnTo>
                  <a:lnTo>
                    <a:pt x="192881" y="154782"/>
                  </a:lnTo>
                  <a:lnTo>
                    <a:pt x="371475" y="254794"/>
                  </a:lnTo>
                  <a:lnTo>
                    <a:pt x="569118" y="364332"/>
                  </a:lnTo>
                  <a:lnTo>
                    <a:pt x="728662" y="454819"/>
                  </a:lnTo>
                  <a:lnTo>
                    <a:pt x="847725" y="523875"/>
                  </a:lnTo>
                  <a:lnTo>
                    <a:pt x="873918" y="550069"/>
                  </a:lnTo>
                  <a:lnTo>
                    <a:pt x="912018" y="602457"/>
                  </a:lnTo>
                  <a:lnTo>
                    <a:pt x="947737" y="659607"/>
                  </a:lnTo>
                  <a:lnTo>
                    <a:pt x="971550" y="716757"/>
                  </a:lnTo>
                  <a:lnTo>
                    <a:pt x="988218" y="769144"/>
                  </a:lnTo>
                  <a:lnTo>
                    <a:pt x="997743" y="835819"/>
                  </a:lnTo>
                  <a:lnTo>
                    <a:pt x="997743" y="866775"/>
                  </a:lnTo>
                  <a:lnTo>
                    <a:pt x="990600" y="897732"/>
                  </a:lnTo>
                  <a:lnTo>
                    <a:pt x="969168" y="938213"/>
                  </a:lnTo>
                  <a:lnTo>
                    <a:pt x="938212" y="969169"/>
                  </a:lnTo>
                  <a:lnTo>
                    <a:pt x="907256" y="988219"/>
                  </a:lnTo>
                  <a:lnTo>
                    <a:pt x="878681" y="990600"/>
                  </a:lnTo>
                  <a:lnTo>
                    <a:pt x="847725" y="978694"/>
                  </a:lnTo>
                  <a:lnTo>
                    <a:pt x="809625" y="945357"/>
                  </a:lnTo>
                  <a:lnTo>
                    <a:pt x="754856" y="881063"/>
                  </a:lnTo>
                  <a:lnTo>
                    <a:pt x="707231" y="790575"/>
                  </a:lnTo>
                  <a:lnTo>
                    <a:pt x="523875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D2C77DF3-098F-4902-A7ED-1749E1046653}"/>
                </a:ext>
              </a:extLst>
            </p:cNvPr>
            <p:cNvSpPr/>
            <p:nvPr/>
          </p:nvSpPr>
          <p:spPr>
            <a:xfrm>
              <a:off x="5965826" y="4205288"/>
              <a:ext cx="2405063" cy="1814512"/>
            </a:xfrm>
            <a:custGeom>
              <a:avLst/>
              <a:gdLst>
                <a:gd name="connsiteX0" fmla="*/ 695325 w 2405063"/>
                <a:gd name="connsiteY0" fmla="*/ 904875 h 1814512"/>
                <a:gd name="connsiteX1" fmla="*/ 426244 w 2405063"/>
                <a:gd name="connsiteY1" fmla="*/ 597693 h 1814512"/>
                <a:gd name="connsiteX2" fmla="*/ 219075 w 2405063"/>
                <a:gd name="connsiteY2" fmla="*/ 366712 h 1814512"/>
                <a:gd name="connsiteX3" fmla="*/ 0 w 2405063"/>
                <a:gd name="connsiteY3" fmla="*/ 135731 h 1814512"/>
                <a:gd name="connsiteX4" fmla="*/ 23813 w 2405063"/>
                <a:gd name="connsiteY4" fmla="*/ 0 h 1814512"/>
                <a:gd name="connsiteX5" fmla="*/ 109538 w 2405063"/>
                <a:gd name="connsiteY5" fmla="*/ 83343 h 1814512"/>
                <a:gd name="connsiteX6" fmla="*/ 366713 w 2405063"/>
                <a:gd name="connsiteY6" fmla="*/ 330993 h 1814512"/>
                <a:gd name="connsiteX7" fmla="*/ 535782 w 2405063"/>
                <a:gd name="connsiteY7" fmla="*/ 492918 h 1814512"/>
                <a:gd name="connsiteX8" fmla="*/ 776288 w 2405063"/>
                <a:gd name="connsiteY8" fmla="*/ 716756 h 1814512"/>
                <a:gd name="connsiteX9" fmla="*/ 1000125 w 2405063"/>
                <a:gd name="connsiteY9" fmla="*/ 919162 h 1814512"/>
                <a:gd name="connsiteX10" fmla="*/ 1209675 w 2405063"/>
                <a:gd name="connsiteY10" fmla="*/ 1100137 h 1814512"/>
                <a:gd name="connsiteX11" fmla="*/ 1347788 w 2405063"/>
                <a:gd name="connsiteY11" fmla="*/ 1212056 h 1814512"/>
                <a:gd name="connsiteX12" fmla="*/ 1431132 w 2405063"/>
                <a:gd name="connsiteY12" fmla="*/ 1273968 h 1814512"/>
                <a:gd name="connsiteX13" fmla="*/ 1526382 w 2405063"/>
                <a:gd name="connsiteY13" fmla="*/ 1335881 h 1814512"/>
                <a:gd name="connsiteX14" fmla="*/ 1631157 w 2405063"/>
                <a:gd name="connsiteY14" fmla="*/ 1395412 h 1814512"/>
                <a:gd name="connsiteX15" fmla="*/ 1783557 w 2405063"/>
                <a:gd name="connsiteY15" fmla="*/ 1476375 h 1814512"/>
                <a:gd name="connsiteX16" fmla="*/ 1957388 w 2405063"/>
                <a:gd name="connsiteY16" fmla="*/ 1554956 h 1814512"/>
                <a:gd name="connsiteX17" fmla="*/ 2135982 w 2405063"/>
                <a:gd name="connsiteY17" fmla="*/ 1631156 h 1814512"/>
                <a:gd name="connsiteX18" fmla="*/ 2340769 w 2405063"/>
                <a:gd name="connsiteY18" fmla="*/ 1709737 h 1814512"/>
                <a:gd name="connsiteX19" fmla="*/ 2378869 w 2405063"/>
                <a:gd name="connsiteY19" fmla="*/ 1724025 h 1814512"/>
                <a:gd name="connsiteX20" fmla="*/ 2395538 w 2405063"/>
                <a:gd name="connsiteY20" fmla="*/ 1735931 h 1814512"/>
                <a:gd name="connsiteX21" fmla="*/ 2402682 w 2405063"/>
                <a:gd name="connsiteY21" fmla="*/ 1745456 h 1814512"/>
                <a:gd name="connsiteX22" fmla="*/ 2405063 w 2405063"/>
                <a:gd name="connsiteY22" fmla="*/ 1757362 h 1814512"/>
                <a:gd name="connsiteX23" fmla="*/ 2395538 w 2405063"/>
                <a:gd name="connsiteY23" fmla="*/ 1771650 h 1814512"/>
                <a:gd name="connsiteX24" fmla="*/ 2383632 w 2405063"/>
                <a:gd name="connsiteY24" fmla="*/ 1783556 h 1814512"/>
                <a:gd name="connsiteX25" fmla="*/ 2321719 w 2405063"/>
                <a:gd name="connsiteY25" fmla="*/ 1793081 h 1814512"/>
                <a:gd name="connsiteX26" fmla="*/ 2147888 w 2405063"/>
                <a:gd name="connsiteY26" fmla="*/ 1795462 h 1814512"/>
                <a:gd name="connsiteX27" fmla="*/ 1933575 w 2405063"/>
                <a:gd name="connsiteY27" fmla="*/ 1804987 h 1814512"/>
                <a:gd name="connsiteX28" fmla="*/ 1662113 w 2405063"/>
                <a:gd name="connsiteY28" fmla="*/ 1814512 h 1814512"/>
                <a:gd name="connsiteX29" fmla="*/ 1576388 w 2405063"/>
                <a:gd name="connsiteY29" fmla="*/ 1812131 h 1814512"/>
                <a:gd name="connsiteX30" fmla="*/ 1543050 w 2405063"/>
                <a:gd name="connsiteY30" fmla="*/ 1807368 h 1814512"/>
                <a:gd name="connsiteX31" fmla="*/ 1495425 w 2405063"/>
                <a:gd name="connsiteY31" fmla="*/ 1793081 h 1814512"/>
                <a:gd name="connsiteX32" fmla="*/ 1450182 w 2405063"/>
                <a:gd name="connsiteY32" fmla="*/ 1771650 h 1814512"/>
                <a:gd name="connsiteX33" fmla="*/ 1414463 w 2405063"/>
                <a:gd name="connsiteY33" fmla="*/ 1745456 h 1814512"/>
                <a:gd name="connsiteX34" fmla="*/ 1295400 w 2405063"/>
                <a:gd name="connsiteY34" fmla="*/ 1607343 h 1814512"/>
                <a:gd name="connsiteX35" fmla="*/ 1143000 w 2405063"/>
                <a:gd name="connsiteY35" fmla="*/ 1416843 h 1814512"/>
                <a:gd name="connsiteX36" fmla="*/ 907257 w 2405063"/>
                <a:gd name="connsiteY36" fmla="*/ 1143000 h 1814512"/>
                <a:gd name="connsiteX37" fmla="*/ 695325 w 2405063"/>
                <a:gd name="connsiteY37" fmla="*/ 904875 h 18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05063" h="1814512">
                  <a:moveTo>
                    <a:pt x="695325" y="904875"/>
                  </a:moveTo>
                  <a:lnTo>
                    <a:pt x="426244" y="597693"/>
                  </a:lnTo>
                  <a:lnTo>
                    <a:pt x="219075" y="366712"/>
                  </a:lnTo>
                  <a:lnTo>
                    <a:pt x="0" y="135731"/>
                  </a:lnTo>
                  <a:lnTo>
                    <a:pt x="23813" y="0"/>
                  </a:lnTo>
                  <a:lnTo>
                    <a:pt x="109538" y="83343"/>
                  </a:lnTo>
                  <a:lnTo>
                    <a:pt x="366713" y="330993"/>
                  </a:lnTo>
                  <a:lnTo>
                    <a:pt x="535782" y="492918"/>
                  </a:lnTo>
                  <a:lnTo>
                    <a:pt x="776288" y="716756"/>
                  </a:lnTo>
                  <a:lnTo>
                    <a:pt x="1000125" y="919162"/>
                  </a:lnTo>
                  <a:lnTo>
                    <a:pt x="1209675" y="1100137"/>
                  </a:lnTo>
                  <a:lnTo>
                    <a:pt x="1347788" y="1212056"/>
                  </a:lnTo>
                  <a:lnTo>
                    <a:pt x="1431132" y="1273968"/>
                  </a:lnTo>
                  <a:lnTo>
                    <a:pt x="1526382" y="1335881"/>
                  </a:lnTo>
                  <a:lnTo>
                    <a:pt x="1631157" y="1395412"/>
                  </a:lnTo>
                  <a:lnTo>
                    <a:pt x="1783557" y="1476375"/>
                  </a:lnTo>
                  <a:lnTo>
                    <a:pt x="1957388" y="1554956"/>
                  </a:lnTo>
                  <a:lnTo>
                    <a:pt x="2135982" y="1631156"/>
                  </a:lnTo>
                  <a:lnTo>
                    <a:pt x="2340769" y="1709737"/>
                  </a:lnTo>
                  <a:lnTo>
                    <a:pt x="2378869" y="1724025"/>
                  </a:lnTo>
                  <a:lnTo>
                    <a:pt x="2395538" y="1735931"/>
                  </a:lnTo>
                  <a:lnTo>
                    <a:pt x="2402682" y="1745456"/>
                  </a:lnTo>
                  <a:lnTo>
                    <a:pt x="2405063" y="1757362"/>
                  </a:lnTo>
                  <a:lnTo>
                    <a:pt x="2395538" y="1771650"/>
                  </a:lnTo>
                  <a:lnTo>
                    <a:pt x="2383632" y="1783556"/>
                  </a:lnTo>
                  <a:lnTo>
                    <a:pt x="2321719" y="1793081"/>
                  </a:lnTo>
                  <a:lnTo>
                    <a:pt x="2147888" y="1795462"/>
                  </a:lnTo>
                  <a:lnTo>
                    <a:pt x="1933575" y="1804987"/>
                  </a:lnTo>
                  <a:lnTo>
                    <a:pt x="1662113" y="1814512"/>
                  </a:lnTo>
                  <a:lnTo>
                    <a:pt x="1576388" y="1812131"/>
                  </a:lnTo>
                  <a:lnTo>
                    <a:pt x="1543050" y="1807368"/>
                  </a:lnTo>
                  <a:lnTo>
                    <a:pt x="1495425" y="1793081"/>
                  </a:lnTo>
                  <a:lnTo>
                    <a:pt x="1450182" y="1771650"/>
                  </a:lnTo>
                  <a:lnTo>
                    <a:pt x="1414463" y="1745456"/>
                  </a:lnTo>
                  <a:lnTo>
                    <a:pt x="1295400" y="1607343"/>
                  </a:lnTo>
                  <a:lnTo>
                    <a:pt x="1143000" y="1416843"/>
                  </a:lnTo>
                  <a:lnTo>
                    <a:pt x="907257" y="1143000"/>
                  </a:lnTo>
                  <a:lnTo>
                    <a:pt x="695325" y="904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0164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2" grpId="0" animBg="1"/>
      <p:bldP spid="14" grpId="0" animBg="1"/>
      <p:bldP spid="19" grpId="0" animBg="1"/>
      <p:bldP spid="23" grpId="0" animBg="1"/>
      <p:bldP spid="9" grpId="0" animBg="1"/>
      <p:bldP spid="11" grpId="0" animBg="1"/>
      <p:bldP spid="13" grpId="0" animBg="1"/>
      <p:bldP spid="2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いつか、大切なところ</a:t>
            </a:r>
            <a:br>
              <a:rPr lang="en-US" altLang="ja-JP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endParaRPr lang="ja-JP" altLang="en-US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 常 永 慣 現 混 状 態 迷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2529F3A-1D16-49FE-9B78-F67E419C45BE}"/>
              </a:ext>
            </a:extLst>
          </p:cNvPr>
          <p:cNvGrpSpPr/>
          <p:nvPr/>
        </p:nvGrpSpPr>
        <p:grpSpPr>
          <a:xfrm>
            <a:off x="4051301" y="1371601"/>
            <a:ext cx="4319588" cy="4651375"/>
            <a:chOff x="4051301" y="1371601"/>
            <a:chExt cx="4319588" cy="4651375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67C9516B-0BCC-473E-9103-B23E164B6E82}"/>
                </a:ext>
              </a:extLst>
            </p:cNvPr>
            <p:cNvSpPr/>
            <p:nvPr/>
          </p:nvSpPr>
          <p:spPr>
            <a:xfrm>
              <a:off x="4329113" y="1373188"/>
              <a:ext cx="938212" cy="1160462"/>
            </a:xfrm>
            <a:custGeom>
              <a:avLst/>
              <a:gdLst>
                <a:gd name="connsiteX0" fmla="*/ 583406 w 938212"/>
                <a:gd name="connsiteY0" fmla="*/ 623888 h 1159669"/>
                <a:gd name="connsiteX1" fmla="*/ 395287 w 938212"/>
                <a:gd name="connsiteY1" fmla="*/ 802482 h 1159669"/>
                <a:gd name="connsiteX2" fmla="*/ 238125 w 938212"/>
                <a:gd name="connsiteY2" fmla="*/ 959644 h 1159669"/>
                <a:gd name="connsiteX3" fmla="*/ 135731 w 938212"/>
                <a:gd name="connsiteY3" fmla="*/ 1066800 h 1159669"/>
                <a:gd name="connsiteX4" fmla="*/ 71437 w 938212"/>
                <a:gd name="connsiteY4" fmla="*/ 1159669 h 1159669"/>
                <a:gd name="connsiteX5" fmla="*/ 40481 w 938212"/>
                <a:gd name="connsiteY5" fmla="*/ 1145382 h 1159669"/>
                <a:gd name="connsiteX6" fmla="*/ 21431 w 938212"/>
                <a:gd name="connsiteY6" fmla="*/ 1133475 h 1159669"/>
                <a:gd name="connsiteX7" fmla="*/ 11906 w 938212"/>
                <a:gd name="connsiteY7" fmla="*/ 1123950 h 1159669"/>
                <a:gd name="connsiteX8" fmla="*/ 4762 w 938212"/>
                <a:gd name="connsiteY8" fmla="*/ 1109663 h 1159669"/>
                <a:gd name="connsiteX9" fmla="*/ 0 w 938212"/>
                <a:gd name="connsiteY9" fmla="*/ 1092994 h 1159669"/>
                <a:gd name="connsiteX10" fmla="*/ 7143 w 938212"/>
                <a:gd name="connsiteY10" fmla="*/ 1066800 h 1159669"/>
                <a:gd name="connsiteX11" fmla="*/ 23812 w 938212"/>
                <a:gd name="connsiteY11" fmla="*/ 1040607 h 1159669"/>
                <a:gd name="connsiteX12" fmla="*/ 66675 w 938212"/>
                <a:gd name="connsiteY12" fmla="*/ 1000125 h 1159669"/>
                <a:gd name="connsiteX13" fmla="*/ 126206 w 938212"/>
                <a:gd name="connsiteY13" fmla="*/ 945357 h 1159669"/>
                <a:gd name="connsiteX14" fmla="*/ 214312 w 938212"/>
                <a:gd name="connsiteY14" fmla="*/ 814388 h 1159669"/>
                <a:gd name="connsiteX15" fmla="*/ 328612 w 938212"/>
                <a:gd name="connsiteY15" fmla="*/ 647700 h 1159669"/>
                <a:gd name="connsiteX16" fmla="*/ 426243 w 938212"/>
                <a:gd name="connsiteY16" fmla="*/ 485775 h 1159669"/>
                <a:gd name="connsiteX17" fmla="*/ 502443 w 938212"/>
                <a:gd name="connsiteY17" fmla="*/ 338138 h 1159669"/>
                <a:gd name="connsiteX18" fmla="*/ 552450 w 938212"/>
                <a:gd name="connsiteY18" fmla="*/ 230982 h 1159669"/>
                <a:gd name="connsiteX19" fmla="*/ 554831 w 938212"/>
                <a:gd name="connsiteY19" fmla="*/ 204788 h 1159669"/>
                <a:gd name="connsiteX20" fmla="*/ 547687 w 938212"/>
                <a:gd name="connsiteY20" fmla="*/ 171450 h 1159669"/>
                <a:gd name="connsiteX21" fmla="*/ 538162 w 938212"/>
                <a:gd name="connsiteY21" fmla="*/ 145257 h 1159669"/>
                <a:gd name="connsiteX22" fmla="*/ 528637 w 938212"/>
                <a:gd name="connsiteY22" fmla="*/ 123825 h 1159669"/>
                <a:gd name="connsiteX23" fmla="*/ 504825 w 938212"/>
                <a:gd name="connsiteY23" fmla="*/ 100013 h 1159669"/>
                <a:gd name="connsiteX24" fmla="*/ 476250 w 938212"/>
                <a:gd name="connsiteY24" fmla="*/ 73819 h 1159669"/>
                <a:gd name="connsiteX25" fmla="*/ 454818 w 938212"/>
                <a:gd name="connsiteY25" fmla="*/ 59532 h 1159669"/>
                <a:gd name="connsiteX26" fmla="*/ 442912 w 938212"/>
                <a:gd name="connsiteY26" fmla="*/ 50007 h 1159669"/>
                <a:gd name="connsiteX27" fmla="*/ 438150 w 938212"/>
                <a:gd name="connsiteY27" fmla="*/ 38100 h 1159669"/>
                <a:gd name="connsiteX28" fmla="*/ 433387 w 938212"/>
                <a:gd name="connsiteY28" fmla="*/ 26194 h 1159669"/>
                <a:gd name="connsiteX29" fmla="*/ 440531 w 938212"/>
                <a:gd name="connsiteY29" fmla="*/ 9525 h 1159669"/>
                <a:gd name="connsiteX30" fmla="*/ 454818 w 938212"/>
                <a:gd name="connsiteY30" fmla="*/ 0 h 1159669"/>
                <a:gd name="connsiteX31" fmla="*/ 485775 w 938212"/>
                <a:gd name="connsiteY31" fmla="*/ 0 h 1159669"/>
                <a:gd name="connsiteX32" fmla="*/ 519112 w 938212"/>
                <a:gd name="connsiteY32" fmla="*/ 7144 h 1159669"/>
                <a:gd name="connsiteX33" fmla="*/ 588168 w 938212"/>
                <a:gd name="connsiteY33" fmla="*/ 26194 h 1159669"/>
                <a:gd name="connsiteX34" fmla="*/ 650081 w 938212"/>
                <a:gd name="connsiteY34" fmla="*/ 50007 h 1159669"/>
                <a:gd name="connsiteX35" fmla="*/ 704850 w 938212"/>
                <a:gd name="connsiteY35" fmla="*/ 78582 h 1159669"/>
                <a:gd name="connsiteX36" fmla="*/ 752475 w 938212"/>
                <a:gd name="connsiteY36" fmla="*/ 107157 h 1159669"/>
                <a:gd name="connsiteX37" fmla="*/ 802481 w 938212"/>
                <a:gd name="connsiteY37" fmla="*/ 142875 h 1159669"/>
                <a:gd name="connsiteX38" fmla="*/ 864393 w 938212"/>
                <a:gd name="connsiteY38" fmla="*/ 200025 h 1159669"/>
                <a:gd name="connsiteX39" fmla="*/ 888206 w 938212"/>
                <a:gd name="connsiteY39" fmla="*/ 221457 h 1159669"/>
                <a:gd name="connsiteX40" fmla="*/ 912018 w 938212"/>
                <a:gd name="connsiteY40" fmla="*/ 247650 h 1159669"/>
                <a:gd name="connsiteX41" fmla="*/ 926306 w 938212"/>
                <a:gd name="connsiteY41" fmla="*/ 276225 h 1159669"/>
                <a:gd name="connsiteX42" fmla="*/ 933450 w 938212"/>
                <a:gd name="connsiteY42" fmla="*/ 297657 h 1159669"/>
                <a:gd name="connsiteX43" fmla="*/ 938212 w 938212"/>
                <a:gd name="connsiteY43" fmla="*/ 314325 h 1159669"/>
                <a:gd name="connsiteX44" fmla="*/ 935831 w 938212"/>
                <a:gd name="connsiteY44" fmla="*/ 338138 h 1159669"/>
                <a:gd name="connsiteX45" fmla="*/ 928687 w 938212"/>
                <a:gd name="connsiteY45" fmla="*/ 357188 h 1159669"/>
                <a:gd name="connsiteX46" fmla="*/ 914400 w 938212"/>
                <a:gd name="connsiteY46" fmla="*/ 369094 h 1159669"/>
                <a:gd name="connsiteX47" fmla="*/ 864393 w 938212"/>
                <a:gd name="connsiteY47" fmla="*/ 388144 h 1159669"/>
                <a:gd name="connsiteX48" fmla="*/ 788193 w 938212"/>
                <a:gd name="connsiteY48" fmla="*/ 426244 h 1159669"/>
                <a:gd name="connsiteX49" fmla="*/ 750093 w 938212"/>
                <a:gd name="connsiteY49" fmla="*/ 450057 h 1159669"/>
                <a:gd name="connsiteX50" fmla="*/ 709612 w 938212"/>
                <a:gd name="connsiteY50" fmla="*/ 492919 h 1159669"/>
                <a:gd name="connsiteX51" fmla="*/ 583406 w 938212"/>
                <a:gd name="connsiteY51" fmla="*/ 623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38212" h="1159669">
                  <a:moveTo>
                    <a:pt x="583406" y="623888"/>
                  </a:moveTo>
                  <a:lnTo>
                    <a:pt x="395287" y="802482"/>
                  </a:lnTo>
                  <a:lnTo>
                    <a:pt x="238125" y="959644"/>
                  </a:lnTo>
                  <a:lnTo>
                    <a:pt x="135731" y="1066800"/>
                  </a:lnTo>
                  <a:lnTo>
                    <a:pt x="71437" y="1159669"/>
                  </a:lnTo>
                  <a:lnTo>
                    <a:pt x="40481" y="1145382"/>
                  </a:lnTo>
                  <a:lnTo>
                    <a:pt x="21431" y="1133475"/>
                  </a:lnTo>
                  <a:lnTo>
                    <a:pt x="11906" y="1123950"/>
                  </a:lnTo>
                  <a:lnTo>
                    <a:pt x="4762" y="1109663"/>
                  </a:lnTo>
                  <a:lnTo>
                    <a:pt x="0" y="1092994"/>
                  </a:lnTo>
                  <a:lnTo>
                    <a:pt x="7143" y="1066800"/>
                  </a:lnTo>
                  <a:lnTo>
                    <a:pt x="23812" y="1040607"/>
                  </a:lnTo>
                  <a:lnTo>
                    <a:pt x="66675" y="1000125"/>
                  </a:lnTo>
                  <a:lnTo>
                    <a:pt x="126206" y="945357"/>
                  </a:lnTo>
                  <a:lnTo>
                    <a:pt x="214312" y="814388"/>
                  </a:lnTo>
                  <a:lnTo>
                    <a:pt x="328612" y="647700"/>
                  </a:lnTo>
                  <a:lnTo>
                    <a:pt x="426243" y="485775"/>
                  </a:lnTo>
                  <a:lnTo>
                    <a:pt x="502443" y="338138"/>
                  </a:lnTo>
                  <a:lnTo>
                    <a:pt x="552450" y="230982"/>
                  </a:lnTo>
                  <a:lnTo>
                    <a:pt x="554831" y="204788"/>
                  </a:lnTo>
                  <a:lnTo>
                    <a:pt x="547687" y="171450"/>
                  </a:lnTo>
                  <a:lnTo>
                    <a:pt x="538162" y="145257"/>
                  </a:lnTo>
                  <a:lnTo>
                    <a:pt x="528637" y="123825"/>
                  </a:lnTo>
                  <a:lnTo>
                    <a:pt x="504825" y="100013"/>
                  </a:lnTo>
                  <a:lnTo>
                    <a:pt x="476250" y="73819"/>
                  </a:lnTo>
                  <a:lnTo>
                    <a:pt x="454818" y="59532"/>
                  </a:lnTo>
                  <a:lnTo>
                    <a:pt x="442912" y="50007"/>
                  </a:lnTo>
                  <a:lnTo>
                    <a:pt x="438150" y="38100"/>
                  </a:lnTo>
                  <a:lnTo>
                    <a:pt x="433387" y="26194"/>
                  </a:lnTo>
                  <a:lnTo>
                    <a:pt x="440531" y="9525"/>
                  </a:lnTo>
                  <a:lnTo>
                    <a:pt x="454818" y="0"/>
                  </a:lnTo>
                  <a:lnTo>
                    <a:pt x="485775" y="0"/>
                  </a:lnTo>
                  <a:lnTo>
                    <a:pt x="519112" y="7144"/>
                  </a:lnTo>
                  <a:lnTo>
                    <a:pt x="588168" y="26194"/>
                  </a:lnTo>
                  <a:lnTo>
                    <a:pt x="650081" y="50007"/>
                  </a:lnTo>
                  <a:lnTo>
                    <a:pt x="704850" y="78582"/>
                  </a:lnTo>
                  <a:lnTo>
                    <a:pt x="752475" y="107157"/>
                  </a:lnTo>
                  <a:lnTo>
                    <a:pt x="802481" y="142875"/>
                  </a:lnTo>
                  <a:lnTo>
                    <a:pt x="864393" y="200025"/>
                  </a:lnTo>
                  <a:lnTo>
                    <a:pt x="888206" y="221457"/>
                  </a:lnTo>
                  <a:lnTo>
                    <a:pt x="912018" y="247650"/>
                  </a:lnTo>
                  <a:lnTo>
                    <a:pt x="926306" y="276225"/>
                  </a:lnTo>
                  <a:lnTo>
                    <a:pt x="933450" y="297657"/>
                  </a:lnTo>
                  <a:lnTo>
                    <a:pt x="938212" y="314325"/>
                  </a:lnTo>
                  <a:lnTo>
                    <a:pt x="935831" y="338138"/>
                  </a:lnTo>
                  <a:lnTo>
                    <a:pt x="928687" y="357188"/>
                  </a:lnTo>
                  <a:lnTo>
                    <a:pt x="914400" y="369094"/>
                  </a:lnTo>
                  <a:lnTo>
                    <a:pt x="864393" y="388144"/>
                  </a:lnTo>
                  <a:lnTo>
                    <a:pt x="788193" y="426244"/>
                  </a:lnTo>
                  <a:lnTo>
                    <a:pt x="750093" y="450057"/>
                  </a:lnTo>
                  <a:lnTo>
                    <a:pt x="709612" y="492919"/>
                  </a:lnTo>
                  <a:lnTo>
                    <a:pt x="583406" y="623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29252413-306C-44BB-8F91-6F980287E230}"/>
                </a:ext>
              </a:extLst>
            </p:cNvPr>
            <p:cNvSpPr/>
            <p:nvPr/>
          </p:nvSpPr>
          <p:spPr>
            <a:xfrm>
              <a:off x="5529263" y="1371601"/>
              <a:ext cx="908050" cy="1008063"/>
            </a:xfrm>
            <a:custGeom>
              <a:avLst/>
              <a:gdLst>
                <a:gd name="connsiteX0" fmla="*/ 500062 w 907256"/>
                <a:gd name="connsiteY0" fmla="*/ 602456 h 1007269"/>
                <a:gd name="connsiteX1" fmla="*/ 338137 w 907256"/>
                <a:gd name="connsiteY1" fmla="*/ 766763 h 1007269"/>
                <a:gd name="connsiteX2" fmla="*/ 119062 w 907256"/>
                <a:gd name="connsiteY2" fmla="*/ 1007269 h 1007269"/>
                <a:gd name="connsiteX3" fmla="*/ 0 w 907256"/>
                <a:gd name="connsiteY3" fmla="*/ 854869 h 1007269"/>
                <a:gd name="connsiteX4" fmla="*/ 128587 w 907256"/>
                <a:gd name="connsiteY4" fmla="*/ 812006 h 1007269"/>
                <a:gd name="connsiteX5" fmla="*/ 140493 w 907256"/>
                <a:gd name="connsiteY5" fmla="*/ 802481 h 1007269"/>
                <a:gd name="connsiteX6" fmla="*/ 214312 w 907256"/>
                <a:gd name="connsiteY6" fmla="*/ 676275 h 1007269"/>
                <a:gd name="connsiteX7" fmla="*/ 300037 w 907256"/>
                <a:gd name="connsiteY7" fmla="*/ 538163 h 1007269"/>
                <a:gd name="connsiteX8" fmla="*/ 388143 w 907256"/>
                <a:gd name="connsiteY8" fmla="*/ 395288 h 1007269"/>
                <a:gd name="connsiteX9" fmla="*/ 464343 w 907256"/>
                <a:gd name="connsiteY9" fmla="*/ 276225 h 1007269"/>
                <a:gd name="connsiteX10" fmla="*/ 490537 w 907256"/>
                <a:gd name="connsiteY10" fmla="*/ 228600 h 1007269"/>
                <a:gd name="connsiteX11" fmla="*/ 495300 w 907256"/>
                <a:gd name="connsiteY11" fmla="*/ 209550 h 1007269"/>
                <a:gd name="connsiteX12" fmla="*/ 492918 w 907256"/>
                <a:gd name="connsiteY12" fmla="*/ 188119 h 1007269"/>
                <a:gd name="connsiteX13" fmla="*/ 488156 w 907256"/>
                <a:gd name="connsiteY13" fmla="*/ 166688 h 1007269"/>
                <a:gd name="connsiteX14" fmla="*/ 473868 w 907256"/>
                <a:gd name="connsiteY14" fmla="*/ 142875 h 1007269"/>
                <a:gd name="connsiteX15" fmla="*/ 452437 w 907256"/>
                <a:gd name="connsiteY15" fmla="*/ 119063 h 1007269"/>
                <a:gd name="connsiteX16" fmla="*/ 428625 w 907256"/>
                <a:gd name="connsiteY16" fmla="*/ 100013 h 1007269"/>
                <a:gd name="connsiteX17" fmla="*/ 407193 w 907256"/>
                <a:gd name="connsiteY17" fmla="*/ 85725 h 1007269"/>
                <a:gd name="connsiteX18" fmla="*/ 383381 w 907256"/>
                <a:gd name="connsiteY18" fmla="*/ 76200 h 1007269"/>
                <a:gd name="connsiteX19" fmla="*/ 376237 w 907256"/>
                <a:gd name="connsiteY19" fmla="*/ 69056 h 1007269"/>
                <a:gd name="connsiteX20" fmla="*/ 364331 w 907256"/>
                <a:gd name="connsiteY20" fmla="*/ 52388 h 1007269"/>
                <a:gd name="connsiteX21" fmla="*/ 357187 w 907256"/>
                <a:gd name="connsiteY21" fmla="*/ 28575 h 1007269"/>
                <a:gd name="connsiteX22" fmla="*/ 359568 w 907256"/>
                <a:gd name="connsiteY22" fmla="*/ 14288 h 1007269"/>
                <a:gd name="connsiteX23" fmla="*/ 371475 w 907256"/>
                <a:gd name="connsiteY23" fmla="*/ 4763 h 1007269"/>
                <a:gd name="connsiteX24" fmla="*/ 388143 w 907256"/>
                <a:gd name="connsiteY24" fmla="*/ 0 h 1007269"/>
                <a:gd name="connsiteX25" fmla="*/ 423862 w 907256"/>
                <a:gd name="connsiteY25" fmla="*/ 2381 h 1007269"/>
                <a:gd name="connsiteX26" fmla="*/ 478631 w 907256"/>
                <a:gd name="connsiteY26" fmla="*/ 11906 h 1007269"/>
                <a:gd name="connsiteX27" fmla="*/ 552450 w 907256"/>
                <a:gd name="connsiteY27" fmla="*/ 30956 h 1007269"/>
                <a:gd name="connsiteX28" fmla="*/ 611981 w 907256"/>
                <a:gd name="connsiteY28" fmla="*/ 52388 h 1007269"/>
                <a:gd name="connsiteX29" fmla="*/ 666750 w 907256"/>
                <a:gd name="connsiteY29" fmla="*/ 76200 h 1007269"/>
                <a:gd name="connsiteX30" fmla="*/ 719137 w 907256"/>
                <a:gd name="connsiteY30" fmla="*/ 102394 h 1007269"/>
                <a:gd name="connsiteX31" fmla="*/ 766762 w 907256"/>
                <a:gd name="connsiteY31" fmla="*/ 133350 h 1007269"/>
                <a:gd name="connsiteX32" fmla="*/ 802481 w 907256"/>
                <a:gd name="connsiteY32" fmla="*/ 157163 h 1007269"/>
                <a:gd name="connsiteX33" fmla="*/ 833437 w 907256"/>
                <a:gd name="connsiteY33" fmla="*/ 183356 h 1007269"/>
                <a:gd name="connsiteX34" fmla="*/ 862012 w 907256"/>
                <a:gd name="connsiteY34" fmla="*/ 211931 h 1007269"/>
                <a:gd name="connsiteX35" fmla="*/ 888206 w 907256"/>
                <a:gd name="connsiteY35" fmla="*/ 242888 h 1007269"/>
                <a:gd name="connsiteX36" fmla="*/ 904875 w 907256"/>
                <a:gd name="connsiteY36" fmla="*/ 276225 h 1007269"/>
                <a:gd name="connsiteX37" fmla="*/ 907256 w 907256"/>
                <a:gd name="connsiteY37" fmla="*/ 297656 h 1007269"/>
                <a:gd name="connsiteX38" fmla="*/ 904875 w 907256"/>
                <a:gd name="connsiteY38" fmla="*/ 321469 h 1007269"/>
                <a:gd name="connsiteX39" fmla="*/ 895350 w 907256"/>
                <a:gd name="connsiteY39" fmla="*/ 338138 h 1007269"/>
                <a:gd name="connsiteX40" fmla="*/ 869156 w 907256"/>
                <a:gd name="connsiteY40" fmla="*/ 352425 h 1007269"/>
                <a:gd name="connsiteX41" fmla="*/ 797718 w 907256"/>
                <a:gd name="connsiteY41" fmla="*/ 378619 h 1007269"/>
                <a:gd name="connsiteX42" fmla="*/ 745331 w 907256"/>
                <a:gd name="connsiteY42" fmla="*/ 407194 h 1007269"/>
                <a:gd name="connsiteX43" fmla="*/ 685800 w 907256"/>
                <a:gd name="connsiteY43" fmla="*/ 442913 h 1007269"/>
                <a:gd name="connsiteX44" fmla="*/ 604837 w 907256"/>
                <a:gd name="connsiteY44" fmla="*/ 511969 h 1007269"/>
                <a:gd name="connsiteX45" fmla="*/ 500062 w 907256"/>
                <a:gd name="connsiteY45" fmla="*/ 60245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256" h="1007269">
                  <a:moveTo>
                    <a:pt x="500062" y="602456"/>
                  </a:moveTo>
                  <a:lnTo>
                    <a:pt x="338137" y="766763"/>
                  </a:lnTo>
                  <a:lnTo>
                    <a:pt x="119062" y="1007269"/>
                  </a:lnTo>
                  <a:lnTo>
                    <a:pt x="0" y="854869"/>
                  </a:lnTo>
                  <a:lnTo>
                    <a:pt x="128587" y="812006"/>
                  </a:lnTo>
                  <a:lnTo>
                    <a:pt x="140493" y="802481"/>
                  </a:lnTo>
                  <a:lnTo>
                    <a:pt x="214312" y="676275"/>
                  </a:lnTo>
                  <a:lnTo>
                    <a:pt x="300037" y="538163"/>
                  </a:lnTo>
                  <a:lnTo>
                    <a:pt x="388143" y="395288"/>
                  </a:lnTo>
                  <a:lnTo>
                    <a:pt x="464343" y="276225"/>
                  </a:lnTo>
                  <a:lnTo>
                    <a:pt x="490537" y="228600"/>
                  </a:lnTo>
                  <a:lnTo>
                    <a:pt x="495300" y="209550"/>
                  </a:lnTo>
                  <a:lnTo>
                    <a:pt x="492918" y="188119"/>
                  </a:lnTo>
                  <a:lnTo>
                    <a:pt x="488156" y="166688"/>
                  </a:lnTo>
                  <a:lnTo>
                    <a:pt x="473868" y="142875"/>
                  </a:lnTo>
                  <a:lnTo>
                    <a:pt x="452437" y="119063"/>
                  </a:lnTo>
                  <a:lnTo>
                    <a:pt x="428625" y="100013"/>
                  </a:lnTo>
                  <a:lnTo>
                    <a:pt x="407193" y="85725"/>
                  </a:lnTo>
                  <a:lnTo>
                    <a:pt x="383381" y="76200"/>
                  </a:lnTo>
                  <a:lnTo>
                    <a:pt x="376237" y="69056"/>
                  </a:lnTo>
                  <a:lnTo>
                    <a:pt x="364331" y="52388"/>
                  </a:lnTo>
                  <a:lnTo>
                    <a:pt x="357187" y="28575"/>
                  </a:lnTo>
                  <a:lnTo>
                    <a:pt x="359568" y="14288"/>
                  </a:lnTo>
                  <a:lnTo>
                    <a:pt x="371475" y="4763"/>
                  </a:lnTo>
                  <a:lnTo>
                    <a:pt x="388143" y="0"/>
                  </a:lnTo>
                  <a:lnTo>
                    <a:pt x="423862" y="2381"/>
                  </a:lnTo>
                  <a:lnTo>
                    <a:pt x="478631" y="11906"/>
                  </a:lnTo>
                  <a:lnTo>
                    <a:pt x="552450" y="30956"/>
                  </a:lnTo>
                  <a:lnTo>
                    <a:pt x="611981" y="52388"/>
                  </a:lnTo>
                  <a:lnTo>
                    <a:pt x="666750" y="76200"/>
                  </a:lnTo>
                  <a:lnTo>
                    <a:pt x="719137" y="102394"/>
                  </a:lnTo>
                  <a:lnTo>
                    <a:pt x="766762" y="133350"/>
                  </a:lnTo>
                  <a:lnTo>
                    <a:pt x="802481" y="157163"/>
                  </a:lnTo>
                  <a:lnTo>
                    <a:pt x="833437" y="183356"/>
                  </a:lnTo>
                  <a:lnTo>
                    <a:pt x="862012" y="211931"/>
                  </a:lnTo>
                  <a:lnTo>
                    <a:pt x="888206" y="242888"/>
                  </a:lnTo>
                  <a:lnTo>
                    <a:pt x="904875" y="276225"/>
                  </a:lnTo>
                  <a:lnTo>
                    <a:pt x="907256" y="297656"/>
                  </a:lnTo>
                  <a:lnTo>
                    <a:pt x="904875" y="321469"/>
                  </a:lnTo>
                  <a:lnTo>
                    <a:pt x="895350" y="338138"/>
                  </a:lnTo>
                  <a:lnTo>
                    <a:pt x="869156" y="352425"/>
                  </a:lnTo>
                  <a:lnTo>
                    <a:pt x="797718" y="378619"/>
                  </a:lnTo>
                  <a:lnTo>
                    <a:pt x="745331" y="407194"/>
                  </a:lnTo>
                  <a:lnTo>
                    <a:pt x="685800" y="442913"/>
                  </a:lnTo>
                  <a:lnTo>
                    <a:pt x="604837" y="511969"/>
                  </a:lnTo>
                  <a:lnTo>
                    <a:pt x="500062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CD4DB983-4C2D-46AE-963B-F89CDD5E1FB4}"/>
                </a:ext>
              </a:extLst>
            </p:cNvPr>
            <p:cNvSpPr/>
            <p:nvPr/>
          </p:nvSpPr>
          <p:spPr>
            <a:xfrm>
              <a:off x="6800851" y="1373188"/>
              <a:ext cx="747713" cy="971550"/>
            </a:xfrm>
            <a:custGeom>
              <a:avLst/>
              <a:gdLst>
                <a:gd name="connsiteX0" fmla="*/ 454819 w 747713"/>
                <a:gd name="connsiteY0" fmla="*/ 564357 h 971550"/>
                <a:gd name="connsiteX1" fmla="*/ 245269 w 747713"/>
                <a:gd name="connsiteY1" fmla="*/ 757238 h 971550"/>
                <a:gd name="connsiteX2" fmla="*/ 9525 w 747713"/>
                <a:gd name="connsiteY2" fmla="*/ 971550 h 971550"/>
                <a:gd name="connsiteX3" fmla="*/ 0 w 747713"/>
                <a:gd name="connsiteY3" fmla="*/ 828675 h 971550"/>
                <a:gd name="connsiteX4" fmla="*/ 88106 w 747713"/>
                <a:gd name="connsiteY4" fmla="*/ 702469 h 971550"/>
                <a:gd name="connsiteX5" fmla="*/ 214313 w 747713"/>
                <a:gd name="connsiteY5" fmla="*/ 523875 h 971550"/>
                <a:gd name="connsiteX6" fmla="*/ 297656 w 747713"/>
                <a:gd name="connsiteY6" fmla="*/ 395288 h 971550"/>
                <a:gd name="connsiteX7" fmla="*/ 335756 w 747713"/>
                <a:gd name="connsiteY7" fmla="*/ 326232 h 971550"/>
                <a:gd name="connsiteX8" fmla="*/ 373856 w 747713"/>
                <a:gd name="connsiteY8" fmla="*/ 242888 h 971550"/>
                <a:gd name="connsiteX9" fmla="*/ 381000 w 747713"/>
                <a:gd name="connsiteY9" fmla="*/ 211932 h 971550"/>
                <a:gd name="connsiteX10" fmla="*/ 373856 w 747713"/>
                <a:gd name="connsiteY10" fmla="*/ 185738 h 971550"/>
                <a:gd name="connsiteX11" fmla="*/ 347663 w 747713"/>
                <a:gd name="connsiteY11" fmla="*/ 147638 h 971550"/>
                <a:gd name="connsiteX12" fmla="*/ 323850 w 747713"/>
                <a:gd name="connsiteY12" fmla="*/ 119063 h 971550"/>
                <a:gd name="connsiteX13" fmla="*/ 302419 w 747713"/>
                <a:gd name="connsiteY13" fmla="*/ 100013 h 971550"/>
                <a:gd name="connsiteX14" fmla="*/ 276225 w 747713"/>
                <a:gd name="connsiteY14" fmla="*/ 78582 h 971550"/>
                <a:gd name="connsiteX15" fmla="*/ 266700 w 747713"/>
                <a:gd name="connsiteY15" fmla="*/ 66675 h 971550"/>
                <a:gd name="connsiteX16" fmla="*/ 261938 w 747713"/>
                <a:gd name="connsiteY16" fmla="*/ 45244 h 971550"/>
                <a:gd name="connsiteX17" fmla="*/ 264319 w 747713"/>
                <a:gd name="connsiteY17" fmla="*/ 21432 h 971550"/>
                <a:gd name="connsiteX18" fmla="*/ 276225 w 747713"/>
                <a:gd name="connsiteY18" fmla="*/ 9525 h 971550"/>
                <a:gd name="connsiteX19" fmla="*/ 297656 w 747713"/>
                <a:gd name="connsiteY19" fmla="*/ 0 h 971550"/>
                <a:gd name="connsiteX20" fmla="*/ 338138 w 747713"/>
                <a:gd name="connsiteY20" fmla="*/ 2382 h 971550"/>
                <a:gd name="connsiteX21" fmla="*/ 414338 w 747713"/>
                <a:gd name="connsiteY21" fmla="*/ 23813 h 971550"/>
                <a:gd name="connsiteX22" fmla="*/ 476250 w 747713"/>
                <a:gd name="connsiteY22" fmla="*/ 45244 h 971550"/>
                <a:gd name="connsiteX23" fmla="*/ 540544 w 747713"/>
                <a:gd name="connsiteY23" fmla="*/ 76200 h 971550"/>
                <a:gd name="connsiteX24" fmla="*/ 583406 w 747713"/>
                <a:gd name="connsiteY24" fmla="*/ 102394 h 971550"/>
                <a:gd name="connsiteX25" fmla="*/ 616744 w 747713"/>
                <a:gd name="connsiteY25" fmla="*/ 128588 h 971550"/>
                <a:gd name="connsiteX26" fmla="*/ 659606 w 747713"/>
                <a:gd name="connsiteY26" fmla="*/ 166688 h 971550"/>
                <a:gd name="connsiteX27" fmla="*/ 695325 w 747713"/>
                <a:gd name="connsiteY27" fmla="*/ 202407 h 971550"/>
                <a:gd name="connsiteX28" fmla="*/ 721519 w 747713"/>
                <a:gd name="connsiteY28" fmla="*/ 238125 h 971550"/>
                <a:gd name="connsiteX29" fmla="*/ 738188 w 747713"/>
                <a:gd name="connsiteY29" fmla="*/ 273844 h 971550"/>
                <a:gd name="connsiteX30" fmla="*/ 747713 w 747713"/>
                <a:gd name="connsiteY30" fmla="*/ 302419 h 971550"/>
                <a:gd name="connsiteX31" fmla="*/ 747713 w 747713"/>
                <a:gd name="connsiteY31" fmla="*/ 330994 h 971550"/>
                <a:gd name="connsiteX32" fmla="*/ 738188 w 747713"/>
                <a:gd name="connsiteY32" fmla="*/ 352425 h 971550"/>
                <a:gd name="connsiteX33" fmla="*/ 723900 w 747713"/>
                <a:gd name="connsiteY33" fmla="*/ 366713 h 971550"/>
                <a:gd name="connsiteX34" fmla="*/ 678656 w 747713"/>
                <a:gd name="connsiteY34" fmla="*/ 385763 h 971550"/>
                <a:gd name="connsiteX35" fmla="*/ 635794 w 747713"/>
                <a:gd name="connsiteY35" fmla="*/ 402432 h 971550"/>
                <a:gd name="connsiteX36" fmla="*/ 597694 w 747713"/>
                <a:gd name="connsiteY36" fmla="*/ 431007 h 971550"/>
                <a:gd name="connsiteX37" fmla="*/ 454819 w 747713"/>
                <a:gd name="connsiteY37" fmla="*/ 56435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971550">
                  <a:moveTo>
                    <a:pt x="454819" y="564357"/>
                  </a:moveTo>
                  <a:lnTo>
                    <a:pt x="245269" y="757238"/>
                  </a:lnTo>
                  <a:lnTo>
                    <a:pt x="9525" y="971550"/>
                  </a:lnTo>
                  <a:lnTo>
                    <a:pt x="0" y="828675"/>
                  </a:lnTo>
                  <a:lnTo>
                    <a:pt x="88106" y="702469"/>
                  </a:lnTo>
                  <a:lnTo>
                    <a:pt x="214313" y="523875"/>
                  </a:lnTo>
                  <a:lnTo>
                    <a:pt x="297656" y="395288"/>
                  </a:lnTo>
                  <a:lnTo>
                    <a:pt x="335756" y="326232"/>
                  </a:lnTo>
                  <a:lnTo>
                    <a:pt x="373856" y="242888"/>
                  </a:lnTo>
                  <a:lnTo>
                    <a:pt x="381000" y="211932"/>
                  </a:lnTo>
                  <a:lnTo>
                    <a:pt x="373856" y="185738"/>
                  </a:lnTo>
                  <a:lnTo>
                    <a:pt x="347663" y="147638"/>
                  </a:lnTo>
                  <a:lnTo>
                    <a:pt x="323850" y="119063"/>
                  </a:lnTo>
                  <a:lnTo>
                    <a:pt x="302419" y="100013"/>
                  </a:lnTo>
                  <a:lnTo>
                    <a:pt x="276225" y="78582"/>
                  </a:lnTo>
                  <a:lnTo>
                    <a:pt x="266700" y="66675"/>
                  </a:lnTo>
                  <a:lnTo>
                    <a:pt x="261938" y="45244"/>
                  </a:lnTo>
                  <a:lnTo>
                    <a:pt x="264319" y="21432"/>
                  </a:lnTo>
                  <a:lnTo>
                    <a:pt x="276225" y="9525"/>
                  </a:lnTo>
                  <a:lnTo>
                    <a:pt x="297656" y="0"/>
                  </a:lnTo>
                  <a:lnTo>
                    <a:pt x="338138" y="2382"/>
                  </a:lnTo>
                  <a:lnTo>
                    <a:pt x="414338" y="23813"/>
                  </a:lnTo>
                  <a:lnTo>
                    <a:pt x="476250" y="45244"/>
                  </a:lnTo>
                  <a:lnTo>
                    <a:pt x="540544" y="76200"/>
                  </a:lnTo>
                  <a:lnTo>
                    <a:pt x="583406" y="102394"/>
                  </a:lnTo>
                  <a:lnTo>
                    <a:pt x="616744" y="128588"/>
                  </a:lnTo>
                  <a:lnTo>
                    <a:pt x="659606" y="166688"/>
                  </a:lnTo>
                  <a:lnTo>
                    <a:pt x="695325" y="202407"/>
                  </a:lnTo>
                  <a:lnTo>
                    <a:pt x="721519" y="238125"/>
                  </a:lnTo>
                  <a:lnTo>
                    <a:pt x="738188" y="273844"/>
                  </a:lnTo>
                  <a:lnTo>
                    <a:pt x="747713" y="302419"/>
                  </a:lnTo>
                  <a:lnTo>
                    <a:pt x="747713" y="330994"/>
                  </a:lnTo>
                  <a:lnTo>
                    <a:pt x="738188" y="352425"/>
                  </a:lnTo>
                  <a:lnTo>
                    <a:pt x="723900" y="366713"/>
                  </a:lnTo>
                  <a:lnTo>
                    <a:pt x="678656" y="385763"/>
                  </a:lnTo>
                  <a:lnTo>
                    <a:pt x="635794" y="402432"/>
                  </a:lnTo>
                  <a:lnTo>
                    <a:pt x="597694" y="431007"/>
                  </a:lnTo>
                  <a:lnTo>
                    <a:pt x="454819" y="564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37735667-6127-41C2-A665-D7E14DC0AF95}"/>
                </a:ext>
              </a:extLst>
            </p:cNvPr>
            <p:cNvSpPr/>
            <p:nvPr/>
          </p:nvSpPr>
          <p:spPr>
            <a:xfrm>
              <a:off x="4527550" y="3478213"/>
              <a:ext cx="420688" cy="1193800"/>
            </a:xfrm>
            <a:custGeom>
              <a:avLst/>
              <a:gdLst>
                <a:gd name="connsiteX0" fmla="*/ 2382 w 421482"/>
                <a:gd name="connsiteY0" fmla="*/ 959644 h 1193007"/>
                <a:gd name="connsiteX1" fmla="*/ 0 w 421482"/>
                <a:gd name="connsiteY1" fmla="*/ 904875 h 1193007"/>
                <a:gd name="connsiteX2" fmla="*/ 0 w 421482"/>
                <a:gd name="connsiteY2" fmla="*/ 871538 h 1193007"/>
                <a:gd name="connsiteX3" fmla="*/ 4763 w 421482"/>
                <a:gd name="connsiteY3" fmla="*/ 823913 h 1193007"/>
                <a:gd name="connsiteX4" fmla="*/ 11907 w 421482"/>
                <a:gd name="connsiteY4" fmla="*/ 800100 h 1193007"/>
                <a:gd name="connsiteX5" fmla="*/ 28575 w 421482"/>
                <a:gd name="connsiteY5" fmla="*/ 769144 h 1193007"/>
                <a:gd name="connsiteX6" fmla="*/ 50007 w 421482"/>
                <a:gd name="connsiteY6" fmla="*/ 742950 h 1193007"/>
                <a:gd name="connsiteX7" fmla="*/ 88107 w 421482"/>
                <a:gd name="connsiteY7" fmla="*/ 707232 h 1193007"/>
                <a:gd name="connsiteX8" fmla="*/ 111919 w 421482"/>
                <a:gd name="connsiteY8" fmla="*/ 673894 h 1193007"/>
                <a:gd name="connsiteX9" fmla="*/ 159544 w 421482"/>
                <a:gd name="connsiteY9" fmla="*/ 600075 h 1193007"/>
                <a:gd name="connsiteX10" fmla="*/ 190500 w 421482"/>
                <a:gd name="connsiteY10" fmla="*/ 547688 h 1193007"/>
                <a:gd name="connsiteX11" fmla="*/ 226219 w 421482"/>
                <a:gd name="connsiteY11" fmla="*/ 461963 h 1193007"/>
                <a:gd name="connsiteX12" fmla="*/ 245269 w 421482"/>
                <a:gd name="connsiteY12" fmla="*/ 409575 h 1193007"/>
                <a:gd name="connsiteX13" fmla="*/ 266700 w 421482"/>
                <a:gd name="connsiteY13" fmla="*/ 347663 h 1193007"/>
                <a:gd name="connsiteX14" fmla="*/ 280988 w 421482"/>
                <a:gd name="connsiteY14" fmla="*/ 269082 h 1193007"/>
                <a:gd name="connsiteX15" fmla="*/ 300038 w 421482"/>
                <a:gd name="connsiteY15" fmla="*/ 169069 h 1193007"/>
                <a:gd name="connsiteX16" fmla="*/ 304800 w 421482"/>
                <a:gd name="connsiteY16" fmla="*/ 100013 h 1193007"/>
                <a:gd name="connsiteX17" fmla="*/ 307182 w 421482"/>
                <a:gd name="connsiteY17" fmla="*/ 50007 h 1193007"/>
                <a:gd name="connsiteX18" fmla="*/ 314325 w 421482"/>
                <a:gd name="connsiteY18" fmla="*/ 21432 h 1193007"/>
                <a:gd name="connsiteX19" fmla="*/ 321469 w 421482"/>
                <a:gd name="connsiteY19" fmla="*/ 7144 h 1193007"/>
                <a:gd name="connsiteX20" fmla="*/ 335757 w 421482"/>
                <a:gd name="connsiteY20" fmla="*/ 0 h 1193007"/>
                <a:gd name="connsiteX21" fmla="*/ 350044 w 421482"/>
                <a:gd name="connsiteY21" fmla="*/ 2382 h 1193007"/>
                <a:gd name="connsiteX22" fmla="*/ 366713 w 421482"/>
                <a:gd name="connsiteY22" fmla="*/ 16669 h 1193007"/>
                <a:gd name="connsiteX23" fmla="*/ 378619 w 421482"/>
                <a:gd name="connsiteY23" fmla="*/ 40482 h 1193007"/>
                <a:gd name="connsiteX24" fmla="*/ 390525 w 421482"/>
                <a:gd name="connsiteY24" fmla="*/ 135732 h 1193007"/>
                <a:gd name="connsiteX25" fmla="*/ 404813 w 421482"/>
                <a:gd name="connsiteY25" fmla="*/ 254794 h 1193007"/>
                <a:gd name="connsiteX26" fmla="*/ 421482 w 421482"/>
                <a:gd name="connsiteY26" fmla="*/ 388144 h 1193007"/>
                <a:gd name="connsiteX27" fmla="*/ 414338 w 421482"/>
                <a:gd name="connsiteY27" fmla="*/ 497682 h 1193007"/>
                <a:gd name="connsiteX28" fmla="*/ 402432 w 421482"/>
                <a:gd name="connsiteY28" fmla="*/ 585788 h 1193007"/>
                <a:gd name="connsiteX29" fmla="*/ 390525 w 421482"/>
                <a:gd name="connsiteY29" fmla="*/ 669132 h 1193007"/>
                <a:gd name="connsiteX30" fmla="*/ 373857 w 421482"/>
                <a:gd name="connsiteY30" fmla="*/ 754857 h 1193007"/>
                <a:gd name="connsiteX31" fmla="*/ 350044 w 421482"/>
                <a:gd name="connsiteY31" fmla="*/ 862013 h 1193007"/>
                <a:gd name="connsiteX32" fmla="*/ 335757 w 421482"/>
                <a:gd name="connsiteY32" fmla="*/ 909638 h 1193007"/>
                <a:gd name="connsiteX33" fmla="*/ 302419 w 421482"/>
                <a:gd name="connsiteY33" fmla="*/ 985838 h 1193007"/>
                <a:gd name="connsiteX34" fmla="*/ 264319 w 421482"/>
                <a:gd name="connsiteY34" fmla="*/ 1054894 h 1193007"/>
                <a:gd name="connsiteX35" fmla="*/ 223838 w 421482"/>
                <a:gd name="connsiteY35" fmla="*/ 1109663 h 1193007"/>
                <a:gd name="connsiteX36" fmla="*/ 169069 w 421482"/>
                <a:gd name="connsiteY36" fmla="*/ 1162050 h 1193007"/>
                <a:gd name="connsiteX37" fmla="*/ 140494 w 421482"/>
                <a:gd name="connsiteY37" fmla="*/ 1183482 h 1193007"/>
                <a:gd name="connsiteX38" fmla="*/ 123825 w 421482"/>
                <a:gd name="connsiteY38" fmla="*/ 1190625 h 1193007"/>
                <a:gd name="connsiteX39" fmla="*/ 104775 w 421482"/>
                <a:gd name="connsiteY39" fmla="*/ 1193007 h 1193007"/>
                <a:gd name="connsiteX40" fmla="*/ 71438 w 421482"/>
                <a:gd name="connsiteY40" fmla="*/ 1183482 h 1193007"/>
                <a:gd name="connsiteX41" fmla="*/ 47625 w 421482"/>
                <a:gd name="connsiteY41" fmla="*/ 1166813 h 1193007"/>
                <a:gd name="connsiteX42" fmla="*/ 35719 w 421482"/>
                <a:gd name="connsiteY42" fmla="*/ 1147763 h 1193007"/>
                <a:gd name="connsiteX43" fmla="*/ 21432 w 421482"/>
                <a:gd name="connsiteY43" fmla="*/ 1109663 h 1193007"/>
                <a:gd name="connsiteX44" fmla="*/ 4763 w 421482"/>
                <a:gd name="connsiteY44" fmla="*/ 1021557 h 1193007"/>
                <a:gd name="connsiteX45" fmla="*/ 2382 w 421482"/>
                <a:gd name="connsiteY45" fmla="*/ 959644 h 119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1482" h="1193007">
                  <a:moveTo>
                    <a:pt x="2382" y="959644"/>
                  </a:moveTo>
                  <a:lnTo>
                    <a:pt x="0" y="904875"/>
                  </a:lnTo>
                  <a:lnTo>
                    <a:pt x="0" y="871538"/>
                  </a:lnTo>
                  <a:lnTo>
                    <a:pt x="4763" y="823913"/>
                  </a:lnTo>
                  <a:lnTo>
                    <a:pt x="11907" y="800100"/>
                  </a:lnTo>
                  <a:lnTo>
                    <a:pt x="28575" y="769144"/>
                  </a:lnTo>
                  <a:lnTo>
                    <a:pt x="50007" y="742950"/>
                  </a:lnTo>
                  <a:lnTo>
                    <a:pt x="88107" y="707232"/>
                  </a:lnTo>
                  <a:lnTo>
                    <a:pt x="111919" y="673894"/>
                  </a:lnTo>
                  <a:lnTo>
                    <a:pt x="159544" y="600075"/>
                  </a:lnTo>
                  <a:lnTo>
                    <a:pt x="190500" y="547688"/>
                  </a:lnTo>
                  <a:lnTo>
                    <a:pt x="226219" y="461963"/>
                  </a:lnTo>
                  <a:lnTo>
                    <a:pt x="245269" y="409575"/>
                  </a:lnTo>
                  <a:lnTo>
                    <a:pt x="266700" y="347663"/>
                  </a:lnTo>
                  <a:lnTo>
                    <a:pt x="280988" y="269082"/>
                  </a:lnTo>
                  <a:lnTo>
                    <a:pt x="300038" y="169069"/>
                  </a:lnTo>
                  <a:lnTo>
                    <a:pt x="304800" y="100013"/>
                  </a:lnTo>
                  <a:lnTo>
                    <a:pt x="307182" y="50007"/>
                  </a:lnTo>
                  <a:lnTo>
                    <a:pt x="314325" y="21432"/>
                  </a:lnTo>
                  <a:lnTo>
                    <a:pt x="321469" y="7144"/>
                  </a:lnTo>
                  <a:lnTo>
                    <a:pt x="335757" y="0"/>
                  </a:lnTo>
                  <a:lnTo>
                    <a:pt x="350044" y="2382"/>
                  </a:lnTo>
                  <a:lnTo>
                    <a:pt x="366713" y="16669"/>
                  </a:lnTo>
                  <a:lnTo>
                    <a:pt x="378619" y="40482"/>
                  </a:lnTo>
                  <a:lnTo>
                    <a:pt x="390525" y="135732"/>
                  </a:lnTo>
                  <a:lnTo>
                    <a:pt x="404813" y="254794"/>
                  </a:lnTo>
                  <a:lnTo>
                    <a:pt x="421482" y="388144"/>
                  </a:lnTo>
                  <a:lnTo>
                    <a:pt x="414338" y="497682"/>
                  </a:lnTo>
                  <a:lnTo>
                    <a:pt x="402432" y="585788"/>
                  </a:lnTo>
                  <a:lnTo>
                    <a:pt x="390525" y="669132"/>
                  </a:lnTo>
                  <a:lnTo>
                    <a:pt x="373857" y="754857"/>
                  </a:lnTo>
                  <a:lnTo>
                    <a:pt x="350044" y="862013"/>
                  </a:lnTo>
                  <a:lnTo>
                    <a:pt x="335757" y="909638"/>
                  </a:lnTo>
                  <a:lnTo>
                    <a:pt x="302419" y="985838"/>
                  </a:lnTo>
                  <a:lnTo>
                    <a:pt x="264319" y="1054894"/>
                  </a:lnTo>
                  <a:lnTo>
                    <a:pt x="223838" y="1109663"/>
                  </a:lnTo>
                  <a:lnTo>
                    <a:pt x="169069" y="1162050"/>
                  </a:lnTo>
                  <a:lnTo>
                    <a:pt x="140494" y="1183482"/>
                  </a:lnTo>
                  <a:lnTo>
                    <a:pt x="123825" y="1190625"/>
                  </a:lnTo>
                  <a:lnTo>
                    <a:pt x="104775" y="1193007"/>
                  </a:lnTo>
                  <a:lnTo>
                    <a:pt x="71438" y="1183482"/>
                  </a:lnTo>
                  <a:lnTo>
                    <a:pt x="47625" y="1166813"/>
                  </a:lnTo>
                  <a:lnTo>
                    <a:pt x="35719" y="1147763"/>
                  </a:lnTo>
                  <a:lnTo>
                    <a:pt x="21432" y="1109663"/>
                  </a:lnTo>
                  <a:lnTo>
                    <a:pt x="4763" y="1021557"/>
                  </a:lnTo>
                  <a:cubicBezTo>
                    <a:pt x="3969" y="1000919"/>
                    <a:pt x="3176" y="980282"/>
                    <a:pt x="2382" y="959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CA5CCE45-3EAD-47DA-A4B6-7EC64D365EA1}"/>
                </a:ext>
              </a:extLst>
            </p:cNvPr>
            <p:cNvSpPr/>
            <p:nvPr/>
          </p:nvSpPr>
          <p:spPr>
            <a:xfrm>
              <a:off x="6704013" y="3243264"/>
              <a:ext cx="1058862" cy="1152525"/>
            </a:xfrm>
            <a:custGeom>
              <a:avLst/>
              <a:gdLst>
                <a:gd name="connsiteX0" fmla="*/ 685800 w 1059656"/>
                <a:gd name="connsiteY0" fmla="*/ 666750 h 1152525"/>
                <a:gd name="connsiteX1" fmla="*/ 426244 w 1059656"/>
                <a:gd name="connsiteY1" fmla="*/ 873918 h 1152525"/>
                <a:gd name="connsiteX2" fmla="*/ 216694 w 1059656"/>
                <a:gd name="connsiteY2" fmla="*/ 1038225 h 1152525"/>
                <a:gd name="connsiteX3" fmla="*/ 92869 w 1059656"/>
                <a:gd name="connsiteY3" fmla="*/ 1121568 h 1152525"/>
                <a:gd name="connsiteX4" fmla="*/ 61912 w 1059656"/>
                <a:gd name="connsiteY4" fmla="*/ 1143000 h 1152525"/>
                <a:gd name="connsiteX5" fmla="*/ 45244 w 1059656"/>
                <a:gd name="connsiteY5" fmla="*/ 1150143 h 1152525"/>
                <a:gd name="connsiteX6" fmla="*/ 26194 w 1059656"/>
                <a:gd name="connsiteY6" fmla="*/ 1152525 h 1152525"/>
                <a:gd name="connsiteX7" fmla="*/ 14287 w 1059656"/>
                <a:gd name="connsiteY7" fmla="*/ 1152525 h 1152525"/>
                <a:gd name="connsiteX8" fmla="*/ 0 w 1059656"/>
                <a:gd name="connsiteY8" fmla="*/ 1143000 h 1152525"/>
                <a:gd name="connsiteX9" fmla="*/ 0 w 1059656"/>
                <a:gd name="connsiteY9" fmla="*/ 1121568 h 1152525"/>
                <a:gd name="connsiteX10" fmla="*/ 11906 w 1059656"/>
                <a:gd name="connsiteY10" fmla="*/ 1092993 h 1152525"/>
                <a:gd name="connsiteX11" fmla="*/ 95250 w 1059656"/>
                <a:gd name="connsiteY11" fmla="*/ 988218 h 1152525"/>
                <a:gd name="connsiteX12" fmla="*/ 230981 w 1059656"/>
                <a:gd name="connsiteY12" fmla="*/ 823912 h 1152525"/>
                <a:gd name="connsiteX13" fmla="*/ 366712 w 1059656"/>
                <a:gd name="connsiteY13" fmla="*/ 647700 h 1152525"/>
                <a:gd name="connsiteX14" fmla="*/ 495300 w 1059656"/>
                <a:gd name="connsiteY14" fmla="*/ 485775 h 1152525"/>
                <a:gd name="connsiteX15" fmla="*/ 600075 w 1059656"/>
                <a:gd name="connsiteY15" fmla="*/ 338137 h 1152525"/>
                <a:gd name="connsiteX16" fmla="*/ 619125 w 1059656"/>
                <a:gd name="connsiteY16" fmla="*/ 302418 h 1152525"/>
                <a:gd name="connsiteX17" fmla="*/ 631031 w 1059656"/>
                <a:gd name="connsiteY17" fmla="*/ 259556 h 1152525"/>
                <a:gd name="connsiteX18" fmla="*/ 635794 w 1059656"/>
                <a:gd name="connsiteY18" fmla="*/ 223837 h 1152525"/>
                <a:gd name="connsiteX19" fmla="*/ 631031 w 1059656"/>
                <a:gd name="connsiteY19" fmla="*/ 202406 h 1152525"/>
                <a:gd name="connsiteX20" fmla="*/ 592931 w 1059656"/>
                <a:gd name="connsiteY20" fmla="*/ 154781 h 1152525"/>
                <a:gd name="connsiteX21" fmla="*/ 533400 w 1059656"/>
                <a:gd name="connsiteY21" fmla="*/ 95250 h 1152525"/>
                <a:gd name="connsiteX22" fmla="*/ 523875 w 1059656"/>
                <a:gd name="connsiteY22" fmla="*/ 78581 h 1152525"/>
                <a:gd name="connsiteX23" fmla="*/ 519112 w 1059656"/>
                <a:gd name="connsiteY23" fmla="*/ 52387 h 1152525"/>
                <a:gd name="connsiteX24" fmla="*/ 519112 w 1059656"/>
                <a:gd name="connsiteY24" fmla="*/ 30956 h 1152525"/>
                <a:gd name="connsiteX25" fmla="*/ 528637 w 1059656"/>
                <a:gd name="connsiteY25" fmla="*/ 9525 h 1152525"/>
                <a:gd name="connsiteX26" fmla="*/ 550069 w 1059656"/>
                <a:gd name="connsiteY26" fmla="*/ 0 h 1152525"/>
                <a:gd name="connsiteX27" fmla="*/ 581025 w 1059656"/>
                <a:gd name="connsiteY27" fmla="*/ 2381 h 1152525"/>
                <a:gd name="connsiteX28" fmla="*/ 611981 w 1059656"/>
                <a:gd name="connsiteY28" fmla="*/ 16668 h 1152525"/>
                <a:gd name="connsiteX29" fmla="*/ 726281 w 1059656"/>
                <a:gd name="connsiteY29" fmla="*/ 83343 h 1152525"/>
                <a:gd name="connsiteX30" fmla="*/ 833437 w 1059656"/>
                <a:gd name="connsiteY30" fmla="*/ 142875 h 1152525"/>
                <a:gd name="connsiteX31" fmla="*/ 923925 w 1059656"/>
                <a:gd name="connsiteY31" fmla="*/ 200025 h 1152525"/>
                <a:gd name="connsiteX32" fmla="*/ 981075 w 1059656"/>
                <a:gd name="connsiteY32" fmla="*/ 245268 h 1152525"/>
                <a:gd name="connsiteX33" fmla="*/ 1012031 w 1059656"/>
                <a:gd name="connsiteY33" fmla="*/ 276225 h 1152525"/>
                <a:gd name="connsiteX34" fmla="*/ 1038225 w 1059656"/>
                <a:gd name="connsiteY34" fmla="*/ 304800 h 1152525"/>
                <a:gd name="connsiteX35" fmla="*/ 1054894 w 1059656"/>
                <a:gd name="connsiteY35" fmla="*/ 330993 h 1152525"/>
                <a:gd name="connsiteX36" fmla="*/ 1059656 w 1059656"/>
                <a:gd name="connsiteY36" fmla="*/ 354806 h 1152525"/>
                <a:gd name="connsiteX37" fmla="*/ 1059656 w 1059656"/>
                <a:gd name="connsiteY37" fmla="*/ 378618 h 1152525"/>
                <a:gd name="connsiteX38" fmla="*/ 1047750 w 1059656"/>
                <a:gd name="connsiteY38" fmla="*/ 397668 h 1152525"/>
                <a:gd name="connsiteX39" fmla="*/ 976312 w 1059656"/>
                <a:gd name="connsiteY39" fmla="*/ 452437 h 1152525"/>
                <a:gd name="connsiteX40" fmla="*/ 840581 w 1059656"/>
                <a:gd name="connsiteY40" fmla="*/ 540543 h 1152525"/>
                <a:gd name="connsiteX41" fmla="*/ 685800 w 1059656"/>
                <a:gd name="connsiteY41" fmla="*/ 6667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9656" h="1152525">
                  <a:moveTo>
                    <a:pt x="685800" y="666750"/>
                  </a:moveTo>
                  <a:lnTo>
                    <a:pt x="426244" y="873918"/>
                  </a:lnTo>
                  <a:lnTo>
                    <a:pt x="216694" y="1038225"/>
                  </a:lnTo>
                  <a:lnTo>
                    <a:pt x="92869" y="1121568"/>
                  </a:lnTo>
                  <a:lnTo>
                    <a:pt x="61912" y="1143000"/>
                  </a:lnTo>
                  <a:lnTo>
                    <a:pt x="45244" y="1150143"/>
                  </a:lnTo>
                  <a:lnTo>
                    <a:pt x="26194" y="1152525"/>
                  </a:lnTo>
                  <a:lnTo>
                    <a:pt x="14287" y="1152525"/>
                  </a:lnTo>
                  <a:lnTo>
                    <a:pt x="0" y="1143000"/>
                  </a:lnTo>
                  <a:lnTo>
                    <a:pt x="0" y="1121568"/>
                  </a:lnTo>
                  <a:lnTo>
                    <a:pt x="11906" y="1092993"/>
                  </a:lnTo>
                  <a:lnTo>
                    <a:pt x="95250" y="988218"/>
                  </a:lnTo>
                  <a:lnTo>
                    <a:pt x="230981" y="823912"/>
                  </a:lnTo>
                  <a:lnTo>
                    <a:pt x="366712" y="647700"/>
                  </a:lnTo>
                  <a:lnTo>
                    <a:pt x="495300" y="485775"/>
                  </a:lnTo>
                  <a:lnTo>
                    <a:pt x="600075" y="338137"/>
                  </a:lnTo>
                  <a:lnTo>
                    <a:pt x="619125" y="302418"/>
                  </a:lnTo>
                  <a:lnTo>
                    <a:pt x="631031" y="259556"/>
                  </a:lnTo>
                  <a:lnTo>
                    <a:pt x="635794" y="223837"/>
                  </a:lnTo>
                  <a:lnTo>
                    <a:pt x="631031" y="202406"/>
                  </a:lnTo>
                  <a:lnTo>
                    <a:pt x="592931" y="154781"/>
                  </a:lnTo>
                  <a:lnTo>
                    <a:pt x="533400" y="95250"/>
                  </a:lnTo>
                  <a:lnTo>
                    <a:pt x="523875" y="78581"/>
                  </a:lnTo>
                  <a:lnTo>
                    <a:pt x="519112" y="52387"/>
                  </a:lnTo>
                  <a:lnTo>
                    <a:pt x="519112" y="30956"/>
                  </a:lnTo>
                  <a:lnTo>
                    <a:pt x="528637" y="9525"/>
                  </a:lnTo>
                  <a:lnTo>
                    <a:pt x="550069" y="0"/>
                  </a:lnTo>
                  <a:lnTo>
                    <a:pt x="581025" y="2381"/>
                  </a:lnTo>
                  <a:lnTo>
                    <a:pt x="611981" y="16668"/>
                  </a:lnTo>
                  <a:lnTo>
                    <a:pt x="726281" y="83343"/>
                  </a:lnTo>
                  <a:lnTo>
                    <a:pt x="833437" y="142875"/>
                  </a:lnTo>
                  <a:lnTo>
                    <a:pt x="923925" y="200025"/>
                  </a:lnTo>
                  <a:lnTo>
                    <a:pt x="981075" y="245268"/>
                  </a:lnTo>
                  <a:lnTo>
                    <a:pt x="1012031" y="276225"/>
                  </a:lnTo>
                  <a:lnTo>
                    <a:pt x="1038225" y="304800"/>
                  </a:lnTo>
                  <a:lnTo>
                    <a:pt x="1054894" y="330993"/>
                  </a:lnTo>
                  <a:lnTo>
                    <a:pt x="1059656" y="354806"/>
                  </a:lnTo>
                  <a:lnTo>
                    <a:pt x="1059656" y="378618"/>
                  </a:lnTo>
                  <a:lnTo>
                    <a:pt x="1047750" y="397668"/>
                  </a:lnTo>
                  <a:lnTo>
                    <a:pt x="976312" y="452437"/>
                  </a:lnTo>
                  <a:lnTo>
                    <a:pt x="840581" y="540543"/>
                  </a:lnTo>
                  <a:lnTo>
                    <a:pt x="68580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23466204-0ADD-45C3-91AD-31E3802E4B61}"/>
                </a:ext>
              </a:extLst>
            </p:cNvPr>
            <p:cNvSpPr/>
            <p:nvPr/>
          </p:nvSpPr>
          <p:spPr>
            <a:xfrm rot="16200000">
              <a:off x="3717926" y="3476626"/>
              <a:ext cx="2879725" cy="2212975"/>
            </a:xfrm>
            <a:custGeom>
              <a:avLst/>
              <a:gdLst>
                <a:gd name="connsiteX0" fmla="*/ 2053794 w 2878774"/>
                <a:gd name="connsiteY0" fmla="*/ 2053795 h 2212444"/>
                <a:gd name="connsiteX1" fmla="*/ 1739379 w 2878774"/>
                <a:gd name="connsiteY1" fmla="*/ 1987450 h 2212444"/>
                <a:gd name="connsiteX2" fmla="*/ 1635536 w 2878774"/>
                <a:gd name="connsiteY2" fmla="*/ 1970143 h 2212444"/>
                <a:gd name="connsiteX3" fmla="*/ 1514385 w 2878774"/>
                <a:gd name="connsiteY3" fmla="*/ 1915337 h 2212444"/>
                <a:gd name="connsiteX4" fmla="*/ 1387465 w 2878774"/>
                <a:gd name="connsiteY4" fmla="*/ 1851877 h 2212444"/>
                <a:gd name="connsiteX5" fmla="*/ 1266314 w 2878774"/>
                <a:gd name="connsiteY5" fmla="*/ 1779763 h 2212444"/>
                <a:gd name="connsiteX6" fmla="*/ 1127856 w 2878774"/>
                <a:gd name="connsiteY6" fmla="*/ 1690342 h 2212444"/>
                <a:gd name="connsiteX7" fmla="*/ 1003821 w 2878774"/>
                <a:gd name="connsiteY7" fmla="*/ 1600921 h 2212444"/>
                <a:gd name="connsiteX8" fmla="*/ 876901 w 2878774"/>
                <a:gd name="connsiteY8" fmla="*/ 1497078 h 2212444"/>
                <a:gd name="connsiteX9" fmla="*/ 767288 w 2878774"/>
                <a:gd name="connsiteY9" fmla="*/ 1393234 h 2212444"/>
                <a:gd name="connsiteX10" fmla="*/ 669214 w 2878774"/>
                <a:gd name="connsiteY10" fmla="*/ 1295160 h 2212444"/>
                <a:gd name="connsiteX11" fmla="*/ 585562 w 2878774"/>
                <a:gd name="connsiteY11" fmla="*/ 1197086 h 2212444"/>
                <a:gd name="connsiteX12" fmla="*/ 519218 w 2878774"/>
                <a:gd name="connsiteY12" fmla="*/ 1116318 h 2212444"/>
                <a:gd name="connsiteX13" fmla="*/ 461527 w 2878774"/>
                <a:gd name="connsiteY13" fmla="*/ 1038436 h 2212444"/>
                <a:gd name="connsiteX14" fmla="*/ 418259 w 2878774"/>
                <a:gd name="connsiteY14" fmla="*/ 974976 h 2212444"/>
                <a:gd name="connsiteX15" fmla="*/ 351914 w 2878774"/>
                <a:gd name="connsiteY15" fmla="*/ 868248 h 2212444"/>
                <a:gd name="connsiteX16" fmla="*/ 299992 w 2878774"/>
                <a:gd name="connsiteY16" fmla="*/ 781711 h 2212444"/>
                <a:gd name="connsiteX17" fmla="*/ 224994 w 2878774"/>
                <a:gd name="connsiteY17" fmla="*/ 646138 h 2212444"/>
                <a:gd name="connsiteX18" fmla="*/ 161534 w 2878774"/>
                <a:gd name="connsiteY18" fmla="*/ 510564 h 2212444"/>
                <a:gd name="connsiteX19" fmla="*/ 121151 w 2878774"/>
                <a:gd name="connsiteY19" fmla="*/ 409605 h 2212444"/>
                <a:gd name="connsiteX20" fmla="*/ 72114 w 2878774"/>
                <a:gd name="connsiteY20" fmla="*/ 285570 h 2212444"/>
                <a:gd name="connsiteX21" fmla="*/ 34615 w 2878774"/>
                <a:gd name="connsiteY21" fmla="*/ 164419 h 2212444"/>
                <a:gd name="connsiteX22" fmla="*/ 2885 w 2878774"/>
                <a:gd name="connsiteY22" fmla="*/ 57691 h 2212444"/>
                <a:gd name="connsiteX23" fmla="*/ 0 w 2878774"/>
                <a:gd name="connsiteY23" fmla="*/ 31730 h 2212444"/>
                <a:gd name="connsiteX24" fmla="*/ 2885 w 2878774"/>
                <a:gd name="connsiteY24" fmla="*/ 11539 h 2212444"/>
                <a:gd name="connsiteX25" fmla="*/ 11538 w 2878774"/>
                <a:gd name="connsiteY25" fmla="*/ 2885 h 2212444"/>
                <a:gd name="connsiteX26" fmla="*/ 23076 w 2878774"/>
                <a:gd name="connsiteY26" fmla="*/ 0 h 2212444"/>
                <a:gd name="connsiteX27" fmla="*/ 40384 w 2878774"/>
                <a:gd name="connsiteY27" fmla="*/ 5769 h 2212444"/>
                <a:gd name="connsiteX28" fmla="*/ 63460 w 2878774"/>
                <a:gd name="connsiteY28" fmla="*/ 23077 h 2212444"/>
                <a:gd name="connsiteX29" fmla="*/ 83652 w 2878774"/>
                <a:gd name="connsiteY29" fmla="*/ 63460 h 2212444"/>
                <a:gd name="connsiteX30" fmla="*/ 155765 w 2878774"/>
                <a:gd name="connsiteY30" fmla="*/ 239417 h 2212444"/>
                <a:gd name="connsiteX31" fmla="*/ 239417 w 2878774"/>
                <a:gd name="connsiteY31" fmla="*/ 406721 h 2212444"/>
                <a:gd name="connsiteX32" fmla="*/ 343261 w 2878774"/>
                <a:gd name="connsiteY32" fmla="*/ 605754 h 2212444"/>
                <a:gd name="connsiteX33" fmla="*/ 418259 w 2878774"/>
                <a:gd name="connsiteY33" fmla="*/ 724021 h 2212444"/>
                <a:gd name="connsiteX34" fmla="*/ 501910 w 2878774"/>
                <a:gd name="connsiteY34" fmla="*/ 833633 h 2212444"/>
                <a:gd name="connsiteX35" fmla="*/ 571140 w 2878774"/>
                <a:gd name="connsiteY35" fmla="*/ 920169 h 2212444"/>
                <a:gd name="connsiteX36" fmla="*/ 646138 w 2878774"/>
                <a:gd name="connsiteY36" fmla="*/ 1012475 h 2212444"/>
                <a:gd name="connsiteX37" fmla="*/ 738443 w 2878774"/>
                <a:gd name="connsiteY37" fmla="*/ 1107665 h 2212444"/>
                <a:gd name="connsiteX38" fmla="*/ 850940 w 2878774"/>
                <a:gd name="connsiteY38" fmla="*/ 1214393 h 2212444"/>
                <a:gd name="connsiteX39" fmla="*/ 946130 w 2878774"/>
                <a:gd name="connsiteY39" fmla="*/ 1295160 h 2212444"/>
                <a:gd name="connsiteX40" fmla="*/ 1049974 w 2878774"/>
                <a:gd name="connsiteY40" fmla="*/ 1373043 h 2212444"/>
                <a:gd name="connsiteX41" fmla="*/ 1168240 w 2878774"/>
                <a:gd name="connsiteY41" fmla="*/ 1456694 h 2212444"/>
                <a:gd name="connsiteX42" fmla="*/ 1260545 w 2878774"/>
                <a:gd name="connsiteY42" fmla="*/ 1517270 h 2212444"/>
                <a:gd name="connsiteX43" fmla="*/ 1378811 w 2878774"/>
                <a:gd name="connsiteY43" fmla="*/ 1580730 h 2212444"/>
                <a:gd name="connsiteX44" fmla="*/ 1456694 w 2878774"/>
                <a:gd name="connsiteY44" fmla="*/ 1621113 h 2212444"/>
                <a:gd name="connsiteX45" fmla="*/ 1572076 w 2878774"/>
                <a:gd name="connsiteY45" fmla="*/ 1670150 h 2212444"/>
                <a:gd name="connsiteX46" fmla="*/ 1681688 w 2878774"/>
                <a:gd name="connsiteY46" fmla="*/ 1716303 h 2212444"/>
                <a:gd name="connsiteX47" fmla="*/ 1799955 w 2878774"/>
                <a:gd name="connsiteY47" fmla="*/ 1750918 h 2212444"/>
                <a:gd name="connsiteX48" fmla="*/ 1912452 w 2878774"/>
                <a:gd name="connsiteY48" fmla="*/ 1776879 h 2212444"/>
                <a:gd name="connsiteX49" fmla="*/ 2050910 w 2878774"/>
                <a:gd name="connsiteY49" fmla="*/ 1805724 h 2212444"/>
                <a:gd name="connsiteX50" fmla="*/ 2200906 w 2878774"/>
                <a:gd name="connsiteY50" fmla="*/ 1823031 h 2212444"/>
                <a:gd name="connsiteX51" fmla="*/ 2310519 w 2878774"/>
                <a:gd name="connsiteY51" fmla="*/ 1834569 h 2212444"/>
                <a:gd name="connsiteX52" fmla="*/ 2483591 w 2878774"/>
                <a:gd name="connsiteY52" fmla="*/ 1837454 h 2212444"/>
                <a:gd name="connsiteX53" fmla="*/ 2561474 w 2878774"/>
                <a:gd name="connsiteY53" fmla="*/ 1825916 h 2212444"/>
                <a:gd name="connsiteX54" fmla="*/ 2598973 w 2878774"/>
                <a:gd name="connsiteY54" fmla="*/ 1811493 h 2212444"/>
                <a:gd name="connsiteX55" fmla="*/ 2645126 w 2878774"/>
                <a:gd name="connsiteY55" fmla="*/ 1773994 h 2212444"/>
                <a:gd name="connsiteX56" fmla="*/ 2720124 w 2878774"/>
                <a:gd name="connsiteY56" fmla="*/ 1696111 h 2212444"/>
                <a:gd name="connsiteX57" fmla="*/ 2783584 w 2878774"/>
                <a:gd name="connsiteY57" fmla="*/ 1626882 h 2212444"/>
                <a:gd name="connsiteX58" fmla="*/ 2809545 w 2878774"/>
                <a:gd name="connsiteY58" fmla="*/ 1598037 h 2212444"/>
                <a:gd name="connsiteX59" fmla="*/ 2823967 w 2878774"/>
                <a:gd name="connsiteY59" fmla="*/ 1589383 h 2212444"/>
                <a:gd name="connsiteX60" fmla="*/ 2847044 w 2878774"/>
                <a:gd name="connsiteY60" fmla="*/ 1583614 h 2212444"/>
                <a:gd name="connsiteX61" fmla="*/ 2864351 w 2878774"/>
                <a:gd name="connsiteY61" fmla="*/ 1589383 h 2212444"/>
                <a:gd name="connsiteX62" fmla="*/ 2875889 w 2878774"/>
                <a:gd name="connsiteY62" fmla="*/ 1603806 h 2212444"/>
                <a:gd name="connsiteX63" fmla="*/ 2878774 w 2878774"/>
                <a:gd name="connsiteY63" fmla="*/ 1635536 h 2212444"/>
                <a:gd name="connsiteX64" fmla="*/ 2852813 w 2878774"/>
                <a:gd name="connsiteY64" fmla="*/ 1736495 h 2212444"/>
                <a:gd name="connsiteX65" fmla="*/ 2806660 w 2878774"/>
                <a:gd name="connsiteY65" fmla="*/ 1874953 h 2212444"/>
                <a:gd name="connsiteX66" fmla="*/ 2766276 w 2878774"/>
                <a:gd name="connsiteY66" fmla="*/ 1981681 h 2212444"/>
                <a:gd name="connsiteX67" fmla="*/ 2728777 w 2878774"/>
                <a:gd name="connsiteY67" fmla="*/ 2068217 h 2212444"/>
                <a:gd name="connsiteX68" fmla="*/ 2691278 w 2878774"/>
                <a:gd name="connsiteY68" fmla="*/ 2134562 h 2212444"/>
                <a:gd name="connsiteX69" fmla="*/ 2662433 w 2878774"/>
                <a:gd name="connsiteY69" fmla="*/ 2172061 h 2212444"/>
                <a:gd name="connsiteX70" fmla="*/ 2627818 w 2878774"/>
                <a:gd name="connsiteY70" fmla="*/ 2203791 h 2212444"/>
                <a:gd name="connsiteX71" fmla="*/ 2598973 w 2878774"/>
                <a:gd name="connsiteY71" fmla="*/ 2212444 h 2212444"/>
                <a:gd name="connsiteX72" fmla="*/ 2564358 w 2878774"/>
                <a:gd name="connsiteY72" fmla="*/ 2206675 h 2212444"/>
                <a:gd name="connsiteX73" fmla="*/ 2535513 w 2878774"/>
                <a:gd name="connsiteY73" fmla="*/ 2186484 h 2212444"/>
                <a:gd name="connsiteX74" fmla="*/ 2495129 w 2878774"/>
                <a:gd name="connsiteY74" fmla="*/ 2146100 h 2212444"/>
                <a:gd name="connsiteX75" fmla="*/ 2469169 w 2878774"/>
                <a:gd name="connsiteY75" fmla="*/ 2125908 h 2212444"/>
                <a:gd name="connsiteX76" fmla="*/ 2428785 w 2878774"/>
                <a:gd name="connsiteY76" fmla="*/ 2108601 h 2212444"/>
                <a:gd name="connsiteX77" fmla="*/ 2371094 w 2878774"/>
                <a:gd name="connsiteY77" fmla="*/ 2102832 h 2212444"/>
                <a:gd name="connsiteX78" fmla="*/ 2053794 w 2878774"/>
                <a:gd name="connsiteY78" fmla="*/ 2053795 h 22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878774" h="2212444">
                  <a:moveTo>
                    <a:pt x="2053794" y="2053795"/>
                  </a:moveTo>
                  <a:lnTo>
                    <a:pt x="1739379" y="1987450"/>
                  </a:lnTo>
                  <a:lnTo>
                    <a:pt x="1635536" y="1970143"/>
                  </a:lnTo>
                  <a:lnTo>
                    <a:pt x="1514385" y="1915337"/>
                  </a:lnTo>
                  <a:lnTo>
                    <a:pt x="1387465" y="1851877"/>
                  </a:lnTo>
                  <a:lnTo>
                    <a:pt x="1266314" y="1779763"/>
                  </a:lnTo>
                  <a:lnTo>
                    <a:pt x="1127856" y="1690342"/>
                  </a:lnTo>
                  <a:lnTo>
                    <a:pt x="1003821" y="1600921"/>
                  </a:lnTo>
                  <a:lnTo>
                    <a:pt x="876901" y="1497078"/>
                  </a:lnTo>
                  <a:lnTo>
                    <a:pt x="767288" y="1393234"/>
                  </a:lnTo>
                  <a:lnTo>
                    <a:pt x="669214" y="1295160"/>
                  </a:lnTo>
                  <a:lnTo>
                    <a:pt x="585562" y="1197086"/>
                  </a:lnTo>
                  <a:lnTo>
                    <a:pt x="519218" y="1116318"/>
                  </a:lnTo>
                  <a:lnTo>
                    <a:pt x="461527" y="1038436"/>
                  </a:lnTo>
                  <a:lnTo>
                    <a:pt x="418259" y="974976"/>
                  </a:lnTo>
                  <a:lnTo>
                    <a:pt x="351914" y="868248"/>
                  </a:lnTo>
                  <a:lnTo>
                    <a:pt x="299992" y="781711"/>
                  </a:lnTo>
                  <a:lnTo>
                    <a:pt x="224994" y="646138"/>
                  </a:lnTo>
                  <a:lnTo>
                    <a:pt x="161534" y="510564"/>
                  </a:lnTo>
                  <a:lnTo>
                    <a:pt x="121151" y="409605"/>
                  </a:lnTo>
                  <a:lnTo>
                    <a:pt x="72114" y="285570"/>
                  </a:lnTo>
                  <a:lnTo>
                    <a:pt x="34615" y="164419"/>
                  </a:lnTo>
                  <a:lnTo>
                    <a:pt x="2885" y="57691"/>
                  </a:lnTo>
                  <a:lnTo>
                    <a:pt x="0" y="31730"/>
                  </a:lnTo>
                  <a:lnTo>
                    <a:pt x="2885" y="11539"/>
                  </a:lnTo>
                  <a:lnTo>
                    <a:pt x="11538" y="2885"/>
                  </a:lnTo>
                  <a:lnTo>
                    <a:pt x="23076" y="0"/>
                  </a:lnTo>
                  <a:lnTo>
                    <a:pt x="40384" y="5769"/>
                  </a:lnTo>
                  <a:lnTo>
                    <a:pt x="63460" y="23077"/>
                  </a:lnTo>
                  <a:lnTo>
                    <a:pt x="83652" y="63460"/>
                  </a:lnTo>
                  <a:lnTo>
                    <a:pt x="155765" y="239417"/>
                  </a:lnTo>
                  <a:lnTo>
                    <a:pt x="239417" y="406721"/>
                  </a:lnTo>
                  <a:lnTo>
                    <a:pt x="343261" y="605754"/>
                  </a:lnTo>
                  <a:lnTo>
                    <a:pt x="418259" y="724021"/>
                  </a:lnTo>
                  <a:lnTo>
                    <a:pt x="501910" y="833633"/>
                  </a:lnTo>
                  <a:lnTo>
                    <a:pt x="571140" y="920169"/>
                  </a:lnTo>
                  <a:lnTo>
                    <a:pt x="646138" y="1012475"/>
                  </a:lnTo>
                  <a:lnTo>
                    <a:pt x="738443" y="1107665"/>
                  </a:lnTo>
                  <a:lnTo>
                    <a:pt x="850940" y="1214393"/>
                  </a:lnTo>
                  <a:lnTo>
                    <a:pt x="946130" y="1295160"/>
                  </a:lnTo>
                  <a:lnTo>
                    <a:pt x="1049974" y="1373043"/>
                  </a:lnTo>
                  <a:lnTo>
                    <a:pt x="1168240" y="1456694"/>
                  </a:lnTo>
                  <a:lnTo>
                    <a:pt x="1260545" y="1517270"/>
                  </a:lnTo>
                  <a:lnTo>
                    <a:pt x="1378811" y="1580730"/>
                  </a:lnTo>
                  <a:lnTo>
                    <a:pt x="1456694" y="1621113"/>
                  </a:lnTo>
                  <a:lnTo>
                    <a:pt x="1572076" y="1670150"/>
                  </a:lnTo>
                  <a:lnTo>
                    <a:pt x="1681688" y="1716303"/>
                  </a:lnTo>
                  <a:lnTo>
                    <a:pt x="1799955" y="1750918"/>
                  </a:lnTo>
                  <a:lnTo>
                    <a:pt x="1912452" y="1776879"/>
                  </a:lnTo>
                  <a:lnTo>
                    <a:pt x="2050910" y="1805724"/>
                  </a:lnTo>
                  <a:lnTo>
                    <a:pt x="2200906" y="1823031"/>
                  </a:lnTo>
                  <a:lnTo>
                    <a:pt x="2310519" y="1834569"/>
                  </a:lnTo>
                  <a:lnTo>
                    <a:pt x="2483591" y="1837454"/>
                  </a:lnTo>
                  <a:lnTo>
                    <a:pt x="2561474" y="1825916"/>
                  </a:lnTo>
                  <a:lnTo>
                    <a:pt x="2598973" y="1811493"/>
                  </a:lnTo>
                  <a:lnTo>
                    <a:pt x="2645126" y="1773994"/>
                  </a:lnTo>
                  <a:lnTo>
                    <a:pt x="2720124" y="1696111"/>
                  </a:lnTo>
                  <a:lnTo>
                    <a:pt x="2783584" y="1626882"/>
                  </a:lnTo>
                  <a:lnTo>
                    <a:pt x="2809545" y="1598037"/>
                  </a:lnTo>
                  <a:lnTo>
                    <a:pt x="2823967" y="1589383"/>
                  </a:lnTo>
                  <a:lnTo>
                    <a:pt x="2847044" y="1583614"/>
                  </a:lnTo>
                  <a:lnTo>
                    <a:pt x="2864351" y="1589383"/>
                  </a:lnTo>
                  <a:lnTo>
                    <a:pt x="2875889" y="1603806"/>
                  </a:lnTo>
                  <a:lnTo>
                    <a:pt x="2878774" y="1635536"/>
                  </a:lnTo>
                  <a:lnTo>
                    <a:pt x="2852813" y="1736495"/>
                  </a:lnTo>
                  <a:lnTo>
                    <a:pt x="2806660" y="1874953"/>
                  </a:lnTo>
                  <a:lnTo>
                    <a:pt x="2766276" y="1981681"/>
                  </a:lnTo>
                  <a:lnTo>
                    <a:pt x="2728777" y="2068217"/>
                  </a:lnTo>
                  <a:lnTo>
                    <a:pt x="2691278" y="2134562"/>
                  </a:lnTo>
                  <a:lnTo>
                    <a:pt x="2662433" y="2172061"/>
                  </a:lnTo>
                  <a:lnTo>
                    <a:pt x="2627818" y="2203791"/>
                  </a:lnTo>
                  <a:lnTo>
                    <a:pt x="2598973" y="2212444"/>
                  </a:lnTo>
                  <a:lnTo>
                    <a:pt x="2564358" y="2206675"/>
                  </a:lnTo>
                  <a:lnTo>
                    <a:pt x="2535513" y="2186484"/>
                  </a:lnTo>
                  <a:lnTo>
                    <a:pt x="2495129" y="2146100"/>
                  </a:lnTo>
                  <a:lnTo>
                    <a:pt x="2469169" y="2125908"/>
                  </a:lnTo>
                  <a:lnTo>
                    <a:pt x="2428785" y="2108601"/>
                  </a:lnTo>
                  <a:lnTo>
                    <a:pt x="2371094" y="2102832"/>
                  </a:lnTo>
                  <a:lnTo>
                    <a:pt x="2053794" y="20537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7FE81BF-754B-40A2-A024-7EE3BC2A8FB0}"/>
                </a:ext>
              </a:extLst>
            </p:cNvPr>
            <p:cNvSpPr/>
            <p:nvPr/>
          </p:nvSpPr>
          <p:spPr>
            <a:xfrm>
              <a:off x="4370389" y="2405064"/>
              <a:ext cx="892175" cy="871537"/>
            </a:xfrm>
            <a:custGeom>
              <a:avLst/>
              <a:gdLst>
                <a:gd name="connsiteX0" fmla="*/ 397669 w 892969"/>
                <a:gd name="connsiteY0" fmla="*/ 390525 h 871537"/>
                <a:gd name="connsiteX1" fmla="*/ 226219 w 892969"/>
                <a:gd name="connsiteY1" fmla="*/ 230981 h 871537"/>
                <a:gd name="connsiteX2" fmla="*/ 109537 w 892969"/>
                <a:gd name="connsiteY2" fmla="*/ 128587 h 871537"/>
                <a:gd name="connsiteX3" fmla="*/ 57150 w 892969"/>
                <a:gd name="connsiteY3" fmla="*/ 128587 h 871537"/>
                <a:gd name="connsiteX4" fmla="*/ 28575 w 892969"/>
                <a:gd name="connsiteY4" fmla="*/ 128587 h 871537"/>
                <a:gd name="connsiteX5" fmla="*/ 0 w 892969"/>
                <a:gd name="connsiteY5" fmla="*/ 114300 h 871537"/>
                <a:gd name="connsiteX6" fmla="*/ 71437 w 892969"/>
                <a:gd name="connsiteY6" fmla="*/ 0 h 871537"/>
                <a:gd name="connsiteX7" fmla="*/ 173831 w 892969"/>
                <a:gd name="connsiteY7" fmla="*/ 47625 h 871537"/>
                <a:gd name="connsiteX8" fmla="*/ 390525 w 892969"/>
                <a:gd name="connsiteY8" fmla="*/ 157162 h 871537"/>
                <a:gd name="connsiteX9" fmla="*/ 604837 w 892969"/>
                <a:gd name="connsiteY9" fmla="*/ 273843 h 871537"/>
                <a:gd name="connsiteX10" fmla="*/ 742950 w 892969"/>
                <a:gd name="connsiteY10" fmla="*/ 342900 h 871537"/>
                <a:gd name="connsiteX11" fmla="*/ 762000 w 892969"/>
                <a:gd name="connsiteY11" fmla="*/ 352425 h 871537"/>
                <a:gd name="connsiteX12" fmla="*/ 790575 w 892969"/>
                <a:gd name="connsiteY12" fmla="*/ 390525 h 871537"/>
                <a:gd name="connsiteX13" fmla="*/ 823912 w 892969"/>
                <a:gd name="connsiteY13" fmla="*/ 433387 h 871537"/>
                <a:gd name="connsiteX14" fmla="*/ 852487 w 892969"/>
                <a:gd name="connsiteY14" fmla="*/ 490537 h 871537"/>
                <a:gd name="connsiteX15" fmla="*/ 869156 w 892969"/>
                <a:gd name="connsiteY15" fmla="*/ 535781 h 871537"/>
                <a:gd name="connsiteX16" fmla="*/ 883444 w 892969"/>
                <a:gd name="connsiteY16" fmla="*/ 576262 h 871537"/>
                <a:gd name="connsiteX17" fmla="*/ 892969 w 892969"/>
                <a:gd name="connsiteY17" fmla="*/ 628650 h 871537"/>
                <a:gd name="connsiteX18" fmla="*/ 892969 w 892969"/>
                <a:gd name="connsiteY18" fmla="*/ 685800 h 871537"/>
                <a:gd name="connsiteX19" fmla="*/ 885825 w 892969"/>
                <a:gd name="connsiteY19" fmla="*/ 757237 h 871537"/>
                <a:gd name="connsiteX20" fmla="*/ 876300 w 892969"/>
                <a:gd name="connsiteY20" fmla="*/ 809625 h 871537"/>
                <a:gd name="connsiteX21" fmla="*/ 862012 w 892969"/>
                <a:gd name="connsiteY21" fmla="*/ 840581 h 871537"/>
                <a:gd name="connsiteX22" fmla="*/ 842962 w 892969"/>
                <a:gd name="connsiteY22" fmla="*/ 859631 h 871537"/>
                <a:gd name="connsiteX23" fmla="*/ 828675 w 892969"/>
                <a:gd name="connsiteY23" fmla="*/ 866775 h 871537"/>
                <a:gd name="connsiteX24" fmla="*/ 802481 w 892969"/>
                <a:gd name="connsiteY24" fmla="*/ 871537 h 871537"/>
                <a:gd name="connsiteX25" fmla="*/ 778669 w 892969"/>
                <a:gd name="connsiteY25" fmla="*/ 866775 h 871537"/>
                <a:gd name="connsiteX26" fmla="*/ 754856 w 892969"/>
                <a:gd name="connsiteY26" fmla="*/ 859631 h 871537"/>
                <a:gd name="connsiteX27" fmla="*/ 731044 w 892969"/>
                <a:gd name="connsiteY27" fmla="*/ 842962 h 871537"/>
                <a:gd name="connsiteX28" fmla="*/ 709612 w 892969"/>
                <a:gd name="connsiteY28" fmla="*/ 823912 h 871537"/>
                <a:gd name="connsiteX29" fmla="*/ 692944 w 892969"/>
                <a:gd name="connsiteY29" fmla="*/ 802481 h 871537"/>
                <a:gd name="connsiteX30" fmla="*/ 669131 w 892969"/>
                <a:gd name="connsiteY30" fmla="*/ 742950 h 871537"/>
                <a:gd name="connsiteX31" fmla="*/ 642937 w 892969"/>
                <a:gd name="connsiteY31" fmla="*/ 692943 h 871537"/>
                <a:gd name="connsiteX32" fmla="*/ 564356 w 892969"/>
                <a:gd name="connsiteY32" fmla="*/ 588168 h 871537"/>
                <a:gd name="connsiteX33" fmla="*/ 507206 w 892969"/>
                <a:gd name="connsiteY33" fmla="*/ 516731 h 871537"/>
                <a:gd name="connsiteX34" fmla="*/ 397669 w 892969"/>
                <a:gd name="connsiteY34" fmla="*/ 390525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2969" h="871537">
                  <a:moveTo>
                    <a:pt x="397669" y="390525"/>
                  </a:moveTo>
                  <a:lnTo>
                    <a:pt x="226219" y="230981"/>
                  </a:lnTo>
                  <a:lnTo>
                    <a:pt x="109537" y="128587"/>
                  </a:lnTo>
                  <a:lnTo>
                    <a:pt x="57150" y="128587"/>
                  </a:lnTo>
                  <a:lnTo>
                    <a:pt x="28575" y="128587"/>
                  </a:lnTo>
                  <a:lnTo>
                    <a:pt x="0" y="114300"/>
                  </a:lnTo>
                  <a:lnTo>
                    <a:pt x="71437" y="0"/>
                  </a:lnTo>
                  <a:lnTo>
                    <a:pt x="173831" y="47625"/>
                  </a:lnTo>
                  <a:lnTo>
                    <a:pt x="390525" y="157162"/>
                  </a:lnTo>
                  <a:lnTo>
                    <a:pt x="604837" y="273843"/>
                  </a:lnTo>
                  <a:lnTo>
                    <a:pt x="742950" y="342900"/>
                  </a:lnTo>
                  <a:lnTo>
                    <a:pt x="762000" y="352425"/>
                  </a:lnTo>
                  <a:lnTo>
                    <a:pt x="790575" y="390525"/>
                  </a:lnTo>
                  <a:lnTo>
                    <a:pt x="823912" y="433387"/>
                  </a:lnTo>
                  <a:lnTo>
                    <a:pt x="852487" y="490537"/>
                  </a:lnTo>
                  <a:lnTo>
                    <a:pt x="869156" y="535781"/>
                  </a:lnTo>
                  <a:lnTo>
                    <a:pt x="883444" y="576262"/>
                  </a:lnTo>
                  <a:lnTo>
                    <a:pt x="892969" y="628650"/>
                  </a:lnTo>
                  <a:lnTo>
                    <a:pt x="892969" y="685800"/>
                  </a:lnTo>
                  <a:lnTo>
                    <a:pt x="885825" y="757237"/>
                  </a:lnTo>
                  <a:lnTo>
                    <a:pt x="876300" y="809625"/>
                  </a:lnTo>
                  <a:lnTo>
                    <a:pt x="862012" y="840581"/>
                  </a:lnTo>
                  <a:lnTo>
                    <a:pt x="842962" y="859631"/>
                  </a:lnTo>
                  <a:lnTo>
                    <a:pt x="828675" y="866775"/>
                  </a:lnTo>
                  <a:lnTo>
                    <a:pt x="802481" y="871537"/>
                  </a:lnTo>
                  <a:lnTo>
                    <a:pt x="778669" y="866775"/>
                  </a:lnTo>
                  <a:lnTo>
                    <a:pt x="754856" y="859631"/>
                  </a:lnTo>
                  <a:lnTo>
                    <a:pt x="731044" y="842962"/>
                  </a:lnTo>
                  <a:lnTo>
                    <a:pt x="709612" y="823912"/>
                  </a:lnTo>
                  <a:lnTo>
                    <a:pt x="692944" y="802481"/>
                  </a:lnTo>
                  <a:lnTo>
                    <a:pt x="669131" y="742950"/>
                  </a:lnTo>
                  <a:lnTo>
                    <a:pt x="642937" y="692943"/>
                  </a:lnTo>
                  <a:lnTo>
                    <a:pt x="564356" y="588168"/>
                  </a:lnTo>
                  <a:lnTo>
                    <a:pt x="507206" y="516731"/>
                  </a:lnTo>
                  <a:lnTo>
                    <a:pt x="397669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61455C15-7978-467C-B784-CAA8040E2A34}"/>
                </a:ext>
              </a:extLst>
            </p:cNvPr>
            <p:cNvSpPr/>
            <p:nvPr/>
          </p:nvSpPr>
          <p:spPr>
            <a:xfrm>
              <a:off x="5503864" y="2220914"/>
              <a:ext cx="942975" cy="987425"/>
            </a:xfrm>
            <a:custGeom>
              <a:avLst/>
              <a:gdLst>
                <a:gd name="connsiteX0" fmla="*/ 514350 w 942975"/>
                <a:gd name="connsiteY0" fmla="*/ 576263 h 985838"/>
                <a:gd name="connsiteX1" fmla="*/ 464344 w 942975"/>
                <a:gd name="connsiteY1" fmla="*/ 502444 h 985838"/>
                <a:gd name="connsiteX2" fmla="*/ 428625 w 942975"/>
                <a:gd name="connsiteY2" fmla="*/ 452438 h 985838"/>
                <a:gd name="connsiteX3" fmla="*/ 395287 w 942975"/>
                <a:gd name="connsiteY3" fmla="*/ 416719 h 985838"/>
                <a:gd name="connsiteX4" fmla="*/ 361950 w 942975"/>
                <a:gd name="connsiteY4" fmla="*/ 385763 h 985838"/>
                <a:gd name="connsiteX5" fmla="*/ 333375 w 942975"/>
                <a:gd name="connsiteY5" fmla="*/ 364332 h 985838"/>
                <a:gd name="connsiteX6" fmla="*/ 297656 w 942975"/>
                <a:gd name="connsiteY6" fmla="*/ 338138 h 985838"/>
                <a:gd name="connsiteX7" fmla="*/ 242887 w 942975"/>
                <a:gd name="connsiteY7" fmla="*/ 307182 h 985838"/>
                <a:gd name="connsiteX8" fmla="*/ 192881 w 942975"/>
                <a:gd name="connsiteY8" fmla="*/ 280988 h 985838"/>
                <a:gd name="connsiteX9" fmla="*/ 130969 w 942975"/>
                <a:gd name="connsiteY9" fmla="*/ 261938 h 985838"/>
                <a:gd name="connsiteX10" fmla="*/ 80962 w 942975"/>
                <a:gd name="connsiteY10" fmla="*/ 250032 h 985838"/>
                <a:gd name="connsiteX11" fmla="*/ 54769 w 942975"/>
                <a:gd name="connsiteY11" fmla="*/ 242888 h 985838"/>
                <a:gd name="connsiteX12" fmla="*/ 35719 w 942975"/>
                <a:gd name="connsiteY12" fmla="*/ 230982 h 985838"/>
                <a:gd name="connsiteX13" fmla="*/ 16669 w 942975"/>
                <a:gd name="connsiteY13" fmla="*/ 202407 h 985838"/>
                <a:gd name="connsiteX14" fmla="*/ 4762 w 942975"/>
                <a:gd name="connsiteY14" fmla="*/ 171450 h 985838"/>
                <a:gd name="connsiteX15" fmla="*/ 0 w 942975"/>
                <a:gd name="connsiteY15" fmla="*/ 104775 h 985838"/>
                <a:gd name="connsiteX16" fmla="*/ 4762 w 942975"/>
                <a:gd name="connsiteY16" fmla="*/ 57150 h 985838"/>
                <a:gd name="connsiteX17" fmla="*/ 16669 w 942975"/>
                <a:gd name="connsiteY17" fmla="*/ 21432 h 985838"/>
                <a:gd name="connsiteX18" fmla="*/ 28575 w 942975"/>
                <a:gd name="connsiteY18" fmla="*/ 0 h 985838"/>
                <a:gd name="connsiteX19" fmla="*/ 97631 w 942975"/>
                <a:gd name="connsiteY19" fmla="*/ 9525 h 985838"/>
                <a:gd name="connsiteX20" fmla="*/ 178594 w 942975"/>
                <a:gd name="connsiteY20" fmla="*/ 111919 h 985838"/>
                <a:gd name="connsiteX21" fmla="*/ 314325 w 942975"/>
                <a:gd name="connsiteY21" fmla="*/ 185738 h 985838"/>
                <a:gd name="connsiteX22" fmla="*/ 442912 w 942975"/>
                <a:gd name="connsiteY22" fmla="*/ 259557 h 985838"/>
                <a:gd name="connsiteX23" fmla="*/ 595312 w 942975"/>
                <a:gd name="connsiteY23" fmla="*/ 352425 h 985838"/>
                <a:gd name="connsiteX24" fmla="*/ 754856 w 942975"/>
                <a:gd name="connsiteY24" fmla="*/ 452438 h 985838"/>
                <a:gd name="connsiteX25" fmla="*/ 809625 w 942975"/>
                <a:gd name="connsiteY25" fmla="*/ 490538 h 985838"/>
                <a:gd name="connsiteX26" fmla="*/ 828675 w 942975"/>
                <a:gd name="connsiteY26" fmla="*/ 511969 h 985838"/>
                <a:gd name="connsiteX27" fmla="*/ 866775 w 942975"/>
                <a:gd name="connsiteY27" fmla="*/ 566738 h 985838"/>
                <a:gd name="connsiteX28" fmla="*/ 895350 w 942975"/>
                <a:gd name="connsiteY28" fmla="*/ 616744 h 985838"/>
                <a:gd name="connsiteX29" fmla="*/ 916781 w 942975"/>
                <a:gd name="connsiteY29" fmla="*/ 673894 h 985838"/>
                <a:gd name="connsiteX30" fmla="*/ 928687 w 942975"/>
                <a:gd name="connsiteY30" fmla="*/ 721519 h 985838"/>
                <a:gd name="connsiteX31" fmla="*/ 938212 w 942975"/>
                <a:gd name="connsiteY31" fmla="*/ 762000 h 985838"/>
                <a:gd name="connsiteX32" fmla="*/ 942975 w 942975"/>
                <a:gd name="connsiteY32" fmla="*/ 833438 h 985838"/>
                <a:gd name="connsiteX33" fmla="*/ 935831 w 942975"/>
                <a:gd name="connsiteY33" fmla="*/ 876300 h 985838"/>
                <a:gd name="connsiteX34" fmla="*/ 919162 w 942975"/>
                <a:gd name="connsiteY34" fmla="*/ 912019 h 985838"/>
                <a:gd name="connsiteX35" fmla="*/ 892969 w 942975"/>
                <a:gd name="connsiteY35" fmla="*/ 950119 h 985838"/>
                <a:gd name="connsiteX36" fmla="*/ 862012 w 942975"/>
                <a:gd name="connsiteY36" fmla="*/ 973932 h 985838"/>
                <a:gd name="connsiteX37" fmla="*/ 838200 w 942975"/>
                <a:gd name="connsiteY37" fmla="*/ 983457 h 985838"/>
                <a:gd name="connsiteX38" fmla="*/ 812006 w 942975"/>
                <a:gd name="connsiteY38" fmla="*/ 985838 h 985838"/>
                <a:gd name="connsiteX39" fmla="*/ 785812 w 942975"/>
                <a:gd name="connsiteY39" fmla="*/ 978694 h 985838"/>
                <a:gd name="connsiteX40" fmla="*/ 759619 w 942975"/>
                <a:gd name="connsiteY40" fmla="*/ 959644 h 985838"/>
                <a:gd name="connsiteX41" fmla="*/ 716756 w 942975"/>
                <a:gd name="connsiteY41" fmla="*/ 914400 h 985838"/>
                <a:gd name="connsiteX42" fmla="*/ 664369 w 942975"/>
                <a:gd name="connsiteY42" fmla="*/ 840582 h 985838"/>
                <a:gd name="connsiteX43" fmla="*/ 621506 w 942975"/>
                <a:gd name="connsiteY43" fmla="*/ 773907 h 985838"/>
                <a:gd name="connsiteX44" fmla="*/ 581025 w 942975"/>
                <a:gd name="connsiteY44" fmla="*/ 690563 h 985838"/>
                <a:gd name="connsiteX45" fmla="*/ 514350 w 942975"/>
                <a:gd name="connsiteY45" fmla="*/ 5762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42975" h="985838">
                  <a:moveTo>
                    <a:pt x="514350" y="576263"/>
                  </a:moveTo>
                  <a:lnTo>
                    <a:pt x="464344" y="502444"/>
                  </a:lnTo>
                  <a:lnTo>
                    <a:pt x="428625" y="452438"/>
                  </a:lnTo>
                  <a:lnTo>
                    <a:pt x="395287" y="416719"/>
                  </a:lnTo>
                  <a:lnTo>
                    <a:pt x="361950" y="385763"/>
                  </a:lnTo>
                  <a:lnTo>
                    <a:pt x="333375" y="364332"/>
                  </a:lnTo>
                  <a:lnTo>
                    <a:pt x="297656" y="338138"/>
                  </a:lnTo>
                  <a:lnTo>
                    <a:pt x="242887" y="307182"/>
                  </a:lnTo>
                  <a:lnTo>
                    <a:pt x="192881" y="280988"/>
                  </a:lnTo>
                  <a:lnTo>
                    <a:pt x="130969" y="261938"/>
                  </a:lnTo>
                  <a:lnTo>
                    <a:pt x="80962" y="250032"/>
                  </a:lnTo>
                  <a:lnTo>
                    <a:pt x="54769" y="242888"/>
                  </a:lnTo>
                  <a:lnTo>
                    <a:pt x="35719" y="230982"/>
                  </a:lnTo>
                  <a:lnTo>
                    <a:pt x="16669" y="202407"/>
                  </a:lnTo>
                  <a:lnTo>
                    <a:pt x="4762" y="171450"/>
                  </a:lnTo>
                  <a:lnTo>
                    <a:pt x="0" y="104775"/>
                  </a:lnTo>
                  <a:lnTo>
                    <a:pt x="4762" y="57150"/>
                  </a:lnTo>
                  <a:lnTo>
                    <a:pt x="16669" y="21432"/>
                  </a:lnTo>
                  <a:lnTo>
                    <a:pt x="28575" y="0"/>
                  </a:lnTo>
                  <a:lnTo>
                    <a:pt x="97631" y="9525"/>
                  </a:lnTo>
                  <a:lnTo>
                    <a:pt x="178594" y="111919"/>
                  </a:lnTo>
                  <a:lnTo>
                    <a:pt x="314325" y="185738"/>
                  </a:lnTo>
                  <a:lnTo>
                    <a:pt x="442912" y="259557"/>
                  </a:lnTo>
                  <a:lnTo>
                    <a:pt x="595312" y="352425"/>
                  </a:lnTo>
                  <a:lnTo>
                    <a:pt x="754856" y="452438"/>
                  </a:lnTo>
                  <a:lnTo>
                    <a:pt x="809625" y="490538"/>
                  </a:lnTo>
                  <a:lnTo>
                    <a:pt x="828675" y="511969"/>
                  </a:lnTo>
                  <a:lnTo>
                    <a:pt x="866775" y="566738"/>
                  </a:lnTo>
                  <a:lnTo>
                    <a:pt x="895350" y="616744"/>
                  </a:lnTo>
                  <a:lnTo>
                    <a:pt x="916781" y="673894"/>
                  </a:lnTo>
                  <a:lnTo>
                    <a:pt x="928687" y="721519"/>
                  </a:lnTo>
                  <a:lnTo>
                    <a:pt x="938212" y="762000"/>
                  </a:lnTo>
                  <a:lnTo>
                    <a:pt x="942975" y="833438"/>
                  </a:lnTo>
                  <a:lnTo>
                    <a:pt x="935831" y="876300"/>
                  </a:lnTo>
                  <a:lnTo>
                    <a:pt x="919162" y="912019"/>
                  </a:lnTo>
                  <a:lnTo>
                    <a:pt x="892969" y="950119"/>
                  </a:lnTo>
                  <a:lnTo>
                    <a:pt x="862012" y="973932"/>
                  </a:lnTo>
                  <a:lnTo>
                    <a:pt x="838200" y="983457"/>
                  </a:lnTo>
                  <a:lnTo>
                    <a:pt x="812006" y="985838"/>
                  </a:lnTo>
                  <a:lnTo>
                    <a:pt x="785812" y="978694"/>
                  </a:lnTo>
                  <a:lnTo>
                    <a:pt x="759619" y="959644"/>
                  </a:lnTo>
                  <a:lnTo>
                    <a:pt x="716756" y="914400"/>
                  </a:lnTo>
                  <a:lnTo>
                    <a:pt x="664369" y="840582"/>
                  </a:lnTo>
                  <a:lnTo>
                    <a:pt x="621506" y="773907"/>
                  </a:lnTo>
                  <a:lnTo>
                    <a:pt x="581025" y="690563"/>
                  </a:lnTo>
                  <a:lnTo>
                    <a:pt x="514350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84D21CA-5677-4F3A-8D89-D49E972FD823}"/>
                </a:ext>
              </a:extLst>
            </p:cNvPr>
            <p:cNvSpPr/>
            <p:nvPr/>
          </p:nvSpPr>
          <p:spPr>
            <a:xfrm>
              <a:off x="6719889" y="2192338"/>
              <a:ext cx="998537" cy="990600"/>
            </a:xfrm>
            <a:custGeom>
              <a:avLst/>
              <a:gdLst>
                <a:gd name="connsiteX0" fmla="*/ 523875 w 997743"/>
                <a:gd name="connsiteY0" fmla="*/ 576263 h 990600"/>
                <a:gd name="connsiteX1" fmla="*/ 354806 w 997743"/>
                <a:gd name="connsiteY1" fmla="*/ 423863 h 990600"/>
                <a:gd name="connsiteX2" fmla="*/ 302418 w 997743"/>
                <a:gd name="connsiteY2" fmla="*/ 378619 h 990600"/>
                <a:gd name="connsiteX3" fmla="*/ 195262 w 997743"/>
                <a:gd name="connsiteY3" fmla="*/ 300038 h 990600"/>
                <a:gd name="connsiteX4" fmla="*/ 130968 w 997743"/>
                <a:gd name="connsiteY4" fmla="*/ 257175 h 990600"/>
                <a:gd name="connsiteX5" fmla="*/ 97631 w 997743"/>
                <a:gd name="connsiteY5" fmla="*/ 257175 h 990600"/>
                <a:gd name="connsiteX6" fmla="*/ 45243 w 997743"/>
                <a:gd name="connsiteY6" fmla="*/ 252413 h 990600"/>
                <a:gd name="connsiteX7" fmla="*/ 28575 w 997743"/>
                <a:gd name="connsiteY7" fmla="*/ 250032 h 990600"/>
                <a:gd name="connsiteX8" fmla="*/ 14287 w 997743"/>
                <a:gd name="connsiteY8" fmla="*/ 240507 h 990600"/>
                <a:gd name="connsiteX9" fmla="*/ 2381 w 997743"/>
                <a:gd name="connsiteY9" fmla="*/ 223838 h 990600"/>
                <a:gd name="connsiteX10" fmla="*/ 0 w 997743"/>
                <a:gd name="connsiteY10" fmla="*/ 180975 h 990600"/>
                <a:gd name="connsiteX11" fmla="*/ 7143 w 997743"/>
                <a:gd name="connsiteY11" fmla="*/ 90488 h 990600"/>
                <a:gd name="connsiteX12" fmla="*/ 19050 w 997743"/>
                <a:gd name="connsiteY12" fmla="*/ 30957 h 990600"/>
                <a:gd name="connsiteX13" fmla="*/ 28575 w 997743"/>
                <a:gd name="connsiteY13" fmla="*/ 11907 h 990600"/>
                <a:gd name="connsiteX14" fmla="*/ 52387 w 997743"/>
                <a:gd name="connsiteY14" fmla="*/ 0 h 990600"/>
                <a:gd name="connsiteX15" fmla="*/ 107156 w 997743"/>
                <a:gd name="connsiteY15" fmla="*/ 0 h 990600"/>
                <a:gd name="connsiteX16" fmla="*/ 116681 w 997743"/>
                <a:gd name="connsiteY16" fmla="*/ 114300 h 990600"/>
                <a:gd name="connsiteX17" fmla="*/ 192881 w 997743"/>
                <a:gd name="connsiteY17" fmla="*/ 154782 h 990600"/>
                <a:gd name="connsiteX18" fmla="*/ 371475 w 997743"/>
                <a:gd name="connsiteY18" fmla="*/ 254794 h 990600"/>
                <a:gd name="connsiteX19" fmla="*/ 569118 w 997743"/>
                <a:gd name="connsiteY19" fmla="*/ 364332 h 990600"/>
                <a:gd name="connsiteX20" fmla="*/ 728662 w 997743"/>
                <a:gd name="connsiteY20" fmla="*/ 454819 h 990600"/>
                <a:gd name="connsiteX21" fmla="*/ 847725 w 997743"/>
                <a:gd name="connsiteY21" fmla="*/ 523875 h 990600"/>
                <a:gd name="connsiteX22" fmla="*/ 873918 w 997743"/>
                <a:gd name="connsiteY22" fmla="*/ 550069 h 990600"/>
                <a:gd name="connsiteX23" fmla="*/ 912018 w 997743"/>
                <a:gd name="connsiteY23" fmla="*/ 602457 h 990600"/>
                <a:gd name="connsiteX24" fmla="*/ 947737 w 997743"/>
                <a:gd name="connsiteY24" fmla="*/ 659607 h 990600"/>
                <a:gd name="connsiteX25" fmla="*/ 971550 w 997743"/>
                <a:gd name="connsiteY25" fmla="*/ 716757 h 990600"/>
                <a:gd name="connsiteX26" fmla="*/ 988218 w 997743"/>
                <a:gd name="connsiteY26" fmla="*/ 769144 h 990600"/>
                <a:gd name="connsiteX27" fmla="*/ 997743 w 997743"/>
                <a:gd name="connsiteY27" fmla="*/ 835819 h 990600"/>
                <a:gd name="connsiteX28" fmla="*/ 997743 w 997743"/>
                <a:gd name="connsiteY28" fmla="*/ 866775 h 990600"/>
                <a:gd name="connsiteX29" fmla="*/ 990600 w 997743"/>
                <a:gd name="connsiteY29" fmla="*/ 897732 h 990600"/>
                <a:gd name="connsiteX30" fmla="*/ 969168 w 997743"/>
                <a:gd name="connsiteY30" fmla="*/ 938213 h 990600"/>
                <a:gd name="connsiteX31" fmla="*/ 938212 w 997743"/>
                <a:gd name="connsiteY31" fmla="*/ 969169 h 990600"/>
                <a:gd name="connsiteX32" fmla="*/ 907256 w 997743"/>
                <a:gd name="connsiteY32" fmla="*/ 988219 h 990600"/>
                <a:gd name="connsiteX33" fmla="*/ 878681 w 997743"/>
                <a:gd name="connsiteY33" fmla="*/ 990600 h 990600"/>
                <a:gd name="connsiteX34" fmla="*/ 847725 w 997743"/>
                <a:gd name="connsiteY34" fmla="*/ 978694 h 990600"/>
                <a:gd name="connsiteX35" fmla="*/ 809625 w 997743"/>
                <a:gd name="connsiteY35" fmla="*/ 945357 h 990600"/>
                <a:gd name="connsiteX36" fmla="*/ 754856 w 997743"/>
                <a:gd name="connsiteY36" fmla="*/ 881063 h 990600"/>
                <a:gd name="connsiteX37" fmla="*/ 707231 w 997743"/>
                <a:gd name="connsiteY37" fmla="*/ 790575 h 990600"/>
                <a:gd name="connsiteX38" fmla="*/ 523875 w 997743"/>
                <a:gd name="connsiteY38" fmla="*/ 576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7743" h="990600">
                  <a:moveTo>
                    <a:pt x="523875" y="576263"/>
                  </a:moveTo>
                  <a:lnTo>
                    <a:pt x="354806" y="423863"/>
                  </a:lnTo>
                  <a:lnTo>
                    <a:pt x="302418" y="378619"/>
                  </a:lnTo>
                  <a:lnTo>
                    <a:pt x="195262" y="300038"/>
                  </a:lnTo>
                  <a:lnTo>
                    <a:pt x="130968" y="257175"/>
                  </a:lnTo>
                  <a:lnTo>
                    <a:pt x="97631" y="257175"/>
                  </a:lnTo>
                  <a:lnTo>
                    <a:pt x="45243" y="252413"/>
                  </a:lnTo>
                  <a:lnTo>
                    <a:pt x="28575" y="250032"/>
                  </a:lnTo>
                  <a:lnTo>
                    <a:pt x="14287" y="240507"/>
                  </a:lnTo>
                  <a:lnTo>
                    <a:pt x="2381" y="223838"/>
                  </a:lnTo>
                  <a:lnTo>
                    <a:pt x="0" y="180975"/>
                  </a:lnTo>
                  <a:lnTo>
                    <a:pt x="7143" y="90488"/>
                  </a:lnTo>
                  <a:lnTo>
                    <a:pt x="19050" y="30957"/>
                  </a:lnTo>
                  <a:lnTo>
                    <a:pt x="28575" y="11907"/>
                  </a:lnTo>
                  <a:lnTo>
                    <a:pt x="52387" y="0"/>
                  </a:lnTo>
                  <a:lnTo>
                    <a:pt x="107156" y="0"/>
                  </a:lnTo>
                  <a:lnTo>
                    <a:pt x="116681" y="114300"/>
                  </a:lnTo>
                  <a:lnTo>
                    <a:pt x="192881" y="154782"/>
                  </a:lnTo>
                  <a:lnTo>
                    <a:pt x="371475" y="254794"/>
                  </a:lnTo>
                  <a:lnTo>
                    <a:pt x="569118" y="364332"/>
                  </a:lnTo>
                  <a:lnTo>
                    <a:pt x="728662" y="454819"/>
                  </a:lnTo>
                  <a:lnTo>
                    <a:pt x="847725" y="523875"/>
                  </a:lnTo>
                  <a:lnTo>
                    <a:pt x="873918" y="550069"/>
                  </a:lnTo>
                  <a:lnTo>
                    <a:pt x="912018" y="602457"/>
                  </a:lnTo>
                  <a:lnTo>
                    <a:pt x="947737" y="659607"/>
                  </a:lnTo>
                  <a:lnTo>
                    <a:pt x="971550" y="716757"/>
                  </a:lnTo>
                  <a:lnTo>
                    <a:pt x="988218" y="769144"/>
                  </a:lnTo>
                  <a:lnTo>
                    <a:pt x="997743" y="835819"/>
                  </a:lnTo>
                  <a:lnTo>
                    <a:pt x="997743" y="866775"/>
                  </a:lnTo>
                  <a:lnTo>
                    <a:pt x="990600" y="897732"/>
                  </a:lnTo>
                  <a:lnTo>
                    <a:pt x="969168" y="938213"/>
                  </a:lnTo>
                  <a:lnTo>
                    <a:pt x="938212" y="969169"/>
                  </a:lnTo>
                  <a:lnTo>
                    <a:pt x="907256" y="988219"/>
                  </a:lnTo>
                  <a:lnTo>
                    <a:pt x="878681" y="990600"/>
                  </a:lnTo>
                  <a:lnTo>
                    <a:pt x="847725" y="978694"/>
                  </a:lnTo>
                  <a:lnTo>
                    <a:pt x="809625" y="945357"/>
                  </a:lnTo>
                  <a:lnTo>
                    <a:pt x="754856" y="881063"/>
                  </a:lnTo>
                  <a:lnTo>
                    <a:pt x="707231" y="790575"/>
                  </a:lnTo>
                  <a:lnTo>
                    <a:pt x="523875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17AE979A-C325-4990-BE61-2815185B1163}"/>
                </a:ext>
              </a:extLst>
            </p:cNvPr>
            <p:cNvSpPr/>
            <p:nvPr/>
          </p:nvSpPr>
          <p:spPr>
            <a:xfrm>
              <a:off x="5965826" y="4205288"/>
              <a:ext cx="2405063" cy="1814512"/>
            </a:xfrm>
            <a:custGeom>
              <a:avLst/>
              <a:gdLst>
                <a:gd name="connsiteX0" fmla="*/ 695325 w 2405063"/>
                <a:gd name="connsiteY0" fmla="*/ 904875 h 1814512"/>
                <a:gd name="connsiteX1" fmla="*/ 426244 w 2405063"/>
                <a:gd name="connsiteY1" fmla="*/ 597693 h 1814512"/>
                <a:gd name="connsiteX2" fmla="*/ 219075 w 2405063"/>
                <a:gd name="connsiteY2" fmla="*/ 366712 h 1814512"/>
                <a:gd name="connsiteX3" fmla="*/ 0 w 2405063"/>
                <a:gd name="connsiteY3" fmla="*/ 135731 h 1814512"/>
                <a:gd name="connsiteX4" fmla="*/ 23813 w 2405063"/>
                <a:gd name="connsiteY4" fmla="*/ 0 h 1814512"/>
                <a:gd name="connsiteX5" fmla="*/ 109538 w 2405063"/>
                <a:gd name="connsiteY5" fmla="*/ 83343 h 1814512"/>
                <a:gd name="connsiteX6" fmla="*/ 366713 w 2405063"/>
                <a:gd name="connsiteY6" fmla="*/ 330993 h 1814512"/>
                <a:gd name="connsiteX7" fmla="*/ 535782 w 2405063"/>
                <a:gd name="connsiteY7" fmla="*/ 492918 h 1814512"/>
                <a:gd name="connsiteX8" fmla="*/ 776288 w 2405063"/>
                <a:gd name="connsiteY8" fmla="*/ 716756 h 1814512"/>
                <a:gd name="connsiteX9" fmla="*/ 1000125 w 2405063"/>
                <a:gd name="connsiteY9" fmla="*/ 919162 h 1814512"/>
                <a:gd name="connsiteX10" fmla="*/ 1209675 w 2405063"/>
                <a:gd name="connsiteY10" fmla="*/ 1100137 h 1814512"/>
                <a:gd name="connsiteX11" fmla="*/ 1347788 w 2405063"/>
                <a:gd name="connsiteY11" fmla="*/ 1212056 h 1814512"/>
                <a:gd name="connsiteX12" fmla="*/ 1431132 w 2405063"/>
                <a:gd name="connsiteY12" fmla="*/ 1273968 h 1814512"/>
                <a:gd name="connsiteX13" fmla="*/ 1526382 w 2405063"/>
                <a:gd name="connsiteY13" fmla="*/ 1335881 h 1814512"/>
                <a:gd name="connsiteX14" fmla="*/ 1631157 w 2405063"/>
                <a:gd name="connsiteY14" fmla="*/ 1395412 h 1814512"/>
                <a:gd name="connsiteX15" fmla="*/ 1783557 w 2405063"/>
                <a:gd name="connsiteY15" fmla="*/ 1476375 h 1814512"/>
                <a:gd name="connsiteX16" fmla="*/ 1957388 w 2405063"/>
                <a:gd name="connsiteY16" fmla="*/ 1554956 h 1814512"/>
                <a:gd name="connsiteX17" fmla="*/ 2135982 w 2405063"/>
                <a:gd name="connsiteY17" fmla="*/ 1631156 h 1814512"/>
                <a:gd name="connsiteX18" fmla="*/ 2340769 w 2405063"/>
                <a:gd name="connsiteY18" fmla="*/ 1709737 h 1814512"/>
                <a:gd name="connsiteX19" fmla="*/ 2378869 w 2405063"/>
                <a:gd name="connsiteY19" fmla="*/ 1724025 h 1814512"/>
                <a:gd name="connsiteX20" fmla="*/ 2395538 w 2405063"/>
                <a:gd name="connsiteY20" fmla="*/ 1735931 h 1814512"/>
                <a:gd name="connsiteX21" fmla="*/ 2402682 w 2405063"/>
                <a:gd name="connsiteY21" fmla="*/ 1745456 h 1814512"/>
                <a:gd name="connsiteX22" fmla="*/ 2405063 w 2405063"/>
                <a:gd name="connsiteY22" fmla="*/ 1757362 h 1814512"/>
                <a:gd name="connsiteX23" fmla="*/ 2395538 w 2405063"/>
                <a:gd name="connsiteY23" fmla="*/ 1771650 h 1814512"/>
                <a:gd name="connsiteX24" fmla="*/ 2383632 w 2405063"/>
                <a:gd name="connsiteY24" fmla="*/ 1783556 h 1814512"/>
                <a:gd name="connsiteX25" fmla="*/ 2321719 w 2405063"/>
                <a:gd name="connsiteY25" fmla="*/ 1793081 h 1814512"/>
                <a:gd name="connsiteX26" fmla="*/ 2147888 w 2405063"/>
                <a:gd name="connsiteY26" fmla="*/ 1795462 h 1814512"/>
                <a:gd name="connsiteX27" fmla="*/ 1933575 w 2405063"/>
                <a:gd name="connsiteY27" fmla="*/ 1804987 h 1814512"/>
                <a:gd name="connsiteX28" fmla="*/ 1662113 w 2405063"/>
                <a:gd name="connsiteY28" fmla="*/ 1814512 h 1814512"/>
                <a:gd name="connsiteX29" fmla="*/ 1576388 w 2405063"/>
                <a:gd name="connsiteY29" fmla="*/ 1812131 h 1814512"/>
                <a:gd name="connsiteX30" fmla="*/ 1543050 w 2405063"/>
                <a:gd name="connsiteY30" fmla="*/ 1807368 h 1814512"/>
                <a:gd name="connsiteX31" fmla="*/ 1495425 w 2405063"/>
                <a:gd name="connsiteY31" fmla="*/ 1793081 h 1814512"/>
                <a:gd name="connsiteX32" fmla="*/ 1450182 w 2405063"/>
                <a:gd name="connsiteY32" fmla="*/ 1771650 h 1814512"/>
                <a:gd name="connsiteX33" fmla="*/ 1414463 w 2405063"/>
                <a:gd name="connsiteY33" fmla="*/ 1745456 h 1814512"/>
                <a:gd name="connsiteX34" fmla="*/ 1295400 w 2405063"/>
                <a:gd name="connsiteY34" fmla="*/ 1607343 h 1814512"/>
                <a:gd name="connsiteX35" fmla="*/ 1143000 w 2405063"/>
                <a:gd name="connsiteY35" fmla="*/ 1416843 h 1814512"/>
                <a:gd name="connsiteX36" fmla="*/ 907257 w 2405063"/>
                <a:gd name="connsiteY36" fmla="*/ 1143000 h 1814512"/>
                <a:gd name="connsiteX37" fmla="*/ 695325 w 2405063"/>
                <a:gd name="connsiteY37" fmla="*/ 904875 h 18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05063" h="1814512">
                  <a:moveTo>
                    <a:pt x="695325" y="904875"/>
                  </a:moveTo>
                  <a:lnTo>
                    <a:pt x="426244" y="597693"/>
                  </a:lnTo>
                  <a:lnTo>
                    <a:pt x="219075" y="366712"/>
                  </a:lnTo>
                  <a:lnTo>
                    <a:pt x="0" y="135731"/>
                  </a:lnTo>
                  <a:lnTo>
                    <a:pt x="23813" y="0"/>
                  </a:lnTo>
                  <a:lnTo>
                    <a:pt x="109538" y="83343"/>
                  </a:lnTo>
                  <a:lnTo>
                    <a:pt x="366713" y="330993"/>
                  </a:lnTo>
                  <a:lnTo>
                    <a:pt x="535782" y="492918"/>
                  </a:lnTo>
                  <a:lnTo>
                    <a:pt x="776288" y="716756"/>
                  </a:lnTo>
                  <a:lnTo>
                    <a:pt x="1000125" y="919162"/>
                  </a:lnTo>
                  <a:lnTo>
                    <a:pt x="1209675" y="1100137"/>
                  </a:lnTo>
                  <a:lnTo>
                    <a:pt x="1347788" y="1212056"/>
                  </a:lnTo>
                  <a:lnTo>
                    <a:pt x="1431132" y="1273968"/>
                  </a:lnTo>
                  <a:lnTo>
                    <a:pt x="1526382" y="1335881"/>
                  </a:lnTo>
                  <a:lnTo>
                    <a:pt x="1631157" y="1395412"/>
                  </a:lnTo>
                  <a:lnTo>
                    <a:pt x="1783557" y="1476375"/>
                  </a:lnTo>
                  <a:lnTo>
                    <a:pt x="1957388" y="1554956"/>
                  </a:lnTo>
                  <a:lnTo>
                    <a:pt x="2135982" y="1631156"/>
                  </a:lnTo>
                  <a:lnTo>
                    <a:pt x="2340769" y="1709737"/>
                  </a:lnTo>
                  <a:lnTo>
                    <a:pt x="2378869" y="1724025"/>
                  </a:lnTo>
                  <a:lnTo>
                    <a:pt x="2395538" y="1735931"/>
                  </a:lnTo>
                  <a:lnTo>
                    <a:pt x="2402682" y="1745456"/>
                  </a:lnTo>
                  <a:lnTo>
                    <a:pt x="2405063" y="1757362"/>
                  </a:lnTo>
                  <a:lnTo>
                    <a:pt x="2395538" y="1771650"/>
                  </a:lnTo>
                  <a:lnTo>
                    <a:pt x="2383632" y="1783556"/>
                  </a:lnTo>
                  <a:lnTo>
                    <a:pt x="2321719" y="1793081"/>
                  </a:lnTo>
                  <a:lnTo>
                    <a:pt x="2147888" y="1795462"/>
                  </a:lnTo>
                  <a:lnTo>
                    <a:pt x="1933575" y="1804987"/>
                  </a:lnTo>
                  <a:lnTo>
                    <a:pt x="1662113" y="1814512"/>
                  </a:lnTo>
                  <a:lnTo>
                    <a:pt x="1576388" y="1812131"/>
                  </a:lnTo>
                  <a:lnTo>
                    <a:pt x="1543050" y="1807368"/>
                  </a:lnTo>
                  <a:lnTo>
                    <a:pt x="1495425" y="1793081"/>
                  </a:lnTo>
                  <a:lnTo>
                    <a:pt x="1450182" y="1771650"/>
                  </a:lnTo>
                  <a:lnTo>
                    <a:pt x="1414463" y="1745456"/>
                  </a:lnTo>
                  <a:lnTo>
                    <a:pt x="1295400" y="1607343"/>
                  </a:lnTo>
                  <a:lnTo>
                    <a:pt x="1143000" y="1416843"/>
                  </a:lnTo>
                  <a:lnTo>
                    <a:pt x="907257" y="1143000"/>
                  </a:lnTo>
                  <a:lnTo>
                    <a:pt x="695325" y="904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898599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BA5A461-31F6-469A-BADD-DD1517AAC168}"/>
              </a:ext>
            </a:extLst>
          </p:cNvPr>
          <p:cNvSpPr/>
          <p:nvPr/>
        </p:nvSpPr>
        <p:spPr>
          <a:xfrm>
            <a:off x="3751263" y="2397125"/>
            <a:ext cx="2006600" cy="584200"/>
          </a:xfrm>
          <a:custGeom>
            <a:avLst/>
            <a:gdLst>
              <a:gd name="connsiteX0" fmla="*/ 1562100 w 2007394"/>
              <a:gd name="connsiteY0" fmla="*/ 314325 h 583407"/>
              <a:gd name="connsiteX1" fmla="*/ 1262062 w 2007394"/>
              <a:gd name="connsiteY1" fmla="*/ 388144 h 583407"/>
              <a:gd name="connsiteX2" fmla="*/ 1092994 w 2007394"/>
              <a:gd name="connsiteY2" fmla="*/ 419100 h 583407"/>
              <a:gd name="connsiteX3" fmla="*/ 771525 w 2007394"/>
              <a:gd name="connsiteY3" fmla="*/ 490538 h 583407"/>
              <a:gd name="connsiteX4" fmla="*/ 545306 w 2007394"/>
              <a:gd name="connsiteY4" fmla="*/ 542925 h 583407"/>
              <a:gd name="connsiteX5" fmla="*/ 440531 w 2007394"/>
              <a:gd name="connsiteY5" fmla="*/ 571500 h 583407"/>
              <a:gd name="connsiteX6" fmla="*/ 397669 w 2007394"/>
              <a:gd name="connsiteY6" fmla="*/ 581025 h 583407"/>
              <a:gd name="connsiteX7" fmla="*/ 366712 w 2007394"/>
              <a:gd name="connsiteY7" fmla="*/ 583407 h 583407"/>
              <a:gd name="connsiteX8" fmla="*/ 345281 w 2007394"/>
              <a:gd name="connsiteY8" fmla="*/ 578644 h 583407"/>
              <a:gd name="connsiteX9" fmla="*/ 288131 w 2007394"/>
              <a:gd name="connsiteY9" fmla="*/ 554832 h 583407"/>
              <a:gd name="connsiteX10" fmla="*/ 209550 w 2007394"/>
              <a:gd name="connsiteY10" fmla="*/ 511969 h 583407"/>
              <a:gd name="connsiteX11" fmla="*/ 128587 w 2007394"/>
              <a:gd name="connsiteY11" fmla="*/ 447675 h 583407"/>
              <a:gd name="connsiteX12" fmla="*/ 57150 w 2007394"/>
              <a:gd name="connsiteY12" fmla="*/ 383382 h 583407"/>
              <a:gd name="connsiteX13" fmla="*/ 19050 w 2007394"/>
              <a:gd name="connsiteY13" fmla="*/ 342900 h 583407"/>
              <a:gd name="connsiteX14" fmla="*/ 4762 w 2007394"/>
              <a:gd name="connsiteY14" fmla="*/ 323850 h 583407"/>
              <a:gd name="connsiteX15" fmla="*/ 0 w 2007394"/>
              <a:gd name="connsiteY15" fmla="*/ 314325 h 583407"/>
              <a:gd name="connsiteX16" fmla="*/ 2381 w 2007394"/>
              <a:gd name="connsiteY16" fmla="*/ 302419 h 583407"/>
              <a:gd name="connsiteX17" fmla="*/ 21431 w 2007394"/>
              <a:gd name="connsiteY17" fmla="*/ 290513 h 583407"/>
              <a:gd name="connsiteX18" fmla="*/ 40481 w 2007394"/>
              <a:gd name="connsiteY18" fmla="*/ 288132 h 583407"/>
              <a:gd name="connsiteX19" fmla="*/ 90487 w 2007394"/>
              <a:gd name="connsiteY19" fmla="*/ 304800 h 583407"/>
              <a:gd name="connsiteX20" fmla="*/ 195262 w 2007394"/>
              <a:gd name="connsiteY20" fmla="*/ 335757 h 583407"/>
              <a:gd name="connsiteX21" fmla="*/ 261937 w 2007394"/>
              <a:gd name="connsiteY21" fmla="*/ 350044 h 583407"/>
              <a:gd name="connsiteX22" fmla="*/ 309562 w 2007394"/>
              <a:gd name="connsiteY22" fmla="*/ 357188 h 583407"/>
              <a:gd name="connsiteX23" fmla="*/ 376237 w 2007394"/>
              <a:gd name="connsiteY23" fmla="*/ 357188 h 583407"/>
              <a:gd name="connsiteX24" fmla="*/ 521494 w 2007394"/>
              <a:gd name="connsiteY24" fmla="*/ 345282 h 583407"/>
              <a:gd name="connsiteX25" fmla="*/ 771525 w 2007394"/>
              <a:gd name="connsiteY25" fmla="*/ 307182 h 583407"/>
              <a:gd name="connsiteX26" fmla="*/ 1092994 w 2007394"/>
              <a:gd name="connsiteY26" fmla="*/ 238125 h 583407"/>
              <a:gd name="connsiteX27" fmla="*/ 1259681 w 2007394"/>
              <a:gd name="connsiteY27" fmla="*/ 207169 h 583407"/>
              <a:gd name="connsiteX28" fmla="*/ 1402556 w 2007394"/>
              <a:gd name="connsiteY28" fmla="*/ 180975 h 583407"/>
              <a:gd name="connsiteX29" fmla="*/ 1626394 w 2007394"/>
              <a:gd name="connsiteY29" fmla="*/ 111919 h 583407"/>
              <a:gd name="connsiteX30" fmla="*/ 1666875 w 2007394"/>
              <a:gd name="connsiteY30" fmla="*/ 71438 h 583407"/>
              <a:gd name="connsiteX31" fmla="*/ 1752600 w 2007394"/>
              <a:gd name="connsiteY31" fmla="*/ 0 h 583407"/>
              <a:gd name="connsiteX32" fmla="*/ 1762125 w 2007394"/>
              <a:gd name="connsiteY32" fmla="*/ 0 h 583407"/>
              <a:gd name="connsiteX33" fmla="*/ 1838325 w 2007394"/>
              <a:gd name="connsiteY33" fmla="*/ 28575 h 583407"/>
              <a:gd name="connsiteX34" fmla="*/ 1919287 w 2007394"/>
              <a:gd name="connsiteY34" fmla="*/ 69057 h 583407"/>
              <a:gd name="connsiteX35" fmla="*/ 1971675 w 2007394"/>
              <a:gd name="connsiteY35" fmla="*/ 97632 h 583407"/>
              <a:gd name="connsiteX36" fmla="*/ 1983581 w 2007394"/>
              <a:gd name="connsiteY36" fmla="*/ 107157 h 583407"/>
              <a:gd name="connsiteX37" fmla="*/ 1995487 w 2007394"/>
              <a:gd name="connsiteY37" fmla="*/ 128588 h 583407"/>
              <a:gd name="connsiteX38" fmla="*/ 2007394 w 2007394"/>
              <a:gd name="connsiteY38" fmla="*/ 161925 h 583407"/>
              <a:gd name="connsiteX39" fmla="*/ 2007394 w 2007394"/>
              <a:gd name="connsiteY39" fmla="*/ 185738 h 583407"/>
              <a:gd name="connsiteX40" fmla="*/ 2002631 w 2007394"/>
              <a:gd name="connsiteY40" fmla="*/ 202407 h 583407"/>
              <a:gd name="connsiteX41" fmla="*/ 1988344 w 2007394"/>
              <a:gd name="connsiteY41" fmla="*/ 209550 h 583407"/>
              <a:gd name="connsiteX42" fmla="*/ 1933575 w 2007394"/>
              <a:gd name="connsiteY42" fmla="*/ 228600 h 583407"/>
              <a:gd name="connsiteX43" fmla="*/ 1562100 w 2007394"/>
              <a:gd name="connsiteY43" fmla="*/ 314325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07394" h="583407">
                <a:moveTo>
                  <a:pt x="1562100" y="314325"/>
                </a:moveTo>
                <a:lnTo>
                  <a:pt x="1262062" y="388144"/>
                </a:lnTo>
                <a:lnTo>
                  <a:pt x="1092994" y="419100"/>
                </a:lnTo>
                <a:lnTo>
                  <a:pt x="771525" y="490538"/>
                </a:lnTo>
                <a:lnTo>
                  <a:pt x="545306" y="542925"/>
                </a:lnTo>
                <a:lnTo>
                  <a:pt x="440531" y="571500"/>
                </a:lnTo>
                <a:lnTo>
                  <a:pt x="397669" y="581025"/>
                </a:lnTo>
                <a:lnTo>
                  <a:pt x="366712" y="583407"/>
                </a:lnTo>
                <a:lnTo>
                  <a:pt x="345281" y="578644"/>
                </a:lnTo>
                <a:lnTo>
                  <a:pt x="288131" y="554832"/>
                </a:lnTo>
                <a:lnTo>
                  <a:pt x="209550" y="511969"/>
                </a:lnTo>
                <a:lnTo>
                  <a:pt x="128587" y="447675"/>
                </a:lnTo>
                <a:lnTo>
                  <a:pt x="57150" y="383382"/>
                </a:lnTo>
                <a:lnTo>
                  <a:pt x="19050" y="342900"/>
                </a:lnTo>
                <a:lnTo>
                  <a:pt x="4762" y="323850"/>
                </a:lnTo>
                <a:lnTo>
                  <a:pt x="0" y="314325"/>
                </a:lnTo>
                <a:lnTo>
                  <a:pt x="2381" y="302419"/>
                </a:lnTo>
                <a:lnTo>
                  <a:pt x="21431" y="290513"/>
                </a:lnTo>
                <a:lnTo>
                  <a:pt x="40481" y="288132"/>
                </a:lnTo>
                <a:lnTo>
                  <a:pt x="90487" y="304800"/>
                </a:lnTo>
                <a:lnTo>
                  <a:pt x="195262" y="335757"/>
                </a:lnTo>
                <a:lnTo>
                  <a:pt x="261937" y="350044"/>
                </a:lnTo>
                <a:lnTo>
                  <a:pt x="309562" y="357188"/>
                </a:lnTo>
                <a:lnTo>
                  <a:pt x="376237" y="357188"/>
                </a:lnTo>
                <a:lnTo>
                  <a:pt x="521494" y="345282"/>
                </a:lnTo>
                <a:lnTo>
                  <a:pt x="771525" y="307182"/>
                </a:lnTo>
                <a:lnTo>
                  <a:pt x="1092994" y="238125"/>
                </a:lnTo>
                <a:lnTo>
                  <a:pt x="1259681" y="207169"/>
                </a:lnTo>
                <a:lnTo>
                  <a:pt x="1402556" y="180975"/>
                </a:lnTo>
                <a:lnTo>
                  <a:pt x="1626394" y="111919"/>
                </a:lnTo>
                <a:lnTo>
                  <a:pt x="1666875" y="71438"/>
                </a:lnTo>
                <a:lnTo>
                  <a:pt x="1752600" y="0"/>
                </a:lnTo>
                <a:lnTo>
                  <a:pt x="1762125" y="0"/>
                </a:lnTo>
                <a:lnTo>
                  <a:pt x="1838325" y="28575"/>
                </a:lnTo>
                <a:lnTo>
                  <a:pt x="1919287" y="69057"/>
                </a:lnTo>
                <a:lnTo>
                  <a:pt x="1971675" y="97632"/>
                </a:lnTo>
                <a:lnTo>
                  <a:pt x="1983581" y="107157"/>
                </a:lnTo>
                <a:lnTo>
                  <a:pt x="1995487" y="128588"/>
                </a:lnTo>
                <a:lnTo>
                  <a:pt x="2007394" y="161925"/>
                </a:lnTo>
                <a:lnTo>
                  <a:pt x="2007394" y="185738"/>
                </a:lnTo>
                <a:lnTo>
                  <a:pt x="2002631" y="202407"/>
                </a:lnTo>
                <a:lnTo>
                  <a:pt x="1988344" y="209550"/>
                </a:lnTo>
                <a:lnTo>
                  <a:pt x="1933575" y="228600"/>
                </a:lnTo>
                <a:lnTo>
                  <a:pt x="1562100" y="3143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EFB8344-FA30-4525-9AE7-49FAFBDF07F6}"/>
              </a:ext>
            </a:extLst>
          </p:cNvPr>
          <p:cNvSpPr/>
          <p:nvPr/>
        </p:nvSpPr>
        <p:spPr>
          <a:xfrm rot="16200000">
            <a:off x="2656681" y="3472656"/>
            <a:ext cx="4471988" cy="577850"/>
          </a:xfrm>
          <a:custGeom>
            <a:avLst/>
            <a:gdLst>
              <a:gd name="connsiteX0" fmla="*/ 2984601 w 4473245"/>
              <a:gd name="connsiteY0" fmla="*/ 435255 h 577901"/>
              <a:gd name="connsiteX1" fmla="*/ 2443277 w 4473245"/>
              <a:gd name="connsiteY1" fmla="*/ 435255 h 577901"/>
              <a:gd name="connsiteX2" fmla="*/ 2267712 w 4473245"/>
              <a:gd name="connsiteY2" fmla="*/ 435255 h 577901"/>
              <a:gd name="connsiteX3" fmla="*/ 1858061 w 4473245"/>
              <a:gd name="connsiteY3" fmla="*/ 420624 h 577901"/>
              <a:gd name="connsiteX4" fmla="*/ 1558137 w 4473245"/>
              <a:gd name="connsiteY4" fmla="*/ 413309 h 577901"/>
              <a:gd name="connsiteX5" fmla="*/ 1207008 w 4473245"/>
              <a:gd name="connsiteY5" fmla="*/ 413309 h 577901"/>
              <a:gd name="connsiteX6" fmla="*/ 852221 w 4473245"/>
              <a:gd name="connsiteY6" fmla="*/ 416967 h 577901"/>
              <a:gd name="connsiteX7" fmla="*/ 544982 w 4473245"/>
              <a:gd name="connsiteY7" fmla="*/ 413309 h 577901"/>
              <a:gd name="connsiteX8" fmla="*/ 435254 w 4473245"/>
              <a:gd name="connsiteY8" fmla="*/ 398679 h 577901"/>
              <a:gd name="connsiteX9" fmla="*/ 354787 w 4473245"/>
              <a:gd name="connsiteY9" fmla="*/ 384048 h 577901"/>
              <a:gd name="connsiteX10" fmla="*/ 277977 w 4473245"/>
              <a:gd name="connsiteY10" fmla="*/ 365760 h 577901"/>
              <a:gd name="connsiteX11" fmla="*/ 197510 w 4473245"/>
              <a:gd name="connsiteY11" fmla="*/ 332842 h 577901"/>
              <a:gd name="connsiteX12" fmla="*/ 109728 w 4473245"/>
              <a:gd name="connsiteY12" fmla="*/ 288951 h 577901"/>
              <a:gd name="connsiteX13" fmla="*/ 32918 w 4473245"/>
              <a:gd name="connsiteY13" fmla="*/ 248717 h 577901"/>
              <a:gd name="connsiteX14" fmla="*/ 3657 w 4473245"/>
              <a:gd name="connsiteY14" fmla="*/ 226772 h 577901"/>
              <a:gd name="connsiteX15" fmla="*/ 0 w 4473245"/>
              <a:gd name="connsiteY15" fmla="*/ 204826 h 577901"/>
              <a:gd name="connsiteX16" fmla="*/ 25603 w 4473245"/>
              <a:gd name="connsiteY16" fmla="*/ 186538 h 577901"/>
              <a:gd name="connsiteX17" fmla="*/ 102413 w 4473245"/>
              <a:gd name="connsiteY17" fmla="*/ 157277 h 577901"/>
              <a:gd name="connsiteX18" fmla="*/ 208483 w 4473245"/>
              <a:gd name="connsiteY18" fmla="*/ 124359 h 577901"/>
              <a:gd name="connsiteX19" fmla="*/ 259689 w 4473245"/>
              <a:gd name="connsiteY19" fmla="*/ 95098 h 577901"/>
              <a:gd name="connsiteX20" fmla="*/ 603504 w 4473245"/>
              <a:gd name="connsiteY20" fmla="*/ 201168 h 577901"/>
              <a:gd name="connsiteX21" fmla="*/ 636422 w 4473245"/>
              <a:gd name="connsiteY21" fmla="*/ 212141 h 577901"/>
              <a:gd name="connsiteX22" fmla="*/ 1313078 w 4473245"/>
              <a:gd name="connsiteY22" fmla="*/ 215799 h 577901"/>
              <a:gd name="connsiteX23" fmla="*/ 2117750 w 4473245"/>
              <a:gd name="connsiteY23" fmla="*/ 212141 h 577901"/>
              <a:gd name="connsiteX24" fmla="*/ 2300630 w 4473245"/>
              <a:gd name="connsiteY24" fmla="*/ 215799 h 577901"/>
              <a:gd name="connsiteX25" fmla="*/ 3207715 w 4473245"/>
              <a:gd name="connsiteY25" fmla="*/ 212141 h 577901"/>
              <a:gd name="connsiteX26" fmla="*/ 3496665 w 4473245"/>
              <a:gd name="connsiteY26" fmla="*/ 212141 h 577901"/>
              <a:gd name="connsiteX27" fmla="*/ 4107485 w 4473245"/>
              <a:gd name="connsiteY27" fmla="*/ 212141 h 577901"/>
              <a:gd name="connsiteX28" fmla="*/ 4209897 w 4473245"/>
              <a:gd name="connsiteY28" fmla="*/ 212141 h 577901"/>
              <a:gd name="connsiteX29" fmla="*/ 4250131 w 4473245"/>
              <a:gd name="connsiteY29" fmla="*/ 201168 h 577901"/>
              <a:gd name="connsiteX30" fmla="*/ 4304995 w 4473245"/>
              <a:gd name="connsiteY30" fmla="*/ 175565 h 577901"/>
              <a:gd name="connsiteX31" fmla="*/ 4352544 w 4473245"/>
              <a:gd name="connsiteY31" fmla="*/ 124359 h 577901"/>
              <a:gd name="connsiteX32" fmla="*/ 4403750 w 4473245"/>
              <a:gd name="connsiteY32" fmla="*/ 36576 h 577901"/>
              <a:gd name="connsiteX33" fmla="*/ 4422038 w 4473245"/>
              <a:gd name="connsiteY33" fmla="*/ 10973 h 577901"/>
              <a:gd name="connsiteX34" fmla="*/ 4440326 w 4473245"/>
              <a:gd name="connsiteY34" fmla="*/ 0 h 577901"/>
              <a:gd name="connsiteX35" fmla="*/ 4451299 w 4473245"/>
              <a:gd name="connsiteY35" fmla="*/ 0 h 577901"/>
              <a:gd name="connsiteX36" fmla="*/ 4462272 w 4473245"/>
              <a:gd name="connsiteY36" fmla="*/ 7316 h 577901"/>
              <a:gd name="connsiteX37" fmla="*/ 4473245 w 4473245"/>
              <a:gd name="connsiteY37" fmla="*/ 40234 h 577901"/>
              <a:gd name="connsiteX38" fmla="*/ 4469587 w 4473245"/>
              <a:gd name="connsiteY38" fmla="*/ 95098 h 577901"/>
              <a:gd name="connsiteX39" fmla="*/ 4465929 w 4473245"/>
              <a:gd name="connsiteY39" fmla="*/ 160935 h 577901"/>
              <a:gd name="connsiteX40" fmla="*/ 4443984 w 4473245"/>
              <a:gd name="connsiteY40" fmla="*/ 234087 h 577901"/>
              <a:gd name="connsiteX41" fmla="*/ 4385462 w 4473245"/>
              <a:gd name="connsiteY41" fmla="*/ 351130 h 577901"/>
              <a:gd name="connsiteX42" fmla="*/ 4294022 w 4473245"/>
              <a:gd name="connsiteY42" fmla="*/ 479146 h 577901"/>
              <a:gd name="connsiteX43" fmla="*/ 4224528 w 4473245"/>
              <a:gd name="connsiteY43" fmla="*/ 548640 h 577901"/>
              <a:gd name="connsiteX44" fmla="*/ 4195267 w 4473245"/>
              <a:gd name="connsiteY44" fmla="*/ 570586 h 577901"/>
              <a:gd name="connsiteX45" fmla="*/ 4155033 w 4473245"/>
              <a:gd name="connsiteY45" fmla="*/ 577901 h 577901"/>
              <a:gd name="connsiteX46" fmla="*/ 4125773 w 4473245"/>
              <a:gd name="connsiteY46" fmla="*/ 574244 h 577901"/>
              <a:gd name="connsiteX47" fmla="*/ 4085539 w 4473245"/>
              <a:gd name="connsiteY47" fmla="*/ 541325 h 577901"/>
              <a:gd name="connsiteX48" fmla="*/ 4037990 w 4473245"/>
              <a:gd name="connsiteY48" fmla="*/ 497434 h 577901"/>
              <a:gd name="connsiteX49" fmla="*/ 3983126 w 4473245"/>
              <a:gd name="connsiteY49" fmla="*/ 464516 h 577901"/>
              <a:gd name="connsiteX50" fmla="*/ 3928262 w 4473245"/>
              <a:gd name="connsiteY50" fmla="*/ 446228 h 577901"/>
              <a:gd name="connsiteX51" fmla="*/ 3847795 w 4473245"/>
              <a:gd name="connsiteY51" fmla="*/ 435255 h 577901"/>
              <a:gd name="connsiteX52" fmla="*/ 3573475 w 4473245"/>
              <a:gd name="connsiteY52" fmla="*/ 435255 h 577901"/>
              <a:gd name="connsiteX53" fmla="*/ 2984601 w 4473245"/>
              <a:gd name="connsiteY53" fmla="*/ 435255 h 57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473245" h="577901">
                <a:moveTo>
                  <a:pt x="2984601" y="435255"/>
                </a:moveTo>
                <a:lnTo>
                  <a:pt x="2443277" y="435255"/>
                </a:lnTo>
                <a:lnTo>
                  <a:pt x="2267712" y="435255"/>
                </a:lnTo>
                <a:lnTo>
                  <a:pt x="1858061" y="420624"/>
                </a:lnTo>
                <a:lnTo>
                  <a:pt x="1558137" y="413309"/>
                </a:lnTo>
                <a:lnTo>
                  <a:pt x="1207008" y="413309"/>
                </a:lnTo>
                <a:lnTo>
                  <a:pt x="852221" y="416967"/>
                </a:lnTo>
                <a:lnTo>
                  <a:pt x="544982" y="413309"/>
                </a:lnTo>
                <a:lnTo>
                  <a:pt x="435254" y="398679"/>
                </a:lnTo>
                <a:lnTo>
                  <a:pt x="354787" y="384048"/>
                </a:lnTo>
                <a:lnTo>
                  <a:pt x="277977" y="365760"/>
                </a:lnTo>
                <a:lnTo>
                  <a:pt x="197510" y="332842"/>
                </a:lnTo>
                <a:lnTo>
                  <a:pt x="109728" y="288951"/>
                </a:lnTo>
                <a:lnTo>
                  <a:pt x="32918" y="248717"/>
                </a:lnTo>
                <a:lnTo>
                  <a:pt x="3657" y="226772"/>
                </a:lnTo>
                <a:lnTo>
                  <a:pt x="0" y="204826"/>
                </a:lnTo>
                <a:lnTo>
                  <a:pt x="25603" y="186538"/>
                </a:lnTo>
                <a:lnTo>
                  <a:pt x="102413" y="157277"/>
                </a:lnTo>
                <a:lnTo>
                  <a:pt x="208483" y="124359"/>
                </a:lnTo>
                <a:lnTo>
                  <a:pt x="259689" y="95098"/>
                </a:lnTo>
                <a:lnTo>
                  <a:pt x="603504" y="201168"/>
                </a:lnTo>
                <a:lnTo>
                  <a:pt x="636422" y="212141"/>
                </a:lnTo>
                <a:lnTo>
                  <a:pt x="1313078" y="215799"/>
                </a:lnTo>
                <a:lnTo>
                  <a:pt x="2117750" y="212141"/>
                </a:lnTo>
                <a:lnTo>
                  <a:pt x="2300630" y="215799"/>
                </a:lnTo>
                <a:lnTo>
                  <a:pt x="3207715" y="212141"/>
                </a:lnTo>
                <a:lnTo>
                  <a:pt x="3496665" y="212141"/>
                </a:lnTo>
                <a:lnTo>
                  <a:pt x="4107485" y="212141"/>
                </a:lnTo>
                <a:lnTo>
                  <a:pt x="4209897" y="212141"/>
                </a:lnTo>
                <a:lnTo>
                  <a:pt x="4250131" y="201168"/>
                </a:lnTo>
                <a:lnTo>
                  <a:pt x="4304995" y="175565"/>
                </a:lnTo>
                <a:lnTo>
                  <a:pt x="4352544" y="124359"/>
                </a:lnTo>
                <a:lnTo>
                  <a:pt x="4403750" y="36576"/>
                </a:lnTo>
                <a:lnTo>
                  <a:pt x="4422038" y="10973"/>
                </a:lnTo>
                <a:lnTo>
                  <a:pt x="4440326" y="0"/>
                </a:lnTo>
                <a:lnTo>
                  <a:pt x="4451299" y="0"/>
                </a:lnTo>
                <a:lnTo>
                  <a:pt x="4462272" y="7316"/>
                </a:lnTo>
                <a:lnTo>
                  <a:pt x="4473245" y="40234"/>
                </a:lnTo>
                <a:lnTo>
                  <a:pt x="4469587" y="95098"/>
                </a:lnTo>
                <a:lnTo>
                  <a:pt x="4465929" y="160935"/>
                </a:lnTo>
                <a:lnTo>
                  <a:pt x="4443984" y="234087"/>
                </a:lnTo>
                <a:lnTo>
                  <a:pt x="4385462" y="351130"/>
                </a:lnTo>
                <a:lnTo>
                  <a:pt x="4294022" y="479146"/>
                </a:lnTo>
                <a:lnTo>
                  <a:pt x="4224528" y="548640"/>
                </a:lnTo>
                <a:lnTo>
                  <a:pt x="4195267" y="570586"/>
                </a:lnTo>
                <a:lnTo>
                  <a:pt x="4155033" y="577901"/>
                </a:lnTo>
                <a:lnTo>
                  <a:pt x="4125773" y="574244"/>
                </a:lnTo>
                <a:lnTo>
                  <a:pt x="4085539" y="541325"/>
                </a:lnTo>
                <a:lnTo>
                  <a:pt x="4037990" y="497434"/>
                </a:lnTo>
                <a:lnTo>
                  <a:pt x="3983126" y="464516"/>
                </a:lnTo>
                <a:lnTo>
                  <a:pt x="3928262" y="446228"/>
                </a:lnTo>
                <a:lnTo>
                  <a:pt x="3847795" y="435255"/>
                </a:lnTo>
                <a:lnTo>
                  <a:pt x="3573475" y="435255"/>
                </a:lnTo>
                <a:lnTo>
                  <a:pt x="2984601" y="43525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35F2EA4-B6AA-4795-A650-DB308EFD5ABC}"/>
              </a:ext>
            </a:extLst>
          </p:cNvPr>
          <p:cNvSpPr/>
          <p:nvPr/>
        </p:nvSpPr>
        <p:spPr>
          <a:xfrm>
            <a:off x="4224339" y="5226050"/>
            <a:ext cx="625475" cy="596900"/>
          </a:xfrm>
          <a:custGeom>
            <a:avLst/>
            <a:gdLst>
              <a:gd name="connsiteX0" fmla="*/ 200025 w 626268"/>
              <a:gd name="connsiteY0" fmla="*/ 80963 h 595313"/>
              <a:gd name="connsiteX1" fmla="*/ 378618 w 626268"/>
              <a:gd name="connsiteY1" fmla="*/ 169069 h 595313"/>
              <a:gd name="connsiteX2" fmla="*/ 433387 w 626268"/>
              <a:gd name="connsiteY2" fmla="*/ 192882 h 595313"/>
              <a:gd name="connsiteX3" fmla="*/ 478631 w 626268"/>
              <a:gd name="connsiteY3" fmla="*/ 204788 h 595313"/>
              <a:gd name="connsiteX4" fmla="*/ 500062 w 626268"/>
              <a:gd name="connsiteY4" fmla="*/ 207169 h 595313"/>
              <a:gd name="connsiteX5" fmla="*/ 526256 w 626268"/>
              <a:gd name="connsiteY5" fmla="*/ 207169 h 595313"/>
              <a:gd name="connsiteX6" fmla="*/ 557212 w 626268"/>
              <a:gd name="connsiteY6" fmla="*/ 197644 h 595313"/>
              <a:gd name="connsiteX7" fmla="*/ 626268 w 626268"/>
              <a:gd name="connsiteY7" fmla="*/ 78582 h 595313"/>
              <a:gd name="connsiteX8" fmla="*/ 540543 w 626268"/>
              <a:gd name="connsiteY8" fmla="*/ 595313 h 595313"/>
              <a:gd name="connsiteX9" fmla="*/ 473868 w 626268"/>
              <a:gd name="connsiteY9" fmla="*/ 514350 h 595313"/>
              <a:gd name="connsiteX10" fmla="*/ 385762 w 626268"/>
              <a:gd name="connsiteY10" fmla="*/ 426244 h 595313"/>
              <a:gd name="connsiteX11" fmla="*/ 238125 w 626268"/>
              <a:gd name="connsiteY11" fmla="*/ 288132 h 595313"/>
              <a:gd name="connsiteX12" fmla="*/ 42862 w 626268"/>
              <a:gd name="connsiteY12" fmla="*/ 107157 h 595313"/>
              <a:gd name="connsiteX13" fmla="*/ 16668 w 626268"/>
              <a:gd name="connsiteY13" fmla="*/ 83344 h 595313"/>
              <a:gd name="connsiteX14" fmla="*/ 4762 w 626268"/>
              <a:gd name="connsiteY14" fmla="*/ 66675 h 595313"/>
              <a:gd name="connsiteX15" fmla="*/ 0 w 626268"/>
              <a:gd name="connsiteY15" fmla="*/ 42863 h 595313"/>
              <a:gd name="connsiteX16" fmla="*/ 4762 w 626268"/>
              <a:gd name="connsiteY16" fmla="*/ 23813 h 595313"/>
              <a:gd name="connsiteX17" fmla="*/ 14287 w 626268"/>
              <a:gd name="connsiteY17" fmla="*/ 7144 h 595313"/>
              <a:gd name="connsiteX18" fmla="*/ 35718 w 626268"/>
              <a:gd name="connsiteY18" fmla="*/ 0 h 595313"/>
              <a:gd name="connsiteX19" fmla="*/ 64293 w 626268"/>
              <a:gd name="connsiteY19" fmla="*/ 0 h 595313"/>
              <a:gd name="connsiteX20" fmla="*/ 90487 w 626268"/>
              <a:gd name="connsiteY20" fmla="*/ 4763 h 595313"/>
              <a:gd name="connsiteX21" fmla="*/ 200025 w 626268"/>
              <a:gd name="connsiteY21" fmla="*/ 80963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26268" h="595313">
                <a:moveTo>
                  <a:pt x="200025" y="80963"/>
                </a:moveTo>
                <a:lnTo>
                  <a:pt x="378618" y="169069"/>
                </a:lnTo>
                <a:lnTo>
                  <a:pt x="433387" y="192882"/>
                </a:lnTo>
                <a:lnTo>
                  <a:pt x="478631" y="204788"/>
                </a:lnTo>
                <a:lnTo>
                  <a:pt x="500062" y="207169"/>
                </a:lnTo>
                <a:lnTo>
                  <a:pt x="526256" y="207169"/>
                </a:lnTo>
                <a:lnTo>
                  <a:pt x="557212" y="197644"/>
                </a:lnTo>
                <a:lnTo>
                  <a:pt x="626268" y="78582"/>
                </a:lnTo>
                <a:lnTo>
                  <a:pt x="540543" y="595313"/>
                </a:lnTo>
                <a:lnTo>
                  <a:pt x="473868" y="514350"/>
                </a:lnTo>
                <a:lnTo>
                  <a:pt x="385762" y="426244"/>
                </a:lnTo>
                <a:lnTo>
                  <a:pt x="238125" y="288132"/>
                </a:lnTo>
                <a:lnTo>
                  <a:pt x="42862" y="107157"/>
                </a:lnTo>
                <a:lnTo>
                  <a:pt x="16668" y="83344"/>
                </a:lnTo>
                <a:lnTo>
                  <a:pt x="4762" y="66675"/>
                </a:lnTo>
                <a:lnTo>
                  <a:pt x="0" y="42863"/>
                </a:lnTo>
                <a:lnTo>
                  <a:pt x="4762" y="23813"/>
                </a:lnTo>
                <a:lnTo>
                  <a:pt x="14287" y="7144"/>
                </a:lnTo>
                <a:lnTo>
                  <a:pt x="35718" y="0"/>
                </a:lnTo>
                <a:lnTo>
                  <a:pt x="64293" y="0"/>
                </a:lnTo>
                <a:lnTo>
                  <a:pt x="90487" y="4763"/>
                </a:lnTo>
                <a:lnTo>
                  <a:pt x="200025" y="809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5ACCC50-0527-4AB8-B5BB-A0F82DB7EE0A}"/>
              </a:ext>
            </a:extLst>
          </p:cNvPr>
          <p:cNvSpPr/>
          <p:nvPr/>
        </p:nvSpPr>
        <p:spPr>
          <a:xfrm>
            <a:off x="3786188" y="3232150"/>
            <a:ext cx="1693862" cy="1403350"/>
          </a:xfrm>
          <a:custGeom>
            <a:avLst/>
            <a:gdLst>
              <a:gd name="connsiteX0" fmla="*/ 938212 w 1693068"/>
              <a:gd name="connsiteY0" fmla="*/ 747712 h 1404937"/>
              <a:gd name="connsiteX1" fmla="*/ 609600 w 1693068"/>
              <a:gd name="connsiteY1" fmla="*/ 1062037 h 1404937"/>
              <a:gd name="connsiteX2" fmla="*/ 490537 w 1693068"/>
              <a:gd name="connsiteY2" fmla="*/ 1178719 h 1404937"/>
              <a:gd name="connsiteX3" fmla="*/ 473868 w 1693068"/>
              <a:gd name="connsiteY3" fmla="*/ 1202531 h 1404937"/>
              <a:gd name="connsiteX4" fmla="*/ 423862 w 1693068"/>
              <a:gd name="connsiteY4" fmla="*/ 1309687 h 1404937"/>
              <a:gd name="connsiteX5" fmla="*/ 392906 w 1693068"/>
              <a:gd name="connsiteY5" fmla="*/ 1371600 h 1404937"/>
              <a:gd name="connsiteX6" fmla="*/ 381000 w 1693068"/>
              <a:gd name="connsiteY6" fmla="*/ 1390650 h 1404937"/>
              <a:gd name="connsiteX7" fmla="*/ 361950 w 1693068"/>
              <a:gd name="connsiteY7" fmla="*/ 1402556 h 1404937"/>
              <a:gd name="connsiteX8" fmla="*/ 340518 w 1693068"/>
              <a:gd name="connsiteY8" fmla="*/ 1404937 h 1404937"/>
              <a:gd name="connsiteX9" fmla="*/ 314325 w 1693068"/>
              <a:gd name="connsiteY9" fmla="*/ 1400175 h 1404937"/>
              <a:gd name="connsiteX10" fmla="*/ 276225 w 1693068"/>
              <a:gd name="connsiteY10" fmla="*/ 1378744 h 1404937"/>
              <a:gd name="connsiteX11" fmla="*/ 214312 w 1693068"/>
              <a:gd name="connsiteY11" fmla="*/ 1326356 h 1404937"/>
              <a:gd name="connsiteX12" fmla="*/ 140493 w 1693068"/>
              <a:gd name="connsiteY12" fmla="*/ 1250156 h 1404937"/>
              <a:gd name="connsiteX13" fmla="*/ 92868 w 1693068"/>
              <a:gd name="connsiteY13" fmla="*/ 1181100 h 1404937"/>
              <a:gd name="connsiteX14" fmla="*/ 61912 w 1693068"/>
              <a:gd name="connsiteY14" fmla="*/ 1128712 h 1404937"/>
              <a:gd name="connsiteX15" fmla="*/ 38100 w 1693068"/>
              <a:gd name="connsiteY15" fmla="*/ 1071562 h 1404937"/>
              <a:gd name="connsiteX16" fmla="*/ 19050 w 1693068"/>
              <a:gd name="connsiteY16" fmla="*/ 1009650 h 1404937"/>
              <a:gd name="connsiteX17" fmla="*/ 7143 w 1693068"/>
              <a:gd name="connsiteY17" fmla="*/ 945356 h 1404937"/>
              <a:gd name="connsiteX18" fmla="*/ 0 w 1693068"/>
              <a:gd name="connsiteY18" fmla="*/ 888206 h 1404937"/>
              <a:gd name="connsiteX19" fmla="*/ 2381 w 1693068"/>
              <a:gd name="connsiteY19" fmla="*/ 864394 h 1404937"/>
              <a:gd name="connsiteX20" fmla="*/ 7143 w 1693068"/>
              <a:gd name="connsiteY20" fmla="*/ 847725 h 1404937"/>
              <a:gd name="connsiteX21" fmla="*/ 14287 w 1693068"/>
              <a:gd name="connsiteY21" fmla="*/ 840581 h 1404937"/>
              <a:gd name="connsiteX22" fmla="*/ 28575 w 1693068"/>
              <a:gd name="connsiteY22" fmla="*/ 840581 h 1404937"/>
              <a:gd name="connsiteX23" fmla="*/ 42862 w 1693068"/>
              <a:gd name="connsiteY23" fmla="*/ 847725 h 1404937"/>
              <a:gd name="connsiteX24" fmla="*/ 66675 w 1693068"/>
              <a:gd name="connsiteY24" fmla="*/ 881062 h 1404937"/>
              <a:gd name="connsiteX25" fmla="*/ 100012 w 1693068"/>
              <a:gd name="connsiteY25" fmla="*/ 923925 h 1404937"/>
              <a:gd name="connsiteX26" fmla="*/ 128587 w 1693068"/>
              <a:gd name="connsiteY26" fmla="*/ 947737 h 1404937"/>
              <a:gd name="connsiteX27" fmla="*/ 161925 w 1693068"/>
              <a:gd name="connsiteY27" fmla="*/ 973931 h 1404937"/>
              <a:gd name="connsiteX28" fmla="*/ 197643 w 1693068"/>
              <a:gd name="connsiteY28" fmla="*/ 995362 h 1404937"/>
              <a:gd name="connsiteX29" fmla="*/ 216693 w 1693068"/>
              <a:gd name="connsiteY29" fmla="*/ 1000125 h 1404937"/>
              <a:gd name="connsiteX30" fmla="*/ 247650 w 1693068"/>
              <a:gd name="connsiteY30" fmla="*/ 1000125 h 1404937"/>
              <a:gd name="connsiteX31" fmla="*/ 323850 w 1693068"/>
              <a:gd name="connsiteY31" fmla="*/ 966787 h 1404937"/>
              <a:gd name="connsiteX32" fmla="*/ 523875 w 1693068"/>
              <a:gd name="connsiteY32" fmla="*/ 842962 h 1404937"/>
              <a:gd name="connsiteX33" fmla="*/ 1057275 w 1693068"/>
              <a:gd name="connsiteY33" fmla="*/ 440531 h 1404937"/>
              <a:gd name="connsiteX34" fmla="*/ 1231106 w 1693068"/>
              <a:gd name="connsiteY34" fmla="*/ 316706 h 1404937"/>
              <a:gd name="connsiteX35" fmla="*/ 1488281 w 1693068"/>
              <a:gd name="connsiteY35" fmla="*/ 119062 h 1404937"/>
              <a:gd name="connsiteX36" fmla="*/ 1585912 w 1693068"/>
              <a:gd name="connsiteY36" fmla="*/ 47625 h 1404937"/>
              <a:gd name="connsiteX37" fmla="*/ 1628775 w 1693068"/>
              <a:gd name="connsiteY37" fmla="*/ 19050 h 1404937"/>
              <a:gd name="connsiteX38" fmla="*/ 1650206 w 1693068"/>
              <a:gd name="connsiteY38" fmla="*/ 4762 h 1404937"/>
              <a:gd name="connsiteX39" fmla="*/ 1669256 w 1693068"/>
              <a:gd name="connsiteY39" fmla="*/ 0 h 1404937"/>
              <a:gd name="connsiteX40" fmla="*/ 1683543 w 1693068"/>
              <a:gd name="connsiteY40" fmla="*/ 0 h 1404937"/>
              <a:gd name="connsiteX41" fmla="*/ 1690687 w 1693068"/>
              <a:gd name="connsiteY41" fmla="*/ 2381 h 1404937"/>
              <a:gd name="connsiteX42" fmla="*/ 1693068 w 1693068"/>
              <a:gd name="connsiteY42" fmla="*/ 11906 h 1404937"/>
              <a:gd name="connsiteX43" fmla="*/ 1688306 w 1693068"/>
              <a:gd name="connsiteY43" fmla="*/ 33337 h 1404937"/>
              <a:gd name="connsiteX44" fmla="*/ 1666875 w 1693068"/>
              <a:gd name="connsiteY44" fmla="*/ 71437 h 1404937"/>
              <a:gd name="connsiteX45" fmla="*/ 1397793 w 1693068"/>
              <a:gd name="connsiteY45" fmla="*/ 352425 h 1404937"/>
              <a:gd name="connsiteX46" fmla="*/ 1226343 w 1693068"/>
              <a:gd name="connsiteY46" fmla="*/ 526256 h 1404937"/>
              <a:gd name="connsiteX47" fmla="*/ 1045368 w 1693068"/>
              <a:gd name="connsiteY47" fmla="*/ 642937 h 1404937"/>
              <a:gd name="connsiteX48" fmla="*/ 938212 w 1693068"/>
              <a:gd name="connsiteY48" fmla="*/ 747712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93068" h="1404937">
                <a:moveTo>
                  <a:pt x="938212" y="747712"/>
                </a:moveTo>
                <a:lnTo>
                  <a:pt x="609600" y="1062037"/>
                </a:lnTo>
                <a:lnTo>
                  <a:pt x="490537" y="1178719"/>
                </a:lnTo>
                <a:lnTo>
                  <a:pt x="473868" y="1202531"/>
                </a:lnTo>
                <a:lnTo>
                  <a:pt x="423862" y="1309687"/>
                </a:lnTo>
                <a:lnTo>
                  <a:pt x="392906" y="1371600"/>
                </a:lnTo>
                <a:lnTo>
                  <a:pt x="381000" y="1390650"/>
                </a:lnTo>
                <a:lnTo>
                  <a:pt x="361950" y="1402556"/>
                </a:lnTo>
                <a:lnTo>
                  <a:pt x="340518" y="1404937"/>
                </a:lnTo>
                <a:lnTo>
                  <a:pt x="314325" y="1400175"/>
                </a:lnTo>
                <a:lnTo>
                  <a:pt x="276225" y="1378744"/>
                </a:lnTo>
                <a:lnTo>
                  <a:pt x="214312" y="1326356"/>
                </a:lnTo>
                <a:lnTo>
                  <a:pt x="140493" y="1250156"/>
                </a:lnTo>
                <a:lnTo>
                  <a:pt x="92868" y="1181100"/>
                </a:lnTo>
                <a:lnTo>
                  <a:pt x="61912" y="1128712"/>
                </a:lnTo>
                <a:lnTo>
                  <a:pt x="38100" y="1071562"/>
                </a:lnTo>
                <a:lnTo>
                  <a:pt x="19050" y="1009650"/>
                </a:lnTo>
                <a:lnTo>
                  <a:pt x="7143" y="945356"/>
                </a:lnTo>
                <a:lnTo>
                  <a:pt x="0" y="888206"/>
                </a:lnTo>
                <a:lnTo>
                  <a:pt x="2381" y="864394"/>
                </a:lnTo>
                <a:lnTo>
                  <a:pt x="7143" y="847725"/>
                </a:lnTo>
                <a:lnTo>
                  <a:pt x="14287" y="840581"/>
                </a:lnTo>
                <a:lnTo>
                  <a:pt x="28575" y="840581"/>
                </a:lnTo>
                <a:lnTo>
                  <a:pt x="42862" y="847725"/>
                </a:lnTo>
                <a:lnTo>
                  <a:pt x="66675" y="881062"/>
                </a:lnTo>
                <a:lnTo>
                  <a:pt x="100012" y="923925"/>
                </a:lnTo>
                <a:lnTo>
                  <a:pt x="128587" y="947737"/>
                </a:lnTo>
                <a:lnTo>
                  <a:pt x="161925" y="973931"/>
                </a:lnTo>
                <a:lnTo>
                  <a:pt x="197643" y="995362"/>
                </a:lnTo>
                <a:lnTo>
                  <a:pt x="216693" y="1000125"/>
                </a:lnTo>
                <a:lnTo>
                  <a:pt x="247650" y="1000125"/>
                </a:lnTo>
                <a:lnTo>
                  <a:pt x="323850" y="966787"/>
                </a:lnTo>
                <a:lnTo>
                  <a:pt x="523875" y="842962"/>
                </a:lnTo>
                <a:lnTo>
                  <a:pt x="1057275" y="440531"/>
                </a:lnTo>
                <a:lnTo>
                  <a:pt x="1231106" y="316706"/>
                </a:lnTo>
                <a:lnTo>
                  <a:pt x="1488281" y="119062"/>
                </a:lnTo>
                <a:lnTo>
                  <a:pt x="1585912" y="47625"/>
                </a:lnTo>
                <a:lnTo>
                  <a:pt x="1628775" y="19050"/>
                </a:lnTo>
                <a:lnTo>
                  <a:pt x="1650206" y="4762"/>
                </a:lnTo>
                <a:lnTo>
                  <a:pt x="1669256" y="0"/>
                </a:lnTo>
                <a:lnTo>
                  <a:pt x="1683543" y="0"/>
                </a:lnTo>
                <a:lnTo>
                  <a:pt x="1690687" y="2381"/>
                </a:lnTo>
                <a:lnTo>
                  <a:pt x="1693068" y="11906"/>
                </a:lnTo>
                <a:lnTo>
                  <a:pt x="1688306" y="33337"/>
                </a:lnTo>
                <a:lnTo>
                  <a:pt x="1666875" y="71437"/>
                </a:lnTo>
                <a:lnTo>
                  <a:pt x="1397793" y="352425"/>
                </a:lnTo>
                <a:lnTo>
                  <a:pt x="1226343" y="526256"/>
                </a:lnTo>
                <a:lnTo>
                  <a:pt x="1045368" y="642937"/>
                </a:lnTo>
                <a:lnTo>
                  <a:pt x="938212" y="7477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224F89F-A657-4E8C-A36E-269234F0B735}"/>
              </a:ext>
            </a:extLst>
          </p:cNvPr>
          <p:cNvSpPr/>
          <p:nvPr/>
        </p:nvSpPr>
        <p:spPr>
          <a:xfrm>
            <a:off x="5610226" y="2371725"/>
            <a:ext cx="2600325" cy="565150"/>
          </a:xfrm>
          <a:custGeom>
            <a:avLst/>
            <a:gdLst>
              <a:gd name="connsiteX0" fmla="*/ 1852613 w 2600325"/>
              <a:gd name="connsiteY0" fmla="*/ 311943 h 564356"/>
              <a:gd name="connsiteX1" fmla="*/ 1338263 w 2600325"/>
              <a:gd name="connsiteY1" fmla="*/ 390525 h 564356"/>
              <a:gd name="connsiteX2" fmla="*/ 1173956 w 2600325"/>
              <a:gd name="connsiteY2" fmla="*/ 426243 h 564356"/>
              <a:gd name="connsiteX3" fmla="*/ 921544 w 2600325"/>
              <a:gd name="connsiteY3" fmla="*/ 459581 h 564356"/>
              <a:gd name="connsiteX4" fmla="*/ 702469 w 2600325"/>
              <a:gd name="connsiteY4" fmla="*/ 500062 h 564356"/>
              <a:gd name="connsiteX5" fmla="*/ 433388 w 2600325"/>
              <a:gd name="connsiteY5" fmla="*/ 564356 h 564356"/>
              <a:gd name="connsiteX6" fmla="*/ 395288 w 2600325"/>
              <a:gd name="connsiteY6" fmla="*/ 557212 h 564356"/>
              <a:gd name="connsiteX7" fmla="*/ 297656 w 2600325"/>
              <a:gd name="connsiteY7" fmla="*/ 533400 h 564356"/>
              <a:gd name="connsiteX8" fmla="*/ 228600 w 2600325"/>
              <a:gd name="connsiteY8" fmla="*/ 504825 h 564356"/>
              <a:gd name="connsiteX9" fmla="*/ 178594 w 2600325"/>
              <a:gd name="connsiteY9" fmla="*/ 476250 h 564356"/>
              <a:gd name="connsiteX10" fmla="*/ 123825 w 2600325"/>
              <a:gd name="connsiteY10" fmla="*/ 445293 h 564356"/>
              <a:gd name="connsiteX11" fmla="*/ 61913 w 2600325"/>
              <a:gd name="connsiteY11" fmla="*/ 402431 h 564356"/>
              <a:gd name="connsiteX12" fmla="*/ 33338 w 2600325"/>
              <a:gd name="connsiteY12" fmla="*/ 376237 h 564356"/>
              <a:gd name="connsiteX13" fmla="*/ 16669 w 2600325"/>
              <a:gd name="connsiteY13" fmla="*/ 354806 h 564356"/>
              <a:gd name="connsiteX14" fmla="*/ 7144 w 2600325"/>
              <a:gd name="connsiteY14" fmla="*/ 335756 h 564356"/>
              <a:gd name="connsiteX15" fmla="*/ 0 w 2600325"/>
              <a:gd name="connsiteY15" fmla="*/ 297656 h 564356"/>
              <a:gd name="connsiteX16" fmla="*/ 4763 w 2600325"/>
              <a:gd name="connsiteY16" fmla="*/ 235743 h 564356"/>
              <a:gd name="connsiteX17" fmla="*/ 107156 w 2600325"/>
              <a:gd name="connsiteY17" fmla="*/ 204787 h 564356"/>
              <a:gd name="connsiteX18" fmla="*/ 92869 w 2600325"/>
              <a:gd name="connsiteY18" fmla="*/ 261937 h 564356"/>
              <a:gd name="connsiteX19" fmla="*/ 95250 w 2600325"/>
              <a:gd name="connsiteY19" fmla="*/ 280987 h 564356"/>
              <a:gd name="connsiteX20" fmla="*/ 104775 w 2600325"/>
              <a:gd name="connsiteY20" fmla="*/ 297656 h 564356"/>
              <a:gd name="connsiteX21" fmla="*/ 121444 w 2600325"/>
              <a:gd name="connsiteY21" fmla="*/ 309562 h 564356"/>
              <a:gd name="connsiteX22" fmla="*/ 152400 w 2600325"/>
              <a:gd name="connsiteY22" fmla="*/ 319087 h 564356"/>
              <a:gd name="connsiteX23" fmla="*/ 223838 w 2600325"/>
              <a:gd name="connsiteY23" fmla="*/ 328612 h 564356"/>
              <a:gd name="connsiteX24" fmla="*/ 319088 w 2600325"/>
              <a:gd name="connsiteY24" fmla="*/ 335756 h 564356"/>
              <a:gd name="connsiteX25" fmla="*/ 442913 w 2600325"/>
              <a:gd name="connsiteY25" fmla="*/ 340518 h 564356"/>
              <a:gd name="connsiteX26" fmla="*/ 557213 w 2600325"/>
              <a:gd name="connsiteY26" fmla="*/ 335756 h 564356"/>
              <a:gd name="connsiteX27" fmla="*/ 735806 w 2600325"/>
              <a:gd name="connsiteY27" fmla="*/ 321468 h 564356"/>
              <a:gd name="connsiteX28" fmla="*/ 1173956 w 2600325"/>
              <a:gd name="connsiteY28" fmla="*/ 269081 h 564356"/>
              <a:gd name="connsiteX29" fmla="*/ 1340644 w 2600325"/>
              <a:gd name="connsiteY29" fmla="*/ 233362 h 564356"/>
              <a:gd name="connsiteX30" fmla="*/ 1602581 w 2600325"/>
              <a:gd name="connsiteY30" fmla="*/ 190500 h 564356"/>
              <a:gd name="connsiteX31" fmla="*/ 1924050 w 2600325"/>
              <a:gd name="connsiteY31" fmla="*/ 119062 h 564356"/>
              <a:gd name="connsiteX32" fmla="*/ 1993106 w 2600325"/>
              <a:gd name="connsiteY32" fmla="*/ 73818 h 564356"/>
              <a:gd name="connsiteX33" fmla="*/ 2057400 w 2600325"/>
              <a:gd name="connsiteY33" fmla="*/ 35718 h 564356"/>
              <a:gd name="connsiteX34" fmla="*/ 2107406 w 2600325"/>
              <a:gd name="connsiteY34" fmla="*/ 9525 h 564356"/>
              <a:gd name="connsiteX35" fmla="*/ 2138363 w 2600325"/>
              <a:gd name="connsiteY35" fmla="*/ 0 h 564356"/>
              <a:gd name="connsiteX36" fmla="*/ 2214563 w 2600325"/>
              <a:gd name="connsiteY36" fmla="*/ 4762 h 564356"/>
              <a:gd name="connsiteX37" fmla="*/ 2350294 w 2600325"/>
              <a:gd name="connsiteY37" fmla="*/ 21431 h 564356"/>
              <a:gd name="connsiteX38" fmla="*/ 2457450 w 2600325"/>
              <a:gd name="connsiteY38" fmla="*/ 45243 h 564356"/>
              <a:gd name="connsiteX39" fmla="*/ 2483644 w 2600325"/>
              <a:gd name="connsiteY39" fmla="*/ 54768 h 564356"/>
              <a:gd name="connsiteX40" fmla="*/ 2528888 w 2600325"/>
              <a:gd name="connsiteY40" fmla="*/ 80962 h 564356"/>
              <a:gd name="connsiteX41" fmla="*/ 2564606 w 2600325"/>
              <a:gd name="connsiteY41" fmla="*/ 107156 h 564356"/>
              <a:gd name="connsiteX42" fmla="*/ 2586038 w 2600325"/>
              <a:gd name="connsiteY42" fmla="*/ 126206 h 564356"/>
              <a:gd name="connsiteX43" fmla="*/ 2597944 w 2600325"/>
              <a:gd name="connsiteY43" fmla="*/ 150018 h 564356"/>
              <a:gd name="connsiteX44" fmla="*/ 2600325 w 2600325"/>
              <a:gd name="connsiteY44" fmla="*/ 171450 h 564356"/>
              <a:gd name="connsiteX45" fmla="*/ 2590800 w 2600325"/>
              <a:gd name="connsiteY45" fmla="*/ 209550 h 564356"/>
              <a:gd name="connsiteX46" fmla="*/ 2576513 w 2600325"/>
              <a:gd name="connsiteY46" fmla="*/ 238125 h 564356"/>
              <a:gd name="connsiteX47" fmla="*/ 2555081 w 2600325"/>
              <a:gd name="connsiteY47" fmla="*/ 259556 h 564356"/>
              <a:gd name="connsiteX48" fmla="*/ 2528888 w 2600325"/>
              <a:gd name="connsiteY48" fmla="*/ 266700 h 564356"/>
              <a:gd name="connsiteX49" fmla="*/ 2421731 w 2600325"/>
              <a:gd name="connsiteY49" fmla="*/ 273843 h 564356"/>
              <a:gd name="connsiteX50" fmla="*/ 2193131 w 2600325"/>
              <a:gd name="connsiteY50" fmla="*/ 280987 h 564356"/>
              <a:gd name="connsiteX51" fmla="*/ 1852613 w 2600325"/>
              <a:gd name="connsiteY51" fmla="*/ 311943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00325" h="564356">
                <a:moveTo>
                  <a:pt x="1852613" y="311943"/>
                </a:moveTo>
                <a:lnTo>
                  <a:pt x="1338263" y="390525"/>
                </a:lnTo>
                <a:lnTo>
                  <a:pt x="1173956" y="426243"/>
                </a:lnTo>
                <a:lnTo>
                  <a:pt x="921544" y="459581"/>
                </a:lnTo>
                <a:lnTo>
                  <a:pt x="702469" y="500062"/>
                </a:lnTo>
                <a:lnTo>
                  <a:pt x="433388" y="564356"/>
                </a:lnTo>
                <a:lnTo>
                  <a:pt x="395288" y="557212"/>
                </a:lnTo>
                <a:lnTo>
                  <a:pt x="297656" y="533400"/>
                </a:lnTo>
                <a:lnTo>
                  <a:pt x="228600" y="504825"/>
                </a:lnTo>
                <a:lnTo>
                  <a:pt x="178594" y="476250"/>
                </a:lnTo>
                <a:lnTo>
                  <a:pt x="123825" y="445293"/>
                </a:lnTo>
                <a:lnTo>
                  <a:pt x="61913" y="402431"/>
                </a:lnTo>
                <a:lnTo>
                  <a:pt x="33338" y="376237"/>
                </a:lnTo>
                <a:lnTo>
                  <a:pt x="16669" y="354806"/>
                </a:lnTo>
                <a:lnTo>
                  <a:pt x="7144" y="335756"/>
                </a:lnTo>
                <a:lnTo>
                  <a:pt x="0" y="297656"/>
                </a:lnTo>
                <a:lnTo>
                  <a:pt x="4763" y="235743"/>
                </a:lnTo>
                <a:lnTo>
                  <a:pt x="107156" y="204787"/>
                </a:lnTo>
                <a:lnTo>
                  <a:pt x="92869" y="261937"/>
                </a:lnTo>
                <a:lnTo>
                  <a:pt x="95250" y="280987"/>
                </a:lnTo>
                <a:lnTo>
                  <a:pt x="104775" y="297656"/>
                </a:lnTo>
                <a:lnTo>
                  <a:pt x="121444" y="309562"/>
                </a:lnTo>
                <a:lnTo>
                  <a:pt x="152400" y="319087"/>
                </a:lnTo>
                <a:lnTo>
                  <a:pt x="223838" y="328612"/>
                </a:lnTo>
                <a:lnTo>
                  <a:pt x="319088" y="335756"/>
                </a:lnTo>
                <a:lnTo>
                  <a:pt x="442913" y="340518"/>
                </a:lnTo>
                <a:lnTo>
                  <a:pt x="557213" y="335756"/>
                </a:lnTo>
                <a:lnTo>
                  <a:pt x="735806" y="321468"/>
                </a:lnTo>
                <a:lnTo>
                  <a:pt x="1173956" y="269081"/>
                </a:lnTo>
                <a:lnTo>
                  <a:pt x="1340644" y="233362"/>
                </a:lnTo>
                <a:lnTo>
                  <a:pt x="1602581" y="190500"/>
                </a:lnTo>
                <a:lnTo>
                  <a:pt x="1924050" y="119062"/>
                </a:lnTo>
                <a:lnTo>
                  <a:pt x="1993106" y="73818"/>
                </a:lnTo>
                <a:lnTo>
                  <a:pt x="2057400" y="35718"/>
                </a:lnTo>
                <a:lnTo>
                  <a:pt x="2107406" y="9525"/>
                </a:lnTo>
                <a:lnTo>
                  <a:pt x="2138363" y="0"/>
                </a:lnTo>
                <a:lnTo>
                  <a:pt x="2214563" y="4762"/>
                </a:lnTo>
                <a:lnTo>
                  <a:pt x="2350294" y="21431"/>
                </a:lnTo>
                <a:lnTo>
                  <a:pt x="2457450" y="45243"/>
                </a:lnTo>
                <a:lnTo>
                  <a:pt x="2483644" y="54768"/>
                </a:lnTo>
                <a:lnTo>
                  <a:pt x="2528888" y="80962"/>
                </a:lnTo>
                <a:lnTo>
                  <a:pt x="2564606" y="107156"/>
                </a:lnTo>
                <a:lnTo>
                  <a:pt x="2586038" y="126206"/>
                </a:lnTo>
                <a:lnTo>
                  <a:pt x="2597944" y="150018"/>
                </a:lnTo>
                <a:lnTo>
                  <a:pt x="2600325" y="171450"/>
                </a:lnTo>
                <a:lnTo>
                  <a:pt x="2590800" y="209550"/>
                </a:lnTo>
                <a:lnTo>
                  <a:pt x="2576513" y="238125"/>
                </a:lnTo>
                <a:lnTo>
                  <a:pt x="2555081" y="259556"/>
                </a:lnTo>
                <a:lnTo>
                  <a:pt x="2528888" y="266700"/>
                </a:lnTo>
                <a:lnTo>
                  <a:pt x="2421731" y="273843"/>
                </a:lnTo>
                <a:lnTo>
                  <a:pt x="2193131" y="280987"/>
                </a:lnTo>
                <a:lnTo>
                  <a:pt x="1852613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5E35448-BA62-4466-94BF-DBE7774EBA21}"/>
              </a:ext>
            </a:extLst>
          </p:cNvPr>
          <p:cNvSpPr/>
          <p:nvPr/>
        </p:nvSpPr>
        <p:spPr>
          <a:xfrm rot="16200000">
            <a:off x="5728495" y="2283619"/>
            <a:ext cx="2173287" cy="517525"/>
          </a:xfrm>
          <a:custGeom>
            <a:avLst/>
            <a:gdLst>
              <a:gd name="connsiteX0" fmla="*/ 1278731 w 2174081"/>
              <a:gd name="connsiteY0" fmla="*/ 426243 h 516731"/>
              <a:gd name="connsiteX1" fmla="*/ 30956 w 2174081"/>
              <a:gd name="connsiteY1" fmla="*/ 423862 h 516731"/>
              <a:gd name="connsiteX2" fmla="*/ 0 w 2174081"/>
              <a:gd name="connsiteY2" fmla="*/ 207168 h 516731"/>
              <a:gd name="connsiteX3" fmla="*/ 1831181 w 2174081"/>
              <a:gd name="connsiteY3" fmla="*/ 202406 h 516731"/>
              <a:gd name="connsiteX4" fmla="*/ 1883568 w 2174081"/>
              <a:gd name="connsiteY4" fmla="*/ 200025 h 516731"/>
              <a:gd name="connsiteX5" fmla="*/ 1907381 w 2174081"/>
              <a:gd name="connsiteY5" fmla="*/ 195262 h 516731"/>
              <a:gd name="connsiteX6" fmla="*/ 1943100 w 2174081"/>
              <a:gd name="connsiteY6" fmla="*/ 178593 h 516731"/>
              <a:gd name="connsiteX7" fmla="*/ 1988343 w 2174081"/>
              <a:gd name="connsiteY7" fmla="*/ 147637 h 516731"/>
              <a:gd name="connsiteX8" fmla="*/ 2033587 w 2174081"/>
              <a:gd name="connsiteY8" fmla="*/ 104775 h 516731"/>
              <a:gd name="connsiteX9" fmla="*/ 2088356 w 2174081"/>
              <a:gd name="connsiteY9" fmla="*/ 40481 h 516731"/>
              <a:gd name="connsiteX10" fmla="*/ 2109787 w 2174081"/>
              <a:gd name="connsiteY10" fmla="*/ 16668 h 516731"/>
              <a:gd name="connsiteX11" fmla="*/ 2124075 w 2174081"/>
              <a:gd name="connsiteY11" fmla="*/ 4762 h 516731"/>
              <a:gd name="connsiteX12" fmla="*/ 2145506 w 2174081"/>
              <a:gd name="connsiteY12" fmla="*/ 0 h 516731"/>
              <a:gd name="connsiteX13" fmla="*/ 2162175 w 2174081"/>
              <a:gd name="connsiteY13" fmla="*/ 2381 h 516731"/>
              <a:gd name="connsiteX14" fmla="*/ 2166937 w 2174081"/>
              <a:gd name="connsiteY14" fmla="*/ 7143 h 516731"/>
              <a:gd name="connsiteX15" fmla="*/ 2171700 w 2174081"/>
              <a:gd name="connsiteY15" fmla="*/ 19050 h 516731"/>
              <a:gd name="connsiteX16" fmla="*/ 2174081 w 2174081"/>
              <a:gd name="connsiteY16" fmla="*/ 61912 h 516731"/>
              <a:gd name="connsiteX17" fmla="*/ 2169318 w 2174081"/>
              <a:gd name="connsiteY17" fmla="*/ 145256 h 516731"/>
              <a:gd name="connsiteX18" fmla="*/ 2157412 w 2174081"/>
              <a:gd name="connsiteY18" fmla="*/ 204787 h 516731"/>
              <a:gd name="connsiteX19" fmla="*/ 2124075 w 2174081"/>
              <a:gd name="connsiteY19" fmla="*/ 290512 h 516731"/>
              <a:gd name="connsiteX20" fmla="*/ 2081212 w 2174081"/>
              <a:gd name="connsiteY20" fmla="*/ 371475 h 516731"/>
              <a:gd name="connsiteX21" fmla="*/ 2000250 w 2174081"/>
              <a:gd name="connsiteY21" fmla="*/ 488156 h 516731"/>
              <a:gd name="connsiteX22" fmla="*/ 1981200 w 2174081"/>
              <a:gd name="connsiteY22" fmla="*/ 504825 h 516731"/>
              <a:gd name="connsiteX23" fmla="*/ 1964531 w 2174081"/>
              <a:gd name="connsiteY23" fmla="*/ 511968 h 516731"/>
              <a:gd name="connsiteX24" fmla="*/ 1933575 w 2174081"/>
              <a:gd name="connsiteY24" fmla="*/ 516731 h 516731"/>
              <a:gd name="connsiteX25" fmla="*/ 1897856 w 2174081"/>
              <a:gd name="connsiteY25" fmla="*/ 516731 h 516731"/>
              <a:gd name="connsiteX26" fmla="*/ 1864518 w 2174081"/>
              <a:gd name="connsiteY26" fmla="*/ 504825 h 516731"/>
              <a:gd name="connsiteX27" fmla="*/ 1833562 w 2174081"/>
              <a:gd name="connsiteY27" fmla="*/ 481012 h 516731"/>
              <a:gd name="connsiteX28" fmla="*/ 1795462 w 2174081"/>
              <a:gd name="connsiteY28" fmla="*/ 457200 h 516731"/>
              <a:gd name="connsiteX29" fmla="*/ 1740693 w 2174081"/>
              <a:gd name="connsiteY29" fmla="*/ 438150 h 516731"/>
              <a:gd name="connsiteX30" fmla="*/ 1666875 w 2174081"/>
              <a:gd name="connsiteY30" fmla="*/ 426243 h 516731"/>
              <a:gd name="connsiteX31" fmla="*/ 1278731 w 2174081"/>
              <a:gd name="connsiteY31" fmla="*/ 426243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74081" h="516731">
                <a:moveTo>
                  <a:pt x="1278731" y="426243"/>
                </a:moveTo>
                <a:lnTo>
                  <a:pt x="30956" y="423862"/>
                </a:lnTo>
                <a:lnTo>
                  <a:pt x="0" y="207168"/>
                </a:lnTo>
                <a:lnTo>
                  <a:pt x="1831181" y="202406"/>
                </a:lnTo>
                <a:lnTo>
                  <a:pt x="1883568" y="200025"/>
                </a:lnTo>
                <a:lnTo>
                  <a:pt x="1907381" y="195262"/>
                </a:lnTo>
                <a:lnTo>
                  <a:pt x="1943100" y="178593"/>
                </a:lnTo>
                <a:lnTo>
                  <a:pt x="1988343" y="147637"/>
                </a:lnTo>
                <a:lnTo>
                  <a:pt x="2033587" y="104775"/>
                </a:lnTo>
                <a:lnTo>
                  <a:pt x="2088356" y="40481"/>
                </a:lnTo>
                <a:lnTo>
                  <a:pt x="2109787" y="16668"/>
                </a:lnTo>
                <a:lnTo>
                  <a:pt x="2124075" y="4762"/>
                </a:lnTo>
                <a:lnTo>
                  <a:pt x="2145506" y="0"/>
                </a:lnTo>
                <a:lnTo>
                  <a:pt x="2162175" y="2381"/>
                </a:lnTo>
                <a:lnTo>
                  <a:pt x="2166937" y="7143"/>
                </a:lnTo>
                <a:lnTo>
                  <a:pt x="2171700" y="19050"/>
                </a:lnTo>
                <a:lnTo>
                  <a:pt x="2174081" y="61912"/>
                </a:lnTo>
                <a:lnTo>
                  <a:pt x="2169318" y="145256"/>
                </a:lnTo>
                <a:lnTo>
                  <a:pt x="2157412" y="204787"/>
                </a:lnTo>
                <a:lnTo>
                  <a:pt x="2124075" y="290512"/>
                </a:lnTo>
                <a:lnTo>
                  <a:pt x="2081212" y="371475"/>
                </a:lnTo>
                <a:lnTo>
                  <a:pt x="2000250" y="488156"/>
                </a:lnTo>
                <a:lnTo>
                  <a:pt x="1981200" y="504825"/>
                </a:lnTo>
                <a:lnTo>
                  <a:pt x="1964531" y="511968"/>
                </a:lnTo>
                <a:lnTo>
                  <a:pt x="1933575" y="516731"/>
                </a:lnTo>
                <a:lnTo>
                  <a:pt x="1897856" y="516731"/>
                </a:lnTo>
                <a:lnTo>
                  <a:pt x="1864518" y="504825"/>
                </a:lnTo>
                <a:lnTo>
                  <a:pt x="1833562" y="481012"/>
                </a:lnTo>
                <a:lnTo>
                  <a:pt x="1795462" y="457200"/>
                </a:lnTo>
                <a:lnTo>
                  <a:pt x="1740693" y="438150"/>
                </a:lnTo>
                <a:lnTo>
                  <a:pt x="1666875" y="426243"/>
                </a:lnTo>
                <a:lnTo>
                  <a:pt x="1278731" y="4262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B75574F-66C2-47B8-AA02-F49270F429E1}"/>
              </a:ext>
            </a:extLst>
          </p:cNvPr>
          <p:cNvSpPr/>
          <p:nvPr/>
        </p:nvSpPr>
        <p:spPr>
          <a:xfrm>
            <a:off x="5805488" y="3376613"/>
            <a:ext cx="2024062" cy="517525"/>
          </a:xfrm>
          <a:custGeom>
            <a:avLst/>
            <a:gdLst>
              <a:gd name="connsiteX0" fmla="*/ 1245393 w 2024062"/>
              <a:gd name="connsiteY0" fmla="*/ 297656 h 516731"/>
              <a:gd name="connsiteX1" fmla="*/ 602456 w 2024062"/>
              <a:gd name="connsiteY1" fmla="*/ 445293 h 516731"/>
              <a:gd name="connsiteX2" fmla="*/ 521493 w 2024062"/>
              <a:gd name="connsiteY2" fmla="*/ 478631 h 516731"/>
              <a:gd name="connsiteX3" fmla="*/ 450056 w 2024062"/>
              <a:gd name="connsiteY3" fmla="*/ 502443 h 516731"/>
              <a:gd name="connsiteX4" fmla="*/ 407193 w 2024062"/>
              <a:gd name="connsiteY4" fmla="*/ 514350 h 516731"/>
              <a:gd name="connsiteX5" fmla="*/ 366712 w 2024062"/>
              <a:gd name="connsiteY5" fmla="*/ 516731 h 516731"/>
              <a:gd name="connsiteX6" fmla="*/ 319087 w 2024062"/>
              <a:gd name="connsiteY6" fmla="*/ 514350 h 516731"/>
              <a:gd name="connsiteX7" fmla="*/ 271462 w 2024062"/>
              <a:gd name="connsiteY7" fmla="*/ 504825 h 516731"/>
              <a:gd name="connsiteX8" fmla="*/ 214312 w 2024062"/>
              <a:gd name="connsiteY8" fmla="*/ 478631 h 516731"/>
              <a:gd name="connsiteX9" fmla="*/ 154781 w 2024062"/>
              <a:gd name="connsiteY9" fmla="*/ 442912 h 516731"/>
              <a:gd name="connsiteX10" fmla="*/ 100012 w 2024062"/>
              <a:gd name="connsiteY10" fmla="*/ 397668 h 516731"/>
              <a:gd name="connsiteX11" fmla="*/ 42862 w 2024062"/>
              <a:gd name="connsiteY11" fmla="*/ 335756 h 516731"/>
              <a:gd name="connsiteX12" fmla="*/ 21431 w 2024062"/>
              <a:gd name="connsiteY12" fmla="*/ 304800 h 516731"/>
              <a:gd name="connsiteX13" fmla="*/ 9525 w 2024062"/>
              <a:gd name="connsiteY13" fmla="*/ 283368 h 516731"/>
              <a:gd name="connsiteX14" fmla="*/ 0 w 2024062"/>
              <a:gd name="connsiteY14" fmla="*/ 247650 h 516731"/>
              <a:gd name="connsiteX15" fmla="*/ 0 w 2024062"/>
              <a:gd name="connsiteY15" fmla="*/ 230981 h 516731"/>
              <a:gd name="connsiteX16" fmla="*/ 7143 w 2024062"/>
              <a:gd name="connsiteY16" fmla="*/ 221456 h 516731"/>
              <a:gd name="connsiteX17" fmla="*/ 21431 w 2024062"/>
              <a:gd name="connsiteY17" fmla="*/ 216693 h 516731"/>
              <a:gd name="connsiteX18" fmla="*/ 42862 w 2024062"/>
              <a:gd name="connsiteY18" fmla="*/ 223837 h 516731"/>
              <a:gd name="connsiteX19" fmla="*/ 88106 w 2024062"/>
              <a:gd name="connsiteY19" fmla="*/ 250031 h 516731"/>
              <a:gd name="connsiteX20" fmla="*/ 152400 w 2024062"/>
              <a:gd name="connsiteY20" fmla="*/ 273843 h 516731"/>
              <a:gd name="connsiteX21" fmla="*/ 221456 w 2024062"/>
              <a:gd name="connsiteY21" fmla="*/ 290512 h 516731"/>
              <a:gd name="connsiteX22" fmla="*/ 290512 w 2024062"/>
              <a:gd name="connsiteY22" fmla="*/ 297656 h 516731"/>
              <a:gd name="connsiteX23" fmla="*/ 354806 w 2024062"/>
              <a:gd name="connsiteY23" fmla="*/ 297656 h 516731"/>
              <a:gd name="connsiteX24" fmla="*/ 426243 w 2024062"/>
              <a:gd name="connsiteY24" fmla="*/ 285750 h 516731"/>
              <a:gd name="connsiteX25" fmla="*/ 978693 w 2024062"/>
              <a:gd name="connsiteY25" fmla="*/ 176212 h 516731"/>
              <a:gd name="connsiteX26" fmla="*/ 1152525 w 2024062"/>
              <a:gd name="connsiteY26" fmla="*/ 142875 h 516731"/>
              <a:gd name="connsiteX27" fmla="*/ 1493043 w 2024062"/>
              <a:gd name="connsiteY27" fmla="*/ 69056 h 516731"/>
              <a:gd name="connsiteX28" fmla="*/ 1595437 w 2024062"/>
              <a:gd name="connsiteY28" fmla="*/ 0 h 516731"/>
              <a:gd name="connsiteX29" fmla="*/ 1604962 w 2024062"/>
              <a:gd name="connsiteY29" fmla="*/ 0 h 516731"/>
              <a:gd name="connsiteX30" fmla="*/ 1676400 w 2024062"/>
              <a:gd name="connsiteY30" fmla="*/ 9525 h 516731"/>
              <a:gd name="connsiteX31" fmla="*/ 1793081 w 2024062"/>
              <a:gd name="connsiteY31" fmla="*/ 35718 h 516731"/>
              <a:gd name="connsiteX32" fmla="*/ 1909762 w 2024062"/>
              <a:gd name="connsiteY32" fmla="*/ 69056 h 516731"/>
              <a:gd name="connsiteX33" fmla="*/ 1959768 w 2024062"/>
              <a:gd name="connsiteY33" fmla="*/ 90487 h 516731"/>
              <a:gd name="connsiteX34" fmla="*/ 1985962 w 2024062"/>
              <a:gd name="connsiteY34" fmla="*/ 104775 h 516731"/>
              <a:gd name="connsiteX35" fmla="*/ 2005012 w 2024062"/>
              <a:gd name="connsiteY35" fmla="*/ 116681 h 516731"/>
              <a:gd name="connsiteX36" fmla="*/ 2016918 w 2024062"/>
              <a:gd name="connsiteY36" fmla="*/ 128587 h 516731"/>
              <a:gd name="connsiteX37" fmla="*/ 2024062 w 2024062"/>
              <a:gd name="connsiteY37" fmla="*/ 142875 h 516731"/>
              <a:gd name="connsiteX38" fmla="*/ 2024062 w 2024062"/>
              <a:gd name="connsiteY38" fmla="*/ 157162 h 516731"/>
              <a:gd name="connsiteX39" fmla="*/ 2019300 w 2024062"/>
              <a:gd name="connsiteY39" fmla="*/ 183356 h 516731"/>
              <a:gd name="connsiteX40" fmla="*/ 2009775 w 2024062"/>
              <a:gd name="connsiteY40" fmla="*/ 209550 h 516731"/>
              <a:gd name="connsiteX41" fmla="*/ 1985962 w 2024062"/>
              <a:gd name="connsiteY41" fmla="*/ 238125 h 516731"/>
              <a:gd name="connsiteX42" fmla="*/ 1935956 w 2024062"/>
              <a:gd name="connsiteY42" fmla="*/ 266700 h 516731"/>
              <a:gd name="connsiteX43" fmla="*/ 1893093 w 2024062"/>
              <a:gd name="connsiteY43" fmla="*/ 297656 h 516731"/>
              <a:gd name="connsiteX44" fmla="*/ 1590675 w 2024062"/>
              <a:gd name="connsiteY44" fmla="*/ 235743 h 516731"/>
              <a:gd name="connsiteX45" fmla="*/ 1245393 w 2024062"/>
              <a:gd name="connsiteY45" fmla="*/ 29765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24062" h="516731">
                <a:moveTo>
                  <a:pt x="1245393" y="297656"/>
                </a:moveTo>
                <a:lnTo>
                  <a:pt x="602456" y="445293"/>
                </a:lnTo>
                <a:lnTo>
                  <a:pt x="521493" y="478631"/>
                </a:lnTo>
                <a:lnTo>
                  <a:pt x="450056" y="502443"/>
                </a:lnTo>
                <a:lnTo>
                  <a:pt x="407193" y="514350"/>
                </a:lnTo>
                <a:lnTo>
                  <a:pt x="366712" y="516731"/>
                </a:lnTo>
                <a:lnTo>
                  <a:pt x="319087" y="514350"/>
                </a:lnTo>
                <a:lnTo>
                  <a:pt x="271462" y="504825"/>
                </a:lnTo>
                <a:lnTo>
                  <a:pt x="214312" y="478631"/>
                </a:lnTo>
                <a:lnTo>
                  <a:pt x="154781" y="442912"/>
                </a:lnTo>
                <a:lnTo>
                  <a:pt x="100012" y="397668"/>
                </a:lnTo>
                <a:lnTo>
                  <a:pt x="42862" y="335756"/>
                </a:lnTo>
                <a:lnTo>
                  <a:pt x="21431" y="304800"/>
                </a:lnTo>
                <a:lnTo>
                  <a:pt x="9525" y="283368"/>
                </a:lnTo>
                <a:lnTo>
                  <a:pt x="0" y="247650"/>
                </a:lnTo>
                <a:lnTo>
                  <a:pt x="0" y="230981"/>
                </a:lnTo>
                <a:lnTo>
                  <a:pt x="7143" y="221456"/>
                </a:lnTo>
                <a:lnTo>
                  <a:pt x="21431" y="216693"/>
                </a:lnTo>
                <a:lnTo>
                  <a:pt x="42862" y="223837"/>
                </a:lnTo>
                <a:lnTo>
                  <a:pt x="88106" y="250031"/>
                </a:lnTo>
                <a:lnTo>
                  <a:pt x="152400" y="273843"/>
                </a:lnTo>
                <a:lnTo>
                  <a:pt x="221456" y="290512"/>
                </a:lnTo>
                <a:lnTo>
                  <a:pt x="290512" y="297656"/>
                </a:lnTo>
                <a:lnTo>
                  <a:pt x="354806" y="297656"/>
                </a:lnTo>
                <a:lnTo>
                  <a:pt x="426243" y="285750"/>
                </a:lnTo>
                <a:lnTo>
                  <a:pt x="978693" y="176212"/>
                </a:lnTo>
                <a:lnTo>
                  <a:pt x="1152525" y="142875"/>
                </a:lnTo>
                <a:lnTo>
                  <a:pt x="1493043" y="69056"/>
                </a:lnTo>
                <a:lnTo>
                  <a:pt x="1595437" y="0"/>
                </a:lnTo>
                <a:lnTo>
                  <a:pt x="1604962" y="0"/>
                </a:lnTo>
                <a:lnTo>
                  <a:pt x="1676400" y="9525"/>
                </a:lnTo>
                <a:lnTo>
                  <a:pt x="1793081" y="35718"/>
                </a:lnTo>
                <a:lnTo>
                  <a:pt x="1909762" y="69056"/>
                </a:lnTo>
                <a:lnTo>
                  <a:pt x="1959768" y="90487"/>
                </a:lnTo>
                <a:lnTo>
                  <a:pt x="1985962" y="104775"/>
                </a:lnTo>
                <a:lnTo>
                  <a:pt x="2005012" y="116681"/>
                </a:lnTo>
                <a:lnTo>
                  <a:pt x="2016918" y="128587"/>
                </a:lnTo>
                <a:lnTo>
                  <a:pt x="2024062" y="142875"/>
                </a:lnTo>
                <a:lnTo>
                  <a:pt x="2024062" y="157162"/>
                </a:lnTo>
                <a:lnTo>
                  <a:pt x="2019300" y="183356"/>
                </a:lnTo>
                <a:lnTo>
                  <a:pt x="2009775" y="209550"/>
                </a:lnTo>
                <a:lnTo>
                  <a:pt x="1985962" y="238125"/>
                </a:lnTo>
                <a:lnTo>
                  <a:pt x="1935956" y="266700"/>
                </a:lnTo>
                <a:lnTo>
                  <a:pt x="1893093" y="297656"/>
                </a:lnTo>
                <a:lnTo>
                  <a:pt x="1590675" y="235743"/>
                </a:lnTo>
                <a:lnTo>
                  <a:pt x="1245393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796B261-F426-4FA9-A583-CB36ED50DF6C}"/>
              </a:ext>
            </a:extLst>
          </p:cNvPr>
          <p:cNvSpPr/>
          <p:nvPr/>
        </p:nvSpPr>
        <p:spPr>
          <a:xfrm>
            <a:off x="5372100" y="3581399"/>
            <a:ext cx="2349500" cy="2247900"/>
          </a:xfrm>
          <a:custGeom>
            <a:avLst/>
            <a:gdLst>
              <a:gd name="connsiteX0" fmla="*/ 1838325 w 2349500"/>
              <a:gd name="connsiteY0" fmla="*/ 777875 h 2247900"/>
              <a:gd name="connsiteX1" fmla="*/ 1527175 w 2349500"/>
              <a:gd name="connsiteY1" fmla="*/ 1174750 h 2247900"/>
              <a:gd name="connsiteX2" fmla="*/ 1425575 w 2349500"/>
              <a:gd name="connsiteY2" fmla="*/ 1301750 h 2247900"/>
              <a:gd name="connsiteX3" fmla="*/ 1200150 w 2349500"/>
              <a:gd name="connsiteY3" fmla="*/ 1517650 h 2247900"/>
              <a:gd name="connsiteX4" fmla="*/ 1012825 w 2349500"/>
              <a:gd name="connsiteY4" fmla="*/ 1682750 h 2247900"/>
              <a:gd name="connsiteX5" fmla="*/ 838200 w 2349500"/>
              <a:gd name="connsiteY5" fmla="*/ 1812925 h 2247900"/>
              <a:gd name="connsiteX6" fmla="*/ 644525 w 2349500"/>
              <a:gd name="connsiteY6" fmla="*/ 1946275 h 2247900"/>
              <a:gd name="connsiteX7" fmla="*/ 450850 w 2349500"/>
              <a:gd name="connsiteY7" fmla="*/ 2060575 h 2247900"/>
              <a:gd name="connsiteX8" fmla="*/ 215900 w 2349500"/>
              <a:gd name="connsiteY8" fmla="*/ 2171700 h 2247900"/>
              <a:gd name="connsiteX9" fmla="*/ 41275 w 2349500"/>
              <a:gd name="connsiteY9" fmla="*/ 2241550 h 2247900"/>
              <a:gd name="connsiteX10" fmla="*/ 12700 w 2349500"/>
              <a:gd name="connsiteY10" fmla="*/ 2247900 h 2247900"/>
              <a:gd name="connsiteX11" fmla="*/ 0 w 2349500"/>
              <a:gd name="connsiteY11" fmla="*/ 2238375 h 2247900"/>
              <a:gd name="connsiteX12" fmla="*/ 0 w 2349500"/>
              <a:gd name="connsiteY12" fmla="*/ 2222500 h 2247900"/>
              <a:gd name="connsiteX13" fmla="*/ 9525 w 2349500"/>
              <a:gd name="connsiteY13" fmla="*/ 2203450 h 2247900"/>
              <a:gd name="connsiteX14" fmla="*/ 117475 w 2349500"/>
              <a:gd name="connsiteY14" fmla="*/ 2133600 h 2247900"/>
              <a:gd name="connsiteX15" fmla="*/ 314325 w 2349500"/>
              <a:gd name="connsiteY15" fmla="*/ 2003425 h 2247900"/>
              <a:gd name="connsiteX16" fmla="*/ 488950 w 2349500"/>
              <a:gd name="connsiteY16" fmla="*/ 1879600 h 2247900"/>
              <a:gd name="connsiteX17" fmla="*/ 688975 w 2349500"/>
              <a:gd name="connsiteY17" fmla="*/ 1727200 h 2247900"/>
              <a:gd name="connsiteX18" fmla="*/ 882650 w 2349500"/>
              <a:gd name="connsiteY18" fmla="*/ 1562100 h 2247900"/>
              <a:gd name="connsiteX19" fmla="*/ 1082675 w 2349500"/>
              <a:gd name="connsiteY19" fmla="*/ 1371600 h 2247900"/>
              <a:gd name="connsiteX20" fmla="*/ 1285875 w 2349500"/>
              <a:gd name="connsiteY20" fmla="*/ 1146175 h 2247900"/>
              <a:gd name="connsiteX21" fmla="*/ 1393825 w 2349500"/>
              <a:gd name="connsiteY21" fmla="*/ 1012825 h 2247900"/>
              <a:gd name="connsiteX22" fmla="*/ 1558925 w 2349500"/>
              <a:gd name="connsiteY22" fmla="*/ 793750 h 2247900"/>
              <a:gd name="connsiteX23" fmla="*/ 1730375 w 2349500"/>
              <a:gd name="connsiteY23" fmla="*/ 542925 h 2247900"/>
              <a:gd name="connsiteX24" fmla="*/ 1882775 w 2349500"/>
              <a:gd name="connsiteY24" fmla="*/ 298450 h 2247900"/>
              <a:gd name="connsiteX25" fmla="*/ 1968500 w 2349500"/>
              <a:gd name="connsiteY25" fmla="*/ 152400 h 2247900"/>
              <a:gd name="connsiteX26" fmla="*/ 1997075 w 2349500"/>
              <a:gd name="connsiteY26" fmla="*/ 88900 h 2247900"/>
              <a:gd name="connsiteX27" fmla="*/ 2000250 w 2349500"/>
              <a:gd name="connsiteY27" fmla="*/ 57150 h 2247900"/>
              <a:gd name="connsiteX28" fmla="*/ 1971675 w 2349500"/>
              <a:gd name="connsiteY28" fmla="*/ 0 h 2247900"/>
              <a:gd name="connsiteX29" fmla="*/ 2349500 w 2349500"/>
              <a:gd name="connsiteY29" fmla="*/ 38100 h 2247900"/>
              <a:gd name="connsiteX30" fmla="*/ 2327275 w 2349500"/>
              <a:gd name="connsiteY30" fmla="*/ 88900 h 2247900"/>
              <a:gd name="connsiteX31" fmla="*/ 2225675 w 2349500"/>
              <a:gd name="connsiteY31" fmla="*/ 234950 h 2247900"/>
              <a:gd name="connsiteX32" fmla="*/ 2057400 w 2349500"/>
              <a:gd name="connsiteY32" fmla="*/ 485775 h 2247900"/>
              <a:gd name="connsiteX33" fmla="*/ 1838325 w 2349500"/>
              <a:gd name="connsiteY33" fmla="*/ 777875 h 224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49500" h="2247900">
                <a:moveTo>
                  <a:pt x="1838325" y="777875"/>
                </a:moveTo>
                <a:lnTo>
                  <a:pt x="1527175" y="1174750"/>
                </a:lnTo>
                <a:lnTo>
                  <a:pt x="1425575" y="1301750"/>
                </a:lnTo>
                <a:lnTo>
                  <a:pt x="1200150" y="1517650"/>
                </a:lnTo>
                <a:lnTo>
                  <a:pt x="1012825" y="1682750"/>
                </a:lnTo>
                <a:lnTo>
                  <a:pt x="838200" y="1812925"/>
                </a:lnTo>
                <a:lnTo>
                  <a:pt x="644525" y="1946275"/>
                </a:lnTo>
                <a:lnTo>
                  <a:pt x="450850" y="2060575"/>
                </a:lnTo>
                <a:lnTo>
                  <a:pt x="215900" y="2171700"/>
                </a:lnTo>
                <a:lnTo>
                  <a:pt x="41275" y="2241550"/>
                </a:lnTo>
                <a:lnTo>
                  <a:pt x="12700" y="2247900"/>
                </a:lnTo>
                <a:lnTo>
                  <a:pt x="0" y="2238375"/>
                </a:lnTo>
                <a:lnTo>
                  <a:pt x="0" y="2222500"/>
                </a:lnTo>
                <a:lnTo>
                  <a:pt x="9525" y="2203450"/>
                </a:lnTo>
                <a:lnTo>
                  <a:pt x="117475" y="2133600"/>
                </a:lnTo>
                <a:lnTo>
                  <a:pt x="314325" y="2003425"/>
                </a:lnTo>
                <a:lnTo>
                  <a:pt x="488950" y="1879600"/>
                </a:lnTo>
                <a:lnTo>
                  <a:pt x="688975" y="1727200"/>
                </a:lnTo>
                <a:lnTo>
                  <a:pt x="882650" y="1562100"/>
                </a:lnTo>
                <a:lnTo>
                  <a:pt x="1082675" y="1371600"/>
                </a:lnTo>
                <a:lnTo>
                  <a:pt x="1285875" y="1146175"/>
                </a:lnTo>
                <a:lnTo>
                  <a:pt x="1393825" y="1012825"/>
                </a:lnTo>
                <a:lnTo>
                  <a:pt x="1558925" y="793750"/>
                </a:lnTo>
                <a:lnTo>
                  <a:pt x="1730375" y="542925"/>
                </a:lnTo>
                <a:lnTo>
                  <a:pt x="1882775" y="298450"/>
                </a:lnTo>
                <a:lnTo>
                  <a:pt x="1968500" y="152400"/>
                </a:lnTo>
                <a:lnTo>
                  <a:pt x="1997075" y="88900"/>
                </a:lnTo>
                <a:lnTo>
                  <a:pt x="2000250" y="57150"/>
                </a:lnTo>
                <a:lnTo>
                  <a:pt x="1971675" y="0"/>
                </a:lnTo>
                <a:lnTo>
                  <a:pt x="2349500" y="38100"/>
                </a:lnTo>
                <a:lnTo>
                  <a:pt x="2327275" y="88900"/>
                </a:lnTo>
                <a:lnTo>
                  <a:pt x="2225675" y="234950"/>
                </a:lnTo>
                <a:lnTo>
                  <a:pt x="2057400" y="485775"/>
                </a:lnTo>
                <a:lnTo>
                  <a:pt x="1838325" y="777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ADE4948-99FD-4822-89CE-10CA7CA65EA6}"/>
              </a:ext>
            </a:extLst>
          </p:cNvPr>
          <p:cNvSpPr/>
          <p:nvPr/>
        </p:nvSpPr>
        <p:spPr>
          <a:xfrm>
            <a:off x="5784851" y="3984625"/>
            <a:ext cx="2828925" cy="2012950"/>
          </a:xfrm>
          <a:custGeom>
            <a:avLst/>
            <a:gdLst>
              <a:gd name="connsiteX0" fmla="*/ 1381125 w 2828925"/>
              <a:gd name="connsiteY0" fmla="*/ 1336675 h 2012950"/>
              <a:gd name="connsiteX1" fmla="*/ 984250 w 2828925"/>
              <a:gd name="connsiteY1" fmla="*/ 933450 h 2012950"/>
              <a:gd name="connsiteX2" fmla="*/ 857250 w 2828925"/>
              <a:gd name="connsiteY2" fmla="*/ 787400 h 2012950"/>
              <a:gd name="connsiteX3" fmla="*/ 549275 w 2828925"/>
              <a:gd name="connsiteY3" fmla="*/ 469900 h 2012950"/>
              <a:gd name="connsiteX4" fmla="*/ 314325 w 2828925"/>
              <a:gd name="connsiteY4" fmla="*/ 238125 h 2012950"/>
              <a:gd name="connsiteX5" fmla="*/ 263525 w 2828925"/>
              <a:gd name="connsiteY5" fmla="*/ 187325 h 2012950"/>
              <a:gd name="connsiteX6" fmla="*/ 250825 w 2828925"/>
              <a:gd name="connsiteY6" fmla="*/ 171450 h 2012950"/>
              <a:gd name="connsiteX7" fmla="*/ 238125 w 2828925"/>
              <a:gd name="connsiteY7" fmla="*/ 158750 h 2012950"/>
              <a:gd name="connsiteX8" fmla="*/ 215900 w 2828925"/>
              <a:gd name="connsiteY8" fmla="*/ 146050 h 2012950"/>
              <a:gd name="connsiteX9" fmla="*/ 180975 w 2828925"/>
              <a:gd name="connsiteY9" fmla="*/ 133350 h 2012950"/>
              <a:gd name="connsiteX10" fmla="*/ 133350 w 2828925"/>
              <a:gd name="connsiteY10" fmla="*/ 127000 h 2012950"/>
              <a:gd name="connsiteX11" fmla="*/ 85725 w 2828925"/>
              <a:gd name="connsiteY11" fmla="*/ 136525 h 2012950"/>
              <a:gd name="connsiteX12" fmla="*/ 73025 w 2828925"/>
              <a:gd name="connsiteY12" fmla="*/ 133350 h 2012950"/>
              <a:gd name="connsiteX13" fmla="*/ 50800 w 2828925"/>
              <a:gd name="connsiteY13" fmla="*/ 127000 h 2012950"/>
              <a:gd name="connsiteX14" fmla="*/ 12700 w 2828925"/>
              <a:gd name="connsiteY14" fmla="*/ 107950 h 2012950"/>
              <a:gd name="connsiteX15" fmla="*/ 3175 w 2828925"/>
              <a:gd name="connsiteY15" fmla="*/ 92075 h 2012950"/>
              <a:gd name="connsiteX16" fmla="*/ 0 w 2828925"/>
              <a:gd name="connsiteY16" fmla="*/ 76200 h 2012950"/>
              <a:gd name="connsiteX17" fmla="*/ 0 w 2828925"/>
              <a:gd name="connsiteY17" fmla="*/ 60325 h 2012950"/>
              <a:gd name="connsiteX18" fmla="*/ 15875 w 2828925"/>
              <a:gd name="connsiteY18" fmla="*/ 38100 h 2012950"/>
              <a:gd name="connsiteX19" fmla="*/ 34925 w 2828925"/>
              <a:gd name="connsiteY19" fmla="*/ 19050 h 2012950"/>
              <a:gd name="connsiteX20" fmla="*/ 66675 w 2828925"/>
              <a:gd name="connsiteY20" fmla="*/ 6350 h 2012950"/>
              <a:gd name="connsiteX21" fmla="*/ 111125 w 2828925"/>
              <a:gd name="connsiteY21" fmla="*/ 0 h 2012950"/>
              <a:gd name="connsiteX22" fmla="*/ 193675 w 2828925"/>
              <a:gd name="connsiteY22" fmla="*/ 6350 h 2012950"/>
              <a:gd name="connsiteX23" fmla="*/ 244475 w 2828925"/>
              <a:gd name="connsiteY23" fmla="*/ 19050 h 2012950"/>
              <a:gd name="connsiteX24" fmla="*/ 304800 w 2828925"/>
              <a:gd name="connsiteY24" fmla="*/ 47625 h 2012950"/>
              <a:gd name="connsiteX25" fmla="*/ 504825 w 2828925"/>
              <a:gd name="connsiteY25" fmla="*/ 244475 h 2012950"/>
              <a:gd name="connsiteX26" fmla="*/ 749300 w 2828925"/>
              <a:gd name="connsiteY26" fmla="*/ 479425 h 2012950"/>
              <a:gd name="connsiteX27" fmla="*/ 974725 w 2828925"/>
              <a:gd name="connsiteY27" fmla="*/ 692150 h 2012950"/>
              <a:gd name="connsiteX28" fmla="*/ 1111250 w 2828925"/>
              <a:gd name="connsiteY28" fmla="*/ 771525 h 2012950"/>
              <a:gd name="connsiteX29" fmla="*/ 1323975 w 2828925"/>
              <a:gd name="connsiteY29" fmla="*/ 958850 h 2012950"/>
              <a:gd name="connsiteX30" fmla="*/ 1577975 w 2828925"/>
              <a:gd name="connsiteY30" fmla="*/ 1171575 h 2012950"/>
              <a:gd name="connsiteX31" fmla="*/ 1809750 w 2828925"/>
              <a:gd name="connsiteY31" fmla="*/ 1365250 h 2012950"/>
              <a:gd name="connsiteX32" fmla="*/ 1981200 w 2828925"/>
              <a:gd name="connsiteY32" fmla="*/ 1495425 h 2012950"/>
              <a:gd name="connsiteX33" fmla="*/ 2130425 w 2828925"/>
              <a:gd name="connsiteY33" fmla="*/ 1600200 h 2012950"/>
              <a:gd name="connsiteX34" fmla="*/ 2254250 w 2828925"/>
              <a:gd name="connsiteY34" fmla="*/ 1682750 h 2012950"/>
              <a:gd name="connsiteX35" fmla="*/ 2387600 w 2828925"/>
              <a:gd name="connsiteY35" fmla="*/ 1755775 h 2012950"/>
              <a:gd name="connsiteX36" fmla="*/ 2540000 w 2828925"/>
              <a:gd name="connsiteY36" fmla="*/ 1831975 h 2012950"/>
              <a:gd name="connsiteX37" fmla="*/ 2698750 w 2828925"/>
              <a:gd name="connsiteY37" fmla="*/ 1905000 h 2012950"/>
              <a:gd name="connsiteX38" fmla="*/ 2800350 w 2828925"/>
              <a:gd name="connsiteY38" fmla="*/ 1939925 h 2012950"/>
              <a:gd name="connsiteX39" fmla="*/ 2816225 w 2828925"/>
              <a:gd name="connsiteY39" fmla="*/ 1952625 h 2012950"/>
              <a:gd name="connsiteX40" fmla="*/ 2828925 w 2828925"/>
              <a:gd name="connsiteY40" fmla="*/ 1968500 h 2012950"/>
              <a:gd name="connsiteX41" fmla="*/ 2828925 w 2828925"/>
              <a:gd name="connsiteY41" fmla="*/ 1984375 h 2012950"/>
              <a:gd name="connsiteX42" fmla="*/ 2825750 w 2828925"/>
              <a:gd name="connsiteY42" fmla="*/ 1997075 h 2012950"/>
              <a:gd name="connsiteX43" fmla="*/ 2816225 w 2828925"/>
              <a:gd name="connsiteY43" fmla="*/ 2006600 h 2012950"/>
              <a:gd name="connsiteX44" fmla="*/ 2768600 w 2828925"/>
              <a:gd name="connsiteY44" fmla="*/ 2012950 h 2012950"/>
              <a:gd name="connsiteX45" fmla="*/ 2473325 w 2828925"/>
              <a:gd name="connsiteY45" fmla="*/ 2012950 h 2012950"/>
              <a:gd name="connsiteX46" fmla="*/ 2105025 w 2828925"/>
              <a:gd name="connsiteY46" fmla="*/ 2009775 h 2012950"/>
              <a:gd name="connsiteX47" fmla="*/ 1962150 w 2828925"/>
              <a:gd name="connsiteY47" fmla="*/ 1892300 h 2012950"/>
              <a:gd name="connsiteX48" fmla="*/ 1600200 w 2828925"/>
              <a:gd name="connsiteY48" fmla="*/ 1555750 h 2012950"/>
              <a:gd name="connsiteX49" fmla="*/ 1381125 w 2828925"/>
              <a:gd name="connsiteY49" fmla="*/ 1336675 h 201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28925" h="2012950">
                <a:moveTo>
                  <a:pt x="1381125" y="1336675"/>
                </a:moveTo>
                <a:lnTo>
                  <a:pt x="984250" y="933450"/>
                </a:lnTo>
                <a:lnTo>
                  <a:pt x="857250" y="787400"/>
                </a:lnTo>
                <a:lnTo>
                  <a:pt x="549275" y="469900"/>
                </a:lnTo>
                <a:lnTo>
                  <a:pt x="314325" y="238125"/>
                </a:lnTo>
                <a:lnTo>
                  <a:pt x="263525" y="187325"/>
                </a:lnTo>
                <a:lnTo>
                  <a:pt x="250825" y="171450"/>
                </a:lnTo>
                <a:lnTo>
                  <a:pt x="238125" y="158750"/>
                </a:lnTo>
                <a:lnTo>
                  <a:pt x="215900" y="146050"/>
                </a:lnTo>
                <a:lnTo>
                  <a:pt x="180975" y="133350"/>
                </a:lnTo>
                <a:lnTo>
                  <a:pt x="133350" y="127000"/>
                </a:lnTo>
                <a:lnTo>
                  <a:pt x="85725" y="136525"/>
                </a:lnTo>
                <a:lnTo>
                  <a:pt x="73025" y="133350"/>
                </a:lnTo>
                <a:lnTo>
                  <a:pt x="50800" y="127000"/>
                </a:lnTo>
                <a:lnTo>
                  <a:pt x="12700" y="107950"/>
                </a:lnTo>
                <a:lnTo>
                  <a:pt x="3175" y="92075"/>
                </a:lnTo>
                <a:lnTo>
                  <a:pt x="0" y="76200"/>
                </a:lnTo>
                <a:lnTo>
                  <a:pt x="0" y="60325"/>
                </a:lnTo>
                <a:lnTo>
                  <a:pt x="15875" y="38100"/>
                </a:lnTo>
                <a:lnTo>
                  <a:pt x="34925" y="19050"/>
                </a:lnTo>
                <a:lnTo>
                  <a:pt x="66675" y="6350"/>
                </a:lnTo>
                <a:lnTo>
                  <a:pt x="111125" y="0"/>
                </a:lnTo>
                <a:lnTo>
                  <a:pt x="193675" y="6350"/>
                </a:lnTo>
                <a:lnTo>
                  <a:pt x="244475" y="19050"/>
                </a:lnTo>
                <a:lnTo>
                  <a:pt x="304800" y="47625"/>
                </a:lnTo>
                <a:lnTo>
                  <a:pt x="504825" y="244475"/>
                </a:lnTo>
                <a:lnTo>
                  <a:pt x="749300" y="479425"/>
                </a:lnTo>
                <a:lnTo>
                  <a:pt x="974725" y="692150"/>
                </a:lnTo>
                <a:lnTo>
                  <a:pt x="1111250" y="771525"/>
                </a:lnTo>
                <a:lnTo>
                  <a:pt x="1323975" y="958850"/>
                </a:lnTo>
                <a:lnTo>
                  <a:pt x="1577975" y="1171575"/>
                </a:lnTo>
                <a:lnTo>
                  <a:pt x="1809750" y="1365250"/>
                </a:lnTo>
                <a:lnTo>
                  <a:pt x="1981200" y="1495425"/>
                </a:lnTo>
                <a:lnTo>
                  <a:pt x="2130425" y="1600200"/>
                </a:lnTo>
                <a:lnTo>
                  <a:pt x="2254250" y="1682750"/>
                </a:lnTo>
                <a:lnTo>
                  <a:pt x="2387600" y="1755775"/>
                </a:lnTo>
                <a:lnTo>
                  <a:pt x="2540000" y="1831975"/>
                </a:lnTo>
                <a:lnTo>
                  <a:pt x="2698750" y="1905000"/>
                </a:lnTo>
                <a:lnTo>
                  <a:pt x="2800350" y="1939925"/>
                </a:lnTo>
                <a:lnTo>
                  <a:pt x="2816225" y="1952625"/>
                </a:lnTo>
                <a:lnTo>
                  <a:pt x="2828925" y="1968500"/>
                </a:lnTo>
                <a:lnTo>
                  <a:pt x="2828925" y="1984375"/>
                </a:lnTo>
                <a:lnTo>
                  <a:pt x="2825750" y="1997075"/>
                </a:lnTo>
                <a:lnTo>
                  <a:pt x="2816225" y="2006600"/>
                </a:lnTo>
                <a:lnTo>
                  <a:pt x="2768600" y="2012950"/>
                </a:lnTo>
                <a:lnTo>
                  <a:pt x="2473325" y="2012950"/>
                </a:lnTo>
                <a:lnTo>
                  <a:pt x="2105025" y="2009775"/>
                </a:lnTo>
                <a:lnTo>
                  <a:pt x="1962150" y="1892300"/>
                </a:lnTo>
                <a:lnTo>
                  <a:pt x="1600200" y="1555750"/>
                </a:lnTo>
                <a:lnTo>
                  <a:pt x="1381125" y="133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3235239-C90B-4227-9006-E882D2BD4103}"/>
              </a:ext>
            </a:extLst>
          </p:cNvPr>
          <p:cNvGrpSpPr/>
          <p:nvPr/>
        </p:nvGrpSpPr>
        <p:grpSpPr>
          <a:xfrm>
            <a:off x="3751263" y="1455738"/>
            <a:ext cx="4862513" cy="4541837"/>
            <a:chOff x="3751263" y="1455738"/>
            <a:chExt cx="4862513" cy="454183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F41A745-359A-4C64-ADC4-A6139A99F400}"/>
                </a:ext>
              </a:extLst>
            </p:cNvPr>
            <p:cNvSpPr/>
            <p:nvPr/>
          </p:nvSpPr>
          <p:spPr>
            <a:xfrm>
              <a:off x="3751263" y="2397125"/>
              <a:ext cx="2006600" cy="584200"/>
            </a:xfrm>
            <a:custGeom>
              <a:avLst/>
              <a:gdLst>
                <a:gd name="connsiteX0" fmla="*/ 1562100 w 2007394"/>
                <a:gd name="connsiteY0" fmla="*/ 314325 h 583407"/>
                <a:gd name="connsiteX1" fmla="*/ 1262062 w 2007394"/>
                <a:gd name="connsiteY1" fmla="*/ 388144 h 583407"/>
                <a:gd name="connsiteX2" fmla="*/ 1092994 w 2007394"/>
                <a:gd name="connsiteY2" fmla="*/ 419100 h 583407"/>
                <a:gd name="connsiteX3" fmla="*/ 771525 w 2007394"/>
                <a:gd name="connsiteY3" fmla="*/ 490538 h 583407"/>
                <a:gd name="connsiteX4" fmla="*/ 545306 w 2007394"/>
                <a:gd name="connsiteY4" fmla="*/ 542925 h 583407"/>
                <a:gd name="connsiteX5" fmla="*/ 440531 w 2007394"/>
                <a:gd name="connsiteY5" fmla="*/ 571500 h 583407"/>
                <a:gd name="connsiteX6" fmla="*/ 397669 w 2007394"/>
                <a:gd name="connsiteY6" fmla="*/ 581025 h 583407"/>
                <a:gd name="connsiteX7" fmla="*/ 366712 w 2007394"/>
                <a:gd name="connsiteY7" fmla="*/ 583407 h 583407"/>
                <a:gd name="connsiteX8" fmla="*/ 345281 w 2007394"/>
                <a:gd name="connsiteY8" fmla="*/ 578644 h 583407"/>
                <a:gd name="connsiteX9" fmla="*/ 288131 w 2007394"/>
                <a:gd name="connsiteY9" fmla="*/ 554832 h 583407"/>
                <a:gd name="connsiteX10" fmla="*/ 209550 w 2007394"/>
                <a:gd name="connsiteY10" fmla="*/ 511969 h 583407"/>
                <a:gd name="connsiteX11" fmla="*/ 128587 w 2007394"/>
                <a:gd name="connsiteY11" fmla="*/ 447675 h 583407"/>
                <a:gd name="connsiteX12" fmla="*/ 57150 w 2007394"/>
                <a:gd name="connsiteY12" fmla="*/ 383382 h 583407"/>
                <a:gd name="connsiteX13" fmla="*/ 19050 w 2007394"/>
                <a:gd name="connsiteY13" fmla="*/ 342900 h 583407"/>
                <a:gd name="connsiteX14" fmla="*/ 4762 w 2007394"/>
                <a:gd name="connsiteY14" fmla="*/ 323850 h 583407"/>
                <a:gd name="connsiteX15" fmla="*/ 0 w 2007394"/>
                <a:gd name="connsiteY15" fmla="*/ 314325 h 583407"/>
                <a:gd name="connsiteX16" fmla="*/ 2381 w 2007394"/>
                <a:gd name="connsiteY16" fmla="*/ 302419 h 583407"/>
                <a:gd name="connsiteX17" fmla="*/ 21431 w 2007394"/>
                <a:gd name="connsiteY17" fmla="*/ 290513 h 583407"/>
                <a:gd name="connsiteX18" fmla="*/ 40481 w 2007394"/>
                <a:gd name="connsiteY18" fmla="*/ 288132 h 583407"/>
                <a:gd name="connsiteX19" fmla="*/ 90487 w 2007394"/>
                <a:gd name="connsiteY19" fmla="*/ 304800 h 583407"/>
                <a:gd name="connsiteX20" fmla="*/ 195262 w 2007394"/>
                <a:gd name="connsiteY20" fmla="*/ 335757 h 583407"/>
                <a:gd name="connsiteX21" fmla="*/ 261937 w 2007394"/>
                <a:gd name="connsiteY21" fmla="*/ 350044 h 583407"/>
                <a:gd name="connsiteX22" fmla="*/ 309562 w 2007394"/>
                <a:gd name="connsiteY22" fmla="*/ 357188 h 583407"/>
                <a:gd name="connsiteX23" fmla="*/ 376237 w 2007394"/>
                <a:gd name="connsiteY23" fmla="*/ 357188 h 583407"/>
                <a:gd name="connsiteX24" fmla="*/ 521494 w 2007394"/>
                <a:gd name="connsiteY24" fmla="*/ 345282 h 583407"/>
                <a:gd name="connsiteX25" fmla="*/ 771525 w 2007394"/>
                <a:gd name="connsiteY25" fmla="*/ 307182 h 583407"/>
                <a:gd name="connsiteX26" fmla="*/ 1092994 w 2007394"/>
                <a:gd name="connsiteY26" fmla="*/ 238125 h 583407"/>
                <a:gd name="connsiteX27" fmla="*/ 1259681 w 2007394"/>
                <a:gd name="connsiteY27" fmla="*/ 207169 h 583407"/>
                <a:gd name="connsiteX28" fmla="*/ 1402556 w 2007394"/>
                <a:gd name="connsiteY28" fmla="*/ 180975 h 583407"/>
                <a:gd name="connsiteX29" fmla="*/ 1626394 w 2007394"/>
                <a:gd name="connsiteY29" fmla="*/ 111919 h 583407"/>
                <a:gd name="connsiteX30" fmla="*/ 1666875 w 2007394"/>
                <a:gd name="connsiteY30" fmla="*/ 71438 h 583407"/>
                <a:gd name="connsiteX31" fmla="*/ 1752600 w 2007394"/>
                <a:gd name="connsiteY31" fmla="*/ 0 h 583407"/>
                <a:gd name="connsiteX32" fmla="*/ 1762125 w 2007394"/>
                <a:gd name="connsiteY32" fmla="*/ 0 h 583407"/>
                <a:gd name="connsiteX33" fmla="*/ 1838325 w 2007394"/>
                <a:gd name="connsiteY33" fmla="*/ 28575 h 583407"/>
                <a:gd name="connsiteX34" fmla="*/ 1919287 w 2007394"/>
                <a:gd name="connsiteY34" fmla="*/ 69057 h 583407"/>
                <a:gd name="connsiteX35" fmla="*/ 1971675 w 2007394"/>
                <a:gd name="connsiteY35" fmla="*/ 97632 h 583407"/>
                <a:gd name="connsiteX36" fmla="*/ 1983581 w 2007394"/>
                <a:gd name="connsiteY36" fmla="*/ 107157 h 583407"/>
                <a:gd name="connsiteX37" fmla="*/ 1995487 w 2007394"/>
                <a:gd name="connsiteY37" fmla="*/ 128588 h 583407"/>
                <a:gd name="connsiteX38" fmla="*/ 2007394 w 2007394"/>
                <a:gd name="connsiteY38" fmla="*/ 161925 h 583407"/>
                <a:gd name="connsiteX39" fmla="*/ 2007394 w 2007394"/>
                <a:gd name="connsiteY39" fmla="*/ 185738 h 583407"/>
                <a:gd name="connsiteX40" fmla="*/ 2002631 w 2007394"/>
                <a:gd name="connsiteY40" fmla="*/ 202407 h 583407"/>
                <a:gd name="connsiteX41" fmla="*/ 1988344 w 2007394"/>
                <a:gd name="connsiteY41" fmla="*/ 209550 h 583407"/>
                <a:gd name="connsiteX42" fmla="*/ 1933575 w 2007394"/>
                <a:gd name="connsiteY42" fmla="*/ 228600 h 583407"/>
                <a:gd name="connsiteX43" fmla="*/ 1562100 w 2007394"/>
                <a:gd name="connsiteY43" fmla="*/ 314325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7394" h="583407">
                  <a:moveTo>
                    <a:pt x="1562100" y="314325"/>
                  </a:moveTo>
                  <a:lnTo>
                    <a:pt x="1262062" y="388144"/>
                  </a:lnTo>
                  <a:lnTo>
                    <a:pt x="1092994" y="419100"/>
                  </a:lnTo>
                  <a:lnTo>
                    <a:pt x="771525" y="490538"/>
                  </a:lnTo>
                  <a:lnTo>
                    <a:pt x="545306" y="542925"/>
                  </a:lnTo>
                  <a:lnTo>
                    <a:pt x="440531" y="571500"/>
                  </a:lnTo>
                  <a:lnTo>
                    <a:pt x="397669" y="581025"/>
                  </a:lnTo>
                  <a:lnTo>
                    <a:pt x="366712" y="583407"/>
                  </a:lnTo>
                  <a:lnTo>
                    <a:pt x="345281" y="578644"/>
                  </a:lnTo>
                  <a:lnTo>
                    <a:pt x="288131" y="554832"/>
                  </a:lnTo>
                  <a:lnTo>
                    <a:pt x="209550" y="511969"/>
                  </a:lnTo>
                  <a:lnTo>
                    <a:pt x="128587" y="447675"/>
                  </a:lnTo>
                  <a:lnTo>
                    <a:pt x="57150" y="383382"/>
                  </a:lnTo>
                  <a:lnTo>
                    <a:pt x="19050" y="342900"/>
                  </a:lnTo>
                  <a:lnTo>
                    <a:pt x="4762" y="323850"/>
                  </a:lnTo>
                  <a:lnTo>
                    <a:pt x="0" y="314325"/>
                  </a:lnTo>
                  <a:lnTo>
                    <a:pt x="2381" y="302419"/>
                  </a:lnTo>
                  <a:lnTo>
                    <a:pt x="21431" y="290513"/>
                  </a:lnTo>
                  <a:lnTo>
                    <a:pt x="40481" y="288132"/>
                  </a:lnTo>
                  <a:lnTo>
                    <a:pt x="90487" y="304800"/>
                  </a:lnTo>
                  <a:lnTo>
                    <a:pt x="195262" y="335757"/>
                  </a:lnTo>
                  <a:lnTo>
                    <a:pt x="261937" y="350044"/>
                  </a:lnTo>
                  <a:lnTo>
                    <a:pt x="309562" y="357188"/>
                  </a:lnTo>
                  <a:lnTo>
                    <a:pt x="376237" y="357188"/>
                  </a:lnTo>
                  <a:lnTo>
                    <a:pt x="521494" y="345282"/>
                  </a:lnTo>
                  <a:lnTo>
                    <a:pt x="771525" y="307182"/>
                  </a:lnTo>
                  <a:lnTo>
                    <a:pt x="1092994" y="238125"/>
                  </a:lnTo>
                  <a:lnTo>
                    <a:pt x="1259681" y="207169"/>
                  </a:lnTo>
                  <a:lnTo>
                    <a:pt x="1402556" y="180975"/>
                  </a:lnTo>
                  <a:lnTo>
                    <a:pt x="1626394" y="111919"/>
                  </a:lnTo>
                  <a:lnTo>
                    <a:pt x="1666875" y="71438"/>
                  </a:lnTo>
                  <a:lnTo>
                    <a:pt x="1752600" y="0"/>
                  </a:lnTo>
                  <a:lnTo>
                    <a:pt x="1762125" y="0"/>
                  </a:lnTo>
                  <a:lnTo>
                    <a:pt x="1838325" y="28575"/>
                  </a:lnTo>
                  <a:lnTo>
                    <a:pt x="1919287" y="69057"/>
                  </a:lnTo>
                  <a:lnTo>
                    <a:pt x="1971675" y="97632"/>
                  </a:lnTo>
                  <a:lnTo>
                    <a:pt x="1983581" y="107157"/>
                  </a:lnTo>
                  <a:lnTo>
                    <a:pt x="1995487" y="128588"/>
                  </a:lnTo>
                  <a:lnTo>
                    <a:pt x="2007394" y="161925"/>
                  </a:lnTo>
                  <a:lnTo>
                    <a:pt x="2007394" y="185738"/>
                  </a:lnTo>
                  <a:lnTo>
                    <a:pt x="2002631" y="202407"/>
                  </a:lnTo>
                  <a:lnTo>
                    <a:pt x="1988344" y="209550"/>
                  </a:lnTo>
                  <a:lnTo>
                    <a:pt x="1933575" y="228600"/>
                  </a:lnTo>
                  <a:lnTo>
                    <a:pt x="1562100" y="3143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">
              <a:extLst>
                <a:ext uri="{FF2B5EF4-FFF2-40B4-BE49-F238E27FC236}">
                  <a16:creationId xmlns:a16="http://schemas.microsoft.com/office/drawing/2014/main" id="{DF31F56A-2B11-4A86-999D-31413D8B2289}"/>
                </a:ext>
              </a:extLst>
            </p:cNvPr>
            <p:cNvSpPr/>
            <p:nvPr/>
          </p:nvSpPr>
          <p:spPr>
            <a:xfrm rot="16200000">
              <a:off x="2656681" y="3472656"/>
              <a:ext cx="4471988" cy="577850"/>
            </a:xfrm>
            <a:custGeom>
              <a:avLst/>
              <a:gdLst>
                <a:gd name="connsiteX0" fmla="*/ 2984601 w 4473245"/>
                <a:gd name="connsiteY0" fmla="*/ 435255 h 577901"/>
                <a:gd name="connsiteX1" fmla="*/ 2443277 w 4473245"/>
                <a:gd name="connsiteY1" fmla="*/ 435255 h 577901"/>
                <a:gd name="connsiteX2" fmla="*/ 2267712 w 4473245"/>
                <a:gd name="connsiteY2" fmla="*/ 435255 h 577901"/>
                <a:gd name="connsiteX3" fmla="*/ 1858061 w 4473245"/>
                <a:gd name="connsiteY3" fmla="*/ 420624 h 577901"/>
                <a:gd name="connsiteX4" fmla="*/ 1558137 w 4473245"/>
                <a:gd name="connsiteY4" fmla="*/ 413309 h 577901"/>
                <a:gd name="connsiteX5" fmla="*/ 1207008 w 4473245"/>
                <a:gd name="connsiteY5" fmla="*/ 413309 h 577901"/>
                <a:gd name="connsiteX6" fmla="*/ 852221 w 4473245"/>
                <a:gd name="connsiteY6" fmla="*/ 416967 h 577901"/>
                <a:gd name="connsiteX7" fmla="*/ 544982 w 4473245"/>
                <a:gd name="connsiteY7" fmla="*/ 413309 h 577901"/>
                <a:gd name="connsiteX8" fmla="*/ 435254 w 4473245"/>
                <a:gd name="connsiteY8" fmla="*/ 398679 h 577901"/>
                <a:gd name="connsiteX9" fmla="*/ 354787 w 4473245"/>
                <a:gd name="connsiteY9" fmla="*/ 384048 h 577901"/>
                <a:gd name="connsiteX10" fmla="*/ 277977 w 4473245"/>
                <a:gd name="connsiteY10" fmla="*/ 365760 h 577901"/>
                <a:gd name="connsiteX11" fmla="*/ 197510 w 4473245"/>
                <a:gd name="connsiteY11" fmla="*/ 332842 h 577901"/>
                <a:gd name="connsiteX12" fmla="*/ 109728 w 4473245"/>
                <a:gd name="connsiteY12" fmla="*/ 288951 h 577901"/>
                <a:gd name="connsiteX13" fmla="*/ 32918 w 4473245"/>
                <a:gd name="connsiteY13" fmla="*/ 248717 h 577901"/>
                <a:gd name="connsiteX14" fmla="*/ 3657 w 4473245"/>
                <a:gd name="connsiteY14" fmla="*/ 226772 h 577901"/>
                <a:gd name="connsiteX15" fmla="*/ 0 w 4473245"/>
                <a:gd name="connsiteY15" fmla="*/ 204826 h 577901"/>
                <a:gd name="connsiteX16" fmla="*/ 25603 w 4473245"/>
                <a:gd name="connsiteY16" fmla="*/ 186538 h 577901"/>
                <a:gd name="connsiteX17" fmla="*/ 102413 w 4473245"/>
                <a:gd name="connsiteY17" fmla="*/ 157277 h 577901"/>
                <a:gd name="connsiteX18" fmla="*/ 208483 w 4473245"/>
                <a:gd name="connsiteY18" fmla="*/ 124359 h 577901"/>
                <a:gd name="connsiteX19" fmla="*/ 259689 w 4473245"/>
                <a:gd name="connsiteY19" fmla="*/ 95098 h 577901"/>
                <a:gd name="connsiteX20" fmla="*/ 603504 w 4473245"/>
                <a:gd name="connsiteY20" fmla="*/ 201168 h 577901"/>
                <a:gd name="connsiteX21" fmla="*/ 636422 w 4473245"/>
                <a:gd name="connsiteY21" fmla="*/ 212141 h 577901"/>
                <a:gd name="connsiteX22" fmla="*/ 1313078 w 4473245"/>
                <a:gd name="connsiteY22" fmla="*/ 215799 h 577901"/>
                <a:gd name="connsiteX23" fmla="*/ 2117750 w 4473245"/>
                <a:gd name="connsiteY23" fmla="*/ 212141 h 577901"/>
                <a:gd name="connsiteX24" fmla="*/ 2300630 w 4473245"/>
                <a:gd name="connsiteY24" fmla="*/ 215799 h 577901"/>
                <a:gd name="connsiteX25" fmla="*/ 3207715 w 4473245"/>
                <a:gd name="connsiteY25" fmla="*/ 212141 h 577901"/>
                <a:gd name="connsiteX26" fmla="*/ 3496665 w 4473245"/>
                <a:gd name="connsiteY26" fmla="*/ 212141 h 577901"/>
                <a:gd name="connsiteX27" fmla="*/ 4107485 w 4473245"/>
                <a:gd name="connsiteY27" fmla="*/ 212141 h 577901"/>
                <a:gd name="connsiteX28" fmla="*/ 4209897 w 4473245"/>
                <a:gd name="connsiteY28" fmla="*/ 212141 h 577901"/>
                <a:gd name="connsiteX29" fmla="*/ 4250131 w 4473245"/>
                <a:gd name="connsiteY29" fmla="*/ 201168 h 577901"/>
                <a:gd name="connsiteX30" fmla="*/ 4304995 w 4473245"/>
                <a:gd name="connsiteY30" fmla="*/ 175565 h 577901"/>
                <a:gd name="connsiteX31" fmla="*/ 4352544 w 4473245"/>
                <a:gd name="connsiteY31" fmla="*/ 124359 h 577901"/>
                <a:gd name="connsiteX32" fmla="*/ 4403750 w 4473245"/>
                <a:gd name="connsiteY32" fmla="*/ 36576 h 577901"/>
                <a:gd name="connsiteX33" fmla="*/ 4422038 w 4473245"/>
                <a:gd name="connsiteY33" fmla="*/ 10973 h 577901"/>
                <a:gd name="connsiteX34" fmla="*/ 4440326 w 4473245"/>
                <a:gd name="connsiteY34" fmla="*/ 0 h 577901"/>
                <a:gd name="connsiteX35" fmla="*/ 4451299 w 4473245"/>
                <a:gd name="connsiteY35" fmla="*/ 0 h 577901"/>
                <a:gd name="connsiteX36" fmla="*/ 4462272 w 4473245"/>
                <a:gd name="connsiteY36" fmla="*/ 7316 h 577901"/>
                <a:gd name="connsiteX37" fmla="*/ 4473245 w 4473245"/>
                <a:gd name="connsiteY37" fmla="*/ 40234 h 577901"/>
                <a:gd name="connsiteX38" fmla="*/ 4469587 w 4473245"/>
                <a:gd name="connsiteY38" fmla="*/ 95098 h 577901"/>
                <a:gd name="connsiteX39" fmla="*/ 4465929 w 4473245"/>
                <a:gd name="connsiteY39" fmla="*/ 160935 h 577901"/>
                <a:gd name="connsiteX40" fmla="*/ 4443984 w 4473245"/>
                <a:gd name="connsiteY40" fmla="*/ 234087 h 577901"/>
                <a:gd name="connsiteX41" fmla="*/ 4385462 w 4473245"/>
                <a:gd name="connsiteY41" fmla="*/ 351130 h 577901"/>
                <a:gd name="connsiteX42" fmla="*/ 4294022 w 4473245"/>
                <a:gd name="connsiteY42" fmla="*/ 479146 h 577901"/>
                <a:gd name="connsiteX43" fmla="*/ 4224528 w 4473245"/>
                <a:gd name="connsiteY43" fmla="*/ 548640 h 577901"/>
                <a:gd name="connsiteX44" fmla="*/ 4195267 w 4473245"/>
                <a:gd name="connsiteY44" fmla="*/ 570586 h 577901"/>
                <a:gd name="connsiteX45" fmla="*/ 4155033 w 4473245"/>
                <a:gd name="connsiteY45" fmla="*/ 577901 h 577901"/>
                <a:gd name="connsiteX46" fmla="*/ 4125773 w 4473245"/>
                <a:gd name="connsiteY46" fmla="*/ 574244 h 577901"/>
                <a:gd name="connsiteX47" fmla="*/ 4085539 w 4473245"/>
                <a:gd name="connsiteY47" fmla="*/ 541325 h 577901"/>
                <a:gd name="connsiteX48" fmla="*/ 4037990 w 4473245"/>
                <a:gd name="connsiteY48" fmla="*/ 497434 h 577901"/>
                <a:gd name="connsiteX49" fmla="*/ 3983126 w 4473245"/>
                <a:gd name="connsiteY49" fmla="*/ 464516 h 577901"/>
                <a:gd name="connsiteX50" fmla="*/ 3928262 w 4473245"/>
                <a:gd name="connsiteY50" fmla="*/ 446228 h 577901"/>
                <a:gd name="connsiteX51" fmla="*/ 3847795 w 4473245"/>
                <a:gd name="connsiteY51" fmla="*/ 435255 h 577901"/>
                <a:gd name="connsiteX52" fmla="*/ 3573475 w 4473245"/>
                <a:gd name="connsiteY52" fmla="*/ 435255 h 577901"/>
                <a:gd name="connsiteX53" fmla="*/ 2984601 w 4473245"/>
                <a:gd name="connsiteY53" fmla="*/ 43525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73245" h="577901">
                  <a:moveTo>
                    <a:pt x="2984601" y="435255"/>
                  </a:moveTo>
                  <a:lnTo>
                    <a:pt x="2443277" y="435255"/>
                  </a:lnTo>
                  <a:lnTo>
                    <a:pt x="2267712" y="435255"/>
                  </a:lnTo>
                  <a:lnTo>
                    <a:pt x="1858061" y="420624"/>
                  </a:lnTo>
                  <a:lnTo>
                    <a:pt x="1558137" y="413309"/>
                  </a:lnTo>
                  <a:lnTo>
                    <a:pt x="1207008" y="413309"/>
                  </a:lnTo>
                  <a:lnTo>
                    <a:pt x="852221" y="416967"/>
                  </a:lnTo>
                  <a:lnTo>
                    <a:pt x="544982" y="413309"/>
                  </a:lnTo>
                  <a:lnTo>
                    <a:pt x="435254" y="398679"/>
                  </a:lnTo>
                  <a:lnTo>
                    <a:pt x="354787" y="384048"/>
                  </a:lnTo>
                  <a:lnTo>
                    <a:pt x="277977" y="365760"/>
                  </a:lnTo>
                  <a:lnTo>
                    <a:pt x="197510" y="332842"/>
                  </a:lnTo>
                  <a:lnTo>
                    <a:pt x="109728" y="288951"/>
                  </a:lnTo>
                  <a:lnTo>
                    <a:pt x="32918" y="248717"/>
                  </a:lnTo>
                  <a:lnTo>
                    <a:pt x="3657" y="226772"/>
                  </a:lnTo>
                  <a:lnTo>
                    <a:pt x="0" y="204826"/>
                  </a:lnTo>
                  <a:lnTo>
                    <a:pt x="25603" y="186538"/>
                  </a:lnTo>
                  <a:lnTo>
                    <a:pt x="102413" y="157277"/>
                  </a:lnTo>
                  <a:lnTo>
                    <a:pt x="208483" y="124359"/>
                  </a:lnTo>
                  <a:lnTo>
                    <a:pt x="259689" y="95098"/>
                  </a:lnTo>
                  <a:lnTo>
                    <a:pt x="603504" y="201168"/>
                  </a:lnTo>
                  <a:lnTo>
                    <a:pt x="636422" y="212141"/>
                  </a:lnTo>
                  <a:lnTo>
                    <a:pt x="1313078" y="215799"/>
                  </a:lnTo>
                  <a:lnTo>
                    <a:pt x="2117750" y="212141"/>
                  </a:lnTo>
                  <a:lnTo>
                    <a:pt x="2300630" y="215799"/>
                  </a:lnTo>
                  <a:lnTo>
                    <a:pt x="3207715" y="212141"/>
                  </a:lnTo>
                  <a:lnTo>
                    <a:pt x="3496665" y="212141"/>
                  </a:lnTo>
                  <a:lnTo>
                    <a:pt x="4107485" y="212141"/>
                  </a:lnTo>
                  <a:lnTo>
                    <a:pt x="4209897" y="212141"/>
                  </a:lnTo>
                  <a:lnTo>
                    <a:pt x="4250131" y="201168"/>
                  </a:lnTo>
                  <a:lnTo>
                    <a:pt x="4304995" y="175565"/>
                  </a:lnTo>
                  <a:lnTo>
                    <a:pt x="4352544" y="124359"/>
                  </a:lnTo>
                  <a:lnTo>
                    <a:pt x="4403750" y="36576"/>
                  </a:lnTo>
                  <a:lnTo>
                    <a:pt x="4422038" y="10973"/>
                  </a:lnTo>
                  <a:lnTo>
                    <a:pt x="4440326" y="0"/>
                  </a:lnTo>
                  <a:lnTo>
                    <a:pt x="4451299" y="0"/>
                  </a:lnTo>
                  <a:lnTo>
                    <a:pt x="4462272" y="7316"/>
                  </a:lnTo>
                  <a:lnTo>
                    <a:pt x="4473245" y="40234"/>
                  </a:lnTo>
                  <a:lnTo>
                    <a:pt x="4469587" y="95098"/>
                  </a:lnTo>
                  <a:lnTo>
                    <a:pt x="4465929" y="160935"/>
                  </a:lnTo>
                  <a:lnTo>
                    <a:pt x="4443984" y="234087"/>
                  </a:lnTo>
                  <a:lnTo>
                    <a:pt x="4385462" y="351130"/>
                  </a:lnTo>
                  <a:lnTo>
                    <a:pt x="4294022" y="479146"/>
                  </a:lnTo>
                  <a:lnTo>
                    <a:pt x="4224528" y="548640"/>
                  </a:lnTo>
                  <a:lnTo>
                    <a:pt x="4195267" y="570586"/>
                  </a:lnTo>
                  <a:lnTo>
                    <a:pt x="4155033" y="577901"/>
                  </a:lnTo>
                  <a:lnTo>
                    <a:pt x="4125773" y="574244"/>
                  </a:lnTo>
                  <a:lnTo>
                    <a:pt x="4085539" y="541325"/>
                  </a:lnTo>
                  <a:lnTo>
                    <a:pt x="4037990" y="497434"/>
                  </a:lnTo>
                  <a:lnTo>
                    <a:pt x="3983126" y="464516"/>
                  </a:lnTo>
                  <a:lnTo>
                    <a:pt x="3928262" y="446228"/>
                  </a:lnTo>
                  <a:lnTo>
                    <a:pt x="3847795" y="435255"/>
                  </a:lnTo>
                  <a:lnTo>
                    <a:pt x="3573475" y="435255"/>
                  </a:lnTo>
                  <a:lnTo>
                    <a:pt x="2984601" y="43525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">
              <a:extLst>
                <a:ext uri="{FF2B5EF4-FFF2-40B4-BE49-F238E27FC236}">
                  <a16:creationId xmlns:a16="http://schemas.microsoft.com/office/drawing/2014/main" id="{9DE282CD-0ADD-43C1-A45F-7F36A084668C}"/>
                </a:ext>
              </a:extLst>
            </p:cNvPr>
            <p:cNvSpPr/>
            <p:nvPr/>
          </p:nvSpPr>
          <p:spPr>
            <a:xfrm>
              <a:off x="4224339" y="5226050"/>
              <a:ext cx="625475" cy="596900"/>
            </a:xfrm>
            <a:custGeom>
              <a:avLst/>
              <a:gdLst>
                <a:gd name="connsiteX0" fmla="*/ 200025 w 626268"/>
                <a:gd name="connsiteY0" fmla="*/ 80963 h 595313"/>
                <a:gd name="connsiteX1" fmla="*/ 378618 w 626268"/>
                <a:gd name="connsiteY1" fmla="*/ 169069 h 595313"/>
                <a:gd name="connsiteX2" fmla="*/ 433387 w 626268"/>
                <a:gd name="connsiteY2" fmla="*/ 192882 h 595313"/>
                <a:gd name="connsiteX3" fmla="*/ 478631 w 626268"/>
                <a:gd name="connsiteY3" fmla="*/ 204788 h 595313"/>
                <a:gd name="connsiteX4" fmla="*/ 500062 w 626268"/>
                <a:gd name="connsiteY4" fmla="*/ 207169 h 595313"/>
                <a:gd name="connsiteX5" fmla="*/ 526256 w 626268"/>
                <a:gd name="connsiteY5" fmla="*/ 207169 h 595313"/>
                <a:gd name="connsiteX6" fmla="*/ 557212 w 626268"/>
                <a:gd name="connsiteY6" fmla="*/ 197644 h 595313"/>
                <a:gd name="connsiteX7" fmla="*/ 626268 w 626268"/>
                <a:gd name="connsiteY7" fmla="*/ 78582 h 595313"/>
                <a:gd name="connsiteX8" fmla="*/ 540543 w 626268"/>
                <a:gd name="connsiteY8" fmla="*/ 595313 h 595313"/>
                <a:gd name="connsiteX9" fmla="*/ 473868 w 626268"/>
                <a:gd name="connsiteY9" fmla="*/ 514350 h 595313"/>
                <a:gd name="connsiteX10" fmla="*/ 385762 w 626268"/>
                <a:gd name="connsiteY10" fmla="*/ 426244 h 595313"/>
                <a:gd name="connsiteX11" fmla="*/ 238125 w 626268"/>
                <a:gd name="connsiteY11" fmla="*/ 288132 h 595313"/>
                <a:gd name="connsiteX12" fmla="*/ 42862 w 626268"/>
                <a:gd name="connsiteY12" fmla="*/ 107157 h 595313"/>
                <a:gd name="connsiteX13" fmla="*/ 16668 w 626268"/>
                <a:gd name="connsiteY13" fmla="*/ 83344 h 595313"/>
                <a:gd name="connsiteX14" fmla="*/ 4762 w 626268"/>
                <a:gd name="connsiteY14" fmla="*/ 66675 h 595313"/>
                <a:gd name="connsiteX15" fmla="*/ 0 w 626268"/>
                <a:gd name="connsiteY15" fmla="*/ 42863 h 595313"/>
                <a:gd name="connsiteX16" fmla="*/ 4762 w 626268"/>
                <a:gd name="connsiteY16" fmla="*/ 23813 h 595313"/>
                <a:gd name="connsiteX17" fmla="*/ 14287 w 626268"/>
                <a:gd name="connsiteY17" fmla="*/ 7144 h 595313"/>
                <a:gd name="connsiteX18" fmla="*/ 35718 w 626268"/>
                <a:gd name="connsiteY18" fmla="*/ 0 h 595313"/>
                <a:gd name="connsiteX19" fmla="*/ 64293 w 626268"/>
                <a:gd name="connsiteY19" fmla="*/ 0 h 595313"/>
                <a:gd name="connsiteX20" fmla="*/ 90487 w 626268"/>
                <a:gd name="connsiteY20" fmla="*/ 4763 h 595313"/>
                <a:gd name="connsiteX21" fmla="*/ 200025 w 626268"/>
                <a:gd name="connsiteY21" fmla="*/ 80963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6268" h="595313">
                  <a:moveTo>
                    <a:pt x="200025" y="80963"/>
                  </a:moveTo>
                  <a:lnTo>
                    <a:pt x="378618" y="169069"/>
                  </a:lnTo>
                  <a:lnTo>
                    <a:pt x="433387" y="192882"/>
                  </a:lnTo>
                  <a:lnTo>
                    <a:pt x="478631" y="204788"/>
                  </a:lnTo>
                  <a:lnTo>
                    <a:pt x="500062" y="207169"/>
                  </a:lnTo>
                  <a:lnTo>
                    <a:pt x="526256" y="207169"/>
                  </a:lnTo>
                  <a:lnTo>
                    <a:pt x="557212" y="197644"/>
                  </a:lnTo>
                  <a:lnTo>
                    <a:pt x="626268" y="78582"/>
                  </a:lnTo>
                  <a:lnTo>
                    <a:pt x="540543" y="595313"/>
                  </a:lnTo>
                  <a:lnTo>
                    <a:pt x="473868" y="514350"/>
                  </a:lnTo>
                  <a:lnTo>
                    <a:pt x="385762" y="426244"/>
                  </a:lnTo>
                  <a:lnTo>
                    <a:pt x="238125" y="288132"/>
                  </a:lnTo>
                  <a:lnTo>
                    <a:pt x="42862" y="107157"/>
                  </a:lnTo>
                  <a:lnTo>
                    <a:pt x="16668" y="83344"/>
                  </a:lnTo>
                  <a:lnTo>
                    <a:pt x="4762" y="66675"/>
                  </a:lnTo>
                  <a:lnTo>
                    <a:pt x="0" y="42863"/>
                  </a:lnTo>
                  <a:lnTo>
                    <a:pt x="4762" y="23813"/>
                  </a:lnTo>
                  <a:lnTo>
                    <a:pt x="14287" y="7144"/>
                  </a:lnTo>
                  <a:lnTo>
                    <a:pt x="35718" y="0"/>
                  </a:lnTo>
                  <a:lnTo>
                    <a:pt x="64293" y="0"/>
                  </a:lnTo>
                  <a:lnTo>
                    <a:pt x="90487" y="4763"/>
                  </a:lnTo>
                  <a:lnTo>
                    <a:pt x="200025" y="809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96CAD267-683B-4226-9323-E5FDFCD9AFB9}"/>
                </a:ext>
              </a:extLst>
            </p:cNvPr>
            <p:cNvSpPr/>
            <p:nvPr/>
          </p:nvSpPr>
          <p:spPr>
            <a:xfrm>
              <a:off x="3786188" y="3232150"/>
              <a:ext cx="1693862" cy="1403350"/>
            </a:xfrm>
            <a:custGeom>
              <a:avLst/>
              <a:gdLst>
                <a:gd name="connsiteX0" fmla="*/ 938212 w 1693068"/>
                <a:gd name="connsiteY0" fmla="*/ 747712 h 1404937"/>
                <a:gd name="connsiteX1" fmla="*/ 609600 w 1693068"/>
                <a:gd name="connsiteY1" fmla="*/ 1062037 h 1404937"/>
                <a:gd name="connsiteX2" fmla="*/ 490537 w 1693068"/>
                <a:gd name="connsiteY2" fmla="*/ 1178719 h 1404937"/>
                <a:gd name="connsiteX3" fmla="*/ 473868 w 1693068"/>
                <a:gd name="connsiteY3" fmla="*/ 1202531 h 1404937"/>
                <a:gd name="connsiteX4" fmla="*/ 423862 w 1693068"/>
                <a:gd name="connsiteY4" fmla="*/ 1309687 h 1404937"/>
                <a:gd name="connsiteX5" fmla="*/ 392906 w 1693068"/>
                <a:gd name="connsiteY5" fmla="*/ 1371600 h 1404937"/>
                <a:gd name="connsiteX6" fmla="*/ 381000 w 1693068"/>
                <a:gd name="connsiteY6" fmla="*/ 1390650 h 1404937"/>
                <a:gd name="connsiteX7" fmla="*/ 361950 w 1693068"/>
                <a:gd name="connsiteY7" fmla="*/ 1402556 h 1404937"/>
                <a:gd name="connsiteX8" fmla="*/ 340518 w 1693068"/>
                <a:gd name="connsiteY8" fmla="*/ 1404937 h 1404937"/>
                <a:gd name="connsiteX9" fmla="*/ 314325 w 1693068"/>
                <a:gd name="connsiteY9" fmla="*/ 1400175 h 1404937"/>
                <a:gd name="connsiteX10" fmla="*/ 276225 w 1693068"/>
                <a:gd name="connsiteY10" fmla="*/ 1378744 h 1404937"/>
                <a:gd name="connsiteX11" fmla="*/ 214312 w 1693068"/>
                <a:gd name="connsiteY11" fmla="*/ 1326356 h 1404937"/>
                <a:gd name="connsiteX12" fmla="*/ 140493 w 1693068"/>
                <a:gd name="connsiteY12" fmla="*/ 1250156 h 1404937"/>
                <a:gd name="connsiteX13" fmla="*/ 92868 w 1693068"/>
                <a:gd name="connsiteY13" fmla="*/ 1181100 h 1404937"/>
                <a:gd name="connsiteX14" fmla="*/ 61912 w 1693068"/>
                <a:gd name="connsiteY14" fmla="*/ 1128712 h 1404937"/>
                <a:gd name="connsiteX15" fmla="*/ 38100 w 1693068"/>
                <a:gd name="connsiteY15" fmla="*/ 1071562 h 1404937"/>
                <a:gd name="connsiteX16" fmla="*/ 19050 w 1693068"/>
                <a:gd name="connsiteY16" fmla="*/ 1009650 h 1404937"/>
                <a:gd name="connsiteX17" fmla="*/ 7143 w 1693068"/>
                <a:gd name="connsiteY17" fmla="*/ 945356 h 1404937"/>
                <a:gd name="connsiteX18" fmla="*/ 0 w 1693068"/>
                <a:gd name="connsiteY18" fmla="*/ 888206 h 1404937"/>
                <a:gd name="connsiteX19" fmla="*/ 2381 w 1693068"/>
                <a:gd name="connsiteY19" fmla="*/ 864394 h 1404937"/>
                <a:gd name="connsiteX20" fmla="*/ 7143 w 1693068"/>
                <a:gd name="connsiteY20" fmla="*/ 847725 h 1404937"/>
                <a:gd name="connsiteX21" fmla="*/ 14287 w 1693068"/>
                <a:gd name="connsiteY21" fmla="*/ 840581 h 1404937"/>
                <a:gd name="connsiteX22" fmla="*/ 28575 w 1693068"/>
                <a:gd name="connsiteY22" fmla="*/ 840581 h 1404937"/>
                <a:gd name="connsiteX23" fmla="*/ 42862 w 1693068"/>
                <a:gd name="connsiteY23" fmla="*/ 847725 h 1404937"/>
                <a:gd name="connsiteX24" fmla="*/ 66675 w 1693068"/>
                <a:gd name="connsiteY24" fmla="*/ 881062 h 1404937"/>
                <a:gd name="connsiteX25" fmla="*/ 100012 w 1693068"/>
                <a:gd name="connsiteY25" fmla="*/ 923925 h 1404937"/>
                <a:gd name="connsiteX26" fmla="*/ 128587 w 1693068"/>
                <a:gd name="connsiteY26" fmla="*/ 947737 h 1404937"/>
                <a:gd name="connsiteX27" fmla="*/ 161925 w 1693068"/>
                <a:gd name="connsiteY27" fmla="*/ 973931 h 1404937"/>
                <a:gd name="connsiteX28" fmla="*/ 197643 w 1693068"/>
                <a:gd name="connsiteY28" fmla="*/ 995362 h 1404937"/>
                <a:gd name="connsiteX29" fmla="*/ 216693 w 1693068"/>
                <a:gd name="connsiteY29" fmla="*/ 1000125 h 1404937"/>
                <a:gd name="connsiteX30" fmla="*/ 247650 w 1693068"/>
                <a:gd name="connsiteY30" fmla="*/ 1000125 h 1404937"/>
                <a:gd name="connsiteX31" fmla="*/ 323850 w 1693068"/>
                <a:gd name="connsiteY31" fmla="*/ 966787 h 1404937"/>
                <a:gd name="connsiteX32" fmla="*/ 523875 w 1693068"/>
                <a:gd name="connsiteY32" fmla="*/ 842962 h 1404937"/>
                <a:gd name="connsiteX33" fmla="*/ 1057275 w 1693068"/>
                <a:gd name="connsiteY33" fmla="*/ 440531 h 1404937"/>
                <a:gd name="connsiteX34" fmla="*/ 1231106 w 1693068"/>
                <a:gd name="connsiteY34" fmla="*/ 316706 h 1404937"/>
                <a:gd name="connsiteX35" fmla="*/ 1488281 w 1693068"/>
                <a:gd name="connsiteY35" fmla="*/ 119062 h 1404937"/>
                <a:gd name="connsiteX36" fmla="*/ 1585912 w 1693068"/>
                <a:gd name="connsiteY36" fmla="*/ 47625 h 1404937"/>
                <a:gd name="connsiteX37" fmla="*/ 1628775 w 1693068"/>
                <a:gd name="connsiteY37" fmla="*/ 19050 h 1404937"/>
                <a:gd name="connsiteX38" fmla="*/ 1650206 w 1693068"/>
                <a:gd name="connsiteY38" fmla="*/ 4762 h 1404937"/>
                <a:gd name="connsiteX39" fmla="*/ 1669256 w 1693068"/>
                <a:gd name="connsiteY39" fmla="*/ 0 h 1404937"/>
                <a:gd name="connsiteX40" fmla="*/ 1683543 w 1693068"/>
                <a:gd name="connsiteY40" fmla="*/ 0 h 1404937"/>
                <a:gd name="connsiteX41" fmla="*/ 1690687 w 1693068"/>
                <a:gd name="connsiteY41" fmla="*/ 2381 h 1404937"/>
                <a:gd name="connsiteX42" fmla="*/ 1693068 w 1693068"/>
                <a:gd name="connsiteY42" fmla="*/ 11906 h 1404937"/>
                <a:gd name="connsiteX43" fmla="*/ 1688306 w 1693068"/>
                <a:gd name="connsiteY43" fmla="*/ 33337 h 1404937"/>
                <a:gd name="connsiteX44" fmla="*/ 1666875 w 1693068"/>
                <a:gd name="connsiteY44" fmla="*/ 71437 h 1404937"/>
                <a:gd name="connsiteX45" fmla="*/ 1397793 w 1693068"/>
                <a:gd name="connsiteY45" fmla="*/ 352425 h 1404937"/>
                <a:gd name="connsiteX46" fmla="*/ 1226343 w 1693068"/>
                <a:gd name="connsiteY46" fmla="*/ 526256 h 1404937"/>
                <a:gd name="connsiteX47" fmla="*/ 1045368 w 1693068"/>
                <a:gd name="connsiteY47" fmla="*/ 642937 h 1404937"/>
                <a:gd name="connsiteX48" fmla="*/ 938212 w 1693068"/>
                <a:gd name="connsiteY48" fmla="*/ 7477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3068" h="1404937">
                  <a:moveTo>
                    <a:pt x="938212" y="747712"/>
                  </a:moveTo>
                  <a:lnTo>
                    <a:pt x="609600" y="1062037"/>
                  </a:lnTo>
                  <a:lnTo>
                    <a:pt x="490537" y="1178719"/>
                  </a:lnTo>
                  <a:lnTo>
                    <a:pt x="473868" y="1202531"/>
                  </a:lnTo>
                  <a:lnTo>
                    <a:pt x="423862" y="1309687"/>
                  </a:lnTo>
                  <a:lnTo>
                    <a:pt x="392906" y="1371600"/>
                  </a:lnTo>
                  <a:lnTo>
                    <a:pt x="381000" y="1390650"/>
                  </a:lnTo>
                  <a:lnTo>
                    <a:pt x="361950" y="1402556"/>
                  </a:lnTo>
                  <a:lnTo>
                    <a:pt x="340518" y="1404937"/>
                  </a:lnTo>
                  <a:lnTo>
                    <a:pt x="314325" y="1400175"/>
                  </a:lnTo>
                  <a:lnTo>
                    <a:pt x="276225" y="1378744"/>
                  </a:lnTo>
                  <a:lnTo>
                    <a:pt x="214312" y="1326356"/>
                  </a:lnTo>
                  <a:lnTo>
                    <a:pt x="140493" y="1250156"/>
                  </a:lnTo>
                  <a:lnTo>
                    <a:pt x="92868" y="1181100"/>
                  </a:lnTo>
                  <a:lnTo>
                    <a:pt x="61912" y="1128712"/>
                  </a:lnTo>
                  <a:lnTo>
                    <a:pt x="38100" y="1071562"/>
                  </a:lnTo>
                  <a:lnTo>
                    <a:pt x="19050" y="1009650"/>
                  </a:lnTo>
                  <a:lnTo>
                    <a:pt x="7143" y="945356"/>
                  </a:lnTo>
                  <a:lnTo>
                    <a:pt x="0" y="888206"/>
                  </a:lnTo>
                  <a:lnTo>
                    <a:pt x="2381" y="864394"/>
                  </a:lnTo>
                  <a:lnTo>
                    <a:pt x="7143" y="847725"/>
                  </a:lnTo>
                  <a:lnTo>
                    <a:pt x="14287" y="840581"/>
                  </a:lnTo>
                  <a:lnTo>
                    <a:pt x="28575" y="840581"/>
                  </a:lnTo>
                  <a:lnTo>
                    <a:pt x="42862" y="847725"/>
                  </a:lnTo>
                  <a:lnTo>
                    <a:pt x="66675" y="881062"/>
                  </a:lnTo>
                  <a:lnTo>
                    <a:pt x="100012" y="923925"/>
                  </a:lnTo>
                  <a:lnTo>
                    <a:pt x="128587" y="947737"/>
                  </a:lnTo>
                  <a:lnTo>
                    <a:pt x="161925" y="973931"/>
                  </a:lnTo>
                  <a:lnTo>
                    <a:pt x="197643" y="995362"/>
                  </a:lnTo>
                  <a:lnTo>
                    <a:pt x="216693" y="1000125"/>
                  </a:lnTo>
                  <a:lnTo>
                    <a:pt x="247650" y="1000125"/>
                  </a:lnTo>
                  <a:lnTo>
                    <a:pt x="323850" y="966787"/>
                  </a:lnTo>
                  <a:lnTo>
                    <a:pt x="523875" y="842962"/>
                  </a:lnTo>
                  <a:lnTo>
                    <a:pt x="1057275" y="440531"/>
                  </a:lnTo>
                  <a:lnTo>
                    <a:pt x="1231106" y="316706"/>
                  </a:lnTo>
                  <a:lnTo>
                    <a:pt x="1488281" y="119062"/>
                  </a:lnTo>
                  <a:lnTo>
                    <a:pt x="1585912" y="47625"/>
                  </a:lnTo>
                  <a:lnTo>
                    <a:pt x="1628775" y="19050"/>
                  </a:lnTo>
                  <a:lnTo>
                    <a:pt x="1650206" y="4762"/>
                  </a:lnTo>
                  <a:lnTo>
                    <a:pt x="1669256" y="0"/>
                  </a:lnTo>
                  <a:lnTo>
                    <a:pt x="1683543" y="0"/>
                  </a:lnTo>
                  <a:lnTo>
                    <a:pt x="1690687" y="2381"/>
                  </a:lnTo>
                  <a:lnTo>
                    <a:pt x="1693068" y="11906"/>
                  </a:lnTo>
                  <a:lnTo>
                    <a:pt x="1688306" y="33337"/>
                  </a:lnTo>
                  <a:lnTo>
                    <a:pt x="1666875" y="71437"/>
                  </a:lnTo>
                  <a:lnTo>
                    <a:pt x="1397793" y="352425"/>
                  </a:lnTo>
                  <a:lnTo>
                    <a:pt x="1226343" y="526256"/>
                  </a:lnTo>
                  <a:lnTo>
                    <a:pt x="1045368" y="642937"/>
                  </a:lnTo>
                  <a:lnTo>
                    <a:pt x="938212" y="7477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63BED8FB-4710-4B40-9AF1-A879E23CBFB8}"/>
                </a:ext>
              </a:extLst>
            </p:cNvPr>
            <p:cNvSpPr/>
            <p:nvPr/>
          </p:nvSpPr>
          <p:spPr>
            <a:xfrm>
              <a:off x="5610226" y="2371725"/>
              <a:ext cx="2600325" cy="565150"/>
            </a:xfrm>
            <a:custGeom>
              <a:avLst/>
              <a:gdLst>
                <a:gd name="connsiteX0" fmla="*/ 1852613 w 2600325"/>
                <a:gd name="connsiteY0" fmla="*/ 311943 h 564356"/>
                <a:gd name="connsiteX1" fmla="*/ 1338263 w 2600325"/>
                <a:gd name="connsiteY1" fmla="*/ 390525 h 564356"/>
                <a:gd name="connsiteX2" fmla="*/ 1173956 w 2600325"/>
                <a:gd name="connsiteY2" fmla="*/ 426243 h 564356"/>
                <a:gd name="connsiteX3" fmla="*/ 921544 w 2600325"/>
                <a:gd name="connsiteY3" fmla="*/ 459581 h 564356"/>
                <a:gd name="connsiteX4" fmla="*/ 702469 w 2600325"/>
                <a:gd name="connsiteY4" fmla="*/ 500062 h 564356"/>
                <a:gd name="connsiteX5" fmla="*/ 433388 w 2600325"/>
                <a:gd name="connsiteY5" fmla="*/ 564356 h 564356"/>
                <a:gd name="connsiteX6" fmla="*/ 395288 w 2600325"/>
                <a:gd name="connsiteY6" fmla="*/ 557212 h 564356"/>
                <a:gd name="connsiteX7" fmla="*/ 297656 w 2600325"/>
                <a:gd name="connsiteY7" fmla="*/ 533400 h 564356"/>
                <a:gd name="connsiteX8" fmla="*/ 228600 w 2600325"/>
                <a:gd name="connsiteY8" fmla="*/ 504825 h 564356"/>
                <a:gd name="connsiteX9" fmla="*/ 178594 w 2600325"/>
                <a:gd name="connsiteY9" fmla="*/ 476250 h 564356"/>
                <a:gd name="connsiteX10" fmla="*/ 123825 w 2600325"/>
                <a:gd name="connsiteY10" fmla="*/ 445293 h 564356"/>
                <a:gd name="connsiteX11" fmla="*/ 61913 w 2600325"/>
                <a:gd name="connsiteY11" fmla="*/ 402431 h 564356"/>
                <a:gd name="connsiteX12" fmla="*/ 33338 w 2600325"/>
                <a:gd name="connsiteY12" fmla="*/ 376237 h 564356"/>
                <a:gd name="connsiteX13" fmla="*/ 16669 w 2600325"/>
                <a:gd name="connsiteY13" fmla="*/ 354806 h 564356"/>
                <a:gd name="connsiteX14" fmla="*/ 7144 w 2600325"/>
                <a:gd name="connsiteY14" fmla="*/ 335756 h 564356"/>
                <a:gd name="connsiteX15" fmla="*/ 0 w 2600325"/>
                <a:gd name="connsiteY15" fmla="*/ 297656 h 564356"/>
                <a:gd name="connsiteX16" fmla="*/ 4763 w 2600325"/>
                <a:gd name="connsiteY16" fmla="*/ 235743 h 564356"/>
                <a:gd name="connsiteX17" fmla="*/ 107156 w 2600325"/>
                <a:gd name="connsiteY17" fmla="*/ 204787 h 564356"/>
                <a:gd name="connsiteX18" fmla="*/ 92869 w 2600325"/>
                <a:gd name="connsiteY18" fmla="*/ 261937 h 564356"/>
                <a:gd name="connsiteX19" fmla="*/ 95250 w 2600325"/>
                <a:gd name="connsiteY19" fmla="*/ 280987 h 564356"/>
                <a:gd name="connsiteX20" fmla="*/ 104775 w 2600325"/>
                <a:gd name="connsiteY20" fmla="*/ 297656 h 564356"/>
                <a:gd name="connsiteX21" fmla="*/ 121444 w 2600325"/>
                <a:gd name="connsiteY21" fmla="*/ 309562 h 564356"/>
                <a:gd name="connsiteX22" fmla="*/ 152400 w 2600325"/>
                <a:gd name="connsiteY22" fmla="*/ 319087 h 564356"/>
                <a:gd name="connsiteX23" fmla="*/ 223838 w 2600325"/>
                <a:gd name="connsiteY23" fmla="*/ 328612 h 564356"/>
                <a:gd name="connsiteX24" fmla="*/ 319088 w 2600325"/>
                <a:gd name="connsiteY24" fmla="*/ 335756 h 564356"/>
                <a:gd name="connsiteX25" fmla="*/ 442913 w 2600325"/>
                <a:gd name="connsiteY25" fmla="*/ 340518 h 564356"/>
                <a:gd name="connsiteX26" fmla="*/ 557213 w 2600325"/>
                <a:gd name="connsiteY26" fmla="*/ 335756 h 564356"/>
                <a:gd name="connsiteX27" fmla="*/ 735806 w 2600325"/>
                <a:gd name="connsiteY27" fmla="*/ 321468 h 564356"/>
                <a:gd name="connsiteX28" fmla="*/ 1173956 w 2600325"/>
                <a:gd name="connsiteY28" fmla="*/ 269081 h 564356"/>
                <a:gd name="connsiteX29" fmla="*/ 1340644 w 2600325"/>
                <a:gd name="connsiteY29" fmla="*/ 233362 h 564356"/>
                <a:gd name="connsiteX30" fmla="*/ 1602581 w 2600325"/>
                <a:gd name="connsiteY30" fmla="*/ 190500 h 564356"/>
                <a:gd name="connsiteX31" fmla="*/ 1924050 w 2600325"/>
                <a:gd name="connsiteY31" fmla="*/ 119062 h 564356"/>
                <a:gd name="connsiteX32" fmla="*/ 1993106 w 2600325"/>
                <a:gd name="connsiteY32" fmla="*/ 73818 h 564356"/>
                <a:gd name="connsiteX33" fmla="*/ 2057400 w 2600325"/>
                <a:gd name="connsiteY33" fmla="*/ 35718 h 564356"/>
                <a:gd name="connsiteX34" fmla="*/ 2107406 w 2600325"/>
                <a:gd name="connsiteY34" fmla="*/ 9525 h 564356"/>
                <a:gd name="connsiteX35" fmla="*/ 2138363 w 2600325"/>
                <a:gd name="connsiteY35" fmla="*/ 0 h 564356"/>
                <a:gd name="connsiteX36" fmla="*/ 2214563 w 2600325"/>
                <a:gd name="connsiteY36" fmla="*/ 4762 h 564356"/>
                <a:gd name="connsiteX37" fmla="*/ 2350294 w 2600325"/>
                <a:gd name="connsiteY37" fmla="*/ 21431 h 564356"/>
                <a:gd name="connsiteX38" fmla="*/ 2457450 w 2600325"/>
                <a:gd name="connsiteY38" fmla="*/ 45243 h 564356"/>
                <a:gd name="connsiteX39" fmla="*/ 2483644 w 2600325"/>
                <a:gd name="connsiteY39" fmla="*/ 54768 h 564356"/>
                <a:gd name="connsiteX40" fmla="*/ 2528888 w 2600325"/>
                <a:gd name="connsiteY40" fmla="*/ 80962 h 564356"/>
                <a:gd name="connsiteX41" fmla="*/ 2564606 w 2600325"/>
                <a:gd name="connsiteY41" fmla="*/ 107156 h 564356"/>
                <a:gd name="connsiteX42" fmla="*/ 2586038 w 2600325"/>
                <a:gd name="connsiteY42" fmla="*/ 126206 h 564356"/>
                <a:gd name="connsiteX43" fmla="*/ 2597944 w 2600325"/>
                <a:gd name="connsiteY43" fmla="*/ 150018 h 564356"/>
                <a:gd name="connsiteX44" fmla="*/ 2600325 w 2600325"/>
                <a:gd name="connsiteY44" fmla="*/ 171450 h 564356"/>
                <a:gd name="connsiteX45" fmla="*/ 2590800 w 2600325"/>
                <a:gd name="connsiteY45" fmla="*/ 209550 h 564356"/>
                <a:gd name="connsiteX46" fmla="*/ 2576513 w 2600325"/>
                <a:gd name="connsiteY46" fmla="*/ 238125 h 564356"/>
                <a:gd name="connsiteX47" fmla="*/ 2555081 w 2600325"/>
                <a:gd name="connsiteY47" fmla="*/ 259556 h 564356"/>
                <a:gd name="connsiteX48" fmla="*/ 2528888 w 2600325"/>
                <a:gd name="connsiteY48" fmla="*/ 266700 h 564356"/>
                <a:gd name="connsiteX49" fmla="*/ 2421731 w 2600325"/>
                <a:gd name="connsiteY49" fmla="*/ 273843 h 564356"/>
                <a:gd name="connsiteX50" fmla="*/ 2193131 w 2600325"/>
                <a:gd name="connsiteY50" fmla="*/ 280987 h 564356"/>
                <a:gd name="connsiteX51" fmla="*/ 1852613 w 2600325"/>
                <a:gd name="connsiteY51" fmla="*/ 311943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0325" h="564356">
                  <a:moveTo>
                    <a:pt x="1852613" y="311943"/>
                  </a:moveTo>
                  <a:lnTo>
                    <a:pt x="1338263" y="390525"/>
                  </a:lnTo>
                  <a:lnTo>
                    <a:pt x="1173956" y="426243"/>
                  </a:lnTo>
                  <a:lnTo>
                    <a:pt x="921544" y="459581"/>
                  </a:lnTo>
                  <a:lnTo>
                    <a:pt x="702469" y="500062"/>
                  </a:lnTo>
                  <a:lnTo>
                    <a:pt x="433388" y="564356"/>
                  </a:lnTo>
                  <a:lnTo>
                    <a:pt x="395288" y="557212"/>
                  </a:lnTo>
                  <a:lnTo>
                    <a:pt x="297656" y="533400"/>
                  </a:lnTo>
                  <a:lnTo>
                    <a:pt x="228600" y="504825"/>
                  </a:lnTo>
                  <a:lnTo>
                    <a:pt x="178594" y="476250"/>
                  </a:lnTo>
                  <a:lnTo>
                    <a:pt x="123825" y="445293"/>
                  </a:lnTo>
                  <a:lnTo>
                    <a:pt x="61913" y="402431"/>
                  </a:lnTo>
                  <a:lnTo>
                    <a:pt x="33338" y="376237"/>
                  </a:lnTo>
                  <a:lnTo>
                    <a:pt x="16669" y="354806"/>
                  </a:lnTo>
                  <a:lnTo>
                    <a:pt x="7144" y="335756"/>
                  </a:lnTo>
                  <a:lnTo>
                    <a:pt x="0" y="297656"/>
                  </a:lnTo>
                  <a:lnTo>
                    <a:pt x="4763" y="235743"/>
                  </a:lnTo>
                  <a:lnTo>
                    <a:pt x="107156" y="204787"/>
                  </a:lnTo>
                  <a:lnTo>
                    <a:pt x="92869" y="261937"/>
                  </a:lnTo>
                  <a:lnTo>
                    <a:pt x="95250" y="280987"/>
                  </a:lnTo>
                  <a:lnTo>
                    <a:pt x="104775" y="297656"/>
                  </a:lnTo>
                  <a:lnTo>
                    <a:pt x="121444" y="309562"/>
                  </a:lnTo>
                  <a:lnTo>
                    <a:pt x="152400" y="319087"/>
                  </a:lnTo>
                  <a:lnTo>
                    <a:pt x="223838" y="328612"/>
                  </a:lnTo>
                  <a:lnTo>
                    <a:pt x="319088" y="335756"/>
                  </a:lnTo>
                  <a:lnTo>
                    <a:pt x="442913" y="340518"/>
                  </a:lnTo>
                  <a:lnTo>
                    <a:pt x="557213" y="335756"/>
                  </a:lnTo>
                  <a:lnTo>
                    <a:pt x="735806" y="321468"/>
                  </a:lnTo>
                  <a:lnTo>
                    <a:pt x="1173956" y="269081"/>
                  </a:lnTo>
                  <a:lnTo>
                    <a:pt x="1340644" y="233362"/>
                  </a:lnTo>
                  <a:lnTo>
                    <a:pt x="1602581" y="190500"/>
                  </a:lnTo>
                  <a:lnTo>
                    <a:pt x="1924050" y="119062"/>
                  </a:lnTo>
                  <a:lnTo>
                    <a:pt x="1993106" y="73818"/>
                  </a:lnTo>
                  <a:lnTo>
                    <a:pt x="2057400" y="35718"/>
                  </a:lnTo>
                  <a:lnTo>
                    <a:pt x="2107406" y="9525"/>
                  </a:lnTo>
                  <a:lnTo>
                    <a:pt x="2138363" y="0"/>
                  </a:lnTo>
                  <a:lnTo>
                    <a:pt x="2214563" y="4762"/>
                  </a:lnTo>
                  <a:lnTo>
                    <a:pt x="2350294" y="21431"/>
                  </a:lnTo>
                  <a:lnTo>
                    <a:pt x="2457450" y="45243"/>
                  </a:lnTo>
                  <a:lnTo>
                    <a:pt x="2483644" y="54768"/>
                  </a:lnTo>
                  <a:lnTo>
                    <a:pt x="2528888" y="80962"/>
                  </a:lnTo>
                  <a:lnTo>
                    <a:pt x="2564606" y="107156"/>
                  </a:lnTo>
                  <a:lnTo>
                    <a:pt x="2586038" y="126206"/>
                  </a:lnTo>
                  <a:lnTo>
                    <a:pt x="2597944" y="150018"/>
                  </a:lnTo>
                  <a:lnTo>
                    <a:pt x="2600325" y="171450"/>
                  </a:lnTo>
                  <a:lnTo>
                    <a:pt x="2590800" y="209550"/>
                  </a:lnTo>
                  <a:lnTo>
                    <a:pt x="2576513" y="238125"/>
                  </a:lnTo>
                  <a:lnTo>
                    <a:pt x="2555081" y="259556"/>
                  </a:lnTo>
                  <a:lnTo>
                    <a:pt x="2528888" y="266700"/>
                  </a:lnTo>
                  <a:lnTo>
                    <a:pt x="2421731" y="273843"/>
                  </a:lnTo>
                  <a:lnTo>
                    <a:pt x="2193131" y="280987"/>
                  </a:lnTo>
                  <a:lnTo>
                    <a:pt x="1852613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2B183D90-FB4B-4257-878F-4A4A22AC56DD}"/>
                </a:ext>
              </a:extLst>
            </p:cNvPr>
            <p:cNvSpPr/>
            <p:nvPr/>
          </p:nvSpPr>
          <p:spPr>
            <a:xfrm rot="16200000">
              <a:off x="5728495" y="2283619"/>
              <a:ext cx="2173287" cy="517525"/>
            </a:xfrm>
            <a:custGeom>
              <a:avLst/>
              <a:gdLst>
                <a:gd name="connsiteX0" fmla="*/ 1278731 w 2174081"/>
                <a:gd name="connsiteY0" fmla="*/ 426243 h 516731"/>
                <a:gd name="connsiteX1" fmla="*/ 30956 w 2174081"/>
                <a:gd name="connsiteY1" fmla="*/ 423862 h 516731"/>
                <a:gd name="connsiteX2" fmla="*/ 0 w 2174081"/>
                <a:gd name="connsiteY2" fmla="*/ 207168 h 516731"/>
                <a:gd name="connsiteX3" fmla="*/ 1831181 w 2174081"/>
                <a:gd name="connsiteY3" fmla="*/ 202406 h 516731"/>
                <a:gd name="connsiteX4" fmla="*/ 1883568 w 2174081"/>
                <a:gd name="connsiteY4" fmla="*/ 200025 h 516731"/>
                <a:gd name="connsiteX5" fmla="*/ 1907381 w 2174081"/>
                <a:gd name="connsiteY5" fmla="*/ 195262 h 516731"/>
                <a:gd name="connsiteX6" fmla="*/ 1943100 w 2174081"/>
                <a:gd name="connsiteY6" fmla="*/ 178593 h 516731"/>
                <a:gd name="connsiteX7" fmla="*/ 1988343 w 2174081"/>
                <a:gd name="connsiteY7" fmla="*/ 147637 h 516731"/>
                <a:gd name="connsiteX8" fmla="*/ 2033587 w 2174081"/>
                <a:gd name="connsiteY8" fmla="*/ 104775 h 516731"/>
                <a:gd name="connsiteX9" fmla="*/ 2088356 w 2174081"/>
                <a:gd name="connsiteY9" fmla="*/ 40481 h 516731"/>
                <a:gd name="connsiteX10" fmla="*/ 2109787 w 2174081"/>
                <a:gd name="connsiteY10" fmla="*/ 16668 h 516731"/>
                <a:gd name="connsiteX11" fmla="*/ 2124075 w 2174081"/>
                <a:gd name="connsiteY11" fmla="*/ 4762 h 516731"/>
                <a:gd name="connsiteX12" fmla="*/ 2145506 w 2174081"/>
                <a:gd name="connsiteY12" fmla="*/ 0 h 516731"/>
                <a:gd name="connsiteX13" fmla="*/ 2162175 w 2174081"/>
                <a:gd name="connsiteY13" fmla="*/ 2381 h 516731"/>
                <a:gd name="connsiteX14" fmla="*/ 2166937 w 2174081"/>
                <a:gd name="connsiteY14" fmla="*/ 7143 h 516731"/>
                <a:gd name="connsiteX15" fmla="*/ 2171700 w 2174081"/>
                <a:gd name="connsiteY15" fmla="*/ 19050 h 516731"/>
                <a:gd name="connsiteX16" fmla="*/ 2174081 w 2174081"/>
                <a:gd name="connsiteY16" fmla="*/ 61912 h 516731"/>
                <a:gd name="connsiteX17" fmla="*/ 2169318 w 2174081"/>
                <a:gd name="connsiteY17" fmla="*/ 145256 h 516731"/>
                <a:gd name="connsiteX18" fmla="*/ 2157412 w 2174081"/>
                <a:gd name="connsiteY18" fmla="*/ 204787 h 516731"/>
                <a:gd name="connsiteX19" fmla="*/ 2124075 w 2174081"/>
                <a:gd name="connsiteY19" fmla="*/ 290512 h 516731"/>
                <a:gd name="connsiteX20" fmla="*/ 2081212 w 2174081"/>
                <a:gd name="connsiteY20" fmla="*/ 371475 h 516731"/>
                <a:gd name="connsiteX21" fmla="*/ 2000250 w 2174081"/>
                <a:gd name="connsiteY21" fmla="*/ 488156 h 516731"/>
                <a:gd name="connsiteX22" fmla="*/ 1981200 w 2174081"/>
                <a:gd name="connsiteY22" fmla="*/ 504825 h 516731"/>
                <a:gd name="connsiteX23" fmla="*/ 1964531 w 2174081"/>
                <a:gd name="connsiteY23" fmla="*/ 511968 h 516731"/>
                <a:gd name="connsiteX24" fmla="*/ 1933575 w 2174081"/>
                <a:gd name="connsiteY24" fmla="*/ 516731 h 516731"/>
                <a:gd name="connsiteX25" fmla="*/ 1897856 w 2174081"/>
                <a:gd name="connsiteY25" fmla="*/ 516731 h 516731"/>
                <a:gd name="connsiteX26" fmla="*/ 1864518 w 2174081"/>
                <a:gd name="connsiteY26" fmla="*/ 504825 h 516731"/>
                <a:gd name="connsiteX27" fmla="*/ 1833562 w 2174081"/>
                <a:gd name="connsiteY27" fmla="*/ 481012 h 516731"/>
                <a:gd name="connsiteX28" fmla="*/ 1795462 w 2174081"/>
                <a:gd name="connsiteY28" fmla="*/ 457200 h 516731"/>
                <a:gd name="connsiteX29" fmla="*/ 1740693 w 2174081"/>
                <a:gd name="connsiteY29" fmla="*/ 438150 h 516731"/>
                <a:gd name="connsiteX30" fmla="*/ 1666875 w 2174081"/>
                <a:gd name="connsiteY30" fmla="*/ 426243 h 516731"/>
                <a:gd name="connsiteX31" fmla="*/ 1278731 w 2174081"/>
                <a:gd name="connsiteY31" fmla="*/ 426243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4081" h="516731">
                  <a:moveTo>
                    <a:pt x="1278731" y="426243"/>
                  </a:moveTo>
                  <a:lnTo>
                    <a:pt x="30956" y="423862"/>
                  </a:lnTo>
                  <a:lnTo>
                    <a:pt x="0" y="207168"/>
                  </a:lnTo>
                  <a:lnTo>
                    <a:pt x="1831181" y="202406"/>
                  </a:lnTo>
                  <a:lnTo>
                    <a:pt x="1883568" y="200025"/>
                  </a:lnTo>
                  <a:lnTo>
                    <a:pt x="1907381" y="195262"/>
                  </a:lnTo>
                  <a:lnTo>
                    <a:pt x="1943100" y="178593"/>
                  </a:lnTo>
                  <a:lnTo>
                    <a:pt x="1988343" y="147637"/>
                  </a:lnTo>
                  <a:lnTo>
                    <a:pt x="2033587" y="104775"/>
                  </a:lnTo>
                  <a:lnTo>
                    <a:pt x="2088356" y="40481"/>
                  </a:lnTo>
                  <a:lnTo>
                    <a:pt x="2109787" y="16668"/>
                  </a:lnTo>
                  <a:lnTo>
                    <a:pt x="2124075" y="4762"/>
                  </a:lnTo>
                  <a:lnTo>
                    <a:pt x="2145506" y="0"/>
                  </a:lnTo>
                  <a:lnTo>
                    <a:pt x="2162175" y="2381"/>
                  </a:lnTo>
                  <a:lnTo>
                    <a:pt x="2166937" y="7143"/>
                  </a:lnTo>
                  <a:lnTo>
                    <a:pt x="2171700" y="19050"/>
                  </a:lnTo>
                  <a:lnTo>
                    <a:pt x="2174081" y="61912"/>
                  </a:lnTo>
                  <a:lnTo>
                    <a:pt x="2169318" y="145256"/>
                  </a:lnTo>
                  <a:lnTo>
                    <a:pt x="2157412" y="204787"/>
                  </a:lnTo>
                  <a:lnTo>
                    <a:pt x="2124075" y="290512"/>
                  </a:lnTo>
                  <a:lnTo>
                    <a:pt x="2081212" y="371475"/>
                  </a:lnTo>
                  <a:lnTo>
                    <a:pt x="2000250" y="488156"/>
                  </a:lnTo>
                  <a:lnTo>
                    <a:pt x="1981200" y="504825"/>
                  </a:lnTo>
                  <a:lnTo>
                    <a:pt x="1964531" y="511968"/>
                  </a:lnTo>
                  <a:lnTo>
                    <a:pt x="1933575" y="516731"/>
                  </a:lnTo>
                  <a:lnTo>
                    <a:pt x="1897856" y="516731"/>
                  </a:lnTo>
                  <a:lnTo>
                    <a:pt x="1864518" y="504825"/>
                  </a:lnTo>
                  <a:lnTo>
                    <a:pt x="1833562" y="481012"/>
                  </a:lnTo>
                  <a:lnTo>
                    <a:pt x="1795462" y="457200"/>
                  </a:lnTo>
                  <a:lnTo>
                    <a:pt x="1740693" y="438150"/>
                  </a:lnTo>
                  <a:lnTo>
                    <a:pt x="1666875" y="426243"/>
                  </a:lnTo>
                  <a:lnTo>
                    <a:pt x="1278731" y="4262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80A8A9A7-0DA6-4F2A-8AE1-F2305323C5D9}"/>
                </a:ext>
              </a:extLst>
            </p:cNvPr>
            <p:cNvSpPr/>
            <p:nvPr/>
          </p:nvSpPr>
          <p:spPr>
            <a:xfrm>
              <a:off x="5805488" y="3376613"/>
              <a:ext cx="2024062" cy="517525"/>
            </a:xfrm>
            <a:custGeom>
              <a:avLst/>
              <a:gdLst>
                <a:gd name="connsiteX0" fmla="*/ 1245393 w 2024062"/>
                <a:gd name="connsiteY0" fmla="*/ 297656 h 516731"/>
                <a:gd name="connsiteX1" fmla="*/ 602456 w 2024062"/>
                <a:gd name="connsiteY1" fmla="*/ 445293 h 516731"/>
                <a:gd name="connsiteX2" fmla="*/ 521493 w 2024062"/>
                <a:gd name="connsiteY2" fmla="*/ 478631 h 516731"/>
                <a:gd name="connsiteX3" fmla="*/ 450056 w 2024062"/>
                <a:gd name="connsiteY3" fmla="*/ 502443 h 516731"/>
                <a:gd name="connsiteX4" fmla="*/ 407193 w 2024062"/>
                <a:gd name="connsiteY4" fmla="*/ 514350 h 516731"/>
                <a:gd name="connsiteX5" fmla="*/ 366712 w 2024062"/>
                <a:gd name="connsiteY5" fmla="*/ 516731 h 516731"/>
                <a:gd name="connsiteX6" fmla="*/ 319087 w 2024062"/>
                <a:gd name="connsiteY6" fmla="*/ 514350 h 516731"/>
                <a:gd name="connsiteX7" fmla="*/ 271462 w 2024062"/>
                <a:gd name="connsiteY7" fmla="*/ 504825 h 516731"/>
                <a:gd name="connsiteX8" fmla="*/ 214312 w 2024062"/>
                <a:gd name="connsiteY8" fmla="*/ 478631 h 516731"/>
                <a:gd name="connsiteX9" fmla="*/ 154781 w 2024062"/>
                <a:gd name="connsiteY9" fmla="*/ 442912 h 516731"/>
                <a:gd name="connsiteX10" fmla="*/ 100012 w 2024062"/>
                <a:gd name="connsiteY10" fmla="*/ 397668 h 516731"/>
                <a:gd name="connsiteX11" fmla="*/ 42862 w 2024062"/>
                <a:gd name="connsiteY11" fmla="*/ 335756 h 516731"/>
                <a:gd name="connsiteX12" fmla="*/ 21431 w 2024062"/>
                <a:gd name="connsiteY12" fmla="*/ 304800 h 516731"/>
                <a:gd name="connsiteX13" fmla="*/ 9525 w 2024062"/>
                <a:gd name="connsiteY13" fmla="*/ 283368 h 516731"/>
                <a:gd name="connsiteX14" fmla="*/ 0 w 2024062"/>
                <a:gd name="connsiteY14" fmla="*/ 247650 h 516731"/>
                <a:gd name="connsiteX15" fmla="*/ 0 w 2024062"/>
                <a:gd name="connsiteY15" fmla="*/ 230981 h 516731"/>
                <a:gd name="connsiteX16" fmla="*/ 7143 w 2024062"/>
                <a:gd name="connsiteY16" fmla="*/ 221456 h 516731"/>
                <a:gd name="connsiteX17" fmla="*/ 21431 w 2024062"/>
                <a:gd name="connsiteY17" fmla="*/ 216693 h 516731"/>
                <a:gd name="connsiteX18" fmla="*/ 42862 w 2024062"/>
                <a:gd name="connsiteY18" fmla="*/ 223837 h 516731"/>
                <a:gd name="connsiteX19" fmla="*/ 88106 w 2024062"/>
                <a:gd name="connsiteY19" fmla="*/ 250031 h 516731"/>
                <a:gd name="connsiteX20" fmla="*/ 152400 w 2024062"/>
                <a:gd name="connsiteY20" fmla="*/ 273843 h 516731"/>
                <a:gd name="connsiteX21" fmla="*/ 221456 w 2024062"/>
                <a:gd name="connsiteY21" fmla="*/ 290512 h 516731"/>
                <a:gd name="connsiteX22" fmla="*/ 290512 w 2024062"/>
                <a:gd name="connsiteY22" fmla="*/ 297656 h 516731"/>
                <a:gd name="connsiteX23" fmla="*/ 354806 w 2024062"/>
                <a:gd name="connsiteY23" fmla="*/ 297656 h 516731"/>
                <a:gd name="connsiteX24" fmla="*/ 426243 w 2024062"/>
                <a:gd name="connsiteY24" fmla="*/ 285750 h 516731"/>
                <a:gd name="connsiteX25" fmla="*/ 978693 w 2024062"/>
                <a:gd name="connsiteY25" fmla="*/ 176212 h 516731"/>
                <a:gd name="connsiteX26" fmla="*/ 1152525 w 2024062"/>
                <a:gd name="connsiteY26" fmla="*/ 142875 h 516731"/>
                <a:gd name="connsiteX27" fmla="*/ 1493043 w 2024062"/>
                <a:gd name="connsiteY27" fmla="*/ 69056 h 516731"/>
                <a:gd name="connsiteX28" fmla="*/ 1595437 w 2024062"/>
                <a:gd name="connsiteY28" fmla="*/ 0 h 516731"/>
                <a:gd name="connsiteX29" fmla="*/ 1604962 w 2024062"/>
                <a:gd name="connsiteY29" fmla="*/ 0 h 516731"/>
                <a:gd name="connsiteX30" fmla="*/ 1676400 w 2024062"/>
                <a:gd name="connsiteY30" fmla="*/ 9525 h 516731"/>
                <a:gd name="connsiteX31" fmla="*/ 1793081 w 2024062"/>
                <a:gd name="connsiteY31" fmla="*/ 35718 h 516731"/>
                <a:gd name="connsiteX32" fmla="*/ 1909762 w 2024062"/>
                <a:gd name="connsiteY32" fmla="*/ 69056 h 516731"/>
                <a:gd name="connsiteX33" fmla="*/ 1959768 w 2024062"/>
                <a:gd name="connsiteY33" fmla="*/ 90487 h 516731"/>
                <a:gd name="connsiteX34" fmla="*/ 1985962 w 2024062"/>
                <a:gd name="connsiteY34" fmla="*/ 104775 h 516731"/>
                <a:gd name="connsiteX35" fmla="*/ 2005012 w 2024062"/>
                <a:gd name="connsiteY35" fmla="*/ 116681 h 516731"/>
                <a:gd name="connsiteX36" fmla="*/ 2016918 w 2024062"/>
                <a:gd name="connsiteY36" fmla="*/ 128587 h 516731"/>
                <a:gd name="connsiteX37" fmla="*/ 2024062 w 2024062"/>
                <a:gd name="connsiteY37" fmla="*/ 142875 h 516731"/>
                <a:gd name="connsiteX38" fmla="*/ 2024062 w 2024062"/>
                <a:gd name="connsiteY38" fmla="*/ 157162 h 516731"/>
                <a:gd name="connsiteX39" fmla="*/ 2019300 w 2024062"/>
                <a:gd name="connsiteY39" fmla="*/ 183356 h 516731"/>
                <a:gd name="connsiteX40" fmla="*/ 2009775 w 2024062"/>
                <a:gd name="connsiteY40" fmla="*/ 209550 h 516731"/>
                <a:gd name="connsiteX41" fmla="*/ 1985962 w 2024062"/>
                <a:gd name="connsiteY41" fmla="*/ 238125 h 516731"/>
                <a:gd name="connsiteX42" fmla="*/ 1935956 w 2024062"/>
                <a:gd name="connsiteY42" fmla="*/ 266700 h 516731"/>
                <a:gd name="connsiteX43" fmla="*/ 1893093 w 2024062"/>
                <a:gd name="connsiteY43" fmla="*/ 297656 h 516731"/>
                <a:gd name="connsiteX44" fmla="*/ 1590675 w 2024062"/>
                <a:gd name="connsiteY44" fmla="*/ 235743 h 516731"/>
                <a:gd name="connsiteX45" fmla="*/ 1245393 w 2024062"/>
                <a:gd name="connsiteY45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24062" h="516731">
                  <a:moveTo>
                    <a:pt x="1245393" y="297656"/>
                  </a:moveTo>
                  <a:lnTo>
                    <a:pt x="602456" y="445293"/>
                  </a:lnTo>
                  <a:lnTo>
                    <a:pt x="521493" y="478631"/>
                  </a:lnTo>
                  <a:lnTo>
                    <a:pt x="450056" y="502443"/>
                  </a:lnTo>
                  <a:lnTo>
                    <a:pt x="407193" y="514350"/>
                  </a:lnTo>
                  <a:lnTo>
                    <a:pt x="366712" y="516731"/>
                  </a:lnTo>
                  <a:lnTo>
                    <a:pt x="319087" y="514350"/>
                  </a:lnTo>
                  <a:lnTo>
                    <a:pt x="271462" y="504825"/>
                  </a:lnTo>
                  <a:lnTo>
                    <a:pt x="214312" y="478631"/>
                  </a:lnTo>
                  <a:lnTo>
                    <a:pt x="154781" y="442912"/>
                  </a:lnTo>
                  <a:lnTo>
                    <a:pt x="100012" y="397668"/>
                  </a:lnTo>
                  <a:lnTo>
                    <a:pt x="42862" y="335756"/>
                  </a:lnTo>
                  <a:lnTo>
                    <a:pt x="21431" y="304800"/>
                  </a:lnTo>
                  <a:lnTo>
                    <a:pt x="9525" y="283368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7143" y="221456"/>
                  </a:lnTo>
                  <a:lnTo>
                    <a:pt x="21431" y="216693"/>
                  </a:lnTo>
                  <a:lnTo>
                    <a:pt x="42862" y="223837"/>
                  </a:lnTo>
                  <a:lnTo>
                    <a:pt x="88106" y="250031"/>
                  </a:lnTo>
                  <a:lnTo>
                    <a:pt x="152400" y="273843"/>
                  </a:lnTo>
                  <a:lnTo>
                    <a:pt x="221456" y="290512"/>
                  </a:lnTo>
                  <a:lnTo>
                    <a:pt x="290512" y="297656"/>
                  </a:lnTo>
                  <a:lnTo>
                    <a:pt x="354806" y="297656"/>
                  </a:lnTo>
                  <a:lnTo>
                    <a:pt x="426243" y="285750"/>
                  </a:lnTo>
                  <a:lnTo>
                    <a:pt x="978693" y="176212"/>
                  </a:lnTo>
                  <a:lnTo>
                    <a:pt x="1152525" y="142875"/>
                  </a:lnTo>
                  <a:lnTo>
                    <a:pt x="1493043" y="69056"/>
                  </a:lnTo>
                  <a:lnTo>
                    <a:pt x="1595437" y="0"/>
                  </a:lnTo>
                  <a:lnTo>
                    <a:pt x="1604962" y="0"/>
                  </a:lnTo>
                  <a:lnTo>
                    <a:pt x="1676400" y="9525"/>
                  </a:lnTo>
                  <a:lnTo>
                    <a:pt x="1793081" y="35718"/>
                  </a:lnTo>
                  <a:lnTo>
                    <a:pt x="1909762" y="69056"/>
                  </a:lnTo>
                  <a:lnTo>
                    <a:pt x="1959768" y="90487"/>
                  </a:lnTo>
                  <a:lnTo>
                    <a:pt x="1985962" y="104775"/>
                  </a:lnTo>
                  <a:lnTo>
                    <a:pt x="2005012" y="116681"/>
                  </a:lnTo>
                  <a:lnTo>
                    <a:pt x="2016918" y="128587"/>
                  </a:lnTo>
                  <a:lnTo>
                    <a:pt x="2024062" y="142875"/>
                  </a:lnTo>
                  <a:lnTo>
                    <a:pt x="2024062" y="157162"/>
                  </a:lnTo>
                  <a:lnTo>
                    <a:pt x="2019300" y="183356"/>
                  </a:lnTo>
                  <a:lnTo>
                    <a:pt x="2009775" y="209550"/>
                  </a:lnTo>
                  <a:lnTo>
                    <a:pt x="1985962" y="238125"/>
                  </a:lnTo>
                  <a:lnTo>
                    <a:pt x="1935956" y="266700"/>
                  </a:lnTo>
                  <a:lnTo>
                    <a:pt x="1893093" y="297656"/>
                  </a:lnTo>
                  <a:lnTo>
                    <a:pt x="1590675" y="235743"/>
                  </a:lnTo>
                  <a:lnTo>
                    <a:pt x="1245393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01CFFD5D-CB9D-40ED-B692-AF7099E8B17B}"/>
                </a:ext>
              </a:extLst>
            </p:cNvPr>
            <p:cNvSpPr/>
            <p:nvPr/>
          </p:nvSpPr>
          <p:spPr>
            <a:xfrm>
              <a:off x="5372100" y="3581399"/>
              <a:ext cx="2349500" cy="2247900"/>
            </a:xfrm>
            <a:custGeom>
              <a:avLst/>
              <a:gdLst>
                <a:gd name="connsiteX0" fmla="*/ 1838325 w 2349500"/>
                <a:gd name="connsiteY0" fmla="*/ 777875 h 2247900"/>
                <a:gd name="connsiteX1" fmla="*/ 1527175 w 2349500"/>
                <a:gd name="connsiteY1" fmla="*/ 1174750 h 2247900"/>
                <a:gd name="connsiteX2" fmla="*/ 1425575 w 2349500"/>
                <a:gd name="connsiteY2" fmla="*/ 1301750 h 2247900"/>
                <a:gd name="connsiteX3" fmla="*/ 1200150 w 2349500"/>
                <a:gd name="connsiteY3" fmla="*/ 1517650 h 2247900"/>
                <a:gd name="connsiteX4" fmla="*/ 1012825 w 2349500"/>
                <a:gd name="connsiteY4" fmla="*/ 1682750 h 2247900"/>
                <a:gd name="connsiteX5" fmla="*/ 838200 w 2349500"/>
                <a:gd name="connsiteY5" fmla="*/ 1812925 h 2247900"/>
                <a:gd name="connsiteX6" fmla="*/ 644525 w 2349500"/>
                <a:gd name="connsiteY6" fmla="*/ 1946275 h 2247900"/>
                <a:gd name="connsiteX7" fmla="*/ 450850 w 2349500"/>
                <a:gd name="connsiteY7" fmla="*/ 2060575 h 2247900"/>
                <a:gd name="connsiteX8" fmla="*/ 215900 w 2349500"/>
                <a:gd name="connsiteY8" fmla="*/ 2171700 h 2247900"/>
                <a:gd name="connsiteX9" fmla="*/ 41275 w 2349500"/>
                <a:gd name="connsiteY9" fmla="*/ 2241550 h 2247900"/>
                <a:gd name="connsiteX10" fmla="*/ 12700 w 2349500"/>
                <a:gd name="connsiteY10" fmla="*/ 2247900 h 2247900"/>
                <a:gd name="connsiteX11" fmla="*/ 0 w 2349500"/>
                <a:gd name="connsiteY11" fmla="*/ 2238375 h 2247900"/>
                <a:gd name="connsiteX12" fmla="*/ 0 w 2349500"/>
                <a:gd name="connsiteY12" fmla="*/ 2222500 h 2247900"/>
                <a:gd name="connsiteX13" fmla="*/ 9525 w 2349500"/>
                <a:gd name="connsiteY13" fmla="*/ 2203450 h 2247900"/>
                <a:gd name="connsiteX14" fmla="*/ 117475 w 2349500"/>
                <a:gd name="connsiteY14" fmla="*/ 2133600 h 2247900"/>
                <a:gd name="connsiteX15" fmla="*/ 314325 w 2349500"/>
                <a:gd name="connsiteY15" fmla="*/ 2003425 h 2247900"/>
                <a:gd name="connsiteX16" fmla="*/ 488950 w 2349500"/>
                <a:gd name="connsiteY16" fmla="*/ 1879600 h 2247900"/>
                <a:gd name="connsiteX17" fmla="*/ 688975 w 2349500"/>
                <a:gd name="connsiteY17" fmla="*/ 1727200 h 2247900"/>
                <a:gd name="connsiteX18" fmla="*/ 882650 w 2349500"/>
                <a:gd name="connsiteY18" fmla="*/ 1562100 h 2247900"/>
                <a:gd name="connsiteX19" fmla="*/ 1082675 w 2349500"/>
                <a:gd name="connsiteY19" fmla="*/ 1371600 h 2247900"/>
                <a:gd name="connsiteX20" fmla="*/ 1285875 w 2349500"/>
                <a:gd name="connsiteY20" fmla="*/ 1146175 h 2247900"/>
                <a:gd name="connsiteX21" fmla="*/ 1393825 w 2349500"/>
                <a:gd name="connsiteY21" fmla="*/ 1012825 h 2247900"/>
                <a:gd name="connsiteX22" fmla="*/ 1558925 w 2349500"/>
                <a:gd name="connsiteY22" fmla="*/ 793750 h 2247900"/>
                <a:gd name="connsiteX23" fmla="*/ 1730375 w 2349500"/>
                <a:gd name="connsiteY23" fmla="*/ 542925 h 2247900"/>
                <a:gd name="connsiteX24" fmla="*/ 1882775 w 2349500"/>
                <a:gd name="connsiteY24" fmla="*/ 298450 h 2247900"/>
                <a:gd name="connsiteX25" fmla="*/ 1968500 w 2349500"/>
                <a:gd name="connsiteY25" fmla="*/ 152400 h 2247900"/>
                <a:gd name="connsiteX26" fmla="*/ 1997075 w 2349500"/>
                <a:gd name="connsiteY26" fmla="*/ 88900 h 2247900"/>
                <a:gd name="connsiteX27" fmla="*/ 2000250 w 2349500"/>
                <a:gd name="connsiteY27" fmla="*/ 57150 h 2247900"/>
                <a:gd name="connsiteX28" fmla="*/ 1971675 w 2349500"/>
                <a:gd name="connsiteY28" fmla="*/ 0 h 2247900"/>
                <a:gd name="connsiteX29" fmla="*/ 2349500 w 2349500"/>
                <a:gd name="connsiteY29" fmla="*/ 38100 h 2247900"/>
                <a:gd name="connsiteX30" fmla="*/ 2327275 w 2349500"/>
                <a:gd name="connsiteY30" fmla="*/ 88900 h 2247900"/>
                <a:gd name="connsiteX31" fmla="*/ 2225675 w 2349500"/>
                <a:gd name="connsiteY31" fmla="*/ 234950 h 2247900"/>
                <a:gd name="connsiteX32" fmla="*/ 2057400 w 2349500"/>
                <a:gd name="connsiteY32" fmla="*/ 485775 h 2247900"/>
                <a:gd name="connsiteX33" fmla="*/ 1838325 w 2349500"/>
                <a:gd name="connsiteY33" fmla="*/ 777875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9500" h="2247900">
                  <a:moveTo>
                    <a:pt x="1838325" y="777875"/>
                  </a:moveTo>
                  <a:lnTo>
                    <a:pt x="1527175" y="1174750"/>
                  </a:lnTo>
                  <a:lnTo>
                    <a:pt x="1425575" y="1301750"/>
                  </a:lnTo>
                  <a:lnTo>
                    <a:pt x="1200150" y="1517650"/>
                  </a:lnTo>
                  <a:lnTo>
                    <a:pt x="1012825" y="1682750"/>
                  </a:lnTo>
                  <a:lnTo>
                    <a:pt x="838200" y="1812925"/>
                  </a:lnTo>
                  <a:lnTo>
                    <a:pt x="644525" y="1946275"/>
                  </a:lnTo>
                  <a:lnTo>
                    <a:pt x="450850" y="2060575"/>
                  </a:lnTo>
                  <a:lnTo>
                    <a:pt x="215900" y="2171700"/>
                  </a:lnTo>
                  <a:lnTo>
                    <a:pt x="41275" y="2241550"/>
                  </a:lnTo>
                  <a:lnTo>
                    <a:pt x="12700" y="2247900"/>
                  </a:lnTo>
                  <a:lnTo>
                    <a:pt x="0" y="2238375"/>
                  </a:lnTo>
                  <a:lnTo>
                    <a:pt x="0" y="2222500"/>
                  </a:lnTo>
                  <a:lnTo>
                    <a:pt x="9525" y="2203450"/>
                  </a:lnTo>
                  <a:lnTo>
                    <a:pt x="117475" y="2133600"/>
                  </a:lnTo>
                  <a:lnTo>
                    <a:pt x="314325" y="2003425"/>
                  </a:lnTo>
                  <a:lnTo>
                    <a:pt x="488950" y="1879600"/>
                  </a:lnTo>
                  <a:lnTo>
                    <a:pt x="688975" y="1727200"/>
                  </a:lnTo>
                  <a:lnTo>
                    <a:pt x="882650" y="1562100"/>
                  </a:lnTo>
                  <a:lnTo>
                    <a:pt x="1082675" y="1371600"/>
                  </a:lnTo>
                  <a:lnTo>
                    <a:pt x="1285875" y="1146175"/>
                  </a:lnTo>
                  <a:lnTo>
                    <a:pt x="1393825" y="1012825"/>
                  </a:lnTo>
                  <a:lnTo>
                    <a:pt x="1558925" y="793750"/>
                  </a:lnTo>
                  <a:lnTo>
                    <a:pt x="1730375" y="542925"/>
                  </a:lnTo>
                  <a:lnTo>
                    <a:pt x="1882775" y="298450"/>
                  </a:lnTo>
                  <a:lnTo>
                    <a:pt x="1968500" y="152400"/>
                  </a:lnTo>
                  <a:lnTo>
                    <a:pt x="1997075" y="88900"/>
                  </a:lnTo>
                  <a:lnTo>
                    <a:pt x="2000250" y="57150"/>
                  </a:lnTo>
                  <a:lnTo>
                    <a:pt x="1971675" y="0"/>
                  </a:lnTo>
                  <a:lnTo>
                    <a:pt x="2349500" y="38100"/>
                  </a:lnTo>
                  <a:lnTo>
                    <a:pt x="2327275" y="88900"/>
                  </a:lnTo>
                  <a:lnTo>
                    <a:pt x="2225675" y="234950"/>
                  </a:lnTo>
                  <a:lnTo>
                    <a:pt x="2057400" y="485775"/>
                  </a:lnTo>
                  <a:lnTo>
                    <a:pt x="1838325" y="777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3C41B267-1DF5-4B3F-BB2F-17A52229324F}"/>
                </a:ext>
              </a:extLst>
            </p:cNvPr>
            <p:cNvSpPr/>
            <p:nvPr/>
          </p:nvSpPr>
          <p:spPr>
            <a:xfrm>
              <a:off x="5784851" y="3984625"/>
              <a:ext cx="2828925" cy="2012950"/>
            </a:xfrm>
            <a:custGeom>
              <a:avLst/>
              <a:gdLst>
                <a:gd name="connsiteX0" fmla="*/ 1381125 w 2828925"/>
                <a:gd name="connsiteY0" fmla="*/ 1336675 h 2012950"/>
                <a:gd name="connsiteX1" fmla="*/ 984250 w 2828925"/>
                <a:gd name="connsiteY1" fmla="*/ 933450 h 2012950"/>
                <a:gd name="connsiteX2" fmla="*/ 857250 w 2828925"/>
                <a:gd name="connsiteY2" fmla="*/ 787400 h 2012950"/>
                <a:gd name="connsiteX3" fmla="*/ 549275 w 2828925"/>
                <a:gd name="connsiteY3" fmla="*/ 469900 h 2012950"/>
                <a:gd name="connsiteX4" fmla="*/ 314325 w 2828925"/>
                <a:gd name="connsiteY4" fmla="*/ 238125 h 2012950"/>
                <a:gd name="connsiteX5" fmla="*/ 263525 w 2828925"/>
                <a:gd name="connsiteY5" fmla="*/ 187325 h 2012950"/>
                <a:gd name="connsiteX6" fmla="*/ 250825 w 2828925"/>
                <a:gd name="connsiteY6" fmla="*/ 171450 h 2012950"/>
                <a:gd name="connsiteX7" fmla="*/ 238125 w 2828925"/>
                <a:gd name="connsiteY7" fmla="*/ 158750 h 2012950"/>
                <a:gd name="connsiteX8" fmla="*/ 215900 w 2828925"/>
                <a:gd name="connsiteY8" fmla="*/ 146050 h 2012950"/>
                <a:gd name="connsiteX9" fmla="*/ 180975 w 2828925"/>
                <a:gd name="connsiteY9" fmla="*/ 133350 h 2012950"/>
                <a:gd name="connsiteX10" fmla="*/ 133350 w 2828925"/>
                <a:gd name="connsiteY10" fmla="*/ 127000 h 2012950"/>
                <a:gd name="connsiteX11" fmla="*/ 85725 w 2828925"/>
                <a:gd name="connsiteY11" fmla="*/ 136525 h 2012950"/>
                <a:gd name="connsiteX12" fmla="*/ 73025 w 2828925"/>
                <a:gd name="connsiteY12" fmla="*/ 133350 h 2012950"/>
                <a:gd name="connsiteX13" fmla="*/ 50800 w 2828925"/>
                <a:gd name="connsiteY13" fmla="*/ 127000 h 2012950"/>
                <a:gd name="connsiteX14" fmla="*/ 12700 w 2828925"/>
                <a:gd name="connsiteY14" fmla="*/ 107950 h 2012950"/>
                <a:gd name="connsiteX15" fmla="*/ 3175 w 2828925"/>
                <a:gd name="connsiteY15" fmla="*/ 92075 h 2012950"/>
                <a:gd name="connsiteX16" fmla="*/ 0 w 2828925"/>
                <a:gd name="connsiteY16" fmla="*/ 76200 h 2012950"/>
                <a:gd name="connsiteX17" fmla="*/ 0 w 2828925"/>
                <a:gd name="connsiteY17" fmla="*/ 60325 h 2012950"/>
                <a:gd name="connsiteX18" fmla="*/ 15875 w 2828925"/>
                <a:gd name="connsiteY18" fmla="*/ 38100 h 2012950"/>
                <a:gd name="connsiteX19" fmla="*/ 34925 w 2828925"/>
                <a:gd name="connsiteY19" fmla="*/ 19050 h 2012950"/>
                <a:gd name="connsiteX20" fmla="*/ 66675 w 2828925"/>
                <a:gd name="connsiteY20" fmla="*/ 6350 h 2012950"/>
                <a:gd name="connsiteX21" fmla="*/ 111125 w 2828925"/>
                <a:gd name="connsiteY21" fmla="*/ 0 h 2012950"/>
                <a:gd name="connsiteX22" fmla="*/ 193675 w 2828925"/>
                <a:gd name="connsiteY22" fmla="*/ 6350 h 2012950"/>
                <a:gd name="connsiteX23" fmla="*/ 244475 w 2828925"/>
                <a:gd name="connsiteY23" fmla="*/ 19050 h 2012950"/>
                <a:gd name="connsiteX24" fmla="*/ 304800 w 2828925"/>
                <a:gd name="connsiteY24" fmla="*/ 47625 h 2012950"/>
                <a:gd name="connsiteX25" fmla="*/ 504825 w 2828925"/>
                <a:gd name="connsiteY25" fmla="*/ 244475 h 2012950"/>
                <a:gd name="connsiteX26" fmla="*/ 749300 w 2828925"/>
                <a:gd name="connsiteY26" fmla="*/ 479425 h 2012950"/>
                <a:gd name="connsiteX27" fmla="*/ 974725 w 2828925"/>
                <a:gd name="connsiteY27" fmla="*/ 692150 h 2012950"/>
                <a:gd name="connsiteX28" fmla="*/ 1111250 w 2828925"/>
                <a:gd name="connsiteY28" fmla="*/ 771525 h 2012950"/>
                <a:gd name="connsiteX29" fmla="*/ 1323975 w 2828925"/>
                <a:gd name="connsiteY29" fmla="*/ 958850 h 2012950"/>
                <a:gd name="connsiteX30" fmla="*/ 1577975 w 2828925"/>
                <a:gd name="connsiteY30" fmla="*/ 1171575 h 2012950"/>
                <a:gd name="connsiteX31" fmla="*/ 1809750 w 2828925"/>
                <a:gd name="connsiteY31" fmla="*/ 1365250 h 2012950"/>
                <a:gd name="connsiteX32" fmla="*/ 1981200 w 2828925"/>
                <a:gd name="connsiteY32" fmla="*/ 1495425 h 2012950"/>
                <a:gd name="connsiteX33" fmla="*/ 2130425 w 2828925"/>
                <a:gd name="connsiteY33" fmla="*/ 1600200 h 2012950"/>
                <a:gd name="connsiteX34" fmla="*/ 2254250 w 2828925"/>
                <a:gd name="connsiteY34" fmla="*/ 1682750 h 2012950"/>
                <a:gd name="connsiteX35" fmla="*/ 2387600 w 2828925"/>
                <a:gd name="connsiteY35" fmla="*/ 1755775 h 2012950"/>
                <a:gd name="connsiteX36" fmla="*/ 2540000 w 2828925"/>
                <a:gd name="connsiteY36" fmla="*/ 1831975 h 2012950"/>
                <a:gd name="connsiteX37" fmla="*/ 2698750 w 2828925"/>
                <a:gd name="connsiteY37" fmla="*/ 1905000 h 2012950"/>
                <a:gd name="connsiteX38" fmla="*/ 2800350 w 2828925"/>
                <a:gd name="connsiteY38" fmla="*/ 1939925 h 2012950"/>
                <a:gd name="connsiteX39" fmla="*/ 2816225 w 2828925"/>
                <a:gd name="connsiteY39" fmla="*/ 1952625 h 2012950"/>
                <a:gd name="connsiteX40" fmla="*/ 2828925 w 2828925"/>
                <a:gd name="connsiteY40" fmla="*/ 1968500 h 2012950"/>
                <a:gd name="connsiteX41" fmla="*/ 2828925 w 2828925"/>
                <a:gd name="connsiteY41" fmla="*/ 1984375 h 2012950"/>
                <a:gd name="connsiteX42" fmla="*/ 2825750 w 2828925"/>
                <a:gd name="connsiteY42" fmla="*/ 1997075 h 2012950"/>
                <a:gd name="connsiteX43" fmla="*/ 2816225 w 2828925"/>
                <a:gd name="connsiteY43" fmla="*/ 2006600 h 2012950"/>
                <a:gd name="connsiteX44" fmla="*/ 2768600 w 2828925"/>
                <a:gd name="connsiteY44" fmla="*/ 2012950 h 2012950"/>
                <a:gd name="connsiteX45" fmla="*/ 2473325 w 2828925"/>
                <a:gd name="connsiteY45" fmla="*/ 2012950 h 2012950"/>
                <a:gd name="connsiteX46" fmla="*/ 2105025 w 2828925"/>
                <a:gd name="connsiteY46" fmla="*/ 2009775 h 2012950"/>
                <a:gd name="connsiteX47" fmla="*/ 1962150 w 2828925"/>
                <a:gd name="connsiteY47" fmla="*/ 1892300 h 2012950"/>
                <a:gd name="connsiteX48" fmla="*/ 1600200 w 2828925"/>
                <a:gd name="connsiteY48" fmla="*/ 1555750 h 2012950"/>
                <a:gd name="connsiteX49" fmla="*/ 1381125 w 2828925"/>
                <a:gd name="connsiteY49" fmla="*/ 1336675 h 201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8925" h="2012950">
                  <a:moveTo>
                    <a:pt x="1381125" y="1336675"/>
                  </a:moveTo>
                  <a:lnTo>
                    <a:pt x="984250" y="933450"/>
                  </a:lnTo>
                  <a:lnTo>
                    <a:pt x="857250" y="787400"/>
                  </a:lnTo>
                  <a:lnTo>
                    <a:pt x="549275" y="469900"/>
                  </a:lnTo>
                  <a:lnTo>
                    <a:pt x="314325" y="238125"/>
                  </a:lnTo>
                  <a:lnTo>
                    <a:pt x="263525" y="187325"/>
                  </a:lnTo>
                  <a:lnTo>
                    <a:pt x="250825" y="171450"/>
                  </a:lnTo>
                  <a:lnTo>
                    <a:pt x="238125" y="158750"/>
                  </a:lnTo>
                  <a:lnTo>
                    <a:pt x="215900" y="146050"/>
                  </a:lnTo>
                  <a:lnTo>
                    <a:pt x="180975" y="133350"/>
                  </a:lnTo>
                  <a:lnTo>
                    <a:pt x="133350" y="127000"/>
                  </a:lnTo>
                  <a:lnTo>
                    <a:pt x="85725" y="136525"/>
                  </a:lnTo>
                  <a:lnTo>
                    <a:pt x="73025" y="133350"/>
                  </a:lnTo>
                  <a:lnTo>
                    <a:pt x="50800" y="127000"/>
                  </a:lnTo>
                  <a:lnTo>
                    <a:pt x="12700" y="107950"/>
                  </a:lnTo>
                  <a:lnTo>
                    <a:pt x="3175" y="92075"/>
                  </a:lnTo>
                  <a:lnTo>
                    <a:pt x="0" y="76200"/>
                  </a:lnTo>
                  <a:lnTo>
                    <a:pt x="0" y="60325"/>
                  </a:lnTo>
                  <a:lnTo>
                    <a:pt x="15875" y="38100"/>
                  </a:lnTo>
                  <a:lnTo>
                    <a:pt x="34925" y="19050"/>
                  </a:lnTo>
                  <a:lnTo>
                    <a:pt x="66675" y="6350"/>
                  </a:lnTo>
                  <a:lnTo>
                    <a:pt x="111125" y="0"/>
                  </a:lnTo>
                  <a:lnTo>
                    <a:pt x="193675" y="6350"/>
                  </a:lnTo>
                  <a:lnTo>
                    <a:pt x="244475" y="19050"/>
                  </a:lnTo>
                  <a:lnTo>
                    <a:pt x="304800" y="47625"/>
                  </a:lnTo>
                  <a:lnTo>
                    <a:pt x="504825" y="244475"/>
                  </a:lnTo>
                  <a:lnTo>
                    <a:pt x="749300" y="479425"/>
                  </a:lnTo>
                  <a:lnTo>
                    <a:pt x="974725" y="692150"/>
                  </a:lnTo>
                  <a:lnTo>
                    <a:pt x="1111250" y="771525"/>
                  </a:lnTo>
                  <a:lnTo>
                    <a:pt x="1323975" y="958850"/>
                  </a:lnTo>
                  <a:lnTo>
                    <a:pt x="1577975" y="1171575"/>
                  </a:lnTo>
                  <a:lnTo>
                    <a:pt x="1809750" y="1365250"/>
                  </a:lnTo>
                  <a:lnTo>
                    <a:pt x="1981200" y="1495425"/>
                  </a:lnTo>
                  <a:lnTo>
                    <a:pt x="2130425" y="1600200"/>
                  </a:lnTo>
                  <a:lnTo>
                    <a:pt x="2254250" y="1682750"/>
                  </a:lnTo>
                  <a:lnTo>
                    <a:pt x="2387600" y="1755775"/>
                  </a:lnTo>
                  <a:lnTo>
                    <a:pt x="2540000" y="1831975"/>
                  </a:lnTo>
                  <a:lnTo>
                    <a:pt x="2698750" y="1905000"/>
                  </a:lnTo>
                  <a:lnTo>
                    <a:pt x="2800350" y="1939925"/>
                  </a:lnTo>
                  <a:lnTo>
                    <a:pt x="2816225" y="1952625"/>
                  </a:lnTo>
                  <a:lnTo>
                    <a:pt x="2828925" y="1968500"/>
                  </a:lnTo>
                  <a:lnTo>
                    <a:pt x="2828925" y="1984375"/>
                  </a:lnTo>
                  <a:lnTo>
                    <a:pt x="2825750" y="1997075"/>
                  </a:lnTo>
                  <a:lnTo>
                    <a:pt x="2816225" y="2006600"/>
                  </a:lnTo>
                  <a:lnTo>
                    <a:pt x="2768600" y="2012950"/>
                  </a:lnTo>
                  <a:lnTo>
                    <a:pt x="2473325" y="2012950"/>
                  </a:lnTo>
                  <a:lnTo>
                    <a:pt x="2105025" y="2009775"/>
                  </a:lnTo>
                  <a:lnTo>
                    <a:pt x="1962150" y="1892300"/>
                  </a:lnTo>
                  <a:lnTo>
                    <a:pt x="1600200" y="1555750"/>
                  </a:lnTo>
                  <a:lnTo>
                    <a:pt x="1381125" y="133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BD57D561-5B5A-4A81-8DB4-A0715BC24940}"/>
              </a:ext>
            </a:extLst>
          </p:cNvPr>
          <p:cNvGrpSpPr/>
          <p:nvPr/>
        </p:nvGrpSpPr>
        <p:grpSpPr>
          <a:xfrm>
            <a:off x="3751263" y="1455737"/>
            <a:ext cx="4862513" cy="4541837"/>
            <a:chOff x="3751263" y="1455738"/>
            <a:chExt cx="4862513" cy="4541837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3ACCAA2E-8D58-490C-9D68-BAE785AC1BD2}"/>
                </a:ext>
              </a:extLst>
            </p:cNvPr>
            <p:cNvSpPr/>
            <p:nvPr/>
          </p:nvSpPr>
          <p:spPr>
            <a:xfrm>
              <a:off x="3751263" y="2397125"/>
              <a:ext cx="2006600" cy="584200"/>
            </a:xfrm>
            <a:custGeom>
              <a:avLst/>
              <a:gdLst>
                <a:gd name="connsiteX0" fmla="*/ 1562100 w 2007394"/>
                <a:gd name="connsiteY0" fmla="*/ 314325 h 583407"/>
                <a:gd name="connsiteX1" fmla="*/ 1262062 w 2007394"/>
                <a:gd name="connsiteY1" fmla="*/ 388144 h 583407"/>
                <a:gd name="connsiteX2" fmla="*/ 1092994 w 2007394"/>
                <a:gd name="connsiteY2" fmla="*/ 419100 h 583407"/>
                <a:gd name="connsiteX3" fmla="*/ 771525 w 2007394"/>
                <a:gd name="connsiteY3" fmla="*/ 490538 h 583407"/>
                <a:gd name="connsiteX4" fmla="*/ 545306 w 2007394"/>
                <a:gd name="connsiteY4" fmla="*/ 542925 h 583407"/>
                <a:gd name="connsiteX5" fmla="*/ 440531 w 2007394"/>
                <a:gd name="connsiteY5" fmla="*/ 571500 h 583407"/>
                <a:gd name="connsiteX6" fmla="*/ 397669 w 2007394"/>
                <a:gd name="connsiteY6" fmla="*/ 581025 h 583407"/>
                <a:gd name="connsiteX7" fmla="*/ 366712 w 2007394"/>
                <a:gd name="connsiteY7" fmla="*/ 583407 h 583407"/>
                <a:gd name="connsiteX8" fmla="*/ 345281 w 2007394"/>
                <a:gd name="connsiteY8" fmla="*/ 578644 h 583407"/>
                <a:gd name="connsiteX9" fmla="*/ 288131 w 2007394"/>
                <a:gd name="connsiteY9" fmla="*/ 554832 h 583407"/>
                <a:gd name="connsiteX10" fmla="*/ 209550 w 2007394"/>
                <a:gd name="connsiteY10" fmla="*/ 511969 h 583407"/>
                <a:gd name="connsiteX11" fmla="*/ 128587 w 2007394"/>
                <a:gd name="connsiteY11" fmla="*/ 447675 h 583407"/>
                <a:gd name="connsiteX12" fmla="*/ 57150 w 2007394"/>
                <a:gd name="connsiteY12" fmla="*/ 383382 h 583407"/>
                <a:gd name="connsiteX13" fmla="*/ 19050 w 2007394"/>
                <a:gd name="connsiteY13" fmla="*/ 342900 h 583407"/>
                <a:gd name="connsiteX14" fmla="*/ 4762 w 2007394"/>
                <a:gd name="connsiteY14" fmla="*/ 323850 h 583407"/>
                <a:gd name="connsiteX15" fmla="*/ 0 w 2007394"/>
                <a:gd name="connsiteY15" fmla="*/ 314325 h 583407"/>
                <a:gd name="connsiteX16" fmla="*/ 2381 w 2007394"/>
                <a:gd name="connsiteY16" fmla="*/ 302419 h 583407"/>
                <a:gd name="connsiteX17" fmla="*/ 21431 w 2007394"/>
                <a:gd name="connsiteY17" fmla="*/ 290513 h 583407"/>
                <a:gd name="connsiteX18" fmla="*/ 40481 w 2007394"/>
                <a:gd name="connsiteY18" fmla="*/ 288132 h 583407"/>
                <a:gd name="connsiteX19" fmla="*/ 90487 w 2007394"/>
                <a:gd name="connsiteY19" fmla="*/ 304800 h 583407"/>
                <a:gd name="connsiteX20" fmla="*/ 195262 w 2007394"/>
                <a:gd name="connsiteY20" fmla="*/ 335757 h 583407"/>
                <a:gd name="connsiteX21" fmla="*/ 261937 w 2007394"/>
                <a:gd name="connsiteY21" fmla="*/ 350044 h 583407"/>
                <a:gd name="connsiteX22" fmla="*/ 309562 w 2007394"/>
                <a:gd name="connsiteY22" fmla="*/ 357188 h 583407"/>
                <a:gd name="connsiteX23" fmla="*/ 376237 w 2007394"/>
                <a:gd name="connsiteY23" fmla="*/ 357188 h 583407"/>
                <a:gd name="connsiteX24" fmla="*/ 521494 w 2007394"/>
                <a:gd name="connsiteY24" fmla="*/ 345282 h 583407"/>
                <a:gd name="connsiteX25" fmla="*/ 771525 w 2007394"/>
                <a:gd name="connsiteY25" fmla="*/ 307182 h 583407"/>
                <a:gd name="connsiteX26" fmla="*/ 1092994 w 2007394"/>
                <a:gd name="connsiteY26" fmla="*/ 238125 h 583407"/>
                <a:gd name="connsiteX27" fmla="*/ 1259681 w 2007394"/>
                <a:gd name="connsiteY27" fmla="*/ 207169 h 583407"/>
                <a:gd name="connsiteX28" fmla="*/ 1402556 w 2007394"/>
                <a:gd name="connsiteY28" fmla="*/ 180975 h 583407"/>
                <a:gd name="connsiteX29" fmla="*/ 1626394 w 2007394"/>
                <a:gd name="connsiteY29" fmla="*/ 111919 h 583407"/>
                <a:gd name="connsiteX30" fmla="*/ 1666875 w 2007394"/>
                <a:gd name="connsiteY30" fmla="*/ 71438 h 583407"/>
                <a:gd name="connsiteX31" fmla="*/ 1752600 w 2007394"/>
                <a:gd name="connsiteY31" fmla="*/ 0 h 583407"/>
                <a:gd name="connsiteX32" fmla="*/ 1762125 w 2007394"/>
                <a:gd name="connsiteY32" fmla="*/ 0 h 583407"/>
                <a:gd name="connsiteX33" fmla="*/ 1838325 w 2007394"/>
                <a:gd name="connsiteY33" fmla="*/ 28575 h 583407"/>
                <a:gd name="connsiteX34" fmla="*/ 1919287 w 2007394"/>
                <a:gd name="connsiteY34" fmla="*/ 69057 h 583407"/>
                <a:gd name="connsiteX35" fmla="*/ 1971675 w 2007394"/>
                <a:gd name="connsiteY35" fmla="*/ 97632 h 583407"/>
                <a:gd name="connsiteX36" fmla="*/ 1983581 w 2007394"/>
                <a:gd name="connsiteY36" fmla="*/ 107157 h 583407"/>
                <a:gd name="connsiteX37" fmla="*/ 1995487 w 2007394"/>
                <a:gd name="connsiteY37" fmla="*/ 128588 h 583407"/>
                <a:gd name="connsiteX38" fmla="*/ 2007394 w 2007394"/>
                <a:gd name="connsiteY38" fmla="*/ 161925 h 583407"/>
                <a:gd name="connsiteX39" fmla="*/ 2007394 w 2007394"/>
                <a:gd name="connsiteY39" fmla="*/ 185738 h 583407"/>
                <a:gd name="connsiteX40" fmla="*/ 2002631 w 2007394"/>
                <a:gd name="connsiteY40" fmla="*/ 202407 h 583407"/>
                <a:gd name="connsiteX41" fmla="*/ 1988344 w 2007394"/>
                <a:gd name="connsiteY41" fmla="*/ 209550 h 583407"/>
                <a:gd name="connsiteX42" fmla="*/ 1933575 w 2007394"/>
                <a:gd name="connsiteY42" fmla="*/ 228600 h 583407"/>
                <a:gd name="connsiteX43" fmla="*/ 1562100 w 2007394"/>
                <a:gd name="connsiteY43" fmla="*/ 314325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7394" h="583407">
                  <a:moveTo>
                    <a:pt x="1562100" y="314325"/>
                  </a:moveTo>
                  <a:lnTo>
                    <a:pt x="1262062" y="388144"/>
                  </a:lnTo>
                  <a:lnTo>
                    <a:pt x="1092994" y="419100"/>
                  </a:lnTo>
                  <a:lnTo>
                    <a:pt x="771525" y="490538"/>
                  </a:lnTo>
                  <a:lnTo>
                    <a:pt x="545306" y="542925"/>
                  </a:lnTo>
                  <a:lnTo>
                    <a:pt x="440531" y="571500"/>
                  </a:lnTo>
                  <a:lnTo>
                    <a:pt x="397669" y="581025"/>
                  </a:lnTo>
                  <a:lnTo>
                    <a:pt x="366712" y="583407"/>
                  </a:lnTo>
                  <a:lnTo>
                    <a:pt x="345281" y="578644"/>
                  </a:lnTo>
                  <a:lnTo>
                    <a:pt x="288131" y="554832"/>
                  </a:lnTo>
                  <a:lnTo>
                    <a:pt x="209550" y="511969"/>
                  </a:lnTo>
                  <a:lnTo>
                    <a:pt x="128587" y="447675"/>
                  </a:lnTo>
                  <a:lnTo>
                    <a:pt x="57150" y="383382"/>
                  </a:lnTo>
                  <a:lnTo>
                    <a:pt x="19050" y="342900"/>
                  </a:lnTo>
                  <a:lnTo>
                    <a:pt x="4762" y="323850"/>
                  </a:lnTo>
                  <a:lnTo>
                    <a:pt x="0" y="314325"/>
                  </a:lnTo>
                  <a:lnTo>
                    <a:pt x="2381" y="302419"/>
                  </a:lnTo>
                  <a:lnTo>
                    <a:pt x="21431" y="290513"/>
                  </a:lnTo>
                  <a:lnTo>
                    <a:pt x="40481" y="288132"/>
                  </a:lnTo>
                  <a:lnTo>
                    <a:pt x="90487" y="304800"/>
                  </a:lnTo>
                  <a:lnTo>
                    <a:pt x="195262" y="335757"/>
                  </a:lnTo>
                  <a:lnTo>
                    <a:pt x="261937" y="350044"/>
                  </a:lnTo>
                  <a:lnTo>
                    <a:pt x="309562" y="357188"/>
                  </a:lnTo>
                  <a:lnTo>
                    <a:pt x="376237" y="357188"/>
                  </a:lnTo>
                  <a:lnTo>
                    <a:pt x="521494" y="345282"/>
                  </a:lnTo>
                  <a:lnTo>
                    <a:pt x="771525" y="307182"/>
                  </a:lnTo>
                  <a:lnTo>
                    <a:pt x="1092994" y="238125"/>
                  </a:lnTo>
                  <a:lnTo>
                    <a:pt x="1259681" y="207169"/>
                  </a:lnTo>
                  <a:lnTo>
                    <a:pt x="1402556" y="180975"/>
                  </a:lnTo>
                  <a:lnTo>
                    <a:pt x="1626394" y="111919"/>
                  </a:lnTo>
                  <a:lnTo>
                    <a:pt x="1666875" y="71438"/>
                  </a:lnTo>
                  <a:lnTo>
                    <a:pt x="1752600" y="0"/>
                  </a:lnTo>
                  <a:lnTo>
                    <a:pt x="1762125" y="0"/>
                  </a:lnTo>
                  <a:lnTo>
                    <a:pt x="1838325" y="28575"/>
                  </a:lnTo>
                  <a:lnTo>
                    <a:pt x="1919287" y="69057"/>
                  </a:lnTo>
                  <a:lnTo>
                    <a:pt x="1971675" y="97632"/>
                  </a:lnTo>
                  <a:lnTo>
                    <a:pt x="1983581" y="107157"/>
                  </a:lnTo>
                  <a:lnTo>
                    <a:pt x="1995487" y="128588"/>
                  </a:lnTo>
                  <a:lnTo>
                    <a:pt x="2007394" y="161925"/>
                  </a:lnTo>
                  <a:lnTo>
                    <a:pt x="2007394" y="185738"/>
                  </a:lnTo>
                  <a:lnTo>
                    <a:pt x="2002631" y="202407"/>
                  </a:lnTo>
                  <a:lnTo>
                    <a:pt x="1988344" y="209550"/>
                  </a:lnTo>
                  <a:lnTo>
                    <a:pt x="1933575" y="228600"/>
                  </a:lnTo>
                  <a:lnTo>
                    <a:pt x="156210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">
              <a:extLst>
                <a:ext uri="{FF2B5EF4-FFF2-40B4-BE49-F238E27FC236}">
                  <a16:creationId xmlns:a16="http://schemas.microsoft.com/office/drawing/2014/main" id="{28D75384-D4D1-44CA-BC8C-B6E833561261}"/>
                </a:ext>
              </a:extLst>
            </p:cNvPr>
            <p:cNvSpPr/>
            <p:nvPr/>
          </p:nvSpPr>
          <p:spPr>
            <a:xfrm rot="16200000">
              <a:off x="2656681" y="3472656"/>
              <a:ext cx="4471988" cy="577850"/>
            </a:xfrm>
            <a:custGeom>
              <a:avLst/>
              <a:gdLst>
                <a:gd name="connsiteX0" fmla="*/ 2984601 w 4473245"/>
                <a:gd name="connsiteY0" fmla="*/ 435255 h 577901"/>
                <a:gd name="connsiteX1" fmla="*/ 2443277 w 4473245"/>
                <a:gd name="connsiteY1" fmla="*/ 435255 h 577901"/>
                <a:gd name="connsiteX2" fmla="*/ 2267712 w 4473245"/>
                <a:gd name="connsiteY2" fmla="*/ 435255 h 577901"/>
                <a:gd name="connsiteX3" fmla="*/ 1858061 w 4473245"/>
                <a:gd name="connsiteY3" fmla="*/ 420624 h 577901"/>
                <a:gd name="connsiteX4" fmla="*/ 1558137 w 4473245"/>
                <a:gd name="connsiteY4" fmla="*/ 413309 h 577901"/>
                <a:gd name="connsiteX5" fmla="*/ 1207008 w 4473245"/>
                <a:gd name="connsiteY5" fmla="*/ 413309 h 577901"/>
                <a:gd name="connsiteX6" fmla="*/ 852221 w 4473245"/>
                <a:gd name="connsiteY6" fmla="*/ 416967 h 577901"/>
                <a:gd name="connsiteX7" fmla="*/ 544982 w 4473245"/>
                <a:gd name="connsiteY7" fmla="*/ 413309 h 577901"/>
                <a:gd name="connsiteX8" fmla="*/ 435254 w 4473245"/>
                <a:gd name="connsiteY8" fmla="*/ 398679 h 577901"/>
                <a:gd name="connsiteX9" fmla="*/ 354787 w 4473245"/>
                <a:gd name="connsiteY9" fmla="*/ 384048 h 577901"/>
                <a:gd name="connsiteX10" fmla="*/ 277977 w 4473245"/>
                <a:gd name="connsiteY10" fmla="*/ 365760 h 577901"/>
                <a:gd name="connsiteX11" fmla="*/ 197510 w 4473245"/>
                <a:gd name="connsiteY11" fmla="*/ 332842 h 577901"/>
                <a:gd name="connsiteX12" fmla="*/ 109728 w 4473245"/>
                <a:gd name="connsiteY12" fmla="*/ 288951 h 577901"/>
                <a:gd name="connsiteX13" fmla="*/ 32918 w 4473245"/>
                <a:gd name="connsiteY13" fmla="*/ 248717 h 577901"/>
                <a:gd name="connsiteX14" fmla="*/ 3657 w 4473245"/>
                <a:gd name="connsiteY14" fmla="*/ 226772 h 577901"/>
                <a:gd name="connsiteX15" fmla="*/ 0 w 4473245"/>
                <a:gd name="connsiteY15" fmla="*/ 204826 h 577901"/>
                <a:gd name="connsiteX16" fmla="*/ 25603 w 4473245"/>
                <a:gd name="connsiteY16" fmla="*/ 186538 h 577901"/>
                <a:gd name="connsiteX17" fmla="*/ 102413 w 4473245"/>
                <a:gd name="connsiteY17" fmla="*/ 157277 h 577901"/>
                <a:gd name="connsiteX18" fmla="*/ 208483 w 4473245"/>
                <a:gd name="connsiteY18" fmla="*/ 124359 h 577901"/>
                <a:gd name="connsiteX19" fmla="*/ 259689 w 4473245"/>
                <a:gd name="connsiteY19" fmla="*/ 95098 h 577901"/>
                <a:gd name="connsiteX20" fmla="*/ 603504 w 4473245"/>
                <a:gd name="connsiteY20" fmla="*/ 201168 h 577901"/>
                <a:gd name="connsiteX21" fmla="*/ 636422 w 4473245"/>
                <a:gd name="connsiteY21" fmla="*/ 212141 h 577901"/>
                <a:gd name="connsiteX22" fmla="*/ 1313078 w 4473245"/>
                <a:gd name="connsiteY22" fmla="*/ 215799 h 577901"/>
                <a:gd name="connsiteX23" fmla="*/ 2117750 w 4473245"/>
                <a:gd name="connsiteY23" fmla="*/ 212141 h 577901"/>
                <a:gd name="connsiteX24" fmla="*/ 2300630 w 4473245"/>
                <a:gd name="connsiteY24" fmla="*/ 215799 h 577901"/>
                <a:gd name="connsiteX25" fmla="*/ 3207715 w 4473245"/>
                <a:gd name="connsiteY25" fmla="*/ 212141 h 577901"/>
                <a:gd name="connsiteX26" fmla="*/ 3496665 w 4473245"/>
                <a:gd name="connsiteY26" fmla="*/ 212141 h 577901"/>
                <a:gd name="connsiteX27" fmla="*/ 4107485 w 4473245"/>
                <a:gd name="connsiteY27" fmla="*/ 212141 h 577901"/>
                <a:gd name="connsiteX28" fmla="*/ 4209897 w 4473245"/>
                <a:gd name="connsiteY28" fmla="*/ 212141 h 577901"/>
                <a:gd name="connsiteX29" fmla="*/ 4250131 w 4473245"/>
                <a:gd name="connsiteY29" fmla="*/ 201168 h 577901"/>
                <a:gd name="connsiteX30" fmla="*/ 4304995 w 4473245"/>
                <a:gd name="connsiteY30" fmla="*/ 175565 h 577901"/>
                <a:gd name="connsiteX31" fmla="*/ 4352544 w 4473245"/>
                <a:gd name="connsiteY31" fmla="*/ 124359 h 577901"/>
                <a:gd name="connsiteX32" fmla="*/ 4403750 w 4473245"/>
                <a:gd name="connsiteY32" fmla="*/ 36576 h 577901"/>
                <a:gd name="connsiteX33" fmla="*/ 4422038 w 4473245"/>
                <a:gd name="connsiteY33" fmla="*/ 10973 h 577901"/>
                <a:gd name="connsiteX34" fmla="*/ 4440326 w 4473245"/>
                <a:gd name="connsiteY34" fmla="*/ 0 h 577901"/>
                <a:gd name="connsiteX35" fmla="*/ 4451299 w 4473245"/>
                <a:gd name="connsiteY35" fmla="*/ 0 h 577901"/>
                <a:gd name="connsiteX36" fmla="*/ 4462272 w 4473245"/>
                <a:gd name="connsiteY36" fmla="*/ 7316 h 577901"/>
                <a:gd name="connsiteX37" fmla="*/ 4473245 w 4473245"/>
                <a:gd name="connsiteY37" fmla="*/ 40234 h 577901"/>
                <a:gd name="connsiteX38" fmla="*/ 4469587 w 4473245"/>
                <a:gd name="connsiteY38" fmla="*/ 95098 h 577901"/>
                <a:gd name="connsiteX39" fmla="*/ 4465929 w 4473245"/>
                <a:gd name="connsiteY39" fmla="*/ 160935 h 577901"/>
                <a:gd name="connsiteX40" fmla="*/ 4443984 w 4473245"/>
                <a:gd name="connsiteY40" fmla="*/ 234087 h 577901"/>
                <a:gd name="connsiteX41" fmla="*/ 4385462 w 4473245"/>
                <a:gd name="connsiteY41" fmla="*/ 351130 h 577901"/>
                <a:gd name="connsiteX42" fmla="*/ 4294022 w 4473245"/>
                <a:gd name="connsiteY42" fmla="*/ 479146 h 577901"/>
                <a:gd name="connsiteX43" fmla="*/ 4224528 w 4473245"/>
                <a:gd name="connsiteY43" fmla="*/ 548640 h 577901"/>
                <a:gd name="connsiteX44" fmla="*/ 4195267 w 4473245"/>
                <a:gd name="connsiteY44" fmla="*/ 570586 h 577901"/>
                <a:gd name="connsiteX45" fmla="*/ 4155033 w 4473245"/>
                <a:gd name="connsiteY45" fmla="*/ 577901 h 577901"/>
                <a:gd name="connsiteX46" fmla="*/ 4125773 w 4473245"/>
                <a:gd name="connsiteY46" fmla="*/ 574244 h 577901"/>
                <a:gd name="connsiteX47" fmla="*/ 4085539 w 4473245"/>
                <a:gd name="connsiteY47" fmla="*/ 541325 h 577901"/>
                <a:gd name="connsiteX48" fmla="*/ 4037990 w 4473245"/>
                <a:gd name="connsiteY48" fmla="*/ 497434 h 577901"/>
                <a:gd name="connsiteX49" fmla="*/ 3983126 w 4473245"/>
                <a:gd name="connsiteY49" fmla="*/ 464516 h 577901"/>
                <a:gd name="connsiteX50" fmla="*/ 3928262 w 4473245"/>
                <a:gd name="connsiteY50" fmla="*/ 446228 h 577901"/>
                <a:gd name="connsiteX51" fmla="*/ 3847795 w 4473245"/>
                <a:gd name="connsiteY51" fmla="*/ 435255 h 577901"/>
                <a:gd name="connsiteX52" fmla="*/ 3573475 w 4473245"/>
                <a:gd name="connsiteY52" fmla="*/ 435255 h 577901"/>
                <a:gd name="connsiteX53" fmla="*/ 2984601 w 4473245"/>
                <a:gd name="connsiteY53" fmla="*/ 43525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73245" h="577901">
                  <a:moveTo>
                    <a:pt x="2984601" y="435255"/>
                  </a:moveTo>
                  <a:lnTo>
                    <a:pt x="2443277" y="435255"/>
                  </a:lnTo>
                  <a:lnTo>
                    <a:pt x="2267712" y="435255"/>
                  </a:lnTo>
                  <a:lnTo>
                    <a:pt x="1858061" y="420624"/>
                  </a:lnTo>
                  <a:lnTo>
                    <a:pt x="1558137" y="413309"/>
                  </a:lnTo>
                  <a:lnTo>
                    <a:pt x="1207008" y="413309"/>
                  </a:lnTo>
                  <a:lnTo>
                    <a:pt x="852221" y="416967"/>
                  </a:lnTo>
                  <a:lnTo>
                    <a:pt x="544982" y="413309"/>
                  </a:lnTo>
                  <a:lnTo>
                    <a:pt x="435254" y="398679"/>
                  </a:lnTo>
                  <a:lnTo>
                    <a:pt x="354787" y="384048"/>
                  </a:lnTo>
                  <a:lnTo>
                    <a:pt x="277977" y="365760"/>
                  </a:lnTo>
                  <a:lnTo>
                    <a:pt x="197510" y="332842"/>
                  </a:lnTo>
                  <a:lnTo>
                    <a:pt x="109728" y="288951"/>
                  </a:lnTo>
                  <a:lnTo>
                    <a:pt x="32918" y="248717"/>
                  </a:lnTo>
                  <a:lnTo>
                    <a:pt x="3657" y="226772"/>
                  </a:lnTo>
                  <a:lnTo>
                    <a:pt x="0" y="204826"/>
                  </a:lnTo>
                  <a:lnTo>
                    <a:pt x="25603" y="186538"/>
                  </a:lnTo>
                  <a:lnTo>
                    <a:pt x="102413" y="157277"/>
                  </a:lnTo>
                  <a:lnTo>
                    <a:pt x="208483" y="124359"/>
                  </a:lnTo>
                  <a:lnTo>
                    <a:pt x="259689" y="95098"/>
                  </a:lnTo>
                  <a:lnTo>
                    <a:pt x="603504" y="201168"/>
                  </a:lnTo>
                  <a:lnTo>
                    <a:pt x="636422" y="212141"/>
                  </a:lnTo>
                  <a:lnTo>
                    <a:pt x="1313078" y="215799"/>
                  </a:lnTo>
                  <a:lnTo>
                    <a:pt x="2117750" y="212141"/>
                  </a:lnTo>
                  <a:lnTo>
                    <a:pt x="2300630" y="215799"/>
                  </a:lnTo>
                  <a:lnTo>
                    <a:pt x="3207715" y="212141"/>
                  </a:lnTo>
                  <a:lnTo>
                    <a:pt x="3496665" y="212141"/>
                  </a:lnTo>
                  <a:lnTo>
                    <a:pt x="4107485" y="212141"/>
                  </a:lnTo>
                  <a:lnTo>
                    <a:pt x="4209897" y="212141"/>
                  </a:lnTo>
                  <a:lnTo>
                    <a:pt x="4250131" y="201168"/>
                  </a:lnTo>
                  <a:lnTo>
                    <a:pt x="4304995" y="175565"/>
                  </a:lnTo>
                  <a:lnTo>
                    <a:pt x="4352544" y="124359"/>
                  </a:lnTo>
                  <a:lnTo>
                    <a:pt x="4403750" y="36576"/>
                  </a:lnTo>
                  <a:lnTo>
                    <a:pt x="4422038" y="10973"/>
                  </a:lnTo>
                  <a:lnTo>
                    <a:pt x="4440326" y="0"/>
                  </a:lnTo>
                  <a:lnTo>
                    <a:pt x="4451299" y="0"/>
                  </a:lnTo>
                  <a:lnTo>
                    <a:pt x="4462272" y="7316"/>
                  </a:lnTo>
                  <a:lnTo>
                    <a:pt x="4473245" y="40234"/>
                  </a:lnTo>
                  <a:lnTo>
                    <a:pt x="4469587" y="95098"/>
                  </a:lnTo>
                  <a:lnTo>
                    <a:pt x="4465929" y="160935"/>
                  </a:lnTo>
                  <a:lnTo>
                    <a:pt x="4443984" y="234087"/>
                  </a:lnTo>
                  <a:lnTo>
                    <a:pt x="4385462" y="351130"/>
                  </a:lnTo>
                  <a:lnTo>
                    <a:pt x="4294022" y="479146"/>
                  </a:lnTo>
                  <a:lnTo>
                    <a:pt x="4224528" y="548640"/>
                  </a:lnTo>
                  <a:lnTo>
                    <a:pt x="4195267" y="570586"/>
                  </a:lnTo>
                  <a:lnTo>
                    <a:pt x="4155033" y="577901"/>
                  </a:lnTo>
                  <a:lnTo>
                    <a:pt x="4125773" y="574244"/>
                  </a:lnTo>
                  <a:lnTo>
                    <a:pt x="4085539" y="541325"/>
                  </a:lnTo>
                  <a:lnTo>
                    <a:pt x="4037990" y="497434"/>
                  </a:lnTo>
                  <a:lnTo>
                    <a:pt x="3983126" y="464516"/>
                  </a:lnTo>
                  <a:lnTo>
                    <a:pt x="3928262" y="446228"/>
                  </a:lnTo>
                  <a:lnTo>
                    <a:pt x="3847795" y="435255"/>
                  </a:lnTo>
                  <a:lnTo>
                    <a:pt x="3573475" y="435255"/>
                  </a:lnTo>
                  <a:lnTo>
                    <a:pt x="2984601" y="4352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">
              <a:extLst>
                <a:ext uri="{FF2B5EF4-FFF2-40B4-BE49-F238E27FC236}">
                  <a16:creationId xmlns:a16="http://schemas.microsoft.com/office/drawing/2014/main" id="{AEAD5A88-60A2-430D-ACEC-75DCF693F250}"/>
                </a:ext>
              </a:extLst>
            </p:cNvPr>
            <p:cNvSpPr/>
            <p:nvPr/>
          </p:nvSpPr>
          <p:spPr>
            <a:xfrm>
              <a:off x="4224339" y="5226050"/>
              <a:ext cx="625475" cy="596900"/>
            </a:xfrm>
            <a:custGeom>
              <a:avLst/>
              <a:gdLst>
                <a:gd name="connsiteX0" fmla="*/ 200025 w 626268"/>
                <a:gd name="connsiteY0" fmla="*/ 80963 h 595313"/>
                <a:gd name="connsiteX1" fmla="*/ 378618 w 626268"/>
                <a:gd name="connsiteY1" fmla="*/ 169069 h 595313"/>
                <a:gd name="connsiteX2" fmla="*/ 433387 w 626268"/>
                <a:gd name="connsiteY2" fmla="*/ 192882 h 595313"/>
                <a:gd name="connsiteX3" fmla="*/ 478631 w 626268"/>
                <a:gd name="connsiteY3" fmla="*/ 204788 h 595313"/>
                <a:gd name="connsiteX4" fmla="*/ 500062 w 626268"/>
                <a:gd name="connsiteY4" fmla="*/ 207169 h 595313"/>
                <a:gd name="connsiteX5" fmla="*/ 526256 w 626268"/>
                <a:gd name="connsiteY5" fmla="*/ 207169 h 595313"/>
                <a:gd name="connsiteX6" fmla="*/ 557212 w 626268"/>
                <a:gd name="connsiteY6" fmla="*/ 197644 h 595313"/>
                <a:gd name="connsiteX7" fmla="*/ 626268 w 626268"/>
                <a:gd name="connsiteY7" fmla="*/ 78582 h 595313"/>
                <a:gd name="connsiteX8" fmla="*/ 540543 w 626268"/>
                <a:gd name="connsiteY8" fmla="*/ 595313 h 595313"/>
                <a:gd name="connsiteX9" fmla="*/ 473868 w 626268"/>
                <a:gd name="connsiteY9" fmla="*/ 514350 h 595313"/>
                <a:gd name="connsiteX10" fmla="*/ 385762 w 626268"/>
                <a:gd name="connsiteY10" fmla="*/ 426244 h 595313"/>
                <a:gd name="connsiteX11" fmla="*/ 238125 w 626268"/>
                <a:gd name="connsiteY11" fmla="*/ 288132 h 595313"/>
                <a:gd name="connsiteX12" fmla="*/ 42862 w 626268"/>
                <a:gd name="connsiteY12" fmla="*/ 107157 h 595313"/>
                <a:gd name="connsiteX13" fmla="*/ 16668 w 626268"/>
                <a:gd name="connsiteY13" fmla="*/ 83344 h 595313"/>
                <a:gd name="connsiteX14" fmla="*/ 4762 w 626268"/>
                <a:gd name="connsiteY14" fmla="*/ 66675 h 595313"/>
                <a:gd name="connsiteX15" fmla="*/ 0 w 626268"/>
                <a:gd name="connsiteY15" fmla="*/ 42863 h 595313"/>
                <a:gd name="connsiteX16" fmla="*/ 4762 w 626268"/>
                <a:gd name="connsiteY16" fmla="*/ 23813 h 595313"/>
                <a:gd name="connsiteX17" fmla="*/ 14287 w 626268"/>
                <a:gd name="connsiteY17" fmla="*/ 7144 h 595313"/>
                <a:gd name="connsiteX18" fmla="*/ 35718 w 626268"/>
                <a:gd name="connsiteY18" fmla="*/ 0 h 595313"/>
                <a:gd name="connsiteX19" fmla="*/ 64293 w 626268"/>
                <a:gd name="connsiteY19" fmla="*/ 0 h 595313"/>
                <a:gd name="connsiteX20" fmla="*/ 90487 w 626268"/>
                <a:gd name="connsiteY20" fmla="*/ 4763 h 595313"/>
                <a:gd name="connsiteX21" fmla="*/ 200025 w 626268"/>
                <a:gd name="connsiteY21" fmla="*/ 80963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6268" h="595313">
                  <a:moveTo>
                    <a:pt x="200025" y="80963"/>
                  </a:moveTo>
                  <a:lnTo>
                    <a:pt x="378618" y="169069"/>
                  </a:lnTo>
                  <a:lnTo>
                    <a:pt x="433387" y="192882"/>
                  </a:lnTo>
                  <a:lnTo>
                    <a:pt x="478631" y="204788"/>
                  </a:lnTo>
                  <a:lnTo>
                    <a:pt x="500062" y="207169"/>
                  </a:lnTo>
                  <a:lnTo>
                    <a:pt x="526256" y="207169"/>
                  </a:lnTo>
                  <a:lnTo>
                    <a:pt x="557212" y="197644"/>
                  </a:lnTo>
                  <a:lnTo>
                    <a:pt x="626268" y="78582"/>
                  </a:lnTo>
                  <a:lnTo>
                    <a:pt x="540543" y="595313"/>
                  </a:lnTo>
                  <a:lnTo>
                    <a:pt x="473868" y="514350"/>
                  </a:lnTo>
                  <a:lnTo>
                    <a:pt x="385762" y="426244"/>
                  </a:lnTo>
                  <a:lnTo>
                    <a:pt x="238125" y="288132"/>
                  </a:lnTo>
                  <a:lnTo>
                    <a:pt x="42862" y="107157"/>
                  </a:lnTo>
                  <a:lnTo>
                    <a:pt x="16668" y="83344"/>
                  </a:lnTo>
                  <a:lnTo>
                    <a:pt x="4762" y="66675"/>
                  </a:lnTo>
                  <a:lnTo>
                    <a:pt x="0" y="42863"/>
                  </a:lnTo>
                  <a:lnTo>
                    <a:pt x="4762" y="23813"/>
                  </a:lnTo>
                  <a:lnTo>
                    <a:pt x="14287" y="7144"/>
                  </a:lnTo>
                  <a:lnTo>
                    <a:pt x="35718" y="0"/>
                  </a:lnTo>
                  <a:lnTo>
                    <a:pt x="64293" y="0"/>
                  </a:lnTo>
                  <a:lnTo>
                    <a:pt x="90487" y="4763"/>
                  </a:lnTo>
                  <a:lnTo>
                    <a:pt x="200025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CD5B9A76-A43C-4EFC-A4C0-2CE2CAA6CE31}"/>
                </a:ext>
              </a:extLst>
            </p:cNvPr>
            <p:cNvSpPr/>
            <p:nvPr/>
          </p:nvSpPr>
          <p:spPr>
            <a:xfrm>
              <a:off x="3786188" y="3232150"/>
              <a:ext cx="1693862" cy="1403350"/>
            </a:xfrm>
            <a:custGeom>
              <a:avLst/>
              <a:gdLst>
                <a:gd name="connsiteX0" fmla="*/ 938212 w 1693068"/>
                <a:gd name="connsiteY0" fmla="*/ 747712 h 1404937"/>
                <a:gd name="connsiteX1" fmla="*/ 609600 w 1693068"/>
                <a:gd name="connsiteY1" fmla="*/ 1062037 h 1404937"/>
                <a:gd name="connsiteX2" fmla="*/ 490537 w 1693068"/>
                <a:gd name="connsiteY2" fmla="*/ 1178719 h 1404937"/>
                <a:gd name="connsiteX3" fmla="*/ 473868 w 1693068"/>
                <a:gd name="connsiteY3" fmla="*/ 1202531 h 1404937"/>
                <a:gd name="connsiteX4" fmla="*/ 423862 w 1693068"/>
                <a:gd name="connsiteY4" fmla="*/ 1309687 h 1404937"/>
                <a:gd name="connsiteX5" fmla="*/ 392906 w 1693068"/>
                <a:gd name="connsiteY5" fmla="*/ 1371600 h 1404937"/>
                <a:gd name="connsiteX6" fmla="*/ 381000 w 1693068"/>
                <a:gd name="connsiteY6" fmla="*/ 1390650 h 1404937"/>
                <a:gd name="connsiteX7" fmla="*/ 361950 w 1693068"/>
                <a:gd name="connsiteY7" fmla="*/ 1402556 h 1404937"/>
                <a:gd name="connsiteX8" fmla="*/ 340518 w 1693068"/>
                <a:gd name="connsiteY8" fmla="*/ 1404937 h 1404937"/>
                <a:gd name="connsiteX9" fmla="*/ 314325 w 1693068"/>
                <a:gd name="connsiteY9" fmla="*/ 1400175 h 1404937"/>
                <a:gd name="connsiteX10" fmla="*/ 276225 w 1693068"/>
                <a:gd name="connsiteY10" fmla="*/ 1378744 h 1404937"/>
                <a:gd name="connsiteX11" fmla="*/ 214312 w 1693068"/>
                <a:gd name="connsiteY11" fmla="*/ 1326356 h 1404937"/>
                <a:gd name="connsiteX12" fmla="*/ 140493 w 1693068"/>
                <a:gd name="connsiteY12" fmla="*/ 1250156 h 1404937"/>
                <a:gd name="connsiteX13" fmla="*/ 92868 w 1693068"/>
                <a:gd name="connsiteY13" fmla="*/ 1181100 h 1404937"/>
                <a:gd name="connsiteX14" fmla="*/ 61912 w 1693068"/>
                <a:gd name="connsiteY14" fmla="*/ 1128712 h 1404937"/>
                <a:gd name="connsiteX15" fmla="*/ 38100 w 1693068"/>
                <a:gd name="connsiteY15" fmla="*/ 1071562 h 1404937"/>
                <a:gd name="connsiteX16" fmla="*/ 19050 w 1693068"/>
                <a:gd name="connsiteY16" fmla="*/ 1009650 h 1404937"/>
                <a:gd name="connsiteX17" fmla="*/ 7143 w 1693068"/>
                <a:gd name="connsiteY17" fmla="*/ 945356 h 1404937"/>
                <a:gd name="connsiteX18" fmla="*/ 0 w 1693068"/>
                <a:gd name="connsiteY18" fmla="*/ 888206 h 1404937"/>
                <a:gd name="connsiteX19" fmla="*/ 2381 w 1693068"/>
                <a:gd name="connsiteY19" fmla="*/ 864394 h 1404937"/>
                <a:gd name="connsiteX20" fmla="*/ 7143 w 1693068"/>
                <a:gd name="connsiteY20" fmla="*/ 847725 h 1404937"/>
                <a:gd name="connsiteX21" fmla="*/ 14287 w 1693068"/>
                <a:gd name="connsiteY21" fmla="*/ 840581 h 1404937"/>
                <a:gd name="connsiteX22" fmla="*/ 28575 w 1693068"/>
                <a:gd name="connsiteY22" fmla="*/ 840581 h 1404937"/>
                <a:gd name="connsiteX23" fmla="*/ 42862 w 1693068"/>
                <a:gd name="connsiteY23" fmla="*/ 847725 h 1404937"/>
                <a:gd name="connsiteX24" fmla="*/ 66675 w 1693068"/>
                <a:gd name="connsiteY24" fmla="*/ 881062 h 1404937"/>
                <a:gd name="connsiteX25" fmla="*/ 100012 w 1693068"/>
                <a:gd name="connsiteY25" fmla="*/ 923925 h 1404937"/>
                <a:gd name="connsiteX26" fmla="*/ 128587 w 1693068"/>
                <a:gd name="connsiteY26" fmla="*/ 947737 h 1404937"/>
                <a:gd name="connsiteX27" fmla="*/ 161925 w 1693068"/>
                <a:gd name="connsiteY27" fmla="*/ 973931 h 1404937"/>
                <a:gd name="connsiteX28" fmla="*/ 197643 w 1693068"/>
                <a:gd name="connsiteY28" fmla="*/ 995362 h 1404937"/>
                <a:gd name="connsiteX29" fmla="*/ 216693 w 1693068"/>
                <a:gd name="connsiteY29" fmla="*/ 1000125 h 1404937"/>
                <a:gd name="connsiteX30" fmla="*/ 247650 w 1693068"/>
                <a:gd name="connsiteY30" fmla="*/ 1000125 h 1404937"/>
                <a:gd name="connsiteX31" fmla="*/ 323850 w 1693068"/>
                <a:gd name="connsiteY31" fmla="*/ 966787 h 1404937"/>
                <a:gd name="connsiteX32" fmla="*/ 523875 w 1693068"/>
                <a:gd name="connsiteY32" fmla="*/ 842962 h 1404937"/>
                <a:gd name="connsiteX33" fmla="*/ 1057275 w 1693068"/>
                <a:gd name="connsiteY33" fmla="*/ 440531 h 1404937"/>
                <a:gd name="connsiteX34" fmla="*/ 1231106 w 1693068"/>
                <a:gd name="connsiteY34" fmla="*/ 316706 h 1404937"/>
                <a:gd name="connsiteX35" fmla="*/ 1488281 w 1693068"/>
                <a:gd name="connsiteY35" fmla="*/ 119062 h 1404937"/>
                <a:gd name="connsiteX36" fmla="*/ 1585912 w 1693068"/>
                <a:gd name="connsiteY36" fmla="*/ 47625 h 1404937"/>
                <a:gd name="connsiteX37" fmla="*/ 1628775 w 1693068"/>
                <a:gd name="connsiteY37" fmla="*/ 19050 h 1404937"/>
                <a:gd name="connsiteX38" fmla="*/ 1650206 w 1693068"/>
                <a:gd name="connsiteY38" fmla="*/ 4762 h 1404937"/>
                <a:gd name="connsiteX39" fmla="*/ 1669256 w 1693068"/>
                <a:gd name="connsiteY39" fmla="*/ 0 h 1404937"/>
                <a:gd name="connsiteX40" fmla="*/ 1683543 w 1693068"/>
                <a:gd name="connsiteY40" fmla="*/ 0 h 1404937"/>
                <a:gd name="connsiteX41" fmla="*/ 1690687 w 1693068"/>
                <a:gd name="connsiteY41" fmla="*/ 2381 h 1404937"/>
                <a:gd name="connsiteX42" fmla="*/ 1693068 w 1693068"/>
                <a:gd name="connsiteY42" fmla="*/ 11906 h 1404937"/>
                <a:gd name="connsiteX43" fmla="*/ 1688306 w 1693068"/>
                <a:gd name="connsiteY43" fmla="*/ 33337 h 1404937"/>
                <a:gd name="connsiteX44" fmla="*/ 1666875 w 1693068"/>
                <a:gd name="connsiteY44" fmla="*/ 71437 h 1404937"/>
                <a:gd name="connsiteX45" fmla="*/ 1397793 w 1693068"/>
                <a:gd name="connsiteY45" fmla="*/ 352425 h 1404937"/>
                <a:gd name="connsiteX46" fmla="*/ 1226343 w 1693068"/>
                <a:gd name="connsiteY46" fmla="*/ 526256 h 1404937"/>
                <a:gd name="connsiteX47" fmla="*/ 1045368 w 1693068"/>
                <a:gd name="connsiteY47" fmla="*/ 642937 h 1404937"/>
                <a:gd name="connsiteX48" fmla="*/ 938212 w 1693068"/>
                <a:gd name="connsiteY48" fmla="*/ 7477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3068" h="1404937">
                  <a:moveTo>
                    <a:pt x="938212" y="747712"/>
                  </a:moveTo>
                  <a:lnTo>
                    <a:pt x="609600" y="1062037"/>
                  </a:lnTo>
                  <a:lnTo>
                    <a:pt x="490537" y="1178719"/>
                  </a:lnTo>
                  <a:lnTo>
                    <a:pt x="473868" y="1202531"/>
                  </a:lnTo>
                  <a:lnTo>
                    <a:pt x="423862" y="1309687"/>
                  </a:lnTo>
                  <a:lnTo>
                    <a:pt x="392906" y="1371600"/>
                  </a:lnTo>
                  <a:lnTo>
                    <a:pt x="381000" y="1390650"/>
                  </a:lnTo>
                  <a:lnTo>
                    <a:pt x="361950" y="1402556"/>
                  </a:lnTo>
                  <a:lnTo>
                    <a:pt x="340518" y="1404937"/>
                  </a:lnTo>
                  <a:lnTo>
                    <a:pt x="314325" y="1400175"/>
                  </a:lnTo>
                  <a:lnTo>
                    <a:pt x="276225" y="1378744"/>
                  </a:lnTo>
                  <a:lnTo>
                    <a:pt x="214312" y="1326356"/>
                  </a:lnTo>
                  <a:lnTo>
                    <a:pt x="140493" y="1250156"/>
                  </a:lnTo>
                  <a:lnTo>
                    <a:pt x="92868" y="1181100"/>
                  </a:lnTo>
                  <a:lnTo>
                    <a:pt x="61912" y="1128712"/>
                  </a:lnTo>
                  <a:lnTo>
                    <a:pt x="38100" y="1071562"/>
                  </a:lnTo>
                  <a:lnTo>
                    <a:pt x="19050" y="1009650"/>
                  </a:lnTo>
                  <a:lnTo>
                    <a:pt x="7143" y="945356"/>
                  </a:lnTo>
                  <a:lnTo>
                    <a:pt x="0" y="888206"/>
                  </a:lnTo>
                  <a:lnTo>
                    <a:pt x="2381" y="864394"/>
                  </a:lnTo>
                  <a:lnTo>
                    <a:pt x="7143" y="847725"/>
                  </a:lnTo>
                  <a:lnTo>
                    <a:pt x="14287" y="840581"/>
                  </a:lnTo>
                  <a:lnTo>
                    <a:pt x="28575" y="840581"/>
                  </a:lnTo>
                  <a:lnTo>
                    <a:pt x="42862" y="847725"/>
                  </a:lnTo>
                  <a:lnTo>
                    <a:pt x="66675" y="881062"/>
                  </a:lnTo>
                  <a:lnTo>
                    <a:pt x="100012" y="923925"/>
                  </a:lnTo>
                  <a:lnTo>
                    <a:pt x="128587" y="947737"/>
                  </a:lnTo>
                  <a:lnTo>
                    <a:pt x="161925" y="973931"/>
                  </a:lnTo>
                  <a:lnTo>
                    <a:pt x="197643" y="995362"/>
                  </a:lnTo>
                  <a:lnTo>
                    <a:pt x="216693" y="1000125"/>
                  </a:lnTo>
                  <a:lnTo>
                    <a:pt x="247650" y="1000125"/>
                  </a:lnTo>
                  <a:lnTo>
                    <a:pt x="323850" y="966787"/>
                  </a:lnTo>
                  <a:lnTo>
                    <a:pt x="523875" y="842962"/>
                  </a:lnTo>
                  <a:lnTo>
                    <a:pt x="1057275" y="440531"/>
                  </a:lnTo>
                  <a:lnTo>
                    <a:pt x="1231106" y="316706"/>
                  </a:lnTo>
                  <a:lnTo>
                    <a:pt x="1488281" y="119062"/>
                  </a:lnTo>
                  <a:lnTo>
                    <a:pt x="1585912" y="47625"/>
                  </a:lnTo>
                  <a:lnTo>
                    <a:pt x="1628775" y="19050"/>
                  </a:lnTo>
                  <a:lnTo>
                    <a:pt x="1650206" y="4762"/>
                  </a:lnTo>
                  <a:lnTo>
                    <a:pt x="1669256" y="0"/>
                  </a:lnTo>
                  <a:lnTo>
                    <a:pt x="1683543" y="0"/>
                  </a:lnTo>
                  <a:lnTo>
                    <a:pt x="1690687" y="2381"/>
                  </a:lnTo>
                  <a:lnTo>
                    <a:pt x="1693068" y="11906"/>
                  </a:lnTo>
                  <a:lnTo>
                    <a:pt x="1688306" y="33337"/>
                  </a:lnTo>
                  <a:lnTo>
                    <a:pt x="1666875" y="71437"/>
                  </a:lnTo>
                  <a:lnTo>
                    <a:pt x="1397793" y="352425"/>
                  </a:lnTo>
                  <a:lnTo>
                    <a:pt x="1226343" y="526256"/>
                  </a:lnTo>
                  <a:lnTo>
                    <a:pt x="1045368" y="642937"/>
                  </a:lnTo>
                  <a:lnTo>
                    <a:pt x="938212" y="747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D0A4B750-4EC1-4006-9FFD-B1ACF00AEAF0}"/>
                </a:ext>
              </a:extLst>
            </p:cNvPr>
            <p:cNvSpPr/>
            <p:nvPr/>
          </p:nvSpPr>
          <p:spPr>
            <a:xfrm>
              <a:off x="5610226" y="2371725"/>
              <a:ext cx="2600325" cy="565150"/>
            </a:xfrm>
            <a:custGeom>
              <a:avLst/>
              <a:gdLst>
                <a:gd name="connsiteX0" fmla="*/ 1852613 w 2600325"/>
                <a:gd name="connsiteY0" fmla="*/ 311943 h 564356"/>
                <a:gd name="connsiteX1" fmla="*/ 1338263 w 2600325"/>
                <a:gd name="connsiteY1" fmla="*/ 390525 h 564356"/>
                <a:gd name="connsiteX2" fmla="*/ 1173956 w 2600325"/>
                <a:gd name="connsiteY2" fmla="*/ 426243 h 564356"/>
                <a:gd name="connsiteX3" fmla="*/ 921544 w 2600325"/>
                <a:gd name="connsiteY3" fmla="*/ 459581 h 564356"/>
                <a:gd name="connsiteX4" fmla="*/ 702469 w 2600325"/>
                <a:gd name="connsiteY4" fmla="*/ 500062 h 564356"/>
                <a:gd name="connsiteX5" fmla="*/ 433388 w 2600325"/>
                <a:gd name="connsiteY5" fmla="*/ 564356 h 564356"/>
                <a:gd name="connsiteX6" fmla="*/ 395288 w 2600325"/>
                <a:gd name="connsiteY6" fmla="*/ 557212 h 564356"/>
                <a:gd name="connsiteX7" fmla="*/ 297656 w 2600325"/>
                <a:gd name="connsiteY7" fmla="*/ 533400 h 564356"/>
                <a:gd name="connsiteX8" fmla="*/ 228600 w 2600325"/>
                <a:gd name="connsiteY8" fmla="*/ 504825 h 564356"/>
                <a:gd name="connsiteX9" fmla="*/ 178594 w 2600325"/>
                <a:gd name="connsiteY9" fmla="*/ 476250 h 564356"/>
                <a:gd name="connsiteX10" fmla="*/ 123825 w 2600325"/>
                <a:gd name="connsiteY10" fmla="*/ 445293 h 564356"/>
                <a:gd name="connsiteX11" fmla="*/ 61913 w 2600325"/>
                <a:gd name="connsiteY11" fmla="*/ 402431 h 564356"/>
                <a:gd name="connsiteX12" fmla="*/ 33338 w 2600325"/>
                <a:gd name="connsiteY12" fmla="*/ 376237 h 564356"/>
                <a:gd name="connsiteX13" fmla="*/ 16669 w 2600325"/>
                <a:gd name="connsiteY13" fmla="*/ 354806 h 564356"/>
                <a:gd name="connsiteX14" fmla="*/ 7144 w 2600325"/>
                <a:gd name="connsiteY14" fmla="*/ 335756 h 564356"/>
                <a:gd name="connsiteX15" fmla="*/ 0 w 2600325"/>
                <a:gd name="connsiteY15" fmla="*/ 297656 h 564356"/>
                <a:gd name="connsiteX16" fmla="*/ 4763 w 2600325"/>
                <a:gd name="connsiteY16" fmla="*/ 235743 h 564356"/>
                <a:gd name="connsiteX17" fmla="*/ 107156 w 2600325"/>
                <a:gd name="connsiteY17" fmla="*/ 204787 h 564356"/>
                <a:gd name="connsiteX18" fmla="*/ 92869 w 2600325"/>
                <a:gd name="connsiteY18" fmla="*/ 261937 h 564356"/>
                <a:gd name="connsiteX19" fmla="*/ 95250 w 2600325"/>
                <a:gd name="connsiteY19" fmla="*/ 280987 h 564356"/>
                <a:gd name="connsiteX20" fmla="*/ 104775 w 2600325"/>
                <a:gd name="connsiteY20" fmla="*/ 297656 h 564356"/>
                <a:gd name="connsiteX21" fmla="*/ 121444 w 2600325"/>
                <a:gd name="connsiteY21" fmla="*/ 309562 h 564356"/>
                <a:gd name="connsiteX22" fmla="*/ 152400 w 2600325"/>
                <a:gd name="connsiteY22" fmla="*/ 319087 h 564356"/>
                <a:gd name="connsiteX23" fmla="*/ 223838 w 2600325"/>
                <a:gd name="connsiteY23" fmla="*/ 328612 h 564356"/>
                <a:gd name="connsiteX24" fmla="*/ 319088 w 2600325"/>
                <a:gd name="connsiteY24" fmla="*/ 335756 h 564356"/>
                <a:gd name="connsiteX25" fmla="*/ 442913 w 2600325"/>
                <a:gd name="connsiteY25" fmla="*/ 340518 h 564356"/>
                <a:gd name="connsiteX26" fmla="*/ 557213 w 2600325"/>
                <a:gd name="connsiteY26" fmla="*/ 335756 h 564356"/>
                <a:gd name="connsiteX27" fmla="*/ 735806 w 2600325"/>
                <a:gd name="connsiteY27" fmla="*/ 321468 h 564356"/>
                <a:gd name="connsiteX28" fmla="*/ 1173956 w 2600325"/>
                <a:gd name="connsiteY28" fmla="*/ 269081 h 564356"/>
                <a:gd name="connsiteX29" fmla="*/ 1340644 w 2600325"/>
                <a:gd name="connsiteY29" fmla="*/ 233362 h 564356"/>
                <a:gd name="connsiteX30" fmla="*/ 1602581 w 2600325"/>
                <a:gd name="connsiteY30" fmla="*/ 190500 h 564356"/>
                <a:gd name="connsiteX31" fmla="*/ 1924050 w 2600325"/>
                <a:gd name="connsiteY31" fmla="*/ 119062 h 564356"/>
                <a:gd name="connsiteX32" fmla="*/ 1993106 w 2600325"/>
                <a:gd name="connsiteY32" fmla="*/ 73818 h 564356"/>
                <a:gd name="connsiteX33" fmla="*/ 2057400 w 2600325"/>
                <a:gd name="connsiteY33" fmla="*/ 35718 h 564356"/>
                <a:gd name="connsiteX34" fmla="*/ 2107406 w 2600325"/>
                <a:gd name="connsiteY34" fmla="*/ 9525 h 564356"/>
                <a:gd name="connsiteX35" fmla="*/ 2138363 w 2600325"/>
                <a:gd name="connsiteY35" fmla="*/ 0 h 564356"/>
                <a:gd name="connsiteX36" fmla="*/ 2214563 w 2600325"/>
                <a:gd name="connsiteY36" fmla="*/ 4762 h 564356"/>
                <a:gd name="connsiteX37" fmla="*/ 2350294 w 2600325"/>
                <a:gd name="connsiteY37" fmla="*/ 21431 h 564356"/>
                <a:gd name="connsiteX38" fmla="*/ 2457450 w 2600325"/>
                <a:gd name="connsiteY38" fmla="*/ 45243 h 564356"/>
                <a:gd name="connsiteX39" fmla="*/ 2483644 w 2600325"/>
                <a:gd name="connsiteY39" fmla="*/ 54768 h 564356"/>
                <a:gd name="connsiteX40" fmla="*/ 2528888 w 2600325"/>
                <a:gd name="connsiteY40" fmla="*/ 80962 h 564356"/>
                <a:gd name="connsiteX41" fmla="*/ 2564606 w 2600325"/>
                <a:gd name="connsiteY41" fmla="*/ 107156 h 564356"/>
                <a:gd name="connsiteX42" fmla="*/ 2586038 w 2600325"/>
                <a:gd name="connsiteY42" fmla="*/ 126206 h 564356"/>
                <a:gd name="connsiteX43" fmla="*/ 2597944 w 2600325"/>
                <a:gd name="connsiteY43" fmla="*/ 150018 h 564356"/>
                <a:gd name="connsiteX44" fmla="*/ 2600325 w 2600325"/>
                <a:gd name="connsiteY44" fmla="*/ 171450 h 564356"/>
                <a:gd name="connsiteX45" fmla="*/ 2590800 w 2600325"/>
                <a:gd name="connsiteY45" fmla="*/ 209550 h 564356"/>
                <a:gd name="connsiteX46" fmla="*/ 2576513 w 2600325"/>
                <a:gd name="connsiteY46" fmla="*/ 238125 h 564356"/>
                <a:gd name="connsiteX47" fmla="*/ 2555081 w 2600325"/>
                <a:gd name="connsiteY47" fmla="*/ 259556 h 564356"/>
                <a:gd name="connsiteX48" fmla="*/ 2528888 w 2600325"/>
                <a:gd name="connsiteY48" fmla="*/ 266700 h 564356"/>
                <a:gd name="connsiteX49" fmla="*/ 2421731 w 2600325"/>
                <a:gd name="connsiteY49" fmla="*/ 273843 h 564356"/>
                <a:gd name="connsiteX50" fmla="*/ 2193131 w 2600325"/>
                <a:gd name="connsiteY50" fmla="*/ 280987 h 564356"/>
                <a:gd name="connsiteX51" fmla="*/ 1852613 w 2600325"/>
                <a:gd name="connsiteY51" fmla="*/ 311943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0325" h="564356">
                  <a:moveTo>
                    <a:pt x="1852613" y="311943"/>
                  </a:moveTo>
                  <a:lnTo>
                    <a:pt x="1338263" y="390525"/>
                  </a:lnTo>
                  <a:lnTo>
                    <a:pt x="1173956" y="426243"/>
                  </a:lnTo>
                  <a:lnTo>
                    <a:pt x="921544" y="459581"/>
                  </a:lnTo>
                  <a:lnTo>
                    <a:pt x="702469" y="500062"/>
                  </a:lnTo>
                  <a:lnTo>
                    <a:pt x="433388" y="564356"/>
                  </a:lnTo>
                  <a:lnTo>
                    <a:pt x="395288" y="557212"/>
                  </a:lnTo>
                  <a:lnTo>
                    <a:pt x="297656" y="533400"/>
                  </a:lnTo>
                  <a:lnTo>
                    <a:pt x="228600" y="504825"/>
                  </a:lnTo>
                  <a:lnTo>
                    <a:pt x="178594" y="476250"/>
                  </a:lnTo>
                  <a:lnTo>
                    <a:pt x="123825" y="445293"/>
                  </a:lnTo>
                  <a:lnTo>
                    <a:pt x="61913" y="402431"/>
                  </a:lnTo>
                  <a:lnTo>
                    <a:pt x="33338" y="376237"/>
                  </a:lnTo>
                  <a:lnTo>
                    <a:pt x="16669" y="354806"/>
                  </a:lnTo>
                  <a:lnTo>
                    <a:pt x="7144" y="335756"/>
                  </a:lnTo>
                  <a:lnTo>
                    <a:pt x="0" y="297656"/>
                  </a:lnTo>
                  <a:lnTo>
                    <a:pt x="4763" y="235743"/>
                  </a:lnTo>
                  <a:lnTo>
                    <a:pt x="107156" y="204787"/>
                  </a:lnTo>
                  <a:lnTo>
                    <a:pt x="92869" y="261937"/>
                  </a:lnTo>
                  <a:lnTo>
                    <a:pt x="95250" y="280987"/>
                  </a:lnTo>
                  <a:lnTo>
                    <a:pt x="104775" y="297656"/>
                  </a:lnTo>
                  <a:lnTo>
                    <a:pt x="121444" y="309562"/>
                  </a:lnTo>
                  <a:lnTo>
                    <a:pt x="152400" y="319087"/>
                  </a:lnTo>
                  <a:lnTo>
                    <a:pt x="223838" y="328612"/>
                  </a:lnTo>
                  <a:lnTo>
                    <a:pt x="319088" y="335756"/>
                  </a:lnTo>
                  <a:lnTo>
                    <a:pt x="442913" y="340518"/>
                  </a:lnTo>
                  <a:lnTo>
                    <a:pt x="557213" y="335756"/>
                  </a:lnTo>
                  <a:lnTo>
                    <a:pt x="735806" y="321468"/>
                  </a:lnTo>
                  <a:lnTo>
                    <a:pt x="1173956" y="269081"/>
                  </a:lnTo>
                  <a:lnTo>
                    <a:pt x="1340644" y="233362"/>
                  </a:lnTo>
                  <a:lnTo>
                    <a:pt x="1602581" y="190500"/>
                  </a:lnTo>
                  <a:lnTo>
                    <a:pt x="1924050" y="119062"/>
                  </a:lnTo>
                  <a:lnTo>
                    <a:pt x="1993106" y="73818"/>
                  </a:lnTo>
                  <a:lnTo>
                    <a:pt x="2057400" y="35718"/>
                  </a:lnTo>
                  <a:lnTo>
                    <a:pt x="2107406" y="9525"/>
                  </a:lnTo>
                  <a:lnTo>
                    <a:pt x="2138363" y="0"/>
                  </a:lnTo>
                  <a:lnTo>
                    <a:pt x="2214563" y="4762"/>
                  </a:lnTo>
                  <a:lnTo>
                    <a:pt x="2350294" y="21431"/>
                  </a:lnTo>
                  <a:lnTo>
                    <a:pt x="2457450" y="45243"/>
                  </a:lnTo>
                  <a:lnTo>
                    <a:pt x="2483644" y="54768"/>
                  </a:lnTo>
                  <a:lnTo>
                    <a:pt x="2528888" y="80962"/>
                  </a:lnTo>
                  <a:lnTo>
                    <a:pt x="2564606" y="107156"/>
                  </a:lnTo>
                  <a:lnTo>
                    <a:pt x="2586038" y="126206"/>
                  </a:lnTo>
                  <a:lnTo>
                    <a:pt x="2597944" y="150018"/>
                  </a:lnTo>
                  <a:lnTo>
                    <a:pt x="2600325" y="171450"/>
                  </a:lnTo>
                  <a:lnTo>
                    <a:pt x="2590800" y="209550"/>
                  </a:lnTo>
                  <a:lnTo>
                    <a:pt x="2576513" y="238125"/>
                  </a:lnTo>
                  <a:lnTo>
                    <a:pt x="2555081" y="259556"/>
                  </a:lnTo>
                  <a:lnTo>
                    <a:pt x="2528888" y="266700"/>
                  </a:lnTo>
                  <a:lnTo>
                    <a:pt x="2421731" y="273843"/>
                  </a:lnTo>
                  <a:lnTo>
                    <a:pt x="2193131" y="280987"/>
                  </a:lnTo>
                  <a:lnTo>
                    <a:pt x="185261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415F52A5-0449-430B-9995-58C312713D34}"/>
                </a:ext>
              </a:extLst>
            </p:cNvPr>
            <p:cNvSpPr/>
            <p:nvPr/>
          </p:nvSpPr>
          <p:spPr>
            <a:xfrm rot="16200000">
              <a:off x="5728495" y="2283619"/>
              <a:ext cx="2173287" cy="517525"/>
            </a:xfrm>
            <a:custGeom>
              <a:avLst/>
              <a:gdLst>
                <a:gd name="connsiteX0" fmla="*/ 1278731 w 2174081"/>
                <a:gd name="connsiteY0" fmla="*/ 426243 h 516731"/>
                <a:gd name="connsiteX1" fmla="*/ 30956 w 2174081"/>
                <a:gd name="connsiteY1" fmla="*/ 423862 h 516731"/>
                <a:gd name="connsiteX2" fmla="*/ 0 w 2174081"/>
                <a:gd name="connsiteY2" fmla="*/ 207168 h 516731"/>
                <a:gd name="connsiteX3" fmla="*/ 1831181 w 2174081"/>
                <a:gd name="connsiteY3" fmla="*/ 202406 h 516731"/>
                <a:gd name="connsiteX4" fmla="*/ 1883568 w 2174081"/>
                <a:gd name="connsiteY4" fmla="*/ 200025 h 516731"/>
                <a:gd name="connsiteX5" fmla="*/ 1907381 w 2174081"/>
                <a:gd name="connsiteY5" fmla="*/ 195262 h 516731"/>
                <a:gd name="connsiteX6" fmla="*/ 1943100 w 2174081"/>
                <a:gd name="connsiteY6" fmla="*/ 178593 h 516731"/>
                <a:gd name="connsiteX7" fmla="*/ 1988343 w 2174081"/>
                <a:gd name="connsiteY7" fmla="*/ 147637 h 516731"/>
                <a:gd name="connsiteX8" fmla="*/ 2033587 w 2174081"/>
                <a:gd name="connsiteY8" fmla="*/ 104775 h 516731"/>
                <a:gd name="connsiteX9" fmla="*/ 2088356 w 2174081"/>
                <a:gd name="connsiteY9" fmla="*/ 40481 h 516731"/>
                <a:gd name="connsiteX10" fmla="*/ 2109787 w 2174081"/>
                <a:gd name="connsiteY10" fmla="*/ 16668 h 516731"/>
                <a:gd name="connsiteX11" fmla="*/ 2124075 w 2174081"/>
                <a:gd name="connsiteY11" fmla="*/ 4762 h 516731"/>
                <a:gd name="connsiteX12" fmla="*/ 2145506 w 2174081"/>
                <a:gd name="connsiteY12" fmla="*/ 0 h 516731"/>
                <a:gd name="connsiteX13" fmla="*/ 2162175 w 2174081"/>
                <a:gd name="connsiteY13" fmla="*/ 2381 h 516731"/>
                <a:gd name="connsiteX14" fmla="*/ 2166937 w 2174081"/>
                <a:gd name="connsiteY14" fmla="*/ 7143 h 516731"/>
                <a:gd name="connsiteX15" fmla="*/ 2171700 w 2174081"/>
                <a:gd name="connsiteY15" fmla="*/ 19050 h 516731"/>
                <a:gd name="connsiteX16" fmla="*/ 2174081 w 2174081"/>
                <a:gd name="connsiteY16" fmla="*/ 61912 h 516731"/>
                <a:gd name="connsiteX17" fmla="*/ 2169318 w 2174081"/>
                <a:gd name="connsiteY17" fmla="*/ 145256 h 516731"/>
                <a:gd name="connsiteX18" fmla="*/ 2157412 w 2174081"/>
                <a:gd name="connsiteY18" fmla="*/ 204787 h 516731"/>
                <a:gd name="connsiteX19" fmla="*/ 2124075 w 2174081"/>
                <a:gd name="connsiteY19" fmla="*/ 290512 h 516731"/>
                <a:gd name="connsiteX20" fmla="*/ 2081212 w 2174081"/>
                <a:gd name="connsiteY20" fmla="*/ 371475 h 516731"/>
                <a:gd name="connsiteX21" fmla="*/ 2000250 w 2174081"/>
                <a:gd name="connsiteY21" fmla="*/ 488156 h 516731"/>
                <a:gd name="connsiteX22" fmla="*/ 1981200 w 2174081"/>
                <a:gd name="connsiteY22" fmla="*/ 504825 h 516731"/>
                <a:gd name="connsiteX23" fmla="*/ 1964531 w 2174081"/>
                <a:gd name="connsiteY23" fmla="*/ 511968 h 516731"/>
                <a:gd name="connsiteX24" fmla="*/ 1933575 w 2174081"/>
                <a:gd name="connsiteY24" fmla="*/ 516731 h 516731"/>
                <a:gd name="connsiteX25" fmla="*/ 1897856 w 2174081"/>
                <a:gd name="connsiteY25" fmla="*/ 516731 h 516731"/>
                <a:gd name="connsiteX26" fmla="*/ 1864518 w 2174081"/>
                <a:gd name="connsiteY26" fmla="*/ 504825 h 516731"/>
                <a:gd name="connsiteX27" fmla="*/ 1833562 w 2174081"/>
                <a:gd name="connsiteY27" fmla="*/ 481012 h 516731"/>
                <a:gd name="connsiteX28" fmla="*/ 1795462 w 2174081"/>
                <a:gd name="connsiteY28" fmla="*/ 457200 h 516731"/>
                <a:gd name="connsiteX29" fmla="*/ 1740693 w 2174081"/>
                <a:gd name="connsiteY29" fmla="*/ 438150 h 516731"/>
                <a:gd name="connsiteX30" fmla="*/ 1666875 w 2174081"/>
                <a:gd name="connsiteY30" fmla="*/ 426243 h 516731"/>
                <a:gd name="connsiteX31" fmla="*/ 1278731 w 2174081"/>
                <a:gd name="connsiteY31" fmla="*/ 426243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4081" h="516731">
                  <a:moveTo>
                    <a:pt x="1278731" y="426243"/>
                  </a:moveTo>
                  <a:lnTo>
                    <a:pt x="30956" y="423862"/>
                  </a:lnTo>
                  <a:lnTo>
                    <a:pt x="0" y="207168"/>
                  </a:lnTo>
                  <a:lnTo>
                    <a:pt x="1831181" y="202406"/>
                  </a:lnTo>
                  <a:lnTo>
                    <a:pt x="1883568" y="200025"/>
                  </a:lnTo>
                  <a:lnTo>
                    <a:pt x="1907381" y="195262"/>
                  </a:lnTo>
                  <a:lnTo>
                    <a:pt x="1943100" y="178593"/>
                  </a:lnTo>
                  <a:lnTo>
                    <a:pt x="1988343" y="147637"/>
                  </a:lnTo>
                  <a:lnTo>
                    <a:pt x="2033587" y="104775"/>
                  </a:lnTo>
                  <a:lnTo>
                    <a:pt x="2088356" y="40481"/>
                  </a:lnTo>
                  <a:lnTo>
                    <a:pt x="2109787" y="16668"/>
                  </a:lnTo>
                  <a:lnTo>
                    <a:pt x="2124075" y="4762"/>
                  </a:lnTo>
                  <a:lnTo>
                    <a:pt x="2145506" y="0"/>
                  </a:lnTo>
                  <a:lnTo>
                    <a:pt x="2162175" y="2381"/>
                  </a:lnTo>
                  <a:lnTo>
                    <a:pt x="2166937" y="7143"/>
                  </a:lnTo>
                  <a:lnTo>
                    <a:pt x="2171700" y="19050"/>
                  </a:lnTo>
                  <a:lnTo>
                    <a:pt x="2174081" y="61912"/>
                  </a:lnTo>
                  <a:lnTo>
                    <a:pt x="2169318" y="145256"/>
                  </a:lnTo>
                  <a:lnTo>
                    <a:pt x="2157412" y="204787"/>
                  </a:lnTo>
                  <a:lnTo>
                    <a:pt x="2124075" y="290512"/>
                  </a:lnTo>
                  <a:lnTo>
                    <a:pt x="2081212" y="371475"/>
                  </a:lnTo>
                  <a:lnTo>
                    <a:pt x="2000250" y="488156"/>
                  </a:lnTo>
                  <a:lnTo>
                    <a:pt x="1981200" y="504825"/>
                  </a:lnTo>
                  <a:lnTo>
                    <a:pt x="1964531" y="511968"/>
                  </a:lnTo>
                  <a:lnTo>
                    <a:pt x="1933575" y="516731"/>
                  </a:lnTo>
                  <a:lnTo>
                    <a:pt x="1897856" y="516731"/>
                  </a:lnTo>
                  <a:lnTo>
                    <a:pt x="1864518" y="504825"/>
                  </a:lnTo>
                  <a:lnTo>
                    <a:pt x="1833562" y="481012"/>
                  </a:lnTo>
                  <a:lnTo>
                    <a:pt x="1795462" y="457200"/>
                  </a:lnTo>
                  <a:lnTo>
                    <a:pt x="1740693" y="438150"/>
                  </a:lnTo>
                  <a:lnTo>
                    <a:pt x="1666875" y="426243"/>
                  </a:lnTo>
                  <a:lnTo>
                    <a:pt x="1278731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7255CB73-E04B-4D67-AF54-A6FFA72233CC}"/>
                </a:ext>
              </a:extLst>
            </p:cNvPr>
            <p:cNvSpPr/>
            <p:nvPr/>
          </p:nvSpPr>
          <p:spPr>
            <a:xfrm>
              <a:off x="5805488" y="3376613"/>
              <a:ext cx="2024062" cy="517525"/>
            </a:xfrm>
            <a:custGeom>
              <a:avLst/>
              <a:gdLst>
                <a:gd name="connsiteX0" fmla="*/ 1245393 w 2024062"/>
                <a:gd name="connsiteY0" fmla="*/ 297656 h 516731"/>
                <a:gd name="connsiteX1" fmla="*/ 602456 w 2024062"/>
                <a:gd name="connsiteY1" fmla="*/ 445293 h 516731"/>
                <a:gd name="connsiteX2" fmla="*/ 521493 w 2024062"/>
                <a:gd name="connsiteY2" fmla="*/ 478631 h 516731"/>
                <a:gd name="connsiteX3" fmla="*/ 450056 w 2024062"/>
                <a:gd name="connsiteY3" fmla="*/ 502443 h 516731"/>
                <a:gd name="connsiteX4" fmla="*/ 407193 w 2024062"/>
                <a:gd name="connsiteY4" fmla="*/ 514350 h 516731"/>
                <a:gd name="connsiteX5" fmla="*/ 366712 w 2024062"/>
                <a:gd name="connsiteY5" fmla="*/ 516731 h 516731"/>
                <a:gd name="connsiteX6" fmla="*/ 319087 w 2024062"/>
                <a:gd name="connsiteY6" fmla="*/ 514350 h 516731"/>
                <a:gd name="connsiteX7" fmla="*/ 271462 w 2024062"/>
                <a:gd name="connsiteY7" fmla="*/ 504825 h 516731"/>
                <a:gd name="connsiteX8" fmla="*/ 214312 w 2024062"/>
                <a:gd name="connsiteY8" fmla="*/ 478631 h 516731"/>
                <a:gd name="connsiteX9" fmla="*/ 154781 w 2024062"/>
                <a:gd name="connsiteY9" fmla="*/ 442912 h 516731"/>
                <a:gd name="connsiteX10" fmla="*/ 100012 w 2024062"/>
                <a:gd name="connsiteY10" fmla="*/ 397668 h 516731"/>
                <a:gd name="connsiteX11" fmla="*/ 42862 w 2024062"/>
                <a:gd name="connsiteY11" fmla="*/ 335756 h 516731"/>
                <a:gd name="connsiteX12" fmla="*/ 21431 w 2024062"/>
                <a:gd name="connsiteY12" fmla="*/ 304800 h 516731"/>
                <a:gd name="connsiteX13" fmla="*/ 9525 w 2024062"/>
                <a:gd name="connsiteY13" fmla="*/ 283368 h 516731"/>
                <a:gd name="connsiteX14" fmla="*/ 0 w 2024062"/>
                <a:gd name="connsiteY14" fmla="*/ 247650 h 516731"/>
                <a:gd name="connsiteX15" fmla="*/ 0 w 2024062"/>
                <a:gd name="connsiteY15" fmla="*/ 230981 h 516731"/>
                <a:gd name="connsiteX16" fmla="*/ 7143 w 2024062"/>
                <a:gd name="connsiteY16" fmla="*/ 221456 h 516731"/>
                <a:gd name="connsiteX17" fmla="*/ 21431 w 2024062"/>
                <a:gd name="connsiteY17" fmla="*/ 216693 h 516731"/>
                <a:gd name="connsiteX18" fmla="*/ 42862 w 2024062"/>
                <a:gd name="connsiteY18" fmla="*/ 223837 h 516731"/>
                <a:gd name="connsiteX19" fmla="*/ 88106 w 2024062"/>
                <a:gd name="connsiteY19" fmla="*/ 250031 h 516731"/>
                <a:gd name="connsiteX20" fmla="*/ 152400 w 2024062"/>
                <a:gd name="connsiteY20" fmla="*/ 273843 h 516731"/>
                <a:gd name="connsiteX21" fmla="*/ 221456 w 2024062"/>
                <a:gd name="connsiteY21" fmla="*/ 290512 h 516731"/>
                <a:gd name="connsiteX22" fmla="*/ 290512 w 2024062"/>
                <a:gd name="connsiteY22" fmla="*/ 297656 h 516731"/>
                <a:gd name="connsiteX23" fmla="*/ 354806 w 2024062"/>
                <a:gd name="connsiteY23" fmla="*/ 297656 h 516731"/>
                <a:gd name="connsiteX24" fmla="*/ 426243 w 2024062"/>
                <a:gd name="connsiteY24" fmla="*/ 285750 h 516731"/>
                <a:gd name="connsiteX25" fmla="*/ 978693 w 2024062"/>
                <a:gd name="connsiteY25" fmla="*/ 176212 h 516731"/>
                <a:gd name="connsiteX26" fmla="*/ 1152525 w 2024062"/>
                <a:gd name="connsiteY26" fmla="*/ 142875 h 516731"/>
                <a:gd name="connsiteX27" fmla="*/ 1493043 w 2024062"/>
                <a:gd name="connsiteY27" fmla="*/ 69056 h 516731"/>
                <a:gd name="connsiteX28" fmla="*/ 1595437 w 2024062"/>
                <a:gd name="connsiteY28" fmla="*/ 0 h 516731"/>
                <a:gd name="connsiteX29" fmla="*/ 1604962 w 2024062"/>
                <a:gd name="connsiteY29" fmla="*/ 0 h 516731"/>
                <a:gd name="connsiteX30" fmla="*/ 1676400 w 2024062"/>
                <a:gd name="connsiteY30" fmla="*/ 9525 h 516731"/>
                <a:gd name="connsiteX31" fmla="*/ 1793081 w 2024062"/>
                <a:gd name="connsiteY31" fmla="*/ 35718 h 516731"/>
                <a:gd name="connsiteX32" fmla="*/ 1909762 w 2024062"/>
                <a:gd name="connsiteY32" fmla="*/ 69056 h 516731"/>
                <a:gd name="connsiteX33" fmla="*/ 1959768 w 2024062"/>
                <a:gd name="connsiteY33" fmla="*/ 90487 h 516731"/>
                <a:gd name="connsiteX34" fmla="*/ 1985962 w 2024062"/>
                <a:gd name="connsiteY34" fmla="*/ 104775 h 516731"/>
                <a:gd name="connsiteX35" fmla="*/ 2005012 w 2024062"/>
                <a:gd name="connsiteY35" fmla="*/ 116681 h 516731"/>
                <a:gd name="connsiteX36" fmla="*/ 2016918 w 2024062"/>
                <a:gd name="connsiteY36" fmla="*/ 128587 h 516731"/>
                <a:gd name="connsiteX37" fmla="*/ 2024062 w 2024062"/>
                <a:gd name="connsiteY37" fmla="*/ 142875 h 516731"/>
                <a:gd name="connsiteX38" fmla="*/ 2024062 w 2024062"/>
                <a:gd name="connsiteY38" fmla="*/ 157162 h 516731"/>
                <a:gd name="connsiteX39" fmla="*/ 2019300 w 2024062"/>
                <a:gd name="connsiteY39" fmla="*/ 183356 h 516731"/>
                <a:gd name="connsiteX40" fmla="*/ 2009775 w 2024062"/>
                <a:gd name="connsiteY40" fmla="*/ 209550 h 516731"/>
                <a:gd name="connsiteX41" fmla="*/ 1985962 w 2024062"/>
                <a:gd name="connsiteY41" fmla="*/ 238125 h 516731"/>
                <a:gd name="connsiteX42" fmla="*/ 1935956 w 2024062"/>
                <a:gd name="connsiteY42" fmla="*/ 266700 h 516731"/>
                <a:gd name="connsiteX43" fmla="*/ 1893093 w 2024062"/>
                <a:gd name="connsiteY43" fmla="*/ 297656 h 516731"/>
                <a:gd name="connsiteX44" fmla="*/ 1590675 w 2024062"/>
                <a:gd name="connsiteY44" fmla="*/ 235743 h 516731"/>
                <a:gd name="connsiteX45" fmla="*/ 1245393 w 2024062"/>
                <a:gd name="connsiteY45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24062" h="516731">
                  <a:moveTo>
                    <a:pt x="1245393" y="297656"/>
                  </a:moveTo>
                  <a:lnTo>
                    <a:pt x="602456" y="445293"/>
                  </a:lnTo>
                  <a:lnTo>
                    <a:pt x="521493" y="478631"/>
                  </a:lnTo>
                  <a:lnTo>
                    <a:pt x="450056" y="502443"/>
                  </a:lnTo>
                  <a:lnTo>
                    <a:pt x="407193" y="514350"/>
                  </a:lnTo>
                  <a:lnTo>
                    <a:pt x="366712" y="516731"/>
                  </a:lnTo>
                  <a:lnTo>
                    <a:pt x="319087" y="514350"/>
                  </a:lnTo>
                  <a:lnTo>
                    <a:pt x="271462" y="504825"/>
                  </a:lnTo>
                  <a:lnTo>
                    <a:pt x="214312" y="478631"/>
                  </a:lnTo>
                  <a:lnTo>
                    <a:pt x="154781" y="442912"/>
                  </a:lnTo>
                  <a:lnTo>
                    <a:pt x="100012" y="397668"/>
                  </a:lnTo>
                  <a:lnTo>
                    <a:pt x="42862" y="335756"/>
                  </a:lnTo>
                  <a:lnTo>
                    <a:pt x="21431" y="304800"/>
                  </a:lnTo>
                  <a:lnTo>
                    <a:pt x="9525" y="283368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7143" y="221456"/>
                  </a:lnTo>
                  <a:lnTo>
                    <a:pt x="21431" y="216693"/>
                  </a:lnTo>
                  <a:lnTo>
                    <a:pt x="42862" y="223837"/>
                  </a:lnTo>
                  <a:lnTo>
                    <a:pt x="88106" y="250031"/>
                  </a:lnTo>
                  <a:lnTo>
                    <a:pt x="152400" y="273843"/>
                  </a:lnTo>
                  <a:lnTo>
                    <a:pt x="221456" y="290512"/>
                  </a:lnTo>
                  <a:lnTo>
                    <a:pt x="290512" y="297656"/>
                  </a:lnTo>
                  <a:lnTo>
                    <a:pt x="354806" y="297656"/>
                  </a:lnTo>
                  <a:lnTo>
                    <a:pt x="426243" y="285750"/>
                  </a:lnTo>
                  <a:lnTo>
                    <a:pt x="978693" y="176212"/>
                  </a:lnTo>
                  <a:lnTo>
                    <a:pt x="1152525" y="142875"/>
                  </a:lnTo>
                  <a:lnTo>
                    <a:pt x="1493043" y="69056"/>
                  </a:lnTo>
                  <a:lnTo>
                    <a:pt x="1595437" y="0"/>
                  </a:lnTo>
                  <a:lnTo>
                    <a:pt x="1604962" y="0"/>
                  </a:lnTo>
                  <a:lnTo>
                    <a:pt x="1676400" y="9525"/>
                  </a:lnTo>
                  <a:lnTo>
                    <a:pt x="1793081" y="35718"/>
                  </a:lnTo>
                  <a:lnTo>
                    <a:pt x="1909762" y="69056"/>
                  </a:lnTo>
                  <a:lnTo>
                    <a:pt x="1959768" y="90487"/>
                  </a:lnTo>
                  <a:lnTo>
                    <a:pt x="1985962" y="104775"/>
                  </a:lnTo>
                  <a:lnTo>
                    <a:pt x="2005012" y="116681"/>
                  </a:lnTo>
                  <a:lnTo>
                    <a:pt x="2016918" y="128587"/>
                  </a:lnTo>
                  <a:lnTo>
                    <a:pt x="2024062" y="142875"/>
                  </a:lnTo>
                  <a:lnTo>
                    <a:pt x="2024062" y="157162"/>
                  </a:lnTo>
                  <a:lnTo>
                    <a:pt x="2019300" y="183356"/>
                  </a:lnTo>
                  <a:lnTo>
                    <a:pt x="2009775" y="209550"/>
                  </a:lnTo>
                  <a:lnTo>
                    <a:pt x="1985962" y="238125"/>
                  </a:lnTo>
                  <a:lnTo>
                    <a:pt x="1935956" y="266700"/>
                  </a:lnTo>
                  <a:lnTo>
                    <a:pt x="1893093" y="297656"/>
                  </a:lnTo>
                  <a:lnTo>
                    <a:pt x="1590675" y="235743"/>
                  </a:lnTo>
                  <a:lnTo>
                    <a:pt x="1245393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13BA3EC6-84FB-4E78-8ED5-8354DE5E8490}"/>
                </a:ext>
              </a:extLst>
            </p:cNvPr>
            <p:cNvSpPr/>
            <p:nvPr/>
          </p:nvSpPr>
          <p:spPr>
            <a:xfrm>
              <a:off x="5372100" y="3581399"/>
              <a:ext cx="2349500" cy="2247900"/>
            </a:xfrm>
            <a:custGeom>
              <a:avLst/>
              <a:gdLst>
                <a:gd name="connsiteX0" fmla="*/ 1838325 w 2349500"/>
                <a:gd name="connsiteY0" fmla="*/ 777875 h 2247900"/>
                <a:gd name="connsiteX1" fmla="*/ 1527175 w 2349500"/>
                <a:gd name="connsiteY1" fmla="*/ 1174750 h 2247900"/>
                <a:gd name="connsiteX2" fmla="*/ 1425575 w 2349500"/>
                <a:gd name="connsiteY2" fmla="*/ 1301750 h 2247900"/>
                <a:gd name="connsiteX3" fmla="*/ 1200150 w 2349500"/>
                <a:gd name="connsiteY3" fmla="*/ 1517650 h 2247900"/>
                <a:gd name="connsiteX4" fmla="*/ 1012825 w 2349500"/>
                <a:gd name="connsiteY4" fmla="*/ 1682750 h 2247900"/>
                <a:gd name="connsiteX5" fmla="*/ 838200 w 2349500"/>
                <a:gd name="connsiteY5" fmla="*/ 1812925 h 2247900"/>
                <a:gd name="connsiteX6" fmla="*/ 644525 w 2349500"/>
                <a:gd name="connsiteY6" fmla="*/ 1946275 h 2247900"/>
                <a:gd name="connsiteX7" fmla="*/ 450850 w 2349500"/>
                <a:gd name="connsiteY7" fmla="*/ 2060575 h 2247900"/>
                <a:gd name="connsiteX8" fmla="*/ 215900 w 2349500"/>
                <a:gd name="connsiteY8" fmla="*/ 2171700 h 2247900"/>
                <a:gd name="connsiteX9" fmla="*/ 41275 w 2349500"/>
                <a:gd name="connsiteY9" fmla="*/ 2241550 h 2247900"/>
                <a:gd name="connsiteX10" fmla="*/ 12700 w 2349500"/>
                <a:gd name="connsiteY10" fmla="*/ 2247900 h 2247900"/>
                <a:gd name="connsiteX11" fmla="*/ 0 w 2349500"/>
                <a:gd name="connsiteY11" fmla="*/ 2238375 h 2247900"/>
                <a:gd name="connsiteX12" fmla="*/ 0 w 2349500"/>
                <a:gd name="connsiteY12" fmla="*/ 2222500 h 2247900"/>
                <a:gd name="connsiteX13" fmla="*/ 9525 w 2349500"/>
                <a:gd name="connsiteY13" fmla="*/ 2203450 h 2247900"/>
                <a:gd name="connsiteX14" fmla="*/ 117475 w 2349500"/>
                <a:gd name="connsiteY14" fmla="*/ 2133600 h 2247900"/>
                <a:gd name="connsiteX15" fmla="*/ 314325 w 2349500"/>
                <a:gd name="connsiteY15" fmla="*/ 2003425 h 2247900"/>
                <a:gd name="connsiteX16" fmla="*/ 488950 w 2349500"/>
                <a:gd name="connsiteY16" fmla="*/ 1879600 h 2247900"/>
                <a:gd name="connsiteX17" fmla="*/ 688975 w 2349500"/>
                <a:gd name="connsiteY17" fmla="*/ 1727200 h 2247900"/>
                <a:gd name="connsiteX18" fmla="*/ 882650 w 2349500"/>
                <a:gd name="connsiteY18" fmla="*/ 1562100 h 2247900"/>
                <a:gd name="connsiteX19" fmla="*/ 1082675 w 2349500"/>
                <a:gd name="connsiteY19" fmla="*/ 1371600 h 2247900"/>
                <a:gd name="connsiteX20" fmla="*/ 1285875 w 2349500"/>
                <a:gd name="connsiteY20" fmla="*/ 1146175 h 2247900"/>
                <a:gd name="connsiteX21" fmla="*/ 1393825 w 2349500"/>
                <a:gd name="connsiteY21" fmla="*/ 1012825 h 2247900"/>
                <a:gd name="connsiteX22" fmla="*/ 1558925 w 2349500"/>
                <a:gd name="connsiteY22" fmla="*/ 793750 h 2247900"/>
                <a:gd name="connsiteX23" fmla="*/ 1730375 w 2349500"/>
                <a:gd name="connsiteY23" fmla="*/ 542925 h 2247900"/>
                <a:gd name="connsiteX24" fmla="*/ 1882775 w 2349500"/>
                <a:gd name="connsiteY24" fmla="*/ 298450 h 2247900"/>
                <a:gd name="connsiteX25" fmla="*/ 1968500 w 2349500"/>
                <a:gd name="connsiteY25" fmla="*/ 152400 h 2247900"/>
                <a:gd name="connsiteX26" fmla="*/ 1997075 w 2349500"/>
                <a:gd name="connsiteY26" fmla="*/ 88900 h 2247900"/>
                <a:gd name="connsiteX27" fmla="*/ 2000250 w 2349500"/>
                <a:gd name="connsiteY27" fmla="*/ 57150 h 2247900"/>
                <a:gd name="connsiteX28" fmla="*/ 1971675 w 2349500"/>
                <a:gd name="connsiteY28" fmla="*/ 0 h 2247900"/>
                <a:gd name="connsiteX29" fmla="*/ 2349500 w 2349500"/>
                <a:gd name="connsiteY29" fmla="*/ 38100 h 2247900"/>
                <a:gd name="connsiteX30" fmla="*/ 2327275 w 2349500"/>
                <a:gd name="connsiteY30" fmla="*/ 88900 h 2247900"/>
                <a:gd name="connsiteX31" fmla="*/ 2225675 w 2349500"/>
                <a:gd name="connsiteY31" fmla="*/ 234950 h 2247900"/>
                <a:gd name="connsiteX32" fmla="*/ 2057400 w 2349500"/>
                <a:gd name="connsiteY32" fmla="*/ 485775 h 2247900"/>
                <a:gd name="connsiteX33" fmla="*/ 1838325 w 2349500"/>
                <a:gd name="connsiteY33" fmla="*/ 777875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9500" h="2247900">
                  <a:moveTo>
                    <a:pt x="1838325" y="777875"/>
                  </a:moveTo>
                  <a:lnTo>
                    <a:pt x="1527175" y="1174750"/>
                  </a:lnTo>
                  <a:lnTo>
                    <a:pt x="1425575" y="1301750"/>
                  </a:lnTo>
                  <a:lnTo>
                    <a:pt x="1200150" y="1517650"/>
                  </a:lnTo>
                  <a:lnTo>
                    <a:pt x="1012825" y="1682750"/>
                  </a:lnTo>
                  <a:lnTo>
                    <a:pt x="838200" y="1812925"/>
                  </a:lnTo>
                  <a:lnTo>
                    <a:pt x="644525" y="1946275"/>
                  </a:lnTo>
                  <a:lnTo>
                    <a:pt x="450850" y="2060575"/>
                  </a:lnTo>
                  <a:lnTo>
                    <a:pt x="215900" y="2171700"/>
                  </a:lnTo>
                  <a:lnTo>
                    <a:pt x="41275" y="2241550"/>
                  </a:lnTo>
                  <a:lnTo>
                    <a:pt x="12700" y="2247900"/>
                  </a:lnTo>
                  <a:lnTo>
                    <a:pt x="0" y="2238375"/>
                  </a:lnTo>
                  <a:lnTo>
                    <a:pt x="0" y="2222500"/>
                  </a:lnTo>
                  <a:lnTo>
                    <a:pt x="9525" y="2203450"/>
                  </a:lnTo>
                  <a:lnTo>
                    <a:pt x="117475" y="2133600"/>
                  </a:lnTo>
                  <a:lnTo>
                    <a:pt x="314325" y="2003425"/>
                  </a:lnTo>
                  <a:lnTo>
                    <a:pt x="488950" y="1879600"/>
                  </a:lnTo>
                  <a:lnTo>
                    <a:pt x="688975" y="1727200"/>
                  </a:lnTo>
                  <a:lnTo>
                    <a:pt x="882650" y="1562100"/>
                  </a:lnTo>
                  <a:lnTo>
                    <a:pt x="1082675" y="1371600"/>
                  </a:lnTo>
                  <a:lnTo>
                    <a:pt x="1285875" y="1146175"/>
                  </a:lnTo>
                  <a:lnTo>
                    <a:pt x="1393825" y="1012825"/>
                  </a:lnTo>
                  <a:lnTo>
                    <a:pt x="1558925" y="793750"/>
                  </a:lnTo>
                  <a:lnTo>
                    <a:pt x="1730375" y="542925"/>
                  </a:lnTo>
                  <a:lnTo>
                    <a:pt x="1882775" y="298450"/>
                  </a:lnTo>
                  <a:lnTo>
                    <a:pt x="1968500" y="152400"/>
                  </a:lnTo>
                  <a:lnTo>
                    <a:pt x="1997075" y="88900"/>
                  </a:lnTo>
                  <a:lnTo>
                    <a:pt x="2000250" y="57150"/>
                  </a:lnTo>
                  <a:lnTo>
                    <a:pt x="1971675" y="0"/>
                  </a:lnTo>
                  <a:lnTo>
                    <a:pt x="2349500" y="38100"/>
                  </a:lnTo>
                  <a:lnTo>
                    <a:pt x="2327275" y="88900"/>
                  </a:lnTo>
                  <a:lnTo>
                    <a:pt x="2225675" y="234950"/>
                  </a:lnTo>
                  <a:lnTo>
                    <a:pt x="2057400" y="485775"/>
                  </a:lnTo>
                  <a:lnTo>
                    <a:pt x="1838325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E66FCA46-E8FC-4EF6-8DA6-2AF4348B5E56}"/>
                </a:ext>
              </a:extLst>
            </p:cNvPr>
            <p:cNvSpPr/>
            <p:nvPr/>
          </p:nvSpPr>
          <p:spPr>
            <a:xfrm>
              <a:off x="5784851" y="3984625"/>
              <a:ext cx="2828925" cy="2012950"/>
            </a:xfrm>
            <a:custGeom>
              <a:avLst/>
              <a:gdLst>
                <a:gd name="connsiteX0" fmla="*/ 1381125 w 2828925"/>
                <a:gd name="connsiteY0" fmla="*/ 1336675 h 2012950"/>
                <a:gd name="connsiteX1" fmla="*/ 984250 w 2828925"/>
                <a:gd name="connsiteY1" fmla="*/ 933450 h 2012950"/>
                <a:gd name="connsiteX2" fmla="*/ 857250 w 2828925"/>
                <a:gd name="connsiteY2" fmla="*/ 787400 h 2012950"/>
                <a:gd name="connsiteX3" fmla="*/ 549275 w 2828925"/>
                <a:gd name="connsiteY3" fmla="*/ 469900 h 2012950"/>
                <a:gd name="connsiteX4" fmla="*/ 314325 w 2828925"/>
                <a:gd name="connsiteY4" fmla="*/ 238125 h 2012950"/>
                <a:gd name="connsiteX5" fmla="*/ 263525 w 2828925"/>
                <a:gd name="connsiteY5" fmla="*/ 187325 h 2012950"/>
                <a:gd name="connsiteX6" fmla="*/ 250825 w 2828925"/>
                <a:gd name="connsiteY6" fmla="*/ 171450 h 2012950"/>
                <a:gd name="connsiteX7" fmla="*/ 238125 w 2828925"/>
                <a:gd name="connsiteY7" fmla="*/ 158750 h 2012950"/>
                <a:gd name="connsiteX8" fmla="*/ 215900 w 2828925"/>
                <a:gd name="connsiteY8" fmla="*/ 146050 h 2012950"/>
                <a:gd name="connsiteX9" fmla="*/ 180975 w 2828925"/>
                <a:gd name="connsiteY9" fmla="*/ 133350 h 2012950"/>
                <a:gd name="connsiteX10" fmla="*/ 133350 w 2828925"/>
                <a:gd name="connsiteY10" fmla="*/ 127000 h 2012950"/>
                <a:gd name="connsiteX11" fmla="*/ 85725 w 2828925"/>
                <a:gd name="connsiteY11" fmla="*/ 136525 h 2012950"/>
                <a:gd name="connsiteX12" fmla="*/ 73025 w 2828925"/>
                <a:gd name="connsiteY12" fmla="*/ 133350 h 2012950"/>
                <a:gd name="connsiteX13" fmla="*/ 50800 w 2828925"/>
                <a:gd name="connsiteY13" fmla="*/ 127000 h 2012950"/>
                <a:gd name="connsiteX14" fmla="*/ 12700 w 2828925"/>
                <a:gd name="connsiteY14" fmla="*/ 107950 h 2012950"/>
                <a:gd name="connsiteX15" fmla="*/ 3175 w 2828925"/>
                <a:gd name="connsiteY15" fmla="*/ 92075 h 2012950"/>
                <a:gd name="connsiteX16" fmla="*/ 0 w 2828925"/>
                <a:gd name="connsiteY16" fmla="*/ 76200 h 2012950"/>
                <a:gd name="connsiteX17" fmla="*/ 0 w 2828925"/>
                <a:gd name="connsiteY17" fmla="*/ 60325 h 2012950"/>
                <a:gd name="connsiteX18" fmla="*/ 15875 w 2828925"/>
                <a:gd name="connsiteY18" fmla="*/ 38100 h 2012950"/>
                <a:gd name="connsiteX19" fmla="*/ 34925 w 2828925"/>
                <a:gd name="connsiteY19" fmla="*/ 19050 h 2012950"/>
                <a:gd name="connsiteX20" fmla="*/ 66675 w 2828925"/>
                <a:gd name="connsiteY20" fmla="*/ 6350 h 2012950"/>
                <a:gd name="connsiteX21" fmla="*/ 111125 w 2828925"/>
                <a:gd name="connsiteY21" fmla="*/ 0 h 2012950"/>
                <a:gd name="connsiteX22" fmla="*/ 193675 w 2828925"/>
                <a:gd name="connsiteY22" fmla="*/ 6350 h 2012950"/>
                <a:gd name="connsiteX23" fmla="*/ 244475 w 2828925"/>
                <a:gd name="connsiteY23" fmla="*/ 19050 h 2012950"/>
                <a:gd name="connsiteX24" fmla="*/ 304800 w 2828925"/>
                <a:gd name="connsiteY24" fmla="*/ 47625 h 2012950"/>
                <a:gd name="connsiteX25" fmla="*/ 504825 w 2828925"/>
                <a:gd name="connsiteY25" fmla="*/ 244475 h 2012950"/>
                <a:gd name="connsiteX26" fmla="*/ 749300 w 2828925"/>
                <a:gd name="connsiteY26" fmla="*/ 479425 h 2012950"/>
                <a:gd name="connsiteX27" fmla="*/ 974725 w 2828925"/>
                <a:gd name="connsiteY27" fmla="*/ 692150 h 2012950"/>
                <a:gd name="connsiteX28" fmla="*/ 1111250 w 2828925"/>
                <a:gd name="connsiteY28" fmla="*/ 771525 h 2012950"/>
                <a:gd name="connsiteX29" fmla="*/ 1323975 w 2828925"/>
                <a:gd name="connsiteY29" fmla="*/ 958850 h 2012950"/>
                <a:gd name="connsiteX30" fmla="*/ 1577975 w 2828925"/>
                <a:gd name="connsiteY30" fmla="*/ 1171575 h 2012950"/>
                <a:gd name="connsiteX31" fmla="*/ 1809750 w 2828925"/>
                <a:gd name="connsiteY31" fmla="*/ 1365250 h 2012950"/>
                <a:gd name="connsiteX32" fmla="*/ 1981200 w 2828925"/>
                <a:gd name="connsiteY32" fmla="*/ 1495425 h 2012950"/>
                <a:gd name="connsiteX33" fmla="*/ 2130425 w 2828925"/>
                <a:gd name="connsiteY33" fmla="*/ 1600200 h 2012950"/>
                <a:gd name="connsiteX34" fmla="*/ 2254250 w 2828925"/>
                <a:gd name="connsiteY34" fmla="*/ 1682750 h 2012950"/>
                <a:gd name="connsiteX35" fmla="*/ 2387600 w 2828925"/>
                <a:gd name="connsiteY35" fmla="*/ 1755775 h 2012950"/>
                <a:gd name="connsiteX36" fmla="*/ 2540000 w 2828925"/>
                <a:gd name="connsiteY36" fmla="*/ 1831975 h 2012950"/>
                <a:gd name="connsiteX37" fmla="*/ 2698750 w 2828925"/>
                <a:gd name="connsiteY37" fmla="*/ 1905000 h 2012950"/>
                <a:gd name="connsiteX38" fmla="*/ 2800350 w 2828925"/>
                <a:gd name="connsiteY38" fmla="*/ 1939925 h 2012950"/>
                <a:gd name="connsiteX39" fmla="*/ 2816225 w 2828925"/>
                <a:gd name="connsiteY39" fmla="*/ 1952625 h 2012950"/>
                <a:gd name="connsiteX40" fmla="*/ 2828925 w 2828925"/>
                <a:gd name="connsiteY40" fmla="*/ 1968500 h 2012950"/>
                <a:gd name="connsiteX41" fmla="*/ 2828925 w 2828925"/>
                <a:gd name="connsiteY41" fmla="*/ 1984375 h 2012950"/>
                <a:gd name="connsiteX42" fmla="*/ 2825750 w 2828925"/>
                <a:gd name="connsiteY42" fmla="*/ 1997075 h 2012950"/>
                <a:gd name="connsiteX43" fmla="*/ 2816225 w 2828925"/>
                <a:gd name="connsiteY43" fmla="*/ 2006600 h 2012950"/>
                <a:gd name="connsiteX44" fmla="*/ 2768600 w 2828925"/>
                <a:gd name="connsiteY44" fmla="*/ 2012950 h 2012950"/>
                <a:gd name="connsiteX45" fmla="*/ 2473325 w 2828925"/>
                <a:gd name="connsiteY45" fmla="*/ 2012950 h 2012950"/>
                <a:gd name="connsiteX46" fmla="*/ 2105025 w 2828925"/>
                <a:gd name="connsiteY46" fmla="*/ 2009775 h 2012950"/>
                <a:gd name="connsiteX47" fmla="*/ 1962150 w 2828925"/>
                <a:gd name="connsiteY47" fmla="*/ 1892300 h 2012950"/>
                <a:gd name="connsiteX48" fmla="*/ 1600200 w 2828925"/>
                <a:gd name="connsiteY48" fmla="*/ 1555750 h 2012950"/>
                <a:gd name="connsiteX49" fmla="*/ 1381125 w 2828925"/>
                <a:gd name="connsiteY49" fmla="*/ 1336675 h 201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8925" h="2012950">
                  <a:moveTo>
                    <a:pt x="1381125" y="1336675"/>
                  </a:moveTo>
                  <a:lnTo>
                    <a:pt x="984250" y="933450"/>
                  </a:lnTo>
                  <a:lnTo>
                    <a:pt x="857250" y="787400"/>
                  </a:lnTo>
                  <a:lnTo>
                    <a:pt x="549275" y="469900"/>
                  </a:lnTo>
                  <a:lnTo>
                    <a:pt x="314325" y="238125"/>
                  </a:lnTo>
                  <a:lnTo>
                    <a:pt x="263525" y="187325"/>
                  </a:lnTo>
                  <a:lnTo>
                    <a:pt x="250825" y="171450"/>
                  </a:lnTo>
                  <a:lnTo>
                    <a:pt x="238125" y="158750"/>
                  </a:lnTo>
                  <a:lnTo>
                    <a:pt x="215900" y="146050"/>
                  </a:lnTo>
                  <a:lnTo>
                    <a:pt x="180975" y="133350"/>
                  </a:lnTo>
                  <a:lnTo>
                    <a:pt x="133350" y="127000"/>
                  </a:lnTo>
                  <a:lnTo>
                    <a:pt x="85725" y="136525"/>
                  </a:lnTo>
                  <a:lnTo>
                    <a:pt x="73025" y="133350"/>
                  </a:lnTo>
                  <a:lnTo>
                    <a:pt x="50800" y="127000"/>
                  </a:lnTo>
                  <a:lnTo>
                    <a:pt x="12700" y="107950"/>
                  </a:lnTo>
                  <a:lnTo>
                    <a:pt x="3175" y="92075"/>
                  </a:lnTo>
                  <a:lnTo>
                    <a:pt x="0" y="76200"/>
                  </a:lnTo>
                  <a:lnTo>
                    <a:pt x="0" y="60325"/>
                  </a:lnTo>
                  <a:lnTo>
                    <a:pt x="15875" y="38100"/>
                  </a:lnTo>
                  <a:lnTo>
                    <a:pt x="34925" y="19050"/>
                  </a:lnTo>
                  <a:lnTo>
                    <a:pt x="66675" y="6350"/>
                  </a:lnTo>
                  <a:lnTo>
                    <a:pt x="111125" y="0"/>
                  </a:lnTo>
                  <a:lnTo>
                    <a:pt x="193675" y="6350"/>
                  </a:lnTo>
                  <a:lnTo>
                    <a:pt x="244475" y="19050"/>
                  </a:lnTo>
                  <a:lnTo>
                    <a:pt x="304800" y="47625"/>
                  </a:lnTo>
                  <a:lnTo>
                    <a:pt x="504825" y="244475"/>
                  </a:lnTo>
                  <a:lnTo>
                    <a:pt x="749300" y="479425"/>
                  </a:lnTo>
                  <a:lnTo>
                    <a:pt x="974725" y="692150"/>
                  </a:lnTo>
                  <a:lnTo>
                    <a:pt x="1111250" y="771525"/>
                  </a:lnTo>
                  <a:lnTo>
                    <a:pt x="1323975" y="958850"/>
                  </a:lnTo>
                  <a:lnTo>
                    <a:pt x="1577975" y="1171575"/>
                  </a:lnTo>
                  <a:lnTo>
                    <a:pt x="1809750" y="1365250"/>
                  </a:lnTo>
                  <a:lnTo>
                    <a:pt x="1981200" y="1495425"/>
                  </a:lnTo>
                  <a:lnTo>
                    <a:pt x="2130425" y="1600200"/>
                  </a:lnTo>
                  <a:lnTo>
                    <a:pt x="2254250" y="1682750"/>
                  </a:lnTo>
                  <a:lnTo>
                    <a:pt x="2387600" y="1755775"/>
                  </a:lnTo>
                  <a:lnTo>
                    <a:pt x="2540000" y="1831975"/>
                  </a:lnTo>
                  <a:lnTo>
                    <a:pt x="2698750" y="1905000"/>
                  </a:lnTo>
                  <a:lnTo>
                    <a:pt x="2800350" y="1939925"/>
                  </a:lnTo>
                  <a:lnTo>
                    <a:pt x="2816225" y="1952625"/>
                  </a:lnTo>
                  <a:lnTo>
                    <a:pt x="2828925" y="1968500"/>
                  </a:lnTo>
                  <a:lnTo>
                    <a:pt x="2828925" y="1984375"/>
                  </a:lnTo>
                  <a:lnTo>
                    <a:pt x="2825750" y="1997075"/>
                  </a:lnTo>
                  <a:lnTo>
                    <a:pt x="2816225" y="2006600"/>
                  </a:lnTo>
                  <a:lnTo>
                    <a:pt x="2768600" y="2012950"/>
                  </a:lnTo>
                  <a:lnTo>
                    <a:pt x="2473325" y="2012950"/>
                  </a:lnTo>
                  <a:lnTo>
                    <a:pt x="2105025" y="2009775"/>
                  </a:lnTo>
                  <a:lnTo>
                    <a:pt x="1962150" y="1892300"/>
                  </a:lnTo>
                  <a:lnTo>
                    <a:pt x="1600200" y="1555750"/>
                  </a:lnTo>
                  <a:lnTo>
                    <a:pt x="1381125" y="133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1312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6BE14D-BE15-4D47-AB0A-8341D5168A07}"/>
              </a:ext>
            </a:extLst>
          </p:cNvPr>
          <p:cNvGrpSpPr/>
          <p:nvPr/>
        </p:nvGrpSpPr>
        <p:grpSpPr>
          <a:xfrm>
            <a:off x="3751263" y="1455738"/>
            <a:ext cx="4862513" cy="4541837"/>
            <a:chOff x="3751263" y="1455738"/>
            <a:chExt cx="4862513" cy="45418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39E29B3-2946-4186-B951-1E4402DF1106}"/>
                </a:ext>
              </a:extLst>
            </p:cNvPr>
            <p:cNvSpPr/>
            <p:nvPr/>
          </p:nvSpPr>
          <p:spPr>
            <a:xfrm>
              <a:off x="3751263" y="2397125"/>
              <a:ext cx="2006600" cy="584200"/>
            </a:xfrm>
            <a:custGeom>
              <a:avLst/>
              <a:gdLst>
                <a:gd name="connsiteX0" fmla="*/ 1562100 w 2007394"/>
                <a:gd name="connsiteY0" fmla="*/ 314325 h 583407"/>
                <a:gd name="connsiteX1" fmla="*/ 1262062 w 2007394"/>
                <a:gd name="connsiteY1" fmla="*/ 388144 h 583407"/>
                <a:gd name="connsiteX2" fmla="*/ 1092994 w 2007394"/>
                <a:gd name="connsiteY2" fmla="*/ 419100 h 583407"/>
                <a:gd name="connsiteX3" fmla="*/ 771525 w 2007394"/>
                <a:gd name="connsiteY3" fmla="*/ 490538 h 583407"/>
                <a:gd name="connsiteX4" fmla="*/ 545306 w 2007394"/>
                <a:gd name="connsiteY4" fmla="*/ 542925 h 583407"/>
                <a:gd name="connsiteX5" fmla="*/ 440531 w 2007394"/>
                <a:gd name="connsiteY5" fmla="*/ 571500 h 583407"/>
                <a:gd name="connsiteX6" fmla="*/ 397669 w 2007394"/>
                <a:gd name="connsiteY6" fmla="*/ 581025 h 583407"/>
                <a:gd name="connsiteX7" fmla="*/ 366712 w 2007394"/>
                <a:gd name="connsiteY7" fmla="*/ 583407 h 583407"/>
                <a:gd name="connsiteX8" fmla="*/ 345281 w 2007394"/>
                <a:gd name="connsiteY8" fmla="*/ 578644 h 583407"/>
                <a:gd name="connsiteX9" fmla="*/ 288131 w 2007394"/>
                <a:gd name="connsiteY9" fmla="*/ 554832 h 583407"/>
                <a:gd name="connsiteX10" fmla="*/ 209550 w 2007394"/>
                <a:gd name="connsiteY10" fmla="*/ 511969 h 583407"/>
                <a:gd name="connsiteX11" fmla="*/ 128587 w 2007394"/>
                <a:gd name="connsiteY11" fmla="*/ 447675 h 583407"/>
                <a:gd name="connsiteX12" fmla="*/ 57150 w 2007394"/>
                <a:gd name="connsiteY12" fmla="*/ 383382 h 583407"/>
                <a:gd name="connsiteX13" fmla="*/ 19050 w 2007394"/>
                <a:gd name="connsiteY13" fmla="*/ 342900 h 583407"/>
                <a:gd name="connsiteX14" fmla="*/ 4762 w 2007394"/>
                <a:gd name="connsiteY14" fmla="*/ 323850 h 583407"/>
                <a:gd name="connsiteX15" fmla="*/ 0 w 2007394"/>
                <a:gd name="connsiteY15" fmla="*/ 314325 h 583407"/>
                <a:gd name="connsiteX16" fmla="*/ 2381 w 2007394"/>
                <a:gd name="connsiteY16" fmla="*/ 302419 h 583407"/>
                <a:gd name="connsiteX17" fmla="*/ 21431 w 2007394"/>
                <a:gd name="connsiteY17" fmla="*/ 290513 h 583407"/>
                <a:gd name="connsiteX18" fmla="*/ 40481 w 2007394"/>
                <a:gd name="connsiteY18" fmla="*/ 288132 h 583407"/>
                <a:gd name="connsiteX19" fmla="*/ 90487 w 2007394"/>
                <a:gd name="connsiteY19" fmla="*/ 304800 h 583407"/>
                <a:gd name="connsiteX20" fmla="*/ 195262 w 2007394"/>
                <a:gd name="connsiteY20" fmla="*/ 335757 h 583407"/>
                <a:gd name="connsiteX21" fmla="*/ 261937 w 2007394"/>
                <a:gd name="connsiteY21" fmla="*/ 350044 h 583407"/>
                <a:gd name="connsiteX22" fmla="*/ 309562 w 2007394"/>
                <a:gd name="connsiteY22" fmla="*/ 357188 h 583407"/>
                <a:gd name="connsiteX23" fmla="*/ 376237 w 2007394"/>
                <a:gd name="connsiteY23" fmla="*/ 357188 h 583407"/>
                <a:gd name="connsiteX24" fmla="*/ 521494 w 2007394"/>
                <a:gd name="connsiteY24" fmla="*/ 345282 h 583407"/>
                <a:gd name="connsiteX25" fmla="*/ 771525 w 2007394"/>
                <a:gd name="connsiteY25" fmla="*/ 307182 h 583407"/>
                <a:gd name="connsiteX26" fmla="*/ 1092994 w 2007394"/>
                <a:gd name="connsiteY26" fmla="*/ 238125 h 583407"/>
                <a:gd name="connsiteX27" fmla="*/ 1259681 w 2007394"/>
                <a:gd name="connsiteY27" fmla="*/ 207169 h 583407"/>
                <a:gd name="connsiteX28" fmla="*/ 1402556 w 2007394"/>
                <a:gd name="connsiteY28" fmla="*/ 180975 h 583407"/>
                <a:gd name="connsiteX29" fmla="*/ 1626394 w 2007394"/>
                <a:gd name="connsiteY29" fmla="*/ 111919 h 583407"/>
                <a:gd name="connsiteX30" fmla="*/ 1666875 w 2007394"/>
                <a:gd name="connsiteY30" fmla="*/ 71438 h 583407"/>
                <a:gd name="connsiteX31" fmla="*/ 1752600 w 2007394"/>
                <a:gd name="connsiteY31" fmla="*/ 0 h 583407"/>
                <a:gd name="connsiteX32" fmla="*/ 1762125 w 2007394"/>
                <a:gd name="connsiteY32" fmla="*/ 0 h 583407"/>
                <a:gd name="connsiteX33" fmla="*/ 1838325 w 2007394"/>
                <a:gd name="connsiteY33" fmla="*/ 28575 h 583407"/>
                <a:gd name="connsiteX34" fmla="*/ 1919287 w 2007394"/>
                <a:gd name="connsiteY34" fmla="*/ 69057 h 583407"/>
                <a:gd name="connsiteX35" fmla="*/ 1971675 w 2007394"/>
                <a:gd name="connsiteY35" fmla="*/ 97632 h 583407"/>
                <a:gd name="connsiteX36" fmla="*/ 1983581 w 2007394"/>
                <a:gd name="connsiteY36" fmla="*/ 107157 h 583407"/>
                <a:gd name="connsiteX37" fmla="*/ 1995487 w 2007394"/>
                <a:gd name="connsiteY37" fmla="*/ 128588 h 583407"/>
                <a:gd name="connsiteX38" fmla="*/ 2007394 w 2007394"/>
                <a:gd name="connsiteY38" fmla="*/ 161925 h 583407"/>
                <a:gd name="connsiteX39" fmla="*/ 2007394 w 2007394"/>
                <a:gd name="connsiteY39" fmla="*/ 185738 h 583407"/>
                <a:gd name="connsiteX40" fmla="*/ 2002631 w 2007394"/>
                <a:gd name="connsiteY40" fmla="*/ 202407 h 583407"/>
                <a:gd name="connsiteX41" fmla="*/ 1988344 w 2007394"/>
                <a:gd name="connsiteY41" fmla="*/ 209550 h 583407"/>
                <a:gd name="connsiteX42" fmla="*/ 1933575 w 2007394"/>
                <a:gd name="connsiteY42" fmla="*/ 228600 h 583407"/>
                <a:gd name="connsiteX43" fmla="*/ 1562100 w 2007394"/>
                <a:gd name="connsiteY43" fmla="*/ 314325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7394" h="583407">
                  <a:moveTo>
                    <a:pt x="1562100" y="314325"/>
                  </a:moveTo>
                  <a:lnTo>
                    <a:pt x="1262062" y="388144"/>
                  </a:lnTo>
                  <a:lnTo>
                    <a:pt x="1092994" y="419100"/>
                  </a:lnTo>
                  <a:lnTo>
                    <a:pt x="771525" y="490538"/>
                  </a:lnTo>
                  <a:lnTo>
                    <a:pt x="545306" y="542925"/>
                  </a:lnTo>
                  <a:lnTo>
                    <a:pt x="440531" y="571500"/>
                  </a:lnTo>
                  <a:lnTo>
                    <a:pt x="397669" y="581025"/>
                  </a:lnTo>
                  <a:lnTo>
                    <a:pt x="366712" y="583407"/>
                  </a:lnTo>
                  <a:lnTo>
                    <a:pt x="345281" y="578644"/>
                  </a:lnTo>
                  <a:lnTo>
                    <a:pt x="288131" y="554832"/>
                  </a:lnTo>
                  <a:lnTo>
                    <a:pt x="209550" y="511969"/>
                  </a:lnTo>
                  <a:lnTo>
                    <a:pt x="128587" y="447675"/>
                  </a:lnTo>
                  <a:lnTo>
                    <a:pt x="57150" y="383382"/>
                  </a:lnTo>
                  <a:lnTo>
                    <a:pt x="19050" y="342900"/>
                  </a:lnTo>
                  <a:lnTo>
                    <a:pt x="4762" y="323850"/>
                  </a:lnTo>
                  <a:lnTo>
                    <a:pt x="0" y="314325"/>
                  </a:lnTo>
                  <a:lnTo>
                    <a:pt x="2381" y="302419"/>
                  </a:lnTo>
                  <a:lnTo>
                    <a:pt x="21431" y="290513"/>
                  </a:lnTo>
                  <a:lnTo>
                    <a:pt x="40481" y="288132"/>
                  </a:lnTo>
                  <a:lnTo>
                    <a:pt x="90487" y="304800"/>
                  </a:lnTo>
                  <a:lnTo>
                    <a:pt x="195262" y="335757"/>
                  </a:lnTo>
                  <a:lnTo>
                    <a:pt x="261937" y="350044"/>
                  </a:lnTo>
                  <a:lnTo>
                    <a:pt x="309562" y="357188"/>
                  </a:lnTo>
                  <a:lnTo>
                    <a:pt x="376237" y="357188"/>
                  </a:lnTo>
                  <a:lnTo>
                    <a:pt x="521494" y="345282"/>
                  </a:lnTo>
                  <a:lnTo>
                    <a:pt x="771525" y="307182"/>
                  </a:lnTo>
                  <a:lnTo>
                    <a:pt x="1092994" y="238125"/>
                  </a:lnTo>
                  <a:lnTo>
                    <a:pt x="1259681" y="207169"/>
                  </a:lnTo>
                  <a:lnTo>
                    <a:pt x="1402556" y="180975"/>
                  </a:lnTo>
                  <a:lnTo>
                    <a:pt x="1626394" y="111919"/>
                  </a:lnTo>
                  <a:lnTo>
                    <a:pt x="1666875" y="71438"/>
                  </a:lnTo>
                  <a:lnTo>
                    <a:pt x="1752600" y="0"/>
                  </a:lnTo>
                  <a:lnTo>
                    <a:pt x="1762125" y="0"/>
                  </a:lnTo>
                  <a:lnTo>
                    <a:pt x="1838325" y="28575"/>
                  </a:lnTo>
                  <a:lnTo>
                    <a:pt x="1919287" y="69057"/>
                  </a:lnTo>
                  <a:lnTo>
                    <a:pt x="1971675" y="97632"/>
                  </a:lnTo>
                  <a:lnTo>
                    <a:pt x="1983581" y="107157"/>
                  </a:lnTo>
                  <a:lnTo>
                    <a:pt x="1995487" y="128588"/>
                  </a:lnTo>
                  <a:lnTo>
                    <a:pt x="2007394" y="161925"/>
                  </a:lnTo>
                  <a:lnTo>
                    <a:pt x="2007394" y="185738"/>
                  </a:lnTo>
                  <a:lnTo>
                    <a:pt x="2002631" y="202407"/>
                  </a:lnTo>
                  <a:lnTo>
                    <a:pt x="1988344" y="209550"/>
                  </a:lnTo>
                  <a:lnTo>
                    <a:pt x="1933575" y="228600"/>
                  </a:lnTo>
                  <a:lnTo>
                    <a:pt x="156210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4">
              <a:extLst>
                <a:ext uri="{FF2B5EF4-FFF2-40B4-BE49-F238E27FC236}">
                  <a16:creationId xmlns:a16="http://schemas.microsoft.com/office/drawing/2014/main" id="{ACAF1D81-989E-4598-A2B3-700B19831168}"/>
                </a:ext>
              </a:extLst>
            </p:cNvPr>
            <p:cNvSpPr/>
            <p:nvPr/>
          </p:nvSpPr>
          <p:spPr>
            <a:xfrm rot="16200000">
              <a:off x="2656681" y="3472656"/>
              <a:ext cx="4471988" cy="577850"/>
            </a:xfrm>
            <a:custGeom>
              <a:avLst/>
              <a:gdLst>
                <a:gd name="connsiteX0" fmla="*/ 2984601 w 4473245"/>
                <a:gd name="connsiteY0" fmla="*/ 435255 h 577901"/>
                <a:gd name="connsiteX1" fmla="*/ 2443277 w 4473245"/>
                <a:gd name="connsiteY1" fmla="*/ 435255 h 577901"/>
                <a:gd name="connsiteX2" fmla="*/ 2267712 w 4473245"/>
                <a:gd name="connsiteY2" fmla="*/ 435255 h 577901"/>
                <a:gd name="connsiteX3" fmla="*/ 1858061 w 4473245"/>
                <a:gd name="connsiteY3" fmla="*/ 420624 h 577901"/>
                <a:gd name="connsiteX4" fmla="*/ 1558137 w 4473245"/>
                <a:gd name="connsiteY4" fmla="*/ 413309 h 577901"/>
                <a:gd name="connsiteX5" fmla="*/ 1207008 w 4473245"/>
                <a:gd name="connsiteY5" fmla="*/ 413309 h 577901"/>
                <a:gd name="connsiteX6" fmla="*/ 852221 w 4473245"/>
                <a:gd name="connsiteY6" fmla="*/ 416967 h 577901"/>
                <a:gd name="connsiteX7" fmla="*/ 544982 w 4473245"/>
                <a:gd name="connsiteY7" fmla="*/ 413309 h 577901"/>
                <a:gd name="connsiteX8" fmla="*/ 435254 w 4473245"/>
                <a:gd name="connsiteY8" fmla="*/ 398679 h 577901"/>
                <a:gd name="connsiteX9" fmla="*/ 354787 w 4473245"/>
                <a:gd name="connsiteY9" fmla="*/ 384048 h 577901"/>
                <a:gd name="connsiteX10" fmla="*/ 277977 w 4473245"/>
                <a:gd name="connsiteY10" fmla="*/ 365760 h 577901"/>
                <a:gd name="connsiteX11" fmla="*/ 197510 w 4473245"/>
                <a:gd name="connsiteY11" fmla="*/ 332842 h 577901"/>
                <a:gd name="connsiteX12" fmla="*/ 109728 w 4473245"/>
                <a:gd name="connsiteY12" fmla="*/ 288951 h 577901"/>
                <a:gd name="connsiteX13" fmla="*/ 32918 w 4473245"/>
                <a:gd name="connsiteY13" fmla="*/ 248717 h 577901"/>
                <a:gd name="connsiteX14" fmla="*/ 3657 w 4473245"/>
                <a:gd name="connsiteY14" fmla="*/ 226772 h 577901"/>
                <a:gd name="connsiteX15" fmla="*/ 0 w 4473245"/>
                <a:gd name="connsiteY15" fmla="*/ 204826 h 577901"/>
                <a:gd name="connsiteX16" fmla="*/ 25603 w 4473245"/>
                <a:gd name="connsiteY16" fmla="*/ 186538 h 577901"/>
                <a:gd name="connsiteX17" fmla="*/ 102413 w 4473245"/>
                <a:gd name="connsiteY17" fmla="*/ 157277 h 577901"/>
                <a:gd name="connsiteX18" fmla="*/ 208483 w 4473245"/>
                <a:gd name="connsiteY18" fmla="*/ 124359 h 577901"/>
                <a:gd name="connsiteX19" fmla="*/ 259689 w 4473245"/>
                <a:gd name="connsiteY19" fmla="*/ 95098 h 577901"/>
                <a:gd name="connsiteX20" fmla="*/ 603504 w 4473245"/>
                <a:gd name="connsiteY20" fmla="*/ 201168 h 577901"/>
                <a:gd name="connsiteX21" fmla="*/ 636422 w 4473245"/>
                <a:gd name="connsiteY21" fmla="*/ 212141 h 577901"/>
                <a:gd name="connsiteX22" fmla="*/ 1313078 w 4473245"/>
                <a:gd name="connsiteY22" fmla="*/ 215799 h 577901"/>
                <a:gd name="connsiteX23" fmla="*/ 2117750 w 4473245"/>
                <a:gd name="connsiteY23" fmla="*/ 212141 h 577901"/>
                <a:gd name="connsiteX24" fmla="*/ 2300630 w 4473245"/>
                <a:gd name="connsiteY24" fmla="*/ 215799 h 577901"/>
                <a:gd name="connsiteX25" fmla="*/ 3207715 w 4473245"/>
                <a:gd name="connsiteY25" fmla="*/ 212141 h 577901"/>
                <a:gd name="connsiteX26" fmla="*/ 3496665 w 4473245"/>
                <a:gd name="connsiteY26" fmla="*/ 212141 h 577901"/>
                <a:gd name="connsiteX27" fmla="*/ 4107485 w 4473245"/>
                <a:gd name="connsiteY27" fmla="*/ 212141 h 577901"/>
                <a:gd name="connsiteX28" fmla="*/ 4209897 w 4473245"/>
                <a:gd name="connsiteY28" fmla="*/ 212141 h 577901"/>
                <a:gd name="connsiteX29" fmla="*/ 4250131 w 4473245"/>
                <a:gd name="connsiteY29" fmla="*/ 201168 h 577901"/>
                <a:gd name="connsiteX30" fmla="*/ 4304995 w 4473245"/>
                <a:gd name="connsiteY30" fmla="*/ 175565 h 577901"/>
                <a:gd name="connsiteX31" fmla="*/ 4352544 w 4473245"/>
                <a:gd name="connsiteY31" fmla="*/ 124359 h 577901"/>
                <a:gd name="connsiteX32" fmla="*/ 4403750 w 4473245"/>
                <a:gd name="connsiteY32" fmla="*/ 36576 h 577901"/>
                <a:gd name="connsiteX33" fmla="*/ 4422038 w 4473245"/>
                <a:gd name="connsiteY33" fmla="*/ 10973 h 577901"/>
                <a:gd name="connsiteX34" fmla="*/ 4440326 w 4473245"/>
                <a:gd name="connsiteY34" fmla="*/ 0 h 577901"/>
                <a:gd name="connsiteX35" fmla="*/ 4451299 w 4473245"/>
                <a:gd name="connsiteY35" fmla="*/ 0 h 577901"/>
                <a:gd name="connsiteX36" fmla="*/ 4462272 w 4473245"/>
                <a:gd name="connsiteY36" fmla="*/ 7316 h 577901"/>
                <a:gd name="connsiteX37" fmla="*/ 4473245 w 4473245"/>
                <a:gd name="connsiteY37" fmla="*/ 40234 h 577901"/>
                <a:gd name="connsiteX38" fmla="*/ 4469587 w 4473245"/>
                <a:gd name="connsiteY38" fmla="*/ 95098 h 577901"/>
                <a:gd name="connsiteX39" fmla="*/ 4465929 w 4473245"/>
                <a:gd name="connsiteY39" fmla="*/ 160935 h 577901"/>
                <a:gd name="connsiteX40" fmla="*/ 4443984 w 4473245"/>
                <a:gd name="connsiteY40" fmla="*/ 234087 h 577901"/>
                <a:gd name="connsiteX41" fmla="*/ 4385462 w 4473245"/>
                <a:gd name="connsiteY41" fmla="*/ 351130 h 577901"/>
                <a:gd name="connsiteX42" fmla="*/ 4294022 w 4473245"/>
                <a:gd name="connsiteY42" fmla="*/ 479146 h 577901"/>
                <a:gd name="connsiteX43" fmla="*/ 4224528 w 4473245"/>
                <a:gd name="connsiteY43" fmla="*/ 548640 h 577901"/>
                <a:gd name="connsiteX44" fmla="*/ 4195267 w 4473245"/>
                <a:gd name="connsiteY44" fmla="*/ 570586 h 577901"/>
                <a:gd name="connsiteX45" fmla="*/ 4155033 w 4473245"/>
                <a:gd name="connsiteY45" fmla="*/ 577901 h 577901"/>
                <a:gd name="connsiteX46" fmla="*/ 4125773 w 4473245"/>
                <a:gd name="connsiteY46" fmla="*/ 574244 h 577901"/>
                <a:gd name="connsiteX47" fmla="*/ 4085539 w 4473245"/>
                <a:gd name="connsiteY47" fmla="*/ 541325 h 577901"/>
                <a:gd name="connsiteX48" fmla="*/ 4037990 w 4473245"/>
                <a:gd name="connsiteY48" fmla="*/ 497434 h 577901"/>
                <a:gd name="connsiteX49" fmla="*/ 3983126 w 4473245"/>
                <a:gd name="connsiteY49" fmla="*/ 464516 h 577901"/>
                <a:gd name="connsiteX50" fmla="*/ 3928262 w 4473245"/>
                <a:gd name="connsiteY50" fmla="*/ 446228 h 577901"/>
                <a:gd name="connsiteX51" fmla="*/ 3847795 w 4473245"/>
                <a:gd name="connsiteY51" fmla="*/ 435255 h 577901"/>
                <a:gd name="connsiteX52" fmla="*/ 3573475 w 4473245"/>
                <a:gd name="connsiteY52" fmla="*/ 435255 h 577901"/>
                <a:gd name="connsiteX53" fmla="*/ 2984601 w 4473245"/>
                <a:gd name="connsiteY53" fmla="*/ 43525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73245" h="577901">
                  <a:moveTo>
                    <a:pt x="2984601" y="435255"/>
                  </a:moveTo>
                  <a:lnTo>
                    <a:pt x="2443277" y="435255"/>
                  </a:lnTo>
                  <a:lnTo>
                    <a:pt x="2267712" y="435255"/>
                  </a:lnTo>
                  <a:lnTo>
                    <a:pt x="1858061" y="420624"/>
                  </a:lnTo>
                  <a:lnTo>
                    <a:pt x="1558137" y="413309"/>
                  </a:lnTo>
                  <a:lnTo>
                    <a:pt x="1207008" y="413309"/>
                  </a:lnTo>
                  <a:lnTo>
                    <a:pt x="852221" y="416967"/>
                  </a:lnTo>
                  <a:lnTo>
                    <a:pt x="544982" y="413309"/>
                  </a:lnTo>
                  <a:lnTo>
                    <a:pt x="435254" y="398679"/>
                  </a:lnTo>
                  <a:lnTo>
                    <a:pt x="354787" y="384048"/>
                  </a:lnTo>
                  <a:lnTo>
                    <a:pt x="277977" y="365760"/>
                  </a:lnTo>
                  <a:lnTo>
                    <a:pt x="197510" y="332842"/>
                  </a:lnTo>
                  <a:lnTo>
                    <a:pt x="109728" y="288951"/>
                  </a:lnTo>
                  <a:lnTo>
                    <a:pt x="32918" y="248717"/>
                  </a:lnTo>
                  <a:lnTo>
                    <a:pt x="3657" y="226772"/>
                  </a:lnTo>
                  <a:lnTo>
                    <a:pt x="0" y="204826"/>
                  </a:lnTo>
                  <a:lnTo>
                    <a:pt x="25603" y="186538"/>
                  </a:lnTo>
                  <a:lnTo>
                    <a:pt x="102413" y="157277"/>
                  </a:lnTo>
                  <a:lnTo>
                    <a:pt x="208483" y="124359"/>
                  </a:lnTo>
                  <a:lnTo>
                    <a:pt x="259689" y="95098"/>
                  </a:lnTo>
                  <a:lnTo>
                    <a:pt x="603504" y="201168"/>
                  </a:lnTo>
                  <a:lnTo>
                    <a:pt x="636422" y="212141"/>
                  </a:lnTo>
                  <a:lnTo>
                    <a:pt x="1313078" y="215799"/>
                  </a:lnTo>
                  <a:lnTo>
                    <a:pt x="2117750" y="212141"/>
                  </a:lnTo>
                  <a:lnTo>
                    <a:pt x="2300630" y="215799"/>
                  </a:lnTo>
                  <a:lnTo>
                    <a:pt x="3207715" y="212141"/>
                  </a:lnTo>
                  <a:lnTo>
                    <a:pt x="3496665" y="212141"/>
                  </a:lnTo>
                  <a:lnTo>
                    <a:pt x="4107485" y="212141"/>
                  </a:lnTo>
                  <a:lnTo>
                    <a:pt x="4209897" y="212141"/>
                  </a:lnTo>
                  <a:lnTo>
                    <a:pt x="4250131" y="201168"/>
                  </a:lnTo>
                  <a:lnTo>
                    <a:pt x="4304995" y="175565"/>
                  </a:lnTo>
                  <a:lnTo>
                    <a:pt x="4352544" y="124359"/>
                  </a:lnTo>
                  <a:lnTo>
                    <a:pt x="4403750" y="36576"/>
                  </a:lnTo>
                  <a:lnTo>
                    <a:pt x="4422038" y="10973"/>
                  </a:lnTo>
                  <a:lnTo>
                    <a:pt x="4440326" y="0"/>
                  </a:lnTo>
                  <a:lnTo>
                    <a:pt x="4451299" y="0"/>
                  </a:lnTo>
                  <a:lnTo>
                    <a:pt x="4462272" y="7316"/>
                  </a:lnTo>
                  <a:lnTo>
                    <a:pt x="4473245" y="40234"/>
                  </a:lnTo>
                  <a:lnTo>
                    <a:pt x="4469587" y="95098"/>
                  </a:lnTo>
                  <a:lnTo>
                    <a:pt x="4465929" y="160935"/>
                  </a:lnTo>
                  <a:lnTo>
                    <a:pt x="4443984" y="234087"/>
                  </a:lnTo>
                  <a:lnTo>
                    <a:pt x="4385462" y="351130"/>
                  </a:lnTo>
                  <a:lnTo>
                    <a:pt x="4294022" y="479146"/>
                  </a:lnTo>
                  <a:lnTo>
                    <a:pt x="4224528" y="548640"/>
                  </a:lnTo>
                  <a:lnTo>
                    <a:pt x="4195267" y="570586"/>
                  </a:lnTo>
                  <a:lnTo>
                    <a:pt x="4155033" y="577901"/>
                  </a:lnTo>
                  <a:lnTo>
                    <a:pt x="4125773" y="574244"/>
                  </a:lnTo>
                  <a:lnTo>
                    <a:pt x="4085539" y="541325"/>
                  </a:lnTo>
                  <a:lnTo>
                    <a:pt x="4037990" y="497434"/>
                  </a:lnTo>
                  <a:lnTo>
                    <a:pt x="3983126" y="464516"/>
                  </a:lnTo>
                  <a:lnTo>
                    <a:pt x="3928262" y="446228"/>
                  </a:lnTo>
                  <a:lnTo>
                    <a:pt x="3847795" y="435255"/>
                  </a:lnTo>
                  <a:lnTo>
                    <a:pt x="3573475" y="435255"/>
                  </a:lnTo>
                  <a:lnTo>
                    <a:pt x="2984601" y="4352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6">
              <a:extLst>
                <a:ext uri="{FF2B5EF4-FFF2-40B4-BE49-F238E27FC236}">
                  <a16:creationId xmlns:a16="http://schemas.microsoft.com/office/drawing/2014/main" id="{04FCCB71-08D7-4AE6-ABF7-1E2A078BC23E}"/>
                </a:ext>
              </a:extLst>
            </p:cNvPr>
            <p:cNvSpPr/>
            <p:nvPr/>
          </p:nvSpPr>
          <p:spPr>
            <a:xfrm>
              <a:off x="4224339" y="5226050"/>
              <a:ext cx="625475" cy="596900"/>
            </a:xfrm>
            <a:custGeom>
              <a:avLst/>
              <a:gdLst>
                <a:gd name="connsiteX0" fmla="*/ 200025 w 626268"/>
                <a:gd name="connsiteY0" fmla="*/ 80963 h 595313"/>
                <a:gd name="connsiteX1" fmla="*/ 378618 w 626268"/>
                <a:gd name="connsiteY1" fmla="*/ 169069 h 595313"/>
                <a:gd name="connsiteX2" fmla="*/ 433387 w 626268"/>
                <a:gd name="connsiteY2" fmla="*/ 192882 h 595313"/>
                <a:gd name="connsiteX3" fmla="*/ 478631 w 626268"/>
                <a:gd name="connsiteY3" fmla="*/ 204788 h 595313"/>
                <a:gd name="connsiteX4" fmla="*/ 500062 w 626268"/>
                <a:gd name="connsiteY4" fmla="*/ 207169 h 595313"/>
                <a:gd name="connsiteX5" fmla="*/ 526256 w 626268"/>
                <a:gd name="connsiteY5" fmla="*/ 207169 h 595313"/>
                <a:gd name="connsiteX6" fmla="*/ 557212 w 626268"/>
                <a:gd name="connsiteY6" fmla="*/ 197644 h 595313"/>
                <a:gd name="connsiteX7" fmla="*/ 626268 w 626268"/>
                <a:gd name="connsiteY7" fmla="*/ 78582 h 595313"/>
                <a:gd name="connsiteX8" fmla="*/ 540543 w 626268"/>
                <a:gd name="connsiteY8" fmla="*/ 595313 h 595313"/>
                <a:gd name="connsiteX9" fmla="*/ 473868 w 626268"/>
                <a:gd name="connsiteY9" fmla="*/ 514350 h 595313"/>
                <a:gd name="connsiteX10" fmla="*/ 385762 w 626268"/>
                <a:gd name="connsiteY10" fmla="*/ 426244 h 595313"/>
                <a:gd name="connsiteX11" fmla="*/ 238125 w 626268"/>
                <a:gd name="connsiteY11" fmla="*/ 288132 h 595313"/>
                <a:gd name="connsiteX12" fmla="*/ 42862 w 626268"/>
                <a:gd name="connsiteY12" fmla="*/ 107157 h 595313"/>
                <a:gd name="connsiteX13" fmla="*/ 16668 w 626268"/>
                <a:gd name="connsiteY13" fmla="*/ 83344 h 595313"/>
                <a:gd name="connsiteX14" fmla="*/ 4762 w 626268"/>
                <a:gd name="connsiteY14" fmla="*/ 66675 h 595313"/>
                <a:gd name="connsiteX15" fmla="*/ 0 w 626268"/>
                <a:gd name="connsiteY15" fmla="*/ 42863 h 595313"/>
                <a:gd name="connsiteX16" fmla="*/ 4762 w 626268"/>
                <a:gd name="connsiteY16" fmla="*/ 23813 h 595313"/>
                <a:gd name="connsiteX17" fmla="*/ 14287 w 626268"/>
                <a:gd name="connsiteY17" fmla="*/ 7144 h 595313"/>
                <a:gd name="connsiteX18" fmla="*/ 35718 w 626268"/>
                <a:gd name="connsiteY18" fmla="*/ 0 h 595313"/>
                <a:gd name="connsiteX19" fmla="*/ 64293 w 626268"/>
                <a:gd name="connsiteY19" fmla="*/ 0 h 595313"/>
                <a:gd name="connsiteX20" fmla="*/ 90487 w 626268"/>
                <a:gd name="connsiteY20" fmla="*/ 4763 h 595313"/>
                <a:gd name="connsiteX21" fmla="*/ 200025 w 626268"/>
                <a:gd name="connsiteY21" fmla="*/ 80963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6268" h="595313">
                  <a:moveTo>
                    <a:pt x="200025" y="80963"/>
                  </a:moveTo>
                  <a:lnTo>
                    <a:pt x="378618" y="169069"/>
                  </a:lnTo>
                  <a:lnTo>
                    <a:pt x="433387" y="192882"/>
                  </a:lnTo>
                  <a:lnTo>
                    <a:pt x="478631" y="204788"/>
                  </a:lnTo>
                  <a:lnTo>
                    <a:pt x="500062" y="207169"/>
                  </a:lnTo>
                  <a:lnTo>
                    <a:pt x="526256" y="207169"/>
                  </a:lnTo>
                  <a:lnTo>
                    <a:pt x="557212" y="197644"/>
                  </a:lnTo>
                  <a:lnTo>
                    <a:pt x="626268" y="78582"/>
                  </a:lnTo>
                  <a:lnTo>
                    <a:pt x="540543" y="595313"/>
                  </a:lnTo>
                  <a:lnTo>
                    <a:pt x="473868" y="514350"/>
                  </a:lnTo>
                  <a:lnTo>
                    <a:pt x="385762" y="426244"/>
                  </a:lnTo>
                  <a:lnTo>
                    <a:pt x="238125" y="288132"/>
                  </a:lnTo>
                  <a:lnTo>
                    <a:pt x="42862" y="107157"/>
                  </a:lnTo>
                  <a:lnTo>
                    <a:pt x="16668" y="83344"/>
                  </a:lnTo>
                  <a:lnTo>
                    <a:pt x="4762" y="66675"/>
                  </a:lnTo>
                  <a:lnTo>
                    <a:pt x="0" y="42863"/>
                  </a:lnTo>
                  <a:lnTo>
                    <a:pt x="4762" y="23813"/>
                  </a:lnTo>
                  <a:lnTo>
                    <a:pt x="14287" y="7144"/>
                  </a:lnTo>
                  <a:lnTo>
                    <a:pt x="35718" y="0"/>
                  </a:lnTo>
                  <a:lnTo>
                    <a:pt x="64293" y="0"/>
                  </a:lnTo>
                  <a:lnTo>
                    <a:pt x="90487" y="4763"/>
                  </a:lnTo>
                  <a:lnTo>
                    <a:pt x="200025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6CF44609-146F-490E-950A-0AB48CE210AD}"/>
                </a:ext>
              </a:extLst>
            </p:cNvPr>
            <p:cNvSpPr/>
            <p:nvPr/>
          </p:nvSpPr>
          <p:spPr>
            <a:xfrm>
              <a:off x="3786188" y="3232150"/>
              <a:ext cx="1693862" cy="1403350"/>
            </a:xfrm>
            <a:custGeom>
              <a:avLst/>
              <a:gdLst>
                <a:gd name="connsiteX0" fmla="*/ 938212 w 1693068"/>
                <a:gd name="connsiteY0" fmla="*/ 747712 h 1404937"/>
                <a:gd name="connsiteX1" fmla="*/ 609600 w 1693068"/>
                <a:gd name="connsiteY1" fmla="*/ 1062037 h 1404937"/>
                <a:gd name="connsiteX2" fmla="*/ 490537 w 1693068"/>
                <a:gd name="connsiteY2" fmla="*/ 1178719 h 1404937"/>
                <a:gd name="connsiteX3" fmla="*/ 473868 w 1693068"/>
                <a:gd name="connsiteY3" fmla="*/ 1202531 h 1404937"/>
                <a:gd name="connsiteX4" fmla="*/ 423862 w 1693068"/>
                <a:gd name="connsiteY4" fmla="*/ 1309687 h 1404937"/>
                <a:gd name="connsiteX5" fmla="*/ 392906 w 1693068"/>
                <a:gd name="connsiteY5" fmla="*/ 1371600 h 1404937"/>
                <a:gd name="connsiteX6" fmla="*/ 381000 w 1693068"/>
                <a:gd name="connsiteY6" fmla="*/ 1390650 h 1404937"/>
                <a:gd name="connsiteX7" fmla="*/ 361950 w 1693068"/>
                <a:gd name="connsiteY7" fmla="*/ 1402556 h 1404937"/>
                <a:gd name="connsiteX8" fmla="*/ 340518 w 1693068"/>
                <a:gd name="connsiteY8" fmla="*/ 1404937 h 1404937"/>
                <a:gd name="connsiteX9" fmla="*/ 314325 w 1693068"/>
                <a:gd name="connsiteY9" fmla="*/ 1400175 h 1404937"/>
                <a:gd name="connsiteX10" fmla="*/ 276225 w 1693068"/>
                <a:gd name="connsiteY10" fmla="*/ 1378744 h 1404937"/>
                <a:gd name="connsiteX11" fmla="*/ 214312 w 1693068"/>
                <a:gd name="connsiteY11" fmla="*/ 1326356 h 1404937"/>
                <a:gd name="connsiteX12" fmla="*/ 140493 w 1693068"/>
                <a:gd name="connsiteY12" fmla="*/ 1250156 h 1404937"/>
                <a:gd name="connsiteX13" fmla="*/ 92868 w 1693068"/>
                <a:gd name="connsiteY13" fmla="*/ 1181100 h 1404937"/>
                <a:gd name="connsiteX14" fmla="*/ 61912 w 1693068"/>
                <a:gd name="connsiteY14" fmla="*/ 1128712 h 1404937"/>
                <a:gd name="connsiteX15" fmla="*/ 38100 w 1693068"/>
                <a:gd name="connsiteY15" fmla="*/ 1071562 h 1404937"/>
                <a:gd name="connsiteX16" fmla="*/ 19050 w 1693068"/>
                <a:gd name="connsiteY16" fmla="*/ 1009650 h 1404937"/>
                <a:gd name="connsiteX17" fmla="*/ 7143 w 1693068"/>
                <a:gd name="connsiteY17" fmla="*/ 945356 h 1404937"/>
                <a:gd name="connsiteX18" fmla="*/ 0 w 1693068"/>
                <a:gd name="connsiteY18" fmla="*/ 888206 h 1404937"/>
                <a:gd name="connsiteX19" fmla="*/ 2381 w 1693068"/>
                <a:gd name="connsiteY19" fmla="*/ 864394 h 1404937"/>
                <a:gd name="connsiteX20" fmla="*/ 7143 w 1693068"/>
                <a:gd name="connsiteY20" fmla="*/ 847725 h 1404937"/>
                <a:gd name="connsiteX21" fmla="*/ 14287 w 1693068"/>
                <a:gd name="connsiteY21" fmla="*/ 840581 h 1404937"/>
                <a:gd name="connsiteX22" fmla="*/ 28575 w 1693068"/>
                <a:gd name="connsiteY22" fmla="*/ 840581 h 1404937"/>
                <a:gd name="connsiteX23" fmla="*/ 42862 w 1693068"/>
                <a:gd name="connsiteY23" fmla="*/ 847725 h 1404937"/>
                <a:gd name="connsiteX24" fmla="*/ 66675 w 1693068"/>
                <a:gd name="connsiteY24" fmla="*/ 881062 h 1404937"/>
                <a:gd name="connsiteX25" fmla="*/ 100012 w 1693068"/>
                <a:gd name="connsiteY25" fmla="*/ 923925 h 1404937"/>
                <a:gd name="connsiteX26" fmla="*/ 128587 w 1693068"/>
                <a:gd name="connsiteY26" fmla="*/ 947737 h 1404937"/>
                <a:gd name="connsiteX27" fmla="*/ 161925 w 1693068"/>
                <a:gd name="connsiteY27" fmla="*/ 973931 h 1404937"/>
                <a:gd name="connsiteX28" fmla="*/ 197643 w 1693068"/>
                <a:gd name="connsiteY28" fmla="*/ 995362 h 1404937"/>
                <a:gd name="connsiteX29" fmla="*/ 216693 w 1693068"/>
                <a:gd name="connsiteY29" fmla="*/ 1000125 h 1404937"/>
                <a:gd name="connsiteX30" fmla="*/ 247650 w 1693068"/>
                <a:gd name="connsiteY30" fmla="*/ 1000125 h 1404937"/>
                <a:gd name="connsiteX31" fmla="*/ 323850 w 1693068"/>
                <a:gd name="connsiteY31" fmla="*/ 966787 h 1404937"/>
                <a:gd name="connsiteX32" fmla="*/ 523875 w 1693068"/>
                <a:gd name="connsiteY32" fmla="*/ 842962 h 1404937"/>
                <a:gd name="connsiteX33" fmla="*/ 1057275 w 1693068"/>
                <a:gd name="connsiteY33" fmla="*/ 440531 h 1404937"/>
                <a:gd name="connsiteX34" fmla="*/ 1231106 w 1693068"/>
                <a:gd name="connsiteY34" fmla="*/ 316706 h 1404937"/>
                <a:gd name="connsiteX35" fmla="*/ 1488281 w 1693068"/>
                <a:gd name="connsiteY35" fmla="*/ 119062 h 1404937"/>
                <a:gd name="connsiteX36" fmla="*/ 1585912 w 1693068"/>
                <a:gd name="connsiteY36" fmla="*/ 47625 h 1404937"/>
                <a:gd name="connsiteX37" fmla="*/ 1628775 w 1693068"/>
                <a:gd name="connsiteY37" fmla="*/ 19050 h 1404937"/>
                <a:gd name="connsiteX38" fmla="*/ 1650206 w 1693068"/>
                <a:gd name="connsiteY38" fmla="*/ 4762 h 1404937"/>
                <a:gd name="connsiteX39" fmla="*/ 1669256 w 1693068"/>
                <a:gd name="connsiteY39" fmla="*/ 0 h 1404937"/>
                <a:gd name="connsiteX40" fmla="*/ 1683543 w 1693068"/>
                <a:gd name="connsiteY40" fmla="*/ 0 h 1404937"/>
                <a:gd name="connsiteX41" fmla="*/ 1690687 w 1693068"/>
                <a:gd name="connsiteY41" fmla="*/ 2381 h 1404937"/>
                <a:gd name="connsiteX42" fmla="*/ 1693068 w 1693068"/>
                <a:gd name="connsiteY42" fmla="*/ 11906 h 1404937"/>
                <a:gd name="connsiteX43" fmla="*/ 1688306 w 1693068"/>
                <a:gd name="connsiteY43" fmla="*/ 33337 h 1404937"/>
                <a:gd name="connsiteX44" fmla="*/ 1666875 w 1693068"/>
                <a:gd name="connsiteY44" fmla="*/ 71437 h 1404937"/>
                <a:gd name="connsiteX45" fmla="*/ 1397793 w 1693068"/>
                <a:gd name="connsiteY45" fmla="*/ 352425 h 1404937"/>
                <a:gd name="connsiteX46" fmla="*/ 1226343 w 1693068"/>
                <a:gd name="connsiteY46" fmla="*/ 526256 h 1404937"/>
                <a:gd name="connsiteX47" fmla="*/ 1045368 w 1693068"/>
                <a:gd name="connsiteY47" fmla="*/ 642937 h 1404937"/>
                <a:gd name="connsiteX48" fmla="*/ 938212 w 1693068"/>
                <a:gd name="connsiteY48" fmla="*/ 7477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3068" h="1404937">
                  <a:moveTo>
                    <a:pt x="938212" y="747712"/>
                  </a:moveTo>
                  <a:lnTo>
                    <a:pt x="609600" y="1062037"/>
                  </a:lnTo>
                  <a:lnTo>
                    <a:pt x="490537" y="1178719"/>
                  </a:lnTo>
                  <a:lnTo>
                    <a:pt x="473868" y="1202531"/>
                  </a:lnTo>
                  <a:lnTo>
                    <a:pt x="423862" y="1309687"/>
                  </a:lnTo>
                  <a:lnTo>
                    <a:pt x="392906" y="1371600"/>
                  </a:lnTo>
                  <a:lnTo>
                    <a:pt x="381000" y="1390650"/>
                  </a:lnTo>
                  <a:lnTo>
                    <a:pt x="361950" y="1402556"/>
                  </a:lnTo>
                  <a:lnTo>
                    <a:pt x="340518" y="1404937"/>
                  </a:lnTo>
                  <a:lnTo>
                    <a:pt x="314325" y="1400175"/>
                  </a:lnTo>
                  <a:lnTo>
                    <a:pt x="276225" y="1378744"/>
                  </a:lnTo>
                  <a:lnTo>
                    <a:pt x="214312" y="1326356"/>
                  </a:lnTo>
                  <a:lnTo>
                    <a:pt x="140493" y="1250156"/>
                  </a:lnTo>
                  <a:lnTo>
                    <a:pt x="92868" y="1181100"/>
                  </a:lnTo>
                  <a:lnTo>
                    <a:pt x="61912" y="1128712"/>
                  </a:lnTo>
                  <a:lnTo>
                    <a:pt x="38100" y="1071562"/>
                  </a:lnTo>
                  <a:lnTo>
                    <a:pt x="19050" y="1009650"/>
                  </a:lnTo>
                  <a:lnTo>
                    <a:pt x="7143" y="945356"/>
                  </a:lnTo>
                  <a:lnTo>
                    <a:pt x="0" y="888206"/>
                  </a:lnTo>
                  <a:lnTo>
                    <a:pt x="2381" y="864394"/>
                  </a:lnTo>
                  <a:lnTo>
                    <a:pt x="7143" y="847725"/>
                  </a:lnTo>
                  <a:lnTo>
                    <a:pt x="14287" y="840581"/>
                  </a:lnTo>
                  <a:lnTo>
                    <a:pt x="28575" y="840581"/>
                  </a:lnTo>
                  <a:lnTo>
                    <a:pt x="42862" y="847725"/>
                  </a:lnTo>
                  <a:lnTo>
                    <a:pt x="66675" y="881062"/>
                  </a:lnTo>
                  <a:lnTo>
                    <a:pt x="100012" y="923925"/>
                  </a:lnTo>
                  <a:lnTo>
                    <a:pt x="128587" y="947737"/>
                  </a:lnTo>
                  <a:lnTo>
                    <a:pt x="161925" y="973931"/>
                  </a:lnTo>
                  <a:lnTo>
                    <a:pt x="197643" y="995362"/>
                  </a:lnTo>
                  <a:lnTo>
                    <a:pt x="216693" y="1000125"/>
                  </a:lnTo>
                  <a:lnTo>
                    <a:pt x="247650" y="1000125"/>
                  </a:lnTo>
                  <a:lnTo>
                    <a:pt x="323850" y="966787"/>
                  </a:lnTo>
                  <a:lnTo>
                    <a:pt x="523875" y="842962"/>
                  </a:lnTo>
                  <a:lnTo>
                    <a:pt x="1057275" y="440531"/>
                  </a:lnTo>
                  <a:lnTo>
                    <a:pt x="1231106" y="316706"/>
                  </a:lnTo>
                  <a:lnTo>
                    <a:pt x="1488281" y="119062"/>
                  </a:lnTo>
                  <a:lnTo>
                    <a:pt x="1585912" y="47625"/>
                  </a:lnTo>
                  <a:lnTo>
                    <a:pt x="1628775" y="19050"/>
                  </a:lnTo>
                  <a:lnTo>
                    <a:pt x="1650206" y="4762"/>
                  </a:lnTo>
                  <a:lnTo>
                    <a:pt x="1669256" y="0"/>
                  </a:lnTo>
                  <a:lnTo>
                    <a:pt x="1683543" y="0"/>
                  </a:lnTo>
                  <a:lnTo>
                    <a:pt x="1690687" y="2381"/>
                  </a:lnTo>
                  <a:lnTo>
                    <a:pt x="1693068" y="11906"/>
                  </a:lnTo>
                  <a:lnTo>
                    <a:pt x="1688306" y="33337"/>
                  </a:lnTo>
                  <a:lnTo>
                    <a:pt x="1666875" y="71437"/>
                  </a:lnTo>
                  <a:lnTo>
                    <a:pt x="1397793" y="352425"/>
                  </a:lnTo>
                  <a:lnTo>
                    <a:pt x="1226343" y="526256"/>
                  </a:lnTo>
                  <a:lnTo>
                    <a:pt x="1045368" y="642937"/>
                  </a:lnTo>
                  <a:lnTo>
                    <a:pt x="938212" y="747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B4FE8F96-AA5C-4DA9-BF52-2FA5678CF272}"/>
                </a:ext>
              </a:extLst>
            </p:cNvPr>
            <p:cNvSpPr/>
            <p:nvPr/>
          </p:nvSpPr>
          <p:spPr>
            <a:xfrm>
              <a:off x="5610226" y="2371725"/>
              <a:ext cx="2600325" cy="565150"/>
            </a:xfrm>
            <a:custGeom>
              <a:avLst/>
              <a:gdLst>
                <a:gd name="connsiteX0" fmla="*/ 1852613 w 2600325"/>
                <a:gd name="connsiteY0" fmla="*/ 311943 h 564356"/>
                <a:gd name="connsiteX1" fmla="*/ 1338263 w 2600325"/>
                <a:gd name="connsiteY1" fmla="*/ 390525 h 564356"/>
                <a:gd name="connsiteX2" fmla="*/ 1173956 w 2600325"/>
                <a:gd name="connsiteY2" fmla="*/ 426243 h 564356"/>
                <a:gd name="connsiteX3" fmla="*/ 921544 w 2600325"/>
                <a:gd name="connsiteY3" fmla="*/ 459581 h 564356"/>
                <a:gd name="connsiteX4" fmla="*/ 702469 w 2600325"/>
                <a:gd name="connsiteY4" fmla="*/ 500062 h 564356"/>
                <a:gd name="connsiteX5" fmla="*/ 433388 w 2600325"/>
                <a:gd name="connsiteY5" fmla="*/ 564356 h 564356"/>
                <a:gd name="connsiteX6" fmla="*/ 395288 w 2600325"/>
                <a:gd name="connsiteY6" fmla="*/ 557212 h 564356"/>
                <a:gd name="connsiteX7" fmla="*/ 297656 w 2600325"/>
                <a:gd name="connsiteY7" fmla="*/ 533400 h 564356"/>
                <a:gd name="connsiteX8" fmla="*/ 228600 w 2600325"/>
                <a:gd name="connsiteY8" fmla="*/ 504825 h 564356"/>
                <a:gd name="connsiteX9" fmla="*/ 178594 w 2600325"/>
                <a:gd name="connsiteY9" fmla="*/ 476250 h 564356"/>
                <a:gd name="connsiteX10" fmla="*/ 123825 w 2600325"/>
                <a:gd name="connsiteY10" fmla="*/ 445293 h 564356"/>
                <a:gd name="connsiteX11" fmla="*/ 61913 w 2600325"/>
                <a:gd name="connsiteY11" fmla="*/ 402431 h 564356"/>
                <a:gd name="connsiteX12" fmla="*/ 33338 w 2600325"/>
                <a:gd name="connsiteY12" fmla="*/ 376237 h 564356"/>
                <a:gd name="connsiteX13" fmla="*/ 16669 w 2600325"/>
                <a:gd name="connsiteY13" fmla="*/ 354806 h 564356"/>
                <a:gd name="connsiteX14" fmla="*/ 7144 w 2600325"/>
                <a:gd name="connsiteY14" fmla="*/ 335756 h 564356"/>
                <a:gd name="connsiteX15" fmla="*/ 0 w 2600325"/>
                <a:gd name="connsiteY15" fmla="*/ 297656 h 564356"/>
                <a:gd name="connsiteX16" fmla="*/ 4763 w 2600325"/>
                <a:gd name="connsiteY16" fmla="*/ 235743 h 564356"/>
                <a:gd name="connsiteX17" fmla="*/ 107156 w 2600325"/>
                <a:gd name="connsiteY17" fmla="*/ 204787 h 564356"/>
                <a:gd name="connsiteX18" fmla="*/ 92869 w 2600325"/>
                <a:gd name="connsiteY18" fmla="*/ 261937 h 564356"/>
                <a:gd name="connsiteX19" fmla="*/ 95250 w 2600325"/>
                <a:gd name="connsiteY19" fmla="*/ 280987 h 564356"/>
                <a:gd name="connsiteX20" fmla="*/ 104775 w 2600325"/>
                <a:gd name="connsiteY20" fmla="*/ 297656 h 564356"/>
                <a:gd name="connsiteX21" fmla="*/ 121444 w 2600325"/>
                <a:gd name="connsiteY21" fmla="*/ 309562 h 564356"/>
                <a:gd name="connsiteX22" fmla="*/ 152400 w 2600325"/>
                <a:gd name="connsiteY22" fmla="*/ 319087 h 564356"/>
                <a:gd name="connsiteX23" fmla="*/ 223838 w 2600325"/>
                <a:gd name="connsiteY23" fmla="*/ 328612 h 564356"/>
                <a:gd name="connsiteX24" fmla="*/ 319088 w 2600325"/>
                <a:gd name="connsiteY24" fmla="*/ 335756 h 564356"/>
                <a:gd name="connsiteX25" fmla="*/ 442913 w 2600325"/>
                <a:gd name="connsiteY25" fmla="*/ 340518 h 564356"/>
                <a:gd name="connsiteX26" fmla="*/ 557213 w 2600325"/>
                <a:gd name="connsiteY26" fmla="*/ 335756 h 564356"/>
                <a:gd name="connsiteX27" fmla="*/ 735806 w 2600325"/>
                <a:gd name="connsiteY27" fmla="*/ 321468 h 564356"/>
                <a:gd name="connsiteX28" fmla="*/ 1173956 w 2600325"/>
                <a:gd name="connsiteY28" fmla="*/ 269081 h 564356"/>
                <a:gd name="connsiteX29" fmla="*/ 1340644 w 2600325"/>
                <a:gd name="connsiteY29" fmla="*/ 233362 h 564356"/>
                <a:gd name="connsiteX30" fmla="*/ 1602581 w 2600325"/>
                <a:gd name="connsiteY30" fmla="*/ 190500 h 564356"/>
                <a:gd name="connsiteX31" fmla="*/ 1924050 w 2600325"/>
                <a:gd name="connsiteY31" fmla="*/ 119062 h 564356"/>
                <a:gd name="connsiteX32" fmla="*/ 1993106 w 2600325"/>
                <a:gd name="connsiteY32" fmla="*/ 73818 h 564356"/>
                <a:gd name="connsiteX33" fmla="*/ 2057400 w 2600325"/>
                <a:gd name="connsiteY33" fmla="*/ 35718 h 564356"/>
                <a:gd name="connsiteX34" fmla="*/ 2107406 w 2600325"/>
                <a:gd name="connsiteY34" fmla="*/ 9525 h 564356"/>
                <a:gd name="connsiteX35" fmla="*/ 2138363 w 2600325"/>
                <a:gd name="connsiteY35" fmla="*/ 0 h 564356"/>
                <a:gd name="connsiteX36" fmla="*/ 2214563 w 2600325"/>
                <a:gd name="connsiteY36" fmla="*/ 4762 h 564356"/>
                <a:gd name="connsiteX37" fmla="*/ 2350294 w 2600325"/>
                <a:gd name="connsiteY37" fmla="*/ 21431 h 564356"/>
                <a:gd name="connsiteX38" fmla="*/ 2457450 w 2600325"/>
                <a:gd name="connsiteY38" fmla="*/ 45243 h 564356"/>
                <a:gd name="connsiteX39" fmla="*/ 2483644 w 2600325"/>
                <a:gd name="connsiteY39" fmla="*/ 54768 h 564356"/>
                <a:gd name="connsiteX40" fmla="*/ 2528888 w 2600325"/>
                <a:gd name="connsiteY40" fmla="*/ 80962 h 564356"/>
                <a:gd name="connsiteX41" fmla="*/ 2564606 w 2600325"/>
                <a:gd name="connsiteY41" fmla="*/ 107156 h 564356"/>
                <a:gd name="connsiteX42" fmla="*/ 2586038 w 2600325"/>
                <a:gd name="connsiteY42" fmla="*/ 126206 h 564356"/>
                <a:gd name="connsiteX43" fmla="*/ 2597944 w 2600325"/>
                <a:gd name="connsiteY43" fmla="*/ 150018 h 564356"/>
                <a:gd name="connsiteX44" fmla="*/ 2600325 w 2600325"/>
                <a:gd name="connsiteY44" fmla="*/ 171450 h 564356"/>
                <a:gd name="connsiteX45" fmla="*/ 2590800 w 2600325"/>
                <a:gd name="connsiteY45" fmla="*/ 209550 h 564356"/>
                <a:gd name="connsiteX46" fmla="*/ 2576513 w 2600325"/>
                <a:gd name="connsiteY46" fmla="*/ 238125 h 564356"/>
                <a:gd name="connsiteX47" fmla="*/ 2555081 w 2600325"/>
                <a:gd name="connsiteY47" fmla="*/ 259556 h 564356"/>
                <a:gd name="connsiteX48" fmla="*/ 2528888 w 2600325"/>
                <a:gd name="connsiteY48" fmla="*/ 266700 h 564356"/>
                <a:gd name="connsiteX49" fmla="*/ 2421731 w 2600325"/>
                <a:gd name="connsiteY49" fmla="*/ 273843 h 564356"/>
                <a:gd name="connsiteX50" fmla="*/ 2193131 w 2600325"/>
                <a:gd name="connsiteY50" fmla="*/ 280987 h 564356"/>
                <a:gd name="connsiteX51" fmla="*/ 1852613 w 2600325"/>
                <a:gd name="connsiteY51" fmla="*/ 311943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0325" h="564356">
                  <a:moveTo>
                    <a:pt x="1852613" y="311943"/>
                  </a:moveTo>
                  <a:lnTo>
                    <a:pt x="1338263" y="390525"/>
                  </a:lnTo>
                  <a:lnTo>
                    <a:pt x="1173956" y="426243"/>
                  </a:lnTo>
                  <a:lnTo>
                    <a:pt x="921544" y="459581"/>
                  </a:lnTo>
                  <a:lnTo>
                    <a:pt x="702469" y="500062"/>
                  </a:lnTo>
                  <a:lnTo>
                    <a:pt x="433388" y="564356"/>
                  </a:lnTo>
                  <a:lnTo>
                    <a:pt x="395288" y="557212"/>
                  </a:lnTo>
                  <a:lnTo>
                    <a:pt x="297656" y="533400"/>
                  </a:lnTo>
                  <a:lnTo>
                    <a:pt x="228600" y="504825"/>
                  </a:lnTo>
                  <a:lnTo>
                    <a:pt x="178594" y="476250"/>
                  </a:lnTo>
                  <a:lnTo>
                    <a:pt x="123825" y="445293"/>
                  </a:lnTo>
                  <a:lnTo>
                    <a:pt x="61913" y="402431"/>
                  </a:lnTo>
                  <a:lnTo>
                    <a:pt x="33338" y="376237"/>
                  </a:lnTo>
                  <a:lnTo>
                    <a:pt x="16669" y="354806"/>
                  </a:lnTo>
                  <a:lnTo>
                    <a:pt x="7144" y="335756"/>
                  </a:lnTo>
                  <a:lnTo>
                    <a:pt x="0" y="297656"/>
                  </a:lnTo>
                  <a:lnTo>
                    <a:pt x="4763" y="235743"/>
                  </a:lnTo>
                  <a:lnTo>
                    <a:pt x="107156" y="204787"/>
                  </a:lnTo>
                  <a:lnTo>
                    <a:pt x="92869" y="261937"/>
                  </a:lnTo>
                  <a:lnTo>
                    <a:pt x="95250" y="280987"/>
                  </a:lnTo>
                  <a:lnTo>
                    <a:pt x="104775" y="297656"/>
                  </a:lnTo>
                  <a:lnTo>
                    <a:pt x="121444" y="309562"/>
                  </a:lnTo>
                  <a:lnTo>
                    <a:pt x="152400" y="319087"/>
                  </a:lnTo>
                  <a:lnTo>
                    <a:pt x="223838" y="328612"/>
                  </a:lnTo>
                  <a:lnTo>
                    <a:pt x="319088" y="335756"/>
                  </a:lnTo>
                  <a:lnTo>
                    <a:pt x="442913" y="340518"/>
                  </a:lnTo>
                  <a:lnTo>
                    <a:pt x="557213" y="335756"/>
                  </a:lnTo>
                  <a:lnTo>
                    <a:pt x="735806" y="321468"/>
                  </a:lnTo>
                  <a:lnTo>
                    <a:pt x="1173956" y="269081"/>
                  </a:lnTo>
                  <a:lnTo>
                    <a:pt x="1340644" y="233362"/>
                  </a:lnTo>
                  <a:lnTo>
                    <a:pt x="1602581" y="190500"/>
                  </a:lnTo>
                  <a:lnTo>
                    <a:pt x="1924050" y="119062"/>
                  </a:lnTo>
                  <a:lnTo>
                    <a:pt x="1993106" y="73818"/>
                  </a:lnTo>
                  <a:lnTo>
                    <a:pt x="2057400" y="35718"/>
                  </a:lnTo>
                  <a:lnTo>
                    <a:pt x="2107406" y="9525"/>
                  </a:lnTo>
                  <a:lnTo>
                    <a:pt x="2138363" y="0"/>
                  </a:lnTo>
                  <a:lnTo>
                    <a:pt x="2214563" y="4762"/>
                  </a:lnTo>
                  <a:lnTo>
                    <a:pt x="2350294" y="21431"/>
                  </a:lnTo>
                  <a:lnTo>
                    <a:pt x="2457450" y="45243"/>
                  </a:lnTo>
                  <a:lnTo>
                    <a:pt x="2483644" y="54768"/>
                  </a:lnTo>
                  <a:lnTo>
                    <a:pt x="2528888" y="80962"/>
                  </a:lnTo>
                  <a:lnTo>
                    <a:pt x="2564606" y="107156"/>
                  </a:lnTo>
                  <a:lnTo>
                    <a:pt x="2586038" y="126206"/>
                  </a:lnTo>
                  <a:lnTo>
                    <a:pt x="2597944" y="150018"/>
                  </a:lnTo>
                  <a:lnTo>
                    <a:pt x="2600325" y="171450"/>
                  </a:lnTo>
                  <a:lnTo>
                    <a:pt x="2590800" y="209550"/>
                  </a:lnTo>
                  <a:lnTo>
                    <a:pt x="2576513" y="238125"/>
                  </a:lnTo>
                  <a:lnTo>
                    <a:pt x="2555081" y="259556"/>
                  </a:lnTo>
                  <a:lnTo>
                    <a:pt x="2528888" y="266700"/>
                  </a:lnTo>
                  <a:lnTo>
                    <a:pt x="2421731" y="273843"/>
                  </a:lnTo>
                  <a:lnTo>
                    <a:pt x="2193131" y="280987"/>
                  </a:lnTo>
                  <a:lnTo>
                    <a:pt x="185261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1B126D91-96F4-4C56-A614-31F01FB981ED}"/>
                </a:ext>
              </a:extLst>
            </p:cNvPr>
            <p:cNvSpPr/>
            <p:nvPr/>
          </p:nvSpPr>
          <p:spPr>
            <a:xfrm rot="16200000">
              <a:off x="5728495" y="2283619"/>
              <a:ext cx="2173287" cy="517525"/>
            </a:xfrm>
            <a:custGeom>
              <a:avLst/>
              <a:gdLst>
                <a:gd name="connsiteX0" fmla="*/ 1278731 w 2174081"/>
                <a:gd name="connsiteY0" fmla="*/ 426243 h 516731"/>
                <a:gd name="connsiteX1" fmla="*/ 30956 w 2174081"/>
                <a:gd name="connsiteY1" fmla="*/ 423862 h 516731"/>
                <a:gd name="connsiteX2" fmla="*/ 0 w 2174081"/>
                <a:gd name="connsiteY2" fmla="*/ 207168 h 516731"/>
                <a:gd name="connsiteX3" fmla="*/ 1831181 w 2174081"/>
                <a:gd name="connsiteY3" fmla="*/ 202406 h 516731"/>
                <a:gd name="connsiteX4" fmla="*/ 1883568 w 2174081"/>
                <a:gd name="connsiteY4" fmla="*/ 200025 h 516731"/>
                <a:gd name="connsiteX5" fmla="*/ 1907381 w 2174081"/>
                <a:gd name="connsiteY5" fmla="*/ 195262 h 516731"/>
                <a:gd name="connsiteX6" fmla="*/ 1943100 w 2174081"/>
                <a:gd name="connsiteY6" fmla="*/ 178593 h 516731"/>
                <a:gd name="connsiteX7" fmla="*/ 1988343 w 2174081"/>
                <a:gd name="connsiteY7" fmla="*/ 147637 h 516731"/>
                <a:gd name="connsiteX8" fmla="*/ 2033587 w 2174081"/>
                <a:gd name="connsiteY8" fmla="*/ 104775 h 516731"/>
                <a:gd name="connsiteX9" fmla="*/ 2088356 w 2174081"/>
                <a:gd name="connsiteY9" fmla="*/ 40481 h 516731"/>
                <a:gd name="connsiteX10" fmla="*/ 2109787 w 2174081"/>
                <a:gd name="connsiteY10" fmla="*/ 16668 h 516731"/>
                <a:gd name="connsiteX11" fmla="*/ 2124075 w 2174081"/>
                <a:gd name="connsiteY11" fmla="*/ 4762 h 516731"/>
                <a:gd name="connsiteX12" fmla="*/ 2145506 w 2174081"/>
                <a:gd name="connsiteY12" fmla="*/ 0 h 516731"/>
                <a:gd name="connsiteX13" fmla="*/ 2162175 w 2174081"/>
                <a:gd name="connsiteY13" fmla="*/ 2381 h 516731"/>
                <a:gd name="connsiteX14" fmla="*/ 2166937 w 2174081"/>
                <a:gd name="connsiteY14" fmla="*/ 7143 h 516731"/>
                <a:gd name="connsiteX15" fmla="*/ 2171700 w 2174081"/>
                <a:gd name="connsiteY15" fmla="*/ 19050 h 516731"/>
                <a:gd name="connsiteX16" fmla="*/ 2174081 w 2174081"/>
                <a:gd name="connsiteY16" fmla="*/ 61912 h 516731"/>
                <a:gd name="connsiteX17" fmla="*/ 2169318 w 2174081"/>
                <a:gd name="connsiteY17" fmla="*/ 145256 h 516731"/>
                <a:gd name="connsiteX18" fmla="*/ 2157412 w 2174081"/>
                <a:gd name="connsiteY18" fmla="*/ 204787 h 516731"/>
                <a:gd name="connsiteX19" fmla="*/ 2124075 w 2174081"/>
                <a:gd name="connsiteY19" fmla="*/ 290512 h 516731"/>
                <a:gd name="connsiteX20" fmla="*/ 2081212 w 2174081"/>
                <a:gd name="connsiteY20" fmla="*/ 371475 h 516731"/>
                <a:gd name="connsiteX21" fmla="*/ 2000250 w 2174081"/>
                <a:gd name="connsiteY21" fmla="*/ 488156 h 516731"/>
                <a:gd name="connsiteX22" fmla="*/ 1981200 w 2174081"/>
                <a:gd name="connsiteY22" fmla="*/ 504825 h 516731"/>
                <a:gd name="connsiteX23" fmla="*/ 1964531 w 2174081"/>
                <a:gd name="connsiteY23" fmla="*/ 511968 h 516731"/>
                <a:gd name="connsiteX24" fmla="*/ 1933575 w 2174081"/>
                <a:gd name="connsiteY24" fmla="*/ 516731 h 516731"/>
                <a:gd name="connsiteX25" fmla="*/ 1897856 w 2174081"/>
                <a:gd name="connsiteY25" fmla="*/ 516731 h 516731"/>
                <a:gd name="connsiteX26" fmla="*/ 1864518 w 2174081"/>
                <a:gd name="connsiteY26" fmla="*/ 504825 h 516731"/>
                <a:gd name="connsiteX27" fmla="*/ 1833562 w 2174081"/>
                <a:gd name="connsiteY27" fmla="*/ 481012 h 516731"/>
                <a:gd name="connsiteX28" fmla="*/ 1795462 w 2174081"/>
                <a:gd name="connsiteY28" fmla="*/ 457200 h 516731"/>
                <a:gd name="connsiteX29" fmla="*/ 1740693 w 2174081"/>
                <a:gd name="connsiteY29" fmla="*/ 438150 h 516731"/>
                <a:gd name="connsiteX30" fmla="*/ 1666875 w 2174081"/>
                <a:gd name="connsiteY30" fmla="*/ 426243 h 516731"/>
                <a:gd name="connsiteX31" fmla="*/ 1278731 w 2174081"/>
                <a:gd name="connsiteY31" fmla="*/ 426243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4081" h="516731">
                  <a:moveTo>
                    <a:pt x="1278731" y="426243"/>
                  </a:moveTo>
                  <a:lnTo>
                    <a:pt x="30956" y="423862"/>
                  </a:lnTo>
                  <a:lnTo>
                    <a:pt x="0" y="207168"/>
                  </a:lnTo>
                  <a:lnTo>
                    <a:pt x="1831181" y="202406"/>
                  </a:lnTo>
                  <a:lnTo>
                    <a:pt x="1883568" y="200025"/>
                  </a:lnTo>
                  <a:lnTo>
                    <a:pt x="1907381" y="195262"/>
                  </a:lnTo>
                  <a:lnTo>
                    <a:pt x="1943100" y="178593"/>
                  </a:lnTo>
                  <a:lnTo>
                    <a:pt x="1988343" y="147637"/>
                  </a:lnTo>
                  <a:lnTo>
                    <a:pt x="2033587" y="104775"/>
                  </a:lnTo>
                  <a:lnTo>
                    <a:pt x="2088356" y="40481"/>
                  </a:lnTo>
                  <a:lnTo>
                    <a:pt x="2109787" y="16668"/>
                  </a:lnTo>
                  <a:lnTo>
                    <a:pt x="2124075" y="4762"/>
                  </a:lnTo>
                  <a:lnTo>
                    <a:pt x="2145506" y="0"/>
                  </a:lnTo>
                  <a:lnTo>
                    <a:pt x="2162175" y="2381"/>
                  </a:lnTo>
                  <a:lnTo>
                    <a:pt x="2166937" y="7143"/>
                  </a:lnTo>
                  <a:lnTo>
                    <a:pt x="2171700" y="19050"/>
                  </a:lnTo>
                  <a:lnTo>
                    <a:pt x="2174081" y="61912"/>
                  </a:lnTo>
                  <a:lnTo>
                    <a:pt x="2169318" y="145256"/>
                  </a:lnTo>
                  <a:lnTo>
                    <a:pt x="2157412" y="204787"/>
                  </a:lnTo>
                  <a:lnTo>
                    <a:pt x="2124075" y="290512"/>
                  </a:lnTo>
                  <a:lnTo>
                    <a:pt x="2081212" y="371475"/>
                  </a:lnTo>
                  <a:lnTo>
                    <a:pt x="2000250" y="488156"/>
                  </a:lnTo>
                  <a:lnTo>
                    <a:pt x="1981200" y="504825"/>
                  </a:lnTo>
                  <a:lnTo>
                    <a:pt x="1964531" y="511968"/>
                  </a:lnTo>
                  <a:lnTo>
                    <a:pt x="1933575" y="516731"/>
                  </a:lnTo>
                  <a:lnTo>
                    <a:pt x="1897856" y="516731"/>
                  </a:lnTo>
                  <a:lnTo>
                    <a:pt x="1864518" y="504825"/>
                  </a:lnTo>
                  <a:lnTo>
                    <a:pt x="1833562" y="481012"/>
                  </a:lnTo>
                  <a:lnTo>
                    <a:pt x="1795462" y="457200"/>
                  </a:lnTo>
                  <a:lnTo>
                    <a:pt x="1740693" y="438150"/>
                  </a:lnTo>
                  <a:lnTo>
                    <a:pt x="1666875" y="426243"/>
                  </a:lnTo>
                  <a:lnTo>
                    <a:pt x="1278731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E18AD74A-21BD-4070-BF2C-48E6F6BCCFB4}"/>
                </a:ext>
              </a:extLst>
            </p:cNvPr>
            <p:cNvSpPr/>
            <p:nvPr/>
          </p:nvSpPr>
          <p:spPr>
            <a:xfrm>
              <a:off x="5805488" y="3376613"/>
              <a:ext cx="2024062" cy="517525"/>
            </a:xfrm>
            <a:custGeom>
              <a:avLst/>
              <a:gdLst>
                <a:gd name="connsiteX0" fmla="*/ 1245393 w 2024062"/>
                <a:gd name="connsiteY0" fmla="*/ 297656 h 516731"/>
                <a:gd name="connsiteX1" fmla="*/ 602456 w 2024062"/>
                <a:gd name="connsiteY1" fmla="*/ 445293 h 516731"/>
                <a:gd name="connsiteX2" fmla="*/ 521493 w 2024062"/>
                <a:gd name="connsiteY2" fmla="*/ 478631 h 516731"/>
                <a:gd name="connsiteX3" fmla="*/ 450056 w 2024062"/>
                <a:gd name="connsiteY3" fmla="*/ 502443 h 516731"/>
                <a:gd name="connsiteX4" fmla="*/ 407193 w 2024062"/>
                <a:gd name="connsiteY4" fmla="*/ 514350 h 516731"/>
                <a:gd name="connsiteX5" fmla="*/ 366712 w 2024062"/>
                <a:gd name="connsiteY5" fmla="*/ 516731 h 516731"/>
                <a:gd name="connsiteX6" fmla="*/ 319087 w 2024062"/>
                <a:gd name="connsiteY6" fmla="*/ 514350 h 516731"/>
                <a:gd name="connsiteX7" fmla="*/ 271462 w 2024062"/>
                <a:gd name="connsiteY7" fmla="*/ 504825 h 516731"/>
                <a:gd name="connsiteX8" fmla="*/ 214312 w 2024062"/>
                <a:gd name="connsiteY8" fmla="*/ 478631 h 516731"/>
                <a:gd name="connsiteX9" fmla="*/ 154781 w 2024062"/>
                <a:gd name="connsiteY9" fmla="*/ 442912 h 516731"/>
                <a:gd name="connsiteX10" fmla="*/ 100012 w 2024062"/>
                <a:gd name="connsiteY10" fmla="*/ 397668 h 516731"/>
                <a:gd name="connsiteX11" fmla="*/ 42862 w 2024062"/>
                <a:gd name="connsiteY11" fmla="*/ 335756 h 516731"/>
                <a:gd name="connsiteX12" fmla="*/ 21431 w 2024062"/>
                <a:gd name="connsiteY12" fmla="*/ 304800 h 516731"/>
                <a:gd name="connsiteX13" fmla="*/ 9525 w 2024062"/>
                <a:gd name="connsiteY13" fmla="*/ 283368 h 516731"/>
                <a:gd name="connsiteX14" fmla="*/ 0 w 2024062"/>
                <a:gd name="connsiteY14" fmla="*/ 247650 h 516731"/>
                <a:gd name="connsiteX15" fmla="*/ 0 w 2024062"/>
                <a:gd name="connsiteY15" fmla="*/ 230981 h 516731"/>
                <a:gd name="connsiteX16" fmla="*/ 7143 w 2024062"/>
                <a:gd name="connsiteY16" fmla="*/ 221456 h 516731"/>
                <a:gd name="connsiteX17" fmla="*/ 21431 w 2024062"/>
                <a:gd name="connsiteY17" fmla="*/ 216693 h 516731"/>
                <a:gd name="connsiteX18" fmla="*/ 42862 w 2024062"/>
                <a:gd name="connsiteY18" fmla="*/ 223837 h 516731"/>
                <a:gd name="connsiteX19" fmla="*/ 88106 w 2024062"/>
                <a:gd name="connsiteY19" fmla="*/ 250031 h 516731"/>
                <a:gd name="connsiteX20" fmla="*/ 152400 w 2024062"/>
                <a:gd name="connsiteY20" fmla="*/ 273843 h 516731"/>
                <a:gd name="connsiteX21" fmla="*/ 221456 w 2024062"/>
                <a:gd name="connsiteY21" fmla="*/ 290512 h 516731"/>
                <a:gd name="connsiteX22" fmla="*/ 290512 w 2024062"/>
                <a:gd name="connsiteY22" fmla="*/ 297656 h 516731"/>
                <a:gd name="connsiteX23" fmla="*/ 354806 w 2024062"/>
                <a:gd name="connsiteY23" fmla="*/ 297656 h 516731"/>
                <a:gd name="connsiteX24" fmla="*/ 426243 w 2024062"/>
                <a:gd name="connsiteY24" fmla="*/ 285750 h 516731"/>
                <a:gd name="connsiteX25" fmla="*/ 978693 w 2024062"/>
                <a:gd name="connsiteY25" fmla="*/ 176212 h 516731"/>
                <a:gd name="connsiteX26" fmla="*/ 1152525 w 2024062"/>
                <a:gd name="connsiteY26" fmla="*/ 142875 h 516731"/>
                <a:gd name="connsiteX27" fmla="*/ 1493043 w 2024062"/>
                <a:gd name="connsiteY27" fmla="*/ 69056 h 516731"/>
                <a:gd name="connsiteX28" fmla="*/ 1595437 w 2024062"/>
                <a:gd name="connsiteY28" fmla="*/ 0 h 516731"/>
                <a:gd name="connsiteX29" fmla="*/ 1604962 w 2024062"/>
                <a:gd name="connsiteY29" fmla="*/ 0 h 516731"/>
                <a:gd name="connsiteX30" fmla="*/ 1676400 w 2024062"/>
                <a:gd name="connsiteY30" fmla="*/ 9525 h 516731"/>
                <a:gd name="connsiteX31" fmla="*/ 1793081 w 2024062"/>
                <a:gd name="connsiteY31" fmla="*/ 35718 h 516731"/>
                <a:gd name="connsiteX32" fmla="*/ 1909762 w 2024062"/>
                <a:gd name="connsiteY32" fmla="*/ 69056 h 516731"/>
                <a:gd name="connsiteX33" fmla="*/ 1959768 w 2024062"/>
                <a:gd name="connsiteY33" fmla="*/ 90487 h 516731"/>
                <a:gd name="connsiteX34" fmla="*/ 1985962 w 2024062"/>
                <a:gd name="connsiteY34" fmla="*/ 104775 h 516731"/>
                <a:gd name="connsiteX35" fmla="*/ 2005012 w 2024062"/>
                <a:gd name="connsiteY35" fmla="*/ 116681 h 516731"/>
                <a:gd name="connsiteX36" fmla="*/ 2016918 w 2024062"/>
                <a:gd name="connsiteY36" fmla="*/ 128587 h 516731"/>
                <a:gd name="connsiteX37" fmla="*/ 2024062 w 2024062"/>
                <a:gd name="connsiteY37" fmla="*/ 142875 h 516731"/>
                <a:gd name="connsiteX38" fmla="*/ 2024062 w 2024062"/>
                <a:gd name="connsiteY38" fmla="*/ 157162 h 516731"/>
                <a:gd name="connsiteX39" fmla="*/ 2019300 w 2024062"/>
                <a:gd name="connsiteY39" fmla="*/ 183356 h 516731"/>
                <a:gd name="connsiteX40" fmla="*/ 2009775 w 2024062"/>
                <a:gd name="connsiteY40" fmla="*/ 209550 h 516731"/>
                <a:gd name="connsiteX41" fmla="*/ 1985962 w 2024062"/>
                <a:gd name="connsiteY41" fmla="*/ 238125 h 516731"/>
                <a:gd name="connsiteX42" fmla="*/ 1935956 w 2024062"/>
                <a:gd name="connsiteY42" fmla="*/ 266700 h 516731"/>
                <a:gd name="connsiteX43" fmla="*/ 1893093 w 2024062"/>
                <a:gd name="connsiteY43" fmla="*/ 297656 h 516731"/>
                <a:gd name="connsiteX44" fmla="*/ 1590675 w 2024062"/>
                <a:gd name="connsiteY44" fmla="*/ 235743 h 516731"/>
                <a:gd name="connsiteX45" fmla="*/ 1245393 w 2024062"/>
                <a:gd name="connsiteY45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24062" h="516731">
                  <a:moveTo>
                    <a:pt x="1245393" y="297656"/>
                  </a:moveTo>
                  <a:lnTo>
                    <a:pt x="602456" y="445293"/>
                  </a:lnTo>
                  <a:lnTo>
                    <a:pt x="521493" y="478631"/>
                  </a:lnTo>
                  <a:lnTo>
                    <a:pt x="450056" y="502443"/>
                  </a:lnTo>
                  <a:lnTo>
                    <a:pt x="407193" y="514350"/>
                  </a:lnTo>
                  <a:lnTo>
                    <a:pt x="366712" y="516731"/>
                  </a:lnTo>
                  <a:lnTo>
                    <a:pt x="319087" y="514350"/>
                  </a:lnTo>
                  <a:lnTo>
                    <a:pt x="271462" y="504825"/>
                  </a:lnTo>
                  <a:lnTo>
                    <a:pt x="214312" y="478631"/>
                  </a:lnTo>
                  <a:lnTo>
                    <a:pt x="154781" y="442912"/>
                  </a:lnTo>
                  <a:lnTo>
                    <a:pt x="100012" y="397668"/>
                  </a:lnTo>
                  <a:lnTo>
                    <a:pt x="42862" y="335756"/>
                  </a:lnTo>
                  <a:lnTo>
                    <a:pt x="21431" y="304800"/>
                  </a:lnTo>
                  <a:lnTo>
                    <a:pt x="9525" y="283368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7143" y="221456"/>
                  </a:lnTo>
                  <a:lnTo>
                    <a:pt x="21431" y="216693"/>
                  </a:lnTo>
                  <a:lnTo>
                    <a:pt x="42862" y="223837"/>
                  </a:lnTo>
                  <a:lnTo>
                    <a:pt x="88106" y="250031"/>
                  </a:lnTo>
                  <a:lnTo>
                    <a:pt x="152400" y="273843"/>
                  </a:lnTo>
                  <a:lnTo>
                    <a:pt x="221456" y="290512"/>
                  </a:lnTo>
                  <a:lnTo>
                    <a:pt x="290512" y="297656"/>
                  </a:lnTo>
                  <a:lnTo>
                    <a:pt x="354806" y="297656"/>
                  </a:lnTo>
                  <a:lnTo>
                    <a:pt x="426243" y="285750"/>
                  </a:lnTo>
                  <a:lnTo>
                    <a:pt x="978693" y="176212"/>
                  </a:lnTo>
                  <a:lnTo>
                    <a:pt x="1152525" y="142875"/>
                  </a:lnTo>
                  <a:lnTo>
                    <a:pt x="1493043" y="69056"/>
                  </a:lnTo>
                  <a:lnTo>
                    <a:pt x="1595437" y="0"/>
                  </a:lnTo>
                  <a:lnTo>
                    <a:pt x="1604962" y="0"/>
                  </a:lnTo>
                  <a:lnTo>
                    <a:pt x="1676400" y="9525"/>
                  </a:lnTo>
                  <a:lnTo>
                    <a:pt x="1793081" y="35718"/>
                  </a:lnTo>
                  <a:lnTo>
                    <a:pt x="1909762" y="69056"/>
                  </a:lnTo>
                  <a:lnTo>
                    <a:pt x="1959768" y="90487"/>
                  </a:lnTo>
                  <a:lnTo>
                    <a:pt x="1985962" y="104775"/>
                  </a:lnTo>
                  <a:lnTo>
                    <a:pt x="2005012" y="116681"/>
                  </a:lnTo>
                  <a:lnTo>
                    <a:pt x="2016918" y="128587"/>
                  </a:lnTo>
                  <a:lnTo>
                    <a:pt x="2024062" y="142875"/>
                  </a:lnTo>
                  <a:lnTo>
                    <a:pt x="2024062" y="157162"/>
                  </a:lnTo>
                  <a:lnTo>
                    <a:pt x="2019300" y="183356"/>
                  </a:lnTo>
                  <a:lnTo>
                    <a:pt x="2009775" y="209550"/>
                  </a:lnTo>
                  <a:lnTo>
                    <a:pt x="1985962" y="238125"/>
                  </a:lnTo>
                  <a:lnTo>
                    <a:pt x="1935956" y="266700"/>
                  </a:lnTo>
                  <a:lnTo>
                    <a:pt x="1893093" y="297656"/>
                  </a:lnTo>
                  <a:lnTo>
                    <a:pt x="1590675" y="235743"/>
                  </a:lnTo>
                  <a:lnTo>
                    <a:pt x="1245393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0A0B3A32-290F-4E6A-A98C-93867627F12A}"/>
                </a:ext>
              </a:extLst>
            </p:cNvPr>
            <p:cNvSpPr/>
            <p:nvPr/>
          </p:nvSpPr>
          <p:spPr>
            <a:xfrm>
              <a:off x="5372100" y="3581399"/>
              <a:ext cx="2349500" cy="2247900"/>
            </a:xfrm>
            <a:custGeom>
              <a:avLst/>
              <a:gdLst>
                <a:gd name="connsiteX0" fmla="*/ 1838325 w 2349500"/>
                <a:gd name="connsiteY0" fmla="*/ 777875 h 2247900"/>
                <a:gd name="connsiteX1" fmla="*/ 1527175 w 2349500"/>
                <a:gd name="connsiteY1" fmla="*/ 1174750 h 2247900"/>
                <a:gd name="connsiteX2" fmla="*/ 1425575 w 2349500"/>
                <a:gd name="connsiteY2" fmla="*/ 1301750 h 2247900"/>
                <a:gd name="connsiteX3" fmla="*/ 1200150 w 2349500"/>
                <a:gd name="connsiteY3" fmla="*/ 1517650 h 2247900"/>
                <a:gd name="connsiteX4" fmla="*/ 1012825 w 2349500"/>
                <a:gd name="connsiteY4" fmla="*/ 1682750 h 2247900"/>
                <a:gd name="connsiteX5" fmla="*/ 838200 w 2349500"/>
                <a:gd name="connsiteY5" fmla="*/ 1812925 h 2247900"/>
                <a:gd name="connsiteX6" fmla="*/ 644525 w 2349500"/>
                <a:gd name="connsiteY6" fmla="*/ 1946275 h 2247900"/>
                <a:gd name="connsiteX7" fmla="*/ 450850 w 2349500"/>
                <a:gd name="connsiteY7" fmla="*/ 2060575 h 2247900"/>
                <a:gd name="connsiteX8" fmla="*/ 215900 w 2349500"/>
                <a:gd name="connsiteY8" fmla="*/ 2171700 h 2247900"/>
                <a:gd name="connsiteX9" fmla="*/ 41275 w 2349500"/>
                <a:gd name="connsiteY9" fmla="*/ 2241550 h 2247900"/>
                <a:gd name="connsiteX10" fmla="*/ 12700 w 2349500"/>
                <a:gd name="connsiteY10" fmla="*/ 2247900 h 2247900"/>
                <a:gd name="connsiteX11" fmla="*/ 0 w 2349500"/>
                <a:gd name="connsiteY11" fmla="*/ 2238375 h 2247900"/>
                <a:gd name="connsiteX12" fmla="*/ 0 w 2349500"/>
                <a:gd name="connsiteY12" fmla="*/ 2222500 h 2247900"/>
                <a:gd name="connsiteX13" fmla="*/ 9525 w 2349500"/>
                <a:gd name="connsiteY13" fmla="*/ 2203450 h 2247900"/>
                <a:gd name="connsiteX14" fmla="*/ 117475 w 2349500"/>
                <a:gd name="connsiteY14" fmla="*/ 2133600 h 2247900"/>
                <a:gd name="connsiteX15" fmla="*/ 314325 w 2349500"/>
                <a:gd name="connsiteY15" fmla="*/ 2003425 h 2247900"/>
                <a:gd name="connsiteX16" fmla="*/ 488950 w 2349500"/>
                <a:gd name="connsiteY16" fmla="*/ 1879600 h 2247900"/>
                <a:gd name="connsiteX17" fmla="*/ 688975 w 2349500"/>
                <a:gd name="connsiteY17" fmla="*/ 1727200 h 2247900"/>
                <a:gd name="connsiteX18" fmla="*/ 882650 w 2349500"/>
                <a:gd name="connsiteY18" fmla="*/ 1562100 h 2247900"/>
                <a:gd name="connsiteX19" fmla="*/ 1082675 w 2349500"/>
                <a:gd name="connsiteY19" fmla="*/ 1371600 h 2247900"/>
                <a:gd name="connsiteX20" fmla="*/ 1285875 w 2349500"/>
                <a:gd name="connsiteY20" fmla="*/ 1146175 h 2247900"/>
                <a:gd name="connsiteX21" fmla="*/ 1393825 w 2349500"/>
                <a:gd name="connsiteY21" fmla="*/ 1012825 h 2247900"/>
                <a:gd name="connsiteX22" fmla="*/ 1558925 w 2349500"/>
                <a:gd name="connsiteY22" fmla="*/ 793750 h 2247900"/>
                <a:gd name="connsiteX23" fmla="*/ 1730375 w 2349500"/>
                <a:gd name="connsiteY23" fmla="*/ 542925 h 2247900"/>
                <a:gd name="connsiteX24" fmla="*/ 1882775 w 2349500"/>
                <a:gd name="connsiteY24" fmla="*/ 298450 h 2247900"/>
                <a:gd name="connsiteX25" fmla="*/ 1968500 w 2349500"/>
                <a:gd name="connsiteY25" fmla="*/ 152400 h 2247900"/>
                <a:gd name="connsiteX26" fmla="*/ 1997075 w 2349500"/>
                <a:gd name="connsiteY26" fmla="*/ 88900 h 2247900"/>
                <a:gd name="connsiteX27" fmla="*/ 2000250 w 2349500"/>
                <a:gd name="connsiteY27" fmla="*/ 57150 h 2247900"/>
                <a:gd name="connsiteX28" fmla="*/ 1971675 w 2349500"/>
                <a:gd name="connsiteY28" fmla="*/ 0 h 2247900"/>
                <a:gd name="connsiteX29" fmla="*/ 2349500 w 2349500"/>
                <a:gd name="connsiteY29" fmla="*/ 38100 h 2247900"/>
                <a:gd name="connsiteX30" fmla="*/ 2327275 w 2349500"/>
                <a:gd name="connsiteY30" fmla="*/ 88900 h 2247900"/>
                <a:gd name="connsiteX31" fmla="*/ 2225675 w 2349500"/>
                <a:gd name="connsiteY31" fmla="*/ 234950 h 2247900"/>
                <a:gd name="connsiteX32" fmla="*/ 2057400 w 2349500"/>
                <a:gd name="connsiteY32" fmla="*/ 485775 h 2247900"/>
                <a:gd name="connsiteX33" fmla="*/ 1838325 w 2349500"/>
                <a:gd name="connsiteY33" fmla="*/ 777875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9500" h="2247900">
                  <a:moveTo>
                    <a:pt x="1838325" y="777875"/>
                  </a:moveTo>
                  <a:lnTo>
                    <a:pt x="1527175" y="1174750"/>
                  </a:lnTo>
                  <a:lnTo>
                    <a:pt x="1425575" y="1301750"/>
                  </a:lnTo>
                  <a:lnTo>
                    <a:pt x="1200150" y="1517650"/>
                  </a:lnTo>
                  <a:lnTo>
                    <a:pt x="1012825" y="1682750"/>
                  </a:lnTo>
                  <a:lnTo>
                    <a:pt x="838200" y="1812925"/>
                  </a:lnTo>
                  <a:lnTo>
                    <a:pt x="644525" y="1946275"/>
                  </a:lnTo>
                  <a:lnTo>
                    <a:pt x="450850" y="2060575"/>
                  </a:lnTo>
                  <a:lnTo>
                    <a:pt x="215900" y="2171700"/>
                  </a:lnTo>
                  <a:lnTo>
                    <a:pt x="41275" y="2241550"/>
                  </a:lnTo>
                  <a:lnTo>
                    <a:pt x="12700" y="2247900"/>
                  </a:lnTo>
                  <a:lnTo>
                    <a:pt x="0" y="2238375"/>
                  </a:lnTo>
                  <a:lnTo>
                    <a:pt x="0" y="2222500"/>
                  </a:lnTo>
                  <a:lnTo>
                    <a:pt x="9525" y="2203450"/>
                  </a:lnTo>
                  <a:lnTo>
                    <a:pt x="117475" y="2133600"/>
                  </a:lnTo>
                  <a:lnTo>
                    <a:pt x="314325" y="2003425"/>
                  </a:lnTo>
                  <a:lnTo>
                    <a:pt x="488950" y="1879600"/>
                  </a:lnTo>
                  <a:lnTo>
                    <a:pt x="688975" y="1727200"/>
                  </a:lnTo>
                  <a:lnTo>
                    <a:pt x="882650" y="1562100"/>
                  </a:lnTo>
                  <a:lnTo>
                    <a:pt x="1082675" y="1371600"/>
                  </a:lnTo>
                  <a:lnTo>
                    <a:pt x="1285875" y="1146175"/>
                  </a:lnTo>
                  <a:lnTo>
                    <a:pt x="1393825" y="1012825"/>
                  </a:lnTo>
                  <a:lnTo>
                    <a:pt x="1558925" y="793750"/>
                  </a:lnTo>
                  <a:lnTo>
                    <a:pt x="1730375" y="542925"/>
                  </a:lnTo>
                  <a:lnTo>
                    <a:pt x="1882775" y="298450"/>
                  </a:lnTo>
                  <a:lnTo>
                    <a:pt x="1968500" y="152400"/>
                  </a:lnTo>
                  <a:lnTo>
                    <a:pt x="1997075" y="88900"/>
                  </a:lnTo>
                  <a:lnTo>
                    <a:pt x="2000250" y="57150"/>
                  </a:lnTo>
                  <a:lnTo>
                    <a:pt x="1971675" y="0"/>
                  </a:lnTo>
                  <a:lnTo>
                    <a:pt x="2349500" y="38100"/>
                  </a:lnTo>
                  <a:lnTo>
                    <a:pt x="2327275" y="88900"/>
                  </a:lnTo>
                  <a:lnTo>
                    <a:pt x="2225675" y="234950"/>
                  </a:lnTo>
                  <a:lnTo>
                    <a:pt x="2057400" y="485775"/>
                  </a:lnTo>
                  <a:lnTo>
                    <a:pt x="1838325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98F0FFA9-E21A-4FDB-8B83-D297532DA489}"/>
                </a:ext>
              </a:extLst>
            </p:cNvPr>
            <p:cNvSpPr/>
            <p:nvPr/>
          </p:nvSpPr>
          <p:spPr>
            <a:xfrm>
              <a:off x="5784851" y="3984625"/>
              <a:ext cx="2828925" cy="2012950"/>
            </a:xfrm>
            <a:custGeom>
              <a:avLst/>
              <a:gdLst>
                <a:gd name="connsiteX0" fmla="*/ 1381125 w 2828925"/>
                <a:gd name="connsiteY0" fmla="*/ 1336675 h 2012950"/>
                <a:gd name="connsiteX1" fmla="*/ 984250 w 2828925"/>
                <a:gd name="connsiteY1" fmla="*/ 933450 h 2012950"/>
                <a:gd name="connsiteX2" fmla="*/ 857250 w 2828925"/>
                <a:gd name="connsiteY2" fmla="*/ 787400 h 2012950"/>
                <a:gd name="connsiteX3" fmla="*/ 549275 w 2828925"/>
                <a:gd name="connsiteY3" fmla="*/ 469900 h 2012950"/>
                <a:gd name="connsiteX4" fmla="*/ 314325 w 2828925"/>
                <a:gd name="connsiteY4" fmla="*/ 238125 h 2012950"/>
                <a:gd name="connsiteX5" fmla="*/ 263525 w 2828925"/>
                <a:gd name="connsiteY5" fmla="*/ 187325 h 2012950"/>
                <a:gd name="connsiteX6" fmla="*/ 250825 w 2828925"/>
                <a:gd name="connsiteY6" fmla="*/ 171450 h 2012950"/>
                <a:gd name="connsiteX7" fmla="*/ 238125 w 2828925"/>
                <a:gd name="connsiteY7" fmla="*/ 158750 h 2012950"/>
                <a:gd name="connsiteX8" fmla="*/ 215900 w 2828925"/>
                <a:gd name="connsiteY8" fmla="*/ 146050 h 2012950"/>
                <a:gd name="connsiteX9" fmla="*/ 180975 w 2828925"/>
                <a:gd name="connsiteY9" fmla="*/ 133350 h 2012950"/>
                <a:gd name="connsiteX10" fmla="*/ 133350 w 2828925"/>
                <a:gd name="connsiteY10" fmla="*/ 127000 h 2012950"/>
                <a:gd name="connsiteX11" fmla="*/ 85725 w 2828925"/>
                <a:gd name="connsiteY11" fmla="*/ 136525 h 2012950"/>
                <a:gd name="connsiteX12" fmla="*/ 73025 w 2828925"/>
                <a:gd name="connsiteY12" fmla="*/ 133350 h 2012950"/>
                <a:gd name="connsiteX13" fmla="*/ 50800 w 2828925"/>
                <a:gd name="connsiteY13" fmla="*/ 127000 h 2012950"/>
                <a:gd name="connsiteX14" fmla="*/ 12700 w 2828925"/>
                <a:gd name="connsiteY14" fmla="*/ 107950 h 2012950"/>
                <a:gd name="connsiteX15" fmla="*/ 3175 w 2828925"/>
                <a:gd name="connsiteY15" fmla="*/ 92075 h 2012950"/>
                <a:gd name="connsiteX16" fmla="*/ 0 w 2828925"/>
                <a:gd name="connsiteY16" fmla="*/ 76200 h 2012950"/>
                <a:gd name="connsiteX17" fmla="*/ 0 w 2828925"/>
                <a:gd name="connsiteY17" fmla="*/ 60325 h 2012950"/>
                <a:gd name="connsiteX18" fmla="*/ 15875 w 2828925"/>
                <a:gd name="connsiteY18" fmla="*/ 38100 h 2012950"/>
                <a:gd name="connsiteX19" fmla="*/ 34925 w 2828925"/>
                <a:gd name="connsiteY19" fmla="*/ 19050 h 2012950"/>
                <a:gd name="connsiteX20" fmla="*/ 66675 w 2828925"/>
                <a:gd name="connsiteY20" fmla="*/ 6350 h 2012950"/>
                <a:gd name="connsiteX21" fmla="*/ 111125 w 2828925"/>
                <a:gd name="connsiteY21" fmla="*/ 0 h 2012950"/>
                <a:gd name="connsiteX22" fmla="*/ 193675 w 2828925"/>
                <a:gd name="connsiteY22" fmla="*/ 6350 h 2012950"/>
                <a:gd name="connsiteX23" fmla="*/ 244475 w 2828925"/>
                <a:gd name="connsiteY23" fmla="*/ 19050 h 2012950"/>
                <a:gd name="connsiteX24" fmla="*/ 304800 w 2828925"/>
                <a:gd name="connsiteY24" fmla="*/ 47625 h 2012950"/>
                <a:gd name="connsiteX25" fmla="*/ 504825 w 2828925"/>
                <a:gd name="connsiteY25" fmla="*/ 244475 h 2012950"/>
                <a:gd name="connsiteX26" fmla="*/ 749300 w 2828925"/>
                <a:gd name="connsiteY26" fmla="*/ 479425 h 2012950"/>
                <a:gd name="connsiteX27" fmla="*/ 974725 w 2828925"/>
                <a:gd name="connsiteY27" fmla="*/ 692150 h 2012950"/>
                <a:gd name="connsiteX28" fmla="*/ 1111250 w 2828925"/>
                <a:gd name="connsiteY28" fmla="*/ 771525 h 2012950"/>
                <a:gd name="connsiteX29" fmla="*/ 1323975 w 2828925"/>
                <a:gd name="connsiteY29" fmla="*/ 958850 h 2012950"/>
                <a:gd name="connsiteX30" fmla="*/ 1577975 w 2828925"/>
                <a:gd name="connsiteY30" fmla="*/ 1171575 h 2012950"/>
                <a:gd name="connsiteX31" fmla="*/ 1809750 w 2828925"/>
                <a:gd name="connsiteY31" fmla="*/ 1365250 h 2012950"/>
                <a:gd name="connsiteX32" fmla="*/ 1981200 w 2828925"/>
                <a:gd name="connsiteY32" fmla="*/ 1495425 h 2012950"/>
                <a:gd name="connsiteX33" fmla="*/ 2130425 w 2828925"/>
                <a:gd name="connsiteY33" fmla="*/ 1600200 h 2012950"/>
                <a:gd name="connsiteX34" fmla="*/ 2254250 w 2828925"/>
                <a:gd name="connsiteY34" fmla="*/ 1682750 h 2012950"/>
                <a:gd name="connsiteX35" fmla="*/ 2387600 w 2828925"/>
                <a:gd name="connsiteY35" fmla="*/ 1755775 h 2012950"/>
                <a:gd name="connsiteX36" fmla="*/ 2540000 w 2828925"/>
                <a:gd name="connsiteY36" fmla="*/ 1831975 h 2012950"/>
                <a:gd name="connsiteX37" fmla="*/ 2698750 w 2828925"/>
                <a:gd name="connsiteY37" fmla="*/ 1905000 h 2012950"/>
                <a:gd name="connsiteX38" fmla="*/ 2800350 w 2828925"/>
                <a:gd name="connsiteY38" fmla="*/ 1939925 h 2012950"/>
                <a:gd name="connsiteX39" fmla="*/ 2816225 w 2828925"/>
                <a:gd name="connsiteY39" fmla="*/ 1952625 h 2012950"/>
                <a:gd name="connsiteX40" fmla="*/ 2828925 w 2828925"/>
                <a:gd name="connsiteY40" fmla="*/ 1968500 h 2012950"/>
                <a:gd name="connsiteX41" fmla="*/ 2828925 w 2828925"/>
                <a:gd name="connsiteY41" fmla="*/ 1984375 h 2012950"/>
                <a:gd name="connsiteX42" fmla="*/ 2825750 w 2828925"/>
                <a:gd name="connsiteY42" fmla="*/ 1997075 h 2012950"/>
                <a:gd name="connsiteX43" fmla="*/ 2816225 w 2828925"/>
                <a:gd name="connsiteY43" fmla="*/ 2006600 h 2012950"/>
                <a:gd name="connsiteX44" fmla="*/ 2768600 w 2828925"/>
                <a:gd name="connsiteY44" fmla="*/ 2012950 h 2012950"/>
                <a:gd name="connsiteX45" fmla="*/ 2473325 w 2828925"/>
                <a:gd name="connsiteY45" fmla="*/ 2012950 h 2012950"/>
                <a:gd name="connsiteX46" fmla="*/ 2105025 w 2828925"/>
                <a:gd name="connsiteY46" fmla="*/ 2009775 h 2012950"/>
                <a:gd name="connsiteX47" fmla="*/ 1962150 w 2828925"/>
                <a:gd name="connsiteY47" fmla="*/ 1892300 h 2012950"/>
                <a:gd name="connsiteX48" fmla="*/ 1600200 w 2828925"/>
                <a:gd name="connsiteY48" fmla="*/ 1555750 h 2012950"/>
                <a:gd name="connsiteX49" fmla="*/ 1381125 w 2828925"/>
                <a:gd name="connsiteY49" fmla="*/ 1336675 h 201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8925" h="2012950">
                  <a:moveTo>
                    <a:pt x="1381125" y="1336675"/>
                  </a:moveTo>
                  <a:lnTo>
                    <a:pt x="984250" y="933450"/>
                  </a:lnTo>
                  <a:lnTo>
                    <a:pt x="857250" y="787400"/>
                  </a:lnTo>
                  <a:lnTo>
                    <a:pt x="549275" y="469900"/>
                  </a:lnTo>
                  <a:lnTo>
                    <a:pt x="314325" y="238125"/>
                  </a:lnTo>
                  <a:lnTo>
                    <a:pt x="263525" y="187325"/>
                  </a:lnTo>
                  <a:lnTo>
                    <a:pt x="250825" y="171450"/>
                  </a:lnTo>
                  <a:lnTo>
                    <a:pt x="238125" y="158750"/>
                  </a:lnTo>
                  <a:lnTo>
                    <a:pt x="215900" y="146050"/>
                  </a:lnTo>
                  <a:lnTo>
                    <a:pt x="180975" y="133350"/>
                  </a:lnTo>
                  <a:lnTo>
                    <a:pt x="133350" y="127000"/>
                  </a:lnTo>
                  <a:lnTo>
                    <a:pt x="85725" y="136525"/>
                  </a:lnTo>
                  <a:lnTo>
                    <a:pt x="73025" y="133350"/>
                  </a:lnTo>
                  <a:lnTo>
                    <a:pt x="50800" y="127000"/>
                  </a:lnTo>
                  <a:lnTo>
                    <a:pt x="12700" y="107950"/>
                  </a:lnTo>
                  <a:lnTo>
                    <a:pt x="3175" y="92075"/>
                  </a:lnTo>
                  <a:lnTo>
                    <a:pt x="0" y="76200"/>
                  </a:lnTo>
                  <a:lnTo>
                    <a:pt x="0" y="60325"/>
                  </a:lnTo>
                  <a:lnTo>
                    <a:pt x="15875" y="38100"/>
                  </a:lnTo>
                  <a:lnTo>
                    <a:pt x="34925" y="19050"/>
                  </a:lnTo>
                  <a:lnTo>
                    <a:pt x="66675" y="6350"/>
                  </a:lnTo>
                  <a:lnTo>
                    <a:pt x="111125" y="0"/>
                  </a:lnTo>
                  <a:lnTo>
                    <a:pt x="193675" y="6350"/>
                  </a:lnTo>
                  <a:lnTo>
                    <a:pt x="244475" y="19050"/>
                  </a:lnTo>
                  <a:lnTo>
                    <a:pt x="304800" y="47625"/>
                  </a:lnTo>
                  <a:lnTo>
                    <a:pt x="504825" y="244475"/>
                  </a:lnTo>
                  <a:lnTo>
                    <a:pt x="749300" y="479425"/>
                  </a:lnTo>
                  <a:lnTo>
                    <a:pt x="974725" y="692150"/>
                  </a:lnTo>
                  <a:lnTo>
                    <a:pt x="1111250" y="771525"/>
                  </a:lnTo>
                  <a:lnTo>
                    <a:pt x="1323975" y="958850"/>
                  </a:lnTo>
                  <a:lnTo>
                    <a:pt x="1577975" y="1171575"/>
                  </a:lnTo>
                  <a:lnTo>
                    <a:pt x="1809750" y="1365250"/>
                  </a:lnTo>
                  <a:lnTo>
                    <a:pt x="1981200" y="1495425"/>
                  </a:lnTo>
                  <a:lnTo>
                    <a:pt x="2130425" y="1600200"/>
                  </a:lnTo>
                  <a:lnTo>
                    <a:pt x="2254250" y="1682750"/>
                  </a:lnTo>
                  <a:lnTo>
                    <a:pt x="2387600" y="1755775"/>
                  </a:lnTo>
                  <a:lnTo>
                    <a:pt x="2540000" y="1831975"/>
                  </a:lnTo>
                  <a:lnTo>
                    <a:pt x="2698750" y="1905000"/>
                  </a:lnTo>
                  <a:lnTo>
                    <a:pt x="2800350" y="1939925"/>
                  </a:lnTo>
                  <a:lnTo>
                    <a:pt x="2816225" y="1952625"/>
                  </a:lnTo>
                  <a:lnTo>
                    <a:pt x="2828925" y="1968500"/>
                  </a:lnTo>
                  <a:lnTo>
                    <a:pt x="2828925" y="1984375"/>
                  </a:lnTo>
                  <a:lnTo>
                    <a:pt x="2825750" y="1997075"/>
                  </a:lnTo>
                  <a:lnTo>
                    <a:pt x="2816225" y="2006600"/>
                  </a:lnTo>
                  <a:lnTo>
                    <a:pt x="2768600" y="2012950"/>
                  </a:lnTo>
                  <a:lnTo>
                    <a:pt x="2473325" y="2012950"/>
                  </a:lnTo>
                  <a:lnTo>
                    <a:pt x="2105025" y="2009775"/>
                  </a:lnTo>
                  <a:lnTo>
                    <a:pt x="1962150" y="1892300"/>
                  </a:lnTo>
                  <a:lnTo>
                    <a:pt x="1600200" y="1555750"/>
                  </a:lnTo>
                  <a:lnTo>
                    <a:pt x="1381125" y="133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587111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35B5F86A-8BDF-4566-9477-4E34D6249E20}"/>
              </a:ext>
            </a:extLst>
          </p:cNvPr>
          <p:cNvGrpSpPr/>
          <p:nvPr/>
        </p:nvGrpSpPr>
        <p:grpSpPr>
          <a:xfrm>
            <a:off x="6887218" y="3052763"/>
            <a:ext cx="924716" cy="2838450"/>
            <a:chOff x="6869920" y="3052764"/>
            <a:chExt cx="924716" cy="2838450"/>
          </a:xfrm>
        </p:grpSpPr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5D57500-842A-4AEF-A587-B858BDBBE492}"/>
                </a:ext>
              </a:extLst>
            </p:cNvPr>
            <p:cNvSpPr/>
            <p:nvPr/>
          </p:nvSpPr>
          <p:spPr>
            <a:xfrm rot="16200000">
              <a:off x="6133318" y="4229895"/>
              <a:ext cx="2838450" cy="484187"/>
            </a:xfrm>
            <a:custGeom>
              <a:avLst/>
              <a:gdLst>
                <a:gd name="connsiteX0" fmla="*/ 1417864 w 2838450"/>
                <a:gd name="connsiteY0" fmla="*/ 449035 h 484414"/>
                <a:gd name="connsiteX1" fmla="*/ 846364 w 2838450"/>
                <a:gd name="connsiteY1" fmla="*/ 438150 h 484414"/>
                <a:gd name="connsiteX2" fmla="*/ 544286 w 2838450"/>
                <a:gd name="connsiteY2" fmla="*/ 427264 h 484414"/>
                <a:gd name="connsiteX3" fmla="*/ 457200 w 2838450"/>
                <a:gd name="connsiteY3" fmla="*/ 421821 h 484414"/>
                <a:gd name="connsiteX4" fmla="*/ 337457 w 2838450"/>
                <a:gd name="connsiteY4" fmla="*/ 394607 h 484414"/>
                <a:gd name="connsiteX5" fmla="*/ 228600 w 2838450"/>
                <a:gd name="connsiteY5" fmla="*/ 359228 h 484414"/>
                <a:gd name="connsiteX6" fmla="*/ 146957 w 2838450"/>
                <a:gd name="connsiteY6" fmla="*/ 321128 h 484414"/>
                <a:gd name="connsiteX7" fmla="*/ 97971 w 2838450"/>
                <a:gd name="connsiteY7" fmla="*/ 302078 h 484414"/>
                <a:gd name="connsiteX8" fmla="*/ 59871 w 2838450"/>
                <a:gd name="connsiteY8" fmla="*/ 272142 h 484414"/>
                <a:gd name="connsiteX9" fmla="*/ 21771 w 2838450"/>
                <a:gd name="connsiteY9" fmla="*/ 236764 h 484414"/>
                <a:gd name="connsiteX10" fmla="*/ 5443 w 2838450"/>
                <a:gd name="connsiteY10" fmla="*/ 217714 h 484414"/>
                <a:gd name="connsiteX11" fmla="*/ 0 w 2838450"/>
                <a:gd name="connsiteY11" fmla="*/ 193221 h 484414"/>
                <a:gd name="connsiteX12" fmla="*/ 10886 w 2838450"/>
                <a:gd name="connsiteY12" fmla="*/ 168728 h 484414"/>
                <a:gd name="connsiteX13" fmla="*/ 35379 w 2838450"/>
                <a:gd name="connsiteY13" fmla="*/ 146957 h 484414"/>
                <a:gd name="connsiteX14" fmla="*/ 103414 w 2838450"/>
                <a:gd name="connsiteY14" fmla="*/ 106135 h 484414"/>
                <a:gd name="connsiteX15" fmla="*/ 185057 w 2838450"/>
                <a:gd name="connsiteY15" fmla="*/ 70757 h 484414"/>
                <a:gd name="connsiteX16" fmla="*/ 508907 w 2838450"/>
                <a:gd name="connsiteY16" fmla="*/ 122464 h 484414"/>
                <a:gd name="connsiteX17" fmla="*/ 544286 w 2838450"/>
                <a:gd name="connsiteY17" fmla="*/ 152400 h 484414"/>
                <a:gd name="connsiteX18" fmla="*/ 579664 w 2838450"/>
                <a:gd name="connsiteY18" fmla="*/ 171450 h 484414"/>
                <a:gd name="connsiteX19" fmla="*/ 625929 w 2838450"/>
                <a:gd name="connsiteY19" fmla="*/ 187778 h 484414"/>
                <a:gd name="connsiteX20" fmla="*/ 674914 w 2838450"/>
                <a:gd name="connsiteY20" fmla="*/ 204107 h 484414"/>
                <a:gd name="connsiteX21" fmla="*/ 734786 w 2838450"/>
                <a:gd name="connsiteY21" fmla="*/ 209550 h 484414"/>
                <a:gd name="connsiteX22" fmla="*/ 1281793 w 2838450"/>
                <a:gd name="connsiteY22" fmla="*/ 220435 h 484414"/>
                <a:gd name="connsiteX23" fmla="*/ 1823357 w 2838450"/>
                <a:gd name="connsiteY23" fmla="*/ 225878 h 484414"/>
                <a:gd name="connsiteX24" fmla="*/ 2168979 w 2838450"/>
                <a:gd name="connsiteY24" fmla="*/ 231321 h 484414"/>
                <a:gd name="connsiteX25" fmla="*/ 2408464 w 2838450"/>
                <a:gd name="connsiteY25" fmla="*/ 228600 h 484414"/>
                <a:gd name="connsiteX26" fmla="*/ 2443843 w 2838450"/>
                <a:gd name="connsiteY26" fmla="*/ 223157 h 484414"/>
                <a:gd name="connsiteX27" fmla="*/ 2487386 w 2838450"/>
                <a:gd name="connsiteY27" fmla="*/ 209550 h 484414"/>
                <a:gd name="connsiteX28" fmla="*/ 2533650 w 2838450"/>
                <a:gd name="connsiteY28" fmla="*/ 182335 h 484414"/>
                <a:gd name="connsiteX29" fmla="*/ 2588079 w 2838450"/>
                <a:gd name="connsiteY29" fmla="*/ 144235 h 484414"/>
                <a:gd name="connsiteX30" fmla="*/ 2656114 w 2838450"/>
                <a:gd name="connsiteY30" fmla="*/ 87085 h 484414"/>
                <a:gd name="connsiteX31" fmla="*/ 2713264 w 2838450"/>
                <a:gd name="connsiteY31" fmla="*/ 48985 h 484414"/>
                <a:gd name="connsiteX32" fmla="*/ 2781300 w 2838450"/>
                <a:gd name="connsiteY32" fmla="*/ 0 h 484414"/>
                <a:gd name="connsiteX33" fmla="*/ 2838450 w 2838450"/>
                <a:gd name="connsiteY33" fmla="*/ 114300 h 484414"/>
                <a:gd name="connsiteX34" fmla="*/ 2740479 w 2838450"/>
                <a:gd name="connsiteY34" fmla="*/ 157842 h 484414"/>
                <a:gd name="connsiteX35" fmla="*/ 2713264 w 2838450"/>
                <a:gd name="connsiteY35" fmla="*/ 179614 h 484414"/>
                <a:gd name="connsiteX36" fmla="*/ 2677886 w 2838450"/>
                <a:gd name="connsiteY36" fmla="*/ 223157 h 484414"/>
                <a:gd name="connsiteX37" fmla="*/ 2647950 w 2838450"/>
                <a:gd name="connsiteY37" fmla="*/ 283028 h 484414"/>
                <a:gd name="connsiteX38" fmla="*/ 2609850 w 2838450"/>
                <a:gd name="connsiteY38" fmla="*/ 364671 h 484414"/>
                <a:gd name="connsiteX39" fmla="*/ 2593521 w 2838450"/>
                <a:gd name="connsiteY39" fmla="*/ 389164 h 484414"/>
                <a:gd name="connsiteX40" fmla="*/ 2560864 w 2838450"/>
                <a:gd name="connsiteY40" fmla="*/ 424542 h 484414"/>
                <a:gd name="connsiteX41" fmla="*/ 2517321 w 2838450"/>
                <a:gd name="connsiteY41" fmla="*/ 459921 h 484414"/>
                <a:gd name="connsiteX42" fmla="*/ 2490107 w 2838450"/>
                <a:gd name="connsiteY42" fmla="*/ 476250 h 484414"/>
                <a:gd name="connsiteX43" fmla="*/ 2460171 w 2838450"/>
                <a:gd name="connsiteY43" fmla="*/ 484414 h 484414"/>
                <a:gd name="connsiteX44" fmla="*/ 2419350 w 2838450"/>
                <a:gd name="connsiteY44" fmla="*/ 484414 h 484414"/>
                <a:gd name="connsiteX45" fmla="*/ 2378529 w 2838450"/>
                <a:gd name="connsiteY45" fmla="*/ 468085 h 484414"/>
                <a:gd name="connsiteX46" fmla="*/ 2337707 w 2838450"/>
                <a:gd name="connsiteY46" fmla="*/ 454478 h 484414"/>
                <a:gd name="connsiteX47" fmla="*/ 1417864 w 2838450"/>
                <a:gd name="connsiteY47" fmla="*/ 449035 h 48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38450" h="484414">
                  <a:moveTo>
                    <a:pt x="1417864" y="449035"/>
                  </a:moveTo>
                  <a:lnTo>
                    <a:pt x="846364" y="438150"/>
                  </a:lnTo>
                  <a:lnTo>
                    <a:pt x="544286" y="427264"/>
                  </a:lnTo>
                  <a:lnTo>
                    <a:pt x="457200" y="421821"/>
                  </a:lnTo>
                  <a:lnTo>
                    <a:pt x="337457" y="394607"/>
                  </a:lnTo>
                  <a:lnTo>
                    <a:pt x="228600" y="359228"/>
                  </a:lnTo>
                  <a:lnTo>
                    <a:pt x="146957" y="321128"/>
                  </a:lnTo>
                  <a:lnTo>
                    <a:pt x="97971" y="302078"/>
                  </a:lnTo>
                  <a:lnTo>
                    <a:pt x="59871" y="272142"/>
                  </a:lnTo>
                  <a:lnTo>
                    <a:pt x="21771" y="236764"/>
                  </a:lnTo>
                  <a:lnTo>
                    <a:pt x="5443" y="217714"/>
                  </a:lnTo>
                  <a:lnTo>
                    <a:pt x="0" y="193221"/>
                  </a:lnTo>
                  <a:lnTo>
                    <a:pt x="10886" y="168728"/>
                  </a:lnTo>
                  <a:lnTo>
                    <a:pt x="35379" y="146957"/>
                  </a:lnTo>
                  <a:lnTo>
                    <a:pt x="103414" y="106135"/>
                  </a:lnTo>
                  <a:lnTo>
                    <a:pt x="185057" y="70757"/>
                  </a:lnTo>
                  <a:lnTo>
                    <a:pt x="508907" y="122464"/>
                  </a:lnTo>
                  <a:lnTo>
                    <a:pt x="544286" y="152400"/>
                  </a:lnTo>
                  <a:lnTo>
                    <a:pt x="579664" y="171450"/>
                  </a:lnTo>
                  <a:lnTo>
                    <a:pt x="625929" y="187778"/>
                  </a:lnTo>
                  <a:lnTo>
                    <a:pt x="674914" y="204107"/>
                  </a:lnTo>
                  <a:lnTo>
                    <a:pt x="734786" y="209550"/>
                  </a:lnTo>
                  <a:lnTo>
                    <a:pt x="1281793" y="220435"/>
                  </a:lnTo>
                  <a:lnTo>
                    <a:pt x="1823357" y="225878"/>
                  </a:lnTo>
                  <a:lnTo>
                    <a:pt x="2168979" y="231321"/>
                  </a:lnTo>
                  <a:lnTo>
                    <a:pt x="2408464" y="228600"/>
                  </a:lnTo>
                  <a:lnTo>
                    <a:pt x="2443843" y="223157"/>
                  </a:lnTo>
                  <a:lnTo>
                    <a:pt x="2487386" y="209550"/>
                  </a:lnTo>
                  <a:lnTo>
                    <a:pt x="2533650" y="182335"/>
                  </a:lnTo>
                  <a:lnTo>
                    <a:pt x="2588079" y="144235"/>
                  </a:lnTo>
                  <a:lnTo>
                    <a:pt x="2656114" y="87085"/>
                  </a:lnTo>
                  <a:lnTo>
                    <a:pt x="2713264" y="48985"/>
                  </a:lnTo>
                  <a:lnTo>
                    <a:pt x="2781300" y="0"/>
                  </a:lnTo>
                  <a:lnTo>
                    <a:pt x="2838450" y="114300"/>
                  </a:lnTo>
                  <a:lnTo>
                    <a:pt x="2740479" y="157842"/>
                  </a:lnTo>
                  <a:lnTo>
                    <a:pt x="2713264" y="179614"/>
                  </a:lnTo>
                  <a:lnTo>
                    <a:pt x="2677886" y="223157"/>
                  </a:lnTo>
                  <a:lnTo>
                    <a:pt x="2647950" y="283028"/>
                  </a:lnTo>
                  <a:lnTo>
                    <a:pt x="2609850" y="364671"/>
                  </a:lnTo>
                  <a:lnTo>
                    <a:pt x="2593521" y="389164"/>
                  </a:lnTo>
                  <a:lnTo>
                    <a:pt x="2560864" y="424542"/>
                  </a:lnTo>
                  <a:lnTo>
                    <a:pt x="2517321" y="459921"/>
                  </a:lnTo>
                  <a:lnTo>
                    <a:pt x="2490107" y="476250"/>
                  </a:lnTo>
                  <a:lnTo>
                    <a:pt x="2460171" y="484414"/>
                  </a:lnTo>
                  <a:lnTo>
                    <a:pt x="2419350" y="484414"/>
                  </a:lnTo>
                  <a:lnTo>
                    <a:pt x="2378529" y="468085"/>
                  </a:lnTo>
                  <a:lnTo>
                    <a:pt x="2337707" y="454478"/>
                  </a:lnTo>
                  <a:lnTo>
                    <a:pt x="1417864" y="44903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91AC14B0-A017-4ABC-8F70-3FE3D74F3EA4}"/>
                </a:ext>
              </a:extLst>
            </p:cNvPr>
            <p:cNvSpPr/>
            <p:nvPr/>
          </p:nvSpPr>
          <p:spPr>
            <a:xfrm>
              <a:off x="6869920" y="5294772"/>
              <a:ext cx="598488" cy="457200"/>
            </a:xfrm>
            <a:custGeom>
              <a:avLst/>
              <a:gdLst>
                <a:gd name="connsiteX0" fmla="*/ 252413 w 597694"/>
                <a:gd name="connsiteY0" fmla="*/ 76200 h 457200"/>
                <a:gd name="connsiteX1" fmla="*/ 426244 w 597694"/>
                <a:gd name="connsiteY1" fmla="*/ 121444 h 457200"/>
                <a:gd name="connsiteX2" fmla="*/ 459581 w 597694"/>
                <a:gd name="connsiteY2" fmla="*/ 126206 h 457200"/>
                <a:gd name="connsiteX3" fmla="*/ 502444 w 597694"/>
                <a:gd name="connsiteY3" fmla="*/ 121444 h 457200"/>
                <a:gd name="connsiteX4" fmla="*/ 533400 w 597694"/>
                <a:gd name="connsiteY4" fmla="*/ 107156 h 457200"/>
                <a:gd name="connsiteX5" fmla="*/ 597694 w 597694"/>
                <a:gd name="connsiteY5" fmla="*/ 52388 h 457200"/>
                <a:gd name="connsiteX6" fmla="*/ 581025 w 597694"/>
                <a:gd name="connsiteY6" fmla="*/ 457200 h 457200"/>
                <a:gd name="connsiteX7" fmla="*/ 509588 w 597694"/>
                <a:gd name="connsiteY7" fmla="*/ 423863 h 457200"/>
                <a:gd name="connsiteX8" fmla="*/ 500063 w 597694"/>
                <a:gd name="connsiteY8" fmla="*/ 400050 h 457200"/>
                <a:gd name="connsiteX9" fmla="*/ 447675 w 597694"/>
                <a:gd name="connsiteY9" fmla="*/ 345281 h 457200"/>
                <a:gd name="connsiteX10" fmla="*/ 369094 w 597694"/>
                <a:gd name="connsiteY10" fmla="*/ 278606 h 457200"/>
                <a:gd name="connsiteX11" fmla="*/ 269081 w 597694"/>
                <a:gd name="connsiteY11" fmla="*/ 207169 h 457200"/>
                <a:gd name="connsiteX12" fmla="*/ 116681 w 597694"/>
                <a:gd name="connsiteY12" fmla="*/ 107156 h 457200"/>
                <a:gd name="connsiteX13" fmla="*/ 38100 w 597694"/>
                <a:gd name="connsiteY13" fmla="*/ 57150 h 457200"/>
                <a:gd name="connsiteX14" fmla="*/ 11906 w 597694"/>
                <a:gd name="connsiteY14" fmla="*/ 40481 h 457200"/>
                <a:gd name="connsiteX15" fmla="*/ 0 w 597694"/>
                <a:gd name="connsiteY15" fmla="*/ 28575 h 457200"/>
                <a:gd name="connsiteX16" fmla="*/ 0 w 597694"/>
                <a:gd name="connsiteY16" fmla="*/ 14288 h 457200"/>
                <a:gd name="connsiteX17" fmla="*/ 4763 w 597694"/>
                <a:gd name="connsiteY17" fmla="*/ 7144 h 457200"/>
                <a:gd name="connsiteX18" fmla="*/ 30956 w 597694"/>
                <a:gd name="connsiteY18" fmla="*/ 0 h 457200"/>
                <a:gd name="connsiteX19" fmla="*/ 76200 w 597694"/>
                <a:gd name="connsiteY19" fmla="*/ 9525 h 457200"/>
                <a:gd name="connsiteX20" fmla="*/ 252413 w 597694"/>
                <a:gd name="connsiteY20" fmla="*/ 76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7694" h="457200">
                  <a:moveTo>
                    <a:pt x="252413" y="76200"/>
                  </a:moveTo>
                  <a:lnTo>
                    <a:pt x="426244" y="121444"/>
                  </a:lnTo>
                  <a:lnTo>
                    <a:pt x="459581" y="126206"/>
                  </a:lnTo>
                  <a:lnTo>
                    <a:pt x="502444" y="121444"/>
                  </a:lnTo>
                  <a:lnTo>
                    <a:pt x="533400" y="107156"/>
                  </a:lnTo>
                  <a:lnTo>
                    <a:pt x="597694" y="52388"/>
                  </a:lnTo>
                  <a:lnTo>
                    <a:pt x="581025" y="457200"/>
                  </a:lnTo>
                  <a:lnTo>
                    <a:pt x="509588" y="423863"/>
                  </a:lnTo>
                  <a:lnTo>
                    <a:pt x="500063" y="400050"/>
                  </a:lnTo>
                  <a:lnTo>
                    <a:pt x="447675" y="345281"/>
                  </a:lnTo>
                  <a:lnTo>
                    <a:pt x="369094" y="278606"/>
                  </a:lnTo>
                  <a:lnTo>
                    <a:pt x="269081" y="207169"/>
                  </a:lnTo>
                  <a:lnTo>
                    <a:pt x="116681" y="107156"/>
                  </a:lnTo>
                  <a:lnTo>
                    <a:pt x="38100" y="57150"/>
                  </a:lnTo>
                  <a:lnTo>
                    <a:pt x="11906" y="40481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7144"/>
                  </a:lnTo>
                  <a:lnTo>
                    <a:pt x="30956" y="0"/>
                  </a:lnTo>
                  <a:lnTo>
                    <a:pt x="76200" y="9525"/>
                  </a:lnTo>
                  <a:lnTo>
                    <a:pt x="252413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D7CB429-3EAE-4539-87DB-9AEA8C543ECE}"/>
              </a:ext>
            </a:extLst>
          </p:cNvPr>
          <p:cNvSpPr/>
          <p:nvPr/>
        </p:nvSpPr>
        <p:spPr>
          <a:xfrm>
            <a:off x="3689361" y="1665288"/>
            <a:ext cx="1154113" cy="971550"/>
          </a:xfrm>
          <a:custGeom>
            <a:avLst/>
            <a:gdLst>
              <a:gd name="connsiteX0" fmla="*/ 773907 w 1154907"/>
              <a:gd name="connsiteY0" fmla="*/ 571500 h 971550"/>
              <a:gd name="connsiteX1" fmla="*/ 538163 w 1154907"/>
              <a:gd name="connsiteY1" fmla="*/ 719137 h 971550"/>
              <a:gd name="connsiteX2" fmla="*/ 345282 w 1154907"/>
              <a:gd name="connsiteY2" fmla="*/ 828675 h 971550"/>
              <a:gd name="connsiteX3" fmla="*/ 190500 w 1154907"/>
              <a:gd name="connsiteY3" fmla="*/ 909637 h 971550"/>
              <a:gd name="connsiteX4" fmla="*/ 97632 w 1154907"/>
              <a:gd name="connsiteY4" fmla="*/ 954881 h 971550"/>
              <a:gd name="connsiteX5" fmla="*/ 71438 w 1154907"/>
              <a:gd name="connsiteY5" fmla="*/ 964406 h 971550"/>
              <a:gd name="connsiteX6" fmla="*/ 33338 w 1154907"/>
              <a:gd name="connsiteY6" fmla="*/ 971550 h 971550"/>
              <a:gd name="connsiteX7" fmla="*/ 11907 w 1154907"/>
              <a:gd name="connsiteY7" fmla="*/ 971550 h 971550"/>
              <a:gd name="connsiteX8" fmla="*/ 0 w 1154907"/>
              <a:gd name="connsiteY8" fmla="*/ 964406 h 971550"/>
              <a:gd name="connsiteX9" fmla="*/ 0 w 1154907"/>
              <a:gd name="connsiteY9" fmla="*/ 952500 h 971550"/>
              <a:gd name="connsiteX10" fmla="*/ 16669 w 1154907"/>
              <a:gd name="connsiteY10" fmla="*/ 928687 h 971550"/>
              <a:gd name="connsiteX11" fmla="*/ 130969 w 1154907"/>
              <a:gd name="connsiteY11" fmla="*/ 850106 h 971550"/>
              <a:gd name="connsiteX12" fmla="*/ 250032 w 1154907"/>
              <a:gd name="connsiteY12" fmla="*/ 766762 h 971550"/>
              <a:gd name="connsiteX13" fmla="*/ 357188 w 1154907"/>
              <a:gd name="connsiteY13" fmla="*/ 685800 h 971550"/>
              <a:gd name="connsiteX14" fmla="*/ 473869 w 1154907"/>
              <a:gd name="connsiteY14" fmla="*/ 592931 h 971550"/>
              <a:gd name="connsiteX15" fmla="*/ 550069 w 1154907"/>
              <a:gd name="connsiteY15" fmla="*/ 523875 h 971550"/>
              <a:gd name="connsiteX16" fmla="*/ 607219 w 1154907"/>
              <a:gd name="connsiteY16" fmla="*/ 471487 h 971550"/>
              <a:gd name="connsiteX17" fmla="*/ 681038 w 1154907"/>
              <a:gd name="connsiteY17" fmla="*/ 397669 h 971550"/>
              <a:gd name="connsiteX18" fmla="*/ 750094 w 1154907"/>
              <a:gd name="connsiteY18" fmla="*/ 328612 h 971550"/>
              <a:gd name="connsiteX19" fmla="*/ 812007 w 1154907"/>
              <a:gd name="connsiteY19" fmla="*/ 261937 h 971550"/>
              <a:gd name="connsiteX20" fmla="*/ 842963 w 1154907"/>
              <a:gd name="connsiteY20" fmla="*/ 221456 h 971550"/>
              <a:gd name="connsiteX21" fmla="*/ 852488 w 1154907"/>
              <a:gd name="connsiteY21" fmla="*/ 197644 h 971550"/>
              <a:gd name="connsiteX22" fmla="*/ 852488 w 1154907"/>
              <a:gd name="connsiteY22" fmla="*/ 176212 h 971550"/>
              <a:gd name="connsiteX23" fmla="*/ 835819 w 1154907"/>
              <a:gd name="connsiteY23" fmla="*/ 135731 h 971550"/>
              <a:gd name="connsiteX24" fmla="*/ 819150 w 1154907"/>
              <a:gd name="connsiteY24" fmla="*/ 107156 h 971550"/>
              <a:gd name="connsiteX25" fmla="*/ 790575 w 1154907"/>
              <a:gd name="connsiteY25" fmla="*/ 73819 h 971550"/>
              <a:gd name="connsiteX26" fmla="*/ 776288 w 1154907"/>
              <a:gd name="connsiteY26" fmla="*/ 54769 h 971550"/>
              <a:gd name="connsiteX27" fmla="*/ 769144 w 1154907"/>
              <a:gd name="connsiteY27" fmla="*/ 42862 h 971550"/>
              <a:gd name="connsiteX28" fmla="*/ 762000 w 1154907"/>
              <a:gd name="connsiteY28" fmla="*/ 28575 h 971550"/>
              <a:gd name="connsiteX29" fmla="*/ 762000 w 1154907"/>
              <a:gd name="connsiteY29" fmla="*/ 14287 h 971550"/>
              <a:gd name="connsiteX30" fmla="*/ 771525 w 1154907"/>
              <a:gd name="connsiteY30" fmla="*/ 2381 h 971550"/>
              <a:gd name="connsiteX31" fmla="*/ 800100 w 1154907"/>
              <a:gd name="connsiteY31" fmla="*/ 0 h 971550"/>
              <a:gd name="connsiteX32" fmla="*/ 850107 w 1154907"/>
              <a:gd name="connsiteY32" fmla="*/ 11906 h 971550"/>
              <a:gd name="connsiteX33" fmla="*/ 914400 w 1154907"/>
              <a:gd name="connsiteY33" fmla="*/ 38100 h 971550"/>
              <a:gd name="connsiteX34" fmla="*/ 966788 w 1154907"/>
              <a:gd name="connsiteY34" fmla="*/ 66675 h 971550"/>
              <a:gd name="connsiteX35" fmla="*/ 1028700 w 1154907"/>
              <a:gd name="connsiteY35" fmla="*/ 102394 h 971550"/>
              <a:gd name="connsiteX36" fmla="*/ 1071563 w 1154907"/>
              <a:gd name="connsiteY36" fmla="*/ 138112 h 971550"/>
              <a:gd name="connsiteX37" fmla="*/ 1097757 w 1154907"/>
              <a:gd name="connsiteY37" fmla="*/ 164306 h 971550"/>
              <a:gd name="connsiteX38" fmla="*/ 1114425 w 1154907"/>
              <a:gd name="connsiteY38" fmla="*/ 185737 h 971550"/>
              <a:gd name="connsiteX39" fmla="*/ 1133475 w 1154907"/>
              <a:gd name="connsiteY39" fmla="*/ 216694 h 971550"/>
              <a:gd name="connsiteX40" fmla="*/ 1147763 w 1154907"/>
              <a:gd name="connsiteY40" fmla="*/ 254794 h 971550"/>
              <a:gd name="connsiteX41" fmla="*/ 1154907 w 1154907"/>
              <a:gd name="connsiteY41" fmla="*/ 280987 h 971550"/>
              <a:gd name="connsiteX42" fmla="*/ 1154907 w 1154907"/>
              <a:gd name="connsiteY42" fmla="*/ 316706 h 971550"/>
              <a:gd name="connsiteX43" fmla="*/ 1145382 w 1154907"/>
              <a:gd name="connsiteY43" fmla="*/ 345281 h 971550"/>
              <a:gd name="connsiteX44" fmla="*/ 1126332 w 1154907"/>
              <a:gd name="connsiteY44" fmla="*/ 361950 h 971550"/>
              <a:gd name="connsiteX45" fmla="*/ 1083469 w 1154907"/>
              <a:gd name="connsiteY45" fmla="*/ 376237 h 971550"/>
              <a:gd name="connsiteX46" fmla="*/ 1052513 w 1154907"/>
              <a:gd name="connsiteY46" fmla="*/ 381000 h 971550"/>
              <a:gd name="connsiteX47" fmla="*/ 962025 w 1154907"/>
              <a:gd name="connsiteY47" fmla="*/ 450056 h 971550"/>
              <a:gd name="connsiteX48" fmla="*/ 773907 w 1154907"/>
              <a:gd name="connsiteY48" fmla="*/ 57150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54907" h="971550">
                <a:moveTo>
                  <a:pt x="773907" y="571500"/>
                </a:moveTo>
                <a:lnTo>
                  <a:pt x="538163" y="719137"/>
                </a:lnTo>
                <a:lnTo>
                  <a:pt x="345282" y="828675"/>
                </a:lnTo>
                <a:lnTo>
                  <a:pt x="190500" y="909637"/>
                </a:lnTo>
                <a:lnTo>
                  <a:pt x="97632" y="954881"/>
                </a:lnTo>
                <a:lnTo>
                  <a:pt x="71438" y="964406"/>
                </a:lnTo>
                <a:lnTo>
                  <a:pt x="33338" y="971550"/>
                </a:lnTo>
                <a:lnTo>
                  <a:pt x="11907" y="971550"/>
                </a:lnTo>
                <a:lnTo>
                  <a:pt x="0" y="964406"/>
                </a:lnTo>
                <a:lnTo>
                  <a:pt x="0" y="952500"/>
                </a:lnTo>
                <a:lnTo>
                  <a:pt x="16669" y="928687"/>
                </a:lnTo>
                <a:lnTo>
                  <a:pt x="130969" y="850106"/>
                </a:lnTo>
                <a:lnTo>
                  <a:pt x="250032" y="766762"/>
                </a:lnTo>
                <a:lnTo>
                  <a:pt x="357188" y="685800"/>
                </a:lnTo>
                <a:lnTo>
                  <a:pt x="473869" y="592931"/>
                </a:lnTo>
                <a:lnTo>
                  <a:pt x="550069" y="523875"/>
                </a:lnTo>
                <a:lnTo>
                  <a:pt x="607219" y="471487"/>
                </a:lnTo>
                <a:lnTo>
                  <a:pt x="681038" y="397669"/>
                </a:lnTo>
                <a:lnTo>
                  <a:pt x="750094" y="328612"/>
                </a:lnTo>
                <a:lnTo>
                  <a:pt x="812007" y="261937"/>
                </a:lnTo>
                <a:lnTo>
                  <a:pt x="842963" y="221456"/>
                </a:lnTo>
                <a:lnTo>
                  <a:pt x="852488" y="197644"/>
                </a:lnTo>
                <a:lnTo>
                  <a:pt x="852488" y="176212"/>
                </a:lnTo>
                <a:lnTo>
                  <a:pt x="835819" y="135731"/>
                </a:lnTo>
                <a:lnTo>
                  <a:pt x="819150" y="107156"/>
                </a:lnTo>
                <a:lnTo>
                  <a:pt x="790575" y="73819"/>
                </a:lnTo>
                <a:lnTo>
                  <a:pt x="776288" y="54769"/>
                </a:lnTo>
                <a:lnTo>
                  <a:pt x="769144" y="42862"/>
                </a:lnTo>
                <a:lnTo>
                  <a:pt x="762000" y="28575"/>
                </a:lnTo>
                <a:lnTo>
                  <a:pt x="762000" y="14287"/>
                </a:lnTo>
                <a:lnTo>
                  <a:pt x="771525" y="2381"/>
                </a:lnTo>
                <a:lnTo>
                  <a:pt x="800100" y="0"/>
                </a:lnTo>
                <a:lnTo>
                  <a:pt x="850107" y="11906"/>
                </a:lnTo>
                <a:lnTo>
                  <a:pt x="914400" y="38100"/>
                </a:lnTo>
                <a:lnTo>
                  <a:pt x="966788" y="66675"/>
                </a:lnTo>
                <a:lnTo>
                  <a:pt x="1028700" y="102394"/>
                </a:lnTo>
                <a:lnTo>
                  <a:pt x="1071563" y="138112"/>
                </a:lnTo>
                <a:lnTo>
                  <a:pt x="1097757" y="164306"/>
                </a:lnTo>
                <a:lnTo>
                  <a:pt x="1114425" y="185737"/>
                </a:lnTo>
                <a:lnTo>
                  <a:pt x="1133475" y="216694"/>
                </a:lnTo>
                <a:lnTo>
                  <a:pt x="1147763" y="254794"/>
                </a:lnTo>
                <a:lnTo>
                  <a:pt x="1154907" y="280987"/>
                </a:lnTo>
                <a:lnTo>
                  <a:pt x="1154907" y="316706"/>
                </a:lnTo>
                <a:lnTo>
                  <a:pt x="1145382" y="345281"/>
                </a:lnTo>
                <a:lnTo>
                  <a:pt x="1126332" y="361950"/>
                </a:lnTo>
                <a:lnTo>
                  <a:pt x="1083469" y="376237"/>
                </a:lnTo>
                <a:lnTo>
                  <a:pt x="1052513" y="381000"/>
                </a:lnTo>
                <a:lnTo>
                  <a:pt x="962025" y="450056"/>
                </a:lnTo>
                <a:lnTo>
                  <a:pt x="773907" y="5715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E26B2AC-E343-4507-802A-407C9B09374F}"/>
              </a:ext>
            </a:extLst>
          </p:cNvPr>
          <p:cNvSpPr/>
          <p:nvPr/>
        </p:nvSpPr>
        <p:spPr>
          <a:xfrm>
            <a:off x="6110289" y="1728789"/>
            <a:ext cx="566737" cy="625475"/>
          </a:xfrm>
          <a:custGeom>
            <a:avLst/>
            <a:gdLst>
              <a:gd name="connsiteX0" fmla="*/ 188118 w 566737"/>
              <a:gd name="connsiteY0" fmla="*/ 228600 h 626268"/>
              <a:gd name="connsiteX1" fmla="*/ 126206 w 566737"/>
              <a:gd name="connsiteY1" fmla="*/ 159543 h 626268"/>
              <a:gd name="connsiteX2" fmla="*/ 50006 w 566737"/>
              <a:gd name="connsiteY2" fmla="*/ 83343 h 626268"/>
              <a:gd name="connsiteX3" fmla="*/ 19050 w 566737"/>
              <a:gd name="connsiteY3" fmla="*/ 50006 h 626268"/>
              <a:gd name="connsiteX4" fmla="*/ 2381 w 566737"/>
              <a:gd name="connsiteY4" fmla="*/ 30956 h 626268"/>
              <a:gd name="connsiteX5" fmla="*/ 0 w 566737"/>
              <a:gd name="connsiteY5" fmla="*/ 14287 h 626268"/>
              <a:gd name="connsiteX6" fmla="*/ 7143 w 566737"/>
              <a:gd name="connsiteY6" fmla="*/ 4762 h 626268"/>
              <a:gd name="connsiteX7" fmla="*/ 21431 w 566737"/>
              <a:gd name="connsiteY7" fmla="*/ 0 h 626268"/>
              <a:gd name="connsiteX8" fmla="*/ 54768 w 566737"/>
              <a:gd name="connsiteY8" fmla="*/ 0 h 626268"/>
              <a:gd name="connsiteX9" fmla="*/ 114300 w 566737"/>
              <a:gd name="connsiteY9" fmla="*/ 21431 h 626268"/>
              <a:gd name="connsiteX10" fmla="*/ 195262 w 566737"/>
              <a:gd name="connsiteY10" fmla="*/ 52387 h 626268"/>
              <a:gd name="connsiteX11" fmla="*/ 266700 w 566737"/>
              <a:gd name="connsiteY11" fmla="*/ 88106 h 626268"/>
              <a:gd name="connsiteX12" fmla="*/ 352425 w 566737"/>
              <a:gd name="connsiteY12" fmla="*/ 130968 h 626268"/>
              <a:gd name="connsiteX13" fmla="*/ 381000 w 566737"/>
              <a:gd name="connsiteY13" fmla="*/ 152400 h 626268"/>
              <a:gd name="connsiteX14" fmla="*/ 440531 w 566737"/>
              <a:gd name="connsiteY14" fmla="*/ 200025 h 626268"/>
              <a:gd name="connsiteX15" fmla="*/ 485775 w 566737"/>
              <a:gd name="connsiteY15" fmla="*/ 250031 h 626268"/>
              <a:gd name="connsiteX16" fmla="*/ 514350 w 566737"/>
              <a:gd name="connsiteY16" fmla="*/ 285750 h 626268"/>
              <a:gd name="connsiteX17" fmla="*/ 545306 w 566737"/>
              <a:gd name="connsiteY17" fmla="*/ 340518 h 626268"/>
              <a:gd name="connsiteX18" fmla="*/ 561975 w 566737"/>
              <a:gd name="connsiteY18" fmla="*/ 383381 h 626268"/>
              <a:gd name="connsiteX19" fmla="*/ 566737 w 566737"/>
              <a:gd name="connsiteY19" fmla="*/ 440531 h 626268"/>
              <a:gd name="connsiteX20" fmla="*/ 559593 w 566737"/>
              <a:gd name="connsiteY20" fmla="*/ 495300 h 626268"/>
              <a:gd name="connsiteX21" fmla="*/ 550068 w 566737"/>
              <a:gd name="connsiteY21" fmla="*/ 540543 h 626268"/>
              <a:gd name="connsiteX22" fmla="*/ 523875 w 566737"/>
              <a:gd name="connsiteY22" fmla="*/ 595312 h 626268"/>
              <a:gd name="connsiteX23" fmla="*/ 504825 w 566737"/>
              <a:gd name="connsiteY23" fmla="*/ 614362 h 626268"/>
              <a:gd name="connsiteX24" fmla="*/ 488156 w 566737"/>
              <a:gd name="connsiteY24" fmla="*/ 626268 h 626268"/>
              <a:gd name="connsiteX25" fmla="*/ 466725 w 566737"/>
              <a:gd name="connsiteY25" fmla="*/ 626268 h 626268"/>
              <a:gd name="connsiteX26" fmla="*/ 445293 w 566737"/>
              <a:gd name="connsiteY26" fmla="*/ 623887 h 626268"/>
              <a:gd name="connsiteX27" fmla="*/ 423862 w 566737"/>
              <a:gd name="connsiteY27" fmla="*/ 614362 h 626268"/>
              <a:gd name="connsiteX28" fmla="*/ 390525 w 566737"/>
              <a:gd name="connsiteY28" fmla="*/ 585787 h 626268"/>
              <a:gd name="connsiteX29" fmla="*/ 361950 w 566737"/>
              <a:gd name="connsiteY29" fmla="*/ 552450 h 626268"/>
              <a:gd name="connsiteX30" fmla="*/ 338137 w 566737"/>
              <a:gd name="connsiteY30" fmla="*/ 497681 h 626268"/>
              <a:gd name="connsiteX31" fmla="*/ 292893 w 566737"/>
              <a:gd name="connsiteY31" fmla="*/ 395287 h 626268"/>
              <a:gd name="connsiteX32" fmla="*/ 235743 w 566737"/>
              <a:gd name="connsiteY32" fmla="*/ 302418 h 626268"/>
              <a:gd name="connsiteX33" fmla="*/ 188118 w 566737"/>
              <a:gd name="connsiteY33" fmla="*/ 228600 h 626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6737" h="626268">
                <a:moveTo>
                  <a:pt x="188118" y="228600"/>
                </a:moveTo>
                <a:lnTo>
                  <a:pt x="126206" y="159543"/>
                </a:lnTo>
                <a:lnTo>
                  <a:pt x="50006" y="83343"/>
                </a:lnTo>
                <a:lnTo>
                  <a:pt x="19050" y="50006"/>
                </a:lnTo>
                <a:lnTo>
                  <a:pt x="2381" y="30956"/>
                </a:lnTo>
                <a:lnTo>
                  <a:pt x="0" y="14287"/>
                </a:lnTo>
                <a:lnTo>
                  <a:pt x="7143" y="4762"/>
                </a:lnTo>
                <a:lnTo>
                  <a:pt x="21431" y="0"/>
                </a:lnTo>
                <a:lnTo>
                  <a:pt x="54768" y="0"/>
                </a:lnTo>
                <a:lnTo>
                  <a:pt x="114300" y="21431"/>
                </a:lnTo>
                <a:lnTo>
                  <a:pt x="195262" y="52387"/>
                </a:lnTo>
                <a:lnTo>
                  <a:pt x="266700" y="88106"/>
                </a:lnTo>
                <a:lnTo>
                  <a:pt x="352425" y="130968"/>
                </a:lnTo>
                <a:lnTo>
                  <a:pt x="381000" y="152400"/>
                </a:lnTo>
                <a:lnTo>
                  <a:pt x="440531" y="200025"/>
                </a:lnTo>
                <a:lnTo>
                  <a:pt x="485775" y="250031"/>
                </a:lnTo>
                <a:lnTo>
                  <a:pt x="514350" y="285750"/>
                </a:lnTo>
                <a:lnTo>
                  <a:pt x="545306" y="340518"/>
                </a:lnTo>
                <a:lnTo>
                  <a:pt x="561975" y="383381"/>
                </a:lnTo>
                <a:lnTo>
                  <a:pt x="566737" y="440531"/>
                </a:lnTo>
                <a:lnTo>
                  <a:pt x="559593" y="495300"/>
                </a:lnTo>
                <a:lnTo>
                  <a:pt x="550068" y="540543"/>
                </a:lnTo>
                <a:lnTo>
                  <a:pt x="523875" y="595312"/>
                </a:lnTo>
                <a:lnTo>
                  <a:pt x="504825" y="614362"/>
                </a:lnTo>
                <a:lnTo>
                  <a:pt x="488156" y="626268"/>
                </a:lnTo>
                <a:lnTo>
                  <a:pt x="466725" y="626268"/>
                </a:lnTo>
                <a:lnTo>
                  <a:pt x="445293" y="623887"/>
                </a:lnTo>
                <a:lnTo>
                  <a:pt x="423862" y="614362"/>
                </a:lnTo>
                <a:lnTo>
                  <a:pt x="390525" y="585787"/>
                </a:lnTo>
                <a:lnTo>
                  <a:pt x="361950" y="552450"/>
                </a:lnTo>
                <a:lnTo>
                  <a:pt x="338137" y="497681"/>
                </a:lnTo>
                <a:lnTo>
                  <a:pt x="292893" y="395287"/>
                </a:lnTo>
                <a:lnTo>
                  <a:pt x="235743" y="302418"/>
                </a:lnTo>
                <a:lnTo>
                  <a:pt x="188118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EF8500C-5252-46BF-93B7-2509B4910591}"/>
              </a:ext>
            </a:extLst>
          </p:cNvPr>
          <p:cNvSpPr/>
          <p:nvPr/>
        </p:nvSpPr>
        <p:spPr>
          <a:xfrm>
            <a:off x="6938964" y="1976439"/>
            <a:ext cx="1184275" cy="358775"/>
          </a:xfrm>
          <a:custGeom>
            <a:avLst/>
            <a:gdLst>
              <a:gd name="connsiteX0" fmla="*/ 800100 w 1183481"/>
              <a:gd name="connsiteY0" fmla="*/ 264318 h 359568"/>
              <a:gd name="connsiteX1" fmla="*/ 490537 w 1183481"/>
              <a:gd name="connsiteY1" fmla="*/ 326231 h 359568"/>
              <a:gd name="connsiteX2" fmla="*/ 316706 w 1183481"/>
              <a:gd name="connsiteY2" fmla="*/ 359568 h 359568"/>
              <a:gd name="connsiteX3" fmla="*/ 280987 w 1183481"/>
              <a:gd name="connsiteY3" fmla="*/ 357187 h 359568"/>
              <a:gd name="connsiteX4" fmla="*/ 192881 w 1183481"/>
              <a:gd name="connsiteY4" fmla="*/ 335756 h 359568"/>
              <a:gd name="connsiteX5" fmla="*/ 138112 w 1183481"/>
              <a:gd name="connsiteY5" fmla="*/ 309562 h 359568"/>
              <a:gd name="connsiteX6" fmla="*/ 90487 w 1183481"/>
              <a:gd name="connsiteY6" fmla="*/ 280987 h 359568"/>
              <a:gd name="connsiteX7" fmla="*/ 59531 w 1183481"/>
              <a:gd name="connsiteY7" fmla="*/ 252412 h 359568"/>
              <a:gd name="connsiteX8" fmla="*/ 38100 w 1183481"/>
              <a:gd name="connsiteY8" fmla="*/ 228600 h 359568"/>
              <a:gd name="connsiteX9" fmla="*/ 19050 w 1183481"/>
              <a:gd name="connsiteY9" fmla="*/ 200025 h 359568"/>
              <a:gd name="connsiteX10" fmla="*/ 2381 w 1183481"/>
              <a:gd name="connsiteY10" fmla="*/ 159543 h 359568"/>
              <a:gd name="connsiteX11" fmla="*/ 0 w 1183481"/>
              <a:gd name="connsiteY11" fmla="*/ 128587 h 359568"/>
              <a:gd name="connsiteX12" fmla="*/ 2381 w 1183481"/>
              <a:gd name="connsiteY12" fmla="*/ 107156 h 359568"/>
              <a:gd name="connsiteX13" fmla="*/ 9525 w 1183481"/>
              <a:gd name="connsiteY13" fmla="*/ 95250 h 359568"/>
              <a:gd name="connsiteX14" fmla="*/ 9525 w 1183481"/>
              <a:gd name="connsiteY14" fmla="*/ 95250 h 359568"/>
              <a:gd name="connsiteX15" fmla="*/ 21431 w 1183481"/>
              <a:gd name="connsiteY15" fmla="*/ 92868 h 359568"/>
              <a:gd name="connsiteX16" fmla="*/ 35718 w 1183481"/>
              <a:gd name="connsiteY16" fmla="*/ 102393 h 359568"/>
              <a:gd name="connsiteX17" fmla="*/ 59531 w 1183481"/>
              <a:gd name="connsiteY17" fmla="*/ 121443 h 359568"/>
              <a:gd name="connsiteX18" fmla="*/ 90487 w 1183481"/>
              <a:gd name="connsiteY18" fmla="*/ 138112 h 359568"/>
              <a:gd name="connsiteX19" fmla="*/ 130968 w 1183481"/>
              <a:gd name="connsiteY19" fmla="*/ 152400 h 359568"/>
              <a:gd name="connsiteX20" fmla="*/ 188118 w 1183481"/>
              <a:gd name="connsiteY20" fmla="*/ 159543 h 359568"/>
              <a:gd name="connsiteX21" fmla="*/ 278606 w 1183481"/>
              <a:gd name="connsiteY21" fmla="*/ 157162 h 359568"/>
              <a:gd name="connsiteX22" fmla="*/ 354806 w 1183481"/>
              <a:gd name="connsiteY22" fmla="*/ 154781 h 359568"/>
              <a:gd name="connsiteX23" fmla="*/ 476250 w 1183481"/>
              <a:gd name="connsiteY23" fmla="*/ 142875 h 359568"/>
              <a:gd name="connsiteX24" fmla="*/ 578643 w 1183481"/>
              <a:gd name="connsiteY24" fmla="*/ 128587 h 359568"/>
              <a:gd name="connsiteX25" fmla="*/ 731043 w 1183481"/>
              <a:gd name="connsiteY25" fmla="*/ 92868 h 359568"/>
              <a:gd name="connsiteX26" fmla="*/ 771525 w 1183481"/>
              <a:gd name="connsiteY26" fmla="*/ 76200 h 359568"/>
              <a:gd name="connsiteX27" fmla="*/ 819150 w 1183481"/>
              <a:gd name="connsiteY27" fmla="*/ 54768 h 359568"/>
              <a:gd name="connsiteX28" fmla="*/ 864393 w 1183481"/>
              <a:gd name="connsiteY28" fmla="*/ 23812 h 359568"/>
              <a:gd name="connsiteX29" fmla="*/ 892968 w 1183481"/>
              <a:gd name="connsiteY29" fmla="*/ 0 h 359568"/>
              <a:gd name="connsiteX30" fmla="*/ 902493 w 1183481"/>
              <a:gd name="connsiteY30" fmla="*/ 0 h 359568"/>
              <a:gd name="connsiteX31" fmla="*/ 947737 w 1183481"/>
              <a:gd name="connsiteY31" fmla="*/ 14287 h 359568"/>
              <a:gd name="connsiteX32" fmla="*/ 1052512 w 1183481"/>
              <a:gd name="connsiteY32" fmla="*/ 52387 h 359568"/>
              <a:gd name="connsiteX33" fmla="*/ 1114425 w 1183481"/>
              <a:gd name="connsiteY33" fmla="*/ 76200 h 359568"/>
              <a:gd name="connsiteX34" fmla="*/ 1159668 w 1183481"/>
              <a:gd name="connsiteY34" fmla="*/ 97631 h 359568"/>
              <a:gd name="connsiteX35" fmla="*/ 1178718 w 1183481"/>
              <a:gd name="connsiteY35" fmla="*/ 114300 h 359568"/>
              <a:gd name="connsiteX36" fmla="*/ 1183481 w 1183481"/>
              <a:gd name="connsiteY36" fmla="*/ 128587 h 359568"/>
              <a:gd name="connsiteX37" fmla="*/ 1176337 w 1183481"/>
              <a:gd name="connsiteY37" fmla="*/ 154781 h 359568"/>
              <a:gd name="connsiteX38" fmla="*/ 1154906 w 1183481"/>
              <a:gd name="connsiteY38" fmla="*/ 173831 h 359568"/>
              <a:gd name="connsiteX39" fmla="*/ 1112043 w 1183481"/>
              <a:gd name="connsiteY39" fmla="*/ 200025 h 359568"/>
              <a:gd name="connsiteX40" fmla="*/ 1045368 w 1183481"/>
              <a:gd name="connsiteY40" fmla="*/ 216693 h 359568"/>
              <a:gd name="connsiteX41" fmla="*/ 800100 w 1183481"/>
              <a:gd name="connsiteY41" fmla="*/ 264318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83481" h="359568">
                <a:moveTo>
                  <a:pt x="800100" y="264318"/>
                </a:moveTo>
                <a:lnTo>
                  <a:pt x="490537" y="326231"/>
                </a:lnTo>
                <a:lnTo>
                  <a:pt x="316706" y="359568"/>
                </a:lnTo>
                <a:lnTo>
                  <a:pt x="280987" y="357187"/>
                </a:lnTo>
                <a:lnTo>
                  <a:pt x="192881" y="335756"/>
                </a:lnTo>
                <a:lnTo>
                  <a:pt x="138112" y="309562"/>
                </a:lnTo>
                <a:lnTo>
                  <a:pt x="90487" y="280987"/>
                </a:lnTo>
                <a:lnTo>
                  <a:pt x="59531" y="252412"/>
                </a:lnTo>
                <a:lnTo>
                  <a:pt x="38100" y="228600"/>
                </a:lnTo>
                <a:lnTo>
                  <a:pt x="19050" y="200025"/>
                </a:lnTo>
                <a:lnTo>
                  <a:pt x="2381" y="159543"/>
                </a:lnTo>
                <a:lnTo>
                  <a:pt x="0" y="128587"/>
                </a:lnTo>
                <a:lnTo>
                  <a:pt x="2381" y="107156"/>
                </a:lnTo>
                <a:lnTo>
                  <a:pt x="9525" y="95250"/>
                </a:lnTo>
                <a:lnTo>
                  <a:pt x="9525" y="95250"/>
                </a:lnTo>
                <a:lnTo>
                  <a:pt x="21431" y="92868"/>
                </a:lnTo>
                <a:lnTo>
                  <a:pt x="35718" y="102393"/>
                </a:lnTo>
                <a:lnTo>
                  <a:pt x="59531" y="121443"/>
                </a:lnTo>
                <a:lnTo>
                  <a:pt x="90487" y="138112"/>
                </a:lnTo>
                <a:lnTo>
                  <a:pt x="130968" y="152400"/>
                </a:lnTo>
                <a:lnTo>
                  <a:pt x="188118" y="159543"/>
                </a:lnTo>
                <a:lnTo>
                  <a:pt x="278606" y="157162"/>
                </a:lnTo>
                <a:lnTo>
                  <a:pt x="354806" y="154781"/>
                </a:lnTo>
                <a:lnTo>
                  <a:pt x="476250" y="142875"/>
                </a:lnTo>
                <a:lnTo>
                  <a:pt x="578643" y="128587"/>
                </a:lnTo>
                <a:lnTo>
                  <a:pt x="731043" y="92868"/>
                </a:lnTo>
                <a:lnTo>
                  <a:pt x="771525" y="76200"/>
                </a:lnTo>
                <a:lnTo>
                  <a:pt x="819150" y="54768"/>
                </a:lnTo>
                <a:lnTo>
                  <a:pt x="864393" y="23812"/>
                </a:lnTo>
                <a:lnTo>
                  <a:pt x="892968" y="0"/>
                </a:lnTo>
                <a:lnTo>
                  <a:pt x="902493" y="0"/>
                </a:lnTo>
                <a:lnTo>
                  <a:pt x="947737" y="14287"/>
                </a:lnTo>
                <a:lnTo>
                  <a:pt x="1052512" y="52387"/>
                </a:lnTo>
                <a:lnTo>
                  <a:pt x="1114425" y="76200"/>
                </a:lnTo>
                <a:lnTo>
                  <a:pt x="1159668" y="97631"/>
                </a:lnTo>
                <a:lnTo>
                  <a:pt x="1178718" y="114300"/>
                </a:lnTo>
                <a:lnTo>
                  <a:pt x="1183481" y="128587"/>
                </a:lnTo>
                <a:lnTo>
                  <a:pt x="1176337" y="154781"/>
                </a:lnTo>
                <a:lnTo>
                  <a:pt x="1154906" y="173831"/>
                </a:lnTo>
                <a:lnTo>
                  <a:pt x="1112043" y="200025"/>
                </a:lnTo>
                <a:lnTo>
                  <a:pt x="1045368" y="216693"/>
                </a:lnTo>
                <a:lnTo>
                  <a:pt x="800100" y="2643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134B29-DDDB-4A51-8D35-BFD90218DA3B}"/>
              </a:ext>
            </a:extLst>
          </p:cNvPr>
          <p:cNvSpPr/>
          <p:nvPr/>
        </p:nvSpPr>
        <p:spPr>
          <a:xfrm>
            <a:off x="6600825" y="2780983"/>
            <a:ext cx="1903413" cy="466725"/>
          </a:xfrm>
          <a:custGeom>
            <a:avLst/>
            <a:gdLst>
              <a:gd name="connsiteX0" fmla="*/ 1231106 w 1902619"/>
              <a:gd name="connsiteY0" fmla="*/ 280988 h 466725"/>
              <a:gd name="connsiteX1" fmla="*/ 826294 w 1902619"/>
              <a:gd name="connsiteY1" fmla="*/ 335757 h 466725"/>
              <a:gd name="connsiteX2" fmla="*/ 764381 w 1902619"/>
              <a:gd name="connsiteY2" fmla="*/ 347663 h 466725"/>
              <a:gd name="connsiteX3" fmla="*/ 545306 w 1902619"/>
              <a:gd name="connsiteY3" fmla="*/ 407194 h 466725"/>
              <a:gd name="connsiteX4" fmla="*/ 326231 w 1902619"/>
              <a:gd name="connsiteY4" fmla="*/ 464344 h 466725"/>
              <a:gd name="connsiteX5" fmla="*/ 292894 w 1902619"/>
              <a:gd name="connsiteY5" fmla="*/ 466725 h 466725"/>
              <a:gd name="connsiteX6" fmla="*/ 247650 w 1902619"/>
              <a:gd name="connsiteY6" fmla="*/ 457200 h 466725"/>
              <a:gd name="connsiteX7" fmla="*/ 185738 w 1902619"/>
              <a:gd name="connsiteY7" fmla="*/ 426244 h 466725"/>
              <a:gd name="connsiteX8" fmla="*/ 133350 w 1902619"/>
              <a:gd name="connsiteY8" fmla="*/ 390525 h 466725"/>
              <a:gd name="connsiteX9" fmla="*/ 64294 w 1902619"/>
              <a:gd name="connsiteY9" fmla="*/ 333375 h 466725"/>
              <a:gd name="connsiteX10" fmla="*/ 28575 w 1902619"/>
              <a:gd name="connsiteY10" fmla="*/ 300038 h 466725"/>
              <a:gd name="connsiteX11" fmla="*/ 16669 w 1902619"/>
              <a:gd name="connsiteY11" fmla="*/ 285750 h 466725"/>
              <a:gd name="connsiteX12" fmla="*/ 2381 w 1902619"/>
              <a:gd name="connsiteY12" fmla="*/ 259557 h 466725"/>
              <a:gd name="connsiteX13" fmla="*/ 0 w 1902619"/>
              <a:gd name="connsiteY13" fmla="*/ 235744 h 466725"/>
              <a:gd name="connsiteX14" fmla="*/ 2381 w 1902619"/>
              <a:gd name="connsiteY14" fmla="*/ 221457 h 466725"/>
              <a:gd name="connsiteX15" fmla="*/ 19050 w 1902619"/>
              <a:gd name="connsiteY15" fmla="*/ 216694 h 466725"/>
              <a:gd name="connsiteX16" fmla="*/ 45244 w 1902619"/>
              <a:gd name="connsiteY16" fmla="*/ 226219 h 466725"/>
              <a:gd name="connsiteX17" fmla="*/ 76200 w 1902619"/>
              <a:gd name="connsiteY17" fmla="*/ 247650 h 466725"/>
              <a:gd name="connsiteX18" fmla="*/ 102394 w 1902619"/>
              <a:gd name="connsiteY18" fmla="*/ 257175 h 466725"/>
              <a:gd name="connsiteX19" fmla="*/ 145256 w 1902619"/>
              <a:gd name="connsiteY19" fmla="*/ 271463 h 466725"/>
              <a:gd name="connsiteX20" fmla="*/ 202406 w 1902619"/>
              <a:gd name="connsiteY20" fmla="*/ 278607 h 466725"/>
              <a:gd name="connsiteX21" fmla="*/ 290513 w 1902619"/>
              <a:gd name="connsiteY21" fmla="*/ 276225 h 466725"/>
              <a:gd name="connsiteX22" fmla="*/ 381000 w 1902619"/>
              <a:gd name="connsiteY22" fmla="*/ 269082 h 466725"/>
              <a:gd name="connsiteX23" fmla="*/ 516731 w 1902619"/>
              <a:gd name="connsiteY23" fmla="*/ 245269 h 466725"/>
              <a:gd name="connsiteX24" fmla="*/ 702469 w 1902619"/>
              <a:gd name="connsiteY24" fmla="*/ 207169 h 466725"/>
              <a:gd name="connsiteX25" fmla="*/ 976313 w 1902619"/>
              <a:gd name="connsiteY25" fmla="*/ 150019 h 466725"/>
              <a:gd name="connsiteX26" fmla="*/ 1409700 w 1902619"/>
              <a:gd name="connsiteY26" fmla="*/ 64294 h 466725"/>
              <a:gd name="connsiteX27" fmla="*/ 1447800 w 1902619"/>
              <a:gd name="connsiteY27" fmla="*/ 47625 h 466725"/>
              <a:gd name="connsiteX28" fmla="*/ 1507331 w 1902619"/>
              <a:gd name="connsiteY28" fmla="*/ 21432 h 466725"/>
              <a:gd name="connsiteX29" fmla="*/ 1574006 w 1902619"/>
              <a:gd name="connsiteY29" fmla="*/ 0 h 466725"/>
              <a:gd name="connsiteX30" fmla="*/ 1597819 w 1902619"/>
              <a:gd name="connsiteY30" fmla="*/ 0 h 466725"/>
              <a:gd name="connsiteX31" fmla="*/ 1643063 w 1902619"/>
              <a:gd name="connsiteY31" fmla="*/ 7144 h 466725"/>
              <a:gd name="connsiteX32" fmla="*/ 1747838 w 1902619"/>
              <a:gd name="connsiteY32" fmla="*/ 45244 h 466725"/>
              <a:gd name="connsiteX33" fmla="*/ 1819275 w 1902619"/>
              <a:gd name="connsiteY33" fmla="*/ 83344 h 466725"/>
              <a:gd name="connsiteX34" fmla="*/ 1859756 w 1902619"/>
              <a:gd name="connsiteY34" fmla="*/ 111919 h 466725"/>
              <a:gd name="connsiteX35" fmla="*/ 1874044 w 1902619"/>
              <a:gd name="connsiteY35" fmla="*/ 128588 h 466725"/>
              <a:gd name="connsiteX36" fmla="*/ 1895475 w 1902619"/>
              <a:gd name="connsiteY36" fmla="*/ 157163 h 466725"/>
              <a:gd name="connsiteX37" fmla="*/ 1902619 w 1902619"/>
              <a:gd name="connsiteY37" fmla="*/ 183357 h 466725"/>
              <a:gd name="connsiteX38" fmla="*/ 1895475 w 1902619"/>
              <a:gd name="connsiteY38" fmla="*/ 207169 h 466725"/>
              <a:gd name="connsiteX39" fmla="*/ 1883569 w 1902619"/>
              <a:gd name="connsiteY39" fmla="*/ 226219 h 466725"/>
              <a:gd name="connsiteX40" fmla="*/ 1854994 w 1902619"/>
              <a:gd name="connsiteY40" fmla="*/ 242888 h 466725"/>
              <a:gd name="connsiteX41" fmla="*/ 1797844 w 1902619"/>
              <a:gd name="connsiteY41" fmla="*/ 247650 h 466725"/>
              <a:gd name="connsiteX42" fmla="*/ 1645444 w 1902619"/>
              <a:gd name="connsiteY42" fmla="*/ 247650 h 466725"/>
              <a:gd name="connsiteX43" fmla="*/ 1419225 w 1902619"/>
              <a:gd name="connsiteY43" fmla="*/ 261938 h 466725"/>
              <a:gd name="connsiteX44" fmla="*/ 1231106 w 1902619"/>
              <a:gd name="connsiteY44" fmla="*/ 280988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02619" h="466725">
                <a:moveTo>
                  <a:pt x="1231106" y="280988"/>
                </a:moveTo>
                <a:lnTo>
                  <a:pt x="826294" y="335757"/>
                </a:lnTo>
                <a:lnTo>
                  <a:pt x="764381" y="347663"/>
                </a:lnTo>
                <a:lnTo>
                  <a:pt x="545306" y="407194"/>
                </a:lnTo>
                <a:lnTo>
                  <a:pt x="326231" y="464344"/>
                </a:lnTo>
                <a:lnTo>
                  <a:pt x="292894" y="466725"/>
                </a:lnTo>
                <a:lnTo>
                  <a:pt x="247650" y="457200"/>
                </a:lnTo>
                <a:lnTo>
                  <a:pt x="185738" y="426244"/>
                </a:lnTo>
                <a:lnTo>
                  <a:pt x="133350" y="390525"/>
                </a:lnTo>
                <a:lnTo>
                  <a:pt x="64294" y="333375"/>
                </a:lnTo>
                <a:lnTo>
                  <a:pt x="28575" y="300038"/>
                </a:lnTo>
                <a:lnTo>
                  <a:pt x="16669" y="285750"/>
                </a:lnTo>
                <a:lnTo>
                  <a:pt x="2381" y="259557"/>
                </a:lnTo>
                <a:lnTo>
                  <a:pt x="0" y="235744"/>
                </a:lnTo>
                <a:lnTo>
                  <a:pt x="2381" y="221457"/>
                </a:lnTo>
                <a:lnTo>
                  <a:pt x="19050" y="216694"/>
                </a:lnTo>
                <a:lnTo>
                  <a:pt x="45244" y="226219"/>
                </a:lnTo>
                <a:lnTo>
                  <a:pt x="76200" y="247650"/>
                </a:lnTo>
                <a:lnTo>
                  <a:pt x="102394" y="257175"/>
                </a:lnTo>
                <a:lnTo>
                  <a:pt x="145256" y="271463"/>
                </a:lnTo>
                <a:lnTo>
                  <a:pt x="202406" y="278607"/>
                </a:lnTo>
                <a:lnTo>
                  <a:pt x="290513" y="276225"/>
                </a:lnTo>
                <a:lnTo>
                  <a:pt x="381000" y="269082"/>
                </a:lnTo>
                <a:lnTo>
                  <a:pt x="516731" y="245269"/>
                </a:lnTo>
                <a:lnTo>
                  <a:pt x="702469" y="207169"/>
                </a:lnTo>
                <a:lnTo>
                  <a:pt x="976313" y="150019"/>
                </a:lnTo>
                <a:lnTo>
                  <a:pt x="1409700" y="64294"/>
                </a:lnTo>
                <a:lnTo>
                  <a:pt x="1447800" y="47625"/>
                </a:lnTo>
                <a:lnTo>
                  <a:pt x="1507331" y="21432"/>
                </a:lnTo>
                <a:lnTo>
                  <a:pt x="1574006" y="0"/>
                </a:lnTo>
                <a:lnTo>
                  <a:pt x="1597819" y="0"/>
                </a:lnTo>
                <a:lnTo>
                  <a:pt x="1643063" y="7144"/>
                </a:lnTo>
                <a:lnTo>
                  <a:pt x="1747838" y="45244"/>
                </a:lnTo>
                <a:lnTo>
                  <a:pt x="1819275" y="83344"/>
                </a:lnTo>
                <a:lnTo>
                  <a:pt x="1859756" y="111919"/>
                </a:lnTo>
                <a:lnTo>
                  <a:pt x="1874044" y="128588"/>
                </a:lnTo>
                <a:lnTo>
                  <a:pt x="1895475" y="157163"/>
                </a:lnTo>
                <a:lnTo>
                  <a:pt x="1902619" y="183357"/>
                </a:lnTo>
                <a:lnTo>
                  <a:pt x="1895475" y="207169"/>
                </a:lnTo>
                <a:lnTo>
                  <a:pt x="1883569" y="226219"/>
                </a:lnTo>
                <a:lnTo>
                  <a:pt x="1854994" y="242888"/>
                </a:lnTo>
                <a:lnTo>
                  <a:pt x="1797844" y="247650"/>
                </a:lnTo>
                <a:lnTo>
                  <a:pt x="1645444" y="247650"/>
                </a:lnTo>
                <a:lnTo>
                  <a:pt x="1419225" y="261938"/>
                </a:lnTo>
                <a:lnTo>
                  <a:pt x="1231106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F7E92B7-228F-4914-9DF5-AB4A9DAB7224}"/>
              </a:ext>
            </a:extLst>
          </p:cNvPr>
          <p:cNvSpPr/>
          <p:nvPr/>
        </p:nvSpPr>
        <p:spPr>
          <a:xfrm rot="16200000">
            <a:off x="3437740" y="2629694"/>
            <a:ext cx="1706562" cy="1397000"/>
          </a:xfrm>
          <a:custGeom>
            <a:avLst/>
            <a:gdLst>
              <a:gd name="connsiteX0" fmla="*/ 923925 w 1707356"/>
              <a:gd name="connsiteY0" fmla="*/ 976313 h 1397794"/>
              <a:gd name="connsiteX1" fmla="*/ 757237 w 1707356"/>
              <a:gd name="connsiteY1" fmla="*/ 859632 h 1397794"/>
              <a:gd name="connsiteX2" fmla="*/ 681037 w 1707356"/>
              <a:gd name="connsiteY2" fmla="*/ 797719 h 1397794"/>
              <a:gd name="connsiteX3" fmla="*/ 573881 w 1707356"/>
              <a:gd name="connsiteY3" fmla="*/ 702469 h 1397794"/>
              <a:gd name="connsiteX4" fmla="*/ 466725 w 1707356"/>
              <a:gd name="connsiteY4" fmla="*/ 600075 h 1397794"/>
              <a:gd name="connsiteX5" fmla="*/ 369093 w 1707356"/>
              <a:gd name="connsiteY5" fmla="*/ 495300 h 1397794"/>
              <a:gd name="connsiteX6" fmla="*/ 250031 w 1707356"/>
              <a:gd name="connsiteY6" fmla="*/ 361950 h 1397794"/>
              <a:gd name="connsiteX7" fmla="*/ 152400 w 1707356"/>
              <a:gd name="connsiteY7" fmla="*/ 245269 h 1397794"/>
              <a:gd name="connsiteX8" fmla="*/ 54768 w 1707356"/>
              <a:gd name="connsiteY8" fmla="*/ 123825 h 1397794"/>
              <a:gd name="connsiteX9" fmla="*/ 19050 w 1707356"/>
              <a:gd name="connsiteY9" fmla="*/ 76200 h 1397794"/>
              <a:gd name="connsiteX10" fmla="*/ 7143 w 1707356"/>
              <a:gd name="connsiteY10" fmla="*/ 54769 h 1397794"/>
              <a:gd name="connsiteX11" fmla="*/ 0 w 1707356"/>
              <a:gd name="connsiteY11" fmla="*/ 30957 h 1397794"/>
              <a:gd name="connsiteX12" fmla="*/ 0 w 1707356"/>
              <a:gd name="connsiteY12" fmla="*/ 11907 h 1397794"/>
              <a:gd name="connsiteX13" fmla="*/ 4762 w 1707356"/>
              <a:gd name="connsiteY13" fmla="*/ 2382 h 1397794"/>
              <a:gd name="connsiteX14" fmla="*/ 23812 w 1707356"/>
              <a:gd name="connsiteY14" fmla="*/ 0 h 1397794"/>
              <a:gd name="connsiteX15" fmla="*/ 47625 w 1707356"/>
              <a:gd name="connsiteY15" fmla="*/ 7144 h 1397794"/>
              <a:gd name="connsiteX16" fmla="*/ 83343 w 1707356"/>
              <a:gd name="connsiteY16" fmla="*/ 38100 h 1397794"/>
              <a:gd name="connsiteX17" fmla="*/ 200025 w 1707356"/>
              <a:gd name="connsiteY17" fmla="*/ 154782 h 1397794"/>
              <a:gd name="connsiteX18" fmla="*/ 333375 w 1707356"/>
              <a:gd name="connsiteY18" fmla="*/ 280988 h 1397794"/>
              <a:gd name="connsiteX19" fmla="*/ 459581 w 1707356"/>
              <a:gd name="connsiteY19" fmla="*/ 395288 h 1397794"/>
              <a:gd name="connsiteX20" fmla="*/ 597693 w 1707356"/>
              <a:gd name="connsiteY20" fmla="*/ 507207 h 1397794"/>
              <a:gd name="connsiteX21" fmla="*/ 707231 w 1707356"/>
              <a:gd name="connsiteY21" fmla="*/ 588169 h 1397794"/>
              <a:gd name="connsiteX22" fmla="*/ 859631 w 1707356"/>
              <a:gd name="connsiteY22" fmla="*/ 690563 h 1397794"/>
              <a:gd name="connsiteX23" fmla="*/ 990600 w 1707356"/>
              <a:gd name="connsiteY23" fmla="*/ 771525 h 1397794"/>
              <a:gd name="connsiteX24" fmla="*/ 1188243 w 1707356"/>
              <a:gd name="connsiteY24" fmla="*/ 890588 h 1397794"/>
              <a:gd name="connsiteX25" fmla="*/ 1409700 w 1707356"/>
              <a:gd name="connsiteY25" fmla="*/ 1014413 h 1397794"/>
              <a:gd name="connsiteX26" fmla="*/ 1471612 w 1707356"/>
              <a:gd name="connsiteY26" fmla="*/ 1050132 h 1397794"/>
              <a:gd name="connsiteX27" fmla="*/ 1516856 w 1707356"/>
              <a:gd name="connsiteY27" fmla="*/ 1064419 h 1397794"/>
              <a:gd name="connsiteX28" fmla="*/ 1557337 w 1707356"/>
              <a:gd name="connsiteY28" fmla="*/ 1059657 h 1397794"/>
              <a:gd name="connsiteX29" fmla="*/ 1593056 w 1707356"/>
              <a:gd name="connsiteY29" fmla="*/ 1042988 h 1397794"/>
              <a:gd name="connsiteX30" fmla="*/ 1621631 w 1707356"/>
              <a:gd name="connsiteY30" fmla="*/ 1016794 h 1397794"/>
              <a:gd name="connsiteX31" fmla="*/ 1647825 w 1707356"/>
              <a:gd name="connsiteY31" fmla="*/ 981075 h 1397794"/>
              <a:gd name="connsiteX32" fmla="*/ 1669256 w 1707356"/>
              <a:gd name="connsiteY32" fmla="*/ 966788 h 1397794"/>
              <a:gd name="connsiteX33" fmla="*/ 1695450 w 1707356"/>
              <a:gd name="connsiteY33" fmla="*/ 964407 h 1397794"/>
              <a:gd name="connsiteX34" fmla="*/ 1707356 w 1707356"/>
              <a:gd name="connsiteY34" fmla="*/ 969169 h 1397794"/>
              <a:gd name="connsiteX35" fmla="*/ 1707356 w 1707356"/>
              <a:gd name="connsiteY35" fmla="*/ 981075 h 1397794"/>
              <a:gd name="connsiteX36" fmla="*/ 1695450 w 1707356"/>
              <a:gd name="connsiteY36" fmla="*/ 1026319 h 1397794"/>
              <a:gd name="connsiteX37" fmla="*/ 1669256 w 1707356"/>
              <a:gd name="connsiteY37" fmla="*/ 1078707 h 1397794"/>
              <a:gd name="connsiteX38" fmla="*/ 1643062 w 1707356"/>
              <a:gd name="connsiteY38" fmla="*/ 1131094 h 1397794"/>
              <a:gd name="connsiteX39" fmla="*/ 1597818 w 1707356"/>
              <a:gd name="connsiteY39" fmla="*/ 1190625 h 1397794"/>
              <a:gd name="connsiteX40" fmla="*/ 1531143 w 1707356"/>
              <a:gd name="connsiteY40" fmla="*/ 1259682 h 1397794"/>
              <a:gd name="connsiteX41" fmla="*/ 1450181 w 1707356"/>
              <a:gd name="connsiteY41" fmla="*/ 1331119 h 1397794"/>
              <a:gd name="connsiteX42" fmla="*/ 1357312 w 1707356"/>
              <a:gd name="connsiteY42" fmla="*/ 1397794 h 1397794"/>
              <a:gd name="connsiteX43" fmla="*/ 1328737 w 1707356"/>
              <a:gd name="connsiteY43" fmla="*/ 1390650 h 1397794"/>
              <a:gd name="connsiteX44" fmla="*/ 1321593 w 1707356"/>
              <a:gd name="connsiteY44" fmla="*/ 1371600 h 1397794"/>
              <a:gd name="connsiteX45" fmla="*/ 1304925 w 1707356"/>
              <a:gd name="connsiteY45" fmla="*/ 1331119 h 1397794"/>
              <a:gd name="connsiteX46" fmla="*/ 1293018 w 1707356"/>
              <a:gd name="connsiteY46" fmla="*/ 1281113 h 1397794"/>
              <a:gd name="connsiteX47" fmla="*/ 1283493 w 1707356"/>
              <a:gd name="connsiteY47" fmla="*/ 1219200 h 1397794"/>
              <a:gd name="connsiteX48" fmla="*/ 1088231 w 1707356"/>
              <a:gd name="connsiteY48" fmla="*/ 1095375 h 1397794"/>
              <a:gd name="connsiteX49" fmla="*/ 923925 w 1707356"/>
              <a:gd name="connsiteY49" fmla="*/ 976313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07356" h="1397794">
                <a:moveTo>
                  <a:pt x="923925" y="976313"/>
                </a:moveTo>
                <a:lnTo>
                  <a:pt x="757237" y="859632"/>
                </a:lnTo>
                <a:lnTo>
                  <a:pt x="681037" y="797719"/>
                </a:lnTo>
                <a:lnTo>
                  <a:pt x="573881" y="702469"/>
                </a:lnTo>
                <a:lnTo>
                  <a:pt x="466725" y="600075"/>
                </a:lnTo>
                <a:lnTo>
                  <a:pt x="369093" y="495300"/>
                </a:lnTo>
                <a:lnTo>
                  <a:pt x="250031" y="361950"/>
                </a:lnTo>
                <a:lnTo>
                  <a:pt x="152400" y="245269"/>
                </a:lnTo>
                <a:lnTo>
                  <a:pt x="54768" y="123825"/>
                </a:lnTo>
                <a:lnTo>
                  <a:pt x="19050" y="76200"/>
                </a:lnTo>
                <a:lnTo>
                  <a:pt x="7143" y="54769"/>
                </a:lnTo>
                <a:lnTo>
                  <a:pt x="0" y="30957"/>
                </a:lnTo>
                <a:lnTo>
                  <a:pt x="0" y="11907"/>
                </a:lnTo>
                <a:lnTo>
                  <a:pt x="4762" y="2382"/>
                </a:lnTo>
                <a:lnTo>
                  <a:pt x="23812" y="0"/>
                </a:lnTo>
                <a:lnTo>
                  <a:pt x="47625" y="7144"/>
                </a:lnTo>
                <a:lnTo>
                  <a:pt x="83343" y="38100"/>
                </a:lnTo>
                <a:lnTo>
                  <a:pt x="200025" y="154782"/>
                </a:lnTo>
                <a:lnTo>
                  <a:pt x="333375" y="280988"/>
                </a:lnTo>
                <a:lnTo>
                  <a:pt x="459581" y="395288"/>
                </a:lnTo>
                <a:lnTo>
                  <a:pt x="597693" y="507207"/>
                </a:lnTo>
                <a:lnTo>
                  <a:pt x="707231" y="588169"/>
                </a:lnTo>
                <a:lnTo>
                  <a:pt x="859631" y="690563"/>
                </a:lnTo>
                <a:lnTo>
                  <a:pt x="990600" y="771525"/>
                </a:lnTo>
                <a:lnTo>
                  <a:pt x="1188243" y="890588"/>
                </a:lnTo>
                <a:lnTo>
                  <a:pt x="1409700" y="1014413"/>
                </a:lnTo>
                <a:lnTo>
                  <a:pt x="1471612" y="1050132"/>
                </a:lnTo>
                <a:lnTo>
                  <a:pt x="1516856" y="1064419"/>
                </a:lnTo>
                <a:lnTo>
                  <a:pt x="1557337" y="1059657"/>
                </a:lnTo>
                <a:lnTo>
                  <a:pt x="1593056" y="1042988"/>
                </a:lnTo>
                <a:lnTo>
                  <a:pt x="1621631" y="1016794"/>
                </a:lnTo>
                <a:lnTo>
                  <a:pt x="1647825" y="981075"/>
                </a:lnTo>
                <a:lnTo>
                  <a:pt x="1669256" y="966788"/>
                </a:lnTo>
                <a:lnTo>
                  <a:pt x="1695450" y="964407"/>
                </a:lnTo>
                <a:lnTo>
                  <a:pt x="1707356" y="969169"/>
                </a:lnTo>
                <a:lnTo>
                  <a:pt x="1707356" y="981075"/>
                </a:lnTo>
                <a:lnTo>
                  <a:pt x="1695450" y="1026319"/>
                </a:lnTo>
                <a:lnTo>
                  <a:pt x="1669256" y="1078707"/>
                </a:lnTo>
                <a:lnTo>
                  <a:pt x="1643062" y="1131094"/>
                </a:lnTo>
                <a:lnTo>
                  <a:pt x="1597818" y="1190625"/>
                </a:lnTo>
                <a:lnTo>
                  <a:pt x="1531143" y="1259682"/>
                </a:lnTo>
                <a:lnTo>
                  <a:pt x="1450181" y="1331119"/>
                </a:lnTo>
                <a:lnTo>
                  <a:pt x="1357312" y="1397794"/>
                </a:lnTo>
                <a:lnTo>
                  <a:pt x="1328737" y="1390650"/>
                </a:lnTo>
                <a:lnTo>
                  <a:pt x="1321593" y="1371600"/>
                </a:lnTo>
                <a:lnTo>
                  <a:pt x="1304925" y="1331119"/>
                </a:lnTo>
                <a:lnTo>
                  <a:pt x="1293018" y="1281113"/>
                </a:lnTo>
                <a:lnTo>
                  <a:pt x="1283493" y="1219200"/>
                </a:lnTo>
                <a:lnTo>
                  <a:pt x="1088231" y="1095375"/>
                </a:lnTo>
                <a:lnTo>
                  <a:pt x="923925" y="9763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8241399-828D-4E9B-A00E-896C462F832C}"/>
              </a:ext>
            </a:extLst>
          </p:cNvPr>
          <p:cNvSpPr/>
          <p:nvPr/>
        </p:nvSpPr>
        <p:spPr>
          <a:xfrm rot="16200000">
            <a:off x="4186242" y="3825876"/>
            <a:ext cx="1897063" cy="728662"/>
          </a:xfrm>
          <a:custGeom>
            <a:avLst/>
            <a:gdLst>
              <a:gd name="connsiteX0" fmla="*/ 1045369 w 1897856"/>
              <a:gd name="connsiteY0" fmla="*/ 504825 h 728663"/>
              <a:gd name="connsiteX1" fmla="*/ 771525 w 1897856"/>
              <a:gd name="connsiteY1" fmla="*/ 428625 h 728663"/>
              <a:gd name="connsiteX2" fmla="*/ 588169 w 1897856"/>
              <a:gd name="connsiteY2" fmla="*/ 366713 h 728663"/>
              <a:gd name="connsiteX3" fmla="*/ 464344 w 1897856"/>
              <a:gd name="connsiteY3" fmla="*/ 314325 h 728663"/>
              <a:gd name="connsiteX4" fmla="*/ 361950 w 1897856"/>
              <a:gd name="connsiteY4" fmla="*/ 266700 h 728663"/>
              <a:gd name="connsiteX5" fmla="*/ 228600 w 1897856"/>
              <a:gd name="connsiteY5" fmla="*/ 190500 h 728663"/>
              <a:gd name="connsiteX6" fmla="*/ 83344 w 1897856"/>
              <a:gd name="connsiteY6" fmla="*/ 102394 h 728663"/>
              <a:gd name="connsiteX7" fmla="*/ 45244 w 1897856"/>
              <a:gd name="connsiteY7" fmla="*/ 76200 h 728663"/>
              <a:gd name="connsiteX8" fmla="*/ 26194 w 1897856"/>
              <a:gd name="connsiteY8" fmla="*/ 61913 h 728663"/>
              <a:gd name="connsiteX9" fmla="*/ 9525 w 1897856"/>
              <a:gd name="connsiteY9" fmla="*/ 47625 h 728663"/>
              <a:gd name="connsiteX10" fmla="*/ 0 w 1897856"/>
              <a:gd name="connsiteY10" fmla="*/ 33338 h 728663"/>
              <a:gd name="connsiteX11" fmla="*/ 0 w 1897856"/>
              <a:gd name="connsiteY11" fmla="*/ 19050 h 728663"/>
              <a:gd name="connsiteX12" fmla="*/ 14288 w 1897856"/>
              <a:gd name="connsiteY12" fmla="*/ 2381 h 728663"/>
              <a:gd name="connsiteX13" fmla="*/ 50006 w 1897856"/>
              <a:gd name="connsiteY13" fmla="*/ 0 h 728663"/>
              <a:gd name="connsiteX14" fmla="*/ 83344 w 1897856"/>
              <a:gd name="connsiteY14" fmla="*/ 11906 h 728663"/>
              <a:gd name="connsiteX15" fmla="*/ 300038 w 1897856"/>
              <a:gd name="connsiteY15" fmla="*/ 109538 h 728663"/>
              <a:gd name="connsiteX16" fmla="*/ 419100 w 1897856"/>
              <a:gd name="connsiteY16" fmla="*/ 154781 h 728663"/>
              <a:gd name="connsiteX17" fmla="*/ 566738 w 1897856"/>
              <a:gd name="connsiteY17" fmla="*/ 207169 h 728663"/>
              <a:gd name="connsiteX18" fmla="*/ 695325 w 1897856"/>
              <a:gd name="connsiteY18" fmla="*/ 247650 h 728663"/>
              <a:gd name="connsiteX19" fmla="*/ 828675 w 1897856"/>
              <a:gd name="connsiteY19" fmla="*/ 280988 h 728663"/>
              <a:gd name="connsiteX20" fmla="*/ 1023938 w 1897856"/>
              <a:gd name="connsiteY20" fmla="*/ 323850 h 728663"/>
              <a:gd name="connsiteX21" fmla="*/ 1176338 w 1897856"/>
              <a:gd name="connsiteY21" fmla="*/ 352425 h 728663"/>
              <a:gd name="connsiteX22" fmla="*/ 1326356 w 1897856"/>
              <a:gd name="connsiteY22" fmla="*/ 376238 h 728663"/>
              <a:gd name="connsiteX23" fmla="*/ 1438275 w 1897856"/>
              <a:gd name="connsiteY23" fmla="*/ 392906 h 728663"/>
              <a:gd name="connsiteX24" fmla="*/ 1607344 w 1897856"/>
              <a:gd name="connsiteY24" fmla="*/ 404813 h 728663"/>
              <a:gd name="connsiteX25" fmla="*/ 1650206 w 1897856"/>
              <a:gd name="connsiteY25" fmla="*/ 407194 h 728663"/>
              <a:gd name="connsiteX26" fmla="*/ 1693069 w 1897856"/>
              <a:gd name="connsiteY26" fmla="*/ 407194 h 728663"/>
              <a:gd name="connsiteX27" fmla="*/ 1733550 w 1897856"/>
              <a:gd name="connsiteY27" fmla="*/ 402431 h 728663"/>
              <a:gd name="connsiteX28" fmla="*/ 1762125 w 1897856"/>
              <a:gd name="connsiteY28" fmla="*/ 390525 h 728663"/>
              <a:gd name="connsiteX29" fmla="*/ 1809750 w 1897856"/>
              <a:gd name="connsiteY29" fmla="*/ 361950 h 728663"/>
              <a:gd name="connsiteX30" fmla="*/ 1847850 w 1897856"/>
              <a:gd name="connsiteY30" fmla="*/ 333375 h 728663"/>
              <a:gd name="connsiteX31" fmla="*/ 1871663 w 1897856"/>
              <a:gd name="connsiteY31" fmla="*/ 323850 h 728663"/>
              <a:gd name="connsiteX32" fmla="*/ 1888331 w 1897856"/>
              <a:gd name="connsiteY32" fmla="*/ 326231 h 728663"/>
              <a:gd name="connsiteX33" fmla="*/ 1897856 w 1897856"/>
              <a:gd name="connsiteY33" fmla="*/ 335756 h 728663"/>
              <a:gd name="connsiteX34" fmla="*/ 1897856 w 1897856"/>
              <a:gd name="connsiteY34" fmla="*/ 354806 h 728663"/>
              <a:gd name="connsiteX35" fmla="*/ 1881188 w 1897856"/>
              <a:gd name="connsiteY35" fmla="*/ 392906 h 728663"/>
              <a:gd name="connsiteX36" fmla="*/ 1826419 w 1897856"/>
              <a:gd name="connsiteY36" fmla="*/ 481013 h 728663"/>
              <a:gd name="connsiteX37" fmla="*/ 1733550 w 1897856"/>
              <a:gd name="connsiteY37" fmla="*/ 595313 h 728663"/>
              <a:gd name="connsiteX38" fmla="*/ 1643063 w 1897856"/>
              <a:gd name="connsiteY38" fmla="*/ 692944 h 728663"/>
              <a:gd name="connsiteX39" fmla="*/ 1604963 w 1897856"/>
              <a:gd name="connsiteY39" fmla="*/ 721519 h 728663"/>
              <a:gd name="connsiteX40" fmla="*/ 1583531 w 1897856"/>
              <a:gd name="connsiteY40" fmla="*/ 728663 h 728663"/>
              <a:gd name="connsiteX41" fmla="*/ 1559719 w 1897856"/>
              <a:gd name="connsiteY41" fmla="*/ 723900 h 728663"/>
              <a:gd name="connsiteX42" fmla="*/ 1535906 w 1897856"/>
              <a:gd name="connsiteY42" fmla="*/ 707231 h 728663"/>
              <a:gd name="connsiteX43" fmla="*/ 1521619 w 1897856"/>
              <a:gd name="connsiteY43" fmla="*/ 678656 h 728663"/>
              <a:gd name="connsiteX44" fmla="*/ 1509713 w 1897856"/>
              <a:gd name="connsiteY44" fmla="*/ 645319 h 728663"/>
              <a:gd name="connsiteX45" fmla="*/ 1507331 w 1897856"/>
              <a:gd name="connsiteY45" fmla="*/ 626269 h 728663"/>
              <a:gd name="connsiteX46" fmla="*/ 1045369 w 1897856"/>
              <a:gd name="connsiteY46" fmla="*/ 504825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97856" h="728663">
                <a:moveTo>
                  <a:pt x="1045369" y="504825"/>
                </a:moveTo>
                <a:lnTo>
                  <a:pt x="771525" y="428625"/>
                </a:lnTo>
                <a:lnTo>
                  <a:pt x="588169" y="366713"/>
                </a:lnTo>
                <a:lnTo>
                  <a:pt x="464344" y="314325"/>
                </a:lnTo>
                <a:lnTo>
                  <a:pt x="361950" y="266700"/>
                </a:lnTo>
                <a:lnTo>
                  <a:pt x="228600" y="190500"/>
                </a:lnTo>
                <a:lnTo>
                  <a:pt x="83344" y="102394"/>
                </a:lnTo>
                <a:lnTo>
                  <a:pt x="45244" y="76200"/>
                </a:lnTo>
                <a:lnTo>
                  <a:pt x="26194" y="61913"/>
                </a:lnTo>
                <a:lnTo>
                  <a:pt x="9525" y="47625"/>
                </a:lnTo>
                <a:lnTo>
                  <a:pt x="0" y="33338"/>
                </a:lnTo>
                <a:lnTo>
                  <a:pt x="0" y="19050"/>
                </a:lnTo>
                <a:lnTo>
                  <a:pt x="14288" y="2381"/>
                </a:lnTo>
                <a:lnTo>
                  <a:pt x="50006" y="0"/>
                </a:lnTo>
                <a:lnTo>
                  <a:pt x="83344" y="11906"/>
                </a:lnTo>
                <a:lnTo>
                  <a:pt x="300038" y="109538"/>
                </a:lnTo>
                <a:lnTo>
                  <a:pt x="419100" y="154781"/>
                </a:lnTo>
                <a:lnTo>
                  <a:pt x="566738" y="207169"/>
                </a:lnTo>
                <a:lnTo>
                  <a:pt x="695325" y="247650"/>
                </a:lnTo>
                <a:lnTo>
                  <a:pt x="828675" y="280988"/>
                </a:lnTo>
                <a:lnTo>
                  <a:pt x="1023938" y="323850"/>
                </a:lnTo>
                <a:lnTo>
                  <a:pt x="1176338" y="352425"/>
                </a:lnTo>
                <a:lnTo>
                  <a:pt x="1326356" y="376238"/>
                </a:lnTo>
                <a:lnTo>
                  <a:pt x="1438275" y="392906"/>
                </a:lnTo>
                <a:lnTo>
                  <a:pt x="1607344" y="404813"/>
                </a:lnTo>
                <a:lnTo>
                  <a:pt x="1650206" y="407194"/>
                </a:lnTo>
                <a:lnTo>
                  <a:pt x="1693069" y="407194"/>
                </a:lnTo>
                <a:lnTo>
                  <a:pt x="1733550" y="402431"/>
                </a:lnTo>
                <a:lnTo>
                  <a:pt x="1762125" y="390525"/>
                </a:lnTo>
                <a:lnTo>
                  <a:pt x="1809750" y="361950"/>
                </a:lnTo>
                <a:lnTo>
                  <a:pt x="1847850" y="333375"/>
                </a:lnTo>
                <a:lnTo>
                  <a:pt x="1871663" y="323850"/>
                </a:lnTo>
                <a:lnTo>
                  <a:pt x="1888331" y="326231"/>
                </a:lnTo>
                <a:lnTo>
                  <a:pt x="1897856" y="335756"/>
                </a:lnTo>
                <a:lnTo>
                  <a:pt x="1897856" y="354806"/>
                </a:lnTo>
                <a:lnTo>
                  <a:pt x="1881188" y="392906"/>
                </a:lnTo>
                <a:lnTo>
                  <a:pt x="1826419" y="481013"/>
                </a:lnTo>
                <a:lnTo>
                  <a:pt x="1733550" y="595313"/>
                </a:lnTo>
                <a:lnTo>
                  <a:pt x="1643063" y="692944"/>
                </a:lnTo>
                <a:lnTo>
                  <a:pt x="1604963" y="721519"/>
                </a:lnTo>
                <a:lnTo>
                  <a:pt x="1583531" y="728663"/>
                </a:lnTo>
                <a:lnTo>
                  <a:pt x="1559719" y="723900"/>
                </a:lnTo>
                <a:lnTo>
                  <a:pt x="1535906" y="707231"/>
                </a:lnTo>
                <a:lnTo>
                  <a:pt x="1521619" y="678656"/>
                </a:lnTo>
                <a:lnTo>
                  <a:pt x="1509713" y="645319"/>
                </a:lnTo>
                <a:lnTo>
                  <a:pt x="1507331" y="626269"/>
                </a:lnTo>
                <a:lnTo>
                  <a:pt x="1045369" y="504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5162EE8-79E6-43B0-B9D3-5539CB114598}"/>
              </a:ext>
            </a:extLst>
          </p:cNvPr>
          <p:cNvSpPr/>
          <p:nvPr/>
        </p:nvSpPr>
        <p:spPr>
          <a:xfrm rot="16200000">
            <a:off x="5602288" y="3770313"/>
            <a:ext cx="1606550" cy="577850"/>
          </a:xfrm>
          <a:custGeom>
            <a:avLst/>
            <a:gdLst>
              <a:gd name="connsiteX0" fmla="*/ 1014413 w 1607344"/>
              <a:gd name="connsiteY0" fmla="*/ 395288 h 578644"/>
              <a:gd name="connsiteX1" fmla="*/ 783431 w 1607344"/>
              <a:gd name="connsiteY1" fmla="*/ 497682 h 578644"/>
              <a:gd name="connsiteX2" fmla="*/ 564356 w 1607344"/>
              <a:gd name="connsiteY2" fmla="*/ 578644 h 578644"/>
              <a:gd name="connsiteX3" fmla="*/ 319088 w 1607344"/>
              <a:gd name="connsiteY3" fmla="*/ 573882 h 578644"/>
              <a:gd name="connsiteX4" fmla="*/ 176213 w 1607344"/>
              <a:gd name="connsiteY4" fmla="*/ 557213 h 578644"/>
              <a:gd name="connsiteX5" fmla="*/ 97631 w 1607344"/>
              <a:gd name="connsiteY5" fmla="*/ 540544 h 578644"/>
              <a:gd name="connsiteX6" fmla="*/ 61913 w 1607344"/>
              <a:gd name="connsiteY6" fmla="*/ 521494 h 578644"/>
              <a:gd name="connsiteX7" fmla="*/ 35719 w 1607344"/>
              <a:gd name="connsiteY7" fmla="*/ 502444 h 578644"/>
              <a:gd name="connsiteX8" fmla="*/ 9525 w 1607344"/>
              <a:gd name="connsiteY8" fmla="*/ 473869 h 578644"/>
              <a:gd name="connsiteX9" fmla="*/ 0 w 1607344"/>
              <a:gd name="connsiteY9" fmla="*/ 426244 h 578644"/>
              <a:gd name="connsiteX10" fmla="*/ 7144 w 1607344"/>
              <a:gd name="connsiteY10" fmla="*/ 390525 h 578644"/>
              <a:gd name="connsiteX11" fmla="*/ 26194 w 1607344"/>
              <a:gd name="connsiteY11" fmla="*/ 366713 h 578644"/>
              <a:gd name="connsiteX12" fmla="*/ 57150 w 1607344"/>
              <a:gd name="connsiteY12" fmla="*/ 350044 h 578644"/>
              <a:gd name="connsiteX13" fmla="*/ 111919 w 1607344"/>
              <a:gd name="connsiteY13" fmla="*/ 333375 h 578644"/>
              <a:gd name="connsiteX14" fmla="*/ 204788 w 1607344"/>
              <a:gd name="connsiteY14" fmla="*/ 323850 h 578644"/>
              <a:gd name="connsiteX15" fmla="*/ 328613 w 1607344"/>
              <a:gd name="connsiteY15" fmla="*/ 316707 h 578644"/>
              <a:gd name="connsiteX16" fmla="*/ 483394 w 1607344"/>
              <a:gd name="connsiteY16" fmla="*/ 302419 h 578644"/>
              <a:gd name="connsiteX17" fmla="*/ 666750 w 1607344"/>
              <a:gd name="connsiteY17" fmla="*/ 276225 h 578644"/>
              <a:gd name="connsiteX18" fmla="*/ 850106 w 1607344"/>
              <a:gd name="connsiteY18" fmla="*/ 238125 h 578644"/>
              <a:gd name="connsiteX19" fmla="*/ 983456 w 1607344"/>
              <a:gd name="connsiteY19" fmla="*/ 209550 h 578644"/>
              <a:gd name="connsiteX20" fmla="*/ 1185863 w 1607344"/>
              <a:gd name="connsiteY20" fmla="*/ 150019 h 578644"/>
              <a:gd name="connsiteX21" fmla="*/ 1371600 w 1607344"/>
              <a:gd name="connsiteY21" fmla="*/ 85725 h 578644"/>
              <a:gd name="connsiteX22" fmla="*/ 1533525 w 1607344"/>
              <a:gd name="connsiteY22" fmla="*/ 23813 h 578644"/>
              <a:gd name="connsiteX23" fmla="*/ 1566863 w 1607344"/>
              <a:gd name="connsiteY23" fmla="*/ 9525 h 578644"/>
              <a:gd name="connsiteX24" fmla="*/ 1588294 w 1607344"/>
              <a:gd name="connsiteY24" fmla="*/ 0 h 578644"/>
              <a:gd name="connsiteX25" fmla="*/ 1600200 w 1607344"/>
              <a:gd name="connsiteY25" fmla="*/ 0 h 578644"/>
              <a:gd name="connsiteX26" fmla="*/ 1607344 w 1607344"/>
              <a:gd name="connsiteY26" fmla="*/ 4763 h 578644"/>
              <a:gd name="connsiteX27" fmla="*/ 1607344 w 1607344"/>
              <a:gd name="connsiteY27" fmla="*/ 16669 h 578644"/>
              <a:gd name="connsiteX28" fmla="*/ 1583531 w 1607344"/>
              <a:gd name="connsiteY28" fmla="*/ 47625 h 578644"/>
              <a:gd name="connsiteX29" fmla="*/ 1493044 w 1607344"/>
              <a:gd name="connsiteY29" fmla="*/ 109538 h 578644"/>
              <a:gd name="connsiteX30" fmla="*/ 1338263 w 1607344"/>
              <a:gd name="connsiteY30" fmla="*/ 209550 h 578644"/>
              <a:gd name="connsiteX31" fmla="*/ 1171575 w 1607344"/>
              <a:gd name="connsiteY31" fmla="*/ 309563 h 578644"/>
              <a:gd name="connsiteX32" fmla="*/ 1014413 w 1607344"/>
              <a:gd name="connsiteY32" fmla="*/ 395288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607344" h="578644">
                <a:moveTo>
                  <a:pt x="1014413" y="395288"/>
                </a:moveTo>
                <a:lnTo>
                  <a:pt x="783431" y="497682"/>
                </a:lnTo>
                <a:lnTo>
                  <a:pt x="564356" y="578644"/>
                </a:lnTo>
                <a:lnTo>
                  <a:pt x="319088" y="573882"/>
                </a:lnTo>
                <a:lnTo>
                  <a:pt x="176213" y="557213"/>
                </a:lnTo>
                <a:lnTo>
                  <a:pt x="97631" y="540544"/>
                </a:lnTo>
                <a:lnTo>
                  <a:pt x="61913" y="521494"/>
                </a:lnTo>
                <a:lnTo>
                  <a:pt x="35719" y="502444"/>
                </a:lnTo>
                <a:lnTo>
                  <a:pt x="9525" y="473869"/>
                </a:lnTo>
                <a:lnTo>
                  <a:pt x="0" y="426244"/>
                </a:lnTo>
                <a:lnTo>
                  <a:pt x="7144" y="390525"/>
                </a:lnTo>
                <a:lnTo>
                  <a:pt x="26194" y="366713"/>
                </a:lnTo>
                <a:lnTo>
                  <a:pt x="57150" y="350044"/>
                </a:lnTo>
                <a:lnTo>
                  <a:pt x="111919" y="333375"/>
                </a:lnTo>
                <a:lnTo>
                  <a:pt x="204788" y="323850"/>
                </a:lnTo>
                <a:lnTo>
                  <a:pt x="328613" y="316707"/>
                </a:lnTo>
                <a:lnTo>
                  <a:pt x="483394" y="302419"/>
                </a:lnTo>
                <a:lnTo>
                  <a:pt x="666750" y="276225"/>
                </a:lnTo>
                <a:lnTo>
                  <a:pt x="850106" y="238125"/>
                </a:lnTo>
                <a:lnTo>
                  <a:pt x="983456" y="209550"/>
                </a:lnTo>
                <a:lnTo>
                  <a:pt x="1185863" y="150019"/>
                </a:lnTo>
                <a:lnTo>
                  <a:pt x="1371600" y="85725"/>
                </a:lnTo>
                <a:lnTo>
                  <a:pt x="1533525" y="23813"/>
                </a:lnTo>
                <a:lnTo>
                  <a:pt x="1566863" y="9525"/>
                </a:lnTo>
                <a:lnTo>
                  <a:pt x="1588294" y="0"/>
                </a:lnTo>
                <a:lnTo>
                  <a:pt x="1600200" y="0"/>
                </a:lnTo>
                <a:lnTo>
                  <a:pt x="1607344" y="4763"/>
                </a:lnTo>
                <a:lnTo>
                  <a:pt x="1607344" y="16669"/>
                </a:lnTo>
                <a:lnTo>
                  <a:pt x="1583531" y="47625"/>
                </a:lnTo>
                <a:lnTo>
                  <a:pt x="1493044" y="109538"/>
                </a:lnTo>
                <a:lnTo>
                  <a:pt x="1338263" y="209550"/>
                </a:lnTo>
                <a:lnTo>
                  <a:pt x="1171575" y="309563"/>
                </a:lnTo>
                <a:lnTo>
                  <a:pt x="1014413" y="3952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6240532-7125-42E7-AD81-F65F493EE7C3}"/>
              </a:ext>
            </a:extLst>
          </p:cNvPr>
          <p:cNvSpPr/>
          <p:nvPr/>
        </p:nvSpPr>
        <p:spPr>
          <a:xfrm rot="16200000">
            <a:off x="3232160" y="4402138"/>
            <a:ext cx="2363787" cy="319088"/>
          </a:xfrm>
          <a:custGeom>
            <a:avLst/>
            <a:gdLst>
              <a:gd name="connsiteX0" fmla="*/ 1409700 w 2364581"/>
              <a:gd name="connsiteY0" fmla="*/ 302419 h 319087"/>
              <a:gd name="connsiteX1" fmla="*/ 883443 w 2364581"/>
              <a:gd name="connsiteY1" fmla="*/ 283369 h 319087"/>
              <a:gd name="connsiteX2" fmla="*/ 559593 w 2364581"/>
              <a:gd name="connsiteY2" fmla="*/ 269081 h 319087"/>
              <a:gd name="connsiteX3" fmla="*/ 264318 w 2364581"/>
              <a:gd name="connsiteY3" fmla="*/ 252412 h 319087"/>
              <a:gd name="connsiteX4" fmla="*/ 200025 w 2364581"/>
              <a:gd name="connsiteY4" fmla="*/ 240506 h 319087"/>
              <a:gd name="connsiteX5" fmla="*/ 107156 w 2364581"/>
              <a:gd name="connsiteY5" fmla="*/ 211931 h 319087"/>
              <a:gd name="connsiteX6" fmla="*/ 64293 w 2364581"/>
              <a:gd name="connsiteY6" fmla="*/ 197644 h 319087"/>
              <a:gd name="connsiteX7" fmla="*/ 38100 w 2364581"/>
              <a:gd name="connsiteY7" fmla="*/ 185737 h 319087"/>
              <a:gd name="connsiteX8" fmla="*/ 21431 w 2364581"/>
              <a:gd name="connsiteY8" fmla="*/ 173831 h 319087"/>
              <a:gd name="connsiteX9" fmla="*/ 4762 w 2364581"/>
              <a:gd name="connsiteY9" fmla="*/ 150019 h 319087"/>
              <a:gd name="connsiteX10" fmla="*/ 0 w 2364581"/>
              <a:gd name="connsiteY10" fmla="*/ 130969 h 319087"/>
              <a:gd name="connsiteX11" fmla="*/ 4762 w 2364581"/>
              <a:gd name="connsiteY11" fmla="*/ 102394 h 319087"/>
              <a:gd name="connsiteX12" fmla="*/ 21431 w 2364581"/>
              <a:gd name="connsiteY12" fmla="*/ 80962 h 319087"/>
              <a:gd name="connsiteX13" fmla="*/ 57150 w 2364581"/>
              <a:gd name="connsiteY13" fmla="*/ 59531 h 319087"/>
              <a:gd name="connsiteX14" fmla="*/ 121443 w 2364581"/>
              <a:gd name="connsiteY14" fmla="*/ 35719 h 319087"/>
              <a:gd name="connsiteX15" fmla="*/ 200025 w 2364581"/>
              <a:gd name="connsiteY15" fmla="*/ 14287 h 319087"/>
              <a:gd name="connsiteX16" fmla="*/ 269081 w 2364581"/>
              <a:gd name="connsiteY16" fmla="*/ 2381 h 319087"/>
              <a:gd name="connsiteX17" fmla="*/ 421481 w 2364581"/>
              <a:gd name="connsiteY17" fmla="*/ 0 h 319087"/>
              <a:gd name="connsiteX18" fmla="*/ 490537 w 2364581"/>
              <a:gd name="connsiteY18" fmla="*/ 14287 h 319087"/>
              <a:gd name="connsiteX19" fmla="*/ 673893 w 2364581"/>
              <a:gd name="connsiteY19" fmla="*/ 40481 h 319087"/>
              <a:gd name="connsiteX20" fmla="*/ 881062 w 2364581"/>
              <a:gd name="connsiteY20" fmla="*/ 61912 h 319087"/>
              <a:gd name="connsiteX21" fmla="*/ 1090612 w 2364581"/>
              <a:gd name="connsiteY21" fmla="*/ 78581 h 319087"/>
              <a:gd name="connsiteX22" fmla="*/ 1528762 w 2364581"/>
              <a:gd name="connsiteY22" fmla="*/ 104775 h 319087"/>
              <a:gd name="connsiteX23" fmla="*/ 1909762 w 2364581"/>
              <a:gd name="connsiteY23" fmla="*/ 114300 h 319087"/>
              <a:gd name="connsiteX24" fmla="*/ 2250281 w 2364581"/>
              <a:gd name="connsiteY24" fmla="*/ 114300 h 319087"/>
              <a:gd name="connsiteX25" fmla="*/ 2364581 w 2364581"/>
              <a:gd name="connsiteY25" fmla="*/ 180975 h 319087"/>
              <a:gd name="connsiteX26" fmla="*/ 2300287 w 2364581"/>
              <a:gd name="connsiteY26" fmla="*/ 250031 h 319087"/>
              <a:gd name="connsiteX27" fmla="*/ 2266950 w 2364581"/>
              <a:gd name="connsiteY27" fmla="*/ 280987 h 319087"/>
              <a:gd name="connsiteX28" fmla="*/ 2231231 w 2364581"/>
              <a:gd name="connsiteY28" fmla="*/ 300037 h 319087"/>
              <a:gd name="connsiteX29" fmla="*/ 2193131 w 2364581"/>
              <a:gd name="connsiteY29" fmla="*/ 311944 h 319087"/>
              <a:gd name="connsiteX30" fmla="*/ 2135981 w 2364581"/>
              <a:gd name="connsiteY30" fmla="*/ 319087 h 319087"/>
              <a:gd name="connsiteX31" fmla="*/ 1850231 w 2364581"/>
              <a:gd name="connsiteY31" fmla="*/ 314325 h 319087"/>
              <a:gd name="connsiteX32" fmla="*/ 1409700 w 2364581"/>
              <a:gd name="connsiteY32" fmla="*/ 302419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64581" h="319087">
                <a:moveTo>
                  <a:pt x="1409700" y="302419"/>
                </a:moveTo>
                <a:lnTo>
                  <a:pt x="883443" y="283369"/>
                </a:lnTo>
                <a:lnTo>
                  <a:pt x="559593" y="269081"/>
                </a:lnTo>
                <a:lnTo>
                  <a:pt x="264318" y="252412"/>
                </a:lnTo>
                <a:lnTo>
                  <a:pt x="200025" y="240506"/>
                </a:lnTo>
                <a:lnTo>
                  <a:pt x="107156" y="211931"/>
                </a:lnTo>
                <a:lnTo>
                  <a:pt x="64293" y="197644"/>
                </a:lnTo>
                <a:lnTo>
                  <a:pt x="38100" y="185737"/>
                </a:lnTo>
                <a:lnTo>
                  <a:pt x="21431" y="173831"/>
                </a:lnTo>
                <a:lnTo>
                  <a:pt x="4762" y="150019"/>
                </a:lnTo>
                <a:lnTo>
                  <a:pt x="0" y="130969"/>
                </a:lnTo>
                <a:lnTo>
                  <a:pt x="4762" y="102394"/>
                </a:lnTo>
                <a:lnTo>
                  <a:pt x="21431" y="80962"/>
                </a:lnTo>
                <a:lnTo>
                  <a:pt x="57150" y="59531"/>
                </a:lnTo>
                <a:lnTo>
                  <a:pt x="121443" y="35719"/>
                </a:lnTo>
                <a:lnTo>
                  <a:pt x="200025" y="14287"/>
                </a:lnTo>
                <a:lnTo>
                  <a:pt x="269081" y="2381"/>
                </a:lnTo>
                <a:lnTo>
                  <a:pt x="421481" y="0"/>
                </a:lnTo>
                <a:lnTo>
                  <a:pt x="490537" y="14287"/>
                </a:lnTo>
                <a:lnTo>
                  <a:pt x="673893" y="40481"/>
                </a:lnTo>
                <a:lnTo>
                  <a:pt x="881062" y="61912"/>
                </a:lnTo>
                <a:lnTo>
                  <a:pt x="1090612" y="78581"/>
                </a:lnTo>
                <a:lnTo>
                  <a:pt x="1528762" y="104775"/>
                </a:lnTo>
                <a:lnTo>
                  <a:pt x="1909762" y="114300"/>
                </a:lnTo>
                <a:lnTo>
                  <a:pt x="2250281" y="114300"/>
                </a:lnTo>
                <a:lnTo>
                  <a:pt x="2364581" y="180975"/>
                </a:lnTo>
                <a:lnTo>
                  <a:pt x="2300287" y="250031"/>
                </a:lnTo>
                <a:lnTo>
                  <a:pt x="2266950" y="280987"/>
                </a:lnTo>
                <a:lnTo>
                  <a:pt x="2231231" y="300037"/>
                </a:lnTo>
                <a:lnTo>
                  <a:pt x="2193131" y="311944"/>
                </a:lnTo>
                <a:lnTo>
                  <a:pt x="2135981" y="319087"/>
                </a:lnTo>
                <a:lnTo>
                  <a:pt x="1850231" y="314325"/>
                </a:lnTo>
                <a:lnTo>
                  <a:pt x="1409700" y="3024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CCB66A3-C741-485C-B0B8-1855B2568874}"/>
              </a:ext>
            </a:extLst>
          </p:cNvPr>
          <p:cNvSpPr/>
          <p:nvPr/>
        </p:nvSpPr>
        <p:spPr>
          <a:xfrm>
            <a:off x="4957764" y="2581275"/>
            <a:ext cx="1662112" cy="495300"/>
          </a:xfrm>
          <a:custGeom>
            <a:avLst/>
            <a:gdLst>
              <a:gd name="connsiteX0" fmla="*/ 1197768 w 1662112"/>
              <a:gd name="connsiteY0" fmla="*/ 271463 h 495300"/>
              <a:gd name="connsiteX1" fmla="*/ 947737 w 1662112"/>
              <a:gd name="connsiteY1" fmla="*/ 319088 h 495300"/>
              <a:gd name="connsiteX2" fmla="*/ 802481 w 1662112"/>
              <a:gd name="connsiteY2" fmla="*/ 354806 h 495300"/>
              <a:gd name="connsiteX3" fmla="*/ 614362 w 1662112"/>
              <a:gd name="connsiteY3" fmla="*/ 383381 h 495300"/>
              <a:gd name="connsiteX4" fmla="*/ 488156 w 1662112"/>
              <a:gd name="connsiteY4" fmla="*/ 409575 h 495300"/>
              <a:gd name="connsiteX5" fmla="*/ 419100 w 1662112"/>
              <a:gd name="connsiteY5" fmla="*/ 431006 h 495300"/>
              <a:gd name="connsiteX6" fmla="*/ 292893 w 1662112"/>
              <a:gd name="connsiteY6" fmla="*/ 478631 h 495300"/>
              <a:gd name="connsiteX7" fmla="*/ 257175 w 1662112"/>
              <a:gd name="connsiteY7" fmla="*/ 492919 h 495300"/>
              <a:gd name="connsiteX8" fmla="*/ 230981 w 1662112"/>
              <a:gd name="connsiteY8" fmla="*/ 495300 h 495300"/>
              <a:gd name="connsiteX9" fmla="*/ 200025 w 1662112"/>
              <a:gd name="connsiteY9" fmla="*/ 485775 h 495300"/>
              <a:gd name="connsiteX10" fmla="*/ 171450 w 1662112"/>
              <a:gd name="connsiteY10" fmla="*/ 466725 h 495300"/>
              <a:gd name="connsiteX11" fmla="*/ 133350 w 1662112"/>
              <a:gd name="connsiteY11" fmla="*/ 433388 h 495300"/>
              <a:gd name="connsiteX12" fmla="*/ 85725 w 1662112"/>
              <a:gd name="connsiteY12" fmla="*/ 378619 h 495300"/>
              <a:gd name="connsiteX13" fmla="*/ 40481 w 1662112"/>
              <a:gd name="connsiteY13" fmla="*/ 319088 h 495300"/>
              <a:gd name="connsiteX14" fmla="*/ 4762 w 1662112"/>
              <a:gd name="connsiteY14" fmla="*/ 259556 h 495300"/>
              <a:gd name="connsiteX15" fmla="*/ 0 w 1662112"/>
              <a:gd name="connsiteY15" fmla="*/ 240506 h 495300"/>
              <a:gd name="connsiteX16" fmla="*/ 4762 w 1662112"/>
              <a:gd name="connsiteY16" fmla="*/ 226219 h 495300"/>
              <a:gd name="connsiteX17" fmla="*/ 28575 w 1662112"/>
              <a:gd name="connsiteY17" fmla="*/ 226219 h 495300"/>
              <a:gd name="connsiteX18" fmla="*/ 66675 w 1662112"/>
              <a:gd name="connsiteY18" fmla="*/ 233363 h 495300"/>
              <a:gd name="connsiteX19" fmla="*/ 176212 w 1662112"/>
              <a:gd name="connsiteY19" fmla="*/ 269081 h 495300"/>
              <a:gd name="connsiteX20" fmla="*/ 221456 w 1662112"/>
              <a:gd name="connsiteY20" fmla="*/ 276225 h 495300"/>
              <a:gd name="connsiteX21" fmla="*/ 259556 w 1662112"/>
              <a:gd name="connsiteY21" fmla="*/ 276225 h 495300"/>
              <a:gd name="connsiteX22" fmla="*/ 350043 w 1662112"/>
              <a:gd name="connsiteY22" fmla="*/ 266700 h 495300"/>
              <a:gd name="connsiteX23" fmla="*/ 497681 w 1662112"/>
              <a:gd name="connsiteY23" fmla="*/ 230981 h 495300"/>
              <a:gd name="connsiteX24" fmla="*/ 721518 w 1662112"/>
              <a:gd name="connsiteY24" fmla="*/ 171450 h 495300"/>
              <a:gd name="connsiteX25" fmla="*/ 797718 w 1662112"/>
              <a:gd name="connsiteY25" fmla="*/ 150019 h 495300"/>
              <a:gd name="connsiteX26" fmla="*/ 942975 w 1662112"/>
              <a:gd name="connsiteY26" fmla="*/ 119063 h 495300"/>
              <a:gd name="connsiteX27" fmla="*/ 1140618 w 1662112"/>
              <a:gd name="connsiteY27" fmla="*/ 80963 h 495300"/>
              <a:gd name="connsiteX28" fmla="*/ 1204912 w 1662112"/>
              <a:gd name="connsiteY28" fmla="*/ 64294 h 495300"/>
              <a:gd name="connsiteX29" fmla="*/ 1295400 w 1662112"/>
              <a:gd name="connsiteY29" fmla="*/ 28575 h 495300"/>
              <a:gd name="connsiteX30" fmla="*/ 1357312 w 1662112"/>
              <a:gd name="connsiteY30" fmla="*/ 0 h 495300"/>
              <a:gd name="connsiteX31" fmla="*/ 1393031 w 1662112"/>
              <a:gd name="connsiteY31" fmla="*/ 0 h 495300"/>
              <a:gd name="connsiteX32" fmla="*/ 1457325 w 1662112"/>
              <a:gd name="connsiteY32" fmla="*/ 11906 h 495300"/>
              <a:gd name="connsiteX33" fmla="*/ 1509712 w 1662112"/>
              <a:gd name="connsiteY33" fmla="*/ 28575 h 495300"/>
              <a:gd name="connsiteX34" fmla="*/ 1552575 w 1662112"/>
              <a:gd name="connsiteY34" fmla="*/ 50006 h 495300"/>
              <a:gd name="connsiteX35" fmla="*/ 1597818 w 1662112"/>
              <a:gd name="connsiteY35" fmla="*/ 78581 h 495300"/>
              <a:gd name="connsiteX36" fmla="*/ 1628775 w 1662112"/>
              <a:gd name="connsiteY36" fmla="*/ 95250 h 495300"/>
              <a:gd name="connsiteX37" fmla="*/ 1645443 w 1662112"/>
              <a:gd name="connsiteY37" fmla="*/ 109538 h 495300"/>
              <a:gd name="connsiteX38" fmla="*/ 1657350 w 1662112"/>
              <a:gd name="connsiteY38" fmla="*/ 123825 h 495300"/>
              <a:gd name="connsiteX39" fmla="*/ 1662112 w 1662112"/>
              <a:gd name="connsiteY39" fmla="*/ 147638 h 495300"/>
              <a:gd name="connsiteX40" fmla="*/ 1652587 w 1662112"/>
              <a:gd name="connsiteY40" fmla="*/ 178594 h 495300"/>
              <a:gd name="connsiteX41" fmla="*/ 1624012 w 1662112"/>
              <a:gd name="connsiteY41" fmla="*/ 211931 h 495300"/>
              <a:gd name="connsiteX42" fmla="*/ 1597818 w 1662112"/>
              <a:gd name="connsiteY42" fmla="*/ 223838 h 495300"/>
              <a:gd name="connsiteX43" fmla="*/ 1547812 w 1662112"/>
              <a:gd name="connsiteY43" fmla="*/ 216694 h 495300"/>
              <a:gd name="connsiteX44" fmla="*/ 1483518 w 1662112"/>
              <a:gd name="connsiteY44" fmla="*/ 214313 h 495300"/>
              <a:gd name="connsiteX45" fmla="*/ 1428750 w 1662112"/>
              <a:gd name="connsiteY45" fmla="*/ 223838 h 495300"/>
              <a:gd name="connsiteX46" fmla="*/ 1197768 w 1662112"/>
              <a:gd name="connsiteY46" fmla="*/ 271463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62112" h="495300">
                <a:moveTo>
                  <a:pt x="1197768" y="271463"/>
                </a:moveTo>
                <a:lnTo>
                  <a:pt x="947737" y="319088"/>
                </a:lnTo>
                <a:lnTo>
                  <a:pt x="802481" y="354806"/>
                </a:lnTo>
                <a:lnTo>
                  <a:pt x="614362" y="383381"/>
                </a:lnTo>
                <a:lnTo>
                  <a:pt x="488156" y="409575"/>
                </a:lnTo>
                <a:lnTo>
                  <a:pt x="419100" y="431006"/>
                </a:lnTo>
                <a:lnTo>
                  <a:pt x="292893" y="478631"/>
                </a:lnTo>
                <a:lnTo>
                  <a:pt x="257175" y="492919"/>
                </a:lnTo>
                <a:lnTo>
                  <a:pt x="230981" y="495300"/>
                </a:lnTo>
                <a:lnTo>
                  <a:pt x="200025" y="485775"/>
                </a:lnTo>
                <a:lnTo>
                  <a:pt x="171450" y="466725"/>
                </a:lnTo>
                <a:lnTo>
                  <a:pt x="133350" y="433388"/>
                </a:lnTo>
                <a:lnTo>
                  <a:pt x="85725" y="378619"/>
                </a:lnTo>
                <a:lnTo>
                  <a:pt x="40481" y="319088"/>
                </a:lnTo>
                <a:lnTo>
                  <a:pt x="4762" y="259556"/>
                </a:lnTo>
                <a:lnTo>
                  <a:pt x="0" y="240506"/>
                </a:lnTo>
                <a:lnTo>
                  <a:pt x="4762" y="226219"/>
                </a:lnTo>
                <a:lnTo>
                  <a:pt x="28575" y="226219"/>
                </a:lnTo>
                <a:lnTo>
                  <a:pt x="66675" y="233363"/>
                </a:lnTo>
                <a:lnTo>
                  <a:pt x="176212" y="269081"/>
                </a:lnTo>
                <a:lnTo>
                  <a:pt x="221456" y="276225"/>
                </a:lnTo>
                <a:lnTo>
                  <a:pt x="259556" y="276225"/>
                </a:lnTo>
                <a:lnTo>
                  <a:pt x="350043" y="266700"/>
                </a:lnTo>
                <a:lnTo>
                  <a:pt x="497681" y="230981"/>
                </a:lnTo>
                <a:lnTo>
                  <a:pt x="721518" y="171450"/>
                </a:lnTo>
                <a:lnTo>
                  <a:pt x="797718" y="150019"/>
                </a:lnTo>
                <a:lnTo>
                  <a:pt x="942975" y="119063"/>
                </a:lnTo>
                <a:lnTo>
                  <a:pt x="1140618" y="80963"/>
                </a:lnTo>
                <a:lnTo>
                  <a:pt x="1204912" y="64294"/>
                </a:lnTo>
                <a:lnTo>
                  <a:pt x="1295400" y="28575"/>
                </a:lnTo>
                <a:lnTo>
                  <a:pt x="1357312" y="0"/>
                </a:lnTo>
                <a:lnTo>
                  <a:pt x="1393031" y="0"/>
                </a:lnTo>
                <a:lnTo>
                  <a:pt x="1457325" y="11906"/>
                </a:lnTo>
                <a:lnTo>
                  <a:pt x="1509712" y="28575"/>
                </a:lnTo>
                <a:lnTo>
                  <a:pt x="1552575" y="50006"/>
                </a:lnTo>
                <a:lnTo>
                  <a:pt x="1597818" y="78581"/>
                </a:lnTo>
                <a:lnTo>
                  <a:pt x="1628775" y="95250"/>
                </a:lnTo>
                <a:lnTo>
                  <a:pt x="1645443" y="109538"/>
                </a:lnTo>
                <a:lnTo>
                  <a:pt x="1657350" y="123825"/>
                </a:lnTo>
                <a:lnTo>
                  <a:pt x="1662112" y="147638"/>
                </a:lnTo>
                <a:lnTo>
                  <a:pt x="1652587" y="178594"/>
                </a:lnTo>
                <a:lnTo>
                  <a:pt x="1624012" y="211931"/>
                </a:lnTo>
                <a:lnTo>
                  <a:pt x="1597818" y="223838"/>
                </a:lnTo>
                <a:lnTo>
                  <a:pt x="1547812" y="216694"/>
                </a:lnTo>
                <a:lnTo>
                  <a:pt x="1483518" y="214313"/>
                </a:lnTo>
                <a:lnTo>
                  <a:pt x="1428750" y="223838"/>
                </a:lnTo>
                <a:lnTo>
                  <a:pt x="1197768" y="2714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AF69EEA-5840-4A20-B68E-8BE5FFC32C9C}"/>
              </a:ext>
            </a:extLst>
          </p:cNvPr>
          <p:cNvSpPr/>
          <p:nvPr/>
        </p:nvSpPr>
        <p:spPr>
          <a:xfrm rot="16200000">
            <a:off x="3765556" y="3425826"/>
            <a:ext cx="4030662" cy="496887"/>
          </a:xfrm>
          <a:custGeom>
            <a:avLst/>
            <a:gdLst>
              <a:gd name="connsiteX0" fmla="*/ 2022653 w 4030675"/>
              <a:gd name="connsiteY0" fmla="*/ 398678 h 497433"/>
              <a:gd name="connsiteX1" fmla="*/ 1269187 w 4030675"/>
              <a:gd name="connsiteY1" fmla="*/ 391363 h 497433"/>
              <a:gd name="connsiteX2" fmla="*/ 746151 w 4030675"/>
              <a:gd name="connsiteY2" fmla="*/ 384048 h 497433"/>
              <a:gd name="connsiteX3" fmla="*/ 201168 w 4030675"/>
              <a:gd name="connsiteY3" fmla="*/ 380390 h 497433"/>
              <a:gd name="connsiteX4" fmla="*/ 142647 w 4030675"/>
              <a:gd name="connsiteY4" fmla="*/ 369417 h 497433"/>
              <a:gd name="connsiteX5" fmla="*/ 91440 w 4030675"/>
              <a:gd name="connsiteY5" fmla="*/ 351129 h 497433"/>
              <a:gd name="connsiteX6" fmla="*/ 43891 w 4030675"/>
              <a:gd name="connsiteY6" fmla="*/ 332841 h 497433"/>
              <a:gd name="connsiteX7" fmla="*/ 21946 w 4030675"/>
              <a:gd name="connsiteY7" fmla="*/ 318211 h 497433"/>
              <a:gd name="connsiteX8" fmla="*/ 7315 w 4030675"/>
              <a:gd name="connsiteY8" fmla="*/ 303581 h 497433"/>
              <a:gd name="connsiteX9" fmla="*/ 0 w 4030675"/>
              <a:gd name="connsiteY9" fmla="*/ 277977 h 497433"/>
              <a:gd name="connsiteX10" fmla="*/ 18288 w 4030675"/>
              <a:gd name="connsiteY10" fmla="*/ 230429 h 497433"/>
              <a:gd name="connsiteX11" fmla="*/ 43891 w 4030675"/>
              <a:gd name="connsiteY11" fmla="*/ 201168 h 497433"/>
              <a:gd name="connsiteX12" fmla="*/ 106071 w 4030675"/>
              <a:gd name="connsiteY12" fmla="*/ 171907 h 497433"/>
              <a:gd name="connsiteX13" fmla="*/ 182880 w 4030675"/>
              <a:gd name="connsiteY13" fmla="*/ 146304 h 497433"/>
              <a:gd name="connsiteX14" fmla="*/ 292608 w 4030675"/>
              <a:gd name="connsiteY14" fmla="*/ 120701 h 497433"/>
              <a:gd name="connsiteX15" fmla="*/ 343815 w 4030675"/>
              <a:gd name="connsiteY15" fmla="*/ 113385 h 497433"/>
              <a:gd name="connsiteX16" fmla="*/ 402336 w 4030675"/>
              <a:gd name="connsiteY16" fmla="*/ 124358 h 497433"/>
              <a:gd name="connsiteX17" fmla="*/ 508407 w 4030675"/>
              <a:gd name="connsiteY17" fmla="*/ 149961 h 497433"/>
              <a:gd name="connsiteX18" fmla="*/ 643738 w 4030675"/>
              <a:gd name="connsiteY18" fmla="*/ 171907 h 497433"/>
              <a:gd name="connsiteX19" fmla="*/ 804672 w 4030675"/>
              <a:gd name="connsiteY19" fmla="*/ 182880 h 497433"/>
              <a:gd name="connsiteX20" fmla="*/ 1345997 w 4030675"/>
              <a:gd name="connsiteY20" fmla="*/ 190195 h 497433"/>
              <a:gd name="connsiteX21" fmla="*/ 2048256 w 4030675"/>
              <a:gd name="connsiteY21" fmla="*/ 197510 h 497433"/>
              <a:gd name="connsiteX22" fmla="*/ 2750515 w 4030675"/>
              <a:gd name="connsiteY22" fmla="*/ 201168 h 497433"/>
              <a:gd name="connsiteX23" fmla="*/ 2944368 w 4030675"/>
              <a:gd name="connsiteY23" fmla="*/ 204825 h 497433"/>
              <a:gd name="connsiteX24" fmla="*/ 3277210 w 4030675"/>
              <a:gd name="connsiteY24" fmla="*/ 201168 h 497433"/>
              <a:gd name="connsiteX25" fmla="*/ 3664915 w 4030675"/>
              <a:gd name="connsiteY25" fmla="*/ 197510 h 497433"/>
              <a:gd name="connsiteX26" fmla="*/ 3778301 w 4030675"/>
              <a:gd name="connsiteY26" fmla="*/ 193853 h 497433"/>
              <a:gd name="connsiteX27" fmla="*/ 3818535 w 4030675"/>
              <a:gd name="connsiteY27" fmla="*/ 182880 h 497433"/>
              <a:gd name="connsiteX28" fmla="*/ 3851453 w 4030675"/>
              <a:gd name="connsiteY28" fmla="*/ 164592 h 497433"/>
              <a:gd name="connsiteX29" fmla="*/ 3888029 w 4030675"/>
              <a:gd name="connsiteY29" fmla="*/ 135331 h 497433"/>
              <a:gd name="connsiteX30" fmla="*/ 3928263 w 4030675"/>
              <a:gd name="connsiteY30" fmla="*/ 87782 h 497433"/>
              <a:gd name="connsiteX31" fmla="*/ 3968496 w 4030675"/>
              <a:gd name="connsiteY31" fmla="*/ 29261 h 497433"/>
              <a:gd name="connsiteX32" fmla="*/ 3990442 w 4030675"/>
              <a:gd name="connsiteY32" fmla="*/ 7315 h 497433"/>
              <a:gd name="connsiteX33" fmla="*/ 4008730 w 4030675"/>
              <a:gd name="connsiteY33" fmla="*/ 0 h 497433"/>
              <a:gd name="connsiteX34" fmla="*/ 4023360 w 4030675"/>
              <a:gd name="connsiteY34" fmla="*/ 0 h 497433"/>
              <a:gd name="connsiteX35" fmla="*/ 4027018 w 4030675"/>
              <a:gd name="connsiteY35" fmla="*/ 7315 h 497433"/>
              <a:gd name="connsiteX36" fmla="*/ 4030675 w 4030675"/>
              <a:gd name="connsiteY36" fmla="*/ 25603 h 497433"/>
              <a:gd name="connsiteX37" fmla="*/ 4023360 w 4030675"/>
              <a:gd name="connsiteY37" fmla="*/ 98755 h 497433"/>
              <a:gd name="connsiteX38" fmla="*/ 3986784 w 4030675"/>
              <a:gd name="connsiteY38" fmla="*/ 215798 h 497433"/>
              <a:gd name="connsiteX39" fmla="*/ 3939235 w 4030675"/>
              <a:gd name="connsiteY39" fmla="*/ 318211 h 497433"/>
              <a:gd name="connsiteX40" fmla="*/ 3888029 w 4030675"/>
              <a:gd name="connsiteY40" fmla="*/ 391363 h 497433"/>
              <a:gd name="connsiteX41" fmla="*/ 3829507 w 4030675"/>
              <a:gd name="connsiteY41" fmla="*/ 438912 h 497433"/>
              <a:gd name="connsiteX42" fmla="*/ 3796589 w 4030675"/>
              <a:gd name="connsiteY42" fmla="*/ 479145 h 497433"/>
              <a:gd name="connsiteX43" fmla="*/ 3778301 w 4030675"/>
              <a:gd name="connsiteY43" fmla="*/ 493776 h 497433"/>
              <a:gd name="connsiteX44" fmla="*/ 3749040 w 4030675"/>
              <a:gd name="connsiteY44" fmla="*/ 497433 h 497433"/>
              <a:gd name="connsiteX45" fmla="*/ 3730752 w 4030675"/>
              <a:gd name="connsiteY45" fmla="*/ 486461 h 497433"/>
              <a:gd name="connsiteX46" fmla="*/ 3701491 w 4030675"/>
              <a:gd name="connsiteY46" fmla="*/ 460857 h 497433"/>
              <a:gd name="connsiteX47" fmla="*/ 3672231 w 4030675"/>
              <a:gd name="connsiteY47" fmla="*/ 438912 h 497433"/>
              <a:gd name="connsiteX48" fmla="*/ 3599079 w 4030675"/>
              <a:gd name="connsiteY48" fmla="*/ 398678 h 497433"/>
              <a:gd name="connsiteX49" fmla="*/ 3299155 w 4030675"/>
              <a:gd name="connsiteY49" fmla="*/ 398678 h 497433"/>
              <a:gd name="connsiteX50" fmla="*/ 2922423 w 4030675"/>
              <a:gd name="connsiteY50" fmla="*/ 398678 h 497433"/>
              <a:gd name="connsiteX51" fmla="*/ 2022653 w 4030675"/>
              <a:gd name="connsiteY51" fmla="*/ 398678 h 497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030675" h="497433">
                <a:moveTo>
                  <a:pt x="2022653" y="398678"/>
                </a:moveTo>
                <a:lnTo>
                  <a:pt x="1269187" y="391363"/>
                </a:lnTo>
                <a:lnTo>
                  <a:pt x="746151" y="384048"/>
                </a:lnTo>
                <a:lnTo>
                  <a:pt x="201168" y="380390"/>
                </a:lnTo>
                <a:lnTo>
                  <a:pt x="142647" y="369417"/>
                </a:lnTo>
                <a:lnTo>
                  <a:pt x="91440" y="351129"/>
                </a:lnTo>
                <a:lnTo>
                  <a:pt x="43891" y="332841"/>
                </a:lnTo>
                <a:lnTo>
                  <a:pt x="21946" y="318211"/>
                </a:lnTo>
                <a:lnTo>
                  <a:pt x="7315" y="303581"/>
                </a:lnTo>
                <a:lnTo>
                  <a:pt x="0" y="277977"/>
                </a:lnTo>
                <a:lnTo>
                  <a:pt x="18288" y="230429"/>
                </a:lnTo>
                <a:lnTo>
                  <a:pt x="43891" y="201168"/>
                </a:lnTo>
                <a:lnTo>
                  <a:pt x="106071" y="171907"/>
                </a:lnTo>
                <a:lnTo>
                  <a:pt x="182880" y="146304"/>
                </a:lnTo>
                <a:lnTo>
                  <a:pt x="292608" y="120701"/>
                </a:lnTo>
                <a:lnTo>
                  <a:pt x="343815" y="113385"/>
                </a:lnTo>
                <a:lnTo>
                  <a:pt x="402336" y="124358"/>
                </a:lnTo>
                <a:lnTo>
                  <a:pt x="508407" y="149961"/>
                </a:lnTo>
                <a:lnTo>
                  <a:pt x="643738" y="171907"/>
                </a:lnTo>
                <a:lnTo>
                  <a:pt x="804672" y="182880"/>
                </a:lnTo>
                <a:lnTo>
                  <a:pt x="1345997" y="190195"/>
                </a:lnTo>
                <a:lnTo>
                  <a:pt x="2048256" y="197510"/>
                </a:lnTo>
                <a:lnTo>
                  <a:pt x="2750515" y="201168"/>
                </a:lnTo>
                <a:lnTo>
                  <a:pt x="2944368" y="204825"/>
                </a:lnTo>
                <a:lnTo>
                  <a:pt x="3277210" y="201168"/>
                </a:lnTo>
                <a:lnTo>
                  <a:pt x="3664915" y="197510"/>
                </a:lnTo>
                <a:lnTo>
                  <a:pt x="3778301" y="193853"/>
                </a:lnTo>
                <a:lnTo>
                  <a:pt x="3818535" y="182880"/>
                </a:lnTo>
                <a:lnTo>
                  <a:pt x="3851453" y="164592"/>
                </a:lnTo>
                <a:lnTo>
                  <a:pt x="3888029" y="135331"/>
                </a:lnTo>
                <a:lnTo>
                  <a:pt x="3928263" y="87782"/>
                </a:lnTo>
                <a:lnTo>
                  <a:pt x="3968496" y="29261"/>
                </a:lnTo>
                <a:lnTo>
                  <a:pt x="3990442" y="7315"/>
                </a:lnTo>
                <a:lnTo>
                  <a:pt x="4008730" y="0"/>
                </a:lnTo>
                <a:lnTo>
                  <a:pt x="4023360" y="0"/>
                </a:lnTo>
                <a:lnTo>
                  <a:pt x="4027018" y="7315"/>
                </a:lnTo>
                <a:lnTo>
                  <a:pt x="4030675" y="25603"/>
                </a:lnTo>
                <a:lnTo>
                  <a:pt x="4023360" y="98755"/>
                </a:lnTo>
                <a:lnTo>
                  <a:pt x="3986784" y="215798"/>
                </a:lnTo>
                <a:lnTo>
                  <a:pt x="3939235" y="318211"/>
                </a:lnTo>
                <a:lnTo>
                  <a:pt x="3888029" y="391363"/>
                </a:lnTo>
                <a:lnTo>
                  <a:pt x="3829507" y="438912"/>
                </a:lnTo>
                <a:lnTo>
                  <a:pt x="3796589" y="479145"/>
                </a:lnTo>
                <a:lnTo>
                  <a:pt x="3778301" y="493776"/>
                </a:lnTo>
                <a:lnTo>
                  <a:pt x="3749040" y="497433"/>
                </a:lnTo>
                <a:lnTo>
                  <a:pt x="3730752" y="486461"/>
                </a:lnTo>
                <a:lnTo>
                  <a:pt x="3701491" y="460857"/>
                </a:lnTo>
                <a:lnTo>
                  <a:pt x="3672231" y="438912"/>
                </a:lnTo>
                <a:lnTo>
                  <a:pt x="3599079" y="398678"/>
                </a:lnTo>
                <a:lnTo>
                  <a:pt x="3299155" y="398678"/>
                </a:lnTo>
                <a:lnTo>
                  <a:pt x="2922423" y="398678"/>
                </a:lnTo>
                <a:lnTo>
                  <a:pt x="2022653" y="39867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07243E90-7C6E-498C-B36A-3B091DB8FE78}"/>
              </a:ext>
            </a:extLst>
          </p:cNvPr>
          <p:cNvGrpSpPr/>
          <p:nvPr/>
        </p:nvGrpSpPr>
        <p:grpSpPr>
          <a:xfrm>
            <a:off x="3592521" y="1665288"/>
            <a:ext cx="4911717" cy="4232274"/>
            <a:chOff x="3744921" y="1811339"/>
            <a:chExt cx="4911717" cy="4232274"/>
          </a:xfrm>
        </p:grpSpPr>
        <p:grpSp>
          <p:nvGrpSpPr>
            <p:cNvPr id="49" name="グループ化 48">
              <a:extLst>
                <a:ext uri="{FF2B5EF4-FFF2-40B4-BE49-F238E27FC236}">
                  <a16:creationId xmlns:a16="http://schemas.microsoft.com/office/drawing/2014/main" id="{15ED9AE5-31DC-4C1F-821C-5858D050A82A}"/>
                </a:ext>
              </a:extLst>
            </p:cNvPr>
            <p:cNvGrpSpPr/>
            <p:nvPr/>
          </p:nvGrpSpPr>
          <p:grpSpPr>
            <a:xfrm>
              <a:off x="7039618" y="3205163"/>
              <a:ext cx="924716" cy="2838450"/>
              <a:chOff x="6869920" y="3052764"/>
              <a:chExt cx="924716" cy="2838450"/>
            </a:xfrm>
          </p:grpSpPr>
          <p:sp>
            <p:nvSpPr>
              <p:cNvPr id="50" name="フリーフォーム 22">
                <a:extLst>
                  <a:ext uri="{FF2B5EF4-FFF2-40B4-BE49-F238E27FC236}">
                    <a16:creationId xmlns:a16="http://schemas.microsoft.com/office/drawing/2014/main" id="{B6B41B4F-8021-4368-8784-696EFAC9C6EA}"/>
                  </a:ext>
                </a:extLst>
              </p:cNvPr>
              <p:cNvSpPr/>
              <p:nvPr/>
            </p:nvSpPr>
            <p:spPr>
              <a:xfrm rot="16200000">
                <a:off x="6133318" y="4229895"/>
                <a:ext cx="2838450" cy="484187"/>
              </a:xfrm>
              <a:custGeom>
                <a:avLst/>
                <a:gdLst>
                  <a:gd name="connsiteX0" fmla="*/ 1417864 w 2838450"/>
                  <a:gd name="connsiteY0" fmla="*/ 449035 h 484414"/>
                  <a:gd name="connsiteX1" fmla="*/ 846364 w 2838450"/>
                  <a:gd name="connsiteY1" fmla="*/ 438150 h 484414"/>
                  <a:gd name="connsiteX2" fmla="*/ 544286 w 2838450"/>
                  <a:gd name="connsiteY2" fmla="*/ 427264 h 484414"/>
                  <a:gd name="connsiteX3" fmla="*/ 457200 w 2838450"/>
                  <a:gd name="connsiteY3" fmla="*/ 421821 h 484414"/>
                  <a:gd name="connsiteX4" fmla="*/ 337457 w 2838450"/>
                  <a:gd name="connsiteY4" fmla="*/ 394607 h 484414"/>
                  <a:gd name="connsiteX5" fmla="*/ 228600 w 2838450"/>
                  <a:gd name="connsiteY5" fmla="*/ 359228 h 484414"/>
                  <a:gd name="connsiteX6" fmla="*/ 146957 w 2838450"/>
                  <a:gd name="connsiteY6" fmla="*/ 321128 h 484414"/>
                  <a:gd name="connsiteX7" fmla="*/ 97971 w 2838450"/>
                  <a:gd name="connsiteY7" fmla="*/ 302078 h 484414"/>
                  <a:gd name="connsiteX8" fmla="*/ 59871 w 2838450"/>
                  <a:gd name="connsiteY8" fmla="*/ 272142 h 484414"/>
                  <a:gd name="connsiteX9" fmla="*/ 21771 w 2838450"/>
                  <a:gd name="connsiteY9" fmla="*/ 236764 h 484414"/>
                  <a:gd name="connsiteX10" fmla="*/ 5443 w 2838450"/>
                  <a:gd name="connsiteY10" fmla="*/ 217714 h 484414"/>
                  <a:gd name="connsiteX11" fmla="*/ 0 w 2838450"/>
                  <a:gd name="connsiteY11" fmla="*/ 193221 h 484414"/>
                  <a:gd name="connsiteX12" fmla="*/ 10886 w 2838450"/>
                  <a:gd name="connsiteY12" fmla="*/ 168728 h 484414"/>
                  <a:gd name="connsiteX13" fmla="*/ 35379 w 2838450"/>
                  <a:gd name="connsiteY13" fmla="*/ 146957 h 484414"/>
                  <a:gd name="connsiteX14" fmla="*/ 103414 w 2838450"/>
                  <a:gd name="connsiteY14" fmla="*/ 106135 h 484414"/>
                  <a:gd name="connsiteX15" fmla="*/ 185057 w 2838450"/>
                  <a:gd name="connsiteY15" fmla="*/ 70757 h 484414"/>
                  <a:gd name="connsiteX16" fmla="*/ 508907 w 2838450"/>
                  <a:gd name="connsiteY16" fmla="*/ 122464 h 484414"/>
                  <a:gd name="connsiteX17" fmla="*/ 544286 w 2838450"/>
                  <a:gd name="connsiteY17" fmla="*/ 152400 h 484414"/>
                  <a:gd name="connsiteX18" fmla="*/ 579664 w 2838450"/>
                  <a:gd name="connsiteY18" fmla="*/ 171450 h 484414"/>
                  <a:gd name="connsiteX19" fmla="*/ 625929 w 2838450"/>
                  <a:gd name="connsiteY19" fmla="*/ 187778 h 484414"/>
                  <a:gd name="connsiteX20" fmla="*/ 674914 w 2838450"/>
                  <a:gd name="connsiteY20" fmla="*/ 204107 h 484414"/>
                  <a:gd name="connsiteX21" fmla="*/ 734786 w 2838450"/>
                  <a:gd name="connsiteY21" fmla="*/ 209550 h 484414"/>
                  <a:gd name="connsiteX22" fmla="*/ 1281793 w 2838450"/>
                  <a:gd name="connsiteY22" fmla="*/ 220435 h 484414"/>
                  <a:gd name="connsiteX23" fmla="*/ 1823357 w 2838450"/>
                  <a:gd name="connsiteY23" fmla="*/ 225878 h 484414"/>
                  <a:gd name="connsiteX24" fmla="*/ 2168979 w 2838450"/>
                  <a:gd name="connsiteY24" fmla="*/ 231321 h 484414"/>
                  <a:gd name="connsiteX25" fmla="*/ 2408464 w 2838450"/>
                  <a:gd name="connsiteY25" fmla="*/ 228600 h 484414"/>
                  <a:gd name="connsiteX26" fmla="*/ 2443843 w 2838450"/>
                  <a:gd name="connsiteY26" fmla="*/ 223157 h 484414"/>
                  <a:gd name="connsiteX27" fmla="*/ 2487386 w 2838450"/>
                  <a:gd name="connsiteY27" fmla="*/ 209550 h 484414"/>
                  <a:gd name="connsiteX28" fmla="*/ 2533650 w 2838450"/>
                  <a:gd name="connsiteY28" fmla="*/ 182335 h 484414"/>
                  <a:gd name="connsiteX29" fmla="*/ 2588079 w 2838450"/>
                  <a:gd name="connsiteY29" fmla="*/ 144235 h 484414"/>
                  <a:gd name="connsiteX30" fmla="*/ 2656114 w 2838450"/>
                  <a:gd name="connsiteY30" fmla="*/ 87085 h 484414"/>
                  <a:gd name="connsiteX31" fmla="*/ 2713264 w 2838450"/>
                  <a:gd name="connsiteY31" fmla="*/ 48985 h 484414"/>
                  <a:gd name="connsiteX32" fmla="*/ 2781300 w 2838450"/>
                  <a:gd name="connsiteY32" fmla="*/ 0 h 484414"/>
                  <a:gd name="connsiteX33" fmla="*/ 2838450 w 2838450"/>
                  <a:gd name="connsiteY33" fmla="*/ 114300 h 484414"/>
                  <a:gd name="connsiteX34" fmla="*/ 2740479 w 2838450"/>
                  <a:gd name="connsiteY34" fmla="*/ 157842 h 484414"/>
                  <a:gd name="connsiteX35" fmla="*/ 2713264 w 2838450"/>
                  <a:gd name="connsiteY35" fmla="*/ 179614 h 484414"/>
                  <a:gd name="connsiteX36" fmla="*/ 2677886 w 2838450"/>
                  <a:gd name="connsiteY36" fmla="*/ 223157 h 484414"/>
                  <a:gd name="connsiteX37" fmla="*/ 2647950 w 2838450"/>
                  <a:gd name="connsiteY37" fmla="*/ 283028 h 484414"/>
                  <a:gd name="connsiteX38" fmla="*/ 2609850 w 2838450"/>
                  <a:gd name="connsiteY38" fmla="*/ 364671 h 484414"/>
                  <a:gd name="connsiteX39" fmla="*/ 2593521 w 2838450"/>
                  <a:gd name="connsiteY39" fmla="*/ 389164 h 484414"/>
                  <a:gd name="connsiteX40" fmla="*/ 2560864 w 2838450"/>
                  <a:gd name="connsiteY40" fmla="*/ 424542 h 484414"/>
                  <a:gd name="connsiteX41" fmla="*/ 2517321 w 2838450"/>
                  <a:gd name="connsiteY41" fmla="*/ 459921 h 484414"/>
                  <a:gd name="connsiteX42" fmla="*/ 2490107 w 2838450"/>
                  <a:gd name="connsiteY42" fmla="*/ 476250 h 484414"/>
                  <a:gd name="connsiteX43" fmla="*/ 2460171 w 2838450"/>
                  <a:gd name="connsiteY43" fmla="*/ 484414 h 484414"/>
                  <a:gd name="connsiteX44" fmla="*/ 2419350 w 2838450"/>
                  <a:gd name="connsiteY44" fmla="*/ 484414 h 484414"/>
                  <a:gd name="connsiteX45" fmla="*/ 2378529 w 2838450"/>
                  <a:gd name="connsiteY45" fmla="*/ 468085 h 484414"/>
                  <a:gd name="connsiteX46" fmla="*/ 2337707 w 2838450"/>
                  <a:gd name="connsiteY46" fmla="*/ 454478 h 484414"/>
                  <a:gd name="connsiteX47" fmla="*/ 1417864 w 2838450"/>
                  <a:gd name="connsiteY47" fmla="*/ 449035 h 48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38450" h="484414">
                    <a:moveTo>
                      <a:pt x="1417864" y="449035"/>
                    </a:moveTo>
                    <a:lnTo>
                      <a:pt x="846364" y="438150"/>
                    </a:lnTo>
                    <a:lnTo>
                      <a:pt x="544286" y="427264"/>
                    </a:lnTo>
                    <a:lnTo>
                      <a:pt x="457200" y="421821"/>
                    </a:lnTo>
                    <a:lnTo>
                      <a:pt x="337457" y="394607"/>
                    </a:lnTo>
                    <a:lnTo>
                      <a:pt x="228600" y="359228"/>
                    </a:lnTo>
                    <a:lnTo>
                      <a:pt x="146957" y="321128"/>
                    </a:lnTo>
                    <a:lnTo>
                      <a:pt x="97971" y="302078"/>
                    </a:lnTo>
                    <a:lnTo>
                      <a:pt x="59871" y="272142"/>
                    </a:lnTo>
                    <a:lnTo>
                      <a:pt x="21771" y="236764"/>
                    </a:lnTo>
                    <a:lnTo>
                      <a:pt x="5443" y="217714"/>
                    </a:lnTo>
                    <a:lnTo>
                      <a:pt x="0" y="193221"/>
                    </a:lnTo>
                    <a:lnTo>
                      <a:pt x="10886" y="168728"/>
                    </a:lnTo>
                    <a:lnTo>
                      <a:pt x="35379" y="146957"/>
                    </a:lnTo>
                    <a:lnTo>
                      <a:pt x="103414" y="106135"/>
                    </a:lnTo>
                    <a:lnTo>
                      <a:pt x="185057" y="70757"/>
                    </a:lnTo>
                    <a:lnTo>
                      <a:pt x="508907" y="122464"/>
                    </a:lnTo>
                    <a:lnTo>
                      <a:pt x="544286" y="152400"/>
                    </a:lnTo>
                    <a:lnTo>
                      <a:pt x="579664" y="171450"/>
                    </a:lnTo>
                    <a:lnTo>
                      <a:pt x="625929" y="187778"/>
                    </a:lnTo>
                    <a:lnTo>
                      <a:pt x="674914" y="204107"/>
                    </a:lnTo>
                    <a:lnTo>
                      <a:pt x="734786" y="209550"/>
                    </a:lnTo>
                    <a:lnTo>
                      <a:pt x="1281793" y="220435"/>
                    </a:lnTo>
                    <a:lnTo>
                      <a:pt x="1823357" y="225878"/>
                    </a:lnTo>
                    <a:lnTo>
                      <a:pt x="2168979" y="231321"/>
                    </a:lnTo>
                    <a:lnTo>
                      <a:pt x="2408464" y="228600"/>
                    </a:lnTo>
                    <a:lnTo>
                      <a:pt x="2443843" y="223157"/>
                    </a:lnTo>
                    <a:lnTo>
                      <a:pt x="2487386" y="209550"/>
                    </a:lnTo>
                    <a:lnTo>
                      <a:pt x="2533650" y="182335"/>
                    </a:lnTo>
                    <a:lnTo>
                      <a:pt x="2588079" y="144235"/>
                    </a:lnTo>
                    <a:lnTo>
                      <a:pt x="2656114" y="87085"/>
                    </a:lnTo>
                    <a:lnTo>
                      <a:pt x="2713264" y="48985"/>
                    </a:lnTo>
                    <a:lnTo>
                      <a:pt x="2781300" y="0"/>
                    </a:lnTo>
                    <a:lnTo>
                      <a:pt x="2838450" y="114300"/>
                    </a:lnTo>
                    <a:lnTo>
                      <a:pt x="2740479" y="157842"/>
                    </a:lnTo>
                    <a:lnTo>
                      <a:pt x="2713264" y="179614"/>
                    </a:lnTo>
                    <a:lnTo>
                      <a:pt x="2677886" y="223157"/>
                    </a:lnTo>
                    <a:lnTo>
                      <a:pt x="2647950" y="283028"/>
                    </a:lnTo>
                    <a:lnTo>
                      <a:pt x="2609850" y="364671"/>
                    </a:lnTo>
                    <a:lnTo>
                      <a:pt x="2593521" y="389164"/>
                    </a:lnTo>
                    <a:lnTo>
                      <a:pt x="2560864" y="424542"/>
                    </a:lnTo>
                    <a:lnTo>
                      <a:pt x="2517321" y="459921"/>
                    </a:lnTo>
                    <a:lnTo>
                      <a:pt x="2490107" y="476250"/>
                    </a:lnTo>
                    <a:lnTo>
                      <a:pt x="2460171" y="484414"/>
                    </a:lnTo>
                    <a:lnTo>
                      <a:pt x="2419350" y="484414"/>
                    </a:lnTo>
                    <a:lnTo>
                      <a:pt x="2378529" y="468085"/>
                    </a:lnTo>
                    <a:lnTo>
                      <a:pt x="2337707" y="454478"/>
                    </a:lnTo>
                    <a:lnTo>
                      <a:pt x="1417864" y="44903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51" name="フリーフォーム 24">
                <a:extLst>
                  <a:ext uri="{FF2B5EF4-FFF2-40B4-BE49-F238E27FC236}">
                    <a16:creationId xmlns:a16="http://schemas.microsoft.com/office/drawing/2014/main" id="{39A82C42-2916-40AE-A9F5-6A2976A360CA}"/>
                  </a:ext>
                </a:extLst>
              </p:cNvPr>
              <p:cNvSpPr/>
              <p:nvPr/>
            </p:nvSpPr>
            <p:spPr>
              <a:xfrm>
                <a:off x="6869920" y="5294772"/>
                <a:ext cx="598488" cy="457200"/>
              </a:xfrm>
              <a:custGeom>
                <a:avLst/>
                <a:gdLst>
                  <a:gd name="connsiteX0" fmla="*/ 252413 w 597694"/>
                  <a:gd name="connsiteY0" fmla="*/ 76200 h 457200"/>
                  <a:gd name="connsiteX1" fmla="*/ 426244 w 597694"/>
                  <a:gd name="connsiteY1" fmla="*/ 121444 h 457200"/>
                  <a:gd name="connsiteX2" fmla="*/ 459581 w 597694"/>
                  <a:gd name="connsiteY2" fmla="*/ 126206 h 457200"/>
                  <a:gd name="connsiteX3" fmla="*/ 502444 w 597694"/>
                  <a:gd name="connsiteY3" fmla="*/ 121444 h 457200"/>
                  <a:gd name="connsiteX4" fmla="*/ 533400 w 597694"/>
                  <a:gd name="connsiteY4" fmla="*/ 107156 h 457200"/>
                  <a:gd name="connsiteX5" fmla="*/ 597694 w 597694"/>
                  <a:gd name="connsiteY5" fmla="*/ 52388 h 457200"/>
                  <a:gd name="connsiteX6" fmla="*/ 581025 w 597694"/>
                  <a:gd name="connsiteY6" fmla="*/ 457200 h 457200"/>
                  <a:gd name="connsiteX7" fmla="*/ 509588 w 597694"/>
                  <a:gd name="connsiteY7" fmla="*/ 423863 h 457200"/>
                  <a:gd name="connsiteX8" fmla="*/ 500063 w 597694"/>
                  <a:gd name="connsiteY8" fmla="*/ 400050 h 457200"/>
                  <a:gd name="connsiteX9" fmla="*/ 447675 w 597694"/>
                  <a:gd name="connsiteY9" fmla="*/ 345281 h 457200"/>
                  <a:gd name="connsiteX10" fmla="*/ 369094 w 597694"/>
                  <a:gd name="connsiteY10" fmla="*/ 278606 h 457200"/>
                  <a:gd name="connsiteX11" fmla="*/ 269081 w 597694"/>
                  <a:gd name="connsiteY11" fmla="*/ 207169 h 457200"/>
                  <a:gd name="connsiteX12" fmla="*/ 116681 w 597694"/>
                  <a:gd name="connsiteY12" fmla="*/ 107156 h 457200"/>
                  <a:gd name="connsiteX13" fmla="*/ 38100 w 597694"/>
                  <a:gd name="connsiteY13" fmla="*/ 57150 h 457200"/>
                  <a:gd name="connsiteX14" fmla="*/ 11906 w 597694"/>
                  <a:gd name="connsiteY14" fmla="*/ 40481 h 457200"/>
                  <a:gd name="connsiteX15" fmla="*/ 0 w 597694"/>
                  <a:gd name="connsiteY15" fmla="*/ 28575 h 457200"/>
                  <a:gd name="connsiteX16" fmla="*/ 0 w 597694"/>
                  <a:gd name="connsiteY16" fmla="*/ 14288 h 457200"/>
                  <a:gd name="connsiteX17" fmla="*/ 4763 w 597694"/>
                  <a:gd name="connsiteY17" fmla="*/ 7144 h 457200"/>
                  <a:gd name="connsiteX18" fmla="*/ 30956 w 597694"/>
                  <a:gd name="connsiteY18" fmla="*/ 0 h 457200"/>
                  <a:gd name="connsiteX19" fmla="*/ 76200 w 597694"/>
                  <a:gd name="connsiteY19" fmla="*/ 9525 h 457200"/>
                  <a:gd name="connsiteX20" fmla="*/ 252413 w 597694"/>
                  <a:gd name="connsiteY20" fmla="*/ 7620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7694" h="457200">
                    <a:moveTo>
                      <a:pt x="252413" y="76200"/>
                    </a:moveTo>
                    <a:lnTo>
                      <a:pt x="426244" y="121444"/>
                    </a:lnTo>
                    <a:lnTo>
                      <a:pt x="459581" y="126206"/>
                    </a:lnTo>
                    <a:lnTo>
                      <a:pt x="502444" y="121444"/>
                    </a:lnTo>
                    <a:lnTo>
                      <a:pt x="533400" y="107156"/>
                    </a:lnTo>
                    <a:lnTo>
                      <a:pt x="597694" y="52388"/>
                    </a:lnTo>
                    <a:lnTo>
                      <a:pt x="581025" y="457200"/>
                    </a:lnTo>
                    <a:lnTo>
                      <a:pt x="509588" y="423863"/>
                    </a:lnTo>
                    <a:lnTo>
                      <a:pt x="500063" y="400050"/>
                    </a:lnTo>
                    <a:lnTo>
                      <a:pt x="447675" y="345281"/>
                    </a:lnTo>
                    <a:lnTo>
                      <a:pt x="369094" y="278606"/>
                    </a:lnTo>
                    <a:lnTo>
                      <a:pt x="269081" y="207169"/>
                    </a:lnTo>
                    <a:lnTo>
                      <a:pt x="116681" y="107156"/>
                    </a:lnTo>
                    <a:lnTo>
                      <a:pt x="38100" y="57150"/>
                    </a:lnTo>
                    <a:lnTo>
                      <a:pt x="11906" y="40481"/>
                    </a:lnTo>
                    <a:lnTo>
                      <a:pt x="0" y="28575"/>
                    </a:lnTo>
                    <a:lnTo>
                      <a:pt x="0" y="14288"/>
                    </a:lnTo>
                    <a:lnTo>
                      <a:pt x="4763" y="7144"/>
                    </a:lnTo>
                    <a:lnTo>
                      <a:pt x="30956" y="0"/>
                    </a:lnTo>
                    <a:lnTo>
                      <a:pt x="76200" y="9525"/>
                    </a:lnTo>
                    <a:lnTo>
                      <a:pt x="252413" y="76200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52" name="フリーフォーム 6">
              <a:extLst>
                <a:ext uri="{FF2B5EF4-FFF2-40B4-BE49-F238E27FC236}">
                  <a16:creationId xmlns:a16="http://schemas.microsoft.com/office/drawing/2014/main" id="{E7A8AECA-DB2A-43DD-A153-3BA5C2EF80DC}"/>
                </a:ext>
              </a:extLst>
            </p:cNvPr>
            <p:cNvSpPr/>
            <p:nvPr/>
          </p:nvSpPr>
          <p:spPr>
            <a:xfrm>
              <a:off x="3841761" y="1817688"/>
              <a:ext cx="1154113" cy="971550"/>
            </a:xfrm>
            <a:custGeom>
              <a:avLst/>
              <a:gdLst>
                <a:gd name="connsiteX0" fmla="*/ 773907 w 1154907"/>
                <a:gd name="connsiteY0" fmla="*/ 571500 h 971550"/>
                <a:gd name="connsiteX1" fmla="*/ 538163 w 1154907"/>
                <a:gd name="connsiteY1" fmla="*/ 719137 h 971550"/>
                <a:gd name="connsiteX2" fmla="*/ 345282 w 1154907"/>
                <a:gd name="connsiteY2" fmla="*/ 828675 h 971550"/>
                <a:gd name="connsiteX3" fmla="*/ 190500 w 1154907"/>
                <a:gd name="connsiteY3" fmla="*/ 909637 h 971550"/>
                <a:gd name="connsiteX4" fmla="*/ 97632 w 1154907"/>
                <a:gd name="connsiteY4" fmla="*/ 954881 h 971550"/>
                <a:gd name="connsiteX5" fmla="*/ 71438 w 1154907"/>
                <a:gd name="connsiteY5" fmla="*/ 964406 h 971550"/>
                <a:gd name="connsiteX6" fmla="*/ 33338 w 1154907"/>
                <a:gd name="connsiteY6" fmla="*/ 971550 h 971550"/>
                <a:gd name="connsiteX7" fmla="*/ 11907 w 1154907"/>
                <a:gd name="connsiteY7" fmla="*/ 971550 h 971550"/>
                <a:gd name="connsiteX8" fmla="*/ 0 w 1154907"/>
                <a:gd name="connsiteY8" fmla="*/ 964406 h 971550"/>
                <a:gd name="connsiteX9" fmla="*/ 0 w 1154907"/>
                <a:gd name="connsiteY9" fmla="*/ 952500 h 971550"/>
                <a:gd name="connsiteX10" fmla="*/ 16669 w 1154907"/>
                <a:gd name="connsiteY10" fmla="*/ 928687 h 971550"/>
                <a:gd name="connsiteX11" fmla="*/ 130969 w 1154907"/>
                <a:gd name="connsiteY11" fmla="*/ 850106 h 971550"/>
                <a:gd name="connsiteX12" fmla="*/ 250032 w 1154907"/>
                <a:gd name="connsiteY12" fmla="*/ 766762 h 971550"/>
                <a:gd name="connsiteX13" fmla="*/ 357188 w 1154907"/>
                <a:gd name="connsiteY13" fmla="*/ 685800 h 971550"/>
                <a:gd name="connsiteX14" fmla="*/ 473869 w 1154907"/>
                <a:gd name="connsiteY14" fmla="*/ 592931 h 971550"/>
                <a:gd name="connsiteX15" fmla="*/ 550069 w 1154907"/>
                <a:gd name="connsiteY15" fmla="*/ 523875 h 971550"/>
                <a:gd name="connsiteX16" fmla="*/ 607219 w 1154907"/>
                <a:gd name="connsiteY16" fmla="*/ 471487 h 971550"/>
                <a:gd name="connsiteX17" fmla="*/ 681038 w 1154907"/>
                <a:gd name="connsiteY17" fmla="*/ 397669 h 971550"/>
                <a:gd name="connsiteX18" fmla="*/ 750094 w 1154907"/>
                <a:gd name="connsiteY18" fmla="*/ 328612 h 971550"/>
                <a:gd name="connsiteX19" fmla="*/ 812007 w 1154907"/>
                <a:gd name="connsiteY19" fmla="*/ 261937 h 971550"/>
                <a:gd name="connsiteX20" fmla="*/ 842963 w 1154907"/>
                <a:gd name="connsiteY20" fmla="*/ 221456 h 971550"/>
                <a:gd name="connsiteX21" fmla="*/ 852488 w 1154907"/>
                <a:gd name="connsiteY21" fmla="*/ 197644 h 971550"/>
                <a:gd name="connsiteX22" fmla="*/ 852488 w 1154907"/>
                <a:gd name="connsiteY22" fmla="*/ 176212 h 971550"/>
                <a:gd name="connsiteX23" fmla="*/ 835819 w 1154907"/>
                <a:gd name="connsiteY23" fmla="*/ 135731 h 971550"/>
                <a:gd name="connsiteX24" fmla="*/ 819150 w 1154907"/>
                <a:gd name="connsiteY24" fmla="*/ 107156 h 971550"/>
                <a:gd name="connsiteX25" fmla="*/ 790575 w 1154907"/>
                <a:gd name="connsiteY25" fmla="*/ 73819 h 971550"/>
                <a:gd name="connsiteX26" fmla="*/ 776288 w 1154907"/>
                <a:gd name="connsiteY26" fmla="*/ 54769 h 971550"/>
                <a:gd name="connsiteX27" fmla="*/ 769144 w 1154907"/>
                <a:gd name="connsiteY27" fmla="*/ 42862 h 971550"/>
                <a:gd name="connsiteX28" fmla="*/ 762000 w 1154907"/>
                <a:gd name="connsiteY28" fmla="*/ 28575 h 971550"/>
                <a:gd name="connsiteX29" fmla="*/ 762000 w 1154907"/>
                <a:gd name="connsiteY29" fmla="*/ 14287 h 971550"/>
                <a:gd name="connsiteX30" fmla="*/ 771525 w 1154907"/>
                <a:gd name="connsiteY30" fmla="*/ 2381 h 971550"/>
                <a:gd name="connsiteX31" fmla="*/ 800100 w 1154907"/>
                <a:gd name="connsiteY31" fmla="*/ 0 h 971550"/>
                <a:gd name="connsiteX32" fmla="*/ 850107 w 1154907"/>
                <a:gd name="connsiteY32" fmla="*/ 11906 h 971550"/>
                <a:gd name="connsiteX33" fmla="*/ 914400 w 1154907"/>
                <a:gd name="connsiteY33" fmla="*/ 38100 h 971550"/>
                <a:gd name="connsiteX34" fmla="*/ 966788 w 1154907"/>
                <a:gd name="connsiteY34" fmla="*/ 66675 h 971550"/>
                <a:gd name="connsiteX35" fmla="*/ 1028700 w 1154907"/>
                <a:gd name="connsiteY35" fmla="*/ 102394 h 971550"/>
                <a:gd name="connsiteX36" fmla="*/ 1071563 w 1154907"/>
                <a:gd name="connsiteY36" fmla="*/ 138112 h 971550"/>
                <a:gd name="connsiteX37" fmla="*/ 1097757 w 1154907"/>
                <a:gd name="connsiteY37" fmla="*/ 164306 h 971550"/>
                <a:gd name="connsiteX38" fmla="*/ 1114425 w 1154907"/>
                <a:gd name="connsiteY38" fmla="*/ 185737 h 971550"/>
                <a:gd name="connsiteX39" fmla="*/ 1133475 w 1154907"/>
                <a:gd name="connsiteY39" fmla="*/ 216694 h 971550"/>
                <a:gd name="connsiteX40" fmla="*/ 1147763 w 1154907"/>
                <a:gd name="connsiteY40" fmla="*/ 254794 h 971550"/>
                <a:gd name="connsiteX41" fmla="*/ 1154907 w 1154907"/>
                <a:gd name="connsiteY41" fmla="*/ 280987 h 971550"/>
                <a:gd name="connsiteX42" fmla="*/ 1154907 w 1154907"/>
                <a:gd name="connsiteY42" fmla="*/ 316706 h 971550"/>
                <a:gd name="connsiteX43" fmla="*/ 1145382 w 1154907"/>
                <a:gd name="connsiteY43" fmla="*/ 345281 h 971550"/>
                <a:gd name="connsiteX44" fmla="*/ 1126332 w 1154907"/>
                <a:gd name="connsiteY44" fmla="*/ 361950 h 971550"/>
                <a:gd name="connsiteX45" fmla="*/ 1083469 w 1154907"/>
                <a:gd name="connsiteY45" fmla="*/ 376237 h 971550"/>
                <a:gd name="connsiteX46" fmla="*/ 1052513 w 1154907"/>
                <a:gd name="connsiteY46" fmla="*/ 381000 h 971550"/>
                <a:gd name="connsiteX47" fmla="*/ 962025 w 1154907"/>
                <a:gd name="connsiteY47" fmla="*/ 450056 h 971550"/>
                <a:gd name="connsiteX48" fmla="*/ 773907 w 1154907"/>
                <a:gd name="connsiteY48" fmla="*/ 57150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54907" h="971550">
                  <a:moveTo>
                    <a:pt x="773907" y="571500"/>
                  </a:moveTo>
                  <a:lnTo>
                    <a:pt x="538163" y="719137"/>
                  </a:lnTo>
                  <a:lnTo>
                    <a:pt x="345282" y="828675"/>
                  </a:lnTo>
                  <a:lnTo>
                    <a:pt x="190500" y="909637"/>
                  </a:lnTo>
                  <a:lnTo>
                    <a:pt x="97632" y="954881"/>
                  </a:lnTo>
                  <a:lnTo>
                    <a:pt x="71438" y="964406"/>
                  </a:lnTo>
                  <a:lnTo>
                    <a:pt x="33338" y="971550"/>
                  </a:lnTo>
                  <a:lnTo>
                    <a:pt x="11907" y="971550"/>
                  </a:lnTo>
                  <a:lnTo>
                    <a:pt x="0" y="964406"/>
                  </a:lnTo>
                  <a:lnTo>
                    <a:pt x="0" y="952500"/>
                  </a:lnTo>
                  <a:lnTo>
                    <a:pt x="16669" y="928687"/>
                  </a:lnTo>
                  <a:lnTo>
                    <a:pt x="130969" y="850106"/>
                  </a:lnTo>
                  <a:lnTo>
                    <a:pt x="250032" y="766762"/>
                  </a:lnTo>
                  <a:lnTo>
                    <a:pt x="357188" y="685800"/>
                  </a:lnTo>
                  <a:lnTo>
                    <a:pt x="473869" y="592931"/>
                  </a:lnTo>
                  <a:lnTo>
                    <a:pt x="550069" y="523875"/>
                  </a:lnTo>
                  <a:lnTo>
                    <a:pt x="607219" y="471487"/>
                  </a:lnTo>
                  <a:lnTo>
                    <a:pt x="681038" y="397669"/>
                  </a:lnTo>
                  <a:lnTo>
                    <a:pt x="750094" y="328612"/>
                  </a:lnTo>
                  <a:lnTo>
                    <a:pt x="812007" y="261937"/>
                  </a:lnTo>
                  <a:lnTo>
                    <a:pt x="842963" y="221456"/>
                  </a:lnTo>
                  <a:lnTo>
                    <a:pt x="852488" y="197644"/>
                  </a:lnTo>
                  <a:lnTo>
                    <a:pt x="852488" y="176212"/>
                  </a:lnTo>
                  <a:lnTo>
                    <a:pt x="835819" y="135731"/>
                  </a:lnTo>
                  <a:lnTo>
                    <a:pt x="819150" y="107156"/>
                  </a:lnTo>
                  <a:lnTo>
                    <a:pt x="790575" y="73819"/>
                  </a:lnTo>
                  <a:lnTo>
                    <a:pt x="776288" y="54769"/>
                  </a:lnTo>
                  <a:lnTo>
                    <a:pt x="769144" y="42862"/>
                  </a:lnTo>
                  <a:lnTo>
                    <a:pt x="762000" y="28575"/>
                  </a:lnTo>
                  <a:lnTo>
                    <a:pt x="762000" y="14287"/>
                  </a:lnTo>
                  <a:lnTo>
                    <a:pt x="771525" y="2381"/>
                  </a:lnTo>
                  <a:lnTo>
                    <a:pt x="800100" y="0"/>
                  </a:lnTo>
                  <a:lnTo>
                    <a:pt x="850107" y="11906"/>
                  </a:lnTo>
                  <a:lnTo>
                    <a:pt x="914400" y="38100"/>
                  </a:lnTo>
                  <a:lnTo>
                    <a:pt x="966788" y="66675"/>
                  </a:lnTo>
                  <a:lnTo>
                    <a:pt x="1028700" y="102394"/>
                  </a:lnTo>
                  <a:lnTo>
                    <a:pt x="1071563" y="138112"/>
                  </a:lnTo>
                  <a:lnTo>
                    <a:pt x="1097757" y="164306"/>
                  </a:lnTo>
                  <a:lnTo>
                    <a:pt x="1114425" y="185737"/>
                  </a:lnTo>
                  <a:lnTo>
                    <a:pt x="1133475" y="216694"/>
                  </a:lnTo>
                  <a:lnTo>
                    <a:pt x="1147763" y="254794"/>
                  </a:lnTo>
                  <a:lnTo>
                    <a:pt x="1154907" y="280987"/>
                  </a:lnTo>
                  <a:lnTo>
                    <a:pt x="1154907" y="316706"/>
                  </a:lnTo>
                  <a:lnTo>
                    <a:pt x="1145382" y="345281"/>
                  </a:lnTo>
                  <a:lnTo>
                    <a:pt x="1126332" y="361950"/>
                  </a:lnTo>
                  <a:lnTo>
                    <a:pt x="1083469" y="376237"/>
                  </a:lnTo>
                  <a:lnTo>
                    <a:pt x="1052513" y="381000"/>
                  </a:lnTo>
                  <a:lnTo>
                    <a:pt x="962025" y="450056"/>
                  </a:lnTo>
                  <a:lnTo>
                    <a:pt x="773907" y="5715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3" name="フリーフォーム 7">
              <a:extLst>
                <a:ext uri="{FF2B5EF4-FFF2-40B4-BE49-F238E27FC236}">
                  <a16:creationId xmlns:a16="http://schemas.microsoft.com/office/drawing/2014/main" id="{3E275A07-5E7E-4091-A908-55C0949584A7}"/>
                </a:ext>
              </a:extLst>
            </p:cNvPr>
            <p:cNvSpPr/>
            <p:nvPr/>
          </p:nvSpPr>
          <p:spPr>
            <a:xfrm>
              <a:off x="6262689" y="1881189"/>
              <a:ext cx="566737" cy="625475"/>
            </a:xfrm>
            <a:custGeom>
              <a:avLst/>
              <a:gdLst>
                <a:gd name="connsiteX0" fmla="*/ 188118 w 566737"/>
                <a:gd name="connsiteY0" fmla="*/ 228600 h 626268"/>
                <a:gd name="connsiteX1" fmla="*/ 126206 w 566737"/>
                <a:gd name="connsiteY1" fmla="*/ 159543 h 626268"/>
                <a:gd name="connsiteX2" fmla="*/ 50006 w 566737"/>
                <a:gd name="connsiteY2" fmla="*/ 83343 h 626268"/>
                <a:gd name="connsiteX3" fmla="*/ 19050 w 566737"/>
                <a:gd name="connsiteY3" fmla="*/ 50006 h 626268"/>
                <a:gd name="connsiteX4" fmla="*/ 2381 w 566737"/>
                <a:gd name="connsiteY4" fmla="*/ 30956 h 626268"/>
                <a:gd name="connsiteX5" fmla="*/ 0 w 566737"/>
                <a:gd name="connsiteY5" fmla="*/ 14287 h 626268"/>
                <a:gd name="connsiteX6" fmla="*/ 7143 w 566737"/>
                <a:gd name="connsiteY6" fmla="*/ 4762 h 626268"/>
                <a:gd name="connsiteX7" fmla="*/ 21431 w 566737"/>
                <a:gd name="connsiteY7" fmla="*/ 0 h 626268"/>
                <a:gd name="connsiteX8" fmla="*/ 54768 w 566737"/>
                <a:gd name="connsiteY8" fmla="*/ 0 h 626268"/>
                <a:gd name="connsiteX9" fmla="*/ 114300 w 566737"/>
                <a:gd name="connsiteY9" fmla="*/ 21431 h 626268"/>
                <a:gd name="connsiteX10" fmla="*/ 195262 w 566737"/>
                <a:gd name="connsiteY10" fmla="*/ 52387 h 626268"/>
                <a:gd name="connsiteX11" fmla="*/ 266700 w 566737"/>
                <a:gd name="connsiteY11" fmla="*/ 88106 h 626268"/>
                <a:gd name="connsiteX12" fmla="*/ 352425 w 566737"/>
                <a:gd name="connsiteY12" fmla="*/ 130968 h 626268"/>
                <a:gd name="connsiteX13" fmla="*/ 381000 w 566737"/>
                <a:gd name="connsiteY13" fmla="*/ 152400 h 626268"/>
                <a:gd name="connsiteX14" fmla="*/ 440531 w 566737"/>
                <a:gd name="connsiteY14" fmla="*/ 200025 h 626268"/>
                <a:gd name="connsiteX15" fmla="*/ 485775 w 566737"/>
                <a:gd name="connsiteY15" fmla="*/ 250031 h 626268"/>
                <a:gd name="connsiteX16" fmla="*/ 514350 w 566737"/>
                <a:gd name="connsiteY16" fmla="*/ 285750 h 626268"/>
                <a:gd name="connsiteX17" fmla="*/ 545306 w 566737"/>
                <a:gd name="connsiteY17" fmla="*/ 340518 h 626268"/>
                <a:gd name="connsiteX18" fmla="*/ 561975 w 566737"/>
                <a:gd name="connsiteY18" fmla="*/ 383381 h 626268"/>
                <a:gd name="connsiteX19" fmla="*/ 566737 w 566737"/>
                <a:gd name="connsiteY19" fmla="*/ 440531 h 626268"/>
                <a:gd name="connsiteX20" fmla="*/ 559593 w 566737"/>
                <a:gd name="connsiteY20" fmla="*/ 495300 h 626268"/>
                <a:gd name="connsiteX21" fmla="*/ 550068 w 566737"/>
                <a:gd name="connsiteY21" fmla="*/ 540543 h 626268"/>
                <a:gd name="connsiteX22" fmla="*/ 523875 w 566737"/>
                <a:gd name="connsiteY22" fmla="*/ 595312 h 626268"/>
                <a:gd name="connsiteX23" fmla="*/ 504825 w 566737"/>
                <a:gd name="connsiteY23" fmla="*/ 614362 h 626268"/>
                <a:gd name="connsiteX24" fmla="*/ 488156 w 566737"/>
                <a:gd name="connsiteY24" fmla="*/ 626268 h 626268"/>
                <a:gd name="connsiteX25" fmla="*/ 466725 w 566737"/>
                <a:gd name="connsiteY25" fmla="*/ 626268 h 626268"/>
                <a:gd name="connsiteX26" fmla="*/ 445293 w 566737"/>
                <a:gd name="connsiteY26" fmla="*/ 623887 h 626268"/>
                <a:gd name="connsiteX27" fmla="*/ 423862 w 566737"/>
                <a:gd name="connsiteY27" fmla="*/ 614362 h 626268"/>
                <a:gd name="connsiteX28" fmla="*/ 390525 w 566737"/>
                <a:gd name="connsiteY28" fmla="*/ 585787 h 626268"/>
                <a:gd name="connsiteX29" fmla="*/ 361950 w 566737"/>
                <a:gd name="connsiteY29" fmla="*/ 552450 h 626268"/>
                <a:gd name="connsiteX30" fmla="*/ 338137 w 566737"/>
                <a:gd name="connsiteY30" fmla="*/ 497681 h 626268"/>
                <a:gd name="connsiteX31" fmla="*/ 292893 w 566737"/>
                <a:gd name="connsiteY31" fmla="*/ 395287 h 626268"/>
                <a:gd name="connsiteX32" fmla="*/ 235743 w 566737"/>
                <a:gd name="connsiteY32" fmla="*/ 302418 h 626268"/>
                <a:gd name="connsiteX33" fmla="*/ 188118 w 566737"/>
                <a:gd name="connsiteY33" fmla="*/ 228600 h 62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6737" h="626268">
                  <a:moveTo>
                    <a:pt x="188118" y="228600"/>
                  </a:moveTo>
                  <a:lnTo>
                    <a:pt x="126206" y="159543"/>
                  </a:lnTo>
                  <a:lnTo>
                    <a:pt x="50006" y="83343"/>
                  </a:lnTo>
                  <a:lnTo>
                    <a:pt x="19050" y="50006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7143" y="4762"/>
                  </a:lnTo>
                  <a:lnTo>
                    <a:pt x="21431" y="0"/>
                  </a:lnTo>
                  <a:lnTo>
                    <a:pt x="54768" y="0"/>
                  </a:lnTo>
                  <a:lnTo>
                    <a:pt x="114300" y="21431"/>
                  </a:lnTo>
                  <a:lnTo>
                    <a:pt x="195262" y="52387"/>
                  </a:lnTo>
                  <a:lnTo>
                    <a:pt x="266700" y="88106"/>
                  </a:lnTo>
                  <a:lnTo>
                    <a:pt x="352425" y="130968"/>
                  </a:lnTo>
                  <a:lnTo>
                    <a:pt x="381000" y="152400"/>
                  </a:lnTo>
                  <a:lnTo>
                    <a:pt x="440531" y="200025"/>
                  </a:lnTo>
                  <a:lnTo>
                    <a:pt x="485775" y="250031"/>
                  </a:lnTo>
                  <a:lnTo>
                    <a:pt x="514350" y="285750"/>
                  </a:lnTo>
                  <a:lnTo>
                    <a:pt x="545306" y="340518"/>
                  </a:lnTo>
                  <a:lnTo>
                    <a:pt x="561975" y="383381"/>
                  </a:lnTo>
                  <a:lnTo>
                    <a:pt x="566737" y="440531"/>
                  </a:lnTo>
                  <a:lnTo>
                    <a:pt x="559593" y="495300"/>
                  </a:lnTo>
                  <a:lnTo>
                    <a:pt x="550068" y="540543"/>
                  </a:lnTo>
                  <a:lnTo>
                    <a:pt x="523875" y="595312"/>
                  </a:lnTo>
                  <a:lnTo>
                    <a:pt x="504825" y="614362"/>
                  </a:lnTo>
                  <a:lnTo>
                    <a:pt x="488156" y="626268"/>
                  </a:lnTo>
                  <a:lnTo>
                    <a:pt x="466725" y="626268"/>
                  </a:lnTo>
                  <a:lnTo>
                    <a:pt x="445293" y="623887"/>
                  </a:lnTo>
                  <a:lnTo>
                    <a:pt x="423862" y="614362"/>
                  </a:lnTo>
                  <a:lnTo>
                    <a:pt x="390525" y="585787"/>
                  </a:lnTo>
                  <a:lnTo>
                    <a:pt x="361950" y="552450"/>
                  </a:lnTo>
                  <a:lnTo>
                    <a:pt x="338137" y="497681"/>
                  </a:lnTo>
                  <a:lnTo>
                    <a:pt x="292893" y="395287"/>
                  </a:lnTo>
                  <a:lnTo>
                    <a:pt x="235743" y="302418"/>
                  </a:lnTo>
                  <a:lnTo>
                    <a:pt x="188118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">
              <a:extLst>
                <a:ext uri="{FF2B5EF4-FFF2-40B4-BE49-F238E27FC236}">
                  <a16:creationId xmlns:a16="http://schemas.microsoft.com/office/drawing/2014/main" id="{1FC28E0B-BB35-4AE1-9BD8-6043AC82E6AD}"/>
                </a:ext>
              </a:extLst>
            </p:cNvPr>
            <p:cNvSpPr/>
            <p:nvPr/>
          </p:nvSpPr>
          <p:spPr>
            <a:xfrm>
              <a:off x="7091364" y="2128839"/>
              <a:ext cx="1184275" cy="358775"/>
            </a:xfrm>
            <a:custGeom>
              <a:avLst/>
              <a:gdLst>
                <a:gd name="connsiteX0" fmla="*/ 800100 w 1183481"/>
                <a:gd name="connsiteY0" fmla="*/ 264318 h 359568"/>
                <a:gd name="connsiteX1" fmla="*/ 490537 w 1183481"/>
                <a:gd name="connsiteY1" fmla="*/ 326231 h 359568"/>
                <a:gd name="connsiteX2" fmla="*/ 316706 w 1183481"/>
                <a:gd name="connsiteY2" fmla="*/ 359568 h 359568"/>
                <a:gd name="connsiteX3" fmla="*/ 280987 w 1183481"/>
                <a:gd name="connsiteY3" fmla="*/ 357187 h 359568"/>
                <a:gd name="connsiteX4" fmla="*/ 192881 w 1183481"/>
                <a:gd name="connsiteY4" fmla="*/ 335756 h 359568"/>
                <a:gd name="connsiteX5" fmla="*/ 138112 w 1183481"/>
                <a:gd name="connsiteY5" fmla="*/ 309562 h 359568"/>
                <a:gd name="connsiteX6" fmla="*/ 90487 w 1183481"/>
                <a:gd name="connsiteY6" fmla="*/ 280987 h 359568"/>
                <a:gd name="connsiteX7" fmla="*/ 59531 w 1183481"/>
                <a:gd name="connsiteY7" fmla="*/ 252412 h 359568"/>
                <a:gd name="connsiteX8" fmla="*/ 38100 w 1183481"/>
                <a:gd name="connsiteY8" fmla="*/ 228600 h 359568"/>
                <a:gd name="connsiteX9" fmla="*/ 19050 w 1183481"/>
                <a:gd name="connsiteY9" fmla="*/ 200025 h 359568"/>
                <a:gd name="connsiteX10" fmla="*/ 2381 w 1183481"/>
                <a:gd name="connsiteY10" fmla="*/ 159543 h 359568"/>
                <a:gd name="connsiteX11" fmla="*/ 0 w 1183481"/>
                <a:gd name="connsiteY11" fmla="*/ 128587 h 359568"/>
                <a:gd name="connsiteX12" fmla="*/ 2381 w 1183481"/>
                <a:gd name="connsiteY12" fmla="*/ 107156 h 359568"/>
                <a:gd name="connsiteX13" fmla="*/ 9525 w 1183481"/>
                <a:gd name="connsiteY13" fmla="*/ 95250 h 359568"/>
                <a:gd name="connsiteX14" fmla="*/ 9525 w 1183481"/>
                <a:gd name="connsiteY14" fmla="*/ 95250 h 359568"/>
                <a:gd name="connsiteX15" fmla="*/ 21431 w 1183481"/>
                <a:gd name="connsiteY15" fmla="*/ 92868 h 359568"/>
                <a:gd name="connsiteX16" fmla="*/ 35718 w 1183481"/>
                <a:gd name="connsiteY16" fmla="*/ 102393 h 359568"/>
                <a:gd name="connsiteX17" fmla="*/ 59531 w 1183481"/>
                <a:gd name="connsiteY17" fmla="*/ 121443 h 359568"/>
                <a:gd name="connsiteX18" fmla="*/ 90487 w 1183481"/>
                <a:gd name="connsiteY18" fmla="*/ 138112 h 359568"/>
                <a:gd name="connsiteX19" fmla="*/ 130968 w 1183481"/>
                <a:gd name="connsiteY19" fmla="*/ 152400 h 359568"/>
                <a:gd name="connsiteX20" fmla="*/ 188118 w 1183481"/>
                <a:gd name="connsiteY20" fmla="*/ 159543 h 359568"/>
                <a:gd name="connsiteX21" fmla="*/ 278606 w 1183481"/>
                <a:gd name="connsiteY21" fmla="*/ 157162 h 359568"/>
                <a:gd name="connsiteX22" fmla="*/ 354806 w 1183481"/>
                <a:gd name="connsiteY22" fmla="*/ 154781 h 359568"/>
                <a:gd name="connsiteX23" fmla="*/ 476250 w 1183481"/>
                <a:gd name="connsiteY23" fmla="*/ 142875 h 359568"/>
                <a:gd name="connsiteX24" fmla="*/ 578643 w 1183481"/>
                <a:gd name="connsiteY24" fmla="*/ 128587 h 359568"/>
                <a:gd name="connsiteX25" fmla="*/ 731043 w 1183481"/>
                <a:gd name="connsiteY25" fmla="*/ 92868 h 359568"/>
                <a:gd name="connsiteX26" fmla="*/ 771525 w 1183481"/>
                <a:gd name="connsiteY26" fmla="*/ 76200 h 359568"/>
                <a:gd name="connsiteX27" fmla="*/ 819150 w 1183481"/>
                <a:gd name="connsiteY27" fmla="*/ 54768 h 359568"/>
                <a:gd name="connsiteX28" fmla="*/ 864393 w 1183481"/>
                <a:gd name="connsiteY28" fmla="*/ 23812 h 359568"/>
                <a:gd name="connsiteX29" fmla="*/ 892968 w 1183481"/>
                <a:gd name="connsiteY29" fmla="*/ 0 h 359568"/>
                <a:gd name="connsiteX30" fmla="*/ 902493 w 1183481"/>
                <a:gd name="connsiteY30" fmla="*/ 0 h 359568"/>
                <a:gd name="connsiteX31" fmla="*/ 947737 w 1183481"/>
                <a:gd name="connsiteY31" fmla="*/ 14287 h 359568"/>
                <a:gd name="connsiteX32" fmla="*/ 1052512 w 1183481"/>
                <a:gd name="connsiteY32" fmla="*/ 52387 h 359568"/>
                <a:gd name="connsiteX33" fmla="*/ 1114425 w 1183481"/>
                <a:gd name="connsiteY33" fmla="*/ 76200 h 359568"/>
                <a:gd name="connsiteX34" fmla="*/ 1159668 w 1183481"/>
                <a:gd name="connsiteY34" fmla="*/ 97631 h 359568"/>
                <a:gd name="connsiteX35" fmla="*/ 1178718 w 1183481"/>
                <a:gd name="connsiteY35" fmla="*/ 114300 h 359568"/>
                <a:gd name="connsiteX36" fmla="*/ 1183481 w 1183481"/>
                <a:gd name="connsiteY36" fmla="*/ 128587 h 359568"/>
                <a:gd name="connsiteX37" fmla="*/ 1176337 w 1183481"/>
                <a:gd name="connsiteY37" fmla="*/ 154781 h 359568"/>
                <a:gd name="connsiteX38" fmla="*/ 1154906 w 1183481"/>
                <a:gd name="connsiteY38" fmla="*/ 173831 h 359568"/>
                <a:gd name="connsiteX39" fmla="*/ 1112043 w 1183481"/>
                <a:gd name="connsiteY39" fmla="*/ 200025 h 359568"/>
                <a:gd name="connsiteX40" fmla="*/ 1045368 w 1183481"/>
                <a:gd name="connsiteY40" fmla="*/ 216693 h 359568"/>
                <a:gd name="connsiteX41" fmla="*/ 800100 w 1183481"/>
                <a:gd name="connsiteY41" fmla="*/ 264318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83481" h="359568">
                  <a:moveTo>
                    <a:pt x="800100" y="264318"/>
                  </a:moveTo>
                  <a:lnTo>
                    <a:pt x="490537" y="326231"/>
                  </a:lnTo>
                  <a:lnTo>
                    <a:pt x="316706" y="359568"/>
                  </a:lnTo>
                  <a:lnTo>
                    <a:pt x="280987" y="357187"/>
                  </a:lnTo>
                  <a:lnTo>
                    <a:pt x="192881" y="335756"/>
                  </a:lnTo>
                  <a:lnTo>
                    <a:pt x="138112" y="309562"/>
                  </a:lnTo>
                  <a:lnTo>
                    <a:pt x="90487" y="280987"/>
                  </a:lnTo>
                  <a:lnTo>
                    <a:pt x="59531" y="252412"/>
                  </a:lnTo>
                  <a:lnTo>
                    <a:pt x="38100" y="228600"/>
                  </a:lnTo>
                  <a:lnTo>
                    <a:pt x="19050" y="200025"/>
                  </a:lnTo>
                  <a:lnTo>
                    <a:pt x="2381" y="159543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9525" y="95250"/>
                  </a:lnTo>
                  <a:lnTo>
                    <a:pt x="9525" y="95250"/>
                  </a:lnTo>
                  <a:lnTo>
                    <a:pt x="21431" y="92868"/>
                  </a:lnTo>
                  <a:lnTo>
                    <a:pt x="35718" y="102393"/>
                  </a:lnTo>
                  <a:lnTo>
                    <a:pt x="59531" y="121443"/>
                  </a:lnTo>
                  <a:lnTo>
                    <a:pt x="90487" y="138112"/>
                  </a:lnTo>
                  <a:lnTo>
                    <a:pt x="130968" y="152400"/>
                  </a:lnTo>
                  <a:lnTo>
                    <a:pt x="188118" y="159543"/>
                  </a:lnTo>
                  <a:lnTo>
                    <a:pt x="278606" y="157162"/>
                  </a:lnTo>
                  <a:lnTo>
                    <a:pt x="354806" y="154781"/>
                  </a:lnTo>
                  <a:lnTo>
                    <a:pt x="476250" y="142875"/>
                  </a:lnTo>
                  <a:lnTo>
                    <a:pt x="578643" y="128587"/>
                  </a:lnTo>
                  <a:lnTo>
                    <a:pt x="731043" y="92868"/>
                  </a:lnTo>
                  <a:lnTo>
                    <a:pt x="771525" y="76200"/>
                  </a:lnTo>
                  <a:lnTo>
                    <a:pt x="819150" y="54768"/>
                  </a:lnTo>
                  <a:lnTo>
                    <a:pt x="864393" y="23812"/>
                  </a:lnTo>
                  <a:lnTo>
                    <a:pt x="892968" y="0"/>
                  </a:lnTo>
                  <a:lnTo>
                    <a:pt x="902493" y="0"/>
                  </a:lnTo>
                  <a:lnTo>
                    <a:pt x="947737" y="14287"/>
                  </a:lnTo>
                  <a:lnTo>
                    <a:pt x="1052512" y="52387"/>
                  </a:lnTo>
                  <a:lnTo>
                    <a:pt x="1114425" y="76200"/>
                  </a:lnTo>
                  <a:lnTo>
                    <a:pt x="1159668" y="97631"/>
                  </a:lnTo>
                  <a:lnTo>
                    <a:pt x="1178718" y="114300"/>
                  </a:lnTo>
                  <a:lnTo>
                    <a:pt x="1183481" y="128587"/>
                  </a:lnTo>
                  <a:lnTo>
                    <a:pt x="1176337" y="154781"/>
                  </a:lnTo>
                  <a:lnTo>
                    <a:pt x="1154906" y="173831"/>
                  </a:lnTo>
                  <a:lnTo>
                    <a:pt x="1112043" y="200025"/>
                  </a:lnTo>
                  <a:lnTo>
                    <a:pt x="1045368" y="216693"/>
                  </a:lnTo>
                  <a:lnTo>
                    <a:pt x="800100" y="2643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0">
              <a:extLst>
                <a:ext uri="{FF2B5EF4-FFF2-40B4-BE49-F238E27FC236}">
                  <a16:creationId xmlns:a16="http://schemas.microsoft.com/office/drawing/2014/main" id="{8E434F81-13F9-4725-92EA-B71CAB6C9350}"/>
                </a:ext>
              </a:extLst>
            </p:cNvPr>
            <p:cNvSpPr/>
            <p:nvPr/>
          </p:nvSpPr>
          <p:spPr>
            <a:xfrm>
              <a:off x="6753225" y="2933383"/>
              <a:ext cx="1903413" cy="466725"/>
            </a:xfrm>
            <a:custGeom>
              <a:avLst/>
              <a:gdLst>
                <a:gd name="connsiteX0" fmla="*/ 1231106 w 1902619"/>
                <a:gd name="connsiteY0" fmla="*/ 280988 h 466725"/>
                <a:gd name="connsiteX1" fmla="*/ 826294 w 1902619"/>
                <a:gd name="connsiteY1" fmla="*/ 335757 h 466725"/>
                <a:gd name="connsiteX2" fmla="*/ 764381 w 1902619"/>
                <a:gd name="connsiteY2" fmla="*/ 347663 h 466725"/>
                <a:gd name="connsiteX3" fmla="*/ 545306 w 1902619"/>
                <a:gd name="connsiteY3" fmla="*/ 407194 h 466725"/>
                <a:gd name="connsiteX4" fmla="*/ 326231 w 1902619"/>
                <a:gd name="connsiteY4" fmla="*/ 464344 h 466725"/>
                <a:gd name="connsiteX5" fmla="*/ 292894 w 1902619"/>
                <a:gd name="connsiteY5" fmla="*/ 466725 h 466725"/>
                <a:gd name="connsiteX6" fmla="*/ 247650 w 1902619"/>
                <a:gd name="connsiteY6" fmla="*/ 457200 h 466725"/>
                <a:gd name="connsiteX7" fmla="*/ 185738 w 1902619"/>
                <a:gd name="connsiteY7" fmla="*/ 426244 h 466725"/>
                <a:gd name="connsiteX8" fmla="*/ 133350 w 1902619"/>
                <a:gd name="connsiteY8" fmla="*/ 390525 h 466725"/>
                <a:gd name="connsiteX9" fmla="*/ 64294 w 1902619"/>
                <a:gd name="connsiteY9" fmla="*/ 333375 h 466725"/>
                <a:gd name="connsiteX10" fmla="*/ 28575 w 1902619"/>
                <a:gd name="connsiteY10" fmla="*/ 300038 h 466725"/>
                <a:gd name="connsiteX11" fmla="*/ 16669 w 1902619"/>
                <a:gd name="connsiteY11" fmla="*/ 285750 h 466725"/>
                <a:gd name="connsiteX12" fmla="*/ 2381 w 1902619"/>
                <a:gd name="connsiteY12" fmla="*/ 259557 h 466725"/>
                <a:gd name="connsiteX13" fmla="*/ 0 w 1902619"/>
                <a:gd name="connsiteY13" fmla="*/ 235744 h 466725"/>
                <a:gd name="connsiteX14" fmla="*/ 2381 w 1902619"/>
                <a:gd name="connsiteY14" fmla="*/ 221457 h 466725"/>
                <a:gd name="connsiteX15" fmla="*/ 19050 w 1902619"/>
                <a:gd name="connsiteY15" fmla="*/ 216694 h 466725"/>
                <a:gd name="connsiteX16" fmla="*/ 45244 w 1902619"/>
                <a:gd name="connsiteY16" fmla="*/ 226219 h 466725"/>
                <a:gd name="connsiteX17" fmla="*/ 76200 w 1902619"/>
                <a:gd name="connsiteY17" fmla="*/ 247650 h 466725"/>
                <a:gd name="connsiteX18" fmla="*/ 102394 w 1902619"/>
                <a:gd name="connsiteY18" fmla="*/ 257175 h 466725"/>
                <a:gd name="connsiteX19" fmla="*/ 145256 w 1902619"/>
                <a:gd name="connsiteY19" fmla="*/ 271463 h 466725"/>
                <a:gd name="connsiteX20" fmla="*/ 202406 w 1902619"/>
                <a:gd name="connsiteY20" fmla="*/ 278607 h 466725"/>
                <a:gd name="connsiteX21" fmla="*/ 290513 w 1902619"/>
                <a:gd name="connsiteY21" fmla="*/ 276225 h 466725"/>
                <a:gd name="connsiteX22" fmla="*/ 381000 w 1902619"/>
                <a:gd name="connsiteY22" fmla="*/ 269082 h 466725"/>
                <a:gd name="connsiteX23" fmla="*/ 516731 w 1902619"/>
                <a:gd name="connsiteY23" fmla="*/ 245269 h 466725"/>
                <a:gd name="connsiteX24" fmla="*/ 702469 w 1902619"/>
                <a:gd name="connsiteY24" fmla="*/ 207169 h 466725"/>
                <a:gd name="connsiteX25" fmla="*/ 976313 w 1902619"/>
                <a:gd name="connsiteY25" fmla="*/ 150019 h 466725"/>
                <a:gd name="connsiteX26" fmla="*/ 1409700 w 1902619"/>
                <a:gd name="connsiteY26" fmla="*/ 64294 h 466725"/>
                <a:gd name="connsiteX27" fmla="*/ 1447800 w 1902619"/>
                <a:gd name="connsiteY27" fmla="*/ 47625 h 466725"/>
                <a:gd name="connsiteX28" fmla="*/ 1507331 w 1902619"/>
                <a:gd name="connsiteY28" fmla="*/ 21432 h 466725"/>
                <a:gd name="connsiteX29" fmla="*/ 1574006 w 1902619"/>
                <a:gd name="connsiteY29" fmla="*/ 0 h 466725"/>
                <a:gd name="connsiteX30" fmla="*/ 1597819 w 1902619"/>
                <a:gd name="connsiteY30" fmla="*/ 0 h 466725"/>
                <a:gd name="connsiteX31" fmla="*/ 1643063 w 1902619"/>
                <a:gd name="connsiteY31" fmla="*/ 7144 h 466725"/>
                <a:gd name="connsiteX32" fmla="*/ 1747838 w 1902619"/>
                <a:gd name="connsiteY32" fmla="*/ 45244 h 466725"/>
                <a:gd name="connsiteX33" fmla="*/ 1819275 w 1902619"/>
                <a:gd name="connsiteY33" fmla="*/ 83344 h 466725"/>
                <a:gd name="connsiteX34" fmla="*/ 1859756 w 1902619"/>
                <a:gd name="connsiteY34" fmla="*/ 111919 h 466725"/>
                <a:gd name="connsiteX35" fmla="*/ 1874044 w 1902619"/>
                <a:gd name="connsiteY35" fmla="*/ 128588 h 466725"/>
                <a:gd name="connsiteX36" fmla="*/ 1895475 w 1902619"/>
                <a:gd name="connsiteY36" fmla="*/ 157163 h 466725"/>
                <a:gd name="connsiteX37" fmla="*/ 1902619 w 1902619"/>
                <a:gd name="connsiteY37" fmla="*/ 183357 h 466725"/>
                <a:gd name="connsiteX38" fmla="*/ 1895475 w 1902619"/>
                <a:gd name="connsiteY38" fmla="*/ 207169 h 466725"/>
                <a:gd name="connsiteX39" fmla="*/ 1883569 w 1902619"/>
                <a:gd name="connsiteY39" fmla="*/ 226219 h 466725"/>
                <a:gd name="connsiteX40" fmla="*/ 1854994 w 1902619"/>
                <a:gd name="connsiteY40" fmla="*/ 242888 h 466725"/>
                <a:gd name="connsiteX41" fmla="*/ 1797844 w 1902619"/>
                <a:gd name="connsiteY41" fmla="*/ 247650 h 466725"/>
                <a:gd name="connsiteX42" fmla="*/ 1645444 w 1902619"/>
                <a:gd name="connsiteY42" fmla="*/ 247650 h 466725"/>
                <a:gd name="connsiteX43" fmla="*/ 1419225 w 1902619"/>
                <a:gd name="connsiteY43" fmla="*/ 261938 h 466725"/>
                <a:gd name="connsiteX44" fmla="*/ 1231106 w 1902619"/>
                <a:gd name="connsiteY44" fmla="*/ 280988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02619" h="466725">
                  <a:moveTo>
                    <a:pt x="1231106" y="280988"/>
                  </a:moveTo>
                  <a:lnTo>
                    <a:pt x="826294" y="335757"/>
                  </a:lnTo>
                  <a:lnTo>
                    <a:pt x="764381" y="347663"/>
                  </a:lnTo>
                  <a:lnTo>
                    <a:pt x="545306" y="407194"/>
                  </a:lnTo>
                  <a:lnTo>
                    <a:pt x="326231" y="464344"/>
                  </a:lnTo>
                  <a:lnTo>
                    <a:pt x="292894" y="466725"/>
                  </a:lnTo>
                  <a:lnTo>
                    <a:pt x="247650" y="457200"/>
                  </a:lnTo>
                  <a:lnTo>
                    <a:pt x="185738" y="426244"/>
                  </a:lnTo>
                  <a:lnTo>
                    <a:pt x="133350" y="390525"/>
                  </a:lnTo>
                  <a:lnTo>
                    <a:pt x="64294" y="333375"/>
                  </a:lnTo>
                  <a:lnTo>
                    <a:pt x="28575" y="300038"/>
                  </a:lnTo>
                  <a:lnTo>
                    <a:pt x="16669" y="285750"/>
                  </a:lnTo>
                  <a:lnTo>
                    <a:pt x="2381" y="259557"/>
                  </a:lnTo>
                  <a:lnTo>
                    <a:pt x="0" y="235744"/>
                  </a:lnTo>
                  <a:lnTo>
                    <a:pt x="2381" y="221457"/>
                  </a:lnTo>
                  <a:lnTo>
                    <a:pt x="19050" y="216694"/>
                  </a:lnTo>
                  <a:lnTo>
                    <a:pt x="45244" y="226219"/>
                  </a:lnTo>
                  <a:lnTo>
                    <a:pt x="76200" y="247650"/>
                  </a:lnTo>
                  <a:lnTo>
                    <a:pt x="102394" y="257175"/>
                  </a:lnTo>
                  <a:lnTo>
                    <a:pt x="145256" y="271463"/>
                  </a:lnTo>
                  <a:lnTo>
                    <a:pt x="202406" y="278607"/>
                  </a:lnTo>
                  <a:lnTo>
                    <a:pt x="290513" y="276225"/>
                  </a:lnTo>
                  <a:lnTo>
                    <a:pt x="381000" y="269082"/>
                  </a:lnTo>
                  <a:lnTo>
                    <a:pt x="516731" y="245269"/>
                  </a:lnTo>
                  <a:lnTo>
                    <a:pt x="702469" y="207169"/>
                  </a:lnTo>
                  <a:lnTo>
                    <a:pt x="976313" y="150019"/>
                  </a:lnTo>
                  <a:lnTo>
                    <a:pt x="1409700" y="64294"/>
                  </a:lnTo>
                  <a:lnTo>
                    <a:pt x="1447800" y="47625"/>
                  </a:lnTo>
                  <a:lnTo>
                    <a:pt x="1507331" y="21432"/>
                  </a:lnTo>
                  <a:lnTo>
                    <a:pt x="1574006" y="0"/>
                  </a:lnTo>
                  <a:lnTo>
                    <a:pt x="1597819" y="0"/>
                  </a:lnTo>
                  <a:lnTo>
                    <a:pt x="1643063" y="7144"/>
                  </a:lnTo>
                  <a:lnTo>
                    <a:pt x="1747838" y="45244"/>
                  </a:lnTo>
                  <a:lnTo>
                    <a:pt x="1819275" y="83344"/>
                  </a:lnTo>
                  <a:lnTo>
                    <a:pt x="1859756" y="111919"/>
                  </a:lnTo>
                  <a:lnTo>
                    <a:pt x="1874044" y="128588"/>
                  </a:lnTo>
                  <a:lnTo>
                    <a:pt x="1895475" y="157163"/>
                  </a:lnTo>
                  <a:lnTo>
                    <a:pt x="1902619" y="183357"/>
                  </a:lnTo>
                  <a:lnTo>
                    <a:pt x="1895475" y="207169"/>
                  </a:lnTo>
                  <a:lnTo>
                    <a:pt x="1883569" y="226219"/>
                  </a:lnTo>
                  <a:lnTo>
                    <a:pt x="1854994" y="242888"/>
                  </a:lnTo>
                  <a:lnTo>
                    <a:pt x="1797844" y="247650"/>
                  </a:lnTo>
                  <a:lnTo>
                    <a:pt x="1645444" y="247650"/>
                  </a:lnTo>
                  <a:lnTo>
                    <a:pt x="1419225" y="261938"/>
                  </a:lnTo>
                  <a:lnTo>
                    <a:pt x="1231106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6" name="フリーフォーム 12">
              <a:extLst>
                <a:ext uri="{FF2B5EF4-FFF2-40B4-BE49-F238E27FC236}">
                  <a16:creationId xmlns:a16="http://schemas.microsoft.com/office/drawing/2014/main" id="{EAE45691-44F5-4945-90E5-0CD111B31874}"/>
                </a:ext>
              </a:extLst>
            </p:cNvPr>
            <p:cNvSpPr/>
            <p:nvPr/>
          </p:nvSpPr>
          <p:spPr>
            <a:xfrm rot="16200000">
              <a:off x="3590140" y="2782094"/>
              <a:ext cx="1706562" cy="1397000"/>
            </a:xfrm>
            <a:custGeom>
              <a:avLst/>
              <a:gdLst>
                <a:gd name="connsiteX0" fmla="*/ 923925 w 1707356"/>
                <a:gd name="connsiteY0" fmla="*/ 976313 h 1397794"/>
                <a:gd name="connsiteX1" fmla="*/ 757237 w 1707356"/>
                <a:gd name="connsiteY1" fmla="*/ 859632 h 1397794"/>
                <a:gd name="connsiteX2" fmla="*/ 681037 w 1707356"/>
                <a:gd name="connsiteY2" fmla="*/ 797719 h 1397794"/>
                <a:gd name="connsiteX3" fmla="*/ 573881 w 1707356"/>
                <a:gd name="connsiteY3" fmla="*/ 702469 h 1397794"/>
                <a:gd name="connsiteX4" fmla="*/ 466725 w 1707356"/>
                <a:gd name="connsiteY4" fmla="*/ 600075 h 1397794"/>
                <a:gd name="connsiteX5" fmla="*/ 369093 w 1707356"/>
                <a:gd name="connsiteY5" fmla="*/ 495300 h 1397794"/>
                <a:gd name="connsiteX6" fmla="*/ 250031 w 1707356"/>
                <a:gd name="connsiteY6" fmla="*/ 361950 h 1397794"/>
                <a:gd name="connsiteX7" fmla="*/ 152400 w 1707356"/>
                <a:gd name="connsiteY7" fmla="*/ 245269 h 1397794"/>
                <a:gd name="connsiteX8" fmla="*/ 54768 w 1707356"/>
                <a:gd name="connsiteY8" fmla="*/ 123825 h 1397794"/>
                <a:gd name="connsiteX9" fmla="*/ 19050 w 1707356"/>
                <a:gd name="connsiteY9" fmla="*/ 76200 h 1397794"/>
                <a:gd name="connsiteX10" fmla="*/ 7143 w 1707356"/>
                <a:gd name="connsiteY10" fmla="*/ 54769 h 1397794"/>
                <a:gd name="connsiteX11" fmla="*/ 0 w 1707356"/>
                <a:gd name="connsiteY11" fmla="*/ 30957 h 1397794"/>
                <a:gd name="connsiteX12" fmla="*/ 0 w 1707356"/>
                <a:gd name="connsiteY12" fmla="*/ 11907 h 1397794"/>
                <a:gd name="connsiteX13" fmla="*/ 4762 w 1707356"/>
                <a:gd name="connsiteY13" fmla="*/ 2382 h 1397794"/>
                <a:gd name="connsiteX14" fmla="*/ 23812 w 1707356"/>
                <a:gd name="connsiteY14" fmla="*/ 0 h 1397794"/>
                <a:gd name="connsiteX15" fmla="*/ 47625 w 1707356"/>
                <a:gd name="connsiteY15" fmla="*/ 7144 h 1397794"/>
                <a:gd name="connsiteX16" fmla="*/ 83343 w 1707356"/>
                <a:gd name="connsiteY16" fmla="*/ 38100 h 1397794"/>
                <a:gd name="connsiteX17" fmla="*/ 200025 w 1707356"/>
                <a:gd name="connsiteY17" fmla="*/ 154782 h 1397794"/>
                <a:gd name="connsiteX18" fmla="*/ 333375 w 1707356"/>
                <a:gd name="connsiteY18" fmla="*/ 280988 h 1397794"/>
                <a:gd name="connsiteX19" fmla="*/ 459581 w 1707356"/>
                <a:gd name="connsiteY19" fmla="*/ 395288 h 1397794"/>
                <a:gd name="connsiteX20" fmla="*/ 597693 w 1707356"/>
                <a:gd name="connsiteY20" fmla="*/ 507207 h 1397794"/>
                <a:gd name="connsiteX21" fmla="*/ 707231 w 1707356"/>
                <a:gd name="connsiteY21" fmla="*/ 588169 h 1397794"/>
                <a:gd name="connsiteX22" fmla="*/ 859631 w 1707356"/>
                <a:gd name="connsiteY22" fmla="*/ 690563 h 1397794"/>
                <a:gd name="connsiteX23" fmla="*/ 990600 w 1707356"/>
                <a:gd name="connsiteY23" fmla="*/ 771525 h 1397794"/>
                <a:gd name="connsiteX24" fmla="*/ 1188243 w 1707356"/>
                <a:gd name="connsiteY24" fmla="*/ 890588 h 1397794"/>
                <a:gd name="connsiteX25" fmla="*/ 1409700 w 1707356"/>
                <a:gd name="connsiteY25" fmla="*/ 1014413 h 1397794"/>
                <a:gd name="connsiteX26" fmla="*/ 1471612 w 1707356"/>
                <a:gd name="connsiteY26" fmla="*/ 1050132 h 1397794"/>
                <a:gd name="connsiteX27" fmla="*/ 1516856 w 1707356"/>
                <a:gd name="connsiteY27" fmla="*/ 1064419 h 1397794"/>
                <a:gd name="connsiteX28" fmla="*/ 1557337 w 1707356"/>
                <a:gd name="connsiteY28" fmla="*/ 1059657 h 1397794"/>
                <a:gd name="connsiteX29" fmla="*/ 1593056 w 1707356"/>
                <a:gd name="connsiteY29" fmla="*/ 1042988 h 1397794"/>
                <a:gd name="connsiteX30" fmla="*/ 1621631 w 1707356"/>
                <a:gd name="connsiteY30" fmla="*/ 1016794 h 1397794"/>
                <a:gd name="connsiteX31" fmla="*/ 1647825 w 1707356"/>
                <a:gd name="connsiteY31" fmla="*/ 981075 h 1397794"/>
                <a:gd name="connsiteX32" fmla="*/ 1669256 w 1707356"/>
                <a:gd name="connsiteY32" fmla="*/ 966788 h 1397794"/>
                <a:gd name="connsiteX33" fmla="*/ 1695450 w 1707356"/>
                <a:gd name="connsiteY33" fmla="*/ 964407 h 1397794"/>
                <a:gd name="connsiteX34" fmla="*/ 1707356 w 1707356"/>
                <a:gd name="connsiteY34" fmla="*/ 969169 h 1397794"/>
                <a:gd name="connsiteX35" fmla="*/ 1707356 w 1707356"/>
                <a:gd name="connsiteY35" fmla="*/ 981075 h 1397794"/>
                <a:gd name="connsiteX36" fmla="*/ 1695450 w 1707356"/>
                <a:gd name="connsiteY36" fmla="*/ 1026319 h 1397794"/>
                <a:gd name="connsiteX37" fmla="*/ 1669256 w 1707356"/>
                <a:gd name="connsiteY37" fmla="*/ 1078707 h 1397794"/>
                <a:gd name="connsiteX38" fmla="*/ 1643062 w 1707356"/>
                <a:gd name="connsiteY38" fmla="*/ 1131094 h 1397794"/>
                <a:gd name="connsiteX39" fmla="*/ 1597818 w 1707356"/>
                <a:gd name="connsiteY39" fmla="*/ 1190625 h 1397794"/>
                <a:gd name="connsiteX40" fmla="*/ 1531143 w 1707356"/>
                <a:gd name="connsiteY40" fmla="*/ 1259682 h 1397794"/>
                <a:gd name="connsiteX41" fmla="*/ 1450181 w 1707356"/>
                <a:gd name="connsiteY41" fmla="*/ 1331119 h 1397794"/>
                <a:gd name="connsiteX42" fmla="*/ 1357312 w 1707356"/>
                <a:gd name="connsiteY42" fmla="*/ 1397794 h 1397794"/>
                <a:gd name="connsiteX43" fmla="*/ 1328737 w 1707356"/>
                <a:gd name="connsiteY43" fmla="*/ 1390650 h 1397794"/>
                <a:gd name="connsiteX44" fmla="*/ 1321593 w 1707356"/>
                <a:gd name="connsiteY44" fmla="*/ 1371600 h 1397794"/>
                <a:gd name="connsiteX45" fmla="*/ 1304925 w 1707356"/>
                <a:gd name="connsiteY45" fmla="*/ 1331119 h 1397794"/>
                <a:gd name="connsiteX46" fmla="*/ 1293018 w 1707356"/>
                <a:gd name="connsiteY46" fmla="*/ 1281113 h 1397794"/>
                <a:gd name="connsiteX47" fmla="*/ 1283493 w 1707356"/>
                <a:gd name="connsiteY47" fmla="*/ 1219200 h 1397794"/>
                <a:gd name="connsiteX48" fmla="*/ 1088231 w 1707356"/>
                <a:gd name="connsiteY48" fmla="*/ 1095375 h 1397794"/>
                <a:gd name="connsiteX49" fmla="*/ 923925 w 1707356"/>
                <a:gd name="connsiteY49" fmla="*/ 976313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07356" h="1397794">
                  <a:moveTo>
                    <a:pt x="923925" y="976313"/>
                  </a:moveTo>
                  <a:lnTo>
                    <a:pt x="757237" y="859632"/>
                  </a:lnTo>
                  <a:lnTo>
                    <a:pt x="681037" y="797719"/>
                  </a:lnTo>
                  <a:lnTo>
                    <a:pt x="573881" y="702469"/>
                  </a:lnTo>
                  <a:lnTo>
                    <a:pt x="466725" y="600075"/>
                  </a:lnTo>
                  <a:lnTo>
                    <a:pt x="369093" y="495300"/>
                  </a:lnTo>
                  <a:lnTo>
                    <a:pt x="250031" y="361950"/>
                  </a:lnTo>
                  <a:lnTo>
                    <a:pt x="152400" y="245269"/>
                  </a:lnTo>
                  <a:lnTo>
                    <a:pt x="54768" y="123825"/>
                  </a:lnTo>
                  <a:lnTo>
                    <a:pt x="19050" y="76200"/>
                  </a:lnTo>
                  <a:lnTo>
                    <a:pt x="7143" y="54769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4762" y="2382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83343" y="38100"/>
                  </a:lnTo>
                  <a:lnTo>
                    <a:pt x="200025" y="154782"/>
                  </a:lnTo>
                  <a:lnTo>
                    <a:pt x="333375" y="280988"/>
                  </a:lnTo>
                  <a:lnTo>
                    <a:pt x="459581" y="395288"/>
                  </a:lnTo>
                  <a:lnTo>
                    <a:pt x="597693" y="507207"/>
                  </a:lnTo>
                  <a:lnTo>
                    <a:pt x="707231" y="588169"/>
                  </a:lnTo>
                  <a:lnTo>
                    <a:pt x="859631" y="690563"/>
                  </a:lnTo>
                  <a:lnTo>
                    <a:pt x="990600" y="771525"/>
                  </a:lnTo>
                  <a:lnTo>
                    <a:pt x="1188243" y="890588"/>
                  </a:lnTo>
                  <a:lnTo>
                    <a:pt x="1409700" y="1014413"/>
                  </a:lnTo>
                  <a:lnTo>
                    <a:pt x="1471612" y="1050132"/>
                  </a:lnTo>
                  <a:lnTo>
                    <a:pt x="1516856" y="1064419"/>
                  </a:lnTo>
                  <a:lnTo>
                    <a:pt x="1557337" y="1059657"/>
                  </a:lnTo>
                  <a:lnTo>
                    <a:pt x="1593056" y="1042988"/>
                  </a:lnTo>
                  <a:lnTo>
                    <a:pt x="1621631" y="1016794"/>
                  </a:lnTo>
                  <a:lnTo>
                    <a:pt x="1647825" y="981075"/>
                  </a:lnTo>
                  <a:lnTo>
                    <a:pt x="1669256" y="966788"/>
                  </a:lnTo>
                  <a:lnTo>
                    <a:pt x="1695450" y="964407"/>
                  </a:lnTo>
                  <a:lnTo>
                    <a:pt x="1707356" y="969169"/>
                  </a:lnTo>
                  <a:lnTo>
                    <a:pt x="1707356" y="981075"/>
                  </a:lnTo>
                  <a:lnTo>
                    <a:pt x="1695450" y="1026319"/>
                  </a:lnTo>
                  <a:lnTo>
                    <a:pt x="1669256" y="1078707"/>
                  </a:lnTo>
                  <a:lnTo>
                    <a:pt x="1643062" y="1131094"/>
                  </a:lnTo>
                  <a:lnTo>
                    <a:pt x="1597818" y="1190625"/>
                  </a:lnTo>
                  <a:lnTo>
                    <a:pt x="1531143" y="1259682"/>
                  </a:lnTo>
                  <a:lnTo>
                    <a:pt x="1450181" y="1331119"/>
                  </a:lnTo>
                  <a:lnTo>
                    <a:pt x="1357312" y="1397794"/>
                  </a:lnTo>
                  <a:lnTo>
                    <a:pt x="1328737" y="1390650"/>
                  </a:lnTo>
                  <a:lnTo>
                    <a:pt x="1321593" y="1371600"/>
                  </a:lnTo>
                  <a:lnTo>
                    <a:pt x="1304925" y="1331119"/>
                  </a:lnTo>
                  <a:lnTo>
                    <a:pt x="1293018" y="1281113"/>
                  </a:lnTo>
                  <a:lnTo>
                    <a:pt x="1283493" y="1219200"/>
                  </a:lnTo>
                  <a:lnTo>
                    <a:pt x="1088231" y="1095375"/>
                  </a:lnTo>
                  <a:lnTo>
                    <a:pt x="923925" y="9763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66C6324A-3F40-4E5A-9292-0DD81F272890}"/>
                </a:ext>
              </a:extLst>
            </p:cNvPr>
            <p:cNvSpPr/>
            <p:nvPr/>
          </p:nvSpPr>
          <p:spPr>
            <a:xfrm rot="16200000">
              <a:off x="4338642" y="3978276"/>
              <a:ext cx="1897063" cy="728662"/>
            </a:xfrm>
            <a:custGeom>
              <a:avLst/>
              <a:gdLst>
                <a:gd name="connsiteX0" fmla="*/ 1045369 w 1897856"/>
                <a:gd name="connsiteY0" fmla="*/ 504825 h 728663"/>
                <a:gd name="connsiteX1" fmla="*/ 771525 w 1897856"/>
                <a:gd name="connsiteY1" fmla="*/ 428625 h 728663"/>
                <a:gd name="connsiteX2" fmla="*/ 588169 w 1897856"/>
                <a:gd name="connsiteY2" fmla="*/ 366713 h 728663"/>
                <a:gd name="connsiteX3" fmla="*/ 464344 w 1897856"/>
                <a:gd name="connsiteY3" fmla="*/ 314325 h 728663"/>
                <a:gd name="connsiteX4" fmla="*/ 361950 w 1897856"/>
                <a:gd name="connsiteY4" fmla="*/ 266700 h 728663"/>
                <a:gd name="connsiteX5" fmla="*/ 228600 w 1897856"/>
                <a:gd name="connsiteY5" fmla="*/ 190500 h 728663"/>
                <a:gd name="connsiteX6" fmla="*/ 83344 w 1897856"/>
                <a:gd name="connsiteY6" fmla="*/ 102394 h 728663"/>
                <a:gd name="connsiteX7" fmla="*/ 45244 w 1897856"/>
                <a:gd name="connsiteY7" fmla="*/ 76200 h 728663"/>
                <a:gd name="connsiteX8" fmla="*/ 26194 w 1897856"/>
                <a:gd name="connsiteY8" fmla="*/ 61913 h 728663"/>
                <a:gd name="connsiteX9" fmla="*/ 9525 w 1897856"/>
                <a:gd name="connsiteY9" fmla="*/ 47625 h 728663"/>
                <a:gd name="connsiteX10" fmla="*/ 0 w 1897856"/>
                <a:gd name="connsiteY10" fmla="*/ 33338 h 728663"/>
                <a:gd name="connsiteX11" fmla="*/ 0 w 1897856"/>
                <a:gd name="connsiteY11" fmla="*/ 19050 h 728663"/>
                <a:gd name="connsiteX12" fmla="*/ 14288 w 1897856"/>
                <a:gd name="connsiteY12" fmla="*/ 2381 h 728663"/>
                <a:gd name="connsiteX13" fmla="*/ 50006 w 1897856"/>
                <a:gd name="connsiteY13" fmla="*/ 0 h 728663"/>
                <a:gd name="connsiteX14" fmla="*/ 83344 w 1897856"/>
                <a:gd name="connsiteY14" fmla="*/ 11906 h 728663"/>
                <a:gd name="connsiteX15" fmla="*/ 300038 w 1897856"/>
                <a:gd name="connsiteY15" fmla="*/ 109538 h 728663"/>
                <a:gd name="connsiteX16" fmla="*/ 419100 w 1897856"/>
                <a:gd name="connsiteY16" fmla="*/ 154781 h 728663"/>
                <a:gd name="connsiteX17" fmla="*/ 566738 w 1897856"/>
                <a:gd name="connsiteY17" fmla="*/ 207169 h 728663"/>
                <a:gd name="connsiteX18" fmla="*/ 695325 w 1897856"/>
                <a:gd name="connsiteY18" fmla="*/ 247650 h 728663"/>
                <a:gd name="connsiteX19" fmla="*/ 828675 w 1897856"/>
                <a:gd name="connsiteY19" fmla="*/ 280988 h 728663"/>
                <a:gd name="connsiteX20" fmla="*/ 1023938 w 1897856"/>
                <a:gd name="connsiteY20" fmla="*/ 323850 h 728663"/>
                <a:gd name="connsiteX21" fmla="*/ 1176338 w 1897856"/>
                <a:gd name="connsiteY21" fmla="*/ 352425 h 728663"/>
                <a:gd name="connsiteX22" fmla="*/ 1326356 w 1897856"/>
                <a:gd name="connsiteY22" fmla="*/ 376238 h 728663"/>
                <a:gd name="connsiteX23" fmla="*/ 1438275 w 1897856"/>
                <a:gd name="connsiteY23" fmla="*/ 392906 h 728663"/>
                <a:gd name="connsiteX24" fmla="*/ 1607344 w 1897856"/>
                <a:gd name="connsiteY24" fmla="*/ 404813 h 728663"/>
                <a:gd name="connsiteX25" fmla="*/ 1650206 w 1897856"/>
                <a:gd name="connsiteY25" fmla="*/ 407194 h 728663"/>
                <a:gd name="connsiteX26" fmla="*/ 1693069 w 1897856"/>
                <a:gd name="connsiteY26" fmla="*/ 407194 h 728663"/>
                <a:gd name="connsiteX27" fmla="*/ 1733550 w 1897856"/>
                <a:gd name="connsiteY27" fmla="*/ 402431 h 728663"/>
                <a:gd name="connsiteX28" fmla="*/ 1762125 w 1897856"/>
                <a:gd name="connsiteY28" fmla="*/ 390525 h 728663"/>
                <a:gd name="connsiteX29" fmla="*/ 1809750 w 1897856"/>
                <a:gd name="connsiteY29" fmla="*/ 361950 h 728663"/>
                <a:gd name="connsiteX30" fmla="*/ 1847850 w 1897856"/>
                <a:gd name="connsiteY30" fmla="*/ 333375 h 728663"/>
                <a:gd name="connsiteX31" fmla="*/ 1871663 w 1897856"/>
                <a:gd name="connsiteY31" fmla="*/ 323850 h 728663"/>
                <a:gd name="connsiteX32" fmla="*/ 1888331 w 1897856"/>
                <a:gd name="connsiteY32" fmla="*/ 326231 h 728663"/>
                <a:gd name="connsiteX33" fmla="*/ 1897856 w 1897856"/>
                <a:gd name="connsiteY33" fmla="*/ 335756 h 728663"/>
                <a:gd name="connsiteX34" fmla="*/ 1897856 w 1897856"/>
                <a:gd name="connsiteY34" fmla="*/ 354806 h 728663"/>
                <a:gd name="connsiteX35" fmla="*/ 1881188 w 1897856"/>
                <a:gd name="connsiteY35" fmla="*/ 392906 h 728663"/>
                <a:gd name="connsiteX36" fmla="*/ 1826419 w 1897856"/>
                <a:gd name="connsiteY36" fmla="*/ 481013 h 728663"/>
                <a:gd name="connsiteX37" fmla="*/ 1733550 w 1897856"/>
                <a:gd name="connsiteY37" fmla="*/ 595313 h 728663"/>
                <a:gd name="connsiteX38" fmla="*/ 1643063 w 1897856"/>
                <a:gd name="connsiteY38" fmla="*/ 692944 h 728663"/>
                <a:gd name="connsiteX39" fmla="*/ 1604963 w 1897856"/>
                <a:gd name="connsiteY39" fmla="*/ 721519 h 728663"/>
                <a:gd name="connsiteX40" fmla="*/ 1583531 w 1897856"/>
                <a:gd name="connsiteY40" fmla="*/ 728663 h 728663"/>
                <a:gd name="connsiteX41" fmla="*/ 1559719 w 1897856"/>
                <a:gd name="connsiteY41" fmla="*/ 723900 h 728663"/>
                <a:gd name="connsiteX42" fmla="*/ 1535906 w 1897856"/>
                <a:gd name="connsiteY42" fmla="*/ 707231 h 728663"/>
                <a:gd name="connsiteX43" fmla="*/ 1521619 w 1897856"/>
                <a:gd name="connsiteY43" fmla="*/ 678656 h 728663"/>
                <a:gd name="connsiteX44" fmla="*/ 1509713 w 1897856"/>
                <a:gd name="connsiteY44" fmla="*/ 645319 h 728663"/>
                <a:gd name="connsiteX45" fmla="*/ 1507331 w 1897856"/>
                <a:gd name="connsiteY45" fmla="*/ 626269 h 728663"/>
                <a:gd name="connsiteX46" fmla="*/ 1045369 w 1897856"/>
                <a:gd name="connsiteY46" fmla="*/ 50482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97856" h="728663">
                  <a:moveTo>
                    <a:pt x="1045369" y="504825"/>
                  </a:moveTo>
                  <a:lnTo>
                    <a:pt x="771525" y="428625"/>
                  </a:lnTo>
                  <a:lnTo>
                    <a:pt x="588169" y="366713"/>
                  </a:lnTo>
                  <a:lnTo>
                    <a:pt x="464344" y="314325"/>
                  </a:lnTo>
                  <a:lnTo>
                    <a:pt x="361950" y="266700"/>
                  </a:lnTo>
                  <a:lnTo>
                    <a:pt x="228600" y="190500"/>
                  </a:lnTo>
                  <a:lnTo>
                    <a:pt x="83344" y="102394"/>
                  </a:lnTo>
                  <a:lnTo>
                    <a:pt x="45244" y="76200"/>
                  </a:lnTo>
                  <a:lnTo>
                    <a:pt x="26194" y="61913"/>
                  </a:lnTo>
                  <a:lnTo>
                    <a:pt x="9525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14288" y="2381"/>
                  </a:lnTo>
                  <a:lnTo>
                    <a:pt x="50006" y="0"/>
                  </a:lnTo>
                  <a:lnTo>
                    <a:pt x="83344" y="11906"/>
                  </a:lnTo>
                  <a:lnTo>
                    <a:pt x="300038" y="109538"/>
                  </a:lnTo>
                  <a:lnTo>
                    <a:pt x="419100" y="154781"/>
                  </a:lnTo>
                  <a:lnTo>
                    <a:pt x="566738" y="207169"/>
                  </a:lnTo>
                  <a:lnTo>
                    <a:pt x="695325" y="247650"/>
                  </a:lnTo>
                  <a:lnTo>
                    <a:pt x="828675" y="280988"/>
                  </a:lnTo>
                  <a:lnTo>
                    <a:pt x="1023938" y="323850"/>
                  </a:lnTo>
                  <a:lnTo>
                    <a:pt x="1176338" y="352425"/>
                  </a:lnTo>
                  <a:lnTo>
                    <a:pt x="1326356" y="376238"/>
                  </a:lnTo>
                  <a:lnTo>
                    <a:pt x="1438275" y="392906"/>
                  </a:lnTo>
                  <a:lnTo>
                    <a:pt x="1607344" y="404813"/>
                  </a:lnTo>
                  <a:lnTo>
                    <a:pt x="1650206" y="407194"/>
                  </a:lnTo>
                  <a:lnTo>
                    <a:pt x="1693069" y="407194"/>
                  </a:lnTo>
                  <a:lnTo>
                    <a:pt x="1733550" y="402431"/>
                  </a:lnTo>
                  <a:lnTo>
                    <a:pt x="1762125" y="390525"/>
                  </a:lnTo>
                  <a:lnTo>
                    <a:pt x="1809750" y="361950"/>
                  </a:lnTo>
                  <a:lnTo>
                    <a:pt x="1847850" y="333375"/>
                  </a:lnTo>
                  <a:lnTo>
                    <a:pt x="1871663" y="323850"/>
                  </a:lnTo>
                  <a:lnTo>
                    <a:pt x="1888331" y="326231"/>
                  </a:lnTo>
                  <a:lnTo>
                    <a:pt x="1897856" y="335756"/>
                  </a:lnTo>
                  <a:lnTo>
                    <a:pt x="1897856" y="354806"/>
                  </a:lnTo>
                  <a:lnTo>
                    <a:pt x="1881188" y="392906"/>
                  </a:lnTo>
                  <a:lnTo>
                    <a:pt x="1826419" y="481013"/>
                  </a:lnTo>
                  <a:lnTo>
                    <a:pt x="1733550" y="595313"/>
                  </a:lnTo>
                  <a:lnTo>
                    <a:pt x="1643063" y="692944"/>
                  </a:lnTo>
                  <a:lnTo>
                    <a:pt x="1604963" y="721519"/>
                  </a:lnTo>
                  <a:lnTo>
                    <a:pt x="1583531" y="728663"/>
                  </a:lnTo>
                  <a:lnTo>
                    <a:pt x="1559719" y="723900"/>
                  </a:lnTo>
                  <a:lnTo>
                    <a:pt x="1535906" y="707231"/>
                  </a:lnTo>
                  <a:lnTo>
                    <a:pt x="1521619" y="678656"/>
                  </a:lnTo>
                  <a:lnTo>
                    <a:pt x="1509713" y="645319"/>
                  </a:lnTo>
                  <a:lnTo>
                    <a:pt x="1507331" y="626269"/>
                  </a:lnTo>
                  <a:lnTo>
                    <a:pt x="1045369" y="504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2A5F163A-8CD1-497D-AE74-39B4065E5A7A}"/>
                </a:ext>
              </a:extLst>
            </p:cNvPr>
            <p:cNvSpPr/>
            <p:nvPr/>
          </p:nvSpPr>
          <p:spPr>
            <a:xfrm rot="16200000">
              <a:off x="5754688" y="3922713"/>
              <a:ext cx="1606550" cy="577850"/>
            </a:xfrm>
            <a:custGeom>
              <a:avLst/>
              <a:gdLst>
                <a:gd name="connsiteX0" fmla="*/ 1014413 w 1607344"/>
                <a:gd name="connsiteY0" fmla="*/ 395288 h 578644"/>
                <a:gd name="connsiteX1" fmla="*/ 783431 w 1607344"/>
                <a:gd name="connsiteY1" fmla="*/ 497682 h 578644"/>
                <a:gd name="connsiteX2" fmla="*/ 564356 w 1607344"/>
                <a:gd name="connsiteY2" fmla="*/ 578644 h 578644"/>
                <a:gd name="connsiteX3" fmla="*/ 319088 w 1607344"/>
                <a:gd name="connsiteY3" fmla="*/ 573882 h 578644"/>
                <a:gd name="connsiteX4" fmla="*/ 176213 w 1607344"/>
                <a:gd name="connsiteY4" fmla="*/ 557213 h 578644"/>
                <a:gd name="connsiteX5" fmla="*/ 97631 w 1607344"/>
                <a:gd name="connsiteY5" fmla="*/ 540544 h 578644"/>
                <a:gd name="connsiteX6" fmla="*/ 61913 w 1607344"/>
                <a:gd name="connsiteY6" fmla="*/ 521494 h 578644"/>
                <a:gd name="connsiteX7" fmla="*/ 35719 w 1607344"/>
                <a:gd name="connsiteY7" fmla="*/ 502444 h 578644"/>
                <a:gd name="connsiteX8" fmla="*/ 9525 w 1607344"/>
                <a:gd name="connsiteY8" fmla="*/ 473869 h 578644"/>
                <a:gd name="connsiteX9" fmla="*/ 0 w 1607344"/>
                <a:gd name="connsiteY9" fmla="*/ 426244 h 578644"/>
                <a:gd name="connsiteX10" fmla="*/ 7144 w 1607344"/>
                <a:gd name="connsiteY10" fmla="*/ 390525 h 578644"/>
                <a:gd name="connsiteX11" fmla="*/ 26194 w 1607344"/>
                <a:gd name="connsiteY11" fmla="*/ 366713 h 578644"/>
                <a:gd name="connsiteX12" fmla="*/ 57150 w 1607344"/>
                <a:gd name="connsiteY12" fmla="*/ 350044 h 578644"/>
                <a:gd name="connsiteX13" fmla="*/ 111919 w 1607344"/>
                <a:gd name="connsiteY13" fmla="*/ 333375 h 578644"/>
                <a:gd name="connsiteX14" fmla="*/ 204788 w 1607344"/>
                <a:gd name="connsiteY14" fmla="*/ 323850 h 578644"/>
                <a:gd name="connsiteX15" fmla="*/ 328613 w 1607344"/>
                <a:gd name="connsiteY15" fmla="*/ 316707 h 578644"/>
                <a:gd name="connsiteX16" fmla="*/ 483394 w 1607344"/>
                <a:gd name="connsiteY16" fmla="*/ 302419 h 578644"/>
                <a:gd name="connsiteX17" fmla="*/ 666750 w 1607344"/>
                <a:gd name="connsiteY17" fmla="*/ 276225 h 578644"/>
                <a:gd name="connsiteX18" fmla="*/ 850106 w 1607344"/>
                <a:gd name="connsiteY18" fmla="*/ 238125 h 578644"/>
                <a:gd name="connsiteX19" fmla="*/ 983456 w 1607344"/>
                <a:gd name="connsiteY19" fmla="*/ 209550 h 578644"/>
                <a:gd name="connsiteX20" fmla="*/ 1185863 w 1607344"/>
                <a:gd name="connsiteY20" fmla="*/ 150019 h 578644"/>
                <a:gd name="connsiteX21" fmla="*/ 1371600 w 1607344"/>
                <a:gd name="connsiteY21" fmla="*/ 85725 h 578644"/>
                <a:gd name="connsiteX22" fmla="*/ 1533525 w 1607344"/>
                <a:gd name="connsiteY22" fmla="*/ 23813 h 578644"/>
                <a:gd name="connsiteX23" fmla="*/ 1566863 w 1607344"/>
                <a:gd name="connsiteY23" fmla="*/ 9525 h 578644"/>
                <a:gd name="connsiteX24" fmla="*/ 1588294 w 1607344"/>
                <a:gd name="connsiteY24" fmla="*/ 0 h 578644"/>
                <a:gd name="connsiteX25" fmla="*/ 1600200 w 1607344"/>
                <a:gd name="connsiteY25" fmla="*/ 0 h 578644"/>
                <a:gd name="connsiteX26" fmla="*/ 1607344 w 1607344"/>
                <a:gd name="connsiteY26" fmla="*/ 4763 h 578644"/>
                <a:gd name="connsiteX27" fmla="*/ 1607344 w 1607344"/>
                <a:gd name="connsiteY27" fmla="*/ 16669 h 578644"/>
                <a:gd name="connsiteX28" fmla="*/ 1583531 w 1607344"/>
                <a:gd name="connsiteY28" fmla="*/ 47625 h 578644"/>
                <a:gd name="connsiteX29" fmla="*/ 1493044 w 1607344"/>
                <a:gd name="connsiteY29" fmla="*/ 109538 h 578644"/>
                <a:gd name="connsiteX30" fmla="*/ 1338263 w 1607344"/>
                <a:gd name="connsiteY30" fmla="*/ 209550 h 578644"/>
                <a:gd name="connsiteX31" fmla="*/ 1171575 w 1607344"/>
                <a:gd name="connsiteY31" fmla="*/ 309563 h 578644"/>
                <a:gd name="connsiteX32" fmla="*/ 1014413 w 1607344"/>
                <a:gd name="connsiteY32" fmla="*/ 3952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07344" h="578644">
                  <a:moveTo>
                    <a:pt x="1014413" y="395288"/>
                  </a:moveTo>
                  <a:lnTo>
                    <a:pt x="783431" y="497682"/>
                  </a:lnTo>
                  <a:lnTo>
                    <a:pt x="564356" y="578644"/>
                  </a:lnTo>
                  <a:lnTo>
                    <a:pt x="319088" y="573882"/>
                  </a:lnTo>
                  <a:lnTo>
                    <a:pt x="176213" y="557213"/>
                  </a:lnTo>
                  <a:lnTo>
                    <a:pt x="97631" y="540544"/>
                  </a:lnTo>
                  <a:lnTo>
                    <a:pt x="61913" y="521494"/>
                  </a:lnTo>
                  <a:lnTo>
                    <a:pt x="35719" y="502444"/>
                  </a:lnTo>
                  <a:lnTo>
                    <a:pt x="9525" y="473869"/>
                  </a:lnTo>
                  <a:lnTo>
                    <a:pt x="0" y="426244"/>
                  </a:lnTo>
                  <a:lnTo>
                    <a:pt x="7144" y="390525"/>
                  </a:lnTo>
                  <a:lnTo>
                    <a:pt x="26194" y="366713"/>
                  </a:lnTo>
                  <a:lnTo>
                    <a:pt x="57150" y="350044"/>
                  </a:lnTo>
                  <a:lnTo>
                    <a:pt x="111919" y="333375"/>
                  </a:lnTo>
                  <a:lnTo>
                    <a:pt x="204788" y="323850"/>
                  </a:lnTo>
                  <a:lnTo>
                    <a:pt x="328613" y="316707"/>
                  </a:lnTo>
                  <a:lnTo>
                    <a:pt x="483394" y="302419"/>
                  </a:lnTo>
                  <a:lnTo>
                    <a:pt x="666750" y="276225"/>
                  </a:lnTo>
                  <a:lnTo>
                    <a:pt x="850106" y="238125"/>
                  </a:lnTo>
                  <a:lnTo>
                    <a:pt x="983456" y="209550"/>
                  </a:lnTo>
                  <a:lnTo>
                    <a:pt x="1185863" y="150019"/>
                  </a:lnTo>
                  <a:lnTo>
                    <a:pt x="1371600" y="85725"/>
                  </a:lnTo>
                  <a:lnTo>
                    <a:pt x="1533525" y="23813"/>
                  </a:lnTo>
                  <a:lnTo>
                    <a:pt x="1566863" y="9525"/>
                  </a:lnTo>
                  <a:lnTo>
                    <a:pt x="1588294" y="0"/>
                  </a:lnTo>
                  <a:lnTo>
                    <a:pt x="1600200" y="0"/>
                  </a:lnTo>
                  <a:lnTo>
                    <a:pt x="1607344" y="4763"/>
                  </a:lnTo>
                  <a:lnTo>
                    <a:pt x="1607344" y="16669"/>
                  </a:lnTo>
                  <a:lnTo>
                    <a:pt x="1583531" y="47625"/>
                  </a:lnTo>
                  <a:lnTo>
                    <a:pt x="1493044" y="109538"/>
                  </a:lnTo>
                  <a:lnTo>
                    <a:pt x="1338263" y="209550"/>
                  </a:lnTo>
                  <a:lnTo>
                    <a:pt x="1171575" y="309563"/>
                  </a:lnTo>
                  <a:lnTo>
                    <a:pt x="1014413" y="3952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3">
              <a:extLst>
                <a:ext uri="{FF2B5EF4-FFF2-40B4-BE49-F238E27FC236}">
                  <a16:creationId xmlns:a16="http://schemas.microsoft.com/office/drawing/2014/main" id="{57EB6D84-8967-451A-8DAC-35BDD2A9A3F6}"/>
                </a:ext>
              </a:extLst>
            </p:cNvPr>
            <p:cNvSpPr/>
            <p:nvPr/>
          </p:nvSpPr>
          <p:spPr>
            <a:xfrm rot="16200000">
              <a:off x="3384560" y="4554538"/>
              <a:ext cx="2363787" cy="319088"/>
            </a:xfrm>
            <a:custGeom>
              <a:avLst/>
              <a:gdLst>
                <a:gd name="connsiteX0" fmla="*/ 1409700 w 2364581"/>
                <a:gd name="connsiteY0" fmla="*/ 302419 h 319087"/>
                <a:gd name="connsiteX1" fmla="*/ 883443 w 2364581"/>
                <a:gd name="connsiteY1" fmla="*/ 283369 h 319087"/>
                <a:gd name="connsiteX2" fmla="*/ 559593 w 2364581"/>
                <a:gd name="connsiteY2" fmla="*/ 269081 h 319087"/>
                <a:gd name="connsiteX3" fmla="*/ 264318 w 2364581"/>
                <a:gd name="connsiteY3" fmla="*/ 252412 h 319087"/>
                <a:gd name="connsiteX4" fmla="*/ 200025 w 2364581"/>
                <a:gd name="connsiteY4" fmla="*/ 240506 h 319087"/>
                <a:gd name="connsiteX5" fmla="*/ 107156 w 2364581"/>
                <a:gd name="connsiteY5" fmla="*/ 211931 h 319087"/>
                <a:gd name="connsiteX6" fmla="*/ 64293 w 2364581"/>
                <a:gd name="connsiteY6" fmla="*/ 197644 h 319087"/>
                <a:gd name="connsiteX7" fmla="*/ 38100 w 2364581"/>
                <a:gd name="connsiteY7" fmla="*/ 185737 h 319087"/>
                <a:gd name="connsiteX8" fmla="*/ 21431 w 2364581"/>
                <a:gd name="connsiteY8" fmla="*/ 173831 h 319087"/>
                <a:gd name="connsiteX9" fmla="*/ 4762 w 2364581"/>
                <a:gd name="connsiteY9" fmla="*/ 150019 h 319087"/>
                <a:gd name="connsiteX10" fmla="*/ 0 w 2364581"/>
                <a:gd name="connsiteY10" fmla="*/ 130969 h 319087"/>
                <a:gd name="connsiteX11" fmla="*/ 4762 w 2364581"/>
                <a:gd name="connsiteY11" fmla="*/ 102394 h 319087"/>
                <a:gd name="connsiteX12" fmla="*/ 21431 w 2364581"/>
                <a:gd name="connsiteY12" fmla="*/ 80962 h 319087"/>
                <a:gd name="connsiteX13" fmla="*/ 57150 w 2364581"/>
                <a:gd name="connsiteY13" fmla="*/ 59531 h 319087"/>
                <a:gd name="connsiteX14" fmla="*/ 121443 w 2364581"/>
                <a:gd name="connsiteY14" fmla="*/ 35719 h 319087"/>
                <a:gd name="connsiteX15" fmla="*/ 200025 w 2364581"/>
                <a:gd name="connsiteY15" fmla="*/ 14287 h 319087"/>
                <a:gd name="connsiteX16" fmla="*/ 269081 w 2364581"/>
                <a:gd name="connsiteY16" fmla="*/ 2381 h 319087"/>
                <a:gd name="connsiteX17" fmla="*/ 421481 w 2364581"/>
                <a:gd name="connsiteY17" fmla="*/ 0 h 319087"/>
                <a:gd name="connsiteX18" fmla="*/ 490537 w 2364581"/>
                <a:gd name="connsiteY18" fmla="*/ 14287 h 319087"/>
                <a:gd name="connsiteX19" fmla="*/ 673893 w 2364581"/>
                <a:gd name="connsiteY19" fmla="*/ 40481 h 319087"/>
                <a:gd name="connsiteX20" fmla="*/ 881062 w 2364581"/>
                <a:gd name="connsiteY20" fmla="*/ 61912 h 319087"/>
                <a:gd name="connsiteX21" fmla="*/ 1090612 w 2364581"/>
                <a:gd name="connsiteY21" fmla="*/ 78581 h 319087"/>
                <a:gd name="connsiteX22" fmla="*/ 1528762 w 2364581"/>
                <a:gd name="connsiteY22" fmla="*/ 104775 h 319087"/>
                <a:gd name="connsiteX23" fmla="*/ 1909762 w 2364581"/>
                <a:gd name="connsiteY23" fmla="*/ 114300 h 319087"/>
                <a:gd name="connsiteX24" fmla="*/ 2250281 w 2364581"/>
                <a:gd name="connsiteY24" fmla="*/ 114300 h 319087"/>
                <a:gd name="connsiteX25" fmla="*/ 2364581 w 2364581"/>
                <a:gd name="connsiteY25" fmla="*/ 180975 h 319087"/>
                <a:gd name="connsiteX26" fmla="*/ 2300287 w 2364581"/>
                <a:gd name="connsiteY26" fmla="*/ 250031 h 319087"/>
                <a:gd name="connsiteX27" fmla="*/ 2266950 w 2364581"/>
                <a:gd name="connsiteY27" fmla="*/ 280987 h 319087"/>
                <a:gd name="connsiteX28" fmla="*/ 2231231 w 2364581"/>
                <a:gd name="connsiteY28" fmla="*/ 300037 h 319087"/>
                <a:gd name="connsiteX29" fmla="*/ 2193131 w 2364581"/>
                <a:gd name="connsiteY29" fmla="*/ 311944 h 319087"/>
                <a:gd name="connsiteX30" fmla="*/ 2135981 w 2364581"/>
                <a:gd name="connsiteY30" fmla="*/ 319087 h 319087"/>
                <a:gd name="connsiteX31" fmla="*/ 1850231 w 2364581"/>
                <a:gd name="connsiteY31" fmla="*/ 314325 h 319087"/>
                <a:gd name="connsiteX32" fmla="*/ 1409700 w 2364581"/>
                <a:gd name="connsiteY32" fmla="*/ 302419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64581" h="319087">
                  <a:moveTo>
                    <a:pt x="1409700" y="302419"/>
                  </a:moveTo>
                  <a:lnTo>
                    <a:pt x="883443" y="283369"/>
                  </a:lnTo>
                  <a:lnTo>
                    <a:pt x="559593" y="269081"/>
                  </a:lnTo>
                  <a:lnTo>
                    <a:pt x="264318" y="252412"/>
                  </a:lnTo>
                  <a:lnTo>
                    <a:pt x="200025" y="240506"/>
                  </a:lnTo>
                  <a:lnTo>
                    <a:pt x="107156" y="211931"/>
                  </a:lnTo>
                  <a:lnTo>
                    <a:pt x="64293" y="197644"/>
                  </a:lnTo>
                  <a:lnTo>
                    <a:pt x="38100" y="185737"/>
                  </a:lnTo>
                  <a:lnTo>
                    <a:pt x="21431" y="173831"/>
                  </a:lnTo>
                  <a:lnTo>
                    <a:pt x="4762" y="150019"/>
                  </a:lnTo>
                  <a:lnTo>
                    <a:pt x="0" y="130969"/>
                  </a:lnTo>
                  <a:lnTo>
                    <a:pt x="4762" y="102394"/>
                  </a:lnTo>
                  <a:lnTo>
                    <a:pt x="21431" y="80962"/>
                  </a:lnTo>
                  <a:lnTo>
                    <a:pt x="57150" y="59531"/>
                  </a:lnTo>
                  <a:lnTo>
                    <a:pt x="121443" y="35719"/>
                  </a:lnTo>
                  <a:lnTo>
                    <a:pt x="200025" y="14287"/>
                  </a:lnTo>
                  <a:lnTo>
                    <a:pt x="269081" y="2381"/>
                  </a:lnTo>
                  <a:lnTo>
                    <a:pt x="421481" y="0"/>
                  </a:lnTo>
                  <a:lnTo>
                    <a:pt x="490537" y="14287"/>
                  </a:lnTo>
                  <a:lnTo>
                    <a:pt x="673893" y="40481"/>
                  </a:lnTo>
                  <a:lnTo>
                    <a:pt x="881062" y="61912"/>
                  </a:lnTo>
                  <a:lnTo>
                    <a:pt x="1090612" y="78581"/>
                  </a:lnTo>
                  <a:lnTo>
                    <a:pt x="1528762" y="104775"/>
                  </a:lnTo>
                  <a:lnTo>
                    <a:pt x="1909762" y="114300"/>
                  </a:lnTo>
                  <a:lnTo>
                    <a:pt x="2250281" y="114300"/>
                  </a:lnTo>
                  <a:lnTo>
                    <a:pt x="2364581" y="180975"/>
                  </a:lnTo>
                  <a:lnTo>
                    <a:pt x="2300287" y="250031"/>
                  </a:lnTo>
                  <a:lnTo>
                    <a:pt x="2266950" y="280987"/>
                  </a:lnTo>
                  <a:lnTo>
                    <a:pt x="2231231" y="300037"/>
                  </a:lnTo>
                  <a:lnTo>
                    <a:pt x="2193131" y="311944"/>
                  </a:lnTo>
                  <a:lnTo>
                    <a:pt x="2135981" y="319087"/>
                  </a:lnTo>
                  <a:lnTo>
                    <a:pt x="1850231" y="314325"/>
                  </a:lnTo>
                  <a:lnTo>
                    <a:pt x="1409700" y="3024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8">
              <a:extLst>
                <a:ext uri="{FF2B5EF4-FFF2-40B4-BE49-F238E27FC236}">
                  <a16:creationId xmlns:a16="http://schemas.microsoft.com/office/drawing/2014/main" id="{4F903CBB-A7C6-4DAF-A07B-3696E6D39A7A}"/>
                </a:ext>
              </a:extLst>
            </p:cNvPr>
            <p:cNvSpPr/>
            <p:nvPr/>
          </p:nvSpPr>
          <p:spPr>
            <a:xfrm>
              <a:off x="5110164" y="2733675"/>
              <a:ext cx="1662112" cy="495300"/>
            </a:xfrm>
            <a:custGeom>
              <a:avLst/>
              <a:gdLst>
                <a:gd name="connsiteX0" fmla="*/ 1197768 w 1662112"/>
                <a:gd name="connsiteY0" fmla="*/ 271463 h 495300"/>
                <a:gd name="connsiteX1" fmla="*/ 947737 w 1662112"/>
                <a:gd name="connsiteY1" fmla="*/ 319088 h 495300"/>
                <a:gd name="connsiteX2" fmla="*/ 802481 w 1662112"/>
                <a:gd name="connsiteY2" fmla="*/ 354806 h 495300"/>
                <a:gd name="connsiteX3" fmla="*/ 614362 w 1662112"/>
                <a:gd name="connsiteY3" fmla="*/ 383381 h 495300"/>
                <a:gd name="connsiteX4" fmla="*/ 488156 w 1662112"/>
                <a:gd name="connsiteY4" fmla="*/ 409575 h 495300"/>
                <a:gd name="connsiteX5" fmla="*/ 419100 w 1662112"/>
                <a:gd name="connsiteY5" fmla="*/ 431006 h 495300"/>
                <a:gd name="connsiteX6" fmla="*/ 292893 w 1662112"/>
                <a:gd name="connsiteY6" fmla="*/ 478631 h 495300"/>
                <a:gd name="connsiteX7" fmla="*/ 257175 w 1662112"/>
                <a:gd name="connsiteY7" fmla="*/ 492919 h 495300"/>
                <a:gd name="connsiteX8" fmla="*/ 230981 w 1662112"/>
                <a:gd name="connsiteY8" fmla="*/ 495300 h 495300"/>
                <a:gd name="connsiteX9" fmla="*/ 200025 w 1662112"/>
                <a:gd name="connsiteY9" fmla="*/ 485775 h 495300"/>
                <a:gd name="connsiteX10" fmla="*/ 171450 w 1662112"/>
                <a:gd name="connsiteY10" fmla="*/ 466725 h 495300"/>
                <a:gd name="connsiteX11" fmla="*/ 133350 w 1662112"/>
                <a:gd name="connsiteY11" fmla="*/ 433388 h 495300"/>
                <a:gd name="connsiteX12" fmla="*/ 85725 w 1662112"/>
                <a:gd name="connsiteY12" fmla="*/ 378619 h 495300"/>
                <a:gd name="connsiteX13" fmla="*/ 40481 w 1662112"/>
                <a:gd name="connsiteY13" fmla="*/ 319088 h 495300"/>
                <a:gd name="connsiteX14" fmla="*/ 4762 w 1662112"/>
                <a:gd name="connsiteY14" fmla="*/ 259556 h 495300"/>
                <a:gd name="connsiteX15" fmla="*/ 0 w 1662112"/>
                <a:gd name="connsiteY15" fmla="*/ 240506 h 495300"/>
                <a:gd name="connsiteX16" fmla="*/ 4762 w 1662112"/>
                <a:gd name="connsiteY16" fmla="*/ 226219 h 495300"/>
                <a:gd name="connsiteX17" fmla="*/ 28575 w 1662112"/>
                <a:gd name="connsiteY17" fmla="*/ 226219 h 495300"/>
                <a:gd name="connsiteX18" fmla="*/ 66675 w 1662112"/>
                <a:gd name="connsiteY18" fmla="*/ 233363 h 495300"/>
                <a:gd name="connsiteX19" fmla="*/ 176212 w 1662112"/>
                <a:gd name="connsiteY19" fmla="*/ 269081 h 495300"/>
                <a:gd name="connsiteX20" fmla="*/ 221456 w 1662112"/>
                <a:gd name="connsiteY20" fmla="*/ 276225 h 495300"/>
                <a:gd name="connsiteX21" fmla="*/ 259556 w 1662112"/>
                <a:gd name="connsiteY21" fmla="*/ 276225 h 495300"/>
                <a:gd name="connsiteX22" fmla="*/ 350043 w 1662112"/>
                <a:gd name="connsiteY22" fmla="*/ 266700 h 495300"/>
                <a:gd name="connsiteX23" fmla="*/ 497681 w 1662112"/>
                <a:gd name="connsiteY23" fmla="*/ 230981 h 495300"/>
                <a:gd name="connsiteX24" fmla="*/ 721518 w 1662112"/>
                <a:gd name="connsiteY24" fmla="*/ 171450 h 495300"/>
                <a:gd name="connsiteX25" fmla="*/ 797718 w 1662112"/>
                <a:gd name="connsiteY25" fmla="*/ 150019 h 495300"/>
                <a:gd name="connsiteX26" fmla="*/ 942975 w 1662112"/>
                <a:gd name="connsiteY26" fmla="*/ 119063 h 495300"/>
                <a:gd name="connsiteX27" fmla="*/ 1140618 w 1662112"/>
                <a:gd name="connsiteY27" fmla="*/ 80963 h 495300"/>
                <a:gd name="connsiteX28" fmla="*/ 1204912 w 1662112"/>
                <a:gd name="connsiteY28" fmla="*/ 64294 h 495300"/>
                <a:gd name="connsiteX29" fmla="*/ 1295400 w 1662112"/>
                <a:gd name="connsiteY29" fmla="*/ 28575 h 495300"/>
                <a:gd name="connsiteX30" fmla="*/ 1357312 w 1662112"/>
                <a:gd name="connsiteY30" fmla="*/ 0 h 495300"/>
                <a:gd name="connsiteX31" fmla="*/ 1393031 w 1662112"/>
                <a:gd name="connsiteY31" fmla="*/ 0 h 495300"/>
                <a:gd name="connsiteX32" fmla="*/ 1457325 w 1662112"/>
                <a:gd name="connsiteY32" fmla="*/ 11906 h 495300"/>
                <a:gd name="connsiteX33" fmla="*/ 1509712 w 1662112"/>
                <a:gd name="connsiteY33" fmla="*/ 28575 h 495300"/>
                <a:gd name="connsiteX34" fmla="*/ 1552575 w 1662112"/>
                <a:gd name="connsiteY34" fmla="*/ 50006 h 495300"/>
                <a:gd name="connsiteX35" fmla="*/ 1597818 w 1662112"/>
                <a:gd name="connsiteY35" fmla="*/ 78581 h 495300"/>
                <a:gd name="connsiteX36" fmla="*/ 1628775 w 1662112"/>
                <a:gd name="connsiteY36" fmla="*/ 95250 h 495300"/>
                <a:gd name="connsiteX37" fmla="*/ 1645443 w 1662112"/>
                <a:gd name="connsiteY37" fmla="*/ 109538 h 495300"/>
                <a:gd name="connsiteX38" fmla="*/ 1657350 w 1662112"/>
                <a:gd name="connsiteY38" fmla="*/ 123825 h 495300"/>
                <a:gd name="connsiteX39" fmla="*/ 1662112 w 1662112"/>
                <a:gd name="connsiteY39" fmla="*/ 147638 h 495300"/>
                <a:gd name="connsiteX40" fmla="*/ 1652587 w 1662112"/>
                <a:gd name="connsiteY40" fmla="*/ 178594 h 495300"/>
                <a:gd name="connsiteX41" fmla="*/ 1624012 w 1662112"/>
                <a:gd name="connsiteY41" fmla="*/ 211931 h 495300"/>
                <a:gd name="connsiteX42" fmla="*/ 1597818 w 1662112"/>
                <a:gd name="connsiteY42" fmla="*/ 223838 h 495300"/>
                <a:gd name="connsiteX43" fmla="*/ 1547812 w 1662112"/>
                <a:gd name="connsiteY43" fmla="*/ 216694 h 495300"/>
                <a:gd name="connsiteX44" fmla="*/ 1483518 w 1662112"/>
                <a:gd name="connsiteY44" fmla="*/ 214313 h 495300"/>
                <a:gd name="connsiteX45" fmla="*/ 1428750 w 1662112"/>
                <a:gd name="connsiteY45" fmla="*/ 223838 h 495300"/>
                <a:gd name="connsiteX46" fmla="*/ 1197768 w 1662112"/>
                <a:gd name="connsiteY46" fmla="*/ 2714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62112" h="495300">
                  <a:moveTo>
                    <a:pt x="1197768" y="271463"/>
                  </a:moveTo>
                  <a:lnTo>
                    <a:pt x="947737" y="319088"/>
                  </a:lnTo>
                  <a:lnTo>
                    <a:pt x="802481" y="354806"/>
                  </a:lnTo>
                  <a:lnTo>
                    <a:pt x="614362" y="383381"/>
                  </a:lnTo>
                  <a:lnTo>
                    <a:pt x="488156" y="409575"/>
                  </a:lnTo>
                  <a:lnTo>
                    <a:pt x="419100" y="431006"/>
                  </a:lnTo>
                  <a:lnTo>
                    <a:pt x="292893" y="478631"/>
                  </a:lnTo>
                  <a:lnTo>
                    <a:pt x="257175" y="492919"/>
                  </a:lnTo>
                  <a:lnTo>
                    <a:pt x="230981" y="495300"/>
                  </a:lnTo>
                  <a:lnTo>
                    <a:pt x="200025" y="485775"/>
                  </a:lnTo>
                  <a:lnTo>
                    <a:pt x="171450" y="466725"/>
                  </a:lnTo>
                  <a:lnTo>
                    <a:pt x="133350" y="433388"/>
                  </a:lnTo>
                  <a:lnTo>
                    <a:pt x="85725" y="378619"/>
                  </a:lnTo>
                  <a:lnTo>
                    <a:pt x="40481" y="319088"/>
                  </a:lnTo>
                  <a:lnTo>
                    <a:pt x="4762" y="259556"/>
                  </a:lnTo>
                  <a:lnTo>
                    <a:pt x="0" y="240506"/>
                  </a:lnTo>
                  <a:lnTo>
                    <a:pt x="4762" y="226219"/>
                  </a:lnTo>
                  <a:lnTo>
                    <a:pt x="28575" y="226219"/>
                  </a:lnTo>
                  <a:lnTo>
                    <a:pt x="66675" y="233363"/>
                  </a:lnTo>
                  <a:lnTo>
                    <a:pt x="176212" y="269081"/>
                  </a:lnTo>
                  <a:lnTo>
                    <a:pt x="221456" y="276225"/>
                  </a:lnTo>
                  <a:lnTo>
                    <a:pt x="259556" y="276225"/>
                  </a:lnTo>
                  <a:lnTo>
                    <a:pt x="350043" y="266700"/>
                  </a:lnTo>
                  <a:lnTo>
                    <a:pt x="497681" y="230981"/>
                  </a:lnTo>
                  <a:lnTo>
                    <a:pt x="721518" y="171450"/>
                  </a:lnTo>
                  <a:lnTo>
                    <a:pt x="797718" y="150019"/>
                  </a:lnTo>
                  <a:lnTo>
                    <a:pt x="942975" y="119063"/>
                  </a:lnTo>
                  <a:lnTo>
                    <a:pt x="1140618" y="80963"/>
                  </a:lnTo>
                  <a:lnTo>
                    <a:pt x="1204912" y="64294"/>
                  </a:lnTo>
                  <a:lnTo>
                    <a:pt x="1295400" y="28575"/>
                  </a:lnTo>
                  <a:lnTo>
                    <a:pt x="1357312" y="0"/>
                  </a:lnTo>
                  <a:lnTo>
                    <a:pt x="1393031" y="0"/>
                  </a:lnTo>
                  <a:lnTo>
                    <a:pt x="1457325" y="11906"/>
                  </a:lnTo>
                  <a:lnTo>
                    <a:pt x="1509712" y="28575"/>
                  </a:lnTo>
                  <a:lnTo>
                    <a:pt x="1552575" y="50006"/>
                  </a:lnTo>
                  <a:lnTo>
                    <a:pt x="1597818" y="78581"/>
                  </a:lnTo>
                  <a:lnTo>
                    <a:pt x="1628775" y="95250"/>
                  </a:lnTo>
                  <a:lnTo>
                    <a:pt x="1645443" y="109538"/>
                  </a:lnTo>
                  <a:lnTo>
                    <a:pt x="1657350" y="123825"/>
                  </a:lnTo>
                  <a:lnTo>
                    <a:pt x="1662112" y="147638"/>
                  </a:lnTo>
                  <a:lnTo>
                    <a:pt x="1652587" y="178594"/>
                  </a:lnTo>
                  <a:lnTo>
                    <a:pt x="1624012" y="211931"/>
                  </a:lnTo>
                  <a:lnTo>
                    <a:pt x="1597818" y="223838"/>
                  </a:lnTo>
                  <a:lnTo>
                    <a:pt x="1547812" y="216694"/>
                  </a:lnTo>
                  <a:lnTo>
                    <a:pt x="1483518" y="214313"/>
                  </a:lnTo>
                  <a:lnTo>
                    <a:pt x="1428750" y="223838"/>
                  </a:lnTo>
                  <a:lnTo>
                    <a:pt x="1197768" y="2714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9">
              <a:extLst>
                <a:ext uri="{FF2B5EF4-FFF2-40B4-BE49-F238E27FC236}">
                  <a16:creationId xmlns:a16="http://schemas.microsoft.com/office/drawing/2014/main" id="{08ED676D-E107-46CB-9416-B7C4FBEF9360}"/>
                </a:ext>
              </a:extLst>
            </p:cNvPr>
            <p:cNvSpPr/>
            <p:nvPr/>
          </p:nvSpPr>
          <p:spPr>
            <a:xfrm rot="16200000">
              <a:off x="3917956" y="3578226"/>
              <a:ext cx="4030662" cy="496887"/>
            </a:xfrm>
            <a:custGeom>
              <a:avLst/>
              <a:gdLst>
                <a:gd name="connsiteX0" fmla="*/ 2022653 w 4030675"/>
                <a:gd name="connsiteY0" fmla="*/ 398678 h 497433"/>
                <a:gd name="connsiteX1" fmla="*/ 1269187 w 4030675"/>
                <a:gd name="connsiteY1" fmla="*/ 391363 h 497433"/>
                <a:gd name="connsiteX2" fmla="*/ 746151 w 4030675"/>
                <a:gd name="connsiteY2" fmla="*/ 384048 h 497433"/>
                <a:gd name="connsiteX3" fmla="*/ 201168 w 4030675"/>
                <a:gd name="connsiteY3" fmla="*/ 380390 h 497433"/>
                <a:gd name="connsiteX4" fmla="*/ 142647 w 4030675"/>
                <a:gd name="connsiteY4" fmla="*/ 369417 h 497433"/>
                <a:gd name="connsiteX5" fmla="*/ 91440 w 4030675"/>
                <a:gd name="connsiteY5" fmla="*/ 351129 h 497433"/>
                <a:gd name="connsiteX6" fmla="*/ 43891 w 4030675"/>
                <a:gd name="connsiteY6" fmla="*/ 332841 h 497433"/>
                <a:gd name="connsiteX7" fmla="*/ 21946 w 4030675"/>
                <a:gd name="connsiteY7" fmla="*/ 318211 h 497433"/>
                <a:gd name="connsiteX8" fmla="*/ 7315 w 4030675"/>
                <a:gd name="connsiteY8" fmla="*/ 303581 h 497433"/>
                <a:gd name="connsiteX9" fmla="*/ 0 w 4030675"/>
                <a:gd name="connsiteY9" fmla="*/ 277977 h 497433"/>
                <a:gd name="connsiteX10" fmla="*/ 18288 w 4030675"/>
                <a:gd name="connsiteY10" fmla="*/ 230429 h 497433"/>
                <a:gd name="connsiteX11" fmla="*/ 43891 w 4030675"/>
                <a:gd name="connsiteY11" fmla="*/ 201168 h 497433"/>
                <a:gd name="connsiteX12" fmla="*/ 106071 w 4030675"/>
                <a:gd name="connsiteY12" fmla="*/ 171907 h 497433"/>
                <a:gd name="connsiteX13" fmla="*/ 182880 w 4030675"/>
                <a:gd name="connsiteY13" fmla="*/ 146304 h 497433"/>
                <a:gd name="connsiteX14" fmla="*/ 292608 w 4030675"/>
                <a:gd name="connsiteY14" fmla="*/ 120701 h 497433"/>
                <a:gd name="connsiteX15" fmla="*/ 343815 w 4030675"/>
                <a:gd name="connsiteY15" fmla="*/ 113385 h 497433"/>
                <a:gd name="connsiteX16" fmla="*/ 402336 w 4030675"/>
                <a:gd name="connsiteY16" fmla="*/ 124358 h 497433"/>
                <a:gd name="connsiteX17" fmla="*/ 508407 w 4030675"/>
                <a:gd name="connsiteY17" fmla="*/ 149961 h 497433"/>
                <a:gd name="connsiteX18" fmla="*/ 643738 w 4030675"/>
                <a:gd name="connsiteY18" fmla="*/ 171907 h 497433"/>
                <a:gd name="connsiteX19" fmla="*/ 804672 w 4030675"/>
                <a:gd name="connsiteY19" fmla="*/ 182880 h 497433"/>
                <a:gd name="connsiteX20" fmla="*/ 1345997 w 4030675"/>
                <a:gd name="connsiteY20" fmla="*/ 190195 h 497433"/>
                <a:gd name="connsiteX21" fmla="*/ 2048256 w 4030675"/>
                <a:gd name="connsiteY21" fmla="*/ 197510 h 497433"/>
                <a:gd name="connsiteX22" fmla="*/ 2750515 w 4030675"/>
                <a:gd name="connsiteY22" fmla="*/ 201168 h 497433"/>
                <a:gd name="connsiteX23" fmla="*/ 2944368 w 4030675"/>
                <a:gd name="connsiteY23" fmla="*/ 204825 h 497433"/>
                <a:gd name="connsiteX24" fmla="*/ 3277210 w 4030675"/>
                <a:gd name="connsiteY24" fmla="*/ 201168 h 497433"/>
                <a:gd name="connsiteX25" fmla="*/ 3664915 w 4030675"/>
                <a:gd name="connsiteY25" fmla="*/ 197510 h 497433"/>
                <a:gd name="connsiteX26" fmla="*/ 3778301 w 4030675"/>
                <a:gd name="connsiteY26" fmla="*/ 193853 h 497433"/>
                <a:gd name="connsiteX27" fmla="*/ 3818535 w 4030675"/>
                <a:gd name="connsiteY27" fmla="*/ 182880 h 497433"/>
                <a:gd name="connsiteX28" fmla="*/ 3851453 w 4030675"/>
                <a:gd name="connsiteY28" fmla="*/ 164592 h 497433"/>
                <a:gd name="connsiteX29" fmla="*/ 3888029 w 4030675"/>
                <a:gd name="connsiteY29" fmla="*/ 135331 h 497433"/>
                <a:gd name="connsiteX30" fmla="*/ 3928263 w 4030675"/>
                <a:gd name="connsiteY30" fmla="*/ 87782 h 497433"/>
                <a:gd name="connsiteX31" fmla="*/ 3968496 w 4030675"/>
                <a:gd name="connsiteY31" fmla="*/ 29261 h 497433"/>
                <a:gd name="connsiteX32" fmla="*/ 3990442 w 4030675"/>
                <a:gd name="connsiteY32" fmla="*/ 7315 h 497433"/>
                <a:gd name="connsiteX33" fmla="*/ 4008730 w 4030675"/>
                <a:gd name="connsiteY33" fmla="*/ 0 h 497433"/>
                <a:gd name="connsiteX34" fmla="*/ 4023360 w 4030675"/>
                <a:gd name="connsiteY34" fmla="*/ 0 h 497433"/>
                <a:gd name="connsiteX35" fmla="*/ 4027018 w 4030675"/>
                <a:gd name="connsiteY35" fmla="*/ 7315 h 497433"/>
                <a:gd name="connsiteX36" fmla="*/ 4030675 w 4030675"/>
                <a:gd name="connsiteY36" fmla="*/ 25603 h 497433"/>
                <a:gd name="connsiteX37" fmla="*/ 4023360 w 4030675"/>
                <a:gd name="connsiteY37" fmla="*/ 98755 h 497433"/>
                <a:gd name="connsiteX38" fmla="*/ 3986784 w 4030675"/>
                <a:gd name="connsiteY38" fmla="*/ 215798 h 497433"/>
                <a:gd name="connsiteX39" fmla="*/ 3939235 w 4030675"/>
                <a:gd name="connsiteY39" fmla="*/ 318211 h 497433"/>
                <a:gd name="connsiteX40" fmla="*/ 3888029 w 4030675"/>
                <a:gd name="connsiteY40" fmla="*/ 391363 h 497433"/>
                <a:gd name="connsiteX41" fmla="*/ 3829507 w 4030675"/>
                <a:gd name="connsiteY41" fmla="*/ 438912 h 497433"/>
                <a:gd name="connsiteX42" fmla="*/ 3796589 w 4030675"/>
                <a:gd name="connsiteY42" fmla="*/ 479145 h 497433"/>
                <a:gd name="connsiteX43" fmla="*/ 3778301 w 4030675"/>
                <a:gd name="connsiteY43" fmla="*/ 493776 h 497433"/>
                <a:gd name="connsiteX44" fmla="*/ 3749040 w 4030675"/>
                <a:gd name="connsiteY44" fmla="*/ 497433 h 497433"/>
                <a:gd name="connsiteX45" fmla="*/ 3730752 w 4030675"/>
                <a:gd name="connsiteY45" fmla="*/ 486461 h 497433"/>
                <a:gd name="connsiteX46" fmla="*/ 3701491 w 4030675"/>
                <a:gd name="connsiteY46" fmla="*/ 460857 h 497433"/>
                <a:gd name="connsiteX47" fmla="*/ 3672231 w 4030675"/>
                <a:gd name="connsiteY47" fmla="*/ 438912 h 497433"/>
                <a:gd name="connsiteX48" fmla="*/ 3599079 w 4030675"/>
                <a:gd name="connsiteY48" fmla="*/ 398678 h 497433"/>
                <a:gd name="connsiteX49" fmla="*/ 3299155 w 4030675"/>
                <a:gd name="connsiteY49" fmla="*/ 398678 h 497433"/>
                <a:gd name="connsiteX50" fmla="*/ 2922423 w 4030675"/>
                <a:gd name="connsiteY50" fmla="*/ 398678 h 497433"/>
                <a:gd name="connsiteX51" fmla="*/ 2022653 w 4030675"/>
                <a:gd name="connsiteY51" fmla="*/ 398678 h 49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30675" h="497433">
                  <a:moveTo>
                    <a:pt x="2022653" y="398678"/>
                  </a:moveTo>
                  <a:lnTo>
                    <a:pt x="1269187" y="391363"/>
                  </a:lnTo>
                  <a:lnTo>
                    <a:pt x="746151" y="384048"/>
                  </a:lnTo>
                  <a:lnTo>
                    <a:pt x="201168" y="380390"/>
                  </a:lnTo>
                  <a:lnTo>
                    <a:pt x="142647" y="369417"/>
                  </a:lnTo>
                  <a:lnTo>
                    <a:pt x="91440" y="351129"/>
                  </a:lnTo>
                  <a:lnTo>
                    <a:pt x="43891" y="332841"/>
                  </a:lnTo>
                  <a:lnTo>
                    <a:pt x="21946" y="318211"/>
                  </a:lnTo>
                  <a:lnTo>
                    <a:pt x="7315" y="303581"/>
                  </a:lnTo>
                  <a:lnTo>
                    <a:pt x="0" y="277977"/>
                  </a:lnTo>
                  <a:lnTo>
                    <a:pt x="18288" y="230429"/>
                  </a:lnTo>
                  <a:lnTo>
                    <a:pt x="43891" y="201168"/>
                  </a:lnTo>
                  <a:lnTo>
                    <a:pt x="106071" y="171907"/>
                  </a:lnTo>
                  <a:lnTo>
                    <a:pt x="182880" y="146304"/>
                  </a:lnTo>
                  <a:lnTo>
                    <a:pt x="292608" y="120701"/>
                  </a:lnTo>
                  <a:lnTo>
                    <a:pt x="343815" y="113385"/>
                  </a:lnTo>
                  <a:lnTo>
                    <a:pt x="402336" y="124358"/>
                  </a:lnTo>
                  <a:lnTo>
                    <a:pt x="508407" y="149961"/>
                  </a:lnTo>
                  <a:lnTo>
                    <a:pt x="643738" y="171907"/>
                  </a:lnTo>
                  <a:lnTo>
                    <a:pt x="804672" y="182880"/>
                  </a:lnTo>
                  <a:lnTo>
                    <a:pt x="1345997" y="190195"/>
                  </a:lnTo>
                  <a:lnTo>
                    <a:pt x="2048256" y="197510"/>
                  </a:lnTo>
                  <a:lnTo>
                    <a:pt x="2750515" y="201168"/>
                  </a:lnTo>
                  <a:lnTo>
                    <a:pt x="2944368" y="204825"/>
                  </a:lnTo>
                  <a:lnTo>
                    <a:pt x="3277210" y="201168"/>
                  </a:lnTo>
                  <a:lnTo>
                    <a:pt x="3664915" y="197510"/>
                  </a:lnTo>
                  <a:lnTo>
                    <a:pt x="3778301" y="193853"/>
                  </a:lnTo>
                  <a:lnTo>
                    <a:pt x="3818535" y="182880"/>
                  </a:lnTo>
                  <a:lnTo>
                    <a:pt x="3851453" y="164592"/>
                  </a:lnTo>
                  <a:lnTo>
                    <a:pt x="3888029" y="135331"/>
                  </a:lnTo>
                  <a:lnTo>
                    <a:pt x="3928263" y="87782"/>
                  </a:lnTo>
                  <a:lnTo>
                    <a:pt x="3968496" y="29261"/>
                  </a:lnTo>
                  <a:lnTo>
                    <a:pt x="3990442" y="7315"/>
                  </a:lnTo>
                  <a:lnTo>
                    <a:pt x="4008730" y="0"/>
                  </a:lnTo>
                  <a:lnTo>
                    <a:pt x="4023360" y="0"/>
                  </a:lnTo>
                  <a:lnTo>
                    <a:pt x="4027018" y="7315"/>
                  </a:lnTo>
                  <a:lnTo>
                    <a:pt x="4030675" y="25603"/>
                  </a:lnTo>
                  <a:lnTo>
                    <a:pt x="4023360" y="98755"/>
                  </a:lnTo>
                  <a:lnTo>
                    <a:pt x="3986784" y="215798"/>
                  </a:lnTo>
                  <a:lnTo>
                    <a:pt x="3939235" y="318211"/>
                  </a:lnTo>
                  <a:lnTo>
                    <a:pt x="3888029" y="391363"/>
                  </a:lnTo>
                  <a:lnTo>
                    <a:pt x="3829507" y="438912"/>
                  </a:lnTo>
                  <a:lnTo>
                    <a:pt x="3796589" y="479145"/>
                  </a:lnTo>
                  <a:lnTo>
                    <a:pt x="3778301" y="493776"/>
                  </a:lnTo>
                  <a:lnTo>
                    <a:pt x="3749040" y="497433"/>
                  </a:lnTo>
                  <a:lnTo>
                    <a:pt x="3730752" y="486461"/>
                  </a:lnTo>
                  <a:lnTo>
                    <a:pt x="3701491" y="460857"/>
                  </a:lnTo>
                  <a:lnTo>
                    <a:pt x="3672231" y="438912"/>
                  </a:lnTo>
                  <a:lnTo>
                    <a:pt x="3599079" y="398678"/>
                  </a:lnTo>
                  <a:lnTo>
                    <a:pt x="3299155" y="398678"/>
                  </a:lnTo>
                  <a:lnTo>
                    <a:pt x="2922423" y="398678"/>
                  </a:lnTo>
                  <a:lnTo>
                    <a:pt x="2022653" y="39867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A096653-769C-42B5-8BF9-33DB478059AF}"/>
              </a:ext>
            </a:extLst>
          </p:cNvPr>
          <p:cNvGrpSpPr/>
          <p:nvPr/>
        </p:nvGrpSpPr>
        <p:grpSpPr>
          <a:xfrm>
            <a:off x="3592521" y="1658938"/>
            <a:ext cx="4911721" cy="4232275"/>
            <a:chOff x="3573466" y="1658938"/>
            <a:chExt cx="4911721" cy="4232275"/>
          </a:xfrm>
        </p:grpSpPr>
        <p:grpSp>
          <p:nvGrpSpPr>
            <p:cNvPr id="35" name="グループ化 34">
              <a:extLst>
                <a:ext uri="{FF2B5EF4-FFF2-40B4-BE49-F238E27FC236}">
                  <a16:creationId xmlns:a16="http://schemas.microsoft.com/office/drawing/2014/main" id="{67A59305-E4F5-44C9-8688-19815C1C28ED}"/>
                </a:ext>
              </a:extLst>
            </p:cNvPr>
            <p:cNvGrpSpPr/>
            <p:nvPr/>
          </p:nvGrpSpPr>
          <p:grpSpPr>
            <a:xfrm>
              <a:off x="3573466" y="1658938"/>
              <a:ext cx="4911721" cy="4232275"/>
              <a:chOff x="3744919" y="1811339"/>
              <a:chExt cx="4911721" cy="4232275"/>
            </a:xfrm>
            <a:solidFill>
              <a:schemeClr val="tx1"/>
            </a:solidFill>
          </p:grpSpPr>
          <p:sp>
            <p:nvSpPr>
              <p:cNvPr id="36" name="フリーフォーム 6">
                <a:extLst>
                  <a:ext uri="{FF2B5EF4-FFF2-40B4-BE49-F238E27FC236}">
                    <a16:creationId xmlns:a16="http://schemas.microsoft.com/office/drawing/2014/main" id="{B5B7FCCB-9EB5-4DF9-863A-7D8BDADFBF12}"/>
                  </a:ext>
                </a:extLst>
              </p:cNvPr>
              <p:cNvSpPr/>
              <p:nvPr/>
            </p:nvSpPr>
            <p:spPr>
              <a:xfrm>
                <a:off x="3841759" y="1817688"/>
                <a:ext cx="1154113" cy="971550"/>
              </a:xfrm>
              <a:custGeom>
                <a:avLst/>
                <a:gdLst>
                  <a:gd name="connsiteX0" fmla="*/ 773907 w 1154907"/>
                  <a:gd name="connsiteY0" fmla="*/ 571500 h 971550"/>
                  <a:gd name="connsiteX1" fmla="*/ 538163 w 1154907"/>
                  <a:gd name="connsiteY1" fmla="*/ 719137 h 971550"/>
                  <a:gd name="connsiteX2" fmla="*/ 345282 w 1154907"/>
                  <a:gd name="connsiteY2" fmla="*/ 828675 h 971550"/>
                  <a:gd name="connsiteX3" fmla="*/ 190500 w 1154907"/>
                  <a:gd name="connsiteY3" fmla="*/ 909637 h 971550"/>
                  <a:gd name="connsiteX4" fmla="*/ 97632 w 1154907"/>
                  <a:gd name="connsiteY4" fmla="*/ 954881 h 971550"/>
                  <a:gd name="connsiteX5" fmla="*/ 71438 w 1154907"/>
                  <a:gd name="connsiteY5" fmla="*/ 964406 h 971550"/>
                  <a:gd name="connsiteX6" fmla="*/ 33338 w 1154907"/>
                  <a:gd name="connsiteY6" fmla="*/ 971550 h 971550"/>
                  <a:gd name="connsiteX7" fmla="*/ 11907 w 1154907"/>
                  <a:gd name="connsiteY7" fmla="*/ 971550 h 971550"/>
                  <a:gd name="connsiteX8" fmla="*/ 0 w 1154907"/>
                  <a:gd name="connsiteY8" fmla="*/ 964406 h 971550"/>
                  <a:gd name="connsiteX9" fmla="*/ 0 w 1154907"/>
                  <a:gd name="connsiteY9" fmla="*/ 952500 h 971550"/>
                  <a:gd name="connsiteX10" fmla="*/ 16669 w 1154907"/>
                  <a:gd name="connsiteY10" fmla="*/ 928687 h 971550"/>
                  <a:gd name="connsiteX11" fmla="*/ 130969 w 1154907"/>
                  <a:gd name="connsiteY11" fmla="*/ 850106 h 971550"/>
                  <a:gd name="connsiteX12" fmla="*/ 250032 w 1154907"/>
                  <a:gd name="connsiteY12" fmla="*/ 766762 h 971550"/>
                  <a:gd name="connsiteX13" fmla="*/ 357188 w 1154907"/>
                  <a:gd name="connsiteY13" fmla="*/ 685800 h 971550"/>
                  <a:gd name="connsiteX14" fmla="*/ 473869 w 1154907"/>
                  <a:gd name="connsiteY14" fmla="*/ 592931 h 971550"/>
                  <a:gd name="connsiteX15" fmla="*/ 550069 w 1154907"/>
                  <a:gd name="connsiteY15" fmla="*/ 523875 h 971550"/>
                  <a:gd name="connsiteX16" fmla="*/ 607219 w 1154907"/>
                  <a:gd name="connsiteY16" fmla="*/ 471487 h 971550"/>
                  <a:gd name="connsiteX17" fmla="*/ 681038 w 1154907"/>
                  <a:gd name="connsiteY17" fmla="*/ 397669 h 971550"/>
                  <a:gd name="connsiteX18" fmla="*/ 750094 w 1154907"/>
                  <a:gd name="connsiteY18" fmla="*/ 328612 h 971550"/>
                  <a:gd name="connsiteX19" fmla="*/ 812007 w 1154907"/>
                  <a:gd name="connsiteY19" fmla="*/ 261937 h 971550"/>
                  <a:gd name="connsiteX20" fmla="*/ 842963 w 1154907"/>
                  <a:gd name="connsiteY20" fmla="*/ 221456 h 971550"/>
                  <a:gd name="connsiteX21" fmla="*/ 852488 w 1154907"/>
                  <a:gd name="connsiteY21" fmla="*/ 197644 h 971550"/>
                  <a:gd name="connsiteX22" fmla="*/ 852488 w 1154907"/>
                  <a:gd name="connsiteY22" fmla="*/ 176212 h 971550"/>
                  <a:gd name="connsiteX23" fmla="*/ 835819 w 1154907"/>
                  <a:gd name="connsiteY23" fmla="*/ 135731 h 971550"/>
                  <a:gd name="connsiteX24" fmla="*/ 819150 w 1154907"/>
                  <a:gd name="connsiteY24" fmla="*/ 107156 h 971550"/>
                  <a:gd name="connsiteX25" fmla="*/ 790575 w 1154907"/>
                  <a:gd name="connsiteY25" fmla="*/ 73819 h 971550"/>
                  <a:gd name="connsiteX26" fmla="*/ 776288 w 1154907"/>
                  <a:gd name="connsiteY26" fmla="*/ 54769 h 971550"/>
                  <a:gd name="connsiteX27" fmla="*/ 769144 w 1154907"/>
                  <a:gd name="connsiteY27" fmla="*/ 42862 h 971550"/>
                  <a:gd name="connsiteX28" fmla="*/ 762000 w 1154907"/>
                  <a:gd name="connsiteY28" fmla="*/ 28575 h 971550"/>
                  <a:gd name="connsiteX29" fmla="*/ 762000 w 1154907"/>
                  <a:gd name="connsiteY29" fmla="*/ 14287 h 971550"/>
                  <a:gd name="connsiteX30" fmla="*/ 771525 w 1154907"/>
                  <a:gd name="connsiteY30" fmla="*/ 2381 h 971550"/>
                  <a:gd name="connsiteX31" fmla="*/ 800100 w 1154907"/>
                  <a:gd name="connsiteY31" fmla="*/ 0 h 971550"/>
                  <a:gd name="connsiteX32" fmla="*/ 850107 w 1154907"/>
                  <a:gd name="connsiteY32" fmla="*/ 11906 h 971550"/>
                  <a:gd name="connsiteX33" fmla="*/ 914400 w 1154907"/>
                  <a:gd name="connsiteY33" fmla="*/ 38100 h 971550"/>
                  <a:gd name="connsiteX34" fmla="*/ 966788 w 1154907"/>
                  <a:gd name="connsiteY34" fmla="*/ 66675 h 971550"/>
                  <a:gd name="connsiteX35" fmla="*/ 1028700 w 1154907"/>
                  <a:gd name="connsiteY35" fmla="*/ 102394 h 971550"/>
                  <a:gd name="connsiteX36" fmla="*/ 1071563 w 1154907"/>
                  <a:gd name="connsiteY36" fmla="*/ 138112 h 971550"/>
                  <a:gd name="connsiteX37" fmla="*/ 1097757 w 1154907"/>
                  <a:gd name="connsiteY37" fmla="*/ 164306 h 971550"/>
                  <a:gd name="connsiteX38" fmla="*/ 1114425 w 1154907"/>
                  <a:gd name="connsiteY38" fmla="*/ 185737 h 971550"/>
                  <a:gd name="connsiteX39" fmla="*/ 1133475 w 1154907"/>
                  <a:gd name="connsiteY39" fmla="*/ 216694 h 971550"/>
                  <a:gd name="connsiteX40" fmla="*/ 1147763 w 1154907"/>
                  <a:gd name="connsiteY40" fmla="*/ 254794 h 971550"/>
                  <a:gd name="connsiteX41" fmla="*/ 1154907 w 1154907"/>
                  <a:gd name="connsiteY41" fmla="*/ 280987 h 971550"/>
                  <a:gd name="connsiteX42" fmla="*/ 1154907 w 1154907"/>
                  <a:gd name="connsiteY42" fmla="*/ 316706 h 971550"/>
                  <a:gd name="connsiteX43" fmla="*/ 1145382 w 1154907"/>
                  <a:gd name="connsiteY43" fmla="*/ 345281 h 971550"/>
                  <a:gd name="connsiteX44" fmla="*/ 1126332 w 1154907"/>
                  <a:gd name="connsiteY44" fmla="*/ 361950 h 971550"/>
                  <a:gd name="connsiteX45" fmla="*/ 1083469 w 1154907"/>
                  <a:gd name="connsiteY45" fmla="*/ 376237 h 971550"/>
                  <a:gd name="connsiteX46" fmla="*/ 1052513 w 1154907"/>
                  <a:gd name="connsiteY46" fmla="*/ 381000 h 971550"/>
                  <a:gd name="connsiteX47" fmla="*/ 962025 w 1154907"/>
                  <a:gd name="connsiteY47" fmla="*/ 450056 h 971550"/>
                  <a:gd name="connsiteX48" fmla="*/ 773907 w 1154907"/>
                  <a:gd name="connsiteY48" fmla="*/ 571500 h 97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54907" h="971550">
                    <a:moveTo>
                      <a:pt x="773907" y="571500"/>
                    </a:moveTo>
                    <a:lnTo>
                      <a:pt x="538163" y="719137"/>
                    </a:lnTo>
                    <a:lnTo>
                      <a:pt x="345282" y="828675"/>
                    </a:lnTo>
                    <a:lnTo>
                      <a:pt x="190500" y="909637"/>
                    </a:lnTo>
                    <a:lnTo>
                      <a:pt x="97632" y="954881"/>
                    </a:lnTo>
                    <a:lnTo>
                      <a:pt x="71438" y="964406"/>
                    </a:lnTo>
                    <a:lnTo>
                      <a:pt x="33338" y="971550"/>
                    </a:lnTo>
                    <a:lnTo>
                      <a:pt x="11907" y="971550"/>
                    </a:lnTo>
                    <a:lnTo>
                      <a:pt x="0" y="964406"/>
                    </a:lnTo>
                    <a:lnTo>
                      <a:pt x="0" y="952500"/>
                    </a:lnTo>
                    <a:lnTo>
                      <a:pt x="16669" y="928687"/>
                    </a:lnTo>
                    <a:lnTo>
                      <a:pt x="130969" y="850106"/>
                    </a:lnTo>
                    <a:lnTo>
                      <a:pt x="250032" y="766762"/>
                    </a:lnTo>
                    <a:lnTo>
                      <a:pt x="357188" y="685800"/>
                    </a:lnTo>
                    <a:lnTo>
                      <a:pt x="473869" y="592931"/>
                    </a:lnTo>
                    <a:lnTo>
                      <a:pt x="550069" y="523875"/>
                    </a:lnTo>
                    <a:lnTo>
                      <a:pt x="607219" y="471487"/>
                    </a:lnTo>
                    <a:lnTo>
                      <a:pt x="681038" y="397669"/>
                    </a:lnTo>
                    <a:lnTo>
                      <a:pt x="750094" y="328612"/>
                    </a:lnTo>
                    <a:lnTo>
                      <a:pt x="812007" y="261937"/>
                    </a:lnTo>
                    <a:lnTo>
                      <a:pt x="842963" y="221456"/>
                    </a:lnTo>
                    <a:lnTo>
                      <a:pt x="852488" y="197644"/>
                    </a:lnTo>
                    <a:lnTo>
                      <a:pt x="852488" y="176212"/>
                    </a:lnTo>
                    <a:lnTo>
                      <a:pt x="835819" y="135731"/>
                    </a:lnTo>
                    <a:lnTo>
                      <a:pt x="819150" y="107156"/>
                    </a:lnTo>
                    <a:lnTo>
                      <a:pt x="790575" y="73819"/>
                    </a:lnTo>
                    <a:lnTo>
                      <a:pt x="776288" y="54769"/>
                    </a:lnTo>
                    <a:lnTo>
                      <a:pt x="769144" y="42862"/>
                    </a:lnTo>
                    <a:lnTo>
                      <a:pt x="762000" y="28575"/>
                    </a:lnTo>
                    <a:lnTo>
                      <a:pt x="762000" y="14287"/>
                    </a:lnTo>
                    <a:lnTo>
                      <a:pt x="771525" y="2381"/>
                    </a:lnTo>
                    <a:lnTo>
                      <a:pt x="800100" y="0"/>
                    </a:lnTo>
                    <a:lnTo>
                      <a:pt x="850107" y="11906"/>
                    </a:lnTo>
                    <a:lnTo>
                      <a:pt x="914400" y="38100"/>
                    </a:lnTo>
                    <a:lnTo>
                      <a:pt x="966788" y="66675"/>
                    </a:lnTo>
                    <a:lnTo>
                      <a:pt x="1028700" y="102394"/>
                    </a:lnTo>
                    <a:lnTo>
                      <a:pt x="1071563" y="138112"/>
                    </a:lnTo>
                    <a:lnTo>
                      <a:pt x="1097757" y="164306"/>
                    </a:lnTo>
                    <a:lnTo>
                      <a:pt x="1114425" y="185737"/>
                    </a:lnTo>
                    <a:lnTo>
                      <a:pt x="1133475" y="216694"/>
                    </a:lnTo>
                    <a:lnTo>
                      <a:pt x="1147763" y="254794"/>
                    </a:lnTo>
                    <a:lnTo>
                      <a:pt x="1154907" y="280987"/>
                    </a:lnTo>
                    <a:lnTo>
                      <a:pt x="1154907" y="316706"/>
                    </a:lnTo>
                    <a:lnTo>
                      <a:pt x="1145382" y="345281"/>
                    </a:lnTo>
                    <a:lnTo>
                      <a:pt x="1126332" y="361950"/>
                    </a:lnTo>
                    <a:lnTo>
                      <a:pt x="1083469" y="376237"/>
                    </a:lnTo>
                    <a:lnTo>
                      <a:pt x="1052513" y="381000"/>
                    </a:lnTo>
                    <a:lnTo>
                      <a:pt x="962025" y="450056"/>
                    </a:lnTo>
                    <a:lnTo>
                      <a:pt x="773907" y="571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37" name="フリーフォーム 7">
                <a:extLst>
                  <a:ext uri="{FF2B5EF4-FFF2-40B4-BE49-F238E27FC236}">
                    <a16:creationId xmlns:a16="http://schemas.microsoft.com/office/drawing/2014/main" id="{AD57DBFD-7C8D-41D6-AD04-DF0F6BCD49CD}"/>
                  </a:ext>
                </a:extLst>
              </p:cNvPr>
              <p:cNvSpPr/>
              <p:nvPr/>
            </p:nvSpPr>
            <p:spPr>
              <a:xfrm>
                <a:off x="6262690" y="1881189"/>
                <a:ext cx="566737" cy="625475"/>
              </a:xfrm>
              <a:custGeom>
                <a:avLst/>
                <a:gdLst>
                  <a:gd name="connsiteX0" fmla="*/ 188118 w 566737"/>
                  <a:gd name="connsiteY0" fmla="*/ 228600 h 626268"/>
                  <a:gd name="connsiteX1" fmla="*/ 126206 w 566737"/>
                  <a:gd name="connsiteY1" fmla="*/ 159543 h 626268"/>
                  <a:gd name="connsiteX2" fmla="*/ 50006 w 566737"/>
                  <a:gd name="connsiteY2" fmla="*/ 83343 h 626268"/>
                  <a:gd name="connsiteX3" fmla="*/ 19050 w 566737"/>
                  <a:gd name="connsiteY3" fmla="*/ 50006 h 626268"/>
                  <a:gd name="connsiteX4" fmla="*/ 2381 w 566737"/>
                  <a:gd name="connsiteY4" fmla="*/ 30956 h 626268"/>
                  <a:gd name="connsiteX5" fmla="*/ 0 w 566737"/>
                  <a:gd name="connsiteY5" fmla="*/ 14287 h 626268"/>
                  <a:gd name="connsiteX6" fmla="*/ 7143 w 566737"/>
                  <a:gd name="connsiteY6" fmla="*/ 4762 h 626268"/>
                  <a:gd name="connsiteX7" fmla="*/ 21431 w 566737"/>
                  <a:gd name="connsiteY7" fmla="*/ 0 h 626268"/>
                  <a:gd name="connsiteX8" fmla="*/ 54768 w 566737"/>
                  <a:gd name="connsiteY8" fmla="*/ 0 h 626268"/>
                  <a:gd name="connsiteX9" fmla="*/ 114300 w 566737"/>
                  <a:gd name="connsiteY9" fmla="*/ 21431 h 626268"/>
                  <a:gd name="connsiteX10" fmla="*/ 195262 w 566737"/>
                  <a:gd name="connsiteY10" fmla="*/ 52387 h 626268"/>
                  <a:gd name="connsiteX11" fmla="*/ 266700 w 566737"/>
                  <a:gd name="connsiteY11" fmla="*/ 88106 h 626268"/>
                  <a:gd name="connsiteX12" fmla="*/ 352425 w 566737"/>
                  <a:gd name="connsiteY12" fmla="*/ 130968 h 626268"/>
                  <a:gd name="connsiteX13" fmla="*/ 381000 w 566737"/>
                  <a:gd name="connsiteY13" fmla="*/ 152400 h 626268"/>
                  <a:gd name="connsiteX14" fmla="*/ 440531 w 566737"/>
                  <a:gd name="connsiteY14" fmla="*/ 200025 h 626268"/>
                  <a:gd name="connsiteX15" fmla="*/ 485775 w 566737"/>
                  <a:gd name="connsiteY15" fmla="*/ 250031 h 626268"/>
                  <a:gd name="connsiteX16" fmla="*/ 514350 w 566737"/>
                  <a:gd name="connsiteY16" fmla="*/ 285750 h 626268"/>
                  <a:gd name="connsiteX17" fmla="*/ 545306 w 566737"/>
                  <a:gd name="connsiteY17" fmla="*/ 340518 h 626268"/>
                  <a:gd name="connsiteX18" fmla="*/ 561975 w 566737"/>
                  <a:gd name="connsiteY18" fmla="*/ 383381 h 626268"/>
                  <a:gd name="connsiteX19" fmla="*/ 566737 w 566737"/>
                  <a:gd name="connsiteY19" fmla="*/ 440531 h 626268"/>
                  <a:gd name="connsiteX20" fmla="*/ 559593 w 566737"/>
                  <a:gd name="connsiteY20" fmla="*/ 495300 h 626268"/>
                  <a:gd name="connsiteX21" fmla="*/ 550068 w 566737"/>
                  <a:gd name="connsiteY21" fmla="*/ 540543 h 626268"/>
                  <a:gd name="connsiteX22" fmla="*/ 523875 w 566737"/>
                  <a:gd name="connsiteY22" fmla="*/ 595312 h 626268"/>
                  <a:gd name="connsiteX23" fmla="*/ 504825 w 566737"/>
                  <a:gd name="connsiteY23" fmla="*/ 614362 h 626268"/>
                  <a:gd name="connsiteX24" fmla="*/ 488156 w 566737"/>
                  <a:gd name="connsiteY24" fmla="*/ 626268 h 626268"/>
                  <a:gd name="connsiteX25" fmla="*/ 466725 w 566737"/>
                  <a:gd name="connsiteY25" fmla="*/ 626268 h 626268"/>
                  <a:gd name="connsiteX26" fmla="*/ 445293 w 566737"/>
                  <a:gd name="connsiteY26" fmla="*/ 623887 h 626268"/>
                  <a:gd name="connsiteX27" fmla="*/ 423862 w 566737"/>
                  <a:gd name="connsiteY27" fmla="*/ 614362 h 626268"/>
                  <a:gd name="connsiteX28" fmla="*/ 390525 w 566737"/>
                  <a:gd name="connsiteY28" fmla="*/ 585787 h 626268"/>
                  <a:gd name="connsiteX29" fmla="*/ 361950 w 566737"/>
                  <a:gd name="connsiteY29" fmla="*/ 552450 h 626268"/>
                  <a:gd name="connsiteX30" fmla="*/ 338137 w 566737"/>
                  <a:gd name="connsiteY30" fmla="*/ 497681 h 626268"/>
                  <a:gd name="connsiteX31" fmla="*/ 292893 w 566737"/>
                  <a:gd name="connsiteY31" fmla="*/ 395287 h 626268"/>
                  <a:gd name="connsiteX32" fmla="*/ 235743 w 566737"/>
                  <a:gd name="connsiteY32" fmla="*/ 302418 h 626268"/>
                  <a:gd name="connsiteX33" fmla="*/ 188118 w 566737"/>
                  <a:gd name="connsiteY33" fmla="*/ 228600 h 626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66737" h="626268">
                    <a:moveTo>
                      <a:pt x="188118" y="228600"/>
                    </a:moveTo>
                    <a:lnTo>
                      <a:pt x="126206" y="159543"/>
                    </a:lnTo>
                    <a:lnTo>
                      <a:pt x="50006" y="83343"/>
                    </a:lnTo>
                    <a:lnTo>
                      <a:pt x="19050" y="50006"/>
                    </a:lnTo>
                    <a:lnTo>
                      <a:pt x="2381" y="30956"/>
                    </a:lnTo>
                    <a:lnTo>
                      <a:pt x="0" y="14287"/>
                    </a:lnTo>
                    <a:lnTo>
                      <a:pt x="7143" y="4762"/>
                    </a:lnTo>
                    <a:lnTo>
                      <a:pt x="21431" y="0"/>
                    </a:lnTo>
                    <a:lnTo>
                      <a:pt x="54768" y="0"/>
                    </a:lnTo>
                    <a:lnTo>
                      <a:pt x="114300" y="21431"/>
                    </a:lnTo>
                    <a:lnTo>
                      <a:pt x="195262" y="52387"/>
                    </a:lnTo>
                    <a:lnTo>
                      <a:pt x="266700" y="88106"/>
                    </a:lnTo>
                    <a:lnTo>
                      <a:pt x="352425" y="130968"/>
                    </a:lnTo>
                    <a:lnTo>
                      <a:pt x="381000" y="152400"/>
                    </a:lnTo>
                    <a:lnTo>
                      <a:pt x="440531" y="200025"/>
                    </a:lnTo>
                    <a:lnTo>
                      <a:pt x="485775" y="250031"/>
                    </a:lnTo>
                    <a:lnTo>
                      <a:pt x="514350" y="285750"/>
                    </a:lnTo>
                    <a:lnTo>
                      <a:pt x="545306" y="340518"/>
                    </a:lnTo>
                    <a:lnTo>
                      <a:pt x="561975" y="383381"/>
                    </a:lnTo>
                    <a:lnTo>
                      <a:pt x="566737" y="440531"/>
                    </a:lnTo>
                    <a:lnTo>
                      <a:pt x="559593" y="495300"/>
                    </a:lnTo>
                    <a:lnTo>
                      <a:pt x="550068" y="540543"/>
                    </a:lnTo>
                    <a:lnTo>
                      <a:pt x="523875" y="595312"/>
                    </a:lnTo>
                    <a:lnTo>
                      <a:pt x="504825" y="614362"/>
                    </a:lnTo>
                    <a:lnTo>
                      <a:pt x="488156" y="626268"/>
                    </a:lnTo>
                    <a:lnTo>
                      <a:pt x="466725" y="626268"/>
                    </a:lnTo>
                    <a:lnTo>
                      <a:pt x="445293" y="623887"/>
                    </a:lnTo>
                    <a:lnTo>
                      <a:pt x="423862" y="614362"/>
                    </a:lnTo>
                    <a:lnTo>
                      <a:pt x="390525" y="585787"/>
                    </a:lnTo>
                    <a:lnTo>
                      <a:pt x="361950" y="552450"/>
                    </a:lnTo>
                    <a:lnTo>
                      <a:pt x="338137" y="497681"/>
                    </a:lnTo>
                    <a:lnTo>
                      <a:pt x="292893" y="395287"/>
                    </a:lnTo>
                    <a:lnTo>
                      <a:pt x="235743" y="302418"/>
                    </a:lnTo>
                    <a:lnTo>
                      <a:pt x="188118" y="228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8" name="フリーフォーム 9">
                <a:extLst>
                  <a:ext uri="{FF2B5EF4-FFF2-40B4-BE49-F238E27FC236}">
                    <a16:creationId xmlns:a16="http://schemas.microsoft.com/office/drawing/2014/main" id="{F56F94AC-5913-4433-B2CA-06EE5B306AFB}"/>
                  </a:ext>
                </a:extLst>
              </p:cNvPr>
              <p:cNvSpPr/>
              <p:nvPr/>
            </p:nvSpPr>
            <p:spPr>
              <a:xfrm>
                <a:off x="7091365" y="2128839"/>
                <a:ext cx="1184275" cy="358775"/>
              </a:xfrm>
              <a:custGeom>
                <a:avLst/>
                <a:gdLst>
                  <a:gd name="connsiteX0" fmla="*/ 800100 w 1183481"/>
                  <a:gd name="connsiteY0" fmla="*/ 264318 h 359568"/>
                  <a:gd name="connsiteX1" fmla="*/ 490537 w 1183481"/>
                  <a:gd name="connsiteY1" fmla="*/ 326231 h 359568"/>
                  <a:gd name="connsiteX2" fmla="*/ 316706 w 1183481"/>
                  <a:gd name="connsiteY2" fmla="*/ 359568 h 359568"/>
                  <a:gd name="connsiteX3" fmla="*/ 280987 w 1183481"/>
                  <a:gd name="connsiteY3" fmla="*/ 357187 h 359568"/>
                  <a:gd name="connsiteX4" fmla="*/ 192881 w 1183481"/>
                  <a:gd name="connsiteY4" fmla="*/ 335756 h 359568"/>
                  <a:gd name="connsiteX5" fmla="*/ 138112 w 1183481"/>
                  <a:gd name="connsiteY5" fmla="*/ 309562 h 359568"/>
                  <a:gd name="connsiteX6" fmla="*/ 90487 w 1183481"/>
                  <a:gd name="connsiteY6" fmla="*/ 280987 h 359568"/>
                  <a:gd name="connsiteX7" fmla="*/ 59531 w 1183481"/>
                  <a:gd name="connsiteY7" fmla="*/ 252412 h 359568"/>
                  <a:gd name="connsiteX8" fmla="*/ 38100 w 1183481"/>
                  <a:gd name="connsiteY8" fmla="*/ 228600 h 359568"/>
                  <a:gd name="connsiteX9" fmla="*/ 19050 w 1183481"/>
                  <a:gd name="connsiteY9" fmla="*/ 200025 h 359568"/>
                  <a:gd name="connsiteX10" fmla="*/ 2381 w 1183481"/>
                  <a:gd name="connsiteY10" fmla="*/ 159543 h 359568"/>
                  <a:gd name="connsiteX11" fmla="*/ 0 w 1183481"/>
                  <a:gd name="connsiteY11" fmla="*/ 128587 h 359568"/>
                  <a:gd name="connsiteX12" fmla="*/ 2381 w 1183481"/>
                  <a:gd name="connsiteY12" fmla="*/ 107156 h 359568"/>
                  <a:gd name="connsiteX13" fmla="*/ 9525 w 1183481"/>
                  <a:gd name="connsiteY13" fmla="*/ 95250 h 359568"/>
                  <a:gd name="connsiteX14" fmla="*/ 9525 w 1183481"/>
                  <a:gd name="connsiteY14" fmla="*/ 95250 h 359568"/>
                  <a:gd name="connsiteX15" fmla="*/ 21431 w 1183481"/>
                  <a:gd name="connsiteY15" fmla="*/ 92868 h 359568"/>
                  <a:gd name="connsiteX16" fmla="*/ 35718 w 1183481"/>
                  <a:gd name="connsiteY16" fmla="*/ 102393 h 359568"/>
                  <a:gd name="connsiteX17" fmla="*/ 59531 w 1183481"/>
                  <a:gd name="connsiteY17" fmla="*/ 121443 h 359568"/>
                  <a:gd name="connsiteX18" fmla="*/ 90487 w 1183481"/>
                  <a:gd name="connsiteY18" fmla="*/ 138112 h 359568"/>
                  <a:gd name="connsiteX19" fmla="*/ 130968 w 1183481"/>
                  <a:gd name="connsiteY19" fmla="*/ 152400 h 359568"/>
                  <a:gd name="connsiteX20" fmla="*/ 188118 w 1183481"/>
                  <a:gd name="connsiteY20" fmla="*/ 159543 h 359568"/>
                  <a:gd name="connsiteX21" fmla="*/ 278606 w 1183481"/>
                  <a:gd name="connsiteY21" fmla="*/ 157162 h 359568"/>
                  <a:gd name="connsiteX22" fmla="*/ 354806 w 1183481"/>
                  <a:gd name="connsiteY22" fmla="*/ 154781 h 359568"/>
                  <a:gd name="connsiteX23" fmla="*/ 476250 w 1183481"/>
                  <a:gd name="connsiteY23" fmla="*/ 142875 h 359568"/>
                  <a:gd name="connsiteX24" fmla="*/ 578643 w 1183481"/>
                  <a:gd name="connsiteY24" fmla="*/ 128587 h 359568"/>
                  <a:gd name="connsiteX25" fmla="*/ 731043 w 1183481"/>
                  <a:gd name="connsiteY25" fmla="*/ 92868 h 359568"/>
                  <a:gd name="connsiteX26" fmla="*/ 771525 w 1183481"/>
                  <a:gd name="connsiteY26" fmla="*/ 76200 h 359568"/>
                  <a:gd name="connsiteX27" fmla="*/ 819150 w 1183481"/>
                  <a:gd name="connsiteY27" fmla="*/ 54768 h 359568"/>
                  <a:gd name="connsiteX28" fmla="*/ 864393 w 1183481"/>
                  <a:gd name="connsiteY28" fmla="*/ 23812 h 359568"/>
                  <a:gd name="connsiteX29" fmla="*/ 892968 w 1183481"/>
                  <a:gd name="connsiteY29" fmla="*/ 0 h 359568"/>
                  <a:gd name="connsiteX30" fmla="*/ 902493 w 1183481"/>
                  <a:gd name="connsiteY30" fmla="*/ 0 h 359568"/>
                  <a:gd name="connsiteX31" fmla="*/ 947737 w 1183481"/>
                  <a:gd name="connsiteY31" fmla="*/ 14287 h 359568"/>
                  <a:gd name="connsiteX32" fmla="*/ 1052512 w 1183481"/>
                  <a:gd name="connsiteY32" fmla="*/ 52387 h 359568"/>
                  <a:gd name="connsiteX33" fmla="*/ 1114425 w 1183481"/>
                  <a:gd name="connsiteY33" fmla="*/ 76200 h 359568"/>
                  <a:gd name="connsiteX34" fmla="*/ 1159668 w 1183481"/>
                  <a:gd name="connsiteY34" fmla="*/ 97631 h 359568"/>
                  <a:gd name="connsiteX35" fmla="*/ 1178718 w 1183481"/>
                  <a:gd name="connsiteY35" fmla="*/ 114300 h 359568"/>
                  <a:gd name="connsiteX36" fmla="*/ 1183481 w 1183481"/>
                  <a:gd name="connsiteY36" fmla="*/ 128587 h 359568"/>
                  <a:gd name="connsiteX37" fmla="*/ 1176337 w 1183481"/>
                  <a:gd name="connsiteY37" fmla="*/ 154781 h 359568"/>
                  <a:gd name="connsiteX38" fmla="*/ 1154906 w 1183481"/>
                  <a:gd name="connsiteY38" fmla="*/ 173831 h 359568"/>
                  <a:gd name="connsiteX39" fmla="*/ 1112043 w 1183481"/>
                  <a:gd name="connsiteY39" fmla="*/ 200025 h 359568"/>
                  <a:gd name="connsiteX40" fmla="*/ 1045368 w 1183481"/>
                  <a:gd name="connsiteY40" fmla="*/ 216693 h 359568"/>
                  <a:gd name="connsiteX41" fmla="*/ 800100 w 1183481"/>
                  <a:gd name="connsiteY41" fmla="*/ 264318 h 3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83481" h="359568">
                    <a:moveTo>
                      <a:pt x="800100" y="264318"/>
                    </a:moveTo>
                    <a:lnTo>
                      <a:pt x="490537" y="326231"/>
                    </a:lnTo>
                    <a:lnTo>
                      <a:pt x="316706" y="359568"/>
                    </a:lnTo>
                    <a:lnTo>
                      <a:pt x="280987" y="357187"/>
                    </a:lnTo>
                    <a:lnTo>
                      <a:pt x="192881" y="335756"/>
                    </a:lnTo>
                    <a:lnTo>
                      <a:pt x="138112" y="309562"/>
                    </a:lnTo>
                    <a:lnTo>
                      <a:pt x="90487" y="280987"/>
                    </a:lnTo>
                    <a:lnTo>
                      <a:pt x="59531" y="252412"/>
                    </a:lnTo>
                    <a:lnTo>
                      <a:pt x="38100" y="228600"/>
                    </a:lnTo>
                    <a:lnTo>
                      <a:pt x="19050" y="200025"/>
                    </a:lnTo>
                    <a:lnTo>
                      <a:pt x="2381" y="159543"/>
                    </a:lnTo>
                    <a:lnTo>
                      <a:pt x="0" y="128587"/>
                    </a:lnTo>
                    <a:lnTo>
                      <a:pt x="2381" y="107156"/>
                    </a:lnTo>
                    <a:lnTo>
                      <a:pt x="9525" y="95250"/>
                    </a:lnTo>
                    <a:lnTo>
                      <a:pt x="9525" y="95250"/>
                    </a:lnTo>
                    <a:lnTo>
                      <a:pt x="21431" y="92868"/>
                    </a:lnTo>
                    <a:lnTo>
                      <a:pt x="35718" y="102393"/>
                    </a:lnTo>
                    <a:lnTo>
                      <a:pt x="59531" y="121443"/>
                    </a:lnTo>
                    <a:lnTo>
                      <a:pt x="90487" y="138112"/>
                    </a:lnTo>
                    <a:lnTo>
                      <a:pt x="130968" y="152400"/>
                    </a:lnTo>
                    <a:lnTo>
                      <a:pt x="188118" y="159543"/>
                    </a:lnTo>
                    <a:lnTo>
                      <a:pt x="278606" y="157162"/>
                    </a:lnTo>
                    <a:lnTo>
                      <a:pt x="354806" y="154781"/>
                    </a:lnTo>
                    <a:lnTo>
                      <a:pt x="476250" y="142875"/>
                    </a:lnTo>
                    <a:lnTo>
                      <a:pt x="578643" y="128587"/>
                    </a:lnTo>
                    <a:lnTo>
                      <a:pt x="731043" y="92868"/>
                    </a:lnTo>
                    <a:lnTo>
                      <a:pt x="771525" y="76200"/>
                    </a:lnTo>
                    <a:lnTo>
                      <a:pt x="819150" y="54768"/>
                    </a:lnTo>
                    <a:lnTo>
                      <a:pt x="864393" y="23812"/>
                    </a:lnTo>
                    <a:lnTo>
                      <a:pt x="892968" y="0"/>
                    </a:lnTo>
                    <a:lnTo>
                      <a:pt x="902493" y="0"/>
                    </a:lnTo>
                    <a:lnTo>
                      <a:pt x="947737" y="14287"/>
                    </a:lnTo>
                    <a:lnTo>
                      <a:pt x="1052512" y="52387"/>
                    </a:lnTo>
                    <a:lnTo>
                      <a:pt x="1114425" y="76200"/>
                    </a:lnTo>
                    <a:lnTo>
                      <a:pt x="1159668" y="97631"/>
                    </a:lnTo>
                    <a:lnTo>
                      <a:pt x="1178718" y="114300"/>
                    </a:lnTo>
                    <a:lnTo>
                      <a:pt x="1183481" y="128587"/>
                    </a:lnTo>
                    <a:lnTo>
                      <a:pt x="1176337" y="154781"/>
                    </a:lnTo>
                    <a:lnTo>
                      <a:pt x="1154906" y="173831"/>
                    </a:lnTo>
                    <a:lnTo>
                      <a:pt x="1112043" y="200025"/>
                    </a:lnTo>
                    <a:lnTo>
                      <a:pt x="1045368" y="216693"/>
                    </a:lnTo>
                    <a:lnTo>
                      <a:pt x="800100" y="2643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9" name="フリーフォーム 10">
                <a:extLst>
                  <a:ext uri="{FF2B5EF4-FFF2-40B4-BE49-F238E27FC236}">
                    <a16:creationId xmlns:a16="http://schemas.microsoft.com/office/drawing/2014/main" id="{394D3507-6A44-490B-BC51-A5C6113A2673}"/>
                  </a:ext>
                </a:extLst>
              </p:cNvPr>
              <p:cNvSpPr/>
              <p:nvPr/>
            </p:nvSpPr>
            <p:spPr>
              <a:xfrm>
                <a:off x="6753227" y="2935289"/>
                <a:ext cx="1903413" cy="466725"/>
              </a:xfrm>
              <a:custGeom>
                <a:avLst/>
                <a:gdLst>
                  <a:gd name="connsiteX0" fmla="*/ 1231106 w 1902619"/>
                  <a:gd name="connsiteY0" fmla="*/ 280988 h 466725"/>
                  <a:gd name="connsiteX1" fmla="*/ 826294 w 1902619"/>
                  <a:gd name="connsiteY1" fmla="*/ 335757 h 466725"/>
                  <a:gd name="connsiteX2" fmla="*/ 764381 w 1902619"/>
                  <a:gd name="connsiteY2" fmla="*/ 347663 h 466725"/>
                  <a:gd name="connsiteX3" fmla="*/ 545306 w 1902619"/>
                  <a:gd name="connsiteY3" fmla="*/ 407194 h 466725"/>
                  <a:gd name="connsiteX4" fmla="*/ 326231 w 1902619"/>
                  <a:gd name="connsiteY4" fmla="*/ 464344 h 466725"/>
                  <a:gd name="connsiteX5" fmla="*/ 292894 w 1902619"/>
                  <a:gd name="connsiteY5" fmla="*/ 466725 h 466725"/>
                  <a:gd name="connsiteX6" fmla="*/ 247650 w 1902619"/>
                  <a:gd name="connsiteY6" fmla="*/ 457200 h 466725"/>
                  <a:gd name="connsiteX7" fmla="*/ 185738 w 1902619"/>
                  <a:gd name="connsiteY7" fmla="*/ 426244 h 466725"/>
                  <a:gd name="connsiteX8" fmla="*/ 133350 w 1902619"/>
                  <a:gd name="connsiteY8" fmla="*/ 390525 h 466725"/>
                  <a:gd name="connsiteX9" fmla="*/ 64294 w 1902619"/>
                  <a:gd name="connsiteY9" fmla="*/ 333375 h 466725"/>
                  <a:gd name="connsiteX10" fmla="*/ 28575 w 1902619"/>
                  <a:gd name="connsiteY10" fmla="*/ 300038 h 466725"/>
                  <a:gd name="connsiteX11" fmla="*/ 16669 w 1902619"/>
                  <a:gd name="connsiteY11" fmla="*/ 285750 h 466725"/>
                  <a:gd name="connsiteX12" fmla="*/ 2381 w 1902619"/>
                  <a:gd name="connsiteY12" fmla="*/ 259557 h 466725"/>
                  <a:gd name="connsiteX13" fmla="*/ 0 w 1902619"/>
                  <a:gd name="connsiteY13" fmla="*/ 235744 h 466725"/>
                  <a:gd name="connsiteX14" fmla="*/ 2381 w 1902619"/>
                  <a:gd name="connsiteY14" fmla="*/ 221457 h 466725"/>
                  <a:gd name="connsiteX15" fmla="*/ 19050 w 1902619"/>
                  <a:gd name="connsiteY15" fmla="*/ 216694 h 466725"/>
                  <a:gd name="connsiteX16" fmla="*/ 45244 w 1902619"/>
                  <a:gd name="connsiteY16" fmla="*/ 226219 h 466725"/>
                  <a:gd name="connsiteX17" fmla="*/ 76200 w 1902619"/>
                  <a:gd name="connsiteY17" fmla="*/ 247650 h 466725"/>
                  <a:gd name="connsiteX18" fmla="*/ 102394 w 1902619"/>
                  <a:gd name="connsiteY18" fmla="*/ 257175 h 466725"/>
                  <a:gd name="connsiteX19" fmla="*/ 145256 w 1902619"/>
                  <a:gd name="connsiteY19" fmla="*/ 271463 h 466725"/>
                  <a:gd name="connsiteX20" fmla="*/ 202406 w 1902619"/>
                  <a:gd name="connsiteY20" fmla="*/ 278607 h 466725"/>
                  <a:gd name="connsiteX21" fmla="*/ 290513 w 1902619"/>
                  <a:gd name="connsiteY21" fmla="*/ 276225 h 466725"/>
                  <a:gd name="connsiteX22" fmla="*/ 381000 w 1902619"/>
                  <a:gd name="connsiteY22" fmla="*/ 269082 h 466725"/>
                  <a:gd name="connsiteX23" fmla="*/ 516731 w 1902619"/>
                  <a:gd name="connsiteY23" fmla="*/ 245269 h 466725"/>
                  <a:gd name="connsiteX24" fmla="*/ 702469 w 1902619"/>
                  <a:gd name="connsiteY24" fmla="*/ 207169 h 466725"/>
                  <a:gd name="connsiteX25" fmla="*/ 976313 w 1902619"/>
                  <a:gd name="connsiteY25" fmla="*/ 150019 h 466725"/>
                  <a:gd name="connsiteX26" fmla="*/ 1409700 w 1902619"/>
                  <a:gd name="connsiteY26" fmla="*/ 64294 h 466725"/>
                  <a:gd name="connsiteX27" fmla="*/ 1447800 w 1902619"/>
                  <a:gd name="connsiteY27" fmla="*/ 47625 h 466725"/>
                  <a:gd name="connsiteX28" fmla="*/ 1507331 w 1902619"/>
                  <a:gd name="connsiteY28" fmla="*/ 21432 h 466725"/>
                  <a:gd name="connsiteX29" fmla="*/ 1574006 w 1902619"/>
                  <a:gd name="connsiteY29" fmla="*/ 0 h 466725"/>
                  <a:gd name="connsiteX30" fmla="*/ 1597819 w 1902619"/>
                  <a:gd name="connsiteY30" fmla="*/ 0 h 466725"/>
                  <a:gd name="connsiteX31" fmla="*/ 1643063 w 1902619"/>
                  <a:gd name="connsiteY31" fmla="*/ 7144 h 466725"/>
                  <a:gd name="connsiteX32" fmla="*/ 1747838 w 1902619"/>
                  <a:gd name="connsiteY32" fmla="*/ 45244 h 466725"/>
                  <a:gd name="connsiteX33" fmla="*/ 1819275 w 1902619"/>
                  <a:gd name="connsiteY33" fmla="*/ 83344 h 466725"/>
                  <a:gd name="connsiteX34" fmla="*/ 1859756 w 1902619"/>
                  <a:gd name="connsiteY34" fmla="*/ 111919 h 466725"/>
                  <a:gd name="connsiteX35" fmla="*/ 1874044 w 1902619"/>
                  <a:gd name="connsiteY35" fmla="*/ 128588 h 466725"/>
                  <a:gd name="connsiteX36" fmla="*/ 1895475 w 1902619"/>
                  <a:gd name="connsiteY36" fmla="*/ 157163 h 466725"/>
                  <a:gd name="connsiteX37" fmla="*/ 1902619 w 1902619"/>
                  <a:gd name="connsiteY37" fmla="*/ 183357 h 466725"/>
                  <a:gd name="connsiteX38" fmla="*/ 1895475 w 1902619"/>
                  <a:gd name="connsiteY38" fmla="*/ 207169 h 466725"/>
                  <a:gd name="connsiteX39" fmla="*/ 1883569 w 1902619"/>
                  <a:gd name="connsiteY39" fmla="*/ 226219 h 466725"/>
                  <a:gd name="connsiteX40" fmla="*/ 1854994 w 1902619"/>
                  <a:gd name="connsiteY40" fmla="*/ 242888 h 466725"/>
                  <a:gd name="connsiteX41" fmla="*/ 1797844 w 1902619"/>
                  <a:gd name="connsiteY41" fmla="*/ 247650 h 466725"/>
                  <a:gd name="connsiteX42" fmla="*/ 1645444 w 1902619"/>
                  <a:gd name="connsiteY42" fmla="*/ 247650 h 466725"/>
                  <a:gd name="connsiteX43" fmla="*/ 1419225 w 1902619"/>
                  <a:gd name="connsiteY43" fmla="*/ 261938 h 466725"/>
                  <a:gd name="connsiteX44" fmla="*/ 1231106 w 1902619"/>
                  <a:gd name="connsiteY44" fmla="*/ 280988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02619" h="466725">
                    <a:moveTo>
                      <a:pt x="1231106" y="280988"/>
                    </a:moveTo>
                    <a:lnTo>
                      <a:pt x="826294" y="335757"/>
                    </a:lnTo>
                    <a:lnTo>
                      <a:pt x="764381" y="347663"/>
                    </a:lnTo>
                    <a:lnTo>
                      <a:pt x="545306" y="407194"/>
                    </a:lnTo>
                    <a:lnTo>
                      <a:pt x="326231" y="464344"/>
                    </a:lnTo>
                    <a:lnTo>
                      <a:pt x="292894" y="466725"/>
                    </a:lnTo>
                    <a:lnTo>
                      <a:pt x="247650" y="457200"/>
                    </a:lnTo>
                    <a:lnTo>
                      <a:pt x="185738" y="426244"/>
                    </a:lnTo>
                    <a:lnTo>
                      <a:pt x="133350" y="390525"/>
                    </a:lnTo>
                    <a:lnTo>
                      <a:pt x="64294" y="333375"/>
                    </a:lnTo>
                    <a:lnTo>
                      <a:pt x="28575" y="300038"/>
                    </a:lnTo>
                    <a:lnTo>
                      <a:pt x="16669" y="285750"/>
                    </a:lnTo>
                    <a:lnTo>
                      <a:pt x="2381" y="259557"/>
                    </a:lnTo>
                    <a:lnTo>
                      <a:pt x="0" y="235744"/>
                    </a:lnTo>
                    <a:lnTo>
                      <a:pt x="2381" y="221457"/>
                    </a:lnTo>
                    <a:lnTo>
                      <a:pt x="19050" y="216694"/>
                    </a:lnTo>
                    <a:lnTo>
                      <a:pt x="45244" y="226219"/>
                    </a:lnTo>
                    <a:lnTo>
                      <a:pt x="76200" y="247650"/>
                    </a:lnTo>
                    <a:lnTo>
                      <a:pt x="102394" y="257175"/>
                    </a:lnTo>
                    <a:lnTo>
                      <a:pt x="145256" y="271463"/>
                    </a:lnTo>
                    <a:lnTo>
                      <a:pt x="202406" y="278607"/>
                    </a:lnTo>
                    <a:lnTo>
                      <a:pt x="290513" y="276225"/>
                    </a:lnTo>
                    <a:lnTo>
                      <a:pt x="381000" y="269082"/>
                    </a:lnTo>
                    <a:lnTo>
                      <a:pt x="516731" y="245269"/>
                    </a:lnTo>
                    <a:lnTo>
                      <a:pt x="702469" y="207169"/>
                    </a:lnTo>
                    <a:lnTo>
                      <a:pt x="976313" y="150019"/>
                    </a:lnTo>
                    <a:lnTo>
                      <a:pt x="1409700" y="64294"/>
                    </a:lnTo>
                    <a:lnTo>
                      <a:pt x="1447800" y="47625"/>
                    </a:lnTo>
                    <a:lnTo>
                      <a:pt x="1507331" y="21432"/>
                    </a:lnTo>
                    <a:lnTo>
                      <a:pt x="1574006" y="0"/>
                    </a:lnTo>
                    <a:lnTo>
                      <a:pt x="1597819" y="0"/>
                    </a:lnTo>
                    <a:lnTo>
                      <a:pt x="1643063" y="7144"/>
                    </a:lnTo>
                    <a:lnTo>
                      <a:pt x="1747838" y="45244"/>
                    </a:lnTo>
                    <a:lnTo>
                      <a:pt x="1819275" y="83344"/>
                    </a:lnTo>
                    <a:lnTo>
                      <a:pt x="1859756" y="111919"/>
                    </a:lnTo>
                    <a:lnTo>
                      <a:pt x="1874044" y="128588"/>
                    </a:lnTo>
                    <a:lnTo>
                      <a:pt x="1895475" y="157163"/>
                    </a:lnTo>
                    <a:lnTo>
                      <a:pt x="1902619" y="183357"/>
                    </a:lnTo>
                    <a:lnTo>
                      <a:pt x="1895475" y="207169"/>
                    </a:lnTo>
                    <a:lnTo>
                      <a:pt x="1883569" y="226219"/>
                    </a:lnTo>
                    <a:lnTo>
                      <a:pt x="1854994" y="242888"/>
                    </a:lnTo>
                    <a:lnTo>
                      <a:pt x="1797844" y="247650"/>
                    </a:lnTo>
                    <a:lnTo>
                      <a:pt x="1645444" y="247650"/>
                    </a:lnTo>
                    <a:lnTo>
                      <a:pt x="1419225" y="261938"/>
                    </a:lnTo>
                    <a:lnTo>
                      <a:pt x="1231106" y="2809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0" name="フリーフォーム 12">
                <a:extLst>
                  <a:ext uri="{FF2B5EF4-FFF2-40B4-BE49-F238E27FC236}">
                    <a16:creationId xmlns:a16="http://schemas.microsoft.com/office/drawing/2014/main" id="{2267C4A4-9FF8-45AA-9197-F3E53139341C}"/>
                  </a:ext>
                </a:extLst>
              </p:cNvPr>
              <p:cNvSpPr/>
              <p:nvPr/>
            </p:nvSpPr>
            <p:spPr>
              <a:xfrm rot="16200000">
                <a:off x="3590138" y="2782094"/>
                <a:ext cx="1706562" cy="1397000"/>
              </a:xfrm>
              <a:custGeom>
                <a:avLst/>
                <a:gdLst>
                  <a:gd name="connsiteX0" fmla="*/ 923925 w 1707356"/>
                  <a:gd name="connsiteY0" fmla="*/ 976313 h 1397794"/>
                  <a:gd name="connsiteX1" fmla="*/ 757237 w 1707356"/>
                  <a:gd name="connsiteY1" fmla="*/ 859632 h 1397794"/>
                  <a:gd name="connsiteX2" fmla="*/ 681037 w 1707356"/>
                  <a:gd name="connsiteY2" fmla="*/ 797719 h 1397794"/>
                  <a:gd name="connsiteX3" fmla="*/ 573881 w 1707356"/>
                  <a:gd name="connsiteY3" fmla="*/ 702469 h 1397794"/>
                  <a:gd name="connsiteX4" fmla="*/ 466725 w 1707356"/>
                  <a:gd name="connsiteY4" fmla="*/ 600075 h 1397794"/>
                  <a:gd name="connsiteX5" fmla="*/ 369093 w 1707356"/>
                  <a:gd name="connsiteY5" fmla="*/ 495300 h 1397794"/>
                  <a:gd name="connsiteX6" fmla="*/ 250031 w 1707356"/>
                  <a:gd name="connsiteY6" fmla="*/ 361950 h 1397794"/>
                  <a:gd name="connsiteX7" fmla="*/ 152400 w 1707356"/>
                  <a:gd name="connsiteY7" fmla="*/ 245269 h 1397794"/>
                  <a:gd name="connsiteX8" fmla="*/ 54768 w 1707356"/>
                  <a:gd name="connsiteY8" fmla="*/ 123825 h 1397794"/>
                  <a:gd name="connsiteX9" fmla="*/ 19050 w 1707356"/>
                  <a:gd name="connsiteY9" fmla="*/ 76200 h 1397794"/>
                  <a:gd name="connsiteX10" fmla="*/ 7143 w 1707356"/>
                  <a:gd name="connsiteY10" fmla="*/ 54769 h 1397794"/>
                  <a:gd name="connsiteX11" fmla="*/ 0 w 1707356"/>
                  <a:gd name="connsiteY11" fmla="*/ 30957 h 1397794"/>
                  <a:gd name="connsiteX12" fmla="*/ 0 w 1707356"/>
                  <a:gd name="connsiteY12" fmla="*/ 11907 h 1397794"/>
                  <a:gd name="connsiteX13" fmla="*/ 4762 w 1707356"/>
                  <a:gd name="connsiteY13" fmla="*/ 2382 h 1397794"/>
                  <a:gd name="connsiteX14" fmla="*/ 23812 w 1707356"/>
                  <a:gd name="connsiteY14" fmla="*/ 0 h 1397794"/>
                  <a:gd name="connsiteX15" fmla="*/ 47625 w 1707356"/>
                  <a:gd name="connsiteY15" fmla="*/ 7144 h 1397794"/>
                  <a:gd name="connsiteX16" fmla="*/ 83343 w 1707356"/>
                  <a:gd name="connsiteY16" fmla="*/ 38100 h 1397794"/>
                  <a:gd name="connsiteX17" fmla="*/ 200025 w 1707356"/>
                  <a:gd name="connsiteY17" fmla="*/ 154782 h 1397794"/>
                  <a:gd name="connsiteX18" fmla="*/ 333375 w 1707356"/>
                  <a:gd name="connsiteY18" fmla="*/ 280988 h 1397794"/>
                  <a:gd name="connsiteX19" fmla="*/ 459581 w 1707356"/>
                  <a:gd name="connsiteY19" fmla="*/ 395288 h 1397794"/>
                  <a:gd name="connsiteX20" fmla="*/ 597693 w 1707356"/>
                  <a:gd name="connsiteY20" fmla="*/ 507207 h 1397794"/>
                  <a:gd name="connsiteX21" fmla="*/ 707231 w 1707356"/>
                  <a:gd name="connsiteY21" fmla="*/ 588169 h 1397794"/>
                  <a:gd name="connsiteX22" fmla="*/ 859631 w 1707356"/>
                  <a:gd name="connsiteY22" fmla="*/ 690563 h 1397794"/>
                  <a:gd name="connsiteX23" fmla="*/ 990600 w 1707356"/>
                  <a:gd name="connsiteY23" fmla="*/ 771525 h 1397794"/>
                  <a:gd name="connsiteX24" fmla="*/ 1188243 w 1707356"/>
                  <a:gd name="connsiteY24" fmla="*/ 890588 h 1397794"/>
                  <a:gd name="connsiteX25" fmla="*/ 1409700 w 1707356"/>
                  <a:gd name="connsiteY25" fmla="*/ 1014413 h 1397794"/>
                  <a:gd name="connsiteX26" fmla="*/ 1471612 w 1707356"/>
                  <a:gd name="connsiteY26" fmla="*/ 1050132 h 1397794"/>
                  <a:gd name="connsiteX27" fmla="*/ 1516856 w 1707356"/>
                  <a:gd name="connsiteY27" fmla="*/ 1064419 h 1397794"/>
                  <a:gd name="connsiteX28" fmla="*/ 1557337 w 1707356"/>
                  <a:gd name="connsiteY28" fmla="*/ 1059657 h 1397794"/>
                  <a:gd name="connsiteX29" fmla="*/ 1593056 w 1707356"/>
                  <a:gd name="connsiteY29" fmla="*/ 1042988 h 1397794"/>
                  <a:gd name="connsiteX30" fmla="*/ 1621631 w 1707356"/>
                  <a:gd name="connsiteY30" fmla="*/ 1016794 h 1397794"/>
                  <a:gd name="connsiteX31" fmla="*/ 1647825 w 1707356"/>
                  <a:gd name="connsiteY31" fmla="*/ 981075 h 1397794"/>
                  <a:gd name="connsiteX32" fmla="*/ 1669256 w 1707356"/>
                  <a:gd name="connsiteY32" fmla="*/ 966788 h 1397794"/>
                  <a:gd name="connsiteX33" fmla="*/ 1695450 w 1707356"/>
                  <a:gd name="connsiteY33" fmla="*/ 964407 h 1397794"/>
                  <a:gd name="connsiteX34" fmla="*/ 1707356 w 1707356"/>
                  <a:gd name="connsiteY34" fmla="*/ 969169 h 1397794"/>
                  <a:gd name="connsiteX35" fmla="*/ 1707356 w 1707356"/>
                  <a:gd name="connsiteY35" fmla="*/ 981075 h 1397794"/>
                  <a:gd name="connsiteX36" fmla="*/ 1695450 w 1707356"/>
                  <a:gd name="connsiteY36" fmla="*/ 1026319 h 1397794"/>
                  <a:gd name="connsiteX37" fmla="*/ 1669256 w 1707356"/>
                  <a:gd name="connsiteY37" fmla="*/ 1078707 h 1397794"/>
                  <a:gd name="connsiteX38" fmla="*/ 1643062 w 1707356"/>
                  <a:gd name="connsiteY38" fmla="*/ 1131094 h 1397794"/>
                  <a:gd name="connsiteX39" fmla="*/ 1597818 w 1707356"/>
                  <a:gd name="connsiteY39" fmla="*/ 1190625 h 1397794"/>
                  <a:gd name="connsiteX40" fmla="*/ 1531143 w 1707356"/>
                  <a:gd name="connsiteY40" fmla="*/ 1259682 h 1397794"/>
                  <a:gd name="connsiteX41" fmla="*/ 1450181 w 1707356"/>
                  <a:gd name="connsiteY41" fmla="*/ 1331119 h 1397794"/>
                  <a:gd name="connsiteX42" fmla="*/ 1357312 w 1707356"/>
                  <a:gd name="connsiteY42" fmla="*/ 1397794 h 1397794"/>
                  <a:gd name="connsiteX43" fmla="*/ 1328737 w 1707356"/>
                  <a:gd name="connsiteY43" fmla="*/ 1390650 h 1397794"/>
                  <a:gd name="connsiteX44" fmla="*/ 1321593 w 1707356"/>
                  <a:gd name="connsiteY44" fmla="*/ 1371600 h 1397794"/>
                  <a:gd name="connsiteX45" fmla="*/ 1304925 w 1707356"/>
                  <a:gd name="connsiteY45" fmla="*/ 1331119 h 1397794"/>
                  <a:gd name="connsiteX46" fmla="*/ 1293018 w 1707356"/>
                  <a:gd name="connsiteY46" fmla="*/ 1281113 h 1397794"/>
                  <a:gd name="connsiteX47" fmla="*/ 1283493 w 1707356"/>
                  <a:gd name="connsiteY47" fmla="*/ 1219200 h 1397794"/>
                  <a:gd name="connsiteX48" fmla="*/ 1088231 w 1707356"/>
                  <a:gd name="connsiteY48" fmla="*/ 1095375 h 1397794"/>
                  <a:gd name="connsiteX49" fmla="*/ 923925 w 1707356"/>
                  <a:gd name="connsiteY49" fmla="*/ 976313 h 139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707356" h="1397794">
                    <a:moveTo>
                      <a:pt x="923925" y="976313"/>
                    </a:moveTo>
                    <a:lnTo>
                      <a:pt x="757237" y="859632"/>
                    </a:lnTo>
                    <a:lnTo>
                      <a:pt x="681037" y="797719"/>
                    </a:lnTo>
                    <a:lnTo>
                      <a:pt x="573881" y="702469"/>
                    </a:lnTo>
                    <a:lnTo>
                      <a:pt x="466725" y="600075"/>
                    </a:lnTo>
                    <a:lnTo>
                      <a:pt x="369093" y="495300"/>
                    </a:lnTo>
                    <a:lnTo>
                      <a:pt x="250031" y="361950"/>
                    </a:lnTo>
                    <a:lnTo>
                      <a:pt x="152400" y="245269"/>
                    </a:lnTo>
                    <a:lnTo>
                      <a:pt x="54768" y="123825"/>
                    </a:lnTo>
                    <a:lnTo>
                      <a:pt x="19050" y="76200"/>
                    </a:lnTo>
                    <a:lnTo>
                      <a:pt x="7143" y="54769"/>
                    </a:lnTo>
                    <a:lnTo>
                      <a:pt x="0" y="30957"/>
                    </a:lnTo>
                    <a:lnTo>
                      <a:pt x="0" y="11907"/>
                    </a:lnTo>
                    <a:lnTo>
                      <a:pt x="4762" y="2382"/>
                    </a:lnTo>
                    <a:lnTo>
                      <a:pt x="23812" y="0"/>
                    </a:lnTo>
                    <a:lnTo>
                      <a:pt x="47625" y="7144"/>
                    </a:lnTo>
                    <a:lnTo>
                      <a:pt x="83343" y="38100"/>
                    </a:lnTo>
                    <a:lnTo>
                      <a:pt x="200025" y="154782"/>
                    </a:lnTo>
                    <a:lnTo>
                      <a:pt x="333375" y="280988"/>
                    </a:lnTo>
                    <a:lnTo>
                      <a:pt x="459581" y="395288"/>
                    </a:lnTo>
                    <a:lnTo>
                      <a:pt x="597693" y="507207"/>
                    </a:lnTo>
                    <a:lnTo>
                      <a:pt x="707231" y="588169"/>
                    </a:lnTo>
                    <a:lnTo>
                      <a:pt x="859631" y="690563"/>
                    </a:lnTo>
                    <a:lnTo>
                      <a:pt x="990600" y="771525"/>
                    </a:lnTo>
                    <a:lnTo>
                      <a:pt x="1188243" y="890588"/>
                    </a:lnTo>
                    <a:lnTo>
                      <a:pt x="1409700" y="1014413"/>
                    </a:lnTo>
                    <a:lnTo>
                      <a:pt x="1471612" y="1050132"/>
                    </a:lnTo>
                    <a:lnTo>
                      <a:pt x="1516856" y="1064419"/>
                    </a:lnTo>
                    <a:lnTo>
                      <a:pt x="1557337" y="1059657"/>
                    </a:lnTo>
                    <a:lnTo>
                      <a:pt x="1593056" y="1042988"/>
                    </a:lnTo>
                    <a:lnTo>
                      <a:pt x="1621631" y="1016794"/>
                    </a:lnTo>
                    <a:lnTo>
                      <a:pt x="1647825" y="981075"/>
                    </a:lnTo>
                    <a:lnTo>
                      <a:pt x="1669256" y="966788"/>
                    </a:lnTo>
                    <a:lnTo>
                      <a:pt x="1695450" y="964407"/>
                    </a:lnTo>
                    <a:lnTo>
                      <a:pt x="1707356" y="969169"/>
                    </a:lnTo>
                    <a:lnTo>
                      <a:pt x="1707356" y="981075"/>
                    </a:lnTo>
                    <a:lnTo>
                      <a:pt x="1695450" y="1026319"/>
                    </a:lnTo>
                    <a:lnTo>
                      <a:pt x="1669256" y="1078707"/>
                    </a:lnTo>
                    <a:lnTo>
                      <a:pt x="1643062" y="1131094"/>
                    </a:lnTo>
                    <a:lnTo>
                      <a:pt x="1597818" y="1190625"/>
                    </a:lnTo>
                    <a:lnTo>
                      <a:pt x="1531143" y="1259682"/>
                    </a:lnTo>
                    <a:lnTo>
                      <a:pt x="1450181" y="1331119"/>
                    </a:lnTo>
                    <a:lnTo>
                      <a:pt x="1357312" y="1397794"/>
                    </a:lnTo>
                    <a:lnTo>
                      <a:pt x="1328737" y="1390650"/>
                    </a:lnTo>
                    <a:lnTo>
                      <a:pt x="1321593" y="1371600"/>
                    </a:lnTo>
                    <a:lnTo>
                      <a:pt x="1304925" y="1331119"/>
                    </a:lnTo>
                    <a:lnTo>
                      <a:pt x="1293018" y="1281113"/>
                    </a:lnTo>
                    <a:lnTo>
                      <a:pt x="1283493" y="1219200"/>
                    </a:lnTo>
                    <a:lnTo>
                      <a:pt x="1088231" y="1095375"/>
                    </a:lnTo>
                    <a:lnTo>
                      <a:pt x="923925" y="9763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41" name="フリーフォーム 18">
                <a:extLst>
                  <a:ext uri="{FF2B5EF4-FFF2-40B4-BE49-F238E27FC236}">
                    <a16:creationId xmlns:a16="http://schemas.microsoft.com/office/drawing/2014/main" id="{675A65AE-9685-4B61-B429-EF9FF2D574F7}"/>
                  </a:ext>
                </a:extLst>
              </p:cNvPr>
              <p:cNvSpPr/>
              <p:nvPr/>
            </p:nvSpPr>
            <p:spPr>
              <a:xfrm rot="16200000">
                <a:off x="4338642" y="3978276"/>
                <a:ext cx="1897063" cy="728662"/>
              </a:xfrm>
              <a:custGeom>
                <a:avLst/>
                <a:gdLst>
                  <a:gd name="connsiteX0" fmla="*/ 1045369 w 1897856"/>
                  <a:gd name="connsiteY0" fmla="*/ 504825 h 728663"/>
                  <a:gd name="connsiteX1" fmla="*/ 771525 w 1897856"/>
                  <a:gd name="connsiteY1" fmla="*/ 428625 h 728663"/>
                  <a:gd name="connsiteX2" fmla="*/ 588169 w 1897856"/>
                  <a:gd name="connsiteY2" fmla="*/ 366713 h 728663"/>
                  <a:gd name="connsiteX3" fmla="*/ 464344 w 1897856"/>
                  <a:gd name="connsiteY3" fmla="*/ 314325 h 728663"/>
                  <a:gd name="connsiteX4" fmla="*/ 361950 w 1897856"/>
                  <a:gd name="connsiteY4" fmla="*/ 266700 h 728663"/>
                  <a:gd name="connsiteX5" fmla="*/ 228600 w 1897856"/>
                  <a:gd name="connsiteY5" fmla="*/ 190500 h 728663"/>
                  <a:gd name="connsiteX6" fmla="*/ 83344 w 1897856"/>
                  <a:gd name="connsiteY6" fmla="*/ 102394 h 728663"/>
                  <a:gd name="connsiteX7" fmla="*/ 45244 w 1897856"/>
                  <a:gd name="connsiteY7" fmla="*/ 76200 h 728663"/>
                  <a:gd name="connsiteX8" fmla="*/ 26194 w 1897856"/>
                  <a:gd name="connsiteY8" fmla="*/ 61913 h 728663"/>
                  <a:gd name="connsiteX9" fmla="*/ 9525 w 1897856"/>
                  <a:gd name="connsiteY9" fmla="*/ 47625 h 728663"/>
                  <a:gd name="connsiteX10" fmla="*/ 0 w 1897856"/>
                  <a:gd name="connsiteY10" fmla="*/ 33338 h 728663"/>
                  <a:gd name="connsiteX11" fmla="*/ 0 w 1897856"/>
                  <a:gd name="connsiteY11" fmla="*/ 19050 h 728663"/>
                  <a:gd name="connsiteX12" fmla="*/ 14288 w 1897856"/>
                  <a:gd name="connsiteY12" fmla="*/ 2381 h 728663"/>
                  <a:gd name="connsiteX13" fmla="*/ 50006 w 1897856"/>
                  <a:gd name="connsiteY13" fmla="*/ 0 h 728663"/>
                  <a:gd name="connsiteX14" fmla="*/ 83344 w 1897856"/>
                  <a:gd name="connsiteY14" fmla="*/ 11906 h 728663"/>
                  <a:gd name="connsiteX15" fmla="*/ 300038 w 1897856"/>
                  <a:gd name="connsiteY15" fmla="*/ 109538 h 728663"/>
                  <a:gd name="connsiteX16" fmla="*/ 419100 w 1897856"/>
                  <a:gd name="connsiteY16" fmla="*/ 154781 h 728663"/>
                  <a:gd name="connsiteX17" fmla="*/ 566738 w 1897856"/>
                  <a:gd name="connsiteY17" fmla="*/ 207169 h 728663"/>
                  <a:gd name="connsiteX18" fmla="*/ 695325 w 1897856"/>
                  <a:gd name="connsiteY18" fmla="*/ 247650 h 728663"/>
                  <a:gd name="connsiteX19" fmla="*/ 828675 w 1897856"/>
                  <a:gd name="connsiteY19" fmla="*/ 280988 h 728663"/>
                  <a:gd name="connsiteX20" fmla="*/ 1023938 w 1897856"/>
                  <a:gd name="connsiteY20" fmla="*/ 323850 h 728663"/>
                  <a:gd name="connsiteX21" fmla="*/ 1176338 w 1897856"/>
                  <a:gd name="connsiteY21" fmla="*/ 352425 h 728663"/>
                  <a:gd name="connsiteX22" fmla="*/ 1326356 w 1897856"/>
                  <a:gd name="connsiteY22" fmla="*/ 376238 h 728663"/>
                  <a:gd name="connsiteX23" fmla="*/ 1438275 w 1897856"/>
                  <a:gd name="connsiteY23" fmla="*/ 392906 h 728663"/>
                  <a:gd name="connsiteX24" fmla="*/ 1607344 w 1897856"/>
                  <a:gd name="connsiteY24" fmla="*/ 404813 h 728663"/>
                  <a:gd name="connsiteX25" fmla="*/ 1650206 w 1897856"/>
                  <a:gd name="connsiteY25" fmla="*/ 407194 h 728663"/>
                  <a:gd name="connsiteX26" fmla="*/ 1693069 w 1897856"/>
                  <a:gd name="connsiteY26" fmla="*/ 407194 h 728663"/>
                  <a:gd name="connsiteX27" fmla="*/ 1733550 w 1897856"/>
                  <a:gd name="connsiteY27" fmla="*/ 402431 h 728663"/>
                  <a:gd name="connsiteX28" fmla="*/ 1762125 w 1897856"/>
                  <a:gd name="connsiteY28" fmla="*/ 390525 h 728663"/>
                  <a:gd name="connsiteX29" fmla="*/ 1809750 w 1897856"/>
                  <a:gd name="connsiteY29" fmla="*/ 361950 h 728663"/>
                  <a:gd name="connsiteX30" fmla="*/ 1847850 w 1897856"/>
                  <a:gd name="connsiteY30" fmla="*/ 333375 h 728663"/>
                  <a:gd name="connsiteX31" fmla="*/ 1871663 w 1897856"/>
                  <a:gd name="connsiteY31" fmla="*/ 323850 h 728663"/>
                  <a:gd name="connsiteX32" fmla="*/ 1888331 w 1897856"/>
                  <a:gd name="connsiteY32" fmla="*/ 326231 h 728663"/>
                  <a:gd name="connsiteX33" fmla="*/ 1897856 w 1897856"/>
                  <a:gd name="connsiteY33" fmla="*/ 335756 h 728663"/>
                  <a:gd name="connsiteX34" fmla="*/ 1897856 w 1897856"/>
                  <a:gd name="connsiteY34" fmla="*/ 354806 h 728663"/>
                  <a:gd name="connsiteX35" fmla="*/ 1881188 w 1897856"/>
                  <a:gd name="connsiteY35" fmla="*/ 392906 h 728663"/>
                  <a:gd name="connsiteX36" fmla="*/ 1826419 w 1897856"/>
                  <a:gd name="connsiteY36" fmla="*/ 481013 h 728663"/>
                  <a:gd name="connsiteX37" fmla="*/ 1733550 w 1897856"/>
                  <a:gd name="connsiteY37" fmla="*/ 595313 h 728663"/>
                  <a:gd name="connsiteX38" fmla="*/ 1643063 w 1897856"/>
                  <a:gd name="connsiteY38" fmla="*/ 692944 h 728663"/>
                  <a:gd name="connsiteX39" fmla="*/ 1604963 w 1897856"/>
                  <a:gd name="connsiteY39" fmla="*/ 721519 h 728663"/>
                  <a:gd name="connsiteX40" fmla="*/ 1583531 w 1897856"/>
                  <a:gd name="connsiteY40" fmla="*/ 728663 h 728663"/>
                  <a:gd name="connsiteX41" fmla="*/ 1559719 w 1897856"/>
                  <a:gd name="connsiteY41" fmla="*/ 723900 h 728663"/>
                  <a:gd name="connsiteX42" fmla="*/ 1535906 w 1897856"/>
                  <a:gd name="connsiteY42" fmla="*/ 707231 h 728663"/>
                  <a:gd name="connsiteX43" fmla="*/ 1521619 w 1897856"/>
                  <a:gd name="connsiteY43" fmla="*/ 678656 h 728663"/>
                  <a:gd name="connsiteX44" fmla="*/ 1509713 w 1897856"/>
                  <a:gd name="connsiteY44" fmla="*/ 645319 h 728663"/>
                  <a:gd name="connsiteX45" fmla="*/ 1507331 w 1897856"/>
                  <a:gd name="connsiteY45" fmla="*/ 626269 h 728663"/>
                  <a:gd name="connsiteX46" fmla="*/ 1045369 w 1897856"/>
                  <a:gd name="connsiteY46" fmla="*/ 504825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97856" h="728663">
                    <a:moveTo>
                      <a:pt x="1045369" y="504825"/>
                    </a:moveTo>
                    <a:lnTo>
                      <a:pt x="771525" y="428625"/>
                    </a:lnTo>
                    <a:lnTo>
                      <a:pt x="588169" y="366713"/>
                    </a:lnTo>
                    <a:lnTo>
                      <a:pt x="464344" y="314325"/>
                    </a:lnTo>
                    <a:lnTo>
                      <a:pt x="361950" y="266700"/>
                    </a:lnTo>
                    <a:lnTo>
                      <a:pt x="228600" y="190500"/>
                    </a:lnTo>
                    <a:lnTo>
                      <a:pt x="83344" y="102394"/>
                    </a:lnTo>
                    <a:lnTo>
                      <a:pt x="45244" y="76200"/>
                    </a:lnTo>
                    <a:lnTo>
                      <a:pt x="26194" y="61913"/>
                    </a:lnTo>
                    <a:lnTo>
                      <a:pt x="9525" y="47625"/>
                    </a:lnTo>
                    <a:lnTo>
                      <a:pt x="0" y="33338"/>
                    </a:lnTo>
                    <a:lnTo>
                      <a:pt x="0" y="19050"/>
                    </a:lnTo>
                    <a:lnTo>
                      <a:pt x="14288" y="2381"/>
                    </a:lnTo>
                    <a:lnTo>
                      <a:pt x="50006" y="0"/>
                    </a:lnTo>
                    <a:lnTo>
                      <a:pt x="83344" y="11906"/>
                    </a:lnTo>
                    <a:lnTo>
                      <a:pt x="300038" y="109538"/>
                    </a:lnTo>
                    <a:lnTo>
                      <a:pt x="419100" y="154781"/>
                    </a:lnTo>
                    <a:lnTo>
                      <a:pt x="566738" y="207169"/>
                    </a:lnTo>
                    <a:lnTo>
                      <a:pt x="695325" y="247650"/>
                    </a:lnTo>
                    <a:lnTo>
                      <a:pt x="828675" y="280988"/>
                    </a:lnTo>
                    <a:lnTo>
                      <a:pt x="1023938" y="323850"/>
                    </a:lnTo>
                    <a:lnTo>
                      <a:pt x="1176338" y="352425"/>
                    </a:lnTo>
                    <a:lnTo>
                      <a:pt x="1326356" y="376238"/>
                    </a:lnTo>
                    <a:lnTo>
                      <a:pt x="1438275" y="392906"/>
                    </a:lnTo>
                    <a:lnTo>
                      <a:pt x="1607344" y="404813"/>
                    </a:lnTo>
                    <a:lnTo>
                      <a:pt x="1650206" y="407194"/>
                    </a:lnTo>
                    <a:lnTo>
                      <a:pt x="1693069" y="407194"/>
                    </a:lnTo>
                    <a:lnTo>
                      <a:pt x="1733550" y="402431"/>
                    </a:lnTo>
                    <a:lnTo>
                      <a:pt x="1762125" y="390525"/>
                    </a:lnTo>
                    <a:lnTo>
                      <a:pt x="1809750" y="361950"/>
                    </a:lnTo>
                    <a:lnTo>
                      <a:pt x="1847850" y="333375"/>
                    </a:lnTo>
                    <a:lnTo>
                      <a:pt x="1871663" y="323850"/>
                    </a:lnTo>
                    <a:lnTo>
                      <a:pt x="1888331" y="326231"/>
                    </a:lnTo>
                    <a:lnTo>
                      <a:pt x="1897856" y="335756"/>
                    </a:lnTo>
                    <a:lnTo>
                      <a:pt x="1897856" y="354806"/>
                    </a:lnTo>
                    <a:lnTo>
                      <a:pt x="1881188" y="392906"/>
                    </a:lnTo>
                    <a:lnTo>
                      <a:pt x="1826419" y="481013"/>
                    </a:lnTo>
                    <a:lnTo>
                      <a:pt x="1733550" y="595313"/>
                    </a:lnTo>
                    <a:lnTo>
                      <a:pt x="1643063" y="692944"/>
                    </a:lnTo>
                    <a:lnTo>
                      <a:pt x="1604963" y="721519"/>
                    </a:lnTo>
                    <a:lnTo>
                      <a:pt x="1583531" y="728663"/>
                    </a:lnTo>
                    <a:lnTo>
                      <a:pt x="1559719" y="723900"/>
                    </a:lnTo>
                    <a:lnTo>
                      <a:pt x="1535906" y="707231"/>
                    </a:lnTo>
                    <a:lnTo>
                      <a:pt x="1521619" y="678656"/>
                    </a:lnTo>
                    <a:lnTo>
                      <a:pt x="1509713" y="645319"/>
                    </a:lnTo>
                    <a:lnTo>
                      <a:pt x="1507331" y="626269"/>
                    </a:lnTo>
                    <a:lnTo>
                      <a:pt x="1045369" y="5048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2" name="フリーフォーム 21">
                <a:extLst>
                  <a:ext uri="{FF2B5EF4-FFF2-40B4-BE49-F238E27FC236}">
                    <a16:creationId xmlns:a16="http://schemas.microsoft.com/office/drawing/2014/main" id="{56160A1B-426D-4CAA-A9C6-BBF01466F587}"/>
                  </a:ext>
                </a:extLst>
              </p:cNvPr>
              <p:cNvSpPr/>
              <p:nvPr/>
            </p:nvSpPr>
            <p:spPr>
              <a:xfrm rot="16200000">
                <a:off x="5754690" y="3922713"/>
                <a:ext cx="1606550" cy="577850"/>
              </a:xfrm>
              <a:custGeom>
                <a:avLst/>
                <a:gdLst>
                  <a:gd name="connsiteX0" fmla="*/ 1014413 w 1607344"/>
                  <a:gd name="connsiteY0" fmla="*/ 395288 h 578644"/>
                  <a:gd name="connsiteX1" fmla="*/ 783431 w 1607344"/>
                  <a:gd name="connsiteY1" fmla="*/ 497682 h 578644"/>
                  <a:gd name="connsiteX2" fmla="*/ 564356 w 1607344"/>
                  <a:gd name="connsiteY2" fmla="*/ 578644 h 578644"/>
                  <a:gd name="connsiteX3" fmla="*/ 319088 w 1607344"/>
                  <a:gd name="connsiteY3" fmla="*/ 573882 h 578644"/>
                  <a:gd name="connsiteX4" fmla="*/ 176213 w 1607344"/>
                  <a:gd name="connsiteY4" fmla="*/ 557213 h 578644"/>
                  <a:gd name="connsiteX5" fmla="*/ 97631 w 1607344"/>
                  <a:gd name="connsiteY5" fmla="*/ 540544 h 578644"/>
                  <a:gd name="connsiteX6" fmla="*/ 61913 w 1607344"/>
                  <a:gd name="connsiteY6" fmla="*/ 521494 h 578644"/>
                  <a:gd name="connsiteX7" fmla="*/ 35719 w 1607344"/>
                  <a:gd name="connsiteY7" fmla="*/ 502444 h 578644"/>
                  <a:gd name="connsiteX8" fmla="*/ 9525 w 1607344"/>
                  <a:gd name="connsiteY8" fmla="*/ 473869 h 578644"/>
                  <a:gd name="connsiteX9" fmla="*/ 0 w 1607344"/>
                  <a:gd name="connsiteY9" fmla="*/ 426244 h 578644"/>
                  <a:gd name="connsiteX10" fmla="*/ 7144 w 1607344"/>
                  <a:gd name="connsiteY10" fmla="*/ 390525 h 578644"/>
                  <a:gd name="connsiteX11" fmla="*/ 26194 w 1607344"/>
                  <a:gd name="connsiteY11" fmla="*/ 366713 h 578644"/>
                  <a:gd name="connsiteX12" fmla="*/ 57150 w 1607344"/>
                  <a:gd name="connsiteY12" fmla="*/ 350044 h 578644"/>
                  <a:gd name="connsiteX13" fmla="*/ 111919 w 1607344"/>
                  <a:gd name="connsiteY13" fmla="*/ 333375 h 578644"/>
                  <a:gd name="connsiteX14" fmla="*/ 204788 w 1607344"/>
                  <a:gd name="connsiteY14" fmla="*/ 323850 h 578644"/>
                  <a:gd name="connsiteX15" fmla="*/ 328613 w 1607344"/>
                  <a:gd name="connsiteY15" fmla="*/ 316707 h 578644"/>
                  <a:gd name="connsiteX16" fmla="*/ 483394 w 1607344"/>
                  <a:gd name="connsiteY16" fmla="*/ 302419 h 578644"/>
                  <a:gd name="connsiteX17" fmla="*/ 666750 w 1607344"/>
                  <a:gd name="connsiteY17" fmla="*/ 276225 h 578644"/>
                  <a:gd name="connsiteX18" fmla="*/ 850106 w 1607344"/>
                  <a:gd name="connsiteY18" fmla="*/ 238125 h 578644"/>
                  <a:gd name="connsiteX19" fmla="*/ 983456 w 1607344"/>
                  <a:gd name="connsiteY19" fmla="*/ 209550 h 578644"/>
                  <a:gd name="connsiteX20" fmla="*/ 1185863 w 1607344"/>
                  <a:gd name="connsiteY20" fmla="*/ 150019 h 578644"/>
                  <a:gd name="connsiteX21" fmla="*/ 1371600 w 1607344"/>
                  <a:gd name="connsiteY21" fmla="*/ 85725 h 578644"/>
                  <a:gd name="connsiteX22" fmla="*/ 1533525 w 1607344"/>
                  <a:gd name="connsiteY22" fmla="*/ 23813 h 578644"/>
                  <a:gd name="connsiteX23" fmla="*/ 1566863 w 1607344"/>
                  <a:gd name="connsiteY23" fmla="*/ 9525 h 578644"/>
                  <a:gd name="connsiteX24" fmla="*/ 1588294 w 1607344"/>
                  <a:gd name="connsiteY24" fmla="*/ 0 h 578644"/>
                  <a:gd name="connsiteX25" fmla="*/ 1600200 w 1607344"/>
                  <a:gd name="connsiteY25" fmla="*/ 0 h 578644"/>
                  <a:gd name="connsiteX26" fmla="*/ 1607344 w 1607344"/>
                  <a:gd name="connsiteY26" fmla="*/ 4763 h 578644"/>
                  <a:gd name="connsiteX27" fmla="*/ 1607344 w 1607344"/>
                  <a:gd name="connsiteY27" fmla="*/ 16669 h 578644"/>
                  <a:gd name="connsiteX28" fmla="*/ 1583531 w 1607344"/>
                  <a:gd name="connsiteY28" fmla="*/ 47625 h 578644"/>
                  <a:gd name="connsiteX29" fmla="*/ 1493044 w 1607344"/>
                  <a:gd name="connsiteY29" fmla="*/ 109538 h 578644"/>
                  <a:gd name="connsiteX30" fmla="*/ 1338263 w 1607344"/>
                  <a:gd name="connsiteY30" fmla="*/ 209550 h 578644"/>
                  <a:gd name="connsiteX31" fmla="*/ 1171575 w 1607344"/>
                  <a:gd name="connsiteY31" fmla="*/ 309563 h 578644"/>
                  <a:gd name="connsiteX32" fmla="*/ 1014413 w 1607344"/>
                  <a:gd name="connsiteY32" fmla="*/ 395288 h 57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07344" h="578644">
                    <a:moveTo>
                      <a:pt x="1014413" y="395288"/>
                    </a:moveTo>
                    <a:lnTo>
                      <a:pt x="783431" y="497682"/>
                    </a:lnTo>
                    <a:lnTo>
                      <a:pt x="564356" y="578644"/>
                    </a:lnTo>
                    <a:lnTo>
                      <a:pt x="319088" y="573882"/>
                    </a:lnTo>
                    <a:lnTo>
                      <a:pt x="176213" y="557213"/>
                    </a:lnTo>
                    <a:lnTo>
                      <a:pt x="97631" y="540544"/>
                    </a:lnTo>
                    <a:lnTo>
                      <a:pt x="61913" y="521494"/>
                    </a:lnTo>
                    <a:lnTo>
                      <a:pt x="35719" y="502444"/>
                    </a:lnTo>
                    <a:lnTo>
                      <a:pt x="9525" y="473869"/>
                    </a:lnTo>
                    <a:lnTo>
                      <a:pt x="0" y="426244"/>
                    </a:lnTo>
                    <a:lnTo>
                      <a:pt x="7144" y="390525"/>
                    </a:lnTo>
                    <a:lnTo>
                      <a:pt x="26194" y="366713"/>
                    </a:lnTo>
                    <a:lnTo>
                      <a:pt x="57150" y="350044"/>
                    </a:lnTo>
                    <a:lnTo>
                      <a:pt x="111919" y="333375"/>
                    </a:lnTo>
                    <a:lnTo>
                      <a:pt x="204788" y="323850"/>
                    </a:lnTo>
                    <a:lnTo>
                      <a:pt x="328613" y="316707"/>
                    </a:lnTo>
                    <a:lnTo>
                      <a:pt x="483394" y="302419"/>
                    </a:lnTo>
                    <a:lnTo>
                      <a:pt x="666750" y="276225"/>
                    </a:lnTo>
                    <a:lnTo>
                      <a:pt x="850106" y="238125"/>
                    </a:lnTo>
                    <a:lnTo>
                      <a:pt x="983456" y="209550"/>
                    </a:lnTo>
                    <a:lnTo>
                      <a:pt x="1185863" y="150019"/>
                    </a:lnTo>
                    <a:lnTo>
                      <a:pt x="1371600" y="85725"/>
                    </a:lnTo>
                    <a:lnTo>
                      <a:pt x="1533525" y="23813"/>
                    </a:lnTo>
                    <a:lnTo>
                      <a:pt x="1566863" y="9525"/>
                    </a:lnTo>
                    <a:lnTo>
                      <a:pt x="1588294" y="0"/>
                    </a:lnTo>
                    <a:lnTo>
                      <a:pt x="1600200" y="0"/>
                    </a:lnTo>
                    <a:lnTo>
                      <a:pt x="1607344" y="4763"/>
                    </a:lnTo>
                    <a:lnTo>
                      <a:pt x="1607344" y="16669"/>
                    </a:lnTo>
                    <a:lnTo>
                      <a:pt x="1583531" y="47625"/>
                    </a:lnTo>
                    <a:lnTo>
                      <a:pt x="1493044" y="109538"/>
                    </a:lnTo>
                    <a:lnTo>
                      <a:pt x="1338263" y="209550"/>
                    </a:lnTo>
                    <a:lnTo>
                      <a:pt x="1171575" y="309563"/>
                    </a:lnTo>
                    <a:lnTo>
                      <a:pt x="1014413" y="3952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3" name="フリーフォーム 13">
                <a:extLst>
                  <a:ext uri="{FF2B5EF4-FFF2-40B4-BE49-F238E27FC236}">
                    <a16:creationId xmlns:a16="http://schemas.microsoft.com/office/drawing/2014/main" id="{E9F3A956-AF52-48C4-A1E3-E0F59AABD2D9}"/>
                  </a:ext>
                </a:extLst>
              </p:cNvPr>
              <p:cNvSpPr/>
              <p:nvPr/>
            </p:nvSpPr>
            <p:spPr>
              <a:xfrm rot="16200000">
                <a:off x="3384558" y="4554538"/>
                <a:ext cx="2363787" cy="319088"/>
              </a:xfrm>
              <a:custGeom>
                <a:avLst/>
                <a:gdLst>
                  <a:gd name="connsiteX0" fmla="*/ 1409700 w 2364581"/>
                  <a:gd name="connsiteY0" fmla="*/ 302419 h 319087"/>
                  <a:gd name="connsiteX1" fmla="*/ 883443 w 2364581"/>
                  <a:gd name="connsiteY1" fmla="*/ 283369 h 319087"/>
                  <a:gd name="connsiteX2" fmla="*/ 559593 w 2364581"/>
                  <a:gd name="connsiteY2" fmla="*/ 269081 h 319087"/>
                  <a:gd name="connsiteX3" fmla="*/ 264318 w 2364581"/>
                  <a:gd name="connsiteY3" fmla="*/ 252412 h 319087"/>
                  <a:gd name="connsiteX4" fmla="*/ 200025 w 2364581"/>
                  <a:gd name="connsiteY4" fmla="*/ 240506 h 319087"/>
                  <a:gd name="connsiteX5" fmla="*/ 107156 w 2364581"/>
                  <a:gd name="connsiteY5" fmla="*/ 211931 h 319087"/>
                  <a:gd name="connsiteX6" fmla="*/ 64293 w 2364581"/>
                  <a:gd name="connsiteY6" fmla="*/ 197644 h 319087"/>
                  <a:gd name="connsiteX7" fmla="*/ 38100 w 2364581"/>
                  <a:gd name="connsiteY7" fmla="*/ 185737 h 319087"/>
                  <a:gd name="connsiteX8" fmla="*/ 21431 w 2364581"/>
                  <a:gd name="connsiteY8" fmla="*/ 173831 h 319087"/>
                  <a:gd name="connsiteX9" fmla="*/ 4762 w 2364581"/>
                  <a:gd name="connsiteY9" fmla="*/ 150019 h 319087"/>
                  <a:gd name="connsiteX10" fmla="*/ 0 w 2364581"/>
                  <a:gd name="connsiteY10" fmla="*/ 130969 h 319087"/>
                  <a:gd name="connsiteX11" fmla="*/ 4762 w 2364581"/>
                  <a:gd name="connsiteY11" fmla="*/ 102394 h 319087"/>
                  <a:gd name="connsiteX12" fmla="*/ 21431 w 2364581"/>
                  <a:gd name="connsiteY12" fmla="*/ 80962 h 319087"/>
                  <a:gd name="connsiteX13" fmla="*/ 57150 w 2364581"/>
                  <a:gd name="connsiteY13" fmla="*/ 59531 h 319087"/>
                  <a:gd name="connsiteX14" fmla="*/ 121443 w 2364581"/>
                  <a:gd name="connsiteY14" fmla="*/ 35719 h 319087"/>
                  <a:gd name="connsiteX15" fmla="*/ 200025 w 2364581"/>
                  <a:gd name="connsiteY15" fmla="*/ 14287 h 319087"/>
                  <a:gd name="connsiteX16" fmla="*/ 269081 w 2364581"/>
                  <a:gd name="connsiteY16" fmla="*/ 2381 h 319087"/>
                  <a:gd name="connsiteX17" fmla="*/ 421481 w 2364581"/>
                  <a:gd name="connsiteY17" fmla="*/ 0 h 319087"/>
                  <a:gd name="connsiteX18" fmla="*/ 490537 w 2364581"/>
                  <a:gd name="connsiteY18" fmla="*/ 14287 h 319087"/>
                  <a:gd name="connsiteX19" fmla="*/ 673893 w 2364581"/>
                  <a:gd name="connsiteY19" fmla="*/ 40481 h 319087"/>
                  <a:gd name="connsiteX20" fmla="*/ 881062 w 2364581"/>
                  <a:gd name="connsiteY20" fmla="*/ 61912 h 319087"/>
                  <a:gd name="connsiteX21" fmla="*/ 1090612 w 2364581"/>
                  <a:gd name="connsiteY21" fmla="*/ 78581 h 319087"/>
                  <a:gd name="connsiteX22" fmla="*/ 1528762 w 2364581"/>
                  <a:gd name="connsiteY22" fmla="*/ 104775 h 319087"/>
                  <a:gd name="connsiteX23" fmla="*/ 1909762 w 2364581"/>
                  <a:gd name="connsiteY23" fmla="*/ 114300 h 319087"/>
                  <a:gd name="connsiteX24" fmla="*/ 2250281 w 2364581"/>
                  <a:gd name="connsiteY24" fmla="*/ 114300 h 319087"/>
                  <a:gd name="connsiteX25" fmla="*/ 2364581 w 2364581"/>
                  <a:gd name="connsiteY25" fmla="*/ 180975 h 319087"/>
                  <a:gd name="connsiteX26" fmla="*/ 2300287 w 2364581"/>
                  <a:gd name="connsiteY26" fmla="*/ 250031 h 319087"/>
                  <a:gd name="connsiteX27" fmla="*/ 2266950 w 2364581"/>
                  <a:gd name="connsiteY27" fmla="*/ 280987 h 319087"/>
                  <a:gd name="connsiteX28" fmla="*/ 2231231 w 2364581"/>
                  <a:gd name="connsiteY28" fmla="*/ 300037 h 319087"/>
                  <a:gd name="connsiteX29" fmla="*/ 2193131 w 2364581"/>
                  <a:gd name="connsiteY29" fmla="*/ 311944 h 319087"/>
                  <a:gd name="connsiteX30" fmla="*/ 2135981 w 2364581"/>
                  <a:gd name="connsiteY30" fmla="*/ 319087 h 319087"/>
                  <a:gd name="connsiteX31" fmla="*/ 1850231 w 2364581"/>
                  <a:gd name="connsiteY31" fmla="*/ 314325 h 319087"/>
                  <a:gd name="connsiteX32" fmla="*/ 1409700 w 2364581"/>
                  <a:gd name="connsiteY32" fmla="*/ 302419 h 31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364581" h="319087">
                    <a:moveTo>
                      <a:pt x="1409700" y="302419"/>
                    </a:moveTo>
                    <a:lnTo>
                      <a:pt x="883443" y="283369"/>
                    </a:lnTo>
                    <a:lnTo>
                      <a:pt x="559593" y="269081"/>
                    </a:lnTo>
                    <a:lnTo>
                      <a:pt x="264318" y="252412"/>
                    </a:lnTo>
                    <a:lnTo>
                      <a:pt x="200025" y="240506"/>
                    </a:lnTo>
                    <a:lnTo>
                      <a:pt x="107156" y="211931"/>
                    </a:lnTo>
                    <a:lnTo>
                      <a:pt x="64293" y="197644"/>
                    </a:lnTo>
                    <a:lnTo>
                      <a:pt x="38100" y="185737"/>
                    </a:lnTo>
                    <a:lnTo>
                      <a:pt x="21431" y="173831"/>
                    </a:lnTo>
                    <a:lnTo>
                      <a:pt x="4762" y="150019"/>
                    </a:lnTo>
                    <a:lnTo>
                      <a:pt x="0" y="130969"/>
                    </a:lnTo>
                    <a:lnTo>
                      <a:pt x="4762" y="102394"/>
                    </a:lnTo>
                    <a:lnTo>
                      <a:pt x="21431" y="80962"/>
                    </a:lnTo>
                    <a:lnTo>
                      <a:pt x="57150" y="59531"/>
                    </a:lnTo>
                    <a:lnTo>
                      <a:pt x="121443" y="35719"/>
                    </a:lnTo>
                    <a:lnTo>
                      <a:pt x="200025" y="14287"/>
                    </a:lnTo>
                    <a:lnTo>
                      <a:pt x="269081" y="2381"/>
                    </a:lnTo>
                    <a:lnTo>
                      <a:pt x="421481" y="0"/>
                    </a:lnTo>
                    <a:lnTo>
                      <a:pt x="490537" y="14287"/>
                    </a:lnTo>
                    <a:lnTo>
                      <a:pt x="673893" y="40481"/>
                    </a:lnTo>
                    <a:lnTo>
                      <a:pt x="881062" y="61912"/>
                    </a:lnTo>
                    <a:lnTo>
                      <a:pt x="1090612" y="78581"/>
                    </a:lnTo>
                    <a:lnTo>
                      <a:pt x="1528762" y="104775"/>
                    </a:lnTo>
                    <a:lnTo>
                      <a:pt x="1909762" y="114300"/>
                    </a:lnTo>
                    <a:lnTo>
                      <a:pt x="2250281" y="114300"/>
                    </a:lnTo>
                    <a:lnTo>
                      <a:pt x="2364581" y="180975"/>
                    </a:lnTo>
                    <a:lnTo>
                      <a:pt x="2300287" y="250031"/>
                    </a:lnTo>
                    <a:lnTo>
                      <a:pt x="2266950" y="280987"/>
                    </a:lnTo>
                    <a:lnTo>
                      <a:pt x="2231231" y="300037"/>
                    </a:lnTo>
                    <a:lnTo>
                      <a:pt x="2193131" y="311944"/>
                    </a:lnTo>
                    <a:lnTo>
                      <a:pt x="2135981" y="319087"/>
                    </a:lnTo>
                    <a:lnTo>
                      <a:pt x="1850231" y="314325"/>
                    </a:lnTo>
                    <a:lnTo>
                      <a:pt x="1409700" y="3024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4" name="フリーフォーム 8">
                <a:extLst>
                  <a:ext uri="{FF2B5EF4-FFF2-40B4-BE49-F238E27FC236}">
                    <a16:creationId xmlns:a16="http://schemas.microsoft.com/office/drawing/2014/main" id="{39A743EF-AC58-48E4-AD22-A08847804351}"/>
                  </a:ext>
                </a:extLst>
              </p:cNvPr>
              <p:cNvSpPr/>
              <p:nvPr/>
            </p:nvSpPr>
            <p:spPr>
              <a:xfrm>
                <a:off x="5110167" y="2733675"/>
                <a:ext cx="1662112" cy="495300"/>
              </a:xfrm>
              <a:custGeom>
                <a:avLst/>
                <a:gdLst>
                  <a:gd name="connsiteX0" fmla="*/ 1197768 w 1662112"/>
                  <a:gd name="connsiteY0" fmla="*/ 271463 h 495300"/>
                  <a:gd name="connsiteX1" fmla="*/ 947737 w 1662112"/>
                  <a:gd name="connsiteY1" fmla="*/ 319088 h 495300"/>
                  <a:gd name="connsiteX2" fmla="*/ 802481 w 1662112"/>
                  <a:gd name="connsiteY2" fmla="*/ 354806 h 495300"/>
                  <a:gd name="connsiteX3" fmla="*/ 614362 w 1662112"/>
                  <a:gd name="connsiteY3" fmla="*/ 383381 h 495300"/>
                  <a:gd name="connsiteX4" fmla="*/ 488156 w 1662112"/>
                  <a:gd name="connsiteY4" fmla="*/ 409575 h 495300"/>
                  <a:gd name="connsiteX5" fmla="*/ 419100 w 1662112"/>
                  <a:gd name="connsiteY5" fmla="*/ 431006 h 495300"/>
                  <a:gd name="connsiteX6" fmla="*/ 292893 w 1662112"/>
                  <a:gd name="connsiteY6" fmla="*/ 478631 h 495300"/>
                  <a:gd name="connsiteX7" fmla="*/ 257175 w 1662112"/>
                  <a:gd name="connsiteY7" fmla="*/ 492919 h 495300"/>
                  <a:gd name="connsiteX8" fmla="*/ 230981 w 1662112"/>
                  <a:gd name="connsiteY8" fmla="*/ 495300 h 495300"/>
                  <a:gd name="connsiteX9" fmla="*/ 200025 w 1662112"/>
                  <a:gd name="connsiteY9" fmla="*/ 485775 h 495300"/>
                  <a:gd name="connsiteX10" fmla="*/ 171450 w 1662112"/>
                  <a:gd name="connsiteY10" fmla="*/ 466725 h 495300"/>
                  <a:gd name="connsiteX11" fmla="*/ 133350 w 1662112"/>
                  <a:gd name="connsiteY11" fmla="*/ 433388 h 495300"/>
                  <a:gd name="connsiteX12" fmla="*/ 85725 w 1662112"/>
                  <a:gd name="connsiteY12" fmla="*/ 378619 h 495300"/>
                  <a:gd name="connsiteX13" fmla="*/ 40481 w 1662112"/>
                  <a:gd name="connsiteY13" fmla="*/ 319088 h 495300"/>
                  <a:gd name="connsiteX14" fmla="*/ 4762 w 1662112"/>
                  <a:gd name="connsiteY14" fmla="*/ 259556 h 495300"/>
                  <a:gd name="connsiteX15" fmla="*/ 0 w 1662112"/>
                  <a:gd name="connsiteY15" fmla="*/ 240506 h 495300"/>
                  <a:gd name="connsiteX16" fmla="*/ 4762 w 1662112"/>
                  <a:gd name="connsiteY16" fmla="*/ 226219 h 495300"/>
                  <a:gd name="connsiteX17" fmla="*/ 28575 w 1662112"/>
                  <a:gd name="connsiteY17" fmla="*/ 226219 h 495300"/>
                  <a:gd name="connsiteX18" fmla="*/ 66675 w 1662112"/>
                  <a:gd name="connsiteY18" fmla="*/ 233363 h 495300"/>
                  <a:gd name="connsiteX19" fmla="*/ 176212 w 1662112"/>
                  <a:gd name="connsiteY19" fmla="*/ 269081 h 495300"/>
                  <a:gd name="connsiteX20" fmla="*/ 221456 w 1662112"/>
                  <a:gd name="connsiteY20" fmla="*/ 276225 h 495300"/>
                  <a:gd name="connsiteX21" fmla="*/ 259556 w 1662112"/>
                  <a:gd name="connsiteY21" fmla="*/ 276225 h 495300"/>
                  <a:gd name="connsiteX22" fmla="*/ 350043 w 1662112"/>
                  <a:gd name="connsiteY22" fmla="*/ 266700 h 495300"/>
                  <a:gd name="connsiteX23" fmla="*/ 497681 w 1662112"/>
                  <a:gd name="connsiteY23" fmla="*/ 230981 h 495300"/>
                  <a:gd name="connsiteX24" fmla="*/ 721518 w 1662112"/>
                  <a:gd name="connsiteY24" fmla="*/ 171450 h 495300"/>
                  <a:gd name="connsiteX25" fmla="*/ 797718 w 1662112"/>
                  <a:gd name="connsiteY25" fmla="*/ 150019 h 495300"/>
                  <a:gd name="connsiteX26" fmla="*/ 942975 w 1662112"/>
                  <a:gd name="connsiteY26" fmla="*/ 119063 h 495300"/>
                  <a:gd name="connsiteX27" fmla="*/ 1140618 w 1662112"/>
                  <a:gd name="connsiteY27" fmla="*/ 80963 h 495300"/>
                  <a:gd name="connsiteX28" fmla="*/ 1204912 w 1662112"/>
                  <a:gd name="connsiteY28" fmla="*/ 64294 h 495300"/>
                  <a:gd name="connsiteX29" fmla="*/ 1295400 w 1662112"/>
                  <a:gd name="connsiteY29" fmla="*/ 28575 h 495300"/>
                  <a:gd name="connsiteX30" fmla="*/ 1357312 w 1662112"/>
                  <a:gd name="connsiteY30" fmla="*/ 0 h 495300"/>
                  <a:gd name="connsiteX31" fmla="*/ 1393031 w 1662112"/>
                  <a:gd name="connsiteY31" fmla="*/ 0 h 495300"/>
                  <a:gd name="connsiteX32" fmla="*/ 1457325 w 1662112"/>
                  <a:gd name="connsiteY32" fmla="*/ 11906 h 495300"/>
                  <a:gd name="connsiteX33" fmla="*/ 1509712 w 1662112"/>
                  <a:gd name="connsiteY33" fmla="*/ 28575 h 495300"/>
                  <a:gd name="connsiteX34" fmla="*/ 1552575 w 1662112"/>
                  <a:gd name="connsiteY34" fmla="*/ 50006 h 495300"/>
                  <a:gd name="connsiteX35" fmla="*/ 1597818 w 1662112"/>
                  <a:gd name="connsiteY35" fmla="*/ 78581 h 495300"/>
                  <a:gd name="connsiteX36" fmla="*/ 1628775 w 1662112"/>
                  <a:gd name="connsiteY36" fmla="*/ 95250 h 495300"/>
                  <a:gd name="connsiteX37" fmla="*/ 1645443 w 1662112"/>
                  <a:gd name="connsiteY37" fmla="*/ 109538 h 495300"/>
                  <a:gd name="connsiteX38" fmla="*/ 1657350 w 1662112"/>
                  <a:gd name="connsiteY38" fmla="*/ 123825 h 495300"/>
                  <a:gd name="connsiteX39" fmla="*/ 1662112 w 1662112"/>
                  <a:gd name="connsiteY39" fmla="*/ 147638 h 495300"/>
                  <a:gd name="connsiteX40" fmla="*/ 1652587 w 1662112"/>
                  <a:gd name="connsiteY40" fmla="*/ 178594 h 495300"/>
                  <a:gd name="connsiteX41" fmla="*/ 1624012 w 1662112"/>
                  <a:gd name="connsiteY41" fmla="*/ 211931 h 495300"/>
                  <a:gd name="connsiteX42" fmla="*/ 1597818 w 1662112"/>
                  <a:gd name="connsiteY42" fmla="*/ 223838 h 495300"/>
                  <a:gd name="connsiteX43" fmla="*/ 1547812 w 1662112"/>
                  <a:gd name="connsiteY43" fmla="*/ 216694 h 495300"/>
                  <a:gd name="connsiteX44" fmla="*/ 1483518 w 1662112"/>
                  <a:gd name="connsiteY44" fmla="*/ 214313 h 495300"/>
                  <a:gd name="connsiteX45" fmla="*/ 1428750 w 1662112"/>
                  <a:gd name="connsiteY45" fmla="*/ 223838 h 495300"/>
                  <a:gd name="connsiteX46" fmla="*/ 1197768 w 1662112"/>
                  <a:gd name="connsiteY46" fmla="*/ 2714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662112" h="495300">
                    <a:moveTo>
                      <a:pt x="1197768" y="271463"/>
                    </a:moveTo>
                    <a:lnTo>
                      <a:pt x="947737" y="319088"/>
                    </a:lnTo>
                    <a:lnTo>
                      <a:pt x="802481" y="354806"/>
                    </a:lnTo>
                    <a:lnTo>
                      <a:pt x="614362" y="383381"/>
                    </a:lnTo>
                    <a:lnTo>
                      <a:pt x="488156" y="409575"/>
                    </a:lnTo>
                    <a:lnTo>
                      <a:pt x="419100" y="431006"/>
                    </a:lnTo>
                    <a:lnTo>
                      <a:pt x="292893" y="478631"/>
                    </a:lnTo>
                    <a:lnTo>
                      <a:pt x="257175" y="492919"/>
                    </a:lnTo>
                    <a:lnTo>
                      <a:pt x="230981" y="495300"/>
                    </a:lnTo>
                    <a:lnTo>
                      <a:pt x="200025" y="485775"/>
                    </a:lnTo>
                    <a:lnTo>
                      <a:pt x="171450" y="466725"/>
                    </a:lnTo>
                    <a:lnTo>
                      <a:pt x="133350" y="433388"/>
                    </a:lnTo>
                    <a:lnTo>
                      <a:pt x="85725" y="378619"/>
                    </a:lnTo>
                    <a:lnTo>
                      <a:pt x="40481" y="319088"/>
                    </a:lnTo>
                    <a:lnTo>
                      <a:pt x="4762" y="259556"/>
                    </a:lnTo>
                    <a:lnTo>
                      <a:pt x="0" y="240506"/>
                    </a:lnTo>
                    <a:lnTo>
                      <a:pt x="4762" y="226219"/>
                    </a:lnTo>
                    <a:lnTo>
                      <a:pt x="28575" y="226219"/>
                    </a:lnTo>
                    <a:lnTo>
                      <a:pt x="66675" y="233363"/>
                    </a:lnTo>
                    <a:lnTo>
                      <a:pt x="176212" y="269081"/>
                    </a:lnTo>
                    <a:lnTo>
                      <a:pt x="221456" y="276225"/>
                    </a:lnTo>
                    <a:lnTo>
                      <a:pt x="259556" y="276225"/>
                    </a:lnTo>
                    <a:lnTo>
                      <a:pt x="350043" y="266700"/>
                    </a:lnTo>
                    <a:lnTo>
                      <a:pt x="497681" y="230981"/>
                    </a:lnTo>
                    <a:lnTo>
                      <a:pt x="721518" y="171450"/>
                    </a:lnTo>
                    <a:lnTo>
                      <a:pt x="797718" y="150019"/>
                    </a:lnTo>
                    <a:lnTo>
                      <a:pt x="942975" y="119063"/>
                    </a:lnTo>
                    <a:lnTo>
                      <a:pt x="1140618" y="80963"/>
                    </a:lnTo>
                    <a:lnTo>
                      <a:pt x="1204912" y="64294"/>
                    </a:lnTo>
                    <a:lnTo>
                      <a:pt x="1295400" y="28575"/>
                    </a:lnTo>
                    <a:lnTo>
                      <a:pt x="1357312" y="0"/>
                    </a:lnTo>
                    <a:lnTo>
                      <a:pt x="1393031" y="0"/>
                    </a:lnTo>
                    <a:lnTo>
                      <a:pt x="1457325" y="11906"/>
                    </a:lnTo>
                    <a:lnTo>
                      <a:pt x="1509712" y="28575"/>
                    </a:lnTo>
                    <a:lnTo>
                      <a:pt x="1552575" y="50006"/>
                    </a:lnTo>
                    <a:lnTo>
                      <a:pt x="1597818" y="78581"/>
                    </a:lnTo>
                    <a:lnTo>
                      <a:pt x="1628775" y="95250"/>
                    </a:lnTo>
                    <a:lnTo>
                      <a:pt x="1645443" y="109538"/>
                    </a:lnTo>
                    <a:lnTo>
                      <a:pt x="1657350" y="123825"/>
                    </a:lnTo>
                    <a:lnTo>
                      <a:pt x="1662112" y="147638"/>
                    </a:lnTo>
                    <a:lnTo>
                      <a:pt x="1652587" y="178594"/>
                    </a:lnTo>
                    <a:lnTo>
                      <a:pt x="1624012" y="211931"/>
                    </a:lnTo>
                    <a:lnTo>
                      <a:pt x="1597818" y="223838"/>
                    </a:lnTo>
                    <a:lnTo>
                      <a:pt x="1547812" y="216694"/>
                    </a:lnTo>
                    <a:lnTo>
                      <a:pt x="1483518" y="214313"/>
                    </a:lnTo>
                    <a:lnTo>
                      <a:pt x="1428750" y="223838"/>
                    </a:lnTo>
                    <a:lnTo>
                      <a:pt x="1197768" y="2714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5" name="フリーフォーム 19">
                <a:extLst>
                  <a:ext uri="{FF2B5EF4-FFF2-40B4-BE49-F238E27FC236}">
                    <a16:creationId xmlns:a16="http://schemas.microsoft.com/office/drawing/2014/main" id="{4C1744CB-C57B-4064-AAE0-D71C98541077}"/>
                  </a:ext>
                </a:extLst>
              </p:cNvPr>
              <p:cNvSpPr/>
              <p:nvPr/>
            </p:nvSpPr>
            <p:spPr>
              <a:xfrm rot="16200000">
                <a:off x="3917955" y="3578226"/>
                <a:ext cx="4030662" cy="496887"/>
              </a:xfrm>
              <a:custGeom>
                <a:avLst/>
                <a:gdLst>
                  <a:gd name="connsiteX0" fmla="*/ 2022653 w 4030675"/>
                  <a:gd name="connsiteY0" fmla="*/ 398678 h 497433"/>
                  <a:gd name="connsiteX1" fmla="*/ 1269187 w 4030675"/>
                  <a:gd name="connsiteY1" fmla="*/ 391363 h 497433"/>
                  <a:gd name="connsiteX2" fmla="*/ 746151 w 4030675"/>
                  <a:gd name="connsiteY2" fmla="*/ 384048 h 497433"/>
                  <a:gd name="connsiteX3" fmla="*/ 201168 w 4030675"/>
                  <a:gd name="connsiteY3" fmla="*/ 380390 h 497433"/>
                  <a:gd name="connsiteX4" fmla="*/ 142647 w 4030675"/>
                  <a:gd name="connsiteY4" fmla="*/ 369417 h 497433"/>
                  <a:gd name="connsiteX5" fmla="*/ 91440 w 4030675"/>
                  <a:gd name="connsiteY5" fmla="*/ 351129 h 497433"/>
                  <a:gd name="connsiteX6" fmla="*/ 43891 w 4030675"/>
                  <a:gd name="connsiteY6" fmla="*/ 332841 h 497433"/>
                  <a:gd name="connsiteX7" fmla="*/ 21946 w 4030675"/>
                  <a:gd name="connsiteY7" fmla="*/ 318211 h 497433"/>
                  <a:gd name="connsiteX8" fmla="*/ 7315 w 4030675"/>
                  <a:gd name="connsiteY8" fmla="*/ 303581 h 497433"/>
                  <a:gd name="connsiteX9" fmla="*/ 0 w 4030675"/>
                  <a:gd name="connsiteY9" fmla="*/ 277977 h 497433"/>
                  <a:gd name="connsiteX10" fmla="*/ 18288 w 4030675"/>
                  <a:gd name="connsiteY10" fmla="*/ 230429 h 497433"/>
                  <a:gd name="connsiteX11" fmla="*/ 43891 w 4030675"/>
                  <a:gd name="connsiteY11" fmla="*/ 201168 h 497433"/>
                  <a:gd name="connsiteX12" fmla="*/ 106071 w 4030675"/>
                  <a:gd name="connsiteY12" fmla="*/ 171907 h 497433"/>
                  <a:gd name="connsiteX13" fmla="*/ 182880 w 4030675"/>
                  <a:gd name="connsiteY13" fmla="*/ 146304 h 497433"/>
                  <a:gd name="connsiteX14" fmla="*/ 292608 w 4030675"/>
                  <a:gd name="connsiteY14" fmla="*/ 120701 h 497433"/>
                  <a:gd name="connsiteX15" fmla="*/ 343815 w 4030675"/>
                  <a:gd name="connsiteY15" fmla="*/ 113385 h 497433"/>
                  <a:gd name="connsiteX16" fmla="*/ 402336 w 4030675"/>
                  <a:gd name="connsiteY16" fmla="*/ 124358 h 497433"/>
                  <a:gd name="connsiteX17" fmla="*/ 508407 w 4030675"/>
                  <a:gd name="connsiteY17" fmla="*/ 149961 h 497433"/>
                  <a:gd name="connsiteX18" fmla="*/ 643738 w 4030675"/>
                  <a:gd name="connsiteY18" fmla="*/ 171907 h 497433"/>
                  <a:gd name="connsiteX19" fmla="*/ 804672 w 4030675"/>
                  <a:gd name="connsiteY19" fmla="*/ 182880 h 497433"/>
                  <a:gd name="connsiteX20" fmla="*/ 1345997 w 4030675"/>
                  <a:gd name="connsiteY20" fmla="*/ 190195 h 497433"/>
                  <a:gd name="connsiteX21" fmla="*/ 2048256 w 4030675"/>
                  <a:gd name="connsiteY21" fmla="*/ 197510 h 497433"/>
                  <a:gd name="connsiteX22" fmla="*/ 2750515 w 4030675"/>
                  <a:gd name="connsiteY22" fmla="*/ 201168 h 497433"/>
                  <a:gd name="connsiteX23" fmla="*/ 2944368 w 4030675"/>
                  <a:gd name="connsiteY23" fmla="*/ 204825 h 497433"/>
                  <a:gd name="connsiteX24" fmla="*/ 3277210 w 4030675"/>
                  <a:gd name="connsiteY24" fmla="*/ 201168 h 497433"/>
                  <a:gd name="connsiteX25" fmla="*/ 3664915 w 4030675"/>
                  <a:gd name="connsiteY25" fmla="*/ 197510 h 497433"/>
                  <a:gd name="connsiteX26" fmla="*/ 3778301 w 4030675"/>
                  <a:gd name="connsiteY26" fmla="*/ 193853 h 497433"/>
                  <a:gd name="connsiteX27" fmla="*/ 3818535 w 4030675"/>
                  <a:gd name="connsiteY27" fmla="*/ 182880 h 497433"/>
                  <a:gd name="connsiteX28" fmla="*/ 3851453 w 4030675"/>
                  <a:gd name="connsiteY28" fmla="*/ 164592 h 497433"/>
                  <a:gd name="connsiteX29" fmla="*/ 3888029 w 4030675"/>
                  <a:gd name="connsiteY29" fmla="*/ 135331 h 497433"/>
                  <a:gd name="connsiteX30" fmla="*/ 3928263 w 4030675"/>
                  <a:gd name="connsiteY30" fmla="*/ 87782 h 497433"/>
                  <a:gd name="connsiteX31" fmla="*/ 3968496 w 4030675"/>
                  <a:gd name="connsiteY31" fmla="*/ 29261 h 497433"/>
                  <a:gd name="connsiteX32" fmla="*/ 3990442 w 4030675"/>
                  <a:gd name="connsiteY32" fmla="*/ 7315 h 497433"/>
                  <a:gd name="connsiteX33" fmla="*/ 4008730 w 4030675"/>
                  <a:gd name="connsiteY33" fmla="*/ 0 h 497433"/>
                  <a:gd name="connsiteX34" fmla="*/ 4023360 w 4030675"/>
                  <a:gd name="connsiteY34" fmla="*/ 0 h 497433"/>
                  <a:gd name="connsiteX35" fmla="*/ 4027018 w 4030675"/>
                  <a:gd name="connsiteY35" fmla="*/ 7315 h 497433"/>
                  <a:gd name="connsiteX36" fmla="*/ 4030675 w 4030675"/>
                  <a:gd name="connsiteY36" fmla="*/ 25603 h 497433"/>
                  <a:gd name="connsiteX37" fmla="*/ 4023360 w 4030675"/>
                  <a:gd name="connsiteY37" fmla="*/ 98755 h 497433"/>
                  <a:gd name="connsiteX38" fmla="*/ 3986784 w 4030675"/>
                  <a:gd name="connsiteY38" fmla="*/ 215798 h 497433"/>
                  <a:gd name="connsiteX39" fmla="*/ 3939235 w 4030675"/>
                  <a:gd name="connsiteY39" fmla="*/ 318211 h 497433"/>
                  <a:gd name="connsiteX40" fmla="*/ 3888029 w 4030675"/>
                  <a:gd name="connsiteY40" fmla="*/ 391363 h 497433"/>
                  <a:gd name="connsiteX41" fmla="*/ 3829507 w 4030675"/>
                  <a:gd name="connsiteY41" fmla="*/ 438912 h 497433"/>
                  <a:gd name="connsiteX42" fmla="*/ 3796589 w 4030675"/>
                  <a:gd name="connsiteY42" fmla="*/ 479145 h 497433"/>
                  <a:gd name="connsiteX43" fmla="*/ 3778301 w 4030675"/>
                  <a:gd name="connsiteY43" fmla="*/ 493776 h 497433"/>
                  <a:gd name="connsiteX44" fmla="*/ 3749040 w 4030675"/>
                  <a:gd name="connsiteY44" fmla="*/ 497433 h 497433"/>
                  <a:gd name="connsiteX45" fmla="*/ 3730752 w 4030675"/>
                  <a:gd name="connsiteY45" fmla="*/ 486461 h 497433"/>
                  <a:gd name="connsiteX46" fmla="*/ 3701491 w 4030675"/>
                  <a:gd name="connsiteY46" fmla="*/ 460857 h 497433"/>
                  <a:gd name="connsiteX47" fmla="*/ 3672231 w 4030675"/>
                  <a:gd name="connsiteY47" fmla="*/ 438912 h 497433"/>
                  <a:gd name="connsiteX48" fmla="*/ 3599079 w 4030675"/>
                  <a:gd name="connsiteY48" fmla="*/ 398678 h 497433"/>
                  <a:gd name="connsiteX49" fmla="*/ 3299155 w 4030675"/>
                  <a:gd name="connsiteY49" fmla="*/ 398678 h 497433"/>
                  <a:gd name="connsiteX50" fmla="*/ 2922423 w 4030675"/>
                  <a:gd name="connsiteY50" fmla="*/ 398678 h 497433"/>
                  <a:gd name="connsiteX51" fmla="*/ 2022653 w 4030675"/>
                  <a:gd name="connsiteY51" fmla="*/ 398678 h 49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030675" h="497433">
                    <a:moveTo>
                      <a:pt x="2022653" y="398678"/>
                    </a:moveTo>
                    <a:lnTo>
                      <a:pt x="1269187" y="391363"/>
                    </a:lnTo>
                    <a:lnTo>
                      <a:pt x="746151" y="384048"/>
                    </a:lnTo>
                    <a:lnTo>
                      <a:pt x="201168" y="380390"/>
                    </a:lnTo>
                    <a:lnTo>
                      <a:pt x="142647" y="369417"/>
                    </a:lnTo>
                    <a:lnTo>
                      <a:pt x="91440" y="351129"/>
                    </a:lnTo>
                    <a:lnTo>
                      <a:pt x="43891" y="332841"/>
                    </a:lnTo>
                    <a:lnTo>
                      <a:pt x="21946" y="318211"/>
                    </a:lnTo>
                    <a:lnTo>
                      <a:pt x="7315" y="303581"/>
                    </a:lnTo>
                    <a:lnTo>
                      <a:pt x="0" y="277977"/>
                    </a:lnTo>
                    <a:lnTo>
                      <a:pt x="18288" y="230429"/>
                    </a:lnTo>
                    <a:lnTo>
                      <a:pt x="43891" y="201168"/>
                    </a:lnTo>
                    <a:lnTo>
                      <a:pt x="106071" y="171907"/>
                    </a:lnTo>
                    <a:lnTo>
                      <a:pt x="182880" y="146304"/>
                    </a:lnTo>
                    <a:lnTo>
                      <a:pt x="292608" y="120701"/>
                    </a:lnTo>
                    <a:lnTo>
                      <a:pt x="343815" y="113385"/>
                    </a:lnTo>
                    <a:lnTo>
                      <a:pt x="402336" y="124358"/>
                    </a:lnTo>
                    <a:lnTo>
                      <a:pt x="508407" y="149961"/>
                    </a:lnTo>
                    <a:lnTo>
                      <a:pt x="643738" y="171907"/>
                    </a:lnTo>
                    <a:lnTo>
                      <a:pt x="804672" y="182880"/>
                    </a:lnTo>
                    <a:lnTo>
                      <a:pt x="1345997" y="190195"/>
                    </a:lnTo>
                    <a:lnTo>
                      <a:pt x="2048256" y="197510"/>
                    </a:lnTo>
                    <a:lnTo>
                      <a:pt x="2750515" y="201168"/>
                    </a:lnTo>
                    <a:lnTo>
                      <a:pt x="2944368" y="204825"/>
                    </a:lnTo>
                    <a:lnTo>
                      <a:pt x="3277210" y="201168"/>
                    </a:lnTo>
                    <a:lnTo>
                      <a:pt x="3664915" y="197510"/>
                    </a:lnTo>
                    <a:lnTo>
                      <a:pt x="3778301" y="193853"/>
                    </a:lnTo>
                    <a:lnTo>
                      <a:pt x="3818535" y="182880"/>
                    </a:lnTo>
                    <a:lnTo>
                      <a:pt x="3851453" y="164592"/>
                    </a:lnTo>
                    <a:lnTo>
                      <a:pt x="3888029" y="135331"/>
                    </a:lnTo>
                    <a:lnTo>
                      <a:pt x="3928263" y="87782"/>
                    </a:lnTo>
                    <a:lnTo>
                      <a:pt x="3968496" y="29261"/>
                    </a:lnTo>
                    <a:lnTo>
                      <a:pt x="3990442" y="7315"/>
                    </a:lnTo>
                    <a:lnTo>
                      <a:pt x="4008730" y="0"/>
                    </a:lnTo>
                    <a:lnTo>
                      <a:pt x="4023360" y="0"/>
                    </a:lnTo>
                    <a:lnTo>
                      <a:pt x="4027018" y="7315"/>
                    </a:lnTo>
                    <a:lnTo>
                      <a:pt x="4030675" y="25603"/>
                    </a:lnTo>
                    <a:lnTo>
                      <a:pt x="4023360" y="98755"/>
                    </a:lnTo>
                    <a:lnTo>
                      <a:pt x="3986784" y="215798"/>
                    </a:lnTo>
                    <a:lnTo>
                      <a:pt x="3939235" y="318211"/>
                    </a:lnTo>
                    <a:lnTo>
                      <a:pt x="3888029" y="391363"/>
                    </a:lnTo>
                    <a:lnTo>
                      <a:pt x="3829507" y="438912"/>
                    </a:lnTo>
                    <a:lnTo>
                      <a:pt x="3796589" y="479145"/>
                    </a:lnTo>
                    <a:lnTo>
                      <a:pt x="3778301" y="493776"/>
                    </a:lnTo>
                    <a:lnTo>
                      <a:pt x="3749040" y="497433"/>
                    </a:lnTo>
                    <a:lnTo>
                      <a:pt x="3730752" y="486461"/>
                    </a:lnTo>
                    <a:lnTo>
                      <a:pt x="3701491" y="460857"/>
                    </a:lnTo>
                    <a:lnTo>
                      <a:pt x="3672231" y="438912"/>
                    </a:lnTo>
                    <a:lnTo>
                      <a:pt x="3599079" y="398678"/>
                    </a:lnTo>
                    <a:lnTo>
                      <a:pt x="3299155" y="398678"/>
                    </a:lnTo>
                    <a:lnTo>
                      <a:pt x="2922423" y="398678"/>
                    </a:lnTo>
                    <a:lnTo>
                      <a:pt x="2022653" y="3986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6" name="フリーフォーム 22">
                <a:extLst>
                  <a:ext uri="{FF2B5EF4-FFF2-40B4-BE49-F238E27FC236}">
                    <a16:creationId xmlns:a16="http://schemas.microsoft.com/office/drawing/2014/main" id="{15E06A43-0F2E-4868-A04A-3266478066F8}"/>
                  </a:ext>
                </a:extLst>
              </p:cNvPr>
              <p:cNvSpPr/>
              <p:nvPr/>
            </p:nvSpPr>
            <p:spPr>
              <a:xfrm rot="16200000">
                <a:off x="6285712" y="4382295"/>
                <a:ext cx="2838450" cy="484187"/>
              </a:xfrm>
              <a:custGeom>
                <a:avLst/>
                <a:gdLst>
                  <a:gd name="connsiteX0" fmla="*/ 1417864 w 2838450"/>
                  <a:gd name="connsiteY0" fmla="*/ 449035 h 484414"/>
                  <a:gd name="connsiteX1" fmla="*/ 846364 w 2838450"/>
                  <a:gd name="connsiteY1" fmla="*/ 438150 h 484414"/>
                  <a:gd name="connsiteX2" fmla="*/ 544286 w 2838450"/>
                  <a:gd name="connsiteY2" fmla="*/ 427264 h 484414"/>
                  <a:gd name="connsiteX3" fmla="*/ 457200 w 2838450"/>
                  <a:gd name="connsiteY3" fmla="*/ 421821 h 484414"/>
                  <a:gd name="connsiteX4" fmla="*/ 337457 w 2838450"/>
                  <a:gd name="connsiteY4" fmla="*/ 394607 h 484414"/>
                  <a:gd name="connsiteX5" fmla="*/ 228600 w 2838450"/>
                  <a:gd name="connsiteY5" fmla="*/ 359228 h 484414"/>
                  <a:gd name="connsiteX6" fmla="*/ 146957 w 2838450"/>
                  <a:gd name="connsiteY6" fmla="*/ 321128 h 484414"/>
                  <a:gd name="connsiteX7" fmla="*/ 97971 w 2838450"/>
                  <a:gd name="connsiteY7" fmla="*/ 302078 h 484414"/>
                  <a:gd name="connsiteX8" fmla="*/ 59871 w 2838450"/>
                  <a:gd name="connsiteY8" fmla="*/ 272142 h 484414"/>
                  <a:gd name="connsiteX9" fmla="*/ 21771 w 2838450"/>
                  <a:gd name="connsiteY9" fmla="*/ 236764 h 484414"/>
                  <a:gd name="connsiteX10" fmla="*/ 5443 w 2838450"/>
                  <a:gd name="connsiteY10" fmla="*/ 217714 h 484414"/>
                  <a:gd name="connsiteX11" fmla="*/ 0 w 2838450"/>
                  <a:gd name="connsiteY11" fmla="*/ 193221 h 484414"/>
                  <a:gd name="connsiteX12" fmla="*/ 10886 w 2838450"/>
                  <a:gd name="connsiteY12" fmla="*/ 168728 h 484414"/>
                  <a:gd name="connsiteX13" fmla="*/ 35379 w 2838450"/>
                  <a:gd name="connsiteY13" fmla="*/ 146957 h 484414"/>
                  <a:gd name="connsiteX14" fmla="*/ 103414 w 2838450"/>
                  <a:gd name="connsiteY14" fmla="*/ 106135 h 484414"/>
                  <a:gd name="connsiteX15" fmla="*/ 185057 w 2838450"/>
                  <a:gd name="connsiteY15" fmla="*/ 70757 h 484414"/>
                  <a:gd name="connsiteX16" fmla="*/ 508907 w 2838450"/>
                  <a:gd name="connsiteY16" fmla="*/ 122464 h 484414"/>
                  <a:gd name="connsiteX17" fmla="*/ 544286 w 2838450"/>
                  <a:gd name="connsiteY17" fmla="*/ 152400 h 484414"/>
                  <a:gd name="connsiteX18" fmla="*/ 579664 w 2838450"/>
                  <a:gd name="connsiteY18" fmla="*/ 171450 h 484414"/>
                  <a:gd name="connsiteX19" fmla="*/ 625929 w 2838450"/>
                  <a:gd name="connsiteY19" fmla="*/ 187778 h 484414"/>
                  <a:gd name="connsiteX20" fmla="*/ 674914 w 2838450"/>
                  <a:gd name="connsiteY20" fmla="*/ 204107 h 484414"/>
                  <a:gd name="connsiteX21" fmla="*/ 734786 w 2838450"/>
                  <a:gd name="connsiteY21" fmla="*/ 209550 h 484414"/>
                  <a:gd name="connsiteX22" fmla="*/ 1281793 w 2838450"/>
                  <a:gd name="connsiteY22" fmla="*/ 220435 h 484414"/>
                  <a:gd name="connsiteX23" fmla="*/ 1823357 w 2838450"/>
                  <a:gd name="connsiteY23" fmla="*/ 225878 h 484414"/>
                  <a:gd name="connsiteX24" fmla="*/ 2168979 w 2838450"/>
                  <a:gd name="connsiteY24" fmla="*/ 231321 h 484414"/>
                  <a:gd name="connsiteX25" fmla="*/ 2408464 w 2838450"/>
                  <a:gd name="connsiteY25" fmla="*/ 228600 h 484414"/>
                  <a:gd name="connsiteX26" fmla="*/ 2443843 w 2838450"/>
                  <a:gd name="connsiteY26" fmla="*/ 223157 h 484414"/>
                  <a:gd name="connsiteX27" fmla="*/ 2487386 w 2838450"/>
                  <a:gd name="connsiteY27" fmla="*/ 209550 h 484414"/>
                  <a:gd name="connsiteX28" fmla="*/ 2533650 w 2838450"/>
                  <a:gd name="connsiteY28" fmla="*/ 182335 h 484414"/>
                  <a:gd name="connsiteX29" fmla="*/ 2588079 w 2838450"/>
                  <a:gd name="connsiteY29" fmla="*/ 144235 h 484414"/>
                  <a:gd name="connsiteX30" fmla="*/ 2656114 w 2838450"/>
                  <a:gd name="connsiteY30" fmla="*/ 87085 h 484414"/>
                  <a:gd name="connsiteX31" fmla="*/ 2713264 w 2838450"/>
                  <a:gd name="connsiteY31" fmla="*/ 48985 h 484414"/>
                  <a:gd name="connsiteX32" fmla="*/ 2781300 w 2838450"/>
                  <a:gd name="connsiteY32" fmla="*/ 0 h 484414"/>
                  <a:gd name="connsiteX33" fmla="*/ 2838450 w 2838450"/>
                  <a:gd name="connsiteY33" fmla="*/ 114300 h 484414"/>
                  <a:gd name="connsiteX34" fmla="*/ 2740479 w 2838450"/>
                  <a:gd name="connsiteY34" fmla="*/ 157842 h 484414"/>
                  <a:gd name="connsiteX35" fmla="*/ 2713264 w 2838450"/>
                  <a:gd name="connsiteY35" fmla="*/ 179614 h 484414"/>
                  <a:gd name="connsiteX36" fmla="*/ 2677886 w 2838450"/>
                  <a:gd name="connsiteY36" fmla="*/ 223157 h 484414"/>
                  <a:gd name="connsiteX37" fmla="*/ 2647950 w 2838450"/>
                  <a:gd name="connsiteY37" fmla="*/ 283028 h 484414"/>
                  <a:gd name="connsiteX38" fmla="*/ 2609850 w 2838450"/>
                  <a:gd name="connsiteY38" fmla="*/ 364671 h 484414"/>
                  <a:gd name="connsiteX39" fmla="*/ 2593521 w 2838450"/>
                  <a:gd name="connsiteY39" fmla="*/ 389164 h 484414"/>
                  <a:gd name="connsiteX40" fmla="*/ 2560864 w 2838450"/>
                  <a:gd name="connsiteY40" fmla="*/ 424542 h 484414"/>
                  <a:gd name="connsiteX41" fmla="*/ 2517321 w 2838450"/>
                  <a:gd name="connsiteY41" fmla="*/ 459921 h 484414"/>
                  <a:gd name="connsiteX42" fmla="*/ 2490107 w 2838450"/>
                  <a:gd name="connsiteY42" fmla="*/ 476250 h 484414"/>
                  <a:gd name="connsiteX43" fmla="*/ 2460171 w 2838450"/>
                  <a:gd name="connsiteY43" fmla="*/ 484414 h 484414"/>
                  <a:gd name="connsiteX44" fmla="*/ 2419350 w 2838450"/>
                  <a:gd name="connsiteY44" fmla="*/ 484414 h 484414"/>
                  <a:gd name="connsiteX45" fmla="*/ 2378529 w 2838450"/>
                  <a:gd name="connsiteY45" fmla="*/ 468085 h 484414"/>
                  <a:gd name="connsiteX46" fmla="*/ 2337707 w 2838450"/>
                  <a:gd name="connsiteY46" fmla="*/ 454478 h 484414"/>
                  <a:gd name="connsiteX47" fmla="*/ 1417864 w 2838450"/>
                  <a:gd name="connsiteY47" fmla="*/ 449035 h 48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38450" h="484414">
                    <a:moveTo>
                      <a:pt x="1417864" y="449035"/>
                    </a:moveTo>
                    <a:lnTo>
                      <a:pt x="846364" y="438150"/>
                    </a:lnTo>
                    <a:lnTo>
                      <a:pt x="544286" y="427264"/>
                    </a:lnTo>
                    <a:lnTo>
                      <a:pt x="457200" y="421821"/>
                    </a:lnTo>
                    <a:lnTo>
                      <a:pt x="337457" y="394607"/>
                    </a:lnTo>
                    <a:lnTo>
                      <a:pt x="228600" y="359228"/>
                    </a:lnTo>
                    <a:lnTo>
                      <a:pt x="146957" y="321128"/>
                    </a:lnTo>
                    <a:lnTo>
                      <a:pt x="97971" y="302078"/>
                    </a:lnTo>
                    <a:lnTo>
                      <a:pt x="59871" y="272142"/>
                    </a:lnTo>
                    <a:lnTo>
                      <a:pt x="21771" y="236764"/>
                    </a:lnTo>
                    <a:lnTo>
                      <a:pt x="5443" y="217714"/>
                    </a:lnTo>
                    <a:lnTo>
                      <a:pt x="0" y="193221"/>
                    </a:lnTo>
                    <a:lnTo>
                      <a:pt x="10886" y="168728"/>
                    </a:lnTo>
                    <a:lnTo>
                      <a:pt x="35379" y="146957"/>
                    </a:lnTo>
                    <a:lnTo>
                      <a:pt x="103414" y="106135"/>
                    </a:lnTo>
                    <a:lnTo>
                      <a:pt x="185057" y="70757"/>
                    </a:lnTo>
                    <a:lnTo>
                      <a:pt x="508907" y="122464"/>
                    </a:lnTo>
                    <a:lnTo>
                      <a:pt x="544286" y="152400"/>
                    </a:lnTo>
                    <a:lnTo>
                      <a:pt x="579664" y="171450"/>
                    </a:lnTo>
                    <a:lnTo>
                      <a:pt x="625929" y="187778"/>
                    </a:lnTo>
                    <a:lnTo>
                      <a:pt x="674914" y="204107"/>
                    </a:lnTo>
                    <a:lnTo>
                      <a:pt x="734786" y="209550"/>
                    </a:lnTo>
                    <a:lnTo>
                      <a:pt x="1281793" y="220435"/>
                    </a:lnTo>
                    <a:lnTo>
                      <a:pt x="1823357" y="225878"/>
                    </a:lnTo>
                    <a:lnTo>
                      <a:pt x="2168979" y="231321"/>
                    </a:lnTo>
                    <a:lnTo>
                      <a:pt x="2408464" y="228600"/>
                    </a:lnTo>
                    <a:lnTo>
                      <a:pt x="2443843" y="223157"/>
                    </a:lnTo>
                    <a:lnTo>
                      <a:pt x="2487386" y="209550"/>
                    </a:lnTo>
                    <a:lnTo>
                      <a:pt x="2533650" y="182335"/>
                    </a:lnTo>
                    <a:lnTo>
                      <a:pt x="2588079" y="144235"/>
                    </a:lnTo>
                    <a:lnTo>
                      <a:pt x="2656114" y="87085"/>
                    </a:lnTo>
                    <a:lnTo>
                      <a:pt x="2713264" y="48985"/>
                    </a:lnTo>
                    <a:lnTo>
                      <a:pt x="2781300" y="0"/>
                    </a:lnTo>
                    <a:lnTo>
                      <a:pt x="2838450" y="114300"/>
                    </a:lnTo>
                    <a:lnTo>
                      <a:pt x="2740479" y="157842"/>
                    </a:lnTo>
                    <a:lnTo>
                      <a:pt x="2713264" y="179614"/>
                    </a:lnTo>
                    <a:lnTo>
                      <a:pt x="2677886" y="223157"/>
                    </a:lnTo>
                    <a:lnTo>
                      <a:pt x="2647950" y="283028"/>
                    </a:lnTo>
                    <a:lnTo>
                      <a:pt x="2609850" y="364671"/>
                    </a:lnTo>
                    <a:lnTo>
                      <a:pt x="2593521" y="389164"/>
                    </a:lnTo>
                    <a:lnTo>
                      <a:pt x="2560864" y="424542"/>
                    </a:lnTo>
                    <a:lnTo>
                      <a:pt x="2517321" y="459921"/>
                    </a:lnTo>
                    <a:lnTo>
                      <a:pt x="2490107" y="476250"/>
                    </a:lnTo>
                    <a:lnTo>
                      <a:pt x="2460171" y="484414"/>
                    </a:lnTo>
                    <a:lnTo>
                      <a:pt x="2419350" y="484414"/>
                    </a:lnTo>
                    <a:lnTo>
                      <a:pt x="2378529" y="468085"/>
                    </a:lnTo>
                    <a:lnTo>
                      <a:pt x="2337707" y="454478"/>
                    </a:lnTo>
                    <a:lnTo>
                      <a:pt x="1417864" y="44903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4B2BC476-9C73-42C1-9BBC-FD0C95193690}"/>
                </a:ext>
              </a:extLst>
            </p:cNvPr>
            <p:cNvSpPr/>
            <p:nvPr/>
          </p:nvSpPr>
          <p:spPr>
            <a:xfrm>
              <a:off x="6886584" y="5304296"/>
              <a:ext cx="598488" cy="457200"/>
            </a:xfrm>
            <a:custGeom>
              <a:avLst/>
              <a:gdLst>
                <a:gd name="connsiteX0" fmla="*/ 252413 w 597694"/>
                <a:gd name="connsiteY0" fmla="*/ 76200 h 457200"/>
                <a:gd name="connsiteX1" fmla="*/ 426244 w 597694"/>
                <a:gd name="connsiteY1" fmla="*/ 121444 h 457200"/>
                <a:gd name="connsiteX2" fmla="*/ 459581 w 597694"/>
                <a:gd name="connsiteY2" fmla="*/ 126206 h 457200"/>
                <a:gd name="connsiteX3" fmla="*/ 502444 w 597694"/>
                <a:gd name="connsiteY3" fmla="*/ 121444 h 457200"/>
                <a:gd name="connsiteX4" fmla="*/ 533400 w 597694"/>
                <a:gd name="connsiteY4" fmla="*/ 107156 h 457200"/>
                <a:gd name="connsiteX5" fmla="*/ 597694 w 597694"/>
                <a:gd name="connsiteY5" fmla="*/ 52388 h 457200"/>
                <a:gd name="connsiteX6" fmla="*/ 581025 w 597694"/>
                <a:gd name="connsiteY6" fmla="*/ 457200 h 457200"/>
                <a:gd name="connsiteX7" fmla="*/ 509588 w 597694"/>
                <a:gd name="connsiteY7" fmla="*/ 423863 h 457200"/>
                <a:gd name="connsiteX8" fmla="*/ 500063 w 597694"/>
                <a:gd name="connsiteY8" fmla="*/ 400050 h 457200"/>
                <a:gd name="connsiteX9" fmla="*/ 447675 w 597694"/>
                <a:gd name="connsiteY9" fmla="*/ 345281 h 457200"/>
                <a:gd name="connsiteX10" fmla="*/ 369094 w 597694"/>
                <a:gd name="connsiteY10" fmla="*/ 278606 h 457200"/>
                <a:gd name="connsiteX11" fmla="*/ 269081 w 597694"/>
                <a:gd name="connsiteY11" fmla="*/ 207169 h 457200"/>
                <a:gd name="connsiteX12" fmla="*/ 116681 w 597694"/>
                <a:gd name="connsiteY12" fmla="*/ 107156 h 457200"/>
                <a:gd name="connsiteX13" fmla="*/ 38100 w 597694"/>
                <a:gd name="connsiteY13" fmla="*/ 57150 h 457200"/>
                <a:gd name="connsiteX14" fmla="*/ 11906 w 597694"/>
                <a:gd name="connsiteY14" fmla="*/ 40481 h 457200"/>
                <a:gd name="connsiteX15" fmla="*/ 0 w 597694"/>
                <a:gd name="connsiteY15" fmla="*/ 28575 h 457200"/>
                <a:gd name="connsiteX16" fmla="*/ 0 w 597694"/>
                <a:gd name="connsiteY16" fmla="*/ 14288 h 457200"/>
                <a:gd name="connsiteX17" fmla="*/ 4763 w 597694"/>
                <a:gd name="connsiteY17" fmla="*/ 7144 h 457200"/>
                <a:gd name="connsiteX18" fmla="*/ 30956 w 597694"/>
                <a:gd name="connsiteY18" fmla="*/ 0 h 457200"/>
                <a:gd name="connsiteX19" fmla="*/ 76200 w 597694"/>
                <a:gd name="connsiteY19" fmla="*/ 9525 h 457200"/>
                <a:gd name="connsiteX20" fmla="*/ 252413 w 597694"/>
                <a:gd name="connsiteY20" fmla="*/ 76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7694" h="457200">
                  <a:moveTo>
                    <a:pt x="252413" y="76200"/>
                  </a:moveTo>
                  <a:lnTo>
                    <a:pt x="426244" y="121444"/>
                  </a:lnTo>
                  <a:lnTo>
                    <a:pt x="459581" y="126206"/>
                  </a:lnTo>
                  <a:lnTo>
                    <a:pt x="502444" y="121444"/>
                  </a:lnTo>
                  <a:lnTo>
                    <a:pt x="533400" y="107156"/>
                  </a:lnTo>
                  <a:lnTo>
                    <a:pt x="597694" y="52388"/>
                  </a:lnTo>
                  <a:lnTo>
                    <a:pt x="581025" y="457200"/>
                  </a:lnTo>
                  <a:lnTo>
                    <a:pt x="509588" y="423863"/>
                  </a:lnTo>
                  <a:lnTo>
                    <a:pt x="500063" y="400050"/>
                  </a:lnTo>
                  <a:lnTo>
                    <a:pt x="447675" y="345281"/>
                  </a:lnTo>
                  <a:lnTo>
                    <a:pt x="369094" y="278606"/>
                  </a:lnTo>
                  <a:lnTo>
                    <a:pt x="269081" y="207169"/>
                  </a:lnTo>
                  <a:lnTo>
                    <a:pt x="116681" y="107156"/>
                  </a:lnTo>
                  <a:lnTo>
                    <a:pt x="38100" y="57150"/>
                  </a:lnTo>
                  <a:lnTo>
                    <a:pt x="11906" y="40481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7144"/>
                  </a:lnTo>
                  <a:lnTo>
                    <a:pt x="30956" y="0"/>
                  </a:lnTo>
                  <a:lnTo>
                    <a:pt x="76200" y="9525"/>
                  </a:lnTo>
                  <a:lnTo>
                    <a:pt x="2524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62476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1" grpId="0" animBg="1"/>
      <p:bldP spid="13" grpId="0" animBg="1"/>
      <p:bldP spid="19" grpId="0" animBg="1"/>
      <p:bldP spid="22" grpId="0" animBg="1"/>
      <p:bldP spid="14" grpId="0" animBg="1"/>
      <p:bldP spid="9" grpId="0" animBg="1"/>
      <p:bldP spid="20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AE0F7495-16B2-4186-94EA-D41221BC2B86}"/>
              </a:ext>
            </a:extLst>
          </p:cNvPr>
          <p:cNvGrpSpPr/>
          <p:nvPr/>
        </p:nvGrpSpPr>
        <p:grpSpPr>
          <a:xfrm>
            <a:off x="3592521" y="1658938"/>
            <a:ext cx="4911721" cy="4232275"/>
            <a:chOff x="3573466" y="1658938"/>
            <a:chExt cx="4911721" cy="423227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98496DCD-D3F3-4EBD-802E-0A729730CBC3}"/>
                </a:ext>
              </a:extLst>
            </p:cNvPr>
            <p:cNvGrpSpPr/>
            <p:nvPr/>
          </p:nvGrpSpPr>
          <p:grpSpPr>
            <a:xfrm>
              <a:off x="3573466" y="1658938"/>
              <a:ext cx="4911721" cy="4232275"/>
              <a:chOff x="3744919" y="1811339"/>
              <a:chExt cx="4911721" cy="4232275"/>
            </a:xfrm>
            <a:solidFill>
              <a:schemeClr val="tx1"/>
            </a:solidFill>
          </p:grpSpPr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05BC4E18-3147-4024-B901-3742C6E20371}"/>
                  </a:ext>
                </a:extLst>
              </p:cNvPr>
              <p:cNvSpPr/>
              <p:nvPr/>
            </p:nvSpPr>
            <p:spPr>
              <a:xfrm>
                <a:off x="3841759" y="1817688"/>
                <a:ext cx="1154113" cy="971550"/>
              </a:xfrm>
              <a:custGeom>
                <a:avLst/>
                <a:gdLst>
                  <a:gd name="connsiteX0" fmla="*/ 773907 w 1154907"/>
                  <a:gd name="connsiteY0" fmla="*/ 571500 h 971550"/>
                  <a:gd name="connsiteX1" fmla="*/ 538163 w 1154907"/>
                  <a:gd name="connsiteY1" fmla="*/ 719137 h 971550"/>
                  <a:gd name="connsiteX2" fmla="*/ 345282 w 1154907"/>
                  <a:gd name="connsiteY2" fmla="*/ 828675 h 971550"/>
                  <a:gd name="connsiteX3" fmla="*/ 190500 w 1154907"/>
                  <a:gd name="connsiteY3" fmla="*/ 909637 h 971550"/>
                  <a:gd name="connsiteX4" fmla="*/ 97632 w 1154907"/>
                  <a:gd name="connsiteY4" fmla="*/ 954881 h 971550"/>
                  <a:gd name="connsiteX5" fmla="*/ 71438 w 1154907"/>
                  <a:gd name="connsiteY5" fmla="*/ 964406 h 971550"/>
                  <a:gd name="connsiteX6" fmla="*/ 33338 w 1154907"/>
                  <a:gd name="connsiteY6" fmla="*/ 971550 h 971550"/>
                  <a:gd name="connsiteX7" fmla="*/ 11907 w 1154907"/>
                  <a:gd name="connsiteY7" fmla="*/ 971550 h 971550"/>
                  <a:gd name="connsiteX8" fmla="*/ 0 w 1154907"/>
                  <a:gd name="connsiteY8" fmla="*/ 964406 h 971550"/>
                  <a:gd name="connsiteX9" fmla="*/ 0 w 1154907"/>
                  <a:gd name="connsiteY9" fmla="*/ 952500 h 971550"/>
                  <a:gd name="connsiteX10" fmla="*/ 16669 w 1154907"/>
                  <a:gd name="connsiteY10" fmla="*/ 928687 h 971550"/>
                  <a:gd name="connsiteX11" fmla="*/ 130969 w 1154907"/>
                  <a:gd name="connsiteY11" fmla="*/ 850106 h 971550"/>
                  <a:gd name="connsiteX12" fmla="*/ 250032 w 1154907"/>
                  <a:gd name="connsiteY12" fmla="*/ 766762 h 971550"/>
                  <a:gd name="connsiteX13" fmla="*/ 357188 w 1154907"/>
                  <a:gd name="connsiteY13" fmla="*/ 685800 h 971550"/>
                  <a:gd name="connsiteX14" fmla="*/ 473869 w 1154907"/>
                  <a:gd name="connsiteY14" fmla="*/ 592931 h 971550"/>
                  <a:gd name="connsiteX15" fmla="*/ 550069 w 1154907"/>
                  <a:gd name="connsiteY15" fmla="*/ 523875 h 971550"/>
                  <a:gd name="connsiteX16" fmla="*/ 607219 w 1154907"/>
                  <a:gd name="connsiteY16" fmla="*/ 471487 h 971550"/>
                  <a:gd name="connsiteX17" fmla="*/ 681038 w 1154907"/>
                  <a:gd name="connsiteY17" fmla="*/ 397669 h 971550"/>
                  <a:gd name="connsiteX18" fmla="*/ 750094 w 1154907"/>
                  <a:gd name="connsiteY18" fmla="*/ 328612 h 971550"/>
                  <a:gd name="connsiteX19" fmla="*/ 812007 w 1154907"/>
                  <a:gd name="connsiteY19" fmla="*/ 261937 h 971550"/>
                  <a:gd name="connsiteX20" fmla="*/ 842963 w 1154907"/>
                  <a:gd name="connsiteY20" fmla="*/ 221456 h 971550"/>
                  <a:gd name="connsiteX21" fmla="*/ 852488 w 1154907"/>
                  <a:gd name="connsiteY21" fmla="*/ 197644 h 971550"/>
                  <a:gd name="connsiteX22" fmla="*/ 852488 w 1154907"/>
                  <a:gd name="connsiteY22" fmla="*/ 176212 h 971550"/>
                  <a:gd name="connsiteX23" fmla="*/ 835819 w 1154907"/>
                  <a:gd name="connsiteY23" fmla="*/ 135731 h 971550"/>
                  <a:gd name="connsiteX24" fmla="*/ 819150 w 1154907"/>
                  <a:gd name="connsiteY24" fmla="*/ 107156 h 971550"/>
                  <a:gd name="connsiteX25" fmla="*/ 790575 w 1154907"/>
                  <a:gd name="connsiteY25" fmla="*/ 73819 h 971550"/>
                  <a:gd name="connsiteX26" fmla="*/ 776288 w 1154907"/>
                  <a:gd name="connsiteY26" fmla="*/ 54769 h 971550"/>
                  <a:gd name="connsiteX27" fmla="*/ 769144 w 1154907"/>
                  <a:gd name="connsiteY27" fmla="*/ 42862 h 971550"/>
                  <a:gd name="connsiteX28" fmla="*/ 762000 w 1154907"/>
                  <a:gd name="connsiteY28" fmla="*/ 28575 h 971550"/>
                  <a:gd name="connsiteX29" fmla="*/ 762000 w 1154907"/>
                  <a:gd name="connsiteY29" fmla="*/ 14287 h 971550"/>
                  <a:gd name="connsiteX30" fmla="*/ 771525 w 1154907"/>
                  <a:gd name="connsiteY30" fmla="*/ 2381 h 971550"/>
                  <a:gd name="connsiteX31" fmla="*/ 800100 w 1154907"/>
                  <a:gd name="connsiteY31" fmla="*/ 0 h 971550"/>
                  <a:gd name="connsiteX32" fmla="*/ 850107 w 1154907"/>
                  <a:gd name="connsiteY32" fmla="*/ 11906 h 971550"/>
                  <a:gd name="connsiteX33" fmla="*/ 914400 w 1154907"/>
                  <a:gd name="connsiteY33" fmla="*/ 38100 h 971550"/>
                  <a:gd name="connsiteX34" fmla="*/ 966788 w 1154907"/>
                  <a:gd name="connsiteY34" fmla="*/ 66675 h 971550"/>
                  <a:gd name="connsiteX35" fmla="*/ 1028700 w 1154907"/>
                  <a:gd name="connsiteY35" fmla="*/ 102394 h 971550"/>
                  <a:gd name="connsiteX36" fmla="*/ 1071563 w 1154907"/>
                  <a:gd name="connsiteY36" fmla="*/ 138112 h 971550"/>
                  <a:gd name="connsiteX37" fmla="*/ 1097757 w 1154907"/>
                  <a:gd name="connsiteY37" fmla="*/ 164306 h 971550"/>
                  <a:gd name="connsiteX38" fmla="*/ 1114425 w 1154907"/>
                  <a:gd name="connsiteY38" fmla="*/ 185737 h 971550"/>
                  <a:gd name="connsiteX39" fmla="*/ 1133475 w 1154907"/>
                  <a:gd name="connsiteY39" fmla="*/ 216694 h 971550"/>
                  <a:gd name="connsiteX40" fmla="*/ 1147763 w 1154907"/>
                  <a:gd name="connsiteY40" fmla="*/ 254794 h 971550"/>
                  <a:gd name="connsiteX41" fmla="*/ 1154907 w 1154907"/>
                  <a:gd name="connsiteY41" fmla="*/ 280987 h 971550"/>
                  <a:gd name="connsiteX42" fmla="*/ 1154907 w 1154907"/>
                  <a:gd name="connsiteY42" fmla="*/ 316706 h 971550"/>
                  <a:gd name="connsiteX43" fmla="*/ 1145382 w 1154907"/>
                  <a:gd name="connsiteY43" fmla="*/ 345281 h 971550"/>
                  <a:gd name="connsiteX44" fmla="*/ 1126332 w 1154907"/>
                  <a:gd name="connsiteY44" fmla="*/ 361950 h 971550"/>
                  <a:gd name="connsiteX45" fmla="*/ 1083469 w 1154907"/>
                  <a:gd name="connsiteY45" fmla="*/ 376237 h 971550"/>
                  <a:gd name="connsiteX46" fmla="*/ 1052513 w 1154907"/>
                  <a:gd name="connsiteY46" fmla="*/ 381000 h 971550"/>
                  <a:gd name="connsiteX47" fmla="*/ 962025 w 1154907"/>
                  <a:gd name="connsiteY47" fmla="*/ 450056 h 971550"/>
                  <a:gd name="connsiteX48" fmla="*/ 773907 w 1154907"/>
                  <a:gd name="connsiteY48" fmla="*/ 571500 h 971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54907" h="971550">
                    <a:moveTo>
                      <a:pt x="773907" y="571500"/>
                    </a:moveTo>
                    <a:lnTo>
                      <a:pt x="538163" y="719137"/>
                    </a:lnTo>
                    <a:lnTo>
                      <a:pt x="345282" y="828675"/>
                    </a:lnTo>
                    <a:lnTo>
                      <a:pt x="190500" y="909637"/>
                    </a:lnTo>
                    <a:lnTo>
                      <a:pt x="97632" y="954881"/>
                    </a:lnTo>
                    <a:lnTo>
                      <a:pt x="71438" y="964406"/>
                    </a:lnTo>
                    <a:lnTo>
                      <a:pt x="33338" y="971550"/>
                    </a:lnTo>
                    <a:lnTo>
                      <a:pt x="11907" y="971550"/>
                    </a:lnTo>
                    <a:lnTo>
                      <a:pt x="0" y="964406"/>
                    </a:lnTo>
                    <a:lnTo>
                      <a:pt x="0" y="952500"/>
                    </a:lnTo>
                    <a:lnTo>
                      <a:pt x="16669" y="928687"/>
                    </a:lnTo>
                    <a:lnTo>
                      <a:pt x="130969" y="850106"/>
                    </a:lnTo>
                    <a:lnTo>
                      <a:pt x="250032" y="766762"/>
                    </a:lnTo>
                    <a:lnTo>
                      <a:pt x="357188" y="685800"/>
                    </a:lnTo>
                    <a:lnTo>
                      <a:pt x="473869" y="592931"/>
                    </a:lnTo>
                    <a:lnTo>
                      <a:pt x="550069" y="523875"/>
                    </a:lnTo>
                    <a:lnTo>
                      <a:pt x="607219" y="471487"/>
                    </a:lnTo>
                    <a:lnTo>
                      <a:pt x="681038" y="397669"/>
                    </a:lnTo>
                    <a:lnTo>
                      <a:pt x="750094" y="328612"/>
                    </a:lnTo>
                    <a:lnTo>
                      <a:pt x="812007" y="261937"/>
                    </a:lnTo>
                    <a:lnTo>
                      <a:pt x="842963" y="221456"/>
                    </a:lnTo>
                    <a:lnTo>
                      <a:pt x="852488" y="197644"/>
                    </a:lnTo>
                    <a:lnTo>
                      <a:pt x="852488" y="176212"/>
                    </a:lnTo>
                    <a:lnTo>
                      <a:pt x="835819" y="135731"/>
                    </a:lnTo>
                    <a:lnTo>
                      <a:pt x="819150" y="107156"/>
                    </a:lnTo>
                    <a:lnTo>
                      <a:pt x="790575" y="73819"/>
                    </a:lnTo>
                    <a:lnTo>
                      <a:pt x="776288" y="54769"/>
                    </a:lnTo>
                    <a:lnTo>
                      <a:pt x="769144" y="42862"/>
                    </a:lnTo>
                    <a:lnTo>
                      <a:pt x="762000" y="28575"/>
                    </a:lnTo>
                    <a:lnTo>
                      <a:pt x="762000" y="14287"/>
                    </a:lnTo>
                    <a:lnTo>
                      <a:pt x="771525" y="2381"/>
                    </a:lnTo>
                    <a:lnTo>
                      <a:pt x="800100" y="0"/>
                    </a:lnTo>
                    <a:lnTo>
                      <a:pt x="850107" y="11906"/>
                    </a:lnTo>
                    <a:lnTo>
                      <a:pt x="914400" y="38100"/>
                    </a:lnTo>
                    <a:lnTo>
                      <a:pt x="966788" y="66675"/>
                    </a:lnTo>
                    <a:lnTo>
                      <a:pt x="1028700" y="102394"/>
                    </a:lnTo>
                    <a:lnTo>
                      <a:pt x="1071563" y="138112"/>
                    </a:lnTo>
                    <a:lnTo>
                      <a:pt x="1097757" y="164306"/>
                    </a:lnTo>
                    <a:lnTo>
                      <a:pt x="1114425" y="185737"/>
                    </a:lnTo>
                    <a:lnTo>
                      <a:pt x="1133475" y="216694"/>
                    </a:lnTo>
                    <a:lnTo>
                      <a:pt x="1147763" y="254794"/>
                    </a:lnTo>
                    <a:lnTo>
                      <a:pt x="1154907" y="280987"/>
                    </a:lnTo>
                    <a:lnTo>
                      <a:pt x="1154907" y="316706"/>
                    </a:lnTo>
                    <a:lnTo>
                      <a:pt x="1145382" y="345281"/>
                    </a:lnTo>
                    <a:lnTo>
                      <a:pt x="1126332" y="361950"/>
                    </a:lnTo>
                    <a:lnTo>
                      <a:pt x="1083469" y="376237"/>
                    </a:lnTo>
                    <a:lnTo>
                      <a:pt x="1052513" y="381000"/>
                    </a:lnTo>
                    <a:lnTo>
                      <a:pt x="962025" y="450056"/>
                    </a:lnTo>
                    <a:lnTo>
                      <a:pt x="773907" y="571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DF7E8B4E-6A4F-4170-8279-026011B31D11}"/>
                  </a:ext>
                </a:extLst>
              </p:cNvPr>
              <p:cNvSpPr/>
              <p:nvPr/>
            </p:nvSpPr>
            <p:spPr>
              <a:xfrm>
                <a:off x="6262690" y="1881189"/>
                <a:ext cx="566737" cy="625475"/>
              </a:xfrm>
              <a:custGeom>
                <a:avLst/>
                <a:gdLst>
                  <a:gd name="connsiteX0" fmla="*/ 188118 w 566737"/>
                  <a:gd name="connsiteY0" fmla="*/ 228600 h 626268"/>
                  <a:gd name="connsiteX1" fmla="*/ 126206 w 566737"/>
                  <a:gd name="connsiteY1" fmla="*/ 159543 h 626268"/>
                  <a:gd name="connsiteX2" fmla="*/ 50006 w 566737"/>
                  <a:gd name="connsiteY2" fmla="*/ 83343 h 626268"/>
                  <a:gd name="connsiteX3" fmla="*/ 19050 w 566737"/>
                  <a:gd name="connsiteY3" fmla="*/ 50006 h 626268"/>
                  <a:gd name="connsiteX4" fmla="*/ 2381 w 566737"/>
                  <a:gd name="connsiteY4" fmla="*/ 30956 h 626268"/>
                  <a:gd name="connsiteX5" fmla="*/ 0 w 566737"/>
                  <a:gd name="connsiteY5" fmla="*/ 14287 h 626268"/>
                  <a:gd name="connsiteX6" fmla="*/ 7143 w 566737"/>
                  <a:gd name="connsiteY6" fmla="*/ 4762 h 626268"/>
                  <a:gd name="connsiteX7" fmla="*/ 21431 w 566737"/>
                  <a:gd name="connsiteY7" fmla="*/ 0 h 626268"/>
                  <a:gd name="connsiteX8" fmla="*/ 54768 w 566737"/>
                  <a:gd name="connsiteY8" fmla="*/ 0 h 626268"/>
                  <a:gd name="connsiteX9" fmla="*/ 114300 w 566737"/>
                  <a:gd name="connsiteY9" fmla="*/ 21431 h 626268"/>
                  <a:gd name="connsiteX10" fmla="*/ 195262 w 566737"/>
                  <a:gd name="connsiteY10" fmla="*/ 52387 h 626268"/>
                  <a:gd name="connsiteX11" fmla="*/ 266700 w 566737"/>
                  <a:gd name="connsiteY11" fmla="*/ 88106 h 626268"/>
                  <a:gd name="connsiteX12" fmla="*/ 352425 w 566737"/>
                  <a:gd name="connsiteY12" fmla="*/ 130968 h 626268"/>
                  <a:gd name="connsiteX13" fmla="*/ 381000 w 566737"/>
                  <a:gd name="connsiteY13" fmla="*/ 152400 h 626268"/>
                  <a:gd name="connsiteX14" fmla="*/ 440531 w 566737"/>
                  <a:gd name="connsiteY14" fmla="*/ 200025 h 626268"/>
                  <a:gd name="connsiteX15" fmla="*/ 485775 w 566737"/>
                  <a:gd name="connsiteY15" fmla="*/ 250031 h 626268"/>
                  <a:gd name="connsiteX16" fmla="*/ 514350 w 566737"/>
                  <a:gd name="connsiteY16" fmla="*/ 285750 h 626268"/>
                  <a:gd name="connsiteX17" fmla="*/ 545306 w 566737"/>
                  <a:gd name="connsiteY17" fmla="*/ 340518 h 626268"/>
                  <a:gd name="connsiteX18" fmla="*/ 561975 w 566737"/>
                  <a:gd name="connsiteY18" fmla="*/ 383381 h 626268"/>
                  <a:gd name="connsiteX19" fmla="*/ 566737 w 566737"/>
                  <a:gd name="connsiteY19" fmla="*/ 440531 h 626268"/>
                  <a:gd name="connsiteX20" fmla="*/ 559593 w 566737"/>
                  <a:gd name="connsiteY20" fmla="*/ 495300 h 626268"/>
                  <a:gd name="connsiteX21" fmla="*/ 550068 w 566737"/>
                  <a:gd name="connsiteY21" fmla="*/ 540543 h 626268"/>
                  <a:gd name="connsiteX22" fmla="*/ 523875 w 566737"/>
                  <a:gd name="connsiteY22" fmla="*/ 595312 h 626268"/>
                  <a:gd name="connsiteX23" fmla="*/ 504825 w 566737"/>
                  <a:gd name="connsiteY23" fmla="*/ 614362 h 626268"/>
                  <a:gd name="connsiteX24" fmla="*/ 488156 w 566737"/>
                  <a:gd name="connsiteY24" fmla="*/ 626268 h 626268"/>
                  <a:gd name="connsiteX25" fmla="*/ 466725 w 566737"/>
                  <a:gd name="connsiteY25" fmla="*/ 626268 h 626268"/>
                  <a:gd name="connsiteX26" fmla="*/ 445293 w 566737"/>
                  <a:gd name="connsiteY26" fmla="*/ 623887 h 626268"/>
                  <a:gd name="connsiteX27" fmla="*/ 423862 w 566737"/>
                  <a:gd name="connsiteY27" fmla="*/ 614362 h 626268"/>
                  <a:gd name="connsiteX28" fmla="*/ 390525 w 566737"/>
                  <a:gd name="connsiteY28" fmla="*/ 585787 h 626268"/>
                  <a:gd name="connsiteX29" fmla="*/ 361950 w 566737"/>
                  <a:gd name="connsiteY29" fmla="*/ 552450 h 626268"/>
                  <a:gd name="connsiteX30" fmla="*/ 338137 w 566737"/>
                  <a:gd name="connsiteY30" fmla="*/ 497681 h 626268"/>
                  <a:gd name="connsiteX31" fmla="*/ 292893 w 566737"/>
                  <a:gd name="connsiteY31" fmla="*/ 395287 h 626268"/>
                  <a:gd name="connsiteX32" fmla="*/ 235743 w 566737"/>
                  <a:gd name="connsiteY32" fmla="*/ 302418 h 626268"/>
                  <a:gd name="connsiteX33" fmla="*/ 188118 w 566737"/>
                  <a:gd name="connsiteY33" fmla="*/ 228600 h 626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66737" h="626268">
                    <a:moveTo>
                      <a:pt x="188118" y="228600"/>
                    </a:moveTo>
                    <a:lnTo>
                      <a:pt x="126206" y="159543"/>
                    </a:lnTo>
                    <a:lnTo>
                      <a:pt x="50006" y="83343"/>
                    </a:lnTo>
                    <a:lnTo>
                      <a:pt x="19050" y="50006"/>
                    </a:lnTo>
                    <a:lnTo>
                      <a:pt x="2381" y="30956"/>
                    </a:lnTo>
                    <a:lnTo>
                      <a:pt x="0" y="14287"/>
                    </a:lnTo>
                    <a:lnTo>
                      <a:pt x="7143" y="4762"/>
                    </a:lnTo>
                    <a:lnTo>
                      <a:pt x="21431" y="0"/>
                    </a:lnTo>
                    <a:lnTo>
                      <a:pt x="54768" y="0"/>
                    </a:lnTo>
                    <a:lnTo>
                      <a:pt x="114300" y="21431"/>
                    </a:lnTo>
                    <a:lnTo>
                      <a:pt x="195262" y="52387"/>
                    </a:lnTo>
                    <a:lnTo>
                      <a:pt x="266700" y="88106"/>
                    </a:lnTo>
                    <a:lnTo>
                      <a:pt x="352425" y="130968"/>
                    </a:lnTo>
                    <a:lnTo>
                      <a:pt x="381000" y="152400"/>
                    </a:lnTo>
                    <a:lnTo>
                      <a:pt x="440531" y="200025"/>
                    </a:lnTo>
                    <a:lnTo>
                      <a:pt x="485775" y="250031"/>
                    </a:lnTo>
                    <a:lnTo>
                      <a:pt x="514350" y="285750"/>
                    </a:lnTo>
                    <a:lnTo>
                      <a:pt x="545306" y="340518"/>
                    </a:lnTo>
                    <a:lnTo>
                      <a:pt x="561975" y="383381"/>
                    </a:lnTo>
                    <a:lnTo>
                      <a:pt x="566737" y="440531"/>
                    </a:lnTo>
                    <a:lnTo>
                      <a:pt x="559593" y="495300"/>
                    </a:lnTo>
                    <a:lnTo>
                      <a:pt x="550068" y="540543"/>
                    </a:lnTo>
                    <a:lnTo>
                      <a:pt x="523875" y="595312"/>
                    </a:lnTo>
                    <a:lnTo>
                      <a:pt x="504825" y="614362"/>
                    </a:lnTo>
                    <a:lnTo>
                      <a:pt x="488156" y="626268"/>
                    </a:lnTo>
                    <a:lnTo>
                      <a:pt x="466725" y="626268"/>
                    </a:lnTo>
                    <a:lnTo>
                      <a:pt x="445293" y="623887"/>
                    </a:lnTo>
                    <a:lnTo>
                      <a:pt x="423862" y="614362"/>
                    </a:lnTo>
                    <a:lnTo>
                      <a:pt x="390525" y="585787"/>
                    </a:lnTo>
                    <a:lnTo>
                      <a:pt x="361950" y="552450"/>
                    </a:lnTo>
                    <a:lnTo>
                      <a:pt x="338137" y="497681"/>
                    </a:lnTo>
                    <a:lnTo>
                      <a:pt x="292893" y="395287"/>
                    </a:lnTo>
                    <a:lnTo>
                      <a:pt x="235743" y="302418"/>
                    </a:lnTo>
                    <a:lnTo>
                      <a:pt x="188118" y="228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9">
                <a:extLst>
                  <a:ext uri="{FF2B5EF4-FFF2-40B4-BE49-F238E27FC236}">
                    <a16:creationId xmlns:a16="http://schemas.microsoft.com/office/drawing/2014/main" id="{38098D29-216C-43DA-AFF2-6411EA558A16}"/>
                  </a:ext>
                </a:extLst>
              </p:cNvPr>
              <p:cNvSpPr/>
              <p:nvPr/>
            </p:nvSpPr>
            <p:spPr>
              <a:xfrm>
                <a:off x="7091365" y="2128839"/>
                <a:ext cx="1184275" cy="358775"/>
              </a:xfrm>
              <a:custGeom>
                <a:avLst/>
                <a:gdLst>
                  <a:gd name="connsiteX0" fmla="*/ 800100 w 1183481"/>
                  <a:gd name="connsiteY0" fmla="*/ 264318 h 359568"/>
                  <a:gd name="connsiteX1" fmla="*/ 490537 w 1183481"/>
                  <a:gd name="connsiteY1" fmla="*/ 326231 h 359568"/>
                  <a:gd name="connsiteX2" fmla="*/ 316706 w 1183481"/>
                  <a:gd name="connsiteY2" fmla="*/ 359568 h 359568"/>
                  <a:gd name="connsiteX3" fmla="*/ 280987 w 1183481"/>
                  <a:gd name="connsiteY3" fmla="*/ 357187 h 359568"/>
                  <a:gd name="connsiteX4" fmla="*/ 192881 w 1183481"/>
                  <a:gd name="connsiteY4" fmla="*/ 335756 h 359568"/>
                  <a:gd name="connsiteX5" fmla="*/ 138112 w 1183481"/>
                  <a:gd name="connsiteY5" fmla="*/ 309562 h 359568"/>
                  <a:gd name="connsiteX6" fmla="*/ 90487 w 1183481"/>
                  <a:gd name="connsiteY6" fmla="*/ 280987 h 359568"/>
                  <a:gd name="connsiteX7" fmla="*/ 59531 w 1183481"/>
                  <a:gd name="connsiteY7" fmla="*/ 252412 h 359568"/>
                  <a:gd name="connsiteX8" fmla="*/ 38100 w 1183481"/>
                  <a:gd name="connsiteY8" fmla="*/ 228600 h 359568"/>
                  <a:gd name="connsiteX9" fmla="*/ 19050 w 1183481"/>
                  <a:gd name="connsiteY9" fmla="*/ 200025 h 359568"/>
                  <a:gd name="connsiteX10" fmla="*/ 2381 w 1183481"/>
                  <a:gd name="connsiteY10" fmla="*/ 159543 h 359568"/>
                  <a:gd name="connsiteX11" fmla="*/ 0 w 1183481"/>
                  <a:gd name="connsiteY11" fmla="*/ 128587 h 359568"/>
                  <a:gd name="connsiteX12" fmla="*/ 2381 w 1183481"/>
                  <a:gd name="connsiteY12" fmla="*/ 107156 h 359568"/>
                  <a:gd name="connsiteX13" fmla="*/ 9525 w 1183481"/>
                  <a:gd name="connsiteY13" fmla="*/ 95250 h 359568"/>
                  <a:gd name="connsiteX14" fmla="*/ 9525 w 1183481"/>
                  <a:gd name="connsiteY14" fmla="*/ 95250 h 359568"/>
                  <a:gd name="connsiteX15" fmla="*/ 21431 w 1183481"/>
                  <a:gd name="connsiteY15" fmla="*/ 92868 h 359568"/>
                  <a:gd name="connsiteX16" fmla="*/ 35718 w 1183481"/>
                  <a:gd name="connsiteY16" fmla="*/ 102393 h 359568"/>
                  <a:gd name="connsiteX17" fmla="*/ 59531 w 1183481"/>
                  <a:gd name="connsiteY17" fmla="*/ 121443 h 359568"/>
                  <a:gd name="connsiteX18" fmla="*/ 90487 w 1183481"/>
                  <a:gd name="connsiteY18" fmla="*/ 138112 h 359568"/>
                  <a:gd name="connsiteX19" fmla="*/ 130968 w 1183481"/>
                  <a:gd name="connsiteY19" fmla="*/ 152400 h 359568"/>
                  <a:gd name="connsiteX20" fmla="*/ 188118 w 1183481"/>
                  <a:gd name="connsiteY20" fmla="*/ 159543 h 359568"/>
                  <a:gd name="connsiteX21" fmla="*/ 278606 w 1183481"/>
                  <a:gd name="connsiteY21" fmla="*/ 157162 h 359568"/>
                  <a:gd name="connsiteX22" fmla="*/ 354806 w 1183481"/>
                  <a:gd name="connsiteY22" fmla="*/ 154781 h 359568"/>
                  <a:gd name="connsiteX23" fmla="*/ 476250 w 1183481"/>
                  <a:gd name="connsiteY23" fmla="*/ 142875 h 359568"/>
                  <a:gd name="connsiteX24" fmla="*/ 578643 w 1183481"/>
                  <a:gd name="connsiteY24" fmla="*/ 128587 h 359568"/>
                  <a:gd name="connsiteX25" fmla="*/ 731043 w 1183481"/>
                  <a:gd name="connsiteY25" fmla="*/ 92868 h 359568"/>
                  <a:gd name="connsiteX26" fmla="*/ 771525 w 1183481"/>
                  <a:gd name="connsiteY26" fmla="*/ 76200 h 359568"/>
                  <a:gd name="connsiteX27" fmla="*/ 819150 w 1183481"/>
                  <a:gd name="connsiteY27" fmla="*/ 54768 h 359568"/>
                  <a:gd name="connsiteX28" fmla="*/ 864393 w 1183481"/>
                  <a:gd name="connsiteY28" fmla="*/ 23812 h 359568"/>
                  <a:gd name="connsiteX29" fmla="*/ 892968 w 1183481"/>
                  <a:gd name="connsiteY29" fmla="*/ 0 h 359568"/>
                  <a:gd name="connsiteX30" fmla="*/ 902493 w 1183481"/>
                  <a:gd name="connsiteY30" fmla="*/ 0 h 359568"/>
                  <a:gd name="connsiteX31" fmla="*/ 947737 w 1183481"/>
                  <a:gd name="connsiteY31" fmla="*/ 14287 h 359568"/>
                  <a:gd name="connsiteX32" fmla="*/ 1052512 w 1183481"/>
                  <a:gd name="connsiteY32" fmla="*/ 52387 h 359568"/>
                  <a:gd name="connsiteX33" fmla="*/ 1114425 w 1183481"/>
                  <a:gd name="connsiteY33" fmla="*/ 76200 h 359568"/>
                  <a:gd name="connsiteX34" fmla="*/ 1159668 w 1183481"/>
                  <a:gd name="connsiteY34" fmla="*/ 97631 h 359568"/>
                  <a:gd name="connsiteX35" fmla="*/ 1178718 w 1183481"/>
                  <a:gd name="connsiteY35" fmla="*/ 114300 h 359568"/>
                  <a:gd name="connsiteX36" fmla="*/ 1183481 w 1183481"/>
                  <a:gd name="connsiteY36" fmla="*/ 128587 h 359568"/>
                  <a:gd name="connsiteX37" fmla="*/ 1176337 w 1183481"/>
                  <a:gd name="connsiteY37" fmla="*/ 154781 h 359568"/>
                  <a:gd name="connsiteX38" fmla="*/ 1154906 w 1183481"/>
                  <a:gd name="connsiteY38" fmla="*/ 173831 h 359568"/>
                  <a:gd name="connsiteX39" fmla="*/ 1112043 w 1183481"/>
                  <a:gd name="connsiteY39" fmla="*/ 200025 h 359568"/>
                  <a:gd name="connsiteX40" fmla="*/ 1045368 w 1183481"/>
                  <a:gd name="connsiteY40" fmla="*/ 216693 h 359568"/>
                  <a:gd name="connsiteX41" fmla="*/ 800100 w 1183481"/>
                  <a:gd name="connsiteY41" fmla="*/ 264318 h 359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83481" h="359568">
                    <a:moveTo>
                      <a:pt x="800100" y="264318"/>
                    </a:moveTo>
                    <a:lnTo>
                      <a:pt x="490537" y="326231"/>
                    </a:lnTo>
                    <a:lnTo>
                      <a:pt x="316706" y="359568"/>
                    </a:lnTo>
                    <a:lnTo>
                      <a:pt x="280987" y="357187"/>
                    </a:lnTo>
                    <a:lnTo>
                      <a:pt x="192881" y="335756"/>
                    </a:lnTo>
                    <a:lnTo>
                      <a:pt x="138112" y="309562"/>
                    </a:lnTo>
                    <a:lnTo>
                      <a:pt x="90487" y="280987"/>
                    </a:lnTo>
                    <a:lnTo>
                      <a:pt x="59531" y="252412"/>
                    </a:lnTo>
                    <a:lnTo>
                      <a:pt x="38100" y="228600"/>
                    </a:lnTo>
                    <a:lnTo>
                      <a:pt x="19050" y="200025"/>
                    </a:lnTo>
                    <a:lnTo>
                      <a:pt x="2381" y="159543"/>
                    </a:lnTo>
                    <a:lnTo>
                      <a:pt x="0" y="128587"/>
                    </a:lnTo>
                    <a:lnTo>
                      <a:pt x="2381" y="107156"/>
                    </a:lnTo>
                    <a:lnTo>
                      <a:pt x="9525" y="95250"/>
                    </a:lnTo>
                    <a:lnTo>
                      <a:pt x="9525" y="95250"/>
                    </a:lnTo>
                    <a:lnTo>
                      <a:pt x="21431" y="92868"/>
                    </a:lnTo>
                    <a:lnTo>
                      <a:pt x="35718" y="102393"/>
                    </a:lnTo>
                    <a:lnTo>
                      <a:pt x="59531" y="121443"/>
                    </a:lnTo>
                    <a:lnTo>
                      <a:pt x="90487" y="138112"/>
                    </a:lnTo>
                    <a:lnTo>
                      <a:pt x="130968" y="152400"/>
                    </a:lnTo>
                    <a:lnTo>
                      <a:pt x="188118" y="159543"/>
                    </a:lnTo>
                    <a:lnTo>
                      <a:pt x="278606" y="157162"/>
                    </a:lnTo>
                    <a:lnTo>
                      <a:pt x="354806" y="154781"/>
                    </a:lnTo>
                    <a:lnTo>
                      <a:pt x="476250" y="142875"/>
                    </a:lnTo>
                    <a:lnTo>
                      <a:pt x="578643" y="128587"/>
                    </a:lnTo>
                    <a:lnTo>
                      <a:pt x="731043" y="92868"/>
                    </a:lnTo>
                    <a:lnTo>
                      <a:pt x="771525" y="76200"/>
                    </a:lnTo>
                    <a:lnTo>
                      <a:pt x="819150" y="54768"/>
                    </a:lnTo>
                    <a:lnTo>
                      <a:pt x="864393" y="23812"/>
                    </a:lnTo>
                    <a:lnTo>
                      <a:pt x="892968" y="0"/>
                    </a:lnTo>
                    <a:lnTo>
                      <a:pt x="902493" y="0"/>
                    </a:lnTo>
                    <a:lnTo>
                      <a:pt x="947737" y="14287"/>
                    </a:lnTo>
                    <a:lnTo>
                      <a:pt x="1052512" y="52387"/>
                    </a:lnTo>
                    <a:lnTo>
                      <a:pt x="1114425" y="76200"/>
                    </a:lnTo>
                    <a:lnTo>
                      <a:pt x="1159668" y="97631"/>
                    </a:lnTo>
                    <a:lnTo>
                      <a:pt x="1178718" y="114300"/>
                    </a:lnTo>
                    <a:lnTo>
                      <a:pt x="1183481" y="128587"/>
                    </a:lnTo>
                    <a:lnTo>
                      <a:pt x="1176337" y="154781"/>
                    </a:lnTo>
                    <a:lnTo>
                      <a:pt x="1154906" y="173831"/>
                    </a:lnTo>
                    <a:lnTo>
                      <a:pt x="1112043" y="200025"/>
                    </a:lnTo>
                    <a:lnTo>
                      <a:pt x="1045368" y="216693"/>
                    </a:lnTo>
                    <a:lnTo>
                      <a:pt x="800100" y="2643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10">
                <a:extLst>
                  <a:ext uri="{FF2B5EF4-FFF2-40B4-BE49-F238E27FC236}">
                    <a16:creationId xmlns:a16="http://schemas.microsoft.com/office/drawing/2014/main" id="{BCB79D05-983D-4324-9E75-E1C3D14ADC3B}"/>
                  </a:ext>
                </a:extLst>
              </p:cNvPr>
              <p:cNvSpPr/>
              <p:nvPr/>
            </p:nvSpPr>
            <p:spPr>
              <a:xfrm>
                <a:off x="6753227" y="2935289"/>
                <a:ext cx="1903413" cy="466725"/>
              </a:xfrm>
              <a:custGeom>
                <a:avLst/>
                <a:gdLst>
                  <a:gd name="connsiteX0" fmla="*/ 1231106 w 1902619"/>
                  <a:gd name="connsiteY0" fmla="*/ 280988 h 466725"/>
                  <a:gd name="connsiteX1" fmla="*/ 826294 w 1902619"/>
                  <a:gd name="connsiteY1" fmla="*/ 335757 h 466725"/>
                  <a:gd name="connsiteX2" fmla="*/ 764381 w 1902619"/>
                  <a:gd name="connsiteY2" fmla="*/ 347663 h 466725"/>
                  <a:gd name="connsiteX3" fmla="*/ 545306 w 1902619"/>
                  <a:gd name="connsiteY3" fmla="*/ 407194 h 466725"/>
                  <a:gd name="connsiteX4" fmla="*/ 326231 w 1902619"/>
                  <a:gd name="connsiteY4" fmla="*/ 464344 h 466725"/>
                  <a:gd name="connsiteX5" fmla="*/ 292894 w 1902619"/>
                  <a:gd name="connsiteY5" fmla="*/ 466725 h 466725"/>
                  <a:gd name="connsiteX6" fmla="*/ 247650 w 1902619"/>
                  <a:gd name="connsiteY6" fmla="*/ 457200 h 466725"/>
                  <a:gd name="connsiteX7" fmla="*/ 185738 w 1902619"/>
                  <a:gd name="connsiteY7" fmla="*/ 426244 h 466725"/>
                  <a:gd name="connsiteX8" fmla="*/ 133350 w 1902619"/>
                  <a:gd name="connsiteY8" fmla="*/ 390525 h 466725"/>
                  <a:gd name="connsiteX9" fmla="*/ 64294 w 1902619"/>
                  <a:gd name="connsiteY9" fmla="*/ 333375 h 466725"/>
                  <a:gd name="connsiteX10" fmla="*/ 28575 w 1902619"/>
                  <a:gd name="connsiteY10" fmla="*/ 300038 h 466725"/>
                  <a:gd name="connsiteX11" fmla="*/ 16669 w 1902619"/>
                  <a:gd name="connsiteY11" fmla="*/ 285750 h 466725"/>
                  <a:gd name="connsiteX12" fmla="*/ 2381 w 1902619"/>
                  <a:gd name="connsiteY12" fmla="*/ 259557 h 466725"/>
                  <a:gd name="connsiteX13" fmla="*/ 0 w 1902619"/>
                  <a:gd name="connsiteY13" fmla="*/ 235744 h 466725"/>
                  <a:gd name="connsiteX14" fmla="*/ 2381 w 1902619"/>
                  <a:gd name="connsiteY14" fmla="*/ 221457 h 466725"/>
                  <a:gd name="connsiteX15" fmla="*/ 19050 w 1902619"/>
                  <a:gd name="connsiteY15" fmla="*/ 216694 h 466725"/>
                  <a:gd name="connsiteX16" fmla="*/ 45244 w 1902619"/>
                  <a:gd name="connsiteY16" fmla="*/ 226219 h 466725"/>
                  <a:gd name="connsiteX17" fmla="*/ 76200 w 1902619"/>
                  <a:gd name="connsiteY17" fmla="*/ 247650 h 466725"/>
                  <a:gd name="connsiteX18" fmla="*/ 102394 w 1902619"/>
                  <a:gd name="connsiteY18" fmla="*/ 257175 h 466725"/>
                  <a:gd name="connsiteX19" fmla="*/ 145256 w 1902619"/>
                  <a:gd name="connsiteY19" fmla="*/ 271463 h 466725"/>
                  <a:gd name="connsiteX20" fmla="*/ 202406 w 1902619"/>
                  <a:gd name="connsiteY20" fmla="*/ 278607 h 466725"/>
                  <a:gd name="connsiteX21" fmla="*/ 290513 w 1902619"/>
                  <a:gd name="connsiteY21" fmla="*/ 276225 h 466725"/>
                  <a:gd name="connsiteX22" fmla="*/ 381000 w 1902619"/>
                  <a:gd name="connsiteY22" fmla="*/ 269082 h 466725"/>
                  <a:gd name="connsiteX23" fmla="*/ 516731 w 1902619"/>
                  <a:gd name="connsiteY23" fmla="*/ 245269 h 466725"/>
                  <a:gd name="connsiteX24" fmla="*/ 702469 w 1902619"/>
                  <a:gd name="connsiteY24" fmla="*/ 207169 h 466725"/>
                  <a:gd name="connsiteX25" fmla="*/ 976313 w 1902619"/>
                  <a:gd name="connsiteY25" fmla="*/ 150019 h 466725"/>
                  <a:gd name="connsiteX26" fmla="*/ 1409700 w 1902619"/>
                  <a:gd name="connsiteY26" fmla="*/ 64294 h 466725"/>
                  <a:gd name="connsiteX27" fmla="*/ 1447800 w 1902619"/>
                  <a:gd name="connsiteY27" fmla="*/ 47625 h 466725"/>
                  <a:gd name="connsiteX28" fmla="*/ 1507331 w 1902619"/>
                  <a:gd name="connsiteY28" fmla="*/ 21432 h 466725"/>
                  <a:gd name="connsiteX29" fmla="*/ 1574006 w 1902619"/>
                  <a:gd name="connsiteY29" fmla="*/ 0 h 466725"/>
                  <a:gd name="connsiteX30" fmla="*/ 1597819 w 1902619"/>
                  <a:gd name="connsiteY30" fmla="*/ 0 h 466725"/>
                  <a:gd name="connsiteX31" fmla="*/ 1643063 w 1902619"/>
                  <a:gd name="connsiteY31" fmla="*/ 7144 h 466725"/>
                  <a:gd name="connsiteX32" fmla="*/ 1747838 w 1902619"/>
                  <a:gd name="connsiteY32" fmla="*/ 45244 h 466725"/>
                  <a:gd name="connsiteX33" fmla="*/ 1819275 w 1902619"/>
                  <a:gd name="connsiteY33" fmla="*/ 83344 h 466725"/>
                  <a:gd name="connsiteX34" fmla="*/ 1859756 w 1902619"/>
                  <a:gd name="connsiteY34" fmla="*/ 111919 h 466725"/>
                  <a:gd name="connsiteX35" fmla="*/ 1874044 w 1902619"/>
                  <a:gd name="connsiteY35" fmla="*/ 128588 h 466725"/>
                  <a:gd name="connsiteX36" fmla="*/ 1895475 w 1902619"/>
                  <a:gd name="connsiteY36" fmla="*/ 157163 h 466725"/>
                  <a:gd name="connsiteX37" fmla="*/ 1902619 w 1902619"/>
                  <a:gd name="connsiteY37" fmla="*/ 183357 h 466725"/>
                  <a:gd name="connsiteX38" fmla="*/ 1895475 w 1902619"/>
                  <a:gd name="connsiteY38" fmla="*/ 207169 h 466725"/>
                  <a:gd name="connsiteX39" fmla="*/ 1883569 w 1902619"/>
                  <a:gd name="connsiteY39" fmla="*/ 226219 h 466725"/>
                  <a:gd name="connsiteX40" fmla="*/ 1854994 w 1902619"/>
                  <a:gd name="connsiteY40" fmla="*/ 242888 h 466725"/>
                  <a:gd name="connsiteX41" fmla="*/ 1797844 w 1902619"/>
                  <a:gd name="connsiteY41" fmla="*/ 247650 h 466725"/>
                  <a:gd name="connsiteX42" fmla="*/ 1645444 w 1902619"/>
                  <a:gd name="connsiteY42" fmla="*/ 247650 h 466725"/>
                  <a:gd name="connsiteX43" fmla="*/ 1419225 w 1902619"/>
                  <a:gd name="connsiteY43" fmla="*/ 261938 h 466725"/>
                  <a:gd name="connsiteX44" fmla="*/ 1231106 w 1902619"/>
                  <a:gd name="connsiteY44" fmla="*/ 280988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02619" h="466725">
                    <a:moveTo>
                      <a:pt x="1231106" y="280988"/>
                    </a:moveTo>
                    <a:lnTo>
                      <a:pt x="826294" y="335757"/>
                    </a:lnTo>
                    <a:lnTo>
                      <a:pt x="764381" y="347663"/>
                    </a:lnTo>
                    <a:lnTo>
                      <a:pt x="545306" y="407194"/>
                    </a:lnTo>
                    <a:lnTo>
                      <a:pt x="326231" y="464344"/>
                    </a:lnTo>
                    <a:lnTo>
                      <a:pt x="292894" y="466725"/>
                    </a:lnTo>
                    <a:lnTo>
                      <a:pt x="247650" y="457200"/>
                    </a:lnTo>
                    <a:lnTo>
                      <a:pt x="185738" y="426244"/>
                    </a:lnTo>
                    <a:lnTo>
                      <a:pt x="133350" y="390525"/>
                    </a:lnTo>
                    <a:lnTo>
                      <a:pt x="64294" y="333375"/>
                    </a:lnTo>
                    <a:lnTo>
                      <a:pt x="28575" y="300038"/>
                    </a:lnTo>
                    <a:lnTo>
                      <a:pt x="16669" y="285750"/>
                    </a:lnTo>
                    <a:lnTo>
                      <a:pt x="2381" y="259557"/>
                    </a:lnTo>
                    <a:lnTo>
                      <a:pt x="0" y="235744"/>
                    </a:lnTo>
                    <a:lnTo>
                      <a:pt x="2381" y="221457"/>
                    </a:lnTo>
                    <a:lnTo>
                      <a:pt x="19050" y="216694"/>
                    </a:lnTo>
                    <a:lnTo>
                      <a:pt x="45244" y="226219"/>
                    </a:lnTo>
                    <a:lnTo>
                      <a:pt x="76200" y="247650"/>
                    </a:lnTo>
                    <a:lnTo>
                      <a:pt x="102394" y="257175"/>
                    </a:lnTo>
                    <a:lnTo>
                      <a:pt x="145256" y="271463"/>
                    </a:lnTo>
                    <a:lnTo>
                      <a:pt x="202406" y="278607"/>
                    </a:lnTo>
                    <a:lnTo>
                      <a:pt x="290513" y="276225"/>
                    </a:lnTo>
                    <a:lnTo>
                      <a:pt x="381000" y="269082"/>
                    </a:lnTo>
                    <a:lnTo>
                      <a:pt x="516731" y="245269"/>
                    </a:lnTo>
                    <a:lnTo>
                      <a:pt x="702469" y="207169"/>
                    </a:lnTo>
                    <a:lnTo>
                      <a:pt x="976313" y="150019"/>
                    </a:lnTo>
                    <a:lnTo>
                      <a:pt x="1409700" y="64294"/>
                    </a:lnTo>
                    <a:lnTo>
                      <a:pt x="1447800" y="47625"/>
                    </a:lnTo>
                    <a:lnTo>
                      <a:pt x="1507331" y="21432"/>
                    </a:lnTo>
                    <a:lnTo>
                      <a:pt x="1574006" y="0"/>
                    </a:lnTo>
                    <a:lnTo>
                      <a:pt x="1597819" y="0"/>
                    </a:lnTo>
                    <a:lnTo>
                      <a:pt x="1643063" y="7144"/>
                    </a:lnTo>
                    <a:lnTo>
                      <a:pt x="1747838" y="45244"/>
                    </a:lnTo>
                    <a:lnTo>
                      <a:pt x="1819275" y="83344"/>
                    </a:lnTo>
                    <a:lnTo>
                      <a:pt x="1859756" y="111919"/>
                    </a:lnTo>
                    <a:lnTo>
                      <a:pt x="1874044" y="128588"/>
                    </a:lnTo>
                    <a:lnTo>
                      <a:pt x="1895475" y="157163"/>
                    </a:lnTo>
                    <a:lnTo>
                      <a:pt x="1902619" y="183357"/>
                    </a:lnTo>
                    <a:lnTo>
                      <a:pt x="1895475" y="207169"/>
                    </a:lnTo>
                    <a:lnTo>
                      <a:pt x="1883569" y="226219"/>
                    </a:lnTo>
                    <a:lnTo>
                      <a:pt x="1854994" y="242888"/>
                    </a:lnTo>
                    <a:lnTo>
                      <a:pt x="1797844" y="247650"/>
                    </a:lnTo>
                    <a:lnTo>
                      <a:pt x="1645444" y="247650"/>
                    </a:lnTo>
                    <a:lnTo>
                      <a:pt x="1419225" y="261938"/>
                    </a:lnTo>
                    <a:lnTo>
                      <a:pt x="1231106" y="2809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12">
                <a:extLst>
                  <a:ext uri="{FF2B5EF4-FFF2-40B4-BE49-F238E27FC236}">
                    <a16:creationId xmlns:a16="http://schemas.microsoft.com/office/drawing/2014/main" id="{9A1C5465-B096-4A6B-BE3B-BC86F5BDDF64}"/>
                  </a:ext>
                </a:extLst>
              </p:cNvPr>
              <p:cNvSpPr/>
              <p:nvPr/>
            </p:nvSpPr>
            <p:spPr>
              <a:xfrm rot="16200000">
                <a:off x="3590138" y="2782094"/>
                <a:ext cx="1706562" cy="1397000"/>
              </a:xfrm>
              <a:custGeom>
                <a:avLst/>
                <a:gdLst>
                  <a:gd name="connsiteX0" fmla="*/ 923925 w 1707356"/>
                  <a:gd name="connsiteY0" fmla="*/ 976313 h 1397794"/>
                  <a:gd name="connsiteX1" fmla="*/ 757237 w 1707356"/>
                  <a:gd name="connsiteY1" fmla="*/ 859632 h 1397794"/>
                  <a:gd name="connsiteX2" fmla="*/ 681037 w 1707356"/>
                  <a:gd name="connsiteY2" fmla="*/ 797719 h 1397794"/>
                  <a:gd name="connsiteX3" fmla="*/ 573881 w 1707356"/>
                  <a:gd name="connsiteY3" fmla="*/ 702469 h 1397794"/>
                  <a:gd name="connsiteX4" fmla="*/ 466725 w 1707356"/>
                  <a:gd name="connsiteY4" fmla="*/ 600075 h 1397794"/>
                  <a:gd name="connsiteX5" fmla="*/ 369093 w 1707356"/>
                  <a:gd name="connsiteY5" fmla="*/ 495300 h 1397794"/>
                  <a:gd name="connsiteX6" fmla="*/ 250031 w 1707356"/>
                  <a:gd name="connsiteY6" fmla="*/ 361950 h 1397794"/>
                  <a:gd name="connsiteX7" fmla="*/ 152400 w 1707356"/>
                  <a:gd name="connsiteY7" fmla="*/ 245269 h 1397794"/>
                  <a:gd name="connsiteX8" fmla="*/ 54768 w 1707356"/>
                  <a:gd name="connsiteY8" fmla="*/ 123825 h 1397794"/>
                  <a:gd name="connsiteX9" fmla="*/ 19050 w 1707356"/>
                  <a:gd name="connsiteY9" fmla="*/ 76200 h 1397794"/>
                  <a:gd name="connsiteX10" fmla="*/ 7143 w 1707356"/>
                  <a:gd name="connsiteY10" fmla="*/ 54769 h 1397794"/>
                  <a:gd name="connsiteX11" fmla="*/ 0 w 1707356"/>
                  <a:gd name="connsiteY11" fmla="*/ 30957 h 1397794"/>
                  <a:gd name="connsiteX12" fmla="*/ 0 w 1707356"/>
                  <a:gd name="connsiteY12" fmla="*/ 11907 h 1397794"/>
                  <a:gd name="connsiteX13" fmla="*/ 4762 w 1707356"/>
                  <a:gd name="connsiteY13" fmla="*/ 2382 h 1397794"/>
                  <a:gd name="connsiteX14" fmla="*/ 23812 w 1707356"/>
                  <a:gd name="connsiteY14" fmla="*/ 0 h 1397794"/>
                  <a:gd name="connsiteX15" fmla="*/ 47625 w 1707356"/>
                  <a:gd name="connsiteY15" fmla="*/ 7144 h 1397794"/>
                  <a:gd name="connsiteX16" fmla="*/ 83343 w 1707356"/>
                  <a:gd name="connsiteY16" fmla="*/ 38100 h 1397794"/>
                  <a:gd name="connsiteX17" fmla="*/ 200025 w 1707356"/>
                  <a:gd name="connsiteY17" fmla="*/ 154782 h 1397794"/>
                  <a:gd name="connsiteX18" fmla="*/ 333375 w 1707356"/>
                  <a:gd name="connsiteY18" fmla="*/ 280988 h 1397794"/>
                  <a:gd name="connsiteX19" fmla="*/ 459581 w 1707356"/>
                  <a:gd name="connsiteY19" fmla="*/ 395288 h 1397794"/>
                  <a:gd name="connsiteX20" fmla="*/ 597693 w 1707356"/>
                  <a:gd name="connsiteY20" fmla="*/ 507207 h 1397794"/>
                  <a:gd name="connsiteX21" fmla="*/ 707231 w 1707356"/>
                  <a:gd name="connsiteY21" fmla="*/ 588169 h 1397794"/>
                  <a:gd name="connsiteX22" fmla="*/ 859631 w 1707356"/>
                  <a:gd name="connsiteY22" fmla="*/ 690563 h 1397794"/>
                  <a:gd name="connsiteX23" fmla="*/ 990600 w 1707356"/>
                  <a:gd name="connsiteY23" fmla="*/ 771525 h 1397794"/>
                  <a:gd name="connsiteX24" fmla="*/ 1188243 w 1707356"/>
                  <a:gd name="connsiteY24" fmla="*/ 890588 h 1397794"/>
                  <a:gd name="connsiteX25" fmla="*/ 1409700 w 1707356"/>
                  <a:gd name="connsiteY25" fmla="*/ 1014413 h 1397794"/>
                  <a:gd name="connsiteX26" fmla="*/ 1471612 w 1707356"/>
                  <a:gd name="connsiteY26" fmla="*/ 1050132 h 1397794"/>
                  <a:gd name="connsiteX27" fmla="*/ 1516856 w 1707356"/>
                  <a:gd name="connsiteY27" fmla="*/ 1064419 h 1397794"/>
                  <a:gd name="connsiteX28" fmla="*/ 1557337 w 1707356"/>
                  <a:gd name="connsiteY28" fmla="*/ 1059657 h 1397794"/>
                  <a:gd name="connsiteX29" fmla="*/ 1593056 w 1707356"/>
                  <a:gd name="connsiteY29" fmla="*/ 1042988 h 1397794"/>
                  <a:gd name="connsiteX30" fmla="*/ 1621631 w 1707356"/>
                  <a:gd name="connsiteY30" fmla="*/ 1016794 h 1397794"/>
                  <a:gd name="connsiteX31" fmla="*/ 1647825 w 1707356"/>
                  <a:gd name="connsiteY31" fmla="*/ 981075 h 1397794"/>
                  <a:gd name="connsiteX32" fmla="*/ 1669256 w 1707356"/>
                  <a:gd name="connsiteY32" fmla="*/ 966788 h 1397794"/>
                  <a:gd name="connsiteX33" fmla="*/ 1695450 w 1707356"/>
                  <a:gd name="connsiteY33" fmla="*/ 964407 h 1397794"/>
                  <a:gd name="connsiteX34" fmla="*/ 1707356 w 1707356"/>
                  <a:gd name="connsiteY34" fmla="*/ 969169 h 1397794"/>
                  <a:gd name="connsiteX35" fmla="*/ 1707356 w 1707356"/>
                  <a:gd name="connsiteY35" fmla="*/ 981075 h 1397794"/>
                  <a:gd name="connsiteX36" fmla="*/ 1695450 w 1707356"/>
                  <a:gd name="connsiteY36" fmla="*/ 1026319 h 1397794"/>
                  <a:gd name="connsiteX37" fmla="*/ 1669256 w 1707356"/>
                  <a:gd name="connsiteY37" fmla="*/ 1078707 h 1397794"/>
                  <a:gd name="connsiteX38" fmla="*/ 1643062 w 1707356"/>
                  <a:gd name="connsiteY38" fmla="*/ 1131094 h 1397794"/>
                  <a:gd name="connsiteX39" fmla="*/ 1597818 w 1707356"/>
                  <a:gd name="connsiteY39" fmla="*/ 1190625 h 1397794"/>
                  <a:gd name="connsiteX40" fmla="*/ 1531143 w 1707356"/>
                  <a:gd name="connsiteY40" fmla="*/ 1259682 h 1397794"/>
                  <a:gd name="connsiteX41" fmla="*/ 1450181 w 1707356"/>
                  <a:gd name="connsiteY41" fmla="*/ 1331119 h 1397794"/>
                  <a:gd name="connsiteX42" fmla="*/ 1357312 w 1707356"/>
                  <a:gd name="connsiteY42" fmla="*/ 1397794 h 1397794"/>
                  <a:gd name="connsiteX43" fmla="*/ 1328737 w 1707356"/>
                  <a:gd name="connsiteY43" fmla="*/ 1390650 h 1397794"/>
                  <a:gd name="connsiteX44" fmla="*/ 1321593 w 1707356"/>
                  <a:gd name="connsiteY44" fmla="*/ 1371600 h 1397794"/>
                  <a:gd name="connsiteX45" fmla="*/ 1304925 w 1707356"/>
                  <a:gd name="connsiteY45" fmla="*/ 1331119 h 1397794"/>
                  <a:gd name="connsiteX46" fmla="*/ 1293018 w 1707356"/>
                  <a:gd name="connsiteY46" fmla="*/ 1281113 h 1397794"/>
                  <a:gd name="connsiteX47" fmla="*/ 1283493 w 1707356"/>
                  <a:gd name="connsiteY47" fmla="*/ 1219200 h 1397794"/>
                  <a:gd name="connsiteX48" fmla="*/ 1088231 w 1707356"/>
                  <a:gd name="connsiteY48" fmla="*/ 1095375 h 1397794"/>
                  <a:gd name="connsiteX49" fmla="*/ 923925 w 1707356"/>
                  <a:gd name="connsiteY49" fmla="*/ 976313 h 139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707356" h="1397794">
                    <a:moveTo>
                      <a:pt x="923925" y="976313"/>
                    </a:moveTo>
                    <a:lnTo>
                      <a:pt x="757237" y="859632"/>
                    </a:lnTo>
                    <a:lnTo>
                      <a:pt x="681037" y="797719"/>
                    </a:lnTo>
                    <a:lnTo>
                      <a:pt x="573881" y="702469"/>
                    </a:lnTo>
                    <a:lnTo>
                      <a:pt x="466725" y="600075"/>
                    </a:lnTo>
                    <a:lnTo>
                      <a:pt x="369093" y="495300"/>
                    </a:lnTo>
                    <a:lnTo>
                      <a:pt x="250031" y="361950"/>
                    </a:lnTo>
                    <a:lnTo>
                      <a:pt x="152400" y="245269"/>
                    </a:lnTo>
                    <a:lnTo>
                      <a:pt x="54768" y="123825"/>
                    </a:lnTo>
                    <a:lnTo>
                      <a:pt x="19050" y="76200"/>
                    </a:lnTo>
                    <a:lnTo>
                      <a:pt x="7143" y="54769"/>
                    </a:lnTo>
                    <a:lnTo>
                      <a:pt x="0" y="30957"/>
                    </a:lnTo>
                    <a:lnTo>
                      <a:pt x="0" y="11907"/>
                    </a:lnTo>
                    <a:lnTo>
                      <a:pt x="4762" y="2382"/>
                    </a:lnTo>
                    <a:lnTo>
                      <a:pt x="23812" y="0"/>
                    </a:lnTo>
                    <a:lnTo>
                      <a:pt x="47625" y="7144"/>
                    </a:lnTo>
                    <a:lnTo>
                      <a:pt x="83343" y="38100"/>
                    </a:lnTo>
                    <a:lnTo>
                      <a:pt x="200025" y="154782"/>
                    </a:lnTo>
                    <a:lnTo>
                      <a:pt x="333375" y="280988"/>
                    </a:lnTo>
                    <a:lnTo>
                      <a:pt x="459581" y="395288"/>
                    </a:lnTo>
                    <a:lnTo>
                      <a:pt x="597693" y="507207"/>
                    </a:lnTo>
                    <a:lnTo>
                      <a:pt x="707231" y="588169"/>
                    </a:lnTo>
                    <a:lnTo>
                      <a:pt x="859631" y="690563"/>
                    </a:lnTo>
                    <a:lnTo>
                      <a:pt x="990600" y="771525"/>
                    </a:lnTo>
                    <a:lnTo>
                      <a:pt x="1188243" y="890588"/>
                    </a:lnTo>
                    <a:lnTo>
                      <a:pt x="1409700" y="1014413"/>
                    </a:lnTo>
                    <a:lnTo>
                      <a:pt x="1471612" y="1050132"/>
                    </a:lnTo>
                    <a:lnTo>
                      <a:pt x="1516856" y="1064419"/>
                    </a:lnTo>
                    <a:lnTo>
                      <a:pt x="1557337" y="1059657"/>
                    </a:lnTo>
                    <a:lnTo>
                      <a:pt x="1593056" y="1042988"/>
                    </a:lnTo>
                    <a:lnTo>
                      <a:pt x="1621631" y="1016794"/>
                    </a:lnTo>
                    <a:lnTo>
                      <a:pt x="1647825" y="981075"/>
                    </a:lnTo>
                    <a:lnTo>
                      <a:pt x="1669256" y="966788"/>
                    </a:lnTo>
                    <a:lnTo>
                      <a:pt x="1695450" y="964407"/>
                    </a:lnTo>
                    <a:lnTo>
                      <a:pt x="1707356" y="969169"/>
                    </a:lnTo>
                    <a:lnTo>
                      <a:pt x="1707356" y="981075"/>
                    </a:lnTo>
                    <a:lnTo>
                      <a:pt x="1695450" y="1026319"/>
                    </a:lnTo>
                    <a:lnTo>
                      <a:pt x="1669256" y="1078707"/>
                    </a:lnTo>
                    <a:lnTo>
                      <a:pt x="1643062" y="1131094"/>
                    </a:lnTo>
                    <a:lnTo>
                      <a:pt x="1597818" y="1190625"/>
                    </a:lnTo>
                    <a:lnTo>
                      <a:pt x="1531143" y="1259682"/>
                    </a:lnTo>
                    <a:lnTo>
                      <a:pt x="1450181" y="1331119"/>
                    </a:lnTo>
                    <a:lnTo>
                      <a:pt x="1357312" y="1397794"/>
                    </a:lnTo>
                    <a:lnTo>
                      <a:pt x="1328737" y="1390650"/>
                    </a:lnTo>
                    <a:lnTo>
                      <a:pt x="1321593" y="1371600"/>
                    </a:lnTo>
                    <a:lnTo>
                      <a:pt x="1304925" y="1331119"/>
                    </a:lnTo>
                    <a:lnTo>
                      <a:pt x="1293018" y="1281113"/>
                    </a:lnTo>
                    <a:lnTo>
                      <a:pt x="1283493" y="1219200"/>
                    </a:lnTo>
                    <a:lnTo>
                      <a:pt x="1088231" y="1095375"/>
                    </a:lnTo>
                    <a:lnTo>
                      <a:pt x="923925" y="97631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 dirty="0"/>
              </a:p>
            </p:txBody>
          </p:sp>
          <p:sp>
            <p:nvSpPr>
              <p:cNvPr id="12" name="フリーフォーム 18">
                <a:extLst>
                  <a:ext uri="{FF2B5EF4-FFF2-40B4-BE49-F238E27FC236}">
                    <a16:creationId xmlns:a16="http://schemas.microsoft.com/office/drawing/2014/main" id="{B6E4240C-FD44-456C-9F35-B057BDF0A532}"/>
                  </a:ext>
                </a:extLst>
              </p:cNvPr>
              <p:cNvSpPr/>
              <p:nvPr/>
            </p:nvSpPr>
            <p:spPr>
              <a:xfrm rot="16200000">
                <a:off x="4338642" y="3978276"/>
                <a:ext cx="1897063" cy="728662"/>
              </a:xfrm>
              <a:custGeom>
                <a:avLst/>
                <a:gdLst>
                  <a:gd name="connsiteX0" fmla="*/ 1045369 w 1897856"/>
                  <a:gd name="connsiteY0" fmla="*/ 504825 h 728663"/>
                  <a:gd name="connsiteX1" fmla="*/ 771525 w 1897856"/>
                  <a:gd name="connsiteY1" fmla="*/ 428625 h 728663"/>
                  <a:gd name="connsiteX2" fmla="*/ 588169 w 1897856"/>
                  <a:gd name="connsiteY2" fmla="*/ 366713 h 728663"/>
                  <a:gd name="connsiteX3" fmla="*/ 464344 w 1897856"/>
                  <a:gd name="connsiteY3" fmla="*/ 314325 h 728663"/>
                  <a:gd name="connsiteX4" fmla="*/ 361950 w 1897856"/>
                  <a:gd name="connsiteY4" fmla="*/ 266700 h 728663"/>
                  <a:gd name="connsiteX5" fmla="*/ 228600 w 1897856"/>
                  <a:gd name="connsiteY5" fmla="*/ 190500 h 728663"/>
                  <a:gd name="connsiteX6" fmla="*/ 83344 w 1897856"/>
                  <a:gd name="connsiteY6" fmla="*/ 102394 h 728663"/>
                  <a:gd name="connsiteX7" fmla="*/ 45244 w 1897856"/>
                  <a:gd name="connsiteY7" fmla="*/ 76200 h 728663"/>
                  <a:gd name="connsiteX8" fmla="*/ 26194 w 1897856"/>
                  <a:gd name="connsiteY8" fmla="*/ 61913 h 728663"/>
                  <a:gd name="connsiteX9" fmla="*/ 9525 w 1897856"/>
                  <a:gd name="connsiteY9" fmla="*/ 47625 h 728663"/>
                  <a:gd name="connsiteX10" fmla="*/ 0 w 1897856"/>
                  <a:gd name="connsiteY10" fmla="*/ 33338 h 728663"/>
                  <a:gd name="connsiteX11" fmla="*/ 0 w 1897856"/>
                  <a:gd name="connsiteY11" fmla="*/ 19050 h 728663"/>
                  <a:gd name="connsiteX12" fmla="*/ 14288 w 1897856"/>
                  <a:gd name="connsiteY12" fmla="*/ 2381 h 728663"/>
                  <a:gd name="connsiteX13" fmla="*/ 50006 w 1897856"/>
                  <a:gd name="connsiteY13" fmla="*/ 0 h 728663"/>
                  <a:gd name="connsiteX14" fmla="*/ 83344 w 1897856"/>
                  <a:gd name="connsiteY14" fmla="*/ 11906 h 728663"/>
                  <a:gd name="connsiteX15" fmla="*/ 300038 w 1897856"/>
                  <a:gd name="connsiteY15" fmla="*/ 109538 h 728663"/>
                  <a:gd name="connsiteX16" fmla="*/ 419100 w 1897856"/>
                  <a:gd name="connsiteY16" fmla="*/ 154781 h 728663"/>
                  <a:gd name="connsiteX17" fmla="*/ 566738 w 1897856"/>
                  <a:gd name="connsiteY17" fmla="*/ 207169 h 728663"/>
                  <a:gd name="connsiteX18" fmla="*/ 695325 w 1897856"/>
                  <a:gd name="connsiteY18" fmla="*/ 247650 h 728663"/>
                  <a:gd name="connsiteX19" fmla="*/ 828675 w 1897856"/>
                  <a:gd name="connsiteY19" fmla="*/ 280988 h 728663"/>
                  <a:gd name="connsiteX20" fmla="*/ 1023938 w 1897856"/>
                  <a:gd name="connsiteY20" fmla="*/ 323850 h 728663"/>
                  <a:gd name="connsiteX21" fmla="*/ 1176338 w 1897856"/>
                  <a:gd name="connsiteY21" fmla="*/ 352425 h 728663"/>
                  <a:gd name="connsiteX22" fmla="*/ 1326356 w 1897856"/>
                  <a:gd name="connsiteY22" fmla="*/ 376238 h 728663"/>
                  <a:gd name="connsiteX23" fmla="*/ 1438275 w 1897856"/>
                  <a:gd name="connsiteY23" fmla="*/ 392906 h 728663"/>
                  <a:gd name="connsiteX24" fmla="*/ 1607344 w 1897856"/>
                  <a:gd name="connsiteY24" fmla="*/ 404813 h 728663"/>
                  <a:gd name="connsiteX25" fmla="*/ 1650206 w 1897856"/>
                  <a:gd name="connsiteY25" fmla="*/ 407194 h 728663"/>
                  <a:gd name="connsiteX26" fmla="*/ 1693069 w 1897856"/>
                  <a:gd name="connsiteY26" fmla="*/ 407194 h 728663"/>
                  <a:gd name="connsiteX27" fmla="*/ 1733550 w 1897856"/>
                  <a:gd name="connsiteY27" fmla="*/ 402431 h 728663"/>
                  <a:gd name="connsiteX28" fmla="*/ 1762125 w 1897856"/>
                  <a:gd name="connsiteY28" fmla="*/ 390525 h 728663"/>
                  <a:gd name="connsiteX29" fmla="*/ 1809750 w 1897856"/>
                  <a:gd name="connsiteY29" fmla="*/ 361950 h 728663"/>
                  <a:gd name="connsiteX30" fmla="*/ 1847850 w 1897856"/>
                  <a:gd name="connsiteY30" fmla="*/ 333375 h 728663"/>
                  <a:gd name="connsiteX31" fmla="*/ 1871663 w 1897856"/>
                  <a:gd name="connsiteY31" fmla="*/ 323850 h 728663"/>
                  <a:gd name="connsiteX32" fmla="*/ 1888331 w 1897856"/>
                  <a:gd name="connsiteY32" fmla="*/ 326231 h 728663"/>
                  <a:gd name="connsiteX33" fmla="*/ 1897856 w 1897856"/>
                  <a:gd name="connsiteY33" fmla="*/ 335756 h 728663"/>
                  <a:gd name="connsiteX34" fmla="*/ 1897856 w 1897856"/>
                  <a:gd name="connsiteY34" fmla="*/ 354806 h 728663"/>
                  <a:gd name="connsiteX35" fmla="*/ 1881188 w 1897856"/>
                  <a:gd name="connsiteY35" fmla="*/ 392906 h 728663"/>
                  <a:gd name="connsiteX36" fmla="*/ 1826419 w 1897856"/>
                  <a:gd name="connsiteY36" fmla="*/ 481013 h 728663"/>
                  <a:gd name="connsiteX37" fmla="*/ 1733550 w 1897856"/>
                  <a:gd name="connsiteY37" fmla="*/ 595313 h 728663"/>
                  <a:gd name="connsiteX38" fmla="*/ 1643063 w 1897856"/>
                  <a:gd name="connsiteY38" fmla="*/ 692944 h 728663"/>
                  <a:gd name="connsiteX39" fmla="*/ 1604963 w 1897856"/>
                  <a:gd name="connsiteY39" fmla="*/ 721519 h 728663"/>
                  <a:gd name="connsiteX40" fmla="*/ 1583531 w 1897856"/>
                  <a:gd name="connsiteY40" fmla="*/ 728663 h 728663"/>
                  <a:gd name="connsiteX41" fmla="*/ 1559719 w 1897856"/>
                  <a:gd name="connsiteY41" fmla="*/ 723900 h 728663"/>
                  <a:gd name="connsiteX42" fmla="*/ 1535906 w 1897856"/>
                  <a:gd name="connsiteY42" fmla="*/ 707231 h 728663"/>
                  <a:gd name="connsiteX43" fmla="*/ 1521619 w 1897856"/>
                  <a:gd name="connsiteY43" fmla="*/ 678656 h 728663"/>
                  <a:gd name="connsiteX44" fmla="*/ 1509713 w 1897856"/>
                  <a:gd name="connsiteY44" fmla="*/ 645319 h 728663"/>
                  <a:gd name="connsiteX45" fmla="*/ 1507331 w 1897856"/>
                  <a:gd name="connsiteY45" fmla="*/ 626269 h 728663"/>
                  <a:gd name="connsiteX46" fmla="*/ 1045369 w 1897856"/>
                  <a:gd name="connsiteY46" fmla="*/ 504825 h 72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97856" h="728663">
                    <a:moveTo>
                      <a:pt x="1045369" y="504825"/>
                    </a:moveTo>
                    <a:lnTo>
                      <a:pt x="771525" y="428625"/>
                    </a:lnTo>
                    <a:lnTo>
                      <a:pt x="588169" y="366713"/>
                    </a:lnTo>
                    <a:lnTo>
                      <a:pt x="464344" y="314325"/>
                    </a:lnTo>
                    <a:lnTo>
                      <a:pt x="361950" y="266700"/>
                    </a:lnTo>
                    <a:lnTo>
                      <a:pt x="228600" y="190500"/>
                    </a:lnTo>
                    <a:lnTo>
                      <a:pt x="83344" y="102394"/>
                    </a:lnTo>
                    <a:lnTo>
                      <a:pt x="45244" y="76200"/>
                    </a:lnTo>
                    <a:lnTo>
                      <a:pt x="26194" y="61913"/>
                    </a:lnTo>
                    <a:lnTo>
                      <a:pt x="9525" y="47625"/>
                    </a:lnTo>
                    <a:lnTo>
                      <a:pt x="0" y="33338"/>
                    </a:lnTo>
                    <a:lnTo>
                      <a:pt x="0" y="19050"/>
                    </a:lnTo>
                    <a:lnTo>
                      <a:pt x="14288" y="2381"/>
                    </a:lnTo>
                    <a:lnTo>
                      <a:pt x="50006" y="0"/>
                    </a:lnTo>
                    <a:lnTo>
                      <a:pt x="83344" y="11906"/>
                    </a:lnTo>
                    <a:lnTo>
                      <a:pt x="300038" y="109538"/>
                    </a:lnTo>
                    <a:lnTo>
                      <a:pt x="419100" y="154781"/>
                    </a:lnTo>
                    <a:lnTo>
                      <a:pt x="566738" y="207169"/>
                    </a:lnTo>
                    <a:lnTo>
                      <a:pt x="695325" y="247650"/>
                    </a:lnTo>
                    <a:lnTo>
                      <a:pt x="828675" y="280988"/>
                    </a:lnTo>
                    <a:lnTo>
                      <a:pt x="1023938" y="323850"/>
                    </a:lnTo>
                    <a:lnTo>
                      <a:pt x="1176338" y="352425"/>
                    </a:lnTo>
                    <a:lnTo>
                      <a:pt x="1326356" y="376238"/>
                    </a:lnTo>
                    <a:lnTo>
                      <a:pt x="1438275" y="392906"/>
                    </a:lnTo>
                    <a:lnTo>
                      <a:pt x="1607344" y="404813"/>
                    </a:lnTo>
                    <a:lnTo>
                      <a:pt x="1650206" y="407194"/>
                    </a:lnTo>
                    <a:lnTo>
                      <a:pt x="1693069" y="407194"/>
                    </a:lnTo>
                    <a:lnTo>
                      <a:pt x="1733550" y="402431"/>
                    </a:lnTo>
                    <a:lnTo>
                      <a:pt x="1762125" y="390525"/>
                    </a:lnTo>
                    <a:lnTo>
                      <a:pt x="1809750" y="361950"/>
                    </a:lnTo>
                    <a:lnTo>
                      <a:pt x="1847850" y="333375"/>
                    </a:lnTo>
                    <a:lnTo>
                      <a:pt x="1871663" y="323850"/>
                    </a:lnTo>
                    <a:lnTo>
                      <a:pt x="1888331" y="326231"/>
                    </a:lnTo>
                    <a:lnTo>
                      <a:pt x="1897856" y="335756"/>
                    </a:lnTo>
                    <a:lnTo>
                      <a:pt x="1897856" y="354806"/>
                    </a:lnTo>
                    <a:lnTo>
                      <a:pt x="1881188" y="392906"/>
                    </a:lnTo>
                    <a:lnTo>
                      <a:pt x="1826419" y="481013"/>
                    </a:lnTo>
                    <a:lnTo>
                      <a:pt x="1733550" y="595313"/>
                    </a:lnTo>
                    <a:lnTo>
                      <a:pt x="1643063" y="692944"/>
                    </a:lnTo>
                    <a:lnTo>
                      <a:pt x="1604963" y="721519"/>
                    </a:lnTo>
                    <a:lnTo>
                      <a:pt x="1583531" y="728663"/>
                    </a:lnTo>
                    <a:lnTo>
                      <a:pt x="1559719" y="723900"/>
                    </a:lnTo>
                    <a:lnTo>
                      <a:pt x="1535906" y="707231"/>
                    </a:lnTo>
                    <a:lnTo>
                      <a:pt x="1521619" y="678656"/>
                    </a:lnTo>
                    <a:lnTo>
                      <a:pt x="1509713" y="645319"/>
                    </a:lnTo>
                    <a:lnTo>
                      <a:pt x="1507331" y="626269"/>
                    </a:lnTo>
                    <a:lnTo>
                      <a:pt x="1045369" y="5048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21">
                <a:extLst>
                  <a:ext uri="{FF2B5EF4-FFF2-40B4-BE49-F238E27FC236}">
                    <a16:creationId xmlns:a16="http://schemas.microsoft.com/office/drawing/2014/main" id="{73E00CB8-32DB-4A3C-9EF2-42AC3AFC277C}"/>
                  </a:ext>
                </a:extLst>
              </p:cNvPr>
              <p:cNvSpPr/>
              <p:nvPr/>
            </p:nvSpPr>
            <p:spPr>
              <a:xfrm rot="16200000">
                <a:off x="5754690" y="3922713"/>
                <a:ext cx="1606550" cy="577850"/>
              </a:xfrm>
              <a:custGeom>
                <a:avLst/>
                <a:gdLst>
                  <a:gd name="connsiteX0" fmla="*/ 1014413 w 1607344"/>
                  <a:gd name="connsiteY0" fmla="*/ 395288 h 578644"/>
                  <a:gd name="connsiteX1" fmla="*/ 783431 w 1607344"/>
                  <a:gd name="connsiteY1" fmla="*/ 497682 h 578644"/>
                  <a:gd name="connsiteX2" fmla="*/ 564356 w 1607344"/>
                  <a:gd name="connsiteY2" fmla="*/ 578644 h 578644"/>
                  <a:gd name="connsiteX3" fmla="*/ 319088 w 1607344"/>
                  <a:gd name="connsiteY3" fmla="*/ 573882 h 578644"/>
                  <a:gd name="connsiteX4" fmla="*/ 176213 w 1607344"/>
                  <a:gd name="connsiteY4" fmla="*/ 557213 h 578644"/>
                  <a:gd name="connsiteX5" fmla="*/ 97631 w 1607344"/>
                  <a:gd name="connsiteY5" fmla="*/ 540544 h 578644"/>
                  <a:gd name="connsiteX6" fmla="*/ 61913 w 1607344"/>
                  <a:gd name="connsiteY6" fmla="*/ 521494 h 578644"/>
                  <a:gd name="connsiteX7" fmla="*/ 35719 w 1607344"/>
                  <a:gd name="connsiteY7" fmla="*/ 502444 h 578644"/>
                  <a:gd name="connsiteX8" fmla="*/ 9525 w 1607344"/>
                  <a:gd name="connsiteY8" fmla="*/ 473869 h 578644"/>
                  <a:gd name="connsiteX9" fmla="*/ 0 w 1607344"/>
                  <a:gd name="connsiteY9" fmla="*/ 426244 h 578644"/>
                  <a:gd name="connsiteX10" fmla="*/ 7144 w 1607344"/>
                  <a:gd name="connsiteY10" fmla="*/ 390525 h 578644"/>
                  <a:gd name="connsiteX11" fmla="*/ 26194 w 1607344"/>
                  <a:gd name="connsiteY11" fmla="*/ 366713 h 578644"/>
                  <a:gd name="connsiteX12" fmla="*/ 57150 w 1607344"/>
                  <a:gd name="connsiteY12" fmla="*/ 350044 h 578644"/>
                  <a:gd name="connsiteX13" fmla="*/ 111919 w 1607344"/>
                  <a:gd name="connsiteY13" fmla="*/ 333375 h 578644"/>
                  <a:gd name="connsiteX14" fmla="*/ 204788 w 1607344"/>
                  <a:gd name="connsiteY14" fmla="*/ 323850 h 578644"/>
                  <a:gd name="connsiteX15" fmla="*/ 328613 w 1607344"/>
                  <a:gd name="connsiteY15" fmla="*/ 316707 h 578644"/>
                  <a:gd name="connsiteX16" fmla="*/ 483394 w 1607344"/>
                  <a:gd name="connsiteY16" fmla="*/ 302419 h 578644"/>
                  <a:gd name="connsiteX17" fmla="*/ 666750 w 1607344"/>
                  <a:gd name="connsiteY17" fmla="*/ 276225 h 578644"/>
                  <a:gd name="connsiteX18" fmla="*/ 850106 w 1607344"/>
                  <a:gd name="connsiteY18" fmla="*/ 238125 h 578644"/>
                  <a:gd name="connsiteX19" fmla="*/ 983456 w 1607344"/>
                  <a:gd name="connsiteY19" fmla="*/ 209550 h 578644"/>
                  <a:gd name="connsiteX20" fmla="*/ 1185863 w 1607344"/>
                  <a:gd name="connsiteY20" fmla="*/ 150019 h 578644"/>
                  <a:gd name="connsiteX21" fmla="*/ 1371600 w 1607344"/>
                  <a:gd name="connsiteY21" fmla="*/ 85725 h 578644"/>
                  <a:gd name="connsiteX22" fmla="*/ 1533525 w 1607344"/>
                  <a:gd name="connsiteY22" fmla="*/ 23813 h 578644"/>
                  <a:gd name="connsiteX23" fmla="*/ 1566863 w 1607344"/>
                  <a:gd name="connsiteY23" fmla="*/ 9525 h 578644"/>
                  <a:gd name="connsiteX24" fmla="*/ 1588294 w 1607344"/>
                  <a:gd name="connsiteY24" fmla="*/ 0 h 578644"/>
                  <a:gd name="connsiteX25" fmla="*/ 1600200 w 1607344"/>
                  <a:gd name="connsiteY25" fmla="*/ 0 h 578644"/>
                  <a:gd name="connsiteX26" fmla="*/ 1607344 w 1607344"/>
                  <a:gd name="connsiteY26" fmla="*/ 4763 h 578644"/>
                  <a:gd name="connsiteX27" fmla="*/ 1607344 w 1607344"/>
                  <a:gd name="connsiteY27" fmla="*/ 16669 h 578644"/>
                  <a:gd name="connsiteX28" fmla="*/ 1583531 w 1607344"/>
                  <a:gd name="connsiteY28" fmla="*/ 47625 h 578644"/>
                  <a:gd name="connsiteX29" fmla="*/ 1493044 w 1607344"/>
                  <a:gd name="connsiteY29" fmla="*/ 109538 h 578644"/>
                  <a:gd name="connsiteX30" fmla="*/ 1338263 w 1607344"/>
                  <a:gd name="connsiteY30" fmla="*/ 209550 h 578644"/>
                  <a:gd name="connsiteX31" fmla="*/ 1171575 w 1607344"/>
                  <a:gd name="connsiteY31" fmla="*/ 309563 h 578644"/>
                  <a:gd name="connsiteX32" fmla="*/ 1014413 w 1607344"/>
                  <a:gd name="connsiteY32" fmla="*/ 395288 h 57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607344" h="578644">
                    <a:moveTo>
                      <a:pt x="1014413" y="395288"/>
                    </a:moveTo>
                    <a:lnTo>
                      <a:pt x="783431" y="497682"/>
                    </a:lnTo>
                    <a:lnTo>
                      <a:pt x="564356" y="578644"/>
                    </a:lnTo>
                    <a:lnTo>
                      <a:pt x="319088" y="573882"/>
                    </a:lnTo>
                    <a:lnTo>
                      <a:pt x="176213" y="557213"/>
                    </a:lnTo>
                    <a:lnTo>
                      <a:pt x="97631" y="540544"/>
                    </a:lnTo>
                    <a:lnTo>
                      <a:pt x="61913" y="521494"/>
                    </a:lnTo>
                    <a:lnTo>
                      <a:pt x="35719" y="502444"/>
                    </a:lnTo>
                    <a:lnTo>
                      <a:pt x="9525" y="473869"/>
                    </a:lnTo>
                    <a:lnTo>
                      <a:pt x="0" y="426244"/>
                    </a:lnTo>
                    <a:lnTo>
                      <a:pt x="7144" y="390525"/>
                    </a:lnTo>
                    <a:lnTo>
                      <a:pt x="26194" y="366713"/>
                    </a:lnTo>
                    <a:lnTo>
                      <a:pt x="57150" y="350044"/>
                    </a:lnTo>
                    <a:lnTo>
                      <a:pt x="111919" y="333375"/>
                    </a:lnTo>
                    <a:lnTo>
                      <a:pt x="204788" y="323850"/>
                    </a:lnTo>
                    <a:lnTo>
                      <a:pt x="328613" y="316707"/>
                    </a:lnTo>
                    <a:lnTo>
                      <a:pt x="483394" y="302419"/>
                    </a:lnTo>
                    <a:lnTo>
                      <a:pt x="666750" y="276225"/>
                    </a:lnTo>
                    <a:lnTo>
                      <a:pt x="850106" y="238125"/>
                    </a:lnTo>
                    <a:lnTo>
                      <a:pt x="983456" y="209550"/>
                    </a:lnTo>
                    <a:lnTo>
                      <a:pt x="1185863" y="150019"/>
                    </a:lnTo>
                    <a:lnTo>
                      <a:pt x="1371600" y="85725"/>
                    </a:lnTo>
                    <a:lnTo>
                      <a:pt x="1533525" y="23813"/>
                    </a:lnTo>
                    <a:lnTo>
                      <a:pt x="1566863" y="9525"/>
                    </a:lnTo>
                    <a:lnTo>
                      <a:pt x="1588294" y="0"/>
                    </a:lnTo>
                    <a:lnTo>
                      <a:pt x="1600200" y="0"/>
                    </a:lnTo>
                    <a:lnTo>
                      <a:pt x="1607344" y="4763"/>
                    </a:lnTo>
                    <a:lnTo>
                      <a:pt x="1607344" y="16669"/>
                    </a:lnTo>
                    <a:lnTo>
                      <a:pt x="1583531" y="47625"/>
                    </a:lnTo>
                    <a:lnTo>
                      <a:pt x="1493044" y="109538"/>
                    </a:lnTo>
                    <a:lnTo>
                      <a:pt x="1338263" y="209550"/>
                    </a:lnTo>
                    <a:lnTo>
                      <a:pt x="1171575" y="309563"/>
                    </a:lnTo>
                    <a:lnTo>
                      <a:pt x="1014413" y="3952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E23A9841-D3DA-436C-89DB-154FEFAEF0CB}"/>
                  </a:ext>
                </a:extLst>
              </p:cNvPr>
              <p:cNvSpPr/>
              <p:nvPr/>
            </p:nvSpPr>
            <p:spPr>
              <a:xfrm rot="16200000">
                <a:off x="3384558" y="4554538"/>
                <a:ext cx="2363787" cy="319088"/>
              </a:xfrm>
              <a:custGeom>
                <a:avLst/>
                <a:gdLst>
                  <a:gd name="connsiteX0" fmla="*/ 1409700 w 2364581"/>
                  <a:gd name="connsiteY0" fmla="*/ 302419 h 319087"/>
                  <a:gd name="connsiteX1" fmla="*/ 883443 w 2364581"/>
                  <a:gd name="connsiteY1" fmla="*/ 283369 h 319087"/>
                  <a:gd name="connsiteX2" fmla="*/ 559593 w 2364581"/>
                  <a:gd name="connsiteY2" fmla="*/ 269081 h 319087"/>
                  <a:gd name="connsiteX3" fmla="*/ 264318 w 2364581"/>
                  <a:gd name="connsiteY3" fmla="*/ 252412 h 319087"/>
                  <a:gd name="connsiteX4" fmla="*/ 200025 w 2364581"/>
                  <a:gd name="connsiteY4" fmla="*/ 240506 h 319087"/>
                  <a:gd name="connsiteX5" fmla="*/ 107156 w 2364581"/>
                  <a:gd name="connsiteY5" fmla="*/ 211931 h 319087"/>
                  <a:gd name="connsiteX6" fmla="*/ 64293 w 2364581"/>
                  <a:gd name="connsiteY6" fmla="*/ 197644 h 319087"/>
                  <a:gd name="connsiteX7" fmla="*/ 38100 w 2364581"/>
                  <a:gd name="connsiteY7" fmla="*/ 185737 h 319087"/>
                  <a:gd name="connsiteX8" fmla="*/ 21431 w 2364581"/>
                  <a:gd name="connsiteY8" fmla="*/ 173831 h 319087"/>
                  <a:gd name="connsiteX9" fmla="*/ 4762 w 2364581"/>
                  <a:gd name="connsiteY9" fmla="*/ 150019 h 319087"/>
                  <a:gd name="connsiteX10" fmla="*/ 0 w 2364581"/>
                  <a:gd name="connsiteY10" fmla="*/ 130969 h 319087"/>
                  <a:gd name="connsiteX11" fmla="*/ 4762 w 2364581"/>
                  <a:gd name="connsiteY11" fmla="*/ 102394 h 319087"/>
                  <a:gd name="connsiteX12" fmla="*/ 21431 w 2364581"/>
                  <a:gd name="connsiteY12" fmla="*/ 80962 h 319087"/>
                  <a:gd name="connsiteX13" fmla="*/ 57150 w 2364581"/>
                  <a:gd name="connsiteY13" fmla="*/ 59531 h 319087"/>
                  <a:gd name="connsiteX14" fmla="*/ 121443 w 2364581"/>
                  <a:gd name="connsiteY14" fmla="*/ 35719 h 319087"/>
                  <a:gd name="connsiteX15" fmla="*/ 200025 w 2364581"/>
                  <a:gd name="connsiteY15" fmla="*/ 14287 h 319087"/>
                  <a:gd name="connsiteX16" fmla="*/ 269081 w 2364581"/>
                  <a:gd name="connsiteY16" fmla="*/ 2381 h 319087"/>
                  <a:gd name="connsiteX17" fmla="*/ 421481 w 2364581"/>
                  <a:gd name="connsiteY17" fmla="*/ 0 h 319087"/>
                  <a:gd name="connsiteX18" fmla="*/ 490537 w 2364581"/>
                  <a:gd name="connsiteY18" fmla="*/ 14287 h 319087"/>
                  <a:gd name="connsiteX19" fmla="*/ 673893 w 2364581"/>
                  <a:gd name="connsiteY19" fmla="*/ 40481 h 319087"/>
                  <a:gd name="connsiteX20" fmla="*/ 881062 w 2364581"/>
                  <a:gd name="connsiteY20" fmla="*/ 61912 h 319087"/>
                  <a:gd name="connsiteX21" fmla="*/ 1090612 w 2364581"/>
                  <a:gd name="connsiteY21" fmla="*/ 78581 h 319087"/>
                  <a:gd name="connsiteX22" fmla="*/ 1528762 w 2364581"/>
                  <a:gd name="connsiteY22" fmla="*/ 104775 h 319087"/>
                  <a:gd name="connsiteX23" fmla="*/ 1909762 w 2364581"/>
                  <a:gd name="connsiteY23" fmla="*/ 114300 h 319087"/>
                  <a:gd name="connsiteX24" fmla="*/ 2250281 w 2364581"/>
                  <a:gd name="connsiteY24" fmla="*/ 114300 h 319087"/>
                  <a:gd name="connsiteX25" fmla="*/ 2364581 w 2364581"/>
                  <a:gd name="connsiteY25" fmla="*/ 180975 h 319087"/>
                  <a:gd name="connsiteX26" fmla="*/ 2300287 w 2364581"/>
                  <a:gd name="connsiteY26" fmla="*/ 250031 h 319087"/>
                  <a:gd name="connsiteX27" fmla="*/ 2266950 w 2364581"/>
                  <a:gd name="connsiteY27" fmla="*/ 280987 h 319087"/>
                  <a:gd name="connsiteX28" fmla="*/ 2231231 w 2364581"/>
                  <a:gd name="connsiteY28" fmla="*/ 300037 h 319087"/>
                  <a:gd name="connsiteX29" fmla="*/ 2193131 w 2364581"/>
                  <a:gd name="connsiteY29" fmla="*/ 311944 h 319087"/>
                  <a:gd name="connsiteX30" fmla="*/ 2135981 w 2364581"/>
                  <a:gd name="connsiteY30" fmla="*/ 319087 h 319087"/>
                  <a:gd name="connsiteX31" fmla="*/ 1850231 w 2364581"/>
                  <a:gd name="connsiteY31" fmla="*/ 314325 h 319087"/>
                  <a:gd name="connsiteX32" fmla="*/ 1409700 w 2364581"/>
                  <a:gd name="connsiteY32" fmla="*/ 302419 h 31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364581" h="319087">
                    <a:moveTo>
                      <a:pt x="1409700" y="302419"/>
                    </a:moveTo>
                    <a:lnTo>
                      <a:pt x="883443" y="283369"/>
                    </a:lnTo>
                    <a:lnTo>
                      <a:pt x="559593" y="269081"/>
                    </a:lnTo>
                    <a:lnTo>
                      <a:pt x="264318" y="252412"/>
                    </a:lnTo>
                    <a:lnTo>
                      <a:pt x="200025" y="240506"/>
                    </a:lnTo>
                    <a:lnTo>
                      <a:pt x="107156" y="211931"/>
                    </a:lnTo>
                    <a:lnTo>
                      <a:pt x="64293" y="197644"/>
                    </a:lnTo>
                    <a:lnTo>
                      <a:pt x="38100" y="185737"/>
                    </a:lnTo>
                    <a:lnTo>
                      <a:pt x="21431" y="173831"/>
                    </a:lnTo>
                    <a:lnTo>
                      <a:pt x="4762" y="150019"/>
                    </a:lnTo>
                    <a:lnTo>
                      <a:pt x="0" y="130969"/>
                    </a:lnTo>
                    <a:lnTo>
                      <a:pt x="4762" y="102394"/>
                    </a:lnTo>
                    <a:lnTo>
                      <a:pt x="21431" y="80962"/>
                    </a:lnTo>
                    <a:lnTo>
                      <a:pt x="57150" y="59531"/>
                    </a:lnTo>
                    <a:lnTo>
                      <a:pt x="121443" y="35719"/>
                    </a:lnTo>
                    <a:lnTo>
                      <a:pt x="200025" y="14287"/>
                    </a:lnTo>
                    <a:lnTo>
                      <a:pt x="269081" y="2381"/>
                    </a:lnTo>
                    <a:lnTo>
                      <a:pt x="421481" y="0"/>
                    </a:lnTo>
                    <a:lnTo>
                      <a:pt x="490537" y="14287"/>
                    </a:lnTo>
                    <a:lnTo>
                      <a:pt x="673893" y="40481"/>
                    </a:lnTo>
                    <a:lnTo>
                      <a:pt x="881062" y="61912"/>
                    </a:lnTo>
                    <a:lnTo>
                      <a:pt x="1090612" y="78581"/>
                    </a:lnTo>
                    <a:lnTo>
                      <a:pt x="1528762" y="104775"/>
                    </a:lnTo>
                    <a:lnTo>
                      <a:pt x="1909762" y="114300"/>
                    </a:lnTo>
                    <a:lnTo>
                      <a:pt x="2250281" y="114300"/>
                    </a:lnTo>
                    <a:lnTo>
                      <a:pt x="2364581" y="180975"/>
                    </a:lnTo>
                    <a:lnTo>
                      <a:pt x="2300287" y="250031"/>
                    </a:lnTo>
                    <a:lnTo>
                      <a:pt x="2266950" y="280987"/>
                    </a:lnTo>
                    <a:lnTo>
                      <a:pt x="2231231" y="300037"/>
                    </a:lnTo>
                    <a:lnTo>
                      <a:pt x="2193131" y="311944"/>
                    </a:lnTo>
                    <a:lnTo>
                      <a:pt x="2135981" y="319087"/>
                    </a:lnTo>
                    <a:lnTo>
                      <a:pt x="1850231" y="314325"/>
                    </a:lnTo>
                    <a:lnTo>
                      <a:pt x="1409700" y="3024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8">
                <a:extLst>
                  <a:ext uri="{FF2B5EF4-FFF2-40B4-BE49-F238E27FC236}">
                    <a16:creationId xmlns:a16="http://schemas.microsoft.com/office/drawing/2014/main" id="{5407A1A5-1E2C-4842-A0D8-886EC46102E1}"/>
                  </a:ext>
                </a:extLst>
              </p:cNvPr>
              <p:cNvSpPr/>
              <p:nvPr/>
            </p:nvSpPr>
            <p:spPr>
              <a:xfrm>
                <a:off x="5110167" y="2733675"/>
                <a:ext cx="1662112" cy="495300"/>
              </a:xfrm>
              <a:custGeom>
                <a:avLst/>
                <a:gdLst>
                  <a:gd name="connsiteX0" fmla="*/ 1197768 w 1662112"/>
                  <a:gd name="connsiteY0" fmla="*/ 271463 h 495300"/>
                  <a:gd name="connsiteX1" fmla="*/ 947737 w 1662112"/>
                  <a:gd name="connsiteY1" fmla="*/ 319088 h 495300"/>
                  <a:gd name="connsiteX2" fmla="*/ 802481 w 1662112"/>
                  <a:gd name="connsiteY2" fmla="*/ 354806 h 495300"/>
                  <a:gd name="connsiteX3" fmla="*/ 614362 w 1662112"/>
                  <a:gd name="connsiteY3" fmla="*/ 383381 h 495300"/>
                  <a:gd name="connsiteX4" fmla="*/ 488156 w 1662112"/>
                  <a:gd name="connsiteY4" fmla="*/ 409575 h 495300"/>
                  <a:gd name="connsiteX5" fmla="*/ 419100 w 1662112"/>
                  <a:gd name="connsiteY5" fmla="*/ 431006 h 495300"/>
                  <a:gd name="connsiteX6" fmla="*/ 292893 w 1662112"/>
                  <a:gd name="connsiteY6" fmla="*/ 478631 h 495300"/>
                  <a:gd name="connsiteX7" fmla="*/ 257175 w 1662112"/>
                  <a:gd name="connsiteY7" fmla="*/ 492919 h 495300"/>
                  <a:gd name="connsiteX8" fmla="*/ 230981 w 1662112"/>
                  <a:gd name="connsiteY8" fmla="*/ 495300 h 495300"/>
                  <a:gd name="connsiteX9" fmla="*/ 200025 w 1662112"/>
                  <a:gd name="connsiteY9" fmla="*/ 485775 h 495300"/>
                  <a:gd name="connsiteX10" fmla="*/ 171450 w 1662112"/>
                  <a:gd name="connsiteY10" fmla="*/ 466725 h 495300"/>
                  <a:gd name="connsiteX11" fmla="*/ 133350 w 1662112"/>
                  <a:gd name="connsiteY11" fmla="*/ 433388 h 495300"/>
                  <a:gd name="connsiteX12" fmla="*/ 85725 w 1662112"/>
                  <a:gd name="connsiteY12" fmla="*/ 378619 h 495300"/>
                  <a:gd name="connsiteX13" fmla="*/ 40481 w 1662112"/>
                  <a:gd name="connsiteY13" fmla="*/ 319088 h 495300"/>
                  <a:gd name="connsiteX14" fmla="*/ 4762 w 1662112"/>
                  <a:gd name="connsiteY14" fmla="*/ 259556 h 495300"/>
                  <a:gd name="connsiteX15" fmla="*/ 0 w 1662112"/>
                  <a:gd name="connsiteY15" fmla="*/ 240506 h 495300"/>
                  <a:gd name="connsiteX16" fmla="*/ 4762 w 1662112"/>
                  <a:gd name="connsiteY16" fmla="*/ 226219 h 495300"/>
                  <a:gd name="connsiteX17" fmla="*/ 28575 w 1662112"/>
                  <a:gd name="connsiteY17" fmla="*/ 226219 h 495300"/>
                  <a:gd name="connsiteX18" fmla="*/ 66675 w 1662112"/>
                  <a:gd name="connsiteY18" fmla="*/ 233363 h 495300"/>
                  <a:gd name="connsiteX19" fmla="*/ 176212 w 1662112"/>
                  <a:gd name="connsiteY19" fmla="*/ 269081 h 495300"/>
                  <a:gd name="connsiteX20" fmla="*/ 221456 w 1662112"/>
                  <a:gd name="connsiteY20" fmla="*/ 276225 h 495300"/>
                  <a:gd name="connsiteX21" fmla="*/ 259556 w 1662112"/>
                  <a:gd name="connsiteY21" fmla="*/ 276225 h 495300"/>
                  <a:gd name="connsiteX22" fmla="*/ 350043 w 1662112"/>
                  <a:gd name="connsiteY22" fmla="*/ 266700 h 495300"/>
                  <a:gd name="connsiteX23" fmla="*/ 497681 w 1662112"/>
                  <a:gd name="connsiteY23" fmla="*/ 230981 h 495300"/>
                  <a:gd name="connsiteX24" fmla="*/ 721518 w 1662112"/>
                  <a:gd name="connsiteY24" fmla="*/ 171450 h 495300"/>
                  <a:gd name="connsiteX25" fmla="*/ 797718 w 1662112"/>
                  <a:gd name="connsiteY25" fmla="*/ 150019 h 495300"/>
                  <a:gd name="connsiteX26" fmla="*/ 942975 w 1662112"/>
                  <a:gd name="connsiteY26" fmla="*/ 119063 h 495300"/>
                  <a:gd name="connsiteX27" fmla="*/ 1140618 w 1662112"/>
                  <a:gd name="connsiteY27" fmla="*/ 80963 h 495300"/>
                  <a:gd name="connsiteX28" fmla="*/ 1204912 w 1662112"/>
                  <a:gd name="connsiteY28" fmla="*/ 64294 h 495300"/>
                  <a:gd name="connsiteX29" fmla="*/ 1295400 w 1662112"/>
                  <a:gd name="connsiteY29" fmla="*/ 28575 h 495300"/>
                  <a:gd name="connsiteX30" fmla="*/ 1357312 w 1662112"/>
                  <a:gd name="connsiteY30" fmla="*/ 0 h 495300"/>
                  <a:gd name="connsiteX31" fmla="*/ 1393031 w 1662112"/>
                  <a:gd name="connsiteY31" fmla="*/ 0 h 495300"/>
                  <a:gd name="connsiteX32" fmla="*/ 1457325 w 1662112"/>
                  <a:gd name="connsiteY32" fmla="*/ 11906 h 495300"/>
                  <a:gd name="connsiteX33" fmla="*/ 1509712 w 1662112"/>
                  <a:gd name="connsiteY33" fmla="*/ 28575 h 495300"/>
                  <a:gd name="connsiteX34" fmla="*/ 1552575 w 1662112"/>
                  <a:gd name="connsiteY34" fmla="*/ 50006 h 495300"/>
                  <a:gd name="connsiteX35" fmla="*/ 1597818 w 1662112"/>
                  <a:gd name="connsiteY35" fmla="*/ 78581 h 495300"/>
                  <a:gd name="connsiteX36" fmla="*/ 1628775 w 1662112"/>
                  <a:gd name="connsiteY36" fmla="*/ 95250 h 495300"/>
                  <a:gd name="connsiteX37" fmla="*/ 1645443 w 1662112"/>
                  <a:gd name="connsiteY37" fmla="*/ 109538 h 495300"/>
                  <a:gd name="connsiteX38" fmla="*/ 1657350 w 1662112"/>
                  <a:gd name="connsiteY38" fmla="*/ 123825 h 495300"/>
                  <a:gd name="connsiteX39" fmla="*/ 1662112 w 1662112"/>
                  <a:gd name="connsiteY39" fmla="*/ 147638 h 495300"/>
                  <a:gd name="connsiteX40" fmla="*/ 1652587 w 1662112"/>
                  <a:gd name="connsiteY40" fmla="*/ 178594 h 495300"/>
                  <a:gd name="connsiteX41" fmla="*/ 1624012 w 1662112"/>
                  <a:gd name="connsiteY41" fmla="*/ 211931 h 495300"/>
                  <a:gd name="connsiteX42" fmla="*/ 1597818 w 1662112"/>
                  <a:gd name="connsiteY42" fmla="*/ 223838 h 495300"/>
                  <a:gd name="connsiteX43" fmla="*/ 1547812 w 1662112"/>
                  <a:gd name="connsiteY43" fmla="*/ 216694 h 495300"/>
                  <a:gd name="connsiteX44" fmla="*/ 1483518 w 1662112"/>
                  <a:gd name="connsiteY44" fmla="*/ 214313 h 495300"/>
                  <a:gd name="connsiteX45" fmla="*/ 1428750 w 1662112"/>
                  <a:gd name="connsiteY45" fmla="*/ 223838 h 495300"/>
                  <a:gd name="connsiteX46" fmla="*/ 1197768 w 1662112"/>
                  <a:gd name="connsiteY46" fmla="*/ 2714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662112" h="495300">
                    <a:moveTo>
                      <a:pt x="1197768" y="271463"/>
                    </a:moveTo>
                    <a:lnTo>
                      <a:pt x="947737" y="319088"/>
                    </a:lnTo>
                    <a:lnTo>
                      <a:pt x="802481" y="354806"/>
                    </a:lnTo>
                    <a:lnTo>
                      <a:pt x="614362" y="383381"/>
                    </a:lnTo>
                    <a:lnTo>
                      <a:pt x="488156" y="409575"/>
                    </a:lnTo>
                    <a:lnTo>
                      <a:pt x="419100" y="431006"/>
                    </a:lnTo>
                    <a:lnTo>
                      <a:pt x="292893" y="478631"/>
                    </a:lnTo>
                    <a:lnTo>
                      <a:pt x="257175" y="492919"/>
                    </a:lnTo>
                    <a:lnTo>
                      <a:pt x="230981" y="495300"/>
                    </a:lnTo>
                    <a:lnTo>
                      <a:pt x="200025" y="485775"/>
                    </a:lnTo>
                    <a:lnTo>
                      <a:pt x="171450" y="466725"/>
                    </a:lnTo>
                    <a:lnTo>
                      <a:pt x="133350" y="433388"/>
                    </a:lnTo>
                    <a:lnTo>
                      <a:pt x="85725" y="378619"/>
                    </a:lnTo>
                    <a:lnTo>
                      <a:pt x="40481" y="319088"/>
                    </a:lnTo>
                    <a:lnTo>
                      <a:pt x="4762" y="259556"/>
                    </a:lnTo>
                    <a:lnTo>
                      <a:pt x="0" y="240506"/>
                    </a:lnTo>
                    <a:lnTo>
                      <a:pt x="4762" y="226219"/>
                    </a:lnTo>
                    <a:lnTo>
                      <a:pt x="28575" y="226219"/>
                    </a:lnTo>
                    <a:lnTo>
                      <a:pt x="66675" y="233363"/>
                    </a:lnTo>
                    <a:lnTo>
                      <a:pt x="176212" y="269081"/>
                    </a:lnTo>
                    <a:lnTo>
                      <a:pt x="221456" y="276225"/>
                    </a:lnTo>
                    <a:lnTo>
                      <a:pt x="259556" y="276225"/>
                    </a:lnTo>
                    <a:lnTo>
                      <a:pt x="350043" y="266700"/>
                    </a:lnTo>
                    <a:lnTo>
                      <a:pt x="497681" y="230981"/>
                    </a:lnTo>
                    <a:lnTo>
                      <a:pt x="721518" y="171450"/>
                    </a:lnTo>
                    <a:lnTo>
                      <a:pt x="797718" y="150019"/>
                    </a:lnTo>
                    <a:lnTo>
                      <a:pt x="942975" y="119063"/>
                    </a:lnTo>
                    <a:lnTo>
                      <a:pt x="1140618" y="80963"/>
                    </a:lnTo>
                    <a:lnTo>
                      <a:pt x="1204912" y="64294"/>
                    </a:lnTo>
                    <a:lnTo>
                      <a:pt x="1295400" y="28575"/>
                    </a:lnTo>
                    <a:lnTo>
                      <a:pt x="1357312" y="0"/>
                    </a:lnTo>
                    <a:lnTo>
                      <a:pt x="1393031" y="0"/>
                    </a:lnTo>
                    <a:lnTo>
                      <a:pt x="1457325" y="11906"/>
                    </a:lnTo>
                    <a:lnTo>
                      <a:pt x="1509712" y="28575"/>
                    </a:lnTo>
                    <a:lnTo>
                      <a:pt x="1552575" y="50006"/>
                    </a:lnTo>
                    <a:lnTo>
                      <a:pt x="1597818" y="78581"/>
                    </a:lnTo>
                    <a:lnTo>
                      <a:pt x="1628775" y="95250"/>
                    </a:lnTo>
                    <a:lnTo>
                      <a:pt x="1645443" y="109538"/>
                    </a:lnTo>
                    <a:lnTo>
                      <a:pt x="1657350" y="123825"/>
                    </a:lnTo>
                    <a:lnTo>
                      <a:pt x="1662112" y="147638"/>
                    </a:lnTo>
                    <a:lnTo>
                      <a:pt x="1652587" y="178594"/>
                    </a:lnTo>
                    <a:lnTo>
                      <a:pt x="1624012" y="211931"/>
                    </a:lnTo>
                    <a:lnTo>
                      <a:pt x="1597818" y="223838"/>
                    </a:lnTo>
                    <a:lnTo>
                      <a:pt x="1547812" y="216694"/>
                    </a:lnTo>
                    <a:lnTo>
                      <a:pt x="1483518" y="214313"/>
                    </a:lnTo>
                    <a:lnTo>
                      <a:pt x="1428750" y="223838"/>
                    </a:lnTo>
                    <a:lnTo>
                      <a:pt x="1197768" y="2714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19">
                <a:extLst>
                  <a:ext uri="{FF2B5EF4-FFF2-40B4-BE49-F238E27FC236}">
                    <a16:creationId xmlns:a16="http://schemas.microsoft.com/office/drawing/2014/main" id="{BEE0B62D-C889-4007-8FDC-F9313394B184}"/>
                  </a:ext>
                </a:extLst>
              </p:cNvPr>
              <p:cNvSpPr/>
              <p:nvPr/>
            </p:nvSpPr>
            <p:spPr>
              <a:xfrm rot="16200000">
                <a:off x="3917955" y="3578226"/>
                <a:ext cx="4030662" cy="496887"/>
              </a:xfrm>
              <a:custGeom>
                <a:avLst/>
                <a:gdLst>
                  <a:gd name="connsiteX0" fmla="*/ 2022653 w 4030675"/>
                  <a:gd name="connsiteY0" fmla="*/ 398678 h 497433"/>
                  <a:gd name="connsiteX1" fmla="*/ 1269187 w 4030675"/>
                  <a:gd name="connsiteY1" fmla="*/ 391363 h 497433"/>
                  <a:gd name="connsiteX2" fmla="*/ 746151 w 4030675"/>
                  <a:gd name="connsiteY2" fmla="*/ 384048 h 497433"/>
                  <a:gd name="connsiteX3" fmla="*/ 201168 w 4030675"/>
                  <a:gd name="connsiteY3" fmla="*/ 380390 h 497433"/>
                  <a:gd name="connsiteX4" fmla="*/ 142647 w 4030675"/>
                  <a:gd name="connsiteY4" fmla="*/ 369417 h 497433"/>
                  <a:gd name="connsiteX5" fmla="*/ 91440 w 4030675"/>
                  <a:gd name="connsiteY5" fmla="*/ 351129 h 497433"/>
                  <a:gd name="connsiteX6" fmla="*/ 43891 w 4030675"/>
                  <a:gd name="connsiteY6" fmla="*/ 332841 h 497433"/>
                  <a:gd name="connsiteX7" fmla="*/ 21946 w 4030675"/>
                  <a:gd name="connsiteY7" fmla="*/ 318211 h 497433"/>
                  <a:gd name="connsiteX8" fmla="*/ 7315 w 4030675"/>
                  <a:gd name="connsiteY8" fmla="*/ 303581 h 497433"/>
                  <a:gd name="connsiteX9" fmla="*/ 0 w 4030675"/>
                  <a:gd name="connsiteY9" fmla="*/ 277977 h 497433"/>
                  <a:gd name="connsiteX10" fmla="*/ 18288 w 4030675"/>
                  <a:gd name="connsiteY10" fmla="*/ 230429 h 497433"/>
                  <a:gd name="connsiteX11" fmla="*/ 43891 w 4030675"/>
                  <a:gd name="connsiteY11" fmla="*/ 201168 h 497433"/>
                  <a:gd name="connsiteX12" fmla="*/ 106071 w 4030675"/>
                  <a:gd name="connsiteY12" fmla="*/ 171907 h 497433"/>
                  <a:gd name="connsiteX13" fmla="*/ 182880 w 4030675"/>
                  <a:gd name="connsiteY13" fmla="*/ 146304 h 497433"/>
                  <a:gd name="connsiteX14" fmla="*/ 292608 w 4030675"/>
                  <a:gd name="connsiteY14" fmla="*/ 120701 h 497433"/>
                  <a:gd name="connsiteX15" fmla="*/ 343815 w 4030675"/>
                  <a:gd name="connsiteY15" fmla="*/ 113385 h 497433"/>
                  <a:gd name="connsiteX16" fmla="*/ 402336 w 4030675"/>
                  <a:gd name="connsiteY16" fmla="*/ 124358 h 497433"/>
                  <a:gd name="connsiteX17" fmla="*/ 508407 w 4030675"/>
                  <a:gd name="connsiteY17" fmla="*/ 149961 h 497433"/>
                  <a:gd name="connsiteX18" fmla="*/ 643738 w 4030675"/>
                  <a:gd name="connsiteY18" fmla="*/ 171907 h 497433"/>
                  <a:gd name="connsiteX19" fmla="*/ 804672 w 4030675"/>
                  <a:gd name="connsiteY19" fmla="*/ 182880 h 497433"/>
                  <a:gd name="connsiteX20" fmla="*/ 1345997 w 4030675"/>
                  <a:gd name="connsiteY20" fmla="*/ 190195 h 497433"/>
                  <a:gd name="connsiteX21" fmla="*/ 2048256 w 4030675"/>
                  <a:gd name="connsiteY21" fmla="*/ 197510 h 497433"/>
                  <a:gd name="connsiteX22" fmla="*/ 2750515 w 4030675"/>
                  <a:gd name="connsiteY22" fmla="*/ 201168 h 497433"/>
                  <a:gd name="connsiteX23" fmla="*/ 2944368 w 4030675"/>
                  <a:gd name="connsiteY23" fmla="*/ 204825 h 497433"/>
                  <a:gd name="connsiteX24" fmla="*/ 3277210 w 4030675"/>
                  <a:gd name="connsiteY24" fmla="*/ 201168 h 497433"/>
                  <a:gd name="connsiteX25" fmla="*/ 3664915 w 4030675"/>
                  <a:gd name="connsiteY25" fmla="*/ 197510 h 497433"/>
                  <a:gd name="connsiteX26" fmla="*/ 3778301 w 4030675"/>
                  <a:gd name="connsiteY26" fmla="*/ 193853 h 497433"/>
                  <a:gd name="connsiteX27" fmla="*/ 3818535 w 4030675"/>
                  <a:gd name="connsiteY27" fmla="*/ 182880 h 497433"/>
                  <a:gd name="connsiteX28" fmla="*/ 3851453 w 4030675"/>
                  <a:gd name="connsiteY28" fmla="*/ 164592 h 497433"/>
                  <a:gd name="connsiteX29" fmla="*/ 3888029 w 4030675"/>
                  <a:gd name="connsiteY29" fmla="*/ 135331 h 497433"/>
                  <a:gd name="connsiteX30" fmla="*/ 3928263 w 4030675"/>
                  <a:gd name="connsiteY30" fmla="*/ 87782 h 497433"/>
                  <a:gd name="connsiteX31" fmla="*/ 3968496 w 4030675"/>
                  <a:gd name="connsiteY31" fmla="*/ 29261 h 497433"/>
                  <a:gd name="connsiteX32" fmla="*/ 3990442 w 4030675"/>
                  <a:gd name="connsiteY32" fmla="*/ 7315 h 497433"/>
                  <a:gd name="connsiteX33" fmla="*/ 4008730 w 4030675"/>
                  <a:gd name="connsiteY33" fmla="*/ 0 h 497433"/>
                  <a:gd name="connsiteX34" fmla="*/ 4023360 w 4030675"/>
                  <a:gd name="connsiteY34" fmla="*/ 0 h 497433"/>
                  <a:gd name="connsiteX35" fmla="*/ 4027018 w 4030675"/>
                  <a:gd name="connsiteY35" fmla="*/ 7315 h 497433"/>
                  <a:gd name="connsiteX36" fmla="*/ 4030675 w 4030675"/>
                  <a:gd name="connsiteY36" fmla="*/ 25603 h 497433"/>
                  <a:gd name="connsiteX37" fmla="*/ 4023360 w 4030675"/>
                  <a:gd name="connsiteY37" fmla="*/ 98755 h 497433"/>
                  <a:gd name="connsiteX38" fmla="*/ 3986784 w 4030675"/>
                  <a:gd name="connsiteY38" fmla="*/ 215798 h 497433"/>
                  <a:gd name="connsiteX39" fmla="*/ 3939235 w 4030675"/>
                  <a:gd name="connsiteY39" fmla="*/ 318211 h 497433"/>
                  <a:gd name="connsiteX40" fmla="*/ 3888029 w 4030675"/>
                  <a:gd name="connsiteY40" fmla="*/ 391363 h 497433"/>
                  <a:gd name="connsiteX41" fmla="*/ 3829507 w 4030675"/>
                  <a:gd name="connsiteY41" fmla="*/ 438912 h 497433"/>
                  <a:gd name="connsiteX42" fmla="*/ 3796589 w 4030675"/>
                  <a:gd name="connsiteY42" fmla="*/ 479145 h 497433"/>
                  <a:gd name="connsiteX43" fmla="*/ 3778301 w 4030675"/>
                  <a:gd name="connsiteY43" fmla="*/ 493776 h 497433"/>
                  <a:gd name="connsiteX44" fmla="*/ 3749040 w 4030675"/>
                  <a:gd name="connsiteY44" fmla="*/ 497433 h 497433"/>
                  <a:gd name="connsiteX45" fmla="*/ 3730752 w 4030675"/>
                  <a:gd name="connsiteY45" fmla="*/ 486461 h 497433"/>
                  <a:gd name="connsiteX46" fmla="*/ 3701491 w 4030675"/>
                  <a:gd name="connsiteY46" fmla="*/ 460857 h 497433"/>
                  <a:gd name="connsiteX47" fmla="*/ 3672231 w 4030675"/>
                  <a:gd name="connsiteY47" fmla="*/ 438912 h 497433"/>
                  <a:gd name="connsiteX48" fmla="*/ 3599079 w 4030675"/>
                  <a:gd name="connsiteY48" fmla="*/ 398678 h 497433"/>
                  <a:gd name="connsiteX49" fmla="*/ 3299155 w 4030675"/>
                  <a:gd name="connsiteY49" fmla="*/ 398678 h 497433"/>
                  <a:gd name="connsiteX50" fmla="*/ 2922423 w 4030675"/>
                  <a:gd name="connsiteY50" fmla="*/ 398678 h 497433"/>
                  <a:gd name="connsiteX51" fmla="*/ 2022653 w 4030675"/>
                  <a:gd name="connsiteY51" fmla="*/ 398678 h 497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030675" h="497433">
                    <a:moveTo>
                      <a:pt x="2022653" y="398678"/>
                    </a:moveTo>
                    <a:lnTo>
                      <a:pt x="1269187" y="391363"/>
                    </a:lnTo>
                    <a:lnTo>
                      <a:pt x="746151" y="384048"/>
                    </a:lnTo>
                    <a:lnTo>
                      <a:pt x="201168" y="380390"/>
                    </a:lnTo>
                    <a:lnTo>
                      <a:pt x="142647" y="369417"/>
                    </a:lnTo>
                    <a:lnTo>
                      <a:pt x="91440" y="351129"/>
                    </a:lnTo>
                    <a:lnTo>
                      <a:pt x="43891" y="332841"/>
                    </a:lnTo>
                    <a:lnTo>
                      <a:pt x="21946" y="318211"/>
                    </a:lnTo>
                    <a:lnTo>
                      <a:pt x="7315" y="303581"/>
                    </a:lnTo>
                    <a:lnTo>
                      <a:pt x="0" y="277977"/>
                    </a:lnTo>
                    <a:lnTo>
                      <a:pt x="18288" y="230429"/>
                    </a:lnTo>
                    <a:lnTo>
                      <a:pt x="43891" y="201168"/>
                    </a:lnTo>
                    <a:lnTo>
                      <a:pt x="106071" y="171907"/>
                    </a:lnTo>
                    <a:lnTo>
                      <a:pt x="182880" y="146304"/>
                    </a:lnTo>
                    <a:lnTo>
                      <a:pt x="292608" y="120701"/>
                    </a:lnTo>
                    <a:lnTo>
                      <a:pt x="343815" y="113385"/>
                    </a:lnTo>
                    <a:lnTo>
                      <a:pt x="402336" y="124358"/>
                    </a:lnTo>
                    <a:lnTo>
                      <a:pt x="508407" y="149961"/>
                    </a:lnTo>
                    <a:lnTo>
                      <a:pt x="643738" y="171907"/>
                    </a:lnTo>
                    <a:lnTo>
                      <a:pt x="804672" y="182880"/>
                    </a:lnTo>
                    <a:lnTo>
                      <a:pt x="1345997" y="190195"/>
                    </a:lnTo>
                    <a:lnTo>
                      <a:pt x="2048256" y="197510"/>
                    </a:lnTo>
                    <a:lnTo>
                      <a:pt x="2750515" y="201168"/>
                    </a:lnTo>
                    <a:lnTo>
                      <a:pt x="2944368" y="204825"/>
                    </a:lnTo>
                    <a:lnTo>
                      <a:pt x="3277210" y="201168"/>
                    </a:lnTo>
                    <a:lnTo>
                      <a:pt x="3664915" y="197510"/>
                    </a:lnTo>
                    <a:lnTo>
                      <a:pt x="3778301" y="193853"/>
                    </a:lnTo>
                    <a:lnTo>
                      <a:pt x="3818535" y="182880"/>
                    </a:lnTo>
                    <a:lnTo>
                      <a:pt x="3851453" y="164592"/>
                    </a:lnTo>
                    <a:lnTo>
                      <a:pt x="3888029" y="135331"/>
                    </a:lnTo>
                    <a:lnTo>
                      <a:pt x="3928263" y="87782"/>
                    </a:lnTo>
                    <a:lnTo>
                      <a:pt x="3968496" y="29261"/>
                    </a:lnTo>
                    <a:lnTo>
                      <a:pt x="3990442" y="7315"/>
                    </a:lnTo>
                    <a:lnTo>
                      <a:pt x="4008730" y="0"/>
                    </a:lnTo>
                    <a:lnTo>
                      <a:pt x="4023360" y="0"/>
                    </a:lnTo>
                    <a:lnTo>
                      <a:pt x="4027018" y="7315"/>
                    </a:lnTo>
                    <a:lnTo>
                      <a:pt x="4030675" y="25603"/>
                    </a:lnTo>
                    <a:lnTo>
                      <a:pt x="4023360" y="98755"/>
                    </a:lnTo>
                    <a:lnTo>
                      <a:pt x="3986784" y="215798"/>
                    </a:lnTo>
                    <a:lnTo>
                      <a:pt x="3939235" y="318211"/>
                    </a:lnTo>
                    <a:lnTo>
                      <a:pt x="3888029" y="391363"/>
                    </a:lnTo>
                    <a:lnTo>
                      <a:pt x="3829507" y="438912"/>
                    </a:lnTo>
                    <a:lnTo>
                      <a:pt x="3796589" y="479145"/>
                    </a:lnTo>
                    <a:lnTo>
                      <a:pt x="3778301" y="493776"/>
                    </a:lnTo>
                    <a:lnTo>
                      <a:pt x="3749040" y="497433"/>
                    </a:lnTo>
                    <a:lnTo>
                      <a:pt x="3730752" y="486461"/>
                    </a:lnTo>
                    <a:lnTo>
                      <a:pt x="3701491" y="460857"/>
                    </a:lnTo>
                    <a:lnTo>
                      <a:pt x="3672231" y="438912"/>
                    </a:lnTo>
                    <a:lnTo>
                      <a:pt x="3599079" y="398678"/>
                    </a:lnTo>
                    <a:lnTo>
                      <a:pt x="3299155" y="398678"/>
                    </a:lnTo>
                    <a:lnTo>
                      <a:pt x="2922423" y="398678"/>
                    </a:lnTo>
                    <a:lnTo>
                      <a:pt x="2022653" y="3986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22">
                <a:extLst>
                  <a:ext uri="{FF2B5EF4-FFF2-40B4-BE49-F238E27FC236}">
                    <a16:creationId xmlns:a16="http://schemas.microsoft.com/office/drawing/2014/main" id="{985D3350-B519-4810-9AB5-94D5439C5C6A}"/>
                  </a:ext>
                </a:extLst>
              </p:cNvPr>
              <p:cNvSpPr/>
              <p:nvPr/>
            </p:nvSpPr>
            <p:spPr>
              <a:xfrm rot="16200000">
                <a:off x="6285712" y="4382295"/>
                <a:ext cx="2838450" cy="484187"/>
              </a:xfrm>
              <a:custGeom>
                <a:avLst/>
                <a:gdLst>
                  <a:gd name="connsiteX0" fmla="*/ 1417864 w 2838450"/>
                  <a:gd name="connsiteY0" fmla="*/ 449035 h 484414"/>
                  <a:gd name="connsiteX1" fmla="*/ 846364 w 2838450"/>
                  <a:gd name="connsiteY1" fmla="*/ 438150 h 484414"/>
                  <a:gd name="connsiteX2" fmla="*/ 544286 w 2838450"/>
                  <a:gd name="connsiteY2" fmla="*/ 427264 h 484414"/>
                  <a:gd name="connsiteX3" fmla="*/ 457200 w 2838450"/>
                  <a:gd name="connsiteY3" fmla="*/ 421821 h 484414"/>
                  <a:gd name="connsiteX4" fmla="*/ 337457 w 2838450"/>
                  <a:gd name="connsiteY4" fmla="*/ 394607 h 484414"/>
                  <a:gd name="connsiteX5" fmla="*/ 228600 w 2838450"/>
                  <a:gd name="connsiteY5" fmla="*/ 359228 h 484414"/>
                  <a:gd name="connsiteX6" fmla="*/ 146957 w 2838450"/>
                  <a:gd name="connsiteY6" fmla="*/ 321128 h 484414"/>
                  <a:gd name="connsiteX7" fmla="*/ 97971 w 2838450"/>
                  <a:gd name="connsiteY7" fmla="*/ 302078 h 484414"/>
                  <a:gd name="connsiteX8" fmla="*/ 59871 w 2838450"/>
                  <a:gd name="connsiteY8" fmla="*/ 272142 h 484414"/>
                  <a:gd name="connsiteX9" fmla="*/ 21771 w 2838450"/>
                  <a:gd name="connsiteY9" fmla="*/ 236764 h 484414"/>
                  <a:gd name="connsiteX10" fmla="*/ 5443 w 2838450"/>
                  <a:gd name="connsiteY10" fmla="*/ 217714 h 484414"/>
                  <a:gd name="connsiteX11" fmla="*/ 0 w 2838450"/>
                  <a:gd name="connsiteY11" fmla="*/ 193221 h 484414"/>
                  <a:gd name="connsiteX12" fmla="*/ 10886 w 2838450"/>
                  <a:gd name="connsiteY12" fmla="*/ 168728 h 484414"/>
                  <a:gd name="connsiteX13" fmla="*/ 35379 w 2838450"/>
                  <a:gd name="connsiteY13" fmla="*/ 146957 h 484414"/>
                  <a:gd name="connsiteX14" fmla="*/ 103414 w 2838450"/>
                  <a:gd name="connsiteY14" fmla="*/ 106135 h 484414"/>
                  <a:gd name="connsiteX15" fmla="*/ 185057 w 2838450"/>
                  <a:gd name="connsiteY15" fmla="*/ 70757 h 484414"/>
                  <a:gd name="connsiteX16" fmla="*/ 508907 w 2838450"/>
                  <a:gd name="connsiteY16" fmla="*/ 122464 h 484414"/>
                  <a:gd name="connsiteX17" fmla="*/ 544286 w 2838450"/>
                  <a:gd name="connsiteY17" fmla="*/ 152400 h 484414"/>
                  <a:gd name="connsiteX18" fmla="*/ 579664 w 2838450"/>
                  <a:gd name="connsiteY18" fmla="*/ 171450 h 484414"/>
                  <a:gd name="connsiteX19" fmla="*/ 625929 w 2838450"/>
                  <a:gd name="connsiteY19" fmla="*/ 187778 h 484414"/>
                  <a:gd name="connsiteX20" fmla="*/ 674914 w 2838450"/>
                  <a:gd name="connsiteY20" fmla="*/ 204107 h 484414"/>
                  <a:gd name="connsiteX21" fmla="*/ 734786 w 2838450"/>
                  <a:gd name="connsiteY21" fmla="*/ 209550 h 484414"/>
                  <a:gd name="connsiteX22" fmla="*/ 1281793 w 2838450"/>
                  <a:gd name="connsiteY22" fmla="*/ 220435 h 484414"/>
                  <a:gd name="connsiteX23" fmla="*/ 1823357 w 2838450"/>
                  <a:gd name="connsiteY23" fmla="*/ 225878 h 484414"/>
                  <a:gd name="connsiteX24" fmla="*/ 2168979 w 2838450"/>
                  <a:gd name="connsiteY24" fmla="*/ 231321 h 484414"/>
                  <a:gd name="connsiteX25" fmla="*/ 2408464 w 2838450"/>
                  <a:gd name="connsiteY25" fmla="*/ 228600 h 484414"/>
                  <a:gd name="connsiteX26" fmla="*/ 2443843 w 2838450"/>
                  <a:gd name="connsiteY26" fmla="*/ 223157 h 484414"/>
                  <a:gd name="connsiteX27" fmla="*/ 2487386 w 2838450"/>
                  <a:gd name="connsiteY27" fmla="*/ 209550 h 484414"/>
                  <a:gd name="connsiteX28" fmla="*/ 2533650 w 2838450"/>
                  <a:gd name="connsiteY28" fmla="*/ 182335 h 484414"/>
                  <a:gd name="connsiteX29" fmla="*/ 2588079 w 2838450"/>
                  <a:gd name="connsiteY29" fmla="*/ 144235 h 484414"/>
                  <a:gd name="connsiteX30" fmla="*/ 2656114 w 2838450"/>
                  <a:gd name="connsiteY30" fmla="*/ 87085 h 484414"/>
                  <a:gd name="connsiteX31" fmla="*/ 2713264 w 2838450"/>
                  <a:gd name="connsiteY31" fmla="*/ 48985 h 484414"/>
                  <a:gd name="connsiteX32" fmla="*/ 2781300 w 2838450"/>
                  <a:gd name="connsiteY32" fmla="*/ 0 h 484414"/>
                  <a:gd name="connsiteX33" fmla="*/ 2838450 w 2838450"/>
                  <a:gd name="connsiteY33" fmla="*/ 114300 h 484414"/>
                  <a:gd name="connsiteX34" fmla="*/ 2740479 w 2838450"/>
                  <a:gd name="connsiteY34" fmla="*/ 157842 h 484414"/>
                  <a:gd name="connsiteX35" fmla="*/ 2713264 w 2838450"/>
                  <a:gd name="connsiteY35" fmla="*/ 179614 h 484414"/>
                  <a:gd name="connsiteX36" fmla="*/ 2677886 w 2838450"/>
                  <a:gd name="connsiteY36" fmla="*/ 223157 h 484414"/>
                  <a:gd name="connsiteX37" fmla="*/ 2647950 w 2838450"/>
                  <a:gd name="connsiteY37" fmla="*/ 283028 h 484414"/>
                  <a:gd name="connsiteX38" fmla="*/ 2609850 w 2838450"/>
                  <a:gd name="connsiteY38" fmla="*/ 364671 h 484414"/>
                  <a:gd name="connsiteX39" fmla="*/ 2593521 w 2838450"/>
                  <a:gd name="connsiteY39" fmla="*/ 389164 h 484414"/>
                  <a:gd name="connsiteX40" fmla="*/ 2560864 w 2838450"/>
                  <a:gd name="connsiteY40" fmla="*/ 424542 h 484414"/>
                  <a:gd name="connsiteX41" fmla="*/ 2517321 w 2838450"/>
                  <a:gd name="connsiteY41" fmla="*/ 459921 h 484414"/>
                  <a:gd name="connsiteX42" fmla="*/ 2490107 w 2838450"/>
                  <a:gd name="connsiteY42" fmla="*/ 476250 h 484414"/>
                  <a:gd name="connsiteX43" fmla="*/ 2460171 w 2838450"/>
                  <a:gd name="connsiteY43" fmla="*/ 484414 h 484414"/>
                  <a:gd name="connsiteX44" fmla="*/ 2419350 w 2838450"/>
                  <a:gd name="connsiteY44" fmla="*/ 484414 h 484414"/>
                  <a:gd name="connsiteX45" fmla="*/ 2378529 w 2838450"/>
                  <a:gd name="connsiteY45" fmla="*/ 468085 h 484414"/>
                  <a:gd name="connsiteX46" fmla="*/ 2337707 w 2838450"/>
                  <a:gd name="connsiteY46" fmla="*/ 454478 h 484414"/>
                  <a:gd name="connsiteX47" fmla="*/ 1417864 w 2838450"/>
                  <a:gd name="connsiteY47" fmla="*/ 449035 h 484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838450" h="484414">
                    <a:moveTo>
                      <a:pt x="1417864" y="449035"/>
                    </a:moveTo>
                    <a:lnTo>
                      <a:pt x="846364" y="438150"/>
                    </a:lnTo>
                    <a:lnTo>
                      <a:pt x="544286" y="427264"/>
                    </a:lnTo>
                    <a:lnTo>
                      <a:pt x="457200" y="421821"/>
                    </a:lnTo>
                    <a:lnTo>
                      <a:pt x="337457" y="394607"/>
                    </a:lnTo>
                    <a:lnTo>
                      <a:pt x="228600" y="359228"/>
                    </a:lnTo>
                    <a:lnTo>
                      <a:pt x="146957" y="321128"/>
                    </a:lnTo>
                    <a:lnTo>
                      <a:pt x="97971" y="302078"/>
                    </a:lnTo>
                    <a:lnTo>
                      <a:pt x="59871" y="272142"/>
                    </a:lnTo>
                    <a:lnTo>
                      <a:pt x="21771" y="236764"/>
                    </a:lnTo>
                    <a:lnTo>
                      <a:pt x="5443" y="217714"/>
                    </a:lnTo>
                    <a:lnTo>
                      <a:pt x="0" y="193221"/>
                    </a:lnTo>
                    <a:lnTo>
                      <a:pt x="10886" y="168728"/>
                    </a:lnTo>
                    <a:lnTo>
                      <a:pt x="35379" y="146957"/>
                    </a:lnTo>
                    <a:lnTo>
                      <a:pt x="103414" y="106135"/>
                    </a:lnTo>
                    <a:lnTo>
                      <a:pt x="185057" y="70757"/>
                    </a:lnTo>
                    <a:lnTo>
                      <a:pt x="508907" y="122464"/>
                    </a:lnTo>
                    <a:lnTo>
                      <a:pt x="544286" y="152400"/>
                    </a:lnTo>
                    <a:lnTo>
                      <a:pt x="579664" y="171450"/>
                    </a:lnTo>
                    <a:lnTo>
                      <a:pt x="625929" y="187778"/>
                    </a:lnTo>
                    <a:lnTo>
                      <a:pt x="674914" y="204107"/>
                    </a:lnTo>
                    <a:lnTo>
                      <a:pt x="734786" y="209550"/>
                    </a:lnTo>
                    <a:lnTo>
                      <a:pt x="1281793" y="220435"/>
                    </a:lnTo>
                    <a:lnTo>
                      <a:pt x="1823357" y="225878"/>
                    </a:lnTo>
                    <a:lnTo>
                      <a:pt x="2168979" y="231321"/>
                    </a:lnTo>
                    <a:lnTo>
                      <a:pt x="2408464" y="228600"/>
                    </a:lnTo>
                    <a:lnTo>
                      <a:pt x="2443843" y="223157"/>
                    </a:lnTo>
                    <a:lnTo>
                      <a:pt x="2487386" y="209550"/>
                    </a:lnTo>
                    <a:lnTo>
                      <a:pt x="2533650" y="182335"/>
                    </a:lnTo>
                    <a:lnTo>
                      <a:pt x="2588079" y="144235"/>
                    </a:lnTo>
                    <a:lnTo>
                      <a:pt x="2656114" y="87085"/>
                    </a:lnTo>
                    <a:lnTo>
                      <a:pt x="2713264" y="48985"/>
                    </a:lnTo>
                    <a:lnTo>
                      <a:pt x="2781300" y="0"/>
                    </a:lnTo>
                    <a:lnTo>
                      <a:pt x="2838450" y="114300"/>
                    </a:lnTo>
                    <a:lnTo>
                      <a:pt x="2740479" y="157842"/>
                    </a:lnTo>
                    <a:lnTo>
                      <a:pt x="2713264" y="179614"/>
                    </a:lnTo>
                    <a:lnTo>
                      <a:pt x="2677886" y="223157"/>
                    </a:lnTo>
                    <a:lnTo>
                      <a:pt x="2647950" y="283028"/>
                    </a:lnTo>
                    <a:lnTo>
                      <a:pt x="2609850" y="364671"/>
                    </a:lnTo>
                    <a:lnTo>
                      <a:pt x="2593521" y="389164"/>
                    </a:lnTo>
                    <a:lnTo>
                      <a:pt x="2560864" y="424542"/>
                    </a:lnTo>
                    <a:lnTo>
                      <a:pt x="2517321" y="459921"/>
                    </a:lnTo>
                    <a:lnTo>
                      <a:pt x="2490107" y="476250"/>
                    </a:lnTo>
                    <a:lnTo>
                      <a:pt x="2460171" y="484414"/>
                    </a:lnTo>
                    <a:lnTo>
                      <a:pt x="2419350" y="484414"/>
                    </a:lnTo>
                    <a:lnTo>
                      <a:pt x="2378529" y="468085"/>
                    </a:lnTo>
                    <a:lnTo>
                      <a:pt x="2337707" y="454478"/>
                    </a:lnTo>
                    <a:lnTo>
                      <a:pt x="1417864" y="44903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6" name="フリーフォーム 24">
              <a:extLst>
                <a:ext uri="{FF2B5EF4-FFF2-40B4-BE49-F238E27FC236}">
                  <a16:creationId xmlns:a16="http://schemas.microsoft.com/office/drawing/2014/main" id="{F651DCDE-C1E4-44A8-B08D-73E0144E273D}"/>
                </a:ext>
              </a:extLst>
            </p:cNvPr>
            <p:cNvSpPr/>
            <p:nvPr/>
          </p:nvSpPr>
          <p:spPr>
            <a:xfrm>
              <a:off x="6886584" y="5304296"/>
              <a:ext cx="598488" cy="457200"/>
            </a:xfrm>
            <a:custGeom>
              <a:avLst/>
              <a:gdLst>
                <a:gd name="connsiteX0" fmla="*/ 252413 w 597694"/>
                <a:gd name="connsiteY0" fmla="*/ 76200 h 457200"/>
                <a:gd name="connsiteX1" fmla="*/ 426244 w 597694"/>
                <a:gd name="connsiteY1" fmla="*/ 121444 h 457200"/>
                <a:gd name="connsiteX2" fmla="*/ 459581 w 597694"/>
                <a:gd name="connsiteY2" fmla="*/ 126206 h 457200"/>
                <a:gd name="connsiteX3" fmla="*/ 502444 w 597694"/>
                <a:gd name="connsiteY3" fmla="*/ 121444 h 457200"/>
                <a:gd name="connsiteX4" fmla="*/ 533400 w 597694"/>
                <a:gd name="connsiteY4" fmla="*/ 107156 h 457200"/>
                <a:gd name="connsiteX5" fmla="*/ 597694 w 597694"/>
                <a:gd name="connsiteY5" fmla="*/ 52388 h 457200"/>
                <a:gd name="connsiteX6" fmla="*/ 581025 w 597694"/>
                <a:gd name="connsiteY6" fmla="*/ 457200 h 457200"/>
                <a:gd name="connsiteX7" fmla="*/ 509588 w 597694"/>
                <a:gd name="connsiteY7" fmla="*/ 423863 h 457200"/>
                <a:gd name="connsiteX8" fmla="*/ 500063 w 597694"/>
                <a:gd name="connsiteY8" fmla="*/ 400050 h 457200"/>
                <a:gd name="connsiteX9" fmla="*/ 447675 w 597694"/>
                <a:gd name="connsiteY9" fmla="*/ 345281 h 457200"/>
                <a:gd name="connsiteX10" fmla="*/ 369094 w 597694"/>
                <a:gd name="connsiteY10" fmla="*/ 278606 h 457200"/>
                <a:gd name="connsiteX11" fmla="*/ 269081 w 597694"/>
                <a:gd name="connsiteY11" fmla="*/ 207169 h 457200"/>
                <a:gd name="connsiteX12" fmla="*/ 116681 w 597694"/>
                <a:gd name="connsiteY12" fmla="*/ 107156 h 457200"/>
                <a:gd name="connsiteX13" fmla="*/ 38100 w 597694"/>
                <a:gd name="connsiteY13" fmla="*/ 57150 h 457200"/>
                <a:gd name="connsiteX14" fmla="*/ 11906 w 597694"/>
                <a:gd name="connsiteY14" fmla="*/ 40481 h 457200"/>
                <a:gd name="connsiteX15" fmla="*/ 0 w 597694"/>
                <a:gd name="connsiteY15" fmla="*/ 28575 h 457200"/>
                <a:gd name="connsiteX16" fmla="*/ 0 w 597694"/>
                <a:gd name="connsiteY16" fmla="*/ 14288 h 457200"/>
                <a:gd name="connsiteX17" fmla="*/ 4763 w 597694"/>
                <a:gd name="connsiteY17" fmla="*/ 7144 h 457200"/>
                <a:gd name="connsiteX18" fmla="*/ 30956 w 597694"/>
                <a:gd name="connsiteY18" fmla="*/ 0 h 457200"/>
                <a:gd name="connsiteX19" fmla="*/ 76200 w 597694"/>
                <a:gd name="connsiteY19" fmla="*/ 9525 h 457200"/>
                <a:gd name="connsiteX20" fmla="*/ 252413 w 597694"/>
                <a:gd name="connsiteY20" fmla="*/ 7620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7694" h="457200">
                  <a:moveTo>
                    <a:pt x="252413" y="76200"/>
                  </a:moveTo>
                  <a:lnTo>
                    <a:pt x="426244" y="121444"/>
                  </a:lnTo>
                  <a:lnTo>
                    <a:pt x="459581" y="126206"/>
                  </a:lnTo>
                  <a:lnTo>
                    <a:pt x="502444" y="121444"/>
                  </a:lnTo>
                  <a:lnTo>
                    <a:pt x="533400" y="107156"/>
                  </a:lnTo>
                  <a:lnTo>
                    <a:pt x="597694" y="52388"/>
                  </a:lnTo>
                  <a:lnTo>
                    <a:pt x="581025" y="457200"/>
                  </a:lnTo>
                  <a:lnTo>
                    <a:pt x="509588" y="423863"/>
                  </a:lnTo>
                  <a:lnTo>
                    <a:pt x="500063" y="400050"/>
                  </a:lnTo>
                  <a:lnTo>
                    <a:pt x="447675" y="345281"/>
                  </a:lnTo>
                  <a:lnTo>
                    <a:pt x="369094" y="278606"/>
                  </a:lnTo>
                  <a:lnTo>
                    <a:pt x="269081" y="207169"/>
                  </a:lnTo>
                  <a:lnTo>
                    <a:pt x="116681" y="107156"/>
                  </a:lnTo>
                  <a:lnTo>
                    <a:pt x="38100" y="57150"/>
                  </a:lnTo>
                  <a:lnTo>
                    <a:pt x="11906" y="40481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7144"/>
                  </a:lnTo>
                  <a:lnTo>
                    <a:pt x="30956" y="0"/>
                  </a:lnTo>
                  <a:lnTo>
                    <a:pt x="76200" y="9525"/>
                  </a:lnTo>
                  <a:lnTo>
                    <a:pt x="2524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181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23DD1B8-516A-4D9B-9CBB-F04969382071}"/>
              </a:ext>
            </a:extLst>
          </p:cNvPr>
          <p:cNvSpPr/>
          <p:nvPr/>
        </p:nvSpPr>
        <p:spPr>
          <a:xfrm>
            <a:off x="4067178" y="1477963"/>
            <a:ext cx="771525" cy="587375"/>
          </a:xfrm>
          <a:custGeom>
            <a:avLst/>
            <a:gdLst>
              <a:gd name="connsiteX0" fmla="*/ 426244 w 771525"/>
              <a:gd name="connsiteY0" fmla="*/ 402432 h 585788"/>
              <a:gd name="connsiteX1" fmla="*/ 245269 w 771525"/>
              <a:gd name="connsiteY1" fmla="*/ 245269 h 585788"/>
              <a:gd name="connsiteX2" fmla="*/ 121444 w 771525"/>
              <a:gd name="connsiteY2" fmla="*/ 140494 h 585788"/>
              <a:gd name="connsiteX3" fmla="*/ 47625 w 771525"/>
              <a:gd name="connsiteY3" fmla="*/ 85725 h 585788"/>
              <a:gd name="connsiteX4" fmla="*/ 28575 w 771525"/>
              <a:gd name="connsiteY4" fmla="*/ 71438 h 585788"/>
              <a:gd name="connsiteX5" fmla="*/ 14288 w 771525"/>
              <a:gd name="connsiteY5" fmla="*/ 57150 h 585788"/>
              <a:gd name="connsiteX6" fmla="*/ 4763 w 771525"/>
              <a:gd name="connsiteY6" fmla="*/ 45244 h 585788"/>
              <a:gd name="connsiteX7" fmla="*/ 0 w 771525"/>
              <a:gd name="connsiteY7" fmla="*/ 28575 h 585788"/>
              <a:gd name="connsiteX8" fmla="*/ 4763 w 771525"/>
              <a:gd name="connsiteY8" fmla="*/ 14288 h 585788"/>
              <a:gd name="connsiteX9" fmla="*/ 16669 w 771525"/>
              <a:gd name="connsiteY9" fmla="*/ 4763 h 585788"/>
              <a:gd name="connsiteX10" fmla="*/ 38100 w 771525"/>
              <a:gd name="connsiteY10" fmla="*/ 0 h 585788"/>
              <a:gd name="connsiteX11" fmla="*/ 61913 w 771525"/>
              <a:gd name="connsiteY11" fmla="*/ 2382 h 585788"/>
              <a:gd name="connsiteX12" fmla="*/ 197644 w 771525"/>
              <a:gd name="connsiteY12" fmla="*/ 38100 h 585788"/>
              <a:gd name="connsiteX13" fmla="*/ 378619 w 771525"/>
              <a:gd name="connsiteY13" fmla="*/ 83344 h 585788"/>
              <a:gd name="connsiteX14" fmla="*/ 595313 w 771525"/>
              <a:gd name="connsiteY14" fmla="*/ 135732 h 585788"/>
              <a:gd name="connsiteX15" fmla="*/ 619125 w 771525"/>
              <a:gd name="connsiteY15" fmla="*/ 154782 h 585788"/>
              <a:gd name="connsiteX16" fmla="*/ 650081 w 771525"/>
              <a:gd name="connsiteY16" fmla="*/ 195263 h 585788"/>
              <a:gd name="connsiteX17" fmla="*/ 681038 w 771525"/>
              <a:gd name="connsiteY17" fmla="*/ 238125 h 585788"/>
              <a:gd name="connsiteX18" fmla="*/ 709613 w 771525"/>
              <a:gd name="connsiteY18" fmla="*/ 278607 h 585788"/>
              <a:gd name="connsiteX19" fmla="*/ 731044 w 771525"/>
              <a:gd name="connsiteY19" fmla="*/ 316707 h 585788"/>
              <a:gd name="connsiteX20" fmla="*/ 742950 w 771525"/>
              <a:gd name="connsiteY20" fmla="*/ 352425 h 585788"/>
              <a:gd name="connsiteX21" fmla="*/ 754856 w 771525"/>
              <a:gd name="connsiteY21" fmla="*/ 400050 h 585788"/>
              <a:gd name="connsiteX22" fmla="*/ 766763 w 771525"/>
              <a:gd name="connsiteY22" fmla="*/ 457200 h 585788"/>
              <a:gd name="connsiteX23" fmla="*/ 771525 w 771525"/>
              <a:gd name="connsiteY23" fmla="*/ 492919 h 585788"/>
              <a:gd name="connsiteX24" fmla="*/ 766763 w 771525"/>
              <a:gd name="connsiteY24" fmla="*/ 516732 h 585788"/>
              <a:gd name="connsiteX25" fmla="*/ 757238 w 771525"/>
              <a:gd name="connsiteY25" fmla="*/ 545307 h 585788"/>
              <a:gd name="connsiteX26" fmla="*/ 738188 w 771525"/>
              <a:gd name="connsiteY26" fmla="*/ 566738 h 585788"/>
              <a:gd name="connsiteX27" fmla="*/ 711994 w 771525"/>
              <a:gd name="connsiteY27" fmla="*/ 578644 h 585788"/>
              <a:gd name="connsiteX28" fmla="*/ 669131 w 771525"/>
              <a:gd name="connsiteY28" fmla="*/ 585788 h 585788"/>
              <a:gd name="connsiteX29" fmla="*/ 638175 w 771525"/>
              <a:gd name="connsiteY29" fmla="*/ 576263 h 585788"/>
              <a:gd name="connsiteX30" fmla="*/ 571500 w 771525"/>
              <a:gd name="connsiteY30" fmla="*/ 531019 h 585788"/>
              <a:gd name="connsiteX31" fmla="*/ 516731 w 771525"/>
              <a:gd name="connsiteY31" fmla="*/ 483394 h 585788"/>
              <a:gd name="connsiteX32" fmla="*/ 426244 w 771525"/>
              <a:gd name="connsiteY32" fmla="*/ 402432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71525" h="585788">
                <a:moveTo>
                  <a:pt x="426244" y="402432"/>
                </a:moveTo>
                <a:lnTo>
                  <a:pt x="245269" y="245269"/>
                </a:lnTo>
                <a:lnTo>
                  <a:pt x="121444" y="140494"/>
                </a:lnTo>
                <a:lnTo>
                  <a:pt x="47625" y="85725"/>
                </a:lnTo>
                <a:lnTo>
                  <a:pt x="28575" y="71438"/>
                </a:lnTo>
                <a:lnTo>
                  <a:pt x="14288" y="57150"/>
                </a:lnTo>
                <a:lnTo>
                  <a:pt x="4763" y="45244"/>
                </a:lnTo>
                <a:lnTo>
                  <a:pt x="0" y="28575"/>
                </a:lnTo>
                <a:lnTo>
                  <a:pt x="4763" y="14288"/>
                </a:lnTo>
                <a:lnTo>
                  <a:pt x="16669" y="4763"/>
                </a:lnTo>
                <a:lnTo>
                  <a:pt x="38100" y="0"/>
                </a:lnTo>
                <a:lnTo>
                  <a:pt x="61913" y="2382"/>
                </a:lnTo>
                <a:lnTo>
                  <a:pt x="197644" y="38100"/>
                </a:lnTo>
                <a:lnTo>
                  <a:pt x="378619" y="83344"/>
                </a:lnTo>
                <a:lnTo>
                  <a:pt x="595313" y="135732"/>
                </a:lnTo>
                <a:lnTo>
                  <a:pt x="619125" y="154782"/>
                </a:lnTo>
                <a:lnTo>
                  <a:pt x="650081" y="195263"/>
                </a:lnTo>
                <a:lnTo>
                  <a:pt x="681038" y="238125"/>
                </a:lnTo>
                <a:lnTo>
                  <a:pt x="709613" y="278607"/>
                </a:lnTo>
                <a:lnTo>
                  <a:pt x="731044" y="316707"/>
                </a:lnTo>
                <a:lnTo>
                  <a:pt x="742950" y="352425"/>
                </a:lnTo>
                <a:lnTo>
                  <a:pt x="754856" y="400050"/>
                </a:lnTo>
                <a:lnTo>
                  <a:pt x="766763" y="457200"/>
                </a:lnTo>
                <a:lnTo>
                  <a:pt x="771525" y="492919"/>
                </a:lnTo>
                <a:lnTo>
                  <a:pt x="766763" y="516732"/>
                </a:lnTo>
                <a:lnTo>
                  <a:pt x="757238" y="545307"/>
                </a:lnTo>
                <a:lnTo>
                  <a:pt x="738188" y="566738"/>
                </a:lnTo>
                <a:lnTo>
                  <a:pt x="711994" y="578644"/>
                </a:lnTo>
                <a:lnTo>
                  <a:pt x="669131" y="585788"/>
                </a:lnTo>
                <a:lnTo>
                  <a:pt x="638175" y="576263"/>
                </a:lnTo>
                <a:lnTo>
                  <a:pt x="571500" y="531019"/>
                </a:lnTo>
                <a:lnTo>
                  <a:pt x="516731" y="483394"/>
                </a:lnTo>
                <a:lnTo>
                  <a:pt x="426244" y="4024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5861261-493D-46CD-96DD-47C195918137}"/>
              </a:ext>
            </a:extLst>
          </p:cNvPr>
          <p:cNvSpPr/>
          <p:nvPr/>
        </p:nvSpPr>
        <p:spPr>
          <a:xfrm>
            <a:off x="5165727" y="1262063"/>
            <a:ext cx="1219200" cy="1133475"/>
          </a:xfrm>
          <a:custGeom>
            <a:avLst/>
            <a:gdLst>
              <a:gd name="connsiteX0" fmla="*/ 633413 w 1219200"/>
              <a:gd name="connsiteY0" fmla="*/ 831056 h 1133475"/>
              <a:gd name="connsiteX1" fmla="*/ 459582 w 1219200"/>
              <a:gd name="connsiteY1" fmla="*/ 940593 h 1133475"/>
              <a:gd name="connsiteX2" fmla="*/ 309563 w 1219200"/>
              <a:gd name="connsiteY2" fmla="*/ 1026318 h 1133475"/>
              <a:gd name="connsiteX3" fmla="*/ 195263 w 1219200"/>
              <a:gd name="connsiteY3" fmla="*/ 1081087 h 1133475"/>
              <a:gd name="connsiteX4" fmla="*/ 95250 w 1219200"/>
              <a:gd name="connsiteY4" fmla="*/ 1119187 h 1133475"/>
              <a:gd name="connsiteX5" fmla="*/ 61913 w 1219200"/>
              <a:gd name="connsiteY5" fmla="*/ 1131093 h 1133475"/>
              <a:gd name="connsiteX6" fmla="*/ 40482 w 1219200"/>
              <a:gd name="connsiteY6" fmla="*/ 1133475 h 1133475"/>
              <a:gd name="connsiteX7" fmla="*/ 14288 w 1219200"/>
              <a:gd name="connsiteY7" fmla="*/ 1128712 h 1133475"/>
              <a:gd name="connsiteX8" fmla="*/ 2382 w 1219200"/>
              <a:gd name="connsiteY8" fmla="*/ 1119187 h 1133475"/>
              <a:gd name="connsiteX9" fmla="*/ 0 w 1219200"/>
              <a:gd name="connsiteY9" fmla="*/ 1104900 h 1133475"/>
              <a:gd name="connsiteX10" fmla="*/ 19050 w 1219200"/>
              <a:gd name="connsiteY10" fmla="*/ 1076325 h 1133475"/>
              <a:gd name="connsiteX11" fmla="*/ 61913 w 1219200"/>
              <a:gd name="connsiteY11" fmla="*/ 1045368 h 1133475"/>
              <a:gd name="connsiteX12" fmla="*/ 169069 w 1219200"/>
              <a:gd name="connsiteY12" fmla="*/ 971550 h 1133475"/>
              <a:gd name="connsiteX13" fmla="*/ 269082 w 1219200"/>
              <a:gd name="connsiteY13" fmla="*/ 897731 h 1133475"/>
              <a:gd name="connsiteX14" fmla="*/ 376238 w 1219200"/>
              <a:gd name="connsiteY14" fmla="*/ 807243 h 1133475"/>
              <a:gd name="connsiteX15" fmla="*/ 469107 w 1219200"/>
              <a:gd name="connsiteY15" fmla="*/ 721518 h 1133475"/>
              <a:gd name="connsiteX16" fmla="*/ 578644 w 1219200"/>
              <a:gd name="connsiteY16" fmla="*/ 611981 h 1133475"/>
              <a:gd name="connsiteX17" fmla="*/ 659607 w 1219200"/>
              <a:gd name="connsiteY17" fmla="*/ 519112 h 1133475"/>
              <a:gd name="connsiteX18" fmla="*/ 742950 w 1219200"/>
              <a:gd name="connsiteY18" fmla="*/ 411956 h 1133475"/>
              <a:gd name="connsiteX19" fmla="*/ 781050 w 1219200"/>
              <a:gd name="connsiteY19" fmla="*/ 357187 h 1133475"/>
              <a:gd name="connsiteX20" fmla="*/ 802482 w 1219200"/>
              <a:gd name="connsiteY20" fmla="*/ 314325 h 1133475"/>
              <a:gd name="connsiteX21" fmla="*/ 812007 w 1219200"/>
              <a:gd name="connsiteY21" fmla="*/ 278606 h 1133475"/>
              <a:gd name="connsiteX22" fmla="*/ 812007 w 1219200"/>
              <a:gd name="connsiteY22" fmla="*/ 250031 h 1133475"/>
              <a:gd name="connsiteX23" fmla="*/ 802482 w 1219200"/>
              <a:gd name="connsiteY23" fmla="*/ 204787 h 1133475"/>
              <a:gd name="connsiteX24" fmla="*/ 769144 w 1219200"/>
              <a:gd name="connsiteY24" fmla="*/ 145256 h 1133475"/>
              <a:gd name="connsiteX25" fmla="*/ 740569 w 1219200"/>
              <a:gd name="connsiteY25" fmla="*/ 109537 h 1133475"/>
              <a:gd name="connsiteX26" fmla="*/ 709613 w 1219200"/>
              <a:gd name="connsiteY26" fmla="*/ 73818 h 1133475"/>
              <a:gd name="connsiteX27" fmla="*/ 692944 w 1219200"/>
              <a:gd name="connsiteY27" fmla="*/ 50006 h 1133475"/>
              <a:gd name="connsiteX28" fmla="*/ 688182 w 1219200"/>
              <a:gd name="connsiteY28" fmla="*/ 23812 h 1133475"/>
              <a:gd name="connsiteX29" fmla="*/ 690563 w 1219200"/>
              <a:gd name="connsiteY29" fmla="*/ 9525 h 1133475"/>
              <a:gd name="connsiteX30" fmla="*/ 704850 w 1219200"/>
              <a:gd name="connsiteY30" fmla="*/ 0 h 1133475"/>
              <a:gd name="connsiteX31" fmla="*/ 738188 w 1219200"/>
              <a:gd name="connsiteY31" fmla="*/ 4762 h 1133475"/>
              <a:gd name="connsiteX32" fmla="*/ 835819 w 1219200"/>
              <a:gd name="connsiteY32" fmla="*/ 40481 h 1133475"/>
              <a:gd name="connsiteX33" fmla="*/ 938213 w 1219200"/>
              <a:gd name="connsiteY33" fmla="*/ 85725 h 1133475"/>
              <a:gd name="connsiteX34" fmla="*/ 1007269 w 1219200"/>
              <a:gd name="connsiteY34" fmla="*/ 114300 h 1133475"/>
              <a:gd name="connsiteX35" fmla="*/ 1140619 w 1219200"/>
              <a:gd name="connsiteY35" fmla="*/ 185737 h 1133475"/>
              <a:gd name="connsiteX36" fmla="*/ 1183482 w 1219200"/>
              <a:gd name="connsiteY36" fmla="*/ 211931 h 1133475"/>
              <a:gd name="connsiteX37" fmla="*/ 1195388 w 1219200"/>
              <a:gd name="connsiteY37" fmla="*/ 219075 h 1133475"/>
              <a:gd name="connsiteX38" fmla="*/ 1204913 w 1219200"/>
              <a:gd name="connsiteY38" fmla="*/ 228600 h 1133475"/>
              <a:gd name="connsiteX39" fmla="*/ 1212057 w 1219200"/>
              <a:gd name="connsiteY39" fmla="*/ 242887 h 1133475"/>
              <a:gd name="connsiteX40" fmla="*/ 1216819 w 1219200"/>
              <a:gd name="connsiteY40" fmla="*/ 259556 h 1133475"/>
              <a:gd name="connsiteX41" fmla="*/ 1219200 w 1219200"/>
              <a:gd name="connsiteY41" fmla="*/ 273843 h 1133475"/>
              <a:gd name="connsiteX42" fmla="*/ 1214438 w 1219200"/>
              <a:gd name="connsiteY42" fmla="*/ 295275 h 1133475"/>
              <a:gd name="connsiteX43" fmla="*/ 1200150 w 1219200"/>
              <a:gd name="connsiteY43" fmla="*/ 311943 h 1133475"/>
              <a:gd name="connsiteX44" fmla="*/ 1157288 w 1219200"/>
              <a:gd name="connsiteY44" fmla="*/ 333375 h 1133475"/>
              <a:gd name="connsiteX45" fmla="*/ 1078707 w 1219200"/>
              <a:gd name="connsiteY45" fmla="*/ 397668 h 1133475"/>
              <a:gd name="connsiteX46" fmla="*/ 942975 w 1219200"/>
              <a:gd name="connsiteY46" fmla="*/ 528637 h 1133475"/>
              <a:gd name="connsiteX47" fmla="*/ 828675 w 1219200"/>
              <a:gd name="connsiteY47" fmla="*/ 678656 h 1133475"/>
              <a:gd name="connsiteX48" fmla="*/ 723900 w 1219200"/>
              <a:gd name="connsiteY48" fmla="*/ 757237 h 1133475"/>
              <a:gd name="connsiteX49" fmla="*/ 633413 w 1219200"/>
              <a:gd name="connsiteY49" fmla="*/ 831056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19200" h="1133475">
                <a:moveTo>
                  <a:pt x="633413" y="831056"/>
                </a:moveTo>
                <a:lnTo>
                  <a:pt x="459582" y="940593"/>
                </a:lnTo>
                <a:lnTo>
                  <a:pt x="309563" y="1026318"/>
                </a:lnTo>
                <a:lnTo>
                  <a:pt x="195263" y="1081087"/>
                </a:lnTo>
                <a:lnTo>
                  <a:pt x="95250" y="1119187"/>
                </a:lnTo>
                <a:lnTo>
                  <a:pt x="61913" y="1131093"/>
                </a:lnTo>
                <a:lnTo>
                  <a:pt x="40482" y="1133475"/>
                </a:lnTo>
                <a:lnTo>
                  <a:pt x="14288" y="1128712"/>
                </a:lnTo>
                <a:lnTo>
                  <a:pt x="2382" y="1119187"/>
                </a:lnTo>
                <a:lnTo>
                  <a:pt x="0" y="1104900"/>
                </a:lnTo>
                <a:lnTo>
                  <a:pt x="19050" y="1076325"/>
                </a:lnTo>
                <a:lnTo>
                  <a:pt x="61913" y="1045368"/>
                </a:lnTo>
                <a:lnTo>
                  <a:pt x="169069" y="971550"/>
                </a:lnTo>
                <a:lnTo>
                  <a:pt x="269082" y="897731"/>
                </a:lnTo>
                <a:lnTo>
                  <a:pt x="376238" y="807243"/>
                </a:lnTo>
                <a:lnTo>
                  <a:pt x="469107" y="721518"/>
                </a:lnTo>
                <a:lnTo>
                  <a:pt x="578644" y="611981"/>
                </a:lnTo>
                <a:lnTo>
                  <a:pt x="659607" y="519112"/>
                </a:lnTo>
                <a:lnTo>
                  <a:pt x="742950" y="411956"/>
                </a:lnTo>
                <a:lnTo>
                  <a:pt x="781050" y="357187"/>
                </a:lnTo>
                <a:lnTo>
                  <a:pt x="802482" y="314325"/>
                </a:lnTo>
                <a:lnTo>
                  <a:pt x="812007" y="278606"/>
                </a:lnTo>
                <a:lnTo>
                  <a:pt x="812007" y="250031"/>
                </a:lnTo>
                <a:lnTo>
                  <a:pt x="802482" y="204787"/>
                </a:lnTo>
                <a:lnTo>
                  <a:pt x="769144" y="145256"/>
                </a:lnTo>
                <a:lnTo>
                  <a:pt x="740569" y="109537"/>
                </a:lnTo>
                <a:lnTo>
                  <a:pt x="709613" y="73818"/>
                </a:lnTo>
                <a:lnTo>
                  <a:pt x="692944" y="50006"/>
                </a:lnTo>
                <a:lnTo>
                  <a:pt x="688182" y="23812"/>
                </a:lnTo>
                <a:lnTo>
                  <a:pt x="690563" y="9525"/>
                </a:lnTo>
                <a:lnTo>
                  <a:pt x="704850" y="0"/>
                </a:lnTo>
                <a:lnTo>
                  <a:pt x="738188" y="4762"/>
                </a:lnTo>
                <a:lnTo>
                  <a:pt x="835819" y="40481"/>
                </a:lnTo>
                <a:lnTo>
                  <a:pt x="938213" y="85725"/>
                </a:lnTo>
                <a:lnTo>
                  <a:pt x="1007269" y="114300"/>
                </a:lnTo>
                <a:lnTo>
                  <a:pt x="1140619" y="185737"/>
                </a:lnTo>
                <a:lnTo>
                  <a:pt x="1183482" y="211931"/>
                </a:lnTo>
                <a:lnTo>
                  <a:pt x="1195388" y="219075"/>
                </a:lnTo>
                <a:lnTo>
                  <a:pt x="1204913" y="228600"/>
                </a:lnTo>
                <a:lnTo>
                  <a:pt x="1212057" y="242887"/>
                </a:lnTo>
                <a:lnTo>
                  <a:pt x="1216819" y="259556"/>
                </a:lnTo>
                <a:lnTo>
                  <a:pt x="1219200" y="273843"/>
                </a:lnTo>
                <a:lnTo>
                  <a:pt x="1214438" y="295275"/>
                </a:lnTo>
                <a:lnTo>
                  <a:pt x="1200150" y="311943"/>
                </a:lnTo>
                <a:lnTo>
                  <a:pt x="1157288" y="333375"/>
                </a:lnTo>
                <a:lnTo>
                  <a:pt x="1078707" y="397668"/>
                </a:lnTo>
                <a:lnTo>
                  <a:pt x="942975" y="528637"/>
                </a:lnTo>
                <a:lnTo>
                  <a:pt x="828675" y="678656"/>
                </a:lnTo>
                <a:lnTo>
                  <a:pt x="723900" y="757237"/>
                </a:lnTo>
                <a:lnTo>
                  <a:pt x="633413" y="8310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564306F-0335-4DA3-AB92-4A720D74663A}"/>
              </a:ext>
            </a:extLst>
          </p:cNvPr>
          <p:cNvSpPr/>
          <p:nvPr/>
        </p:nvSpPr>
        <p:spPr>
          <a:xfrm>
            <a:off x="6370638" y="5233988"/>
            <a:ext cx="1319212" cy="882650"/>
          </a:xfrm>
          <a:custGeom>
            <a:avLst/>
            <a:gdLst>
              <a:gd name="connsiteX0" fmla="*/ 831056 w 1319212"/>
              <a:gd name="connsiteY0" fmla="*/ 585787 h 883443"/>
              <a:gd name="connsiteX1" fmla="*/ 711994 w 1319212"/>
              <a:gd name="connsiteY1" fmla="*/ 478631 h 883443"/>
              <a:gd name="connsiteX2" fmla="*/ 604837 w 1319212"/>
              <a:gd name="connsiteY2" fmla="*/ 390525 h 883443"/>
              <a:gd name="connsiteX3" fmla="*/ 507206 w 1319212"/>
              <a:gd name="connsiteY3" fmla="*/ 314325 h 883443"/>
              <a:gd name="connsiteX4" fmla="*/ 423862 w 1319212"/>
              <a:gd name="connsiteY4" fmla="*/ 254793 h 883443"/>
              <a:gd name="connsiteX5" fmla="*/ 330994 w 1319212"/>
              <a:gd name="connsiteY5" fmla="*/ 197643 h 883443"/>
              <a:gd name="connsiteX6" fmla="*/ 238125 w 1319212"/>
              <a:gd name="connsiteY6" fmla="*/ 150018 h 883443"/>
              <a:gd name="connsiteX7" fmla="*/ 83344 w 1319212"/>
              <a:gd name="connsiteY7" fmla="*/ 88106 h 883443"/>
              <a:gd name="connsiteX8" fmla="*/ 38100 w 1319212"/>
              <a:gd name="connsiteY8" fmla="*/ 76200 h 883443"/>
              <a:gd name="connsiteX9" fmla="*/ 19050 w 1319212"/>
              <a:gd name="connsiteY9" fmla="*/ 64293 h 883443"/>
              <a:gd name="connsiteX10" fmla="*/ 2381 w 1319212"/>
              <a:gd name="connsiteY10" fmla="*/ 42862 h 883443"/>
              <a:gd name="connsiteX11" fmla="*/ 0 w 1319212"/>
              <a:gd name="connsiteY11" fmla="*/ 28575 h 883443"/>
              <a:gd name="connsiteX12" fmla="*/ 2381 w 1319212"/>
              <a:gd name="connsiteY12" fmla="*/ 16668 h 883443"/>
              <a:gd name="connsiteX13" fmla="*/ 9525 w 1319212"/>
              <a:gd name="connsiteY13" fmla="*/ 7143 h 883443"/>
              <a:gd name="connsiteX14" fmla="*/ 45244 w 1319212"/>
              <a:gd name="connsiteY14" fmla="*/ 0 h 883443"/>
              <a:gd name="connsiteX15" fmla="*/ 114300 w 1319212"/>
              <a:gd name="connsiteY15" fmla="*/ 9525 h 883443"/>
              <a:gd name="connsiteX16" fmla="*/ 261937 w 1319212"/>
              <a:gd name="connsiteY16" fmla="*/ 40481 h 883443"/>
              <a:gd name="connsiteX17" fmla="*/ 395287 w 1319212"/>
              <a:gd name="connsiteY17" fmla="*/ 73818 h 883443"/>
              <a:gd name="connsiteX18" fmla="*/ 542925 w 1319212"/>
              <a:gd name="connsiteY18" fmla="*/ 116681 h 883443"/>
              <a:gd name="connsiteX19" fmla="*/ 640556 w 1319212"/>
              <a:gd name="connsiteY19" fmla="*/ 150018 h 883443"/>
              <a:gd name="connsiteX20" fmla="*/ 752475 w 1319212"/>
              <a:gd name="connsiteY20" fmla="*/ 195262 h 883443"/>
              <a:gd name="connsiteX21" fmla="*/ 888206 w 1319212"/>
              <a:gd name="connsiteY21" fmla="*/ 254793 h 883443"/>
              <a:gd name="connsiteX22" fmla="*/ 1026319 w 1319212"/>
              <a:gd name="connsiteY22" fmla="*/ 323850 h 883443"/>
              <a:gd name="connsiteX23" fmla="*/ 1128712 w 1319212"/>
              <a:gd name="connsiteY23" fmla="*/ 381000 h 883443"/>
              <a:gd name="connsiteX24" fmla="*/ 1150144 w 1319212"/>
              <a:gd name="connsiteY24" fmla="*/ 397668 h 883443"/>
              <a:gd name="connsiteX25" fmla="*/ 1195387 w 1319212"/>
              <a:gd name="connsiteY25" fmla="*/ 450056 h 883443"/>
              <a:gd name="connsiteX26" fmla="*/ 1228725 w 1319212"/>
              <a:gd name="connsiteY26" fmla="*/ 500062 h 883443"/>
              <a:gd name="connsiteX27" fmla="*/ 1257300 w 1319212"/>
              <a:gd name="connsiteY27" fmla="*/ 550068 h 883443"/>
              <a:gd name="connsiteX28" fmla="*/ 1278731 w 1319212"/>
              <a:gd name="connsiteY28" fmla="*/ 597693 h 883443"/>
              <a:gd name="connsiteX29" fmla="*/ 1295400 w 1319212"/>
              <a:gd name="connsiteY29" fmla="*/ 654843 h 883443"/>
              <a:gd name="connsiteX30" fmla="*/ 1319212 w 1319212"/>
              <a:gd name="connsiteY30" fmla="*/ 740568 h 883443"/>
              <a:gd name="connsiteX31" fmla="*/ 1316831 w 1319212"/>
              <a:gd name="connsiteY31" fmla="*/ 797718 h 883443"/>
              <a:gd name="connsiteX32" fmla="*/ 1302544 w 1319212"/>
              <a:gd name="connsiteY32" fmla="*/ 831056 h 883443"/>
              <a:gd name="connsiteX33" fmla="*/ 1276350 w 1319212"/>
              <a:gd name="connsiteY33" fmla="*/ 857250 h 883443"/>
              <a:gd name="connsiteX34" fmla="*/ 1247775 w 1319212"/>
              <a:gd name="connsiteY34" fmla="*/ 876300 h 883443"/>
              <a:gd name="connsiteX35" fmla="*/ 1209675 w 1319212"/>
              <a:gd name="connsiteY35" fmla="*/ 883443 h 883443"/>
              <a:gd name="connsiteX36" fmla="*/ 1157287 w 1319212"/>
              <a:gd name="connsiteY36" fmla="*/ 876300 h 883443"/>
              <a:gd name="connsiteX37" fmla="*/ 1095375 w 1319212"/>
              <a:gd name="connsiteY37" fmla="*/ 850106 h 883443"/>
              <a:gd name="connsiteX38" fmla="*/ 1062037 w 1319212"/>
              <a:gd name="connsiteY38" fmla="*/ 831056 h 883443"/>
              <a:gd name="connsiteX39" fmla="*/ 1033462 w 1319212"/>
              <a:gd name="connsiteY39" fmla="*/ 802481 h 883443"/>
              <a:gd name="connsiteX40" fmla="*/ 971550 w 1319212"/>
              <a:gd name="connsiteY40" fmla="*/ 733425 h 883443"/>
              <a:gd name="connsiteX41" fmla="*/ 912019 w 1319212"/>
              <a:gd name="connsiteY41" fmla="*/ 669131 h 883443"/>
              <a:gd name="connsiteX42" fmla="*/ 831056 w 1319212"/>
              <a:gd name="connsiteY42" fmla="*/ 585787 h 8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19212" h="883443">
                <a:moveTo>
                  <a:pt x="831056" y="585787"/>
                </a:moveTo>
                <a:lnTo>
                  <a:pt x="711994" y="478631"/>
                </a:lnTo>
                <a:lnTo>
                  <a:pt x="604837" y="390525"/>
                </a:lnTo>
                <a:lnTo>
                  <a:pt x="507206" y="314325"/>
                </a:lnTo>
                <a:lnTo>
                  <a:pt x="423862" y="254793"/>
                </a:lnTo>
                <a:lnTo>
                  <a:pt x="330994" y="197643"/>
                </a:lnTo>
                <a:lnTo>
                  <a:pt x="238125" y="150018"/>
                </a:lnTo>
                <a:lnTo>
                  <a:pt x="83344" y="88106"/>
                </a:lnTo>
                <a:lnTo>
                  <a:pt x="38100" y="76200"/>
                </a:lnTo>
                <a:lnTo>
                  <a:pt x="19050" y="64293"/>
                </a:lnTo>
                <a:lnTo>
                  <a:pt x="2381" y="42862"/>
                </a:lnTo>
                <a:lnTo>
                  <a:pt x="0" y="28575"/>
                </a:lnTo>
                <a:lnTo>
                  <a:pt x="2381" y="16668"/>
                </a:lnTo>
                <a:lnTo>
                  <a:pt x="9525" y="7143"/>
                </a:lnTo>
                <a:lnTo>
                  <a:pt x="45244" y="0"/>
                </a:lnTo>
                <a:lnTo>
                  <a:pt x="114300" y="9525"/>
                </a:lnTo>
                <a:lnTo>
                  <a:pt x="261937" y="40481"/>
                </a:lnTo>
                <a:lnTo>
                  <a:pt x="395287" y="73818"/>
                </a:lnTo>
                <a:lnTo>
                  <a:pt x="542925" y="116681"/>
                </a:lnTo>
                <a:lnTo>
                  <a:pt x="640556" y="150018"/>
                </a:lnTo>
                <a:lnTo>
                  <a:pt x="752475" y="195262"/>
                </a:lnTo>
                <a:lnTo>
                  <a:pt x="888206" y="254793"/>
                </a:lnTo>
                <a:lnTo>
                  <a:pt x="1026319" y="323850"/>
                </a:lnTo>
                <a:lnTo>
                  <a:pt x="1128712" y="381000"/>
                </a:lnTo>
                <a:lnTo>
                  <a:pt x="1150144" y="397668"/>
                </a:lnTo>
                <a:lnTo>
                  <a:pt x="1195387" y="450056"/>
                </a:lnTo>
                <a:lnTo>
                  <a:pt x="1228725" y="500062"/>
                </a:lnTo>
                <a:lnTo>
                  <a:pt x="1257300" y="550068"/>
                </a:lnTo>
                <a:lnTo>
                  <a:pt x="1278731" y="597693"/>
                </a:lnTo>
                <a:lnTo>
                  <a:pt x="1295400" y="654843"/>
                </a:lnTo>
                <a:lnTo>
                  <a:pt x="1319212" y="740568"/>
                </a:lnTo>
                <a:cubicBezTo>
                  <a:pt x="1318418" y="759618"/>
                  <a:pt x="1317625" y="778668"/>
                  <a:pt x="1316831" y="797718"/>
                </a:cubicBezTo>
                <a:lnTo>
                  <a:pt x="1302544" y="831056"/>
                </a:lnTo>
                <a:lnTo>
                  <a:pt x="1276350" y="857250"/>
                </a:lnTo>
                <a:lnTo>
                  <a:pt x="1247775" y="876300"/>
                </a:lnTo>
                <a:lnTo>
                  <a:pt x="1209675" y="883443"/>
                </a:lnTo>
                <a:lnTo>
                  <a:pt x="1157287" y="876300"/>
                </a:lnTo>
                <a:lnTo>
                  <a:pt x="1095375" y="850106"/>
                </a:lnTo>
                <a:lnTo>
                  <a:pt x="1062037" y="831056"/>
                </a:lnTo>
                <a:lnTo>
                  <a:pt x="1033462" y="802481"/>
                </a:lnTo>
                <a:lnTo>
                  <a:pt x="971550" y="733425"/>
                </a:lnTo>
                <a:lnTo>
                  <a:pt x="912019" y="669131"/>
                </a:lnTo>
                <a:lnTo>
                  <a:pt x="831056" y="5857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72D8573-D755-4DA3-90B6-64EB1C7F2F51}"/>
              </a:ext>
            </a:extLst>
          </p:cNvPr>
          <p:cNvSpPr/>
          <p:nvPr/>
        </p:nvSpPr>
        <p:spPr>
          <a:xfrm>
            <a:off x="3935415" y="2433638"/>
            <a:ext cx="1028700" cy="1139825"/>
          </a:xfrm>
          <a:custGeom>
            <a:avLst/>
            <a:gdLst>
              <a:gd name="connsiteX0" fmla="*/ 852488 w 1028700"/>
              <a:gd name="connsiteY0" fmla="*/ 288131 h 1140618"/>
              <a:gd name="connsiteX1" fmla="*/ 578644 w 1028700"/>
              <a:gd name="connsiteY1" fmla="*/ 683418 h 1140618"/>
              <a:gd name="connsiteX2" fmla="*/ 373857 w 1028700"/>
              <a:gd name="connsiteY2" fmla="*/ 964406 h 1140618"/>
              <a:gd name="connsiteX3" fmla="*/ 321469 w 1028700"/>
              <a:gd name="connsiteY3" fmla="*/ 1047750 h 1140618"/>
              <a:gd name="connsiteX4" fmla="*/ 290513 w 1028700"/>
              <a:gd name="connsiteY4" fmla="*/ 1097756 h 1140618"/>
              <a:gd name="connsiteX5" fmla="*/ 271463 w 1028700"/>
              <a:gd name="connsiteY5" fmla="*/ 1121568 h 1140618"/>
              <a:gd name="connsiteX6" fmla="*/ 254794 w 1028700"/>
              <a:gd name="connsiteY6" fmla="*/ 1138237 h 1140618"/>
              <a:gd name="connsiteX7" fmla="*/ 240507 w 1028700"/>
              <a:gd name="connsiteY7" fmla="*/ 1140618 h 1140618"/>
              <a:gd name="connsiteX8" fmla="*/ 223838 w 1028700"/>
              <a:gd name="connsiteY8" fmla="*/ 1133475 h 1140618"/>
              <a:gd name="connsiteX9" fmla="*/ 209550 w 1028700"/>
              <a:gd name="connsiteY9" fmla="*/ 1121568 h 1140618"/>
              <a:gd name="connsiteX10" fmla="*/ 192882 w 1028700"/>
              <a:gd name="connsiteY10" fmla="*/ 1092993 h 1140618"/>
              <a:gd name="connsiteX11" fmla="*/ 145257 w 1028700"/>
              <a:gd name="connsiteY11" fmla="*/ 995362 h 1140618"/>
              <a:gd name="connsiteX12" fmla="*/ 107157 w 1028700"/>
              <a:gd name="connsiteY12" fmla="*/ 904875 h 1140618"/>
              <a:gd name="connsiteX13" fmla="*/ 83344 w 1028700"/>
              <a:gd name="connsiteY13" fmla="*/ 821531 h 1140618"/>
              <a:gd name="connsiteX14" fmla="*/ 71438 w 1028700"/>
              <a:gd name="connsiteY14" fmla="*/ 747712 h 1140618"/>
              <a:gd name="connsiteX15" fmla="*/ 54769 w 1028700"/>
              <a:gd name="connsiteY15" fmla="*/ 681037 h 1140618"/>
              <a:gd name="connsiteX16" fmla="*/ 30957 w 1028700"/>
              <a:gd name="connsiteY16" fmla="*/ 621506 h 1140618"/>
              <a:gd name="connsiteX17" fmla="*/ 9525 w 1028700"/>
              <a:gd name="connsiteY17" fmla="*/ 581025 h 1140618"/>
              <a:gd name="connsiteX18" fmla="*/ 0 w 1028700"/>
              <a:gd name="connsiteY18" fmla="*/ 542925 h 1140618"/>
              <a:gd name="connsiteX19" fmla="*/ 9525 w 1028700"/>
              <a:gd name="connsiteY19" fmla="*/ 521493 h 1140618"/>
              <a:gd name="connsiteX20" fmla="*/ 19050 w 1028700"/>
              <a:gd name="connsiteY20" fmla="*/ 521493 h 1140618"/>
              <a:gd name="connsiteX21" fmla="*/ 40482 w 1028700"/>
              <a:gd name="connsiteY21" fmla="*/ 528637 h 1140618"/>
              <a:gd name="connsiteX22" fmla="*/ 54769 w 1028700"/>
              <a:gd name="connsiteY22" fmla="*/ 542925 h 1140618"/>
              <a:gd name="connsiteX23" fmla="*/ 80963 w 1028700"/>
              <a:gd name="connsiteY23" fmla="*/ 573881 h 1140618"/>
              <a:gd name="connsiteX24" fmla="*/ 121444 w 1028700"/>
              <a:gd name="connsiteY24" fmla="*/ 623887 h 1140618"/>
              <a:gd name="connsiteX25" fmla="*/ 161925 w 1028700"/>
              <a:gd name="connsiteY25" fmla="*/ 654843 h 1140618"/>
              <a:gd name="connsiteX26" fmla="*/ 185738 w 1028700"/>
              <a:gd name="connsiteY26" fmla="*/ 671512 h 1140618"/>
              <a:gd name="connsiteX27" fmla="*/ 200025 w 1028700"/>
              <a:gd name="connsiteY27" fmla="*/ 673893 h 1140618"/>
              <a:gd name="connsiteX28" fmla="*/ 240507 w 1028700"/>
              <a:gd name="connsiteY28" fmla="*/ 664368 h 1140618"/>
              <a:gd name="connsiteX29" fmla="*/ 278607 w 1028700"/>
              <a:gd name="connsiteY29" fmla="*/ 638175 h 1140618"/>
              <a:gd name="connsiteX30" fmla="*/ 481013 w 1028700"/>
              <a:gd name="connsiteY30" fmla="*/ 466725 h 1140618"/>
              <a:gd name="connsiteX31" fmla="*/ 671513 w 1028700"/>
              <a:gd name="connsiteY31" fmla="*/ 290512 h 1140618"/>
              <a:gd name="connsiteX32" fmla="*/ 881063 w 1028700"/>
              <a:gd name="connsiteY32" fmla="*/ 95250 h 1140618"/>
              <a:gd name="connsiteX33" fmla="*/ 973932 w 1028700"/>
              <a:gd name="connsiteY33" fmla="*/ 9525 h 1140618"/>
              <a:gd name="connsiteX34" fmla="*/ 1002507 w 1028700"/>
              <a:gd name="connsiteY34" fmla="*/ 0 h 1140618"/>
              <a:gd name="connsiteX35" fmla="*/ 1023938 w 1028700"/>
              <a:gd name="connsiteY35" fmla="*/ 0 h 1140618"/>
              <a:gd name="connsiteX36" fmla="*/ 1028700 w 1028700"/>
              <a:gd name="connsiteY36" fmla="*/ 16668 h 1140618"/>
              <a:gd name="connsiteX37" fmla="*/ 1016794 w 1028700"/>
              <a:gd name="connsiteY37" fmla="*/ 42862 h 1140618"/>
              <a:gd name="connsiteX38" fmla="*/ 852488 w 1028700"/>
              <a:gd name="connsiteY38" fmla="*/ 288131 h 114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28700" h="1140618">
                <a:moveTo>
                  <a:pt x="852488" y="288131"/>
                </a:moveTo>
                <a:lnTo>
                  <a:pt x="578644" y="683418"/>
                </a:lnTo>
                <a:lnTo>
                  <a:pt x="373857" y="964406"/>
                </a:lnTo>
                <a:lnTo>
                  <a:pt x="321469" y="1047750"/>
                </a:lnTo>
                <a:lnTo>
                  <a:pt x="290513" y="1097756"/>
                </a:lnTo>
                <a:lnTo>
                  <a:pt x="271463" y="1121568"/>
                </a:lnTo>
                <a:lnTo>
                  <a:pt x="254794" y="1138237"/>
                </a:lnTo>
                <a:lnTo>
                  <a:pt x="240507" y="1140618"/>
                </a:lnTo>
                <a:lnTo>
                  <a:pt x="223838" y="1133475"/>
                </a:lnTo>
                <a:lnTo>
                  <a:pt x="209550" y="1121568"/>
                </a:lnTo>
                <a:lnTo>
                  <a:pt x="192882" y="1092993"/>
                </a:lnTo>
                <a:lnTo>
                  <a:pt x="145257" y="995362"/>
                </a:lnTo>
                <a:lnTo>
                  <a:pt x="107157" y="904875"/>
                </a:lnTo>
                <a:lnTo>
                  <a:pt x="83344" y="821531"/>
                </a:lnTo>
                <a:lnTo>
                  <a:pt x="71438" y="747712"/>
                </a:lnTo>
                <a:lnTo>
                  <a:pt x="54769" y="681037"/>
                </a:lnTo>
                <a:lnTo>
                  <a:pt x="30957" y="621506"/>
                </a:lnTo>
                <a:lnTo>
                  <a:pt x="9525" y="581025"/>
                </a:lnTo>
                <a:lnTo>
                  <a:pt x="0" y="542925"/>
                </a:lnTo>
                <a:lnTo>
                  <a:pt x="9525" y="521493"/>
                </a:lnTo>
                <a:lnTo>
                  <a:pt x="19050" y="521493"/>
                </a:lnTo>
                <a:lnTo>
                  <a:pt x="40482" y="528637"/>
                </a:lnTo>
                <a:lnTo>
                  <a:pt x="54769" y="542925"/>
                </a:lnTo>
                <a:lnTo>
                  <a:pt x="80963" y="573881"/>
                </a:lnTo>
                <a:lnTo>
                  <a:pt x="121444" y="623887"/>
                </a:lnTo>
                <a:lnTo>
                  <a:pt x="161925" y="654843"/>
                </a:lnTo>
                <a:lnTo>
                  <a:pt x="185738" y="671512"/>
                </a:lnTo>
                <a:lnTo>
                  <a:pt x="200025" y="673893"/>
                </a:lnTo>
                <a:lnTo>
                  <a:pt x="240507" y="664368"/>
                </a:lnTo>
                <a:lnTo>
                  <a:pt x="278607" y="638175"/>
                </a:lnTo>
                <a:lnTo>
                  <a:pt x="481013" y="466725"/>
                </a:lnTo>
                <a:lnTo>
                  <a:pt x="671513" y="290512"/>
                </a:lnTo>
                <a:lnTo>
                  <a:pt x="881063" y="95250"/>
                </a:lnTo>
                <a:lnTo>
                  <a:pt x="973932" y="9525"/>
                </a:lnTo>
                <a:lnTo>
                  <a:pt x="1002507" y="0"/>
                </a:lnTo>
                <a:lnTo>
                  <a:pt x="1023938" y="0"/>
                </a:lnTo>
                <a:lnTo>
                  <a:pt x="1028700" y="16668"/>
                </a:lnTo>
                <a:lnTo>
                  <a:pt x="1016794" y="42862"/>
                </a:lnTo>
                <a:lnTo>
                  <a:pt x="852488" y="288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67F34EB-1BEC-4CEE-A1A2-7DCADD6F560C}"/>
              </a:ext>
            </a:extLst>
          </p:cNvPr>
          <p:cNvSpPr/>
          <p:nvPr/>
        </p:nvSpPr>
        <p:spPr>
          <a:xfrm>
            <a:off x="5876927" y="1503363"/>
            <a:ext cx="2027238" cy="479425"/>
          </a:xfrm>
          <a:custGeom>
            <a:avLst/>
            <a:gdLst>
              <a:gd name="connsiteX0" fmla="*/ 776288 w 2026444"/>
              <a:gd name="connsiteY0" fmla="*/ 378619 h 481012"/>
              <a:gd name="connsiteX1" fmla="*/ 440531 w 2026444"/>
              <a:gd name="connsiteY1" fmla="*/ 428625 h 481012"/>
              <a:gd name="connsiteX2" fmla="*/ 0 w 2026444"/>
              <a:gd name="connsiteY2" fmla="*/ 481012 h 481012"/>
              <a:gd name="connsiteX3" fmla="*/ 207169 w 2026444"/>
              <a:gd name="connsiteY3" fmla="*/ 230981 h 481012"/>
              <a:gd name="connsiteX4" fmla="*/ 285750 w 2026444"/>
              <a:gd name="connsiteY4" fmla="*/ 264319 h 481012"/>
              <a:gd name="connsiteX5" fmla="*/ 531019 w 2026444"/>
              <a:gd name="connsiteY5" fmla="*/ 235744 h 481012"/>
              <a:gd name="connsiteX6" fmla="*/ 838200 w 2026444"/>
              <a:gd name="connsiteY6" fmla="*/ 188119 h 481012"/>
              <a:gd name="connsiteX7" fmla="*/ 1107281 w 2026444"/>
              <a:gd name="connsiteY7" fmla="*/ 138112 h 481012"/>
              <a:gd name="connsiteX8" fmla="*/ 1285875 w 2026444"/>
              <a:gd name="connsiteY8" fmla="*/ 95250 h 481012"/>
              <a:gd name="connsiteX9" fmla="*/ 1457325 w 2026444"/>
              <a:gd name="connsiteY9" fmla="*/ 50006 h 481012"/>
              <a:gd name="connsiteX10" fmla="*/ 1614488 w 2026444"/>
              <a:gd name="connsiteY10" fmla="*/ 0 h 481012"/>
              <a:gd name="connsiteX11" fmla="*/ 1635919 w 2026444"/>
              <a:gd name="connsiteY11" fmla="*/ 7144 h 481012"/>
              <a:gd name="connsiteX12" fmla="*/ 1688306 w 2026444"/>
              <a:gd name="connsiteY12" fmla="*/ 30956 h 481012"/>
              <a:gd name="connsiteX13" fmla="*/ 1747838 w 2026444"/>
              <a:gd name="connsiteY13" fmla="*/ 57150 h 481012"/>
              <a:gd name="connsiteX14" fmla="*/ 1819275 w 2026444"/>
              <a:gd name="connsiteY14" fmla="*/ 85725 h 481012"/>
              <a:gd name="connsiteX15" fmla="*/ 1871663 w 2026444"/>
              <a:gd name="connsiteY15" fmla="*/ 114300 h 481012"/>
              <a:gd name="connsiteX16" fmla="*/ 1924050 w 2026444"/>
              <a:gd name="connsiteY16" fmla="*/ 150019 h 481012"/>
              <a:gd name="connsiteX17" fmla="*/ 1959769 w 2026444"/>
              <a:gd name="connsiteY17" fmla="*/ 180975 h 481012"/>
              <a:gd name="connsiteX18" fmla="*/ 1990725 w 2026444"/>
              <a:gd name="connsiteY18" fmla="*/ 214312 h 481012"/>
              <a:gd name="connsiteX19" fmla="*/ 2007394 w 2026444"/>
              <a:gd name="connsiteY19" fmla="*/ 240506 h 481012"/>
              <a:gd name="connsiteX20" fmla="*/ 2021681 w 2026444"/>
              <a:gd name="connsiteY20" fmla="*/ 264319 h 481012"/>
              <a:gd name="connsiteX21" fmla="*/ 2026444 w 2026444"/>
              <a:gd name="connsiteY21" fmla="*/ 295275 h 481012"/>
              <a:gd name="connsiteX22" fmla="*/ 2019300 w 2026444"/>
              <a:gd name="connsiteY22" fmla="*/ 321469 h 481012"/>
              <a:gd name="connsiteX23" fmla="*/ 2005013 w 2026444"/>
              <a:gd name="connsiteY23" fmla="*/ 342900 h 481012"/>
              <a:gd name="connsiteX24" fmla="*/ 1978819 w 2026444"/>
              <a:gd name="connsiteY24" fmla="*/ 354806 h 481012"/>
              <a:gd name="connsiteX25" fmla="*/ 1900238 w 2026444"/>
              <a:gd name="connsiteY25" fmla="*/ 359569 h 481012"/>
              <a:gd name="connsiteX26" fmla="*/ 1835944 w 2026444"/>
              <a:gd name="connsiteY26" fmla="*/ 364331 h 481012"/>
              <a:gd name="connsiteX27" fmla="*/ 1769269 w 2026444"/>
              <a:gd name="connsiteY27" fmla="*/ 373856 h 481012"/>
              <a:gd name="connsiteX28" fmla="*/ 1659731 w 2026444"/>
              <a:gd name="connsiteY28" fmla="*/ 404812 h 481012"/>
              <a:gd name="connsiteX29" fmla="*/ 1521619 w 2026444"/>
              <a:gd name="connsiteY29" fmla="*/ 235744 h 481012"/>
              <a:gd name="connsiteX30" fmla="*/ 1204913 w 2026444"/>
              <a:gd name="connsiteY30" fmla="*/ 292894 h 481012"/>
              <a:gd name="connsiteX31" fmla="*/ 776288 w 2026444"/>
              <a:gd name="connsiteY31" fmla="*/ 378619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26444" h="481012">
                <a:moveTo>
                  <a:pt x="776288" y="378619"/>
                </a:moveTo>
                <a:lnTo>
                  <a:pt x="440531" y="428625"/>
                </a:lnTo>
                <a:lnTo>
                  <a:pt x="0" y="481012"/>
                </a:lnTo>
                <a:lnTo>
                  <a:pt x="207169" y="230981"/>
                </a:lnTo>
                <a:lnTo>
                  <a:pt x="285750" y="264319"/>
                </a:lnTo>
                <a:lnTo>
                  <a:pt x="531019" y="235744"/>
                </a:lnTo>
                <a:lnTo>
                  <a:pt x="838200" y="188119"/>
                </a:lnTo>
                <a:lnTo>
                  <a:pt x="1107281" y="138112"/>
                </a:lnTo>
                <a:lnTo>
                  <a:pt x="1285875" y="95250"/>
                </a:lnTo>
                <a:lnTo>
                  <a:pt x="1457325" y="50006"/>
                </a:lnTo>
                <a:lnTo>
                  <a:pt x="1614488" y="0"/>
                </a:lnTo>
                <a:lnTo>
                  <a:pt x="1635919" y="7144"/>
                </a:lnTo>
                <a:lnTo>
                  <a:pt x="1688306" y="30956"/>
                </a:lnTo>
                <a:lnTo>
                  <a:pt x="1747838" y="57150"/>
                </a:lnTo>
                <a:lnTo>
                  <a:pt x="1819275" y="85725"/>
                </a:lnTo>
                <a:lnTo>
                  <a:pt x="1871663" y="114300"/>
                </a:lnTo>
                <a:lnTo>
                  <a:pt x="1924050" y="150019"/>
                </a:lnTo>
                <a:lnTo>
                  <a:pt x="1959769" y="180975"/>
                </a:lnTo>
                <a:lnTo>
                  <a:pt x="1990725" y="214312"/>
                </a:lnTo>
                <a:lnTo>
                  <a:pt x="2007394" y="240506"/>
                </a:lnTo>
                <a:lnTo>
                  <a:pt x="2021681" y="264319"/>
                </a:lnTo>
                <a:lnTo>
                  <a:pt x="2026444" y="295275"/>
                </a:lnTo>
                <a:lnTo>
                  <a:pt x="2019300" y="321469"/>
                </a:lnTo>
                <a:lnTo>
                  <a:pt x="2005013" y="342900"/>
                </a:lnTo>
                <a:lnTo>
                  <a:pt x="1978819" y="354806"/>
                </a:lnTo>
                <a:lnTo>
                  <a:pt x="1900238" y="359569"/>
                </a:lnTo>
                <a:lnTo>
                  <a:pt x="1835944" y="364331"/>
                </a:lnTo>
                <a:lnTo>
                  <a:pt x="1769269" y="373856"/>
                </a:lnTo>
                <a:lnTo>
                  <a:pt x="1659731" y="404812"/>
                </a:lnTo>
                <a:lnTo>
                  <a:pt x="1521619" y="235744"/>
                </a:lnTo>
                <a:lnTo>
                  <a:pt x="1204913" y="292894"/>
                </a:lnTo>
                <a:lnTo>
                  <a:pt x="776288" y="3786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4499C86-AF17-49CF-9753-BE94D91D7A2D}"/>
              </a:ext>
            </a:extLst>
          </p:cNvPr>
          <p:cNvSpPr/>
          <p:nvPr/>
        </p:nvSpPr>
        <p:spPr>
          <a:xfrm>
            <a:off x="6967540" y="1685924"/>
            <a:ext cx="612775" cy="571500"/>
          </a:xfrm>
          <a:custGeom>
            <a:avLst/>
            <a:gdLst>
              <a:gd name="connsiteX0" fmla="*/ 209550 w 611981"/>
              <a:gd name="connsiteY0" fmla="*/ 319088 h 571500"/>
              <a:gd name="connsiteX1" fmla="*/ 321468 w 611981"/>
              <a:gd name="connsiteY1" fmla="*/ 197644 h 571500"/>
              <a:gd name="connsiteX2" fmla="*/ 378618 w 611981"/>
              <a:gd name="connsiteY2" fmla="*/ 133350 h 571500"/>
              <a:gd name="connsiteX3" fmla="*/ 402431 w 611981"/>
              <a:gd name="connsiteY3" fmla="*/ 95250 h 571500"/>
              <a:gd name="connsiteX4" fmla="*/ 407193 w 611981"/>
              <a:gd name="connsiteY4" fmla="*/ 73819 h 571500"/>
              <a:gd name="connsiteX5" fmla="*/ 395287 w 611981"/>
              <a:gd name="connsiteY5" fmla="*/ 0 h 571500"/>
              <a:gd name="connsiteX6" fmla="*/ 611981 w 611981"/>
              <a:gd name="connsiteY6" fmla="*/ 200025 h 571500"/>
              <a:gd name="connsiteX7" fmla="*/ 566737 w 611981"/>
              <a:gd name="connsiteY7" fmla="*/ 221456 h 571500"/>
              <a:gd name="connsiteX8" fmla="*/ 461962 w 611981"/>
              <a:gd name="connsiteY8" fmla="*/ 300038 h 571500"/>
              <a:gd name="connsiteX9" fmla="*/ 316706 w 611981"/>
              <a:gd name="connsiteY9" fmla="*/ 400050 h 571500"/>
              <a:gd name="connsiteX10" fmla="*/ 183356 w 611981"/>
              <a:gd name="connsiteY10" fmla="*/ 488156 h 571500"/>
              <a:gd name="connsiteX11" fmla="*/ 102393 w 611981"/>
              <a:gd name="connsiteY11" fmla="*/ 540544 h 571500"/>
              <a:gd name="connsiteX12" fmla="*/ 78581 w 611981"/>
              <a:gd name="connsiteY12" fmla="*/ 557213 h 571500"/>
              <a:gd name="connsiteX13" fmla="*/ 57150 w 611981"/>
              <a:gd name="connsiteY13" fmla="*/ 566738 h 571500"/>
              <a:gd name="connsiteX14" fmla="*/ 28575 w 611981"/>
              <a:gd name="connsiteY14" fmla="*/ 571500 h 571500"/>
              <a:gd name="connsiteX15" fmla="*/ 11906 w 611981"/>
              <a:gd name="connsiteY15" fmla="*/ 566738 h 571500"/>
              <a:gd name="connsiteX16" fmla="*/ 2381 w 611981"/>
              <a:gd name="connsiteY16" fmla="*/ 557213 h 571500"/>
              <a:gd name="connsiteX17" fmla="*/ 0 w 611981"/>
              <a:gd name="connsiteY17" fmla="*/ 540544 h 571500"/>
              <a:gd name="connsiteX18" fmla="*/ 7143 w 611981"/>
              <a:gd name="connsiteY18" fmla="*/ 516731 h 571500"/>
              <a:gd name="connsiteX19" fmla="*/ 33337 w 611981"/>
              <a:gd name="connsiteY19" fmla="*/ 488156 h 571500"/>
              <a:gd name="connsiteX20" fmla="*/ 209550 w 611981"/>
              <a:gd name="connsiteY20" fmla="*/ 319088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1981" h="571500">
                <a:moveTo>
                  <a:pt x="209550" y="319088"/>
                </a:moveTo>
                <a:lnTo>
                  <a:pt x="321468" y="197644"/>
                </a:lnTo>
                <a:lnTo>
                  <a:pt x="378618" y="133350"/>
                </a:lnTo>
                <a:lnTo>
                  <a:pt x="402431" y="95250"/>
                </a:lnTo>
                <a:lnTo>
                  <a:pt x="407193" y="73819"/>
                </a:lnTo>
                <a:lnTo>
                  <a:pt x="395287" y="0"/>
                </a:lnTo>
                <a:lnTo>
                  <a:pt x="611981" y="200025"/>
                </a:lnTo>
                <a:lnTo>
                  <a:pt x="566737" y="221456"/>
                </a:lnTo>
                <a:lnTo>
                  <a:pt x="461962" y="300038"/>
                </a:lnTo>
                <a:lnTo>
                  <a:pt x="316706" y="400050"/>
                </a:lnTo>
                <a:lnTo>
                  <a:pt x="183356" y="488156"/>
                </a:lnTo>
                <a:lnTo>
                  <a:pt x="102393" y="540544"/>
                </a:lnTo>
                <a:lnTo>
                  <a:pt x="78581" y="557213"/>
                </a:lnTo>
                <a:lnTo>
                  <a:pt x="57150" y="566738"/>
                </a:lnTo>
                <a:lnTo>
                  <a:pt x="28575" y="571500"/>
                </a:lnTo>
                <a:lnTo>
                  <a:pt x="11906" y="566738"/>
                </a:lnTo>
                <a:lnTo>
                  <a:pt x="2381" y="557213"/>
                </a:lnTo>
                <a:lnTo>
                  <a:pt x="0" y="540544"/>
                </a:lnTo>
                <a:lnTo>
                  <a:pt x="7143" y="516731"/>
                </a:lnTo>
                <a:lnTo>
                  <a:pt x="33337" y="488156"/>
                </a:lnTo>
                <a:lnTo>
                  <a:pt x="209550" y="3190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938FB9F-71B8-49DC-800C-F178139C52DC}"/>
              </a:ext>
            </a:extLst>
          </p:cNvPr>
          <p:cNvSpPr/>
          <p:nvPr/>
        </p:nvSpPr>
        <p:spPr>
          <a:xfrm>
            <a:off x="4919665" y="2125663"/>
            <a:ext cx="1579562" cy="1169987"/>
          </a:xfrm>
          <a:custGeom>
            <a:avLst/>
            <a:gdLst>
              <a:gd name="connsiteX0" fmla="*/ 1114425 w 1578768"/>
              <a:gd name="connsiteY0" fmla="*/ 654844 h 1169194"/>
              <a:gd name="connsiteX1" fmla="*/ 883443 w 1578768"/>
              <a:gd name="connsiteY1" fmla="*/ 790575 h 1169194"/>
              <a:gd name="connsiteX2" fmla="*/ 661987 w 1578768"/>
              <a:gd name="connsiteY2" fmla="*/ 907257 h 1169194"/>
              <a:gd name="connsiteX3" fmla="*/ 476250 w 1578768"/>
              <a:gd name="connsiteY3" fmla="*/ 992982 h 1169194"/>
              <a:gd name="connsiteX4" fmla="*/ 211931 w 1578768"/>
              <a:gd name="connsiteY4" fmla="*/ 1107282 h 1169194"/>
              <a:gd name="connsiteX5" fmla="*/ 76200 w 1578768"/>
              <a:gd name="connsiteY5" fmla="*/ 1166813 h 1169194"/>
              <a:gd name="connsiteX6" fmla="*/ 47625 w 1578768"/>
              <a:gd name="connsiteY6" fmla="*/ 1169194 h 1169194"/>
              <a:gd name="connsiteX7" fmla="*/ 16668 w 1578768"/>
              <a:gd name="connsiteY7" fmla="*/ 1159669 h 1169194"/>
              <a:gd name="connsiteX8" fmla="*/ 0 w 1578768"/>
              <a:gd name="connsiteY8" fmla="*/ 1147763 h 1169194"/>
              <a:gd name="connsiteX9" fmla="*/ 0 w 1578768"/>
              <a:gd name="connsiteY9" fmla="*/ 1123950 h 1169194"/>
              <a:gd name="connsiteX10" fmla="*/ 19050 w 1578768"/>
              <a:gd name="connsiteY10" fmla="*/ 1100138 h 1169194"/>
              <a:gd name="connsiteX11" fmla="*/ 207168 w 1578768"/>
              <a:gd name="connsiteY11" fmla="*/ 1012032 h 1169194"/>
              <a:gd name="connsiteX12" fmla="*/ 428625 w 1578768"/>
              <a:gd name="connsiteY12" fmla="*/ 890588 h 1169194"/>
              <a:gd name="connsiteX13" fmla="*/ 564356 w 1578768"/>
              <a:gd name="connsiteY13" fmla="*/ 807244 h 1169194"/>
              <a:gd name="connsiteX14" fmla="*/ 714375 w 1578768"/>
              <a:gd name="connsiteY14" fmla="*/ 709613 h 1169194"/>
              <a:gd name="connsiteX15" fmla="*/ 819150 w 1578768"/>
              <a:gd name="connsiteY15" fmla="*/ 633413 h 1169194"/>
              <a:gd name="connsiteX16" fmla="*/ 904875 w 1578768"/>
              <a:gd name="connsiteY16" fmla="*/ 564357 h 1169194"/>
              <a:gd name="connsiteX17" fmla="*/ 1007268 w 1578768"/>
              <a:gd name="connsiteY17" fmla="*/ 476250 h 1169194"/>
              <a:gd name="connsiteX18" fmla="*/ 1081087 w 1578768"/>
              <a:gd name="connsiteY18" fmla="*/ 407194 h 1169194"/>
              <a:gd name="connsiteX19" fmla="*/ 1154906 w 1578768"/>
              <a:gd name="connsiteY19" fmla="*/ 326232 h 1169194"/>
              <a:gd name="connsiteX20" fmla="*/ 1185862 w 1578768"/>
              <a:gd name="connsiteY20" fmla="*/ 283369 h 1169194"/>
              <a:gd name="connsiteX21" fmla="*/ 1219200 w 1578768"/>
              <a:gd name="connsiteY21" fmla="*/ 226219 h 1169194"/>
              <a:gd name="connsiteX22" fmla="*/ 1233487 w 1578768"/>
              <a:gd name="connsiteY22" fmla="*/ 188119 h 1169194"/>
              <a:gd name="connsiteX23" fmla="*/ 1238250 w 1578768"/>
              <a:gd name="connsiteY23" fmla="*/ 150019 h 1169194"/>
              <a:gd name="connsiteX24" fmla="*/ 1233487 w 1578768"/>
              <a:gd name="connsiteY24" fmla="*/ 121444 h 1169194"/>
              <a:gd name="connsiteX25" fmla="*/ 1221581 w 1578768"/>
              <a:gd name="connsiteY25" fmla="*/ 83344 h 1169194"/>
              <a:gd name="connsiteX26" fmla="*/ 1200150 w 1578768"/>
              <a:gd name="connsiteY26" fmla="*/ 59532 h 1169194"/>
              <a:gd name="connsiteX27" fmla="*/ 1185862 w 1578768"/>
              <a:gd name="connsiteY27" fmla="*/ 38100 h 1169194"/>
              <a:gd name="connsiteX28" fmla="*/ 1183481 w 1578768"/>
              <a:gd name="connsiteY28" fmla="*/ 23813 h 1169194"/>
              <a:gd name="connsiteX29" fmla="*/ 1190625 w 1578768"/>
              <a:gd name="connsiteY29" fmla="*/ 9525 h 1169194"/>
              <a:gd name="connsiteX30" fmla="*/ 1219200 w 1578768"/>
              <a:gd name="connsiteY30" fmla="*/ 0 h 1169194"/>
              <a:gd name="connsiteX31" fmla="*/ 1278731 w 1578768"/>
              <a:gd name="connsiteY31" fmla="*/ 4763 h 1169194"/>
              <a:gd name="connsiteX32" fmla="*/ 1331118 w 1578768"/>
              <a:gd name="connsiteY32" fmla="*/ 14288 h 1169194"/>
              <a:gd name="connsiteX33" fmla="*/ 1400175 w 1578768"/>
              <a:gd name="connsiteY33" fmla="*/ 28575 h 1169194"/>
              <a:gd name="connsiteX34" fmla="*/ 1450181 w 1578768"/>
              <a:gd name="connsiteY34" fmla="*/ 47625 h 1169194"/>
              <a:gd name="connsiteX35" fmla="*/ 1500187 w 1578768"/>
              <a:gd name="connsiteY35" fmla="*/ 71438 h 1169194"/>
              <a:gd name="connsiteX36" fmla="*/ 1533525 w 1578768"/>
              <a:gd name="connsiteY36" fmla="*/ 92869 h 1169194"/>
              <a:gd name="connsiteX37" fmla="*/ 1557337 w 1578768"/>
              <a:gd name="connsiteY37" fmla="*/ 119063 h 1169194"/>
              <a:gd name="connsiteX38" fmla="*/ 1574006 w 1578768"/>
              <a:gd name="connsiteY38" fmla="*/ 147638 h 1169194"/>
              <a:gd name="connsiteX39" fmla="*/ 1578768 w 1578768"/>
              <a:gd name="connsiteY39" fmla="*/ 176213 h 1169194"/>
              <a:gd name="connsiteX40" fmla="*/ 1574006 w 1578768"/>
              <a:gd name="connsiteY40" fmla="*/ 221457 h 1169194"/>
              <a:gd name="connsiteX41" fmla="*/ 1569243 w 1578768"/>
              <a:gd name="connsiteY41" fmla="*/ 264319 h 1169194"/>
              <a:gd name="connsiteX42" fmla="*/ 1521618 w 1578768"/>
              <a:gd name="connsiteY42" fmla="*/ 321469 h 1169194"/>
              <a:gd name="connsiteX43" fmla="*/ 1421606 w 1578768"/>
              <a:gd name="connsiteY43" fmla="*/ 416719 h 1169194"/>
              <a:gd name="connsiteX44" fmla="*/ 1319212 w 1578768"/>
              <a:gd name="connsiteY44" fmla="*/ 504825 h 1169194"/>
              <a:gd name="connsiteX45" fmla="*/ 1231106 w 1578768"/>
              <a:gd name="connsiteY45" fmla="*/ 569119 h 1169194"/>
              <a:gd name="connsiteX46" fmla="*/ 1114425 w 1578768"/>
              <a:gd name="connsiteY46" fmla="*/ 654844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578768" h="1169194">
                <a:moveTo>
                  <a:pt x="1114425" y="654844"/>
                </a:moveTo>
                <a:lnTo>
                  <a:pt x="883443" y="790575"/>
                </a:lnTo>
                <a:lnTo>
                  <a:pt x="661987" y="907257"/>
                </a:lnTo>
                <a:lnTo>
                  <a:pt x="476250" y="992982"/>
                </a:lnTo>
                <a:lnTo>
                  <a:pt x="211931" y="1107282"/>
                </a:lnTo>
                <a:lnTo>
                  <a:pt x="76200" y="1166813"/>
                </a:lnTo>
                <a:lnTo>
                  <a:pt x="47625" y="1169194"/>
                </a:lnTo>
                <a:lnTo>
                  <a:pt x="16668" y="1159669"/>
                </a:lnTo>
                <a:lnTo>
                  <a:pt x="0" y="1147763"/>
                </a:lnTo>
                <a:lnTo>
                  <a:pt x="0" y="1123950"/>
                </a:lnTo>
                <a:lnTo>
                  <a:pt x="19050" y="1100138"/>
                </a:lnTo>
                <a:lnTo>
                  <a:pt x="207168" y="1012032"/>
                </a:lnTo>
                <a:lnTo>
                  <a:pt x="428625" y="890588"/>
                </a:lnTo>
                <a:lnTo>
                  <a:pt x="564356" y="807244"/>
                </a:lnTo>
                <a:lnTo>
                  <a:pt x="714375" y="709613"/>
                </a:lnTo>
                <a:lnTo>
                  <a:pt x="819150" y="633413"/>
                </a:lnTo>
                <a:lnTo>
                  <a:pt x="904875" y="564357"/>
                </a:lnTo>
                <a:lnTo>
                  <a:pt x="1007268" y="476250"/>
                </a:lnTo>
                <a:lnTo>
                  <a:pt x="1081087" y="407194"/>
                </a:lnTo>
                <a:lnTo>
                  <a:pt x="1154906" y="326232"/>
                </a:lnTo>
                <a:lnTo>
                  <a:pt x="1185862" y="283369"/>
                </a:lnTo>
                <a:lnTo>
                  <a:pt x="1219200" y="226219"/>
                </a:lnTo>
                <a:lnTo>
                  <a:pt x="1233487" y="188119"/>
                </a:lnTo>
                <a:lnTo>
                  <a:pt x="1238250" y="150019"/>
                </a:lnTo>
                <a:lnTo>
                  <a:pt x="1233487" y="121444"/>
                </a:lnTo>
                <a:lnTo>
                  <a:pt x="1221581" y="83344"/>
                </a:lnTo>
                <a:lnTo>
                  <a:pt x="1200150" y="59532"/>
                </a:lnTo>
                <a:lnTo>
                  <a:pt x="1185862" y="38100"/>
                </a:lnTo>
                <a:lnTo>
                  <a:pt x="1183481" y="23813"/>
                </a:lnTo>
                <a:lnTo>
                  <a:pt x="1190625" y="9525"/>
                </a:lnTo>
                <a:lnTo>
                  <a:pt x="1219200" y="0"/>
                </a:lnTo>
                <a:lnTo>
                  <a:pt x="1278731" y="4763"/>
                </a:lnTo>
                <a:lnTo>
                  <a:pt x="1331118" y="14288"/>
                </a:lnTo>
                <a:lnTo>
                  <a:pt x="1400175" y="28575"/>
                </a:lnTo>
                <a:lnTo>
                  <a:pt x="1450181" y="47625"/>
                </a:lnTo>
                <a:lnTo>
                  <a:pt x="1500187" y="71438"/>
                </a:lnTo>
                <a:lnTo>
                  <a:pt x="1533525" y="92869"/>
                </a:lnTo>
                <a:lnTo>
                  <a:pt x="1557337" y="119063"/>
                </a:lnTo>
                <a:lnTo>
                  <a:pt x="1574006" y="147638"/>
                </a:lnTo>
                <a:lnTo>
                  <a:pt x="1578768" y="176213"/>
                </a:lnTo>
                <a:lnTo>
                  <a:pt x="1574006" y="221457"/>
                </a:lnTo>
                <a:lnTo>
                  <a:pt x="1569243" y="264319"/>
                </a:lnTo>
                <a:lnTo>
                  <a:pt x="1521618" y="321469"/>
                </a:lnTo>
                <a:lnTo>
                  <a:pt x="1421606" y="416719"/>
                </a:lnTo>
                <a:lnTo>
                  <a:pt x="1319212" y="504825"/>
                </a:lnTo>
                <a:lnTo>
                  <a:pt x="1231106" y="569119"/>
                </a:lnTo>
                <a:lnTo>
                  <a:pt x="1114425" y="6548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4C6BDFB-B94E-4D30-9F7D-53662592AEE5}"/>
              </a:ext>
            </a:extLst>
          </p:cNvPr>
          <p:cNvSpPr/>
          <p:nvPr/>
        </p:nvSpPr>
        <p:spPr>
          <a:xfrm>
            <a:off x="6319840" y="2314574"/>
            <a:ext cx="2208212" cy="1085850"/>
          </a:xfrm>
          <a:custGeom>
            <a:avLst/>
            <a:gdLst>
              <a:gd name="connsiteX0" fmla="*/ 609600 w 2207418"/>
              <a:gd name="connsiteY0" fmla="*/ 516731 h 1085850"/>
              <a:gd name="connsiteX1" fmla="*/ 433387 w 2207418"/>
              <a:gd name="connsiteY1" fmla="*/ 381000 h 1085850"/>
              <a:gd name="connsiteX2" fmla="*/ 278606 w 2207418"/>
              <a:gd name="connsiteY2" fmla="*/ 271463 h 1085850"/>
              <a:gd name="connsiteX3" fmla="*/ 0 w 2207418"/>
              <a:gd name="connsiteY3" fmla="*/ 83344 h 1085850"/>
              <a:gd name="connsiteX4" fmla="*/ 80962 w 2207418"/>
              <a:gd name="connsiteY4" fmla="*/ 0 h 1085850"/>
              <a:gd name="connsiteX5" fmla="*/ 269081 w 2207418"/>
              <a:gd name="connsiteY5" fmla="*/ 121444 h 1085850"/>
              <a:gd name="connsiteX6" fmla="*/ 481012 w 2207418"/>
              <a:gd name="connsiteY6" fmla="*/ 254794 h 1085850"/>
              <a:gd name="connsiteX7" fmla="*/ 676275 w 2207418"/>
              <a:gd name="connsiteY7" fmla="*/ 371475 h 1085850"/>
              <a:gd name="connsiteX8" fmla="*/ 852487 w 2207418"/>
              <a:gd name="connsiteY8" fmla="*/ 466725 h 1085850"/>
              <a:gd name="connsiteX9" fmla="*/ 1047750 w 2207418"/>
              <a:gd name="connsiteY9" fmla="*/ 569119 h 1085850"/>
              <a:gd name="connsiteX10" fmla="*/ 1245393 w 2207418"/>
              <a:gd name="connsiteY10" fmla="*/ 661988 h 1085850"/>
              <a:gd name="connsiteX11" fmla="*/ 1359693 w 2207418"/>
              <a:gd name="connsiteY11" fmla="*/ 714375 h 1085850"/>
              <a:gd name="connsiteX12" fmla="*/ 1473993 w 2207418"/>
              <a:gd name="connsiteY12" fmla="*/ 762000 h 1085850"/>
              <a:gd name="connsiteX13" fmla="*/ 1635918 w 2207418"/>
              <a:gd name="connsiteY13" fmla="*/ 816769 h 1085850"/>
              <a:gd name="connsiteX14" fmla="*/ 1807368 w 2207418"/>
              <a:gd name="connsiteY14" fmla="*/ 864394 h 1085850"/>
              <a:gd name="connsiteX15" fmla="*/ 1938337 w 2207418"/>
              <a:gd name="connsiteY15" fmla="*/ 895350 h 1085850"/>
              <a:gd name="connsiteX16" fmla="*/ 2107406 w 2207418"/>
              <a:gd name="connsiteY16" fmla="*/ 926306 h 1085850"/>
              <a:gd name="connsiteX17" fmla="*/ 2140743 w 2207418"/>
              <a:gd name="connsiteY17" fmla="*/ 931069 h 1085850"/>
              <a:gd name="connsiteX18" fmla="*/ 2166937 w 2207418"/>
              <a:gd name="connsiteY18" fmla="*/ 938213 h 1085850"/>
              <a:gd name="connsiteX19" fmla="*/ 2188368 w 2207418"/>
              <a:gd name="connsiteY19" fmla="*/ 950119 h 1085850"/>
              <a:gd name="connsiteX20" fmla="*/ 2202656 w 2207418"/>
              <a:gd name="connsiteY20" fmla="*/ 964406 h 1085850"/>
              <a:gd name="connsiteX21" fmla="*/ 2207418 w 2207418"/>
              <a:gd name="connsiteY21" fmla="*/ 978694 h 1085850"/>
              <a:gd name="connsiteX22" fmla="*/ 2202656 w 2207418"/>
              <a:gd name="connsiteY22" fmla="*/ 992981 h 1085850"/>
              <a:gd name="connsiteX23" fmla="*/ 2193131 w 2207418"/>
              <a:gd name="connsiteY23" fmla="*/ 1004888 h 1085850"/>
              <a:gd name="connsiteX24" fmla="*/ 2164556 w 2207418"/>
              <a:gd name="connsiteY24" fmla="*/ 1019175 h 1085850"/>
              <a:gd name="connsiteX25" fmla="*/ 2083593 w 2207418"/>
              <a:gd name="connsiteY25" fmla="*/ 1031081 h 1085850"/>
              <a:gd name="connsiteX26" fmla="*/ 1843087 w 2207418"/>
              <a:gd name="connsiteY26" fmla="*/ 1045369 h 1085850"/>
              <a:gd name="connsiteX27" fmla="*/ 1640681 w 2207418"/>
              <a:gd name="connsiteY27" fmla="*/ 1069181 h 1085850"/>
              <a:gd name="connsiteX28" fmla="*/ 1454943 w 2207418"/>
              <a:gd name="connsiteY28" fmla="*/ 1085850 h 1085850"/>
              <a:gd name="connsiteX29" fmla="*/ 1426368 w 2207418"/>
              <a:gd name="connsiteY29" fmla="*/ 1085850 h 1085850"/>
              <a:gd name="connsiteX30" fmla="*/ 1364456 w 2207418"/>
              <a:gd name="connsiteY30" fmla="*/ 1076325 h 1085850"/>
              <a:gd name="connsiteX31" fmla="*/ 1309687 w 2207418"/>
              <a:gd name="connsiteY31" fmla="*/ 1057275 h 1085850"/>
              <a:gd name="connsiteX32" fmla="*/ 1240631 w 2207418"/>
              <a:gd name="connsiteY32" fmla="*/ 1023938 h 1085850"/>
              <a:gd name="connsiteX33" fmla="*/ 1178718 w 2207418"/>
              <a:gd name="connsiteY33" fmla="*/ 983456 h 1085850"/>
              <a:gd name="connsiteX34" fmla="*/ 1042987 w 2207418"/>
              <a:gd name="connsiteY34" fmla="*/ 871538 h 1085850"/>
              <a:gd name="connsiteX35" fmla="*/ 814387 w 2207418"/>
              <a:gd name="connsiteY35" fmla="*/ 685800 h 1085850"/>
              <a:gd name="connsiteX36" fmla="*/ 609600 w 2207418"/>
              <a:gd name="connsiteY36" fmla="*/ 516731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07418" h="1085850">
                <a:moveTo>
                  <a:pt x="609600" y="516731"/>
                </a:moveTo>
                <a:lnTo>
                  <a:pt x="433387" y="381000"/>
                </a:lnTo>
                <a:lnTo>
                  <a:pt x="278606" y="271463"/>
                </a:lnTo>
                <a:lnTo>
                  <a:pt x="0" y="83344"/>
                </a:lnTo>
                <a:lnTo>
                  <a:pt x="80962" y="0"/>
                </a:lnTo>
                <a:lnTo>
                  <a:pt x="269081" y="121444"/>
                </a:lnTo>
                <a:lnTo>
                  <a:pt x="481012" y="254794"/>
                </a:lnTo>
                <a:lnTo>
                  <a:pt x="676275" y="371475"/>
                </a:lnTo>
                <a:lnTo>
                  <a:pt x="852487" y="466725"/>
                </a:lnTo>
                <a:lnTo>
                  <a:pt x="1047750" y="569119"/>
                </a:lnTo>
                <a:lnTo>
                  <a:pt x="1245393" y="661988"/>
                </a:lnTo>
                <a:lnTo>
                  <a:pt x="1359693" y="714375"/>
                </a:lnTo>
                <a:lnTo>
                  <a:pt x="1473993" y="762000"/>
                </a:lnTo>
                <a:lnTo>
                  <a:pt x="1635918" y="816769"/>
                </a:lnTo>
                <a:lnTo>
                  <a:pt x="1807368" y="864394"/>
                </a:lnTo>
                <a:lnTo>
                  <a:pt x="1938337" y="895350"/>
                </a:lnTo>
                <a:lnTo>
                  <a:pt x="2107406" y="926306"/>
                </a:lnTo>
                <a:lnTo>
                  <a:pt x="2140743" y="931069"/>
                </a:lnTo>
                <a:lnTo>
                  <a:pt x="2166937" y="938213"/>
                </a:lnTo>
                <a:lnTo>
                  <a:pt x="2188368" y="950119"/>
                </a:lnTo>
                <a:lnTo>
                  <a:pt x="2202656" y="964406"/>
                </a:lnTo>
                <a:lnTo>
                  <a:pt x="2207418" y="978694"/>
                </a:lnTo>
                <a:lnTo>
                  <a:pt x="2202656" y="992981"/>
                </a:lnTo>
                <a:lnTo>
                  <a:pt x="2193131" y="1004888"/>
                </a:lnTo>
                <a:lnTo>
                  <a:pt x="2164556" y="1019175"/>
                </a:lnTo>
                <a:lnTo>
                  <a:pt x="2083593" y="1031081"/>
                </a:lnTo>
                <a:lnTo>
                  <a:pt x="1843087" y="1045369"/>
                </a:lnTo>
                <a:lnTo>
                  <a:pt x="1640681" y="1069181"/>
                </a:lnTo>
                <a:lnTo>
                  <a:pt x="1454943" y="1085850"/>
                </a:lnTo>
                <a:lnTo>
                  <a:pt x="1426368" y="1085850"/>
                </a:lnTo>
                <a:lnTo>
                  <a:pt x="1364456" y="1076325"/>
                </a:lnTo>
                <a:lnTo>
                  <a:pt x="1309687" y="1057275"/>
                </a:lnTo>
                <a:lnTo>
                  <a:pt x="1240631" y="1023938"/>
                </a:lnTo>
                <a:lnTo>
                  <a:pt x="1178718" y="983456"/>
                </a:lnTo>
                <a:lnTo>
                  <a:pt x="1042987" y="871538"/>
                </a:lnTo>
                <a:lnTo>
                  <a:pt x="814387" y="685800"/>
                </a:lnTo>
                <a:lnTo>
                  <a:pt x="609600" y="5167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15AB183-191E-448F-BD61-AF8E525796EE}"/>
              </a:ext>
            </a:extLst>
          </p:cNvPr>
          <p:cNvSpPr/>
          <p:nvPr/>
        </p:nvSpPr>
        <p:spPr>
          <a:xfrm rot="16200000">
            <a:off x="3954465" y="4029075"/>
            <a:ext cx="2020888" cy="388937"/>
          </a:xfrm>
          <a:custGeom>
            <a:avLst/>
            <a:gdLst>
              <a:gd name="connsiteX0" fmla="*/ 1007269 w 2021681"/>
              <a:gd name="connsiteY0" fmla="*/ 383381 h 388144"/>
              <a:gd name="connsiteX1" fmla="*/ 823913 w 2021681"/>
              <a:gd name="connsiteY1" fmla="*/ 383381 h 388144"/>
              <a:gd name="connsiteX2" fmla="*/ 671513 w 2021681"/>
              <a:gd name="connsiteY2" fmla="*/ 381000 h 388144"/>
              <a:gd name="connsiteX3" fmla="*/ 230981 w 2021681"/>
              <a:gd name="connsiteY3" fmla="*/ 359569 h 388144"/>
              <a:gd name="connsiteX4" fmla="*/ 121444 w 2021681"/>
              <a:gd name="connsiteY4" fmla="*/ 347663 h 388144"/>
              <a:gd name="connsiteX5" fmla="*/ 80963 w 2021681"/>
              <a:gd name="connsiteY5" fmla="*/ 311944 h 388144"/>
              <a:gd name="connsiteX6" fmla="*/ 45244 w 2021681"/>
              <a:gd name="connsiteY6" fmla="*/ 276225 h 388144"/>
              <a:gd name="connsiteX7" fmla="*/ 21431 w 2021681"/>
              <a:gd name="connsiteY7" fmla="*/ 247650 h 388144"/>
              <a:gd name="connsiteX8" fmla="*/ 4763 w 2021681"/>
              <a:gd name="connsiteY8" fmla="*/ 219075 h 388144"/>
              <a:gd name="connsiteX9" fmla="*/ 0 w 2021681"/>
              <a:gd name="connsiteY9" fmla="*/ 195263 h 388144"/>
              <a:gd name="connsiteX10" fmla="*/ 2381 w 2021681"/>
              <a:gd name="connsiteY10" fmla="*/ 173831 h 388144"/>
              <a:gd name="connsiteX11" fmla="*/ 16669 w 2021681"/>
              <a:gd name="connsiteY11" fmla="*/ 152400 h 388144"/>
              <a:gd name="connsiteX12" fmla="*/ 38100 w 2021681"/>
              <a:gd name="connsiteY12" fmla="*/ 138113 h 388144"/>
              <a:gd name="connsiteX13" fmla="*/ 73819 w 2021681"/>
              <a:gd name="connsiteY13" fmla="*/ 123825 h 388144"/>
              <a:gd name="connsiteX14" fmla="*/ 159544 w 2021681"/>
              <a:gd name="connsiteY14" fmla="*/ 107156 h 388144"/>
              <a:gd name="connsiteX15" fmla="*/ 259556 w 2021681"/>
              <a:gd name="connsiteY15" fmla="*/ 95250 h 388144"/>
              <a:gd name="connsiteX16" fmla="*/ 373856 w 2021681"/>
              <a:gd name="connsiteY16" fmla="*/ 90488 h 388144"/>
              <a:gd name="connsiteX17" fmla="*/ 473869 w 2021681"/>
              <a:gd name="connsiteY17" fmla="*/ 90488 h 388144"/>
              <a:gd name="connsiteX18" fmla="*/ 609600 w 2021681"/>
              <a:gd name="connsiteY18" fmla="*/ 100013 h 388144"/>
              <a:gd name="connsiteX19" fmla="*/ 883444 w 2021681"/>
              <a:gd name="connsiteY19" fmla="*/ 121444 h 388144"/>
              <a:gd name="connsiteX20" fmla="*/ 1069181 w 2021681"/>
              <a:gd name="connsiteY20" fmla="*/ 130969 h 388144"/>
              <a:gd name="connsiteX21" fmla="*/ 1335881 w 2021681"/>
              <a:gd name="connsiteY21" fmla="*/ 138113 h 388144"/>
              <a:gd name="connsiteX22" fmla="*/ 1566863 w 2021681"/>
              <a:gd name="connsiteY22" fmla="*/ 135731 h 388144"/>
              <a:gd name="connsiteX23" fmla="*/ 1721644 w 2021681"/>
              <a:gd name="connsiteY23" fmla="*/ 133350 h 388144"/>
              <a:gd name="connsiteX24" fmla="*/ 1788319 w 2021681"/>
              <a:gd name="connsiteY24" fmla="*/ 123825 h 388144"/>
              <a:gd name="connsiteX25" fmla="*/ 1831181 w 2021681"/>
              <a:gd name="connsiteY25" fmla="*/ 114300 h 388144"/>
              <a:gd name="connsiteX26" fmla="*/ 1874044 w 2021681"/>
              <a:gd name="connsiteY26" fmla="*/ 95250 h 388144"/>
              <a:gd name="connsiteX27" fmla="*/ 1912144 w 2021681"/>
              <a:gd name="connsiteY27" fmla="*/ 73819 h 388144"/>
              <a:gd name="connsiteX28" fmla="*/ 1933575 w 2021681"/>
              <a:gd name="connsiteY28" fmla="*/ 54769 h 388144"/>
              <a:gd name="connsiteX29" fmla="*/ 1952625 w 2021681"/>
              <a:gd name="connsiteY29" fmla="*/ 35719 h 388144"/>
              <a:gd name="connsiteX30" fmla="*/ 1966913 w 2021681"/>
              <a:gd name="connsiteY30" fmla="*/ 16669 h 388144"/>
              <a:gd name="connsiteX31" fmla="*/ 1976438 w 2021681"/>
              <a:gd name="connsiteY31" fmla="*/ 7144 h 388144"/>
              <a:gd name="connsiteX32" fmla="*/ 1988344 w 2021681"/>
              <a:gd name="connsiteY32" fmla="*/ 0 h 388144"/>
              <a:gd name="connsiteX33" fmla="*/ 2000250 w 2021681"/>
              <a:gd name="connsiteY33" fmla="*/ 0 h 388144"/>
              <a:gd name="connsiteX34" fmla="*/ 2009775 w 2021681"/>
              <a:gd name="connsiteY34" fmla="*/ 7144 h 388144"/>
              <a:gd name="connsiteX35" fmla="*/ 2016919 w 2021681"/>
              <a:gd name="connsiteY35" fmla="*/ 26194 h 388144"/>
              <a:gd name="connsiteX36" fmla="*/ 2021681 w 2021681"/>
              <a:gd name="connsiteY36" fmla="*/ 54769 h 388144"/>
              <a:gd name="connsiteX37" fmla="*/ 2021681 w 2021681"/>
              <a:gd name="connsiteY37" fmla="*/ 90488 h 388144"/>
              <a:gd name="connsiteX38" fmla="*/ 2009775 w 2021681"/>
              <a:gd name="connsiteY38" fmla="*/ 185738 h 388144"/>
              <a:gd name="connsiteX39" fmla="*/ 1985963 w 2021681"/>
              <a:gd name="connsiteY39" fmla="*/ 328613 h 388144"/>
              <a:gd name="connsiteX40" fmla="*/ 1969294 w 2021681"/>
              <a:gd name="connsiteY40" fmla="*/ 388144 h 388144"/>
              <a:gd name="connsiteX41" fmla="*/ 1819275 w 2021681"/>
              <a:gd name="connsiteY41" fmla="*/ 383381 h 388144"/>
              <a:gd name="connsiteX42" fmla="*/ 1393031 w 2021681"/>
              <a:gd name="connsiteY42" fmla="*/ 383381 h 388144"/>
              <a:gd name="connsiteX43" fmla="*/ 1007269 w 2021681"/>
              <a:gd name="connsiteY43" fmla="*/ 38338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21681" h="388144">
                <a:moveTo>
                  <a:pt x="1007269" y="383381"/>
                </a:moveTo>
                <a:lnTo>
                  <a:pt x="823913" y="383381"/>
                </a:lnTo>
                <a:lnTo>
                  <a:pt x="671513" y="381000"/>
                </a:lnTo>
                <a:lnTo>
                  <a:pt x="230981" y="359569"/>
                </a:lnTo>
                <a:lnTo>
                  <a:pt x="121444" y="347663"/>
                </a:lnTo>
                <a:lnTo>
                  <a:pt x="80963" y="311944"/>
                </a:lnTo>
                <a:lnTo>
                  <a:pt x="45244" y="276225"/>
                </a:lnTo>
                <a:lnTo>
                  <a:pt x="21431" y="247650"/>
                </a:lnTo>
                <a:lnTo>
                  <a:pt x="4763" y="219075"/>
                </a:lnTo>
                <a:lnTo>
                  <a:pt x="0" y="195263"/>
                </a:lnTo>
                <a:lnTo>
                  <a:pt x="2381" y="173831"/>
                </a:lnTo>
                <a:lnTo>
                  <a:pt x="16669" y="152400"/>
                </a:lnTo>
                <a:lnTo>
                  <a:pt x="38100" y="138113"/>
                </a:lnTo>
                <a:lnTo>
                  <a:pt x="73819" y="123825"/>
                </a:lnTo>
                <a:lnTo>
                  <a:pt x="159544" y="107156"/>
                </a:lnTo>
                <a:lnTo>
                  <a:pt x="259556" y="95250"/>
                </a:lnTo>
                <a:lnTo>
                  <a:pt x="373856" y="90488"/>
                </a:lnTo>
                <a:lnTo>
                  <a:pt x="473869" y="90488"/>
                </a:lnTo>
                <a:lnTo>
                  <a:pt x="609600" y="100013"/>
                </a:lnTo>
                <a:lnTo>
                  <a:pt x="883444" y="121444"/>
                </a:lnTo>
                <a:lnTo>
                  <a:pt x="1069181" y="130969"/>
                </a:lnTo>
                <a:lnTo>
                  <a:pt x="1335881" y="138113"/>
                </a:lnTo>
                <a:lnTo>
                  <a:pt x="1566863" y="135731"/>
                </a:lnTo>
                <a:lnTo>
                  <a:pt x="1721644" y="133350"/>
                </a:lnTo>
                <a:lnTo>
                  <a:pt x="1788319" y="123825"/>
                </a:lnTo>
                <a:lnTo>
                  <a:pt x="1831181" y="114300"/>
                </a:lnTo>
                <a:lnTo>
                  <a:pt x="1874044" y="95250"/>
                </a:lnTo>
                <a:lnTo>
                  <a:pt x="1912144" y="73819"/>
                </a:lnTo>
                <a:lnTo>
                  <a:pt x="1933575" y="54769"/>
                </a:lnTo>
                <a:lnTo>
                  <a:pt x="1952625" y="35719"/>
                </a:lnTo>
                <a:lnTo>
                  <a:pt x="1966913" y="16669"/>
                </a:lnTo>
                <a:lnTo>
                  <a:pt x="1976438" y="7144"/>
                </a:lnTo>
                <a:lnTo>
                  <a:pt x="1988344" y="0"/>
                </a:lnTo>
                <a:lnTo>
                  <a:pt x="2000250" y="0"/>
                </a:lnTo>
                <a:lnTo>
                  <a:pt x="2009775" y="7144"/>
                </a:lnTo>
                <a:lnTo>
                  <a:pt x="2016919" y="26194"/>
                </a:lnTo>
                <a:lnTo>
                  <a:pt x="2021681" y="54769"/>
                </a:lnTo>
                <a:lnTo>
                  <a:pt x="2021681" y="90488"/>
                </a:lnTo>
                <a:lnTo>
                  <a:pt x="2009775" y="185738"/>
                </a:lnTo>
                <a:lnTo>
                  <a:pt x="1985963" y="328613"/>
                </a:lnTo>
                <a:lnTo>
                  <a:pt x="1969294" y="388144"/>
                </a:lnTo>
                <a:lnTo>
                  <a:pt x="1819275" y="383381"/>
                </a:lnTo>
                <a:lnTo>
                  <a:pt x="1393031" y="383381"/>
                </a:lnTo>
                <a:lnTo>
                  <a:pt x="1007269" y="3833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438C015-1221-49FB-A970-7A142E2B78C2}"/>
              </a:ext>
            </a:extLst>
          </p:cNvPr>
          <p:cNvSpPr/>
          <p:nvPr/>
        </p:nvSpPr>
        <p:spPr>
          <a:xfrm>
            <a:off x="5051425" y="3063875"/>
            <a:ext cx="2216150" cy="2124075"/>
          </a:xfrm>
          <a:custGeom>
            <a:avLst/>
            <a:gdLst>
              <a:gd name="connsiteX0" fmla="*/ 577850 w 2216150"/>
              <a:gd name="connsiteY0" fmla="*/ 304800 h 2124075"/>
              <a:gd name="connsiteX1" fmla="*/ 276225 w 2216150"/>
              <a:gd name="connsiteY1" fmla="*/ 349250 h 2124075"/>
              <a:gd name="connsiteX2" fmla="*/ 34925 w 2216150"/>
              <a:gd name="connsiteY2" fmla="*/ 393700 h 2124075"/>
              <a:gd name="connsiteX3" fmla="*/ 0 w 2216150"/>
              <a:gd name="connsiteY3" fmla="*/ 196850 h 2124075"/>
              <a:gd name="connsiteX4" fmla="*/ 104775 w 2216150"/>
              <a:gd name="connsiteY4" fmla="*/ 200025 h 2124075"/>
              <a:gd name="connsiteX5" fmla="*/ 177800 w 2216150"/>
              <a:gd name="connsiteY5" fmla="*/ 200025 h 2124075"/>
              <a:gd name="connsiteX6" fmla="*/ 520700 w 2216150"/>
              <a:gd name="connsiteY6" fmla="*/ 161925 h 2124075"/>
              <a:gd name="connsiteX7" fmla="*/ 739775 w 2216150"/>
              <a:gd name="connsiteY7" fmla="*/ 139700 h 2124075"/>
              <a:gd name="connsiteX8" fmla="*/ 968375 w 2216150"/>
              <a:gd name="connsiteY8" fmla="*/ 120650 h 2124075"/>
              <a:gd name="connsiteX9" fmla="*/ 1133475 w 2216150"/>
              <a:gd name="connsiteY9" fmla="*/ 111125 h 2124075"/>
              <a:gd name="connsiteX10" fmla="*/ 1282700 w 2216150"/>
              <a:gd name="connsiteY10" fmla="*/ 95250 h 2124075"/>
              <a:gd name="connsiteX11" fmla="*/ 1403350 w 2216150"/>
              <a:gd name="connsiteY11" fmla="*/ 82550 h 2124075"/>
              <a:gd name="connsiteX12" fmla="*/ 1536700 w 2216150"/>
              <a:gd name="connsiteY12" fmla="*/ 73025 h 2124075"/>
              <a:gd name="connsiteX13" fmla="*/ 1739900 w 2216150"/>
              <a:gd name="connsiteY13" fmla="*/ 66675 h 2124075"/>
              <a:gd name="connsiteX14" fmla="*/ 1838325 w 2216150"/>
              <a:gd name="connsiteY14" fmla="*/ 34925 h 2124075"/>
              <a:gd name="connsiteX15" fmla="*/ 1911350 w 2216150"/>
              <a:gd name="connsiteY15" fmla="*/ 0 h 2124075"/>
              <a:gd name="connsiteX16" fmla="*/ 1990725 w 2216150"/>
              <a:gd name="connsiteY16" fmla="*/ 53975 h 2124075"/>
              <a:gd name="connsiteX17" fmla="*/ 2111375 w 2216150"/>
              <a:gd name="connsiteY17" fmla="*/ 136525 h 2124075"/>
              <a:gd name="connsiteX18" fmla="*/ 2187575 w 2216150"/>
              <a:gd name="connsiteY18" fmla="*/ 193675 h 2124075"/>
              <a:gd name="connsiteX19" fmla="*/ 2200275 w 2216150"/>
              <a:gd name="connsiteY19" fmla="*/ 206375 h 2124075"/>
              <a:gd name="connsiteX20" fmla="*/ 2209800 w 2216150"/>
              <a:gd name="connsiteY20" fmla="*/ 219075 h 2124075"/>
              <a:gd name="connsiteX21" fmla="*/ 2216150 w 2216150"/>
              <a:gd name="connsiteY21" fmla="*/ 238125 h 2124075"/>
              <a:gd name="connsiteX22" fmla="*/ 2216150 w 2216150"/>
              <a:gd name="connsiteY22" fmla="*/ 282575 h 2124075"/>
              <a:gd name="connsiteX23" fmla="*/ 2203450 w 2216150"/>
              <a:gd name="connsiteY23" fmla="*/ 339725 h 2124075"/>
              <a:gd name="connsiteX24" fmla="*/ 2174875 w 2216150"/>
              <a:gd name="connsiteY24" fmla="*/ 406400 h 2124075"/>
              <a:gd name="connsiteX25" fmla="*/ 2159000 w 2216150"/>
              <a:gd name="connsiteY25" fmla="*/ 511175 h 2124075"/>
              <a:gd name="connsiteX26" fmla="*/ 2152650 w 2216150"/>
              <a:gd name="connsiteY26" fmla="*/ 793750 h 2124075"/>
              <a:gd name="connsiteX27" fmla="*/ 2155825 w 2216150"/>
              <a:gd name="connsiteY27" fmla="*/ 1193800 h 2124075"/>
              <a:gd name="connsiteX28" fmla="*/ 2152650 w 2216150"/>
              <a:gd name="connsiteY28" fmla="*/ 1549400 h 2124075"/>
              <a:gd name="connsiteX29" fmla="*/ 2152650 w 2216150"/>
              <a:gd name="connsiteY29" fmla="*/ 1866900 h 2124075"/>
              <a:gd name="connsiteX30" fmla="*/ 2152650 w 2216150"/>
              <a:gd name="connsiteY30" fmla="*/ 1981200 h 2124075"/>
              <a:gd name="connsiteX31" fmla="*/ 2143125 w 2216150"/>
              <a:gd name="connsiteY31" fmla="*/ 2041525 h 2124075"/>
              <a:gd name="connsiteX32" fmla="*/ 2124075 w 2216150"/>
              <a:gd name="connsiteY32" fmla="*/ 2079625 h 2124075"/>
              <a:gd name="connsiteX33" fmla="*/ 2108200 w 2216150"/>
              <a:gd name="connsiteY33" fmla="*/ 2095500 h 2124075"/>
              <a:gd name="connsiteX34" fmla="*/ 2079625 w 2216150"/>
              <a:gd name="connsiteY34" fmla="*/ 2114550 h 2124075"/>
              <a:gd name="connsiteX35" fmla="*/ 2051050 w 2216150"/>
              <a:gd name="connsiteY35" fmla="*/ 2124075 h 2124075"/>
              <a:gd name="connsiteX36" fmla="*/ 2006600 w 2216150"/>
              <a:gd name="connsiteY36" fmla="*/ 2124075 h 2124075"/>
              <a:gd name="connsiteX37" fmla="*/ 1955800 w 2216150"/>
              <a:gd name="connsiteY37" fmla="*/ 2111375 h 2124075"/>
              <a:gd name="connsiteX38" fmla="*/ 1933575 w 2216150"/>
              <a:gd name="connsiteY38" fmla="*/ 2098675 h 2124075"/>
              <a:gd name="connsiteX39" fmla="*/ 1911350 w 2216150"/>
              <a:gd name="connsiteY39" fmla="*/ 2076450 h 2124075"/>
              <a:gd name="connsiteX40" fmla="*/ 1892300 w 2216150"/>
              <a:gd name="connsiteY40" fmla="*/ 2047875 h 2124075"/>
              <a:gd name="connsiteX41" fmla="*/ 1857375 w 2216150"/>
              <a:gd name="connsiteY41" fmla="*/ 1955800 h 2124075"/>
              <a:gd name="connsiteX42" fmla="*/ 1860550 w 2216150"/>
              <a:gd name="connsiteY42" fmla="*/ 1765300 h 2124075"/>
              <a:gd name="connsiteX43" fmla="*/ 1863725 w 2216150"/>
              <a:gd name="connsiteY43" fmla="*/ 1190625 h 2124075"/>
              <a:gd name="connsiteX44" fmla="*/ 1863725 w 2216150"/>
              <a:gd name="connsiteY44" fmla="*/ 606425 h 2124075"/>
              <a:gd name="connsiteX45" fmla="*/ 1863725 w 2216150"/>
              <a:gd name="connsiteY45" fmla="*/ 327025 h 2124075"/>
              <a:gd name="connsiteX46" fmla="*/ 1860550 w 2216150"/>
              <a:gd name="connsiteY46" fmla="*/ 288925 h 2124075"/>
              <a:gd name="connsiteX47" fmla="*/ 1847850 w 2216150"/>
              <a:gd name="connsiteY47" fmla="*/ 269875 h 2124075"/>
              <a:gd name="connsiteX48" fmla="*/ 1828800 w 2216150"/>
              <a:gd name="connsiteY48" fmla="*/ 257175 h 2124075"/>
              <a:gd name="connsiteX49" fmla="*/ 1778000 w 2216150"/>
              <a:gd name="connsiteY49" fmla="*/ 244475 h 2124075"/>
              <a:gd name="connsiteX50" fmla="*/ 1362075 w 2216150"/>
              <a:gd name="connsiteY50" fmla="*/ 250825 h 2124075"/>
              <a:gd name="connsiteX51" fmla="*/ 1012825 w 2216150"/>
              <a:gd name="connsiteY51" fmla="*/ 266700 h 2124075"/>
              <a:gd name="connsiteX52" fmla="*/ 577850 w 2216150"/>
              <a:gd name="connsiteY52" fmla="*/ 304800 h 212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16150" h="2124075">
                <a:moveTo>
                  <a:pt x="577850" y="304800"/>
                </a:moveTo>
                <a:lnTo>
                  <a:pt x="276225" y="349250"/>
                </a:lnTo>
                <a:lnTo>
                  <a:pt x="34925" y="393700"/>
                </a:lnTo>
                <a:lnTo>
                  <a:pt x="0" y="196850"/>
                </a:lnTo>
                <a:lnTo>
                  <a:pt x="104775" y="200025"/>
                </a:lnTo>
                <a:lnTo>
                  <a:pt x="177800" y="200025"/>
                </a:lnTo>
                <a:lnTo>
                  <a:pt x="520700" y="161925"/>
                </a:lnTo>
                <a:lnTo>
                  <a:pt x="739775" y="139700"/>
                </a:lnTo>
                <a:lnTo>
                  <a:pt x="968375" y="120650"/>
                </a:lnTo>
                <a:lnTo>
                  <a:pt x="1133475" y="111125"/>
                </a:lnTo>
                <a:lnTo>
                  <a:pt x="1282700" y="95250"/>
                </a:lnTo>
                <a:lnTo>
                  <a:pt x="1403350" y="82550"/>
                </a:lnTo>
                <a:lnTo>
                  <a:pt x="1536700" y="73025"/>
                </a:lnTo>
                <a:lnTo>
                  <a:pt x="1739900" y="66675"/>
                </a:lnTo>
                <a:lnTo>
                  <a:pt x="1838325" y="34925"/>
                </a:lnTo>
                <a:lnTo>
                  <a:pt x="1911350" y="0"/>
                </a:lnTo>
                <a:lnTo>
                  <a:pt x="1990725" y="53975"/>
                </a:lnTo>
                <a:lnTo>
                  <a:pt x="2111375" y="136525"/>
                </a:lnTo>
                <a:lnTo>
                  <a:pt x="2187575" y="193675"/>
                </a:lnTo>
                <a:lnTo>
                  <a:pt x="2200275" y="206375"/>
                </a:lnTo>
                <a:lnTo>
                  <a:pt x="2209800" y="219075"/>
                </a:lnTo>
                <a:lnTo>
                  <a:pt x="2216150" y="238125"/>
                </a:lnTo>
                <a:lnTo>
                  <a:pt x="2216150" y="282575"/>
                </a:lnTo>
                <a:lnTo>
                  <a:pt x="2203450" y="339725"/>
                </a:lnTo>
                <a:lnTo>
                  <a:pt x="2174875" y="406400"/>
                </a:lnTo>
                <a:lnTo>
                  <a:pt x="2159000" y="511175"/>
                </a:lnTo>
                <a:lnTo>
                  <a:pt x="2152650" y="793750"/>
                </a:lnTo>
                <a:cubicBezTo>
                  <a:pt x="2153708" y="927100"/>
                  <a:pt x="2154767" y="1060450"/>
                  <a:pt x="2155825" y="1193800"/>
                </a:cubicBezTo>
                <a:cubicBezTo>
                  <a:pt x="2154767" y="1312333"/>
                  <a:pt x="2153708" y="1430867"/>
                  <a:pt x="2152650" y="1549400"/>
                </a:cubicBezTo>
                <a:lnTo>
                  <a:pt x="2152650" y="1866900"/>
                </a:lnTo>
                <a:lnTo>
                  <a:pt x="2152650" y="1981200"/>
                </a:lnTo>
                <a:lnTo>
                  <a:pt x="2143125" y="2041525"/>
                </a:lnTo>
                <a:lnTo>
                  <a:pt x="2124075" y="2079625"/>
                </a:lnTo>
                <a:lnTo>
                  <a:pt x="2108200" y="2095500"/>
                </a:lnTo>
                <a:lnTo>
                  <a:pt x="2079625" y="2114550"/>
                </a:lnTo>
                <a:lnTo>
                  <a:pt x="2051050" y="2124075"/>
                </a:lnTo>
                <a:lnTo>
                  <a:pt x="2006600" y="2124075"/>
                </a:lnTo>
                <a:lnTo>
                  <a:pt x="1955800" y="2111375"/>
                </a:lnTo>
                <a:lnTo>
                  <a:pt x="1933575" y="2098675"/>
                </a:lnTo>
                <a:lnTo>
                  <a:pt x="1911350" y="2076450"/>
                </a:lnTo>
                <a:lnTo>
                  <a:pt x="1892300" y="2047875"/>
                </a:lnTo>
                <a:lnTo>
                  <a:pt x="1857375" y="1955800"/>
                </a:lnTo>
                <a:cubicBezTo>
                  <a:pt x="1858433" y="1892300"/>
                  <a:pt x="1859492" y="1828800"/>
                  <a:pt x="1860550" y="1765300"/>
                </a:cubicBezTo>
                <a:cubicBezTo>
                  <a:pt x="1861608" y="1573742"/>
                  <a:pt x="1862667" y="1382183"/>
                  <a:pt x="1863725" y="1190625"/>
                </a:cubicBezTo>
                <a:lnTo>
                  <a:pt x="1863725" y="606425"/>
                </a:lnTo>
                <a:lnTo>
                  <a:pt x="1863725" y="327025"/>
                </a:lnTo>
                <a:lnTo>
                  <a:pt x="1860550" y="288925"/>
                </a:lnTo>
                <a:lnTo>
                  <a:pt x="1847850" y="269875"/>
                </a:lnTo>
                <a:lnTo>
                  <a:pt x="1828800" y="257175"/>
                </a:lnTo>
                <a:lnTo>
                  <a:pt x="1778000" y="244475"/>
                </a:lnTo>
                <a:lnTo>
                  <a:pt x="1362075" y="250825"/>
                </a:lnTo>
                <a:lnTo>
                  <a:pt x="1012825" y="266700"/>
                </a:lnTo>
                <a:lnTo>
                  <a:pt x="577850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E1F27C5-A2D9-4F47-8C51-BC39EF693CAC}"/>
              </a:ext>
            </a:extLst>
          </p:cNvPr>
          <p:cNvSpPr/>
          <p:nvPr/>
        </p:nvSpPr>
        <p:spPr>
          <a:xfrm>
            <a:off x="5075240" y="3662363"/>
            <a:ext cx="1900237" cy="352425"/>
          </a:xfrm>
          <a:custGeom>
            <a:avLst/>
            <a:gdLst>
              <a:gd name="connsiteX0" fmla="*/ 792956 w 1900237"/>
              <a:gd name="connsiteY0" fmla="*/ 254793 h 352425"/>
              <a:gd name="connsiteX1" fmla="*/ 228600 w 1900237"/>
              <a:gd name="connsiteY1" fmla="*/ 321468 h 352425"/>
              <a:gd name="connsiteX2" fmla="*/ 7144 w 1900237"/>
              <a:gd name="connsiteY2" fmla="*/ 352425 h 352425"/>
              <a:gd name="connsiteX3" fmla="*/ 0 w 1900237"/>
              <a:gd name="connsiteY3" fmla="*/ 169068 h 352425"/>
              <a:gd name="connsiteX4" fmla="*/ 245269 w 1900237"/>
              <a:gd name="connsiteY4" fmla="*/ 138112 h 352425"/>
              <a:gd name="connsiteX5" fmla="*/ 583406 w 1900237"/>
              <a:gd name="connsiteY5" fmla="*/ 97631 h 352425"/>
              <a:gd name="connsiteX6" fmla="*/ 912019 w 1900237"/>
              <a:gd name="connsiteY6" fmla="*/ 61912 h 352425"/>
              <a:gd name="connsiteX7" fmla="*/ 1321594 w 1900237"/>
              <a:gd name="connsiteY7" fmla="*/ 30956 h 352425"/>
              <a:gd name="connsiteX8" fmla="*/ 1704975 w 1900237"/>
              <a:gd name="connsiteY8" fmla="*/ 9525 h 352425"/>
              <a:gd name="connsiteX9" fmla="*/ 1897856 w 1900237"/>
              <a:gd name="connsiteY9" fmla="*/ 0 h 352425"/>
              <a:gd name="connsiteX10" fmla="*/ 1900237 w 1900237"/>
              <a:gd name="connsiteY10" fmla="*/ 185737 h 352425"/>
              <a:gd name="connsiteX11" fmla="*/ 1519237 w 1900237"/>
              <a:gd name="connsiteY11" fmla="*/ 195262 h 352425"/>
              <a:gd name="connsiteX12" fmla="*/ 1202531 w 1900237"/>
              <a:gd name="connsiteY12" fmla="*/ 216693 h 352425"/>
              <a:gd name="connsiteX13" fmla="*/ 792956 w 1900237"/>
              <a:gd name="connsiteY13" fmla="*/ 25479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0237" h="352425">
                <a:moveTo>
                  <a:pt x="792956" y="254793"/>
                </a:moveTo>
                <a:lnTo>
                  <a:pt x="228600" y="321468"/>
                </a:lnTo>
                <a:lnTo>
                  <a:pt x="7144" y="352425"/>
                </a:lnTo>
                <a:lnTo>
                  <a:pt x="0" y="169068"/>
                </a:lnTo>
                <a:lnTo>
                  <a:pt x="245269" y="138112"/>
                </a:lnTo>
                <a:lnTo>
                  <a:pt x="583406" y="97631"/>
                </a:lnTo>
                <a:lnTo>
                  <a:pt x="912019" y="61912"/>
                </a:lnTo>
                <a:lnTo>
                  <a:pt x="1321594" y="30956"/>
                </a:lnTo>
                <a:lnTo>
                  <a:pt x="1704975" y="9525"/>
                </a:lnTo>
                <a:lnTo>
                  <a:pt x="1897856" y="0"/>
                </a:lnTo>
                <a:cubicBezTo>
                  <a:pt x="1898650" y="61912"/>
                  <a:pt x="1899443" y="123825"/>
                  <a:pt x="1900237" y="185737"/>
                </a:cubicBezTo>
                <a:lnTo>
                  <a:pt x="1519237" y="195262"/>
                </a:lnTo>
                <a:lnTo>
                  <a:pt x="1202531" y="216693"/>
                </a:lnTo>
                <a:lnTo>
                  <a:pt x="792956" y="2547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2FCCB34-EC2C-41DA-952F-2C7BF013F745}"/>
              </a:ext>
            </a:extLst>
          </p:cNvPr>
          <p:cNvSpPr/>
          <p:nvPr/>
        </p:nvSpPr>
        <p:spPr>
          <a:xfrm>
            <a:off x="5081589" y="4246563"/>
            <a:ext cx="1900237" cy="327025"/>
          </a:xfrm>
          <a:custGeom>
            <a:avLst/>
            <a:gdLst>
              <a:gd name="connsiteX0" fmla="*/ 704850 w 1900237"/>
              <a:gd name="connsiteY0" fmla="*/ 238125 h 328612"/>
              <a:gd name="connsiteX1" fmla="*/ 309562 w 1900237"/>
              <a:gd name="connsiteY1" fmla="*/ 283369 h 328612"/>
              <a:gd name="connsiteX2" fmla="*/ 2381 w 1900237"/>
              <a:gd name="connsiteY2" fmla="*/ 328612 h 328612"/>
              <a:gd name="connsiteX3" fmla="*/ 0 w 1900237"/>
              <a:gd name="connsiteY3" fmla="*/ 145256 h 328612"/>
              <a:gd name="connsiteX4" fmla="*/ 180975 w 1900237"/>
              <a:gd name="connsiteY4" fmla="*/ 123825 h 328612"/>
              <a:gd name="connsiteX5" fmla="*/ 409575 w 1900237"/>
              <a:gd name="connsiteY5" fmla="*/ 92869 h 328612"/>
              <a:gd name="connsiteX6" fmla="*/ 711993 w 1900237"/>
              <a:gd name="connsiteY6" fmla="*/ 59531 h 328612"/>
              <a:gd name="connsiteX7" fmla="*/ 909637 w 1900237"/>
              <a:gd name="connsiteY7" fmla="*/ 38100 h 328612"/>
              <a:gd name="connsiteX8" fmla="*/ 1173956 w 1900237"/>
              <a:gd name="connsiteY8" fmla="*/ 16669 h 328612"/>
              <a:gd name="connsiteX9" fmla="*/ 1438275 w 1900237"/>
              <a:gd name="connsiteY9" fmla="*/ 2381 h 328612"/>
              <a:gd name="connsiteX10" fmla="*/ 1678781 w 1900237"/>
              <a:gd name="connsiteY10" fmla="*/ 0 h 328612"/>
              <a:gd name="connsiteX11" fmla="*/ 1900237 w 1900237"/>
              <a:gd name="connsiteY11" fmla="*/ 4762 h 328612"/>
              <a:gd name="connsiteX12" fmla="*/ 1900237 w 1900237"/>
              <a:gd name="connsiteY12" fmla="*/ 185737 h 328612"/>
              <a:gd name="connsiteX13" fmla="*/ 1462087 w 1900237"/>
              <a:gd name="connsiteY13" fmla="*/ 188119 h 328612"/>
              <a:gd name="connsiteX14" fmla="*/ 1131093 w 1900237"/>
              <a:gd name="connsiteY14" fmla="*/ 204787 h 328612"/>
              <a:gd name="connsiteX15" fmla="*/ 704850 w 1900237"/>
              <a:gd name="connsiteY15" fmla="*/ 238125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00237" h="328612">
                <a:moveTo>
                  <a:pt x="704850" y="238125"/>
                </a:moveTo>
                <a:lnTo>
                  <a:pt x="309562" y="283369"/>
                </a:lnTo>
                <a:lnTo>
                  <a:pt x="2381" y="328612"/>
                </a:lnTo>
                <a:cubicBezTo>
                  <a:pt x="1587" y="267493"/>
                  <a:pt x="794" y="206375"/>
                  <a:pt x="0" y="145256"/>
                </a:cubicBezTo>
                <a:lnTo>
                  <a:pt x="180975" y="123825"/>
                </a:lnTo>
                <a:lnTo>
                  <a:pt x="409575" y="92869"/>
                </a:lnTo>
                <a:lnTo>
                  <a:pt x="711993" y="59531"/>
                </a:lnTo>
                <a:lnTo>
                  <a:pt x="909637" y="38100"/>
                </a:lnTo>
                <a:lnTo>
                  <a:pt x="1173956" y="16669"/>
                </a:lnTo>
                <a:lnTo>
                  <a:pt x="1438275" y="2381"/>
                </a:lnTo>
                <a:lnTo>
                  <a:pt x="1678781" y="0"/>
                </a:lnTo>
                <a:lnTo>
                  <a:pt x="1900237" y="4762"/>
                </a:lnTo>
                <a:lnTo>
                  <a:pt x="1900237" y="185737"/>
                </a:lnTo>
                <a:lnTo>
                  <a:pt x="1462087" y="188119"/>
                </a:lnTo>
                <a:lnTo>
                  <a:pt x="1131093" y="204787"/>
                </a:lnTo>
                <a:lnTo>
                  <a:pt x="704850" y="238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8BF23BA-D334-4844-8491-EAE637C55BC4}"/>
              </a:ext>
            </a:extLst>
          </p:cNvPr>
          <p:cNvSpPr/>
          <p:nvPr/>
        </p:nvSpPr>
        <p:spPr>
          <a:xfrm>
            <a:off x="5037139" y="4922839"/>
            <a:ext cx="1944687" cy="295275"/>
          </a:xfrm>
          <a:custGeom>
            <a:avLst/>
            <a:gdLst>
              <a:gd name="connsiteX0" fmla="*/ 995362 w 1945481"/>
              <a:gd name="connsiteY0" fmla="*/ 233362 h 295275"/>
              <a:gd name="connsiteX1" fmla="*/ 604837 w 1945481"/>
              <a:gd name="connsiteY1" fmla="*/ 264319 h 295275"/>
              <a:gd name="connsiteX2" fmla="*/ 290512 w 1945481"/>
              <a:gd name="connsiteY2" fmla="*/ 295275 h 295275"/>
              <a:gd name="connsiteX3" fmla="*/ 211931 w 1945481"/>
              <a:gd name="connsiteY3" fmla="*/ 295275 h 295275"/>
              <a:gd name="connsiteX4" fmla="*/ 0 w 1945481"/>
              <a:gd name="connsiteY4" fmla="*/ 290512 h 295275"/>
              <a:gd name="connsiteX5" fmla="*/ 7144 w 1945481"/>
              <a:gd name="connsiteY5" fmla="*/ 169069 h 295275"/>
              <a:gd name="connsiteX6" fmla="*/ 216694 w 1945481"/>
              <a:gd name="connsiteY6" fmla="*/ 142875 h 295275"/>
              <a:gd name="connsiteX7" fmla="*/ 514350 w 1945481"/>
              <a:gd name="connsiteY7" fmla="*/ 104775 h 295275"/>
              <a:gd name="connsiteX8" fmla="*/ 873919 w 1945481"/>
              <a:gd name="connsiteY8" fmla="*/ 66675 h 295275"/>
              <a:gd name="connsiteX9" fmla="*/ 1193006 w 1945481"/>
              <a:gd name="connsiteY9" fmla="*/ 38100 h 295275"/>
              <a:gd name="connsiteX10" fmla="*/ 1521619 w 1945481"/>
              <a:gd name="connsiteY10" fmla="*/ 16669 h 295275"/>
              <a:gd name="connsiteX11" fmla="*/ 1769269 w 1945481"/>
              <a:gd name="connsiteY11" fmla="*/ 4762 h 295275"/>
              <a:gd name="connsiteX12" fmla="*/ 1933575 w 1945481"/>
              <a:gd name="connsiteY12" fmla="*/ 0 h 295275"/>
              <a:gd name="connsiteX13" fmla="*/ 1945481 w 1945481"/>
              <a:gd name="connsiteY13" fmla="*/ 209550 h 295275"/>
              <a:gd name="connsiteX14" fmla="*/ 1633537 w 1945481"/>
              <a:gd name="connsiteY14" fmla="*/ 207169 h 295275"/>
              <a:gd name="connsiteX15" fmla="*/ 1238250 w 1945481"/>
              <a:gd name="connsiteY15" fmla="*/ 219075 h 295275"/>
              <a:gd name="connsiteX16" fmla="*/ 995362 w 1945481"/>
              <a:gd name="connsiteY16" fmla="*/ 233362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45481" h="295275">
                <a:moveTo>
                  <a:pt x="995362" y="233362"/>
                </a:moveTo>
                <a:lnTo>
                  <a:pt x="604837" y="264319"/>
                </a:lnTo>
                <a:lnTo>
                  <a:pt x="290512" y="295275"/>
                </a:lnTo>
                <a:lnTo>
                  <a:pt x="211931" y="295275"/>
                </a:lnTo>
                <a:lnTo>
                  <a:pt x="0" y="290512"/>
                </a:lnTo>
                <a:lnTo>
                  <a:pt x="7144" y="169069"/>
                </a:lnTo>
                <a:lnTo>
                  <a:pt x="216694" y="142875"/>
                </a:lnTo>
                <a:lnTo>
                  <a:pt x="514350" y="104775"/>
                </a:lnTo>
                <a:lnTo>
                  <a:pt x="873919" y="66675"/>
                </a:lnTo>
                <a:lnTo>
                  <a:pt x="1193006" y="38100"/>
                </a:lnTo>
                <a:lnTo>
                  <a:pt x="1521619" y="16669"/>
                </a:lnTo>
                <a:lnTo>
                  <a:pt x="1769269" y="4762"/>
                </a:lnTo>
                <a:lnTo>
                  <a:pt x="1933575" y="0"/>
                </a:lnTo>
                <a:lnTo>
                  <a:pt x="1945481" y="209550"/>
                </a:lnTo>
                <a:lnTo>
                  <a:pt x="1633537" y="207169"/>
                </a:lnTo>
                <a:lnTo>
                  <a:pt x="1238250" y="219075"/>
                </a:lnTo>
                <a:lnTo>
                  <a:pt x="995362" y="2333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9C44E4D-05D4-4EC6-B37D-2E7AC22FC459}"/>
              </a:ext>
            </a:extLst>
          </p:cNvPr>
          <p:cNvSpPr/>
          <p:nvPr/>
        </p:nvSpPr>
        <p:spPr>
          <a:xfrm>
            <a:off x="4270375" y="5172076"/>
            <a:ext cx="1449388" cy="868363"/>
          </a:xfrm>
          <a:custGeom>
            <a:avLst/>
            <a:gdLst>
              <a:gd name="connsiteX0" fmla="*/ 740569 w 1450182"/>
              <a:gd name="connsiteY0" fmla="*/ 640556 h 869156"/>
              <a:gd name="connsiteX1" fmla="*/ 490538 w 1450182"/>
              <a:gd name="connsiteY1" fmla="*/ 731044 h 869156"/>
              <a:gd name="connsiteX2" fmla="*/ 266700 w 1450182"/>
              <a:gd name="connsiteY2" fmla="*/ 804863 h 869156"/>
              <a:gd name="connsiteX3" fmla="*/ 90488 w 1450182"/>
              <a:gd name="connsiteY3" fmla="*/ 859631 h 869156"/>
              <a:gd name="connsiteX4" fmla="*/ 54769 w 1450182"/>
              <a:gd name="connsiteY4" fmla="*/ 869156 h 869156"/>
              <a:gd name="connsiteX5" fmla="*/ 35719 w 1450182"/>
              <a:gd name="connsiteY5" fmla="*/ 869156 h 869156"/>
              <a:gd name="connsiteX6" fmla="*/ 11907 w 1450182"/>
              <a:gd name="connsiteY6" fmla="*/ 866775 h 869156"/>
              <a:gd name="connsiteX7" fmla="*/ 0 w 1450182"/>
              <a:gd name="connsiteY7" fmla="*/ 857250 h 869156"/>
              <a:gd name="connsiteX8" fmla="*/ 0 w 1450182"/>
              <a:gd name="connsiteY8" fmla="*/ 842963 h 869156"/>
              <a:gd name="connsiteX9" fmla="*/ 9525 w 1450182"/>
              <a:gd name="connsiteY9" fmla="*/ 821531 h 869156"/>
              <a:gd name="connsiteX10" fmla="*/ 26194 w 1450182"/>
              <a:gd name="connsiteY10" fmla="*/ 804863 h 869156"/>
              <a:gd name="connsiteX11" fmla="*/ 130969 w 1450182"/>
              <a:gd name="connsiteY11" fmla="*/ 757238 h 869156"/>
              <a:gd name="connsiteX12" fmla="*/ 335757 w 1450182"/>
              <a:gd name="connsiteY12" fmla="*/ 664369 h 869156"/>
              <a:gd name="connsiteX13" fmla="*/ 492919 w 1450182"/>
              <a:gd name="connsiteY13" fmla="*/ 590550 h 869156"/>
              <a:gd name="connsiteX14" fmla="*/ 726282 w 1450182"/>
              <a:gd name="connsiteY14" fmla="*/ 469106 h 869156"/>
              <a:gd name="connsiteX15" fmla="*/ 831057 w 1450182"/>
              <a:gd name="connsiteY15" fmla="*/ 407194 h 869156"/>
              <a:gd name="connsiteX16" fmla="*/ 935832 w 1450182"/>
              <a:gd name="connsiteY16" fmla="*/ 342900 h 869156"/>
              <a:gd name="connsiteX17" fmla="*/ 985838 w 1450182"/>
              <a:gd name="connsiteY17" fmla="*/ 302419 h 869156"/>
              <a:gd name="connsiteX18" fmla="*/ 1014413 w 1450182"/>
              <a:gd name="connsiteY18" fmla="*/ 273844 h 869156"/>
              <a:gd name="connsiteX19" fmla="*/ 1033463 w 1450182"/>
              <a:gd name="connsiteY19" fmla="*/ 247650 h 869156"/>
              <a:gd name="connsiteX20" fmla="*/ 1038225 w 1450182"/>
              <a:gd name="connsiteY20" fmla="*/ 223838 h 869156"/>
              <a:gd name="connsiteX21" fmla="*/ 1033463 w 1450182"/>
              <a:gd name="connsiteY21" fmla="*/ 197644 h 869156"/>
              <a:gd name="connsiteX22" fmla="*/ 1004888 w 1450182"/>
              <a:gd name="connsiteY22" fmla="*/ 140494 h 869156"/>
              <a:gd name="connsiteX23" fmla="*/ 914400 w 1450182"/>
              <a:gd name="connsiteY23" fmla="*/ 0 h 869156"/>
              <a:gd name="connsiteX24" fmla="*/ 1081088 w 1450182"/>
              <a:gd name="connsiteY24" fmla="*/ 28575 h 869156"/>
              <a:gd name="connsiteX25" fmla="*/ 1183482 w 1450182"/>
              <a:gd name="connsiteY25" fmla="*/ 85725 h 869156"/>
              <a:gd name="connsiteX26" fmla="*/ 1257300 w 1450182"/>
              <a:gd name="connsiteY26" fmla="*/ 128588 h 869156"/>
              <a:gd name="connsiteX27" fmla="*/ 1316832 w 1450182"/>
              <a:gd name="connsiteY27" fmla="*/ 169069 h 869156"/>
              <a:gd name="connsiteX28" fmla="*/ 1385888 w 1450182"/>
              <a:gd name="connsiteY28" fmla="*/ 219075 h 869156"/>
              <a:gd name="connsiteX29" fmla="*/ 1416844 w 1450182"/>
              <a:gd name="connsiteY29" fmla="*/ 240506 h 869156"/>
              <a:gd name="connsiteX30" fmla="*/ 1438275 w 1450182"/>
              <a:gd name="connsiteY30" fmla="*/ 259556 h 869156"/>
              <a:gd name="connsiteX31" fmla="*/ 1447800 w 1450182"/>
              <a:gd name="connsiteY31" fmla="*/ 273844 h 869156"/>
              <a:gd name="connsiteX32" fmla="*/ 1450182 w 1450182"/>
              <a:gd name="connsiteY32" fmla="*/ 288131 h 869156"/>
              <a:gd name="connsiteX33" fmla="*/ 1440657 w 1450182"/>
              <a:gd name="connsiteY33" fmla="*/ 319088 h 869156"/>
              <a:gd name="connsiteX34" fmla="*/ 1397794 w 1450182"/>
              <a:gd name="connsiteY34" fmla="*/ 345281 h 869156"/>
              <a:gd name="connsiteX35" fmla="*/ 1312069 w 1450182"/>
              <a:gd name="connsiteY35" fmla="*/ 371475 h 869156"/>
              <a:gd name="connsiteX36" fmla="*/ 1257300 w 1450182"/>
              <a:gd name="connsiteY36" fmla="*/ 400050 h 869156"/>
              <a:gd name="connsiteX37" fmla="*/ 1133475 w 1450182"/>
              <a:gd name="connsiteY37" fmla="*/ 466725 h 869156"/>
              <a:gd name="connsiteX38" fmla="*/ 864394 w 1450182"/>
              <a:gd name="connsiteY38" fmla="*/ 590550 h 869156"/>
              <a:gd name="connsiteX39" fmla="*/ 740569 w 1450182"/>
              <a:gd name="connsiteY39" fmla="*/ 640556 h 86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50182" h="869156">
                <a:moveTo>
                  <a:pt x="740569" y="640556"/>
                </a:moveTo>
                <a:lnTo>
                  <a:pt x="490538" y="731044"/>
                </a:lnTo>
                <a:lnTo>
                  <a:pt x="266700" y="804863"/>
                </a:lnTo>
                <a:lnTo>
                  <a:pt x="90488" y="859631"/>
                </a:lnTo>
                <a:lnTo>
                  <a:pt x="54769" y="869156"/>
                </a:lnTo>
                <a:lnTo>
                  <a:pt x="35719" y="869156"/>
                </a:lnTo>
                <a:lnTo>
                  <a:pt x="11907" y="866775"/>
                </a:lnTo>
                <a:lnTo>
                  <a:pt x="0" y="857250"/>
                </a:lnTo>
                <a:lnTo>
                  <a:pt x="0" y="842963"/>
                </a:lnTo>
                <a:lnTo>
                  <a:pt x="9525" y="821531"/>
                </a:lnTo>
                <a:lnTo>
                  <a:pt x="26194" y="804863"/>
                </a:lnTo>
                <a:lnTo>
                  <a:pt x="130969" y="757238"/>
                </a:lnTo>
                <a:lnTo>
                  <a:pt x="335757" y="664369"/>
                </a:lnTo>
                <a:lnTo>
                  <a:pt x="492919" y="590550"/>
                </a:lnTo>
                <a:lnTo>
                  <a:pt x="726282" y="469106"/>
                </a:lnTo>
                <a:lnTo>
                  <a:pt x="831057" y="407194"/>
                </a:lnTo>
                <a:lnTo>
                  <a:pt x="935832" y="342900"/>
                </a:lnTo>
                <a:lnTo>
                  <a:pt x="985838" y="302419"/>
                </a:lnTo>
                <a:lnTo>
                  <a:pt x="1014413" y="273844"/>
                </a:lnTo>
                <a:lnTo>
                  <a:pt x="1033463" y="247650"/>
                </a:lnTo>
                <a:lnTo>
                  <a:pt x="1038225" y="223838"/>
                </a:lnTo>
                <a:lnTo>
                  <a:pt x="1033463" y="197644"/>
                </a:lnTo>
                <a:lnTo>
                  <a:pt x="1004888" y="140494"/>
                </a:lnTo>
                <a:lnTo>
                  <a:pt x="914400" y="0"/>
                </a:lnTo>
                <a:lnTo>
                  <a:pt x="1081088" y="28575"/>
                </a:lnTo>
                <a:lnTo>
                  <a:pt x="1183482" y="85725"/>
                </a:lnTo>
                <a:lnTo>
                  <a:pt x="1257300" y="128588"/>
                </a:lnTo>
                <a:lnTo>
                  <a:pt x="1316832" y="169069"/>
                </a:lnTo>
                <a:lnTo>
                  <a:pt x="1385888" y="219075"/>
                </a:lnTo>
                <a:lnTo>
                  <a:pt x="1416844" y="240506"/>
                </a:lnTo>
                <a:lnTo>
                  <a:pt x="1438275" y="259556"/>
                </a:lnTo>
                <a:lnTo>
                  <a:pt x="1447800" y="273844"/>
                </a:lnTo>
                <a:lnTo>
                  <a:pt x="1450182" y="288131"/>
                </a:lnTo>
                <a:lnTo>
                  <a:pt x="1440657" y="319088"/>
                </a:lnTo>
                <a:lnTo>
                  <a:pt x="1397794" y="345281"/>
                </a:lnTo>
                <a:lnTo>
                  <a:pt x="1312069" y="371475"/>
                </a:lnTo>
                <a:lnTo>
                  <a:pt x="1257300" y="400050"/>
                </a:lnTo>
                <a:lnTo>
                  <a:pt x="1133475" y="466725"/>
                </a:lnTo>
                <a:lnTo>
                  <a:pt x="864394" y="590550"/>
                </a:lnTo>
                <a:lnTo>
                  <a:pt x="740569" y="6405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59C812E3-6360-4401-BE2A-96601701D224}"/>
              </a:ext>
            </a:extLst>
          </p:cNvPr>
          <p:cNvGrpSpPr/>
          <p:nvPr/>
        </p:nvGrpSpPr>
        <p:grpSpPr>
          <a:xfrm>
            <a:off x="3935415" y="1262063"/>
            <a:ext cx="4592637" cy="4854575"/>
            <a:chOff x="3935415" y="1262063"/>
            <a:chExt cx="4592637" cy="4854575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68B4B405-E931-4E73-AC16-E5A0DBA9FA1F}"/>
                </a:ext>
              </a:extLst>
            </p:cNvPr>
            <p:cNvSpPr/>
            <p:nvPr/>
          </p:nvSpPr>
          <p:spPr>
            <a:xfrm>
              <a:off x="4067178" y="1477963"/>
              <a:ext cx="771525" cy="587375"/>
            </a:xfrm>
            <a:custGeom>
              <a:avLst/>
              <a:gdLst>
                <a:gd name="connsiteX0" fmla="*/ 426244 w 771525"/>
                <a:gd name="connsiteY0" fmla="*/ 402432 h 585788"/>
                <a:gd name="connsiteX1" fmla="*/ 245269 w 771525"/>
                <a:gd name="connsiteY1" fmla="*/ 245269 h 585788"/>
                <a:gd name="connsiteX2" fmla="*/ 121444 w 771525"/>
                <a:gd name="connsiteY2" fmla="*/ 140494 h 585788"/>
                <a:gd name="connsiteX3" fmla="*/ 47625 w 771525"/>
                <a:gd name="connsiteY3" fmla="*/ 85725 h 585788"/>
                <a:gd name="connsiteX4" fmla="*/ 28575 w 771525"/>
                <a:gd name="connsiteY4" fmla="*/ 71438 h 585788"/>
                <a:gd name="connsiteX5" fmla="*/ 14288 w 771525"/>
                <a:gd name="connsiteY5" fmla="*/ 57150 h 585788"/>
                <a:gd name="connsiteX6" fmla="*/ 4763 w 771525"/>
                <a:gd name="connsiteY6" fmla="*/ 45244 h 585788"/>
                <a:gd name="connsiteX7" fmla="*/ 0 w 771525"/>
                <a:gd name="connsiteY7" fmla="*/ 28575 h 585788"/>
                <a:gd name="connsiteX8" fmla="*/ 4763 w 771525"/>
                <a:gd name="connsiteY8" fmla="*/ 14288 h 585788"/>
                <a:gd name="connsiteX9" fmla="*/ 16669 w 771525"/>
                <a:gd name="connsiteY9" fmla="*/ 4763 h 585788"/>
                <a:gd name="connsiteX10" fmla="*/ 38100 w 771525"/>
                <a:gd name="connsiteY10" fmla="*/ 0 h 585788"/>
                <a:gd name="connsiteX11" fmla="*/ 61913 w 771525"/>
                <a:gd name="connsiteY11" fmla="*/ 2382 h 585788"/>
                <a:gd name="connsiteX12" fmla="*/ 197644 w 771525"/>
                <a:gd name="connsiteY12" fmla="*/ 38100 h 585788"/>
                <a:gd name="connsiteX13" fmla="*/ 378619 w 771525"/>
                <a:gd name="connsiteY13" fmla="*/ 83344 h 585788"/>
                <a:gd name="connsiteX14" fmla="*/ 595313 w 771525"/>
                <a:gd name="connsiteY14" fmla="*/ 135732 h 585788"/>
                <a:gd name="connsiteX15" fmla="*/ 619125 w 771525"/>
                <a:gd name="connsiteY15" fmla="*/ 154782 h 585788"/>
                <a:gd name="connsiteX16" fmla="*/ 650081 w 771525"/>
                <a:gd name="connsiteY16" fmla="*/ 195263 h 585788"/>
                <a:gd name="connsiteX17" fmla="*/ 681038 w 771525"/>
                <a:gd name="connsiteY17" fmla="*/ 238125 h 585788"/>
                <a:gd name="connsiteX18" fmla="*/ 709613 w 771525"/>
                <a:gd name="connsiteY18" fmla="*/ 278607 h 585788"/>
                <a:gd name="connsiteX19" fmla="*/ 731044 w 771525"/>
                <a:gd name="connsiteY19" fmla="*/ 316707 h 585788"/>
                <a:gd name="connsiteX20" fmla="*/ 742950 w 771525"/>
                <a:gd name="connsiteY20" fmla="*/ 352425 h 585788"/>
                <a:gd name="connsiteX21" fmla="*/ 754856 w 771525"/>
                <a:gd name="connsiteY21" fmla="*/ 400050 h 585788"/>
                <a:gd name="connsiteX22" fmla="*/ 766763 w 771525"/>
                <a:gd name="connsiteY22" fmla="*/ 457200 h 585788"/>
                <a:gd name="connsiteX23" fmla="*/ 771525 w 771525"/>
                <a:gd name="connsiteY23" fmla="*/ 492919 h 585788"/>
                <a:gd name="connsiteX24" fmla="*/ 766763 w 771525"/>
                <a:gd name="connsiteY24" fmla="*/ 516732 h 585788"/>
                <a:gd name="connsiteX25" fmla="*/ 757238 w 771525"/>
                <a:gd name="connsiteY25" fmla="*/ 545307 h 585788"/>
                <a:gd name="connsiteX26" fmla="*/ 738188 w 771525"/>
                <a:gd name="connsiteY26" fmla="*/ 566738 h 585788"/>
                <a:gd name="connsiteX27" fmla="*/ 711994 w 771525"/>
                <a:gd name="connsiteY27" fmla="*/ 578644 h 585788"/>
                <a:gd name="connsiteX28" fmla="*/ 669131 w 771525"/>
                <a:gd name="connsiteY28" fmla="*/ 585788 h 585788"/>
                <a:gd name="connsiteX29" fmla="*/ 638175 w 771525"/>
                <a:gd name="connsiteY29" fmla="*/ 576263 h 585788"/>
                <a:gd name="connsiteX30" fmla="*/ 571500 w 771525"/>
                <a:gd name="connsiteY30" fmla="*/ 531019 h 585788"/>
                <a:gd name="connsiteX31" fmla="*/ 516731 w 771525"/>
                <a:gd name="connsiteY31" fmla="*/ 483394 h 585788"/>
                <a:gd name="connsiteX32" fmla="*/ 426244 w 771525"/>
                <a:gd name="connsiteY32" fmla="*/ 402432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1525" h="585788">
                  <a:moveTo>
                    <a:pt x="426244" y="402432"/>
                  </a:moveTo>
                  <a:lnTo>
                    <a:pt x="245269" y="245269"/>
                  </a:lnTo>
                  <a:lnTo>
                    <a:pt x="121444" y="140494"/>
                  </a:lnTo>
                  <a:lnTo>
                    <a:pt x="47625" y="85725"/>
                  </a:lnTo>
                  <a:lnTo>
                    <a:pt x="28575" y="71438"/>
                  </a:lnTo>
                  <a:lnTo>
                    <a:pt x="14288" y="57150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4763" y="14288"/>
                  </a:lnTo>
                  <a:lnTo>
                    <a:pt x="16669" y="4763"/>
                  </a:lnTo>
                  <a:lnTo>
                    <a:pt x="38100" y="0"/>
                  </a:lnTo>
                  <a:lnTo>
                    <a:pt x="61913" y="2382"/>
                  </a:lnTo>
                  <a:lnTo>
                    <a:pt x="197644" y="38100"/>
                  </a:lnTo>
                  <a:lnTo>
                    <a:pt x="378619" y="83344"/>
                  </a:lnTo>
                  <a:lnTo>
                    <a:pt x="595313" y="135732"/>
                  </a:lnTo>
                  <a:lnTo>
                    <a:pt x="619125" y="154782"/>
                  </a:lnTo>
                  <a:lnTo>
                    <a:pt x="650081" y="195263"/>
                  </a:lnTo>
                  <a:lnTo>
                    <a:pt x="681038" y="238125"/>
                  </a:lnTo>
                  <a:lnTo>
                    <a:pt x="709613" y="278607"/>
                  </a:lnTo>
                  <a:lnTo>
                    <a:pt x="731044" y="316707"/>
                  </a:lnTo>
                  <a:lnTo>
                    <a:pt x="742950" y="352425"/>
                  </a:lnTo>
                  <a:lnTo>
                    <a:pt x="754856" y="400050"/>
                  </a:lnTo>
                  <a:lnTo>
                    <a:pt x="766763" y="457200"/>
                  </a:lnTo>
                  <a:lnTo>
                    <a:pt x="771525" y="492919"/>
                  </a:lnTo>
                  <a:lnTo>
                    <a:pt x="766763" y="516732"/>
                  </a:lnTo>
                  <a:lnTo>
                    <a:pt x="757238" y="545307"/>
                  </a:lnTo>
                  <a:lnTo>
                    <a:pt x="738188" y="566738"/>
                  </a:lnTo>
                  <a:lnTo>
                    <a:pt x="711994" y="578644"/>
                  </a:lnTo>
                  <a:lnTo>
                    <a:pt x="669131" y="585788"/>
                  </a:lnTo>
                  <a:lnTo>
                    <a:pt x="638175" y="576263"/>
                  </a:lnTo>
                  <a:lnTo>
                    <a:pt x="571500" y="531019"/>
                  </a:lnTo>
                  <a:lnTo>
                    <a:pt x="516731" y="483394"/>
                  </a:lnTo>
                  <a:lnTo>
                    <a:pt x="426244" y="4024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C0B39905-67FB-4E4B-97DE-3DF4CDB7A1BB}"/>
                </a:ext>
              </a:extLst>
            </p:cNvPr>
            <p:cNvSpPr/>
            <p:nvPr/>
          </p:nvSpPr>
          <p:spPr>
            <a:xfrm>
              <a:off x="5165727" y="1262063"/>
              <a:ext cx="1219200" cy="1133475"/>
            </a:xfrm>
            <a:custGeom>
              <a:avLst/>
              <a:gdLst>
                <a:gd name="connsiteX0" fmla="*/ 633413 w 1219200"/>
                <a:gd name="connsiteY0" fmla="*/ 831056 h 1133475"/>
                <a:gd name="connsiteX1" fmla="*/ 459582 w 1219200"/>
                <a:gd name="connsiteY1" fmla="*/ 940593 h 1133475"/>
                <a:gd name="connsiteX2" fmla="*/ 309563 w 1219200"/>
                <a:gd name="connsiteY2" fmla="*/ 1026318 h 1133475"/>
                <a:gd name="connsiteX3" fmla="*/ 195263 w 1219200"/>
                <a:gd name="connsiteY3" fmla="*/ 1081087 h 1133475"/>
                <a:gd name="connsiteX4" fmla="*/ 95250 w 1219200"/>
                <a:gd name="connsiteY4" fmla="*/ 1119187 h 1133475"/>
                <a:gd name="connsiteX5" fmla="*/ 61913 w 1219200"/>
                <a:gd name="connsiteY5" fmla="*/ 1131093 h 1133475"/>
                <a:gd name="connsiteX6" fmla="*/ 40482 w 1219200"/>
                <a:gd name="connsiteY6" fmla="*/ 1133475 h 1133475"/>
                <a:gd name="connsiteX7" fmla="*/ 14288 w 1219200"/>
                <a:gd name="connsiteY7" fmla="*/ 1128712 h 1133475"/>
                <a:gd name="connsiteX8" fmla="*/ 2382 w 1219200"/>
                <a:gd name="connsiteY8" fmla="*/ 1119187 h 1133475"/>
                <a:gd name="connsiteX9" fmla="*/ 0 w 1219200"/>
                <a:gd name="connsiteY9" fmla="*/ 1104900 h 1133475"/>
                <a:gd name="connsiteX10" fmla="*/ 19050 w 1219200"/>
                <a:gd name="connsiteY10" fmla="*/ 1076325 h 1133475"/>
                <a:gd name="connsiteX11" fmla="*/ 61913 w 1219200"/>
                <a:gd name="connsiteY11" fmla="*/ 1045368 h 1133475"/>
                <a:gd name="connsiteX12" fmla="*/ 169069 w 1219200"/>
                <a:gd name="connsiteY12" fmla="*/ 971550 h 1133475"/>
                <a:gd name="connsiteX13" fmla="*/ 269082 w 1219200"/>
                <a:gd name="connsiteY13" fmla="*/ 897731 h 1133475"/>
                <a:gd name="connsiteX14" fmla="*/ 376238 w 1219200"/>
                <a:gd name="connsiteY14" fmla="*/ 807243 h 1133475"/>
                <a:gd name="connsiteX15" fmla="*/ 469107 w 1219200"/>
                <a:gd name="connsiteY15" fmla="*/ 721518 h 1133475"/>
                <a:gd name="connsiteX16" fmla="*/ 578644 w 1219200"/>
                <a:gd name="connsiteY16" fmla="*/ 611981 h 1133475"/>
                <a:gd name="connsiteX17" fmla="*/ 659607 w 1219200"/>
                <a:gd name="connsiteY17" fmla="*/ 519112 h 1133475"/>
                <a:gd name="connsiteX18" fmla="*/ 742950 w 1219200"/>
                <a:gd name="connsiteY18" fmla="*/ 411956 h 1133475"/>
                <a:gd name="connsiteX19" fmla="*/ 781050 w 1219200"/>
                <a:gd name="connsiteY19" fmla="*/ 357187 h 1133475"/>
                <a:gd name="connsiteX20" fmla="*/ 802482 w 1219200"/>
                <a:gd name="connsiteY20" fmla="*/ 314325 h 1133475"/>
                <a:gd name="connsiteX21" fmla="*/ 812007 w 1219200"/>
                <a:gd name="connsiteY21" fmla="*/ 278606 h 1133475"/>
                <a:gd name="connsiteX22" fmla="*/ 812007 w 1219200"/>
                <a:gd name="connsiteY22" fmla="*/ 250031 h 1133475"/>
                <a:gd name="connsiteX23" fmla="*/ 802482 w 1219200"/>
                <a:gd name="connsiteY23" fmla="*/ 204787 h 1133475"/>
                <a:gd name="connsiteX24" fmla="*/ 769144 w 1219200"/>
                <a:gd name="connsiteY24" fmla="*/ 145256 h 1133475"/>
                <a:gd name="connsiteX25" fmla="*/ 740569 w 1219200"/>
                <a:gd name="connsiteY25" fmla="*/ 109537 h 1133475"/>
                <a:gd name="connsiteX26" fmla="*/ 709613 w 1219200"/>
                <a:gd name="connsiteY26" fmla="*/ 73818 h 1133475"/>
                <a:gd name="connsiteX27" fmla="*/ 692944 w 1219200"/>
                <a:gd name="connsiteY27" fmla="*/ 50006 h 1133475"/>
                <a:gd name="connsiteX28" fmla="*/ 688182 w 1219200"/>
                <a:gd name="connsiteY28" fmla="*/ 23812 h 1133475"/>
                <a:gd name="connsiteX29" fmla="*/ 690563 w 1219200"/>
                <a:gd name="connsiteY29" fmla="*/ 9525 h 1133475"/>
                <a:gd name="connsiteX30" fmla="*/ 704850 w 1219200"/>
                <a:gd name="connsiteY30" fmla="*/ 0 h 1133475"/>
                <a:gd name="connsiteX31" fmla="*/ 738188 w 1219200"/>
                <a:gd name="connsiteY31" fmla="*/ 4762 h 1133475"/>
                <a:gd name="connsiteX32" fmla="*/ 835819 w 1219200"/>
                <a:gd name="connsiteY32" fmla="*/ 40481 h 1133475"/>
                <a:gd name="connsiteX33" fmla="*/ 938213 w 1219200"/>
                <a:gd name="connsiteY33" fmla="*/ 85725 h 1133475"/>
                <a:gd name="connsiteX34" fmla="*/ 1007269 w 1219200"/>
                <a:gd name="connsiteY34" fmla="*/ 114300 h 1133475"/>
                <a:gd name="connsiteX35" fmla="*/ 1140619 w 1219200"/>
                <a:gd name="connsiteY35" fmla="*/ 185737 h 1133475"/>
                <a:gd name="connsiteX36" fmla="*/ 1183482 w 1219200"/>
                <a:gd name="connsiteY36" fmla="*/ 211931 h 1133475"/>
                <a:gd name="connsiteX37" fmla="*/ 1195388 w 1219200"/>
                <a:gd name="connsiteY37" fmla="*/ 219075 h 1133475"/>
                <a:gd name="connsiteX38" fmla="*/ 1204913 w 1219200"/>
                <a:gd name="connsiteY38" fmla="*/ 228600 h 1133475"/>
                <a:gd name="connsiteX39" fmla="*/ 1212057 w 1219200"/>
                <a:gd name="connsiteY39" fmla="*/ 242887 h 1133475"/>
                <a:gd name="connsiteX40" fmla="*/ 1216819 w 1219200"/>
                <a:gd name="connsiteY40" fmla="*/ 259556 h 1133475"/>
                <a:gd name="connsiteX41" fmla="*/ 1219200 w 1219200"/>
                <a:gd name="connsiteY41" fmla="*/ 273843 h 1133475"/>
                <a:gd name="connsiteX42" fmla="*/ 1214438 w 1219200"/>
                <a:gd name="connsiteY42" fmla="*/ 295275 h 1133475"/>
                <a:gd name="connsiteX43" fmla="*/ 1200150 w 1219200"/>
                <a:gd name="connsiteY43" fmla="*/ 311943 h 1133475"/>
                <a:gd name="connsiteX44" fmla="*/ 1157288 w 1219200"/>
                <a:gd name="connsiteY44" fmla="*/ 333375 h 1133475"/>
                <a:gd name="connsiteX45" fmla="*/ 1078707 w 1219200"/>
                <a:gd name="connsiteY45" fmla="*/ 397668 h 1133475"/>
                <a:gd name="connsiteX46" fmla="*/ 942975 w 1219200"/>
                <a:gd name="connsiteY46" fmla="*/ 528637 h 1133475"/>
                <a:gd name="connsiteX47" fmla="*/ 828675 w 1219200"/>
                <a:gd name="connsiteY47" fmla="*/ 678656 h 1133475"/>
                <a:gd name="connsiteX48" fmla="*/ 723900 w 1219200"/>
                <a:gd name="connsiteY48" fmla="*/ 757237 h 1133475"/>
                <a:gd name="connsiteX49" fmla="*/ 633413 w 1219200"/>
                <a:gd name="connsiteY49" fmla="*/ 831056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19200" h="1133475">
                  <a:moveTo>
                    <a:pt x="633413" y="831056"/>
                  </a:moveTo>
                  <a:lnTo>
                    <a:pt x="459582" y="940593"/>
                  </a:lnTo>
                  <a:lnTo>
                    <a:pt x="309563" y="1026318"/>
                  </a:lnTo>
                  <a:lnTo>
                    <a:pt x="195263" y="1081087"/>
                  </a:lnTo>
                  <a:lnTo>
                    <a:pt x="95250" y="1119187"/>
                  </a:lnTo>
                  <a:lnTo>
                    <a:pt x="61913" y="1131093"/>
                  </a:lnTo>
                  <a:lnTo>
                    <a:pt x="40482" y="1133475"/>
                  </a:lnTo>
                  <a:lnTo>
                    <a:pt x="14288" y="1128712"/>
                  </a:lnTo>
                  <a:lnTo>
                    <a:pt x="2382" y="1119187"/>
                  </a:lnTo>
                  <a:lnTo>
                    <a:pt x="0" y="1104900"/>
                  </a:lnTo>
                  <a:lnTo>
                    <a:pt x="19050" y="1076325"/>
                  </a:lnTo>
                  <a:lnTo>
                    <a:pt x="61913" y="1045368"/>
                  </a:lnTo>
                  <a:lnTo>
                    <a:pt x="169069" y="971550"/>
                  </a:lnTo>
                  <a:lnTo>
                    <a:pt x="269082" y="897731"/>
                  </a:lnTo>
                  <a:lnTo>
                    <a:pt x="376238" y="807243"/>
                  </a:lnTo>
                  <a:lnTo>
                    <a:pt x="469107" y="721518"/>
                  </a:lnTo>
                  <a:lnTo>
                    <a:pt x="578644" y="611981"/>
                  </a:lnTo>
                  <a:lnTo>
                    <a:pt x="659607" y="519112"/>
                  </a:lnTo>
                  <a:lnTo>
                    <a:pt x="742950" y="411956"/>
                  </a:lnTo>
                  <a:lnTo>
                    <a:pt x="781050" y="357187"/>
                  </a:lnTo>
                  <a:lnTo>
                    <a:pt x="802482" y="314325"/>
                  </a:lnTo>
                  <a:lnTo>
                    <a:pt x="812007" y="278606"/>
                  </a:lnTo>
                  <a:lnTo>
                    <a:pt x="812007" y="250031"/>
                  </a:lnTo>
                  <a:lnTo>
                    <a:pt x="802482" y="204787"/>
                  </a:lnTo>
                  <a:lnTo>
                    <a:pt x="769144" y="145256"/>
                  </a:lnTo>
                  <a:lnTo>
                    <a:pt x="740569" y="109537"/>
                  </a:lnTo>
                  <a:lnTo>
                    <a:pt x="709613" y="73818"/>
                  </a:lnTo>
                  <a:lnTo>
                    <a:pt x="692944" y="50006"/>
                  </a:lnTo>
                  <a:lnTo>
                    <a:pt x="688182" y="23812"/>
                  </a:lnTo>
                  <a:lnTo>
                    <a:pt x="690563" y="9525"/>
                  </a:lnTo>
                  <a:lnTo>
                    <a:pt x="704850" y="0"/>
                  </a:lnTo>
                  <a:lnTo>
                    <a:pt x="738188" y="4762"/>
                  </a:lnTo>
                  <a:lnTo>
                    <a:pt x="835819" y="40481"/>
                  </a:lnTo>
                  <a:lnTo>
                    <a:pt x="938213" y="85725"/>
                  </a:lnTo>
                  <a:lnTo>
                    <a:pt x="1007269" y="114300"/>
                  </a:lnTo>
                  <a:lnTo>
                    <a:pt x="1140619" y="185737"/>
                  </a:lnTo>
                  <a:lnTo>
                    <a:pt x="1183482" y="211931"/>
                  </a:lnTo>
                  <a:lnTo>
                    <a:pt x="1195388" y="219075"/>
                  </a:lnTo>
                  <a:lnTo>
                    <a:pt x="1204913" y="228600"/>
                  </a:lnTo>
                  <a:lnTo>
                    <a:pt x="1212057" y="242887"/>
                  </a:lnTo>
                  <a:lnTo>
                    <a:pt x="1216819" y="259556"/>
                  </a:lnTo>
                  <a:lnTo>
                    <a:pt x="1219200" y="273843"/>
                  </a:lnTo>
                  <a:lnTo>
                    <a:pt x="1214438" y="295275"/>
                  </a:lnTo>
                  <a:lnTo>
                    <a:pt x="1200150" y="311943"/>
                  </a:lnTo>
                  <a:lnTo>
                    <a:pt x="1157288" y="333375"/>
                  </a:lnTo>
                  <a:lnTo>
                    <a:pt x="1078707" y="397668"/>
                  </a:lnTo>
                  <a:lnTo>
                    <a:pt x="942975" y="528637"/>
                  </a:lnTo>
                  <a:lnTo>
                    <a:pt x="828675" y="678656"/>
                  </a:lnTo>
                  <a:lnTo>
                    <a:pt x="723900" y="757237"/>
                  </a:lnTo>
                  <a:lnTo>
                    <a:pt x="633413" y="8310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0608E5A4-ECBF-41AA-9BE1-78AF8DB541A3}"/>
                </a:ext>
              </a:extLst>
            </p:cNvPr>
            <p:cNvSpPr/>
            <p:nvPr/>
          </p:nvSpPr>
          <p:spPr>
            <a:xfrm>
              <a:off x="6370638" y="5233988"/>
              <a:ext cx="1319212" cy="882650"/>
            </a:xfrm>
            <a:custGeom>
              <a:avLst/>
              <a:gdLst>
                <a:gd name="connsiteX0" fmla="*/ 831056 w 1319212"/>
                <a:gd name="connsiteY0" fmla="*/ 585787 h 883443"/>
                <a:gd name="connsiteX1" fmla="*/ 711994 w 1319212"/>
                <a:gd name="connsiteY1" fmla="*/ 478631 h 883443"/>
                <a:gd name="connsiteX2" fmla="*/ 604837 w 1319212"/>
                <a:gd name="connsiteY2" fmla="*/ 390525 h 883443"/>
                <a:gd name="connsiteX3" fmla="*/ 507206 w 1319212"/>
                <a:gd name="connsiteY3" fmla="*/ 314325 h 883443"/>
                <a:gd name="connsiteX4" fmla="*/ 423862 w 1319212"/>
                <a:gd name="connsiteY4" fmla="*/ 254793 h 883443"/>
                <a:gd name="connsiteX5" fmla="*/ 330994 w 1319212"/>
                <a:gd name="connsiteY5" fmla="*/ 197643 h 883443"/>
                <a:gd name="connsiteX6" fmla="*/ 238125 w 1319212"/>
                <a:gd name="connsiteY6" fmla="*/ 150018 h 883443"/>
                <a:gd name="connsiteX7" fmla="*/ 83344 w 1319212"/>
                <a:gd name="connsiteY7" fmla="*/ 88106 h 883443"/>
                <a:gd name="connsiteX8" fmla="*/ 38100 w 1319212"/>
                <a:gd name="connsiteY8" fmla="*/ 76200 h 883443"/>
                <a:gd name="connsiteX9" fmla="*/ 19050 w 1319212"/>
                <a:gd name="connsiteY9" fmla="*/ 64293 h 883443"/>
                <a:gd name="connsiteX10" fmla="*/ 2381 w 1319212"/>
                <a:gd name="connsiteY10" fmla="*/ 42862 h 883443"/>
                <a:gd name="connsiteX11" fmla="*/ 0 w 1319212"/>
                <a:gd name="connsiteY11" fmla="*/ 28575 h 883443"/>
                <a:gd name="connsiteX12" fmla="*/ 2381 w 1319212"/>
                <a:gd name="connsiteY12" fmla="*/ 16668 h 883443"/>
                <a:gd name="connsiteX13" fmla="*/ 9525 w 1319212"/>
                <a:gd name="connsiteY13" fmla="*/ 7143 h 883443"/>
                <a:gd name="connsiteX14" fmla="*/ 45244 w 1319212"/>
                <a:gd name="connsiteY14" fmla="*/ 0 h 883443"/>
                <a:gd name="connsiteX15" fmla="*/ 114300 w 1319212"/>
                <a:gd name="connsiteY15" fmla="*/ 9525 h 883443"/>
                <a:gd name="connsiteX16" fmla="*/ 261937 w 1319212"/>
                <a:gd name="connsiteY16" fmla="*/ 40481 h 883443"/>
                <a:gd name="connsiteX17" fmla="*/ 395287 w 1319212"/>
                <a:gd name="connsiteY17" fmla="*/ 73818 h 883443"/>
                <a:gd name="connsiteX18" fmla="*/ 542925 w 1319212"/>
                <a:gd name="connsiteY18" fmla="*/ 116681 h 883443"/>
                <a:gd name="connsiteX19" fmla="*/ 640556 w 1319212"/>
                <a:gd name="connsiteY19" fmla="*/ 150018 h 883443"/>
                <a:gd name="connsiteX20" fmla="*/ 752475 w 1319212"/>
                <a:gd name="connsiteY20" fmla="*/ 195262 h 883443"/>
                <a:gd name="connsiteX21" fmla="*/ 888206 w 1319212"/>
                <a:gd name="connsiteY21" fmla="*/ 254793 h 883443"/>
                <a:gd name="connsiteX22" fmla="*/ 1026319 w 1319212"/>
                <a:gd name="connsiteY22" fmla="*/ 323850 h 883443"/>
                <a:gd name="connsiteX23" fmla="*/ 1128712 w 1319212"/>
                <a:gd name="connsiteY23" fmla="*/ 381000 h 883443"/>
                <a:gd name="connsiteX24" fmla="*/ 1150144 w 1319212"/>
                <a:gd name="connsiteY24" fmla="*/ 397668 h 883443"/>
                <a:gd name="connsiteX25" fmla="*/ 1195387 w 1319212"/>
                <a:gd name="connsiteY25" fmla="*/ 450056 h 883443"/>
                <a:gd name="connsiteX26" fmla="*/ 1228725 w 1319212"/>
                <a:gd name="connsiteY26" fmla="*/ 500062 h 883443"/>
                <a:gd name="connsiteX27" fmla="*/ 1257300 w 1319212"/>
                <a:gd name="connsiteY27" fmla="*/ 550068 h 883443"/>
                <a:gd name="connsiteX28" fmla="*/ 1278731 w 1319212"/>
                <a:gd name="connsiteY28" fmla="*/ 597693 h 883443"/>
                <a:gd name="connsiteX29" fmla="*/ 1295400 w 1319212"/>
                <a:gd name="connsiteY29" fmla="*/ 654843 h 883443"/>
                <a:gd name="connsiteX30" fmla="*/ 1319212 w 1319212"/>
                <a:gd name="connsiteY30" fmla="*/ 740568 h 883443"/>
                <a:gd name="connsiteX31" fmla="*/ 1316831 w 1319212"/>
                <a:gd name="connsiteY31" fmla="*/ 797718 h 883443"/>
                <a:gd name="connsiteX32" fmla="*/ 1302544 w 1319212"/>
                <a:gd name="connsiteY32" fmla="*/ 831056 h 883443"/>
                <a:gd name="connsiteX33" fmla="*/ 1276350 w 1319212"/>
                <a:gd name="connsiteY33" fmla="*/ 857250 h 883443"/>
                <a:gd name="connsiteX34" fmla="*/ 1247775 w 1319212"/>
                <a:gd name="connsiteY34" fmla="*/ 876300 h 883443"/>
                <a:gd name="connsiteX35" fmla="*/ 1209675 w 1319212"/>
                <a:gd name="connsiteY35" fmla="*/ 883443 h 883443"/>
                <a:gd name="connsiteX36" fmla="*/ 1157287 w 1319212"/>
                <a:gd name="connsiteY36" fmla="*/ 876300 h 883443"/>
                <a:gd name="connsiteX37" fmla="*/ 1095375 w 1319212"/>
                <a:gd name="connsiteY37" fmla="*/ 850106 h 883443"/>
                <a:gd name="connsiteX38" fmla="*/ 1062037 w 1319212"/>
                <a:gd name="connsiteY38" fmla="*/ 831056 h 883443"/>
                <a:gd name="connsiteX39" fmla="*/ 1033462 w 1319212"/>
                <a:gd name="connsiteY39" fmla="*/ 802481 h 883443"/>
                <a:gd name="connsiteX40" fmla="*/ 971550 w 1319212"/>
                <a:gd name="connsiteY40" fmla="*/ 733425 h 883443"/>
                <a:gd name="connsiteX41" fmla="*/ 912019 w 1319212"/>
                <a:gd name="connsiteY41" fmla="*/ 669131 h 883443"/>
                <a:gd name="connsiteX42" fmla="*/ 831056 w 1319212"/>
                <a:gd name="connsiteY42" fmla="*/ 585787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19212" h="883443">
                  <a:moveTo>
                    <a:pt x="831056" y="585787"/>
                  </a:moveTo>
                  <a:lnTo>
                    <a:pt x="711994" y="478631"/>
                  </a:lnTo>
                  <a:lnTo>
                    <a:pt x="604837" y="390525"/>
                  </a:lnTo>
                  <a:lnTo>
                    <a:pt x="507206" y="314325"/>
                  </a:lnTo>
                  <a:lnTo>
                    <a:pt x="423862" y="254793"/>
                  </a:lnTo>
                  <a:lnTo>
                    <a:pt x="330994" y="197643"/>
                  </a:lnTo>
                  <a:lnTo>
                    <a:pt x="238125" y="150018"/>
                  </a:lnTo>
                  <a:lnTo>
                    <a:pt x="83344" y="88106"/>
                  </a:lnTo>
                  <a:lnTo>
                    <a:pt x="38100" y="76200"/>
                  </a:lnTo>
                  <a:lnTo>
                    <a:pt x="19050" y="64293"/>
                  </a:lnTo>
                  <a:lnTo>
                    <a:pt x="2381" y="42862"/>
                  </a:lnTo>
                  <a:lnTo>
                    <a:pt x="0" y="28575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45244" y="0"/>
                  </a:lnTo>
                  <a:lnTo>
                    <a:pt x="114300" y="9525"/>
                  </a:lnTo>
                  <a:lnTo>
                    <a:pt x="261937" y="40481"/>
                  </a:lnTo>
                  <a:lnTo>
                    <a:pt x="395287" y="73818"/>
                  </a:lnTo>
                  <a:lnTo>
                    <a:pt x="542925" y="116681"/>
                  </a:lnTo>
                  <a:lnTo>
                    <a:pt x="640556" y="150018"/>
                  </a:lnTo>
                  <a:lnTo>
                    <a:pt x="752475" y="195262"/>
                  </a:lnTo>
                  <a:lnTo>
                    <a:pt x="888206" y="254793"/>
                  </a:lnTo>
                  <a:lnTo>
                    <a:pt x="1026319" y="323850"/>
                  </a:lnTo>
                  <a:lnTo>
                    <a:pt x="1128712" y="381000"/>
                  </a:lnTo>
                  <a:lnTo>
                    <a:pt x="1150144" y="397668"/>
                  </a:lnTo>
                  <a:lnTo>
                    <a:pt x="1195387" y="450056"/>
                  </a:lnTo>
                  <a:lnTo>
                    <a:pt x="1228725" y="500062"/>
                  </a:lnTo>
                  <a:lnTo>
                    <a:pt x="1257300" y="550068"/>
                  </a:lnTo>
                  <a:lnTo>
                    <a:pt x="1278731" y="597693"/>
                  </a:lnTo>
                  <a:lnTo>
                    <a:pt x="1295400" y="654843"/>
                  </a:lnTo>
                  <a:lnTo>
                    <a:pt x="1319212" y="740568"/>
                  </a:lnTo>
                  <a:cubicBezTo>
                    <a:pt x="1318418" y="759618"/>
                    <a:pt x="1317625" y="778668"/>
                    <a:pt x="1316831" y="797718"/>
                  </a:cubicBezTo>
                  <a:lnTo>
                    <a:pt x="1302544" y="831056"/>
                  </a:lnTo>
                  <a:lnTo>
                    <a:pt x="1276350" y="857250"/>
                  </a:lnTo>
                  <a:lnTo>
                    <a:pt x="1247775" y="876300"/>
                  </a:lnTo>
                  <a:lnTo>
                    <a:pt x="1209675" y="883443"/>
                  </a:lnTo>
                  <a:lnTo>
                    <a:pt x="1157287" y="876300"/>
                  </a:lnTo>
                  <a:lnTo>
                    <a:pt x="1095375" y="850106"/>
                  </a:lnTo>
                  <a:lnTo>
                    <a:pt x="1062037" y="831056"/>
                  </a:lnTo>
                  <a:lnTo>
                    <a:pt x="1033462" y="802481"/>
                  </a:lnTo>
                  <a:lnTo>
                    <a:pt x="971550" y="733425"/>
                  </a:lnTo>
                  <a:lnTo>
                    <a:pt x="912019" y="669131"/>
                  </a:lnTo>
                  <a:lnTo>
                    <a:pt x="831056" y="5857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7">
              <a:extLst>
                <a:ext uri="{FF2B5EF4-FFF2-40B4-BE49-F238E27FC236}">
                  <a16:creationId xmlns:a16="http://schemas.microsoft.com/office/drawing/2014/main" id="{01177446-3D9E-4444-BC32-DA65F780E498}"/>
                </a:ext>
              </a:extLst>
            </p:cNvPr>
            <p:cNvSpPr/>
            <p:nvPr/>
          </p:nvSpPr>
          <p:spPr>
            <a:xfrm>
              <a:off x="3935415" y="2433638"/>
              <a:ext cx="1028700" cy="1139825"/>
            </a:xfrm>
            <a:custGeom>
              <a:avLst/>
              <a:gdLst>
                <a:gd name="connsiteX0" fmla="*/ 852488 w 1028700"/>
                <a:gd name="connsiteY0" fmla="*/ 288131 h 1140618"/>
                <a:gd name="connsiteX1" fmla="*/ 578644 w 1028700"/>
                <a:gd name="connsiteY1" fmla="*/ 683418 h 1140618"/>
                <a:gd name="connsiteX2" fmla="*/ 373857 w 1028700"/>
                <a:gd name="connsiteY2" fmla="*/ 964406 h 1140618"/>
                <a:gd name="connsiteX3" fmla="*/ 321469 w 1028700"/>
                <a:gd name="connsiteY3" fmla="*/ 1047750 h 1140618"/>
                <a:gd name="connsiteX4" fmla="*/ 290513 w 1028700"/>
                <a:gd name="connsiteY4" fmla="*/ 1097756 h 1140618"/>
                <a:gd name="connsiteX5" fmla="*/ 271463 w 1028700"/>
                <a:gd name="connsiteY5" fmla="*/ 1121568 h 1140618"/>
                <a:gd name="connsiteX6" fmla="*/ 254794 w 1028700"/>
                <a:gd name="connsiteY6" fmla="*/ 1138237 h 1140618"/>
                <a:gd name="connsiteX7" fmla="*/ 240507 w 1028700"/>
                <a:gd name="connsiteY7" fmla="*/ 1140618 h 1140618"/>
                <a:gd name="connsiteX8" fmla="*/ 223838 w 1028700"/>
                <a:gd name="connsiteY8" fmla="*/ 1133475 h 1140618"/>
                <a:gd name="connsiteX9" fmla="*/ 209550 w 1028700"/>
                <a:gd name="connsiteY9" fmla="*/ 1121568 h 1140618"/>
                <a:gd name="connsiteX10" fmla="*/ 192882 w 1028700"/>
                <a:gd name="connsiteY10" fmla="*/ 1092993 h 1140618"/>
                <a:gd name="connsiteX11" fmla="*/ 145257 w 1028700"/>
                <a:gd name="connsiteY11" fmla="*/ 995362 h 1140618"/>
                <a:gd name="connsiteX12" fmla="*/ 107157 w 1028700"/>
                <a:gd name="connsiteY12" fmla="*/ 904875 h 1140618"/>
                <a:gd name="connsiteX13" fmla="*/ 83344 w 1028700"/>
                <a:gd name="connsiteY13" fmla="*/ 821531 h 1140618"/>
                <a:gd name="connsiteX14" fmla="*/ 71438 w 1028700"/>
                <a:gd name="connsiteY14" fmla="*/ 747712 h 1140618"/>
                <a:gd name="connsiteX15" fmla="*/ 54769 w 1028700"/>
                <a:gd name="connsiteY15" fmla="*/ 681037 h 1140618"/>
                <a:gd name="connsiteX16" fmla="*/ 30957 w 1028700"/>
                <a:gd name="connsiteY16" fmla="*/ 621506 h 1140618"/>
                <a:gd name="connsiteX17" fmla="*/ 9525 w 1028700"/>
                <a:gd name="connsiteY17" fmla="*/ 581025 h 1140618"/>
                <a:gd name="connsiteX18" fmla="*/ 0 w 1028700"/>
                <a:gd name="connsiteY18" fmla="*/ 542925 h 1140618"/>
                <a:gd name="connsiteX19" fmla="*/ 9525 w 1028700"/>
                <a:gd name="connsiteY19" fmla="*/ 521493 h 1140618"/>
                <a:gd name="connsiteX20" fmla="*/ 19050 w 1028700"/>
                <a:gd name="connsiteY20" fmla="*/ 521493 h 1140618"/>
                <a:gd name="connsiteX21" fmla="*/ 40482 w 1028700"/>
                <a:gd name="connsiteY21" fmla="*/ 528637 h 1140618"/>
                <a:gd name="connsiteX22" fmla="*/ 54769 w 1028700"/>
                <a:gd name="connsiteY22" fmla="*/ 542925 h 1140618"/>
                <a:gd name="connsiteX23" fmla="*/ 80963 w 1028700"/>
                <a:gd name="connsiteY23" fmla="*/ 573881 h 1140618"/>
                <a:gd name="connsiteX24" fmla="*/ 121444 w 1028700"/>
                <a:gd name="connsiteY24" fmla="*/ 623887 h 1140618"/>
                <a:gd name="connsiteX25" fmla="*/ 161925 w 1028700"/>
                <a:gd name="connsiteY25" fmla="*/ 654843 h 1140618"/>
                <a:gd name="connsiteX26" fmla="*/ 185738 w 1028700"/>
                <a:gd name="connsiteY26" fmla="*/ 671512 h 1140618"/>
                <a:gd name="connsiteX27" fmla="*/ 200025 w 1028700"/>
                <a:gd name="connsiteY27" fmla="*/ 673893 h 1140618"/>
                <a:gd name="connsiteX28" fmla="*/ 240507 w 1028700"/>
                <a:gd name="connsiteY28" fmla="*/ 664368 h 1140618"/>
                <a:gd name="connsiteX29" fmla="*/ 278607 w 1028700"/>
                <a:gd name="connsiteY29" fmla="*/ 638175 h 1140618"/>
                <a:gd name="connsiteX30" fmla="*/ 481013 w 1028700"/>
                <a:gd name="connsiteY30" fmla="*/ 466725 h 1140618"/>
                <a:gd name="connsiteX31" fmla="*/ 671513 w 1028700"/>
                <a:gd name="connsiteY31" fmla="*/ 290512 h 1140618"/>
                <a:gd name="connsiteX32" fmla="*/ 881063 w 1028700"/>
                <a:gd name="connsiteY32" fmla="*/ 95250 h 1140618"/>
                <a:gd name="connsiteX33" fmla="*/ 973932 w 1028700"/>
                <a:gd name="connsiteY33" fmla="*/ 9525 h 1140618"/>
                <a:gd name="connsiteX34" fmla="*/ 1002507 w 1028700"/>
                <a:gd name="connsiteY34" fmla="*/ 0 h 1140618"/>
                <a:gd name="connsiteX35" fmla="*/ 1023938 w 1028700"/>
                <a:gd name="connsiteY35" fmla="*/ 0 h 1140618"/>
                <a:gd name="connsiteX36" fmla="*/ 1028700 w 1028700"/>
                <a:gd name="connsiteY36" fmla="*/ 16668 h 1140618"/>
                <a:gd name="connsiteX37" fmla="*/ 1016794 w 1028700"/>
                <a:gd name="connsiteY37" fmla="*/ 42862 h 1140618"/>
                <a:gd name="connsiteX38" fmla="*/ 852488 w 1028700"/>
                <a:gd name="connsiteY38" fmla="*/ 288131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8700" h="1140618">
                  <a:moveTo>
                    <a:pt x="852488" y="288131"/>
                  </a:moveTo>
                  <a:lnTo>
                    <a:pt x="578644" y="683418"/>
                  </a:lnTo>
                  <a:lnTo>
                    <a:pt x="373857" y="964406"/>
                  </a:lnTo>
                  <a:lnTo>
                    <a:pt x="321469" y="1047750"/>
                  </a:lnTo>
                  <a:lnTo>
                    <a:pt x="290513" y="1097756"/>
                  </a:lnTo>
                  <a:lnTo>
                    <a:pt x="271463" y="1121568"/>
                  </a:lnTo>
                  <a:lnTo>
                    <a:pt x="254794" y="1138237"/>
                  </a:lnTo>
                  <a:lnTo>
                    <a:pt x="240507" y="1140618"/>
                  </a:lnTo>
                  <a:lnTo>
                    <a:pt x="223838" y="1133475"/>
                  </a:lnTo>
                  <a:lnTo>
                    <a:pt x="209550" y="1121568"/>
                  </a:lnTo>
                  <a:lnTo>
                    <a:pt x="192882" y="1092993"/>
                  </a:lnTo>
                  <a:lnTo>
                    <a:pt x="145257" y="995362"/>
                  </a:lnTo>
                  <a:lnTo>
                    <a:pt x="107157" y="904875"/>
                  </a:lnTo>
                  <a:lnTo>
                    <a:pt x="83344" y="821531"/>
                  </a:lnTo>
                  <a:lnTo>
                    <a:pt x="71438" y="747712"/>
                  </a:lnTo>
                  <a:lnTo>
                    <a:pt x="54769" y="681037"/>
                  </a:lnTo>
                  <a:lnTo>
                    <a:pt x="30957" y="621506"/>
                  </a:lnTo>
                  <a:lnTo>
                    <a:pt x="9525" y="581025"/>
                  </a:lnTo>
                  <a:lnTo>
                    <a:pt x="0" y="542925"/>
                  </a:lnTo>
                  <a:lnTo>
                    <a:pt x="9525" y="521493"/>
                  </a:lnTo>
                  <a:lnTo>
                    <a:pt x="19050" y="521493"/>
                  </a:lnTo>
                  <a:lnTo>
                    <a:pt x="40482" y="528637"/>
                  </a:lnTo>
                  <a:lnTo>
                    <a:pt x="54769" y="542925"/>
                  </a:lnTo>
                  <a:lnTo>
                    <a:pt x="80963" y="573881"/>
                  </a:lnTo>
                  <a:lnTo>
                    <a:pt x="121444" y="623887"/>
                  </a:lnTo>
                  <a:lnTo>
                    <a:pt x="161925" y="654843"/>
                  </a:lnTo>
                  <a:lnTo>
                    <a:pt x="185738" y="671512"/>
                  </a:lnTo>
                  <a:lnTo>
                    <a:pt x="200025" y="673893"/>
                  </a:lnTo>
                  <a:lnTo>
                    <a:pt x="240507" y="664368"/>
                  </a:lnTo>
                  <a:lnTo>
                    <a:pt x="278607" y="638175"/>
                  </a:lnTo>
                  <a:lnTo>
                    <a:pt x="481013" y="466725"/>
                  </a:lnTo>
                  <a:lnTo>
                    <a:pt x="671513" y="290512"/>
                  </a:lnTo>
                  <a:lnTo>
                    <a:pt x="881063" y="95250"/>
                  </a:lnTo>
                  <a:lnTo>
                    <a:pt x="973932" y="9525"/>
                  </a:lnTo>
                  <a:lnTo>
                    <a:pt x="1002507" y="0"/>
                  </a:lnTo>
                  <a:lnTo>
                    <a:pt x="1023938" y="0"/>
                  </a:lnTo>
                  <a:lnTo>
                    <a:pt x="1028700" y="16668"/>
                  </a:lnTo>
                  <a:lnTo>
                    <a:pt x="1016794" y="42862"/>
                  </a:lnTo>
                  <a:lnTo>
                    <a:pt x="852488" y="288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73A9158D-1905-4422-8331-C0D46FB450A6}"/>
                </a:ext>
              </a:extLst>
            </p:cNvPr>
            <p:cNvSpPr/>
            <p:nvPr/>
          </p:nvSpPr>
          <p:spPr>
            <a:xfrm>
              <a:off x="5876927" y="1503363"/>
              <a:ext cx="2027238" cy="479425"/>
            </a:xfrm>
            <a:custGeom>
              <a:avLst/>
              <a:gdLst>
                <a:gd name="connsiteX0" fmla="*/ 776288 w 2026444"/>
                <a:gd name="connsiteY0" fmla="*/ 378619 h 481012"/>
                <a:gd name="connsiteX1" fmla="*/ 440531 w 2026444"/>
                <a:gd name="connsiteY1" fmla="*/ 428625 h 481012"/>
                <a:gd name="connsiteX2" fmla="*/ 0 w 2026444"/>
                <a:gd name="connsiteY2" fmla="*/ 481012 h 481012"/>
                <a:gd name="connsiteX3" fmla="*/ 207169 w 2026444"/>
                <a:gd name="connsiteY3" fmla="*/ 230981 h 481012"/>
                <a:gd name="connsiteX4" fmla="*/ 285750 w 2026444"/>
                <a:gd name="connsiteY4" fmla="*/ 264319 h 481012"/>
                <a:gd name="connsiteX5" fmla="*/ 531019 w 2026444"/>
                <a:gd name="connsiteY5" fmla="*/ 235744 h 481012"/>
                <a:gd name="connsiteX6" fmla="*/ 838200 w 2026444"/>
                <a:gd name="connsiteY6" fmla="*/ 188119 h 481012"/>
                <a:gd name="connsiteX7" fmla="*/ 1107281 w 2026444"/>
                <a:gd name="connsiteY7" fmla="*/ 138112 h 481012"/>
                <a:gd name="connsiteX8" fmla="*/ 1285875 w 2026444"/>
                <a:gd name="connsiteY8" fmla="*/ 95250 h 481012"/>
                <a:gd name="connsiteX9" fmla="*/ 1457325 w 2026444"/>
                <a:gd name="connsiteY9" fmla="*/ 50006 h 481012"/>
                <a:gd name="connsiteX10" fmla="*/ 1614488 w 2026444"/>
                <a:gd name="connsiteY10" fmla="*/ 0 h 481012"/>
                <a:gd name="connsiteX11" fmla="*/ 1635919 w 2026444"/>
                <a:gd name="connsiteY11" fmla="*/ 7144 h 481012"/>
                <a:gd name="connsiteX12" fmla="*/ 1688306 w 2026444"/>
                <a:gd name="connsiteY12" fmla="*/ 30956 h 481012"/>
                <a:gd name="connsiteX13" fmla="*/ 1747838 w 2026444"/>
                <a:gd name="connsiteY13" fmla="*/ 57150 h 481012"/>
                <a:gd name="connsiteX14" fmla="*/ 1819275 w 2026444"/>
                <a:gd name="connsiteY14" fmla="*/ 85725 h 481012"/>
                <a:gd name="connsiteX15" fmla="*/ 1871663 w 2026444"/>
                <a:gd name="connsiteY15" fmla="*/ 114300 h 481012"/>
                <a:gd name="connsiteX16" fmla="*/ 1924050 w 2026444"/>
                <a:gd name="connsiteY16" fmla="*/ 150019 h 481012"/>
                <a:gd name="connsiteX17" fmla="*/ 1959769 w 2026444"/>
                <a:gd name="connsiteY17" fmla="*/ 180975 h 481012"/>
                <a:gd name="connsiteX18" fmla="*/ 1990725 w 2026444"/>
                <a:gd name="connsiteY18" fmla="*/ 214312 h 481012"/>
                <a:gd name="connsiteX19" fmla="*/ 2007394 w 2026444"/>
                <a:gd name="connsiteY19" fmla="*/ 240506 h 481012"/>
                <a:gd name="connsiteX20" fmla="*/ 2021681 w 2026444"/>
                <a:gd name="connsiteY20" fmla="*/ 264319 h 481012"/>
                <a:gd name="connsiteX21" fmla="*/ 2026444 w 2026444"/>
                <a:gd name="connsiteY21" fmla="*/ 295275 h 481012"/>
                <a:gd name="connsiteX22" fmla="*/ 2019300 w 2026444"/>
                <a:gd name="connsiteY22" fmla="*/ 321469 h 481012"/>
                <a:gd name="connsiteX23" fmla="*/ 2005013 w 2026444"/>
                <a:gd name="connsiteY23" fmla="*/ 342900 h 481012"/>
                <a:gd name="connsiteX24" fmla="*/ 1978819 w 2026444"/>
                <a:gd name="connsiteY24" fmla="*/ 354806 h 481012"/>
                <a:gd name="connsiteX25" fmla="*/ 1900238 w 2026444"/>
                <a:gd name="connsiteY25" fmla="*/ 359569 h 481012"/>
                <a:gd name="connsiteX26" fmla="*/ 1835944 w 2026444"/>
                <a:gd name="connsiteY26" fmla="*/ 364331 h 481012"/>
                <a:gd name="connsiteX27" fmla="*/ 1769269 w 2026444"/>
                <a:gd name="connsiteY27" fmla="*/ 373856 h 481012"/>
                <a:gd name="connsiteX28" fmla="*/ 1659731 w 2026444"/>
                <a:gd name="connsiteY28" fmla="*/ 404812 h 481012"/>
                <a:gd name="connsiteX29" fmla="*/ 1521619 w 2026444"/>
                <a:gd name="connsiteY29" fmla="*/ 235744 h 481012"/>
                <a:gd name="connsiteX30" fmla="*/ 1204913 w 2026444"/>
                <a:gd name="connsiteY30" fmla="*/ 292894 h 481012"/>
                <a:gd name="connsiteX31" fmla="*/ 776288 w 2026444"/>
                <a:gd name="connsiteY31" fmla="*/ 37861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26444" h="481012">
                  <a:moveTo>
                    <a:pt x="776288" y="378619"/>
                  </a:moveTo>
                  <a:lnTo>
                    <a:pt x="440531" y="428625"/>
                  </a:lnTo>
                  <a:lnTo>
                    <a:pt x="0" y="481012"/>
                  </a:lnTo>
                  <a:lnTo>
                    <a:pt x="207169" y="230981"/>
                  </a:lnTo>
                  <a:lnTo>
                    <a:pt x="285750" y="264319"/>
                  </a:lnTo>
                  <a:lnTo>
                    <a:pt x="531019" y="235744"/>
                  </a:lnTo>
                  <a:lnTo>
                    <a:pt x="838200" y="188119"/>
                  </a:lnTo>
                  <a:lnTo>
                    <a:pt x="1107281" y="138112"/>
                  </a:lnTo>
                  <a:lnTo>
                    <a:pt x="1285875" y="95250"/>
                  </a:lnTo>
                  <a:lnTo>
                    <a:pt x="1457325" y="50006"/>
                  </a:lnTo>
                  <a:lnTo>
                    <a:pt x="1614488" y="0"/>
                  </a:lnTo>
                  <a:lnTo>
                    <a:pt x="1635919" y="7144"/>
                  </a:lnTo>
                  <a:lnTo>
                    <a:pt x="1688306" y="30956"/>
                  </a:lnTo>
                  <a:lnTo>
                    <a:pt x="1747838" y="57150"/>
                  </a:lnTo>
                  <a:lnTo>
                    <a:pt x="1819275" y="85725"/>
                  </a:lnTo>
                  <a:lnTo>
                    <a:pt x="1871663" y="114300"/>
                  </a:lnTo>
                  <a:lnTo>
                    <a:pt x="1924050" y="150019"/>
                  </a:lnTo>
                  <a:lnTo>
                    <a:pt x="1959769" y="180975"/>
                  </a:lnTo>
                  <a:lnTo>
                    <a:pt x="1990725" y="214312"/>
                  </a:lnTo>
                  <a:lnTo>
                    <a:pt x="2007394" y="240506"/>
                  </a:lnTo>
                  <a:lnTo>
                    <a:pt x="2021681" y="264319"/>
                  </a:lnTo>
                  <a:lnTo>
                    <a:pt x="2026444" y="295275"/>
                  </a:lnTo>
                  <a:lnTo>
                    <a:pt x="2019300" y="321469"/>
                  </a:lnTo>
                  <a:lnTo>
                    <a:pt x="2005013" y="342900"/>
                  </a:lnTo>
                  <a:lnTo>
                    <a:pt x="1978819" y="354806"/>
                  </a:lnTo>
                  <a:lnTo>
                    <a:pt x="1900238" y="359569"/>
                  </a:lnTo>
                  <a:lnTo>
                    <a:pt x="1835944" y="364331"/>
                  </a:lnTo>
                  <a:lnTo>
                    <a:pt x="1769269" y="373856"/>
                  </a:lnTo>
                  <a:lnTo>
                    <a:pt x="1659731" y="404812"/>
                  </a:lnTo>
                  <a:lnTo>
                    <a:pt x="1521619" y="235744"/>
                  </a:lnTo>
                  <a:lnTo>
                    <a:pt x="1204913" y="292894"/>
                  </a:lnTo>
                  <a:lnTo>
                    <a:pt x="776288" y="3786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6D9C76C3-22DB-4AA0-8D9A-5555D73C1F9D}"/>
                </a:ext>
              </a:extLst>
            </p:cNvPr>
            <p:cNvSpPr/>
            <p:nvPr/>
          </p:nvSpPr>
          <p:spPr>
            <a:xfrm>
              <a:off x="6967540" y="1685924"/>
              <a:ext cx="612775" cy="571500"/>
            </a:xfrm>
            <a:custGeom>
              <a:avLst/>
              <a:gdLst>
                <a:gd name="connsiteX0" fmla="*/ 209550 w 611981"/>
                <a:gd name="connsiteY0" fmla="*/ 319088 h 571500"/>
                <a:gd name="connsiteX1" fmla="*/ 321468 w 611981"/>
                <a:gd name="connsiteY1" fmla="*/ 197644 h 571500"/>
                <a:gd name="connsiteX2" fmla="*/ 378618 w 611981"/>
                <a:gd name="connsiteY2" fmla="*/ 133350 h 571500"/>
                <a:gd name="connsiteX3" fmla="*/ 402431 w 611981"/>
                <a:gd name="connsiteY3" fmla="*/ 95250 h 571500"/>
                <a:gd name="connsiteX4" fmla="*/ 407193 w 611981"/>
                <a:gd name="connsiteY4" fmla="*/ 73819 h 571500"/>
                <a:gd name="connsiteX5" fmla="*/ 395287 w 611981"/>
                <a:gd name="connsiteY5" fmla="*/ 0 h 571500"/>
                <a:gd name="connsiteX6" fmla="*/ 611981 w 611981"/>
                <a:gd name="connsiteY6" fmla="*/ 200025 h 571500"/>
                <a:gd name="connsiteX7" fmla="*/ 566737 w 611981"/>
                <a:gd name="connsiteY7" fmla="*/ 221456 h 571500"/>
                <a:gd name="connsiteX8" fmla="*/ 461962 w 611981"/>
                <a:gd name="connsiteY8" fmla="*/ 300038 h 571500"/>
                <a:gd name="connsiteX9" fmla="*/ 316706 w 611981"/>
                <a:gd name="connsiteY9" fmla="*/ 400050 h 571500"/>
                <a:gd name="connsiteX10" fmla="*/ 183356 w 611981"/>
                <a:gd name="connsiteY10" fmla="*/ 488156 h 571500"/>
                <a:gd name="connsiteX11" fmla="*/ 102393 w 611981"/>
                <a:gd name="connsiteY11" fmla="*/ 540544 h 571500"/>
                <a:gd name="connsiteX12" fmla="*/ 78581 w 611981"/>
                <a:gd name="connsiteY12" fmla="*/ 557213 h 571500"/>
                <a:gd name="connsiteX13" fmla="*/ 57150 w 611981"/>
                <a:gd name="connsiteY13" fmla="*/ 566738 h 571500"/>
                <a:gd name="connsiteX14" fmla="*/ 28575 w 611981"/>
                <a:gd name="connsiteY14" fmla="*/ 571500 h 571500"/>
                <a:gd name="connsiteX15" fmla="*/ 11906 w 611981"/>
                <a:gd name="connsiteY15" fmla="*/ 566738 h 571500"/>
                <a:gd name="connsiteX16" fmla="*/ 2381 w 611981"/>
                <a:gd name="connsiteY16" fmla="*/ 557213 h 571500"/>
                <a:gd name="connsiteX17" fmla="*/ 0 w 611981"/>
                <a:gd name="connsiteY17" fmla="*/ 540544 h 571500"/>
                <a:gd name="connsiteX18" fmla="*/ 7143 w 611981"/>
                <a:gd name="connsiteY18" fmla="*/ 516731 h 571500"/>
                <a:gd name="connsiteX19" fmla="*/ 33337 w 611981"/>
                <a:gd name="connsiteY19" fmla="*/ 488156 h 571500"/>
                <a:gd name="connsiteX20" fmla="*/ 209550 w 611981"/>
                <a:gd name="connsiteY20" fmla="*/ 31908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1981" h="571500">
                  <a:moveTo>
                    <a:pt x="209550" y="319088"/>
                  </a:moveTo>
                  <a:lnTo>
                    <a:pt x="321468" y="197644"/>
                  </a:lnTo>
                  <a:lnTo>
                    <a:pt x="378618" y="133350"/>
                  </a:lnTo>
                  <a:lnTo>
                    <a:pt x="402431" y="95250"/>
                  </a:lnTo>
                  <a:lnTo>
                    <a:pt x="407193" y="73819"/>
                  </a:lnTo>
                  <a:lnTo>
                    <a:pt x="395287" y="0"/>
                  </a:lnTo>
                  <a:lnTo>
                    <a:pt x="611981" y="200025"/>
                  </a:lnTo>
                  <a:lnTo>
                    <a:pt x="566737" y="221456"/>
                  </a:lnTo>
                  <a:lnTo>
                    <a:pt x="461962" y="300038"/>
                  </a:lnTo>
                  <a:lnTo>
                    <a:pt x="316706" y="400050"/>
                  </a:lnTo>
                  <a:lnTo>
                    <a:pt x="183356" y="488156"/>
                  </a:lnTo>
                  <a:lnTo>
                    <a:pt x="102393" y="540544"/>
                  </a:lnTo>
                  <a:lnTo>
                    <a:pt x="78581" y="557213"/>
                  </a:lnTo>
                  <a:lnTo>
                    <a:pt x="57150" y="566738"/>
                  </a:lnTo>
                  <a:lnTo>
                    <a:pt x="28575" y="571500"/>
                  </a:lnTo>
                  <a:lnTo>
                    <a:pt x="11906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7143" y="516731"/>
                  </a:lnTo>
                  <a:lnTo>
                    <a:pt x="33337" y="488156"/>
                  </a:lnTo>
                  <a:lnTo>
                    <a:pt x="209550" y="3190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DA9AAA07-8F58-4C0D-A580-673B146111B1}"/>
                </a:ext>
              </a:extLst>
            </p:cNvPr>
            <p:cNvSpPr/>
            <p:nvPr/>
          </p:nvSpPr>
          <p:spPr>
            <a:xfrm>
              <a:off x="4919665" y="2125663"/>
              <a:ext cx="1579562" cy="1169987"/>
            </a:xfrm>
            <a:custGeom>
              <a:avLst/>
              <a:gdLst>
                <a:gd name="connsiteX0" fmla="*/ 1114425 w 1578768"/>
                <a:gd name="connsiteY0" fmla="*/ 654844 h 1169194"/>
                <a:gd name="connsiteX1" fmla="*/ 883443 w 1578768"/>
                <a:gd name="connsiteY1" fmla="*/ 790575 h 1169194"/>
                <a:gd name="connsiteX2" fmla="*/ 661987 w 1578768"/>
                <a:gd name="connsiteY2" fmla="*/ 907257 h 1169194"/>
                <a:gd name="connsiteX3" fmla="*/ 476250 w 1578768"/>
                <a:gd name="connsiteY3" fmla="*/ 992982 h 1169194"/>
                <a:gd name="connsiteX4" fmla="*/ 211931 w 1578768"/>
                <a:gd name="connsiteY4" fmla="*/ 1107282 h 1169194"/>
                <a:gd name="connsiteX5" fmla="*/ 76200 w 1578768"/>
                <a:gd name="connsiteY5" fmla="*/ 1166813 h 1169194"/>
                <a:gd name="connsiteX6" fmla="*/ 47625 w 1578768"/>
                <a:gd name="connsiteY6" fmla="*/ 1169194 h 1169194"/>
                <a:gd name="connsiteX7" fmla="*/ 16668 w 1578768"/>
                <a:gd name="connsiteY7" fmla="*/ 1159669 h 1169194"/>
                <a:gd name="connsiteX8" fmla="*/ 0 w 1578768"/>
                <a:gd name="connsiteY8" fmla="*/ 1147763 h 1169194"/>
                <a:gd name="connsiteX9" fmla="*/ 0 w 1578768"/>
                <a:gd name="connsiteY9" fmla="*/ 1123950 h 1169194"/>
                <a:gd name="connsiteX10" fmla="*/ 19050 w 1578768"/>
                <a:gd name="connsiteY10" fmla="*/ 1100138 h 1169194"/>
                <a:gd name="connsiteX11" fmla="*/ 207168 w 1578768"/>
                <a:gd name="connsiteY11" fmla="*/ 1012032 h 1169194"/>
                <a:gd name="connsiteX12" fmla="*/ 428625 w 1578768"/>
                <a:gd name="connsiteY12" fmla="*/ 890588 h 1169194"/>
                <a:gd name="connsiteX13" fmla="*/ 564356 w 1578768"/>
                <a:gd name="connsiteY13" fmla="*/ 807244 h 1169194"/>
                <a:gd name="connsiteX14" fmla="*/ 714375 w 1578768"/>
                <a:gd name="connsiteY14" fmla="*/ 709613 h 1169194"/>
                <a:gd name="connsiteX15" fmla="*/ 819150 w 1578768"/>
                <a:gd name="connsiteY15" fmla="*/ 633413 h 1169194"/>
                <a:gd name="connsiteX16" fmla="*/ 904875 w 1578768"/>
                <a:gd name="connsiteY16" fmla="*/ 564357 h 1169194"/>
                <a:gd name="connsiteX17" fmla="*/ 1007268 w 1578768"/>
                <a:gd name="connsiteY17" fmla="*/ 476250 h 1169194"/>
                <a:gd name="connsiteX18" fmla="*/ 1081087 w 1578768"/>
                <a:gd name="connsiteY18" fmla="*/ 407194 h 1169194"/>
                <a:gd name="connsiteX19" fmla="*/ 1154906 w 1578768"/>
                <a:gd name="connsiteY19" fmla="*/ 326232 h 1169194"/>
                <a:gd name="connsiteX20" fmla="*/ 1185862 w 1578768"/>
                <a:gd name="connsiteY20" fmla="*/ 283369 h 1169194"/>
                <a:gd name="connsiteX21" fmla="*/ 1219200 w 1578768"/>
                <a:gd name="connsiteY21" fmla="*/ 226219 h 1169194"/>
                <a:gd name="connsiteX22" fmla="*/ 1233487 w 1578768"/>
                <a:gd name="connsiteY22" fmla="*/ 188119 h 1169194"/>
                <a:gd name="connsiteX23" fmla="*/ 1238250 w 1578768"/>
                <a:gd name="connsiteY23" fmla="*/ 150019 h 1169194"/>
                <a:gd name="connsiteX24" fmla="*/ 1233487 w 1578768"/>
                <a:gd name="connsiteY24" fmla="*/ 121444 h 1169194"/>
                <a:gd name="connsiteX25" fmla="*/ 1221581 w 1578768"/>
                <a:gd name="connsiteY25" fmla="*/ 83344 h 1169194"/>
                <a:gd name="connsiteX26" fmla="*/ 1200150 w 1578768"/>
                <a:gd name="connsiteY26" fmla="*/ 59532 h 1169194"/>
                <a:gd name="connsiteX27" fmla="*/ 1185862 w 1578768"/>
                <a:gd name="connsiteY27" fmla="*/ 38100 h 1169194"/>
                <a:gd name="connsiteX28" fmla="*/ 1183481 w 1578768"/>
                <a:gd name="connsiteY28" fmla="*/ 23813 h 1169194"/>
                <a:gd name="connsiteX29" fmla="*/ 1190625 w 1578768"/>
                <a:gd name="connsiteY29" fmla="*/ 9525 h 1169194"/>
                <a:gd name="connsiteX30" fmla="*/ 1219200 w 1578768"/>
                <a:gd name="connsiteY30" fmla="*/ 0 h 1169194"/>
                <a:gd name="connsiteX31" fmla="*/ 1278731 w 1578768"/>
                <a:gd name="connsiteY31" fmla="*/ 4763 h 1169194"/>
                <a:gd name="connsiteX32" fmla="*/ 1331118 w 1578768"/>
                <a:gd name="connsiteY32" fmla="*/ 14288 h 1169194"/>
                <a:gd name="connsiteX33" fmla="*/ 1400175 w 1578768"/>
                <a:gd name="connsiteY33" fmla="*/ 28575 h 1169194"/>
                <a:gd name="connsiteX34" fmla="*/ 1450181 w 1578768"/>
                <a:gd name="connsiteY34" fmla="*/ 47625 h 1169194"/>
                <a:gd name="connsiteX35" fmla="*/ 1500187 w 1578768"/>
                <a:gd name="connsiteY35" fmla="*/ 71438 h 1169194"/>
                <a:gd name="connsiteX36" fmla="*/ 1533525 w 1578768"/>
                <a:gd name="connsiteY36" fmla="*/ 92869 h 1169194"/>
                <a:gd name="connsiteX37" fmla="*/ 1557337 w 1578768"/>
                <a:gd name="connsiteY37" fmla="*/ 119063 h 1169194"/>
                <a:gd name="connsiteX38" fmla="*/ 1574006 w 1578768"/>
                <a:gd name="connsiteY38" fmla="*/ 147638 h 1169194"/>
                <a:gd name="connsiteX39" fmla="*/ 1578768 w 1578768"/>
                <a:gd name="connsiteY39" fmla="*/ 176213 h 1169194"/>
                <a:gd name="connsiteX40" fmla="*/ 1574006 w 1578768"/>
                <a:gd name="connsiteY40" fmla="*/ 221457 h 1169194"/>
                <a:gd name="connsiteX41" fmla="*/ 1569243 w 1578768"/>
                <a:gd name="connsiteY41" fmla="*/ 264319 h 1169194"/>
                <a:gd name="connsiteX42" fmla="*/ 1521618 w 1578768"/>
                <a:gd name="connsiteY42" fmla="*/ 321469 h 1169194"/>
                <a:gd name="connsiteX43" fmla="*/ 1421606 w 1578768"/>
                <a:gd name="connsiteY43" fmla="*/ 416719 h 1169194"/>
                <a:gd name="connsiteX44" fmla="*/ 1319212 w 1578768"/>
                <a:gd name="connsiteY44" fmla="*/ 504825 h 1169194"/>
                <a:gd name="connsiteX45" fmla="*/ 1231106 w 1578768"/>
                <a:gd name="connsiteY45" fmla="*/ 569119 h 1169194"/>
                <a:gd name="connsiteX46" fmla="*/ 1114425 w 1578768"/>
                <a:gd name="connsiteY46" fmla="*/ 65484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8768" h="1169194">
                  <a:moveTo>
                    <a:pt x="1114425" y="654844"/>
                  </a:moveTo>
                  <a:lnTo>
                    <a:pt x="883443" y="790575"/>
                  </a:lnTo>
                  <a:lnTo>
                    <a:pt x="661987" y="907257"/>
                  </a:lnTo>
                  <a:lnTo>
                    <a:pt x="476250" y="992982"/>
                  </a:lnTo>
                  <a:lnTo>
                    <a:pt x="211931" y="1107282"/>
                  </a:lnTo>
                  <a:lnTo>
                    <a:pt x="76200" y="1166813"/>
                  </a:lnTo>
                  <a:lnTo>
                    <a:pt x="47625" y="1169194"/>
                  </a:lnTo>
                  <a:lnTo>
                    <a:pt x="16668" y="1159669"/>
                  </a:lnTo>
                  <a:lnTo>
                    <a:pt x="0" y="1147763"/>
                  </a:lnTo>
                  <a:lnTo>
                    <a:pt x="0" y="1123950"/>
                  </a:lnTo>
                  <a:lnTo>
                    <a:pt x="19050" y="1100138"/>
                  </a:lnTo>
                  <a:lnTo>
                    <a:pt x="207168" y="1012032"/>
                  </a:lnTo>
                  <a:lnTo>
                    <a:pt x="428625" y="890588"/>
                  </a:lnTo>
                  <a:lnTo>
                    <a:pt x="564356" y="807244"/>
                  </a:lnTo>
                  <a:lnTo>
                    <a:pt x="714375" y="709613"/>
                  </a:lnTo>
                  <a:lnTo>
                    <a:pt x="819150" y="633413"/>
                  </a:lnTo>
                  <a:lnTo>
                    <a:pt x="904875" y="564357"/>
                  </a:lnTo>
                  <a:lnTo>
                    <a:pt x="1007268" y="476250"/>
                  </a:lnTo>
                  <a:lnTo>
                    <a:pt x="1081087" y="407194"/>
                  </a:lnTo>
                  <a:lnTo>
                    <a:pt x="1154906" y="326232"/>
                  </a:lnTo>
                  <a:lnTo>
                    <a:pt x="1185862" y="283369"/>
                  </a:lnTo>
                  <a:lnTo>
                    <a:pt x="1219200" y="226219"/>
                  </a:lnTo>
                  <a:lnTo>
                    <a:pt x="1233487" y="188119"/>
                  </a:lnTo>
                  <a:lnTo>
                    <a:pt x="1238250" y="150019"/>
                  </a:lnTo>
                  <a:lnTo>
                    <a:pt x="1233487" y="121444"/>
                  </a:lnTo>
                  <a:lnTo>
                    <a:pt x="1221581" y="83344"/>
                  </a:lnTo>
                  <a:lnTo>
                    <a:pt x="1200150" y="59532"/>
                  </a:lnTo>
                  <a:lnTo>
                    <a:pt x="1185862" y="38100"/>
                  </a:lnTo>
                  <a:lnTo>
                    <a:pt x="1183481" y="23813"/>
                  </a:lnTo>
                  <a:lnTo>
                    <a:pt x="1190625" y="9525"/>
                  </a:lnTo>
                  <a:lnTo>
                    <a:pt x="1219200" y="0"/>
                  </a:lnTo>
                  <a:lnTo>
                    <a:pt x="1278731" y="4763"/>
                  </a:lnTo>
                  <a:lnTo>
                    <a:pt x="1331118" y="14288"/>
                  </a:lnTo>
                  <a:lnTo>
                    <a:pt x="1400175" y="28575"/>
                  </a:lnTo>
                  <a:lnTo>
                    <a:pt x="1450181" y="47625"/>
                  </a:lnTo>
                  <a:lnTo>
                    <a:pt x="1500187" y="71438"/>
                  </a:lnTo>
                  <a:lnTo>
                    <a:pt x="1533525" y="92869"/>
                  </a:lnTo>
                  <a:lnTo>
                    <a:pt x="1557337" y="119063"/>
                  </a:lnTo>
                  <a:lnTo>
                    <a:pt x="1574006" y="147638"/>
                  </a:lnTo>
                  <a:lnTo>
                    <a:pt x="1578768" y="176213"/>
                  </a:lnTo>
                  <a:lnTo>
                    <a:pt x="1574006" y="221457"/>
                  </a:lnTo>
                  <a:lnTo>
                    <a:pt x="1569243" y="264319"/>
                  </a:lnTo>
                  <a:lnTo>
                    <a:pt x="1521618" y="321469"/>
                  </a:lnTo>
                  <a:lnTo>
                    <a:pt x="1421606" y="416719"/>
                  </a:lnTo>
                  <a:lnTo>
                    <a:pt x="1319212" y="504825"/>
                  </a:lnTo>
                  <a:lnTo>
                    <a:pt x="1231106" y="569119"/>
                  </a:lnTo>
                  <a:lnTo>
                    <a:pt x="1114425" y="6548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C576DB6D-B159-44B7-AA8D-0B3AE4C5A6D6}"/>
                </a:ext>
              </a:extLst>
            </p:cNvPr>
            <p:cNvSpPr/>
            <p:nvPr/>
          </p:nvSpPr>
          <p:spPr>
            <a:xfrm>
              <a:off x="6319840" y="2314574"/>
              <a:ext cx="2208212" cy="1085850"/>
            </a:xfrm>
            <a:custGeom>
              <a:avLst/>
              <a:gdLst>
                <a:gd name="connsiteX0" fmla="*/ 609600 w 2207418"/>
                <a:gd name="connsiteY0" fmla="*/ 516731 h 1085850"/>
                <a:gd name="connsiteX1" fmla="*/ 433387 w 2207418"/>
                <a:gd name="connsiteY1" fmla="*/ 381000 h 1085850"/>
                <a:gd name="connsiteX2" fmla="*/ 278606 w 2207418"/>
                <a:gd name="connsiteY2" fmla="*/ 271463 h 1085850"/>
                <a:gd name="connsiteX3" fmla="*/ 0 w 2207418"/>
                <a:gd name="connsiteY3" fmla="*/ 83344 h 1085850"/>
                <a:gd name="connsiteX4" fmla="*/ 80962 w 2207418"/>
                <a:gd name="connsiteY4" fmla="*/ 0 h 1085850"/>
                <a:gd name="connsiteX5" fmla="*/ 269081 w 2207418"/>
                <a:gd name="connsiteY5" fmla="*/ 121444 h 1085850"/>
                <a:gd name="connsiteX6" fmla="*/ 481012 w 2207418"/>
                <a:gd name="connsiteY6" fmla="*/ 254794 h 1085850"/>
                <a:gd name="connsiteX7" fmla="*/ 676275 w 2207418"/>
                <a:gd name="connsiteY7" fmla="*/ 371475 h 1085850"/>
                <a:gd name="connsiteX8" fmla="*/ 852487 w 2207418"/>
                <a:gd name="connsiteY8" fmla="*/ 466725 h 1085850"/>
                <a:gd name="connsiteX9" fmla="*/ 1047750 w 2207418"/>
                <a:gd name="connsiteY9" fmla="*/ 569119 h 1085850"/>
                <a:gd name="connsiteX10" fmla="*/ 1245393 w 2207418"/>
                <a:gd name="connsiteY10" fmla="*/ 661988 h 1085850"/>
                <a:gd name="connsiteX11" fmla="*/ 1359693 w 2207418"/>
                <a:gd name="connsiteY11" fmla="*/ 714375 h 1085850"/>
                <a:gd name="connsiteX12" fmla="*/ 1473993 w 2207418"/>
                <a:gd name="connsiteY12" fmla="*/ 762000 h 1085850"/>
                <a:gd name="connsiteX13" fmla="*/ 1635918 w 2207418"/>
                <a:gd name="connsiteY13" fmla="*/ 816769 h 1085850"/>
                <a:gd name="connsiteX14" fmla="*/ 1807368 w 2207418"/>
                <a:gd name="connsiteY14" fmla="*/ 864394 h 1085850"/>
                <a:gd name="connsiteX15" fmla="*/ 1938337 w 2207418"/>
                <a:gd name="connsiteY15" fmla="*/ 895350 h 1085850"/>
                <a:gd name="connsiteX16" fmla="*/ 2107406 w 2207418"/>
                <a:gd name="connsiteY16" fmla="*/ 926306 h 1085850"/>
                <a:gd name="connsiteX17" fmla="*/ 2140743 w 2207418"/>
                <a:gd name="connsiteY17" fmla="*/ 931069 h 1085850"/>
                <a:gd name="connsiteX18" fmla="*/ 2166937 w 2207418"/>
                <a:gd name="connsiteY18" fmla="*/ 938213 h 1085850"/>
                <a:gd name="connsiteX19" fmla="*/ 2188368 w 2207418"/>
                <a:gd name="connsiteY19" fmla="*/ 950119 h 1085850"/>
                <a:gd name="connsiteX20" fmla="*/ 2202656 w 2207418"/>
                <a:gd name="connsiteY20" fmla="*/ 964406 h 1085850"/>
                <a:gd name="connsiteX21" fmla="*/ 2207418 w 2207418"/>
                <a:gd name="connsiteY21" fmla="*/ 978694 h 1085850"/>
                <a:gd name="connsiteX22" fmla="*/ 2202656 w 2207418"/>
                <a:gd name="connsiteY22" fmla="*/ 992981 h 1085850"/>
                <a:gd name="connsiteX23" fmla="*/ 2193131 w 2207418"/>
                <a:gd name="connsiteY23" fmla="*/ 1004888 h 1085850"/>
                <a:gd name="connsiteX24" fmla="*/ 2164556 w 2207418"/>
                <a:gd name="connsiteY24" fmla="*/ 1019175 h 1085850"/>
                <a:gd name="connsiteX25" fmla="*/ 2083593 w 2207418"/>
                <a:gd name="connsiteY25" fmla="*/ 1031081 h 1085850"/>
                <a:gd name="connsiteX26" fmla="*/ 1843087 w 2207418"/>
                <a:gd name="connsiteY26" fmla="*/ 1045369 h 1085850"/>
                <a:gd name="connsiteX27" fmla="*/ 1640681 w 2207418"/>
                <a:gd name="connsiteY27" fmla="*/ 1069181 h 1085850"/>
                <a:gd name="connsiteX28" fmla="*/ 1454943 w 2207418"/>
                <a:gd name="connsiteY28" fmla="*/ 1085850 h 1085850"/>
                <a:gd name="connsiteX29" fmla="*/ 1426368 w 2207418"/>
                <a:gd name="connsiteY29" fmla="*/ 1085850 h 1085850"/>
                <a:gd name="connsiteX30" fmla="*/ 1364456 w 2207418"/>
                <a:gd name="connsiteY30" fmla="*/ 1076325 h 1085850"/>
                <a:gd name="connsiteX31" fmla="*/ 1309687 w 2207418"/>
                <a:gd name="connsiteY31" fmla="*/ 1057275 h 1085850"/>
                <a:gd name="connsiteX32" fmla="*/ 1240631 w 2207418"/>
                <a:gd name="connsiteY32" fmla="*/ 1023938 h 1085850"/>
                <a:gd name="connsiteX33" fmla="*/ 1178718 w 2207418"/>
                <a:gd name="connsiteY33" fmla="*/ 983456 h 1085850"/>
                <a:gd name="connsiteX34" fmla="*/ 1042987 w 2207418"/>
                <a:gd name="connsiteY34" fmla="*/ 871538 h 1085850"/>
                <a:gd name="connsiteX35" fmla="*/ 814387 w 2207418"/>
                <a:gd name="connsiteY35" fmla="*/ 685800 h 1085850"/>
                <a:gd name="connsiteX36" fmla="*/ 609600 w 2207418"/>
                <a:gd name="connsiteY36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7418" h="1085850">
                  <a:moveTo>
                    <a:pt x="609600" y="516731"/>
                  </a:moveTo>
                  <a:lnTo>
                    <a:pt x="433387" y="381000"/>
                  </a:lnTo>
                  <a:lnTo>
                    <a:pt x="278606" y="271463"/>
                  </a:lnTo>
                  <a:lnTo>
                    <a:pt x="0" y="83344"/>
                  </a:lnTo>
                  <a:lnTo>
                    <a:pt x="80962" y="0"/>
                  </a:lnTo>
                  <a:lnTo>
                    <a:pt x="269081" y="121444"/>
                  </a:lnTo>
                  <a:lnTo>
                    <a:pt x="481012" y="254794"/>
                  </a:lnTo>
                  <a:lnTo>
                    <a:pt x="676275" y="371475"/>
                  </a:lnTo>
                  <a:lnTo>
                    <a:pt x="852487" y="466725"/>
                  </a:lnTo>
                  <a:lnTo>
                    <a:pt x="1047750" y="569119"/>
                  </a:lnTo>
                  <a:lnTo>
                    <a:pt x="1245393" y="661988"/>
                  </a:lnTo>
                  <a:lnTo>
                    <a:pt x="1359693" y="714375"/>
                  </a:lnTo>
                  <a:lnTo>
                    <a:pt x="1473993" y="762000"/>
                  </a:lnTo>
                  <a:lnTo>
                    <a:pt x="1635918" y="816769"/>
                  </a:lnTo>
                  <a:lnTo>
                    <a:pt x="1807368" y="864394"/>
                  </a:lnTo>
                  <a:lnTo>
                    <a:pt x="1938337" y="895350"/>
                  </a:lnTo>
                  <a:lnTo>
                    <a:pt x="2107406" y="926306"/>
                  </a:lnTo>
                  <a:lnTo>
                    <a:pt x="2140743" y="931069"/>
                  </a:lnTo>
                  <a:lnTo>
                    <a:pt x="2166937" y="938213"/>
                  </a:lnTo>
                  <a:lnTo>
                    <a:pt x="2188368" y="950119"/>
                  </a:lnTo>
                  <a:lnTo>
                    <a:pt x="2202656" y="964406"/>
                  </a:lnTo>
                  <a:lnTo>
                    <a:pt x="2207418" y="978694"/>
                  </a:lnTo>
                  <a:lnTo>
                    <a:pt x="2202656" y="992981"/>
                  </a:lnTo>
                  <a:lnTo>
                    <a:pt x="2193131" y="1004888"/>
                  </a:lnTo>
                  <a:lnTo>
                    <a:pt x="2164556" y="1019175"/>
                  </a:lnTo>
                  <a:lnTo>
                    <a:pt x="2083593" y="1031081"/>
                  </a:lnTo>
                  <a:lnTo>
                    <a:pt x="1843087" y="1045369"/>
                  </a:lnTo>
                  <a:lnTo>
                    <a:pt x="1640681" y="1069181"/>
                  </a:lnTo>
                  <a:lnTo>
                    <a:pt x="1454943" y="1085850"/>
                  </a:lnTo>
                  <a:lnTo>
                    <a:pt x="1426368" y="1085850"/>
                  </a:lnTo>
                  <a:lnTo>
                    <a:pt x="1364456" y="1076325"/>
                  </a:lnTo>
                  <a:lnTo>
                    <a:pt x="1309687" y="1057275"/>
                  </a:lnTo>
                  <a:lnTo>
                    <a:pt x="1240631" y="1023938"/>
                  </a:lnTo>
                  <a:lnTo>
                    <a:pt x="1178718" y="983456"/>
                  </a:lnTo>
                  <a:lnTo>
                    <a:pt x="1042987" y="871538"/>
                  </a:lnTo>
                  <a:lnTo>
                    <a:pt x="814387" y="685800"/>
                  </a:lnTo>
                  <a:lnTo>
                    <a:pt x="609600" y="5167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19C319F8-CD8F-4AA2-8059-7E7ADAD1E622}"/>
                </a:ext>
              </a:extLst>
            </p:cNvPr>
            <p:cNvSpPr/>
            <p:nvPr/>
          </p:nvSpPr>
          <p:spPr>
            <a:xfrm rot="16200000">
              <a:off x="3954465" y="4029075"/>
              <a:ext cx="2020888" cy="388937"/>
            </a:xfrm>
            <a:custGeom>
              <a:avLst/>
              <a:gdLst>
                <a:gd name="connsiteX0" fmla="*/ 1007269 w 2021681"/>
                <a:gd name="connsiteY0" fmla="*/ 383381 h 388144"/>
                <a:gd name="connsiteX1" fmla="*/ 823913 w 2021681"/>
                <a:gd name="connsiteY1" fmla="*/ 383381 h 388144"/>
                <a:gd name="connsiteX2" fmla="*/ 671513 w 2021681"/>
                <a:gd name="connsiteY2" fmla="*/ 381000 h 388144"/>
                <a:gd name="connsiteX3" fmla="*/ 230981 w 2021681"/>
                <a:gd name="connsiteY3" fmla="*/ 359569 h 388144"/>
                <a:gd name="connsiteX4" fmla="*/ 121444 w 2021681"/>
                <a:gd name="connsiteY4" fmla="*/ 347663 h 388144"/>
                <a:gd name="connsiteX5" fmla="*/ 80963 w 2021681"/>
                <a:gd name="connsiteY5" fmla="*/ 311944 h 388144"/>
                <a:gd name="connsiteX6" fmla="*/ 45244 w 2021681"/>
                <a:gd name="connsiteY6" fmla="*/ 276225 h 388144"/>
                <a:gd name="connsiteX7" fmla="*/ 21431 w 2021681"/>
                <a:gd name="connsiteY7" fmla="*/ 247650 h 388144"/>
                <a:gd name="connsiteX8" fmla="*/ 4763 w 2021681"/>
                <a:gd name="connsiteY8" fmla="*/ 219075 h 388144"/>
                <a:gd name="connsiteX9" fmla="*/ 0 w 2021681"/>
                <a:gd name="connsiteY9" fmla="*/ 195263 h 388144"/>
                <a:gd name="connsiteX10" fmla="*/ 2381 w 2021681"/>
                <a:gd name="connsiteY10" fmla="*/ 173831 h 388144"/>
                <a:gd name="connsiteX11" fmla="*/ 16669 w 2021681"/>
                <a:gd name="connsiteY11" fmla="*/ 152400 h 388144"/>
                <a:gd name="connsiteX12" fmla="*/ 38100 w 2021681"/>
                <a:gd name="connsiteY12" fmla="*/ 138113 h 388144"/>
                <a:gd name="connsiteX13" fmla="*/ 73819 w 2021681"/>
                <a:gd name="connsiteY13" fmla="*/ 123825 h 388144"/>
                <a:gd name="connsiteX14" fmla="*/ 159544 w 2021681"/>
                <a:gd name="connsiteY14" fmla="*/ 107156 h 388144"/>
                <a:gd name="connsiteX15" fmla="*/ 259556 w 2021681"/>
                <a:gd name="connsiteY15" fmla="*/ 95250 h 388144"/>
                <a:gd name="connsiteX16" fmla="*/ 373856 w 2021681"/>
                <a:gd name="connsiteY16" fmla="*/ 90488 h 388144"/>
                <a:gd name="connsiteX17" fmla="*/ 473869 w 2021681"/>
                <a:gd name="connsiteY17" fmla="*/ 90488 h 388144"/>
                <a:gd name="connsiteX18" fmla="*/ 609600 w 2021681"/>
                <a:gd name="connsiteY18" fmla="*/ 100013 h 388144"/>
                <a:gd name="connsiteX19" fmla="*/ 883444 w 2021681"/>
                <a:gd name="connsiteY19" fmla="*/ 121444 h 388144"/>
                <a:gd name="connsiteX20" fmla="*/ 1069181 w 2021681"/>
                <a:gd name="connsiteY20" fmla="*/ 130969 h 388144"/>
                <a:gd name="connsiteX21" fmla="*/ 1335881 w 2021681"/>
                <a:gd name="connsiteY21" fmla="*/ 138113 h 388144"/>
                <a:gd name="connsiteX22" fmla="*/ 1566863 w 2021681"/>
                <a:gd name="connsiteY22" fmla="*/ 135731 h 388144"/>
                <a:gd name="connsiteX23" fmla="*/ 1721644 w 2021681"/>
                <a:gd name="connsiteY23" fmla="*/ 133350 h 388144"/>
                <a:gd name="connsiteX24" fmla="*/ 1788319 w 2021681"/>
                <a:gd name="connsiteY24" fmla="*/ 123825 h 388144"/>
                <a:gd name="connsiteX25" fmla="*/ 1831181 w 2021681"/>
                <a:gd name="connsiteY25" fmla="*/ 114300 h 388144"/>
                <a:gd name="connsiteX26" fmla="*/ 1874044 w 2021681"/>
                <a:gd name="connsiteY26" fmla="*/ 95250 h 388144"/>
                <a:gd name="connsiteX27" fmla="*/ 1912144 w 2021681"/>
                <a:gd name="connsiteY27" fmla="*/ 73819 h 388144"/>
                <a:gd name="connsiteX28" fmla="*/ 1933575 w 2021681"/>
                <a:gd name="connsiteY28" fmla="*/ 54769 h 388144"/>
                <a:gd name="connsiteX29" fmla="*/ 1952625 w 2021681"/>
                <a:gd name="connsiteY29" fmla="*/ 35719 h 388144"/>
                <a:gd name="connsiteX30" fmla="*/ 1966913 w 2021681"/>
                <a:gd name="connsiteY30" fmla="*/ 16669 h 388144"/>
                <a:gd name="connsiteX31" fmla="*/ 1976438 w 2021681"/>
                <a:gd name="connsiteY31" fmla="*/ 7144 h 388144"/>
                <a:gd name="connsiteX32" fmla="*/ 1988344 w 2021681"/>
                <a:gd name="connsiteY32" fmla="*/ 0 h 388144"/>
                <a:gd name="connsiteX33" fmla="*/ 2000250 w 2021681"/>
                <a:gd name="connsiteY33" fmla="*/ 0 h 388144"/>
                <a:gd name="connsiteX34" fmla="*/ 2009775 w 2021681"/>
                <a:gd name="connsiteY34" fmla="*/ 7144 h 388144"/>
                <a:gd name="connsiteX35" fmla="*/ 2016919 w 2021681"/>
                <a:gd name="connsiteY35" fmla="*/ 26194 h 388144"/>
                <a:gd name="connsiteX36" fmla="*/ 2021681 w 2021681"/>
                <a:gd name="connsiteY36" fmla="*/ 54769 h 388144"/>
                <a:gd name="connsiteX37" fmla="*/ 2021681 w 2021681"/>
                <a:gd name="connsiteY37" fmla="*/ 90488 h 388144"/>
                <a:gd name="connsiteX38" fmla="*/ 2009775 w 2021681"/>
                <a:gd name="connsiteY38" fmla="*/ 185738 h 388144"/>
                <a:gd name="connsiteX39" fmla="*/ 1985963 w 2021681"/>
                <a:gd name="connsiteY39" fmla="*/ 328613 h 388144"/>
                <a:gd name="connsiteX40" fmla="*/ 1969294 w 2021681"/>
                <a:gd name="connsiteY40" fmla="*/ 388144 h 388144"/>
                <a:gd name="connsiteX41" fmla="*/ 1819275 w 2021681"/>
                <a:gd name="connsiteY41" fmla="*/ 383381 h 388144"/>
                <a:gd name="connsiteX42" fmla="*/ 1393031 w 2021681"/>
                <a:gd name="connsiteY42" fmla="*/ 383381 h 388144"/>
                <a:gd name="connsiteX43" fmla="*/ 1007269 w 2021681"/>
                <a:gd name="connsiteY43" fmla="*/ 3833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1681" h="388144">
                  <a:moveTo>
                    <a:pt x="1007269" y="383381"/>
                  </a:moveTo>
                  <a:lnTo>
                    <a:pt x="823913" y="383381"/>
                  </a:lnTo>
                  <a:lnTo>
                    <a:pt x="671513" y="381000"/>
                  </a:lnTo>
                  <a:lnTo>
                    <a:pt x="230981" y="359569"/>
                  </a:lnTo>
                  <a:lnTo>
                    <a:pt x="121444" y="347663"/>
                  </a:lnTo>
                  <a:lnTo>
                    <a:pt x="80963" y="311944"/>
                  </a:lnTo>
                  <a:lnTo>
                    <a:pt x="45244" y="276225"/>
                  </a:lnTo>
                  <a:lnTo>
                    <a:pt x="21431" y="247650"/>
                  </a:lnTo>
                  <a:lnTo>
                    <a:pt x="4763" y="219075"/>
                  </a:lnTo>
                  <a:lnTo>
                    <a:pt x="0" y="195263"/>
                  </a:lnTo>
                  <a:lnTo>
                    <a:pt x="2381" y="173831"/>
                  </a:lnTo>
                  <a:lnTo>
                    <a:pt x="16669" y="152400"/>
                  </a:lnTo>
                  <a:lnTo>
                    <a:pt x="38100" y="138113"/>
                  </a:lnTo>
                  <a:lnTo>
                    <a:pt x="73819" y="123825"/>
                  </a:lnTo>
                  <a:lnTo>
                    <a:pt x="159544" y="107156"/>
                  </a:lnTo>
                  <a:lnTo>
                    <a:pt x="259556" y="95250"/>
                  </a:lnTo>
                  <a:lnTo>
                    <a:pt x="373856" y="90488"/>
                  </a:lnTo>
                  <a:lnTo>
                    <a:pt x="473869" y="90488"/>
                  </a:lnTo>
                  <a:lnTo>
                    <a:pt x="609600" y="100013"/>
                  </a:lnTo>
                  <a:lnTo>
                    <a:pt x="883444" y="121444"/>
                  </a:lnTo>
                  <a:lnTo>
                    <a:pt x="1069181" y="130969"/>
                  </a:lnTo>
                  <a:lnTo>
                    <a:pt x="1335881" y="138113"/>
                  </a:lnTo>
                  <a:lnTo>
                    <a:pt x="1566863" y="135731"/>
                  </a:lnTo>
                  <a:lnTo>
                    <a:pt x="1721644" y="133350"/>
                  </a:lnTo>
                  <a:lnTo>
                    <a:pt x="1788319" y="123825"/>
                  </a:lnTo>
                  <a:lnTo>
                    <a:pt x="1831181" y="114300"/>
                  </a:lnTo>
                  <a:lnTo>
                    <a:pt x="1874044" y="95250"/>
                  </a:lnTo>
                  <a:lnTo>
                    <a:pt x="1912144" y="73819"/>
                  </a:lnTo>
                  <a:lnTo>
                    <a:pt x="1933575" y="54769"/>
                  </a:lnTo>
                  <a:lnTo>
                    <a:pt x="1952625" y="35719"/>
                  </a:lnTo>
                  <a:lnTo>
                    <a:pt x="1966913" y="16669"/>
                  </a:lnTo>
                  <a:lnTo>
                    <a:pt x="1976438" y="7144"/>
                  </a:lnTo>
                  <a:lnTo>
                    <a:pt x="1988344" y="0"/>
                  </a:lnTo>
                  <a:lnTo>
                    <a:pt x="2000250" y="0"/>
                  </a:lnTo>
                  <a:lnTo>
                    <a:pt x="2009775" y="7144"/>
                  </a:lnTo>
                  <a:lnTo>
                    <a:pt x="2016919" y="26194"/>
                  </a:lnTo>
                  <a:lnTo>
                    <a:pt x="2021681" y="54769"/>
                  </a:lnTo>
                  <a:lnTo>
                    <a:pt x="2021681" y="90488"/>
                  </a:lnTo>
                  <a:lnTo>
                    <a:pt x="2009775" y="185738"/>
                  </a:lnTo>
                  <a:lnTo>
                    <a:pt x="1985963" y="328613"/>
                  </a:lnTo>
                  <a:lnTo>
                    <a:pt x="1969294" y="388144"/>
                  </a:lnTo>
                  <a:lnTo>
                    <a:pt x="1819275" y="383381"/>
                  </a:lnTo>
                  <a:lnTo>
                    <a:pt x="1393031" y="383381"/>
                  </a:lnTo>
                  <a:lnTo>
                    <a:pt x="1007269" y="3833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30327234-9D01-481B-9B9B-E5B4E0D68066}"/>
                </a:ext>
              </a:extLst>
            </p:cNvPr>
            <p:cNvSpPr/>
            <p:nvPr/>
          </p:nvSpPr>
          <p:spPr>
            <a:xfrm>
              <a:off x="5051425" y="3063875"/>
              <a:ext cx="2216150" cy="2124075"/>
            </a:xfrm>
            <a:custGeom>
              <a:avLst/>
              <a:gdLst>
                <a:gd name="connsiteX0" fmla="*/ 577850 w 2216150"/>
                <a:gd name="connsiteY0" fmla="*/ 304800 h 2124075"/>
                <a:gd name="connsiteX1" fmla="*/ 276225 w 2216150"/>
                <a:gd name="connsiteY1" fmla="*/ 349250 h 2124075"/>
                <a:gd name="connsiteX2" fmla="*/ 34925 w 2216150"/>
                <a:gd name="connsiteY2" fmla="*/ 393700 h 2124075"/>
                <a:gd name="connsiteX3" fmla="*/ 0 w 2216150"/>
                <a:gd name="connsiteY3" fmla="*/ 196850 h 2124075"/>
                <a:gd name="connsiteX4" fmla="*/ 104775 w 2216150"/>
                <a:gd name="connsiteY4" fmla="*/ 200025 h 2124075"/>
                <a:gd name="connsiteX5" fmla="*/ 177800 w 2216150"/>
                <a:gd name="connsiteY5" fmla="*/ 200025 h 2124075"/>
                <a:gd name="connsiteX6" fmla="*/ 520700 w 2216150"/>
                <a:gd name="connsiteY6" fmla="*/ 161925 h 2124075"/>
                <a:gd name="connsiteX7" fmla="*/ 739775 w 2216150"/>
                <a:gd name="connsiteY7" fmla="*/ 139700 h 2124075"/>
                <a:gd name="connsiteX8" fmla="*/ 968375 w 2216150"/>
                <a:gd name="connsiteY8" fmla="*/ 120650 h 2124075"/>
                <a:gd name="connsiteX9" fmla="*/ 1133475 w 2216150"/>
                <a:gd name="connsiteY9" fmla="*/ 111125 h 2124075"/>
                <a:gd name="connsiteX10" fmla="*/ 1282700 w 2216150"/>
                <a:gd name="connsiteY10" fmla="*/ 95250 h 2124075"/>
                <a:gd name="connsiteX11" fmla="*/ 1403350 w 2216150"/>
                <a:gd name="connsiteY11" fmla="*/ 82550 h 2124075"/>
                <a:gd name="connsiteX12" fmla="*/ 1536700 w 2216150"/>
                <a:gd name="connsiteY12" fmla="*/ 73025 h 2124075"/>
                <a:gd name="connsiteX13" fmla="*/ 1739900 w 2216150"/>
                <a:gd name="connsiteY13" fmla="*/ 66675 h 2124075"/>
                <a:gd name="connsiteX14" fmla="*/ 1838325 w 2216150"/>
                <a:gd name="connsiteY14" fmla="*/ 34925 h 2124075"/>
                <a:gd name="connsiteX15" fmla="*/ 1911350 w 2216150"/>
                <a:gd name="connsiteY15" fmla="*/ 0 h 2124075"/>
                <a:gd name="connsiteX16" fmla="*/ 1990725 w 2216150"/>
                <a:gd name="connsiteY16" fmla="*/ 53975 h 2124075"/>
                <a:gd name="connsiteX17" fmla="*/ 2111375 w 2216150"/>
                <a:gd name="connsiteY17" fmla="*/ 136525 h 2124075"/>
                <a:gd name="connsiteX18" fmla="*/ 2187575 w 2216150"/>
                <a:gd name="connsiteY18" fmla="*/ 193675 h 2124075"/>
                <a:gd name="connsiteX19" fmla="*/ 2200275 w 2216150"/>
                <a:gd name="connsiteY19" fmla="*/ 206375 h 2124075"/>
                <a:gd name="connsiteX20" fmla="*/ 2209800 w 2216150"/>
                <a:gd name="connsiteY20" fmla="*/ 219075 h 2124075"/>
                <a:gd name="connsiteX21" fmla="*/ 2216150 w 2216150"/>
                <a:gd name="connsiteY21" fmla="*/ 238125 h 2124075"/>
                <a:gd name="connsiteX22" fmla="*/ 2216150 w 2216150"/>
                <a:gd name="connsiteY22" fmla="*/ 282575 h 2124075"/>
                <a:gd name="connsiteX23" fmla="*/ 2203450 w 2216150"/>
                <a:gd name="connsiteY23" fmla="*/ 339725 h 2124075"/>
                <a:gd name="connsiteX24" fmla="*/ 2174875 w 2216150"/>
                <a:gd name="connsiteY24" fmla="*/ 406400 h 2124075"/>
                <a:gd name="connsiteX25" fmla="*/ 2159000 w 2216150"/>
                <a:gd name="connsiteY25" fmla="*/ 511175 h 2124075"/>
                <a:gd name="connsiteX26" fmla="*/ 2152650 w 2216150"/>
                <a:gd name="connsiteY26" fmla="*/ 793750 h 2124075"/>
                <a:gd name="connsiteX27" fmla="*/ 2155825 w 2216150"/>
                <a:gd name="connsiteY27" fmla="*/ 1193800 h 2124075"/>
                <a:gd name="connsiteX28" fmla="*/ 2152650 w 2216150"/>
                <a:gd name="connsiteY28" fmla="*/ 1549400 h 2124075"/>
                <a:gd name="connsiteX29" fmla="*/ 2152650 w 2216150"/>
                <a:gd name="connsiteY29" fmla="*/ 1866900 h 2124075"/>
                <a:gd name="connsiteX30" fmla="*/ 2152650 w 2216150"/>
                <a:gd name="connsiteY30" fmla="*/ 1981200 h 2124075"/>
                <a:gd name="connsiteX31" fmla="*/ 2143125 w 2216150"/>
                <a:gd name="connsiteY31" fmla="*/ 2041525 h 2124075"/>
                <a:gd name="connsiteX32" fmla="*/ 2124075 w 2216150"/>
                <a:gd name="connsiteY32" fmla="*/ 2079625 h 2124075"/>
                <a:gd name="connsiteX33" fmla="*/ 2108200 w 2216150"/>
                <a:gd name="connsiteY33" fmla="*/ 2095500 h 2124075"/>
                <a:gd name="connsiteX34" fmla="*/ 2079625 w 2216150"/>
                <a:gd name="connsiteY34" fmla="*/ 2114550 h 2124075"/>
                <a:gd name="connsiteX35" fmla="*/ 2051050 w 2216150"/>
                <a:gd name="connsiteY35" fmla="*/ 2124075 h 2124075"/>
                <a:gd name="connsiteX36" fmla="*/ 2006600 w 2216150"/>
                <a:gd name="connsiteY36" fmla="*/ 2124075 h 2124075"/>
                <a:gd name="connsiteX37" fmla="*/ 1955800 w 2216150"/>
                <a:gd name="connsiteY37" fmla="*/ 2111375 h 2124075"/>
                <a:gd name="connsiteX38" fmla="*/ 1933575 w 2216150"/>
                <a:gd name="connsiteY38" fmla="*/ 2098675 h 2124075"/>
                <a:gd name="connsiteX39" fmla="*/ 1911350 w 2216150"/>
                <a:gd name="connsiteY39" fmla="*/ 2076450 h 2124075"/>
                <a:gd name="connsiteX40" fmla="*/ 1892300 w 2216150"/>
                <a:gd name="connsiteY40" fmla="*/ 2047875 h 2124075"/>
                <a:gd name="connsiteX41" fmla="*/ 1857375 w 2216150"/>
                <a:gd name="connsiteY41" fmla="*/ 1955800 h 2124075"/>
                <a:gd name="connsiteX42" fmla="*/ 1860550 w 2216150"/>
                <a:gd name="connsiteY42" fmla="*/ 1765300 h 2124075"/>
                <a:gd name="connsiteX43" fmla="*/ 1863725 w 2216150"/>
                <a:gd name="connsiteY43" fmla="*/ 1190625 h 2124075"/>
                <a:gd name="connsiteX44" fmla="*/ 1863725 w 2216150"/>
                <a:gd name="connsiteY44" fmla="*/ 606425 h 2124075"/>
                <a:gd name="connsiteX45" fmla="*/ 1863725 w 2216150"/>
                <a:gd name="connsiteY45" fmla="*/ 327025 h 2124075"/>
                <a:gd name="connsiteX46" fmla="*/ 1860550 w 2216150"/>
                <a:gd name="connsiteY46" fmla="*/ 288925 h 2124075"/>
                <a:gd name="connsiteX47" fmla="*/ 1847850 w 2216150"/>
                <a:gd name="connsiteY47" fmla="*/ 269875 h 2124075"/>
                <a:gd name="connsiteX48" fmla="*/ 1828800 w 2216150"/>
                <a:gd name="connsiteY48" fmla="*/ 257175 h 2124075"/>
                <a:gd name="connsiteX49" fmla="*/ 1778000 w 2216150"/>
                <a:gd name="connsiteY49" fmla="*/ 244475 h 2124075"/>
                <a:gd name="connsiteX50" fmla="*/ 1362075 w 2216150"/>
                <a:gd name="connsiteY50" fmla="*/ 250825 h 2124075"/>
                <a:gd name="connsiteX51" fmla="*/ 1012825 w 2216150"/>
                <a:gd name="connsiteY51" fmla="*/ 266700 h 2124075"/>
                <a:gd name="connsiteX52" fmla="*/ 577850 w 2216150"/>
                <a:gd name="connsiteY52" fmla="*/ 3048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16150" h="2124075">
                  <a:moveTo>
                    <a:pt x="577850" y="304800"/>
                  </a:moveTo>
                  <a:lnTo>
                    <a:pt x="276225" y="349250"/>
                  </a:lnTo>
                  <a:lnTo>
                    <a:pt x="34925" y="393700"/>
                  </a:lnTo>
                  <a:lnTo>
                    <a:pt x="0" y="196850"/>
                  </a:lnTo>
                  <a:lnTo>
                    <a:pt x="104775" y="200025"/>
                  </a:lnTo>
                  <a:lnTo>
                    <a:pt x="177800" y="200025"/>
                  </a:lnTo>
                  <a:lnTo>
                    <a:pt x="520700" y="161925"/>
                  </a:lnTo>
                  <a:lnTo>
                    <a:pt x="739775" y="139700"/>
                  </a:lnTo>
                  <a:lnTo>
                    <a:pt x="968375" y="120650"/>
                  </a:lnTo>
                  <a:lnTo>
                    <a:pt x="1133475" y="111125"/>
                  </a:lnTo>
                  <a:lnTo>
                    <a:pt x="1282700" y="95250"/>
                  </a:lnTo>
                  <a:lnTo>
                    <a:pt x="1403350" y="82550"/>
                  </a:lnTo>
                  <a:lnTo>
                    <a:pt x="1536700" y="73025"/>
                  </a:lnTo>
                  <a:lnTo>
                    <a:pt x="1739900" y="66675"/>
                  </a:lnTo>
                  <a:lnTo>
                    <a:pt x="1838325" y="34925"/>
                  </a:lnTo>
                  <a:lnTo>
                    <a:pt x="1911350" y="0"/>
                  </a:lnTo>
                  <a:lnTo>
                    <a:pt x="1990725" y="53975"/>
                  </a:lnTo>
                  <a:lnTo>
                    <a:pt x="2111375" y="136525"/>
                  </a:lnTo>
                  <a:lnTo>
                    <a:pt x="2187575" y="193675"/>
                  </a:lnTo>
                  <a:lnTo>
                    <a:pt x="2200275" y="206375"/>
                  </a:lnTo>
                  <a:lnTo>
                    <a:pt x="2209800" y="219075"/>
                  </a:lnTo>
                  <a:lnTo>
                    <a:pt x="2216150" y="238125"/>
                  </a:lnTo>
                  <a:lnTo>
                    <a:pt x="2216150" y="282575"/>
                  </a:lnTo>
                  <a:lnTo>
                    <a:pt x="2203450" y="339725"/>
                  </a:lnTo>
                  <a:lnTo>
                    <a:pt x="2174875" y="406400"/>
                  </a:lnTo>
                  <a:lnTo>
                    <a:pt x="2159000" y="511175"/>
                  </a:lnTo>
                  <a:lnTo>
                    <a:pt x="2152650" y="793750"/>
                  </a:lnTo>
                  <a:cubicBezTo>
                    <a:pt x="2153708" y="927100"/>
                    <a:pt x="2154767" y="1060450"/>
                    <a:pt x="2155825" y="1193800"/>
                  </a:cubicBezTo>
                  <a:cubicBezTo>
                    <a:pt x="2154767" y="1312333"/>
                    <a:pt x="2153708" y="1430867"/>
                    <a:pt x="2152650" y="1549400"/>
                  </a:cubicBezTo>
                  <a:lnTo>
                    <a:pt x="2152650" y="1866900"/>
                  </a:lnTo>
                  <a:lnTo>
                    <a:pt x="2152650" y="1981200"/>
                  </a:lnTo>
                  <a:lnTo>
                    <a:pt x="2143125" y="2041525"/>
                  </a:lnTo>
                  <a:lnTo>
                    <a:pt x="2124075" y="2079625"/>
                  </a:lnTo>
                  <a:lnTo>
                    <a:pt x="2108200" y="2095500"/>
                  </a:lnTo>
                  <a:lnTo>
                    <a:pt x="2079625" y="2114550"/>
                  </a:lnTo>
                  <a:lnTo>
                    <a:pt x="2051050" y="2124075"/>
                  </a:lnTo>
                  <a:lnTo>
                    <a:pt x="2006600" y="2124075"/>
                  </a:lnTo>
                  <a:lnTo>
                    <a:pt x="1955800" y="2111375"/>
                  </a:lnTo>
                  <a:lnTo>
                    <a:pt x="1933575" y="2098675"/>
                  </a:lnTo>
                  <a:lnTo>
                    <a:pt x="1911350" y="2076450"/>
                  </a:lnTo>
                  <a:lnTo>
                    <a:pt x="1892300" y="2047875"/>
                  </a:lnTo>
                  <a:lnTo>
                    <a:pt x="1857375" y="1955800"/>
                  </a:lnTo>
                  <a:cubicBezTo>
                    <a:pt x="1858433" y="1892300"/>
                    <a:pt x="1859492" y="1828800"/>
                    <a:pt x="1860550" y="1765300"/>
                  </a:cubicBezTo>
                  <a:cubicBezTo>
                    <a:pt x="1861608" y="1573742"/>
                    <a:pt x="1862667" y="1382183"/>
                    <a:pt x="1863725" y="1190625"/>
                  </a:cubicBezTo>
                  <a:lnTo>
                    <a:pt x="1863725" y="606425"/>
                  </a:lnTo>
                  <a:lnTo>
                    <a:pt x="1863725" y="327025"/>
                  </a:lnTo>
                  <a:lnTo>
                    <a:pt x="1860550" y="288925"/>
                  </a:lnTo>
                  <a:lnTo>
                    <a:pt x="1847850" y="269875"/>
                  </a:lnTo>
                  <a:lnTo>
                    <a:pt x="1828800" y="257175"/>
                  </a:lnTo>
                  <a:lnTo>
                    <a:pt x="1778000" y="244475"/>
                  </a:lnTo>
                  <a:lnTo>
                    <a:pt x="1362075" y="250825"/>
                  </a:lnTo>
                  <a:lnTo>
                    <a:pt x="1012825" y="266700"/>
                  </a:lnTo>
                  <a:lnTo>
                    <a:pt x="577850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A1A94A13-4B62-4A5A-9C10-292444254401}"/>
                </a:ext>
              </a:extLst>
            </p:cNvPr>
            <p:cNvSpPr/>
            <p:nvPr/>
          </p:nvSpPr>
          <p:spPr>
            <a:xfrm>
              <a:off x="5075240" y="3662363"/>
              <a:ext cx="1900237" cy="352425"/>
            </a:xfrm>
            <a:custGeom>
              <a:avLst/>
              <a:gdLst>
                <a:gd name="connsiteX0" fmla="*/ 792956 w 1900237"/>
                <a:gd name="connsiteY0" fmla="*/ 254793 h 352425"/>
                <a:gd name="connsiteX1" fmla="*/ 228600 w 1900237"/>
                <a:gd name="connsiteY1" fmla="*/ 321468 h 352425"/>
                <a:gd name="connsiteX2" fmla="*/ 7144 w 1900237"/>
                <a:gd name="connsiteY2" fmla="*/ 352425 h 352425"/>
                <a:gd name="connsiteX3" fmla="*/ 0 w 1900237"/>
                <a:gd name="connsiteY3" fmla="*/ 169068 h 352425"/>
                <a:gd name="connsiteX4" fmla="*/ 245269 w 1900237"/>
                <a:gd name="connsiteY4" fmla="*/ 138112 h 352425"/>
                <a:gd name="connsiteX5" fmla="*/ 583406 w 1900237"/>
                <a:gd name="connsiteY5" fmla="*/ 97631 h 352425"/>
                <a:gd name="connsiteX6" fmla="*/ 912019 w 1900237"/>
                <a:gd name="connsiteY6" fmla="*/ 61912 h 352425"/>
                <a:gd name="connsiteX7" fmla="*/ 1321594 w 1900237"/>
                <a:gd name="connsiteY7" fmla="*/ 30956 h 352425"/>
                <a:gd name="connsiteX8" fmla="*/ 1704975 w 1900237"/>
                <a:gd name="connsiteY8" fmla="*/ 9525 h 352425"/>
                <a:gd name="connsiteX9" fmla="*/ 1897856 w 1900237"/>
                <a:gd name="connsiteY9" fmla="*/ 0 h 352425"/>
                <a:gd name="connsiteX10" fmla="*/ 1900237 w 1900237"/>
                <a:gd name="connsiteY10" fmla="*/ 185737 h 352425"/>
                <a:gd name="connsiteX11" fmla="*/ 1519237 w 1900237"/>
                <a:gd name="connsiteY11" fmla="*/ 195262 h 352425"/>
                <a:gd name="connsiteX12" fmla="*/ 1202531 w 1900237"/>
                <a:gd name="connsiteY12" fmla="*/ 216693 h 352425"/>
                <a:gd name="connsiteX13" fmla="*/ 792956 w 1900237"/>
                <a:gd name="connsiteY13" fmla="*/ 25479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0237" h="352425">
                  <a:moveTo>
                    <a:pt x="792956" y="254793"/>
                  </a:moveTo>
                  <a:lnTo>
                    <a:pt x="228600" y="321468"/>
                  </a:lnTo>
                  <a:lnTo>
                    <a:pt x="7144" y="352425"/>
                  </a:lnTo>
                  <a:lnTo>
                    <a:pt x="0" y="169068"/>
                  </a:lnTo>
                  <a:lnTo>
                    <a:pt x="245269" y="138112"/>
                  </a:lnTo>
                  <a:lnTo>
                    <a:pt x="583406" y="97631"/>
                  </a:lnTo>
                  <a:lnTo>
                    <a:pt x="912019" y="61912"/>
                  </a:lnTo>
                  <a:lnTo>
                    <a:pt x="1321594" y="30956"/>
                  </a:lnTo>
                  <a:lnTo>
                    <a:pt x="1704975" y="9525"/>
                  </a:lnTo>
                  <a:lnTo>
                    <a:pt x="1897856" y="0"/>
                  </a:lnTo>
                  <a:cubicBezTo>
                    <a:pt x="1898650" y="61912"/>
                    <a:pt x="1899443" y="123825"/>
                    <a:pt x="1900237" y="185737"/>
                  </a:cubicBezTo>
                  <a:lnTo>
                    <a:pt x="1519237" y="195262"/>
                  </a:lnTo>
                  <a:lnTo>
                    <a:pt x="1202531" y="216693"/>
                  </a:lnTo>
                  <a:lnTo>
                    <a:pt x="792956" y="2547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2CA522CA-CE0D-45E9-9E7C-45A2170651BF}"/>
                </a:ext>
              </a:extLst>
            </p:cNvPr>
            <p:cNvSpPr/>
            <p:nvPr/>
          </p:nvSpPr>
          <p:spPr>
            <a:xfrm>
              <a:off x="5081589" y="4246563"/>
              <a:ext cx="1900237" cy="327025"/>
            </a:xfrm>
            <a:custGeom>
              <a:avLst/>
              <a:gdLst>
                <a:gd name="connsiteX0" fmla="*/ 704850 w 1900237"/>
                <a:gd name="connsiteY0" fmla="*/ 238125 h 328612"/>
                <a:gd name="connsiteX1" fmla="*/ 309562 w 1900237"/>
                <a:gd name="connsiteY1" fmla="*/ 283369 h 328612"/>
                <a:gd name="connsiteX2" fmla="*/ 2381 w 1900237"/>
                <a:gd name="connsiteY2" fmla="*/ 328612 h 328612"/>
                <a:gd name="connsiteX3" fmla="*/ 0 w 1900237"/>
                <a:gd name="connsiteY3" fmla="*/ 145256 h 328612"/>
                <a:gd name="connsiteX4" fmla="*/ 180975 w 1900237"/>
                <a:gd name="connsiteY4" fmla="*/ 123825 h 328612"/>
                <a:gd name="connsiteX5" fmla="*/ 409575 w 1900237"/>
                <a:gd name="connsiteY5" fmla="*/ 92869 h 328612"/>
                <a:gd name="connsiteX6" fmla="*/ 711993 w 1900237"/>
                <a:gd name="connsiteY6" fmla="*/ 59531 h 328612"/>
                <a:gd name="connsiteX7" fmla="*/ 909637 w 1900237"/>
                <a:gd name="connsiteY7" fmla="*/ 38100 h 328612"/>
                <a:gd name="connsiteX8" fmla="*/ 1173956 w 1900237"/>
                <a:gd name="connsiteY8" fmla="*/ 16669 h 328612"/>
                <a:gd name="connsiteX9" fmla="*/ 1438275 w 1900237"/>
                <a:gd name="connsiteY9" fmla="*/ 2381 h 328612"/>
                <a:gd name="connsiteX10" fmla="*/ 1678781 w 1900237"/>
                <a:gd name="connsiteY10" fmla="*/ 0 h 328612"/>
                <a:gd name="connsiteX11" fmla="*/ 1900237 w 1900237"/>
                <a:gd name="connsiteY11" fmla="*/ 4762 h 328612"/>
                <a:gd name="connsiteX12" fmla="*/ 1900237 w 1900237"/>
                <a:gd name="connsiteY12" fmla="*/ 185737 h 328612"/>
                <a:gd name="connsiteX13" fmla="*/ 1462087 w 1900237"/>
                <a:gd name="connsiteY13" fmla="*/ 188119 h 328612"/>
                <a:gd name="connsiteX14" fmla="*/ 1131093 w 1900237"/>
                <a:gd name="connsiteY14" fmla="*/ 204787 h 328612"/>
                <a:gd name="connsiteX15" fmla="*/ 704850 w 1900237"/>
                <a:gd name="connsiteY15" fmla="*/ 238125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0237" h="328612">
                  <a:moveTo>
                    <a:pt x="704850" y="238125"/>
                  </a:moveTo>
                  <a:lnTo>
                    <a:pt x="309562" y="283369"/>
                  </a:lnTo>
                  <a:lnTo>
                    <a:pt x="2381" y="328612"/>
                  </a:lnTo>
                  <a:cubicBezTo>
                    <a:pt x="1587" y="267493"/>
                    <a:pt x="794" y="206375"/>
                    <a:pt x="0" y="145256"/>
                  </a:cubicBezTo>
                  <a:lnTo>
                    <a:pt x="180975" y="123825"/>
                  </a:lnTo>
                  <a:lnTo>
                    <a:pt x="409575" y="92869"/>
                  </a:lnTo>
                  <a:lnTo>
                    <a:pt x="711993" y="59531"/>
                  </a:lnTo>
                  <a:lnTo>
                    <a:pt x="909637" y="38100"/>
                  </a:lnTo>
                  <a:lnTo>
                    <a:pt x="1173956" y="16669"/>
                  </a:lnTo>
                  <a:lnTo>
                    <a:pt x="1438275" y="2381"/>
                  </a:lnTo>
                  <a:lnTo>
                    <a:pt x="1678781" y="0"/>
                  </a:lnTo>
                  <a:lnTo>
                    <a:pt x="1900237" y="4762"/>
                  </a:lnTo>
                  <a:lnTo>
                    <a:pt x="1900237" y="185737"/>
                  </a:lnTo>
                  <a:lnTo>
                    <a:pt x="1462087" y="188119"/>
                  </a:lnTo>
                  <a:lnTo>
                    <a:pt x="1131093" y="204787"/>
                  </a:lnTo>
                  <a:lnTo>
                    <a:pt x="704850" y="238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0AF2FDCF-17AE-4309-901C-7F0AC6901C14}"/>
                </a:ext>
              </a:extLst>
            </p:cNvPr>
            <p:cNvSpPr/>
            <p:nvPr/>
          </p:nvSpPr>
          <p:spPr>
            <a:xfrm>
              <a:off x="5037139" y="4922839"/>
              <a:ext cx="1944687" cy="295275"/>
            </a:xfrm>
            <a:custGeom>
              <a:avLst/>
              <a:gdLst>
                <a:gd name="connsiteX0" fmla="*/ 995362 w 1945481"/>
                <a:gd name="connsiteY0" fmla="*/ 233362 h 295275"/>
                <a:gd name="connsiteX1" fmla="*/ 604837 w 1945481"/>
                <a:gd name="connsiteY1" fmla="*/ 264319 h 295275"/>
                <a:gd name="connsiteX2" fmla="*/ 290512 w 1945481"/>
                <a:gd name="connsiteY2" fmla="*/ 295275 h 295275"/>
                <a:gd name="connsiteX3" fmla="*/ 211931 w 1945481"/>
                <a:gd name="connsiteY3" fmla="*/ 295275 h 295275"/>
                <a:gd name="connsiteX4" fmla="*/ 0 w 1945481"/>
                <a:gd name="connsiteY4" fmla="*/ 290512 h 295275"/>
                <a:gd name="connsiteX5" fmla="*/ 7144 w 1945481"/>
                <a:gd name="connsiteY5" fmla="*/ 169069 h 295275"/>
                <a:gd name="connsiteX6" fmla="*/ 216694 w 1945481"/>
                <a:gd name="connsiteY6" fmla="*/ 142875 h 295275"/>
                <a:gd name="connsiteX7" fmla="*/ 514350 w 1945481"/>
                <a:gd name="connsiteY7" fmla="*/ 104775 h 295275"/>
                <a:gd name="connsiteX8" fmla="*/ 873919 w 1945481"/>
                <a:gd name="connsiteY8" fmla="*/ 66675 h 295275"/>
                <a:gd name="connsiteX9" fmla="*/ 1193006 w 1945481"/>
                <a:gd name="connsiteY9" fmla="*/ 38100 h 295275"/>
                <a:gd name="connsiteX10" fmla="*/ 1521619 w 1945481"/>
                <a:gd name="connsiteY10" fmla="*/ 16669 h 295275"/>
                <a:gd name="connsiteX11" fmla="*/ 1769269 w 1945481"/>
                <a:gd name="connsiteY11" fmla="*/ 4762 h 295275"/>
                <a:gd name="connsiteX12" fmla="*/ 1933575 w 1945481"/>
                <a:gd name="connsiteY12" fmla="*/ 0 h 295275"/>
                <a:gd name="connsiteX13" fmla="*/ 1945481 w 1945481"/>
                <a:gd name="connsiteY13" fmla="*/ 209550 h 295275"/>
                <a:gd name="connsiteX14" fmla="*/ 1633537 w 1945481"/>
                <a:gd name="connsiteY14" fmla="*/ 207169 h 295275"/>
                <a:gd name="connsiteX15" fmla="*/ 1238250 w 1945481"/>
                <a:gd name="connsiteY15" fmla="*/ 219075 h 295275"/>
                <a:gd name="connsiteX16" fmla="*/ 995362 w 1945481"/>
                <a:gd name="connsiteY16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81" h="295275">
                  <a:moveTo>
                    <a:pt x="995362" y="233362"/>
                  </a:moveTo>
                  <a:lnTo>
                    <a:pt x="604837" y="264319"/>
                  </a:lnTo>
                  <a:lnTo>
                    <a:pt x="290512" y="295275"/>
                  </a:lnTo>
                  <a:lnTo>
                    <a:pt x="211931" y="295275"/>
                  </a:lnTo>
                  <a:lnTo>
                    <a:pt x="0" y="290512"/>
                  </a:lnTo>
                  <a:lnTo>
                    <a:pt x="7144" y="169069"/>
                  </a:lnTo>
                  <a:lnTo>
                    <a:pt x="216694" y="142875"/>
                  </a:lnTo>
                  <a:lnTo>
                    <a:pt x="514350" y="104775"/>
                  </a:lnTo>
                  <a:lnTo>
                    <a:pt x="873919" y="66675"/>
                  </a:lnTo>
                  <a:lnTo>
                    <a:pt x="1193006" y="38100"/>
                  </a:lnTo>
                  <a:lnTo>
                    <a:pt x="1521619" y="16669"/>
                  </a:lnTo>
                  <a:lnTo>
                    <a:pt x="1769269" y="4762"/>
                  </a:lnTo>
                  <a:lnTo>
                    <a:pt x="1933575" y="0"/>
                  </a:lnTo>
                  <a:lnTo>
                    <a:pt x="1945481" y="209550"/>
                  </a:lnTo>
                  <a:lnTo>
                    <a:pt x="1633537" y="207169"/>
                  </a:lnTo>
                  <a:lnTo>
                    <a:pt x="1238250" y="219075"/>
                  </a:lnTo>
                  <a:lnTo>
                    <a:pt x="995362" y="2333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DF18F4C6-C7C1-401E-8D69-6E12130238FD}"/>
                </a:ext>
              </a:extLst>
            </p:cNvPr>
            <p:cNvSpPr/>
            <p:nvPr/>
          </p:nvSpPr>
          <p:spPr>
            <a:xfrm>
              <a:off x="4270375" y="5172076"/>
              <a:ext cx="1449388" cy="868363"/>
            </a:xfrm>
            <a:custGeom>
              <a:avLst/>
              <a:gdLst>
                <a:gd name="connsiteX0" fmla="*/ 740569 w 1450182"/>
                <a:gd name="connsiteY0" fmla="*/ 640556 h 869156"/>
                <a:gd name="connsiteX1" fmla="*/ 490538 w 1450182"/>
                <a:gd name="connsiteY1" fmla="*/ 731044 h 869156"/>
                <a:gd name="connsiteX2" fmla="*/ 266700 w 1450182"/>
                <a:gd name="connsiteY2" fmla="*/ 804863 h 869156"/>
                <a:gd name="connsiteX3" fmla="*/ 90488 w 1450182"/>
                <a:gd name="connsiteY3" fmla="*/ 859631 h 869156"/>
                <a:gd name="connsiteX4" fmla="*/ 54769 w 1450182"/>
                <a:gd name="connsiteY4" fmla="*/ 869156 h 869156"/>
                <a:gd name="connsiteX5" fmla="*/ 35719 w 1450182"/>
                <a:gd name="connsiteY5" fmla="*/ 869156 h 869156"/>
                <a:gd name="connsiteX6" fmla="*/ 11907 w 1450182"/>
                <a:gd name="connsiteY6" fmla="*/ 866775 h 869156"/>
                <a:gd name="connsiteX7" fmla="*/ 0 w 1450182"/>
                <a:gd name="connsiteY7" fmla="*/ 857250 h 869156"/>
                <a:gd name="connsiteX8" fmla="*/ 0 w 1450182"/>
                <a:gd name="connsiteY8" fmla="*/ 842963 h 869156"/>
                <a:gd name="connsiteX9" fmla="*/ 9525 w 1450182"/>
                <a:gd name="connsiteY9" fmla="*/ 821531 h 869156"/>
                <a:gd name="connsiteX10" fmla="*/ 26194 w 1450182"/>
                <a:gd name="connsiteY10" fmla="*/ 804863 h 869156"/>
                <a:gd name="connsiteX11" fmla="*/ 130969 w 1450182"/>
                <a:gd name="connsiteY11" fmla="*/ 757238 h 869156"/>
                <a:gd name="connsiteX12" fmla="*/ 335757 w 1450182"/>
                <a:gd name="connsiteY12" fmla="*/ 664369 h 869156"/>
                <a:gd name="connsiteX13" fmla="*/ 492919 w 1450182"/>
                <a:gd name="connsiteY13" fmla="*/ 590550 h 869156"/>
                <a:gd name="connsiteX14" fmla="*/ 726282 w 1450182"/>
                <a:gd name="connsiteY14" fmla="*/ 469106 h 869156"/>
                <a:gd name="connsiteX15" fmla="*/ 831057 w 1450182"/>
                <a:gd name="connsiteY15" fmla="*/ 407194 h 869156"/>
                <a:gd name="connsiteX16" fmla="*/ 935832 w 1450182"/>
                <a:gd name="connsiteY16" fmla="*/ 342900 h 869156"/>
                <a:gd name="connsiteX17" fmla="*/ 985838 w 1450182"/>
                <a:gd name="connsiteY17" fmla="*/ 302419 h 869156"/>
                <a:gd name="connsiteX18" fmla="*/ 1014413 w 1450182"/>
                <a:gd name="connsiteY18" fmla="*/ 273844 h 869156"/>
                <a:gd name="connsiteX19" fmla="*/ 1033463 w 1450182"/>
                <a:gd name="connsiteY19" fmla="*/ 247650 h 869156"/>
                <a:gd name="connsiteX20" fmla="*/ 1038225 w 1450182"/>
                <a:gd name="connsiteY20" fmla="*/ 223838 h 869156"/>
                <a:gd name="connsiteX21" fmla="*/ 1033463 w 1450182"/>
                <a:gd name="connsiteY21" fmla="*/ 197644 h 869156"/>
                <a:gd name="connsiteX22" fmla="*/ 1004888 w 1450182"/>
                <a:gd name="connsiteY22" fmla="*/ 140494 h 869156"/>
                <a:gd name="connsiteX23" fmla="*/ 914400 w 1450182"/>
                <a:gd name="connsiteY23" fmla="*/ 0 h 869156"/>
                <a:gd name="connsiteX24" fmla="*/ 1081088 w 1450182"/>
                <a:gd name="connsiteY24" fmla="*/ 28575 h 869156"/>
                <a:gd name="connsiteX25" fmla="*/ 1183482 w 1450182"/>
                <a:gd name="connsiteY25" fmla="*/ 85725 h 869156"/>
                <a:gd name="connsiteX26" fmla="*/ 1257300 w 1450182"/>
                <a:gd name="connsiteY26" fmla="*/ 128588 h 869156"/>
                <a:gd name="connsiteX27" fmla="*/ 1316832 w 1450182"/>
                <a:gd name="connsiteY27" fmla="*/ 169069 h 869156"/>
                <a:gd name="connsiteX28" fmla="*/ 1385888 w 1450182"/>
                <a:gd name="connsiteY28" fmla="*/ 219075 h 869156"/>
                <a:gd name="connsiteX29" fmla="*/ 1416844 w 1450182"/>
                <a:gd name="connsiteY29" fmla="*/ 240506 h 869156"/>
                <a:gd name="connsiteX30" fmla="*/ 1438275 w 1450182"/>
                <a:gd name="connsiteY30" fmla="*/ 259556 h 869156"/>
                <a:gd name="connsiteX31" fmla="*/ 1447800 w 1450182"/>
                <a:gd name="connsiteY31" fmla="*/ 273844 h 869156"/>
                <a:gd name="connsiteX32" fmla="*/ 1450182 w 1450182"/>
                <a:gd name="connsiteY32" fmla="*/ 288131 h 869156"/>
                <a:gd name="connsiteX33" fmla="*/ 1440657 w 1450182"/>
                <a:gd name="connsiteY33" fmla="*/ 319088 h 869156"/>
                <a:gd name="connsiteX34" fmla="*/ 1397794 w 1450182"/>
                <a:gd name="connsiteY34" fmla="*/ 345281 h 869156"/>
                <a:gd name="connsiteX35" fmla="*/ 1312069 w 1450182"/>
                <a:gd name="connsiteY35" fmla="*/ 371475 h 869156"/>
                <a:gd name="connsiteX36" fmla="*/ 1257300 w 1450182"/>
                <a:gd name="connsiteY36" fmla="*/ 400050 h 869156"/>
                <a:gd name="connsiteX37" fmla="*/ 1133475 w 1450182"/>
                <a:gd name="connsiteY37" fmla="*/ 466725 h 869156"/>
                <a:gd name="connsiteX38" fmla="*/ 864394 w 1450182"/>
                <a:gd name="connsiteY38" fmla="*/ 590550 h 869156"/>
                <a:gd name="connsiteX39" fmla="*/ 740569 w 1450182"/>
                <a:gd name="connsiteY39" fmla="*/ 64055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0182" h="869156">
                  <a:moveTo>
                    <a:pt x="740569" y="640556"/>
                  </a:moveTo>
                  <a:lnTo>
                    <a:pt x="490538" y="731044"/>
                  </a:lnTo>
                  <a:lnTo>
                    <a:pt x="266700" y="804863"/>
                  </a:lnTo>
                  <a:lnTo>
                    <a:pt x="90488" y="859631"/>
                  </a:lnTo>
                  <a:lnTo>
                    <a:pt x="54769" y="869156"/>
                  </a:lnTo>
                  <a:lnTo>
                    <a:pt x="35719" y="869156"/>
                  </a:lnTo>
                  <a:lnTo>
                    <a:pt x="11907" y="866775"/>
                  </a:lnTo>
                  <a:lnTo>
                    <a:pt x="0" y="857250"/>
                  </a:lnTo>
                  <a:lnTo>
                    <a:pt x="0" y="842963"/>
                  </a:lnTo>
                  <a:lnTo>
                    <a:pt x="9525" y="821531"/>
                  </a:lnTo>
                  <a:lnTo>
                    <a:pt x="26194" y="804863"/>
                  </a:lnTo>
                  <a:lnTo>
                    <a:pt x="130969" y="757238"/>
                  </a:lnTo>
                  <a:lnTo>
                    <a:pt x="335757" y="664369"/>
                  </a:lnTo>
                  <a:lnTo>
                    <a:pt x="492919" y="590550"/>
                  </a:lnTo>
                  <a:lnTo>
                    <a:pt x="726282" y="469106"/>
                  </a:lnTo>
                  <a:lnTo>
                    <a:pt x="831057" y="407194"/>
                  </a:lnTo>
                  <a:lnTo>
                    <a:pt x="935832" y="342900"/>
                  </a:lnTo>
                  <a:lnTo>
                    <a:pt x="985838" y="302419"/>
                  </a:lnTo>
                  <a:lnTo>
                    <a:pt x="1014413" y="273844"/>
                  </a:lnTo>
                  <a:lnTo>
                    <a:pt x="1033463" y="247650"/>
                  </a:lnTo>
                  <a:lnTo>
                    <a:pt x="1038225" y="223838"/>
                  </a:lnTo>
                  <a:lnTo>
                    <a:pt x="1033463" y="197644"/>
                  </a:lnTo>
                  <a:lnTo>
                    <a:pt x="1004888" y="140494"/>
                  </a:lnTo>
                  <a:lnTo>
                    <a:pt x="914400" y="0"/>
                  </a:lnTo>
                  <a:lnTo>
                    <a:pt x="1081088" y="28575"/>
                  </a:lnTo>
                  <a:lnTo>
                    <a:pt x="1183482" y="85725"/>
                  </a:lnTo>
                  <a:lnTo>
                    <a:pt x="1257300" y="128588"/>
                  </a:lnTo>
                  <a:lnTo>
                    <a:pt x="1316832" y="169069"/>
                  </a:lnTo>
                  <a:lnTo>
                    <a:pt x="1385888" y="219075"/>
                  </a:lnTo>
                  <a:lnTo>
                    <a:pt x="1416844" y="240506"/>
                  </a:lnTo>
                  <a:lnTo>
                    <a:pt x="1438275" y="259556"/>
                  </a:lnTo>
                  <a:lnTo>
                    <a:pt x="1447800" y="273844"/>
                  </a:lnTo>
                  <a:lnTo>
                    <a:pt x="1450182" y="288131"/>
                  </a:lnTo>
                  <a:lnTo>
                    <a:pt x="1440657" y="319088"/>
                  </a:lnTo>
                  <a:lnTo>
                    <a:pt x="1397794" y="345281"/>
                  </a:lnTo>
                  <a:lnTo>
                    <a:pt x="1312069" y="371475"/>
                  </a:lnTo>
                  <a:lnTo>
                    <a:pt x="1257300" y="400050"/>
                  </a:lnTo>
                  <a:lnTo>
                    <a:pt x="1133475" y="466725"/>
                  </a:lnTo>
                  <a:lnTo>
                    <a:pt x="864394" y="590550"/>
                  </a:lnTo>
                  <a:lnTo>
                    <a:pt x="740569" y="6405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7C07F902-C3AE-44F6-AEB9-D7CC962BED98}"/>
              </a:ext>
            </a:extLst>
          </p:cNvPr>
          <p:cNvGrpSpPr/>
          <p:nvPr/>
        </p:nvGrpSpPr>
        <p:grpSpPr>
          <a:xfrm>
            <a:off x="3938951" y="1262063"/>
            <a:ext cx="4592637" cy="4854575"/>
            <a:chOff x="3935415" y="1262063"/>
            <a:chExt cx="4592637" cy="4854575"/>
          </a:xfrm>
          <a:solidFill>
            <a:schemeClr val="tx1"/>
          </a:solidFill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E642B378-B9E3-4A3A-9F27-81021EB21852}"/>
                </a:ext>
              </a:extLst>
            </p:cNvPr>
            <p:cNvSpPr/>
            <p:nvPr/>
          </p:nvSpPr>
          <p:spPr>
            <a:xfrm>
              <a:off x="4067178" y="1477963"/>
              <a:ext cx="771525" cy="587375"/>
            </a:xfrm>
            <a:custGeom>
              <a:avLst/>
              <a:gdLst>
                <a:gd name="connsiteX0" fmla="*/ 426244 w 771525"/>
                <a:gd name="connsiteY0" fmla="*/ 402432 h 585788"/>
                <a:gd name="connsiteX1" fmla="*/ 245269 w 771525"/>
                <a:gd name="connsiteY1" fmla="*/ 245269 h 585788"/>
                <a:gd name="connsiteX2" fmla="*/ 121444 w 771525"/>
                <a:gd name="connsiteY2" fmla="*/ 140494 h 585788"/>
                <a:gd name="connsiteX3" fmla="*/ 47625 w 771525"/>
                <a:gd name="connsiteY3" fmla="*/ 85725 h 585788"/>
                <a:gd name="connsiteX4" fmla="*/ 28575 w 771525"/>
                <a:gd name="connsiteY4" fmla="*/ 71438 h 585788"/>
                <a:gd name="connsiteX5" fmla="*/ 14288 w 771525"/>
                <a:gd name="connsiteY5" fmla="*/ 57150 h 585788"/>
                <a:gd name="connsiteX6" fmla="*/ 4763 w 771525"/>
                <a:gd name="connsiteY6" fmla="*/ 45244 h 585788"/>
                <a:gd name="connsiteX7" fmla="*/ 0 w 771525"/>
                <a:gd name="connsiteY7" fmla="*/ 28575 h 585788"/>
                <a:gd name="connsiteX8" fmla="*/ 4763 w 771525"/>
                <a:gd name="connsiteY8" fmla="*/ 14288 h 585788"/>
                <a:gd name="connsiteX9" fmla="*/ 16669 w 771525"/>
                <a:gd name="connsiteY9" fmla="*/ 4763 h 585788"/>
                <a:gd name="connsiteX10" fmla="*/ 38100 w 771525"/>
                <a:gd name="connsiteY10" fmla="*/ 0 h 585788"/>
                <a:gd name="connsiteX11" fmla="*/ 61913 w 771525"/>
                <a:gd name="connsiteY11" fmla="*/ 2382 h 585788"/>
                <a:gd name="connsiteX12" fmla="*/ 197644 w 771525"/>
                <a:gd name="connsiteY12" fmla="*/ 38100 h 585788"/>
                <a:gd name="connsiteX13" fmla="*/ 378619 w 771525"/>
                <a:gd name="connsiteY13" fmla="*/ 83344 h 585788"/>
                <a:gd name="connsiteX14" fmla="*/ 595313 w 771525"/>
                <a:gd name="connsiteY14" fmla="*/ 135732 h 585788"/>
                <a:gd name="connsiteX15" fmla="*/ 619125 w 771525"/>
                <a:gd name="connsiteY15" fmla="*/ 154782 h 585788"/>
                <a:gd name="connsiteX16" fmla="*/ 650081 w 771525"/>
                <a:gd name="connsiteY16" fmla="*/ 195263 h 585788"/>
                <a:gd name="connsiteX17" fmla="*/ 681038 w 771525"/>
                <a:gd name="connsiteY17" fmla="*/ 238125 h 585788"/>
                <a:gd name="connsiteX18" fmla="*/ 709613 w 771525"/>
                <a:gd name="connsiteY18" fmla="*/ 278607 h 585788"/>
                <a:gd name="connsiteX19" fmla="*/ 731044 w 771525"/>
                <a:gd name="connsiteY19" fmla="*/ 316707 h 585788"/>
                <a:gd name="connsiteX20" fmla="*/ 742950 w 771525"/>
                <a:gd name="connsiteY20" fmla="*/ 352425 h 585788"/>
                <a:gd name="connsiteX21" fmla="*/ 754856 w 771525"/>
                <a:gd name="connsiteY21" fmla="*/ 400050 h 585788"/>
                <a:gd name="connsiteX22" fmla="*/ 766763 w 771525"/>
                <a:gd name="connsiteY22" fmla="*/ 457200 h 585788"/>
                <a:gd name="connsiteX23" fmla="*/ 771525 w 771525"/>
                <a:gd name="connsiteY23" fmla="*/ 492919 h 585788"/>
                <a:gd name="connsiteX24" fmla="*/ 766763 w 771525"/>
                <a:gd name="connsiteY24" fmla="*/ 516732 h 585788"/>
                <a:gd name="connsiteX25" fmla="*/ 757238 w 771525"/>
                <a:gd name="connsiteY25" fmla="*/ 545307 h 585788"/>
                <a:gd name="connsiteX26" fmla="*/ 738188 w 771525"/>
                <a:gd name="connsiteY26" fmla="*/ 566738 h 585788"/>
                <a:gd name="connsiteX27" fmla="*/ 711994 w 771525"/>
                <a:gd name="connsiteY27" fmla="*/ 578644 h 585788"/>
                <a:gd name="connsiteX28" fmla="*/ 669131 w 771525"/>
                <a:gd name="connsiteY28" fmla="*/ 585788 h 585788"/>
                <a:gd name="connsiteX29" fmla="*/ 638175 w 771525"/>
                <a:gd name="connsiteY29" fmla="*/ 576263 h 585788"/>
                <a:gd name="connsiteX30" fmla="*/ 571500 w 771525"/>
                <a:gd name="connsiteY30" fmla="*/ 531019 h 585788"/>
                <a:gd name="connsiteX31" fmla="*/ 516731 w 771525"/>
                <a:gd name="connsiteY31" fmla="*/ 483394 h 585788"/>
                <a:gd name="connsiteX32" fmla="*/ 426244 w 771525"/>
                <a:gd name="connsiteY32" fmla="*/ 402432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1525" h="585788">
                  <a:moveTo>
                    <a:pt x="426244" y="402432"/>
                  </a:moveTo>
                  <a:lnTo>
                    <a:pt x="245269" y="245269"/>
                  </a:lnTo>
                  <a:lnTo>
                    <a:pt x="121444" y="140494"/>
                  </a:lnTo>
                  <a:lnTo>
                    <a:pt x="47625" y="85725"/>
                  </a:lnTo>
                  <a:lnTo>
                    <a:pt x="28575" y="71438"/>
                  </a:lnTo>
                  <a:lnTo>
                    <a:pt x="14288" y="57150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4763" y="14288"/>
                  </a:lnTo>
                  <a:lnTo>
                    <a:pt x="16669" y="4763"/>
                  </a:lnTo>
                  <a:lnTo>
                    <a:pt x="38100" y="0"/>
                  </a:lnTo>
                  <a:lnTo>
                    <a:pt x="61913" y="2382"/>
                  </a:lnTo>
                  <a:lnTo>
                    <a:pt x="197644" y="38100"/>
                  </a:lnTo>
                  <a:lnTo>
                    <a:pt x="378619" y="83344"/>
                  </a:lnTo>
                  <a:lnTo>
                    <a:pt x="595313" y="135732"/>
                  </a:lnTo>
                  <a:lnTo>
                    <a:pt x="619125" y="154782"/>
                  </a:lnTo>
                  <a:lnTo>
                    <a:pt x="650081" y="195263"/>
                  </a:lnTo>
                  <a:lnTo>
                    <a:pt x="681038" y="238125"/>
                  </a:lnTo>
                  <a:lnTo>
                    <a:pt x="709613" y="278607"/>
                  </a:lnTo>
                  <a:lnTo>
                    <a:pt x="731044" y="316707"/>
                  </a:lnTo>
                  <a:lnTo>
                    <a:pt x="742950" y="352425"/>
                  </a:lnTo>
                  <a:lnTo>
                    <a:pt x="754856" y="400050"/>
                  </a:lnTo>
                  <a:lnTo>
                    <a:pt x="766763" y="457200"/>
                  </a:lnTo>
                  <a:lnTo>
                    <a:pt x="771525" y="492919"/>
                  </a:lnTo>
                  <a:lnTo>
                    <a:pt x="766763" y="516732"/>
                  </a:lnTo>
                  <a:lnTo>
                    <a:pt x="757238" y="545307"/>
                  </a:lnTo>
                  <a:lnTo>
                    <a:pt x="738188" y="566738"/>
                  </a:lnTo>
                  <a:lnTo>
                    <a:pt x="711994" y="578644"/>
                  </a:lnTo>
                  <a:lnTo>
                    <a:pt x="669131" y="585788"/>
                  </a:lnTo>
                  <a:lnTo>
                    <a:pt x="638175" y="576263"/>
                  </a:lnTo>
                  <a:lnTo>
                    <a:pt x="571500" y="531019"/>
                  </a:lnTo>
                  <a:lnTo>
                    <a:pt x="516731" y="483394"/>
                  </a:lnTo>
                  <a:lnTo>
                    <a:pt x="426244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3F735F83-8F05-459D-B05A-6D8B332994E5}"/>
                </a:ext>
              </a:extLst>
            </p:cNvPr>
            <p:cNvSpPr/>
            <p:nvPr/>
          </p:nvSpPr>
          <p:spPr>
            <a:xfrm>
              <a:off x="5165727" y="1262063"/>
              <a:ext cx="1219200" cy="1133475"/>
            </a:xfrm>
            <a:custGeom>
              <a:avLst/>
              <a:gdLst>
                <a:gd name="connsiteX0" fmla="*/ 633413 w 1219200"/>
                <a:gd name="connsiteY0" fmla="*/ 831056 h 1133475"/>
                <a:gd name="connsiteX1" fmla="*/ 459582 w 1219200"/>
                <a:gd name="connsiteY1" fmla="*/ 940593 h 1133475"/>
                <a:gd name="connsiteX2" fmla="*/ 309563 w 1219200"/>
                <a:gd name="connsiteY2" fmla="*/ 1026318 h 1133475"/>
                <a:gd name="connsiteX3" fmla="*/ 195263 w 1219200"/>
                <a:gd name="connsiteY3" fmla="*/ 1081087 h 1133475"/>
                <a:gd name="connsiteX4" fmla="*/ 95250 w 1219200"/>
                <a:gd name="connsiteY4" fmla="*/ 1119187 h 1133475"/>
                <a:gd name="connsiteX5" fmla="*/ 61913 w 1219200"/>
                <a:gd name="connsiteY5" fmla="*/ 1131093 h 1133475"/>
                <a:gd name="connsiteX6" fmla="*/ 40482 w 1219200"/>
                <a:gd name="connsiteY6" fmla="*/ 1133475 h 1133475"/>
                <a:gd name="connsiteX7" fmla="*/ 14288 w 1219200"/>
                <a:gd name="connsiteY7" fmla="*/ 1128712 h 1133475"/>
                <a:gd name="connsiteX8" fmla="*/ 2382 w 1219200"/>
                <a:gd name="connsiteY8" fmla="*/ 1119187 h 1133475"/>
                <a:gd name="connsiteX9" fmla="*/ 0 w 1219200"/>
                <a:gd name="connsiteY9" fmla="*/ 1104900 h 1133475"/>
                <a:gd name="connsiteX10" fmla="*/ 19050 w 1219200"/>
                <a:gd name="connsiteY10" fmla="*/ 1076325 h 1133475"/>
                <a:gd name="connsiteX11" fmla="*/ 61913 w 1219200"/>
                <a:gd name="connsiteY11" fmla="*/ 1045368 h 1133475"/>
                <a:gd name="connsiteX12" fmla="*/ 169069 w 1219200"/>
                <a:gd name="connsiteY12" fmla="*/ 971550 h 1133475"/>
                <a:gd name="connsiteX13" fmla="*/ 269082 w 1219200"/>
                <a:gd name="connsiteY13" fmla="*/ 897731 h 1133475"/>
                <a:gd name="connsiteX14" fmla="*/ 376238 w 1219200"/>
                <a:gd name="connsiteY14" fmla="*/ 807243 h 1133475"/>
                <a:gd name="connsiteX15" fmla="*/ 469107 w 1219200"/>
                <a:gd name="connsiteY15" fmla="*/ 721518 h 1133475"/>
                <a:gd name="connsiteX16" fmla="*/ 578644 w 1219200"/>
                <a:gd name="connsiteY16" fmla="*/ 611981 h 1133475"/>
                <a:gd name="connsiteX17" fmla="*/ 659607 w 1219200"/>
                <a:gd name="connsiteY17" fmla="*/ 519112 h 1133475"/>
                <a:gd name="connsiteX18" fmla="*/ 742950 w 1219200"/>
                <a:gd name="connsiteY18" fmla="*/ 411956 h 1133475"/>
                <a:gd name="connsiteX19" fmla="*/ 781050 w 1219200"/>
                <a:gd name="connsiteY19" fmla="*/ 357187 h 1133475"/>
                <a:gd name="connsiteX20" fmla="*/ 802482 w 1219200"/>
                <a:gd name="connsiteY20" fmla="*/ 314325 h 1133475"/>
                <a:gd name="connsiteX21" fmla="*/ 812007 w 1219200"/>
                <a:gd name="connsiteY21" fmla="*/ 278606 h 1133475"/>
                <a:gd name="connsiteX22" fmla="*/ 812007 w 1219200"/>
                <a:gd name="connsiteY22" fmla="*/ 250031 h 1133475"/>
                <a:gd name="connsiteX23" fmla="*/ 802482 w 1219200"/>
                <a:gd name="connsiteY23" fmla="*/ 204787 h 1133475"/>
                <a:gd name="connsiteX24" fmla="*/ 769144 w 1219200"/>
                <a:gd name="connsiteY24" fmla="*/ 145256 h 1133475"/>
                <a:gd name="connsiteX25" fmla="*/ 740569 w 1219200"/>
                <a:gd name="connsiteY25" fmla="*/ 109537 h 1133475"/>
                <a:gd name="connsiteX26" fmla="*/ 709613 w 1219200"/>
                <a:gd name="connsiteY26" fmla="*/ 73818 h 1133475"/>
                <a:gd name="connsiteX27" fmla="*/ 692944 w 1219200"/>
                <a:gd name="connsiteY27" fmla="*/ 50006 h 1133475"/>
                <a:gd name="connsiteX28" fmla="*/ 688182 w 1219200"/>
                <a:gd name="connsiteY28" fmla="*/ 23812 h 1133475"/>
                <a:gd name="connsiteX29" fmla="*/ 690563 w 1219200"/>
                <a:gd name="connsiteY29" fmla="*/ 9525 h 1133475"/>
                <a:gd name="connsiteX30" fmla="*/ 704850 w 1219200"/>
                <a:gd name="connsiteY30" fmla="*/ 0 h 1133475"/>
                <a:gd name="connsiteX31" fmla="*/ 738188 w 1219200"/>
                <a:gd name="connsiteY31" fmla="*/ 4762 h 1133475"/>
                <a:gd name="connsiteX32" fmla="*/ 835819 w 1219200"/>
                <a:gd name="connsiteY32" fmla="*/ 40481 h 1133475"/>
                <a:gd name="connsiteX33" fmla="*/ 938213 w 1219200"/>
                <a:gd name="connsiteY33" fmla="*/ 85725 h 1133475"/>
                <a:gd name="connsiteX34" fmla="*/ 1007269 w 1219200"/>
                <a:gd name="connsiteY34" fmla="*/ 114300 h 1133475"/>
                <a:gd name="connsiteX35" fmla="*/ 1140619 w 1219200"/>
                <a:gd name="connsiteY35" fmla="*/ 185737 h 1133475"/>
                <a:gd name="connsiteX36" fmla="*/ 1183482 w 1219200"/>
                <a:gd name="connsiteY36" fmla="*/ 211931 h 1133475"/>
                <a:gd name="connsiteX37" fmla="*/ 1195388 w 1219200"/>
                <a:gd name="connsiteY37" fmla="*/ 219075 h 1133475"/>
                <a:gd name="connsiteX38" fmla="*/ 1204913 w 1219200"/>
                <a:gd name="connsiteY38" fmla="*/ 228600 h 1133475"/>
                <a:gd name="connsiteX39" fmla="*/ 1212057 w 1219200"/>
                <a:gd name="connsiteY39" fmla="*/ 242887 h 1133475"/>
                <a:gd name="connsiteX40" fmla="*/ 1216819 w 1219200"/>
                <a:gd name="connsiteY40" fmla="*/ 259556 h 1133475"/>
                <a:gd name="connsiteX41" fmla="*/ 1219200 w 1219200"/>
                <a:gd name="connsiteY41" fmla="*/ 273843 h 1133475"/>
                <a:gd name="connsiteX42" fmla="*/ 1214438 w 1219200"/>
                <a:gd name="connsiteY42" fmla="*/ 295275 h 1133475"/>
                <a:gd name="connsiteX43" fmla="*/ 1200150 w 1219200"/>
                <a:gd name="connsiteY43" fmla="*/ 311943 h 1133475"/>
                <a:gd name="connsiteX44" fmla="*/ 1157288 w 1219200"/>
                <a:gd name="connsiteY44" fmla="*/ 333375 h 1133475"/>
                <a:gd name="connsiteX45" fmla="*/ 1078707 w 1219200"/>
                <a:gd name="connsiteY45" fmla="*/ 397668 h 1133475"/>
                <a:gd name="connsiteX46" fmla="*/ 942975 w 1219200"/>
                <a:gd name="connsiteY46" fmla="*/ 528637 h 1133475"/>
                <a:gd name="connsiteX47" fmla="*/ 828675 w 1219200"/>
                <a:gd name="connsiteY47" fmla="*/ 678656 h 1133475"/>
                <a:gd name="connsiteX48" fmla="*/ 723900 w 1219200"/>
                <a:gd name="connsiteY48" fmla="*/ 757237 h 1133475"/>
                <a:gd name="connsiteX49" fmla="*/ 633413 w 1219200"/>
                <a:gd name="connsiteY49" fmla="*/ 831056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19200" h="1133475">
                  <a:moveTo>
                    <a:pt x="633413" y="831056"/>
                  </a:moveTo>
                  <a:lnTo>
                    <a:pt x="459582" y="940593"/>
                  </a:lnTo>
                  <a:lnTo>
                    <a:pt x="309563" y="1026318"/>
                  </a:lnTo>
                  <a:lnTo>
                    <a:pt x="195263" y="1081087"/>
                  </a:lnTo>
                  <a:lnTo>
                    <a:pt x="95250" y="1119187"/>
                  </a:lnTo>
                  <a:lnTo>
                    <a:pt x="61913" y="1131093"/>
                  </a:lnTo>
                  <a:lnTo>
                    <a:pt x="40482" y="1133475"/>
                  </a:lnTo>
                  <a:lnTo>
                    <a:pt x="14288" y="1128712"/>
                  </a:lnTo>
                  <a:lnTo>
                    <a:pt x="2382" y="1119187"/>
                  </a:lnTo>
                  <a:lnTo>
                    <a:pt x="0" y="1104900"/>
                  </a:lnTo>
                  <a:lnTo>
                    <a:pt x="19050" y="1076325"/>
                  </a:lnTo>
                  <a:lnTo>
                    <a:pt x="61913" y="1045368"/>
                  </a:lnTo>
                  <a:lnTo>
                    <a:pt x="169069" y="971550"/>
                  </a:lnTo>
                  <a:lnTo>
                    <a:pt x="269082" y="897731"/>
                  </a:lnTo>
                  <a:lnTo>
                    <a:pt x="376238" y="807243"/>
                  </a:lnTo>
                  <a:lnTo>
                    <a:pt x="469107" y="721518"/>
                  </a:lnTo>
                  <a:lnTo>
                    <a:pt x="578644" y="611981"/>
                  </a:lnTo>
                  <a:lnTo>
                    <a:pt x="659607" y="519112"/>
                  </a:lnTo>
                  <a:lnTo>
                    <a:pt x="742950" y="411956"/>
                  </a:lnTo>
                  <a:lnTo>
                    <a:pt x="781050" y="357187"/>
                  </a:lnTo>
                  <a:lnTo>
                    <a:pt x="802482" y="314325"/>
                  </a:lnTo>
                  <a:lnTo>
                    <a:pt x="812007" y="278606"/>
                  </a:lnTo>
                  <a:lnTo>
                    <a:pt x="812007" y="250031"/>
                  </a:lnTo>
                  <a:lnTo>
                    <a:pt x="802482" y="204787"/>
                  </a:lnTo>
                  <a:lnTo>
                    <a:pt x="769144" y="145256"/>
                  </a:lnTo>
                  <a:lnTo>
                    <a:pt x="740569" y="109537"/>
                  </a:lnTo>
                  <a:lnTo>
                    <a:pt x="709613" y="73818"/>
                  </a:lnTo>
                  <a:lnTo>
                    <a:pt x="692944" y="50006"/>
                  </a:lnTo>
                  <a:lnTo>
                    <a:pt x="688182" y="23812"/>
                  </a:lnTo>
                  <a:lnTo>
                    <a:pt x="690563" y="9525"/>
                  </a:lnTo>
                  <a:lnTo>
                    <a:pt x="704850" y="0"/>
                  </a:lnTo>
                  <a:lnTo>
                    <a:pt x="738188" y="4762"/>
                  </a:lnTo>
                  <a:lnTo>
                    <a:pt x="835819" y="40481"/>
                  </a:lnTo>
                  <a:lnTo>
                    <a:pt x="938213" y="85725"/>
                  </a:lnTo>
                  <a:lnTo>
                    <a:pt x="1007269" y="114300"/>
                  </a:lnTo>
                  <a:lnTo>
                    <a:pt x="1140619" y="185737"/>
                  </a:lnTo>
                  <a:lnTo>
                    <a:pt x="1183482" y="211931"/>
                  </a:lnTo>
                  <a:lnTo>
                    <a:pt x="1195388" y="219075"/>
                  </a:lnTo>
                  <a:lnTo>
                    <a:pt x="1204913" y="228600"/>
                  </a:lnTo>
                  <a:lnTo>
                    <a:pt x="1212057" y="242887"/>
                  </a:lnTo>
                  <a:lnTo>
                    <a:pt x="1216819" y="259556"/>
                  </a:lnTo>
                  <a:lnTo>
                    <a:pt x="1219200" y="273843"/>
                  </a:lnTo>
                  <a:lnTo>
                    <a:pt x="1214438" y="295275"/>
                  </a:lnTo>
                  <a:lnTo>
                    <a:pt x="1200150" y="311943"/>
                  </a:lnTo>
                  <a:lnTo>
                    <a:pt x="1157288" y="333375"/>
                  </a:lnTo>
                  <a:lnTo>
                    <a:pt x="1078707" y="397668"/>
                  </a:lnTo>
                  <a:lnTo>
                    <a:pt x="942975" y="528637"/>
                  </a:lnTo>
                  <a:lnTo>
                    <a:pt x="828675" y="678656"/>
                  </a:lnTo>
                  <a:lnTo>
                    <a:pt x="723900" y="757237"/>
                  </a:lnTo>
                  <a:lnTo>
                    <a:pt x="633413" y="831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E024A376-3737-4227-8000-21B598FAC15F}"/>
                </a:ext>
              </a:extLst>
            </p:cNvPr>
            <p:cNvSpPr/>
            <p:nvPr/>
          </p:nvSpPr>
          <p:spPr>
            <a:xfrm>
              <a:off x="6370638" y="5233988"/>
              <a:ext cx="1319212" cy="882650"/>
            </a:xfrm>
            <a:custGeom>
              <a:avLst/>
              <a:gdLst>
                <a:gd name="connsiteX0" fmla="*/ 831056 w 1319212"/>
                <a:gd name="connsiteY0" fmla="*/ 585787 h 883443"/>
                <a:gd name="connsiteX1" fmla="*/ 711994 w 1319212"/>
                <a:gd name="connsiteY1" fmla="*/ 478631 h 883443"/>
                <a:gd name="connsiteX2" fmla="*/ 604837 w 1319212"/>
                <a:gd name="connsiteY2" fmla="*/ 390525 h 883443"/>
                <a:gd name="connsiteX3" fmla="*/ 507206 w 1319212"/>
                <a:gd name="connsiteY3" fmla="*/ 314325 h 883443"/>
                <a:gd name="connsiteX4" fmla="*/ 423862 w 1319212"/>
                <a:gd name="connsiteY4" fmla="*/ 254793 h 883443"/>
                <a:gd name="connsiteX5" fmla="*/ 330994 w 1319212"/>
                <a:gd name="connsiteY5" fmla="*/ 197643 h 883443"/>
                <a:gd name="connsiteX6" fmla="*/ 238125 w 1319212"/>
                <a:gd name="connsiteY6" fmla="*/ 150018 h 883443"/>
                <a:gd name="connsiteX7" fmla="*/ 83344 w 1319212"/>
                <a:gd name="connsiteY7" fmla="*/ 88106 h 883443"/>
                <a:gd name="connsiteX8" fmla="*/ 38100 w 1319212"/>
                <a:gd name="connsiteY8" fmla="*/ 76200 h 883443"/>
                <a:gd name="connsiteX9" fmla="*/ 19050 w 1319212"/>
                <a:gd name="connsiteY9" fmla="*/ 64293 h 883443"/>
                <a:gd name="connsiteX10" fmla="*/ 2381 w 1319212"/>
                <a:gd name="connsiteY10" fmla="*/ 42862 h 883443"/>
                <a:gd name="connsiteX11" fmla="*/ 0 w 1319212"/>
                <a:gd name="connsiteY11" fmla="*/ 28575 h 883443"/>
                <a:gd name="connsiteX12" fmla="*/ 2381 w 1319212"/>
                <a:gd name="connsiteY12" fmla="*/ 16668 h 883443"/>
                <a:gd name="connsiteX13" fmla="*/ 9525 w 1319212"/>
                <a:gd name="connsiteY13" fmla="*/ 7143 h 883443"/>
                <a:gd name="connsiteX14" fmla="*/ 45244 w 1319212"/>
                <a:gd name="connsiteY14" fmla="*/ 0 h 883443"/>
                <a:gd name="connsiteX15" fmla="*/ 114300 w 1319212"/>
                <a:gd name="connsiteY15" fmla="*/ 9525 h 883443"/>
                <a:gd name="connsiteX16" fmla="*/ 261937 w 1319212"/>
                <a:gd name="connsiteY16" fmla="*/ 40481 h 883443"/>
                <a:gd name="connsiteX17" fmla="*/ 395287 w 1319212"/>
                <a:gd name="connsiteY17" fmla="*/ 73818 h 883443"/>
                <a:gd name="connsiteX18" fmla="*/ 542925 w 1319212"/>
                <a:gd name="connsiteY18" fmla="*/ 116681 h 883443"/>
                <a:gd name="connsiteX19" fmla="*/ 640556 w 1319212"/>
                <a:gd name="connsiteY19" fmla="*/ 150018 h 883443"/>
                <a:gd name="connsiteX20" fmla="*/ 752475 w 1319212"/>
                <a:gd name="connsiteY20" fmla="*/ 195262 h 883443"/>
                <a:gd name="connsiteX21" fmla="*/ 888206 w 1319212"/>
                <a:gd name="connsiteY21" fmla="*/ 254793 h 883443"/>
                <a:gd name="connsiteX22" fmla="*/ 1026319 w 1319212"/>
                <a:gd name="connsiteY22" fmla="*/ 323850 h 883443"/>
                <a:gd name="connsiteX23" fmla="*/ 1128712 w 1319212"/>
                <a:gd name="connsiteY23" fmla="*/ 381000 h 883443"/>
                <a:gd name="connsiteX24" fmla="*/ 1150144 w 1319212"/>
                <a:gd name="connsiteY24" fmla="*/ 397668 h 883443"/>
                <a:gd name="connsiteX25" fmla="*/ 1195387 w 1319212"/>
                <a:gd name="connsiteY25" fmla="*/ 450056 h 883443"/>
                <a:gd name="connsiteX26" fmla="*/ 1228725 w 1319212"/>
                <a:gd name="connsiteY26" fmla="*/ 500062 h 883443"/>
                <a:gd name="connsiteX27" fmla="*/ 1257300 w 1319212"/>
                <a:gd name="connsiteY27" fmla="*/ 550068 h 883443"/>
                <a:gd name="connsiteX28" fmla="*/ 1278731 w 1319212"/>
                <a:gd name="connsiteY28" fmla="*/ 597693 h 883443"/>
                <a:gd name="connsiteX29" fmla="*/ 1295400 w 1319212"/>
                <a:gd name="connsiteY29" fmla="*/ 654843 h 883443"/>
                <a:gd name="connsiteX30" fmla="*/ 1319212 w 1319212"/>
                <a:gd name="connsiteY30" fmla="*/ 740568 h 883443"/>
                <a:gd name="connsiteX31" fmla="*/ 1316831 w 1319212"/>
                <a:gd name="connsiteY31" fmla="*/ 797718 h 883443"/>
                <a:gd name="connsiteX32" fmla="*/ 1302544 w 1319212"/>
                <a:gd name="connsiteY32" fmla="*/ 831056 h 883443"/>
                <a:gd name="connsiteX33" fmla="*/ 1276350 w 1319212"/>
                <a:gd name="connsiteY33" fmla="*/ 857250 h 883443"/>
                <a:gd name="connsiteX34" fmla="*/ 1247775 w 1319212"/>
                <a:gd name="connsiteY34" fmla="*/ 876300 h 883443"/>
                <a:gd name="connsiteX35" fmla="*/ 1209675 w 1319212"/>
                <a:gd name="connsiteY35" fmla="*/ 883443 h 883443"/>
                <a:gd name="connsiteX36" fmla="*/ 1157287 w 1319212"/>
                <a:gd name="connsiteY36" fmla="*/ 876300 h 883443"/>
                <a:gd name="connsiteX37" fmla="*/ 1095375 w 1319212"/>
                <a:gd name="connsiteY37" fmla="*/ 850106 h 883443"/>
                <a:gd name="connsiteX38" fmla="*/ 1062037 w 1319212"/>
                <a:gd name="connsiteY38" fmla="*/ 831056 h 883443"/>
                <a:gd name="connsiteX39" fmla="*/ 1033462 w 1319212"/>
                <a:gd name="connsiteY39" fmla="*/ 802481 h 883443"/>
                <a:gd name="connsiteX40" fmla="*/ 971550 w 1319212"/>
                <a:gd name="connsiteY40" fmla="*/ 733425 h 883443"/>
                <a:gd name="connsiteX41" fmla="*/ 912019 w 1319212"/>
                <a:gd name="connsiteY41" fmla="*/ 669131 h 883443"/>
                <a:gd name="connsiteX42" fmla="*/ 831056 w 1319212"/>
                <a:gd name="connsiteY42" fmla="*/ 585787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19212" h="883443">
                  <a:moveTo>
                    <a:pt x="831056" y="585787"/>
                  </a:moveTo>
                  <a:lnTo>
                    <a:pt x="711994" y="478631"/>
                  </a:lnTo>
                  <a:lnTo>
                    <a:pt x="604837" y="390525"/>
                  </a:lnTo>
                  <a:lnTo>
                    <a:pt x="507206" y="314325"/>
                  </a:lnTo>
                  <a:lnTo>
                    <a:pt x="423862" y="254793"/>
                  </a:lnTo>
                  <a:lnTo>
                    <a:pt x="330994" y="197643"/>
                  </a:lnTo>
                  <a:lnTo>
                    <a:pt x="238125" y="150018"/>
                  </a:lnTo>
                  <a:lnTo>
                    <a:pt x="83344" y="88106"/>
                  </a:lnTo>
                  <a:lnTo>
                    <a:pt x="38100" y="76200"/>
                  </a:lnTo>
                  <a:lnTo>
                    <a:pt x="19050" y="64293"/>
                  </a:lnTo>
                  <a:lnTo>
                    <a:pt x="2381" y="42862"/>
                  </a:lnTo>
                  <a:lnTo>
                    <a:pt x="0" y="28575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45244" y="0"/>
                  </a:lnTo>
                  <a:lnTo>
                    <a:pt x="114300" y="9525"/>
                  </a:lnTo>
                  <a:lnTo>
                    <a:pt x="261937" y="40481"/>
                  </a:lnTo>
                  <a:lnTo>
                    <a:pt x="395287" y="73818"/>
                  </a:lnTo>
                  <a:lnTo>
                    <a:pt x="542925" y="116681"/>
                  </a:lnTo>
                  <a:lnTo>
                    <a:pt x="640556" y="150018"/>
                  </a:lnTo>
                  <a:lnTo>
                    <a:pt x="752475" y="195262"/>
                  </a:lnTo>
                  <a:lnTo>
                    <a:pt x="888206" y="254793"/>
                  </a:lnTo>
                  <a:lnTo>
                    <a:pt x="1026319" y="323850"/>
                  </a:lnTo>
                  <a:lnTo>
                    <a:pt x="1128712" y="381000"/>
                  </a:lnTo>
                  <a:lnTo>
                    <a:pt x="1150144" y="397668"/>
                  </a:lnTo>
                  <a:lnTo>
                    <a:pt x="1195387" y="450056"/>
                  </a:lnTo>
                  <a:lnTo>
                    <a:pt x="1228725" y="500062"/>
                  </a:lnTo>
                  <a:lnTo>
                    <a:pt x="1257300" y="550068"/>
                  </a:lnTo>
                  <a:lnTo>
                    <a:pt x="1278731" y="597693"/>
                  </a:lnTo>
                  <a:lnTo>
                    <a:pt x="1295400" y="654843"/>
                  </a:lnTo>
                  <a:lnTo>
                    <a:pt x="1319212" y="740568"/>
                  </a:lnTo>
                  <a:cubicBezTo>
                    <a:pt x="1318418" y="759618"/>
                    <a:pt x="1317625" y="778668"/>
                    <a:pt x="1316831" y="797718"/>
                  </a:cubicBezTo>
                  <a:lnTo>
                    <a:pt x="1302544" y="831056"/>
                  </a:lnTo>
                  <a:lnTo>
                    <a:pt x="1276350" y="857250"/>
                  </a:lnTo>
                  <a:lnTo>
                    <a:pt x="1247775" y="876300"/>
                  </a:lnTo>
                  <a:lnTo>
                    <a:pt x="1209675" y="883443"/>
                  </a:lnTo>
                  <a:lnTo>
                    <a:pt x="1157287" y="876300"/>
                  </a:lnTo>
                  <a:lnTo>
                    <a:pt x="1095375" y="850106"/>
                  </a:lnTo>
                  <a:lnTo>
                    <a:pt x="1062037" y="831056"/>
                  </a:lnTo>
                  <a:lnTo>
                    <a:pt x="1033462" y="802481"/>
                  </a:lnTo>
                  <a:lnTo>
                    <a:pt x="971550" y="733425"/>
                  </a:lnTo>
                  <a:lnTo>
                    <a:pt x="912019" y="669131"/>
                  </a:lnTo>
                  <a:lnTo>
                    <a:pt x="831056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3" name="フリーフォーム 17">
              <a:extLst>
                <a:ext uri="{FF2B5EF4-FFF2-40B4-BE49-F238E27FC236}">
                  <a16:creationId xmlns:a16="http://schemas.microsoft.com/office/drawing/2014/main" id="{5DFF7C9E-538F-4DFC-B116-8DBB7D0C28F0}"/>
                </a:ext>
              </a:extLst>
            </p:cNvPr>
            <p:cNvSpPr/>
            <p:nvPr/>
          </p:nvSpPr>
          <p:spPr>
            <a:xfrm>
              <a:off x="3935415" y="2433638"/>
              <a:ext cx="1028700" cy="1139825"/>
            </a:xfrm>
            <a:custGeom>
              <a:avLst/>
              <a:gdLst>
                <a:gd name="connsiteX0" fmla="*/ 852488 w 1028700"/>
                <a:gd name="connsiteY0" fmla="*/ 288131 h 1140618"/>
                <a:gd name="connsiteX1" fmla="*/ 578644 w 1028700"/>
                <a:gd name="connsiteY1" fmla="*/ 683418 h 1140618"/>
                <a:gd name="connsiteX2" fmla="*/ 373857 w 1028700"/>
                <a:gd name="connsiteY2" fmla="*/ 964406 h 1140618"/>
                <a:gd name="connsiteX3" fmla="*/ 321469 w 1028700"/>
                <a:gd name="connsiteY3" fmla="*/ 1047750 h 1140618"/>
                <a:gd name="connsiteX4" fmla="*/ 290513 w 1028700"/>
                <a:gd name="connsiteY4" fmla="*/ 1097756 h 1140618"/>
                <a:gd name="connsiteX5" fmla="*/ 271463 w 1028700"/>
                <a:gd name="connsiteY5" fmla="*/ 1121568 h 1140618"/>
                <a:gd name="connsiteX6" fmla="*/ 254794 w 1028700"/>
                <a:gd name="connsiteY6" fmla="*/ 1138237 h 1140618"/>
                <a:gd name="connsiteX7" fmla="*/ 240507 w 1028700"/>
                <a:gd name="connsiteY7" fmla="*/ 1140618 h 1140618"/>
                <a:gd name="connsiteX8" fmla="*/ 223838 w 1028700"/>
                <a:gd name="connsiteY8" fmla="*/ 1133475 h 1140618"/>
                <a:gd name="connsiteX9" fmla="*/ 209550 w 1028700"/>
                <a:gd name="connsiteY9" fmla="*/ 1121568 h 1140618"/>
                <a:gd name="connsiteX10" fmla="*/ 192882 w 1028700"/>
                <a:gd name="connsiteY10" fmla="*/ 1092993 h 1140618"/>
                <a:gd name="connsiteX11" fmla="*/ 145257 w 1028700"/>
                <a:gd name="connsiteY11" fmla="*/ 995362 h 1140618"/>
                <a:gd name="connsiteX12" fmla="*/ 107157 w 1028700"/>
                <a:gd name="connsiteY12" fmla="*/ 904875 h 1140618"/>
                <a:gd name="connsiteX13" fmla="*/ 83344 w 1028700"/>
                <a:gd name="connsiteY13" fmla="*/ 821531 h 1140618"/>
                <a:gd name="connsiteX14" fmla="*/ 71438 w 1028700"/>
                <a:gd name="connsiteY14" fmla="*/ 747712 h 1140618"/>
                <a:gd name="connsiteX15" fmla="*/ 54769 w 1028700"/>
                <a:gd name="connsiteY15" fmla="*/ 681037 h 1140618"/>
                <a:gd name="connsiteX16" fmla="*/ 30957 w 1028700"/>
                <a:gd name="connsiteY16" fmla="*/ 621506 h 1140618"/>
                <a:gd name="connsiteX17" fmla="*/ 9525 w 1028700"/>
                <a:gd name="connsiteY17" fmla="*/ 581025 h 1140618"/>
                <a:gd name="connsiteX18" fmla="*/ 0 w 1028700"/>
                <a:gd name="connsiteY18" fmla="*/ 542925 h 1140618"/>
                <a:gd name="connsiteX19" fmla="*/ 9525 w 1028700"/>
                <a:gd name="connsiteY19" fmla="*/ 521493 h 1140618"/>
                <a:gd name="connsiteX20" fmla="*/ 19050 w 1028700"/>
                <a:gd name="connsiteY20" fmla="*/ 521493 h 1140618"/>
                <a:gd name="connsiteX21" fmla="*/ 40482 w 1028700"/>
                <a:gd name="connsiteY21" fmla="*/ 528637 h 1140618"/>
                <a:gd name="connsiteX22" fmla="*/ 54769 w 1028700"/>
                <a:gd name="connsiteY22" fmla="*/ 542925 h 1140618"/>
                <a:gd name="connsiteX23" fmla="*/ 80963 w 1028700"/>
                <a:gd name="connsiteY23" fmla="*/ 573881 h 1140618"/>
                <a:gd name="connsiteX24" fmla="*/ 121444 w 1028700"/>
                <a:gd name="connsiteY24" fmla="*/ 623887 h 1140618"/>
                <a:gd name="connsiteX25" fmla="*/ 161925 w 1028700"/>
                <a:gd name="connsiteY25" fmla="*/ 654843 h 1140618"/>
                <a:gd name="connsiteX26" fmla="*/ 185738 w 1028700"/>
                <a:gd name="connsiteY26" fmla="*/ 671512 h 1140618"/>
                <a:gd name="connsiteX27" fmla="*/ 200025 w 1028700"/>
                <a:gd name="connsiteY27" fmla="*/ 673893 h 1140618"/>
                <a:gd name="connsiteX28" fmla="*/ 240507 w 1028700"/>
                <a:gd name="connsiteY28" fmla="*/ 664368 h 1140618"/>
                <a:gd name="connsiteX29" fmla="*/ 278607 w 1028700"/>
                <a:gd name="connsiteY29" fmla="*/ 638175 h 1140618"/>
                <a:gd name="connsiteX30" fmla="*/ 481013 w 1028700"/>
                <a:gd name="connsiteY30" fmla="*/ 466725 h 1140618"/>
                <a:gd name="connsiteX31" fmla="*/ 671513 w 1028700"/>
                <a:gd name="connsiteY31" fmla="*/ 290512 h 1140618"/>
                <a:gd name="connsiteX32" fmla="*/ 881063 w 1028700"/>
                <a:gd name="connsiteY32" fmla="*/ 95250 h 1140618"/>
                <a:gd name="connsiteX33" fmla="*/ 973932 w 1028700"/>
                <a:gd name="connsiteY33" fmla="*/ 9525 h 1140618"/>
                <a:gd name="connsiteX34" fmla="*/ 1002507 w 1028700"/>
                <a:gd name="connsiteY34" fmla="*/ 0 h 1140618"/>
                <a:gd name="connsiteX35" fmla="*/ 1023938 w 1028700"/>
                <a:gd name="connsiteY35" fmla="*/ 0 h 1140618"/>
                <a:gd name="connsiteX36" fmla="*/ 1028700 w 1028700"/>
                <a:gd name="connsiteY36" fmla="*/ 16668 h 1140618"/>
                <a:gd name="connsiteX37" fmla="*/ 1016794 w 1028700"/>
                <a:gd name="connsiteY37" fmla="*/ 42862 h 1140618"/>
                <a:gd name="connsiteX38" fmla="*/ 852488 w 1028700"/>
                <a:gd name="connsiteY38" fmla="*/ 288131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8700" h="1140618">
                  <a:moveTo>
                    <a:pt x="852488" y="288131"/>
                  </a:moveTo>
                  <a:lnTo>
                    <a:pt x="578644" y="683418"/>
                  </a:lnTo>
                  <a:lnTo>
                    <a:pt x="373857" y="964406"/>
                  </a:lnTo>
                  <a:lnTo>
                    <a:pt x="321469" y="1047750"/>
                  </a:lnTo>
                  <a:lnTo>
                    <a:pt x="290513" y="1097756"/>
                  </a:lnTo>
                  <a:lnTo>
                    <a:pt x="271463" y="1121568"/>
                  </a:lnTo>
                  <a:lnTo>
                    <a:pt x="254794" y="1138237"/>
                  </a:lnTo>
                  <a:lnTo>
                    <a:pt x="240507" y="1140618"/>
                  </a:lnTo>
                  <a:lnTo>
                    <a:pt x="223838" y="1133475"/>
                  </a:lnTo>
                  <a:lnTo>
                    <a:pt x="209550" y="1121568"/>
                  </a:lnTo>
                  <a:lnTo>
                    <a:pt x="192882" y="1092993"/>
                  </a:lnTo>
                  <a:lnTo>
                    <a:pt x="145257" y="995362"/>
                  </a:lnTo>
                  <a:lnTo>
                    <a:pt x="107157" y="904875"/>
                  </a:lnTo>
                  <a:lnTo>
                    <a:pt x="83344" y="821531"/>
                  </a:lnTo>
                  <a:lnTo>
                    <a:pt x="71438" y="747712"/>
                  </a:lnTo>
                  <a:lnTo>
                    <a:pt x="54769" y="681037"/>
                  </a:lnTo>
                  <a:lnTo>
                    <a:pt x="30957" y="621506"/>
                  </a:lnTo>
                  <a:lnTo>
                    <a:pt x="9525" y="581025"/>
                  </a:lnTo>
                  <a:lnTo>
                    <a:pt x="0" y="542925"/>
                  </a:lnTo>
                  <a:lnTo>
                    <a:pt x="9525" y="521493"/>
                  </a:lnTo>
                  <a:lnTo>
                    <a:pt x="19050" y="521493"/>
                  </a:lnTo>
                  <a:lnTo>
                    <a:pt x="40482" y="528637"/>
                  </a:lnTo>
                  <a:lnTo>
                    <a:pt x="54769" y="542925"/>
                  </a:lnTo>
                  <a:lnTo>
                    <a:pt x="80963" y="573881"/>
                  </a:lnTo>
                  <a:lnTo>
                    <a:pt x="121444" y="623887"/>
                  </a:lnTo>
                  <a:lnTo>
                    <a:pt x="161925" y="654843"/>
                  </a:lnTo>
                  <a:lnTo>
                    <a:pt x="185738" y="671512"/>
                  </a:lnTo>
                  <a:lnTo>
                    <a:pt x="200025" y="673893"/>
                  </a:lnTo>
                  <a:lnTo>
                    <a:pt x="240507" y="664368"/>
                  </a:lnTo>
                  <a:lnTo>
                    <a:pt x="278607" y="638175"/>
                  </a:lnTo>
                  <a:lnTo>
                    <a:pt x="481013" y="466725"/>
                  </a:lnTo>
                  <a:lnTo>
                    <a:pt x="671513" y="290512"/>
                  </a:lnTo>
                  <a:lnTo>
                    <a:pt x="881063" y="95250"/>
                  </a:lnTo>
                  <a:lnTo>
                    <a:pt x="973932" y="9525"/>
                  </a:lnTo>
                  <a:lnTo>
                    <a:pt x="1002507" y="0"/>
                  </a:lnTo>
                  <a:lnTo>
                    <a:pt x="1023938" y="0"/>
                  </a:lnTo>
                  <a:lnTo>
                    <a:pt x="1028700" y="16668"/>
                  </a:lnTo>
                  <a:lnTo>
                    <a:pt x="1016794" y="42862"/>
                  </a:lnTo>
                  <a:lnTo>
                    <a:pt x="85248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8DD92B24-482D-4CE0-825C-6D34DCA7B880}"/>
                </a:ext>
              </a:extLst>
            </p:cNvPr>
            <p:cNvSpPr/>
            <p:nvPr/>
          </p:nvSpPr>
          <p:spPr>
            <a:xfrm>
              <a:off x="5876927" y="1503363"/>
              <a:ext cx="2027238" cy="479425"/>
            </a:xfrm>
            <a:custGeom>
              <a:avLst/>
              <a:gdLst>
                <a:gd name="connsiteX0" fmla="*/ 776288 w 2026444"/>
                <a:gd name="connsiteY0" fmla="*/ 378619 h 481012"/>
                <a:gd name="connsiteX1" fmla="*/ 440531 w 2026444"/>
                <a:gd name="connsiteY1" fmla="*/ 428625 h 481012"/>
                <a:gd name="connsiteX2" fmla="*/ 0 w 2026444"/>
                <a:gd name="connsiteY2" fmla="*/ 481012 h 481012"/>
                <a:gd name="connsiteX3" fmla="*/ 207169 w 2026444"/>
                <a:gd name="connsiteY3" fmla="*/ 230981 h 481012"/>
                <a:gd name="connsiteX4" fmla="*/ 285750 w 2026444"/>
                <a:gd name="connsiteY4" fmla="*/ 264319 h 481012"/>
                <a:gd name="connsiteX5" fmla="*/ 531019 w 2026444"/>
                <a:gd name="connsiteY5" fmla="*/ 235744 h 481012"/>
                <a:gd name="connsiteX6" fmla="*/ 838200 w 2026444"/>
                <a:gd name="connsiteY6" fmla="*/ 188119 h 481012"/>
                <a:gd name="connsiteX7" fmla="*/ 1107281 w 2026444"/>
                <a:gd name="connsiteY7" fmla="*/ 138112 h 481012"/>
                <a:gd name="connsiteX8" fmla="*/ 1285875 w 2026444"/>
                <a:gd name="connsiteY8" fmla="*/ 95250 h 481012"/>
                <a:gd name="connsiteX9" fmla="*/ 1457325 w 2026444"/>
                <a:gd name="connsiteY9" fmla="*/ 50006 h 481012"/>
                <a:gd name="connsiteX10" fmla="*/ 1614488 w 2026444"/>
                <a:gd name="connsiteY10" fmla="*/ 0 h 481012"/>
                <a:gd name="connsiteX11" fmla="*/ 1635919 w 2026444"/>
                <a:gd name="connsiteY11" fmla="*/ 7144 h 481012"/>
                <a:gd name="connsiteX12" fmla="*/ 1688306 w 2026444"/>
                <a:gd name="connsiteY12" fmla="*/ 30956 h 481012"/>
                <a:gd name="connsiteX13" fmla="*/ 1747838 w 2026444"/>
                <a:gd name="connsiteY13" fmla="*/ 57150 h 481012"/>
                <a:gd name="connsiteX14" fmla="*/ 1819275 w 2026444"/>
                <a:gd name="connsiteY14" fmla="*/ 85725 h 481012"/>
                <a:gd name="connsiteX15" fmla="*/ 1871663 w 2026444"/>
                <a:gd name="connsiteY15" fmla="*/ 114300 h 481012"/>
                <a:gd name="connsiteX16" fmla="*/ 1924050 w 2026444"/>
                <a:gd name="connsiteY16" fmla="*/ 150019 h 481012"/>
                <a:gd name="connsiteX17" fmla="*/ 1959769 w 2026444"/>
                <a:gd name="connsiteY17" fmla="*/ 180975 h 481012"/>
                <a:gd name="connsiteX18" fmla="*/ 1990725 w 2026444"/>
                <a:gd name="connsiteY18" fmla="*/ 214312 h 481012"/>
                <a:gd name="connsiteX19" fmla="*/ 2007394 w 2026444"/>
                <a:gd name="connsiteY19" fmla="*/ 240506 h 481012"/>
                <a:gd name="connsiteX20" fmla="*/ 2021681 w 2026444"/>
                <a:gd name="connsiteY20" fmla="*/ 264319 h 481012"/>
                <a:gd name="connsiteX21" fmla="*/ 2026444 w 2026444"/>
                <a:gd name="connsiteY21" fmla="*/ 295275 h 481012"/>
                <a:gd name="connsiteX22" fmla="*/ 2019300 w 2026444"/>
                <a:gd name="connsiteY22" fmla="*/ 321469 h 481012"/>
                <a:gd name="connsiteX23" fmla="*/ 2005013 w 2026444"/>
                <a:gd name="connsiteY23" fmla="*/ 342900 h 481012"/>
                <a:gd name="connsiteX24" fmla="*/ 1978819 w 2026444"/>
                <a:gd name="connsiteY24" fmla="*/ 354806 h 481012"/>
                <a:gd name="connsiteX25" fmla="*/ 1900238 w 2026444"/>
                <a:gd name="connsiteY25" fmla="*/ 359569 h 481012"/>
                <a:gd name="connsiteX26" fmla="*/ 1835944 w 2026444"/>
                <a:gd name="connsiteY26" fmla="*/ 364331 h 481012"/>
                <a:gd name="connsiteX27" fmla="*/ 1769269 w 2026444"/>
                <a:gd name="connsiteY27" fmla="*/ 373856 h 481012"/>
                <a:gd name="connsiteX28" fmla="*/ 1659731 w 2026444"/>
                <a:gd name="connsiteY28" fmla="*/ 404812 h 481012"/>
                <a:gd name="connsiteX29" fmla="*/ 1521619 w 2026444"/>
                <a:gd name="connsiteY29" fmla="*/ 235744 h 481012"/>
                <a:gd name="connsiteX30" fmla="*/ 1204913 w 2026444"/>
                <a:gd name="connsiteY30" fmla="*/ 292894 h 481012"/>
                <a:gd name="connsiteX31" fmla="*/ 776288 w 2026444"/>
                <a:gd name="connsiteY31" fmla="*/ 37861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26444" h="481012">
                  <a:moveTo>
                    <a:pt x="776288" y="378619"/>
                  </a:moveTo>
                  <a:lnTo>
                    <a:pt x="440531" y="428625"/>
                  </a:lnTo>
                  <a:lnTo>
                    <a:pt x="0" y="481012"/>
                  </a:lnTo>
                  <a:lnTo>
                    <a:pt x="207169" y="230981"/>
                  </a:lnTo>
                  <a:lnTo>
                    <a:pt x="285750" y="264319"/>
                  </a:lnTo>
                  <a:lnTo>
                    <a:pt x="531019" y="235744"/>
                  </a:lnTo>
                  <a:lnTo>
                    <a:pt x="838200" y="188119"/>
                  </a:lnTo>
                  <a:lnTo>
                    <a:pt x="1107281" y="138112"/>
                  </a:lnTo>
                  <a:lnTo>
                    <a:pt x="1285875" y="95250"/>
                  </a:lnTo>
                  <a:lnTo>
                    <a:pt x="1457325" y="50006"/>
                  </a:lnTo>
                  <a:lnTo>
                    <a:pt x="1614488" y="0"/>
                  </a:lnTo>
                  <a:lnTo>
                    <a:pt x="1635919" y="7144"/>
                  </a:lnTo>
                  <a:lnTo>
                    <a:pt x="1688306" y="30956"/>
                  </a:lnTo>
                  <a:lnTo>
                    <a:pt x="1747838" y="57150"/>
                  </a:lnTo>
                  <a:lnTo>
                    <a:pt x="1819275" y="85725"/>
                  </a:lnTo>
                  <a:lnTo>
                    <a:pt x="1871663" y="114300"/>
                  </a:lnTo>
                  <a:lnTo>
                    <a:pt x="1924050" y="150019"/>
                  </a:lnTo>
                  <a:lnTo>
                    <a:pt x="1959769" y="180975"/>
                  </a:lnTo>
                  <a:lnTo>
                    <a:pt x="1990725" y="214312"/>
                  </a:lnTo>
                  <a:lnTo>
                    <a:pt x="2007394" y="240506"/>
                  </a:lnTo>
                  <a:lnTo>
                    <a:pt x="2021681" y="264319"/>
                  </a:lnTo>
                  <a:lnTo>
                    <a:pt x="2026444" y="295275"/>
                  </a:lnTo>
                  <a:lnTo>
                    <a:pt x="2019300" y="321469"/>
                  </a:lnTo>
                  <a:lnTo>
                    <a:pt x="2005013" y="342900"/>
                  </a:lnTo>
                  <a:lnTo>
                    <a:pt x="1978819" y="354806"/>
                  </a:lnTo>
                  <a:lnTo>
                    <a:pt x="1900238" y="359569"/>
                  </a:lnTo>
                  <a:lnTo>
                    <a:pt x="1835944" y="364331"/>
                  </a:lnTo>
                  <a:lnTo>
                    <a:pt x="1769269" y="373856"/>
                  </a:lnTo>
                  <a:lnTo>
                    <a:pt x="1659731" y="404812"/>
                  </a:lnTo>
                  <a:lnTo>
                    <a:pt x="1521619" y="235744"/>
                  </a:lnTo>
                  <a:lnTo>
                    <a:pt x="1204913" y="292894"/>
                  </a:lnTo>
                  <a:lnTo>
                    <a:pt x="776288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21F0FD3A-6C4C-4775-A7D3-03EF21DB28AD}"/>
                </a:ext>
              </a:extLst>
            </p:cNvPr>
            <p:cNvSpPr/>
            <p:nvPr/>
          </p:nvSpPr>
          <p:spPr>
            <a:xfrm>
              <a:off x="6967540" y="1685924"/>
              <a:ext cx="612775" cy="571500"/>
            </a:xfrm>
            <a:custGeom>
              <a:avLst/>
              <a:gdLst>
                <a:gd name="connsiteX0" fmla="*/ 209550 w 611981"/>
                <a:gd name="connsiteY0" fmla="*/ 319088 h 571500"/>
                <a:gd name="connsiteX1" fmla="*/ 321468 w 611981"/>
                <a:gd name="connsiteY1" fmla="*/ 197644 h 571500"/>
                <a:gd name="connsiteX2" fmla="*/ 378618 w 611981"/>
                <a:gd name="connsiteY2" fmla="*/ 133350 h 571500"/>
                <a:gd name="connsiteX3" fmla="*/ 402431 w 611981"/>
                <a:gd name="connsiteY3" fmla="*/ 95250 h 571500"/>
                <a:gd name="connsiteX4" fmla="*/ 407193 w 611981"/>
                <a:gd name="connsiteY4" fmla="*/ 73819 h 571500"/>
                <a:gd name="connsiteX5" fmla="*/ 395287 w 611981"/>
                <a:gd name="connsiteY5" fmla="*/ 0 h 571500"/>
                <a:gd name="connsiteX6" fmla="*/ 611981 w 611981"/>
                <a:gd name="connsiteY6" fmla="*/ 200025 h 571500"/>
                <a:gd name="connsiteX7" fmla="*/ 566737 w 611981"/>
                <a:gd name="connsiteY7" fmla="*/ 221456 h 571500"/>
                <a:gd name="connsiteX8" fmla="*/ 461962 w 611981"/>
                <a:gd name="connsiteY8" fmla="*/ 300038 h 571500"/>
                <a:gd name="connsiteX9" fmla="*/ 316706 w 611981"/>
                <a:gd name="connsiteY9" fmla="*/ 400050 h 571500"/>
                <a:gd name="connsiteX10" fmla="*/ 183356 w 611981"/>
                <a:gd name="connsiteY10" fmla="*/ 488156 h 571500"/>
                <a:gd name="connsiteX11" fmla="*/ 102393 w 611981"/>
                <a:gd name="connsiteY11" fmla="*/ 540544 h 571500"/>
                <a:gd name="connsiteX12" fmla="*/ 78581 w 611981"/>
                <a:gd name="connsiteY12" fmla="*/ 557213 h 571500"/>
                <a:gd name="connsiteX13" fmla="*/ 57150 w 611981"/>
                <a:gd name="connsiteY13" fmla="*/ 566738 h 571500"/>
                <a:gd name="connsiteX14" fmla="*/ 28575 w 611981"/>
                <a:gd name="connsiteY14" fmla="*/ 571500 h 571500"/>
                <a:gd name="connsiteX15" fmla="*/ 11906 w 611981"/>
                <a:gd name="connsiteY15" fmla="*/ 566738 h 571500"/>
                <a:gd name="connsiteX16" fmla="*/ 2381 w 611981"/>
                <a:gd name="connsiteY16" fmla="*/ 557213 h 571500"/>
                <a:gd name="connsiteX17" fmla="*/ 0 w 611981"/>
                <a:gd name="connsiteY17" fmla="*/ 540544 h 571500"/>
                <a:gd name="connsiteX18" fmla="*/ 7143 w 611981"/>
                <a:gd name="connsiteY18" fmla="*/ 516731 h 571500"/>
                <a:gd name="connsiteX19" fmla="*/ 33337 w 611981"/>
                <a:gd name="connsiteY19" fmla="*/ 488156 h 571500"/>
                <a:gd name="connsiteX20" fmla="*/ 209550 w 611981"/>
                <a:gd name="connsiteY20" fmla="*/ 31908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1981" h="571500">
                  <a:moveTo>
                    <a:pt x="209550" y="319088"/>
                  </a:moveTo>
                  <a:lnTo>
                    <a:pt x="321468" y="197644"/>
                  </a:lnTo>
                  <a:lnTo>
                    <a:pt x="378618" y="133350"/>
                  </a:lnTo>
                  <a:lnTo>
                    <a:pt x="402431" y="95250"/>
                  </a:lnTo>
                  <a:lnTo>
                    <a:pt x="407193" y="73819"/>
                  </a:lnTo>
                  <a:lnTo>
                    <a:pt x="395287" y="0"/>
                  </a:lnTo>
                  <a:lnTo>
                    <a:pt x="611981" y="200025"/>
                  </a:lnTo>
                  <a:lnTo>
                    <a:pt x="566737" y="221456"/>
                  </a:lnTo>
                  <a:lnTo>
                    <a:pt x="461962" y="300038"/>
                  </a:lnTo>
                  <a:lnTo>
                    <a:pt x="316706" y="400050"/>
                  </a:lnTo>
                  <a:lnTo>
                    <a:pt x="183356" y="488156"/>
                  </a:lnTo>
                  <a:lnTo>
                    <a:pt x="102393" y="540544"/>
                  </a:lnTo>
                  <a:lnTo>
                    <a:pt x="78581" y="557213"/>
                  </a:lnTo>
                  <a:lnTo>
                    <a:pt x="57150" y="566738"/>
                  </a:lnTo>
                  <a:lnTo>
                    <a:pt x="28575" y="571500"/>
                  </a:lnTo>
                  <a:lnTo>
                    <a:pt x="11906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7143" y="516731"/>
                  </a:lnTo>
                  <a:lnTo>
                    <a:pt x="33337" y="488156"/>
                  </a:lnTo>
                  <a:lnTo>
                    <a:pt x="209550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9E5069D9-2913-459F-870B-C27620BB0C8D}"/>
                </a:ext>
              </a:extLst>
            </p:cNvPr>
            <p:cNvSpPr/>
            <p:nvPr/>
          </p:nvSpPr>
          <p:spPr>
            <a:xfrm>
              <a:off x="4919665" y="2125663"/>
              <a:ext cx="1579562" cy="1169987"/>
            </a:xfrm>
            <a:custGeom>
              <a:avLst/>
              <a:gdLst>
                <a:gd name="connsiteX0" fmla="*/ 1114425 w 1578768"/>
                <a:gd name="connsiteY0" fmla="*/ 654844 h 1169194"/>
                <a:gd name="connsiteX1" fmla="*/ 883443 w 1578768"/>
                <a:gd name="connsiteY1" fmla="*/ 790575 h 1169194"/>
                <a:gd name="connsiteX2" fmla="*/ 661987 w 1578768"/>
                <a:gd name="connsiteY2" fmla="*/ 907257 h 1169194"/>
                <a:gd name="connsiteX3" fmla="*/ 476250 w 1578768"/>
                <a:gd name="connsiteY3" fmla="*/ 992982 h 1169194"/>
                <a:gd name="connsiteX4" fmla="*/ 211931 w 1578768"/>
                <a:gd name="connsiteY4" fmla="*/ 1107282 h 1169194"/>
                <a:gd name="connsiteX5" fmla="*/ 76200 w 1578768"/>
                <a:gd name="connsiteY5" fmla="*/ 1166813 h 1169194"/>
                <a:gd name="connsiteX6" fmla="*/ 47625 w 1578768"/>
                <a:gd name="connsiteY6" fmla="*/ 1169194 h 1169194"/>
                <a:gd name="connsiteX7" fmla="*/ 16668 w 1578768"/>
                <a:gd name="connsiteY7" fmla="*/ 1159669 h 1169194"/>
                <a:gd name="connsiteX8" fmla="*/ 0 w 1578768"/>
                <a:gd name="connsiteY8" fmla="*/ 1147763 h 1169194"/>
                <a:gd name="connsiteX9" fmla="*/ 0 w 1578768"/>
                <a:gd name="connsiteY9" fmla="*/ 1123950 h 1169194"/>
                <a:gd name="connsiteX10" fmla="*/ 19050 w 1578768"/>
                <a:gd name="connsiteY10" fmla="*/ 1100138 h 1169194"/>
                <a:gd name="connsiteX11" fmla="*/ 207168 w 1578768"/>
                <a:gd name="connsiteY11" fmla="*/ 1012032 h 1169194"/>
                <a:gd name="connsiteX12" fmla="*/ 428625 w 1578768"/>
                <a:gd name="connsiteY12" fmla="*/ 890588 h 1169194"/>
                <a:gd name="connsiteX13" fmla="*/ 564356 w 1578768"/>
                <a:gd name="connsiteY13" fmla="*/ 807244 h 1169194"/>
                <a:gd name="connsiteX14" fmla="*/ 714375 w 1578768"/>
                <a:gd name="connsiteY14" fmla="*/ 709613 h 1169194"/>
                <a:gd name="connsiteX15" fmla="*/ 819150 w 1578768"/>
                <a:gd name="connsiteY15" fmla="*/ 633413 h 1169194"/>
                <a:gd name="connsiteX16" fmla="*/ 904875 w 1578768"/>
                <a:gd name="connsiteY16" fmla="*/ 564357 h 1169194"/>
                <a:gd name="connsiteX17" fmla="*/ 1007268 w 1578768"/>
                <a:gd name="connsiteY17" fmla="*/ 476250 h 1169194"/>
                <a:gd name="connsiteX18" fmla="*/ 1081087 w 1578768"/>
                <a:gd name="connsiteY18" fmla="*/ 407194 h 1169194"/>
                <a:gd name="connsiteX19" fmla="*/ 1154906 w 1578768"/>
                <a:gd name="connsiteY19" fmla="*/ 326232 h 1169194"/>
                <a:gd name="connsiteX20" fmla="*/ 1185862 w 1578768"/>
                <a:gd name="connsiteY20" fmla="*/ 283369 h 1169194"/>
                <a:gd name="connsiteX21" fmla="*/ 1219200 w 1578768"/>
                <a:gd name="connsiteY21" fmla="*/ 226219 h 1169194"/>
                <a:gd name="connsiteX22" fmla="*/ 1233487 w 1578768"/>
                <a:gd name="connsiteY22" fmla="*/ 188119 h 1169194"/>
                <a:gd name="connsiteX23" fmla="*/ 1238250 w 1578768"/>
                <a:gd name="connsiteY23" fmla="*/ 150019 h 1169194"/>
                <a:gd name="connsiteX24" fmla="*/ 1233487 w 1578768"/>
                <a:gd name="connsiteY24" fmla="*/ 121444 h 1169194"/>
                <a:gd name="connsiteX25" fmla="*/ 1221581 w 1578768"/>
                <a:gd name="connsiteY25" fmla="*/ 83344 h 1169194"/>
                <a:gd name="connsiteX26" fmla="*/ 1200150 w 1578768"/>
                <a:gd name="connsiteY26" fmla="*/ 59532 h 1169194"/>
                <a:gd name="connsiteX27" fmla="*/ 1185862 w 1578768"/>
                <a:gd name="connsiteY27" fmla="*/ 38100 h 1169194"/>
                <a:gd name="connsiteX28" fmla="*/ 1183481 w 1578768"/>
                <a:gd name="connsiteY28" fmla="*/ 23813 h 1169194"/>
                <a:gd name="connsiteX29" fmla="*/ 1190625 w 1578768"/>
                <a:gd name="connsiteY29" fmla="*/ 9525 h 1169194"/>
                <a:gd name="connsiteX30" fmla="*/ 1219200 w 1578768"/>
                <a:gd name="connsiteY30" fmla="*/ 0 h 1169194"/>
                <a:gd name="connsiteX31" fmla="*/ 1278731 w 1578768"/>
                <a:gd name="connsiteY31" fmla="*/ 4763 h 1169194"/>
                <a:gd name="connsiteX32" fmla="*/ 1331118 w 1578768"/>
                <a:gd name="connsiteY32" fmla="*/ 14288 h 1169194"/>
                <a:gd name="connsiteX33" fmla="*/ 1400175 w 1578768"/>
                <a:gd name="connsiteY33" fmla="*/ 28575 h 1169194"/>
                <a:gd name="connsiteX34" fmla="*/ 1450181 w 1578768"/>
                <a:gd name="connsiteY34" fmla="*/ 47625 h 1169194"/>
                <a:gd name="connsiteX35" fmla="*/ 1500187 w 1578768"/>
                <a:gd name="connsiteY35" fmla="*/ 71438 h 1169194"/>
                <a:gd name="connsiteX36" fmla="*/ 1533525 w 1578768"/>
                <a:gd name="connsiteY36" fmla="*/ 92869 h 1169194"/>
                <a:gd name="connsiteX37" fmla="*/ 1557337 w 1578768"/>
                <a:gd name="connsiteY37" fmla="*/ 119063 h 1169194"/>
                <a:gd name="connsiteX38" fmla="*/ 1574006 w 1578768"/>
                <a:gd name="connsiteY38" fmla="*/ 147638 h 1169194"/>
                <a:gd name="connsiteX39" fmla="*/ 1578768 w 1578768"/>
                <a:gd name="connsiteY39" fmla="*/ 176213 h 1169194"/>
                <a:gd name="connsiteX40" fmla="*/ 1574006 w 1578768"/>
                <a:gd name="connsiteY40" fmla="*/ 221457 h 1169194"/>
                <a:gd name="connsiteX41" fmla="*/ 1569243 w 1578768"/>
                <a:gd name="connsiteY41" fmla="*/ 264319 h 1169194"/>
                <a:gd name="connsiteX42" fmla="*/ 1521618 w 1578768"/>
                <a:gd name="connsiteY42" fmla="*/ 321469 h 1169194"/>
                <a:gd name="connsiteX43" fmla="*/ 1421606 w 1578768"/>
                <a:gd name="connsiteY43" fmla="*/ 416719 h 1169194"/>
                <a:gd name="connsiteX44" fmla="*/ 1319212 w 1578768"/>
                <a:gd name="connsiteY44" fmla="*/ 504825 h 1169194"/>
                <a:gd name="connsiteX45" fmla="*/ 1231106 w 1578768"/>
                <a:gd name="connsiteY45" fmla="*/ 569119 h 1169194"/>
                <a:gd name="connsiteX46" fmla="*/ 1114425 w 1578768"/>
                <a:gd name="connsiteY46" fmla="*/ 65484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8768" h="1169194">
                  <a:moveTo>
                    <a:pt x="1114425" y="654844"/>
                  </a:moveTo>
                  <a:lnTo>
                    <a:pt x="883443" y="790575"/>
                  </a:lnTo>
                  <a:lnTo>
                    <a:pt x="661987" y="907257"/>
                  </a:lnTo>
                  <a:lnTo>
                    <a:pt x="476250" y="992982"/>
                  </a:lnTo>
                  <a:lnTo>
                    <a:pt x="211931" y="1107282"/>
                  </a:lnTo>
                  <a:lnTo>
                    <a:pt x="76200" y="1166813"/>
                  </a:lnTo>
                  <a:lnTo>
                    <a:pt x="47625" y="1169194"/>
                  </a:lnTo>
                  <a:lnTo>
                    <a:pt x="16668" y="1159669"/>
                  </a:lnTo>
                  <a:lnTo>
                    <a:pt x="0" y="1147763"/>
                  </a:lnTo>
                  <a:lnTo>
                    <a:pt x="0" y="1123950"/>
                  </a:lnTo>
                  <a:lnTo>
                    <a:pt x="19050" y="1100138"/>
                  </a:lnTo>
                  <a:lnTo>
                    <a:pt x="207168" y="1012032"/>
                  </a:lnTo>
                  <a:lnTo>
                    <a:pt x="428625" y="890588"/>
                  </a:lnTo>
                  <a:lnTo>
                    <a:pt x="564356" y="807244"/>
                  </a:lnTo>
                  <a:lnTo>
                    <a:pt x="714375" y="709613"/>
                  </a:lnTo>
                  <a:lnTo>
                    <a:pt x="819150" y="633413"/>
                  </a:lnTo>
                  <a:lnTo>
                    <a:pt x="904875" y="564357"/>
                  </a:lnTo>
                  <a:lnTo>
                    <a:pt x="1007268" y="476250"/>
                  </a:lnTo>
                  <a:lnTo>
                    <a:pt x="1081087" y="407194"/>
                  </a:lnTo>
                  <a:lnTo>
                    <a:pt x="1154906" y="326232"/>
                  </a:lnTo>
                  <a:lnTo>
                    <a:pt x="1185862" y="283369"/>
                  </a:lnTo>
                  <a:lnTo>
                    <a:pt x="1219200" y="226219"/>
                  </a:lnTo>
                  <a:lnTo>
                    <a:pt x="1233487" y="188119"/>
                  </a:lnTo>
                  <a:lnTo>
                    <a:pt x="1238250" y="150019"/>
                  </a:lnTo>
                  <a:lnTo>
                    <a:pt x="1233487" y="121444"/>
                  </a:lnTo>
                  <a:lnTo>
                    <a:pt x="1221581" y="83344"/>
                  </a:lnTo>
                  <a:lnTo>
                    <a:pt x="1200150" y="59532"/>
                  </a:lnTo>
                  <a:lnTo>
                    <a:pt x="1185862" y="38100"/>
                  </a:lnTo>
                  <a:lnTo>
                    <a:pt x="1183481" y="23813"/>
                  </a:lnTo>
                  <a:lnTo>
                    <a:pt x="1190625" y="9525"/>
                  </a:lnTo>
                  <a:lnTo>
                    <a:pt x="1219200" y="0"/>
                  </a:lnTo>
                  <a:lnTo>
                    <a:pt x="1278731" y="4763"/>
                  </a:lnTo>
                  <a:lnTo>
                    <a:pt x="1331118" y="14288"/>
                  </a:lnTo>
                  <a:lnTo>
                    <a:pt x="1400175" y="28575"/>
                  </a:lnTo>
                  <a:lnTo>
                    <a:pt x="1450181" y="47625"/>
                  </a:lnTo>
                  <a:lnTo>
                    <a:pt x="1500187" y="71438"/>
                  </a:lnTo>
                  <a:lnTo>
                    <a:pt x="1533525" y="92869"/>
                  </a:lnTo>
                  <a:lnTo>
                    <a:pt x="1557337" y="119063"/>
                  </a:lnTo>
                  <a:lnTo>
                    <a:pt x="1574006" y="147638"/>
                  </a:lnTo>
                  <a:lnTo>
                    <a:pt x="1578768" y="176213"/>
                  </a:lnTo>
                  <a:lnTo>
                    <a:pt x="1574006" y="221457"/>
                  </a:lnTo>
                  <a:lnTo>
                    <a:pt x="1569243" y="264319"/>
                  </a:lnTo>
                  <a:lnTo>
                    <a:pt x="1521618" y="321469"/>
                  </a:lnTo>
                  <a:lnTo>
                    <a:pt x="1421606" y="416719"/>
                  </a:lnTo>
                  <a:lnTo>
                    <a:pt x="1319212" y="504825"/>
                  </a:lnTo>
                  <a:lnTo>
                    <a:pt x="1231106" y="569119"/>
                  </a:lnTo>
                  <a:lnTo>
                    <a:pt x="1114425" y="654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2672FADE-0F94-485E-A355-6EA2AB61004C}"/>
                </a:ext>
              </a:extLst>
            </p:cNvPr>
            <p:cNvSpPr/>
            <p:nvPr/>
          </p:nvSpPr>
          <p:spPr>
            <a:xfrm>
              <a:off x="6319840" y="2314574"/>
              <a:ext cx="2208212" cy="1085850"/>
            </a:xfrm>
            <a:custGeom>
              <a:avLst/>
              <a:gdLst>
                <a:gd name="connsiteX0" fmla="*/ 609600 w 2207418"/>
                <a:gd name="connsiteY0" fmla="*/ 516731 h 1085850"/>
                <a:gd name="connsiteX1" fmla="*/ 433387 w 2207418"/>
                <a:gd name="connsiteY1" fmla="*/ 381000 h 1085850"/>
                <a:gd name="connsiteX2" fmla="*/ 278606 w 2207418"/>
                <a:gd name="connsiteY2" fmla="*/ 271463 h 1085850"/>
                <a:gd name="connsiteX3" fmla="*/ 0 w 2207418"/>
                <a:gd name="connsiteY3" fmla="*/ 83344 h 1085850"/>
                <a:gd name="connsiteX4" fmla="*/ 80962 w 2207418"/>
                <a:gd name="connsiteY4" fmla="*/ 0 h 1085850"/>
                <a:gd name="connsiteX5" fmla="*/ 269081 w 2207418"/>
                <a:gd name="connsiteY5" fmla="*/ 121444 h 1085850"/>
                <a:gd name="connsiteX6" fmla="*/ 481012 w 2207418"/>
                <a:gd name="connsiteY6" fmla="*/ 254794 h 1085850"/>
                <a:gd name="connsiteX7" fmla="*/ 676275 w 2207418"/>
                <a:gd name="connsiteY7" fmla="*/ 371475 h 1085850"/>
                <a:gd name="connsiteX8" fmla="*/ 852487 w 2207418"/>
                <a:gd name="connsiteY8" fmla="*/ 466725 h 1085850"/>
                <a:gd name="connsiteX9" fmla="*/ 1047750 w 2207418"/>
                <a:gd name="connsiteY9" fmla="*/ 569119 h 1085850"/>
                <a:gd name="connsiteX10" fmla="*/ 1245393 w 2207418"/>
                <a:gd name="connsiteY10" fmla="*/ 661988 h 1085850"/>
                <a:gd name="connsiteX11" fmla="*/ 1359693 w 2207418"/>
                <a:gd name="connsiteY11" fmla="*/ 714375 h 1085850"/>
                <a:gd name="connsiteX12" fmla="*/ 1473993 w 2207418"/>
                <a:gd name="connsiteY12" fmla="*/ 762000 h 1085850"/>
                <a:gd name="connsiteX13" fmla="*/ 1635918 w 2207418"/>
                <a:gd name="connsiteY13" fmla="*/ 816769 h 1085850"/>
                <a:gd name="connsiteX14" fmla="*/ 1807368 w 2207418"/>
                <a:gd name="connsiteY14" fmla="*/ 864394 h 1085850"/>
                <a:gd name="connsiteX15" fmla="*/ 1938337 w 2207418"/>
                <a:gd name="connsiteY15" fmla="*/ 895350 h 1085850"/>
                <a:gd name="connsiteX16" fmla="*/ 2107406 w 2207418"/>
                <a:gd name="connsiteY16" fmla="*/ 926306 h 1085850"/>
                <a:gd name="connsiteX17" fmla="*/ 2140743 w 2207418"/>
                <a:gd name="connsiteY17" fmla="*/ 931069 h 1085850"/>
                <a:gd name="connsiteX18" fmla="*/ 2166937 w 2207418"/>
                <a:gd name="connsiteY18" fmla="*/ 938213 h 1085850"/>
                <a:gd name="connsiteX19" fmla="*/ 2188368 w 2207418"/>
                <a:gd name="connsiteY19" fmla="*/ 950119 h 1085850"/>
                <a:gd name="connsiteX20" fmla="*/ 2202656 w 2207418"/>
                <a:gd name="connsiteY20" fmla="*/ 964406 h 1085850"/>
                <a:gd name="connsiteX21" fmla="*/ 2207418 w 2207418"/>
                <a:gd name="connsiteY21" fmla="*/ 978694 h 1085850"/>
                <a:gd name="connsiteX22" fmla="*/ 2202656 w 2207418"/>
                <a:gd name="connsiteY22" fmla="*/ 992981 h 1085850"/>
                <a:gd name="connsiteX23" fmla="*/ 2193131 w 2207418"/>
                <a:gd name="connsiteY23" fmla="*/ 1004888 h 1085850"/>
                <a:gd name="connsiteX24" fmla="*/ 2164556 w 2207418"/>
                <a:gd name="connsiteY24" fmla="*/ 1019175 h 1085850"/>
                <a:gd name="connsiteX25" fmla="*/ 2083593 w 2207418"/>
                <a:gd name="connsiteY25" fmla="*/ 1031081 h 1085850"/>
                <a:gd name="connsiteX26" fmla="*/ 1843087 w 2207418"/>
                <a:gd name="connsiteY26" fmla="*/ 1045369 h 1085850"/>
                <a:gd name="connsiteX27" fmla="*/ 1640681 w 2207418"/>
                <a:gd name="connsiteY27" fmla="*/ 1069181 h 1085850"/>
                <a:gd name="connsiteX28" fmla="*/ 1454943 w 2207418"/>
                <a:gd name="connsiteY28" fmla="*/ 1085850 h 1085850"/>
                <a:gd name="connsiteX29" fmla="*/ 1426368 w 2207418"/>
                <a:gd name="connsiteY29" fmla="*/ 1085850 h 1085850"/>
                <a:gd name="connsiteX30" fmla="*/ 1364456 w 2207418"/>
                <a:gd name="connsiteY30" fmla="*/ 1076325 h 1085850"/>
                <a:gd name="connsiteX31" fmla="*/ 1309687 w 2207418"/>
                <a:gd name="connsiteY31" fmla="*/ 1057275 h 1085850"/>
                <a:gd name="connsiteX32" fmla="*/ 1240631 w 2207418"/>
                <a:gd name="connsiteY32" fmla="*/ 1023938 h 1085850"/>
                <a:gd name="connsiteX33" fmla="*/ 1178718 w 2207418"/>
                <a:gd name="connsiteY33" fmla="*/ 983456 h 1085850"/>
                <a:gd name="connsiteX34" fmla="*/ 1042987 w 2207418"/>
                <a:gd name="connsiteY34" fmla="*/ 871538 h 1085850"/>
                <a:gd name="connsiteX35" fmla="*/ 814387 w 2207418"/>
                <a:gd name="connsiteY35" fmla="*/ 685800 h 1085850"/>
                <a:gd name="connsiteX36" fmla="*/ 609600 w 2207418"/>
                <a:gd name="connsiteY36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7418" h="1085850">
                  <a:moveTo>
                    <a:pt x="609600" y="516731"/>
                  </a:moveTo>
                  <a:lnTo>
                    <a:pt x="433387" y="381000"/>
                  </a:lnTo>
                  <a:lnTo>
                    <a:pt x="278606" y="271463"/>
                  </a:lnTo>
                  <a:lnTo>
                    <a:pt x="0" y="83344"/>
                  </a:lnTo>
                  <a:lnTo>
                    <a:pt x="80962" y="0"/>
                  </a:lnTo>
                  <a:lnTo>
                    <a:pt x="269081" y="121444"/>
                  </a:lnTo>
                  <a:lnTo>
                    <a:pt x="481012" y="254794"/>
                  </a:lnTo>
                  <a:lnTo>
                    <a:pt x="676275" y="371475"/>
                  </a:lnTo>
                  <a:lnTo>
                    <a:pt x="852487" y="466725"/>
                  </a:lnTo>
                  <a:lnTo>
                    <a:pt x="1047750" y="569119"/>
                  </a:lnTo>
                  <a:lnTo>
                    <a:pt x="1245393" y="661988"/>
                  </a:lnTo>
                  <a:lnTo>
                    <a:pt x="1359693" y="714375"/>
                  </a:lnTo>
                  <a:lnTo>
                    <a:pt x="1473993" y="762000"/>
                  </a:lnTo>
                  <a:lnTo>
                    <a:pt x="1635918" y="816769"/>
                  </a:lnTo>
                  <a:lnTo>
                    <a:pt x="1807368" y="864394"/>
                  </a:lnTo>
                  <a:lnTo>
                    <a:pt x="1938337" y="895350"/>
                  </a:lnTo>
                  <a:lnTo>
                    <a:pt x="2107406" y="926306"/>
                  </a:lnTo>
                  <a:lnTo>
                    <a:pt x="2140743" y="931069"/>
                  </a:lnTo>
                  <a:lnTo>
                    <a:pt x="2166937" y="938213"/>
                  </a:lnTo>
                  <a:lnTo>
                    <a:pt x="2188368" y="950119"/>
                  </a:lnTo>
                  <a:lnTo>
                    <a:pt x="2202656" y="964406"/>
                  </a:lnTo>
                  <a:lnTo>
                    <a:pt x="2207418" y="978694"/>
                  </a:lnTo>
                  <a:lnTo>
                    <a:pt x="2202656" y="992981"/>
                  </a:lnTo>
                  <a:lnTo>
                    <a:pt x="2193131" y="1004888"/>
                  </a:lnTo>
                  <a:lnTo>
                    <a:pt x="2164556" y="1019175"/>
                  </a:lnTo>
                  <a:lnTo>
                    <a:pt x="2083593" y="1031081"/>
                  </a:lnTo>
                  <a:lnTo>
                    <a:pt x="1843087" y="1045369"/>
                  </a:lnTo>
                  <a:lnTo>
                    <a:pt x="1640681" y="1069181"/>
                  </a:lnTo>
                  <a:lnTo>
                    <a:pt x="1454943" y="1085850"/>
                  </a:lnTo>
                  <a:lnTo>
                    <a:pt x="1426368" y="1085850"/>
                  </a:lnTo>
                  <a:lnTo>
                    <a:pt x="1364456" y="1076325"/>
                  </a:lnTo>
                  <a:lnTo>
                    <a:pt x="1309687" y="1057275"/>
                  </a:lnTo>
                  <a:lnTo>
                    <a:pt x="1240631" y="1023938"/>
                  </a:lnTo>
                  <a:lnTo>
                    <a:pt x="1178718" y="983456"/>
                  </a:lnTo>
                  <a:lnTo>
                    <a:pt x="1042987" y="871538"/>
                  </a:lnTo>
                  <a:lnTo>
                    <a:pt x="814387" y="685800"/>
                  </a:lnTo>
                  <a:lnTo>
                    <a:pt x="6096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5EFBA76E-34F6-4433-9762-4B09A0BA262A}"/>
                </a:ext>
              </a:extLst>
            </p:cNvPr>
            <p:cNvSpPr/>
            <p:nvPr/>
          </p:nvSpPr>
          <p:spPr>
            <a:xfrm rot="16200000">
              <a:off x="3954465" y="4029075"/>
              <a:ext cx="2020888" cy="388937"/>
            </a:xfrm>
            <a:custGeom>
              <a:avLst/>
              <a:gdLst>
                <a:gd name="connsiteX0" fmla="*/ 1007269 w 2021681"/>
                <a:gd name="connsiteY0" fmla="*/ 383381 h 388144"/>
                <a:gd name="connsiteX1" fmla="*/ 823913 w 2021681"/>
                <a:gd name="connsiteY1" fmla="*/ 383381 h 388144"/>
                <a:gd name="connsiteX2" fmla="*/ 671513 w 2021681"/>
                <a:gd name="connsiteY2" fmla="*/ 381000 h 388144"/>
                <a:gd name="connsiteX3" fmla="*/ 230981 w 2021681"/>
                <a:gd name="connsiteY3" fmla="*/ 359569 h 388144"/>
                <a:gd name="connsiteX4" fmla="*/ 121444 w 2021681"/>
                <a:gd name="connsiteY4" fmla="*/ 347663 h 388144"/>
                <a:gd name="connsiteX5" fmla="*/ 80963 w 2021681"/>
                <a:gd name="connsiteY5" fmla="*/ 311944 h 388144"/>
                <a:gd name="connsiteX6" fmla="*/ 45244 w 2021681"/>
                <a:gd name="connsiteY6" fmla="*/ 276225 h 388144"/>
                <a:gd name="connsiteX7" fmla="*/ 21431 w 2021681"/>
                <a:gd name="connsiteY7" fmla="*/ 247650 h 388144"/>
                <a:gd name="connsiteX8" fmla="*/ 4763 w 2021681"/>
                <a:gd name="connsiteY8" fmla="*/ 219075 h 388144"/>
                <a:gd name="connsiteX9" fmla="*/ 0 w 2021681"/>
                <a:gd name="connsiteY9" fmla="*/ 195263 h 388144"/>
                <a:gd name="connsiteX10" fmla="*/ 2381 w 2021681"/>
                <a:gd name="connsiteY10" fmla="*/ 173831 h 388144"/>
                <a:gd name="connsiteX11" fmla="*/ 16669 w 2021681"/>
                <a:gd name="connsiteY11" fmla="*/ 152400 h 388144"/>
                <a:gd name="connsiteX12" fmla="*/ 38100 w 2021681"/>
                <a:gd name="connsiteY12" fmla="*/ 138113 h 388144"/>
                <a:gd name="connsiteX13" fmla="*/ 73819 w 2021681"/>
                <a:gd name="connsiteY13" fmla="*/ 123825 h 388144"/>
                <a:gd name="connsiteX14" fmla="*/ 159544 w 2021681"/>
                <a:gd name="connsiteY14" fmla="*/ 107156 h 388144"/>
                <a:gd name="connsiteX15" fmla="*/ 259556 w 2021681"/>
                <a:gd name="connsiteY15" fmla="*/ 95250 h 388144"/>
                <a:gd name="connsiteX16" fmla="*/ 373856 w 2021681"/>
                <a:gd name="connsiteY16" fmla="*/ 90488 h 388144"/>
                <a:gd name="connsiteX17" fmla="*/ 473869 w 2021681"/>
                <a:gd name="connsiteY17" fmla="*/ 90488 h 388144"/>
                <a:gd name="connsiteX18" fmla="*/ 609600 w 2021681"/>
                <a:gd name="connsiteY18" fmla="*/ 100013 h 388144"/>
                <a:gd name="connsiteX19" fmla="*/ 883444 w 2021681"/>
                <a:gd name="connsiteY19" fmla="*/ 121444 h 388144"/>
                <a:gd name="connsiteX20" fmla="*/ 1069181 w 2021681"/>
                <a:gd name="connsiteY20" fmla="*/ 130969 h 388144"/>
                <a:gd name="connsiteX21" fmla="*/ 1335881 w 2021681"/>
                <a:gd name="connsiteY21" fmla="*/ 138113 h 388144"/>
                <a:gd name="connsiteX22" fmla="*/ 1566863 w 2021681"/>
                <a:gd name="connsiteY22" fmla="*/ 135731 h 388144"/>
                <a:gd name="connsiteX23" fmla="*/ 1721644 w 2021681"/>
                <a:gd name="connsiteY23" fmla="*/ 133350 h 388144"/>
                <a:gd name="connsiteX24" fmla="*/ 1788319 w 2021681"/>
                <a:gd name="connsiteY24" fmla="*/ 123825 h 388144"/>
                <a:gd name="connsiteX25" fmla="*/ 1831181 w 2021681"/>
                <a:gd name="connsiteY25" fmla="*/ 114300 h 388144"/>
                <a:gd name="connsiteX26" fmla="*/ 1874044 w 2021681"/>
                <a:gd name="connsiteY26" fmla="*/ 95250 h 388144"/>
                <a:gd name="connsiteX27" fmla="*/ 1912144 w 2021681"/>
                <a:gd name="connsiteY27" fmla="*/ 73819 h 388144"/>
                <a:gd name="connsiteX28" fmla="*/ 1933575 w 2021681"/>
                <a:gd name="connsiteY28" fmla="*/ 54769 h 388144"/>
                <a:gd name="connsiteX29" fmla="*/ 1952625 w 2021681"/>
                <a:gd name="connsiteY29" fmla="*/ 35719 h 388144"/>
                <a:gd name="connsiteX30" fmla="*/ 1966913 w 2021681"/>
                <a:gd name="connsiteY30" fmla="*/ 16669 h 388144"/>
                <a:gd name="connsiteX31" fmla="*/ 1976438 w 2021681"/>
                <a:gd name="connsiteY31" fmla="*/ 7144 h 388144"/>
                <a:gd name="connsiteX32" fmla="*/ 1988344 w 2021681"/>
                <a:gd name="connsiteY32" fmla="*/ 0 h 388144"/>
                <a:gd name="connsiteX33" fmla="*/ 2000250 w 2021681"/>
                <a:gd name="connsiteY33" fmla="*/ 0 h 388144"/>
                <a:gd name="connsiteX34" fmla="*/ 2009775 w 2021681"/>
                <a:gd name="connsiteY34" fmla="*/ 7144 h 388144"/>
                <a:gd name="connsiteX35" fmla="*/ 2016919 w 2021681"/>
                <a:gd name="connsiteY35" fmla="*/ 26194 h 388144"/>
                <a:gd name="connsiteX36" fmla="*/ 2021681 w 2021681"/>
                <a:gd name="connsiteY36" fmla="*/ 54769 h 388144"/>
                <a:gd name="connsiteX37" fmla="*/ 2021681 w 2021681"/>
                <a:gd name="connsiteY37" fmla="*/ 90488 h 388144"/>
                <a:gd name="connsiteX38" fmla="*/ 2009775 w 2021681"/>
                <a:gd name="connsiteY38" fmla="*/ 185738 h 388144"/>
                <a:gd name="connsiteX39" fmla="*/ 1985963 w 2021681"/>
                <a:gd name="connsiteY39" fmla="*/ 328613 h 388144"/>
                <a:gd name="connsiteX40" fmla="*/ 1969294 w 2021681"/>
                <a:gd name="connsiteY40" fmla="*/ 388144 h 388144"/>
                <a:gd name="connsiteX41" fmla="*/ 1819275 w 2021681"/>
                <a:gd name="connsiteY41" fmla="*/ 383381 h 388144"/>
                <a:gd name="connsiteX42" fmla="*/ 1393031 w 2021681"/>
                <a:gd name="connsiteY42" fmla="*/ 383381 h 388144"/>
                <a:gd name="connsiteX43" fmla="*/ 1007269 w 2021681"/>
                <a:gd name="connsiteY43" fmla="*/ 3833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1681" h="388144">
                  <a:moveTo>
                    <a:pt x="1007269" y="383381"/>
                  </a:moveTo>
                  <a:lnTo>
                    <a:pt x="823913" y="383381"/>
                  </a:lnTo>
                  <a:lnTo>
                    <a:pt x="671513" y="381000"/>
                  </a:lnTo>
                  <a:lnTo>
                    <a:pt x="230981" y="359569"/>
                  </a:lnTo>
                  <a:lnTo>
                    <a:pt x="121444" y="347663"/>
                  </a:lnTo>
                  <a:lnTo>
                    <a:pt x="80963" y="311944"/>
                  </a:lnTo>
                  <a:lnTo>
                    <a:pt x="45244" y="276225"/>
                  </a:lnTo>
                  <a:lnTo>
                    <a:pt x="21431" y="247650"/>
                  </a:lnTo>
                  <a:lnTo>
                    <a:pt x="4763" y="219075"/>
                  </a:lnTo>
                  <a:lnTo>
                    <a:pt x="0" y="195263"/>
                  </a:lnTo>
                  <a:lnTo>
                    <a:pt x="2381" y="173831"/>
                  </a:lnTo>
                  <a:lnTo>
                    <a:pt x="16669" y="152400"/>
                  </a:lnTo>
                  <a:lnTo>
                    <a:pt x="38100" y="138113"/>
                  </a:lnTo>
                  <a:lnTo>
                    <a:pt x="73819" y="123825"/>
                  </a:lnTo>
                  <a:lnTo>
                    <a:pt x="159544" y="107156"/>
                  </a:lnTo>
                  <a:lnTo>
                    <a:pt x="259556" y="95250"/>
                  </a:lnTo>
                  <a:lnTo>
                    <a:pt x="373856" y="90488"/>
                  </a:lnTo>
                  <a:lnTo>
                    <a:pt x="473869" y="90488"/>
                  </a:lnTo>
                  <a:lnTo>
                    <a:pt x="609600" y="100013"/>
                  </a:lnTo>
                  <a:lnTo>
                    <a:pt x="883444" y="121444"/>
                  </a:lnTo>
                  <a:lnTo>
                    <a:pt x="1069181" y="130969"/>
                  </a:lnTo>
                  <a:lnTo>
                    <a:pt x="1335881" y="138113"/>
                  </a:lnTo>
                  <a:lnTo>
                    <a:pt x="1566863" y="135731"/>
                  </a:lnTo>
                  <a:lnTo>
                    <a:pt x="1721644" y="133350"/>
                  </a:lnTo>
                  <a:lnTo>
                    <a:pt x="1788319" y="123825"/>
                  </a:lnTo>
                  <a:lnTo>
                    <a:pt x="1831181" y="114300"/>
                  </a:lnTo>
                  <a:lnTo>
                    <a:pt x="1874044" y="95250"/>
                  </a:lnTo>
                  <a:lnTo>
                    <a:pt x="1912144" y="73819"/>
                  </a:lnTo>
                  <a:lnTo>
                    <a:pt x="1933575" y="54769"/>
                  </a:lnTo>
                  <a:lnTo>
                    <a:pt x="1952625" y="35719"/>
                  </a:lnTo>
                  <a:lnTo>
                    <a:pt x="1966913" y="16669"/>
                  </a:lnTo>
                  <a:lnTo>
                    <a:pt x="1976438" y="7144"/>
                  </a:lnTo>
                  <a:lnTo>
                    <a:pt x="1988344" y="0"/>
                  </a:lnTo>
                  <a:lnTo>
                    <a:pt x="2000250" y="0"/>
                  </a:lnTo>
                  <a:lnTo>
                    <a:pt x="2009775" y="7144"/>
                  </a:lnTo>
                  <a:lnTo>
                    <a:pt x="2016919" y="26194"/>
                  </a:lnTo>
                  <a:lnTo>
                    <a:pt x="2021681" y="54769"/>
                  </a:lnTo>
                  <a:lnTo>
                    <a:pt x="2021681" y="90488"/>
                  </a:lnTo>
                  <a:lnTo>
                    <a:pt x="2009775" y="185738"/>
                  </a:lnTo>
                  <a:lnTo>
                    <a:pt x="1985963" y="328613"/>
                  </a:lnTo>
                  <a:lnTo>
                    <a:pt x="1969294" y="388144"/>
                  </a:lnTo>
                  <a:lnTo>
                    <a:pt x="1819275" y="383381"/>
                  </a:lnTo>
                  <a:lnTo>
                    <a:pt x="1393031" y="383381"/>
                  </a:lnTo>
                  <a:lnTo>
                    <a:pt x="1007269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648C2024-E527-4610-94DA-193A166147B5}"/>
                </a:ext>
              </a:extLst>
            </p:cNvPr>
            <p:cNvSpPr/>
            <p:nvPr/>
          </p:nvSpPr>
          <p:spPr>
            <a:xfrm>
              <a:off x="5051425" y="3063875"/>
              <a:ext cx="2216150" cy="2124075"/>
            </a:xfrm>
            <a:custGeom>
              <a:avLst/>
              <a:gdLst>
                <a:gd name="connsiteX0" fmla="*/ 577850 w 2216150"/>
                <a:gd name="connsiteY0" fmla="*/ 304800 h 2124075"/>
                <a:gd name="connsiteX1" fmla="*/ 276225 w 2216150"/>
                <a:gd name="connsiteY1" fmla="*/ 349250 h 2124075"/>
                <a:gd name="connsiteX2" fmla="*/ 34925 w 2216150"/>
                <a:gd name="connsiteY2" fmla="*/ 393700 h 2124075"/>
                <a:gd name="connsiteX3" fmla="*/ 0 w 2216150"/>
                <a:gd name="connsiteY3" fmla="*/ 196850 h 2124075"/>
                <a:gd name="connsiteX4" fmla="*/ 104775 w 2216150"/>
                <a:gd name="connsiteY4" fmla="*/ 200025 h 2124075"/>
                <a:gd name="connsiteX5" fmla="*/ 177800 w 2216150"/>
                <a:gd name="connsiteY5" fmla="*/ 200025 h 2124075"/>
                <a:gd name="connsiteX6" fmla="*/ 520700 w 2216150"/>
                <a:gd name="connsiteY6" fmla="*/ 161925 h 2124075"/>
                <a:gd name="connsiteX7" fmla="*/ 739775 w 2216150"/>
                <a:gd name="connsiteY7" fmla="*/ 139700 h 2124075"/>
                <a:gd name="connsiteX8" fmla="*/ 968375 w 2216150"/>
                <a:gd name="connsiteY8" fmla="*/ 120650 h 2124075"/>
                <a:gd name="connsiteX9" fmla="*/ 1133475 w 2216150"/>
                <a:gd name="connsiteY9" fmla="*/ 111125 h 2124075"/>
                <a:gd name="connsiteX10" fmla="*/ 1282700 w 2216150"/>
                <a:gd name="connsiteY10" fmla="*/ 95250 h 2124075"/>
                <a:gd name="connsiteX11" fmla="*/ 1403350 w 2216150"/>
                <a:gd name="connsiteY11" fmla="*/ 82550 h 2124075"/>
                <a:gd name="connsiteX12" fmla="*/ 1536700 w 2216150"/>
                <a:gd name="connsiteY12" fmla="*/ 73025 h 2124075"/>
                <a:gd name="connsiteX13" fmla="*/ 1739900 w 2216150"/>
                <a:gd name="connsiteY13" fmla="*/ 66675 h 2124075"/>
                <a:gd name="connsiteX14" fmla="*/ 1838325 w 2216150"/>
                <a:gd name="connsiteY14" fmla="*/ 34925 h 2124075"/>
                <a:gd name="connsiteX15" fmla="*/ 1911350 w 2216150"/>
                <a:gd name="connsiteY15" fmla="*/ 0 h 2124075"/>
                <a:gd name="connsiteX16" fmla="*/ 1990725 w 2216150"/>
                <a:gd name="connsiteY16" fmla="*/ 53975 h 2124075"/>
                <a:gd name="connsiteX17" fmla="*/ 2111375 w 2216150"/>
                <a:gd name="connsiteY17" fmla="*/ 136525 h 2124075"/>
                <a:gd name="connsiteX18" fmla="*/ 2187575 w 2216150"/>
                <a:gd name="connsiteY18" fmla="*/ 193675 h 2124075"/>
                <a:gd name="connsiteX19" fmla="*/ 2200275 w 2216150"/>
                <a:gd name="connsiteY19" fmla="*/ 206375 h 2124075"/>
                <a:gd name="connsiteX20" fmla="*/ 2209800 w 2216150"/>
                <a:gd name="connsiteY20" fmla="*/ 219075 h 2124075"/>
                <a:gd name="connsiteX21" fmla="*/ 2216150 w 2216150"/>
                <a:gd name="connsiteY21" fmla="*/ 238125 h 2124075"/>
                <a:gd name="connsiteX22" fmla="*/ 2216150 w 2216150"/>
                <a:gd name="connsiteY22" fmla="*/ 282575 h 2124075"/>
                <a:gd name="connsiteX23" fmla="*/ 2203450 w 2216150"/>
                <a:gd name="connsiteY23" fmla="*/ 339725 h 2124075"/>
                <a:gd name="connsiteX24" fmla="*/ 2174875 w 2216150"/>
                <a:gd name="connsiteY24" fmla="*/ 406400 h 2124075"/>
                <a:gd name="connsiteX25" fmla="*/ 2159000 w 2216150"/>
                <a:gd name="connsiteY25" fmla="*/ 511175 h 2124075"/>
                <a:gd name="connsiteX26" fmla="*/ 2152650 w 2216150"/>
                <a:gd name="connsiteY26" fmla="*/ 793750 h 2124075"/>
                <a:gd name="connsiteX27" fmla="*/ 2155825 w 2216150"/>
                <a:gd name="connsiteY27" fmla="*/ 1193800 h 2124075"/>
                <a:gd name="connsiteX28" fmla="*/ 2152650 w 2216150"/>
                <a:gd name="connsiteY28" fmla="*/ 1549400 h 2124075"/>
                <a:gd name="connsiteX29" fmla="*/ 2152650 w 2216150"/>
                <a:gd name="connsiteY29" fmla="*/ 1866900 h 2124075"/>
                <a:gd name="connsiteX30" fmla="*/ 2152650 w 2216150"/>
                <a:gd name="connsiteY30" fmla="*/ 1981200 h 2124075"/>
                <a:gd name="connsiteX31" fmla="*/ 2143125 w 2216150"/>
                <a:gd name="connsiteY31" fmla="*/ 2041525 h 2124075"/>
                <a:gd name="connsiteX32" fmla="*/ 2124075 w 2216150"/>
                <a:gd name="connsiteY32" fmla="*/ 2079625 h 2124075"/>
                <a:gd name="connsiteX33" fmla="*/ 2108200 w 2216150"/>
                <a:gd name="connsiteY33" fmla="*/ 2095500 h 2124075"/>
                <a:gd name="connsiteX34" fmla="*/ 2079625 w 2216150"/>
                <a:gd name="connsiteY34" fmla="*/ 2114550 h 2124075"/>
                <a:gd name="connsiteX35" fmla="*/ 2051050 w 2216150"/>
                <a:gd name="connsiteY35" fmla="*/ 2124075 h 2124075"/>
                <a:gd name="connsiteX36" fmla="*/ 2006600 w 2216150"/>
                <a:gd name="connsiteY36" fmla="*/ 2124075 h 2124075"/>
                <a:gd name="connsiteX37" fmla="*/ 1955800 w 2216150"/>
                <a:gd name="connsiteY37" fmla="*/ 2111375 h 2124075"/>
                <a:gd name="connsiteX38" fmla="*/ 1933575 w 2216150"/>
                <a:gd name="connsiteY38" fmla="*/ 2098675 h 2124075"/>
                <a:gd name="connsiteX39" fmla="*/ 1911350 w 2216150"/>
                <a:gd name="connsiteY39" fmla="*/ 2076450 h 2124075"/>
                <a:gd name="connsiteX40" fmla="*/ 1892300 w 2216150"/>
                <a:gd name="connsiteY40" fmla="*/ 2047875 h 2124075"/>
                <a:gd name="connsiteX41" fmla="*/ 1857375 w 2216150"/>
                <a:gd name="connsiteY41" fmla="*/ 1955800 h 2124075"/>
                <a:gd name="connsiteX42" fmla="*/ 1860550 w 2216150"/>
                <a:gd name="connsiteY42" fmla="*/ 1765300 h 2124075"/>
                <a:gd name="connsiteX43" fmla="*/ 1863725 w 2216150"/>
                <a:gd name="connsiteY43" fmla="*/ 1190625 h 2124075"/>
                <a:gd name="connsiteX44" fmla="*/ 1863725 w 2216150"/>
                <a:gd name="connsiteY44" fmla="*/ 606425 h 2124075"/>
                <a:gd name="connsiteX45" fmla="*/ 1863725 w 2216150"/>
                <a:gd name="connsiteY45" fmla="*/ 327025 h 2124075"/>
                <a:gd name="connsiteX46" fmla="*/ 1860550 w 2216150"/>
                <a:gd name="connsiteY46" fmla="*/ 288925 h 2124075"/>
                <a:gd name="connsiteX47" fmla="*/ 1847850 w 2216150"/>
                <a:gd name="connsiteY47" fmla="*/ 269875 h 2124075"/>
                <a:gd name="connsiteX48" fmla="*/ 1828800 w 2216150"/>
                <a:gd name="connsiteY48" fmla="*/ 257175 h 2124075"/>
                <a:gd name="connsiteX49" fmla="*/ 1778000 w 2216150"/>
                <a:gd name="connsiteY49" fmla="*/ 244475 h 2124075"/>
                <a:gd name="connsiteX50" fmla="*/ 1362075 w 2216150"/>
                <a:gd name="connsiteY50" fmla="*/ 250825 h 2124075"/>
                <a:gd name="connsiteX51" fmla="*/ 1012825 w 2216150"/>
                <a:gd name="connsiteY51" fmla="*/ 266700 h 2124075"/>
                <a:gd name="connsiteX52" fmla="*/ 577850 w 2216150"/>
                <a:gd name="connsiteY52" fmla="*/ 3048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16150" h="2124075">
                  <a:moveTo>
                    <a:pt x="577850" y="304800"/>
                  </a:moveTo>
                  <a:lnTo>
                    <a:pt x="276225" y="349250"/>
                  </a:lnTo>
                  <a:lnTo>
                    <a:pt x="34925" y="393700"/>
                  </a:lnTo>
                  <a:lnTo>
                    <a:pt x="0" y="196850"/>
                  </a:lnTo>
                  <a:lnTo>
                    <a:pt x="104775" y="200025"/>
                  </a:lnTo>
                  <a:lnTo>
                    <a:pt x="177800" y="200025"/>
                  </a:lnTo>
                  <a:lnTo>
                    <a:pt x="520700" y="161925"/>
                  </a:lnTo>
                  <a:lnTo>
                    <a:pt x="739775" y="139700"/>
                  </a:lnTo>
                  <a:lnTo>
                    <a:pt x="968375" y="120650"/>
                  </a:lnTo>
                  <a:lnTo>
                    <a:pt x="1133475" y="111125"/>
                  </a:lnTo>
                  <a:lnTo>
                    <a:pt x="1282700" y="95250"/>
                  </a:lnTo>
                  <a:lnTo>
                    <a:pt x="1403350" y="82550"/>
                  </a:lnTo>
                  <a:lnTo>
                    <a:pt x="1536700" y="73025"/>
                  </a:lnTo>
                  <a:lnTo>
                    <a:pt x="1739900" y="66675"/>
                  </a:lnTo>
                  <a:lnTo>
                    <a:pt x="1838325" y="34925"/>
                  </a:lnTo>
                  <a:lnTo>
                    <a:pt x="1911350" y="0"/>
                  </a:lnTo>
                  <a:lnTo>
                    <a:pt x="1990725" y="53975"/>
                  </a:lnTo>
                  <a:lnTo>
                    <a:pt x="2111375" y="136525"/>
                  </a:lnTo>
                  <a:lnTo>
                    <a:pt x="2187575" y="193675"/>
                  </a:lnTo>
                  <a:lnTo>
                    <a:pt x="2200275" y="206375"/>
                  </a:lnTo>
                  <a:lnTo>
                    <a:pt x="2209800" y="219075"/>
                  </a:lnTo>
                  <a:lnTo>
                    <a:pt x="2216150" y="238125"/>
                  </a:lnTo>
                  <a:lnTo>
                    <a:pt x="2216150" y="282575"/>
                  </a:lnTo>
                  <a:lnTo>
                    <a:pt x="2203450" y="339725"/>
                  </a:lnTo>
                  <a:lnTo>
                    <a:pt x="2174875" y="406400"/>
                  </a:lnTo>
                  <a:lnTo>
                    <a:pt x="2159000" y="511175"/>
                  </a:lnTo>
                  <a:lnTo>
                    <a:pt x="2152650" y="793750"/>
                  </a:lnTo>
                  <a:cubicBezTo>
                    <a:pt x="2153708" y="927100"/>
                    <a:pt x="2154767" y="1060450"/>
                    <a:pt x="2155825" y="1193800"/>
                  </a:cubicBezTo>
                  <a:cubicBezTo>
                    <a:pt x="2154767" y="1312333"/>
                    <a:pt x="2153708" y="1430867"/>
                    <a:pt x="2152650" y="1549400"/>
                  </a:cubicBezTo>
                  <a:lnTo>
                    <a:pt x="2152650" y="1866900"/>
                  </a:lnTo>
                  <a:lnTo>
                    <a:pt x="2152650" y="1981200"/>
                  </a:lnTo>
                  <a:lnTo>
                    <a:pt x="2143125" y="2041525"/>
                  </a:lnTo>
                  <a:lnTo>
                    <a:pt x="2124075" y="2079625"/>
                  </a:lnTo>
                  <a:lnTo>
                    <a:pt x="2108200" y="2095500"/>
                  </a:lnTo>
                  <a:lnTo>
                    <a:pt x="2079625" y="2114550"/>
                  </a:lnTo>
                  <a:lnTo>
                    <a:pt x="2051050" y="2124075"/>
                  </a:lnTo>
                  <a:lnTo>
                    <a:pt x="2006600" y="2124075"/>
                  </a:lnTo>
                  <a:lnTo>
                    <a:pt x="1955800" y="2111375"/>
                  </a:lnTo>
                  <a:lnTo>
                    <a:pt x="1933575" y="2098675"/>
                  </a:lnTo>
                  <a:lnTo>
                    <a:pt x="1911350" y="2076450"/>
                  </a:lnTo>
                  <a:lnTo>
                    <a:pt x="1892300" y="2047875"/>
                  </a:lnTo>
                  <a:lnTo>
                    <a:pt x="1857375" y="1955800"/>
                  </a:lnTo>
                  <a:cubicBezTo>
                    <a:pt x="1858433" y="1892300"/>
                    <a:pt x="1859492" y="1828800"/>
                    <a:pt x="1860550" y="1765300"/>
                  </a:cubicBezTo>
                  <a:cubicBezTo>
                    <a:pt x="1861608" y="1573742"/>
                    <a:pt x="1862667" y="1382183"/>
                    <a:pt x="1863725" y="1190625"/>
                  </a:cubicBezTo>
                  <a:lnTo>
                    <a:pt x="1863725" y="606425"/>
                  </a:lnTo>
                  <a:lnTo>
                    <a:pt x="1863725" y="327025"/>
                  </a:lnTo>
                  <a:lnTo>
                    <a:pt x="1860550" y="288925"/>
                  </a:lnTo>
                  <a:lnTo>
                    <a:pt x="1847850" y="269875"/>
                  </a:lnTo>
                  <a:lnTo>
                    <a:pt x="1828800" y="257175"/>
                  </a:lnTo>
                  <a:lnTo>
                    <a:pt x="1778000" y="244475"/>
                  </a:lnTo>
                  <a:lnTo>
                    <a:pt x="1362075" y="250825"/>
                  </a:lnTo>
                  <a:lnTo>
                    <a:pt x="1012825" y="266700"/>
                  </a:lnTo>
                  <a:lnTo>
                    <a:pt x="57785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18A75451-E216-4DBA-B832-491BF23C61A8}"/>
                </a:ext>
              </a:extLst>
            </p:cNvPr>
            <p:cNvSpPr/>
            <p:nvPr/>
          </p:nvSpPr>
          <p:spPr>
            <a:xfrm>
              <a:off x="5075240" y="3662363"/>
              <a:ext cx="1900237" cy="352425"/>
            </a:xfrm>
            <a:custGeom>
              <a:avLst/>
              <a:gdLst>
                <a:gd name="connsiteX0" fmla="*/ 792956 w 1900237"/>
                <a:gd name="connsiteY0" fmla="*/ 254793 h 352425"/>
                <a:gd name="connsiteX1" fmla="*/ 228600 w 1900237"/>
                <a:gd name="connsiteY1" fmla="*/ 321468 h 352425"/>
                <a:gd name="connsiteX2" fmla="*/ 7144 w 1900237"/>
                <a:gd name="connsiteY2" fmla="*/ 352425 h 352425"/>
                <a:gd name="connsiteX3" fmla="*/ 0 w 1900237"/>
                <a:gd name="connsiteY3" fmla="*/ 169068 h 352425"/>
                <a:gd name="connsiteX4" fmla="*/ 245269 w 1900237"/>
                <a:gd name="connsiteY4" fmla="*/ 138112 h 352425"/>
                <a:gd name="connsiteX5" fmla="*/ 583406 w 1900237"/>
                <a:gd name="connsiteY5" fmla="*/ 97631 h 352425"/>
                <a:gd name="connsiteX6" fmla="*/ 912019 w 1900237"/>
                <a:gd name="connsiteY6" fmla="*/ 61912 h 352425"/>
                <a:gd name="connsiteX7" fmla="*/ 1321594 w 1900237"/>
                <a:gd name="connsiteY7" fmla="*/ 30956 h 352425"/>
                <a:gd name="connsiteX8" fmla="*/ 1704975 w 1900237"/>
                <a:gd name="connsiteY8" fmla="*/ 9525 h 352425"/>
                <a:gd name="connsiteX9" fmla="*/ 1897856 w 1900237"/>
                <a:gd name="connsiteY9" fmla="*/ 0 h 352425"/>
                <a:gd name="connsiteX10" fmla="*/ 1900237 w 1900237"/>
                <a:gd name="connsiteY10" fmla="*/ 185737 h 352425"/>
                <a:gd name="connsiteX11" fmla="*/ 1519237 w 1900237"/>
                <a:gd name="connsiteY11" fmla="*/ 195262 h 352425"/>
                <a:gd name="connsiteX12" fmla="*/ 1202531 w 1900237"/>
                <a:gd name="connsiteY12" fmla="*/ 216693 h 352425"/>
                <a:gd name="connsiteX13" fmla="*/ 792956 w 1900237"/>
                <a:gd name="connsiteY13" fmla="*/ 25479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0237" h="352425">
                  <a:moveTo>
                    <a:pt x="792956" y="254793"/>
                  </a:moveTo>
                  <a:lnTo>
                    <a:pt x="228600" y="321468"/>
                  </a:lnTo>
                  <a:lnTo>
                    <a:pt x="7144" y="352425"/>
                  </a:lnTo>
                  <a:lnTo>
                    <a:pt x="0" y="169068"/>
                  </a:lnTo>
                  <a:lnTo>
                    <a:pt x="245269" y="138112"/>
                  </a:lnTo>
                  <a:lnTo>
                    <a:pt x="583406" y="97631"/>
                  </a:lnTo>
                  <a:lnTo>
                    <a:pt x="912019" y="61912"/>
                  </a:lnTo>
                  <a:lnTo>
                    <a:pt x="1321594" y="30956"/>
                  </a:lnTo>
                  <a:lnTo>
                    <a:pt x="1704975" y="9525"/>
                  </a:lnTo>
                  <a:lnTo>
                    <a:pt x="1897856" y="0"/>
                  </a:lnTo>
                  <a:cubicBezTo>
                    <a:pt x="1898650" y="61912"/>
                    <a:pt x="1899443" y="123825"/>
                    <a:pt x="1900237" y="185737"/>
                  </a:cubicBezTo>
                  <a:lnTo>
                    <a:pt x="1519237" y="195262"/>
                  </a:lnTo>
                  <a:lnTo>
                    <a:pt x="1202531" y="216693"/>
                  </a:lnTo>
                  <a:lnTo>
                    <a:pt x="7929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73D47457-0106-41F6-8F7B-F3C25DC9D925}"/>
                </a:ext>
              </a:extLst>
            </p:cNvPr>
            <p:cNvSpPr/>
            <p:nvPr/>
          </p:nvSpPr>
          <p:spPr>
            <a:xfrm>
              <a:off x="5081589" y="4246563"/>
              <a:ext cx="1900237" cy="327025"/>
            </a:xfrm>
            <a:custGeom>
              <a:avLst/>
              <a:gdLst>
                <a:gd name="connsiteX0" fmla="*/ 704850 w 1900237"/>
                <a:gd name="connsiteY0" fmla="*/ 238125 h 328612"/>
                <a:gd name="connsiteX1" fmla="*/ 309562 w 1900237"/>
                <a:gd name="connsiteY1" fmla="*/ 283369 h 328612"/>
                <a:gd name="connsiteX2" fmla="*/ 2381 w 1900237"/>
                <a:gd name="connsiteY2" fmla="*/ 328612 h 328612"/>
                <a:gd name="connsiteX3" fmla="*/ 0 w 1900237"/>
                <a:gd name="connsiteY3" fmla="*/ 145256 h 328612"/>
                <a:gd name="connsiteX4" fmla="*/ 180975 w 1900237"/>
                <a:gd name="connsiteY4" fmla="*/ 123825 h 328612"/>
                <a:gd name="connsiteX5" fmla="*/ 409575 w 1900237"/>
                <a:gd name="connsiteY5" fmla="*/ 92869 h 328612"/>
                <a:gd name="connsiteX6" fmla="*/ 711993 w 1900237"/>
                <a:gd name="connsiteY6" fmla="*/ 59531 h 328612"/>
                <a:gd name="connsiteX7" fmla="*/ 909637 w 1900237"/>
                <a:gd name="connsiteY7" fmla="*/ 38100 h 328612"/>
                <a:gd name="connsiteX8" fmla="*/ 1173956 w 1900237"/>
                <a:gd name="connsiteY8" fmla="*/ 16669 h 328612"/>
                <a:gd name="connsiteX9" fmla="*/ 1438275 w 1900237"/>
                <a:gd name="connsiteY9" fmla="*/ 2381 h 328612"/>
                <a:gd name="connsiteX10" fmla="*/ 1678781 w 1900237"/>
                <a:gd name="connsiteY10" fmla="*/ 0 h 328612"/>
                <a:gd name="connsiteX11" fmla="*/ 1900237 w 1900237"/>
                <a:gd name="connsiteY11" fmla="*/ 4762 h 328612"/>
                <a:gd name="connsiteX12" fmla="*/ 1900237 w 1900237"/>
                <a:gd name="connsiteY12" fmla="*/ 185737 h 328612"/>
                <a:gd name="connsiteX13" fmla="*/ 1462087 w 1900237"/>
                <a:gd name="connsiteY13" fmla="*/ 188119 h 328612"/>
                <a:gd name="connsiteX14" fmla="*/ 1131093 w 1900237"/>
                <a:gd name="connsiteY14" fmla="*/ 204787 h 328612"/>
                <a:gd name="connsiteX15" fmla="*/ 704850 w 1900237"/>
                <a:gd name="connsiteY15" fmla="*/ 238125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0237" h="328612">
                  <a:moveTo>
                    <a:pt x="704850" y="238125"/>
                  </a:moveTo>
                  <a:lnTo>
                    <a:pt x="309562" y="283369"/>
                  </a:lnTo>
                  <a:lnTo>
                    <a:pt x="2381" y="328612"/>
                  </a:lnTo>
                  <a:cubicBezTo>
                    <a:pt x="1587" y="267493"/>
                    <a:pt x="794" y="206375"/>
                    <a:pt x="0" y="145256"/>
                  </a:cubicBezTo>
                  <a:lnTo>
                    <a:pt x="180975" y="123825"/>
                  </a:lnTo>
                  <a:lnTo>
                    <a:pt x="409575" y="92869"/>
                  </a:lnTo>
                  <a:lnTo>
                    <a:pt x="711993" y="59531"/>
                  </a:lnTo>
                  <a:lnTo>
                    <a:pt x="909637" y="38100"/>
                  </a:lnTo>
                  <a:lnTo>
                    <a:pt x="1173956" y="16669"/>
                  </a:lnTo>
                  <a:lnTo>
                    <a:pt x="1438275" y="2381"/>
                  </a:lnTo>
                  <a:lnTo>
                    <a:pt x="1678781" y="0"/>
                  </a:lnTo>
                  <a:lnTo>
                    <a:pt x="1900237" y="4762"/>
                  </a:lnTo>
                  <a:lnTo>
                    <a:pt x="1900237" y="185737"/>
                  </a:lnTo>
                  <a:lnTo>
                    <a:pt x="1462087" y="188119"/>
                  </a:lnTo>
                  <a:lnTo>
                    <a:pt x="1131093" y="204787"/>
                  </a:lnTo>
                  <a:lnTo>
                    <a:pt x="704850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982CF214-A83D-4423-8A9D-270BAA66F790}"/>
                </a:ext>
              </a:extLst>
            </p:cNvPr>
            <p:cNvSpPr/>
            <p:nvPr/>
          </p:nvSpPr>
          <p:spPr>
            <a:xfrm>
              <a:off x="5037139" y="4922839"/>
              <a:ext cx="1944687" cy="295275"/>
            </a:xfrm>
            <a:custGeom>
              <a:avLst/>
              <a:gdLst>
                <a:gd name="connsiteX0" fmla="*/ 995362 w 1945481"/>
                <a:gd name="connsiteY0" fmla="*/ 233362 h 295275"/>
                <a:gd name="connsiteX1" fmla="*/ 604837 w 1945481"/>
                <a:gd name="connsiteY1" fmla="*/ 264319 h 295275"/>
                <a:gd name="connsiteX2" fmla="*/ 290512 w 1945481"/>
                <a:gd name="connsiteY2" fmla="*/ 295275 h 295275"/>
                <a:gd name="connsiteX3" fmla="*/ 211931 w 1945481"/>
                <a:gd name="connsiteY3" fmla="*/ 295275 h 295275"/>
                <a:gd name="connsiteX4" fmla="*/ 0 w 1945481"/>
                <a:gd name="connsiteY4" fmla="*/ 290512 h 295275"/>
                <a:gd name="connsiteX5" fmla="*/ 7144 w 1945481"/>
                <a:gd name="connsiteY5" fmla="*/ 169069 h 295275"/>
                <a:gd name="connsiteX6" fmla="*/ 216694 w 1945481"/>
                <a:gd name="connsiteY6" fmla="*/ 142875 h 295275"/>
                <a:gd name="connsiteX7" fmla="*/ 514350 w 1945481"/>
                <a:gd name="connsiteY7" fmla="*/ 104775 h 295275"/>
                <a:gd name="connsiteX8" fmla="*/ 873919 w 1945481"/>
                <a:gd name="connsiteY8" fmla="*/ 66675 h 295275"/>
                <a:gd name="connsiteX9" fmla="*/ 1193006 w 1945481"/>
                <a:gd name="connsiteY9" fmla="*/ 38100 h 295275"/>
                <a:gd name="connsiteX10" fmla="*/ 1521619 w 1945481"/>
                <a:gd name="connsiteY10" fmla="*/ 16669 h 295275"/>
                <a:gd name="connsiteX11" fmla="*/ 1769269 w 1945481"/>
                <a:gd name="connsiteY11" fmla="*/ 4762 h 295275"/>
                <a:gd name="connsiteX12" fmla="*/ 1933575 w 1945481"/>
                <a:gd name="connsiteY12" fmla="*/ 0 h 295275"/>
                <a:gd name="connsiteX13" fmla="*/ 1945481 w 1945481"/>
                <a:gd name="connsiteY13" fmla="*/ 209550 h 295275"/>
                <a:gd name="connsiteX14" fmla="*/ 1633537 w 1945481"/>
                <a:gd name="connsiteY14" fmla="*/ 207169 h 295275"/>
                <a:gd name="connsiteX15" fmla="*/ 1238250 w 1945481"/>
                <a:gd name="connsiteY15" fmla="*/ 219075 h 295275"/>
                <a:gd name="connsiteX16" fmla="*/ 995362 w 1945481"/>
                <a:gd name="connsiteY16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81" h="295275">
                  <a:moveTo>
                    <a:pt x="995362" y="233362"/>
                  </a:moveTo>
                  <a:lnTo>
                    <a:pt x="604837" y="264319"/>
                  </a:lnTo>
                  <a:lnTo>
                    <a:pt x="290512" y="295275"/>
                  </a:lnTo>
                  <a:lnTo>
                    <a:pt x="211931" y="295275"/>
                  </a:lnTo>
                  <a:lnTo>
                    <a:pt x="0" y="290512"/>
                  </a:lnTo>
                  <a:lnTo>
                    <a:pt x="7144" y="169069"/>
                  </a:lnTo>
                  <a:lnTo>
                    <a:pt x="216694" y="142875"/>
                  </a:lnTo>
                  <a:lnTo>
                    <a:pt x="514350" y="104775"/>
                  </a:lnTo>
                  <a:lnTo>
                    <a:pt x="873919" y="66675"/>
                  </a:lnTo>
                  <a:lnTo>
                    <a:pt x="1193006" y="38100"/>
                  </a:lnTo>
                  <a:lnTo>
                    <a:pt x="1521619" y="16669"/>
                  </a:lnTo>
                  <a:lnTo>
                    <a:pt x="1769269" y="4762"/>
                  </a:lnTo>
                  <a:lnTo>
                    <a:pt x="1933575" y="0"/>
                  </a:lnTo>
                  <a:lnTo>
                    <a:pt x="1945481" y="209550"/>
                  </a:lnTo>
                  <a:lnTo>
                    <a:pt x="1633537" y="207169"/>
                  </a:lnTo>
                  <a:lnTo>
                    <a:pt x="1238250" y="219075"/>
                  </a:lnTo>
                  <a:lnTo>
                    <a:pt x="995362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F28C8C56-2FBF-4D8F-98E1-5DBB0B4F4ED3}"/>
                </a:ext>
              </a:extLst>
            </p:cNvPr>
            <p:cNvSpPr/>
            <p:nvPr/>
          </p:nvSpPr>
          <p:spPr>
            <a:xfrm>
              <a:off x="4270375" y="5172076"/>
              <a:ext cx="1449388" cy="868363"/>
            </a:xfrm>
            <a:custGeom>
              <a:avLst/>
              <a:gdLst>
                <a:gd name="connsiteX0" fmla="*/ 740569 w 1450182"/>
                <a:gd name="connsiteY0" fmla="*/ 640556 h 869156"/>
                <a:gd name="connsiteX1" fmla="*/ 490538 w 1450182"/>
                <a:gd name="connsiteY1" fmla="*/ 731044 h 869156"/>
                <a:gd name="connsiteX2" fmla="*/ 266700 w 1450182"/>
                <a:gd name="connsiteY2" fmla="*/ 804863 h 869156"/>
                <a:gd name="connsiteX3" fmla="*/ 90488 w 1450182"/>
                <a:gd name="connsiteY3" fmla="*/ 859631 h 869156"/>
                <a:gd name="connsiteX4" fmla="*/ 54769 w 1450182"/>
                <a:gd name="connsiteY4" fmla="*/ 869156 h 869156"/>
                <a:gd name="connsiteX5" fmla="*/ 35719 w 1450182"/>
                <a:gd name="connsiteY5" fmla="*/ 869156 h 869156"/>
                <a:gd name="connsiteX6" fmla="*/ 11907 w 1450182"/>
                <a:gd name="connsiteY6" fmla="*/ 866775 h 869156"/>
                <a:gd name="connsiteX7" fmla="*/ 0 w 1450182"/>
                <a:gd name="connsiteY7" fmla="*/ 857250 h 869156"/>
                <a:gd name="connsiteX8" fmla="*/ 0 w 1450182"/>
                <a:gd name="connsiteY8" fmla="*/ 842963 h 869156"/>
                <a:gd name="connsiteX9" fmla="*/ 9525 w 1450182"/>
                <a:gd name="connsiteY9" fmla="*/ 821531 h 869156"/>
                <a:gd name="connsiteX10" fmla="*/ 26194 w 1450182"/>
                <a:gd name="connsiteY10" fmla="*/ 804863 h 869156"/>
                <a:gd name="connsiteX11" fmla="*/ 130969 w 1450182"/>
                <a:gd name="connsiteY11" fmla="*/ 757238 h 869156"/>
                <a:gd name="connsiteX12" fmla="*/ 335757 w 1450182"/>
                <a:gd name="connsiteY12" fmla="*/ 664369 h 869156"/>
                <a:gd name="connsiteX13" fmla="*/ 492919 w 1450182"/>
                <a:gd name="connsiteY13" fmla="*/ 590550 h 869156"/>
                <a:gd name="connsiteX14" fmla="*/ 726282 w 1450182"/>
                <a:gd name="connsiteY14" fmla="*/ 469106 h 869156"/>
                <a:gd name="connsiteX15" fmla="*/ 831057 w 1450182"/>
                <a:gd name="connsiteY15" fmla="*/ 407194 h 869156"/>
                <a:gd name="connsiteX16" fmla="*/ 935832 w 1450182"/>
                <a:gd name="connsiteY16" fmla="*/ 342900 h 869156"/>
                <a:gd name="connsiteX17" fmla="*/ 985838 w 1450182"/>
                <a:gd name="connsiteY17" fmla="*/ 302419 h 869156"/>
                <a:gd name="connsiteX18" fmla="*/ 1014413 w 1450182"/>
                <a:gd name="connsiteY18" fmla="*/ 273844 h 869156"/>
                <a:gd name="connsiteX19" fmla="*/ 1033463 w 1450182"/>
                <a:gd name="connsiteY19" fmla="*/ 247650 h 869156"/>
                <a:gd name="connsiteX20" fmla="*/ 1038225 w 1450182"/>
                <a:gd name="connsiteY20" fmla="*/ 223838 h 869156"/>
                <a:gd name="connsiteX21" fmla="*/ 1033463 w 1450182"/>
                <a:gd name="connsiteY21" fmla="*/ 197644 h 869156"/>
                <a:gd name="connsiteX22" fmla="*/ 1004888 w 1450182"/>
                <a:gd name="connsiteY22" fmla="*/ 140494 h 869156"/>
                <a:gd name="connsiteX23" fmla="*/ 914400 w 1450182"/>
                <a:gd name="connsiteY23" fmla="*/ 0 h 869156"/>
                <a:gd name="connsiteX24" fmla="*/ 1081088 w 1450182"/>
                <a:gd name="connsiteY24" fmla="*/ 28575 h 869156"/>
                <a:gd name="connsiteX25" fmla="*/ 1183482 w 1450182"/>
                <a:gd name="connsiteY25" fmla="*/ 85725 h 869156"/>
                <a:gd name="connsiteX26" fmla="*/ 1257300 w 1450182"/>
                <a:gd name="connsiteY26" fmla="*/ 128588 h 869156"/>
                <a:gd name="connsiteX27" fmla="*/ 1316832 w 1450182"/>
                <a:gd name="connsiteY27" fmla="*/ 169069 h 869156"/>
                <a:gd name="connsiteX28" fmla="*/ 1385888 w 1450182"/>
                <a:gd name="connsiteY28" fmla="*/ 219075 h 869156"/>
                <a:gd name="connsiteX29" fmla="*/ 1416844 w 1450182"/>
                <a:gd name="connsiteY29" fmla="*/ 240506 h 869156"/>
                <a:gd name="connsiteX30" fmla="*/ 1438275 w 1450182"/>
                <a:gd name="connsiteY30" fmla="*/ 259556 h 869156"/>
                <a:gd name="connsiteX31" fmla="*/ 1447800 w 1450182"/>
                <a:gd name="connsiteY31" fmla="*/ 273844 h 869156"/>
                <a:gd name="connsiteX32" fmla="*/ 1450182 w 1450182"/>
                <a:gd name="connsiteY32" fmla="*/ 288131 h 869156"/>
                <a:gd name="connsiteX33" fmla="*/ 1440657 w 1450182"/>
                <a:gd name="connsiteY33" fmla="*/ 319088 h 869156"/>
                <a:gd name="connsiteX34" fmla="*/ 1397794 w 1450182"/>
                <a:gd name="connsiteY34" fmla="*/ 345281 h 869156"/>
                <a:gd name="connsiteX35" fmla="*/ 1312069 w 1450182"/>
                <a:gd name="connsiteY35" fmla="*/ 371475 h 869156"/>
                <a:gd name="connsiteX36" fmla="*/ 1257300 w 1450182"/>
                <a:gd name="connsiteY36" fmla="*/ 400050 h 869156"/>
                <a:gd name="connsiteX37" fmla="*/ 1133475 w 1450182"/>
                <a:gd name="connsiteY37" fmla="*/ 466725 h 869156"/>
                <a:gd name="connsiteX38" fmla="*/ 864394 w 1450182"/>
                <a:gd name="connsiteY38" fmla="*/ 590550 h 869156"/>
                <a:gd name="connsiteX39" fmla="*/ 740569 w 1450182"/>
                <a:gd name="connsiteY39" fmla="*/ 64055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0182" h="869156">
                  <a:moveTo>
                    <a:pt x="740569" y="640556"/>
                  </a:moveTo>
                  <a:lnTo>
                    <a:pt x="490538" y="731044"/>
                  </a:lnTo>
                  <a:lnTo>
                    <a:pt x="266700" y="804863"/>
                  </a:lnTo>
                  <a:lnTo>
                    <a:pt x="90488" y="859631"/>
                  </a:lnTo>
                  <a:lnTo>
                    <a:pt x="54769" y="869156"/>
                  </a:lnTo>
                  <a:lnTo>
                    <a:pt x="35719" y="869156"/>
                  </a:lnTo>
                  <a:lnTo>
                    <a:pt x="11907" y="866775"/>
                  </a:lnTo>
                  <a:lnTo>
                    <a:pt x="0" y="857250"/>
                  </a:lnTo>
                  <a:lnTo>
                    <a:pt x="0" y="842963"/>
                  </a:lnTo>
                  <a:lnTo>
                    <a:pt x="9525" y="821531"/>
                  </a:lnTo>
                  <a:lnTo>
                    <a:pt x="26194" y="804863"/>
                  </a:lnTo>
                  <a:lnTo>
                    <a:pt x="130969" y="757238"/>
                  </a:lnTo>
                  <a:lnTo>
                    <a:pt x="335757" y="664369"/>
                  </a:lnTo>
                  <a:lnTo>
                    <a:pt x="492919" y="590550"/>
                  </a:lnTo>
                  <a:lnTo>
                    <a:pt x="726282" y="469106"/>
                  </a:lnTo>
                  <a:lnTo>
                    <a:pt x="831057" y="407194"/>
                  </a:lnTo>
                  <a:lnTo>
                    <a:pt x="935832" y="342900"/>
                  </a:lnTo>
                  <a:lnTo>
                    <a:pt x="985838" y="302419"/>
                  </a:lnTo>
                  <a:lnTo>
                    <a:pt x="1014413" y="273844"/>
                  </a:lnTo>
                  <a:lnTo>
                    <a:pt x="1033463" y="247650"/>
                  </a:lnTo>
                  <a:lnTo>
                    <a:pt x="1038225" y="223838"/>
                  </a:lnTo>
                  <a:lnTo>
                    <a:pt x="1033463" y="197644"/>
                  </a:lnTo>
                  <a:lnTo>
                    <a:pt x="1004888" y="140494"/>
                  </a:lnTo>
                  <a:lnTo>
                    <a:pt x="914400" y="0"/>
                  </a:lnTo>
                  <a:lnTo>
                    <a:pt x="1081088" y="28575"/>
                  </a:lnTo>
                  <a:lnTo>
                    <a:pt x="1183482" y="85725"/>
                  </a:lnTo>
                  <a:lnTo>
                    <a:pt x="1257300" y="128588"/>
                  </a:lnTo>
                  <a:lnTo>
                    <a:pt x="1316832" y="169069"/>
                  </a:lnTo>
                  <a:lnTo>
                    <a:pt x="1385888" y="219075"/>
                  </a:lnTo>
                  <a:lnTo>
                    <a:pt x="1416844" y="240506"/>
                  </a:lnTo>
                  <a:lnTo>
                    <a:pt x="1438275" y="259556"/>
                  </a:lnTo>
                  <a:lnTo>
                    <a:pt x="1447800" y="273844"/>
                  </a:lnTo>
                  <a:lnTo>
                    <a:pt x="1450182" y="288131"/>
                  </a:lnTo>
                  <a:lnTo>
                    <a:pt x="1440657" y="319088"/>
                  </a:lnTo>
                  <a:lnTo>
                    <a:pt x="1397794" y="345281"/>
                  </a:lnTo>
                  <a:lnTo>
                    <a:pt x="1312069" y="371475"/>
                  </a:lnTo>
                  <a:lnTo>
                    <a:pt x="1257300" y="400050"/>
                  </a:lnTo>
                  <a:lnTo>
                    <a:pt x="1133475" y="466725"/>
                  </a:lnTo>
                  <a:lnTo>
                    <a:pt x="864394" y="590550"/>
                  </a:lnTo>
                  <a:lnTo>
                    <a:pt x="740569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911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24" grpId="0" animBg="1"/>
      <p:bldP spid="18" grpId="0" animBg="1"/>
      <p:bldP spid="11" grpId="0" animBg="1"/>
      <p:bldP spid="12" grpId="0" animBg="1"/>
      <p:bldP spid="13" grpId="0" animBg="1"/>
      <p:bldP spid="14" grpId="0" animBg="1"/>
      <p:bldP spid="26" grpId="0" animBg="1"/>
      <p:bldP spid="28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5388031-F1E6-483F-929D-5016A38BA340}"/>
              </a:ext>
            </a:extLst>
          </p:cNvPr>
          <p:cNvGrpSpPr/>
          <p:nvPr/>
        </p:nvGrpSpPr>
        <p:grpSpPr>
          <a:xfrm>
            <a:off x="3935415" y="1262063"/>
            <a:ext cx="4592637" cy="4854575"/>
            <a:chOff x="3935415" y="1262063"/>
            <a:chExt cx="4592637" cy="4854575"/>
          </a:xfrm>
          <a:solidFill>
            <a:schemeClr val="tx1"/>
          </a:solidFill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4EA8CA65-1B30-4E26-A459-E116396F186D}"/>
                </a:ext>
              </a:extLst>
            </p:cNvPr>
            <p:cNvSpPr/>
            <p:nvPr/>
          </p:nvSpPr>
          <p:spPr>
            <a:xfrm>
              <a:off x="4067178" y="1477963"/>
              <a:ext cx="771525" cy="587375"/>
            </a:xfrm>
            <a:custGeom>
              <a:avLst/>
              <a:gdLst>
                <a:gd name="connsiteX0" fmla="*/ 426244 w 771525"/>
                <a:gd name="connsiteY0" fmla="*/ 402432 h 585788"/>
                <a:gd name="connsiteX1" fmla="*/ 245269 w 771525"/>
                <a:gd name="connsiteY1" fmla="*/ 245269 h 585788"/>
                <a:gd name="connsiteX2" fmla="*/ 121444 w 771525"/>
                <a:gd name="connsiteY2" fmla="*/ 140494 h 585788"/>
                <a:gd name="connsiteX3" fmla="*/ 47625 w 771525"/>
                <a:gd name="connsiteY3" fmla="*/ 85725 h 585788"/>
                <a:gd name="connsiteX4" fmla="*/ 28575 w 771525"/>
                <a:gd name="connsiteY4" fmla="*/ 71438 h 585788"/>
                <a:gd name="connsiteX5" fmla="*/ 14288 w 771525"/>
                <a:gd name="connsiteY5" fmla="*/ 57150 h 585788"/>
                <a:gd name="connsiteX6" fmla="*/ 4763 w 771525"/>
                <a:gd name="connsiteY6" fmla="*/ 45244 h 585788"/>
                <a:gd name="connsiteX7" fmla="*/ 0 w 771525"/>
                <a:gd name="connsiteY7" fmla="*/ 28575 h 585788"/>
                <a:gd name="connsiteX8" fmla="*/ 4763 w 771525"/>
                <a:gd name="connsiteY8" fmla="*/ 14288 h 585788"/>
                <a:gd name="connsiteX9" fmla="*/ 16669 w 771525"/>
                <a:gd name="connsiteY9" fmla="*/ 4763 h 585788"/>
                <a:gd name="connsiteX10" fmla="*/ 38100 w 771525"/>
                <a:gd name="connsiteY10" fmla="*/ 0 h 585788"/>
                <a:gd name="connsiteX11" fmla="*/ 61913 w 771525"/>
                <a:gd name="connsiteY11" fmla="*/ 2382 h 585788"/>
                <a:gd name="connsiteX12" fmla="*/ 197644 w 771525"/>
                <a:gd name="connsiteY12" fmla="*/ 38100 h 585788"/>
                <a:gd name="connsiteX13" fmla="*/ 378619 w 771525"/>
                <a:gd name="connsiteY13" fmla="*/ 83344 h 585788"/>
                <a:gd name="connsiteX14" fmla="*/ 595313 w 771525"/>
                <a:gd name="connsiteY14" fmla="*/ 135732 h 585788"/>
                <a:gd name="connsiteX15" fmla="*/ 619125 w 771525"/>
                <a:gd name="connsiteY15" fmla="*/ 154782 h 585788"/>
                <a:gd name="connsiteX16" fmla="*/ 650081 w 771525"/>
                <a:gd name="connsiteY16" fmla="*/ 195263 h 585788"/>
                <a:gd name="connsiteX17" fmla="*/ 681038 w 771525"/>
                <a:gd name="connsiteY17" fmla="*/ 238125 h 585788"/>
                <a:gd name="connsiteX18" fmla="*/ 709613 w 771525"/>
                <a:gd name="connsiteY18" fmla="*/ 278607 h 585788"/>
                <a:gd name="connsiteX19" fmla="*/ 731044 w 771525"/>
                <a:gd name="connsiteY19" fmla="*/ 316707 h 585788"/>
                <a:gd name="connsiteX20" fmla="*/ 742950 w 771525"/>
                <a:gd name="connsiteY20" fmla="*/ 352425 h 585788"/>
                <a:gd name="connsiteX21" fmla="*/ 754856 w 771525"/>
                <a:gd name="connsiteY21" fmla="*/ 400050 h 585788"/>
                <a:gd name="connsiteX22" fmla="*/ 766763 w 771525"/>
                <a:gd name="connsiteY22" fmla="*/ 457200 h 585788"/>
                <a:gd name="connsiteX23" fmla="*/ 771525 w 771525"/>
                <a:gd name="connsiteY23" fmla="*/ 492919 h 585788"/>
                <a:gd name="connsiteX24" fmla="*/ 766763 w 771525"/>
                <a:gd name="connsiteY24" fmla="*/ 516732 h 585788"/>
                <a:gd name="connsiteX25" fmla="*/ 757238 w 771525"/>
                <a:gd name="connsiteY25" fmla="*/ 545307 h 585788"/>
                <a:gd name="connsiteX26" fmla="*/ 738188 w 771525"/>
                <a:gd name="connsiteY26" fmla="*/ 566738 h 585788"/>
                <a:gd name="connsiteX27" fmla="*/ 711994 w 771525"/>
                <a:gd name="connsiteY27" fmla="*/ 578644 h 585788"/>
                <a:gd name="connsiteX28" fmla="*/ 669131 w 771525"/>
                <a:gd name="connsiteY28" fmla="*/ 585788 h 585788"/>
                <a:gd name="connsiteX29" fmla="*/ 638175 w 771525"/>
                <a:gd name="connsiteY29" fmla="*/ 576263 h 585788"/>
                <a:gd name="connsiteX30" fmla="*/ 571500 w 771525"/>
                <a:gd name="connsiteY30" fmla="*/ 531019 h 585788"/>
                <a:gd name="connsiteX31" fmla="*/ 516731 w 771525"/>
                <a:gd name="connsiteY31" fmla="*/ 483394 h 585788"/>
                <a:gd name="connsiteX32" fmla="*/ 426244 w 771525"/>
                <a:gd name="connsiteY32" fmla="*/ 402432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1525" h="585788">
                  <a:moveTo>
                    <a:pt x="426244" y="402432"/>
                  </a:moveTo>
                  <a:lnTo>
                    <a:pt x="245269" y="245269"/>
                  </a:lnTo>
                  <a:lnTo>
                    <a:pt x="121444" y="140494"/>
                  </a:lnTo>
                  <a:lnTo>
                    <a:pt x="47625" y="85725"/>
                  </a:lnTo>
                  <a:lnTo>
                    <a:pt x="28575" y="71438"/>
                  </a:lnTo>
                  <a:lnTo>
                    <a:pt x="14288" y="57150"/>
                  </a:lnTo>
                  <a:lnTo>
                    <a:pt x="4763" y="45244"/>
                  </a:lnTo>
                  <a:lnTo>
                    <a:pt x="0" y="28575"/>
                  </a:lnTo>
                  <a:lnTo>
                    <a:pt x="4763" y="14288"/>
                  </a:lnTo>
                  <a:lnTo>
                    <a:pt x="16669" y="4763"/>
                  </a:lnTo>
                  <a:lnTo>
                    <a:pt x="38100" y="0"/>
                  </a:lnTo>
                  <a:lnTo>
                    <a:pt x="61913" y="2382"/>
                  </a:lnTo>
                  <a:lnTo>
                    <a:pt x="197644" y="38100"/>
                  </a:lnTo>
                  <a:lnTo>
                    <a:pt x="378619" y="83344"/>
                  </a:lnTo>
                  <a:lnTo>
                    <a:pt x="595313" y="135732"/>
                  </a:lnTo>
                  <a:lnTo>
                    <a:pt x="619125" y="154782"/>
                  </a:lnTo>
                  <a:lnTo>
                    <a:pt x="650081" y="195263"/>
                  </a:lnTo>
                  <a:lnTo>
                    <a:pt x="681038" y="238125"/>
                  </a:lnTo>
                  <a:lnTo>
                    <a:pt x="709613" y="278607"/>
                  </a:lnTo>
                  <a:lnTo>
                    <a:pt x="731044" y="316707"/>
                  </a:lnTo>
                  <a:lnTo>
                    <a:pt x="742950" y="352425"/>
                  </a:lnTo>
                  <a:lnTo>
                    <a:pt x="754856" y="400050"/>
                  </a:lnTo>
                  <a:lnTo>
                    <a:pt x="766763" y="457200"/>
                  </a:lnTo>
                  <a:lnTo>
                    <a:pt x="771525" y="492919"/>
                  </a:lnTo>
                  <a:lnTo>
                    <a:pt x="766763" y="516732"/>
                  </a:lnTo>
                  <a:lnTo>
                    <a:pt x="757238" y="545307"/>
                  </a:lnTo>
                  <a:lnTo>
                    <a:pt x="738188" y="566738"/>
                  </a:lnTo>
                  <a:lnTo>
                    <a:pt x="711994" y="578644"/>
                  </a:lnTo>
                  <a:lnTo>
                    <a:pt x="669131" y="585788"/>
                  </a:lnTo>
                  <a:lnTo>
                    <a:pt x="638175" y="576263"/>
                  </a:lnTo>
                  <a:lnTo>
                    <a:pt x="571500" y="531019"/>
                  </a:lnTo>
                  <a:lnTo>
                    <a:pt x="516731" y="483394"/>
                  </a:lnTo>
                  <a:lnTo>
                    <a:pt x="426244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5566FBC0-083C-4860-8BA9-A8017839A108}"/>
                </a:ext>
              </a:extLst>
            </p:cNvPr>
            <p:cNvSpPr/>
            <p:nvPr/>
          </p:nvSpPr>
          <p:spPr>
            <a:xfrm>
              <a:off x="5165727" y="1262063"/>
              <a:ext cx="1219200" cy="1133475"/>
            </a:xfrm>
            <a:custGeom>
              <a:avLst/>
              <a:gdLst>
                <a:gd name="connsiteX0" fmla="*/ 633413 w 1219200"/>
                <a:gd name="connsiteY0" fmla="*/ 831056 h 1133475"/>
                <a:gd name="connsiteX1" fmla="*/ 459582 w 1219200"/>
                <a:gd name="connsiteY1" fmla="*/ 940593 h 1133475"/>
                <a:gd name="connsiteX2" fmla="*/ 309563 w 1219200"/>
                <a:gd name="connsiteY2" fmla="*/ 1026318 h 1133475"/>
                <a:gd name="connsiteX3" fmla="*/ 195263 w 1219200"/>
                <a:gd name="connsiteY3" fmla="*/ 1081087 h 1133475"/>
                <a:gd name="connsiteX4" fmla="*/ 95250 w 1219200"/>
                <a:gd name="connsiteY4" fmla="*/ 1119187 h 1133475"/>
                <a:gd name="connsiteX5" fmla="*/ 61913 w 1219200"/>
                <a:gd name="connsiteY5" fmla="*/ 1131093 h 1133475"/>
                <a:gd name="connsiteX6" fmla="*/ 40482 w 1219200"/>
                <a:gd name="connsiteY6" fmla="*/ 1133475 h 1133475"/>
                <a:gd name="connsiteX7" fmla="*/ 14288 w 1219200"/>
                <a:gd name="connsiteY7" fmla="*/ 1128712 h 1133475"/>
                <a:gd name="connsiteX8" fmla="*/ 2382 w 1219200"/>
                <a:gd name="connsiteY8" fmla="*/ 1119187 h 1133475"/>
                <a:gd name="connsiteX9" fmla="*/ 0 w 1219200"/>
                <a:gd name="connsiteY9" fmla="*/ 1104900 h 1133475"/>
                <a:gd name="connsiteX10" fmla="*/ 19050 w 1219200"/>
                <a:gd name="connsiteY10" fmla="*/ 1076325 h 1133475"/>
                <a:gd name="connsiteX11" fmla="*/ 61913 w 1219200"/>
                <a:gd name="connsiteY11" fmla="*/ 1045368 h 1133475"/>
                <a:gd name="connsiteX12" fmla="*/ 169069 w 1219200"/>
                <a:gd name="connsiteY12" fmla="*/ 971550 h 1133475"/>
                <a:gd name="connsiteX13" fmla="*/ 269082 w 1219200"/>
                <a:gd name="connsiteY13" fmla="*/ 897731 h 1133475"/>
                <a:gd name="connsiteX14" fmla="*/ 376238 w 1219200"/>
                <a:gd name="connsiteY14" fmla="*/ 807243 h 1133475"/>
                <a:gd name="connsiteX15" fmla="*/ 469107 w 1219200"/>
                <a:gd name="connsiteY15" fmla="*/ 721518 h 1133475"/>
                <a:gd name="connsiteX16" fmla="*/ 578644 w 1219200"/>
                <a:gd name="connsiteY16" fmla="*/ 611981 h 1133475"/>
                <a:gd name="connsiteX17" fmla="*/ 659607 w 1219200"/>
                <a:gd name="connsiteY17" fmla="*/ 519112 h 1133475"/>
                <a:gd name="connsiteX18" fmla="*/ 742950 w 1219200"/>
                <a:gd name="connsiteY18" fmla="*/ 411956 h 1133475"/>
                <a:gd name="connsiteX19" fmla="*/ 781050 w 1219200"/>
                <a:gd name="connsiteY19" fmla="*/ 357187 h 1133475"/>
                <a:gd name="connsiteX20" fmla="*/ 802482 w 1219200"/>
                <a:gd name="connsiteY20" fmla="*/ 314325 h 1133475"/>
                <a:gd name="connsiteX21" fmla="*/ 812007 w 1219200"/>
                <a:gd name="connsiteY21" fmla="*/ 278606 h 1133475"/>
                <a:gd name="connsiteX22" fmla="*/ 812007 w 1219200"/>
                <a:gd name="connsiteY22" fmla="*/ 250031 h 1133475"/>
                <a:gd name="connsiteX23" fmla="*/ 802482 w 1219200"/>
                <a:gd name="connsiteY23" fmla="*/ 204787 h 1133475"/>
                <a:gd name="connsiteX24" fmla="*/ 769144 w 1219200"/>
                <a:gd name="connsiteY24" fmla="*/ 145256 h 1133475"/>
                <a:gd name="connsiteX25" fmla="*/ 740569 w 1219200"/>
                <a:gd name="connsiteY25" fmla="*/ 109537 h 1133475"/>
                <a:gd name="connsiteX26" fmla="*/ 709613 w 1219200"/>
                <a:gd name="connsiteY26" fmla="*/ 73818 h 1133475"/>
                <a:gd name="connsiteX27" fmla="*/ 692944 w 1219200"/>
                <a:gd name="connsiteY27" fmla="*/ 50006 h 1133475"/>
                <a:gd name="connsiteX28" fmla="*/ 688182 w 1219200"/>
                <a:gd name="connsiteY28" fmla="*/ 23812 h 1133475"/>
                <a:gd name="connsiteX29" fmla="*/ 690563 w 1219200"/>
                <a:gd name="connsiteY29" fmla="*/ 9525 h 1133475"/>
                <a:gd name="connsiteX30" fmla="*/ 704850 w 1219200"/>
                <a:gd name="connsiteY30" fmla="*/ 0 h 1133475"/>
                <a:gd name="connsiteX31" fmla="*/ 738188 w 1219200"/>
                <a:gd name="connsiteY31" fmla="*/ 4762 h 1133475"/>
                <a:gd name="connsiteX32" fmla="*/ 835819 w 1219200"/>
                <a:gd name="connsiteY32" fmla="*/ 40481 h 1133475"/>
                <a:gd name="connsiteX33" fmla="*/ 938213 w 1219200"/>
                <a:gd name="connsiteY33" fmla="*/ 85725 h 1133475"/>
                <a:gd name="connsiteX34" fmla="*/ 1007269 w 1219200"/>
                <a:gd name="connsiteY34" fmla="*/ 114300 h 1133475"/>
                <a:gd name="connsiteX35" fmla="*/ 1140619 w 1219200"/>
                <a:gd name="connsiteY35" fmla="*/ 185737 h 1133475"/>
                <a:gd name="connsiteX36" fmla="*/ 1183482 w 1219200"/>
                <a:gd name="connsiteY36" fmla="*/ 211931 h 1133475"/>
                <a:gd name="connsiteX37" fmla="*/ 1195388 w 1219200"/>
                <a:gd name="connsiteY37" fmla="*/ 219075 h 1133475"/>
                <a:gd name="connsiteX38" fmla="*/ 1204913 w 1219200"/>
                <a:gd name="connsiteY38" fmla="*/ 228600 h 1133475"/>
                <a:gd name="connsiteX39" fmla="*/ 1212057 w 1219200"/>
                <a:gd name="connsiteY39" fmla="*/ 242887 h 1133475"/>
                <a:gd name="connsiteX40" fmla="*/ 1216819 w 1219200"/>
                <a:gd name="connsiteY40" fmla="*/ 259556 h 1133475"/>
                <a:gd name="connsiteX41" fmla="*/ 1219200 w 1219200"/>
                <a:gd name="connsiteY41" fmla="*/ 273843 h 1133475"/>
                <a:gd name="connsiteX42" fmla="*/ 1214438 w 1219200"/>
                <a:gd name="connsiteY42" fmla="*/ 295275 h 1133475"/>
                <a:gd name="connsiteX43" fmla="*/ 1200150 w 1219200"/>
                <a:gd name="connsiteY43" fmla="*/ 311943 h 1133475"/>
                <a:gd name="connsiteX44" fmla="*/ 1157288 w 1219200"/>
                <a:gd name="connsiteY44" fmla="*/ 333375 h 1133475"/>
                <a:gd name="connsiteX45" fmla="*/ 1078707 w 1219200"/>
                <a:gd name="connsiteY45" fmla="*/ 397668 h 1133475"/>
                <a:gd name="connsiteX46" fmla="*/ 942975 w 1219200"/>
                <a:gd name="connsiteY46" fmla="*/ 528637 h 1133475"/>
                <a:gd name="connsiteX47" fmla="*/ 828675 w 1219200"/>
                <a:gd name="connsiteY47" fmla="*/ 678656 h 1133475"/>
                <a:gd name="connsiteX48" fmla="*/ 723900 w 1219200"/>
                <a:gd name="connsiteY48" fmla="*/ 757237 h 1133475"/>
                <a:gd name="connsiteX49" fmla="*/ 633413 w 1219200"/>
                <a:gd name="connsiteY49" fmla="*/ 831056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19200" h="1133475">
                  <a:moveTo>
                    <a:pt x="633413" y="831056"/>
                  </a:moveTo>
                  <a:lnTo>
                    <a:pt x="459582" y="940593"/>
                  </a:lnTo>
                  <a:lnTo>
                    <a:pt x="309563" y="1026318"/>
                  </a:lnTo>
                  <a:lnTo>
                    <a:pt x="195263" y="1081087"/>
                  </a:lnTo>
                  <a:lnTo>
                    <a:pt x="95250" y="1119187"/>
                  </a:lnTo>
                  <a:lnTo>
                    <a:pt x="61913" y="1131093"/>
                  </a:lnTo>
                  <a:lnTo>
                    <a:pt x="40482" y="1133475"/>
                  </a:lnTo>
                  <a:lnTo>
                    <a:pt x="14288" y="1128712"/>
                  </a:lnTo>
                  <a:lnTo>
                    <a:pt x="2382" y="1119187"/>
                  </a:lnTo>
                  <a:lnTo>
                    <a:pt x="0" y="1104900"/>
                  </a:lnTo>
                  <a:lnTo>
                    <a:pt x="19050" y="1076325"/>
                  </a:lnTo>
                  <a:lnTo>
                    <a:pt x="61913" y="1045368"/>
                  </a:lnTo>
                  <a:lnTo>
                    <a:pt x="169069" y="971550"/>
                  </a:lnTo>
                  <a:lnTo>
                    <a:pt x="269082" y="897731"/>
                  </a:lnTo>
                  <a:lnTo>
                    <a:pt x="376238" y="807243"/>
                  </a:lnTo>
                  <a:lnTo>
                    <a:pt x="469107" y="721518"/>
                  </a:lnTo>
                  <a:lnTo>
                    <a:pt x="578644" y="611981"/>
                  </a:lnTo>
                  <a:lnTo>
                    <a:pt x="659607" y="519112"/>
                  </a:lnTo>
                  <a:lnTo>
                    <a:pt x="742950" y="411956"/>
                  </a:lnTo>
                  <a:lnTo>
                    <a:pt x="781050" y="357187"/>
                  </a:lnTo>
                  <a:lnTo>
                    <a:pt x="802482" y="314325"/>
                  </a:lnTo>
                  <a:lnTo>
                    <a:pt x="812007" y="278606"/>
                  </a:lnTo>
                  <a:lnTo>
                    <a:pt x="812007" y="250031"/>
                  </a:lnTo>
                  <a:lnTo>
                    <a:pt x="802482" y="204787"/>
                  </a:lnTo>
                  <a:lnTo>
                    <a:pt x="769144" y="145256"/>
                  </a:lnTo>
                  <a:lnTo>
                    <a:pt x="740569" y="109537"/>
                  </a:lnTo>
                  <a:lnTo>
                    <a:pt x="709613" y="73818"/>
                  </a:lnTo>
                  <a:lnTo>
                    <a:pt x="692944" y="50006"/>
                  </a:lnTo>
                  <a:lnTo>
                    <a:pt x="688182" y="23812"/>
                  </a:lnTo>
                  <a:lnTo>
                    <a:pt x="690563" y="9525"/>
                  </a:lnTo>
                  <a:lnTo>
                    <a:pt x="704850" y="0"/>
                  </a:lnTo>
                  <a:lnTo>
                    <a:pt x="738188" y="4762"/>
                  </a:lnTo>
                  <a:lnTo>
                    <a:pt x="835819" y="40481"/>
                  </a:lnTo>
                  <a:lnTo>
                    <a:pt x="938213" y="85725"/>
                  </a:lnTo>
                  <a:lnTo>
                    <a:pt x="1007269" y="114300"/>
                  </a:lnTo>
                  <a:lnTo>
                    <a:pt x="1140619" y="185737"/>
                  </a:lnTo>
                  <a:lnTo>
                    <a:pt x="1183482" y="211931"/>
                  </a:lnTo>
                  <a:lnTo>
                    <a:pt x="1195388" y="219075"/>
                  </a:lnTo>
                  <a:lnTo>
                    <a:pt x="1204913" y="228600"/>
                  </a:lnTo>
                  <a:lnTo>
                    <a:pt x="1212057" y="242887"/>
                  </a:lnTo>
                  <a:lnTo>
                    <a:pt x="1216819" y="259556"/>
                  </a:lnTo>
                  <a:lnTo>
                    <a:pt x="1219200" y="273843"/>
                  </a:lnTo>
                  <a:lnTo>
                    <a:pt x="1214438" y="295275"/>
                  </a:lnTo>
                  <a:lnTo>
                    <a:pt x="1200150" y="311943"/>
                  </a:lnTo>
                  <a:lnTo>
                    <a:pt x="1157288" y="333375"/>
                  </a:lnTo>
                  <a:lnTo>
                    <a:pt x="1078707" y="397668"/>
                  </a:lnTo>
                  <a:lnTo>
                    <a:pt x="942975" y="528637"/>
                  </a:lnTo>
                  <a:lnTo>
                    <a:pt x="828675" y="678656"/>
                  </a:lnTo>
                  <a:lnTo>
                    <a:pt x="723900" y="757237"/>
                  </a:lnTo>
                  <a:lnTo>
                    <a:pt x="633413" y="831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0CA89CED-7E51-4AD0-A93B-274E8A9FD4A1}"/>
                </a:ext>
              </a:extLst>
            </p:cNvPr>
            <p:cNvSpPr/>
            <p:nvPr/>
          </p:nvSpPr>
          <p:spPr>
            <a:xfrm>
              <a:off x="6370638" y="5233988"/>
              <a:ext cx="1319212" cy="882650"/>
            </a:xfrm>
            <a:custGeom>
              <a:avLst/>
              <a:gdLst>
                <a:gd name="connsiteX0" fmla="*/ 831056 w 1319212"/>
                <a:gd name="connsiteY0" fmla="*/ 585787 h 883443"/>
                <a:gd name="connsiteX1" fmla="*/ 711994 w 1319212"/>
                <a:gd name="connsiteY1" fmla="*/ 478631 h 883443"/>
                <a:gd name="connsiteX2" fmla="*/ 604837 w 1319212"/>
                <a:gd name="connsiteY2" fmla="*/ 390525 h 883443"/>
                <a:gd name="connsiteX3" fmla="*/ 507206 w 1319212"/>
                <a:gd name="connsiteY3" fmla="*/ 314325 h 883443"/>
                <a:gd name="connsiteX4" fmla="*/ 423862 w 1319212"/>
                <a:gd name="connsiteY4" fmla="*/ 254793 h 883443"/>
                <a:gd name="connsiteX5" fmla="*/ 330994 w 1319212"/>
                <a:gd name="connsiteY5" fmla="*/ 197643 h 883443"/>
                <a:gd name="connsiteX6" fmla="*/ 238125 w 1319212"/>
                <a:gd name="connsiteY6" fmla="*/ 150018 h 883443"/>
                <a:gd name="connsiteX7" fmla="*/ 83344 w 1319212"/>
                <a:gd name="connsiteY7" fmla="*/ 88106 h 883443"/>
                <a:gd name="connsiteX8" fmla="*/ 38100 w 1319212"/>
                <a:gd name="connsiteY8" fmla="*/ 76200 h 883443"/>
                <a:gd name="connsiteX9" fmla="*/ 19050 w 1319212"/>
                <a:gd name="connsiteY9" fmla="*/ 64293 h 883443"/>
                <a:gd name="connsiteX10" fmla="*/ 2381 w 1319212"/>
                <a:gd name="connsiteY10" fmla="*/ 42862 h 883443"/>
                <a:gd name="connsiteX11" fmla="*/ 0 w 1319212"/>
                <a:gd name="connsiteY11" fmla="*/ 28575 h 883443"/>
                <a:gd name="connsiteX12" fmla="*/ 2381 w 1319212"/>
                <a:gd name="connsiteY12" fmla="*/ 16668 h 883443"/>
                <a:gd name="connsiteX13" fmla="*/ 9525 w 1319212"/>
                <a:gd name="connsiteY13" fmla="*/ 7143 h 883443"/>
                <a:gd name="connsiteX14" fmla="*/ 45244 w 1319212"/>
                <a:gd name="connsiteY14" fmla="*/ 0 h 883443"/>
                <a:gd name="connsiteX15" fmla="*/ 114300 w 1319212"/>
                <a:gd name="connsiteY15" fmla="*/ 9525 h 883443"/>
                <a:gd name="connsiteX16" fmla="*/ 261937 w 1319212"/>
                <a:gd name="connsiteY16" fmla="*/ 40481 h 883443"/>
                <a:gd name="connsiteX17" fmla="*/ 395287 w 1319212"/>
                <a:gd name="connsiteY17" fmla="*/ 73818 h 883443"/>
                <a:gd name="connsiteX18" fmla="*/ 542925 w 1319212"/>
                <a:gd name="connsiteY18" fmla="*/ 116681 h 883443"/>
                <a:gd name="connsiteX19" fmla="*/ 640556 w 1319212"/>
                <a:gd name="connsiteY19" fmla="*/ 150018 h 883443"/>
                <a:gd name="connsiteX20" fmla="*/ 752475 w 1319212"/>
                <a:gd name="connsiteY20" fmla="*/ 195262 h 883443"/>
                <a:gd name="connsiteX21" fmla="*/ 888206 w 1319212"/>
                <a:gd name="connsiteY21" fmla="*/ 254793 h 883443"/>
                <a:gd name="connsiteX22" fmla="*/ 1026319 w 1319212"/>
                <a:gd name="connsiteY22" fmla="*/ 323850 h 883443"/>
                <a:gd name="connsiteX23" fmla="*/ 1128712 w 1319212"/>
                <a:gd name="connsiteY23" fmla="*/ 381000 h 883443"/>
                <a:gd name="connsiteX24" fmla="*/ 1150144 w 1319212"/>
                <a:gd name="connsiteY24" fmla="*/ 397668 h 883443"/>
                <a:gd name="connsiteX25" fmla="*/ 1195387 w 1319212"/>
                <a:gd name="connsiteY25" fmla="*/ 450056 h 883443"/>
                <a:gd name="connsiteX26" fmla="*/ 1228725 w 1319212"/>
                <a:gd name="connsiteY26" fmla="*/ 500062 h 883443"/>
                <a:gd name="connsiteX27" fmla="*/ 1257300 w 1319212"/>
                <a:gd name="connsiteY27" fmla="*/ 550068 h 883443"/>
                <a:gd name="connsiteX28" fmla="*/ 1278731 w 1319212"/>
                <a:gd name="connsiteY28" fmla="*/ 597693 h 883443"/>
                <a:gd name="connsiteX29" fmla="*/ 1295400 w 1319212"/>
                <a:gd name="connsiteY29" fmla="*/ 654843 h 883443"/>
                <a:gd name="connsiteX30" fmla="*/ 1319212 w 1319212"/>
                <a:gd name="connsiteY30" fmla="*/ 740568 h 883443"/>
                <a:gd name="connsiteX31" fmla="*/ 1316831 w 1319212"/>
                <a:gd name="connsiteY31" fmla="*/ 797718 h 883443"/>
                <a:gd name="connsiteX32" fmla="*/ 1302544 w 1319212"/>
                <a:gd name="connsiteY32" fmla="*/ 831056 h 883443"/>
                <a:gd name="connsiteX33" fmla="*/ 1276350 w 1319212"/>
                <a:gd name="connsiteY33" fmla="*/ 857250 h 883443"/>
                <a:gd name="connsiteX34" fmla="*/ 1247775 w 1319212"/>
                <a:gd name="connsiteY34" fmla="*/ 876300 h 883443"/>
                <a:gd name="connsiteX35" fmla="*/ 1209675 w 1319212"/>
                <a:gd name="connsiteY35" fmla="*/ 883443 h 883443"/>
                <a:gd name="connsiteX36" fmla="*/ 1157287 w 1319212"/>
                <a:gd name="connsiteY36" fmla="*/ 876300 h 883443"/>
                <a:gd name="connsiteX37" fmla="*/ 1095375 w 1319212"/>
                <a:gd name="connsiteY37" fmla="*/ 850106 h 883443"/>
                <a:gd name="connsiteX38" fmla="*/ 1062037 w 1319212"/>
                <a:gd name="connsiteY38" fmla="*/ 831056 h 883443"/>
                <a:gd name="connsiteX39" fmla="*/ 1033462 w 1319212"/>
                <a:gd name="connsiteY39" fmla="*/ 802481 h 883443"/>
                <a:gd name="connsiteX40" fmla="*/ 971550 w 1319212"/>
                <a:gd name="connsiteY40" fmla="*/ 733425 h 883443"/>
                <a:gd name="connsiteX41" fmla="*/ 912019 w 1319212"/>
                <a:gd name="connsiteY41" fmla="*/ 669131 h 883443"/>
                <a:gd name="connsiteX42" fmla="*/ 831056 w 1319212"/>
                <a:gd name="connsiteY42" fmla="*/ 585787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19212" h="883443">
                  <a:moveTo>
                    <a:pt x="831056" y="585787"/>
                  </a:moveTo>
                  <a:lnTo>
                    <a:pt x="711994" y="478631"/>
                  </a:lnTo>
                  <a:lnTo>
                    <a:pt x="604837" y="390525"/>
                  </a:lnTo>
                  <a:lnTo>
                    <a:pt x="507206" y="314325"/>
                  </a:lnTo>
                  <a:lnTo>
                    <a:pt x="423862" y="254793"/>
                  </a:lnTo>
                  <a:lnTo>
                    <a:pt x="330994" y="197643"/>
                  </a:lnTo>
                  <a:lnTo>
                    <a:pt x="238125" y="150018"/>
                  </a:lnTo>
                  <a:lnTo>
                    <a:pt x="83344" y="88106"/>
                  </a:lnTo>
                  <a:lnTo>
                    <a:pt x="38100" y="76200"/>
                  </a:lnTo>
                  <a:lnTo>
                    <a:pt x="19050" y="64293"/>
                  </a:lnTo>
                  <a:lnTo>
                    <a:pt x="2381" y="42862"/>
                  </a:lnTo>
                  <a:lnTo>
                    <a:pt x="0" y="28575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45244" y="0"/>
                  </a:lnTo>
                  <a:lnTo>
                    <a:pt x="114300" y="9525"/>
                  </a:lnTo>
                  <a:lnTo>
                    <a:pt x="261937" y="40481"/>
                  </a:lnTo>
                  <a:lnTo>
                    <a:pt x="395287" y="73818"/>
                  </a:lnTo>
                  <a:lnTo>
                    <a:pt x="542925" y="116681"/>
                  </a:lnTo>
                  <a:lnTo>
                    <a:pt x="640556" y="150018"/>
                  </a:lnTo>
                  <a:lnTo>
                    <a:pt x="752475" y="195262"/>
                  </a:lnTo>
                  <a:lnTo>
                    <a:pt x="888206" y="254793"/>
                  </a:lnTo>
                  <a:lnTo>
                    <a:pt x="1026319" y="323850"/>
                  </a:lnTo>
                  <a:lnTo>
                    <a:pt x="1128712" y="381000"/>
                  </a:lnTo>
                  <a:lnTo>
                    <a:pt x="1150144" y="397668"/>
                  </a:lnTo>
                  <a:lnTo>
                    <a:pt x="1195387" y="450056"/>
                  </a:lnTo>
                  <a:lnTo>
                    <a:pt x="1228725" y="500062"/>
                  </a:lnTo>
                  <a:lnTo>
                    <a:pt x="1257300" y="550068"/>
                  </a:lnTo>
                  <a:lnTo>
                    <a:pt x="1278731" y="597693"/>
                  </a:lnTo>
                  <a:lnTo>
                    <a:pt x="1295400" y="654843"/>
                  </a:lnTo>
                  <a:lnTo>
                    <a:pt x="1319212" y="740568"/>
                  </a:lnTo>
                  <a:cubicBezTo>
                    <a:pt x="1318418" y="759618"/>
                    <a:pt x="1317625" y="778668"/>
                    <a:pt x="1316831" y="797718"/>
                  </a:cubicBezTo>
                  <a:lnTo>
                    <a:pt x="1302544" y="831056"/>
                  </a:lnTo>
                  <a:lnTo>
                    <a:pt x="1276350" y="857250"/>
                  </a:lnTo>
                  <a:lnTo>
                    <a:pt x="1247775" y="876300"/>
                  </a:lnTo>
                  <a:lnTo>
                    <a:pt x="1209675" y="883443"/>
                  </a:lnTo>
                  <a:lnTo>
                    <a:pt x="1157287" y="876300"/>
                  </a:lnTo>
                  <a:lnTo>
                    <a:pt x="1095375" y="850106"/>
                  </a:lnTo>
                  <a:lnTo>
                    <a:pt x="1062037" y="831056"/>
                  </a:lnTo>
                  <a:lnTo>
                    <a:pt x="1033462" y="802481"/>
                  </a:lnTo>
                  <a:lnTo>
                    <a:pt x="971550" y="733425"/>
                  </a:lnTo>
                  <a:lnTo>
                    <a:pt x="912019" y="669131"/>
                  </a:lnTo>
                  <a:lnTo>
                    <a:pt x="831056" y="585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0" name="フリーフォーム 17">
              <a:extLst>
                <a:ext uri="{FF2B5EF4-FFF2-40B4-BE49-F238E27FC236}">
                  <a16:creationId xmlns:a16="http://schemas.microsoft.com/office/drawing/2014/main" id="{5D4D1462-C625-4B69-B28E-300083AF3645}"/>
                </a:ext>
              </a:extLst>
            </p:cNvPr>
            <p:cNvSpPr/>
            <p:nvPr/>
          </p:nvSpPr>
          <p:spPr>
            <a:xfrm>
              <a:off x="3935415" y="2433638"/>
              <a:ext cx="1028700" cy="1139825"/>
            </a:xfrm>
            <a:custGeom>
              <a:avLst/>
              <a:gdLst>
                <a:gd name="connsiteX0" fmla="*/ 852488 w 1028700"/>
                <a:gd name="connsiteY0" fmla="*/ 288131 h 1140618"/>
                <a:gd name="connsiteX1" fmla="*/ 578644 w 1028700"/>
                <a:gd name="connsiteY1" fmla="*/ 683418 h 1140618"/>
                <a:gd name="connsiteX2" fmla="*/ 373857 w 1028700"/>
                <a:gd name="connsiteY2" fmla="*/ 964406 h 1140618"/>
                <a:gd name="connsiteX3" fmla="*/ 321469 w 1028700"/>
                <a:gd name="connsiteY3" fmla="*/ 1047750 h 1140618"/>
                <a:gd name="connsiteX4" fmla="*/ 290513 w 1028700"/>
                <a:gd name="connsiteY4" fmla="*/ 1097756 h 1140618"/>
                <a:gd name="connsiteX5" fmla="*/ 271463 w 1028700"/>
                <a:gd name="connsiteY5" fmla="*/ 1121568 h 1140618"/>
                <a:gd name="connsiteX6" fmla="*/ 254794 w 1028700"/>
                <a:gd name="connsiteY6" fmla="*/ 1138237 h 1140618"/>
                <a:gd name="connsiteX7" fmla="*/ 240507 w 1028700"/>
                <a:gd name="connsiteY7" fmla="*/ 1140618 h 1140618"/>
                <a:gd name="connsiteX8" fmla="*/ 223838 w 1028700"/>
                <a:gd name="connsiteY8" fmla="*/ 1133475 h 1140618"/>
                <a:gd name="connsiteX9" fmla="*/ 209550 w 1028700"/>
                <a:gd name="connsiteY9" fmla="*/ 1121568 h 1140618"/>
                <a:gd name="connsiteX10" fmla="*/ 192882 w 1028700"/>
                <a:gd name="connsiteY10" fmla="*/ 1092993 h 1140618"/>
                <a:gd name="connsiteX11" fmla="*/ 145257 w 1028700"/>
                <a:gd name="connsiteY11" fmla="*/ 995362 h 1140618"/>
                <a:gd name="connsiteX12" fmla="*/ 107157 w 1028700"/>
                <a:gd name="connsiteY12" fmla="*/ 904875 h 1140618"/>
                <a:gd name="connsiteX13" fmla="*/ 83344 w 1028700"/>
                <a:gd name="connsiteY13" fmla="*/ 821531 h 1140618"/>
                <a:gd name="connsiteX14" fmla="*/ 71438 w 1028700"/>
                <a:gd name="connsiteY14" fmla="*/ 747712 h 1140618"/>
                <a:gd name="connsiteX15" fmla="*/ 54769 w 1028700"/>
                <a:gd name="connsiteY15" fmla="*/ 681037 h 1140618"/>
                <a:gd name="connsiteX16" fmla="*/ 30957 w 1028700"/>
                <a:gd name="connsiteY16" fmla="*/ 621506 h 1140618"/>
                <a:gd name="connsiteX17" fmla="*/ 9525 w 1028700"/>
                <a:gd name="connsiteY17" fmla="*/ 581025 h 1140618"/>
                <a:gd name="connsiteX18" fmla="*/ 0 w 1028700"/>
                <a:gd name="connsiteY18" fmla="*/ 542925 h 1140618"/>
                <a:gd name="connsiteX19" fmla="*/ 9525 w 1028700"/>
                <a:gd name="connsiteY19" fmla="*/ 521493 h 1140618"/>
                <a:gd name="connsiteX20" fmla="*/ 19050 w 1028700"/>
                <a:gd name="connsiteY20" fmla="*/ 521493 h 1140618"/>
                <a:gd name="connsiteX21" fmla="*/ 40482 w 1028700"/>
                <a:gd name="connsiteY21" fmla="*/ 528637 h 1140618"/>
                <a:gd name="connsiteX22" fmla="*/ 54769 w 1028700"/>
                <a:gd name="connsiteY22" fmla="*/ 542925 h 1140618"/>
                <a:gd name="connsiteX23" fmla="*/ 80963 w 1028700"/>
                <a:gd name="connsiteY23" fmla="*/ 573881 h 1140618"/>
                <a:gd name="connsiteX24" fmla="*/ 121444 w 1028700"/>
                <a:gd name="connsiteY24" fmla="*/ 623887 h 1140618"/>
                <a:gd name="connsiteX25" fmla="*/ 161925 w 1028700"/>
                <a:gd name="connsiteY25" fmla="*/ 654843 h 1140618"/>
                <a:gd name="connsiteX26" fmla="*/ 185738 w 1028700"/>
                <a:gd name="connsiteY26" fmla="*/ 671512 h 1140618"/>
                <a:gd name="connsiteX27" fmla="*/ 200025 w 1028700"/>
                <a:gd name="connsiteY27" fmla="*/ 673893 h 1140618"/>
                <a:gd name="connsiteX28" fmla="*/ 240507 w 1028700"/>
                <a:gd name="connsiteY28" fmla="*/ 664368 h 1140618"/>
                <a:gd name="connsiteX29" fmla="*/ 278607 w 1028700"/>
                <a:gd name="connsiteY29" fmla="*/ 638175 h 1140618"/>
                <a:gd name="connsiteX30" fmla="*/ 481013 w 1028700"/>
                <a:gd name="connsiteY30" fmla="*/ 466725 h 1140618"/>
                <a:gd name="connsiteX31" fmla="*/ 671513 w 1028700"/>
                <a:gd name="connsiteY31" fmla="*/ 290512 h 1140618"/>
                <a:gd name="connsiteX32" fmla="*/ 881063 w 1028700"/>
                <a:gd name="connsiteY32" fmla="*/ 95250 h 1140618"/>
                <a:gd name="connsiteX33" fmla="*/ 973932 w 1028700"/>
                <a:gd name="connsiteY33" fmla="*/ 9525 h 1140618"/>
                <a:gd name="connsiteX34" fmla="*/ 1002507 w 1028700"/>
                <a:gd name="connsiteY34" fmla="*/ 0 h 1140618"/>
                <a:gd name="connsiteX35" fmla="*/ 1023938 w 1028700"/>
                <a:gd name="connsiteY35" fmla="*/ 0 h 1140618"/>
                <a:gd name="connsiteX36" fmla="*/ 1028700 w 1028700"/>
                <a:gd name="connsiteY36" fmla="*/ 16668 h 1140618"/>
                <a:gd name="connsiteX37" fmla="*/ 1016794 w 1028700"/>
                <a:gd name="connsiteY37" fmla="*/ 42862 h 1140618"/>
                <a:gd name="connsiteX38" fmla="*/ 852488 w 1028700"/>
                <a:gd name="connsiteY38" fmla="*/ 288131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28700" h="1140618">
                  <a:moveTo>
                    <a:pt x="852488" y="288131"/>
                  </a:moveTo>
                  <a:lnTo>
                    <a:pt x="578644" y="683418"/>
                  </a:lnTo>
                  <a:lnTo>
                    <a:pt x="373857" y="964406"/>
                  </a:lnTo>
                  <a:lnTo>
                    <a:pt x="321469" y="1047750"/>
                  </a:lnTo>
                  <a:lnTo>
                    <a:pt x="290513" y="1097756"/>
                  </a:lnTo>
                  <a:lnTo>
                    <a:pt x="271463" y="1121568"/>
                  </a:lnTo>
                  <a:lnTo>
                    <a:pt x="254794" y="1138237"/>
                  </a:lnTo>
                  <a:lnTo>
                    <a:pt x="240507" y="1140618"/>
                  </a:lnTo>
                  <a:lnTo>
                    <a:pt x="223838" y="1133475"/>
                  </a:lnTo>
                  <a:lnTo>
                    <a:pt x="209550" y="1121568"/>
                  </a:lnTo>
                  <a:lnTo>
                    <a:pt x="192882" y="1092993"/>
                  </a:lnTo>
                  <a:lnTo>
                    <a:pt x="145257" y="995362"/>
                  </a:lnTo>
                  <a:lnTo>
                    <a:pt x="107157" y="904875"/>
                  </a:lnTo>
                  <a:lnTo>
                    <a:pt x="83344" y="821531"/>
                  </a:lnTo>
                  <a:lnTo>
                    <a:pt x="71438" y="747712"/>
                  </a:lnTo>
                  <a:lnTo>
                    <a:pt x="54769" y="681037"/>
                  </a:lnTo>
                  <a:lnTo>
                    <a:pt x="30957" y="621506"/>
                  </a:lnTo>
                  <a:lnTo>
                    <a:pt x="9525" y="581025"/>
                  </a:lnTo>
                  <a:lnTo>
                    <a:pt x="0" y="542925"/>
                  </a:lnTo>
                  <a:lnTo>
                    <a:pt x="9525" y="521493"/>
                  </a:lnTo>
                  <a:lnTo>
                    <a:pt x="19050" y="521493"/>
                  </a:lnTo>
                  <a:lnTo>
                    <a:pt x="40482" y="528637"/>
                  </a:lnTo>
                  <a:lnTo>
                    <a:pt x="54769" y="542925"/>
                  </a:lnTo>
                  <a:lnTo>
                    <a:pt x="80963" y="573881"/>
                  </a:lnTo>
                  <a:lnTo>
                    <a:pt x="121444" y="623887"/>
                  </a:lnTo>
                  <a:lnTo>
                    <a:pt x="161925" y="654843"/>
                  </a:lnTo>
                  <a:lnTo>
                    <a:pt x="185738" y="671512"/>
                  </a:lnTo>
                  <a:lnTo>
                    <a:pt x="200025" y="673893"/>
                  </a:lnTo>
                  <a:lnTo>
                    <a:pt x="240507" y="664368"/>
                  </a:lnTo>
                  <a:lnTo>
                    <a:pt x="278607" y="638175"/>
                  </a:lnTo>
                  <a:lnTo>
                    <a:pt x="481013" y="466725"/>
                  </a:lnTo>
                  <a:lnTo>
                    <a:pt x="671513" y="290512"/>
                  </a:lnTo>
                  <a:lnTo>
                    <a:pt x="881063" y="95250"/>
                  </a:lnTo>
                  <a:lnTo>
                    <a:pt x="973932" y="9525"/>
                  </a:lnTo>
                  <a:lnTo>
                    <a:pt x="1002507" y="0"/>
                  </a:lnTo>
                  <a:lnTo>
                    <a:pt x="1023938" y="0"/>
                  </a:lnTo>
                  <a:lnTo>
                    <a:pt x="1028700" y="16668"/>
                  </a:lnTo>
                  <a:lnTo>
                    <a:pt x="1016794" y="42862"/>
                  </a:lnTo>
                  <a:lnTo>
                    <a:pt x="852488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F99A8627-3AC9-4479-8111-85B17E23C5FB}"/>
                </a:ext>
              </a:extLst>
            </p:cNvPr>
            <p:cNvSpPr/>
            <p:nvPr/>
          </p:nvSpPr>
          <p:spPr>
            <a:xfrm>
              <a:off x="5876927" y="1503363"/>
              <a:ext cx="2027238" cy="479425"/>
            </a:xfrm>
            <a:custGeom>
              <a:avLst/>
              <a:gdLst>
                <a:gd name="connsiteX0" fmla="*/ 776288 w 2026444"/>
                <a:gd name="connsiteY0" fmla="*/ 378619 h 481012"/>
                <a:gd name="connsiteX1" fmla="*/ 440531 w 2026444"/>
                <a:gd name="connsiteY1" fmla="*/ 428625 h 481012"/>
                <a:gd name="connsiteX2" fmla="*/ 0 w 2026444"/>
                <a:gd name="connsiteY2" fmla="*/ 481012 h 481012"/>
                <a:gd name="connsiteX3" fmla="*/ 207169 w 2026444"/>
                <a:gd name="connsiteY3" fmla="*/ 230981 h 481012"/>
                <a:gd name="connsiteX4" fmla="*/ 285750 w 2026444"/>
                <a:gd name="connsiteY4" fmla="*/ 264319 h 481012"/>
                <a:gd name="connsiteX5" fmla="*/ 531019 w 2026444"/>
                <a:gd name="connsiteY5" fmla="*/ 235744 h 481012"/>
                <a:gd name="connsiteX6" fmla="*/ 838200 w 2026444"/>
                <a:gd name="connsiteY6" fmla="*/ 188119 h 481012"/>
                <a:gd name="connsiteX7" fmla="*/ 1107281 w 2026444"/>
                <a:gd name="connsiteY7" fmla="*/ 138112 h 481012"/>
                <a:gd name="connsiteX8" fmla="*/ 1285875 w 2026444"/>
                <a:gd name="connsiteY8" fmla="*/ 95250 h 481012"/>
                <a:gd name="connsiteX9" fmla="*/ 1457325 w 2026444"/>
                <a:gd name="connsiteY9" fmla="*/ 50006 h 481012"/>
                <a:gd name="connsiteX10" fmla="*/ 1614488 w 2026444"/>
                <a:gd name="connsiteY10" fmla="*/ 0 h 481012"/>
                <a:gd name="connsiteX11" fmla="*/ 1635919 w 2026444"/>
                <a:gd name="connsiteY11" fmla="*/ 7144 h 481012"/>
                <a:gd name="connsiteX12" fmla="*/ 1688306 w 2026444"/>
                <a:gd name="connsiteY12" fmla="*/ 30956 h 481012"/>
                <a:gd name="connsiteX13" fmla="*/ 1747838 w 2026444"/>
                <a:gd name="connsiteY13" fmla="*/ 57150 h 481012"/>
                <a:gd name="connsiteX14" fmla="*/ 1819275 w 2026444"/>
                <a:gd name="connsiteY14" fmla="*/ 85725 h 481012"/>
                <a:gd name="connsiteX15" fmla="*/ 1871663 w 2026444"/>
                <a:gd name="connsiteY15" fmla="*/ 114300 h 481012"/>
                <a:gd name="connsiteX16" fmla="*/ 1924050 w 2026444"/>
                <a:gd name="connsiteY16" fmla="*/ 150019 h 481012"/>
                <a:gd name="connsiteX17" fmla="*/ 1959769 w 2026444"/>
                <a:gd name="connsiteY17" fmla="*/ 180975 h 481012"/>
                <a:gd name="connsiteX18" fmla="*/ 1990725 w 2026444"/>
                <a:gd name="connsiteY18" fmla="*/ 214312 h 481012"/>
                <a:gd name="connsiteX19" fmla="*/ 2007394 w 2026444"/>
                <a:gd name="connsiteY19" fmla="*/ 240506 h 481012"/>
                <a:gd name="connsiteX20" fmla="*/ 2021681 w 2026444"/>
                <a:gd name="connsiteY20" fmla="*/ 264319 h 481012"/>
                <a:gd name="connsiteX21" fmla="*/ 2026444 w 2026444"/>
                <a:gd name="connsiteY21" fmla="*/ 295275 h 481012"/>
                <a:gd name="connsiteX22" fmla="*/ 2019300 w 2026444"/>
                <a:gd name="connsiteY22" fmla="*/ 321469 h 481012"/>
                <a:gd name="connsiteX23" fmla="*/ 2005013 w 2026444"/>
                <a:gd name="connsiteY23" fmla="*/ 342900 h 481012"/>
                <a:gd name="connsiteX24" fmla="*/ 1978819 w 2026444"/>
                <a:gd name="connsiteY24" fmla="*/ 354806 h 481012"/>
                <a:gd name="connsiteX25" fmla="*/ 1900238 w 2026444"/>
                <a:gd name="connsiteY25" fmla="*/ 359569 h 481012"/>
                <a:gd name="connsiteX26" fmla="*/ 1835944 w 2026444"/>
                <a:gd name="connsiteY26" fmla="*/ 364331 h 481012"/>
                <a:gd name="connsiteX27" fmla="*/ 1769269 w 2026444"/>
                <a:gd name="connsiteY27" fmla="*/ 373856 h 481012"/>
                <a:gd name="connsiteX28" fmla="*/ 1659731 w 2026444"/>
                <a:gd name="connsiteY28" fmla="*/ 404812 h 481012"/>
                <a:gd name="connsiteX29" fmla="*/ 1521619 w 2026444"/>
                <a:gd name="connsiteY29" fmla="*/ 235744 h 481012"/>
                <a:gd name="connsiteX30" fmla="*/ 1204913 w 2026444"/>
                <a:gd name="connsiteY30" fmla="*/ 292894 h 481012"/>
                <a:gd name="connsiteX31" fmla="*/ 776288 w 2026444"/>
                <a:gd name="connsiteY31" fmla="*/ 37861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26444" h="481012">
                  <a:moveTo>
                    <a:pt x="776288" y="378619"/>
                  </a:moveTo>
                  <a:lnTo>
                    <a:pt x="440531" y="428625"/>
                  </a:lnTo>
                  <a:lnTo>
                    <a:pt x="0" y="481012"/>
                  </a:lnTo>
                  <a:lnTo>
                    <a:pt x="207169" y="230981"/>
                  </a:lnTo>
                  <a:lnTo>
                    <a:pt x="285750" y="264319"/>
                  </a:lnTo>
                  <a:lnTo>
                    <a:pt x="531019" y="235744"/>
                  </a:lnTo>
                  <a:lnTo>
                    <a:pt x="838200" y="188119"/>
                  </a:lnTo>
                  <a:lnTo>
                    <a:pt x="1107281" y="138112"/>
                  </a:lnTo>
                  <a:lnTo>
                    <a:pt x="1285875" y="95250"/>
                  </a:lnTo>
                  <a:lnTo>
                    <a:pt x="1457325" y="50006"/>
                  </a:lnTo>
                  <a:lnTo>
                    <a:pt x="1614488" y="0"/>
                  </a:lnTo>
                  <a:lnTo>
                    <a:pt x="1635919" y="7144"/>
                  </a:lnTo>
                  <a:lnTo>
                    <a:pt x="1688306" y="30956"/>
                  </a:lnTo>
                  <a:lnTo>
                    <a:pt x="1747838" y="57150"/>
                  </a:lnTo>
                  <a:lnTo>
                    <a:pt x="1819275" y="85725"/>
                  </a:lnTo>
                  <a:lnTo>
                    <a:pt x="1871663" y="114300"/>
                  </a:lnTo>
                  <a:lnTo>
                    <a:pt x="1924050" y="150019"/>
                  </a:lnTo>
                  <a:lnTo>
                    <a:pt x="1959769" y="180975"/>
                  </a:lnTo>
                  <a:lnTo>
                    <a:pt x="1990725" y="214312"/>
                  </a:lnTo>
                  <a:lnTo>
                    <a:pt x="2007394" y="240506"/>
                  </a:lnTo>
                  <a:lnTo>
                    <a:pt x="2021681" y="264319"/>
                  </a:lnTo>
                  <a:lnTo>
                    <a:pt x="2026444" y="295275"/>
                  </a:lnTo>
                  <a:lnTo>
                    <a:pt x="2019300" y="321469"/>
                  </a:lnTo>
                  <a:lnTo>
                    <a:pt x="2005013" y="342900"/>
                  </a:lnTo>
                  <a:lnTo>
                    <a:pt x="1978819" y="354806"/>
                  </a:lnTo>
                  <a:lnTo>
                    <a:pt x="1900238" y="359569"/>
                  </a:lnTo>
                  <a:lnTo>
                    <a:pt x="1835944" y="364331"/>
                  </a:lnTo>
                  <a:lnTo>
                    <a:pt x="1769269" y="373856"/>
                  </a:lnTo>
                  <a:lnTo>
                    <a:pt x="1659731" y="404812"/>
                  </a:lnTo>
                  <a:lnTo>
                    <a:pt x="1521619" y="235744"/>
                  </a:lnTo>
                  <a:lnTo>
                    <a:pt x="1204913" y="292894"/>
                  </a:lnTo>
                  <a:lnTo>
                    <a:pt x="776288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7E9E62F5-D98C-4CE1-AA09-0944CA1E1106}"/>
                </a:ext>
              </a:extLst>
            </p:cNvPr>
            <p:cNvSpPr/>
            <p:nvPr/>
          </p:nvSpPr>
          <p:spPr>
            <a:xfrm>
              <a:off x="6967540" y="1685924"/>
              <a:ext cx="612775" cy="571500"/>
            </a:xfrm>
            <a:custGeom>
              <a:avLst/>
              <a:gdLst>
                <a:gd name="connsiteX0" fmla="*/ 209550 w 611981"/>
                <a:gd name="connsiteY0" fmla="*/ 319088 h 571500"/>
                <a:gd name="connsiteX1" fmla="*/ 321468 w 611981"/>
                <a:gd name="connsiteY1" fmla="*/ 197644 h 571500"/>
                <a:gd name="connsiteX2" fmla="*/ 378618 w 611981"/>
                <a:gd name="connsiteY2" fmla="*/ 133350 h 571500"/>
                <a:gd name="connsiteX3" fmla="*/ 402431 w 611981"/>
                <a:gd name="connsiteY3" fmla="*/ 95250 h 571500"/>
                <a:gd name="connsiteX4" fmla="*/ 407193 w 611981"/>
                <a:gd name="connsiteY4" fmla="*/ 73819 h 571500"/>
                <a:gd name="connsiteX5" fmla="*/ 395287 w 611981"/>
                <a:gd name="connsiteY5" fmla="*/ 0 h 571500"/>
                <a:gd name="connsiteX6" fmla="*/ 611981 w 611981"/>
                <a:gd name="connsiteY6" fmla="*/ 200025 h 571500"/>
                <a:gd name="connsiteX7" fmla="*/ 566737 w 611981"/>
                <a:gd name="connsiteY7" fmla="*/ 221456 h 571500"/>
                <a:gd name="connsiteX8" fmla="*/ 461962 w 611981"/>
                <a:gd name="connsiteY8" fmla="*/ 300038 h 571500"/>
                <a:gd name="connsiteX9" fmla="*/ 316706 w 611981"/>
                <a:gd name="connsiteY9" fmla="*/ 400050 h 571500"/>
                <a:gd name="connsiteX10" fmla="*/ 183356 w 611981"/>
                <a:gd name="connsiteY10" fmla="*/ 488156 h 571500"/>
                <a:gd name="connsiteX11" fmla="*/ 102393 w 611981"/>
                <a:gd name="connsiteY11" fmla="*/ 540544 h 571500"/>
                <a:gd name="connsiteX12" fmla="*/ 78581 w 611981"/>
                <a:gd name="connsiteY12" fmla="*/ 557213 h 571500"/>
                <a:gd name="connsiteX13" fmla="*/ 57150 w 611981"/>
                <a:gd name="connsiteY13" fmla="*/ 566738 h 571500"/>
                <a:gd name="connsiteX14" fmla="*/ 28575 w 611981"/>
                <a:gd name="connsiteY14" fmla="*/ 571500 h 571500"/>
                <a:gd name="connsiteX15" fmla="*/ 11906 w 611981"/>
                <a:gd name="connsiteY15" fmla="*/ 566738 h 571500"/>
                <a:gd name="connsiteX16" fmla="*/ 2381 w 611981"/>
                <a:gd name="connsiteY16" fmla="*/ 557213 h 571500"/>
                <a:gd name="connsiteX17" fmla="*/ 0 w 611981"/>
                <a:gd name="connsiteY17" fmla="*/ 540544 h 571500"/>
                <a:gd name="connsiteX18" fmla="*/ 7143 w 611981"/>
                <a:gd name="connsiteY18" fmla="*/ 516731 h 571500"/>
                <a:gd name="connsiteX19" fmla="*/ 33337 w 611981"/>
                <a:gd name="connsiteY19" fmla="*/ 488156 h 571500"/>
                <a:gd name="connsiteX20" fmla="*/ 209550 w 611981"/>
                <a:gd name="connsiteY20" fmla="*/ 319088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1981" h="571500">
                  <a:moveTo>
                    <a:pt x="209550" y="319088"/>
                  </a:moveTo>
                  <a:lnTo>
                    <a:pt x="321468" y="197644"/>
                  </a:lnTo>
                  <a:lnTo>
                    <a:pt x="378618" y="133350"/>
                  </a:lnTo>
                  <a:lnTo>
                    <a:pt x="402431" y="95250"/>
                  </a:lnTo>
                  <a:lnTo>
                    <a:pt x="407193" y="73819"/>
                  </a:lnTo>
                  <a:lnTo>
                    <a:pt x="395287" y="0"/>
                  </a:lnTo>
                  <a:lnTo>
                    <a:pt x="611981" y="200025"/>
                  </a:lnTo>
                  <a:lnTo>
                    <a:pt x="566737" y="221456"/>
                  </a:lnTo>
                  <a:lnTo>
                    <a:pt x="461962" y="300038"/>
                  </a:lnTo>
                  <a:lnTo>
                    <a:pt x="316706" y="400050"/>
                  </a:lnTo>
                  <a:lnTo>
                    <a:pt x="183356" y="488156"/>
                  </a:lnTo>
                  <a:lnTo>
                    <a:pt x="102393" y="540544"/>
                  </a:lnTo>
                  <a:lnTo>
                    <a:pt x="78581" y="557213"/>
                  </a:lnTo>
                  <a:lnTo>
                    <a:pt x="57150" y="566738"/>
                  </a:lnTo>
                  <a:lnTo>
                    <a:pt x="28575" y="571500"/>
                  </a:lnTo>
                  <a:lnTo>
                    <a:pt x="11906" y="566738"/>
                  </a:lnTo>
                  <a:lnTo>
                    <a:pt x="2381" y="557213"/>
                  </a:lnTo>
                  <a:lnTo>
                    <a:pt x="0" y="540544"/>
                  </a:lnTo>
                  <a:lnTo>
                    <a:pt x="7143" y="516731"/>
                  </a:lnTo>
                  <a:lnTo>
                    <a:pt x="33337" y="488156"/>
                  </a:lnTo>
                  <a:lnTo>
                    <a:pt x="209550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A3B84175-F675-4A09-BAEC-388C22A23091}"/>
                </a:ext>
              </a:extLst>
            </p:cNvPr>
            <p:cNvSpPr/>
            <p:nvPr/>
          </p:nvSpPr>
          <p:spPr>
            <a:xfrm>
              <a:off x="4919665" y="2125663"/>
              <a:ext cx="1579562" cy="1169987"/>
            </a:xfrm>
            <a:custGeom>
              <a:avLst/>
              <a:gdLst>
                <a:gd name="connsiteX0" fmla="*/ 1114425 w 1578768"/>
                <a:gd name="connsiteY0" fmla="*/ 654844 h 1169194"/>
                <a:gd name="connsiteX1" fmla="*/ 883443 w 1578768"/>
                <a:gd name="connsiteY1" fmla="*/ 790575 h 1169194"/>
                <a:gd name="connsiteX2" fmla="*/ 661987 w 1578768"/>
                <a:gd name="connsiteY2" fmla="*/ 907257 h 1169194"/>
                <a:gd name="connsiteX3" fmla="*/ 476250 w 1578768"/>
                <a:gd name="connsiteY3" fmla="*/ 992982 h 1169194"/>
                <a:gd name="connsiteX4" fmla="*/ 211931 w 1578768"/>
                <a:gd name="connsiteY4" fmla="*/ 1107282 h 1169194"/>
                <a:gd name="connsiteX5" fmla="*/ 76200 w 1578768"/>
                <a:gd name="connsiteY5" fmla="*/ 1166813 h 1169194"/>
                <a:gd name="connsiteX6" fmla="*/ 47625 w 1578768"/>
                <a:gd name="connsiteY6" fmla="*/ 1169194 h 1169194"/>
                <a:gd name="connsiteX7" fmla="*/ 16668 w 1578768"/>
                <a:gd name="connsiteY7" fmla="*/ 1159669 h 1169194"/>
                <a:gd name="connsiteX8" fmla="*/ 0 w 1578768"/>
                <a:gd name="connsiteY8" fmla="*/ 1147763 h 1169194"/>
                <a:gd name="connsiteX9" fmla="*/ 0 w 1578768"/>
                <a:gd name="connsiteY9" fmla="*/ 1123950 h 1169194"/>
                <a:gd name="connsiteX10" fmla="*/ 19050 w 1578768"/>
                <a:gd name="connsiteY10" fmla="*/ 1100138 h 1169194"/>
                <a:gd name="connsiteX11" fmla="*/ 207168 w 1578768"/>
                <a:gd name="connsiteY11" fmla="*/ 1012032 h 1169194"/>
                <a:gd name="connsiteX12" fmla="*/ 428625 w 1578768"/>
                <a:gd name="connsiteY12" fmla="*/ 890588 h 1169194"/>
                <a:gd name="connsiteX13" fmla="*/ 564356 w 1578768"/>
                <a:gd name="connsiteY13" fmla="*/ 807244 h 1169194"/>
                <a:gd name="connsiteX14" fmla="*/ 714375 w 1578768"/>
                <a:gd name="connsiteY14" fmla="*/ 709613 h 1169194"/>
                <a:gd name="connsiteX15" fmla="*/ 819150 w 1578768"/>
                <a:gd name="connsiteY15" fmla="*/ 633413 h 1169194"/>
                <a:gd name="connsiteX16" fmla="*/ 904875 w 1578768"/>
                <a:gd name="connsiteY16" fmla="*/ 564357 h 1169194"/>
                <a:gd name="connsiteX17" fmla="*/ 1007268 w 1578768"/>
                <a:gd name="connsiteY17" fmla="*/ 476250 h 1169194"/>
                <a:gd name="connsiteX18" fmla="*/ 1081087 w 1578768"/>
                <a:gd name="connsiteY18" fmla="*/ 407194 h 1169194"/>
                <a:gd name="connsiteX19" fmla="*/ 1154906 w 1578768"/>
                <a:gd name="connsiteY19" fmla="*/ 326232 h 1169194"/>
                <a:gd name="connsiteX20" fmla="*/ 1185862 w 1578768"/>
                <a:gd name="connsiteY20" fmla="*/ 283369 h 1169194"/>
                <a:gd name="connsiteX21" fmla="*/ 1219200 w 1578768"/>
                <a:gd name="connsiteY21" fmla="*/ 226219 h 1169194"/>
                <a:gd name="connsiteX22" fmla="*/ 1233487 w 1578768"/>
                <a:gd name="connsiteY22" fmla="*/ 188119 h 1169194"/>
                <a:gd name="connsiteX23" fmla="*/ 1238250 w 1578768"/>
                <a:gd name="connsiteY23" fmla="*/ 150019 h 1169194"/>
                <a:gd name="connsiteX24" fmla="*/ 1233487 w 1578768"/>
                <a:gd name="connsiteY24" fmla="*/ 121444 h 1169194"/>
                <a:gd name="connsiteX25" fmla="*/ 1221581 w 1578768"/>
                <a:gd name="connsiteY25" fmla="*/ 83344 h 1169194"/>
                <a:gd name="connsiteX26" fmla="*/ 1200150 w 1578768"/>
                <a:gd name="connsiteY26" fmla="*/ 59532 h 1169194"/>
                <a:gd name="connsiteX27" fmla="*/ 1185862 w 1578768"/>
                <a:gd name="connsiteY27" fmla="*/ 38100 h 1169194"/>
                <a:gd name="connsiteX28" fmla="*/ 1183481 w 1578768"/>
                <a:gd name="connsiteY28" fmla="*/ 23813 h 1169194"/>
                <a:gd name="connsiteX29" fmla="*/ 1190625 w 1578768"/>
                <a:gd name="connsiteY29" fmla="*/ 9525 h 1169194"/>
                <a:gd name="connsiteX30" fmla="*/ 1219200 w 1578768"/>
                <a:gd name="connsiteY30" fmla="*/ 0 h 1169194"/>
                <a:gd name="connsiteX31" fmla="*/ 1278731 w 1578768"/>
                <a:gd name="connsiteY31" fmla="*/ 4763 h 1169194"/>
                <a:gd name="connsiteX32" fmla="*/ 1331118 w 1578768"/>
                <a:gd name="connsiteY32" fmla="*/ 14288 h 1169194"/>
                <a:gd name="connsiteX33" fmla="*/ 1400175 w 1578768"/>
                <a:gd name="connsiteY33" fmla="*/ 28575 h 1169194"/>
                <a:gd name="connsiteX34" fmla="*/ 1450181 w 1578768"/>
                <a:gd name="connsiteY34" fmla="*/ 47625 h 1169194"/>
                <a:gd name="connsiteX35" fmla="*/ 1500187 w 1578768"/>
                <a:gd name="connsiteY35" fmla="*/ 71438 h 1169194"/>
                <a:gd name="connsiteX36" fmla="*/ 1533525 w 1578768"/>
                <a:gd name="connsiteY36" fmla="*/ 92869 h 1169194"/>
                <a:gd name="connsiteX37" fmla="*/ 1557337 w 1578768"/>
                <a:gd name="connsiteY37" fmla="*/ 119063 h 1169194"/>
                <a:gd name="connsiteX38" fmla="*/ 1574006 w 1578768"/>
                <a:gd name="connsiteY38" fmla="*/ 147638 h 1169194"/>
                <a:gd name="connsiteX39" fmla="*/ 1578768 w 1578768"/>
                <a:gd name="connsiteY39" fmla="*/ 176213 h 1169194"/>
                <a:gd name="connsiteX40" fmla="*/ 1574006 w 1578768"/>
                <a:gd name="connsiteY40" fmla="*/ 221457 h 1169194"/>
                <a:gd name="connsiteX41" fmla="*/ 1569243 w 1578768"/>
                <a:gd name="connsiteY41" fmla="*/ 264319 h 1169194"/>
                <a:gd name="connsiteX42" fmla="*/ 1521618 w 1578768"/>
                <a:gd name="connsiteY42" fmla="*/ 321469 h 1169194"/>
                <a:gd name="connsiteX43" fmla="*/ 1421606 w 1578768"/>
                <a:gd name="connsiteY43" fmla="*/ 416719 h 1169194"/>
                <a:gd name="connsiteX44" fmla="*/ 1319212 w 1578768"/>
                <a:gd name="connsiteY44" fmla="*/ 504825 h 1169194"/>
                <a:gd name="connsiteX45" fmla="*/ 1231106 w 1578768"/>
                <a:gd name="connsiteY45" fmla="*/ 569119 h 1169194"/>
                <a:gd name="connsiteX46" fmla="*/ 1114425 w 1578768"/>
                <a:gd name="connsiteY46" fmla="*/ 65484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8768" h="1169194">
                  <a:moveTo>
                    <a:pt x="1114425" y="654844"/>
                  </a:moveTo>
                  <a:lnTo>
                    <a:pt x="883443" y="790575"/>
                  </a:lnTo>
                  <a:lnTo>
                    <a:pt x="661987" y="907257"/>
                  </a:lnTo>
                  <a:lnTo>
                    <a:pt x="476250" y="992982"/>
                  </a:lnTo>
                  <a:lnTo>
                    <a:pt x="211931" y="1107282"/>
                  </a:lnTo>
                  <a:lnTo>
                    <a:pt x="76200" y="1166813"/>
                  </a:lnTo>
                  <a:lnTo>
                    <a:pt x="47625" y="1169194"/>
                  </a:lnTo>
                  <a:lnTo>
                    <a:pt x="16668" y="1159669"/>
                  </a:lnTo>
                  <a:lnTo>
                    <a:pt x="0" y="1147763"/>
                  </a:lnTo>
                  <a:lnTo>
                    <a:pt x="0" y="1123950"/>
                  </a:lnTo>
                  <a:lnTo>
                    <a:pt x="19050" y="1100138"/>
                  </a:lnTo>
                  <a:lnTo>
                    <a:pt x="207168" y="1012032"/>
                  </a:lnTo>
                  <a:lnTo>
                    <a:pt x="428625" y="890588"/>
                  </a:lnTo>
                  <a:lnTo>
                    <a:pt x="564356" y="807244"/>
                  </a:lnTo>
                  <a:lnTo>
                    <a:pt x="714375" y="709613"/>
                  </a:lnTo>
                  <a:lnTo>
                    <a:pt x="819150" y="633413"/>
                  </a:lnTo>
                  <a:lnTo>
                    <a:pt x="904875" y="564357"/>
                  </a:lnTo>
                  <a:lnTo>
                    <a:pt x="1007268" y="476250"/>
                  </a:lnTo>
                  <a:lnTo>
                    <a:pt x="1081087" y="407194"/>
                  </a:lnTo>
                  <a:lnTo>
                    <a:pt x="1154906" y="326232"/>
                  </a:lnTo>
                  <a:lnTo>
                    <a:pt x="1185862" y="283369"/>
                  </a:lnTo>
                  <a:lnTo>
                    <a:pt x="1219200" y="226219"/>
                  </a:lnTo>
                  <a:lnTo>
                    <a:pt x="1233487" y="188119"/>
                  </a:lnTo>
                  <a:lnTo>
                    <a:pt x="1238250" y="150019"/>
                  </a:lnTo>
                  <a:lnTo>
                    <a:pt x="1233487" y="121444"/>
                  </a:lnTo>
                  <a:lnTo>
                    <a:pt x="1221581" y="83344"/>
                  </a:lnTo>
                  <a:lnTo>
                    <a:pt x="1200150" y="59532"/>
                  </a:lnTo>
                  <a:lnTo>
                    <a:pt x="1185862" y="38100"/>
                  </a:lnTo>
                  <a:lnTo>
                    <a:pt x="1183481" y="23813"/>
                  </a:lnTo>
                  <a:lnTo>
                    <a:pt x="1190625" y="9525"/>
                  </a:lnTo>
                  <a:lnTo>
                    <a:pt x="1219200" y="0"/>
                  </a:lnTo>
                  <a:lnTo>
                    <a:pt x="1278731" y="4763"/>
                  </a:lnTo>
                  <a:lnTo>
                    <a:pt x="1331118" y="14288"/>
                  </a:lnTo>
                  <a:lnTo>
                    <a:pt x="1400175" y="28575"/>
                  </a:lnTo>
                  <a:lnTo>
                    <a:pt x="1450181" y="47625"/>
                  </a:lnTo>
                  <a:lnTo>
                    <a:pt x="1500187" y="71438"/>
                  </a:lnTo>
                  <a:lnTo>
                    <a:pt x="1533525" y="92869"/>
                  </a:lnTo>
                  <a:lnTo>
                    <a:pt x="1557337" y="119063"/>
                  </a:lnTo>
                  <a:lnTo>
                    <a:pt x="1574006" y="147638"/>
                  </a:lnTo>
                  <a:lnTo>
                    <a:pt x="1578768" y="176213"/>
                  </a:lnTo>
                  <a:lnTo>
                    <a:pt x="1574006" y="221457"/>
                  </a:lnTo>
                  <a:lnTo>
                    <a:pt x="1569243" y="264319"/>
                  </a:lnTo>
                  <a:lnTo>
                    <a:pt x="1521618" y="321469"/>
                  </a:lnTo>
                  <a:lnTo>
                    <a:pt x="1421606" y="416719"/>
                  </a:lnTo>
                  <a:lnTo>
                    <a:pt x="1319212" y="504825"/>
                  </a:lnTo>
                  <a:lnTo>
                    <a:pt x="1231106" y="569119"/>
                  </a:lnTo>
                  <a:lnTo>
                    <a:pt x="1114425" y="654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9B34D71B-8B94-4BA3-AEFE-F347F7BEDF03}"/>
                </a:ext>
              </a:extLst>
            </p:cNvPr>
            <p:cNvSpPr/>
            <p:nvPr/>
          </p:nvSpPr>
          <p:spPr>
            <a:xfrm>
              <a:off x="6319840" y="2314574"/>
              <a:ext cx="2208212" cy="1085850"/>
            </a:xfrm>
            <a:custGeom>
              <a:avLst/>
              <a:gdLst>
                <a:gd name="connsiteX0" fmla="*/ 609600 w 2207418"/>
                <a:gd name="connsiteY0" fmla="*/ 516731 h 1085850"/>
                <a:gd name="connsiteX1" fmla="*/ 433387 w 2207418"/>
                <a:gd name="connsiteY1" fmla="*/ 381000 h 1085850"/>
                <a:gd name="connsiteX2" fmla="*/ 278606 w 2207418"/>
                <a:gd name="connsiteY2" fmla="*/ 271463 h 1085850"/>
                <a:gd name="connsiteX3" fmla="*/ 0 w 2207418"/>
                <a:gd name="connsiteY3" fmla="*/ 83344 h 1085850"/>
                <a:gd name="connsiteX4" fmla="*/ 80962 w 2207418"/>
                <a:gd name="connsiteY4" fmla="*/ 0 h 1085850"/>
                <a:gd name="connsiteX5" fmla="*/ 269081 w 2207418"/>
                <a:gd name="connsiteY5" fmla="*/ 121444 h 1085850"/>
                <a:gd name="connsiteX6" fmla="*/ 481012 w 2207418"/>
                <a:gd name="connsiteY6" fmla="*/ 254794 h 1085850"/>
                <a:gd name="connsiteX7" fmla="*/ 676275 w 2207418"/>
                <a:gd name="connsiteY7" fmla="*/ 371475 h 1085850"/>
                <a:gd name="connsiteX8" fmla="*/ 852487 w 2207418"/>
                <a:gd name="connsiteY8" fmla="*/ 466725 h 1085850"/>
                <a:gd name="connsiteX9" fmla="*/ 1047750 w 2207418"/>
                <a:gd name="connsiteY9" fmla="*/ 569119 h 1085850"/>
                <a:gd name="connsiteX10" fmla="*/ 1245393 w 2207418"/>
                <a:gd name="connsiteY10" fmla="*/ 661988 h 1085850"/>
                <a:gd name="connsiteX11" fmla="*/ 1359693 w 2207418"/>
                <a:gd name="connsiteY11" fmla="*/ 714375 h 1085850"/>
                <a:gd name="connsiteX12" fmla="*/ 1473993 w 2207418"/>
                <a:gd name="connsiteY12" fmla="*/ 762000 h 1085850"/>
                <a:gd name="connsiteX13" fmla="*/ 1635918 w 2207418"/>
                <a:gd name="connsiteY13" fmla="*/ 816769 h 1085850"/>
                <a:gd name="connsiteX14" fmla="*/ 1807368 w 2207418"/>
                <a:gd name="connsiteY14" fmla="*/ 864394 h 1085850"/>
                <a:gd name="connsiteX15" fmla="*/ 1938337 w 2207418"/>
                <a:gd name="connsiteY15" fmla="*/ 895350 h 1085850"/>
                <a:gd name="connsiteX16" fmla="*/ 2107406 w 2207418"/>
                <a:gd name="connsiteY16" fmla="*/ 926306 h 1085850"/>
                <a:gd name="connsiteX17" fmla="*/ 2140743 w 2207418"/>
                <a:gd name="connsiteY17" fmla="*/ 931069 h 1085850"/>
                <a:gd name="connsiteX18" fmla="*/ 2166937 w 2207418"/>
                <a:gd name="connsiteY18" fmla="*/ 938213 h 1085850"/>
                <a:gd name="connsiteX19" fmla="*/ 2188368 w 2207418"/>
                <a:gd name="connsiteY19" fmla="*/ 950119 h 1085850"/>
                <a:gd name="connsiteX20" fmla="*/ 2202656 w 2207418"/>
                <a:gd name="connsiteY20" fmla="*/ 964406 h 1085850"/>
                <a:gd name="connsiteX21" fmla="*/ 2207418 w 2207418"/>
                <a:gd name="connsiteY21" fmla="*/ 978694 h 1085850"/>
                <a:gd name="connsiteX22" fmla="*/ 2202656 w 2207418"/>
                <a:gd name="connsiteY22" fmla="*/ 992981 h 1085850"/>
                <a:gd name="connsiteX23" fmla="*/ 2193131 w 2207418"/>
                <a:gd name="connsiteY23" fmla="*/ 1004888 h 1085850"/>
                <a:gd name="connsiteX24" fmla="*/ 2164556 w 2207418"/>
                <a:gd name="connsiteY24" fmla="*/ 1019175 h 1085850"/>
                <a:gd name="connsiteX25" fmla="*/ 2083593 w 2207418"/>
                <a:gd name="connsiteY25" fmla="*/ 1031081 h 1085850"/>
                <a:gd name="connsiteX26" fmla="*/ 1843087 w 2207418"/>
                <a:gd name="connsiteY26" fmla="*/ 1045369 h 1085850"/>
                <a:gd name="connsiteX27" fmla="*/ 1640681 w 2207418"/>
                <a:gd name="connsiteY27" fmla="*/ 1069181 h 1085850"/>
                <a:gd name="connsiteX28" fmla="*/ 1454943 w 2207418"/>
                <a:gd name="connsiteY28" fmla="*/ 1085850 h 1085850"/>
                <a:gd name="connsiteX29" fmla="*/ 1426368 w 2207418"/>
                <a:gd name="connsiteY29" fmla="*/ 1085850 h 1085850"/>
                <a:gd name="connsiteX30" fmla="*/ 1364456 w 2207418"/>
                <a:gd name="connsiteY30" fmla="*/ 1076325 h 1085850"/>
                <a:gd name="connsiteX31" fmla="*/ 1309687 w 2207418"/>
                <a:gd name="connsiteY31" fmla="*/ 1057275 h 1085850"/>
                <a:gd name="connsiteX32" fmla="*/ 1240631 w 2207418"/>
                <a:gd name="connsiteY32" fmla="*/ 1023938 h 1085850"/>
                <a:gd name="connsiteX33" fmla="*/ 1178718 w 2207418"/>
                <a:gd name="connsiteY33" fmla="*/ 983456 h 1085850"/>
                <a:gd name="connsiteX34" fmla="*/ 1042987 w 2207418"/>
                <a:gd name="connsiteY34" fmla="*/ 871538 h 1085850"/>
                <a:gd name="connsiteX35" fmla="*/ 814387 w 2207418"/>
                <a:gd name="connsiteY35" fmla="*/ 685800 h 1085850"/>
                <a:gd name="connsiteX36" fmla="*/ 609600 w 2207418"/>
                <a:gd name="connsiteY36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07418" h="1085850">
                  <a:moveTo>
                    <a:pt x="609600" y="516731"/>
                  </a:moveTo>
                  <a:lnTo>
                    <a:pt x="433387" y="381000"/>
                  </a:lnTo>
                  <a:lnTo>
                    <a:pt x="278606" y="271463"/>
                  </a:lnTo>
                  <a:lnTo>
                    <a:pt x="0" y="83344"/>
                  </a:lnTo>
                  <a:lnTo>
                    <a:pt x="80962" y="0"/>
                  </a:lnTo>
                  <a:lnTo>
                    <a:pt x="269081" y="121444"/>
                  </a:lnTo>
                  <a:lnTo>
                    <a:pt x="481012" y="254794"/>
                  </a:lnTo>
                  <a:lnTo>
                    <a:pt x="676275" y="371475"/>
                  </a:lnTo>
                  <a:lnTo>
                    <a:pt x="852487" y="466725"/>
                  </a:lnTo>
                  <a:lnTo>
                    <a:pt x="1047750" y="569119"/>
                  </a:lnTo>
                  <a:lnTo>
                    <a:pt x="1245393" y="661988"/>
                  </a:lnTo>
                  <a:lnTo>
                    <a:pt x="1359693" y="714375"/>
                  </a:lnTo>
                  <a:lnTo>
                    <a:pt x="1473993" y="762000"/>
                  </a:lnTo>
                  <a:lnTo>
                    <a:pt x="1635918" y="816769"/>
                  </a:lnTo>
                  <a:lnTo>
                    <a:pt x="1807368" y="864394"/>
                  </a:lnTo>
                  <a:lnTo>
                    <a:pt x="1938337" y="895350"/>
                  </a:lnTo>
                  <a:lnTo>
                    <a:pt x="2107406" y="926306"/>
                  </a:lnTo>
                  <a:lnTo>
                    <a:pt x="2140743" y="931069"/>
                  </a:lnTo>
                  <a:lnTo>
                    <a:pt x="2166937" y="938213"/>
                  </a:lnTo>
                  <a:lnTo>
                    <a:pt x="2188368" y="950119"/>
                  </a:lnTo>
                  <a:lnTo>
                    <a:pt x="2202656" y="964406"/>
                  </a:lnTo>
                  <a:lnTo>
                    <a:pt x="2207418" y="978694"/>
                  </a:lnTo>
                  <a:lnTo>
                    <a:pt x="2202656" y="992981"/>
                  </a:lnTo>
                  <a:lnTo>
                    <a:pt x="2193131" y="1004888"/>
                  </a:lnTo>
                  <a:lnTo>
                    <a:pt x="2164556" y="1019175"/>
                  </a:lnTo>
                  <a:lnTo>
                    <a:pt x="2083593" y="1031081"/>
                  </a:lnTo>
                  <a:lnTo>
                    <a:pt x="1843087" y="1045369"/>
                  </a:lnTo>
                  <a:lnTo>
                    <a:pt x="1640681" y="1069181"/>
                  </a:lnTo>
                  <a:lnTo>
                    <a:pt x="1454943" y="1085850"/>
                  </a:lnTo>
                  <a:lnTo>
                    <a:pt x="1426368" y="1085850"/>
                  </a:lnTo>
                  <a:lnTo>
                    <a:pt x="1364456" y="1076325"/>
                  </a:lnTo>
                  <a:lnTo>
                    <a:pt x="1309687" y="1057275"/>
                  </a:lnTo>
                  <a:lnTo>
                    <a:pt x="1240631" y="1023938"/>
                  </a:lnTo>
                  <a:lnTo>
                    <a:pt x="1178718" y="983456"/>
                  </a:lnTo>
                  <a:lnTo>
                    <a:pt x="1042987" y="871538"/>
                  </a:lnTo>
                  <a:lnTo>
                    <a:pt x="814387" y="685800"/>
                  </a:lnTo>
                  <a:lnTo>
                    <a:pt x="6096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5" name="フリーフォーム 25">
              <a:extLst>
                <a:ext uri="{FF2B5EF4-FFF2-40B4-BE49-F238E27FC236}">
                  <a16:creationId xmlns:a16="http://schemas.microsoft.com/office/drawing/2014/main" id="{E609FE8A-FF3E-44D7-92CA-BDC3D8EA85B3}"/>
                </a:ext>
              </a:extLst>
            </p:cNvPr>
            <p:cNvSpPr/>
            <p:nvPr/>
          </p:nvSpPr>
          <p:spPr>
            <a:xfrm rot="16200000">
              <a:off x="3954465" y="4029075"/>
              <a:ext cx="2020888" cy="388937"/>
            </a:xfrm>
            <a:custGeom>
              <a:avLst/>
              <a:gdLst>
                <a:gd name="connsiteX0" fmla="*/ 1007269 w 2021681"/>
                <a:gd name="connsiteY0" fmla="*/ 383381 h 388144"/>
                <a:gd name="connsiteX1" fmla="*/ 823913 w 2021681"/>
                <a:gd name="connsiteY1" fmla="*/ 383381 h 388144"/>
                <a:gd name="connsiteX2" fmla="*/ 671513 w 2021681"/>
                <a:gd name="connsiteY2" fmla="*/ 381000 h 388144"/>
                <a:gd name="connsiteX3" fmla="*/ 230981 w 2021681"/>
                <a:gd name="connsiteY3" fmla="*/ 359569 h 388144"/>
                <a:gd name="connsiteX4" fmla="*/ 121444 w 2021681"/>
                <a:gd name="connsiteY4" fmla="*/ 347663 h 388144"/>
                <a:gd name="connsiteX5" fmla="*/ 80963 w 2021681"/>
                <a:gd name="connsiteY5" fmla="*/ 311944 h 388144"/>
                <a:gd name="connsiteX6" fmla="*/ 45244 w 2021681"/>
                <a:gd name="connsiteY6" fmla="*/ 276225 h 388144"/>
                <a:gd name="connsiteX7" fmla="*/ 21431 w 2021681"/>
                <a:gd name="connsiteY7" fmla="*/ 247650 h 388144"/>
                <a:gd name="connsiteX8" fmla="*/ 4763 w 2021681"/>
                <a:gd name="connsiteY8" fmla="*/ 219075 h 388144"/>
                <a:gd name="connsiteX9" fmla="*/ 0 w 2021681"/>
                <a:gd name="connsiteY9" fmla="*/ 195263 h 388144"/>
                <a:gd name="connsiteX10" fmla="*/ 2381 w 2021681"/>
                <a:gd name="connsiteY10" fmla="*/ 173831 h 388144"/>
                <a:gd name="connsiteX11" fmla="*/ 16669 w 2021681"/>
                <a:gd name="connsiteY11" fmla="*/ 152400 h 388144"/>
                <a:gd name="connsiteX12" fmla="*/ 38100 w 2021681"/>
                <a:gd name="connsiteY12" fmla="*/ 138113 h 388144"/>
                <a:gd name="connsiteX13" fmla="*/ 73819 w 2021681"/>
                <a:gd name="connsiteY13" fmla="*/ 123825 h 388144"/>
                <a:gd name="connsiteX14" fmla="*/ 159544 w 2021681"/>
                <a:gd name="connsiteY14" fmla="*/ 107156 h 388144"/>
                <a:gd name="connsiteX15" fmla="*/ 259556 w 2021681"/>
                <a:gd name="connsiteY15" fmla="*/ 95250 h 388144"/>
                <a:gd name="connsiteX16" fmla="*/ 373856 w 2021681"/>
                <a:gd name="connsiteY16" fmla="*/ 90488 h 388144"/>
                <a:gd name="connsiteX17" fmla="*/ 473869 w 2021681"/>
                <a:gd name="connsiteY17" fmla="*/ 90488 h 388144"/>
                <a:gd name="connsiteX18" fmla="*/ 609600 w 2021681"/>
                <a:gd name="connsiteY18" fmla="*/ 100013 h 388144"/>
                <a:gd name="connsiteX19" fmla="*/ 883444 w 2021681"/>
                <a:gd name="connsiteY19" fmla="*/ 121444 h 388144"/>
                <a:gd name="connsiteX20" fmla="*/ 1069181 w 2021681"/>
                <a:gd name="connsiteY20" fmla="*/ 130969 h 388144"/>
                <a:gd name="connsiteX21" fmla="*/ 1335881 w 2021681"/>
                <a:gd name="connsiteY21" fmla="*/ 138113 h 388144"/>
                <a:gd name="connsiteX22" fmla="*/ 1566863 w 2021681"/>
                <a:gd name="connsiteY22" fmla="*/ 135731 h 388144"/>
                <a:gd name="connsiteX23" fmla="*/ 1721644 w 2021681"/>
                <a:gd name="connsiteY23" fmla="*/ 133350 h 388144"/>
                <a:gd name="connsiteX24" fmla="*/ 1788319 w 2021681"/>
                <a:gd name="connsiteY24" fmla="*/ 123825 h 388144"/>
                <a:gd name="connsiteX25" fmla="*/ 1831181 w 2021681"/>
                <a:gd name="connsiteY25" fmla="*/ 114300 h 388144"/>
                <a:gd name="connsiteX26" fmla="*/ 1874044 w 2021681"/>
                <a:gd name="connsiteY26" fmla="*/ 95250 h 388144"/>
                <a:gd name="connsiteX27" fmla="*/ 1912144 w 2021681"/>
                <a:gd name="connsiteY27" fmla="*/ 73819 h 388144"/>
                <a:gd name="connsiteX28" fmla="*/ 1933575 w 2021681"/>
                <a:gd name="connsiteY28" fmla="*/ 54769 h 388144"/>
                <a:gd name="connsiteX29" fmla="*/ 1952625 w 2021681"/>
                <a:gd name="connsiteY29" fmla="*/ 35719 h 388144"/>
                <a:gd name="connsiteX30" fmla="*/ 1966913 w 2021681"/>
                <a:gd name="connsiteY30" fmla="*/ 16669 h 388144"/>
                <a:gd name="connsiteX31" fmla="*/ 1976438 w 2021681"/>
                <a:gd name="connsiteY31" fmla="*/ 7144 h 388144"/>
                <a:gd name="connsiteX32" fmla="*/ 1988344 w 2021681"/>
                <a:gd name="connsiteY32" fmla="*/ 0 h 388144"/>
                <a:gd name="connsiteX33" fmla="*/ 2000250 w 2021681"/>
                <a:gd name="connsiteY33" fmla="*/ 0 h 388144"/>
                <a:gd name="connsiteX34" fmla="*/ 2009775 w 2021681"/>
                <a:gd name="connsiteY34" fmla="*/ 7144 h 388144"/>
                <a:gd name="connsiteX35" fmla="*/ 2016919 w 2021681"/>
                <a:gd name="connsiteY35" fmla="*/ 26194 h 388144"/>
                <a:gd name="connsiteX36" fmla="*/ 2021681 w 2021681"/>
                <a:gd name="connsiteY36" fmla="*/ 54769 h 388144"/>
                <a:gd name="connsiteX37" fmla="*/ 2021681 w 2021681"/>
                <a:gd name="connsiteY37" fmla="*/ 90488 h 388144"/>
                <a:gd name="connsiteX38" fmla="*/ 2009775 w 2021681"/>
                <a:gd name="connsiteY38" fmla="*/ 185738 h 388144"/>
                <a:gd name="connsiteX39" fmla="*/ 1985963 w 2021681"/>
                <a:gd name="connsiteY39" fmla="*/ 328613 h 388144"/>
                <a:gd name="connsiteX40" fmla="*/ 1969294 w 2021681"/>
                <a:gd name="connsiteY40" fmla="*/ 388144 h 388144"/>
                <a:gd name="connsiteX41" fmla="*/ 1819275 w 2021681"/>
                <a:gd name="connsiteY41" fmla="*/ 383381 h 388144"/>
                <a:gd name="connsiteX42" fmla="*/ 1393031 w 2021681"/>
                <a:gd name="connsiteY42" fmla="*/ 383381 h 388144"/>
                <a:gd name="connsiteX43" fmla="*/ 1007269 w 2021681"/>
                <a:gd name="connsiteY43" fmla="*/ 38338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1681" h="388144">
                  <a:moveTo>
                    <a:pt x="1007269" y="383381"/>
                  </a:moveTo>
                  <a:lnTo>
                    <a:pt x="823913" y="383381"/>
                  </a:lnTo>
                  <a:lnTo>
                    <a:pt x="671513" y="381000"/>
                  </a:lnTo>
                  <a:lnTo>
                    <a:pt x="230981" y="359569"/>
                  </a:lnTo>
                  <a:lnTo>
                    <a:pt x="121444" y="347663"/>
                  </a:lnTo>
                  <a:lnTo>
                    <a:pt x="80963" y="311944"/>
                  </a:lnTo>
                  <a:lnTo>
                    <a:pt x="45244" y="276225"/>
                  </a:lnTo>
                  <a:lnTo>
                    <a:pt x="21431" y="247650"/>
                  </a:lnTo>
                  <a:lnTo>
                    <a:pt x="4763" y="219075"/>
                  </a:lnTo>
                  <a:lnTo>
                    <a:pt x="0" y="195263"/>
                  </a:lnTo>
                  <a:lnTo>
                    <a:pt x="2381" y="173831"/>
                  </a:lnTo>
                  <a:lnTo>
                    <a:pt x="16669" y="152400"/>
                  </a:lnTo>
                  <a:lnTo>
                    <a:pt x="38100" y="138113"/>
                  </a:lnTo>
                  <a:lnTo>
                    <a:pt x="73819" y="123825"/>
                  </a:lnTo>
                  <a:lnTo>
                    <a:pt x="159544" y="107156"/>
                  </a:lnTo>
                  <a:lnTo>
                    <a:pt x="259556" y="95250"/>
                  </a:lnTo>
                  <a:lnTo>
                    <a:pt x="373856" y="90488"/>
                  </a:lnTo>
                  <a:lnTo>
                    <a:pt x="473869" y="90488"/>
                  </a:lnTo>
                  <a:lnTo>
                    <a:pt x="609600" y="100013"/>
                  </a:lnTo>
                  <a:lnTo>
                    <a:pt x="883444" y="121444"/>
                  </a:lnTo>
                  <a:lnTo>
                    <a:pt x="1069181" y="130969"/>
                  </a:lnTo>
                  <a:lnTo>
                    <a:pt x="1335881" y="138113"/>
                  </a:lnTo>
                  <a:lnTo>
                    <a:pt x="1566863" y="135731"/>
                  </a:lnTo>
                  <a:lnTo>
                    <a:pt x="1721644" y="133350"/>
                  </a:lnTo>
                  <a:lnTo>
                    <a:pt x="1788319" y="123825"/>
                  </a:lnTo>
                  <a:lnTo>
                    <a:pt x="1831181" y="114300"/>
                  </a:lnTo>
                  <a:lnTo>
                    <a:pt x="1874044" y="95250"/>
                  </a:lnTo>
                  <a:lnTo>
                    <a:pt x="1912144" y="73819"/>
                  </a:lnTo>
                  <a:lnTo>
                    <a:pt x="1933575" y="54769"/>
                  </a:lnTo>
                  <a:lnTo>
                    <a:pt x="1952625" y="35719"/>
                  </a:lnTo>
                  <a:lnTo>
                    <a:pt x="1966913" y="16669"/>
                  </a:lnTo>
                  <a:lnTo>
                    <a:pt x="1976438" y="7144"/>
                  </a:lnTo>
                  <a:lnTo>
                    <a:pt x="1988344" y="0"/>
                  </a:lnTo>
                  <a:lnTo>
                    <a:pt x="2000250" y="0"/>
                  </a:lnTo>
                  <a:lnTo>
                    <a:pt x="2009775" y="7144"/>
                  </a:lnTo>
                  <a:lnTo>
                    <a:pt x="2016919" y="26194"/>
                  </a:lnTo>
                  <a:lnTo>
                    <a:pt x="2021681" y="54769"/>
                  </a:lnTo>
                  <a:lnTo>
                    <a:pt x="2021681" y="90488"/>
                  </a:lnTo>
                  <a:lnTo>
                    <a:pt x="2009775" y="185738"/>
                  </a:lnTo>
                  <a:lnTo>
                    <a:pt x="1985963" y="328613"/>
                  </a:lnTo>
                  <a:lnTo>
                    <a:pt x="1969294" y="388144"/>
                  </a:lnTo>
                  <a:lnTo>
                    <a:pt x="1819275" y="383381"/>
                  </a:lnTo>
                  <a:lnTo>
                    <a:pt x="1393031" y="383381"/>
                  </a:lnTo>
                  <a:lnTo>
                    <a:pt x="1007269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6" name="フリーフォーム 27">
              <a:extLst>
                <a:ext uri="{FF2B5EF4-FFF2-40B4-BE49-F238E27FC236}">
                  <a16:creationId xmlns:a16="http://schemas.microsoft.com/office/drawing/2014/main" id="{53108C30-F4A3-4BB0-81AF-EB6029B9BDE3}"/>
                </a:ext>
              </a:extLst>
            </p:cNvPr>
            <p:cNvSpPr/>
            <p:nvPr/>
          </p:nvSpPr>
          <p:spPr>
            <a:xfrm>
              <a:off x="5051425" y="3063875"/>
              <a:ext cx="2216150" cy="2124075"/>
            </a:xfrm>
            <a:custGeom>
              <a:avLst/>
              <a:gdLst>
                <a:gd name="connsiteX0" fmla="*/ 577850 w 2216150"/>
                <a:gd name="connsiteY0" fmla="*/ 304800 h 2124075"/>
                <a:gd name="connsiteX1" fmla="*/ 276225 w 2216150"/>
                <a:gd name="connsiteY1" fmla="*/ 349250 h 2124075"/>
                <a:gd name="connsiteX2" fmla="*/ 34925 w 2216150"/>
                <a:gd name="connsiteY2" fmla="*/ 393700 h 2124075"/>
                <a:gd name="connsiteX3" fmla="*/ 0 w 2216150"/>
                <a:gd name="connsiteY3" fmla="*/ 196850 h 2124075"/>
                <a:gd name="connsiteX4" fmla="*/ 104775 w 2216150"/>
                <a:gd name="connsiteY4" fmla="*/ 200025 h 2124075"/>
                <a:gd name="connsiteX5" fmla="*/ 177800 w 2216150"/>
                <a:gd name="connsiteY5" fmla="*/ 200025 h 2124075"/>
                <a:gd name="connsiteX6" fmla="*/ 520700 w 2216150"/>
                <a:gd name="connsiteY6" fmla="*/ 161925 h 2124075"/>
                <a:gd name="connsiteX7" fmla="*/ 739775 w 2216150"/>
                <a:gd name="connsiteY7" fmla="*/ 139700 h 2124075"/>
                <a:gd name="connsiteX8" fmla="*/ 968375 w 2216150"/>
                <a:gd name="connsiteY8" fmla="*/ 120650 h 2124075"/>
                <a:gd name="connsiteX9" fmla="*/ 1133475 w 2216150"/>
                <a:gd name="connsiteY9" fmla="*/ 111125 h 2124075"/>
                <a:gd name="connsiteX10" fmla="*/ 1282700 w 2216150"/>
                <a:gd name="connsiteY10" fmla="*/ 95250 h 2124075"/>
                <a:gd name="connsiteX11" fmla="*/ 1403350 w 2216150"/>
                <a:gd name="connsiteY11" fmla="*/ 82550 h 2124075"/>
                <a:gd name="connsiteX12" fmla="*/ 1536700 w 2216150"/>
                <a:gd name="connsiteY12" fmla="*/ 73025 h 2124075"/>
                <a:gd name="connsiteX13" fmla="*/ 1739900 w 2216150"/>
                <a:gd name="connsiteY13" fmla="*/ 66675 h 2124075"/>
                <a:gd name="connsiteX14" fmla="*/ 1838325 w 2216150"/>
                <a:gd name="connsiteY14" fmla="*/ 34925 h 2124075"/>
                <a:gd name="connsiteX15" fmla="*/ 1911350 w 2216150"/>
                <a:gd name="connsiteY15" fmla="*/ 0 h 2124075"/>
                <a:gd name="connsiteX16" fmla="*/ 1990725 w 2216150"/>
                <a:gd name="connsiteY16" fmla="*/ 53975 h 2124075"/>
                <a:gd name="connsiteX17" fmla="*/ 2111375 w 2216150"/>
                <a:gd name="connsiteY17" fmla="*/ 136525 h 2124075"/>
                <a:gd name="connsiteX18" fmla="*/ 2187575 w 2216150"/>
                <a:gd name="connsiteY18" fmla="*/ 193675 h 2124075"/>
                <a:gd name="connsiteX19" fmla="*/ 2200275 w 2216150"/>
                <a:gd name="connsiteY19" fmla="*/ 206375 h 2124075"/>
                <a:gd name="connsiteX20" fmla="*/ 2209800 w 2216150"/>
                <a:gd name="connsiteY20" fmla="*/ 219075 h 2124075"/>
                <a:gd name="connsiteX21" fmla="*/ 2216150 w 2216150"/>
                <a:gd name="connsiteY21" fmla="*/ 238125 h 2124075"/>
                <a:gd name="connsiteX22" fmla="*/ 2216150 w 2216150"/>
                <a:gd name="connsiteY22" fmla="*/ 282575 h 2124075"/>
                <a:gd name="connsiteX23" fmla="*/ 2203450 w 2216150"/>
                <a:gd name="connsiteY23" fmla="*/ 339725 h 2124075"/>
                <a:gd name="connsiteX24" fmla="*/ 2174875 w 2216150"/>
                <a:gd name="connsiteY24" fmla="*/ 406400 h 2124075"/>
                <a:gd name="connsiteX25" fmla="*/ 2159000 w 2216150"/>
                <a:gd name="connsiteY25" fmla="*/ 511175 h 2124075"/>
                <a:gd name="connsiteX26" fmla="*/ 2152650 w 2216150"/>
                <a:gd name="connsiteY26" fmla="*/ 793750 h 2124075"/>
                <a:gd name="connsiteX27" fmla="*/ 2155825 w 2216150"/>
                <a:gd name="connsiteY27" fmla="*/ 1193800 h 2124075"/>
                <a:gd name="connsiteX28" fmla="*/ 2152650 w 2216150"/>
                <a:gd name="connsiteY28" fmla="*/ 1549400 h 2124075"/>
                <a:gd name="connsiteX29" fmla="*/ 2152650 w 2216150"/>
                <a:gd name="connsiteY29" fmla="*/ 1866900 h 2124075"/>
                <a:gd name="connsiteX30" fmla="*/ 2152650 w 2216150"/>
                <a:gd name="connsiteY30" fmla="*/ 1981200 h 2124075"/>
                <a:gd name="connsiteX31" fmla="*/ 2143125 w 2216150"/>
                <a:gd name="connsiteY31" fmla="*/ 2041525 h 2124075"/>
                <a:gd name="connsiteX32" fmla="*/ 2124075 w 2216150"/>
                <a:gd name="connsiteY32" fmla="*/ 2079625 h 2124075"/>
                <a:gd name="connsiteX33" fmla="*/ 2108200 w 2216150"/>
                <a:gd name="connsiteY33" fmla="*/ 2095500 h 2124075"/>
                <a:gd name="connsiteX34" fmla="*/ 2079625 w 2216150"/>
                <a:gd name="connsiteY34" fmla="*/ 2114550 h 2124075"/>
                <a:gd name="connsiteX35" fmla="*/ 2051050 w 2216150"/>
                <a:gd name="connsiteY35" fmla="*/ 2124075 h 2124075"/>
                <a:gd name="connsiteX36" fmla="*/ 2006600 w 2216150"/>
                <a:gd name="connsiteY36" fmla="*/ 2124075 h 2124075"/>
                <a:gd name="connsiteX37" fmla="*/ 1955800 w 2216150"/>
                <a:gd name="connsiteY37" fmla="*/ 2111375 h 2124075"/>
                <a:gd name="connsiteX38" fmla="*/ 1933575 w 2216150"/>
                <a:gd name="connsiteY38" fmla="*/ 2098675 h 2124075"/>
                <a:gd name="connsiteX39" fmla="*/ 1911350 w 2216150"/>
                <a:gd name="connsiteY39" fmla="*/ 2076450 h 2124075"/>
                <a:gd name="connsiteX40" fmla="*/ 1892300 w 2216150"/>
                <a:gd name="connsiteY40" fmla="*/ 2047875 h 2124075"/>
                <a:gd name="connsiteX41" fmla="*/ 1857375 w 2216150"/>
                <a:gd name="connsiteY41" fmla="*/ 1955800 h 2124075"/>
                <a:gd name="connsiteX42" fmla="*/ 1860550 w 2216150"/>
                <a:gd name="connsiteY42" fmla="*/ 1765300 h 2124075"/>
                <a:gd name="connsiteX43" fmla="*/ 1863725 w 2216150"/>
                <a:gd name="connsiteY43" fmla="*/ 1190625 h 2124075"/>
                <a:gd name="connsiteX44" fmla="*/ 1863725 w 2216150"/>
                <a:gd name="connsiteY44" fmla="*/ 606425 h 2124075"/>
                <a:gd name="connsiteX45" fmla="*/ 1863725 w 2216150"/>
                <a:gd name="connsiteY45" fmla="*/ 327025 h 2124075"/>
                <a:gd name="connsiteX46" fmla="*/ 1860550 w 2216150"/>
                <a:gd name="connsiteY46" fmla="*/ 288925 h 2124075"/>
                <a:gd name="connsiteX47" fmla="*/ 1847850 w 2216150"/>
                <a:gd name="connsiteY47" fmla="*/ 269875 h 2124075"/>
                <a:gd name="connsiteX48" fmla="*/ 1828800 w 2216150"/>
                <a:gd name="connsiteY48" fmla="*/ 257175 h 2124075"/>
                <a:gd name="connsiteX49" fmla="*/ 1778000 w 2216150"/>
                <a:gd name="connsiteY49" fmla="*/ 244475 h 2124075"/>
                <a:gd name="connsiteX50" fmla="*/ 1362075 w 2216150"/>
                <a:gd name="connsiteY50" fmla="*/ 250825 h 2124075"/>
                <a:gd name="connsiteX51" fmla="*/ 1012825 w 2216150"/>
                <a:gd name="connsiteY51" fmla="*/ 266700 h 2124075"/>
                <a:gd name="connsiteX52" fmla="*/ 577850 w 2216150"/>
                <a:gd name="connsiteY52" fmla="*/ 3048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16150" h="2124075">
                  <a:moveTo>
                    <a:pt x="577850" y="304800"/>
                  </a:moveTo>
                  <a:lnTo>
                    <a:pt x="276225" y="349250"/>
                  </a:lnTo>
                  <a:lnTo>
                    <a:pt x="34925" y="393700"/>
                  </a:lnTo>
                  <a:lnTo>
                    <a:pt x="0" y="196850"/>
                  </a:lnTo>
                  <a:lnTo>
                    <a:pt x="104775" y="200025"/>
                  </a:lnTo>
                  <a:lnTo>
                    <a:pt x="177800" y="200025"/>
                  </a:lnTo>
                  <a:lnTo>
                    <a:pt x="520700" y="161925"/>
                  </a:lnTo>
                  <a:lnTo>
                    <a:pt x="739775" y="139700"/>
                  </a:lnTo>
                  <a:lnTo>
                    <a:pt x="968375" y="120650"/>
                  </a:lnTo>
                  <a:lnTo>
                    <a:pt x="1133475" y="111125"/>
                  </a:lnTo>
                  <a:lnTo>
                    <a:pt x="1282700" y="95250"/>
                  </a:lnTo>
                  <a:lnTo>
                    <a:pt x="1403350" y="82550"/>
                  </a:lnTo>
                  <a:lnTo>
                    <a:pt x="1536700" y="73025"/>
                  </a:lnTo>
                  <a:lnTo>
                    <a:pt x="1739900" y="66675"/>
                  </a:lnTo>
                  <a:lnTo>
                    <a:pt x="1838325" y="34925"/>
                  </a:lnTo>
                  <a:lnTo>
                    <a:pt x="1911350" y="0"/>
                  </a:lnTo>
                  <a:lnTo>
                    <a:pt x="1990725" y="53975"/>
                  </a:lnTo>
                  <a:lnTo>
                    <a:pt x="2111375" y="136525"/>
                  </a:lnTo>
                  <a:lnTo>
                    <a:pt x="2187575" y="193675"/>
                  </a:lnTo>
                  <a:lnTo>
                    <a:pt x="2200275" y="206375"/>
                  </a:lnTo>
                  <a:lnTo>
                    <a:pt x="2209800" y="219075"/>
                  </a:lnTo>
                  <a:lnTo>
                    <a:pt x="2216150" y="238125"/>
                  </a:lnTo>
                  <a:lnTo>
                    <a:pt x="2216150" y="282575"/>
                  </a:lnTo>
                  <a:lnTo>
                    <a:pt x="2203450" y="339725"/>
                  </a:lnTo>
                  <a:lnTo>
                    <a:pt x="2174875" y="406400"/>
                  </a:lnTo>
                  <a:lnTo>
                    <a:pt x="2159000" y="511175"/>
                  </a:lnTo>
                  <a:lnTo>
                    <a:pt x="2152650" y="793750"/>
                  </a:lnTo>
                  <a:cubicBezTo>
                    <a:pt x="2153708" y="927100"/>
                    <a:pt x="2154767" y="1060450"/>
                    <a:pt x="2155825" y="1193800"/>
                  </a:cubicBezTo>
                  <a:cubicBezTo>
                    <a:pt x="2154767" y="1312333"/>
                    <a:pt x="2153708" y="1430867"/>
                    <a:pt x="2152650" y="1549400"/>
                  </a:cubicBezTo>
                  <a:lnTo>
                    <a:pt x="2152650" y="1866900"/>
                  </a:lnTo>
                  <a:lnTo>
                    <a:pt x="2152650" y="1981200"/>
                  </a:lnTo>
                  <a:lnTo>
                    <a:pt x="2143125" y="2041525"/>
                  </a:lnTo>
                  <a:lnTo>
                    <a:pt x="2124075" y="2079625"/>
                  </a:lnTo>
                  <a:lnTo>
                    <a:pt x="2108200" y="2095500"/>
                  </a:lnTo>
                  <a:lnTo>
                    <a:pt x="2079625" y="2114550"/>
                  </a:lnTo>
                  <a:lnTo>
                    <a:pt x="2051050" y="2124075"/>
                  </a:lnTo>
                  <a:lnTo>
                    <a:pt x="2006600" y="2124075"/>
                  </a:lnTo>
                  <a:lnTo>
                    <a:pt x="1955800" y="2111375"/>
                  </a:lnTo>
                  <a:lnTo>
                    <a:pt x="1933575" y="2098675"/>
                  </a:lnTo>
                  <a:lnTo>
                    <a:pt x="1911350" y="2076450"/>
                  </a:lnTo>
                  <a:lnTo>
                    <a:pt x="1892300" y="2047875"/>
                  </a:lnTo>
                  <a:lnTo>
                    <a:pt x="1857375" y="1955800"/>
                  </a:lnTo>
                  <a:cubicBezTo>
                    <a:pt x="1858433" y="1892300"/>
                    <a:pt x="1859492" y="1828800"/>
                    <a:pt x="1860550" y="1765300"/>
                  </a:cubicBezTo>
                  <a:cubicBezTo>
                    <a:pt x="1861608" y="1573742"/>
                    <a:pt x="1862667" y="1382183"/>
                    <a:pt x="1863725" y="1190625"/>
                  </a:cubicBezTo>
                  <a:lnTo>
                    <a:pt x="1863725" y="606425"/>
                  </a:lnTo>
                  <a:lnTo>
                    <a:pt x="1863725" y="327025"/>
                  </a:lnTo>
                  <a:lnTo>
                    <a:pt x="1860550" y="288925"/>
                  </a:lnTo>
                  <a:lnTo>
                    <a:pt x="1847850" y="269875"/>
                  </a:lnTo>
                  <a:lnTo>
                    <a:pt x="1828800" y="257175"/>
                  </a:lnTo>
                  <a:lnTo>
                    <a:pt x="1778000" y="244475"/>
                  </a:lnTo>
                  <a:lnTo>
                    <a:pt x="1362075" y="250825"/>
                  </a:lnTo>
                  <a:lnTo>
                    <a:pt x="1012825" y="266700"/>
                  </a:lnTo>
                  <a:lnTo>
                    <a:pt x="57785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CFE2873A-496B-40E4-B486-2BBE5061E69A}"/>
                </a:ext>
              </a:extLst>
            </p:cNvPr>
            <p:cNvSpPr/>
            <p:nvPr/>
          </p:nvSpPr>
          <p:spPr>
            <a:xfrm>
              <a:off x="5075240" y="3662363"/>
              <a:ext cx="1900237" cy="352425"/>
            </a:xfrm>
            <a:custGeom>
              <a:avLst/>
              <a:gdLst>
                <a:gd name="connsiteX0" fmla="*/ 792956 w 1900237"/>
                <a:gd name="connsiteY0" fmla="*/ 254793 h 352425"/>
                <a:gd name="connsiteX1" fmla="*/ 228600 w 1900237"/>
                <a:gd name="connsiteY1" fmla="*/ 321468 h 352425"/>
                <a:gd name="connsiteX2" fmla="*/ 7144 w 1900237"/>
                <a:gd name="connsiteY2" fmla="*/ 352425 h 352425"/>
                <a:gd name="connsiteX3" fmla="*/ 0 w 1900237"/>
                <a:gd name="connsiteY3" fmla="*/ 169068 h 352425"/>
                <a:gd name="connsiteX4" fmla="*/ 245269 w 1900237"/>
                <a:gd name="connsiteY4" fmla="*/ 138112 h 352425"/>
                <a:gd name="connsiteX5" fmla="*/ 583406 w 1900237"/>
                <a:gd name="connsiteY5" fmla="*/ 97631 h 352425"/>
                <a:gd name="connsiteX6" fmla="*/ 912019 w 1900237"/>
                <a:gd name="connsiteY6" fmla="*/ 61912 h 352425"/>
                <a:gd name="connsiteX7" fmla="*/ 1321594 w 1900237"/>
                <a:gd name="connsiteY7" fmla="*/ 30956 h 352425"/>
                <a:gd name="connsiteX8" fmla="*/ 1704975 w 1900237"/>
                <a:gd name="connsiteY8" fmla="*/ 9525 h 352425"/>
                <a:gd name="connsiteX9" fmla="*/ 1897856 w 1900237"/>
                <a:gd name="connsiteY9" fmla="*/ 0 h 352425"/>
                <a:gd name="connsiteX10" fmla="*/ 1900237 w 1900237"/>
                <a:gd name="connsiteY10" fmla="*/ 185737 h 352425"/>
                <a:gd name="connsiteX11" fmla="*/ 1519237 w 1900237"/>
                <a:gd name="connsiteY11" fmla="*/ 195262 h 352425"/>
                <a:gd name="connsiteX12" fmla="*/ 1202531 w 1900237"/>
                <a:gd name="connsiteY12" fmla="*/ 216693 h 352425"/>
                <a:gd name="connsiteX13" fmla="*/ 792956 w 1900237"/>
                <a:gd name="connsiteY13" fmla="*/ 25479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0237" h="352425">
                  <a:moveTo>
                    <a:pt x="792956" y="254793"/>
                  </a:moveTo>
                  <a:lnTo>
                    <a:pt x="228600" y="321468"/>
                  </a:lnTo>
                  <a:lnTo>
                    <a:pt x="7144" y="352425"/>
                  </a:lnTo>
                  <a:lnTo>
                    <a:pt x="0" y="169068"/>
                  </a:lnTo>
                  <a:lnTo>
                    <a:pt x="245269" y="138112"/>
                  </a:lnTo>
                  <a:lnTo>
                    <a:pt x="583406" y="97631"/>
                  </a:lnTo>
                  <a:lnTo>
                    <a:pt x="912019" y="61912"/>
                  </a:lnTo>
                  <a:lnTo>
                    <a:pt x="1321594" y="30956"/>
                  </a:lnTo>
                  <a:lnTo>
                    <a:pt x="1704975" y="9525"/>
                  </a:lnTo>
                  <a:lnTo>
                    <a:pt x="1897856" y="0"/>
                  </a:lnTo>
                  <a:cubicBezTo>
                    <a:pt x="1898650" y="61912"/>
                    <a:pt x="1899443" y="123825"/>
                    <a:pt x="1900237" y="185737"/>
                  </a:cubicBezTo>
                  <a:lnTo>
                    <a:pt x="1519237" y="195262"/>
                  </a:lnTo>
                  <a:lnTo>
                    <a:pt x="1202531" y="216693"/>
                  </a:lnTo>
                  <a:lnTo>
                    <a:pt x="7929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67AE9DA0-3F32-418B-9F1E-BB875569181C}"/>
                </a:ext>
              </a:extLst>
            </p:cNvPr>
            <p:cNvSpPr/>
            <p:nvPr/>
          </p:nvSpPr>
          <p:spPr>
            <a:xfrm>
              <a:off x="5081589" y="4246563"/>
              <a:ext cx="1900237" cy="327025"/>
            </a:xfrm>
            <a:custGeom>
              <a:avLst/>
              <a:gdLst>
                <a:gd name="connsiteX0" fmla="*/ 704850 w 1900237"/>
                <a:gd name="connsiteY0" fmla="*/ 238125 h 328612"/>
                <a:gd name="connsiteX1" fmla="*/ 309562 w 1900237"/>
                <a:gd name="connsiteY1" fmla="*/ 283369 h 328612"/>
                <a:gd name="connsiteX2" fmla="*/ 2381 w 1900237"/>
                <a:gd name="connsiteY2" fmla="*/ 328612 h 328612"/>
                <a:gd name="connsiteX3" fmla="*/ 0 w 1900237"/>
                <a:gd name="connsiteY3" fmla="*/ 145256 h 328612"/>
                <a:gd name="connsiteX4" fmla="*/ 180975 w 1900237"/>
                <a:gd name="connsiteY4" fmla="*/ 123825 h 328612"/>
                <a:gd name="connsiteX5" fmla="*/ 409575 w 1900237"/>
                <a:gd name="connsiteY5" fmla="*/ 92869 h 328612"/>
                <a:gd name="connsiteX6" fmla="*/ 711993 w 1900237"/>
                <a:gd name="connsiteY6" fmla="*/ 59531 h 328612"/>
                <a:gd name="connsiteX7" fmla="*/ 909637 w 1900237"/>
                <a:gd name="connsiteY7" fmla="*/ 38100 h 328612"/>
                <a:gd name="connsiteX8" fmla="*/ 1173956 w 1900237"/>
                <a:gd name="connsiteY8" fmla="*/ 16669 h 328612"/>
                <a:gd name="connsiteX9" fmla="*/ 1438275 w 1900237"/>
                <a:gd name="connsiteY9" fmla="*/ 2381 h 328612"/>
                <a:gd name="connsiteX10" fmla="*/ 1678781 w 1900237"/>
                <a:gd name="connsiteY10" fmla="*/ 0 h 328612"/>
                <a:gd name="connsiteX11" fmla="*/ 1900237 w 1900237"/>
                <a:gd name="connsiteY11" fmla="*/ 4762 h 328612"/>
                <a:gd name="connsiteX12" fmla="*/ 1900237 w 1900237"/>
                <a:gd name="connsiteY12" fmla="*/ 185737 h 328612"/>
                <a:gd name="connsiteX13" fmla="*/ 1462087 w 1900237"/>
                <a:gd name="connsiteY13" fmla="*/ 188119 h 328612"/>
                <a:gd name="connsiteX14" fmla="*/ 1131093 w 1900237"/>
                <a:gd name="connsiteY14" fmla="*/ 204787 h 328612"/>
                <a:gd name="connsiteX15" fmla="*/ 704850 w 1900237"/>
                <a:gd name="connsiteY15" fmla="*/ 238125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00237" h="328612">
                  <a:moveTo>
                    <a:pt x="704850" y="238125"/>
                  </a:moveTo>
                  <a:lnTo>
                    <a:pt x="309562" y="283369"/>
                  </a:lnTo>
                  <a:lnTo>
                    <a:pt x="2381" y="328612"/>
                  </a:lnTo>
                  <a:cubicBezTo>
                    <a:pt x="1587" y="267493"/>
                    <a:pt x="794" y="206375"/>
                    <a:pt x="0" y="145256"/>
                  </a:cubicBezTo>
                  <a:lnTo>
                    <a:pt x="180975" y="123825"/>
                  </a:lnTo>
                  <a:lnTo>
                    <a:pt x="409575" y="92869"/>
                  </a:lnTo>
                  <a:lnTo>
                    <a:pt x="711993" y="59531"/>
                  </a:lnTo>
                  <a:lnTo>
                    <a:pt x="909637" y="38100"/>
                  </a:lnTo>
                  <a:lnTo>
                    <a:pt x="1173956" y="16669"/>
                  </a:lnTo>
                  <a:lnTo>
                    <a:pt x="1438275" y="2381"/>
                  </a:lnTo>
                  <a:lnTo>
                    <a:pt x="1678781" y="0"/>
                  </a:lnTo>
                  <a:lnTo>
                    <a:pt x="1900237" y="4762"/>
                  </a:lnTo>
                  <a:lnTo>
                    <a:pt x="1900237" y="185737"/>
                  </a:lnTo>
                  <a:lnTo>
                    <a:pt x="1462087" y="188119"/>
                  </a:lnTo>
                  <a:lnTo>
                    <a:pt x="1131093" y="204787"/>
                  </a:lnTo>
                  <a:lnTo>
                    <a:pt x="704850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3A78F0E1-97FA-4403-B177-AF3E9D2F6976}"/>
                </a:ext>
              </a:extLst>
            </p:cNvPr>
            <p:cNvSpPr/>
            <p:nvPr/>
          </p:nvSpPr>
          <p:spPr>
            <a:xfrm>
              <a:off x="5037139" y="4922839"/>
              <a:ext cx="1944687" cy="295275"/>
            </a:xfrm>
            <a:custGeom>
              <a:avLst/>
              <a:gdLst>
                <a:gd name="connsiteX0" fmla="*/ 995362 w 1945481"/>
                <a:gd name="connsiteY0" fmla="*/ 233362 h 295275"/>
                <a:gd name="connsiteX1" fmla="*/ 604837 w 1945481"/>
                <a:gd name="connsiteY1" fmla="*/ 264319 h 295275"/>
                <a:gd name="connsiteX2" fmla="*/ 290512 w 1945481"/>
                <a:gd name="connsiteY2" fmla="*/ 295275 h 295275"/>
                <a:gd name="connsiteX3" fmla="*/ 211931 w 1945481"/>
                <a:gd name="connsiteY3" fmla="*/ 295275 h 295275"/>
                <a:gd name="connsiteX4" fmla="*/ 0 w 1945481"/>
                <a:gd name="connsiteY4" fmla="*/ 290512 h 295275"/>
                <a:gd name="connsiteX5" fmla="*/ 7144 w 1945481"/>
                <a:gd name="connsiteY5" fmla="*/ 169069 h 295275"/>
                <a:gd name="connsiteX6" fmla="*/ 216694 w 1945481"/>
                <a:gd name="connsiteY6" fmla="*/ 142875 h 295275"/>
                <a:gd name="connsiteX7" fmla="*/ 514350 w 1945481"/>
                <a:gd name="connsiteY7" fmla="*/ 104775 h 295275"/>
                <a:gd name="connsiteX8" fmla="*/ 873919 w 1945481"/>
                <a:gd name="connsiteY8" fmla="*/ 66675 h 295275"/>
                <a:gd name="connsiteX9" fmla="*/ 1193006 w 1945481"/>
                <a:gd name="connsiteY9" fmla="*/ 38100 h 295275"/>
                <a:gd name="connsiteX10" fmla="*/ 1521619 w 1945481"/>
                <a:gd name="connsiteY10" fmla="*/ 16669 h 295275"/>
                <a:gd name="connsiteX11" fmla="*/ 1769269 w 1945481"/>
                <a:gd name="connsiteY11" fmla="*/ 4762 h 295275"/>
                <a:gd name="connsiteX12" fmla="*/ 1933575 w 1945481"/>
                <a:gd name="connsiteY12" fmla="*/ 0 h 295275"/>
                <a:gd name="connsiteX13" fmla="*/ 1945481 w 1945481"/>
                <a:gd name="connsiteY13" fmla="*/ 209550 h 295275"/>
                <a:gd name="connsiteX14" fmla="*/ 1633537 w 1945481"/>
                <a:gd name="connsiteY14" fmla="*/ 207169 h 295275"/>
                <a:gd name="connsiteX15" fmla="*/ 1238250 w 1945481"/>
                <a:gd name="connsiteY15" fmla="*/ 219075 h 295275"/>
                <a:gd name="connsiteX16" fmla="*/ 995362 w 1945481"/>
                <a:gd name="connsiteY16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5481" h="295275">
                  <a:moveTo>
                    <a:pt x="995362" y="233362"/>
                  </a:moveTo>
                  <a:lnTo>
                    <a:pt x="604837" y="264319"/>
                  </a:lnTo>
                  <a:lnTo>
                    <a:pt x="290512" y="295275"/>
                  </a:lnTo>
                  <a:lnTo>
                    <a:pt x="211931" y="295275"/>
                  </a:lnTo>
                  <a:lnTo>
                    <a:pt x="0" y="290512"/>
                  </a:lnTo>
                  <a:lnTo>
                    <a:pt x="7144" y="169069"/>
                  </a:lnTo>
                  <a:lnTo>
                    <a:pt x="216694" y="142875"/>
                  </a:lnTo>
                  <a:lnTo>
                    <a:pt x="514350" y="104775"/>
                  </a:lnTo>
                  <a:lnTo>
                    <a:pt x="873919" y="66675"/>
                  </a:lnTo>
                  <a:lnTo>
                    <a:pt x="1193006" y="38100"/>
                  </a:lnTo>
                  <a:lnTo>
                    <a:pt x="1521619" y="16669"/>
                  </a:lnTo>
                  <a:lnTo>
                    <a:pt x="1769269" y="4762"/>
                  </a:lnTo>
                  <a:lnTo>
                    <a:pt x="1933575" y="0"/>
                  </a:lnTo>
                  <a:lnTo>
                    <a:pt x="1945481" y="209550"/>
                  </a:lnTo>
                  <a:lnTo>
                    <a:pt x="1633537" y="207169"/>
                  </a:lnTo>
                  <a:lnTo>
                    <a:pt x="1238250" y="219075"/>
                  </a:lnTo>
                  <a:lnTo>
                    <a:pt x="995362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153F1E1D-2CAD-4A6E-90D9-48A3D49A7952}"/>
                </a:ext>
              </a:extLst>
            </p:cNvPr>
            <p:cNvSpPr/>
            <p:nvPr/>
          </p:nvSpPr>
          <p:spPr>
            <a:xfrm>
              <a:off x="4270375" y="5172076"/>
              <a:ext cx="1449388" cy="868363"/>
            </a:xfrm>
            <a:custGeom>
              <a:avLst/>
              <a:gdLst>
                <a:gd name="connsiteX0" fmla="*/ 740569 w 1450182"/>
                <a:gd name="connsiteY0" fmla="*/ 640556 h 869156"/>
                <a:gd name="connsiteX1" fmla="*/ 490538 w 1450182"/>
                <a:gd name="connsiteY1" fmla="*/ 731044 h 869156"/>
                <a:gd name="connsiteX2" fmla="*/ 266700 w 1450182"/>
                <a:gd name="connsiteY2" fmla="*/ 804863 h 869156"/>
                <a:gd name="connsiteX3" fmla="*/ 90488 w 1450182"/>
                <a:gd name="connsiteY3" fmla="*/ 859631 h 869156"/>
                <a:gd name="connsiteX4" fmla="*/ 54769 w 1450182"/>
                <a:gd name="connsiteY4" fmla="*/ 869156 h 869156"/>
                <a:gd name="connsiteX5" fmla="*/ 35719 w 1450182"/>
                <a:gd name="connsiteY5" fmla="*/ 869156 h 869156"/>
                <a:gd name="connsiteX6" fmla="*/ 11907 w 1450182"/>
                <a:gd name="connsiteY6" fmla="*/ 866775 h 869156"/>
                <a:gd name="connsiteX7" fmla="*/ 0 w 1450182"/>
                <a:gd name="connsiteY7" fmla="*/ 857250 h 869156"/>
                <a:gd name="connsiteX8" fmla="*/ 0 w 1450182"/>
                <a:gd name="connsiteY8" fmla="*/ 842963 h 869156"/>
                <a:gd name="connsiteX9" fmla="*/ 9525 w 1450182"/>
                <a:gd name="connsiteY9" fmla="*/ 821531 h 869156"/>
                <a:gd name="connsiteX10" fmla="*/ 26194 w 1450182"/>
                <a:gd name="connsiteY10" fmla="*/ 804863 h 869156"/>
                <a:gd name="connsiteX11" fmla="*/ 130969 w 1450182"/>
                <a:gd name="connsiteY11" fmla="*/ 757238 h 869156"/>
                <a:gd name="connsiteX12" fmla="*/ 335757 w 1450182"/>
                <a:gd name="connsiteY12" fmla="*/ 664369 h 869156"/>
                <a:gd name="connsiteX13" fmla="*/ 492919 w 1450182"/>
                <a:gd name="connsiteY13" fmla="*/ 590550 h 869156"/>
                <a:gd name="connsiteX14" fmla="*/ 726282 w 1450182"/>
                <a:gd name="connsiteY14" fmla="*/ 469106 h 869156"/>
                <a:gd name="connsiteX15" fmla="*/ 831057 w 1450182"/>
                <a:gd name="connsiteY15" fmla="*/ 407194 h 869156"/>
                <a:gd name="connsiteX16" fmla="*/ 935832 w 1450182"/>
                <a:gd name="connsiteY16" fmla="*/ 342900 h 869156"/>
                <a:gd name="connsiteX17" fmla="*/ 985838 w 1450182"/>
                <a:gd name="connsiteY17" fmla="*/ 302419 h 869156"/>
                <a:gd name="connsiteX18" fmla="*/ 1014413 w 1450182"/>
                <a:gd name="connsiteY18" fmla="*/ 273844 h 869156"/>
                <a:gd name="connsiteX19" fmla="*/ 1033463 w 1450182"/>
                <a:gd name="connsiteY19" fmla="*/ 247650 h 869156"/>
                <a:gd name="connsiteX20" fmla="*/ 1038225 w 1450182"/>
                <a:gd name="connsiteY20" fmla="*/ 223838 h 869156"/>
                <a:gd name="connsiteX21" fmla="*/ 1033463 w 1450182"/>
                <a:gd name="connsiteY21" fmla="*/ 197644 h 869156"/>
                <a:gd name="connsiteX22" fmla="*/ 1004888 w 1450182"/>
                <a:gd name="connsiteY22" fmla="*/ 140494 h 869156"/>
                <a:gd name="connsiteX23" fmla="*/ 914400 w 1450182"/>
                <a:gd name="connsiteY23" fmla="*/ 0 h 869156"/>
                <a:gd name="connsiteX24" fmla="*/ 1081088 w 1450182"/>
                <a:gd name="connsiteY24" fmla="*/ 28575 h 869156"/>
                <a:gd name="connsiteX25" fmla="*/ 1183482 w 1450182"/>
                <a:gd name="connsiteY25" fmla="*/ 85725 h 869156"/>
                <a:gd name="connsiteX26" fmla="*/ 1257300 w 1450182"/>
                <a:gd name="connsiteY26" fmla="*/ 128588 h 869156"/>
                <a:gd name="connsiteX27" fmla="*/ 1316832 w 1450182"/>
                <a:gd name="connsiteY27" fmla="*/ 169069 h 869156"/>
                <a:gd name="connsiteX28" fmla="*/ 1385888 w 1450182"/>
                <a:gd name="connsiteY28" fmla="*/ 219075 h 869156"/>
                <a:gd name="connsiteX29" fmla="*/ 1416844 w 1450182"/>
                <a:gd name="connsiteY29" fmla="*/ 240506 h 869156"/>
                <a:gd name="connsiteX30" fmla="*/ 1438275 w 1450182"/>
                <a:gd name="connsiteY30" fmla="*/ 259556 h 869156"/>
                <a:gd name="connsiteX31" fmla="*/ 1447800 w 1450182"/>
                <a:gd name="connsiteY31" fmla="*/ 273844 h 869156"/>
                <a:gd name="connsiteX32" fmla="*/ 1450182 w 1450182"/>
                <a:gd name="connsiteY32" fmla="*/ 288131 h 869156"/>
                <a:gd name="connsiteX33" fmla="*/ 1440657 w 1450182"/>
                <a:gd name="connsiteY33" fmla="*/ 319088 h 869156"/>
                <a:gd name="connsiteX34" fmla="*/ 1397794 w 1450182"/>
                <a:gd name="connsiteY34" fmla="*/ 345281 h 869156"/>
                <a:gd name="connsiteX35" fmla="*/ 1312069 w 1450182"/>
                <a:gd name="connsiteY35" fmla="*/ 371475 h 869156"/>
                <a:gd name="connsiteX36" fmla="*/ 1257300 w 1450182"/>
                <a:gd name="connsiteY36" fmla="*/ 400050 h 869156"/>
                <a:gd name="connsiteX37" fmla="*/ 1133475 w 1450182"/>
                <a:gd name="connsiteY37" fmla="*/ 466725 h 869156"/>
                <a:gd name="connsiteX38" fmla="*/ 864394 w 1450182"/>
                <a:gd name="connsiteY38" fmla="*/ 590550 h 869156"/>
                <a:gd name="connsiteX39" fmla="*/ 740569 w 1450182"/>
                <a:gd name="connsiteY39" fmla="*/ 64055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0182" h="869156">
                  <a:moveTo>
                    <a:pt x="740569" y="640556"/>
                  </a:moveTo>
                  <a:lnTo>
                    <a:pt x="490538" y="731044"/>
                  </a:lnTo>
                  <a:lnTo>
                    <a:pt x="266700" y="804863"/>
                  </a:lnTo>
                  <a:lnTo>
                    <a:pt x="90488" y="859631"/>
                  </a:lnTo>
                  <a:lnTo>
                    <a:pt x="54769" y="869156"/>
                  </a:lnTo>
                  <a:lnTo>
                    <a:pt x="35719" y="869156"/>
                  </a:lnTo>
                  <a:lnTo>
                    <a:pt x="11907" y="866775"/>
                  </a:lnTo>
                  <a:lnTo>
                    <a:pt x="0" y="857250"/>
                  </a:lnTo>
                  <a:lnTo>
                    <a:pt x="0" y="842963"/>
                  </a:lnTo>
                  <a:lnTo>
                    <a:pt x="9525" y="821531"/>
                  </a:lnTo>
                  <a:lnTo>
                    <a:pt x="26194" y="804863"/>
                  </a:lnTo>
                  <a:lnTo>
                    <a:pt x="130969" y="757238"/>
                  </a:lnTo>
                  <a:lnTo>
                    <a:pt x="335757" y="664369"/>
                  </a:lnTo>
                  <a:lnTo>
                    <a:pt x="492919" y="590550"/>
                  </a:lnTo>
                  <a:lnTo>
                    <a:pt x="726282" y="469106"/>
                  </a:lnTo>
                  <a:lnTo>
                    <a:pt x="831057" y="407194"/>
                  </a:lnTo>
                  <a:lnTo>
                    <a:pt x="935832" y="342900"/>
                  </a:lnTo>
                  <a:lnTo>
                    <a:pt x="985838" y="302419"/>
                  </a:lnTo>
                  <a:lnTo>
                    <a:pt x="1014413" y="273844"/>
                  </a:lnTo>
                  <a:lnTo>
                    <a:pt x="1033463" y="247650"/>
                  </a:lnTo>
                  <a:lnTo>
                    <a:pt x="1038225" y="223838"/>
                  </a:lnTo>
                  <a:lnTo>
                    <a:pt x="1033463" y="197644"/>
                  </a:lnTo>
                  <a:lnTo>
                    <a:pt x="1004888" y="140494"/>
                  </a:lnTo>
                  <a:lnTo>
                    <a:pt x="914400" y="0"/>
                  </a:lnTo>
                  <a:lnTo>
                    <a:pt x="1081088" y="28575"/>
                  </a:lnTo>
                  <a:lnTo>
                    <a:pt x="1183482" y="85725"/>
                  </a:lnTo>
                  <a:lnTo>
                    <a:pt x="1257300" y="128588"/>
                  </a:lnTo>
                  <a:lnTo>
                    <a:pt x="1316832" y="169069"/>
                  </a:lnTo>
                  <a:lnTo>
                    <a:pt x="1385888" y="219075"/>
                  </a:lnTo>
                  <a:lnTo>
                    <a:pt x="1416844" y="240506"/>
                  </a:lnTo>
                  <a:lnTo>
                    <a:pt x="1438275" y="259556"/>
                  </a:lnTo>
                  <a:lnTo>
                    <a:pt x="1447800" y="273844"/>
                  </a:lnTo>
                  <a:lnTo>
                    <a:pt x="1450182" y="288131"/>
                  </a:lnTo>
                  <a:lnTo>
                    <a:pt x="1440657" y="319088"/>
                  </a:lnTo>
                  <a:lnTo>
                    <a:pt x="1397794" y="345281"/>
                  </a:lnTo>
                  <a:lnTo>
                    <a:pt x="1312069" y="371475"/>
                  </a:lnTo>
                  <a:lnTo>
                    <a:pt x="1257300" y="400050"/>
                  </a:lnTo>
                  <a:lnTo>
                    <a:pt x="1133475" y="466725"/>
                  </a:lnTo>
                  <a:lnTo>
                    <a:pt x="864394" y="590550"/>
                  </a:lnTo>
                  <a:lnTo>
                    <a:pt x="740569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892622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13E2543-11C9-481C-B03D-2A8D4F2E1A2D}"/>
              </a:ext>
            </a:extLst>
          </p:cNvPr>
          <p:cNvSpPr/>
          <p:nvPr/>
        </p:nvSpPr>
        <p:spPr>
          <a:xfrm>
            <a:off x="3593233" y="2579688"/>
            <a:ext cx="2295525" cy="546100"/>
          </a:xfrm>
          <a:custGeom>
            <a:avLst/>
            <a:gdLst>
              <a:gd name="connsiteX0" fmla="*/ 1654969 w 2295525"/>
              <a:gd name="connsiteY0" fmla="*/ 304800 h 545307"/>
              <a:gd name="connsiteX1" fmla="*/ 1319213 w 2295525"/>
              <a:gd name="connsiteY1" fmla="*/ 345282 h 545307"/>
              <a:gd name="connsiteX2" fmla="*/ 1157288 w 2295525"/>
              <a:gd name="connsiteY2" fmla="*/ 361950 h 545307"/>
              <a:gd name="connsiteX3" fmla="*/ 978694 w 2295525"/>
              <a:gd name="connsiteY3" fmla="*/ 392907 h 545307"/>
              <a:gd name="connsiteX4" fmla="*/ 750094 w 2295525"/>
              <a:gd name="connsiteY4" fmla="*/ 435769 h 545307"/>
              <a:gd name="connsiteX5" fmla="*/ 569119 w 2295525"/>
              <a:gd name="connsiteY5" fmla="*/ 473869 h 545307"/>
              <a:gd name="connsiteX6" fmla="*/ 454819 w 2295525"/>
              <a:gd name="connsiteY6" fmla="*/ 500063 h 545307"/>
              <a:gd name="connsiteX7" fmla="*/ 295275 w 2295525"/>
              <a:gd name="connsiteY7" fmla="*/ 545307 h 545307"/>
              <a:gd name="connsiteX8" fmla="*/ 278607 w 2295525"/>
              <a:gd name="connsiteY8" fmla="*/ 540544 h 545307"/>
              <a:gd name="connsiteX9" fmla="*/ 221457 w 2295525"/>
              <a:gd name="connsiteY9" fmla="*/ 509588 h 545307"/>
              <a:gd name="connsiteX10" fmla="*/ 176213 w 2295525"/>
              <a:gd name="connsiteY10" fmla="*/ 473869 h 545307"/>
              <a:gd name="connsiteX11" fmla="*/ 145257 w 2295525"/>
              <a:gd name="connsiteY11" fmla="*/ 445294 h 545307"/>
              <a:gd name="connsiteX12" fmla="*/ 107157 w 2295525"/>
              <a:gd name="connsiteY12" fmla="*/ 400050 h 545307"/>
              <a:gd name="connsiteX13" fmla="*/ 71438 w 2295525"/>
              <a:gd name="connsiteY13" fmla="*/ 352425 h 545307"/>
              <a:gd name="connsiteX14" fmla="*/ 45244 w 2295525"/>
              <a:gd name="connsiteY14" fmla="*/ 314325 h 545307"/>
              <a:gd name="connsiteX15" fmla="*/ 14288 w 2295525"/>
              <a:gd name="connsiteY15" fmla="*/ 254794 h 545307"/>
              <a:gd name="connsiteX16" fmla="*/ 2382 w 2295525"/>
              <a:gd name="connsiteY16" fmla="*/ 226219 h 545307"/>
              <a:gd name="connsiteX17" fmla="*/ 0 w 2295525"/>
              <a:gd name="connsiteY17" fmla="*/ 204788 h 545307"/>
              <a:gd name="connsiteX18" fmla="*/ 2382 w 2295525"/>
              <a:gd name="connsiteY18" fmla="*/ 195263 h 545307"/>
              <a:gd name="connsiteX19" fmla="*/ 11907 w 2295525"/>
              <a:gd name="connsiteY19" fmla="*/ 188119 h 545307"/>
              <a:gd name="connsiteX20" fmla="*/ 26194 w 2295525"/>
              <a:gd name="connsiteY20" fmla="*/ 190500 h 545307"/>
              <a:gd name="connsiteX21" fmla="*/ 61913 w 2295525"/>
              <a:gd name="connsiteY21" fmla="*/ 207169 h 545307"/>
              <a:gd name="connsiteX22" fmla="*/ 85725 w 2295525"/>
              <a:gd name="connsiteY22" fmla="*/ 223838 h 545307"/>
              <a:gd name="connsiteX23" fmla="*/ 116682 w 2295525"/>
              <a:gd name="connsiteY23" fmla="*/ 242888 h 545307"/>
              <a:gd name="connsiteX24" fmla="*/ 150019 w 2295525"/>
              <a:gd name="connsiteY24" fmla="*/ 261938 h 545307"/>
              <a:gd name="connsiteX25" fmla="*/ 183357 w 2295525"/>
              <a:gd name="connsiteY25" fmla="*/ 278607 h 545307"/>
              <a:gd name="connsiteX26" fmla="*/ 219075 w 2295525"/>
              <a:gd name="connsiteY26" fmla="*/ 292894 h 545307"/>
              <a:gd name="connsiteX27" fmla="*/ 252413 w 2295525"/>
              <a:gd name="connsiteY27" fmla="*/ 300038 h 545307"/>
              <a:gd name="connsiteX28" fmla="*/ 290513 w 2295525"/>
              <a:gd name="connsiteY28" fmla="*/ 304800 h 545307"/>
              <a:gd name="connsiteX29" fmla="*/ 335757 w 2295525"/>
              <a:gd name="connsiteY29" fmla="*/ 300038 h 545307"/>
              <a:gd name="connsiteX30" fmla="*/ 564357 w 2295525"/>
              <a:gd name="connsiteY30" fmla="*/ 264319 h 545307"/>
              <a:gd name="connsiteX31" fmla="*/ 890588 w 2295525"/>
              <a:gd name="connsiteY31" fmla="*/ 219075 h 545307"/>
              <a:gd name="connsiteX32" fmla="*/ 1164432 w 2295525"/>
              <a:gd name="connsiteY32" fmla="*/ 178594 h 545307"/>
              <a:gd name="connsiteX33" fmla="*/ 1316832 w 2295525"/>
              <a:gd name="connsiteY33" fmla="*/ 164307 h 545307"/>
              <a:gd name="connsiteX34" fmla="*/ 1438275 w 2295525"/>
              <a:gd name="connsiteY34" fmla="*/ 147638 h 545307"/>
              <a:gd name="connsiteX35" fmla="*/ 1550194 w 2295525"/>
              <a:gd name="connsiteY35" fmla="*/ 128588 h 545307"/>
              <a:gd name="connsiteX36" fmla="*/ 1654969 w 2295525"/>
              <a:gd name="connsiteY36" fmla="*/ 111919 h 545307"/>
              <a:gd name="connsiteX37" fmla="*/ 1731169 w 2295525"/>
              <a:gd name="connsiteY37" fmla="*/ 97632 h 545307"/>
              <a:gd name="connsiteX38" fmla="*/ 1766888 w 2295525"/>
              <a:gd name="connsiteY38" fmla="*/ 88107 h 545307"/>
              <a:gd name="connsiteX39" fmla="*/ 1804988 w 2295525"/>
              <a:gd name="connsiteY39" fmla="*/ 71438 h 545307"/>
              <a:gd name="connsiteX40" fmla="*/ 1835944 w 2295525"/>
              <a:gd name="connsiteY40" fmla="*/ 50007 h 545307"/>
              <a:gd name="connsiteX41" fmla="*/ 1866900 w 2295525"/>
              <a:gd name="connsiteY41" fmla="*/ 23813 h 545307"/>
              <a:gd name="connsiteX42" fmla="*/ 1885950 w 2295525"/>
              <a:gd name="connsiteY42" fmla="*/ 7144 h 545307"/>
              <a:gd name="connsiteX43" fmla="*/ 1902619 w 2295525"/>
              <a:gd name="connsiteY43" fmla="*/ 2382 h 545307"/>
              <a:gd name="connsiteX44" fmla="*/ 1959769 w 2295525"/>
              <a:gd name="connsiteY44" fmla="*/ 0 h 545307"/>
              <a:gd name="connsiteX45" fmla="*/ 2012157 w 2295525"/>
              <a:gd name="connsiteY45" fmla="*/ 4763 h 545307"/>
              <a:gd name="connsiteX46" fmla="*/ 2071688 w 2295525"/>
              <a:gd name="connsiteY46" fmla="*/ 16669 h 545307"/>
              <a:gd name="connsiteX47" fmla="*/ 2131219 w 2295525"/>
              <a:gd name="connsiteY47" fmla="*/ 30957 h 545307"/>
              <a:gd name="connsiteX48" fmla="*/ 2228850 w 2295525"/>
              <a:gd name="connsiteY48" fmla="*/ 64294 h 545307"/>
              <a:gd name="connsiteX49" fmla="*/ 2255044 w 2295525"/>
              <a:gd name="connsiteY49" fmla="*/ 76200 h 545307"/>
              <a:gd name="connsiteX50" fmla="*/ 2269332 w 2295525"/>
              <a:gd name="connsiteY50" fmla="*/ 90488 h 545307"/>
              <a:gd name="connsiteX51" fmla="*/ 2286000 w 2295525"/>
              <a:gd name="connsiteY51" fmla="*/ 111919 h 545307"/>
              <a:gd name="connsiteX52" fmla="*/ 2293144 w 2295525"/>
              <a:gd name="connsiteY52" fmla="*/ 130969 h 545307"/>
              <a:gd name="connsiteX53" fmla="*/ 2295525 w 2295525"/>
              <a:gd name="connsiteY53" fmla="*/ 157163 h 545307"/>
              <a:gd name="connsiteX54" fmla="*/ 2288382 w 2295525"/>
              <a:gd name="connsiteY54" fmla="*/ 176213 h 545307"/>
              <a:gd name="connsiteX55" fmla="*/ 2269332 w 2295525"/>
              <a:gd name="connsiteY55" fmla="*/ 197644 h 545307"/>
              <a:gd name="connsiteX56" fmla="*/ 2233613 w 2295525"/>
              <a:gd name="connsiteY56" fmla="*/ 221457 h 545307"/>
              <a:gd name="connsiteX57" fmla="*/ 2195513 w 2295525"/>
              <a:gd name="connsiteY57" fmla="*/ 235744 h 545307"/>
              <a:gd name="connsiteX58" fmla="*/ 2133600 w 2295525"/>
              <a:gd name="connsiteY58" fmla="*/ 254794 h 545307"/>
              <a:gd name="connsiteX59" fmla="*/ 2059782 w 2295525"/>
              <a:gd name="connsiteY59" fmla="*/ 271463 h 545307"/>
              <a:gd name="connsiteX60" fmla="*/ 2007394 w 2295525"/>
              <a:gd name="connsiteY60" fmla="*/ 276225 h 545307"/>
              <a:gd name="connsiteX61" fmla="*/ 1654969 w 2295525"/>
              <a:gd name="connsiteY61" fmla="*/ 304800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95525" h="545307">
                <a:moveTo>
                  <a:pt x="1654969" y="304800"/>
                </a:moveTo>
                <a:lnTo>
                  <a:pt x="1319213" y="345282"/>
                </a:lnTo>
                <a:lnTo>
                  <a:pt x="1157288" y="361950"/>
                </a:lnTo>
                <a:lnTo>
                  <a:pt x="978694" y="392907"/>
                </a:lnTo>
                <a:lnTo>
                  <a:pt x="750094" y="435769"/>
                </a:lnTo>
                <a:lnTo>
                  <a:pt x="569119" y="473869"/>
                </a:lnTo>
                <a:lnTo>
                  <a:pt x="454819" y="500063"/>
                </a:lnTo>
                <a:lnTo>
                  <a:pt x="295275" y="545307"/>
                </a:lnTo>
                <a:lnTo>
                  <a:pt x="278607" y="540544"/>
                </a:lnTo>
                <a:lnTo>
                  <a:pt x="221457" y="509588"/>
                </a:lnTo>
                <a:lnTo>
                  <a:pt x="176213" y="473869"/>
                </a:lnTo>
                <a:lnTo>
                  <a:pt x="145257" y="445294"/>
                </a:lnTo>
                <a:lnTo>
                  <a:pt x="107157" y="400050"/>
                </a:lnTo>
                <a:lnTo>
                  <a:pt x="71438" y="352425"/>
                </a:lnTo>
                <a:lnTo>
                  <a:pt x="45244" y="314325"/>
                </a:lnTo>
                <a:lnTo>
                  <a:pt x="14288" y="254794"/>
                </a:lnTo>
                <a:lnTo>
                  <a:pt x="2382" y="226219"/>
                </a:lnTo>
                <a:lnTo>
                  <a:pt x="0" y="204788"/>
                </a:lnTo>
                <a:lnTo>
                  <a:pt x="2382" y="195263"/>
                </a:lnTo>
                <a:lnTo>
                  <a:pt x="11907" y="188119"/>
                </a:lnTo>
                <a:lnTo>
                  <a:pt x="26194" y="190500"/>
                </a:lnTo>
                <a:lnTo>
                  <a:pt x="61913" y="207169"/>
                </a:lnTo>
                <a:lnTo>
                  <a:pt x="85725" y="223838"/>
                </a:lnTo>
                <a:lnTo>
                  <a:pt x="116682" y="242888"/>
                </a:lnTo>
                <a:lnTo>
                  <a:pt x="150019" y="261938"/>
                </a:lnTo>
                <a:lnTo>
                  <a:pt x="183357" y="278607"/>
                </a:lnTo>
                <a:lnTo>
                  <a:pt x="219075" y="292894"/>
                </a:lnTo>
                <a:lnTo>
                  <a:pt x="252413" y="300038"/>
                </a:lnTo>
                <a:lnTo>
                  <a:pt x="290513" y="304800"/>
                </a:lnTo>
                <a:lnTo>
                  <a:pt x="335757" y="300038"/>
                </a:lnTo>
                <a:lnTo>
                  <a:pt x="564357" y="264319"/>
                </a:lnTo>
                <a:lnTo>
                  <a:pt x="890588" y="219075"/>
                </a:lnTo>
                <a:lnTo>
                  <a:pt x="1164432" y="178594"/>
                </a:lnTo>
                <a:lnTo>
                  <a:pt x="1316832" y="164307"/>
                </a:lnTo>
                <a:lnTo>
                  <a:pt x="1438275" y="147638"/>
                </a:lnTo>
                <a:lnTo>
                  <a:pt x="1550194" y="128588"/>
                </a:lnTo>
                <a:lnTo>
                  <a:pt x="1654969" y="111919"/>
                </a:lnTo>
                <a:lnTo>
                  <a:pt x="1731169" y="97632"/>
                </a:lnTo>
                <a:lnTo>
                  <a:pt x="1766888" y="88107"/>
                </a:lnTo>
                <a:lnTo>
                  <a:pt x="1804988" y="71438"/>
                </a:lnTo>
                <a:lnTo>
                  <a:pt x="1835944" y="50007"/>
                </a:lnTo>
                <a:lnTo>
                  <a:pt x="1866900" y="23813"/>
                </a:lnTo>
                <a:lnTo>
                  <a:pt x="1885950" y="7144"/>
                </a:lnTo>
                <a:lnTo>
                  <a:pt x="1902619" y="2382"/>
                </a:lnTo>
                <a:lnTo>
                  <a:pt x="1959769" y="0"/>
                </a:lnTo>
                <a:lnTo>
                  <a:pt x="2012157" y="4763"/>
                </a:lnTo>
                <a:lnTo>
                  <a:pt x="2071688" y="16669"/>
                </a:lnTo>
                <a:lnTo>
                  <a:pt x="2131219" y="30957"/>
                </a:lnTo>
                <a:lnTo>
                  <a:pt x="2228850" y="64294"/>
                </a:lnTo>
                <a:lnTo>
                  <a:pt x="2255044" y="76200"/>
                </a:lnTo>
                <a:lnTo>
                  <a:pt x="2269332" y="90488"/>
                </a:lnTo>
                <a:lnTo>
                  <a:pt x="2286000" y="111919"/>
                </a:lnTo>
                <a:lnTo>
                  <a:pt x="2293144" y="130969"/>
                </a:lnTo>
                <a:lnTo>
                  <a:pt x="2295525" y="157163"/>
                </a:lnTo>
                <a:lnTo>
                  <a:pt x="2288382" y="176213"/>
                </a:lnTo>
                <a:lnTo>
                  <a:pt x="2269332" y="197644"/>
                </a:lnTo>
                <a:lnTo>
                  <a:pt x="2233613" y="221457"/>
                </a:lnTo>
                <a:lnTo>
                  <a:pt x="2195513" y="235744"/>
                </a:lnTo>
                <a:lnTo>
                  <a:pt x="2133600" y="254794"/>
                </a:lnTo>
                <a:lnTo>
                  <a:pt x="2059782" y="271463"/>
                </a:lnTo>
                <a:lnTo>
                  <a:pt x="2007394" y="276225"/>
                </a:lnTo>
                <a:lnTo>
                  <a:pt x="1654969" y="3048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78F8A9E-B9F1-4592-AE38-1A29936525C0}"/>
              </a:ext>
            </a:extLst>
          </p:cNvPr>
          <p:cNvSpPr/>
          <p:nvPr/>
        </p:nvSpPr>
        <p:spPr>
          <a:xfrm>
            <a:off x="3751264" y="4029076"/>
            <a:ext cx="628650" cy="1389063"/>
          </a:xfrm>
          <a:custGeom>
            <a:avLst/>
            <a:gdLst>
              <a:gd name="connsiteX0" fmla="*/ 297656 w 628650"/>
              <a:gd name="connsiteY0" fmla="*/ 652463 h 1388269"/>
              <a:gd name="connsiteX1" fmla="*/ 250031 w 628650"/>
              <a:gd name="connsiteY1" fmla="*/ 383381 h 1388269"/>
              <a:gd name="connsiteX2" fmla="*/ 233362 w 628650"/>
              <a:gd name="connsiteY2" fmla="*/ 316706 h 1388269"/>
              <a:gd name="connsiteX3" fmla="*/ 216694 w 628650"/>
              <a:gd name="connsiteY3" fmla="*/ 269081 h 1388269"/>
              <a:gd name="connsiteX4" fmla="*/ 195262 w 628650"/>
              <a:gd name="connsiteY4" fmla="*/ 226219 h 1388269"/>
              <a:gd name="connsiteX5" fmla="*/ 171450 w 628650"/>
              <a:gd name="connsiteY5" fmla="*/ 190500 h 1388269"/>
              <a:gd name="connsiteX6" fmla="*/ 128587 w 628650"/>
              <a:gd name="connsiteY6" fmla="*/ 142875 h 1388269"/>
              <a:gd name="connsiteX7" fmla="*/ 71437 w 628650"/>
              <a:gd name="connsiteY7" fmla="*/ 92869 h 1388269"/>
              <a:gd name="connsiteX8" fmla="*/ 28575 w 628650"/>
              <a:gd name="connsiteY8" fmla="*/ 64294 h 1388269"/>
              <a:gd name="connsiteX9" fmla="*/ 7144 w 628650"/>
              <a:gd name="connsiteY9" fmla="*/ 45244 h 1388269"/>
              <a:gd name="connsiteX10" fmla="*/ 0 w 628650"/>
              <a:gd name="connsiteY10" fmla="*/ 26194 h 1388269"/>
              <a:gd name="connsiteX11" fmla="*/ 7144 w 628650"/>
              <a:gd name="connsiteY11" fmla="*/ 9525 h 1388269"/>
              <a:gd name="connsiteX12" fmla="*/ 42862 w 628650"/>
              <a:gd name="connsiteY12" fmla="*/ 0 h 1388269"/>
              <a:gd name="connsiteX13" fmla="*/ 88106 w 628650"/>
              <a:gd name="connsiteY13" fmla="*/ 2381 h 1388269"/>
              <a:gd name="connsiteX14" fmla="*/ 164306 w 628650"/>
              <a:gd name="connsiteY14" fmla="*/ 16669 h 1388269"/>
              <a:gd name="connsiteX15" fmla="*/ 233362 w 628650"/>
              <a:gd name="connsiteY15" fmla="*/ 33338 h 1388269"/>
              <a:gd name="connsiteX16" fmla="*/ 288131 w 628650"/>
              <a:gd name="connsiteY16" fmla="*/ 50006 h 1388269"/>
              <a:gd name="connsiteX17" fmla="*/ 338137 w 628650"/>
              <a:gd name="connsiteY17" fmla="*/ 71438 h 1388269"/>
              <a:gd name="connsiteX18" fmla="*/ 395287 w 628650"/>
              <a:gd name="connsiteY18" fmla="*/ 95250 h 1388269"/>
              <a:gd name="connsiteX19" fmla="*/ 411956 w 628650"/>
              <a:gd name="connsiteY19" fmla="*/ 173831 h 1388269"/>
              <a:gd name="connsiteX20" fmla="*/ 476250 w 628650"/>
              <a:gd name="connsiteY20" fmla="*/ 466725 h 1388269"/>
              <a:gd name="connsiteX21" fmla="*/ 514350 w 628650"/>
              <a:gd name="connsiteY21" fmla="*/ 640556 h 1388269"/>
              <a:gd name="connsiteX22" fmla="*/ 604837 w 628650"/>
              <a:gd name="connsiteY22" fmla="*/ 1033463 h 1388269"/>
              <a:gd name="connsiteX23" fmla="*/ 611981 w 628650"/>
              <a:gd name="connsiteY23" fmla="*/ 1135856 h 1388269"/>
              <a:gd name="connsiteX24" fmla="*/ 623887 w 628650"/>
              <a:gd name="connsiteY24" fmla="*/ 1195388 h 1388269"/>
              <a:gd name="connsiteX25" fmla="*/ 628650 w 628650"/>
              <a:gd name="connsiteY25" fmla="*/ 1235869 h 1388269"/>
              <a:gd name="connsiteX26" fmla="*/ 628650 w 628650"/>
              <a:gd name="connsiteY26" fmla="*/ 1300163 h 1388269"/>
              <a:gd name="connsiteX27" fmla="*/ 623887 w 628650"/>
              <a:gd name="connsiteY27" fmla="*/ 1350169 h 1388269"/>
              <a:gd name="connsiteX28" fmla="*/ 619125 w 628650"/>
              <a:gd name="connsiteY28" fmla="*/ 1366838 h 1388269"/>
              <a:gd name="connsiteX29" fmla="*/ 600075 w 628650"/>
              <a:gd name="connsiteY29" fmla="*/ 1376363 h 1388269"/>
              <a:gd name="connsiteX30" fmla="*/ 571500 w 628650"/>
              <a:gd name="connsiteY30" fmla="*/ 1385888 h 1388269"/>
              <a:gd name="connsiteX31" fmla="*/ 545306 w 628650"/>
              <a:gd name="connsiteY31" fmla="*/ 1388269 h 1388269"/>
              <a:gd name="connsiteX32" fmla="*/ 519112 w 628650"/>
              <a:gd name="connsiteY32" fmla="*/ 1385888 h 1388269"/>
              <a:gd name="connsiteX33" fmla="*/ 497681 w 628650"/>
              <a:gd name="connsiteY33" fmla="*/ 1376363 h 1388269"/>
              <a:gd name="connsiteX34" fmla="*/ 471487 w 628650"/>
              <a:gd name="connsiteY34" fmla="*/ 1354931 h 1388269"/>
              <a:gd name="connsiteX35" fmla="*/ 438150 w 628650"/>
              <a:gd name="connsiteY35" fmla="*/ 1319213 h 1388269"/>
              <a:gd name="connsiteX36" fmla="*/ 416719 w 628650"/>
              <a:gd name="connsiteY36" fmla="*/ 1290638 h 1388269"/>
              <a:gd name="connsiteX37" fmla="*/ 395287 w 628650"/>
              <a:gd name="connsiteY37" fmla="*/ 1250156 h 1388269"/>
              <a:gd name="connsiteX38" fmla="*/ 376237 w 628650"/>
              <a:gd name="connsiteY38" fmla="*/ 1207294 h 1388269"/>
              <a:gd name="connsiteX39" fmla="*/ 352425 w 628650"/>
              <a:gd name="connsiteY39" fmla="*/ 1154906 h 1388269"/>
              <a:gd name="connsiteX40" fmla="*/ 354806 w 628650"/>
              <a:gd name="connsiteY40" fmla="*/ 1131094 h 1388269"/>
              <a:gd name="connsiteX41" fmla="*/ 357187 w 628650"/>
              <a:gd name="connsiteY41" fmla="*/ 1097756 h 1388269"/>
              <a:gd name="connsiteX42" fmla="*/ 359569 w 628650"/>
              <a:gd name="connsiteY42" fmla="*/ 1050131 h 1388269"/>
              <a:gd name="connsiteX43" fmla="*/ 352425 w 628650"/>
              <a:gd name="connsiteY43" fmla="*/ 978694 h 1388269"/>
              <a:gd name="connsiteX44" fmla="*/ 326231 w 628650"/>
              <a:gd name="connsiteY44" fmla="*/ 842963 h 1388269"/>
              <a:gd name="connsiteX45" fmla="*/ 297656 w 628650"/>
              <a:gd name="connsiteY45" fmla="*/ 652463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28650" h="1388269">
                <a:moveTo>
                  <a:pt x="297656" y="652463"/>
                </a:moveTo>
                <a:lnTo>
                  <a:pt x="250031" y="383381"/>
                </a:lnTo>
                <a:lnTo>
                  <a:pt x="233362" y="316706"/>
                </a:lnTo>
                <a:lnTo>
                  <a:pt x="216694" y="269081"/>
                </a:lnTo>
                <a:lnTo>
                  <a:pt x="195262" y="226219"/>
                </a:lnTo>
                <a:lnTo>
                  <a:pt x="171450" y="190500"/>
                </a:lnTo>
                <a:lnTo>
                  <a:pt x="128587" y="142875"/>
                </a:lnTo>
                <a:lnTo>
                  <a:pt x="71437" y="92869"/>
                </a:lnTo>
                <a:lnTo>
                  <a:pt x="28575" y="64294"/>
                </a:lnTo>
                <a:lnTo>
                  <a:pt x="7144" y="45244"/>
                </a:lnTo>
                <a:lnTo>
                  <a:pt x="0" y="26194"/>
                </a:lnTo>
                <a:lnTo>
                  <a:pt x="7144" y="9525"/>
                </a:lnTo>
                <a:lnTo>
                  <a:pt x="42862" y="0"/>
                </a:lnTo>
                <a:lnTo>
                  <a:pt x="88106" y="2381"/>
                </a:lnTo>
                <a:lnTo>
                  <a:pt x="164306" y="16669"/>
                </a:lnTo>
                <a:lnTo>
                  <a:pt x="233362" y="33338"/>
                </a:lnTo>
                <a:lnTo>
                  <a:pt x="288131" y="50006"/>
                </a:lnTo>
                <a:lnTo>
                  <a:pt x="338137" y="71438"/>
                </a:lnTo>
                <a:lnTo>
                  <a:pt x="395287" y="95250"/>
                </a:lnTo>
                <a:lnTo>
                  <a:pt x="411956" y="173831"/>
                </a:lnTo>
                <a:lnTo>
                  <a:pt x="476250" y="466725"/>
                </a:lnTo>
                <a:lnTo>
                  <a:pt x="514350" y="640556"/>
                </a:lnTo>
                <a:lnTo>
                  <a:pt x="604837" y="1033463"/>
                </a:lnTo>
                <a:lnTo>
                  <a:pt x="611981" y="1135856"/>
                </a:lnTo>
                <a:lnTo>
                  <a:pt x="623887" y="1195388"/>
                </a:lnTo>
                <a:lnTo>
                  <a:pt x="628650" y="1235869"/>
                </a:lnTo>
                <a:lnTo>
                  <a:pt x="628650" y="1300163"/>
                </a:lnTo>
                <a:lnTo>
                  <a:pt x="623887" y="1350169"/>
                </a:lnTo>
                <a:lnTo>
                  <a:pt x="619125" y="1366838"/>
                </a:lnTo>
                <a:lnTo>
                  <a:pt x="600075" y="1376363"/>
                </a:lnTo>
                <a:lnTo>
                  <a:pt x="571500" y="1385888"/>
                </a:lnTo>
                <a:lnTo>
                  <a:pt x="545306" y="1388269"/>
                </a:lnTo>
                <a:lnTo>
                  <a:pt x="519112" y="1385888"/>
                </a:lnTo>
                <a:lnTo>
                  <a:pt x="497681" y="1376363"/>
                </a:lnTo>
                <a:lnTo>
                  <a:pt x="471487" y="1354931"/>
                </a:lnTo>
                <a:lnTo>
                  <a:pt x="438150" y="1319213"/>
                </a:lnTo>
                <a:lnTo>
                  <a:pt x="416719" y="1290638"/>
                </a:lnTo>
                <a:lnTo>
                  <a:pt x="395287" y="1250156"/>
                </a:lnTo>
                <a:lnTo>
                  <a:pt x="376237" y="1207294"/>
                </a:lnTo>
                <a:lnTo>
                  <a:pt x="352425" y="1154906"/>
                </a:lnTo>
                <a:lnTo>
                  <a:pt x="354806" y="1131094"/>
                </a:lnTo>
                <a:lnTo>
                  <a:pt x="357187" y="1097756"/>
                </a:lnTo>
                <a:lnTo>
                  <a:pt x="359569" y="1050131"/>
                </a:lnTo>
                <a:lnTo>
                  <a:pt x="352425" y="978694"/>
                </a:lnTo>
                <a:lnTo>
                  <a:pt x="326231" y="842963"/>
                </a:lnTo>
                <a:lnTo>
                  <a:pt x="297656" y="6524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0C1B96F-428A-4FF2-9642-783BDFCD7AEE}"/>
              </a:ext>
            </a:extLst>
          </p:cNvPr>
          <p:cNvSpPr/>
          <p:nvPr/>
        </p:nvSpPr>
        <p:spPr>
          <a:xfrm rot="16200000">
            <a:off x="5134771" y="2016920"/>
            <a:ext cx="2124075" cy="1233487"/>
          </a:xfrm>
          <a:custGeom>
            <a:avLst/>
            <a:gdLst>
              <a:gd name="connsiteX0" fmla="*/ 1121568 w 2124075"/>
              <a:gd name="connsiteY0" fmla="*/ 864394 h 1233488"/>
              <a:gd name="connsiteX1" fmla="*/ 878681 w 2124075"/>
              <a:gd name="connsiteY1" fmla="*/ 728663 h 1233488"/>
              <a:gd name="connsiteX2" fmla="*/ 742950 w 2124075"/>
              <a:gd name="connsiteY2" fmla="*/ 650081 h 1233488"/>
              <a:gd name="connsiteX3" fmla="*/ 590550 w 2124075"/>
              <a:gd name="connsiteY3" fmla="*/ 538163 h 1233488"/>
              <a:gd name="connsiteX4" fmla="*/ 445293 w 2124075"/>
              <a:gd name="connsiteY4" fmla="*/ 438150 h 1233488"/>
              <a:gd name="connsiteX5" fmla="*/ 350043 w 2124075"/>
              <a:gd name="connsiteY5" fmla="*/ 373856 h 1233488"/>
              <a:gd name="connsiteX6" fmla="*/ 307181 w 2124075"/>
              <a:gd name="connsiteY6" fmla="*/ 330994 h 1233488"/>
              <a:gd name="connsiteX7" fmla="*/ 223837 w 2124075"/>
              <a:gd name="connsiteY7" fmla="*/ 259556 h 1233488"/>
              <a:gd name="connsiteX8" fmla="*/ 107156 w 2124075"/>
              <a:gd name="connsiteY8" fmla="*/ 152400 h 1233488"/>
              <a:gd name="connsiteX9" fmla="*/ 33337 w 2124075"/>
              <a:gd name="connsiteY9" fmla="*/ 80963 h 1233488"/>
              <a:gd name="connsiteX10" fmla="*/ 14287 w 2124075"/>
              <a:gd name="connsiteY10" fmla="*/ 59531 h 1233488"/>
              <a:gd name="connsiteX11" fmla="*/ 4762 w 2124075"/>
              <a:gd name="connsiteY11" fmla="*/ 40481 h 1233488"/>
              <a:gd name="connsiteX12" fmla="*/ 0 w 2124075"/>
              <a:gd name="connsiteY12" fmla="*/ 23813 h 1233488"/>
              <a:gd name="connsiteX13" fmla="*/ 2381 w 2124075"/>
              <a:gd name="connsiteY13" fmla="*/ 11906 h 1233488"/>
              <a:gd name="connsiteX14" fmla="*/ 14287 w 2124075"/>
              <a:gd name="connsiteY14" fmla="*/ 2381 h 1233488"/>
              <a:gd name="connsiteX15" fmla="*/ 33337 w 2124075"/>
              <a:gd name="connsiteY15" fmla="*/ 0 h 1233488"/>
              <a:gd name="connsiteX16" fmla="*/ 61912 w 2124075"/>
              <a:gd name="connsiteY16" fmla="*/ 11906 h 1233488"/>
              <a:gd name="connsiteX17" fmla="*/ 159543 w 2124075"/>
              <a:gd name="connsiteY17" fmla="*/ 80963 h 1233488"/>
              <a:gd name="connsiteX18" fmla="*/ 269081 w 2124075"/>
              <a:gd name="connsiteY18" fmla="*/ 152400 h 1233488"/>
              <a:gd name="connsiteX19" fmla="*/ 373856 w 2124075"/>
              <a:gd name="connsiteY19" fmla="*/ 216694 h 1233488"/>
              <a:gd name="connsiteX20" fmla="*/ 509587 w 2124075"/>
              <a:gd name="connsiteY20" fmla="*/ 295275 h 1233488"/>
              <a:gd name="connsiteX21" fmla="*/ 671512 w 2124075"/>
              <a:gd name="connsiteY21" fmla="*/ 383381 h 1233488"/>
              <a:gd name="connsiteX22" fmla="*/ 816768 w 2124075"/>
              <a:gd name="connsiteY22" fmla="*/ 459581 h 1233488"/>
              <a:gd name="connsiteX23" fmla="*/ 971550 w 2124075"/>
              <a:gd name="connsiteY23" fmla="*/ 533400 h 1233488"/>
              <a:gd name="connsiteX24" fmla="*/ 1138237 w 2124075"/>
              <a:gd name="connsiteY24" fmla="*/ 609600 h 1233488"/>
              <a:gd name="connsiteX25" fmla="*/ 1385887 w 2124075"/>
              <a:gd name="connsiteY25" fmla="*/ 716756 h 1233488"/>
              <a:gd name="connsiteX26" fmla="*/ 1647825 w 2124075"/>
              <a:gd name="connsiteY26" fmla="*/ 821531 h 1233488"/>
              <a:gd name="connsiteX27" fmla="*/ 1785937 w 2124075"/>
              <a:gd name="connsiteY27" fmla="*/ 869156 h 1233488"/>
              <a:gd name="connsiteX28" fmla="*/ 1816893 w 2124075"/>
              <a:gd name="connsiteY28" fmla="*/ 873919 h 1233488"/>
              <a:gd name="connsiteX29" fmla="*/ 1857375 w 2124075"/>
              <a:gd name="connsiteY29" fmla="*/ 871538 h 1233488"/>
              <a:gd name="connsiteX30" fmla="*/ 1897856 w 2124075"/>
              <a:gd name="connsiteY30" fmla="*/ 862013 h 1233488"/>
              <a:gd name="connsiteX31" fmla="*/ 1938337 w 2124075"/>
              <a:gd name="connsiteY31" fmla="*/ 845344 h 1233488"/>
              <a:gd name="connsiteX32" fmla="*/ 1976437 w 2124075"/>
              <a:gd name="connsiteY32" fmla="*/ 807244 h 1233488"/>
              <a:gd name="connsiteX33" fmla="*/ 2031206 w 2124075"/>
              <a:gd name="connsiteY33" fmla="*/ 740569 h 1233488"/>
              <a:gd name="connsiteX34" fmla="*/ 2064543 w 2124075"/>
              <a:gd name="connsiteY34" fmla="*/ 695325 h 1233488"/>
              <a:gd name="connsiteX35" fmla="*/ 2078831 w 2124075"/>
              <a:gd name="connsiteY35" fmla="*/ 678656 h 1233488"/>
              <a:gd name="connsiteX36" fmla="*/ 2093118 w 2124075"/>
              <a:gd name="connsiteY36" fmla="*/ 671513 h 1233488"/>
              <a:gd name="connsiteX37" fmla="*/ 2109787 w 2124075"/>
              <a:gd name="connsiteY37" fmla="*/ 671513 h 1233488"/>
              <a:gd name="connsiteX38" fmla="*/ 2121693 w 2124075"/>
              <a:gd name="connsiteY38" fmla="*/ 678656 h 1233488"/>
              <a:gd name="connsiteX39" fmla="*/ 2124075 w 2124075"/>
              <a:gd name="connsiteY39" fmla="*/ 690563 h 1233488"/>
              <a:gd name="connsiteX40" fmla="*/ 2116931 w 2124075"/>
              <a:gd name="connsiteY40" fmla="*/ 735806 h 1233488"/>
              <a:gd name="connsiteX41" fmla="*/ 2085975 w 2124075"/>
              <a:gd name="connsiteY41" fmla="*/ 857250 h 1233488"/>
              <a:gd name="connsiteX42" fmla="*/ 2064543 w 2124075"/>
              <a:gd name="connsiteY42" fmla="*/ 921544 h 1233488"/>
              <a:gd name="connsiteX43" fmla="*/ 2033587 w 2124075"/>
              <a:gd name="connsiteY43" fmla="*/ 1000125 h 1233488"/>
              <a:gd name="connsiteX44" fmla="*/ 2009775 w 2124075"/>
              <a:gd name="connsiteY44" fmla="*/ 1050131 h 1233488"/>
              <a:gd name="connsiteX45" fmla="*/ 1983581 w 2124075"/>
              <a:gd name="connsiteY45" fmla="*/ 1088231 h 1233488"/>
              <a:gd name="connsiteX46" fmla="*/ 1940718 w 2124075"/>
              <a:gd name="connsiteY46" fmla="*/ 1140619 h 1233488"/>
              <a:gd name="connsiteX47" fmla="*/ 1902618 w 2124075"/>
              <a:gd name="connsiteY47" fmla="*/ 1173956 h 1233488"/>
              <a:gd name="connsiteX48" fmla="*/ 1852612 w 2124075"/>
              <a:gd name="connsiteY48" fmla="*/ 1209675 h 1233488"/>
              <a:gd name="connsiteX49" fmla="*/ 1824037 w 2124075"/>
              <a:gd name="connsiteY49" fmla="*/ 1228725 h 1233488"/>
              <a:gd name="connsiteX50" fmla="*/ 1804987 w 2124075"/>
              <a:gd name="connsiteY50" fmla="*/ 1233488 h 1233488"/>
              <a:gd name="connsiteX51" fmla="*/ 1785937 w 2124075"/>
              <a:gd name="connsiteY51" fmla="*/ 1228725 h 1233488"/>
              <a:gd name="connsiteX52" fmla="*/ 1762125 w 2124075"/>
              <a:gd name="connsiteY52" fmla="*/ 1209675 h 1233488"/>
              <a:gd name="connsiteX53" fmla="*/ 1743075 w 2124075"/>
              <a:gd name="connsiteY53" fmla="*/ 1185863 h 1233488"/>
              <a:gd name="connsiteX54" fmla="*/ 1731168 w 2124075"/>
              <a:gd name="connsiteY54" fmla="*/ 1169194 h 1233488"/>
              <a:gd name="connsiteX55" fmla="*/ 1657350 w 2124075"/>
              <a:gd name="connsiteY55" fmla="*/ 1126331 h 1233488"/>
              <a:gd name="connsiteX56" fmla="*/ 1485900 w 2124075"/>
              <a:gd name="connsiteY56" fmla="*/ 1047750 h 1233488"/>
              <a:gd name="connsiteX57" fmla="*/ 1309687 w 2124075"/>
              <a:gd name="connsiteY57" fmla="*/ 962025 h 1233488"/>
              <a:gd name="connsiteX58" fmla="*/ 1121568 w 2124075"/>
              <a:gd name="connsiteY58" fmla="*/ 864394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24075" h="1233488">
                <a:moveTo>
                  <a:pt x="1121568" y="864394"/>
                </a:moveTo>
                <a:lnTo>
                  <a:pt x="878681" y="728663"/>
                </a:lnTo>
                <a:lnTo>
                  <a:pt x="742950" y="650081"/>
                </a:lnTo>
                <a:lnTo>
                  <a:pt x="590550" y="538163"/>
                </a:lnTo>
                <a:lnTo>
                  <a:pt x="445293" y="438150"/>
                </a:lnTo>
                <a:lnTo>
                  <a:pt x="350043" y="373856"/>
                </a:lnTo>
                <a:lnTo>
                  <a:pt x="307181" y="330994"/>
                </a:lnTo>
                <a:lnTo>
                  <a:pt x="223837" y="259556"/>
                </a:lnTo>
                <a:lnTo>
                  <a:pt x="107156" y="152400"/>
                </a:lnTo>
                <a:lnTo>
                  <a:pt x="33337" y="80963"/>
                </a:lnTo>
                <a:lnTo>
                  <a:pt x="14287" y="59531"/>
                </a:lnTo>
                <a:lnTo>
                  <a:pt x="4762" y="40481"/>
                </a:lnTo>
                <a:lnTo>
                  <a:pt x="0" y="23813"/>
                </a:lnTo>
                <a:lnTo>
                  <a:pt x="2381" y="11906"/>
                </a:lnTo>
                <a:lnTo>
                  <a:pt x="14287" y="2381"/>
                </a:lnTo>
                <a:lnTo>
                  <a:pt x="33337" y="0"/>
                </a:lnTo>
                <a:lnTo>
                  <a:pt x="61912" y="11906"/>
                </a:lnTo>
                <a:lnTo>
                  <a:pt x="159543" y="80963"/>
                </a:lnTo>
                <a:lnTo>
                  <a:pt x="269081" y="152400"/>
                </a:lnTo>
                <a:lnTo>
                  <a:pt x="373856" y="216694"/>
                </a:lnTo>
                <a:lnTo>
                  <a:pt x="509587" y="295275"/>
                </a:lnTo>
                <a:lnTo>
                  <a:pt x="671512" y="383381"/>
                </a:lnTo>
                <a:lnTo>
                  <a:pt x="816768" y="459581"/>
                </a:lnTo>
                <a:lnTo>
                  <a:pt x="971550" y="533400"/>
                </a:lnTo>
                <a:lnTo>
                  <a:pt x="1138237" y="609600"/>
                </a:lnTo>
                <a:lnTo>
                  <a:pt x="1385887" y="716756"/>
                </a:lnTo>
                <a:lnTo>
                  <a:pt x="1647825" y="821531"/>
                </a:lnTo>
                <a:lnTo>
                  <a:pt x="1785937" y="869156"/>
                </a:lnTo>
                <a:lnTo>
                  <a:pt x="1816893" y="873919"/>
                </a:lnTo>
                <a:lnTo>
                  <a:pt x="1857375" y="871538"/>
                </a:lnTo>
                <a:lnTo>
                  <a:pt x="1897856" y="862013"/>
                </a:lnTo>
                <a:lnTo>
                  <a:pt x="1938337" y="845344"/>
                </a:lnTo>
                <a:lnTo>
                  <a:pt x="1976437" y="807244"/>
                </a:lnTo>
                <a:lnTo>
                  <a:pt x="2031206" y="740569"/>
                </a:lnTo>
                <a:lnTo>
                  <a:pt x="2064543" y="695325"/>
                </a:lnTo>
                <a:lnTo>
                  <a:pt x="2078831" y="678656"/>
                </a:lnTo>
                <a:lnTo>
                  <a:pt x="2093118" y="671513"/>
                </a:lnTo>
                <a:lnTo>
                  <a:pt x="2109787" y="671513"/>
                </a:lnTo>
                <a:lnTo>
                  <a:pt x="2121693" y="678656"/>
                </a:lnTo>
                <a:lnTo>
                  <a:pt x="2124075" y="690563"/>
                </a:lnTo>
                <a:lnTo>
                  <a:pt x="2116931" y="735806"/>
                </a:lnTo>
                <a:lnTo>
                  <a:pt x="2085975" y="857250"/>
                </a:lnTo>
                <a:lnTo>
                  <a:pt x="2064543" y="921544"/>
                </a:lnTo>
                <a:lnTo>
                  <a:pt x="2033587" y="1000125"/>
                </a:lnTo>
                <a:lnTo>
                  <a:pt x="2009775" y="1050131"/>
                </a:lnTo>
                <a:lnTo>
                  <a:pt x="1983581" y="1088231"/>
                </a:lnTo>
                <a:lnTo>
                  <a:pt x="1940718" y="1140619"/>
                </a:lnTo>
                <a:lnTo>
                  <a:pt x="1902618" y="1173956"/>
                </a:lnTo>
                <a:lnTo>
                  <a:pt x="1852612" y="1209675"/>
                </a:lnTo>
                <a:lnTo>
                  <a:pt x="1824037" y="1228725"/>
                </a:lnTo>
                <a:lnTo>
                  <a:pt x="1804987" y="1233488"/>
                </a:lnTo>
                <a:lnTo>
                  <a:pt x="1785937" y="1228725"/>
                </a:lnTo>
                <a:lnTo>
                  <a:pt x="1762125" y="1209675"/>
                </a:lnTo>
                <a:lnTo>
                  <a:pt x="1743075" y="1185863"/>
                </a:lnTo>
                <a:lnTo>
                  <a:pt x="1731168" y="1169194"/>
                </a:lnTo>
                <a:lnTo>
                  <a:pt x="1657350" y="1126331"/>
                </a:lnTo>
                <a:lnTo>
                  <a:pt x="1485900" y="1047750"/>
                </a:lnTo>
                <a:lnTo>
                  <a:pt x="1309687" y="962025"/>
                </a:lnTo>
                <a:lnTo>
                  <a:pt x="1121568" y="864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D17A3A5-5EC8-4B14-90CB-F3E599D62214}"/>
              </a:ext>
            </a:extLst>
          </p:cNvPr>
          <p:cNvSpPr/>
          <p:nvPr/>
        </p:nvSpPr>
        <p:spPr>
          <a:xfrm rot="16200000">
            <a:off x="3583784" y="2537620"/>
            <a:ext cx="2495550" cy="617537"/>
          </a:xfrm>
          <a:custGeom>
            <a:avLst/>
            <a:gdLst>
              <a:gd name="connsiteX0" fmla="*/ 771525 w 2495550"/>
              <a:gd name="connsiteY0" fmla="*/ 452438 h 616744"/>
              <a:gd name="connsiteX1" fmla="*/ 57150 w 2495550"/>
              <a:gd name="connsiteY1" fmla="*/ 426244 h 616744"/>
              <a:gd name="connsiteX2" fmla="*/ 0 w 2495550"/>
              <a:gd name="connsiteY2" fmla="*/ 223838 h 616744"/>
              <a:gd name="connsiteX3" fmla="*/ 180975 w 2495550"/>
              <a:gd name="connsiteY3" fmla="*/ 228600 h 616744"/>
              <a:gd name="connsiteX4" fmla="*/ 664369 w 2495550"/>
              <a:gd name="connsiteY4" fmla="*/ 240506 h 616744"/>
              <a:gd name="connsiteX5" fmla="*/ 1157287 w 2495550"/>
              <a:gd name="connsiteY5" fmla="*/ 250031 h 616744"/>
              <a:gd name="connsiteX6" fmla="*/ 1323975 w 2495550"/>
              <a:gd name="connsiteY6" fmla="*/ 247650 h 616744"/>
              <a:gd name="connsiteX7" fmla="*/ 1714500 w 2495550"/>
              <a:gd name="connsiteY7" fmla="*/ 247650 h 616744"/>
              <a:gd name="connsiteX8" fmla="*/ 2062162 w 2495550"/>
              <a:gd name="connsiteY8" fmla="*/ 247650 h 616744"/>
              <a:gd name="connsiteX9" fmla="*/ 2131219 w 2495550"/>
              <a:gd name="connsiteY9" fmla="*/ 250031 h 616744"/>
              <a:gd name="connsiteX10" fmla="*/ 2159794 w 2495550"/>
              <a:gd name="connsiteY10" fmla="*/ 247650 h 616744"/>
              <a:gd name="connsiteX11" fmla="*/ 2197894 w 2495550"/>
              <a:gd name="connsiteY11" fmla="*/ 238125 h 616744"/>
              <a:gd name="connsiteX12" fmla="*/ 2243137 w 2495550"/>
              <a:gd name="connsiteY12" fmla="*/ 219075 h 616744"/>
              <a:gd name="connsiteX13" fmla="*/ 2281237 w 2495550"/>
              <a:gd name="connsiteY13" fmla="*/ 192881 h 616744"/>
              <a:gd name="connsiteX14" fmla="*/ 2319337 w 2495550"/>
              <a:gd name="connsiteY14" fmla="*/ 159544 h 616744"/>
              <a:gd name="connsiteX15" fmla="*/ 2359819 w 2495550"/>
              <a:gd name="connsiteY15" fmla="*/ 109538 h 616744"/>
              <a:gd name="connsiteX16" fmla="*/ 2386012 w 2495550"/>
              <a:gd name="connsiteY16" fmla="*/ 69056 h 616744"/>
              <a:gd name="connsiteX17" fmla="*/ 2395537 w 2495550"/>
              <a:gd name="connsiteY17" fmla="*/ 40481 h 616744"/>
              <a:gd name="connsiteX18" fmla="*/ 2405062 w 2495550"/>
              <a:gd name="connsiteY18" fmla="*/ 19050 h 616744"/>
              <a:gd name="connsiteX19" fmla="*/ 2414587 w 2495550"/>
              <a:gd name="connsiteY19" fmla="*/ 7144 h 616744"/>
              <a:gd name="connsiteX20" fmla="*/ 2424112 w 2495550"/>
              <a:gd name="connsiteY20" fmla="*/ 0 h 616744"/>
              <a:gd name="connsiteX21" fmla="*/ 2445544 w 2495550"/>
              <a:gd name="connsiteY21" fmla="*/ 2381 h 616744"/>
              <a:gd name="connsiteX22" fmla="*/ 2464594 w 2495550"/>
              <a:gd name="connsiteY22" fmla="*/ 14288 h 616744"/>
              <a:gd name="connsiteX23" fmla="*/ 2478881 w 2495550"/>
              <a:gd name="connsiteY23" fmla="*/ 38100 h 616744"/>
              <a:gd name="connsiteX24" fmla="*/ 2488406 w 2495550"/>
              <a:gd name="connsiteY24" fmla="*/ 71438 h 616744"/>
              <a:gd name="connsiteX25" fmla="*/ 2495550 w 2495550"/>
              <a:gd name="connsiteY25" fmla="*/ 104775 h 616744"/>
              <a:gd name="connsiteX26" fmla="*/ 2495550 w 2495550"/>
              <a:gd name="connsiteY26" fmla="*/ 135731 h 616744"/>
              <a:gd name="connsiteX27" fmla="*/ 2488406 w 2495550"/>
              <a:gd name="connsiteY27" fmla="*/ 180975 h 616744"/>
              <a:gd name="connsiteX28" fmla="*/ 2474119 w 2495550"/>
              <a:gd name="connsiteY28" fmla="*/ 257175 h 616744"/>
              <a:gd name="connsiteX29" fmla="*/ 2459831 w 2495550"/>
              <a:gd name="connsiteY29" fmla="*/ 323850 h 616744"/>
              <a:gd name="connsiteX30" fmla="*/ 2436019 w 2495550"/>
              <a:gd name="connsiteY30" fmla="*/ 400050 h 616744"/>
              <a:gd name="connsiteX31" fmla="*/ 2390775 w 2495550"/>
              <a:gd name="connsiteY31" fmla="*/ 507206 h 616744"/>
              <a:gd name="connsiteX32" fmla="*/ 2362200 w 2495550"/>
              <a:gd name="connsiteY32" fmla="*/ 559594 h 616744"/>
              <a:gd name="connsiteX33" fmla="*/ 2340769 w 2495550"/>
              <a:gd name="connsiteY33" fmla="*/ 588169 h 616744"/>
              <a:gd name="connsiteX34" fmla="*/ 2319337 w 2495550"/>
              <a:gd name="connsiteY34" fmla="*/ 604838 h 616744"/>
              <a:gd name="connsiteX35" fmla="*/ 2295525 w 2495550"/>
              <a:gd name="connsiteY35" fmla="*/ 616744 h 616744"/>
              <a:gd name="connsiteX36" fmla="*/ 2276475 w 2495550"/>
              <a:gd name="connsiteY36" fmla="*/ 616744 h 616744"/>
              <a:gd name="connsiteX37" fmla="*/ 2252662 w 2495550"/>
              <a:gd name="connsiteY37" fmla="*/ 604838 h 616744"/>
              <a:gd name="connsiteX38" fmla="*/ 2231231 w 2495550"/>
              <a:gd name="connsiteY38" fmla="*/ 588169 h 616744"/>
              <a:gd name="connsiteX39" fmla="*/ 2205037 w 2495550"/>
              <a:gd name="connsiteY39" fmla="*/ 573881 h 616744"/>
              <a:gd name="connsiteX40" fmla="*/ 2162175 w 2495550"/>
              <a:gd name="connsiteY40" fmla="*/ 559594 h 616744"/>
              <a:gd name="connsiteX41" fmla="*/ 2078831 w 2495550"/>
              <a:gd name="connsiteY41" fmla="*/ 540544 h 616744"/>
              <a:gd name="connsiteX42" fmla="*/ 1981200 w 2495550"/>
              <a:gd name="connsiteY42" fmla="*/ 526256 h 616744"/>
              <a:gd name="connsiteX43" fmla="*/ 1759744 w 2495550"/>
              <a:gd name="connsiteY43" fmla="*/ 502444 h 616744"/>
              <a:gd name="connsiteX44" fmla="*/ 1333500 w 2495550"/>
              <a:gd name="connsiteY44" fmla="*/ 471488 h 616744"/>
              <a:gd name="connsiteX45" fmla="*/ 1197769 w 2495550"/>
              <a:gd name="connsiteY45" fmla="*/ 471488 h 616744"/>
              <a:gd name="connsiteX46" fmla="*/ 771525 w 2495550"/>
              <a:gd name="connsiteY46" fmla="*/ 452438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95550" h="616744">
                <a:moveTo>
                  <a:pt x="771525" y="452438"/>
                </a:moveTo>
                <a:lnTo>
                  <a:pt x="57150" y="426244"/>
                </a:lnTo>
                <a:lnTo>
                  <a:pt x="0" y="223838"/>
                </a:lnTo>
                <a:lnTo>
                  <a:pt x="180975" y="228600"/>
                </a:lnTo>
                <a:lnTo>
                  <a:pt x="664369" y="240506"/>
                </a:lnTo>
                <a:lnTo>
                  <a:pt x="1157287" y="250031"/>
                </a:lnTo>
                <a:lnTo>
                  <a:pt x="1323975" y="247650"/>
                </a:lnTo>
                <a:lnTo>
                  <a:pt x="1714500" y="247650"/>
                </a:lnTo>
                <a:lnTo>
                  <a:pt x="2062162" y="247650"/>
                </a:lnTo>
                <a:lnTo>
                  <a:pt x="2131219" y="250031"/>
                </a:lnTo>
                <a:lnTo>
                  <a:pt x="2159794" y="247650"/>
                </a:lnTo>
                <a:lnTo>
                  <a:pt x="2197894" y="238125"/>
                </a:lnTo>
                <a:lnTo>
                  <a:pt x="2243137" y="219075"/>
                </a:lnTo>
                <a:lnTo>
                  <a:pt x="2281237" y="192881"/>
                </a:lnTo>
                <a:lnTo>
                  <a:pt x="2319337" y="159544"/>
                </a:lnTo>
                <a:lnTo>
                  <a:pt x="2359819" y="109538"/>
                </a:lnTo>
                <a:lnTo>
                  <a:pt x="2386012" y="69056"/>
                </a:lnTo>
                <a:lnTo>
                  <a:pt x="2395537" y="40481"/>
                </a:lnTo>
                <a:lnTo>
                  <a:pt x="2405062" y="19050"/>
                </a:lnTo>
                <a:lnTo>
                  <a:pt x="2414587" y="7144"/>
                </a:lnTo>
                <a:lnTo>
                  <a:pt x="2424112" y="0"/>
                </a:lnTo>
                <a:lnTo>
                  <a:pt x="2445544" y="2381"/>
                </a:lnTo>
                <a:lnTo>
                  <a:pt x="2464594" y="14288"/>
                </a:lnTo>
                <a:lnTo>
                  <a:pt x="2478881" y="38100"/>
                </a:lnTo>
                <a:lnTo>
                  <a:pt x="2488406" y="71438"/>
                </a:lnTo>
                <a:lnTo>
                  <a:pt x="2495550" y="104775"/>
                </a:lnTo>
                <a:lnTo>
                  <a:pt x="2495550" y="135731"/>
                </a:lnTo>
                <a:lnTo>
                  <a:pt x="2488406" y="180975"/>
                </a:lnTo>
                <a:lnTo>
                  <a:pt x="2474119" y="257175"/>
                </a:lnTo>
                <a:lnTo>
                  <a:pt x="2459831" y="323850"/>
                </a:lnTo>
                <a:lnTo>
                  <a:pt x="2436019" y="400050"/>
                </a:lnTo>
                <a:lnTo>
                  <a:pt x="2390775" y="507206"/>
                </a:lnTo>
                <a:lnTo>
                  <a:pt x="2362200" y="559594"/>
                </a:lnTo>
                <a:lnTo>
                  <a:pt x="2340769" y="588169"/>
                </a:lnTo>
                <a:lnTo>
                  <a:pt x="2319337" y="604838"/>
                </a:lnTo>
                <a:lnTo>
                  <a:pt x="2295525" y="616744"/>
                </a:lnTo>
                <a:lnTo>
                  <a:pt x="2276475" y="616744"/>
                </a:lnTo>
                <a:lnTo>
                  <a:pt x="2252662" y="604838"/>
                </a:lnTo>
                <a:lnTo>
                  <a:pt x="2231231" y="588169"/>
                </a:lnTo>
                <a:lnTo>
                  <a:pt x="2205037" y="573881"/>
                </a:lnTo>
                <a:lnTo>
                  <a:pt x="2162175" y="559594"/>
                </a:lnTo>
                <a:lnTo>
                  <a:pt x="2078831" y="540544"/>
                </a:lnTo>
                <a:lnTo>
                  <a:pt x="1981200" y="526256"/>
                </a:lnTo>
                <a:lnTo>
                  <a:pt x="1759744" y="502444"/>
                </a:lnTo>
                <a:lnTo>
                  <a:pt x="1333500" y="471488"/>
                </a:lnTo>
                <a:lnTo>
                  <a:pt x="1197769" y="471488"/>
                </a:lnTo>
                <a:lnTo>
                  <a:pt x="771525" y="4524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20EC116-C4BF-4308-A966-18EAD317FF86}"/>
              </a:ext>
            </a:extLst>
          </p:cNvPr>
          <p:cNvSpPr/>
          <p:nvPr/>
        </p:nvSpPr>
        <p:spPr>
          <a:xfrm>
            <a:off x="4019552" y="3829050"/>
            <a:ext cx="1770063" cy="1252538"/>
          </a:xfrm>
          <a:custGeom>
            <a:avLst/>
            <a:gdLst>
              <a:gd name="connsiteX0" fmla="*/ 633413 w 1769269"/>
              <a:gd name="connsiteY0" fmla="*/ 330994 h 1252538"/>
              <a:gd name="connsiteX1" fmla="*/ 402431 w 1769269"/>
              <a:gd name="connsiteY1" fmla="*/ 371475 h 1252538"/>
              <a:gd name="connsiteX2" fmla="*/ 100013 w 1769269"/>
              <a:gd name="connsiteY2" fmla="*/ 411956 h 1252538"/>
              <a:gd name="connsiteX3" fmla="*/ 0 w 1769269"/>
              <a:gd name="connsiteY3" fmla="*/ 266700 h 1252538"/>
              <a:gd name="connsiteX4" fmla="*/ 119063 w 1769269"/>
              <a:gd name="connsiteY4" fmla="*/ 266700 h 1252538"/>
              <a:gd name="connsiteX5" fmla="*/ 278606 w 1769269"/>
              <a:gd name="connsiteY5" fmla="*/ 254794 h 1252538"/>
              <a:gd name="connsiteX6" fmla="*/ 438150 w 1769269"/>
              <a:gd name="connsiteY6" fmla="*/ 233363 h 1252538"/>
              <a:gd name="connsiteX7" fmla="*/ 764381 w 1769269"/>
              <a:gd name="connsiteY7" fmla="*/ 173831 h 1252538"/>
              <a:gd name="connsiteX8" fmla="*/ 902494 w 1769269"/>
              <a:gd name="connsiteY8" fmla="*/ 142875 h 1252538"/>
              <a:gd name="connsiteX9" fmla="*/ 995363 w 1769269"/>
              <a:gd name="connsiteY9" fmla="*/ 121444 h 1252538"/>
              <a:gd name="connsiteX10" fmla="*/ 1109663 w 1769269"/>
              <a:gd name="connsiteY10" fmla="*/ 95250 h 1252538"/>
              <a:gd name="connsiteX11" fmla="*/ 1197769 w 1769269"/>
              <a:gd name="connsiteY11" fmla="*/ 71438 h 1252538"/>
              <a:gd name="connsiteX12" fmla="*/ 1283494 w 1769269"/>
              <a:gd name="connsiteY12" fmla="*/ 45244 h 1252538"/>
              <a:gd name="connsiteX13" fmla="*/ 1400175 w 1769269"/>
              <a:gd name="connsiteY13" fmla="*/ 0 h 1252538"/>
              <a:gd name="connsiteX14" fmla="*/ 1428750 w 1769269"/>
              <a:gd name="connsiteY14" fmla="*/ 7144 h 1252538"/>
              <a:gd name="connsiteX15" fmla="*/ 1488281 w 1769269"/>
              <a:gd name="connsiteY15" fmla="*/ 40481 h 1252538"/>
              <a:gd name="connsiteX16" fmla="*/ 1550194 w 1769269"/>
              <a:gd name="connsiteY16" fmla="*/ 76200 h 1252538"/>
              <a:gd name="connsiteX17" fmla="*/ 1621631 w 1769269"/>
              <a:gd name="connsiteY17" fmla="*/ 123825 h 1252538"/>
              <a:gd name="connsiteX18" fmla="*/ 1683544 w 1769269"/>
              <a:gd name="connsiteY18" fmla="*/ 176213 h 1252538"/>
              <a:gd name="connsiteX19" fmla="*/ 1724025 w 1769269"/>
              <a:gd name="connsiteY19" fmla="*/ 211931 h 1252538"/>
              <a:gd name="connsiteX20" fmla="*/ 1754981 w 1769269"/>
              <a:gd name="connsiteY20" fmla="*/ 250031 h 1252538"/>
              <a:gd name="connsiteX21" fmla="*/ 1766888 w 1769269"/>
              <a:gd name="connsiteY21" fmla="*/ 276225 h 1252538"/>
              <a:gd name="connsiteX22" fmla="*/ 1769269 w 1769269"/>
              <a:gd name="connsiteY22" fmla="*/ 297656 h 1252538"/>
              <a:gd name="connsiteX23" fmla="*/ 1762125 w 1769269"/>
              <a:gd name="connsiteY23" fmla="*/ 326231 h 1252538"/>
              <a:gd name="connsiteX24" fmla="*/ 1745456 w 1769269"/>
              <a:gd name="connsiteY24" fmla="*/ 342900 h 1252538"/>
              <a:gd name="connsiteX25" fmla="*/ 1724025 w 1769269"/>
              <a:gd name="connsiteY25" fmla="*/ 364331 h 1252538"/>
              <a:gd name="connsiteX26" fmla="*/ 1707356 w 1769269"/>
              <a:gd name="connsiteY26" fmla="*/ 388144 h 1252538"/>
              <a:gd name="connsiteX27" fmla="*/ 1678781 w 1769269"/>
              <a:gd name="connsiteY27" fmla="*/ 483394 h 1252538"/>
              <a:gd name="connsiteX28" fmla="*/ 1621631 w 1769269"/>
              <a:gd name="connsiteY28" fmla="*/ 707231 h 1252538"/>
              <a:gd name="connsiteX29" fmla="*/ 1583531 w 1769269"/>
              <a:gd name="connsiteY29" fmla="*/ 862013 h 1252538"/>
              <a:gd name="connsiteX30" fmla="*/ 1562100 w 1769269"/>
              <a:gd name="connsiteY30" fmla="*/ 945356 h 1252538"/>
              <a:gd name="connsiteX31" fmla="*/ 1545431 w 1769269"/>
              <a:gd name="connsiteY31" fmla="*/ 1026319 h 1252538"/>
              <a:gd name="connsiteX32" fmla="*/ 1531144 w 1769269"/>
              <a:gd name="connsiteY32" fmla="*/ 1081088 h 1252538"/>
              <a:gd name="connsiteX33" fmla="*/ 1512094 w 1769269"/>
              <a:gd name="connsiteY33" fmla="*/ 1123950 h 1252538"/>
              <a:gd name="connsiteX34" fmla="*/ 1485900 w 1769269"/>
              <a:gd name="connsiteY34" fmla="*/ 1169194 h 1252538"/>
              <a:gd name="connsiteX35" fmla="*/ 1457325 w 1769269"/>
              <a:gd name="connsiteY35" fmla="*/ 1202531 h 1252538"/>
              <a:gd name="connsiteX36" fmla="*/ 1421606 w 1769269"/>
              <a:gd name="connsiteY36" fmla="*/ 1228725 h 1252538"/>
              <a:gd name="connsiteX37" fmla="*/ 1388269 w 1769269"/>
              <a:gd name="connsiteY37" fmla="*/ 1247775 h 1252538"/>
              <a:gd name="connsiteX38" fmla="*/ 1364456 w 1769269"/>
              <a:gd name="connsiteY38" fmla="*/ 1252538 h 1252538"/>
              <a:gd name="connsiteX39" fmla="*/ 1321594 w 1769269"/>
              <a:gd name="connsiteY39" fmla="*/ 1243013 h 1252538"/>
              <a:gd name="connsiteX40" fmla="*/ 1281113 w 1769269"/>
              <a:gd name="connsiteY40" fmla="*/ 1221581 h 1252538"/>
              <a:gd name="connsiteX41" fmla="*/ 1243013 w 1769269"/>
              <a:gd name="connsiteY41" fmla="*/ 1190625 h 1252538"/>
              <a:gd name="connsiteX42" fmla="*/ 1226344 w 1769269"/>
              <a:gd name="connsiteY42" fmla="*/ 1166813 h 1252538"/>
              <a:gd name="connsiteX43" fmla="*/ 1254919 w 1769269"/>
              <a:gd name="connsiteY43" fmla="*/ 1081088 h 1252538"/>
              <a:gd name="connsiteX44" fmla="*/ 1309688 w 1769269"/>
              <a:gd name="connsiteY44" fmla="*/ 876300 h 1252538"/>
              <a:gd name="connsiteX45" fmla="*/ 1352550 w 1769269"/>
              <a:gd name="connsiteY45" fmla="*/ 690563 h 1252538"/>
              <a:gd name="connsiteX46" fmla="*/ 1381125 w 1769269"/>
              <a:gd name="connsiteY46" fmla="*/ 533400 h 1252538"/>
              <a:gd name="connsiteX47" fmla="*/ 1393031 w 1769269"/>
              <a:gd name="connsiteY47" fmla="*/ 438150 h 1252538"/>
              <a:gd name="connsiteX48" fmla="*/ 1400175 w 1769269"/>
              <a:gd name="connsiteY48" fmla="*/ 347663 h 1252538"/>
              <a:gd name="connsiteX49" fmla="*/ 1397794 w 1769269"/>
              <a:gd name="connsiteY49" fmla="*/ 283369 h 1252538"/>
              <a:gd name="connsiteX50" fmla="*/ 1390650 w 1769269"/>
              <a:gd name="connsiteY50" fmla="*/ 245269 h 1252538"/>
              <a:gd name="connsiteX51" fmla="*/ 1369219 w 1769269"/>
              <a:gd name="connsiteY51" fmla="*/ 221456 h 1252538"/>
              <a:gd name="connsiteX52" fmla="*/ 1340644 w 1769269"/>
              <a:gd name="connsiteY52" fmla="*/ 207169 h 1252538"/>
              <a:gd name="connsiteX53" fmla="*/ 1307306 w 1769269"/>
              <a:gd name="connsiteY53" fmla="*/ 202406 h 1252538"/>
              <a:gd name="connsiteX54" fmla="*/ 1095375 w 1769269"/>
              <a:gd name="connsiteY54" fmla="*/ 245269 h 1252538"/>
              <a:gd name="connsiteX55" fmla="*/ 633413 w 1769269"/>
              <a:gd name="connsiteY55" fmla="*/ 330994 h 1252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69269" h="1252538">
                <a:moveTo>
                  <a:pt x="633413" y="330994"/>
                </a:moveTo>
                <a:lnTo>
                  <a:pt x="402431" y="371475"/>
                </a:lnTo>
                <a:lnTo>
                  <a:pt x="100013" y="411956"/>
                </a:lnTo>
                <a:lnTo>
                  <a:pt x="0" y="266700"/>
                </a:lnTo>
                <a:lnTo>
                  <a:pt x="119063" y="266700"/>
                </a:lnTo>
                <a:lnTo>
                  <a:pt x="278606" y="254794"/>
                </a:lnTo>
                <a:lnTo>
                  <a:pt x="438150" y="233363"/>
                </a:lnTo>
                <a:lnTo>
                  <a:pt x="764381" y="173831"/>
                </a:lnTo>
                <a:lnTo>
                  <a:pt x="902494" y="142875"/>
                </a:lnTo>
                <a:lnTo>
                  <a:pt x="995363" y="121444"/>
                </a:lnTo>
                <a:lnTo>
                  <a:pt x="1109663" y="95250"/>
                </a:lnTo>
                <a:lnTo>
                  <a:pt x="1197769" y="71438"/>
                </a:lnTo>
                <a:lnTo>
                  <a:pt x="1283494" y="45244"/>
                </a:lnTo>
                <a:lnTo>
                  <a:pt x="1400175" y="0"/>
                </a:lnTo>
                <a:lnTo>
                  <a:pt x="1428750" y="7144"/>
                </a:lnTo>
                <a:lnTo>
                  <a:pt x="1488281" y="40481"/>
                </a:lnTo>
                <a:lnTo>
                  <a:pt x="1550194" y="76200"/>
                </a:lnTo>
                <a:lnTo>
                  <a:pt x="1621631" y="123825"/>
                </a:lnTo>
                <a:lnTo>
                  <a:pt x="1683544" y="176213"/>
                </a:lnTo>
                <a:lnTo>
                  <a:pt x="1724025" y="211931"/>
                </a:lnTo>
                <a:lnTo>
                  <a:pt x="1754981" y="250031"/>
                </a:lnTo>
                <a:lnTo>
                  <a:pt x="1766888" y="276225"/>
                </a:lnTo>
                <a:lnTo>
                  <a:pt x="1769269" y="297656"/>
                </a:lnTo>
                <a:lnTo>
                  <a:pt x="1762125" y="326231"/>
                </a:lnTo>
                <a:lnTo>
                  <a:pt x="1745456" y="342900"/>
                </a:lnTo>
                <a:lnTo>
                  <a:pt x="1724025" y="364331"/>
                </a:lnTo>
                <a:lnTo>
                  <a:pt x="1707356" y="388144"/>
                </a:lnTo>
                <a:lnTo>
                  <a:pt x="1678781" y="483394"/>
                </a:lnTo>
                <a:lnTo>
                  <a:pt x="1621631" y="707231"/>
                </a:lnTo>
                <a:lnTo>
                  <a:pt x="1583531" y="862013"/>
                </a:lnTo>
                <a:lnTo>
                  <a:pt x="1562100" y="945356"/>
                </a:lnTo>
                <a:lnTo>
                  <a:pt x="1545431" y="1026319"/>
                </a:lnTo>
                <a:lnTo>
                  <a:pt x="1531144" y="1081088"/>
                </a:lnTo>
                <a:lnTo>
                  <a:pt x="1512094" y="1123950"/>
                </a:lnTo>
                <a:lnTo>
                  <a:pt x="1485900" y="1169194"/>
                </a:lnTo>
                <a:lnTo>
                  <a:pt x="1457325" y="1202531"/>
                </a:lnTo>
                <a:lnTo>
                  <a:pt x="1421606" y="1228725"/>
                </a:lnTo>
                <a:lnTo>
                  <a:pt x="1388269" y="1247775"/>
                </a:lnTo>
                <a:lnTo>
                  <a:pt x="1364456" y="1252538"/>
                </a:lnTo>
                <a:lnTo>
                  <a:pt x="1321594" y="1243013"/>
                </a:lnTo>
                <a:lnTo>
                  <a:pt x="1281113" y="1221581"/>
                </a:lnTo>
                <a:lnTo>
                  <a:pt x="1243013" y="1190625"/>
                </a:lnTo>
                <a:lnTo>
                  <a:pt x="1226344" y="1166813"/>
                </a:lnTo>
                <a:lnTo>
                  <a:pt x="1254919" y="1081088"/>
                </a:lnTo>
                <a:lnTo>
                  <a:pt x="1309688" y="876300"/>
                </a:lnTo>
                <a:lnTo>
                  <a:pt x="1352550" y="690563"/>
                </a:lnTo>
                <a:lnTo>
                  <a:pt x="1381125" y="533400"/>
                </a:lnTo>
                <a:lnTo>
                  <a:pt x="1393031" y="438150"/>
                </a:lnTo>
                <a:lnTo>
                  <a:pt x="1400175" y="347663"/>
                </a:lnTo>
                <a:cubicBezTo>
                  <a:pt x="1399381" y="326232"/>
                  <a:pt x="1398588" y="304800"/>
                  <a:pt x="1397794" y="283369"/>
                </a:cubicBezTo>
                <a:lnTo>
                  <a:pt x="1390650" y="245269"/>
                </a:lnTo>
                <a:lnTo>
                  <a:pt x="1369219" y="221456"/>
                </a:lnTo>
                <a:lnTo>
                  <a:pt x="1340644" y="207169"/>
                </a:lnTo>
                <a:lnTo>
                  <a:pt x="1307306" y="202406"/>
                </a:lnTo>
                <a:lnTo>
                  <a:pt x="1095375" y="245269"/>
                </a:lnTo>
                <a:lnTo>
                  <a:pt x="633413" y="3309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9B4CD52-C3FC-4DEC-B41B-197E2C178644}"/>
              </a:ext>
            </a:extLst>
          </p:cNvPr>
          <p:cNvSpPr/>
          <p:nvPr/>
        </p:nvSpPr>
        <p:spPr>
          <a:xfrm>
            <a:off x="4238627" y="4881563"/>
            <a:ext cx="1090613" cy="328612"/>
          </a:xfrm>
          <a:custGeom>
            <a:avLst/>
            <a:gdLst>
              <a:gd name="connsiteX0" fmla="*/ 435769 w 1090613"/>
              <a:gd name="connsiteY0" fmla="*/ 242887 h 328612"/>
              <a:gd name="connsiteX1" fmla="*/ 61913 w 1090613"/>
              <a:gd name="connsiteY1" fmla="*/ 328612 h 328612"/>
              <a:gd name="connsiteX2" fmla="*/ 0 w 1090613"/>
              <a:gd name="connsiteY2" fmla="*/ 173831 h 328612"/>
              <a:gd name="connsiteX3" fmla="*/ 190500 w 1090613"/>
              <a:gd name="connsiteY3" fmla="*/ 135731 h 328612"/>
              <a:gd name="connsiteX4" fmla="*/ 459581 w 1090613"/>
              <a:gd name="connsiteY4" fmla="*/ 80962 h 328612"/>
              <a:gd name="connsiteX5" fmla="*/ 669131 w 1090613"/>
              <a:gd name="connsiteY5" fmla="*/ 40481 h 328612"/>
              <a:gd name="connsiteX6" fmla="*/ 842963 w 1090613"/>
              <a:gd name="connsiteY6" fmla="*/ 14287 h 328612"/>
              <a:gd name="connsiteX7" fmla="*/ 969169 w 1090613"/>
              <a:gd name="connsiteY7" fmla="*/ 0 h 328612"/>
              <a:gd name="connsiteX8" fmla="*/ 1090613 w 1090613"/>
              <a:gd name="connsiteY8" fmla="*/ 2381 h 328612"/>
              <a:gd name="connsiteX9" fmla="*/ 1090613 w 1090613"/>
              <a:gd name="connsiteY9" fmla="*/ 126206 h 328612"/>
              <a:gd name="connsiteX10" fmla="*/ 864394 w 1090613"/>
              <a:gd name="connsiteY10" fmla="*/ 157162 h 328612"/>
              <a:gd name="connsiteX11" fmla="*/ 669131 w 1090613"/>
              <a:gd name="connsiteY11" fmla="*/ 195262 h 328612"/>
              <a:gd name="connsiteX12" fmla="*/ 435769 w 1090613"/>
              <a:gd name="connsiteY12" fmla="*/ 242887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90613" h="328612">
                <a:moveTo>
                  <a:pt x="435769" y="242887"/>
                </a:moveTo>
                <a:lnTo>
                  <a:pt x="61913" y="328612"/>
                </a:lnTo>
                <a:lnTo>
                  <a:pt x="0" y="173831"/>
                </a:lnTo>
                <a:lnTo>
                  <a:pt x="190500" y="135731"/>
                </a:lnTo>
                <a:lnTo>
                  <a:pt x="459581" y="80962"/>
                </a:lnTo>
                <a:lnTo>
                  <a:pt x="669131" y="40481"/>
                </a:lnTo>
                <a:lnTo>
                  <a:pt x="842963" y="14287"/>
                </a:lnTo>
                <a:lnTo>
                  <a:pt x="969169" y="0"/>
                </a:lnTo>
                <a:lnTo>
                  <a:pt x="1090613" y="2381"/>
                </a:lnTo>
                <a:lnTo>
                  <a:pt x="1090613" y="126206"/>
                </a:lnTo>
                <a:lnTo>
                  <a:pt x="864394" y="157162"/>
                </a:lnTo>
                <a:lnTo>
                  <a:pt x="669131" y="195262"/>
                </a:lnTo>
                <a:lnTo>
                  <a:pt x="435769" y="24288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4D86583-57C6-4DD7-B366-FDA8EE323C3C}"/>
              </a:ext>
            </a:extLst>
          </p:cNvPr>
          <p:cNvSpPr/>
          <p:nvPr/>
        </p:nvSpPr>
        <p:spPr>
          <a:xfrm>
            <a:off x="6170614" y="2579688"/>
            <a:ext cx="1895475" cy="449262"/>
          </a:xfrm>
          <a:custGeom>
            <a:avLst/>
            <a:gdLst>
              <a:gd name="connsiteX0" fmla="*/ 1226344 w 1895475"/>
              <a:gd name="connsiteY0" fmla="*/ 311944 h 450056"/>
              <a:gd name="connsiteX1" fmla="*/ 1004887 w 1895475"/>
              <a:gd name="connsiteY1" fmla="*/ 338137 h 450056"/>
              <a:gd name="connsiteX2" fmla="*/ 859631 w 1895475"/>
              <a:gd name="connsiteY2" fmla="*/ 371475 h 450056"/>
              <a:gd name="connsiteX3" fmla="*/ 692944 w 1895475"/>
              <a:gd name="connsiteY3" fmla="*/ 402431 h 450056"/>
              <a:gd name="connsiteX4" fmla="*/ 521494 w 1895475"/>
              <a:gd name="connsiteY4" fmla="*/ 428625 h 450056"/>
              <a:gd name="connsiteX5" fmla="*/ 397669 w 1895475"/>
              <a:gd name="connsiteY5" fmla="*/ 445294 h 450056"/>
              <a:gd name="connsiteX6" fmla="*/ 319087 w 1895475"/>
              <a:gd name="connsiteY6" fmla="*/ 450056 h 450056"/>
              <a:gd name="connsiteX7" fmla="*/ 254794 w 1895475"/>
              <a:gd name="connsiteY7" fmla="*/ 450056 h 450056"/>
              <a:gd name="connsiteX8" fmla="*/ 178594 w 1895475"/>
              <a:gd name="connsiteY8" fmla="*/ 440531 h 450056"/>
              <a:gd name="connsiteX9" fmla="*/ 130969 w 1895475"/>
              <a:gd name="connsiteY9" fmla="*/ 428625 h 450056"/>
              <a:gd name="connsiteX10" fmla="*/ 90487 w 1895475"/>
              <a:gd name="connsiteY10" fmla="*/ 409575 h 450056"/>
              <a:gd name="connsiteX11" fmla="*/ 0 w 1895475"/>
              <a:gd name="connsiteY11" fmla="*/ 347662 h 450056"/>
              <a:gd name="connsiteX12" fmla="*/ 80962 w 1895475"/>
              <a:gd name="connsiteY12" fmla="*/ 159544 h 450056"/>
              <a:gd name="connsiteX13" fmla="*/ 150019 w 1895475"/>
              <a:gd name="connsiteY13" fmla="*/ 240506 h 450056"/>
              <a:gd name="connsiteX14" fmla="*/ 195262 w 1895475"/>
              <a:gd name="connsiteY14" fmla="*/ 278606 h 450056"/>
              <a:gd name="connsiteX15" fmla="*/ 228600 w 1895475"/>
              <a:gd name="connsiteY15" fmla="*/ 295275 h 450056"/>
              <a:gd name="connsiteX16" fmla="*/ 259556 w 1895475"/>
              <a:gd name="connsiteY16" fmla="*/ 302419 h 450056"/>
              <a:gd name="connsiteX17" fmla="*/ 316706 w 1895475"/>
              <a:gd name="connsiteY17" fmla="*/ 307181 h 450056"/>
              <a:gd name="connsiteX18" fmla="*/ 366712 w 1895475"/>
              <a:gd name="connsiteY18" fmla="*/ 307181 h 450056"/>
              <a:gd name="connsiteX19" fmla="*/ 476250 w 1895475"/>
              <a:gd name="connsiteY19" fmla="*/ 290512 h 450056"/>
              <a:gd name="connsiteX20" fmla="*/ 795337 w 1895475"/>
              <a:gd name="connsiteY20" fmla="*/ 226219 h 450056"/>
              <a:gd name="connsiteX21" fmla="*/ 1028700 w 1895475"/>
              <a:gd name="connsiteY21" fmla="*/ 180975 h 450056"/>
              <a:gd name="connsiteX22" fmla="*/ 1202531 w 1895475"/>
              <a:gd name="connsiteY22" fmla="*/ 142875 h 450056"/>
              <a:gd name="connsiteX23" fmla="*/ 1297781 w 1895475"/>
              <a:gd name="connsiteY23" fmla="*/ 119062 h 450056"/>
              <a:gd name="connsiteX24" fmla="*/ 1359694 w 1895475"/>
              <a:gd name="connsiteY24" fmla="*/ 102394 h 450056"/>
              <a:gd name="connsiteX25" fmla="*/ 1414462 w 1895475"/>
              <a:gd name="connsiteY25" fmla="*/ 83344 h 450056"/>
              <a:gd name="connsiteX26" fmla="*/ 1481137 w 1895475"/>
              <a:gd name="connsiteY26" fmla="*/ 54769 h 450056"/>
              <a:gd name="connsiteX27" fmla="*/ 1535906 w 1895475"/>
              <a:gd name="connsiteY27" fmla="*/ 23812 h 450056"/>
              <a:gd name="connsiteX28" fmla="*/ 1569244 w 1895475"/>
              <a:gd name="connsiteY28" fmla="*/ 0 h 450056"/>
              <a:gd name="connsiteX29" fmla="*/ 1604962 w 1895475"/>
              <a:gd name="connsiteY29" fmla="*/ 2381 h 450056"/>
              <a:gd name="connsiteX30" fmla="*/ 1652587 w 1895475"/>
              <a:gd name="connsiteY30" fmla="*/ 7144 h 450056"/>
              <a:gd name="connsiteX31" fmla="*/ 1702594 w 1895475"/>
              <a:gd name="connsiteY31" fmla="*/ 19050 h 450056"/>
              <a:gd name="connsiteX32" fmla="*/ 1747837 w 1895475"/>
              <a:gd name="connsiteY32" fmla="*/ 33337 h 450056"/>
              <a:gd name="connsiteX33" fmla="*/ 1788319 w 1895475"/>
              <a:gd name="connsiteY33" fmla="*/ 50006 h 450056"/>
              <a:gd name="connsiteX34" fmla="*/ 1828800 w 1895475"/>
              <a:gd name="connsiteY34" fmla="*/ 71437 h 450056"/>
              <a:gd name="connsiteX35" fmla="*/ 1852612 w 1895475"/>
              <a:gd name="connsiteY35" fmla="*/ 85725 h 450056"/>
              <a:gd name="connsiteX36" fmla="*/ 1869281 w 1895475"/>
              <a:gd name="connsiteY36" fmla="*/ 102394 h 450056"/>
              <a:gd name="connsiteX37" fmla="*/ 1883569 w 1895475"/>
              <a:gd name="connsiteY37" fmla="*/ 123825 h 450056"/>
              <a:gd name="connsiteX38" fmla="*/ 1890712 w 1895475"/>
              <a:gd name="connsiteY38" fmla="*/ 142875 h 450056"/>
              <a:gd name="connsiteX39" fmla="*/ 1895475 w 1895475"/>
              <a:gd name="connsiteY39" fmla="*/ 171450 h 450056"/>
              <a:gd name="connsiteX40" fmla="*/ 1890712 w 1895475"/>
              <a:gd name="connsiteY40" fmla="*/ 195262 h 450056"/>
              <a:gd name="connsiteX41" fmla="*/ 1878806 w 1895475"/>
              <a:gd name="connsiteY41" fmla="*/ 216694 h 450056"/>
              <a:gd name="connsiteX42" fmla="*/ 1859756 w 1895475"/>
              <a:gd name="connsiteY42" fmla="*/ 233362 h 450056"/>
              <a:gd name="connsiteX43" fmla="*/ 1821656 w 1895475"/>
              <a:gd name="connsiteY43" fmla="*/ 250031 h 450056"/>
              <a:gd name="connsiteX44" fmla="*/ 1785937 w 1895475"/>
              <a:gd name="connsiteY44" fmla="*/ 261937 h 450056"/>
              <a:gd name="connsiteX45" fmla="*/ 1740694 w 1895475"/>
              <a:gd name="connsiteY45" fmla="*/ 269081 h 450056"/>
              <a:gd name="connsiteX46" fmla="*/ 1602581 w 1895475"/>
              <a:gd name="connsiteY46" fmla="*/ 273844 h 450056"/>
              <a:gd name="connsiteX47" fmla="*/ 1440656 w 1895475"/>
              <a:gd name="connsiteY47" fmla="*/ 288131 h 450056"/>
              <a:gd name="connsiteX48" fmla="*/ 1226344 w 1895475"/>
              <a:gd name="connsiteY48" fmla="*/ 311944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95475" h="450056">
                <a:moveTo>
                  <a:pt x="1226344" y="311944"/>
                </a:moveTo>
                <a:lnTo>
                  <a:pt x="1004887" y="338137"/>
                </a:lnTo>
                <a:lnTo>
                  <a:pt x="859631" y="371475"/>
                </a:lnTo>
                <a:lnTo>
                  <a:pt x="692944" y="402431"/>
                </a:lnTo>
                <a:lnTo>
                  <a:pt x="521494" y="428625"/>
                </a:lnTo>
                <a:lnTo>
                  <a:pt x="397669" y="445294"/>
                </a:lnTo>
                <a:lnTo>
                  <a:pt x="319087" y="450056"/>
                </a:lnTo>
                <a:lnTo>
                  <a:pt x="254794" y="450056"/>
                </a:lnTo>
                <a:lnTo>
                  <a:pt x="178594" y="440531"/>
                </a:lnTo>
                <a:lnTo>
                  <a:pt x="130969" y="428625"/>
                </a:lnTo>
                <a:lnTo>
                  <a:pt x="90487" y="409575"/>
                </a:lnTo>
                <a:lnTo>
                  <a:pt x="0" y="347662"/>
                </a:lnTo>
                <a:lnTo>
                  <a:pt x="80962" y="159544"/>
                </a:lnTo>
                <a:lnTo>
                  <a:pt x="150019" y="240506"/>
                </a:lnTo>
                <a:lnTo>
                  <a:pt x="195262" y="278606"/>
                </a:lnTo>
                <a:lnTo>
                  <a:pt x="228600" y="295275"/>
                </a:lnTo>
                <a:lnTo>
                  <a:pt x="259556" y="302419"/>
                </a:lnTo>
                <a:lnTo>
                  <a:pt x="316706" y="307181"/>
                </a:lnTo>
                <a:lnTo>
                  <a:pt x="366712" y="307181"/>
                </a:lnTo>
                <a:lnTo>
                  <a:pt x="476250" y="290512"/>
                </a:lnTo>
                <a:lnTo>
                  <a:pt x="795337" y="226219"/>
                </a:lnTo>
                <a:lnTo>
                  <a:pt x="1028700" y="180975"/>
                </a:lnTo>
                <a:lnTo>
                  <a:pt x="1202531" y="142875"/>
                </a:lnTo>
                <a:lnTo>
                  <a:pt x="1297781" y="119062"/>
                </a:lnTo>
                <a:lnTo>
                  <a:pt x="1359694" y="102394"/>
                </a:lnTo>
                <a:lnTo>
                  <a:pt x="1414462" y="83344"/>
                </a:lnTo>
                <a:lnTo>
                  <a:pt x="1481137" y="54769"/>
                </a:lnTo>
                <a:lnTo>
                  <a:pt x="1535906" y="23812"/>
                </a:lnTo>
                <a:lnTo>
                  <a:pt x="1569244" y="0"/>
                </a:lnTo>
                <a:lnTo>
                  <a:pt x="1604962" y="2381"/>
                </a:lnTo>
                <a:lnTo>
                  <a:pt x="1652587" y="7144"/>
                </a:lnTo>
                <a:lnTo>
                  <a:pt x="1702594" y="19050"/>
                </a:lnTo>
                <a:lnTo>
                  <a:pt x="1747837" y="33337"/>
                </a:lnTo>
                <a:lnTo>
                  <a:pt x="1788319" y="50006"/>
                </a:lnTo>
                <a:lnTo>
                  <a:pt x="1828800" y="71437"/>
                </a:lnTo>
                <a:lnTo>
                  <a:pt x="1852612" y="85725"/>
                </a:lnTo>
                <a:lnTo>
                  <a:pt x="1869281" y="102394"/>
                </a:lnTo>
                <a:lnTo>
                  <a:pt x="1883569" y="123825"/>
                </a:lnTo>
                <a:lnTo>
                  <a:pt x="1890712" y="142875"/>
                </a:lnTo>
                <a:lnTo>
                  <a:pt x="1895475" y="171450"/>
                </a:lnTo>
                <a:lnTo>
                  <a:pt x="1890712" y="195262"/>
                </a:lnTo>
                <a:lnTo>
                  <a:pt x="1878806" y="216694"/>
                </a:lnTo>
                <a:lnTo>
                  <a:pt x="1859756" y="233362"/>
                </a:lnTo>
                <a:lnTo>
                  <a:pt x="1821656" y="250031"/>
                </a:lnTo>
                <a:lnTo>
                  <a:pt x="1785937" y="261937"/>
                </a:lnTo>
                <a:lnTo>
                  <a:pt x="1740694" y="269081"/>
                </a:lnTo>
                <a:lnTo>
                  <a:pt x="1602581" y="273844"/>
                </a:lnTo>
                <a:lnTo>
                  <a:pt x="1440656" y="288131"/>
                </a:lnTo>
                <a:lnTo>
                  <a:pt x="1226344" y="311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DFEAF82-11CA-425A-A267-112E725ED2E6}"/>
              </a:ext>
            </a:extLst>
          </p:cNvPr>
          <p:cNvSpPr/>
          <p:nvPr/>
        </p:nvSpPr>
        <p:spPr>
          <a:xfrm rot="16200000">
            <a:off x="4941096" y="3228182"/>
            <a:ext cx="2881312" cy="2181225"/>
          </a:xfrm>
          <a:custGeom>
            <a:avLst/>
            <a:gdLst>
              <a:gd name="connsiteX0" fmla="*/ 1569192 w 2881658"/>
              <a:gd name="connsiteY0" fmla="*/ 1820146 h 2180714"/>
              <a:gd name="connsiteX1" fmla="*/ 1416311 w 2881658"/>
              <a:gd name="connsiteY1" fmla="*/ 1739379 h 2180714"/>
              <a:gd name="connsiteX2" fmla="*/ 1326890 w 2881658"/>
              <a:gd name="connsiteY2" fmla="*/ 1684573 h 2180714"/>
              <a:gd name="connsiteX3" fmla="*/ 1153817 w 2881658"/>
              <a:gd name="connsiteY3" fmla="*/ 1586498 h 2180714"/>
              <a:gd name="connsiteX4" fmla="*/ 1003821 w 2881658"/>
              <a:gd name="connsiteY4" fmla="*/ 1456694 h 2180714"/>
              <a:gd name="connsiteX5" fmla="*/ 902862 w 2881658"/>
              <a:gd name="connsiteY5" fmla="*/ 1358619 h 2180714"/>
              <a:gd name="connsiteX6" fmla="*/ 790365 w 2881658"/>
              <a:gd name="connsiteY6" fmla="*/ 1243238 h 2180714"/>
              <a:gd name="connsiteX7" fmla="*/ 683637 w 2881658"/>
              <a:gd name="connsiteY7" fmla="*/ 1127856 h 2180714"/>
              <a:gd name="connsiteX8" fmla="*/ 594216 w 2881658"/>
              <a:gd name="connsiteY8" fmla="*/ 1021128 h 2180714"/>
              <a:gd name="connsiteX9" fmla="*/ 493257 w 2881658"/>
              <a:gd name="connsiteY9" fmla="*/ 891323 h 2180714"/>
              <a:gd name="connsiteX10" fmla="*/ 363453 w 2881658"/>
              <a:gd name="connsiteY10" fmla="*/ 706713 h 2180714"/>
              <a:gd name="connsiteX11" fmla="*/ 294224 w 2881658"/>
              <a:gd name="connsiteY11" fmla="*/ 599985 h 2180714"/>
              <a:gd name="connsiteX12" fmla="*/ 219226 w 2881658"/>
              <a:gd name="connsiteY12" fmla="*/ 473065 h 2180714"/>
              <a:gd name="connsiteX13" fmla="*/ 144228 w 2881658"/>
              <a:gd name="connsiteY13" fmla="*/ 343260 h 2180714"/>
              <a:gd name="connsiteX14" fmla="*/ 69229 w 2881658"/>
              <a:gd name="connsiteY14" fmla="*/ 199033 h 2180714"/>
              <a:gd name="connsiteX15" fmla="*/ 37499 w 2881658"/>
              <a:gd name="connsiteY15" fmla="*/ 126920 h 2180714"/>
              <a:gd name="connsiteX16" fmla="*/ 8654 w 2881658"/>
              <a:gd name="connsiteY16" fmla="*/ 66344 h 2180714"/>
              <a:gd name="connsiteX17" fmla="*/ 0 w 2881658"/>
              <a:gd name="connsiteY17" fmla="*/ 34614 h 2180714"/>
              <a:gd name="connsiteX18" fmla="*/ 0 w 2881658"/>
              <a:gd name="connsiteY18" fmla="*/ 17307 h 2180714"/>
              <a:gd name="connsiteX19" fmla="*/ 11539 w 2881658"/>
              <a:gd name="connsiteY19" fmla="*/ 2884 h 2180714"/>
              <a:gd name="connsiteX20" fmla="*/ 28846 w 2881658"/>
              <a:gd name="connsiteY20" fmla="*/ 0 h 2180714"/>
              <a:gd name="connsiteX21" fmla="*/ 49038 w 2881658"/>
              <a:gd name="connsiteY21" fmla="*/ 14422 h 2180714"/>
              <a:gd name="connsiteX22" fmla="*/ 92306 w 2881658"/>
              <a:gd name="connsiteY22" fmla="*/ 80767 h 2180714"/>
              <a:gd name="connsiteX23" fmla="*/ 187496 w 2881658"/>
              <a:gd name="connsiteY23" fmla="*/ 227879 h 2180714"/>
              <a:gd name="connsiteX24" fmla="*/ 239417 w 2881658"/>
              <a:gd name="connsiteY24" fmla="*/ 311530 h 2180714"/>
              <a:gd name="connsiteX25" fmla="*/ 299993 w 2881658"/>
              <a:gd name="connsiteY25" fmla="*/ 398067 h 2180714"/>
              <a:gd name="connsiteX26" fmla="*/ 363453 w 2881658"/>
              <a:gd name="connsiteY26" fmla="*/ 487487 h 2180714"/>
              <a:gd name="connsiteX27" fmla="*/ 441335 w 2881658"/>
              <a:gd name="connsiteY27" fmla="*/ 591331 h 2180714"/>
              <a:gd name="connsiteX28" fmla="*/ 542294 w 2881658"/>
              <a:gd name="connsiteY28" fmla="*/ 715366 h 2180714"/>
              <a:gd name="connsiteX29" fmla="*/ 623062 w 2881658"/>
              <a:gd name="connsiteY29" fmla="*/ 810556 h 2180714"/>
              <a:gd name="connsiteX30" fmla="*/ 721136 w 2881658"/>
              <a:gd name="connsiteY30" fmla="*/ 917284 h 2180714"/>
              <a:gd name="connsiteX31" fmla="*/ 793250 w 2881658"/>
              <a:gd name="connsiteY31" fmla="*/ 986513 h 2180714"/>
              <a:gd name="connsiteX32" fmla="*/ 879786 w 2881658"/>
              <a:gd name="connsiteY32" fmla="*/ 1073049 h 2180714"/>
              <a:gd name="connsiteX33" fmla="*/ 977860 w 2881658"/>
              <a:gd name="connsiteY33" fmla="*/ 1156701 h 2180714"/>
              <a:gd name="connsiteX34" fmla="*/ 1052858 w 2881658"/>
              <a:gd name="connsiteY34" fmla="*/ 1223046 h 2180714"/>
              <a:gd name="connsiteX35" fmla="*/ 1142279 w 2881658"/>
              <a:gd name="connsiteY35" fmla="*/ 1289390 h 2180714"/>
              <a:gd name="connsiteX36" fmla="*/ 1237469 w 2881658"/>
              <a:gd name="connsiteY36" fmla="*/ 1358619 h 2180714"/>
              <a:gd name="connsiteX37" fmla="*/ 1373043 w 2881658"/>
              <a:gd name="connsiteY37" fmla="*/ 1448040 h 2180714"/>
              <a:gd name="connsiteX38" fmla="*/ 1523039 w 2881658"/>
              <a:gd name="connsiteY38" fmla="*/ 1531692 h 2180714"/>
              <a:gd name="connsiteX39" fmla="*/ 1661497 w 2881658"/>
              <a:gd name="connsiteY39" fmla="*/ 1598036 h 2180714"/>
              <a:gd name="connsiteX40" fmla="*/ 1797070 w 2881658"/>
              <a:gd name="connsiteY40" fmla="*/ 1655727 h 2180714"/>
              <a:gd name="connsiteX41" fmla="*/ 1909568 w 2881658"/>
              <a:gd name="connsiteY41" fmla="*/ 1696111 h 2180714"/>
              <a:gd name="connsiteX42" fmla="*/ 2004758 w 2881658"/>
              <a:gd name="connsiteY42" fmla="*/ 1727841 h 2180714"/>
              <a:gd name="connsiteX43" fmla="*/ 2085525 w 2881658"/>
              <a:gd name="connsiteY43" fmla="*/ 1750917 h 2180714"/>
              <a:gd name="connsiteX44" fmla="*/ 2174946 w 2881658"/>
              <a:gd name="connsiteY44" fmla="*/ 1771109 h 2180714"/>
              <a:gd name="connsiteX45" fmla="*/ 2278789 w 2881658"/>
              <a:gd name="connsiteY45" fmla="*/ 1791301 h 2180714"/>
              <a:gd name="connsiteX46" fmla="*/ 2376864 w 2881658"/>
              <a:gd name="connsiteY46" fmla="*/ 1808608 h 2180714"/>
              <a:gd name="connsiteX47" fmla="*/ 2489361 w 2881658"/>
              <a:gd name="connsiteY47" fmla="*/ 1820146 h 2180714"/>
              <a:gd name="connsiteX48" fmla="*/ 2590320 w 2881658"/>
              <a:gd name="connsiteY48" fmla="*/ 1823031 h 2180714"/>
              <a:gd name="connsiteX49" fmla="*/ 2645126 w 2881658"/>
              <a:gd name="connsiteY49" fmla="*/ 1820146 h 2180714"/>
              <a:gd name="connsiteX50" fmla="*/ 2682625 w 2881658"/>
              <a:gd name="connsiteY50" fmla="*/ 1814377 h 2180714"/>
              <a:gd name="connsiteX51" fmla="*/ 2717240 w 2881658"/>
              <a:gd name="connsiteY51" fmla="*/ 1802839 h 2180714"/>
              <a:gd name="connsiteX52" fmla="*/ 2746085 w 2881658"/>
              <a:gd name="connsiteY52" fmla="*/ 1779762 h 2180714"/>
              <a:gd name="connsiteX53" fmla="*/ 2772046 w 2881658"/>
              <a:gd name="connsiteY53" fmla="*/ 1745148 h 2180714"/>
              <a:gd name="connsiteX54" fmla="*/ 2841275 w 2881658"/>
              <a:gd name="connsiteY54" fmla="*/ 1635535 h 2180714"/>
              <a:gd name="connsiteX55" fmla="*/ 2881658 w 2881658"/>
              <a:gd name="connsiteY55" fmla="*/ 1869183 h 2180714"/>
              <a:gd name="connsiteX56" fmla="*/ 2826852 w 2881658"/>
              <a:gd name="connsiteY56" fmla="*/ 1941297 h 2180714"/>
              <a:gd name="connsiteX57" fmla="*/ 2786469 w 2881658"/>
              <a:gd name="connsiteY57" fmla="*/ 2019179 h 2180714"/>
              <a:gd name="connsiteX58" fmla="*/ 2743200 w 2881658"/>
              <a:gd name="connsiteY58" fmla="*/ 2088408 h 2180714"/>
              <a:gd name="connsiteX59" fmla="*/ 2711470 w 2881658"/>
              <a:gd name="connsiteY59" fmla="*/ 2131677 h 2180714"/>
              <a:gd name="connsiteX60" fmla="*/ 2679741 w 2881658"/>
              <a:gd name="connsiteY60" fmla="*/ 2163407 h 2180714"/>
              <a:gd name="connsiteX61" fmla="*/ 2650895 w 2881658"/>
              <a:gd name="connsiteY61" fmla="*/ 2180714 h 2180714"/>
              <a:gd name="connsiteX62" fmla="*/ 2624934 w 2881658"/>
              <a:gd name="connsiteY62" fmla="*/ 2180714 h 2180714"/>
              <a:gd name="connsiteX63" fmla="*/ 2601858 w 2881658"/>
              <a:gd name="connsiteY63" fmla="*/ 2169176 h 2180714"/>
              <a:gd name="connsiteX64" fmla="*/ 2581666 w 2881658"/>
              <a:gd name="connsiteY64" fmla="*/ 2146099 h 2180714"/>
              <a:gd name="connsiteX65" fmla="*/ 2549936 w 2881658"/>
              <a:gd name="connsiteY65" fmla="*/ 2123023 h 2180714"/>
              <a:gd name="connsiteX66" fmla="*/ 2495130 w 2881658"/>
              <a:gd name="connsiteY66" fmla="*/ 2099947 h 2180714"/>
              <a:gd name="connsiteX67" fmla="*/ 2270135 w 2881658"/>
              <a:gd name="connsiteY67" fmla="*/ 2050909 h 2180714"/>
              <a:gd name="connsiteX68" fmla="*/ 2082640 w 2881658"/>
              <a:gd name="connsiteY68" fmla="*/ 2001872 h 2180714"/>
              <a:gd name="connsiteX69" fmla="*/ 1900914 w 2881658"/>
              <a:gd name="connsiteY69" fmla="*/ 1947066 h 2180714"/>
              <a:gd name="connsiteX70" fmla="*/ 1756687 w 2881658"/>
              <a:gd name="connsiteY70" fmla="*/ 1895144 h 2180714"/>
              <a:gd name="connsiteX71" fmla="*/ 1569192 w 2881658"/>
              <a:gd name="connsiteY71" fmla="*/ 1820146 h 2180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881658" h="2180714">
                <a:moveTo>
                  <a:pt x="1569192" y="1820146"/>
                </a:moveTo>
                <a:lnTo>
                  <a:pt x="1416311" y="1739379"/>
                </a:lnTo>
                <a:lnTo>
                  <a:pt x="1326890" y="1684573"/>
                </a:lnTo>
                <a:lnTo>
                  <a:pt x="1153817" y="1586498"/>
                </a:lnTo>
                <a:lnTo>
                  <a:pt x="1003821" y="1456694"/>
                </a:lnTo>
                <a:lnTo>
                  <a:pt x="902862" y="1358619"/>
                </a:lnTo>
                <a:lnTo>
                  <a:pt x="790365" y="1243238"/>
                </a:lnTo>
                <a:lnTo>
                  <a:pt x="683637" y="1127856"/>
                </a:lnTo>
                <a:lnTo>
                  <a:pt x="594216" y="1021128"/>
                </a:lnTo>
                <a:lnTo>
                  <a:pt x="493257" y="891323"/>
                </a:lnTo>
                <a:lnTo>
                  <a:pt x="363453" y="706713"/>
                </a:lnTo>
                <a:lnTo>
                  <a:pt x="294224" y="599985"/>
                </a:lnTo>
                <a:lnTo>
                  <a:pt x="219226" y="473065"/>
                </a:lnTo>
                <a:lnTo>
                  <a:pt x="144228" y="343260"/>
                </a:lnTo>
                <a:lnTo>
                  <a:pt x="69229" y="199033"/>
                </a:lnTo>
                <a:lnTo>
                  <a:pt x="37499" y="126920"/>
                </a:lnTo>
                <a:lnTo>
                  <a:pt x="8654" y="66344"/>
                </a:lnTo>
                <a:lnTo>
                  <a:pt x="0" y="34614"/>
                </a:lnTo>
                <a:lnTo>
                  <a:pt x="0" y="17307"/>
                </a:lnTo>
                <a:lnTo>
                  <a:pt x="11539" y="2884"/>
                </a:lnTo>
                <a:lnTo>
                  <a:pt x="28846" y="0"/>
                </a:lnTo>
                <a:lnTo>
                  <a:pt x="49038" y="14422"/>
                </a:lnTo>
                <a:lnTo>
                  <a:pt x="92306" y="80767"/>
                </a:lnTo>
                <a:lnTo>
                  <a:pt x="187496" y="227879"/>
                </a:lnTo>
                <a:lnTo>
                  <a:pt x="239417" y="311530"/>
                </a:lnTo>
                <a:lnTo>
                  <a:pt x="299993" y="398067"/>
                </a:lnTo>
                <a:lnTo>
                  <a:pt x="363453" y="487487"/>
                </a:lnTo>
                <a:lnTo>
                  <a:pt x="441335" y="591331"/>
                </a:lnTo>
                <a:lnTo>
                  <a:pt x="542294" y="715366"/>
                </a:lnTo>
                <a:lnTo>
                  <a:pt x="623062" y="810556"/>
                </a:lnTo>
                <a:lnTo>
                  <a:pt x="721136" y="917284"/>
                </a:lnTo>
                <a:lnTo>
                  <a:pt x="793250" y="986513"/>
                </a:lnTo>
                <a:lnTo>
                  <a:pt x="879786" y="1073049"/>
                </a:lnTo>
                <a:lnTo>
                  <a:pt x="977860" y="1156701"/>
                </a:lnTo>
                <a:lnTo>
                  <a:pt x="1052858" y="1223046"/>
                </a:lnTo>
                <a:lnTo>
                  <a:pt x="1142279" y="1289390"/>
                </a:lnTo>
                <a:lnTo>
                  <a:pt x="1237469" y="1358619"/>
                </a:lnTo>
                <a:lnTo>
                  <a:pt x="1373043" y="1448040"/>
                </a:lnTo>
                <a:lnTo>
                  <a:pt x="1523039" y="1531692"/>
                </a:lnTo>
                <a:lnTo>
                  <a:pt x="1661497" y="1598036"/>
                </a:lnTo>
                <a:lnTo>
                  <a:pt x="1797070" y="1655727"/>
                </a:lnTo>
                <a:lnTo>
                  <a:pt x="1909568" y="1696111"/>
                </a:lnTo>
                <a:lnTo>
                  <a:pt x="2004758" y="1727841"/>
                </a:lnTo>
                <a:lnTo>
                  <a:pt x="2085525" y="1750917"/>
                </a:lnTo>
                <a:lnTo>
                  <a:pt x="2174946" y="1771109"/>
                </a:lnTo>
                <a:lnTo>
                  <a:pt x="2278789" y="1791301"/>
                </a:lnTo>
                <a:lnTo>
                  <a:pt x="2376864" y="1808608"/>
                </a:lnTo>
                <a:lnTo>
                  <a:pt x="2489361" y="1820146"/>
                </a:lnTo>
                <a:lnTo>
                  <a:pt x="2590320" y="1823031"/>
                </a:lnTo>
                <a:lnTo>
                  <a:pt x="2645126" y="1820146"/>
                </a:lnTo>
                <a:lnTo>
                  <a:pt x="2682625" y="1814377"/>
                </a:lnTo>
                <a:lnTo>
                  <a:pt x="2717240" y="1802839"/>
                </a:lnTo>
                <a:lnTo>
                  <a:pt x="2746085" y="1779762"/>
                </a:lnTo>
                <a:lnTo>
                  <a:pt x="2772046" y="1745148"/>
                </a:lnTo>
                <a:lnTo>
                  <a:pt x="2841275" y="1635535"/>
                </a:lnTo>
                <a:lnTo>
                  <a:pt x="2881658" y="1869183"/>
                </a:lnTo>
                <a:lnTo>
                  <a:pt x="2826852" y="1941297"/>
                </a:lnTo>
                <a:lnTo>
                  <a:pt x="2786469" y="2019179"/>
                </a:lnTo>
                <a:lnTo>
                  <a:pt x="2743200" y="2088408"/>
                </a:lnTo>
                <a:lnTo>
                  <a:pt x="2711470" y="2131677"/>
                </a:lnTo>
                <a:lnTo>
                  <a:pt x="2679741" y="2163407"/>
                </a:lnTo>
                <a:lnTo>
                  <a:pt x="2650895" y="2180714"/>
                </a:lnTo>
                <a:lnTo>
                  <a:pt x="2624934" y="2180714"/>
                </a:lnTo>
                <a:lnTo>
                  <a:pt x="2601858" y="2169176"/>
                </a:lnTo>
                <a:lnTo>
                  <a:pt x="2581666" y="2146099"/>
                </a:lnTo>
                <a:lnTo>
                  <a:pt x="2549936" y="2123023"/>
                </a:lnTo>
                <a:lnTo>
                  <a:pt x="2495130" y="2099947"/>
                </a:lnTo>
                <a:lnTo>
                  <a:pt x="2270135" y="2050909"/>
                </a:lnTo>
                <a:lnTo>
                  <a:pt x="2082640" y="2001872"/>
                </a:lnTo>
                <a:lnTo>
                  <a:pt x="1900914" y="1947066"/>
                </a:lnTo>
                <a:lnTo>
                  <a:pt x="1756687" y="1895144"/>
                </a:lnTo>
                <a:lnTo>
                  <a:pt x="1569192" y="182014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2500A08-B5C7-453C-9F9F-9842105E1B99}"/>
              </a:ext>
            </a:extLst>
          </p:cNvPr>
          <p:cNvSpPr/>
          <p:nvPr/>
        </p:nvSpPr>
        <p:spPr>
          <a:xfrm>
            <a:off x="5854701" y="3327400"/>
            <a:ext cx="2708275" cy="2400300"/>
          </a:xfrm>
          <a:custGeom>
            <a:avLst/>
            <a:gdLst>
              <a:gd name="connsiteX0" fmla="*/ 1244600 w 2708275"/>
              <a:gd name="connsiteY0" fmla="*/ 1584325 h 2400300"/>
              <a:gd name="connsiteX1" fmla="*/ 990600 w 2708275"/>
              <a:gd name="connsiteY1" fmla="*/ 1254125 h 2400300"/>
              <a:gd name="connsiteX2" fmla="*/ 901700 w 2708275"/>
              <a:gd name="connsiteY2" fmla="*/ 1098550 h 2400300"/>
              <a:gd name="connsiteX3" fmla="*/ 793750 w 2708275"/>
              <a:gd name="connsiteY3" fmla="*/ 939800 h 2400300"/>
              <a:gd name="connsiteX4" fmla="*/ 663575 w 2708275"/>
              <a:gd name="connsiteY4" fmla="*/ 765175 h 2400300"/>
              <a:gd name="connsiteX5" fmla="*/ 511175 w 2708275"/>
              <a:gd name="connsiteY5" fmla="*/ 558800 h 2400300"/>
              <a:gd name="connsiteX6" fmla="*/ 393700 w 2708275"/>
              <a:gd name="connsiteY6" fmla="*/ 400050 h 2400300"/>
              <a:gd name="connsiteX7" fmla="*/ 288925 w 2708275"/>
              <a:gd name="connsiteY7" fmla="*/ 273050 h 2400300"/>
              <a:gd name="connsiteX8" fmla="*/ 254000 w 2708275"/>
              <a:gd name="connsiteY8" fmla="*/ 225425 h 2400300"/>
              <a:gd name="connsiteX9" fmla="*/ 219075 w 2708275"/>
              <a:gd name="connsiteY9" fmla="*/ 187325 h 2400300"/>
              <a:gd name="connsiteX10" fmla="*/ 127000 w 2708275"/>
              <a:gd name="connsiteY10" fmla="*/ 104775 h 2400300"/>
              <a:gd name="connsiteX11" fmla="*/ 0 w 2708275"/>
              <a:gd name="connsiteY11" fmla="*/ 19050 h 2400300"/>
              <a:gd name="connsiteX12" fmla="*/ 22225 w 2708275"/>
              <a:gd name="connsiteY12" fmla="*/ 0 h 2400300"/>
              <a:gd name="connsiteX13" fmla="*/ 114300 w 2708275"/>
              <a:gd name="connsiteY13" fmla="*/ 12700 h 2400300"/>
              <a:gd name="connsiteX14" fmla="*/ 155575 w 2708275"/>
              <a:gd name="connsiteY14" fmla="*/ 19050 h 2400300"/>
              <a:gd name="connsiteX15" fmla="*/ 184150 w 2708275"/>
              <a:gd name="connsiteY15" fmla="*/ 31750 h 2400300"/>
              <a:gd name="connsiteX16" fmla="*/ 212725 w 2708275"/>
              <a:gd name="connsiteY16" fmla="*/ 53975 h 2400300"/>
              <a:gd name="connsiteX17" fmla="*/ 247650 w 2708275"/>
              <a:gd name="connsiteY17" fmla="*/ 85725 h 2400300"/>
              <a:gd name="connsiteX18" fmla="*/ 317500 w 2708275"/>
              <a:gd name="connsiteY18" fmla="*/ 168275 h 2400300"/>
              <a:gd name="connsiteX19" fmla="*/ 466725 w 2708275"/>
              <a:gd name="connsiteY19" fmla="*/ 346075 h 2400300"/>
              <a:gd name="connsiteX20" fmla="*/ 612775 w 2708275"/>
              <a:gd name="connsiteY20" fmla="*/ 514350 h 2400300"/>
              <a:gd name="connsiteX21" fmla="*/ 755650 w 2708275"/>
              <a:gd name="connsiteY21" fmla="*/ 673100 h 2400300"/>
              <a:gd name="connsiteX22" fmla="*/ 996950 w 2708275"/>
              <a:gd name="connsiteY22" fmla="*/ 930275 h 2400300"/>
              <a:gd name="connsiteX23" fmla="*/ 1098550 w 2708275"/>
              <a:gd name="connsiteY23" fmla="*/ 1057275 h 2400300"/>
              <a:gd name="connsiteX24" fmla="*/ 1231900 w 2708275"/>
              <a:gd name="connsiteY24" fmla="*/ 1193800 h 2400300"/>
              <a:gd name="connsiteX25" fmla="*/ 1400175 w 2708275"/>
              <a:gd name="connsiteY25" fmla="*/ 1374775 h 2400300"/>
              <a:gd name="connsiteX26" fmla="*/ 1533525 w 2708275"/>
              <a:gd name="connsiteY26" fmla="*/ 1511300 h 2400300"/>
              <a:gd name="connsiteX27" fmla="*/ 1666875 w 2708275"/>
              <a:gd name="connsiteY27" fmla="*/ 1644650 h 2400300"/>
              <a:gd name="connsiteX28" fmla="*/ 1800225 w 2708275"/>
              <a:gd name="connsiteY28" fmla="*/ 1774825 h 2400300"/>
              <a:gd name="connsiteX29" fmla="*/ 1914525 w 2708275"/>
              <a:gd name="connsiteY29" fmla="*/ 1876425 h 2400300"/>
              <a:gd name="connsiteX30" fmla="*/ 2041525 w 2708275"/>
              <a:gd name="connsiteY30" fmla="*/ 1974850 h 2400300"/>
              <a:gd name="connsiteX31" fmla="*/ 2124075 w 2708275"/>
              <a:gd name="connsiteY31" fmla="*/ 2032000 h 2400300"/>
              <a:gd name="connsiteX32" fmla="*/ 2216150 w 2708275"/>
              <a:gd name="connsiteY32" fmla="*/ 2085975 h 2400300"/>
              <a:gd name="connsiteX33" fmla="*/ 2324100 w 2708275"/>
              <a:gd name="connsiteY33" fmla="*/ 2139950 h 2400300"/>
              <a:gd name="connsiteX34" fmla="*/ 2466975 w 2708275"/>
              <a:gd name="connsiteY34" fmla="*/ 2200275 h 2400300"/>
              <a:gd name="connsiteX35" fmla="*/ 2568575 w 2708275"/>
              <a:gd name="connsiteY35" fmla="*/ 2235200 h 2400300"/>
              <a:gd name="connsiteX36" fmla="*/ 2628900 w 2708275"/>
              <a:gd name="connsiteY36" fmla="*/ 2254250 h 2400300"/>
              <a:gd name="connsiteX37" fmla="*/ 2673350 w 2708275"/>
              <a:gd name="connsiteY37" fmla="*/ 2266950 h 2400300"/>
              <a:gd name="connsiteX38" fmla="*/ 2692400 w 2708275"/>
              <a:gd name="connsiteY38" fmla="*/ 2279650 h 2400300"/>
              <a:gd name="connsiteX39" fmla="*/ 2705100 w 2708275"/>
              <a:gd name="connsiteY39" fmla="*/ 2292350 h 2400300"/>
              <a:gd name="connsiteX40" fmla="*/ 2708275 w 2708275"/>
              <a:gd name="connsiteY40" fmla="*/ 2308225 h 2400300"/>
              <a:gd name="connsiteX41" fmla="*/ 2701925 w 2708275"/>
              <a:gd name="connsiteY41" fmla="*/ 2327275 h 2400300"/>
              <a:gd name="connsiteX42" fmla="*/ 2686050 w 2708275"/>
              <a:gd name="connsiteY42" fmla="*/ 2349500 h 2400300"/>
              <a:gd name="connsiteX43" fmla="*/ 2654300 w 2708275"/>
              <a:gd name="connsiteY43" fmla="*/ 2359025 h 2400300"/>
              <a:gd name="connsiteX44" fmla="*/ 2505075 w 2708275"/>
              <a:gd name="connsiteY44" fmla="*/ 2378075 h 2400300"/>
              <a:gd name="connsiteX45" fmla="*/ 2339975 w 2708275"/>
              <a:gd name="connsiteY45" fmla="*/ 2393950 h 2400300"/>
              <a:gd name="connsiteX46" fmla="*/ 2219325 w 2708275"/>
              <a:gd name="connsiteY46" fmla="*/ 2400300 h 2400300"/>
              <a:gd name="connsiteX47" fmla="*/ 2076450 w 2708275"/>
              <a:gd name="connsiteY47" fmla="*/ 2400300 h 2400300"/>
              <a:gd name="connsiteX48" fmla="*/ 1939925 w 2708275"/>
              <a:gd name="connsiteY48" fmla="*/ 2390775 h 2400300"/>
              <a:gd name="connsiteX49" fmla="*/ 1866900 w 2708275"/>
              <a:gd name="connsiteY49" fmla="*/ 2381250 h 2400300"/>
              <a:gd name="connsiteX50" fmla="*/ 1847850 w 2708275"/>
              <a:gd name="connsiteY50" fmla="*/ 2371725 h 2400300"/>
              <a:gd name="connsiteX51" fmla="*/ 1708150 w 2708275"/>
              <a:gd name="connsiteY51" fmla="*/ 2184400 h 2400300"/>
              <a:gd name="connsiteX52" fmla="*/ 1504950 w 2708275"/>
              <a:gd name="connsiteY52" fmla="*/ 1920875 h 2400300"/>
              <a:gd name="connsiteX53" fmla="*/ 1244600 w 2708275"/>
              <a:gd name="connsiteY53" fmla="*/ 1584325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08275" h="2400300">
                <a:moveTo>
                  <a:pt x="1244600" y="1584325"/>
                </a:moveTo>
                <a:lnTo>
                  <a:pt x="990600" y="1254125"/>
                </a:lnTo>
                <a:lnTo>
                  <a:pt x="901700" y="1098550"/>
                </a:lnTo>
                <a:lnTo>
                  <a:pt x="793750" y="939800"/>
                </a:lnTo>
                <a:lnTo>
                  <a:pt x="663575" y="765175"/>
                </a:lnTo>
                <a:lnTo>
                  <a:pt x="511175" y="558800"/>
                </a:lnTo>
                <a:lnTo>
                  <a:pt x="393700" y="400050"/>
                </a:lnTo>
                <a:lnTo>
                  <a:pt x="288925" y="273050"/>
                </a:lnTo>
                <a:lnTo>
                  <a:pt x="254000" y="225425"/>
                </a:lnTo>
                <a:lnTo>
                  <a:pt x="219075" y="187325"/>
                </a:lnTo>
                <a:lnTo>
                  <a:pt x="127000" y="104775"/>
                </a:lnTo>
                <a:lnTo>
                  <a:pt x="0" y="19050"/>
                </a:lnTo>
                <a:lnTo>
                  <a:pt x="22225" y="0"/>
                </a:lnTo>
                <a:lnTo>
                  <a:pt x="114300" y="12700"/>
                </a:lnTo>
                <a:lnTo>
                  <a:pt x="155575" y="19050"/>
                </a:lnTo>
                <a:lnTo>
                  <a:pt x="184150" y="31750"/>
                </a:lnTo>
                <a:lnTo>
                  <a:pt x="212725" y="53975"/>
                </a:lnTo>
                <a:lnTo>
                  <a:pt x="247650" y="85725"/>
                </a:lnTo>
                <a:lnTo>
                  <a:pt x="317500" y="168275"/>
                </a:lnTo>
                <a:lnTo>
                  <a:pt x="466725" y="346075"/>
                </a:lnTo>
                <a:lnTo>
                  <a:pt x="612775" y="514350"/>
                </a:lnTo>
                <a:lnTo>
                  <a:pt x="755650" y="673100"/>
                </a:lnTo>
                <a:lnTo>
                  <a:pt x="996950" y="930275"/>
                </a:lnTo>
                <a:lnTo>
                  <a:pt x="1098550" y="1057275"/>
                </a:lnTo>
                <a:lnTo>
                  <a:pt x="1231900" y="1193800"/>
                </a:lnTo>
                <a:lnTo>
                  <a:pt x="1400175" y="1374775"/>
                </a:lnTo>
                <a:lnTo>
                  <a:pt x="1533525" y="1511300"/>
                </a:lnTo>
                <a:lnTo>
                  <a:pt x="1666875" y="1644650"/>
                </a:lnTo>
                <a:lnTo>
                  <a:pt x="1800225" y="1774825"/>
                </a:lnTo>
                <a:lnTo>
                  <a:pt x="1914525" y="1876425"/>
                </a:lnTo>
                <a:lnTo>
                  <a:pt x="2041525" y="1974850"/>
                </a:lnTo>
                <a:lnTo>
                  <a:pt x="2124075" y="2032000"/>
                </a:lnTo>
                <a:lnTo>
                  <a:pt x="2216150" y="2085975"/>
                </a:lnTo>
                <a:lnTo>
                  <a:pt x="2324100" y="2139950"/>
                </a:lnTo>
                <a:lnTo>
                  <a:pt x="2466975" y="2200275"/>
                </a:lnTo>
                <a:lnTo>
                  <a:pt x="2568575" y="2235200"/>
                </a:lnTo>
                <a:lnTo>
                  <a:pt x="2628900" y="2254250"/>
                </a:lnTo>
                <a:lnTo>
                  <a:pt x="2673350" y="2266950"/>
                </a:lnTo>
                <a:lnTo>
                  <a:pt x="2692400" y="2279650"/>
                </a:lnTo>
                <a:lnTo>
                  <a:pt x="2705100" y="2292350"/>
                </a:lnTo>
                <a:lnTo>
                  <a:pt x="2708275" y="2308225"/>
                </a:lnTo>
                <a:lnTo>
                  <a:pt x="2701925" y="2327275"/>
                </a:lnTo>
                <a:lnTo>
                  <a:pt x="2686050" y="2349500"/>
                </a:lnTo>
                <a:lnTo>
                  <a:pt x="2654300" y="2359025"/>
                </a:lnTo>
                <a:lnTo>
                  <a:pt x="2505075" y="2378075"/>
                </a:lnTo>
                <a:lnTo>
                  <a:pt x="2339975" y="2393950"/>
                </a:lnTo>
                <a:lnTo>
                  <a:pt x="2219325" y="2400300"/>
                </a:lnTo>
                <a:lnTo>
                  <a:pt x="2076450" y="2400300"/>
                </a:lnTo>
                <a:lnTo>
                  <a:pt x="1939925" y="2390775"/>
                </a:lnTo>
                <a:lnTo>
                  <a:pt x="1866900" y="2381250"/>
                </a:lnTo>
                <a:lnTo>
                  <a:pt x="1847850" y="2371725"/>
                </a:lnTo>
                <a:lnTo>
                  <a:pt x="1708150" y="2184400"/>
                </a:lnTo>
                <a:lnTo>
                  <a:pt x="1504950" y="1920875"/>
                </a:lnTo>
                <a:lnTo>
                  <a:pt x="1244600" y="158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6ED77C66-65B0-4C25-8340-1D1BCF5FBAE4}"/>
              </a:ext>
            </a:extLst>
          </p:cNvPr>
          <p:cNvGrpSpPr/>
          <p:nvPr/>
        </p:nvGrpSpPr>
        <p:grpSpPr>
          <a:xfrm>
            <a:off x="3593233" y="1571626"/>
            <a:ext cx="4969743" cy="4187825"/>
            <a:chOff x="3593233" y="1571626"/>
            <a:chExt cx="4969743" cy="418782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9FBEAC61-46FB-4A14-9426-9B4907494969}"/>
                </a:ext>
              </a:extLst>
            </p:cNvPr>
            <p:cNvSpPr/>
            <p:nvPr/>
          </p:nvSpPr>
          <p:spPr>
            <a:xfrm>
              <a:off x="3593233" y="2579688"/>
              <a:ext cx="2295525" cy="546100"/>
            </a:xfrm>
            <a:custGeom>
              <a:avLst/>
              <a:gdLst>
                <a:gd name="connsiteX0" fmla="*/ 1654969 w 2295525"/>
                <a:gd name="connsiteY0" fmla="*/ 304800 h 545307"/>
                <a:gd name="connsiteX1" fmla="*/ 1319213 w 2295525"/>
                <a:gd name="connsiteY1" fmla="*/ 345282 h 545307"/>
                <a:gd name="connsiteX2" fmla="*/ 1157288 w 2295525"/>
                <a:gd name="connsiteY2" fmla="*/ 361950 h 545307"/>
                <a:gd name="connsiteX3" fmla="*/ 978694 w 2295525"/>
                <a:gd name="connsiteY3" fmla="*/ 392907 h 545307"/>
                <a:gd name="connsiteX4" fmla="*/ 750094 w 2295525"/>
                <a:gd name="connsiteY4" fmla="*/ 435769 h 545307"/>
                <a:gd name="connsiteX5" fmla="*/ 569119 w 2295525"/>
                <a:gd name="connsiteY5" fmla="*/ 473869 h 545307"/>
                <a:gd name="connsiteX6" fmla="*/ 454819 w 2295525"/>
                <a:gd name="connsiteY6" fmla="*/ 500063 h 545307"/>
                <a:gd name="connsiteX7" fmla="*/ 295275 w 2295525"/>
                <a:gd name="connsiteY7" fmla="*/ 545307 h 545307"/>
                <a:gd name="connsiteX8" fmla="*/ 278607 w 2295525"/>
                <a:gd name="connsiteY8" fmla="*/ 540544 h 545307"/>
                <a:gd name="connsiteX9" fmla="*/ 221457 w 2295525"/>
                <a:gd name="connsiteY9" fmla="*/ 509588 h 545307"/>
                <a:gd name="connsiteX10" fmla="*/ 176213 w 2295525"/>
                <a:gd name="connsiteY10" fmla="*/ 473869 h 545307"/>
                <a:gd name="connsiteX11" fmla="*/ 145257 w 2295525"/>
                <a:gd name="connsiteY11" fmla="*/ 445294 h 545307"/>
                <a:gd name="connsiteX12" fmla="*/ 107157 w 2295525"/>
                <a:gd name="connsiteY12" fmla="*/ 400050 h 545307"/>
                <a:gd name="connsiteX13" fmla="*/ 71438 w 2295525"/>
                <a:gd name="connsiteY13" fmla="*/ 352425 h 545307"/>
                <a:gd name="connsiteX14" fmla="*/ 45244 w 2295525"/>
                <a:gd name="connsiteY14" fmla="*/ 314325 h 545307"/>
                <a:gd name="connsiteX15" fmla="*/ 14288 w 2295525"/>
                <a:gd name="connsiteY15" fmla="*/ 254794 h 545307"/>
                <a:gd name="connsiteX16" fmla="*/ 2382 w 2295525"/>
                <a:gd name="connsiteY16" fmla="*/ 226219 h 545307"/>
                <a:gd name="connsiteX17" fmla="*/ 0 w 2295525"/>
                <a:gd name="connsiteY17" fmla="*/ 204788 h 545307"/>
                <a:gd name="connsiteX18" fmla="*/ 2382 w 2295525"/>
                <a:gd name="connsiteY18" fmla="*/ 195263 h 545307"/>
                <a:gd name="connsiteX19" fmla="*/ 11907 w 2295525"/>
                <a:gd name="connsiteY19" fmla="*/ 188119 h 545307"/>
                <a:gd name="connsiteX20" fmla="*/ 26194 w 2295525"/>
                <a:gd name="connsiteY20" fmla="*/ 190500 h 545307"/>
                <a:gd name="connsiteX21" fmla="*/ 61913 w 2295525"/>
                <a:gd name="connsiteY21" fmla="*/ 207169 h 545307"/>
                <a:gd name="connsiteX22" fmla="*/ 85725 w 2295525"/>
                <a:gd name="connsiteY22" fmla="*/ 223838 h 545307"/>
                <a:gd name="connsiteX23" fmla="*/ 116682 w 2295525"/>
                <a:gd name="connsiteY23" fmla="*/ 242888 h 545307"/>
                <a:gd name="connsiteX24" fmla="*/ 150019 w 2295525"/>
                <a:gd name="connsiteY24" fmla="*/ 261938 h 545307"/>
                <a:gd name="connsiteX25" fmla="*/ 183357 w 2295525"/>
                <a:gd name="connsiteY25" fmla="*/ 278607 h 545307"/>
                <a:gd name="connsiteX26" fmla="*/ 219075 w 2295525"/>
                <a:gd name="connsiteY26" fmla="*/ 292894 h 545307"/>
                <a:gd name="connsiteX27" fmla="*/ 252413 w 2295525"/>
                <a:gd name="connsiteY27" fmla="*/ 300038 h 545307"/>
                <a:gd name="connsiteX28" fmla="*/ 290513 w 2295525"/>
                <a:gd name="connsiteY28" fmla="*/ 304800 h 545307"/>
                <a:gd name="connsiteX29" fmla="*/ 335757 w 2295525"/>
                <a:gd name="connsiteY29" fmla="*/ 300038 h 545307"/>
                <a:gd name="connsiteX30" fmla="*/ 564357 w 2295525"/>
                <a:gd name="connsiteY30" fmla="*/ 264319 h 545307"/>
                <a:gd name="connsiteX31" fmla="*/ 890588 w 2295525"/>
                <a:gd name="connsiteY31" fmla="*/ 219075 h 545307"/>
                <a:gd name="connsiteX32" fmla="*/ 1164432 w 2295525"/>
                <a:gd name="connsiteY32" fmla="*/ 178594 h 545307"/>
                <a:gd name="connsiteX33" fmla="*/ 1316832 w 2295525"/>
                <a:gd name="connsiteY33" fmla="*/ 164307 h 545307"/>
                <a:gd name="connsiteX34" fmla="*/ 1438275 w 2295525"/>
                <a:gd name="connsiteY34" fmla="*/ 147638 h 545307"/>
                <a:gd name="connsiteX35" fmla="*/ 1550194 w 2295525"/>
                <a:gd name="connsiteY35" fmla="*/ 128588 h 545307"/>
                <a:gd name="connsiteX36" fmla="*/ 1654969 w 2295525"/>
                <a:gd name="connsiteY36" fmla="*/ 111919 h 545307"/>
                <a:gd name="connsiteX37" fmla="*/ 1731169 w 2295525"/>
                <a:gd name="connsiteY37" fmla="*/ 97632 h 545307"/>
                <a:gd name="connsiteX38" fmla="*/ 1766888 w 2295525"/>
                <a:gd name="connsiteY38" fmla="*/ 88107 h 545307"/>
                <a:gd name="connsiteX39" fmla="*/ 1804988 w 2295525"/>
                <a:gd name="connsiteY39" fmla="*/ 71438 h 545307"/>
                <a:gd name="connsiteX40" fmla="*/ 1835944 w 2295525"/>
                <a:gd name="connsiteY40" fmla="*/ 50007 h 545307"/>
                <a:gd name="connsiteX41" fmla="*/ 1866900 w 2295525"/>
                <a:gd name="connsiteY41" fmla="*/ 23813 h 545307"/>
                <a:gd name="connsiteX42" fmla="*/ 1885950 w 2295525"/>
                <a:gd name="connsiteY42" fmla="*/ 7144 h 545307"/>
                <a:gd name="connsiteX43" fmla="*/ 1902619 w 2295525"/>
                <a:gd name="connsiteY43" fmla="*/ 2382 h 545307"/>
                <a:gd name="connsiteX44" fmla="*/ 1959769 w 2295525"/>
                <a:gd name="connsiteY44" fmla="*/ 0 h 545307"/>
                <a:gd name="connsiteX45" fmla="*/ 2012157 w 2295525"/>
                <a:gd name="connsiteY45" fmla="*/ 4763 h 545307"/>
                <a:gd name="connsiteX46" fmla="*/ 2071688 w 2295525"/>
                <a:gd name="connsiteY46" fmla="*/ 16669 h 545307"/>
                <a:gd name="connsiteX47" fmla="*/ 2131219 w 2295525"/>
                <a:gd name="connsiteY47" fmla="*/ 30957 h 545307"/>
                <a:gd name="connsiteX48" fmla="*/ 2228850 w 2295525"/>
                <a:gd name="connsiteY48" fmla="*/ 64294 h 545307"/>
                <a:gd name="connsiteX49" fmla="*/ 2255044 w 2295525"/>
                <a:gd name="connsiteY49" fmla="*/ 76200 h 545307"/>
                <a:gd name="connsiteX50" fmla="*/ 2269332 w 2295525"/>
                <a:gd name="connsiteY50" fmla="*/ 90488 h 545307"/>
                <a:gd name="connsiteX51" fmla="*/ 2286000 w 2295525"/>
                <a:gd name="connsiteY51" fmla="*/ 111919 h 545307"/>
                <a:gd name="connsiteX52" fmla="*/ 2293144 w 2295525"/>
                <a:gd name="connsiteY52" fmla="*/ 130969 h 545307"/>
                <a:gd name="connsiteX53" fmla="*/ 2295525 w 2295525"/>
                <a:gd name="connsiteY53" fmla="*/ 157163 h 545307"/>
                <a:gd name="connsiteX54" fmla="*/ 2288382 w 2295525"/>
                <a:gd name="connsiteY54" fmla="*/ 176213 h 545307"/>
                <a:gd name="connsiteX55" fmla="*/ 2269332 w 2295525"/>
                <a:gd name="connsiteY55" fmla="*/ 197644 h 545307"/>
                <a:gd name="connsiteX56" fmla="*/ 2233613 w 2295525"/>
                <a:gd name="connsiteY56" fmla="*/ 221457 h 545307"/>
                <a:gd name="connsiteX57" fmla="*/ 2195513 w 2295525"/>
                <a:gd name="connsiteY57" fmla="*/ 235744 h 545307"/>
                <a:gd name="connsiteX58" fmla="*/ 2133600 w 2295525"/>
                <a:gd name="connsiteY58" fmla="*/ 254794 h 545307"/>
                <a:gd name="connsiteX59" fmla="*/ 2059782 w 2295525"/>
                <a:gd name="connsiteY59" fmla="*/ 271463 h 545307"/>
                <a:gd name="connsiteX60" fmla="*/ 2007394 w 2295525"/>
                <a:gd name="connsiteY60" fmla="*/ 276225 h 545307"/>
                <a:gd name="connsiteX61" fmla="*/ 1654969 w 2295525"/>
                <a:gd name="connsiteY61" fmla="*/ 3048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5525" h="545307">
                  <a:moveTo>
                    <a:pt x="1654969" y="304800"/>
                  </a:moveTo>
                  <a:lnTo>
                    <a:pt x="1319213" y="345282"/>
                  </a:lnTo>
                  <a:lnTo>
                    <a:pt x="1157288" y="361950"/>
                  </a:lnTo>
                  <a:lnTo>
                    <a:pt x="978694" y="392907"/>
                  </a:lnTo>
                  <a:lnTo>
                    <a:pt x="750094" y="435769"/>
                  </a:lnTo>
                  <a:lnTo>
                    <a:pt x="569119" y="473869"/>
                  </a:lnTo>
                  <a:lnTo>
                    <a:pt x="454819" y="500063"/>
                  </a:lnTo>
                  <a:lnTo>
                    <a:pt x="295275" y="545307"/>
                  </a:lnTo>
                  <a:lnTo>
                    <a:pt x="278607" y="540544"/>
                  </a:lnTo>
                  <a:lnTo>
                    <a:pt x="221457" y="509588"/>
                  </a:lnTo>
                  <a:lnTo>
                    <a:pt x="176213" y="473869"/>
                  </a:lnTo>
                  <a:lnTo>
                    <a:pt x="145257" y="445294"/>
                  </a:lnTo>
                  <a:lnTo>
                    <a:pt x="107157" y="400050"/>
                  </a:lnTo>
                  <a:lnTo>
                    <a:pt x="71438" y="352425"/>
                  </a:lnTo>
                  <a:lnTo>
                    <a:pt x="45244" y="314325"/>
                  </a:lnTo>
                  <a:lnTo>
                    <a:pt x="14288" y="254794"/>
                  </a:lnTo>
                  <a:lnTo>
                    <a:pt x="2382" y="226219"/>
                  </a:lnTo>
                  <a:lnTo>
                    <a:pt x="0" y="204788"/>
                  </a:lnTo>
                  <a:lnTo>
                    <a:pt x="2382" y="195263"/>
                  </a:lnTo>
                  <a:lnTo>
                    <a:pt x="11907" y="188119"/>
                  </a:lnTo>
                  <a:lnTo>
                    <a:pt x="26194" y="190500"/>
                  </a:lnTo>
                  <a:lnTo>
                    <a:pt x="61913" y="207169"/>
                  </a:lnTo>
                  <a:lnTo>
                    <a:pt x="85725" y="223838"/>
                  </a:lnTo>
                  <a:lnTo>
                    <a:pt x="116682" y="242888"/>
                  </a:lnTo>
                  <a:lnTo>
                    <a:pt x="150019" y="261938"/>
                  </a:lnTo>
                  <a:lnTo>
                    <a:pt x="183357" y="278607"/>
                  </a:lnTo>
                  <a:lnTo>
                    <a:pt x="219075" y="292894"/>
                  </a:lnTo>
                  <a:lnTo>
                    <a:pt x="252413" y="300038"/>
                  </a:lnTo>
                  <a:lnTo>
                    <a:pt x="290513" y="304800"/>
                  </a:lnTo>
                  <a:lnTo>
                    <a:pt x="335757" y="300038"/>
                  </a:lnTo>
                  <a:lnTo>
                    <a:pt x="564357" y="264319"/>
                  </a:lnTo>
                  <a:lnTo>
                    <a:pt x="890588" y="219075"/>
                  </a:lnTo>
                  <a:lnTo>
                    <a:pt x="1164432" y="178594"/>
                  </a:lnTo>
                  <a:lnTo>
                    <a:pt x="1316832" y="164307"/>
                  </a:lnTo>
                  <a:lnTo>
                    <a:pt x="1438275" y="147638"/>
                  </a:lnTo>
                  <a:lnTo>
                    <a:pt x="1550194" y="128588"/>
                  </a:lnTo>
                  <a:lnTo>
                    <a:pt x="1654969" y="111919"/>
                  </a:lnTo>
                  <a:lnTo>
                    <a:pt x="1731169" y="97632"/>
                  </a:lnTo>
                  <a:lnTo>
                    <a:pt x="1766888" y="88107"/>
                  </a:lnTo>
                  <a:lnTo>
                    <a:pt x="1804988" y="71438"/>
                  </a:lnTo>
                  <a:lnTo>
                    <a:pt x="1835944" y="50007"/>
                  </a:lnTo>
                  <a:lnTo>
                    <a:pt x="1866900" y="23813"/>
                  </a:lnTo>
                  <a:lnTo>
                    <a:pt x="1885950" y="7144"/>
                  </a:lnTo>
                  <a:lnTo>
                    <a:pt x="1902619" y="2382"/>
                  </a:lnTo>
                  <a:lnTo>
                    <a:pt x="1959769" y="0"/>
                  </a:lnTo>
                  <a:lnTo>
                    <a:pt x="2012157" y="4763"/>
                  </a:lnTo>
                  <a:lnTo>
                    <a:pt x="2071688" y="16669"/>
                  </a:lnTo>
                  <a:lnTo>
                    <a:pt x="2131219" y="30957"/>
                  </a:lnTo>
                  <a:lnTo>
                    <a:pt x="2228850" y="64294"/>
                  </a:lnTo>
                  <a:lnTo>
                    <a:pt x="2255044" y="76200"/>
                  </a:lnTo>
                  <a:lnTo>
                    <a:pt x="2269332" y="90488"/>
                  </a:lnTo>
                  <a:lnTo>
                    <a:pt x="2286000" y="111919"/>
                  </a:lnTo>
                  <a:lnTo>
                    <a:pt x="2293144" y="130969"/>
                  </a:lnTo>
                  <a:lnTo>
                    <a:pt x="2295525" y="157163"/>
                  </a:lnTo>
                  <a:lnTo>
                    <a:pt x="2288382" y="176213"/>
                  </a:lnTo>
                  <a:lnTo>
                    <a:pt x="2269332" y="197644"/>
                  </a:lnTo>
                  <a:lnTo>
                    <a:pt x="2233613" y="221457"/>
                  </a:lnTo>
                  <a:lnTo>
                    <a:pt x="2195513" y="235744"/>
                  </a:lnTo>
                  <a:lnTo>
                    <a:pt x="2133600" y="254794"/>
                  </a:lnTo>
                  <a:lnTo>
                    <a:pt x="2059782" y="271463"/>
                  </a:lnTo>
                  <a:lnTo>
                    <a:pt x="2007394" y="276225"/>
                  </a:lnTo>
                  <a:lnTo>
                    <a:pt x="1654969" y="3048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C63BBD48-CCB5-40B5-AA4D-72BD075753B7}"/>
                </a:ext>
              </a:extLst>
            </p:cNvPr>
            <p:cNvSpPr/>
            <p:nvPr/>
          </p:nvSpPr>
          <p:spPr>
            <a:xfrm>
              <a:off x="3751264" y="4029076"/>
              <a:ext cx="628650" cy="1389063"/>
            </a:xfrm>
            <a:custGeom>
              <a:avLst/>
              <a:gdLst>
                <a:gd name="connsiteX0" fmla="*/ 297656 w 628650"/>
                <a:gd name="connsiteY0" fmla="*/ 652463 h 1388269"/>
                <a:gd name="connsiteX1" fmla="*/ 250031 w 628650"/>
                <a:gd name="connsiteY1" fmla="*/ 383381 h 1388269"/>
                <a:gd name="connsiteX2" fmla="*/ 233362 w 628650"/>
                <a:gd name="connsiteY2" fmla="*/ 316706 h 1388269"/>
                <a:gd name="connsiteX3" fmla="*/ 216694 w 628650"/>
                <a:gd name="connsiteY3" fmla="*/ 269081 h 1388269"/>
                <a:gd name="connsiteX4" fmla="*/ 195262 w 628650"/>
                <a:gd name="connsiteY4" fmla="*/ 226219 h 1388269"/>
                <a:gd name="connsiteX5" fmla="*/ 171450 w 628650"/>
                <a:gd name="connsiteY5" fmla="*/ 190500 h 1388269"/>
                <a:gd name="connsiteX6" fmla="*/ 128587 w 628650"/>
                <a:gd name="connsiteY6" fmla="*/ 142875 h 1388269"/>
                <a:gd name="connsiteX7" fmla="*/ 71437 w 628650"/>
                <a:gd name="connsiteY7" fmla="*/ 92869 h 1388269"/>
                <a:gd name="connsiteX8" fmla="*/ 28575 w 628650"/>
                <a:gd name="connsiteY8" fmla="*/ 64294 h 1388269"/>
                <a:gd name="connsiteX9" fmla="*/ 7144 w 628650"/>
                <a:gd name="connsiteY9" fmla="*/ 45244 h 1388269"/>
                <a:gd name="connsiteX10" fmla="*/ 0 w 628650"/>
                <a:gd name="connsiteY10" fmla="*/ 26194 h 1388269"/>
                <a:gd name="connsiteX11" fmla="*/ 7144 w 628650"/>
                <a:gd name="connsiteY11" fmla="*/ 9525 h 1388269"/>
                <a:gd name="connsiteX12" fmla="*/ 42862 w 628650"/>
                <a:gd name="connsiteY12" fmla="*/ 0 h 1388269"/>
                <a:gd name="connsiteX13" fmla="*/ 88106 w 628650"/>
                <a:gd name="connsiteY13" fmla="*/ 2381 h 1388269"/>
                <a:gd name="connsiteX14" fmla="*/ 164306 w 628650"/>
                <a:gd name="connsiteY14" fmla="*/ 16669 h 1388269"/>
                <a:gd name="connsiteX15" fmla="*/ 233362 w 628650"/>
                <a:gd name="connsiteY15" fmla="*/ 33338 h 1388269"/>
                <a:gd name="connsiteX16" fmla="*/ 288131 w 628650"/>
                <a:gd name="connsiteY16" fmla="*/ 50006 h 1388269"/>
                <a:gd name="connsiteX17" fmla="*/ 338137 w 628650"/>
                <a:gd name="connsiteY17" fmla="*/ 71438 h 1388269"/>
                <a:gd name="connsiteX18" fmla="*/ 395287 w 628650"/>
                <a:gd name="connsiteY18" fmla="*/ 95250 h 1388269"/>
                <a:gd name="connsiteX19" fmla="*/ 411956 w 628650"/>
                <a:gd name="connsiteY19" fmla="*/ 173831 h 1388269"/>
                <a:gd name="connsiteX20" fmla="*/ 476250 w 628650"/>
                <a:gd name="connsiteY20" fmla="*/ 466725 h 1388269"/>
                <a:gd name="connsiteX21" fmla="*/ 514350 w 628650"/>
                <a:gd name="connsiteY21" fmla="*/ 640556 h 1388269"/>
                <a:gd name="connsiteX22" fmla="*/ 604837 w 628650"/>
                <a:gd name="connsiteY22" fmla="*/ 1033463 h 1388269"/>
                <a:gd name="connsiteX23" fmla="*/ 611981 w 628650"/>
                <a:gd name="connsiteY23" fmla="*/ 1135856 h 1388269"/>
                <a:gd name="connsiteX24" fmla="*/ 623887 w 628650"/>
                <a:gd name="connsiteY24" fmla="*/ 1195388 h 1388269"/>
                <a:gd name="connsiteX25" fmla="*/ 628650 w 628650"/>
                <a:gd name="connsiteY25" fmla="*/ 1235869 h 1388269"/>
                <a:gd name="connsiteX26" fmla="*/ 628650 w 628650"/>
                <a:gd name="connsiteY26" fmla="*/ 1300163 h 1388269"/>
                <a:gd name="connsiteX27" fmla="*/ 623887 w 628650"/>
                <a:gd name="connsiteY27" fmla="*/ 1350169 h 1388269"/>
                <a:gd name="connsiteX28" fmla="*/ 619125 w 628650"/>
                <a:gd name="connsiteY28" fmla="*/ 1366838 h 1388269"/>
                <a:gd name="connsiteX29" fmla="*/ 600075 w 628650"/>
                <a:gd name="connsiteY29" fmla="*/ 1376363 h 1388269"/>
                <a:gd name="connsiteX30" fmla="*/ 571500 w 628650"/>
                <a:gd name="connsiteY30" fmla="*/ 1385888 h 1388269"/>
                <a:gd name="connsiteX31" fmla="*/ 545306 w 628650"/>
                <a:gd name="connsiteY31" fmla="*/ 1388269 h 1388269"/>
                <a:gd name="connsiteX32" fmla="*/ 519112 w 628650"/>
                <a:gd name="connsiteY32" fmla="*/ 1385888 h 1388269"/>
                <a:gd name="connsiteX33" fmla="*/ 497681 w 628650"/>
                <a:gd name="connsiteY33" fmla="*/ 1376363 h 1388269"/>
                <a:gd name="connsiteX34" fmla="*/ 471487 w 628650"/>
                <a:gd name="connsiteY34" fmla="*/ 1354931 h 1388269"/>
                <a:gd name="connsiteX35" fmla="*/ 438150 w 628650"/>
                <a:gd name="connsiteY35" fmla="*/ 1319213 h 1388269"/>
                <a:gd name="connsiteX36" fmla="*/ 416719 w 628650"/>
                <a:gd name="connsiteY36" fmla="*/ 1290638 h 1388269"/>
                <a:gd name="connsiteX37" fmla="*/ 395287 w 628650"/>
                <a:gd name="connsiteY37" fmla="*/ 1250156 h 1388269"/>
                <a:gd name="connsiteX38" fmla="*/ 376237 w 628650"/>
                <a:gd name="connsiteY38" fmla="*/ 1207294 h 1388269"/>
                <a:gd name="connsiteX39" fmla="*/ 352425 w 628650"/>
                <a:gd name="connsiteY39" fmla="*/ 1154906 h 1388269"/>
                <a:gd name="connsiteX40" fmla="*/ 354806 w 628650"/>
                <a:gd name="connsiteY40" fmla="*/ 1131094 h 1388269"/>
                <a:gd name="connsiteX41" fmla="*/ 357187 w 628650"/>
                <a:gd name="connsiteY41" fmla="*/ 1097756 h 1388269"/>
                <a:gd name="connsiteX42" fmla="*/ 359569 w 628650"/>
                <a:gd name="connsiteY42" fmla="*/ 1050131 h 1388269"/>
                <a:gd name="connsiteX43" fmla="*/ 352425 w 628650"/>
                <a:gd name="connsiteY43" fmla="*/ 978694 h 1388269"/>
                <a:gd name="connsiteX44" fmla="*/ 326231 w 628650"/>
                <a:gd name="connsiteY44" fmla="*/ 842963 h 1388269"/>
                <a:gd name="connsiteX45" fmla="*/ 297656 w 628650"/>
                <a:gd name="connsiteY45" fmla="*/ 652463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8650" h="1388269">
                  <a:moveTo>
                    <a:pt x="297656" y="652463"/>
                  </a:moveTo>
                  <a:lnTo>
                    <a:pt x="250031" y="383381"/>
                  </a:lnTo>
                  <a:lnTo>
                    <a:pt x="233362" y="316706"/>
                  </a:lnTo>
                  <a:lnTo>
                    <a:pt x="216694" y="269081"/>
                  </a:lnTo>
                  <a:lnTo>
                    <a:pt x="195262" y="226219"/>
                  </a:lnTo>
                  <a:lnTo>
                    <a:pt x="171450" y="190500"/>
                  </a:lnTo>
                  <a:lnTo>
                    <a:pt x="128587" y="142875"/>
                  </a:lnTo>
                  <a:lnTo>
                    <a:pt x="71437" y="92869"/>
                  </a:lnTo>
                  <a:lnTo>
                    <a:pt x="28575" y="64294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42862" y="0"/>
                  </a:lnTo>
                  <a:lnTo>
                    <a:pt x="88106" y="2381"/>
                  </a:lnTo>
                  <a:lnTo>
                    <a:pt x="164306" y="16669"/>
                  </a:lnTo>
                  <a:lnTo>
                    <a:pt x="233362" y="33338"/>
                  </a:lnTo>
                  <a:lnTo>
                    <a:pt x="288131" y="50006"/>
                  </a:lnTo>
                  <a:lnTo>
                    <a:pt x="338137" y="71438"/>
                  </a:lnTo>
                  <a:lnTo>
                    <a:pt x="395287" y="95250"/>
                  </a:lnTo>
                  <a:lnTo>
                    <a:pt x="411956" y="173831"/>
                  </a:lnTo>
                  <a:lnTo>
                    <a:pt x="476250" y="466725"/>
                  </a:lnTo>
                  <a:lnTo>
                    <a:pt x="514350" y="640556"/>
                  </a:lnTo>
                  <a:lnTo>
                    <a:pt x="604837" y="1033463"/>
                  </a:lnTo>
                  <a:lnTo>
                    <a:pt x="611981" y="1135856"/>
                  </a:lnTo>
                  <a:lnTo>
                    <a:pt x="623887" y="1195388"/>
                  </a:lnTo>
                  <a:lnTo>
                    <a:pt x="628650" y="1235869"/>
                  </a:lnTo>
                  <a:lnTo>
                    <a:pt x="628650" y="1300163"/>
                  </a:lnTo>
                  <a:lnTo>
                    <a:pt x="623887" y="1350169"/>
                  </a:lnTo>
                  <a:lnTo>
                    <a:pt x="619125" y="1366838"/>
                  </a:lnTo>
                  <a:lnTo>
                    <a:pt x="600075" y="1376363"/>
                  </a:lnTo>
                  <a:lnTo>
                    <a:pt x="571500" y="1385888"/>
                  </a:lnTo>
                  <a:lnTo>
                    <a:pt x="545306" y="1388269"/>
                  </a:lnTo>
                  <a:lnTo>
                    <a:pt x="519112" y="1385888"/>
                  </a:lnTo>
                  <a:lnTo>
                    <a:pt x="497681" y="1376363"/>
                  </a:lnTo>
                  <a:lnTo>
                    <a:pt x="471487" y="1354931"/>
                  </a:lnTo>
                  <a:lnTo>
                    <a:pt x="438150" y="1319213"/>
                  </a:lnTo>
                  <a:lnTo>
                    <a:pt x="416719" y="1290638"/>
                  </a:lnTo>
                  <a:lnTo>
                    <a:pt x="395287" y="1250156"/>
                  </a:lnTo>
                  <a:lnTo>
                    <a:pt x="376237" y="1207294"/>
                  </a:lnTo>
                  <a:lnTo>
                    <a:pt x="352425" y="1154906"/>
                  </a:lnTo>
                  <a:lnTo>
                    <a:pt x="354806" y="1131094"/>
                  </a:lnTo>
                  <a:lnTo>
                    <a:pt x="357187" y="1097756"/>
                  </a:lnTo>
                  <a:lnTo>
                    <a:pt x="359569" y="1050131"/>
                  </a:lnTo>
                  <a:lnTo>
                    <a:pt x="352425" y="978694"/>
                  </a:lnTo>
                  <a:lnTo>
                    <a:pt x="326231" y="842963"/>
                  </a:lnTo>
                  <a:lnTo>
                    <a:pt x="297656" y="6524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EB177D2C-922D-47EE-A7CD-E32025C31C14}"/>
                </a:ext>
              </a:extLst>
            </p:cNvPr>
            <p:cNvSpPr/>
            <p:nvPr/>
          </p:nvSpPr>
          <p:spPr>
            <a:xfrm rot="16200000">
              <a:off x="5134771" y="2016920"/>
              <a:ext cx="2124075" cy="1233487"/>
            </a:xfrm>
            <a:custGeom>
              <a:avLst/>
              <a:gdLst>
                <a:gd name="connsiteX0" fmla="*/ 1121568 w 2124075"/>
                <a:gd name="connsiteY0" fmla="*/ 864394 h 1233488"/>
                <a:gd name="connsiteX1" fmla="*/ 878681 w 2124075"/>
                <a:gd name="connsiteY1" fmla="*/ 728663 h 1233488"/>
                <a:gd name="connsiteX2" fmla="*/ 742950 w 2124075"/>
                <a:gd name="connsiteY2" fmla="*/ 650081 h 1233488"/>
                <a:gd name="connsiteX3" fmla="*/ 590550 w 2124075"/>
                <a:gd name="connsiteY3" fmla="*/ 538163 h 1233488"/>
                <a:gd name="connsiteX4" fmla="*/ 445293 w 2124075"/>
                <a:gd name="connsiteY4" fmla="*/ 438150 h 1233488"/>
                <a:gd name="connsiteX5" fmla="*/ 350043 w 2124075"/>
                <a:gd name="connsiteY5" fmla="*/ 373856 h 1233488"/>
                <a:gd name="connsiteX6" fmla="*/ 307181 w 2124075"/>
                <a:gd name="connsiteY6" fmla="*/ 330994 h 1233488"/>
                <a:gd name="connsiteX7" fmla="*/ 223837 w 2124075"/>
                <a:gd name="connsiteY7" fmla="*/ 259556 h 1233488"/>
                <a:gd name="connsiteX8" fmla="*/ 107156 w 2124075"/>
                <a:gd name="connsiteY8" fmla="*/ 152400 h 1233488"/>
                <a:gd name="connsiteX9" fmla="*/ 33337 w 2124075"/>
                <a:gd name="connsiteY9" fmla="*/ 80963 h 1233488"/>
                <a:gd name="connsiteX10" fmla="*/ 14287 w 2124075"/>
                <a:gd name="connsiteY10" fmla="*/ 59531 h 1233488"/>
                <a:gd name="connsiteX11" fmla="*/ 4762 w 2124075"/>
                <a:gd name="connsiteY11" fmla="*/ 40481 h 1233488"/>
                <a:gd name="connsiteX12" fmla="*/ 0 w 2124075"/>
                <a:gd name="connsiteY12" fmla="*/ 23813 h 1233488"/>
                <a:gd name="connsiteX13" fmla="*/ 2381 w 2124075"/>
                <a:gd name="connsiteY13" fmla="*/ 11906 h 1233488"/>
                <a:gd name="connsiteX14" fmla="*/ 14287 w 2124075"/>
                <a:gd name="connsiteY14" fmla="*/ 2381 h 1233488"/>
                <a:gd name="connsiteX15" fmla="*/ 33337 w 2124075"/>
                <a:gd name="connsiteY15" fmla="*/ 0 h 1233488"/>
                <a:gd name="connsiteX16" fmla="*/ 61912 w 2124075"/>
                <a:gd name="connsiteY16" fmla="*/ 11906 h 1233488"/>
                <a:gd name="connsiteX17" fmla="*/ 159543 w 2124075"/>
                <a:gd name="connsiteY17" fmla="*/ 80963 h 1233488"/>
                <a:gd name="connsiteX18" fmla="*/ 269081 w 2124075"/>
                <a:gd name="connsiteY18" fmla="*/ 152400 h 1233488"/>
                <a:gd name="connsiteX19" fmla="*/ 373856 w 2124075"/>
                <a:gd name="connsiteY19" fmla="*/ 216694 h 1233488"/>
                <a:gd name="connsiteX20" fmla="*/ 509587 w 2124075"/>
                <a:gd name="connsiteY20" fmla="*/ 295275 h 1233488"/>
                <a:gd name="connsiteX21" fmla="*/ 671512 w 2124075"/>
                <a:gd name="connsiteY21" fmla="*/ 383381 h 1233488"/>
                <a:gd name="connsiteX22" fmla="*/ 816768 w 2124075"/>
                <a:gd name="connsiteY22" fmla="*/ 459581 h 1233488"/>
                <a:gd name="connsiteX23" fmla="*/ 971550 w 2124075"/>
                <a:gd name="connsiteY23" fmla="*/ 533400 h 1233488"/>
                <a:gd name="connsiteX24" fmla="*/ 1138237 w 2124075"/>
                <a:gd name="connsiteY24" fmla="*/ 609600 h 1233488"/>
                <a:gd name="connsiteX25" fmla="*/ 1385887 w 2124075"/>
                <a:gd name="connsiteY25" fmla="*/ 716756 h 1233488"/>
                <a:gd name="connsiteX26" fmla="*/ 1647825 w 2124075"/>
                <a:gd name="connsiteY26" fmla="*/ 821531 h 1233488"/>
                <a:gd name="connsiteX27" fmla="*/ 1785937 w 2124075"/>
                <a:gd name="connsiteY27" fmla="*/ 869156 h 1233488"/>
                <a:gd name="connsiteX28" fmla="*/ 1816893 w 2124075"/>
                <a:gd name="connsiteY28" fmla="*/ 873919 h 1233488"/>
                <a:gd name="connsiteX29" fmla="*/ 1857375 w 2124075"/>
                <a:gd name="connsiteY29" fmla="*/ 871538 h 1233488"/>
                <a:gd name="connsiteX30" fmla="*/ 1897856 w 2124075"/>
                <a:gd name="connsiteY30" fmla="*/ 862013 h 1233488"/>
                <a:gd name="connsiteX31" fmla="*/ 1938337 w 2124075"/>
                <a:gd name="connsiteY31" fmla="*/ 845344 h 1233488"/>
                <a:gd name="connsiteX32" fmla="*/ 1976437 w 2124075"/>
                <a:gd name="connsiteY32" fmla="*/ 807244 h 1233488"/>
                <a:gd name="connsiteX33" fmla="*/ 2031206 w 2124075"/>
                <a:gd name="connsiteY33" fmla="*/ 740569 h 1233488"/>
                <a:gd name="connsiteX34" fmla="*/ 2064543 w 2124075"/>
                <a:gd name="connsiteY34" fmla="*/ 695325 h 1233488"/>
                <a:gd name="connsiteX35" fmla="*/ 2078831 w 2124075"/>
                <a:gd name="connsiteY35" fmla="*/ 678656 h 1233488"/>
                <a:gd name="connsiteX36" fmla="*/ 2093118 w 2124075"/>
                <a:gd name="connsiteY36" fmla="*/ 671513 h 1233488"/>
                <a:gd name="connsiteX37" fmla="*/ 2109787 w 2124075"/>
                <a:gd name="connsiteY37" fmla="*/ 671513 h 1233488"/>
                <a:gd name="connsiteX38" fmla="*/ 2121693 w 2124075"/>
                <a:gd name="connsiteY38" fmla="*/ 678656 h 1233488"/>
                <a:gd name="connsiteX39" fmla="*/ 2124075 w 2124075"/>
                <a:gd name="connsiteY39" fmla="*/ 690563 h 1233488"/>
                <a:gd name="connsiteX40" fmla="*/ 2116931 w 2124075"/>
                <a:gd name="connsiteY40" fmla="*/ 735806 h 1233488"/>
                <a:gd name="connsiteX41" fmla="*/ 2085975 w 2124075"/>
                <a:gd name="connsiteY41" fmla="*/ 857250 h 1233488"/>
                <a:gd name="connsiteX42" fmla="*/ 2064543 w 2124075"/>
                <a:gd name="connsiteY42" fmla="*/ 921544 h 1233488"/>
                <a:gd name="connsiteX43" fmla="*/ 2033587 w 2124075"/>
                <a:gd name="connsiteY43" fmla="*/ 1000125 h 1233488"/>
                <a:gd name="connsiteX44" fmla="*/ 2009775 w 2124075"/>
                <a:gd name="connsiteY44" fmla="*/ 1050131 h 1233488"/>
                <a:gd name="connsiteX45" fmla="*/ 1983581 w 2124075"/>
                <a:gd name="connsiteY45" fmla="*/ 1088231 h 1233488"/>
                <a:gd name="connsiteX46" fmla="*/ 1940718 w 2124075"/>
                <a:gd name="connsiteY46" fmla="*/ 1140619 h 1233488"/>
                <a:gd name="connsiteX47" fmla="*/ 1902618 w 2124075"/>
                <a:gd name="connsiteY47" fmla="*/ 1173956 h 1233488"/>
                <a:gd name="connsiteX48" fmla="*/ 1852612 w 2124075"/>
                <a:gd name="connsiteY48" fmla="*/ 1209675 h 1233488"/>
                <a:gd name="connsiteX49" fmla="*/ 1824037 w 2124075"/>
                <a:gd name="connsiteY49" fmla="*/ 1228725 h 1233488"/>
                <a:gd name="connsiteX50" fmla="*/ 1804987 w 2124075"/>
                <a:gd name="connsiteY50" fmla="*/ 1233488 h 1233488"/>
                <a:gd name="connsiteX51" fmla="*/ 1785937 w 2124075"/>
                <a:gd name="connsiteY51" fmla="*/ 1228725 h 1233488"/>
                <a:gd name="connsiteX52" fmla="*/ 1762125 w 2124075"/>
                <a:gd name="connsiteY52" fmla="*/ 1209675 h 1233488"/>
                <a:gd name="connsiteX53" fmla="*/ 1743075 w 2124075"/>
                <a:gd name="connsiteY53" fmla="*/ 1185863 h 1233488"/>
                <a:gd name="connsiteX54" fmla="*/ 1731168 w 2124075"/>
                <a:gd name="connsiteY54" fmla="*/ 1169194 h 1233488"/>
                <a:gd name="connsiteX55" fmla="*/ 1657350 w 2124075"/>
                <a:gd name="connsiteY55" fmla="*/ 1126331 h 1233488"/>
                <a:gd name="connsiteX56" fmla="*/ 1485900 w 2124075"/>
                <a:gd name="connsiteY56" fmla="*/ 1047750 h 1233488"/>
                <a:gd name="connsiteX57" fmla="*/ 1309687 w 2124075"/>
                <a:gd name="connsiteY57" fmla="*/ 962025 h 1233488"/>
                <a:gd name="connsiteX58" fmla="*/ 1121568 w 2124075"/>
                <a:gd name="connsiteY58" fmla="*/ 864394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24075" h="1233488">
                  <a:moveTo>
                    <a:pt x="1121568" y="864394"/>
                  </a:moveTo>
                  <a:lnTo>
                    <a:pt x="878681" y="728663"/>
                  </a:lnTo>
                  <a:lnTo>
                    <a:pt x="742950" y="650081"/>
                  </a:lnTo>
                  <a:lnTo>
                    <a:pt x="590550" y="538163"/>
                  </a:lnTo>
                  <a:lnTo>
                    <a:pt x="445293" y="438150"/>
                  </a:lnTo>
                  <a:lnTo>
                    <a:pt x="350043" y="373856"/>
                  </a:lnTo>
                  <a:lnTo>
                    <a:pt x="307181" y="330994"/>
                  </a:lnTo>
                  <a:lnTo>
                    <a:pt x="223837" y="259556"/>
                  </a:lnTo>
                  <a:lnTo>
                    <a:pt x="107156" y="152400"/>
                  </a:lnTo>
                  <a:lnTo>
                    <a:pt x="33337" y="80963"/>
                  </a:lnTo>
                  <a:lnTo>
                    <a:pt x="14287" y="59531"/>
                  </a:lnTo>
                  <a:lnTo>
                    <a:pt x="4762" y="40481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1912" y="11906"/>
                  </a:lnTo>
                  <a:lnTo>
                    <a:pt x="159543" y="80963"/>
                  </a:lnTo>
                  <a:lnTo>
                    <a:pt x="269081" y="152400"/>
                  </a:lnTo>
                  <a:lnTo>
                    <a:pt x="373856" y="216694"/>
                  </a:lnTo>
                  <a:lnTo>
                    <a:pt x="509587" y="295275"/>
                  </a:lnTo>
                  <a:lnTo>
                    <a:pt x="671512" y="383381"/>
                  </a:lnTo>
                  <a:lnTo>
                    <a:pt x="816768" y="459581"/>
                  </a:lnTo>
                  <a:lnTo>
                    <a:pt x="971550" y="533400"/>
                  </a:lnTo>
                  <a:lnTo>
                    <a:pt x="1138237" y="609600"/>
                  </a:lnTo>
                  <a:lnTo>
                    <a:pt x="1385887" y="716756"/>
                  </a:lnTo>
                  <a:lnTo>
                    <a:pt x="1647825" y="821531"/>
                  </a:lnTo>
                  <a:lnTo>
                    <a:pt x="1785937" y="869156"/>
                  </a:lnTo>
                  <a:lnTo>
                    <a:pt x="1816893" y="873919"/>
                  </a:lnTo>
                  <a:lnTo>
                    <a:pt x="1857375" y="871538"/>
                  </a:lnTo>
                  <a:lnTo>
                    <a:pt x="1897856" y="862013"/>
                  </a:lnTo>
                  <a:lnTo>
                    <a:pt x="1938337" y="845344"/>
                  </a:lnTo>
                  <a:lnTo>
                    <a:pt x="1976437" y="807244"/>
                  </a:lnTo>
                  <a:lnTo>
                    <a:pt x="2031206" y="740569"/>
                  </a:lnTo>
                  <a:lnTo>
                    <a:pt x="2064543" y="695325"/>
                  </a:lnTo>
                  <a:lnTo>
                    <a:pt x="2078831" y="678656"/>
                  </a:lnTo>
                  <a:lnTo>
                    <a:pt x="2093118" y="671513"/>
                  </a:lnTo>
                  <a:lnTo>
                    <a:pt x="2109787" y="671513"/>
                  </a:lnTo>
                  <a:lnTo>
                    <a:pt x="2121693" y="678656"/>
                  </a:lnTo>
                  <a:lnTo>
                    <a:pt x="2124075" y="690563"/>
                  </a:lnTo>
                  <a:lnTo>
                    <a:pt x="2116931" y="735806"/>
                  </a:lnTo>
                  <a:lnTo>
                    <a:pt x="2085975" y="857250"/>
                  </a:lnTo>
                  <a:lnTo>
                    <a:pt x="2064543" y="921544"/>
                  </a:lnTo>
                  <a:lnTo>
                    <a:pt x="2033587" y="1000125"/>
                  </a:lnTo>
                  <a:lnTo>
                    <a:pt x="2009775" y="1050131"/>
                  </a:lnTo>
                  <a:lnTo>
                    <a:pt x="1983581" y="1088231"/>
                  </a:lnTo>
                  <a:lnTo>
                    <a:pt x="1940718" y="1140619"/>
                  </a:lnTo>
                  <a:lnTo>
                    <a:pt x="1902618" y="1173956"/>
                  </a:lnTo>
                  <a:lnTo>
                    <a:pt x="1852612" y="1209675"/>
                  </a:lnTo>
                  <a:lnTo>
                    <a:pt x="1824037" y="1228725"/>
                  </a:lnTo>
                  <a:lnTo>
                    <a:pt x="1804987" y="1233488"/>
                  </a:lnTo>
                  <a:lnTo>
                    <a:pt x="1785937" y="1228725"/>
                  </a:lnTo>
                  <a:lnTo>
                    <a:pt x="1762125" y="1209675"/>
                  </a:lnTo>
                  <a:lnTo>
                    <a:pt x="1743075" y="1185863"/>
                  </a:lnTo>
                  <a:lnTo>
                    <a:pt x="1731168" y="1169194"/>
                  </a:lnTo>
                  <a:lnTo>
                    <a:pt x="1657350" y="1126331"/>
                  </a:lnTo>
                  <a:lnTo>
                    <a:pt x="1485900" y="1047750"/>
                  </a:lnTo>
                  <a:lnTo>
                    <a:pt x="1309687" y="962025"/>
                  </a:lnTo>
                  <a:lnTo>
                    <a:pt x="1121568" y="864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B9232EA9-CBF9-4AD7-8AA0-1452420A851C}"/>
                </a:ext>
              </a:extLst>
            </p:cNvPr>
            <p:cNvSpPr/>
            <p:nvPr/>
          </p:nvSpPr>
          <p:spPr>
            <a:xfrm rot="16200000">
              <a:off x="3583784" y="2537620"/>
              <a:ext cx="2495550" cy="617537"/>
            </a:xfrm>
            <a:custGeom>
              <a:avLst/>
              <a:gdLst>
                <a:gd name="connsiteX0" fmla="*/ 771525 w 2495550"/>
                <a:gd name="connsiteY0" fmla="*/ 452438 h 616744"/>
                <a:gd name="connsiteX1" fmla="*/ 57150 w 2495550"/>
                <a:gd name="connsiteY1" fmla="*/ 426244 h 616744"/>
                <a:gd name="connsiteX2" fmla="*/ 0 w 2495550"/>
                <a:gd name="connsiteY2" fmla="*/ 223838 h 616744"/>
                <a:gd name="connsiteX3" fmla="*/ 180975 w 2495550"/>
                <a:gd name="connsiteY3" fmla="*/ 228600 h 616744"/>
                <a:gd name="connsiteX4" fmla="*/ 664369 w 2495550"/>
                <a:gd name="connsiteY4" fmla="*/ 240506 h 616744"/>
                <a:gd name="connsiteX5" fmla="*/ 1157287 w 2495550"/>
                <a:gd name="connsiteY5" fmla="*/ 250031 h 616744"/>
                <a:gd name="connsiteX6" fmla="*/ 1323975 w 2495550"/>
                <a:gd name="connsiteY6" fmla="*/ 247650 h 616744"/>
                <a:gd name="connsiteX7" fmla="*/ 1714500 w 2495550"/>
                <a:gd name="connsiteY7" fmla="*/ 247650 h 616744"/>
                <a:gd name="connsiteX8" fmla="*/ 2062162 w 2495550"/>
                <a:gd name="connsiteY8" fmla="*/ 247650 h 616744"/>
                <a:gd name="connsiteX9" fmla="*/ 2131219 w 2495550"/>
                <a:gd name="connsiteY9" fmla="*/ 250031 h 616744"/>
                <a:gd name="connsiteX10" fmla="*/ 2159794 w 2495550"/>
                <a:gd name="connsiteY10" fmla="*/ 247650 h 616744"/>
                <a:gd name="connsiteX11" fmla="*/ 2197894 w 2495550"/>
                <a:gd name="connsiteY11" fmla="*/ 238125 h 616744"/>
                <a:gd name="connsiteX12" fmla="*/ 2243137 w 2495550"/>
                <a:gd name="connsiteY12" fmla="*/ 219075 h 616744"/>
                <a:gd name="connsiteX13" fmla="*/ 2281237 w 2495550"/>
                <a:gd name="connsiteY13" fmla="*/ 192881 h 616744"/>
                <a:gd name="connsiteX14" fmla="*/ 2319337 w 2495550"/>
                <a:gd name="connsiteY14" fmla="*/ 159544 h 616744"/>
                <a:gd name="connsiteX15" fmla="*/ 2359819 w 2495550"/>
                <a:gd name="connsiteY15" fmla="*/ 109538 h 616744"/>
                <a:gd name="connsiteX16" fmla="*/ 2386012 w 2495550"/>
                <a:gd name="connsiteY16" fmla="*/ 69056 h 616744"/>
                <a:gd name="connsiteX17" fmla="*/ 2395537 w 2495550"/>
                <a:gd name="connsiteY17" fmla="*/ 40481 h 616744"/>
                <a:gd name="connsiteX18" fmla="*/ 2405062 w 2495550"/>
                <a:gd name="connsiteY18" fmla="*/ 19050 h 616744"/>
                <a:gd name="connsiteX19" fmla="*/ 2414587 w 2495550"/>
                <a:gd name="connsiteY19" fmla="*/ 7144 h 616744"/>
                <a:gd name="connsiteX20" fmla="*/ 2424112 w 2495550"/>
                <a:gd name="connsiteY20" fmla="*/ 0 h 616744"/>
                <a:gd name="connsiteX21" fmla="*/ 2445544 w 2495550"/>
                <a:gd name="connsiteY21" fmla="*/ 2381 h 616744"/>
                <a:gd name="connsiteX22" fmla="*/ 2464594 w 2495550"/>
                <a:gd name="connsiteY22" fmla="*/ 14288 h 616744"/>
                <a:gd name="connsiteX23" fmla="*/ 2478881 w 2495550"/>
                <a:gd name="connsiteY23" fmla="*/ 38100 h 616744"/>
                <a:gd name="connsiteX24" fmla="*/ 2488406 w 2495550"/>
                <a:gd name="connsiteY24" fmla="*/ 71438 h 616744"/>
                <a:gd name="connsiteX25" fmla="*/ 2495550 w 2495550"/>
                <a:gd name="connsiteY25" fmla="*/ 104775 h 616744"/>
                <a:gd name="connsiteX26" fmla="*/ 2495550 w 2495550"/>
                <a:gd name="connsiteY26" fmla="*/ 135731 h 616744"/>
                <a:gd name="connsiteX27" fmla="*/ 2488406 w 2495550"/>
                <a:gd name="connsiteY27" fmla="*/ 180975 h 616744"/>
                <a:gd name="connsiteX28" fmla="*/ 2474119 w 2495550"/>
                <a:gd name="connsiteY28" fmla="*/ 257175 h 616744"/>
                <a:gd name="connsiteX29" fmla="*/ 2459831 w 2495550"/>
                <a:gd name="connsiteY29" fmla="*/ 323850 h 616744"/>
                <a:gd name="connsiteX30" fmla="*/ 2436019 w 2495550"/>
                <a:gd name="connsiteY30" fmla="*/ 400050 h 616744"/>
                <a:gd name="connsiteX31" fmla="*/ 2390775 w 2495550"/>
                <a:gd name="connsiteY31" fmla="*/ 507206 h 616744"/>
                <a:gd name="connsiteX32" fmla="*/ 2362200 w 2495550"/>
                <a:gd name="connsiteY32" fmla="*/ 559594 h 616744"/>
                <a:gd name="connsiteX33" fmla="*/ 2340769 w 2495550"/>
                <a:gd name="connsiteY33" fmla="*/ 588169 h 616744"/>
                <a:gd name="connsiteX34" fmla="*/ 2319337 w 2495550"/>
                <a:gd name="connsiteY34" fmla="*/ 604838 h 616744"/>
                <a:gd name="connsiteX35" fmla="*/ 2295525 w 2495550"/>
                <a:gd name="connsiteY35" fmla="*/ 616744 h 616744"/>
                <a:gd name="connsiteX36" fmla="*/ 2276475 w 2495550"/>
                <a:gd name="connsiteY36" fmla="*/ 616744 h 616744"/>
                <a:gd name="connsiteX37" fmla="*/ 2252662 w 2495550"/>
                <a:gd name="connsiteY37" fmla="*/ 604838 h 616744"/>
                <a:gd name="connsiteX38" fmla="*/ 2231231 w 2495550"/>
                <a:gd name="connsiteY38" fmla="*/ 588169 h 616744"/>
                <a:gd name="connsiteX39" fmla="*/ 2205037 w 2495550"/>
                <a:gd name="connsiteY39" fmla="*/ 573881 h 616744"/>
                <a:gd name="connsiteX40" fmla="*/ 2162175 w 2495550"/>
                <a:gd name="connsiteY40" fmla="*/ 559594 h 616744"/>
                <a:gd name="connsiteX41" fmla="*/ 2078831 w 2495550"/>
                <a:gd name="connsiteY41" fmla="*/ 540544 h 616744"/>
                <a:gd name="connsiteX42" fmla="*/ 1981200 w 2495550"/>
                <a:gd name="connsiteY42" fmla="*/ 526256 h 616744"/>
                <a:gd name="connsiteX43" fmla="*/ 1759744 w 2495550"/>
                <a:gd name="connsiteY43" fmla="*/ 502444 h 616744"/>
                <a:gd name="connsiteX44" fmla="*/ 1333500 w 2495550"/>
                <a:gd name="connsiteY44" fmla="*/ 471488 h 616744"/>
                <a:gd name="connsiteX45" fmla="*/ 1197769 w 2495550"/>
                <a:gd name="connsiteY45" fmla="*/ 471488 h 616744"/>
                <a:gd name="connsiteX46" fmla="*/ 771525 w 2495550"/>
                <a:gd name="connsiteY46" fmla="*/ 4524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5550" h="616744">
                  <a:moveTo>
                    <a:pt x="771525" y="452438"/>
                  </a:moveTo>
                  <a:lnTo>
                    <a:pt x="57150" y="426244"/>
                  </a:lnTo>
                  <a:lnTo>
                    <a:pt x="0" y="223838"/>
                  </a:lnTo>
                  <a:lnTo>
                    <a:pt x="180975" y="228600"/>
                  </a:lnTo>
                  <a:lnTo>
                    <a:pt x="664369" y="240506"/>
                  </a:lnTo>
                  <a:lnTo>
                    <a:pt x="1157287" y="250031"/>
                  </a:lnTo>
                  <a:lnTo>
                    <a:pt x="1323975" y="247650"/>
                  </a:lnTo>
                  <a:lnTo>
                    <a:pt x="1714500" y="247650"/>
                  </a:lnTo>
                  <a:lnTo>
                    <a:pt x="2062162" y="247650"/>
                  </a:lnTo>
                  <a:lnTo>
                    <a:pt x="2131219" y="250031"/>
                  </a:lnTo>
                  <a:lnTo>
                    <a:pt x="2159794" y="247650"/>
                  </a:lnTo>
                  <a:lnTo>
                    <a:pt x="2197894" y="238125"/>
                  </a:lnTo>
                  <a:lnTo>
                    <a:pt x="2243137" y="219075"/>
                  </a:lnTo>
                  <a:lnTo>
                    <a:pt x="2281237" y="192881"/>
                  </a:lnTo>
                  <a:lnTo>
                    <a:pt x="2319337" y="159544"/>
                  </a:lnTo>
                  <a:lnTo>
                    <a:pt x="2359819" y="109538"/>
                  </a:lnTo>
                  <a:lnTo>
                    <a:pt x="2386012" y="69056"/>
                  </a:lnTo>
                  <a:lnTo>
                    <a:pt x="2395537" y="40481"/>
                  </a:lnTo>
                  <a:lnTo>
                    <a:pt x="2405062" y="19050"/>
                  </a:lnTo>
                  <a:lnTo>
                    <a:pt x="2414587" y="7144"/>
                  </a:lnTo>
                  <a:lnTo>
                    <a:pt x="2424112" y="0"/>
                  </a:lnTo>
                  <a:lnTo>
                    <a:pt x="2445544" y="2381"/>
                  </a:lnTo>
                  <a:lnTo>
                    <a:pt x="2464594" y="14288"/>
                  </a:lnTo>
                  <a:lnTo>
                    <a:pt x="2478881" y="38100"/>
                  </a:lnTo>
                  <a:lnTo>
                    <a:pt x="2488406" y="71438"/>
                  </a:lnTo>
                  <a:lnTo>
                    <a:pt x="2495550" y="104775"/>
                  </a:lnTo>
                  <a:lnTo>
                    <a:pt x="2495550" y="135731"/>
                  </a:lnTo>
                  <a:lnTo>
                    <a:pt x="2488406" y="180975"/>
                  </a:lnTo>
                  <a:lnTo>
                    <a:pt x="2474119" y="257175"/>
                  </a:lnTo>
                  <a:lnTo>
                    <a:pt x="2459831" y="323850"/>
                  </a:lnTo>
                  <a:lnTo>
                    <a:pt x="2436019" y="400050"/>
                  </a:lnTo>
                  <a:lnTo>
                    <a:pt x="2390775" y="507206"/>
                  </a:lnTo>
                  <a:lnTo>
                    <a:pt x="2362200" y="559594"/>
                  </a:lnTo>
                  <a:lnTo>
                    <a:pt x="2340769" y="588169"/>
                  </a:lnTo>
                  <a:lnTo>
                    <a:pt x="2319337" y="604838"/>
                  </a:lnTo>
                  <a:lnTo>
                    <a:pt x="2295525" y="616744"/>
                  </a:lnTo>
                  <a:lnTo>
                    <a:pt x="2276475" y="616744"/>
                  </a:lnTo>
                  <a:lnTo>
                    <a:pt x="2252662" y="604838"/>
                  </a:lnTo>
                  <a:lnTo>
                    <a:pt x="2231231" y="588169"/>
                  </a:lnTo>
                  <a:lnTo>
                    <a:pt x="2205037" y="573881"/>
                  </a:lnTo>
                  <a:lnTo>
                    <a:pt x="2162175" y="559594"/>
                  </a:lnTo>
                  <a:lnTo>
                    <a:pt x="2078831" y="540544"/>
                  </a:lnTo>
                  <a:lnTo>
                    <a:pt x="1981200" y="526256"/>
                  </a:lnTo>
                  <a:lnTo>
                    <a:pt x="1759744" y="502444"/>
                  </a:lnTo>
                  <a:lnTo>
                    <a:pt x="1333500" y="471488"/>
                  </a:lnTo>
                  <a:lnTo>
                    <a:pt x="1197769" y="471488"/>
                  </a:lnTo>
                  <a:lnTo>
                    <a:pt x="771525" y="4524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82004FDE-A97B-4EC0-82E0-4CD0BB07FE39}"/>
                </a:ext>
              </a:extLst>
            </p:cNvPr>
            <p:cNvSpPr/>
            <p:nvPr/>
          </p:nvSpPr>
          <p:spPr>
            <a:xfrm>
              <a:off x="4019552" y="3829050"/>
              <a:ext cx="1770063" cy="1252538"/>
            </a:xfrm>
            <a:custGeom>
              <a:avLst/>
              <a:gdLst>
                <a:gd name="connsiteX0" fmla="*/ 633413 w 1769269"/>
                <a:gd name="connsiteY0" fmla="*/ 330994 h 1252538"/>
                <a:gd name="connsiteX1" fmla="*/ 402431 w 1769269"/>
                <a:gd name="connsiteY1" fmla="*/ 371475 h 1252538"/>
                <a:gd name="connsiteX2" fmla="*/ 100013 w 1769269"/>
                <a:gd name="connsiteY2" fmla="*/ 411956 h 1252538"/>
                <a:gd name="connsiteX3" fmla="*/ 0 w 1769269"/>
                <a:gd name="connsiteY3" fmla="*/ 266700 h 1252538"/>
                <a:gd name="connsiteX4" fmla="*/ 119063 w 1769269"/>
                <a:gd name="connsiteY4" fmla="*/ 266700 h 1252538"/>
                <a:gd name="connsiteX5" fmla="*/ 278606 w 1769269"/>
                <a:gd name="connsiteY5" fmla="*/ 254794 h 1252538"/>
                <a:gd name="connsiteX6" fmla="*/ 438150 w 1769269"/>
                <a:gd name="connsiteY6" fmla="*/ 233363 h 1252538"/>
                <a:gd name="connsiteX7" fmla="*/ 764381 w 1769269"/>
                <a:gd name="connsiteY7" fmla="*/ 173831 h 1252538"/>
                <a:gd name="connsiteX8" fmla="*/ 902494 w 1769269"/>
                <a:gd name="connsiteY8" fmla="*/ 142875 h 1252538"/>
                <a:gd name="connsiteX9" fmla="*/ 995363 w 1769269"/>
                <a:gd name="connsiteY9" fmla="*/ 121444 h 1252538"/>
                <a:gd name="connsiteX10" fmla="*/ 1109663 w 1769269"/>
                <a:gd name="connsiteY10" fmla="*/ 95250 h 1252538"/>
                <a:gd name="connsiteX11" fmla="*/ 1197769 w 1769269"/>
                <a:gd name="connsiteY11" fmla="*/ 71438 h 1252538"/>
                <a:gd name="connsiteX12" fmla="*/ 1283494 w 1769269"/>
                <a:gd name="connsiteY12" fmla="*/ 45244 h 1252538"/>
                <a:gd name="connsiteX13" fmla="*/ 1400175 w 1769269"/>
                <a:gd name="connsiteY13" fmla="*/ 0 h 1252538"/>
                <a:gd name="connsiteX14" fmla="*/ 1428750 w 1769269"/>
                <a:gd name="connsiteY14" fmla="*/ 7144 h 1252538"/>
                <a:gd name="connsiteX15" fmla="*/ 1488281 w 1769269"/>
                <a:gd name="connsiteY15" fmla="*/ 40481 h 1252538"/>
                <a:gd name="connsiteX16" fmla="*/ 1550194 w 1769269"/>
                <a:gd name="connsiteY16" fmla="*/ 76200 h 1252538"/>
                <a:gd name="connsiteX17" fmla="*/ 1621631 w 1769269"/>
                <a:gd name="connsiteY17" fmla="*/ 123825 h 1252538"/>
                <a:gd name="connsiteX18" fmla="*/ 1683544 w 1769269"/>
                <a:gd name="connsiteY18" fmla="*/ 176213 h 1252538"/>
                <a:gd name="connsiteX19" fmla="*/ 1724025 w 1769269"/>
                <a:gd name="connsiteY19" fmla="*/ 211931 h 1252538"/>
                <a:gd name="connsiteX20" fmla="*/ 1754981 w 1769269"/>
                <a:gd name="connsiteY20" fmla="*/ 250031 h 1252538"/>
                <a:gd name="connsiteX21" fmla="*/ 1766888 w 1769269"/>
                <a:gd name="connsiteY21" fmla="*/ 276225 h 1252538"/>
                <a:gd name="connsiteX22" fmla="*/ 1769269 w 1769269"/>
                <a:gd name="connsiteY22" fmla="*/ 297656 h 1252538"/>
                <a:gd name="connsiteX23" fmla="*/ 1762125 w 1769269"/>
                <a:gd name="connsiteY23" fmla="*/ 326231 h 1252538"/>
                <a:gd name="connsiteX24" fmla="*/ 1745456 w 1769269"/>
                <a:gd name="connsiteY24" fmla="*/ 342900 h 1252538"/>
                <a:gd name="connsiteX25" fmla="*/ 1724025 w 1769269"/>
                <a:gd name="connsiteY25" fmla="*/ 364331 h 1252538"/>
                <a:gd name="connsiteX26" fmla="*/ 1707356 w 1769269"/>
                <a:gd name="connsiteY26" fmla="*/ 388144 h 1252538"/>
                <a:gd name="connsiteX27" fmla="*/ 1678781 w 1769269"/>
                <a:gd name="connsiteY27" fmla="*/ 483394 h 1252538"/>
                <a:gd name="connsiteX28" fmla="*/ 1621631 w 1769269"/>
                <a:gd name="connsiteY28" fmla="*/ 707231 h 1252538"/>
                <a:gd name="connsiteX29" fmla="*/ 1583531 w 1769269"/>
                <a:gd name="connsiteY29" fmla="*/ 862013 h 1252538"/>
                <a:gd name="connsiteX30" fmla="*/ 1562100 w 1769269"/>
                <a:gd name="connsiteY30" fmla="*/ 945356 h 1252538"/>
                <a:gd name="connsiteX31" fmla="*/ 1545431 w 1769269"/>
                <a:gd name="connsiteY31" fmla="*/ 1026319 h 1252538"/>
                <a:gd name="connsiteX32" fmla="*/ 1531144 w 1769269"/>
                <a:gd name="connsiteY32" fmla="*/ 1081088 h 1252538"/>
                <a:gd name="connsiteX33" fmla="*/ 1512094 w 1769269"/>
                <a:gd name="connsiteY33" fmla="*/ 1123950 h 1252538"/>
                <a:gd name="connsiteX34" fmla="*/ 1485900 w 1769269"/>
                <a:gd name="connsiteY34" fmla="*/ 1169194 h 1252538"/>
                <a:gd name="connsiteX35" fmla="*/ 1457325 w 1769269"/>
                <a:gd name="connsiteY35" fmla="*/ 1202531 h 1252538"/>
                <a:gd name="connsiteX36" fmla="*/ 1421606 w 1769269"/>
                <a:gd name="connsiteY36" fmla="*/ 1228725 h 1252538"/>
                <a:gd name="connsiteX37" fmla="*/ 1388269 w 1769269"/>
                <a:gd name="connsiteY37" fmla="*/ 1247775 h 1252538"/>
                <a:gd name="connsiteX38" fmla="*/ 1364456 w 1769269"/>
                <a:gd name="connsiteY38" fmla="*/ 1252538 h 1252538"/>
                <a:gd name="connsiteX39" fmla="*/ 1321594 w 1769269"/>
                <a:gd name="connsiteY39" fmla="*/ 1243013 h 1252538"/>
                <a:gd name="connsiteX40" fmla="*/ 1281113 w 1769269"/>
                <a:gd name="connsiteY40" fmla="*/ 1221581 h 1252538"/>
                <a:gd name="connsiteX41" fmla="*/ 1243013 w 1769269"/>
                <a:gd name="connsiteY41" fmla="*/ 1190625 h 1252538"/>
                <a:gd name="connsiteX42" fmla="*/ 1226344 w 1769269"/>
                <a:gd name="connsiteY42" fmla="*/ 1166813 h 1252538"/>
                <a:gd name="connsiteX43" fmla="*/ 1254919 w 1769269"/>
                <a:gd name="connsiteY43" fmla="*/ 1081088 h 1252538"/>
                <a:gd name="connsiteX44" fmla="*/ 1309688 w 1769269"/>
                <a:gd name="connsiteY44" fmla="*/ 876300 h 1252538"/>
                <a:gd name="connsiteX45" fmla="*/ 1352550 w 1769269"/>
                <a:gd name="connsiteY45" fmla="*/ 690563 h 1252538"/>
                <a:gd name="connsiteX46" fmla="*/ 1381125 w 1769269"/>
                <a:gd name="connsiteY46" fmla="*/ 533400 h 1252538"/>
                <a:gd name="connsiteX47" fmla="*/ 1393031 w 1769269"/>
                <a:gd name="connsiteY47" fmla="*/ 438150 h 1252538"/>
                <a:gd name="connsiteX48" fmla="*/ 1400175 w 1769269"/>
                <a:gd name="connsiteY48" fmla="*/ 347663 h 1252538"/>
                <a:gd name="connsiteX49" fmla="*/ 1397794 w 1769269"/>
                <a:gd name="connsiteY49" fmla="*/ 283369 h 1252538"/>
                <a:gd name="connsiteX50" fmla="*/ 1390650 w 1769269"/>
                <a:gd name="connsiteY50" fmla="*/ 245269 h 1252538"/>
                <a:gd name="connsiteX51" fmla="*/ 1369219 w 1769269"/>
                <a:gd name="connsiteY51" fmla="*/ 221456 h 1252538"/>
                <a:gd name="connsiteX52" fmla="*/ 1340644 w 1769269"/>
                <a:gd name="connsiteY52" fmla="*/ 207169 h 1252538"/>
                <a:gd name="connsiteX53" fmla="*/ 1307306 w 1769269"/>
                <a:gd name="connsiteY53" fmla="*/ 202406 h 1252538"/>
                <a:gd name="connsiteX54" fmla="*/ 1095375 w 1769269"/>
                <a:gd name="connsiteY54" fmla="*/ 245269 h 1252538"/>
                <a:gd name="connsiteX55" fmla="*/ 633413 w 1769269"/>
                <a:gd name="connsiteY55" fmla="*/ 330994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9269" h="1252538">
                  <a:moveTo>
                    <a:pt x="633413" y="330994"/>
                  </a:moveTo>
                  <a:lnTo>
                    <a:pt x="402431" y="371475"/>
                  </a:lnTo>
                  <a:lnTo>
                    <a:pt x="100013" y="411956"/>
                  </a:lnTo>
                  <a:lnTo>
                    <a:pt x="0" y="266700"/>
                  </a:lnTo>
                  <a:lnTo>
                    <a:pt x="119063" y="266700"/>
                  </a:lnTo>
                  <a:lnTo>
                    <a:pt x="278606" y="254794"/>
                  </a:lnTo>
                  <a:lnTo>
                    <a:pt x="438150" y="233363"/>
                  </a:lnTo>
                  <a:lnTo>
                    <a:pt x="764381" y="173831"/>
                  </a:lnTo>
                  <a:lnTo>
                    <a:pt x="902494" y="142875"/>
                  </a:lnTo>
                  <a:lnTo>
                    <a:pt x="995363" y="121444"/>
                  </a:lnTo>
                  <a:lnTo>
                    <a:pt x="1109663" y="95250"/>
                  </a:lnTo>
                  <a:lnTo>
                    <a:pt x="1197769" y="71438"/>
                  </a:lnTo>
                  <a:lnTo>
                    <a:pt x="1283494" y="45244"/>
                  </a:lnTo>
                  <a:lnTo>
                    <a:pt x="1400175" y="0"/>
                  </a:lnTo>
                  <a:lnTo>
                    <a:pt x="1428750" y="7144"/>
                  </a:lnTo>
                  <a:lnTo>
                    <a:pt x="1488281" y="40481"/>
                  </a:lnTo>
                  <a:lnTo>
                    <a:pt x="1550194" y="76200"/>
                  </a:lnTo>
                  <a:lnTo>
                    <a:pt x="1621631" y="123825"/>
                  </a:lnTo>
                  <a:lnTo>
                    <a:pt x="1683544" y="176213"/>
                  </a:lnTo>
                  <a:lnTo>
                    <a:pt x="1724025" y="211931"/>
                  </a:lnTo>
                  <a:lnTo>
                    <a:pt x="1754981" y="250031"/>
                  </a:lnTo>
                  <a:lnTo>
                    <a:pt x="1766888" y="276225"/>
                  </a:lnTo>
                  <a:lnTo>
                    <a:pt x="1769269" y="297656"/>
                  </a:lnTo>
                  <a:lnTo>
                    <a:pt x="1762125" y="326231"/>
                  </a:lnTo>
                  <a:lnTo>
                    <a:pt x="1745456" y="342900"/>
                  </a:lnTo>
                  <a:lnTo>
                    <a:pt x="1724025" y="364331"/>
                  </a:lnTo>
                  <a:lnTo>
                    <a:pt x="1707356" y="388144"/>
                  </a:lnTo>
                  <a:lnTo>
                    <a:pt x="1678781" y="483394"/>
                  </a:lnTo>
                  <a:lnTo>
                    <a:pt x="1621631" y="707231"/>
                  </a:lnTo>
                  <a:lnTo>
                    <a:pt x="1583531" y="862013"/>
                  </a:lnTo>
                  <a:lnTo>
                    <a:pt x="1562100" y="945356"/>
                  </a:lnTo>
                  <a:lnTo>
                    <a:pt x="1545431" y="1026319"/>
                  </a:lnTo>
                  <a:lnTo>
                    <a:pt x="1531144" y="1081088"/>
                  </a:lnTo>
                  <a:lnTo>
                    <a:pt x="1512094" y="1123950"/>
                  </a:lnTo>
                  <a:lnTo>
                    <a:pt x="1485900" y="1169194"/>
                  </a:lnTo>
                  <a:lnTo>
                    <a:pt x="1457325" y="1202531"/>
                  </a:lnTo>
                  <a:lnTo>
                    <a:pt x="1421606" y="1228725"/>
                  </a:lnTo>
                  <a:lnTo>
                    <a:pt x="1388269" y="1247775"/>
                  </a:lnTo>
                  <a:lnTo>
                    <a:pt x="1364456" y="1252538"/>
                  </a:lnTo>
                  <a:lnTo>
                    <a:pt x="1321594" y="1243013"/>
                  </a:lnTo>
                  <a:lnTo>
                    <a:pt x="1281113" y="1221581"/>
                  </a:lnTo>
                  <a:lnTo>
                    <a:pt x="1243013" y="1190625"/>
                  </a:lnTo>
                  <a:lnTo>
                    <a:pt x="1226344" y="1166813"/>
                  </a:lnTo>
                  <a:lnTo>
                    <a:pt x="1254919" y="1081088"/>
                  </a:lnTo>
                  <a:lnTo>
                    <a:pt x="1309688" y="876300"/>
                  </a:lnTo>
                  <a:lnTo>
                    <a:pt x="1352550" y="690563"/>
                  </a:lnTo>
                  <a:lnTo>
                    <a:pt x="1381125" y="533400"/>
                  </a:lnTo>
                  <a:lnTo>
                    <a:pt x="1393031" y="438150"/>
                  </a:lnTo>
                  <a:lnTo>
                    <a:pt x="1400175" y="347663"/>
                  </a:lnTo>
                  <a:cubicBezTo>
                    <a:pt x="1399381" y="326232"/>
                    <a:pt x="1398588" y="304800"/>
                    <a:pt x="1397794" y="283369"/>
                  </a:cubicBezTo>
                  <a:lnTo>
                    <a:pt x="1390650" y="245269"/>
                  </a:lnTo>
                  <a:lnTo>
                    <a:pt x="1369219" y="221456"/>
                  </a:lnTo>
                  <a:lnTo>
                    <a:pt x="1340644" y="207169"/>
                  </a:lnTo>
                  <a:lnTo>
                    <a:pt x="1307306" y="202406"/>
                  </a:lnTo>
                  <a:lnTo>
                    <a:pt x="1095375" y="245269"/>
                  </a:lnTo>
                  <a:lnTo>
                    <a:pt x="633413" y="3309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D3F3EAA1-A181-4B4B-B7CF-EED6DBE734E1}"/>
                </a:ext>
              </a:extLst>
            </p:cNvPr>
            <p:cNvSpPr/>
            <p:nvPr/>
          </p:nvSpPr>
          <p:spPr>
            <a:xfrm>
              <a:off x="4238627" y="4881563"/>
              <a:ext cx="1090613" cy="328612"/>
            </a:xfrm>
            <a:custGeom>
              <a:avLst/>
              <a:gdLst>
                <a:gd name="connsiteX0" fmla="*/ 435769 w 1090613"/>
                <a:gd name="connsiteY0" fmla="*/ 242887 h 328612"/>
                <a:gd name="connsiteX1" fmla="*/ 61913 w 1090613"/>
                <a:gd name="connsiteY1" fmla="*/ 328612 h 328612"/>
                <a:gd name="connsiteX2" fmla="*/ 0 w 1090613"/>
                <a:gd name="connsiteY2" fmla="*/ 173831 h 328612"/>
                <a:gd name="connsiteX3" fmla="*/ 190500 w 1090613"/>
                <a:gd name="connsiteY3" fmla="*/ 135731 h 328612"/>
                <a:gd name="connsiteX4" fmla="*/ 459581 w 1090613"/>
                <a:gd name="connsiteY4" fmla="*/ 80962 h 328612"/>
                <a:gd name="connsiteX5" fmla="*/ 669131 w 1090613"/>
                <a:gd name="connsiteY5" fmla="*/ 40481 h 328612"/>
                <a:gd name="connsiteX6" fmla="*/ 842963 w 1090613"/>
                <a:gd name="connsiteY6" fmla="*/ 14287 h 328612"/>
                <a:gd name="connsiteX7" fmla="*/ 969169 w 1090613"/>
                <a:gd name="connsiteY7" fmla="*/ 0 h 328612"/>
                <a:gd name="connsiteX8" fmla="*/ 1090613 w 1090613"/>
                <a:gd name="connsiteY8" fmla="*/ 2381 h 328612"/>
                <a:gd name="connsiteX9" fmla="*/ 1090613 w 1090613"/>
                <a:gd name="connsiteY9" fmla="*/ 126206 h 328612"/>
                <a:gd name="connsiteX10" fmla="*/ 864394 w 1090613"/>
                <a:gd name="connsiteY10" fmla="*/ 157162 h 328612"/>
                <a:gd name="connsiteX11" fmla="*/ 669131 w 1090613"/>
                <a:gd name="connsiteY11" fmla="*/ 195262 h 328612"/>
                <a:gd name="connsiteX12" fmla="*/ 435769 w 1090613"/>
                <a:gd name="connsiteY12" fmla="*/ 2428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0613" h="328612">
                  <a:moveTo>
                    <a:pt x="435769" y="242887"/>
                  </a:moveTo>
                  <a:lnTo>
                    <a:pt x="61913" y="328612"/>
                  </a:lnTo>
                  <a:lnTo>
                    <a:pt x="0" y="173831"/>
                  </a:lnTo>
                  <a:lnTo>
                    <a:pt x="190500" y="135731"/>
                  </a:lnTo>
                  <a:lnTo>
                    <a:pt x="459581" y="80962"/>
                  </a:lnTo>
                  <a:lnTo>
                    <a:pt x="669131" y="40481"/>
                  </a:lnTo>
                  <a:lnTo>
                    <a:pt x="842963" y="14287"/>
                  </a:lnTo>
                  <a:lnTo>
                    <a:pt x="969169" y="0"/>
                  </a:lnTo>
                  <a:lnTo>
                    <a:pt x="1090613" y="2381"/>
                  </a:lnTo>
                  <a:lnTo>
                    <a:pt x="1090613" y="126206"/>
                  </a:lnTo>
                  <a:lnTo>
                    <a:pt x="864394" y="157162"/>
                  </a:lnTo>
                  <a:lnTo>
                    <a:pt x="669131" y="195262"/>
                  </a:lnTo>
                  <a:lnTo>
                    <a:pt x="435769" y="24288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15FEC8F8-B6AD-4C09-85DA-7D6CE9C18959}"/>
                </a:ext>
              </a:extLst>
            </p:cNvPr>
            <p:cNvSpPr/>
            <p:nvPr/>
          </p:nvSpPr>
          <p:spPr>
            <a:xfrm>
              <a:off x="6170614" y="2579688"/>
              <a:ext cx="1895475" cy="449262"/>
            </a:xfrm>
            <a:custGeom>
              <a:avLst/>
              <a:gdLst>
                <a:gd name="connsiteX0" fmla="*/ 1226344 w 1895475"/>
                <a:gd name="connsiteY0" fmla="*/ 311944 h 450056"/>
                <a:gd name="connsiteX1" fmla="*/ 1004887 w 1895475"/>
                <a:gd name="connsiteY1" fmla="*/ 338137 h 450056"/>
                <a:gd name="connsiteX2" fmla="*/ 859631 w 1895475"/>
                <a:gd name="connsiteY2" fmla="*/ 371475 h 450056"/>
                <a:gd name="connsiteX3" fmla="*/ 692944 w 1895475"/>
                <a:gd name="connsiteY3" fmla="*/ 402431 h 450056"/>
                <a:gd name="connsiteX4" fmla="*/ 521494 w 1895475"/>
                <a:gd name="connsiteY4" fmla="*/ 428625 h 450056"/>
                <a:gd name="connsiteX5" fmla="*/ 397669 w 1895475"/>
                <a:gd name="connsiteY5" fmla="*/ 445294 h 450056"/>
                <a:gd name="connsiteX6" fmla="*/ 319087 w 1895475"/>
                <a:gd name="connsiteY6" fmla="*/ 450056 h 450056"/>
                <a:gd name="connsiteX7" fmla="*/ 254794 w 1895475"/>
                <a:gd name="connsiteY7" fmla="*/ 450056 h 450056"/>
                <a:gd name="connsiteX8" fmla="*/ 178594 w 1895475"/>
                <a:gd name="connsiteY8" fmla="*/ 440531 h 450056"/>
                <a:gd name="connsiteX9" fmla="*/ 130969 w 1895475"/>
                <a:gd name="connsiteY9" fmla="*/ 428625 h 450056"/>
                <a:gd name="connsiteX10" fmla="*/ 90487 w 1895475"/>
                <a:gd name="connsiteY10" fmla="*/ 409575 h 450056"/>
                <a:gd name="connsiteX11" fmla="*/ 0 w 1895475"/>
                <a:gd name="connsiteY11" fmla="*/ 347662 h 450056"/>
                <a:gd name="connsiteX12" fmla="*/ 80962 w 1895475"/>
                <a:gd name="connsiteY12" fmla="*/ 159544 h 450056"/>
                <a:gd name="connsiteX13" fmla="*/ 150019 w 1895475"/>
                <a:gd name="connsiteY13" fmla="*/ 240506 h 450056"/>
                <a:gd name="connsiteX14" fmla="*/ 195262 w 1895475"/>
                <a:gd name="connsiteY14" fmla="*/ 278606 h 450056"/>
                <a:gd name="connsiteX15" fmla="*/ 228600 w 1895475"/>
                <a:gd name="connsiteY15" fmla="*/ 295275 h 450056"/>
                <a:gd name="connsiteX16" fmla="*/ 259556 w 1895475"/>
                <a:gd name="connsiteY16" fmla="*/ 302419 h 450056"/>
                <a:gd name="connsiteX17" fmla="*/ 316706 w 1895475"/>
                <a:gd name="connsiteY17" fmla="*/ 307181 h 450056"/>
                <a:gd name="connsiteX18" fmla="*/ 366712 w 1895475"/>
                <a:gd name="connsiteY18" fmla="*/ 307181 h 450056"/>
                <a:gd name="connsiteX19" fmla="*/ 476250 w 1895475"/>
                <a:gd name="connsiteY19" fmla="*/ 290512 h 450056"/>
                <a:gd name="connsiteX20" fmla="*/ 795337 w 1895475"/>
                <a:gd name="connsiteY20" fmla="*/ 226219 h 450056"/>
                <a:gd name="connsiteX21" fmla="*/ 1028700 w 1895475"/>
                <a:gd name="connsiteY21" fmla="*/ 180975 h 450056"/>
                <a:gd name="connsiteX22" fmla="*/ 1202531 w 1895475"/>
                <a:gd name="connsiteY22" fmla="*/ 142875 h 450056"/>
                <a:gd name="connsiteX23" fmla="*/ 1297781 w 1895475"/>
                <a:gd name="connsiteY23" fmla="*/ 119062 h 450056"/>
                <a:gd name="connsiteX24" fmla="*/ 1359694 w 1895475"/>
                <a:gd name="connsiteY24" fmla="*/ 102394 h 450056"/>
                <a:gd name="connsiteX25" fmla="*/ 1414462 w 1895475"/>
                <a:gd name="connsiteY25" fmla="*/ 83344 h 450056"/>
                <a:gd name="connsiteX26" fmla="*/ 1481137 w 1895475"/>
                <a:gd name="connsiteY26" fmla="*/ 54769 h 450056"/>
                <a:gd name="connsiteX27" fmla="*/ 1535906 w 1895475"/>
                <a:gd name="connsiteY27" fmla="*/ 23812 h 450056"/>
                <a:gd name="connsiteX28" fmla="*/ 1569244 w 1895475"/>
                <a:gd name="connsiteY28" fmla="*/ 0 h 450056"/>
                <a:gd name="connsiteX29" fmla="*/ 1604962 w 1895475"/>
                <a:gd name="connsiteY29" fmla="*/ 2381 h 450056"/>
                <a:gd name="connsiteX30" fmla="*/ 1652587 w 1895475"/>
                <a:gd name="connsiteY30" fmla="*/ 7144 h 450056"/>
                <a:gd name="connsiteX31" fmla="*/ 1702594 w 1895475"/>
                <a:gd name="connsiteY31" fmla="*/ 19050 h 450056"/>
                <a:gd name="connsiteX32" fmla="*/ 1747837 w 1895475"/>
                <a:gd name="connsiteY32" fmla="*/ 33337 h 450056"/>
                <a:gd name="connsiteX33" fmla="*/ 1788319 w 1895475"/>
                <a:gd name="connsiteY33" fmla="*/ 50006 h 450056"/>
                <a:gd name="connsiteX34" fmla="*/ 1828800 w 1895475"/>
                <a:gd name="connsiteY34" fmla="*/ 71437 h 450056"/>
                <a:gd name="connsiteX35" fmla="*/ 1852612 w 1895475"/>
                <a:gd name="connsiteY35" fmla="*/ 85725 h 450056"/>
                <a:gd name="connsiteX36" fmla="*/ 1869281 w 1895475"/>
                <a:gd name="connsiteY36" fmla="*/ 102394 h 450056"/>
                <a:gd name="connsiteX37" fmla="*/ 1883569 w 1895475"/>
                <a:gd name="connsiteY37" fmla="*/ 123825 h 450056"/>
                <a:gd name="connsiteX38" fmla="*/ 1890712 w 1895475"/>
                <a:gd name="connsiteY38" fmla="*/ 142875 h 450056"/>
                <a:gd name="connsiteX39" fmla="*/ 1895475 w 1895475"/>
                <a:gd name="connsiteY39" fmla="*/ 171450 h 450056"/>
                <a:gd name="connsiteX40" fmla="*/ 1890712 w 1895475"/>
                <a:gd name="connsiteY40" fmla="*/ 195262 h 450056"/>
                <a:gd name="connsiteX41" fmla="*/ 1878806 w 1895475"/>
                <a:gd name="connsiteY41" fmla="*/ 216694 h 450056"/>
                <a:gd name="connsiteX42" fmla="*/ 1859756 w 1895475"/>
                <a:gd name="connsiteY42" fmla="*/ 233362 h 450056"/>
                <a:gd name="connsiteX43" fmla="*/ 1821656 w 1895475"/>
                <a:gd name="connsiteY43" fmla="*/ 250031 h 450056"/>
                <a:gd name="connsiteX44" fmla="*/ 1785937 w 1895475"/>
                <a:gd name="connsiteY44" fmla="*/ 261937 h 450056"/>
                <a:gd name="connsiteX45" fmla="*/ 1740694 w 1895475"/>
                <a:gd name="connsiteY45" fmla="*/ 269081 h 450056"/>
                <a:gd name="connsiteX46" fmla="*/ 1602581 w 1895475"/>
                <a:gd name="connsiteY46" fmla="*/ 273844 h 450056"/>
                <a:gd name="connsiteX47" fmla="*/ 1440656 w 1895475"/>
                <a:gd name="connsiteY47" fmla="*/ 288131 h 450056"/>
                <a:gd name="connsiteX48" fmla="*/ 1226344 w 1895475"/>
                <a:gd name="connsiteY48" fmla="*/ 3119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95475" h="450056">
                  <a:moveTo>
                    <a:pt x="1226344" y="311944"/>
                  </a:moveTo>
                  <a:lnTo>
                    <a:pt x="1004887" y="338137"/>
                  </a:lnTo>
                  <a:lnTo>
                    <a:pt x="859631" y="371475"/>
                  </a:lnTo>
                  <a:lnTo>
                    <a:pt x="692944" y="402431"/>
                  </a:lnTo>
                  <a:lnTo>
                    <a:pt x="521494" y="428625"/>
                  </a:lnTo>
                  <a:lnTo>
                    <a:pt x="397669" y="445294"/>
                  </a:lnTo>
                  <a:lnTo>
                    <a:pt x="319087" y="450056"/>
                  </a:lnTo>
                  <a:lnTo>
                    <a:pt x="254794" y="450056"/>
                  </a:lnTo>
                  <a:lnTo>
                    <a:pt x="178594" y="440531"/>
                  </a:lnTo>
                  <a:lnTo>
                    <a:pt x="130969" y="428625"/>
                  </a:lnTo>
                  <a:lnTo>
                    <a:pt x="90487" y="409575"/>
                  </a:lnTo>
                  <a:lnTo>
                    <a:pt x="0" y="347662"/>
                  </a:lnTo>
                  <a:lnTo>
                    <a:pt x="80962" y="159544"/>
                  </a:lnTo>
                  <a:lnTo>
                    <a:pt x="150019" y="240506"/>
                  </a:lnTo>
                  <a:lnTo>
                    <a:pt x="195262" y="278606"/>
                  </a:lnTo>
                  <a:lnTo>
                    <a:pt x="228600" y="295275"/>
                  </a:lnTo>
                  <a:lnTo>
                    <a:pt x="259556" y="302419"/>
                  </a:lnTo>
                  <a:lnTo>
                    <a:pt x="316706" y="307181"/>
                  </a:lnTo>
                  <a:lnTo>
                    <a:pt x="366712" y="307181"/>
                  </a:lnTo>
                  <a:lnTo>
                    <a:pt x="476250" y="290512"/>
                  </a:lnTo>
                  <a:lnTo>
                    <a:pt x="795337" y="226219"/>
                  </a:lnTo>
                  <a:lnTo>
                    <a:pt x="1028700" y="180975"/>
                  </a:lnTo>
                  <a:lnTo>
                    <a:pt x="1202531" y="142875"/>
                  </a:lnTo>
                  <a:lnTo>
                    <a:pt x="1297781" y="119062"/>
                  </a:lnTo>
                  <a:lnTo>
                    <a:pt x="1359694" y="102394"/>
                  </a:lnTo>
                  <a:lnTo>
                    <a:pt x="1414462" y="83344"/>
                  </a:lnTo>
                  <a:lnTo>
                    <a:pt x="1481137" y="54769"/>
                  </a:lnTo>
                  <a:lnTo>
                    <a:pt x="1535906" y="23812"/>
                  </a:lnTo>
                  <a:lnTo>
                    <a:pt x="1569244" y="0"/>
                  </a:lnTo>
                  <a:lnTo>
                    <a:pt x="1604962" y="2381"/>
                  </a:lnTo>
                  <a:lnTo>
                    <a:pt x="1652587" y="7144"/>
                  </a:lnTo>
                  <a:lnTo>
                    <a:pt x="1702594" y="19050"/>
                  </a:lnTo>
                  <a:lnTo>
                    <a:pt x="1747837" y="33337"/>
                  </a:lnTo>
                  <a:lnTo>
                    <a:pt x="1788319" y="50006"/>
                  </a:lnTo>
                  <a:lnTo>
                    <a:pt x="1828800" y="71437"/>
                  </a:lnTo>
                  <a:lnTo>
                    <a:pt x="1852612" y="85725"/>
                  </a:lnTo>
                  <a:lnTo>
                    <a:pt x="1869281" y="102394"/>
                  </a:lnTo>
                  <a:lnTo>
                    <a:pt x="1883569" y="123825"/>
                  </a:lnTo>
                  <a:lnTo>
                    <a:pt x="1890712" y="142875"/>
                  </a:lnTo>
                  <a:lnTo>
                    <a:pt x="1895475" y="171450"/>
                  </a:lnTo>
                  <a:lnTo>
                    <a:pt x="1890712" y="195262"/>
                  </a:lnTo>
                  <a:lnTo>
                    <a:pt x="1878806" y="216694"/>
                  </a:lnTo>
                  <a:lnTo>
                    <a:pt x="1859756" y="233362"/>
                  </a:lnTo>
                  <a:lnTo>
                    <a:pt x="1821656" y="250031"/>
                  </a:lnTo>
                  <a:lnTo>
                    <a:pt x="1785937" y="261937"/>
                  </a:lnTo>
                  <a:lnTo>
                    <a:pt x="1740694" y="269081"/>
                  </a:lnTo>
                  <a:lnTo>
                    <a:pt x="1602581" y="273844"/>
                  </a:lnTo>
                  <a:lnTo>
                    <a:pt x="1440656" y="288131"/>
                  </a:lnTo>
                  <a:lnTo>
                    <a:pt x="1226344" y="311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07BC7162-5099-4631-B081-1942C5F70E3A}"/>
                </a:ext>
              </a:extLst>
            </p:cNvPr>
            <p:cNvSpPr/>
            <p:nvPr/>
          </p:nvSpPr>
          <p:spPr>
            <a:xfrm rot="16200000">
              <a:off x="4941096" y="3228182"/>
              <a:ext cx="2881312" cy="2181225"/>
            </a:xfrm>
            <a:custGeom>
              <a:avLst/>
              <a:gdLst>
                <a:gd name="connsiteX0" fmla="*/ 1569192 w 2881658"/>
                <a:gd name="connsiteY0" fmla="*/ 1820146 h 2180714"/>
                <a:gd name="connsiteX1" fmla="*/ 1416311 w 2881658"/>
                <a:gd name="connsiteY1" fmla="*/ 1739379 h 2180714"/>
                <a:gd name="connsiteX2" fmla="*/ 1326890 w 2881658"/>
                <a:gd name="connsiteY2" fmla="*/ 1684573 h 2180714"/>
                <a:gd name="connsiteX3" fmla="*/ 1153817 w 2881658"/>
                <a:gd name="connsiteY3" fmla="*/ 1586498 h 2180714"/>
                <a:gd name="connsiteX4" fmla="*/ 1003821 w 2881658"/>
                <a:gd name="connsiteY4" fmla="*/ 1456694 h 2180714"/>
                <a:gd name="connsiteX5" fmla="*/ 902862 w 2881658"/>
                <a:gd name="connsiteY5" fmla="*/ 1358619 h 2180714"/>
                <a:gd name="connsiteX6" fmla="*/ 790365 w 2881658"/>
                <a:gd name="connsiteY6" fmla="*/ 1243238 h 2180714"/>
                <a:gd name="connsiteX7" fmla="*/ 683637 w 2881658"/>
                <a:gd name="connsiteY7" fmla="*/ 1127856 h 2180714"/>
                <a:gd name="connsiteX8" fmla="*/ 594216 w 2881658"/>
                <a:gd name="connsiteY8" fmla="*/ 1021128 h 2180714"/>
                <a:gd name="connsiteX9" fmla="*/ 493257 w 2881658"/>
                <a:gd name="connsiteY9" fmla="*/ 891323 h 2180714"/>
                <a:gd name="connsiteX10" fmla="*/ 363453 w 2881658"/>
                <a:gd name="connsiteY10" fmla="*/ 706713 h 2180714"/>
                <a:gd name="connsiteX11" fmla="*/ 294224 w 2881658"/>
                <a:gd name="connsiteY11" fmla="*/ 599985 h 2180714"/>
                <a:gd name="connsiteX12" fmla="*/ 219226 w 2881658"/>
                <a:gd name="connsiteY12" fmla="*/ 473065 h 2180714"/>
                <a:gd name="connsiteX13" fmla="*/ 144228 w 2881658"/>
                <a:gd name="connsiteY13" fmla="*/ 343260 h 2180714"/>
                <a:gd name="connsiteX14" fmla="*/ 69229 w 2881658"/>
                <a:gd name="connsiteY14" fmla="*/ 199033 h 2180714"/>
                <a:gd name="connsiteX15" fmla="*/ 37499 w 2881658"/>
                <a:gd name="connsiteY15" fmla="*/ 126920 h 2180714"/>
                <a:gd name="connsiteX16" fmla="*/ 8654 w 2881658"/>
                <a:gd name="connsiteY16" fmla="*/ 66344 h 2180714"/>
                <a:gd name="connsiteX17" fmla="*/ 0 w 2881658"/>
                <a:gd name="connsiteY17" fmla="*/ 34614 h 2180714"/>
                <a:gd name="connsiteX18" fmla="*/ 0 w 2881658"/>
                <a:gd name="connsiteY18" fmla="*/ 17307 h 2180714"/>
                <a:gd name="connsiteX19" fmla="*/ 11539 w 2881658"/>
                <a:gd name="connsiteY19" fmla="*/ 2884 h 2180714"/>
                <a:gd name="connsiteX20" fmla="*/ 28846 w 2881658"/>
                <a:gd name="connsiteY20" fmla="*/ 0 h 2180714"/>
                <a:gd name="connsiteX21" fmla="*/ 49038 w 2881658"/>
                <a:gd name="connsiteY21" fmla="*/ 14422 h 2180714"/>
                <a:gd name="connsiteX22" fmla="*/ 92306 w 2881658"/>
                <a:gd name="connsiteY22" fmla="*/ 80767 h 2180714"/>
                <a:gd name="connsiteX23" fmla="*/ 187496 w 2881658"/>
                <a:gd name="connsiteY23" fmla="*/ 227879 h 2180714"/>
                <a:gd name="connsiteX24" fmla="*/ 239417 w 2881658"/>
                <a:gd name="connsiteY24" fmla="*/ 311530 h 2180714"/>
                <a:gd name="connsiteX25" fmla="*/ 299993 w 2881658"/>
                <a:gd name="connsiteY25" fmla="*/ 398067 h 2180714"/>
                <a:gd name="connsiteX26" fmla="*/ 363453 w 2881658"/>
                <a:gd name="connsiteY26" fmla="*/ 487487 h 2180714"/>
                <a:gd name="connsiteX27" fmla="*/ 441335 w 2881658"/>
                <a:gd name="connsiteY27" fmla="*/ 591331 h 2180714"/>
                <a:gd name="connsiteX28" fmla="*/ 542294 w 2881658"/>
                <a:gd name="connsiteY28" fmla="*/ 715366 h 2180714"/>
                <a:gd name="connsiteX29" fmla="*/ 623062 w 2881658"/>
                <a:gd name="connsiteY29" fmla="*/ 810556 h 2180714"/>
                <a:gd name="connsiteX30" fmla="*/ 721136 w 2881658"/>
                <a:gd name="connsiteY30" fmla="*/ 917284 h 2180714"/>
                <a:gd name="connsiteX31" fmla="*/ 793250 w 2881658"/>
                <a:gd name="connsiteY31" fmla="*/ 986513 h 2180714"/>
                <a:gd name="connsiteX32" fmla="*/ 879786 w 2881658"/>
                <a:gd name="connsiteY32" fmla="*/ 1073049 h 2180714"/>
                <a:gd name="connsiteX33" fmla="*/ 977860 w 2881658"/>
                <a:gd name="connsiteY33" fmla="*/ 1156701 h 2180714"/>
                <a:gd name="connsiteX34" fmla="*/ 1052858 w 2881658"/>
                <a:gd name="connsiteY34" fmla="*/ 1223046 h 2180714"/>
                <a:gd name="connsiteX35" fmla="*/ 1142279 w 2881658"/>
                <a:gd name="connsiteY35" fmla="*/ 1289390 h 2180714"/>
                <a:gd name="connsiteX36" fmla="*/ 1237469 w 2881658"/>
                <a:gd name="connsiteY36" fmla="*/ 1358619 h 2180714"/>
                <a:gd name="connsiteX37" fmla="*/ 1373043 w 2881658"/>
                <a:gd name="connsiteY37" fmla="*/ 1448040 h 2180714"/>
                <a:gd name="connsiteX38" fmla="*/ 1523039 w 2881658"/>
                <a:gd name="connsiteY38" fmla="*/ 1531692 h 2180714"/>
                <a:gd name="connsiteX39" fmla="*/ 1661497 w 2881658"/>
                <a:gd name="connsiteY39" fmla="*/ 1598036 h 2180714"/>
                <a:gd name="connsiteX40" fmla="*/ 1797070 w 2881658"/>
                <a:gd name="connsiteY40" fmla="*/ 1655727 h 2180714"/>
                <a:gd name="connsiteX41" fmla="*/ 1909568 w 2881658"/>
                <a:gd name="connsiteY41" fmla="*/ 1696111 h 2180714"/>
                <a:gd name="connsiteX42" fmla="*/ 2004758 w 2881658"/>
                <a:gd name="connsiteY42" fmla="*/ 1727841 h 2180714"/>
                <a:gd name="connsiteX43" fmla="*/ 2085525 w 2881658"/>
                <a:gd name="connsiteY43" fmla="*/ 1750917 h 2180714"/>
                <a:gd name="connsiteX44" fmla="*/ 2174946 w 2881658"/>
                <a:gd name="connsiteY44" fmla="*/ 1771109 h 2180714"/>
                <a:gd name="connsiteX45" fmla="*/ 2278789 w 2881658"/>
                <a:gd name="connsiteY45" fmla="*/ 1791301 h 2180714"/>
                <a:gd name="connsiteX46" fmla="*/ 2376864 w 2881658"/>
                <a:gd name="connsiteY46" fmla="*/ 1808608 h 2180714"/>
                <a:gd name="connsiteX47" fmla="*/ 2489361 w 2881658"/>
                <a:gd name="connsiteY47" fmla="*/ 1820146 h 2180714"/>
                <a:gd name="connsiteX48" fmla="*/ 2590320 w 2881658"/>
                <a:gd name="connsiteY48" fmla="*/ 1823031 h 2180714"/>
                <a:gd name="connsiteX49" fmla="*/ 2645126 w 2881658"/>
                <a:gd name="connsiteY49" fmla="*/ 1820146 h 2180714"/>
                <a:gd name="connsiteX50" fmla="*/ 2682625 w 2881658"/>
                <a:gd name="connsiteY50" fmla="*/ 1814377 h 2180714"/>
                <a:gd name="connsiteX51" fmla="*/ 2717240 w 2881658"/>
                <a:gd name="connsiteY51" fmla="*/ 1802839 h 2180714"/>
                <a:gd name="connsiteX52" fmla="*/ 2746085 w 2881658"/>
                <a:gd name="connsiteY52" fmla="*/ 1779762 h 2180714"/>
                <a:gd name="connsiteX53" fmla="*/ 2772046 w 2881658"/>
                <a:gd name="connsiteY53" fmla="*/ 1745148 h 2180714"/>
                <a:gd name="connsiteX54" fmla="*/ 2841275 w 2881658"/>
                <a:gd name="connsiteY54" fmla="*/ 1635535 h 2180714"/>
                <a:gd name="connsiteX55" fmla="*/ 2881658 w 2881658"/>
                <a:gd name="connsiteY55" fmla="*/ 1869183 h 2180714"/>
                <a:gd name="connsiteX56" fmla="*/ 2826852 w 2881658"/>
                <a:gd name="connsiteY56" fmla="*/ 1941297 h 2180714"/>
                <a:gd name="connsiteX57" fmla="*/ 2786469 w 2881658"/>
                <a:gd name="connsiteY57" fmla="*/ 2019179 h 2180714"/>
                <a:gd name="connsiteX58" fmla="*/ 2743200 w 2881658"/>
                <a:gd name="connsiteY58" fmla="*/ 2088408 h 2180714"/>
                <a:gd name="connsiteX59" fmla="*/ 2711470 w 2881658"/>
                <a:gd name="connsiteY59" fmla="*/ 2131677 h 2180714"/>
                <a:gd name="connsiteX60" fmla="*/ 2679741 w 2881658"/>
                <a:gd name="connsiteY60" fmla="*/ 2163407 h 2180714"/>
                <a:gd name="connsiteX61" fmla="*/ 2650895 w 2881658"/>
                <a:gd name="connsiteY61" fmla="*/ 2180714 h 2180714"/>
                <a:gd name="connsiteX62" fmla="*/ 2624934 w 2881658"/>
                <a:gd name="connsiteY62" fmla="*/ 2180714 h 2180714"/>
                <a:gd name="connsiteX63" fmla="*/ 2601858 w 2881658"/>
                <a:gd name="connsiteY63" fmla="*/ 2169176 h 2180714"/>
                <a:gd name="connsiteX64" fmla="*/ 2581666 w 2881658"/>
                <a:gd name="connsiteY64" fmla="*/ 2146099 h 2180714"/>
                <a:gd name="connsiteX65" fmla="*/ 2549936 w 2881658"/>
                <a:gd name="connsiteY65" fmla="*/ 2123023 h 2180714"/>
                <a:gd name="connsiteX66" fmla="*/ 2495130 w 2881658"/>
                <a:gd name="connsiteY66" fmla="*/ 2099947 h 2180714"/>
                <a:gd name="connsiteX67" fmla="*/ 2270135 w 2881658"/>
                <a:gd name="connsiteY67" fmla="*/ 2050909 h 2180714"/>
                <a:gd name="connsiteX68" fmla="*/ 2082640 w 2881658"/>
                <a:gd name="connsiteY68" fmla="*/ 2001872 h 2180714"/>
                <a:gd name="connsiteX69" fmla="*/ 1900914 w 2881658"/>
                <a:gd name="connsiteY69" fmla="*/ 1947066 h 2180714"/>
                <a:gd name="connsiteX70" fmla="*/ 1756687 w 2881658"/>
                <a:gd name="connsiteY70" fmla="*/ 1895144 h 2180714"/>
                <a:gd name="connsiteX71" fmla="*/ 1569192 w 2881658"/>
                <a:gd name="connsiteY71" fmla="*/ 1820146 h 218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81658" h="2180714">
                  <a:moveTo>
                    <a:pt x="1569192" y="1820146"/>
                  </a:moveTo>
                  <a:lnTo>
                    <a:pt x="1416311" y="1739379"/>
                  </a:lnTo>
                  <a:lnTo>
                    <a:pt x="1326890" y="1684573"/>
                  </a:lnTo>
                  <a:lnTo>
                    <a:pt x="1153817" y="1586498"/>
                  </a:lnTo>
                  <a:lnTo>
                    <a:pt x="1003821" y="1456694"/>
                  </a:lnTo>
                  <a:lnTo>
                    <a:pt x="902862" y="1358619"/>
                  </a:lnTo>
                  <a:lnTo>
                    <a:pt x="790365" y="1243238"/>
                  </a:lnTo>
                  <a:lnTo>
                    <a:pt x="683637" y="1127856"/>
                  </a:lnTo>
                  <a:lnTo>
                    <a:pt x="594216" y="1021128"/>
                  </a:lnTo>
                  <a:lnTo>
                    <a:pt x="493257" y="891323"/>
                  </a:lnTo>
                  <a:lnTo>
                    <a:pt x="363453" y="706713"/>
                  </a:lnTo>
                  <a:lnTo>
                    <a:pt x="294224" y="599985"/>
                  </a:lnTo>
                  <a:lnTo>
                    <a:pt x="219226" y="473065"/>
                  </a:lnTo>
                  <a:lnTo>
                    <a:pt x="144228" y="343260"/>
                  </a:lnTo>
                  <a:lnTo>
                    <a:pt x="69229" y="199033"/>
                  </a:lnTo>
                  <a:lnTo>
                    <a:pt x="37499" y="126920"/>
                  </a:lnTo>
                  <a:lnTo>
                    <a:pt x="8654" y="66344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1539" y="2884"/>
                  </a:lnTo>
                  <a:lnTo>
                    <a:pt x="28846" y="0"/>
                  </a:lnTo>
                  <a:lnTo>
                    <a:pt x="49038" y="14422"/>
                  </a:lnTo>
                  <a:lnTo>
                    <a:pt x="92306" y="80767"/>
                  </a:lnTo>
                  <a:lnTo>
                    <a:pt x="187496" y="227879"/>
                  </a:lnTo>
                  <a:lnTo>
                    <a:pt x="239417" y="311530"/>
                  </a:lnTo>
                  <a:lnTo>
                    <a:pt x="299993" y="398067"/>
                  </a:lnTo>
                  <a:lnTo>
                    <a:pt x="363453" y="487487"/>
                  </a:lnTo>
                  <a:lnTo>
                    <a:pt x="441335" y="591331"/>
                  </a:lnTo>
                  <a:lnTo>
                    <a:pt x="542294" y="715366"/>
                  </a:lnTo>
                  <a:lnTo>
                    <a:pt x="623062" y="810556"/>
                  </a:lnTo>
                  <a:lnTo>
                    <a:pt x="721136" y="917284"/>
                  </a:lnTo>
                  <a:lnTo>
                    <a:pt x="793250" y="986513"/>
                  </a:lnTo>
                  <a:lnTo>
                    <a:pt x="879786" y="1073049"/>
                  </a:lnTo>
                  <a:lnTo>
                    <a:pt x="977860" y="1156701"/>
                  </a:lnTo>
                  <a:lnTo>
                    <a:pt x="1052858" y="1223046"/>
                  </a:lnTo>
                  <a:lnTo>
                    <a:pt x="1142279" y="1289390"/>
                  </a:lnTo>
                  <a:lnTo>
                    <a:pt x="1237469" y="1358619"/>
                  </a:lnTo>
                  <a:lnTo>
                    <a:pt x="1373043" y="1448040"/>
                  </a:lnTo>
                  <a:lnTo>
                    <a:pt x="1523039" y="1531692"/>
                  </a:lnTo>
                  <a:lnTo>
                    <a:pt x="1661497" y="1598036"/>
                  </a:lnTo>
                  <a:lnTo>
                    <a:pt x="1797070" y="1655727"/>
                  </a:lnTo>
                  <a:lnTo>
                    <a:pt x="1909568" y="1696111"/>
                  </a:lnTo>
                  <a:lnTo>
                    <a:pt x="2004758" y="1727841"/>
                  </a:lnTo>
                  <a:lnTo>
                    <a:pt x="2085525" y="1750917"/>
                  </a:lnTo>
                  <a:lnTo>
                    <a:pt x="2174946" y="1771109"/>
                  </a:lnTo>
                  <a:lnTo>
                    <a:pt x="2278789" y="1791301"/>
                  </a:lnTo>
                  <a:lnTo>
                    <a:pt x="2376864" y="1808608"/>
                  </a:lnTo>
                  <a:lnTo>
                    <a:pt x="2489361" y="1820146"/>
                  </a:lnTo>
                  <a:lnTo>
                    <a:pt x="2590320" y="1823031"/>
                  </a:lnTo>
                  <a:lnTo>
                    <a:pt x="2645126" y="1820146"/>
                  </a:lnTo>
                  <a:lnTo>
                    <a:pt x="2682625" y="1814377"/>
                  </a:lnTo>
                  <a:lnTo>
                    <a:pt x="2717240" y="1802839"/>
                  </a:lnTo>
                  <a:lnTo>
                    <a:pt x="2746085" y="1779762"/>
                  </a:lnTo>
                  <a:lnTo>
                    <a:pt x="2772046" y="1745148"/>
                  </a:lnTo>
                  <a:lnTo>
                    <a:pt x="2841275" y="1635535"/>
                  </a:lnTo>
                  <a:lnTo>
                    <a:pt x="2881658" y="1869183"/>
                  </a:lnTo>
                  <a:lnTo>
                    <a:pt x="2826852" y="1941297"/>
                  </a:lnTo>
                  <a:lnTo>
                    <a:pt x="2786469" y="2019179"/>
                  </a:lnTo>
                  <a:lnTo>
                    <a:pt x="2743200" y="2088408"/>
                  </a:lnTo>
                  <a:lnTo>
                    <a:pt x="2711470" y="2131677"/>
                  </a:lnTo>
                  <a:lnTo>
                    <a:pt x="2679741" y="2163407"/>
                  </a:lnTo>
                  <a:lnTo>
                    <a:pt x="2650895" y="2180714"/>
                  </a:lnTo>
                  <a:lnTo>
                    <a:pt x="2624934" y="2180714"/>
                  </a:lnTo>
                  <a:lnTo>
                    <a:pt x="2601858" y="2169176"/>
                  </a:lnTo>
                  <a:lnTo>
                    <a:pt x="2581666" y="2146099"/>
                  </a:lnTo>
                  <a:lnTo>
                    <a:pt x="2549936" y="2123023"/>
                  </a:lnTo>
                  <a:lnTo>
                    <a:pt x="2495130" y="2099947"/>
                  </a:lnTo>
                  <a:lnTo>
                    <a:pt x="2270135" y="2050909"/>
                  </a:lnTo>
                  <a:lnTo>
                    <a:pt x="2082640" y="2001872"/>
                  </a:lnTo>
                  <a:lnTo>
                    <a:pt x="1900914" y="1947066"/>
                  </a:lnTo>
                  <a:lnTo>
                    <a:pt x="1756687" y="1895144"/>
                  </a:lnTo>
                  <a:lnTo>
                    <a:pt x="1569192" y="18201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BB036AAD-1156-4E14-9D3D-1A89BF2DF88A}"/>
                </a:ext>
              </a:extLst>
            </p:cNvPr>
            <p:cNvSpPr/>
            <p:nvPr/>
          </p:nvSpPr>
          <p:spPr>
            <a:xfrm>
              <a:off x="5854701" y="3327400"/>
              <a:ext cx="2708275" cy="2400300"/>
            </a:xfrm>
            <a:custGeom>
              <a:avLst/>
              <a:gdLst>
                <a:gd name="connsiteX0" fmla="*/ 1244600 w 2708275"/>
                <a:gd name="connsiteY0" fmla="*/ 1584325 h 2400300"/>
                <a:gd name="connsiteX1" fmla="*/ 990600 w 2708275"/>
                <a:gd name="connsiteY1" fmla="*/ 1254125 h 2400300"/>
                <a:gd name="connsiteX2" fmla="*/ 901700 w 2708275"/>
                <a:gd name="connsiteY2" fmla="*/ 1098550 h 2400300"/>
                <a:gd name="connsiteX3" fmla="*/ 793750 w 2708275"/>
                <a:gd name="connsiteY3" fmla="*/ 939800 h 2400300"/>
                <a:gd name="connsiteX4" fmla="*/ 663575 w 2708275"/>
                <a:gd name="connsiteY4" fmla="*/ 765175 h 2400300"/>
                <a:gd name="connsiteX5" fmla="*/ 511175 w 2708275"/>
                <a:gd name="connsiteY5" fmla="*/ 558800 h 2400300"/>
                <a:gd name="connsiteX6" fmla="*/ 393700 w 2708275"/>
                <a:gd name="connsiteY6" fmla="*/ 400050 h 2400300"/>
                <a:gd name="connsiteX7" fmla="*/ 288925 w 2708275"/>
                <a:gd name="connsiteY7" fmla="*/ 273050 h 2400300"/>
                <a:gd name="connsiteX8" fmla="*/ 254000 w 2708275"/>
                <a:gd name="connsiteY8" fmla="*/ 225425 h 2400300"/>
                <a:gd name="connsiteX9" fmla="*/ 219075 w 2708275"/>
                <a:gd name="connsiteY9" fmla="*/ 187325 h 2400300"/>
                <a:gd name="connsiteX10" fmla="*/ 127000 w 2708275"/>
                <a:gd name="connsiteY10" fmla="*/ 104775 h 2400300"/>
                <a:gd name="connsiteX11" fmla="*/ 0 w 2708275"/>
                <a:gd name="connsiteY11" fmla="*/ 19050 h 2400300"/>
                <a:gd name="connsiteX12" fmla="*/ 22225 w 2708275"/>
                <a:gd name="connsiteY12" fmla="*/ 0 h 2400300"/>
                <a:gd name="connsiteX13" fmla="*/ 114300 w 2708275"/>
                <a:gd name="connsiteY13" fmla="*/ 12700 h 2400300"/>
                <a:gd name="connsiteX14" fmla="*/ 155575 w 2708275"/>
                <a:gd name="connsiteY14" fmla="*/ 19050 h 2400300"/>
                <a:gd name="connsiteX15" fmla="*/ 184150 w 2708275"/>
                <a:gd name="connsiteY15" fmla="*/ 31750 h 2400300"/>
                <a:gd name="connsiteX16" fmla="*/ 212725 w 2708275"/>
                <a:gd name="connsiteY16" fmla="*/ 53975 h 2400300"/>
                <a:gd name="connsiteX17" fmla="*/ 247650 w 2708275"/>
                <a:gd name="connsiteY17" fmla="*/ 85725 h 2400300"/>
                <a:gd name="connsiteX18" fmla="*/ 317500 w 2708275"/>
                <a:gd name="connsiteY18" fmla="*/ 168275 h 2400300"/>
                <a:gd name="connsiteX19" fmla="*/ 466725 w 2708275"/>
                <a:gd name="connsiteY19" fmla="*/ 346075 h 2400300"/>
                <a:gd name="connsiteX20" fmla="*/ 612775 w 2708275"/>
                <a:gd name="connsiteY20" fmla="*/ 514350 h 2400300"/>
                <a:gd name="connsiteX21" fmla="*/ 755650 w 2708275"/>
                <a:gd name="connsiteY21" fmla="*/ 673100 h 2400300"/>
                <a:gd name="connsiteX22" fmla="*/ 996950 w 2708275"/>
                <a:gd name="connsiteY22" fmla="*/ 930275 h 2400300"/>
                <a:gd name="connsiteX23" fmla="*/ 1098550 w 2708275"/>
                <a:gd name="connsiteY23" fmla="*/ 1057275 h 2400300"/>
                <a:gd name="connsiteX24" fmla="*/ 1231900 w 2708275"/>
                <a:gd name="connsiteY24" fmla="*/ 1193800 h 2400300"/>
                <a:gd name="connsiteX25" fmla="*/ 1400175 w 2708275"/>
                <a:gd name="connsiteY25" fmla="*/ 1374775 h 2400300"/>
                <a:gd name="connsiteX26" fmla="*/ 1533525 w 2708275"/>
                <a:gd name="connsiteY26" fmla="*/ 1511300 h 2400300"/>
                <a:gd name="connsiteX27" fmla="*/ 1666875 w 2708275"/>
                <a:gd name="connsiteY27" fmla="*/ 1644650 h 2400300"/>
                <a:gd name="connsiteX28" fmla="*/ 1800225 w 2708275"/>
                <a:gd name="connsiteY28" fmla="*/ 1774825 h 2400300"/>
                <a:gd name="connsiteX29" fmla="*/ 1914525 w 2708275"/>
                <a:gd name="connsiteY29" fmla="*/ 1876425 h 2400300"/>
                <a:gd name="connsiteX30" fmla="*/ 2041525 w 2708275"/>
                <a:gd name="connsiteY30" fmla="*/ 1974850 h 2400300"/>
                <a:gd name="connsiteX31" fmla="*/ 2124075 w 2708275"/>
                <a:gd name="connsiteY31" fmla="*/ 2032000 h 2400300"/>
                <a:gd name="connsiteX32" fmla="*/ 2216150 w 2708275"/>
                <a:gd name="connsiteY32" fmla="*/ 2085975 h 2400300"/>
                <a:gd name="connsiteX33" fmla="*/ 2324100 w 2708275"/>
                <a:gd name="connsiteY33" fmla="*/ 2139950 h 2400300"/>
                <a:gd name="connsiteX34" fmla="*/ 2466975 w 2708275"/>
                <a:gd name="connsiteY34" fmla="*/ 2200275 h 2400300"/>
                <a:gd name="connsiteX35" fmla="*/ 2568575 w 2708275"/>
                <a:gd name="connsiteY35" fmla="*/ 2235200 h 2400300"/>
                <a:gd name="connsiteX36" fmla="*/ 2628900 w 2708275"/>
                <a:gd name="connsiteY36" fmla="*/ 2254250 h 2400300"/>
                <a:gd name="connsiteX37" fmla="*/ 2673350 w 2708275"/>
                <a:gd name="connsiteY37" fmla="*/ 2266950 h 2400300"/>
                <a:gd name="connsiteX38" fmla="*/ 2692400 w 2708275"/>
                <a:gd name="connsiteY38" fmla="*/ 2279650 h 2400300"/>
                <a:gd name="connsiteX39" fmla="*/ 2705100 w 2708275"/>
                <a:gd name="connsiteY39" fmla="*/ 2292350 h 2400300"/>
                <a:gd name="connsiteX40" fmla="*/ 2708275 w 2708275"/>
                <a:gd name="connsiteY40" fmla="*/ 2308225 h 2400300"/>
                <a:gd name="connsiteX41" fmla="*/ 2701925 w 2708275"/>
                <a:gd name="connsiteY41" fmla="*/ 2327275 h 2400300"/>
                <a:gd name="connsiteX42" fmla="*/ 2686050 w 2708275"/>
                <a:gd name="connsiteY42" fmla="*/ 2349500 h 2400300"/>
                <a:gd name="connsiteX43" fmla="*/ 2654300 w 2708275"/>
                <a:gd name="connsiteY43" fmla="*/ 2359025 h 2400300"/>
                <a:gd name="connsiteX44" fmla="*/ 2505075 w 2708275"/>
                <a:gd name="connsiteY44" fmla="*/ 2378075 h 2400300"/>
                <a:gd name="connsiteX45" fmla="*/ 2339975 w 2708275"/>
                <a:gd name="connsiteY45" fmla="*/ 2393950 h 2400300"/>
                <a:gd name="connsiteX46" fmla="*/ 2219325 w 2708275"/>
                <a:gd name="connsiteY46" fmla="*/ 2400300 h 2400300"/>
                <a:gd name="connsiteX47" fmla="*/ 2076450 w 2708275"/>
                <a:gd name="connsiteY47" fmla="*/ 2400300 h 2400300"/>
                <a:gd name="connsiteX48" fmla="*/ 1939925 w 2708275"/>
                <a:gd name="connsiteY48" fmla="*/ 2390775 h 2400300"/>
                <a:gd name="connsiteX49" fmla="*/ 1866900 w 2708275"/>
                <a:gd name="connsiteY49" fmla="*/ 2381250 h 2400300"/>
                <a:gd name="connsiteX50" fmla="*/ 1847850 w 2708275"/>
                <a:gd name="connsiteY50" fmla="*/ 2371725 h 2400300"/>
                <a:gd name="connsiteX51" fmla="*/ 1708150 w 2708275"/>
                <a:gd name="connsiteY51" fmla="*/ 2184400 h 2400300"/>
                <a:gd name="connsiteX52" fmla="*/ 1504950 w 2708275"/>
                <a:gd name="connsiteY52" fmla="*/ 1920875 h 2400300"/>
                <a:gd name="connsiteX53" fmla="*/ 1244600 w 2708275"/>
                <a:gd name="connsiteY53" fmla="*/ 158432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08275" h="2400300">
                  <a:moveTo>
                    <a:pt x="1244600" y="1584325"/>
                  </a:moveTo>
                  <a:lnTo>
                    <a:pt x="990600" y="1254125"/>
                  </a:lnTo>
                  <a:lnTo>
                    <a:pt x="901700" y="1098550"/>
                  </a:lnTo>
                  <a:lnTo>
                    <a:pt x="793750" y="939800"/>
                  </a:lnTo>
                  <a:lnTo>
                    <a:pt x="663575" y="765175"/>
                  </a:lnTo>
                  <a:lnTo>
                    <a:pt x="511175" y="558800"/>
                  </a:lnTo>
                  <a:lnTo>
                    <a:pt x="393700" y="400050"/>
                  </a:lnTo>
                  <a:lnTo>
                    <a:pt x="288925" y="273050"/>
                  </a:lnTo>
                  <a:lnTo>
                    <a:pt x="254000" y="225425"/>
                  </a:lnTo>
                  <a:lnTo>
                    <a:pt x="219075" y="187325"/>
                  </a:lnTo>
                  <a:lnTo>
                    <a:pt x="127000" y="104775"/>
                  </a:lnTo>
                  <a:lnTo>
                    <a:pt x="0" y="19050"/>
                  </a:lnTo>
                  <a:lnTo>
                    <a:pt x="22225" y="0"/>
                  </a:lnTo>
                  <a:lnTo>
                    <a:pt x="114300" y="12700"/>
                  </a:lnTo>
                  <a:lnTo>
                    <a:pt x="155575" y="19050"/>
                  </a:lnTo>
                  <a:lnTo>
                    <a:pt x="184150" y="31750"/>
                  </a:lnTo>
                  <a:lnTo>
                    <a:pt x="212725" y="53975"/>
                  </a:lnTo>
                  <a:lnTo>
                    <a:pt x="247650" y="85725"/>
                  </a:lnTo>
                  <a:lnTo>
                    <a:pt x="317500" y="168275"/>
                  </a:lnTo>
                  <a:lnTo>
                    <a:pt x="466725" y="346075"/>
                  </a:lnTo>
                  <a:lnTo>
                    <a:pt x="612775" y="514350"/>
                  </a:lnTo>
                  <a:lnTo>
                    <a:pt x="755650" y="673100"/>
                  </a:lnTo>
                  <a:lnTo>
                    <a:pt x="996950" y="930275"/>
                  </a:lnTo>
                  <a:lnTo>
                    <a:pt x="1098550" y="1057275"/>
                  </a:lnTo>
                  <a:lnTo>
                    <a:pt x="1231900" y="1193800"/>
                  </a:lnTo>
                  <a:lnTo>
                    <a:pt x="1400175" y="1374775"/>
                  </a:lnTo>
                  <a:lnTo>
                    <a:pt x="1533525" y="1511300"/>
                  </a:lnTo>
                  <a:lnTo>
                    <a:pt x="1666875" y="1644650"/>
                  </a:lnTo>
                  <a:lnTo>
                    <a:pt x="1800225" y="1774825"/>
                  </a:lnTo>
                  <a:lnTo>
                    <a:pt x="1914525" y="1876425"/>
                  </a:lnTo>
                  <a:lnTo>
                    <a:pt x="2041525" y="1974850"/>
                  </a:lnTo>
                  <a:lnTo>
                    <a:pt x="2124075" y="2032000"/>
                  </a:lnTo>
                  <a:lnTo>
                    <a:pt x="2216150" y="2085975"/>
                  </a:lnTo>
                  <a:lnTo>
                    <a:pt x="2324100" y="2139950"/>
                  </a:lnTo>
                  <a:lnTo>
                    <a:pt x="2466975" y="2200275"/>
                  </a:lnTo>
                  <a:lnTo>
                    <a:pt x="2568575" y="2235200"/>
                  </a:lnTo>
                  <a:lnTo>
                    <a:pt x="2628900" y="2254250"/>
                  </a:lnTo>
                  <a:lnTo>
                    <a:pt x="2673350" y="2266950"/>
                  </a:lnTo>
                  <a:lnTo>
                    <a:pt x="2692400" y="2279650"/>
                  </a:lnTo>
                  <a:lnTo>
                    <a:pt x="2705100" y="2292350"/>
                  </a:lnTo>
                  <a:lnTo>
                    <a:pt x="2708275" y="2308225"/>
                  </a:lnTo>
                  <a:lnTo>
                    <a:pt x="2701925" y="2327275"/>
                  </a:lnTo>
                  <a:lnTo>
                    <a:pt x="2686050" y="2349500"/>
                  </a:lnTo>
                  <a:lnTo>
                    <a:pt x="2654300" y="2359025"/>
                  </a:lnTo>
                  <a:lnTo>
                    <a:pt x="2505075" y="2378075"/>
                  </a:lnTo>
                  <a:lnTo>
                    <a:pt x="2339975" y="2393950"/>
                  </a:lnTo>
                  <a:lnTo>
                    <a:pt x="2219325" y="2400300"/>
                  </a:lnTo>
                  <a:lnTo>
                    <a:pt x="2076450" y="2400300"/>
                  </a:lnTo>
                  <a:lnTo>
                    <a:pt x="1939925" y="2390775"/>
                  </a:lnTo>
                  <a:lnTo>
                    <a:pt x="1866900" y="2381250"/>
                  </a:lnTo>
                  <a:lnTo>
                    <a:pt x="1847850" y="2371725"/>
                  </a:lnTo>
                  <a:lnTo>
                    <a:pt x="1708150" y="2184400"/>
                  </a:lnTo>
                  <a:lnTo>
                    <a:pt x="1504950" y="1920875"/>
                  </a:lnTo>
                  <a:lnTo>
                    <a:pt x="1244600" y="158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2FF17B5C-A9C3-48F0-B9DC-7EFA7F9F821C}"/>
              </a:ext>
            </a:extLst>
          </p:cNvPr>
          <p:cNvGrpSpPr/>
          <p:nvPr/>
        </p:nvGrpSpPr>
        <p:grpSpPr>
          <a:xfrm>
            <a:off x="3593233" y="1562050"/>
            <a:ext cx="4969743" cy="4187825"/>
            <a:chOff x="3593233" y="1571626"/>
            <a:chExt cx="4969743" cy="4187825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43F5A7DD-8C19-4E46-B131-381DEDC94215}"/>
                </a:ext>
              </a:extLst>
            </p:cNvPr>
            <p:cNvSpPr/>
            <p:nvPr/>
          </p:nvSpPr>
          <p:spPr>
            <a:xfrm>
              <a:off x="3593233" y="2579688"/>
              <a:ext cx="2295525" cy="546100"/>
            </a:xfrm>
            <a:custGeom>
              <a:avLst/>
              <a:gdLst>
                <a:gd name="connsiteX0" fmla="*/ 1654969 w 2295525"/>
                <a:gd name="connsiteY0" fmla="*/ 304800 h 545307"/>
                <a:gd name="connsiteX1" fmla="*/ 1319213 w 2295525"/>
                <a:gd name="connsiteY1" fmla="*/ 345282 h 545307"/>
                <a:gd name="connsiteX2" fmla="*/ 1157288 w 2295525"/>
                <a:gd name="connsiteY2" fmla="*/ 361950 h 545307"/>
                <a:gd name="connsiteX3" fmla="*/ 978694 w 2295525"/>
                <a:gd name="connsiteY3" fmla="*/ 392907 h 545307"/>
                <a:gd name="connsiteX4" fmla="*/ 750094 w 2295525"/>
                <a:gd name="connsiteY4" fmla="*/ 435769 h 545307"/>
                <a:gd name="connsiteX5" fmla="*/ 569119 w 2295525"/>
                <a:gd name="connsiteY5" fmla="*/ 473869 h 545307"/>
                <a:gd name="connsiteX6" fmla="*/ 454819 w 2295525"/>
                <a:gd name="connsiteY6" fmla="*/ 500063 h 545307"/>
                <a:gd name="connsiteX7" fmla="*/ 295275 w 2295525"/>
                <a:gd name="connsiteY7" fmla="*/ 545307 h 545307"/>
                <a:gd name="connsiteX8" fmla="*/ 278607 w 2295525"/>
                <a:gd name="connsiteY8" fmla="*/ 540544 h 545307"/>
                <a:gd name="connsiteX9" fmla="*/ 221457 w 2295525"/>
                <a:gd name="connsiteY9" fmla="*/ 509588 h 545307"/>
                <a:gd name="connsiteX10" fmla="*/ 176213 w 2295525"/>
                <a:gd name="connsiteY10" fmla="*/ 473869 h 545307"/>
                <a:gd name="connsiteX11" fmla="*/ 145257 w 2295525"/>
                <a:gd name="connsiteY11" fmla="*/ 445294 h 545307"/>
                <a:gd name="connsiteX12" fmla="*/ 107157 w 2295525"/>
                <a:gd name="connsiteY12" fmla="*/ 400050 h 545307"/>
                <a:gd name="connsiteX13" fmla="*/ 71438 w 2295525"/>
                <a:gd name="connsiteY13" fmla="*/ 352425 h 545307"/>
                <a:gd name="connsiteX14" fmla="*/ 45244 w 2295525"/>
                <a:gd name="connsiteY14" fmla="*/ 314325 h 545307"/>
                <a:gd name="connsiteX15" fmla="*/ 14288 w 2295525"/>
                <a:gd name="connsiteY15" fmla="*/ 254794 h 545307"/>
                <a:gd name="connsiteX16" fmla="*/ 2382 w 2295525"/>
                <a:gd name="connsiteY16" fmla="*/ 226219 h 545307"/>
                <a:gd name="connsiteX17" fmla="*/ 0 w 2295525"/>
                <a:gd name="connsiteY17" fmla="*/ 204788 h 545307"/>
                <a:gd name="connsiteX18" fmla="*/ 2382 w 2295525"/>
                <a:gd name="connsiteY18" fmla="*/ 195263 h 545307"/>
                <a:gd name="connsiteX19" fmla="*/ 11907 w 2295525"/>
                <a:gd name="connsiteY19" fmla="*/ 188119 h 545307"/>
                <a:gd name="connsiteX20" fmla="*/ 26194 w 2295525"/>
                <a:gd name="connsiteY20" fmla="*/ 190500 h 545307"/>
                <a:gd name="connsiteX21" fmla="*/ 61913 w 2295525"/>
                <a:gd name="connsiteY21" fmla="*/ 207169 h 545307"/>
                <a:gd name="connsiteX22" fmla="*/ 85725 w 2295525"/>
                <a:gd name="connsiteY22" fmla="*/ 223838 h 545307"/>
                <a:gd name="connsiteX23" fmla="*/ 116682 w 2295525"/>
                <a:gd name="connsiteY23" fmla="*/ 242888 h 545307"/>
                <a:gd name="connsiteX24" fmla="*/ 150019 w 2295525"/>
                <a:gd name="connsiteY24" fmla="*/ 261938 h 545307"/>
                <a:gd name="connsiteX25" fmla="*/ 183357 w 2295525"/>
                <a:gd name="connsiteY25" fmla="*/ 278607 h 545307"/>
                <a:gd name="connsiteX26" fmla="*/ 219075 w 2295525"/>
                <a:gd name="connsiteY26" fmla="*/ 292894 h 545307"/>
                <a:gd name="connsiteX27" fmla="*/ 252413 w 2295525"/>
                <a:gd name="connsiteY27" fmla="*/ 300038 h 545307"/>
                <a:gd name="connsiteX28" fmla="*/ 290513 w 2295525"/>
                <a:gd name="connsiteY28" fmla="*/ 304800 h 545307"/>
                <a:gd name="connsiteX29" fmla="*/ 335757 w 2295525"/>
                <a:gd name="connsiteY29" fmla="*/ 300038 h 545307"/>
                <a:gd name="connsiteX30" fmla="*/ 564357 w 2295525"/>
                <a:gd name="connsiteY30" fmla="*/ 264319 h 545307"/>
                <a:gd name="connsiteX31" fmla="*/ 890588 w 2295525"/>
                <a:gd name="connsiteY31" fmla="*/ 219075 h 545307"/>
                <a:gd name="connsiteX32" fmla="*/ 1164432 w 2295525"/>
                <a:gd name="connsiteY32" fmla="*/ 178594 h 545307"/>
                <a:gd name="connsiteX33" fmla="*/ 1316832 w 2295525"/>
                <a:gd name="connsiteY33" fmla="*/ 164307 h 545307"/>
                <a:gd name="connsiteX34" fmla="*/ 1438275 w 2295525"/>
                <a:gd name="connsiteY34" fmla="*/ 147638 h 545307"/>
                <a:gd name="connsiteX35" fmla="*/ 1550194 w 2295525"/>
                <a:gd name="connsiteY35" fmla="*/ 128588 h 545307"/>
                <a:gd name="connsiteX36" fmla="*/ 1654969 w 2295525"/>
                <a:gd name="connsiteY36" fmla="*/ 111919 h 545307"/>
                <a:gd name="connsiteX37" fmla="*/ 1731169 w 2295525"/>
                <a:gd name="connsiteY37" fmla="*/ 97632 h 545307"/>
                <a:gd name="connsiteX38" fmla="*/ 1766888 w 2295525"/>
                <a:gd name="connsiteY38" fmla="*/ 88107 h 545307"/>
                <a:gd name="connsiteX39" fmla="*/ 1804988 w 2295525"/>
                <a:gd name="connsiteY39" fmla="*/ 71438 h 545307"/>
                <a:gd name="connsiteX40" fmla="*/ 1835944 w 2295525"/>
                <a:gd name="connsiteY40" fmla="*/ 50007 h 545307"/>
                <a:gd name="connsiteX41" fmla="*/ 1866900 w 2295525"/>
                <a:gd name="connsiteY41" fmla="*/ 23813 h 545307"/>
                <a:gd name="connsiteX42" fmla="*/ 1885950 w 2295525"/>
                <a:gd name="connsiteY42" fmla="*/ 7144 h 545307"/>
                <a:gd name="connsiteX43" fmla="*/ 1902619 w 2295525"/>
                <a:gd name="connsiteY43" fmla="*/ 2382 h 545307"/>
                <a:gd name="connsiteX44" fmla="*/ 1959769 w 2295525"/>
                <a:gd name="connsiteY44" fmla="*/ 0 h 545307"/>
                <a:gd name="connsiteX45" fmla="*/ 2012157 w 2295525"/>
                <a:gd name="connsiteY45" fmla="*/ 4763 h 545307"/>
                <a:gd name="connsiteX46" fmla="*/ 2071688 w 2295525"/>
                <a:gd name="connsiteY46" fmla="*/ 16669 h 545307"/>
                <a:gd name="connsiteX47" fmla="*/ 2131219 w 2295525"/>
                <a:gd name="connsiteY47" fmla="*/ 30957 h 545307"/>
                <a:gd name="connsiteX48" fmla="*/ 2228850 w 2295525"/>
                <a:gd name="connsiteY48" fmla="*/ 64294 h 545307"/>
                <a:gd name="connsiteX49" fmla="*/ 2255044 w 2295525"/>
                <a:gd name="connsiteY49" fmla="*/ 76200 h 545307"/>
                <a:gd name="connsiteX50" fmla="*/ 2269332 w 2295525"/>
                <a:gd name="connsiteY50" fmla="*/ 90488 h 545307"/>
                <a:gd name="connsiteX51" fmla="*/ 2286000 w 2295525"/>
                <a:gd name="connsiteY51" fmla="*/ 111919 h 545307"/>
                <a:gd name="connsiteX52" fmla="*/ 2293144 w 2295525"/>
                <a:gd name="connsiteY52" fmla="*/ 130969 h 545307"/>
                <a:gd name="connsiteX53" fmla="*/ 2295525 w 2295525"/>
                <a:gd name="connsiteY53" fmla="*/ 157163 h 545307"/>
                <a:gd name="connsiteX54" fmla="*/ 2288382 w 2295525"/>
                <a:gd name="connsiteY54" fmla="*/ 176213 h 545307"/>
                <a:gd name="connsiteX55" fmla="*/ 2269332 w 2295525"/>
                <a:gd name="connsiteY55" fmla="*/ 197644 h 545307"/>
                <a:gd name="connsiteX56" fmla="*/ 2233613 w 2295525"/>
                <a:gd name="connsiteY56" fmla="*/ 221457 h 545307"/>
                <a:gd name="connsiteX57" fmla="*/ 2195513 w 2295525"/>
                <a:gd name="connsiteY57" fmla="*/ 235744 h 545307"/>
                <a:gd name="connsiteX58" fmla="*/ 2133600 w 2295525"/>
                <a:gd name="connsiteY58" fmla="*/ 254794 h 545307"/>
                <a:gd name="connsiteX59" fmla="*/ 2059782 w 2295525"/>
                <a:gd name="connsiteY59" fmla="*/ 271463 h 545307"/>
                <a:gd name="connsiteX60" fmla="*/ 2007394 w 2295525"/>
                <a:gd name="connsiteY60" fmla="*/ 276225 h 545307"/>
                <a:gd name="connsiteX61" fmla="*/ 1654969 w 2295525"/>
                <a:gd name="connsiteY61" fmla="*/ 3048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5525" h="545307">
                  <a:moveTo>
                    <a:pt x="1654969" y="304800"/>
                  </a:moveTo>
                  <a:lnTo>
                    <a:pt x="1319213" y="345282"/>
                  </a:lnTo>
                  <a:lnTo>
                    <a:pt x="1157288" y="361950"/>
                  </a:lnTo>
                  <a:lnTo>
                    <a:pt x="978694" y="392907"/>
                  </a:lnTo>
                  <a:lnTo>
                    <a:pt x="750094" y="435769"/>
                  </a:lnTo>
                  <a:lnTo>
                    <a:pt x="569119" y="473869"/>
                  </a:lnTo>
                  <a:lnTo>
                    <a:pt x="454819" y="500063"/>
                  </a:lnTo>
                  <a:lnTo>
                    <a:pt x="295275" y="545307"/>
                  </a:lnTo>
                  <a:lnTo>
                    <a:pt x="278607" y="540544"/>
                  </a:lnTo>
                  <a:lnTo>
                    <a:pt x="221457" y="509588"/>
                  </a:lnTo>
                  <a:lnTo>
                    <a:pt x="176213" y="473869"/>
                  </a:lnTo>
                  <a:lnTo>
                    <a:pt x="145257" y="445294"/>
                  </a:lnTo>
                  <a:lnTo>
                    <a:pt x="107157" y="400050"/>
                  </a:lnTo>
                  <a:lnTo>
                    <a:pt x="71438" y="352425"/>
                  </a:lnTo>
                  <a:lnTo>
                    <a:pt x="45244" y="314325"/>
                  </a:lnTo>
                  <a:lnTo>
                    <a:pt x="14288" y="254794"/>
                  </a:lnTo>
                  <a:lnTo>
                    <a:pt x="2382" y="226219"/>
                  </a:lnTo>
                  <a:lnTo>
                    <a:pt x="0" y="204788"/>
                  </a:lnTo>
                  <a:lnTo>
                    <a:pt x="2382" y="195263"/>
                  </a:lnTo>
                  <a:lnTo>
                    <a:pt x="11907" y="188119"/>
                  </a:lnTo>
                  <a:lnTo>
                    <a:pt x="26194" y="190500"/>
                  </a:lnTo>
                  <a:lnTo>
                    <a:pt x="61913" y="207169"/>
                  </a:lnTo>
                  <a:lnTo>
                    <a:pt x="85725" y="223838"/>
                  </a:lnTo>
                  <a:lnTo>
                    <a:pt x="116682" y="242888"/>
                  </a:lnTo>
                  <a:lnTo>
                    <a:pt x="150019" y="261938"/>
                  </a:lnTo>
                  <a:lnTo>
                    <a:pt x="183357" y="278607"/>
                  </a:lnTo>
                  <a:lnTo>
                    <a:pt x="219075" y="292894"/>
                  </a:lnTo>
                  <a:lnTo>
                    <a:pt x="252413" y="300038"/>
                  </a:lnTo>
                  <a:lnTo>
                    <a:pt x="290513" y="304800"/>
                  </a:lnTo>
                  <a:lnTo>
                    <a:pt x="335757" y="300038"/>
                  </a:lnTo>
                  <a:lnTo>
                    <a:pt x="564357" y="264319"/>
                  </a:lnTo>
                  <a:lnTo>
                    <a:pt x="890588" y="219075"/>
                  </a:lnTo>
                  <a:lnTo>
                    <a:pt x="1164432" y="178594"/>
                  </a:lnTo>
                  <a:lnTo>
                    <a:pt x="1316832" y="164307"/>
                  </a:lnTo>
                  <a:lnTo>
                    <a:pt x="1438275" y="147638"/>
                  </a:lnTo>
                  <a:lnTo>
                    <a:pt x="1550194" y="128588"/>
                  </a:lnTo>
                  <a:lnTo>
                    <a:pt x="1654969" y="111919"/>
                  </a:lnTo>
                  <a:lnTo>
                    <a:pt x="1731169" y="97632"/>
                  </a:lnTo>
                  <a:lnTo>
                    <a:pt x="1766888" y="88107"/>
                  </a:lnTo>
                  <a:lnTo>
                    <a:pt x="1804988" y="71438"/>
                  </a:lnTo>
                  <a:lnTo>
                    <a:pt x="1835944" y="50007"/>
                  </a:lnTo>
                  <a:lnTo>
                    <a:pt x="1866900" y="23813"/>
                  </a:lnTo>
                  <a:lnTo>
                    <a:pt x="1885950" y="7144"/>
                  </a:lnTo>
                  <a:lnTo>
                    <a:pt x="1902619" y="2382"/>
                  </a:lnTo>
                  <a:lnTo>
                    <a:pt x="1959769" y="0"/>
                  </a:lnTo>
                  <a:lnTo>
                    <a:pt x="2012157" y="4763"/>
                  </a:lnTo>
                  <a:lnTo>
                    <a:pt x="2071688" y="16669"/>
                  </a:lnTo>
                  <a:lnTo>
                    <a:pt x="2131219" y="30957"/>
                  </a:lnTo>
                  <a:lnTo>
                    <a:pt x="2228850" y="64294"/>
                  </a:lnTo>
                  <a:lnTo>
                    <a:pt x="2255044" y="76200"/>
                  </a:lnTo>
                  <a:lnTo>
                    <a:pt x="2269332" y="90488"/>
                  </a:lnTo>
                  <a:lnTo>
                    <a:pt x="2286000" y="111919"/>
                  </a:lnTo>
                  <a:lnTo>
                    <a:pt x="2293144" y="130969"/>
                  </a:lnTo>
                  <a:lnTo>
                    <a:pt x="2295525" y="157163"/>
                  </a:lnTo>
                  <a:lnTo>
                    <a:pt x="2288382" y="176213"/>
                  </a:lnTo>
                  <a:lnTo>
                    <a:pt x="2269332" y="197644"/>
                  </a:lnTo>
                  <a:lnTo>
                    <a:pt x="2233613" y="221457"/>
                  </a:lnTo>
                  <a:lnTo>
                    <a:pt x="2195513" y="235744"/>
                  </a:lnTo>
                  <a:lnTo>
                    <a:pt x="2133600" y="254794"/>
                  </a:lnTo>
                  <a:lnTo>
                    <a:pt x="2059782" y="271463"/>
                  </a:lnTo>
                  <a:lnTo>
                    <a:pt x="2007394" y="276225"/>
                  </a:lnTo>
                  <a:lnTo>
                    <a:pt x="165496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B58078E1-04F3-4BC6-A7FD-74F691663F4B}"/>
                </a:ext>
              </a:extLst>
            </p:cNvPr>
            <p:cNvSpPr/>
            <p:nvPr/>
          </p:nvSpPr>
          <p:spPr>
            <a:xfrm>
              <a:off x="3751264" y="4029076"/>
              <a:ext cx="628650" cy="1389063"/>
            </a:xfrm>
            <a:custGeom>
              <a:avLst/>
              <a:gdLst>
                <a:gd name="connsiteX0" fmla="*/ 297656 w 628650"/>
                <a:gd name="connsiteY0" fmla="*/ 652463 h 1388269"/>
                <a:gd name="connsiteX1" fmla="*/ 250031 w 628650"/>
                <a:gd name="connsiteY1" fmla="*/ 383381 h 1388269"/>
                <a:gd name="connsiteX2" fmla="*/ 233362 w 628650"/>
                <a:gd name="connsiteY2" fmla="*/ 316706 h 1388269"/>
                <a:gd name="connsiteX3" fmla="*/ 216694 w 628650"/>
                <a:gd name="connsiteY3" fmla="*/ 269081 h 1388269"/>
                <a:gd name="connsiteX4" fmla="*/ 195262 w 628650"/>
                <a:gd name="connsiteY4" fmla="*/ 226219 h 1388269"/>
                <a:gd name="connsiteX5" fmla="*/ 171450 w 628650"/>
                <a:gd name="connsiteY5" fmla="*/ 190500 h 1388269"/>
                <a:gd name="connsiteX6" fmla="*/ 128587 w 628650"/>
                <a:gd name="connsiteY6" fmla="*/ 142875 h 1388269"/>
                <a:gd name="connsiteX7" fmla="*/ 71437 w 628650"/>
                <a:gd name="connsiteY7" fmla="*/ 92869 h 1388269"/>
                <a:gd name="connsiteX8" fmla="*/ 28575 w 628650"/>
                <a:gd name="connsiteY8" fmla="*/ 64294 h 1388269"/>
                <a:gd name="connsiteX9" fmla="*/ 7144 w 628650"/>
                <a:gd name="connsiteY9" fmla="*/ 45244 h 1388269"/>
                <a:gd name="connsiteX10" fmla="*/ 0 w 628650"/>
                <a:gd name="connsiteY10" fmla="*/ 26194 h 1388269"/>
                <a:gd name="connsiteX11" fmla="*/ 7144 w 628650"/>
                <a:gd name="connsiteY11" fmla="*/ 9525 h 1388269"/>
                <a:gd name="connsiteX12" fmla="*/ 42862 w 628650"/>
                <a:gd name="connsiteY12" fmla="*/ 0 h 1388269"/>
                <a:gd name="connsiteX13" fmla="*/ 88106 w 628650"/>
                <a:gd name="connsiteY13" fmla="*/ 2381 h 1388269"/>
                <a:gd name="connsiteX14" fmla="*/ 164306 w 628650"/>
                <a:gd name="connsiteY14" fmla="*/ 16669 h 1388269"/>
                <a:gd name="connsiteX15" fmla="*/ 233362 w 628650"/>
                <a:gd name="connsiteY15" fmla="*/ 33338 h 1388269"/>
                <a:gd name="connsiteX16" fmla="*/ 288131 w 628650"/>
                <a:gd name="connsiteY16" fmla="*/ 50006 h 1388269"/>
                <a:gd name="connsiteX17" fmla="*/ 338137 w 628650"/>
                <a:gd name="connsiteY17" fmla="*/ 71438 h 1388269"/>
                <a:gd name="connsiteX18" fmla="*/ 395287 w 628650"/>
                <a:gd name="connsiteY18" fmla="*/ 95250 h 1388269"/>
                <a:gd name="connsiteX19" fmla="*/ 411956 w 628650"/>
                <a:gd name="connsiteY19" fmla="*/ 173831 h 1388269"/>
                <a:gd name="connsiteX20" fmla="*/ 476250 w 628650"/>
                <a:gd name="connsiteY20" fmla="*/ 466725 h 1388269"/>
                <a:gd name="connsiteX21" fmla="*/ 514350 w 628650"/>
                <a:gd name="connsiteY21" fmla="*/ 640556 h 1388269"/>
                <a:gd name="connsiteX22" fmla="*/ 604837 w 628650"/>
                <a:gd name="connsiteY22" fmla="*/ 1033463 h 1388269"/>
                <a:gd name="connsiteX23" fmla="*/ 611981 w 628650"/>
                <a:gd name="connsiteY23" fmla="*/ 1135856 h 1388269"/>
                <a:gd name="connsiteX24" fmla="*/ 623887 w 628650"/>
                <a:gd name="connsiteY24" fmla="*/ 1195388 h 1388269"/>
                <a:gd name="connsiteX25" fmla="*/ 628650 w 628650"/>
                <a:gd name="connsiteY25" fmla="*/ 1235869 h 1388269"/>
                <a:gd name="connsiteX26" fmla="*/ 628650 w 628650"/>
                <a:gd name="connsiteY26" fmla="*/ 1300163 h 1388269"/>
                <a:gd name="connsiteX27" fmla="*/ 623887 w 628650"/>
                <a:gd name="connsiteY27" fmla="*/ 1350169 h 1388269"/>
                <a:gd name="connsiteX28" fmla="*/ 619125 w 628650"/>
                <a:gd name="connsiteY28" fmla="*/ 1366838 h 1388269"/>
                <a:gd name="connsiteX29" fmla="*/ 600075 w 628650"/>
                <a:gd name="connsiteY29" fmla="*/ 1376363 h 1388269"/>
                <a:gd name="connsiteX30" fmla="*/ 571500 w 628650"/>
                <a:gd name="connsiteY30" fmla="*/ 1385888 h 1388269"/>
                <a:gd name="connsiteX31" fmla="*/ 545306 w 628650"/>
                <a:gd name="connsiteY31" fmla="*/ 1388269 h 1388269"/>
                <a:gd name="connsiteX32" fmla="*/ 519112 w 628650"/>
                <a:gd name="connsiteY32" fmla="*/ 1385888 h 1388269"/>
                <a:gd name="connsiteX33" fmla="*/ 497681 w 628650"/>
                <a:gd name="connsiteY33" fmla="*/ 1376363 h 1388269"/>
                <a:gd name="connsiteX34" fmla="*/ 471487 w 628650"/>
                <a:gd name="connsiteY34" fmla="*/ 1354931 h 1388269"/>
                <a:gd name="connsiteX35" fmla="*/ 438150 w 628650"/>
                <a:gd name="connsiteY35" fmla="*/ 1319213 h 1388269"/>
                <a:gd name="connsiteX36" fmla="*/ 416719 w 628650"/>
                <a:gd name="connsiteY36" fmla="*/ 1290638 h 1388269"/>
                <a:gd name="connsiteX37" fmla="*/ 395287 w 628650"/>
                <a:gd name="connsiteY37" fmla="*/ 1250156 h 1388269"/>
                <a:gd name="connsiteX38" fmla="*/ 376237 w 628650"/>
                <a:gd name="connsiteY38" fmla="*/ 1207294 h 1388269"/>
                <a:gd name="connsiteX39" fmla="*/ 352425 w 628650"/>
                <a:gd name="connsiteY39" fmla="*/ 1154906 h 1388269"/>
                <a:gd name="connsiteX40" fmla="*/ 354806 w 628650"/>
                <a:gd name="connsiteY40" fmla="*/ 1131094 h 1388269"/>
                <a:gd name="connsiteX41" fmla="*/ 357187 w 628650"/>
                <a:gd name="connsiteY41" fmla="*/ 1097756 h 1388269"/>
                <a:gd name="connsiteX42" fmla="*/ 359569 w 628650"/>
                <a:gd name="connsiteY42" fmla="*/ 1050131 h 1388269"/>
                <a:gd name="connsiteX43" fmla="*/ 352425 w 628650"/>
                <a:gd name="connsiteY43" fmla="*/ 978694 h 1388269"/>
                <a:gd name="connsiteX44" fmla="*/ 326231 w 628650"/>
                <a:gd name="connsiteY44" fmla="*/ 842963 h 1388269"/>
                <a:gd name="connsiteX45" fmla="*/ 297656 w 628650"/>
                <a:gd name="connsiteY45" fmla="*/ 652463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8650" h="1388269">
                  <a:moveTo>
                    <a:pt x="297656" y="652463"/>
                  </a:moveTo>
                  <a:lnTo>
                    <a:pt x="250031" y="383381"/>
                  </a:lnTo>
                  <a:lnTo>
                    <a:pt x="233362" y="316706"/>
                  </a:lnTo>
                  <a:lnTo>
                    <a:pt x="216694" y="269081"/>
                  </a:lnTo>
                  <a:lnTo>
                    <a:pt x="195262" y="226219"/>
                  </a:lnTo>
                  <a:lnTo>
                    <a:pt x="171450" y="190500"/>
                  </a:lnTo>
                  <a:lnTo>
                    <a:pt x="128587" y="142875"/>
                  </a:lnTo>
                  <a:lnTo>
                    <a:pt x="71437" y="92869"/>
                  </a:lnTo>
                  <a:lnTo>
                    <a:pt x="28575" y="64294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42862" y="0"/>
                  </a:lnTo>
                  <a:lnTo>
                    <a:pt x="88106" y="2381"/>
                  </a:lnTo>
                  <a:lnTo>
                    <a:pt x="164306" y="16669"/>
                  </a:lnTo>
                  <a:lnTo>
                    <a:pt x="233362" y="33338"/>
                  </a:lnTo>
                  <a:lnTo>
                    <a:pt x="288131" y="50006"/>
                  </a:lnTo>
                  <a:lnTo>
                    <a:pt x="338137" y="71438"/>
                  </a:lnTo>
                  <a:lnTo>
                    <a:pt x="395287" y="95250"/>
                  </a:lnTo>
                  <a:lnTo>
                    <a:pt x="411956" y="173831"/>
                  </a:lnTo>
                  <a:lnTo>
                    <a:pt x="476250" y="466725"/>
                  </a:lnTo>
                  <a:lnTo>
                    <a:pt x="514350" y="640556"/>
                  </a:lnTo>
                  <a:lnTo>
                    <a:pt x="604837" y="1033463"/>
                  </a:lnTo>
                  <a:lnTo>
                    <a:pt x="611981" y="1135856"/>
                  </a:lnTo>
                  <a:lnTo>
                    <a:pt x="623887" y="1195388"/>
                  </a:lnTo>
                  <a:lnTo>
                    <a:pt x="628650" y="1235869"/>
                  </a:lnTo>
                  <a:lnTo>
                    <a:pt x="628650" y="1300163"/>
                  </a:lnTo>
                  <a:lnTo>
                    <a:pt x="623887" y="1350169"/>
                  </a:lnTo>
                  <a:lnTo>
                    <a:pt x="619125" y="1366838"/>
                  </a:lnTo>
                  <a:lnTo>
                    <a:pt x="600075" y="1376363"/>
                  </a:lnTo>
                  <a:lnTo>
                    <a:pt x="571500" y="1385888"/>
                  </a:lnTo>
                  <a:lnTo>
                    <a:pt x="545306" y="1388269"/>
                  </a:lnTo>
                  <a:lnTo>
                    <a:pt x="519112" y="1385888"/>
                  </a:lnTo>
                  <a:lnTo>
                    <a:pt x="497681" y="1376363"/>
                  </a:lnTo>
                  <a:lnTo>
                    <a:pt x="471487" y="1354931"/>
                  </a:lnTo>
                  <a:lnTo>
                    <a:pt x="438150" y="1319213"/>
                  </a:lnTo>
                  <a:lnTo>
                    <a:pt x="416719" y="1290638"/>
                  </a:lnTo>
                  <a:lnTo>
                    <a:pt x="395287" y="1250156"/>
                  </a:lnTo>
                  <a:lnTo>
                    <a:pt x="376237" y="1207294"/>
                  </a:lnTo>
                  <a:lnTo>
                    <a:pt x="352425" y="1154906"/>
                  </a:lnTo>
                  <a:lnTo>
                    <a:pt x="354806" y="1131094"/>
                  </a:lnTo>
                  <a:lnTo>
                    <a:pt x="357187" y="1097756"/>
                  </a:lnTo>
                  <a:lnTo>
                    <a:pt x="359569" y="1050131"/>
                  </a:lnTo>
                  <a:lnTo>
                    <a:pt x="352425" y="978694"/>
                  </a:lnTo>
                  <a:lnTo>
                    <a:pt x="326231" y="842963"/>
                  </a:lnTo>
                  <a:lnTo>
                    <a:pt x="2976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9DFEFB7C-DF82-4047-8F22-B460D52A78B1}"/>
                </a:ext>
              </a:extLst>
            </p:cNvPr>
            <p:cNvSpPr/>
            <p:nvPr/>
          </p:nvSpPr>
          <p:spPr>
            <a:xfrm rot="16200000">
              <a:off x="5134771" y="2016920"/>
              <a:ext cx="2124075" cy="1233487"/>
            </a:xfrm>
            <a:custGeom>
              <a:avLst/>
              <a:gdLst>
                <a:gd name="connsiteX0" fmla="*/ 1121568 w 2124075"/>
                <a:gd name="connsiteY0" fmla="*/ 864394 h 1233488"/>
                <a:gd name="connsiteX1" fmla="*/ 878681 w 2124075"/>
                <a:gd name="connsiteY1" fmla="*/ 728663 h 1233488"/>
                <a:gd name="connsiteX2" fmla="*/ 742950 w 2124075"/>
                <a:gd name="connsiteY2" fmla="*/ 650081 h 1233488"/>
                <a:gd name="connsiteX3" fmla="*/ 590550 w 2124075"/>
                <a:gd name="connsiteY3" fmla="*/ 538163 h 1233488"/>
                <a:gd name="connsiteX4" fmla="*/ 445293 w 2124075"/>
                <a:gd name="connsiteY4" fmla="*/ 438150 h 1233488"/>
                <a:gd name="connsiteX5" fmla="*/ 350043 w 2124075"/>
                <a:gd name="connsiteY5" fmla="*/ 373856 h 1233488"/>
                <a:gd name="connsiteX6" fmla="*/ 307181 w 2124075"/>
                <a:gd name="connsiteY6" fmla="*/ 330994 h 1233488"/>
                <a:gd name="connsiteX7" fmla="*/ 223837 w 2124075"/>
                <a:gd name="connsiteY7" fmla="*/ 259556 h 1233488"/>
                <a:gd name="connsiteX8" fmla="*/ 107156 w 2124075"/>
                <a:gd name="connsiteY8" fmla="*/ 152400 h 1233488"/>
                <a:gd name="connsiteX9" fmla="*/ 33337 w 2124075"/>
                <a:gd name="connsiteY9" fmla="*/ 80963 h 1233488"/>
                <a:gd name="connsiteX10" fmla="*/ 14287 w 2124075"/>
                <a:gd name="connsiteY10" fmla="*/ 59531 h 1233488"/>
                <a:gd name="connsiteX11" fmla="*/ 4762 w 2124075"/>
                <a:gd name="connsiteY11" fmla="*/ 40481 h 1233488"/>
                <a:gd name="connsiteX12" fmla="*/ 0 w 2124075"/>
                <a:gd name="connsiteY12" fmla="*/ 23813 h 1233488"/>
                <a:gd name="connsiteX13" fmla="*/ 2381 w 2124075"/>
                <a:gd name="connsiteY13" fmla="*/ 11906 h 1233488"/>
                <a:gd name="connsiteX14" fmla="*/ 14287 w 2124075"/>
                <a:gd name="connsiteY14" fmla="*/ 2381 h 1233488"/>
                <a:gd name="connsiteX15" fmla="*/ 33337 w 2124075"/>
                <a:gd name="connsiteY15" fmla="*/ 0 h 1233488"/>
                <a:gd name="connsiteX16" fmla="*/ 61912 w 2124075"/>
                <a:gd name="connsiteY16" fmla="*/ 11906 h 1233488"/>
                <a:gd name="connsiteX17" fmla="*/ 159543 w 2124075"/>
                <a:gd name="connsiteY17" fmla="*/ 80963 h 1233488"/>
                <a:gd name="connsiteX18" fmla="*/ 269081 w 2124075"/>
                <a:gd name="connsiteY18" fmla="*/ 152400 h 1233488"/>
                <a:gd name="connsiteX19" fmla="*/ 373856 w 2124075"/>
                <a:gd name="connsiteY19" fmla="*/ 216694 h 1233488"/>
                <a:gd name="connsiteX20" fmla="*/ 509587 w 2124075"/>
                <a:gd name="connsiteY20" fmla="*/ 295275 h 1233488"/>
                <a:gd name="connsiteX21" fmla="*/ 671512 w 2124075"/>
                <a:gd name="connsiteY21" fmla="*/ 383381 h 1233488"/>
                <a:gd name="connsiteX22" fmla="*/ 816768 w 2124075"/>
                <a:gd name="connsiteY22" fmla="*/ 459581 h 1233488"/>
                <a:gd name="connsiteX23" fmla="*/ 971550 w 2124075"/>
                <a:gd name="connsiteY23" fmla="*/ 533400 h 1233488"/>
                <a:gd name="connsiteX24" fmla="*/ 1138237 w 2124075"/>
                <a:gd name="connsiteY24" fmla="*/ 609600 h 1233488"/>
                <a:gd name="connsiteX25" fmla="*/ 1385887 w 2124075"/>
                <a:gd name="connsiteY25" fmla="*/ 716756 h 1233488"/>
                <a:gd name="connsiteX26" fmla="*/ 1647825 w 2124075"/>
                <a:gd name="connsiteY26" fmla="*/ 821531 h 1233488"/>
                <a:gd name="connsiteX27" fmla="*/ 1785937 w 2124075"/>
                <a:gd name="connsiteY27" fmla="*/ 869156 h 1233488"/>
                <a:gd name="connsiteX28" fmla="*/ 1816893 w 2124075"/>
                <a:gd name="connsiteY28" fmla="*/ 873919 h 1233488"/>
                <a:gd name="connsiteX29" fmla="*/ 1857375 w 2124075"/>
                <a:gd name="connsiteY29" fmla="*/ 871538 h 1233488"/>
                <a:gd name="connsiteX30" fmla="*/ 1897856 w 2124075"/>
                <a:gd name="connsiteY30" fmla="*/ 862013 h 1233488"/>
                <a:gd name="connsiteX31" fmla="*/ 1938337 w 2124075"/>
                <a:gd name="connsiteY31" fmla="*/ 845344 h 1233488"/>
                <a:gd name="connsiteX32" fmla="*/ 1976437 w 2124075"/>
                <a:gd name="connsiteY32" fmla="*/ 807244 h 1233488"/>
                <a:gd name="connsiteX33" fmla="*/ 2031206 w 2124075"/>
                <a:gd name="connsiteY33" fmla="*/ 740569 h 1233488"/>
                <a:gd name="connsiteX34" fmla="*/ 2064543 w 2124075"/>
                <a:gd name="connsiteY34" fmla="*/ 695325 h 1233488"/>
                <a:gd name="connsiteX35" fmla="*/ 2078831 w 2124075"/>
                <a:gd name="connsiteY35" fmla="*/ 678656 h 1233488"/>
                <a:gd name="connsiteX36" fmla="*/ 2093118 w 2124075"/>
                <a:gd name="connsiteY36" fmla="*/ 671513 h 1233488"/>
                <a:gd name="connsiteX37" fmla="*/ 2109787 w 2124075"/>
                <a:gd name="connsiteY37" fmla="*/ 671513 h 1233488"/>
                <a:gd name="connsiteX38" fmla="*/ 2121693 w 2124075"/>
                <a:gd name="connsiteY38" fmla="*/ 678656 h 1233488"/>
                <a:gd name="connsiteX39" fmla="*/ 2124075 w 2124075"/>
                <a:gd name="connsiteY39" fmla="*/ 690563 h 1233488"/>
                <a:gd name="connsiteX40" fmla="*/ 2116931 w 2124075"/>
                <a:gd name="connsiteY40" fmla="*/ 735806 h 1233488"/>
                <a:gd name="connsiteX41" fmla="*/ 2085975 w 2124075"/>
                <a:gd name="connsiteY41" fmla="*/ 857250 h 1233488"/>
                <a:gd name="connsiteX42" fmla="*/ 2064543 w 2124075"/>
                <a:gd name="connsiteY42" fmla="*/ 921544 h 1233488"/>
                <a:gd name="connsiteX43" fmla="*/ 2033587 w 2124075"/>
                <a:gd name="connsiteY43" fmla="*/ 1000125 h 1233488"/>
                <a:gd name="connsiteX44" fmla="*/ 2009775 w 2124075"/>
                <a:gd name="connsiteY44" fmla="*/ 1050131 h 1233488"/>
                <a:gd name="connsiteX45" fmla="*/ 1983581 w 2124075"/>
                <a:gd name="connsiteY45" fmla="*/ 1088231 h 1233488"/>
                <a:gd name="connsiteX46" fmla="*/ 1940718 w 2124075"/>
                <a:gd name="connsiteY46" fmla="*/ 1140619 h 1233488"/>
                <a:gd name="connsiteX47" fmla="*/ 1902618 w 2124075"/>
                <a:gd name="connsiteY47" fmla="*/ 1173956 h 1233488"/>
                <a:gd name="connsiteX48" fmla="*/ 1852612 w 2124075"/>
                <a:gd name="connsiteY48" fmla="*/ 1209675 h 1233488"/>
                <a:gd name="connsiteX49" fmla="*/ 1824037 w 2124075"/>
                <a:gd name="connsiteY49" fmla="*/ 1228725 h 1233488"/>
                <a:gd name="connsiteX50" fmla="*/ 1804987 w 2124075"/>
                <a:gd name="connsiteY50" fmla="*/ 1233488 h 1233488"/>
                <a:gd name="connsiteX51" fmla="*/ 1785937 w 2124075"/>
                <a:gd name="connsiteY51" fmla="*/ 1228725 h 1233488"/>
                <a:gd name="connsiteX52" fmla="*/ 1762125 w 2124075"/>
                <a:gd name="connsiteY52" fmla="*/ 1209675 h 1233488"/>
                <a:gd name="connsiteX53" fmla="*/ 1743075 w 2124075"/>
                <a:gd name="connsiteY53" fmla="*/ 1185863 h 1233488"/>
                <a:gd name="connsiteX54" fmla="*/ 1731168 w 2124075"/>
                <a:gd name="connsiteY54" fmla="*/ 1169194 h 1233488"/>
                <a:gd name="connsiteX55" fmla="*/ 1657350 w 2124075"/>
                <a:gd name="connsiteY55" fmla="*/ 1126331 h 1233488"/>
                <a:gd name="connsiteX56" fmla="*/ 1485900 w 2124075"/>
                <a:gd name="connsiteY56" fmla="*/ 1047750 h 1233488"/>
                <a:gd name="connsiteX57" fmla="*/ 1309687 w 2124075"/>
                <a:gd name="connsiteY57" fmla="*/ 962025 h 1233488"/>
                <a:gd name="connsiteX58" fmla="*/ 1121568 w 2124075"/>
                <a:gd name="connsiteY58" fmla="*/ 864394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24075" h="1233488">
                  <a:moveTo>
                    <a:pt x="1121568" y="864394"/>
                  </a:moveTo>
                  <a:lnTo>
                    <a:pt x="878681" y="728663"/>
                  </a:lnTo>
                  <a:lnTo>
                    <a:pt x="742950" y="650081"/>
                  </a:lnTo>
                  <a:lnTo>
                    <a:pt x="590550" y="538163"/>
                  </a:lnTo>
                  <a:lnTo>
                    <a:pt x="445293" y="438150"/>
                  </a:lnTo>
                  <a:lnTo>
                    <a:pt x="350043" y="373856"/>
                  </a:lnTo>
                  <a:lnTo>
                    <a:pt x="307181" y="330994"/>
                  </a:lnTo>
                  <a:lnTo>
                    <a:pt x="223837" y="259556"/>
                  </a:lnTo>
                  <a:lnTo>
                    <a:pt x="107156" y="152400"/>
                  </a:lnTo>
                  <a:lnTo>
                    <a:pt x="33337" y="80963"/>
                  </a:lnTo>
                  <a:lnTo>
                    <a:pt x="14287" y="59531"/>
                  </a:lnTo>
                  <a:lnTo>
                    <a:pt x="4762" y="40481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1912" y="11906"/>
                  </a:lnTo>
                  <a:lnTo>
                    <a:pt x="159543" y="80963"/>
                  </a:lnTo>
                  <a:lnTo>
                    <a:pt x="269081" y="152400"/>
                  </a:lnTo>
                  <a:lnTo>
                    <a:pt x="373856" y="216694"/>
                  </a:lnTo>
                  <a:lnTo>
                    <a:pt x="509587" y="295275"/>
                  </a:lnTo>
                  <a:lnTo>
                    <a:pt x="671512" y="383381"/>
                  </a:lnTo>
                  <a:lnTo>
                    <a:pt x="816768" y="459581"/>
                  </a:lnTo>
                  <a:lnTo>
                    <a:pt x="971550" y="533400"/>
                  </a:lnTo>
                  <a:lnTo>
                    <a:pt x="1138237" y="609600"/>
                  </a:lnTo>
                  <a:lnTo>
                    <a:pt x="1385887" y="716756"/>
                  </a:lnTo>
                  <a:lnTo>
                    <a:pt x="1647825" y="821531"/>
                  </a:lnTo>
                  <a:lnTo>
                    <a:pt x="1785937" y="869156"/>
                  </a:lnTo>
                  <a:lnTo>
                    <a:pt x="1816893" y="873919"/>
                  </a:lnTo>
                  <a:lnTo>
                    <a:pt x="1857375" y="871538"/>
                  </a:lnTo>
                  <a:lnTo>
                    <a:pt x="1897856" y="862013"/>
                  </a:lnTo>
                  <a:lnTo>
                    <a:pt x="1938337" y="845344"/>
                  </a:lnTo>
                  <a:lnTo>
                    <a:pt x="1976437" y="807244"/>
                  </a:lnTo>
                  <a:lnTo>
                    <a:pt x="2031206" y="740569"/>
                  </a:lnTo>
                  <a:lnTo>
                    <a:pt x="2064543" y="695325"/>
                  </a:lnTo>
                  <a:lnTo>
                    <a:pt x="2078831" y="678656"/>
                  </a:lnTo>
                  <a:lnTo>
                    <a:pt x="2093118" y="671513"/>
                  </a:lnTo>
                  <a:lnTo>
                    <a:pt x="2109787" y="671513"/>
                  </a:lnTo>
                  <a:lnTo>
                    <a:pt x="2121693" y="678656"/>
                  </a:lnTo>
                  <a:lnTo>
                    <a:pt x="2124075" y="690563"/>
                  </a:lnTo>
                  <a:lnTo>
                    <a:pt x="2116931" y="735806"/>
                  </a:lnTo>
                  <a:lnTo>
                    <a:pt x="2085975" y="857250"/>
                  </a:lnTo>
                  <a:lnTo>
                    <a:pt x="2064543" y="921544"/>
                  </a:lnTo>
                  <a:lnTo>
                    <a:pt x="2033587" y="1000125"/>
                  </a:lnTo>
                  <a:lnTo>
                    <a:pt x="2009775" y="1050131"/>
                  </a:lnTo>
                  <a:lnTo>
                    <a:pt x="1983581" y="1088231"/>
                  </a:lnTo>
                  <a:lnTo>
                    <a:pt x="1940718" y="1140619"/>
                  </a:lnTo>
                  <a:lnTo>
                    <a:pt x="1902618" y="1173956"/>
                  </a:lnTo>
                  <a:lnTo>
                    <a:pt x="1852612" y="1209675"/>
                  </a:lnTo>
                  <a:lnTo>
                    <a:pt x="1824037" y="1228725"/>
                  </a:lnTo>
                  <a:lnTo>
                    <a:pt x="1804987" y="1233488"/>
                  </a:lnTo>
                  <a:lnTo>
                    <a:pt x="1785937" y="1228725"/>
                  </a:lnTo>
                  <a:lnTo>
                    <a:pt x="1762125" y="1209675"/>
                  </a:lnTo>
                  <a:lnTo>
                    <a:pt x="1743075" y="1185863"/>
                  </a:lnTo>
                  <a:lnTo>
                    <a:pt x="1731168" y="1169194"/>
                  </a:lnTo>
                  <a:lnTo>
                    <a:pt x="1657350" y="1126331"/>
                  </a:lnTo>
                  <a:lnTo>
                    <a:pt x="1485900" y="1047750"/>
                  </a:lnTo>
                  <a:lnTo>
                    <a:pt x="1309687" y="962025"/>
                  </a:lnTo>
                  <a:lnTo>
                    <a:pt x="1121568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AFA9B10B-9727-4056-A415-B705E41E0F7F}"/>
                </a:ext>
              </a:extLst>
            </p:cNvPr>
            <p:cNvSpPr/>
            <p:nvPr/>
          </p:nvSpPr>
          <p:spPr>
            <a:xfrm rot="16200000">
              <a:off x="3583784" y="2537620"/>
              <a:ext cx="2495550" cy="617537"/>
            </a:xfrm>
            <a:custGeom>
              <a:avLst/>
              <a:gdLst>
                <a:gd name="connsiteX0" fmla="*/ 771525 w 2495550"/>
                <a:gd name="connsiteY0" fmla="*/ 452438 h 616744"/>
                <a:gd name="connsiteX1" fmla="*/ 57150 w 2495550"/>
                <a:gd name="connsiteY1" fmla="*/ 426244 h 616744"/>
                <a:gd name="connsiteX2" fmla="*/ 0 w 2495550"/>
                <a:gd name="connsiteY2" fmla="*/ 223838 h 616744"/>
                <a:gd name="connsiteX3" fmla="*/ 180975 w 2495550"/>
                <a:gd name="connsiteY3" fmla="*/ 228600 h 616744"/>
                <a:gd name="connsiteX4" fmla="*/ 664369 w 2495550"/>
                <a:gd name="connsiteY4" fmla="*/ 240506 h 616744"/>
                <a:gd name="connsiteX5" fmla="*/ 1157287 w 2495550"/>
                <a:gd name="connsiteY5" fmla="*/ 250031 h 616744"/>
                <a:gd name="connsiteX6" fmla="*/ 1323975 w 2495550"/>
                <a:gd name="connsiteY6" fmla="*/ 247650 h 616744"/>
                <a:gd name="connsiteX7" fmla="*/ 1714500 w 2495550"/>
                <a:gd name="connsiteY7" fmla="*/ 247650 h 616744"/>
                <a:gd name="connsiteX8" fmla="*/ 2062162 w 2495550"/>
                <a:gd name="connsiteY8" fmla="*/ 247650 h 616744"/>
                <a:gd name="connsiteX9" fmla="*/ 2131219 w 2495550"/>
                <a:gd name="connsiteY9" fmla="*/ 250031 h 616744"/>
                <a:gd name="connsiteX10" fmla="*/ 2159794 w 2495550"/>
                <a:gd name="connsiteY10" fmla="*/ 247650 h 616744"/>
                <a:gd name="connsiteX11" fmla="*/ 2197894 w 2495550"/>
                <a:gd name="connsiteY11" fmla="*/ 238125 h 616744"/>
                <a:gd name="connsiteX12" fmla="*/ 2243137 w 2495550"/>
                <a:gd name="connsiteY12" fmla="*/ 219075 h 616744"/>
                <a:gd name="connsiteX13" fmla="*/ 2281237 w 2495550"/>
                <a:gd name="connsiteY13" fmla="*/ 192881 h 616744"/>
                <a:gd name="connsiteX14" fmla="*/ 2319337 w 2495550"/>
                <a:gd name="connsiteY14" fmla="*/ 159544 h 616744"/>
                <a:gd name="connsiteX15" fmla="*/ 2359819 w 2495550"/>
                <a:gd name="connsiteY15" fmla="*/ 109538 h 616744"/>
                <a:gd name="connsiteX16" fmla="*/ 2386012 w 2495550"/>
                <a:gd name="connsiteY16" fmla="*/ 69056 h 616744"/>
                <a:gd name="connsiteX17" fmla="*/ 2395537 w 2495550"/>
                <a:gd name="connsiteY17" fmla="*/ 40481 h 616744"/>
                <a:gd name="connsiteX18" fmla="*/ 2405062 w 2495550"/>
                <a:gd name="connsiteY18" fmla="*/ 19050 h 616744"/>
                <a:gd name="connsiteX19" fmla="*/ 2414587 w 2495550"/>
                <a:gd name="connsiteY19" fmla="*/ 7144 h 616744"/>
                <a:gd name="connsiteX20" fmla="*/ 2424112 w 2495550"/>
                <a:gd name="connsiteY20" fmla="*/ 0 h 616744"/>
                <a:gd name="connsiteX21" fmla="*/ 2445544 w 2495550"/>
                <a:gd name="connsiteY21" fmla="*/ 2381 h 616744"/>
                <a:gd name="connsiteX22" fmla="*/ 2464594 w 2495550"/>
                <a:gd name="connsiteY22" fmla="*/ 14288 h 616744"/>
                <a:gd name="connsiteX23" fmla="*/ 2478881 w 2495550"/>
                <a:gd name="connsiteY23" fmla="*/ 38100 h 616744"/>
                <a:gd name="connsiteX24" fmla="*/ 2488406 w 2495550"/>
                <a:gd name="connsiteY24" fmla="*/ 71438 h 616744"/>
                <a:gd name="connsiteX25" fmla="*/ 2495550 w 2495550"/>
                <a:gd name="connsiteY25" fmla="*/ 104775 h 616744"/>
                <a:gd name="connsiteX26" fmla="*/ 2495550 w 2495550"/>
                <a:gd name="connsiteY26" fmla="*/ 135731 h 616744"/>
                <a:gd name="connsiteX27" fmla="*/ 2488406 w 2495550"/>
                <a:gd name="connsiteY27" fmla="*/ 180975 h 616744"/>
                <a:gd name="connsiteX28" fmla="*/ 2474119 w 2495550"/>
                <a:gd name="connsiteY28" fmla="*/ 257175 h 616744"/>
                <a:gd name="connsiteX29" fmla="*/ 2459831 w 2495550"/>
                <a:gd name="connsiteY29" fmla="*/ 323850 h 616744"/>
                <a:gd name="connsiteX30" fmla="*/ 2436019 w 2495550"/>
                <a:gd name="connsiteY30" fmla="*/ 400050 h 616744"/>
                <a:gd name="connsiteX31" fmla="*/ 2390775 w 2495550"/>
                <a:gd name="connsiteY31" fmla="*/ 507206 h 616744"/>
                <a:gd name="connsiteX32" fmla="*/ 2362200 w 2495550"/>
                <a:gd name="connsiteY32" fmla="*/ 559594 h 616744"/>
                <a:gd name="connsiteX33" fmla="*/ 2340769 w 2495550"/>
                <a:gd name="connsiteY33" fmla="*/ 588169 h 616744"/>
                <a:gd name="connsiteX34" fmla="*/ 2319337 w 2495550"/>
                <a:gd name="connsiteY34" fmla="*/ 604838 h 616744"/>
                <a:gd name="connsiteX35" fmla="*/ 2295525 w 2495550"/>
                <a:gd name="connsiteY35" fmla="*/ 616744 h 616744"/>
                <a:gd name="connsiteX36" fmla="*/ 2276475 w 2495550"/>
                <a:gd name="connsiteY36" fmla="*/ 616744 h 616744"/>
                <a:gd name="connsiteX37" fmla="*/ 2252662 w 2495550"/>
                <a:gd name="connsiteY37" fmla="*/ 604838 h 616744"/>
                <a:gd name="connsiteX38" fmla="*/ 2231231 w 2495550"/>
                <a:gd name="connsiteY38" fmla="*/ 588169 h 616744"/>
                <a:gd name="connsiteX39" fmla="*/ 2205037 w 2495550"/>
                <a:gd name="connsiteY39" fmla="*/ 573881 h 616744"/>
                <a:gd name="connsiteX40" fmla="*/ 2162175 w 2495550"/>
                <a:gd name="connsiteY40" fmla="*/ 559594 h 616744"/>
                <a:gd name="connsiteX41" fmla="*/ 2078831 w 2495550"/>
                <a:gd name="connsiteY41" fmla="*/ 540544 h 616744"/>
                <a:gd name="connsiteX42" fmla="*/ 1981200 w 2495550"/>
                <a:gd name="connsiteY42" fmla="*/ 526256 h 616744"/>
                <a:gd name="connsiteX43" fmla="*/ 1759744 w 2495550"/>
                <a:gd name="connsiteY43" fmla="*/ 502444 h 616744"/>
                <a:gd name="connsiteX44" fmla="*/ 1333500 w 2495550"/>
                <a:gd name="connsiteY44" fmla="*/ 471488 h 616744"/>
                <a:gd name="connsiteX45" fmla="*/ 1197769 w 2495550"/>
                <a:gd name="connsiteY45" fmla="*/ 471488 h 616744"/>
                <a:gd name="connsiteX46" fmla="*/ 771525 w 2495550"/>
                <a:gd name="connsiteY46" fmla="*/ 4524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5550" h="616744">
                  <a:moveTo>
                    <a:pt x="771525" y="452438"/>
                  </a:moveTo>
                  <a:lnTo>
                    <a:pt x="57150" y="426244"/>
                  </a:lnTo>
                  <a:lnTo>
                    <a:pt x="0" y="223838"/>
                  </a:lnTo>
                  <a:lnTo>
                    <a:pt x="180975" y="228600"/>
                  </a:lnTo>
                  <a:lnTo>
                    <a:pt x="664369" y="240506"/>
                  </a:lnTo>
                  <a:lnTo>
                    <a:pt x="1157287" y="250031"/>
                  </a:lnTo>
                  <a:lnTo>
                    <a:pt x="1323975" y="247650"/>
                  </a:lnTo>
                  <a:lnTo>
                    <a:pt x="1714500" y="247650"/>
                  </a:lnTo>
                  <a:lnTo>
                    <a:pt x="2062162" y="247650"/>
                  </a:lnTo>
                  <a:lnTo>
                    <a:pt x="2131219" y="250031"/>
                  </a:lnTo>
                  <a:lnTo>
                    <a:pt x="2159794" y="247650"/>
                  </a:lnTo>
                  <a:lnTo>
                    <a:pt x="2197894" y="238125"/>
                  </a:lnTo>
                  <a:lnTo>
                    <a:pt x="2243137" y="219075"/>
                  </a:lnTo>
                  <a:lnTo>
                    <a:pt x="2281237" y="192881"/>
                  </a:lnTo>
                  <a:lnTo>
                    <a:pt x="2319337" y="159544"/>
                  </a:lnTo>
                  <a:lnTo>
                    <a:pt x="2359819" y="109538"/>
                  </a:lnTo>
                  <a:lnTo>
                    <a:pt x="2386012" y="69056"/>
                  </a:lnTo>
                  <a:lnTo>
                    <a:pt x="2395537" y="40481"/>
                  </a:lnTo>
                  <a:lnTo>
                    <a:pt x="2405062" y="19050"/>
                  </a:lnTo>
                  <a:lnTo>
                    <a:pt x="2414587" y="7144"/>
                  </a:lnTo>
                  <a:lnTo>
                    <a:pt x="2424112" y="0"/>
                  </a:lnTo>
                  <a:lnTo>
                    <a:pt x="2445544" y="2381"/>
                  </a:lnTo>
                  <a:lnTo>
                    <a:pt x="2464594" y="14288"/>
                  </a:lnTo>
                  <a:lnTo>
                    <a:pt x="2478881" y="38100"/>
                  </a:lnTo>
                  <a:lnTo>
                    <a:pt x="2488406" y="71438"/>
                  </a:lnTo>
                  <a:lnTo>
                    <a:pt x="2495550" y="104775"/>
                  </a:lnTo>
                  <a:lnTo>
                    <a:pt x="2495550" y="135731"/>
                  </a:lnTo>
                  <a:lnTo>
                    <a:pt x="2488406" y="180975"/>
                  </a:lnTo>
                  <a:lnTo>
                    <a:pt x="2474119" y="257175"/>
                  </a:lnTo>
                  <a:lnTo>
                    <a:pt x="2459831" y="323850"/>
                  </a:lnTo>
                  <a:lnTo>
                    <a:pt x="2436019" y="400050"/>
                  </a:lnTo>
                  <a:lnTo>
                    <a:pt x="2390775" y="507206"/>
                  </a:lnTo>
                  <a:lnTo>
                    <a:pt x="2362200" y="559594"/>
                  </a:lnTo>
                  <a:lnTo>
                    <a:pt x="2340769" y="588169"/>
                  </a:lnTo>
                  <a:lnTo>
                    <a:pt x="2319337" y="604838"/>
                  </a:lnTo>
                  <a:lnTo>
                    <a:pt x="2295525" y="616744"/>
                  </a:lnTo>
                  <a:lnTo>
                    <a:pt x="2276475" y="616744"/>
                  </a:lnTo>
                  <a:lnTo>
                    <a:pt x="2252662" y="604838"/>
                  </a:lnTo>
                  <a:lnTo>
                    <a:pt x="2231231" y="588169"/>
                  </a:lnTo>
                  <a:lnTo>
                    <a:pt x="2205037" y="573881"/>
                  </a:lnTo>
                  <a:lnTo>
                    <a:pt x="2162175" y="559594"/>
                  </a:lnTo>
                  <a:lnTo>
                    <a:pt x="2078831" y="540544"/>
                  </a:lnTo>
                  <a:lnTo>
                    <a:pt x="1981200" y="526256"/>
                  </a:lnTo>
                  <a:lnTo>
                    <a:pt x="1759744" y="502444"/>
                  </a:lnTo>
                  <a:lnTo>
                    <a:pt x="1333500" y="471488"/>
                  </a:lnTo>
                  <a:lnTo>
                    <a:pt x="1197769" y="471488"/>
                  </a:lnTo>
                  <a:lnTo>
                    <a:pt x="771525" y="452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D672A933-9B6F-4835-A820-8009E68739B0}"/>
                </a:ext>
              </a:extLst>
            </p:cNvPr>
            <p:cNvSpPr/>
            <p:nvPr/>
          </p:nvSpPr>
          <p:spPr>
            <a:xfrm>
              <a:off x="4019552" y="3829050"/>
              <a:ext cx="1770063" cy="1252538"/>
            </a:xfrm>
            <a:custGeom>
              <a:avLst/>
              <a:gdLst>
                <a:gd name="connsiteX0" fmla="*/ 633413 w 1769269"/>
                <a:gd name="connsiteY0" fmla="*/ 330994 h 1252538"/>
                <a:gd name="connsiteX1" fmla="*/ 402431 w 1769269"/>
                <a:gd name="connsiteY1" fmla="*/ 371475 h 1252538"/>
                <a:gd name="connsiteX2" fmla="*/ 100013 w 1769269"/>
                <a:gd name="connsiteY2" fmla="*/ 411956 h 1252538"/>
                <a:gd name="connsiteX3" fmla="*/ 0 w 1769269"/>
                <a:gd name="connsiteY3" fmla="*/ 266700 h 1252538"/>
                <a:gd name="connsiteX4" fmla="*/ 119063 w 1769269"/>
                <a:gd name="connsiteY4" fmla="*/ 266700 h 1252538"/>
                <a:gd name="connsiteX5" fmla="*/ 278606 w 1769269"/>
                <a:gd name="connsiteY5" fmla="*/ 254794 h 1252538"/>
                <a:gd name="connsiteX6" fmla="*/ 438150 w 1769269"/>
                <a:gd name="connsiteY6" fmla="*/ 233363 h 1252538"/>
                <a:gd name="connsiteX7" fmla="*/ 764381 w 1769269"/>
                <a:gd name="connsiteY7" fmla="*/ 173831 h 1252538"/>
                <a:gd name="connsiteX8" fmla="*/ 902494 w 1769269"/>
                <a:gd name="connsiteY8" fmla="*/ 142875 h 1252538"/>
                <a:gd name="connsiteX9" fmla="*/ 995363 w 1769269"/>
                <a:gd name="connsiteY9" fmla="*/ 121444 h 1252538"/>
                <a:gd name="connsiteX10" fmla="*/ 1109663 w 1769269"/>
                <a:gd name="connsiteY10" fmla="*/ 95250 h 1252538"/>
                <a:gd name="connsiteX11" fmla="*/ 1197769 w 1769269"/>
                <a:gd name="connsiteY11" fmla="*/ 71438 h 1252538"/>
                <a:gd name="connsiteX12" fmla="*/ 1283494 w 1769269"/>
                <a:gd name="connsiteY12" fmla="*/ 45244 h 1252538"/>
                <a:gd name="connsiteX13" fmla="*/ 1400175 w 1769269"/>
                <a:gd name="connsiteY13" fmla="*/ 0 h 1252538"/>
                <a:gd name="connsiteX14" fmla="*/ 1428750 w 1769269"/>
                <a:gd name="connsiteY14" fmla="*/ 7144 h 1252538"/>
                <a:gd name="connsiteX15" fmla="*/ 1488281 w 1769269"/>
                <a:gd name="connsiteY15" fmla="*/ 40481 h 1252538"/>
                <a:gd name="connsiteX16" fmla="*/ 1550194 w 1769269"/>
                <a:gd name="connsiteY16" fmla="*/ 76200 h 1252538"/>
                <a:gd name="connsiteX17" fmla="*/ 1621631 w 1769269"/>
                <a:gd name="connsiteY17" fmla="*/ 123825 h 1252538"/>
                <a:gd name="connsiteX18" fmla="*/ 1683544 w 1769269"/>
                <a:gd name="connsiteY18" fmla="*/ 176213 h 1252538"/>
                <a:gd name="connsiteX19" fmla="*/ 1724025 w 1769269"/>
                <a:gd name="connsiteY19" fmla="*/ 211931 h 1252538"/>
                <a:gd name="connsiteX20" fmla="*/ 1754981 w 1769269"/>
                <a:gd name="connsiteY20" fmla="*/ 250031 h 1252538"/>
                <a:gd name="connsiteX21" fmla="*/ 1766888 w 1769269"/>
                <a:gd name="connsiteY21" fmla="*/ 276225 h 1252538"/>
                <a:gd name="connsiteX22" fmla="*/ 1769269 w 1769269"/>
                <a:gd name="connsiteY22" fmla="*/ 297656 h 1252538"/>
                <a:gd name="connsiteX23" fmla="*/ 1762125 w 1769269"/>
                <a:gd name="connsiteY23" fmla="*/ 326231 h 1252538"/>
                <a:gd name="connsiteX24" fmla="*/ 1745456 w 1769269"/>
                <a:gd name="connsiteY24" fmla="*/ 342900 h 1252538"/>
                <a:gd name="connsiteX25" fmla="*/ 1724025 w 1769269"/>
                <a:gd name="connsiteY25" fmla="*/ 364331 h 1252538"/>
                <a:gd name="connsiteX26" fmla="*/ 1707356 w 1769269"/>
                <a:gd name="connsiteY26" fmla="*/ 388144 h 1252538"/>
                <a:gd name="connsiteX27" fmla="*/ 1678781 w 1769269"/>
                <a:gd name="connsiteY27" fmla="*/ 483394 h 1252538"/>
                <a:gd name="connsiteX28" fmla="*/ 1621631 w 1769269"/>
                <a:gd name="connsiteY28" fmla="*/ 707231 h 1252538"/>
                <a:gd name="connsiteX29" fmla="*/ 1583531 w 1769269"/>
                <a:gd name="connsiteY29" fmla="*/ 862013 h 1252538"/>
                <a:gd name="connsiteX30" fmla="*/ 1562100 w 1769269"/>
                <a:gd name="connsiteY30" fmla="*/ 945356 h 1252538"/>
                <a:gd name="connsiteX31" fmla="*/ 1545431 w 1769269"/>
                <a:gd name="connsiteY31" fmla="*/ 1026319 h 1252538"/>
                <a:gd name="connsiteX32" fmla="*/ 1531144 w 1769269"/>
                <a:gd name="connsiteY32" fmla="*/ 1081088 h 1252538"/>
                <a:gd name="connsiteX33" fmla="*/ 1512094 w 1769269"/>
                <a:gd name="connsiteY33" fmla="*/ 1123950 h 1252538"/>
                <a:gd name="connsiteX34" fmla="*/ 1485900 w 1769269"/>
                <a:gd name="connsiteY34" fmla="*/ 1169194 h 1252538"/>
                <a:gd name="connsiteX35" fmla="*/ 1457325 w 1769269"/>
                <a:gd name="connsiteY35" fmla="*/ 1202531 h 1252538"/>
                <a:gd name="connsiteX36" fmla="*/ 1421606 w 1769269"/>
                <a:gd name="connsiteY36" fmla="*/ 1228725 h 1252538"/>
                <a:gd name="connsiteX37" fmla="*/ 1388269 w 1769269"/>
                <a:gd name="connsiteY37" fmla="*/ 1247775 h 1252538"/>
                <a:gd name="connsiteX38" fmla="*/ 1364456 w 1769269"/>
                <a:gd name="connsiteY38" fmla="*/ 1252538 h 1252538"/>
                <a:gd name="connsiteX39" fmla="*/ 1321594 w 1769269"/>
                <a:gd name="connsiteY39" fmla="*/ 1243013 h 1252538"/>
                <a:gd name="connsiteX40" fmla="*/ 1281113 w 1769269"/>
                <a:gd name="connsiteY40" fmla="*/ 1221581 h 1252538"/>
                <a:gd name="connsiteX41" fmla="*/ 1243013 w 1769269"/>
                <a:gd name="connsiteY41" fmla="*/ 1190625 h 1252538"/>
                <a:gd name="connsiteX42" fmla="*/ 1226344 w 1769269"/>
                <a:gd name="connsiteY42" fmla="*/ 1166813 h 1252538"/>
                <a:gd name="connsiteX43" fmla="*/ 1254919 w 1769269"/>
                <a:gd name="connsiteY43" fmla="*/ 1081088 h 1252538"/>
                <a:gd name="connsiteX44" fmla="*/ 1309688 w 1769269"/>
                <a:gd name="connsiteY44" fmla="*/ 876300 h 1252538"/>
                <a:gd name="connsiteX45" fmla="*/ 1352550 w 1769269"/>
                <a:gd name="connsiteY45" fmla="*/ 690563 h 1252538"/>
                <a:gd name="connsiteX46" fmla="*/ 1381125 w 1769269"/>
                <a:gd name="connsiteY46" fmla="*/ 533400 h 1252538"/>
                <a:gd name="connsiteX47" fmla="*/ 1393031 w 1769269"/>
                <a:gd name="connsiteY47" fmla="*/ 438150 h 1252538"/>
                <a:gd name="connsiteX48" fmla="*/ 1400175 w 1769269"/>
                <a:gd name="connsiteY48" fmla="*/ 347663 h 1252538"/>
                <a:gd name="connsiteX49" fmla="*/ 1397794 w 1769269"/>
                <a:gd name="connsiteY49" fmla="*/ 283369 h 1252538"/>
                <a:gd name="connsiteX50" fmla="*/ 1390650 w 1769269"/>
                <a:gd name="connsiteY50" fmla="*/ 245269 h 1252538"/>
                <a:gd name="connsiteX51" fmla="*/ 1369219 w 1769269"/>
                <a:gd name="connsiteY51" fmla="*/ 221456 h 1252538"/>
                <a:gd name="connsiteX52" fmla="*/ 1340644 w 1769269"/>
                <a:gd name="connsiteY52" fmla="*/ 207169 h 1252538"/>
                <a:gd name="connsiteX53" fmla="*/ 1307306 w 1769269"/>
                <a:gd name="connsiteY53" fmla="*/ 202406 h 1252538"/>
                <a:gd name="connsiteX54" fmla="*/ 1095375 w 1769269"/>
                <a:gd name="connsiteY54" fmla="*/ 245269 h 1252538"/>
                <a:gd name="connsiteX55" fmla="*/ 633413 w 1769269"/>
                <a:gd name="connsiteY55" fmla="*/ 330994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9269" h="1252538">
                  <a:moveTo>
                    <a:pt x="633413" y="330994"/>
                  </a:moveTo>
                  <a:lnTo>
                    <a:pt x="402431" y="371475"/>
                  </a:lnTo>
                  <a:lnTo>
                    <a:pt x="100013" y="411956"/>
                  </a:lnTo>
                  <a:lnTo>
                    <a:pt x="0" y="266700"/>
                  </a:lnTo>
                  <a:lnTo>
                    <a:pt x="119063" y="266700"/>
                  </a:lnTo>
                  <a:lnTo>
                    <a:pt x="278606" y="254794"/>
                  </a:lnTo>
                  <a:lnTo>
                    <a:pt x="438150" y="233363"/>
                  </a:lnTo>
                  <a:lnTo>
                    <a:pt x="764381" y="173831"/>
                  </a:lnTo>
                  <a:lnTo>
                    <a:pt x="902494" y="142875"/>
                  </a:lnTo>
                  <a:lnTo>
                    <a:pt x="995363" y="121444"/>
                  </a:lnTo>
                  <a:lnTo>
                    <a:pt x="1109663" y="95250"/>
                  </a:lnTo>
                  <a:lnTo>
                    <a:pt x="1197769" y="71438"/>
                  </a:lnTo>
                  <a:lnTo>
                    <a:pt x="1283494" y="45244"/>
                  </a:lnTo>
                  <a:lnTo>
                    <a:pt x="1400175" y="0"/>
                  </a:lnTo>
                  <a:lnTo>
                    <a:pt x="1428750" y="7144"/>
                  </a:lnTo>
                  <a:lnTo>
                    <a:pt x="1488281" y="40481"/>
                  </a:lnTo>
                  <a:lnTo>
                    <a:pt x="1550194" y="76200"/>
                  </a:lnTo>
                  <a:lnTo>
                    <a:pt x="1621631" y="123825"/>
                  </a:lnTo>
                  <a:lnTo>
                    <a:pt x="1683544" y="176213"/>
                  </a:lnTo>
                  <a:lnTo>
                    <a:pt x="1724025" y="211931"/>
                  </a:lnTo>
                  <a:lnTo>
                    <a:pt x="1754981" y="250031"/>
                  </a:lnTo>
                  <a:lnTo>
                    <a:pt x="1766888" y="276225"/>
                  </a:lnTo>
                  <a:lnTo>
                    <a:pt x="1769269" y="297656"/>
                  </a:lnTo>
                  <a:lnTo>
                    <a:pt x="1762125" y="326231"/>
                  </a:lnTo>
                  <a:lnTo>
                    <a:pt x="1745456" y="342900"/>
                  </a:lnTo>
                  <a:lnTo>
                    <a:pt x="1724025" y="364331"/>
                  </a:lnTo>
                  <a:lnTo>
                    <a:pt x="1707356" y="388144"/>
                  </a:lnTo>
                  <a:lnTo>
                    <a:pt x="1678781" y="483394"/>
                  </a:lnTo>
                  <a:lnTo>
                    <a:pt x="1621631" y="707231"/>
                  </a:lnTo>
                  <a:lnTo>
                    <a:pt x="1583531" y="862013"/>
                  </a:lnTo>
                  <a:lnTo>
                    <a:pt x="1562100" y="945356"/>
                  </a:lnTo>
                  <a:lnTo>
                    <a:pt x="1545431" y="1026319"/>
                  </a:lnTo>
                  <a:lnTo>
                    <a:pt x="1531144" y="1081088"/>
                  </a:lnTo>
                  <a:lnTo>
                    <a:pt x="1512094" y="1123950"/>
                  </a:lnTo>
                  <a:lnTo>
                    <a:pt x="1485900" y="1169194"/>
                  </a:lnTo>
                  <a:lnTo>
                    <a:pt x="1457325" y="1202531"/>
                  </a:lnTo>
                  <a:lnTo>
                    <a:pt x="1421606" y="1228725"/>
                  </a:lnTo>
                  <a:lnTo>
                    <a:pt x="1388269" y="1247775"/>
                  </a:lnTo>
                  <a:lnTo>
                    <a:pt x="1364456" y="1252538"/>
                  </a:lnTo>
                  <a:lnTo>
                    <a:pt x="1321594" y="1243013"/>
                  </a:lnTo>
                  <a:lnTo>
                    <a:pt x="1281113" y="1221581"/>
                  </a:lnTo>
                  <a:lnTo>
                    <a:pt x="1243013" y="1190625"/>
                  </a:lnTo>
                  <a:lnTo>
                    <a:pt x="1226344" y="1166813"/>
                  </a:lnTo>
                  <a:lnTo>
                    <a:pt x="1254919" y="1081088"/>
                  </a:lnTo>
                  <a:lnTo>
                    <a:pt x="1309688" y="876300"/>
                  </a:lnTo>
                  <a:lnTo>
                    <a:pt x="1352550" y="690563"/>
                  </a:lnTo>
                  <a:lnTo>
                    <a:pt x="1381125" y="533400"/>
                  </a:lnTo>
                  <a:lnTo>
                    <a:pt x="1393031" y="438150"/>
                  </a:lnTo>
                  <a:lnTo>
                    <a:pt x="1400175" y="347663"/>
                  </a:lnTo>
                  <a:cubicBezTo>
                    <a:pt x="1399381" y="326232"/>
                    <a:pt x="1398588" y="304800"/>
                    <a:pt x="1397794" y="283369"/>
                  </a:cubicBezTo>
                  <a:lnTo>
                    <a:pt x="1390650" y="245269"/>
                  </a:lnTo>
                  <a:lnTo>
                    <a:pt x="1369219" y="221456"/>
                  </a:lnTo>
                  <a:lnTo>
                    <a:pt x="1340644" y="207169"/>
                  </a:lnTo>
                  <a:lnTo>
                    <a:pt x="1307306" y="202406"/>
                  </a:lnTo>
                  <a:lnTo>
                    <a:pt x="1095375" y="245269"/>
                  </a:lnTo>
                  <a:lnTo>
                    <a:pt x="6334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8E63A4A7-D6C5-42A4-AAC3-076417E73642}"/>
                </a:ext>
              </a:extLst>
            </p:cNvPr>
            <p:cNvSpPr/>
            <p:nvPr/>
          </p:nvSpPr>
          <p:spPr>
            <a:xfrm>
              <a:off x="4238627" y="4881563"/>
              <a:ext cx="1090613" cy="328612"/>
            </a:xfrm>
            <a:custGeom>
              <a:avLst/>
              <a:gdLst>
                <a:gd name="connsiteX0" fmla="*/ 435769 w 1090613"/>
                <a:gd name="connsiteY0" fmla="*/ 242887 h 328612"/>
                <a:gd name="connsiteX1" fmla="*/ 61913 w 1090613"/>
                <a:gd name="connsiteY1" fmla="*/ 328612 h 328612"/>
                <a:gd name="connsiteX2" fmla="*/ 0 w 1090613"/>
                <a:gd name="connsiteY2" fmla="*/ 173831 h 328612"/>
                <a:gd name="connsiteX3" fmla="*/ 190500 w 1090613"/>
                <a:gd name="connsiteY3" fmla="*/ 135731 h 328612"/>
                <a:gd name="connsiteX4" fmla="*/ 459581 w 1090613"/>
                <a:gd name="connsiteY4" fmla="*/ 80962 h 328612"/>
                <a:gd name="connsiteX5" fmla="*/ 669131 w 1090613"/>
                <a:gd name="connsiteY5" fmla="*/ 40481 h 328612"/>
                <a:gd name="connsiteX6" fmla="*/ 842963 w 1090613"/>
                <a:gd name="connsiteY6" fmla="*/ 14287 h 328612"/>
                <a:gd name="connsiteX7" fmla="*/ 969169 w 1090613"/>
                <a:gd name="connsiteY7" fmla="*/ 0 h 328612"/>
                <a:gd name="connsiteX8" fmla="*/ 1090613 w 1090613"/>
                <a:gd name="connsiteY8" fmla="*/ 2381 h 328612"/>
                <a:gd name="connsiteX9" fmla="*/ 1090613 w 1090613"/>
                <a:gd name="connsiteY9" fmla="*/ 126206 h 328612"/>
                <a:gd name="connsiteX10" fmla="*/ 864394 w 1090613"/>
                <a:gd name="connsiteY10" fmla="*/ 157162 h 328612"/>
                <a:gd name="connsiteX11" fmla="*/ 669131 w 1090613"/>
                <a:gd name="connsiteY11" fmla="*/ 195262 h 328612"/>
                <a:gd name="connsiteX12" fmla="*/ 435769 w 1090613"/>
                <a:gd name="connsiteY12" fmla="*/ 2428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0613" h="328612">
                  <a:moveTo>
                    <a:pt x="435769" y="242887"/>
                  </a:moveTo>
                  <a:lnTo>
                    <a:pt x="61913" y="328612"/>
                  </a:lnTo>
                  <a:lnTo>
                    <a:pt x="0" y="173831"/>
                  </a:lnTo>
                  <a:lnTo>
                    <a:pt x="190500" y="135731"/>
                  </a:lnTo>
                  <a:lnTo>
                    <a:pt x="459581" y="80962"/>
                  </a:lnTo>
                  <a:lnTo>
                    <a:pt x="669131" y="40481"/>
                  </a:lnTo>
                  <a:lnTo>
                    <a:pt x="842963" y="14287"/>
                  </a:lnTo>
                  <a:lnTo>
                    <a:pt x="969169" y="0"/>
                  </a:lnTo>
                  <a:lnTo>
                    <a:pt x="1090613" y="2381"/>
                  </a:lnTo>
                  <a:lnTo>
                    <a:pt x="1090613" y="126206"/>
                  </a:lnTo>
                  <a:lnTo>
                    <a:pt x="864394" y="157162"/>
                  </a:lnTo>
                  <a:lnTo>
                    <a:pt x="669131" y="195262"/>
                  </a:lnTo>
                  <a:lnTo>
                    <a:pt x="435769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1B673F2D-AFD1-4E59-AA43-1D6FDA4B2DE5}"/>
                </a:ext>
              </a:extLst>
            </p:cNvPr>
            <p:cNvSpPr/>
            <p:nvPr/>
          </p:nvSpPr>
          <p:spPr>
            <a:xfrm>
              <a:off x="6170614" y="2579688"/>
              <a:ext cx="1895475" cy="449262"/>
            </a:xfrm>
            <a:custGeom>
              <a:avLst/>
              <a:gdLst>
                <a:gd name="connsiteX0" fmla="*/ 1226344 w 1895475"/>
                <a:gd name="connsiteY0" fmla="*/ 311944 h 450056"/>
                <a:gd name="connsiteX1" fmla="*/ 1004887 w 1895475"/>
                <a:gd name="connsiteY1" fmla="*/ 338137 h 450056"/>
                <a:gd name="connsiteX2" fmla="*/ 859631 w 1895475"/>
                <a:gd name="connsiteY2" fmla="*/ 371475 h 450056"/>
                <a:gd name="connsiteX3" fmla="*/ 692944 w 1895475"/>
                <a:gd name="connsiteY3" fmla="*/ 402431 h 450056"/>
                <a:gd name="connsiteX4" fmla="*/ 521494 w 1895475"/>
                <a:gd name="connsiteY4" fmla="*/ 428625 h 450056"/>
                <a:gd name="connsiteX5" fmla="*/ 397669 w 1895475"/>
                <a:gd name="connsiteY5" fmla="*/ 445294 h 450056"/>
                <a:gd name="connsiteX6" fmla="*/ 319087 w 1895475"/>
                <a:gd name="connsiteY6" fmla="*/ 450056 h 450056"/>
                <a:gd name="connsiteX7" fmla="*/ 254794 w 1895475"/>
                <a:gd name="connsiteY7" fmla="*/ 450056 h 450056"/>
                <a:gd name="connsiteX8" fmla="*/ 178594 w 1895475"/>
                <a:gd name="connsiteY8" fmla="*/ 440531 h 450056"/>
                <a:gd name="connsiteX9" fmla="*/ 130969 w 1895475"/>
                <a:gd name="connsiteY9" fmla="*/ 428625 h 450056"/>
                <a:gd name="connsiteX10" fmla="*/ 90487 w 1895475"/>
                <a:gd name="connsiteY10" fmla="*/ 409575 h 450056"/>
                <a:gd name="connsiteX11" fmla="*/ 0 w 1895475"/>
                <a:gd name="connsiteY11" fmla="*/ 347662 h 450056"/>
                <a:gd name="connsiteX12" fmla="*/ 80962 w 1895475"/>
                <a:gd name="connsiteY12" fmla="*/ 159544 h 450056"/>
                <a:gd name="connsiteX13" fmla="*/ 150019 w 1895475"/>
                <a:gd name="connsiteY13" fmla="*/ 240506 h 450056"/>
                <a:gd name="connsiteX14" fmla="*/ 195262 w 1895475"/>
                <a:gd name="connsiteY14" fmla="*/ 278606 h 450056"/>
                <a:gd name="connsiteX15" fmla="*/ 228600 w 1895475"/>
                <a:gd name="connsiteY15" fmla="*/ 295275 h 450056"/>
                <a:gd name="connsiteX16" fmla="*/ 259556 w 1895475"/>
                <a:gd name="connsiteY16" fmla="*/ 302419 h 450056"/>
                <a:gd name="connsiteX17" fmla="*/ 316706 w 1895475"/>
                <a:gd name="connsiteY17" fmla="*/ 307181 h 450056"/>
                <a:gd name="connsiteX18" fmla="*/ 366712 w 1895475"/>
                <a:gd name="connsiteY18" fmla="*/ 307181 h 450056"/>
                <a:gd name="connsiteX19" fmla="*/ 476250 w 1895475"/>
                <a:gd name="connsiteY19" fmla="*/ 290512 h 450056"/>
                <a:gd name="connsiteX20" fmla="*/ 795337 w 1895475"/>
                <a:gd name="connsiteY20" fmla="*/ 226219 h 450056"/>
                <a:gd name="connsiteX21" fmla="*/ 1028700 w 1895475"/>
                <a:gd name="connsiteY21" fmla="*/ 180975 h 450056"/>
                <a:gd name="connsiteX22" fmla="*/ 1202531 w 1895475"/>
                <a:gd name="connsiteY22" fmla="*/ 142875 h 450056"/>
                <a:gd name="connsiteX23" fmla="*/ 1297781 w 1895475"/>
                <a:gd name="connsiteY23" fmla="*/ 119062 h 450056"/>
                <a:gd name="connsiteX24" fmla="*/ 1359694 w 1895475"/>
                <a:gd name="connsiteY24" fmla="*/ 102394 h 450056"/>
                <a:gd name="connsiteX25" fmla="*/ 1414462 w 1895475"/>
                <a:gd name="connsiteY25" fmla="*/ 83344 h 450056"/>
                <a:gd name="connsiteX26" fmla="*/ 1481137 w 1895475"/>
                <a:gd name="connsiteY26" fmla="*/ 54769 h 450056"/>
                <a:gd name="connsiteX27" fmla="*/ 1535906 w 1895475"/>
                <a:gd name="connsiteY27" fmla="*/ 23812 h 450056"/>
                <a:gd name="connsiteX28" fmla="*/ 1569244 w 1895475"/>
                <a:gd name="connsiteY28" fmla="*/ 0 h 450056"/>
                <a:gd name="connsiteX29" fmla="*/ 1604962 w 1895475"/>
                <a:gd name="connsiteY29" fmla="*/ 2381 h 450056"/>
                <a:gd name="connsiteX30" fmla="*/ 1652587 w 1895475"/>
                <a:gd name="connsiteY30" fmla="*/ 7144 h 450056"/>
                <a:gd name="connsiteX31" fmla="*/ 1702594 w 1895475"/>
                <a:gd name="connsiteY31" fmla="*/ 19050 h 450056"/>
                <a:gd name="connsiteX32" fmla="*/ 1747837 w 1895475"/>
                <a:gd name="connsiteY32" fmla="*/ 33337 h 450056"/>
                <a:gd name="connsiteX33" fmla="*/ 1788319 w 1895475"/>
                <a:gd name="connsiteY33" fmla="*/ 50006 h 450056"/>
                <a:gd name="connsiteX34" fmla="*/ 1828800 w 1895475"/>
                <a:gd name="connsiteY34" fmla="*/ 71437 h 450056"/>
                <a:gd name="connsiteX35" fmla="*/ 1852612 w 1895475"/>
                <a:gd name="connsiteY35" fmla="*/ 85725 h 450056"/>
                <a:gd name="connsiteX36" fmla="*/ 1869281 w 1895475"/>
                <a:gd name="connsiteY36" fmla="*/ 102394 h 450056"/>
                <a:gd name="connsiteX37" fmla="*/ 1883569 w 1895475"/>
                <a:gd name="connsiteY37" fmla="*/ 123825 h 450056"/>
                <a:gd name="connsiteX38" fmla="*/ 1890712 w 1895475"/>
                <a:gd name="connsiteY38" fmla="*/ 142875 h 450056"/>
                <a:gd name="connsiteX39" fmla="*/ 1895475 w 1895475"/>
                <a:gd name="connsiteY39" fmla="*/ 171450 h 450056"/>
                <a:gd name="connsiteX40" fmla="*/ 1890712 w 1895475"/>
                <a:gd name="connsiteY40" fmla="*/ 195262 h 450056"/>
                <a:gd name="connsiteX41" fmla="*/ 1878806 w 1895475"/>
                <a:gd name="connsiteY41" fmla="*/ 216694 h 450056"/>
                <a:gd name="connsiteX42" fmla="*/ 1859756 w 1895475"/>
                <a:gd name="connsiteY42" fmla="*/ 233362 h 450056"/>
                <a:gd name="connsiteX43" fmla="*/ 1821656 w 1895475"/>
                <a:gd name="connsiteY43" fmla="*/ 250031 h 450056"/>
                <a:gd name="connsiteX44" fmla="*/ 1785937 w 1895475"/>
                <a:gd name="connsiteY44" fmla="*/ 261937 h 450056"/>
                <a:gd name="connsiteX45" fmla="*/ 1740694 w 1895475"/>
                <a:gd name="connsiteY45" fmla="*/ 269081 h 450056"/>
                <a:gd name="connsiteX46" fmla="*/ 1602581 w 1895475"/>
                <a:gd name="connsiteY46" fmla="*/ 273844 h 450056"/>
                <a:gd name="connsiteX47" fmla="*/ 1440656 w 1895475"/>
                <a:gd name="connsiteY47" fmla="*/ 288131 h 450056"/>
                <a:gd name="connsiteX48" fmla="*/ 1226344 w 1895475"/>
                <a:gd name="connsiteY48" fmla="*/ 3119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95475" h="450056">
                  <a:moveTo>
                    <a:pt x="1226344" y="311944"/>
                  </a:moveTo>
                  <a:lnTo>
                    <a:pt x="1004887" y="338137"/>
                  </a:lnTo>
                  <a:lnTo>
                    <a:pt x="859631" y="371475"/>
                  </a:lnTo>
                  <a:lnTo>
                    <a:pt x="692944" y="402431"/>
                  </a:lnTo>
                  <a:lnTo>
                    <a:pt x="521494" y="428625"/>
                  </a:lnTo>
                  <a:lnTo>
                    <a:pt x="397669" y="445294"/>
                  </a:lnTo>
                  <a:lnTo>
                    <a:pt x="319087" y="450056"/>
                  </a:lnTo>
                  <a:lnTo>
                    <a:pt x="254794" y="450056"/>
                  </a:lnTo>
                  <a:lnTo>
                    <a:pt x="178594" y="440531"/>
                  </a:lnTo>
                  <a:lnTo>
                    <a:pt x="130969" y="428625"/>
                  </a:lnTo>
                  <a:lnTo>
                    <a:pt x="90487" y="409575"/>
                  </a:lnTo>
                  <a:lnTo>
                    <a:pt x="0" y="347662"/>
                  </a:lnTo>
                  <a:lnTo>
                    <a:pt x="80962" y="159544"/>
                  </a:lnTo>
                  <a:lnTo>
                    <a:pt x="150019" y="240506"/>
                  </a:lnTo>
                  <a:lnTo>
                    <a:pt x="195262" y="278606"/>
                  </a:lnTo>
                  <a:lnTo>
                    <a:pt x="228600" y="295275"/>
                  </a:lnTo>
                  <a:lnTo>
                    <a:pt x="259556" y="302419"/>
                  </a:lnTo>
                  <a:lnTo>
                    <a:pt x="316706" y="307181"/>
                  </a:lnTo>
                  <a:lnTo>
                    <a:pt x="366712" y="307181"/>
                  </a:lnTo>
                  <a:lnTo>
                    <a:pt x="476250" y="290512"/>
                  </a:lnTo>
                  <a:lnTo>
                    <a:pt x="795337" y="226219"/>
                  </a:lnTo>
                  <a:lnTo>
                    <a:pt x="1028700" y="180975"/>
                  </a:lnTo>
                  <a:lnTo>
                    <a:pt x="1202531" y="142875"/>
                  </a:lnTo>
                  <a:lnTo>
                    <a:pt x="1297781" y="119062"/>
                  </a:lnTo>
                  <a:lnTo>
                    <a:pt x="1359694" y="102394"/>
                  </a:lnTo>
                  <a:lnTo>
                    <a:pt x="1414462" y="83344"/>
                  </a:lnTo>
                  <a:lnTo>
                    <a:pt x="1481137" y="54769"/>
                  </a:lnTo>
                  <a:lnTo>
                    <a:pt x="1535906" y="23812"/>
                  </a:lnTo>
                  <a:lnTo>
                    <a:pt x="1569244" y="0"/>
                  </a:lnTo>
                  <a:lnTo>
                    <a:pt x="1604962" y="2381"/>
                  </a:lnTo>
                  <a:lnTo>
                    <a:pt x="1652587" y="7144"/>
                  </a:lnTo>
                  <a:lnTo>
                    <a:pt x="1702594" y="19050"/>
                  </a:lnTo>
                  <a:lnTo>
                    <a:pt x="1747837" y="33337"/>
                  </a:lnTo>
                  <a:lnTo>
                    <a:pt x="1788319" y="50006"/>
                  </a:lnTo>
                  <a:lnTo>
                    <a:pt x="1828800" y="71437"/>
                  </a:lnTo>
                  <a:lnTo>
                    <a:pt x="1852612" y="85725"/>
                  </a:lnTo>
                  <a:lnTo>
                    <a:pt x="1869281" y="102394"/>
                  </a:lnTo>
                  <a:lnTo>
                    <a:pt x="1883569" y="123825"/>
                  </a:lnTo>
                  <a:lnTo>
                    <a:pt x="1890712" y="142875"/>
                  </a:lnTo>
                  <a:lnTo>
                    <a:pt x="1895475" y="171450"/>
                  </a:lnTo>
                  <a:lnTo>
                    <a:pt x="1890712" y="195262"/>
                  </a:lnTo>
                  <a:lnTo>
                    <a:pt x="1878806" y="216694"/>
                  </a:lnTo>
                  <a:lnTo>
                    <a:pt x="1859756" y="233362"/>
                  </a:lnTo>
                  <a:lnTo>
                    <a:pt x="1821656" y="250031"/>
                  </a:lnTo>
                  <a:lnTo>
                    <a:pt x="1785937" y="261937"/>
                  </a:lnTo>
                  <a:lnTo>
                    <a:pt x="1740694" y="269081"/>
                  </a:lnTo>
                  <a:lnTo>
                    <a:pt x="1602581" y="273844"/>
                  </a:lnTo>
                  <a:lnTo>
                    <a:pt x="1440656" y="288131"/>
                  </a:lnTo>
                  <a:lnTo>
                    <a:pt x="1226344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5C4EF85C-FABA-4462-ADFA-BF8FEE76EE0B}"/>
                </a:ext>
              </a:extLst>
            </p:cNvPr>
            <p:cNvSpPr/>
            <p:nvPr/>
          </p:nvSpPr>
          <p:spPr>
            <a:xfrm rot="16200000">
              <a:off x="4941096" y="3228182"/>
              <a:ext cx="2881312" cy="2181225"/>
            </a:xfrm>
            <a:custGeom>
              <a:avLst/>
              <a:gdLst>
                <a:gd name="connsiteX0" fmla="*/ 1569192 w 2881658"/>
                <a:gd name="connsiteY0" fmla="*/ 1820146 h 2180714"/>
                <a:gd name="connsiteX1" fmla="*/ 1416311 w 2881658"/>
                <a:gd name="connsiteY1" fmla="*/ 1739379 h 2180714"/>
                <a:gd name="connsiteX2" fmla="*/ 1326890 w 2881658"/>
                <a:gd name="connsiteY2" fmla="*/ 1684573 h 2180714"/>
                <a:gd name="connsiteX3" fmla="*/ 1153817 w 2881658"/>
                <a:gd name="connsiteY3" fmla="*/ 1586498 h 2180714"/>
                <a:gd name="connsiteX4" fmla="*/ 1003821 w 2881658"/>
                <a:gd name="connsiteY4" fmla="*/ 1456694 h 2180714"/>
                <a:gd name="connsiteX5" fmla="*/ 902862 w 2881658"/>
                <a:gd name="connsiteY5" fmla="*/ 1358619 h 2180714"/>
                <a:gd name="connsiteX6" fmla="*/ 790365 w 2881658"/>
                <a:gd name="connsiteY6" fmla="*/ 1243238 h 2180714"/>
                <a:gd name="connsiteX7" fmla="*/ 683637 w 2881658"/>
                <a:gd name="connsiteY7" fmla="*/ 1127856 h 2180714"/>
                <a:gd name="connsiteX8" fmla="*/ 594216 w 2881658"/>
                <a:gd name="connsiteY8" fmla="*/ 1021128 h 2180714"/>
                <a:gd name="connsiteX9" fmla="*/ 493257 w 2881658"/>
                <a:gd name="connsiteY9" fmla="*/ 891323 h 2180714"/>
                <a:gd name="connsiteX10" fmla="*/ 363453 w 2881658"/>
                <a:gd name="connsiteY10" fmla="*/ 706713 h 2180714"/>
                <a:gd name="connsiteX11" fmla="*/ 294224 w 2881658"/>
                <a:gd name="connsiteY11" fmla="*/ 599985 h 2180714"/>
                <a:gd name="connsiteX12" fmla="*/ 219226 w 2881658"/>
                <a:gd name="connsiteY12" fmla="*/ 473065 h 2180714"/>
                <a:gd name="connsiteX13" fmla="*/ 144228 w 2881658"/>
                <a:gd name="connsiteY13" fmla="*/ 343260 h 2180714"/>
                <a:gd name="connsiteX14" fmla="*/ 69229 w 2881658"/>
                <a:gd name="connsiteY14" fmla="*/ 199033 h 2180714"/>
                <a:gd name="connsiteX15" fmla="*/ 37499 w 2881658"/>
                <a:gd name="connsiteY15" fmla="*/ 126920 h 2180714"/>
                <a:gd name="connsiteX16" fmla="*/ 8654 w 2881658"/>
                <a:gd name="connsiteY16" fmla="*/ 66344 h 2180714"/>
                <a:gd name="connsiteX17" fmla="*/ 0 w 2881658"/>
                <a:gd name="connsiteY17" fmla="*/ 34614 h 2180714"/>
                <a:gd name="connsiteX18" fmla="*/ 0 w 2881658"/>
                <a:gd name="connsiteY18" fmla="*/ 17307 h 2180714"/>
                <a:gd name="connsiteX19" fmla="*/ 11539 w 2881658"/>
                <a:gd name="connsiteY19" fmla="*/ 2884 h 2180714"/>
                <a:gd name="connsiteX20" fmla="*/ 28846 w 2881658"/>
                <a:gd name="connsiteY20" fmla="*/ 0 h 2180714"/>
                <a:gd name="connsiteX21" fmla="*/ 49038 w 2881658"/>
                <a:gd name="connsiteY21" fmla="*/ 14422 h 2180714"/>
                <a:gd name="connsiteX22" fmla="*/ 92306 w 2881658"/>
                <a:gd name="connsiteY22" fmla="*/ 80767 h 2180714"/>
                <a:gd name="connsiteX23" fmla="*/ 187496 w 2881658"/>
                <a:gd name="connsiteY23" fmla="*/ 227879 h 2180714"/>
                <a:gd name="connsiteX24" fmla="*/ 239417 w 2881658"/>
                <a:gd name="connsiteY24" fmla="*/ 311530 h 2180714"/>
                <a:gd name="connsiteX25" fmla="*/ 299993 w 2881658"/>
                <a:gd name="connsiteY25" fmla="*/ 398067 h 2180714"/>
                <a:gd name="connsiteX26" fmla="*/ 363453 w 2881658"/>
                <a:gd name="connsiteY26" fmla="*/ 487487 h 2180714"/>
                <a:gd name="connsiteX27" fmla="*/ 441335 w 2881658"/>
                <a:gd name="connsiteY27" fmla="*/ 591331 h 2180714"/>
                <a:gd name="connsiteX28" fmla="*/ 542294 w 2881658"/>
                <a:gd name="connsiteY28" fmla="*/ 715366 h 2180714"/>
                <a:gd name="connsiteX29" fmla="*/ 623062 w 2881658"/>
                <a:gd name="connsiteY29" fmla="*/ 810556 h 2180714"/>
                <a:gd name="connsiteX30" fmla="*/ 721136 w 2881658"/>
                <a:gd name="connsiteY30" fmla="*/ 917284 h 2180714"/>
                <a:gd name="connsiteX31" fmla="*/ 793250 w 2881658"/>
                <a:gd name="connsiteY31" fmla="*/ 986513 h 2180714"/>
                <a:gd name="connsiteX32" fmla="*/ 879786 w 2881658"/>
                <a:gd name="connsiteY32" fmla="*/ 1073049 h 2180714"/>
                <a:gd name="connsiteX33" fmla="*/ 977860 w 2881658"/>
                <a:gd name="connsiteY33" fmla="*/ 1156701 h 2180714"/>
                <a:gd name="connsiteX34" fmla="*/ 1052858 w 2881658"/>
                <a:gd name="connsiteY34" fmla="*/ 1223046 h 2180714"/>
                <a:gd name="connsiteX35" fmla="*/ 1142279 w 2881658"/>
                <a:gd name="connsiteY35" fmla="*/ 1289390 h 2180714"/>
                <a:gd name="connsiteX36" fmla="*/ 1237469 w 2881658"/>
                <a:gd name="connsiteY36" fmla="*/ 1358619 h 2180714"/>
                <a:gd name="connsiteX37" fmla="*/ 1373043 w 2881658"/>
                <a:gd name="connsiteY37" fmla="*/ 1448040 h 2180714"/>
                <a:gd name="connsiteX38" fmla="*/ 1523039 w 2881658"/>
                <a:gd name="connsiteY38" fmla="*/ 1531692 h 2180714"/>
                <a:gd name="connsiteX39" fmla="*/ 1661497 w 2881658"/>
                <a:gd name="connsiteY39" fmla="*/ 1598036 h 2180714"/>
                <a:gd name="connsiteX40" fmla="*/ 1797070 w 2881658"/>
                <a:gd name="connsiteY40" fmla="*/ 1655727 h 2180714"/>
                <a:gd name="connsiteX41" fmla="*/ 1909568 w 2881658"/>
                <a:gd name="connsiteY41" fmla="*/ 1696111 h 2180714"/>
                <a:gd name="connsiteX42" fmla="*/ 2004758 w 2881658"/>
                <a:gd name="connsiteY42" fmla="*/ 1727841 h 2180714"/>
                <a:gd name="connsiteX43" fmla="*/ 2085525 w 2881658"/>
                <a:gd name="connsiteY43" fmla="*/ 1750917 h 2180714"/>
                <a:gd name="connsiteX44" fmla="*/ 2174946 w 2881658"/>
                <a:gd name="connsiteY44" fmla="*/ 1771109 h 2180714"/>
                <a:gd name="connsiteX45" fmla="*/ 2278789 w 2881658"/>
                <a:gd name="connsiteY45" fmla="*/ 1791301 h 2180714"/>
                <a:gd name="connsiteX46" fmla="*/ 2376864 w 2881658"/>
                <a:gd name="connsiteY46" fmla="*/ 1808608 h 2180714"/>
                <a:gd name="connsiteX47" fmla="*/ 2489361 w 2881658"/>
                <a:gd name="connsiteY47" fmla="*/ 1820146 h 2180714"/>
                <a:gd name="connsiteX48" fmla="*/ 2590320 w 2881658"/>
                <a:gd name="connsiteY48" fmla="*/ 1823031 h 2180714"/>
                <a:gd name="connsiteX49" fmla="*/ 2645126 w 2881658"/>
                <a:gd name="connsiteY49" fmla="*/ 1820146 h 2180714"/>
                <a:gd name="connsiteX50" fmla="*/ 2682625 w 2881658"/>
                <a:gd name="connsiteY50" fmla="*/ 1814377 h 2180714"/>
                <a:gd name="connsiteX51" fmla="*/ 2717240 w 2881658"/>
                <a:gd name="connsiteY51" fmla="*/ 1802839 h 2180714"/>
                <a:gd name="connsiteX52" fmla="*/ 2746085 w 2881658"/>
                <a:gd name="connsiteY52" fmla="*/ 1779762 h 2180714"/>
                <a:gd name="connsiteX53" fmla="*/ 2772046 w 2881658"/>
                <a:gd name="connsiteY53" fmla="*/ 1745148 h 2180714"/>
                <a:gd name="connsiteX54" fmla="*/ 2841275 w 2881658"/>
                <a:gd name="connsiteY54" fmla="*/ 1635535 h 2180714"/>
                <a:gd name="connsiteX55" fmla="*/ 2881658 w 2881658"/>
                <a:gd name="connsiteY55" fmla="*/ 1869183 h 2180714"/>
                <a:gd name="connsiteX56" fmla="*/ 2826852 w 2881658"/>
                <a:gd name="connsiteY56" fmla="*/ 1941297 h 2180714"/>
                <a:gd name="connsiteX57" fmla="*/ 2786469 w 2881658"/>
                <a:gd name="connsiteY57" fmla="*/ 2019179 h 2180714"/>
                <a:gd name="connsiteX58" fmla="*/ 2743200 w 2881658"/>
                <a:gd name="connsiteY58" fmla="*/ 2088408 h 2180714"/>
                <a:gd name="connsiteX59" fmla="*/ 2711470 w 2881658"/>
                <a:gd name="connsiteY59" fmla="*/ 2131677 h 2180714"/>
                <a:gd name="connsiteX60" fmla="*/ 2679741 w 2881658"/>
                <a:gd name="connsiteY60" fmla="*/ 2163407 h 2180714"/>
                <a:gd name="connsiteX61" fmla="*/ 2650895 w 2881658"/>
                <a:gd name="connsiteY61" fmla="*/ 2180714 h 2180714"/>
                <a:gd name="connsiteX62" fmla="*/ 2624934 w 2881658"/>
                <a:gd name="connsiteY62" fmla="*/ 2180714 h 2180714"/>
                <a:gd name="connsiteX63" fmla="*/ 2601858 w 2881658"/>
                <a:gd name="connsiteY63" fmla="*/ 2169176 h 2180714"/>
                <a:gd name="connsiteX64" fmla="*/ 2581666 w 2881658"/>
                <a:gd name="connsiteY64" fmla="*/ 2146099 h 2180714"/>
                <a:gd name="connsiteX65" fmla="*/ 2549936 w 2881658"/>
                <a:gd name="connsiteY65" fmla="*/ 2123023 h 2180714"/>
                <a:gd name="connsiteX66" fmla="*/ 2495130 w 2881658"/>
                <a:gd name="connsiteY66" fmla="*/ 2099947 h 2180714"/>
                <a:gd name="connsiteX67" fmla="*/ 2270135 w 2881658"/>
                <a:gd name="connsiteY67" fmla="*/ 2050909 h 2180714"/>
                <a:gd name="connsiteX68" fmla="*/ 2082640 w 2881658"/>
                <a:gd name="connsiteY68" fmla="*/ 2001872 h 2180714"/>
                <a:gd name="connsiteX69" fmla="*/ 1900914 w 2881658"/>
                <a:gd name="connsiteY69" fmla="*/ 1947066 h 2180714"/>
                <a:gd name="connsiteX70" fmla="*/ 1756687 w 2881658"/>
                <a:gd name="connsiteY70" fmla="*/ 1895144 h 2180714"/>
                <a:gd name="connsiteX71" fmla="*/ 1569192 w 2881658"/>
                <a:gd name="connsiteY71" fmla="*/ 1820146 h 218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81658" h="2180714">
                  <a:moveTo>
                    <a:pt x="1569192" y="1820146"/>
                  </a:moveTo>
                  <a:lnTo>
                    <a:pt x="1416311" y="1739379"/>
                  </a:lnTo>
                  <a:lnTo>
                    <a:pt x="1326890" y="1684573"/>
                  </a:lnTo>
                  <a:lnTo>
                    <a:pt x="1153817" y="1586498"/>
                  </a:lnTo>
                  <a:lnTo>
                    <a:pt x="1003821" y="1456694"/>
                  </a:lnTo>
                  <a:lnTo>
                    <a:pt x="902862" y="1358619"/>
                  </a:lnTo>
                  <a:lnTo>
                    <a:pt x="790365" y="1243238"/>
                  </a:lnTo>
                  <a:lnTo>
                    <a:pt x="683637" y="1127856"/>
                  </a:lnTo>
                  <a:lnTo>
                    <a:pt x="594216" y="1021128"/>
                  </a:lnTo>
                  <a:lnTo>
                    <a:pt x="493257" y="891323"/>
                  </a:lnTo>
                  <a:lnTo>
                    <a:pt x="363453" y="706713"/>
                  </a:lnTo>
                  <a:lnTo>
                    <a:pt x="294224" y="599985"/>
                  </a:lnTo>
                  <a:lnTo>
                    <a:pt x="219226" y="473065"/>
                  </a:lnTo>
                  <a:lnTo>
                    <a:pt x="144228" y="343260"/>
                  </a:lnTo>
                  <a:lnTo>
                    <a:pt x="69229" y="199033"/>
                  </a:lnTo>
                  <a:lnTo>
                    <a:pt x="37499" y="126920"/>
                  </a:lnTo>
                  <a:lnTo>
                    <a:pt x="8654" y="66344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1539" y="2884"/>
                  </a:lnTo>
                  <a:lnTo>
                    <a:pt x="28846" y="0"/>
                  </a:lnTo>
                  <a:lnTo>
                    <a:pt x="49038" y="14422"/>
                  </a:lnTo>
                  <a:lnTo>
                    <a:pt x="92306" y="80767"/>
                  </a:lnTo>
                  <a:lnTo>
                    <a:pt x="187496" y="227879"/>
                  </a:lnTo>
                  <a:lnTo>
                    <a:pt x="239417" y="311530"/>
                  </a:lnTo>
                  <a:lnTo>
                    <a:pt x="299993" y="398067"/>
                  </a:lnTo>
                  <a:lnTo>
                    <a:pt x="363453" y="487487"/>
                  </a:lnTo>
                  <a:lnTo>
                    <a:pt x="441335" y="591331"/>
                  </a:lnTo>
                  <a:lnTo>
                    <a:pt x="542294" y="715366"/>
                  </a:lnTo>
                  <a:lnTo>
                    <a:pt x="623062" y="810556"/>
                  </a:lnTo>
                  <a:lnTo>
                    <a:pt x="721136" y="917284"/>
                  </a:lnTo>
                  <a:lnTo>
                    <a:pt x="793250" y="986513"/>
                  </a:lnTo>
                  <a:lnTo>
                    <a:pt x="879786" y="1073049"/>
                  </a:lnTo>
                  <a:lnTo>
                    <a:pt x="977860" y="1156701"/>
                  </a:lnTo>
                  <a:lnTo>
                    <a:pt x="1052858" y="1223046"/>
                  </a:lnTo>
                  <a:lnTo>
                    <a:pt x="1142279" y="1289390"/>
                  </a:lnTo>
                  <a:lnTo>
                    <a:pt x="1237469" y="1358619"/>
                  </a:lnTo>
                  <a:lnTo>
                    <a:pt x="1373043" y="1448040"/>
                  </a:lnTo>
                  <a:lnTo>
                    <a:pt x="1523039" y="1531692"/>
                  </a:lnTo>
                  <a:lnTo>
                    <a:pt x="1661497" y="1598036"/>
                  </a:lnTo>
                  <a:lnTo>
                    <a:pt x="1797070" y="1655727"/>
                  </a:lnTo>
                  <a:lnTo>
                    <a:pt x="1909568" y="1696111"/>
                  </a:lnTo>
                  <a:lnTo>
                    <a:pt x="2004758" y="1727841"/>
                  </a:lnTo>
                  <a:lnTo>
                    <a:pt x="2085525" y="1750917"/>
                  </a:lnTo>
                  <a:lnTo>
                    <a:pt x="2174946" y="1771109"/>
                  </a:lnTo>
                  <a:lnTo>
                    <a:pt x="2278789" y="1791301"/>
                  </a:lnTo>
                  <a:lnTo>
                    <a:pt x="2376864" y="1808608"/>
                  </a:lnTo>
                  <a:lnTo>
                    <a:pt x="2489361" y="1820146"/>
                  </a:lnTo>
                  <a:lnTo>
                    <a:pt x="2590320" y="1823031"/>
                  </a:lnTo>
                  <a:lnTo>
                    <a:pt x="2645126" y="1820146"/>
                  </a:lnTo>
                  <a:lnTo>
                    <a:pt x="2682625" y="1814377"/>
                  </a:lnTo>
                  <a:lnTo>
                    <a:pt x="2717240" y="1802839"/>
                  </a:lnTo>
                  <a:lnTo>
                    <a:pt x="2746085" y="1779762"/>
                  </a:lnTo>
                  <a:lnTo>
                    <a:pt x="2772046" y="1745148"/>
                  </a:lnTo>
                  <a:lnTo>
                    <a:pt x="2841275" y="1635535"/>
                  </a:lnTo>
                  <a:lnTo>
                    <a:pt x="2881658" y="1869183"/>
                  </a:lnTo>
                  <a:lnTo>
                    <a:pt x="2826852" y="1941297"/>
                  </a:lnTo>
                  <a:lnTo>
                    <a:pt x="2786469" y="2019179"/>
                  </a:lnTo>
                  <a:lnTo>
                    <a:pt x="2743200" y="2088408"/>
                  </a:lnTo>
                  <a:lnTo>
                    <a:pt x="2711470" y="2131677"/>
                  </a:lnTo>
                  <a:lnTo>
                    <a:pt x="2679741" y="2163407"/>
                  </a:lnTo>
                  <a:lnTo>
                    <a:pt x="2650895" y="2180714"/>
                  </a:lnTo>
                  <a:lnTo>
                    <a:pt x="2624934" y="2180714"/>
                  </a:lnTo>
                  <a:lnTo>
                    <a:pt x="2601858" y="2169176"/>
                  </a:lnTo>
                  <a:lnTo>
                    <a:pt x="2581666" y="2146099"/>
                  </a:lnTo>
                  <a:lnTo>
                    <a:pt x="2549936" y="2123023"/>
                  </a:lnTo>
                  <a:lnTo>
                    <a:pt x="2495130" y="2099947"/>
                  </a:lnTo>
                  <a:lnTo>
                    <a:pt x="2270135" y="2050909"/>
                  </a:lnTo>
                  <a:lnTo>
                    <a:pt x="2082640" y="2001872"/>
                  </a:lnTo>
                  <a:lnTo>
                    <a:pt x="1900914" y="1947066"/>
                  </a:lnTo>
                  <a:lnTo>
                    <a:pt x="1756687" y="1895144"/>
                  </a:lnTo>
                  <a:lnTo>
                    <a:pt x="1569192" y="1820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F54DC3F8-23C4-465D-AA6C-2372BCE8D227}"/>
                </a:ext>
              </a:extLst>
            </p:cNvPr>
            <p:cNvSpPr/>
            <p:nvPr/>
          </p:nvSpPr>
          <p:spPr>
            <a:xfrm>
              <a:off x="5854701" y="3327400"/>
              <a:ext cx="2708275" cy="2400300"/>
            </a:xfrm>
            <a:custGeom>
              <a:avLst/>
              <a:gdLst>
                <a:gd name="connsiteX0" fmla="*/ 1244600 w 2708275"/>
                <a:gd name="connsiteY0" fmla="*/ 1584325 h 2400300"/>
                <a:gd name="connsiteX1" fmla="*/ 990600 w 2708275"/>
                <a:gd name="connsiteY1" fmla="*/ 1254125 h 2400300"/>
                <a:gd name="connsiteX2" fmla="*/ 901700 w 2708275"/>
                <a:gd name="connsiteY2" fmla="*/ 1098550 h 2400300"/>
                <a:gd name="connsiteX3" fmla="*/ 793750 w 2708275"/>
                <a:gd name="connsiteY3" fmla="*/ 939800 h 2400300"/>
                <a:gd name="connsiteX4" fmla="*/ 663575 w 2708275"/>
                <a:gd name="connsiteY4" fmla="*/ 765175 h 2400300"/>
                <a:gd name="connsiteX5" fmla="*/ 511175 w 2708275"/>
                <a:gd name="connsiteY5" fmla="*/ 558800 h 2400300"/>
                <a:gd name="connsiteX6" fmla="*/ 393700 w 2708275"/>
                <a:gd name="connsiteY6" fmla="*/ 400050 h 2400300"/>
                <a:gd name="connsiteX7" fmla="*/ 288925 w 2708275"/>
                <a:gd name="connsiteY7" fmla="*/ 273050 h 2400300"/>
                <a:gd name="connsiteX8" fmla="*/ 254000 w 2708275"/>
                <a:gd name="connsiteY8" fmla="*/ 225425 h 2400300"/>
                <a:gd name="connsiteX9" fmla="*/ 219075 w 2708275"/>
                <a:gd name="connsiteY9" fmla="*/ 187325 h 2400300"/>
                <a:gd name="connsiteX10" fmla="*/ 127000 w 2708275"/>
                <a:gd name="connsiteY10" fmla="*/ 104775 h 2400300"/>
                <a:gd name="connsiteX11" fmla="*/ 0 w 2708275"/>
                <a:gd name="connsiteY11" fmla="*/ 19050 h 2400300"/>
                <a:gd name="connsiteX12" fmla="*/ 22225 w 2708275"/>
                <a:gd name="connsiteY12" fmla="*/ 0 h 2400300"/>
                <a:gd name="connsiteX13" fmla="*/ 114300 w 2708275"/>
                <a:gd name="connsiteY13" fmla="*/ 12700 h 2400300"/>
                <a:gd name="connsiteX14" fmla="*/ 155575 w 2708275"/>
                <a:gd name="connsiteY14" fmla="*/ 19050 h 2400300"/>
                <a:gd name="connsiteX15" fmla="*/ 184150 w 2708275"/>
                <a:gd name="connsiteY15" fmla="*/ 31750 h 2400300"/>
                <a:gd name="connsiteX16" fmla="*/ 212725 w 2708275"/>
                <a:gd name="connsiteY16" fmla="*/ 53975 h 2400300"/>
                <a:gd name="connsiteX17" fmla="*/ 247650 w 2708275"/>
                <a:gd name="connsiteY17" fmla="*/ 85725 h 2400300"/>
                <a:gd name="connsiteX18" fmla="*/ 317500 w 2708275"/>
                <a:gd name="connsiteY18" fmla="*/ 168275 h 2400300"/>
                <a:gd name="connsiteX19" fmla="*/ 466725 w 2708275"/>
                <a:gd name="connsiteY19" fmla="*/ 346075 h 2400300"/>
                <a:gd name="connsiteX20" fmla="*/ 612775 w 2708275"/>
                <a:gd name="connsiteY20" fmla="*/ 514350 h 2400300"/>
                <a:gd name="connsiteX21" fmla="*/ 755650 w 2708275"/>
                <a:gd name="connsiteY21" fmla="*/ 673100 h 2400300"/>
                <a:gd name="connsiteX22" fmla="*/ 996950 w 2708275"/>
                <a:gd name="connsiteY22" fmla="*/ 930275 h 2400300"/>
                <a:gd name="connsiteX23" fmla="*/ 1098550 w 2708275"/>
                <a:gd name="connsiteY23" fmla="*/ 1057275 h 2400300"/>
                <a:gd name="connsiteX24" fmla="*/ 1231900 w 2708275"/>
                <a:gd name="connsiteY24" fmla="*/ 1193800 h 2400300"/>
                <a:gd name="connsiteX25" fmla="*/ 1400175 w 2708275"/>
                <a:gd name="connsiteY25" fmla="*/ 1374775 h 2400300"/>
                <a:gd name="connsiteX26" fmla="*/ 1533525 w 2708275"/>
                <a:gd name="connsiteY26" fmla="*/ 1511300 h 2400300"/>
                <a:gd name="connsiteX27" fmla="*/ 1666875 w 2708275"/>
                <a:gd name="connsiteY27" fmla="*/ 1644650 h 2400300"/>
                <a:gd name="connsiteX28" fmla="*/ 1800225 w 2708275"/>
                <a:gd name="connsiteY28" fmla="*/ 1774825 h 2400300"/>
                <a:gd name="connsiteX29" fmla="*/ 1914525 w 2708275"/>
                <a:gd name="connsiteY29" fmla="*/ 1876425 h 2400300"/>
                <a:gd name="connsiteX30" fmla="*/ 2041525 w 2708275"/>
                <a:gd name="connsiteY30" fmla="*/ 1974850 h 2400300"/>
                <a:gd name="connsiteX31" fmla="*/ 2124075 w 2708275"/>
                <a:gd name="connsiteY31" fmla="*/ 2032000 h 2400300"/>
                <a:gd name="connsiteX32" fmla="*/ 2216150 w 2708275"/>
                <a:gd name="connsiteY32" fmla="*/ 2085975 h 2400300"/>
                <a:gd name="connsiteX33" fmla="*/ 2324100 w 2708275"/>
                <a:gd name="connsiteY33" fmla="*/ 2139950 h 2400300"/>
                <a:gd name="connsiteX34" fmla="*/ 2466975 w 2708275"/>
                <a:gd name="connsiteY34" fmla="*/ 2200275 h 2400300"/>
                <a:gd name="connsiteX35" fmla="*/ 2568575 w 2708275"/>
                <a:gd name="connsiteY35" fmla="*/ 2235200 h 2400300"/>
                <a:gd name="connsiteX36" fmla="*/ 2628900 w 2708275"/>
                <a:gd name="connsiteY36" fmla="*/ 2254250 h 2400300"/>
                <a:gd name="connsiteX37" fmla="*/ 2673350 w 2708275"/>
                <a:gd name="connsiteY37" fmla="*/ 2266950 h 2400300"/>
                <a:gd name="connsiteX38" fmla="*/ 2692400 w 2708275"/>
                <a:gd name="connsiteY38" fmla="*/ 2279650 h 2400300"/>
                <a:gd name="connsiteX39" fmla="*/ 2705100 w 2708275"/>
                <a:gd name="connsiteY39" fmla="*/ 2292350 h 2400300"/>
                <a:gd name="connsiteX40" fmla="*/ 2708275 w 2708275"/>
                <a:gd name="connsiteY40" fmla="*/ 2308225 h 2400300"/>
                <a:gd name="connsiteX41" fmla="*/ 2701925 w 2708275"/>
                <a:gd name="connsiteY41" fmla="*/ 2327275 h 2400300"/>
                <a:gd name="connsiteX42" fmla="*/ 2686050 w 2708275"/>
                <a:gd name="connsiteY42" fmla="*/ 2349500 h 2400300"/>
                <a:gd name="connsiteX43" fmla="*/ 2654300 w 2708275"/>
                <a:gd name="connsiteY43" fmla="*/ 2359025 h 2400300"/>
                <a:gd name="connsiteX44" fmla="*/ 2505075 w 2708275"/>
                <a:gd name="connsiteY44" fmla="*/ 2378075 h 2400300"/>
                <a:gd name="connsiteX45" fmla="*/ 2339975 w 2708275"/>
                <a:gd name="connsiteY45" fmla="*/ 2393950 h 2400300"/>
                <a:gd name="connsiteX46" fmla="*/ 2219325 w 2708275"/>
                <a:gd name="connsiteY46" fmla="*/ 2400300 h 2400300"/>
                <a:gd name="connsiteX47" fmla="*/ 2076450 w 2708275"/>
                <a:gd name="connsiteY47" fmla="*/ 2400300 h 2400300"/>
                <a:gd name="connsiteX48" fmla="*/ 1939925 w 2708275"/>
                <a:gd name="connsiteY48" fmla="*/ 2390775 h 2400300"/>
                <a:gd name="connsiteX49" fmla="*/ 1866900 w 2708275"/>
                <a:gd name="connsiteY49" fmla="*/ 2381250 h 2400300"/>
                <a:gd name="connsiteX50" fmla="*/ 1847850 w 2708275"/>
                <a:gd name="connsiteY50" fmla="*/ 2371725 h 2400300"/>
                <a:gd name="connsiteX51" fmla="*/ 1708150 w 2708275"/>
                <a:gd name="connsiteY51" fmla="*/ 2184400 h 2400300"/>
                <a:gd name="connsiteX52" fmla="*/ 1504950 w 2708275"/>
                <a:gd name="connsiteY52" fmla="*/ 1920875 h 2400300"/>
                <a:gd name="connsiteX53" fmla="*/ 1244600 w 2708275"/>
                <a:gd name="connsiteY53" fmla="*/ 158432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08275" h="2400300">
                  <a:moveTo>
                    <a:pt x="1244600" y="1584325"/>
                  </a:moveTo>
                  <a:lnTo>
                    <a:pt x="990600" y="1254125"/>
                  </a:lnTo>
                  <a:lnTo>
                    <a:pt x="901700" y="1098550"/>
                  </a:lnTo>
                  <a:lnTo>
                    <a:pt x="793750" y="939800"/>
                  </a:lnTo>
                  <a:lnTo>
                    <a:pt x="663575" y="765175"/>
                  </a:lnTo>
                  <a:lnTo>
                    <a:pt x="511175" y="558800"/>
                  </a:lnTo>
                  <a:lnTo>
                    <a:pt x="393700" y="400050"/>
                  </a:lnTo>
                  <a:lnTo>
                    <a:pt x="288925" y="273050"/>
                  </a:lnTo>
                  <a:lnTo>
                    <a:pt x="254000" y="225425"/>
                  </a:lnTo>
                  <a:lnTo>
                    <a:pt x="219075" y="187325"/>
                  </a:lnTo>
                  <a:lnTo>
                    <a:pt x="127000" y="104775"/>
                  </a:lnTo>
                  <a:lnTo>
                    <a:pt x="0" y="19050"/>
                  </a:lnTo>
                  <a:lnTo>
                    <a:pt x="22225" y="0"/>
                  </a:lnTo>
                  <a:lnTo>
                    <a:pt x="114300" y="12700"/>
                  </a:lnTo>
                  <a:lnTo>
                    <a:pt x="155575" y="19050"/>
                  </a:lnTo>
                  <a:lnTo>
                    <a:pt x="184150" y="31750"/>
                  </a:lnTo>
                  <a:lnTo>
                    <a:pt x="212725" y="53975"/>
                  </a:lnTo>
                  <a:lnTo>
                    <a:pt x="247650" y="85725"/>
                  </a:lnTo>
                  <a:lnTo>
                    <a:pt x="317500" y="168275"/>
                  </a:lnTo>
                  <a:lnTo>
                    <a:pt x="466725" y="346075"/>
                  </a:lnTo>
                  <a:lnTo>
                    <a:pt x="612775" y="514350"/>
                  </a:lnTo>
                  <a:lnTo>
                    <a:pt x="755650" y="673100"/>
                  </a:lnTo>
                  <a:lnTo>
                    <a:pt x="996950" y="930275"/>
                  </a:lnTo>
                  <a:lnTo>
                    <a:pt x="1098550" y="1057275"/>
                  </a:lnTo>
                  <a:lnTo>
                    <a:pt x="1231900" y="1193800"/>
                  </a:lnTo>
                  <a:lnTo>
                    <a:pt x="1400175" y="1374775"/>
                  </a:lnTo>
                  <a:lnTo>
                    <a:pt x="1533525" y="1511300"/>
                  </a:lnTo>
                  <a:lnTo>
                    <a:pt x="1666875" y="1644650"/>
                  </a:lnTo>
                  <a:lnTo>
                    <a:pt x="1800225" y="1774825"/>
                  </a:lnTo>
                  <a:lnTo>
                    <a:pt x="1914525" y="1876425"/>
                  </a:lnTo>
                  <a:lnTo>
                    <a:pt x="2041525" y="1974850"/>
                  </a:lnTo>
                  <a:lnTo>
                    <a:pt x="2124075" y="2032000"/>
                  </a:lnTo>
                  <a:lnTo>
                    <a:pt x="2216150" y="2085975"/>
                  </a:lnTo>
                  <a:lnTo>
                    <a:pt x="2324100" y="2139950"/>
                  </a:lnTo>
                  <a:lnTo>
                    <a:pt x="2466975" y="2200275"/>
                  </a:lnTo>
                  <a:lnTo>
                    <a:pt x="2568575" y="2235200"/>
                  </a:lnTo>
                  <a:lnTo>
                    <a:pt x="2628900" y="2254250"/>
                  </a:lnTo>
                  <a:lnTo>
                    <a:pt x="2673350" y="2266950"/>
                  </a:lnTo>
                  <a:lnTo>
                    <a:pt x="2692400" y="2279650"/>
                  </a:lnTo>
                  <a:lnTo>
                    <a:pt x="2705100" y="2292350"/>
                  </a:lnTo>
                  <a:lnTo>
                    <a:pt x="2708275" y="2308225"/>
                  </a:lnTo>
                  <a:lnTo>
                    <a:pt x="2701925" y="2327275"/>
                  </a:lnTo>
                  <a:lnTo>
                    <a:pt x="2686050" y="2349500"/>
                  </a:lnTo>
                  <a:lnTo>
                    <a:pt x="2654300" y="2359025"/>
                  </a:lnTo>
                  <a:lnTo>
                    <a:pt x="2505075" y="2378075"/>
                  </a:lnTo>
                  <a:lnTo>
                    <a:pt x="2339975" y="2393950"/>
                  </a:lnTo>
                  <a:lnTo>
                    <a:pt x="2219325" y="2400300"/>
                  </a:lnTo>
                  <a:lnTo>
                    <a:pt x="2076450" y="2400300"/>
                  </a:lnTo>
                  <a:lnTo>
                    <a:pt x="1939925" y="2390775"/>
                  </a:lnTo>
                  <a:lnTo>
                    <a:pt x="1866900" y="2381250"/>
                  </a:lnTo>
                  <a:lnTo>
                    <a:pt x="1847850" y="2371725"/>
                  </a:lnTo>
                  <a:lnTo>
                    <a:pt x="1708150" y="2184400"/>
                  </a:lnTo>
                  <a:lnTo>
                    <a:pt x="1504950" y="1920875"/>
                  </a:lnTo>
                  <a:lnTo>
                    <a:pt x="1244600" y="158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4572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530E69-237A-4100-B1B6-16CDD6EC25EC}"/>
              </a:ext>
            </a:extLst>
          </p:cNvPr>
          <p:cNvGrpSpPr/>
          <p:nvPr/>
        </p:nvGrpSpPr>
        <p:grpSpPr>
          <a:xfrm>
            <a:off x="3593233" y="1571626"/>
            <a:ext cx="4969743" cy="4187825"/>
            <a:chOff x="3593233" y="1571626"/>
            <a:chExt cx="4969743" cy="41878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69DB097-B889-4632-B9D5-184E06C9230F}"/>
                </a:ext>
              </a:extLst>
            </p:cNvPr>
            <p:cNvSpPr/>
            <p:nvPr/>
          </p:nvSpPr>
          <p:spPr>
            <a:xfrm>
              <a:off x="3593233" y="2579688"/>
              <a:ext cx="2295525" cy="546100"/>
            </a:xfrm>
            <a:custGeom>
              <a:avLst/>
              <a:gdLst>
                <a:gd name="connsiteX0" fmla="*/ 1654969 w 2295525"/>
                <a:gd name="connsiteY0" fmla="*/ 304800 h 545307"/>
                <a:gd name="connsiteX1" fmla="*/ 1319213 w 2295525"/>
                <a:gd name="connsiteY1" fmla="*/ 345282 h 545307"/>
                <a:gd name="connsiteX2" fmla="*/ 1157288 w 2295525"/>
                <a:gd name="connsiteY2" fmla="*/ 361950 h 545307"/>
                <a:gd name="connsiteX3" fmla="*/ 978694 w 2295525"/>
                <a:gd name="connsiteY3" fmla="*/ 392907 h 545307"/>
                <a:gd name="connsiteX4" fmla="*/ 750094 w 2295525"/>
                <a:gd name="connsiteY4" fmla="*/ 435769 h 545307"/>
                <a:gd name="connsiteX5" fmla="*/ 569119 w 2295525"/>
                <a:gd name="connsiteY5" fmla="*/ 473869 h 545307"/>
                <a:gd name="connsiteX6" fmla="*/ 454819 w 2295525"/>
                <a:gd name="connsiteY6" fmla="*/ 500063 h 545307"/>
                <a:gd name="connsiteX7" fmla="*/ 295275 w 2295525"/>
                <a:gd name="connsiteY7" fmla="*/ 545307 h 545307"/>
                <a:gd name="connsiteX8" fmla="*/ 278607 w 2295525"/>
                <a:gd name="connsiteY8" fmla="*/ 540544 h 545307"/>
                <a:gd name="connsiteX9" fmla="*/ 221457 w 2295525"/>
                <a:gd name="connsiteY9" fmla="*/ 509588 h 545307"/>
                <a:gd name="connsiteX10" fmla="*/ 176213 w 2295525"/>
                <a:gd name="connsiteY10" fmla="*/ 473869 h 545307"/>
                <a:gd name="connsiteX11" fmla="*/ 145257 w 2295525"/>
                <a:gd name="connsiteY11" fmla="*/ 445294 h 545307"/>
                <a:gd name="connsiteX12" fmla="*/ 107157 w 2295525"/>
                <a:gd name="connsiteY12" fmla="*/ 400050 h 545307"/>
                <a:gd name="connsiteX13" fmla="*/ 71438 w 2295525"/>
                <a:gd name="connsiteY13" fmla="*/ 352425 h 545307"/>
                <a:gd name="connsiteX14" fmla="*/ 45244 w 2295525"/>
                <a:gd name="connsiteY14" fmla="*/ 314325 h 545307"/>
                <a:gd name="connsiteX15" fmla="*/ 14288 w 2295525"/>
                <a:gd name="connsiteY15" fmla="*/ 254794 h 545307"/>
                <a:gd name="connsiteX16" fmla="*/ 2382 w 2295525"/>
                <a:gd name="connsiteY16" fmla="*/ 226219 h 545307"/>
                <a:gd name="connsiteX17" fmla="*/ 0 w 2295525"/>
                <a:gd name="connsiteY17" fmla="*/ 204788 h 545307"/>
                <a:gd name="connsiteX18" fmla="*/ 2382 w 2295525"/>
                <a:gd name="connsiteY18" fmla="*/ 195263 h 545307"/>
                <a:gd name="connsiteX19" fmla="*/ 11907 w 2295525"/>
                <a:gd name="connsiteY19" fmla="*/ 188119 h 545307"/>
                <a:gd name="connsiteX20" fmla="*/ 26194 w 2295525"/>
                <a:gd name="connsiteY20" fmla="*/ 190500 h 545307"/>
                <a:gd name="connsiteX21" fmla="*/ 61913 w 2295525"/>
                <a:gd name="connsiteY21" fmla="*/ 207169 h 545307"/>
                <a:gd name="connsiteX22" fmla="*/ 85725 w 2295525"/>
                <a:gd name="connsiteY22" fmla="*/ 223838 h 545307"/>
                <a:gd name="connsiteX23" fmla="*/ 116682 w 2295525"/>
                <a:gd name="connsiteY23" fmla="*/ 242888 h 545307"/>
                <a:gd name="connsiteX24" fmla="*/ 150019 w 2295525"/>
                <a:gd name="connsiteY24" fmla="*/ 261938 h 545307"/>
                <a:gd name="connsiteX25" fmla="*/ 183357 w 2295525"/>
                <a:gd name="connsiteY25" fmla="*/ 278607 h 545307"/>
                <a:gd name="connsiteX26" fmla="*/ 219075 w 2295525"/>
                <a:gd name="connsiteY26" fmla="*/ 292894 h 545307"/>
                <a:gd name="connsiteX27" fmla="*/ 252413 w 2295525"/>
                <a:gd name="connsiteY27" fmla="*/ 300038 h 545307"/>
                <a:gd name="connsiteX28" fmla="*/ 290513 w 2295525"/>
                <a:gd name="connsiteY28" fmla="*/ 304800 h 545307"/>
                <a:gd name="connsiteX29" fmla="*/ 335757 w 2295525"/>
                <a:gd name="connsiteY29" fmla="*/ 300038 h 545307"/>
                <a:gd name="connsiteX30" fmla="*/ 564357 w 2295525"/>
                <a:gd name="connsiteY30" fmla="*/ 264319 h 545307"/>
                <a:gd name="connsiteX31" fmla="*/ 890588 w 2295525"/>
                <a:gd name="connsiteY31" fmla="*/ 219075 h 545307"/>
                <a:gd name="connsiteX32" fmla="*/ 1164432 w 2295525"/>
                <a:gd name="connsiteY32" fmla="*/ 178594 h 545307"/>
                <a:gd name="connsiteX33" fmla="*/ 1316832 w 2295525"/>
                <a:gd name="connsiteY33" fmla="*/ 164307 h 545307"/>
                <a:gd name="connsiteX34" fmla="*/ 1438275 w 2295525"/>
                <a:gd name="connsiteY34" fmla="*/ 147638 h 545307"/>
                <a:gd name="connsiteX35" fmla="*/ 1550194 w 2295525"/>
                <a:gd name="connsiteY35" fmla="*/ 128588 h 545307"/>
                <a:gd name="connsiteX36" fmla="*/ 1654969 w 2295525"/>
                <a:gd name="connsiteY36" fmla="*/ 111919 h 545307"/>
                <a:gd name="connsiteX37" fmla="*/ 1731169 w 2295525"/>
                <a:gd name="connsiteY37" fmla="*/ 97632 h 545307"/>
                <a:gd name="connsiteX38" fmla="*/ 1766888 w 2295525"/>
                <a:gd name="connsiteY38" fmla="*/ 88107 h 545307"/>
                <a:gd name="connsiteX39" fmla="*/ 1804988 w 2295525"/>
                <a:gd name="connsiteY39" fmla="*/ 71438 h 545307"/>
                <a:gd name="connsiteX40" fmla="*/ 1835944 w 2295525"/>
                <a:gd name="connsiteY40" fmla="*/ 50007 h 545307"/>
                <a:gd name="connsiteX41" fmla="*/ 1866900 w 2295525"/>
                <a:gd name="connsiteY41" fmla="*/ 23813 h 545307"/>
                <a:gd name="connsiteX42" fmla="*/ 1885950 w 2295525"/>
                <a:gd name="connsiteY42" fmla="*/ 7144 h 545307"/>
                <a:gd name="connsiteX43" fmla="*/ 1902619 w 2295525"/>
                <a:gd name="connsiteY43" fmla="*/ 2382 h 545307"/>
                <a:gd name="connsiteX44" fmla="*/ 1959769 w 2295525"/>
                <a:gd name="connsiteY44" fmla="*/ 0 h 545307"/>
                <a:gd name="connsiteX45" fmla="*/ 2012157 w 2295525"/>
                <a:gd name="connsiteY45" fmla="*/ 4763 h 545307"/>
                <a:gd name="connsiteX46" fmla="*/ 2071688 w 2295525"/>
                <a:gd name="connsiteY46" fmla="*/ 16669 h 545307"/>
                <a:gd name="connsiteX47" fmla="*/ 2131219 w 2295525"/>
                <a:gd name="connsiteY47" fmla="*/ 30957 h 545307"/>
                <a:gd name="connsiteX48" fmla="*/ 2228850 w 2295525"/>
                <a:gd name="connsiteY48" fmla="*/ 64294 h 545307"/>
                <a:gd name="connsiteX49" fmla="*/ 2255044 w 2295525"/>
                <a:gd name="connsiteY49" fmla="*/ 76200 h 545307"/>
                <a:gd name="connsiteX50" fmla="*/ 2269332 w 2295525"/>
                <a:gd name="connsiteY50" fmla="*/ 90488 h 545307"/>
                <a:gd name="connsiteX51" fmla="*/ 2286000 w 2295525"/>
                <a:gd name="connsiteY51" fmla="*/ 111919 h 545307"/>
                <a:gd name="connsiteX52" fmla="*/ 2293144 w 2295525"/>
                <a:gd name="connsiteY52" fmla="*/ 130969 h 545307"/>
                <a:gd name="connsiteX53" fmla="*/ 2295525 w 2295525"/>
                <a:gd name="connsiteY53" fmla="*/ 157163 h 545307"/>
                <a:gd name="connsiteX54" fmla="*/ 2288382 w 2295525"/>
                <a:gd name="connsiteY54" fmla="*/ 176213 h 545307"/>
                <a:gd name="connsiteX55" fmla="*/ 2269332 w 2295525"/>
                <a:gd name="connsiteY55" fmla="*/ 197644 h 545307"/>
                <a:gd name="connsiteX56" fmla="*/ 2233613 w 2295525"/>
                <a:gd name="connsiteY56" fmla="*/ 221457 h 545307"/>
                <a:gd name="connsiteX57" fmla="*/ 2195513 w 2295525"/>
                <a:gd name="connsiteY57" fmla="*/ 235744 h 545307"/>
                <a:gd name="connsiteX58" fmla="*/ 2133600 w 2295525"/>
                <a:gd name="connsiteY58" fmla="*/ 254794 h 545307"/>
                <a:gd name="connsiteX59" fmla="*/ 2059782 w 2295525"/>
                <a:gd name="connsiteY59" fmla="*/ 271463 h 545307"/>
                <a:gd name="connsiteX60" fmla="*/ 2007394 w 2295525"/>
                <a:gd name="connsiteY60" fmla="*/ 276225 h 545307"/>
                <a:gd name="connsiteX61" fmla="*/ 1654969 w 2295525"/>
                <a:gd name="connsiteY61" fmla="*/ 304800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5525" h="545307">
                  <a:moveTo>
                    <a:pt x="1654969" y="304800"/>
                  </a:moveTo>
                  <a:lnTo>
                    <a:pt x="1319213" y="345282"/>
                  </a:lnTo>
                  <a:lnTo>
                    <a:pt x="1157288" y="361950"/>
                  </a:lnTo>
                  <a:lnTo>
                    <a:pt x="978694" y="392907"/>
                  </a:lnTo>
                  <a:lnTo>
                    <a:pt x="750094" y="435769"/>
                  </a:lnTo>
                  <a:lnTo>
                    <a:pt x="569119" y="473869"/>
                  </a:lnTo>
                  <a:lnTo>
                    <a:pt x="454819" y="500063"/>
                  </a:lnTo>
                  <a:lnTo>
                    <a:pt x="295275" y="545307"/>
                  </a:lnTo>
                  <a:lnTo>
                    <a:pt x="278607" y="540544"/>
                  </a:lnTo>
                  <a:lnTo>
                    <a:pt x="221457" y="509588"/>
                  </a:lnTo>
                  <a:lnTo>
                    <a:pt x="176213" y="473869"/>
                  </a:lnTo>
                  <a:lnTo>
                    <a:pt x="145257" y="445294"/>
                  </a:lnTo>
                  <a:lnTo>
                    <a:pt x="107157" y="400050"/>
                  </a:lnTo>
                  <a:lnTo>
                    <a:pt x="71438" y="352425"/>
                  </a:lnTo>
                  <a:lnTo>
                    <a:pt x="45244" y="314325"/>
                  </a:lnTo>
                  <a:lnTo>
                    <a:pt x="14288" y="254794"/>
                  </a:lnTo>
                  <a:lnTo>
                    <a:pt x="2382" y="226219"/>
                  </a:lnTo>
                  <a:lnTo>
                    <a:pt x="0" y="204788"/>
                  </a:lnTo>
                  <a:lnTo>
                    <a:pt x="2382" y="195263"/>
                  </a:lnTo>
                  <a:lnTo>
                    <a:pt x="11907" y="188119"/>
                  </a:lnTo>
                  <a:lnTo>
                    <a:pt x="26194" y="190500"/>
                  </a:lnTo>
                  <a:lnTo>
                    <a:pt x="61913" y="207169"/>
                  </a:lnTo>
                  <a:lnTo>
                    <a:pt x="85725" y="223838"/>
                  </a:lnTo>
                  <a:lnTo>
                    <a:pt x="116682" y="242888"/>
                  </a:lnTo>
                  <a:lnTo>
                    <a:pt x="150019" y="261938"/>
                  </a:lnTo>
                  <a:lnTo>
                    <a:pt x="183357" y="278607"/>
                  </a:lnTo>
                  <a:lnTo>
                    <a:pt x="219075" y="292894"/>
                  </a:lnTo>
                  <a:lnTo>
                    <a:pt x="252413" y="300038"/>
                  </a:lnTo>
                  <a:lnTo>
                    <a:pt x="290513" y="304800"/>
                  </a:lnTo>
                  <a:lnTo>
                    <a:pt x="335757" y="300038"/>
                  </a:lnTo>
                  <a:lnTo>
                    <a:pt x="564357" y="264319"/>
                  </a:lnTo>
                  <a:lnTo>
                    <a:pt x="890588" y="219075"/>
                  </a:lnTo>
                  <a:lnTo>
                    <a:pt x="1164432" y="178594"/>
                  </a:lnTo>
                  <a:lnTo>
                    <a:pt x="1316832" y="164307"/>
                  </a:lnTo>
                  <a:lnTo>
                    <a:pt x="1438275" y="147638"/>
                  </a:lnTo>
                  <a:lnTo>
                    <a:pt x="1550194" y="128588"/>
                  </a:lnTo>
                  <a:lnTo>
                    <a:pt x="1654969" y="111919"/>
                  </a:lnTo>
                  <a:lnTo>
                    <a:pt x="1731169" y="97632"/>
                  </a:lnTo>
                  <a:lnTo>
                    <a:pt x="1766888" y="88107"/>
                  </a:lnTo>
                  <a:lnTo>
                    <a:pt x="1804988" y="71438"/>
                  </a:lnTo>
                  <a:lnTo>
                    <a:pt x="1835944" y="50007"/>
                  </a:lnTo>
                  <a:lnTo>
                    <a:pt x="1866900" y="23813"/>
                  </a:lnTo>
                  <a:lnTo>
                    <a:pt x="1885950" y="7144"/>
                  </a:lnTo>
                  <a:lnTo>
                    <a:pt x="1902619" y="2382"/>
                  </a:lnTo>
                  <a:lnTo>
                    <a:pt x="1959769" y="0"/>
                  </a:lnTo>
                  <a:lnTo>
                    <a:pt x="2012157" y="4763"/>
                  </a:lnTo>
                  <a:lnTo>
                    <a:pt x="2071688" y="16669"/>
                  </a:lnTo>
                  <a:lnTo>
                    <a:pt x="2131219" y="30957"/>
                  </a:lnTo>
                  <a:lnTo>
                    <a:pt x="2228850" y="64294"/>
                  </a:lnTo>
                  <a:lnTo>
                    <a:pt x="2255044" y="76200"/>
                  </a:lnTo>
                  <a:lnTo>
                    <a:pt x="2269332" y="90488"/>
                  </a:lnTo>
                  <a:lnTo>
                    <a:pt x="2286000" y="111919"/>
                  </a:lnTo>
                  <a:lnTo>
                    <a:pt x="2293144" y="130969"/>
                  </a:lnTo>
                  <a:lnTo>
                    <a:pt x="2295525" y="157163"/>
                  </a:lnTo>
                  <a:lnTo>
                    <a:pt x="2288382" y="176213"/>
                  </a:lnTo>
                  <a:lnTo>
                    <a:pt x="2269332" y="197644"/>
                  </a:lnTo>
                  <a:lnTo>
                    <a:pt x="2233613" y="221457"/>
                  </a:lnTo>
                  <a:lnTo>
                    <a:pt x="2195513" y="235744"/>
                  </a:lnTo>
                  <a:lnTo>
                    <a:pt x="2133600" y="254794"/>
                  </a:lnTo>
                  <a:lnTo>
                    <a:pt x="2059782" y="271463"/>
                  </a:lnTo>
                  <a:lnTo>
                    <a:pt x="2007394" y="276225"/>
                  </a:lnTo>
                  <a:lnTo>
                    <a:pt x="1654969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E990EB69-AE9C-4A95-B7B0-1D760D757D96}"/>
                </a:ext>
              </a:extLst>
            </p:cNvPr>
            <p:cNvSpPr/>
            <p:nvPr/>
          </p:nvSpPr>
          <p:spPr>
            <a:xfrm>
              <a:off x="3751264" y="4029076"/>
              <a:ext cx="628650" cy="1389063"/>
            </a:xfrm>
            <a:custGeom>
              <a:avLst/>
              <a:gdLst>
                <a:gd name="connsiteX0" fmla="*/ 297656 w 628650"/>
                <a:gd name="connsiteY0" fmla="*/ 652463 h 1388269"/>
                <a:gd name="connsiteX1" fmla="*/ 250031 w 628650"/>
                <a:gd name="connsiteY1" fmla="*/ 383381 h 1388269"/>
                <a:gd name="connsiteX2" fmla="*/ 233362 w 628650"/>
                <a:gd name="connsiteY2" fmla="*/ 316706 h 1388269"/>
                <a:gd name="connsiteX3" fmla="*/ 216694 w 628650"/>
                <a:gd name="connsiteY3" fmla="*/ 269081 h 1388269"/>
                <a:gd name="connsiteX4" fmla="*/ 195262 w 628650"/>
                <a:gd name="connsiteY4" fmla="*/ 226219 h 1388269"/>
                <a:gd name="connsiteX5" fmla="*/ 171450 w 628650"/>
                <a:gd name="connsiteY5" fmla="*/ 190500 h 1388269"/>
                <a:gd name="connsiteX6" fmla="*/ 128587 w 628650"/>
                <a:gd name="connsiteY6" fmla="*/ 142875 h 1388269"/>
                <a:gd name="connsiteX7" fmla="*/ 71437 w 628650"/>
                <a:gd name="connsiteY7" fmla="*/ 92869 h 1388269"/>
                <a:gd name="connsiteX8" fmla="*/ 28575 w 628650"/>
                <a:gd name="connsiteY8" fmla="*/ 64294 h 1388269"/>
                <a:gd name="connsiteX9" fmla="*/ 7144 w 628650"/>
                <a:gd name="connsiteY9" fmla="*/ 45244 h 1388269"/>
                <a:gd name="connsiteX10" fmla="*/ 0 w 628650"/>
                <a:gd name="connsiteY10" fmla="*/ 26194 h 1388269"/>
                <a:gd name="connsiteX11" fmla="*/ 7144 w 628650"/>
                <a:gd name="connsiteY11" fmla="*/ 9525 h 1388269"/>
                <a:gd name="connsiteX12" fmla="*/ 42862 w 628650"/>
                <a:gd name="connsiteY12" fmla="*/ 0 h 1388269"/>
                <a:gd name="connsiteX13" fmla="*/ 88106 w 628650"/>
                <a:gd name="connsiteY13" fmla="*/ 2381 h 1388269"/>
                <a:gd name="connsiteX14" fmla="*/ 164306 w 628650"/>
                <a:gd name="connsiteY14" fmla="*/ 16669 h 1388269"/>
                <a:gd name="connsiteX15" fmla="*/ 233362 w 628650"/>
                <a:gd name="connsiteY15" fmla="*/ 33338 h 1388269"/>
                <a:gd name="connsiteX16" fmla="*/ 288131 w 628650"/>
                <a:gd name="connsiteY16" fmla="*/ 50006 h 1388269"/>
                <a:gd name="connsiteX17" fmla="*/ 338137 w 628650"/>
                <a:gd name="connsiteY17" fmla="*/ 71438 h 1388269"/>
                <a:gd name="connsiteX18" fmla="*/ 395287 w 628650"/>
                <a:gd name="connsiteY18" fmla="*/ 95250 h 1388269"/>
                <a:gd name="connsiteX19" fmla="*/ 411956 w 628650"/>
                <a:gd name="connsiteY19" fmla="*/ 173831 h 1388269"/>
                <a:gd name="connsiteX20" fmla="*/ 476250 w 628650"/>
                <a:gd name="connsiteY20" fmla="*/ 466725 h 1388269"/>
                <a:gd name="connsiteX21" fmla="*/ 514350 w 628650"/>
                <a:gd name="connsiteY21" fmla="*/ 640556 h 1388269"/>
                <a:gd name="connsiteX22" fmla="*/ 604837 w 628650"/>
                <a:gd name="connsiteY22" fmla="*/ 1033463 h 1388269"/>
                <a:gd name="connsiteX23" fmla="*/ 611981 w 628650"/>
                <a:gd name="connsiteY23" fmla="*/ 1135856 h 1388269"/>
                <a:gd name="connsiteX24" fmla="*/ 623887 w 628650"/>
                <a:gd name="connsiteY24" fmla="*/ 1195388 h 1388269"/>
                <a:gd name="connsiteX25" fmla="*/ 628650 w 628650"/>
                <a:gd name="connsiteY25" fmla="*/ 1235869 h 1388269"/>
                <a:gd name="connsiteX26" fmla="*/ 628650 w 628650"/>
                <a:gd name="connsiteY26" fmla="*/ 1300163 h 1388269"/>
                <a:gd name="connsiteX27" fmla="*/ 623887 w 628650"/>
                <a:gd name="connsiteY27" fmla="*/ 1350169 h 1388269"/>
                <a:gd name="connsiteX28" fmla="*/ 619125 w 628650"/>
                <a:gd name="connsiteY28" fmla="*/ 1366838 h 1388269"/>
                <a:gd name="connsiteX29" fmla="*/ 600075 w 628650"/>
                <a:gd name="connsiteY29" fmla="*/ 1376363 h 1388269"/>
                <a:gd name="connsiteX30" fmla="*/ 571500 w 628650"/>
                <a:gd name="connsiteY30" fmla="*/ 1385888 h 1388269"/>
                <a:gd name="connsiteX31" fmla="*/ 545306 w 628650"/>
                <a:gd name="connsiteY31" fmla="*/ 1388269 h 1388269"/>
                <a:gd name="connsiteX32" fmla="*/ 519112 w 628650"/>
                <a:gd name="connsiteY32" fmla="*/ 1385888 h 1388269"/>
                <a:gd name="connsiteX33" fmla="*/ 497681 w 628650"/>
                <a:gd name="connsiteY33" fmla="*/ 1376363 h 1388269"/>
                <a:gd name="connsiteX34" fmla="*/ 471487 w 628650"/>
                <a:gd name="connsiteY34" fmla="*/ 1354931 h 1388269"/>
                <a:gd name="connsiteX35" fmla="*/ 438150 w 628650"/>
                <a:gd name="connsiteY35" fmla="*/ 1319213 h 1388269"/>
                <a:gd name="connsiteX36" fmla="*/ 416719 w 628650"/>
                <a:gd name="connsiteY36" fmla="*/ 1290638 h 1388269"/>
                <a:gd name="connsiteX37" fmla="*/ 395287 w 628650"/>
                <a:gd name="connsiteY37" fmla="*/ 1250156 h 1388269"/>
                <a:gd name="connsiteX38" fmla="*/ 376237 w 628650"/>
                <a:gd name="connsiteY38" fmla="*/ 1207294 h 1388269"/>
                <a:gd name="connsiteX39" fmla="*/ 352425 w 628650"/>
                <a:gd name="connsiteY39" fmla="*/ 1154906 h 1388269"/>
                <a:gd name="connsiteX40" fmla="*/ 354806 w 628650"/>
                <a:gd name="connsiteY40" fmla="*/ 1131094 h 1388269"/>
                <a:gd name="connsiteX41" fmla="*/ 357187 w 628650"/>
                <a:gd name="connsiteY41" fmla="*/ 1097756 h 1388269"/>
                <a:gd name="connsiteX42" fmla="*/ 359569 w 628650"/>
                <a:gd name="connsiteY42" fmla="*/ 1050131 h 1388269"/>
                <a:gd name="connsiteX43" fmla="*/ 352425 w 628650"/>
                <a:gd name="connsiteY43" fmla="*/ 978694 h 1388269"/>
                <a:gd name="connsiteX44" fmla="*/ 326231 w 628650"/>
                <a:gd name="connsiteY44" fmla="*/ 842963 h 1388269"/>
                <a:gd name="connsiteX45" fmla="*/ 297656 w 628650"/>
                <a:gd name="connsiteY45" fmla="*/ 652463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8650" h="1388269">
                  <a:moveTo>
                    <a:pt x="297656" y="652463"/>
                  </a:moveTo>
                  <a:lnTo>
                    <a:pt x="250031" y="383381"/>
                  </a:lnTo>
                  <a:lnTo>
                    <a:pt x="233362" y="316706"/>
                  </a:lnTo>
                  <a:lnTo>
                    <a:pt x="216694" y="269081"/>
                  </a:lnTo>
                  <a:lnTo>
                    <a:pt x="195262" y="226219"/>
                  </a:lnTo>
                  <a:lnTo>
                    <a:pt x="171450" y="190500"/>
                  </a:lnTo>
                  <a:lnTo>
                    <a:pt x="128587" y="142875"/>
                  </a:lnTo>
                  <a:lnTo>
                    <a:pt x="71437" y="92869"/>
                  </a:lnTo>
                  <a:lnTo>
                    <a:pt x="28575" y="64294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42862" y="0"/>
                  </a:lnTo>
                  <a:lnTo>
                    <a:pt x="88106" y="2381"/>
                  </a:lnTo>
                  <a:lnTo>
                    <a:pt x="164306" y="16669"/>
                  </a:lnTo>
                  <a:lnTo>
                    <a:pt x="233362" y="33338"/>
                  </a:lnTo>
                  <a:lnTo>
                    <a:pt x="288131" y="50006"/>
                  </a:lnTo>
                  <a:lnTo>
                    <a:pt x="338137" y="71438"/>
                  </a:lnTo>
                  <a:lnTo>
                    <a:pt x="395287" y="95250"/>
                  </a:lnTo>
                  <a:lnTo>
                    <a:pt x="411956" y="173831"/>
                  </a:lnTo>
                  <a:lnTo>
                    <a:pt x="476250" y="466725"/>
                  </a:lnTo>
                  <a:lnTo>
                    <a:pt x="514350" y="640556"/>
                  </a:lnTo>
                  <a:lnTo>
                    <a:pt x="604837" y="1033463"/>
                  </a:lnTo>
                  <a:lnTo>
                    <a:pt x="611981" y="1135856"/>
                  </a:lnTo>
                  <a:lnTo>
                    <a:pt x="623887" y="1195388"/>
                  </a:lnTo>
                  <a:lnTo>
                    <a:pt x="628650" y="1235869"/>
                  </a:lnTo>
                  <a:lnTo>
                    <a:pt x="628650" y="1300163"/>
                  </a:lnTo>
                  <a:lnTo>
                    <a:pt x="623887" y="1350169"/>
                  </a:lnTo>
                  <a:lnTo>
                    <a:pt x="619125" y="1366838"/>
                  </a:lnTo>
                  <a:lnTo>
                    <a:pt x="600075" y="1376363"/>
                  </a:lnTo>
                  <a:lnTo>
                    <a:pt x="571500" y="1385888"/>
                  </a:lnTo>
                  <a:lnTo>
                    <a:pt x="545306" y="1388269"/>
                  </a:lnTo>
                  <a:lnTo>
                    <a:pt x="519112" y="1385888"/>
                  </a:lnTo>
                  <a:lnTo>
                    <a:pt x="497681" y="1376363"/>
                  </a:lnTo>
                  <a:lnTo>
                    <a:pt x="471487" y="1354931"/>
                  </a:lnTo>
                  <a:lnTo>
                    <a:pt x="438150" y="1319213"/>
                  </a:lnTo>
                  <a:lnTo>
                    <a:pt x="416719" y="1290638"/>
                  </a:lnTo>
                  <a:lnTo>
                    <a:pt x="395287" y="1250156"/>
                  </a:lnTo>
                  <a:lnTo>
                    <a:pt x="376237" y="1207294"/>
                  </a:lnTo>
                  <a:lnTo>
                    <a:pt x="352425" y="1154906"/>
                  </a:lnTo>
                  <a:lnTo>
                    <a:pt x="354806" y="1131094"/>
                  </a:lnTo>
                  <a:lnTo>
                    <a:pt x="357187" y="1097756"/>
                  </a:lnTo>
                  <a:lnTo>
                    <a:pt x="359569" y="1050131"/>
                  </a:lnTo>
                  <a:lnTo>
                    <a:pt x="352425" y="978694"/>
                  </a:lnTo>
                  <a:lnTo>
                    <a:pt x="326231" y="842963"/>
                  </a:lnTo>
                  <a:lnTo>
                    <a:pt x="2976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EE588EFB-99BE-4900-BDCE-C559573E942F}"/>
                </a:ext>
              </a:extLst>
            </p:cNvPr>
            <p:cNvSpPr/>
            <p:nvPr/>
          </p:nvSpPr>
          <p:spPr>
            <a:xfrm rot="16200000">
              <a:off x="5134771" y="2016920"/>
              <a:ext cx="2124075" cy="1233487"/>
            </a:xfrm>
            <a:custGeom>
              <a:avLst/>
              <a:gdLst>
                <a:gd name="connsiteX0" fmla="*/ 1121568 w 2124075"/>
                <a:gd name="connsiteY0" fmla="*/ 864394 h 1233488"/>
                <a:gd name="connsiteX1" fmla="*/ 878681 w 2124075"/>
                <a:gd name="connsiteY1" fmla="*/ 728663 h 1233488"/>
                <a:gd name="connsiteX2" fmla="*/ 742950 w 2124075"/>
                <a:gd name="connsiteY2" fmla="*/ 650081 h 1233488"/>
                <a:gd name="connsiteX3" fmla="*/ 590550 w 2124075"/>
                <a:gd name="connsiteY3" fmla="*/ 538163 h 1233488"/>
                <a:gd name="connsiteX4" fmla="*/ 445293 w 2124075"/>
                <a:gd name="connsiteY4" fmla="*/ 438150 h 1233488"/>
                <a:gd name="connsiteX5" fmla="*/ 350043 w 2124075"/>
                <a:gd name="connsiteY5" fmla="*/ 373856 h 1233488"/>
                <a:gd name="connsiteX6" fmla="*/ 307181 w 2124075"/>
                <a:gd name="connsiteY6" fmla="*/ 330994 h 1233488"/>
                <a:gd name="connsiteX7" fmla="*/ 223837 w 2124075"/>
                <a:gd name="connsiteY7" fmla="*/ 259556 h 1233488"/>
                <a:gd name="connsiteX8" fmla="*/ 107156 w 2124075"/>
                <a:gd name="connsiteY8" fmla="*/ 152400 h 1233488"/>
                <a:gd name="connsiteX9" fmla="*/ 33337 w 2124075"/>
                <a:gd name="connsiteY9" fmla="*/ 80963 h 1233488"/>
                <a:gd name="connsiteX10" fmla="*/ 14287 w 2124075"/>
                <a:gd name="connsiteY10" fmla="*/ 59531 h 1233488"/>
                <a:gd name="connsiteX11" fmla="*/ 4762 w 2124075"/>
                <a:gd name="connsiteY11" fmla="*/ 40481 h 1233488"/>
                <a:gd name="connsiteX12" fmla="*/ 0 w 2124075"/>
                <a:gd name="connsiteY12" fmla="*/ 23813 h 1233488"/>
                <a:gd name="connsiteX13" fmla="*/ 2381 w 2124075"/>
                <a:gd name="connsiteY13" fmla="*/ 11906 h 1233488"/>
                <a:gd name="connsiteX14" fmla="*/ 14287 w 2124075"/>
                <a:gd name="connsiteY14" fmla="*/ 2381 h 1233488"/>
                <a:gd name="connsiteX15" fmla="*/ 33337 w 2124075"/>
                <a:gd name="connsiteY15" fmla="*/ 0 h 1233488"/>
                <a:gd name="connsiteX16" fmla="*/ 61912 w 2124075"/>
                <a:gd name="connsiteY16" fmla="*/ 11906 h 1233488"/>
                <a:gd name="connsiteX17" fmla="*/ 159543 w 2124075"/>
                <a:gd name="connsiteY17" fmla="*/ 80963 h 1233488"/>
                <a:gd name="connsiteX18" fmla="*/ 269081 w 2124075"/>
                <a:gd name="connsiteY18" fmla="*/ 152400 h 1233488"/>
                <a:gd name="connsiteX19" fmla="*/ 373856 w 2124075"/>
                <a:gd name="connsiteY19" fmla="*/ 216694 h 1233488"/>
                <a:gd name="connsiteX20" fmla="*/ 509587 w 2124075"/>
                <a:gd name="connsiteY20" fmla="*/ 295275 h 1233488"/>
                <a:gd name="connsiteX21" fmla="*/ 671512 w 2124075"/>
                <a:gd name="connsiteY21" fmla="*/ 383381 h 1233488"/>
                <a:gd name="connsiteX22" fmla="*/ 816768 w 2124075"/>
                <a:gd name="connsiteY22" fmla="*/ 459581 h 1233488"/>
                <a:gd name="connsiteX23" fmla="*/ 971550 w 2124075"/>
                <a:gd name="connsiteY23" fmla="*/ 533400 h 1233488"/>
                <a:gd name="connsiteX24" fmla="*/ 1138237 w 2124075"/>
                <a:gd name="connsiteY24" fmla="*/ 609600 h 1233488"/>
                <a:gd name="connsiteX25" fmla="*/ 1385887 w 2124075"/>
                <a:gd name="connsiteY25" fmla="*/ 716756 h 1233488"/>
                <a:gd name="connsiteX26" fmla="*/ 1647825 w 2124075"/>
                <a:gd name="connsiteY26" fmla="*/ 821531 h 1233488"/>
                <a:gd name="connsiteX27" fmla="*/ 1785937 w 2124075"/>
                <a:gd name="connsiteY27" fmla="*/ 869156 h 1233488"/>
                <a:gd name="connsiteX28" fmla="*/ 1816893 w 2124075"/>
                <a:gd name="connsiteY28" fmla="*/ 873919 h 1233488"/>
                <a:gd name="connsiteX29" fmla="*/ 1857375 w 2124075"/>
                <a:gd name="connsiteY29" fmla="*/ 871538 h 1233488"/>
                <a:gd name="connsiteX30" fmla="*/ 1897856 w 2124075"/>
                <a:gd name="connsiteY30" fmla="*/ 862013 h 1233488"/>
                <a:gd name="connsiteX31" fmla="*/ 1938337 w 2124075"/>
                <a:gd name="connsiteY31" fmla="*/ 845344 h 1233488"/>
                <a:gd name="connsiteX32" fmla="*/ 1976437 w 2124075"/>
                <a:gd name="connsiteY32" fmla="*/ 807244 h 1233488"/>
                <a:gd name="connsiteX33" fmla="*/ 2031206 w 2124075"/>
                <a:gd name="connsiteY33" fmla="*/ 740569 h 1233488"/>
                <a:gd name="connsiteX34" fmla="*/ 2064543 w 2124075"/>
                <a:gd name="connsiteY34" fmla="*/ 695325 h 1233488"/>
                <a:gd name="connsiteX35" fmla="*/ 2078831 w 2124075"/>
                <a:gd name="connsiteY35" fmla="*/ 678656 h 1233488"/>
                <a:gd name="connsiteX36" fmla="*/ 2093118 w 2124075"/>
                <a:gd name="connsiteY36" fmla="*/ 671513 h 1233488"/>
                <a:gd name="connsiteX37" fmla="*/ 2109787 w 2124075"/>
                <a:gd name="connsiteY37" fmla="*/ 671513 h 1233488"/>
                <a:gd name="connsiteX38" fmla="*/ 2121693 w 2124075"/>
                <a:gd name="connsiteY38" fmla="*/ 678656 h 1233488"/>
                <a:gd name="connsiteX39" fmla="*/ 2124075 w 2124075"/>
                <a:gd name="connsiteY39" fmla="*/ 690563 h 1233488"/>
                <a:gd name="connsiteX40" fmla="*/ 2116931 w 2124075"/>
                <a:gd name="connsiteY40" fmla="*/ 735806 h 1233488"/>
                <a:gd name="connsiteX41" fmla="*/ 2085975 w 2124075"/>
                <a:gd name="connsiteY41" fmla="*/ 857250 h 1233488"/>
                <a:gd name="connsiteX42" fmla="*/ 2064543 w 2124075"/>
                <a:gd name="connsiteY42" fmla="*/ 921544 h 1233488"/>
                <a:gd name="connsiteX43" fmla="*/ 2033587 w 2124075"/>
                <a:gd name="connsiteY43" fmla="*/ 1000125 h 1233488"/>
                <a:gd name="connsiteX44" fmla="*/ 2009775 w 2124075"/>
                <a:gd name="connsiteY44" fmla="*/ 1050131 h 1233488"/>
                <a:gd name="connsiteX45" fmla="*/ 1983581 w 2124075"/>
                <a:gd name="connsiteY45" fmla="*/ 1088231 h 1233488"/>
                <a:gd name="connsiteX46" fmla="*/ 1940718 w 2124075"/>
                <a:gd name="connsiteY46" fmla="*/ 1140619 h 1233488"/>
                <a:gd name="connsiteX47" fmla="*/ 1902618 w 2124075"/>
                <a:gd name="connsiteY47" fmla="*/ 1173956 h 1233488"/>
                <a:gd name="connsiteX48" fmla="*/ 1852612 w 2124075"/>
                <a:gd name="connsiteY48" fmla="*/ 1209675 h 1233488"/>
                <a:gd name="connsiteX49" fmla="*/ 1824037 w 2124075"/>
                <a:gd name="connsiteY49" fmla="*/ 1228725 h 1233488"/>
                <a:gd name="connsiteX50" fmla="*/ 1804987 w 2124075"/>
                <a:gd name="connsiteY50" fmla="*/ 1233488 h 1233488"/>
                <a:gd name="connsiteX51" fmla="*/ 1785937 w 2124075"/>
                <a:gd name="connsiteY51" fmla="*/ 1228725 h 1233488"/>
                <a:gd name="connsiteX52" fmla="*/ 1762125 w 2124075"/>
                <a:gd name="connsiteY52" fmla="*/ 1209675 h 1233488"/>
                <a:gd name="connsiteX53" fmla="*/ 1743075 w 2124075"/>
                <a:gd name="connsiteY53" fmla="*/ 1185863 h 1233488"/>
                <a:gd name="connsiteX54" fmla="*/ 1731168 w 2124075"/>
                <a:gd name="connsiteY54" fmla="*/ 1169194 h 1233488"/>
                <a:gd name="connsiteX55" fmla="*/ 1657350 w 2124075"/>
                <a:gd name="connsiteY55" fmla="*/ 1126331 h 1233488"/>
                <a:gd name="connsiteX56" fmla="*/ 1485900 w 2124075"/>
                <a:gd name="connsiteY56" fmla="*/ 1047750 h 1233488"/>
                <a:gd name="connsiteX57" fmla="*/ 1309687 w 2124075"/>
                <a:gd name="connsiteY57" fmla="*/ 962025 h 1233488"/>
                <a:gd name="connsiteX58" fmla="*/ 1121568 w 2124075"/>
                <a:gd name="connsiteY58" fmla="*/ 864394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24075" h="1233488">
                  <a:moveTo>
                    <a:pt x="1121568" y="864394"/>
                  </a:moveTo>
                  <a:lnTo>
                    <a:pt x="878681" y="728663"/>
                  </a:lnTo>
                  <a:lnTo>
                    <a:pt x="742950" y="650081"/>
                  </a:lnTo>
                  <a:lnTo>
                    <a:pt x="590550" y="538163"/>
                  </a:lnTo>
                  <a:lnTo>
                    <a:pt x="445293" y="438150"/>
                  </a:lnTo>
                  <a:lnTo>
                    <a:pt x="350043" y="373856"/>
                  </a:lnTo>
                  <a:lnTo>
                    <a:pt x="307181" y="330994"/>
                  </a:lnTo>
                  <a:lnTo>
                    <a:pt x="223837" y="259556"/>
                  </a:lnTo>
                  <a:lnTo>
                    <a:pt x="107156" y="152400"/>
                  </a:lnTo>
                  <a:lnTo>
                    <a:pt x="33337" y="80963"/>
                  </a:lnTo>
                  <a:lnTo>
                    <a:pt x="14287" y="59531"/>
                  </a:lnTo>
                  <a:lnTo>
                    <a:pt x="4762" y="40481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1912" y="11906"/>
                  </a:lnTo>
                  <a:lnTo>
                    <a:pt x="159543" y="80963"/>
                  </a:lnTo>
                  <a:lnTo>
                    <a:pt x="269081" y="152400"/>
                  </a:lnTo>
                  <a:lnTo>
                    <a:pt x="373856" y="216694"/>
                  </a:lnTo>
                  <a:lnTo>
                    <a:pt x="509587" y="295275"/>
                  </a:lnTo>
                  <a:lnTo>
                    <a:pt x="671512" y="383381"/>
                  </a:lnTo>
                  <a:lnTo>
                    <a:pt x="816768" y="459581"/>
                  </a:lnTo>
                  <a:lnTo>
                    <a:pt x="971550" y="533400"/>
                  </a:lnTo>
                  <a:lnTo>
                    <a:pt x="1138237" y="609600"/>
                  </a:lnTo>
                  <a:lnTo>
                    <a:pt x="1385887" y="716756"/>
                  </a:lnTo>
                  <a:lnTo>
                    <a:pt x="1647825" y="821531"/>
                  </a:lnTo>
                  <a:lnTo>
                    <a:pt x="1785937" y="869156"/>
                  </a:lnTo>
                  <a:lnTo>
                    <a:pt x="1816893" y="873919"/>
                  </a:lnTo>
                  <a:lnTo>
                    <a:pt x="1857375" y="871538"/>
                  </a:lnTo>
                  <a:lnTo>
                    <a:pt x="1897856" y="862013"/>
                  </a:lnTo>
                  <a:lnTo>
                    <a:pt x="1938337" y="845344"/>
                  </a:lnTo>
                  <a:lnTo>
                    <a:pt x="1976437" y="807244"/>
                  </a:lnTo>
                  <a:lnTo>
                    <a:pt x="2031206" y="740569"/>
                  </a:lnTo>
                  <a:lnTo>
                    <a:pt x="2064543" y="695325"/>
                  </a:lnTo>
                  <a:lnTo>
                    <a:pt x="2078831" y="678656"/>
                  </a:lnTo>
                  <a:lnTo>
                    <a:pt x="2093118" y="671513"/>
                  </a:lnTo>
                  <a:lnTo>
                    <a:pt x="2109787" y="671513"/>
                  </a:lnTo>
                  <a:lnTo>
                    <a:pt x="2121693" y="678656"/>
                  </a:lnTo>
                  <a:lnTo>
                    <a:pt x="2124075" y="690563"/>
                  </a:lnTo>
                  <a:lnTo>
                    <a:pt x="2116931" y="735806"/>
                  </a:lnTo>
                  <a:lnTo>
                    <a:pt x="2085975" y="857250"/>
                  </a:lnTo>
                  <a:lnTo>
                    <a:pt x="2064543" y="921544"/>
                  </a:lnTo>
                  <a:lnTo>
                    <a:pt x="2033587" y="1000125"/>
                  </a:lnTo>
                  <a:lnTo>
                    <a:pt x="2009775" y="1050131"/>
                  </a:lnTo>
                  <a:lnTo>
                    <a:pt x="1983581" y="1088231"/>
                  </a:lnTo>
                  <a:lnTo>
                    <a:pt x="1940718" y="1140619"/>
                  </a:lnTo>
                  <a:lnTo>
                    <a:pt x="1902618" y="1173956"/>
                  </a:lnTo>
                  <a:lnTo>
                    <a:pt x="1852612" y="1209675"/>
                  </a:lnTo>
                  <a:lnTo>
                    <a:pt x="1824037" y="1228725"/>
                  </a:lnTo>
                  <a:lnTo>
                    <a:pt x="1804987" y="1233488"/>
                  </a:lnTo>
                  <a:lnTo>
                    <a:pt x="1785937" y="1228725"/>
                  </a:lnTo>
                  <a:lnTo>
                    <a:pt x="1762125" y="1209675"/>
                  </a:lnTo>
                  <a:lnTo>
                    <a:pt x="1743075" y="1185863"/>
                  </a:lnTo>
                  <a:lnTo>
                    <a:pt x="1731168" y="1169194"/>
                  </a:lnTo>
                  <a:lnTo>
                    <a:pt x="1657350" y="1126331"/>
                  </a:lnTo>
                  <a:lnTo>
                    <a:pt x="1485900" y="1047750"/>
                  </a:lnTo>
                  <a:lnTo>
                    <a:pt x="1309687" y="962025"/>
                  </a:lnTo>
                  <a:lnTo>
                    <a:pt x="1121568" y="864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42E2017D-88BD-4476-B721-3E12E396FAED}"/>
                </a:ext>
              </a:extLst>
            </p:cNvPr>
            <p:cNvSpPr/>
            <p:nvPr/>
          </p:nvSpPr>
          <p:spPr>
            <a:xfrm rot="16200000">
              <a:off x="3583784" y="2537620"/>
              <a:ext cx="2495550" cy="617537"/>
            </a:xfrm>
            <a:custGeom>
              <a:avLst/>
              <a:gdLst>
                <a:gd name="connsiteX0" fmla="*/ 771525 w 2495550"/>
                <a:gd name="connsiteY0" fmla="*/ 452438 h 616744"/>
                <a:gd name="connsiteX1" fmla="*/ 57150 w 2495550"/>
                <a:gd name="connsiteY1" fmla="*/ 426244 h 616744"/>
                <a:gd name="connsiteX2" fmla="*/ 0 w 2495550"/>
                <a:gd name="connsiteY2" fmla="*/ 223838 h 616744"/>
                <a:gd name="connsiteX3" fmla="*/ 180975 w 2495550"/>
                <a:gd name="connsiteY3" fmla="*/ 228600 h 616744"/>
                <a:gd name="connsiteX4" fmla="*/ 664369 w 2495550"/>
                <a:gd name="connsiteY4" fmla="*/ 240506 h 616744"/>
                <a:gd name="connsiteX5" fmla="*/ 1157287 w 2495550"/>
                <a:gd name="connsiteY5" fmla="*/ 250031 h 616744"/>
                <a:gd name="connsiteX6" fmla="*/ 1323975 w 2495550"/>
                <a:gd name="connsiteY6" fmla="*/ 247650 h 616744"/>
                <a:gd name="connsiteX7" fmla="*/ 1714500 w 2495550"/>
                <a:gd name="connsiteY7" fmla="*/ 247650 h 616744"/>
                <a:gd name="connsiteX8" fmla="*/ 2062162 w 2495550"/>
                <a:gd name="connsiteY8" fmla="*/ 247650 h 616744"/>
                <a:gd name="connsiteX9" fmla="*/ 2131219 w 2495550"/>
                <a:gd name="connsiteY9" fmla="*/ 250031 h 616744"/>
                <a:gd name="connsiteX10" fmla="*/ 2159794 w 2495550"/>
                <a:gd name="connsiteY10" fmla="*/ 247650 h 616744"/>
                <a:gd name="connsiteX11" fmla="*/ 2197894 w 2495550"/>
                <a:gd name="connsiteY11" fmla="*/ 238125 h 616744"/>
                <a:gd name="connsiteX12" fmla="*/ 2243137 w 2495550"/>
                <a:gd name="connsiteY12" fmla="*/ 219075 h 616744"/>
                <a:gd name="connsiteX13" fmla="*/ 2281237 w 2495550"/>
                <a:gd name="connsiteY13" fmla="*/ 192881 h 616744"/>
                <a:gd name="connsiteX14" fmla="*/ 2319337 w 2495550"/>
                <a:gd name="connsiteY14" fmla="*/ 159544 h 616744"/>
                <a:gd name="connsiteX15" fmla="*/ 2359819 w 2495550"/>
                <a:gd name="connsiteY15" fmla="*/ 109538 h 616744"/>
                <a:gd name="connsiteX16" fmla="*/ 2386012 w 2495550"/>
                <a:gd name="connsiteY16" fmla="*/ 69056 h 616744"/>
                <a:gd name="connsiteX17" fmla="*/ 2395537 w 2495550"/>
                <a:gd name="connsiteY17" fmla="*/ 40481 h 616744"/>
                <a:gd name="connsiteX18" fmla="*/ 2405062 w 2495550"/>
                <a:gd name="connsiteY18" fmla="*/ 19050 h 616744"/>
                <a:gd name="connsiteX19" fmla="*/ 2414587 w 2495550"/>
                <a:gd name="connsiteY19" fmla="*/ 7144 h 616744"/>
                <a:gd name="connsiteX20" fmla="*/ 2424112 w 2495550"/>
                <a:gd name="connsiteY20" fmla="*/ 0 h 616744"/>
                <a:gd name="connsiteX21" fmla="*/ 2445544 w 2495550"/>
                <a:gd name="connsiteY21" fmla="*/ 2381 h 616744"/>
                <a:gd name="connsiteX22" fmla="*/ 2464594 w 2495550"/>
                <a:gd name="connsiteY22" fmla="*/ 14288 h 616744"/>
                <a:gd name="connsiteX23" fmla="*/ 2478881 w 2495550"/>
                <a:gd name="connsiteY23" fmla="*/ 38100 h 616744"/>
                <a:gd name="connsiteX24" fmla="*/ 2488406 w 2495550"/>
                <a:gd name="connsiteY24" fmla="*/ 71438 h 616744"/>
                <a:gd name="connsiteX25" fmla="*/ 2495550 w 2495550"/>
                <a:gd name="connsiteY25" fmla="*/ 104775 h 616744"/>
                <a:gd name="connsiteX26" fmla="*/ 2495550 w 2495550"/>
                <a:gd name="connsiteY26" fmla="*/ 135731 h 616744"/>
                <a:gd name="connsiteX27" fmla="*/ 2488406 w 2495550"/>
                <a:gd name="connsiteY27" fmla="*/ 180975 h 616744"/>
                <a:gd name="connsiteX28" fmla="*/ 2474119 w 2495550"/>
                <a:gd name="connsiteY28" fmla="*/ 257175 h 616744"/>
                <a:gd name="connsiteX29" fmla="*/ 2459831 w 2495550"/>
                <a:gd name="connsiteY29" fmla="*/ 323850 h 616744"/>
                <a:gd name="connsiteX30" fmla="*/ 2436019 w 2495550"/>
                <a:gd name="connsiteY30" fmla="*/ 400050 h 616744"/>
                <a:gd name="connsiteX31" fmla="*/ 2390775 w 2495550"/>
                <a:gd name="connsiteY31" fmla="*/ 507206 h 616744"/>
                <a:gd name="connsiteX32" fmla="*/ 2362200 w 2495550"/>
                <a:gd name="connsiteY32" fmla="*/ 559594 h 616744"/>
                <a:gd name="connsiteX33" fmla="*/ 2340769 w 2495550"/>
                <a:gd name="connsiteY33" fmla="*/ 588169 h 616744"/>
                <a:gd name="connsiteX34" fmla="*/ 2319337 w 2495550"/>
                <a:gd name="connsiteY34" fmla="*/ 604838 h 616744"/>
                <a:gd name="connsiteX35" fmla="*/ 2295525 w 2495550"/>
                <a:gd name="connsiteY35" fmla="*/ 616744 h 616744"/>
                <a:gd name="connsiteX36" fmla="*/ 2276475 w 2495550"/>
                <a:gd name="connsiteY36" fmla="*/ 616744 h 616744"/>
                <a:gd name="connsiteX37" fmla="*/ 2252662 w 2495550"/>
                <a:gd name="connsiteY37" fmla="*/ 604838 h 616744"/>
                <a:gd name="connsiteX38" fmla="*/ 2231231 w 2495550"/>
                <a:gd name="connsiteY38" fmla="*/ 588169 h 616744"/>
                <a:gd name="connsiteX39" fmla="*/ 2205037 w 2495550"/>
                <a:gd name="connsiteY39" fmla="*/ 573881 h 616744"/>
                <a:gd name="connsiteX40" fmla="*/ 2162175 w 2495550"/>
                <a:gd name="connsiteY40" fmla="*/ 559594 h 616744"/>
                <a:gd name="connsiteX41" fmla="*/ 2078831 w 2495550"/>
                <a:gd name="connsiteY41" fmla="*/ 540544 h 616744"/>
                <a:gd name="connsiteX42" fmla="*/ 1981200 w 2495550"/>
                <a:gd name="connsiteY42" fmla="*/ 526256 h 616744"/>
                <a:gd name="connsiteX43" fmla="*/ 1759744 w 2495550"/>
                <a:gd name="connsiteY43" fmla="*/ 502444 h 616744"/>
                <a:gd name="connsiteX44" fmla="*/ 1333500 w 2495550"/>
                <a:gd name="connsiteY44" fmla="*/ 471488 h 616744"/>
                <a:gd name="connsiteX45" fmla="*/ 1197769 w 2495550"/>
                <a:gd name="connsiteY45" fmla="*/ 471488 h 616744"/>
                <a:gd name="connsiteX46" fmla="*/ 771525 w 2495550"/>
                <a:gd name="connsiteY46" fmla="*/ 4524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5550" h="616744">
                  <a:moveTo>
                    <a:pt x="771525" y="452438"/>
                  </a:moveTo>
                  <a:lnTo>
                    <a:pt x="57150" y="426244"/>
                  </a:lnTo>
                  <a:lnTo>
                    <a:pt x="0" y="223838"/>
                  </a:lnTo>
                  <a:lnTo>
                    <a:pt x="180975" y="228600"/>
                  </a:lnTo>
                  <a:lnTo>
                    <a:pt x="664369" y="240506"/>
                  </a:lnTo>
                  <a:lnTo>
                    <a:pt x="1157287" y="250031"/>
                  </a:lnTo>
                  <a:lnTo>
                    <a:pt x="1323975" y="247650"/>
                  </a:lnTo>
                  <a:lnTo>
                    <a:pt x="1714500" y="247650"/>
                  </a:lnTo>
                  <a:lnTo>
                    <a:pt x="2062162" y="247650"/>
                  </a:lnTo>
                  <a:lnTo>
                    <a:pt x="2131219" y="250031"/>
                  </a:lnTo>
                  <a:lnTo>
                    <a:pt x="2159794" y="247650"/>
                  </a:lnTo>
                  <a:lnTo>
                    <a:pt x="2197894" y="238125"/>
                  </a:lnTo>
                  <a:lnTo>
                    <a:pt x="2243137" y="219075"/>
                  </a:lnTo>
                  <a:lnTo>
                    <a:pt x="2281237" y="192881"/>
                  </a:lnTo>
                  <a:lnTo>
                    <a:pt x="2319337" y="159544"/>
                  </a:lnTo>
                  <a:lnTo>
                    <a:pt x="2359819" y="109538"/>
                  </a:lnTo>
                  <a:lnTo>
                    <a:pt x="2386012" y="69056"/>
                  </a:lnTo>
                  <a:lnTo>
                    <a:pt x="2395537" y="40481"/>
                  </a:lnTo>
                  <a:lnTo>
                    <a:pt x="2405062" y="19050"/>
                  </a:lnTo>
                  <a:lnTo>
                    <a:pt x="2414587" y="7144"/>
                  </a:lnTo>
                  <a:lnTo>
                    <a:pt x="2424112" y="0"/>
                  </a:lnTo>
                  <a:lnTo>
                    <a:pt x="2445544" y="2381"/>
                  </a:lnTo>
                  <a:lnTo>
                    <a:pt x="2464594" y="14288"/>
                  </a:lnTo>
                  <a:lnTo>
                    <a:pt x="2478881" y="38100"/>
                  </a:lnTo>
                  <a:lnTo>
                    <a:pt x="2488406" y="71438"/>
                  </a:lnTo>
                  <a:lnTo>
                    <a:pt x="2495550" y="104775"/>
                  </a:lnTo>
                  <a:lnTo>
                    <a:pt x="2495550" y="135731"/>
                  </a:lnTo>
                  <a:lnTo>
                    <a:pt x="2488406" y="180975"/>
                  </a:lnTo>
                  <a:lnTo>
                    <a:pt x="2474119" y="257175"/>
                  </a:lnTo>
                  <a:lnTo>
                    <a:pt x="2459831" y="323850"/>
                  </a:lnTo>
                  <a:lnTo>
                    <a:pt x="2436019" y="400050"/>
                  </a:lnTo>
                  <a:lnTo>
                    <a:pt x="2390775" y="507206"/>
                  </a:lnTo>
                  <a:lnTo>
                    <a:pt x="2362200" y="559594"/>
                  </a:lnTo>
                  <a:lnTo>
                    <a:pt x="2340769" y="588169"/>
                  </a:lnTo>
                  <a:lnTo>
                    <a:pt x="2319337" y="604838"/>
                  </a:lnTo>
                  <a:lnTo>
                    <a:pt x="2295525" y="616744"/>
                  </a:lnTo>
                  <a:lnTo>
                    <a:pt x="2276475" y="616744"/>
                  </a:lnTo>
                  <a:lnTo>
                    <a:pt x="2252662" y="604838"/>
                  </a:lnTo>
                  <a:lnTo>
                    <a:pt x="2231231" y="588169"/>
                  </a:lnTo>
                  <a:lnTo>
                    <a:pt x="2205037" y="573881"/>
                  </a:lnTo>
                  <a:lnTo>
                    <a:pt x="2162175" y="559594"/>
                  </a:lnTo>
                  <a:lnTo>
                    <a:pt x="2078831" y="540544"/>
                  </a:lnTo>
                  <a:lnTo>
                    <a:pt x="1981200" y="526256"/>
                  </a:lnTo>
                  <a:lnTo>
                    <a:pt x="1759744" y="502444"/>
                  </a:lnTo>
                  <a:lnTo>
                    <a:pt x="1333500" y="471488"/>
                  </a:lnTo>
                  <a:lnTo>
                    <a:pt x="1197769" y="471488"/>
                  </a:lnTo>
                  <a:lnTo>
                    <a:pt x="771525" y="452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3F0BFDFD-936F-4EF4-9256-88C7462109ED}"/>
                </a:ext>
              </a:extLst>
            </p:cNvPr>
            <p:cNvSpPr/>
            <p:nvPr/>
          </p:nvSpPr>
          <p:spPr>
            <a:xfrm>
              <a:off x="4019552" y="3829050"/>
              <a:ext cx="1770063" cy="1252538"/>
            </a:xfrm>
            <a:custGeom>
              <a:avLst/>
              <a:gdLst>
                <a:gd name="connsiteX0" fmla="*/ 633413 w 1769269"/>
                <a:gd name="connsiteY0" fmla="*/ 330994 h 1252538"/>
                <a:gd name="connsiteX1" fmla="*/ 402431 w 1769269"/>
                <a:gd name="connsiteY1" fmla="*/ 371475 h 1252538"/>
                <a:gd name="connsiteX2" fmla="*/ 100013 w 1769269"/>
                <a:gd name="connsiteY2" fmla="*/ 411956 h 1252538"/>
                <a:gd name="connsiteX3" fmla="*/ 0 w 1769269"/>
                <a:gd name="connsiteY3" fmla="*/ 266700 h 1252538"/>
                <a:gd name="connsiteX4" fmla="*/ 119063 w 1769269"/>
                <a:gd name="connsiteY4" fmla="*/ 266700 h 1252538"/>
                <a:gd name="connsiteX5" fmla="*/ 278606 w 1769269"/>
                <a:gd name="connsiteY5" fmla="*/ 254794 h 1252538"/>
                <a:gd name="connsiteX6" fmla="*/ 438150 w 1769269"/>
                <a:gd name="connsiteY6" fmla="*/ 233363 h 1252538"/>
                <a:gd name="connsiteX7" fmla="*/ 764381 w 1769269"/>
                <a:gd name="connsiteY7" fmla="*/ 173831 h 1252538"/>
                <a:gd name="connsiteX8" fmla="*/ 902494 w 1769269"/>
                <a:gd name="connsiteY8" fmla="*/ 142875 h 1252538"/>
                <a:gd name="connsiteX9" fmla="*/ 995363 w 1769269"/>
                <a:gd name="connsiteY9" fmla="*/ 121444 h 1252538"/>
                <a:gd name="connsiteX10" fmla="*/ 1109663 w 1769269"/>
                <a:gd name="connsiteY10" fmla="*/ 95250 h 1252538"/>
                <a:gd name="connsiteX11" fmla="*/ 1197769 w 1769269"/>
                <a:gd name="connsiteY11" fmla="*/ 71438 h 1252538"/>
                <a:gd name="connsiteX12" fmla="*/ 1283494 w 1769269"/>
                <a:gd name="connsiteY12" fmla="*/ 45244 h 1252538"/>
                <a:gd name="connsiteX13" fmla="*/ 1400175 w 1769269"/>
                <a:gd name="connsiteY13" fmla="*/ 0 h 1252538"/>
                <a:gd name="connsiteX14" fmla="*/ 1428750 w 1769269"/>
                <a:gd name="connsiteY14" fmla="*/ 7144 h 1252538"/>
                <a:gd name="connsiteX15" fmla="*/ 1488281 w 1769269"/>
                <a:gd name="connsiteY15" fmla="*/ 40481 h 1252538"/>
                <a:gd name="connsiteX16" fmla="*/ 1550194 w 1769269"/>
                <a:gd name="connsiteY16" fmla="*/ 76200 h 1252538"/>
                <a:gd name="connsiteX17" fmla="*/ 1621631 w 1769269"/>
                <a:gd name="connsiteY17" fmla="*/ 123825 h 1252538"/>
                <a:gd name="connsiteX18" fmla="*/ 1683544 w 1769269"/>
                <a:gd name="connsiteY18" fmla="*/ 176213 h 1252538"/>
                <a:gd name="connsiteX19" fmla="*/ 1724025 w 1769269"/>
                <a:gd name="connsiteY19" fmla="*/ 211931 h 1252538"/>
                <a:gd name="connsiteX20" fmla="*/ 1754981 w 1769269"/>
                <a:gd name="connsiteY20" fmla="*/ 250031 h 1252538"/>
                <a:gd name="connsiteX21" fmla="*/ 1766888 w 1769269"/>
                <a:gd name="connsiteY21" fmla="*/ 276225 h 1252538"/>
                <a:gd name="connsiteX22" fmla="*/ 1769269 w 1769269"/>
                <a:gd name="connsiteY22" fmla="*/ 297656 h 1252538"/>
                <a:gd name="connsiteX23" fmla="*/ 1762125 w 1769269"/>
                <a:gd name="connsiteY23" fmla="*/ 326231 h 1252538"/>
                <a:gd name="connsiteX24" fmla="*/ 1745456 w 1769269"/>
                <a:gd name="connsiteY24" fmla="*/ 342900 h 1252538"/>
                <a:gd name="connsiteX25" fmla="*/ 1724025 w 1769269"/>
                <a:gd name="connsiteY25" fmla="*/ 364331 h 1252538"/>
                <a:gd name="connsiteX26" fmla="*/ 1707356 w 1769269"/>
                <a:gd name="connsiteY26" fmla="*/ 388144 h 1252538"/>
                <a:gd name="connsiteX27" fmla="*/ 1678781 w 1769269"/>
                <a:gd name="connsiteY27" fmla="*/ 483394 h 1252538"/>
                <a:gd name="connsiteX28" fmla="*/ 1621631 w 1769269"/>
                <a:gd name="connsiteY28" fmla="*/ 707231 h 1252538"/>
                <a:gd name="connsiteX29" fmla="*/ 1583531 w 1769269"/>
                <a:gd name="connsiteY29" fmla="*/ 862013 h 1252538"/>
                <a:gd name="connsiteX30" fmla="*/ 1562100 w 1769269"/>
                <a:gd name="connsiteY30" fmla="*/ 945356 h 1252538"/>
                <a:gd name="connsiteX31" fmla="*/ 1545431 w 1769269"/>
                <a:gd name="connsiteY31" fmla="*/ 1026319 h 1252538"/>
                <a:gd name="connsiteX32" fmla="*/ 1531144 w 1769269"/>
                <a:gd name="connsiteY32" fmla="*/ 1081088 h 1252538"/>
                <a:gd name="connsiteX33" fmla="*/ 1512094 w 1769269"/>
                <a:gd name="connsiteY33" fmla="*/ 1123950 h 1252538"/>
                <a:gd name="connsiteX34" fmla="*/ 1485900 w 1769269"/>
                <a:gd name="connsiteY34" fmla="*/ 1169194 h 1252538"/>
                <a:gd name="connsiteX35" fmla="*/ 1457325 w 1769269"/>
                <a:gd name="connsiteY35" fmla="*/ 1202531 h 1252538"/>
                <a:gd name="connsiteX36" fmla="*/ 1421606 w 1769269"/>
                <a:gd name="connsiteY36" fmla="*/ 1228725 h 1252538"/>
                <a:gd name="connsiteX37" fmla="*/ 1388269 w 1769269"/>
                <a:gd name="connsiteY37" fmla="*/ 1247775 h 1252538"/>
                <a:gd name="connsiteX38" fmla="*/ 1364456 w 1769269"/>
                <a:gd name="connsiteY38" fmla="*/ 1252538 h 1252538"/>
                <a:gd name="connsiteX39" fmla="*/ 1321594 w 1769269"/>
                <a:gd name="connsiteY39" fmla="*/ 1243013 h 1252538"/>
                <a:gd name="connsiteX40" fmla="*/ 1281113 w 1769269"/>
                <a:gd name="connsiteY40" fmla="*/ 1221581 h 1252538"/>
                <a:gd name="connsiteX41" fmla="*/ 1243013 w 1769269"/>
                <a:gd name="connsiteY41" fmla="*/ 1190625 h 1252538"/>
                <a:gd name="connsiteX42" fmla="*/ 1226344 w 1769269"/>
                <a:gd name="connsiteY42" fmla="*/ 1166813 h 1252538"/>
                <a:gd name="connsiteX43" fmla="*/ 1254919 w 1769269"/>
                <a:gd name="connsiteY43" fmla="*/ 1081088 h 1252538"/>
                <a:gd name="connsiteX44" fmla="*/ 1309688 w 1769269"/>
                <a:gd name="connsiteY44" fmla="*/ 876300 h 1252538"/>
                <a:gd name="connsiteX45" fmla="*/ 1352550 w 1769269"/>
                <a:gd name="connsiteY45" fmla="*/ 690563 h 1252538"/>
                <a:gd name="connsiteX46" fmla="*/ 1381125 w 1769269"/>
                <a:gd name="connsiteY46" fmla="*/ 533400 h 1252538"/>
                <a:gd name="connsiteX47" fmla="*/ 1393031 w 1769269"/>
                <a:gd name="connsiteY47" fmla="*/ 438150 h 1252538"/>
                <a:gd name="connsiteX48" fmla="*/ 1400175 w 1769269"/>
                <a:gd name="connsiteY48" fmla="*/ 347663 h 1252538"/>
                <a:gd name="connsiteX49" fmla="*/ 1397794 w 1769269"/>
                <a:gd name="connsiteY49" fmla="*/ 283369 h 1252538"/>
                <a:gd name="connsiteX50" fmla="*/ 1390650 w 1769269"/>
                <a:gd name="connsiteY50" fmla="*/ 245269 h 1252538"/>
                <a:gd name="connsiteX51" fmla="*/ 1369219 w 1769269"/>
                <a:gd name="connsiteY51" fmla="*/ 221456 h 1252538"/>
                <a:gd name="connsiteX52" fmla="*/ 1340644 w 1769269"/>
                <a:gd name="connsiteY52" fmla="*/ 207169 h 1252538"/>
                <a:gd name="connsiteX53" fmla="*/ 1307306 w 1769269"/>
                <a:gd name="connsiteY53" fmla="*/ 202406 h 1252538"/>
                <a:gd name="connsiteX54" fmla="*/ 1095375 w 1769269"/>
                <a:gd name="connsiteY54" fmla="*/ 245269 h 1252538"/>
                <a:gd name="connsiteX55" fmla="*/ 633413 w 1769269"/>
                <a:gd name="connsiteY55" fmla="*/ 330994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9269" h="1252538">
                  <a:moveTo>
                    <a:pt x="633413" y="330994"/>
                  </a:moveTo>
                  <a:lnTo>
                    <a:pt x="402431" y="371475"/>
                  </a:lnTo>
                  <a:lnTo>
                    <a:pt x="100013" y="411956"/>
                  </a:lnTo>
                  <a:lnTo>
                    <a:pt x="0" y="266700"/>
                  </a:lnTo>
                  <a:lnTo>
                    <a:pt x="119063" y="266700"/>
                  </a:lnTo>
                  <a:lnTo>
                    <a:pt x="278606" y="254794"/>
                  </a:lnTo>
                  <a:lnTo>
                    <a:pt x="438150" y="233363"/>
                  </a:lnTo>
                  <a:lnTo>
                    <a:pt x="764381" y="173831"/>
                  </a:lnTo>
                  <a:lnTo>
                    <a:pt x="902494" y="142875"/>
                  </a:lnTo>
                  <a:lnTo>
                    <a:pt x="995363" y="121444"/>
                  </a:lnTo>
                  <a:lnTo>
                    <a:pt x="1109663" y="95250"/>
                  </a:lnTo>
                  <a:lnTo>
                    <a:pt x="1197769" y="71438"/>
                  </a:lnTo>
                  <a:lnTo>
                    <a:pt x="1283494" y="45244"/>
                  </a:lnTo>
                  <a:lnTo>
                    <a:pt x="1400175" y="0"/>
                  </a:lnTo>
                  <a:lnTo>
                    <a:pt x="1428750" y="7144"/>
                  </a:lnTo>
                  <a:lnTo>
                    <a:pt x="1488281" y="40481"/>
                  </a:lnTo>
                  <a:lnTo>
                    <a:pt x="1550194" y="76200"/>
                  </a:lnTo>
                  <a:lnTo>
                    <a:pt x="1621631" y="123825"/>
                  </a:lnTo>
                  <a:lnTo>
                    <a:pt x="1683544" y="176213"/>
                  </a:lnTo>
                  <a:lnTo>
                    <a:pt x="1724025" y="211931"/>
                  </a:lnTo>
                  <a:lnTo>
                    <a:pt x="1754981" y="250031"/>
                  </a:lnTo>
                  <a:lnTo>
                    <a:pt x="1766888" y="276225"/>
                  </a:lnTo>
                  <a:lnTo>
                    <a:pt x="1769269" y="297656"/>
                  </a:lnTo>
                  <a:lnTo>
                    <a:pt x="1762125" y="326231"/>
                  </a:lnTo>
                  <a:lnTo>
                    <a:pt x="1745456" y="342900"/>
                  </a:lnTo>
                  <a:lnTo>
                    <a:pt x="1724025" y="364331"/>
                  </a:lnTo>
                  <a:lnTo>
                    <a:pt x="1707356" y="388144"/>
                  </a:lnTo>
                  <a:lnTo>
                    <a:pt x="1678781" y="483394"/>
                  </a:lnTo>
                  <a:lnTo>
                    <a:pt x="1621631" y="707231"/>
                  </a:lnTo>
                  <a:lnTo>
                    <a:pt x="1583531" y="862013"/>
                  </a:lnTo>
                  <a:lnTo>
                    <a:pt x="1562100" y="945356"/>
                  </a:lnTo>
                  <a:lnTo>
                    <a:pt x="1545431" y="1026319"/>
                  </a:lnTo>
                  <a:lnTo>
                    <a:pt x="1531144" y="1081088"/>
                  </a:lnTo>
                  <a:lnTo>
                    <a:pt x="1512094" y="1123950"/>
                  </a:lnTo>
                  <a:lnTo>
                    <a:pt x="1485900" y="1169194"/>
                  </a:lnTo>
                  <a:lnTo>
                    <a:pt x="1457325" y="1202531"/>
                  </a:lnTo>
                  <a:lnTo>
                    <a:pt x="1421606" y="1228725"/>
                  </a:lnTo>
                  <a:lnTo>
                    <a:pt x="1388269" y="1247775"/>
                  </a:lnTo>
                  <a:lnTo>
                    <a:pt x="1364456" y="1252538"/>
                  </a:lnTo>
                  <a:lnTo>
                    <a:pt x="1321594" y="1243013"/>
                  </a:lnTo>
                  <a:lnTo>
                    <a:pt x="1281113" y="1221581"/>
                  </a:lnTo>
                  <a:lnTo>
                    <a:pt x="1243013" y="1190625"/>
                  </a:lnTo>
                  <a:lnTo>
                    <a:pt x="1226344" y="1166813"/>
                  </a:lnTo>
                  <a:lnTo>
                    <a:pt x="1254919" y="1081088"/>
                  </a:lnTo>
                  <a:lnTo>
                    <a:pt x="1309688" y="876300"/>
                  </a:lnTo>
                  <a:lnTo>
                    <a:pt x="1352550" y="690563"/>
                  </a:lnTo>
                  <a:lnTo>
                    <a:pt x="1381125" y="533400"/>
                  </a:lnTo>
                  <a:lnTo>
                    <a:pt x="1393031" y="438150"/>
                  </a:lnTo>
                  <a:lnTo>
                    <a:pt x="1400175" y="347663"/>
                  </a:lnTo>
                  <a:cubicBezTo>
                    <a:pt x="1399381" y="326232"/>
                    <a:pt x="1398588" y="304800"/>
                    <a:pt x="1397794" y="283369"/>
                  </a:cubicBezTo>
                  <a:lnTo>
                    <a:pt x="1390650" y="245269"/>
                  </a:lnTo>
                  <a:lnTo>
                    <a:pt x="1369219" y="221456"/>
                  </a:lnTo>
                  <a:lnTo>
                    <a:pt x="1340644" y="207169"/>
                  </a:lnTo>
                  <a:lnTo>
                    <a:pt x="1307306" y="202406"/>
                  </a:lnTo>
                  <a:lnTo>
                    <a:pt x="1095375" y="245269"/>
                  </a:lnTo>
                  <a:lnTo>
                    <a:pt x="6334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14A44E28-4D9A-4032-ACCB-B21B6D1C1A03}"/>
                </a:ext>
              </a:extLst>
            </p:cNvPr>
            <p:cNvSpPr/>
            <p:nvPr/>
          </p:nvSpPr>
          <p:spPr>
            <a:xfrm>
              <a:off x="4238627" y="4881563"/>
              <a:ext cx="1090613" cy="328612"/>
            </a:xfrm>
            <a:custGeom>
              <a:avLst/>
              <a:gdLst>
                <a:gd name="connsiteX0" fmla="*/ 435769 w 1090613"/>
                <a:gd name="connsiteY0" fmla="*/ 242887 h 328612"/>
                <a:gd name="connsiteX1" fmla="*/ 61913 w 1090613"/>
                <a:gd name="connsiteY1" fmla="*/ 328612 h 328612"/>
                <a:gd name="connsiteX2" fmla="*/ 0 w 1090613"/>
                <a:gd name="connsiteY2" fmla="*/ 173831 h 328612"/>
                <a:gd name="connsiteX3" fmla="*/ 190500 w 1090613"/>
                <a:gd name="connsiteY3" fmla="*/ 135731 h 328612"/>
                <a:gd name="connsiteX4" fmla="*/ 459581 w 1090613"/>
                <a:gd name="connsiteY4" fmla="*/ 80962 h 328612"/>
                <a:gd name="connsiteX5" fmla="*/ 669131 w 1090613"/>
                <a:gd name="connsiteY5" fmla="*/ 40481 h 328612"/>
                <a:gd name="connsiteX6" fmla="*/ 842963 w 1090613"/>
                <a:gd name="connsiteY6" fmla="*/ 14287 h 328612"/>
                <a:gd name="connsiteX7" fmla="*/ 969169 w 1090613"/>
                <a:gd name="connsiteY7" fmla="*/ 0 h 328612"/>
                <a:gd name="connsiteX8" fmla="*/ 1090613 w 1090613"/>
                <a:gd name="connsiteY8" fmla="*/ 2381 h 328612"/>
                <a:gd name="connsiteX9" fmla="*/ 1090613 w 1090613"/>
                <a:gd name="connsiteY9" fmla="*/ 126206 h 328612"/>
                <a:gd name="connsiteX10" fmla="*/ 864394 w 1090613"/>
                <a:gd name="connsiteY10" fmla="*/ 157162 h 328612"/>
                <a:gd name="connsiteX11" fmla="*/ 669131 w 1090613"/>
                <a:gd name="connsiteY11" fmla="*/ 195262 h 328612"/>
                <a:gd name="connsiteX12" fmla="*/ 435769 w 1090613"/>
                <a:gd name="connsiteY12" fmla="*/ 242887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0613" h="328612">
                  <a:moveTo>
                    <a:pt x="435769" y="242887"/>
                  </a:moveTo>
                  <a:lnTo>
                    <a:pt x="61913" y="328612"/>
                  </a:lnTo>
                  <a:lnTo>
                    <a:pt x="0" y="173831"/>
                  </a:lnTo>
                  <a:lnTo>
                    <a:pt x="190500" y="135731"/>
                  </a:lnTo>
                  <a:lnTo>
                    <a:pt x="459581" y="80962"/>
                  </a:lnTo>
                  <a:lnTo>
                    <a:pt x="669131" y="40481"/>
                  </a:lnTo>
                  <a:lnTo>
                    <a:pt x="842963" y="14287"/>
                  </a:lnTo>
                  <a:lnTo>
                    <a:pt x="969169" y="0"/>
                  </a:lnTo>
                  <a:lnTo>
                    <a:pt x="1090613" y="2381"/>
                  </a:lnTo>
                  <a:lnTo>
                    <a:pt x="1090613" y="126206"/>
                  </a:lnTo>
                  <a:lnTo>
                    <a:pt x="864394" y="157162"/>
                  </a:lnTo>
                  <a:lnTo>
                    <a:pt x="669131" y="195262"/>
                  </a:lnTo>
                  <a:lnTo>
                    <a:pt x="435769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36B74A7E-9520-4A48-8530-14A26F5FB5D7}"/>
                </a:ext>
              </a:extLst>
            </p:cNvPr>
            <p:cNvSpPr/>
            <p:nvPr/>
          </p:nvSpPr>
          <p:spPr>
            <a:xfrm>
              <a:off x="6170614" y="2579688"/>
              <a:ext cx="1895475" cy="449262"/>
            </a:xfrm>
            <a:custGeom>
              <a:avLst/>
              <a:gdLst>
                <a:gd name="connsiteX0" fmla="*/ 1226344 w 1895475"/>
                <a:gd name="connsiteY0" fmla="*/ 311944 h 450056"/>
                <a:gd name="connsiteX1" fmla="*/ 1004887 w 1895475"/>
                <a:gd name="connsiteY1" fmla="*/ 338137 h 450056"/>
                <a:gd name="connsiteX2" fmla="*/ 859631 w 1895475"/>
                <a:gd name="connsiteY2" fmla="*/ 371475 h 450056"/>
                <a:gd name="connsiteX3" fmla="*/ 692944 w 1895475"/>
                <a:gd name="connsiteY3" fmla="*/ 402431 h 450056"/>
                <a:gd name="connsiteX4" fmla="*/ 521494 w 1895475"/>
                <a:gd name="connsiteY4" fmla="*/ 428625 h 450056"/>
                <a:gd name="connsiteX5" fmla="*/ 397669 w 1895475"/>
                <a:gd name="connsiteY5" fmla="*/ 445294 h 450056"/>
                <a:gd name="connsiteX6" fmla="*/ 319087 w 1895475"/>
                <a:gd name="connsiteY6" fmla="*/ 450056 h 450056"/>
                <a:gd name="connsiteX7" fmla="*/ 254794 w 1895475"/>
                <a:gd name="connsiteY7" fmla="*/ 450056 h 450056"/>
                <a:gd name="connsiteX8" fmla="*/ 178594 w 1895475"/>
                <a:gd name="connsiteY8" fmla="*/ 440531 h 450056"/>
                <a:gd name="connsiteX9" fmla="*/ 130969 w 1895475"/>
                <a:gd name="connsiteY9" fmla="*/ 428625 h 450056"/>
                <a:gd name="connsiteX10" fmla="*/ 90487 w 1895475"/>
                <a:gd name="connsiteY10" fmla="*/ 409575 h 450056"/>
                <a:gd name="connsiteX11" fmla="*/ 0 w 1895475"/>
                <a:gd name="connsiteY11" fmla="*/ 347662 h 450056"/>
                <a:gd name="connsiteX12" fmla="*/ 80962 w 1895475"/>
                <a:gd name="connsiteY12" fmla="*/ 159544 h 450056"/>
                <a:gd name="connsiteX13" fmla="*/ 150019 w 1895475"/>
                <a:gd name="connsiteY13" fmla="*/ 240506 h 450056"/>
                <a:gd name="connsiteX14" fmla="*/ 195262 w 1895475"/>
                <a:gd name="connsiteY14" fmla="*/ 278606 h 450056"/>
                <a:gd name="connsiteX15" fmla="*/ 228600 w 1895475"/>
                <a:gd name="connsiteY15" fmla="*/ 295275 h 450056"/>
                <a:gd name="connsiteX16" fmla="*/ 259556 w 1895475"/>
                <a:gd name="connsiteY16" fmla="*/ 302419 h 450056"/>
                <a:gd name="connsiteX17" fmla="*/ 316706 w 1895475"/>
                <a:gd name="connsiteY17" fmla="*/ 307181 h 450056"/>
                <a:gd name="connsiteX18" fmla="*/ 366712 w 1895475"/>
                <a:gd name="connsiteY18" fmla="*/ 307181 h 450056"/>
                <a:gd name="connsiteX19" fmla="*/ 476250 w 1895475"/>
                <a:gd name="connsiteY19" fmla="*/ 290512 h 450056"/>
                <a:gd name="connsiteX20" fmla="*/ 795337 w 1895475"/>
                <a:gd name="connsiteY20" fmla="*/ 226219 h 450056"/>
                <a:gd name="connsiteX21" fmla="*/ 1028700 w 1895475"/>
                <a:gd name="connsiteY21" fmla="*/ 180975 h 450056"/>
                <a:gd name="connsiteX22" fmla="*/ 1202531 w 1895475"/>
                <a:gd name="connsiteY22" fmla="*/ 142875 h 450056"/>
                <a:gd name="connsiteX23" fmla="*/ 1297781 w 1895475"/>
                <a:gd name="connsiteY23" fmla="*/ 119062 h 450056"/>
                <a:gd name="connsiteX24" fmla="*/ 1359694 w 1895475"/>
                <a:gd name="connsiteY24" fmla="*/ 102394 h 450056"/>
                <a:gd name="connsiteX25" fmla="*/ 1414462 w 1895475"/>
                <a:gd name="connsiteY25" fmla="*/ 83344 h 450056"/>
                <a:gd name="connsiteX26" fmla="*/ 1481137 w 1895475"/>
                <a:gd name="connsiteY26" fmla="*/ 54769 h 450056"/>
                <a:gd name="connsiteX27" fmla="*/ 1535906 w 1895475"/>
                <a:gd name="connsiteY27" fmla="*/ 23812 h 450056"/>
                <a:gd name="connsiteX28" fmla="*/ 1569244 w 1895475"/>
                <a:gd name="connsiteY28" fmla="*/ 0 h 450056"/>
                <a:gd name="connsiteX29" fmla="*/ 1604962 w 1895475"/>
                <a:gd name="connsiteY29" fmla="*/ 2381 h 450056"/>
                <a:gd name="connsiteX30" fmla="*/ 1652587 w 1895475"/>
                <a:gd name="connsiteY30" fmla="*/ 7144 h 450056"/>
                <a:gd name="connsiteX31" fmla="*/ 1702594 w 1895475"/>
                <a:gd name="connsiteY31" fmla="*/ 19050 h 450056"/>
                <a:gd name="connsiteX32" fmla="*/ 1747837 w 1895475"/>
                <a:gd name="connsiteY32" fmla="*/ 33337 h 450056"/>
                <a:gd name="connsiteX33" fmla="*/ 1788319 w 1895475"/>
                <a:gd name="connsiteY33" fmla="*/ 50006 h 450056"/>
                <a:gd name="connsiteX34" fmla="*/ 1828800 w 1895475"/>
                <a:gd name="connsiteY34" fmla="*/ 71437 h 450056"/>
                <a:gd name="connsiteX35" fmla="*/ 1852612 w 1895475"/>
                <a:gd name="connsiteY35" fmla="*/ 85725 h 450056"/>
                <a:gd name="connsiteX36" fmla="*/ 1869281 w 1895475"/>
                <a:gd name="connsiteY36" fmla="*/ 102394 h 450056"/>
                <a:gd name="connsiteX37" fmla="*/ 1883569 w 1895475"/>
                <a:gd name="connsiteY37" fmla="*/ 123825 h 450056"/>
                <a:gd name="connsiteX38" fmla="*/ 1890712 w 1895475"/>
                <a:gd name="connsiteY38" fmla="*/ 142875 h 450056"/>
                <a:gd name="connsiteX39" fmla="*/ 1895475 w 1895475"/>
                <a:gd name="connsiteY39" fmla="*/ 171450 h 450056"/>
                <a:gd name="connsiteX40" fmla="*/ 1890712 w 1895475"/>
                <a:gd name="connsiteY40" fmla="*/ 195262 h 450056"/>
                <a:gd name="connsiteX41" fmla="*/ 1878806 w 1895475"/>
                <a:gd name="connsiteY41" fmla="*/ 216694 h 450056"/>
                <a:gd name="connsiteX42" fmla="*/ 1859756 w 1895475"/>
                <a:gd name="connsiteY42" fmla="*/ 233362 h 450056"/>
                <a:gd name="connsiteX43" fmla="*/ 1821656 w 1895475"/>
                <a:gd name="connsiteY43" fmla="*/ 250031 h 450056"/>
                <a:gd name="connsiteX44" fmla="*/ 1785937 w 1895475"/>
                <a:gd name="connsiteY44" fmla="*/ 261937 h 450056"/>
                <a:gd name="connsiteX45" fmla="*/ 1740694 w 1895475"/>
                <a:gd name="connsiteY45" fmla="*/ 269081 h 450056"/>
                <a:gd name="connsiteX46" fmla="*/ 1602581 w 1895475"/>
                <a:gd name="connsiteY46" fmla="*/ 273844 h 450056"/>
                <a:gd name="connsiteX47" fmla="*/ 1440656 w 1895475"/>
                <a:gd name="connsiteY47" fmla="*/ 288131 h 450056"/>
                <a:gd name="connsiteX48" fmla="*/ 1226344 w 1895475"/>
                <a:gd name="connsiteY48" fmla="*/ 311944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95475" h="450056">
                  <a:moveTo>
                    <a:pt x="1226344" y="311944"/>
                  </a:moveTo>
                  <a:lnTo>
                    <a:pt x="1004887" y="338137"/>
                  </a:lnTo>
                  <a:lnTo>
                    <a:pt x="859631" y="371475"/>
                  </a:lnTo>
                  <a:lnTo>
                    <a:pt x="692944" y="402431"/>
                  </a:lnTo>
                  <a:lnTo>
                    <a:pt x="521494" y="428625"/>
                  </a:lnTo>
                  <a:lnTo>
                    <a:pt x="397669" y="445294"/>
                  </a:lnTo>
                  <a:lnTo>
                    <a:pt x="319087" y="450056"/>
                  </a:lnTo>
                  <a:lnTo>
                    <a:pt x="254794" y="450056"/>
                  </a:lnTo>
                  <a:lnTo>
                    <a:pt x="178594" y="440531"/>
                  </a:lnTo>
                  <a:lnTo>
                    <a:pt x="130969" y="428625"/>
                  </a:lnTo>
                  <a:lnTo>
                    <a:pt x="90487" y="409575"/>
                  </a:lnTo>
                  <a:lnTo>
                    <a:pt x="0" y="347662"/>
                  </a:lnTo>
                  <a:lnTo>
                    <a:pt x="80962" y="159544"/>
                  </a:lnTo>
                  <a:lnTo>
                    <a:pt x="150019" y="240506"/>
                  </a:lnTo>
                  <a:lnTo>
                    <a:pt x="195262" y="278606"/>
                  </a:lnTo>
                  <a:lnTo>
                    <a:pt x="228600" y="295275"/>
                  </a:lnTo>
                  <a:lnTo>
                    <a:pt x="259556" y="302419"/>
                  </a:lnTo>
                  <a:lnTo>
                    <a:pt x="316706" y="307181"/>
                  </a:lnTo>
                  <a:lnTo>
                    <a:pt x="366712" y="307181"/>
                  </a:lnTo>
                  <a:lnTo>
                    <a:pt x="476250" y="290512"/>
                  </a:lnTo>
                  <a:lnTo>
                    <a:pt x="795337" y="226219"/>
                  </a:lnTo>
                  <a:lnTo>
                    <a:pt x="1028700" y="180975"/>
                  </a:lnTo>
                  <a:lnTo>
                    <a:pt x="1202531" y="142875"/>
                  </a:lnTo>
                  <a:lnTo>
                    <a:pt x="1297781" y="119062"/>
                  </a:lnTo>
                  <a:lnTo>
                    <a:pt x="1359694" y="102394"/>
                  </a:lnTo>
                  <a:lnTo>
                    <a:pt x="1414462" y="83344"/>
                  </a:lnTo>
                  <a:lnTo>
                    <a:pt x="1481137" y="54769"/>
                  </a:lnTo>
                  <a:lnTo>
                    <a:pt x="1535906" y="23812"/>
                  </a:lnTo>
                  <a:lnTo>
                    <a:pt x="1569244" y="0"/>
                  </a:lnTo>
                  <a:lnTo>
                    <a:pt x="1604962" y="2381"/>
                  </a:lnTo>
                  <a:lnTo>
                    <a:pt x="1652587" y="7144"/>
                  </a:lnTo>
                  <a:lnTo>
                    <a:pt x="1702594" y="19050"/>
                  </a:lnTo>
                  <a:lnTo>
                    <a:pt x="1747837" y="33337"/>
                  </a:lnTo>
                  <a:lnTo>
                    <a:pt x="1788319" y="50006"/>
                  </a:lnTo>
                  <a:lnTo>
                    <a:pt x="1828800" y="71437"/>
                  </a:lnTo>
                  <a:lnTo>
                    <a:pt x="1852612" y="85725"/>
                  </a:lnTo>
                  <a:lnTo>
                    <a:pt x="1869281" y="102394"/>
                  </a:lnTo>
                  <a:lnTo>
                    <a:pt x="1883569" y="123825"/>
                  </a:lnTo>
                  <a:lnTo>
                    <a:pt x="1890712" y="142875"/>
                  </a:lnTo>
                  <a:lnTo>
                    <a:pt x="1895475" y="171450"/>
                  </a:lnTo>
                  <a:lnTo>
                    <a:pt x="1890712" y="195262"/>
                  </a:lnTo>
                  <a:lnTo>
                    <a:pt x="1878806" y="216694"/>
                  </a:lnTo>
                  <a:lnTo>
                    <a:pt x="1859756" y="233362"/>
                  </a:lnTo>
                  <a:lnTo>
                    <a:pt x="1821656" y="250031"/>
                  </a:lnTo>
                  <a:lnTo>
                    <a:pt x="1785937" y="261937"/>
                  </a:lnTo>
                  <a:lnTo>
                    <a:pt x="1740694" y="269081"/>
                  </a:lnTo>
                  <a:lnTo>
                    <a:pt x="1602581" y="273844"/>
                  </a:lnTo>
                  <a:lnTo>
                    <a:pt x="1440656" y="288131"/>
                  </a:lnTo>
                  <a:lnTo>
                    <a:pt x="1226344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2B8EBD6C-20AF-4616-99E9-BAD52968DE9E}"/>
                </a:ext>
              </a:extLst>
            </p:cNvPr>
            <p:cNvSpPr/>
            <p:nvPr/>
          </p:nvSpPr>
          <p:spPr>
            <a:xfrm rot="16200000">
              <a:off x="4941096" y="3228182"/>
              <a:ext cx="2881312" cy="2181225"/>
            </a:xfrm>
            <a:custGeom>
              <a:avLst/>
              <a:gdLst>
                <a:gd name="connsiteX0" fmla="*/ 1569192 w 2881658"/>
                <a:gd name="connsiteY0" fmla="*/ 1820146 h 2180714"/>
                <a:gd name="connsiteX1" fmla="*/ 1416311 w 2881658"/>
                <a:gd name="connsiteY1" fmla="*/ 1739379 h 2180714"/>
                <a:gd name="connsiteX2" fmla="*/ 1326890 w 2881658"/>
                <a:gd name="connsiteY2" fmla="*/ 1684573 h 2180714"/>
                <a:gd name="connsiteX3" fmla="*/ 1153817 w 2881658"/>
                <a:gd name="connsiteY3" fmla="*/ 1586498 h 2180714"/>
                <a:gd name="connsiteX4" fmla="*/ 1003821 w 2881658"/>
                <a:gd name="connsiteY4" fmla="*/ 1456694 h 2180714"/>
                <a:gd name="connsiteX5" fmla="*/ 902862 w 2881658"/>
                <a:gd name="connsiteY5" fmla="*/ 1358619 h 2180714"/>
                <a:gd name="connsiteX6" fmla="*/ 790365 w 2881658"/>
                <a:gd name="connsiteY6" fmla="*/ 1243238 h 2180714"/>
                <a:gd name="connsiteX7" fmla="*/ 683637 w 2881658"/>
                <a:gd name="connsiteY7" fmla="*/ 1127856 h 2180714"/>
                <a:gd name="connsiteX8" fmla="*/ 594216 w 2881658"/>
                <a:gd name="connsiteY8" fmla="*/ 1021128 h 2180714"/>
                <a:gd name="connsiteX9" fmla="*/ 493257 w 2881658"/>
                <a:gd name="connsiteY9" fmla="*/ 891323 h 2180714"/>
                <a:gd name="connsiteX10" fmla="*/ 363453 w 2881658"/>
                <a:gd name="connsiteY10" fmla="*/ 706713 h 2180714"/>
                <a:gd name="connsiteX11" fmla="*/ 294224 w 2881658"/>
                <a:gd name="connsiteY11" fmla="*/ 599985 h 2180714"/>
                <a:gd name="connsiteX12" fmla="*/ 219226 w 2881658"/>
                <a:gd name="connsiteY12" fmla="*/ 473065 h 2180714"/>
                <a:gd name="connsiteX13" fmla="*/ 144228 w 2881658"/>
                <a:gd name="connsiteY13" fmla="*/ 343260 h 2180714"/>
                <a:gd name="connsiteX14" fmla="*/ 69229 w 2881658"/>
                <a:gd name="connsiteY14" fmla="*/ 199033 h 2180714"/>
                <a:gd name="connsiteX15" fmla="*/ 37499 w 2881658"/>
                <a:gd name="connsiteY15" fmla="*/ 126920 h 2180714"/>
                <a:gd name="connsiteX16" fmla="*/ 8654 w 2881658"/>
                <a:gd name="connsiteY16" fmla="*/ 66344 h 2180714"/>
                <a:gd name="connsiteX17" fmla="*/ 0 w 2881658"/>
                <a:gd name="connsiteY17" fmla="*/ 34614 h 2180714"/>
                <a:gd name="connsiteX18" fmla="*/ 0 w 2881658"/>
                <a:gd name="connsiteY18" fmla="*/ 17307 h 2180714"/>
                <a:gd name="connsiteX19" fmla="*/ 11539 w 2881658"/>
                <a:gd name="connsiteY19" fmla="*/ 2884 h 2180714"/>
                <a:gd name="connsiteX20" fmla="*/ 28846 w 2881658"/>
                <a:gd name="connsiteY20" fmla="*/ 0 h 2180714"/>
                <a:gd name="connsiteX21" fmla="*/ 49038 w 2881658"/>
                <a:gd name="connsiteY21" fmla="*/ 14422 h 2180714"/>
                <a:gd name="connsiteX22" fmla="*/ 92306 w 2881658"/>
                <a:gd name="connsiteY22" fmla="*/ 80767 h 2180714"/>
                <a:gd name="connsiteX23" fmla="*/ 187496 w 2881658"/>
                <a:gd name="connsiteY23" fmla="*/ 227879 h 2180714"/>
                <a:gd name="connsiteX24" fmla="*/ 239417 w 2881658"/>
                <a:gd name="connsiteY24" fmla="*/ 311530 h 2180714"/>
                <a:gd name="connsiteX25" fmla="*/ 299993 w 2881658"/>
                <a:gd name="connsiteY25" fmla="*/ 398067 h 2180714"/>
                <a:gd name="connsiteX26" fmla="*/ 363453 w 2881658"/>
                <a:gd name="connsiteY26" fmla="*/ 487487 h 2180714"/>
                <a:gd name="connsiteX27" fmla="*/ 441335 w 2881658"/>
                <a:gd name="connsiteY27" fmla="*/ 591331 h 2180714"/>
                <a:gd name="connsiteX28" fmla="*/ 542294 w 2881658"/>
                <a:gd name="connsiteY28" fmla="*/ 715366 h 2180714"/>
                <a:gd name="connsiteX29" fmla="*/ 623062 w 2881658"/>
                <a:gd name="connsiteY29" fmla="*/ 810556 h 2180714"/>
                <a:gd name="connsiteX30" fmla="*/ 721136 w 2881658"/>
                <a:gd name="connsiteY30" fmla="*/ 917284 h 2180714"/>
                <a:gd name="connsiteX31" fmla="*/ 793250 w 2881658"/>
                <a:gd name="connsiteY31" fmla="*/ 986513 h 2180714"/>
                <a:gd name="connsiteX32" fmla="*/ 879786 w 2881658"/>
                <a:gd name="connsiteY32" fmla="*/ 1073049 h 2180714"/>
                <a:gd name="connsiteX33" fmla="*/ 977860 w 2881658"/>
                <a:gd name="connsiteY33" fmla="*/ 1156701 h 2180714"/>
                <a:gd name="connsiteX34" fmla="*/ 1052858 w 2881658"/>
                <a:gd name="connsiteY34" fmla="*/ 1223046 h 2180714"/>
                <a:gd name="connsiteX35" fmla="*/ 1142279 w 2881658"/>
                <a:gd name="connsiteY35" fmla="*/ 1289390 h 2180714"/>
                <a:gd name="connsiteX36" fmla="*/ 1237469 w 2881658"/>
                <a:gd name="connsiteY36" fmla="*/ 1358619 h 2180714"/>
                <a:gd name="connsiteX37" fmla="*/ 1373043 w 2881658"/>
                <a:gd name="connsiteY37" fmla="*/ 1448040 h 2180714"/>
                <a:gd name="connsiteX38" fmla="*/ 1523039 w 2881658"/>
                <a:gd name="connsiteY38" fmla="*/ 1531692 h 2180714"/>
                <a:gd name="connsiteX39" fmla="*/ 1661497 w 2881658"/>
                <a:gd name="connsiteY39" fmla="*/ 1598036 h 2180714"/>
                <a:gd name="connsiteX40" fmla="*/ 1797070 w 2881658"/>
                <a:gd name="connsiteY40" fmla="*/ 1655727 h 2180714"/>
                <a:gd name="connsiteX41" fmla="*/ 1909568 w 2881658"/>
                <a:gd name="connsiteY41" fmla="*/ 1696111 h 2180714"/>
                <a:gd name="connsiteX42" fmla="*/ 2004758 w 2881658"/>
                <a:gd name="connsiteY42" fmla="*/ 1727841 h 2180714"/>
                <a:gd name="connsiteX43" fmla="*/ 2085525 w 2881658"/>
                <a:gd name="connsiteY43" fmla="*/ 1750917 h 2180714"/>
                <a:gd name="connsiteX44" fmla="*/ 2174946 w 2881658"/>
                <a:gd name="connsiteY44" fmla="*/ 1771109 h 2180714"/>
                <a:gd name="connsiteX45" fmla="*/ 2278789 w 2881658"/>
                <a:gd name="connsiteY45" fmla="*/ 1791301 h 2180714"/>
                <a:gd name="connsiteX46" fmla="*/ 2376864 w 2881658"/>
                <a:gd name="connsiteY46" fmla="*/ 1808608 h 2180714"/>
                <a:gd name="connsiteX47" fmla="*/ 2489361 w 2881658"/>
                <a:gd name="connsiteY47" fmla="*/ 1820146 h 2180714"/>
                <a:gd name="connsiteX48" fmla="*/ 2590320 w 2881658"/>
                <a:gd name="connsiteY48" fmla="*/ 1823031 h 2180714"/>
                <a:gd name="connsiteX49" fmla="*/ 2645126 w 2881658"/>
                <a:gd name="connsiteY49" fmla="*/ 1820146 h 2180714"/>
                <a:gd name="connsiteX50" fmla="*/ 2682625 w 2881658"/>
                <a:gd name="connsiteY50" fmla="*/ 1814377 h 2180714"/>
                <a:gd name="connsiteX51" fmla="*/ 2717240 w 2881658"/>
                <a:gd name="connsiteY51" fmla="*/ 1802839 h 2180714"/>
                <a:gd name="connsiteX52" fmla="*/ 2746085 w 2881658"/>
                <a:gd name="connsiteY52" fmla="*/ 1779762 h 2180714"/>
                <a:gd name="connsiteX53" fmla="*/ 2772046 w 2881658"/>
                <a:gd name="connsiteY53" fmla="*/ 1745148 h 2180714"/>
                <a:gd name="connsiteX54" fmla="*/ 2841275 w 2881658"/>
                <a:gd name="connsiteY54" fmla="*/ 1635535 h 2180714"/>
                <a:gd name="connsiteX55" fmla="*/ 2881658 w 2881658"/>
                <a:gd name="connsiteY55" fmla="*/ 1869183 h 2180714"/>
                <a:gd name="connsiteX56" fmla="*/ 2826852 w 2881658"/>
                <a:gd name="connsiteY56" fmla="*/ 1941297 h 2180714"/>
                <a:gd name="connsiteX57" fmla="*/ 2786469 w 2881658"/>
                <a:gd name="connsiteY57" fmla="*/ 2019179 h 2180714"/>
                <a:gd name="connsiteX58" fmla="*/ 2743200 w 2881658"/>
                <a:gd name="connsiteY58" fmla="*/ 2088408 h 2180714"/>
                <a:gd name="connsiteX59" fmla="*/ 2711470 w 2881658"/>
                <a:gd name="connsiteY59" fmla="*/ 2131677 h 2180714"/>
                <a:gd name="connsiteX60" fmla="*/ 2679741 w 2881658"/>
                <a:gd name="connsiteY60" fmla="*/ 2163407 h 2180714"/>
                <a:gd name="connsiteX61" fmla="*/ 2650895 w 2881658"/>
                <a:gd name="connsiteY61" fmla="*/ 2180714 h 2180714"/>
                <a:gd name="connsiteX62" fmla="*/ 2624934 w 2881658"/>
                <a:gd name="connsiteY62" fmla="*/ 2180714 h 2180714"/>
                <a:gd name="connsiteX63" fmla="*/ 2601858 w 2881658"/>
                <a:gd name="connsiteY63" fmla="*/ 2169176 h 2180714"/>
                <a:gd name="connsiteX64" fmla="*/ 2581666 w 2881658"/>
                <a:gd name="connsiteY64" fmla="*/ 2146099 h 2180714"/>
                <a:gd name="connsiteX65" fmla="*/ 2549936 w 2881658"/>
                <a:gd name="connsiteY65" fmla="*/ 2123023 h 2180714"/>
                <a:gd name="connsiteX66" fmla="*/ 2495130 w 2881658"/>
                <a:gd name="connsiteY66" fmla="*/ 2099947 h 2180714"/>
                <a:gd name="connsiteX67" fmla="*/ 2270135 w 2881658"/>
                <a:gd name="connsiteY67" fmla="*/ 2050909 h 2180714"/>
                <a:gd name="connsiteX68" fmla="*/ 2082640 w 2881658"/>
                <a:gd name="connsiteY68" fmla="*/ 2001872 h 2180714"/>
                <a:gd name="connsiteX69" fmla="*/ 1900914 w 2881658"/>
                <a:gd name="connsiteY69" fmla="*/ 1947066 h 2180714"/>
                <a:gd name="connsiteX70" fmla="*/ 1756687 w 2881658"/>
                <a:gd name="connsiteY70" fmla="*/ 1895144 h 2180714"/>
                <a:gd name="connsiteX71" fmla="*/ 1569192 w 2881658"/>
                <a:gd name="connsiteY71" fmla="*/ 1820146 h 218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81658" h="2180714">
                  <a:moveTo>
                    <a:pt x="1569192" y="1820146"/>
                  </a:moveTo>
                  <a:lnTo>
                    <a:pt x="1416311" y="1739379"/>
                  </a:lnTo>
                  <a:lnTo>
                    <a:pt x="1326890" y="1684573"/>
                  </a:lnTo>
                  <a:lnTo>
                    <a:pt x="1153817" y="1586498"/>
                  </a:lnTo>
                  <a:lnTo>
                    <a:pt x="1003821" y="1456694"/>
                  </a:lnTo>
                  <a:lnTo>
                    <a:pt x="902862" y="1358619"/>
                  </a:lnTo>
                  <a:lnTo>
                    <a:pt x="790365" y="1243238"/>
                  </a:lnTo>
                  <a:lnTo>
                    <a:pt x="683637" y="1127856"/>
                  </a:lnTo>
                  <a:lnTo>
                    <a:pt x="594216" y="1021128"/>
                  </a:lnTo>
                  <a:lnTo>
                    <a:pt x="493257" y="891323"/>
                  </a:lnTo>
                  <a:lnTo>
                    <a:pt x="363453" y="706713"/>
                  </a:lnTo>
                  <a:lnTo>
                    <a:pt x="294224" y="599985"/>
                  </a:lnTo>
                  <a:lnTo>
                    <a:pt x="219226" y="473065"/>
                  </a:lnTo>
                  <a:lnTo>
                    <a:pt x="144228" y="343260"/>
                  </a:lnTo>
                  <a:lnTo>
                    <a:pt x="69229" y="199033"/>
                  </a:lnTo>
                  <a:lnTo>
                    <a:pt x="37499" y="126920"/>
                  </a:lnTo>
                  <a:lnTo>
                    <a:pt x="8654" y="66344"/>
                  </a:lnTo>
                  <a:lnTo>
                    <a:pt x="0" y="34614"/>
                  </a:lnTo>
                  <a:lnTo>
                    <a:pt x="0" y="17307"/>
                  </a:lnTo>
                  <a:lnTo>
                    <a:pt x="11539" y="2884"/>
                  </a:lnTo>
                  <a:lnTo>
                    <a:pt x="28846" y="0"/>
                  </a:lnTo>
                  <a:lnTo>
                    <a:pt x="49038" y="14422"/>
                  </a:lnTo>
                  <a:lnTo>
                    <a:pt x="92306" y="80767"/>
                  </a:lnTo>
                  <a:lnTo>
                    <a:pt x="187496" y="227879"/>
                  </a:lnTo>
                  <a:lnTo>
                    <a:pt x="239417" y="311530"/>
                  </a:lnTo>
                  <a:lnTo>
                    <a:pt x="299993" y="398067"/>
                  </a:lnTo>
                  <a:lnTo>
                    <a:pt x="363453" y="487487"/>
                  </a:lnTo>
                  <a:lnTo>
                    <a:pt x="441335" y="591331"/>
                  </a:lnTo>
                  <a:lnTo>
                    <a:pt x="542294" y="715366"/>
                  </a:lnTo>
                  <a:lnTo>
                    <a:pt x="623062" y="810556"/>
                  </a:lnTo>
                  <a:lnTo>
                    <a:pt x="721136" y="917284"/>
                  </a:lnTo>
                  <a:lnTo>
                    <a:pt x="793250" y="986513"/>
                  </a:lnTo>
                  <a:lnTo>
                    <a:pt x="879786" y="1073049"/>
                  </a:lnTo>
                  <a:lnTo>
                    <a:pt x="977860" y="1156701"/>
                  </a:lnTo>
                  <a:lnTo>
                    <a:pt x="1052858" y="1223046"/>
                  </a:lnTo>
                  <a:lnTo>
                    <a:pt x="1142279" y="1289390"/>
                  </a:lnTo>
                  <a:lnTo>
                    <a:pt x="1237469" y="1358619"/>
                  </a:lnTo>
                  <a:lnTo>
                    <a:pt x="1373043" y="1448040"/>
                  </a:lnTo>
                  <a:lnTo>
                    <a:pt x="1523039" y="1531692"/>
                  </a:lnTo>
                  <a:lnTo>
                    <a:pt x="1661497" y="1598036"/>
                  </a:lnTo>
                  <a:lnTo>
                    <a:pt x="1797070" y="1655727"/>
                  </a:lnTo>
                  <a:lnTo>
                    <a:pt x="1909568" y="1696111"/>
                  </a:lnTo>
                  <a:lnTo>
                    <a:pt x="2004758" y="1727841"/>
                  </a:lnTo>
                  <a:lnTo>
                    <a:pt x="2085525" y="1750917"/>
                  </a:lnTo>
                  <a:lnTo>
                    <a:pt x="2174946" y="1771109"/>
                  </a:lnTo>
                  <a:lnTo>
                    <a:pt x="2278789" y="1791301"/>
                  </a:lnTo>
                  <a:lnTo>
                    <a:pt x="2376864" y="1808608"/>
                  </a:lnTo>
                  <a:lnTo>
                    <a:pt x="2489361" y="1820146"/>
                  </a:lnTo>
                  <a:lnTo>
                    <a:pt x="2590320" y="1823031"/>
                  </a:lnTo>
                  <a:lnTo>
                    <a:pt x="2645126" y="1820146"/>
                  </a:lnTo>
                  <a:lnTo>
                    <a:pt x="2682625" y="1814377"/>
                  </a:lnTo>
                  <a:lnTo>
                    <a:pt x="2717240" y="1802839"/>
                  </a:lnTo>
                  <a:lnTo>
                    <a:pt x="2746085" y="1779762"/>
                  </a:lnTo>
                  <a:lnTo>
                    <a:pt x="2772046" y="1745148"/>
                  </a:lnTo>
                  <a:lnTo>
                    <a:pt x="2841275" y="1635535"/>
                  </a:lnTo>
                  <a:lnTo>
                    <a:pt x="2881658" y="1869183"/>
                  </a:lnTo>
                  <a:lnTo>
                    <a:pt x="2826852" y="1941297"/>
                  </a:lnTo>
                  <a:lnTo>
                    <a:pt x="2786469" y="2019179"/>
                  </a:lnTo>
                  <a:lnTo>
                    <a:pt x="2743200" y="2088408"/>
                  </a:lnTo>
                  <a:lnTo>
                    <a:pt x="2711470" y="2131677"/>
                  </a:lnTo>
                  <a:lnTo>
                    <a:pt x="2679741" y="2163407"/>
                  </a:lnTo>
                  <a:lnTo>
                    <a:pt x="2650895" y="2180714"/>
                  </a:lnTo>
                  <a:lnTo>
                    <a:pt x="2624934" y="2180714"/>
                  </a:lnTo>
                  <a:lnTo>
                    <a:pt x="2601858" y="2169176"/>
                  </a:lnTo>
                  <a:lnTo>
                    <a:pt x="2581666" y="2146099"/>
                  </a:lnTo>
                  <a:lnTo>
                    <a:pt x="2549936" y="2123023"/>
                  </a:lnTo>
                  <a:lnTo>
                    <a:pt x="2495130" y="2099947"/>
                  </a:lnTo>
                  <a:lnTo>
                    <a:pt x="2270135" y="2050909"/>
                  </a:lnTo>
                  <a:lnTo>
                    <a:pt x="2082640" y="2001872"/>
                  </a:lnTo>
                  <a:lnTo>
                    <a:pt x="1900914" y="1947066"/>
                  </a:lnTo>
                  <a:lnTo>
                    <a:pt x="1756687" y="1895144"/>
                  </a:lnTo>
                  <a:lnTo>
                    <a:pt x="1569192" y="18201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FADEDE27-E4CA-4D5D-8045-32E5FDE70F66}"/>
                </a:ext>
              </a:extLst>
            </p:cNvPr>
            <p:cNvSpPr/>
            <p:nvPr/>
          </p:nvSpPr>
          <p:spPr>
            <a:xfrm>
              <a:off x="5854701" y="3327400"/>
              <a:ext cx="2708275" cy="2400300"/>
            </a:xfrm>
            <a:custGeom>
              <a:avLst/>
              <a:gdLst>
                <a:gd name="connsiteX0" fmla="*/ 1244600 w 2708275"/>
                <a:gd name="connsiteY0" fmla="*/ 1584325 h 2400300"/>
                <a:gd name="connsiteX1" fmla="*/ 990600 w 2708275"/>
                <a:gd name="connsiteY1" fmla="*/ 1254125 h 2400300"/>
                <a:gd name="connsiteX2" fmla="*/ 901700 w 2708275"/>
                <a:gd name="connsiteY2" fmla="*/ 1098550 h 2400300"/>
                <a:gd name="connsiteX3" fmla="*/ 793750 w 2708275"/>
                <a:gd name="connsiteY3" fmla="*/ 939800 h 2400300"/>
                <a:gd name="connsiteX4" fmla="*/ 663575 w 2708275"/>
                <a:gd name="connsiteY4" fmla="*/ 765175 h 2400300"/>
                <a:gd name="connsiteX5" fmla="*/ 511175 w 2708275"/>
                <a:gd name="connsiteY5" fmla="*/ 558800 h 2400300"/>
                <a:gd name="connsiteX6" fmla="*/ 393700 w 2708275"/>
                <a:gd name="connsiteY6" fmla="*/ 400050 h 2400300"/>
                <a:gd name="connsiteX7" fmla="*/ 288925 w 2708275"/>
                <a:gd name="connsiteY7" fmla="*/ 273050 h 2400300"/>
                <a:gd name="connsiteX8" fmla="*/ 254000 w 2708275"/>
                <a:gd name="connsiteY8" fmla="*/ 225425 h 2400300"/>
                <a:gd name="connsiteX9" fmla="*/ 219075 w 2708275"/>
                <a:gd name="connsiteY9" fmla="*/ 187325 h 2400300"/>
                <a:gd name="connsiteX10" fmla="*/ 127000 w 2708275"/>
                <a:gd name="connsiteY10" fmla="*/ 104775 h 2400300"/>
                <a:gd name="connsiteX11" fmla="*/ 0 w 2708275"/>
                <a:gd name="connsiteY11" fmla="*/ 19050 h 2400300"/>
                <a:gd name="connsiteX12" fmla="*/ 22225 w 2708275"/>
                <a:gd name="connsiteY12" fmla="*/ 0 h 2400300"/>
                <a:gd name="connsiteX13" fmla="*/ 114300 w 2708275"/>
                <a:gd name="connsiteY13" fmla="*/ 12700 h 2400300"/>
                <a:gd name="connsiteX14" fmla="*/ 155575 w 2708275"/>
                <a:gd name="connsiteY14" fmla="*/ 19050 h 2400300"/>
                <a:gd name="connsiteX15" fmla="*/ 184150 w 2708275"/>
                <a:gd name="connsiteY15" fmla="*/ 31750 h 2400300"/>
                <a:gd name="connsiteX16" fmla="*/ 212725 w 2708275"/>
                <a:gd name="connsiteY16" fmla="*/ 53975 h 2400300"/>
                <a:gd name="connsiteX17" fmla="*/ 247650 w 2708275"/>
                <a:gd name="connsiteY17" fmla="*/ 85725 h 2400300"/>
                <a:gd name="connsiteX18" fmla="*/ 317500 w 2708275"/>
                <a:gd name="connsiteY18" fmla="*/ 168275 h 2400300"/>
                <a:gd name="connsiteX19" fmla="*/ 466725 w 2708275"/>
                <a:gd name="connsiteY19" fmla="*/ 346075 h 2400300"/>
                <a:gd name="connsiteX20" fmla="*/ 612775 w 2708275"/>
                <a:gd name="connsiteY20" fmla="*/ 514350 h 2400300"/>
                <a:gd name="connsiteX21" fmla="*/ 755650 w 2708275"/>
                <a:gd name="connsiteY21" fmla="*/ 673100 h 2400300"/>
                <a:gd name="connsiteX22" fmla="*/ 996950 w 2708275"/>
                <a:gd name="connsiteY22" fmla="*/ 930275 h 2400300"/>
                <a:gd name="connsiteX23" fmla="*/ 1098550 w 2708275"/>
                <a:gd name="connsiteY23" fmla="*/ 1057275 h 2400300"/>
                <a:gd name="connsiteX24" fmla="*/ 1231900 w 2708275"/>
                <a:gd name="connsiteY24" fmla="*/ 1193800 h 2400300"/>
                <a:gd name="connsiteX25" fmla="*/ 1400175 w 2708275"/>
                <a:gd name="connsiteY25" fmla="*/ 1374775 h 2400300"/>
                <a:gd name="connsiteX26" fmla="*/ 1533525 w 2708275"/>
                <a:gd name="connsiteY26" fmla="*/ 1511300 h 2400300"/>
                <a:gd name="connsiteX27" fmla="*/ 1666875 w 2708275"/>
                <a:gd name="connsiteY27" fmla="*/ 1644650 h 2400300"/>
                <a:gd name="connsiteX28" fmla="*/ 1800225 w 2708275"/>
                <a:gd name="connsiteY28" fmla="*/ 1774825 h 2400300"/>
                <a:gd name="connsiteX29" fmla="*/ 1914525 w 2708275"/>
                <a:gd name="connsiteY29" fmla="*/ 1876425 h 2400300"/>
                <a:gd name="connsiteX30" fmla="*/ 2041525 w 2708275"/>
                <a:gd name="connsiteY30" fmla="*/ 1974850 h 2400300"/>
                <a:gd name="connsiteX31" fmla="*/ 2124075 w 2708275"/>
                <a:gd name="connsiteY31" fmla="*/ 2032000 h 2400300"/>
                <a:gd name="connsiteX32" fmla="*/ 2216150 w 2708275"/>
                <a:gd name="connsiteY32" fmla="*/ 2085975 h 2400300"/>
                <a:gd name="connsiteX33" fmla="*/ 2324100 w 2708275"/>
                <a:gd name="connsiteY33" fmla="*/ 2139950 h 2400300"/>
                <a:gd name="connsiteX34" fmla="*/ 2466975 w 2708275"/>
                <a:gd name="connsiteY34" fmla="*/ 2200275 h 2400300"/>
                <a:gd name="connsiteX35" fmla="*/ 2568575 w 2708275"/>
                <a:gd name="connsiteY35" fmla="*/ 2235200 h 2400300"/>
                <a:gd name="connsiteX36" fmla="*/ 2628900 w 2708275"/>
                <a:gd name="connsiteY36" fmla="*/ 2254250 h 2400300"/>
                <a:gd name="connsiteX37" fmla="*/ 2673350 w 2708275"/>
                <a:gd name="connsiteY37" fmla="*/ 2266950 h 2400300"/>
                <a:gd name="connsiteX38" fmla="*/ 2692400 w 2708275"/>
                <a:gd name="connsiteY38" fmla="*/ 2279650 h 2400300"/>
                <a:gd name="connsiteX39" fmla="*/ 2705100 w 2708275"/>
                <a:gd name="connsiteY39" fmla="*/ 2292350 h 2400300"/>
                <a:gd name="connsiteX40" fmla="*/ 2708275 w 2708275"/>
                <a:gd name="connsiteY40" fmla="*/ 2308225 h 2400300"/>
                <a:gd name="connsiteX41" fmla="*/ 2701925 w 2708275"/>
                <a:gd name="connsiteY41" fmla="*/ 2327275 h 2400300"/>
                <a:gd name="connsiteX42" fmla="*/ 2686050 w 2708275"/>
                <a:gd name="connsiteY42" fmla="*/ 2349500 h 2400300"/>
                <a:gd name="connsiteX43" fmla="*/ 2654300 w 2708275"/>
                <a:gd name="connsiteY43" fmla="*/ 2359025 h 2400300"/>
                <a:gd name="connsiteX44" fmla="*/ 2505075 w 2708275"/>
                <a:gd name="connsiteY44" fmla="*/ 2378075 h 2400300"/>
                <a:gd name="connsiteX45" fmla="*/ 2339975 w 2708275"/>
                <a:gd name="connsiteY45" fmla="*/ 2393950 h 2400300"/>
                <a:gd name="connsiteX46" fmla="*/ 2219325 w 2708275"/>
                <a:gd name="connsiteY46" fmla="*/ 2400300 h 2400300"/>
                <a:gd name="connsiteX47" fmla="*/ 2076450 w 2708275"/>
                <a:gd name="connsiteY47" fmla="*/ 2400300 h 2400300"/>
                <a:gd name="connsiteX48" fmla="*/ 1939925 w 2708275"/>
                <a:gd name="connsiteY48" fmla="*/ 2390775 h 2400300"/>
                <a:gd name="connsiteX49" fmla="*/ 1866900 w 2708275"/>
                <a:gd name="connsiteY49" fmla="*/ 2381250 h 2400300"/>
                <a:gd name="connsiteX50" fmla="*/ 1847850 w 2708275"/>
                <a:gd name="connsiteY50" fmla="*/ 2371725 h 2400300"/>
                <a:gd name="connsiteX51" fmla="*/ 1708150 w 2708275"/>
                <a:gd name="connsiteY51" fmla="*/ 2184400 h 2400300"/>
                <a:gd name="connsiteX52" fmla="*/ 1504950 w 2708275"/>
                <a:gd name="connsiteY52" fmla="*/ 1920875 h 2400300"/>
                <a:gd name="connsiteX53" fmla="*/ 1244600 w 2708275"/>
                <a:gd name="connsiteY53" fmla="*/ 158432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08275" h="2400300">
                  <a:moveTo>
                    <a:pt x="1244600" y="1584325"/>
                  </a:moveTo>
                  <a:lnTo>
                    <a:pt x="990600" y="1254125"/>
                  </a:lnTo>
                  <a:lnTo>
                    <a:pt x="901700" y="1098550"/>
                  </a:lnTo>
                  <a:lnTo>
                    <a:pt x="793750" y="939800"/>
                  </a:lnTo>
                  <a:lnTo>
                    <a:pt x="663575" y="765175"/>
                  </a:lnTo>
                  <a:lnTo>
                    <a:pt x="511175" y="558800"/>
                  </a:lnTo>
                  <a:lnTo>
                    <a:pt x="393700" y="400050"/>
                  </a:lnTo>
                  <a:lnTo>
                    <a:pt x="288925" y="273050"/>
                  </a:lnTo>
                  <a:lnTo>
                    <a:pt x="254000" y="225425"/>
                  </a:lnTo>
                  <a:lnTo>
                    <a:pt x="219075" y="187325"/>
                  </a:lnTo>
                  <a:lnTo>
                    <a:pt x="127000" y="104775"/>
                  </a:lnTo>
                  <a:lnTo>
                    <a:pt x="0" y="19050"/>
                  </a:lnTo>
                  <a:lnTo>
                    <a:pt x="22225" y="0"/>
                  </a:lnTo>
                  <a:lnTo>
                    <a:pt x="114300" y="12700"/>
                  </a:lnTo>
                  <a:lnTo>
                    <a:pt x="155575" y="19050"/>
                  </a:lnTo>
                  <a:lnTo>
                    <a:pt x="184150" y="31750"/>
                  </a:lnTo>
                  <a:lnTo>
                    <a:pt x="212725" y="53975"/>
                  </a:lnTo>
                  <a:lnTo>
                    <a:pt x="247650" y="85725"/>
                  </a:lnTo>
                  <a:lnTo>
                    <a:pt x="317500" y="168275"/>
                  </a:lnTo>
                  <a:lnTo>
                    <a:pt x="466725" y="346075"/>
                  </a:lnTo>
                  <a:lnTo>
                    <a:pt x="612775" y="514350"/>
                  </a:lnTo>
                  <a:lnTo>
                    <a:pt x="755650" y="673100"/>
                  </a:lnTo>
                  <a:lnTo>
                    <a:pt x="996950" y="930275"/>
                  </a:lnTo>
                  <a:lnTo>
                    <a:pt x="1098550" y="1057275"/>
                  </a:lnTo>
                  <a:lnTo>
                    <a:pt x="1231900" y="1193800"/>
                  </a:lnTo>
                  <a:lnTo>
                    <a:pt x="1400175" y="1374775"/>
                  </a:lnTo>
                  <a:lnTo>
                    <a:pt x="1533525" y="1511300"/>
                  </a:lnTo>
                  <a:lnTo>
                    <a:pt x="1666875" y="1644650"/>
                  </a:lnTo>
                  <a:lnTo>
                    <a:pt x="1800225" y="1774825"/>
                  </a:lnTo>
                  <a:lnTo>
                    <a:pt x="1914525" y="1876425"/>
                  </a:lnTo>
                  <a:lnTo>
                    <a:pt x="2041525" y="1974850"/>
                  </a:lnTo>
                  <a:lnTo>
                    <a:pt x="2124075" y="2032000"/>
                  </a:lnTo>
                  <a:lnTo>
                    <a:pt x="2216150" y="2085975"/>
                  </a:lnTo>
                  <a:lnTo>
                    <a:pt x="2324100" y="2139950"/>
                  </a:lnTo>
                  <a:lnTo>
                    <a:pt x="2466975" y="2200275"/>
                  </a:lnTo>
                  <a:lnTo>
                    <a:pt x="2568575" y="2235200"/>
                  </a:lnTo>
                  <a:lnTo>
                    <a:pt x="2628900" y="2254250"/>
                  </a:lnTo>
                  <a:lnTo>
                    <a:pt x="2673350" y="2266950"/>
                  </a:lnTo>
                  <a:lnTo>
                    <a:pt x="2692400" y="2279650"/>
                  </a:lnTo>
                  <a:lnTo>
                    <a:pt x="2705100" y="2292350"/>
                  </a:lnTo>
                  <a:lnTo>
                    <a:pt x="2708275" y="2308225"/>
                  </a:lnTo>
                  <a:lnTo>
                    <a:pt x="2701925" y="2327275"/>
                  </a:lnTo>
                  <a:lnTo>
                    <a:pt x="2686050" y="2349500"/>
                  </a:lnTo>
                  <a:lnTo>
                    <a:pt x="2654300" y="2359025"/>
                  </a:lnTo>
                  <a:lnTo>
                    <a:pt x="2505075" y="2378075"/>
                  </a:lnTo>
                  <a:lnTo>
                    <a:pt x="2339975" y="2393950"/>
                  </a:lnTo>
                  <a:lnTo>
                    <a:pt x="2219325" y="2400300"/>
                  </a:lnTo>
                  <a:lnTo>
                    <a:pt x="2076450" y="2400300"/>
                  </a:lnTo>
                  <a:lnTo>
                    <a:pt x="1939925" y="2390775"/>
                  </a:lnTo>
                  <a:lnTo>
                    <a:pt x="1866900" y="2381250"/>
                  </a:lnTo>
                  <a:lnTo>
                    <a:pt x="1847850" y="2371725"/>
                  </a:lnTo>
                  <a:lnTo>
                    <a:pt x="1708150" y="2184400"/>
                  </a:lnTo>
                  <a:lnTo>
                    <a:pt x="1504950" y="1920875"/>
                  </a:lnTo>
                  <a:lnTo>
                    <a:pt x="1244600" y="158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9376539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漢字学習ノート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快 識 性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9016253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C1D1365B-4857-4DB4-9A14-B707CBA24F4F}"/>
              </a:ext>
            </a:extLst>
          </p:cNvPr>
          <p:cNvSpPr/>
          <p:nvPr/>
        </p:nvSpPr>
        <p:spPr>
          <a:xfrm>
            <a:off x="6591301" y="1525588"/>
            <a:ext cx="719138" cy="666750"/>
          </a:xfrm>
          <a:custGeom>
            <a:avLst/>
            <a:gdLst>
              <a:gd name="connsiteX0" fmla="*/ 531019 w 719138"/>
              <a:gd name="connsiteY0" fmla="*/ 416719 h 666750"/>
              <a:gd name="connsiteX1" fmla="*/ 211931 w 719138"/>
              <a:gd name="connsiteY1" fmla="*/ 585788 h 666750"/>
              <a:gd name="connsiteX2" fmla="*/ 80963 w 719138"/>
              <a:gd name="connsiteY2" fmla="*/ 652463 h 666750"/>
              <a:gd name="connsiteX3" fmla="*/ 35719 w 719138"/>
              <a:gd name="connsiteY3" fmla="*/ 666750 h 666750"/>
              <a:gd name="connsiteX4" fmla="*/ 9525 w 719138"/>
              <a:gd name="connsiteY4" fmla="*/ 664369 h 666750"/>
              <a:gd name="connsiteX5" fmla="*/ 0 w 719138"/>
              <a:gd name="connsiteY5" fmla="*/ 650082 h 666750"/>
              <a:gd name="connsiteX6" fmla="*/ 2381 w 719138"/>
              <a:gd name="connsiteY6" fmla="*/ 621507 h 666750"/>
              <a:gd name="connsiteX7" fmla="*/ 40481 w 719138"/>
              <a:gd name="connsiteY7" fmla="*/ 571500 h 666750"/>
              <a:gd name="connsiteX8" fmla="*/ 271463 w 719138"/>
              <a:gd name="connsiteY8" fmla="*/ 285750 h 666750"/>
              <a:gd name="connsiteX9" fmla="*/ 302419 w 719138"/>
              <a:gd name="connsiteY9" fmla="*/ 240507 h 666750"/>
              <a:gd name="connsiteX10" fmla="*/ 319088 w 719138"/>
              <a:gd name="connsiteY10" fmla="*/ 209550 h 666750"/>
              <a:gd name="connsiteX11" fmla="*/ 323850 w 719138"/>
              <a:gd name="connsiteY11" fmla="*/ 178594 h 666750"/>
              <a:gd name="connsiteX12" fmla="*/ 323850 w 719138"/>
              <a:gd name="connsiteY12" fmla="*/ 147638 h 666750"/>
              <a:gd name="connsiteX13" fmla="*/ 302419 w 719138"/>
              <a:gd name="connsiteY13" fmla="*/ 111919 h 666750"/>
              <a:gd name="connsiteX14" fmla="*/ 264319 w 719138"/>
              <a:gd name="connsiteY14" fmla="*/ 78582 h 666750"/>
              <a:gd name="connsiteX15" fmla="*/ 250031 w 719138"/>
              <a:gd name="connsiteY15" fmla="*/ 54769 h 666750"/>
              <a:gd name="connsiteX16" fmla="*/ 242888 w 719138"/>
              <a:gd name="connsiteY16" fmla="*/ 30957 h 666750"/>
              <a:gd name="connsiteX17" fmla="*/ 245269 w 719138"/>
              <a:gd name="connsiteY17" fmla="*/ 16669 h 666750"/>
              <a:gd name="connsiteX18" fmla="*/ 259556 w 719138"/>
              <a:gd name="connsiteY18" fmla="*/ 0 h 666750"/>
              <a:gd name="connsiteX19" fmla="*/ 283369 w 719138"/>
              <a:gd name="connsiteY19" fmla="*/ 2382 h 666750"/>
              <a:gd name="connsiteX20" fmla="*/ 326231 w 719138"/>
              <a:gd name="connsiteY20" fmla="*/ 4763 h 666750"/>
              <a:gd name="connsiteX21" fmla="*/ 378619 w 719138"/>
              <a:gd name="connsiteY21" fmla="*/ 16669 h 666750"/>
              <a:gd name="connsiteX22" fmla="*/ 450056 w 719138"/>
              <a:gd name="connsiteY22" fmla="*/ 42863 h 666750"/>
              <a:gd name="connsiteX23" fmla="*/ 528638 w 719138"/>
              <a:gd name="connsiteY23" fmla="*/ 76200 h 666750"/>
              <a:gd name="connsiteX24" fmla="*/ 600075 w 719138"/>
              <a:gd name="connsiteY24" fmla="*/ 123825 h 666750"/>
              <a:gd name="connsiteX25" fmla="*/ 661988 w 719138"/>
              <a:gd name="connsiteY25" fmla="*/ 178594 h 666750"/>
              <a:gd name="connsiteX26" fmla="*/ 704850 w 719138"/>
              <a:gd name="connsiteY26" fmla="*/ 230982 h 666750"/>
              <a:gd name="connsiteX27" fmla="*/ 719138 w 719138"/>
              <a:gd name="connsiteY27" fmla="*/ 269082 h 666750"/>
              <a:gd name="connsiteX28" fmla="*/ 719138 w 719138"/>
              <a:gd name="connsiteY28" fmla="*/ 292894 h 666750"/>
              <a:gd name="connsiteX29" fmla="*/ 709613 w 719138"/>
              <a:gd name="connsiteY29" fmla="*/ 316707 h 666750"/>
              <a:gd name="connsiteX30" fmla="*/ 678656 w 719138"/>
              <a:gd name="connsiteY30" fmla="*/ 345282 h 666750"/>
              <a:gd name="connsiteX31" fmla="*/ 635794 w 719138"/>
              <a:gd name="connsiteY31" fmla="*/ 366713 h 666750"/>
              <a:gd name="connsiteX32" fmla="*/ 531019 w 719138"/>
              <a:gd name="connsiteY32" fmla="*/ 416719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9138" h="666750">
                <a:moveTo>
                  <a:pt x="531019" y="416719"/>
                </a:moveTo>
                <a:lnTo>
                  <a:pt x="211931" y="585788"/>
                </a:lnTo>
                <a:lnTo>
                  <a:pt x="80963" y="652463"/>
                </a:lnTo>
                <a:lnTo>
                  <a:pt x="35719" y="666750"/>
                </a:lnTo>
                <a:lnTo>
                  <a:pt x="9525" y="664369"/>
                </a:lnTo>
                <a:lnTo>
                  <a:pt x="0" y="650082"/>
                </a:lnTo>
                <a:lnTo>
                  <a:pt x="2381" y="621507"/>
                </a:lnTo>
                <a:lnTo>
                  <a:pt x="40481" y="571500"/>
                </a:lnTo>
                <a:lnTo>
                  <a:pt x="271463" y="285750"/>
                </a:lnTo>
                <a:lnTo>
                  <a:pt x="302419" y="240507"/>
                </a:lnTo>
                <a:lnTo>
                  <a:pt x="319088" y="209550"/>
                </a:lnTo>
                <a:lnTo>
                  <a:pt x="323850" y="178594"/>
                </a:lnTo>
                <a:lnTo>
                  <a:pt x="323850" y="147638"/>
                </a:lnTo>
                <a:lnTo>
                  <a:pt x="302419" y="111919"/>
                </a:lnTo>
                <a:lnTo>
                  <a:pt x="264319" y="78582"/>
                </a:lnTo>
                <a:lnTo>
                  <a:pt x="250031" y="54769"/>
                </a:lnTo>
                <a:lnTo>
                  <a:pt x="242888" y="30957"/>
                </a:lnTo>
                <a:lnTo>
                  <a:pt x="245269" y="16669"/>
                </a:lnTo>
                <a:lnTo>
                  <a:pt x="259556" y="0"/>
                </a:lnTo>
                <a:lnTo>
                  <a:pt x="283369" y="2382"/>
                </a:lnTo>
                <a:lnTo>
                  <a:pt x="326231" y="4763"/>
                </a:lnTo>
                <a:lnTo>
                  <a:pt x="378619" y="16669"/>
                </a:lnTo>
                <a:lnTo>
                  <a:pt x="450056" y="42863"/>
                </a:lnTo>
                <a:lnTo>
                  <a:pt x="528638" y="76200"/>
                </a:lnTo>
                <a:lnTo>
                  <a:pt x="600075" y="123825"/>
                </a:lnTo>
                <a:lnTo>
                  <a:pt x="661988" y="178594"/>
                </a:lnTo>
                <a:lnTo>
                  <a:pt x="704850" y="230982"/>
                </a:lnTo>
                <a:lnTo>
                  <a:pt x="719138" y="269082"/>
                </a:lnTo>
                <a:lnTo>
                  <a:pt x="719138" y="292894"/>
                </a:lnTo>
                <a:lnTo>
                  <a:pt x="709613" y="316707"/>
                </a:lnTo>
                <a:lnTo>
                  <a:pt x="678656" y="345282"/>
                </a:lnTo>
                <a:lnTo>
                  <a:pt x="635794" y="366713"/>
                </a:lnTo>
                <a:lnTo>
                  <a:pt x="531019" y="4167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1D3EC358-C30B-48D4-B2E8-0657A711B637}"/>
              </a:ext>
            </a:extLst>
          </p:cNvPr>
          <p:cNvSpPr/>
          <p:nvPr/>
        </p:nvSpPr>
        <p:spPr>
          <a:xfrm>
            <a:off x="5699126" y="1350964"/>
            <a:ext cx="596900" cy="1139825"/>
          </a:xfrm>
          <a:custGeom>
            <a:avLst/>
            <a:gdLst>
              <a:gd name="connsiteX0" fmla="*/ 478632 w 597694"/>
              <a:gd name="connsiteY0" fmla="*/ 709612 h 1140619"/>
              <a:gd name="connsiteX1" fmla="*/ 481013 w 597694"/>
              <a:gd name="connsiteY1" fmla="*/ 1121569 h 1140619"/>
              <a:gd name="connsiteX2" fmla="*/ 216694 w 597694"/>
              <a:gd name="connsiteY2" fmla="*/ 1140619 h 1140619"/>
              <a:gd name="connsiteX3" fmla="*/ 211932 w 597694"/>
              <a:gd name="connsiteY3" fmla="*/ 333375 h 1140619"/>
              <a:gd name="connsiteX4" fmla="*/ 202407 w 597694"/>
              <a:gd name="connsiteY4" fmla="*/ 259556 h 1140619"/>
              <a:gd name="connsiteX5" fmla="*/ 183357 w 597694"/>
              <a:gd name="connsiteY5" fmla="*/ 216694 h 1140619"/>
              <a:gd name="connsiteX6" fmla="*/ 152400 w 597694"/>
              <a:gd name="connsiteY6" fmla="*/ 185737 h 1140619"/>
              <a:gd name="connsiteX7" fmla="*/ 42863 w 597694"/>
              <a:gd name="connsiteY7" fmla="*/ 100012 h 1140619"/>
              <a:gd name="connsiteX8" fmla="*/ 2382 w 597694"/>
              <a:gd name="connsiteY8" fmla="*/ 64294 h 1140619"/>
              <a:gd name="connsiteX9" fmla="*/ 0 w 597694"/>
              <a:gd name="connsiteY9" fmla="*/ 47625 h 1140619"/>
              <a:gd name="connsiteX10" fmla="*/ 21432 w 597694"/>
              <a:gd name="connsiteY10" fmla="*/ 30956 h 1140619"/>
              <a:gd name="connsiteX11" fmla="*/ 76200 w 597694"/>
              <a:gd name="connsiteY11" fmla="*/ 9525 h 1140619"/>
              <a:gd name="connsiteX12" fmla="*/ 133350 w 597694"/>
              <a:gd name="connsiteY12" fmla="*/ 0 h 1140619"/>
              <a:gd name="connsiteX13" fmla="*/ 176213 w 597694"/>
              <a:gd name="connsiteY13" fmla="*/ 7144 h 1140619"/>
              <a:gd name="connsiteX14" fmla="*/ 276225 w 597694"/>
              <a:gd name="connsiteY14" fmla="*/ 40481 h 1140619"/>
              <a:gd name="connsiteX15" fmla="*/ 373857 w 597694"/>
              <a:gd name="connsiteY15" fmla="*/ 88106 h 1140619"/>
              <a:gd name="connsiteX16" fmla="*/ 457200 w 597694"/>
              <a:gd name="connsiteY16" fmla="*/ 133350 h 1140619"/>
              <a:gd name="connsiteX17" fmla="*/ 526257 w 597694"/>
              <a:gd name="connsiteY17" fmla="*/ 183356 h 1140619"/>
              <a:gd name="connsiteX18" fmla="*/ 566738 w 597694"/>
              <a:gd name="connsiteY18" fmla="*/ 226219 h 1140619"/>
              <a:gd name="connsiteX19" fmla="*/ 588169 w 597694"/>
              <a:gd name="connsiteY19" fmla="*/ 257175 h 1140619"/>
              <a:gd name="connsiteX20" fmla="*/ 597694 w 597694"/>
              <a:gd name="connsiteY20" fmla="*/ 295275 h 1140619"/>
              <a:gd name="connsiteX21" fmla="*/ 588169 w 597694"/>
              <a:gd name="connsiteY21" fmla="*/ 326231 h 1140619"/>
              <a:gd name="connsiteX22" fmla="*/ 552450 w 597694"/>
              <a:gd name="connsiteY22" fmla="*/ 383381 h 1140619"/>
              <a:gd name="connsiteX23" fmla="*/ 521494 w 597694"/>
              <a:gd name="connsiteY23" fmla="*/ 445294 h 1140619"/>
              <a:gd name="connsiteX24" fmla="*/ 502444 w 597694"/>
              <a:gd name="connsiteY24" fmla="*/ 509587 h 1140619"/>
              <a:gd name="connsiteX25" fmla="*/ 478632 w 597694"/>
              <a:gd name="connsiteY25" fmla="*/ 709612 h 1140619"/>
              <a:gd name="connsiteX0" fmla="*/ 478632 w 597694"/>
              <a:gd name="connsiteY0" fmla="*/ 709612 h 1140619"/>
              <a:gd name="connsiteX1" fmla="*/ 481013 w 597694"/>
              <a:gd name="connsiteY1" fmla="*/ 1121569 h 1140619"/>
              <a:gd name="connsiteX2" fmla="*/ 216694 w 597694"/>
              <a:gd name="connsiteY2" fmla="*/ 1140619 h 1140619"/>
              <a:gd name="connsiteX3" fmla="*/ 211932 w 597694"/>
              <a:gd name="connsiteY3" fmla="*/ 333375 h 1140619"/>
              <a:gd name="connsiteX4" fmla="*/ 202407 w 597694"/>
              <a:gd name="connsiteY4" fmla="*/ 259556 h 1140619"/>
              <a:gd name="connsiteX5" fmla="*/ 183357 w 597694"/>
              <a:gd name="connsiteY5" fmla="*/ 216694 h 1140619"/>
              <a:gd name="connsiteX6" fmla="*/ 152400 w 597694"/>
              <a:gd name="connsiteY6" fmla="*/ 185737 h 1140619"/>
              <a:gd name="connsiteX7" fmla="*/ 42863 w 597694"/>
              <a:gd name="connsiteY7" fmla="*/ 100012 h 1140619"/>
              <a:gd name="connsiteX8" fmla="*/ 2382 w 597694"/>
              <a:gd name="connsiteY8" fmla="*/ 64294 h 1140619"/>
              <a:gd name="connsiteX9" fmla="*/ 0 w 597694"/>
              <a:gd name="connsiteY9" fmla="*/ 47625 h 1140619"/>
              <a:gd name="connsiteX10" fmla="*/ 21432 w 597694"/>
              <a:gd name="connsiteY10" fmla="*/ 30956 h 1140619"/>
              <a:gd name="connsiteX11" fmla="*/ 76200 w 597694"/>
              <a:gd name="connsiteY11" fmla="*/ 9525 h 1140619"/>
              <a:gd name="connsiteX12" fmla="*/ 133350 w 597694"/>
              <a:gd name="connsiteY12" fmla="*/ 0 h 1140619"/>
              <a:gd name="connsiteX13" fmla="*/ 176213 w 597694"/>
              <a:gd name="connsiteY13" fmla="*/ 7144 h 1140619"/>
              <a:gd name="connsiteX14" fmla="*/ 276225 w 597694"/>
              <a:gd name="connsiteY14" fmla="*/ 40481 h 1140619"/>
              <a:gd name="connsiteX15" fmla="*/ 373857 w 597694"/>
              <a:gd name="connsiteY15" fmla="*/ 88106 h 1140619"/>
              <a:gd name="connsiteX16" fmla="*/ 457200 w 597694"/>
              <a:gd name="connsiteY16" fmla="*/ 133350 h 1140619"/>
              <a:gd name="connsiteX17" fmla="*/ 526257 w 597694"/>
              <a:gd name="connsiteY17" fmla="*/ 183356 h 1140619"/>
              <a:gd name="connsiteX18" fmla="*/ 566738 w 597694"/>
              <a:gd name="connsiteY18" fmla="*/ 226219 h 1140619"/>
              <a:gd name="connsiteX19" fmla="*/ 588169 w 597694"/>
              <a:gd name="connsiteY19" fmla="*/ 257175 h 1140619"/>
              <a:gd name="connsiteX20" fmla="*/ 597694 w 597694"/>
              <a:gd name="connsiteY20" fmla="*/ 295275 h 1140619"/>
              <a:gd name="connsiteX21" fmla="*/ 588169 w 597694"/>
              <a:gd name="connsiteY21" fmla="*/ 326231 h 1140619"/>
              <a:gd name="connsiteX22" fmla="*/ 552450 w 597694"/>
              <a:gd name="connsiteY22" fmla="*/ 383381 h 1140619"/>
              <a:gd name="connsiteX23" fmla="*/ 521494 w 597694"/>
              <a:gd name="connsiteY23" fmla="*/ 445294 h 1140619"/>
              <a:gd name="connsiteX24" fmla="*/ 502444 w 597694"/>
              <a:gd name="connsiteY24" fmla="*/ 509587 h 1140619"/>
              <a:gd name="connsiteX25" fmla="*/ 478632 w 597694"/>
              <a:gd name="connsiteY25" fmla="*/ 709612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97694" h="1140619">
                <a:moveTo>
                  <a:pt x="478632" y="709612"/>
                </a:moveTo>
                <a:cubicBezTo>
                  <a:pt x="479426" y="846931"/>
                  <a:pt x="480219" y="984250"/>
                  <a:pt x="481013" y="1121569"/>
                </a:cubicBezTo>
                <a:lnTo>
                  <a:pt x="216694" y="1140619"/>
                </a:lnTo>
                <a:cubicBezTo>
                  <a:pt x="215107" y="871538"/>
                  <a:pt x="213519" y="602456"/>
                  <a:pt x="211932" y="333375"/>
                </a:cubicBezTo>
                <a:lnTo>
                  <a:pt x="202407" y="259556"/>
                </a:lnTo>
                <a:lnTo>
                  <a:pt x="183357" y="216694"/>
                </a:lnTo>
                <a:lnTo>
                  <a:pt x="152400" y="185737"/>
                </a:lnTo>
                <a:lnTo>
                  <a:pt x="42863" y="100012"/>
                </a:lnTo>
                <a:lnTo>
                  <a:pt x="2382" y="64294"/>
                </a:lnTo>
                <a:lnTo>
                  <a:pt x="0" y="47625"/>
                </a:lnTo>
                <a:lnTo>
                  <a:pt x="21432" y="30956"/>
                </a:lnTo>
                <a:lnTo>
                  <a:pt x="76200" y="9525"/>
                </a:lnTo>
                <a:lnTo>
                  <a:pt x="133350" y="0"/>
                </a:lnTo>
                <a:lnTo>
                  <a:pt x="176213" y="7144"/>
                </a:lnTo>
                <a:lnTo>
                  <a:pt x="276225" y="40481"/>
                </a:lnTo>
                <a:lnTo>
                  <a:pt x="373857" y="88106"/>
                </a:lnTo>
                <a:lnTo>
                  <a:pt x="457200" y="133350"/>
                </a:lnTo>
                <a:lnTo>
                  <a:pt x="526257" y="183356"/>
                </a:lnTo>
                <a:lnTo>
                  <a:pt x="566738" y="226219"/>
                </a:lnTo>
                <a:lnTo>
                  <a:pt x="588169" y="257175"/>
                </a:lnTo>
                <a:lnTo>
                  <a:pt x="597694" y="295275"/>
                </a:lnTo>
                <a:lnTo>
                  <a:pt x="588169" y="326231"/>
                </a:lnTo>
                <a:lnTo>
                  <a:pt x="552450" y="383381"/>
                </a:lnTo>
                <a:lnTo>
                  <a:pt x="521494" y="445294"/>
                </a:lnTo>
                <a:lnTo>
                  <a:pt x="502444" y="509587"/>
                </a:lnTo>
                <a:cubicBezTo>
                  <a:pt x="494507" y="576262"/>
                  <a:pt x="481806" y="597703"/>
                  <a:pt x="478632" y="709612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DA2D8778-978F-4411-AFD0-A70E8E230413}"/>
              </a:ext>
            </a:extLst>
          </p:cNvPr>
          <p:cNvSpPr/>
          <p:nvPr/>
        </p:nvSpPr>
        <p:spPr>
          <a:xfrm>
            <a:off x="4605339" y="1609725"/>
            <a:ext cx="660400" cy="692150"/>
          </a:xfrm>
          <a:custGeom>
            <a:avLst/>
            <a:gdLst>
              <a:gd name="connsiteX0" fmla="*/ 171450 w 659606"/>
              <a:gd name="connsiteY0" fmla="*/ 261938 h 691357"/>
              <a:gd name="connsiteX1" fmla="*/ 302418 w 659606"/>
              <a:gd name="connsiteY1" fmla="*/ 442913 h 691357"/>
              <a:gd name="connsiteX2" fmla="*/ 414337 w 659606"/>
              <a:gd name="connsiteY2" fmla="*/ 585788 h 691357"/>
              <a:gd name="connsiteX3" fmla="*/ 497681 w 659606"/>
              <a:gd name="connsiteY3" fmla="*/ 678656 h 691357"/>
              <a:gd name="connsiteX4" fmla="*/ 514350 w 659606"/>
              <a:gd name="connsiteY4" fmla="*/ 688181 h 691357"/>
              <a:gd name="connsiteX5" fmla="*/ 535781 w 659606"/>
              <a:gd name="connsiteY5" fmla="*/ 690563 h 691357"/>
              <a:gd name="connsiteX6" fmla="*/ 576262 w 659606"/>
              <a:gd name="connsiteY6" fmla="*/ 690563 h 691357"/>
              <a:gd name="connsiteX7" fmla="*/ 614362 w 659606"/>
              <a:gd name="connsiteY7" fmla="*/ 676275 h 691357"/>
              <a:gd name="connsiteX8" fmla="*/ 640556 w 659606"/>
              <a:gd name="connsiteY8" fmla="*/ 647700 h 691357"/>
              <a:gd name="connsiteX9" fmla="*/ 654843 w 659606"/>
              <a:gd name="connsiteY9" fmla="*/ 609600 h 691357"/>
              <a:gd name="connsiteX10" fmla="*/ 659606 w 659606"/>
              <a:gd name="connsiteY10" fmla="*/ 566738 h 691357"/>
              <a:gd name="connsiteX11" fmla="*/ 659606 w 659606"/>
              <a:gd name="connsiteY11" fmla="*/ 507206 h 691357"/>
              <a:gd name="connsiteX12" fmla="*/ 642937 w 659606"/>
              <a:gd name="connsiteY12" fmla="*/ 459581 h 691357"/>
              <a:gd name="connsiteX13" fmla="*/ 616743 w 659606"/>
              <a:gd name="connsiteY13" fmla="*/ 416719 h 691357"/>
              <a:gd name="connsiteX14" fmla="*/ 564356 w 659606"/>
              <a:gd name="connsiteY14" fmla="*/ 352425 h 691357"/>
              <a:gd name="connsiteX15" fmla="*/ 490537 w 659606"/>
              <a:gd name="connsiteY15" fmla="*/ 276225 h 691357"/>
              <a:gd name="connsiteX16" fmla="*/ 395287 w 659606"/>
              <a:gd name="connsiteY16" fmla="*/ 200025 h 691357"/>
              <a:gd name="connsiteX17" fmla="*/ 254793 w 659606"/>
              <a:gd name="connsiteY17" fmla="*/ 109538 h 691357"/>
              <a:gd name="connsiteX18" fmla="*/ 128587 w 659606"/>
              <a:gd name="connsiteY18" fmla="*/ 38100 h 691357"/>
              <a:gd name="connsiteX19" fmla="*/ 57150 w 659606"/>
              <a:gd name="connsiteY19" fmla="*/ 7144 h 691357"/>
              <a:gd name="connsiteX20" fmla="*/ 35718 w 659606"/>
              <a:gd name="connsiteY20" fmla="*/ 0 h 691357"/>
              <a:gd name="connsiteX21" fmla="*/ 16668 w 659606"/>
              <a:gd name="connsiteY21" fmla="*/ 0 h 691357"/>
              <a:gd name="connsiteX22" fmla="*/ 4762 w 659606"/>
              <a:gd name="connsiteY22" fmla="*/ 4763 h 691357"/>
              <a:gd name="connsiteX23" fmla="*/ 0 w 659606"/>
              <a:gd name="connsiteY23" fmla="*/ 30956 h 691357"/>
              <a:gd name="connsiteX24" fmla="*/ 11906 w 659606"/>
              <a:gd name="connsiteY24" fmla="*/ 64294 h 691357"/>
              <a:gd name="connsiteX25" fmla="*/ 171450 w 659606"/>
              <a:gd name="connsiteY25" fmla="*/ 261938 h 69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9606" h="691357">
                <a:moveTo>
                  <a:pt x="171450" y="261938"/>
                </a:moveTo>
                <a:lnTo>
                  <a:pt x="302418" y="442913"/>
                </a:lnTo>
                <a:lnTo>
                  <a:pt x="414337" y="585788"/>
                </a:lnTo>
                <a:lnTo>
                  <a:pt x="497681" y="678656"/>
                </a:lnTo>
                <a:lnTo>
                  <a:pt x="514350" y="688181"/>
                </a:lnTo>
                <a:cubicBezTo>
                  <a:pt x="534188" y="690661"/>
                  <a:pt x="521891" y="691357"/>
                  <a:pt x="535781" y="690563"/>
                </a:cubicBezTo>
                <a:lnTo>
                  <a:pt x="576262" y="690563"/>
                </a:lnTo>
                <a:lnTo>
                  <a:pt x="614362" y="676275"/>
                </a:lnTo>
                <a:lnTo>
                  <a:pt x="640556" y="647700"/>
                </a:lnTo>
                <a:lnTo>
                  <a:pt x="654843" y="609600"/>
                </a:lnTo>
                <a:lnTo>
                  <a:pt x="659606" y="566738"/>
                </a:lnTo>
                <a:lnTo>
                  <a:pt x="659606" y="507206"/>
                </a:lnTo>
                <a:lnTo>
                  <a:pt x="642937" y="459581"/>
                </a:lnTo>
                <a:lnTo>
                  <a:pt x="616743" y="416719"/>
                </a:lnTo>
                <a:lnTo>
                  <a:pt x="564356" y="352425"/>
                </a:lnTo>
                <a:lnTo>
                  <a:pt x="490537" y="276225"/>
                </a:lnTo>
                <a:lnTo>
                  <a:pt x="395287" y="200025"/>
                </a:lnTo>
                <a:lnTo>
                  <a:pt x="254793" y="109538"/>
                </a:lnTo>
                <a:lnTo>
                  <a:pt x="128587" y="38100"/>
                </a:lnTo>
                <a:lnTo>
                  <a:pt x="57150" y="7144"/>
                </a:lnTo>
                <a:lnTo>
                  <a:pt x="35718" y="0"/>
                </a:lnTo>
                <a:lnTo>
                  <a:pt x="16668" y="0"/>
                </a:lnTo>
                <a:lnTo>
                  <a:pt x="4762" y="4763"/>
                </a:lnTo>
                <a:lnTo>
                  <a:pt x="0" y="30956"/>
                </a:lnTo>
                <a:lnTo>
                  <a:pt x="11906" y="64294"/>
                </a:lnTo>
                <a:lnTo>
                  <a:pt x="171450" y="2619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B4253A3F-FBFD-41DC-ACA9-5F6786AABFDE}"/>
              </a:ext>
            </a:extLst>
          </p:cNvPr>
          <p:cNvSpPr/>
          <p:nvPr/>
        </p:nvSpPr>
        <p:spPr>
          <a:xfrm>
            <a:off x="3900490" y="2386013"/>
            <a:ext cx="471487" cy="1155700"/>
          </a:xfrm>
          <a:custGeom>
            <a:avLst/>
            <a:gdLst>
              <a:gd name="connsiteX0" fmla="*/ 416718 w 471487"/>
              <a:gd name="connsiteY0" fmla="*/ 638175 h 1154906"/>
              <a:gd name="connsiteX1" fmla="*/ 373856 w 471487"/>
              <a:gd name="connsiteY1" fmla="*/ 800100 h 1154906"/>
              <a:gd name="connsiteX2" fmla="*/ 323850 w 471487"/>
              <a:gd name="connsiteY2" fmla="*/ 938212 h 1154906"/>
              <a:gd name="connsiteX3" fmla="*/ 278606 w 471487"/>
              <a:gd name="connsiteY3" fmla="*/ 1035843 h 1154906"/>
              <a:gd name="connsiteX4" fmla="*/ 240506 w 471487"/>
              <a:gd name="connsiteY4" fmla="*/ 1092993 h 1154906"/>
              <a:gd name="connsiteX5" fmla="*/ 211931 w 471487"/>
              <a:gd name="connsiteY5" fmla="*/ 1123950 h 1154906"/>
              <a:gd name="connsiteX6" fmla="*/ 183356 w 471487"/>
              <a:gd name="connsiteY6" fmla="*/ 1145381 h 1154906"/>
              <a:gd name="connsiteX7" fmla="*/ 159543 w 471487"/>
              <a:gd name="connsiteY7" fmla="*/ 1154906 h 1154906"/>
              <a:gd name="connsiteX8" fmla="*/ 135731 w 471487"/>
              <a:gd name="connsiteY8" fmla="*/ 1150143 h 1154906"/>
              <a:gd name="connsiteX9" fmla="*/ 100012 w 471487"/>
              <a:gd name="connsiteY9" fmla="*/ 1131093 h 1154906"/>
              <a:gd name="connsiteX10" fmla="*/ 64293 w 471487"/>
              <a:gd name="connsiteY10" fmla="*/ 1088231 h 1154906"/>
              <a:gd name="connsiteX11" fmla="*/ 30956 w 471487"/>
              <a:gd name="connsiteY11" fmla="*/ 1031081 h 1154906"/>
              <a:gd name="connsiteX12" fmla="*/ 9525 w 471487"/>
              <a:gd name="connsiteY12" fmla="*/ 969168 h 1154906"/>
              <a:gd name="connsiteX13" fmla="*/ 0 w 471487"/>
              <a:gd name="connsiteY13" fmla="*/ 890587 h 1154906"/>
              <a:gd name="connsiteX14" fmla="*/ 2381 w 471487"/>
              <a:gd name="connsiteY14" fmla="*/ 854868 h 1154906"/>
              <a:gd name="connsiteX15" fmla="*/ 11906 w 471487"/>
              <a:gd name="connsiteY15" fmla="*/ 823912 h 1154906"/>
              <a:gd name="connsiteX16" fmla="*/ 47625 w 471487"/>
              <a:gd name="connsiteY16" fmla="*/ 759618 h 1154906"/>
              <a:gd name="connsiteX17" fmla="*/ 104775 w 471487"/>
              <a:gd name="connsiteY17" fmla="*/ 671512 h 1154906"/>
              <a:gd name="connsiteX18" fmla="*/ 173831 w 471487"/>
              <a:gd name="connsiteY18" fmla="*/ 573881 h 1154906"/>
              <a:gd name="connsiteX19" fmla="*/ 216693 w 471487"/>
              <a:gd name="connsiteY19" fmla="*/ 509587 h 1154906"/>
              <a:gd name="connsiteX20" fmla="*/ 252412 w 471487"/>
              <a:gd name="connsiteY20" fmla="*/ 435768 h 1154906"/>
              <a:gd name="connsiteX21" fmla="*/ 288131 w 471487"/>
              <a:gd name="connsiteY21" fmla="*/ 309562 h 1154906"/>
              <a:gd name="connsiteX22" fmla="*/ 311943 w 471487"/>
              <a:gd name="connsiteY22" fmla="*/ 73818 h 1154906"/>
              <a:gd name="connsiteX23" fmla="*/ 311943 w 471487"/>
              <a:gd name="connsiteY23" fmla="*/ 50006 h 1154906"/>
              <a:gd name="connsiteX24" fmla="*/ 304800 w 471487"/>
              <a:gd name="connsiteY24" fmla="*/ 35718 h 1154906"/>
              <a:gd name="connsiteX25" fmla="*/ 302418 w 471487"/>
              <a:gd name="connsiteY25" fmla="*/ 4762 h 1154906"/>
              <a:gd name="connsiteX26" fmla="*/ 316706 w 471487"/>
              <a:gd name="connsiteY26" fmla="*/ 0 h 1154906"/>
              <a:gd name="connsiteX27" fmla="*/ 340518 w 471487"/>
              <a:gd name="connsiteY27" fmla="*/ 4762 h 1154906"/>
              <a:gd name="connsiteX28" fmla="*/ 364331 w 471487"/>
              <a:gd name="connsiteY28" fmla="*/ 21431 h 1154906"/>
              <a:gd name="connsiteX29" fmla="*/ 402431 w 471487"/>
              <a:gd name="connsiteY29" fmla="*/ 61912 h 1154906"/>
              <a:gd name="connsiteX30" fmla="*/ 442912 w 471487"/>
              <a:gd name="connsiteY30" fmla="*/ 126206 h 1154906"/>
              <a:gd name="connsiteX31" fmla="*/ 457200 w 471487"/>
              <a:gd name="connsiteY31" fmla="*/ 176212 h 1154906"/>
              <a:gd name="connsiteX32" fmla="*/ 471487 w 471487"/>
              <a:gd name="connsiteY32" fmla="*/ 302418 h 1154906"/>
              <a:gd name="connsiteX33" fmla="*/ 447675 w 471487"/>
              <a:gd name="connsiteY33" fmla="*/ 464343 h 1154906"/>
              <a:gd name="connsiteX34" fmla="*/ 438150 w 471487"/>
              <a:gd name="connsiteY34" fmla="*/ 535781 h 1154906"/>
              <a:gd name="connsiteX35" fmla="*/ 416718 w 471487"/>
              <a:gd name="connsiteY35" fmla="*/ 638175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1487" h="1154906">
                <a:moveTo>
                  <a:pt x="416718" y="638175"/>
                </a:moveTo>
                <a:lnTo>
                  <a:pt x="373856" y="800100"/>
                </a:lnTo>
                <a:lnTo>
                  <a:pt x="323850" y="938212"/>
                </a:lnTo>
                <a:lnTo>
                  <a:pt x="278606" y="1035843"/>
                </a:lnTo>
                <a:lnTo>
                  <a:pt x="240506" y="1092993"/>
                </a:lnTo>
                <a:lnTo>
                  <a:pt x="211931" y="1123950"/>
                </a:lnTo>
                <a:lnTo>
                  <a:pt x="183356" y="1145381"/>
                </a:lnTo>
                <a:lnTo>
                  <a:pt x="159543" y="1154906"/>
                </a:lnTo>
                <a:lnTo>
                  <a:pt x="135731" y="1150143"/>
                </a:lnTo>
                <a:lnTo>
                  <a:pt x="100012" y="1131093"/>
                </a:lnTo>
                <a:lnTo>
                  <a:pt x="64293" y="1088231"/>
                </a:lnTo>
                <a:lnTo>
                  <a:pt x="30956" y="1031081"/>
                </a:lnTo>
                <a:lnTo>
                  <a:pt x="9525" y="969168"/>
                </a:lnTo>
                <a:lnTo>
                  <a:pt x="0" y="890587"/>
                </a:lnTo>
                <a:lnTo>
                  <a:pt x="2381" y="854868"/>
                </a:lnTo>
                <a:lnTo>
                  <a:pt x="11906" y="823912"/>
                </a:lnTo>
                <a:lnTo>
                  <a:pt x="47625" y="759618"/>
                </a:lnTo>
                <a:lnTo>
                  <a:pt x="104775" y="671512"/>
                </a:lnTo>
                <a:lnTo>
                  <a:pt x="173831" y="573881"/>
                </a:lnTo>
                <a:lnTo>
                  <a:pt x="216693" y="509587"/>
                </a:lnTo>
                <a:lnTo>
                  <a:pt x="252412" y="435768"/>
                </a:lnTo>
                <a:lnTo>
                  <a:pt x="288131" y="309562"/>
                </a:lnTo>
                <a:lnTo>
                  <a:pt x="311943" y="73818"/>
                </a:lnTo>
                <a:lnTo>
                  <a:pt x="311943" y="50006"/>
                </a:lnTo>
                <a:lnTo>
                  <a:pt x="304800" y="35718"/>
                </a:lnTo>
                <a:lnTo>
                  <a:pt x="302418" y="4762"/>
                </a:lnTo>
                <a:lnTo>
                  <a:pt x="316706" y="0"/>
                </a:lnTo>
                <a:lnTo>
                  <a:pt x="340518" y="4762"/>
                </a:lnTo>
                <a:lnTo>
                  <a:pt x="364331" y="21431"/>
                </a:lnTo>
                <a:lnTo>
                  <a:pt x="402431" y="61912"/>
                </a:lnTo>
                <a:lnTo>
                  <a:pt x="442912" y="126206"/>
                </a:lnTo>
                <a:lnTo>
                  <a:pt x="457200" y="176212"/>
                </a:lnTo>
                <a:lnTo>
                  <a:pt x="471487" y="302418"/>
                </a:lnTo>
                <a:lnTo>
                  <a:pt x="447675" y="464343"/>
                </a:lnTo>
                <a:lnTo>
                  <a:pt x="438150" y="535781"/>
                </a:lnTo>
                <a:lnTo>
                  <a:pt x="416718" y="638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C185416A-334E-4617-A194-957574C0562F}"/>
              </a:ext>
            </a:extLst>
          </p:cNvPr>
          <p:cNvSpPr/>
          <p:nvPr/>
        </p:nvSpPr>
        <p:spPr>
          <a:xfrm>
            <a:off x="4960939" y="3046414"/>
            <a:ext cx="482600" cy="992187"/>
          </a:xfrm>
          <a:custGeom>
            <a:avLst/>
            <a:gdLst>
              <a:gd name="connsiteX0" fmla="*/ 409575 w 483394"/>
              <a:gd name="connsiteY0" fmla="*/ 347662 h 992981"/>
              <a:gd name="connsiteX1" fmla="*/ 466725 w 483394"/>
              <a:gd name="connsiteY1" fmla="*/ 778669 h 992981"/>
              <a:gd name="connsiteX2" fmla="*/ 483394 w 483394"/>
              <a:gd name="connsiteY2" fmla="*/ 873919 h 992981"/>
              <a:gd name="connsiteX3" fmla="*/ 459581 w 483394"/>
              <a:gd name="connsiteY3" fmla="*/ 902494 h 992981"/>
              <a:gd name="connsiteX4" fmla="*/ 414337 w 483394"/>
              <a:gd name="connsiteY4" fmla="*/ 945356 h 992981"/>
              <a:gd name="connsiteX5" fmla="*/ 373856 w 483394"/>
              <a:gd name="connsiteY5" fmla="*/ 981075 h 992981"/>
              <a:gd name="connsiteX6" fmla="*/ 342900 w 483394"/>
              <a:gd name="connsiteY6" fmla="*/ 992981 h 992981"/>
              <a:gd name="connsiteX7" fmla="*/ 319087 w 483394"/>
              <a:gd name="connsiteY7" fmla="*/ 992981 h 992981"/>
              <a:gd name="connsiteX8" fmla="*/ 292894 w 483394"/>
              <a:gd name="connsiteY8" fmla="*/ 978694 h 992981"/>
              <a:gd name="connsiteX9" fmla="*/ 269081 w 483394"/>
              <a:gd name="connsiteY9" fmla="*/ 933450 h 992981"/>
              <a:gd name="connsiteX10" fmla="*/ 257175 w 483394"/>
              <a:gd name="connsiteY10" fmla="*/ 895350 h 992981"/>
              <a:gd name="connsiteX11" fmla="*/ 223837 w 483394"/>
              <a:gd name="connsiteY11" fmla="*/ 578644 h 992981"/>
              <a:gd name="connsiteX12" fmla="*/ 192881 w 483394"/>
              <a:gd name="connsiteY12" fmla="*/ 364331 h 992981"/>
              <a:gd name="connsiteX13" fmla="*/ 171450 w 483394"/>
              <a:gd name="connsiteY13" fmla="*/ 292894 h 992981"/>
              <a:gd name="connsiteX14" fmla="*/ 123825 w 483394"/>
              <a:gd name="connsiteY14" fmla="*/ 185737 h 992981"/>
              <a:gd name="connsiteX15" fmla="*/ 78581 w 483394"/>
              <a:gd name="connsiteY15" fmla="*/ 116681 h 992981"/>
              <a:gd name="connsiteX16" fmla="*/ 33337 w 483394"/>
              <a:gd name="connsiteY16" fmla="*/ 71437 h 992981"/>
              <a:gd name="connsiteX17" fmla="*/ 14287 w 483394"/>
              <a:gd name="connsiteY17" fmla="*/ 50006 h 992981"/>
              <a:gd name="connsiteX18" fmla="*/ 4762 w 483394"/>
              <a:gd name="connsiteY18" fmla="*/ 33337 h 992981"/>
              <a:gd name="connsiteX19" fmla="*/ 0 w 483394"/>
              <a:gd name="connsiteY19" fmla="*/ 9525 h 992981"/>
              <a:gd name="connsiteX20" fmla="*/ 7144 w 483394"/>
              <a:gd name="connsiteY20" fmla="*/ 0 h 992981"/>
              <a:gd name="connsiteX21" fmla="*/ 28575 w 483394"/>
              <a:gd name="connsiteY21" fmla="*/ 0 h 992981"/>
              <a:gd name="connsiteX22" fmla="*/ 83344 w 483394"/>
              <a:gd name="connsiteY22" fmla="*/ 4762 h 992981"/>
              <a:gd name="connsiteX23" fmla="*/ 154781 w 483394"/>
              <a:gd name="connsiteY23" fmla="*/ 9525 h 992981"/>
              <a:gd name="connsiteX24" fmla="*/ 230981 w 483394"/>
              <a:gd name="connsiteY24" fmla="*/ 26194 h 992981"/>
              <a:gd name="connsiteX25" fmla="*/ 307181 w 483394"/>
              <a:gd name="connsiteY25" fmla="*/ 52387 h 992981"/>
              <a:gd name="connsiteX26" fmla="*/ 371475 w 483394"/>
              <a:gd name="connsiteY26" fmla="*/ 88106 h 992981"/>
              <a:gd name="connsiteX27" fmla="*/ 409575 w 483394"/>
              <a:gd name="connsiteY27" fmla="*/ 347662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83394" h="992981">
                <a:moveTo>
                  <a:pt x="409575" y="347662"/>
                </a:moveTo>
                <a:lnTo>
                  <a:pt x="466725" y="778669"/>
                </a:lnTo>
                <a:lnTo>
                  <a:pt x="483394" y="873919"/>
                </a:lnTo>
                <a:lnTo>
                  <a:pt x="459581" y="902494"/>
                </a:lnTo>
                <a:lnTo>
                  <a:pt x="414337" y="945356"/>
                </a:lnTo>
                <a:lnTo>
                  <a:pt x="373856" y="981075"/>
                </a:lnTo>
                <a:lnTo>
                  <a:pt x="342900" y="992981"/>
                </a:lnTo>
                <a:lnTo>
                  <a:pt x="319087" y="992981"/>
                </a:lnTo>
                <a:lnTo>
                  <a:pt x="292894" y="978694"/>
                </a:lnTo>
                <a:lnTo>
                  <a:pt x="269081" y="933450"/>
                </a:lnTo>
                <a:lnTo>
                  <a:pt x="257175" y="895350"/>
                </a:lnTo>
                <a:lnTo>
                  <a:pt x="223837" y="578644"/>
                </a:lnTo>
                <a:lnTo>
                  <a:pt x="192881" y="364331"/>
                </a:lnTo>
                <a:lnTo>
                  <a:pt x="171450" y="292894"/>
                </a:lnTo>
                <a:lnTo>
                  <a:pt x="123825" y="185737"/>
                </a:lnTo>
                <a:lnTo>
                  <a:pt x="78581" y="116681"/>
                </a:lnTo>
                <a:lnTo>
                  <a:pt x="33337" y="71437"/>
                </a:lnTo>
                <a:lnTo>
                  <a:pt x="14287" y="50006"/>
                </a:lnTo>
                <a:lnTo>
                  <a:pt x="4762" y="33337"/>
                </a:lnTo>
                <a:lnTo>
                  <a:pt x="0" y="9525"/>
                </a:lnTo>
                <a:lnTo>
                  <a:pt x="7144" y="0"/>
                </a:lnTo>
                <a:lnTo>
                  <a:pt x="28575" y="0"/>
                </a:lnTo>
                <a:lnTo>
                  <a:pt x="83344" y="4762"/>
                </a:lnTo>
                <a:lnTo>
                  <a:pt x="154781" y="9525"/>
                </a:lnTo>
                <a:lnTo>
                  <a:pt x="230981" y="26194"/>
                </a:lnTo>
                <a:lnTo>
                  <a:pt x="307181" y="52387"/>
                </a:lnTo>
                <a:lnTo>
                  <a:pt x="371475" y="88106"/>
                </a:lnTo>
                <a:lnTo>
                  <a:pt x="409575" y="3476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E98B2788-BBD7-493D-9619-DB08275D8DE6}"/>
              </a:ext>
            </a:extLst>
          </p:cNvPr>
          <p:cNvSpPr/>
          <p:nvPr/>
        </p:nvSpPr>
        <p:spPr>
          <a:xfrm rot="16200000">
            <a:off x="4182270" y="4826794"/>
            <a:ext cx="1398588" cy="317500"/>
          </a:xfrm>
          <a:custGeom>
            <a:avLst/>
            <a:gdLst>
              <a:gd name="connsiteX0" fmla="*/ 790575 w 1397794"/>
              <a:gd name="connsiteY0" fmla="*/ 73819 h 316706"/>
              <a:gd name="connsiteX1" fmla="*/ 1169194 w 1397794"/>
              <a:gd name="connsiteY1" fmla="*/ 73819 h 316706"/>
              <a:gd name="connsiteX2" fmla="*/ 1238250 w 1397794"/>
              <a:gd name="connsiteY2" fmla="*/ 64294 h 316706"/>
              <a:gd name="connsiteX3" fmla="*/ 1300162 w 1397794"/>
              <a:gd name="connsiteY3" fmla="*/ 42863 h 316706"/>
              <a:gd name="connsiteX4" fmla="*/ 1354931 w 1397794"/>
              <a:gd name="connsiteY4" fmla="*/ 19050 h 316706"/>
              <a:gd name="connsiteX5" fmla="*/ 1381125 w 1397794"/>
              <a:gd name="connsiteY5" fmla="*/ 7144 h 316706"/>
              <a:gd name="connsiteX6" fmla="*/ 1397794 w 1397794"/>
              <a:gd name="connsiteY6" fmla="*/ 14288 h 316706"/>
              <a:gd name="connsiteX7" fmla="*/ 1393031 w 1397794"/>
              <a:gd name="connsiteY7" fmla="*/ 47625 h 316706"/>
              <a:gd name="connsiteX8" fmla="*/ 1376362 w 1397794"/>
              <a:gd name="connsiteY8" fmla="*/ 92869 h 316706"/>
              <a:gd name="connsiteX9" fmla="*/ 1338262 w 1397794"/>
              <a:gd name="connsiteY9" fmla="*/ 183356 h 316706"/>
              <a:gd name="connsiteX10" fmla="*/ 1273969 w 1397794"/>
              <a:gd name="connsiteY10" fmla="*/ 316706 h 316706"/>
              <a:gd name="connsiteX11" fmla="*/ 1009650 w 1397794"/>
              <a:gd name="connsiteY11" fmla="*/ 316706 h 316706"/>
              <a:gd name="connsiteX12" fmla="*/ 619125 w 1397794"/>
              <a:gd name="connsiteY12" fmla="*/ 316706 h 316706"/>
              <a:gd name="connsiteX13" fmla="*/ 442912 w 1397794"/>
              <a:gd name="connsiteY13" fmla="*/ 309563 h 316706"/>
              <a:gd name="connsiteX14" fmla="*/ 223837 w 1397794"/>
              <a:gd name="connsiteY14" fmla="*/ 295275 h 316706"/>
              <a:gd name="connsiteX15" fmla="*/ 138112 w 1397794"/>
              <a:gd name="connsiteY15" fmla="*/ 269081 h 316706"/>
              <a:gd name="connsiteX16" fmla="*/ 54769 w 1397794"/>
              <a:gd name="connsiteY16" fmla="*/ 230981 h 316706"/>
              <a:gd name="connsiteX17" fmla="*/ 14287 w 1397794"/>
              <a:gd name="connsiteY17" fmla="*/ 200025 h 316706"/>
              <a:gd name="connsiteX18" fmla="*/ 0 w 1397794"/>
              <a:gd name="connsiteY18" fmla="*/ 166688 h 316706"/>
              <a:gd name="connsiteX19" fmla="*/ 2381 w 1397794"/>
              <a:gd name="connsiteY19" fmla="*/ 130969 h 316706"/>
              <a:gd name="connsiteX20" fmla="*/ 14287 w 1397794"/>
              <a:gd name="connsiteY20" fmla="*/ 102394 h 316706"/>
              <a:gd name="connsiteX21" fmla="*/ 52387 w 1397794"/>
              <a:gd name="connsiteY21" fmla="*/ 66675 h 316706"/>
              <a:gd name="connsiteX22" fmla="*/ 109537 w 1397794"/>
              <a:gd name="connsiteY22" fmla="*/ 35719 h 316706"/>
              <a:gd name="connsiteX23" fmla="*/ 178594 w 1397794"/>
              <a:gd name="connsiteY23" fmla="*/ 9525 h 316706"/>
              <a:gd name="connsiteX24" fmla="*/ 221456 w 1397794"/>
              <a:gd name="connsiteY24" fmla="*/ 0 h 316706"/>
              <a:gd name="connsiteX25" fmla="*/ 266700 w 1397794"/>
              <a:gd name="connsiteY25" fmla="*/ 0 h 316706"/>
              <a:gd name="connsiteX26" fmla="*/ 333375 w 1397794"/>
              <a:gd name="connsiteY26" fmla="*/ 7144 h 316706"/>
              <a:gd name="connsiteX27" fmla="*/ 414337 w 1397794"/>
              <a:gd name="connsiteY27" fmla="*/ 23813 h 316706"/>
              <a:gd name="connsiteX28" fmla="*/ 545306 w 1397794"/>
              <a:gd name="connsiteY28" fmla="*/ 50006 h 316706"/>
              <a:gd name="connsiteX29" fmla="*/ 676275 w 1397794"/>
              <a:gd name="connsiteY29" fmla="*/ 64294 h 316706"/>
              <a:gd name="connsiteX30" fmla="*/ 790575 w 1397794"/>
              <a:gd name="connsiteY30" fmla="*/ 73819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97794" h="316706">
                <a:moveTo>
                  <a:pt x="790575" y="73819"/>
                </a:moveTo>
                <a:lnTo>
                  <a:pt x="1169194" y="73819"/>
                </a:lnTo>
                <a:lnTo>
                  <a:pt x="1238250" y="64294"/>
                </a:lnTo>
                <a:lnTo>
                  <a:pt x="1300162" y="42863"/>
                </a:lnTo>
                <a:lnTo>
                  <a:pt x="1354931" y="19050"/>
                </a:lnTo>
                <a:lnTo>
                  <a:pt x="1381125" y="7144"/>
                </a:lnTo>
                <a:lnTo>
                  <a:pt x="1397794" y="14288"/>
                </a:lnTo>
                <a:lnTo>
                  <a:pt x="1393031" y="47625"/>
                </a:lnTo>
                <a:lnTo>
                  <a:pt x="1376362" y="92869"/>
                </a:lnTo>
                <a:lnTo>
                  <a:pt x="1338262" y="183356"/>
                </a:lnTo>
                <a:lnTo>
                  <a:pt x="1273969" y="316706"/>
                </a:lnTo>
                <a:lnTo>
                  <a:pt x="1009650" y="316706"/>
                </a:lnTo>
                <a:lnTo>
                  <a:pt x="619125" y="316706"/>
                </a:lnTo>
                <a:lnTo>
                  <a:pt x="442912" y="309563"/>
                </a:lnTo>
                <a:lnTo>
                  <a:pt x="223837" y="295275"/>
                </a:lnTo>
                <a:lnTo>
                  <a:pt x="138112" y="269081"/>
                </a:lnTo>
                <a:lnTo>
                  <a:pt x="54769" y="230981"/>
                </a:lnTo>
                <a:lnTo>
                  <a:pt x="14287" y="200025"/>
                </a:lnTo>
                <a:lnTo>
                  <a:pt x="0" y="166688"/>
                </a:lnTo>
                <a:lnTo>
                  <a:pt x="2381" y="130969"/>
                </a:lnTo>
                <a:lnTo>
                  <a:pt x="14287" y="102394"/>
                </a:lnTo>
                <a:lnTo>
                  <a:pt x="52387" y="66675"/>
                </a:lnTo>
                <a:lnTo>
                  <a:pt x="109537" y="35719"/>
                </a:lnTo>
                <a:lnTo>
                  <a:pt x="178594" y="9525"/>
                </a:lnTo>
                <a:lnTo>
                  <a:pt x="221456" y="0"/>
                </a:lnTo>
                <a:lnTo>
                  <a:pt x="266700" y="0"/>
                </a:lnTo>
                <a:lnTo>
                  <a:pt x="333375" y="7144"/>
                </a:lnTo>
                <a:lnTo>
                  <a:pt x="414337" y="23813"/>
                </a:lnTo>
                <a:lnTo>
                  <a:pt x="545306" y="50006"/>
                </a:lnTo>
                <a:lnTo>
                  <a:pt x="676275" y="64294"/>
                </a:lnTo>
                <a:lnTo>
                  <a:pt x="790575" y="738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C1750965-152E-49A5-A293-E9D9D4FC8BAA}"/>
              </a:ext>
            </a:extLst>
          </p:cNvPr>
          <p:cNvSpPr/>
          <p:nvPr/>
        </p:nvSpPr>
        <p:spPr>
          <a:xfrm>
            <a:off x="4300539" y="2338388"/>
            <a:ext cx="3979862" cy="520700"/>
          </a:xfrm>
          <a:custGeom>
            <a:avLst/>
            <a:gdLst>
              <a:gd name="connsiteX0" fmla="*/ 1084039 w 3980329"/>
              <a:gd name="connsiteY0" fmla="*/ 173778 h 521333"/>
              <a:gd name="connsiteX1" fmla="*/ 1435732 w 3980329"/>
              <a:gd name="connsiteY1" fmla="*/ 128265 h 521333"/>
              <a:gd name="connsiteX2" fmla="*/ 1837075 w 3980329"/>
              <a:gd name="connsiteY2" fmla="*/ 86889 h 521333"/>
              <a:gd name="connsiteX3" fmla="*/ 2077053 w 3980329"/>
              <a:gd name="connsiteY3" fmla="*/ 70339 h 521333"/>
              <a:gd name="connsiteX4" fmla="*/ 2652173 w 3980329"/>
              <a:gd name="connsiteY4" fmla="*/ 33101 h 521333"/>
              <a:gd name="connsiteX5" fmla="*/ 3082479 w 3980329"/>
              <a:gd name="connsiteY5" fmla="*/ 20688 h 521333"/>
              <a:gd name="connsiteX6" fmla="*/ 3417621 w 3980329"/>
              <a:gd name="connsiteY6" fmla="*/ 16551 h 521333"/>
              <a:gd name="connsiteX7" fmla="*/ 3492097 w 3980329"/>
              <a:gd name="connsiteY7" fmla="*/ 4138 h 521333"/>
              <a:gd name="connsiteX8" fmla="*/ 3554161 w 3980329"/>
              <a:gd name="connsiteY8" fmla="*/ 0 h 521333"/>
              <a:gd name="connsiteX9" fmla="*/ 3583124 w 3980329"/>
              <a:gd name="connsiteY9" fmla="*/ 4138 h 521333"/>
              <a:gd name="connsiteX10" fmla="*/ 3641049 w 3980329"/>
              <a:gd name="connsiteY10" fmla="*/ 49651 h 521333"/>
              <a:gd name="connsiteX11" fmla="*/ 3765176 w 3980329"/>
              <a:gd name="connsiteY11" fmla="*/ 148952 h 521333"/>
              <a:gd name="connsiteX12" fmla="*/ 3947229 w 3980329"/>
              <a:gd name="connsiteY12" fmla="*/ 285492 h 521333"/>
              <a:gd name="connsiteX13" fmla="*/ 3972054 w 3980329"/>
              <a:gd name="connsiteY13" fmla="*/ 314455 h 521333"/>
              <a:gd name="connsiteX14" fmla="*/ 3980329 w 3980329"/>
              <a:gd name="connsiteY14" fmla="*/ 331005 h 521333"/>
              <a:gd name="connsiteX15" fmla="*/ 3976192 w 3980329"/>
              <a:gd name="connsiteY15" fmla="*/ 355830 h 521333"/>
              <a:gd name="connsiteX16" fmla="*/ 3959641 w 3980329"/>
              <a:gd name="connsiteY16" fmla="*/ 380656 h 521333"/>
              <a:gd name="connsiteX17" fmla="*/ 3355558 w 3980329"/>
              <a:gd name="connsiteY17" fmla="*/ 219291 h 521333"/>
              <a:gd name="connsiteX18" fmla="*/ 3111442 w 3980329"/>
              <a:gd name="connsiteY18" fmla="*/ 202741 h 521333"/>
              <a:gd name="connsiteX19" fmla="*/ 2619073 w 3980329"/>
              <a:gd name="connsiteY19" fmla="*/ 194466 h 521333"/>
              <a:gd name="connsiteX20" fmla="*/ 2159804 w 3980329"/>
              <a:gd name="connsiteY20" fmla="*/ 219291 h 521333"/>
              <a:gd name="connsiteX21" fmla="*/ 1845350 w 3980329"/>
              <a:gd name="connsiteY21" fmla="*/ 248254 h 521333"/>
              <a:gd name="connsiteX22" fmla="*/ 1547446 w 3980329"/>
              <a:gd name="connsiteY22" fmla="*/ 277217 h 521333"/>
              <a:gd name="connsiteX23" fmla="*/ 1146103 w 3980329"/>
              <a:gd name="connsiteY23" fmla="*/ 318592 h 521333"/>
              <a:gd name="connsiteX24" fmla="*/ 740622 w 3980329"/>
              <a:gd name="connsiteY24" fmla="*/ 376518 h 521333"/>
              <a:gd name="connsiteX25" fmla="*/ 331004 w 3980329"/>
              <a:gd name="connsiteY25" fmla="*/ 450994 h 521333"/>
              <a:gd name="connsiteX26" fmla="*/ 0 w 3980329"/>
              <a:gd name="connsiteY26" fmla="*/ 521333 h 521333"/>
              <a:gd name="connsiteX27" fmla="*/ 12412 w 3980329"/>
              <a:gd name="connsiteY27" fmla="*/ 339280 h 521333"/>
              <a:gd name="connsiteX28" fmla="*/ 173777 w 3980329"/>
              <a:gd name="connsiteY28" fmla="*/ 314455 h 521333"/>
              <a:gd name="connsiteX29" fmla="*/ 608220 w 3980329"/>
              <a:gd name="connsiteY29" fmla="*/ 239979 h 521333"/>
              <a:gd name="connsiteX30" fmla="*/ 1084039 w 3980329"/>
              <a:gd name="connsiteY30" fmla="*/ 173778 h 521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980329" h="521333">
                <a:moveTo>
                  <a:pt x="1084039" y="173778"/>
                </a:moveTo>
                <a:lnTo>
                  <a:pt x="1435732" y="128265"/>
                </a:lnTo>
                <a:lnTo>
                  <a:pt x="1837075" y="86889"/>
                </a:lnTo>
                <a:lnTo>
                  <a:pt x="2077053" y="70339"/>
                </a:lnTo>
                <a:lnTo>
                  <a:pt x="2652173" y="33101"/>
                </a:lnTo>
                <a:lnTo>
                  <a:pt x="3082479" y="20688"/>
                </a:lnTo>
                <a:lnTo>
                  <a:pt x="3417621" y="16551"/>
                </a:lnTo>
                <a:lnTo>
                  <a:pt x="3492097" y="4138"/>
                </a:lnTo>
                <a:lnTo>
                  <a:pt x="3554161" y="0"/>
                </a:lnTo>
                <a:lnTo>
                  <a:pt x="3583124" y="4138"/>
                </a:lnTo>
                <a:lnTo>
                  <a:pt x="3641049" y="49651"/>
                </a:lnTo>
                <a:lnTo>
                  <a:pt x="3765176" y="148952"/>
                </a:lnTo>
                <a:lnTo>
                  <a:pt x="3947229" y="285492"/>
                </a:lnTo>
                <a:lnTo>
                  <a:pt x="3972054" y="314455"/>
                </a:lnTo>
                <a:lnTo>
                  <a:pt x="3980329" y="331005"/>
                </a:lnTo>
                <a:lnTo>
                  <a:pt x="3976192" y="355830"/>
                </a:lnTo>
                <a:lnTo>
                  <a:pt x="3959641" y="380656"/>
                </a:lnTo>
                <a:lnTo>
                  <a:pt x="3355558" y="219291"/>
                </a:lnTo>
                <a:lnTo>
                  <a:pt x="3111442" y="202741"/>
                </a:lnTo>
                <a:lnTo>
                  <a:pt x="2619073" y="194466"/>
                </a:lnTo>
                <a:lnTo>
                  <a:pt x="2159804" y="219291"/>
                </a:lnTo>
                <a:lnTo>
                  <a:pt x="1845350" y="248254"/>
                </a:lnTo>
                <a:lnTo>
                  <a:pt x="1547446" y="277217"/>
                </a:lnTo>
                <a:lnTo>
                  <a:pt x="1146103" y="318592"/>
                </a:lnTo>
                <a:lnTo>
                  <a:pt x="740622" y="376518"/>
                </a:lnTo>
                <a:lnTo>
                  <a:pt x="331004" y="450994"/>
                </a:lnTo>
                <a:lnTo>
                  <a:pt x="0" y="521333"/>
                </a:lnTo>
                <a:lnTo>
                  <a:pt x="12412" y="339280"/>
                </a:lnTo>
                <a:lnTo>
                  <a:pt x="173777" y="314455"/>
                </a:lnTo>
                <a:lnTo>
                  <a:pt x="608220" y="239979"/>
                </a:lnTo>
                <a:lnTo>
                  <a:pt x="1084039" y="17377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88D0D7AE-E048-4D60-9463-025B5C51B5A3}"/>
              </a:ext>
            </a:extLst>
          </p:cNvPr>
          <p:cNvSpPr/>
          <p:nvPr/>
        </p:nvSpPr>
        <p:spPr>
          <a:xfrm>
            <a:off x="7343776" y="2528888"/>
            <a:ext cx="914400" cy="666750"/>
          </a:xfrm>
          <a:custGeom>
            <a:avLst/>
            <a:gdLst>
              <a:gd name="connsiteX0" fmla="*/ 504825 w 914400"/>
              <a:gd name="connsiteY0" fmla="*/ 354806 h 666750"/>
              <a:gd name="connsiteX1" fmla="*/ 207169 w 914400"/>
              <a:gd name="connsiteY1" fmla="*/ 552450 h 666750"/>
              <a:gd name="connsiteX2" fmla="*/ 104775 w 914400"/>
              <a:gd name="connsiteY2" fmla="*/ 623887 h 666750"/>
              <a:gd name="connsiteX3" fmla="*/ 47625 w 914400"/>
              <a:gd name="connsiteY3" fmla="*/ 661987 h 666750"/>
              <a:gd name="connsiteX4" fmla="*/ 28575 w 914400"/>
              <a:gd name="connsiteY4" fmla="*/ 666750 h 666750"/>
              <a:gd name="connsiteX5" fmla="*/ 9525 w 914400"/>
              <a:gd name="connsiteY5" fmla="*/ 661987 h 666750"/>
              <a:gd name="connsiteX6" fmla="*/ 0 w 914400"/>
              <a:gd name="connsiteY6" fmla="*/ 650081 h 666750"/>
              <a:gd name="connsiteX7" fmla="*/ 11906 w 914400"/>
              <a:gd name="connsiteY7" fmla="*/ 621506 h 666750"/>
              <a:gd name="connsiteX8" fmla="*/ 83344 w 914400"/>
              <a:gd name="connsiteY8" fmla="*/ 521493 h 666750"/>
              <a:gd name="connsiteX9" fmla="*/ 352425 w 914400"/>
              <a:gd name="connsiteY9" fmla="*/ 116681 h 666750"/>
              <a:gd name="connsiteX10" fmla="*/ 369094 w 914400"/>
              <a:gd name="connsiteY10" fmla="*/ 90487 h 666750"/>
              <a:gd name="connsiteX11" fmla="*/ 376238 w 914400"/>
              <a:gd name="connsiteY11" fmla="*/ 69056 h 666750"/>
              <a:gd name="connsiteX12" fmla="*/ 371475 w 914400"/>
              <a:gd name="connsiteY12" fmla="*/ 59531 h 666750"/>
              <a:gd name="connsiteX13" fmla="*/ 359569 w 914400"/>
              <a:gd name="connsiteY13" fmla="*/ 42862 h 666750"/>
              <a:gd name="connsiteX14" fmla="*/ 340519 w 914400"/>
              <a:gd name="connsiteY14" fmla="*/ 0 h 666750"/>
              <a:gd name="connsiteX15" fmla="*/ 914400 w 914400"/>
              <a:gd name="connsiteY15" fmla="*/ 169068 h 666750"/>
              <a:gd name="connsiteX16" fmla="*/ 914400 w 914400"/>
              <a:gd name="connsiteY16" fmla="*/ 188118 h 666750"/>
              <a:gd name="connsiteX17" fmla="*/ 904875 w 914400"/>
              <a:gd name="connsiteY17" fmla="*/ 197643 h 666750"/>
              <a:gd name="connsiteX18" fmla="*/ 864394 w 914400"/>
              <a:gd name="connsiteY18" fmla="*/ 209550 h 666750"/>
              <a:gd name="connsiteX19" fmla="*/ 792956 w 914400"/>
              <a:gd name="connsiteY19" fmla="*/ 230981 h 666750"/>
              <a:gd name="connsiteX20" fmla="*/ 671513 w 914400"/>
              <a:gd name="connsiteY20" fmla="*/ 271462 h 666750"/>
              <a:gd name="connsiteX21" fmla="*/ 597694 w 914400"/>
              <a:gd name="connsiteY21" fmla="*/ 297656 h 666750"/>
              <a:gd name="connsiteX22" fmla="*/ 504825 w 914400"/>
              <a:gd name="connsiteY22" fmla="*/ 354806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14400" h="666750">
                <a:moveTo>
                  <a:pt x="504825" y="354806"/>
                </a:moveTo>
                <a:lnTo>
                  <a:pt x="207169" y="552450"/>
                </a:lnTo>
                <a:lnTo>
                  <a:pt x="104775" y="623887"/>
                </a:lnTo>
                <a:lnTo>
                  <a:pt x="47625" y="661987"/>
                </a:lnTo>
                <a:lnTo>
                  <a:pt x="28575" y="666750"/>
                </a:lnTo>
                <a:lnTo>
                  <a:pt x="9525" y="661987"/>
                </a:lnTo>
                <a:lnTo>
                  <a:pt x="0" y="650081"/>
                </a:lnTo>
                <a:lnTo>
                  <a:pt x="11906" y="621506"/>
                </a:lnTo>
                <a:lnTo>
                  <a:pt x="83344" y="521493"/>
                </a:lnTo>
                <a:lnTo>
                  <a:pt x="352425" y="116681"/>
                </a:lnTo>
                <a:lnTo>
                  <a:pt x="369094" y="90487"/>
                </a:lnTo>
                <a:lnTo>
                  <a:pt x="376238" y="69056"/>
                </a:lnTo>
                <a:lnTo>
                  <a:pt x="371475" y="59531"/>
                </a:lnTo>
                <a:lnTo>
                  <a:pt x="359569" y="42862"/>
                </a:lnTo>
                <a:lnTo>
                  <a:pt x="340519" y="0"/>
                </a:lnTo>
                <a:lnTo>
                  <a:pt x="914400" y="169068"/>
                </a:lnTo>
                <a:lnTo>
                  <a:pt x="914400" y="188118"/>
                </a:lnTo>
                <a:lnTo>
                  <a:pt x="904875" y="197643"/>
                </a:lnTo>
                <a:lnTo>
                  <a:pt x="864394" y="209550"/>
                </a:lnTo>
                <a:lnTo>
                  <a:pt x="792956" y="230981"/>
                </a:lnTo>
                <a:lnTo>
                  <a:pt x="671513" y="271462"/>
                </a:lnTo>
                <a:lnTo>
                  <a:pt x="597694" y="297656"/>
                </a:lnTo>
                <a:lnTo>
                  <a:pt x="504825" y="354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E50B2FD0-55D4-48A8-8CAD-45FF6D49C085}"/>
              </a:ext>
            </a:extLst>
          </p:cNvPr>
          <p:cNvSpPr/>
          <p:nvPr/>
        </p:nvSpPr>
        <p:spPr>
          <a:xfrm>
            <a:off x="5281614" y="2963864"/>
            <a:ext cx="1784350" cy="955675"/>
          </a:xfrm>
          <a:custGeom>
            <a:avLst/>
            <a:gdLst>
              <a:gd name="connsiteX0" fmla="*/ 411956 w 1783556"/>
              <a:gd name="connsiteY0" fmla="*/ 111919 h 954882"/>
              <a:gd name="connsiteX1" fmla="*/ 950118 w 1783556"/>
              <a:gd name="connsiteY1" fmla="*/ 66675 h 954882"/>
              <a:gd name="connsiteX2" fmla="*/ 1257300 w 1783556"/>
              <a:gd name="connsiteY2" fmla="*/ 38100 h 954882"/>
              <a:gd name="connsiteX3" fmla="*/ 1316831 w 1783556"/>
              <a:gd name="connsiteY3" fmla="*/ 9525 h 954882"/>
              <a:gd name="connsiteX4" fmla="*/ 1364456 w 1783556"/>
              <a:gd name="connsiteY4" fmla="*/ 0 h 954882"/>
              <a:gd name="connsiteX5" fmla="*/ 1404937 w 1783556"/>
              <a:gd name="connsiteY5" fmla="*/ 0 h 954882"/>
              <a:gd name="connsiteX6" fmla="*/ 1459706 w 1783556"/>
              <a:gd name="connsiteY6" fmla="*/ 7144 h 954882"/>
              <a:gd name="connsiteX7" fmla="*/ 1543050 w 1783556"/>
              <a:gd name="connsiteY7" fmla="*/ 38100 h 954882"/>
              <a:gd name="connsiteX8" fmla="*/ 1633537 w 1783556"/>
              <a:gd name="connsiteY8" fmla="*/ 95250 h 954882"/>
              <a:gd name="connsiteX9" fmla="*/ 1697831 w 1783556"/>
              <a:gd name="connsiteY9" fmla="*/ 152400 h 954882"/>
              <a:gd name="connsiteX10" fmla="*/ 1747837 w 1783556"/>
              <a:gd name="connsiteY10" fmla="*/ 204788 h 954882"/>
              <a:gd name="connsiteX11" fmla="*/ 1778793 w 1783556"/>
              <a:gd name="connsiteY11" fmla="*/ 245269 h 954882"/>
              <a:gd name="connsiteX12" fmla="*/ 1783556 w 1783556"/>
              <a:gd name="connsiteY12" fmla="*/ 269082 h 954882"/>
              <a:gd name="connsiteX13" fmla="*/ 1778793 w 1783556"/>
              <a:gd name="connsiteY13" fmla="*/ 311944 h 954882"/>
              <a:gd name="connsiteX14" fmla="*/ 1762125 w 1783556"/>
              <a:gd name="connsiteY14" fmla="*/ 335757 h 954882"/>
              <a:gd name="connsiteX15" fmla="*/ 1731168 w 1783556"/>
              <a:gd name="connsiteY15" fmla="*/ 359569 h 954882"/>
              <a:gd name="connsiteX16" fmla="*/ 1704975 w 1783556"/>
              <a:gd name="connsiteY16" fmla="*/ 388144 h 954882"/>
              <a:gd name="connsiteX17" fmla="*/ 1671637 w 1783556"/>
              <a:gd name="connsiteY17" fmla="*/ 459582 h 954882"/>
              <a:gd name="connsiteX18" fmla="*/ 1554956 w 1783556"/>
              <a:gd name="connsiteY18" fmla="*/ 754857 h 954882"/>
              <a:gd name="connsiteX19" fmla="*/ 1531143 w 1783556"/>
              <a:gd name="connsiteY19" fmla="*/ 814388 h 954882"/>
              <a:gd name="connsiteX20" fmla="*/ 1514475 w 1783556"/>
              <a:gd name="connsiteY20" fmla="*/ 871538 h 954882"/>
              <a:gd name="connsiteX21" fmla="*/ 1471612 w 1783556"/>
              <a:gd name="connsiteY21" fmla="*/ 935832 h 954882"/>
              <a:gd name="connsiteX22" fmla="*/ 1445418 w 1783556"/>
              <a:gd name="connsiteY22" fmla="*/ 947738 h 954882"/>
              <a:gd name="connsiteX23" fmla="*/ 1414462 w 1783556"/>
              <a:gd name="connsiteY23" fmla="*/ 954882 h 954882"/>
              <a:gd name="connsiteX24" fmla="*/ 1388268 w 1783556"/>
              <a:gd name="connsiteY24" fmla="*/ 952500 h 954882"/>
              <a:gd name="connsiteX25" fmla="*/ 1354931 w 1783556"/>
              <a:gd name="connsiteY25" fmla="*/ 942975 h 954882"/>
              <a:gd name="connsiteX26" fmla="*/ 1326356 w 1783556"/>
              <a:gd name="connsiteY26" fmla="*/ 923925 h 954882"/>
              <a:gd name="connsiteX27" fmla="*/ 1319212 w 1783556"/>
              <a:gd name="connsiteY27" fmla="*/ 902494 h 954882"/>
              <a:gd name="connsiteX28" fmla="*/ 1352550 w 1783556"/>
              <a:gd name="connsiteY28" fmla="*/ 683419 h 954882"/>
              <a:gd name="connsiteX29" fmla="*/ 1407318 w 1783556"/>
              <a:gd name="connsiteY29" fmla="*/ 297657 h 954882"/>
              <a:gd name="connsiteX30" fmla="*/ 1409700 w 1783556"/>
              <a:gd name="connsiteY30" fmla="*/ 257175 h 954882"/>
              <a:gd name="connsiteX31" fmla="*/ 1397793 w 1783556"/>
              <a:gd name="connsiteY31" fmla="*/ 230982 h 954882"/>
              <a:gd name="connsiteX32" fmla="*/ 1383506 w 1783556"/>
              <a:gd name="connsiteY32" fmla="*/ 214313 h 954882"/>
              <a:gd name="connsiteX33" fmla="*/ 1354931 w 1783556"/>
              <a:gd name="connsiteY33" fmla="*/ 200025 h 954882"/>
              <a:gd name="connsiteX34" fmla="*/ 1321593 w 1783556"/>
              <a:gd name="connsiteY34" fmla="*/ 197644 h 954882"/>
              <a:gd name="connsiteX35" fmla="*/ 904875 w 1783556"/>
              <a:gd name="connsiteY35" fmla="*/ 204788 h 954882"/>
              <a:gd name="connsiteX36" fmla="*/ 604837 w 1783556"/>
              <a:gd name="connsiteY36" fmla="*/ 233363 h 954882"/>
              <a:gd name="connsiteX37" fmla="*/ 314325 w 1783556"/>
              <a:gd name="connsiteY37" fmla="*/ 266700 h 954882"/>
              <a:gd name="connsiteX38" fmla="*/ 0 w 1783556"/>
              <a:gd name="connsiteY38" fmla="*/ 314325 h 954882"/>
              <a:gd name="connsiteX39" fmla="*/ 4762 w 1783556"/>
              <a:gd name="connsiteY39" fmla="*/ 150019 h 954882"/>
              <a:gd name="connsiteX40" fmla="*/ 411956 w 1783556"/>
              <a:gd name="connsiteY40" fmla="*/ 111919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83556" h="954882">
                <a:moveTo>
                  <a:pt x="411956" y="111919"/>
                </a:moveTo>
                <a:lnTo>
                  <a:pt x="950118" y="66675"/>
                </a:lnTo>
                <a:lnTo>
                  <a:pt x="1257300" y="38100"/>
                </a:lnTo>
                <a:lnTo>
                  <a:pt x="1316831" y="9525"/>
                </a:lnTo>
                <a:lnTo>
                  <a:pt x="1364456" y="0"/>
                </a:lnTo>
                <a:lnTo>
                  <a:pt x="1404937" y="0"/>
                </a:lnTo>
                <a:lnTo>
                  <a:pt x="1459706" y="7144"/>
                </a:lnTo>
                <a:lnTo>
                  <a:pt x="1543050" y="38100"/>
                </a:lnTo>
                <a:lnTo>
                  <a:pt x="1633537" y="95250"/>
                </a:lnTo>
                <a:lnTo>
                  <a:pt x="1697831" y="152400"/>
                </a:lnTo>
                <a:lnTo>
                  <a:pt x="1747837" y="204788"/>
                </a:lnTo>
                <a:lnTo>
                  <a:pt x="1778793" y="245269"/>
                </a:lnTo>
                <a:lnTo>
                  <a:pt x="1783556" y="269082"/>
                </a:lnTo>
                <a:lnTo>
                  <a:pt x="1778793" y="311944"/>
                </a:lnTo>
                <a:lnTo>
                  <a:pt x="1762125" y="335757"/>
                </a:lnTo>
                <a:lnTo>
                  <a:pt x="1731168" y="359569"/>
                </a:lnTo>
                <a:lnTo>
                  <a:pt x="1704975" y="388144"/>
                </a:lnTo>
                <a:lnTo>
                  <a:pt x="1671637" y="459582"/>
                </a:lnTo>
                <a:lnTo>
                  <a:pt x="1554956" y="754857"/>
                </a:lnTo>
                <a:lnTo>
                  <a:pt x="1531143" y="814388"/>
                </a:lnTo>
                <a:lnTo>
                  <a:pt x="1514475" y="871538"/>
                </a:lnTo>
                <a:lnTo>
                  <a:pt x="1471612" y="935832"/>
                </a:lnTo>
                <a:lnTo>
                  <a:pt x="1445418" y="947738"/>
                </a:lnTo>
                <a:lnTo>
                  <a:pt x="1414462" y="954882"/>
                </a:lnTo>
                <a:lnTo>
                  <a:pt x="1388268" y="952500"/>
                </a:lnTo>
                <a:lnTo>
                  <a:pt x="1354931" y="942975"/>
                </a:lnTo>
                <a:lnTo>
                  <a:pt x="1326356" y="923925"/>
                </a:lnTo>
                <a:lnTo>
                  <a:pt x="1319212" y="902494"/>
                </a:lnTo>
                <a:lnTo>
                  <a:pt x="1352550" y="683419"/>
                </a:lnTo>
                <a:lnTo>
                  <a:pt x="1407318" y="297657"/>
                </a:lnTo>
                <a:lnTo>
                  <a:pt x="1409700" y="257175"/>
                </a:lnTo>
                <a:lnTo>
                  <a:pt x="1397793" y="230982"/>
                </a:lnTo>
                <a:lnTo>
                  <a:pt x="1383506" y="214313"/>
                </a:lnTo>
                <a:lnTo>
                  <a:pt x="1354931" y="200025"/>
                </a:lnTo>
                <a:lnTo>
                  <a:pt x="1321593" y="197644"/>
                </a:lnTo>
                <a:lnTo>
                  <a:pt x="904875" y="204788"/>
                </a:lnTo>
                <a:lnTo>
                  <a:pt x="604837" y="233363"/>
                </a:lnTo>
                <a:lnTo>
                  <a:pt x="314325" y="266700"/>
                </a:lnTo>
                <a:lnTo>
                  <a:pt x="0" y="314325"/>
                </a:lnTo>
                <a:lnTo>
                  <a:pt x="4762" y="150019"/>
                </a:lnTo>
                <a:lnTo>
                  <a:pt x="411956" y="1119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48CDA942-2198-4051-84C7-49DD67FB7FA9}"/>
              </a:ext>
            </a:extLst>
          </p:cNvPr>
          <p:cNvSpPr/>
          <p:nvPr/>
        </p:nvSpPr>
        <p:spPr>
          <a:xfrm>
            <a:off x="5367339" y="3667125"/>
            <a:ext cx="1312862" cy="255588"/>
          </a:xfrm>
          <a:custGeom>
            <a:avLst/>
            <a:gdLst>
              <a:gd name="connsiteX0" fmla="*/ 345281 w 1312068"/>
              <a:gd name="connsiteY0" fmla="*/ 73819 h 254794"/>
              <a:gd name="connsiteX1" fmla="*/ 678656 w 1312068"/>
              <a:gd name="connsiteY1" fmla="*/ 38100 h 254794"/>
              <a:gd name="connsiteX2" fmla="*/ 821531 w 1312068"/>
              <a:gd name="connsiteY2" fmla="*/ 19050 h 254794"/>
              <a:gd name="connsiteX3" fmla="*/ 912018 w 1312068"/>
              <a:gd name="connsiteY3" fmla="*/ 4763 h 254794"/>
              <a:gd name="connsiteX4" fmla="*/ 990600 w 1312068"/>
              <a:gd name="connsiteY4" fmla="*/ 0 h 254794"/>
              <a:gd name="connsiteX5" fmla="*/ 1059656 w 1312068"/>
              <a:gd name="connsiteY5" fmla="*/ 0 h 254794"/>
              <a:gd name="connsiteX6" fmla="*/ 1119187 w 1312068"/>
              <a:gd name="connsiteY6" fmla="*/ 9525 h 254794"/>
              <a:gd name="connsiteX7" fmla="*/ 1214437 w 1312068"/>
              <a:gd name="connsiteY7" fmla="*/ 33338 h 254794"/>
              <a:gd name="connsiteX8" fmla="*/ 1312068 w 1312068"/>
              <a:gd name="connsiteY8" fmla="*/ 71438 h 254794"/>
              <a:gd name="connsiteX9" fmla="*/ 1295400 w 1312068"/>
              <a:gd name="connsiteY9" fmla="*/ 207169 h 254794"/>
              <a:gd name="connsiteX10" fmla="*/ 1219200 w 1312068"/>
              <a:gd name="connsiteY10" fmla="*/ 202406 h 254794"/>
              <a:gd name="connsiteX11" fmla="*/ 1062037 w 1312068"/>
              <a:gd name="connsiteY11" fmla="*/ 195263 h 254794"/>
              <a:gd name="connsiteX12" fmla="*/ 778668 w 1312068"/>
              <a:gd name="connsiteY12" fmla="*/ 204788 h 254794"/>
              <a:gd name="connsiteX13" fmla="*/ 407193 w 1312068"/>
              <a:gd name="connsiteY13" fmla="*/ 230981 h 254794"/>
              <a:gd name="connsiteX14" fmla="*/ 192881 w 1312068"/>
              <a:gd name="connsiteY14" fmla="*/ 238125 h 254794"/>
              <a:gd name="connsiteX15" fmla="*/ 38100 w 1312068"/>
              <a:gd name="connsiteY15" fmla="*/ 254794 h 254794"/>
              <a:gd name="connsiteX16" fmla="*/ 0 w 1312068"/>
              <a:gd name="connsiteY16" fmla="*/ 100013 h 254794"/>
              <a:gd name="connsiteX17" fmla="*/ 345281 w 1312068"/>
              <a:gd name="connsiteY17" fmla="*/ 73819 h 25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12068" h="254794">
                <a:moveTo>
                  <a:pt x="345281" y="73819"/>
                </a:moveTo>
                <a:lnTo>
                  <a:pt x="678656" y="38100"/>
                </a:lnTo>
                <a:lnTo>
                  <a:pt x="821531" y="19050"/>
                </a:lnTo>
                <a:lnTo>
                  <a:pt x="912018" y="4763"/>
                </a:lnTo>
                <a:lnTo>
                  <a:pt x="990600" y="0"/>
                </a:lnTo>
                <a:lnTo>
                  <a:pt x="1059656" y="0"/>
                </a:lnTo>
                <a:lnTo>
                  <a:pt x="1119187" y="9525"/>
                </a:lnTo>
                <a:lnTo>
                  <a:pt x="1214437" y="33338"/>
                </a:lnTo>
                <a:lnTo>
                  <a:pt x="1312068" y="71438"/>
                </a:lnTo>
                <a:lnTo>
                  <a:pt x="1295400" y="207169"/>
                </a:lnTo>
                <a:lnTo>
                  <a:pt x="1219200" y="202406"/>
                </a:lnTo>
                <a:lnTo>
                  <a:pt x="1062037" y="195263"/>
                </a:lnTo>
                <a:lnTo>
                  <a:pt x="778668" y="204788"/>
                </a:lnTo>
                <a:lnTo>
                  <a:pt x="407193" y="230981"/>
                </a:lnTo>
                <a:lnTo>
                  <a:pt x="192881" y="238125"/>
                </a:lnTo>
                <a:lnTo>
                  <a:pt x="38100" y="254794"/>
                </a:lnTo>
                <a:lnTo>
                  <a:pt x="0" y="100013"/>
                </a:lnTo>
                <a:lnTo>
                  <a:pt x="345281" y="738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C4B08D15-B495-4C23-8CBD-DE17435B75A5}"/>
              </a:ext>
            </a:extLst>
          </p:cNvPr>
          <p:cNvSpPr/>
          <p:nvPr/>
        </p:nvSpPr>
        <p:spPr>
          <a:xfrm>
            <a:off x="4946652" y="4203701"/>
            <a:ext cx="2511425" cy="1463675"/>
          </a:xfrm>
          <a:custGeom>
            <a:avLst/>
            <a:gdLst>
              <a:gd name="connsiteX0" fmla="*/ 635000 w 2511425"/>
              <a:gd name="connsiteY0" fmla="*/ 155575 h 1463675"/>
              <a:gd name="connsiteX1" fmla="*/ 920750 w 2511425"/>
              <a:gd name="connsiteY1" fmla="*/ 120650 h 1463675"/>
              <a:gd name="connsiteX2" fmla="*/ 1295400 w 2511425"/>
              <a:gd name="connsiteY2" fmla="*/ 88900 h 1463675"/>
              <a:gd name="connsiteX3" fmla="*/ 1809750 w 2511425"/>
              <a:gd name="connsiteY3" fmla="*/ 63500 h 1463675"/>
              <a:gd name="connsiteX4" fmla="*/ 2076450 w 2511425"/>
              <a:gd name="connsiteY4" fmla="*/ 50800 h 1463675"/>
              <a:gd name="connsiteX5" fmla="*/ 2095500 w 2511425"/>
              <a:gd name="connsiteY5" fmla="*/ 31750 h 1463675"/>
              <a:gd name="connsiteX6" fmla="*/ 2124075 w 2511425"/>
              <a:gd name="connsiteY6" fmla="*/ 9525 h 1463675"/>
              <a:gd name="connsiteX7" fmla="*/ 2143125 w 2511425"/>
              <a:gd name="connsiteY7" fmla="*/ 3175 h 1463675"/>
              <a:gd name="connsiteX8" fmla="*/ 2181225 w 2511425"/>
              <a:gd name="connsiteY8" fmla="*/ 0 h 1463675"/>
              <a:gd name="connsiteX9" fmla="*/ 2219325 w 2511425"/>
              <a:gd name="connsiteY9" fmla="*/ 6350 h 1463675"/>
              <a:gd name="connsiteX10" fmla="*/ 2266950 w 2511425"/>
              <a:gd name="connsiteY10" fmla="*/ 34925 h 1463675"/>
              <a:gd name="connsiteX11" fmla="*/ 2393950 w 2511425"/>
              <a:gd name="connsiteY11" fmla="*/ 114300 h 1463675"/>
              <a:gd name="connsiteX12" fmla="*/ 2473325 w 2511425"/>
              <a:gd name="connsiteY12" fmla="*/ 171450 h 1463675"/>
              <a:gd name="connsiteX13" fmla="*/ 2508250 w 2511425"/>
              <a:gd name="connsiteY13" fmla="*/ 203200 h 1463675"/>
              <a:gd name="connsiteX14" fmla="*/ 2511425 w 2511425"/>
              <a:gd name="connsiteY14" fmla="*/ 234950 h 1463675"/>
              <a:gd name="connsiteX15" fmla="*/ 2498725 w 2511425"/>
              <a:gd name="connsiteY15" fmla="*/ 269875 h 1463675"/>
              <a:gd name="connsiteX16" fmla="*/ 2479675 w 2511425"/>
              <a:gd name="connsiteY16" fmla="*/ 311150 h 1463675"/>
              <a:gd name="connsiteX17" fmla="*/ 2466975 w 2511425"/>
              <a:gd name="connsiteY17" fmla="*/ 403225 h 1463675"/>
              <a:gd name="connsiteX18" fmla="*/ 2457450 w 2511425"/>
              <a:gd name="connsiteY18" fmla="*/ 606425 h 1463675"/>
              <a:gd name="connsiteX19" fmla="*/ 2454275 w 2511425"/>
              <a:gd name="connsiteY19" fmla="*/ 717550 h 1463675"/>
              <a:gd name="connsiteX20" fmla="*/ 2441575 w 2511425"/>
              <a:gd name="connsiteY20" fmla="*/ 914400 h 1463675"/>
              <a:gd name="connsiteX21" fmla="*/ 2422525 w 2511425"/>
              <a:gd name="connsiteY21" fmla="*/ 1111250 h 1463675"/>
              <a:gd name="connsiteX22" fmla="*/ 2400300 w 2511425"/>
              <a:gd name="connsiteY22" fmla="*/ 1190625 h 1463675"/>
              <a:gd name="connsiteX23" fmla="*/ 2362200 w 2511425"/>
              <a:gd name="connsiteY23" fmla="*/ 1270000 h 1463675"/>
              <a:gd name="connsiteX24" fmla="*/ 2308225 w 2511425"/>
              <a:gd name="connsiteY24" fmla="*/ 1355725 h 1463675"/>
              <a:gd name="connsiteX25" fmla="*/ 2244725 w 2511425"/>
              <a:gd name="connsiteY25" fmla="*/ 1428750 h 1463675"/>
              <a:gd name="connsiteX26" fmla="*/ 2222500 w 2511425"/>
              <a:gd name="connsiteY26" fmla="*/ 1454150 h 1463675"/>
              <a:gd name="connsiteX27" fmla="*/ 2200275 w 2511425"/>
              <a:gd name="connsiteY27" fmla="*/ 1463675 h 1463675"/>
              <a:gd name="connsiteX28" fmla="*/ 2174875 w 2511425"/>
              <a:gd name="connsiteY28" fmla="*/ 1460500 h 1463675"/>
              <a:gd name="connsiteX29" fmla="*/ 2139950 w 2511425"/>
              <a:gd name="connsiteY29" fmla="*/ 1444625 h 1463675"/>
              <a:gd name="connsiteX30" fmla="*/ 2105025 w 2511425"/>
              <a:gd name="connsiteY30" fmla="*/ 1419225 h 1463675"/>
              <a:gd name="connsiteX31" fmla="*/ 2184400 w 2511425"/>
              <a:gd name="connsiteY31" fmla="*/ 996950 h 1463675"/>
              <a:gd name="connsiteX32" fmla="*/ 2200275 w 2511425"/>
              <a:gd name="connsiteY32" fmla="*/ 914400 h 1463675"/>
              <a:gd name="connsiteX33" fmla="*/ 2209800 w 2511425"/>
              <a:gd name="connsiteY33" fmla="*/ 777875 h 1463675"/>
              <a:gd name="connsiteX34" fmla="*/ 2212975 w 2511425"/>
              <a:gd name="connsiteY34" fmla="*/ 565150 h 1463675"/>
              <a:gd name="connsiteX35" fmla="*/ 2193925 w 2511425"/>
              <a:gd name="connsiteY35" fmla="*/ 327025 h 1463675"/>
              <a:gd name="connsiteX36" fmla="*/ 2184400 w 2511425"/>
              <a:gd name="connsiteY36" fmla="*/ 292100 h 1463675"/>
              <a:gd name="connsiteX37" fmla="*/ 2165350 w 2511425"/>
              <a:gd name="connsiteY37" fmla="*/ 269875 h 1463675"/>
              <a:gd name="connsiteX38" fmla="*/ 2146300 w 2511425"/>
              <a:gd name="connsiteY38" fmla="*/ 257175 h 1463675"/>
              <a:gd name="connsiteX39" fmla="*/ 2095500 w 2511425"/>
              <a:gd name="connsiteY39" fmla="*/ 250825 h 1463675"/>
              <a:gd name="connsiteX40" fmla="*/ 1993900 w 2511425"/>
              <a:gd name="connsiteY40" fmla="*/ 247650 h 1463675"/>
              <a:gd name="connsiteX41" fmla="*/ 1682750 w 2511425"/>
              <a:gd name="connsiteY41" fmla="*/ 244475 h 1463675"/>
              <a:gd name="connsiteX42" fmla="*/ 1441450 w 2511425"/>
              <a:gd name="connsiteY42" fmla="*/ 257175 h 1463675"/>
              <a:gd name="connsiteX43" fmla="*/ 914400 w 2511425"/>
              <a:gd name="connsiteY43" fmla="*/ 298450 h 1463675"/>
              <a:gd name="connsiteX44" fmla="*/ 663575 w 2511425"/>
              <a:gd name="connsiteY44" fmla="*/ 320675 h 1463675"/>
              <a:gd name="connsiteX45" fmla="*/ 368300 w 2511425"/>
              <a:gd name="connsiteY45" fmla="*/ 352425 h 1463675"/>
              <a:gd name="connsiteX46" fmla="*/ 0 w 2511425"/>
              <a:gd name="connsiteY46" fmla="*/ 403225 h 1463675"/>
              <a:gd name="connsiteX47" fmla="*/ 0 w 2511425"/>
              <a:gd name="connsiteY47" fmla="*/ 180975 h 1463675"/>
              <a:gd name="connsiteX48" fmla="*/ 79375 w 2511425"/>
              <a:gd name="connsiteY48" fmla="*/ 212725 h 1463675"/>
              <a:gd name="connsiteX49" fmla="*/ 177800 w 2511425"/>
              <a:gd name="connsiteY49" fmla="*/ 209550 h 1463675"/>
              <a:gd name="connsiteX50" fmla="*/ 250825 w 2511425"/>
              <a:gd name="connsiteY50" fmla="*/ 209550 h 1463675"/>
              <a:gd name="connsiteX51" fmla="*/ 635000 w 2511425"/>
              <a:gd name="connsiteY51" fmla="*/ 155575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11425" h="1463675">
                <a:moveTo>
                  <a:pt x="635000" y="155575"/>
                </a:moveTo>
                <a:lnTo>
                  <a:pt x="920750" y="120650"/>
                </a:lnTo>
                <a:lnTo>
                  <a:pt x="1295400" y="88900"/>
                </a:lnTo>
                <a:lnTo>
                  <a:pt x="1809750" y="63500"/>
                </a:lnTo>
                <a:lnTo>
                  <a:pt x="2076450" y="50800"/>
                </a:lnTo>
                <a:lnTo>
                  <a:pt x="2095500" y="31750"/>
                </a:lnTo>
                <a:lnTo>
                  <a:pt x="2124075" y="9525"/>
                </a:lnTo>
                <a:lnTo>
                  <a:pt x="2143125" y="3175"/>
                </a:lnTo>
                <a:lnTo>
                  <a:pt x="2181225" y="0"/>
                </a:lnTo>
                <a:cubicBezTo>
                  <a:pt x="2217191" y="6539"/>
                  <a:pt x="2204317" y="6350"/>
                  <a:pt x="2219325" y="6350"/>
                </a:cubicBezTo>
                <a:lnTo>
                  <a:pt x="2266950" y="34925"/>
                </a:lnTo>
                <a:lnTo>
                  <a:pt x="2393950" y="114300"/>
                </a:lnTo>
                <a:lnTo>
                  <a:pt x="2473325" y="171450"/>
                </a:lnTo>
                <a:lnTo>
                  <a:pt x="2508250" y="203200"/>
                </a:lnTo>
                <a:lnTo>
                  <a:pt x="2511425" y="234950"/>
                </a:lnTo>
                <a:lnTo>
                  <a:pt x="2498725" y="269875"/>
                </a:lnTo>
                <a:lnTo>
                  <a:pt x="2479675" y="311150"/>
                </a:lnTo>
                <a:lnTo>
                  <a:pt x="2466975" y="403225"/>
                </a:lnTo>
                <a:lnTo>
                  <a:pt x="2457450" y="606425"/>
                </a:lnTo>
                <a:cubicBezTo>
                  <a:pt x="2456392" y="643467"/>
                  <a:pt x="2455333" y="680508"/>
                  <a:pt x="2454275" y="717550"/>
                </a:cubicBezTo>
                <a:lnTo>
                  <a:pt x="2441575" y="914400"/>
                </a:lnTo>
                <a:lnTo>
                  <a:pt x="2422525" y="1111250"/>
                </a:lnTo>
                <a:lnTo>
                  <a:pt x="2400300" y="1190625"/>
                </a:lnTo>
                <a:lnTo>
                  <a:pt x="2362200" y="1270000"/>
                </a:lnTo>
                <a:lnTo>
                  <a:pt x="2308225" y="1355725"/>
                </a:lnTo>
                <a:lnTo>
                  <a:pt x="2244725" y="1428750"/>
                </a:lnTo>
                <a:lnTo>
                  <a:pt x="2222500" y="1454150"/>
                </a:lnTo>
                <a:lnTo>
                  <a:pt x="2200275" y="1463675"/>
                </a:lnTo>
                <a:lnTo>
                  <a:pt x="2174875" y="1460500"/>
                </a:lnTo>
                <a:lnTo>
                  <a:pt x="2139950" y="1444625"/>
                </a:lnTo>
                <a:lnTo>
                  <a:pt x="2105025" y="1419225"/>
                </a:lnTo>
                <a:lnTo>
                  <a:pt x="2184400" y="996950"/>
                </a:lnTo>
                <a:lnTo>
                  <a:pt x="2200275" y="914400"/>
                </a:lnTo>
                <a:lnTo>
                  <a:pt x="2209800" y="777875"/>
                </a:lnTo>
                <a:cubicBezTo>
                  <a:pt x="2210858" y="706967"/>
                  <a:pt x="2211917" y="636058"/>
                  <a:pt x="2212975" y="565150"/>
                </a:cubicBezTo>
                <a:lnTo>
                  <a:pt x="2193925" y="327025"/>
                </a:lnTo>
                <a:lnTo>
                  <a:pt x="2184400" y="292100"/>
                </a:lnTo>
                <a:lnTo>
                  <a:pt x="2165350" y="269875"/>
                </a:lnTo>
                <a:lnTo>
                  <a:pt x="2146300" y="257175"/>
                </a:lnTo>
                <a:lnTo>
                  <a:pt x="2095500" y="250825"/>
                </a:lnTo>
                <a:lnTo>
                  <a:pt x="1993900" y="247650"/>
                </a:lnTo>
                <a:lnTo>
                  <a:pt x="1682750" y="244475"/>
                </a:lnTo>
                <a:lnTo>
                  <a:pt x="1441450" y="257175"/>
                </a:lnTo>
                <a:lnTo>
                  <a:pt x="914400" y="298450"/>
                </a:lnTo>
                <a:lnTo>
                  <a:pt x="663575" y="320675"/>
                </a:lnTo>
                <a:lnTo>
                  <a:pt x="368300" y="352425"/>
                </a:lnTo>
                <a:lnTo>
                  <a:pt x="0" y="403225"/>
                </a:lnTo>
                <a:lnTo>
                  <a:pt x="0" y="180975"/>
                </a:lnTo>
                <a:lnTo>
                  <a:pt x="79375" y="212725"/>
                </a:lnTo>
                <a:lnTo>
                  <a:pt x="177800" y="209550"/>
                </a:lnTo>
                <a:lnTo>
                  <a:pt x="250825" y="209550"/>
                </a:lnTo>
                <a:lnTo>
                  <a:pt x="635000" y="155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2AD2E824-6492-4005-8FD2-6BC46DE5D408}"/>
              </a:ext>
            </a:extLst>
          </p:cNvPr>
          <p:cNvSpPr/>
          <p:nvPr/>
        </p:nvSpPr>
        <p:spPr>
          <a:xfrm>
            <a:off x="6553202" y="5186364"/>
            <a:ext cx="593725" cy="433387"/>
          </a:xfrm>
          <a:custGeom>
            <a:avLst/>
            <a:gdLst>
              <a:gd name="connsiteX0" fmla="*/ 242888 w 592931"/>
              <a:gd name="connsiteY0" fmla="*/ 50006 h 433387"/>
              <a:gd name="connsiteX1" fmla="*/ 352425 w 592931"/>
              <a:gd name="connsiteY1" fmla="*/ 78581 h 433387"/>
              <a:gd name="connsiteX2" fmla="*/ 445294 w 592931"/>
              <a:gd name="connsiteY2" fmla="*/ 97631 h 433387"/>
              <a:gd name="connsiteX3" fmla="*/ 495300 w 592931"/>
              <a:gd name="connsiteY3" fmla="*/ 92868 h 433387"/>
              <a:gd name="connsiteX4" fmla="*/ 540544 w 592931"/>
              <a:gd name="connsiteY4" fmla="*/ 73818 h 433387"/>
              <a:gd name="connsiteX5" fmla="*/ 561975 w 592931"/>
              <a:gd name="connsiteY5" fmla="*/ 54768 h 433387"/>
              <a:gd name="connsiteX6" fmla="*/ 592931 w 592931"/>
              <a:gd name="connsiteY6" fmla="*/ 0 h 433387"/>
              <a:gd name="connsiteX7" fmla="*/ 516731 w 592931"/>
              <a:gd name="connsiteY7" fmla="*/ 423862 h 433387"/>
              <a:gd name="connsiteX8" fmla="*/ 495300 w 592931"/>
              <a:gd name="connsiteY8" fmla="*/ 433387 h 433387"/>
              <a:gd name="connsiteX9" fmla="*/ 469106 w 592931"/>
              <a:gd name="connsiteY9" fmla="*/ 407193 h 433387"/>
              <a:gd name="connsiteX10" fmla="*/ 421481 w 592931"/>
              <a:gd name="connsiteY10" fmla="*/ 361950 h 433387"/>
              <a:gd name="connsiteX11" fmla="*/ 335756 w 592931"/>
              <a:gd name="connsiteY11" fmla="*/ 290512 h 433387"/>
              <a:gd name="connsiteX12" fmla="*/ 216694 w 592931"/>
              <a:gd name="connsiteY12" fmla="*/ 204787 h 433387"/>
              <a:gd name="connsiteX13" fmla="*/ 35719 w 592931"/>
              <a:gd name="connsiteY13" fmla="*/ 80962 h 433387"/>
              <a:gd name="connsiteX14" fmla="*/ 14288 w 592931"/>
              <a:gd name="connsiteY14" fmla="*/ 57150 h 433387"/>
              <a:gd name="connsiteX15" fmla="*/ 0 w 592931"/>
              <a:gd name="connsiteY15" fmla="*/ 40481 h 433387"/>
              <a:gd name="connsiteX16" fmla="*/ 2381 w 592931"/>
              <a:gd name="connsiteY16" fmla="*/ 23812 h 433387"/>
              <a:gd name="connsiteX17" fmla="*/ 11906 w 592931"/>
              <a:gd name="connsiteY17" fmla="*/ 9525 h 433387"/>
              <a:gd name="connsiteX18" fmla="*/ 33338 w 592931"/>
              <a:gd name="connsiteY18" fmla="*/ 7143 h 433387"/>
              <a:gd name="connsiteX19" fmla="*/ 69056 w 592931"/>
              <a:gd name="connsiteY19" fmla="*/ 7143 h 433387"/>
              <a:gd name="connsiteX20" fmla="*/ 138113 w 592931"/>
              <a:gd name="connsiteY20" fmla="*/ 26193 h 433387"/>
              <a:gd name="connsiteX21" fmla="*/ 242888 w 592931"/>
              <a:gd name="connsiteY21" fmla="*/ 50006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2931" h="433387">
                <a:moveTo>
                  <a:pt x="242888" y="50006"/>
                </a:moveTo>
                <a:lnTo>
                  <a:pt x="352425" y="78581"/>
                </a:lnTo>
                <a:lnTo>
                  <a:pt x="445294" y="97631"/>
                </a:lnTo>
                <a:lnTo>
                  <a:pt x="495300" y="92868"/>
                </a:lnTo>
                <a:lnTo>
                  <a:pt x="540544" y="73818"/>
                </a:lnTo>
                <a:lnTo>
                  <a:pt x="561975" y="54768"/>
                </a:lnTo>
                <a:lnTo>
                  <a:pt x="592931" y="0"/>
                </a:lnTo>
                <a:lnTo>
                  <a:pt x="516731" y="423862"/>
                </a:lnTo>
                <a:lnTo>
                  <a:pt x="495300" y="433387"/>
                </a:lnTo>
                <a:lnTo>
                  <a:pt x="469106" y="407193"/>
                </a:lnTo>
                <a:lnTo>
                  <a:pt x="421481" y="361950"/>
                </a:lnTo>
                <a:lnTo>
                  <a:pt x="335756" y="290512"/>
                </a:lnTo>
                <a:lnTo>
                  <a:pt x="216694" y="204787"/>
                </a:lnTo>
                <a:lnTo>
                  <a:pt x="35719" y="80962"/>
                </a:lnTo>
                <a:lnTo>
                  <a:pt x="14288" y="57150"/>
                </a:lnTo>
                <a:lnTo>
                  <a:pt x="0" y="40481"/>
                </a:lnTo>
                <a:lnTo>
                  <a:pt x="2381" y="23812"/>
                </a:lnTo>
                <a:lnTo>
                  <a:pt x="11906" y="9525"/>
                </a:lnTo>
                <a:lnTo>
                  <a:pt x="33338" y="7143"/>
                </a:lnTo>
                <a:lnTo>
                  <a:pt x="69056" y="7143"/>
                </a:lnTo>
                <a:lnTo>
                  <a:pt x="138113" y="26193"/>
                </a:lnTo>
                <a:lnTo>
                  <a:pt x="242888" y="500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EC7886E3-9863-4E18-989F-BCD930846CB2}"/>
              </a:ext>
            </a:extLst>
          </p:cNvPr>
          <p:cNvSpPr/>
          <p:nvPr/>
        </p:nvSpPr>
        <p:spPr>
          <a:xfrm rot="16200000">
            <a:off x="4809333" y="4812507"/>
            <a:ext cx="2347912" cy="434975"/>
          </a:xfrm>
          <a:custGeom>
            <a:avLst/>
            <a:gdLst>
              <a:gd name="connsiteX0" fmla="*/ 1297697 w 2347378"/>
              <a:gd name="connsiteY0" fmla="*/ 122755 h 435906"/>
              <a:gd name="connsiteX1" fmla="*/ 1733603 w 2347378"/>
              <a:gd name="connsiteY1" fmla="*/ 122755 h 435906"/>
              <a:gd name="connsiteX2" fmla="*/ 1881410 w 2347378"/>
              <a:gd name="connsiteY2" fmla="*/ 120250 h 435906"/>
              <a:gd name="connsiteX3" fmla="*/ 1944040 w 2347378"/>
              <a:gd name="connsiteY3" fmla="*/ 130271 h 435906"/>
              <a:gd name="connsiteX4" fmla="*/ 2009175 w 2347378"/>
              <a:gd name="connsiteY4" fmla="*/ 137786 h 435906"/>
              <a:gd name="connsiteX5" fmla="*/ 2114394 w 2347378"/>
              <a:gd name="connsiteY5" fmla="*/ 135281 h 435906"/>
              <a:gd name="connsiteX6" fmla="*/ 2179529 w 2347378"/>
              <a:gd name="connsiteY6" fmla="*/ 125260 h 435906"/>
              <a:gd name="connsiteX7" fmla="*/ 2232139 w 2347378"/>
              <a:gd name="connsiteY7" fmla="*/ 107724 h 435906"/>
              <a:gd name="connsiteX8" fmla="*/ 2272222 w 2347378"/>
              <a:gd name="connsiteY8" fmla="*/ 85177 h 435906"/>
              <a:gd name="connsiteX9" fmla="*/ 2299779 w 2347378"/>
              <a:gd name="connsiteY9" fmla="*/ 57620 h 435906"/>
              <a:gd name="connsiteX10" fmla="*/ 2329842 w 2347378"/>
              <a:gd name="connsiteY10" fmla="*/ 0 h 435906"/>
              <a:gd name="connsiteX11" fmla="*/ 2347378 w 2347378"/>
              <a:gd name="connsiteY11" fmla="*/ 263047 h 435906"/>
              <a:gd name="connsiteX12" fmla="*/ 2302284 w 2347378"/>
              <a:gd name="connsiteY12" fmla="*/ 340708 h 435906"/>
              <a:gd name="connsiteX13" fmla="*/ 2257191 w 2347378"/>
              <a:gd name="connsiteY13" fmla="*/ 385802 h 435906"/>
              <a:gd name="connsiteX14" fmla="*/ 2214602 w 2347378"/>
              <a:gd name="connsiteY14" fmla="*/ 420875 h 435906"/>
              <a:gd name="connsiteX15" fmla="*/ 2177024 w 2347378"/>
              <a:gd name="connsiteY15" fmla="*/ 435906 h 435906"/>
              <a:gd name="connsiteX16" fmla="*/ 2131930 w 2347378"/>
              <a:gd name="connsiteY16" fmla="*/ 428390 h 435906"/>
              <a:gd name="connsiteX17" fmla="*/ 1873894 w 2347378"/>
              <a:gd name="connsiteY17" fmla="*/ 388307 h 435906"/>
              <a:gd name="connsiteX18" fmla="*/ 1698530 w 2347378"/>
              <a:gd name="connsiteY18" fmla="*/ 390812 h 435906"/>
              <a:gd name="connsiteX19" fmla="*/ 260542 w 2347378"/>
              <a:gd name="connsiteY19" fmla="*/ 353234 h 435906"/>
              <a:gd name="connsiteX20" fmla="*/ 177870 w 2347378"/>
              <a:gd name="connsiteY20" fmla="*/ 343213 h 435906"/>
              <a:gd name="connsiteX21" fmla="*/ 75157 w 2347378"/>
              <a:gd name="connsiteY21" fmla="*/ 318161 h 435906"/>
              <a:gd name="connsiteX22" fmla="*/ 30063 w 2347378"/>
              <a:gd name="connsiteY22" fmla="*/ 293109 h 435906"/>
              <a:gd name="connsiteX23" fmla="*/ 7516 w 2347378"/>
              <a:gd name="connsiteY23" fmla="*/ 270562 h 435906"/>
              <a:gd name="connsiteX24" fmla="*/ 0 w 2347378"/>
              <a:gd name="connsiteY24" fmla="*/ 240500 h 435906"/>
              <a:gd name="connsiteX25" fmla="*/ 10021 w 2347378"/>
              <a:gd name="connsiteY25" fmla="*/ 210437 h 435906"/>
              <a:gd name="connsiteX26" fmla="*/ 30063 w 2347378"/>
              <a:gd name="connsiteY26" fmla="*/ 182880 h 435906"/>
              <a:gd name="connsiteX27" fmla="*/ 65136 w 2347378"/>
              <a:gd name="connsiteY27" fmla="*/ 157828 h 435906"/>
              <a:gd name="connsiteX28" fmla="*/ 100209 w 2347378"/>
              <a:gd name="connsiteY28" fmla="*/ 142797 h 435906"/>
              <a:gd name="connsiteX29" fmla="*/ 195406 w 2347378"/>
              <a:gd name="connsiteY29" fmla="*/ 130271 h 435906"/>
              <a:gd name="connsiteX30" fmla="*/ 338203 w 2347378"/>
              <a:gd name="connsiteY30" fmla="*/ 120250 h 435906"/>
              <a:gd name="connsiteX31" fmla="*/ 566177 w 2347378"/>
              <a:gd name="connsiteY31" fmla="*/ 120250 h 435906"/>
              <a:gd name="connsiteX32" fmla="*/ 1002083 w 2347378"/>
              <a:gd name="connsiteY32" fmla="*/ 122755 h 435906"/>
              <a:gd name="connsiteX33" fmla="*/ 1297697 w 2347378"/>
              <a:gd name="connsiteY33" fmla="*/ 122755 h 4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47378" h="435906">
                <a:moveTo>
                  <a:pt x="1297697" y="122755"/>
                </a:moveTo>
                <a:lnTo>
                  <a:pt x="1733603" y="122755"/>
                </a:lnTo>
                <a:lnTo>
                  <a:pt x="1881410" y="120250"/>
                </a:lnTo>
                <a:lnTo>
                  <a:pt x="1944040" y="130271"/>
                </a:lnTo>
                <a:lnTo>
                  <a:pt x="2009175" y="137786"/>
                </a:lnTo>
                <a:lnTo>
                  <a:pt x="2114394" y="135281"/>
                </a:lnTo>
                <a:lnTo>
                  <a:pt x="2179529" y="125260"/>
                </a:lnTo>
                <a:lnTo>
                  <a:pt x="2232139" y="107724"/>
                </a:lnTo>
                <a:lnTo>
                  <a:pt x="2272222" y="85177"/>
                </a:lnTo>
                <a:lnTo>
                  <a:pt x="2299779" y="57620"/>
                </a:lnTo>
                <a:lnTo>
                  <a:pt x="2329842" y="0"/>
                </a:lnTo>
                <a:lnTo>
                  <a:pt x="2347378" y="263047"/>
                </a:lnTo>
                <a:lnTo>
                  <a:pt x="2302284" y="340708"/>
                </a:lnTo>
                <a:lnTo>
                  <a:pt x="2257191" y="385802"/>
                </a:lnTo>
                <a:lnTo>
                  <a:pt x="2214602" y="420875"/>
                </a:lnTo>
                <a:lnTo>
                  <a:pt x="2177024" y="435906"/>
                </a:lnTo>
                <a:lnTo>
                  <a:pt x="2131930" y="428390"/>
                </a:lnTo>
                <a:lnTo>
                  <a:pt x="1873894" y="388307"/>
                </a:lnTo>
                <a:lnTo>
                  <a:pt x="1698530" y="390812"/>
                </a:lnTo>
                <a:lnTo>
                  <a:pt x="260542" y="353234"/>
                </a:lnTo>
                <a:lnTo>
                  <a:pt x="177870" y="343213"/>
                </a:lnTo>
                <a:lnTo>
                  <a:pt x="75157" y="318161"/>
                </a:lnTo>
                <a:lnTo>
                  <a:pt x="30063" y="293109"/>
                </a:lnTo>
                <a:lnTo>
                  <a:pt x="7516" y="270562"/>
                </a:lnTo>
                <a:lnTo>
                  <a:pt x="0" y="240500"/>
                </a:lnTo>
                <a:lnTo>
                  <a:pt x="10021" y="210437"/>
                </a:lnTo>
                <a:lnTo>
                  <a:pt x="30063" y="182880"/>
                </a:lnTo>
                <a:lnTo>
                  <a:pt x="65136" y="157828"/>
                </a:lnTo>
                <a:lnTo>
                  <a:pt x="100209" y="142797"/>
                </a:lnTo>
                <a:lnTo>
                  <a:pt x="195406" y="130271"/>
                </a:lnTo>
                <a:lnTo>
                  <a:pt x="338203" y="120250"/>
                </a:lnTo>
                <a:lnTo>
                  <a:pt x="566177" y="120250"/>
                </a:lnTo>
                <a:lnTo>
                  <a:pt x="1002083" y="122755"/>
                </a:lnTo>
                <a:lnTo>
                  <a:pt x="1297697" y="1227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1D1FCBB-2FD5-48AE-B332-A333102A6152}"/>
              </a:ext>
            </a:extLst>
          </p:cNvPr>
          <p:cNvGrpSpPr/>
          <p:nvPr/>
        </p:nvGrpSpPr>
        <p:grpSpPr>
          <a:xfrm>
            <a:off x="3900490" y="1350964"/>
            <a:ext cx="4379911" cy="4852987"/>
            <a:chOff x="3900490" y="1350964"/>
            <a:chExt cx="4379911" cy="4852987"/>
          </a:xfrm>
        </p:grpSpPr>
        <p:sp>
          <p:nvSpPr>
            <p:cNvPr id="16" name="フリーフォーム 107">
              <a:extLst>
                <a:ext uri="{FF2B5EF4-FFF2-40B4-BE49-F238E27FC236}">
                  <a16:creationId xmlns:a16="http://schemas.microsoft.com/office/drawing/2014/main" id="{EAA1A983-A281-4E01-A608-5D5266FCBFBC}"/>
                </a:ext>
              </a:extLst>
            </p:cNvPr>
            <p:cNvSpPr/>
            <p:nvPr/>
          </p:nvSpPr>
          <p:spPr>
            <a:xfrm>
              <a:off x="6591301" y="1525588"/>
              <a:ext cx="719138" cy="666750"/>
            </a:xfrm>
            <a:custGeom>
              <a:avLst/>
              <a:gdLst>
                <a:gd name="connsiteX0" fmla="*/ 531019 w 719138"/>
                <a:gd name="connsiteY0" fmla="*/ 416719 h 666750"/>
                <a:gd name="connsiteX1" fmla="*/ 211931 w 719138"/>
                <a:gd name="connsiteY1" fmla="*/ 585788 h 666750"/>
                <a:gd name="connsiteX2" fmla="*/ 80963 w 719138"/>
                <a:gd name="connsiteY2" fmla="*/ 652463 h 666750"/>
                <a:gd name="connsiteX3" fmla="*/ 35719 w 719138"/>
                <a:gd name="connsiteY3" fmla="*/ 666750 h 666750"/>
                <a:gd name="connsiteX4" fmla="*/ 9525 w 719138"/>
                <a:gd name="connsiteY4" fmla="*/ 664369 h 666750"/>
                <a:gd name="connsiteX5" fmla="*/ 0 w 719138"/>
                <a:gd name="connsiteY5" fmla="*/ 650082 h 666750"/>
                <a:gd name="connsiteX6" fmla="*/ 2381 w 719138"/>
                <a:gd name="connsiteY6" fmla="*/ 621507 h 666750"/>
                <a:gd name="connsiteX7" fmla="*/ 40481 w 719138"/>
                <a:gd name="connsiteY7" fmla="*/ 571500 h 666750"/>
                <a:gd name="connsiteX8" fmla="*/ 271463 w 719138"/>
                <a:gd name="connsiteY8" fmla="*/ 285750 h 666750"/>
                <a:gd name="connsiteX9" fmla="*/ 302419 w 719138"/>
                <a:gd name="connsiteY9" fmla="*/ 240507 h 666750"/>
                <a:gd name="connsiteX10" fmla="*/ 319088 w 719138"/>
                <a:gd name="connsiteY10" fmla="*/ 209550 h 666750"/>
                <a:gd name="connsiteX11" fmla="*/ 323850 w 719138"/>
                <a:gd name="connsiteY11" fmla="*/ 178594 h 666750"/>
                <a:gd name="connsiteX12" fmla="*/ 323850 w 719138"/>
                <a:gd name="connsiteY12" fmla="*/ 147638 h 666750"/>
                <a:gd name="connsiteX13" fmla="*/ 302419 w 719138"/>
                <a:gd name="connsiteY13" fmla="*/ 111919 h 666750"/>
                <a:gd name="connsiteX14" fmla="*/ 264319 w 719138"/>
                <a:gd name="connsiteY14" fmla="*/ 78582 h 666750"/>
                <a:gd name="connsiteX15" fmla="*/ 250031 w 719138"/>
                <a:gd name="connsiteY15" fmla="*/ 54769 h 666750"/>
                <a:gd name="connsiteX16" fmla="*/ 242888 w 719138"/>
                <a:gd name="connsiteY16" fmla="*/ 30957 h 666750"/>
                <a:gd name="connsiteX17" fmla="*/ 245269 w 719138"/>
                <a:gd name="connsiteY17" fmla="*/ 16669 h 666750"/>
                <a:gd name="connsiteX18" fmla="*/ 259556 w 719138"/>
                <a:gd name="connsiteY18" fmla="*/ 0 h 666750"/>
                <a:gd name="connsiteX19" fmla="*/ 283369 w 719138"/>
                <a:gd name="connsiteY19" fmla="*/ 2382 h 666750"/>
                <a:gd name="connsiteX20" fmla="*/ 326231 w 719138"/>
                <a:gd name="connsiteY20" fmla="*/ 4763 h 666750"/>
                <a:gd name="connsiteX21" fmla="*/ 378619 w 719138"/>
                <a:gd name="connsiteY21" fmla="*/ 16669 h 666750"/>
                <a:gd name="connsiteX22" fmla="*/ 450056 w 719138"/>
                <a:gd name="connsiteY22" fmla="*/ 42863 h 666750"/>
                <a:gd name="connsiteX23" fmla="*/ 528638 w 719138"/>
                <a:gd name="connsiteY23" fmla="*/ 76200 h 666750"/>
                <a:gd name="connsiteX24" fmla="*/ 600075 w 719138"/>
                <a:gd name="connsiteY24" fmla="*/ 123825 h 666750"/>
                <a:gd name="connsiteX25" fmla="*/ 661988 w 719138"/>
                <a:gd name="connsiteY25" fmla="*/ 178594 h 666750"/>
                <a:gd name="connsiteX26" fmla="*/ 704850 w 719138"/>
                <a:gd name="connsiteY26" fmla="*/ 230982 h 666750"/>
                <a:gd name="connsiteX27" fmla="*/ 719138 w 719138"/>
                <a:gd name="connsiteY27" fmla="*/ 269082 h 666750"/>
                <a:gd name="connsiteX28" fmla="*/ 719138 w 719138"/>
                <a:gd name="connsiteY28" fmla="*/ 292894 h 666750"/>
                <a:gd name="connsiteX29" fmla="*/ 709613 w 719138"/>
                <a:gd name="connsiteY29" fmla="*/ 316707 h 666750"/>
                <a:gd name="connsiteX30" fmla="*/ 678656 w 719138"/>
                <a:gd name="connsiteY30" fmla="*/ 345282 h 666750"/>
                <a:gd name="connsiteX31" fmla="*/ 635794 w 719138"/>
                <a:gd name="connsiteY31" fmla="*/ 366713 h 666750"/>
                <a:gd name="connsiteX32" fmla="*/ 531019 w 719138"/>
                <a:gd name="connsiteY32" fmla="*/ 416719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66750">
                  <a:moveTo>
                    <a:pt x="531019" y="416719"/>
                  </a:moveTo>
                  <a:lnTo>
                    <a:pt x="211931" y="585788"/>
                  </a:lnTo>
                  <a:lnTo>
                    <a:pt x="80963" y="652463"/>
                  </a:lnTo>
                  <a:lnTo>
                    <a:pt x="35719" y="666750"/>
                  </a:lnTo>
                  <a:lnTo>
                    <a:pt x="9525" y="664369"/>
                  </a:lnTo>
                  <a:lnTo>
                    <a:pt x="0" y="650082"/>
                  </a:lnTo>
                  <a:lnTo>
                    <a:pt x="2381" y="621507"/>
                  </a:lnTo>
                  <a:lnTo>
                    <a:pt x="40481" y="571500"/>
                  </a:lnTo>
                  <a:lnTo>
                    <a:pt x="271463" y="285750"/>
                  </a:lnTo>
                  <a:lnTo>
                    <a:pt x="302419" y="240507"/>
                  </a:lnTo>
                  <a:lnTo>
                    <a:pt x="319088" y="209550"/>
                  </a:lnTo>
                  <a:lnTo>
                    <a:pt x="323850" y="178594"/>
                  </a:lnTo>
                  <a:lnTo>
                    <a:pt x="323850" y="147638"/>
                  </a:lnTo>
                  <a:lnTo>
                    <a:pt x="302419" y="111919"/>
                  </a:lnTo>
                  <a:lnTo>
                    <a:pt x="264319" y="78582"/>
                  </a:lnTo>
                  <a:lnTo>
                    <a:pt x="250031" y="54769"/>
                  </a:lnTo>
                  <a:lnTo>
                    <a:pt x="242888" y="30957"/>
                  </a:lnTo>
                  <a:lnTo>
                    <a:pt x="245269" y="16669"/>
                  </a:lnTo>
                  <a:lnTo>
                    <a:pt x="259556" y="0"/>
                  </a:lnTo>
                  <a:lnTo>
                    <a:pt x="283369" y="2382"/>
                  </a:lnTo>
                  <a:lnTo>
                    <a:pt x="326231" y="4763"/>
                  </a:lnTo>
                  <a:lnTo>
                    <a:pt x="378619" y="16669"/>
                  </a:lnTo>
                  <a:lnTo>
                    <a:pt x="450056" y="42863"/>
                  </a:lnTo>
                  <a:lnTo>
                    <a:pt x="528638" y="76200"/>
                  </a:lnTo>
                  <a:lnTo>
                    <a:pt x="600075" y="123825"/>
                  </a:lnTo>
                  <a:lnTo>
                    <a:pt x="661988" y="178594"/>
                  </a:lnTo>
                  <a:lnTo>
                    <a:pt x="704850" y="230982"/>
                  </a:lnTo>
                  <a:lnTo>
                    <a:pt x="719138" y="269082"/>
                  </a:lnTo>
                  <a:lnTo>
                    <a:pt x="719138" y="292894"/>
                  </a:lnTo>
                  <a:lnTo>
                    <a:pt x="709613" y="316707"/>
                  </a:lnTo>
                  <a:lnTo>
                    <a:pt x="678656" y="345282"/>
                  </a:lnTo>
                  <a:lnTo>
                    <a:pt x="635794" y="366713"/>
                  </a:lnTo>
                  <a:lnTo>
                    <a:pt x="531019" y="4167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8">
              <a:extLst>
                <a:ext uri="{FF2B5EF4-FFF2-40B4-BE49-F238E27FC236}">
                  <a16:creationId xmlns:a16="http://schemas.microsoft.com/office/drawing/2014/main" id="{AC33E2D6-ABA6-456F-A443-A3E9CD222CD2}"/>
                </a:ext>
              </a:extLst>
            </p:cNvPr>
            <p:cNvSpPr/>
            <p:nvPr/>
          </p:nvSpPr>
          <p:spPr>
            <a:xfrm>
              <a:off x="5699126" y="1350964"/>
              <a:ext cx="596900" cy="1139825"/>
            </a:xfrm>
            <a:custGeom>
              <a:avLst/>
              <a:gdLst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1140619">
                  <a:moveTo>
                    <a:pt x="478632" y="709612"/>
                  </a:moveTo>
                  <a:cubicBezTo>
                    <a:pt x="479426" y="846931"/>
                    <a:pt x="480219" y="984250"/>
                    <a:pt x="481013" y="1121569"/>
                  </a:cubicBezTo>
                  <a:lnTo>
                    <a:pt x="216694" y="1140619"/>
                  </a:lnTo>
                  <a:cubicBezTo>
                    <a:pt x="215107" y="871538"/>
                    <a:pt x="213519" y="602456"/>
                    <a:pt x="211932" y="333375"/>
                  </a:cubicBezTo>
                  <a:lnTo>
                    <a:pt x="202407" y="259556"/>
                  </a:lnTo>
                  <a:lnTo>
                    <a:pt x="183357" y="216694"/>
                  </a:lnTo>
                  <a:lnTo>
                    <a:pt x="152400" y="185737"/>
                  </a:lnTo>
                  <a:lnTo>
                    <a:pt x="42863" y="100012"/>
                  </a:lnTo>
                  <a:lnTo>
                    <a:pt x="2382" y="64294"/>
                  </a:lnTo>
                  <a:lnTo>
                    <a:pt x="0" y="47625"/>
                  </a:lnTo>
                  <a:lnTo>
                    <a:pt x="21432" y="30956"/>
                  </a:lnTo>
                  <a:lnTo>
                    <a:pt x="76200" y="9525"/>
                  </a:lnTo>
                  <a:lnTo>
                    <a:pt x="133350" y="0"/>
                  </a:lnTo>
                  <a:lnTo>
                    <a:pt x="176213" y="7144"/>
                  </a:lnTo>
                  <a:lnTo>
                    <a:pt x="276225" y="40481"/>
                  </a:lnTo>
                  <a:lnTo>
                    <a:pt x="373857" y="88106"/>
                  </a:lnTo>
                  <a:lnTo>
                    <a:pt x="457200" y="133350"/>
                  </a:lnTo>
                  <a:lnTo>
                    <a:pt x="526257" y="183356"/>
                  </a:lnTo>
                  <a:lnTo>
                    <a:pt x="566738" y="226219"/>
                  </a:lnTo>
                  <a:lnTo>
                    <a:pt x="588169" y="257175"/>
                  </a:lnTo>
                  <a:lnTo>
                    <a:pt x="597694" y="295275"/>
                  </a:lnTo>
                  <a:lnTo>
                    <a:pt x="588169" y="326231"/>
                  </a:lnTo>
                  <a:lnTo>
                    <a:pt x="552450" y="383381"/>
                  </a:lnTo>
                  <a:lnTo>
                    <a:pt x="521494" y="445294"/>
                  </a:lnTo>
                  <a:lnTo>
                    <a:pt x="502444" y="509587"/>
                  </a:lnTo>
                  <a:cubicBezTo>
                    <a:pt x="494507" y="576262"/>
                    <a:pt x="481806" y="597703"/>
                    <a:pt x="478632" y="709612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9">
              <a:extLst>
                <a:ext uri="{FF2B5EF4-FFF2-40B4-BE49-F238E27FC236}">
                  <a16:creationId xmlns:a16="http://schemas.microsoft.com/office/drawing/2014/main" id="{6033D8AE-2E30-4C57-BC0A-16E85084E46C}"/>
                </a:ext>
              </a:extLst>
            </p:cNvPr>
            <p:cNvSpPr/>
            <p:nvPr/>
          </p:nvSpPr>
          <p:spPr>
            <a:xfrm>
              <a:off x="4605339" y="1609725"/>
              <a:ext cx="660400" cy="692150"/>
            </a:xfrm>
            <a:custGeom>
              <a:avLst/>
              <a:gdLst>
                <a:gd name="connsiteX0" fmla="*/ 171450 w 659606"/>
                <a:gd name="connsiteY0" fmla="*/ 261938 h 691357"/>
                <a:gd name="connsiteX1" fmla="*/ 302418 w 659606"/>
                <a:gd name="connsiteY1" fmla="*/ 442913 h 691357"/>
                <a:gd name="connsiteX2" fmla="*/ 414337 w 659606"/>
                <a:gd name="connsiteY2" fmla="*/ 585788 h 691357"/>
                <a:gd name="connsiteX3" fmla="*/ 497681 w 659606"/>
                <a:gd name="connsiteY3" fmla="*/ 678656 h 691357"/>
                <a:gd name="connsiteX4" fmla="*/ 514350 w 659606"/>
                <a:gd name="connsiteY4" fmla="*/ 688181 h 691357"/>
                <a:gd name="connsiteX5" fmla="*/ 535781 w 659606"/>
                <a:gd name="connsiteY5" fmla="*/ 690563 h 691357"/>
                <a:gd name="connsiteX6" fmla="*/ 576262 w 659606"/>
                <a:gd name="connsiteY6" fmla="*/ 690563 h 691357"/>
                <a:gd name="connsiteX7" fmla="*/ 614362 w 659606"/>
                <a:gd name="connsiteY7" fmla="*/ 676275 h 691357"/>
                <a:gd name="connsiteX8" fmla="*/ 640556 w 659606"/>
                <a:gd name="connsiteY8" fmla="*/ 647700 h 691357"/>
                <a:gd name="connsiteX9" fmla="*/ 654843 w 659606"/>
                <a:gd name="connsiteY9" fmla="*/ 609600 h 691357"/>
                <a:gd name="connsiteX10" fmla="*/ 659606 w 659606"/>
                <a:gd name="connsiteY10" fmla="*/ 566738 h 691357"/>
                <a:gd name="connsiteX11" fmla="*/ 659606 w 659606"/>
                <a:gd name="connsiteY11" fmla="*/ 507206 h 691357"/>
                <a:gd name="connsiteX12" fmla="*/ 642937 w 659606"/>
                <a:gd name="connsiteY12" fmla="*/ 459581 h 691357"/>
                <a:gd name="connsiteX13" fmla="*/ 616743 w 659606"/>
                <a:gd name="connsiteY13" fmla="*/ 416719 h 691357"/>
                <a:gd name="connsiteX14" fmla="*/ 564356 w 659606"/>
                <a:gd name="connsiteY14" fmla="*/ 352425 h 691357"/>
                <a:gd name="connsiteX15" fmla="*/ 490537 w 659606"/>
                <a:gd name="connsiteY15" fmla="*/ 276225 h 691357"/>
                <a:gd name="connsiteX16" fmla="*/ 395287 w 659606"/>
                <a:gd name="connsiteY16" fmla="*/ 200025 h 691357"/>
                <a:gd name="connsiteX17" fmla="*/ 254793 w 659606"/>
                <a:gd name="connsiteY17" fmla="*/ 109538 h 691357"/>
                <a:gd name="connsiteX18" fmla="*/ 128587 w 659606"/>
                <a:gd name="connsiteY18" fmla="*/ 38100 h 691357"/>
                <a:gd name="connsiteX19" fmla="*/ 57150 w 659606"/>
                <a:gd name="connsiteY19" fmla="*/ 7144 h 691357"/>
                <a:gd name="connsiteX20" fmla="*/ 35718 w 659606"/>
                <a:gd name="connsiteY20" fmla="*/ 0 h 691357"/>
                <a:gd name="connsiteX21" fmla="*/ 16668 w 659606"/>
                <a:gd name="connsiteY21" fmla="*/ 0 h 691357"/>
                <a:gd name="connsiteX22" fmla="*/ 4762 w 659606"/>
                <a:gd name="connsiteY22" fmla="*/ 4763 h 691357"/>
                <a:gd name="connsiteX23" fmla="*/ 0 w 659606"/>
                <a:gd name="connsiteY23" fmla="*/ 30956 h 691357"/>
                <a:gd name="connsiteX24" fmla="*/ 11906 w 659606"/>
                <a:gd name="connsiteY24" fmla="*/ 64294 h 691357"/>
                <a:gd name="connsiteX25" fmla="*/ 171450 w 659606"/>
                <a:gd name="connsiteY25" fmla="*/ 261938 h 6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9606" h="691357">
                  <a:moveTo>
                    <a:pt x="171450" y="261938"/>
                  </a:moveTo>
                  <a:lnTo>
                    <a:pt x="302418" y="442913"/>
                  </a:lnTo>
                  <a:lnTo>
                    <a:pt x="414337" y="585788"/>
                  </a:lnTo>
                  <a:lnTo>
                    <a:pt x="497681" y="678656"/>
                  </a:lnTo>
                  <a:lnTo>
                    <a:pt x="514350" y="688181"/>
                  </a:lnTo>
                  <a:cubicBezTo>
                    <a:pt x="534188" y="690661"/>
                    <a:pt x="521891" y="691357"/>
                    <a:pt x="535781" y="690563"/>
                  </a:cubicBezTo>
                  <a:lnTo>
                    <a:pt x="576262" y="690563"/>
                  </a:lnTo>
                  <a:lnTo>
                    <a:pt x="614362" y="676275"/>
                  </a:lnTo>
                  <a:lnTo>
                    <a:pt x="640556" y="647700"/>
                  </a:lnTo>
                  <a:lnTo>
                    <a:pt x="654843" y="609600"/>
                  </a:lnTo>
                  <a:lnTo>
                    <a:pt x="659606" y="566738"/>
                  </a:lnTo>
                  <a:lnTo>
                    <a:pt x="659606" y="507206"/>
                  </a:lnTo>
                  <a:lnTo>
                    <a:pt x="642937" y="459581"/>
                  </a:lnTo>
                  <a:lnTo>
                    <a:pt x="616743" y="416719"/>
                  </a:lnTo>
                  <a:lnTo>
                    <a:pt x="564356" y="352425"/>
                  </a:lnTo>
                  <a:lnTo>
                    <a:pt x="490537" y="276225"/>
                  </a:lnTo>
                  <a:lnTo>
                    <a:pt x="395287" y="200025"/>
                  </a:lnTo>
                  <a:lnTo>
                    <a:pt x="254793" y="109538"/>
                  </a:lnTo>
                  <a:lnTo>
                    <a:pt x="128587" y="38100"/>
                  </a:lnTo>
                  <a:lnTo>
                    <a:pt x="57150" y="7144"/>
                  </a:lnTo>
                  <a:lnTo>
                    <a:pt x="35718" y="0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30956"/>
                  </a:lnTo>
                  <a:lnTo>
                    <a:pt x="11906" y="64294"/>
                  </a:lnTo>
                  <a:lnTo>
                    <a:pt x="171450" y="2619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0">
              <a:extLst>
                <a:ext uri="{FF2B5EF4-FFF2-40B4-BE49-F238E27FC236}">
                  <a16:creationId xmlns:a16="http://schemas.microsoft.com/office/drawing/2014/main" id="{CA912EE4-4826-44E8-829B-94744C2C52AD}"/>
                </a:ext>
              </a:extLst>
            </p:cNvPr>
            <p:cNvSpPr/>
            <p:nvPr/>
          </p:nvSpPr>
          <p:spPr>
            <a:xfrm>
              <a:off x="3900490" y="2386013"/>
              <a:ext cx="471487" cy="1155700"/>
            </a:xfrm>
            <a:custGeom>
              <a:avLst/>
              <a:gdLst>
                <a:gd name="connsiteX0" fmla="*/ 416718 w 471487"/>
                <a:gd name="connsiteY0" fmla="*/ 638175 h 1154906"/>
                <a:gd name="connsiteX1" fmla="*/ 373856 w 471487"/>
                <a:gd name="connsiteY1" fmla="*/ 800100 h 1154906"/>
                <a:gd name="connsiteX2" fmla="*/ 323850 w 471487"/>
                <a:gd name="connsiteY2" fmla="*/ 938212 h 1154906"/>
                <a:gd name="connsiteX3" fmla="*/ 278606 w 471487"/>
                <a:gd name="connsiteY3" fmla="*/ 1035843 h 1154906"/>
                <a:gd name="connsiteX4" fmla="*/ 240506 w 471487"/>
                <a:gd name="connsiteY4" fmla="*/ 1092993 h 1154906"/>
                <a:gd name="connsiteX5" fmla="*/ 211931 w 471487"/>
                <a:gd name="connsiteY5" fmla="*/ 1123950 h 1154906"/>
                <a:gd name="connsiteX6" fmla="*/ 183356 w 471487"/>
                <a:gd name="connsiteY6" fmla="*/ 1145381 h 1154906"/>
                <a:gd name="connsiteX7" fmla="*/ 159543 w 471487"/>
                <a:gd name="connsiteY7" fmla="*/ 1154906 h 1154906"/>
                <a:gd name="connsiteX8" fmla="*/ 135731 w 471487"/>
                <a:gd name="connsiteY8" fmla="*/ 1150143 h 1154906"/>
                <a:gd name="connsiteX9" fmla="*/ 100012 w 471487"/>
                <a:gd name="connsiteY9" fmla="*/ 1131093 h 1154906"/>
                <a:gd name="connsiteX10" fmla="*/ 64293 w 471487"/>
                <a:gd name="connsiteY10" fmla="*/ 1088231 h 1154906"/>
                <a:gd name="connsiteX11" fmla="*/ 30956 w 471487"/>
                <a:gd name="connsiteY11" fmla="*/ 1031081 h 1154906"/>
                <a:gd name="connsiteX12" fmla="*/ 9525 w 471487"/>
                <a:gd name="connsiteY12" fmla="*/ 969168 h 1154906"/>
                <a:gd name="connsiteX13" fmla="*/ 0 w 471487"/>
                <a:gd name="connsiteY13" fmla="*/ 890587 h 1154906"/>
                <a:gd name="connsiteX14" fmla="*/ 2381 w 471487"/>
                <a:gd name="connsiteY14" fmla="*/ 854868 h 1154906"/>
                <a:gd name="connsiteX15" fmla="*/ 11906 w 471487"/>
                <a:gd name="connsiteY15" fmla="*/ 823912 h 1154906"/>
                <a:gd name="connsiteX16" fmla="*/ 47625 w 471487"/>
                <a:gd name="connsiteY16" fmla="*/ 759618 h 1154906"/>
                <a:gd name="connsiteX17" fmla="*/ 104775 w 471487"/>
                <a:gd name="connsiteY17" fmla="*/ 671512 h 1154906"/>
                <a:gd name="connsiteX18" fmla="*/ 173831 w 471487"/>
                <a:gd name="connsiteY18" fmla="*/ 573881 h 1154906"/>
                <a:gd name="connsiteX19" fmla="*/ 216693 w 471487"/>
                <a:gd name="connsiteY19" fmla="*/ 509587 h 1154906"/>
                <a:gd name="connsiteX20" fmla="*/ 252412 w 471487"/>
                <a:gd name="connsiteY20" fmla="*/ 435768 h 1154906"/>
                <a:gd name="connsiteX21" fmla="*/ 288131 w 471487"/>
                <a:gd name="connsiteY21" fmla="*/ 309562 h 1154906"/>
                <a:gd name="connsiteX22" fmla="*/ 311943 w 471487"/>
                <a:gd name="connsiteY22" fmla="*/ 73818 h 1154906"/>
                <a:gd name="connsiteX23" fmla="*/ 311943 w 471487"/>
                <a:gd name="connsiteY23" fmla="*/ 50006 h 1154906"/>
                <a:gd name="connsiteX24" fmla="*/ 304800 w 471487"/>
                <a:gd name="connsiteY24" fmla="*/ 35718 h 1154906"/>
                <a:gd name="connsiteX25" fmla="*/ 302418 w 471487"/>
                <a:gd name="connsiteY25" fmla="*/ 4762 h 1154906"/>
                <a:gd name="connsiteX26" fmla="*/ 316706 w 471487"/>
                <a:gd name="connsiteY26" fmla="*/ 0 h 1154906"/>
                <a:gd name="connsiteX27" fmla="*/ 340518 w 471487"/>
                <a:gd name="connsiteY27" fmla="*/ 4762 h 1154906"/>
                <a:gd name="connsiteX28" fmla="*/ 364331 w 471487"/>
                <a:gd name="connsiteY28" fmla="*/ 21431 h 1154906"/>
                <a:gd name="connsiteX29" fmla="*/ 402431 w 471487"/>
                <a:gd name="connsiteY29" fmla="*/ 61912 h 1154906"/>
                <a:gd name="connsiteX30" fmla="*/ 442912 w 471487"/>
                <a:gd name="connsiteY30" fmla="*/ 126206 h 1154906"/>
                <a:gd name="connsiteX31" fmla="*/ 457200 w 471487"/>
                <a:gd name="connsiteY31" fmla="*/ 176212 h 1154906"/>
                <a:gd name="connsiteX32" fmla="*/ 471487 w 471487"/>
                <a:gd name="connsiteY32" fmla="*/ 302418 h 1154906"/>
                <a:gd name="connsiteX33" fmla="*/ 447675 w 471487"/>
                <a:gd name="connsiteY33" fmla="*/ 464343 h 1154906"/>
                <a:gd name="connsiteX34" fmla="*/ 438150 w 471487"/>
                <a:gd name="connsiteY34" fmla="*/ 535781 h 1154906"/>
                <a:gd name="connsiteX35" fmla="*/ 416718 w 471487"/>
                <a:gd name="connsiteY35" fmla="*/ 63817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154906">
                  <a:moveTo>
                    <a:pt x="416718" y="638175"/>
                  </a:moveTo>
                  <a:lnTo>
                    <a:pt x="373856" y="800100"/>
                  </a:lnTo>
                  <a:lnTo>
                    <a:pt x="323850" y="938212"/>
                  </a:lnTo>
                  <a:lnTo>
                    <a:pt x="278606" y="1035843"/>
                  </a:lnTo>
                  <a:lnTo>
                    <a:pt x="240506" y="1092993"/>
                  </a:lnTo>
                  <a:lnTo>
                    <a:pt x="211931" y="1123950"/>
                  </a:lnTo>
                  <a:lnTo>
                    <a:pt x="183356" y="1145381"/>
                  </a:lnTo>
                  <a:lnTo>
                    <a:pt x="159543" y="1154906"/>
                  </a:lnTo>
                  <a:lnTo>
                    <a:pt x="135731" y="1150143"/>
                  </a:lnTo>
                  <a:lnTo>
                    <a:pt x="100012" y="1131093"/>
                  </a:lnTo>
                  <a:lnTo>
                    <a:pt x="64293" y="1088231"/>
                  </a:lnTo>
                  <a:lnTo>
                    <a:pt x="30956" y="1031081"/>
                  </a:lnTo>
                  <a:lnTo>
                    <a:pt x="9525" y="969168"/>
                  </a:lnTo>
                  <a:lnTo>
                    <a:pt x="0" y="890587"/>
                  </a:lnTo>
                  <a:lnTo>
                    <a:pt x="2381" y="854868"/>
                  </a:lnTo>
                  <a:lnTo>
                    <a:pt x="11906" y="823912"/>
                  </a:lnTo>
                  <a:lnTo>
                    <a:pt x="47625" y="759618"/>
                  </a:lnTo>
                  <a:lnTo>
                    <a:pt x="104775" y="671512"/>
                  </a:lnTo>
                  <a:lnTo>
                    <a:pt x="173831" y="573881"/>
                  </a:lnTo>
                  <a:lnTo>
                    <a:pt x="216693" y="509587"/>
                  </a:lnTo>
                  <a:lnTo>
                    <a:pt x="252412" y="435768"/>
                  </a:lnTo>
                  <a:lnTo>
                    <a:pt x="288131" y="309562"/>
                  </a:lnTo>
                  <a:lnTo>
                    <a:pt x="311943" y="73818"/>
                  </a:lnTo>
                  <a:lnTo>
                    <a:pt x="311943" y="50006"/>
                  </a:lnTo>
                  <a:lnTo>
                    <a:pt x="304800" y="35718"/>
                  </a:lnTo>
                  <a:lnTo>
                    <a:pt x="302418" y="4762"/>
                  </a:lnTo>
                  <a:lnTo>
                    <a:pt x="316706" y="0"/>
                  </a:lnTo>
                  <a:lnTo>
                    <a:pt x="340518" y="4762"/>
                  </a:lnTo>
                  <a:lnTo>
                    <a:pt x="364331" y="21431"/>
                  </a:lnTo>
                  <a:lnTo>
                    <a:pt x="402431" y="61912"/>
                  </a:lnTo>
                  <a:lnTo>
                    <a:pt x="442912" y="126206"/>
                  </a:lnTo>
                  <a:lnTo>
                    <a:pt x="457200" y="176212"/>
                  </a:lnTo>
                  <a:lnTo>
                    <a:pt x="471487" y="302418"/>
                  </a:lnTo>
                  <a:lnTo>
                    <a:pt x="447675" y="464343"/>
                  </a:lnTo>
                  <a:lnTo>
                    <a:pt x="438150" y="535781"/>
                  </a:lnTo>
                  <a:lnTo>
                    <a:pt x="416718" y="638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7A6633E7-BC57-47A3-8B9D-062C5E38C490}"/>
                </a:ext>
              </a:extLst>
            </p:cNvPr>
            <p:cNvSpPr/>
            <p:nvPr/>
          </p:nvSpPr>
          <p:spPr>
            <a:xfrm>
              <a:off x="4960939" y="3046414"/>
              <a:ext cx="482600" cy="992187"/>
            </a:xfrm>
            <a:custGeom>
              <a:avLst/>
              <a:gdLst>
                <a:gd name="connsiteX0" fmla="*/ 409575 w 483394"/>
                <a:gd name="connsiteY0" fmla="*/ 347662 h 992981"/>
                <a:gd name="connsiteX1" fmla="*/ 466725 w 483394"/>
                <a:gd name="connsiteY1" fmla="*/ 778669 h 992981"/>
                <a:gd name="connsiteX2" fmla="*/ 483394 w 483394"/>
                <a:gd name="connsiteY2" fmla="*/ 873919 h 992981"/>
                <a:gd name="connsiteX3" fmla="*/ 459581 w 483394"/>
                <a:gd name="connsiteY3" fmla="*/ 902494 h 992981"/>
                <a:gd name="connsiteX4" fmla="*/ 414337 w 483394"/>
                <a:gd name="connsiteY4" fmla="*/ 945356 h 992981"/>
                <a:gd name="connsiteX5" fmla="*/ 373856 w 483394"/>
                <a:gd name="connsiteY5" fmla="*/ 981075 h 992981"/>
                <a:gd name="connsiteX6" fmla="*/ 342900 w 483394"/>
                <a:gd name="connsiteY6" fmla="*/ 992981 h 992981"/>
                <a:gd name="connsiteX7" fmla="*/ 319087 w 483394"/>
                <a:gd name="connsiteY7" fmla="*/ 992981 h 992981"/>
                <a:gd name="connsiteX8" fmla="*/ 292894 w 483394"/>
                <a:gd name="connsiteY8" fmla="*/ 978694 h 992981"/>
                <a:gd name="connsiteX9" fmla="*/ 269081 w 483394"/>
                <a:gd name="connsiteY9" fmla="*/ 933450 h 992981"/>
                <a:gd name="connsiteX10" fmla="*/ 257175 w 483394"/>
                <a:gd name="connsiteY10" fmla="*/ 895350 h 992981"/>
                <a:gd name="connsiteX11" fmla="*/ 223837 w 483394"/>
                <a:gd name="connsiteY11" fmla="*/ 578644 h 992981"/>
                <a:gd name="connsiteX12" fmla="*/ 192881 w 483394"/>
                <a:gd name="connsiteY12" fmla="*/ 364331 h 992981"/>
                <a:gd name="connsiteX13" fmla="*/ 171450 w 483394"/>
                <a:gd name="connsiteY13" fmla="*/ 292894 h 992981"/>
                <a:gd name="connsiteX14" fmla="*/ 123825 w 483394"/>
                <a:gd name="connsiteY14" fmla="*/ 185737 h 992981"/>
                <a:gd name="connsiteX15" fmla="*/ 78581 w 483394"/>
                <a:gd name="connsiteY15" fmla="*/ 116681 h 992981"/>
                <a:gd name="connsiteX16" fmla="*/ 33337 w 483394"/>
                <a:gd name="connsiteY16" fmla="*/ 71437 h 992981"/>
                <a:gd name="connsiteX17" fmla="*/ 14287 w 483394"/>
                <a:gd name="connsiteY17" fmla="*/ 50006 h 992981"/>
                <a:gd name="connsiteX18" fmla="*/ 4762 w 483394"/>
                <a:gd name="connsiteY18" fmla="*/ 33337 h 992981"/>
                <a:gd name="connsiteX19" fmla="*/ 0 w 483394"/>
                <a:gd name="connsiteY19" fmla="*/ 9525 h 992981"/>
                <a:gd name="connsiteX20" fmla="*/ 7144 w 483394"/>
                <a:gd name="connsiteY20" fmla="*/ 0 h 992981"/>
                <a:gd name="connsiteX21" fmla="*/ 28575 w 483394"/>
                <a:gd name="connsiteY21" fmla="*/ 0 h 992981"/>
                <a:gd name="connsiteX22" fmla="*/ 83344 w 483394"/>
                <a:gd name="connsiteY22" fmla="*/ 4762 h 992981"/>
                <a:gd name="connsiteX23" fmla="*/ 154781 w 483394"/>
                <a:gd name="connsiteY23" fmla="*/ 9525 h 992981"/>
                <a:gd name="connsiteX24" fmla="*/ 230981 w 483394"/>
                <a:gd name="connsiteY24" fmla="*/ 26194 h 992981"/>
                <a:gd name="connsiteX25" fmla="*/ 307181 w 483394"/>
                <a:gd name="connsiteY25" fmla="*/ 52387 h 992981"/>
                <a:gd name="connsiteX26" fmla="*/ 371475 w 483394"/>
                <a:gd name="connsiteY26" fmla="*/ 88106 h 992981"/>
                <a:gd name="connsiteX27" fmla="*/ 409575 w 483394"/>
                <a:gd name="connsiteY27" fmla="*/ 347662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992981">
                  <a:moveTo>
                    <a:pt x="409575" y="347662"/>
                  </a:moveTo>
                  <a:lnTo>
                    <a:pt x="466725" y="778669"/>
                  </a:lnTo>
                  <a:lnTo>
                    <a:pt x="483394" y="873919"/>
                  </a:lnTo>
                  <a:lnTo>
                    <a:pt x="459581" y="902494"/>
                  </a:lnTo>
                  <a:lnTo>
                    <a:pt x="414337" y="945356"/>
                  </a:lnTo>
                  <a:lnTo>
                    <a:pt x="373856" y="981075"/>
                  </a:lnTo>
                  <a:lnTo>
                    <a:pt x="342900" y="992981"/>
                  </a:lnTo>
                  <a:lnTo>
                    <a:pt x="319087" y="992981"/>
                  </a:lnTo>
                  <a:lnTo>
                    <a:pt x="292894" y="978694"/>
                  </a:lnTo>
                  <a:lnTo>
                    <a:pt x="269081" y="933450"/>
                  </a:lnTo>
                  <a:lnTo>
                    <a:pt x="257175" y="895350"/>
                  </a:lnTo>
                  <a:lnTo>
                    <a:pt x="223837" y="578644"/>
                  </a:lnTo>
                  <a:lnTo>
                    <a:pt x="192881" y="364331"/>
                  </a:lnTo>
                  <a:lnTo>
                    <a:pt x="171450" y="292894"/>
                  </a:lnTo>
                  <a:lnTo>
                    <a:pt x="123825" y="185737"/>
                  </a:lnTo>
                  <a:lnTo>
                    <a:pt x="78581" y="116681"/>
                  </a:lnTo>
                  <a:lnTo>
                    <a:pt x="33337" y="71437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8575" y="0"/>
                  </a:lnTo>
                  <a:lnTo>
                    <a:pt x="83344" y="4762"/>
                  </a:lnTo>
                  <a:lnTo>
                    <a:pt x="154781" y="9525"/>
                  </a:lnTo>
                  <a:lnTo>
                    <a:pt x="230981" y="26194"/>
                  </a:lnTo>
                  <a:lnTo>
                    <a:pt x="307181" y="52387"/>
                  </a:lnTo>
                  <a:lnTo>
                    <a:pt x="371475" y="88106"/>
                  </a:lnTo>
                  <a:lnTo>
                    <a:pt x="409575" y="3476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9">
              <a:extLst>
                <a:ext uri="{FF2B5EF4-FFF2-40B4-BE49-F238E27FC236}">
                  <a16:creationId xmlns:a16="http://schemas.microsoft.com/office/drawing/2014/main" id="{6D4681A5-F0A8-44A6-94DA-B5F8C449A1EA}"/>
                </a:ext>
              </a:extLst>
            </p:cNvPr>
            <p:cNvSpPr/>
            <p:nvPr/>
          </p:nvSpPr>
          <p:spPr>
            <a:xfrm rot="16200000">
              <a:off x="4182270" y="4826794"/>
              <a:ext cx="1398588" cy="317500"/>
            </a:xfrm>
            <a:custGeom>
              <a:avLst/>
              <a:gdLst>
                <a:gd name="connsiteX0" fmla="*/ 790575 w 1397794"/>
                <a:gd name="connsiteY0" fmla="*/ 73819 h 316706"/>
                <a:gd name="connsiteX1" fmla="*/ 1169194 w 1397794"/>
                <a:gd name="connsiteY1" fmla="*/ 73819 h 316706"/>
                <a:gd name="connsiteX2" fmla="*/ 1238250 w 1397794"/>
                <a:gd name="connsiteY2" fmla="*/ 64294 h 316706"/>
                <a:gd name="connsiteX3" fmla="*/ 1300162 w 1397794"/>
                <a:gd name="connsiteY3" fmla="*/ 42863 h 316706"/>
                <a:gd name="connsiteX4" fmla="*/ 1354931 w 1397794"/>
                <a:gd name="connsiteY4" fmla="*/ 19050 h 316706"/>
                <a:gd name="connsiteX5" fmla="*/ 1381125 w 1397794"/>
                <a:gd name="connsiteY5" fmla="*/ 7144 h 316706"/>
                <a:gd name="connsiteX6" fmla="*/ 1397794 w 1397794"/>
                <a:gd name="connsiteY6" fmla="*/ 14288 h 316706"/>
                <a:gd name="connsiteX7" fmla="*/ 1393031 w 1397794"/>
                <a:gd name="connsiteY7" fmla="*/ 47625 h 316706"/>
                <a:gd name="connsiteX8" fmla="*/ 1376362 w 1397794"/>
                <a:gd name="connsiteY8" fmla="*/ 92869 h 316706"/>
                <a:gd name="connsiteX9" fmla="*/ 1338262 w 1397794"/>
                <a:gd name="connsiteY9" fmla="*/ 183356 h 316706"/>
                <a:gd name="connsiteX10" fmla="*/ 1273969 w 1397794"/>
                <a:gd name="connsiteY10" fmla="*/ 316706 h 316706"/>
                <a:gd name="connsiteX11" fmla="*/ 1009650 w 1397794"/>
                <a:gd name="connsiteY11" fmla="*/ 316706 h 316706"/>
                <a:gd name="connsiteX12" fmla="*/ 619125 w 1397794"/>
                <a:gd name="connsiteY12" fmla="*/ 316706 h 316706"/>
                <a:gd name="connsiteX13" fmla="*/ 442912 w 1397794"/>
                <a:gd name="connsiteY13" fmla="*/ 309563 h 316706"/>
                <a:gd name="connsiteX14" fmla="*/ 223837 w 1397794"/>
                <a:gd name="connsiteY14" fmla="*/ 295275 h 316706"/>
                <a:gd name="connsiteX15" fmla="*/ 138112 w 1397794"/>
                <a:gd name="connsiteY15" fmla="*/ 269081 h 316706"/>
                <a:gd name="connsiteX16" fmla="*/ 54769 w 1397794"/>
                <a:gd name="connsiteY16" fmla="*/ 230981 h 316706"/>
                <a:gd name="connsiteX17" fmla="*/ 14287 w 1397794"/>
                <a:gd name="connsiteY17" fmla="*/ 200025 h 316706"/>
                <a:gd name="connsiteX18" fmla="*/ 0 w 1397794"/>
                <a:gd name="connsiteY18" fmla="*/ 166688 h 316706"/>
                <a:gd name="connsiteX19" fmla="*/ 2381 w 1397794"/>
                <a:gd name="connsiteY19" fmla="*/ 130969 h 316706"/>
                <a:gd name="connsiteX20" fmla="*/ 14287 w 1397794"/>
                <a:gd name="connsiteY20" fmla="*/ 102394 h 316706"/>
                <a:gd name="connsiteX21" fmla="*/ 52387 w 1397794"/>
                <a:gd name="connsiteY21" fmla="*/ 66675 h 316706"/>
                <a:gd name="connsiteX22" fmla="*/ 109537 w 1397794"/>
                <a:gd name="connsiteY22" fmla="*/ 35719 h 316706"/>
                <a:gd name="connsiteX23" fmla="*/ 178594 w 1397794"/>
                <a:gd name="connsiteY23" fmla="*/ 9525 h 316706"/>
                <a:gd name="connsiteX24" fmla="*/ 221456 w 1397794"/>
                <a:gd name="connsiteY24" fmla="*/ 0 h 316706"/>
                <a:gd name="connsiteX25" fmla="*/ 266700 w 1397794"/>
                <a:gd name="connsiteY25" fmla="*/ 0 h 316706"/>
                <a:gd name="connsiteX26" fmla="*/ 333375 w 1397794"/>
                <a:gd name="connsiteY26" fmla="*/ 7144 h 316706"/>
                <a:gd name="connsiteX27" fmla="*/ 414337 w 1397794"/>
                <a:gd name="connsiteY27" fmla="*/ 23813 h 316706"/>
                <a:gd name="connsiteX28" fmla="*/ 545306 w 1397794"/>
                <a:gd name="connsiteY28" fmla="*/ 50006 h 316706"/>
                <a:gd name="connsiteX29" fmla="*/ 676275 w 1397794"/>
                <a:gd name="connsiteY29" fmla="*/ 64294 h 316706"/>
                <a:gd name="connsiteX30" fmla="*/ 790575 w 1397794"/>
                <a:gd name="connsiteY30" fmla="*/ 7381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7794" h="316706">
                  <a:moveTo>
                    <a:pt x="790575" y="73819"/>
                  </a:moveTo>
                  <a:lnTo>
                    <a:pt x="1169194" y="73819"/>
                  </a:lnTo>
                  <a:lnTo>
                    <a:pt x="1238250" y="64294"/>
                  </a:lnTo>
                  <a:lnTo>
                    <a:pt x="1300162" y="42863"/>
                  </a:lnTo>
                  <a:lnTo>
                    <a:pt x="1354931" y="19050"/>
                  </a:lnTo>
                  <a:lnTo>
                    <a:pt x="1381125" y="7144"/>
                  </a:lnTo>
                  <a:lnTo>
                    <a:pt x="1397794" y="14288"/>
                  </a:lnTo>
                  <a:lnTo>
                    <a:pt x="1393031" y="47625"/>
                  </a:lnTo>
                  <a:lnTo>
                    <a:pt x="1376362" y="92869"/>
                  </a:lnTo>
                  <a:lnTo>
                    <a:pt x="1338262" y="183356"/>
                  </a:lnTo>
                  <a:lnTo>
                    <a:pt x="1273969" y="316706"/>
                  </a:lnTo>
                  <a:lnTo>
                    <a:pt x="1009650" y="316706"/>
                  </a:lnTo>
                  <a:lnTo>
                    <a:pt x="619125" y="316706"/>
                  </a:lnTo>
                  <a:lnTo>
                    <a:pt x="442912" y="309563"/>
                  </a:lnTo>
                  <a:lnTo>
                    <a:pt x="223837" y="295275"/>
                  </a:lnTo>
                  <a:lnTo>
                    <a:pt x="138112" y="269081"/>
                  </a:lnTo>
                  <a:lnTo>
                    <a:pt x="54769" y="230981"/>
                  </a:lnTo>
                  <a:lnTo>
                    <a:pt x="14287" y="200025"/>
                  </a:lnTo>
                  <a:lnTo>
                    <a:pt x="0" y="166688"/>
                  </a:lnTo>
                  <a:lnTo>
                    <a:pt x="2381" y="130969"/>
                  </a:lnTo>
                  <a:lnTo>
                    <a:pt x="14287" y="102394"/>
                  </a:lnTo>
                  <a:lnTo>
                    <a:pt x="52387" y="66675"/>
                  </a:lnTo>
                  <a:lnTo>
                    <a:pt x="109537" y="35719"/>
                  </a:lnTo>
                  <a:lnTo>
                    <a:pt x="178594" y="9525"/>
                  </a:lnTo>
                  <a:lnTo>
                    <a:pt x="221456" y="0"/>
                  </a:lnTo>
                  <a:lnTo>
                    <a:pt x="266700" y="0"/>
                  </a:lnTo>
                  <a:lnTo>
                    <a:pt x="333375" y="7144"/>
                  </a:lnTo>
                  <a:lnTo>
                    <a:pt x="414337" y="23813"/>
                  </a:lnTo>
                  <a:lnTo>
                    <a:pt x="545306" y="50006"/>
                  </a:lnTo>
                  <a:lnTo>
                    <a:pt x="676275" y="64294"/>
                  </a:lnTo>
                  <a:lnTo>
                    <a:pt x="790575" y="738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4">
              <a:extLst>
                <a:ext uri="{FF2B5EF4-FFF2-40B4-BE49-F238E27FC236}">
                  <a16:creationId xmlns:a16="http://schemas.microsoft.com/office/drawing/2014/main" id="{2268D9B8-C0CD-4585-ABAF-9CCFC4AF0812}"/>
                </a:ext>
              </a:extLst>
            </p:cNvPr>
            <p:cNvSpPr/>
            <p:nvPr/>
          </p:nvSpPr>
          <p:spPr>
            <a:xfrm>
              <a:off x="4300539" y="2338388"/>
              <a:ext cx="3979862" cy="520700"/>
            </a:xfrm>
            <a:custGeom>
              <a:avLst/>
              <a:gdLst>
                <a:gd name="connsiteX0" fmla="*/ 1084039 w 3980329"/>
                <a:gd name="connsiteY0" fmla="*/ 173778 h 521333"/>
                <a:gd name="connsiteX1" fmla="*/ 1435732 w 3980329"/>
                <a:gd name="connsiteY1" fmla="*/ 128265 h 521333"/>
                <a:gd name="connsiteX2" fmla="*/ 1837075 w 3980329"/>
                <a:gd name="connsiteY2" fmla="*/ 86889 h 521333"/>
                <a:gd name="connsiteX3" fmla="*/ 2077053 w 3980329"/>
                <a:gd name="connsiteY3" fmla="*/ 70339 h 521333"/>
                <a:gd name="connsiteX4" fmla="*/ 2652173 w 3980329"/>
                <a:gd name="connsiteY4" fmla="*/ 33101 h 521333"/>
                <a:gd name="connsiteX5" fmla="*/ 3082479 w 3980329"/>
                <a:gd name="connsiteY5" fmla="*/ 20688 h 521333"/>
                <a:gd name="connsiteX6" fmla="*/ 3417621 w 3980329"/>
                <a:gd name="connsiteY6" fmla="*/ 16551 h 521333"/>
                <a:gd name="connsiteX7" fmla="*/ 3492097 w 3980329"/>
                <a:gd name="connsiteY7" fmla="*/ 4138 h 521333"/>
                <a:gd name="connsiteX8" fmla="*/ 3554161 w 3980329"/>
                <a:gd name="connsiteY8" fmla="*/ 0 h 521333"/>
                <a:gd name="connsiteX9" fmla="*/ 3583124 w 3980329"/>
                <a:gd name="connsiteY9" fmla="*/ 4138 h 521333"/>
                <a:gd name="connsiteX10" fmla="*/ 3641049 w 3980329"/>
                <a:gd name="connsiteY10" fmla="*/ 49651 h 521333"/>
                <a:gd name="connsiteX11" fmla="*/ 3765176 w 3980329"/>
                <a:gd name="connsiteY11" fmla="*/ 148952 h 521333"/>
                <a:gd name="connsiteX12" fmla="*/ 3947229 w 3980329"/>
                <a:gd name="connsiteY12" fmla="*/ 285492 h 521333"/>
                <a:gd name="connsiteX13" fmla="*/ 3972054 w 3980329"/>
                <a:gd name="connsiteY13" fmla="*/ 314455 h 521333"/>
                <a:gd name="connsiteX14" fmla="*/ 3980329 w 3980329"/>
                <a:gd name="connsiteY14" fmla="*/ 331005 h 521333"/>
                <a:gd name="connsiteX15" fmla="*/ 3976192 w 3980329"/>
                <a:gd name="connsiteY15" fmla="*/ 355830 h 521333"/>
                <a:gd name="connsiteX16" fmla="*/ 3959641 w 3980329"/>
                <a:gd name="connsiteY16" fmla="*/ 380656 h 521333"/>
                <a:gd name="connsiteX17" fmla="*/ 3355558 w 3980329"/>
                <a:gd name="connsiteY17" fmla="*/ 219291 h 521333"/>
                <a:gd name="connsiteX18" fmla="*/ 3111442 w 3980329"/>
                <a:gd name="connsiteY18" fmla="*/ 202741 h 521333"/>
                <a:gd name="connsiteX19" fmla="*/ 2619073 w 3980329"/>
                <a:gd name="connsiteY19" fmla="*/ 194466 h 521333"/>
                <a:gd name="connsiteX20" fmla="*/ 2159804 w 3980329"/>
                <a:gd name="connsiteY20" fmla="*/ 219291 h 521333"/>
                <a:gd name="connsiteX21" fmla="*/ 1845350 w 3980329"/>
                <a:gd name="connsiteY21" fmla="*/ 248254 h 521333"/>
                <a:gd name="connsiteX22" fmla="*/ 1547446 w 3980329"/>
                <a:gd name="connsiteY22" fmla="*/ 277217 h 521333"/>
                <a:gd name="connsiteX23" fmla="*/ 1146103 w 3980329"/>
                <a:gd name="connsiteY23" fmla="*/ 318592 h 521333"/>
                <a:gd name="connsiteX24" fmla="*/ 740622 w 3980329"/>
                <a:gd name="connsiteY24" fmla="*/ 376518 h 521333"/>
                <a:gd name="connsiteX25" fmla="*/ 331004 w 3980329"/>
                <a:gd name="connsiteY25" fmla="*/ 450994 h 521333"/>
                <a:gd name="connsiteX26" fmla="*/ 0 w 3980329"/>
                <a:gd name="connsiteY26" fmla="*/ 521333 h 521333"/>
                <a:gd name="connsiteX27" fmla="*/ 12412 w 3980329"/>
                <a:gd name="connsiteY27" fmla="*/ 339280 h 521333"/>
                <a:gd name="connsiteX28" fmla="*/ 173777 w 3980329"/>
                <a:gd name="connsiteY28" fmla="*/ 314455 h 521333"/>
                <a:gd name="connsiteX29" fmla="*/ 608220 w 3980329"/>
                <a:gd name="connsiteY29" fmla="*/ 239979 h 521333"/>
                <a:gd name="connsiteX30" fmla="*/ 1084039 w 3980329"/>
                <a:gd name="connsiteY30" fmla="*/ 173778 h 52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0329" h="521333">
                  <a:moveTo>
                    <a:pt x="1084039" y="173778"/>
                  </a:moveTo>
                  <a:lnTo>
                    <a:pt x="1435732" y="128265"/>
                  </a:lnTo>
                  <a:lnTo>
                    <a:pt x="1837075" y="86889"/>
                  </a:lnTo>
                  <a:lnTo>
                    <a:pt x="2077053" y="70339"/>
                  </a:lnTo>
                  <a:lnTo>
                    <a:pt x="2652173" y="33101"/>
                  </a:lnTo>
                  <a:lnTo>
                    <a:pt x="3082479" y="20688"/>
                  </a:lnTo>
                  <a:lnTo>
                    <a:pt x="3417621" y="16551"/>
                  </a:lnTo>
                  <a:lnTo>
                    <a:pt x="3492097" y="4138"/>
                  </a:lnTo>
                  <a:lnTo>
                    <a:pt x="3554161" y="0"/>
                  </a:lnTo>
                  <a:lnTo>
                    <a:pt x="3583124" y="4138"/>
                  </a:lnTo>
                  <a:lnTo>
                    <a:pt x="3641049" y="49651"/>
                  </a:lnTo>
                  <a:lnTo>
                    <a:pt x="3765176" y="148952"/>
                  </a:lnTo>
                  <a:lnTo>
                    <a:pt x="3947229" y="285492"/>
                  </a:lnTo>
                  <a:lnTo>
                    <a:pt x="3972054" y="314455"/>
                  </a:lnTo>
                  <a:lnTo>
                    <a:pt x="3980329" y="331005"/>
                  </a:lnTo>
                  <a:lnTo>
                    <a:pt x="3976192" y="355830"/>
                  </a:lnTo>
                  <a:lnTo>
                    <a:pt x="3959641" y="380656"/>
                  </a:lnTo>
                  <a:lnTo>
                    <a:pt x="3355558" y="219291"/>
                  </a:lnTo>
                  <a:lnTo>
                    <a:pt x="3111442" y="202741"/>
                  </a:lnTo>
                  <a:lnTo>
                    <a:pt x="2619073" y="194466"/>
                  </a:lnTo>
                  <a:lnTo>
                    <a:pt x="2159804" y="219291"/>
                  </a:lnTo>
                  <a:lnTo>
                    <a:pt x="1845350" y="248254"/>
                  </a:lnTo>
                  <a:lnTo>
                    <a:pt x="1547446" y="277217"/>
                  </a:lnTo>
                  <a:lnTo>
                    <a:pt x="1146103" y="318592"/>
                  </a:lnTo>
                  <a:lnTo>
                    <a:pt x="740622" y="376518"/>
                  </a:lnTo>
                  <a:lnTo>
                    <a:pt x="331004" y="450994"/>
                  </a:lnTo>
                  <a:lnTo>
                    <a:pt x="0" y="521333"/>
                  </a:lnTo>
                  <a:lnTo>
                    <a:pt x="12412" y="339280"/>
                  </a:lnTo>
                  <a:lnTo>
                    <a:pt x="173777" y="314455"/>
                  </a:lnTo>
                  <a:lnTo>
                    <a:pt x="608220" y="239979"/>
                  </a:lnTo>
                  <a:lnTo>
                    <a:pt x="1084039" y="17377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6">
              <a:extLst>
                <a:ext uri="{FF2B5EF4-FFF2-40B4-BE49-F238E27FC236}">
                  <a16:creationId xmlns:a16="http://schemas.microsoft.com/office/drawing/2014/main" id="{3A931851-2BF9-4013-8003-6140E2B1A428}"/>
                </a:ext>
              </a:extLst>
            </p:cNvPr>
            <p:cNvSpPr/>
            <p:nvPr/>
          </p:nvSpPr>
          <p:spPr>
            <a:xfrm>
              <a:off x="7343776" y="2528888"/>
              <a:ext cx="914400" cy="666750"/>
            </a:xfrm>
            <a:custGeom>
              <a:avLst/>
              <a:gdLst>
                <a:gd name="connsiteX0" fmla="*/ 504825 w 914400"/>
                <a:gd name="connsiteY0" fmla="*/ 354806 h 666750"/>
                <a:gd name="connsiteX1" fmla="*/ 207169 w 914400"/>
                <a:gd name="connsiteY1" fmla="*/ 552450 h 666750"/>
                <a:gd name="connsiteX2" fmla="*/ 104775 w 914400"/>
                <a:gd name="connsiteY2" fmla="*/ 623887 h 666750"/>
                <a:gd name="connsiteX3" fmla="*/ 47625 w 914400"/>
                <a:gd name="connsiteY3" fmla="*/ 661987 h 666750"/>
                <a:gd name="connsiteX4" fmla="*/ 28575 w 914400"/>
                <a:gd name="connsiteY4" fmla="*/ 666750 h 666750"/>
                <a:gd name="connsiteX5" fmla="*/ 9525 w 914400"/>
                <a:gd name="connsiteY5" fmla="*/ 661987 h 666750"/>
                <a:gd name="connsiteX6" fmla="*/ 0 w 914400"/>
                <a:gd name="connsiteY6" fmla="*/ 650081 h 666750"/>
                <a:gd name="connsiteX7" fmla="*/ 11906 w 914400"/>
                <a:gd name="connsiteY7" fmla="*/ 621506 h 666750"/>
                <a:gd name="connsiteX8" fmla="*/ 83344 w 914400"/>
                <a:gd name="connsiteY8" fmla="*/ 521493 h 666750"/>
                <a:gd name="connsiteX9" fmla="*/ 352425 w 914400"/>
                <a:gd name="connsiteY9" fmla="*/ 116681 h 666750"/>
                <a:gd name="connsiteX10" fmla="*/ 369094 w 914400"/>
                <a:gd name="connsiteY10" fmla="*/ 90487 h 666750"/>
                <a:gd name="connsiteX11" fmla="*/ 376238 w 914400"/>
                <a:gd name="connsiteY11" fmla="*/ 69056 h 666750"/>
                <a:gd name="connsiteX12" fmla="*/ 371475 w 914400"/>
                <a:gd name="connsiteY12" fmla="*/ 59531 h 666750"/>
                <a:gd name="connsiteX13" fmla="*/ 359569 w 914400"/>
                <a:gd name="connsiteY13" fmla="*/ 42862 h 666750"/>
                <a:gd name="connsiteX14" fmla="*/ 340519 w 914400"/>
                <a:gd name="connsiteY14" fmla="*/ 0 h 666750"/>
                <a:gd name="connsiteX15" fmla="*/ 914400 w 914400"/>
                <a:gd name="connsiteY15" fmla="*/ 169068 h 666750"/>
                <a:gd name="connsiteX16" fmla="*/ 914400 w 914400"/>
                <a:gd name="connsiteY16" fmla="*/ 188118 h 666750"/>
                <a:gd name="connsiteX17" fmla="*/ 904875 w 914400"/>
                <a:gd name="connsiteY17" fmla="*/ 197643 h 666750"/>
                <a:gd name="connsiteX18" fmla="*/ 864394 w 914400"/>
                <a:gd name="connsiteY18" fmla="*/ 209550 h 666750"/>
                <a:gd name="connsiteX19" fmla="*/ 792956 w 914400"/>
                <a:gd name="connsiteY19" fmla="*/ 230981 h 666750"/>
                <a:gd name="connsiteX20" fmla="*/ 671513 w 914400"/>
                <a:gd name="connsiteY20" fmla="*/ 271462 h 666750"/>
                <a:gd name="connsiteX21" fmla="*/ 597694 w 914400"/>
                <a:gd name="connsiteY21" fmla="*/ 297656 h 666750"/>
                <a:gd name="connsiteX22" fmla="*/ 504825 w 914400"/>
                <a:gd name="connsiteY22" fmla="*/ 35480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4400" h="666750">
                  <a:moveTo>
                    <a:pt x="504825" y="354806"/>
                  </a:moveTo>
                  <a:lnTo>
                    <a:pt x="207169" y="552450"/>
                  </a:lnTo>
                  <a:lnTo>
                    <a:pt x="104775" y="623887"/>
                  </a:lnTo>
                  <a:lnTo>
                    <a:pt x="47625" y="661987"/>
                  </a:lnTo>
                  <a:lnTo>
                    <a:pt x="28575" y="666750"/>
                  </a:lnTo>
                  <a:lnTo>
                    <a:pt x="9525" y="661987"/>
                  </a:lnTo>
                  <a:lnTo>
                    <a:pt x="0" y="650081"/>
                  </a:lnTo>
                  <a:lnTo>
                    <a:pt x="11906" y="621506"/>
                  </a:lnTo>
                  <a:lnTo>
                    <a:pt x="83344" y="521493"/>
                  </a:lnTo>
                  <a:lnTo>
                    <a:pt x="352425" y="116681"/>
                  </a:lnTo>
                  <a:lnTo>
                    <a:pt x="369094" y="90487"/>
                  </a:lnTo>
                  <a:lnTo>
                    <a:pt x="376238" y="69056"/>
                  </a:lnTo>
                  <a:lnTo>
                    <a:pt x="371475" y="59531"/>
                  </a:lnTo>
                  <a:lnTo>
                    <a:pt x="359569" y="42862"/>
                  </a:lnTo>
                  <a:lnTo>
                    <a:pt x="340519" y="0"/>
                  </a:lnTo>
                  <a:lnTo>
                    <a:pt x="914400" y="169068"/>
                  </a:lnTo>
                  <a:lnTo>
                    <a:pt x="914400" y="188118"/>
                  </a:lnTo>
                  <a:lnTo>
                    <a:pt x="904875" y="197643"/>
                  </a:lnTo>
                  <a:lnTo>
                    <a:pt x="864394" y="209550"/>
                  </a:lnTo>
                  <a:lnTo>
                    <a:pt x="792956" y="230981"/>
                  </a:lnTo>
                  <a:lnTo>
                    <a:pt x="671513" y="271462"/>
                  </a:lnTo>
                  <a:lnTo>
                    <a:pt x="597694" y="297656"/>
                  </a:lnTo>
                  <a:lnTo>
                    <a:pt x="504825" y="354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5">
              <a:extLst>
                <a:ext uri="{FF2B5EF4-FFF2-40B4-BE49-F238E27FC236}">
                  <a16:creationId xmlns:a16="http://schemas.microsoft.com/office/drawing/2014/main" id="{CDADB800-C631-4C3F-9DAC-D4A4A42B2E03}"/>
                </a:ext>
              </a:extLst>
            </p:cNvPr>
            <p:cNvSpPr/>
            <p:nvPr/>
          </p:nvSpPr>
          <p:spPr>
            <a:xfrm>
              <a:off x="5281614" y="2963864"/>
              <a:ext cx="1784350" cy="955675"/>
            </a:xfrm>
            <a:custGeom>
              <a:avLst/>
              <a:gdLst>
                <a:gd name="connsiteX0" fmla="*/ 411956 w 1783556"/>
                <a:gd name="connsiteY0" fmla="*/ 111919 h 954882"/>
                <a:gd name="connsiteX1" fmla="*/ 950118 w 1783556"/>
                <a:gd name="connsiteY1" fmla="*/ 66675 h 954882"/>
                <a:gd name="connsiteX2" fmla="*/ 1257300 w 1783556"/>
                <a:gd name="connsiteY2" fmla="*/ 38100 h 954882"/>
                <a:gd name="connsiteX3" fmla="*/ 1316831 w 1783556"/>
                <a:gd name="connsiteY3" fmla="*/ 9525 h 954882"/>
                <a:gd name="connsiteX4" fmla="*/ 1364456 w 1783556"/>
                <a:gd name="connsiteY4" fmla="*/ 0 h 954882"/>
                <a:gd name="connsiteX5" fmla="*/ 1404937 w 1783556"/>
                <a:gd name="connsiteY5" fmla="*/ 0 h 954882"/>
                <a:gd name="connsiteX6" fmla="*/ 1459706 w 1783556"/>
                <a:gd name="connsiteY6" fmla="*/ 7144 h 954882"/>
                <a:gd name="connsiteX7" fmla="*/ 1543050 w 1783556"/>
                <a:gd name="connsiteY7" fmla="*/ 38100 h 954882"/>
                <a:gd name="connsiteX8" fmla="*/ 1633537 w 1783556"/>
                <a:gd name="connsiteY8" fmla="*/ 95250 h 954882"/>
                <a:gd name="connsiteX9" fmla="*/ 1697831 w 1783556"/>
                <a:gd name="connsiteY9" fmla="*/ 152400 h 954882"/>
                <a:gd name="connsiteX10" fmla="*/ 1747837 w 1783556"/>
                <a:gd name="connsiteY10" fmla="*/ 204788 h 954882"/>
                <a:gd name="connsiteX11" fmla="*/ 1778793 w 1783556"/>
                <a:gd name="connsiteY11" fmla="*/ 245269 h 954882"/>
                <a:gd name="connsiteX12" fmla="*/ 1783556 w 1783556"/>
                <a:gd name="connsiteY12" fmla="*/ 269082 h 954882"/>
                <a:gd name="connsiteX13" fmla="*/ 1778793 w 1783556"/>
                <a:gd name="connsiteY13" fmla="*/ 311944 h 954882"/>
                <a:gd name="connsiteX14" fmla="*/ 1762125 w 1783556"/>
                <a:gd name="connsiteY14" fmla="*/ 335757 h 954882"/>
                <a:gd name="connsiteX15" fmla="*/ 1731168 w 1783556"/>
                <a:gd name="connsiteY15" fmla="*/ 359569 h 954882"/>
                <a:gd name="connsiteX16" fmla="*/ 1704975 w 1783556"/>
                <a:gd name="connsiteY16" fmla="*/ 388144 h 954882"/>
                <a:gd name="connsiteX17" fmla="*/ 1671637 w 1783556"/>
                <a:gd name="connsiteY17" fmla="*/ 459582 h 954882"/>
                <a:gd name="connsiteX18" fmla="*/ 1554956 w 1783556"/>
                <a:gd name="connsiteY18" fmla="*/ 754857 h 954882"/>
                <a:gd name="connsiteX19" fmla="*/ 1531143 w 1783556"/>
                <a:gd name="connsiteY19" fmla="*/ 814388 h 954882"/>
                <a:gd name="connsiteX20" fmla="*/ 1514475 w 1783556"/>
                <a:gd name="connsiteY20" fmla="*/ 871538 h 954882"/>
                <a:gd name="connsiteX21" fmla="*/ 1471612 w 1783556"/>
                <a:gd name="connsiteY21" fmla="*/ 935832 h 954882"/>
                <a:gd name="connsiteX22" fmla="*/ 1445418 w 1783556"/>
                <a:gd name="connsiteY22" fmla="*/ 947738 h 954882"/>
                <a:gd name="connsiteX23" fmla="*/ 1414462 w 1783556"/>
                <a:gd name="connsiteY23" fmla="*/ 954882 h 954882"/>
                <a:gd name="connsiteX24" fmla="*/ 1388268 w 1783556"/>
                <a:gd name="connsiteY24" fmla="*/ 952500 h 954882"/>
                <a:gd name="connsiteX25" fmla="*/ 1354931 w 1783556"/>
                <a:gd name="connsiteY25" fmla="*/ 942975 h 954882"/>
                <a:gd name="connsiteX26" fmla="*/ 1326356 w 1783556"/>
                <a:gd name="connsiteY26" fmla="*/ 923925 h 954882"/>
                <a:gd name="connsiteX27" fmla="*/ 1319212 w 1783556"/>
                <a:gd name="connsiteY27" fmla="*/ 902494 h 954882"/>
                <a:gd name="connsiteX28" fmla="*/ 1352550 w 1783556"/>
                <a:gd name="connsiteY28" fmla="*/ 683419 h 954882"/>
                <a:gd name="connsiteX29" fmla="*/ 1407318 w 1783556"/>
                <a:gd name="connsiteY29" fmla="*/ 297657 h 954882"/>
                <a:gd name="connsiteX30" fmla="*/ 1409700 w 1783556"/>
                <a:gd name="connsiteY30" fmla="*/ 257175 h 954882"/>
                <a:gd name="connsiteX31" fmla="*/ 1397793 w 1783556"/>
                <a:gd name="connsiteY31" fmla="*/ 230982 h 954882"/>
                <a:gd name="connsiteX32" fmla="*/ 1383506 w 1783556"/>
                <a:gd name="connsiteY32" fmla="*/ 214313 h 954882"/>
                <a:gd name="connsiteX33" fmla="*/ 1354931 w 1783556"/>
                <a:gd name="connsiteY33" fmla="*/ 200025 h 954882"/>
                <a:gd name="connsiteX34" fmla="*/ 1321593 w 1783556"/>
                <a:gd name="connsiteY34" fmla="*/ 197644 h 954882"/>
                <a:gd name="connsiteX35" fmla="*/ 904875 w 1783556"/>
                <a:gd name="connsiteY35" fmla="*/ 204788 h 954882"/>
                <a:gd name="connsiteX36" fmla="*/ 604837 w 1783556"/>
                <a:gd name="connsiteY36" fmla="*/ 233363 h 954882"/>
                <a:gd name="connsiteX37" fmla="*/ 314325 w 1783556"/>
                <a:gd name="connsiteY37" fmla="*/ 266700 h 954882"/>
                <a:gd name="connsiteX38" fmla="*/ 0 w 1783556"/>
                <a:gd name="connsiteY38" fmla="*/ 314325 h 954882"/>
                <a:gd name="connsiteX39" fmla="*/ 4762 w 1783556"/>
                <a:gd name="connsiteY39" fmla="*/ 150019 h 954882"/>
                <a:gd name="connsiteX40" fmla="*/ 411956 w 1783556"/>
                <a:gd name="connsiteY40" fmla="*/ 111919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3556" h="954882">
                  <a:moveTo>
                    <a:pt x="411956" y="111919"/>
                  </a:moveTo>
                  <a:lnTo>
                    <a:pt x="950118" y="66675"/>
                  </a:lnTo>
                  <a:lnTo>
                    <a:pt x="1257300" y="38100"/>
                  </a:lnTo>
                  <a:lnTo>
                    <a:pt x="1316831" y="9525"/>
                  </a:lnTo>
                  <a:lnTo>
                    <a:pt x="1364456" y="0"/>
                  </a:lnTo>
                  <a:lnTo>
                    <a:pt x="1404937" y="0"/>
                  </a:lnTo>
                  <a:lnTo>
                    <a:pt x="1459706" y="7144"/>
                  </a:lnTo>
                  <a:lnTo>
                    <a:pt x="1543050" y="38100"/>
                  </a:lnTo>
                  <a:lnTo>
                    <a:pt x="1633537" y="95250"/>
                  </a:lnTo>
                  <a:lnTo>
                    <a:pt x="1697831" y="152400"/>
                  </a:lnTo>
                  <a:lnTo>
                    <a:pt x="1747837" y="204788"/>
                  </a:lnTo>
                  <a:lnTo>
                    <a:pt x="1778793" y="245269"/>
                  </a:lnTo>
                  <a:lnTo>
                    <a:pt x="1783556" y="269082"/>
                  </a:lnTo>
                  <a:lnTo>
                    <a:pt x="1778793" y="311944"/>
                  </a:lnTo>
                  <a:lnTo>
                    <a:pt x="1762125" y="335757"/>
                  </a:lnTo>
                  <a:lnTo>
                    <a:pt x="1731168" y="359569"/>
                  </a:lnTo>
                  <a:lnTo>
                    <a:pt x="1704975" y="388144"/>
                  </a:lnTo>
                  <a:lnTo>
                    <a:pt x="1671637" y="459582"/>
                  </a:lnTo>
                  <a:lnTo>
                    <a:pt x="1554956" y="754857"/>
                  </a:lnTo>
                  <a:lnTo>
                    <a:pt x="1531143" y="814388"/>
                  </a:lnTo>
                  <a:lnTo>
                    <a:pt x="1514475" y="871538"/>
                  </a:lnTo>
                  <a:lnTo>
                    <a:pt x="1471612" y="935832"/>
                  </a:lnTo>
                  <a:lnTo>
                    <a:pt x="1445418" y="947738"/>
                  </a:lnTo>
                  <a:lnTo>
                    <a:pt x="1414462" y="954882"/>
                  </a:lnTo>
                  <a:lnTo>
                    <a:pt x="1388268" y="952500"/>
                  </a:lnTo>
                  <a:lnTo>
                    <a:pt x="1354931" y="942975"/>
                  </a:lnTo>
                  <a:lnTo>
                    <a:pt x="1326356" y="923925"/>
                  </a:lnTo>
                  <a:lnTo>
                    <a:pt x="1319212" y="902494"/>
                  </a:lnTo>
                  <a:lnTo>
                    <a:pt x="1352550" y="683419"/>
                  </a:lnTo>
                  <a:lnTo>
                    <a:pt x="1407318" y="297657"/>
                  </a:lnTo>
                  <a:lnTo>
                    <a:pt x="1409700" y="257175"/>
                  </a:lnTo>
                  <a:lnTo>
                    <a:pt x="1397793" y="230982"/>
                  </a:lnTo>
                  <a:lnTo>
                    <a:pt x="1383506" y="214313"/>
                  </a:lnTo>
                  <a:lnTo>
                    <a:pt x="1354931" y="200025"/>
                  </a:lnTo>
                  <a:lnTo>
                    <a:pt x="1321593" y="197644"/>
                  </a:lnTo>
                  <a:lnTo>
                    <a:pt x="904875" y="204788"/>
                  </a:lnTo>
                  <a:lnTo>
                    <a:pt x="604837" y="233363"/>
                  </a:lnTo>
                  <a:lnTo>
                    <a:pt x="314325" y="266700"/>
                  </a:lnTo>
                  <a:lnTo>
                    <a:pt x="0" y="314325"/>
                  </a:lnTo>
                  <a:lnTo>
                    <a:pt x="4762" y="150019"/>
                  </a:lnTo>
                  <a:lnTo>
                    <a:pt x="411956" y="1119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2">
              <a:extLst>
                <a:ext uri="{FF2B5EF4-FFF2-40B4-BE49-F238E27FC236}">
                  <a16:creationId xmlns:a16="http://schemas.microsoft.com/office/drawing/2014/main" id="{A7C15160-3CB3-4462-B715-C6E9FBAB43B7}"/>
                </a:ext>
              </a:extLst>
            </p:cNvPr>
            <p:cNvSpPr/>
            <p:nvPr/>
          </p:nvSpPr>
          <p:spPr>
            <a:xfrm>
              <a:off x="5367339" y="3667125"/>
              <a:ext cx="1312862" cy="255588"/>
            </a:xfrm>
            <a:custGeom>
              <a:avLst/>
              <a:gdLst>
                <a:gd name="connsiteX0" fmla="*/ 345281 w 1312068"/>
                <a:gd name="connsiteY0" fmla="*/ 73819 h 254794"/>
                <a:gd name="connsiteX1" fmla="*/ 678656 w 1312068"/>
                <a:gd name="connsiteY1" fmla="*/ 38100 h 254794"/>
                <a:gd name="connsiteX2" fmla="*/ 821531 w 1312068"/>
                <a:gd name="connsiteY2" fmla="*/ 19050 h 254794"/>
                <a:gd name="connsiteX3" fmla="*/ 912018 w 1312068"/>
                <a:gd name="connsiteY3" fmla="*/ 4763 h 254794"/>
                <a:gd name="connsiteX4" fmla="*/ 990600 w 1312068"/>
                <a:gd name="connsiteY4" fmla="*/ 0 h 254794"/>
                <a:gd name="connsiteX5" fmla="*/ 1059656 w 1312068"/>
                <a:gd name="connsiteY5" fmla="*/ 0 h 254794"/>
                <a:gd name="connsiteX6" fmla="*/ 1119187 w 1312068"/>
                <a:gd name="connsiteY6" fmla="*/ 9525 h 254794"/>
                <a:gd name="connsiteX7" fmla="*/ 1214437 w 1312068"/>
                <a:gd name="connsiteY7" fmla="*/ 33338 h 254794"/>
                <a:gd name="connsiteX8" fmla="*/ 1312068 w 1312068"/>
                <a:gd name="connsiteY8" fmla="*/ 71438 h 254794"/>
                <a:gd name="connsiteX9" fmla="*/ 1295400 w 1312068"/>
                <a:gd name="connsiteY9" fmla="*/ 207169 h 254794"/>
                <a:gd name="connsiteX10" fmla="*/ 1219200 w 1312068"/>
                <a:gd name="connsiteY10" fmla="*/ 202406 h 254794"/>
                <a:gd name="connsiteX11" fmla="*/ 1062037 w 1312068"/>
                <a:gd name="connsiteY11" fmla="*/ 195263 h 254794"/>
                <a:gd name="connsiteX12" fmla="*/ 778668 w 1312068"/>
                <a:gd name="connsiteY12" fmla="*/ 204788 h 254794"/>
                <a:gd name="connsiteX13" fmla="*/ 407193 w 1312068"/>
                <a:gd name="connsiteY13" fmla="*/ 230981 h 254794"/>
                <a:gd name="connsiteX14" fmla="*/ 192881 w 1312068"/>
                <a:gd name="connsiteY14" fmla="*/ 238125 h 254794"/>
                <a:gd name="connsiteX15" fmla="*/ 38100 w 1312068"/>
                <a:gd name="connsiteY15" fmla="*/ 254794 h 254794"/>
                <a:gd name="connsiteX16" fmla="*/ 0 w 1312068"/>
                <a:gd name="connsiteY16" fmla="*/ 100013 h 254794"/>
                <a:gd name="connsiteX17" fmla="*/ 345281 w 1312068"/>
                <a:gd name="connsiteY17" fmla="*/ 73819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068" h="254794">
                  <a:moveTo>
                    <a:pt x="345281" y="73819"/>
                  </a:moveTo>
                  <a:lnTo>
                    <a:pt x="678656" y="38100"/>
                  </a:lnTo>
                  <a:lnTo>
                    <a:pt x="821531" y="19050"/>
                  </a:lnTo>
                  <a:lnTo>
                    <a:pt x="912018" y="4763"/>
                  </a:lnTo>
                  <a:lnTo>
                    <a:pt x="990600" y="0"/>
                  </a:lnTo>
                  <a:lnTo>
                    <a:pt x="1059656" y="0"/>
                  </a:lnTo>
                  <a:lnTo>
                    <a:pt x="1119187" y="9525"/>
                  </a:lnTo>
                  <a:lnTo>
                    <a:pt x="1214437" y="33338"/>
                  </a:lnTo>
                  <a:lnTo>
                    <a:pt x="1312068" y="71438"/>
                  </a:lnTo>
                  <a:lnTo>
                    <a:pt x="1295400" y="207169"/>
                  </a:lnTo>
                  <a:lnTo>
                    <a:pt x="1219200" y="202406"/>
                  </a:lnTo>
                  <a:lnTo>
                    <a:pt x="1062037" y="195263"/>
                  </a:lnTo>
                  <a:lnTo>
                    <a:pt x="778668" y="204788"/>
                  </a:lnTo>
                  <a:lnTo>
                    <a:pt x="407193" y="230981"/>
                  </a:lnTo>
                  <a:lnTo>
                    <a:pt x="192881" y="238125"/>
                  </a:lnTo>
                  <a:lnTo>
                    <a:pt x="38100" y="254794"/>
                  </a:lnTo>
                  <a:lnTo>
                    <a:pt x="0" y="100013"/>
                  </a:lnTo>
                  <a:lnTo>
                    <a:pt x="345281" y="738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C331DCC9-71A5-443D-85F7-21738C06EA2B}"/>
                </a:ext>
              </a:extLst>
            </p:cNvPr>
            <p:cNvSpPr/>
            <p:nvPr/>
          </p:nvSpPr>
          <p:spPr>
            <a:xfrm>
              <a:off x="4946652" y="4203701"/>
              <a:ext cx="2511425" cy="1463675"/>
            </a:xfrm>
            <a:custGeom>
              <a:avLst/>
              <a:gdLst>
                <a:gd name="connsiteX0" fmla="*/ 635000 w 2511425"/>
                <a:gd name="connsiteY0" fmla="*/ 155575 h 1463675"/>
                <a:gd name="connsiteX1" fmla="*/ 920750 w 2511425"/>
                <a:gd name="connsiteY1" fmla="*/ 120650 h 1463675"/>
                <a:gd name="connsiteX2" fmla="*/ 1295400 w 2511425"/>
                <a:gd name="connsiteY2" fmla="*/ 88900 h 1463675"/>
                <a:gd name="connsiteX3" fmla="*/ 1809750 w 2511425"/>
                <a:gd name="connsiteY3" fmla="*/ 63500 h 1463675"/>
                <a:gd name="connsiteX4" fmla="*/ 2076450 w 2511425"/>
                <a:gd name="connsiteY4" fmla="*/ 50800 h 1463675"/>
                <a:gd name="connsiteX5" fmla="*/ 2095500 w 2511425"/>
                <a:gd name="connsiteY5" fmla="*/ 31750 h 1463675"/>
                <a:gd name="connsiteX6" fmla="*/ 2124075 w 2511425"/>
                <a:gd name="connsiteY6" fmla="*/ 9525 h 1463675"/>
                <a:gd name="connsiteX7" fmla="*/ 2143125 w 2511425"/>
                <a:gd name="connsiteY7" fmla="*/ 3175 h 1463675"/>
                <a:gd name="connsiteX8" fmla="*/ 2181225 w 2511425"/>
                <a:gd name="connsiteY8" fmla="*/ 0 h 1463675"/>
                <a:gd name="connsiteX9" fmla="*/ 2219325 w 2511425"/>
                <a:gd name="connsiteY9" fmla="*/ 6350 h 1463675"/>
                <a:gd name="connsiteX10" fmla="*/ 2266950 w 2511425"/>
                <a:gd name="connsiteY10" fmla="*/ 34925 h 1463675"/>
                <a:gd name="connsiteX11" fmla="*/ 2393950 w 2511425"/>
                <a:gd name="connsiteY11" fmla="*/ 114300 h 1463675"/>
                <a:gd name="connsiteX12" fmla="*/ 2473325 w 2511425"/>
                <a:gd name="connsiteY12" fmla="*/ 171450 h 1463675"/>
                <a:gd name="connsiteX13" fmla="*/ 2508250 w 2511425"/>
                <a:gd name="connsiteY13" fmla="*/ 203200 h 1463675"/>
                <a:gd name="connsiteX14" fmla="*/ 2511425 w 2511425"/>
                <a:gd name="connsiteY14" fmla="*/ 234950 h 1463675"/>
                <a:gd name="connsiteX15" fmla="*/ 2498725 w 2511425"/>
                <a:gd name="connsiteY15" fmla="*/ 269875 h 1463675"/>
                <a:gd name="connsiteX16" fmla="*/ 2479675 w 2511425"/>
                <a:gd name="connsiteY16" fmla="*/ 311150 h 1463675"/>
                <a:gd name="connsiteX17" fmla="*/ 2466975 w 2511425"/>
                <a:gd name="connsiteY17" fmla="*/ 403225 h 1463675"/>
                <a:gd name="connsiteX18" fmla="*/ 2457450 w 2511425"/>
                <a:gd name="connsiteY18" fmla="*/ 606425 h 1463675"/>
                <a:gd name="connsiteX19" fmla="*/ 2454275 w 2511425"/>
                <a:gd name="connsiteY19" fmla="*/ 717550 h 1463675"/>
                <a:gd name="connsiteX20" fmla="*/ 2441575 w 2511425"/>
                <a:gd name="connsiteY20" fmla="*/ 914400 h 1463675"/>
                <a:gd name="connsiteX21" fmla="*/ 2422525 w 2511425"/>
                <a:gd name="connsiteY21" fmla="*/ 1111250 h 1463675"/>
                <a:gd name="connsiteX22" fmla="*/ 2400300 w 2511425"/>
                <a:gd name="connsiteY22" fmla="*/ 1190625 h 1463675"/>
                <a:gd name="connsiteX23" fmla="*/ 2362200 w 2511425"/>
                <a:gd name="connsiteY23" fmla="*/ 1270000 h 1463675"/>
                <a:gd name="connsiteX24" fmla="*/ 2308225 w 2511425"/>
                <a:gd name="connsiteY24" fmla="*/ 1355725 h 1463675"/>
                <a:gd name="connsiteX25" fmla="*/ 2244725 w 2511425"/>
                <a:gd name="connsiteY25" fmla="*/ 1428750 h 1463675"/>
                <a:gd name="connsiteX26" fmla="*/ 2222500 w 2511425"/>
                <a:gd name="connsiteY26" fmla="*/ 1454150 h 1463675"/>
                <a:gd name="connsiteX27" fmla="*/ 2200275 w 2511425"/>
                <a:gd name="connsiteY27" fmla="*/ 1463675 h 1463675"/>
                <a:gd name="connsiteX28" fmla="*/ 2174875 w 2511425"/>
                <a:gd name="connsiteY28" fmla="*/ 1460500 h 1463675"/>
                <a:gd name="connsiteX29" fmla="*/ 2139950 w 2511425"/>
                <a:gd name="connsiteY29" fmla="*/ 1444625 h 1463675"/>
                <a:gd name="connsiteX30" fmla="*/ 2105025 w 2511425"/>
                <a:gd name="connsiteY30" fmla="*/ 1419225 h 1463675"/>
                <a:gd name="connsiteX31" fmla="*/ 2184400 w 2511425"/>
                <a:gd name="connsiteY31" fmla="*/ 996950 h 1463675"/>
                <a:gd name="connsiteX32" fmla="*/ 2200275 w 2511425"/>
                <a:gd name="connsiteY32" fmla="*/ 914400 h 1463675"/>
                <a:gd name="connsiteX33" fmla="*/ 2209800 w 2511425"/>
                <a:gd name="connsiteY33" fmla="*/ 777875 h 1463675"/>
                <a:gd name="connsiteX34" fmla="*/ 2212975 w 2511425"/>
                <a:gd name="connsiteY34" fmla="*/ 565150 h 1463675"/>
                <a:gd name="connsiteX35" fmla="*/ 2193925 w 2511425"/>
                <a:gd name="connsiteY35" fmla="*/ 327025 h 1463675"/>
                <a:gd name="connsiteX36" fmla="*/ 2184400 w 2511425"/>
                <a:gd name="connsiteY36" fmla="*/ 292100 h 1463675"/>
                <a:gd name="connsiteX37" fmla="*/ 2165350 w 2511425"/>
                <a:gd name="connsiteY37" fmla="*/ 269875 h 1463675"/>
                <a:gd name="connsiteX38" fmla="*/ 2146300 w 2511425"/>
                <a:gd name="connsiteY38" fmla="*/ 257175 h 1463675"/>
                <a:gd name="connsiteX39" fmla="*/ 2095500 w 2511425"/>
                <a:gd name="connsiteY39" fmla="*/ 250825 h 1463675"/>
                <a:gd name="connsiteX40" fmla="*/ 1993900 w 2511425"/>
                <a:gd name="connsiteY40" fmla="*/ 247650 h 1463675"/>
                <a:gd name="connsiteX41" fmla="*/ 1682750 w 2511425"/>
                <a:gd name="connsiteY41" fmla="*/ 244475 h 1463675"/>
                <a:gd name="connsiteX42" fmla="*/ 1441450 w 2511425"/>
                <a:gd name="connsiteY42" fmla="*/ 257175 h 1463675"/>
                <a:gd name="connsiteX43" fmla="*/ 914400 w 2511425"/>
                <a:gd name="connsiteY43" fmla="*/ 298450 h 1463675"/>
                <a:gd name="connsiteX44" fmla="*/ 663575 w 2511425"/>
                <a:gd name="connsiteY44" fmla="*/ 320675 h 1463675"/>
                <a:gd name="connsiteX45" fmla="*/ 368300 w 2511425"/>
                <a:gd name="connsiteY45" fmla="*/ 352425 h 1463675"/>
                <a:gd name="connsiteX46" fmla="*/ 0 w 2511425"/>
                <a:gd name="connsiteY46" fmla="*/ 403225 h 1463675"/>
                <a:gd name="connsiteX47" fmla="*/ 0 w 2511425"/>
                <a:gd name="connsiteY47" fmla="*/ 180975 h 1463675"/>
                <a:gd name="connsiteX48" fmla="*/ 79375 w 2511425"/>
                <a:gd name="connsiteY48" fmla="*/ 212725 h 1463675"/>
                <a:gd name="connsiteX49" fmla="*/ 177800 w 2511425"/>
                <a:gd name="connsiteY49" fmla="*/ 209550 h 1463675"/>
                <a:gd name="connsiteX50" fmla="*/ 250825 w 2511425"/>
                <a:gd name="connsiteY50" fmla="*/ 209550 h 1463675"/>
                <a:gd name="connsiteX51" fmla="*/ 635000 w 2511425"/>
                <a:gd name="connsiteY51" fmla="*/ 155575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11425" h="1463675">
                  <a:moveTo>
                    <a:pt x="635000" y="155575"/>
                  </a:moveTo>
                  <a:lnTo>
                    <a:pt x="920750" y="120650"/>
                  </a:lnTo>
                  <a:lnTo>
                    <a:pt x="1295400" y="88900"/>
                  </a:lnTo>
                  <a:lnTo>
                    <a:pt x="1809750" y="63500"/>
                  </a:lnTo>
                  <a:lnTo>
                    <a:pt x="2076450" y="50800"/>
                  </a:lnTo>
                  <a:lnTo>
                    <a:pt x="2095500" y="31750"/>
                  </a:lnTo>
                  <a:lnTo>
                    <a:pt x="2124075" y="9525"/>
                  </a:lnTo>
                  <a:lnTo>
                    <a:pt x="2143125" y="3175"/>
                  </a:lnTo>
                  <a:lnTo>
                    <a:pt x="2181225" y="0"/>
                  </a:lnTo>
                  <a:cubicBezTo>
                    <a:pt x="2217191" y="6539"/>
                    <a:pt x="2204317" y="6350"/>
                    <a:pt x="2219325" y="6350"/>
                  </a:cubicBezTo>
                  <a:lnTo>
                    <a:pt x="2266950" y="34925"/>
                  </a:lnTo>
                  <a:lnTo>
                    <a:pt x="2393950" y="114300"/>
                  </a:lnTo>
                  <a:lnTo>
                    <a:pt x="2473325" y="171450"/>
                  </a:lnTo>
                  <a:lnTo>
                    <a:pt x="2508250" y="203200"/>
                  </a:lnTo>
                  <a:lnTo>
                    <a:pt x="2511425" y="234950"/>
                  </a:lnTo>
                  <a:lnTo>
                    <a:pt x="2498725" y="269875"/>
                  </a:lnTo>
                  <a:lnTo>
                    <a:pt x="2479675" y="311150"/>
                  </a:lnTo>
                  <a:lnTo>
                    <a:pt x="2466975" y="403225"/>
                  </a:lnTo>
                  <a:lnTo>
                    <a:pt x="2457450" y="606425"/>
                  </a:lnTo>
                  <a:cubicBezTo>
                    <a:pt x="2456392" y="643467"/>
                    <a:pt x="2455333" y="680508"/>
                    <a:pt x="2454275" y="717550"/>
                  </a:cubicBezTo>
                  <a:lnTo>
                    <a:pt x="2441575" y="914400"/>
                  </a:lnTo>
                  <a:lnTo>
                    <a:pt x="2422525" y="1111250"/>
                  </a:lnTo>
                  <a:lnTo>
                    <a:pt x="2400300" y="1190625"/>
                  </a:lnTo>
                  <a:lnTo>
                    <a:pt x="2362200" y="1270000"/>
                  </a:lnTo>
                  <a:lnTo>
                    <a:pt x="2308225" y="1355725"/>
                  </a:lnTo>
                  <a:lnTo>
                    <a:pt x="2244725" y="1428750"/>
                  </a:lnTo>
                  <a:lnTo>
                    <a:pt x="2222500" y="1454150"/>
                  </a:lnTo>
                  <a:lnTo>
                    <a:pt x="2200275" y="1463675"/>
                  </a:lnTo>
                  <a:lnTo>
                    <a:pt x="2174875" y="1460500"/>
                  </a:lnTo>
                  <a:lnTo>
                    <a:pt x="2139950" y="1444625"/>
                  </a:lnTo>
                  <a:lnTo>
                    <a:pt x="2105025" y="1419225"/>
                  </a:lnTo>
                  <a:lnTo>
                    <a:pt x="2184400" y="996950"/>
                  </a:lnTo>
                  <a:lnTo>
                    <a:pt x="2200275" y="914400"/>
                  </a:lnTo>
                  <a:lnTo>
                    <a:pt x="2209800" y="777875"/>
                  </a:lnTo>
                  <a:cubicBezTo>
                    <a:pt x="2210858" y="706967"/>
                    <a:pt x="2211917" y="636058"/>
                    <a:pt x="2212975" y="565150"/>
                  </a:cubicBezTo>
                  <a:lnTo>
                    <a:pt x="2193925" y="327025"/>
                  </a:lnTo>
                  <a:lnTo>
                    <a:pt x="2184400" y="292100"/>
                  </a:lnTo>
                  <a:lnTo>
                    <a:pt x="2165350" y="269875"/>
                  </a:lnTo>
                  <a:lnTo>
                    <a:pt x="2146300" y="257175"/>
                  </a:lnTo>
                  <a:lnTo>
                    <a:pt x="2095500" y="250825"/>
                  </a:lnTo>
                  <a:lnTo>
                    <a:pt x="1993900" y="247650"/>
                  </a:lnTo>
                  <a:lnTo>
                    <a:pt x="1682750" y="244475"/>
                  </a:lnTo>
                  <a:lnTo>
                    <a:pt x="1441450" y="257175"/>
                  </a:lnTo>
                  <a:lnTo>
                    <a:pt x="914400" y="298450"/>
                  </a:lnTo>
                  <a:lnTo>
                    <a:pt x="663575" y="320675"/>
                  </a:lnTo>
                  <a:lnTo>
                    <a:pt x="368300" y="352425"/>
                  </a:lnTo>
                  <a:lnTo>
                    <a:pt x="0" y="403225"/>
                  </a:lnTo>
                  <a:lnTo>
                    <a:pt x="0" y="180975"/>
                  </a:lnTo>
                  <a:lnTo>
                    <a:pt x="79375" y="212725"/>
                  </a:lnTo>
                  <a:lnTo>
                    <a:pt x="177800" y="209550"/>
                  </a:lnTo>
                  <a:lnTo>
                    <a:pt x="250825" y="209550"/>
                  </a:lnTo>
                  <a:lnTo>
                    <a:pt x="635000" y="155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7">
              <a:extLst>
                <a:ext uri="{FF2B5EF4-FFF2-40B4-BE49-F238E27FC236}">
                  <a16:creationId xmlns:a16="http://schemas.microsoft.com/office/drawing/2014/main" id="{8A3294A1-F7E6-461D-A33F-5E4B09D59B5A}"/>
                </a:ext>
              </a:extLst>
            </p:cNvPr>
            <p:cNvSpPr/>
            <p:nvPr/>
          </p:nvSpPr>
          <p:spPr>
            <a:xfrm>
              <a:off x="6553202" y="5186364"/>
              <a:ext cx="593725" cy="433387"/>
            </a:xfrm>
            <a:custGeom>
              <a:avLst/>
              <a:gdLst>
                <a:gd name="connsiteX0" fmla="*/ 242888 w 592931"/>
                <a:gd name="connsiteY0" fmla="*/ 50006 h 433387"/>
                <a:gd name="connsiteX1" fmla="*/ 352425 w 592931"/>
                <a:gd name="connsiteY1" fmla="*/ 78581 h 433387"/>
                <a:gd name="connsiteX2" fmla="*/ 445294 w 592931"/>
                <a:gd name="connsiteY2" fmla="*/ 97631 h 433387"/>
                <a:gd name="connsiteX3" fmla="*/ 495300 w 592931"/>
                <a:gd name="connsiteY3" fmla="*/ 92868 h 433387"/>
                <a:gd name="connsiteX4" fmla="*/ 540544 w 592931"/>
                <a:gd name="connsiteY4" fmla="*/ 73818 h 433387"/>
                <a:gd name="connsiteX5" fmla="*/ 561975 w 592931"/>
                <a:gd name="connsiteY5" fmla="*/ 54768 h 433387"/>
                <a:gd name="connsiteX6" fmla="*/ 592931 w 592931"/>
                <a:gd name="connsiteY6" fmla="*/ 0 h 433387"/>
                <a:gd name="connsiteX7" fmla="*/ 516731 w 592931"/>
                <a:gd name="connsiteY7" fmla="*/ 423862 h 433387"/>
                <a:gd name="connsiteX8" fmla="*/ 495300 w 592931"/>
                <a:gd name="connsiteY8" fmla="*/ 433387 h 433387"/>
                <a:gd name="connsiteX9" fmla="*/ 469106 w 592931"/>
                <a:gd name="connsiteY9" fmla="*/ 407193 h 433387"/>
                <a:gd name="connsiteX10" fmla="*/ 421481 w 592931"/>
                <a:gd name="connsiteY10" fmla="*/ 361950 h 433387"/>
                <a:gd name="connsiteX11" fmla="*/ 335756 w 592931"/>
                <a:gd name="connsiteY11" fmla="*/ 290512 h 433387"/>
                <a:gd name="connsiteX12" fmla="*/ 216694 w 592931"/>
                <a:gd name="connsiteY12" fmla="*/ 204787 h 433387"/>
                <a:gd name="connsiteX13" fmla="*/ 35719 w 592931"/>
                <a:gd name="connsiteY13" fmla="*/ 80962 h 433387"/>
                <a:gd name="connsiteX14" fmla="*/ 14288 w 592931"/>
                <a:gd name="connsiteY14" fmla="*/ 57150 h 433387"/>
                <a:gd name="connsiteX15" fmla="*/ 0 w 592931"/>
                <a:gd name="connsiteY15" fmla="*/ 40481 h 433387"/>
                <a:gd name="connsiteX16" fmla="*/ 2381 w 592931"/>
                <a:gd name="connsiteY16" fmla="*/ 23812 h 433387"/>
                <a:gd name="connsiteX17" fmla="*/ 11906 w 592931"/>
                <a:gd name="connsiteY17" fmla="*/ 9525 h 433387"/>
                <a:gd name="connsiteX18" fmla="*/ 33338 w 592931"/>
                <a:gd name="connsiteY18" fmla="*/ 7143 h 433387"/>
                <a:gd name="connsiteX19" fmla="*/ 69056 w 592931"/>
                <a:gd name="connsiteY19" fmla="*/ 7143 h 433387"/>
                <a:gd name="connsiteX20" fmla="*/ 138113 w 592931"/>
                <a:gd name="connsiteY20" fmla="*/ 26193 h 433387"/>
                <a:gd name="connsiteX21" fmla="*/ 242888 w 592931"/>
                <a:gd name="connsiteY21" fmla="*/ 50006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2931" h="433387">
                  <a:moveTo>
                    <a:pt x="242888" y="50006"/>
                  </a:moveTo>
                  <a:lnTo>
                    <a:pt x="352425" y="78581"/>
                  </a:lnTo>
                  <a:lnTo>
                    <a:pt x="445294" y="97631"/>
                  </a:lnTo>
                  <a:lnTo>
                    <a:pt x="495300" y="92868"/>
                  </a:lnTo>
                  <a:lnTo>
                    <a:pt x="540544" y="73818"/>
                  </a:lnTo>
                  <a:lnTo>
                    <a:pt x="561975" y="54768"/>
                  </a:lnTo>
                  <a:lnTo>
                    <a:pt x="592931" y="0"/>
                  </a:lnTo>
                  <a:lnTo>
                    <a:pt x="516731" y="423862"/>
                  </a:lnTo>
                  <a:lnTo>
                    <a:pt x="495300" y="433387"/>
                  </a:lnTo>
                  <a:lnTo>
                    <a:pt x="469106" y="407193"/>
                  </a:lnTo>
                  <a:lnTo>
                    <a:pt x="421481" y="361950"/>
                  </a:lnTo>
                  <a:lnTo>
                    <a:pt x="335756" y="290512"/>
                  </a:lnTo>
                  <a:lnTo>
                    <a:pt x="216694" y="204787"/>
                  </a:lnTo>
                  <a:lnTo>
                    <a:pt x="35719" y="80962"/>
                  </a:lnTo>
                  <a:lnTo>
                    <a:pt x="14288" y="57150"/>
                  </a:lnTo>
                  <a:lnTo>
                    <a:pt x="0" y="40481"/>
                  </a:lnTo>
                  <a:lnTo>
                    <a:pt x="2381" y="23812"/>
                  </a:lnTo>
                  <a:lnTo>
                    <a:pt x="11906" y="9525"/>
                  </a:lnTo>
                  <a:lnTo>
                    <a:pt x="33338" y="7143"/>
                  </a:lnTo>
                  <a:lnTo>
                    <a:pt x="69056" y="7143"/>
                  </a:lnTo>
                  <a:lnTo>
                    <a:pt x="138113" y="26193"/>
                  </a:lnTo>
                  <a:lnTo>
                    <a:pt x="242888" y="500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0">
              <a:extLst>
                <a:ext uri="{FF2B5EF4-FFF2-40B4-BE49-F238E27FC236}">
                  <a16:creationId xmlns:a16="http://schemas.microsoft.com/office/drawing/2014/main" id="{6B56634A-06D1-40AC-B1D1-5510D5A80863}"/>
                </a:ext>
              </a:extLst>
            </p:cNvPr>
            <p:cNvSpPr/>
            <p:nvPr/>
          </p:nvSpPr>
          <p:spPr>
            <a:xfrm rot="16200000">
              <a:off x="4809333" y="4812507"/>
              <a:ext cx="2347912" cy="434975"/>
            </a:xfrm>
            <a:custGeom>
              <a:avLst/>
              <a:gdLst>
                <a:gd name="connsiteX0" fmla="*/ 1297697 w 2347378"/>
                <a:gd name="connsiteY0" fmla="*/ 122755 h 435906"/>
                <a:gd name="connsiteX1" fmla="*/ 1733603 w 2347378"/>
                <a:gd name="connsiteY1" fmla="*/ 122755 h 435906"/>
                <a:gd name="connsiteX2" fmla="*/ 1881410 w 2347378"/>
                <a:gd name="connsiteY2" fmla="*/ 120250 h 435906"/>
                <a:gd name="connsiteX3" fmla="*/ 1944040 w 2347378"/>
                <a:gd name="connsiteY3" fmla="*/ 130271 h 435906"/>
                <a:gd name="connsiteX4" fmla="*/ 2009175 w 2347378"/>
                <a:gd name="connsiteY4" fmla="*/ 137786 h 435906"/>
                <a:gd name="connsiteX5" fmla="*/ 2114394 w 2347378"/>
                <a:gd name="connsiteY5" fmla="*/ 135281 h 435906"/>
                <a:gd name="connsiteX6" fmla="*/ 2179529 w 2347378"/>
                <a:gd name="connsiteY6" fmla="*/ 125260 h 435906"/>
                <a:gd name="connsiteX7" fmla="*/ 2232139 w 2347378"/>
                <a:gd name="connsiteY7" fmla="*/ 107724 h 435906"/>
                <a:gd name="connsiteX8" fmla="*/ 2272222 w 2347378"/>
                <a:gd name="connsiteY8" fmla="*/ 85177 h 435906"/>
                <a:gd name="connsiteX9" fmla="*/ 2299779 w 2347378"/>
                <a:gd name="connsiteY9" fmla="*/ 57620 h 435906"/>
                <a:gd name="connsiteX10" fmla="*/ 2329842 w 2347378"/>
                <a:gd name="connsiteY10" fmla="*/ 0 h 435906"/>
                <a:gd name="connsiteX11" fmla="*/ 2347378 w 2347378"/>
                <a:gd name="connsiteY11" fmla="*/ 263047 h 435906"/>
                <a:gd name="connsiteX12" fmla="*/ 2302284 w 2347378"/>
                <a:gd name="connsiteY12" fmla="*/ 340708 h 435906"/>
                <a:gd name="connsiteX13" fmla="*/ 2257191 w 2347378"/>
                <a:gd name="connsiteY13" fmla="*/ 385802 h 435906"/>
                <a:gd name="connsiteX14" fmla="*/ 2214602 w 2347378"/>
                <a:gd name="connsiteY14" fmla="*/ 420875 h 435906"/>
                <a:gd name="connsiteX15" fmla="*/ 2177024 w 2347378"/>
                <a:gd name="connsiteY15" fmla="*/ 435906 h 435906"/>
                <a:gd name="connsiteX16" fmla="*/ 2131930 w 2347378"/>
                <a:gd name="connsiteY16" fmla="*/ 428390 h 435906"/>
                <a:gd name="connsiteX17" fmla="*/ 1873894 w 2347378"/>
                <a:gd name="connsiteY17" fmla="*/ 388307 h 435906"/>
                <a:gd name="connsiteX18" fmla="*/ 1698530 w 2347378"/>
                <a:gd name="connsiteY18" fmla="*/ 390812 h 435906"/>
                <a:gd name="connsiteX19" fmla="*/ 260542 w 2347378"/>
                <a:gd name="connsiteY19" fmla="*/ 353234 h 435906"/>
                <a:gd name="connsiteX20" fmla="*/ 177870 w 2347378"/>
                <a:gd name="connsiteY20" fmla="*/ 343213 h 435906"/>
                <a:gd name="connsiteX21" fmla="*/ 75157 w 2347378"/>
                <a:gd name="connsiteY21" fmla="*/ 318161 h 435906"/>
                <a:gd name="connsiteX22" fmla="*/ 30063 w 2347378"/>
                <a:gd name="connsiteY22" fmla="*/ 293109 h 435906"/>
                <a:gd name="connsiteX23" fmla="*/ 7516 w 2347378"/>
                <a:gd name="connsiteY23" fmla="*/ 270562 h 435906"/>
                <a:gd name="connsiteX24" fmla="*/ 0 w 2347378"/>
                <a:gd name="connsiteY24" fmla="*/ 240500 h 435906"/>
                <a:gd name="connsiteX25" fmla="*/ 10021 w 2347378"/>
                <a:gd name="connsiteY25" fmla="*/ 210437 h 435906"/>
                <a:gd name="connsiteX26" fmla="*/ 30063 w 2347378"/>
                <a:gd name="connsiteY26" fmla="*/ 182880 h 435906"/>
                <a:gd name="connsiteX27" fmla="*/ 65136 w 2347378"/>
                <a:gd name="connsiteY27" fmla="*/ 157828 h 435906"/>
                <a:gd name="connsiteX28" fmla="*/ 100209 w 2347378"/>
                <a:gd name="connsiteY28" fmla="*/ 142797 h 435906"/>
                <a:gd name="connsiteX29" fmla="*/ 195406 w 2347378"/>
                <a:gd name="connsiteY29" fmla="*/ 130271 h 435906"/>
                <a:gd name="connsiteX30" fmla="*/ 338203 w 2347378"/>
                <a:gd name="connsiteY30" fmla="*/ 120250 h 435906"/>
                <a:gd name="connsiteX31" fmla="*/ 566177 w 2347378"/>
                <a:gd name="connsiteY31" fmla="*/ 120250 h 435906"/>
                <a:gd name="connsiteX32" fmla="*/ 1002083 w 2347378"/>
                <a:gd name="connsiteY32" fmla="*/ 122755 h 435906"/>
                <a:gd name="connsiteX33" fmla="*/ 1297697 w 2347378"/>
                <a:gd name="connsiteY33" fmla="*/ 122755 h 4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7378" h="435906">
                  <a:moveTo>
                    <a:pt x="1297697" y="122755"/>
                  </a:moveTo>
                  <a:lnTo>
                    <a:pt x="1733603" y="122755"/>
                  </a:lnTo>
                  <a:lnTo>
                    <a:pt x="1881410" y="120250"/>
                  </a:lnTo>
                  <a:lnTo>
                    <a:pt x="1944040" y="130271"/>
                  </a:lnTo>
                  <a:lnTo>
                    <a:pt x="2009175" y="137786"/>
                  </a:lnTo>
                  <a:lnTo>
                    <a:pt x="2114394" y="135281"/>
                  </a:lnTo>
                  <a:lnTo>
                    <a:pt x="2179529" y="125260"/>
                  </a:lnTo>
                  <a:lnTo>
                    <a:pt x="2232139" y="107724"/>
                  </a:lnTo>
                  <a:lnTo>
                    <a:pt x="2272222" y="85177"/>
                  </a:lnTo>
                  <a:lnTo>
                    <a:pt x="2299779" y="57620"/>
                  </a:lnTo>
                  <a:lnTo>
                    <a:pt x="2329842" y="0"/>
                  </a:lnTo>
                  <a:lnTo>
                    <a:pt x="2347378" y="263047"/>
                  </a:lnTo>
                  <a:lnTo>
                    <a:pt x="2302284" y="340708"/>
                  </a:lnTo>
                  <a:lnTo>
                    <a:pt x="2257191" y="385802"/>
                  </a:lnTo>
                  <a:lnTo>
                    <a:pt x="2214602" y="420875"/>
                  </a:lnTo>
                  <a:lnTo>
                    <a:pt x="2177024" y="435906"/>
                  </a:lnTo>
                  <a:lnTo>
                    <a:pt x="2131930" y="428390"/>
                  </a:lnTo>
                  <a:lnTo>
                    <a:pt x="1873894" y="388307"/>
                  </a:lnTo>
                  <a:lnTo>
                    <a:pt x="1698530" y="390812"/>
                  </a:lnTo>
                  <a:lnTo>
                    <a:pt x="260542" y="353234"/>
                  </a:lnTo>
                  <a:lnTo>
                    <a:pt x="177870" y="343213"/>
                  </a:lnTo>
                  <a:lnTo>
                    <a:pt x="75157" y="318161"/>
                  </a:lnTo>
                  <a:lnTo>
                    <a:pt x="30063" y="293109"/>
                  </a:lnTo>
                  <a:lnTo>
                    <a:pt x="7516" y="270562"/>
                  </a:lnTo>
                  <a:lnTo>
                    <a:pt x="0" y="240500"/>
                  </a:lnTo>
                  <a:lnTo>
                    <a:pt x="10021" y="210437"/>
                  </a:lnTo>
                  <a:lnTo>
                    <a:pt x="30063" y="182880"/>
                  </a:lnTo>
                  <a:lnTo>
                    <a:pt x="65136" y="157828"/>
                  </a:lnTo>
                  <a:lnTo>
                    <a:pt x="100209" y="142797"/>
                  </a:lnTo>
                  <a:lnTo>
                    <a:pt x="195406" y="130271"/>
                  </a:lnTo>
                  <a:lnTo>
                    <a:pt x="338203" y="120250"/>
                  </a:lnTo>
                  <a:lnTo>
                    <a:pt x="566177" y="120250"/>
                  </a:lnTo>
                  <a:lnTo>
                    <a:pt x="1002083" y="122755"/>
                  </a:lnTo>
                  <a:lnTo>
                    <a:pt x="1297697" y="1227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5637C415-ECBA-427F-9498-283F5CDB3955}"/>
              </a:ext>
            </a:extLst>
          </p:cNvPr>
          <p:cNvGrpSpPr/>
          <p:nvPr/>
        </p:nvGrpSpPr>
        <p:grpSpPr>
          <a:xfrm>
            <a:off x="3906044" y="1350964"/>
            <a:ext cx="4379911" cy="4852987"/>
            <a:chOff x="3900490" y="1350964"/>
            <a:chExt cx="4379911" cy="4852987"/>
          </a:xfrm>
          <a:solidFill>
            <a:schemeClr val="tx1"/>
          </a:solidFill>
        </p:grpSpPr>
        <p:sp>
          <p:nvSpPr>
            <p:cNvPr id="31" name="フリーフォーム 107">
              <a:extLst>
                <a:ext uri="{FF2B5EF4-FFF2-40B4-BE49-F238E27FC236}">
                  <a16:creationId xmlns:a16="http://schemas.microsoft.com/office/drawing/2014/main" id="{8417AB80-A3E4-4024-B147-C68377C11A3F}"/>
                </a:ext>
              </a:extLst>
            </p:cNvPr>
            <p:cNvSpPr/>
            <p:nvPr/>
          </p:nvSpPr>
          <p:spPr>
            <a:xfrm>
              <a:off x="6591301" y="1525588"/>
              <a:ext cx="719138" cy="666750"/>
            </a:xfrm>
            <a:custGeom>
              <a:avLst/>
              <a:gdLst>
                <a:gd name="connsiteX0" fmla="*/ 531019 w 719138"/>
                <a:gd name="connsiteY0" fmla="*/ 416719 h 666750"/>
                <a:gd name="connsiteX1" fmla="*/ 211931 w 719138"/>
                <a:gd name="connsiteY1" fmla="*/ 585788 h 666750"/>
                <a:gd name="connsiteX2" fmla="*/ 80963 w 719138"/>
                <a:gd name="connsiteY2" fmla="*/ 652463 h 666750"/>
                <a:gd name="connsiteX3" fmla="*/ 35719 w 719138"/>
                <a:gd name="connsiteY3" fmla="*/ 666750 h 666750"/>
                <a:gd name="connsiteX4" fmla="*/ 9525 w 719138"/>
                <a:gd name="connsiteY4" fmla="*/ 664369 h 666750"/>
                <a:gd name="connsiteX5" fmla="*/ 0 w 719138"/>
                <a:gd name="connsiteY5" fmla="*/ 650082 h 666750"/>
                <a:gd name="connsiteX6" fmla="*/ 2381 w 719138"/>
                <a:gd name="connsiteY6" fmla="*/ 621507 h 666750"/>
                <a:gd name="connsiteX7" fmla="*/ 40481 w 719138"/>
                <a:gd name="connsiteY7" fmla="*/ 571500 h 666750"/>
                <a:gd name="connsiteX8" fmla="*/ 271463 w 719138"/>
                <a:gd name="connsiteY8" fmla="*/ 285750 h 666750"/>
                <a:gd name="connsiteX9" fmla="*/ 302419 w 719138"/>
                <a:gd name="connsiteY9" fmla="*/ 240507 h 666750"/>
                <a:gd name="connsiteX10" fmla="*/ 319088 w 719138"/>
                <a:gd name="connsiteY10" fmla="*/ 209550 h 666750"/>
                <a:gd name="connsiteX11" fmla="*/ 323850 w 719138"/>
                <a:gd name="connsiteY11" fmla="*/ 178594 h 666750"/>
                <a:gd name="connsiteX12" fmla="*/ 323850 w 719138"/>
                <a:gd name="connsiteY12" fmla="*/ 147638 h 666750"/>
                <a:gd name="connsiteX13" fmla="*/ 302419 w 719138"/>
                <a:gd name="connsiteY13" fmla="*/ 111919 h 666750"/>
                <a:gd name="connsiteX14" fmla="*/ 264319 w 719138"/>
                <a:gd name="connsiteY14" fmla="*/ 78582 h 666750"/>
                <a:gd name="connsiteX15" fmla="*/ 250031 w 719138"/>
                <a:gd name="connsiteY15" fmla="*/ 54769 h 666750"/>
                <a:gd name="connsiteX16" fmla="*/ 242888 w 719138"/>
                <a:gd name="connsiteY16" fmla="*/ 30957 h 666750"/>
                <a:gd name="connsiteX17" fmla="*/ 245269 w 719138"/>
                <a:gd name="connsiteY17" fmla="*/ 16669 h 666750"/>
                <a:gd name="connsiteX18" fmla="*/ 259556 w 719138"/>
                <a:gd name="connsiteY18" fmla="*/ 0 h 666750"/>
                <a:gd name="connsiteX19" fmla="*/ 283369 w 719138"/>
                <a:gd name="connsiteY19" fmla="*/ 2382 h 666750"/>
                <a:gd name="connsiteX20" fmla="*/ 326231 w 719138"/>
                <a:gd name="connsiteY20" fmla="*/ 4763 h 666750"/>
                <a:gd name="connsiteX21" fmla="*/ 378619 w 719138"/>
                <a:gd name="connsiteY21" fmla="*/ 16669 h 666750"/>
                <a:gd name="connsiteX22" fmla="*/ 450056 w 719138"/>
                <a:gd name="connsiteY22" fmla="*/ 42863 h 666750"/>
                <a:gd name="connsiteX23" fmla="*/ 528638 w 719138"/>
                <a:gd name="connsiteY23" fmla="*/ 76200 h 666750"/>
                <a:gd name="connsiteX24" fmla="*/ 600075 w 719138"/>
                <a:gd name="connsiteY24" fmla="*/ 123825 h 666750"/>
                <a:gd name="connsiteX25" fmla="*/ 661988 w 719138"/>
                <a:gd name="connsiteY25" fmla="*/ 178594 h 666750"/>
                <a:gd name="connsiteX26" fmla="*/ 704850 w 719138"/>
                <a:gd name="connsiteY26" fmla="*/ 230982 h 666750"/>
                <a:gd name="connsiteX27" fmla="*/ 719138 w 719138"/>
                <a:gd name="connsiteY27" fmla="*/ 269082 h 666750"/>
                <a:gd name="connsiteX28" fmla="*/ 719138 w 719138"/>
                <a:gd name="connsiteY28" fmla="*/ 292894 h 666750"/>
                <a:gd name="connsiteX29" fmla="*/ 709613 w 719138"/>
                <a:gd name="connsiteY29" fmla="*/ 316707 h 666750"/>
                <a:gd name="connsiteX30" fmla="*/ 678656 w 719138"/>
                <a:gd name="connsiteY30" fmla="*/ 345282 h 666750"/>
                <a:gd name="connsiteX31" fmla="*/ 635794 w 719138"/>
                <a:gd name="connsiteY31" fmla="*/ 366713 h 666750"/>
                <a:gd name="connsiteX32" fmla="*/ 531019 w 719138"/>
                <a:gd name="connsiteY32" fmla="*/ 416719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66750">
                  <a:moveTo>
                    <a:pt x="531019" y="416719"/>
                  </a:moveTo>
                  <a:lnTo>
                    <a:pt x="211931" y="585788"/>
                  </a:lnTo>
                  <a:lnTo>
                    <a:pt x="80963" y="652463"/>
                  </a:lnTo>
                  <a:lnTo>
                    <a:pt x="35719" y="666750"/>
                  </a:lnTo>
                  <a:lnTo>
                    <a:pt x="9525" y="664369"/>
                  </a:lnTo>
                  <a:lnTo>
                    <a:pt x="0" y="650082"/>
                  </a:lnTo>
                  <a:lnTo>
                    <a:pt x="2381" y="621507"/>
                  </a:lnTo>
                  <a:lnTo>
                    <a:pt x="40481" y="571500"/>
                  </a:lnTo>
                  <a:lnTo>
                    <a:pt x="271463" y="285750"/>
                  </a:lnTo>
                  <a:lnTo>
                    <a:pt x="302419" y="240507"/>
                  </a:lnTo>
                  <a:lnTo>
                    <a:pt x="319088" y="209550"/>
                  </a:lnTo>
                  <a:lnTo>
                    <a:pt x="323850" y="178594"/>
                  </a:lnTo>
                  <a:lnTo>
                    <a:pt x="323850" y="147638"/>
                  </a:lnTo>
                  <a:lnTo>
                    <a:pt x="302419" y="111919"/>
                  </a:lnTo>
                  <a:lnTo>
                    <a:pt x="264319" y="78582"/>
                  </a:lnTo>
                  <a:lnTo>
                    <a:pt x="250031" y="54769"/>
                  </a:lnTo>
                  <a:lnTo>
                    <a:pt x="242888" y="30957"/>
                  </a:lnTo>
                  <a:lnTo>
                    <a:pt x="245269" y="16669"/>
                  </a:lnTo>
                  <a:lnTo>
                    <a:pt x="259556" y="0"/>
                  </a:lnTo>
                  <a:lnTo>
                    <a:pt x="283369" y="2382"/>
                  </a:lnTo>
                  <a:lnTo>
                    <a:pt x="326231" y="4763"/>
                  </a:lnTo>
                  <a:lnTo>
                    <a:pt x="378619" y="16669"/>
                  </a:lnTo>
                  <a:lnTo>
                    <a:pt x="450056" y="42863"/>
                  </a:lnTo>
                  <a:lnTo>
                    <a:pt x="528638" y="76200"/>
                  </a:lnTo>
                  <a:lnTo>
                    <a:pt x="600075" y="123825"/>
                  </a:lnTo>
                  <a:lnTo>
                    <a:pt x="661988" y="178594"/>
                  </a:lnTo>
                  <a:lnTo>
                    <a:pt x="704850" y="230982"/>
                  </a:lnTo>
                  <a:lnTo>
                    <a:pt x="719138" y="269082"/>
                  </a:lnTo>
                  <a:lnTo>
                    <a:pt x="719138" y="292894"/>
                  </a:lnTo>
                  <a:lnTo>
                    <a:pt x="709613" y="316707"/>
                  </a:lnTo>
                  <a:lnTo>
                    <a:pt x="678656" y="345282"/>
                  </a:lnTo>
                  <a:lnTo>
                    <a:pt x="635794" y="366713"/>
                  </a:lnTo>
                  <a:lnTo>
                    <a:pt x="5310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8">
              <a:extLst>
                <a:ext uri="{FF2B5EF4-FFF2-40B4-BE49-F238E27FC236}">
                  <a16:creationId xmlns:a16="http://schemas.microsoft.com/office/drawing/2014/main" id="{F31D3C8D-5083-4A89-8F5D-BD51DE30335A}"/>
                </a:ext>
              </a:extLst>
            </p:cNvPr>
            <p:cNvSpPr/>
            <p:nvPr/>
          </p:nvSpPr>
          <p:spPr>
            <a:xfrm>
              <a:off x="5699126" y="1350964"/>
              <a:ext cx="596900" cy="1139825"/>
            </a:xfrm>
            <a:custGeom>
              <a:avLst/>
              <a:gdLst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1140619">
                  <a:moveTo>
                    <a:pt x="478632" y="709612"/>
                  </a:moveTo>
                  <a:cubicBezTo>
                    <a:pt x="479426" y="846931"/>
                    <a:pt x="480219" y="984250"/>
                    <a:pt x="481013" y="1121569"/>
                  </a:cubicBezTo>
                  <a:lnTo>
                    <a:pt x="216694" y="1140619"/>
                  </a:lnTo>
                  <a:cubicBezTo>
                    <a:pt x="215107" y="871538"/>
                    <a:pt x="213519" y="602456"/>
                    <a:pt x="211932" y="333375"/>
                  </a:cubicBezTo>
                  <a:lnTo>
                    <a:pt x="202407" y="259556"/>
                  </a:lnTo>
                  <a:lnTo>
                    <a:pt x="183357" y="216694"/>
                  </a:lnTo>
                  <a:lnTo>
                    <a:pt x="152400" y="185737"/>
                  </a:lnTo>
                  <a:lnTo>
                    <a:pt x="42863" y="100012"/>
                  </a:lnTo>
                  <a:lnTo>
                    <a:pt x="2382" y="64294"/>
                  </a:lnTo>
                  <a:lnTo>
                    <a:pt x="0" y="47625"/>
                  </a:lnTo>
                  <a:lnTo>
                    <a:pt x="21432" y="30956"/>
                  </a:lnTo>
                  <a:lnTo>
                    <a:pt x="76200" y="9525"/>
                  </a:lnTo>
                  <a:lnTo>
                    <a:pt x="133350" y="0"/>
                  </a:lnTo>
                  <a:lnTo>
                    <a:pt x="176213" y="7144"/>
                  </a:lnTo>
                  <a:lnTo>
                    <a:pt x="276225" y="40481"/>
                  </a:lnTo>
                  <a:lnTo>
                    <a:pt x="373857" y="88106"/>
                  </a:lnTo>
                  <a:lnTo>
                    <a:pt x="457200" y="133350"/>
                  </a:lnTo>
                  <a:lnTo>
                    <a:pt x="526257" y="183356"/>
                  </a:lnTo>
                  <a:lnTo>
                    <a:pt x="566738" y="226219"/>
                  </a:lnTo>
                  <a:lnTo>
                    <a:pt x="588169" y="257175"/>
                  </a:lnTo>
                  <a:lnTo>
                    <a:pt x="597694" y="295275"/>
                  </a:lnTo>
                  <a:lnTo>
                    <a:pt x="588169" y="326231"/>
                  </a:lnTo>
                  <a:lnTo>
                    <a:pt x="552450" y="383381"/>
                  </a:lnTo>
                  <a:lnTo>
                    <a:pt x="521494" y="445294"/>
                  </a:lnTo>
                  <a:lnTo>
                    <a:pt x="502444" y="509587"/>
                  </a:lnTo>
                  <a:cubicBezTo>
                    <a:pt x="494507" y="576262"/>
                    <a:pt x="481806" y="597703"/>
                    <a:pt x="478632" y="7096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9">
              <a:extLst>
                <a:ext uri="{FF2B5EF4-FFF2-40B4-BE49-F238E27FC236}">
                  <a16:creationId xmlns:a16="http://schemas.microsoft.com/office/drawing/2014/main" id="{ACE36FF7-5A3A-46AB-A2E9-2F963603B9AD}"/>
                </a:ext>
              </a:extLst>
            </p:cNvPr>
            <p:cNvSpPr/>
            <p:nvPr/>
          </p:nvSpPr>
          <p:spPr>
            <a:xfrm>
              <a:off x="4605339" y="1609725"/>
              <a:ext cx="660400" cy="692150"/>
            </a:xfrm>
            <a:custGeom>
              <a:avLst/>
              <a:gdLst>
                <a:gd name="connsiteX0" fmla="*/ 171450 w 659606"/>
                <a:gd name="connsiteY0" fmla="*/ 261938 h 691357"/>
                <a:gd name="connsiteX1" fmla="*/ 302418 w 659606"/>
                <a:gd name="connsiteY1" fmla="*/ 442913 h 691357"/>
                <a:gd name="connsiteX2" fmla="*/ 414337 w 659606"/>
                <a:gd name="connsiteY2" fmla="*/ 585788 h 691357"/>
                <a:gd name="connsiteX3" fmla="*/ 497681 w 659606"/>
                <a:gd name="connsiteY3" fmla="*/ 678656 h 691357"/>
                <a:gd name="connsiteX4" fmla="*/ 514350 w 659606"/>
                <a:gd name="connsiteY4" fmla="*/ 688181 h 691357"/>
                <a:gd name="connsiteX5" fmla="*/ 535781 w 659606"/>
                <a:gd name="connsiteY5" fmla="*/ 690563 h 691357"/>
                <a:gd name="connsiteX6" fmla="*/ 576262 w 659606"/>
                <a:gd name="connsiteY6" fmla="*/ 690563 h 691357"/>
                <a:gd name="connsiteX7" fmla="*/ 614362 w 659606"/>
                <a:gd name="connsiteY7" fmla="*/ 676275 h 691357"/>
                <a:gd name="connsiteX8" fmla="*/ 640556 w 659606"/>
                <a:gd name="connsiteY8" fmla="*/ 647700 h 691357"/>
                <a:gd name="connsiteX9" fmla="*/ 654843 w 659606"/>
                <a:gd name="connsiteY9" fmla="*/ 609600 h 691357"/>
                <a:gd name="connsiteX10" fmla="*/ 659606 w 659606"/>
                <a:gd name="connsiteY10" fmla="*/ 566738 h 691357"/>
                <a:gd name="connsiteX11" fmla="*/ 659606 w 659606"/>
                <a:gd name="connsiteY11" fmla="*/ 507206 h 691357"/>
                <a:gd name="connsiteX12" fmla="*/ 642937 w 659606"/>
                <a:gd name="connsiteY12" fmla="*/ 459581 h 691357"/>
                <a:gd name="connsiteX13" fmla="*/ 616743 w 659606"/>
                <a:gd name="connsiteY13" fmla="*/ 416719 h 691357"/>
                <a:gd name="connsiteX14" fmla="*/ 564356 w 659606"/>
                <a:gd name="connsiteY14" fmla="*/ 352425 h 691357"/>
                <a:gd name="connsiteX15" fmla="*/ 490537 w 659606"/>
                <a:gd name="connsiteY15" fmla="*/ 276225 h 691357"/>
                <a:gd name="connsiteX16" fmla="*/ 395287 w 659606"/>
                <a:gd name="connsiteY16" fmla="*/ 200025 h 691357"/>
                <a:gd name="connsiteX17" fmla="*/ 254793 w 659606"/>
                <a:gd name="connsiteY17" fmla="*/ 109538 h 691357"/>
                <a:gd name="connsiteX18" fmla="*/ 128587 w 659606"/>
                <a:gd name="connsiteY18" fmla="*/ 38100 h 691357"/>
                <a:gd name="connsiteX19" fmla="*/ 57150 w 659606"/>
                <a:gd name="connsiteY19" fmla="*/ 7144 h 691357"/>
                <a:gd name="connsiteX20" fmla="*/ 35718 w 659606"/>
                <a:gd name="connsiteY20" fmla="*/ 0 h 691357"/>
                <a:gd name="connsiteX21" fmla="*/ 16668 w 659606"/>
                <a:gd name="connsiteY21" fmla="*/ 0 h 691357"/>
                <a:gd name="connsiteX22" fmla="*/ 4762 w 659606"/>
                <a:gd name="connsiteY22" fmla="*/ 4763 h 691357"/>
                <a:gd name="connsiteX23" fmla="*/ 0 w 659606"/>
                <a:gd name="connsiteY23" fmla="*/ 30956 h 691357"/>
                <a:gd name="connsiteX24" fmla="*/ 11906 w 659606"/>
                <a:gd name="connsiteY24" fmla="*/ 64294 h 691357"/>
                <a:gd name="connsiteX25" fmla="*/ 171450 w 659606"/>
                <a:gd name="connsiteY25" fmla="*/ 261938 h 6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9606" h="691357">
                  <a:moveTo>
                    <a:pt x="171450" y="261938"/>
                  </a:moveTo>
                  <a:lnTo>
                    <a:pt x="302418" y="442913"/>
                  </a:lnTo>
                  <a:lnTo>
                    <a:pt x="414337" y="585788"/>
                  </a:lnTo>
                  <a:lnTo>
                    <a:pt x="497681" y="678656"/>
                  </a:lnTo>
                  <a:lnTo>
                    <a:pt x="514350" y="688181"/>
                  </a:lnTo>
                  <a:cubicBezTo>
                    <a:pt x="534188" y="690661"/>
                    <a:pt x="521891" y="691357"/>
                    <a:pt x="535781" y="690563"/>
                  </a:cubicBezTo>
                  <a:lnTo>
                    <a:pt x="576262" y="690563"/>
                  </a:lnTo>
                  <a:lnTo>
                    <a:pt x="614362" y="676275"/>
                  </a:lnTo>
                  <a:lnTo>
                    <a:pt x="640556" y="647700"/>
                  </a:lnTo>
                  <a:lnTo>
                    <a:pt x="654843" y="609600"/>
                  </a:lnTo>
                  <a:lnTo>
                    <a:pt x="659606" y="566738"/>
                  </a:lnTo>
                  <a:lnTo>
                    <a:pt x="659606" y="507206"/>
                  </a:lnTo>
                  <a:lnTo>
                    <a:pt x="642937" y="459581"/>
                  </a:lnTo>
                  <a:lnTo>
                    <a:pt x="616743" y="416719"/>
                  </a:lnTo>
                  <a:lnTo>
                    <a:pt x="564356" y="352425"/>
                  </a:lnTo>
                  <a:lnTo>
                    <a:pt x="490537" y="276225"/>
                  </a:lnTo>
                  <a:lnTo>
                    <a:pt x="395287" y="200025"/>
                  </a:lnTo>
                  <a:lnTo>
                    <a:pt x="254793" y="109538"/>
                  </a:lnTo>
                  <a:lnTo>
                    <a:pt x="128587" y="38100"/>
                  </a:lnTo>
                  <a:lnTo>
                    <a:pt x="57150" y="7144"/>
                  </a:lnTo>
                  <a:lnTo>
                    <a:pt x="35718" y="0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30956"/>
                  </a:lnTo>
                  <a:lnTo>
                    <a:pt x="11906" y="64294"/>
                  </a:lnTo>
                  <a:lnTo>
                    <a:pt x="171450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0">
              <a:extLst>
                <a:ext uri="{FF2B5EF4-FFF2-40B4-BE49-F238E27FC236}">
                  <a16:creationId xmlns:a16="http://schemas.microsoft.com/office/drawing/2014/main" id="{7DB6117A-2CA1-451A-9A57-DE8B16EBBF4C}"/>
                </a:ext>
              </a:extLst>
            </p:cNvPr>
            <p:cNvSpPr/>
            <p:nvPr/>
          </p:nvSpPr>
          <p:spPr>
            <a:xfrm>
              <a:off x="3900490" y="2386013"/>
              <a:ext cx="471487" cy="1155700"/>
            </a:xfrm>
            <a:custGeom>
              <a:avLst/>
              <a:gdLst>
                <a:gd name="connsiteX0" fmla="*/ 416718 w 471487"/>
                <a:gd name="connsiteY0" fmla="*/ 638175 h 1154906"/>
                <a:gd name="connsiteX1" fmla="*/ 373856 w 471487"/>
                <a:gd name="connsiteY1" fmla="*/ 800100 h 1154906"/>
                <a:gd name="connsiteX2" fmla="*/ 323850 w 471487"/>
                <a:gd name="connsiteY2" fmla="*/ 938212 h 1154906"/>
                <a:gd name="connsiteX3" fmla="*/ 278606 w 471487"/>
                <a:gd name="connsiteY3" fmla="*/ 1035843 h 1154906"/>
                <a:gd name="connsiteX4" fmla="*/ 240506 w 471487"/>
                <a:gd name="connsiteY4" fmla="*/ 1092993 h 1154906"/>
                <a:gd name="connsiteX5" fmla="*/ 211931 w 471487"/>
                <a:gd name="connsiteY5" fmla="*/ 1123950 h 1154906"/>
                <a:gd name="connsiteX6" fmla="*/ 183356 w 471487"/>
                <a:gd name="connsiteY6" fmla="*/ 1145381 h 1154906"/>
                <a:gd name="connsiteX7" fmla="*/ 159543 w 471487"/>
                <a:gd name="connsiteY7" fmla="*/ 1154906 h 1154906"/>
                <a:gd name="connsiteX8" fmla="*/ 135731 w 471487"/>
                <a:gd name="connsiteY8" fmla="*/ 1150143 h 1154906"/>
                <a:gd name="connsiteX9" fmla="*/ 100012 w 471487"/>
                <a:gd name="connsiteY9" fmla="*/ 1131093 h 1154906"/>
                <a:gd name="connsiteX10" fmla="*/ 64293 w 471487"/>
                <a:gd name="connsiteY10" fmla="*/ 1088231 h 1154906"/>
                <a:gd name="connsiteX11" fmla="*/ 30956 w 471487"/>
                <a:gd name="connsiteY11" fmla="*/ 1031081 h 1154906"/>
                <a:gd name="connsiteX12" fmla="*/ 9525 w 471487"/>
                <a:gd name="connsiteY12" fmla="*/ 969168 h 1154906"/>
                <a:gd name="connsiteX13" fmla="*/ 0 w 471487"/>
                <a:gd name="connsiteY13" fmla="*/ 890587 h 1154906"/>
                <a:gd name="connsiteX14" fmla="*/ 2381 w 471487"/>
                <a:gd name="connsiteY14" fmla="*/ 854868 h 1154906"/>
                <a:gd name="connsiteX15" fmla="*/ 11906 w 471487"/>
                <a:gd name="connsiteY15" fmla="*/ 823912 h 1154906"/>
                <a:gd name="connsiteX16" fmla="*/ 47625 w 471487"/>
                <a:gd name="connsiteY16" fmla="*/ 759618 h 1154906"/>
                <a:gd name="connsiteX17" fmla="*/ 104775 w 471487"/>
                <a:gd name="connsiteY17" fmla="*/ 671512 h 1154906"/>
                <a:gd name="connsiteX18" fmla="*/ 173831 w 471487"/>
                <a:gd name="connsiteY18" fmla="*/ 573881 h 1154906"/>
                <a:gd name="connsiteX19" fmla="*/ 216693 w 471487"/>
                <a:gd name="connsiteY19" fmla="*/ 509587 h 1154906"/>
                <a:gd name="connsiteX20" fmla="*/ 252412 w 471487"/>
                <a:gd name="connsiteY20" fmla="*/ 435768 h 1154906"/>
                <a:gd name="connsiteX21" fmla="*/ 288131 w 471487"/>
                <a:gd name="connsiteY21" fmla="*/ 309562 h 1154906"/>
                <a:gd name="connsiteX22" fmla="*/ 311943 w 471487"/>
                <a:gd name="connsiteY22" fmla="*/ 73818 h 1154906"/>
                <a:gd name="connsiteX23" fmla="*/ 311943 w 471487"/>
                <a:gd name="connsiteY23" fmla="*/ 50006 h 1154906"/>
                <a:gd name="connsiteX24" fmla="*/ 304800 w 471487"/>
                <a:gd name="connsiteY24" fmla="*/ 35718 h 1154906"/>
                <a:gd name="connsiteX25" fmla="*/ 302418 w 471487"/>
                <a:gd name="connsiteY25" fmla="*/ 4762 h 1154906"/>
                <a:gd name="connsiteX26" fmla="*/ 316706 w 471487"/>
                <a:gd name="connsiteY26" fmla="*/ 0 h 1154906"/>
                <a:gd name="connsiteX27" fmla="*/ 340518 w 471487"/>
                <a:gd name="connsiteY27" fmla="*/ 4762 h 1154906"/>
                <a:gd name="connsiteX28" fmla="*/ 364331 w 471487"/>
                <a:gd name="connsiteY28" fmla="*/ 21431 h 1154906"/>
                <a:gd name="connsiteX29" fmla="*/ 402431 w 471487"/>
                <a:gd name="connsiteY29" fmla="*/ 61912 h 1154906"/>
                <a:gd name="connsiteX30" fmla="*/ 442912 w 471487"/>
                <a:gd name="connsiteY30" fmla="*/ 126206 h 1154906"/>
                <a:gd name="connsiteX31" fmla="*/ 457200 w 471487"/>
                <a:gd name="connsiteY31" fmla="*/ 176212 h 1154906"/>
                <a:gd name="connsiteX32" fmla="*/ 471487 w 471487"/>
                <a:gd name="connsiteY32" fmla="*/ 302418 h 1154906"/>
                <a:gd name="connsiteX33" fmla="*/ 447675 w 471487"/>
                <a:gd name="connsiteY33" fmla="*/ 464343 h 1154906"/>
                <a:gd name="connsiteX34" fmla="*/ 438150 w 471487"/>
                <a:gd name="connsiteY34" fmla="*/ 535781 h 1154906"/>
                <a:gd name="connsiteX35" fmla="*/ 416718 w 471487"/>
                <a:gd name="connsiteY35" fmla="*/ 63817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154906">
                  <a:moveTo>
                    <a:pt x="416718" y="638175"/>
                  </a:moveTo>
                  <a:lnTo>
                    <a:pt x="373856" y="800100"/>
                  </a:lnTo>
                  <a:lnTo>
                    <a:pt x="323850" y="938212"/>
                  </a:lnTo>
                  <a:lnTo>
                    <a:pt x="278606" y="1035843"/>
                  </a:lnTo>
                  <a:lnTo>
                    <a:pt x="240506" y="1092993"/>
                  </a:lnTo>
                  <a:lnTo>
                    <a:pt x="211931" y="1123950"/>
                  </a:lnTo>
                  <a:lnTo>
                    <a:pt x="183356" y="1145381"/>
                  </a:lnTo>
                  <a:lnTo>
                    <a:pt x="159543" y="1154906"/>
                  </a:lnTo>
                  <a:lnTo>
                    <a:pt x="135731" y="1150143"/>
                  </a:lnTo>
                  <a:lnTo>
                    <a:pt x="100012" y="1131093"/>
                  </a:lnTo>
                  <a:lnTo>
                    <a:pt x="64293" y="1088231"/>
                  </a:lnTo>
                  <a:lnTo>
                    <a:pt x="30956" y="1031081"/>
                  </a:lnTo>
                  <a:lnTo>
                    <a:pt x="9525" y="969168"/>
                  </a:lnTo>
                  <a:lnTo>
                    <a:pt x="0" y="890587"/>
                  </a:lnTo>
                  <a:lnTo>
                    <a:pt x="2381" y="854868"/>
                  </a:lnTo>
                  <a:lnTo>
                    <a:pt x="11906" y="823912"/>
                  </a:lnTo>
                  <a:lnTo>
                    <a:pt x="47625" y="759618"/>
                  </a:lnTo>
                  <a:lnTo>
                    <a:pt x="104775" y="671512"/>
                  </a:lnTo>
                  <a:lnTo>
                    <a:pt x="173831" y="573881"/>
                  </a:lnTo>
                  <a:lnTo>
                    <a:pt x="216693" y="509587"/>
                  </a:lnTo>
                  <a:lnTo>
                    <a:pt x="252412" y="435768"/>
                  </a:lnTo>
                  <a:lnTo>
                    <a:pt x="288131" y="309562"/>
                  </a:lnTo>
                  <a:lnTo>
                    <a:pt x="311943" y="73818"/>
                  </a:lnTo>
                  <a:lnTo>
                    <a:pt x="311943" y="50006"/>
                  </a:lnTo>
                  <a:lnTo>
                    <a:pt x="304800" y="35718"/>
                  </a:lnTo>
                  <a:lnTo>
                    <a:pt x="302418" y="4762"/>
                  </a:lnTo>
                  <a:lnTo>
                    <a:pt x="316706" y="0"/>
                  </a:lnTo>
                  <a:lnTo>
                    <a:pt x="340518" y="4762"/>
                  </a:lnTo>
                  <a:lnTo>
                    <a:pt x="364331" y="21431"/>
                  </a:lnTo>
                  <a:lnTo>
                    <a:pt x="402431" y="61912"/>
                  </a:lnTo>
                  <a:lnTo>
                    <a:pt x="442912" y="126206"/>
                  </a:lnTo>
                  <a:lnTo>
                    <a:pt x="457200" y="176212"/>
                  </a:lnTo>
                  <a:lnTo>
                    <a:pt x="471487" y="302418"/>
                  </a:lnTo>
                  <a:lnTo>
                    <a:pt x="447675" y="464343"/>
                  </a:lnTo>
                  <a:lnTo>
                    <a:pt x="438150" y="535781"/>
                  </a:lnTo>
                  <a:lnTo>
                    <a:pt x="416718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1">
              <a:extLst>
                <a:ext uri="{FF2B5EF4-FFF2-40B4-BE49-F238E27FC236}">
                  <a16:creationId xmlns:a16="http://schemas.microsoft.com/office/drawing/2014/main" id="{F76A9E5F-25FE-414F-AE72-E61404D65F4E}"/>
                </a:ext>
              </a:extLst>
            </p:cNvPr>
            <p:cNvSpPr/>
            <p:nvPr/>
          </p:nvSpPr>
          <p:spPr>
            <a:xfrm>
              <a:off x="4960939" y="3046414"/>
              <a:ext cx="482600" cy="992187"/>
            </a:xfrm>
            <a:custGeom>
              <a:avLst/>
              <a:gdLst>
                <a:gd name="connsiteX0" fmla="*/ 409575 w 483394"/>
                <a:gd name="connsiteY0" fmla="*/ 347662 h 992981"/>
                <a:gd name="connsiteX1" fmla="*/ 466725 w 483394"/>
                <a:gd name="connsiteY1" fmla="*/ 778669 h 992981"/>
                <a:gd name="connsiteX2" fmla="*/ 483394 w 483394"/>
                <a:gd name="connsiteY2" fmla="*/ 873919 h 992981"/>
                <a:gd name="connsiteX3" fmla="*/ 459581 w 483394"/>
                <a:gd name="connsiteY3" fmla="*/ 902494 h 992981"/>
                <a:gd name="connsiteX4" fmla="*/ 414337 w 483394"/>
                <a:gd name="connsiteY4" fmla="*/ 945356 h 992981"/>
                <a:gd name="connsiteX5" fmla="*/ 373856 w 483394"/>
                <a:gd name="connsiteY5" fmla="*/ 981075 h 992981"/>
                <a:gd name="connsiteX6" fmla="*/ 342900 w 483394"/>
                <a:gd name="connsiteY6" fmla="*/ 992981 h 992981"/>
                <a:gd name="connsiteX7" fmla="*/ 319087 w 483394"/>
                <a:gd name="connsiteY7" fmla="*/ 992981 h 992981"/>
                <a:gd name="connsiteX8" fmla="*/ 292894 w 483394"/>
                <a:gd name="connsiteY8" fmla="*/ 978694 h 992981"/>
                <a:gd name="connsiteX9" fmla="*/ 269081 w 483394"/>
                <a:gd name="connsiteY9" fmla="*/ 933450 h 992981"/>
                <a:gd name="connsiteX10" fmla="*/ 257175 w 483394"/>
                <a:gd name="connsiteY10" fmla="*/ 895350 h 992981"/>
                <a:gd name="connsiteX11" fmla="*/ 223837 w 483394"/>
                <a:gd name="connsiteY11" fmla="*/ 578644 h 992981"/>
                <a:gd name="connsiteX12" fmla="*/ 192881 w 483394"/>
                <a:gd name="connsiteY12" fmla="*/ 364331 h 992981"/>
                <a:gd name="connsiteX13" fmla="*/ 171450 w 483394"/>
                <a:gd name="connsiteY13" fmla="*/ 292894 h 992981"/>
                <a:gd name="connsiteX14" fmla="*/ 123825 w 483394"/>
                <a:gd name="connsiteY14" fmla="*/ 185737 h 992981"/>
                <a:gd name="connsiteX15" fmla="*/ 78581 w 483394"/>
                <a:gd name="connsiteY15" fmla="*/ 116681 h 992981"/>
                <a:gd name="connsiteX16" fmla="*/ 33337 w 483394"/>
                <a:gd name="connsiteY16" fmla="*/ 71437 h 992981"/>
                <a:gd name="connsiteX17" fmla="*/ 14287 w 483394"/>
                <a:gd name="connsiteY17" fmla="*/ 50006 h 992981"/>
                <a:gd name="connsiteX18" fmla="*/ 4762 w 483394"/>
                <a:gd name="connsiteY18" fmla="*/ 33337 h 992981"/>
                <a:gd name="connsiteX19" fmla="*/ 0 w 483394"/>
                <a:gd name="connsiteY19" fmla="*/ 9525 h 992981"/>
                <a:gd name="connsiteX20" fmla="*/ 7144 w 483394"/>
                <a:gd name="connsiteY20" fmla="*/ 0 h 992981"/>
                <a:gd name="connsiteX21" fmla="*/ 28575 w 483394"/>
                <a:gd name="connsiteY21" fmla="*/ 0 h 992981"/>
                <a:gd name="connsiteX22" fmla="*/ 83344 w 483394"/>
                <a:gd name="connsiteY22" fmla="*/ 4762 h 992981"/>
                <a:gd name="connsiteX23" fmla="*/ 154781 w 483394"/>
                <a:gd name="connsiteY23" fmla="*/ 9525 h 992981"/>
                <a:gd name="connsiteX24" fmla="*/ 230981 w 483394"/>
                <a:gd name="connsiteY24" fmla="*/ 26194 h 992981"/>
                <a:gd name="connsiteX25" fmla="*/ 307181 w 483394"/>
                <a:gd name="connsiteY25" fmla="*/ 52387 h 992981"/>
                <a:gd name="connsiteX26" fmla="*/ 371475 w 483394"/>
                <a:gd name="connsiteY26" fmla="*/ 88106 h 992981"/>
                <a:gd name="connsiteX27" fmla="*/ 409575 w 483394"/>
                <a:gd name="connsiteY27" fmla="*/ 347662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992981">
                  <a:moveTo>
                    <a:pt x="409575" y="347662"/>
                  </a:moveTo>
                  <a:lnTo>
                    <a:pt x="466725" y="778669"/>
                  </a:lnTo>
                  <a:lnTo>
                    <a:pt x="483394" y="873919"/>
                  </a:lnTo>
                  <a:lnTo>
                    <a:pt x="459581" y="902494"/>
                  </a:lnTo>
                  <a:lnTo>
                    <a:pt x="414337" y="945356"/>
                  </a:lnTo>
                  <a:lnTo>
                    <a:pt x="373856" y="981075"/>
                  </a:lnTo>
                  <a:lnTo>
                    <a:pt x="342900" y="992981"/>
                  </a:lnTo>
                  <a:lnTo>
                    <a:pt x="319087" y="992981"/>
                  </a:lnTo>
                  <a:lnTo>
                    <a:pt x="292894" y="978694"/>
                  </a:lnTo>
                  <a:lnTo>
                    <a:pt x="269081" y="933450"/>
                  </a:lnTo>
                  <a:lnTo>
                    <a:pt x="257175" y="895350"/>
                  </a:lnTo>
                  <a:lnTo>
                    <a:pt x="223837" y="578644"/>
                  </a:lnTo>
                  <a:lnTo>
                    <a:pt x="192881" y="364331"/>
                  </a:lnTo>
                  <a:lnTo>
                    <a:pt x="171450" y="292894"/>
                  </a:lnTo>
                  <a:lnTo>
                    <a:pt x="123825" y="185737"/>
                  </a:lnTo>
                  <a:lnTo>
                    <a:pt x="78581" y="116681"/>
                  </a:lnTo>
                  <a:lnTo>
                    <a:pt x="33337" y="71437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8575" y="0"/>
                  </a:lnTo>
                  <a:lnTo>
                    <a:pt x="83344" y="4762"/>
                  </a:lnTo>
                  <a:lnTo>
                    <a:pt x="154781" y="9525"/>
                  </a:lnTo>
                  <a:lnTo>
                    <a:pt x="230981" y="26194"/>
                  </a:lnTo>
                  <a:lnTo>
                    <a:pt x="307181" y="52387"/>
                  </a:lnTo>
                  <a:lnTo>
                    <a:pt x="371475" y="88106"/>
                  </a:lnTo>
                  <a:lnTo>
                    <a:pt x="409575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9">
              <a:extLst>
                <a:ext uri="{FF2B5EF4-FFF2-40B4-BE49-F238E27FC236}">
                  <a16:creationId xmlns:a16="http://schemas.microsoft.com/office/drawing/2014/main" id="{7374F757-20A2-44C4-A15C-7184BE8B05EA}"/>
                </a:ext>
              </a:extLst>
            </p:cNvPr>
            <p:cNvSpPr/>
            <p:nvPr/>
          </p:nvSpPr>
          <p:spPr>
            <a:xfrm rot="16200000">
              <a:off x="4182270" y="4826794"/>
              <a:ext cx="1398588" cy="317500"/>
            </a:xfrm>
            <a:custGeom>
              <a:avLst/>
              <a:gdLst>
                <a:gd name="connsiteX0" fmla="*/ 790575 w 1397794"/>
                <a:gd name="connsiteY0" fmla="*/ 73819 h 316706"/>
                <a:gd name="connsiteX1" fmla="*/ 1169194 w 1397794"/>
                <a:gd name="connsiteY1" fmla="*/ 73819 h 316706"/>
                <a:gd name="connsiteX2" fmla="*/ 1238250 w 1397794"/>
                <a:gd name="connsiteY2" fmla="*/ 64294 h 316706"/>
                <a:gd name="connsiteX3" fmla="*/ 1300162 w 1397794"/>
                <a:gd name="connsiteY3" fmla="*/ 42863 h 316706"/>
                <a:gd name="connsiteX4" fmla="*/ 1354931 w 1397794"/>
                <a:gd name="connsiteY4" fmla="*/ 19050 h 316706"/>
                <a:gd name="connsiteX5" fmla="*/ 1381125 w 1397794"/>
                <a:gd name="connsiteY5" fmla="*/ 7144 h 316706"/>
                <a:gd name="connsiteX6" fmla="*/ 1397794 w 1397794"/>
                <a:gd name="connsiteY6" fmla="*/ 14288 h 316706"/>
                <a:gd name="connsiteX7" fmla="*/ 1393031 w 1397794"/>
                <a:gd name="connsiteY7" fmla="*/ 47625 h 316706"/>
                <a:gd name="connsiteX8" fmla="*/ 1376362 w 1397794"/>
                <a:gd name="connsiteY8" fmla="*/ 92869 h 316706"/>
                <a:gd name="connsiteX9" fmla="*/ 1338262 w 1397794"/>
                <a:gd name="connsiteY9" fmla="*/ 183356 h 316706"/>
                <a:gd name="connsiteX10" fmla="*/ 1273969 w 1397794"/>
                <a:gd name="connsiteY10" fmla="*/ 316706 h 316706"/>
                <a:gd name="connsiteX11" fmla="*/ 1009650 w 1397794"/>
                <a:gd name="connsiteY11" fmla="*/ 316706 h 316706"/>
                <a:gd name="connsiteX12" fmla="*/ 619125 w 1397794"/>
                <a:gd name="connsiteY12" fmla="*/ 316706 h 316706"/>
                <a:gd name="connsiteX13" fmla="*/ 442912 w 1397794"/>
                <a:gd name="connsiteY13" fmla="*/ 309563 h 316706"/>
                <a:gd name="connsiteX14" fmla="*/ 223837 w 1397794"/>
                <a:gd name="connsiteY14" fmla="*/ 295275 h 316706"/>
                <a:gd name="connsiteX15" fmla="*/ 138112 w 1397794"/>
                <a:gd name="connsiteY15" fmla="*/ 269081 h 316706"/>
                <a:gd name="connsiteX16" fmla="*/ 54769 w 1397794"/>
                <a:gd name="connsiteY16" fmla="*/ 230981 h 316706"/>
                <a:gd name="connsiteX17" fmla="*/ 14287 w 1397794"/>
                <a:gd name="connsiteY17" fmla="*/ 200025 h 316706"/>
                <a:gd name="connsiteX18" fmla="*/ 0 w 1397794"/>
                <a:gd name="connsiteY18" fmla="*/ 166688 h 316706"/>
                <a:gd name="connsiteX19" fmla="*/ 2381 w 1397794"/>
                <a:gd name="connsiteY19" fmla="*/ 130969 h 316706"/>
                <a:gd name="connsiteX20" fmla="*/ 14287 w 1397794"/>
                <a:gd name="connsiteY20" fmla="*/ 102394 h 316706"/>
                <a:gd name="connsiteX21" fmla="*/ 52387 w 1397794"/>
                <a:gd name="connsiteY21" fmla="*/ 66675 h 316706"/>
                <a:gd name="connsiteX22" fmla="*/ 109537 w 1397794"/>
                <a:gd name="connsiteY22" fmla="*/ 35719 h 316706"/>
                <a:gd name="connsiteX23" fmla="*/ 178594 w 1397794"/>
                <a:gd name="connsiteY23" fmla="*/ 9525 h 316706"/>
                <a:gd name="connsiteX24" fmla="*/ 221456 w 1397794"/>
                <a:gd name="connsiteY24" fmla="*/ 0 h 316706"/>
                <a:gd name="connsiteX25" fmla="*/ 266700 w 1397794"/>
                <a:gd name="connsiteY25" fmla="*/ 0 h 316706"/>
                <a:gd name="connsiteX26" fmla="*/ 333375 w 1397794"/>
                <a:gd name="connsiteY26" fmla="*/ 7144 h 316706"/>
                <a:gd name="connsiteX27" fmla="*/ 414337 w 1397794"/>
                <a:gd name="connsiteY27" fmla="*/ 23813 h 316706"/>
                <a:gd name="connsiteX28" fmla="*/ 545306 w 1397794"/>
                <a:gd name="connsiteY28" fmla="*/ 50006 h 316706"/>
                <a:gd name="connsiteX29" fmla="*/ 676275 w 1397794"/>
                <a:gd name="connsiteY29" fmla="*/ 64294 h 316706"/>
                <a:gd name="connsiteX30" fmla="*/ 790575 w 1397794"/>
                <a:gd name="connsiteY30" fmla="*/ 7381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7794" h="316706">
                  <a:moveTo>
                    <a:pt x="790575" y="73819"/>
                  </a:moveTo>
                  <a:lnTo>
                    <a:pt x="1169194" y="73819"/>
                  </a:lnTo>
                  <a:lnTo>
                    <a:pt x="1238250" y="64294"/>
                  </a:lnTo>
                  <a:lnTo>
                    <a:pt x="1300162" y="42863"/>
                  </a:lnTo>
                  <a:lnTo>
                    <a:pt x="1354931" y="19050"/>
                  </a:lnTo>
                  <a:lnTo>
                    <a:pt x="1381125" y="7144"/>
                  </a:lnTo>
                  <a:lnTo>
                    <a:pt x="1397794" y="14288"/>
                  </a:lnTo>
                  <a:lnTo>
                    <a:pt x="1393031" y="47625"/>
                  </a:lnTo>
                  <a:lnTo>
                    <a:pt x="1376362" y="92869"/>
                  </a:lnTo>
                  <a:lnTo>
                    <a:pt x="1338262" y="183356"/>
                  </a:lnTo>
                  <a:lnTo>
                    <a:pt x="1273969" y="316706"/>
                  </a:lnTo>
                  <a:lnTo>
                    <a:pt x="1009650" y="316706"/>
                  </a:lnTo>
                  <a:lnTo>
                    <a:pt x="619125" y="316706"/>
                  </a:lnTo>
                  <a:lnTo>
                    <a:pt x="442912" y="309563"/>
                  </a:lnTo>
                  <a:lnTo>
                    <a:pt x="223837" y="295275"/>
                  </a:lnTo>
                  <a:lnTo>
                    <a:pt x="138112" y="269081"/>
                  </a:lnTo>
                  <a:lnTo>
                    <a:pt x="54769" y="230981"/>
                  </a:lnTo>
                  <a:lnTo>
                    <a:pt x="14287" y="200025"/>
                  </a:lnTo>
                  <a:lnTo>
                    <a:pt x="0" y="166688"/>
                  </a:lnTo>
                  <a:lnTo>
                    <a:pt x="2381" y="130969"/>
                  </a:lnTo>
                  <a:lnTo>
                    <a:pt x="14287" y="102394"/>
                  </a:lnTo>
                  <a:lnTo>
                    <a:pt x="52387" y="66675"/>
                  </a:lnTo>
                  <a:lnTo>
                    <a:pt x="109537" y="35719"/>
                  </a:lnTo>
                  <a:lnTo>
                    <a:pt x="178594" y="9525"/>
                  </a:lnTo>
                  <a:lnTo>
                    <a:pt x="221456" y="0"/>
                  </a:lnTo>
                  <a:lnTo>
                    <a:pt x="266700" y="0"/>
                  </a:lnTo>
                  <a:lnTo>
                    <a:pt x="333375" y="7144"/>
                  </a:lnTo>
                  <a:lnTo>
                    <a:pt x="414337" y="23813"/>
                  </a:lnTo>
                  <a:lnTo>
                    <a:pt x="545306" y="50006"/>
                  </a:lnTo>
                  <a:lnTo>
                    <a:pt x="676275" y="64294"/>
                  </a:lnTo>
                  <a:lnTo>
                    <a:pt x="790575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4">
              <a:extLst>
                <a:ext uri="{FF2B5EF4-FFF2-40B4-BE49-F238E27FC236}">
                  <a16:creationId xmlns:a16="http://schemas.microsoft.com/office/drawing/2014/main" id="{FE0F3070-AA47-4C0B-AB88-64A1AD772FFE}"/>
                </a:ext>
              </a:extLst>
            </p:cNvPr>
            <p:cNvSpPr/>
            <p:nvPr/>
          </p:nvSpPr>
          <p:spPr>
            <a:xfrm>
              <a:off x="4300539" y="2338388"/>
              <a:ext cx="3979862" cy="520700"/>
            </a:xfrm>
            <a:custGeom>
              <a:avLst/>
              <a:gdLst>
                <a:gd name="connsiteX0" fmla="*/ 1084039 w 3980329"/>
                <a:gd name="connsiteY0" fmla="*/ 173778 h 521333"/>
                <a:gd name="connsiteX1" fmla="*/ 1435732 w 3980329"/>
                <a:gd name="connsiteY1" fmla="*/ 128265 h 521333"/>
                <a:gd name="connsiteX2" fmla="*/ 1837075 w 3980329"/>
                <a:gd name="connsiteY2" fmla="*/ 86889 h 521333"/>
                <a:gd name="connsiteX3" fmla="*/ 2077053 w 3980329"/>
                <a:gd name="connsiteY3" fmla="*/ 70339 h 521333"/>
                <a:gd name="connsiteX4" fmla="*/ 2652173 w 3980329"/>
                <a:gd name="connsiteY4" fmla="*/ 33101 h 521333"/>
                <a:gd name="connsiteX5" fmla="*/ 3082479 w 3980329"/>
                <a:gd name="connsiteY5" fmla="*/ 20688 h 521333"/>
                <a:gd name="connsiteX6" fmla="*/ 3417621 w 3980329"/>
                <a:gd name="connsiteY6" fmla="*/ 16551 h 521333"/>
                <a:gd name="connsiteX7" fmla="*/ 3492097 w 3980329"/>
                <a:gd name="connsiteY7" fmla="*/ 4138 h 521333"/>
                <a:gd name="connsiteX8" fmla="*/ 3554161 w 3980329"/>
                <a:gd name="connsiteY8" fmla="*/ 0 h 521333"/>
                <a:gd name="connsiteX9" fmla="*/ 3583124 w 3980329"/>
                <a:gd name="connsiteY9" fmla="*/ 4138 h 521333"/>
                <a:gd name="connsiteX10" fmla="*/ 3641049 w 3980329"/>
                <a:gd name="connsiteY10" fmla="*/ 49651 h 521333"/>
                <a:gd name="connsiteX11" fmla="*/ 3765176 w 3980329"/>
                <a:gd name="connsiteY11" fmla="*/ 148952 h 521333"/>
                <a:gd name="connsiteX12" fmla="*/ 3947229 w 3980329"/>
                <a:gd name="connsiteY12" fmla="*/ 285492 h 521333"/>
                <a:gd name="connsiteX13" fmla="*/ 3972054 w 3980329"/>
                <a:gd name="connsiteY13" fmla="*/ 314455 h 521333"/>
                <a:gd name="connsiteX14" fmla="*/ 3980329 w 3980329"/>
                <a:gd name="connsiteY14" fmla="*/ 331005 h 521333"/>
                <a:gd name="connsiteX15" fmla="*/ 3976192 w 3980329"/>
                <a:gd name="connsiteY15" fmla="*/ 355830 h 521333"/>
                <a:gd name="connsiteX16" fmla="*/ 3959641 w 3980329"/>
                <a:gd name="connsiteY16" fmla="*/ 380656 h 521333"/>
                <a:gd name="connsiteX17" fmla="*/ 3355558 w 3980329"/>
                <a:gd name="connsiteY17" fmla="*/ 219291 h 521333"/>
                <a:gd name="connsiteX18" fmla="*/ 3111442 w 3980329"/>
                <a:gd name="connsiteY18" fmla="*/ 202741 h 521333"/>
                <a:gd name="connsiteX19" fmla="*/ 2619073 w 3980329"/>
                <a:gd name="connsiteY19" fmla="*/ 194466 h 521333"/>
                <a:gd name="connsiteX20" fmla="*/ 2159804 w 3980329"/>
                <a:gd name="connsiteY20" fmla="*/ 219291 h 521333"/>
                <a:gd name="connsiteX21" fmla="*/ 1845350 w 3980329"/>
                <a:gd name="connsiteY21" fmla="*/ 248254 h 521333"/>
                <a:gd name="connsiteX22" fmla="*/ 1547446 w 3980329"/>
                <a:gd name="connsiteY22" fmla="*/ 277217 h 521333"/>
                <a:gd name="connsiteX23" fmla="*/ 1146103 w 3980329"/>
                <a:gd name="connsiteY23" fmla="*/ 318592 h 521333"/>
                <a:gd name="connsiteX24" fmla="*/ 740622 w 3980329"/>
                <a:gd name="connsiteY24" fmla="*/ 376518 h 521333"/>
                <a:gd name="connsiteX25" fmla="*/ 331004 w 3980329"/>
                <a:gd name="connsiteY25" fmla="*/ 450994 h 521333"/>
                <a:gd name="connsiteX26" fmla="*/ 0 w 3980329"/>
                <a:gd name="connsiteY26" fmla="*/ 521333 h 521333"/>
                <a:gd name="connsiteX27" fmla="*/ 12412 w 3980329"/>
                <a:gd name="connsiteY27" fmla="*/ 339280 h 521333"/>
                <a:gd name="connsiteX28" fmla="*/ 173777 w 3980329"/>
                <a:gd name="connsiteY28" fmla="*/ 314455 h 521333"/>
                <a:gd name="connsiteX29" fmla="*/ 608220 w 3980329"/>
                <a:gd name="connsiteY29" fmla="*/ 239979 h 521333"/>
                <a:gd name="connsiteX30" fmla="*/ 1084039 w 3980329"/>
                <a:gd name="connsiteY30" fmla="*/ 173778 h 52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0329" h="521333">
                  <a:moveTo>
                    <a:pt x="1084039" y="173778"/>
                  </a:moveTo>
                  <a:lnTo>
                    <a:pt x="1435732" y="128265"/>
                  </a:lnTo>
                  <a:lnTo>
                    <a:pt x="1837075" y="86889"/>
                  </a:lnTo>
                  <a:lnTo>
                    <a:pt x="2077053" y="70339"/>
                  </a:lnTo>
                  <a:lnTo>
                    <a:pt x="2652173" y="33101"/>
                  </a:lnTo>
                  <a:lnTo>
                    <a:pt x="3082479" y="20688"/>
                  </a:lnTo>
                  <a:lnTo>
                    <a:pt x="3417621" y="16551"/>
                  </a:lnTo>
                  <a:lnTo>
                    <a:pt x="3492097" y="4138"/>
                  </a:lnTo>
                  <a:lnTo>
                    <a:pt x="3554161" y="0"/>
                  </a:lnTo>
                  <a:lnTo>
                    <a:pt x="3583124" y="4138"/>
                  </a:lnTo>
                  <a:lnTo>
                    <a:pt x="3641049" y="49651"/>
                  </a:lnTo>
                  <a:lnTo>
                    <a:pt x="3765176" y="148952"/>
                  </a:lnTo>
                  <a:lnTo>
                    <a:pt x="3947229" y="285492"/>
                  </a:lnTo>
                  <a:lnTo>
                    <a:pt x="3972054" y="314455"/>
                  </a:lnTo>
                  <a:lnTo>
                    <a:pt x="3980329" y="331005"/>
                  </a:lnTo>
                  <a:lnTo>
                    <a:pt x="3976192" y="355830"/>
                  </a:lnTo>
                  <a:lnTo>
                    <a:pt x="3959641" y="380656"/>
                  </a:lnTo>
                  <a:lnTo>
                    <a:pt x="3355558" y="219291"/>
                  </a:lnTo>
                  <a:lnTo>
                    <a:pt x="3111442" y="202741"/>
                  </a:lnTo>
                  <a:lnTo>
                    <a:pt x="2619073" y="194466"/>
                  </a:lnTo>
                  <a:lnTo>
                    <a:pt x="2159804" y="219291"/>
                  </a:lnTo>
                  <a:lnTo>
                    <a:pt x="1845350" y="248254"/>
                  </a:lnTo>
                  <a:lnTo>
                    <a:pt x="1547446" y="277217"/>
                  </a:lnTo>
                  <a:lnTo>
                    <a:pt x="1146103" y="318592"/>
                  </a:lnTo>
                  <a:lnTo>
                    <a:pt x="740622" y="376518"/>
                  </a:lnTo>
                  <a:lnTo>
                    <a:pt x="331004" y="450994"/>
                  </a:lnTo>
                  <a:lnTo>
                    <a:pt x="0" y="521333"/>
                  </a:lnTo>
                  <a:lnTo>
                    <a:pt x="12412" y="339280"/>
                  </a:lnTo>
                  <a:lnTo>
                    <a:pt x="173777" y="314455"/>
                  </a:lnTo>
                  <a:lnTo>
                    <a:pt x="608220" y="239979"/>
                  </a:lnTo>
                  <a:lnTo>
                    <a:pt x="1084039" y="1737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6">
              <a:extLst>
                <a:ext uri="{FF2B5EF4-FFF2-40B4-BE49-F238E27FC236}">
                  <a16:creationId xmlns:a16="http://schemas.microsoft.com/office/drawing/2014/main" id="{2FC6E409-FD22-484D-9F2E-840D9B6FF194}"/>
                </a:ext>
              </a:extLst>
            </p:cNvPr>
            <p:cNvSpPr/>
            <p:nvPr/>
          </p:nvSpPr>
          <p:spPr>
            <a:xfrm>
              <a:off x="7343776" y="2528888"/>
              <a:ext cx="914400" cy="666750"/>
            </a:xfrm>
            <a:custGeom>
              <a:avLst/>
              <a:gdLst>
                <a:gd name="connsiteX0" fmla="*/ 504825 w 914400"/>
                <a:gd name="connsiteY0" fmla="*/ 354806 h 666750"/>
                <a:gd name="connsiteX1" fmla="*/ 207169 w 914400"/>
                <a:gd name="connsiteY1" fmla="*/ 552450 h 666750"/>
                <a:gd name="connsiteX2" fmla="*/ 104775 w 914400"/>
                <a:gd name="connsiteY2" fmla="*/ 623887 h 666750"/>
                <a:gd name="connsiteX3" fmla="*/ 47625 w 914400"/>
                <a:gd name="connsiteY3" fmla="*/ 661987 h 666750"/>
                <a:gd name="connsiteX4" fmla="*/ 28575 w 914400"/>
                <a:gd name="connsiteY4" fmla="*/ 666750 h 666750"/>
                <a:gd name="connsiteX5" fmla="*/ 9525 w 914400"/>
                <a:gd name="connsiteY5" fmla="*/ 661987 h 666750"/>
                <a:gd name="connsiteX6" fmla="*/ 0 w 914400"/>
                <a:gd name="connsiteY6" fmla="*/ 650081 h 666750"/>
                <a:gd name="connsiteX7" fmla="*/ 11906 w 914400"/>
                <a:gd name="connsiteY7" fmla="*/ 621506 h 666750"/>
                <a:gd name="connsiteX8" fmla="*/ 83344 w 914400"/>
                <a:gd name="connsiteY8" fmla="*/ 521493 h 666750"/>
                <a:gd name="connsiteX9" fmla="*/ 352425 w 914400"/>
                <a:gd name="connsiteY9" fmla="*/ 116681 h 666750"/>
                <a:gd name="connsiteX10" fmla="*/ 369094 w 914400"/>
                <a:gd name="connsiteY10" fmla="*/ 90487 h 666750"/>
                <a:gd name="connsiteX11" fmla="*/ 376238 w 914400"/>
                <a:gd name="connsiteY11" fmla="*/ 69056 h 666750"/>
                <a:gd name="connsiteX12" fmla="*/ 371475 w 914400"/>
                <a:gd name="connsiteY12" fmla="*/ 59531 h 666750"/>
                <a:gd name="connsiteX13" fmla="*/ 359569 w 914400"/>
                <a:gd name="connsiteY13" fmla="*/ 42862 h 666750"/>
                <a:gd name="connsiteX14" fmla="*/ 340519 w 914400"/>
                <a:gd name="connsiteY14" fmla="*/ 0 h 666750"/>
                <a:gd name="connsiteX15" fmla="*/ 914400 w 914400"/>
                <a:gd name="connsiteY15" fmla="*/ 169068 h 666750"/>
                <a:gd name="connsiteX16" fmla="*/ 914400 w 914400"/>
                <a:gd name="connsiteY16" fmla="*/ 188118 h 666750"/>
                <a:gd name="connsiteX17" fmla="*/ 904875 w 914400"/>
                <a:gd name="connsiteY17" fmla="*/ 197643 h 666750"/>
                <a:gd name="connsiteX18" fmla="*/ 864394 w 914400"/>
                <a:gd name="connsiteY18" fmla="*/ 209550 h 666750"/>
                <a:gd name="connsiteX19" fmla="*/ 792956 w 914400"/>
                <a:gd name="connsiteY19" fmla="*/ 230981 h 666750"/>
                <a:gd name="connsiteX20" fmla="*/ 671513 w 914400"/>
                <a:gd name="connsiteY20" fmla="*/ 271462 h 666750"/>
                <a:gd name="connsiteX21" fmla="*/ 597694 w 914400"/>
                <a:gd name="connsiteY21" fmla="*/ 297656 h 666750"/>
                <a:gd name="connsiteX22" fmla="*/ 504825 w 914400"/>
                <a:gd name="connsiteY22" fmla="*/ 35480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4400" h="666750">
                  <a:moveTo>
                    <a:pt x="504825" y="354806"/>
                  </a:moveTo>
                  <a:lnTo>
                    <a:pt x="207169" y="552450"/>
                  </a:lnTo>
                  <a:lnTo>
                    <a:pt x="104775" y="623887"/>
                  </a:lnTo>
                  <a:lnTo>
                    <a:pt x="47625" y="661987"/>
                  </a:lnTo>
                  <a:lnTo>
                    <a:pt x="28575" y="666750"/>
                  </a:lnTo>
                  <a:lnTo>
                    <a:pt x="9525" y="661987"/>
                  </a:lnTo>
                  <a:lnTo>
                    <a:pt x="0" y="650081"/>
                  </a:lnTo>
                  <a:lnTo>
                    <a:pt x="11906" y="621506"/>
                  </a:lnTo>
                  <a:lnTo>
                    <a:pt x="83344" y="521493"/>
                  </a:lnTo>
                  <a:lnTo>
                    <a:pt x="352425" y="116681"/>
                  </a:lnTo>
                  <a:lnTo>
                    <a:pt x="369094" y="90487"/>
                  </a:lnTo>
                  <a:lnTo>
                    <a:pt x="376238" y="69056"/>
                  </a:lnTo>
                  <a:lnTo>
                    <a:pt x="371475" y="59531"/>
                  </a:lnTo>
                  <a:lnTo>
                    <a:pt x="359569" y="42862"/>
                  </a:lnTo>
                  <a:lnTo>
                    <a:pt x="340519" y="0"/>
                  </a:lnTo>
                  <a:lnTo>
                    <a:pt x="914400" y="169068"/>
                  </a:lnTo>
                  <a:lnTo>
                    <a:pt x="914400" y="188118"/>
                  </a:lnTo>
                  <a:lnTo>
                    <a:pt x="904875" y="197643"/>
                  </a:lnTo>
                  <a:lnTo>
                    <a:pt x="864394" y="209550"/>
                  </a:lnTo>
                  <a:lnTo>
                    <a:pt x="792956" y="230981"/>
                  </a:lnTo>
                  <a:lnTo>
                    <a:pt x="671513" y="271462"/>
                  </a:lnTo>
                  <a:lnTo>
                    <a:pt x="597694" y="297656"/>
                  </a:lnTo>
                  <a:lnTo>
                    <a:pt x="504825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5">
              <a:extLst>
                <a:ext uri="{FF2B5EF4-FFF2-40B4-BE49-F238E27FC236}">
                  <a16:creationId xmlns:a16="http://schemas.microsoft.com/office/drawing/2014/main" id="{69E6F1FB-97C7-49E1-9BE5-6CE7D6F8B834}"/>
                </a:ext>
              </a:extLst>
            </p:cNvPr>
            <p:cNvSpPr/>
            <p:nvPr/>
          </p:nvSpPr>
          <p:spPr>
            <a:xfrm>
              <a:off x="5281614" y="2963864"/>
              <a:ext cx="1784350" cy="955675"/>
            </a:xfrm>
            <a:custGeom>
              <a:avLst/>
              <a:gdLst>
                <a:gd name="connsiteX0" fmla="*/ 411956 w 1783556"/>
                <a:gd name="connsiteY0" fmla="*/ 111919 h 954882"/>
                <a:gd name="connsiteX1" fmla="*/ 950118 w 1783556"/>
                <a:gd name="connsiteY1" fmla="*/ 66675 h 954882"/>
                <a:gd name="connsiteX2" fmla="*/ 1257300 w 1783556"/>
                <a:gd name="connsiteY2" fmla="*/ 38100 h 954882"/>
                <a:gd name="connsiteX3" fmla="*/ 1316831 w 1783556"/>
                <a:gd name="connsiteY3" fmla="*/ 9525 h 954882"/>
                <a:gd name="connsiteX4" fmla="*/ 1364456 w 1783556"/>
                <a:gd name="connsiteY4" fmla="*/ 0 h 954882"/>
                <a:gd name="connsiteX5" fmla="*/ 1404937 w 1783556"/>
                <a:gd name="connsiteY5" fmla="*/ 0 h 954882"/>
                <a:gd name="connsiteX6" fmla="*/ 1459706 w 1783556"/>
                <a:gd name="connsiteY6" fmla="*/ 7144 h 954882"/>
                <a:gd name="connsiteX7" fmla="*/ 1543050 w 1783556"/>
                <a:gd name="connsiteY7" fmla="*/ 38100 h 954882"/>
                <a:gd name="connsiteX8" fmla="*/ 1633537 w 1783556"/>
                <a:gd name="connsiteY8" fmla="*/ 95250 h 954882"/>
                <a:gd name="connsiteX9" fmla="*/ 1697831 w 1783556"/>
                <a:gd name="connsiteY9" fmla="*/ 152400 h 954882"/>
                <a:gd name="connsiteX10" fmla="*/ 1747837 w 1783556"/>
                <a:gd name="connsiteY10" fmla="*/ 204788 h 954882"/>
                <a:gd name="connsiteX11" fmla="*/ 1778793 w 1783556"/>
                <a:gd name="connsiteY11" fmla="*/ 245269 h 954882"/>
                <a:gd name="connsiteX12" fmla="*/ 1783556 w 1783556"/>
                <a:gd name="connsiteY12" fmla="*/ 269082 h 954882"/>
                <a:gd name="connsiteX13" fmla="*/ 1778793 w 1783556"/>
                <a:gd name="connsiteY13" fmla="*/ 311944 h 954882"/>
                <a:gd name="connsiteX14" fmla="*/ 1762125 w 1783556"/>
                <a:gd name="connsiteY14" fmla="*/ 335757 h 954882"/>
                <a:gd name="connsiteX15" fmla="*/ 1731168 w 1783556"/>
                <a:gd name="connsiteY15" fmla="*/ 359569 h 954882"/>
                <a:gd name="connsiteX16" fmla="*/ 1704975 w 1783556"/>
                <a:gd name="connsiteY16" fmla="*/ 388144 h 954882"/>
                <a:gd name="connsiteX17" fmla="*/ 1671637 w 1783556"/>
                <a:gd name="connsiteY17" fmla="*/ 459582 h 954882"/>
                <a:gd name="connsiteX18" fmla="*/ 1554956 w 1783556"/>
                <a:gd name="connsiteY18" fmla="*/ 754857 h 954882"/>
                <a:gd name="connsiteX19" fmla="*/ 1531143 w 1783556"/>
                <a:gd name="connsiteY19" fmla="*/ 814388 h 954882"/>
                <a:gd name="connsiteX20" fmla="*/ 1514475 w 1783556"/>
                <a:gd name="connsiteY20" fmla="*/ 871538 h 954882"/>
                <a:gd name="connsiteX21" fmla="*/ 1471612 w 1783556"/>
                <a:gd name="connsiteY21" fmla="*/ 935832 h 954882"/>
                <a:gd name="connsiteX22" fmla="*/ 1445418 w 1783556"/>
                <a:gd name="connsiteY22" fmla="*/ 947738 h 954882"/>
                <a:gd name="connsiteX23" fmla="*/ 1414462 w 1783556"/>
                <a:gd name="connsiteY23" fmla="*/ 954882 h 954882"/>
                <a:gd name="connsiteX24" fmla="*/ 1388268 w 1783556"/>
                <a:gd name="connsiteY24" fmla="*/ 952500 h 954882"/>
                <a:gd name="connsiteX25" fmla="*/ 1354931 w 1783556"/>
                <a:gd name="connsiteY25" fmla="*/ 942975 h 954882"/>
                <a:gd name="connsiteX26" fmla="*/ 1326356 w 1783556"/>
                <a:gd name="connsiteY26" fmla="*/ 923925 h 954882"/>
                <a:gd name="connsiteX27" fmla="*/ 1319212 w 1783556"/>
                <a:gd name="connsiteY27" fmla="*/ 902494 h 954882"/>
                <a:gd name="connsiteX28" fmla="*/ 1352550 w 1783556"/>
                <a:gd name="connsiteY28" fmla="*/ 683419 h 954882"/>
                <a:gd name="connsiteX29" fmla="*/ 1407318 w 1783556"/>
                <a:gd name="connsiteY29" fmla="*/ 297657 h 954882"/>
                <a:gd name="connsiteX30" fmla="*/ 1409700 w 1783556"/>
                <a:gd name="connsiteY30" fmla="*/ 257175 h 954882"/>
                <a:gd name="connsiteX31" fmla="*/ 1397793 w 1783556"/>
                <a:gd name="connsiteY31" fmla="*/ 230982 h 954882"/>
                <a:gd name="connsiteX32" fmla="*/ 1383506 w 1783556"/>
                <a:gd name="connsiteY32" fmla="*/ 214313 h 954882"/>
                <a:gd name="connsiteX33" fmla="*/ 1354931 w 1783556"/>
                <a:gd name="connsiteY33" fmla="*/ 200025 h 954882"/>
                <a:gd name="connsiteX34" fmla="*/ 1321593 w 1783556"/>
                <a:gd name="connsiteY34" fmla="*/ 197644 h 954882"/>
                <a:gd name="connsiteX35" fmla="*/ 904875 w 1783556"/>
                <a:gd name="connsiteY35" fmla="*/ 204788 h 954882"/>
                <a:gd name="connsiteX36" fmla="*/ 604837 w 1783556"/>
                <a:gd name="connsiteY36" fmla="*/ 233363 h 954882"/>
                <a:gd name="connsiteX37" fmla="*/ 314325 w 1783556"/>
                <a:gd name="connsiteY37" fmla="*/ 266700 h 954882"/>
                <a:gd name="connsiteX38" fmla="*/ 0 w 1783556"/>
                <a:gd name="connsiteY38" fmla="*/ 314325 h 954882"/>
                <a:gd name="connsiteX39" fmla="*/ 4762 w 1783556"/>
                <a:gd name="connsiteY39" fmla="*/ 150019 h 954882"/>
                <a:gd name="connsiteX40" fmla="*/ 411956 w 1783556"/>
                <a:gd name="connsiteY40" fmla="*/ 111919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3556" h="954882">
                  <a:moveTo>
                    <a:pt x="411956" y="111919"/>
                  </a:moveTo>
                  <a:lnTo>
                    <a:pt x="950118" y="66675"/>
                  </a:lnTo>
                  <a:lnTo>
                    <a:pt x="1257300" y="38100"/>
                  </a:lnTo>
                  <a:lnTo>
                    <a:pt x="1316831" y="9525"/>
                  </a:lnTo>
                  <a:lnTo>
                    <a:pt x="1364456" y="0"/>
                  </a:lnTo>
                  <a:lnTo>
                    <a:pt x="1404937" y="0"/>
                  </a:lnTo>
                  <a:lnTo>
                    <a:pt x="1459706" y="7144"/>
                  </a:lnTo>
                  <a:lnTo>
                    <a:pt x="1543050" y="38100"/>
                  </a:lnTo>
                  <a:lnTo>
                    <a:pt x="1633537" y="95250"/>
                  </a:lnTo>
                  <a:lnTo>
                    <a:pt x="1697831" y="152400"/>
                  </a:lnTo>
                  <a:lnTo>
                    <a:pt x="1747837" y="204788"/>
                  </a:lnTo>
                  <a:lnTo>
                    <a:pt x="1778793" y="245269"/>
                  </a:lnTo>
                  <a:lnTo>
                    <a:pt x="1783556" y="269082"/>
                  </a:lnTo>
                  <a:lnTo>
                    <a:pt x="1778793" y="311944"/>
                  </a:lnTo>
                  <a:lnTo>
                    <a:pt x="1762125" y="335757"/>
                  </a:lnTo>
                  <a:lnTo>
                    <a:pt x="1731168" y="359569"/>
                  </a:lnTo>
                  <a:lnTo>
                    <a:pt x="1704975" y="388144"/>
                  </a:lnTo>
                  <a:lnTo>
                    <a:pt x="1671637" y="459582"/>
                  </a:lnTo>
                  <a:lnTo>
                    <a:pt x="1554956" y="754857"/>
                  </a:lnTo>
                  <a:lnTo>
                    <a:pt x="1531143" y="814388"/>
                  </a:lnTo>
                  <a:lnTo>
                    <a:pt x="1514475" y="871538"/>
                  </a:lnTo>
                  <a:lnTo>
                    <a:pt x="1471612" y="935832"/>
                  </a:lnTo>
                  <a:lnTo>
                    <a:pt x="1445418" y="947738"/>
                  </a:lnTo>
                  <a:lnTo>
                    <a:pt x="1414462" y="954882"/>
                  </a:lnTo>
                  <a:lnTo>
                    <a:pt x="1388268" y="952500"/>
                  </a:lnTo>
                  <a:lnTo>
                    <a:pt x="1354931" y="942975"/>
                  </a:lnTo>
                  <a:lnTo>
                    <a:pt x="1326356" y="923925"/>
                  </a:lnTo>
                  <a:lnTo>
                    <a:pt x="1319212" y="902494"/>
                  </a:lnTo>
                  <a:lnTo>
                    <a:pt x="1352550" y="683419"/>
                  </a:lnTo>
                  <a:lnTo>
                    <a:pt x="1407318" y="297657"/>
                  </a:lnTo>
                  <a:lnTo>
                    <a:pt x="1409700" y="257175"/>
                  </a:lnTo>
                  <a:lnTo>
                    <a:pt x="1397793" y="230982"/>
                  </a:lnTo>
                  <a:lnTo>
                    <a:pt x="1383506" y="214313"/>
                  </a:lnTo>
                  <a:lnTo>
                    <a:pt x="1354931" y="200025"/>
                  </a:lnTo>
                  <a:lnTo>
                    <a:pt x="1321593" y="197644"/>
                  </a:lnTo>
                  <a:lnTo>
                    <a:pt x="904875" y="204788"/>
                  </a:lnTo>
                  <a:lnTo>
                    <a:pt x="604837" y="233363"/>
                  </a:lnTo>
                  <a:lnTo>
                    <a:pt x="314325" y="266700"/>
                  </a:lnTo>
                  <a:lnTo>
                    <a:pt x="0" y="314325"/>
                  </a:lnTo>
                  <a:lnTo>
                    <a:pt x="4762" y="150019"/>
                  </a:lnTo>
                  <a:lnTo>
                    <a:pt x="41195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12">
              <a:extLst>
                <a:ext uri="{FF2B5EF4-FFF2-40B4-BE49-F238E27FC236}">
                  <a16:creationId xmlns:a16="http://schemas.microsoft.com/office/drawing/2014/main" id="{23CB883F-76BE-40AB-B3B5-BA824D165716}"/>
                </a:ext>
              </a:extLst>
            </p:cNvPr>
            <p:cNvSpPr/>
            <p:nvPr/>
          </p:nvSpPr>
          <p:spPr>
            <a:xfrm>
              <a:off x="5367339" y="3667125"/>
              <a:ext cx="1312862" cy="255588"/>
            </a:xfrm>
            <a:custGeom>
              <a:avLst/>
              <a:gdLst>
                <a:gd name="connsiteX0" fmla="*/ 345281 w 1312068"/>
                <a:gd name="connsiteY0" fmla="*/ 73819 h 254794"/>
                <a:gd name="connsiteX1" fmla="*/ 678656 w 1312068"/>
                <a:gd name="connsiteY1" fmla="*/ 38100 h 254794"/>
                <a:gd name="connsiteX2" fmla="*/ 821531 w 1312068"/>
                <a:gd name="connsiteY2" fmla="*/ 19050 h 254794"/>
                <a:gd name="connsiteX3" fmla="*/ 912018 w 1312068"/>
                <a:gd name="connsiteY3" fmla="*/ 4763 h 254794"/>
                <a:gd name="connsiteX4" fmla="*/ 990600 w 1312068"/>
                <a:gd name="connsiteY4" fmla="*/ 0 h 254794"/>
                <a:gd name="connsiteX5" fmla="*/ 1059656 w 1312068"/>
                <a:gd name="connsiteY5" fmla="*/ 0 h 254794"/>
                <a:gd name="connsiteX6" fmla="*/ 1119187 w 1312068"/>
                <a:gd name="connsiteY6" fmla="*/ 9525 h 254794"/>
                <a:gd name="connsiteX7" fmla="*/ 1214437 w 1312068"/>
                <a:gd name="connsiteY7" fmla="*/ 33338 h 254794"/>
                <a:gd name="connsiteX8" fmla="*/ 1312068 w 1312068"/>
                <a:gd name="connsiteY8" fmla="*/ 71438 h 254794"/>
                <a:gd name="connsiteX9" fmla="*/ 1295400 w 1312068"/>
                <a:gd name="connsiteY9" fmla="*/ 207169 h 254794"/>
                <a:gd name="connsiteX10" fmla="*/ 1219200 w 1312068"/>
                <a:gd name="connsiteY10" fmla="*/ 202406 h 254794"/>
                <a:gd name="connsiteX11" fmla="*/ 1062037 w 1312068"/>
                <a:gd name="connsiteY11" fmla="*/ 195263 h 254794"/>
                <a:gd name="connsiteX12" fmla="*/ 778668 w 1312068"/>
                <a:gd name="connsiteY12" fmla="*/ 204788 h 254794"/>
                <a:gd name="connsiteX13" fmla="*/ 407193 w 1312068"/>
                <a:gd name="connsiteY13" fmla="*/ 230981 h 254794"/>
                <a:gd name="connsiteX14" fmla="*/ 192881 w 1312068"/>
                <a:gd name="connsiteY14" fmla="*/ 238125 h 254794"/>
                <a:gd name="connsiteX15" fmla="*/ 38100 w 1312068"/>
                <a:gd name="connsiteY15" fmla="*/ 254794 h 254794"/>
                <a:gd name="connsiteX16" fmla="*/ 0 w 1312068"/>
                <a:gd name="connsiteY16" fmla="*/ 100013 h 254794"/>
                <a:gd name="connsiteX17" fmla="*/ 345281 w 1312068"/>
                <a:gd name="connsiteY17" fmla="*/ 73819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068" h="254794">
                  <a:moveTo>
                    <a:pt x="345281" y="73819"/>
                  </a:moveTo>
                  <a:lnTo>
                    <a:pt x="678656" y="38100"/>
                  </a:lnTo>
                  <a:lnTo>
                    <a:pt x="821531" y="19050"/>
                  </a:lnTo>
                  <a:lnTo>
                    <a:pt x="912018" y="4763"/>
                  </a:lnTo>
                  <a:lnTo>
                    <a:pt x="990600" y="0"/>
                  </a:lnTo>
                  <a:lnTo>
                    <a:pt x="1059656" y="0"/>
                  </a:lnTo>
                  <a:lnTo>
                    <a:pt x="1119187" y="9525"/>
                  </a:lnTo>
                  <a:lnTo>
                    <a:pt x="1214437" y="33338"/>
                  </a:lnTo>
                  <a:lnTo>
                    <a:pt x="1312068" y="71438"/>
                  </a:lnTo>
                  <a:lnTo>
                    <a:pt x="1295400" y="207169"/>
                  </a:lnTo>
                  <a:lnTo>
                    <a:pt x="1219200" y="202406"/>
                  </a:lnTo>
                  <a:lnTo>
                    <a:pt x="1062037" y="195263"/>
                  </a:lnTo>
                  <a:lnTo>
                    <a:pt x="778668" y="204788"/>
                  </a:lnTo>
                  <a:lnTo>
                    <a:pt x="407193" y="230981"/>
                  </a:lnTo>
                  <a:lnTo>
                    <a:pt x="192881" y="238125"/>
                  </a:lnTo>
                  <a:lnTo>
                    <a:pt x="38100" y="254794"/>
                  </a:lnTo>
                  <a:lnTo>
                    <a:pt x="0" y="100013"/>
                  </a:lnTo>
                  <a:lnTo>
                    <a:pt x="345281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3">
              <a:extLst>
                <a:ext uri="{FF2B5EF4-FFF2-40B4-BE49-F238E27FC236}">
                  <a16:creationId xmlns:a16="http://schemas.microsoft.com/office/drawing/2014/main" id="{FDDA2AD0-3415-4F42-8D5E-A42EF701AF26}"/>
                </a:ext>
              </a:extLst>
            </p:cNvPr>
            <p:cNvSpPr/>
            <p:nvPr/>
          </p:nvSpPr>
          <p:spPr>
            <a:xfrm>
              <a:off x="4946652" y="4203701"/>
              <a:ext cx="2511425" cy="1463675"/>
            </a:xfrm>
            <a:custGeom>
              <a:avLst/>
              <a:gdLst>
                <a:gd name="connsiteX0" fmla="*/ 635000 w 2511425"/>
                <a:gd name="connsiteY0" fmla="*/ 155575 h 1463675"/>
                <a:gd name="connsiteX1" fmla="*/ 920750 w 2511425"/>
                <a:gd name="connsiteY1" fmla="*/ 120650 h 1463675"/>
                <a:gd name="connsiteX2" fmla="*/ 1295400 w 2511425"/>
                <a:gd name="connsiteY2" fmla="*/ 88900 h 1463675"/>
                <a:gd name="connsiteX3" fmla="*/ 1809750 w 2511425"/>
                <a:gd name="connsiteY3" fmla="*/ 63500 h 1463675"/>
                <a:gd name="connsiteX4" fmla="*/ 2076450 w 2511425"/>
                <a:gd name="connsiteY4" fmla="*/ 50800 h 1463675"/>
                <a:gd name="connsiteX5" fmla="*/ 2095500 w 2511425"/>
                <a:gd name="connsiteY5" fmla="*/ 31750 h 1463675"/>
                <a:gd name="connsiteX6" fmla="*/ 2124075 w 2511425"/>
                <a:gd name="connsiteY6" fmla="*/ 9525 h 1463675"/>
                <a:gd name="connsiteX7" fmla="*/ 2143125 w 2511425"/>
                <a:gd name="connsiteY7" fmla="*/ 3175 h 1463675"/>
                <a:gd name="connsiteX8" fmla="*/ 2181225 w 2511425"/>
                <a:gd name="connsiteY8" fmla="*/ 0 h 1463675"/>
                <a:gd name="connsiteX9" fmla="*/ 2219325 w 2511425"/>
                <a:gd name="connsiteY9" fmla="*/ 6350 h 1463675"/>
                <a:gd name="connsiteX10" fmla="*/ 2266950 w 2511425"/>
                <a:gd name="connsiteY10" fmla="*/ 34925 h 1463675"/>
                <a:gd name="connsiteX11" fmla="*/ 2393950 w 2511425"/>
                <a:gd name="connsiteY11" fmla="*/ 114300 h 1463675"/>
                <a:gd name="connsiteX12" fmla="*/ 2473325 w 2511425"/>
                <a:gd name="connsiteY12" fmla="*/ 171450 h 1463675"/>
                <a:gd name="connsiteX13" fmla="*/ 2508250 w 2511425"/>
                <a:gd name="connsiteY13" fmla="*/ 203200 h 1463675"/>
                <a:gd name="connsiteX14" fmla="*/ 2511425 w 2511425"/>
                <a:gd name="connsiteY14" fmla="*/ 234950 h 1463675"/>
                <a:gd name="connsiteX15" fmla="*/ 2498725 w 2511425"/>
                <a:gd name="connsiteY15" fmla="*/ 269875 h 1463675"/>
                <a:gd name="connsiteX16" fmla="*/ 2479675 w 2511425"/>
                <a:gd name="connsiteY16" fmla="*/ 311150 h 1463675"/>
                <a:gd name="connsiteX17" fmla="*/ 2466975 w 2511425"/>
                <a:gd name="connsiteY17" fmla="*/ 403225 h 1463675"/>
                <a:gd name="connsiteX18" fmla="*/ 2457450 w 2511425"/>
                <a:gd name="connsiteY18" fmla="*/ 606425 h 1463675"/>
                <a:gd name="connsiteX19" fmla="*/ 2454275 w 2511425"/>
                <a:gd name="connsiteY19" fmla="*/ 717550 h 1463675"/>
                <a:gd name="connsiteX20" fmla="*/ 2441575 w 2511425"/>
                <a:gd name="connsiteY20" fmla="*/ 914400 h 1463675"/>
                <a:gd name="connsiteX21" fmla="*/ 2422525 w 2511425"/>
                <a:gd name="connsiteY21" fmla="*/ 1111250 h 1463675"/>
                <a:gd name="connsiteX22" fmla="*/ 2400300 w 2511425"/>
                <a:gd name="connsiteY22" fmla="*/ 1190625 h 1463675"/>
                <a:gd name="connsiteX23" fmla="*/ 2362200 w 2511425"/>
                <a:gd name="connsiteY23" fmla="*/ 1270000 h 1463675"/>
                <a:gd name="connsiteX24" fmla="*/ 2308225 w 2511425"/>
                <a:gd name="connsiteY24" fmla="*/ 1355725 h 1463675"/>
                <a:gd name="connsiteX25" fmla="*/ 2244725 w 2511425"/>
                <a:gd name="connsiteY25" fmla="*/ 1428750 h 1463675"/>
                <a:gd name="connsiteX26" fmla="*/ 2222500 w 2511425"/>
                <a:gd name="connsiteY26" fmla="*/ 1454150 h 1463675"/>
                <a:gd name="connsiteX27" fmla="*/ 2200275 w 2511425"/>
                <a:gd name="connsiteY27" fmla="*/ 1463675 h 1463675"/>
                <a:gd name="connsiteX28" fmla="*/ 2174875 w 2511425"/>
                <a:gd name="connsiteY28" fmla="*/ 1460500 h 1463675"/>
                <a:gd name="connsiteX29" fmla="*/ 2139950 w 2511425"/>
                <a:gd name="connsiteY29" fmla="*/ 1444625 h 1463675"/>
                <a:gd name="connsiteX30" fmla="*/ 2105025 w 2511425"/>
                <a:gd name="connsiteY30" fmla="*/ 1419225 h 1463675"/>
                <a:gd name="connsiteX31" fmla="*/ 2184400 w 2511425"/>
                <a:gd name="connsiteY31" fmla="*/ 996950 h 1463675"/>
                <a:gd name="connsiteX32" fmla="*/ 2200275 w 2511425"/>
                <a:gd name="connsiteY32" fmla="*/ 914400 h 1463675"/>
                <a:gd name="connsiteX33" fmla="*/ 2209800 w 2511425"/>
                <a:gd name="connsiteY33" fmla="*/ 777875 h 1463675"/>
                <a:gd name="connsiteX34" fmla="*/ 2212975 w 2511425"/>
                <a:gd name="connsiteY34" fmla="*/ 565150 h 1463675"/>
                <a:gd name="connsiteX35" fmla="*/ 2193925 w 2511425"/>
                <a:gd name="connsiteY35" fmla="*/ 327025 h 1463675"/>
                <a:gd name="connsiteX36" fmla="*/ 2184400 w 2511425"/>
                <a:gd name="connsiteY36" fmla="*/ 292100 h 1463675"/>
                <a:gd name="connsiteX37" fmla="*/ 2165350 w 2511425"/>
                <a:gd name="connsiteY37" fmla="*/ 269875 h 1463675"/>
                <a:gd name="connsiteX38" fmla="*/ 2146300 w 2511425"/>
                <a:gd name="connsiteY38" fmla="*/ 257175 h 1463675"/>
                <a:gd name="connsiteX39" fmla="*/ 2095500 w 2511425"/>
                <a:gd name="connsiteY39" fmla="*/ 250825 h 1463675"/>
                <a:gd name="connsiteX40" fmla="*/ 1993900 w 2511425"/>
                <a:gd name="connsiteY40" fmla="*/ 247650 h 1463675"/>
                <a:gd name="connsiteX41" fmla="*/ 1682750 w 2511425"/>
                <a:gd name="connsiteY41" fmla="*/ 244475 h 1463675"/>
                <a:gd name="connsiteX42" fmla="*/ 1441450 w 2511425"/>
                <a:gd name="connsiteY42" fmla="*/ 257175 h 1463675"/>
                <a:gd name="connsiteX43" fmla="*/ 914400 w 2511425"/>
                <a:gd name="connsiteY43" fmla="*/ 298450 h 1463675"/>
                <a:gd name="connsiteX44" fmla="*/ 663575 w 2511425"/>
                <a:gd name="connsiteY44" fmla="*/ 320675 h 1463675"/>
                <a:gd name="connsiteX45" fmla="*/ 368300 w 2511425"/>
                <a:gd name="connsiteY45" fmla="*/ 352425 h 1463675"/>
                <a:gd name="connsiteX46" fmla="*/ 0 w 2511425"/>
                <a:gd name="connsiteY46" fmla="*/ 403225 h 1463675"/>
                <a:gd name="connsiteX47" fmla="*/ 0 w 2511425"/>
                <a:gd name="connsiteY47" fmla="*/ 180975 h 1463675"/>
                <a:gd name="connsiteX48" fmla="*/ 79375 w 2511425"/>
                <a:gd name="connsiteY48" fmla="*/ 212725 h 1463675"/>
                <a:gd name="connsiteX49" fmla="*/ 177800 w 2511425"/>
                <a:gd name="connsiteY49" fmla="*/ 209550 h 1463675"/>
                <a:gd name="connsiteX50" fmla="*/ 250825 w 2511425"/>
                <a:gd name="connsiteY50" fmla="*/ 209550 h 1463675"/>
                <a:gd name="connsiteX51" fmla="*/ 635000 w 2511425"/>
                <a:gd name="connsiteY51" fmla="*/ 155575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11425" h="1463675">
                  <a:moveTo>
                    <a:pt x="635000" y="155575"/>
                  </a:moveTo>
                  <a:lnTo>
                    <a:pt x="920750" y="120650"/>
                  </a:lnTo>
                  <a:lnTo>
                    <a:pt x="1295400" y="88900"/>
                  </a:lnTo>
                  <a:lnTo>
                    <a:pt x="1809750" y="63500"/>
                  </a:lnTo>
                  <a:lnTo>
                    <a:pt x="2076450" y="50800"/>
                  </a:lnTo>
                  <a:lnTo>
                    <a:pt x="2095500" y="31750"/>
                  </a:lnTo>
                  <a:lnTo>
                    <a:pt x="2124075" y="9525"/>
                  </a:lnTo>
                  <a:lnTo>
                    <a:pt x="2143125" y="3175"/>
                  </a:lnTo>
                  <a:lnTo>
                    <a:pt x="2181225" y="0"/>
                  </a:lnTo>
                  <a:cubicBezTo>
                    <a:pt x="2217191" y="6539"/>
                    <a:pt x="2204317" y="6350"/>
                    <a:pt x="2219325" y="6350"/>
                  </a:cubicBezTo>
                  <a:lnTo>
                    <a:pt x="2266950" y="34925"/>
                  </a:lnTo>
                  <a:lnTo>
                    <a:pt x="2393950" y="114300"/>
                  </a:lnTo>
                  <a:lnTo>
                    <a:pt x="2473325" y="171450"/>
                  </a:lnTo>
                  <a:lnTo>
                    <a:pt x="2508250" y="203200"/>
                  </a:lnTo>
                  <a:lnTo>
                    <a:pt x="2511425" y="234950"/>
                  </a:lnTo>
                  <a:lnTo>
                    <a:pt x="2498725" y="269875"/>
                  </a:lnTo>
                  <a:lnTo>
                    <a:pt x="2479675" y="311150"/>
                  </a:lnTo>
                  <a:lnTo>
                    <a:pt x="2466975" y="403225"/>
                  </a:lnTo>
                  <a:lnTo>
                    <a:pt x="2457450" y="606425"/>
                  </a:lnTo>
                  <a:cubicBezTo>
                    <a:pt x="2456392" y="643467"/>
                    <a:pt x="2455333" y="680508"/>
                    <a:pt x="2454275" y="717550"/>
                  </a:cubicBezTo>
                  <a:lnTo>
                    <a:pt x="2441575" y="914400"/>
                  </a:lnTo>
                  <a:lnTo>
                    <a:pt x="2422525" y="1111250"/>
                  </a:lnTo>
                  <a:lnTo>
                    <a:pt x="2400300" y="1190625"/>
                  </a:lnTo>
                  <a:lnTo>
                    <a:pt x="2362200" y="1270000"/>
                  </a:lnTo>
                  <a:lnTo>
                    <a:pt x="2308225" y="1355725"/>
                  </a:lnTo>
                  <a:lnTo>
                    <a:pt x="2244725" y="1428750"/>
                  </a:lnTo>
                  <a:lnTo>
                    <a:pt x="2222500" y="1454150"/>
                  </a:lnTo>
                  <a:lnTo>
                    <a:pt x="2200275" y="1463675"/>
                  </a:lnTo>
                  <a:lnTo>
                    <a:pt x="2174875" y="1460500"/>
                  </a:lnTo>
                  <a:lnTo>
                    <a:pt x="2139950" y="1444625"/>
                  </a:lnTo>
                  <a:lnTo>
                    <a:pt x="2105025" y="1419225"/>
                  </a:lnTo>
                  <a:lnTo>
                    <a:pt x="2184400" y="996950"/>
                  </a:lnTo>
                  <a:lnTo>
                    <a:pt x="2200275" y="914400"/>
                  </a:lnTo>
                  <a:lnTo>
                    <a:pt x="2209800" y="777875"/>
                  </a:lnTo>
                  <a:cubicBezTo>
                    <a:pt x="2210858" y="706967"/>
                    <a:pt x="2211917" y="636058"/>
                    <a:pt x="2212975" y="565150"/>
                  </a:cubicBezTo>
                  <a:lnTo>
                    <a:pt x="2193925" y="327025"/>
                  </a:lnTo>
                  <a:lnTo>
                    <a:pt x="2184400" y="292100"/>
                  </a:lnTo>
                  <a:lnTo>
                    <a:pt x="2165350" y="269875"/>
                  </a:lnTo>
                  <a:lnTo>
                    <a:pt x="2146300" y="257175"/>
                  </a:lnTo>
                  <a:lnTo>
                    <a:pt x="2095500" y="250825"/>
                  </a:lnTo>
                  <a:lnTo>
                    <a:pt x="1993900" y="247650"/>
                  </a:lnTo>
                  <a:lnTo>
                    <a:pt x="1682750" y="244475"/>
                  </a:lnTo>
                  <a:lnTo>
                    <a:pt x="1441450" y="257175"/>
                  </a:lnTo>
                  <a:lnTo>
                    <a:pt x="914400" y="298450"/>
                  </a:lnTo>
                  <a:lnTo>
                    <a:pt x="663575" y="320675"/>
                  </a:lnTo>
                  <a:lnTo>
                    <a:pt x="368300" y="352425"/>
                  </a:lnTo>
                  <a:lnTo>
                    <a:pt x="0" y="403225"/>
                  </a:lnTo>
                  <a:lnTo>
                    <a:pt x="0" y="180975"/>
                  </a:lnTo>
                  <a:lnTo>
                    <a:pt x="79375" y="212725"/>
                  </a:lnTo>
                  <a:lnTo>
                    <a:pt x="177800" y="209550"/>
                  </a:lnTo>
                  <a:lnTo>
                    <a:pt x="250825" y="209550"/>
                  </a:lnTo>
                  <a:lnTo>
                    <a:pt x="635000" y="155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17">
              <a:extLst>
                <a:ext uri="{FF2B5EF4-FFF2-40B4-BE49-F238E27FC236}">
                  <a16:creationId xmlns:a16="http://schemas.microsoft.com/office/drawing/2014/main" id="{EF320193-9443-449B-B933-C2FBA2823593}"/>
                </a:ext>
              </a:extLst>
            </p:cNvPr>
            <p:cNvSpPr/>
            <p:nvPr/>
          </p:nvSpPr>
          <p:spPr>
            <a:xfrm>
              <a:off x="6553202" y="5186364"/>
              <a:ext cx="593725" cy="433387"/>
            </a:xfrm>
            <a:custGeom>
              <a:avLst/>
              <a:gdLst>
                <a:gd name="connsiteX0" fmla="*/ 242888 w 592931"/>
                <a:gd name="connsiteY0" fmla="*/ 50006 h 433387"/>
                <a:gd name="connsiteX1" fmla="*/ 352425 w 592931"/>
                <a:gd name="connsiteY1" fmla="*/ 78581 h 433387"/>
                <a:gd name="connsiteX2" fmla="*/ 445294 w 592931"/>
                <a:gd name="connsiteY2" fmla="*/ 97631 h 433387"/>
                <a:gd name="connsiteX3" fmla="*/ 495300 w 592931"/>
                <a:gd name="connsiteY3" fmla="*/ 92868 h 433387"/>
                <a:gd name="connsiteX4" fmla="*/ 540544 w 592931"/>
                <a:gd name="connsiteY4" fmla="*/ 73818 h 433387"/>
                <a:gd name="connsiteX5" fmla="*/ 561975 w 592931"/>
                <a:gd name="connsiteY5" fmla="*/ 54768 h 433387"/>
                <a:gd name="connsiteX6" fmla="*/ 592931 w 592931"/>
                <a:gd name="connsiteY6" fmla="*/ 0 h 433387"/>
                <a:gd name="connsiteX7" fmla="*/ 516731 w 592931"/>
                <a:gd name="connsiteY7" fmla="*/ 423862 h 433387"/>
                <a:gd name="connsiteX8" fmla="*/ 495300 w 592931"/>
                <a:gd name="connsiteY8" fmla="*/ 433387 h 433387"/>
                <a:gd name="connsiteX9" fmla="*/ 469106 w 592931"/>
                <a:gd name="connsiteY9" fmla="*/ 407193 h 433387"/>
                <a:gd name="connsiteX10" fmla="*/ 421481 w 592931"/>
                <a:gd name="connsiteY10" fmla="*/ 361950 h 433387"/>
                <a:gd name="connsiteX11" fmla="*/ 335756 w 592931"/>
                <a:gd name="connsiteY11" fmla="*/ 290512 h 433387"/>
                <a:gd name="connsiteX12" fmla="*/ 216694 w 592931"/>
                <a:gd name="connsiteY12" fmla="*/ 204787 h 433387"/>
                <a:gd name="connsiteX13" fmla="*/ 35719 w 592931"/>
                <a:gd name="connsiteY13" fmla="*/ 80962 h 433387"/>
                <a:gd name="connsiteX14" fmla="*/ 14288 w 592931"/>
                <a:gd name="connsiteY14" fmla="*/ 57150 h 433387"/>
                <a:gd name="connsiteX15" fmla="*/ 0 w 592931"/>
                <a:gd name="connsiteY15" fmla="*/ 40481 h 433387"/>
                <a:gd name="connsiteX16" fmla="*/ 2381 w 592931"/>
                <a:gd name="connsiteY16" fmla="*/ 23812 h 433387"/>
                <a:gd name="connsiteX17" fmla="*/ 11906 w 592931"/>
                <a:gd name="connsiteY17" fmla="*/ 9525 h 433387"/>
                <a:gd name="connsiteX18" fmla="*/ 33338 w 592931"/>
                <a:gd name="connsiteY18" fmla="*/ 7143 h 433387"/>
                <a:gd name="connsiteX19" fmla="*/ 69056 w 592931"/>
                <a:gd name="connsiteY19" fmla="*/ 7143 h 433387"/>
                <a:gd name="connsiteX20" fmla="*/ 138113 w 592931"/>
                <a:gd name="connsiteY20" fmla="*/ 26193 h 433387"/>
                <a:gd name="connsiteX21" fmla="*/ 242888 w 592931"/>
                <a:gd name="connsiteY21" fmla="*/ 50006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2931" h="433387">
                  <a:moveTo>
                    <a:pt x="242888" y="50006"/>
                  </a:moveTo>
                  <a:lnTo>
                    <a:pt x="352425" y="78581"/>
                  </a:lnTo>
                  <a:lnTo>
                    <a:pt x="445294" y="97631"/>
                  </a:lnTo>
                  <a:lnTo>
                    <a:pt x="495300" y="92868"/>
                  </a:lnTo>
                  <a:lnTo>
                    <a:pt x="540544" y="73818"/>
                  </a:lnTo>
                  <a:lnTo>
                    <a:pt x="561975" y="54768"/>
                  </a:lnTo>
                  <a:lnTo>
                    <a:pt x="592931" y="0"/>
                  </a:lnTo>
                  <a:lnTo>
                    <a:pt x="516731" y="423862"/>
                  </a:lnTo>
                  <a:lnTo>
                    <a:pt x="495300" y="433387"/>
                  </a:lnTo>
                  <a:lnTo>
                    <a:pt x="469106" y="407193"/>
                  </a:lnTo>
                  <a:lnTo>
                    <a:pt x="421481" y="361950"/>
                  </a:lnTo>
                  <a:lnTo>
                    <a:pt x="335756" y="290512"/>
                  </a:lnTo>
                  <a:lnTo>
                    <a:pt x="216694" y="204787"/>
                  </a:lnTo>
                  <a:lnTo>
                    <a:pt x="35719" y="80962"/>
                  </a:lnTo>
                  <a:lnTo>
                    <a:pt x="14288" y="57150"/>
                  </a:lnTo>
                  <a:lnTo>
                    <a:pt x="0" y="40481"/>
                  </a:lnTo>
                  <a:lnTo>
                    <a:pt x="2381" y="23812"/>
                  </a:lnTo>
                  <a:lnTo>
                    <a:pt x="11906" y="9525"/>
                  </a:lnTo>
                  <a:lnTo>
                    <a:pt x="33338" y="7143"/>
                  </a:lnTo>
                  <a:lnTo>
                    <a:pt x="69056" y="7143"/>
                  </a:lnTo>
                  <a:lnTo>
                    <a:pt x="138113" y="26193"/>
                  </a:lnTo>
                  <a:lnTo>
                    <a:pt x="242888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0">
              <a:extLst>
                <a:ext uri="{FF2B5EF4-FFF2-40B4-BE49-F238E27FC236}">
                  <a16:creationId xmlns:a16="http://schemas.microsoft.com/office/drawing/2014/main" id="{2EB74173-4BB9-4F61-BB42-E2B4C66AC405}"/>
                </a:ext>
              </a:extLst>
            </p:cNvPr>
            <p:cNvSpPr/>
            <p:nvPr/>
          </p:nvSpPr>
          <p:spPr>
            <a:xfrm rot="16200000">
              <a:off x="4809333" y="4812507"/>
              <a:ext cx="2347912" cy="434975"/>
            </a:xfrm>
            <a:custGeom>
              <a:avLst/>
              <a:gdLst>
                <a:gd name="connsiteX0" fmla="*/ 1297697 w 2347378"/>
                <a:gd name="connsiteY0" fmla="*/ 122755 h 435906"/>
                <a:gd name="connsiteX1" fmla="*/ 1733603 w 2347378"/>
                <a:gd name="connsiteY1" fmla="*/ 122755 h 435906"/>
                <a:gd name="connsiteX2" fmla="*/ 1881410 w 2347378"/>
                <a:gd name="connsiteY2" fmla="*/ 120250 h 435906"/>
                <a:gd name="connsiteX3" fmla="*/ 1944040 w 2347378"/>
                <a:gd name="connsiteY3" fmla="*/ 130271 h 435906"/>
                <a:gd name="connsiteX4" fmla="*/ 2009175 w 2347378"/>
                <a:gd name="connsiteY4" fmla="*/ 137786 h 435906"/>
                <a:gd name="connsiteX5" fmla="*/ 2114394 w 2347378"/>
                <a:gd name="connsiteY5" fmla="*/ 135281 h 435906"/>
                <a:gd name="connsiteX6" fmla="*/ 2179529 w 2347378"/>
                <a:gd name="connsiteY6" fmla="*/ 125260 h 435906"/>
                <a:gd name="connsiteX7" fmla="*/ 2232139 w 2347378"/>
                <a:gd name="connsiteY7" fmla="*/ 107724 h 435906"/>
                <a:gd name="connsiteX8" fmla="*/ 2272222 w 2347378"/>
                <a:gd name="connsiteY8" fmla="*/ 85177 h 435906"/>
                <a:gd name="connsiteX9" fmla="*/ 2299779 w 2347378"/>
                <a:gd name="connsiteY9" fmla="*/ 57620 h 435906"/>
                <a:gd name="connsiteX10" fmla="*/ 2329842 w 2347378"/>
                <a:gd name="connsiteY10" fmla="*/ 0 h 435906"/>
                <a:gd name="connsiteX11" fmla="*/ 2347378 w 2347378"/>
                <a:gd name="connsiteY11" fmla="*/ 263047 h 435906"/>
                <a:gd name="connsiteX12" fmla="*/ 2302284 w 2347378"/>
                <a:gd name="connsiteY12" fmla="*/ 340708 h 435906"/>
                <a:gd name="connsiteX13" fmla="*/ 2257191 w 2347378"/>
                <a:gd name="connsiteY13" fmla="*/ 385802 h 435906"/>
                <a:gd name="connsiteX14" fmla="*/ 2214602 w 2347378"/>
                <a:gd name="connsiteY14" fmla="*/ 420875 h 435906"/>
                <a:gd name="connsiteX15" fmla="*/ 2177024 w 2347378"/>
                <a:gd name="connsiteY15" fmla="*/ 435906 h 435906"/>
                <a:gd name="connsiteX16" fmla="*/ 2131930 w 2347378"/>
                <a:gd name="connsiteY16" fmla="*/ 428390 h 435906"/>
                <a:gd name="connsiteX17" fmla="*/ 1873894 w 2347378"/>
                <a:gd name="connsiteY17" fmla="*/ 388307 h 435906"/>
                <a:gd name="connsiteX18" fmla="*/ 1698530 w 2347378"/>
                <a:gd name="connsiteY18" fmla="*/ 390812 h 435906"/>
                <a:gd name="connsiteX19" fmla="*/ 260542 w 2347378"/>
                <a:gd name="connsiteY19" fmla="*/ 353234 h 435906"/>
                <a:gd name="connsiteX20" fmla="*/ 177870 w 2347378"/>
                <a:gd name="connsiteY20" fmla="*/ 343213 h 435906"/>
                <a:gd name="connsiteX21" fmla="*/ 75157 w 2347378"/>
                <a:gd name="connsiteY21" fmla="*/ 318161 h 435906"/>
                <a:gd name="connsiteX22" fmla="*/ 30063 w 2347378"/>
                <a:gd name="connsiteY22" fmla="*/ 293109 h 435906"/>
                <a:gd name="connsiteX23" fmla="*/ 7516 w 2347378"/>
                <a:gd name="connsiteY23" fmla="*/ 270562 h 435906"/>
                <a:gd name="connsiteX24" fmla="*/ 0 w 2347378"/>
                <a:gd name="connsiteY24" fmla="*/ 240500 h 435906"/>
                <a:gd name="connsiteX25" fmla="*/ 10021 w 2347378"/>
                <a:gd name="connsiteY25" fmla="*/ 210437 h 435906"/>
                <a:gd name="connsiteX26" fmla="*/ 30063 w 2347378"/>
                <a:gd name="connsiteY26" fmla="*/ 182880 h 435906"/>
                <a:gd name="connsiteX27" fmla="*/ 65136 w 2347378"/>
                <a:gd name="connsiteY27" fmla="*/ 157828 h 435906"/>
                <a:gd name="connsiteX28" fmla="*/ 100209 w 2347378"/>
                <a:gd name="connsiteY28" fmla="*/ 142797 h 435906"/>
                <a:gd name="connsiteX29" fmla="*/ 195406 w 2347378"/>
                <a:gd name="connsiteY29" fmla="*/ 130271 h 435906"/>
                <a:gd name="connsiteX30" fmla="*/ 338203 w 2347378"/>
                <a:gd name="connsiteY30" fmla="*/ 120250 h 435906"/>
                <a:gd name="connsiteX31" fmla="*/ 566177 w 2347378"/>
                <a:gd name="connsiteY31" fmla="*/ 120250 h 435906"/>
                <a:gd name="connsiteX32" fmla="*/ 1002083 w 2347378"/>
                <a:gd name="connsiteY32" fmla="*/ 122755 h 435906"/>
                <a:gd name="connsiteX33" fmla="*/ 1297697 w 2347378"/>
                <a:gd name="connsiteY33" fmla="*/ 122755 h 4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7378" h="435906">
                  <a:moveTo>
                    <a:pt x="1297697" y="122755"/>
                  </a:moveTo>
                  <a:lnTo>
                    <a:pt x="1733603" y="122755"/>
                  </a:lnTo>
                  <a:lnTo>
                    <a:pt x="1881410" y="120250"/>
                  </a:lnTo>
                  <a:lnTo>
                    <a:pt x="1944040" y="130271"/>
                  </a:lnTo>
                  <a:lnTo>
                    <a:pt x="2009175" y="137786"/>
                  </a:lnTo>
                  <a:lnTo>
                    <a:pt x="2114394" y="135281"/>
                  </a:lnTo>
                  <a:lnTo>
                    <a:pt x="2179529" y="125260"/>
                  </a:lnTo>
                  <a:lnTo>
                    <a:pt x="2232139" y="107724"/>
                  </a:lnTo>
                  <a:lnTo>
                    <a:pt x="2272222" y="85177"/>
                  </a:lnTo>
                  <a:lnTo>
                    <a:pt x="2299779" y="57620"/>
                  </a:lnTo>
                  <a:lnTo>
                    <a:pt x="2329842" y="0"/>
                  </a:lnTo>
                  <a:lnTo>
                    <a:pt x="2347378" y="263047"/>
                  </a:lnTo>
                  <a:lnTo>
                    <a:pt x="2302284" y="340708"/>
                  </a:lnTo>
                  <a:lnTo>
                    <a:pt x="2257191" y="385802"/>
                  </a:lnTo>
                  <a:lnTo>
                    <a:pt x="2214602" y="420875"/>
                  </a:lnTo>
                  <a:lnTo>
                    <a:pt x="2177024" y="435906"/>
                  </a:lnTo>
                  <a:lnTo>
                    <a:pt x="2131930" y="428390"/>
                  </a:lnTo>
                  <a:lnTo>
                    <a:pt x="1873894" y="388307"/>
                  </a:lnTo>
                  <a:lnTo>
                    <a:pt x="1698530" y="390812"/>
                  </a:lnTo>
                  <a:lnTo>
                    <a:pt x="260542" y="353234"/>
                  </a:lnTo>
                  <a:lnTo>
                    <a:pt x="177870" y="343213"/>
                  </a:lnTo>
                  <a:lnTo>
                    <a:pt x="75157" y="318161"/>
                  </a:lnTo>
                  <a:lnTo>
                    <a:pt x="30063" y="293109"/>
                  </a:lnTo>
                  <a:lnTo>
                    <a:pt x="7516" y="270562"/>
                  </a:lnTo>
                  <a:lnTo>
                    <a:pt x="0" y="240500"/>
                  </a:lnTo>
                  <a:lnTo>
                    <a:pt x="10021" y="210437"/>
                  </a:lnTo>
                  <a:lnTo>
                    <a:pt x="30063" y="182880"/>
                  </a:lnTo>
                  <a:lnTo>
                    <a:pt x="65136" y="157828"/>
                  </a:lnTo>
                  <a:lnTo>
                    <a:pt x="100209" y="142797"/>
                  </a:lnTo>
                  <a:lnTo>
                    <a:pt x="195406" y="130271"/>
                  </a:lnTo>
                  <a:lnTo>
                    <a:pt x="338203" y="120250"/>
                  </a:lnTo>
                  <a:lnTo>
                    <a:pt x="566177" y="120250"/>
                  </a:lnTo>
                  <a:lnTo>
                    <a:pt x="1002083" y="122755"/>
                  </a:lnTo>
                  <a:lnTo>
                    <a:pt x="1297697" y="122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7318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 animBg="1"/>
      <p:bldP spid="109" grpId="0" animBg="1"/>
      <p:bldP spid="110" grpId="0" animBg="1"/>
      <p:bldP spid="111" grpId="0" animBg="1"/>
      <p:bldP spid="112" grpId="0" animBg="1"/>
      <p:bldP spid="120" grpId="0" animBg="1"/>
      <p:bldP spid="115" grpId="0" animBg="1"/>
      <p:bldP spid="117" grpId="0" animBg="1"/>
      <p:bldP spid="116" grpId="0" animBg="1"/>
      <p:bldP spid="113" grpId="0" animBg="1"/>
      <p:bldP spid="114" grpId="0" animBg="1"/>
      <p:bldP spid="118" grpId="0" animBg="1"/>
      <p:bldP spid="121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68584F2-AD3F-462C-B373-D8318F35A741}"/>
              </a:ext>
            </a:extLst>
          </p:cNvPr>
          <p:cNvSpPr/>
          <p:nvPr/>
        </p:nvSpPr>
        <p:spPr>
          <a:xfrm>
            <a:off x="3698876" y="2640014"/>
            <a:ext cx="381000" cy="1304925"/>
          </a:xfrm>
          <a:custGeom>
            <a:avLst/>
            <a:gdLst>
              <a:gd name="connsiteX0" fmla="*/ 28575 w 381000"/>
              <a:gd name="connsiteY0" fmla="*/ 1154907 h 1304925"/>
              <a:gd name="connsiteX1" fmla="*/ 0 w 381000"/>
              <a:gd name="connsiteY1" fmla="*/ 942975 h 1304925"/>
              <a:gd name="connsiteX2" fmla="*/ 50007 w 381000"/>
              <a:gd name="connsiteY2" fmla="*/ 871538 h 1304925"/>
              <a:gd name="connsiteX3" fmla="*/ 116682 w 381000"/>
              <a:gd name="connsiteY3" fmla="*/ 759619 h 1304925"/>
              <a:gd name="connsiteX4" fmla="*/ 164307 w 381000"/>
              <a:gd name="connsiteY4" fmla="*/ 666750 h 1304925"/>
              <a:gd name="connsiteX5" fmla="*/ 195263 w 381000"/>
              <a:gd name="connsiteY5" fmla="*/ 588169 h 1304925"/>
              <a:gd name="connsiteX6" fmla="*/ 223838 w 381000"/>
              <a:gd name="connsiteY6" fmla="*/ 481013 h 1304925"/>
              <a:gd name="connsiteX7" fmla="*/ 242888 w 381000"/>
              <a:gd name="connsiteY7" fmla="*/ 388144 h 1304925"/>
              <a:gd name="connsiteX8" fmla="*/ 254794 w 381000"/>
              <a:gd name="connsiteY8" fmla="*/ 278607 h 1304925"/>
              <a:gd name="connsiteX9" fmla="*/ 266700 w 381000"/>
              <a:gd name="connsiteY9" fmla="*/ 116682 h 1304925"/>
              <a:gd name="connsiteX10" fmla="*/ 266700 w 381000"/>
              <a:gd name="connsiteY10" fmla="*/ 26194 h 1304925"/>
              <a:gd name="connsiteX11" fmla="*/ 266700 w 381000"/>
              <a:gd name="connsiteY11" fmla="*/ 11907 h 1304925"/>
              <a:gd name="connsiteX12" fmla="*/ 273844 w 381000"/>
              <a:gd name="connsiteY12" fmla="*/ 2382 h 1304925"/>
              <a:gd name="connsiteX13" fmla="*/ 285750 w 381000"/>
              <a:gd name="connsiteY13" fmla="*/ 0 h 1304925"/>
              <a:gd name="connsiteX14" fmla="*/ 300038 w 381000"/>
              <a:gd name="connsiteY14" fmla="*/ 2382 h 1304925"/>
              <a:gd name="connsiteX15" fmla="*/ 321469 w 381000"/>
              <a:gd name="connsiteY15" fmla="*/ 14288 h 1304925"/>
              <a:gd name="connsiteX16" fmla="*/ 338138 w 381000"/>
              <a:gd name="connsiteY16" fmla="*/ 28575 h 1304925"/>
              <a:gd name="connsiteX17" fmla="*/ 354807 w 381000"/>
              <a:gd name="connsiteY17" fmla="*/ 183357 h 1304925"/>
              <a:gd name="connsiteX18" fmla="*/ 378619 w 381000"/>
              <a:gd name="connsiteY18" fmla="*/ 373857 h 1304925"/>
              <a:gd name="connsiteX19" fmla="*/ 381000 w 381000"/>
              <a:gd name="connsiteY19" fmla="*/ 492919 h 1304925"/>
              <a:gd name="connsiteX20" fmla="*/ 378619 w 381000"/>
              <a:gd name="connsiteY20" fmla="*/ 602457 h 1304925"/>
              <a:gd name="connsiteX21" fmla="*/ 376238 w 381000"/>
              <a:gd name="connsiteY21" fmla="*/ 695325 h 1304925"/>
              <a:gd name="connsiteX22" fmla="*/ 359569 w 381000"/>
              <a:gd name="connsiteY22" fmla="*/ 812007 h 1304925"/>
              <a:gd name="connsiteX23" fmla="*/ 328613 w 381000"/>
              <a:gd name="connsiteY23" fmla="*/ 976313 h 1304925"/>
              <a:gd name="connsiteX24" fmla="*/ 269082 w 381000"/>
              <a:gd name="connsiteY24" fmla="*/ 1173957 h 1304925"/>
              <a:gd name="connsiteX25" fmla="*/ 235744 w 381000"/>
              <a:gd name="connsiteY25" fmla="*/ 1243013 h 1304925"/>
              <a:gd name="connsiteX26" fmla="*/ 202407 w 381000"/>
              <a:gd name="connsiteY26" fmla="*/ 1285875 h 1304925"/>
              <a:gd name="connsiteX27" fmla="*/ 178594 w 381000"/>
              <a:gd name="connsiteY27" fmla="*/ 1300163 h 1304925"/>
              <a:gd name="connsiteX28" fmla="*/ 154782 w 381000"/>
              <a:gd name="connsiteY28" fmla="*/ 1304925 h 1304925"/>
              <a:gd name="connsiteX29" fmla="*/ 121444 w 381000"/>
              <a:gd name="connsiteY29" fmla="*/ 1302544 h 1304925"/>
              <a:gd name="connsiteX30" fmla="*/ 97632 w 381000"/>
              <a:gd name="connsiteY30" fmla="*/ 1295400 h 1304925"/>
              <a:gd name="connsiteX31" fmla="*/ 78582 w 381000"/>
              <a:gd name="connsiteY31" fmla="*/ 1278732 h 1304925"/>
              <a:gd name="connsiteX32" fmla="*/ 61913 w 381000"/>
              <a:gd name="connsiteY32" fmla="*/ 1254919 h 1304925"/>
              <a:gd name="connsiteX33" fmla="*/ 28575 w 381000"/>
              <a:gd name="connsiteY33" fmla="*/ 1154907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81000" h="1304925">
                <a:moveTo>
                  <a:pt x="28575" y="1154907"/>
                </a:moveTo>
                <a:lnTo>
                  <a:pt x="0" y="942975"/>
                </a:lnTo>
                <a:lnTo>
                  <a:pt x="50007" y="871538"/>
                </a:lnTo>
                <a:lnTo>
                  <a:pt x="116682" y="759619"/>
                </a:lnTo>
                <a:lnTo>
                  <a:pt x="164307" y="666750"/>
                </a:lnTo>
                <a:lnTo>
                  <a:pt x="195263" y="588169"/>
                </a:lnTo>
                <a:lnTo>
                  <a:pt x="223838" y="481013"/>
                </a:lnTo>
                <a:lnTo>
                  <a:pt x="242888" y="388144"/>
                </a:lnTo>
                <a:lnTo>
                  <a:pt x="254794" y="278607"/>
                </a:lnTo>
                <a:lnTo>
                  <a:pt x="266700" y="116682"/>
                </a:lnTo>
                <a:lnTo>
                  <a:pt x="266700" y="26194"/>
                </a:lnTo>
                <a:lnTo>
                  <a:pt x="266700" y="11907"/>
                </a:lnTo>
                <a:lnTo>
                  <a:pt x="273844" y="2382"/>
                </a:lnTo>
                <a:lnTo>
                  <a:pt x="285750" y="0"/>
                </a:lnTo>
                <a:lnTo>
                  <a:pt x="300038" y="2382"/>
                </a:lnTo>
                <a:lnTo>
                  <a:pt x="321469" y="14288"/>
                </a:lnTo>
                <a:lnTo>
                  <a:pt x="338138" y="28575"/>
                </a:lnTo>
                <a:lnTo>
                  <a:pt x="354807" y="183357"/>
                </a:lnTo>
                <a:lnTo>
                  <a:pt x="378619" y="373857"/>
                </a:lnTo>
                <a:cubicBezTo>
                  <a:pt x="379413" y="413544"/>
                  <a:pt x="380206" y="453232"/>
                  <a:pt x="381000" y="492919"/>
                </a:cubicBezTo>
                <a:cubicBezTo>
                  <a:pt x="380206" y="529432"/>
                  <a:pt x="379413" y="565944"/>
                  <a:pt x="378619" y="602457"/>
                </a:cubicBezTo>
                <a:cubicBezTo>
                  <a:pt x="377825" y="633413"/>
                  <a:pt x="377032" y="664369"/>
                  <a:pt x="376238" y="695325"/>
                </a:cubicBezTo>
                <a:lnTo>
                  <a:pt x="359569" y="812007"/>
                </a:lnTo>
                <a:lnTo>
                  <a:pt x="328613" y="976313"/>
                </a:lnTo>
                <a:lnTo>
                  <a:pt x="269082" y="1173957"/>
                </a:lnTo>
                <a:lnTo>
                  <a:pt x="235744" y="1243013"/>
                </a:lnTo>
                <a:lnTo>
                  <a:pt x="202407" y="1285875"/>
                </a:lnTo>
                <a:lnTo>
                  <a:pt x="178594" y="1300163"/>
                </a:lnTo>
                <a:lnTo>
                  <a:pt x="154782" y="1304925"/>
                </a:lnTo>
                <a:lnTo>
                  <a:pt x="121444" y="1302544"/>
                </a:lnTo>
                <a:lnTo>
                  <a:pt x="97632" y="1295400"/>
                </a:lnTo>
                <a:lnTo>
                  <a:pt x="78582" y="1278732"/>
                </a:lnTo>
                <a:lnTo>
                  <a:pt x="61913" y="1254919"/>
                </a:lnTo>
                <a:lnTo>
                  <a:pt x="28575" y="11549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1B9406C-C0D2-45A8-8F37-24D0355062FD}"/>
              </a:ext>
            </a:extLst>
          </p:cNvPr>
          <p:cNvSpPr/>
          <p:nvPr/>
        </p:nvSpPr>
        <p:spPr>
          <a:xfrm>
            <a:off x="4937126" y="2719388"/>
            <a:ext cx="433388" cy="595312"/>
          </a:xfrm>
          <a:custGeom>
            <a:avLst/>
            <a:gdLst>
              <a:gd name="connsiteX0" fmla="*/ 207169 w 433388"/>
              <a:gd name="connsiteY0" fmla="*/ 407193 h 595312"/>
              <a:gd name="connsiteX1" fmla="*/ 85725 w 433388"/>
              <a:gd name="connsiteY1" fmla="*/ 188118 h 595312"/>
              <a:gd name="connsiteX2" fmla="*/ 11907 w 433388"/>
              <a:gd name="connsiteY2" fmla="*/ 61912 h 595312"/>
              <a:gd name="connsiteX3" fmla="*/ 0 w 433388"/>
              <a:gd name="connsiteY3" fmla="*/ 38100 h 595312"/>
              <a:gd name="connsiteX4" fmla="*/ 0 w 433388"/>
              <a:gd name="connsiteY4" fmla="*/ 19050 h 595312"/>
              <a:gd name="connsiteX5" fmla="*/ 4763 w 433388"/>
              <a:gd name="connsiteY5" fmla="*/ 4762 h 595312"/>
              <a:gd name="connsiteX6" fmla="*/ 26194 w 433388"/>
              <a:gd name="connsiteY6" fmla="*/ 0 h 595312"/>
              <a:gd name="connsiteX7" fmla="*/ 57150 w 433388"/>
              <a:gd name="connsiteY7" fmla="*/ 14287 h 595312"/>
              <a:gd name="connsiteX8" fmla="*/ 176213 w 433388"/>
              <a:gd name="connsiteY8" fmla="*/ 78581 h 595312"/>
              <a:gd name="connsiteX9" fmla="*/ 316707 w 433388"/>
              <a:gd name="connsiteY9" fmla="*/ 161925 h 595312"/>
              <a:gd name="connsiteX10" fmla="*/ 397669 w 433388"/>
              <a:gd name="connsiteY10" fmla="*/ 221456 h 595312"/>
              <a:gd name="connsiteX11" fmla="*/ 419100 w 433388"/>
              <a:gd name="connsiteY11" fmla="*/ 316706 h 595312"/>
              <a:gd name="connsiteX12" fmla="*/ 433388 w 433388"/>
              <a:gd name="connsiteY12" fmla="*/ 411956 h 595312"/>
              <a:gd name="connsiteX13" fmla="*/ 433388 w 433388"/>
              <a:gd name="connsiteY13" fmla="*/ 490537 h 595312"/>
              <a:gd name="connsiteX14" fmla="*/ 421482 w 433388"/>
              <a:gd name="connsiteY14" fmla="*/ 566737 h 595312"/>
              <a:gd name="connsiteX15" fmla="*/ 409575 w 433388"/>
              <a:gd name="connsiteY15" fmla="*/ 581025 h 595312"/>
              <a:gd name="connsiteX16" fmla="*/ 361950 w 433388"/>
              <a:gd name="connsiteY16" fmla="*/ 592931 h 595312"/>
              <a:gd name="connsiteX17" fmla="*/ 316707 w 433388"/>
              <a:gd name="connsiteY17" fmla="*/ 595312 h 595312"/>
              <a:gd name="connsiteX18" fmla="*/ 288132 w 433388"/>
              <a:gd name="connsiteY18" fmla="*/ 585787 h 595312"/>
              <a:gd name="connsiteX19" fmla="*/ 269082 w 433388"/>
              <a:gd name="connsiteY19" fmla="*/ 559593 h 595312"/>
              <a:gd name="connsiteX20" fmla="*/ 207169 w 433388"/>
              <a:gd name="connsiteY20" fmla="*/ 407193 h 59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3388" h="595312">
                <a:moveTo>
                  <a:pt x="207169" y="407193"/>
                </a:moveTo>
                <a:lnTo>
                  <a:pt x="85725" y="188118"/>
                </a:lnTo>
                <a:lnTo>
                  <a:pt x="11907" y="61912"/>
                </a:lnTo>
                <a:lnTo>
                  <a:pt x="0" y="38100"/>
                </a:lnTo>
                <a:lnTo>
                  <a:pt x="0" y="19050"/>
                </a:lnTo>
                <a:lnTo>
                  <a:pt x="4763" y="4762"/>
                </a:lnTo>
                <a:lnTo>
                  <a:pt x="26194" y="0"/>
                </a:lnTo>
                <a:lnTo>
                  <a:pt x="57150" y="14287"/>
                </a:lnTo>
                <a:lnTo>
                  <a:pt x="176213" y="78581"/>
                </a:lnTo>
                <a:lnTo>
                  <a:pt x="316707" y="161925"/>
                </a:lnTo>
                <a:lnTo>
                  <a:pt x="397669" y="221456"/>
                </a:lnTo>
                <a:lnTo>
                  <a:pt x="419100" y="316706"/>
                </a:lnTo>
                <a:lnTo>
                  <a:pt x="433388" y="411956"/>
                </a:lnTo>
                <a:lnTo>
                  <a:pt x="433388" y="490537"/>
                </a:lnTo>
                <a:lnTo>
                  <a:pt x="421482" y="566737"/>
                </a:lnTo>
                <a:lnTo>
                  <a:pt x="409575" y="581025"/>
                </a:lnTo>
                <a:lnTo>
                  <a:pt x="361950" y="592931"/>
                </a:lnTo>
                <a:lnTo>
                  <a:pt x="316707" y="595312"/>
                </a:lnTo>
                <a:lnTo>
                  <a:pt x="288132" y="585787"/>
                </a:lnTo>
                <a:lnTo>
                  <a:pt x="269082" y="559593"/>
                </a:lnTo>
                <a:lnTo>
                  <a:pt x="207169" y="4071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3EF6BFC-07A8-4A37-BB59-011B267498EF}"/>
              </a:ext>
            </a:extLst>
          </p:cNvPr>
          <p:cNvSpPr/>
          <p:nvPr/>
        </p:nvSpPr>
        <p:spPr>
          <a:xfrm rot="16200000">
            <a:off x="2430464" y="3486151"/>
            <a:ext cx="4225925" cy="533400"/>
          </a:xfrm>
          <a:custGeom>
            <a:avLst/>
            <a:gdLst>
              <a:gd name="connsiteX0" fmla="*/ 2344254 w 4226011"/>
              <a:gd name="connsiteY0" fmla="*/ 402478 h 533106"/>
              <a:gd name="connsiteX1" fmla="*/ 1616970 w 4226011"/>
              <a:gd name="connsiteY1" fmla="*/ 406008 h 533106"/>
              <a:gd name="connsiteX2" fmla="*/ 1087395 w 4226011"/>
              <a:gd name="connsiteY2" fmla="*/ 413069 h 533106"/>
              <a:gd name="connsiteX3" fmla="*/ 568411 w 4226011"/>
              <a:gd name="connsiteY3" fmla="*/ 420130 h 533106"/>
              <a:gd name="connsiteX4" fmla="*/ 300093 w 4226011"/>
              <a:gd name="connsiteY4" fmla="*/ 430722 h 533106"/>
              <a:gd name="connsiteX5" fmla="*/ 264788 w 4226011"/>
              <a:gd name="connsiteY5" fmla="*/ 420130 h 533106"/>
              <a:gd name="connsiteX6" fmla="*/ 172995 w 4226011"/>
              <a:gd name="connsiteY6" fmla="*/ 391886 h 533106"/>
              <a:gd name="connsiteX7" fmla="*/ 42366 w 4226011"/>
              <a:gd name="connsiteY7" fmla="*/ 349520 h 533106"/>
              <a:gd name="connsiteX8" fmla="*/ 21183 w 4226011"/>
              <a:gd name="connsiteY8" fmla="*/ 335398 h 533106"/>
              <a:gd name="connsiteX9" fmla="*/ 7061 w 4226011"/>
              <a:gd name="connsiteY9" fmla="*/ 314215 h 533106"/>
              <a:gd name="connsiteX10" fmla="*/ 0 w 4226011"/>
              <a:gd name="connsiteY10" fmla="*/ 275379 h 533106"/>
              <a:gd name="connsiteX11" fmla="*/ 3531 w 4226011"/>
              <a:gd name="connsiteY11" fmla="*/ 250666 h 533106"/>
              <a:gd name="connsiteX12" fmla="*/ 21183 w 4226011"/>
              <a:gd name="connsiteY12" fmla="*/ 225952 h 533106"/>
              <a:gd name="connsiteX13" fmla="*/ 95324 w 4226011"/>
              <a:gd name="connsiteY13" fmla="*/ 183586 h 533106"/>
              <a:gd name="connsiteX14" fmla="*/ 165934 w 4226011"/>
              <a:gd name="connsiteY14" fmla="*/ 151812 h 533106"/>
              <a:gd name="connsiteX15" fmla="*/ 271849 w 4226011"/>
              <a:gd name="connsiteY15" fmla="*/ 120037 h 533106"/>
              <a:gd name="connsiteX16" fmla="*/ 406008 w 4226011"/>
              <a:gd name="connsiteY16" fmla="*/ 91793 h 533106"/>
              <a:gd name="connsiteX17" fmla="*/ 469557 w 4226011"/>
              <a:gd name="connsiteY17" fmla="*/ 102385 h 533106"/>
              <a:gd name="connsiteX18" fmla="*/ 621369 w 4226011"/>
              <a:gd name="connsiteY18" fmla="*/ 130629 h 533106"/>
              <a:gd name="connsiteX19" fmla="*/ 822607 w 4226011"/>
              <a:gd name="connsiteY19" fmla="*/ 155342 h 533106"/>
              <a:gd name="connsiteX20" fmla="*/ 1119169 w 4226011"/>
              <a:gd name="connsiteY20" fmla="*/ 176525 h 533106"/>
              <a:gd name="connsiteX21" fmla="*/ 1624031 w 4226011"/>
              <a:gd name="connsiteY21" fmla="*/ 194178 h 533106"/>
              <a:gd name="connsiteX22" fmla="*/ 2418394 w 4226011"/>
              <a:gd name="connsiteY22" fmla="*/ 201239 h 533106"/>
              <a:gd name="connsiteX23" fmla="*/ 3022110 w 4226011"/>
              <a:gd name="connsiteY23" fmla="*/ 204769 h 533106"/>
              <a:gd name="connsiteX24" fmla="*/ 3668192 w 4226011"/>
              <a:gd name="connsiteY24" fmla="*/ 204769 h 533106"/>
              <a:gd name="connsiteX25" fmla="*/ 3901205 w 4226011"/>
              <a:gd name="connsiteY25" fmla="*/ 197708 h 533106"/>
              <a:gd name="connsiteX26" fmla="*/ 4017712 w 4226011"/>
              <a:gd name="connsiteY26" fmla="*/ 180056 h 533106"/>
              <a:gd name="connsiteX27" fmla="*/ 4074200 w 4226011"/>
              <a:gd name="connsiteY27" fmla="*/ 151812 h 533106"/>
              <a:gd name="connsiteX28" fmla="*/ 4148340 w 4226011"/>
              <a:gd name="connsiteY28" fmla="*/ 38836 h 533106"/>
              <a:gd name="connsiteX29" fmla="*/ 4165993 w 4226011"/>
              <a:gd name="connsiteY29" fmla="*/ 10592 h 533106"/>
              <a:gd name="connsiteX30" fmla="*/ 4187176 w 4226011"/>
              <a:gd name="connsiteY30" fmla="*/ 0 h 533106"/>
              <a:gd name="connsiteX31" fmla="*/ 4211889 w 4226011"/>
              <a:gd name="connsiteY31" fmla="*/ 0 h 533106"/>
              <a:gd name="connsiteX32" fmla="*/ 4218950 w 4226011"/>
              <a:gd name="connsiteY32" fmla="*/ 10592 h 533106"/>
              <a:gd name="connsiteX33" fmla="*/ 4226011 w 4226011"/>
              <a:gd name="connsiteY33" fmla="*/ 42366 h 533106"/>
              <a:gd name="connsiteX34" fmla="*/ 4218950 w 4226011"/>
              <a:gd name="connsiteY34" fmla="*/ 95324 h 533106"/>
              <a:gd name="connsiteX35" fmla="*/ 4190706 w 4226011"/>
              <a:gd name="connsiteY35" fmla="*/ 176525 h 533106"/>
              <a:gd name="connsiteX36" fmla="*/ 4151871 w 4226011"/>
              <a:gd name="connsiteY36" fmla="*/ 275379 h 533106"/>
              <a:gd name="connsiteX37" fmla="*/ 4102444 w 4226011"/>
              <a:gd name="connsiteY37" fmla="*/ 363642 h 533106"/>
              <a:gd name="connsiteX38" fmla="*/ 4035364 w 4226011"/>
              <a:gd name="connsiteY38" fmla="*/ 455435 h 533106"/>
              <a:gd name="connsiteX39" fmla="*/ 3982407 w 4226011"/>
              <a:gd name="connsiteY39" fmla="*/ 511923 h 533106"/>
              <a:gd name="connsiteX40" fmla="*/ 3961224 w 4226011"/>
              <a:gd name="connsiteY40" fmla="*/ 526045 h 533106"/>
              <a:gd name="connsiteX41" fmla="*/ 3932979 w 4226011"/>
              <a:gd name="connsiteY41" fmla="*/ 533106 h 533106"/>
              <a:gd name="connsiteX42" fmla="*/ 3887083 w 4226011"/>
              <a:gd name="connsiteY42" fmla="*/ 529576 h 533106"/>
              <a:gd name="connsiteX43" fmla="*/ 3855308 w 4226011"/>
              <a:gd name="connsiteY43" fmla="*/ 511923 h 533106"/>
              <a:gd name="connsiteX44" fmla="*/ 3791759 w 4226011"/>
              <a:gd name="connsiteY44" fmla="*/ 469557 h 533106"/>
              <a:gd name="connsiteX45" fmla="*/ 3251593 w 4226011"/>
              <a:gd name="connsiteY45" fmla="*/ 437783 h 533106"/>
              <a:gd name="connsiteX46" fmla="*/ 2644346 w 4226011"/>
              <a:gd name="connsiteY46" fmla="*/ 409539 h 533106"/>
              <a:gd name="connsiteX47" fmla="*/ 2344254 w 4226011"/>
              <a:gd name="connsiteY47" fmla="*/ 402478 h 53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226011" h="533106">
                <a:moveTo>
                  <a:pt x="2344254" y="402478"/>
                </a:moveTo>
                <a:lnTo>
                  <a:pt x="1616970" y="406008"/>
                </a:lnTo>
                <a:lnTo>
                  <a:pt x="1087395" y="413069"/>
                </a:lnTo>
                <a:lnTo>
                  <a:pt x="568411" y="420130"/>
                </a:lnTo>
                <a:lnTo>
                  <a:pt x="300093" y="430722"/>
                </a:lnTo>
                <a:lnTo>
                  <a:pt x="264788" y="420130"/>
                </a:lnTo>
                <a:lnTo>
                  <a:pt x="172995" y="391886"/>
                </a:lnTo>
                <a:lnTo>
                  <a:pt x="42366" y="349520"/>
                </a:lnTo>
                <a:lnTo>
                  <a:pt x="21183" y="335398"/>
                </a:lnTo>
                <a:lnTo>
                  <a:pt x="7061" y="314215"/>
                </a:lnTo>
                <a:lnTo>
                  <a:pt x="0" y="275379"/>
                </a:lnTo>
                <a:lnTo>
                  <a:pt x="3531" y="250666"/>
                </a:lnTo>
                <a:lnTo>
                  <a:pt x="21183" y="225952"/>
                </a:lnTo>
                <a:lnTo>
                  <a:pt x="95324" y="183586"/>
                </a:lnTo>
                <a:lnTo>
                  <a:pt x="165934" y="151812"/>
                </a:lnTo>
                <a:lnTo>
                  <a:pt x="271849" y="120037"/>
                </a:lnTo>
                <a:lnTo>
                  <a:pt x="406008" y="91793"/>
                </a:lnTo>
                <a:lnTo>
                  <a:pt x="469557" y="102385"/>
                </a:lnTo>
                <a:lnTo>
                  <a:pt x="621369" y="130629"/>
                </a:lnTo>
                <a:lnTo>
                  <a:pt x="822607" y="155342"/>
                </a:lnTo>
                <a:lnTo>
                  <a:pt x="1119169" y="176525"/>
                </a:lnTo>
                <a:lnTo>
                  <a:pt x="1624031" y="194178"/>
                </a:lnTo>
                <a:lnTo>
                  <a:pt x="2418394" y="201239"/>
                </a:lnTo>
                <a:lnTo>
                  <a:pt x="3022110" y="204769"/>
                </a:lnTo>
                <a:lnTo>
                  <a:pt x="3668192" y="204769"/>
                </a:lnTo>
                <a:lnTo>
                  <a:pt x="3901205" y="197708"/>
                </a:lnTo>
                <a:lnTo>
                  <a:pt x="4017712" y="180056"/>
                </a:lnTo>
                <a:lnTo>
                  <a:pt x="4074200" y="151812"/>
                </a:lnTo>
                <a:lnTo>
                  <a:pt x="4148340" y="38836"/>
                </a:lnTo>
                <a:lnTo>
                  <a:pt x="4165993" y="10592"/>
                </a:lnTo>
                <a:lnTo>
                  <a:pt x="4187176" y="0"/>
                </a:lnTo>
                <a:lnTo>
                  <a:pt x="4211889" y="0"/>
                </a:lnTo>
                <a:lnTo>
                  <a:pt x="4218950" y="10592"/>
                </a:lnTo>
                <a:lnTo>
                  <a:pt x="4226011" y="42366"/>
                </a:lnTo>
                <a:lnTo>
                  <a:pt x="4218950" y="95324"/>
                </a:lnTo>
                <a:lnTo>
                  <a:pt x="4190706" y="176525"/>
                </a:lnTo>
                <a:lnTo>
                  <a:pt x="4151871" y="275379"/>
                </a:lnTo>
                <a:lnTo>
                  <a:pt x="4102444" y="363642"/>
                </a:lnTo>
                <a:lnTo>
                  <a:pt x="4035364" y="455435"/>
                </a:lnTo>
                <a:lnTo>
                  <a:pt x="3982407" y="511923"/>
                </a:lnTo>
                <a:lnTo>
                  <a:pt x="3961224" y="526045"/>
                </a:lnTo>
                <a:lnTo>
                  <a:pt x="3932979" y="533106"/>
                </a:lnTo>
                <a:lnTo>
                  <a:pt x="3887083" y="529576"/>
                </a:lnTo>
                <a:lnTo>
                  <a:pt x="3855308" y="511923"/>
                </a:lnTo>
                <a:lnTo>
                  <a:pt x="3791759" y="469557"/>
                </a:lnTo>
                <a:lnTo>
                  <a:pt x="3251593" y="437783"/>
                </a:lnTo>
                <a:lnTo>
                  <a:pt x="2644346" y="409539"/>
                </a:lnTo>
                <a:lnTo>
                  <a:pt x="2344254" y="40247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80502D5-E210-448F-A036-F1EB955A099F}"/>
              </a:ext>
            </a:extLst>
          </p:cNvPr>
          <p:cNvSpPr/>
          <p:nvPr/>
        </p:nvSpPr>
        <p:spPr>
          <a:xfrm>
            <a:off x="5448301" y="2398714"/>
            <a:ext cx="2284413" cy="1279525"/>
          </a:xfrm>
          <a:custGeom>
            <a:avLst/>
            <a:gdLst>
              <a:gd name="connsiteX0" fmla="*/ 1612106 w 2283619"/>
              <a:gd name="connsiteY0" fmla="*/ 245269 h 1281112"/>
              <a:gd name="connsiteX1" fmla="*/ 1185863 w 2283619"/>
              <a:gd name="connsiteY1" fmla="*/ 328612 h 1281112"/>
              <a:gd name="connsiteX2" fmla="*/ 1002506 w 2283619"/>
              <a:gd name="connsiteY2" fmla="*/ 381000 h 1281112"/>
              <a:gd name="connsiteX3" fmla="*/ 788194 w 2283619"/>
              <a:gd name="connsiteY3" fmla="*/ 423862 h 1281112"/>
              <a:gd name="connsiteX4" fmla="*/ 614363 w 2283619"/>
              <a:gd name="connsiteY4" fmla="*/ 473869 h 1281112"/>
              <a:gd name="connsiteX5" fmla="*/ 509588 w 2283619"/>
              <a:gd name="connsiteY5" fmla="*/ 511969 h 1281112"/>
              <a:gd name="connsiteX6" fmla="*/ 361950 w 2283619"/>
              <a:gd name="connsiteY6" fmla="*/ 569119 h 1281112"/>
              <a:gd name="connsiteX7" fmla="*/ 328613 w 2283619"/>
              <a:gd name="connsiteY7" fmla="*/ 583406 h 1281112"/>
              <a:gd name="connsiteX8" fmla="*/ 314325 w 2283619"/>
              <a:gd name="connsiteY8" fmla="*/ 583406 h 1281112"/>
              <a:gd name="connsiteX9" fmla="*/ 276225 w 2283619"/>
              <a:gd name="connsiteY9" fmla="*/ 569119 h 1281112"/>
              <a:gd name="connsiteX10" fmla="*/ 250031 w 2283619"/>
              <a:gd name="connsiteY10" fmla="*/ 552450 h 1281112"/>
              <a:gd name="connsiteX11" fmla="*/ 216694 w 2283619"/>
              <a:gd name="connsiteY11" fmla="*/ 523875 h 1281112"/>
              <a:gd name="connsiteX12" fmla="*/ 180975 w 2283619"/>
              <a:gd name="connsiteY12" fmla="*/ 483394 h 1281112"/>
              <a:gd name="connsiteX13" fmla="*/ 102394 w 2283619"/>
              <a:gd name="connsiteY13" fmla="*/ 376237 h 1281112"/>
              <a:gd name="connsiteX14" fmla="*/ 47625 w 2283619"/>
              <a:gd name="connsiteY14" fmla="*/ 292894 h 1281112"/>
              <a:gd name="connsiteX15" fmla="*/ 4763 w 2283619"/>
              <a:gd name="connsiteY15" fmla="*/ 214312 h 1281112"/>
              <a:gd name="connsiteX16" fmla="*/ 0 w 2283619"/>
              <a:gd name="connsiteY16" fmla="*/ 195262 h 1281112"/>
              <a:gd name="connsiteX17" fmla="*/ 0 w 2283619"/>
              <a:gd name="connsiteY17" fmla="*/ 180975 h 1281112"/>
              <a:gd name="connsiteX18" fmla="*/ 4763 w 2283619"/>
              <a:gd name="connsiteY18" fmla="*/ 171450 h 1281112"/>
              <a:gd name="connsiteX19" fmla="*/ 16669 w 2283619"/>
              <a:gd name="connsiteY19" fmla="*/ 164306 h 1281112"/>
              <a:gd name="connsiteX20" fmla="*/ 35719 w 2283619"/>
              <a:gd name="connsiteY20" fmla="*/ 166687 h 1281112"/>
              <a:gd name="connsiteX21" fmla="*/ 64294 w 2283619"/>
              <a:gd name="connsiteY21" fmla="*/ 180975 h 1281112"/>
              <a:gd name="connsiteX22" fmla="*/ 83344 w 2283619"/>
              <a:gd name="connsiteY22" fmla="*/ 214312 h 1281112"/>
              <a:gd name="connsiteX23" fmla="*/ 119063 w 2283619"/>
              <a:gd name="connsiteY23" fmla="*/ 252412 h 1281112"/>
              <a:gd name="connsiteX24" fmla="*/ 164306 w 2283619"/>
              <a:gd name="connsiteY24" fmla="*/ 283369 h 1281112"/>
              <a:gd name="connsiteX25" fmla="*/ 197644 w 2283619"/>
              <a:gd name="connsiteY25" fmla="*/ 302419 h 1281112"/>
              <a:gd name="connsiteX26" fmla="*/ 242888 w 2283619"/>
              <a:gd name="connsiteY26" fmla="*/ 316706 h 1281112"/>
              <a:gd name="connsiteX27" fmla="*/ 273844 w 2283619"/>
              <a:gd name="connsiteY27" fmla="*/ 319087 h 1281112"/>
              <a:gd name="connsiteX28" fmla="*/ 304800 w 2283619"/>
              <a:gd name="connsiteY28" fmla="*/ 319087 h 1281112"/>
              <a:gd name="connsiteX29" fmla="*/ 416719 w 2283619"/>
              <a:gd name="connsiteY29" fmla="*/ 297656 h 1281112"/>
              <a:gd name="connsiteX30" fmla="*/ 723900 w 2283619"/>
              <a:gd name="connsiteY30" fmla="*/ 235744 h 1281112"/>
              <a:gd name="connsiteX31" fmla="*/ 995363 w 2283619"/>
              <a:gd name="connsiteY31" fmla="*/ 180975 h 1281112"/>
              <a:gd name="connsiteX32" fmla="*/ 1188244 w 2283619"/>
              <a:gd name="connsiteY32" fmla="*/ 142875 h 1281112"/>
              <a:gd name="connsiteX33" fmla="*/ 1528763 w 2283619"/>
              <a:gd name="connsiteY33" fmla="*/ 97631 h 1281112"/>
              <a:gd name="connsiteX34" fmla="*/ 1740694 w 2283619"/>
              <a:gd name="connsiteY34" fmla="*/ 69056 h 1281112"/>
              <a:gd name="connsiteX35" fmla="*/ 1795463 w 2283619"/>
              <a:gd name="connsiteY35" fmla="*/ 35719 h 1281112"/>
              <a:gd name="connsiteX36" fmla="*/ 1864519 w 2283619"/>
              <a:gd name="connsiteY36" fmla="*/ 0 h 1281112"/>
              <a:gd name="connsiteX37" fmla="*/ 1881188 w 2283619"/>
              <a:gd name="connsiteY37" fmla="*/ 4762 h 1281112"/>
              <a:gd name="connsiteX38" fmla="*/ 1981200 w 2283619"/>
              <a:gd name="connsiteY38" fmla="*/ 54769 h 1281112"/>
              <a:gd name="connsiteX39" fmla="*/ 2133600 w 2283619"/>
              <a:gd name="connsiteY39" fmla="*/ 138112 h 1281112"/>
              <a:gd name="connsiteX40" fmla="*/ 2216944 w 2283619"/>
              <a:gd name="connsiteY40" fmla="*/ 188119 h 1281112"/>
              <a:gd name="connsiteX41" fmla="*/ 2243138 w 2283619"/>
              <a:gd name="connsiteY41" fmla="*/ 209550 h 1281112"/>
              <a:gd name="connsiteX42" fmla="*/ 2259806 w 2283619"/>
              <a:gd name="connsiteY42" fmla="*/ 228600 h 1281112"/>
              <a:gd name="connsiteX43" fmla="*/ 2274094 w 2283619"/>
              <a:gd name="connsiteY43" fmla="*/ 247650 h 1281112"/>
              <a:gd name="connsiteX44" fmla="*/ 2283619 w 2283619"/>
              <a:gd name="connsiteY44" fmla="*/ 271462 h 1281112"/>
              <a:gd name="connsiteX45" fmla="*/ 2283619 w 2283619"/>
              <a:gd name="connsiteY45" fmla="*/ 295275 h 1281112"/>
              <a:gd name="connsiteX46" fmla="*/ 2278856 w 2283619"/>
              <a:gd name="connsiteY46" fmla="*/ 314325 h 1281112"/>
              <a:gd name="connsiteX47" fmla="*/ 2259806 w 2283619"/>
              <a:gd name="connsiteY47" fmla="*/ 338137 h 1281112"/>
              <a:gd name="connsiteX48" fmla="*/ 2221706 w 2283619"/>
              <a:gd name="connsiteY48" fmla="*/ 364331 h 1281112"/>
              <a:gd name="connsiteX49" fmla="*/ 2159794 w 2283619"/>
              <a:gd name="connsiteY49" fmla="*/ 600075 h 1281112"/>
              <a:gd name="connsiteX50" fmla="*/ 2081213 w 2283619"/>
              <a:gd name="connsiteY50" fmla="*/ 926306 h 1281112"/>
              <a:gd name="connsiteX51" fmla="*/ 2007394 w 2283619"/>
              <a:gd name="connsiteY51" fmla="*/ 1278731 h 1281112"/>
              <a:gd name="connsiteX52" fmla="*/ 1807369 w 2283619"/>
              <a:gd name="connsiteY52" fmla="*/ 1281112 h 1281112"/>
              <a:gd name="connsiteX53" fmla="*/ 1905000 w 2283619"/>
              <a:gd name="connsiteY53" fmla="*/ 597694 h 1281112"/>
              <a:gd name="connsiteX54" fmla="*/ 1931194 w 2283619"/>
              <a:gd name="connsiteY54" fmla="*/ 366712 h 1281112"/>
              <a:gd name="connsiteX55" fmla="*/ 1931194 w 2283619"/>
              <a:gd name="connsiteY55" fmla="*/ 323850 h 1281112"/>
              <a:gd name="connsiteX56" fmla="*/ 1928813 w 2283619"/>
              <a:gd name="connsiteY56" fmla="*/ 300037 h 1281112"/>
              <a:gd name="connsiteX57" fmla="*/ 1919288 w 2283619"/>
              <a:gd name="connsiteY57" fmla="*/ 276225 h 1281112"/>
              <a:gd name="connsiteX58" fmla="*/ 1907381 w 2283619"/>
              <a:gd name="connsiteY58" fmla="*/ 257175 h 1281112"/>
              <a:gd name="connsiteX59" fmla="*/ 1885950 w 2283619"/>
              <a:gd name="connsiteY59" fmla="*/ 235744 h 1281112"/>
              <a:gd name="connsiteX60" fmla="*/ 1854994 w 2283619"/>
              <a:gd name="connsiteY60" fmla="*/ 214312 h 1281112"/>
              <a:gd name="connsiteX61" fmla="*/ 1816894 w 2283619"/>
              <a:gd name="connsiteY61" fmla="*/ 207169 h 1281112"/>
              <a:gd name="connsiteX62" fmla="*/ 1612106 w 2283619"/>
              <a:gd name="connsiteY62" fmla="*/ 245269 h 128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283619" h="1281112">
                <a:moveTo>
                  <a:pt x="1612106" y="245269"/>
                </a:moveTo>
                <a:lnTo>
                  <a:pt x="1185863" y="328612"/>
                </a:lnTo>
                <a:lnTo>
                  <a:pt x="1002506" y="381000"/>
                </a:lnTo>
                <a:lnTo>
                  <a:pt x="788194" y="423862"/>
                </a:lnTo>
                <a:lnTo>
                  <a:pt x="614363" y="473869"/>
                </a:lnTo>
                <a:lnTo>
                  <a:pt x="509588" y="511969"/>
                </a:lnTo>
                <a:lnTo>
                  <a:pt x="361950" y="569119"/>
                </a:lnTo>
                <a:lnTo>
                  <a:pt x="328613" y="583406"/>
                </a:lnTo>
                <a:lnTo>
                  <a:pt x="314325" y="583406"/>
                </a:lnTo>
                <a:lnTo>
                  <a:pt x="276225" y="569119"/>
                </a:lnTo>
                <a:lnTo>
                  <a:pt x="250031" y="552450"/>
                </a:lnTo>
                <a:lnTo>
                  <a:pt x="216694" y="523875"/>
                </a:lnTo>
                <a:lnTo>
                  <a:pt x="180975" y="483394"/>
                </a:lnTo>
                <a:lnTo>
                  <a:pt x="102394" y="376237"/>
                </a:lnTo>
                <a:lnTo>
                  <a:pt x="47625" y="292894"/>
                </a:lnTo>
                <a:lnTo>
                  <a:pt x="4763" y="214312"/>
                </a:lnTo>
                <a:lnTo>
                  <a:pt x="0" y="195262"/>
                </a:lnTo>
                <a:lnTo>
                  <a:pt x="0" y="180975"/>
                </a:lnTo>
                <a:lnTo>
                  <a:pt x="4763" y="171450"/>
                </a:lnTo>
                <a:lnTo>
                  <a:pt x="16669" y="164306"/>
                </a:lnTo>
                <a:lnTo>
                  <a:pt x="35719" y="166687"/>
                </a:lnTo>
                <a:lnTo>
                  <a:pt x="64294" y="180975"/>
                </a:lnTo>
                <a:lnTo>
                  <a:pt x="83344" y="214312"/>
                </a:lnTo>
                <a:lnTo>
                  <a:pt x="119063" y="252412"/>
                </a:lnTo>
                <a:lnTo>
                  <a:pt x="164306" y="283369"/>
                </a:lnTo>
                <a:lnTo>
                  <a:pt x="197644" y="302419"/>
                </a:lnTo>
                <a:lnTo>
                  <a:pt x="242888" y="316706"/>
                </a:lnTo>
                <a:lnTo>
                  <a:pt x="273844" y="319087"/>
                </a:lnTo>
                <a:lnTo>
                  <a:pt x="304800" y="319087"/>
                </a:lnTo>
                <a:lnTo>
                  <a:pt x="416719" y="297656"/>
                </a:lnTo>
                <a:lnTo>
                  <a:pt x="723900" y="235744"/>
                </a:lnTo>
                <a:lnTo>
                  <a:pt x="995363" y="180975"/>
                </a:lnTo>
                <a:lnTo>
                  <a:pt x="1188244" y="142875"/>
                </a:lnTo>
                <a:lnTo>
                  <a:pt x="1528763" y="97631"/>
                </a:lnTo>
                <a:lnTo>
                  <a:pt x="1740694" y="69056"/>
                </a:lnTo>
                <a:lnTo>
                  <a:pt x="1795463" y="35719"/>
                </a:lnTo>
                <a:lnTo>
                  <a:pt x="1864519" y="0"/>
                </a:lnTo>
                <a:lnTo>
                  <a:pt x="1881188" y="4762"/>
                </a:lnTo>
                <a:lnTo>
                  <a:pt x="1981200" y="54769"/>
                </a:lnTo>
                <a:lnTo>
                  <a:pt x="2133600" y="138112"/>
                </a:lnTo>
                <a:lnTo>
                  <a:pt x="2216944" y="188119"/>
                </a:lnTo>
                <a:lnTo>
                  <a:pt x="2243138" y="209550"/>
                </a:lnTo>
                <a:lnTo>
                  <a:pt x="2259806" y="228600"/>
                </a:lnTo>
                <a:lnTo>
                  <a:pt x="2274094" y="247650"/>
                </a:lnTo>
                <a:lnTo>
                  <a:pt x="2283619" y="271462"/>
                </a:lnTo>
                <a:lnTo>
                  <a:pt x="2283619" y="295275"/>
                </a:lnTo>
                <a:lnTo>
                  <a:pt x="2278856" y="314325"/>
                </a:lnTo>
                <a:lnTo>
                  <a:pt x="2259806" y="338137"/>
                </a:lnTo>
                <a:lnTo>
                  <a:pt x="2221706" y="364331"/>
                </a:lnTo>
                <a:lnTo>
                  <a:pt x="2159794" y="600075"/>
                </a:lnTo>
                <a:lnTo>
                  <a:pt x="2081213" y="926306"/>
                </a:lnTo>
                <a:lnTo>
                  <a:pt x="2007394" y="1278731"/>
                </a:lnTo>
                <a:lnTo>
                  <a:pt x="1807369" y="1281112"/>
                </a:lnTo>
                <a:lnTo>
                  <a:pt x="1905000" y="597694"/>
                </a:lnTo>
                <a:lnTo>
                  <a:pt x="1931194" y="366712"/>
                </a:lnTo>
                <a:lnTo>
                  <a:pt x="1931194" y="323850"/>
                </a:lnTo>
                <a:lnTo>
                  <a:pt x="1928813" y="300037"/>
                </a:lnTo>
                <a:lnTo>
                  <a:pt x="1919288" y="276225"/>
                </a:lnTo>
                <a:lnTo>
                  <a:pt x="1907381" y="257175"/>
                </a:lnTo>
                <a:lnTo>
                  <a:pt x="1885950" y="235744"/>
                </a:lnTo>
                <a:lnTo>
                  <a:pt x="1854994" y="214312"/>
                </a:lnTo>
                <a:lnTo>
                  <a:pt x="1816894" y="207169"/>
                </a:lnTo>
                <a:lnTo>
                  <a:pt x="1612106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504CC9D-1AEE-485A-9D96-DA2D4AD24EF5}"/>
              </a:ext>
            </a:extLst>
          </p:cNvPr>
          <p:cNvSpPr/>
          <p:nvPr/>
        </p:nvSpPr>
        <p:spPr>
          <a:xfrm>
            <a:off x="4979988" y="3519488"/>
            <a:ext cx="3340100" cy="628650"/>
          </a:xfrm>
          <a:custGeom>
            <a:avLst/>
            <a:gdLst>
              <a:gd name="connsiteX0" fmla="*/ 2098222 w 3339193"/>
              <a:gd name="connsiteY0" fmla="*/ 280307 h 628650"/>
              <a:gd name="connsiteX1" fmla="*/ 1793422 w 3339193"/>
              <a:gd name="connsiteY1" fmla="*/ 310243 h 628650"/>
              <a:gd name="connsiteX2" fmla="*/ 1589315 w 3339193"/>
              <a:gd name="connsiteY2" fmla="*/ 340179 h 628650"/>
              <a:gd name="connsiteX3" fmla="*/ 1385207 w 3339193"/>
              <a:gd name="connsiteY3" fmla="*/ 353786 h 628650"/>
              <a:gd name="connsiteX4" fmla="*/ 1118507 w 3339193"/>
              <a:gd name="connsiteY4" fmla="*/ 408214 h 628650"/>
              <a:gd name="connsiteX5" fmla="*/ 775607 w 3339193"/>
              <a:gd name="connsiteY5" fmla="*/ 489857 h 628650"/>
              <a:gd name="connsiteX6" fmla="*/ 555172 w 3339193"/>
              <a:gd name="connsiteY6" fmla="*/ 552450 h 628650"/>
              <a:gd name="connsiteX7" fmla="*/ 372836 w 3339193"/>
              <a:gd name="connsiteY7" fmla="*/ 628650 h 628650"/>
              <a:gd name="connsiteX8" fmla="*/ 353786 w 3339193"/>
              <a:gd name="connsiteY8" fmla="*/ 628650 h 628650"/>
              <a:gd name="connsiteX9" fmla="*/ 332015 w 3339193"/>
              <a:gd name="connsiteY9" fmla="*/ 623207 h 628650"/>
              <a:gd name="connsiteX10" fmla="*/ 296636 w 3339193"/>
              <a:gd name="connsiteY10" fmla="*/ 612322 h 628650"/>
              <a:gd name="connsiteX11" fmla="*/ 239486 w 3339193"/>
              <a:gd name="connsiteY11" fmla="*/ 574222 h 628650"/>
              <a:gd name="connsiteX12" fmla="*/ 130629 w 3339193"/>
              <a:gd name="connsiteY12" fmla="*/ 481693 h 628650"/>
              <a:gd name="connsiteX13" fmla="*/ 43543 w 3339193"/>
              <a:gd name="connsiteY13" fmla="*/ 394607 h 628650"/>
              <a:gd name="connsiteX14" fmla="*/ 13607 w 3339193"/>
              <a:gd name="connsiteY14" fmla="*/ 364672 h 628650"/>
              <a:gd name="connsiteX15" fmla="*/ 0 w 3339193"/>
              <a:gd name="connsiteY15" fmla="*/ 337457 h 628650"/>
              <a:gd name="connsiteX16" fmla="*/ 0 w 3339193"/>
              <a:gd name="connsiteY16" fmla="*/ 321129 h 628650"/>
              <a:gd name="connsiteX17" fmla="*/ 2722 w 3339193"/>
              <a:gd name="connsiteY17" fmla="*/ 307522 h 628650"/>
              <a:gd name="connsiteX18" fmla="*/ 13607 w 3339193"/>
              <a:gd name="connsiteY18" fmla="*/ 299357 h 628650"/>
              <a:gd name="connsiteX19" fmla="*/ 29936 w 3339193"/>
              <a:gd name="connsiteY19" fmla="*/ 299357 h 628650"/>
              <a:gd name="connsiteX20" fmla="*/ 65315 w 3339193"/>
              <a:gd name="connsiteY20" fmla="*/ 315686 h 628650"/>
              <a:gd name="connsiteX21" fmla="*/ 117022 w 3339193"/>
              <a:gd name="connsiteY21" fmla="*/ 337457 h 628650"/>
              <a:gd name="connsiteX22" fmla="*/ 182336 w 3339193"/>
              <a:gd name="connsiteY22" fmla="*/ 353786 h 628650"/>
              <a:gd name="connsiteX23" fmla="*/ 255815 w 3339193"/>
              <a:gd name="connsiteY23" fmla="*/ 359229 h 628650"/>
              <a:gd name="connsiteX24" fmla="*/ 329293 w 3339193"/>
              <a:gd name="connsiteY24" fmla="*/ 356507 h 628650"/>
              <a:gd name="connsiteX25" fmla="*/ 498022 w 3339193"/>
              <a:gd name="connsiteY25" fmla="*/ 334736 h 628650"/>
              <a:gd name="connsiteX26" fmla="*/ 693965 w 3339193"/>
              <a:gd name="connsiteY26" fmla="*/ 307522 h 628650"/>
              <a:gd name="connsiteX27" fmla="*/ 1121229 w 3339193"/>
              <a:gd name="connsiteY27" fmla="*/ 217714 h 628650"/>
              <a:gd name="connsiteX28" fmla="*/ 1426029 w 3339193"/>
              <a:gd name="connsiteY28" fmla="*/ 149679 h 628650"/>
              <a:gd name="connsiteX29" fmla="*/ 1687286 w 3339193"/>
              <a:gd name="connsiteY29" fmla="*/ 133350 h 628650"/>
              <a:gd name="connsiteX30" fmla="*/ 1964872 w 3339193"/>
              <a:gd name="connsiteY30" fmla="*/ 100693 h 628650"/>
              <a:gd name="connsiteX31" fmla="*/ 2307772 w 3339193"/>
              <a:gd name="connsiteY31" fmla="*/ 65314 h 628650"/>
              <a:gd name="connsiteX32" fmla="*/ 2498272 w 3339193"/>
              <a:gd name="connsiteY32" fmla="*/ 68036 h 628650"/>
              <a:gd name="connsiteX33" fmla="*/ 2756807 w 3339193"/>
              <a:gd name="connsiteY33" fmla="*/ 70757 h 628650"/>
              <a:gd name="connsiteX34" fmla="*/ 2876550 w 3339193"/>
              <a:gd name="connsiteY34" fmla="*/ 29936 h 628650"/>
              <a:gd name="connsiteX35" fmla="*/ 2955472 w 3339193"/>
              <a:gd name="connsiteY35" fmla="*/ 0 h 628650"/>
              <a:gd name="connsiteX36" fmla="*/ 3015343 w 3339193"/>
              <a:gd name="connsiteY36" fmla="*/ 21772 h 628650"/>
              <a:gd name="connsiteX37" fmla="*/ 3116036 w 3339193"/>
              <a:gd name="connsiteY37" fmla="*/ 70757 h 628650"/>
              <a:gd name="connsiteX38" fmla="*/ 3214007 w 3339193"/>
              <a:gd name="connsiteY38" fmla="*/ 125186 h 628650"/>
              <a:gd name="connsiteX39" fmla="*/ 3311979 w 3339193"/>
              <a:gd name="connsiteY39" fmla="*/ 195943 h 628650"/>
              <a:gd name="connsiteX40" fmla="*/ 3328307 w 3339193"/>
              <a:gd name="connsiteY40" fmla="*/ 214993 h 628650"/>
              <a:gd name="connsiteX41" fmla="*/ 3339193 w 3339193"/>
              <a:gd name="connsiteY41" fmla="*/ 244929 h 628650"/>
              <a:gd name="connsiteX42" fmla="*/ 3333750 w 3339193"/>
              <a:gd name="connsiteY42" fmla="*/ 291193 h 628650"/>
              <a:gd name="connsiteX43" fmla="*/ 3320143 w 3339193"/>
              <a:gd name="connsiteY43" fmla="*/ 318407 h 628650"/>
              <a:gd name="connsiteX44" fmla="*/ 3271157 w 3339193"/>
              <a:gd name="connsiteY44" fmla="*/ 334736 h 628650"/>
              <a:gd name="connsiteX45" fmla="*/ 3235779 w 3339193"/>
              <a:gd name="connsiteY45" fmla="*/ 337457 h 628650"/>
              <a:gd name="connsiteX46" fmla="*/ 3165022 w 3339193"/>
              <a:gd name="connsiteY46" fmla="*/ 323850 h 628650"/>
              <a:gd name="connsiteX47" fmla="*/ 3064329 w 3339193"/>
              <a:gd name="connsiteY47" fmla="*/ 299357 h 628650"/>
              <a:gd name="connsiteX48" fmla="*/ 2871107 w 3339193"/>
              <a:gd name="connsiteY48" fmla="*/ 274864 h 628650"/>
              <a:gd name="connsiteX49" fmla="*/ 2667000 w 3339193"/>
              <a:gd name="connsiteY49" fmla="*/ 266700 h 628650"/>
              <a:gd name="connsiteX50" fmla="*/ 2364922 w 3339193"/>
              <a:gd name="connsiteY50" fmla="*/ 269422 h 628650"/>
              <a:gd name="connsiteX51" fmla="*/ 2098222 w 3339193"/>
              <a:gd name="connsiteY51" fmla="*/ 280307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39193" h="628650">
                <a:moveTo>
                  <a:pt x="2098222" y="280307"/>
                </a:moveTo>
                <a:lnTo>
                  <a:pt x="1793422" y="310243"/>
                </a:lnTo>
                <a:lnTo>
                  <a:pt x="1589315" y="340179"/>
                </a:lnTo>
                <a:lnTo>
                  <a:pt x="1385207" y="353786"/>
                </a:lnTo>
                <a:lnTo>
                  <a:pt x="1118507" y="408214"/>
                </a:lnTo>
                <a:lnTo>
                  <a:pt x="775607" y="489857"/>
                </a:lnTo>
                <a:lnTo>
                  <a:pt x="555172" y="552450"/>
                </a:lnTo>
                <a:lnTo>
                  <a:pt x="372836" y="628650"/>
                </a:lnTo>
                <a:lnTo>
                  <a:pt x="353786" y="628650"/>
                </a:lnTo>
                <a:lnTo>
                  <a:pt x="332015" y="623207"/>
                </a:lnTo>
                <a:lnTo>
                  <a:pt x="296636" y="612322"/>
                </a:lnTo>
                <a:lnTo>
                  <a:pt x="239486" y="574222"/>
                </a:lnTo>
                <a:lnTo>
                  <a:pt x="130629" y="481693"/>
                </a:lnTo>
                <a:lnTo>
                  <a:pt x="43543" y="394607"/>
                </a:lnTo>
                <a:lnTo>
                  <a:pt x="13607" y="364672"/>
                </a:lnTo>
                <a:lnTo>
                  <a:pt x="0" y="337457"/>
                </a:lnTo>
                <a:lnTo>
                  <a:pt x="0" y="321129"/>
                </a:lnTo>
                <a:lnTo>
                  <a:pt x="2722" y="307522"/>
                </a:lnTo>
                <a:lnTo>
                  <a:pt x="13607" y="299357"/>
                </a:lnTo>
                <a:lnTo>
                  <a:pt x="29936" y="299357"/>
                </a:lnTo>
                <a:lnTo>
                  <a:pt x="65315" y="315686"/>
                </a:lnTo>
                <a:lnTo>
                  <a:pt x="117022" y="337457"/>
                </a:lnTo>
                <a:lnTo>
                  <a:pt x="182336" y="353786"/>
                </a:lnTo>
                <a:lnTo>
                  <a:pt x="255815" y="359229"/>
                </a:lnTo>
                <a:lnTo>
                  <a:pt x="329293" y="356507"/>
                </a:lnTo>
                <a:lnTo>
                  <a:pt x="498022" y="334736"/>
                </a:lnTo>
                <a:lnTo>
                  <a:pt x="693965" y="307522"/>
                </a:lnTo>
                <a:lnTo>
                  <a:pt x="1121229" y="217714"/>
                </a:lnTo>
                <a:lnTo>
                  <a:pt x="1426029" y="149679"/>
                </a:lnTo>
                <a:lnTo>
                  <a:pt x="1687286" y="133350"/>
                </a:lnTo>
                <a:lnTo>
                  <a:pt x="1964872" y="100693"/>
                </a:lnTo>
                <a:lnTo>
                  <a:pt x="2307772" y="65314"/>
                </a:lnTo>
                <a:lnTo>
                  <a:pt x="2498272" y="68036"/>
                </a:lnTo>
                <a:lnTo>
                  <a:pt x="2756807" y="70757"/>
                </a:lnTo>
                <a:lnTo>
                  <a:pt x="2876550" y="29936"/>
                </a:lnTo>
                <a:lnTo>
                  <a:pt x="2955472" y="0"/>
                </a:lnTo>
                <a:lnTo>
                  <a:pt x="3015343" y="21772"/>
                </a:lnTo>
                <a:lnTo>
                  <a:pt x="3116036" y="70757"/>
                </a:lnTo>
                <a:lnTo>
                  <a:pt x="3214007" y="125186"/>
                </a:lnTo>
                <a:lnTo>
                  <a:pt x="3311979" y="195943"/>
                </a:lnTo>
                <a:lnTo>
                  <a:pt x="3328307" y="214993"/>
                </a:lnTo>
                <a:lnTo>
                  <a:pt x="3339193" y="244929"/>
                </a:lnTo>
                <a:lnTo>
                  <a:pt x="3333750" y="291193"/>
                </a:lnTo>
                <a:lnTo>
                  <a:pt x="3320143" y="318407"/>
                </a:lnTo>
                <a:lnTo>
                  <a:pt x="3271157" y="334736"/>
                </a:lnTo>
                <a:lnTo>
                  <a:pt x="3235779" y="337457"/>
                </a:lnTo>
                <a:lnTo>
                  <a:pt x="3165022" y="323850"/>
                </a:lnTo>
                <a:lnTo>
                  <a:pt x="3064329" y="299357"/>
                </a:lnTo>
                <a:lnTo>
                  <a:pt x="2871107" y="274864"/>
                </a:lnTo>
                <a:lnTo>
                  <a:pt x="2667000" y="266700"/>
                </a:lnTo>
                <a:lnTo>
                  <a:pt x="2364922" y="269422"/>
                </a:lnTo>
                <a:lnTo>
                  <a:pt x="2098222" y="280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DB194A9-B5D9-40BD-9826-42252B3E6D02}"/>
              </a:ext>
            </a:extLst>
          </p:cNvPr>
          <p:cNvSpPr/>
          <p:nvPr/>
        </p:nvSpPr>
        <p:spPr>
          <a:xfrm rot="16200000">
            <a:off x="3606801" y="2716214"/>
            <a:ext cx="4289425" cy="1958975"/>
          </a:xfrm>
          <a:custGeom>
            <a:avLst/>
            <a:gdLst>
              <a:gd name="connsiteX0" fmla="*/ 2683181 w 4289560"/>
              <a:gd name="connsiteY0" fmla="*/ 1885288 h 1959428"/>
              <a:gd name="connsiteX1" fmla="*/ 2326601 w 4289560"/>
              <a:gd name="connsiteY1" fmla="*/ 1867635 h 1959428"/>
              <a:gd name="connsiteX2" fmla="*/ 2150076 w 4289560"/>
              <a:gd name="connsiteY2" fmla="*/ 1853513 h 1959428"/>
              <a:gd name="connsiteX3" fmla="*/ 2001794 w 4289560"/>
              <a:gd name="connsiteY3" fmla="*/ 1832330 h 1959428"/>
              <a:gd name="connsiteX4" fmla="*/ 1874696 w 4289560"/>
              <a:gd name="connsiteY4" fmla="*/ 1797025 h 1959428"/>
              <a:gd name="connsiteX5" fmla="*/ 1832330 w 4289560"/>
              <a:gd name="connsiteY5" fmla="*/ 1768781 h 1959428"/>
              <a:gd name="connsiteX6" fmla="*/ 1539299 w 4289560"/>
              <a:gd name="connsiteY6" fmla="*/ 1669927 h 1959428"/>
              <a:gd name="connsiteX7" fmla="*/ 1270981 w 4289560"/>
              <a:gd name="connsiteY7" fmla="*/ 1553420 h 1959428"/>
              <a:gd name="connsiteX8" fmla="*/ 1161535 w 4289560"/>
              <a:gd name="connsiteY8" fmla="*/ 1493402 h 1959428"/>
              <a:gd name="connsiteX9" fmla="*/ 995601 w 4289560"/>
              <a:gd name="connsiteY9" fmla="*/ 1394548 h 1959428"/>
              <a:gd name="connsiteX10" fmla="*/ 812015 w 4289560"/>
              <a:gd name="connsiteY10" fmla="*/ 1253328 h 1959428"/>
              <a:gd name="connsiteX11" fmla="*/ 656673 w 4289560"/>
              <a:gd name="connsiteY11" fmla="*/ 1112108 h 1959428"/>
              <a:gd name="connsiteX12" fmla="*/ 480148 w 4289560"/>
              <a:gd name="connsiteY12" fmla="*/ 910869 h 1959428"/>
              <a:gd name="connsiteX13" fmla="*/ 360111 w 4289560"/>
              <a:gd name="connsiteY13" fmla="*/ 744936 h 1959428"/>
              <a:gd name="connsiteX14" fmla="*/ 233013 w 4289560"/>
              <a:gd name="connsiteY14" fmla="*/ 533105 h 1959428"/>
              <a:gd name="connsiteX15" fmla="*/ 155342 w 4289560"/>
              <a:gd name="connsiteY15" fmla="*/ 384824 h 1959428"/>
              <a:gd name="connsiteX16" fmla="*/ 70610 w 4289560"/>
              <a:gd name="connsiteY16" fmla="*/ 201238 h 1959428"/>
              <a:gd name="connsiteX17" fmla="*/ 21183 w 4289560"/>
              <a:gd name="connsiteY17" fmla="*/ 70610 h 1959428"/>
              <a:gd name="connsiteX18" fmla="*/ 0 w 4289560"/>
              <a:gd name="connsiteY18" fmla="*/ 28244 h 1959428"/>
              <a:gd name="connsiteX19" fmla="*/ 0 w 4289560"/>
              <a:gd name="connsiteY19" fmla="*/ 28244 h 1959428"/>
              <a:gd name="connsiteX20" fmla="*/ 0 w 4289560"/>
              <a:gd name="connsiteY20" fmla="*/ 10591 h 1959428"/>
              <a:gd name="connsiteX21" fmla="*/ 10591 w 4289560"/>
              <a:gd name="connsiteY21" fmla="*/ 0 h 1959428"/>
              <a:gd name="connsiteX22" fmla="*/ 31774 w 4289560"/>
              <a:gd name="connsiteY22" fmla="*/ 7061 h 1959428"/>
              <a:gd name="connsiteX23" fmla="*/ 70610 w 4289560"/>
              <a:gd name="connsiteY23" fmla="*/ 49427 h 1959428"/>
              <a:gd name="connsiteX24" fmla="*/ 127098 w 4289560"/>
              <a:gd name="connsiteY24" fmla="*/ 162403 h 1959428"/>
              <a:gd name="connsiteX25" fmla="*/ 211830 w 4289560"/>
              <a:gd name="connsiteY25" fmla="*/ 310684 h 1959428"/>
              <a:gd name="connsiteX26" fmla="*/ 360111 w 4289560"/>
              <a:gd name="connsiteY26" fmla="*/ 526044 h 1959428"/>
              <a:gd name="connsiteX27" fmla="*/ 501331 w 4289560"/>
              <a:gd name="connsiteY27" fmla="*/ 702569 h 1959428"/>
              <a:gd name="connsiteX28" fmla="*/ 695509 w 4289560"/>
              <a:gd name="connsiteY28" fmla="*/ 896747 h 1959428"/>
              <a:gd name="connsiteX29" fmla="*/ 868503 w 4289560"/>
              <a:gd name="connsiteY29" fmla="*/ 1052089 h 1959428"/>
              <a:gd name="connsiteX30" fmla="*/ 1052089 w 4289560"/>
              <a:gd name="connsiteY30" fmla="*/ 1186248 h 1959428"/>
              <a:gd name="connsiteX31" fmla="*/ 1232145 w 4289560"/>
              <a:gd name="connsiteY31" fmla="*/ 1292163 h 1959428"/>
              <a:gd name="connsiteX32" fmla="*/ 1419262 w 4289560"/>
              <a:gd name="connsiteY32" fmla="*/ 1383956 h 1959428"/>
              <a:gd name="connsiteX33" fmla="*/ 1592256 w 4289560"/>
              <a:gd name="connsiteY33" fmla="*/ 1458097 h 1959428"/>
              <a:gd name="connsiteX34" fmla="*/ 1789964 w 4289560"/>
              <a:gd name="connsiteY34" fmla="*/ 1521646 h 1959428"/>
              <a:gd name="connsiteX35" fmla="*/ 1973550 w 4289560"/>
              <a:gd name="connsiteY35" fmla="*/ 1560481 h 1959428"/>
              <a:gd name="connsiteX36" fmla="*/ 2135954 w 4289560"/>
              <a:gd name="connsiteY36" fmla="*/ 1606378 h 1959428"/>
              <a:gd name="connsiteX37" fmla="*/ 2601980 w 4289560"/>
              <a:gd name="connsiteY37" fmla="*/ 1645214 h 1959428"/>
              <a:gd name="connsiteX38" fmla="*/ 3057415 w 4289560"/>
              <a:gd name="connsiteY38" fmla="*/ 1655805 h 1959428"/>
              <a:gd name="connsiteX39" fmla="*/ 3237470 w 4289560"/>
              <a:gd name="connsiteY39" fmla="*/ 1652275 h 1959428"/>
              <a:gd name="connsiteX40" fmla="*/ 3781167 w 4289560"/>
              <a:gd name="connsiteY40" fmla="*/ 1624030 h 1959428"/>
              <a:gd name="connsiteX41" fmla="*/ 4084791 w 4289560"/>
              <a:gd name="connsiteY41" fmla="*/ 1606378 h 1959428"/>
              <a:gd name="connsiteX42" fmla="*/ 4120096 w 4289560"/>
              <a:gd name="connsiteY42" fmla="*/ 1592256 h 1959428"/>
              <a:gd name="connsiteX43" fmla="*/ 4155401 w 4289560"/>
              <a:gd name="connsiteY43" fmla="*/ 1560481 h 1959428"/>
              <a:gd name="connsiteX44" fmla="*/ 4197767 w 4289560"/>
              <a:gd name="connsiteY44" fmla="*/ 1503993 h 1959428"/>
              <a:gd name="connsiteX45" fmla="*/ 4233072 w 4289560"/>
              <a:gd name="connsiteY45" fmla="*/ 1458097 h 1959428"/>
              <a:gd name="connsiteX46" fmla="*/ 4254255 w 4289560"/>
              <a:gd name="connsiteY46" fmla="*/ 1440444 h 1959428"/>
              <a:gd name="connsiteX47" fmla="*/ 4271907 w 4289560"/>
              <a:gd name="connsiteY47" fmla="*/ 1436914 h 1959428"/>
              <a:gd name="connsiteX48" fmla="*/ 4289560 w 4289560"/>
              <a:gd name="connsiteY48" fmla="*/ 1447505 h 1959428"/>
              <a:gd name="connsiteX49" fmla="*/ 4289560 w 4289560"/>
              <a:gd name="connsiteY49" fmla="*/ 1511054 h 1959428"/>
              <a:gd name="connsiteX50" fmla="*/ 4278968 w 4289560"/>
              <a:gd name="connsiteY50" fmla="*/ 1581664 h 1959428"/>
              <a:gd name="connsiteX51" fmla="*/ 4257785 w 4289560"/>
              <a:gd name="connsiteY51" fmla="*/ 1662866 h 1959428"/>
              <a:gd name="connsiteX52" fmla="*/ 4226011 w 4289560"/>
              <a:gd name="connsiteY52" fmla="*/ 1747598 h 1959428"/>
              <a:gd name="connsiteX53" fmla="*/ 4155401 w 4289560"/>
              <a:gd name="connsiteY53" fmla="*/ 1867635 h 1959428"/>
              <a:gd name="connsiteX54" fmla="*/ 4105974 w 4289560"/>
              <a:gd name="connsiteY54" fmla="*/ 1924123 h 1959428"/>
              <a:gd name="connsiteX55" fmla="*/ 4074199 w 4289560"/>
              <a:gd name="connsiteY55" fmla="*/ 1955898 h 1959428"/>
              <a:gd name="connsiteX56" fmla="*/ 4038894 w 4289560"/>
              <a:gd name="connsiteY56" fmla="*/ 1959428 h 1959428"/>
              <a:gd name="connsiteX57" fmla="*/ 4000059 w 4289560"/>
              <a:gd name="connsiteY57" fmla="*/ 1955898 h 1959428"/>
              <a:gd name="connsiteX58" fmla="*/ 3957693 w 4289560"/>
              <a:gd name="connsiteY58" fmla="*/ 1931184 h 1959428"/>
              <a:gd name="connsiteX59" fmla="*/ 3915327 w 4289560"/>
              <a:gd name="connsiteY59" fmla="*/ 1913532 h 1959428"/>
              <a:gd name="connsiteX60" fmla="*/ 3865899 w 4289560"/>
              <a:gd name="connsiteY60" fmla="*/ 1899410 h 1959428"/>
              <a:gd name="connsiteX61" fmla="*/ 3541093 w 4289560"/>
              <a:gd name="connsiteY61" fmla="*/ 1895879 h 1959428"/>
              <a:gd name="connsiteX62" fmla="*/ 3286897 w 4289560"/>
              <a:gd name="connsiteY62" fmla="*/ 1902940 h 1959428"/>
              <a:gd name="connsiteX63" fmla="*/ 3124494 w 4289560"/>
              <a:gd name="connsiteY63" fmla="*/ 1895879 h 1959428"/>
              <a:gd name="connsiteX64" fmla="*/ 2683181 w 4289560"/>
              <a:gd name="connsiteY64" fmla="*/ 1885288 h 1959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289560" h="1959428">
                <a:moveTo>
                  <a:pt x="2683181" y="1885288"/>
                </a:moveTo>
                <a:lnTo>
                  <a:pt x="2326601" y="1867635"/>
                </a:lnTo>
                <a:lnTo>
                  <a:pt x="2150076" y="1853513"/>
                </a:lnTo>
                <a:lnTo>
                  <a:pt x="2001794" y="1832330"/>
                </a:lnTo>
                <a:lnTo>
                  <a:pt x="1874696" y="1797025"/>
                </a:lnTo>
                <a:lnTo>
                  <a:pt x="1832330" y="1768781"/>
                </a:lnTo>
                <a:lnTo>
                  <a:pt x="1539299" y="1669927"/>
                </a:lnTo>
                <a:lnTo>
                  <a:pt x="1270981" y="1553420"/>
                </a:lnTo>
                <a:lnTo>
                  <a:pt x="1161535" y="1493402"/>
                </a:lnTo>
                <a:lnTo>
                  <a:pt x="995601" y="1394548"/>
                </a:lnTo>
                <a:lnTo>
                  <a:pt x="812015" y="1253328"/>
                </a:lnTo>
                <a:lnTo>
                  <a:pt x="656673" y="1112108"/>
                </a:lnTo>
                <a:lnTo>
                  <a:pt x="480148" y="910869"/>
                </a:lnTo>
                <a:lnTo>
                  <a:pt x="360111" y="744936"/>
                </a:lnTo>
                <a:lnTo>
                  <a:pt x="233013" y="533105"/>
                </a:lnTo>
                <a:lnTo>
                  <a:pt x="155342" y="384824"/>
                </a:lnTo>
                <a:lnTo>
                  <a:pt x="70610" y="201238"/>
                </a:lnTo>
                <a:lnTo>
                  <a:pt x="21183" y="70610"/>
                </a:lnTo>
                <a:lnTo>
                  <a:pt x="0" y="28244"/>
                </a:lnTo>
                <a:lnTo>
                  <a:pt x="0" y="28244"/>
                </a:lnTo>
                <a:lnTo>
                  <a:pt x="0" y="10591"/>
                </a:lnTo>
                <a:lnTo>
                  <a:pt x="10591" y="0"/>
                </a:lnTo>
                <a:lnTo>
                  <a:pt x="31774" y="7061"/>
                </a:lnTo>
                <a:lnTo>
                  <a:pt x="70610" y="49427"/>
                </a:lnTo>
                <a:lnTo>
                  <a:pt x="127098" y="162403"/>
                </a:lnTo>
                <a:lnTo>
                  <a:pt x="211830" y="310684"/>
                </a:lnTo>
                <a:lnTo>
                  <a:pt x="360111" y="526044"/>
                </a:lnTo>
                <a:lnTo>
                  <a:pt x="501331" y="702569"/>
                </a:lnTo>
                <a:lnTo>
                  <a:pt x="695509" y="896747"/>
                </a:lnTo>
                <a:lnTo>
                  <a:pt x="868503" y="1052089"/>
                </a:lnTo>
                <a:lnTo>
                  <a:pt x="1052089" y="1186248"/>
                </a:lnTo>
                <a:lnTo>
                  <a:pt x="1232145" y="1292163"/>
                </a:lnTo>
                <a:lnTo>
                  <a:pt x="1419262" y="1383956"/>
                </a:lnTo>
                <a:lnTo>
                  <a:pt x="1592256" y="1458097"/>
                </a:lnTo>
                <a:lnTo>
                  <a:pt x="1789964" y="1521646"/>
                </a:lnTo>
                <a:lnTo>
                  <a:pt x="1973550" y="1560481"/>
                </a:lnTo>
                <a:lnTo>
                  <a:pt x="2135954" y="1606378"/>
                </a:lnTo>
                <a:lnTo>
                  <a:pt x="2601980" y="1645214"/>
                </a:lnTo>
                <a:lnTo>
                  <a:pt x="3057415" y="1655805"/>
                </a:lnTo>
                <a:lnTo>
                  <a:pt x="3237470" y="1652275"/>
                </a:lnTo>
                <a:lnTo>
                  <a:pt x="3781167" y="1624030"/>
                </a:lnTo>
                <a:lnTo>
                  <a:pt x="4084791" y="1606378"/>
                </a:lnTo>
                <a:lnTo>
                  <a:pt x="4120096" y="1592256"/>
                </a:lnTo>
                <a:lnTo>
                  <a:pt x="4155401" y="1560481"/>
                </a:lnTo>
                <a:lnTo>
                  <a:pt x="4197767" y="1503993"/>
                </a:lnTo>
                <a:lnTo>
                  <a:pt x="4233072" y="1458097"/>
                </a:lnTo>
                <a:lnTo>
                  <a:pt x="4254255" y="1440444"/>
                </a:lnTo>
                <a:lnTo>
                  <a:pt x="4271907" y="1436914"/>
                </a:lnTo>
                <a:lnTo>
                  <a:pt x="4289560" y="1447505"/>
                </a:lnTo>
                <a:lnTo>
                  <a:pt x="4289560" y="1511054"/>
                </a:lnTo>
                <a:lnTo>
                  <a:pt x="4278968" y="1581664"/>
                </a:lnTo>
                <a:lnTo>
                  <a:pt x="4257785" y="1662866"/>
                </a:lnTo>
                <a:lnTo>
                  <a:pt x="4226011" y="1747598"/>
                </a:lnTo>
                <a:lnTo>
                  <a:pt x="4155401" y="1867635"/>
                </a:lnTo>
                <a:lnTo>
                  <a:pt x="4105974" y="1924123"/>
                </a:lnTo>
                <a:lnTo>
                  <a:pt x="4074199" y="1955898"/>
                </a:lnTo>
                <a:lnTo>
                  <a:pt x="4038894" y="1959428"/>
                </a:lnTo>
                <a:lnTo>
                  <a:pt x="4000059" y="1955898"/>
                </a:lnTo>
                <a:lnTo>
                  <a:pt x="3957693" y="1931184"/>
                </a:lnTo>
                <a:lnTo>
                  <a:pt x="3915327" y="1913532"/>
                </a:lnTo>
                <a:lnTo>
                  <a:pt x="3865899" y="1899410"/>
                </a:lnTo>
                <a:lnTo>
                  <a:pt x="3541093" y="1895879"/>
                </a:lnTo>
                <a:lnTo>
                  <a:pt x="3286897" y="1902940"/>
                </a:lnTo>
                <a:lnTo>
                  <a:pt x="3124494" y="1895879"/>
                </a:lnTo>
                <a:lnTo>
                  <a:pt x="2683181" y="188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31118B1-4C70-40B0-9EAB-BB9FBBCA7B81}"/>
              </a:ext>
            </a:extLst>
          </p:cNvPr>
          <p:cNvSpPr/>
          <p:nvPr/>
        </p:nvSpPr>
        <p:spPr>
          <a:xfrm>
            <a:off x="6486525" y="3865563"/>
            <a:ext cx="2032000" cy="1797050"/>
          </a:xfrm>
          <a:custGeom>
            <a:avLst/>
            <a:gdLst>
              <a:gd name="connsiteX0" fmla="*/ 585788 w 2031206"/>
              <a:gd name="connsiteY0" fmla="*/ 1016794 h 1797844"/>
              <a:gd name="connsiteX1" fmla="*/ 371475 w 2031206"/>
              <a:gd name="connsiteY1" fmla="*/ 676275 h 1797844"/>
              <a:gd name="connsiteX2" fmla="*/ 171450 w 2031206"/>
              <a:gd name="connsiteY2" fmla="*/ 347662 h 1797844"/>
              <a:gd name="connsiteX3" fmla="*/ 0 w 2031206"/>
              <a:gd name="connsiteY3" fmla="*/ 76200 h 1797844"/>
              <a:gd name="connsiteX4" fmla="*/ 35719 w 2031206"/>
              <a:gd name="connsiteY4" fmla="*/ 0 h 1797844"/>
              <a:gd name="connsiteX5" fmla="*/ 128588 w 2031206"/>
              <a:gd name="connsiteY5" fmla="*/ 123825 h 1797844"/>
              <a:gd name="connsiteX6" fmla="*/ 283369 w 2031206"/>
              <a:gd name="connsiteY6" fmla="*/ 326231 h 1797844"/>
              <a:gd name="connsiteX7" fmla="*/ 433388 w 2031206"/>
              <a:gd name="connsiteY7" fmla="*/ 521494 h 1797844"/>
              <a:gd name="connsiteX8" fmla="*/ 564356 w 2031206"/>
              <a:gd name="connsiteY8" fmla="*/ 673894 h 1797844"/>
              <a:gd name="connsiteX9" fmla="*/ 726281 w 2031206"/>
              <a:gd name="connsiteY9" fmla="*/ 847725 h 1797844"/>
              <a:gd name="connsiteX10" fmla="*/ 883444 w 2031206"/>
              <a:gd name="connsiteY10" fmla="*/ 1016794 h 1797844"/>
              <a:gd name="connsiteX11" fmla="*/ 1026319 w 2031206"/>
              <a:gd name="connsiteY11" fmla="*/ 1150144 h 1797844"/>
              <a:gd name="connsiteX12" fmla="*/ 1154906 w 2031206"/>
              <a:gd name="connsiteY12" fmla="*/ 1252537 h 1797844"/>
              <a:gd name="connsiteX13" fmla="*/ 1264444 w 2031206"/>
              <a:gd name="connsiteY13" fmla="*/ 1323975 h 1797844"/>
              <a:gd name="connsiteX14" fmla="*/ 1431131 w 2031206"/>
              <a:gd name="connsiteY14" fmla="*/ 1419225 h 1797844"/>
              <a:gd name="connsiteX15" fmla="*/ 1721644 w 2031206"/>
              <a:gd name="connsiteY15" fmla="*/ 1564481 h 1797844"/>
              <a:gd name="connsiteX16" fmla="*/ 1990725 w 2031206"/>
              <a:gd name="connsiteY16" fmla="*/ 1685925 h 1797844"/>
              <a:gd name="connsiteX17" fmla="*/ 2009775 w 2031206"/>
              <a:gd name="connsiteY17" fmla="*/ 1697831 h 1797844"/>
              <a:gd name="connsiteX18" fmla="*/ 2024063 w 2031206"/>
              <a:gd name="connsiteY18" fmla="*/ 1712119 h 1797844"/>
              <a:gd name="connsiteX19" fmla="*/ 2031206 w 2031206"/>
              <a:gd name="connsiteY19" fmla="*/ 1726406 h 1797844"/>
              <a:gd name="connsiteX20" fmla="*/ 2028825 w 2031206"/>
              <a:gd name="connsiteY20" fmla="*/ 1735931 h 1797844"/>
              <a:gd name="connsiteX21" fmla="*/ 2014538 w 2031206"/>
              <a:gd name="connsiteY21" fmla="*/ 1752600 h 1797844"/>
              <a:gd name="connsiteX22" fmla="*/ 1874044 w 2031206"/>
              <a:gd name="connsiteY22" fmla="*/ 1759744 h 1797844"/>
              <a:gd name="connsiteX23" fmla="*/ 1602581 w 2031206"/>
              <a:gd name="connsiteY23" fmla="*/ 1778794 h 1797844"/>
              <a:gd name="connsiteX24" fmla="*/ 1381125 w 2031206"/>
              <a:gd name="connsiteY24" fmla="*/ 1795462 h 1797844"/>
              <a:gd name="connsiteX25" fmla="*/ 1316831 w 2031206"/>
              <a:gd name="connsiteY25" fmla="*/ 1797844 h 1797844"/>
              <a:gd name="connsiteX26" fmla="*/ 1278731 w 2031206"/>
              <a:gd name="connsiteY26" fmla="*/ 1795462 h 1797844"/>
              <a:gd name="connsiteX27" fmla="*/ 1226344 w 2031206"/>
              <a:gd name="connsiteY27" fmla="*/ 1785937 h 1797844"/>
              <a:gd name="connsiteX28" fmla="*/ 1157288 w 2031206"/>
              <a:gd name="connsiteY28" fmla="*/ 1762125 h 1797844"/>
              <a:gd name="connsiteX29" fmla="*/ 1135856 w 2031206"/>
              <a:gd name="connsiteY29" fmla="*/ 1745456 h 1797844"/>
              <a:gd name="connsiteX30" fmla="*/ 819150 w 2031206"/>
              <a:gd name="connsiteY30" fmla="*/ 1343025 h 1797844"/>
              <a:gd name="connsiteX31" fmla="*/ 585788 w 2031206"/>
              <a:gd name="connsiteY31" fmla="*/ 1016794 h 179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31206" h="1797844">
                <a:moveTo>
                  <a:pt x="585788" y="1016794"/>
                </a:moveTo>
                <a:lnTo>
                  <a:pt x="371475" y="676275"/>
                </a:lnTo>
                <a:lnTo>
                  <a:pt x="171450" y="347662"/>
                </a:lnTo>
                <a:lnTo>
                  <a:pt x="0" y="76200"/>
                </a:lnTo>
                <a:lnTo>
                  <a:pt x="35719" y="0"/>
                </a:lnTo>
                <a:lnTo>
                  <a:pt x="128588" y="123825"/>
                </a:lnTo>
                <a:lnTo>
                  <a:pt x="283369" y="326231"/>
                </a:lnTo>
                <a:lnTo>
                  <a:pt x="433388" y="521494"/>
                </a:lnTo>
                <a:lnTo>
                  <a:pt x="564356" y="673894"/>
                </a:lnTo>
                <a:lnTo>
                  <a:pt x="726281" y="847725"/>
                </a:lnTo>
                <a:lnTo>
                  <a:pt x="883444" y="1016794"/>
                </a:lnTo>
                <a:lnTo>
                  <a:pt x="1026319" y="1150144"/>
                </a:lnTo>
                <a:lnTo>
                  <a:pt x="1154906" y="1252537"/>
                </a:lnTo>
                <a:lnTo>
                  <a:pt x="1264444" y="1323975"/>
                </a:lnTo>
                <a:lnTo>
                  <a:pt x="1431131" y="1419225"/>
                </a:lnTo>
                <a:lnTo>
                  <a:pt x="1721644" y="1564481"/>
                </a:lnTo>
                <a:lnTo>
                  <a:pt x="1990725" y="1685925"/>
                </a:lnTo>
                <a:lnTo>
                  <a:pt x="2009775" y="1697831"/>
                </a:lnTo>
                <a:lnTo>
                  <a:pt x="2024063" y="1712119"/>
                </a:lnTo>
                <a:lnTo>
                  <a:pt x="2031206" y="1726406"/>
                </a:lnTo>
                <a:lnTo>
                  <a:pt x="2028825" y="1735931"/>
                </a:lnTo>
                <a:lnTo>
                  <a:pt x="2014538" y="1752600"/>
                </a:lnTo>
                <a:lnTo>
                  <a:pt x="1874044" y="1759744"/>
                </a:lnTo>
                <a:lnTo>
                  <a:pt x="1602581" y="1778794"/>
                </a:lnTo>
                <a:lnTo>
                  <a:pt x="1381125" y="1795462"/>
                </a:lnTo>
                <a:lnTo>
                  <a:pt x="1316831" y="1797844"/>
                </a:lnTo>
                <a:lnTo>
                  <a:pt x="1278731" y="1795462"/>
                </a:lnTo>
                <a:lnTo>
                  <a:pt x="1226344" y="1785937"/>
                </a:lnTo>
                <a:lnTo>
                  <a:pt x="1157288" y="1762125"/>
                </a:lnTo>
                <a:lnTo>
                  <a:pt x="1135856" y="1745456"/>
                </a:lnTo>
                <a:lnTo>
                  <a:pt x="819150" y="1343025"/>
                </a:lnTo>
                <a:lnTo>
                  <a:pt x="585788" y="1016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35DB67B6-21B9-46A2-B6E1-AF7D2E7E2A3B}"/>
              </a:ext>
            </a:extLst>
          </p:cNvPr>
          <p:cNvGrpSpPr/>
          <p:nvPr/>
        </p:nvGrpSpPr>
        <p:grpSpPr>
          <a:xfrm>
            <a:off x="3698876" y="1550989"/>
            <a:ext cx="4819649" cy="4314824"/>
            <a:chOff x="3698876" y="1550989"/>
            <a:chExt cx="4819649" cy="431482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3231BA3A-73B2-4170-9FF5-7A25E40BCB92}"/>
                </a:ext>
              </a:extLst>
            </p:cNvPr>
            <p:cNvSpPr/>
            <p:nvPr/>
          </p:nvSpPr>
          <p:spPr>
            <a:xfrm>
              <a:off x="3698876" y="2640014"/>
              <a:ext cx="381000" cy="1304925"/>
            </a:xfrm>
            <a:custGeom>
              <a:avLst/>
              <a:gdLst>
                <a:gd name="connsiteX0" fmla="*/ 28575 w 381000"/>
                <a:gd name="connsiteY0" fmla="*/ 1154907 h 1304925"/>
                <a:gd name="connsiteX1" fmla="*/ 0 w 381000"/>
                <a:gd name="connsiteY1" fmla="*/ 942975 h 1304925"/>
                <a:gd name="connsiteX2" fmla="*/ 50007 w 381000"/>
                <a:gd name="connsiteY2" fmla="*/ 871538 h 1304925"/>
                <a:gd name="connsiteX3" fmla="*/ 116682 w 381000"/>
                <a:gd name="connsiteY3" fmla="*/ 759619 h 1304925"/>
                <a:gd name="connsiteX4" fmla="*/ 164307 w 381000"/>
                <a:gd name="connsiteY4" fmla="*/ 666750 h 1304925"/>
                <a:gd name="connsiteX5" fmla="*/ 195263 w 381000"/>
                <a:gd name="connsiteY5" fmla="*/ 588169 h 1304925"/>
                <a:gd name="connsiteX6" fmla="*/ 223838 w 381000"/>
                <a:gd name="connsiteY6" fmla="*/ 481013 h 1304925"/>
                <a:gd name="connsiteX7" fmla="*/ 242888 w 381000"/>
                <a:gd name="connsiteY7" fmla="*/ 388144 h 1304925"/>
                <a:gd name="connsiteX8" fmla="*/ 254794 w 381000"/>
                <a:gd name="connsiteY8" fmla="*/ 278607 h 1304925"/>
                <a:gd name="connsiteX9" fmla="*/ 266700 w 381000"/>
                <a:gd name="connsiteY9" fmla="*/ 116682 h 1304925"/>
                <a:gd name="connsiteX10" fmla="*/ 266700 w 381000"/>
                <a:gd name="connsiteY10" fmla="*/ 26194 h 1304925"/>
                <a:gd name="connsiteX11" fmla="*/ 266700 w 381000"/>
                <a:gd name="connsiteY11" fmla="*/ 11907 h 1304925"/>
                <a:gd name="connsiteX12" fmla="*/ 273844 w 381000"/>
                <a:gd name="connsiteY12" fmla="*/ 2382 h 1304925"/>
                <a:gd name="connsiteX13" fmla="*/ 285750 w 381000"/>
                <a:gd name="connsiteY13" fmla="*/ 0 h 1304925"/>
                <a:gd name="connsiteX14" fmla="*/ 300038 w 381000"/>
                <a:gd name="connsiteY14" fmla="*/ 2382 h 1304925"/>
                <a:gd name="connsiteX15" fmla="*/ 321469 w 381000"/>
                <a:gd name="connsiteY15" fmla="*/ 14288 h 1304925"/>
                <a:gd name="connsiteX16" fmla="*/ 338138 w 381000"/>
                <a:gd name="connsiteY16" fmla="*/ 28575 h 1304925"/>
                <a:gd name="connsiteX17" fmla="*/ 354807 w 381000"/>
                <a:gd name="connsiteY17" fmla="*/ 183357 h 1304925"/>
                <a:gd name="connsiteX18" fmla="*/ 378619 w 381000"/>
                <a:gd name="connsiteY18" fmla="*/ 373857 h 1304925"/>
                <a:gd name="connsiteX19" fmla="*/ 381000 w 381000"/>
                <a:gd name="connsiteY19" fmla="*/ 492919 h 1304925"/>
                <a:gd name="connsiteX20" fmla="*/ 378619 w 381000"/>
                <a:gd name="connsiteY20" fmla="*/ 602457 h 1304925"/>
                <a:gd name="connsiteX21" fmla="*/ 376238 w 381000"/>
                <a:gd name="connsiteY21" fmla="*/ 695325 h 1304925"/>
                <a:gd name="connsiteX22" fmla="*/ 359569 w 381000"/>
                <a:gd name="connsiteY22" fmla="*/ 812007 h 1304925"/>
                <a:gd name="connsiteX23" fmla="*/ 328613 w 381000"/>
                <a:gd name="connsiteY23" fmla="*/ 976313 h 1304925"/>
                <a:gd name="connsiteX24" fmla="*/ 269082 w 381000"/>
                <a:gd name="connsiteY24" fmla="*/ 1173957 h 1304925"/>
                <a:gd name="connsiteX25" fmla="*/ 235744 w 381000"/>
                <a:gd name="connsiteY25" fmla="*/ 1243013 h 1304925"/>
                <a:gd name="connsiteX26" fmla="*/ 202407 w 381000"/>
                <a:gd name="connsiteY26" fmla="*/ 1285875 h 1304925"/>
                <a:gd name="connsiteX27" fmla="*/ 178594 w 381000"/>
                <a:gd name="connsiteY27" fmla="*/ 1300163 h 1304925"/>
                <a:gd name="connsiteX28" fmla="*/ 154782 w 381000"/>
                <a:gd name="connsiteY28" fmla="*/ 1304925 h 1304925"/>
                <a:gd name="connsiteX29" fmla="*/ 121444 w 381000"/>
                <a:gd name="connsiteY29" fmla="*/ 1302544 h 1304925"/>
                <a:gd name="connsiteX30" fmla="*/ 97632 w 381000"/>
                <a:gd name="connsiteY30" fmla="*/ 1295400 h 1304925"/>
                <a:gd name="connsiteX31" fmla="*/ 78582 w 381000"/>
                <a:gd name="connsiteY31" fmla="*/ 1278732 h 1304925"/>
                <a:gd name="connsiteX32" fmla="*/ 61913 w 381000"/>
                <a:gd name="connsiteY32" fmla="*/ 1254919 h 1304925"/>
                <a:gd name="connsiteX33" fmla="*/ 28575 w 381000"/>
                <a:gd name="connsiteY33" fmla="*/ 115490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304925">
                  <a:moveTo>
                    <a:pt x="28575" y="1154907"/>
                  </a:moveTo>
                  <a:lnTo>
                    <a:pt x="0" y="942975"/>
                  </a:lnTo>
                  <a:lnTo>
                    <a:pt x="50007" y="871538"/>
                  </a:lnTo>
                  <a:lnTo>
                    <a:pt x="116682" y="759619"/>
                  </a:lnTo>
                  <a:lnTo>
                    <a:pt x="164307" y="666750"/>
                  </a:lnTo>
                  <a:lnTo>
                    <a:pt x="195263" y="588169"/>
                  </a:lnTo>
                  <a:lnTo>
                    <a:pt x="223838" y="481013"/>
                  </a:lnTo>
                  <a:lnTo>
                    <a:pt x="242888" y="388144"/>
                  </a:lnTo>
                  <a:lnTo>
                    <a:pt x="254794" y="278607"/>
                  </a:lnTo>
                  <a:lnTo>
                    <a:pt x="266700" y="116682"/>
                  </a:lnTo>
                  <a:lnTo>
                    <a:pt x="266700" y="26194"/>
                  </a:lnTo>
                  <a:lnTo>
                    <a:pt x="266700" y="11907"/>
                  </a:lnTo>
                  <a:lnTo>
                    <a:pt x="273844" y="2382"/>
                  </a:lnTo>
                  <a:lnTo>
                    <a:pt x="285750" y="0"/>
                  </a:lnTo>
                  <a:lnTo>
                    <a:pt x="300038" y="2382"/>
                  </a:lnTo>
                  <a:lnTo>
                    <a:pt x="321469" y="14288"/>
                  </a:lnTo>
                  <a:lnTo>
                    <a:pt x="338138" y="28575"/>
                  </a:lnTo>
                  <a:lnTo>
                    <a:pt x="354807" y="183357"/>
                  </a:lnTo>
                  <a:lnTo>
                    <a:pt x="378619" y="373857"/>
                  </a:lnTo>
                  <a:cubicBezTo>
                    <a:pt x="379413" y="413544"/>
                    <a:pt x="380206" y="453232"/>
                    <a:pt x="381000" y="492919"/>
                  </a:cubicBezTo>
                  <a:cubicBezTo>
                    <a:pt x="380206" y="529432"/>
                    <a:pt x="379413" y="565944"/>
                    <a:pt x="378619" y="602457"/>
                  </a:cubicBezTo>
                  <a:cubicBezTo>
                    <a:pt x="377825" y="633413"/>
                    <a:pt x="377032" y="664369"/>
                    <a:pt x="376238" y="695325"/>
                  </a:cubicBezTo>
                  <a:lnTo>
                    <a:pt x="359569" y="812007"/>
                  </a:lnTo>
                  <a:lnTo>
                    <a:pt x="328613" y="976313"/>
                  </a:lnTo>
                  <a:lnTo>
                    <a:pt x="269082" y="1173957"/>
                  </a:lnTo>
                  <a:lnTo>
                    <a:pt x="235744" y="1243013"/>
                  </a:lnTo>
                  <a:lnTo>
                    <a:pt x="202407" y="1285875"/>
                  </a:lnTo>
                  <a:lnTo>
                    <a:pt x="178594" y="1300163"/>
                  </a:lnTo>
                  <a:lnTo>
                    <a:pt x="154782" y="1304925"/>
                  </a:lnTo>
                  <a:lnTo>
                    <a:pt x="121444" y="1302544"/>
                  </a:lnTo>
                  <a:lnTo>
                    <a:pt x="97632" y="1295400"/>
                  </a:lnTo>
                  <a:lnTo>
                    <a:pt x="78582" y="1278732"/>
                  </a:lnTo>
                  <a:lnTo>
                    <a:pt x="61913" y="1254919"/>
                  </a:lnTo>
                  <a:lnTo>
                    <a:pt x="28575" y="11549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32776CFF-25EB-4A89-8516-BE55620EA190}"/>
                </a:ext>
              </a:extLst>
            </p:cNvPr>
            <p:cNvSpPr/>
            <p:nvPr/>
          </p:nvSpPr>
          <p:spPr>
            <a:xfrm>
              <a:off x="4937126" y="2719388"/>
              <a:ext cx="433388" cy="595312"/>
            </a:xfrm>
            <a:custGeom>
              <a:avLst/>
              <a:gdLst>
                <a:gd name="connsiteX0" fmla="*/ 207169 w 433388"/>
                <a:gd name="connsiteY0" fmla="*/ 407193 h 595312"/>
                <a:gd name="connsiteX1" fmla="*/ 85725 w 433388"/>
                <a:gd name="connsiteY1" fmla="*/ 188118 h 595312"/>
                <a:gd name="connsiteX2" fmla="*/ 11907 w 433388"/>
                <a:gd name="connsiteY2" fmla="*/ 61912 h 595312"/>
                <a:gd name="connsiteX3" fmla="*/ 0 w 433388"/>
                <a:gd name="connsiteY3" fmla="*/ 38100 h 595312"/>
                <a:gd name="connsiteX4" fmla="*/ 0 w 433388"/>
                <a:gd name="connsiteY4" fmla="*/ 19050 h 595312"/>
                <a:gd name="connsiteX5" fmla="*/ 4763 w 433388"/>
                <a:gd name="connsiteY5" fmla="*/ 4762 h 595312"/>
                <a:gd name="connsiteX6" fmla="*/ 26194 w 433388"/>
                <a:gd name="connsiteY6" fmla="*/ 0 h 595312"/>
                <a:gd name="connsiteX7" fmla="*/ 57150 w 433388"/>
                <a:gd name="connsiteY7" fmla="*/ 14287 h 595312"/>
                <a:gd name="connsiteX8" fmla="*/ 176213 w 433388"/>
                <a:gd name="connsiteY8" fmla="*/ 78581 h 595312"/>
                <a:gd name="connsiteX9" fmla="*/ 316707 w 433388"/>
                <a:gd name="connsiteY9" fmla="*/ 161925 h 595312"/>
                <a:gd name="connsiteX10" fmla="*/ 397669 w 433388"/>
                <a:gd name="connsiteY10" fmla="*/ 221456 h 595312"/>
                <a:gd name="connsiteX11" fmla="*/ 419100 w 433388"/>
                <a:gd name="connsiteY11" fmla="*/ 316706 h 595312"/>
                <a:gd name="connsiteX12" fmla="*/ 433388 w 433388"/>
                <a:gd name="connsiteY12" fmla="*/ 411956 h 595312"/>
                <a:gd name="connsiteX13" fmla="*/ 433388 w 433388"/>
                <a:gd name="connsiteY13" fmla="*/ 490537 h 595312"/>
                <a:gd name="connsiteX14" fmla="*/ 421482 w 433388"/>
                <a:gd name="connsiteY14" fmla="*/ 566737 h 595312"/>
                <a:gd name="connsiteX15" fmla="*/ 409575 w 433388"/>
                <a:gd name="connsiteY15" fmla="*/ 581025 h 595312"/>
                <a:gd name="connsiteX16" fmla="*/ 361950 w 433388"/>
                <a:gd name="connsiteY16" fmla="*/ 592931 h 595312"/>
                <a:gd name="connsiteX17" fmla="*/ 316707 w 433388"/>
                <a:gd name="connsiteY17" fmla="*/ 595312 h 595312"/>
                <a:gd name="connsiteX18" fmla="*/ 288132 w 433388"/>
                <a:gd name="connsiteY18" fmla="*/ 585787 h 595312"/>
                <a:gd name="connsiteX19" fmla="*/ 269082 w 433388"/>
                <a:gd name="connsiteY19" fmla="*/ 559593 h 595312"/>
                <a:gd name="connsiteX20" fmla="*/ 207169 w 433388"/>
                <a:gd name="connsiteY20" fmla="*/ 407193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3388" h="595312">
                  <a:moveTo>
                    <a:pt x="207169" y="407193"/>
                  </a:moveTo>
                  <a:lnTo>
                    <a:pt x="85725" y="188118"/>
                  </a:lnTo>
                  <a:lnTo>
                    <a:pt x="11907" y="6191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26194" y="0"/>
                  </a:lnTo>
                  <a:lnTo>
                    <a:pt x="57150" y="14287"/>
                  </a:lnTo>
                  <a:lnTo>
                    <a:pt x="176213" y="78581"/>
                  </a:lnTo>
                  <a:lnTo>
                    <a:pt x="316707" y="161925"/>
                  </a:lnTo>
                  <a:lnTo>
                    <a:pt x="397669" y="221456"/>
                  </a:lnTo>
                  <a:lnTo>
                    <a:pt x="419100" y="316706"/>
                  </a:lnTo>
                  <a:lnTo>
                    <a:pt x="433388" y="411956"/>
                  </a:lnTo>
                  <a:lnTo>
                    <a:pt x="433388" y="490537"/>
                  </a:lnTo>
                  <a:lnTo>
                    <a:pt x="421482" y="566737"/>
                  </a:lnTo>
                  <a:lnTo>
                    <a:pt x="409575" y="581025"/>
                  </a:lnTo>
                  <a:lnTo>
                    <a:pt x="361950" y="592931"/>
                  </a:lnTo>
                  <a:lnTo>
                    <a:pt x="316707" y="595312"/>
                  </a:lnTo>
                  <a:lnTo>
                    <a:pt x="288132" y="585787"/>
                  </a:lnTo>
                  <a:lnTo>
                    <a:pt x="269082" y="559593"/>
                  </a:lnTo>
                  <a:lnTo>
                    <a:pt x="207169" y="4071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1EB2DFA7-F566-47CC-91F7-07538CEE7C9B}"/>
                </a:ext>
              </a:extLst>
            </p:cNvPr>
            <p:cNvSpPr/>
            <p:nvPr/>
          </p:nvSpPr>
          <p:spPr>
            <a:xfrm rot="16200000">
              <a:off x="2430464" y="3486151"/>
              <a:ext cx="4225925" cy="533400"/>
            </a:xfrm>
            <a:custGeom>
              <a:avLst/>
              <a:gdLst>
                <a:gd name="connsiteX0" fmla="*/ 2344254 w 4226011"/>
                <a:gd name="connsiteY0" fmla="*/ 402478 h 533106"/>
                <a:gd name="connsiteX1" fmla="*/ 1616970 w 4226011"/>
                <a:gd name="connsiteY1" fmla="*/ 406008 h 533106"/>
                <a:gd name="connsiteX2" fmla="*/ 1087395 w 4226011"/>
                <a:gd name="connsiteY2" fmla="*/ 413069 h 533106"/>
                <a:gd name="connsiteX3" fmla="*/ 568411 w 4226011"/>
                <a:gd name="connsiteY3" fmla="*/ 420130 h 533106"/>
                <a:gd name="connsiteX4" fmla="*/ 300093 w 4226011"/>
                <a:gd name="connsiteY4" fmla="*/ 430722 h 533106"/>
                <a:gd name="connsiteX5" fmla="*/ 264788 w 4226011"/>
                <a:gd name="connsiteY5" fmla="*/ 420130 h 533106"/>
                <a:gd name="connsiteX6" fmla="*/ 172995 w 4226011"/>
                <a:gd name="connsiteY6" fmla="*/ 391886 h 533106"/>
                <a:gd name="connsiteX7" fmla="*/ 42366 w 4226011"/>
                <a:gd name="connsiteY7" fmla="*/ 349520 h 533106"/>
                <a:gd name="connsiteX8" fmla="*/ 21183 w 4226011"/>
                <a:gd name="connsiteY8" fmla="*/ 335398 h 533106"/>
                <a:gd name="connsiteX9" fmla="*/ 7061 w 4226011"/>
                <a:gd name="connsiteY9" fmla="*/ 314215 h 533106"/>
                <a:gd name="connsiteX10" fmla="*/ 0 w 4226011"/>
                <a:gd name="connsiteY10" fmla="*/ 275379 h 533106"/>
                <a:gd name="connsiteX11" fmla="*/ 3531 w 4226011"/>
                <a:gd name="connsiteY11" fmla="*/ 250666 h 533106"/>
                <a:gd name="connsiteX12" fmla="*/ 21183 w 4226011"/>
                <a:gd name="connsiteY12" fmla="*/ 225952 h 533106"/>
                <a:gd name="connsiteX13" fmla="*/ 95324 w 4226011"/>
                <a:gd name="connsiteY13" fmla="*/ 183586 h 533106"/>
                <a:gd name="connsiteX14" fmla="*/ 165934 w 4226011"/>
                <a:gd name="connsiteY14" fmla="*/ 151812 h 533106"/>
                <a:gd name="connsiteX15" fmla="*/ 271849 w 4226011"/>
                <a:gd name="connsiteY15" fmla="*/ 120037 h 533106"/>
                <a:gd name="connsiteX16" fmla="*/ 406008 w 4226011"/>
                <a:gd name="connsiteY16" fmla="*/ 91793 h 533106"/>
                <a:gd name="connsiteX17" fmla="*/ 469557 w 4226011"/>
                <a:gd name="connsiteY17" fmla="*/ 102385 h 533106"/>
                <a:gd name="connsiteX18" fmla="*/ 621369 w 4226011"/>
                <a:gd name="connsiteY18" fmla="*/ 130629 h 533106"/>
                <a:gd name="connsiteX19" fmla="*/ 822607 w 4226011"/>
                <a:gd name="connsiteY19" fmla="*/ 155342 h 533106"/>
                <a:gd name="connsiteX20" fmla="*/ 1119169 w 4226011"/>
                <a:gd name="connsiteY20" fmla="*/ 176525 h 533106"/>
                <a:gd name="connsiteX21" fmla="*/ 1624031 w 4226011"/>
                <a:gd name="connsiteY21" fmla="*/ 194178 h 533106"/>
                <a:gd name="connsiteX22" fmla="*/ 2418394 w 4226011"/>
                <a:gd name="connsiteY22" fmla="*/ 201239 h 533106"/>
                <a:gd name="connsiteX23" fmla="*/ 3022110 w 4226011"/>
                <a:gd name="connsiteY23" fmla="*/ 204769 h 533106"/>
                <a:gd name="connsiteX24" fmla="*/ 3668192 w 4226011"/>
                <a:gd name="connsiteY24" fmla="*/ 204769 h 533106"/>
                <a:gd name="connsiteX25" fmla="*/ 3901205 w 4226011"/>
                <a:gd name="connsiteY25" fmla="*/ 197708 h 533106"/>
                <a:gd name="connsiteX26" fmla="*/ 4017712 w 4226011"/>
                <a:gd name="connsiteY26" fmla="*/ 180056 h 533106"/>
                <a:gd name="connsiteX27" fmla="*/ 4074200 w 4226011"/>
                <a:gd name="connsiteY27" fmla="*/ 151812 h 533106"/>
                <a:gd name="connsiteX28" fmla="*/ 4148340 w 4226011"/>
                <a:gd name="connsiteY28" fmla="*/ 38836 h 533106"/>
                <a:gd name="connsiteX29" fmla="*/ 4165993 w 4226011"/>
                <a:gd name="connsiteY29" fmla="*/ 10592 h 533106"/>
                <a:gd name="connsiteX30" fmla="*/ 4187176 w 4226011"/>
                <a:gd name="connsiteY30" fmla="*/ 0 h 533106"/>
                <a:gd name="connsiteX31" fmla="*/ 4211889 w 4226011"/>
                <a:gd name="connsiteY31" fmla="*/ 0 h 533106"/>
                <a:gd name="connsiteX32" fmla="*/ 4218950 w 4226011"/>
                <a:gd name="connsiteY32" fmla="*/ 10592 h 533106"/>
                <a:gd name="connsiteX33" fmla="*/ 4226011 w 4226011"/>
                <a:gd name="connsiteY33" fmla="*/ 42366 h 533106"/>
                <a:gd name="connsiteX34" fmla="*/ 4218950 w 4226011"/>
                <a:gd name="connsiteY34" fmla="*/ 95324 h 533106"/>
                <a:gd name="connsiteX35" fmla="*/ 4190706 w 4226011"/>
                <a:gd name="connsiteY35" fmla="*/ 176525 h 533106"/>
                <a:gd name="connsiteX36" fmla="*/ 4151871 w 4226011"/>
                <a:gd name="connsiteY36" fmla="*/ 275379 h 533106"/>
                <a:gd name="connsiteX37" fmla="*/ 4102444 w 4226011"/>
                <a:gd name="connsiteY37" fmla="*/ 363642 h 533106"/>
                <a:gd name="connsiteX38" fmla="*/ 4035364 w 4226011"/>
                <a:gd name="connsiteY38" fmla="*/ 455435 h 533106"/>
                <a:gd name="connsiteX39" fmla="*/ 3982407 w 4226011"/>
                <a:gd name="connsiteY39" fmla="*/ 511923 h 533106"/>
                <a:gd name="connsiteX40" fmla="*/ 3961224 w 4226011"/>
                <a:gd name="connsiteY40" fmla="*/ 526045 h 533106"/>
                <a:gd name="connsiteX41" fmla="*/ 3932979 w 4226011"/>
                <a:gd name="connsiteY41" fmla="*/ 533106 h 533106"/>
                <a:gd name="connsiteX42" fmla="*/ 3887083 w 4226011"/>
                <a:gd name="connsiteY42" fmla="*/ 529576 h 533106"/>
                <a:gd name="connsiteX43" fmla="*/ 3855308 w 4226011"/>
                <a:gd name="connsiteY43" fmla="*/ 511923 h 533106"/>
                <a:gd name="connsiteX44" fmla="*/ 3791759 w 4226011"/>
                <a:gd name="connsiteY44" fmla="*/ 469557 h 533106"/>
                <a:gd name="connsiteX45" fmla="*/ 3251593 w 4226011"/>
                <a:gd name="connsiteY45" fmla="*/ 437783 h 533106"/>
                <a:gd name="connsiteX46" fmla="*/ 2644346 w 4226011"/>
                <a:gd name="connsiteY46" fmla="*/ 409539 h 533106"/>
                <a:gd name="connsiteX47" fmla="*/ 2344254 w 4226011"/>
                <a:gd name="connsiteY47" fmla="*/ 40247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26011" h="533106">
                  <a:moveTo>
                    <a:pt x="2344254" y="402478"/>
                  </a:moveTo>
                  <a:lnTo>
                    <a:pt x="1616970" y="406008"/>
                  </a:lnTo>
                  <a:lnTo>
                    <a:pt x="1087395" y="413069"/>
                  </a:lnTo>
                  <a:lnTo>
                    <a:pt x="568411" y="420130"/>
                  </a:lnTo>
                  <a:lnTo>
                    <a:pt x="300093" y="430722"/>
                  </a:lnTo>
                  <a:lnTo>
                    <a:pt x="264788" y="420130"/>
                  </a:lnTo>
                  <a:lnTo>
                    <a:pt x="172995" y="391886"/>
                  </a:lnTo>
                  <a:lnTo>
                    <a:pt x="42366" y="349520"/>
                  </a:lnTo>
                  <a:lnTo>
                    <a:pt x="21183" y="335398"/>
                  </a:lnTo>
                  <a:lnTo>
                    <a:pt x="7061" y="314215"/>
                  </a:lnTo>
                  <a:lnTo>
                    <a:pt x="0" y="275379"/>
                  </a:lnTo>
                  <a:lnTo>
                    <a:pt x="3531" y="250666"/>
                  </a:lnTo>
                  <a:lnTo>
                    <a:pt x="21183" y="225952"/>
                  </a:lnTo>
                  <a:lnTo>
                    <a:pt x="95324" y="183586"/>
                  </a:lnTo>
                  <a:lnTo>
                    <a:pt x="165934" y="151812"/>
                  </a:lnTo>
                  <a:lnTo>
                    <a:pt x="271849" y="120037"/>
                  </a:lnTo>
                  <a:lnTo>
                    <a:pt x="406008" y="91793"/>
                  </a:lnTo>
                  <a:lnTo>
                    <a:pt x="469557" y="102385"/>
                  </a:lnTo>
                  <a:lnTo>
                    <a:pt x="621369" y="130629"/>
                  </a:lnTo>
                  <a:lnTo>
                    <a:pt x="822607" y="155342"/>
                  </a:lnTo>
                  <a:lnTo>
                    <a:pt x="1119169" y="176525"/>
                  </a:lnTo>
                  <a:lnTo>
                    <a:pt x="1624031" y="194178"/>
                  </a:lnTo>
                  <a:lnTo>
                    <a:pt x="2418394" y="201239"/>
                  </a:lnTo>
                  <a:lnTo>
                    <a:pt x="3022110" y="204769"/>
                  </a:lnTo>
                  <a:lnTo>
                    <a:pt x="3668192" y="204769"/>
                  </a:lnTo>
                  <a:lnTo>
                    <a:pt x="3901205" y="197708"/>
                  </a:lnTo>
                  <a:lnTo>
                    <a:pt x="4017712" y="180056"/>
                  </a:lnTo>
                  <a:lnTo>
                    <a:pt x="4074200" y="151812"/>
                  </a:lnTo>
                  <a:lnTo>
                    <a:pt x="4148340" y="38836"/>
                  </a:lnTo>
                  <a:lnTo>
                    <a:pt x="4165993" y="10592"/>
                  </a:lnTo>
                  <a:lnTo>
                    <a:pt x="4187176" y="0"/>
                  </a:lnTo>
                  <a:lnTo>
                    <a:pt x="4211889" y="0"/>
                  </a:lnTo>
                  <a:lnTo>
                    <a:pt x="4218950" y="10592"/>
                  </a:lnTo>
                  <a:lnTo>
                    <a:pt x="4226011" y="42366"/>
                  </a:lnTo>
                  <a:lnTo>
                    <a:pt x="4218950" y="95324"/>
                  </a:lnTo>
                  <a:lnTo>
                    <a:pt x="4190706" y="176525"/>
                  </a:lnTo>
                  <a:lnTo>
                    <a:pt x="4151871" y="275379"/>
                  </a:lnTo>
                  <a:lnTo>
                    <a:pt x="4102444" y="363642"/>
                  </a:lnTo>
                  <a:lnTo>
                    <a:pt x="4035364" y="455435"/>
                  </a:lnTo>
                  <a:lnTo>
                    <a:pt x="3982407" y="511923"/>
                  </a:lnTo>
                  <a:lnTo>
                    <a:pt x="3961224" y="526045"/>
                  </a:lnTo>
                  <a:lnTo>
                    <a:pt x="3932979" y="533106"/>
                  </a:lnTo>
                  <a:lnTo>
                    <a:pt x="3887083" y="529576"/>
                  </a:lnTo>
                  <a:lnTo>
                    <a:pt x="3855308" y="511923"/>
                  </a:lnTo>
                  <a:lnTo>
                    <a:pt x="3791759" y="469557"/>
                  </a:lnTo>
                  <a:lnTo>
                    <a:pt x="3251593" y="437783"/>
                  </a:lnTo>
                  <a:lnTo>
                    <a:pt x="2644346" y="409539"/>
                  </a:lnTo>
                  <a:lnTo>
                    <a:pt x="2344254" y="40247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4D052F2F-8ACB-4043-BA36-394CCC895480}"/>
                </a:ext>
              </a:extLst>
            </p:cNvPr>
            <p:cNvSpPr/>
            <p:nvPr/>
          </p:nvSpPr>
          <p:spPr>
            <a:xfrm>
              <a:off x="5448301" y="2398714"/>
              <a:ext cx="2284413" cy="1279525"/>
            </a:xfrm>
            <a:custGeom>
              <a:avLst/>
              <a:gdLst>
                <a:gd name="connsiteX0" fmla="*/ 1612106 w 2283619"/>
                <a:gd name="connsiteY0" fmla="*/ 245269 h 1281112"/>
                <a:gd name="connsiteX1" fmla="*/ 1185863 w 2283619"/>
                <a:gd name="connsiteY1" fmla="*/ 328612 h 1281112"/>
                <a:gd name="connsiteX2" fmla="*/ 1002506 w 2283619"/>
                <a:gd name="connsiteY2" fmla="*/ 381000 h 1281112"/>
                <a:gd name="connsiteX3" fmla="*/ 788194 w 2283619"/>
                <a:gd name="connsiteY3" fmla="*/ 423862 h 1281112"/>
                <a:gd name="connsiteX4" fmla="*/ 614363 w 2283619"/>
                <a:gd name="connsiteY4" fmla="*/ 473869 h 1281112"/>
                <a:gd name="connsiteX5" fmla="*/ 509588 w 2283619"/>
                <a:gd name="connsiteY5" fmla="*/ 511969 h 1281112"/>
                <a:gd name="connsiteX6" fmla="*/ 361950 w 2283619"/>
                <a:gd name="connsiteY6" fmla="*/ 569119 h 1281112"/>
                <a:gd name="connsiteX7" fmla="*/ 328613 w 2283619"/>
                <a:gd name="connsiteY7" fmla="*/ 583406 h 1281112"/>
                <a:gd name="connsiteX8" fmla="*/ 314325 w 2283619"/>
                <a:gd name="connsiteY8" fmla="*/ 583406 h 1281112"/>
                <a:gd name="connsiteX9" fmla="*/ 276225 w 2283619"/>
                <a:gd name="connsiteY9" fmla="*/ 569119 h 1281112"/>
                <a:gd name="connsiteX10" fmla="*/ 250031 w 2283619"/>
                <a:gd name="connsiteY10" fmla="*/ 552450 h 1281112"/>
                <a:gd name="connsiteX11" fmla="*/ 216694 w 2283619"/>
                <a:gd name="connsiteY11" fmla="*/ 523875 h 1281112"/>
                <a:gd name="connsiteX12" fmla="*/ 180975 w 2283619"/>
                <a:gd name="connsiteY12" fmla="*/ 483394 h 1281112"/>
                <a:gd name="connsiteX13" fmla="*/ 102394 w 2283619"/>
                <a:gd name="connsiteY13" fmla="*/ 376237 h 1281112"/>
                <a:gd name="connsiteX14" fmla="*/ 47625 w 2283619"/>
                <a:gd name="connsiteY14" fmla="*/ 292894 h 1281112"/>
                <a:gd name="connsiteX15" fmla="*/ 4763 w 2283619"/>
                <a:gd name="connsiteY15" fmla="*/ 214312 h 1281112"/>
                <a:gd name="connsiteX16" fmla="*/ 0 w 2283619"/>
                <a:gd name="connsiteY16" fmla="*/ 195262 h 1281112"/>
                <a:gd name="connsiteX17" fmla="*/ 0 w 2283619"/>
                <a:gd name="connsiteY17" fmla="*/ 180975 h 1281112"/>
                <a:gd name="connsiteX18" fmla="*/ 4763 w 2283619"/>
                <a:gd name="connsiteY18" fmla="*/ 171450 h 1281112"/>
                <a:gd name="connsiteX19" fmla="*/ 16669 w 2283619"/>
                <a:gd name="connsiteY19" fmla="*/ 164306 h 1281112"/>
                <a:gd name="connsiteX20" fmla="*/ 35719 w 2283619"/>
                <a:gd name="connsiteY20" fmla="*/ 166687 h 1281112"/>
                <a:gd name="connsiteX21" fmla="*/ 64294 w 2283619"/>
                <a:gd name="connsiteY21" fmla="*/ 180975 h 1281112"/>
                <a:gd name="connsiteX22" fmla="*/ 83344 w 2283619"/>
                <a:gd name="connsiteY22" fmla="*/ 214312 h 1281112"/>
                <a:gd name="connsiteX23" fmla="*/ 119063 w 2283619"/>
                <a:gd name="connsiteY23" fmla="*/ 252412 h 1281112"/>
                <a:gd name="connsiteX24" fmla="*/ 164306 w 2283619"/>
                <a:gd name="connsiteY24" fmla="*/ 283369 h 1281112"/>
                <a:gd name="connsiteX25" fmla="*/ 197644 w 2283619"/>
                <a:gd name="connsiteY25" fmla="*/ 302419 h 1281112"/>
                <a:gd name="connsiteX26" fmla="*/ 242888 w 2283619"/>
                <a:gd name="connsiteY26" fmla="*/ 316706 h 1281112"/>
                <a:gd name="connsiteX27" fmla="*/ 273844 w 2283619"/>
                <a:gd name="connsiteY27" fmla="*/ 319087 h 1281112"/>
                <a:gd name="connsiteX28" fmla="*/ 304800 w 2283619"/>
                <a:gd name="connsiteY28" fmla="*/ 319087 h 1281112"/>
                <a:gd name="connsiteX29" fmla="*/ 416719 w 2283619"/>
                <a:gd name="connsiteY29" fmla="*/ 297656 h 1281112"/>
                <a:gd name="connsiteX30" fmla="*/ 723900 w 2283619"/>
                <a:gd name="connsiteY30" fmla="*/ 235744 h 1281112"/>
                <a:gd name="connsiteX31" fmla="*/ 995363 w 2283619"/>
                <a:gd name="connsiteY31" fmla="*/ 180975 h 1281112"/>
                <a:gd name="connsiteX32" fmla="*/ 1188244 w 2283619"/>
                <a:gd name="connsiteY32" fmla="*/ 142875 h 1281112"/>
                <a:gd name="connsiteX33" fmla="*/ 1528763 w 2283619"/>
                <a:gd name="connsiteY33" fmla="*/ 97631 h 1281112"/>
                <a:gd name="connsiteX34" fmla="*/ 1740694 w 2283619"/>
                <a:gd name="connsiteY34" fmla="*/ 69056 h 1281112"/>
                <a:gd name="connsiteX35" fmla="*/ 1795463 w 2283619"/>
                <a:gd name="connsiteY35" fmla="*/ 35719 h 1281112"/>
                <a:gd name="connsiteX36" fmla="*/ 1864519 w 2283619"/>
                <a:gd name="connsiteY36" fmla="*/ 0 h 1281112"/>
                <a:gd name="connsiteX37" fmla="*/ 1881188 w 2283619"/>
                <a:gd name="connsiteY37" fmla="*/ 4762 h 1281112"/>
                <a:gd name="connsiteX38" fmla="*/ 1981200 w 2283619"/>
                <a:gd name="connsiteY38" fmla="*/ 54769 h 1281112"/>
                <a:gd name="connsiteX39" fmla="*/ 2133600 w 2283619"/>
                <a:gd name="connsiteY39" fmla="*/ 138112 h 1281112"/>
                <a:gd name="connsiteX40" fmla="*/ 2216944 w 2283619"/>
                <a:gd name="connsiteY40" fmla="*/ 188119 h 1281112"/>
                <a:gd name="connsiteX41" fmla="*/ 2243138 w 2283619"/>
                <a:gd name="connsiteY41" fmla="*/ 209550 h 1281112"/>
                <a:gd name="connsiteX42" fmla="*/ 2259806 w 2283619"/>
                <a:gd name="connsiteY42" fmla="*/ 228600 h 1281112"/>
                <a:gd name="connsiteX43" fmla="*/ 2274094 w 2283619"/>
                <a:gd name="connsiteY43" fmla="*/ 247650 h 1281112"/>
                <a:gd name="connsiteX44" fmla="*/ 2283619 w 2283619"/>
                <a:gd name="connsiteY44" fmla="*/ 271462 h 1281112"/>
                <a:gd name="connsiteX45" fmla="*/ 2283619 w 2283619"/>
                <a:gd name="connsiteY45" fmla="*/ 295275 h 1281112"/>
                <a:gd name="connsiteX46" fmla="*/ 2278856 w 2283619"/>
                <a:gd name="connsiteY46" fmla="*/ 314325 h 1281112"/>
                <a:gd name="connsiteX47" fmla="*/ 2259806 w 2283619"/>
                <a:gd name="connsiteY47" fmla="*/ 338137 h 1281112"/>
                <a:gd name="connsiteX48" fmla="*/ 2221706 w 2283619"/>
                <a:gd name="connsiteY48" fmla="*/ 364331 h 1281112"/>
                <a:gd name="connsiteX49" fmla="*/ 2159794 w 2283619"/>
                <a:gd name="connsiteY49" fmla="*/ 600075 h 1281112"/>
                <a:gd name="connsiteX50" fmla="*/ 2081213 w 2283619"/>
                <a:gd name="connsiteY50" fmla="*/ 926306 h 1281112"/>
                <a:gd name="connsiteX51" fmla="*/ 2007394 w 2283619"/>
                <a:gd name="connsiteY51" fmla="*/ 1278731 h 1281112"/>
                <a:gd name="connsiteX52" fmla="*/ 1807369 w 2283619"/>
                <a:gd name="connsiteY52" fmla="*/ 1281112 h 1281112"/>
                <a:gd name="connsiteX53" fmla="*/ 1905000 w 2283619"/>
                <a:gd name="connsiteY53" fmla="*/ 597694 h 1281112"/>
                <a:gd name="connsiteX54" fmla="*/ 1931194 w 2283619"/>
                <a:gd name="connsiteY54" fmla="*/ 366712 h 1281112"/>
                <a:gd name="connsiteX55" fmla="*/ 1931194 w 2283619"/>
                <a:gd name="connsiteY55" fmla="*/ 323850 h 1281112"/>
                <a:gd name="connsiteX56" fmla="*/ 1928813 w 2283619"/>
                <a:gd name="connsiteY56" fmla="*/ 300037 h 1281112"/>
                <a:gd name="connsiteX57" fmla="*/ 1919288 w 2283619"/>
                <a:gd name="connsiteY57" fmla="*/ 276225 h 1281112"/>
                <a:gd name="connsiteX58" fmla="*/ 1907381 w 2283619"/>
                <a:gd name="connsiteY58" fmla="*/ 257175 h 1281112"/>
                <a:gd name="connsiteX59" fmla="*/ 1885950 w 2283619"/>
                <a:gd name="connsiteY59" fmla="*/ 235744 h 1281112"/>
                <a:gd name="connsiteX60" fmla="*/ 1854994 w 2283619"/>
                <a:gd name="connsiteY60" fmla="*/ 214312 h 1281112"/>
                <a:gd name="connsiteX61" fmla="*/ 1816894 w 2283619"/>
                <a:gd name="connsiteY61" fmla="*/ 207169 h 1281112"/>
                <a:gd name="connsiteX62" fmla="*/ 1612106 w 2283619"/>
                <a:gd name="connsiteY62" fmla="*/ 245269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83619" h="1281112">
                  <a:moveTo>
                    <a:pt x="1612106" y="245269"/>
                  </a:moveTo>
                  <a:lnTo>
                    <a:pt x="1185863" y="328612"/>
                  </a:lnTo>
                  <a:lnTo>
                    <a:pt x="1002506" y="381000"/>
                  </a:lnTo>
                  <a:lnTo>
                    <a:pt x="788194" y="423862"/>
                  </a:lnTo>
                  <a:lnTo>
                    <a:pt x="614363" y="473869"/>
                  </a:lnTo>
                  <a:lnTo>
                    <a:pt x="509588" y="511969"/>
                  </a:lnTo>
                  <a:lnTo>
                    <a:pt x="361950" y="569119"/>
                  </a:lnTo>
                  <a:lnTo>
                    <a:pt x="328613" y="583406"/>
                  </a:lnTo>
                  <a:lnTo>
                    <a:pt x="314325" y="583406"/>
                  </a:lnTo>
                  <a:lnTo>
                    <a:pt x="276225" y="569119"/>
                  </a:lnTo>
                  <a:lnTo>
                    <a:pt x="250031" y="552450"/>
                  </a:lnTo>
                  <a:lnTo>
                    <a:pt x="216694" y="523875"/>
                  </a:lnTo>
                  <a:lnTo>
                    <a:pt x="180975" y="483394"/>
                  </a:lnTo>
                  <a:lnTo>
                    <a:pt x="102394" y="376237"/>
                  </a:lnTo>
                  <a:lnTo>
                    <a:pt x="47625" y="292894"/>
                  </a:lnTo>
                  <a:lnTo>
                    <a:pt x="4763" y="214312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6"/>
                  </a:lnTo>
                  <a:lnTo>
                    <a:pt x="35719" y="166687"/>
                  </a:lnTo>
                  <a:lnTo>
                    <a:pt x="64294" y="180975"/>
                  </a:lnTo>
                  <a:lnTo>
                    <a:pt x="83344" y="214312"/>
                  </a:lnTo>
                  <a:lnTo>
                    <a:pt x="119063" y="252412"/>
                  </a:lnTo>
                  <a:lnTo>
                    <a:pt x="164306" y="283369"/>
                  </a:lnTo>
                  <a:lnTo>
                    <a:pt x="197644" y="302419"/>
                  </a:lnTo>
                  <a:lnTo>
                    <a:pt x="242888" y="316706"/>
                  </a:lnTo>
                  <a:lnTo>
                    <a:pt x="273844" y="319087"/>
                  </a:lnTo>
                  <a:lnTo>
                    <a:pt x="304800" y="319087"/>
                  </a:lnTo>
                  <a:lnTo>
                    <a:pt x="416719" y="297656"/>
                  </a:lnTo>
                  <a:lnTo>
                    <a:pt x="723900" y="235744"/>
                  </a:lnTo>
                  <a:lnTo>
                    <a:pt x="995363" y="180975"/>
                  </a:lnTo>
                  <a:lnTo>
                    <a:pt x="1188244" y="142875"/>
                  </a:lnTo>
                  <a:lnTo>
                    <a:pt x="1528763" y="97631"/>
                  </a:lnTo>
                  <a:lnTo>
                    <a:pt x="1740694" y="69056"/>
                  </a:lnTo>
                  <a:lnTo>
                    <a:pt x="1795463" y="35719"/>
                  </a:lnTo>
                  <a:lnTo>
                    <a:pt x="1864519" y="0"/>
                  </a:lnTo>
                  <a:lnTo>
                    <a:pt x="1881188" y="4762"/>
                  </a:lnTo>
                  <a:lnTo>
                    <a:pt x="1981200" y="54769"/>
                  </a:lnTo>
                  <a:lnTo>
                    <a:pt x="2133600" y="138112"/>
                  </a:lnTo>
                  <a:lnTo>
                    <a:pt x="2216944" y="188119"/>
                  </a:lnTo>
                  <a:lnTo>
                    <a:pt x="2243138" y="209550"/>
                  </a:lnTo>
                  <a:lnTo>
                    <a:pt x="2259806" y="228600"/>
                  </a:lnTo>
                  <a:lnTo>
                    <a:pt x="2274094" y="247650"/>
                  </a:lnTo>
                  <a:lnTo>
                    <a:pt x="2283619" y="271462"/>
                  </a:lnTo>
                  <a:lnTo>
                    <a:pt x="2283619" y="295275"/>
                  </a:lnTo>
                  <a:lnTo>
                    <a:pt x="2278856" y="314325"/>
                  </a:lnTo>
                  <a:lnTo>
                    <a:pt x="2259806" y="338137"/>
                  </a:lnTo>
                  <a:lnTo>
                    <a:pt x="2221706" y="364331"/>
                  </a:lnTo>
                  <a:lnTo>
                    <a:pt x="2159794" y="600075"/>
                  </a:lnTo>
                  <a:lnTo>
                    <a:pt x="2081213" y="926306"/>
                  </a:lnTo>
                  <a:lnTo>
                    <a:pt x="2007394" y="1278731"/>
                  </a:lnTo>
                  <a:lnTo>
                    <a:pt x="1807369" y="1281112"/>
                  </a:lnTo>
                  <a:lnTo>
                    <a:pt x="1905000" y="597694"/>
                  </a:lnTo>
                  <a:lnTo>
                    <a:pt x="1931194" y="366712"/>
                  </a:lnTo>
                  <a:lnTo>
                    <a:pt x="1931194" y="323850"/>
                  </a:lnTo>
                  <a:lnTo>
                    <a:pt x="1928813" y="300037"/>
                  </a:lnTo>
                  <a:lnTo>
                    <a:pt x="1919288" y="276225"/>
                  </a:lnTo>
                  <a:lnTo>
                    <a:pt x="1907381" y="257175"/>
                  </a:lnTo>
                  <a:lnTo>
                    <a:pt x="1885950" y="235744"/>
                  </a:lnTo>
                  <a:lnTo>
                    <a:pt x="1854994" y="214312"/>
                  </a:lnTo>
                  <a:lnTo>
                    <a:pt x="1816894" y="207169"/>
                  </a:lnTo>
                  <a:lnTo>
                    <a:pt x="1612106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D8895407-3A0B-40BB-9F5E-88B749D2B3AA}"/>
                </a:ext>
              </a:extLst>
            </p:cNvPr>
            <p:cNvSpPr/>
            <p:nvPr/>
          </p:nvSpPr>
          <p:spPr>
            <a:xfrm>
              <a:off x="4979988" y="3519488"/>
              <a:ext cx="3340100" cy="628650"/>
            </a:xfrm>
            <a:custGeom>
              <a:avLst/>
              <a:gdLst>
                <a:gd name="connsiteX0" fmla="*/ 2098222 w 3339193"/>
                <a:gd name="connsiteY0" fmla="*/ 280307 h 628650"/>
                <a:gd name="connsiteX1" fmla="*/ 1793422 w 3339193"/>
                <a:gd name="connsiteY1" fmla="*/ 310243 h 628650"/>
                <a:gd name="connsiteX2" fmla="*/ 1589315 w 3339193"/>
                <a:gd name="connsiteY2" fmla="*/ 340179 h 628650"/>
                <a:gd name="connsiteX3" fmla="*/ 1385207 w 3339193"/>
                <a:gd name="connsiteY3" fmla="*/ 353786 h 628650"/>
                <a:gd name="connsiteX4" fmla="*/ 1118507 w 3339193"/>
                <a:gd name="connsiteY4" fmla="*/ 408214 h 628650"/>
                <a:gd name="connsiteX5" fmla="*/ 775607 w 3339193"/>
                <a:gd name="connsiteY5" fmla="*/ 489857 h 628650"/>
                <a:gd name="connsiteX6" fmla="*/ 555172 w 3339193"/>
                <a:gd name="connsiteY6" fmla="*/ 552450 h 628650"/>
                <a:gd name="connsiteX7" fmla="*/ 372836 w 3339193"/>
                <a:gd name="connsiteY7" fmla="*/ 628650 h 628650"/>
                <a:gd name="connsiteX8" fmla="*/ 353786 w 3339193"/>
                <a:gd name="connsiteY8" fmla="*/ 628650 h 628650"/>
                <a:gd name="connsiteX9" fmla="*/ 332015 w 3339193"/>
                <a:gd name="connsiteY9" fmla="*/ 623207 h 628650"/>
                <a:gd name="connsiteX10" fmla="*/ 296636 w 3339193"/>
                <a:gd name="connsiteY10" fmla="*/ 612322 h 628650"/>
                <a:gd name="connsiteX11" fmla="*/ 239486 w 3339193"/>
                <a:gd name="connsiteY11" fmla="*/ 574222 h 628650"/>
                <a:gd name="connsiteX12" fmla="*/ 130629 w 3339193"/>
                <a:gd name="connsiteY12" fmla="*/ 481693 h 628650"/>
                <a:gd name="connsiteX13" fmla="*/ 43543 w 3339193"/>
                <a:gd name="connsiteY13" fmla="*/ 394607 h 628650"/>
                <a:gd name="connsiteX14" fmla="*/ 13607 w 3339193"/>
                <a:gd name="connsiteY14" fmla="*/ 364672 h 628650"/>
                <a:gd name="connsiteX15" fmla="*/ 0 w 3339193"/>
                <a:gd name="connsiteY15" fmla="*/ 337457 h 628650"/>
                <a:gd name="connsiteX16" fmla="*/ 0 w 3339193"/>
                <a:gd name="connsiteY16" fmla="*/ 321129 h 628650"/>
                <a:gd name="connsiteX17" fmla="*/ 2722 w 3339193"/>
                <a:gd name="connsiteY17" fmla="*/ 307522 h 628650"/>
                <a:gd name="connsiteX18" fmla="*/ 13607 w 3339193"/>
                <a:gd name="connsiteY18" fmla="*/ 299357 h 628650"/>
                <a:gd name="connsiteX19" fmla="*/ 29936 w 3339193"/>
                <a:gd name="connsiteY19" fmla="*/ 299357 h 628650"/>
                <a:gd name="connsiteX20" fmla="*/ 65315 w 3339193"/>
                <a:gd name="connsiteY20" fmla="*/ 315686 h 628650"/>
                <a:gd name="connsiteX21" fmla="*/ 117022 w 3339193"/>
                <a:gd name="connsiteY21" fmla="*/ 337457 h 628650"/>
                <a:gd name="connsiteX22" fmla="*/ 182336 w 3339193"/>
                <a:gd name="connsiteY22" fmla="*/ 353786 h 628650"/>
                <a:gd name="connsiteX23" fmla="*/ 255815 w 3339193"/>
                <a:gd name="connsiteY23" fmla="*/ 359229 h 628650"/>
                <a:gd name="connsiteX24" fmla="*/ 329293 w 3339193"/>
                <a:gd name="connsiteY24" fmla="*/ 356507 h 628650"/>
                <a:gd name="connsiteX25" fmla="*/ 498022 w 3339193"/>
                <a:gd name="connsiteY25" fmla="*/ 334736 h 628650"/>
                <a:gd name="connsiteX26" fmla="*/ 693965 w 3339193"/>
                <a:gd name="connsiteY26" fmla="*/ 307522 h 628650"/>
                <a:gd name="connsiteX27" fmla="*/ 1121229 w 3339193"/>
                <a:gd name="connsiteY27" fmla="*/ 217714 h 628650"/>
                <a:gd name="connsiteX28" fmla="*/ 1426029 w 3339193"/>
                <a:gd name="connsiteY28" fmla="*/ 149679 h 628650"/>
                <a:gd name="connsiteX29" fmla="*/ 1687286 w 3339193"/>
                <a:gd name="connsiteY29" fmla="*/ 133350 h 628650"/>
                <a:gd name="connsiteX30" fmla="*/ 1964872 w 3339193"/>
                <a:gd name="connsiteY30" fmla="*/ 100693 h 628650"/>
                <a:gd name="connsiteX31" fmla="*/ 2307772 w 3339193"/>
                <a:gd name="connsiteY31" fmla="*/ 65314 h 628650"/>
                <a:gd name="connsiteX32" fmla="*/ 2498272 w 3339193"/>
                <a:gd name="connsiteY32" fmla="*/ 68036 h 628650"/>
                <a:gd name="connsiteX33" fmla="*/ 2756807 w 3339193"/>
                <a:gd name="connsiteY33" fmla="*/ 70757 h 628650"/>
                <a:gd name="connsiteX34" fmla="*/ 2876550 w 3339193"/>
                <a:gd name="connsiteY34" fmla="*/ 29936 h 628650"/>
                <a:gd name="connsiteX35" fmla="*/ 2955472 w 3339193"/>
                <a:gd name="connsiteY35" fmla="*/ 0 h 628650"/>
                <a:gd name="connsiteX36" fmla="*/ 3015343 w 3339193"/>
                <a:gd name="connsiteY36" fmla="*/ 21772 h 628650"/>
                <a:gd name="connsiteX37" fmla="*/ 3116036 w 3339193"/>
                <a:gd name="connsiteY37" fmla="*/ 70757 h 628650"/>
                <a:gd name="connsiteX38" fmla="*/ 3214007 w 3339193"/>
                <a:gd name="connsiteY38" fmla="*/ 125186 h 628650"/>
                <a:gd name="connsiteX39" fmla="*/ 3311979 w 3339193"/>
                <a:gd name="connsiteY39" fmla="*/ 195943 h 628650"/>
                <a:gd name="connsiteX40" fmla="*/ 3328307 w 3339193"/>
                <a:gd name="connsiteY40" fmla="*/ 214993 h 628650"/>
                <a:gd name="connsiteX41" fmla="*/ 3339193 w 3339193"/>
                <a:gd name="connsiteY41" fmla="*/ 244929 h 628650"/>
                <a:gd name="connsiteX42" fmla="*/ 3333750 w 3339193"/>
                <a:gd name="connsiteY42" fmla="*/ 291193 h 628650"/>
                <a:gd name="connsiteX43" fmla="*/ 3320143 w 3339193"/>
                <a:gd name="connsiteY43" fmla="*/ 318407 h 628650"/>
                <a:gd name="connsiteX44" fmla="*/ 3271157 w 3339193"/>
                <a:gd name="connsiteY44" fmla="*/ 334736 h 628650"/>
                <a:gd name="connsiteX45" fmla="*/ 3235779 w 3339193"/>
                <a:gd name="connsiteY45" fmla="*/ 337457 h 628650"/>
                <a:gd name="connsiteX46" fmla="*/ 3165022 w 3339193"/>
                <a:gd name="connsiteY46" fmla="*/ 323850 h 628650"/>
                <a:gd name="connsiteX47" fmla="*/ 3064329 w 3339193"/>
                <a:gd name="connsiteY47" fmla="*/ 299357 h 628650"/>
                <a:gd name="connsiteX48" fmla="*/ 2871107 w 3339193"/>
                <a:gd name="connsiteY48" fmla="*/ 274864 h 628650"/>
                <a:gd name="connsiteX49" fmla="*/ 2667000 w 3339193"/>
                <a:gd name="connsiteY49" fmla="*/ 266700 h 628650"/>
                <a:gd name="connsiteX50" fmla="*/ 2364922 w 3339193"/>
                <a:gd name="connsiteY50" fmla="*/ 269422 h 628650"/>
                <a:gd name="connsiteX51" fmla="*/ 2098222 w 3339193"/>
                <a:gd name="connsiteY51" fmla="*/ 28030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39193" h="628650">
                  <a:moveTo>
                    <a:pt x="2098222" y="280307"/>
                  </a:moveTo>
                  <a:lnTo>
                    <a:pt x="1793422" y="310243"/>
                  </a:lnTo>
                  <a:lnTo>
                    <a:pt x="1589315" y="340179"/>
                  </a:lnTo>
                  <a:lnTo>
                    <a:pt x="1385207" y="353786"/>
                  </a:lnTo>
                  <a:lnTo>
                    <a:pt x="1118507" y="408214"/>
                  </a:lnTo>
                  <a:lnTo>
                    <a:pt x="775607" y="489857"/>
                  </a:lnTo>
                  <a:lnTo>
                    <a:pt x="555172" y="552450"/>
                  </a:lnTo>
                  <a:lnTo>
                    <a:pt x="372836" y="628650"/>
                  </a:lnTo>
                  <a:lnTo>
                    <a:pt x="353786" y="628650"/>
                  </a:lnTo>
                  <a:lnTo>
                    <a:pt x="332015" y="623207"/>
                  </a:lnTo>
                  <a:lnTo>
                    <a:pt x="296636" y="612322"/>
                  </a:lnTo>
                  <a:lnTo>
                    <a:pt x="239486" y="574222"/>
                  </a:lnTo>
                  <a:lnTo>
                    <a:pt x="130629" y="481693"/>
                  </a:lnTo>
                  <a:lnTo>
                    <a:pt x="43543" y="394607"/>
                  </a:lnTo>
                  <a:lnTo>
                    <a:pt x="13607" y="364672"/>
                  </a:lnTo>
                  <a:lnTo>
                    <a:pt x="0" y="337457"/>
                  </a:lnTo>
                  <a:lnTo>
                    <a:pt x="0" y="321129"/>
                  </a:lnTo>
                  <a:lnTo>
                    <a:pt x="2722" y="307522"/>
                  </a:lnTo>
                  <a:lnTo>
                    <a:pt x="13607" y="299357"/>
                  </a:lnTo>
                  <a:lnTo>
                    <a:pt x="29936" y="299357"/>
                  </a:lnTo>
                  <a:lnTo>
                    <a:pt x="65315" y="315686"/>
                  </a:lnTo>
                  <a:lnTo>
                    <a:pt x="117022" y="337457"/>
                  </a:lnTo>
                  <a:lnTo>
                    <a:pt x="182336" y="353786"/>
                  </a:lnTo>
                  <a:lnTo>
                    <a:pt x="255815" y="359229"/>
                  </a:lnTo>
                  <a:lnTo>
                    <a:pt x="329293" y="356507"/>
                  </a:lnTo>
                  <a:lnTo>
                    <a:pt x="498022" y="334736"/>
                  </a:lnTo>
                  <a:lnTo>
                    <a:pt x="693965" y="307522"/>
                  </a:lnTo>
                  <a:lnTo>
                    <a:pt x="1121229" y="217714"/>
                  </a:lnTo>
                  <a:lnTo>
                    <a:pt x="1426029" y="149679"/>
                  </a:lnTo>
                  <a:lnTo>
                    <a:pt x="1687286" y="133350"/>
                  </a:lnTo>
                  <a:lnTo>
                    <a:pt x="1964872" y="100693"/>
                  </a:lnTo>
                  <a:lnTo>
                    <a:pt x="2307772" y="65314"/>
                  </a:lnTo>
                  <a:lnTo>
                    <a:pt x="2498272" y="68036"/>
                  </a:lnTo>
                  <a:lnTo>
                    <a:pt x="2756807" y="70757"/>
                  </a:lnTo>
                  <a:lnTo>
                    <a:pt x="2876550" y="29936"/>
                  </a:lnTo>
                  <a:lnTo>
                    <a:pt x="2955472" y="0"/>
                  </a:lnTo>
                  <a:lnTo>
                    <a:pt x="3015343" y="21772"/>
                  </a:lnTo>
                  <a:lnTo>
                    <a:pt x="3116036" y="70757"/>
                  </a:lnTo>
                  <a:lnTo>
                    <a:pt x="3214007" y="125186"/>
                  </a:lnTo>
                  <a:lnTo>
                    <a:pt x="3311979" y="195943"/>
                  </a:lnTo>
                  <a:lnTo>
                    <a:pt x="3328307" y="214993"/>
                  </a:lnTo>
                  <a:lnTo>
                    <a:pt x="3339193" y="244929"/>
                  </a:lnTo>
                  <a:lnTo>
                    <a:pt x="3333750" y="291193"/>
                  </a:lnTo>
                  <a:lnTo>
                    <a:pt x="3320143" y="318407"/>
                  </a:lnTo>
                  <a:lnTo>
                    <a:pt x="3271157" y="334736"/>
                  </a:lnTo>
                  <a:lnTo>
                    <a:pt x="3235779" y="337457"/>
                  </a:lnTo>
                  <a:lnTo>
                    <a:pt x="3165022" y="323850"/>
                  </a:lnTo>
                  <a:lnTo>
                    <a:pt x="3064329" y="299357"/>
                  </a:lnTo>
                  <a:lnTo>
                    <a:pt x="2871107" y="274864"/>
                  </a:lnTo>
                  <a:lnTo>
                    <a:pt x="2667000" y="266700"/>
                  </a:lnTo>
                  <a:lnTo>
                    <a:pt x="2364922" y="269422"/>
                  </a:lnTo>
                  <a:lnTo>
                    <a:pt x="2098222" y="280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EB7A8899-5A3B-4FA1-A4A3-24A67C6F6E6A}"/>
                </a:ext>
              </a:extLst>
            </p:cNvPr>
            <p:cNvSpPr/>
            <p:nvPr/>
          </p:nvSpPr>
          <p:spPr>
            <a:xfrm rot="16200000">
              <a:off x="3606801" y="2716214"/>
              <a:ext cx="4289425" cy="1958975"/>
            </a:xfrm>
            <a:custGeom>
              <a:avLst/>
              <a:gdLst>
                <a:gd name="connsiteX0" fmla="*/ 2683181 w 4289560"/>
                <a:gd name="connsiteY0" fmla="*/ 1885288 h 1959428"/>
                <a:gd name="connsiteX1" fmla="*/ 2326601 w 4289560"/>
                <a:gd name="connsiteY1" fmla="*/ 1867635 h 1959428"/>
                <a:gd name="connsiteX2" fmla="*/ 2150076 w 4289560"/>
                <a:gd name="connsiteY2" fmla="*/ 1853513 h 1959428"/>
                <a:gd name="connsiteX3" fmla="*/ 2001794 w 4289560"/>
                <a:gd name="connsiteY3" fmla="*/ 1832330 h 1959428"/>
                <a:gd name="connsiteX4" fmla="*/ 1874696 w 4289560"/>
                <a:gd name="connsiteY4" fmla="*/ 1797025 h 1959428"/>
                <a:gd name="connsiteX5" fmla="*/ 1832330 w 4289560"/>
                <a:gd name="connsiteY5" fmla="*/ 1768781 h 1959428"/>
                <a:gd name="connsiteX6" fmla="*/ 1539299 w 4289560"/>
                <a:gd name="connsiteY6" fmla="*/ 1669927 h 1959428"/>
                <a:gd name="connsiteX7" fmla="*/ 1270981 w 4289560"/>
                <a:gd name="connsiteY7" fmla="*/ 1553420 h 1959428"/>
                <a:gd name="connsiteX8" fmla="*/ 1161535 w 4289560"/>
                <a:gd name="connsiteY8" fmla="*/ 1493402 h 1959428"/>
                <a:gd name="connsiteX9" fmla="*/ 995601 w 4289560"/>
                <a:gd name="connsiteY9" fmla="*/ 1394548 h 1959428"/>
                <a:gd name="connsiteX10" fmla="*/ 812015 w 4289560"/>
                <a:gd name="connsiteY10" fmla="*/ 1253328 h 1959428"/>
                <a:gd name="connsiteX11" fmla="*/ 656673 w 4289560"/>
                <a:gd name="connsiteY11" fmla="*/ 1112108 h 1959428"/>
                <a:gd name="connsiteX12" fmla="*/ 480148 w 4289560"/>
                <a:gd name="connsiteY12" fmla="*/ 910869 h 1959428"/>
                <a:gd name="connsiteX13" fmla="*/ 360111 w 4289560"/>
                <a:gd name="connsiteY13" fmla="*/ 744936 h 1959428"/>
                <a:gd name="connsiteX14" fmla="*/ 233013 w 4289560"/>
                <a:gd name="connsiteY14" fmla="*/ 533105 h 1959428"/>
                <a:gd name="connsiteX15" fmla="*/ 155342 w 4289560"/>
                <a:gd name="connsiteY15" fmla="*/ 384824 h 1959428"/>
                <a:gd name="connsiteX16" fmla="*/ 70610 w 4289560"/>
                <a:gd name="connsiteY16" fmla="*/ 201238 h 1959428"/>
                <a:gd name="connsiteX17" fmla="*/ 21183 w 4289560"/>
                <a:gd name="connsiteY17" fmla="*/ 70610 h 1959428"/>
                <a:gd name="connsiteX18" fmla="*/ 0 w 4289560"/>
                <a:gd name="connsiteY18" fmla="*/ 28244 h 1959428"/>
                <a:gd name="connsiteX19" fmla="*/ 0 w 4289560"/>
                <a:gd name="connsiteY19" fmla="*/ 28244 h 1959428"/>
                <a:gd name="connsiteX20" fmla="*/ 0 w 4289560"/>
                <a:gd name="connsiteY20" fmla="*/ 10591 h 1959428"/>
                <a:gd name="connsiteX21" fmla="*/ 10591 w 4289560"/>
                <a:gd name="connsiteY21" fmla="*/ 0 h 1959428"/>
                <a:gd name="connsiteX22" fmla="*/ 31774 w 4289560"/>
                <a:gd name="connsiteY22" fmla="*/ 7061 h 1959428"/>
                <a:gd name="connsiteX23" fmla="*/ 70610 w 4289560"/>
                <a:gd name="connsiteY23" fmla="*/ 49427 h 1959428"/>
                <a:gd name="connsiteX24" fmla="*/ 127098 w 4289560"/>
                <a:gd name="connsiteY24" fmla="*/ 162403 h 1959428"/>
                <a:gd name="connsiteX25" fmla="*/ 211830 w 4289560"/>
                <a:gd name="connsiteY25" fmla="*/ 310684 h 1959428"/>
                <a:gd name="connsiteX26" fmla="*/ 360111 w 4289560"/>
                <a:gd name="connsiteY26" fmla="*/ 526044 h 1959428"/>
                <a:gd name="connsiteX27" fmla="*/ 501331 w 4289560"/>
                <a:gd name="connsiteY27" fmla="*/ 702569 h 1959428"/>
                <a:gd name="connsiteX28" fmla="*/ 695509 w 4289560"/>
                <a:gd name="connsiteY28" fmla="*/ 896747 h 1959428"/>
                <a:gd name="connsiteX29" fmla="*/ 868503 w 4289560"/>
                <a:gd name="connsiteY29" fmla="*/ 1052089 h 1959428"/>
                <a:gd name="connsiteX30" fmla="*/ 1052089 w 4289560"/>
                <a:gd name="connsiteY30" fmla="*/ 1186248 h 1959428"/>
                <a:gd name="connsiteX31" fmla="*/ 1232145 w 4289560"/>
                <a:gd name="connsiteY31" fmla="*/ 1292163 h 1959428"/>
                <a:gd name="connsiteX32" fmla="*/ 1419262 w 4289560"/>
                <a:gd name="connsiteY32" fmla="*/ 1383956 h 1959428"/>
                <a:gd name="connsiteX33" fmla="*/ 1592256 w 4289560"/>
                <a:gd name="connsiteY33" fmla="*/ 1458097 h 1959428"/>
                <a:gd name="connsiteX34" fmla="*/ 1789964 w 4289560"/>
                <a:gd name="connsiteY34" fmla="*/ 1521646 h 1959428"/>
                <a:gd name="connsiteX35" fmla="*/ 1973550 w 4289560"/>
                <a:gd name="connsiteY35" fmla="*/ 1560481 h 1959428"/>
                <a:gd name="connsiteX36" fmla="*/ 2135954 w 4289560"/>
                <a:gd name="connsiteY36" fmla="*/ 1606378 h 1959428"/>
                <a:gd name="connsiteX37" fmla="*/ 2601980 w 4289560"/>
                <a:gd name="connsiteY37" fmla="*/ 1645214 h 1959428"/>
                <a:gd name="connsiteX38" fmla="*/ 3057415 w 4289560"/>
                <a:gd name="connsiteY38" fmla="*/ 1655805 h 1959428"/>
                <a:gd name="connsiteX39" fmla="*/ 3237470 w 4289560"/>
                <a:gd name="connsiteY39" fmla="*/ 1652275 h 1959428"/>
                <a:gd name="connsiteX40" fmla="*/ 3781167 w 4289560"/>
                <a:gd name="connsiteY40" fmla="*/ 1624030 h 1959428"/>
                <a:gd name="connsiteX41" fmla="*/ 4084791 w 4289560"/>
                <a:gd name="connsiteY41" fmla="*/ 1606378 h 1959428"/>
                <a:gd name="connsiteX42" fmla="*/ 4120096 w 4289560"/>
                <a:gd name="connsiteY42" fmla="*/ 1592256 h 1959428"/>
                <a:gd name="connsiteX43" fmla="*/ 4155401 w 4289560"/>
                <a:gd name="connsiteY43" fmla="*/ 1560481 h 1959428"/>
                <a:gd name="connsiteX44" fmla="*/ 4197767 w 4289560"/>
                <a:gd name="connsiteY44" fmla="*/ 1503993 h 1959428"/>
                <a:gd name="connsiteX45" fmla="*/ 4233072 w 4289560"/>
                <a:gd name="connsiteY45" fmla="*/ 1458097 h 1959428"/>
                <a:gd name="connsiteX46" fmla="*/ 4254255 w 4289560"/>
                <a:gd name="connsiteY46" fmla="*/ 1440444 h 1959428"/>
                <a:gd name="connsiteX47" fmla="*/ 4271907 w 4289560"/>
                <a:gd name="connsiteY47" fmla="*/ 1436914 h 1959428"/>
                <a:gd name="connsiteX48" fmla="*/ 4289560 w 4289560"/>
                <a:gd name="connsiteY48" fmla="*/ 1447505 h 1959428"/>
                <a:gd name="connsiteX49" fmla="*/ 4289560 w 4289560"/>
                <a:gd name="connsiteY49" fmla="*/ 1511054 h 1959428"/>
                <a:gd name="connsiteX50" fmla="*/ 4278968 w 4289560"/>
                <a:gd name="connsiteY50" fmla="*/ 1581664 h 1959428"/>
                <a:gd name="connsiteX51" fmla="*/ 4257785 w 4289560"/>
                <a:gd name="connsiteY51" fmla="*/ 1662866 h 1959428"/>
                <a:gd name="connsiteX52" fmla="*/ 4226011 w 4289560"/>
                <a:gd name="connsiteY52" fmla="*/ 1747598 h 1959428"/>
                <a:gd name="connsiteX53" fmla="*/ 4155401 w 4289560"/>
                <a:gd name="connsiteY53" fmla="*/ 1867635 h 1959428"/>
                <a:gd name="connsiteX54" fmla="*/ 4105974 w 4289560"/>
                <a:gd name="connsiteY54" fmla="*/ 1924123 h 1959428"/>
                <a:gd name="connsiteX55" fmla="*/ 4074199 w 4289560"/>
                <a:gd name="connsiteY55" fmla="*/ 1955898 h 1959428"/>
                <a:gd name="connsiteX56" fmla="*/ 4038894 w 4289560"/>
                <a:gd name="connsiteY56" fmla="*/ 1959428 h 1959428"/>
                <a:gd name="connsiteX57" fmla="*/ 4000059 w 4289560"/>
                <a:gd name="connsiteY57" fmla="*/ 1955898 h 1959428"/>
                <a:gd name="connsiteX58" fmla="*/ 3957693 w 4289560"/>
                <a:gd name="connsiteY58" fmla="*/ 1931184 h 1959428"/>
                <a:gd name="connsiteX59" fmla="*/ 3915327 w 4289560"/>
                <a:gd name="connsiteY59" fmla="*/ 1913532 h 1959428"/>
                <a:gd name="connsiteX60" fmla="*/ 3865899 w 4289560"/>
                <a:gd name="connsiteY60" fmla="*/ 1899410 h 1959428"/>
                <a:gd name="connsiteX61" fmla="*/ 3541093 w 4289560"/>
                <a:gd name="connsiteY61" fmla="*/ 1895879 h 1959428"/>
                <a:gd name="connsiteX62" fmla="*/ 3286897 w 4289560"/>
                <a:gd name="connsiteY62" fmla="*/ 1902940 h 1959428"/>
                <a:gd name="connsiteX63" fmla="*/ 3124494 w 4289560"/>
                <a:gd name="connsiteY63" fmla="*/ 1895879 h 1959428"/>
                <a:gd name="connsiteX64" fmla="*/ 2683181 w 4289560"/>
                <a:gd name="connsiteY64" fmla="*/ 1885288 h 195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89560" h="1959428">
                  <a:moveTo>
                    <a:pt x="2683181" y="1885288"/>
                  </a:moveTo>
                  <a:lnTo>
                    <a:pt x="2326601" y="1867635"/>
                  </a:lnTo>
                  <a:lnTo>
                    <a:pt x="2150076" y="1853513"/>
                  </a:lnTo>
                  <a:lnTo>
                    <a:pt x="2001794" y="1832330"/>
                  </a:lnTo>
                  <a:lnTo>
                    <a:pt x="1874696" y="1797025"/>
                  </a:lnTo>
                  <a:lnTo>
                    <a:pt x="1832330" y="1768781"/>
                  </a:lnTo>
                  <a:lnTo>
                    <a:pt x="1539299" y="1669927"/>
                  </a:lnTo>
                  <a:lnTo>
                    <a:pt x="1270981" y="1553420"/>
                  </a:lnTo>
                  <a:lnTo>
                    <a:pt x="1161535" y="1493402"/>
                  </a:lnTo>
                  <a:lnTo>
                    <a:pt x="995601" y="1394548"/>
                  </a:lnTo>
                  <a:lnTo>
                    <a:pt x="812015" y="1253328"/>
                  </a:lnTo>
                  <a:lnTo>
                    <a:pt x="656673" y="1112108"/>
                  </a:lnTo>
                  <a:lnTo>
                    <a:pt x="480148" y="910869"/>
                  </a:lnTo>
                  <a:lnTo>
                    <a:pt x="360111" y="744936"/>
                  </a:lnTo>
                  <a:lnTo>
                    <a:pt x="233013" y="533105"/>
                  </a:lnTo>
                  <a:lnTo>
                    <a:pt x="155342" y="384824"/>
                  </a:lnTo>
                  <a:lnTo>
                    <a:pt x="70610" y="201238"/>
                  </a:lnTo>
                  <a:lnTo>
                    <a:pt x="21183" y="70610"/>
                  </a:lnTo>
                  <a:lnTo>
                    <a:pt x="0" y="28244"/>
                  </a:lnTo>
                  <a:lnTo>
                    <a:pt x="0" y="28244"/>
                  </a:lnTo>
                  <a:lnTo>
                    <a:pt x="0" y="10591"/>
                  </a:lnTo>
                  <a:lnTo>
                    <a:pt x="10591" y="0"/>
                  </a:lnTo>
                  <a:lnTo>
                    <a:pt x="31774" y="7061"/>
                  </a:lnTo>
                  <a:lnTo>
                    <a:pt x="70610" y="49427"/>
                  </a:lnTo>
                  <a:lnTo>
                    <a:pt x="127098" y="162403"/>
                  </a:lnTo>
                  <a:lnTo>
                    <a:pt x="211830" y="310684"/>
                  </a:lnTo>
                  <a:lnTo>
                    <a:pt x="360111" y="526044"/>
                  </a:lnTo>
                  <a:lnTo>
                    <a:pt x="501331" y="702569"/>
                  </a:lnTo>
                  <a:lnTo>
                    <a:pt x="695509" y="896747"/>
                  </a:lnTo>
                  <a:lnTo>
                    <a:pt x="868503" y="1052089"/>
                  </a:lnTo>
                  <a:lnTo>
                    <a:pt x="1052089" y="1186248"/>
                  </a:lnTo>
                  <a:lnTo>
                    <a:pt x="1232145" y="1292163"/>
                  </a:lnTo>
                  <a:lnTo>
                    <a:pt x="1419262" y="1383956"/>
                  </a:lnTo>
                  <a:lnTo>
                    <a:pt x="1592256" y="1458097"/>
                  </a:lnTo>
                  <a:lnTo>
                    <a:pt x="1789964" y="1521646"/>
                  </a:lnTo>
                  <a:lnTo>
                    <a:pt x="1973550" y="1560481"/>
                  </a:lnTo>
                  <a:lnTo>
                    <a:pt x="2135954" y="1606378"/>
                  </a:lnTo>
                  <a:lnTo>
                    <a:pt x="2601980" y="1645214"/>
                  </a:lnTo>
                  <a:lnTo>
                    <a:pt x="3057415" y="1655805"/>
                  </a:lnTo>
                  <a:lnTo>
                    <a:pt x="3237470" y="1652275"/>
                  </a:lnTo>
                  <a:lnTo>
                    <a:pt x="3781167" y="1624030"/>
                  </a:lnTo>
                  <a:lnTo>
                    <a:pt x="4084791" y="1606378"/>
                  </a:lnTo>
                  <a:lnTo>
                    <a:pt x="4120096" y="1592256"/>
                  </a:lnTo>
                  <a:lnTo>
                    <a:pt x="4155401" y="1560481"/>
                  </a:lnTo>
                  <a:lnTo>
                    <a:pt x="4197767" y="1503993"/>
                  </a:lnTo>
                  <a:lnTo>
                    <a:pt x="4233072" y="1458097"/>
                  </a:lnTo>
                  <a:lnTo>
                    <a:pt x="4254255" y="1440444"/>
                  </a:lnTo>
                  <a:lnTo>
                    <a:pt x="4271907" y="1436914"/>
                  </a:lnTo>
                  <a:lnTo>
                    <a:pt x="4289560" y="1447505"/>
                  </a:lnTo>
                  <a:lnTo>
                    <a:pt x="4289560" y="1511054"/>
                  </a:lnTo>
                  <a:lnTo>
                    <a:pt x="4278968" y="1581664"/>
                  </a:lnTo>
                  <a:lnTo>
                    <a:pt x="4257785" y="1662866"/>
                  </a:lnTo>
                  <a:lnTo>
                    <a:pt x="4226011" y="1747598"/>
                  </a:lnTo>
                  <a:lnTo>
                    <a:pt x="4155401" y="1867635"/>
                  </a:lnTo>
                  <a:lnTo>
                    <a:pt x="4105974" y="1924123"/>
                  </a:lnTo>
                  <a:lnTo>
                    <a:pt x="4074199" y="1955898"/>
                  </a:lnTo>
                  <a:lnTo>
                    <a:pt x="4038894" y="1959428"/>
                  </a:lnTo>
                  <a:lnTo>
                    <a:pt x="4000059" y="1955898"/>
                  </a:lnTo>
                  <a:lnTo>
                    <a:pt x="3957693" y="1931184"/>
                  </a:lnTo>
                  <a:lnTo>
                    <a:pt x="3915327" y="1913532"/>
                  </a:lnTo>
                  <a:lnTo>
                    <a:pt x="3865899" y="1899410"/>
                  </a:lnTo>
                  <a:lnTo>
                    <a:pt x="3541093" y="1895879"/>
                  </a:lnTo>
                  <a:lnTo>
                    <a:pt x="3286897" y="1902940"/>
                  </a:lnTo>
                  <a:lnTo>
                    <a:pt x="3124494" y="1895879"/>
                  </a:lnTo>
                  <a:lnTo>
                    <a:pt x="2683181" y="188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4B5337B8-B446-43AA-81F8-C41D4CEF442A}"/>
                </a:ext>
              </a:extLst>
            </p:cNvPr>
            <p:cNvSpPr/>
            <p:nvPr/>
          </p:nvSpPr>
          <p:spPr>
            <a:xfrm>
              <a:off x="6486525" y="3865563"/>
              <a:ext cx="2032000" cy="1797050"/>
            </a:xfrm>
            <a:custGeom>
              <a:avLst/>
              <a:gdLst>
                <a:gd name="connsiteX0" fmla="*/ 585788 w 2031206"/>
                <a:gd name="connsiteY0" fmla="*/ 1016794 h 1797844"/>
                <a:gd name="connsiteX1" fmla="*/ 371475 w 2031206"/>
                <a:gd name="connsiteY1" fmla="*/ 676275 h 1797844"/>
                <a:gd name="connsiteX2" fmla="*/ 171450 w 2031206"/>
                <a:gd name="connsiteY2" fmla="*/ 347662 h 1797844"/>
                <a:gd name="connsiteX3" fmla="*/ 0 w 2031206"/>
                <a:gd name="connsiteY3" fmla="*/ 76200 h 1797844"/>
                <a:gd name="connsiteX4" fmla="*/ 35719 w 2031206"/>
                <a:gd name="connsiteY4" fmla="*/ 0 h 1797844"/>
                <a:gd name="connsiteX5" fmla="*/ 128588 w 2031206"/>
                <a:gd name="connsiteY5" fmla="*/ 123825 h 1797844"/>
                <a:gd name="connsiteX6" fmla="*/ 283369 w 2031206"/>
                <a:gd name="connsiteY6" fmla="*/ 326231 h 1797844"/>
                <a:gd name="connsiteX7" fmla="*/ 433388 w 2031206"/>
                <a:gd name="connsiteY7" fmla="*/ 521494 h 1797844"/>
                <a:gd name="connsiteX8" fmla="*/ 564356 w 2031206"/>
                <a:gd name="connsiteY8" fmla="*/ 673894 h 1797844"/>
                <a:gd name="connsiteX9" fmla="*/ 726281 w 2031206"/>
                <a:gd name="connsiteY9" fmla="*/ 847725 h 1797844"/>
                <a:gd name="connsiteX10" fmla="*/ 883444 w 2031206"/>
                <a:gd name="connsiteY10" fmla="*/ 1016794 h 1797844"/>
                <a:gd name="connsiteX11" fmla="*/ 1026319 w 2031206"/>
                <a:gd name="connsiteY11" fmla="*/ 1150144 h 1797844"/>
                <a:gd name="connsiteX12" fmla="*/ 1154906 w 2031206"/>
                <a:gd name="connsiteY12" fmla="*/ 1252537 h 1797844"/>
                <a:gd name="connsiteX13" fmla="*/ 1264444 w 2031206"/>
                <a:gd name="connsiteY13" fmla="*/ 1323975 h 1797844"/>
                <a:gd name="connsiteX14" fmla="*/ 1431131 w 2031206"/>
                <a:gd name="connsiteY14" fmla="*/ 1419225 h 1797844"/>
                <a:gd name="connsiteX15" fmla="*/ 1721644 w 2031206"/>
                <a:gd name="connsiteY15" fmla="*/ 1564481 h 1797844"/>
                <a:gd name="connsiteX16" fmla="*/ 1990725 w 2031206"/>
                <a:gd name="connsiteY16" fmla="*/ 1685925 h 1797844"/>
                <a:gd name="connsiteX17" fmla="*/ 2009775 w 2031206"/>
                <a:gd name="connsiteY17" fmla="*/ 1697831 h 1797844"/>
                <a:gd name="connsiteX18" fmla="*/ 2024063 w 2031206"/>
                <a:gd name="connsiteY18" fmla="*/ 1712119 h 1797844"/>
                <a:gd name="connsiteX19" fmla="*/ 2031206 w 2031206"/>
                <a:gd name="connsiteY19" fmla="*/ 1726406 h 1797844"/>
                <a:gd name="connsiteX20" fmla="*/ 2028825 w 2031206"/>
                <a:gd name="connsiteY20" fmla="*/ 1735931 h 1797844"/>
                <a:gd name="connsiteX21" fmla="*/ 2014538 w 2031206"/>
                <a:gd name="connsiteY21" fmla="*/ 1752600 h 1797844"/>
                <a:gd name="connsiteX22" fmla="*/ 1874044 w 2031206"/>
                <a:gd name="connsiteY22" fmla="*/ 1759744 h 1797844"/>
                <a:gd name="connsiteX23" fmla="*/ 1602581 w 2031206"/>
                <a:gd name="connsiteY23" fmla="*/ 1778794 h 1797844"/>
                <a:gd name="connsiteX24" fmla="*/ 1381125 w 2031206"/>
                <a:gd name="connsiteY24" fmla="*/ 1795462 h 1797844"/>
                <a:gd name="connsiteX25" fmla="*/ 1316831 w 2031206"/>
                <a:gd name="connsiteY25" fmla="*/ 1797844 h 1797844"/>
                <a:gd name="connsiteX26" fmla="*/ 1278731 w 2031206"/>
                <a:gd name="connsiteY26" fmla="*/ 1795462 h 1797844"/>
                <a:gd name="connsiteX27" fmla="*/ 1226344 w 2031206"/>
                <a:gd name="connsiteY27" fmla="*/ 1785937 h 1797844"/>
                <a:gd name="connsiteX28" fmla="*/ 1157288 w 2031206"/>
                <a:gd name="connsiteY28" fmla="*/ 1762125 h 1797844"/>
                <a:gd name="connsiteX29" fmla="*/ 1135856 w 2031206"/>
                <a:gd name="connsiteY29" fmla="*/ 1745456 h 1797844"/>
                <a:gd name="connsiteX30" fmla="*/ 819150 w 2031206"/>
                <a:gd name="connsiteY30" fmla="*/ 1343025 h 1797844"/>
                <a:gd name="connsiteX31" fmla="*/ 585788 w 2031206"/>
                <a:gd name="connsiteY31" fmla="*/ 1016794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31206" h="1797844">
                  <a:moveTo>
                    <a:pt x="585788" y="1016794"/>
                  </a:moveTo>
                  <a:lnTo>
                    <a:pt x="371475" y="676275"/>
                  </a:lnTo>
                  <a:lnTo>
                    <a:pt x="171450" y="347662"/>
                  </a:lnTo>
                  <a:lnTo>
                    <a:pt x="0" y="76200"/>
                  </a:lnTo>
                  <a:lnTo>
                    <a:pt x="35719" y="0"/>
                  </a:lnTo>
                  <a:lnTo>
                    <a:pt x="128588" y="123825"/>
                  </a:lnTo>
                  <a:lnTo>
                    <a:pt x="283369" y="326231"/>
                  </a:lnTo>
                  <a:lnTo>
                    <a:pt x="433388" y="521494"/>
                  </a:lnTo>
                  <a:lnTo>
                    <a:pt x="564356" y="673894"/>
                  </a:lnTo>
                  <a:lnTo>
                    <a:pt x="726281" y="847725"/>
                  </a:lnTo>
                  <a:lnTo>
                    <a:pt x="883444" y="1016794"/>
                  </a:lnTo>
                  <a:lnTo>
                    <a:pt x="1026319" y="1150144"/>
                  </a:lnTo>
                  <a:lnTo>
                    <a:pt x="1154906" y="1252537"/>
                  </a:lnTo>
                  <a:lnTo>
                    <a:pt x="1264444" y="1323975"/>
                  </a:lnTo>
                  <a:lnTo>
                    <a:pt x="1431131" y="1419225"/>
                  </a:lnTo>
                  <a:lnTo>
                    <a:pt x="1721644" y="1564481"/>
                  </a:lnTo>
                  <a:lnTo>
                    <a:pt x="1990725" y="1685925"/>
                  </a:lnTo>
                  <a:lnTo>
                    <a:pt x="2009775" y="1697831"/>
                  </a:lnTo>
                  <a:lnTo>
                    <a:pt x="2024063" y="1712119"/>
                  </a:lnTo>
                  <a:lnTo>
                    <a:pt x="2031206" y="1726406"/>
                  </a:lnTo>
                  <a:lnTo>
                    <a:pt x="2028825" y="1735931"/>
                  </a:lnTo>
                  <a:lnTo>
                    <a:pt x="2014538" y="1752600"/>
                  </a:lnTo>
                  <a:lnTo>
                    <a:pt x="1874044" y="1759744"/>
                  </a:lnTo>
                  <a:lnTo>
                    <a:pt x="1602581" y="1778794"/>
                  </a:lnTo>
                  <a:lnTo>
                    <a:pt x="1381125" y="1795462"/>
                  </a:lnTo>
                  <a:lnTo>
                    <a:pt x="1316831" y="1797844"/>
                  </a:lnTo>
                  <a:lnTo>
                    <a:pt x="1278731" y="1795462"/>
                  </a:lnTo>
                  <a:lnTo>
                    <a:pt x="1226344" y="1785937"/>
                  </a:lnTo>
                  <a:lnTo>
                    <a:pt x="1157288" y="1762125"/>
                  </a:lnTo>
                  <a:lnTo>
                    <a:pt x="1135856" y="1745456"/>
                  </a:lnTo>
                  <a:lnTo>
                    <a:pt x="819150" y="1343025"/>
                  </a:lnTo>
                  <a:lnTo>
                    <a:pt x="585788" y="1016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D890750B-13CE-464E-A061-442B5FEEBB31}"/>
              </a:ext>
            </a:extLst>
          </p:cNvPr>
          <p:cNvGrpSpPr/>
          <p:nvPr/>
        </p:nvGrpSpPr>
        <p:grpSpPr>
          <a:xfrm>
            <a:off x="3698876" y="1550990"/>
            <a:ext cx="4819649" cy="4314824"/>
            <a:chOff x="3698876" y="1550989"/>
            <a:chExt cx="4819649" cy="4314824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45906F26-B541-433D-A2E9-DA613315BDC3}"/>
                </a:ext>
              </a:extLst>
            </p:cNvPr>
            <p:cNvSpPr/>
            <p:nvPr/>
          </p:nvSpPr>
          <p:spPr>
            <a:xfrm>
              <a:off x="3698876" y="2640014"/>
              <a:ext cx="381000" cy="1304925"/>
            </a:xfrm>
            <a:custGeom>
              <a:avLst/>
              <a:gdLst>
                <a:gd name="connsiteX0" fmla="*/ 28575 w 381000"/>
                <a:gd name="connsiteY0" fmla="*/ 1154907 h 1304925"/>
                <a:gd name="connsiteX1" fmla="*/ 0 w 381000"/>
                <a:gd name="connsiteY1" fmla="*/ 942975 h 1304925"/>
                <a:gd name="connsiteX2" fmla="*/ 50007 w 381000"/>
                <a:gd name="connsiteY2" fmla="*/ 871538 h 1304925"/>
                <a:gd name="connsiteX3" fmla="*/ 116682 w 381000"/>
                <a:gd name="connsiteY3" fmla="*/ 759619 h 1304925"/>
                <a:gd name="connsiteX4" fmla="*/ 164307 w 381000"/>
                <a:gd name="connsiteY4" fmla="*/ 666750 h 1304925"/>
                <a:gd name="connsiteX5" fmla="*/ 195263 w 381000"/>
                <a:gd name="connsiteY5" fmla="*/ 588169 h 1304925"/>
                <a:gd name="connsiteX6" fmla="*/ 223838 w 381000"/>
                <a:gd name="connsiteY6" fmla="*/ 481013 h 1304925"/>
                <a:gd name="connsiteX7" fmla="*/ 242888 w 381000"/>
                <a:gd name="connsiteY7" fmla="*/ 388144 h 1304925"/>
                <a:gd name="connsiteX8" fmla="*/ 254794 w 381000"/>
                <a:gd name="connsiteY8" fmla="*/ 278607 h 1304925"/>
                <a:gd name="connsiteX9" fmla="*/ 266700 w 381000"/>
                <a:gd name="connsiteY9" fmla="*/ 116682 h 1304925"/>
                <a:gd name="connsiteX10" fmla="*/ 266700 w 381000"/>
                <a:gd name="connsiteY10" fmla="*/ 26194 h 1304925"/>
                <a:gd name="connsiteX11" fmla="*/ 266700 w 381000"/>
                <a:gd name="connsiteY11" fmla="*/ 11907 h 1304925"/>
                <a:gd name="connsiteX12" fmla="*/ 273844 w 381000"/>
                <a:gd name="connsiteY12" fmla="*/ 2382 h 1304925"/>
                <a:gd name="connsiteX13" fmla="*/ 285750 w 381000"/>
                <a:gd name="connsiteY13" fmla="*/ 0 h 1304925"/>
                <a:gd name="connsiteX14" fmla="*/ 300038 w 381000"/>
                <a:gd name="connsiteY14" fmla="*/ 2382 h 1304925"/>
                <a:gd name="connsiteX15" fmla="*/ 321469 w 381000"/>
                <a:gd name="connsiteY15" fmla="*/ 14288 h 1304925"/>
                <a:gd name="connsiteX16" fmla="*/ 338138 w 381000"/>
                <a:gd name="connsiteY16" fmla="*/ 28575 h 1304925"/>
                <a:gd name="connsiteX17" fmla="*/ 354807 w 381000"/>
                <a:gd name="connsiteY17" fmla="*/ 183357 h 1304925"/>
                <a:gd name="connsiteX18" fmla="*/ 378619 w 381000"/>
                <a:gd name="connsiteY18" fmla="*/ 373857 h 1304925"/>
                <a:gd name="connsiteX19" fmla="*/ 381000 w 381000"/>
                <a:gd name="connsiteY19" fmla="*/ 492919 h 1304925"/>
                <a:gd name="connsiteX20" fmla="*/ 378619 w 381000"/>
                <a:gd name="connsiteY20" fmla="*/ 602457 h 1304925"/>
                <a:gd name="connsiteX21" fmla="*/ 376238 w 381000"/>
                <a:gd name="connsiteY21" fmla="*/ 695325 h 1304925"/>
                <a:gd name="connsiteX22" fmla="*/ 359569 w 381000"/>
                <a:gd name="connsiteY22" fmla="*/ 812007 h 1304925"/>
                <a:gd name="connsiteX23" fmla="*/ 328613 w 381000"/>
                <a:gd name="connsiteY23" fmla="*/ 976313 h 1304925"/>
                <a:gd name="connsiteX24" fmla="*/ 269082 w 381000"/>
                <a:gd name="connsiteY24" fmla="*/ 1173957 h 1304925"/>
                <a:gd name="connsiteX25" fmla="*/ 235744 w 381000"/>
                <a:gd name="connsiteY25" fmla="*/ 1243013 h 1304925"/>
                <a:gd name="connsiteX26" fmla="*/ 202407 w 381000"/>
                <a:gd name="connsiteY26" fmla="*/ 1285875 h 1304925"/>
                <a:gd name="connsiteX27" fmla="*/ 178594 w 381000"/>
                <a:gd name="connsiteY27" fmla="*/ 1300163 h 1304925"/>
                <a:gd name="connsiteX28" fmla="*/ 154782 w 381000"/>
                <a:gd name="connsiteY28" fmla="*/ 1304925 h 1304925"/>
                <a:gd name="connsiteX29" fmla="*/ 121444 w 381000"/>
                <a:gd name="connsiteY29" fmla="*/ 1302544 h 1304925"/>
                <a:gd name="connsiteX30" fmla="*/ 97632 w 381000"/>
                <a:gd name="connsiteY30" fmla="*/ 1295400 h 1304925"/>
                <a:gd name="connsiteX31" fmla="*/ 78582 w 381000"/>
                <a:gd name="connsiteY31" fmla="*/ 1278732 h 1304925"/>
                <a:gd name="connsiteX32" fmla="*/ 61913 w 381000"/>
                <a:gd name="connsiteY32" fmla="*/ 1254919 h 1304925"/>
                <a:gd name="connsiteX33" fmla="*/ 28575 w 381000"/>
                <a:gd name="connsiteY33" fmla="*/ 115490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304925">
                  <a:moveTo>
                    <a:pt x="28575" y="1154907"/>
                  </a:moveTo>
                  <a:lnTo>
                    <a:pt x="0" y="942975"/>
                  </a:lnTo>
                  <a:lnTo>
                    <a:pt x="50007" y="871538"/>
                  </a:lnTo>
                  <a:lnTo>
                    <a:pt x="116682" y="759619"/>
                  </a:lnTo>
                  <a:lnTo>
                    <a:pt x="164307" y="666750"/>
                  </a:lnTo>
                  <a:lnTo>
                    <a:pt x="195263" y="588169"/>
                  </a:lnTo>
                  <a:lnTo>
                    <a:pt x="223838" y="481013"/>
                  </a:lnTo>
                  <a:lnTo>
                    <a:pt x="242888" y="388144"/>
                  </a:lnTo>
                  <a:lnTo>
                    <a:pt x="254794" y="278607"/>
                  </a:lnTo>
                  <a:lnTo>
                    <a:pt x="266700" y="116682"/>
                  </a:lnTo>
                  <a:lnTo>
                    <a:pt x="266700" y="26194"/>
                  </a:lnTo>
                  <a:lnTo>
                    <a:pt x="266700" y="11907"/>
                  </a:lnTo>
                  <a:lnTo>
                    <a:pt x="273844" y="2382"/>
                  </a:lnTo>
                  <a:lnTo>
                    <a:pt x="285750" y="0"/>
                  </a:lnTo>
                  <a:lnTo>
                    <a:pt x="300038" y="2382"/>
                  </a:lnTo>
                  <a:lnTo>
                    <a:pt x="321469" y="14288"/>
                  </a:lnTo>
                  <a:lnTo>
                    <a:pt x="338138" y="28575"/>
                  </a:lnTo>
                  <a:lnTo>
                    <a:pt x="354807" y="183357"/>
                  </a:lnTo>
                  <a:lnTo>
                    <a:pt x="378619" y="373857"/>
                  </a:lnTo>
                  <a:cubicBezTo>
                    <a:pt x="379413" y="413544"/>
                    <a:pt x="380206" y="453232"/>
                    <a:pt x="381000" y="492919"/>
                  </a:cubicBezTo>
                  <a:cubicBezTo>
                    <a:pt x="380206" y="529432"/>
                    <a:pt x="379413" y="565944"/>
                    <a:pt x="378619" y="602457"/>
                  </a:cubicBezTo>
                  <a:cubicBezTo>
                    <a:pt x="377825" y="633413"/>
                    <a:pt x="377032" y="664369"/>
                    <a:pt x="376238" y="695325"/>
                  </a:cubicBezTo>
                  <a:lnTo>
                    <a:pt x="359569" y="812007"/>
                  </a:lnTo>
                  <a:lnTo>
                    <a:pt x="328613" y="976313"/>
                  </a:lnTo>
                  <a:lnTo>
                    <a:pt x="269082" y="1173957"/>
                  </a:lnTo>
                  <a:lnTo>
                    <a:pt x="235744" y="1243013"/>
                  </a:lnTo>
                  <a:lnTo>
                    <a:pt x="202407" y="1285875"/>
                  </a:lnTo>
                  <a:lnTo>
                    <a:pt x="178594" y="1300163"/>
                  </a:lnTo>
                  <a:lnTo>
                    <a:pt x="154782" y="1304925"/>
                  </a:lnTo>
                  <a:lnTo>
                    <a:pt x="121444" y="1302544"/>
                  </a:lnTo>
                  <a:lnTo>
                    <a:pt x="97632" y="1295400"/>
                  </a:lnTo>
                  <a:lnTo>
                    <a:pt x="78582" y="1278732"/>
                  </a:lnTo>
                  <a:lnTo>
                    <a:pt x="61913" y="1254919"/>
                  </a:lnTo>
                  <a:lnTo>
                    <a:pt x="28575" y="1154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A79DC232-C76F-44A9-A56B-C28577D4C219}"/>
                </a:ext>
              </a:extLst>
            </p:cNvPr>
            <p:cNvSpPr/>
            <p:nvPr/>
          </p:nvSpPr>
          <p:spPr>
            <a:xfrm>
              <a:off x="4937126" y="2719388"/>
              <a:ext cx="433388" cy="595312"/>
            </a:xfrm>
            <a:custGeom>
              <a:avLst/>
              <a:gdLst>
                <a:gd name="connsiteX0" fmla="*/ 207169 w 433388"/>
                <a:gd name="connsiteY0" fmla="*/ 407193 h 595312"/>
                <a:gd name="connsiteX1" fmla="*/ 85725 w 433388"/>
                <a:gd name="connsiteY1" fmla="*/ 188118 h 595312"/>
                <a:gd name="connsiteX2" fmla="*/ 11907 w 433388"/>
                <a:gd name="connsiteY2" fmla="*/ 61912 h 595312"/>
                <a:gd name="connsiteX3" fmla="*/ 0 w 433388"/>
                <a:gd name="connsiteY3" fmla="*/ 38100 h 595312"/>
                <a:gd name="connsiteX4" fmla="*/ 0 w 433388"/>
                <a:gd name="connsiteY4" fmla="*/ 19050 h 595312"/>
                <a:gd name="connsiteX5" fmla="*/ 4763 w 433388"/>
                <a:gd name="connsiteY5" fmla="*/ 4762 h 595312"/>
                <a:gd name="connsiteX6" fmla="*/ 26194 w 433388"/>
                <a:gd name="connsiteY6" fmla="*/ 0 h 595312"/>
                <a:gd name="connsiteX7" fmla="*/ 57150 w 433388"/>
                <a:gd name="connsiteY7" fmla="*/ 14287 h 595312"/>
                <a:gd name="connsiteX8" fmla="*/ 176213 w 433388"/>
                <a:gd name="connsiteY8" fmla="*/ 78581 h 595312"/>
                <a:gd name="connsiteX9" fmla="*/ 316707 w 433388"/>
                <a:gd name="connsiteY9" fmla="*/ 161925 h 595312"/>
                <a:gd name="connsiteX10" fmla="*/ 397669 w 433388"/>
                <a:gd name="connsiteY10" fmla="*/ 221456 h 595312"/>
                <a:gd name="connsiteX11" fmla="*/ 419100 w 433388"/>
                <a:gd name="connsiteY11" fmla="*/ 316706 h 595312"/>
                <a:gd name="connsiteX12" fmla="*/ 433388 w 433388"/>
                <a:gd name="connsiteY12" fmla="*/ 411956 h 595312"/>
                <a:gd name="connsiteX13" fmla="*/ 433388 w 433388"/>
                <a:gd name="connsiteY13" fmla="*/ 490537 h 595312"/>
                <a:gd name="connsiteX14" fmla="*/ 421482 w 433388"/>
                <a:gd name="connsiteY14" fmla="*/ 566737 h 595312"/>
                <a:gd name="connsiteX15" fmla="*/ 409575 w 433388"/>
                <a:gd name="connsiteY15" fmla="*/ 581025 h 595312"/>
                <a:gd name="connsiteX16" fmla="*/ 361950 w 433388"/>
                <a:gd name="connsiteY16" fmla="*/ 592931 h 595312"/>
                <a:gd name="connsiteX17" fmla="*/ 316707 w 433388"/>
                <a:gd name="connsiteY17" fmla="*/ 595312 h 595312"/>
                <a:gd name="connsiteX18" fmla="*/ 288132 w 433388"/>
                <a:gd name="connsiteY18" fmla="*/ 585787 h 595312"/>
                <a:gd name="connsiteX19" fmla="*/ 269082 w 433388"/>
                <a:gd name="connsiteY19" fmla="*/ 559593 h 595312"/>
                <a:gd name="connsiteX20" fmla="*/ 207169 w 433388"/>
                <a:gd name="connsiteY20" fmla="*/ 407193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3388" h="595312">
                  <a:moveTo>
                    <a:pt x="207169" y="407193"/>
                  </a:moveTo>
                  <a:lnTo>
                    <a:pt x="85725" y="188118"/>
                  </a:lnTo>
                  <a:lnTo>
                    <a:pt x="11907" y="6191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26194" y="0"/>
                  </a:lnTo>
                  <a:lnTo>
                    <a:pt x="57150" y="14287"/>
                  </a:lnTo>
                  <a:lnTo>
                    <a:pt x="176213" y="78581"/>
                  </a:lnTo>
                  <a:lnTo>
                    <a:pt x="316707" y="161925"/>
                  </a:lnTo>
                  <a:lnTo>
                    <a:pt x="397669" y="221456"/>
                  </a:lnTo>
                  <a:lnTo>
                    <a:pt x="419100" y="316706"/>
                  </a:lnTo>
                  <a:lnTo>
                    <a:pt x="433388" y="411956"/>
                  </a:lnTo>
                  <a:lnTo>
                    <a:pt x="433388" y="490537"/>
                  </a:lnTo>
                  <a:lnTo>
                    <a:pt x="421482" y="566737"/>
                  </a:lnTo>
                  <a:lnTo>
                    <a:pt x="409575" y="581025"/>
                  </a:lnTo>
                  <a:lnTo>
                    <a:pt x="361950" y="592931"/>
                  </a:lnTo>
                  <a:lnTo>
                    <a:pt x="316707" y="595312"/>
                  </a:lnTo>
                  <a:lnTo>
                    <a:pt x="288132" y="585787"/>
                  </a:lnTo>
                  <a:lnTo>
                    <a:pt x="269082" y="559593"/>
                  </a:lnTo>
                  <a:lnTo>
                    <a:pt x="207169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3793594C-DFEA-4B4A-A26F-94A436398466}"/>
                </a:ext>
              </a:extLst>
            </p:cNvPr>
            <p:cNvSpPr/>
            <p:nvPr/>
          </p:nvSpPr>
          <p:spPr>
            <a:xfrm rot="16200000">
              <a:off x="2430464" y="3486151"/>
              <a:ext cx="4225925" cy="533400"/>
            </a:xfrm>
            <a:custGeom>
              <a:avLst/>
              <a:gdLst>
                <a:gd name="connsiteX0" fmla="*/ 2344254 w 4226011"/>
                <a:gd name="connsiteY0" fmla="*/ 402478 h 533106"/>
                <a:gd name="connsiteX1" fmla="*/ 1616970 w 4226011"/>
                <a:gd name="connsiteY1" fmla="*/ 406008 h 533106"/>
                <a:gd name="connsiteX2" fmla="*/ 1087395 w 4226011"/>
                <a:gd name="connsiteY2" fmla="*/ 413069 h 533106"/>
                <a:gd name="connsiteX3" fmla="*/ 568411 w 4226011"/>
                <a:gd name="connsiteY3" fmla="*/ 420130 h 533106"/>
                <a:gd name="connsiteX4" fmla="*/ 300093 w 4226011"/>
                <a:gd name="connsiteY4" fmla="*/ 430722 h 533106"/>
                <a:gd name="connsiteX5" fmla="*/ 264788 w 4226011"/>
                <a:gd name="connsiteY5" fmla="*/ 420130 h 533106"/>
                <a:gd name="connsiteX6" fmla="*/ 172995 w 4226011"/>
                <a:gd name="connsiteY6" fmla="*/ 391886 h 533106"/>
                <a:gd name="connsiteX7" fmla="*/ 42366 w 4226011"/>
                <a:gd name="connsiteY7" fmla="*/ 349520 h 533106"/>
                <a:gd name="connsiteX8" fmla="*/ 21183 w 4226011"/>
                <a:gd name="connsiteY8" fmla="*/ 335398 h 533106"/>
                <a:gd name="connsiteX9" fmla="*/ 7061 w 4226011"/>
                <a:gd name="connsiteY9" fmla="*/ 314215 h 533106"/>
                <a:gd name="connsiteX10" fmla="*/ 0 w 4226011"/>
                <a:gd name="connsiteY10" fmla="*/ 275379 h 533106"/>
                <a:gd name="connsiteX11" fmla="*/ 3531 w 4226011"/>
                <a:gd name="connsiteY11" fmla="*/ 250666 h 533106"/>
                <a:gd name="connsiteX12" fmla="*/ 21183 w 4226011"/>
                <a:gd name="connsiteY12" fmla="*/ 225952 h 533106"/>
                <a:gd name="connsiteX13" fmla="*/ 95324 w 4226011"/>
                <a:gd name="connsiteY13" fmla="*/ 183586 h 533106"/>
                <a:gd name="connsiteX14" fmla="*/ 165934 w 4226011"/>
                <a:gd name="connsiteY14" fmla="*/ 151812 h 533106"/>
                <a:gd name="connsiteX15" fmla="*/ 271849 w 4226011"/>
                <a:gd name="connsiteY15" fmla="*/ 120037 h 533106"/>
                <a:gd name="connsiteX16" fmla="*/ 406008 w 4226011"/>
                <a:gd name="connsiteY16" fmla="*/ 91793 h 533106"/>
                <a:gd name="connsiteX17" fmla="*/ 469557 w 4226011"/>
                <a:gd name="connsiteY17" fmla="*/ 102385 h 533106"/>
                <a:gd name="connsiteX18" fmla="*/ 621369 w 4226011"/>
                <a:gd name="connsiteY18" fmla="*/ 130629 h 533106"/>
                <a:gd name="connsiteX19" fmla="*/ 822607 w 4226011"/>
                <a:gd name="connsiteY19" fmla="*/ 155342 h 533106"/>
                <a:gd name="connsiteX20" fmla="*/ 1119169 w 4226011"/>
                <a:gd name="connsiteY20" fmla="*/ 176525 h 533106"/>
                <a:gd name="connsiteX21" fmla="*/ 1624031 w 4226011"/>
                <a:gd name="connsiteY21" fmla="*/ 194178 h 533106"/>
                <a:gd name="connsiteX22" fmla="*/ 2418394 w 4226011"/>
                <a:gd name="connsiteY22" fmla="*/ 201239 h 533106"/>
                <a:gd name="connsiteX23" fmla="*/ 3022110 w 4226011"/>
                <a:gd name="connsiteY23" fmla="*/ 204769 h 533106"/>
                <a:gd name="connsiteX24" fmla="*/ 3668192 w 4226011"/>
                <a:gd name="connsiteY24" fmla="*/ 204769 h 533106"/>
                <a:gd name="connsiteX25" fmla="*/ 3901205 w 4226011"/>
                <a:gd name="connsiteY25" fmla="*/ 197708 h 533106"/>
                <a:gd name="connsiteX26" fmla="*/ 4017712 w 4226011"/>
                <a:gd name="connsiteY26" fmla="*/ 180056 h 533106"/>
                <a:gd name="connsiteX27" fmla="*/ 4074200 w 4226011"/>
                <a:gd name="connsiteY27" fmla="*/ 151812 h 533106"/>
                <a:gd name="connsiteX28" fmla="*/ 4148340 w 4226011"/>
                <a:gd name="connsiteY28" fmla="*/ 38836 h 533106"/>
                <a:gd name="connsiteX29" fmla="*/ 4165993 w 4226011"/>
                <a:gd name="connsiteY29" fmla="*/ 10592 h 533106"/>
                <a:gd name="connsiteX30" fmla="*/ 4187176 w 4226011"/>
                <a:gd name="connsiteY30" fmla="*/ 0 h 533106"/>
                <a:gd name="connsiteX31" fmla="*/ 4211889 w 4226011"/>
                <a:gd name="connsiteY31" fmla="*/ 0 h 533106"/>
                <a:gd name="connsiteX32" fmla="*/ 4218950 w 4226011"/>
                <a:gd name="connsiteY32" fmla="*/ 10592 h 533106"/>
                <a:gd name="connsiteX33" fmla="*/ 4226011 w 4226011"/>
                <a:gd name="connsiteY33" fmla="*/ 42366 h 533106"/>
                <a:gd name="connsiteX34" fmla="*/ 4218950 w 4226011"/>
                <a:gd name="connsiteY34" fmla="*/ 95324 h 533106"/>
                <a:gd name="connsiteX35" fmla="*/ 4190706 w 4226011"/>
                <a:gd name="connsiteY35" fmla="*/ 176525 h 533106"/>
                <a:gd name="connsiteX36" fmla="*/ 4151871 w 4226011"/>
                <a:gd name="connsiteY36" fmla="*/ 275379 h 533106"/>
                <a:gd name="connsiteX37" fmla="*/ 4102444 w 4226011"/>
                <a:gd name="connsiteY37" fmla="*/ 363642 h 533106"/>
                <a:gd name="connsiteX38" fmla="*/ 4035364 w 4226011"/>
                <a:gd name="connsiteY38" fmla="*/ 455435 h 533106"/>
                <a:gd name="connsiteX39" fmla="*/ 3982407 w 4226011"/>
                <a:gd name="connsiteY39" fmla="*/ 511923 h 533106"/>
                <a:gd name="connsiteX40" fmla="*/ 3961224 w 4226011"/>
                <a:gd name="connsiteY40" fmla="*/ 526045 h 533106"/>
                <a:gd name="connsiteX41" fmla="*/ 3932979 w 4226011"/>
                <a:gd name="connsiteY41" fmla="*/ 533106 h 533106"/>
                <a:gd name="connsiteX42" fmla="*/ 3887083 w 4226011"/>
                <a:gd name="connsiteY42" fmla="*/ 529576 h 533106"/>
                <a:gd name="connsiteX43" fmla="*/ 3855308 w 4226011"/>
                <a:gd name="connsiteY43" fmla="*/ 511923 h 533106"/>
                <a:gd name="connsiteX44" fmla="*/ 3791759 w 4226011"/>
                <a:gd name="connsiteY44" fmla="*/ 469557 h 533106"/>
                <a:gd name="connsiteX45" fmla="*/ 3251593 w 4226011"/>
                <a:gd name="connsiteY45" fmla="*/ 437783 h 533106"/>
                <a:gd name="connsiteX46" fmla="*/ 2644346 w 4226011"/>
                <a:gd name="connsiteY46" fmla="*/ 409539 h 533106"/>
                <a:gd name="connsiteX47" fmla="*/ 2344254 w 4226011"/>
                <a:gd name="connsiteY47" fmla="*/ 40247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26011" h="533106">
                  <a:moveTo>
                    <a:pt x="2344254" y="402478"/>
                  </a:moveTo>
                  <a:lnTo>
                    <a:pt x="1616970" y="406008"/>
                  </a:lnTo>
                  <a:lnTo>
                    <a:pt x="1087395" y="413069"/>
                  </a:lnTo>
                  <a:lnTo>
                    <a:pt x="568411" y="420130"/>
                  </a:lnTo>
                  <a:lnTo>
                    <a:pt x="300093" y="430722"/>
                  </a:lnTo>
                  <a:lnTo>
                    <a:pt x="264788" y="420130"/>
                  </a:lnTo>
                  <a:lnTo>
                    <a:pt x="172995" y="391886"/>
                  </a:lnTo>
                  <a:lnTo>
                    <a:pt x="42366" y="349520"/>
                  </a:lnTo>
                  <a:lnTo>
                    <a:pt x="21183" y="335398"/>
                  </a:lnTo>
                  <a:lnTo>
                    <a:pt x="7061" y="314215"/>
                  </a:lnTo>
                  <a:lnTo>
                    <a:pt x="0" y="275379"/>
                  </a:lnTo>
                  <a:lnTo>
                    <a:pt x="3531" y="250666"/>
                  </a:lnTo>
                  <a:lnTo>
                    <a:pt x="21183" y="225952"/>
                  </a:lnTo>
                  <a:lnTo>
                    <a:pt x="95324" y="183586"/>
                  </a:lnTo>
                  <a:lnTo>
                    <a:pt x="165934" y="151812"/>
                  </a:lnTo>
                  <a:lnTo>
                    <a:pt x="271849" y="120037"/>
                  </a:lnTo>
                  <a:lnTo>
                    <a:pt x="406008" y="91793"/>
                  </a:lnTo>
                  <a:lnTo>
                    <a:pt x="469557" y="102385"/>
                  </a:lnTo>
                  <a:lnTo>
                    <a:pt x="621369" y="130629"/>
                  </a:lnTo>
                  <a:lnTo>
                    <a:pt x="822607" y="155342"/>
                  </a:lnTo>
                  <a:lnTo>
                    <a:pt x="1119169" y="176525"/>
                  </a:lnTo>
                  <a:lnTo>
                    <a:pt x="1624031" y="194178"/>
                  </a:lnTo>
                  <a:lnTo>
                    <a:pt x="2418394" y="201239"/>
                  </a:lnTo>
                  <a:lnTo>
                    <a:pt x="3022110" y="204769"/>
                  </a:lnTo>
                  <a:lnTo>
                    <a:pt x="3668192" y="204769"/>
                  </a:lnTo>
                  <a:lnTo>
                    <a:pt x="3901205" y="197708"/>
                  </a:lnTo>
                  <a:lnTo>
                    <a:pt x="4017712" y="180056"/>
                  </a:lnTo>
                  <a:lnTo>
                    <a:pt x="4074200" y="151812"/>
                  </a:lnTo>
                  <a:lnTo>
                    <a:pt x="4148340" y="38836"/>
                  </a:lnTo>
                  <a:lnTo>
                    <a:pt x="4165993" y="10592"/>
                  </a:lnTo>
                  <a:lnTo>
                    <a:pt x="4187176" y="0"/>
                  </a:lnTo>
                  <a:lnTo>
                    <a:pt x="4211889" y="0"/>
                  </a:lnTo>
                  <a:lnTo>
                    <a:pt x="4218950" y="10592"/>
                  </a:lnTo>
                  <a:lnTo>
                    <a:pt x="4226011" y="42366"/>
                  </a:lnTo>
                  <a:lnTo>
                    <a:pt x="4218950" y="95324"/>
                  </a:lnTo>
                  <a:lnTo>
                    <a:pt x="4190706" y="176525"/>
                  </a:lnTo>
                  <a:lnTo>
                    <a:pt x="4151871" y="275379"/>
                  </a:lnTo>
                  <a:lnTo>
                    <a:pt x="4102444" y="363642"/>
                  </a:lnTo>
                  <a:lnTo>
                    <a:pt x="4035364" y="455435"/>
                  </a:lnTo>
                  <a:lnTo>
                    <a:pt x="3982407" y="511923"/>
                  </a:lnTo>
                  <a:lnTo>
                    <a:pt x="3961224" y="526045"/>
                  </a:lnTo>
                  <a:lnTo>
                    <a:pt x="3932979" y="533106"/>
                  </a:lnTo>
                  <a:lnTo>
                    <a:pt x="3887083" y="529576"/>
                  </a:lnTo>
                  <a:lnTo>
                    <a:pt x="3855308" y="511923"/>
                  </a:lnTo>
                  <a:lnTo>
                    <a:pt x="3791759" y="469557"/>
                  </a:lnTo>
                  <a:lnTo>
                    <a:pt x="3251593" y="437783"/>
                  </a:lnTo>
                  <a:lnTo>
                    <a:pt x="2644346" y="409539"/>
                  </a:lnTo>
                  <a:lnTo>
                    <a:pt x="2344254" y="4024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19F580CA-54E5-42DD-8688-0F0B71062F17}"/>
                </a:ext>
              </a:extLst>
            </p:cNvPr>
            <p:cNvSpPr/>
            <p:nvPr/>
          </p:nvSpPr>
          <p:spPr>
            <a:xfrm>
              <a:off x="5448301" y="2398714"/>
              <a:ext cx="2284413" cy="1279525"/>
            </a:xfrm>
            <a:custGeom>
              <a:avLst/>
              <a:gdLst>
                <a:gd name="connsiteX0" fmla="*/ 1612106 w 2283619"/>
                <a:gd name="connsiteY0" fmla="*/ 245269 h 1281112"/>
                <a:gd name="connsiteX1" fmla="*/ 1185863 w 2283619"/>
                <a:gd name="connsiteY1" fmla="*/ 328612 h 1281112"/>
                <a:gd name="connsiteX2" fmla="*/ 1002506 w 2283619"/>
                <a:gd name="connsiteY2" fmla="*/ 381000 h 1281112"/>
                <a:gd name="connsiteX3" fmla="*/ 788194 w 2283619"/>
                <a:gd name="connsiteY3" fmla="*/ 423862 h 1281112"/>
                <a:gd name="connsiteX4" fmla="*/ 614363 w 2283619"/>
                <a:gd name="connsiteY4" fmla="*/ 473869 h 1281112"/>
                <a:gd name="connsiteX5" fmla="*/ 509588 w 2283619"/>
                <a:gd name="connsiteY5" fmla="*/ 511969 h 1281112"/>
                <a:gd name="connsiteX6" fmla="*/ 361950 w 2283619"/>
                <a:gd name="connsiteY6" fmla="*/ 569119 h 1281112"/>
                <a:gd name="connsiteX7" fmla="*/ 328613 w 2283619"/>
                <a:gd name="connsiteY7" fmla="*/ 583406 h 1281112"/>
                <a:gd name="connsiteX8" fmla="*/ 314325 w 2283619"/>
                <a:gd name="connsiteY8" fmla="*/ 583406 h 1281112"/>
                <a:gd name="connsiteX9" fmla="*/ 276225 w 2283619"/>
                <a:gd name="connsiteY9" fmla="*/ 569119 h 1281112"/>
                <a:gd name="connsiteX10" fmla="*/ 250031 w 2283619"/>
                <a:gd name="connsiteY10" fmla="*/ 552450 h 1281112"/>
                <a:gd name="connsiteX11" fmla="*/ 216694 w 2283619"/>
                <a:gd name="connsiteY11" fmla="*/ 523875 h 1281112"/>
                <a:gd name="connsiteX12" fmla="*/ 180975 w 2283619"/>
                <a:gd name="connsiteY12" fmla="*/ 483394 h 1281112"/>
                <a:gd name="connsiteX13" fmla="*/ 102394 w 2283619"/>
                <a:gd name="connsiteY13" fmla="*/ 376237 h 1281112"/>
                <a:gd name="connsiteX14" fmla="*/ 47625 w 2283619"/>
                <a:gd name="connsiteY14" fmla="*/ 292894 h 1281112"/>
                <a:gd name="connsiteX15" fmla="*/ 4763 w 2283619"/>
                <a:gd name="connsiteY15" fmla="*/ 214312 h 1281112"/>
                <a:gd name="connsiteX16" fmla="*/ 0 w 2283619"/>
                <a:gd name="connsiteY16" fmla="*/ 195262 h 1281112"/>
                <a:gd name="connsiteX17" fmla="*/ 0 w 2283619"/>
                <a:gd name="connsiteY17" fmla="*/ 180975 h 1281112"/>
                <a:gd name="connsiteX18" fmla="*/ 4763 w 2283619"/>
                <a:gd name="connsiteY18" fmla="*/ 171450 h 1281112"/>
                <a:gd name="connsiteX19" fmla="*/ 16669 w 2283619"/>
                <a:gd name="connsiteY19" fmla="*/ 164306 h 1281112"/>
                <a:gd name="connsiteX20" fmla="*/ 35719 w 2283619"/>
                <a:gd name="connsiteY20" fmla="*/ 166687 h 1281112"/>
                <a:gd name="connsiteX21" fmla="*/ 64294 w 2283619"/>
                <a:gd name="connsiteY21" fmla="*/ 180975 h 1281112"/>
                <a:gd name="connsiteX22" fmla="*/ 83344 w 2283619"/>
                <a:gd name="connsiteY22" fmla="*/ 214312 h 1281112"/>
                <a:gd name="connsiteX23" fmla="*/ 119063 w 2283619"/>
                <a:gd name="connsiteY23" fmla="*/ 252412 h 1281112"/>
                <a:gd name="connsiteX24" fmla="*/ 164306 w 2283619"/>
                <a:gd name="connsiteY24" fmla="*/ 283369 h 1281112"/>
                <a:gd name="connsiteX25" fmla="*/ 197644 w 2283619"/>
                <a:gd name="connsiteY25" fmla="*/ 302419 h 1281112"/>
                <a:gd name="connsiteX26" fmla="*/ 242888 w 2283619"/>
                <a:gd name="connsiteY26" fmla="*/ 316706 h 1281112"/>
                <a:gd name="connsiteX27" fmla="*/ 273844 w 2283619"/>
                <a:gd name="connsiteY27" fmla="*/ 319087 h 1281112"/>
                <a:gd name="connsiteX28" fmla="*/ 304800 w 2283619"/>
                <a:gd name="connsiteY28" fmla="*/ 319087 h 1281112"/>
                <a:gd name="connsiteX29" fmla="*/ 416719 w 2283619"/>
                <a:gd name="connsiteY29" fmla="*/ 297656 h 1281112"/>
                <a:gd name="connsiteX30" fmla="*/ 723900 w 2283619"/>
                <a:gd name="connsiteY30" fmla="*/ 235744 h 1281112"/>
                <a:gd name="connsiteX31" fmla="*/ 995363 w 2283619"/>
                <a:gd name="connsiteY31" fmla="*/ 180975 h 1281112"/>
                <a:gd name="connsiteX32" fmla="*/ 1188244 w 2283619"/>
                <a:gd name="connsiteY32" fmla="*/ 142875 h 1281112"/>
                <a:gd name="connsiteX33" fmla="*/ 1528763 w 2283619"/>
                <a:gd name="connsiteY33" fmla="*/ 97631 h 1281112"/>
                <a:gd name="connsiteX34" fmla="*/ 1740694 w 2283619"/>
                <a:gd name="connsiteY34" fmla="*/ 69056 h 1281112"/>
                <a:gd name="connsiteX35" fmla="*/ 1795463 w 2283619"/>
                <a:gd name="connsiteY35" fmla="*/ 35719 h 1281112"/>
                <a:gd name="connsiteX36" fmla="*/ 1864519 w 2283619"/>
                <a:gd name="connsiteY36" fmla="*/ 0 h 1281112"/>
                <a:gd name="connsiteX37" fmla="*/ 1881188 w 2283619"/>
                <a:gd name="connsiteY37" fmla="*/ 4762 h 1281112"/>
                <a:gd name="connsiteX38" fmla="*/ 1981200 w 2283619"/>
                <a:gd name="connsiteY38" fmla="*/ 54769 h 1281112"/>
                <a:gd name="connsiteX39" fmla="*/ 2133600 w 2283619"/>
                <a:gd name="connsiteY39" fmla="*/ 138112 h 1281112"/>
                <a:gd name="connsiteX40" fmla="*/ 2216944 w 2283619"/>
                <a:gd name="connsiteY40" fmla="*/ 188119 h 1281112"/>
                <a:gd name="connsiteX41" fmla="*/ 2243138 w 2283619"/>
                <a:gd name="connsiteY41" fmla="*/ 209550 h 1281112"/>
                <a:gd name="connsiteX42" fmla="*/ 2259806 w 2283619"/>
                <a:gd name="connsiteY42" fmla="*/ 228600 h 1281112"/>
                <a:gd name="connsiteX43" fmla="*/ 2274094 w 2283619"/>
                <a:gd name="connsiteY43" fmla="*/ 247650 h 1281112"/>
                <a:gd name="connsiteX44" fmla="*/ 2283619 w 2283619"/>
                <a:gd name="connsiteY44" fmla="*/ 271462 h 1281112"/>
                <a:gd name="connsiteX45" fmla="*/ 2283619 w 2283619"/>
                <a:gd name="connsiteY45" fmla="*/ 295275 h 1281112"/>
                <a:gd name="connsiteX46" fmla="*/ 2278856 w 2283619"/>
                <a:gd name="connsiteY46" fmla="*/ 314325 h 1281112"/>
                <a:gd name="connsiteX47" fmla="*/ 2259806 w 2283619"/>
                <a:gd name="connsiteY47" fmla="*/ 338137 h 1281112"/>
                <a:gd name="connsiteX48" fmla="*/ 2221706 w 2283619"/>
                <a:gd name="connsiteY48" fmla="*/ 364331 h 1281112"/>
                <a:gd name="connsiteX49" fmla="*/ 2159794 w 2283619"/>
                <a:gd name="connsiteY49" fmla="*/ 600075 h 1281112"/>
                <a:gd name="connsiteX50" fmla="*/ 2081213 w 2283619"/>
                <a:gd name="connsiteY50" fmla="*/ 926306 h 1281112"/>
                <a:gd name="connsiteX51" fmla="*/ 2007394 w 2283619"/>
                <a:gd name="connsiteY51" fmla="*/ 1278731 h 1281112"/>
                <a:gd name="connsiteX52" fmla="*/ 1807369 w 2283619"/>
                <a:gd name="connsiteY52" fmla="*/ 1281112 h 1281112"/>
                <a:gd name="connsiteX53" fmla="*/ 1905000 w 2283619"/>
                <a:gd name="connsiteY53" fmla="*/ 597694 h 1281112"/>
                <a:gd name="connsiteX54" fmla="*/ 1931194 w 2283619"/>
                <a:gd name="connsiteY54" fmla="*/ 366712 h 1281112"/>
                <a:gd name="connsiteX55" fmla="*/ 1931194 w 2283619"/>
                <a:gd name="connsiteY55" fmla="*/ 323850 h 1281112"/>
                <a:gd name="connsiteX56" fmla="*/ 1928813 w 2283619"/>
                <a:gd name="connsiteY56" fmla="*/ 300037 h 1281112"/>
                <a:gd name="connsiteX57" fmla="*/ 1919288 w 2283619"/>
                <a:gd name="connsiteY57" fmla="*/ 276225 h 1281112"/>
                <a:gd name="connsiteX58" fmla="*/ 1907381 w 2283619"/>
                <a:gd name="connsiteY58" fmla="*/ 257175 h 1281112"/>
                <a:gd name="connsiteX59" fmla="*/ 1885950 w 2283619"/>
                <a:gd name="connsiteY59" fmla="*/ 235744 h 1281112"/>
                <a:gd name="connsiteX60" fmla="*/ 1854994 w 2283619"/>
                <a:gd name="connsiteY60" fmla="*/ 214312 h 1281112"/>
                <a:gd name="connsiteX61" fmla="*/ 1816894 w 2283619"/>
                <a:gd name="connsiteY61" fmla="*/ 207169 h 1281112"/>
                <a:gd name="connsiteX62" fmla="*/ 1612106 w 2283619"/>
                <a:gd name="connsiteY62" fmla="*/ 245269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83619" h="1281112">
                  <a:moveTo>
                    <a:pt x="1612106" y="245269"/>
                  </a:moveTo>
                  <a:lnTo>
                    <a:pt x="1185863" y="328612"/>
                  </a:lnTo>
                  <a:lnTo>
                    <a:pt x="1002506" y="381000"/>
                  </a:lnTo>
                  <a:lnTo>
                    <a:pt x="788194" y="423862"/>
                  </a:lnTo>
                  <a:lnTo>
                    <a:pt x="614363" y="473869"/>
                  </a:lnTo>
                  <a:lnTo>
                    <a:pt x="509588" y="511969"/>
                  </a:lnTo>
                  <a:lnTo>
                    <a:pt x="361950" y="569119"/>
                  </a:lnTo>
                  <a:lnTo>
                    <a:pt x="328613" y="583406"/>
                  </a:lnTo>
                  <a:lnTo>
                    <a:pt x="314325" y="583406"/>
                  </a:lnTo>
                  <a:lnTo>
                    <a:pt x="276225" y="569119"/>
                  </a:lnTo>
                  <a:lnTo>
                    <a:pt x="250031" y="552450"/>
                  </a:lnTo>
                  <a:lnTo>
                    <a:pt x="216694" y="523875"/>
                  </a:lnTo>
                  <a:lnTo>
                    <a:pt x="180975" y="483394"/>
                  </a:lnTo>
                  <a:lnTo>
                    <a:pt x="102394" y="376237"/>
                  </a:lnTo>
                  <a:lnTo>
                    <a:pt x="47625" y="292894"/>
                  </a:lnTo>
                  <a:lnTo>
                    <a:pt x="4763" y="214312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6"/>
                  </a:lnTo>
                  <a:lnTo>
                    <a:pt x="35719" y="166687"/>
                  </a:lnTo>
                  <a:lnTo>
                    <a:pt x="64294" y="180975"/>
                  </a:lnTo>
                  <a:lnTo>
                    <a:pt x="83344" y="214312"/>
                  </a:lnTo>
                  <a:lnTo>
                    <a:pt x="119063" y="252412"/>
                  </a:lnTo>
                  <a:lnTo>
                    <a:pt x="164306" y="283369"/>
                  </a:lnTo>
                  <a:lnTo>
                    <a:pt x="197644" y="302419"/>
                  </a:lnTo>
                  <a:lnTo>
                    <a:pt x="242888" y="316706"/>
                  </a:lnTo>
                  <a:lnTo>
                    <a:pt x="273844" y="319087"/>
                  </a:lnTo>
                  <a:lnTo>
                    <a:pt x="304800" y="319087"/>
                  </a:lnTo>
                  <a:lnTo>
                    <a:pt x="416719" y="297656"/>
                  </a:lnTo>
                  <a:lnTo>
                    <a:pt x="723900" y="235744"/>
                  </a:lnTo>
                  <a:lnTo>
                    <a:pt x="995363" y="180975"/>
                  </a:lnTo>
                  <a:lnTo>
                    <a:pt x="1188244" y="142875"/>
                  </a:lnTo>
                  <a:lnTo>
                    <a:pt x="1528763" y="97631"/>
                  </a:lnTo>
                  <a:lnTo>
                    <a:pt x="1740694" y="69056"/>
                  </a:lnTo>
                  <a:lnTo>
                    <a:pt x="1795463" y="35719"/>
                  </a:lnTo>
                  <a:lnTo>
                    <a:pt x="1864519" y="0"/>
                  </a:lnTo>
                  <a:lnTo>
                    <a:pt x="1881188" y="4762"/>
                  </a:lnTo>
                  <a:lnTo>
                    <a:pt x="1981200" y="54769"/>
                  </a:lnTo>
                  <a:lnTo>
                    <a:pt x="2133600" y="138112"/>
                  </a:lnTo>
                  <a:lnTo>
                    <a:pt x="2216944" y="188119"/>
                  </a:lnTo>
                  <a:lnTo>
                    <a:pt x="2243138" y="209550"/>
                  </a:lnTo>
                  <a:lnTo>
                    <a:pt x="2259806" y="228600"/>
                  </a:lnTo>
                  <a:lnTo>
                    <a:pt x="2274094" y="247650"/>
                  </a:lnTo>
                  <a:lnTo>
                    <a:pt x="2283619" y="271462"/>
                  </a:lnTo>
                  <a:lnTo>
                    <a:pt x="2283619" y="295275"/>
                  </a:lnTo>
                  <a:lnTo>
                    <a:pt x="2278856" y="314325"/>
                  </a:lnTo>
                  <a:lnTo>
                    <a:pt x="2259806" y="338137"/>
                  </a:lnTo>
                  <a:lnTo>
                    <a:pt x="2221706" y="364331"/>
                  </a:lnTo>
                  <a:lnTo>
                    <a:pt x="2159794" y="600075"/>
                  </a:lnTo>
                  <a:lnTo>
                    <a:pt x="2081213" y="926306"/>
                  </a:lnTo>
                  <a:lnTo>
                    <a:pt x="2007394" y="1278731"/>
                  </a:lnTo>
                  <a:lnTo>
                    <a:pt x="1807369" y="1281112"/>
                  </a:lnTo>
                  <a:lnTo>
                    <a:pt x="1905000" y="597694"/>
                  </a:lnTo>
                  <a:lnTo>
                    <a:pt x="1931194" y="366712"/>
                  </a:lnTo>
                  <a:lnTo>
                    <a:pt x="1931194" y="323850"/>
                  </a:lnTo>
                  <a:lnTo>
                    <a:pt x="1928813" y="300037"/>
                  </a:lnTo>
                  <a:lnTo>
                    <a:pt x="1919288" y="276225"/>
                  </a:lnTo>
                  <a:lnTo>
                    <a:pt x="1907381" y="257175"/>
                  </a:lnTo>
                  <a:lnTo>
                    <a:pt x="1885950" y="235744"/>
                  </a:lnTo>
                  <a:lnTo>
                    <a:pt x="1854994" y="214312"/>
                  </a:lnTo>
                  <a:lnTo>
                    <a:pt x="1816894" y="207169"/>
                  </a:lnTo>
                  <a:lnTo>
                    <a:pt x="1612106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6013B14D-D151-4E94-92A4-6738EEBB031C}"/>
                </a:ext>
              </a:extLst>
            </p:cNvPr>
            <p:cNvSpPr/>
            <p:nvPr/>
          </p:nvSpPr>
          <p:spPr>
            <a:xfrm>
              <a:off x="4979988" y="3519488"/>
              <a:ext cx="3340100" cy="628650"/>
            </a:xfrm>
            <a:custGeom>
              <a:avLst/>
              <a:gdLst>
                <a:gd name="connsiteX0" fmla="*/ 2098222 w 3339193"/>
                <a:gd name="connsiteY0" fmla="*/ 280307 h 628650"/>
                <a:gd name="connsiteX1" fmla="*/ 1793422 w 3339193"/>
                <a:gd name="connsiteY1" fmla="*/ 310243 h 628650"/>
                <a:gd name="connsiteX2" fmla="*/ 1589315 w 3339193"/>
                <a:gd name="connsiteY2" fmla="*/ 340179 h 628650"/>
                <a:gd name="connsiteX3" fmla="*/ 1385207 w 3339193"/>
                <a:gd name="connsiteY3" fmla="*/ 353786 h 628650"/>
                <a:gd name="connsiteX4" fmla="*/ 1118507 w 3339193"/>
                <a:gd name="connsiteY4" fmla="*/ 408214 h 628650"/>
                <a:gd name="connsiteX5" fmla="*/ 775607 w 3339193"/>
                <a:gd name="connsiteY5" fmla="*/ 489857 h 628650"/>
                <a:gd name="connsiteX6" fmla="*/ 555172 w 3339193"/>
                <a:gd name="connsiteY6" fmla="*/ 552450 h 628650"/>
                <a:gd name="connsiteX7" fmla="*/ 372836 w 3339193"/>
                <a:gd name="connsiteY7" fmla="*/ 628650 h 628650"/>
                <a:gd name="connsiteX8" fmla="*/ 353786 w 3339193"/>
                <a:gd name="connsiteY8" fmla="*/ 628650 h 628650"/>
                <a:gd name="connsiteX9" fmla="*/ 332015 w 3339193"/>
                <a:gd name="connsiteY9" fmla="*/ 623207 h 628650"/>
                <a:gd name="connsiteX10" fmla="*/ 296636 w 3339193"/>
                <a:gd name="connsiteY10" fmla="*/ 612322 h 628650"/>
                <a:gd name="connsiteX11" fmla="*/ 239486 w 3339193"/>
                <a:gd name="connsiteY11" fmla="*/ 574222 h 628650"/>
                <a:gd name="connsiteX12" fmla="*/ 130629 w 3339193"/>
                <a:gd name="connsiteY12" fmla="*/ 481693 h 628650"/>
                <a:gd name="connsiteX13" fmla="*/ 43543 w 3339193"/>
                <a:gd name="connsiteY13" fmla="*/ 394607 h 628650"/>
                <a:gd name="connsiteX14" fmla="*/ 13607 w 3339193"/>
                <a:gd name="connsiteY14" fmla="*/ 364672 h 628650"/>
                <a:gd name="connsiteX15" fmla="*/ 0 w 3339193"/>
                <a:gd name="connsiteY15" fmla="*/ 337457 h 628650"/>
                <a:gd name="connsiteX16" fmla="*/ 0 w 3339193"/>
                <a:gd name="connsiteY16" fmla="*/ 321129 h 628650"/>
                <a:gd name="connsiteX17" fmla="*/ 2722 w 3339193"/>
                <a:gd name="connsiteY17" fmla="*/ 307522 h 628650"/>
                <a:gd name="connsiteX18" fmla="*/ 13607 w 3339193"/>
                <a:gd name="connsiteY18" fmla="*/ 299357 h 628650"/>
                <a:gd name="connsiteX19" fmla="*/ 29936 w 3339193"/>
                <a:gd name="connsiteY19" fmla="*/ 299357 h 628650"/>
                <a:gd name="connsiteX20" fmla="*/ 65315 w 3339193"/>
                <a:gd name="connsiteY20" fmla="*/ 315686 h 628650"/>
                <a:gd name="connsiteX21" fmla="*/ 117022 w 3339193"/>
                <a:gd name="connsiteY21" fmla="*/ 337457 h 628650"/>
                <a:gd name="connsiteX22" fmla="*/ 182336 w 3339193"/>
                <a:gd name="connsiteY22" fmla="*/ 353786 h 628650"/>
                <a:gd name="connsiteX23" fmla="*/ 255815 w 3339193"/>
                <a:gd name="connsiteY23" fmla="*/ 359229 h 628650"/>
                <a:gd name="connsiteX24" fmla="*/ 329293 w 3339193"/>
                <a:gd name="connsiteY24" fmla="*/ 356507 h 628650"/>
                <a:gd name="connsiteX25" fmla="*/ 498022 w 3339193"/>
                <a:gd name="connsiteY25" fmla="*/ 334736 h 628650"/>
                <a:gd name="connsiteX26" fmla="*/ 693965 w 3339193"/>
                <a:gd name="connsiteY26" fmla="*/ 307522 h 628650"/>
                <a:gd name="connsiteX27" fmla="*/ 1121229 w 3339193"/>
                <a:gd name="connsiteY27" fmla="*/ 217714 h 628650"/>
                <a:gd name="connsiteX28" fmla="*/ 1426029 w 3339193"/>
                <a:gd name="connsiteY28" fmla="*/ 149679 h 628650"/>
                <a:gd name="connsiteX29" fmla="*/ 1687286 w 3339193"/>
                <a:gd name="connsiteY29" fmla="*/ 133350 h 628650"/>
                <a:gd name="connsiteX30" fmla="*/ 1964872 w 3339193"/>
                <a:gd name="connsiteY30" fmla="*/ 100693 h 628650"/>
                <a:gd name="connsiteX31" fmla="*/ 2307772 w 3339193"/>
                <a:gd name="connsiteY31" fmla="*/ 65314 h 628650"/>
                <a:gd name="connsiteX32" fmla="*/ 2498272 w 3339193"/>
                <a:gd name="connsiteY32" fmla="*/ 68036 h 628650"/>
                <a:gd name="connsiteX33" fmla="*/ 2756807 w 3339193"/>
                <a:gd name="connsiteY33" fmla="*/ 70757 h 628650"/>
                <a:gd name="connsiteX34" fmla="*/ 2876550 w 3339193"/>
                <a:gd name="connsiteY34" fmla="*/ 29936 h 628650"/>
                <a:gd name="connsiteX35" fmla="*/ 2955472 w 3339193"/>
                <a:gd name="connsiteY35" fmla="*/ 0 h 628650"/>
                <a:gd name="connsiteX36" fmla="*/ 3015343 w 3339193"/>
                <a:gd name="connsiteY36" fmla="*/ 21772 h 628650"/>
                <a:gd name="connsiteX37" fmla="*/ 3116036 w 3339193"/>
                <a:gd name="connsiteY37" fmla="*/ 70757 h 628650"/>
                <a:gd name="connsiteX38" fmla="*/ 3214007 w 3339193"/>
                <a:gd name="connsiteY38" fmla="*/ 125186 h 628650"/>
                <a:gd name="connsiteX39" fmla="*/ 3311979 w 3339193"/>
                <a:gd name="connsiteY39" fmla="*/ 195943 h 628650"/>
                <a:gd name="connsiteX40" fmla="*/ 3328307 w 3339193"/>
                <a:gd name="connsiteY40" fmla="*/ 214993 h 628650"/>
                <a:gd name="connsiteX41" fmla="*/ 3339193 w 3339193"/>
                <a:gd name="connsiteY41" fmla="*/ 244929 h 628650"/>
                <a:gd name="connsiteX42" fmla="*/ 3333750 w 3339193"/>
                <a:gd name="connsiteY42" fmla="*/ 291193 h 628650"/>
                <a:gd name="connsiteX43" fmla="*/ 3320143 w 3339193"/>
                <a:gd name="connsiteY43" fmla="*/ 318407 h 628650"/>
                <a:gd name="connsiteX44" fmla="*/ 3271157 w 3339193"/>
                <a:gd name="connsiteY44" fmla="*/ 334736 h 628650"/>
                <a:gd name="connsiteX45" fmla="*/ 3235779 w 3339193"/>
                <a:gd name="connsiteY45" fmla="*/ 337457 h 628650"/>
                <a:gd name="connsiteX46" fmla="*/ 3165022 w 3339193"/>
                <a:gd name="connsiteY46" fmla="*/ 323850 h 628650"/>
                <a:gd name="connsiteX47" fmla="*/ 3064329 w 3339193"/>
                <a:gd name="connsiteY47" fmla="*/ 299357 h 628650"/>
                <a:gd name="connsiteX48" fmla="*/ 2871107 w 3339193"/>
                <a:gd name="connsiteY48" fmla="*/ 274864 h 628650"/>
                <a:gd name="connsiteX49" fmla="*/ 2667000 w 3339193"/>
                <a:gd name="connsiteY49" fmla="*/ 266700 h 628650"/>
                <a:gd name="connsiteX50" fmla="*/ 2364922 w 3339193"/>
                <a:gd name="connsiteY50" fmla="*/ 269422 h 628650"/>
                <a:gd name="connsiteX51" fmla="*/ 2098222 w 3339193"/>
                <a:gd name="connsiteY51" fmla="*/ 28030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39193" h="628650">
                  <a:moveTo>
                    <a:pt x="2098222" y="280307"/>
                  </a:moveTo>
                  <a:lnTo>
                    <a:pt x="1793422" y="310243"/>
                  </a:lnTo>
                  <a:lnTo>
                    <a:pt x="1589315" y="340179"/>
                  </a:lnTo>
                  <a:lnTo>
                    <a:pt x="1385207" y="353786"/>
                  </a:lnTo>
                  <a:lnTo>
                    <a:pt x="1118507" y="408214"/>
                  </a:lnTo>
                  <a:lnTo>
                    <a:pt x="775607" y="489857"/>
                  </a:lnTo>
                  <a:lnTo>
                    <a:pt x="555172" y="552450"/>
                  </a:lnTo>
                  <a:lnTo>
                    <a:pt x="372836" y="628650"/>
                  </a:lnTo>
                  <a:lnTo>
                    <a:pt x="353786" y="628650"/>
                  </a:lnTo>
                  <a:lnTo>
                    <a:pt x="332015" y="623207"/>
                  </a:lnTo>
                  <a:lnTo>
                    <a:pt x="296636" y="612322"/>
                  </a:lnTo>
                  <a:lnTo>
                    <a:pt x="239486" y="574222"/>
                  </a:lnTo>
                  <a:lnTo>
                    <a:pt x="130629" y="481693"/>
                  </a:lnTo>
                  <a:lnTo>
                    <a:pt x="43543" y="394607"/>
                  </a:lnTo>
                  <a:lnTo>
                    <a:pt x="13607" y="364672"/>
                  </a:lnTo>
                  <a:lnTo>
                    <a:pt x="0" y="337457"/>
                  </a:lnTo>
                  <a:lnTo>
                    <a:pt x="0" y="321129"/>
                  </a:lnTo>
                  <a:lnTo>
                    <a:pt x="2722" y="307522"/>
                  </a:lnTo>
                  <a:lnTo>
                    <a:pt x="13607" y="299357"/>
                  </a:lnTo>
                  <a:lnTo>
                    <a:pt x="29936" y="299357"/>
                  </a:lnTo>
                  <a:lnTo>
                    <a:pt x="65315" y="315686"/>
                  </a:lnTo>
                  <a:lnTo>
                    <a:pt x="117022" y="337457"/>
                  </a:lnTo>
                  <a:lnTo>
                    <a:pt x="182336" y="353786"/>
                  </a:lnTo>
                  <a:lnTo>
                    <a:pt x="255815" y="359229"/>
                  </a:lnTo>
                  <a:lnTo>
                    <a:pt x="329293" y="356507"/>
                  </a:lnTo>
                  <a:lnTo>
                    <a:pt x="498022" y="334736"/>
                  </a:lnTo>
                  <a:lnTo>
                    <a:pt x="693965" y="307522"/>
                  </a:lnTo>
                  <a:lnTo>
                    <a:pt x="1121229" y="217714"/>
                  </a:lnTo>
                  <a:lnTo>
                    <a:pt x="1426029" y="149679"/>
                  </a:lnTo>
                  <a:lnTo>
                    <a:pt x="1687286" y="133350"/>
                  </a:lnTo>
                  <a:lnTo>
                    <a:pt x="1964872" y="100693"/>
                  </a:lnTo>
                  <a:lnTo>
                    <a:pt x="2307772" y="65314"/>
                  </a:lnTo>
                  <a:lnTo>
                    <a:pt x="2498272" y="68036"/>
                  </a:lnTo>
                  <a:lnTo>
                    <a:pt x="2756807" y="70757"/>
                  </a:lnTo>
                  <a:lnTo>
                    <a:pt x="2876550" y="29936"/>
                  </a:lnTo>
                  <a:lnTo>
                    <a:pt x="2955472" y="0"/>
                  </a:lnTo>
                  <a:lnTo>
                    <a:pt x="3015343" y="21772"/>
                  </a:lnTo>
                  <a:lnTo>
                    <a:pt x="3116036" y="70757"/>
                  </a:lnTo>
                  <a:lnTo>
                    <a:pt x="3214007" y="125186"/>
                  </a:lnTo>
                  <a:lnTo>
                    <a:pt x="3311979" y="195943"/>
                  </a:lnTo>
                  <a:lnTo>
                    <a:pt x="3328307" y="214993"/>
                  </a:lnTo>
                  <a:lnTo>
                    <a:pt x="3339193" y="244929"/>
                  </a:lnTo>
                  <a:lnTo>
                    <a:pt x="3333750" y="291193"/>
                  </a:lnTo>
                  <a:lnTo>
                    <a:pt x="3320143" y="318407"/>
                  </a:lnTo>
                  <a:lnTo>
                    <a:pt x="3271157" y="334736"/>
                  </a:lnTo>
                  <a:lnTo>
                    <a:pt x="3235779" y="337457"/>
                  </a:lnTo>
                  <a:lnTo>
                    <a:pt x="3165022" y="323850"/>
                  </a:lnTo>
                  <a:lnTo>
                    <a:pt x="3064329" y="299357"/>
                  </a:lnTo>
                  <a:lnTo>
                    <a:pt x="2871107" y="274864"/>
                  </a:lnTo>
                  <a:lnTo>
                    <a:pt x="2667000" y="266700"/>
                  </a:lnTo>
                  <a:lnTo>
                    <a:pt x="2364922" y="269422"/>
                  </a:lnTo>
                  <a:lnTo>
                    <a:pt x="2098222" y="280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AD59D3EE-A59A-4AF6-9BCE-606B2E94CBB4}"/>
                </a:ext>
              </a:extLst>
            </p:cNvPr>
            <p:cNvSpPr/>
            <p:nvPr/>
          </p:nvSpPr>
          <p:spPr>
            <a:xfrm rot="16200000">
              <a:off x="3606801" y="2716214"/>
              <a:ext cx="4289425" cy="1958975"/>
            </a:xfrm>
            <a:custGeom>
              <a:avLst/>
              <a:gdLst>
                <a:gd name="connsiteX0" fmla="*/ 2683181 w 4289560"/>
                <a:gd name="connsiteY0" fmla="*/ 1885288 h 1959428"/>
                <a:gd name="connsiteX1" fmla="*/ 2326601 w 4289560"/>
                <a:gd name="connsiteY1" fmla="*/ 1867635 h 1959428"/>
                <a:gd name="connsiteX2" fmla="*/ 2150076 w 4289560"/>
                <a:gd name="connsiteY2" fmla="*/ 1853513 h 1959428"/>
                <a:gd name="connsiteX3" fmla="*/ 2001794 w 4289560"/>
                <a:gd name="connsiteY3" fmla="*/ 1832330 h 1959428"/>
                <a:gd name="connsiteX4" fmla="*/ 1874696 w 4289560"/>
                <a:gd name="connsiteY4" fmla="*/ 1797025 h 1959428"/>
                <a:gd name="connsiteX5" fmla="*/ 1832330 w 4289560"/>
                <a:gd name="connsiteY5" fmla="*/ 1768781 h 1959428"/>
                <a:gd name="connsiteX6" fmla="*/ 1539299 w 4289560"/>
                <a:gd name="connsiteY6" fmla="*/ 1669927 h 1959428"/>
                <a:gd name="connsiteX7" fmla="*/ 1270981 w 4289560"/>
                <a:gd name="connsiteY7" fmla="*/ 1553420 h 1959428"/>
                <a:gd name="connsiteX8" fmla="*/ 1161535 w 4289560"/>
                <a:gd name="connsiteY8" fmla="*/ 1493402 h 1959428"/>
                <a:gd name="connsiteX9" fmla="*/ 995601 w 4289560"/>
                <a:gd name="connsiteY9" fmla="*/ 1394548 h 1959428"/>
                <a:gd name="connsiteX10" fmla="*/ 812015 w 4289560"/>
                <a:gd name="connsiteY10" fmla="*/ 1253328 h 1959428"/>
                <a:gd name="connsiteX11" fmla="*/ 656673 w 4289560"/>
                <a:gd name="connsiteY11" fmla="*/ 1112108 h 1959428"/>
                <a:gd name="connsiteX12" fmla="*/ 480148 w 4289560"/>
                <a:gd name="connsiteY12" fmla="*/ 910869 h 1959428"/>
                <a:gd name="connsiteX13" fmla="*/ 360111 w 4289560"/>
                <a:gd name="connsiteY13" fmla="*/ 744936 h 1959428"/>
                <a:gd name="connsiteX14" fmla="*/ 233013 w 4289560"/>
                <a:gd name="connsiteY14" fmla="*/ 533105 h 1959428"/>
                <a:gd name="connsiteX15" fmla="*/ 155342 w 4289560"/>
                <a:gd name="connsiteY15" fmla="*/ 384824 h 1959428"/>
                <a:gd name="connsiteX16" fmla="*/ 70610 w 4289560"/>
                <a:gd name="connsiteY16" fmla="*/ 201238 h 1959428"/>
                <a:gd name="connsiteX17" fmla="*/ 21183 w 4289560"/>
                <a:gd name="connsiteY17" fmla="*/ 70610 h 1959428"/>
                <a:gd name="connsiteX18" fmla="*/ 0 w 4289560"/>
                <a:gd name="connsiteY18" fmla="*/ 28244 h 1959428"/>
                <a:gd name="connsiteX19" fmla="*/ 0 w 4289560"/>
                <a:gd name="connsiteY19" fmla="*/ 28244 h 1959428"/>
                <a:gd name="connsiteX20" fmla="*/ 0 w 4289560"/>
                <a:gd name="connsiteY20" fmla="*/ 10591 h 1959428"/>
                <a:gd name="connsiteX21" fmla="*/ 10591 w 4289560"/>
                <a:gd name="connsiteY21" fmla="*/ 0 h 1959428"/>
                <a:gd name="connsiteX22" fmla="*/ 31774 w 4289560"/>
                <a:gd name="connsiteY22" fmla="*/ 7061 h 1959428"/>
                <a:gd name="connsiteX23" fmla="*/ 70610 w 4289560"/>
                <a:gd name="connsiteY23" fmla="*/ 49427 h 1959428"/>
                <a:gd name="connsiteX24" fmla="*/ 127098 w 4289560"/>
                <a:gd name="connsiteY24" fmla="*/ 162403 h 1959428"/>
                <a:gd name="connsiteX25" fmla="*/ 211830 w 4289560"/>
                <a:gd name="connsiteY25" fmla="*/ 310684 h 1959428"/>
                <a:gd name="connsiteX26" fmla="*/ 360111 w 4289560"/>
                <a:gd name="connsiteY26" fmla="*/ 526044 h 1959428"/>
                <a:gd name="connsiteX27" fmla="*/ 501331 w 4289560"/>
                <a:gd name="connsiteY27" fmla="*/ 702569 h 1959428"/>
                <a:gd name="connsiteX28" fmla="*/ 695509 w 4289560"/>
                <a:gd name="connsiteY28" fmla="*/ 896747 h 1959428"/>
                <a:gd name="connsiteX29" fmla="*/ 868503 w 4289560"/>
                <a:gd name="connsiteY29" fmla="*/ 1052089 h 1959428"/>
                <a:gd name="connsiteX30" fmla="*/ 1052089 w 4289560"/>
                <a:gd name="connsiteY30" fmla="*/ 1186248 h 1959428"/>
                <a:gd name="connsiteX31" fmla="*/ 1232145 w 4289560"/>
                <a:gd name="connsiteY31" fmla="*/ 1292163 h 1959428"/>
                <a:gd name="connsiteX32" fmla="*/ 1419262 w 4289560"/>
                <a:gd name="connsiteY32" fmla="*/ 1383956 h 1959428"/>
                <a:gd name="connsiteX33" fmla="*/ 1592256 w 4289560"/>
                <a:gd name="connsiteY33" fmla="*/ 1458097 h 1959428"/>
                <a:gd name="connsiteX34" fmla="*/ 1789964 w 4289560"/>
                <a:gd name="connsiteY34" fmla="*/ 1521646 h 1959428"/>
                <a:gd name="connsiteX35" fmla="*/ 1973550 w 4289560"/>
                <a:gd name="connsiteY35" fmla="*/ 1560481 h 1959428"/>
                <a:gd name="connsiteX36" fmla="*/ 2135954 w 4289560"/>
                <a:gd name="connsiteY36" fmla="*/ 1606378 h 1959428"/>
                <a:gd name="connsiteX37" fmla="*/ 2601980 w 4289560"/>
                <a:gd name="connsiteY37" fmla="*/ 1645214 h 1959428"/>
                <a:gd name="connsiteX38" fmla="*/ 3057415 w 4289560"/>
                <a:gd name="connsiteY38" fmla="*/ 1655805 h 1959428"/>
                <a:gd name="connsiteX39" fmla="*/ 3237470 w 4289560"/>
                <a:gd name="connsiteY39" fmla="*/ 1652275 h 1959428"/>
                <a:gd name="connsiteX40" fmla="*/ 3781167 w 4289560"/>
                <a:gd name="connsiteY40" fmla="*/ 1624030 h 1959428"/>
                <a:gd name="connsiteX41" fmla="*/ 4084791 w 4289560"/>
                <a:gd name="connsiteY41" fmla="*/ 1606378 h 1959428"/>
                <a:gd name="connsiteX42" fmla="*/ 4120096 w 4289560"/>
                <a:gd name="connsiteY42" fmla="*/ 1592256 h 1959428"/>
                <a:gd name="connsiteX43" fmla="*/ 4155401 w 4289560"/>
                <a:gd name="connsiteY43" fmla="*/ 1560481 h 1959428"/>
                <a:gd name="connsiteX44" fmla="*/ 4197767 w 4289560"/>
                <a:gd name="connsiteY44" fmla="*/ 1503993 h 1959428"/>
                <a:gd name="connsiteX45" fmla="*/ 4233072 w 4289560"/>
                <a:gd name="connsiteY45" fmla="*/ 1458097 h 1959428"/>
                <a:gd name="connsiteX46" fmla="*/ 4254255 w 4289560"/>
                <a:gd name="connsiteY46" fmla="*/ 1440444 h 1959428"/>
                <a:gd name="connsiteX47" fmla="*/ 4271907 w 4289560"/>
                <a:gd name="connsiteY47" fmla="*/ 1436914 h 1959428"/>
                <a:gd name="connsiteX48" fmla="*/ 4289560 w 4289560"/>
                <a:gd name="connsiteY48" fmla="*/ 1447505 h 1959428"/>
                <a:gd name="connsiteX49" fmla="*/ 4289560 w 4289560"/>
                <a:gd name="connsiteY49" fmla="*/ 1511054 h 1959428"/>
                <a:gd name="connsiteX50" fmla="*/ 4278968 w 4289560"/>
                <a:gd name="connsiteY50" fmla="*/ 1581664 h 1959428"/>
                <a:gd name="connsiteX51" fmla="*/ 4257785 w 4289560"/>
                <a:gd name="connsiteY51" fmla="*/ 1662866 h 1959428"/>
                <a:gd name="connsiteX52" fmla="*/ 4226011 w 4289560"/>
                <a:gd name="connsiteY52" fmla="*/ 1747598 h 1959428"/>
                <a:gd name="connsiteX53" fmla="*/ 4155401 w 4289560"/>
                <a:gd name="connsiteY53" fmla="*/ 1867635 h 1959428"/>
                <a:gd name="connsiteX54" fmla="*/ 4105974 w 4289560"/>
                <a:gd name="connsiteY54" fmla="*/ 1924123 h 1959428"/>
                <a:gd name="connsiteX55" fmla="*/ 4074199 w 4289560"/>
                <a:gd name="connsiteY55" fmla="*/ 1955898 h 1959428"/>
                <a:gd name="connsiteX56" fmla="*/ 4038894 w 4289560"/>
                <a:gd name="connsiteY56" fmla="*/ 1959428 h 1959428"/>
                <a:gd name="connsiteX57" fmla="*/ 4000059 w 4289560"/>
                <a:gd name="connsiteY57" fmla="*/ 1955898 h 1959428"/>
                <a:gd name="connsiteX58" fmla="*/ 3957693 w 4289560"/>
                <a:gd name="connsiteY58" fmla="*/ 1931184 h 1959428"/>
                <a:gd name="connsiteX59" fmla="*/ 3915327 w 4289560"/>
                <a:gd name="connsiteY59" fmla="*/ 1913532 h 1959428"/>
                <a:gd name="connsiteX60" fmla="*/ 3865899 w 4289560"/>
                <a:gd name="connsiteY60" fmla="*/ 1899410 h 1959428"/>
                <a:gd name="connsiteX61" fmla="*/ 3541093 w 4289560"/>
                <a:gd name="connsiteY61" fmla="*/ 1895879 h 1959428"/>
                <a:gd name="connsiteX62" fmla="*/ 3286897 w 4289560"/>
                <a:gd name="connsiteY62" fmla="*/ 1902940 h 1959428"/>
                <a:gd name="connsiteX63" fmla="*/ 3124494 w 4289560"/>
                <a:gd name="connsiteY63" fmla="*/ 1895879 h 1959428"/>
                <a:gd name="connsiteX64" fmla="*/ 2683181 w 4289560"/>
                <a:gd name="connsiteY64" fmla="*/ 1885288 h 195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89560" h="1959428">
                  <a:moveTo>
                    <a:pt x="2683181" y="1885288"/>
                  </a:moveTo>
                  <a:lnTo>
                    <a:pt x="2326601" y="1867635"/>
                  </a:lnTo>
                  <a:lnTo>
                    <a:pt x="2150076" y="1853513"/>
                  </a:lnTo>
                  <a:lnTo>
                    <a:pt x="2001794" y="1832330"/>
                  </a:lnTo>
                  <a:lnTo>
                    <a:pt x="1874696" y="1797025"/>
                  </a:lnTo>
                  <a:lnTo>
                    <a:pt x="1832330" y="1768781"/>
                  </a:lnTo>
                  <a:lnTo>
                    <a:pt x="1539299" y="1669927"/>
                  </a:lnTo>
                  <a:lnTo>
                    <a:pt x="1270981" y="1553420"/>
                  </a:lnTo>
                  <a:lnTo>
                    <a:pt x="1161535" y="1493402"/>
                  </a:lnTo>
                  <a:lnTo>
                    <a:pt x="995601" y="1394548"/>
                  </a:lnTo>
                  <a:lnTo>
                    <a:pt x="812015" y="1253328"/>
                  </a:lnTo>
                  <a:lnTo>
                    <a:pt x="656673" y="1112108"/>
                  </a:lnTo>
                  <a:lnTo>
                    <a:pt x="480148" y="910869"/>
                  </a:lnTo>
                  <a:lnTo>
                    <a:pt x="360111" y="744936"/>
                  </a:lnTo>
                  <a:lnTo>
                    <a:pt x="233013" y="533105"/>
                  </a:lnTo>
                  <a:lnTo>
                    <a:pt x="155342" y="384824"/>
                  </a:lnTo>
                  <a:lnTo>
                    <a:pt x="70610" y="201238"/>
                  </a:lnTo>
                  <a:lnTo>
                    <a:pt x="21183" y="70610"/>
                  </a:lnTo>
                  <a:lnTo>
                    <a:pt x="0" y="28244"/>
                  </a:lnTo>
                  <a:lnTo>
                    <a:pt x="0" y="28244"/>
                  </a:lnTo>
                  <a:lnTo>
                    <a:pt x="0" y="10591"/>
                  </a:lnTo>
                  <a:lnTo>
                    <a:pt x="10591" y="0"/>
                  </a:lnTo>
                  <a:lnTo>
                    <a:pt x="31774" y="7061"/>
                  </a:lnTo>
                  <a:lnTo>
                    <a:pt x="70610" y="49427"/>
                  </a:lnTo>
                  <a:lnTo>
                    <a:pt x="127098" y="162403"/>
                  </a:lnTo>
                  <a:lnTo>
                    <a:pt x="211830" y="310684"/>
                  </a:lnTo>
                  <a:lnTo>
                    <a:pt x="360111" y="526044"/>
                  </a:lnTo>
                  <a:lnTo>
                    <a:pt x="501331" y="702569"/>
                  </a:lnTo>
                  <a:lnTo>
                    <a:pt x="695509" y="896747"/>
                  </a:lnTo>
                  <a:lnTo>
                    <a:pt x="868503" y="1052089"/>
                  </a:lnTo>
                  <a:lnTo>
                    <a:pt x="1052089" y="1186248"/>
                  </a:lnTo>
                  <a:lnTo>
                    <a:pt x="1232145" y="1292163"/>
                  </a:lnTo>
                  <a:lnTo>
                    <a:pt x="1419262" y="1383956"/>
                  </a:lnTo>
                  <a:lnTo>
                    <a:pt x="1592256" y="1458097"/>
                  </a:lnTo>
                  <a:lnTo>
                    <a:pt x="1789964" y="1521646"/>
                  </a:lnTo>
                  <a:lnTo>
                    <a:pt x="1973550" y="1560481"/>
                  </a:lnTo>
                  <a:lnTo>
                    <a:pt x="2135954" y="1606378"/>
                  </a:lnTo>
                  <a:lnTo>
                    <a:pt x="2601980" y="1645214"/>
                  </a:lnTo>
                  <a:lnTo>
                    <a:pt x="3057415" y="1655805"/>
                  </a:lnTo>
                  <a:lnTo>
                    <a:pt x="3237470" y="1652275"/>
                  </a:lnTo>
                  <a:lnTo>
                    <a:pt x="3781167" y="1624030"/>
                  </a:lnTo>
                  <a:lnTo>
                    <a:pt x="4084791" y="1606378"/>
                  </a:lnTo>
                  <a:lnTo>
                    <a:pt x="4120096" y="1592256"/>
                  </a:lnTo>
                  <a:lnTo>
                    <a:pt x="4155401" y="1560481"/>
                  </a:lnTo>
                  <a:lnTo>
                    <a:pt x="4197767" y="1503993"/>
                  </a:lnTo>
                  <a:lnTo>
                    <a:pt x="4233072" y="1458097"/>
                  </a:lnTo>
                  <a:lnTo>
                    <a:pt x="4254255" y="1440444"/>
                  </a:lnTo>
                  <a:lnTo>
                    <a:pt x="4271907" y="1436914"/>
                  </a:lnTo>
                  <a:lnTo>
                    <a:pt x="4289560" y="1447505"/>
                  </a:lnTo>
                  <a:lnTo>
                    <a:pt x="4289560" y="1511054"/>
                  </a:lnTo>
                  <a:lnTo>
                    <a:pt x="4278968" y="1581664"/>
                  </a:lnTo>
                  <a:lnTo>
                    <a:pt x="4257785" y="1662866"/>
                  </a:lnTo>
                  <a:lnTo>
                    <a:pt x="4226011" y="1747598"/>
                  </a:lnTo>
                  <a:lnTo>
                    <a:pt x="4155401" y="1867635"/>
                  </a:lnTo>
                  <a:lnTo>
                    <a:pt x="4105974" y="1924123"/>
                  </a:lnTo>
                  <a:lnTo>
                    <a:pt x="4074199" y="1955898"/>
                  </a:lnTo>
                  <a:lnTo>
                    <a:pt x="4038894" y="1959428"/>
                  </a:lnTo>
                  <a:lnTo>
                    <a:pt x="4000059" y="1955898"/>
                  </a:lnTo>
                  <a:lnTo>
                    <a:pt x="3957693" y="1931184"/>
                  </a:lnTo>
                  <a:lnTo>
                    <a:pt x="3915327" y="1913532"/>
                  </a:lnTo>
                  <a:lnTo>
                    <a:pt x="3865899" y="1899410"/>
                  </a:lnTo>
                  <a:lnTo>
                    <a:pt x="3541093" y="1895879"/>
                  </a:lnTo>
                  <a:lnTo>
                    <a:pt x="3286897" y="1902940"/>
                  </a:lnTo>
                  <a:lnTo>
                    <a:pt x="3124494" y="1895879"/>
                  </a:lnTo>
                  <a:lnTo>
                    <a:pt x="2683181" y="188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9A55B01D-FE10-4343-BC6F-F1F2FD33666B}"/>
                </a:ext>
              </a:extLst>
            </p:cNvPr>
            <p:cNvSpPr/>
            <p:nvPr/>
          </p:nvSpPr>
          <p:spPr>
            <a:xfrm>
              <a:off x="6486525" y="3865563"/>
              <a:ext cx="2032000" cy="1797050"/>
            </a:xfrm>
            <a:custGeom>
              <a:avLst/>
              <a:gdLst>
                <a:gd name="connsiteX0" fmla="*/ 585788 w 2031206"/>
                <a:gd name="connsiteY0" fmla="*/ 1016794 h 1797844"/>
                <a:gd name="connsiteX1" fmla="*/ 371475 w 2031206"/>
                <a:gd name="connsiteY1" fmla="*/ 676275 h 1797844"/>
                <a:gd name="connsiteX2" fmla="*/ 171450 w 2031206"/>
                <a:gd name="connsiteY2" fmla="*/ 347662 h 1797844"/>
                <a:gd name="connsiteX3" fmla="*/ 0 w 2031206"/>
                <a:gd name="connsiteY3" fmla="*/ 76200 h 1797844"/>
                <a:gd name="connsiteX4" fmla="*/ 35719 w 2031206"/>
                <a:gd name="connsiteY4" fmla="*/ 0 h 1797844"/>
                <a:gd name="connsiteX5" fmla="*/ 128588 w 2031206"/>
                <a:gd name="connsiteY5" fmla="*/ 123825 h 1797844"/>
                <a:gd name="connsiteX6" fmla="*/ 283369 w 2031206"/>
                <a:gd name="connsiteY6" fmla="*/ 326231 h 1797844"/>
                <a:gd name="connsiteX7" fmla="*/ 433388 w 2031206"/>
                <a:gd name="connsiteY7" fmla="*/ 521494 h 1797844"/>
                <a:gd name="connsiteX8" fmla="*/ 564356 w 2031206"/>
                <a:gd name="connsiteY8" fmla="*/ 673894 h 1797844"/>
                <a:gd name="connsiteX9" fmla="*/ 726281 w 2031206"/>
                <a:gd name="connsiteY9" fmla="*/ 847725 h 1797844"/>
                <a:gd name="connsiteX10" fmla="*/ 883444 w 2031206"/>
                <a:gd name="connsiteY10" fmla="*/ 1016794 h 1797844"/>
                <a:gd name="connsiteX11" fmla="*/ 1026319 w 2031206"/>
                <a:gd name="connsiteY11" fmla="*/ 1150144 h 1797844"/>
                <a:gd name="connsiteX12" fmla="*/ 1154906 w 2031206"/>
                <a:gd name="connsiteY12" fmla="*/ 1252537 h 1797844"/>
                <a:gd name="connsiteX13" fmla="*/ 1264444 w 2031206"/>
                <a:gd name="connsiteY13" fmla="*/ 1323975 h 1797844"/>
                <a:gd name="connsiteX14" fmla="*/ 1431131 w 2031206"/>
                <a:gd name="connsiteY14" fmla="*/ 1419225 h 1797844"/>
                <a:gd name="connsiteX15" fmla="*/ 1721644 w 2031206"/>
                <a:gd name="connsiteY15" fmla="*/ 1564481 h 1797844"/>
                <a:gd name="connsiteX16" fmla="*/ 1990725 w 2031206"/>
                <a:gd name="connsiteY16" fmla="*/ 1685925 h 1797844"/>
                <a:gd name="connsiteX17" fmla="*/ 2009775 w 2031206"/>
                <a:gd name="connsiteY17" fmla="*/ 1697831 h 1797844"/>
                <a:gd name="connsiteX18" fmla="*/ 2024063 w 2031206"/>
                <a:gd name="connsiteY18" fmla="*/ 1712119 h 1797844"/>
                <a:gd name="connsiteX19" fmla="*/ 2031206 w 2031206"/>
                <a:gd name="connsiteY19" fmla="*/ 1726406 h 1797844"/>
                <a:gd name="connsiteX20" fmla="*/ 2028825 w 2031206"/>
                <a:gd name="connsiteY20" fmla="*/ 1735931 h 1797844"/>
                <a:gd name="connsiteX21" fmla="*/ 2014538 w 2031206"/>
                <a:gd name="connsiteY21" fmla="*/ 1752600 h 1797844"/>
                <a:gd name="connsiteX22" fmla="*/ 1874044 w 2031206"/>
                <a:gd name="connsiteY22" fmla="*/ 1759744 h 1797844"/>
                <a:gd name="connsiteX23" fmla="*/ 1602581 w 2031206"/>
                <a:gd name="connsiteY23" fmla="*/ 1778794 h 1797844"/>
                <a:gd name="connsiteX24" fmla="*/ 1381125 w 2031206"/>
                <a:gd name="connsiteY24" fmla="*/ 1795462 h 1797844"/>
                <a:gd name="connsiteX25" fmla="*/ 1316831 w 2031206"/>
                <a:gd name="connsiteY25" fmla="*/ 1797844 h 1797844"/>
                <a:gd name="connsiteX26" fmla="*/ 1278731 w 2031206"/>
                <a:gd name="connsiteY26" fmla="*/ 1795462 h 1797844"/>
                <a:gd name="connsiteX27" fmla="*/ 1226344 w 2031206"/>
                <a:gd name="connsiteY27" fmla="*/ 1785937 h 1797844"/>
                <a:gd name="connsiteX28" fmla="*/ 1157288 w 2031206"/>
                <a:gd name="connsiteY28" fmla="*/ 1762125 h 1797844"/>
                <a:gd name="connsiteX29" fmla="*/ 1135856 w 2031206"/>
                <a:gd name="connsiteY29" fmla="*/ 1745456 h 1797844"/>
                <a:gd name="connsiteX30" fmla="*/ 819150 w 2031206"/>
                <a:gd name="connsiteY30" fmla="*/ 1343025 h 1797844"/>
                <a:gd name="connsiteX31" fmla="*/ 585788 w 2031206"/>
                <a:gd name="connsiteY31" fmla="*/ 1016794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31206" h="1797844">
                  <a:moveTo>
                    <a:pt x="585788" y="1016794"/>
                  </a:moveTo>
                  <a:lnTo>
                    <a:pt x="371475" y="676275"/>
                  </a:lnTo>
                  <a:lnTo>
                    <a:pt x="171450" y="347662"/>
                  </a:lnTo>
                  <a:lnTo>
                    <a:pt x="0" y="76200"/>
                  </a:lnTo>
                  <a:lnTo>
                    <a:pt x="35719" y="0"/>
                  </a:lnTo>
                  <a:lnTo>
                    <a:pt x="128588" y="123825"/>
                  </a:lnTo>
                  <a:lnTo>
                    <a:pt x="283369" y="326231"/>
                  </a:lnTo>
                  <a:lnTo>
                    <a:pt x="433388" y="521494"/>
                  </a:lnTo>
                  <a:lnTo>
                    <a:pt x="564356" y="673894"/>
                  </a:lnTo>
                  <a:lnTo>
                    <a:pt x="726281" y="847725"/>
                  </a:lnTo>
                  <a:lnTo>
                    <a:pt x="883444" y="1016794"/>
                  </a:lnTo>
                  <a:lnTo>
                    <a:pt x="1026319" y="1150144"/>
                  </a:lnTo>
                  <a:lnTo>
                    <a:pt x="1154906" y="1252537"/>
                  </a:lnTo>
                  <a:lnTo>
                    <a:pt x="1264444" y="1323975"/>
                  </a:lnTo>
                  <a:lnTo>
                    <a:pt x="1431131" y="1419225"/>
                  </a:lnTo>
                  <a:lnTo>
                    <a:pt x="1721644" y="1564481"/>
                  </a:lnTo>
                  <a:lnTo>
                    <a:pt x="1990725" y="1685925"/>
                  </a:lnTo>
                  <a:lnTo>
                    <a:pt x="2009775" y="1697831"/>
                  </a:lnTo>
                  <a:lnTo>
                    <a:pt x="2024063" y="1712119"/>
                  </a:lnTo>
                  <a:lnTo>
                    <a:pt x="2031206" y="1726406"/>
                  </a:lnTo>
                  <a:lnTo>
                    <a:pt x="2028825" y="1735931"/>
                  </a:lnTo>
                  <a:lnTo>
                    <a:pt x="2014538" y="1752600"/>
                  </a:lnTo>
                  <a:lnTo>
                    <a:pt x="1874044" y="1759744"/>
                  </a:lnTo>
                  <a:lnTo>
                    <a:pt x="1602581" y="1778794"/>
                  </a:lnTo>
                  <a:lnTo>
                    <a:pt x="1381125" y="1795462"/>
                  </a:lnTo>
                  <a:lnTo>
                    <a:pt x="1316831" y="1797844"/>
                  </a:lnTo>
                  <a:lnTo>
                    <a:pt x="1278731" y="1795462"/>
                  </a:lnTo>
                  <a:lnTo>
                    <a:pt x="1226344" y="1785937"/>
                  </a:lnTo>
                  <a:lnTo>
                    <a:pt x="1157288" y="1762125"/>
                  </a:lnTo>
                  <a:lnTo>
                    <a:pt x="1135856" y="1745456"/>
                  </a:lnTo>
                  <a:lnTo>
                    <a:pt x="819150" y="1343025"/>
                  </a:lnTo>
                  <a:lnTo>
                    <a:pt x="585788" y="1016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00076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78652BC-06E5-45FA-9AB7-2C574D168C15}"/>
              </a:ext>
            </a:extLst>
          </p:cNvPr>
          <p:cNvGrpSpPr/>
          <p:nvPr/>
        </p:nvGrpSpPr>
        <p:grpSpPr>
          <a:xfrm>
            <a:off x="3698876" y="1550989"/>
            <a:ext cx="4819649" cy="4314824"/>
            <a:chOff x="3698876" y="1550989"/>
            <a:chExt cx="4819649" cy="431482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35AABA30-8622-4B15-931D-66AEBD162024}"/>
                </a:ext>
              </a:extLst>
            </p:cNvPr>
            <p:cNvSpPr/>
            <p:nvPr/>
          </p:nvSpPr>
          <p:spPr>
            <a:xfrm>
              <a:off x="3698876" y="2640014"/>
              <a:ext cx="381000" cy="1304925"/>
            </a:xfrm>
            <a:custGeom>
              <a:avLst/>
              <a:gdLst>
                <a:gd name="connsiteX0" fmla="*/ 28575 w 381000"/>
                <a:gd name="connsiteY0" fmla="*/ 1154907 h 1304925"/>
                <a:gd name="connsiteX1" fmla="*/ 0 w 381000"/>
                <a:gd name="connsiteY1" fmla="*/ 942975 h 1304925"/>
                <a:gd name="connsiteX2" fmla="*/ 50007 w 381000"/>
                <a:gd name="connsiteY2" fmla="*/ 871538 h 1304925"/>
                <a:gd name="connsiteX3" fmla="*/ 116682 w 381000"/>
                <a:gd name="connsiteY3" fmla="*/ 759619 h 1304925"/>
                <a:gd name="connsiteX4" fmla="*/ 164307 w 381000"/>
                <a:gd name="connsiteY4" fmla="*/ 666750 h 1304925"/>
                <a:gd name="connsiteX5" fmla="*/ 195263 w 381000"/>
                <a:gd name="connsiteY5" fmla="*/ 588169 h 1304925"/>
                <a:gd name="connsiteX6" fmla="*/ 223838 w 381000"/>
                <a:gd name="connsiteY6" fmla="*/ 481013 h 1304925"/>
                <a:gd name="connsiteX7" fmla="*/ 242888 w 381000"/>
                <a:gd name="connsiteY7" fmla="*/ 388144 h 1304925"/>
                <a:gd name="connsiteX8" fmla="*/ 254794 w 381000"/>
                <a:gd name="connsiteY8" fmla="*/ 278607 h 1304925"/>
                <a:gd name="connsiteX9" fmla="*/ 266700 w 381000"/>
                <a:gd name="connsiteY9" fmla="*/ 116682 h 1304925"/>
                <a:gd name="connsiteX10" fmla="*/ 266700 w 381000"/>
                <a:gd name="connsiteY10" fmla="*/ 26194 h 1304925"/>
                <a:gd name="connsiteX11" fmla="*/ 266700 w 381000"/>
                <a:gd name="connsiteY11" fmla="*/ 11907 h 1304925"/>
                <a:gd name="connsiteX12" fmla="*/ 273844 w 381000"/>
                <a:gd name="connsiteY12" fmla="*/ 2382 h 1304925"/>
                <a:gd name="connsiteX13" fmla="*/ 285750 w 381000"/>
                <a:gd name="connsiteY13" fmla="*/ 0 h 1304925"/>
                <a:gd name="connsiteX14" fmla="*/ 300038 w 381000"/>
                <a:gd name="connsiteY14" fmla="*/ 2382 h 1304925"/>
                <a:gd name="connsiteX15" fmla="*/ 321469 w 381000"/>
                <a:gd name="connsiteY15" fmla="*/ 14288 h 1304925"/>
                <a:gd name="connsiteX16" fmla="*/ 338138 w 381000"/>
                <a:gd name="connsiteY16" fmla="*/ 28575 h 1304925"/>
                <a:gd name="connsiteX17" fmla="*/ 354807 w 381000"/>
                <a:gd name="connsiteY17" fmla="*/ 183357 h 1304925"/>
                <a:gd name="connsiteX18" fmla="*/ 378619 w 381000"/>
                <a:gd name="connsiteY18" fmla="*/ 373857 h 1304925"/>
                <a:gd name="connsiteX19" fmla="*/ 381000 w 381000"/>
                <a:gd name="connsiteY19" fmla="*/ 492919 h 1304925"/>
                <a:gd name="connsiteX20" fmla="*/ 378619 w 381000"/>
                <a:gd name="connsiteY20" fmla="*/ 602457 h 1304925"/>
                <a:gd name="connsiteX21" fmla="*/ 376238 w 381000"/>
                <a:gd name="connsiteY21" fmla="*/ 695325 h 1304925"/>
                <a:gd name="connsiteX22" fmla="*/ 359569 w 381000"/>
                <a:gd name="connsiteY22" fmla="*/ 812007 h 1304925"/>
                <a:gd name="connsiteX23" fmla="*/ 328613 w 381000"/>
                <a:gd name="connsiteY23" fmla="*/ 976313 h 1304925"/>
                <a:gd name="connsiteX24" fmla="*/ 269082 w 381000"/>
                <a:gd name="connsiteY24" fmla="*/ 1173957 h 1304925"/>
                <a:gd name="connsiteX25" fmla="*/ 235744 w 381000"/>
                <a:gd name="connsiteY25" fmla="*/ 1243013 h 1304925"/>
                <a:gd name="connsiteX26" fmla="*/ 202407 w 381000"/>
                <a:gd name="connsiteY26" fmla="*/ 1285875 h 1304925"/>
                <a:gd name="connsiteX27" fmla="*/ 178594 w 381000"/>
                <a:gd name="connsiteY27" fmla="*/ 1300163 h 1304925"/>
                <a:gd name="connsiteX28" fmla="*/ 154782 w 381000"/>
                <a:gd name="connsiteY28" fmla="*/ 1304925 h 1304925"/>
                <a:gd name="connsiteX29" fmla="*/ 121444 w 381000"/>
                <a:gd name="connsiteY29" fmla="*/ 1302544 h 1304925"/>
                <a:gd name="connsiteX30" fmla="*/ 97632 w 381000"/>
                <a:gd name="connsiteY30" fmla="*/ 1295400 h 1304925"/>
                <a:gd name="connsiteX31" fmla="*/ 78582 w 381000"/>
                <a:gd name="connsiteY31" fmla="*/ 1278732 h 1304925"/>
                <a:gd name="connsiteX32" fmla="*/ 61913 w 381000"/>
                <a:gd name="connsiteY32" fmla="*/ 1254919 h 1304925"/>
                <a:gd name="connsiteX33" fmla="*/ 28575 w 381000"/>
                <a:gd name="connsiteY33" fmla="*/ 115490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304925">
                  <a:moveTo>
                    <a:pt x="28575" y="1154907"/>
                  </a:moveTo>
                  <a:lnTo>
                    <a:pt x="0" y="942975"/>
                  </a:lnTo>
                  <a:lnTo>
                    <a:pt x="50007" y="871538"/>
                  </a:lnTo>
                  <a:lnTo>
                    <a:pt x="116682" y="759619"/>
                  </a:lnTo>
                  <a:lnTo>
                    <a:pt x="164307" y="666750"/>
                  </a:lnTo>
                  <a:lnTo>
                    <a:pt x="195263" y="588169"/>
                  </a:lnTo>
                  <a:lnTo>
                    <a:pt x="223838" y="481013"/>
                  </a:lnTo>
                  <a:lnTo>
                    <a:pt x="242888" y="388144"/>
                  </a:lnTo>
                  <a:lnTo>
                    <a:pt x="254794" y="278607"/>
                  </a:lnTo>
                  <a:lnTo>
                    <a:pt x="266700" y="116682"/>
                  </a:lnTo>
                  <a:lnTo>
                    <a:pt x="266700" y="26194"/>
                  </a:lnTo>
                  <a:lnTo>
                    <a:pt x="266700" y="11907"/>
                  </a:lnTo>
                  <a:lnTo>
                    <a:pt x="273844" y="2382"/>
                  </a:lnTo>
                  <a:lnTo>
                    <a:pt x="285750" y="0"/>
                  </a:lnTo>
                  <a:lnTo>
                    <a:pt x="300038" y="2382"/>
                  </a:lnTo>
                  <a:lnTo>
                    <a:pt x="321469" y="14288"/>
                  </a:lnTo>
                  <a:lnTo>
                    <a:pt x="338138" y="28575"/>
                  </a:lnTo>
                  <a:lnTo>
                    <a:pt x="354807" y="183357"/>
                  </a:lnTo>
                  <a:lnTo>
                    <a:pt x="378619" y="373857"/>
                  </a:lnTo>
                  <a:cubicBezTo>
                    <a:pt x="379413" y="413544"/>
                    <a:pt x="380206" y="453232"/>
                    <a:pt x="381000" y="492919"/>
                  </a:cubicBezTo>
                  <a:cubicBezTo>
                    <a:pt x="380206" y="529432"/>
                    <a:pt x="379413" y="565944"/>
                    <a:pt x="378619" y="602457"/>
                  </a:cubicBezTo>
                  <a:cubicBezTo>
                    <a:pt x="377825" y="633413"/>
                    <a:pt x="377032" y="664369"/>
                    <a:pt x="376238" y="695325"/>
                  </a:cubicBezTo>
                  <a:lnTo>
                    <a:pt x="359569" y="812007"/>
                  </a:lnTo>
                  <a:lnTo>
                    <a:pt x="328613" y="976313"/>
                  </a:lnTo>
                  <a:lnTo>
                    <a:pt x="269082" y="1173957"/>
                  </a:lnTo>
                  <a:lnTo>
                    <a:pt x="235744" y="1243013"/>
                  </a:lnTo>
                  <a:lnTo>
                    <a:pt x="202407" y="1285875"/>
                  </a:lnTo>
                  <a:lnTo>
                    <a:pt x="178594" y="1300163"/>
                  </a:lnTo>
                  <a:lnTo>
                    <a:pt x="154782" y="1304925"/>
                  </a:lnTo>
                  <a:lnTo>
                    <a:pt x="121444" y="1302544"/>
                  </a:lnTo>
                  <a:lnTo>
                    <a:pt x="97632" y="1295400"/>
                  </a:lnTo>
                  <a:lnTo>
                    <a:pt x="78582" y="1278732"/>
                  </a:lnTo>
                  <a:lnTo>
                    <a:pt x="61913" y="1254919"/>
                  </a:lnTo>
                  <a:lnTo>
                    <a:pt x="28575" y="1154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B87129B-92A4-436C-B037-A4B604078291}"/>
                </a:ext>
              </a:extLst>
            </p:cNvPr>
            <p:cNvSpPr/>
            <p:nvPr/>
          </p:nvSpPr>
          <p:spPr>
            <a:xfrm>
              <a:off x="4937126" y="2719388"/>
              <a:ext cx="433388" cy="595312"/>
            </a:xfrm>
            <a:custGeom>
              <a:avLst/>
              <a:gdLst>
                <a:gd name="connsiteX0" fmla="*/ 207169 w 433388"/>
                <a:gd name="connsiteY0" fmla="*/ 407193 h 595312"/>
                <a:gd name="connsiteX1" fmla="*/ 85725 w 433388"/>
                <a:gd name="connsiteY1" fmla="*/ 188118 h 595312"/>
                <a:gd name="connsiteX2" fmla="*/ 11907 w 433388"/>
                <a:gd name="connsiteY2" fmla="*/ 61912 h 595312"/>
                <a:gd name="connsiteX3" fmla="*/ 0 w 433388"/>
                <a:gd name="connsiteY3" fmla="*/ 38100 h 595312"/>
                <a:gd name="connsiteX4" fmla="*/ 0 w 433388"/>
                <a:gd name="connsiteY4" fmla="*/ 19050 h 595312"/>
                <a:gd name="connsiteX5" fmla="*/ 4763 w 433388"/>
                <a:gd name="connsiteY5" fmla="*/ 4762 h 595312"/>
                <a:gd name="connsiteX6" fmla="*/ 26194 w 433388"/>
                <a:gd name="connsiteY6" fmla="*/ 0 h 595312"/>
                <a:gd name="connsiteX7" fmla="*/ 57150 w 433388"/>
                <a:gd name="connsiteY7" fmla="*/ 14287 h 595312"/>
                <a:gd name="connsiteX8" fmla="*/ 176213 w 433388"/>
                <a:gd name="connsiteY8" fmla="*/ 78581 h 595312"/>
                <a:gd name="connsiteX9" fmla="*/ 316707 w 433388"/>
                <a:gd name="connsiteY9" fmla="*/ 161925 h 595312"/>
                <a:gd name="connsiteX10" fmla="*/ 397669 w 433388"/>
                <a:gd name="connsiteY10" fmla="*/ 221456 h 595312"/>
                <a:gd name="connsiteX11" fmla="*/ 419100 w 433388"/>
                <a:gd name="connsiteY11" fmla="*/ 316706 h 595312"/>
                <a:gd name="connsiteX12" fmla="*/ 433388 w 433388"/>
                <a:gd name="connsiteY12" fmla="*/ 411956 h 595312"/>
                <a:gd name="connsiteX13" fmla="*/ 433388 w 433388"/>
                <a:gd name="connsiteY13" fmla="*/ 490537 h 595312"/>
                <a:gd name="connsiteX14" fmla="*/ 421482 w 433388"/>
                <a:gd name="connsiteY14" fmla="*/ 566737 h 595312"/>
                <a:gd name="connsiteX15" fmla="*/ 409575 w 433388"/>
                <a:gd name="connsiteY15" fmla="*/ 581025 h 595312"/>
                <a:gd name="connsiteX16" fmla="*/ 361950 w 433388"/>
                <a:gd name="connsiteY16" fmla="*/ 592931 h 595312"/>
                <a:gd name="connsiteX17" fmla="*/ 316707 w 433388"/>
                <a:gd name="connsiteY17" fmla="*/ 595312 h 595312"/>
                <a:gd name="connsiteX18" fmla="*/ 288132 w 433388"/>
                <a:gd name="connsiteY18" fmla="*/ 585787 h 595312"/>
                <a:gd name="connsiteX19" fmla="*/ 269082 w 433388"/>
                <a:gd name="connsiteY19" fmla="*/ 559593 h 595312"/>
                <a:gd name="connsiteX20" fmla="*/ 207169 w 433388"/>
                <a:gd name="connsiteY20" fmla="*/ 407193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3388" h="595312">
                  <a:moveTo>
                    <a:pt x="207169" y="407193"/>
                  </a:moveTo>
                  <a:lnTo>
                    <a:pt x="85725" y="188118"/>
                  </a:lnTo>
                  <a:lnTo>
                    <a:pt x="11907" y="6191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26194" y="0"/>
                  </a:lnTo>
                  <a:lnTo>
                    <a:pt x="57150" y="14287"/>
                  </a:lnTo>
                  <a:lnTo>
                    <a:pt x="176213" y="78581"/>
                  </a:lnTo>
                  <a:lnTo>
                    <a:pt x="316707" y="161925"/>
                  </a:lnTo>
                  <a:lnTo>
                    <a:pt x="397669" y="221456"/>
                  </a:lnTo>
                  <a:lnTo>
                    <a:pt x="419100" y="316706"/>
                  </a:lnTo>
                  <a:lnTo>
                    <a:pt x="433388" y="411956"/>
                  </a:lnTo>
                  <a:lnTo>
                    <a:pt x="433388" y="490537"/>
                  </a:lnTo>
                  <a:lnTo>
                    <a:pt x="421482" y="566737"/>
                  </a:lnTo>
                  <a:lnTo>
                    <a:pt x="409575" y="581025"/>
                  </a:lnTo>
                  <a:lnTo>
                    <a:pt x="361950" y="592931"/>
                  </a:lnTo>
                  <a:lnTo>
                    <a:pt x="316707" y="595312"/>
                  </a:lnTo>
                  <a:lnTo>
                    <a:pt x="288132" y="585787"/>
                  </a:lnTo>
                  <a:lnTo>
                    <a:pt x="269082" y="559593"/>
                  </a:lnTo>
                  <a:lnTo>
                    <a:pt x="207169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EE523F5F-34FF-48EE-8338-6F6953AE9C3A}"/>
                </a:ext>
              </a:extLst>
            </p:cNvPr>
            <p:cNvSpPr/>
            <p:nvPr/>
          </p:nvSpPr>
          <p:spPr>
            <a:xfrm rot="16200000">
              <a:off x="2430464" y="3486151"/>
              <a:ext cx="4225925" cy="533400"/>
            </a:xfrm>
            <a:custGeom>
              <a:avLst/>
              <a:gdLst>
                <a:gd name="connsiteX0" fmla="*/ 2344254 w 4226011"/>
                <a:gd name="connsiteY0" fmla="*/ 402478 h 533106"/>
                <a:gd name="connsiteX1" fmla="*/ 1616970 w 4226011"/>
                <a:gd name="connsiteY1" fmla="*/ 406008 h 533106"/>
                <a:gd name="connsiteX2" fmla="*/ 1087395 w 4226011"/>
                <a:gd name="connsiteY2" fmla="*/ 413069 h 533106"/>
                <a:gd name="connsiteX3" fmla="*/ 568411 w 4226011"/>
                <a:gd name="connsiteY3" fmla="*/ 420130 h 533106"/>
                <a:gd name="connsiteX4" fmla="*/ 300093 w 4226011"/>
                <a:gd name="connsiteY4" fmla="*/ 430722 h 533106"/>
                <a:gd name="connsiteX5" fmla="*/ 264788 w 4226011"/>
                <a:gd name="connsiteY5" fmla="*/ 420130 h 533106"/>
                <a:gd name="connsiteX6" fmla="*/ 172995 w 4226011"/>
                <a:gd name="connsiteY6" fmla="*/ 391886 h 533106"/>
                <a:gd name="connsiteX7" fmla="*/ 42366 w 4226011"/>
                <a:gd name="connsiteY7" fmla="*/ 349520 h 533106"/>
                <a:gd name="connsiteX8" fmla="*/ 21183 w 4226011"/>
                <a:gd name="connsiteY8" fmla="*/ 335398 h 533106"/>
                <a:gd name="connsiteX9" fmla="*/ 7061 w 4226011"/>
                <a:gd name="connsiteY9" fmla="*/ 314215 h 533106"/>
                <a:gd name="connsiteX10" fmla="*/ 0 w 4226011"/>
                <a:gd name="connsiteY10" fmla="*/ 275379 h 533106"/>
                <a:gd name="connsiteX11" fmla="*/ 3531 w 4226011"/>
                <a:gd name="connsiteY11" fmla="*/ 250666 h 533106"/>
                <a:gd name="connsiteX12" fmla="*/ 21183 w 4226011"/>
                <a:gd name="connsiteY12" fmla="*/ 225952 h 533106"/>
                <a:gd name="connsiteX13" fmla="*/ 95324 w 4226011"/>
                <a:gd name="connsiteY13" fmla="*/ 183586 h 533106"/>
                <a:gd name="connsiteX14" fmla="*/ 165934 w 4226011"/>
                <a:gd name="connsiteY14" fmla="*/ 151812 h 533106"/>
                <a:gd name="connsiteX15" fmla="*/ 271849 w 4226011"/>
                <a:gd name="connsiteY15" fmla="*/ 120037 h 533106"/>
                <a:gd name="connsiteX16" fmla="*/ 406008 w 4226011"/>
                <a:gd name="connsiteY16" fmla="*/ 91793 h 533106"/>
                <a:gd name="connsiteX17" fmla="*/ 469557 w 4226011"/>
                <a:gd name="connsiteY17" fmla="*/ 102385 h 533106"/>
                <a:gd name="connsiteX18" fmla="*/ 621369 w 4226011"/>
                <a:gd name="connsiteY18" fmla="*/ 130629 h 533106"/>
                <a:gd name="connsiteX19" fmla="*/ 822607 w 4226011"/>
                <a:gd name="connsiteY19" fmla="*/ 155342 h 533106"/>
                <a:gd name="connsiteX20" fmla="*/ 1119169 w 4226011"/>
                <a:gd name="connsiteY20" fmla="*/ 176525 h 533106"/>
                <a:gd name="connsiteX21" fmla="*/ 1624031 w 4226011"/>
                <a:gd name="connsiteY21" fmla="*/ 194178 h 533106"/>
                <a:gd name="connsiteX22" fmla="*/ 2418394 w 4226011"/>
                <a:gd name="connsiteY22" fmla="*/ 201239 h 533106"/>
                <a:gd name="connsiteX23" fmla="*/ 3022110 w 4226011"/>
                <a:gd name="connsiteY23" fmla="*/ 204769 h 533106"/>
                <a:gd name="connsiteX24" fmla="*/ 3668192 w 4226011"/>
                <a:gd name="connsiteY24" fmla="*/ 204769 h 533106"/>
                <a:gd name="connsiteX25" fmla="*/ 3901205 w 4226011"/>
                <a:gd name="connsiteY25" fmla="*/ 197708 h 533106"/>
                <a:gd name="connsiteX26" fmla="*/ 4017712 w 4226011"/>
                <a:gd name="connsiteY26" fmla="*/ 180056 h 533106"/>
                <a:gd name="connsiteX27" fmla="*/ 4074200 w 4226011"/>
                <a:gd name="connsiteY27" fmla="*/ 151812 h 533106"/>
                <a:gd name="connsiteX28" fmla="*/ 4148340 w 4226011"/>
                <a:gd name="connsiteY28" fmla="*/ 38836 h 533106"/>
                <a:gd name="connsiteX29" fmla="*/ 4165993 w 4226011"/>
                <a:gd name="connsiteY29" fmla="*/ 10592 h 533106"/>
                <a:gd name="connsiteX30" fmla="*/ 4187176 w 4226011"/>
                <a:gd name="connsiteY30" fmla="*/ 0 h 533106"/>
                <a:gd name="connsiteX31" fmla="*/ 4211889 w 4226011"/>
                <a:gd name="connsiteY31" fmla="*/ 0 h 533106"/>
                <a:gd name="connsiteX32" fmla="*/ 4218950 w 4226011"/>
                <a:gd name="connsiteY32" fmla="*/ 10592 h 533106"/>
                <a:gd name="connsiteX33" fmla="*/ 4226011 w 4226011"/>
                <a:gd name="connsiteY33" fmla="*/ 42366 h 533106"/>
                <a:gd name="connsiteX34" fmla="*/ 4218950 w 4226011"/>
                <a:gd name="connsiteY34" fmla="*/ 95324 h 533106"/>
                <a:gd name="connsiteX35" fmla="*/ 4190706 w 4226011"/>
                <a:gd name="connsiteY35" fmla="*/ 176525 h 533106"/>
                <a:gd name="connsiteX36" fmla="*/ 4151871 w 4226011"/>
                <a:gd name="connsiteY36" fmla="*/ 275379 h 533106"/>
                <a:gd name="connsiteX37" fmla="*/ 4102444 w 4226011"/>
                <a:gd name="connsiteY37" fmla="*/ 363642 h 533106"/>
                <a:gd name="connsiteX38" fmla="*/ 4035364 w 4226011"/>
                <a:gd name="connsiteY38" fmla="*/ 455435 h 533106"/>
                <a:gd name="connsiteX39" fmla="*/ 3982407 w 4226011"/>
                <a:gd name="connsiteY39" fmla="*/ 511923 h 533106"/>
                <a:gd name="connsiteX40" fmla="*/ 3961224 w 4226011"/>
                <a:gd name="connsiteY40" fmla="*/ 526045 h 533106"/>
                <a:gd name="connsiteX41" fmla="*/ 3932979 w 4226011"/>
                <a:gd name="connsiteY41" fmla="*/ 533106 h 533106"/>
                <a:gd name="connsiteX42" fmla="*/ 3887083 w 4226011"/>
                <a:gd name="connsiteY42" fmla="*/ 529576 h 533106"/>
                <a:gd name="connsiteX43" fmla="*/ 3855308 w 4226011"/>
                <a:gd name="connsiteY43" fmla="*/ 511923 h 533106"/>
                <a:gd name="connsiteX44" fmla="*/ 3791759 w 4226011"/>
                <a:gd name="connsiteY44" fmla="*/ 469557 h 533106"/>
                <a:gd name="connsiteX45" fmla="*/ 3251593 w 4226011"/>
                <a:gd name="connsiteY45" fmla="*/ 437783 h 533106"/>
                <a:gd name="connsiteX46" fmla="*/ 2644346 w 4226011"/>
                <a:gd name="connsiteY46" fmla="*/ 409539 h 533106"/>
                <a:gd name="connsiteX47" fmla="*/ 2344254 w 4226011"/>
                <a:gd name="connsiteY47" fmla="*/ 40247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26011" h="533106">
                  <a:moveTo>
                    <a:pt x="2344254" y="402478"/>
                  </a:moveTo>
                  <a:lnTo>
                    <a:pt x="1616970" y="406008"/>
                  </a:lnTo>
                  <a:lnTo>
                    <a:pt x="1087395" y="413069"/>
                  </a:lnTo>
                  <a:lnTo>
                    <a:pt x="568411" y="420130"/>
                  </a:lnTo>
                  <a:lnTo>
                    <a:pt x="300093" y="430722"/>
                  </a:lnTo>
                  <a:lnTo>
                    <a:pt x="264788" y="420130"/>
                  </a:lnTo>
                  <a:lnTo>
                    <a:pt x="172995" y="391886"/>
                  </a:lnTo>
                  <a:lnTo>
                    <a:pt x="42366" y="349520"/>
                  </a:lnTo>
                  <a:lnTo>
                    <a:pt x="21183" y="335398"/>
                  </a:lnTo>
                  <a:lnTo>
                    <a:pt x="7061" y="314215"/>
                  </a:lnTo>
                  <a:lnTo>
                    <a:pt x="0" y="275379"/>
                  </a:lnTo>
                  <a:lnTo>
                    <a:pt x="3531" y="250666"/>
                  </a:lnTo>
                  <a:lnTo>
                    <a:pt x="21183" y="225952"/>
                  </a:lnTo>
                  <a:lnTo>
                    <a:pt x="95324" y="183586"/>
                  </a:lnTo>
                  <a:lnTo>
                    <a:pt x="165934" y="151812"/>
                  </a:lnTo>
                  <a:lnTo>
                    <a:pt x="271849" y="120037"/>
                  </a:lnTo>
                  <a:lnTo>
                    <a:pt x="406008" y="91793"/>
                  </a:lnTo>
                  <a:lnTo>
                    <a:pt x="469557" y="102385"/>
                  </a:lnTo>
                  <a:lnTo>
                    <a:pt x="621369" y="130629"/>
                  </a:lnTo>
                  <a:lnTo>
                    <a:pt x="822607" y="155342"/>
                  </a:lnTo>
                  <a:lnTo>
                    <a:pt x="1119169" y="176525"/>
                  </a:lnTo>
                  <a:lnTo>
                    <a:pt x="1624031" y="194178"/>
                  </a:lnTo>
                  <a:lnTo>
                    <a:pt x="2418394" y="201239"/>
                  </a:lnTo>
                  <a:lnTo>
                    <a:pt x="3022110" y="204769"/>
                  </a:lnTo>
                  <a:lnTo>
                    <a:pt x="3668192" y="204769"/>
                  </a:lnTo>
                  <a:lnTo>
                    <a:pt x="3901205" y="197708"/>
                  </a:lnTo>
                  <a:lnTo>
                    <a:pt x="4017712" y="180056"/>
                  </a:lnTo>
                  <a:lnTo>
                    <a:pt x="4074200" y="151812"/>
                  </a:lnTo>
                  <a:lnTo>
                    <a:pt x="4148340" y="38836"/>
                  </a:lnTo>
                  <a:lnTo>
                    <a:pt x="4165993" y="10592"/>
                  </a:lnTo>
                  <a:lnTo>
                    <a:pt x="4187176" y="0"/>
                  </a:lnTo>
                  <a:lnTo>
                    <a:pt x="4211889" y="0"/>
                  </a:lnTo>
                  <a:lnTo>
                    <a:pt x="4218950" y="10592"/>
                  </a:lnTo>
                  <a:lnTo>
                    <a:pt x="4226011" y="42366"/>
                  </a:lnTo>
                  <a:lnTo>
                    <a:pt x="4218950" y="95324"/>
                  </a:lnTo>
                  <a:lnTo>
                    <a:pt x="4190706" y="176525"/>
                  </a:lnTo>
                  <a:lnTo>
                    <a:pt x="4151871" y="275379"/>
                  </a:lnTo>
                  <a:lnTo>
                    <a:pt x="4102444" y="363642"/>
                  </a:lnTo>
                  <a:lnTo>
                    <a:pt x="4035364" y="455435"/>
                  </a:lnTo>
                  <a:lnTo>
                    <a:pt x="3982407" y="511923"/>
                  </a:lnTo>
                  <a:lnTo>
                    <a:pt x="3961224" y="526045"/>
                  </a:lnTo>
                  <a:lnTo>
                    <a:pt x="3932979" y="533106"/>
                  </a:lnTo>
                  <a:lnTo>
                    <a:pt x="3887083" y="529576"/>
                  </a:lnTo>
                  <a:lnTo>
                    <a:pt x="3855308" y="511923"/>
                  </a:lnTo>
                  <a:lnTo>
                    <a:pt x="3791759" y="469557"/>
                  </a:lnTo>
                  <a:lnTo>
                    <a:pt x="3251593" y="437783"/>
                  </a:lnTo>
                  <a:lnTo>
                    <a:pt x="2644346" y="409539"/>
                  </a:lnTo>
                  <a:lnTo>
                    <a:pt x="2344254" y="4024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8396343E-1C51-4742-A4CA-7C10BF38B148}"/>
                </a:ext>
              </a:extLst>
            </p:cNvPr>
            <p:cNvSpPr/>
            <p:nvPr/>
          </p:nvSpPr>
          <p:spPr>
            <a:xfrm>
              <a:off x="5448301" y="2398714"/>
              <a:ext cx="2284413" cy="1279525"/>
            </a:xfrm>
            <a:custGeom>
              <a:avLst/>
              <a:gdLst>
                <a:gd name="connsiteX0" fmla="*/ 1612106 w 2283619"/>
                <a:gd name="connsiteY0" fmla="*/ 245269 h 1281112"/>
                <a:gd name="connsiteX1" fmla="*/ 1185863 w 2283619"/>
                <a:gd name="connsiteY1" fmla="*/ 328612 h 1281112"/>
                <a:gd name="connsiteX2" fmla="*/ 1002506 w 2283619"/>
                <a:gd name="connsiteY2" fmla="*/ 381000 h 1281112"/>
                <a:gd name="connsiteX3" fmla="*/ 788194 w 2283619"/>
                <a:gd name="connsiteY3" fmla="*/ 423862 h 1281112"/>
                <a:gd name="connsiteX4" fmla="*/ 614363 w 2283619"/>
                <a:gd name="connsiteY4" fmla="*/ 473869 h 1281112"/>
                <a:gd name="connsiteX5" fmla="*/ 509588 w 2283619"/>
                <a:gd name="connsiteY5" fmla="*/ 511969 h 1281112"/>
                <a:gd name="connsiteX6" fmla="*/ 361950 w 2283619"/>
                <a:gd name="connsiteY6" fmla="*/ 569119 h 1281112"/>
                <a:gd name="connsiteX7" fmla="*/ 328613 w 2283619"/>
                <a:gd name="connsiteY7" fmla="*/ 583406 h 1281112"/>
                <a:gd name="connsiteX8" fmla="*/ 314325 w 2283619"/>
                <a:gd name="connsiteY8" fmla="*/ 583406 h 1281112"/>
                <a:gd name="connsiteX9" fmla="*/ 276225 w 2283619"/>
                <a:gd name="connsiteY9" fmla="*/ 569119 h 1281112"/>
                <a:gd name="connsiteX10" fmla="*/ 250031 w 2283619"/>
                <a:gd name="connsiteY10" fmla="*/ 552450 h 1281112"/>
                <a:gd name="connsiteX11" fmla="*/ 216694 w 2283619"/>
                <a:gd name="connsiteY11" fmla="*/ 523875 h 1281112"/>
                <a:gd name="connsiteX12" fmla="*/ 180975 w 2283619"/>
                <a:gd name="connsiteY12" fmla="*/ 483394 h 1281112"/>
                <a:gd name="connsiteX13" fmla="*/ 102394 w 2283619"/>
                <a:gd name="connsiteY13" fmla="*/ 376237 h 1281112"/>
                <a:gd name="connsiteX14" fmla="*/ 47625 w 2283619"/>
                <a:gd name="connsiteY14" fmla="*/ 292894 h 1281112"/>
                <a:gd name="connsiteX15" fmla="*/ 4763 w 2283619"/>
                <a:gd name="connsiteY15" fmla="*/ 214312 h 1281112"/>
                <a:gd name="connsiteX16" fmla="*/ 0 w 2283619"/>
                <a:gd name="connsiteY16" fmla="*/ 195262 h 1281112"/>
                <a:gd name="connsiteX17" fmla="*/ 0 w 2283619"/>
                <a:gd name="connsiteY17" fmla="*/ 180975 h 1281112"/>
                <a:gd name="connsiteX18" fmla="*/ 4763 w 2283619"/>
                <a:gd name="connsiteY18" fmla="*/ 171450 h 1281112"/>
                <a:gd name="connsiteX19" fmla="*/ 16669 w 2283619"/>
                <a:gd name="connsiteY19" fmla="*/ 164306 h 1281112"/>
                <a:gd name="connsiteX20" fmla="*/ 35719 w 2283619"/>
                <a:gd name="connsiteY20" fmla="*/ 166687 h 1281112"/>
                <a:gd name="connsiteX21" fmla="*/ 64294 w 2283619"/>
                <a:gd name="connsiteY21" fmla="*/ 180975 h 1281112"/>
                <a:gd name="connsiteX22" fmla="*/ 83344 w 2283619"/>
                <a:gd name="connsiteY22" fmla="*/ 214312 h 1281112"/>
                <a:gd name="connsiteX23" fmla="*/ 119063 w 2283619"/>
                <a:gd name="connsiteY23" fmla="*/ 252412 h 1281112"/>
                <a:gd name="connsiteX24" fmla="*/ 164306 w 2283619"/>
                <a:gd name="connsiteY24" fmla="*/ 283369 h 1281112"/>
                <a:gd name="connsiteX25" fmla="*/ 197644 w 2283619"/>
                <a:gd name="connsiteY25" fmla="*/ 302419 h 1281112"/>
                <a:gd name="connsiteX26" fmla="*/ 242888 w 2283619"/>
                <a:gd name="connsiteY26" fmla="*/ 316706 h 1281112"/>
                <a:gd name="connsiteX27" fmla="*/ 273844 w 2283619"/>
                <a:gd name="connsiteY27" fmla="*/ 319087 h 1281112"/>
                <a:gd name="connsiteX28" fmla="*/ 304800 w 2283619"/>
                <a:gd name="connsiteY28" fmla="*/ 319087 h 1281112"/>
                <a:gd name="connsiteX29" fmla="*/ 416719 w 2283619"/>
                <a:gd name="connsiteY29" fmla="*/ 297656 h 1281112"/>
                <a:gd name="connsiteX30" fmla="*/ 723900 w 2283619"/>
                <a:gd name="connsiteY30" fmla="*/ 235744 h 1281112"/>
                <a:gd name="connsiteX31" fmla="*/ 995363 w 2283619"/>
                <a:gd name="connsiteY31" fmla="*/ 180975 h 1281112"/>
                <a:gd name="connsiteX32" fmla="*/ 1188244 w 2283619"/>
                <a:gd name="connsiteY32" fmla="*/ 142875 h 1281112"/>
                <a:gd name="connsiteX33" fmla="*/ 1528763 w 2283619"/>
                <a:gd name="connsiteY33" fmla="*/ 97631 h 1281112"/>
                <a:gd name="connsiteX34" fmla="*/ 1740694 w 2283619"/>
                <a:gd name="connsiteY34" fmla="*/ 69056 h 1281112"/>
                <a:gd name="connsiteX35" fmla="*/ 1795463 w 2283619"/>
                <a:gd name="connsiteY35" fmla="*/ 35719 h 1281112"/>
                <a:gd name="connsiteX36" fmla="*/ 1864519 w 2283619"/>
                <a:gd name="connsiteY36" fmla="*/ 0 h 1281112"/>
                <a:gd name="connsiteX37" fmla="*/ 1881188 w 2283619"/>
                <a:gd name="connsiteY37" fmla="*/ 4762 h 1281112"/>
                <a:gd name="connsiteX38" fmla="*/ 1981200 w 2283619"/>
                <a:gd name="connsiteY38" fmla="*/ 54769 h 1281112"/>
                <a:gd name="connsiteX39" fmla="*/ 2133600 w 2283619"/>
                <a:gd name="connsiteY39" fmla="*/ 138112 h 1281112"/>
                <a:gd name="connsiteX40" fmla="*/ 2216944 w 2283619"/>
                <a:gd name="connsiteY40" fmla="*/ 188119 h 1281112"/>
                <a:gd name="connsiteX41" fmla="*/ 2243138 w 2283619"/>
                <a:gd name="connsiteY41" fmla="*/ 209550 h 1281112"/>
                <a:gd name="connsiteX42" fmla="*/ 2259806 w 2283619"/>
                <a:gd name="connsiteY42" fmla="*/ 228600 h 1281112"/>
                <a:gd name="connsiteX43" fmla="*/ 2274094 w 2283619"/>
                <a:gd name="connsiteY43" fmla="*/ 247650 h 1281112"/>
                <a:gd name="connsiteX44" fmla="*/ 2283619 w 2283619"/>
                <a:gd name="connsiteY44" fmla="*/ 271462 h 1281112"/>
                <a:gd name="connsiteX45" fmla="*/ 2283619 w 2283619"/>
                <a:gd name="connsiteY45" fmla="*/ 295275 h 1281112"/>
                <a:gd name="connsiteX46" fmla="*/ 2278856 w 2283619"/>
                <a:gd name="connsiteY46" fmla="*/ 314325 h 1281112"/>
                <a:gd name="connsiteX47" fmla="*/ 2259806 w 2283619"/>
                <a:gd name="connsiteY47" fmla="*/ 338137 h 1281112"/>
                <a:gd name="connsiteX48" fmla="*/ 2221706 w 2283619"/>
                <a:gd name="connsiteY48" fmla="*/ 364331 h 1281112"/>
                <a:gd name="connsiteX49" fmla="*/ 2159794 w 2283619"/>
                <a:gd name="connsiteY49" fmla="*/ 600075 h 1281112"/>
                <a:gd name="connsiteX50" fmla="*/ 2081213 w 2283619"/>
                <a:gd name="connsiteY50" fmla="*/ 926306 h 1281112"/>
                <a:gd name="connsiteX51" fmla="*/ 2007394 w 2283619"/>
                <a:gd name="connsiteY51" fmla="*/ 1278731 h 1281112"/>
                <a:gd name="connsiteX52" fmla="*/ 1807369 w 2283619"/>
                <a:gd name="connsiteY52" fmla="*/ 1281112 h 1281112"/>
                <a:gd name="connsiteX53" fmla="*/ 1905000 w 2283619"/>
                <a:gd name="connsiteY53" fmla="*/ 597694 h 1281112"/>
                <a:gd name="connsiteX54" fmla="*/ 1931194 w 2283619"/>
                <a:gd name="connsiteY54" fmla="*/ 366712 h 1281112"/>
                <a:gd name="connsiteX55" fmla="*/ 1931194 w 2283619"/>
                <a:gd name="connsiteY55" fmla="*/ 323850 h 1281112"/>
                <a:gd name="connsiteX56" fmla="*/ 1928813 w 2283619"/>
                <a:gd name="connsiteY56" fmla="*/ 300037 h 1281112"/>
                <a:gd name="connsiteX57" fmla="*/ 1919288 w 2283619"/>
                <a:gd name="connsiteY57" fmla="*/ 276225 h 1281112"/>
                <a:gd name="connsiteX58" fmla="*/ 1907381 w 2283619"/>
                <a:gd name="connsiteY58" fmla="*/ 257175 h 1281112"/>
                <a:gd name="connsiteX59" fmla="*/ 1885950 w 2283619"/>
                <a:gd name="connsiteY59" fmla="*/ 235744 h 1281112"/>
                <a:gd name="connsiteX60" fmla="*/ 1854994 w 2283619"/>
                <a:gd name="connsiteY60" fmla="*/ 214312 h 1281112"/>
                <a:gd name="connsiteX61" fmla="*/ 1816894 w 2283619"/>
                <a:gd name="connsiteY61" fmla="*/ 207169 h 1281112"/>
                <a:gd name="connsiteX62" fmla="*/ 1612106 w 2283619"/>
                <a:gd name="connsiteY62" fmla="*/ 245269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83619" h="1281112">
                  <a:moveTo>
                    <a:pt x="1612106" y="245269"/>
                  </a:moveTo>
                  <a:lnTo>
                    <a:pt x="1185863" y="328612"/>
                  </a:lnTo>
                  <a:lnTo>
                    <a:pt x="1002506" y="381000"/>
                  </a:lnTo>
                  <a:lnTo>
                    <a:pt x="788194" y="423862"/>
                  </a:lnTo>
                  <a:lnTo>
                    <a:pt x="614363" y="473869"/>
                  </a:lnTo>
                  <a:lnTo>
                    <a:pt x="509588" y="511969"/>
                  </a:lnTo>
                  <a:lnTo>
                    <a:pt x="361950" y="569119"/>
                  </a:lnTo>
                  <a:lnTo>
                    <a:pt x="328613" y="583406"/>
                  </a:lnTo>
                  <a:lnTo>
                    <a:pt x="314325" y="583406"/>
                  </a:lnTo>
                  <a:lnTo>
                    <a:pt x="276225" y="569119"/>
                  </a:lnTo>
                  <a:lnTo>
                    <a:pt x="250031" y="552450"/>
                  </a:lnTo>
                  <a:lnTo>
                    <a:pt x="216694" y="523875"/>
                  </a:lnTo>
                  <a:lnTo>
                    <a:pt x="180975" y="483394"/>
                  </a:lnTo>
                  <a:lnTo>
                    <a:pt x="102394" y="376237"/>
                  </a:lnTo>
                  <a:lnTo>
                    <a:pt x="47625" y="292894"/>
                  </a:lnTo>
                  <a:lnTo>
                    <a:pt x="4763" y="214312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6"/>
                  </a:lnTo>
                  <a:lnTo>
                    <a:pt x="35719" y="166687"/>
                  </a:lnTo>
                  <a:lnTo>
                    <a:pt x="64294" y="180975"/>
                  </a:lnTo>
                  <a:lnTo>
                    <a:pt x="83344" y="214312"/>
                  </a:lnTo>
                  <a:lnTo>
                    <a:pt x="119063" y="252412"/>
                  </a:lnTo>
                  <a:lnTo>
                    <a:pt x="164306" y="283369"/>
                  </a:lnTo>
                  <a:lnTo>
                    <a:pt x="197644" y="302419"/>
                  </a:lnTo>
                  <a:lnTo>
                    <a:pt x="242888" y="316706"/>
                  </a:lnTo>
                  <a:lnTo>
                    <a:pt x="273844" y="319087"/>
                  </a:lnTo>
                  <a:lnTo>
                    <a:pt x="304800" y="319087"/>
                  </a:lnTo>
                  <a:lnTo>
                    <a:pt x="416719" y="297656"/>
                  </a:lnTo>
                  <a:lnTo>
                    <a:pt x="723900" y="235744"/>
                  </a:lnTo>
                  <a:lnTo>
                    <a:pt x="995363" y="180975"/>
                  </a:lnTo>
                  <a:lnTo>
                    <a:pt x="1188244" y="142875"/>
                  </a:lnTo>
                  <a:lnTo>
                    <a:pt x="1528763" y="97631"/>
                  </a:lnTo>
                  <a:lnTo>
                    <a:pt x="1740694" y="69056"/>
                  </a:lnTo>
                  <a:lnTo>
                    <a:pt x="1795463" y="35719"/>
                  </a:lnTo>
                  <a:lnTo>
                    <a:pt x="1864519" y="0"/>
                  </a:lnTo>
                  <a:lnTo>
                    <a:pt x="1881188" y="4762"/>
                  </a:lnTo>
                  <a:lnTo>
                    <a:pt x="1981200" y="54769"/>
                  </a:lnTo>
                  <a:lnTo>
                    <a:pt x="2133600" y="138112"/>
                  </a:lnTo>
                  <a:lnTo>
                    <a:pt x="2216944" y="188119"/>
                  </a:lnTo>
                  <a:lnTo>
                    <a:pt x="2243138" y="209550"/>
                  </a:lnTo>
                  <a:lnTo>
                    <a:pt x="2259806" y="228600"/>
                  </a:lnTo>
                  <a:lnTo>
                    <a:pt x="2274094" y="247650"/>
                  </a:lnTo>
                  <a:lnTo>
                    <a:pt x="2283619" y="271462"/>
                  </a:lnTo>
                  <a:lnTo>
                    <a:pt x="2283619" y="295275"/>
                  </a:lnTo>
                  <a:lnTo>
                    <a:pt x="2278856" y="314325"/>
                  </a:lnTo>
                  <a:lnTo>
                    <a:pt x="2259806" y="338137"/>
                  </a:lnTo>
                  <a:lnTo>
                    <a:pt x="2221706" y="364331"/>
                  </a:lnTo>
                  <a:lnTo>
                    <a:pt x="2159794" y="600075"/>
                  </a:lnTo>
                  <a:lnTo>
                    <a:pt x="2081213" y="926306"/>
                  </a:lnTo>
                  <a:lnTo>
                    <a:pt x="2007394" y="1278731"/>
                  </a:lnTo>
                  <a:lnTo>
                    <a:pt x="1807369" y="1281112"/>
                  </a:lnTo>
                  <a:lnTo>
                    <a:pt x="1905000" y="597694"/>
                  </a:lnTo>
                  <a:lnTo>
                    <a:pt x="1931194" y="366712"/>
                  </a:lnTo>
                  <a:lnTo>
                    <a:pt x="1931194" y="323850"/>
                  </a:lnTo>
                  <a:lnTo>
                    <a:pt x="1928813" y="300037"/>
                  </a:lnTo>
                  <a:lnTo>
                    <a:pt x="1919288" y="276225"/>
                  </a:lnTo>
                  <a:lnTo>
                    <a:pt x="1907381" y="257175"/>
                  </a:lnTo>
                  <a:lnTo>
                    <a:pt x="1885950" y="235744"/>
                  </a:lnTo>
                  <a:lnTo>
                    <a:pt x="1854994" y="214312"/>
                  </a:lnTo>
                  <a:lnTo>
                    <a:pt x="1816894" y="207169"/>
                  </a:lnTo>
                  <a:lnTo>
                    <a:pt x="1612106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E4DF5612-D208-4AB1-819C-63742CEE02CC}"/>
                </a:ext>
              </a:extLst>
            </p:cNvPr>
            <p:cNvSpPr/>
            <p:nvPr/>
          </p:nvSpPr>
          <p:spPr>
            <a:xfrm>
              <a:off x="4979988" y="3519488"/>
              <a:ext cx="3340100" cy="628650"/>
            </a:xfrm>
            <a:custGeom>
              <a:avLst/>
              <a:gdLst>
                <a:gd name="connsiteX0" fmla="*/ 2098222 w 3339193"/>
                <a:gd name="connsiteY0" fmla="*/ 280307 h 628650"/>
                <a:gd name="connsiteX1" fmla="*/ 1793422 w 3339193"/>
                <a:gd name="connsiteY1" fmla="*/ 310243 h 628650"/>
                <a:gd name="connsiteX2" fmla="*/ 1589315 w 3339193"/>
                <a:gd name="connsiteY2" fmla="*/ 340179 h 628650"/>
                <a:gd name="connsiteX3" fmla="*/ 1385207 w 3339193"/>
                <a:gd name="connsiteY3" fmla="*/ 353786 h 628650"/>
                <a:gd name="connsiteX4" fmla="*/ 1118507 w 3339193"/>
                <a:gd name="connsiteY4" fmla="*/ 408214 h 628650"/>
                <a:gd name="connsiteX5" fmla="*/ 775607 w 3339193"/>
                <a:gd name="connsiteY5" fmla="*/ 489857 h 628650"/>
                <a:gd name="connsiteX6" fmla="*/ 555172 w 3339193"/>
                <a:gd name="connsiteY6" fmla="*/ 552450 h 628650"/>
                <a:gd name="connsiteX7" fmla="*/ 372836 w 3339193"/>
                <a:gd name="connsiteY7" fmla="*/ 628650 h 628650"/>
                <a:gd name="connsiteX8" fmla="*/ 353786 w 3339193"/>
                <a:gd name="connsiteY8" fmla="*/ 628650 h 628650"/>
                <a:gd name="connsiteX9" fmla="*/ 332015 w 3339193"/>
                <a:gd name="connsiteY9" fmla="*/ 623207 h 628650"/>
                <a:gd name="connsiteX10" fmla="*/ 296636 w 3339193"/>
                <a:gd name="connsiteY10" fmla="*/ 612322 h 628650"/>
                <a:gd name="connsiteX11" fmla="*/ 239486 w 3339193"/>
                <a:gd name="connsiteY11" fmla="*/ 574222 h 628650"/>
                <a:gd name="connsiteX12" fmla="*/ 130629 w 3339193"/>
                <a:gd name="connsiteY12" fmla="*/ 481693 h 628650"/>
                <a:gd name="connsiteX13" fmla="*/ 43543 w 3339193"/>
                <a:gd name="connsiteY13" fmla="*/ 394607 h 628650"/>
                <a:gd name="connsiteX14" fmla="*/ 13607 w 3339193"/>
                <a:gd name="connsiteY14" fmla="*/ 364672 h 628650"/>
                <a:gd name="connsiteX15" fmla="*/ 0 w 3339193"/>
                <a:gd name="connsiteY15" fmla="*/ 337457 h 628650"/>
                <a:gd name="connsiteX16" fmla="*/ 0 w 3339193"/>
                <a:gd name="connsiteY16" fmla="*/ 321129 h 628650"/>
                <a:gd name="connsiteX17" fmla="*/ 2722 w 3339193"/>
                <a:gd name="connsiteY17" fmla="*/ 307522 h 628650"/>
                <a:gd name="connsiteX18" fmla="*/ 13607 w 3339193"/>
                <a:gd name="connsiteY18" fmla="*/ 299357 h 628650"/>
                <a:gd name="connsiteX19" fmla="*/ 29936 w 3339193"/>
                <a:gd name="connsiteY19" fmla="*/ 299357 h 628650"/>
                <a:gd name="connsiteX20" fmla="*/ 65315 w 3339193"/>
                <a:gd name="connsiteY20" fmla="*/ 315686 h 628650"/>
                <a:gd name="connsiteX21" fmla="*/ 117022 w 3339193"/>
                <a:gd name="connsiteY21" fmla="*/ 337457 h 628650"/>
                <a:gd name="connsiteX22" fmla="*/ 182336 w 3339193"/>
                <a:gd name="connsiteY22" fmla="*/ 353786 h 628650"/>
                <a:gd name="connsiteX23" fmla="*/ 255815 w 3339193"/>
                <a:gd name="connsiteY23" fmla="*/ 359229 h 628650"/>
                <a:gd name="connsiteX24" fmla="*/ 329293 w 3339193"/>
                <a:gd name="connsiteY24" fmla="*/ 356507 h 628650"/>
                <a:gd name="connsiteX25" fmla="*/ 498022 w 3339193"/>
                <a:gd name="connsiteY25" fmla="*/ 334736 h 628650"/>
                <a:gd name="connsiteX26" fmla="*/ 693965 w 3339193"/>
                <a:gd name="connsiteY26" fmla="*/ 307522 h 628650"/>
                <a:gd name="connsiteX27" fmla="*/ 1121229 w 3339193"/>
                <a:gd name="connsiteY27" fmla="*/ 217714 h 628650"/>
                <a:gd name="connsiteX28" fmla="*/ 1426029 w 3339193"/>
                <a:gd name="connsiteY28" fmla="*/ 149679 h 628650"/>
                <a:gd name="connsiteX29" fmla="*/ 1687286 w 3339193"/>
                <a:gd name="connsiteY29" fmla="*/ 133350 h 628650"/>
                <a:gd name="connsiteX30" fmla="*/ 1964872 w 3339193"/>
                <a:gd name="connsiteY30" fmla="*/ 100693 h 628650"/>
                <a:gd name="connsiteX31" fmla="*/ 2307772 w 3339193"/>
                <a:gd name="connsiteY31" fmla="*/ 65314 h 628650"/>
                <a:gd name="connsiteX32" fmla="*/ 2498272 w 3339193"/>
                <a:gd name="connsiteY32" fmla="*/ 68036 h 628650"/>
                <a:gd name="connsiteX33" fmla="*/ 2756807 w 3339193"/>
                <a:gd name="connsiteY33" fmla="*/ 70757 h 628650"/>
                <a:gd name="connsiteX34" fmla="*/ 2876550 w 3339193"/>
                <a:gd name="connsiteY34" fmla="*/ 29936 h 628650"/>
                <a:gd name="connsiteX35" fmla="*/ 2955472 w 3339193"/>
                <a:gd name="connsiteY35" fmla="*/ 0 h 628650"/>
                <a:gd name="connsiteX36" fmla="*/ 3015343 w 3339193"/>
                <a:gd name="connsiteY36" fmla="*/ 21772 h 628650"/>
                <a:gd name="connsiteX37" fmla="*/ 3116036 w 3339193"/>
                <a:gd name="connsiteY37" fmla="*/ 70757 h 628650"/>
                <a:gd name="connsiteX38" fmla="*/ 3214007 w 3339193"/>
                <a:gd name="connsiteY38" fmla="*/ 125186 h 628650"/>
                <a:gd name="connsiteX39" fmla="*/ 3311979 w 3339193"/>
                <a:gd name="connsiteY39" fmla="*/ 195943 h 628650"/>
                <a:gd name="connsiteX40" fmla="*/ 3328307 w 3339193"/>
                <a:gd name="connsiteY40" fmla="*/ 214993 h 628650"/>
                <a:gd name="connsiteX41" fmla="*/ 3339193 w 3339193"/>
                <a:gd name="connsiteY41" fmla="*/ 244929 h 628650"/>
                <a:gd name="connsiteX42" fmla="*/ 3333750 w 3339193"/>
                <a:gd name="connsiteY42" fmla="*/ 291193 h 628650"/>
                <a:gd name="connsiteX43" fmla="*/ 3320143 w 3339193"/>
                <a:gd name="connsiteY43" fmla="*/ 318407 h 628650"/>
                <a:gd name="connsiteX44" fmla="*/ 3271157 w 3339193"/>
                <a:gd name="connsiteY44" fmla="*/ 334736 h 628650"/>
                <a:gd name="connsiteX45" fmla="*/ 3235779 w 3339193"/>
                <a:gd name="connsiteY45" fmla="*/ 337457 h 628650"/>
                <a:gd name="connsiteX46" fmla="*/ 3165022 w 3339193"/>
                <a:gd name="connsiteY46" fmla="*/ 323850 h 628650"/>
                <a:gd name="connsiteX47" fmla="*/ 3064329 w 3339193"/>
                <a:gd name="connsiteY47" fmla="*/ 299357 h 628650"/>
                <a:gd name="connsiteX48" fmla="*/ 2871107 w 3339193"/>
                <a:gd name="connsiteY48" fmla="*/ 274864 h 628650"/>
                <a:gd name="connsiteX49" fmla="*/ 2667000 w 3339193"/>
                <a:gd name="connsiteY49" fmla="*/ 266700 h 628650"/>
                <a:gd name="connsiteX50" fmla="*/ 2364922 w 3339193"/>
                <a:gd name="connsiteY50" fmla="*/ 269422 h 628650"/>
                <a:gd name="connsiteX51" fmla="*/ 2098222 w 3339193"/>
                <a:gd name="connsiteY51" fmla="*/ 28030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39193" h="628650">
                  <a:moveTo>
                    <a:pt x="2098222" y="280307"/>
                  </a:moveTo>
                  <a:lnTo>
                    <a:pt x="1793422" y="310243"/>
                  </a:lnTo>
                  <a:lnTo>
                    <a:pt x="1589315" y="340179"/>
                  </a:lnTo>
                  <a:lnTo>
                    <a:pt x="1385207" y="353786"/>
                  </a:lnTo>
                  <a:lnTo>
                    <a:pt x="1118507" y="408214"/>
                  </a:lnTo>
                  <a:lnTo>
                    <a:pt x="775607" y="489857"/>
                  </a:lnTo>
                  <a:lnTo>
                    <a:pt x="555172" y="552450"/>
                  </a:lnTo>
                  <a:lnTo>
                    <a:pt x="372836" y="628650"/>
                  </a:lnTo>
                  <a:lnTo>
                    <a:pt x="353786" y="628650"/>
                  </a:lnTo>
                  <a:lnTo>
                    <a:pt x="332015" y="623207"/>
                  </a:lnTo>
                  <a:lnTo>
                    <a:pt x="296636" y="612322"/>
                  </a:lnTo>
                  <a:lnTo>
                    <a:pt x="239486" y="574222"/>
                  </a:lnTo>
                  <a:lnTo>
                    <a:pt x="130629" y="481693"/>
                  </a:lnTo>
                  <a:lnTo>
                    <a:pt x="43543" y="394607"/>
                  </a:lnTo>
                  <a:lnTo>
                    <a:pt x="13607" y="364672"/>
                  </a:lnTo>
                  <a:lnTo>
                    <a:pt x="0" y="337457"/>
                  </a:lnTo>
                  <a:lnTo>
                    <a:pt x="0" y="321129"/>
                  </a:lnTo>
                  <a:lnTo>
                    <a:pt x="2722" y="307522"/>
                  </a:lnTo>
                  <a:lnTo>
                    <a:pt x="13607" y="299357"/>
                  </a:lnTo>
                  <a:lnTo>
                    <a:pt x="29936" y="299357"/>
                  </a:lnTo>
                  <a:lnTo>
                    <a:pt x="65315" y="315686"/>
                  </a:lnTo>
                  <a:lnTo>
                    <a:pt x="117022" y="337457"/>
                  </a:lnTo>
                  <a:lnTo>
                    <a:pt x="182336" y="353786"/>
                  </a:lnTo>
                  <a:lnTo>
                    <a:pt x="255815" y="359229"/>
                  </a:lnTo>
                  <a:lnTo>
                    <a:pt x="329293" y="356507"/>
                  </a:lnTo>
                  <a:lnTo>
                    <a:pt x="498022" y="334736"/>
                  </a:lnTo>
                  <a:lnTo>
                    <a:pt x="693965" y="307522"/>
                  </a:lnTo>
                  <a:lnTo>
                    <a:pt x="1121229" y="217714"/>
                  </a:lnTo>
                  <a:lnTo>
                    <a:pt x="1426029" y="149679"/>
                  </a:lnTo>
                  <a:lnTo>
                    <a:pt x="1687286" y="133350"/>
                  </a:lnTo>
                  <a:lnTo>
                    <a:pt x="1964872" y="100693"/>
                  </a:lnTo>
                  <a:lnTo>
                    <a:pt x="2307772" y="65314"/>
                  </a:lnTo>
                  <a:lnTo>
                    <a:pt x="2498272" y="68036"/>
                  </a:lnTo>
                  <a:lnTo>
                    <a:pt x="2756807" y="70757"/>
                  </a:lnTo>
                  <a:lnTo>
                    <a:pt x="2876550" y="29936"/>
                  </a:lnTo>
                  <a:lnTo>
                    <a:pt x="2955472" y="0"/>
                  </a:lnTo>
                  <a:lnTo>
                    <a:pt x="3015343" y="21772"/>
                  </a:lnTo>
                  <a:lnTo>
                    <a:pt x="3116036" y="70757"/>
                  </a:lnTo>
                  <a:lnTo>
                    <a:pt x="3214007" y="125186"/>
                  </a:lnTo>
                  <a:lnTo>
                    <a:pt x="3311979" y="195943"/>
                  </a:lnTo>
                  <a:lnTo>
                    <a:pt x="3328307" y="214993"/>
                  </a:lnTo>
                  <a:lnTo>
                    <a:pt x="3339193" y="244929"/>
                  </a:lnTo>
                  <a:lnTo>
                    <a:pt x="3333750" y="291193"/>
                  </a:lnTo>
                  <a:lnTo>
                    <a:pt x="3320143" y="318407"/>
                  </a:lnTo>
                  <a:lnTo>
                    <a:pt x="3271157" y="334736"/>
                  </a:lnTo>
                  <a:lnTo>
                    <a:pt x="3235779" y="337457"/>
                  </a:lnTo>
                  <a:lnTo>
                    <a:pt x="3165022" y="323850"/>
                  </a:lnTo>
                  <a:lnTo>
                    <a:pt x="3064329" y="299357"/>
                  </a:lnTo>
                  <a:lnTo>
                    <a:pt x="2871107" y="274864"/>
                  </a:lnTo>
                  <a:lnTo>
                    <a:pt x="2667000" y="266700"/>
                  </a:lnTo>
                  <a:lnTo>
                    <a:pt x="2364922" y="269422"/>
                  </a:lnTo>
                  <a:lnTo>
                    <a:pt x="2098222" y="280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4DB524AA-91AF-40E8-838B-AE3DC0122355}"/>
                </a:ext>
              </a:extLst>
            </p:cNvPr>
            <p:cNvSpPr/>
            <p:nvPr/>
          </p:nvSpPr>
          <p:spPr>
            <a:xfrm rot="16200000">
              <a:off x="3606801" y="2716214"/>
              <a:ext cx="4289425" cy="1958975"/>
            </a:xfrm>
            <a:custGeom>
              <a:avLst/>
              <a:gdLst>
                <a:gd name="connsiteX0" fmla="*/ 2683181 w 4289560"/>
                <a:gd name="connsiteY0" fmla="*/ 1885288 h 1959428"/>
                <a:gd name="connsiteX1" fmla="*/ 2326601 w 4289560"/>
                <a:gd name="connsiteY1" fmla="*/ 1867635 h 1959428"/>
                <a:gd name="connsiteX2" fmla="*/ 2150076 w 4289560"/>
                <a:gd name="connsiteY2" fmla="*/ 1853513 h 1959428"/>
                <a:gd name="connsiteX3" fmla="*/ 2001794 w 4289560"/>
                <a:gd name="connsiteY3" fmla="*/ 1832330 h 1959428"/>
                <a:gd name="connsiteX4" fmla="*/ 1874696 w 4289560"/>
                <a:gd name="connsiteY4" fmla="*/ 1797025 h 1959428"/>
                <a:gd name="connsiteX5" fmla="*/ 1832330 w 4289560"/>
                <a:gd name="connsiteY5" fmla="*/ 1768781 h 1959428"/>
                <a:gd name="connsiteX6" fmla="*/ 1539299 w 4289560"/>
                <a:gd name="connsiteY6" fmla="*/ 1669927 h 1959428"/>
                <a:gd name="connsiteX7" fmla="*/ 1270981 w 4289560"/>
                <a:gd name="connsiteY7" fmla="*/ 1553420 h 1959428"/>
                <a:gd name="connsiteX8" fmla="*/ 1161535 w 4289560"/>
                <a:gd name="connsiteY8" fmla="*/ 1493402 h 1959428"/>
                <a:gd name="connsiteX9" fmla="*/ 995601 w 4289560"/>
                <a:gd name="connsiteY9" fmla="*/ 1394548 h 1959428"/>
                <a:gd name="connsiteX10" fmla="*/ 812015 w 4289560"/>
                <a:gd name="connsiteY10" fmla="*/ 1253328 h 1959428"/>
                <a:gd name="connsiteX11" fmla="*/ 656673 w 4289560"/>
                <a:gd name="connsiteY11" fmla="*/ 1112108 h 1959428"/>
                <a:gd name="connsiteX12" fmla="*/ 480148 w 4289560"/>
                <a:gd name="connsiteY12" fmla="*/ 910869 h 1959428"/>
                <a:gd name="connsiteX13" fmla="*/ 360111 w 4289560"/>
                <a:gd name="connsiteY13" fmla="*/ 744936 h 1959428"/>
                <a:gd name="connsiteX14" fmla="*/ 233013 w 4289560"/>
                <a:gd name="connsiteY14" fmla="*/ 533105 h 1959428"/>
                <a:gd name="connsiteX15" fmla="*/ 155342 w 4289560"/>
                <a:gd name="connsiteY15" fmla="*/ 384824 h 1959428"/>
                <a:gd name="connsiteX16" fmla="*/ 70610 w 4289560"/>
                <a:gd name="connsiteY16" fmla="*/ 201238 h 1959428"/>
                <a:gd name="connsiteX17" fmla="*/ 21183 w 4289560"/>
                <a:gd name="connsiteY17" fmla="*/ 70610 h 1959428"/>
                <a:gd name="connsiteX18" fmla="*/ 0 w 4289560"/>
                <a:gd name="connsiteY18" fmla="*/ 28244 h 1959428"/>
                <a:gd name="connsiteX19" fmla="*/ 0 w 4289560"/>
                <a:gd name="connsiteY19" fmla="*/ 28244 h 1959428"/>
                <a:gd name="connsiteX20" fmla="*/ 0 w 4289560"/>
                <a:gd name="connsiteY20" fmla="*/ 10591 h 1959428"/>
                <a:gd name="connsiteX21" fmla="*/ 10591 w 4289560"/>
                <a:gd name="connsiteY21" fmla="*/ 0 h 1959428"/>
                <a:gd name="connsiteX22" fmla="*/ 31774 w 4289560"/>
                <a:gd name="connsiteY22" fmla="*/ 7061 h 1959428"/>
                <a:gd name="connsiteX23" fmla="*/ 70610 w 4289560"/>
                <a:gd name="connsiteY23" fmla="*/ 49427 h 1959428"/>
                <a:gd name="connsiteX24" fmla="*/ 127098 w 4289560"/>
                <a:gd name="connsiteY24" fmla="*/ 162403 h 1959428"/>
                <a:gd name="connsiteX25" fmla="*/ 211830 w 4289560"/>
                <a:gd name="connsiteY25" fmla="*/ 310684 h 1959428"/>
                <a:gd name="connsiteX26" fmla="*/ 360111 w 4289560"/>
                <a:gd name="connsiteY26" fmla="*/ 526044 h 1959428"/>
                <a:gd name="connsiteX27" fmla="*/ 501331 w 4289560"/>
                <a:gd name="connsiteY27" fmla="*/ 702569 h 1959428"/>
                <a:gd name="connsiteX28" fmla="*/ 695509 w 4289560"/>
                <a:gd name="connsiteY28" fmla="*/ 896747 h 1959428"/>
                <a:gd name="connsiteX29" fmla="*/ 868503 w 4289560"/>
                <a:gd name="connsiteY29" fmla="*/ 1052089 h 1959428"/>
                <a:gd name="connsiteX30" fmla="*/ 1052089 w 4289560"/>
                <a:gd name="connsiteY30" fmla="*/ 1186248 h 1959428"/>
                <a:gd name="connsiteX31" fmla="*/ 1232145 w 4289560"/>
                <a:gd name="connsiteY31" fmla="*/ 1292163 h 1959428"/>
                <a:gd name="connsiteX32" fmla="*/ 1419262 w 4289560"/>
                <a:gd name="connsiteY32" fmla="*/ 1383956 h 1959428"/>
                <a:gd name="connsiteX33" fmla="*/ 1592256 w 4289560"/>
                <a:gd name="connsiteY33" fmla="*/ 1458097 h 1959428"/>
                <a:gd name="connsiteX34" fmla="*/ 1789964 w 4289560"/>
                <a:gd name="connsiteY34" fmla="*/ 1521646 h 1959428"/>
                <a:gd name="connsiteX35" fmla="*/ 1973550 w 4289560"/>
                <a:gd name="connsiteY35" fmla="*/ 1560481 h 1959428"/>
                <a:gd name="connsiteX36" fmla="*/ 2135954 w 4289560"/>
                <a:gd name="connsiteY36" fmla="*/ 1606378 h 1959428"/>
                <a:gd name="connsiteX37" fmla="*/ 2601980 w 4289560"/>
                <a:gd name="connsiteY37" fmla="*/ 1645214 h 1959428"/>
                <a:gd name="connsiteX38" fmla="*/ 3057415 w 4289560"/>
                <a:gd name="connsiteY38" fmla="*/ 1655805 h 1959428"/>
                <a:gd name="connsiteX39" fmla="*/ 3237470 w 4289560"/>
                <a:gd name="connsiteY39" fmla="*/ 1652275 h 1959428"/>
                <a:gd name="connsiteX40" fmla="*/ 3781167 w 4289560"/>
                <a:gd name="connsiteY40" fmla="*/ 1624030 h 1959428"/>
                <a:gd name="connsiteX41" fmla="*/ 4084791 w 4289560"/>
                <a:gd name="connsiteY41" fmla="*/ 1606378 h 1959428"/>
                <a:gd name="connsiteX42" fmla="*/ 4120096 w 4289560"/>
                <a:gd name="connsiteY42" fmla="*/ 1592256 h 1959428"/>
                <a:gd name="connsiteX43" fmla="*/ 4155401 w 4289560"/>
                <a:gd name="connsiteY43" fmla="*/ 1560481 h 1959428"/>
                <a:gd name="connsiteX44" fmla="*/ 4197767 w 4289560"/>
                <a:gd name="connsiteY44" fmla="*/ 1503993 h 1959428"/>
                <a:gd name="connsiteX45" fmla="*/ 4233072 w 4289560"/>
                <a:gd name="connsiteY45" fmla="*/ 1458097 h 1959428"/>
                <a:gd name="connsiteX46" fmla="*/ 4254255 w 4289560"/>
                <a:gd name="connsiteY46" fmla="*/ 1440444 h 1959428"/>
                <a:gd name="connsiteX47" fmla="*/ 4271907 w 4289560"/>
                <a:gd name="connsiteY47" fmla="*/ 1436914 h 1959428"/>
                <a:gd name="connsiteX48" fmla="*/ 4289560 w 4289560"/>
                <a:gd name="connsiteY48" fmla="*/ 1447505 h 1959428"/>
                <a:gd name="connsiteX49" fmla="*/ 4289560 w 4289560"/>
                <a:gd name="connsiteY49" fmla="*/ 1511054 h 1959428"/>
                <a:gd name="connsiteX50" fmla="*/ 4278968 w 4289560"/>
                <a:gd name="connsiteY50" fmla="*/ 1581664 h 1959428"/>
                <a:gd name="connsiteX51" fmla="*/ 4257785 w 4289560"/>
                <a:gd name="connsiteY51" fmla="*/ 1662866 h 1959428"/>
                <a:gd name="connsiteX52" fmla="*/ 4226011 w 4289560"/>
                <a:gd name="connsiteY52" fmla="*/ 1747598 h 1959428"/>
                <a:gd name="connsiteX53" fmla="*/ 4155401 w 4289560"/>
                <a:gd name="connsiteY53" fmla="*/ 1867635 h 1959428"/>
                <a:gd name="connsiteX54" fmla="*/ 4105974 w 4289560"/>
                <a:gd name="connsiteY54" fmla="*/ 1924123 h 1959428"/>
                <a:gd name="connsiteX55" fmla="*/ 4074199 w 4289560"/>
                <a:gd name="connsiteY55" fmla="*/ 1955898 h 1959428"/>
                <a:gd name="connsiteX56" fmla="*/ 4038894 w 4289560"/>
                <a:gd name="connsiteY56" fmla="*/ 1959428 h 1959428"/>
                <a:gd name="connsiteX57" fmla="*/ 4000059 w 4289560"/>
                <a:gd name="connsiteY57" fmla="*/ 1955898 h 1959428"/>
                <a:gd name="connsiteX58" fmla="*/ 3957693 w 4289560"/>
                <a:gd name="connsiteY58" fmla="*/ 1931184 h 1959428"/>
                <a:gd name="connsiteX59" fmla="*/ 3915327 w 4289560"/>
                <a:gd name="connsiteY59" fmla="*/ 1913532 h 1959428"/>
                <a:gd name="connsiteX60" fmla="*/ 3865899 w 4289560"/>
                <a:gd name="connsiteY60" fmla="*/ 1899410 h 1959428"/>
                <a:gd name="connsiteX61" fmla="*/ 3541093 w 4289560"/>
                <a:gd name="connsiteY61" fmla="*/ 1895879 h 1959428"/>
                <a:gd name="connsiteX62" fmla="*/ 3286897 w 4289560"/>
                <a:gd name="connsiteY62" fmla="*/ 1902940 h 1959428"/>
                <a:gd name="connsiteX63" fmla="*/ 3124494 w 4289560"/>
                <a:gd name="connsiteY63" fmla="*/ 1895879 h 1959428"/>
                <a:gd name="connsiteX64" fmla="*/ 2683181 w 4289560"/>
                <a:gd name="connsiteY64" fmla="*/ 1885288 h 195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89560" h="1959428">
                  <a:moveTo>
                    <a:pt x="2683181" y="1885288"/>
                  </a:moveTo>
                  <a:lnTo>
                    <a:pt x="2326601" y="1867635"/>
                  </a:lnTo>
                  <a:lnTo>
                    <a:pt x="2150076" y="1853513"/>
                  </a:lnTo>
                  <a:lnTo>
                    <a:pt x="2001794" y="1832330"/>
                  </a:lnTo>
                  <a:lnTo>
                    <a:pt x="1874696" y="1797025"/>
                  </a:lnTo>
                  <a:lnTo>
                    <a:pt x="1832330" y="1768781"/>
                  </a:lnTo>
                  <a:lnTo>
                    <a:pt x="1539299" y="1669927"/>
                  </a:lnTo>
                  <a:lnTo>
                    <a:pt x="1270981" y="1553420"/>
                  </a:lnTo>
                  <a:lnTo>
                    <a:pt x="1161535" y="1493402"/>
                  </a:lnTo>
                  <a:lnTo>
                    <a:pt x="995601" y="1394548"/>
                  </a:lnTo>
                  <a:lnTo>
                    <a:pt x="812015" y="1253328"/>
                  </a:lnTo>
                  <a:lnTo>
                    <a:pt x="656673" y="1112108"/>
                  </a:lnTo>
                  <a:lnTo>
                    <a:pt x="480148" y="910869"/>
                  </a:lnTo>
                  <a:lnTo>
                    <a:pt x="360111" y="744936"/>
                  </a:lnTo>
                  <a:lnTo>
                    <a:pt x="233013" y="533105"/>
                  </a:lnTo>
                  <a:lnTo>
                    <a:pt x="155342" y="384824"/>
                  </a:lnTo>
                  <a:lnTo>
                    <a:pt x="70610" y="201238"/>
                  </a:lnTo>
                  <a:lnTo>
                    <a:pt x="21183" y="70610"/>
                  </a:lnTo>
                  <a:lnTo>
                    <a:pt x="0" y="28244"/>
                  </a:lnTo>
                  <a:lnTo>
                    <a:pt x="0" y="28244"/>
                  </a:lnTo>
                  <a:lnTo>
                    <a:pt x="0" y="10591"/>
                  </a:lnTo>
                  <a:lnTo>
                    <a:pt x="10591" y="0"/>
                  </a:lnTo>
                  <a:lnTo>
                    <a:pt x="31774" y="7061"/>
                  </a:lnTo>
                  <a:lnTo>
                    <a:pt x="70610" y="49427"/>
                  </a:lnTo>
                  <a:lnTo>
                    <a:pt x="127098" y="162403"/>
                  </a:lnTo>
                  <a:lnTo>
                    <a:pt x="211830" y="310684"/>
                  </a:lnTo>
                  <a:lnTo>
                    <a:pt x="360111" y="526044"/>
                  </a:lnTo>
                  <a:lnTo>
                    <a:pt x="501331" y="702569"/>
                  </a:lnTo>
                  <a:lnTo>
                    <a:pt x="695509" y="896747"/>
                  </a:lnTo>
                  <a:lnTo>
                    <a:pt x="868503" y="1052089"/>
                  </a:lnTo>
                  <a:lnTo>
                    <a:pt x="1052089" y="1186248"/>
                  </a:lnTo>
                  <a:lnTo>
                    <a:pt x="1232145" y="1292163"/>
                  </a:lnTo>
                  <a:lnTo>
                    <a:pt x="1419262" y="1383956"/>
                  </a:lnTo>
                  <a:lnTo>
                    <a:pt x="1592256" y="1458097"/>
                  </a:lnTo>
                  <a:lnTo>
                    <a:pt x="1789964" y="1521646"/>
                  </a:lnTo>
                  <a:lnTo>
                    <a:pt x="1973550" y="1560481"/>
                  </a:lnTo>
                  <a:lnTo>
                    <a:pt x="2135954" y="1606378"/>
                  </a:lnTo>
                  <a:lnTo>
                    <a:pt x="2601980" y="1645214"/>
                  </a:lnTo>
                  <a:lnTo>
                    <a:pt x="3057415" y="1655805"/>
                  </a:lnTo>
                  <a:lnTo>
                    <a:pt x="3237470" y="1652275"/>
                  </a:lnTo>
                  <a:lnTo>
                    <a:pt x="3781167" y="1624030"/>
                  </a:lnTo>
                  <a:lnTo>
                    <a:pt x="4084791" y="1606378"/>
                  </a:lnTo>
                  <a:lnTo>
                    <a:pt x="4120096" y="1592256"/>
                  </a:lnTo>
                  <a:lnTo>
                    <a:pt x="4155401" y="1560481"/>
                  </a:lnTo>
                  <a:lnTo>
                    <a:pt x="4197767" y="1503993"/>
                  </a:lnTo>
                  <a:lnTo>
                    <a:pt x="4233072" y="1458097"/>
                  </a:lnTo>
                  <a:lnTo>
                    <a:pt x="4254255" y="1440444"/>
                  </a:lnTo>
                  <a:lnTo>
                    <a:pt x="4271907" y="1436914"/>
                  </a:lnTo>
                  <a:lnTo>
                    <a:pt x="4289560" y="1447505"/>
                  </a:lnTo>
                  <a:lnTo>
                    <a:pt x="4289560" y="1511054"/>
                  </a:lnTo>
                  <a:lnTo>
                    <a:pt x="4278968" y="1581664"/>
                  </a:lnTo>
                  <a:lnTo>
                    <a:pt x="4257785" y="1662866"/>
                  </a:lnTo>
                  <a:lnTo>
                    <a:pt x="4226011" y="1747598"/>
                  </a:lnTo>
                  <a:lnTo>
                    <a:pt x="4155401" y="1867635"/>
                  </a:lnTo>
                  <a:lnTo>
                    <a:pt x="4105974" y="1924123"/>
                  </a:lnTo>
                  <a:lnTo>
                    <a:pt x="4074199" y="1955898"/>
                  </a:lnTo>
                  <a:lnTo>
                    <a:pt x="4038894" y="1959428"/>
                  </a:lnTo>
                  <a:lnTo>
                    <a:pt x="4000059" y="1955898"/>
                  </a:lnTo>
                  <a:lnTo>
                    <a:pt x="3957693" y="1931184"/>
                  </a:lnTo>
                  <a:lnTo>
                    <a:pt x="3915327" y="1913532"/>
                  </a:lnTo>
                  <a:lnTo>
                    <a:pt x="3865899" y="1899410"/>
                  </a:lnTo>
                  <a:lnTo>
                    <a:pt x="3541093" y="1895879"/>
                  </a:lnTo>
                  <a:lnTo>
                    <a:pt x="3286897" y="1902940"/>
                  </a:lnTo>
                  <a:lnTo>
                    <a:pt x="3124494" y="1895879"/>
                  </a:lnTo>
                  <a:lnTo>
                    <a:pt x="2683181" y="188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03C4B986-50F1-4589-981C-7DB7FACC328F}"/>
                </a:ext>
              </a:extLst>
            </p:cNvPr>
            <p:cNvSpPr/>
            <p:nvPr/>
          </p:nvSpPr>
          <p:spPr>
            <a:xfrm>
              <a:off x="6486525" y="3865563"/>
              <a:ext cx="2032000" cy="1797050"/>
            </a:xfrm>
            <a:custGeom>
              <a:avLst/>
              <a:gdLst>
                <a:gd name="connsiteX0" fmla="*/ 585788 w 2031206"/>
                <a:gd name="connsiteY0" fmla="*/ 1016794 h 1797844"/>
                <a:gd name="connsiteX1" fmla="*/ 371475 w 2031206"/>
                <a:gd name="connsiteY1" fmla="*/ 676275 h 1797844"/>
                <a:gd name="connsiteX2" fmla="*/ 171450 w 2031206"/>
                <a:gd name="connsiteY2" fmla="*/ 347662 h 1797844"/>
                <a:gd name="connsiteX3" fmla="*/ 0 w 2031206"/>
                <a:gd name="connsiteY3" fmla="*/ 76200 h 1797844"/>
                <a:gd name="connsiteX4" fmla="*/ 35719 w 2031206"/>
                <a:gd name="connsiteY4" fmla="*/ 0 h 1797844"/>
                <a:gd name="connsiteX5" fmla="*/ 128588 w 2031206"/>
                <a:gd name="connsiteY5" fmla="*/ 123825 h 1797844"/>
                <a:gd name="connsiteX6" fmla="*/ 283369 w 2031206"/>
                <a:gd name="connsiteY6" fmla="*/ 326231 h 1797844"/>
                <a:gd name="connsiteX7" fmla="*/ 433388 w 2031206"/>
                <a:gd name="connsiteY7" fmla="*/ 521494 h 1797844"/>
                <a:gd name="connsiteX8" fmla="*/ 564356 w 2031206"/>
                <a:gd name="connsiteY8" fmla="*/ 673894 h 1797844"/>
                <a:gd name="connsiteX9" fmla="*/ 726281 w 2031206"/>
                <a:gd name="connsiteY9" fmla="*/ 847725 h 1797844"/>
                <a:gd name="connsiteX10" fmla="*/ 883444 w 2031206"/>
                <a:gd name="connsiteY10" fmla="*/ 1016794 h 1797844"/>
                <a:gd name="connsiteX11" fmla="*/ 1026319 w 2031206"/>
                <a:gd name="connsiteY11" fmla="*/ 1150144 h 1797844"/>
                <a:gd name="connsiteX12" fmla="*/ 1154906 w 2031206"/>
                <a:gd name="connsiteY12" fmla="*/ 1252537 h 1797844"/>
                <a:gd name="connsiteX13" fmla="*/ 1264444 w 2031206"/>
                <a:gd name="connsiteY13" fmla="*/ 1323975 h 1797844"/>
                <a:gd name="connsiteX14" fmla="*/ 1431131 w 2031206"/>
                <a:gd name="connsiteY14" fmla="*/ 1419225 h 1797844"/>
                <a:gd name="connsiteX15" fmla="*/ 1721644 w 2031206"/>
                <a:gd name="connsiteY15" fmla="*/ 1564481 h 1797844"/>
                <a:gd name="connsiteX16" fmla="*/ 1990725 w 2031206"/>
                <a:gd name="connsiteY16" fmla="*/ 1685925 h 1797844"/>
                <a:gd name="connsiteX17" fmla="*/ 2009775 w 2031206"/>
                <a:gd name="connsiteY17" fmla="*/ 1697831 h 1797844"/>
                <a:gd name="connsiteX18" fmla="*/ 2024063 w 2031206"/>
                <a:gd name="connsiteY18" fmla="*/ 1712119 h 1797844"/>
                <a:gd name="connsiteX19" fmla="*/ 2031206 w 2031206"/>
                <a:gd name="connsiteY19" fmla="*/ 1726406 h 1797844"/>
                <a:gd name="connsiteX20" fmla="*/ 2028825 w 2031206"/>
                <a:gd name="connsiteY20" fmla="*/ 1735931 h 1797844"/>
                <a:gd name="connsiteX21" fmla="*/ 2014538 w 2031206"/>
                <a:gd name="connsiteY21" fmla="*/ 1752600 h 1797844"/>
                <a:gd name="connsiteX22" fmla="*/ 1874044 w 2031206"/>
                <a:gd name="connsiteY22" fmla="*/ 1759744 h 1797844"/>
                <a:gd name="connsiteX23" fmla="*/ 1602581 w 2031206"/>
                <a:gd name="connsiteY23" fmla="*/ 1778794 h 1797844"/>
                <a:gd name="connsiteX24" fmla="*/ 1381125 w 2031206"/>
                <a:gd name="connsiteY24" fmla="*/ 1795462 h 1797844"/>
                <a:gd name="connsiteX25" fmla="*/ 1316831 w 2031206"/>
                <a:gd name="connsiteY25" fmla="*/ 1797844 h 1797844"/>
                <a:gd name="connsiteX26" fmla="*/ 1278731 w 2031206"/>
                <a:gd name="connsiteY26" fmla="*/ 1795462 h 1797844"/>
                <a:gd name="connsiteX27" fmla="*/ 1226344 w 2031206"/>
                <a:gd name="connsiteY27" fmla="*/ 1785937 h 1797844"/>
                <a:gd name="connsiteX28" fmla="*/ 1157288 w 2031206"/>
                <a:gd name="connsiteY28" fmla="*/ 1762125 h 1797844"/>
                <a:gd name="connsiteX29" fmla="*/ 1135856 w 2031206"/>
                <a:gd name="connsiteY29" fmla="*/ 1745456 h 1797844"/>
                <a:gd name="connsiteX30" fmla="*/ 819150 w 2031206"/>
                <a:gd name="connsiteY30" fmla="*/ 1343025 h 1797844"/>
                <a:gd name="connsiteX31" fmla="*/ 585788 w 2031206"/>
                <a:gd name="connsiteY31" fmla="*/ 1016794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31206" h="1797844">
                  <a:moveTo>
                    <a:pt x="585788" y="1016794"/>
                  </a:moveTo>
                  <a:lnTo>
                    <a:pt x="371475" y="676275"/>
                  </a:lnTo>
                  <a:lnTo>
                    <a:pt x="171450" y="347662"/>
                  </a:lnTo>
                  <a:lnTo>
                    <a:pt x="0" y="76200"/>
                  </a:lnTo>
                  <a:lnTo>
                    <a:pt x="35719" y="0"/>
                  </a:lnTo>
                  <a:lnTo>
                    <a:pt x="128588" y="123825"/>
                  </a:lnTo>
                  <a:lnTo>
                    <a:pt x="283369" y="326231"/>
                  </a:lnTo>
                  <a:lnTo>
                    <a:pt x="433388" y="521494"/>
                  </a:lnTo>
                  <a:lnTo>
                    <a:pt x="564356" y="673894"/>
                  </a:lnTo>
                  <a:lnTo>
                    <a:pt x="726281" y="847725"/>
                  </a:lnTo>
                  <a:lnTo>
                    <a:pt x="883444" y="1016794"/>
                  </a:lnTo>
                  <a:lnTo>
                    <a:pt x="1026319" y="1150144"/>
                  </a:lnTo>
                  <a:lnTo>
                    <a:pt x="1154906" y="1252537"/>
                  </a:lnTo>
                  <a:lnTo>
                    <a:pt x="1264444" y="1323975"/>
                  </a:lnTo>
                  <a:lnTo>
                    <a:pt x="1431131" y="1419225"/>
                  </a:lnTo>
                  <a:lnTo>
                    <a:pt x="1721644" y="1564481"/>
                  </a:lnTo>
                  <a:lnTo>
                    <a:pt x="1990725" y="1685925"/>
                  </a:lnTo>
                  <a:lnTo>
                    <a:pt x="2009775" y="1697831"/>
                  </a:lnTo>
                  <a:lnTo>
                    <a:pt x="2024063" y="1712119"/>
                  </a:lnTo>
                  <a:lnTo>
                    <a:pt x="2031206" y="1726406"/>
                  </a:lnTo>
                  <a:lnTo>
                    <a:pt x="2028825" y="1735931"/>
                  </a:lnTo>
                  <a:lnTo>
                    <a:pt x="2014538" y="1752600"/>
                  </a:lnTo>
                  <a:lnTo>
                    <a:pt x="1874044" y="1759744"/>
                  </a:lnTo>
                  <a:lnTo>
                    <a:pt x="1602581" y="1778794"/>
                  </a:lnTo>
                  <a:lnTo>
                    <a:pt x="1381125" y="1795462"/>
                  </a:lnTo>
                  <a:lnTo>
                    <a:pt x="1316831" y="1797844"/>
                  </a:lnTo>
                  <a:lnTo>
                    <a:pt x="1278731" y="1795462"/>
                  </a:lnTo>
                  <a:lnTo>
                    <a:pt x="1226344" y="1785937"/>
                  </a:lnTo>
                  <a:lnTo>
                    <a:pt x="1157288" y="1762125"/>
                  </a:lnTo>
                  <a:lnTo>
                    <a:pt x="1135856" y="1745456"/>
                  </a:lnTo>
                  <a:lnTo>
                    <a:pt x="819150" y="1343025"/>
                  </a:lnTo>
                  <a:lnTo>
                    <a:pt x="585788" y="1016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838975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8E6A8FD-4C90-487B-8D3C-1756842D4056}"/>
              </a:ext>
            </a:extLst>
          </p:cNvPr>
          <p:cNvSpPr/>
          <p:nvPr/>
        </p:nvSpPr>
        <p:spPr>
          <a:xfrm>
            <a:off x="3865564" y="1560513"/>
            <a:ext cx="1033462" cy="487362"/>
          </a:xfrm>
          <a:custGeom>
            <a:avLst/>
            <a:gdLst>
              <a:gd name="connsiteX0" fmla="*/ 533400 w 1033462"/>
              <a:gd name="connsiteY0" fmla="*/ 397669 h 488156"/>
              <a:gd name="connsiteX1" fmla="*/ 354806 w 1033462"/>
              <a:gd name="connsiteY1" fmla="*/ 311944 h 488156"/>
              <a:gd name="connsiteX2" fmla="*/ 290512 w 1033462"/>
              <a:gd name="connsiteY2" fmla="*/ 273844 h 488156"/>
              <a:gd name="connsiteX3" fmla="*/ 188119 w 1033462"/>
              <a:gd name="connsiteY3" fmla="*/ 204787 h 488156"/>
              <a:gd name="connsiteX4" fmla="*/ 130969 w 1033462"/>
              <a:gd name="connsiteY4" fmla="*/ 161925 h 488156"/>
              <a:gd name="connsiteX5" fmla="*/ 69056 w 1033462"/>
              <a:gd name="connsiteY5" fmla="*/ 114300 h 488156"/>
              <a:gd name="connsiteX6" fmla="*/ 21431 w 1033462"/>
              <a:gd name="connsiteY6" fmla="*/ 73819 h 488156"/>
              <a:gd name="connsiteX7" fmla="*/ 7144 w 1033462"/>
              <a:gd name="connsiteY7" fmla="*/ 52387 h 488156"/>
              <a:gd name="connsiteX8" fmla="*/ 0 w 1033462"/>
              <a:gd name="connsiteY8" fmla="*/ 28575 h 488156"/>
              <a:gd name="connsiteX9" fmla="*/ 0 w 1033462"/>
              <a:gd name="connsiteY9" fmla="*/ 11906 h 488156"/>
              <a:gd name="connsiteX10" fmla="*/ 7144 w 1033462"/>
              <a:gd name="connsiteY10" fmla="*/ 2381 h 488156"/>
              <a:gd name="connsiteX11" fmla="*/ 19050 w 1033462"/>
              <a:gd name="connsiteY11" fmla="*/ 0 h 488156"/>
              <a:gd name="connsiteX12" fmla="*/ 47625 w 1033462"/>
              <a:gd name="connsiteY12" fmla="*/ 9525 h 488156"/>
              <a:gd name="connsiteX13" fmla="*/ 104775 w 1033462"/>
              <a:gd name="connsiteY13" fmla="*/ 38100 h 488156"/>
              <a:gd name="connsiteX14" fmla="*/ 169069 w 1033462"/>
              <a:gd name="connsiteY14" fmla="*/ 64294 h 488156"/>
              <a:gd name="connsiteX15" fmla="*/ 280987 w 1033462"/>
              <a:gd name="connsiteY15" fmla="*/ 102394 h 488156"/>
              <a:gd name="connsiteX16" fmla="*/ 385762 w 1033462"/>
              <a:gd name="connsiteY16" fmla="*/ 130969 h 488156"/>
              <a:gd name="connsiteX17" fmla="*/ 545306 w 1033462"/>
              <a:gd name="connsiteY17" fmla="*/ 166687 h 488156"/>
              <a:gd name="connsiteX18" fmla="*/ 659606 w 1033462"/>
              <a:gd name="connsiteY18" fmla="*/ 188119 h 488156"/>
              <a:gd name="connsiteX19" fmla="*/ 831056 w 1033462"/>
              <a:gd name="connsiteY19" fmla="*/ 214312 h 488156"/>
              <a:gd name="connsiteX20" fmla="*/ 866775 w 1033462"/>
              <a:gd name="connsiteY20" fmla="*/ 223837 h 488156"/>
              <a:gd name="connsiteX21" fmla="*/ 892969 w 1033462"/>
              <a:gd name="connsiteY21" fmla="*/ 235744 h 488156"/>
              <a:gd name="connsiteX22" fmla="*/ 940594 w 1033462"/>
              <a:gd name="connsiteY22" fmla="*/ 261937 h 488156"/>
              <a:gd name="connsiteX23" fmla="*/ 976312 w 1033462"/>
              <a:gd name="connsiteY23" fmla="*/ 285750 h 488156"/>
              <a:gd name="connsiteX24" fmla="*/ 1000125 w 1033462"/>
              <a:gd name="connsiteY24" fmla="*/ 307181 h 488156"/>
              <a:gd name="connsiteX25" fmla="*/ 1019175 w 1033462"/>
              <a:gd name="connsiteY25" fmla="*/ 328612 h 488156"/>
              <a:gd name="connsiteX26" fmla="*/ 1026319 w 1033462"/>
              <a:gd name="connsiteY26" fmla="*/ 342900 h 488156"/>
              <a:gd name="connsiteX27" fmla="*/ 1031081 w 1033462"/>
              <a:gd name="connsiteY27" fmla="*/ 361950 h 488156"/>
              <a:gd name="connsiteX28" fmla="*/ 1033462 w 1033462"/>
              <a:gd name="connsiteY28" fmla="*/ 383381 h 488156"/>
              <a:gd name="connsiteX29" fmla="*/ 1028700 w 1033462"/>
              <a:gd name="connsiteY29" fmla="*/ 414337 h 488156"/>
              <a:gd name="connsiteX30" fmla="*/ 1016794 w 1033462"/>
              <a:gd name="connsiteY30" fmla="*/ 445294 h 488156"/>
              <a:gd name="connsiteX31" fmla="*/ 1002506 w 1033462"/>
              <a:gd name="connsiteY31" fmla="*/ 461962 h 488156"/>
              <a:gd name="connsiteX32" fmla="*/ 981075 w 1033462"/>
              <a:gd name="connsiteY32" fmla="*/ 473869 h 488156"/>
              <a:gd name="connsiteX33" fmla="*/ 945356 w 1033462"/>
              <a:gd name="connsiteY33" fmla="*/ 483394 h 488156"/>
              <a:gd name="connsiteX34" fmla="*/ 900112 w 1033462"/>
              <a:gd name="connsiteY34" fmla="*/ 488156 h 488156"/>
              <a:gd name="connsiteX35" fmla="*/ 809625 w 1033462"/>
              <a:gd name="connsiteY35" fmla="*/ 485775 h 488156"/>
              <a:gd name="connsiteX36" fmla="*/ 742950 w 1033462"/>
              <a:gd name="connsiteY36" fmla="*/ 473869 h 488156"/>
              <a:gd name="connsiteX37" fmla="*/ 652462 w 1033462"/>
              <a:gd name="connsiteY37" fmla="*/ 447675 h 488156"/>
              <a:gd name="connsiteX38" fmla="*/ 533400 w 1033462"/>
              <a:gd name="connsiteY38" fmla="*/ 39766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33462" h="488156">
                <a:moveTo>
                  <a:pt x="533400" y="397669"/>
                </a:moveTo>
                <a:lnTo>
                  <a:pt x="354806" y="311944"/>
                </a:lnTo>
                <a:lnTo>
                  <a:pt x="290512" y="273844"/>
                </a:lnTo>
                <a:lnTo>
                  <a:pt x="188119" y="204787"/>
                </a:lnTo>
                <a:lnTo>
                  <a:pt x="130969" y="161925"/>
                </a:lnTo>
                <a:lnTo>
                  <a:pt x="69056" y="114300"/>
                </a:lnTo>
                <a:lnTo>
                  <a:pt x="21431" y="73819"/>
                </a:lnTo>
                <a:lnTo>
                  <a:pt x="7144" y="52387"/>
                </a:lnTo>
                <a:lnTo>
                  <a:pt x="0" y="28575"/>
                </a:lnTo>
                <a:lnTo>
                  <a:pt x="0" y="11906"/>
                </a:lnTo>
                <a:lnTo>
                  <a:pt x="7144" y="2381"/>
                </a:lnTo>
                <a:lnTo>
                  <a:pt x="19050" y="0"/>
                </a:lnTo>
                <a:lnTo>
                  <a:pt x="47625" y="9525"/>
                </a:lnTo>
                <a:lnTo>
                  <a:pt x="104775" y="38100"/>
                </a:lnTo>
                <a:lnTo>
                  <a:pt x="169069" y="64294"/>
                </a:lnTo>
                <a:lnTo>
                  <a:pt x="280987" y="102394"/>
                </a:lnTo>
                <a:lnTo>
                  <a:pt x="385762" y="130969"/>
                </a:lnTo>
                <a:lnTo>
                  <a:pt x="545306" y="166687"/>
                </a:lnTo>
                <a:lnTo>
                  <a:pt x="659606" y="188119"/>
                </a:lnTo>
                <a:lnTo>
                  <a:pt x="831056" y="214312"/>
                </a:lnTo>
                <a:lnTo>
                  <a:pt x="866775" y="223837"/>
                </a:lnTo>
                <a:lnTo>
                  <a:pt x="892969" y="235744"/>
                </a:lnTo>
                <a:lnTo>
                  <a:pt x="940594" y="261937"/>
                </a:lnTo>
                <a:lnTo>
                  <a:pt x="976312" y="285750"/>
                </a:lnTo>
                <a:lnTo>
                  <a:pt x="1000125" y="307181"/>
                </a:lnTo>
                <a:lnTo>
                  <a:pt x="1019175" y="328612"/>
                </a:lnTo>
                <a:lnTo>
                  <a:pt x="1026319" y="342900"/>
                </a:lnTo>
                <a:lnTo>
                  <a:pt x="1031081" y="361950"/>
                </a:lnTo>
                <a:lnTo>
                  <a:pt x="1033462" y="383381"/>
                </a:lnTo>
                <a:lnTo>
                  <a:pt x="1028700" y="414337"/>
                </a:lnTo>
                <a:lnTo>
                  <a:pt x="1016794" y="445294"/>
                </a:lnTo>
                <a:lnTo>
                  <a:pt x="1002506" y="461962"/>
                </a:lnTo>
                <a:lnTo>
                  <a:pt x="981075" y="473869"/>
                </a:lnTo>
                <a:lnTo>
                  <a:pt x="945356" y="483394"/>
                </a:lnTo>
                <a:lnTo>
                  <a:pt x="900112" y="488156"/>
                </a:lnTo>
                <a:lnTo>
                  <a:pt x="809625" y="485775"/>
                </a:lnTo>
                <a:lnTo>
                  <a:pt x="742950" y="473869"/>
                </a:lnTo>
                <a:lnTo>
                  <a:pt x="652462" y="447675"/>
                </a:lnTo>
                <a:lnTo>
                  <a:pt x="533400" y="3976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D1B7E38-8917-4607-B7F4-169E80632310}"/>
              </a:ext>
            </a:extLst>
          </p:cNvPr>
          <p:cNvSpPr/>
          <p:nvPr/>
        </p:nvSpPr>
        <p:spPr>
          <a:xfrm>
            <a:off x="3551240" y="2357438"/>
            <a:ext cx="1520825" cy="425450"/>
          </a:xfrm>
          <a:custGeom>
            <a:avLst/>
            <a:gdLst>
              <a:gd name="connsiteX0" fmla="*/ 1069181 w 1521619"/>
              <a:gd name="connsiteY0" fmla="*/ 292893 h 426243"/>
              <a:gd name="connsiteX1" fmla="*/ 650081 w 1521619"/>
              <a:gd name="connsiteY1" fmla="*/ 388143 h 426243"/>
              <a:gd name="connsiteX2" fmla="*/ 561975 w 1521619"/>
              <a:gd name="connsiteY2" fmla="*/ 409575 h 426243"/>
              <a:gd name="connsiteX3" fmla="*/ 485775 w 1521619"/>
              <a:gd name="connsiteY3" fmla="*/ 419100 h 426243"/>
              <a:gd name="connsiteX4" fmla="*/ 411956 w 1521619"/>
              <a:gd name="connsiteY4" fmla="*/ 426243 h 426243"/>
              <a:gd name="connsiteX5" fmla="*/ 352425 w 1521619"/>
              <a:gd name="connsiteY5" fmla="*/ 423862 h 426243"/>
              <a:gd name="connsiteX6" fmla="*/ 304800 w 1521619"/>
              <a:gd name="connsiteY6" fmla="*/ 411956 h 426243"/>
              <a:gd name="connsiteX7" fmla="*/ 247650 w 1521619"/>
              <a:gd name="connsiteY7" fmla="*/ 388143 h 426243"/>
              <a:gd name="connsiteX8" fmla="*/ 176212 w 1521619"/>
              <a:gd name="connsiteY8" fmla="*/ 342900 h 426243"/>
              <a:gd name="connsiteX9" fmla="*/ 102394 w 1521619"/>
              <a:gd name="connsiteY9" fmla="*/ 285750 h 426243"/>
              <a:gd name="connsiteX10" fmla="*/ 38100 w 1521619"/>
              <a:gd name="connsiteY10" fmla="*/ 230981 h 426243"/>
              <a:gd name="connsiteX11" fmla="*/ 16669 w 1521619"/>
              <a:gd name="connsiteY11" fmla="*/ 209550 h 426243"/>
              <a:gd name="connsiteX12" fmla="*/ 4762 w 1521619"/>
              <a:gd name="connsiteY12" fmla="*/ 185737 h 426243"/>
              <a:gd name="connsiteX13" fmla="*/ 0 w 1521619"/>
              <a:gd name="connsiteY13" fmla="*/ 161925 h 426243"/>
              <a:gd name="connsiteX14" fmla="*/ 2381 w 1521619"/>
              <a:gd name="connsiteY14" fmla="*/ 147637 h 426243"/>
              <a:gd name="connsiteX15" fmla="*/ 11906 w 1521619"/>
              <a:gd name="connsiteY15" fmla="*/ 140493 h 426243"/>
              <a:gd name="connsiteX16" fmla="*/ 40481 w 1521619"/>
              <a:gd name="connsiteY16" fmla="*/ 142875 h 426243"/>
              <a:gd name="connsiteX17" fmla="*/ 95250 w 1521619"/>
              <a:gd name="connsiteY17" fmla="*/ 171450 h 426243"/>
              <a:gd name="connsiteX18" fmla="*/ 169069 w 1521619"/>
              <a:gd name="connsiteY18" fmla="*/ 200025 h 426243"/>
              <a:gd name="connsiteX19" fmla="*/ 226219 w 1521619"/>
              <a:gd name="connsiteY19" fmla="*/ 214312 h 426243"/>
              <a:gd name="connsiteX20" fmla="*/ 288131 w 1521619"/>
              <a:gd name="connsiteY20" fmla="*/ 223837 h 426243"/>
              <a:gd name="connsiteX21" fmla="*/ 357187 w 1521619"/>
              <a:gd name="connsiteY21" fmla="*/ 226218 h 426243"/>
              <a:gd name="connsiteX22" fmla="*/ 466725 w 1521619"/>
              <a:gd name="connsiteY22" fmla="*/ 214312 h 426243"/>
              <a:gd name="connsiteX23" fmla="*/ 692944 w 1521619"/>
              <a:gd name="connsiteY23" fmla="*/ 178593 h 426243"/>
              <a:gd name="connsiteX24" fmla="*/ 804862 w 1521619"/>
              <a:gd name="connsiteY24" fmla="*/ 157162 h 426243"/>
              <a:gd name="connsiteX25" fmla="*/ 1033462 w 1521619"/>
              <a:gd name="connsiteY25" fmla="*/ 90487 h 426243"/>
              <a:gd name="connsiteX26" fmla="*/ 1197769 w 1521619"/>
              <a:gd name="connsiteY26" fmla="*/ 35718 h 426243"/>
              <a:gd name="connsiteX27" fmla="*/ 1309687 w 1521619"/>
              <a:gd name="connsiteY27" fmla="*/ 0 h 426243"/>
              <a:gd name="connsiteX28" fmla="*/ 1350169 w 1521619"/>
              <a:gd name="connsiteY28" fmla="*/ 4762 h 426243"/>
              <a:gd name="connsiteX29" fmla="*/ 1402556 w 1521619"/>
              <a:gd name="connsiteY29" fmla="*/ 16668 h 426243"/>
              <a:gd name="connsiteX30" fmla="*/ 1459706 w 1521619"/>
              <a:gd name="connsiteY30" fmla="*/ 33337 h 426243"/>
              <a:gd name="connsiteX31" fmla="*/ 1493044 w 1521619"/>
              <a:gd name="connsiteY31" fmla="*/ 50006 h 426243"/>
              <a:gd name="connsiteX32" fmla="*/ 1516856 w 1521619"/>
              <a:gd name="connsiteY32" fmla="*/ 73818 h 426243"/>
              <a:gd name="connsiteX33" fmla="*/ 1521619 w 1521619"/>
              <a:gd name="connsiteY33" fmla="*/ 95250 h 426243"/>
              <a:gd name="connsiteX34" fmla="*/ 1512094 w 1521619"/>
              <a:gd name="connsiteY34" fmla="*/ 130968 h 426243"/>
              <a:gd name="connsiteX35" fmla="*/ 1483519 w 1521619"/>
              <a:gd name="connsiteY35" fmla="*/ 166687 h 426243"/>
              <a:gd name="connsiteX36" fmla="*/ 1459706 w 1521619"/>
              <a:gd name="connsiteY36" fmla="*/ 183356 h 426243"/>
              <a:gd name="connsiteX37" fmla="*/ 1381125 w 1521619"/>
              <a:gd name="connsiteY37" fmla="*/ 209550 h 426243"/>
              <a:gd name="connsiteX38" fmla="*/ 1238250 w 1521619"/>
              <a:gd name="connsiteY38" fmla="*/ 254793 h 426243"/>
              <a:gd name="connsiteX39" fmla="*/ 1069181 w 1521619"/>
              <a:gd name="connsiteY39" fmla="*/ 292893 h 426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21619" h="426243">
                <a:moveTo>
                  <a:pt x="1069181" y="292893"/>
                </a:moveTo>
                <a:lnTo>
                  <a:pt x="650081" y="388143"/>
                </a:lnTo>
                <a:lnTo>
                  <a:pt x="561975" y="409575"/>
                </a:lnTo>
                <a:lnTo>
                  <a:pt x="485775" y="419100"/>
                </a:lnTo>
                <a:lnTo>
                  <a:pt x="411956" y="426243"/>
                </a:lnTo>
                <a:lnTo>
                  <a:pt x="352425" y="423862"/>
                </a:lnTo>
                <a:lnTo>
                  <a:pt x="304800" y="411956"/>
                </a:lnTo>
                <a:lnTo>
                  <a:pt x="247650" y="388143"/>
                </a:lnTo>
                <a:lnTo>
                  <a:pt x="176212" y="342900"/>
                </a:lnTo>
                <a:lnTo>
                  <a:pt x="102394" y="285750"/>
                </a:lnTo>
                <a:lnTo>
                  <a:pt x="38100" y="230981"/>
                </a:lnTo>
                <a:lnTo>
                  <a:pt x="16669" y="209550"/>
                </a:lnTo>
                <a:lnTo>
                  <a:pt x="4762" y="185737"/>
                </a:lnTo>
                <a:lnTo>
                  <a:pt x="0" y="161925"/>
                </a:lnTo>
                <a:lnTo>
                  <a:pt x="2381" y="147637"/>
                </a:lnTo>
                <a:lnTo>
                  <a:pt x="11906" y="140493"/>
                </a:lnTo>
                <a:lnTo>
                  <a:pt x="40481" y="142875"/>
                </a:lnTo>
                <a:lnTo>
                  <a:pt x="95250" y="171450"/>
                </a:lnTo>
                <a:lnTo>
                  <a:pt x="169069" y="200025"/>
                </a:lnTo>
                <a:lnTo>
                  <a:pt x="226219" y="214312"/>
                </a:lnTo>
                <a:lnTo>
                  <a:pt x="288131" y="223837"/>
                </a:lnTo>
                <a:lnTo>
                  <a:pt x="357187" y="226218"/>
                </a:lnTo>
                <a:lnTo>
                  <a:pt x="466725" y="214312"/>
                </a:lnTo>
                <a:lnTo>
                  <a:pt x="692944" y="178593"/>
                </a:lnTo>
                <a:lnTo>
                  <a:pt x="804862" y="157162"/>
                </a:lnTo>
                <a:lnTo>
                  <a:pt x="1033462" y="90487"/>
                </a:lnTo>
                <a:lnTo>
                  <a:pt x="1197769" y="35718"/>
                </a:lnTo>
                <a:lnTo>
                  <a:pt x="1309687" y="0"/>
                </a:lnTo>
                <a:lnTo>
                  <a:pt x="1350169" y="4762"/>
                </a:lnTo>
                <a:lnTo>
                  <a:pt x="1402556" y="16668"/>
                </a:lnTo>
                <a:lnTo>
                  <a:pt x="1459706" y="33337"/>
                </a:lnTo>
                <a:lnTo>
                  <a:pt x="1493044" y="50006"/>
                </a:lnTo>
                <a:lnTo>
                  <a:pt x="1516856" y="73818"/>
                </a:lnTo>
                <a:lnTo>
                  <a:pt x="1521619" y="95250"/>
                </a:lnTo>
                <a:lnTo>
                  <a:pt x="1512094" y="130968"/>
                </a:lnTo>
                <a:lnTo>
                  <a:pt x="1483519" y="166687"/>
                </a:lnTo>
                <a:lnTo>
                  <a:pt x="1459706" y="183356"/>
                </a:lnTo>
                <a:lnTo>
                  <a:pt x="1381125" y="209550"/>
                </a:lnTo>
                <a:lnTo>
                  <a:pt x="1238250" y="254793"/>
                </a:lnTo>
                <a:lnTo>
                  <a:pt x="1069181" y="2928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270F5B8-83F6-4CC3-ABDA-994621C2BA6A}"/>
              </a:ext>
            </a:extLst>
          </p:cNvPr>
          <p:cNvSpPr/>
          <p:nvPr/>
        </p:nvSpPr>
        <p:spPr>
          <a:xfrm>
            <a:off x="3848101" y="3067050"/>
            <a:ext cx="1041400" cy="363538"/>
          </a:xfrm>
          <a:custGeom>
            <a:avLst/>
            <a:gdLst>
              <a:gd name="connsiteX0" fmla="*/ 733425 w 1040606"/>
              <a:gd name="connsiteY0" fmla="*/ 264319 h 364331"/>
              <a:gd name="connsiteX1" fmla="*/ 561975 w 1040606"/>
              <a:gd name="connsiteY1" fmla="*/ 319088 h 364331"/>
              <a:gd name="connsiteX2" fmla="*/ 469106 w 1040606"/>
              <a:gd name="connsiteY2" fmla="*/ 340519 h 364331"/>
              <a:gd name="connsiteX3" fmla="*/ 357188 w 1040606"/>
              <a:gd name="connsiteY3" fmla="*/ 364331 h 364331"/>
              <a:gd name="connsiteX4" fmla="*/ 326231 w 1040606"/>
              <a:gd name="connsiteY4" fmla="*/ 364331 h 364331"/>
              <a:gd name="connsiteX5" fmla="*/ 273844 w 1040606"/>
              <a:gd name="connsiteY5" fmla="*/ 359569 h 364331"/>
              <a:gd name="connsiteX6" fmla="*/ 216694 w 1040606"/>
              <a:gd name="connsiteY6" fmla="*/ 345281 h 364331"/>
              <a:gd name="connsiteX7" fmla="*/ 154781 w 1040606"/>
              <a:gd name="connsiteY7" fmla="*/ 319088 h 364331"/>
              <a:gd name="connsiteX8" fmla="*/ 107156 w 1040606"/>
              <a:gd name="connsiteY8" fmla="*/ 292894 h 364331"/>
              <a:gd name="connsiteX9" fmla="*/ 61913 w 1040606"/>
              <a:gd name="connsiteY9" fmla="*/ 264319 h 364331"/>
              <a:gd name="connsiteX10" fmla="*/ 40481 w 1040606"/>
              <a:gd name="connsiteY10" fmla="*/ 245269 h 364331"/>
              <a:gd name="connsiteX11" fmla="*/ 19050 w 1040606"/>
              <a:gd name="connsiteY11" fmla="*/ 216694 h 364331"/>
              <a:gd name="connsiteX12" fmla="*/ 4763 w 1040606"/>
              <a:gd name="connsiteY12" fmla="*/ 192881 h 364331"/>
              <a:gd name="connsiteX13" fmla="*/ 0 w 1040606"/>
              <a:gd name="connsiteY13" fmla="*/ 169069 h 364331"/>
              <a:gd name="connsiteX14" fmla="*/ 4763 w 1040606"/>
              <a:gd name="connsiteY14" fmla="*/ 157163 h 364331"/>
              <a:gd name="connsiteX15" fmla="*/ 14288 w 1040606"/>
              <a:gd name="connsiteY15" fmla="*/ 150019 h 364331"/>
              <a:gd name="connsiteX16" fmla="*/ 38100 w 1040606"/>
              <a:gd name="connsiteY16" fmla="*/ 147638 h 364331"/>
              <a:gd name="connsiteX17" fmla="*/ 71438 w 1040606"/>
              <a:gd name="connsiteY17" fmla="*/ 159544 h 364331"/>
              <a:gd name="connsiteX18" fmla="*/ 111919 w 1040606"/>
              <a:gd name="connsiteY18" fmla="*/ 173831 h 364331"/>
              <a:gd name="connsiteX19" fmla="*/ 154781 w 1040606"/>
              <a:gd name="connsiteY19" fmla="*/ 183356 h 364331"/>
              <a:gd name="connsiteX20" fmla="*/ 202406 w 1040606"/>
              <a:gd name="connsiteY20" fmla="*/ 185738 h 364331"/>
              <a:gd name="connsiteX21" fmla="*/ 285750 w 1040606"/>
              <a:gd name="connsiteY21" fmla="*/ 183356 h 364331"/>
              <a:gd name="connsiteX22" fmla="*/ 397669 w 1040606"/>
              <a:gd name="connsiteY22" fmla="*/ 164306 h 364331"/>
              <a:gd name="connsiteX23" fmla="*/ 535781 w 1040606"/>
              <a:gd name="connsiteY23" fmla="*/ 123825 h 364331"/>
              <a:gd name="connsiteX24" fmla="*/ 664369 w 1040606"/>
              <a:gd name="connsiteY24" fmla="*/ 73819 h 364331"/>
              <a:gd name="connsiteX25" fmla="*/ 821531 w 1040606"/>
              <a:gd name="connsiteY25" fmla="*/ 0 h 364331"/>
              <a:gd name="connsiteX26" fmla="*/ 892969 w 1040606"/>
              <a:gd name="connsiteY26" fmla="*/ 4763 h 364331"/>
              <a:gd name="connsiteX27" fmla="*/ 945356 w 1040606"/>
              <a:gd name="connsiteY27" fmla="*/ 16669 h 364331"/>
              <a:gd name="connsiteX28" fmla="*/ 983456 w 1040606"/>
              <a:gd name="connsiteY28" fmla="*/ 30956 h 364331"/>
              <a:gd name="connsiteX29" fmla="*/ 1014413 w 1040606"/>
              <a:gd name="connsiteY29" fmla="*/ 47625 h 364331"/>
              <a:gd name="connsiteX30" fmla="*/ 1033463 w 1040606"/>
              <a:gd name="connsiteY30" fmla="*/ 64294 h 364331"/>
              <a:gd name="connsiteX31" fmla="*/ 1040606 w 1040606"/>
              <a:gd name="connsiteY31" fmla="*/ 80963 h 364331"/>
              <a:gd name="connsiteX32" fmla="*/ 1038225 w 1040606"/>
              <a:gd name="connsiteY32" fmla="*/ 104775 h 364331"/>
              <a:gd name="connsiteX33" fmla="*/ 1028700 w 1040606"/>
              <a:gd name="connsiteY33" fmla="*/ 130969 h 364331"/>
              <a:gd name="connsiteX34" fmla="*/ 990600 w 1040606"/>
              <a:gd name="connsiteY34" fmla="*/ 161925 h 364331"/>
              <a:gd name="connsiteX35" fmla="*/ 933450 w 1040606"/>
              <a:gd name="connsiteY35" fmla="*/ 190500 h 364331"/>
              <a:gd name="connsiteX36" fmla="*/ 733425 w 1040606"/>
              <a:gd name="connsiteY36" fmla="*/ 2643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40606" h="364331">
                <a:moveTo>
                  <a:pt x="733425" y="264319"/>
                </a:moveTo>
                <a:lnTo>
                  <a:pt x="561975" y="319088"/>
                </a:lnTo>
                <a:lnTo>
                  <a:pt x="469106" y="340519"/>
                </a:lnTo>
                <a:lnTo>
                  <a:pt x="357188" y="364331"/>
                </a:lnTo>
                <a:lnTo>
                  <a:pt x="326231" y="364331"/>
                </a:lnTo>
                <a:lnTo>
                  <a:pt x="273844" y="359569"/>
                </a:lnTo>
                <a:lnTo>
                  <a:pt x="216694" y="345281"/>
                </a:lnTo>
                <a:lnTo>
                  <a:pt x="154781" y="319088"/>
                </a:lnTo>
                <a:lnTo>
                  <a:pt x="107156" y="292894"/>
                </a:lnTo>
                <a:lnTo>
                  <a:pt x="61913" y="264319"/>
                </a:lnTo>
                <a:lnTo>
                  <a:pt x="40481" y="245269"/>
                </a:lnTo>
                <a:lnTo>
                  <a:pt x="19050" y="216694"/>
                </a:lnTo>
                <a:lnTo>
                  <a:pt x="4763" y="192881"/>
                </a:lnTo>
                <a:lnTo>
                  <a:pt x="0" y="169069"/>
                </a:lnTo>
                <a:lnTo>
                  <a:pt x="4763" y="157163"/>
                </a:lnTo>
                <a:lnTo>
                  <a:pt x="14288" y="150019"/>
                </a:lnTo>
                <a:lnTo>
                  <a:pt x="38100" y="147638"/>
                </a:lnTo>
                <a:lnTo>
                  <a:pt x="71438" y="159544"/>
                </a:lnTo>
                <a:lnTo>
                  <a:pt x="111919" y="173831"/>
                </a:lnTo>
                <a:lnTo>
                  <a:pt x="154781" y="183356"/>
                </a:lnTo>
                <a:lnTo>
                  <a:pt x="202406" y="185738"/>
                </a:lnTo>
                <a:lnTo>
                  <a:pt x="285750" y="183356"/>
                </a:lnTo>
                <a:lnTo>
                  <a:pt x="397669" y="164306"/>
                </a:lnTo>
                <a:lnTo>
                  <a:pt x="535781" y="123825"/>
                </a:lnTo>
                <a:lnTo>
                  <a:pt x="664369" y="73819"/>
                </a:lnTo>
                <a:lnTo>
                  <a:pt x="821531" y="0"/>
                </a:lnTo>
                <a:lnTo>
                  <a:pt x="892969" y="4763"/>
                </a:lnTo>
                <a:lnTo>
                  <a:pt x="945356" y="16669"/>
                </a:lnTo>
                <a:lnTo>
                  <a:pt x="983456" y="30956"/>
                </a:lnTo>
                <a:lnTo>
                  <a:pt x="1014413" y="47625"/>
                </a:lnTo>
                <a:lnTo>
                  <a:pt x="1033463" y="64294"/>
                </a:lnTo>
                <a:lnTo>
                  <a:pt x="1040606" y="80963"/>
                </a:lnTo>
                <a:lnTo>
                  <a:pt x="1038225" y="104775"/>
                </a:lnTo>
                <a:lnTo>
                  <a:pt x="1028700" y="130969"/>
                </a:lnTo>
                <a:lnTo>
                  <a:pt x="990600" y="161925"/>
                </a:lnTo>
                <a:lnTo>
                  <a:pt x="933450" y="190500"/>
                </a:lnTo>
                <a:lnTo>
                  <a:pt x="733425" y="2643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E6264CA-6595-435E-A6B9-D440D7789C6C}"/>
              </a:ext>
            </a:extLst>
          </p:cNvPr>
          <p:cNvSpPr/>
          <p:nvPr/>
        </p:nvSpPr>
        <p:spPr>
          <a:xfrm>
            <a:off x="3832227" y="3754438"/>
            <a:ext cx="1139825" cy="349250"/>
          </a:xfrm>
          <a:custGeom>
            <a:avLst/>
            <a:gdLst>
              <a:gd name="connsiteX0" fmla="*/ 754857 w 1140619"/>
              <a:gd name="connsiteY0" fmla="*/ 288132 h 347697"/>
              <a:gd name="connsiteX1" fmla="*/ 538163 w 1140619"/>
              <a:gd name="connsiteY1" fmla="*/ 333375 h 347697"/>
              <a:gd name="connsiteX2" fmla="*/ 457200 w 1140619"/>
              <a:gd name="connsiteY2" fmla="*/ 345282 h 347697"/>
              <a:gd name="connsiteX3" fmla="*/ 400050 w 1140619"/>
              <a:gd name="connsiteY3" fmla="*/ 347663 h 347697"/>
              <a:gd name="connsiteX4" fmla="*/ 402432 w 1140619"/>
              <a:gd name="connsiteY4" fmla="*/ 347663 h 347697"/>
              <a:gd name="connsiteX5" fmla="*/ 328613 w 1140619"/>
              <a:gd name="connsiteY5" fmla="*/ 347663 h 347697"/>
              <a:gd name="connsiteX6" fmla="*/ 254794 w 1140619"/>
              <a:gd name="connsiteY6" fmla="*/ 340519 h 347697"/>
              <a:gd name="connsiteX7" fmla="*/ 185738 w 1140619"/>
              <a:gd name="connsiteY7" fmla="*/ 323850 h 347697"/>
              <a:gd name="connsiteX8" fmla="*/ 135732 w 1140619"/>
              <a:gd name="connsiteY8" fmla="*/ 304800 h 347697"/>
              <a:gd name="connsiteX9" fmla="*/ 92869 w 1140619"/>
              <a:gd name="connsiteY9" fmla="*/ 280988 h 347697"/>
              <a:gd name="connsiteX10" fmla="*/ 47625 w 1140619"/>
              <a:gd name="connsiteY10" fmla="*/ 242888 h 347697"/>
              <a:gd name="connsiteX11" fmla="*/ 21432 w 1140619"/>
              <a:gd name="connsiteY11" fmla="*/ 211932 h 347697"/>
              <a:gd name="connsiteX12" fmla="*/ 9525 w 1140619"/>
              <a:gd name="connsiteY12" fmla="*/ 192882 h 347697"/>
              <a:gd name="connsiteX13" fmla="*/ 0 w 1140619"/>
              <a:gd name="connsiteY13" fmla="*/ 176213 h 347697"/>
              <a:gd name="connsiteX14" fmla="*/ 0 w 1140619"/>
              <a:gd name="connsiteY14" fmla="*/ 161925 h 347697"/>
              <a:gd name="connsiteX15" fmla="*/ 7144 w 1140619"/>
              <a:gd name="connsiteY15" fmla="*/ 152400 h 347697"/>
              <a:gd name="connsiteX16" fmla="*/ 16669 w 1140619"/>
              <a:gd name="connsiteY16" fmla="*/ 147638 h 347697"/>
              <a:gd name="connsiteX17" fmla="*/ 42863 w 1140619"/>
              <a:gd name="connsiteY17" fmla="*/ 150019 h 347697"/>
              <a:gd name="connsiteX18" fmla="*/ 100013 w 1140619"/>
              <a:gd name="connsiteY18" fmla="*/ 164307 h 347697"/>
              <a:gd name="connsiteX19" fmla="*/ 145257 w 1140619"/>
              <a:gd name="connsiteY19" fmla="*/ 171450 h 347697"/>
              <a:gd name="connsiteX20" fmla="*/ 207169 w 1140619"/>
              <a:gd name="connsiteY20" fmla="*/ 176213 h 347697"/>
              <a:gd name="connsiteX21" fmla="*/ 278607 w 1140619"/>
              <a:gd name="connsiteY21" fmla="*/ 176213 h 347697"/>
              <a:gd name="connsiteX22" fmla="*/ 423863 w 1140619"/>
              <a:gd name="connsiteY22" fmla="*/ 159544 h 347697"/>
              <a:gd name="connsiteX23" fmla="*/ 566738 w 1140619"/>
              <a:gd name="connsiteY23" fmla="*/ 128588 h 347697"/>
              <a:gd name="connsiteX24" fmla="*/ 697707 w 1140619"/>
              <a:gd name="connsiteY24" fmla="*/ 88107 h 347697"/>
              <a:gd name="connsiteX25" fmla="*/ 788194 w 1140619"/>
              <a:gd name="connsiteY25" fmla="*/ 52388 h 347697"/>
              <a:gd name="connsiteX26" fmla="*/ 816769 w 1140619"/>
              <a:gd name="connsiteY26" fmla="*/ 28575 h 347697"/>
              <a:gd name="connsiteX27" fmla="*/ 854869 w 1140619"/>
              <a:gd name="connsiteY27" fmla="*/ 7144 h 347697"/>
              <a:gd name="connsiteX28" fmla="*/ 883444 w 1140619"/>
              <a:gd name="connsiteY28" fmla="*/ 0 h 347697"/>
              <a:gd name="connsiteX29" fmla="*/ 900113 w 1140619"/>
              <a:gd name="connsiteY29" fmla="*/ 7144 h 347697"/>
              <a:gd name="connsiteX30" fmla="*/ 978694 w 1140619"/>
              <a:gd name="connsiteY30" fmla="*/ 30957 h 347697"/>
              <a:gd name="connsiteX31" fmla="*/ 1035844 w 1140619"/>
              <a:gd name="connsiteY31" fmla="*/ 50007 h 347697"/>
              <a:gd name="connsiteX32" fmla="*/ 1073944 w 1140619"/>
              <a:gd name="connsiteY32" fmla="*/ 66675 h 347697"/>
              <a:gd name="connsiteX33" fmla="*/ 1109663 w 1140619"/>
              <a:gd name="connsiteY33" fmla="*/ 85725 h 347697"/>
              <a:gd name="connsiteX34" fmla="*/ 1126332 w 1140619"/>
              <a:gd name="connsiteY34" fmla="*/ 102394 h 347697"/>
              <a:gd name="connsiteX35" fmla="*/ 1135857 w 1140619"/>
              <a:gd name="connsiteY35" fmla="*/ 119063 h 347697"/>
              <a:gd name="connsiteX36" fmla="*/ 1140619 w 1140619"/>
              <a:gd name="connsiteY36" fmla="*/ 135732 h 347697"/>
              <a:gd name="connsiteX37" fmla="*/ 1140619 w 1140619"/>
              <a:gd name="connsiteY37" fmla="*/ 147638 h 347697"/>
              <a:gd name="connsiteX38" fmla="*/ 1131094 w 1140619"/>
              <a:gd name="connsiteY38" fmla="*/ 171450 h 347697"/>
              <a:gd name="connsiteX39" fmla="*/ 1102519 w 1140619"/>
              <a:gd name="connsiteY39" fmla="*/ 192882 h 347697"/>
              <a:gd name="connsiteX40" fmla="*/ 1045369 w 1140619"/>
              <a:gd name="connsiteY40" fmla="*/ 214313 h 347697"/>
              <a:gd name="connsiteX41" fmla="*/ 914400 w 1140619"/>
              <a:gd name="connsiteY41" fmla="*/ 250032 h 347697"/>
              <a:gd name="connsiteX42" fmla="*/ 754857 w 1140619"/>
              <a:gd name="connsiteY42" fmla="*/ 288132 h 34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40619" h="347697">
                <a:moveTo>
                  <a:pt x="754857" y="288132"/>
                </a:moveTo>
                <a:lnTo>
                  <a:pt x="538163" y="333375"/>
                </a:lnTo>
                <a:lnTo>
                  <a:pt x="457200" y="345282"/>
                </a:lnTo>
                <a:lnTo>
                  <a:pt x="400050" y="347663"/>
                </a:lnTo>
                <a:cubicBezTo>
                  <a:pt x="399257" y="347697"/>
                  <a:pt x="401638" y="347663"/>
                  <a:pt x="402432" y="347663"/>
                </a:cubicBezTo>
                <a:lnTo>
                  <a:pt x="328613" y="347663"/>
                </a:lnTo>
                <a:lnTo>
                  <a:pt x="254794" y="340519"/>
                </a:lnTo>
                <a:lnTo>
                  <a:pt x="185738" y="323850"/>
                </a:lnTo>
                <a:lnTo>
                  <a:pt x="135732" y="304800"/>
                </a:lnTo>
                <a:lnTo>
                  <a:pt x="92869" y="280988"/>
                </a:lnTo>
                <a:lnTo>
                  <a:pt x="47625" y="242888"/>
                </a:lnTo>
                <a:lnTo>
                  <a:pt x="21432" y="211932"/>
                </a:lnTo>
                <a:lnTo>
                  <a:pt x="9525" y="192882"/>
                </a:lnTo>
                <a:lnTo>
                  <a:pt x="0" y="176213"/>
                </a:lnTo>
                <a:lnTo>
                  <a:pt x="0" y="161925"/>
                </a:lnTo>
                <a:lnTo>
                  <a:pt x="7144" y="152400"/>
                </a:lnTo>
                <a:lnTo>
                  <a:pt x="16669" y="147638"/>
                </a:lnTo>
                <a:lnTo>
                  <a:pt x="42863" y="150019"/>
                </a:lnTo>
                <a:lnTo>
                  <a:pt x="100013" y="164307"/>
                </a:lnTo>
                <a:lnTo>
                  <a:pt x="145257" y="171450"/>
                </a:lnTo>
                <a:lnTo>
                  <a:pt x="207169" y="176213"/>
                </a:lnTo>
                <a:lnTo>
                  <a:pt x="278607" y="176213"/>
                </a:lnTo>
                <a:lnTo>
                  <a:pt x="423863" y="159544"/>
                </a:lnTo>
                <a:lnTo>
                  <a:pt x="566738" y="128588"/>
                </a:lnTo>
                <a:lnTo>
                  <a:pt x="697707" y="88107"/>
                </a:lnTo>
                <a:lnTo>
                  <a:pt x="788194" y="52388"/>
                </a:lnTo>
                <a:lnTo>
                  <a:pt x="816769" y="28575"/>
                </a:lnTo>
                <a:lnTo>
                  <a:pt x="854869" y="7144"/>
                </a:lnTo>
                <a:lnTo>
                  <a:pt x="883444" y="0"/>
                </a:lnTo>
                <a:lnTo>
                  <a:pt x="900113" y="7144"/>
                </a:lnTo>
                <a:lnTo>
                  <a:pt x="978694" y="30957"/>
                </a:lnTo>
                <a:lnTo>
                  <a:pt x="1035844" y="50007"/>
                </a:lnTo>
                <a:lnTo>
                  <a:pt x="1073944" y="66675"/>
                </a:lnTo>
                <a:lnTo>
                  <a:pt x="1109663" y="85725"/>
                </a:lnTo>
                <a:lnTo>
                  <a:pt x="1126332" y="102394"/>
                </a:lnTo>
                <a:lnTo>
                  <a:pt x="1135857" y="119063"/>
                </a:lnTo>
                <a:lnTo>
                  <a:pt x="1140619" y="135732"/>
                </a:lnTo>
                <a:lnTo>
                  <a:pt x="1140619" y="147638"/>
                </a:lnTo>
                <a:lnTo>
                  <a:pt x="1131094" y="171450"/>
                </a:lnTo>
                <a:lnTo>
                  <a:pt x="1102519" y="192882"/>
                </a:lnTo>
                <a:lnTo>
                  <a:pt x="1045369" y="214313"/>
                </a:lnTo>
                <a:lnTo>
                  <a:pt x="914400" y="250032"/>
                </a:lnTo>
                <a:lnTo>
                  <a:pt x="754857" y="2881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27B8D5C-8432-4A78-8E62-C3CBE5F00F76}"/>
              </a:ext>
            </a:extLst>
          </p:cNvPr>
          <p:cNvSpPr/>
          <p:nvPr/>
        </p:nvSpPr>
        <p:spPr>
          <a:xfrm>
            <a:off x="3670301" y="4629151"/>
            <a:ext cx="590550" cy="1084263"/>
          </a:xfrm>
          <a:custGeom>
            <a:avLst/>
            <a:gdLst>
              <a:gd name="connsiteX0" fmla="*/ 300038 w 590550"/>
              <a:gd name="connsiteY0" fmla="*/ 619125 h 1083469"/>
              <a:gd name="connsiteX1" fmla="*/ 250032 w 590550"/>
              <a:gd name="connsiteY1" fmla="*/ 411956 h 1083469"/>
              <a:gd name="connsiteX2" fmla="*/ 226219 w 590550"/>
              <a:gd name="connsiteY2" fmla="*/ 321469 h 1083469"/>
              <a:gd name="connsiteX3" fmla="*/ 204788 w 590550"/>
              <a:gd name="connsiteY3" fmla="*/ 266700 h 1083469"/>
              <a:gd name="connsiteX4" fmla="*/ 176213 w 590550"/>
              <a:gd name="connsiteY4" fmla="*/ 211931 h 1083469"/>
              <a:gd name="connsiteX5" fmla="*/ 135732 w 590550"/>
              <a:gd name="connsiteY5" fmla="*/ 154781 h 1083469"/>
              <a:gd name="connsiteX6" fmla="*/ 47625 w 590550"/>
              <a:gd name="connsiteY6" fmla="*/ 73819 h 1083469"/>
              <a:gd name="connsiteX7" fmla="*/ 21432 w 590550"/>
              <a:gd name="connsiteY7" fmla="*/ 50006 h 1083469"/>
              <a:gd name="connsiteX8" fmla="*/ 4763 w 590550"/>
              <a:gd name="connsiteY8" fmla="*/ 28575 h 1083469"/>
              <a:gd name="connsiteX9" fmla="*/ 0 w 590550"/>
              <a:gd name="connsiteY9" fmla="*/ 11906 h 1083469"/>
              <a:gd name="connsiteX10" fmla="*/ 4763 w 590550"/>
              <a:gd name="connsiteY10" fmla="*/ 2381 h 1083469"/>
              <a:gd name="connsiteX11" fmla="*/ 19050 w 590550"/>
              <a:gd name="connsiteY11" fmla="*/ 0 h 1083469"/>
              <a:gd name="connsiteX12" fmla="*/ 54769 w 590550"/>
              <a:gd name="connsiteY12" fmla="*/ 2381 h 1083469"/>
              <a:gd name="connsiteX13" fmla="*/ 142875 w 590550"/>
              <a:gd name="connsiteY13" fmla="*/ 19050 h 1083469"/>
              <a:gd name="connsiteX14" fmla="*/ 252413 w 590550"/>
              <a:gd name="connsiteY14" fmla="*/ 45244 h 1083469"/>
              <a:gd name="connsiteX15" fmla="*/ 326232 w 590550"/>
              <a:gd name="connsiteY15" fmla="*/ 64294 h 1083469"/>
              <a:gd name="connsiteX16" fmla="*/ 402432 w 590550"/>
              <a:gd name="connsiteY16" fmla="*/ 180975 h 1083469"/>
              <a:gd name="connsiteX17" fmla="*/ 466725 w 590550"/>
              <a:gd name="connsiteY17" fmla="*/ 400050 h 1083469"/>
              <a:gd name="connsiteX18" fmla="*/ 502444 w 590550"/>
              <a:gd name="connsiteY18" fmla="*/ 519113 h 1083469"/>
              <a:gd name="connsiteX19" fmla="*/ 552450 w 590550"/>
              <a:gd name="connsiteY19" fmla="*/ 676275 h 1083469"/>
              <a:gd name="connsiteX20" fmla="*/ 588169 w 590550"/>
              <a:gd name="connsiteY20" fmla="*/ 802481 h 1083469"/>
              <a:gd name="connsiteX21" fmla="*/ 590550 w 590550"/>
              <a:gd name="connsiteY21" fmla="*/ 881063 h 1083469"/>
              <a:gd name="connsiteX22" fmla="*/ 588169 w 590550"/>
              <a:gd name="connsiteY22" fmla="*/ 957263 h 1083469"/>
              <a:gd name="connsiteX23" fmla="*/ 581025 w 590550"/>
              <a:gd name="connsiteY23" fmla="*/ 1007269 h 1083469"/>
              <a:gd name="connsiteX24" fmla="*/ 571500 w 590550"/>
              <a:gd name="connsiteY24" fmla="*/ 1038225 h 1083469"/>
              <a:gd name="connsiteX25" fmla="*/ 552450 w 590550"/>
              <a:gd name="connsiteY25" fmla="*/ 1059656 h 1083469"/>
              <a:gd name="connsiteX26" fmla="*/ 533400 w 590550"/>
              <a:gd name="connsiteY26" fmla="*/ 1071563 h 1083469"/>
              <a:gd name="connsiteX27" fmla="*/ 511969 w 590550"/>
              <a:gd name="connsiteY27" fmla="*/ 1081088 h 1083469"/>
              <a:gd name="connsiteX28" fmla="*/ 488157 w 590550"/>
              <a:gd name="connsiteY28" fmla="*/ 1083469 h 1083469"/>
              <a:gd name="connsiteX29" fmla="*/ 464344 w 590550"/>
              <a:gd name="connsiteY29" fmla="*/ 1073944 h 1083469"/>
              <a:gd name="connsiteX30" fmla="*/ 442913 w 590550"/>
              <a:gd name="connsiteY30" fmla="*/ 1050131 h 1083469"/>
              <a:gd name="connsiteX31" fmla="*/ 407194 w 590550"/>
              <a:gd name="connsiteY31" fmla="*/ 988219 h 1083469"/>
              <a:gd name="connsiteX32" fmla="*/ 376238 w 590550"/>
              <a:gd name="connsiteY32" fmla="*/ 916781 h 1083469"/>
              <a:gd name="connsiteX33" fmla="*/ 354807 w 590550"/>
              <a:gd name="connsiteY33" fmla="*/ 838200 h 1083469"/>
              <a:gd name="connsiteX34" fmla="*/ 300038 w 590550"/>
              <a:gd name="connsiteY34" fmla="*/ 619125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0550" h="1083469">
                <a:moveTo>
                  <a:pt x="300038" y="619125"/>
                </a:moveTo>
                <a:lnTo>
                  <a:pt x="250032" y="411956"/>
                </a:lnTo>
                <a:lnTo>
                  <a:pt x="226219" y="321469"/>
                </a:lnTo>
                <a:lnTo>
                  <a:pt x="204788" y="266700"/>
                </a:lnTo>
                <a:lnTo>
                  <a:pt x="176213" y="211931"/>
                </a:lnTo>
                <a:lnTo>
                  <a:pt x="135732" y="154781"/>
                </a:lnTo>
                <a:lnTo>
                  <a:pt x="47625" y="73819"/>
                </a:lnTo>
                <a:lnTo>
                  <a:pt x="21432" y="50006"/>
                </a:lnTo>
                <a:lnTo>
                  <a:pt x="4763" y="28575"/>
                </a:lnTo>
                <a:lnTo>
                  <a:pt x="0" y="11906"/>
                </a:lnTo>
                <a:lnTo>
                  <a:pt x="4763" y="2381"/>
                </a:lnTo>
                <a:lnTo>
                  <a:pt x="19050" y="0"/>
                </a:lnTo>
                <a:lnTo>
                  <a:pt x="54769" y="2381"/>
                </a:lnTo>
                <a:lnTo>
                  <a:pt x="142875" y="19050"/>
                </a:lnTo>
                <a:lnTo>
                  <a:pt x="252413" y="45244"/>
                </a:lnTo>
                <a:lnTo>
                  <a:pt x="326232" y="64294"/>
                </a:lnTo>
                <a:lnTo>
                  <a:pt x="402432" y="180975"/>
                </a:lnTo>
                <a:lnTo>
                  <a:pt x="466725" y="400050"/>
                </a:lnTo>
                <a:lnTo>
                  <a:pt x="502444" y="519113"/>
                </a:lnTo>
                <a:lnTo>
                  <a:pt x="552450" y="676275"/>
                </a:lnTo>
                <a:lnTo>
                  <a:pt x="588169" y="802481"/>
                </a:lnTo>
                <a:cubicBezTo>
                  <a:pt x="588963" y="828675"/>
                  <a:pt x="589756" y="854869"/>
                  <a:pt x="590550" y="881063"/>
                </a:cubicBezTo>
                <a:cubicBezTo>
                  <a:pt x="589756" y="906463"/>
                  <a:pt x="588963" y="931863"/>
                  <a:pt x="588169" y="957263"/>
                </a:cubicBezTo>
                <a:lnTo>
                  <a:pt x="581025" y="1007269"/>
                </a:lnTo>
                <a:lnTo>
                  <a:pt x="571500" y="1038225"/>
                </a:lnTo>
                <a:lnTo>
                  <a:pt x="552450" y="1059656"/>
                </a:lnTo>
                <a:lnTo>
                  <a:pt x="533400" y="1071563"/>
                </a:lnTo>
                <a:lnTo>
                  <a:pt x="511969" y="1081088"/>
                </a:lnTo>
                <a:lnTo>
                  <a:pt x="488157" y="1083469"/>
                </a:lnTo>
                <a:lnTo>
                  <a:pt x="464344" y="1073944"/>
                </a:lnTo>
                <a:lnTo>
                  <a:pt x="442913" y="1050131"/>
                </a:lnTo>
                <a:lnTo>
                  <a:pt x="407194" y="988219"/>
                </a:lnTo>
                <a:lnTo>
                  <a:pt x="376238" y="916781"/>
                </a:lnTo>
                <a:lnTo>
                  <a:pt x="354807" y="838200"/>
                </a:lnTo>
                <a:lnTo>
                  <a:pt x="300038" y="619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D9BE37A-7C44-425C-8512-F8801C9EC548}"/>
              </a:ext>
            </a:extLst>
          </p:cNvPr>
          <p:cNvSpPr/>
          <p:nvPr/>
        </p:nvSpPr>
        <p:spPr>
          <a:xfrm>
            <a:off x="5665790" y="1662113"/>
            <a:ext cx="568325" cy="850900"/>
          </a:xfrm>
          <a:custGeom>
            <a:avLst/>
            <a:gdLst>
              <a:gd name="connsiteX0" fmla="*/ 285750 w 569119"/>
              <a:gd name="connsiteY0" fmla="*/ 592931 h 850106"/>
              <a:gd name="connsiteX1" fmla="*/ 288131 w 569119"/>
              <a:gd name="connsiteY1" fmla="*/ 461962 h 850106"/>
              <a:gd name="connsiteX2" fmla="*/ 283369 w 569119"/>
              <a:gd name="connsiteY2" fmla="*/ 397668 h 850106"/>
              <a:gd name="connsiteX3" fmla="*/ 269081 w 569119"/>
              <a:gd name="connsiteY3" fmla="*/ 335756 h 850106"/>
              <a:gd name="connsiteX4" fmla="*/ 245269 w 569119"/>
              <a:gd name="connsiteY4" fmla="*/ 271462 h 850106"/>
              <a:gd name="connsiteX5" fmla="*/ 226219 w 569119"/>
              <a:gd name="connsiteY5" fmla="*/ 245268 h 850106"/>
              <a:gd name="connsiteX6" fmla="*/ 154781 w 569119"/>
              <a:gd name="connsiteY6" fmla="*/ 176212 h 850106"/>
              <a:gd name="connsiteX7" fmla="*/ 100012 w 569119"/>
              <a:gd name="connsiteY7" fmla="*/ 135731 h 850106"/>
              <a:gd name="connsiteX8" fmla="*/ 52387 w 569119"/>
              <a:gd name="connsiteY8" fmla="*/ 107156 h 850106"/>
              <a:gd name="connsiteX9" fmla="*/ 35719 w 569119"/>
              <a:gd name="connsiteY9" fmla="*/ 92868 h 850106"/>
              <a:gd name="connsiteX10" fmla="*/ 14287 w 569119"/>
              <a:gd name="connsiteY10" fmla="*/ 69056 h 850106"/>
              <a:gd name="connsiteX11" fmla="*/ 0 w 569119"/>
              <a:gd name="connsiteY11" fmla="*/ 42862 h 850106"/>
              <a:gd name="connsiteX12" fmla="*/ 0 w 569119"/>
              <a:gd name="connsiteY12" fmla="*/ 26193 h 850106"/>
              <a:gd name="connsiteX13" fmla="*/ 4762 w 569119"/>
              <a:gd name="connsiteY13" fmla="*/ 14287 h 850106"/>
              <a:gd name="connsiteX14" fmla="*/ 21431 w 569119"/>
              <a:gd name="connsiteY14" fmla="*/ 4762 h 850106"/>
              <a:gd name="connsiteX15" fmla="*/ 54769 w 569119"/>
              <a:gd name="connsiteY15" fmla="*/ 0 h 850106"/>
              <a:gd name="connsiteX16" fmla="*/ 100012 w 569119"/>
              <a:gd name="connsiteY16" fmla="*/ 2381 h 850106"/>
              <a:gd name="connsiteX17" fmla="*/ 202406 w 569119"/>
              <a:gd name="connsiteY17" fmla="*/ 21431 h 850106"/>
              <a:gd name="connsiteX18" fmla="*/ 304800 w 569119"/>
              <a:gd name="connsiteY18" fmla="*/ 45243 h 850106"/>
              <a:gd name="connsiteX19" fmla="*/ 400050 w 569119"/>
              <a:gd name="connsiteY19" fmla="*/ 76200 h 850106"/>
              <a:gd name="connsiteX20" fmla="*/ 447675 w 569119"/>
              <a:gd name="connsiteY20" fmla="*/ 97631 h 850106"/>
              <a:gd name="connsiteX21" fmla="*/ 495300 w 569119"/>
              <a:gd name="connsiteY21" fmla="*/ 126206 h 850106"/>
              <a:gd name="connsiteX22" fmla="*/ 526256 w 569119"/>
              <a:gd name="connsiteY22" fmla="*/ 154781 h 850106"/>
              <a:gd name="connsiteX23" fmla="*/ 550069 w 569119"/>
              <a:gd name="connsiteY23" fmla="*/ 190500 h 850106"/>
              <a:gd name="connsiteX24" fmla="*/ 561975 w 569119"/>
              <a:gd name="connsiteY24" fmla="*/ 216693 h 850106"/>
              <a:gd name="connsiteX25" fmla="*/ 569119 w 569119"/>
              <a:gd name="connsiteY25" fmla="*/ 254793 h 850106"/>
              <a:gd name="connsiteX26" fmla="*/ 569119 w 569119"/>
              <a:gd name="connsiteY26" fmla="*/ 280987 h 850106"/>
              <a:gd name="connsiteX27" fmla="*/ 561975 w 569119"/>
              <a:gd name="connsiteY27" fmla="*/ 321468 h 850106"/>
              <a:gd name="connsiteX28" fmla="*/ 542925 w 569119"/>
              <a:gd name="connsiteY28" fmla="*/ 376237 h 850106"/>
              <a:gd name="connsiteX29" fmla="*/ 521494 w 569119"/>
              <a:gd name="connsiteY29" fmla="*/ 471487 h 850106"/>
              <a:gd name="connsiteX30" fmla="*/ 504825 w 569119"/>
              <a:gd name="connsiteY30" fmla="*/ 576262 h 850106"/>
              <a:gd name="connsiteX31" fmla="*/ 476250 w 569119"/>
              <a:gd name="connsiteY31" fmla="*/ 809625 h 850106"/>
              <a:gd name="connsiteX32" fmla="*/ 290512 w 569119"/>
              <a:gd name="connsiteY32" fmla="*/ 850106 h 850106"/>
              <a:gd name="connsiteX33" fmla="*/ 285750 w 569119"/>
              <a:gd name="connsiteY33" fmla="*/ 592931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9119" h="850106">
                <a:moveTo>
                  <a:pt x="285750" y="592931"/>
                </a:moveTo>
                <a:cubicBezTo>
                  <a:pt x="286544" y="549275"/>
                  <a:pt x="287337" y="505618"/>
                  <a:pt x="288131" y="461962"/>
                </a:cubicBezTo>
                <a:lnTo>
                  <a:pt x="283369" y="397668"/>
                </a:lnTo>
                <a:lnTo>
                  <a:pt x="269081" y="335756"/>
                </a:lnTo>
                <a:lnTo>
                  <a:pt x="245269" y="271462"/>
                </a:lnTo>
                <a:lnTo>
                  <a:pt x="226219" y="245268"/>
                </a:lnTo>
                <a:lnTo>
                  <a:pt x="154781" y="176212"/>
                </a:lnTo>
                <a:lnTo>
                  <a:pt x="100012" y="135731"/>
                </a:lnTo>
                <a:lnTo>
                  <a:pt x="52387" y="107156"/>
                </a:lnTo>
                <a:lnTo>
                  <a:pt x="35719" y="92868"/>
                </a:lnTo>
                <a:lnTo>
                  <a:pt x="14287" y="69056"/>
                </a:lnTo>
                <a:lnTo>
                  <a:pt x="0" y="42862"/>
                </a:lnTo>
                <a:lnTo>
                  <a:pt x="0" y="26193"/>
                </a:lnTo>
                <a:lnTo>
                  <a:pt x="4762" y="14287"/>
                </a:lnTo>
                <a:lnTo>
                  <a:pt x="21431" y="4762"/>
                </a:lnTo>
                <a:lnTo>
                  <a:pt x="54769" y="0"/>
                </a:lnTo>
                <a:lnTo>
                  <a:pt x="100012" y="2381"/>
                </a:lnTo>
                <a:lnTo>
                  <a:pt x="202406" y="21431"/>
                </a:lnTo>
                <a:lnTo>
                  <a:pt x="304800" y="45243"/>
                </a:lnTo>
                <a:lnTo>
                  <a:pt x="400050" y="76200"/>
                </a:lnTo>
                <a:lnTo>
                  <a:pt x="447675" y="97631"/>
                </a:lnTo>
                <a:lnTo>
                  <a:pt x="495300" y="126206"/>
                </a:lnTo>
                <a:lnTo>
                  <a:pt x="526256" y="154781"/>
                </a:lnTo>
                <a:lnTo>
                  <a:pt x="550069" y="190500"/>
                </a:lnTo>
                <a:lnTo>
                  <a:pt x="561975" y="216693"/>
                </a:lnTo>
                <a:lnTo>
                  <a:pt x="569119" y="254793"/>
                </a:lnTo>
                <a:lnTo>
                  <a:pt x="569119" y="280987"/>
                </a:lnTo>
                <a:lnTo>
                  <a:pt x="561975" y="321468"/>
                </a:lnTo>
                <a:lnTo>
                  <a:pt x="542925" y="376237"/>
                </a:lnTo>
                <a:lnTo>
                  <a:pt x="521494" y="471487"/>
                </a:lnTo>
                <a:lnTo>
                  <a:pt x="504825" y="576262"/>
                </a:lnTo>
                <a:lnTo>
                  <a:pt x="476250" y="809625"/>
                </a:lnTo>
                <a:lnTo>
                  <a:pt x="290512" y="850106"/>
                </a:lnTo>
                <a:cubicBezTo>
                  <a:pt x="288925" y="762793"/>
                  <a:pt x="287337" y="675481"/>
                  <a:pt x="285750" y="592931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24DC3A0-0502-4532-8C6B-8B8BF19F41AD}"/>
              </a:ext>
            </a:extLst>
          </p:cNvPr>
          <p:cNvSpPr/>
          <p:nvPr/>
        </p:nvSpPr>
        <p:spPr>
          <a:xfrm>
            <a:off x="5395914" y="3857626"/>
            <a:ext cx="342900" cy="1781175"/>
          </a:xfrm>
          <a:custGeom>
            <a:avLst/>
            <a:gdLst>
              <a:gd name="connsiteX0" fmla="*/ 130968 w 342900"/>
              <a:gd name="connsiteY0" fmla="*/ 833438 h 1781175"/>
              <a:gd name="connsiteX1" fmla="*/ 133350 w 342900"/>
              <a:gd name="connsiteY1" fmla="*/ 542925 h 1781175"/>
              <a:gd name="connsiteX2" fmla="*/ 128587 w 342900"/>
              <a:gd name="connsiteY2" fmla="*/ 373856 h 1781175"/>
              <a:gd name="connsiteX3" fmla="*/ 121443 w 342900"/>
              <a:gd name="connsiteY3" fmla="*/ 316706 h 1781175"/>
              <a:gd name="connsiteX4" fmla="*/ 111918 w 342900"/>
              <a:gd name="connsiteY4" fmla="*/ 257175 h 1781175"/>
              <a:gd name="connsiteX5" fmla="*/ 95250 w 342900"/>
              <a:gd name="connsiteY5" fmla="*/ 197644 h 1781175"/>
              <a:gd name="connsiteX6" fmla="*/ 73818 w 342900"/>
              <a:gd name="connsiteY6" fmla="*/ 152400 h 1781175"/>
              <a:gd name="connsiteX7" fmla="*/ 47625 w 342900"/>
              <a:gd name="connsiteY7" fmla="*/ 116681 h 1781175"/>
              <a:gd name="connsiteX8" fmla="*/ 23812 w 342900"/>
              <a:gd name="connsiteY8" fmla="*/ 95250 h 1781175"/>
              <a:gd name="connsiteX9" fmla="*/ 11906 w 342900"/>
              <a:gd name="connsiteY9" fmla="*/ 76200 h 1781175"/>
              <a:gd name="connsiteX10" fmla="*/ 0 w 342900"/>
              <a:gd name="connsiteY10" fmla="*/ 42863 h 1781175"/>
              <a:gd name="connsiteX11" fmla="*/ 0 w 342900"/>
              <a:gd name="connsiteY11" fmla="*/ 23813 h 1781175"/>
              <a:gd name="connsiteX12" fmla="*/ 4762 w 342900"/>
              <a:gd name="connsiteY12" fmla="*/ 9525 h 1781175"/>
              <a:gd name="connsiteX13" fmla="*/ 16668 w 342900"/>
              <a:gd name="connsiteY13" fmla="*/ 2381 h 1781175"/>
              <a:gd name="connsiteX14" fmla="*/ 42862 w 342900"/>
              <a:gd name="connsiteY14" fmla="*/ 0 h 1781175"/>
              <a:gd name="connsiteX15" fmla="*/ 109537 w 342900"/>
              <a:gd name="connsiteY15" fmla="*/ 21431 h 1781175"/>
              <a:gd name="connsiteX16" fmla="*/ 202406 w 342900"/>
              <a:gd name="connsiteY16" fmla="*/ 50006 h 1781175"/>
              <a:gd name="connsiteX17" fmla="*/ 269081 w 342900"/>
              <a:gd name="connsiteY17" fmla="*/ 73819 h 1781175"/>
              <a:gd name="connsiteX18" fmla="*/ 330993 w 342900"/>
              <a:gd name="connsiteY18" fmla="*/ 107156 h 1781175"/>
              <a:gd name="connsiteX19" fmla="*/ 338137 w 342900"/>
              <a:gd name="connsiteY19" fmla="*/ 209550 h 1781175"/>
              <a:gd name="connsiteX20" fmla="*/ 333375 w 342900"/>
              <a:gd name="connsiteY20" fmla="*/ 764381 h 1781175"/>
              <a:gd name="connsiteX21" fmla="*/ 335756 w 342900"/>
              <a:gd name="connsiteY21" fmla="*/ 900113 h 1781175"/>
              <a:gd name="connsiteX22" fmla="*/ 338137 w 342900"/>
              <a:gd name="connsiteY22" fmla="*/ 1497806 h 1781175"/>
              <a:gd name="connsiteX23" fmla="*/ 342900 w 342900"/>
              <a:gd name="connsiteY23" fmla="*/ 1619250 h 1781175"/>
              <a:gd name="connsiteX24" fmla="*/ 323850 w 342900"/>
              <a:gd name="connsiteY24" fmla="*/ 1683544 h 1781175"/>
              <a:gd name="connsiteX25" fmla="*/ 304800 w 342900"/>
              <a:gd name="connsiteY25" fmla="*/ 1728788 h 1781175"/>
              <a:gd name="connsiteX26" fmla="*/ 280987 w 342900"/>
              <a:gd name="connsiteY26" fmla="*/ 1766888 h 1781175"/>
              <a:gd name="connsiteX27" fmla="*/ 261937 w 342900"/>
              <a:gd name="connsiteY27" fmla="*/ 1781175 h 1781175"/>
              <a:gd name="connsiteX28" fmla="*/ 238125 w 342900"/>
              <a:gd name="connsiteY28" fmla="*/ 1778794 h 1781175"/>
              <a:gd name="connsiteX29" fmla="*/ 207168 w 342900"/>
              <a:gd name="connsiteY29" fmla="*/ 1766888 h 1781175"/>
              <a:gd name="connsiteX30" fmla="*/ 171450 w 342900"/>
              <a:gd name="connsiteY30" fmla="*/ 1738313 h 1781175"/>
              <a:gd name="connsiteX31" fmla="*/ 145256 w 342900"/>
              <a:gd name="connsiteY31" fmla="*/ 1704975 h 1781175"/>
              <a:gd name="connsiteX32" fmla="*/ 130968 w 342900"/>
              <a:gd name="connsiteY32" fmla="*/ 1662113 h 1781175"/>
              <a:gd name="connsiteX33" fmla="*/ 123825 w 342900"/>
              <a:gd name="connsiteY33" fmla="*/ 1638300 h 1781175"/>
              <a:gd name="connsiteX34" fmla="*/ 111918 w 342900"/>
              <a:gd name="connsiteY34" fmla="*/ 1571625 h 1781175"/>
              <a:gd name="connsiteX35" fmla="*/ 114300 w 342900"/>
              <a:gd name="connsiteY35" fmla="*/ 1497806 h 1781175"/>
              <a:gd name="connsiteX36" fmla="*/ 126206 w 342900"/>
              <a:gd name="connsiteY36" fmla="*/ 1276350 h 1781175"/>
              <a:gd name="connsiteX37" fmla="*/ 130968 w 342900"/>
              <a:gd name="connsiteY37" fmla="*/ 833438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42900" h="1781175">
                <a:moveTo>
                  <a:pt x="130968" y="833438"/>
                </a:moveTo>
                <a:lnTo>
                  <a:pt x="133350" y="542925"/>
                </a:lnTo>
                <a:lnTo>
                  <a:pt x="128587" y="373856"/>
                </a:lnTo>
                <a:lnTo>
                  <a:pt x="121443" y="316706"/>
                </a:lnTo>
                <a:lnTo>
                  <a:pt x="111918" y="257175"/>
                </a:lnTo>
                <a:lnTo>
                  <a:pt x="95250" y="197644"/>
                </a:lnTo>
                <a:lnTo>
                  <a:pt x="73818" y="152400"/>
                </a:lnTo>
                <a:lnTo>
                  <a:pt x="47625" y="116681"/>
                </a:lnTo>
                <a:lnTo>
                  <a:pt x="23812" y="95250"/>
                </a:lnTo>
                <a:lnTo>
                  <a:pt x="11906" y="76200"/>
                </a:lnTo>
                <a:lnTo>
                  <a:pt x="0" y="42863"/>
                </a:lnTo>
                <a:lnTo>
                  <a:pt x="0" y="23813"/>
                </a:lnTo>
                <a:lnTo>
                  <a:pt x="4762" y="9525"/>
                </a:lnTo>
                <a:lnTo>
                  <a:pt x="16668" y="2381"/>
                </a:lnTo>
                <a:lnTo>
                  <a:pt x="42862" y="0"/>
                </a:lnTo>
                <a:lnTo>
                  <a:pt x="109537" y="21431"/>
                </a:lnTo>
                <a:lnTo>
                  <a:pt x="202406" y="50006"/>
                </a:lnTo>
                <a:lnTo>
                  <a:pt x="269081" y="73819"/>
                </a:lnTo>
                <a:lnTo>
                  <a:pt x="330993" y="107156"/>
                </a:lnTo>
                <a:lnTo>
                  <a:pt x="338137" y="209550"/>
                </a:lnTo>
                <a:cubicBezTo>
                  <a:pt x="336550" y="394494"/>
                  <a:pt x="334962" y="579437"/>
                  <a:pt x="333375" y="764381"/>
                </a:cubicBezTo>
                <a:cubicBezTo>
                  <a:pt x="334169" y="809625"/>
                  <a:pt x="334962" y="854869"/>
                  <a:pt x="335756" y="900113"/>
                </a:cubicBezTo>
                <a:cubicBezTo>
                  <a:pt x="336550" y="1099344"/>
                  <a:pt x="337343" y="1298575"/>
                  <a:pt x="338137" y="1497806"/>
                </a:cubicBezTo>
                <a:lnTo>
                  <a:pt x="342900" y="1619250"/>
                </a:lnTo>
                <a:lnTo>
                  <a:pt x="323850" y="1683544"/>
                </a:lnTo>
                <a:lnTo>
                  <a:pt x="304800" y="1728788"/>
                </a:lnTo>
                <a:lnTo>
                  <a:pt x="280987" y="1766888"/>
                </a:lnTo>
                <a:lnTo>
                  <a:pt x="261937" y="1781175"/>
                </a:lnTo>
                <a:lnTo>
                  <a:pt x="238125" y="1778794"/>
                </a:lnTo>
                <a:lnTo>
                  <a:pt x="207168" y="1766888"/>
                </a:lnTo>
                <a:lnTo>
                  <a:pt x="171450" y="1738313"/>
                </a:lnTo>
                <a:lnTo>
                  <a:pt x="145256" y="1704975"/>
                </a:lnTo>
                <a:lnTo>
                  <a:pt x="130968" y="1662113"/>
                </a:lnTo>
                <a:lnTo>
                  <a:pt x="123825" y="1638300"/>
                </a:lnTo>
                <a:lnTo>
                  <a:pt x="111918" y="1571625"/>
                </a:lnTo>
                <a:lnTo>
                  <a:pt x="114300" y="1497806"/>
                </a:lnTo>
                <a:lnTo>
                  <a:pt x="126206" y="1276350"/>
                </a:lnTo>
                <a:cubicBezTo>
                  <a:pt x="127793" y="1128713"/>
                  <a:pt x="129381" y="981075"/>
                  <a:pt x="130968" y="833438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B83BB78-184C-4A75-9C65-0667BEAE3B23}"/>
              </a:ext>
            </a:extLst>
          </p:cNvPr>
          <p:cNvSpPr/>
          <p:nvPr/>
        </p:nvSpPr>
        <p:spPr>
          <a:xfrm>
            <a:off x="7419976" y="1916114"/>
            <a:ext cx="638175" cy="693737"/>
          </a:xfrm>
          <a:custGeom>
            <a:avLst/>
            <a:gdLst>
              <a:gd name="connsiteX0" fmla="*/ 250031 w 638175"/>
              <a:gd name="connsiteY0" fmla="*/ 366713 h 692944"/>
              <a:gd name="connsiteX1" fmla="*/ 135731 w 638175"/>
              <a:gd name="connsiteY1" fmla="*/ 209550 h 692944"/>
              <a:gd name="connsiteX2" fmla="*/ 21431 w 638175"/>
              <a:gd name="connsiteY2" fmla="*/ 57150 h 692944"/>
              <a:gd name="connsiteX3" fmla="*/ 7144 w 638175"/>
              <a:gd name="connsiteY3" fmla="*/ 40482 h 692944"/>
              <a:gd name="connsiteX4" fmla="*/ 0 w 638175"/>
              <a:gd name="connsiteY4" fmla="*/ 26194 h 692944"/>
              <a:gd name="connsiteX5" fmla="*/ 2381 w 638175"/>
              <a:gd name="connsiteY5" fmla="*/ 9525 h 692944"/>
              <a:gd name="connsiteX6" fmla="*/ 11906 w 638175"/>
              <a:gd name="connsiteY6" fmla="*/ 0 h 692944"/>
              <a:gd name="connsiteX7" fmla="*/ 45244 w 638175"/>
              <a:gd name="connsiteY7" fmla="*/ 4763 h 692944"/>
              <a:gd name="connsiteX8" fmla="*/ 104775 w 638175"/>
              <a:gd name="connsiteY8" fmla="*/ 26194 h 692944"/>
              <a:gd name="connsiteX9" fmla="*/ 214313 w 638175"/>
              <a:gd name="connsiteY9" fmla="*/ 80963 h 692944"/>
              <a:gd name="connsiteX10" fmla="*/ 311944 w 638175"/>
              <a:gd name="connsiteY10" fmla="*/ 130969 h 692944"/>
              <a:gd name="connsiteX11" fmla="*/ 414338 w 638175"/>
              <a:gd name="connsiteY11" fmla="*/ 185738 h 692944"/>
              <a:gd name="connsiteX12" fmla="*/ 488156 w 638175"/>
              <a:gd name="connsiteY12" fmla="*/ 230982 h 692944"/>
              <a:gd name="connsiteX13" fmla="*/ 511969 w 638175"/>
              <a:gd name="connsiteY13" fmla="*/ 247650 h 692944"/>
              <a:gd name="connsiteX14" fmla="*/ 545306 w 638175"/>
              <a:gd name="connsiteY14" fmla="*/ 285750 h 692944"/>
              <a:gd name="connsiteX15" fmla="*/ 578644 w 638175"/>
              <a:gd name="connsiteY15" fmla="*/ 335757 h 692944"/>
              <a:gd name="connsiteX16" fmla="*/ 600075 w 638175"/>
              <a:gd name="connsiteY16" fmla="*/ 378619 h 692944"/>
              <a:gd name="connsiteX17" fmla="*/ 619125 w 638175"/>
              <a:gd name="connsiteY17" fmla="*/ 438150 h 692944"/>
              <a:gd name="connsiteX18" fmla="*/ 631031 w 638175"/>
              <a:gd name="connsiteY18" fmla="*/ 488157 h 692944"/>
              <a:gd name="connsiteX19" fmla="*/ 638175 w 638175"/>
              <a:gd name="connsiteY19" fmla="*/ 535782 h 692944"/>
              <a:gd name="connsiteX20" fmla="*/ 635794 w 638175"/>
              <a:gd name="connsiteY20" fmla="*/ 581025 h 692944"/>
              <a:gd name="connsiteX21" fmla="*/ 628650 w 638175"/>
              <a:gd name="connsiteY21" fmla="*/ 631032 h 692944"/>
              <a:gd name="connsiteX22" fmla="*/ 616744 w 638175"/>
              <a:gd name="connsiteY22" fmla="*/ 659607 h 692944"/>
              <a:gd name="connsiteX23" fmla="*/ 592931 w 638175"/>
              <a:gd name="connsiteY23" fmla="*/ 681038 h 692944"/>
              <a:gd name="connsiteX24" fmla="*/ 561975 w 638175"/>
              <a:gd name="connsiteY24" fmla="*/ 692944 h 692944"/>
              <a:gd name="connsiteX25" fmla="*/ 523875 w 638175"/>
              <a:gd name="connsiteY25" fmla="*/ 690563 h 692944"/>
              <a:gd name="connsiteX26" fmla="*/ 471488 w 638175"/>
              <a:gd name="connsiteY26" fmla="*/ 676275 h 692944"/>
              <a:gd name="connsiteX27" fmla="*/ 426244 w 638175"/>
              <a:gd name="connsiteY27" fmla="*/ 645319 h 692944"/>
              <a:gd name="connsiteX28" fmla="*/ 392906 w 638175"/>
              <a:gd name="connsiteY28" fmla="*/ 611982 h 692944"/>
              <a:gd name="connsiteX29" fmla="*/ 369094 w 638175"/>
              <a:gd name="connsiteY29" fmla="*/ 578644 h 692944"/>
              <a:gd name="connsiteX30" fmla="*/ 345281 w 638175"/>
              <a:gd name="connsiteY30" fmla="*/ 531019 h 692944"/>
              <a:gd name="connsiteX31" fmla="*/ 314325 w 638175"/>
              <a:gd name="connsiteY31" fmla="*/ 466725 h 692944"/>
              <a:gd name="connsiteX32" fmla="*/ 250031 w 638175"/>
              <a:gd name="connsiteY32" fmla="*/ 366713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38175" h="692944">
                <a:moveTo>
                  <a:pt x="250031" y="366713"/>
                </a:moveTo>
                <a:lnTo>
                  <a:pt x="135731" y="209550"/>
                </a:lnTo>
                <a:lnTo>
                  <a:pt x="21431" y="57150"/>
                </a:lnTo>
                <a:lnTo>
                  <a:pt x="7144" y="40482"/>
                </a:lnTo>
                <a:lnTo>
                  <a:pt x="0" y="26194"/>
                </a:lnTo>
                <a:lnTo>
                  <a:pt x="2381" y="9525"/>
                </a:lnTo>
                <a:lnTo>
                  <a:pt x="11906" y="0"/>
                </a:lnTo>
                <a:lnTo>
                  <a:pt x="45244" y="4763"/>
                </a:lnTo>
                <a:lnTo>
                  <a:pt x="104775" y="26194"/>
                </a:lnTo>
                <a:lnTo>
                  <a:pt x="214313" y="80963"/>
                </a:lnTo>
                <a:lnTo>
                  <a:pt x="311944" y="130969"/>
                </a:lnTo>
                <a:lnTo>
                  <a:pt x="414338" y="185738"/>
                </a:lnTo>
                <a:lnTo>
                  <a:pt x="488156" y="230982"/>
                </a:lnTo>
                <a:lnTo>
                  <a:pt x="511969" y="247650"/>
                </a:lnTo>
                <a:lnTo>
                  <a:pt x="545306" y="285750"/>
                </a:lnTo>
                <a:lnTo>
                  <a:pt x="578644" y="335757"/>
                </a:lnTo>
                <a:lnTo>
                  <a:pt x="600075" y="378619"/>
                </a:lnTo>
                <a:lnTo>
                  <a:pt x="619125" y="438150"/>
                </a:lnTo>
                <a:lnTo>
                  <a:pt x="631031" y="488157"/>
                </a:lnTo>
                <a:lnTo>
                  <a:pt x="638175" y="535782"/>
                </a:lnTo>
                <a:lnTo>
                  <a:pt x="635794" y="581025"/>
                </a:lnTo>
                <a:lnTo>
                  <a:pt x="628650" y="631032"/>
                </a:lnTo>
                <a:lnTo>
                  <a:pt x="616744" y="659607"/>
                </a:lnTo>
                <a:lnTo>
                  <a:pt x="592931" y="681038"/>
                </a:lnTo>
                <a:lnTo>
                  <a:pt x="561975" y="692944"/>
                </a:lnTo>
                <a:lnTo>
                  <a:pt x="523875" y="690563"/>
                </a:lnTo>
                <a:lnTo>
                  <a:pt x="471488" y="676275"/>
                </a:lnTo>
                <a:lnTo>
                  <a:pt x="426244" y="645319"/>
                </a:lnTo>
                <a:lnTo>
                  <a:pt x="392906" y="611982"/>
                </a:lnTo>
                <a:lnTo>
                  <a:pt x="369094" y="578644"/>
                </a:lnTo>
                <a:lnTo>
                  <a:pt x="345281" y="531019"/>
                </a:lnTo>
                <a:lnTo>
                  <a:pt x="314325" y="466725"/>
                </a:lnTo>
                <a:lnTo>
                  <a:pt x="250031" y="3667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289AD67-B806-40D6-AC1A-41E15205CCDF}"/>
              </a:ext>
            </a:extLst>
          </p:cNvPr>
          <p:cNvSpPr/>
          <p:nvPr/>
        </p:nvSpPr>
        <p:spPr>
          <a:xfrm>
            <a:off x="3879852" y="4430714"/>
            <a:ext cx="1363663" cy="1000125"/>
          </a:xfrm>
          <a:custGeom>
            <a:avLst/>
            <a:gdLst>
              <a:gd name="connsiteX0" fmla="*/ 576263 w 1364457"/>
              <a:gd name="connsiteY0" fmla="*/ 323850 h 1000125"/>
              <a:gd name="connsiteX1" fmla="*/ 138113 w 1364457"/>
              <a:gd name="connsiteY1" fmla="*/ 419100 h 1000125"/>
              <a:gd name="connsiteX2" fmla="*/ 0 w 1364457"/>
              <a:gd name="connsiteY2" fmla="*/ 259557 h 1000125"/>
              <a:gd name="connsiteX3" fmla="*/ 223838 w 1364457"/>
              <a:gd name="connsiteY3" fmla="*/ 211932 h 1000125"/>
              <a:gd name="connsiteX4" fmla="*/ 533400 w 1364457"/>
              <a:gd name="connsiteY4" fmla="*/ 150019 h 1000125"/>
              <a:gd name="connsiteX5" fmla="*/ 933450 w 1364457"/>
              <a:gd name="connsiteY5" fmla="*/ 69057 h 1000125"/>
              <a:gd name="connsiteX6" fmla="*/ 962025 w 1364457"/>
              <a:gd name="connsiteY6" fmla="*/ 52388 h 1000125"/>
              <a:gd name="connsiteX7" fmla="*/ 1023938 w 1364457"/>
              <a:gd name="connsiteY7" fmla="*/ 2382 h 1000125"/>
              <a:gd name="connsiteX8" fmla="*/ 1040607 w 1364457"/>
              <a:gd name="connsiteY8" fmla="*/ 0 h 1000125"/>
              <a:gd name="connsiteX9" fmla="*/ 1071563 w 1364457"/>
              <a:gd name="connsiteY9" fmla="*/ 9525 h 1000125"/>
              <a:gd name="connsiteX10" fmla="*/ 1143000 w 1364457"/>
              <a:gd name="connsiteY10" fmla="*/ 47625 h 1000125"/>
              <a:gd name="connsiteX11" fmla="*/ 1228725 w 1364457"/>
              <a:gd name="connsiteY11" fmla="*/ 107157 h 1000125"/>
              <a:gd name="connsiteX12" fmla="*/ 1307307 w 1364457"/>
              <a:gd name="connsiteY12" fmla="*/ 169069 h 1000125"/>
              <a:gd name="connsiteX13" fmla="*/ 1335882 w 1364457"/>
              <a:gd name="connsiteY13" fmla="*/ 195263 h 1000125"/>
              <a:gd name="connsiteX14" fmla="*/ 1354932 w 1364457"/>
              <a:gd name="connsiteY14" fmla="*/ 216694 h 1000125"/>
              <a:gd name="connsiteX15" fmla="*/ 1364457 w 1364457"/>
              <a:gd name="connsiteY15" fmla="*/ 238125 h 1000125"/>
              <a:gd name="connsiteX16" fmla="*/ 1364457 w 1364457"/>
              <a:gd name="connsiteY16" fmla="*/ 261938 h 1000125"/>
              <a:gd name="connsiteX17" fmla="*/ 1352550 w 1364457"/>
              <a:gd name="connsiteY17" fmla="*/ 276225 h 1000125"/>
              <a:gd name="connsiteX18" fmla="*/ 1321594 w 1364457"/>
              <a:gd name="connsiteY18" fmla="*/ 300038 h 1000125"/>
              <a:gd name="connsiteX19" fmla="*/ 1300163 w 1364457"/>
              <a:gd name="connsiteY19" fmla="*/ 319088 h 1000125"/>
              <a:gd name="connsiteX20" fmla="*/ 1283494 w 1364457"/>
              <a:gd name="connsiteY20" fmla="*/ 345282 h 1000125"/>
              <a:gd name="connsiteX21" fmla="*/ 1276350 w 1364457"/>
              <a:gd name="connsiteY21" fmla="*/ 383382 h 1000125"/>
              <a:gd name="connsiteX22" fmla="*/ 1266825 w 1364457"/>
              <a:gd name="connsiteY22" fmla="*/ 433388 h 1000125"/>
              <a:gd name="connsiteX23" fmla="*/ 1207294 w 1364457"/>
              <a:gd name="connsiteY23" fmla="*/ 626269 h 1000125"/>
              <a:gd name="connsiteX24" fmla="*/ 1166813 w 1364457"/>
              <a:gd name="connsiteY24" fmla="*/ 776288 h 1000125"/>
              <a:gd name="connsiteX25" fmla="*/ 1107282 w 1364457"/>
              <a:gd name="connsiteY25" fmla="*/ 938213 h 1000125"/>
              <a:gd name="connsiteX26" fmla="*/ 1085850 w 1364457"/>
              <a:gd name="connsiteY26" fmla="*/ 973932 h 1000125"/>
              <a:gd name="connsiteX27" fmla="*/ 1071563 w 1364457"/>
              <a:gd name="connsiteY27" fmla="*/ 988219 h 1000125"/>
              <a:gd name="connsiteX28" fmla="*/ 1050132 w 1364457"/>
              <a:gd name="connsiteY28" fmla="*/ 997744 h 1000125"/>
              <a:gd name="connsiteX29" fmla="*/ 1028700 w 1364457"/>
              <a:gd name="connsiteY29" fmla="*/ 1000125 h 1000125"/>
              <a:gd name="connsiteX30" fmla="*/ 1004888 w 1364457"/>
              <a:gd name="connsiteY30" fmla="*/ 995363 h 1000125"/>
              <a:gd name="connsiteX31" fmla="*/ 985838 w 1364457"/>
              <a:gd name="connsiteY31" fmla="*/ 985838 h 1000125"/>
              <a:gd name="connsiteX32" fmla="*/ 962025 w 1364457"/>
              <a:gd name="connsiteY32" fmla="*/ 962025 h 1000125"/>
              <a:gd name="connsiteX33" fmla="*/ 942975 w 1364457"/>
              <a:gd name="connsiteY33" fmla="*/ 928688 h 1000125"/>
              <a:gd name="connsiteX34" fmla="*/ 959644 w 1364457"/>
              <a:gd name="connsiteY34" fmla="*/ 783432 h 1000125"/>
              <a:gd name="connsiteX35" fmla="*/ 985838 w 1364457"/>
              <a:gd name="connsiteY35" fmla="*/ 497682 h 1000125"/>
              <a:gd name="connsiteX36" fmla="*/ 1004888 w 1364457"/>
              <a:gd name="connsiteY36" fmla="*/ 300038 h 1000125"/>
              <a:gd name="connsiteX37" fmla="*/ 1000125 w 1364457"/>
              <a:gd name="connsiteY37" fmla="*/ 261938 h 1000125"/>
              <a:gd name="connsiteX38" fmla="*/ 985838 w 1364457"/>
              <a:gd name="connsiteY38" fmla="*/ 247650 h 1000125"/>
              <a:gd name="connsiteX39" fmla="*/ 966788 w 1364457"/>
              <a:gd name="connsiteY39" fmla="*/ 242888 h 1000125"/>
              <a:gd name="connsiteX40" fmla="*/ 916782 w 1364457"/>
              <a:gd name="connsiteY40" fmla="*/ 245269 h 1000125"/>
              <a:gd name="connsiteX41" fmla="*/ 576263 w 1364457"/>
              <a:gd name="connsiteY41" fmla="*/ 323850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64457" h="1000125">
                <a:moveTo>
                  <a:pt x="576263" y="323850"/>
                </a:moveTo>
                <a:lnTo>
                  <a:pt x="138113" y="419100"/>
                </a:lnTo>
                <a:lnTo>
                  <a:pt x="0" y="259557"/>
                </a:lnTo>
                <a:lnTo>
                  <a:pt x="223838" y="211932"/>
                </a:lnTo>
                <a:lnTo>
                  <a:pt x="533400" y="150019"/>
                </a:lnTo>
                <a:lnTo>
                  <a:pt x="933450" y="69057"/>
                </a:lnTo>
                <a:lnTo>
                  <a:pt x="962025" y="52388"/>
                </a:lnTo>
                <a:lnTo>
                  <a:pt x="1023938" y="2382"/>
                </a:lnTo>
                <a:lnTo>
                  <a:pt x="1040607" y="0"/>
                </a:lnTo>
                <a:lnTo>
                  <a:pt x="1071563" y="9525"/>
                </a:lnTo>
                <a:lnTo>
                  <a:pt x="1143000" y="47625"/>
                </a:lnTo>
                <a:lnTo>
                  <a:pt x="1228725" y="107157"/>
                </a:lnTo>
                <a:lnTo>
                  <a:pt x="1307307" y="169069"/>
                </a:lnTo>
                <a:lnTo>
                  <a:pt x="1335882" y="195263"/>
                </a:lnTo>
                <a:lnTo>
                  <a:pt x="1354932" y="216694"/>
                </a:lnTo>
                <a:lnTo>
                  <a:pt x="1364457" y="238125"/>
                </a:lnTo>
                <a:lnTo>
                  <a:pt x="1364457" y="261938"/>
                </a:lnTo>
                <a:lnTo>
                  <a:pt x="1352550" y="276225"/>
                </a:lnTo>
                <a:lnTo>
                  <a:pt x="1321594" y="300038"/>
                </a:lnTo>
                <a:lnTo>
                  <a:pt x="1300163" y="319088"/>
                </a:lnTo>
                <a:lnTo>
                  <a:pt x="1283494" y="345282"/>
                </a:lnTo>
                <a:lnTo>
                  <a:pt x="1276350" y="383382"/>
                </a:lnTo>
                <a:lnTo>
                  <a:pt x="1266825" y="433388"/>
                </a:lnTo>
                <a:lnTo>
                  <a:pt x="1207294" y="626269"/>
                </a:lnTo>
                <a:lnTo>
                  <a:pt x="1166813" y="776288"/>
                </a:lnTo>
                <a:lnTo>
                  <a:pt x="1107282" y="938213"/>
                </a:lnTo>
                <a:lnTo>
                  <a:pt x="1085850" y="973932"/>
                </a:lnTo>
                <a:lnTo>
                  <a:pt x="1071563" y="988219"/>
                </a:lnTo>
                <a:lnTo>
                  <a:pt x="1050132" y="997744"/>
                </a:lnTo>
                <a:lnTo>
                  <a:pt x="1028700" y="1000125"/>
                </a:lnTo>
                <a:lnTo>
                  <a:pt x="1004888" y="995363"/>
                </a:lnTo>
                <a:lnTo>
                  <a:pt x="985838" y="985838"/>
                </a:lnTo>
                <a:lnTo>
                  <a:pt x="962025" y="962025"/>
                </a:lnTo>
                <a:lnTo>
                  <a:pt x="942975" y="928688"/>
                </a:lnTo>
                <a:lnTo>
                  <a:pt x="959644" y="783432"/>
                </a:lnTo>
                <a:lnTo>
                  <a:pt x="985838" y="497682"/>
                </a:lnTo>
                <a:lnTo>
                  <a:pt x="1004888" y="300038"/>
                </a:lnTo>
                <a:lnTo>
                  <a:pt x="1000125" y="261938"/>
                </a:lnTo>
                <a:lnTo>
                  <a:pt x="985838" y="247650"/>
                </a:lnTo>
                <a:lnTo>
                  <a:pt x="966788" y="242888"/>
                </a:lnTo>
                <a:lnTo>
                  <a:pt x="916782" y="245269"/>
                </a:lnTo>
                <a:lnTo>
                  <a:pt x="576263" y="3238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E11EE19-044D-42A1-8B1A-8DFF79FF7526}"/>
              </a:ext>
            </a:extLst>
          </p:cNvPr>
          <p:cNvSpPr/>
          <p:nvPr/>
        </p:nvSpPr>
        <p:spPr>
          <a:xfrm>
            <a:off x="4137027" y="5181601"/>
            <a:ext cx="747713" cy="295275"/>
          </a:xfrm>
          <a:custGeom>
            <a:avLst/>
            <a:gdLst>
              <a:gd name="connsiteX0" fmla="*/ 352425 w 747713"/>
              <a:gd name="connsiteY0" fmla="*/ 233363 h 295275"/>
              <a:gd name="connsiteX1" fmla="*/ 57150 w 747713"/>
              <a:gd name="connsiteY1" fmla="*/ 295275 h 295275"/>
              <a:gd name="connsiteX2" fmla="*/ 0 w 747713"/>
              <a:gd name="connsiteY2" fmla="*/ 107156 h 295275"/>
              <a:gd name="connsiteX3" fmla="*/ 369094 w 747713"/>
              <a:gd name="connsiteY3" fmla="*/ 57150 h 295275"/>
              <a:gd name="connsiteX4" fmla="*/ 747713 w 747713"/>
              <a:gd name="connsiteY4" fmla="*/ 0 h 295275"/>
              <a:gd name="connsiteX5" fmla="*/ 747713 w 747713"/>
              <a:gd name="connsiteY5" fmla="*/ 211931 h 295275"/>
              <a:gd name="connsiteX6" fmla="*/ 640557 w 747713"/>
              <a:gd name="connsiteY6" fmla="*/ 190500 h 295275"/>
              <a:gd name="connsiteX7" fmla="*/ 583407 w 747713"/>
              <a:gd name="connsiteY7" fmla="*/ 188119 h 295275"/>
              <a:gd name="connsiteX8" fmla="*/ 519113 w 747713"/>
              <a:gd name="connsiteY8" fmla="*/ 200025 h 295275"/>
              <a:gd name="connsiteX9" fmla="*/ 352425 w 747713"/>
              <a:gd name="connsiteY9" fmla="*/ 233363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7713" h="295275">
                <a:moveTo>
                  <a:pt x="352425" y="233363"/>
                </a:moveTo>
                <a:lnTo>
                  <a:pt x="57150" y="295275"/>
                </a:lnTo>
                <a:lnTo>
                  <a:pt x="0" y="107156"/>
                </a:lnTo>
                <a:lnTo>
                  <a:pt x="369094" y="57150"/>
                </a:lnTo>
                <a:lnTo>
                  <a:pt x="747713" y="0"/>
                </a:lnTo>
                <a:lnTo>
                  <a:pt x="747713" y="211931"/>
                </a:lnTo>
                <a:lnTo>
                  <a:pt x="640557" y="190500"/>
                </a:lnTo>
                <a:lnTo>
                  <a:pt x="583407" y="188119"/>
                </a:lnTo>
                <a:lnTo>
                  <a:pt x="519113" y="200025"/>
                </a:lnTo>
                <a:lnTo>
                  <a:pt x="352425" y="2333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3E81358-AE19-40D3-A9A7-87C455158463}"/>
              </a:ext>
            </a:extLst>
          </p:cNvPr>
          <p:cNvSpPr/>
          <p:nvPr/>
        </p:nvSpPr>
        <p:spPr>
          <a:xfrm>
            <a:off x="5253039" y="2243138"/>
            <a:ext cx="1503362" cy="450850"/>
          </a:xfrm>
          <a:custGeom>
            <a:avLst/>
            <a:gdLst>
              <a:gd name="connsiteX0" fmla="*/ 757237 w 1502568"/>
              <a:gd name="connsiteY0" fmla="*/ 371475 h 450056"/>
              <a:gd name="connsiteX1" fmla="*/ 588168 w 1502568"/>
              <a:gd name="connsiteY1" fmla="*/ 407193 h 450056"/>
              <a:gd name="connsiteX2" fmla="*/ 450056 w 1502568"/>
              <a:gd name="connsiteY2" fmla="*/ 431006 h 450056"/>
              <a:gd name="connsiteX3" fmla="*/ 347662 w 1502568"/>
              <a:gd name="connsiteY3" fmla="*/ 447675 h 450056"/>
              <a:gd name="connsiteX4" fmla="*/ 283368 w 1502568"/>
              <a:gd name="connsiteY4" fmla="*/ 450056 h 450056"/>
              <a:gd name="connsiteX5" fmla="*/ 221456 w 1502568"/>
              <a:gd name="connsiteY5" fmla="*/ 435768 h 450056"/>
              <a:gd name="connsiteX6" fmla="*/ 152400 w 1502568"/>
              <a:gd name="connsiteY6" fmla="*/ 404812 h 450056"/>
              <a:gd name="connsiteX7" fmla="*/ 88106 w 1502568"/>
              <a:gd name="connsiteY7" fmla="*/ 366712 h 450056"/>
              <a:gd name="connsiteX8" fmla="*/ 50006 w 1502568"/>
              <a:gd name="connsiteY8" fmla="*/ 340518 h 450056"/>
              <a:gd name="connsiteX9" fmla="*/ 26193 w 1502568"/>
              <a:gd name="connsiteY9" fmla="*/ 311943 h 450056"/>
              <a:gd name="connsiteX10" fmla="*/ 9525 w 1502568"/>
              <a:gd name="connsiteY10" fmla="*/ 285750 h 450056"/>
              <a:gd name="connsiteX11" fmla="*/ 0 w 1502568"/>
              <a:gd name="connsiteY11" fmla="*/ 250031 h 450056"/>
              <a:gd name="connsiteX12" fmla="*/ 0 w 1502568"/>
              <a:gd name="connsiteY12" fmla="*/ 223837 h 450056"/>
              <a:gd name="connsiteX13" fmla="*/ 4762 w 1502568"/>
              <a:gd name="connsiteY13" fmla="*/ 209550 h 450056"/>
              <a:gd name="connsiteX14" fmla="*/ 23812 w 1502568"/>
              <a:gd name="connsiteY14" fmla="*/ 202406 h 450056"/>
              <a:gd name="connsiteX15" fmla="*/ 52387 w 1502568"/>
              <a:gd name="connsiteY15" fmla="*/ 209550 h 450056"/>
              <a:gd name="connsiteX16" fmla="*/ 100012 w 1502568"/>
              <a:gd name="connsiteY16" fmla="*/ 238125 h 450056"/>
              <a:gd name="connsiteX17" fmla="*/ 133350 w 1502568"/>
              <a:gd name="connsiteY17" fmla="*/ 254793 h 450056"/>
              <a:gd name="connsiteX18" fmla="*/ 166687 w 1502568"/>
              <a:gd name="connsiteY18" fmla="*/ 264318 h 450056"/>
              <a:gd name="connsiteX19" fmla="*/ 228600 w 1502568"/>
              <a:gd name="connsiteY19" fmla="*/ 271462 h 450056"/>
              <a:gd name="connsiteX20" fmla="*/ 290512 w 1502568"/>
              <a:gd name="connsiteY20" fmla="*/ 271462 h 450056"/>
              <a:gd name="connsiteX21" fmla="*/ 366712 w 1502568"/>
              <a:gd name="connsiteY21" fmla="*/ 264318 h 450056"/>
              <a:gd name="connsiteX22" fmla="*/ 438150 w 1502568"/>
              <a:gd name="connsiteY22" fmla="*/ 254793 h 450056"/>
              <a:gd name="connsiteX23" fmla="*/ 573881 w 1502568"/>
              <a:gd name="connsiteY23" fmla="*/ 221456 h 450056"/>
              <a:gd name="connsiteX24" fmla="*/ 719137 w 1502568"/>
              <a:gd name="connsiteY24" fmla="*/ 178593 h 450056"/>
              <a:gd name="connsiteX25" fmla="*/ 890587 w 1502568"/>
              <a:gd name="connsiteY25" fmla="*/ 140493 h 450056"/>
              <a:gd name="connsiteX26" fmla="*/ 1066800 w 1502568"/>
              <a:gd name="connsiteY26" fmla="*/ 83343 h 450056"/>
              <a:gd name="connsiteX27" fmla="*/ 1152525 w 1502568"/>
              <a:gd name="connsiteY27" fmla="*/ 42862 h 450056"/>
              <a:gd name="connsiteX28" fmla="*/ 1176337 w 1502568"/>
              <a:gd name="connsiteY28" fmla="*/ 23812 h 450056"/>
              <a:gd name="connsiteX29" fmla="*/ 1200150 w 1502568"/>
              <a:gd name="connsiteY29" fmla="*/ 9525 h 450056"/>
              <a:gd name="connsiteX30" fmla="*/ 1235868 w 1502568"/>
              <a:gd name="connsiteY30" fmla="*/ 0 h 450056"/>
              <a:gd name="connsiteX31" fmla="*/ 1271587 w 1502568"/>
              <a:gd name="connsiteY31" fmla="*/ 0 h 450056"/>
              <a:gd name="connsiteX32" fmla="*/ 1328737 w 1502568"/>
              <a:gd name="connsiteY32" fmla="*/ 9525 h 450056"/>
              <a:gd name="connsiteX33" fmla="*/ 1383506 w 1502568"/>
              <a:gd name="connsiteY33" fmla="*/ 28575 h 450056"/>
              <a:gd name="connsiteX34" fmla="*/ 1450181 w 1502568"/>
              <a:gd name="connsiteY34" fmla="*/ 66675 h 450056"/>
              <a:gd name="connsiteX35" fmla="*/ 1476375 w 1502568"/>
              <a:gd name="connsiteY35" fmla="*/ 88106 h 450056"/>
              <a:gd name="connsiteX36" fmla="*/ 1490662 w 1502568"/>
              <a:gd name="connsiteY36" fmla="*/ 104775 h 450056"/>
              <a:gd name="connsiteX37" fmla="*/ 1497806 w 1502568"/>
              <a:gd name="connsiteY37" fmla="*/ 116681 h 450056"/>
              <a:gd name="connsiteX38" fmla="*/ 1502568 w 1502568"/>
              <a:gd name="connsiteY38" fmla="*/ 138112 h 450056"/>
              <a:gd name="connsiteX39" fmla="*/ 1495425 w 1502568"/>
              <a:gd name="connsiteY39" fmla="*/ 164306 h 450056"/>
              <a:gd name="connsiteX40" fmla="*/ 1473993 w 1502568"/>
              <a:gd name="connsiteY40" fmla="*/ 190500 h 450056"/>
              <a:gd name="connsiteX41" fmla="*/ 1433512 w 1502568"/>
              <a:gd name="connsiteY41" fmla="*/ 219075 h 450056"/>
              <a:gd name="connsiteX42" fmla="*/ 1397793 w 1502568"/>
              <a:gd name="connsiteY42" fmla="*/ 233362 h 450056"/>
              <a:gd name="connsiteX43" fmla="*/ 1340643 w 1502568"/>
              <a:gd name="connsiteY43" fmla="*/ 247650 h 450056"/>
              <a:gd name="connsiteX44" fmla="*/ 1190625 w 1502568"/>
              <a:gd name="connsiteY44" fmla="*/ 273843 h 450056"/>
              <a:gd name="connsiteX45" fmla="*/ 1092993 w 1502568"/>
              <a:gd name="connsiteY45" fmla="*/ 280987 h 450056"/>
              <a:gd name="connsiteX46" fmla="*/ 921543 w 1502568"/>
              <a:gd name="connsiteY46" fmla="*/ 333375 h 450056"/>
              <a:gd name="connsiteX47" fmla="*/ 757237 w 1502568"/>
              <a:gd name="connsiteY47" fmla="*/ 371475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02568" h="450056">
                <a:moveTo>
                  <a:pt x="757237" y="371475"/>
                </a:moveTo>
                <a:lnTo>
                  <a:pt x="588168" y="407193"/>
                </a:lnTo>
                <a:lnTo>
                  <a:pt x="450056" y="431006"/>
                </a:lnTo>
                <a:lnTo>
                  <a:pt x="347662" y="447675"/>
                </a:lnTo>
                <a:lnTo>
                  <a:pt x="283368" y="450056"/>
                </a:lnTo>
                <a:lnTo>
                  <a:pt x="221456" y="435768"/>
                </a:lnTo>
                <a:lnTo>
                  <a:pt x="152400" y="404812"/>
                </a:lnTo>
                <a:lnTo>
                  <a:pt x="88106" y="366712"/>
                </a:lnTo>
                <a:lnTo>
                  <a:pt x="50006" y="340518"/>
                </a:lnTo>
                <a:lnTo>
                  <a:pt x="26193" y="311943"/>
                </a:lnTo>
                <a:lnTo>
                  <a:pt x="9525" y="285750"/>
                </a:lnTo>
                <a:lnTo>
                  <a:pt x="0" y="250031"/>
                </a:lnTo>
                <a:lnTo>
                  <a:pt x="0" y="223837"/>
                </a:lnTo>
                <a:lnTo>
                  <a:pt x="4762" y="209550"/>
                </a:lnTo>
                <a:lnTo>
                  <a:pt x="23812" y="202406"/>
                </a:lnTo>
                <a:lnTo>
                  <a:pt x="52387" y="209550"/>
                </a:lnTo>
                <a:lnTo>
                  <a:pt x="100012" y="238125"/>
                </a:lnTo>
                <a:lnTo>
                  <a:pt x="133350" y="254793"/>
                </a:lnTo>
                <a:lnTo>
                  <a:pt x="166687" y="264318"/>
                </a:lnTo>
                <a:lnTo>
                  <a:pt x="228600" y="271462"/>
                </a:lnTo>
                <a:lnTo>
                  <a:pt x="290512" y="271462"/>
                </a:lnTo>
                <a:lnTo>
                  <a:pt x="366712" y="264318"/>
                </a:lnTo>
                <a:lnTo>
                  <a:pt x="438150" y="254793"/>
                </a:lnTo>
                <a:lnTo>
                  <a:pt x="573881" y="221456"/>
                </a:lnTo>
                <a:lnTo>
                  <a:pt x="719137" y="178593"/>
                </a:lnTo>
                <a:lnTo>
                  <a:pt x="890587" y="140493"/>
                </a:lnTo>
                <a:lnTo>
                  <a:pt x="1066800" y="83343"/>
                </a:lnTo>
                <a:lnTo>
                  <a:pt x="1152525" y="42862"/>
                </a:lnTo>
                <a:lnTo>
                  <a:pt x="1176337" y="23812"/>
                </a:lnTo>
                <a:lnTo>
                  <a:pt x="1200150" y="9525"/>
                </a:lnTo>
                <a:lnTo>
                  <a:pt x="1235868" y="0"/>
                </a:lnTo>
                <a:lnTo>
                  <a:pt x="1271587" y="0"/>
                </a:lnTo>
                <a:lnTo>
                  <a:pt x="1328737" y="9525"/>
                </a:lnTo>
                <a:lnTo>
                  <a:pt x="1383506" y="28575"/>
                </a:lnTo>
                <a:lnTo>
                  <a:pt x="1450181" y="66675"/>
                </a:lnTo>
                <a:lnTo>
                  <a:pt x="1476375" y="88106"/>
                </a:lnTo>
                <a:lnTo>
                  <a:pt x="1490662" y="104775"/>
                </a:lnTo>
                <a:lnTo>
                  <a:pt x="1497806" y="116681"/>
                </a:lnTo>
                <a:lnTo>
                  <a:pt x="1502568" y="138112"/>
                </a:lnTo>
                <a:lnTo>
                  <a:pt x="1495425" y="164306"/>
                </a:lnTo>
                <a:lnTo>
                  <a:pt x="1473993" y="190500"/>
                </a:lnTo>
                <a:lnTo>
                  <a:pt x="1433512" y="219075"/>
                </a:lnTo>
                <a:lnTo>
                  <a:pt x="1397793" y="233362"/>
                </a:lnTo>
                <a:lnTo>
                  <a:pt x="1340643" y="247650"/>
                </a:lnTo>
                <a:lnTo>
                  <a:pt x="1190625" y="273843"/>
                </a:lnTo>
                <a:lnTo>
                  <a:pt x="1092993" y="280987"/>
                </a:lnTo>
                <a:lnTo>
                  <a:pt x="921543" y="333375"/>
                </a:lnTo>
                <a:lnTo>
                  <a:pt x="757237" y="3714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1BC9CB2-C28B-40EF-BD74-27AA22866F37}"/>
              </a:ext>
            </a:extLst>
          </p:cNvPr>
          <p:cNvSpPr/>
          <p:nvPr/>
        </p:nvSpPr>
        <p:spPr>
          <a:xfrm>
            <a:off x="5561015" y="2582863"/>
            <a:ext cx="282575" cy="838200"/>
          </a:xfrm>
          <a:custGeom>
            <a:avLst/>
            <a:gdLst>
              <a:gd name="connsiteX0" fmla="*/ 64294 w 283369"/>
              <a:gd name="connsiteY0" fmla="*/ 395288 h 838200"/>
              <a:gd name="connsiteX1" fmla="*/ 0 w 283369"/>
              <a:gd name="connsiteY1" fmla="*/ 40482 h 838200"/>
              <a:gd name="connsiteX2" fmla="*/ 135731 w 283369"/>
              <a:gd name="connsiteY2" fmla="*/ 0 h 838200"/>
              <a:gd name="connsiteX3" fmla="*/ 197644 w 283369"/>
              <a:gd name="connsiteY3" fmla="*/ 145257 h 838200"/>
              <a:gd name="connsiteX4" fmla="*/ 230981 w 283369"/>
              <a:gd name="connsiteY4" fmla="*/ 223838 h 838200"/>
              <a:gd name="connsiteX5" fmla="*/ 257175 w 283369"/>
              <a:gd name="connsiteY5" fmla="*/ 280988 h 838200"/>
              <a:gd name="connsiteX6" fmla="*/ 266700 w 283369"/>
              <a:gd name="connsiteY6" fmla="*/ 333375 h 838200"/>
              <a:gd name="connsiteX7" fmla="*/ 273844 w 283369"/>
              <a:gd name="connsiteY7" fmla="*/ 407194 h 838200"/>
              <a:gd name="connsiteX8" fmla="*/ 280987 w 283369"/>
              <a:gd name="connsiteY8" fmla="*/ 466725 h 838200"/>
              <a:gd name="connsiteX9" fmla="*/ 280987 w 283369"/>
              <a:gd name="connsiteY9" fmla="*/ 542925 h 838200"/>
              <a:gd name="connsiteX10" fmla="*/ 283369 w 283369"/>
              <a:gd name="connsiteY10" fmla="*/ 792957 h 838200"/>
              <a:gd name="connsiteX11" fmla="*/ 107156 w 283369"/>
              <a:gd name="connsiteY11" fmla="*/ 838200 h 838200"/>
              <a:gd name="connsiteX12" fmla="*/ 100012 w 283369"/>
              <a:gd name="connsiteY12" fmla="*/ 676275 h 838200"/>
              <a:gd name="connsiteX13" fmla="*/ 92869 w 283369"/>
              <a:gd name="connsiteY13" fmla="*/ 557213 h 838200"/>
              <a:gd name="connsiteX14" fmla="*/ 64294 w 283369"/>
              <a:gd name="connsiteY14" fmla="*/ 395288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3369" h="838200">
                <a:moveTo>
                  <a:pt x="64294" y="395288"/>
                </a:moveTo>
                <a:lnTo>
                  <a:pt x="0" y="40482"/>
                </a:lnTo>
                <a:lnTo>
                  <a:pt x="135731" y="0"/>
                </a:lnTo>
                <a:lnTo>
                  <a:pt x="197644" y="145257"/>
                </a:lnTo>
                <a:lnTo>
                  <a:pt x="230981" y="223838"/>
                </a:lnTo>
                <a:lnTo>
                  <a:pt x="257175" y="280988"/>
                </a:lnTo>
                <a:lnTo>
                  <a:pt x="266700" y="333375"/>
                </a:lnTo>
                <a:lnTo>
                  <a:pt x="273844" y="407194"/>
                </a:lnTo>
                <a:lnTo>
                  <a:pt x="280987" y="466725"/>
                </a:lnTo>
                <a:lnTo>
                  <a:pt x="280987" y="542925"/>
                </a:lnTo>
                <a:lnTo>
                  <a:pt x="283369" y="792957"/>
                </a:lnTo>
                <a:lnTo>
                  <a:pt x="107156" y="838200"/>
                </a:lnTo>
                <a:lnTo>
                  <a:pt x="100012" y="676275"/>
                </a:lnTo>
                <a:lnTo>
                  <a:pt x="92869" y="557213"/>
                </a:lnTo>
                <a:lnTo>
                  <a:pt x="64294" y="3952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739E0CD-A577-430E-8AEE-09867662A439}"/>
              </a:ext>
            </a:extLst>
          </p:cNvPr>
          <p:cNvSpPr/>
          <p:nvPr/>
        </p:nvSpPr>
        <p:spPr>
          <a:xfrm>
            <a:off x="6253164" y="2490788"/>
            <a:ext cx="393700" cy="804862"/>
          </a:xfrm>
          <a:custGeom>
            <a:avLst/>
            <a:gdLst>
              <a:gd name="connsiteX0" fmla="*/ 59531 w 392906"/>
              <a:gd name="connsiteY0" fmla="*/ 461962 h 804862"/>
              <a:gd name="connsiteX1" fmla="*/ 100012 w 392906"/>
              <a:gd name="connsiteY1" fmla="*/ 247650 h 804862"/>
              <a:gd name="connsiteX2" fmla="*/ 109537 w 392906"/>
              <a:gd name="connsiteY2" fmla="*/ 180975 h 804862"/>
              <a:gd name="connsiteX3" fmla="*/ 109537 w 392906"/>
              <a:gd name="connsiteY3" fmla="*/ 128587 h 804862"/>
              <a:gd name="connsiteX4" fmla="*/ 97631 w 392906"/>
              <a:gd name="connsiteY4" fmla="*/ 90487 h 804862"/>
              <a:gd name="connsiteX5" fmla="*/ 33337 w 392906"/>
              <a:gd name="connsiteY5" fmla="*/ 7143 h 804862"/>
              <a:gd name="connsiteX6" fmla="*/ 195262 w 392906"/>
              <a:gd name="connsiteY6" fmla="*/ 0 h 804862"/>
              <a:gd name="connsiteX7" fmla="*/ 290512 w 392906"/>
              <a:gd name="connsiteY7" fmla="*/ 66675 h 804862"/>
              <a:gd name="connsiteX8" fmla="*/ 347662 w 392906"/>
              <a:gd name="connsiteY8" fmla="*/ 111918 h 804862"/>
              <a:gd name="connsiteX9" fmla="*/ 376237 w 392906"/>
              <a:gd name="connsiteY9" fmla="*/ 135731 h 804862"/>
              <a:gd name="connsiteX10" fmla="*/ 388143 w 392906"/>
              <a:gd name="connsiteY10" fmla="*/ 154781 h 804862"/>
              <a:gd name="connsiteX11" fmla="*/ 392906 w 392906"/>
              <a:gd name="connsiteY11" fmla="*/ 178593 h 804862"/>
              <a:gd name="connsiteX12" fmla="*/ 390525 w 392906"/>
              <a:gd name="connsiteY12" fmla="*/ 207168 h 804862"/>
              <a:gd name="connsiteX13" fmla="*/ 371475 w 392906"/>
              <a:gd name="connsiteY13" fmla="*/ 242887 h 804862"/>
              <a:gd name="connsiteX14" fmla="*/ 326231 w 392906"/>
              <a:gd name="connsiteY14" fmla="*/ 290512 h 804862"/>
              <a:gd name="connsiteX15" fmla="*/ 278606 w 392906"/>
              <a:gd name="connsiteY15" fmla="*/ 371475 h 804862"/>
              <a:gd name="connsiteX16" fmla="*/ 190500 w 392906"/>
              <a:gd name="connsiteY16" fmla="*/ 557212 h 804862"/>
              <a:gd name="connsiteX17" fmla="*/ 83343 w 392906"/>
              <a:gd name="connsiteY17" fmla="*/ 783431 h 804862"/>
              <a:gd name="connsiteX18" fmla="*/ 0 w 392906"/>
              <a:gd name="connsiteY18" fmla="*/ 804862 h 804862"/>
              <a:gd name="connsiteX19" fmla="*/ 59531 w 392906"/>
              <a:gd name="connsiteY19" fmla="*/ 461962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92906" h="804862">
                <a:moveTo>
                  <a:pt x="59531" y="461962"/>
                </a:moveTo>
                <a:lnTo>
                  <a:pt x="100012" y="247650"/>
                </a:lnTo>
                <a:lnTo>
                  <a:pt x="109537" y="180975"/>
                </a:lnTo>
                <a:lnTo>
                  <a:pt x="109537" y="128587"/>
                </a:lnTo>
                <a:lnTo>
                  <a:pt x="97631" y="90487"/>
                </a:lnTo>
                <a:lnTo>
                  <a:pt x="33337" y="7143"/>
                </a:lnTo>
                <a:lnTo>
                  <a:pt x="195262" y="0"/>
                </a:lnTo>
                <a:lnTo>
                  <a:pt x="290512" y="66675"/>
                </a:lnTo>
                <a:lnTo>
                  <a:pt x="347662" y="111918"/>
                </a:lnTo>
                <a:lnTo>
                  <a:pt x="376237" y="135731"/>
                </a:lnTo>
                <a:lnTo>
                  <a:pt x="388143" y="154781"/>
                </a:lnTo>
                <a:lnTo>
                  <a:pt x="392906" y="178593"/>
                </a:lnTo>
                <a:lnTo>
                  <a:pt x="390525" y="207168"/>
                </a:lnTo>
                <a:lnTo>
                  <a:pt x="371475" y="242887"/>
                </a:lnTo>
                <a:lnTo>
                  <a:pt x="326231" y="290512"/>
                </a:lnTo>
                <a:lnTo>
                  <a:pt x="278606" y="371475"/>
                </a:lnTo>
                <a:lnTo>
                  <a:pt x="190500" y="557212"/>
                </a:lnTo>
                <a:lnTo>
                  <a:pt x="83343" y="783431"/>
                </a:lnTo>
                <a:lnTo>
                  <a:pt x="0" y="804862"/>
                </a:lnTo>
                <a:lnTo>
                  <a:pt x="59531" y="4619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CAD487A-5F8C-44D5-B15B-91B829893D57}"/>
              </a:ext>
            </a:extLst>
          </p:cNvPr>
          <p:cNvSpPr/>
          <p:nvPr/>
        </p:nvSpPr>
        <p:spPr>
          <a:xfrm>
            <a:off x="5065714" y="2930525"/>
            <a:ext cx="3033712" cy="685800"/>
          </a:xfrm>
          <a:custGeom>
            <a:avLst/>
            <a:gdLst>
              <a:gd name="connsiteX0" fmla="*/ 1486222 w 3034262"/>
              <a:gd name="connsiteY0" fmla="*/ 399245 h 685156"/>
              <a:gd name="connsiteX1" fmla="*/ 1120462 w 3034262"/>
              <a:gd name="connsiteY1" fmla="*/ 471366 h 685156"/>
              <a:gd name="connsiteX2" fmla="*/ 819096 w 3034262"/>
              <a:gd name="connsiteY2" fmla="*/ 548640 h 685156"/>
              <a:gd name="connsiteX3" fmla="*/ 610458 w 3034262"/>
              <a:gd name="connsiteY3" fmla="*/ 613034 h 685156"/>
              <a:gd name="connsiteX4" fmla="*/ 455912 w 3034262"/>
              <a:gd name="connsiteY4" fmla="*/ 680004 h 685156"/>
              <a:gd name="connsiteX5" fmla="*/ 435306 w 3034262"/>
              <a:gd name="connsiteY5" fmla="*/ 685156 h 685156"/>
              <a:gd name="connsiteX6" fmla="*/ 383790 w 3034262"/>
              <a:gd name="connsiteY6" fmla="*/ 680004 h 685156"/>
              <a:gd name="connsiteX7" fmla="*/ 342578 w 3034262"/>
              <a:gd name="connsiteY7" fmla="*/ 661974 h 685156"/>
              <a:gd name="connsiteX8" fmla="*/ 239547 w 3034262"/>
              <a:gd name="connsiteY8" fmla="*/ 589852 h 685156"/>
              <a:gd name="connsiteX9" fmla="*/ 141667 w 3034262"/>
              <a:gd name="connsiteY9" fmla="*/ 507427 h 685156"/>
              <a:gd name="connsiteX10" fmla="*/ 33485 w 3034262"/>
              <a:gd name="connsiteY10" fmla="*/ 409548 h 685156"/>
              <a:gd name="connsiteX11" fmla="*/ 15454 w 3034262"/>
              <a:gd name="connsiteY11" fmla="*/ 386366 h 685156"/>
              <a:gd name="connsiteX12" fmla="*/ 5151 w 3034262"/>
              <a:gd name="connsiteY12" fmla="*/ 360608 h 685156"/>
              <a:gd name="connsiteX13" fmla="*/ 0 w 3034262"/>
              <a:gd name="connsiteY13" fmla="*/ 334850 h 685156"/>
              <a:gd name="connsiteX14" fmla="*/ 2576 w 3034262"/>
              <a:gd name="connsiteY14" fmla="*/ 309093 h 685156"/>
              <a:gd name="connsiteX15" fmla="*/ 10303 w 3034262"/>
              <a:gd name="connsiteY15" fmla="*/ 301365 h 685156"/>
              <a:gd name="connsiteX16" fmla="*/ 23182 w 3034262"/>
              <a:gd name="connsiteY16" fmla="*/ 298789 h 685156"/>
              <a:gd name="connsiteX17" fmla="*/ 64394 w 3034262"/>
              <a:gd name="connsiteY17" fmla="*/ 319396 h 685156"/>
              <a:gd name="connsiteX18" fmla="*/ 149395 w 3034262"/>
              <a:gd name="connsiteY18" fmla="*/ 368335 h 685156"/>
              <a:gd name="connsiteX19" fmla="*/ 211213 w 3034262"/>
              <a:gd name="connsiteY19" fmla="*/ 399245 h 685156"/>
              <a:gd name="connsiteX20" fmla="*/ 278183 w 3034262"/>
              <a:gd name="connsiteY20" fmla="*/ 425002 h 685156"/>
              <a:gd name="connsiteX21" fmla="*/ 324547 w 3034262"/>
              <a:gd name="connsiteY21" fmla="*/ 432730 h 685156"/>
              <a:gd name="connsiteX22" fmla="*/ 368336 w 3034262"/>
              <a:gd name="connsiteY22" fmla="*/ 432730 h 685156"/>
              <a:gd name="connsiteX23" fmla="*/ 507427 w 3034262"/>
              <a:gd name="connsiteY23" fmla="*/ 412123 h 685156"/>
              <a:gd name="connsiteX24" fmla="*/ 607883 w 3034262"/>
              <a:gd name="connsiteY24" fmla="*/ 388942 h 685156"/>
              <a:gd name="connsiteX25" fmla="*/ 765005 w 3034262"/>
              <a:gd name="connsiteY25" fmla="*/ 370911 h 685156"/>
              <a:gd name="connsiteX26" fmla="*/ 916976 w 3034262"/>
              <a:gd name="connsiteY26" fmla="*/ 332274 h 685156"/>
              <a:gd name="connsiteX27" fmla="*/ 1210614 w 3034262"/>
              <a:gd name="connsiteY27" fmla="*/ 275607 h 685156"/>
              <a:gd name="connsiteX28" fmla="*/ 1305918 w 3034262"/>
              <a:gd name="connsiteY28" fmla="*/ 255001 h 685156"/>
              <a:gd name="connsiteX29" fmla="*/ 1617586 w 3034262"/>
              <a:gd name="connsiteY29" fmla="*/ 198334 h 685156"/>
              <a:gd name="connsiteX30" fmla="*/ 1991074 w 3034262"/>
              <a:gd name="connsiteY30" fmla="*/ 133940 h 685156"/>
              <a:gd name="connsiteX31" fmla="*/ 2127590 w 3034262"/>
              <a:gd name="connsiteY31" fmla="*/ 121061 h 685156"/>
              <a:gd name="connsiteX32" fmla="*/ 2248651 w 3034262"/>
              <a:gd name="connsiteY32" fmla="*/ 100455 h 685156"/>
              <a:gd name="connsiteX33" fmla="*/ 2416076 w 3034262"/>
              <a:gd name="connsiteY33" fmla="*/ 59242 h 685156"/>
              <a:gd name="connsiteX34" fmla="*/ 2454713 w 3034262"/>
              <a:gd name="connsiteY34" fmla="*/ 41212 h 685156"/>
              <a:gd name="connsiteX35" fmla="*/ 2493350 w 3034262"/>
              <a:gd name="connsiteY35" fmla="*/ 18030 h 685156"/>
              <a:gd name="connsiteX36" fmla="*/ 2521683 w 3034262"/>
              <a:gd name="connsiteY36" fmla="*/ 5151 h 685156"/>
              <a:gd name="connsiteX37" fmla="*/ 2562896 w 3034262"/>
              <a:gd name="connsiteY37" fmla="*/ 0 h 685156"/>
              <a:gd name="connsiteX38" fmla="*/ 2681381 w 3034262"/>
              <a:gd name="connsiteY38" fmla="*/ 20606 h 685156"/>
              <a:gd name="connsiteX39" fmla="*/ 2774109 w 3034262"/>
              <a:gd name="connsiteY39" fmla="*/ 48939 h 685156"/>
              <a:gd name="connsiteX40" fmla="*/ 2892595 w 3034262"/>
              <a:gd name="connsiteY40" fmla="*/ 92727 h 685156"/>
              <a:gd name="connsiteX41" fmla="*/ 2969868 w 3034262"/>
              <a:gd name="connsiteY41" fmla="*/ 128788 h 685156"/>
              <a:gd name="connsiteX42" fmla="*/ 2995626 w 3034262"/>
              <a:gd name="connsiteY42" fmla="*/ 144243 h 685156"/>
              <a:gd name="connsiteX43" fmla="*/ 3016232 w 3034262"/>
              <a:gd name="connsiteY43" fmla="*/ 172576 h 685156"/>
              <a:gd name="connsiteX44" fmla="*/ 3031687 w 3034262"/>
              <a:gd name="connsiteY44" fmla="*/ 203486 h 685156"/>
              <a:gd name="connsiteX45" fmla="*/ 3034262 w 3034262"/>
              <a:gd name="connsiteY45" fmla="*/ 229243 h 685156"/>
              <a:gd name="connsiteX46" fmla="*/ 3029111 w 3034262"/>
              <a:gd name="connsiteY46" fmla="*/ 247274 h 685156"/>
              <a:gd name="connsiteX47" fmla="*/ 3018808 w 3034262"/>
              <a:gd name="connsiteY47" fmla="*/ 265304 h 685156"/>
              <a:gd name="connsiteX48" fmla="*/ 2980171 w 3034262"/>
              <a:gd name="connsiteY48" fmla="*/ 285911 h 685156"/>
              <a:gd name="connsiteX49" fmla="*/ 2928656 w 3034262"/>
              <a:gd name="connsiteY49" fmla="*/ 293638 h 685156"/>
              <a:gd name="connsiteX50" fmla="*/ 2833352 w 3034262"/>
              <a:gd name="connsiteY50" fmla="*/ 293638 h 685156"/>
              <a:gd name="connsiteX51" fmla="*/ 2655623 w 3034262"/>
              <a:gd name="connsiteY51" fmla="*/ 275607 h 685156"/>
              <a:gd name="connsiteX52" fmla="*/ 2462440 w 3034262"/>
              <a:gd name="connsiteY52" fmla="*/ 270456 h 685156"/>
              <a:gd name="connsiteX53" fmla="*/ 2145620 w 3034262"/>
              <a:gd name="connsiteY53" fmla="*/ 301365 h 685156"/>
              <a:gd name="connsiteX54" fmla="*/ 2014256 w 3034262"/>
              <a:gd name="connsiteY54" fmla="*/ 314244 h 685156"/>
              <a:gd name="connsiteX55" fmla="*/ 1486222 w 3034262"/>
              <a:gd name="connsiteY55" fmla="*/ 399245 h 68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34262" h="685156">
                <a:moveTo>
                  <a:pt x="1486222" y="399245"/>
                </a:moveTo>
                <a:lnTo>
                  <a:pt x="1120462" y="471366"/>
                </a:lnTo>
                <a:lnTo>
                  <a:pt x="819096" y="548640"/>
                </a:lnTo>
                <a:lnTo>
                  <a:pt x="610458" y="613034"/>
                </a:lnTo>
                <a:lnTo>
                  <a:pt x="455912" y="680004"/>
                </a:lnTo>
                <a:lnTo>
                  <a:pt x="435306" y="685156"/>
                </a:lnTo>
                <a:lnTo>
                  <a:pt x="383790" y="680004"/>
                </a:lnTo>
                <a:lnTo>
                  <a:pt x="342578" y="661974"/>
                </a:lnTo>
                <a:lnTo>
                  <a:pt x="239547" y="589852"/>
                </a:lnTo>
                <a:lnTo>
                  <a:pt x="141667" y="507427"/>
                </a:lnTo>
                <a:lnTo>
                  <a:pt x="33485" y="409548"/>
                </a:lnTo>
                <a:lnTo>
                  <a:pt x="15454" y="386366"/>
                </a:lnTo>
                <a:lnTo>
                  <a:pt x="5151" y="360608"/>
                </a:lnTo>
                <a:lnTo>
                  <a:pt x="0" y="334850"/>
                </a:lnTo>
                <a:lnTo>
                  <a:pt x="2576" y="309093"/>
                </a:lnTo>
                <a:lnTo>
                  <a:pt x="10303" y="301365"/>
                </a:lnTo>
                <a:lnTo>
                  <a:pt x="23182" y="298789"/>
                </a:lnTo>
                <a:lnTo>
                  <a:pt x="64394" y="319396"/>
                </a:lnTo>
                <a:lnTo>
                  <a:pt x="149395" y="368335"/>
                </a:lnTo>
                <a:lnTo>
                  <a:pt x="211213" y="399245"/>
                </a:lnTo>
                <a:lnTo>
                  <a:pt x="278183" y="425002"/>
                </a:lnTo>
                <a:lnTo>
                  <a:pt x="324547" y="432730"/>
                </a:lnTo>
                <a:lnTo>
                  <a:pt x="368336" y="432730"/>
                </a:lnTo>
                <a:lnTo>
                  <a:pt x="507427" y="412123"/>
                </a:lnTo>
                <a:lnTo>
                  <a:pt x="607883" y="388942"/>
                </a:lnTo>
                <a:lnTo>
                  <a:pt x="765005" y="370911"/>
                </a:lnTo>
                <a:lnTo>
                  <a:pt x="916976" y="332274"/>
                </a:lnTo>
                <a:lnTo>
                  <a:pt x="1210614" y="275607"/>
                </a:lnTo>
                <a:lnTo>
                  <a:pt x="1305918" y="255001"/>
                </a:lnTo>
                <a:lnTo>
                  <a:pt x="1617586" y="198334"/>
                </a:lnTo>
                <a:lnTo>
                  <a:pt x="1991074" y="133940"/>
                </a:lnTo>
                <a:lnTo>
                  <a:pt x="2127590" y="121061"/>
                </a:lnTo>
                <a:lnTo>
                  <a:pt x="2248651" y="100455"/>
                </a:lnTo>
                <a:lnTo>
                  <a:pt x="2416076" y="59242"/>
                </a:lnTo>
                <a:lnTo>
                  <a:pt x="2454713" y="41212"/>
                </a:lnTo>
                <a:lnTo>
                  <a:pt x="2493350" y="18030"/>
                </a:lnTo>
                <a:lnTo>
                  <a:pt x="2521683" y="5151"/>
                </a:lnTo>
                <a:lnTo>
                  <a:pt x="2562896" y="0"/>
                </a:lnTo>
                <a:lnTo>
                  <a:pt x="2681381" y="20606"/>
                </a:lnTo>
                <a:lnTo>
                  <a:pt x="2774109" y="48939"/>
                </a:lnTo>
                <a:lnTo>
                  <a:pt x="2892595" y="92727"/>
                </a:lnTo>
                <a:lnTo>
                  <a:pt x="2969868" y="128788"/>
                </a:lnTo>
                <a:lnTo>
                  <a:pt x="2995626" y="144243"/>
                </a:lnTo>
                <a:lnTo>
                  <a:pt x="3016232" y="172576"/>
                </a:lnTo>
                <a:lnTo>
                  <a:pt x="3031687" y="203486"/>
                </a:lnTo>
                <a:lnTo>
                  <a:pt x="3034262" y="229243"/>
                </a:lnTo>
                <a:lnTo>
                  <a:pt x="3029111" y="247274"/>
                </a:lnTo>
                <a:lnTo>
                  <a:pt x="3018808" y="265304"/>
                </a:lnTo>
                <a:lnTo>
                  <a:pt x="2980171" y="285911"/>
                </a:lnTo>
                <a:lnTo>
                  <a:pt x="2928656" y="293638"/>
                </a:lnTo>
                <a:lnTo>
                  <a:pt x="2833352" y="293638"/>
                </a:lnTo>
                <a:lnTo>
                  <a:pt x="2655623" y="275607"/>
                </a:lnTo>
                <a:lnTo>
                  <a:pt x="2462440" y="270456"/>
                </a:lnTo>
                <a:lnTo>
                  <a:pt x="2145620" y="301365"/>
                </a:lnTo>
                <a:lnTo>
                  <a:pt x="2014256" y="314244"/>
                </a:lnTo>
                <a:lnTo>
                  <a:pt x="1486222" y="39924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5D7E800-B1D1-469E-B515-A68C942344CE}"/>
              </a:ext>
            </a:extLst>
          </p:cNvPr>
          <p:cNvSpPr/>
          <p:nvPr/>
        </p:nvSpPr>
        <p:spPr>
          <a:xfrm>
            <a:off x="5618165" y="3733800"/>
            <a:ext cx="1195387" cy="1773238"/>
          </a:xfrm>
          <a:custGeom>
            <a:avLst/>
            <a:gdLst>
              <a:gd name="connsiteX0" fmla="*/ 400050 w 1195387"/>
              <a:gd name="connsiteY0" fmla="*/ 323850 h 1774031"/>
              <a:gd name="connsiteX1" fmla="*/ 50006 w 1195387"/>
              <a:gd name="connsiteY1" fmla="*/ 376238 h 1774031"/>
              <a:gd name="connsiteX2" fmla="*/ 0 w 1195387"/>
              <a:gd name="connsiteY2" fmla="*/ 214313 h 1774031"/>
              <a:gd name="connsiteX3" fmla="*/ 228600 w 1195387"/>
              <a:gd name="connsiteY3" fmla="*/ 192881 h 1774031"/>
              <a:gd name="connsiteX4" fmla="*/ 445294 w 1195387"/>
              <a:gd name="connsiteY4" fmla="*/ 154781 h 1774031"/>
              <a:gd name="connsiteX5" fmla="*/ 652462 w 1195387"/>
              <a:gd name="connsiteY5" fmla="*/ 104775 h 1774031"/>
              <a:gd name="connsiteX6" fmla="*/ 769144 w 1195387"/>
              <a:gd name="connsiteY6" fmla="*/ 73819 h 1774031"/>
              <a:gd name="connsiteX7" fmla="*/ 795337 w 1195387"/>
              <a:gd name="connsiteY7" fmla="*/ 47625 h 1774031"/>
              <a:gd name="connsiteX8" fmla="*/ 828675 w 1195387"/>
              <a:gd name="connsiteY8" fmla="*/ 23813 h 1774031"/>
              <a:gd name="connsiteX9" fmla="*/ 878681 w 1195387"/>
              <a:gd name="connsiteY9" fmla="*/ 2381 h 1774031"/>
              <a:gd name="connsiteX10" fmla="*/ 907256 w 1195387"/>
              <a:gd name="connsiteY10" fmla="*/ 0 h 1774031"/>
              <a:gd name="connsiteX11" fmla="*/ 947737 w 1195387"/>
              <a:gd name="connsiteY11" fmla="*/ 16669 h 1774031"/>
              <a:gd name="connsiteX12" fmla="*/ 1066800 w 1195387"/>
              <a:gd name="connsiteY12" fmla="*/ 85725 h 1774031"/>
              <a:gd name="connsiteX13" fmla="*/ 1162050 w 1195387"/>
              <a:gd name="connsiteY13" fmla="*/ 154781 h 1774031"/>
              <a:gd name="connsiteX14" fmla="*/ 1183481 w 1195387"/>
              <a:gd name="connsiteY14" fmla="*/ 171450 h 1774031"/>
              <a:gd name="connsiteX15" fmla="*/ 1193006 w 1195387"/>
              <a:gd name="connsiteY15" fmla="*/ 185738 h 1774031"/>
              <a:gd name="connsiteX16" fmla="*/ 1195387 w 1195387"/>
              <a:gd name="connsiteY16" fmla="*/ 207169 h 1774031"/>
              <a:gd name="connsiteX17" fmla="*/ 1195387 w 1195387"/>
              <a:gd name="connsiteY17" fmla="*/ 228600 h 1774031"/>
              <a:gd name="connsiteX18" fmla="*/ 1173956 w 1195387"/>
              <a:gd name="connsiteY18" fmla="*/ 259556 h 1774031"/>
              <a:gd name="connsiteX19" fmla="*/ 1147762 w 1195387"/>
              <a:gd name="connsiteY19" fmla="*/ 300038 h 1774031"/>
              <a:gd name="connsiteX20" fmla="*/ 1128712 w 1195387"/>
              <a:gd name="connsiteY20" fmla="*/ 342900 h 1774031"/>
              <a:gd name="connsiteX21" fmla="*/ 1119187 w 1195387"/>
              <a:gd name="connsiteY21" fmla="*/ 395288 h 1774031"/>
              <a:gd name="connsiteX22" fmla="*/ 1119187 w 1195387"/>
              <a:gd name="connsiteY22" fmla="*/ 528638 h 1774031"/>
              <a:gd name="connsiteX23" fmla="*/ 1119187 w 1195387"/>
              <a:gd name="connsiteY23" fmla="*/ 895350 h 1774031"/>
              <a:gd name="connsiteX24" fmla="*/ 1116806 w 1195387"/>
              <a:gd name="connsiteY24" fmla="*/ 1162050 h 1774031"/>
              <a:gd name="connsiteX25" fmla="*/ 1112044 w 1195387"/>
              <a:gd name="connsiteY25" fmla="*/ 1362075 h 1774031"/>
              <a:gd name="connsiteX26" fmla="*/ 1104900 w 1195387"/>
              <a:gd name="connsiteY26" fmla="*/ 1533525 h 1774031"/>
              <a:gd name="connsiteX27" fmla="*/ 1092994 w 1195387"/>
              <a:gd name="connsiteY27" fmla="*/ 1659731 h 1774031"/>
              <a:gd name="connsiteX28" fmla="*/ 1076325 w 1195387"/>
              <a:gd name="connsiteY28" fmla="*/ 1712119 h 1774031"/>
              <a:gd name="connsiteX29" fmla="*/ 1052512 w 1195387"/>
              <a:gd name="connsiteY29" fmla="*/ 1759744 h 1774031"/>
              <a:gd name="connsiteX30" fmla="*/ 1035844 w 1195387"/>
              <a:gd name="connsiteY30" fmla="*/ 1774031 h 1774031"/>
              <a:gd name="connsiteX31" fmla="*/ 1007269 w 1195387"/>
              <a:gd name="connsiteY31" fmla="*/ 1771650 h 1774031"/>
              <a:gd name="connsiteX32" fmla="*/ 978694 w 1195387"/>
              <a:gd name="connsiteY32" fmla="*/ 1745456 h 1774031"/>
              <a:gd name="connsiteX33" fmla="*/ 909637 w 1195387"/>
              <a:gd name="connsiteY33" fmla="*/ 1676400 h 1774031"/>
              <a:gd name="connsiteX34" fmla="*/ 857250 w 1195387"/>
              <a:gd name="connsiteY34" fmla="*/ 1616869 h 1774031"/>
              <a:gd name="connsiteX35" fmla="*/ 873919 w 1195387"/>
              <a:gd name="connsiteY35" fmla="*/ 1507331 h 1774031"/>
              <a:gd name="connsiteX36" fmla="*/ 873919 w 1195387"/>
              <a:gd name="connsiteY36" fmla="*/ 931069 h 1774031"/>
              <a:gd name="connsiteX37" fmla="*/ 873919 w 1195387"/>
              <a:gd name="connsiteY37" fmla="*/ 764381 h 1774031"/>
              <a:gd name="connsiteX38" fmla="*/ 873919 w 1195387"/>
              <a:gd name="connsiteY38" fmla="*/ 357188 h 1774031"/>
              <a:gd name="connsiteX39" fmla="*/ 866775 w 1195387"/>
              <a:gd name="connsiteY39" fmla="*/ 316706 h 1774031"/>
              <a:gd name="connsiteX40" fmla="*/ 852487 w 1195387"/>
              <a:gd name="connsiteY40" fmla="*/ 280988 h 1774031"/>
              <a:gd name="connsiteX41" fmla="*/ 838200 w 1195387"/>
              <a:gd name="connsiteY41" fmla="*/ 264319 h 1774031"/>
              <a:gd name="connsiteX42" fmla="*/ 809625 w 1195387"/>
              <a:gd name="connsiteY42" fmla="*/ 252413 h 1774031"/>
              <a:gd name="connsiteX43" fmla="*/ 769144 w 1195387"/>
              <a:gd name="connsiteY43" fmla="*/ 252413 h 1774031"/>
              <a:gd name="connsiteX44" fmla="*/ 652462 w 1195387"/>
              <a:gd name="connsiteY44" fmla="*/ 276225 h 1774031"/>
              <a:gd name="connsiteX45" fmla="*/ 400050 w 1195387"/>
              <a:gd name="connsiteY45" fmla="*/ 323850 h 177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95387" h="1774031">
                <a:moveTo>
                  <a:pt x="400050" y="323850"/>
                </a:moveTo>
                <a:lnTo>
                  <a:pt x="50006" y="376238"/>
                </a:lnTo>
                <a:lnTo>
                  <a:pt x="0" y="214313"/>
                </a:lnTo>
                <a:lnTo>
                  <a:pt x="228600" y="192881"/>
                </a:lnTo>
                <a:lnTo>
                  <a:pt x="445294" y="154781"/>
                </a:lnTo>
                <a:lnTo>
                  <a:pt x="652462" y="104775"/>
                </a:lnTo>
                <a:lnTo>
                  <a:pt x="769144" y="73819"/>
                </a:lnTo>
                <a:lnTo>
                  <a:pt x="795337" y="47625"/>
                </a:lnTo>
                <a:lnTo>
                  <a:pt x="828675" y="23813"/>
                </a:lnTo>
                <a:lnTo>
                  <a:pt x="878681" y="2381"/>
                </a:lnTo>
                <a:lnTo>
                  <a:pt x="907256" y="0"/>
                </a:lnTo>
                <a:lnTo>
                  <a:pt x="947737" y="16669"/>
                </a:lnTo>
                <a:lnTo>
                  <a:pt x="1066800" y="85725"/>
                </a:lnTo>
                <a:lnTo>
                  <a:pt x="1162050" y="154781"/>
                </a:lnTo>
                <a:lnTo>
                  <a:pt x="1183481" y="171450"/>
                </a:lnTo>
                <a:lnTo>
                  <a:pt x="1193006" y="185738"/>
                </a:lnTo>
                <a:lnTo>
                  <a:pt x="1195387" y="207169"/>
                </a:lnTo>
                <a:lnTo>
                  <a:pt x="1195387" y="228600"/>
                </a:lnTo>
                <a:lnTo>
                  <a:pt x="1173956" y="259556"/>
                </a:lnTo>
                <a:lnTo>
                  <a:pt x="1147762" y="300038"/>
                </a:lnTo>
                <a:lnTo>
                  <a:pt x="1128712" y="342900"/>
                </a:lnTo>
                <a:lnTo>
                  <a:pt x="1119187" y="395288"/>
                </a:lnTo>
                <a:lnTo>
                  <a:pt x="1119187" y="528638"/>
                </a:lnTo>
                <a:lnTo>
                  <a:pt x="1119187" y="895350"/>
                </a:lnTo>
                <a:cubicBezTo>
                  <a:pt x="1118393" y="984250"/>
                  <a:pt x="1117600" y="1073150"/>
                  <a:pt x="1116806" y="1162050"/>
                </a:cubicBezTo>
                <a:lnTo>
                  <a:pt x="1112044" y="1362075"/>
                </a:lnTo>
                <a:lnTo>
                  <a:pt x="1104900" y="1533525"/>
                </a:lnTo>
                <a:lnTo>
                  <a:pt x="1092994" y="1659731"/>
                </a:lnTo>
                <a:lnTo>
                  <a:pt x="1076325" y="1712119"/>
                </a:lnTo>
                <a:lnTo>
                  <a:pt x="1052512" y="1759744"/>
                </a:lnTo>
                <a:lnTo>
                  <a:pt x="1035844" y="1774031"/>
                </a:lnTo>
                <a:lnTo>
                  <a:pt x="1007269" y="1771650"/>
                </a:lnTo>
                <a:lnTo>
                  <a:pt x="978694" y="1745456"/>
                </a:lnTo>
                <a:lnTo>
                  <a:pt x="909637" y="1676400"/>
                </a:lnTo>
                <a:lnTo>
                  <a:pt x="857250" y="1616869"/>
                </a:lnTo>
                <a:lnTo>
                  <a:pt x="873919" y="1507331"/>
                </a:lnTo>
                <a:lnTo>
                  <a:pt x="873919" y="931069"/>
                </a:lnTo>
                <a:lnTo>
                  <a:pt x="873919" y="764381"/>
                </a:lnTo>
                <a:lnTo>
                  <a:pt x="873919" y="357188"/>
                </a:lnTo>
                <a:lnTo>
                  <a:pt x="866775" y="316706"/>
                </a:lnTo>
                <a:lnTo>
                  <a:pt x="852487" y="280988"/>
                </a:lnTo>
                <a:lnTo>
                  <a:pt x="838200" y="264319"/>
                </a:lnTo>
                <a:lnTo>
                  <a:pt x="809625" y="252413"/>
                </a:lnTo>
                <a:lnTo>
                  <a:pt x="769144" y="252413"/>
                </a:lnTo>
                <a:lnTo>
                  <a:pt x="652462" y="276225"/>
                </a:lnTo>
                <a:lnTo>
                  <a:pt x="400050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9D8BCDB-0058-4C5D-AFB4-DF8347D139D8}"/>
              </a:ext>
            </a:extLst>
          </p:cNvPr>
          <p:cNvSpPr/>
          <p:nvPr/>
        </p:nvSpPr>
        <p:spPr>
          <a:xfrm>
            <a:off x="5661027" y="4491039"/>
            <a:ext cx="900113" cy="288925"/>
          </a:xfrm>
          <a:custGeom>
            <a:avLst/>
            <a:gdLst>
              <a:gd name="connsiteX0" fmla="*/ 409575 w 900113"/>
              <a:gd name="connsiteY0" fmla="*/ 238125 h 288131"/>
              <a:gd name="connsiteX1" fmla="*/ 0 w 900113"/>
              <a:gd name="connsiteY1" fmla="*/ 288131 h 288131"/>
              <a:gd name="connsiteX2" fmla="*/ 0 w 900113"/>
              <a:gd name="connsiteY2" fmla="*/ 133350 h 288131"/>
              <a:gd name="connsiteX3" fmla="*/ 223838 w 900113"/>
              <a:gd name="connsiteY3" fmla="*/ 100012 h 288131"/>
              <a:gd name="connsiteX4" fmla="*/ 611982 w 900113"/>
              <a:gd name="connsiteY4" fmla="*/ 42862 h 288131"/>
              <a:gd name="connsiteX5" fmla="*/ 900113 w 900113"/>
              <a:gd name="connsiteY5" fmla="*/ 0 h 288131"/>
              <a:gd name="connsiteX6" fmla="*/ 900113 w 900113"/>
              <a:gd name="connsiteY6" fmla="*/ 188118 h 288131"/>
              <a:gd name="connsiteX7" fmla="*/ 409575 w 900113"/>
              <a:gd name="connsiteY7" fmla="*/ 238125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0113" h="288131">
                <a:moveTo>
                  <a:pt x="409575" y="238125"/>
                </a:moveTo>
                <a:lnTo>
                  <a:pt x="0" y="288131"/>
                </a:lnTo>
                <a:lnTo>
                  <a:pt x="0" y="133350"/>
                </a:lnTo>
                <a:lnTo>
                  <a:pt x="223838" y="100012"/>
                </a:lnTo>
                <a:lnTo>
                  <a:pt x="611982" y="42862"/>
                </a:lnTo>
                <a:lnTo>
                  <a:pt x="900113" y="0"/>
                </a:lnTo>
                <a:lnTo>
                  <a:pt x="900113" y="188118"/>
                </a:lnTo>
                <a:lnTo>
                  <a:pt x="409575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481E087-35FC-4C77-B80F-193AE43A0A66}"/>
              </a:ext>
            </a:extLst>
          </p:cNvPr>
          <p:cNvSpPr/>
          <p:nvPr/>
        </p:nvSpPr>
        <p:spPr>
          <a:xfrm>
            <a:off x="5618165" y="5199063"/>
            <a:ext cx="968375" cy="323850"/>
          </a:xfrm>
          <a:custGeom>
            <a:avLst/>
            <a:gdLst>
              <a:gd name="connsiteX0" fmla="*/ 357187 w 969169"/>
              <a:gd name="connsiteY0" fmla="*/ 261937 h 323850"/>
              <a:gd name="connsiteX1" fmla="*/ 23812 w 969169"/>
              <a:gd name="connsiteY1" fmla="*/ 323850 h 323850"/>
              <a:gd name="connsiteX2" fmla="*/ 0 w 969169"/>
              <a:gd name="connsiteY2" fmla="*/ 140494 h 323850"/>
              <a:gd name="connsiteX3" fmla="*/ 481012 w 969169"/>
              <a:gd name="connsiteY3" fmla="*/ 73819 h 323850"/>
              <a:gd name="connsiteX4" fmla="*/ 966787 w 969169"/>
              <a:gd name="connsiteY4" fmla="*/ 0 h 323850"/>
              <a:gd name="connsiteX5" fmla="*/ 969169 w 969169"/>
              <a:gd name="connsiteY5" fmla="*/ 164306 h 323850"/>
              <a:gd name="connsiteX6" fmla="*/ 357187 w 969169"/>
              <a:gd name="connsiteY6" fmla="*/ 261937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9169" h="323850">
                <a:moveTo>
                  <a:pt x="357187" y="261937"/>
                </a:moveTo>
                <a:lnTo>
                  <a:pt x="23812" y="323850"/>
                </a:lnTo>
                <a:lnTo>
                  <a:pt x="0" y="140494"/>
                </a:lnTo>
                <a:lnTo>
                  <a:pt x="481012" y="73819"/>
                </a:lnTo>
                <a:lnTo>
                  <a:pt x="966787" y="0"/>
                </a:lnTo>
                <a:lnTo>
                  <a:pt x="969169" y="164306"/>
                </a:lnTo>
                <a:lnTo>
                  <a:pt x="357187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E86AF7C-6BA1-4A20-B1F4-CCCC183ACDF0}"/>
              </a:ext>
            </a:extLst>
          </p:cNvPr>
          <p:cNvSpPr/>
          <p:nvPr/>
        </p:nvSpPr>
        <p:spPr>
          <a:xfrm rot="16200000">
            <a:off x="5258595" y="2815432"/>
            <a:ext cx="4548188" cy="1793875"/>
          </a:xfrm>
          <a:custGeom>
            <a:avLst/>
            <a:gdLst>
              <a:gd name="connsiteX0" fmla="*/ 2308860 w 4549140"/>
              <a:gd name="connsiteY0" fmla="*/ 701040 h 1794510"/>
              <a:gd name="connsiteX1" fmla="*/ 1985010 w 4549140"/>
              <a:gd name="connsiteY1" fmla="*/ 781050 h 1794510"/>
              <a:gd name="connsiteX2" fmla="*/ 1767840 w 4549140"/>
              <a:gd name="connsiteY2" fmla="*/ 845820 h 1794510"/>
              <a:gd name="connsiteX3" fmla="*/ 1550670 w 4549140"/>
              <a:gd name="connsiteY3" fmla="*/ 922020 h 1794510"/>
              <a:gd name="connsiteX4" fmla="*/ 1379220 w 4549140"/>
              <a:gd name="connsiteY4" fmla="*/ 982980 h 1794510"/>
              <a:gd name="connsiteX5" fmla="*/ 1093470 w 4549140"/>
              <a:gd name="connsiteY5" fmla="*/ 1112520 h 1794510"/>
              <a:gd name="connsiteX6" fmla="*/ 891540 w 4549140"/>
              <a:gd name="connsiteY6" fmla="*/ 1223010 h 1794510"/>
              <a:gd name="connsiteX7" fmla="*/ 781050 w 4549140"/>
              <a:gd name="connsiteY7" fmla="*/ 1295400 h 1794510"/>
              <a:gd name="connsiteX8" fmla="*/ 674370 w 4549140"/>
              <a:gd name="connsiteY8" fmla="*/ 1379220 h 1794510"/>
              <a:gd name="connsiteX9" fmla="*/ 628650 w 4549140"/>
              <a:gd name="connsiteY9" fmla="*/ 1436370 h 1794510"/>
              <a:gd name="connsiteX10" fmla="*/ 300990 w 4549140"/>
              <a:gd name="connsiteY10" fmla="*/ 1744980 h 1794510"/>
              <a:gd name="connsiteX11" fmla="*/ 179070 w 4549140"/>
              <a:gd name="connsiteY11" fmla="*/ 1779270 h 1794510"/>
              <a:gd name="connsiteX12" fmla="*/ 118110 w 4549140"/>
              <a:gd name="connsiteY12" fmla="*/ 1794510 h 1794510"/>
              <a:gd name="connsiteX13" fmla="*/ 68580 w 4549140"/>
              <a:gd name="connsiteY13" fmla="*/ 1794510 h 1794510"/>
              <a:gd name="connsiteX14" fmla="*/ 30480 w 4549140"/>
              <a:gd name="connsiteY14" fmla="*/ 1783080 h 1794510"/>
              <a:gd name="connsiteX15" fmla="*/ 7620 w 4549140"/>
              <a:gd name="connsiteY15" fmla="*/ 1756410 h 1794510"/>
              <a:gd name="connsiteX16" fmla="*/ 0 w 4549140"/>
              <a:gd name="connsiteY16" fmla="*/ 1729740 h 1794510"/>
              <a:gd name="connsiteX17" fmla="*/ 3810 w 4549140"/>
              <a:gd name="connsiteY17" fmla="*/ 1691640 h 1794510"/>
              <a:gd name="connsiteX18" fmla="*/ 22860 w 4549140"/>
              <a:gd name="connsiteY18" fmla="*/ 1642110 h 1794510"/>
              <a:gd name="connsiteX19" fmla="*/ 60960 w 4549140"/>
              <a:gd name="connsiteY19" fmla="*/ 1577340 h 1794510"/>
              <a:gd name="connsiteX20" fmla="*/ 129540 w 4549140"/>
              <a:gd name="connsiteY20" fmla="*/ 1501140 h 1794510"/>
              <a:gd name="connsiteX21" fmla="*/ 266700 w 4549140"/>
              <a:gd name="connsiteY21" fmla="*/ 1383030 h 1794510"/>
              <a:gd name="connsiteX22" fmla="*/ 388620 w 4549140"/>
              <a:gd name="connsiteY22" fmla="*/ 1287780 h 1794510"/>
              <a:gd name="connsiteX23" fmla="*/ 575310 w 4549140"/>
              <a:gd name="connsiteY23" fmla="*/ 1150620 h 1794510"/>
              <a:gd name="connsiteX24" fmla="*/ 712470 w 4549140"/>
              <a:gd name="connsiteY24" fmla="*/ 1066800 h 1794510"/>
              <a:gd name="connsiteX25" fmla="*/ 845820 w 4549140"/>
              <a:gd name="connsiteY25" fmla="*/ 990600 h 1794510"/>
              <a:gd name="connsiteX26" fmla="*/ 990600 w 4549140"/>
              <a:gd name="connsiteY26" fmla="*/ 918210 h 1794510"/>
              <a:gd name="connsiteX27" fmla="*/ 1238250 w 4549140"/>
              <a:gd name="connsiteY27" fmla="*/ 800100 h 1794510"/>
              <a:gd name="connsiteX28" fmla="*/ 1386840 w 4549140"/>
              <a:gd name="connsiteY28" fmla="*/ 750570 h 1794510"/>
              <a:gd name="connsiteX29" fmla="*/ 1664970 w 4549140"/>
              <a:gd name="connsiteY29" fmla="*/ 655320 h 1794510"/>
              <a:gd name="connsiteX30" fmla="*/ 1847850 w 4549140"/>
              <a:gd name="connsiteY30" fmla="*/ 601980 h 1794510"/>
              <a:gd name="connsiteX31" fmla="*/ 2023110 w 4549140"/>
              <a:gd name="connsiteY31" fmla="*/ 556260 h 1794510"/>
              <a:gd name="connsiteX32" fmla="*/ 2164080 w 4549140"/>
              <a:gd name="connsiteY32" fmla="*/ 518160 h 1794510"/>
              <a:gd name="connsiteX33" fmla="*/ 2423160 w 4549140"/>
              <a:gd name="connsiteY33" fmla="*/ 464820 h 1794510"/>
              <a:gd name="connsiteX34" fmla="*/ 2617470 w 4549140"/>
              <a:gd name="connsiteY34" fmla="*/ 430530 h 1794510"/>
              <a:gd name="connsiteX35" fmla="*/ 2758440 w 4549140"/>
              <a:gd name="connsiteY35" fmla="*/ 411480 h 1794510"/>
              <a:gd name="connsiteX36" fmla="*/ 2899410 w 4549140"/>
              <a:gd name="connsiteY36" fmla="*/ 392430 h 1794510"/>
              <a:gd name="connsiteX37" fmla="*/ 3440430 w 4549140"/>
              <a:gd name="connsiteY37" fmla="*/ 339090 h 1794510"/>
              <a:gd name="connsiteX38" fmla="*/ 3844290 w 4549140"/>
              <a:gd name="connsiteY38" fmla="*/ 297180 h 1794510"/>
              <a:gd name="connsiteX39" fmla="*/ 4084320 w 4549140"/>
              <a:gd name="connsiteY39" fmla="*/ 274320 h 1794510"/>
              <a:gd name="connsiteX40" fmla="*/ 4194810 w 4549140"/>
              <a:gd name="connsiteY40" fmla="*/ 251460 h 1794510"/>
              <a:gd name="connsiteX41" fmla="*/ 4282440 w 4549140"/>
              <a:gd name="connsiteY41" fmla="*/ 224790 h 1794510"/>
              <a:gd name="connsiteX42" fmla="*/ 4316730 w 4549140"/>
              <a:gd name="connsiteY42" fmla="*/ 205740 h 1794510"/>
              <a:gd name="connsiteX43" fmla="*/ 4362450 w 4549140"/>
              <a:gd name="connsiteY43" fmla="*/ 167640 h 1794510"/>
              <a:gd name="connsiteX44" fmla="*/ 4419600 w 4549140"/>
              <a:gd name="connsiteY44" fmla="*/ 106680 h 1794510"/>
              <a:gd name="connsiteX45" fmla="*/ 4469130 w 4549140"/>
              <a:gd name="connsiteY45" fmla="*/ 49530 h 1794510"/>
              <a:gd name="connsiteX46" fmla="*/ 4484370 w 4549140"/>
              <a:gd name="connsiteY46" fmla="*/ 22860 h 1794510"/>
              <a:gd name="connsiteX47" fmla="*/ 4499610 w 4549140"/>
              <a:gd name="connsiteY47" fmla="*/ 3810 h 1794510"/>
              <a:gd name="connsiteX48" fmla="*/ 4522470 w 4549140"/>
              <a:gd name="connsiteY48" fmla="*/ 0 h 1794510"/>
              <a:gd name="connsiteX49" fmla="*/ 4537710 w 4549140"/>
              <a:gd name="connsiteY49" fmla="*/ 11430 h 1794510"/>
              <a:gd name="connsiteX50" fmla="*/ 4549140 w 4549140"/>
              <a:gd name="connsiteY50" fmla="*/ 38100 h 1794510"/>
              <a:gd name="connsiteX51" fmla="*/ 4549140 w 4549140"/>
              <a:gd name="connsiteY51" fmla="*/ 87630 h 1794510"/>
              <a:gd name="connsiteX52" fmla="*/ 4537710 w 4549140"/>
              <a:gd name="connsiteY52" fmla="*/ 144780 h 1794510"/>
              <a:gd name="connsiteX53" fmla="*/ 4480560 w 4549140"/>
              <a:gd name="connsiteY53" fmla="*/ 278130 h 1794510"/>
              <a:gd name="connsiteX54" fmla="*/ 4400550 w 4549140"/>
              <a:gd name="connsiteY54" fmla="*/ 434340 h 1794510"/>
              <a:gd name="connsiteX55" fmla="*/ 4312920 w 4549140"/>
              <a:gd name="connsiteY55" fmla="*/ 544830 h 1794510"/>
              <a:gd name="connsiteX56" fmla="*/ 4267200 w 4549140"/>
              <a:gd name="connsiteY56" fmla="*/ 582930 h 1794510"/>
              <a:gd name="connsiteX57" fmla="*/ 4229100 w 4549140"/>
              <a:gd name="connsiteY57" fmla="*/ 594360 h 1794510"/>
              <a:gd name="connsiteX58" fmla="*/ 4175760 w 4549140"/>
              <a:gd name="connsiteY58" fmla="*/ 590550 h 1794510"/>
              <a:gd name="connsiteX59" fmla="*/ 4118610 w 4549140"/>
              <a:gd name="connsiteY59" fmla="*/ 586740 h 1794510"/>
              <a:gd name="connsiteX60" fmla="*/ 4088130 w 4549140"/>
              <a:gd name="connsiteY60" fmla="*/ 567690 h 1794510"/>
              <a:gd name="connsiteX61" fmla="*/ 4061460 w 4549140"/>
              <a:gd name="connsiteY61" fmla="*/ 552450 h 1794510"/>
              <a:gd name="connsiteX62" fmla="*/ 4004310 w 4549140"/>
              <a:gd name="connsiteY62" fmla="*/ 533400 h 1794510"/>
              <a:gd name="connsiteX63" fmla="*/ 3901440 w 4549140"/>
              <a:gd name="connsiteY63" fmla="*/ 521970 h 1794510"/>
              <a:gd name="connsiteX64" fmla="*/ 3539490 w 4549140"/>
              <a:gd name="connsiteY64" fmla="*/ 548640 h 1794510"/>
              <a:gd name="connsiteX65" fmla="*/ 3124200 w 4549140"/>
              <a:gd name="connsiteY65" fmla="*/ 579120 h 1794510"/>
              <a:gd name="connsiteX66" fmla="*/ 2922270 w 4549140"/>
              <a:gd name="connsiteY66" fmla="*/ 594360 h 1794510"/>
              <a:gd name="connsiteX67" fmla="*/ 2773680 w 4549140"/>
              <a:gd name="connsiteY67" fmla="*/ 609600 h 1794510"/>
              <a:gd name="connsiteX68" fmla="*/ 2308860 w 4549140"/>
              <a:gd name="connsiteY68" fmla="*/ 701040 h 1794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549140" h="1794510">
                <a:moveTo>
                  <a:pt x="2308860" y="701040"/>
                </a:moveTo>
                <a:lnTo>
                  <a:pt x="1985010" y="781050"/>
                </a:lnTo>
                <a:lnTo>
                  <a:pt x="1767840" y="845820"/>
                </a:lnTo>
                <a:lnTo>
                  <a:pt x="1550670" y="922020"/>
                </a:lnTo>
                <a:lnTo>
                  <a:pt x="1379220" y="982980"/>
                </a:lnTo>
                <a:lnTo>
                  <a:pt x="1093470" y="1112520"/>
                </a:lnTo>
                <a:lnTo>
                  <a:pt x="891540" y="1223010"/>
                </a:lnTo>
                <a:lnTo>
                  <a:pt x="781050" y="1295400"/>
                </a:lnTo>
                <a:lnTo>
                  <a:pt x="674370" y="1379220"/>
                </a:lnTo>
                <a:lnTo>
                  <a:pt x="628650" y="1436370"/>
                </a:lnTo>
                <a:lnTo>
                  <a:pt x="300990" y="1744980"/>
                </a:lnTo>
                <a:lnTo>
                  <a:pt x="179070" y="1779270"/>
                </a:lnTo>
                <a:lnTo>
                  <a:pt x="118110" y="1794510"/>
                </a:lnTo>
                <a:lnTo>
                  <a:pt x="68580" y="1794510"/>
                </a:lnTo>
                <a:lnTo>
                  <a:pt x="30480" y="1783080"/>
                </a:lnTo>
                <a:lnTo>
                  <a:pt x="7620" y="1756410"/>
                </a:lnTo>
                <a:lnTo>
                  <a:pt x="0" y="1729740"/>
                </a:lnTo>
                <a:lnTo>
                  <a:pt x="3810" y="1691640"/>
                </a:lnTo>
                <a:lnTo>
                  <a:pt x="22860" y="1642110"/>
                </a:lnTo>
                <a:lnTo>
                  <a:pt x="60960" y="1577340"/>
                </a:lnTo>
                <a:lnTo>
                  <a:pt x="129540" y="1501140"/>
                </a:lnTo>
                <a:lnTo>
                  <a:pt x="266700" y="1383030"/>
                </a:lnTo>
                <a:lnTo>
                  <a:pt x="388620" y="1287780"/>
                </a:lnTo>
                <a:lnTo>
                  <a:pt x="575310" y="1150620"/>
                </a:lnTo>
                <a:lnTo>
                  <a:pt x="712470" y="1066800"/>
                </a:lnTo>
                <a:lnTo>
                  <a:pt x="845820" y="990600"/>
                </a:lnTo>
                <a:lnTo>
                  <a:pt x="990600" y="918210"/>
                </a:lnTo>
                <a:lnTo>
                  <a:pt x="1238250" y="800100"/>
                </a:lnTo>
                <a:lnTo>
                  <a:pt x="1386840" y="750570"/>
                </a:lnTo>
                <a:lnTo>
                  <a:pt x="1664970" y="655320"/>
                </a:lnTo>
                <a:lnTo>
                  <a:pt x="1847850" y="601980"/>
                </a:lnTo>
                <a:lnTo>
                  <a:pt x="2023110" y="556260"/>
                </a:lnTo>
                <a:lnTo>
                  <a:pt x="2164080" y="518160"/>
                </a:lnTo>
                <a:lnTo>
                  <a:pt x="2423160" y="464820"/>
                </a:lnTo>
                <a:lnTo>
                  <a:pt x="2617470" y="430530"/>
                </a:lnTo>
                <a:lnTo>
                  <a:pt x="2758440" y="411480"/>
                </a:lnTo>
                <a:lnTo>
                  <a:pt x="2899410" y="392430"/>
                </a:lnTo>
                <a:lnTo>
                  <a:pt x="3440430" y="339090"/>
                </a:lnTo>
                <a:lnTo>
                  <a:pt x="3844290" y="297180"/>
                </a:lnTo>
                <a:lnTo>
                  <a:pt x="4084320" y="274320"/>
                </a:lnTo>
                <a:lnTo>
                  <a:pt x="4194810" y="251460"/>
                </a:lnTo>
                <a:lnTo>
                  <a:pt x="4282440" y="224790"/>
                </a:lnTo>
                <a:lnTo>
                  <a:pt x="4316730" y="205740"/>
                </a:lnTo>
                <a:lnTo>
                  <a:pt x="4362450" y="167640"/>
                </a:lnTo>
                <a:lnTo>
                  <a:pt x="4419600" y="106680"/>
                </a:lnTo>
                <a:lnTo>
                  <a:pt x="4469130" y="49530"/>
                </a:lnTo>
                <a:lnTo>
                  <a:pt x="4484370" y="22860"/>
                </a:lnTo>
                <a:lnTo>
                  <a:pt x="4499610" y="3810"/>
                </a:lnTo>
                <a:lnTo>
                  <a:pt x="4522470" y="0"/>
                </a:lnTo>
                <a:lnTo>
                  <a:pt x="4537710" y="11430"/>
                </a:lnTo>
                <a:lnTo>
                  <a:pt x="4549140" y="38100"/>
                </a:lnTo>
                <a:lnTo>
                  <a:pt x="4549140" y="87630"/>
                </a:lnTo>
                <a:lnTo>
                  <a:pt x="4537710" y="144780"/>
                </a:lnTo>
                <a:lnTo>
                  <a:pt x="4480560" y="278130"/>
                </a:lnTo>
                <a:lnTo>
                  <a:pt x="4400550" y="434340"/>
                </a:lnTo>
                <a:lnTo>
                  <a:pt x="4312920" y="544830"/>
                </a:lnTo>
                <a:lnTo>
                  <a:pt x="4267200" y="582930"/>
                </a:lnTo>
                <a:lnTo>
                  <a:pt x="4229100" y="594360"/>
                </a:lnTo>
                <a:lnTo>
                  <a:pt x="4175760" y="590550"/>
                </a:lnTo>
                <a:lnTo>
                  <a:pt x="4118610" y="586740"/>
                </a:lnTo>
                <a:lnTo>
                  <a:pt x="4088130" y="567690"/>
                </a:lnTo>
                <a:lnTo>
                  <a:pt x="4061460" y="552450"/>
                </a:lnTo>
                <a:lnTo>
                  <a:pt x="4004310" y="533400"/>
                </a:lnTo>
                <a:lnTo>
                  <a:pt x="3901440" y="521970"/>
                </a:lnTo>
                <a:lnTo>
                  <a:pt x="3539490" y="548640"/>
                </a:lnTo>
                <a:lnTo>
                  <a:pt x="3124200" y="579120"/>
                </a:lnTo>
                <a:lnTo>
                  <a:pt x="2922270" y="594360"/>
                </a:lnTo>
                <a:lnTo>
                  <a:pt x="2773680" y="609600"/>
                </a:lnTo>
                <a:lnTo>
                  <a:pt x="2308860" y="70104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0E91E195-9109-47C2-B255-52B985D33D08}"/>
              </a:ext>
            </a:extLst>
          </p:cNvPr>
          <p:cNvSpPr/>
          <p:nvPr/>
        </p:nvSpPr>
        <p:spPr>
          <a:xfrm>
            <a:off x="8005763" y="4686301"/>
            <a:ext cx="495300" cy="1065213"/>
          </a:xfrm>
          <a:custGeom>
            <a:avLst/>
            <a:gdLst>
              <a:gd name="connsiteX0" fmla="*/ 421481 w 495300"/>
              <a:gd name="connsiteY0" fmla="*/ 459581 h 1064419"/>
              <a:gd name="connsiteX1" fmla="*/ 388143 w 495300"/>
              <a:gd name="connsiteY1" fmla="*/ 671513 h 1064419"/>
              <a:gd name="connsiteX2" fmla="*/ 373856 w 495300"/>
              <a:gd name="connsiteY2" fmla="*/ 812006 h 1064419"/>
              <a:gd name="connsiteX3" fmla="*/ 371475 w 495300"/>
              <a:gd name="connsiteY3" fmla="*/ 935831 h 1064419"/>
              <a:gd name="connsiteX4" fmla="*/ 378618 w 495300"/>
              <a:gd name="connsiteY4" fmla="*/ 1064419 h 1064419"/>
              <a:gd name="connsiteX5" fmla="*/ 0 w 495300"/>
              <a:gd name="connsiteY5" fmla="*/ 666750 h 1064419"/>
              <a:gd name="connsiteX6" fmla="*/ 116681 w 495300"/>
              <a:gd name="connsiteY6" fmla="*/ 688181 h 1064419"/>
              <a:gd name="connsiteX7" fmla="*/ 138112 w 495300"/>
              <a:gd name="connsiteY7" fmla="*/ 683419 h 1064419"/>
              <a:gd name="connsiteX8" fmla="*/ 169068 w 495300"/>
              <a:gd name="connsiteY8" fmla="*/ 659606 h 1064419"/>
              <a:gd name="connsiteX9" fmla="*/ 197643 w 495300"/>
              <a:gd name="connsiteY9" fmla="*/ 616744 h 1064419"/>
              <a:gd name="connsiteX10" fmla="*/ 223837 w 495300"/>
              <a:gd name="connsiteY10" fmla="*/ 578644 h 1064419"/>
              <a:gd name="connsiteX11" fmla="*/ 259556 w 495300"/>
              <a:gd name="connsiteY11" fmla="*/ 500063 h 1064419"/>
              <a:gd name="connsiteX12" fmla="*/ 323850 w 495300"/>
              <a:gd name="connsiteY12" fmla="*/ 345281 h 1064419"/>
              <a:gd name="connsiteX13" fmla="*/ 397668 w 495300"/>
              <a:gd name="connsiteY13" fmla="*/ 159544 h 1064419"/>
              <a:gd name="connsiteX14" fmla="*/ 433387 w 495300"/>
              <a:gd name="connsiteY14" fmla="*/ 54769 h 1064419"/>
              <a:gd name="connsiteX15" fmla="*/ 445293 w 495300"/>
              <a:gd name="connsiteY15" fmla="*/ 28575 h 1064419"/>
              <a:gd name="connsiteX16" fmla="*/ 452437 w 495300"/>
              <a:gd name="connsiteY16" fmla="*/ 16669 h 1064419"/>
              <a:gd name="connsiteX17" fmla="*/ 466725 w 495300"/>
              <a:gd name="connsiteY17" fmla="*/ 2381 h 1064419"/>
              <a:gd name="connsiteX18" fmla="*/ 481012 w 495300"/>
              <a:gd name="connsiteY18" fmla="*/ 0 h 1064419"/>
              <a:gd name="connsiteX19" fmla="*/ 490537 w 495300"/>
              <a:gd name="connsiteY19" fmla="*/ 4763 h 1064419"/>
              <a:gd name="connsiteX20" fmla="*/ 495300 w 495300"/>
              <a:gd name="connsiteY20" fmla="*/ 23813 h 1064419"/>
              <a:gd name="connsiteX21" fmla="*/ 488156 w 495300"/>
              <a:gd name="connsiteY21" fmla="*/ 71438 h 1064419"/>
              <a:gd name="connsiteX22" fmla="*/ 450056 w 495300"/>
              <a:gd name="connsiteY22" fmla="*/ 261938 h 1064419"/>
              <a:gd name="connsiteX23" fmla="*/ 421481 w 495300"/>
              <a:gd name="connsiteY23" fmla="*/ 459581 h 106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5300" h="1064419">
                <a:moveTo>
                  <a:pt x="421481" y="459581"/>
                </a:moveTo>
                <a:lnTo>
                  <a:pt x="388143" y="671513"/>
                </a:lnTo>
                <a:lnTo>
                  <a:pt x="373856" y="812006"/>
                </a:lnTo>
                <a:cubicBezTo>
                  <a:pt x="373062" y="853281"/>
                  <a:pt x="372269" y="894556"/>
                  <a:pt x="371475" y="935831"/>
                </a:cubicBezTo>
                <a:lnTo>
                  <a:pt x="378618" y="1064419"/>
                </a:lnTo>
                <a:lnTo>
                  <a:pt x="0" y="666750"/>
                </a:lnTo>
                <a:lnTo>
                  <a:pt x="116681" y="688181"/>
                </a:lnTo>
                <a:lnTo>
                  <a:pt x="138112" y="683419"/>
                </a:lnTo>
                <a:lnTo>
                  <a:pt x="169068" y="659606"/>
                </a:lnTo>
                <a:lnTo>
                  <a:pt x="197643" y="616744"/>
                </a:lnTo>
                <a:lnTo>
                  <a:pt x="223837" y="578644"/>
                </a:lnTo>
                <a:lnTo>
                  <a:pt x="259556" y="500063"/>
                </a:lnTo>
                <a:lnTo>
                  <a:pt x="323850" y="345281"/>
                </a:lnTo>
                <a:lnTo>
                  <a:pt x="397668" y="159544"/>
                </a:lnTo>
                <a:lnTo>
                  <a:pt x="433387" y="54769"/>
                </a:lnTo>
                <a:lnTo>
                  <a:pt x="445293" y="28575"/>
                </a:lnTo>
                <a:lnTo>
                  <a:pt x="452437" y="16669"/>
                </a:lnTo>
                <a:lnTo>
                  <a:pt x="466725" y="2381"/>
                </a:lnTo>
                <a:lnTo>
                  <a:pt x="481012" y="0"/>
                </a:lnTo>
                <a:lnTo>
                  <a:pt x="490537" y="4763"/>
                </a:lnTo>
                <a:lnTo>
                  <a:pt x="495300" y="23813"/>
                </a:lnTo>
                <a:lnTo>
                  <a:pt x="488156" y="71438"/>
                </a:lnTo>
                <a:lnTo>
                  <a:pt x="450056" y="261938"/>
                </a:lnTo>
                <a:lnTo>
                  <a:pt x="421481" y="4595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6C20F10-B43C-43B4-BEF1-DEE5DADF9FB9}"/>
              </a:ext>
            </a:extLst>
          </p:cNvPr>
          <p:cNvSpPr/>
          <p:nvPr/>
        </p:nvSpPr>
        <p:spPr>
          <a:xfrm>
            <a:off x="6804025" y="3570289"/>
            <a:ext cx="1377950" cy="1639887"/>
          </a:xfrm>
          <a:custGeom>
            <a:avLst/>
            <a:gdLst>
              <a:gd name="connsiteX0" fmla="*/ 1123950 w 1378744"/>
              <a:gd name="connsiteY0" fmla="*/ 695325 h 1640681"/>
              <a:gd name="connsiteX1" fmla="*/ 950119 w 1378744"/>
              <a:gd name="connsiteY1" fmla="*/ 907256 h 1640681"/>
              <a:gd name="connsiteX2" fmla="*/ 807244 w 1378744"/>
              <a:gd name="connsiteY2" fmla="*/ 1057275 h 1640681"/>
              <a:gd name="connsiteX3" fmla="*/ 666750 w 1378744"/>
              <a:gd name="connsiteY3" fmla="*/ 1181100 h 1640681"/>
              <a:gd name="connsiteX4" fmla="*/ 507207 w 1378744"/>
              <a:gd name="connsiteY4" fmla="*/ 1321594 h 1640681"/>
              <a:gd name="connsiteX5" fmla="*/ 388144 w 1378744"/>
              <a:gd name="connsiteY5" fmla="*/ 1409700 h 1640681"/>
              <a:gd name="connsiteX6" fmla="*/ 197644 w 1378744"/>
              <a:gd name="connsiteY6" fmla="*/ 1540669 h 1640681"/>
              <a:gd name="connsiteX7" fmla="*/ 54769 w 1378744"/>
              <a:gd name="connsiteY7" fmla="*/ 1631156 h 1640681"/>
              <a:gd name="connsiteX8" fmla="*/ 38100 w 1378744"/>
              <a:gd name="connsiteY8" fmla="*/ 1638300 h 1640681"/>
              <a:gd name="connsiteX9" fmla="*/ 16669 w 1378744"/>
              <a:gd name="connsiteY9" fmla="*/ 1640681 h 1640681"/>
              <a:gd name="connsiteX10" fmla="*/ 4763 w 1378744"/>
              <a:gd name="connsiteY10" fmla="*/ 1633537 h 1640681"/>
              <a:gd name="connsiteX11" fmla="*/ 0 w 1378744"/>
              <a:gd name="connsiteY11" fmla="*/ 1609725 h 1640681"/>
              <a:gd name="connsiteX12" fmla="*/ 19050 w 1378744"/>
              <a:gd name="connsiteY12" fmla="*/ 1578769 h 1640681"/>
              <a:gd name="connsiteX13" fmla="*/ 116682 w 1378744"/>
              <a:gd name="connsiteY13" fmla="*/ 1490662 h 1640681"/>
              <a:gd name="connsiteX14" fmla="*/ 257175 w 1378744"/>
              <a:gd name="connsiteY14" fmla="*/ 1357312 h 1640681"/>
              <a:gd name="connsiteX15" fmla="*/ 381000 w 1378744"/>
              <a:gd name="connsiteY15" fmla="*/ 1228725 h 1640681"/>
              <a:gd name="connsiteX16" fmla="*/ 597694 w 1378744"/>
              <a:gd name="connsiteY16" fmla="*/ 1004887 h 1640681"/>
              <a:gd name="connsiteX17" fmla="*/ 721519 w 1378744"/>
              <a:gd name="connsiteY17" fmla="*/ 840581 h 1640681"/>
              <a:gd name="connsiteX18" fmla="*/ 823913 w 1378744"/>
              <a:gd name="connsiteY18" fmla="*/ 702469 h 1640681"/>
              <a:gd name="connsiteX19" fmla="*/ 938213 w 1378744"/>
              <a:gd name="connsiteY19" fmla="*/ 531019 h 1640681"/>
              <a:gd name="connsiteX20" fmla="*/ 969169 w 1378744"/>
              <a:gd name="connsiteY20" fmla="*/ 481012 h 1640681"/>
              <a:gd name="connsiteX21" fmla="*/ 997744 w 1378744"/>
              <a:gd name="connsiteY21" fmla="*/ 423862 h 1640681"/>
              <a:gd name="connsiteX22" fmla="*/ 1026319 w 1378744"/>
              <a:gd name="connsiteY22" fmla="*/ 357187 h 1640681"/>
              <a:gd name="connsiteX23" fmla="*/ 1047750 w 1378744"/>
              <a:gd name="connsiteY23" fmla="*/ 280987 h 1640681"/>
              <a:gd name="connsiteX24" fmla="*/ 1052513 w 1378744"/>
              <a:gd name="connsiteY24" fmla="*/ 226219 h 1640681"/>
              <a:gd name="connsiteX25" fmla="*/ 1045369 w 1378744"/>
              <a:gd name="connsiteY25" fmla="*/ 164306 h 1640681"/>
              <a:gd name="connsiteX26" fmla="*/ 1035844 w 1378744"/>
              <a:gd name="connsiteY26" fmla="*/ 123825 h 1640681"/>
              <a:gd name="connsiteX27" fmla="*/ 1021557 w 1378744"/>
              <a:gd name="connsiteY27" fmla="*/ 97631 h 1640681"/>
              <a:gd name="connsiteX28" fmla="*/ 1000125 w 1378744"/>
              <a:gd name="connsiteY28" fmla="*/ 73819 h 1640681"/>
              <a:gd name="connsiteX29" fmla="*/ 985838 w 1378744"/>
              <a:gd name="connsiteY29" fmla="*/ 54769 h 1640681"/>
              <a:gd name="connsiteX30" fmla="*/ 978694 w 1378744"/>
              <a:gd name="connsiteY30" fmla="*/ 33337 h 1640681"/>
              <a:gd name="connsiteX31" fmla="*/ 983457 w 1378744"/>
              <a:gd name="connsiteY31" fmla="*/ 14287 h 1640681"/>
              <a:gd name="connsiteX32" fmla="*/ 1002507 w 1378744"/>
              <a:gd name="connsiteY32" fmla="*/ 4762 h 1640681"/>
              <a:gd name="connsiteX33" fmla="*/ 1033463 w 1378744"/>
              <a:gd name="connsiteY33" fmla="*/ 0 h 1640681"/>
              <a:gd name="connsiteX34" fmla="*/ 1085850 w 1378744"/>
              <a:gd name="connsiteY34" fmla="*/ 7144 h 1640681"/>
              <a:gd name="connsiteX35" fmla="*/ 1109663 w 1378744"/>
              <a:gd name="connsiteY35" fmla="*/ 16669 h 1640681"/>
              <a:gd name="connsiteX36" fmla="*/ 1181100 w 1378744"/>
              <a:gd name="connsiteY36" fmla="*/ 61912 h 1640681"/>
              <a:gd name="connsiteX37" fmla="*/ 1245394 w 1378744"/>
              <a:gd name="connsiteY37" fmla="*/ 114300 h 1640681"/>
              <a:gd name="connsiteX38" fmla="*/ 1304925 w 1378744"/>
              <a:gd name="connsiteY38" fmla="*/ 171450 h 1640681"/>
              <a:gd name="connsiteX39" fmla="*/ 1345407 w 1378744"/>
              <a:gd name="connsiteY39" fmla="*/ 226219 h 1640681"/>
              <a:gd name="connsiteX40" fmla="*/ 1364457 w 1378744"/>
              <a:gd name="connsiteY40" fmla="*/ 261937 h 1640681"/>
              <a:gd name="connsiteX41" fmla="*/ 1373982 w 1378744"/>
              <a:gd name="connsiteY41" fmla="*/ 288131 h 1640681"/>
              <a:gd name="connsiteX42" fmla="*/ 1378744 w 1378744"/>
              <a:gd name="connsiteY42" fmla="*/ 314325 h 1640681"/>
              <a:gd name="connsiteX43" fmla="*/ 1371600 w 1378744"/>
              <a:gd name="connsiteY43" fmla="*/ 352425 h 1640681"/>
              <a:gd name="connsiteX44" fmla="*/ 1343025 w 1378744"/>
              <a:gd name="connsiteY44" fmla="*/ 409575 h 1640681"/>
              <a:gd name="connsiteX45" fmla="*/ 1281113 w 1378744"/>
              <a:gd name="connsiteY45" fmla="*/ 478631 h 1640681"/>
              <a:gd name="connsiteX46" fmla="*/ 1123950 w 1378744"/>
              <a:gd name="connsiteY46" fmla="*/ 695325 h 164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78744" h="1640681">
                <a:moveTo>
                  <a:pt x="1123950" y="695325"/>
                </a:moveTo>
                <a:lnTo>
                  <a:pt x="950119" y="907256"/>
                </a:lnTo>
                <a:lnTo>
                  <a:pt x="807244" y="1057275"/>
                </a:lnTo>
                <a:lnTo>
                  <a:pt x="666750" y="1181100"/>
                </a:lnTo>
                <a:lnTo>
                  <a:pt x="507207" y="1321594"/>
                </a:lnTo>
                <a:lnTo>
                  <a:pt x="388144" y="1409700"/>
                </a:lnTo>
                <a:lnTo>
                  <a:pt x="197644" y="1540669"/>
                </a:lnTo>
                <a:lnTo>
                  <a:pt x="54769" y="1631156"/>
                </a:lnTo>
                <a:lnTo>
                  <a:pt x="38100" y="1638300"/>
                </a:lnTo>
                <a:lnTo>
                  <a:pt x="16669" y="1640681"/>
                </a:lnTo>
                <a:lnTo>
                  <a:pt x="4763" y="1633537"/>
                </a:lnTo>
                <a:lnTo>
                  <a:pt x="0" y="1609725"/>
                </a:lnTo>
                <a:lnTo>
                  <a:pt x="19050" y="1578769"/>
                </a:lnTo>
                <a:lnTo>
                  <a:pt x="116682" y="1490662"/>
                </a:lnTo>
                <a:lnTo>
                  <a:pt x="257175" y="1357312"/>
                </a:lnTo>
                <a:lnTo>
                  <a:pt x="381000" y="1228725"/>
                </a:lnTo>
                <a:lnTo>
                  <a:pt x="597694" y="1004887"/>
                </a:lnTo>
                <a:lnTo>
                  <a:pt x="721519" y="840581"/>
                </a:lnTo>
                <a:lnTo>
                  <a:pt x="823913" y="702469"/>
                </a:lnTo>
                <a:lnTo>
                  <a:pt x="938213" y="531019"/>
                </a:lnTo>
                <a:lnTo>
                  <a:pt x="969169" y="481012"/>
                </a:lnTo>
                <a:lnTo>
                  <a:pt x="997744" y="423862"/>
                </a:lnTo>
                <a:lnTo>
                  <a:pt x="1026319" y="357187"/>
                </a:lnTo>
                <a:lnTo>
                  <a:pt x="1047750" y="280987"/>
                </a:lnTo>
                <a:lnTo>
                  <a:pt x="1052513" y="226219"/>
                </a:lnTo>
                <a:lnTo>
                  <a:pt x="1045369" y="164306"/>
                </a:lnTo>
                <a:lnTo>
                  <a:pt x="1035844" y="123825"/>
                </a:lnTo>
                <a:lnTo>
                  <a:pt x="1021557" y="97631"/>
                </a:lnTo>
                <a:lnTo>
                  <a:pt x="1000125" y="73819"/>
                </a:lnTo>
                <a:lnTo>
                  <a:pt x="985838" y="54769"/>
                </a:lnTo>
                <a:lnTo>
                  <a:pt x="978694" y="33337"/>
                </a:lnTo>
                <a:lnTo>
                  <a:pt x="983457" y="14287"/>
                </a:lnTo>
                <a:lnTo>
                  <a:pt x="1002507" y="4762"/>
                </a:lnTo>
                <a:lnTo>
                  <a:pt x="1033463" y="0"/>
                </a:lnTo>
                <a:lnTo>
                  <a:pt x="1085850" y="7144"/>
                </a:lnTo>
                <a:lnTo>
                  <a:pt x="1109663" y="16669"/>
                </a:lnTo>
                <a:lnTo>
                  <a:pt x="1181100" y="61912"/>
                </a:lnTo>
                <a:lnTo>
                  <a:pt x="1245394" y="114300"/>
                </a:lnTo>
                <a:lnTo>
                  <a:pt x="1304925" y="171450"/>
                </a:lnTo>
                <a:lnTo>
                  <a:pt x="1345407" y="226219"/>
                </a:lnTo>
                <a:lnTo>
                  <a:pt x="1364457" y="261937"/>
                </a:lnTo>
                <a:lnTo>
                  <a:pt x="1373982" y="288131"/>
                </a:lnTo>
                <a:lnTo>
                  <a:pt x="1378744" y="314325"/>
                </a:lnTo>
                <a:lnTo>
                  <a:pt x="1371600" y="352425"/>
                </a:lnTo>
                <a:lnTo>
                  <a:pt x="1343025" y="409575"/>
                </a:lnTo>
                <a:lnTo>
                  <a:pt x="1281113" y="478631"/>
                </a:lnTo>
                <a:lnTo>
                  <a:pt x="1123950" y="6953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9A1F3363-F57F-409F-8B5F-CE08804D2A9B}"/>
              </a:ext>
            </a:extLst>
          </p:cNvPr>
          <p:cNvGrpSpPr/>
          <p:nvPr/>
        </p:nvGrpSpPr>
        <p:grpSpPr>
          <a:xfrm>
            <a:off x="3551240" y="1438276"/>
            <a:ext cx="4949823" cy="4548188"/>
            <a:chOff x="3551240" y="1438276"/>
            <a:chExt cx="4949823" cy="4548188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AC7C9322-8BDE-4D68-82E8-10A7DB3B92EC}"/>
                </a:ext>
              </a:extLst>
            </p:cNvPr>
            <p:cNvSpPr/>
            <p:nvPr/>
          </p:nvSpPr>
          <p:spPr>
            <a:xfrm>
              <a:off x="3865564" y="1560513"/>
              <a:ext cx="1033462" cy="487362"/>
            </a:xfrm>
            <a:custGeom>
              <a:avLst/>
              <a:gdLst>
                <a:gd name="connsiteX0" fmla="*/ 533400 w 1033462"/>
                <a:gd name="connsiteY0" fmla="*/ 397669 h 488156"/>
                <a:gd name="connsiteX1" fmla="*/ 354806 w 1033462"/>
                <a:gd name="connsiteY1" fmla="*/ 311944 h 488156"/>
                <a:gd name="connsiteX2" fmla="*/ 290512 w 1033462"/>
                <a:gd name="connsiteY2" fmla="*/ 273844 h 488156"/>
                <a:gd name="connsiteX3" fmla="*/ 188119 w 1033462"/>
                <a:gd name="connsiteY3" fmla="*/ 204787 h 488156"/>
                <a:gd name="connsiteX4" fmla="*/ 130969 w 1033462"/>
                <a:gd name="connsiteY4" fmla="*/ 161925 h 488156"/>
                <a:gd name="connsiteX5" fmla="*/ 69056 w 1033462"/>
                <a:gd name="connsiteY5" fmla="*/ 114300 h 488156"/>
                <a:gd name="connsiteX6" fmla="*/ 21431 w 1033462"/>
                <a:gd name="connsiteY6" fmla="*/ 73819 h 488156"/>
                <a:gd name="connsiteX7" fmla="*/ 7144 w 1033462"/>
                <a:gd name="connsiteY7" fmla="*/ 52387 h 488156"/>
                <a:gd name="connsiteX8" fmla="*/ 0 w 1033462"/>
                <a:gd name="connsiteY8" fmla="*/ 28575 h 488156"/>
                <a:gd name="connsiteX9" fmla="*/ 0 w 1033462"/>
                <a:gd name="connsiteY9" fmla="*/ 11906 h 488156"/>
                <a:gd name="connsiteX10" fmla="*/ 7144 w 1033462"/>
                <a:gd name="connsiteY10" fmla="*/ 2381 h 488156"/>
                <a:gd name="connsiteX11" fmla="*/ 19050 w 1033462"/>
                <a:gd name="connsiteY11" fmla="*/ 0 h 488156"/>
                <a:gd name="connsiteX12" fmla="*/ 47625 w 1033462"/>
                <a:gd name="connsiteY12" fmla="*/ 9525 h 488156"/>
                <a:gd name="connsiteX13" fmla="*/ 104775 w 1033462"/>
                <a:gd name="connsiteY13" fmla="*/ 38100 h 488156"/>
                <a:gd name="connsiteX14" fmla="*/ 169069 w 1033462"/>
                <a:gd name="connsiteY14" fmla="*/ 64294 h 488156"/>
                <a:gd name="connsiteX15" fmla="*/ 280987 w 1033462"/>
                <a:gd name="connsiteY15" fmla="*/ 102394 h 488156"/>
                <a:gd name="connsiteX16" fmla="*/ 385762 w 1033462"/>
                <a:gd name="connsiteY16" fmla="*/ 130969 h 488156"/>
                <a:gd name="connsiteX17" fmla="*/ 545306 w 1033462"/>
                <a:gd name="connsiteY17" fmla="*/ 166687 h 488156"/>
                <a:gd name="connsiteX18" fmla="*/ 659606 w 1033462"/>
                <a:gd name="connsiteY18" fmla="*/ 188119 h 488156"/>
                <a:gd name="connsiteX19" fmla="*/ 831056 w 1033462"/>
                <a:gd name="connsiteY19" fmla="*/ 214312 h 488156"/>
                <a:gd name="connsiteX20" fmla="*/ 866775 w 1033462"/>
                <a:gd name="connsiteY20" fmla="*/ 223837 h 488156"/>
                <a:gd name="connsiteX21" fmla="*/ 892969 w 1033462"/>
                <a:gd name="connsiteY21" fmla="*/ 235744 h 488156"/>
                <a:gd name="connsiteX22" fmla="*/ 940594 w 1033462"/>
                <a:gd name="connsiteY22" fmla="*/ 261937 h 488156"/>
                <a:gd name="connsiteX23" fmla="*/ 976312 w 1033462"/>
                <a:gd name="connsiteY23" fmla="*/ 285750 h 488156"/>
                <a:gd name="connsiteX24" fmla="*/ 1000125 w 1033462"/>
                <a:gd name="connsiteY24" fmla="*/ 307181 h 488156"/>
                <a:gd name="connsiteX25" fmla="*/ 1019175 w 1033462"/>
                <a:gd name="connsiteY25" fmla="*/ 328612 h 488156"/>
                <a:gd name="connsiteX26" fmla="*/ 1026319 w 1033462"/>
                <a:gd name="connsiteY26" fmla="*/ 342900 h 488156"/>
                <a:gd name="connsiteX27" fmla="*/ 1031081 w 1033462"/>
                <a:gd name="connsiteY27" fmla="*/ 361950 h 488156"/>
                <a:gd name="connsiteX28" fmla="*/ 1033462 w 1033462"/>
                <a:gd name="connsiteY28" fmla="*/ 383381 h 488156"/>
                <a:gd name="connsiteX29" fmla="*/ 1028700 w 1033462"/>
                <a:gd name="connsiteY29" fmla="*/ 414337 h 488156"/>
                <a:gd name="connsiteX30" fmla="*/ 1016794 w 1033462"/>
                <a:gd name="connsiteY30" fmla="*/ 445294 h 488156"/>
                <a:gd name="connsiteX31" fmla="*/ 1002506 w 1033462"/>
                <a:gd name="connsiteY31" fmla="*/ 461962 h 488156"/>
                <a:gd name="connsiteX32" fmla="*/ 981075 w 1033462"/>
                <a:gd name="connsiteY32" fmla="*/ 473869 h 488156"/>
                <a:gd name="connsiteX33" fmla="*/ 945356 w 1033462"/>
                <a:gd name="connsiteY33" fmla="*/ 483394 h 488156"/>
                <a:gd name="connsiteX34" fmla="*/ 900112 w 1033462"/>
                <a:gd name="connsiteY34" fmla="*/ 488156 h 488156"/>
                <a:gd name="connsiteX35" fmla="*/ 809625 w 1033462"/>
                <a:gd name="connsiteY35" fmla="*/ 485775 h 488156"/>
                <a:gd name="connsiteX36" fmla="*/ 742950 w 1033462"/>
                <a:gd name="connsiteY36" fmla="*/ 473869 h 488156"/>
                <a:gd name="connsiteX37" fmla="*/ 652462 w 1033462"/>
                <a:gd name="connsiteY37" fmla="*/ 447675 h 488156"/>
                <a:gd name="connsiteX38" fmla="*/ 533400 w 1033462"/>
                <a:gd name="connsiteY38" fmla="*/ 3976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33462" h="488156">
                  <a:moveTo>
                    <a:pt x="533400" y="397669"/>
                  </a:moveTo>
                  <a:lnTo>
                    <a:pt x="354806" y="311944"/>
                  </a:lnTo>
                  <a:lnTo>
                    <a:pt x="290512" y="273844"/>
                  </a:lnTo>
                  <a:lnTo>
                    <a:pt x="188119" y="204787"/>
                  </a:lnTo>
                  <a:lnTo>
                    <a:pt x="130969" y="161925"/>
                  </a:lnTo>
                  <a:lnTo>
                    <a:pt x="69056" y="114300"/>
                  </a:lnTo>
                  <a:lnTo>
                    <a:pt x="21431" y="73819"/>
                  </a:lnTo>
                  <a:lnTo>
                    <a:pt x="7144" y="52387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04775" y="38100"/>
                  </a:lnTo>
                  <a:lnTo>
                    <a:pt x="169069" y="64294"/>
                  </a:lnTo>
                  <a:lnTo>
                    <a:pt x="280987" y="102394"/>
                  </a:lnTo>
                  <a:lnTo>
                    <a:pt x="385762" y="130969"/>
                  </a:lnTo>
                  <a:lnTo>
                    <a:pt x="545306" y="166687"/>
                  </a:lnTo>
                  <a:lnTo>
                    <a:pt x="659606" y="188119"/>
                  </a:lnTo>
                  <a:lnTo>
                    <a:pt x="831056" y="214312"/>
                  </a:lnTo>
                  <a:lnTo>
                    <a:pt x="866775" y="223837"/>
                  </a:lnTo>
                  <a:lnTo>
                    <a:pt x="892969" y="235744"/>
                  </a:lnTo>
                  <a:lnTo>
                    <a:pt x="940594" y="261937"/>
                  </a:lnTo>
                  <a:lnTo>
                    <a:pt x="976312" y="285750"/>
                  </a:lnTo>
                  <a:lnTo>
                    <a:pt x="1000125" y="307181"/>
                  </a:lnTo>
                  <a:lnTo>
                    <a:pt x="1019175" y="328612"/>
                  </a:lnTo>
                  <a:lnTo>
                    <a:pt x="1026319" y="342900"/>
                  </a:lnTo>
                  <a:lnTo>
                    <a:pt x="1031081" y="361950"/>
                  </a:lnTo>
                  <a:lnTo>
                    <a:pt x="1033462" y="383381"/>
                  </a:lnTo>
                  <a:lnTo>
                    <a:pt x="1028700" y="414337"/>
                  </a:lnTo>
                  <a:lnTo>
                    <a:pt x="1016794" y="445294"/>
                  </a:lnTo>
                  <a:lnTo>
                    <a:pt x="1002506" y="461962"/>
                  </a:lnTo>
                  <a:lnTo>
                    <a:pt x="981075" y="473869"/>
                  </a:lnTo>
                  <a:lnTo>
                    <a:pt x="945356" y="483394"/>
                  </a:lnTo>
                  <a:lnTo>
                    <a:pt x="900112" y="488156"/>
                  </a:lnTo>
                  <a:lnTo>
                    <a:pt x="809625" y="485775"/>
                  </a:lnTo>
                  <a:lnTo>
                    <a:pt x="742950" y="473869"/>
                  </a:lnTo>
                  <a:lnTo>
                    <a:pt x="652462" y="447675"/>
                  </a:lnTo>
                  <a:lnTo>
                    <a:pt x="533400" y="3976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591821FE-30CE-4AB3-9333-FABB919227DB}"/>
                </a:ext>
              </a:extLst>
            </p:cNvPr>
            <p:cNvSpPr/>
            <p:nvPr/>
          </p:nvSpPr>
          <p:spPr>
            <a:xfrm>
              <a:off x="3551240" y="2357438"/>
              <a:ext cx="1520825" cy="425450"/>
            </a:xfrm>
            <a:custGeom>
              <a:avLst/>
              <a:gdLst>
                <a:gd name="connsiteX0" fmla="*/ 1069181 w 1521619"/>
                <a:gd name="connsiteY0" fmla="*/ 292893 h 426243"/>
                <a:gd name="connsiteX1" fmla="*/ 650081 w 1521619"/>
                <a:gd name="connsiteY1" fmla="*/ 388143 h 426243"/>
                <a:gd name="connsiteX2" fmla="*/ 561975 w 1521619"/>
                <a:gd name="connsiteY2" fmla="*/ 409575 h 426243"/>
                <a:gd name="connsiteX3" fmla="*/ 485775 w 1521619"/>
                <a:gd name="connsiteY3" fmla="*/ 419100 h 426243"/>
                <a:gd name="connsiteX4" fmla="*/ 411956 w 1521619"/>
                <a:gd name="connsiteY4" fmla="*/ 426243 h 426243"/>
                <a:gd name="connsiteX5" fmla="*/ 352425 w 1521619"/>
                <a:gd name="connsiteY5" fmla="*/ 423862 h 426243"/>
                <a:gd name="connsiteX6" fmla="*/ 304800 w 1521619"/>
                <a:gd name="connsiteY6" fmla="*/ 411956 h 426243"/>
                <a:gd name="connsiteX7" fmla="*/ 247650 w 1521619"/>
                <a:gd name="connsiteY7" fmla="*/ 388143 h 426243"/>
                <a:gd name="connsiteX8" fmla="*/ 176212 w 1521619"/>
                <a:gd name="connsiteY8" fmla="*/ 342900 h 426243"/>
                <a:gd name="connsiteX9" fmla="*/ 102394 w 1521619"/>
                <a:gd name="connsiteY9" fmla="*/ 285750 h 426243"/>
                <a:gd name="connsiteX10" fmla="*/ 38100 w 1521619"/>
                <a:gd name="connsiteY10" fmla="*/ 230981 h 426243"/>
                <a:gd name="connsiteX11" fmla="*/ 16669 w 1521619"/>
                <a:gd name="connsiteY11" fmla="*/ 209550 h 426243"/>
                <a:gd name="connsiteX12" fmla="*/ 4762 w 1521619"/>
                <a:gd name="connsiteY12" fmla="*/ 185737 h 426243"/>
                <a:gd name="connsiteX13" fmla="*/ 0 w 1521619"/>
                <a:gd name="connsiteY13" fmla="*/ 161925 h 426243"/>
                <a:gd name="connsiteX14" fmla="*/ 2381 w 1521619"/>
                <a:gd name="connsiteY14" fmla="*/ 147637 h 426243"/>
                <a:gd name="connsiteX15" fmla="*/ 11906 w 1521619"/>
                <a:gd name="connsiteY15" fmla="*/ 140493 h 426243"/>
                <a:gd name="connsiteX16" fmla="*/ 40481 w 1521619"/>
                <a:gd name="connsiteY16" fmla="*/ 142875 h 426243"/>
                <a:gd name="connsiteX17" fmla="*/ 95250 w 1521619"/>
                <a:gd name="connsiteY17" fmla="*/ 171450 h 426243"/>
                <a:gd name="connsiteX18" fmla="*/ 169069 w 1521619"/>
                <a:gd name="connsiteY18" fmla="*/ 200025 h 426243"/>
                <a:gd name="connsiteX19" fmla="*/ 226219 w 1521619"/>
                <a:gd name="connsiteY19" fmla="*/ 214312 h 426243"/>
                <a:gd name="connsiteX20" fmla="*/ 288131 w 1521619"/>
                <a:gd name="connsiteY20" fmla="*/ 223837 h 426243"/>
                <a:gd name="connsiteX21" fmla="*/ 357187 w 1521619"/>
                <a:gd name="connsiteY21" fmla="*/ 226218 h 426243"/>
                <a:gd name="connsiteX22" fmla="*/ 466725 w 1521619"/>
                <a:gd name="connsiteY22" fmla="*/ 214312 h 426243"/>
                <a:gd name="connsiteX23" fmla="*/ 692944 w 1521619"/>
                <a:gd name="connsiteY23" fmla="*/ 178593 h 426243"/>
                <a:gd name="connsiteX24" fmla="*/ 804862 w 1521619"/>
                <a:gd name="connsiteY24" fmla="*/ 157162 h 426243"/>
                <a:gd name="connsiteX25" fmla="*/ 1033462 w 1521619"/>
                <a:gd name="connsiteY25" fmla="*/ 90487 h 426243"/>
                <a:gd name="connsiteX26" fmla="*/ 1197769 w 1521619"/>
                <a:gd name="connsiteY26" fmla="*/ 35718 h 426243"/>
                <a:gd name="connsiteX27" fmla="*/ 1309687 w 1521619"/>
                <a:gd name="connsiteY27" fmla="*/ 0 h 426243"/>
                <a:gd name="connsiteX28" fmla="*/ 1350169 w 1521619"/>
                <a:gd name="connsiteY28" fmla="*/ 4762 h 426243"/>
                <a:gd name="connsiteX29" fmla="*/ 1402556 w 1521619"/>
                <a:gd name="connsiteY29" fmla="*/ 16668 h 426243"/>
                <a:gd name="connsiteX30" fmla="*/ 1459706 w 1521619"/>
                <a:gd name="connsiteY30" fmla="*/ 33337 h 426243"/>
                <a:gd name="connsiteX31" fmla="*/ 1493044 w 1521619"/>
                <a:gd name="connsiteY31" fmla="*/ 50006 h 426243"/>
                <a:gd name="connsiteX32" fmla="*/ 1516856 w 1521619"/>
                <a:gd name="connsiteY32" fmla="*/ 73818 h 426243"/>
                <a:gd name="connsiteX33" fmla="*/ 1521619 w 1521619"/>
                <a:gd name="connsiteY33" fmla="*/ 95250 h 426243"/>
                <a:gd name="connsiteX34" fmla="*/ 1512094 w 1521619"/>
                <a:gd name="connsiteY34" fmla="*/ 130968 h 426243"/>
                <a:gd name="connsiteX35" fmla="*/ 1483519 w 1521619"/>
                <a:gd name="connsiteY35" fmla="*/ 166687 h 426243"/>
                <a:gd name="connsiteX36" fmla="*/ 1459706 w 1521619"/>
                <a:gd name="connsiteY36" fmla="*/ 183356 h 426243"/>
                <a:gd name="connsiteX37" fmla="*/ 1381125 w 1521619"/>
                <a:gd name="connsiteY37" fmla="*/ 209550 h 426243"/>
                <a:gd name="connsiteX38" fmla="*/ 1238250 w 1521619"/>
                <a:gd name="connsiteY38" fmla="*/ 254793 h 426243"/>
                <a:gd name="connsiteX39" fmla="*/ 1069181 w 1521619"/>
                <a:gd name="connsiteY39" fmla="*/ 292893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1619" h="426243">
                  <a:moveTo>
                    <a:pt x="1069181" y="292893"/>
                  </a:moveTo>
                  <a:lnTo>
                    <a:pt x="650081" y="388143"/>
                  </a:lnTo>
                  <a:lnTo>
                    <a:pt x="561975" y="409575"/>
                  </a:lnTo>
                  <a:lnTo>
                    <a:pt x="485775" y="419100"/>
                  </a:lnTo>
                  <a:lnTo>
                    <a:pt x="411956" y="426243"/>
                  </a:lnTo>
                  <a:lnTo>
                    <a:pt x="352425" y="423862"/>
                  </a:lnTo>
                  <a:lnTo>
                    <a:pt x="304800" y="411956"/>
                  </a:lnTo>
                  <a:lnTo>
                    <a:pt x="247650" y="388143"/>
                  </a:lnTo>
                  <a:lnTo>
                    <a:pt x="176212" y="342900"/>
                  </a:lnTo>
                  <a:lnTo>
                    <a:pt x="102394" y="285750"/>
                  </a:lnTo>
                  <a:lnTo>
                    <a:pt x="38100" y="230981"/>
                  </a:lnTo>
                  <a:lnTo>
                    <a:pt x="16669" y="209550"/>
                  </a:lnTo>
                  <a:lnTo>
                    <a:pt x="4762" y="185737"/>
                  </a:lnTo>
                  <a:lnTo>
                    <a:pt x="0" y="161925"/>
                  </a:lnTo>
                  <a:lnTo>
                    <a:pt x="2381" y="147637"/>
                  </a:lnTo>
                  <a:lnTo>
                    <a:pt x="11906" y="140493"/>
                  </a:lnTo>
                  <a:lnTo>
                    <a:pt x="40481" y="142875"/>
                  </a:lnTo>
                  <a:lnTo>
                    <a:pt x="95250" y="171450"/>
                  </a:lnTo>
                  <a:lnTo>
                    <a:pt x="169069" y="200025"/>
                  </a:lnTo>
                  <a:lnTo>
                    <a:pt x="226219" y="214312"/>
                  </a:lnTo>
                  <a:lnTo>
                    <a:pt x="288131" y="223837"/>
                  </a:lnTo>
                  <a:lnTo>
                    <a:pt x="357187" y="226218"/>
                  </a:lnTo>
                  <a:lnTo>
                    <a:pt x="466725" y="214312"/>
                  </a:lnTo>
                  <a:lnTo>
                    <a:pt x="692944" y="178593"/>
                  </a:lnTo>
                  <a:lnTo>
                    <a:pt x="804862" y="157162"/>
                  </a:lnTo>
                  <a:lnTo>
                    <a:pt x="1033462" y="90487"/>
                  </a:lnTo>
                  <a:lnTo>
                    <a:pt x="1197769" y="35718"/>
                  </a:lnTo>
                  <a:lnTo>
                    <a:pt x="1309687" y="0"/>
                  </a:lnTo>
                  <a:lnTo>
                    <a:pt x="1350169" y="4762"/>
                  </a:lnTo>
                  <a:lnTo>
                    <a:pt x="1402556" y="16668"/>
                  </a:lnTo>
                  <a:lnTo>
                    <a:pt x="1459706" y="33337"/>
                  </a:lnTo>
                  <a:lnTo>
                    <a:pt x="1493044" y="50006"/>
                  </a:lnTo>
                  <a:lnTo>
                    <a:pt x="1516856" y="73818"/>
                  </a:lnTo>
                  <a:lnTo>
                    <a:pt x="1521619" y="95250"/>
                  </a:lnTo>
                  <a:lnTo>
                    <a:pt x="1512094" y="130968"/>
                  </a:lnTo>
                  <a:lnTo>
                    <a:pt x="1483519" y="166687"/>
                  </a:lnTo>
                  <a:lnTo>
                    <a:pt x="1459706" y="183356"/>
                  </a:lnTo>
                  <a:lnTo>
                    <a:pt x="1381125" y="209550"/>
                  </a:lnTo>
                  <a:lnTo>
                    <a:pt x="1238250" y="254793"/>
                  </a:lnTo>
                  <a:lnTo>
                    <a:pt x="1069181" y="2928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C609D3A-0B49-444F-A3A0-F9C828CEBEE1}"/>
                </a:ext>
              </a:extLst>
            </p:cNvPr>
            <p:cNvSpPr/>
            <p:nvPr/>
          </p:nvSpPr>
          <p:spPr>
            <a:xfrm>
              <a:off x="3848101" y="3067050"/>
              <a:ext cx="1041400" cy="363538"/>
            </a:xfrm>
            <a:custGeom>
              <a:avLst/>
              <a:gdLst>
                <a:gd name="connsiteX0" fmla="*/ 733425 w 1040606"/>
                <a:gd name="connsiteY0" fmla="*/ 264319 h 364331"/>
                <a:gd name="connsiteX1" fmla="*/ 561975 w 1040606"/>
                <a:gd name="connsiteY1" fmla="*/ 319088 h 364331"/>
                <a:gd name="connsiteX2" fmla="*/ 469106 w 1040606"/>
                <a:gd name="connsiteY2" fmla="*/ 340519 h 364331"/>
                <a:gd name="connsiteX3" fmla="*/ 357188 w 1040606"/>
                <a:gd name="connsiteY3" fmla="*/ 364331 h 364331"/>
                <a:gd name="connsiteX4" fmla="*/ 326231 w 1040606"/>
                <a:gd name="connsiteY4" fmla="*/ 364331 h 364331"/>
                <a:gd name="connsiteX5" fmla="*/ 273844 w 1040606"/>
                <a:gd name="connsiteY5" fmla="*/ 359569 h 364331"/>
                <a:gd name="connsiteX6" fmla="*/ 216694 w 1040606"/>
                <a:gd name="connsiteY6" fmla="*/ 345281 h 364331"/>
                <a:gd name="connsiteX7" fmla="*/ 154781 w 1040606"/>
                <a:gd name="connsiteY7" fmla="*/ 319088 h 364331"/>
                <a:gd name="connsiteX8" fmla="*/ 107156 w 1040606"/>
                <a:gd name="connsiteY8" fmla="*/ 292894 h 364331"/>
                <a:gd name="connsiteX9" fmla="*/ 61913 w 1040606"/>
                <a:gd name="connsiteY9" fmla="*/ 264319 h 364331"/>
                <a:gd name="connsiteX10" fmla="*/ 40481 w 1040606"/>
                <a:gd name="connsiteY10" fmla="*/ 245269 h 364331"/>
                <a:gd name="connsiteX11" fmla="*/ 19050 w 1040606"/>
                <a:gd name="connsiteY11" fmla="*/ 216694 h 364331"/>
                <a:gd name="connsiteX12" fmla="*/ 4763 w 1040606"/>
                <a:gd name="connsiteY12" fmla="*/ 192881 h 364331"/>
                <a:gd name="connsiteX13" fmla="*/ 0 w 1040606"/>
                <a:gd name="connsiteY13" fmla="*/ 169069 h 364331"/>
                <a:gd name="connsiteX14" fmla="*/ 4763 w 1040606"/>
                <a:gd name="connsiteY14" fmla="*/ 157163 h 364331"/>
                <a:gd name="connsiteX15" fmla="*/ 14288 w 1040606"/>
                <a:gd name="connsiteY15" fmla="*/ 150019 h 364331"/>
                <a:gd name="connsiteX16" fmla="*/ 38100 w 1040606"/>
                <a:gd name="connsiteY16" fmla="*/ 147638 h 364331"/>
                <a:gd name="connsiteX17" fmla="*/ 71438 w 1040606"/>
                <a:gd name="connsiteY17" fmla="*/ 159544 h 364331"/>
                <a:gd name="connsiteX18" fmla="*/ 111919 w 1040606"/>
                <a:gd name="connsiteY18" fmla="*/ 173831 h 364331"/>
                <a:gd name="connsiteX19" fmla="*/ 154781 w 1040606"/>
                <a:gd name="connsiteY19" fmla="*/ 183356 h 364331"/>
                <a:gd name="connsiteX20" fmla="*/ 202406 w 1040606"/>
                <a:gd name="connsiteY20" fmla="*/ 185738 h 364331"/>
                <a:gd name="connsiteX21" fmla="*/ 285750 w 1040606"/>
                <a:gd name="connsiteY21" fmla="*/ 183356 h 364331"/>
                <a:gd name="connsiteX22" fmla="*/ 397669 w 1040606"/>
                <a:gd name="connsiteY22" fmla="*/ 164306 h 364331"/>
                <a:gd name="connsiteX23" fmla="*/ 535781 w 1040606"/>
                <a:gd name="connsiteY23" fmla="*/ 123825 h 364331"/>
                <a:gd name="connsiteX24" fmla="*/ 664369 w 1040606"/>
                <a:gd name="connsiteY24" fmla="*/ 73819 h 364331"/>
                <a:gd name="connsiteX25" fmla="*/ 821531 w 1040606"/>
                <a:gd name="connsiteY25" fmla="*/ 0 h 364331"/>
                <a:gd name="connsiteX26" fmla="*/ 892969 w 1040606"/>
                <a:gd name="connsiteY26" fmla="*/ 4763 h 364331"/>
                <a:gd name="connsiteX27" fmla="*/ 945356 w 1040606"/>
                <a:gd name="connsiteY27" fmla="*/ 16669 h 364331"/>
                <a:gd name="connsiteX28" fmla="*/ 983456 w 1040606"/>
                <a:gd name="connsiteY28" fmla="*/ 30956 h 364331"/>
                <a:gd name="connsiteX29" fmla="*/ 1014413 w 1040606"/>
                <a:gd name="connsiteY29" fmla="*/ 47625 h 364331"/>
                <a:gd name="connsiteX30" fmla="*/ 1033463 w 1040606"/>
                <a:gd name="connsiteY30" fmla="*/ 64294 h 364331"/>
                <a:gd name="connsiteX31" fmla="*/ 1040606 w 1040606"/>
                <a:gd name="connsiteY31" fmla="*/ 80963 h 364331"/>
                <a:gd name="connsiteX32" fmla="*/ 1038225 w 1040606"/>
                <a:gd name="connsiteY32" fmla="*/ 104775 h 364331"/>
                <a:gd name="connsiteX33" fmla="*/ 1028700 w 1040606"/>
                <a:gd name="connsiteY33" fmla="*/ 130969 h 364331"/>
                <a:gd name="connsiteX34" fmla="*/ 990600 w 1040606"/>
                <a:gd name="connsiteY34" fmla="*/ 161925 h 364331"/>
                <a:gd name="connsiteX35" fmla="*/ 933450 w 1040606"/>
                <a:gd name="connsiteY35" fmla="*/ 190500 h 364331"/>
                <a:gd name="connsiteX36" fmla="*/ 733425 w 1040606"/>
                <a:gd name="connsiteY3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40606" h="364331">
                  <a:moveTo>
                    <a:pt x="733425" y="264319"/>
                  </a:moveTo>
                  <a:lnTo>
                    <a:pt x="561975" y="319088"/>
                  </a:lnTo>
                  <a:lnTo>
                    <a:pt x="469106" y="340519"/>
                  </a:lnTo>
                  <a:lnTo>
                    <a:pt x="357188" y="364331"/>
                  </a:lnTo>
                  <a:lnTo>
                    <a:pt x="326231" y="364331"/>
                  </a:lnTo>
                  <a:lnTo>
                    <a:pt x="273844" y="359569"/>
                  </a:lnTo>
                  <a:lnTo>
                    <a:pt x="216694" y="345281"/>
                  </a:lnTo>
                  <a:lnTo>
                    <a:pt x="154781" y="319088"/>
                  </a:lnTo>
                  <a:lnTo>
                    <a:pt x="107156" y="292894"/>
                  </a:lnTo>
                  <a:lnTo>
                    <a:pt x="61913" y="264319"/>
                  </a:lnTo>
                  <a:lnTo>
                    <a:pt x="40481" y="245269"/>
                  </a:lnTo>
                  <a:lnTo>
                    <a:pt x="19050" y="216694"/>
                  </a:lnTo>
                  <a:lnTo>
                    <a:pt x="4763" y="192881"/>
                  </a:lnTo>
                  <a:lnTo>
                    <a:pt x="0" y="169069"/>
                  </a:lnTo>
                  <a:lnTo>
                    <a:pt x="4763" y="157163"/>
                  </a:lnTo>
                  <a:lnTo>
                    <a:pt x="14288" y="150019"/>
                  </a:lnTo>
                  <a:lnTo>
                    <a:pt x="38100" y="147638"/>
                  </a:lnTo>
                  <a:lnTo>
                    <a:pt x="71438" y="159544"/>
                  </a:lnTo>
                  <a:lnTo>
                    <a:pt x="111919" y="173831"/>
                  </a:lnTo>
                  <a:lnTo>
                    <a:pt x="154781" y="183356"/>
                  </a:lnTo>
                  <a:lnTo>
                    <a:pt x="202406" y="185738"/>
                  </a:lnTo>
                  <a:lnTo>
                    <a:pt x="285750" y="183356"/>
                  </a:lnTo>
                  <a:lnTo>
                    <a:pt x="397669" y="164306"/>
                  </a:lnTo>
                  <a:lnTo>
                    <a:pt x="535781" y="123825"/>
                  </a:lnTo>
                  <a:lnTo>
                    <a:pt x="664369" y="73819"/>
                  </a:lnTo>
                  <a:lnTo>
                    <a:pt x="821531" y="0"/>
                  </a:lnTo>
                  <a:lnTo>
                    <a:pt x="892969" y="4763"/>
                  </a:lnTo>
                  <a:lnTo>
                    <a:pt x="945356" y="16669"/>
                  </a:lnTo>
                  <a:lnTo>
                    <a:pt x="983456" y="30956"/>
                  </a:lnTo>
                  <a:lnTo>
                    <a:pt x="1014413" y="47625"/>
                  </a:lnTo>
                  <a:lnTo>
                    <a:pt x="1033463" y="64294"/>
                  </a:lnTo>
                  <a:lnTo>
                    <a:pt x="1040606" y="80963"/>
                  </a:lnTo>
                  <a:lnTo>
                    <a:pt x="1038225" y="104775"/>
                  </a:lnTo>
                  <a:lnTo>
                    <a:pt x="1028700" y="130969"/>
                  </a:lnTo>
                  <a:lnTo>
                    <a:pt x="990600" y="161925"/>
                  </a:lnTo>
                  <a:lnTo>
                    <a:pt x="933450" y="1905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6B054AA-A7A5-4BE6-A852-148CA5860F76}"/>
                </a:ext>
              </a:extLst>
            </p:cNvPr>
            <p:cNvSpPr/>
            <p:nvPr/>
          </p:nvSpPr>
          <p:spPr>
            <a:xfrm>
              <a:off x="3832227" y="3754438"/>
              <a:ext cx="1139825" cy="349250"/>
            </a:xfrm>
            <a:custGeom>
              <a:avLst/>
              <a:gdLst>
                <a:gd name="connsiteX0" fmla="*/ 754857 w 1140619"/>
                <a:gd name="connsiteY0" fmla="*/ 288132 h 347697"/>
                <a:gd name="connsiteX1" fmla="*/ 538163 w 1140619"/>
                <a:gd name="connsiteY1" fmla="*/ 333375 h 347697"/>
                <a:gd name="connsiteX2" fmla="*/ 457200 w 1140619"/>
                <a:gd name="connsiteY2" fmla="*/ 345282 h 347697"/>
                <a:gd name="connsiteX3" fmla="*/ 400050 w 1140619"/>
                <a:gd name="connsiteY3" fmla="*/ 347663 h 347697"/>
                <a:gd name="connsiteX4" fmla="*/ 402432 w 1140619"/>
                <a:gd name="connsiteY4" fmla="*/ 347663 h 347697"/>
                <a:gd name="connsiteX5" fmla="*/ 328613 w 1140619"/>
                <a:gd name="connsiteY5" fmla="*/ 347663 h 347697"/>
                <a:gd name="connsiteX6" fmla="*/ 254794 w 1140619"/>
                <a:gd name="connsiteY6" fmla="*/ 340519 h 347697"/>
                <a:gd name="connsiteX7" fmla="*/ 185738 w 1140619"/>
                <a:gd name="connsiteY7" fmla="*/ 323850 h 347697"/>
                <a:gd name="connsiteX8" fmla="*/ 135732 w 1140619"/>
                <a:gd name="connsiteY8" fmla="*/ 304800 h 347697"/>
                <a:gd name="connsiteX9" fmla="*/ 92869 w 1140619"/>
                <a:gd name="connsiteY9" fmla="*/ 280988 h 347697"/>
                <a:gd name="connsiteX10" fmla="*/ 47625 w 1140619"/>
                <a:gd name="connsiteY10" fmla="*/ 242888 h 347697"/>
                <a:gd name="connsiteX11" fmla="*/ 21432 w 1140619"/>
                <a:gd name="connsiteY11" fmla="*/ 211932 h 347697"/>
                <a:gd name="connsiteX12" fmla="*/ 9525 w 1140619"/>
                <a:gd name="connsiteY12" fmla="*/ 192882 h 347697"/>
                <a:gd name="connsiteX13" fmla="*/ 0 w 1140619"/>
                <a:gd name="connsiteY13" fmla="*/ 176213 h 347697"/>
                <a:gd name="connsiteX14" fmla="*/ 0 w 1140619"/>
                <a:gd name="connsiteY14" fmla="*/ 161925 h 347697"/>
                <a:gd name="connsiteX15" fmla="*/ 7144 w 1140619"/>
                <a:gd name="connsiteY15" fmla="*/ 152400 h 347697"/>
                <a:gd name="connsiteX16" fmla="*/ 16669 w 1140619"/>
                <a:gd name="connsiteY16" fmla="*/ 147638 h 347697"/>
                <a:gd name="connsiteX17" fmla="*/ 42863 w 1140619"/>
                <a:gd name="connsiteY17" fmla="*/ 150019 h 347697"/>
                <a:gd name="connsiteX18" fmla="*/ 100013 w 1140619"/>
                <a:gd name="connsiteY18" fmla="*/ 164307 h 347697"/>
                <a:gd name="connsiteX19" fmla="*/ 145257 w 1140619"/>
                <a:gd name="connsiteY19" fmla="*/ 171450 h 347697"/>
                <a:gd name="connsiteX20" fmla="*/ 207169 w 1140619"/>
                <a:gd name="connsiteY20" fmla="*/ 176213 h 347697"/>
                <a:gd name="connsiteX21" fmla="*/ 278607 w 1140619"/>
                <a:gd name="connsiteY21" fmla="*/ 176213 h 347697"/>
                <a:gd name="connsiteX22" fmla="*/ 423863 w 1140619"/>
                <a:gd name="connsiteY22" fmla="*/ 159544 h 347697"/>
                <a:gd name="connsiteX23" fmla="*/ 566738 w 1140619"/>
                <a:gd name="connsiteY23" fmla="*/ 128588 h 347697"/>
                <a:gd name="connsiteX24" fmla="*/ 697707 w 1140619"/>
                <a:gd name="connsiteY24" fmla="*/ 88107 h 347697"/>
                <a:gd name="connsiteX25" fmla="*/ 788194 w 1140619"/>
                <a:gd name="connsiteY25" fmla="*/ 52388 h 347697"/>
                <a:gd name="connsiteX26" fmla="*/ 816769 w 1140619"/>
                <a:gd name="connsiteY26" fmla="*/ 28575 h 347697"/>
                <a:gd name="connsiteX27" fmla="*/ 854869 w 1140619"/>
                <a:gd name="connsiteY27" fmla="*/ 7144 h 347697"/>
                <a:gd name="connsiteX28" fmla="*/ 883444 w 1140619"/>
                <a:gd name="connsiteY28" fmla="*/ 0 h 347697"/>
                <a:gd name="connsiteX29" fmla="*/ 900113 w 1140619"/>
                <a:gd name="connsiteY29" fmla="*/ 7144 h 347697"/>
                <a:gd name="connsiteX30" fmla="*/ 978694 w 1140619"/>
                <a:gd name="connsiteY30" fmla="*/ 30957 h 347697"/>
                <a:gd name="connsiteX31" fmla="*/ 1035844 w 1140619"/>
                <a:gd name="connsiteY31" fmla="*/ 50007 h 347697"/>
                <a:gd name="connsiteX32" fmla="*/ 1073944 w 1140619"/>
                <a:gd name="connsiteY32" fmla="*/ 66675 h 347697"/>
                <a:gd name="connsiteX33" fmla="*/ 1109663 w 1140619"/>
                <a:gd name="connsiteY33" fmla="*/ 85725 h 347697"/>
                <a:gd name="connsiteX34" fmla="*/ 1126332 w 1140619"/>
                <a:gd name="connsiteY34" fmla="*/ 102394 h 347697"/>
                <a:gd name="connsiteX35" fmla="*/ 1135857 w 1140619"/>
                <a:gd name="connsiteY35" fmla="*/ 119063 h 347697"/>
                <a:gd name="connsiteX36" fmla="*/ 1140619 w 1140619"/>
                <a:gd name="connsiteY36" fmla="*/ 135732 h 347697"/>
                <a:gd name="connsiteX37" fmla="*/ 1140619 w 1140619"/>
                <a:gd name="connsiteY37" fmla="*/ 147638 h 347697"/>
                <a:gd name="connsiteX38" fmla="*/ 1131094 w 1140619"/>
                <a:gd name="connsiteY38" fmla="*/ 171450 h 347697"/>
                <a:gd name="connsiteX39" fmla="*/ 1102519 w 1140619"/>
                <a:gd name="connsiteY39" fmla="*/ 192882 h 347697"/>
                <a:gd name="connsiteX40" fmla="*/ 1045369 w 1140619"/>
                <a:gd name="connsiteY40" fmla="*/ 214313 h 347697"/>
                <a:gd name="connsiteX41" fmla="*/ 914400 w 1140619"/>
                <a:gd name="connsiteY41" fmla="*/ 250032 h 347697"/>
                <a:gd name="connsiteX42" fmla="*/ 754857 w 1140619"/>
                <a:gd name="connsiteY42" fmla="*/ 288132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0619" h="347697">
                  <a:moveTo>
                    <a:pt x="754857" y="288132"/>
                  </a:moveTo>
                  <a:lnTo>
                    <a:pt x="538163" y="333375"/>
                  </a:lnTo>
                  <a:lnTo>
                    <a:pt x="457200" y="345282"/>
                  </a:lnTo>
                  <a:lnTo>
                    <a:pt x="400050" y="347663"/>
                  </a:lnTo>
                  <a:cubicBezTo>
                    <a:pt x="399257" y="347697"/>
                    <a:pt x="401638" y="347663"/>
                    <a:pt x="402432" y="347663"/>
                  </a:cubicBezTo>
                  <a:lnTo>
                    <a:pt x="328613" y="347663"/>
                  </a:lnTo>
                  <a:lnTo>
                    <a:pt x="254794" y="340519"/>
                  </a:lnTo>
                  <a:lnTo>
                    <a:pt x="185738" y="323850"/>
                  </a:lnTo>
                  <a:lnTo>
                    <a:pt x="135732" y="304800"/>
                  </a:lnTo>
                  <a:lnTo>
                    <a:pt x="92869" y="280988"/>
                  </a:lnTo>
                  <a:lnTo>
                    <a:pt x="47625" y="242888"/>
                  </a:lnTo>
                  <a:lnTo>
                    <a:pt x="21432" y="211932"/>
                  </a:lnTo>
                  <a:lnTo>
                    <a:pt x="9525" y="192882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7144" y="152400"/>
                  </a:lnTo>
                  <a:lnTo>
                    <a:pt x="16669" y="147638"/>
                  </a:lnTo>
                  <a:lnTo>
                    <a:pt x="42863" y="150019"/>
                  </a:lnTo>
                  <a:lnTo>
                    <a:pt x="100013" y="164307"/>
                  </a:lnTo>
                  <a:lnTo>
                    <a:pt x="145257" y="171450"/>
                  </a:lnTo>
                  <a:lnTo>
                    <a:pt x="207169" y="176213"/>
                  </a:lnTo>
                  <a:lnTo>
                    <a:pt x="278607" y="176213"/>
                  </a:lnTo>
                  <a:lnTo>
                    <a:pt x="423863" y="159544"/>
                  </a:lnTo>
                  <a:lnTo>
                    <a:pt x="566738" y="128588"/>
                  </a:lnTo>
                  <a:lnTo>
                    <a:pt x="697707" y="88107"/>
                  </a:lnTo>
                  <a:lnTo>
                    <a:pt x="788194" y="52388"/>
                  </a:lnTo>
                  <a:lnTo>
                    <a:pt x="816769" y="28575"/>
                  </a:lnTo>
                  <a:lnTo>
                    <a:pt x="854869" y="7144"/>
                  </a:lnTo>
                  <a:lnTo>
                    <a:pt x="883444" y="0"/>
                  </a:lnTo>
                  <a:lnTo>
                    <a:pt x="900113" y="7144"/>
                  </a:lnTo>
                  <a:lnTo>
                    <a:pt x="978694" y="30957"/>
                  </a:lnTo>
                  <a:lnTo>
                    <a:pt x="1035844" y="50007"/>
                  </a:lnTo>
                  <a:lnTo>
                    <a:pt x="1073944" y="66675"/>
                  </a:lnTo>
                  <a:lnTo>
                    <a:pt x="1109663" y="85725"/>
                  </a:lnTo>
                  <a:lnTo>
                    <a:pt x="1126332" y="102394"/>
                  </a:lnTo>
                  <a:lnTo>
                    <a:pt x="1135857" y="119063"/>
                  </a:lnTo>
                  <a:lnTo>
                    <a:pt x="1140619" y="135732"/>
                  </a:lnTo>
                  <a:lnTo>
                    <a:pt x="1140619" y="147638"/>
                  </a:lnTo>
                  <a:lnTo>
                    <a:pt x="1131094" y="171450"/>
                  </a:lnTo>
                  <a:lnTo>
                    <a:pt x="1102519" y="192882"/>
                  </a:lnTo>
                  <a:lnTo>
                    <a:pt x="1045369" y="214313"/>
                  </a:lnTo>
                  <a:lnTo>
                    <a:pt x="914400" y="250032"/>
                  </a:lnTo>
                  <a:lnTo>
                    <a:pt x="754857" y="2881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71B0B628-652F-44DE-9C7E-9C5B0F46D030}"/>
                </a:ext>
              </a:extLst>
            </p:cNvPr>
            <p:cNvSpPr/>
            <p:nvPr/>
          </p:nvSpPr>
          <p:spPr>
            <a:xfrm>
              <a:off x="3670301" y="4629151"/>
              <a:ext cx="590550" cy="1084263"/>
            </a:xfrm>
            <a:custGeom>
              <a:avLst/>
              <a:gdLst>
                <a:gd name="connsiteX0" fmla="*/ 300038 w 590550"/>
                <a:gd name="connsiteY0" fmla="*/ 619125 h 1083469"/>
                <a:gd name="connsiteX1" fmla="*/ 250032 w 590550"/>
                <a:gd name="connsiteY1" fmla="*/ 411956 h 1083469"/>
                <a:gd name="connsiteX2" fmla="*/ 226219 w 590550"/>
                <a:gd name="connsiteY2" fmla="*/ 321469 h 1083469"/>
                <a:gd name="connsiteX3" fmla="*/ 204788 w 590550"/>
                <a:gd name="connsiteY3" fmla="*/ 266700 h 1083469"/>
                <a:gd name="connsiteX4" fmla="*/ 176213 w 590550"/>
                <a:gd name="connsiteY4" fmla="*/ 211931 h 1083469"/>
                <a:gd name="connsiteX5" fmla="*/ 135732 w 590550"/>
                <a:gd name="connsiteY5" fmla="*/ 154781 h 1083469"/>
                <a:gd name="connsiteX6" fmla="*/ 47625 w 590550"/>
                <a:gd name="connsiteY6" fmla="*/ 73819 h 1083469"/>
                <a:gd name="connsiteX7" fmla="*/ 21432 w 590550"/>
                <a:gd name="connsiteY7" fmla="*/ 50006 h 1083469"/>
                <a:gd name="connsiteX8" fmla="*/ 4763 w 590550"/>
                <a:gd name="connsiteY8" fmla="*/ 28575 h 1083469"/>
                <a:gd name="connsiteX9" fmla="*/ 0 w 590550"/>
                <a:gd name="connsiteY9" fmla="*/ 11906 h 1083469"/>
                <a:gd name="connsiteX10" fmla="*/ 4763 w 590550"/>
                <a:gd name="connsiteY10" fmla="*/ 2381 h 1083469"/>
                <a:gd name="connsiteX11" fmla="*/ 19050 w 590550"/>
                <a:gd name="connsiteY11" fmla="*/ 0 h 1083469"/>
                <a:gd name="connsiteX12" fmla="*/ 54769 w 590550"/>
                <a:gd name="connsiteY12" fmla="*/ 2381 h 1083469"/>
                <a:gd name="connsiteX13" fmla="*/ 142875 w 590550"/>
                <a:gd name="connsiteY13" fmla="*/ 19050 h 1083469"/>
                <a:gd name="connsiteX14" fmla="*/ 252413 w 590550"/>
                <a:gd name="connsiteY14" fmla="*/ 45244 h 1083469"/>
                <a:gd name="connsiteX15" fmla="*/ 326232 w 590550"/>
                <a:gd name="connsiteY15" fmla="*/ 64294 h 1083469"/>
                <a:gd name="connsiteX16" fmla="*/ 402432 w 590550"/>
                <a:gd name="connsiteY16" fmla="*/ 180975 h 1083469"/>
                <a:gd name="connsiteX17" fmla="*/ 466725 w 590550"/>
                <a:gd name="connsiteY17" fmla="*/ 400050 h 1083469"/>
                <a:gd name="connsiteX18" fmla="*/ 502444 w 590550"/>
                <a:gd name="connsiteY18" fmla="*/ 519113 h 1083469"/>
                <a:gd name="connsiteX19" fmla="*/ 552450 w 590550"/>
                <a:gd name="connsiteY19" fmla="*/ 676275 h 1083469"/>
                <a:gd name="connsiteX20" fmla="*/ 588169 w 590550"/>
                <a:gd name="connsiteY20" fmla="*/ 802481 h 1083469"/>
                <a:gd name="connsiteX21" fmla="*/ 590550 w 590550"/>
                <a:gd name="connsiteY21" fmla="*/ 881063 h 1083469"/>
                <a:gd name="connsiteX22" fmla="*/ 588169 w 590550"/>
                <a:gd name="connsiteY22" fmla="*/ 957263 h 1083469"/>
                <a:gd name="connsiteX23" fmla="*/ 581025 w 590550"/>
                <a:gd name="connsiteY23" fmla="*/ 1007269 h 1083469"/>
                <a:gd name="connsiteX24" fmla="*/ 571500 w 590550"/>
                <a:gd name="connsiteY24" fmla="*/ 1038225 h 1083469"/>
                <a:gd name="connsiteX25" fmla="*/ 552450 w 590550"/>
                <a:gd name="connsiteY25" fmla="*/ 1059656 h 1083469"/>
                <a:gd name="connsiteX26" fmla="*/ 533400 w 590550"/>
                <a:gd name="connsiteY26" fmla="*/ 1071563 h 1083469"/>
                <a:gd name="connsiteX27" fmla="*/ 511969 w 590550"/>
                <a:gd name="connsiteY27" fmla="*/ 1081088 h 1083469"/>
                <a:gd name="connsiteX28" fmla="*/ 488157 w 590550"/>
                <a:gd name="connsiteY28" fmla="*/ 1083469 h 1083469"/>
                <a:gd name="connsiteX29" fmla="*/ 464344 w 590550"/>
                <a:gd name="connsiteY29" fmla="*/ 1073944 h 1083469"/>
                <a:gd name="connsiteX30" fmla="*/ 442913 w 590550"/>
                <a:gd name="connsiteY30" fmla="*/ 1050131 h 1083469"/>
                <a:gd name="connsiteX31" fmla="*/ 407194 w 590550"/>
                <a:gd name="connsiteY31" fmla="*/ 988219 h 1083469"/>
                <a:gd name="connsiteX32" fmla="*/ 376238 w 590550"/>
                <a:gd name="connsiteY32" fmla="*/ 916781 h 1083469"/>
                <a:gd name="connsiteX33" fmla="*/ 354807 w 590550"/>
                <a:gd name="connsiteY33" fmla="*/ 838200 h 1083469"/>
                <a:gd name="connsiteX34" fmla="*/ 300038 w 590550"/>
                <a:gd name="connsiteY34" fmla="*/ 619125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083469">
                  <a:moveTo>
                    <a:pt x="300038" y="619125"/>
                  </a:moveTo>
                  <a:lnTo>
                    <a:pt x="250032" y="411956"/>
                  </a:lnTo>
                  <a:lnTo>
                    <a:pt x="226219" y="321469"/>
                  </a:lnTo>
                  <a:lnTo>
                    <a:pt x="204788" y="266700"/>
                  </a:lnTo>
                  <a:lnTo>
                    <a:pt x="176213" y="211931"/>
                  </a:lnTo>
                  <a:lnTo>
                    <a:pt x="135732" y="154781"/>
                  </a:lnTo>
                  <a:lnTo>
                    <a:pt x="47625" y="73819"/>
                  </a:lnTo>
                  <a:lnTo>
                    <a:pt x="21432" y="50006"/>
                  </a:lnTo>
                  <a:lnTo>
                    <a:pt x="4763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54769" y="2381"/>
                  </a:lnTo>
                  <a:lnTo>
                    <a:pt x="142875" y="19050"/>
                  </a:lnTo>
                  <a:lnTo>
                    <a:pt x="252413" y="45244"/>
                  </a:lnTo>
                  <a:lnTo>
                    <a:pt x="326232" y="64294"/>
                  </a:lnTo>
                  <a:lnTo>
                    <a:pt x="402432" y="180975"/>
                  </a:lnTo>
                  <a:lnTo>
                    <a:pt x="466725" y="400050"/>
                  </a:lnTo>
                  <a:lnTo>
                    <a:pt x="502444" y="519113"/>
                  </a:lnTo>
                  <a:lnTo>
                    <a:pt x="552450" y="676275"/>
                  </a:lnTo>
                  <a:lnTo>
                    <a:pt x="588169" y="802481"/>
                  </a:lnTo>
                  <a:cubicBezTo>
                    <a:pt x="588963" y="828675"/>
                    <a:pt x="589756" y="854869"/>
                    <a:pt x="590550" y="881063"/>
                  </a:cubicBezTo>
                  <a:cubicBezTo>
                    <a:pt x="589756" y="906463"/>
                    <a:pt x="588963" y="931863"/>
                    <a:pt x="588169" y="957263"/>
                  </a:cubicBezTo>
                  <a:lnTo>
                    <a:pt x="581025" y="1007269"/>
                  </a:lnTo>
                  <a:lnTo>
                    <a:pt x="571500" y="1038225"/>
                  </a:lnTo>
                  <a:lnTo>
                    <a:pt x="552450" y="1059656"/>
                  </a:lnTo>
                  <a:lnTo>
                    <a:pt x="533400" y="1071563"/>
                  </a:lnTo>
                  <a:lnTo>
                    <a:pt x="511969" y="1081088"/>
                  </a:lnTo>
                  <a:lnTo>
                    <a:pt x="488157" y="1083469"/>
                  </a:lnTo>
                  <a:lnTo>
                    <a:pt x="464344" y="1073944"/>
                  </a:lnTo>
                  <a:lnTo>
                    <a:pt x="442913" y="1050131"/>
                  </a:lnTo>
                  <a:lnTo>
                    <a:pt x="407194" y="988219"/>
                  </a:lnTo>
                  <a:lnTo>
                    <a:pt x="376238" y="916781"/>
                  </a:lnTo>
                  <a:lnTo>
                    <a:pt x="354807" y="838200"/>
                  </a:lnTo>
                  <a:lnTo>
                    <a:pt x="300038" y="619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9D40E1B9-DA84-4161-A357-49AA1A86B073}"/>
                </a:ext>
              </a:extLst>
            </p:cNvPr>
            <p:cNvSpPr/>
            <p:nvPr/>
          </p:nvSpPr>
          <p:spPr>
            <a:xfrm>
              <a:off x="5665790" y="1662113"/>
              <a:ext cx="568325" cy="850900"/>
            </a:xfrm>
            <a:custGeom>
              <a:avLst/>
              <a:gdLst>
                <a:gd name="connsiteX0" fmla="*/ 285750 w 569119"/>
                <a:gd name="connsiteY0" fmla="*/ 592931 h 850106"/>
                <a:gd name="connsiteX1" fmla="*/ 288131 w 569119"/>
                <a:gd name="connsiteY1" fmla="*/ 461962 h 850106"/>
                <a:gd name="connsiteX2" fmla="*/ 283369 w 569119"/>
                <a:gd name="connsiteY2" fmla="*/ 397668 h 850106"/>
                <a:gd name="connsiteX3" fmla="*/ 269081 w 569119"/>
                <a:gd name="connsiteY3" fmla="*/ 335756 h 850106"/>
                <a:gd name="connsiteX4" fmla="*/ 245269 w 569119"/>
                <a:gd name="connsiteY4" fmla="*/ 271462 h 850106"/>
                <a:gd name="connsiteX5" fmla="*/ 226219 w 569119"/>
                <a:gd name="connsiteY5" fmla="*/ 245268 h 850106"/>
                <a:gd name="connsiteX6" fmla="*/ 154781 w 569119"/>
                <a:gd name="connsiteY6" fmla="*/ 176212 h 850106"/>
                <a:gd name="connsiteX7" fmla="*/ 100012 w 569119"/>
                <a:gd name="connsiteY7" fmla="*/ 135731 h 850106"/>
                <a:gd name="connsiteX8" fmla="*/ 52387 w 569119"/>
                <a:gd name="connsiteY8" fmla="*/ 107156 h 850106"/>
                <a:gd name="connsiteX9" fmla="*/ 35719 w 569119"/>
                <a:gd name="connsiteY9" fmla="*/ 92868 h 850106"/>
                <a:gd name="connsiteX10" fmla="*/ 14287 w 569119"/>
                <a:gd name="connsiteY10" fmla="*/ 69056 h 850106"/>
                <a:gd name="connsiteX11" fmla="*/ 0 w 569119"/>
                <a:gd name="connsiteY11" fmla="*/ 42862 h 850106"/>
                <a:gd name="connsiteX12" fmla="*/ 0 w 569119"/>
                <a:gd name="connsiteY12" fmla="*/ 26193 h 850106"/>
                <a:gd name="connsiteX13" fmla="*/ 4762 w 569119"/>
                <a:gd name="connsiteY13" fmla="*/ 14287 h 850106"/>
                <a:gd name="connsiteX14" fmla="*/ 21431 w 569119"/>
                <a:gd name="connsiteY14" fmla="*/ 4762 h 850106"/>
                <a:gd name="connsiteX15" fmla="*/ 54769 w 569119"/>
                <a:gd name="connsiteY15" fmla="*/ 0 h 850106"/>
                <a:gd name="connsiteX16" fmla="*/ 100012 w 569119"/>
                <a:gd name="connsiteY16" fmla="*/ 2381 h 850106"/>
                <a:gd name="connsiteX17" fmla="*/ 202406 w 569119"/>
                <a:gd name="connsiteY17" fmla="*/ 21431 h 850106"/>
                <a:gd name="connsiteX18" fmla="*/ 304800 w 569119"/>
                <a:gd name="connsiteY18" fmla="*/ 45243 h 850106"/>
                <a:gd name="connsiteX19" fmla="*/ 400050 w 569119"/>
                <a:gd name="connsiteY19" fmla="*/ 76200 h 850106"/>
                <a:gd name="connsiteX20" fmla="*/ 447675 w 569119"/>
                <a:gd name="connsiteY20" fmla="*/ 97631 h 850106"/>
                <a:gd name="connsiteX21" fmla="*/ 495300 w 569119"/>
                <a:gd name="connsiteY21" fmla="*/ 126206 h 850106"/>
                <a:gd name="connsiteX22" fmla="*/ 526256 w 569119"/>
                <a:gd name="connsiteY22" fmla="*/ 154781 h 850106"/>
                <a:gd name="connsiteX23" fmla="*/ 550069 w 569119"/>
                <a:gd name="connsiteY23" fmla="*/ 190500 h 850106"/>
                <a:gd name="connsiteX24" fmla="*/ 561975 w 569119"/>
                <a:gd name="connsiteY24" fmla="*/ 216693 h 850106"/>
                <a:gd name="connsiteX25" fmla="*/ 569119 w 569119"/>
                <a:gd name="connsiteY25" fmla="*/ 254793 h 850106"/>
                <a:gd name="connsiteX26" fmla="*/ 569119 w 569119"/>
                <a:gd name="connsiteY26" fmla="*/ 280987 h 850106"/>
                <a:gd name="connsiteX27" fmla="*/ 561975 w 569119"/>
                <a:gd name="connsiteY27" fmla="*/ 321468 h 850106"/>
                <a:gd name="connsiteX28" fmla="*/ 542925 w 569119"/>
                <a:gd name="connsiteY28" fmla="*/ 376237 h 850106"/>
                <a:gd name="connsiteX29" fmla="*/ 521494 w 569119"/>
                <a:gd name="connsiteY29" fmla="*/ 471487 h 850106"/>
                <a:gd name="connsiteX30" fmla="*/ 504825 w 569119"/>
                <a:gd name="connsiteY30" fmla="*/ 576262 h 850106"/>
                <a:gd name="connsiteX31" fmla="*/ 476250 w 569119"/>
                <a:gd name="connsiteY31" fmla="*/ 809625 h 850106"/>
                <a:gd name="connsiteX32" fmla="*/ 290512 w 569119"/>
                <a:gd name="connsiteY32" fmla="*/ 850106 h 850106"/>
                <a:gd name="connsiteX33" fmla="*/ 285750 w 569119"/>
                <a:gd name="connsiteY33" fmla="*/ 59293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9119" h="850106">
                  <a:moveTo>
                    <a:pt x="285750" y="592931"/>
                  </a:moveTo>
                  <a:cubicBezTo>
                    <a:pt x="286544" y="549275"/>
                    <a:pt x="287337" y="505618"/>
                    <a:pt x="288131" y="461962"/>
                  </a:cubicBezTo>
                  <a:lnTo>
                    <a:pt x="283369" y="397668"/>
                  </a:lnTo>
                  <a:lnTo>
                    <a:pt x="269081" y="335756"/>
                  </a:lnTo>
                  <a:lnTo>
                    <a:pt x="245269" y="271462"/>
                  </a:lnTo>
                  <a:lnTo>
                    <a:pt x="226219" y="245268"/>
                  </a:lnTo>
                  <a:lnTo>
                    <a:pt x="154781" y="176212"/>
                  </a:lnTo>
                  <a:lnTo>
                    <a:pt x="100012" y="135731"/>
                  </a:lnTo>
                  <a:lnTo>
                    <a:pt x="52387" y="107156"/>
                  </a:lnTo>
                  <a:lnTo>
                    <a:pt x="35719" y="92868"/>
                  </a:lnTo>
                  <a:lnTo>
                    <a:pt x="14287" y="69056"/>
                  </a:lnTo>
                  <a:lnTo>
                    <a:pt x="0" y="42862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9" y="0"/>
                  </a:lnTo>
                  <a:lnTo>
                    <a:pt x="100012" y="2381"/>
                  </a:lnTo>
                  <a:lnTo>
                    <a:pt x="202406" y="21431"/>
                  </a:lnTo>
                  <a:lnTo>
                    <a:pt x="304800" y="45243"/>
                  </a:lnTo>
                  <a:lnTo>
                    <a:pt x="400050" y="76200"/>
                  </a:lnTo>
                  <a:lnTo>
                    <a:pt x="447675" y="97631"/>
                  </a:lnTo>
                  <a:lnTo>
                    <a:pt x="495300" y="126206"/>
                  </a:lnTo>
                  <a:lnTo>
                    <a:pt x="526256" y="154781"/>
                  </a:lnTo>
                  <a:lnTo>
                    <a:pt x="550069" y="190500"/>
                  </a:lnTo>
                  <a:lnTo>
                    <a:pt x="561975" y="216693"/>
                  </a:lnTo>
                  <a:lnTo>
                    <a:pt x="569119" y="254793"/>
                  </a:lnTo>
                  <a:lnTo>
                    <a:pt x="569119" y="280987"/>
                  </a:lnTo>
                  <a:lnTo>
                    <a:pt x="561975" y="321468"/>
                  </a:lnTo>
                  <a:lnTo>
                    <a:pt x="542925" y="376237"/>
                  </a:lnTo>
                  <a:lnTo>
                    <a:pt x="521494" y="471487"/>
                  </a:lnTo>
                  <a:lnTo>
                    <a:pt x="504825" y="576262"/>
                  </a:lnTo>
                  <a:lnTo>
                    <a:pt x="476250" y="809625"/>
                  </a:lnTo>
                  <a:lnTo>
                    <a:pt x="290512" y="850106"/>
                  </a:lnTo>
                  <a:cubicBezTo>
                    <a:pt x="288925" y="762793"/>
                    <a:pt x="287337" y="675481"/>
                    <a:pt x="285750" y="592931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3015A783-C903-455D-A93A-BA881E5C662E}"/>
                </a:ext>
              </a:extLst>
            </p:cNvPr>
            <p:cNvSpPr/>
            <p:nvPr/>
          </p:nvSpPr>
          <p:spPr>
            <a:xfrm>
              <a:off x="5395914" y="3857626"/>
              <a:ext cx="342900" cy="1781175"/>
            </a:xfrm>
            <a:custGeom>
              <a:avLst/>
              <a:gdLst>
                <a:gd name="connsiteX0" fmla="*/ 130968 w 342900"/>
                <a:gd name="connsiteY0" fmla="*/ 833438 h 1781175"/>
                <a:gd name="connsiteX1" fmla="*/ 133350 w 342900"/>
                <a:gd name="connsiteY1" fmla="*/ 542925 h 1781175"/>
                <a:gd name="connsiteX2" fmla="*/ 128587 w 342900"/>
                <a:gd name="connsiteY2" fmla="*/ 373856 h 1781175"/>
                <a:gd name="connsiteX3" fmla="*/ 121443 w 342900"/>
                <a:gd name="connsiteY3" fmla="*/ 316706 h 1781175"/>
                <a:gd name="connsiteX4" fmla="*/ 111918 w 342900"/>
                <a:gd name="connsiteY4" fmla="*/ 257175 h 1781175"/>
                <a:gd name="connsiteX5" fmla="*/ 95250 w 342900"/>
                <a:gd name="connsiteY5" fmla="*/ 197644 h 1781175"/>
                <a:gd name="connsiteX6" fmla="*/ 73818 w 342900"/>
                <a:gd name="connsiteY6" fmla="*/ 152400 h 1781175"/>
                <a:gd name="connsiteX7" fmla="*/ 47625 w 342900"/>
                <a:gd name="connsiteY7" fmla="*/ 116681 h 1781175"/>
                <a:gd name="connsiteX8" fmla="*/ 23812 w 342900"/>
                <a:gd name="connsiteY8" fmla="*/ 95250 h 1781175"/>
                <a:gd name="connsiteX9" fmla="*/ 11906 w 342900"/>
                <a:gd name="connsiteY9" fmla="*/ 76200 h 1781175"/>
                <a:gd name="connsiteX10" fmla="*/ 0 w 342900"/>
                <a:gd name="connsiteY10" fmla="*/ 42863 h 1781175"/>
                <a:gd name="connsiteX11" fmla="*/ 0 w 342900"/>
                <a:gd name="connsiteY11" fmla="*/ 23813 h 1781175"/>
                <a:gd name="connsiteX12" fmla="*/ 4762 w 342900"/>
                <a:gd name="connsiteY12" fmla="*/ 9525 h 1781175"/>
                <a:gd name="connsiteX13" fmla="*/ 16668 w 342900"/>
                <a:gd name="connsiteY13" fmla="*/ 2381 h 1781175"/>
                <a:gd name="connsiteX14" fmla="*/ 42862 w 342900"/>
                <a:gd name="connsiteY14" fmla="*/ 0 h 1781175"/>
                <a:gd name="connsiteX15" fmla="*/ 109537 w 342900"/>
                <a:gd name="connsiteY15" fmla="*/ 21431 h 1781175"/>
                <a:gd name="connsiteX16" fmla="*/ 202406 w 342900"/>
                <a:gd name="connsiteY16" fmla="*/ 50006 h 1781175"/>
                <a:gd name="connsiteX17" fmla="*/ 269081 w 342900"/>
                <a:gd name="connsiteY17" fmla="*/ 73819 h 1781175"/>
                <a:gd name="connsiteX18" fmla="*/ 330993 w 342900"/>
                <a:gd name="connsiteY18" fmla="*/ 107156 h 1781175"/>
                <a:gd name="connsiteX19" fmla="*/ 338137 w 342900"/>
                <a:gd name="connsiteY19" fmla="*/ 209550 h 1781175"/>
                <a:gd name="connsiteX20" fmla="*/ 333375 w 342900"/>
                <a:gd name="connsiteY20" fmla="*/ 764381 h 1781175"/>
                <a:gd name="connsiteX21" fmla="*/ 335756 w 342900"/>
                <a:gd name="connsiteY21" fmla="*/ 900113 h 1781175"/>
                <a:gd name="connsiteX22" fmla="*/ 338137 w 342900"/>
                <a:gd name="connsiteY22" fmla="*/ 1497806 h 1781175"/>
                <a:gd name="connsiteX23" fmla="*/ 342900 w 342900"/>
                <a:gd name="connsiteY23" fmla="*/ 1619250 h 1781175"/>
                <a:gd name="connsiteX24" fmla="*/ 323850 w 342900"/>
                <a:gd name="connsiteY24" fmla="*/ 1683544 h 1781175"/>
                <a:gd name="connsiteX25" fmla="*/ 304800 w 342900"/>
                <a:gd name="connsiteY25" fmla="*/ 1728788 h 1781175"/>
                <a:gd name="connsiteX26" fmla="*/ 280987 w 342900"/>
                <a:gd name="connsiteY26" fmla="*/ 1766888 h 1781175"/>
                <a:gd name="connsiteX27" fmla="*/ 261937 w 342900"/>
                <a:gd name="connsiteY27" fmla="*/ 1781175 h 1781175"/>
                <a:gd name="connsiteX28" fmla="*/ 238125 w 342900"/>
                <a:gd name="connsiteY28" fmla="*/ 1778794 h 1781175"/>
                <a:gd name="connsiteX29" fmla="*/ 207168 w 342900"/>
                <a:gd name="connsiteY29" fmla="*/ 1766888 h 1781175"/>
                <a:gd name="connsiteX30" fmla="*/ 171450 w 342900"/>
                <a:gd name="connsiteY30" fmla="*/ 1738313 h 1781175"/>
                <a:gd name="connsiteX31" fmla="*/ 145256 w 342900"/>
                <a:gd name="connsiteY31" fmla="*/ 1704975 h 1781175"/>
                <a:gd name="connsiteX32" fmla="*/ 130968 w 342900"/>
                <a:gd name="connsiteY32" fmla="*/ 1662113 h 1781175"/>
                <a:gd name="connsiteX33" fmla="*/ 123825 w 342900"/>
                <a:gd name="connsiteY33" fmla="*/ 1638300 h 1781175"/>
                <a:gd name="connsiteX34" fmla="*/ 111918 w 342900"/>
                <a:gd name="connsiteY34" fmla="*/ 1571625 h 1781175"/>
                <a:gd name="connsiteX35" fmla="*/ 114300 w 342900"/>
                <a:gd name="connsiteY35" fmla="*/ 1497806 h 1781175"/>
                <a:gd name="connsiteX36" fmla="*/ 126206 w 342900"/>
                <a:gd name="connsiteY36" fmla="*/ 1276350 h 1781175"/>
                <a:gd name="connsiteX37" fmla="*/ 130968 w 342900"/>
                <a:gd name="connsiteY37" fmla="*/ 83343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2900" h="1781175">
                  <a:moveTo>
                    <a:pt x="130968" y="833438"/>
                  </a:moveTo>
                  <a:lnTo>
                    <a:pt x="133350" y="542925"/>
                  </a:lnTo>
                  <a:lnTo>
                    <a:pt x="128587" y="373856"/>
                  </a:lnTo>
                  <a:lnTo>
                    <a:pt x="121443" y="316706"/>
                  </a:lnTo>
                  <a:lnTo>
                    <a:pt x="111918" y="257175"/>
                  </a:lnTo>
                  <a:lnTo>
                    <a:pt x="95250" y="197644"/>
                  </a:lnTo>
                  <a:lnTo>
                    <a:pt x="73818" y="152400"/>
                  </a:lnTo>
                  <a:lnTo>
                    <a:pt x="47625" y="116681"/>
                  </a:lnTo>
                  <a:lnTo>
                    <a:pt x="23812" y="95250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109537" y="21431"/>
                  </a:lnTo>
                  <a:lnTo>
                    <a:pt x="202406" y="50006"/>
                  </a:lnTo>
                  <a:lnTo>
                    <a:pt x="269081" y="73819"/>
                  </a:lnTo>
                  <a:lnTo>
                    <a:pt x="330993" y="107156"/>
                  </a:lnTo>
                  <a:lnTo>
                    <a:pt x="338137" y="209550"/>
                  </a:lnTo>
                  <a:cubicBezTo>
                    <a:pt x="336550" y="394494"/>
                    <a:pt x="334962" y="579437"/>
                    <a:pt x="333375" y="764381"/>
                  </a:cubicBezTo>
                  <a:cubicBezTo>
                    <a:pt x="334169" y="809625"/>
                    <a:pt x="334962" y="854869"/>
                    <a:pt x="335756" y="900113"/>
                  </a:cubicBezTo>
                  <a:cubicBezTo>
                    <a:pt x="336550" y="1099344"/>
                    <a:pt x="337343" y="1298575"/>
                    <a:pt x="338137" y="1497806"/>
                  </a:cubicBezTo>
                  <a:lnTo>
                    <a:pt x="342900" y="1619250"/>
                  </a:lnTo>
                  <a:lnTo>
                    <a:pt x="323850" y="1683544"/>
                  </a:lnTo>
                  <a:lnTo>
                    <a:pt x="304800" y="1728788"/>
                  </a:lnTo>
                  <a:lnTo>
                    <a:pt x="280987" y="1766888"/>
                  </a:lnTo>
                  <a:lnTo>
                    <a:pt x="261937" y="1781175"/>
                  </a:lnTo>
                  <a:lnTo>
                    <a:pt x="238125" y="1778794"/>
                  </a:lnTo>
                  <a:lnTo>
                    <a:pt x="207168" y="1766888"/>
                  </a:lnTo>
                  <a:lnTo>
                    <a:pt x="171450" y="1738313"/>
                  </a:lnTo>
                  <a:lnTo>
                    <a:pt x="145256" y="1704975"/>
                  </a:lnTo>
                  <a:lnTo>
                    <a:pt x="130968" y="1662113"/>
                  </a:lnTo>
                  <a:lnTo>
                    <a:pt x="123825" y="1638300"/>
                  </a:lnTo>
                  <a:lnTo>
                    <a:pt x="111918" y="1571625"/>
                  </a:lnTo>
                  <a:lnTo>
                    <a:pt x="114300" y="1497806"/>
                  </a:lnTo>
                  <a:lnTo>
                    <a:pt x="126206" y="1276350"/>
                  </a:lnTo>
                  <a:cubicBezTo>
                    <a:pt x="127793" y="1128713"/>
                    <a:pt x="129381" y="981075"/>
                    <a:pt x="130968" y="833438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A6B6C61F-DFB1-4798-9E94-CAF10FBCB555}"/>
                </a:ext>
              </a:extLst>
            </p:cNvPr>
            <p:cNvSpPr/>
            <p:nvPr/>
          </p:nvSpPr>
          <p:spPr>
            <a:xfrm>
              <a:off x="7419976" y="1916114"/>
              <a:ext cx="638175" cy="693737"/>
            </a:xfrm>
            <a:custGeom>
              <a:avLst/>
              <a:gdLst>
                <a:gd name="connsiteX0" fmla="*/ 250031 w 638175"/>
                <a:gd name="connsiteY0" fmla="*/ 366713 h 692944"/>
                <a:gd name="connsiteX1" fmla="*/ 135731 w 638175"/>
                <a:gd name="connsiteY1" fmla="*/ 209550 h 692944"/>
                <a:gd name="connsiteX2" fmla="*/ 21431 w 638175"/>
                <a:gd name="connsiteY2" fmla="*/ 57150 h 692944"/>
                <a:gd name="connsiteX3" fmla="*/ 7144 w 638175"/>
                <a:gd name="connsiteY3" fmla="*/ 40482 h 692944"/>
                <a:gd name="connsiteX4" fmla="*/ 0 w 638175"/>
                <a:gd name="connsiteY4" fmla="*/ 26194 h 692944"/>
                <a:gd name="connsiteX5" fmla="*/ 2381 w 638175"/>
                <a:gd name="connsiteY5" fmla="*/ 9525 h 692944"/>
                <a:gd name="connsiteX6" fmla="*/ 11906 w 638175"/>
                <a:gd name="connsiteY6" fmla="*/ 0 h 692944"/>
                <a:gd name="connsiteX7" fmla="*/ 45244 w 638175"/>
                <a:gd name="connsiteY7" fmla="*/ 4763 h 692944"/>
                <a:gd name="connsiteX8" fmla="*/ 104775 w 638175"/>
                <a:gd name="connsiteY8" fmla="*/ 26194 h 692944"/>
                <a:gd name="connsiteX9" fmla="*/ 214313 w 638175"/>
                <a:gd name="connsiteY9" fmla="*/ 80963 h 692944"/>
                <a:gd name="connsiteX10" fmla="*/ 311944 w 638175"/>
                <a:gd name="connsiteY10" fmla="*/ 130969 h 692944"/>
                <a:gd name="connsiteX11" fmla="*/ 414338 w 638175"/>
                <a:gd name="connsiteY11" fmla="*/ 185738 h 692944"/>
                <a:gd name="connsiteX12" fmla="*/ 488156 w 638175"/>
                <a:gd name="connsiteY12" fmla="*/ 230982 h 692944"/>
                <a:gd name="connsiteX13" fmla="*/ 511969 w 638175"/>
                <a:gd name="connsiteY13" fmla="*/ 247650 h 692944"/>
                <a:gd name="connsiteX14" fmla="*/ 545306 w 638175"/>
                <a:gd name="connsiteY14" fmla="*/ 285750 h 692944"/>
                <a:gd name="connsiteX15" fmla="*/ 578644 w 638175"/>
                <a:gd name="connsiteY15" fmla="*/ 335757 h 692944"/>
                <a:gd name="connsiteX16" fmla="*/ 600075 w 638175"/>
                <a:gd name="connsiteY16" fmla="*/ 378619 h 692944"/>
                <a:gd name="connsiteX17" fmla="*/ 619125 w 638175"/>
                <a:gd name="connsiteY17" fmla="*/ 438150 h 692944"/>
                <a:gd name="connsiteX18" fmla="*/ 631031 w 638175"/>
                <a:gd name="connsiteY18" fmla="*/ 488157 h 692944"/>
                <a:gd name="connsiteX19" fmla="*/ 638175 w 638175"/>
                <a:gd name="connsiteY19" fmla="*/ 535782 h 692944"/>
                <a:gd name="connsiteX20" fmla="*/ 635794 w 638175"/>
                <a:gd name="connsiteY20" fmla="*/ 581025 h 692944"/>
                <a:gd name="connsiteX21" fmla="*/ 628650 w 638175"/>
                <a:gd name="connsiteY21" fmla="*/ 631032 h 692944"/>
                <a:gd name="connsiteX22" fmla="*/ 616744 w 638175"/>
                <a:gd name="connsiteY22" fmla="*/ 659607 h 692944"/>
                <a:gd name="connsiteX23" fmla="*/ 592931 w 638175"/>
                <a:gd name="connsiteY23" fmla="*/ 681038 h 692944"/>
                <a:gd name="connsiteX24" fmla="*/ 561975 w 638175"/>
                <a:gd name="connsiteY24" fmla="*/ 692944 h 692944"/>
                <a:gd name="connsiteX25" fmla="*/ 523875 w 638175"/>
                <a:gd name="connsiteY25" fmla="*/ 690563 h 692944"/>
                <a:gd name="connsiteX26" fmla="*/ 471488 w 638175"/>
                <a:gd name="connsiteY26" fmla="*/ 676275 h 692944"/>
                <a:gd name="connsiteX27" fmla="*/ 426244 w 638175"/>
                <a:gd name="connsiteY27" fmla="*/ 645319 h 692944"/>
                <a:gd name="connsiteX28" fmla="*/ 392906 w 638175"/>
                <a:gd name="connsiteY28" fmla="*/ 611982 h 692944"/>
                <a:gd name="connsiteX29" fmla="*/ 369094 w 638175"/>
                <a:gd name="connsiteY29" fmla="*/ 578644 h 692944"/>
                <a:gd name="connsiteX30" fmla="*/ 345281 w 638175"/>
                <a:gd name="connsiteY30" fmla="*/ 531019 h 692944"/>
                <a:gd name="connsiteX31" fmla="*/ 314325 w 638175"/>
                <a:gd name="connsiteY31" fmla="*/ 466725 h 692944"/>
                <a:gd name="connsiteX32" fmla="*/ 250031 w 638175"/>
                <a:gd name="connsiteY32" fmla="*/ 3667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8175" h="692944">
                  <a:moveTo>
                    <a:pt x="250031" y="366713"/>
                  </a:moveTo>
                  <a:lnTo>
                    <a:pt x="135731" y="209550"/>
                  </a:lnTo>
                  <a:lnTo>
                    <a:pt x="21431" y="57150"/>
                  </a:lnTo>
                  <a:lnTo>
                    <a:pt x="7144" y="40482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5244" y="4763"/>
                  </a:lnTo>
                  <a:lnTo>
                    <a:pt x="104775" y="26194"/>
                  </a:lnTo>
                  <a:lnTo>
                    <a:pt x="214313" y="80963"/>
                  </a:lnTo>
                  <a:lnTo>
                    <a:pt x="311944" y="130969"/>
                  </a:lnTo>
                  <a:lnTo>
                    <a:pt x="414338" y="185738"/>
                  </a:lnTo>
                  <a:lnTo>
                    <a:pt x="488156" y="230982"/>
                  </a:lnTo>
                  <a:lnTo>
                    <a:pt x="511969" y="247650"/>
                  </a:lnTo>
                  <a:lnTo>
                    <a:pt x="545306" y="285750"/>
                  </a:lnTo>
                  <a:lnTo>
                    <a:pt x="578644" y="335757"/>
                  </a:lnTo>
                  <a:lnTo>
                    <a:pt x="600075" y="378619"/>
                  </a:lnTo>
                  <a:lnTo>
                    <a:pt x="619125" y="438150"/>
                  </a:lnTo>
                  <a:lnTo>
                    <a:pt x="631031" y="488157"/>
                  </a:lnTo>
                  <a:lnTo>
                    <a:pt x="638175" y="535782"/>
                  </a:lnTo>
                  <a:lnTo>
                    <a:pt x="635794" y="581025"/>
                  </a:lnTo>
                  <a:lnTo>
                    <a:pt x="628650" y="631032"/>
                  </a:lnTo>
                  <a:lnTo>
                    <a:pt x="616744" y="659607"/>
                  </a:lnTo>
                  <a:lnTo>
                    <a:pt x="592931" y="681038"/>
                  </a:lnTo>
                  <a:lnTo>
                    <a:pt x="561975" y="692944"/>
                  </a:lnTo>
                  <a:lnTo>
                    <a:pt x="523875" y="690563"/>
                  </a:lnTo>
                  <a:lnTo>
                    <a:pt x="471488" y="676275"/>
                  </a:lnTo>
                  <a:lnTo>
                    <a:pt x="426244" y="645319"/>
                  </a:lnTo>
                  <a:lnTo>
                    <a:pt x="392906" y="611982"/>
                  </a:lnTo>
                  <a:lnTo>
                    <a:pt x="369094" y="578644"/>
                  </a:lnTo>
                  <a:lnTo>
                    <a:pt x="345281" y="531019"/>
                  </a:lnTo>
                  <a:lnTo>
                    <a:pt x="314325" y="466725"/>
                  </a:lnTo>
                  <a:lnTo>
                    <a:pt x="250031" y="3667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04F61D21-654A-437F-AE0F-2801AF4396E8}"/>
                </a:ext>
              </a:extLst>
            </p:cNvPr>
            <p:cNvSpPr/>
            <p:nvPr/>
          </p:nvSpPr>
          <p:spPr>
            <a:xfrm>
              <a:off x="3879852" y="4430714"/>
              <a:ext cx="1363663" cy="1000125"/>
            </a:xfrm>
            <a:custGeom>
              <a:avLst/>
              <a:gdLst>
                <a:gd name="connsiteX0" fmla="*/ 576263 w 1364457"/>
                <a:gd name="connsiteY0" fmla="*/ 323850 h 1000125"/>
                <a:gd name="connsiteX1" fmla="*/ 138113 w 1364457"/>
                <a:gd name="connsiteY1" fmla="*/ 419100 h 1000125"/>
                <a:gd name="connsiteX2" fmla="*/ 0 w 1364457"/>
                <a:gd name="connsiteY2" fmla="*/ 259557 h 1000125"/>
                <a:gd name="connsiteX3" fmla="*/ 223838 w 1364457"/>
                <a:gd name="connsiteY3" fmla="*/ 211932 h 1000125"/>
                <a:gd name="connsiteX4" fmla="*/ 533400 w 1364457"/>
                <a:gd name="connsiteY4" fmla="*/ 150019 h 1000125"/>
                <a:gd name="connsiteX5" fmla="*/ 933450 w 1364457"/>
                <a:gd name="connsiteY5" fmla="*/ 69057 h 1000125"/>
                <a:gd name="connsiteX6" fmla="*/ 962025 w 1364457"/>
                <a:gd name="connsiteY6" fmla="*/ 52388 h 1000125"/>
                <a:gd name="connsiteX7" fmla="*/ 1023938 w 1364457"/>
                <a:gd name="connsiteY7" fmla="*/ 2382 h 1000125"/>
                <a:gd name="connsiteX8" fmla="*/ 1040607 w 1364457"/>
                <a:gd name="connsiteY8" fmla="*/ 0 h 1000125"/>
                <a:gd name="connsiteX9" fmla="*/ 1071563 w 1364457"/>
                <a:gd name="connsiteY9" fmla="*/ 9525 h 1000125"/>
                <a:gd name="connsiteX10" fmla="*/ 1143000 w 1364457"/>
                <a:gd name="connsiteY10" fmla="*/ 47625 h 1000125"/>
                <a:gd name="connsiteX11" fmla="*/ 1228725 w 1364457"/>
                <a:gd name="connsiteY11" fmla="*/ 107157 h 1000125"/>
                <a:gd name="connsiteX12" fmla="*/ 1307307 w 1364457"/>
                <a:gd name="connsiteY12" fmla="*/ 169069 h 1000125"/>
                <a:gd name="connsiteX13" fmla="*/ 1335882 w 1364457"/>
                <a:gd name="connsiteY13" fmla="*/ 195263 h 1000125"/>
                <a:gd name="connsiteX14" fmla="*/ 1354932 w 1364457"/>
                <a:gd name="connsiteY14" fmla="*/ 216694 h 1000125"/>
                <a:gd name="connsiteX15" fmla="*/ 1364457 w 1364457"/>
                <a:gd name="connsiteY15" fmla="*/ 238125 h 1000125"/>
                <a:gd name="connsiteX16" fmla="*/ 1364457 w 1364457"/>
                <a:gd name="connsiteY16" fmla="*/ 261938 h 1000125"/>
                <a:gd name="connsiteX17" fmla="*/ 1352550 w 1364457"/>
                <a:gd name="connsiteY17" fmla="*/ 276225 h 1000125"/>
                <a:gd name="connsiteX18" fmla="*/ 1321594 w 1364457"/>
                <a:gd name="connsiteY18" fmla="*/ 300038 h 1000125"/>
                <a:gd name="connsiteX19" fmla="*/ 1300163 w 1364457"/>
                <a:gd name="connsiteY19" fmla="*/ 319088 h 1000125"/>
                <a:gd name="connsiteX20" fmla="*/ 1283494 w 1364457"/>
                <a:gd name="connsiteY20" fmla="*/ 345282 h 1000125"/>
                <a:gd name="connsiteX21" fmla="*/ 1276350 w 1364457"/>
                <a:gd name="connsiteY21" fmla="*/ 383382 h 1000125"/>
                <a:gd name="connsiteX22" fmla="*/ 1266825 w 1364457"/>
                <a:gd name="connsiteY22" fmla="*/ 433388 h 1000125"/>
                <a:gd name="connsiteX23" fmla="*/ 1207294 w 1364457"/>
                <a:gd name="connsiteY23" fmla="*/ 626269 h 1000125"/>
                <a:gd name="connsiteX24" fmla="*/ 1166813 w 1364457"/>
                <a:gd name="connsiteY24" fmla="*/ 776288 h 1000125"/>
                <a:gd name="connsiteX25" fmla="*/ 1107282 w 1364457"/>
                <a:gd name="connsiteY25" fmla="*/ 938213 h 1000125"/>
                <a:gd name="connsiteX26" fmla="*/ 1085850 w 1364457"/>
                <a:gd name="connsiteY26" fmla="*/ 973932 h 1000125"/>
                <a:gd name="connsiteX27" fmla="*/ 1071563 w 1364457"/>
                <a:gd name="connsiteY27" fmla="*/ 988219 h 1000125"/>
                <a:gd name="connsiteX28" fmla="*/ 1050132 w 1364457"/>
                <a:gd name="connsiteY28" fmla="*/ 997744 h 1000125"/>
                <a:gd name="connsiteX29" fmla="*/ 1028700 w 1364457"/>
                <a:gd name="connsiteY29" fmla="*/ 1000125 h 1000125"/>
                <a:gd name="connsiteX30" fmla="*/ 1004888 w 1364457"/>
                <a:gd name="connsiteY30" fmla="*/ 995363 h 1000125"/>
                <a:gd name="connsiteX31" fmla="*/ 985838 w 1364457"/>
                <a:gd name="connsiteY31" fmla="*/ 985838 h 1000125"/>
                <a:gd name="connsiteX32" fmla="*/ 962025 w 1364457"/>
                <a:gd name="connsiteY32" fmla="*/ 962025 h 1000125"/>
                <a:gd name="connsiteX33" fmla="*/ 942975 w 1364457"/>
                <a:gd name="connsiteY33" fmla="*/ 928688 h 1000125"/>
                <a:gd name="connsiteX34" fmla="*/ 959644 w 1364457"/>
                <a:gd name="connsiteY34" fmla="*/ 783432 h 1000125"/>
                <a:gd name="connsiteX35" fmla="*/ 985838 w 1364457"/>
                <a:gd name="connsiteY35" fmla="*/ 497682 h 1000125"/>
                <a:gd name="connsiteX36" fmla="*/ 1004888 w 1364457"/>
                <a:gd name="connsiteY36" fmla="*/ 300038 h 1000125"/>
                <a:gd name="connsiteX37" fmla="*/ 1000125 w 1364457"/>
                <a:gd name="connsiteY37" fmla="*/ 261938 h 1000125"/>
                <a:gd name="connsiteX38" fmla="*/ 985838 w 1364457"/>
                <a:gd name="connsiteY38" fmla="*/ 247650 h 1000125"/>
                <a:gd name="connsiteX39" fmla="*/ 966788 w 1364457"/>
                <a:gd name="connsiteY39" fmla="*/ 242888 h 1000125"/>
                <a:gd name="connsiteX40" fmla="*/ 916782 w 1364457"/>
                <a:gd name="connsiteY40" fmla="*/ 245269 h 1000125"/>
                <a:gd name="connsiteX41" fmla="*/ 576263 w 1364457"/>
                <a:gd name="connsiteY41" fmla="*/ 323850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4457" h="1000125">
                  <a:moveTo>
                    <a:pt x="576263" y="323850"/>
                  </a:moveTo>
                  <a:lnTo>
                    <a:pt x="138113" y="419100"/>
                  </a:lnTo>
                  <a:lnTo>
                    <a:pt x="0" y="259557"/>
                  </a:lnTo>
                  <a:lnTo>
                    <a:pt x="223838" y="211932"/>
                  </a:lnTo>
                  <a:lnTo>
                    <a:pt x="533400" y="150019"/>
                  </a:lnTo>
                  <a:lnTo>
                    <a:pt x="933450" y="69057"/>
                  </a:lnTo>
                  <a:lnTo>
                    <a:pt x="962025" y="52388"/>
                  </a:lnTo>
                  <a:lnTo>
                    <a:pt x="1023938" y="2382"/>
                  </a:lnTo>
                  <a:lnTo>
                    <a:pt x="1040607" y="0"/>
                  </a:lnTo>
                  <a:lnTo>
                    <a:pt x="1071563" y="9525"/>
                  </a:lnTo>
                  <a:lnTo>
                    <a:pt x="1143000" y="47625"/>
                  </a:lnTo>
                  <a:lnTo>
                    <a:pt x="1228725" y="107157"/>
                  </a:lnTo>
                  <a:lnTo>
                    <a:pt x="1307307" y="169069"/>
                  </a:lnTo>
                  <a:lnTo>
                    <a:pt x="1335882" y="195263"/>
                  </a:lnTo>
                  <a:lnTo>
                    <a:pt x="1354932" y="216694"/>
                  </a:lnTo>
                  <a:lnTo>
                    <a:pt x="1364457" y="238125"/>
                  </a:lnTo>
                  <a:lnTo>
                    <a:pt x="1364457" y="261938"/>
                  </a:lnTo>
                  <a:lnTo>
                    <a:pt x="1352550" y="276225"/>
                  </a:lnTo>
                  <a:lnTo>
                    <a:pt x="1321594" y="300038"/>
                  </a:lnTo>
                  <a:lnTo>
                    <a:pt x="1300163" y="319088"/>
                  </a:lnTo>
                  <a:lnTo>
                    <a:pt x="1283494" y="345282"/>
                  </a:lnTo>
                  <a:lnTo>
                    <a:pt x="1276350" y="383382"/>
                  </a:lnTo>
                  <a:lnTo>
                    <a:pt x="1266825" y="433388"/>
                  </a:lnTo>
                  <a:lnTo>
                    <a:pt x="1207294" y="626269"/>
                  </a:lnTo>
                  <a:lnTo>
                    <a:pt x="1166813" y="776288"/>
                  </a:lnTo>
                  <a:lnTo>
                    <a:pt x="1107282" y="938213"/>
                  </a:lnTo>
                  <a:lnTo>
                    <a:pt x="1085850" y="973932"/>
                  </a:lnTo>
                  <a:lnTo>
                    <a:pt x="1071563" y="988219"/>
                  </a:lnTo>
                  <a:lnTo>
                    <a:pt x="1050132" y="997744"/>
                  </a:lnTo>
                  <a:lnTo>
                    <a:pt x="1028700" y="1000125"/>
                  </a:lnTo>
                  <a:lnTo>
                    <a:pt x="1004888" y="995363"/>
                  </a:lnTo>
                  <a:lnTo>
                    <a:pt x="985838" y="985838"/>
                  </a:lnTo>
                  <a:lnTo>
                    <a:pt x="962025" y="962025"/>
                  </a:lnTo>
                  <a:lnTo>
                    <a:pt x="942975" y="928688"/>
                  </a:lnTo>
                  <a:lnTo>
                    <a:pt x="959644" y="783432"/>
                  </a:lnTo>
                  <a:lnTo>
                    <a:pt x="985838" y="497682"/>
                  </a:lnTo>
                  <a:lnTo>
                    <a:pt x="1004888" y="300038"/>
                  </a:lnTo>
                  <a:lnTo>
                    <a:pt x="1000125" y="261938"/>
                  </a:lnTo>
                  <a:lnTo>
                    <a:pt x="985838" y="247650"/>
                  </a:lnTo>
                  <a:lnTo>
                    <a:pt x="966788" y="242888"/>
                  </a:lnTo>
                  <a:lnTo>
                    <a:pt x="916782" y="245269"/>
                  </a:lnTo>
                  <a:lnTo>
                    <a:pt x="576263" y="3238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F78F4B8E-91FF-4B95-957C-AADB369C6BF3}"/>
                </a:ext>
              </a:extLst>
            </p:cNvPr>
            <p:cNvSpPr/>
            <p:nvPr/>
          </p:nvSpPr>
          <p:spPr>
            <a:xfrm>
              <a:off x="4137027" y="5181601"/>
              <a:ext cx="747713" cy="295275"/>
            </a:xfrm>
            <a:custGeom>
              <a:avLst/>
              <a:gdLst>
                <a:gd name="connsiteX0" fmla="*/ 352425 w 747713"/>
                <a:gd name="connsiteY0" fmla="*/ 233363 h 295275"/>
                <a:gd name="connsiteX1" fmla="*/ 57150 w 747713"/>
                <a:gd name="connsiteY1" fmla="*/ 295275 h 295275"/>
                <a:gd name="connsiteX2" fmla="*/ 0 w 747713"/>
                <a:gd name="connsiteY2" fmla="*/ 107156 h 295275"/>
                <a:gd name="connsiteX3" fmla="*/ 369094 w 747713"/>
                <a:gd name="connsiteY3" fmla="*/ 57150 h 295275"/>
                <a:gd name="connsiteX4" fmla="*/ 747713 w 747713"/>
                <a:gd name="connsiteY4" fmla="*/ 0 h 295275"/>
                <a:gd name="connsiteX5" fmla="*/ 747713 w 747713"/>
                <a:gd name="connsiteY5" fmla="*/ 211931 h 295275"/>
                <a:gd name="connsiteX6" fmla="*/ 640557 w 747713"/>
                <a:gd name="connsiteY6" fmla="*/ 190500 h 295275"/>
                <a:gd name="connsiteX7" fmla="*/ 583407 w 747713"/>
                <a:gd name="connsiteY7" fmla="*/ 188119 h 295275"/>
                <a:gd name="connsiteX8" fmla="*/ 519113 w 747713"/>
                <a:gd name="connsiteY8" fmla="*/ 200025 h 295275"/>
                <a:gd name="connsiteX9" fmla="*/ 352425 w 747713"/>
                <a:gd name="connsiteY9" fmla="*/ 23336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7713" h="295275">
                  <a:moveTo>
                    <a:pt x="352425" y="233363"/>
                  </a:moveTo>
                  <a:lnTo>
                    <a:pt x="57150" y="295275"/>
                  </a:lnTo>
                  <a:lnTo>
                    <a:pt x="0" y="107156"/>
                  </a:lnTo>
                  <a:lnTo>
                    <a:pt x="369094" y="57150"/>
                  </a:lnTo>
                  <a:lnTo>
                    <a:pt x="747713" y="0"/>
                  </a:lnTo>
                  <a:lnTo>
                    <a:pt x="747713" y="211931"/>
                  </a:lnTo>
                  <a:lnTo>
                    <a:pt x="640557" y="190500"/>
                  </a:lnTo>
                  <a:lnTo>
                    <a:pt x="583407" y="188119"/>
                  </a:lnTo>
                  <a:lnTo>
                    <a:pt x="519113" y="200025"/>
                  </a:lnTo>
                  <a:lnTo>
                    <a:pt x="352425" y="2333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43B9254C-7CA9-432C-9B51-43DC39FA2C0E}"/>
                </a:ext>
              </a:extLst>
            </p:cNvPr>
            <p:cNvSpPr/>
            <p:nvPr/>
          </p:nvSpPr>
          <p:spPr>
            <a:xfrm>
              <a:off x="5253039" y="2243138"/>
              <a:ext cx="1503362" cy="450850"/>
            </a:xfrm>
            <a:custGeom>
              <a:avLst/>
              <a:gdLst>
                <a:gd name="connsiteX0" fmla="*/ 757237 w 1502568"/>
                <a:gd name="connsiteY0" fmla="*/ 371475 h 450056"/>
                <a:gd name="connsiteX1" fmla="*/ 588168 w 1502568"/>
                <a:gd name="connsiteY1" fmla="*/ 407193 h 450056"/>
                <a:gd name="connsiteX2" fmla="*/ 450056 w 1502568"/>
                <a:gd name="connsiteY2" fmla="*/ 431006 h 450056"/>
                <a:gd name="connsiteX3" fmla="*/ 347662 w 1502568"/>
                <a:gd name="connsiteY3" fmla="*/ 447675 h 450056"/>
                <a:gd name="connsiteX4" fmla="*/ 283368 w 1502568"/>
                <a:gd name="connsiteY4" fmla="*/ 450056 h 450056"/>
                <a:gd name="connsiteX5" fmla="*/ 221456 w 1502568"/>
                <a:gd name="connsiteY5" fmla="*/ 435768 h 450056"/>
                <a:gd name="connsiteX6" fmla="*/ 152400 w 1502568"/>
                <a:gd name="connsiteY6" fmla="*/ 404812 h 450056"/>
                <a:gd name="connsiteX7" fmla="*/ 88106 w 1502568"/>
                <a:gd name="connsiteY7" fmla="*/ 366712 h 450056"/>
                <a:gd name="connsiteX8" fmla="*/ 50006 w 1502568"/>
                <a:gd name="connsiteY8" fmla="*/ 340518 h 450056"/>
                <a:gd name="connsiteX9" fmla="*/ 26193 w 1502568"/>
                <a:gd name="connsiteY9" fmla="*/ 311943 h 450056"/>
                <a:gd name="connsiteX10" fmla="*/ 9525 w 1502568"/>
                <a:gd name="connsiteY10" fmla="*/ 285750 h 450056"/>
                <a:gd name="connsiteX11" fmla="*/ 0 w 1502568"/>
                <a:gd name="connsiteY11" fmla="*/ 250031 h 450056"/>
                <a:gd name="connsiteX12" fmla="*/ 0 w 1502568"/>
                <a:gd name="connsiteY12" fmla="*/ 223837 h 450056"/>
                <a:gd name="connsiteX13" fmla="*/ 4762 w 1502568"/>
                <a:gd name="connsiteY13" fmla="*/ 209550 h 450056"/>
                <a:gd name="connsiteX14" fmla="*/ 23812 w 1502568"/>
                <a:gd name="connsiteY14" fmla="*/ 202406 h 450056"/>
                <a:gd name="connsiteX15" fmla="*/ 52387 w 1502568"/>
                <a:gd name="connsiteY15" fmla="*/ 209550 h 450056"/>
                <a:gd name="connsiteX16" fmla="*/ 100012 w 1502568"/>
                <a:gd name="connsiteY16" fmla="*/ 238125 h 450056"/>
                <a:gd name="connsiteX17" fmla="*/ 133350 w 1502568"/>
                <a:gd name="connsiteY17" fmla="*/ 254793 h 450056"/>
                <a:gd name="connsiteX18" fmla="*/ 166687 w 1502568"/>
                <a:gd name="connsiteY18" fmla="*/ 264318 h 450056"/>
                <a:gd name="connsiteX19" fmla="*/ 228600 w 1502568"/>
                <a:gd name="connsiteY19" fmla="*/ 271462 h 450056"/>
                <a:gd name="connsiteX20" fmla="*/ 290512 w 1502568"/>
                <a:gd name="connsiteY20" fmla="*/ 271462 h 450056"/>
                <a:gd name="connsiteX21" fmla="*/ 366712 w 1502568"/>
                <a:gd name="connsiteY21" fmla="*/ 264318 h 450056"/>
                <a:gd name="connsiteX22" fmla="*/ 438150 w 1502568"/>
                <a:gd name="connsiteY22" fmla="*/ 254793 h 450056"/>
                <a:gd name="connsiteX23" fmla="*/ 573881 w 1502568"/>
                <a:gd name="connsiteY23" fmla="*/ 221456 h 450056"/>
                <a:gd name="connsiteX24" fmla="*/ 719137 w 1502568"/>
                <a:gd name="connsiteY24" fmla="*/ 178593 h 450056"/>
                <a:gd name="connsiteX25" fmla="*/ 890587 w 1502568"/>
                <a:gd name="connsiteY25" fmla="*/ 140493 h 450056"/>
                <a:gd name="connsiteX26" fmla="*/ 1066800 w 1502568"/>
                <a:gd name="connsiteY26" fmla="*/ 83343 h 450056"/>
                <a:gd name="connsiteX27" fmla="*/ 1152525 w 1502568"/>
                <a:gd name="connsiteY27" fmla="*/ 42862 h 450056"/>
                <a:gd name="connsiteX28" fmla="*/ 1176337 w 1502568"/>
                <a:gd name="connsiteY28" fmla="*/ 23812 h 450056"/>
                <a:gd name="connsiteX29" fmla="*/ 1200150 w 1502568"/>
                <a:gd name="connsiteY29" fmla="*/ 9525 h 450056"/>
                <a:gd name="connsiteX30" fmla="*/ 1235868 w 1502568"/>
                <a:gd name="connsiteY30" fmla="*/ 0 h 450056"/>
                <a:gd name="connsiteX31" fmla="*/ 1271587 w 1502568"/>
                <a:gd name="connsiteY31" fmla="*/ 0 h 450056"/>
                <a:gd name="connsiteX32" fmla="*/ 1328737 w 1502568"/>
                <a:gd name="connsiteY32" fmla="*/ 9525 h 450056"/>
                <a:gd name="connsiteX33" fmla="*/ 1383506 w 1502568"/>
                <a:gd name="connsiteY33" fmla="*/ 28575 h 450056"/>
                <a:gd name="connsiteX34" fmla="*/ 1450181 w 1502568"/>
                <a:gd name="connsiteY34" fmla="*/ 66675 h 450056"/>
                <a:gd name="connsiteX35" fmla="*/ 1476375 w 1502568"/>
                <a:gd name="connsiteY35" fmla="*/ 88106 h 450056"/>
                <a:gd name="connsiteX36" fmla="*/ 1490662 w 1502568"/>
                <a:gd name="connsiteY36" fmla="*/ 104775 h 450056"/>
                <a:gd name="connsiteX37" fmla="*/ 1497806 w 1502568"/>
                <a:gd name="connsiteY37" fmla="*/ 116681 h 450056"/>
                <a:gd name="connsiteX38" fmla="*/ 1502568 w 1502568"/>
                <a:gd name="connsiteY38" fmla="*/ 138112 h 450056"/>
                <a:gd name="connsiteX39" fmla="*/ 1495425 w 1502568"/>
                <a:gd name="connsiteY39" fmla="*/ 164306 h 450056"/>
                <a:gd name="connsiteX40" fmla="*/ 1473993 w 1502568"/>
                <a:gd name="connsiteY40" fmla="*/ 190500 h 450056"/>
                <a:gd name="connsiteX41" fmla="*/ 1433512 w 1502568"/>
                <a:gd name="connsiteY41" fmla="*/ 219075 h 450056"/>
                <a:gd name="connsiteX42" fmla="*/ 1397793 w 1502568"/>
                <a:gd name="connsiteY42" fmla="*/ 233362 h 450056"/>
                <a:gd name="connsiteX43" fmla="*/ 1340643 w 1502568"/>
                <a:gd name="connsiteY43" fmla="*/ 247650 h 450056"/>
                <a:gd name="connsiteX44" fmla="*/ 1190625 w 1502568"/>
                <a:gd name="connsiteY44" fmla="*/ 273843 h 450056"/>
                <a:gd name="connsiteX45" fmla="*/ 1092993 w 1502568"/>
                <a:gd name="connsiteY45" fmla="*/ 280987 h 450056"/>
                <a:gd name="connsiteX46" fmla="*/ 921543 w 1502568"/>
                <a:gd name="connsiteY46" fmla="*/ 333375 h 450056"/>
                <a:gd name="connsiteX47" fmla="*/ 757237 w 1502568"/>
                <a:gd name="connsiteY47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02568" h="450056">
                  <a:moveTo>
                    <a:pt x="757237" y="371475"/>
                  </a:moveTo>
                  <a:lnTo>
                    <a:pt x="588168" y="407193"/>
                  </a:lnTo>
                  <a:lnTo>
                    <a:pt x="450056" y="431006"/>
                  </a:lnTo>
                  <a:lnTo>
                    <a:pt x="347662" y="447675"/>
                  </a:lnTo>
                  <a:lnTo>
                    <a:pt x="283368" y="450056"/>
                  </a:lnTo>
                  <a:lnTo>
                    <a:pt x="221456" y="435768"/>
                  </a:lnTo>
                  <a:lnTo>
                    <a:pt x="152400" y="404812"/>
                  </a:lnTo>
                  <a:lnTo>
                    <a:pt x="88106" y="366712"/>
                  </a:lnTo>
                  <a:lnTo>
                    <a:pt x="50006" y="340518"/>
                  </a:lnTo>
                  <a:lnTo>
                    <a:pt x="26193" y="311943"/>
                  </a:lnTo>
                  <a:lnTo>
                    <a:pt x="9525" y="285750"/>
                  </a:lnTo>
                  <a:lnTo>
                    <a:pt x="0" y="250031"/>
                  </a:lnTo>
                  <a:lnTo>
                    <a:pt x="0" y="223837"/>
                  </a:lnTo>
                  <a:lnTo>
                    <a:pt x="4762" y="209550"/>
                  </a:lnTo>
                  <a:lnTo>
                    <a:pt x="23812" y="202406"/>
                  </a:lnTo>
                  <a:lnTo>
                    <a:pt x="52387" y="209550"/>
                  </a:lnTo>
                  <a:lnTo>
                    <a:pt x="100012" y="238125"/>
                  </a:lnTo>
                  <a:lnTo>
                    <a:pt x="133350" y="254793"/>
                  </a:lnTo>
                  <a:lnTo>
                    <a:pt x="166687" y="264318"/>
                  </a:lnTo>
                  <a:lnTo>
                    <a:pt x="228600" y="271462"/>
                  </a:lnTo>
                  <a:lnTo>
                    <a:pt x="290512" y="271462"/>
                  </a:lnTo>
                  <a:lnTo>
                    <a:pt x="366712" y="264318"/>
                  </a:lnTo>
                  <a:lnTo>
                    <a:pt x="438150" y="254793"/>
                  </a:lnTo>
                  <a:lnTo>
                    <a:pt x="573881" y="221456"/>
                  </a:lnTo>
                  <a:lnTo>
                    <a:pt x="719137" y="178593"/>
                  </a:lnTo>
                  <a:lnTo>
                    <a:pt x="890587" y="140493"/>
                  </a:lnTo>
                  <a:lnTo>
                    <a:pt x="1066800" y="83343"/>
                  </a:lnTo>
                  <a:lnTo>
                    <a:pt x="1152525" y="42862"/>
                  </a:lnTo>
                  <a:lnTo>
                    <a:pt x="1176337" y="23812"/>
                  </a:lnTo>
                  <a:lnTo>
                    <a:pt x="1200150" y="9525"/>
                  </a:lnTo>
                  <a:lnTo>
                    <a:pt x="1235868" y="0"/>
                  </a:lnTo>
                  <a:lnTo>
                    <a:pt x="1271587" y="0"/>
                  </a:lnTo>
                  <a:lnTo>
                    <a:pt x="1328737" y="9525"/>
                  </a:lnTo>
                  <a:lnTo>
                    <a:pt x="1383506" y="28575"/>
                  </a:lnTo>
                  <a:lnTo>
                    <a:pt x="1450181" y="66675"/>
                  </a:lnTo>
                  <a:lnTo>
                    <a:pt x="1476375" y="88106"/>
                  </a:lnTo>
                  <a:lnTo>
                    <a:pt x="1490662" y="104775"/>
                  </a:lnTo>
                  <a:lnTo>
                    <a:pt x="1497806" y="116681"/>
                  </a:lnTo>
                  <a:lnTo>
                    <a:pt x="1502568" y="138112"/>
                  </a:lnTo>
                  <a:lnTo>
                    <a:pt x="1495425" y="164306"/>
                  </a:lnTo>
                  <a:lnTo>
                    <a:pt x="1473993" y="190500"/>
                  </a:lnTo>
                  <a:lnTo>
                    <a:pt x="1433512" y="219075"/>
                  </a:lnTo>
                  <a:lnTo>
                    <a:pt x="1397793" y="233362"/>
                  </a:lnTo>
                  <a:lnTo>
                    <a:pt x="1340643" y="247650"/>
                  </a:lnTo>
                  <a:lnTo>
                    <a:pt x="1190625" y="273843"/>
                  </a:lnTo>
                  <a:lnTo>
                    <a:pt x="1092993" y="280987"/>
                  </a:lnTo>
                  <a:lnTo>
                    <a:pt x="921543" y="333375"/>
                  </a:lnTo>
                  <a:lnTo>
                    <a:pt x="757237" y="3714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57D4F9B0-D8AD-41FB-961E-858CBE557B2E}"/>
                </a:ext>
              </a:extLst>
            </p:cNvPr>
            <p:cNvSpPr/>
            <p:nvPr/>
          </p:nvSpPr>
          <p:spPr>
            <a:xfrm>
              <a:off x="5561015" y="2582863"/>
              <a:ext cx="282575" cy="838200"/>
            </a:xfrm>
            <a:custGeom>
              <a:avLst/>
              <a:gdLst>
                <a:gd name="connsiteX0" fmla="*/ 64294 w 283369"/>
                <a:gd name="connsiteY0" fmla="*/ 395288 h 838200"/>
                <a:gd name="connsiteX1" fmla="*/ 0 w 283369"/>
                <a:gd name="connsiteY1" fmla="*/ 40482 h 838200"/>
                <a:gd name="connsiteX2" fmla="*/ 135731 w 283369"/>
                <a:gd name="connsiteY2" fmla="*/ 0 h 838200"/>
                <a:gd name="connsiteX3" fmla="*/ 197644 w 283369"/>
                <a:gd name="connsiteY3" fmla="*/ 145257 h 838200"/>
                <a:gd name="connsiteX4" fmla="*/ 230981 w 283369"/>
                <a:gd name="connsiteY4" fmla="*/ 223838 h 838200"/>
                <a:gd name="connsiteX5" fmla="*/ 257175 w 283369"/>
                <a:gd name="connsiteY5" fmla="*/ 280988 h 838200"/>
                <a:gd name="connsiteX6" fmla="*/ 266700 w 283369"/>
                <a:gd name="connsiteY6" fmla="*/ 333375 h 838200"/>
                <a:gd name="connsiteX7" fmla="*/ 273844 w 283369"/>
                <a:gd name="connsiteY7" fmla="*/ 407194 h 838200"/>
                <a:gd name="connsiteX8" fmla="*/ 280987 w 283369"/>
                <a:gd name="connsiteY8" fmla="*/ 466725 h 838200"/>
                <a:gd name="connsiteX9" fmla="*/ 280987 w 283369"/>
                <a:gd name="connsiteY9" fmla="*/ 542925 h 838200"/>
                <a:gd name="connsiteX10" fmla="*/ 283369 w 283369"/>
                <a:gd name="connsiteY10" fmla="*/ 792957 h 838200"/>
                <a:gd name="connsiteX11" fmla="*/ 107156 w 283369"/>
                <a:gd name="connsiteY11" fmla="*/ 838200 h 838200"/>
                <a:gd name="connsiteX12" fmla="*/ 100012 w 283369"/>
                <a:gd name="connsiteY12" fmla="*/ 676275 h 838200"/>
                <a:gd name="connsiteX13" fmla="*/ 92869 w 283369"/>
                <a:gd name="connsiteY13" fmla="*/ 557213 h 838200"/>
                <a:gd name="connsiteX14" fmla="*/ 64294 w 283369"/>
                <a:gd name="connsiteY14" fmla="*/ 395288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369" h="838200">
                  <a:moveTo>
                    <a:pt x="64294" y="395288"/>
                  </a:moveTo>
                  <a:lnTo>
                    <a:pt x="0" y="40482"/>
                  </a:lnTo>
                  <a:lnTo>
                    <a:pt x="135731" y="0"/>
                  </a:lnTo>
                  <a:lnTo>
                    <a:pt x="197644" y="145257"/>
                  </a:lnTo>
                  <a:lnTo>
                    <a:pt x="230981" y="223838"/>
                  </a:lnTo>
                  <a:lnTo>
                    <a:pt x="257175" y="280988"/>
                  </a:lnTo>
                  <a:lnTo>
                    <a:pt x="266700" y="333375"/>
                  </a:lnTo>
                  <a:lnTo>
                    <a:pt x="273844" y="407194"/>
                  </a:lnTo>
                  <a:lnTo>
                    <a:pt x="280987" y="466725"/>
                  </a:lnTo>
                  <a:lnTo>
                    <a:pt x="280987" y="542925"/>
                  </a:lnTo>
                  <a:lnTo>
                    <a:pt x="283369" y="792957"/>
                  </a:lnTo>
                  <a:lnTo>
                    <a:pt x="107156" y="838200"/>
                  </a:lnTo>
                  <a:lnTo>
                    <a:pt x="100012" y="676275"/>
                  </a:lnTo>
                  <a:lnTo>
                    <a:pt x="92869" y="557213"/>
                  </a:lnTo>
                  <a:lnTo>
                    <a:pt x="64294" y="3952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C7481F9D-3B21-4630-9EC0-647D3C55A4BD}"/>
                </a:ext>
              </a:extLst>
            </p:cNvPr>
            <p:cNvSpPr/>
            <p:nvPr/>
          </p:nvSpPr>
          <p:spPr>
            <a:xfrm>
              <a:off x="6253164" y="2490788"/>
              <a:ext cx="393700" cy="804862"/>
            </a:xfrm>
            <a:custGeom>
              <a:avLst/>
              <a:gdLst>
                <a:gd name="connsiteX0" fmla="*/ 59531 w 392906"/>
                <a:gd name="connsiteY0" fmla="*/ 461962 h 804862"/>
                <a:gd name="connsiteX1" fmla="*/ 100012 w 392906"/>
                <a:gd name="connsiteY1" fmla="*/ 247650 h 804862"/>
                <a:gd name="connsiteX2" fmla="*/ 109537 w 392906"/>
                <a:gd name="connsiteY2" fmla="*/ 180975 h 804862"/>
                <a:gd name="connsiteX3" fmla="*/ 109537 w 392906"/>
                <a:gd name="connsiteY3" fmla="*/ 128587 h 804862"/>
                <a:gd name="connsiteX4" fmla="*/ 97631 w 392906"/>
                <a:gd name="connsiteY4" fmla="*/ 90487 h 804862"/>
                <a:gd name="connsiteX5" fmla="*/ 33337 w 392906"/>
                <a:gd name="connsiteY5" fmla="*/ 7143 h 804862"/>
                <a:gd name="connsiteX6" fmla="*/ 195262 w 392906"/>
                <a:gd name="connsiteY6" fmla="*/ 0 h 804862"/>
                <a:gd name="connsiteX7" fmla="*/ 290512 w 392906"/>
                <a:gd name="connsiteY7" fmla="*/ 66675 h 804862"/>
                <a:gd name="connsiteX8" fmla="*/ 347662 w 392906"/>
                <a:gd name="connsiteY8" fmla="*/ 111918 h 804862"/>
                <a:gd name="connsiteX9" fmla="*/ 376237 w 392906"/>
                <a:gd name="connsiteY9" fmla="*/ 135731 h 804862"/>
                <a:gd name="connsiteX10" fmla="*/ 388143 w 392906"/>
                <a:gd name="connsiteY10" fmla="*/ 154781 h 804862"/>
                <a:gd name="connsiteX11" fmla="*/ 392906 w 392906"/>
                <a:gd name="connsiteY11" fmla="*/ 178593 h 804862"/>
                <a:gd name="connsiteX12" fmla="*/ 390525 w 392906"/>
                <a:gd name="connsiteY12" fmla="*/ 207168 h 804862"/>
                <a:gd name="connsiteX13" fmla="*/ 371475 w 392906"/>
                <a:gd name="connsiteY13" fmla="*/ 242887 h 804862"/>
                <a:gd name="connsiteX14" fmla="*/ 326231 w 392906"/>
                <a:gd name="connsiteY14" fmla="*/ 290512 h 804862"/>
                <a:gd name="connsiteX15" fmla="*/ 278606 w 392906"/>
                <a:gd name="connsiteY15" fmla="*/ 371475 h 804862"/>
                <a:gd name="connsiteX16" fmla="*/ 190500 w 392906"/>
                <a:gd name="connsiteY16" fmla="*/ 557212 h 804862"/>
                <a:gd name="connsiteX17" fmla="*/ 83343 w 392906"/>
                <a:gd name="connsiteY17" fmla="*/ 783431 h 804862"/>
                <a:gd name="connsiteX18" fmla="*/ 0 w 392906"/>
                <a:gd name="connsiteY18" fmla="*/ 804862 h 804862"/>
                <a:gd name="connsiteX19" fmla="*/ 59531 w 392906"/>
                <a:gd name="connsiteY19" fmla="*/ 461962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906" h="804862">
                  <a:moveTo>
                    <a:pt x="59531" y="461962"/>
                  </a:moveTo>
                  <a:lnTo>
                    <a:pt x="100012" y="247650"/>
                  </a:lnTo>
                  <a:lnTo>
                    <a:pt x="109537" y="180975"/>
                  </a:lnTo>
                  <a:lnTo>
                    <a:pt x="109537" y="128587"/>
                  </a:lnTo>
                  <a:lnTo>
                    <a:pt x="97631" y="90487"/>
                  </a:lnTo>
                  <a:lnTo>
                    <a:pt x="33337" y="7143"/>
                  </a:lnTo>
                  <a:lnTo>
                    <a:pt x="195262" y="0"/>
                  </a:lnTo>
                  <a:lnTo>
                    <a:pt x="290512" y="66675"/>
                  </a:lnTo>
                  <a:lnTo>
                    <a:pt x="347662" y="111918"/>
                  </a:lnTo>
                  <a:lnTo>
                    <a:pt x="376237" y="135731"/>
                  </a:lnTo>
                  <a:lnTo>
                    <a:pt x="388143" y="154781"/>
                  </a:lnTo>
                  <a:lnTo>
                    <a:pt x="392906" y="178593"/>
                  </a:lnTo>
                  <a:lnTo>
                    <a:pt x="390525" y="207168"/>
                  </a:lnTo>
                  <a:lnTo>
                    <a:pt x="371475" y="242887"/>
                  </a:lnTo>
                  <a:lnTo>
                    <a:pt x="326231" y="290512"/>
                  </a:lnTo>
                  <a:lnTo>
                    <a:pt x="278606" y="371475"/>
                  </a:lnTo>
                  <a:lnTo>
                    <a:pt x="190500" y="557212"/>
                  </a:lnTo>
                  <a:lnTo>
                    <a:pt x="83343" y="783431"/>
                  </a:lnTo>
                  <a:lnTo>
                    <a:pt x="0" y="804862"/>
                  </a:lnTo>
                  <a:lnTo>
                    <a:pt x="59531" y="4619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CFAFDDF4-3084-4F50-B7B1-58137DC25EC9}"/>
                </a:ext>
              </a:extLst>
            </p:cNvPr>
            <p:cNvSpPr/>
            <p:nvPr/>
          </p:nvSpPr>
          <p:spPr>
            <a:xfrm>
              <a:off x="5065714" y="2930525"/>
              <a:ext cx="3033712" cy="685800"/>
            </a:xfrm>
            <a:custGeom>
              <a:avLst/>
              <a:gdLst>
                <a:gd name="connsiteX0" fmla="*/ 1486222 w 3034262"/>
                <a:gd name="connsiteY0" fmla="*/ 399245 h 685156"/>
                <a:gd name="connsiteX1" fmla="*/ 1120462 w 3034262"/>
                <a:gd name="connsiteY1" fmla="*/ 471366 h 685156"/>
                <a:gd name="connsiteX2" fmla="*/ 819096 w 3034262"/>
                <a:gd name="connsiteY2" fmla="*/ 548640 h 685156"/>
                <a:gd name="connsiteX3" fmla="*/ 610458 w 3034262"/>
                <a:gd name="connsiteY3" fmla="*/ 613034 h 685156"/>
                <a:gd name="connsiteX4" fmla="*/ 455912 w 3034262"/>
                <a:gd name="connsiteY4" fmla="*/ 680004 h 685156"/>
                <a:gd name="connsiteX5" fmla="*/ 435306 w 3034262"/>
                <a:gd name="connsiteY5" fmla="*/ 685156 h 685156"/>
                <a:gd name="connsiteX6" fmla="*/ 383790 w 3034262"/>
                <a:gd name="connsiteY6" fmla="*/ 680004 h 685156"/>
                <a:gd name="connsiteX7" fmla="*/ 342578 w 3034262"/>
                <a:gd name="connsiteY7" fmla="*/ 661974 h 685156"/>
                <a:gd name="connsiteX8" fmla="*/ 239547 w 3034262"/>
                <a:gd name="connsiteY8" fmla="*/ 589852 h 685156"/>
                <a:gd name="connsiteX9" fmla="*/ 141667 w 3034262"/>
                <a:gd name="connsiteY9" fmla="*/ 507427 h 685156"/>
                <a:gd name="connsiteX10" fmla="*/ 33485 w 3034262"/>
                <a:gd name="connsiteY10" fmla="*/ 409548 h 685156"/>
                <a:gd name="connsiteX11" fmla="*/ 15454 w 3034262"/>
                <a:gd name="connsiteY11" fmla="*/ 386366 h 685156"/>
                <a:gd name="connsiteX12" fmla="*/ 5151 w 3034262"/>
                <a:gd name="connsiteY12" fmla="*/ 360608 h 685156"/>
                <a:gd name="connsiteX13" fmla="*/ 0 w 3034262"/>
                <a:gd name="connsiteY13" fmla="*/ 334850 h 685156"/>
                <a:gd name="connsiteX14" fmla="*/ 2576 w 3034262"/>
                <a:gd name="connsiteY14" fmla="*/ 309093 h 685156"/>
                <a:gd name="connsiteX15" fmla="*/ 10303 w 3034262"/>
                <a:gd name="connsiteY15" fmla="*/ 301365 h 685156"/>
                <a:gd name="connsiteX16" fmla="*/ 23182 w 3034262"/>
                <a:gd name="connsiteY16" fmla="*/ 298789 h 685156"/>
                <a:gd name="connsiteX17" fmla="*/ 64394 w 3034262"/>
                <a:gd name="connsiteY17" fmla="*/ 319396 h 685156"/>
                <a:gd name="connsiteX18" fmla="*/ 149395 w 3034262"/>
                <a:gd name="connsiteY18" fmla="*/ 368335 h 685156"/>
                <a:gd name="connsiteX19" fmla="*/ 211213 w 3034262"/>
                <a:gd name="connsiteY19" fmla="*/ 399245 h 685156"/>
                <a:gd name="connsiteX20" fmla="*/ 278183 w 3034262"/>
                <a:gd name="connsiteY20" fmla="*/ 425002 h 685156"/>
                <a:gd name="connsiteX21" fmla="*/ 324547 w 3034262"/>
                <a:gd name="connsiteY21" fmla="*/ 432730 h 685156"/>
                <a:gd name="connsiteX22" fmla="*/ 368336 w 3034262"/>
                <a:gd name="connsiteY22" fmla="*/ 432730 h 685156"/>
                <a:gd name="connsiteX23" fmla="*/ 507427 w 3034262"/>
                <a:gd name="connsiteY23" fmla="*/ 412123 h 685156"/>
                <a:gd name="connsiteX24" fmla="*/ 607883 w 3034262"/>
                <a:gd name="connsiteY24" fmla="*/ 388942 h 685156"/>
                <a:gd name="connsiteX25" fmla="*/ 765005 w 3034262"/>
                <a:gd name="connsiteY25" fmla="*/ 370911 h 685156"/>
                <a:gd name="connsiteX26" fmla="*/ 916976 w 3034262"/>
                <a:gd name="connsiteY26" fmla="*/ 332274 h 685156"/>
                <a:gd name="connsiteX27" fmla="*/ 1210614 w 3034262"/>
                <a:gd name="connsiteY27" fmla="*/ 275607 h 685156"/>
                <a:gd name="connsiteX28" fmla="*/ 1305918 w 3034262"/>
                <a:gd name="connsiteY28" fmla="*/ 255001 h 685156"/>
                <a:gd name="connsiteX29" fmla="*/ 1617586 w 3034262"/>
                <a:gd name="connsiteY29" fmla="*/ 198334 h 685156"/>
                <a:gd name="connsiteX30" fmla="*/ 1991074 w 3034262"/>
                <a:gd name="connsiteY30" fmla="*/ 133940 h 685156"/>
                <a:gd name="connsiteX31" fmla="*/ 2127590 w 3034262"/>
                <a:gd name="connsiteY31" fmla="*/ 121061 h 685156"/>
                <a:gd name="connsiteX32" fmla="*/ 2248651 w 3034262"/>
                <a:gd name="connsiteY32" fmla="*/ 100455 h 685156"/>
                <a:gd name="connsiteX33" fmla="*/ 2416076 w 3034262"/>
                <a:gd name="connsiteY33" fmla="*/ 59242 h 685156"/>
                <a:gd name="connsiteX34" fmla="*/ 2454713 w 3034262"/>
                <a:gd name="connsiteY34" fmla="*/ 41212 h 685156"/>
                <a:gd name="connsiteX35" fmla="*/ 2493350 w 3034262"/>
                <a:gd name="connsiteY35" fmla="*/ 18030 h 685156"/>
                <a:gd name="connsiteX36" fmla="*/ 2521683 w 3034262"/>
                <a:gd name="connsiteY36" fmla="*/ 5151 h 685156"/>
                <a:gd name="connsiteX37" fmla="*/ 2562896 w 3034262"/>
                <a:gd name="connsiteY37" fmla="*/ 0 h 685156"/>
                <a:gd name="connsiteX38" fmla="*/ 2681381 w 3034262"/>
                <a:gd name="connsiteY38" fmla="*/ 20606 h 685156"/>
                <a:gd name="connsiteX39" fmla="*/ 2774109 w 3034262"/>
                <a:gd name="connsiteY39" fmla="*/ 48939 h 685156"/>
                <a:gd name="connsiteX40" fmla="*/ 2892595 w 3034262"/>
                <a:gd name="connsiteY40" fmla="*/ 92727 h 685156"/>
                <a:gd name="connsiteX41" fmla="*/ 2969868 w 3034262"/>
                <a:gd name="connsiteY41" fmla="*/ 128788 h 685156"/>
                <a:gd name="connsiteX42" fmla="*/ 2995626 w 3034262"/>
                <a:gd name="connsiteY42" fmla="*/ 144243 h 685156"/>
                <a:gd name="connsiteX43" fmla="*/ 3016232 w 3034262"/>
                <a:gd name="connsiteY43" fmla="*/ 172576 h 685156"/>
                <a:gd name="connsiteX44" fmla="*/ 3031687 w 3034262"/>
                <a:gd name="connsiteY44" fmla="*/ 203486 h 685156"/>
                <a:gd name="connsiteX45" fmla="*/ 3034262 w 3034262"/>
                <a:gd name="connsiteY45" fmla="*/ 229243 h 685156"/>
                <a:gd name="connsiteX46" fmla="*/ 3029111 w 3034262"/>
                <a:gd name="connsiteY46" fmla="*/ 247274 h 685156"/>
                <a:gd name="connsiteX47" fmla="*/ 3018808 w 3034262"/>
                <a:gd name="connsiteY47" fmla="*/ 265304 h 685156"/>
                <a:gd name="connsiteX48" fmla="*/ 2980171 w 3034262"/>
                <a:gd name="connsiteY48" fmla="*/ 285911 h 685156"/>
                <a:gd name="connsiteX49" fmla="*/ 2928656 w 3034262"/>
                <a:gd name="connsiteY49" fmla="*/ 293638 h 685156"/>
                <a:gd name="connsiteX50" fmla="*/ 2833352 w 3034262"/>
                <a:gd name="connsiteY50" fmla="*/ 293638 h 685156"/>
                <a:gd name="connsiteX51" fmla="*/ 2655623 w 3034262"/>
                <a:gd name="connsiteY51" fmla="*/ 275607 h 685156"/>
                <a:gd name="connsiteX52" fmla="*/ 2462440 w 3034262"/>
                <a:gd name="connsiteY52" fmla="*/ 270456 h 685156"/>
                <a:gd name="connsiteX53" fmla="*/ 2145620 w 3034262"/>
                <a:gd name="connsiteY53" fmla="*/ 301365 h 685156"/>
                <a:gd name="connsiteX54" fmla="*/ 2014256 w 3034262"/>
                <a:gd name="connsiteY54" fmla="*/ 314244 h 685156"/>
                <a:gd name="connsiteX55" fmla="*/ 1486222 w 3034262"/>
                <a:gd name="connsiteY55" fmla="*/ 399245 h 68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34262" h="685156">
                  <a:moveTo>
                    <a:pt x="1486222" y="399245"/>
                  </a:moveTo>
                  <a:lnTo>
                    <a:pt x="1120462" y="471366"/>
                  </a:lnTo>
                  <a:lnTo>
                    <a:pt x="819096" y="548640"/>
                  </a:lnTo>
                  <a:lnTo>
                    <a:pt x="610458" y="613034"/>
                  </a:lnTo>
                  <a:lnTo>
                    <a:pt x="455912" y="680004"/>
                  </a:lnTo>
                  <a:lnTo>
                    <a:pt x="435306" y="685156"/>
                  </a:lnTo>
                  <a:lnTo>
                    <a:pt x="383790" y="680004"/>
                  </a:lnTo>
                  <a:lnTo>
                    <a:pt x="342578" y="661974"/>
                  </a:lnTo>
                  <a:lnTo>
                    <a:pt x="239547" y="589852"/>
                  </a:lnTo>
                  <a:lnTo>
                    <a:pt x="141667" y="507427"/>
                  </a:lnTo>
                  <a:lnTo>
                    <a:pt x="33485" y="409548"/>
                  </a:lnTo>
                  <a:lnTo>
                    <a:pt x="15454" y="386366"/>
                  </a:lnTo>
                  <a:lnTo>
                    <a:pt x="5151" y="360608"/>
                  </a:lnTo>
                  <a:lnTo>
                    <a:pt x="0" y="334850"/>
                  </a:lnTo>
                  <a:lnTo>
                    <a:pt x="2576" y="309093"/>
                  </a:lnTo>
                  <a:lnTo>
                    <a:pt x="10303" y="301365"/>
                  </a:lnTo>
                  <a:lnTo>
                    <a:pt x="23182" y="298789"/>
                  </a:lnTo>
                  <a:lnTo>
                    <a:pt x="64394" y="319396"/>
                  </a:lnTo>
                  <a:lnTo>
                    <a:pt x="149395" y="368335"/>
                  </a:lnTo>
                  <a:lnTo>
                    <a:pt x="211213" y="399245"/>
                  </a:lnTo>
                  <a:lnTo>
                    <a:pt x="278183" y="425002"/>
                  </a:lnTo>
                  <a:lnTo>
                    <a:pt x="324547" y="432730"/>
                  </a:lnTo>
                  <a:lnTo>
                    <a:pt x="368336" y="432730"/>
                  </a:lnTo>
                  <a:lnTo>
                    <a:pt x="507427" y="412123"/>
                  </a:lnTo>
                  <a:lnTo>
                    <a:pt x="607883" y="388942"/>
                  </a:lnTo>
                  <a:lnTo>
                    <a:pt x="765005" y="370911"/>
                  </a:lnTo>
                  <a:lnTo>
                    <a:pt x="916976" y="332274"/>
                  </a:lnTo>
                  <a:lnTo>
                    <a:pt x="1210614" y="275607"/>
                  </a:lnTo>
                  <a:lnTo>
                    <a:pt x="1305918" y="255001"/>
                  </a:lnTo>
                  <a:lnTo>
                    <a:pt x="1617586" y="198334"/>
                  </a:lnTo>
                  <a:lnTo>
                    <a:pt x="1991074" y="133940"/>
                  </a:lnTo>
                  <a:lnTo>
                    <a:pt x="2127590" y="121061"/>
                  </a:lnTo>
                  <a:lnTo>
                    <a:pt x="2248651" y="100455"/>
                  </a:lnTo>
                  <a:lnTo>
                    <a:pt x="2416076" y="59242"/>
                  </a:lnTo>
                  <a:lnTo>
                    <a:pt x="2454713" y="41212"/>
                  </a:lnTo>
                  <a:lnTo>
                    <a:pt x="2493350" y="18030"/>
                  </a:lnTo>
                  <a:lnTo>
                    <a:pt x="2521683" y="5151"/>
                  </a:lnTo>
                  <a:lnTo>
                    <a:pt x="2562896" y="0"/>
                  </a:lnTo>
                  <a:lnTo>
                    <a:pt x="2681381" y="20606"/>
                  </a:lnTo>
                  <a:lnTo>
                    <a:pt x="2774109" y="48939"/>
                  </a:lnTo>
                  <a:lnTo>
                    <a:pt x="2892595" y="92727"/>
                  </a:lnTo>
                  <a:lnTo>
                    <a:pt x="2969868" y="128788"/>
                  </a:lnTo>
                  <a:lnTo>
                    <a:pt x="2995626" y="144243"/>
                  </a:lnTo>
                  <a:lnTo>
                    <a:pt x="3016232" y="172576"/>
                  </a:lnTo>
                  <a:lnTo>
                    <a:pt x="3031687" y="203486"/>
                  </a:lnTo>
                  <a:lnTo>
                    <a:pt x="3034262" y="229243"/>
                  </a:lnTo>
                  <a:lnTo>
                    <a:pt x="3029111" y="247274"/>
                  </a:lnTo>
                  <a:lnTo>
                    <a:pt x="3018808" y="265304"/>
                  </a:lnTo>
                  <a:lnTo>
                    <a:pt x="2980171" y="285911"/>
                  </a:lnTo>
                  <a:lnTo>
                    <a:pt x="2928656" y="293638"/>
                  </a:lnTo>
                  <a:lnTo>
                    <a:pt x="2833352" y="293638"/>
                  </a:lnTo>
                  <a:lnTo>
                    <a:pt x="2655623" y="275607"/>
                  </a:lnTo>
                  <a:lnTo>
                    <a:pt x="2462440" y="270456"/>
                  </a:lnTo>
                  <a:lnTo>
                    <a:pt x="2145620" y="301365"/>
                  </a:lnTo>
                  <a:lnTo>
                    <a:pt x="2014256" y="314244"/>
                  </a:lnTo>
                  <a:lnTo>
                    <a:pt x="1486222" y="39924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C55CA78E-6843-4B2E-B82C-0589996F4FE9}"/>
                </a:ext>
              </a:extLst>
            </p:cNvPr>
            <p:cNvSpPr/>
            <p:nvPr/>
          </p:nvSpPr>
          <p:spPr>
            <a:xfrm>
              <a:off x="5618165" y="3733800"/>
              <a:ext cx="1195387" cy="1773238"/>
            </a:xfrm>
            <a:custGeom>
              <a:avLst/>
              <a:gdLst>
                <a:gd name="connsiteX0" fmla="*/ 400050 w 1195387"/>
                <a:gd name="connsiteY0" fmla="*/ 323850 h 1774031"/>
                <a:gd name="connsiteX1" fmla="*/ 50006 w 1195387"/>
                <a:gd name="connsiteY1" fmla="*/ 376238 h 1774031"/>
                <a:gd name="connsiteX2" fmla="*/ 0 w 1195387"/>
                <a:gd name="connsiteY2" fmla="*/ 214313 h 1774031"/>
                <a:gd name="connsiteX3" fmla="*/ 228600 w 1195387"/>
                <a:gd name="connsiteY3" fmla="*/ 192881 h 1774031"/>
                <a:gd name="connsiteX4" fmla="*/ 445294 w 1195387"/>
                <a:gd name="connsiteY4" fmla="*/ 154781 h 1774031"/>
                <a:gd name="connsiteX5" fmla="*/ 652462 w 1195387"/>
                <a:gd name="connsiteY5" fmla="*/ 104775 h 1774031"/>
                <a:gd name="connsiteX6" fmla="*/ 769144 w 1195387"/>
                <a:gd name="connsiteY6" fmla="*/ 73819 h 1774031"/>
                <a:gd name="connsiteX7" fmla="*/ 795337 w 1195387"/>
                <a:gd name="connsiteY7" fmla="*/ 47625 h 1774031"/>
                <a:gd name="connsiteX8" fmla="*/ 828675 w 1195387"/>
                <a:gd name="connsiteY8" fmla="*/ 23813 h 1774031"/>
                <a:gd name="connsiteX9" fmla="*/ 878681 w 1195387"/>
                <a:gd name="connsiteY9" fmla="*/ 2381 h 1774031"/>
                <a:gd name="connsiteX10" fmla="*/ 907256 w 1195387"/>
                <a:gd name="connsiteY10" fmla="*/ 0 h 1774031"/>
                <a:gd name="connsiteX11" fmla="*/ 947737 w 1195387"/>
                <a:gd name="connsiteY11" fmla="*/ 16669 h 1774031"/>
                <a:gd name="connsiteX12" fmla="*/ 1066800 w 1195387"/>
                <a:gd name="connsiteY12" fmla="*/ 85725 h 1774031"/>
                <a:gd name="connsiteX13" fmla="*/ 1162050 w 1195387"/>
                <a:gd name="connsiteY13" fmla="*/ 154781 h 1774031"/>
                <a:gd name="connsiteX14" fmla="*/ 1183481 w 1195387"/>
                <a:gd name="connsiteY14" fmla="*/ 171450 h 1774031"/>
                <a:gd name="connsiteX15" fmla="*/ 1193006 w 1195387"/>
                <a:gd name="connsiteY15" fmla="*/ 185738 h 1774031"/>
                <a:gd name="connsiteX16" fmla="*/ 1195387 w 1195387"/>
                <a:gd name="connsiteY16" fmla="*/ 207169 h 1774031"/>
                <a:gd name="connsiteX17" fmla="*/ 1195387 w 1195387"/>
                <a:gd name="connsiteY17" fmla="*/ 228600 h 1774031"/>
                <a:gd name="connsiteX18" fmla="*/ 1173956 w 1195387"/>
                <a:gd name="connsiteY18" fmla="*/ 259556 h 1774031"/>
                <a:gd name="connsiteX19" fmla="*/ 1147762 w 1195387"/>
                <a:gd name="connsiteY19" fmla="*/ 300038 h 1774031"/>
                <a:gd name="connsiteX20" fmla="*/ 1128712 w 1195387"/>
                <a:gd name="connsiteY20" fmla="*/ 342900 h 1774031"/>
                <a:gd name="connsiteX21" fmla="*/ 1119187 w 1195387"/>
                <a:gd name="connsiteY21" fmla="*/ 395288 h 1774031"/>
                <a:gd name="connsiteX22" fmla="*/ 1119187 w 1195387"/>
                <a:gd name="connsiteY22" fmla="*/ 528638 h 1774031"/>
                <a:gd name="connsiteX23" fmla="*/ 1119187 w 1195387"/>
                <a:gd name="connsiteY23" fmla="*/ 895350 h 1774031"/>
                <a:gd name="connsiteX24" fmla="*/ 1116806 w 1195387"/>
                <a:gd name="connsiteY24" fmla="*/ 1162050 h 1774031"/>
                <a:gd name="connsiteX25" fmla="*/ 1112044 w 1195387"/>
                <a:gd name="connsiteY25" fmla="*/ 1362075 h 1774031"/>
                <a:gd name="connsiteX26" fmla="*/ 1104900 w 1195387"/>
                <a:gd name="connsiteY26" fmla="*/ 1533525 h 1774031"/>
                <a:gd name="connsiteX27" fmla="*/ 1092994 w 1195387"/>
                <a:gd name="connsiteY27" fmla="*/ 1659731 h 1774031"/>
                <a:gd name="connsiteX28" fmla="*/ 1076325 w 1195387"/>
                <a:gd name="connsiteY28" fmla="*/ 1712119 h 1774031"/>
                <a:gd name="connsiteX29" fmla="*/ 1052512 w 1195387"/>
                <a:gd name="connsiteY29" fmla="*/ 1759744 h 1774031"/>
                <a:gd name="connsiteX30" fmla="*/ 1035844 w 1195387"/>
                <a:gd name="connsiteY30" fmla="*/ 1774031 h 1774031"/>
                <a:gd name="connsiteX31" fmla="*/ 1007269 w 1195387"/>
                <a:gd name="connsiteY31" fmla="*/ 1771650 h 1774031"/>
                <a:gd name="connsiteX32" fmla="*/ 978694 w 1195387"/>
                <a:gd name="connsiteY32" fmla="*/ 1745456 h 1774031"/>
                <a:gd name="connsiteX33" fmla="*/ 909637 w 1195387"/>
                <a:gd name="connsiteY33" fmla="*/ 1676400 h 1774031"/>
                <a:gd name="connsiteX34" fmla="*/ 857250 w 1195387"/>
                <a:gd name="connsiteY34" fmla="*/ 1616869 h 1774031"/>
                <a:gd name="connsiteX35" fmla="*/ 873919 w 1195387"/>
                <a:gd name="connsiteY35" fmla="*/ 1507331 h 1774031"/>
                <a:gd name="connsiteX36" fmla="*/ 873919 w 1195387"/>
                <a:gd name="connsiteY36" fmla="*/ 931069 h 1774031"/>
                <a:gd name="connsiteX37" fmla="*/ 873919 w 1195387"/>
                <a:gd name="connsiteY37" fmla="*/ 764381 h 1774031"/>
                <a:gd name="connsiteX38" fmla="*/ 873919 w 1195387"/>
                <a:gd name="connsiteY38" fmla="*/ 357188 h 1774031"/>
                <a:gd name="connsiteX39" fmla="*/ 866775 w 1195387"/>
                <a:gd name="connsiteY39" fmla="*/ 316706 h 1774031"/>
                <a:gd name="connsiteX40" fmla="*/ 852487 w 1195387"/>
                <a:gd name="connsiteY40" fmla="*/ 280988 h 1774031"/>
                <a:gd name="connsiteX41" fmla="*/ 838200 w 1195387"/>
                <a:gd name="connsiteY41" fmla="*/ 264319 h 1774031"/>
                <a:gd name="connsiteX42" fmla="*/ 809625 w 1195387"/>
                <a:gd name="connsiteY42" fmla="*/ 252413 h 1774031"/>
                <a:gd name="connsiteX43" fmla="*/ 769144 w 1195387"/>
                <a:gd name="connsiteY43" fmla="*/ 252413 h 1774031"/>
                <a:gd name="connsiteX44" fmla="*/ 652462 w 1195387"/>
                <a:gd name="connsiteY44" fmla="*/ 276225 h 1774031"/>
                <a:gd name="connsiteX45" fmla="*/ 400050 w 1195387"/>
                <a:gd name="connsiteY45" fmla="*/ 323850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95387" h="1774031">
                  <a:moveTo>
                    <a:pt x="400050" y="323850"/>
                  </a:moveTo>
                  <a:lnTo>
                    <a:pt x="50006" y="376238"/>
                  </a:lnTo>
                  <a:lnTo>
                    <a:pt x="0" y="214313"/>
                  </a:lnTo>
                  <a:lnTo>
                    <a:pt x="228600" y="192881"/>
                  </a:lnTo>
                  <a:lnTo>
                    <a:pt x="445294" y="154781"/>
                  </a:lnTo>
                  <a:lnTo>
                    <a:pt x="652462" y="104775"/>
                  </a:lnTo>
                  <a:lnTo>
                    <a:pt x="769144" y="73819"/>
                  </a:lnTo>
                  <a:lnTo>
                    <a:pt x="795337" y="47625"/>
                  </a:lnTo>
                  <a:lnTo>
                    <a:pt x="828675" y="23813"/>
                  </a:lnTo>
                  <a:lnTo>
                    <a:pt x="878681" y="2381"/>
                  </a:lnTo>
                  <a:lnTo>
                    <a:pt x="907256" y="0"/>
                  </a:lnTo>
                  <a:lnTo>
                    <a:pt x="947737" y="16669"/>
                  </a:lnTo>
                  <a:lnTo>
                    <a:pt x="1066800" y="85725"/>
                  </a:lnTo>
                  <a:lnTo>
                    <a:pt x="1162050" y="154781"/>
                  </a:lnTo>
                  <a:lnTo>
                    <a:pt x="1183481" y="171450"/>
                  </a:lnTo>
                  <a:lnTo>
                    <a:pt x="1193006" y="185738"/>
                  </a:lnTo>
                  <a:lnTo>
                    <a:pt x="1195387" y="207169"/>
                  </a:lnTo>
                  <a:lnTo>
                    <a:pt x="1195387" y="228600"/>
                  </a:lnTo>
                  <a:lnTo>
                    <a:pt x="1173956" y="259556"/>
                  </a:lnTo>
                  <a:lnTo>
                    <a:pt x="1147762" y="300038"/>
                  </a:lnTo>
                  <a:lnTo>
                    <a:pt x="1128712" y="342900"/>
                  </a:lnTo>
                  <a:lnTo>
                    <a:pt x="1119187" y="395288"/>
                  </a:lnTo>
                  <a:lnTo>
                    <a:pt x="1119187" y="528638"/>
                  </a:lnTo>
                  <a:lnTo>
                    <a:pt x="1119187" y="895350"/>
                  </a:lnTo>
                  <a:cubicBezTo>
                    <a:pt x="1118393" y="984250"/>
                    <a:pt x="1117600" y="1073150"/>
                    <a:pt x="1116806" y="1162050"/>
                  </a:cubicBezTo>
                  <a:lnTo>
                    <a:pt x="1112044" y="1362075"/>
                  </a:lnTo>
                  <a:lnTo>
                    <a:pt x="1104900" y="1533525"/>
                  </a:lnTo>
                  <a:lnTo>
                    <a:pt x="1092994" y="1659731"/>
                  </a:lnTo>
                  <a:lnTo>
                    <a:pt x="1076325" y="1712119"/>
                  </a:lnTo>
                  <a:lnTo>
                    <a:pt x="1052512" y="1759744"/>
                  </a:lnTo>
                  <a:lnTo>
                    <a:pt x="1035844" y="1774031"/>
                  </a:lnTo>
                  <a:lnTo>
                    <a:pt x="1007269" y="1771650"/>
                  </a:lnTo>
                  <a:lnTo>
                    <a:pt x="978694" y="1745456"/>
                  </a:lnTo>
                  <a:lnTo>
                    <a:pt x="909637" y="1676400"/>
                  </a:lnTo>
                  <a:lnTo>
                    <a:pt x="857250" y="1616869"/>
                  </a:lnTo>
                  <a:lnTo>
                    <a:pt x="873919" y="1507331"/>
                  </a:lnTo>
                  <a:lnTo>
                    <a:pt x="873919" y="931069"/>
                  </a:lnTo>
                  <a:lnTo>
                    <a:pt x="873919" y="764381"/>
                  </a:lnTo>
                  <a:lnTo>
                    <a:pt x="873919" y="357188"/>
                  </a:lnTo>
                  <a:lnTo>
                    <a:pt x="866775" y="316706"/>
                  </a:lnTo>
                  <a:lnTo>
                    <a:pt x="852487" y="280988"/>
                  </a:lnTo>
                  <a:lnTo>
                    <a:pt x="838200" y="264319"/>
                  </a:lnTo>
                  <a:lnTo>
                    <a:pt x="809625" y="252413"/>
                  </a:lnTo>
                  <a:lnTo>
                    <a:pt x="769144" y="252413"/>
                  </a:lnTo>
                  <a:lnTo>
                    <a:pt x="652462" y="276225"/>
                  </a:lnTo>
                  <a:lnTo>
                    <a:pt x="400050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C3213391-E850-484B-8BA9-5613C8FB7936}"/>
                </a:ext>
              </a:extLst>
            </p:cNvPr>
            <p:cNvSpPr/>
            <p:nvPr/>
          </p:nvSpPr>
          <p:spPr>
            <a:xfrm>
              <a:off x="5661027" y="4491039"/>
              <a:ext cx="900113" cy="288925"/>
            </a:xfrm>
            <a:custGeom>
              <a:avLst/>
              <a:gdLst>
                <a:gd name="connsiteX0" fmla="*/ 409575 w 900113"/>
                <a:gd name="connsiteY0" fmla="*/ 238125 h 288131"/>
                <a:gd name="connsiteX1" fmla="*/ 0 w 900113"/>
                <a:gd name="connsiteY1" fmla="*/ 288131 h 288131"/>
                <a:gd name="connsiteX2" fmla="*/ 0 w 900113"/>
                <a:gd name="connsiteY2" fmla="*/ 133350 h 288131"/>
                <a:gd name="connsiteX3" fmla="*/ 223838 w 900113"/>
                <a:gd name="connsiteY3" fmla="*/ 100012 h 288131"/>
                <a:gd name="connsiteX4" fmla="*/ 611982 w 900113"/>
                <a:gd name="connsiteY4" fmla="*/ 42862 h 288131"/>
                <a:gd name="connsiteX5" fmla="*/ 900113 w 900113"/>
                <a:gd name="connsiteY5" fmla="*/ 0 h 288131"/>
                <a:gd name="connsiteX6" fmla="*/ 900113 w 900113"/>
                <a:gd name="connsiteY6" fmla="*/ 188118 h 288131"/>
                <a:gd name="connsiteX7" fmla="*/ 409575 w 900113"/>
                <a:gd name="connsiteY7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113" h="288131">
                  <a:moveTo>
                    <a:pt x="409575" y="238125"/>
                  </a:moveTo>
                  <a:lnTo>
                    <a:pt x="0" y="288131"/>
                  </a:lnTo>
                  <a:lnTo>
                    <a:pt x="0" y="133350"/>
                  </a:lnTo>
                  <a:lnTo>
                    <a:pt x="223838" y="100012"/>
                  </a:lnTo>
                  <a:lnTo>
                    <a:pt x="611982" y="42862"/>
                  </a:lnTo>
                  <a:lnTo>
                    <a:pt x="900113" y="0"/>
                  </a:lnTo>
                  <a:lnTo>
                    <a:pt x="900113" y="188118"/>
                  </a:lnTo>
                  <a:lnTo>
                    <a:pt x="409575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97DA1026-2260-4C12-B9F1-F9251236EF1A}"/>
                </a:ext>
              </a:extLst>
            </p:cNvPr>
            <p:cNvSpPr/>
            <p:nvPr/>
          </p:nvSpPr>
          <p:spPr>
            <a:xfrm>
              <a:off x="5618165" y="5199063"/>
              <a:ext cx="968375" cy="323850"/>
            </a:xfrm>
            <a:custGeom>
              <a:avLst/>
              <a:gdLst>
                <a:gd name="connsiteX0" fmla="*/ 357187 w 969169"/>
                <a:gd name="connsiteY0" fmla="*/ 261937 h 323850"/>
                <a:gd name="connsiteX1" fmla="*/ 23812 w 969169"/>
                <a:gd name="connsiteY1" fmla="*/ 323850 h 323850"/>
                <a:gd name="connsiteX2" fmla="*/ 0 w 969169"/>
                <a:gd name="connsiteY2" fmla="*/ 140494 h 323850"/>
                <a:gd name="connsiteX3" fmla="*/ 481012 w 969169"/>
                <a:gd name="connsiteY3" fmla="*/ 73819 h 323850"/>
                <a:gd name="connsiteX4" fmla="*/ 966787 w 969169"/>
                <a:gd name="connsiteY4" fmla="*/ 0 h 323850"/>
                <a:gd name="connsiteX5" fmla="*/ 969169 w 969169"/>
                <a:gd name="connsiteY5" fmla="*/ 164306 h 323850"/>
                <a:gd name="connsiteX6" fmla="*/ 357187 w 969169"/>
                <a:gd name="connsiteY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169" h="323850">
                  <a:moveTo>
                    <a:pt x="357187" y="261937"/>
                  </a:moveTo>
                  <a:lnTo>
                    <a:pt x="23812" y="323850"/>
                  </a:lnTo>
                  <a:lnTo>
                    <a:pt x="0" y="140494"/>
                  </a:lnTo>
                  <a:lnTo>
                    <a:pt x="481012" y="73819"/>
                  </a:lnTo>
                  <a:lnTo>
                    <a:pt x="966787" y="0"/>
                  </a:lnTo>
                  <a:lnTo>
                    <a:pt x="969169" y="164306"/>
                  </a:lnTo>
                  <a:lnTo>
                    <a:pt x="357187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0">
              <a:extLst>
                <a:ext uri="{FF2B5EF4-FFF2-40B4-BE49-F238E27FC236}">
                  <a16:creationId xmlns:a16="http://schemas.microsoft.com/office/drawing/2014/main" id="{450D1627-5297-406D-8F3A-2DA204BB44C7}"/>
                </a:ext>
              </a:extLst>
            </p:cNvPr>
            <p:cNvSpPr/>
            <p:nvPr/>
          </p:nvSpPr>
          <p:spPr>
            <a:xfrm rot="16200000">
              <a:off x="5258595" y="2815432"/>
              <a:ext cx="4548188" cy="1793875"/>
            </a:xfrm>
            <a:custGeom>
              <a:avLst/>
              <a:gdLst>
                <a:gd name="connsiteX0" fmla="*/ 2308860 w 4549140"/>
                <a:gd name="connsiteY0" fmla="*/ 701040 h 1794510"/>
                <a:gd name="connsiteX1" fmla="*/ 1985010 w 4549140"/>
                <a:gd name="connsiteY1" fmla="*/ 781050 h 1794510"/>
                <a:gd name="connsiteX2" fmla="*/ 1767840 w 4549140"/>
                <a:gd name="connsiteY2" fmla="*/ 845820 h 1794510"/>
                <a:gd name="connsiteX3" fmla="*/ 1550670 w 4549140"/>
                <a:gd name="connsiteY3" fmla="*/ 922020 h 1794510"/>
                <a:gd name="connsiteX4" fmla="*/ 1379220 w 4549140"/>
                <a:gd name="connsiteY4" fmla="*/ 982980 h 1794510"/>
                <a:gd name="connsiteX5" fmla="*/ 1093470 w 4549140"/>
                <a:gd name="connsiteY5" fmla="*/ 1112520 h 1794510"/>
                <a:gd name="connsiteX6" fmla="*/ 891540 w 4549140"/>
                <a:gd name="connsiteY6" fmla="*/ 1223010 h 1794510"/>
                <a:gd name="connsiteX7" fmla="*/ 781050 w 4549140"/>
                <a:gd name="connsiteY7" fmla="*/ 1295400 h 1794510"/>
                <a:gd name="connsiteX8" fmla="*/ 674370 w 4549140"/>
                <a:gd name="connsiteY8" fmla="*/ 1379220 h 1794510"/>
                <a:gd name="connsiteX9" fmla="*/ 628650 w 4549140"/>
                <a:gd name="connsiteY9" fmla="*/ 1436370 h 1794510"/>
                <a:gd name="connsiteX10" fmla="*/ 300990 w 4549140"/>
                <a:gd name="connsiteY10" fmla="*/ 1744980 h 1794510"/>
                <a:gd name="connsiteX11" fmla="*/ 179070 w 4549140"/>
                <a:gd name="connsiteY11" fmla="*/ 1779270 h 1794510"/>
                <a:gd name="connsiteX12" fmla="*/ 118110 w 4549140"/>
                <a:gd name="connsiteY12" fmla="*/ 1794510 h 1794510"/>
                <a:gd name="connsiteX13" fmla="*/ 68580 w 4549140"/>
                <a:gd name="connsiteY13" fmla="*/ 1794510 h 1794510"/>
                <a:gd name="connsiteX14" fmla="*/ 30480 w 4549140"/>
                <a:gd name="connsiteY14" fmla="*/ 1783080 h 1794510"/>
                <a:gd name="connsiteX15" fmla="*/ 7620 w 4549140"/>
                <a:gd name="connsiteY15" fmla="*/ 1756410 h 1794510"/>
                <a:gd name="connsiteX16" fmla="*/ 0 w 4549140"/>
                <a:gd name="connsiteY16" fmla="*/ 1729740 h 1794510"/>
                <a:gd name="connsiteX17" fmla="*/ 3810 w 4549140"/>
                <a:gd name="connsiteY17" fmla="*/ 1691640 h 1794510"/>
                <a:gd name="connsiteX18" fmla="*/ 22860 w 4549140"/>
                <a:gd name="connsiteY18" fmla="*/ 1642110 h 1794510"/>
                <a:gd name="connsiteX19" fmla="*/ 60960 w 4549140"/>
                <a:gd name="connsiteY19" fmla="*/ 1577340 h 1794510"/>
                <a:gd name="connsiteX20" fmla="*/ 129540 w 4549140"/>
                <a:gd name="connsiteY20" fmla="*/ 1501140 h 1794510"/>
                <a:gd name="connsiteX21" fmla="*/ 266700 w 4549140"/>
                <a:gd name="connsiteY21" fmla="*/ 1383030 h 1794510"/>
                <a:gd name="connsiteX22" fmla="*/ 388620 w 4549140"/>
                <a:gd name="connsiteY22" fmla="*/ 1287780 h 1794510"/>
                <a:gd name="connsiteX23" fmla="*/ 575310 w 4549140"/>
                <a:gd name="connsiteY23" fmla="*/ 1150620 h 1794510"/>
                <a:gd name="connsiteX24" fmla="*/ 712470 w 4549140"/>
                <a:gd name="connsiteY24" fmla="*/ 1066800 h 1794510"/>
                <a:gd name="connsiteX25" fmla="*/ 845820 w 4549140"/>
                <a:gd name="connsiteY25" fmla="*/ 990600 h 1794510"/>
                <a:gd name="connsiteX26" fmla="*/ 990600 w 4549140"/>
                <a:gd name="connsiteY26" fmla="*/ 918210 h 1794510"/>
                <a:gd name="connsiteX27" fmla="*/ 1238250 w 4549140"/>
                <a:gd name="connsiteY27" fmla="*/ 800100 h 1794510"/>
                <a:gd name="connsiteX28" fmla="*/ 1386840 w 4549140"/>
                <a:gd name="connsiteY28" fmla="*/ 750570 h 1794510"/>
                <a:gd name="connsiteX29" fmla="*/ 1664970 w 4549140"/>
                <a:gd name="connsiteY29" fmla="*/ 655320 h 1794510"/>
                <a:gd name="connsiteX30" fmla="*/ 1847850 w 4549140"/>
                <a:gd name="connsiteY30" fmla="*/ 601980 h 1794510"/>
                <a:gd name="connsiteX31" fmla="*/ 2023110 w 4549140"/>
                <a:gd name="connsiteY31" fmla="*/ 556260 h 1794510"/>
                <a:gd name="connsiteX32" fmla="*/ 2164080 w 4549140"/>
                <a:gd name="connsiteY32" fmla="*/ 518160 h 1794510"/>
                <a:gd name="connsiteX33" fmla="*/ 2423160 w 4549140"/>
                <a:gd name="connsiteY33" fmla="*/ 464820 h 1794510"/>
                <a:gd name="connsiteX34" fmla="*/ 2617470 w 4549140"/>
                <a:gd name="connsiteY34" fmla="*/ 430530 h 1794510"/>
                <a:gd name="connsiteX35" fmla="*/ 2758440 w 4549140"/>
                <a:gd name="connsiteY35" fmla="*/ 411480 h 1794510"/>
                <a:gd name="connsiteX36" fmla="*/ 2899410 w 4549140"/>
                <a:gd name="connsiteY36" fmla="*/ 392430 h 1794510"/>
                <a:gd name="connsiteX37" fmla="*/ 3440430 w 4549140"/>
                <a:gd name="connsiteY37" fmla="*/ 339090 h 1794510"/>
                <a:gd name="connsiteX38" fmla="*/ 3844290 w 4549140"/>
                <a:gd name="connsiteY38" fmla="*/ 297180 h 1794510"/>
                <a:gd name="connsiteX39" fmla="*/ 4084320 w 4549140"/>
                <a:gd name="connsiteY39" fmla="*/ 274320 h 1794510"/>
                <a:gd name="connsiteX40" fmla="*/ 4194810 w 4549140"/>
                <a:gd name="connsiteY40" fmla="*/ 251460 h 1794510"/>
                <a:gd name="connsiteX41" fmla="*/ 4282440 w 4549140"/>
                <a:gd name="connsiteY41" fmla="*/ 224790 h 1794510"/>
                <a:gd name="connsiteX42" fmla="*/ 4316730 w 4549140"/>
                <a:gd name="connsiteY42" fmla="*/ 205740 h 1794510"/>
                <a:gd name="connsiteX43" fmla="*/ 4362450 w 4549140"/>
                <a:gd name="connsiteY43" fmla="*/ 167640 h 1794510"/>
                <a:gd name="connsiteX44" fmla="*/ 4419600 w 4549140"/>
                <a:gd name="connsiteY44" fmla="*/ 106680 h 1794510"/>
                <a:gd name="connsiteX45" fmla="*/ 4469130 w 4549140"/>
                <a:gd name="connsiteY45" fmla="*/ 49530 h 1794510"/>
                <a:gd name="connsiteX46" fmla="*/ 4484370 w 4549140"/>
                <a:gd name="connsiteY46" fmla="*/ 22860 h 1794510"/>
                <a:gd name="connsiteX47" fmla="*/ 4499610 w 4549140"/>
                <a:gd name="connsiteY47" fmla="*/ 3810 h 1794510"/>
                <a:gd name="connsiteX48" fmla="*/ 4522470 w 4549140"/>
                <a:gd name="connsiteY48" fmla="*/ 0 h 1794510"/>
                <a:gd name="connsiteX49" fmla="*/ 4537710 w 4549140"/>
                <a:gd name="connsiteY49" fmla="*/ 11430 h 1794510"/>
                <a:gd name="connsiteX50" fmla="*/ 4549140 w 4549140"/>
                <a:gd name="connsiteY50" fmla="*/ 38100 h 1794510"/>
                <a:gd name="connsiteX51" fmla="*/ 4549140 w 4549140"/>
                <a:gd name="connsiteY51" fmla="*/ 87630 h 1794510"/>
                <a:gd name="connsiteX52" fmla="*/ 4537710 w 4549140"/>
                <a:gd name="connsiteY52" fmla="*/ 144780 h 1794510"/>
                <a:gd name="connsiteX53" fmla="*/ 4480560 w 4549140"/>
                <a:gd name="connsiteY53" fmla="*/ 278130 h 1794510"/>
                <a:gd name="connsiteX54" fmla="*/ 4400550 w 4549140"/>
                <a:gd name="connsiteY54" fmla="*/ 434340 h 1794510"/>
                <a:gd name="connsiteX55" fmla="*/ 4312920 w 4549140"/>
                <a:gd name="connsiteY55" fmla="*/ 544830 h 1794510"/>
                <a:gd name="connsiteX56" fmla="*/ 4267200 w 4549140"/>
                <a:gd name="connsiteY56" fmla="*/ 582930 h 1794510"/>
                <a:gd name="connsiteX57" fmla="*/ 4229100 w 4549140"/>
                <a:gd name="connsiteY57" fmla="*/ 594360 h 1794510"/>
                <a:gd name="connsiteX58" fmla="*/ 4175760 w 4549140"/>
                <a:gd name="connsiteY58" fmla="*/ 590550 h 1794510"/>
                <a:gd name="connsiteX59" fmla="*/ 4118610 w 4549140"/>
                <a:gd name="connsiteY59" fmla="*/ 586740 h 1794510"/>
                <a:gd name="connsiteX60" fmla="*/ 4088130 w 4549140"/>
                <a:gd name="connsiteY60" fmla="*/ 567690 h 1794510"/>
                <a:gd name="connsiteX61" fmla="*/ 4061460 w 4549140"/>
                <a:gd name="connsiteY61" fmla="*/ 552450 h 1794510"/>
                <a:gd name="connsiteX62" fmla="*/ 4004310 w 4549140"/>
                <a:gd name="connsiteY62" fmla="*/ 533400 h 1794510"/>
                <a:gd name="connsiteX63" fmla="*/ 3901440 w 4549140"/>
                <a:gd name="connsiteY63" fmla="*/ 521970 h 1794510"/>
                <a:gd name="connsiteX64" fmla="*/ 3539490 w 4549140"/>
                <a:gd name="connsiteY64" fmla="*/ 548640 h 1794510"/>
                <a:gd name="connsiteX65" fmla="*/ 3124200 w 4549140"/>
                <a:gd name="connsiteY65" fmla="*/ 579120 h 1794510"/>
                <a:gd name="connsiteX66" fmla="*/ 2922270 w 4549140"/>
                <a:gd name="connsiteY66" fmla="*/ 594360 h 1794510"/>
                <a:gd name="connsiteX67" fmla="*/ 2773680 w 4549140"/>
                <a:gd name="connsiteY67" fmla="*/ 609600 h 1794510"/>
                <a:gd name="connsiteX68" fmla="*/ 2308860 w 4549140"/>
                <a:gd name="connsiteY68" fmla="*/ 701040 h 179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49140" h="1794510">
                  <a:moveTo>
                    <a:pt x="2308860" y="701040"/>
                  </a:moveTo>
                  <a:lnTo>
                    <a:pt x="1985010" y="781050"/>
                  </a:lnTo>
                  <a:lnTo>
                    <a:pt x="1767840" y="845820"/>
                  </a:lnTo>
                  <a:lnTo>
                    <a:pt x="1550670" y="922020"/>
                  </a:lnTo>
                  <a:lnTo>
                    <a:pt x="1379220" y="982980"/>
                  </a:lnTo>
                  <a:lnTo>
                    <a:pt x="1093470" y="1112520"/>
                  </a:lnTo>
                  <a:lnTo>
                    <a:pt x="891540" y="1223010"/>
                  </a:lnTo>
                  <a:lnTo>
                    <a:pt x="781050" y="1295400"/>
                  </a:lnTo>
                  <a:lnTo>
                    <a:pt x="674370" y="1379220"/>
                  </a:lnTo>
                  <a:lnTo>
                    <a:pt x="628650" y="1436370"/>
                  </a:lnTo>
                  <a:lnTo>
                    <a:pt x="300990" y="1744980"/>
                  </a:lnTo>
                  <a:lnTo>
                    <a:pt x="179070" y="1779270"/>
                  </a:lnTo>
                  <a:lnTo>
                    <a:pt x="118110" y="1794510"/>
                  </a:lnTo>
                  <a:lnTo>
                    <a:pt x="68580" y="1794510"/>
                  </a:lnTo>
                  <a:lnTo>
                    <a:pt x="30480" y="1783080"/>
                  </a:lnTo>
                  <a:lnTo>
                    <a:pt x="7620" y="1756410"/>
                  </a:lnTo>
                  <a:lnTo>
                    <a:pt x="0" y="1729740"/>
                  </a:lnTo>
                  <a:lnTo>
                    <a:pt x="3810" y="1691640"/>
                  </a:lnTo>
                  <a:lnTo>
                    <a:pt x="22860" y="1642110"/>
                  </a:lnTo>
                  <a:lnTo>
                    <a:pt x="60960" y="1577340"/>
                  </a:lnTo>
                  <a:lnTo>
                    <a:pt x="129540" y="1501140"/>
                  </a:lnTo>
                  <a:lnTo>
                    <a:pt x="266700" y="1383030"/>
                  </a:lnTo>
                  <a:lnTo>
                    <a:pt x="388620" y="1287780"/>
                  </a:lnTo>
                  <a:lnTo>
                    <a:pt x="575310" y="1150620"/>
                  </a:lnTo>
                  <a:lnTo>
                    <a:pt x="712470" y="1066800"/>
                  </a:lnTo>
                  <a:lnTo>
                    <a:pt x="845820" y="990600"/>
                  </a:lnTo>
                  <a:lnTo>
                    <a:pt x="990600" y="918210"/>
                  </a:lnTo>
                  <a:lnTo>
                    <a:pt x="1238250" y="800100"/>
                  </a:lnTo>
                  <a:lnTo>
                    <a:pt x="1386840" y="750570"/>
                  </a:lnTo>
                  <a:lnTo>
                    <a:pt x="1664970" y="655320"/>
                  </a:lnTo>
                  <a:lnTo>
                    <a:pt x="1847850" y="601980"/>
                  </a:lnTo>
                  <a:lnTo>
                    <a:pt x="2023110" y="556260"/>
                  </a:lnTo>
                  <a:lnTo>
                    <a:pt x="2164080" y="518160"/>
                  </a:lnTo>
                  <a:lnTo>
                    <a:pt x="2423160" y="464820"/>
                  </a:lnTo>
                  <a:lnTo>
                    <a:pt x="2617470" y="430530"/>
                  </a:lnTo>
                  <a:lnTo>
                    <a:pt x="2758440" y="411480"/>
                  </a:lnTo>
                  <a:lnTo>
                    <a:pt x="2899410" y="392430"/>
                  </a:lnTo>
                  <a:lnTo>
                    <a:pt x="3440430" y="339090"/>
                  </a:lnTo>
                  <a:lnTo>
                    <a:pt x="3844290" y="297180"/>
                  </a:lnTo>
                  <a:lnTo>
                    <a:pt x="4084320" y="274320"/>
                  </a:lnTo>
                  <a:lnTo>
                    <a:pt x="4194810" y="251460"/>
                  </a:lnTo>
                  <a:lnTo>
                    <a:pt x="4282440" y="224790"/>
                  </a:lnTo>
                  <a:lnTo>
                    <a:pt x="4316730" y="205740"/>
                  </a:lnTo>
                  <a:lnTo>
                    <a:pt x="4362450" y="167640"/>
                  </a:lnTo>
                  <a:lnTo>
                    <a:pt x="4419600" y="106680"/>
                  </a:lnTo>
                  <a:lnTo>
                    <a:pt x="4469130" y="49530"/>
                  </a:lnTo>
                  <a:lnTo>
                    <a:pt x="4484370" y="22860"/>
                  </a:lnTo>
                  <a:lnTo>
                    <a:pt x="4499610" y="3810"/>
                  </a:lnTo>
                  <a:lnTo>
                    <a:pt x="4522470" y="0"/>
                  </a:lnTo>
                  <a:lnTo>
                    <a:pt x="4537710" y="11430"/>
                  </a:lnTo>
                  <a:lnTo>
                    <a:pt x="4549140" y="38100"/>
                  </a:lnTo>
                  <a:lnTo>
                    <a:pt x="4549140" y="87630"/>
                  </a:lnTo>
                  <a:lnTo>
                    <a:pt x="4537710" y="144780"/>
                  </a:lnTo>
                  <a:lnTo>
                    <a:pt x="4480560" y="278130"/>
                  </a:lnTo>
                  <a:lnTo>
                    <a:pt x="4400550" y="434340"/>
                  </a:lnTo>
                  <a:lnTo>
                    <a:pt x="4312920" y="544830"/>
                  </a:lnTo>
                  <a:lnTo>
                    <a:pt x="4267200" y="582930"/>
                  </a:lnTo>
                  <a:lnTo>
                    <a:pt x="4229100" y="594360"/>
                  </a:lnTo>
                  <a:lnTo>
                    <a:pt x="4175760" y="590550"/>
                  </a:lnTo>
                  <a:lnTo>
                    <a:pt x="4118610" y="586740"/>
                  </a:lnTo>
                  <a:lnTo>
                    <a:pt x="4088130" y="567690"/>
                  </a:lnTo>
                  <a:lnTo>
                    <a:pt x="4061460" y="552450"/>
                  </a:lnTo>
                  <a:lnTo>
                    <a:pt x="4004310" y="533400"/>
                  </a:lnTo>
                  <a:lnTo>
                    <a:pt x="3901440" y="521970"/>
                  </a:lnTo>
                  <a:lnTo>
                    <a:pt x="3539490" y="548640"/>
                  </a:lnTo>
                  <a:lnTo>
                    <a:pt x="3124200" y="579120"/>
                  </a:lnTo>
                  <a:lnTo>
                    <a:pt x="2922270" y="594360"/>
                  </a:lnTo>
                  <a:lnTo>
                    <a:pt x="2773680" y="609600"/>
                  </a:lnTo>
                  <a:lnTo>
                    <a:pt x="2308860" y="70104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2">
              <a:extLst>
                <a:ext uri="{FF2B5EF4-FFF2-40B4-BE49-F238E27FC236}">
                  <a16:creationId xmlns:a16="http://schemas.microsoft.com/office/drawing/2014/main" id="{853791F2-8258-4074-A799-ED9C25038897}"/>
                </a:ext>
              </a:extLst>
            </p:cNvPr>
            <p:cNvSpPr/>
            <p:nvPr/>
          </p:nvSpPr>
          <p:spPr>
            <a:xfrm>
              <a:off x="8005763" y="4686301"/>
              <a:ext cx="495300" cy="1065213"/>
            </a:xfrm>
            <a:custGeom>
              <a:avLst/>
              <a:gdLst>
                <a:gd name="connsiteX0" fmla="*/ 421481 w 495300"/>
                <a:gd name="connsiteY0" fmla="*/ 459581 h 1064419"/>
                <a:gd name="connsiteX1" fmla="*/ 388143 w 495300"/>
                <a:gd name="connsiteY1" fmla="*/ 671513 h 1064419"/>
                <a:gd name="connsiteX2" fmla="*/ 373856 w 495300"/>
                <a:gd name="connsiteY2" fmla="*/ 812006 h 1064419"/>
                <a:gd name="connsiteX3" fmla="*/ 371475 w 495300"/>
                <a:gd name="connsiteY3" fmla="*/ 935831 h 1064419"/>
                <a:gd name="connsiteX4" fmla="*/ 378618 w 495300"/>
                <a:gd name="connsiteY4" fmla="*/ 1064419 h 1064419"/>
                <a:gd name="connsiteX5" fmla="*/ 0 w 495300"/>
                <a:gd name="connsiteY5" fmla="*/ 666750 h 1064419"/>
                <a:gd name="connsiteX6" fmla="*/ 116681 w 495300"/>
                <a:gd name="connsiteY6" fmla="*/ 688181 h 1064419"/>
                <a:gd name="connsiteX7" fmla="*/ 138112 w 495300"/>
                <a:gd name="connsiteY7" fmla="*/ 683419 h 1064419"/>
                <a:gd name="connsiteX8" fmla="*/ 169068 w 495300"/>
                <a:gd name="connsiteY8" fmla="*/ 659606 h 1064419"/>
                <a:gd name="connsiteX9" fmla="*/ 197643 w 495300"/>
                <a:gd name="connsiteY9" fmla="*/ 616744 h 1064419"/>
                <a:gd name="connsiteX10" fmla="*/ 223837 w 495300"/>
                <a:gd name="connsiteY10" fmla="*/ 578644 h 1064419"/>
                <a:gd name="connsiteX11" fmla="*/ 259556 w 495300"/>
                <a:gd name="connsiteY11" fmla="*/ 500063 h 1064419"/>
                <a:gd name="connsiteX12" fmla="*/ 323850 w 495300"/>
                <a:gd name="connsiteY12" fmla="*/ 345281 h 1064419"/>
                <a:gd name="connsiteX13" fmla="*/ 397668 w 495300"/>
                <a:gd name="connsiteY13" fmla="*/ 159544 h 1064419"/>
                <a:gd name="connsiteX14" fmla="*/ 433387 w 495300"/>
                <a:gd name="connsiteY14" fmla="*/ 54769 h 1064419"/>
                <a:gd name="connsiteX15" fmla="*/ 445293 w 495300"/>
                <a:gd name="connsiteY15" fmla="*/ 28575 h 1064419"/>
                <a:gd name="connsiteX16" fmla="*/ 452437 w 495300"/>
                <a:gd name="connsiteY16" fmla="*/ 16669 h 1064419"/>
                <a:gd name="connsiteX17" fmla="*/ 466725 w 495300"/>
                <a:gd name="connsiteY17" fmla="*/ 2381 h 1064419"/>
                <a:gd name="connsiteX18" fmla="*/ 481012 w 495300"/>
                <a:gd name="connsiteY18" fmla="*/ 0 h 1064419"/>
                <a:gd name="connsiteX19" fmla="*/ 490537 w 495300"/>
                <a:gd name="connsiteY19" fmla="*/ 4763 h 1064419"/>
                <a:gd name="connsiteX20" fmla="*/ 495300 w 495300"/>
                <a:gd name="connsiteY20" fmla="*/ 23813 h 1064419"/>
                <a:gd name="connsiteX21" fmla="*/ 488156 w 495300"/>
                <a:gd name="connsiteY21" fmla="*/ 71438 h 1064419"/>
                <a:gd name="connsiteX22" fmla="*/ 450056 w 495300"/>
                <a:gd name="connsiteY22" fmla="*/ 261938 h 1064419"/>
                <a:gd name="connsiteX23" fmla="*/ 421481 w 495300"/>
                <a:gd name="connsiteY23" fmla="*/ 459581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5300" h="1064419">
                  <a:moveTo>
                    <a:pt x="421481" y="459581"/>
                  </a:moveTo>
                  <a:lnTo>
                    <a:pt x="388143" y="671513"/>
                  </a:lnTo>
                  <a:lnTo>
                    <a:pt x="373856" y="812006"/>
                  </a:lnTo>
                  <a:cubicBezTo>
                    <a:pt x="373062" y="853281"/>
                    <a:pt x="372269" y="894556"/>
                    <a:pt x="371475" y="935831"/>
                  </a:cubicBezTo>
                  <a:lnTo>
                    <a:pt x="378618" y="1064419"/>
                  </a:lnTo>
                  <a:lnTo>
                    <a:pt x="0" y="666750"/>
                  </a:lnTo>
                  <a:lnTo>
                    <a:pt x="116681" y="688181"/>
                  </a:lnTo>
                  <a:lnTo>
                    <a:pt x="138112" y="683419"/>
                  </a:lnTo>
                  <a:lnTo>
                    <a:pt x="169068" y="659606"/>
                  </a:lnTo>
                  <a:lnTo>
                    <a:pt x="197643" y="616744"/>
                  </a:lnTo>
                  <a:lnTo>
                    <a:pt x="223837" y="578644"/>
                  </a:lnTo>
                  <a:lnTo>
                    <a:pt x="259556" y="500063"/>
                  </a:lnTo>
                  <a:lnTo>
                    <a:pt x="323850" y="345281"/>
                  </a:lnTo>
                  <a:lnTo>
                    <a:pt x="397668" y="159544"/>
                  </a:lnTo>
                  <a:lnTo>
                    <a:pt x="433387" y="54769"/>
                  </a:lnTo>
                  <a:lnTo>
                    <a:pt x="445293" y="28575"/>
                  </a:lnTo>
                  <a:lnTo>
                    <a:pt x="452437" y="16669"/>
                  </a:lnTo>
                  <a:lnTo>
                    <a:pt x="466725" y="2381"/>
                  </a:lnTo>
                  <a:lnTo>
                    <a:pt x="481012" y="0"/>
                  </a:lnTo>
                  <a:lnTo>
                    <a:pt x="490537" y="4763"/>
                  </a:lnTo>
                  <a:lnTo>
                    <a:pt x="495300" y="23813"/>
                  </a:lnTo>
                  <a:lnTo>
                    <a:pt x="488156" y="71438"/>
                  </a:lnTo>
                  <a:lnTo>
                    <a:pt x="450056" y="261938"/>
                  </a:lnTo>
                  <a:lnTo>
                    <a:pt x="421481" y="4595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454A3A79-9757-4760-A098-06A5ECDE8FDB}"/>
                </a:ext>
              </a:extLst>
            </p:cNvPr>
            <p:cNvSpPr/>
            <p:nvPr/>
          </p:nvSpPr>
          <p:spPr>
            <a:xfrm>
              <a:off x="6804025" y="3570289"/>
              <a:ext cx="1377950" cy="1639887"/>
            </a:xfrm>
            <a:custGeom>
              <a:avLst/>
              <a:gdLst>
                <a:gd name="connsiteX0" fmla="*/ 1123950 w 1378744"/>
                <a:gd name="connsiteY0" fmla="*/ 695325 h 1640681"/>
                <a:gd name="connsiteX1" fmla="*/ 950119 w 1378744"/>
                <a:gd name="connsiteY1" fmla="*/ 907256 h 1640681"/>
                <a:gd name="connsiteX2" fmla="*/ 807244 w 1378744"/>
                <a:gd name="connsiteY2" fmla="*/ 1057275 h 1640681"/>
                <a:gd name="connsiteX3" fmla="*/ 666750 w 1378744"/>
                <a:gd name="connsiteY3" fmla="*/ 1181100 h 1640681"/>
                <a:gd name="connsiteX4" fmla="*/ 507207 w 1378744"/>
                <a:gd name="connsiteY4" fmla="*/ 1321594 h 1640681"/>
                <a:gd name="connsiteX5" fmla="*/ 388144 w 1378744"/>
                <a:gd name="connsiteY5" fmla="*/ 1409700 h 1640681"/>
                <a:gd name="connsiteX6" fmla="*/ 197644 w 1378744"/>
                <a:gd name="connsiteY6" fmla="*/ 1540669 h 1640681"/>
                <a:gd name="connsiteX7" fmla="*/ 54769 w 1378744"/>
                <a:gd name="connsiteY7" fmla="*/ 1631156 h 1640681"/>
                <a:gd name="connsiteX8" fmla="*/ 38100 w 1378744"/>
                <a:gd name="connsiteY8" fmla="*/ 1638300 h 1640681"/>
                <a:gd name="connsiteX9" fmla="*/ 16669 w 1378744"/>
                <a:gd name="connsiteY9" fmla="*/ 1640681 h 1640681"/>
                <a:gd name="connsiteX10" fmla="*/ 4763 w 1378744"/>
                <a:gd name="connsiteY10" fmla="*/ 1633537 h 1640681"/>
                <a:gd name="connsiteX11" fmla="*/ 0 w 1378744"/>
                <a:gd name="connsiteY11" fmla="*/ 1609725 h 1640681"/>
                <a:gd name="connsiteX12" fmla="*/ 19050 w 1378744"/>
                <a:gd name="connsiteY12" fmla="*/ 1578769 h 1640681"/>
                <a:gd name="connsiteX13" fmla="*/ 116682 w 1378744"/>
                <a:gd name="connsiteY13" fmla="*/ 1490662 h 1640681"/>
                <a:gd name="connsiteX14" fmla="*/ 257175 w 1378744"/>
                <a:gd name="connsiteY14" fmla="*/ 1357312 h 1640681"/>
                <a:gd name="connsiteX15" fmla="*/ 381000 w 1378744"/>
                <a:gd name="connsiteY15" fmla="*/ 1228725 h 1640681"/>
                <a:gd name="connsiteX16" fmla="*/ 597694 w 1378744"/>
                <a:gd name="connsiteY16" fmla="*/ 1004887 h 1640681"/>
                <a:gd name="connsiteX17" fmla="*/ 721519 w 1378744"/>
                <a:gd name="connsiteY17" fmla="*/ 840581 h 1640681"/>
                <a:gd name="connsiteX18" fmla="*/ 823913 w 1378744"/>
                <a:gd name="connsiteY18" fmla="*/ 702469 h 1640681"/>
                <a:gd name="connsiteX19" fmla="*/ 938213 w 1378744"/>
                <a:gd name="connsiteY19" fmla="*/ 531019 h 1640681"/>
                <a:gd name="connsiteX20" fmla="*/ 969169 w 1378744"/>
                <a:gd name="connsiteY20" fmla="*/ 481012 h 1640681"/>
                <a:gd name="connsiteX21" fmla="*/ 997744 w 1378744"/>
                <a:gd name="connsiteY21" fmla="*/ 423862 h 1640681"/>
                <a:gd name="connsiteX22" fmla="*/ 1026319 w 1378744"/>
                <a:gd name="connsiteY22" fmla="*/ 357187 h 1640681"/>
                <a:gd name="connsiteX23" fmla="*/ 1047750 w 1378744"/>
                <a:gd name="connsiteY23" fmla="*/ 280987 h 1640681"/>
                <a:gd name="connsiteX24" fmla="*/ 1052513 w 1378744"/>
                <a:gd name="connsiteY24" fmla="*/ 226219 h 1640681"/>
                <a:gd name="connsiteX25" fmla="*/ 1045369 w 1378744"/>
                <a:gd name="connsiteY25" fmla="*/ 164306 h 1640681"/>
                <a:gd name="connsiteX26" fmla="*/ 1035844 w 1378744"/>
                <a:gd name="connsiteY26" fmla="*/ 123825 h 1640681"/>
                <a:gd name="connsiteX27" fmla="*/ 1021557 w 1378744"/>
                <a:gd name="connsiteY27" fmla="*/ 97631 h 1640681"/>
                <a:gd name="connsiteX28" fmla="*/ 1000125 w 1378744"/>
                <a:gd name="connsiteY28" fmla="*/ 73819 h 1640681"/>
                <a:gd name="connsiteX29" fmla="*/ 985838 w 1378744"/>
                <a:gd name="connsiteY29" fmla="*/ 54769 h 1640681"/>
                <a:gd name="connsiteX30" fmla="*/ 978694 w 1378744"/>
                <a:gd name="connsiteY30" fmla="*/ 33337 h 1640681"/>
                <a:gd name="connsiteX31" fmla="*/ 983457 w 1378744"/>
                <a:gd name="connsiteY31" fmla="*/ 14287 h 1640681"/>
                <a:gd name="connsiteX32" fmla="*/ 1002507 w 1378744"/>
                <a:gd name="connsiteY32" fmla="*/ 4762 h 1640681"/>
                <a:gd name="connsiteX33" fmla="*/ 1033463 w 1378744"/>
                <a:gd name="connsiteY33" fmla="*/ 0 h 1640681"/>
                <a:gd name="connsiteX34" fmla="*/ 1085850 w 1378744"/>
                <a:gd name="connsiteY34" fmla="*/ 7144 h 1640681"/>
                <a:gd name="connsiteX35" fmla="*/ 1109663 w 1378744"/>
                <a:gd name="connsiteY35" fmla="*/ 16669 h 1640681"/>
                <a:gd name="connsiteX36" fmla="*/ 1181100 w 1378744"/>
                <a:gd name="connsiteY36" fmla="*/ 61912 h 1640681"/>
                <a:gd name="connsiteX37" fmla="*/ 1245394 w 1378744"/>
                <a:gd name="connsiteY37" fmla="*/ 114300 h 1640681"/>
                <a:gd name="connsiteX38" fmla="*/ 1304925 w 1378744"/>
                <a:gd name="connsiteY38" fmla="*/ 171450 h 1640681"/>
                <a:gd name="connsiteX39" fmla="*/ 1345407 w 1378744"/>
                <a:gd name="connsiteY39" fmla="*/ 226219 h 1640681"/>
                <a:gd name="connsiteX40" fmla="*/ 1364457 w 1378744"/>
                <a:gd name="connsiteY40" fmla="*/ 261937 h 1640681"/>
                <a:gd name="connsiteX41" fmla="*/ 1373982 w 1378744"/>
                <a:gd name="connsiteY41" fmla="*/ 288131 h 1640681"/>
                <a:gd name="connsiteX42" fmla="*/ 1378744 w 1378744"/>
                <a:gd name="connsiteY42" fmla="*/ 314325 h 1640681"/>
                <a:gd name="connsiteX43" fmla="*/ 1371600 w 1378744"/>
                <a:gd name="connsiteY43" fmla="*/ 352425 h 1640681"/>
                <a:gd name="connsiteX44" fmla="*/ 1343025 w 1378744"/>
                <a:gd name="connsiteY44" fmla="*/ 409575 h 1640681"/>
                <a:gd name="connsiteX45" fmla="*/ 1281113 w 1378744"/>
                <a:gd name="connsiteY45" fmla="*/ 478631 h 1640681"/>
                <a:gd name="connsiteX46" fmla="*/ 1123950 w 1378744"/>
                <a:gd name="connsiteY46" fmla="*/ 695325 h 164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78744" h="1640681">
                  <a:moveTo>
                    <a:pt x="1123950" y="695325"/>
                  </a:moveTo>
                  <a:lnTo>
                    <a:pt x="950119" y="907256"/>
                  </a:lnTo>
                  <a:lnTo>
                    <a:pt x="807244" y="1057275"/>
                  </a:lnTo>
                  <a:lnTo>
                    <a:pt x="666750" y="1181100"/>
                  </a:lnTo>
                  <a:lnTo>
                    <a:pt x="507207" y="1321594"/>
                  </a:lnTo>
                  <a:lnTo>
                    <a:pt x="388144" y="1409700"/>
                  </a:lnTo>
                  <a:lnTo>
                    <a:pt x="197644" y="1540669"/>
                  </a:lnTo>
                  <a:lnTo>
                    <a:pt x="54769" y="1631156"/>
                  </a:lnTo>
                  <a:lnTo>
                    <a:pt x="38100" y="1638300"/>
                  </a:lnTo>
                  <a:lnTo>
                    <a:pt x="16669" y="1640681"/>
                  </a:lnTo>
                  <a:lnTo>
                    <a:pt x="4763" y="1633537"/>
                  </a:lnTo>
                  <a:lnTo>
                    <a:pt x="0" y="1609725"/>
                  </a:lnTo>
                  <a:lnTo>
                    <a:pt x="19050" y="1578769"/>
                  </a:lnTo>
                  <a:lnTo>
                    <a:pt x="116682" y="1490662"/>
                  </a:lnTo>
                  <a:lnTo>
                    <a:pt x="257175" y="1357312"/>
                  </a:lnTo>
                  <a:lnTo>
                    <a:pt x="381000" y="1228725"/>
                  </a:lnTo>
                  <a:lnTo>
                    <a:pt x="597694" y="1004887"/>
                  </a:lnTo>
                  <a:lnTo>
                    <a:pt x="721519" y="840581"/>
                  </a:lnTo>
                  <a:lnTo>
                    <a:pt x="823913" y="702469"/>
                  </a:lnTo>
                  <a:lnTo>
                    <a:pt x="938213" y="531019"/>
                  </a:lnTo>
                  <a:lnTo>
                    <a:pt x="969169" y="481012"/>
                  </a:lnTo>
                  <a:lnTo>
                    <a:pt x="997744" y="423862"/>
                  </a:lnTo>
                  <a:lnTo>
                    <a:pt x="1026319" y="357187"/>
                  </a:lnTo>
                  <a:lnTo>
                    <a:pt x="1047750" y="280987"/>
                  </a:lnTo>
                  <a:lnTo>
                    <a:pt x="1052513" y="226219"/>
                  </a:lnTo>
                  <a:lnTo>
                    <a:pt x="1045369" y="164306"/>
                  </a:lnTo>
                  <a:lnTo>
                    <a:pt x="1035844" y="123825"/>
                  </a:lnTo>
                  <a:lnTo>
                    <a:pt x="1021557" y="97631"/>
                  </a:lnTo>
                  <a:lnTo>
                    <a:pt x="1000125" y="73819"/>
                  </a:lnTo>
                  <a:lnTo>
                    <a:pt x="985838" y="54769"/>
                  </a:lnTo>
                  <a:lnTo>
                    <a:pt x="978694" y="33337"/>
                  </a:lnTo>
                  <a:lnTo>
                    <a:pt x="983457" y="14287"/>
                  </a:lnTo>
                  <a:lnTo>
                    <a:pt x="1002507" y="4762"/>
                  </a:lnTo>
                  <a:lnTo>
                    <a:pt x="1033463" y="0"/>
                  </a:lnTo>
                  <a:lnTo>
                    <a:pt x="1085850" y="7144"/>
                  </a:lnTo>
                  <a:lnTo>
                    <a:pt x="1109663" y="16669"/>
                  </a:lnTo>
                  <a:lnTo>
                    <a:pt x="1181100" y="61912"/>
                  </a:lnTo>
                  <a:lnTo>
                    <a:pt x="1245394" y="114300"/>
                  </a:lnTo>
                  <a:lnTo>
                    <a:pt x="1304925" y="171450"/>
                  </a:lnTo>
                  <a:lnTo>
                    <a:pt x="1345407" y="226219"/>
                  </a:lnTo>
                  <a:lnTo>
                    <a:pt x="1364457" y="261937"/>
                  </a:lnTo>
                  <a:lnTo>
                    <a:pt x="1373982" y="288131"/>
                  </a:lnTo>
                  <a:lnTo>
                    <a:pt x="1378744" y="314325"/>
                  </a:lnTo>
                  <a:lnTo>
                    <a:pt x="1371600" y="352425"/>
                  </a:lnTo>
                  <a:lnTo>
                    <a:pt x="1343025" y="409575"/>
                  </a:lnTo>
                  <a:lnTo>
                    <a:pt x="1281113" y="478631"/>
                  </a:lnTo>
                  <a:lnTo>
                    <a:pt x="1123950" y="6953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C2D9BB42-E880-4BCC-BFB6-C4F255D944C0}"/>
              </a:ext>
            </a:extLst>
          </p:cNvPr>
          <p:cNvGrpSpPr/>
          <p:nvPr/>
        </p:nvGrpSpPr>
        <p:grpSpPr>
          <a:xfrm>
            <a:off x="3551240" y="1438276"/>
            <a:ext cx="4949823" cy="4548188"/>
            <a:chOff x="3551240" y="1438276"/>
            <a:chExt cx="4949823" cy="4548188"/>
          </a:xfrm>
          <a:solidFill>
            <a:schemeClr val="tx1"/>
          </a:solidFill>
        </p:grpSpPr>
        <p:sp>
          <p:nvSpPr>
            <p:cNvPr id="54" name="フリーフォーム 6">
              <a:extLst>
                <a:ext uri="{FF2B5EF4-FFF2-40B4-BE49-F238E27FC236}">
                  <a16:creationId xmlns:a16="http://schemas.microsoft.com/office/drawing/2014/main" id="{A9C6EA0E-A675-4B6C-A714-997897A8A93A}"/>
                </a:ext>
              </a:extLst>
            </p:cNvPr>
            <p:cNvSpPr/>
            <p:nvPr/>
          </p:nvSpPr>
          <p:spPr>
            <a:xfrm>
              <a:off x="3865564" y="1560513"/>
              <a:ext cx="1033462" cy="487362"/>
            </a:xfrm>
            <a:custGeom>
              <a:avLst/>
              <a:gdLst>
                <a:gd name="connsiteX0" fmla="*/ 533400 w 1033462"/>
                <a:gd name="connsiteY0" fmla="*/ 397669 h 488156"/>
                <a:gd name="connsiteX1" fmla="*/ 354806 w 1033462"/>
                <a:gd name="connsiteY1" fmla="*/ 311944 h 488156"/>
                <a:gd name="connsiteX2" fmla="*/ 290512 w 1033462"/>
                <a:gd name="connsiteY2" fmla="*/ 273844 h 488156"/>
                <a:gd name="connsiteX3" fmla="*/ 188119 w 1033462"/>
                <a:gd name="connsiteY3" fmla="*/ 204787 h 488156"/>
                <a:gd name="connsiteX4" fmla="*/ 130969 w 1033462"/>
                <a:gd name="connsiteY4" fmla="*/ 161925 h 488156"/>
                <a:gd name="connsiteX5" fmla="*/ 69056 w 1033462"/>
                <a:gd name="connsiteY5" fmla="*/ 114300 h 488156"/>
                <a:gd name="connsiteX6" fmla="*/ 21431 w 1033462"/>
                <a:gd name="connsiteY6" fmla="*/ 73819 h 488156"/>
                <a:gd name="connsiteX7" fmla="*/ 7144 w 1033462"/>
                <a:gd name="connsiteY7" fmla="*/ 52387 h 488156"/>
                <a:gd name="connsiteX8" fmla="*/ 0 w 1033462"/>
                <a:gd name="connsiteY8" fmla="*/ 28575 h 488156"/>
                <a:gd name="connsiteX9" fmla="*/ 0 w 1033462"/>
                <a:gd name="connsiteY9" fmla="*/ 11906 h 488156"/>
                <a:gd name="connsiteX10" fmla="*/ 7144 w 1033462"/>
                <a:gd name="connsiteY10" fmla="*/ 2381 h 488156"/>
                <a:gd name="connsiteX11" fmla="*/ 19050 w 1033462"/>
                <a:gd name="connsiteY11" fmla="*/ 0 h 488156"/>
                <a:gd name="connsiteX12" fmla="*/ 47625 w 1033462"/>
                <a:gd name="connsiteY12" fmla="*/ 9525 h 488156"/>
                <a:gd name="connsiteX13" fmla="*/ 104775 w 1033462"/>
                <a:gd name="connsiteY13" fmla="*/ 38100 h 488156"/>
                <a:gd name="connsiteX14" fmla="*/ 169069 w 1033462"/>
                <a:gd name="connsiteY14" fmla="*/ 64294 h 488156"/>
                <a:gd name="connsiteX15" fmla="*/ 280987 w 1033462"/>
                <a:gd name="connsiteY15" fmla="*/ 102394 h 488156"/>
                <a:gd name="connsiteX16" fmla="*/ 385762 w 1033462"/>
                <a:gd name="connsiteY16" fmla="*/ 130969 h 488156"/>
                <a:gd name="connsiteX17" fmla="*/ 545306 w 1033462"/>
                <a:gd name="connsiteY17" fmla="*/ 166687 h 488156"/>
                <a:gd name="connsiteX18" fmla="*/ 659606 w 1033462"/>
                <a:gd name="connsiteY18" fmla="*/ 188119 h 488156"/>
                <a:gd name="connsiteX19" fmla="*/ 831056 w 1033462"/>
                <a:gd name="connsiteY19" fmla="*/ 214312 h 488156"/>
                <a:gd name="connsiteX20" fmla="*/ 866775 w 1033462"/>
                <a:gd name="connsiteY20" fmla="*/ 223837 h 488156"/>
                <a:gd name="connsiteX21" fmla="*/ 892969 w 1033462"/>
                <a:gd name="connsiteY21" fmla="*/ 235744 h 488156"/>
                <a:gd name="connsiteX22" fmla="*/ 940594 w 1033462"/>
                <a:gd name="connsiteY22" fmla="*/ 261937 h 488156"/>
                <a:gd name="connsiteX23" fmla="*/ 976312 w 1033462"/>
                <a:gd name="connsiteY23" fmla="*/ 285750 h 488156"/>
                <a:gd name="connsiteX24" fmla="*/ 1000125 w 1033462"/>
                <a:gd name="connsiteY24" fmla="*/ 307181 h 488156"/>
                <a:gd name="connsiteX25" fmla="*/ 1019175 w 1033462"/>
                <a:gd name="connsiteY25" fmla="*/ 328612 h 488156"/>
                <a:gd name="connsiteX26" fmla="*/ 1026319 w 1033462"/>
                <a:gd name="connsiteY26" fmla="*/ 342900 h 488156"/>
                <a:gd name="connsiteX27" fmla="*/ 1031081 w 1033462"/>
                <a:gd name="connsiteY27" fmla="*/ 361950 h 488156"/>
                <a:gd name="connsiteX28" fmla="*/ 1033462 w 1033462"/>
                <a:gd name="connsiteY28" fmla="*/ 383381 h 488156"/>
                <a:gd name="connsiteX29" fmla="*/ 1028700 w 1033462"/>
                <a:gd name="connsiteY29" fmla="*/ 414337 h 488156"/>
                <a:gd name="connsiteX30" fmla="*/ 1016794 w 1033462"/>
                <a:gd name="connsiteY30" fmla="*/ 445294 h 488156"/>
                <a:gd name="connsiteX31" fmla="*/ 1002506 w 1033462"/>
                <a:gd name="connsiteY31" fmla="*/ 461962 h 488156"/>
                <a:gd name="connsiteX32" fmla="*/ 981075 w 1033462"/>
                <a:gd name="connsiteY32" fmla="*/ 473869 h 488156"/>
                <a:gd name="connsiteX33" fmla="*/ 945356 w 1033462"/>
                <a:gd name="connsiteY33" fmla="*/ 483394 h 488156"/>
                <a:gd name="connsiteX34" fmla="*/ 900112 w 1033462"/>
                <a:gd name="connsiteY34" fmla="*/ 488156 h 488156"/>
                <a:gd name="connsiteX35" fmla="*/ 809625 w 1033462"/>
                <a:gd name="connsiteY35" fmla="*/ 485775 h 488156"/>
                <a:gd name="connsiteX36" fmla="*/ 742950 w 1033462"/>
                <a:gd name="connsiteY36" fmla="*/ 473869 h 488156"/>
                <a:gd name="connsiteX37" fmla="*/ 652462 w 1033462"/>
                <a:gd name="connsiteY37" fmla="*/ 447675 h 488156"/>
                <a:gd name="connsiteX38" fmla="*/ 533400 w 1033462"/>
                <a:gd name="connsiteY38" fmla="*/ 3976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33462" h="488156">
                  <a:moveTo>
                    <a:pt x="533400" y="397669"/>
                  </a:moveTo>
                  <a:lnTo>
                    <a:pt x="354806" y="311944"/>
                  </a:lnTo>
                  <a:lnTo>
                    <a:pt x="290512" y="273844"/>
                  </a:lnTo>
                  <a:lnTo>
                    <a:pt x="188119" y="204787"/>
                  </a:lnTo>
                  <a:lnTo>
                    <a:pt x="130969" y="161925"/>
                  </a:lnTo>
                  <a:lnTo>
                    <a:pt x="69056" y="114300"/>
                  </a:lnTo>
                  <a:lnTo>
                    <a:pt x="21431" y="73819"/>
                  </a:lnTo>
                  <a:lnTo>
                    <a:pt x="7144" y="52387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04775" y="38100"/>
                  </a:lnTo>
                  <a:lnTo>
                    <a:pt x="169069" y="64294"/>
                  </a:lnTo>
                  <a:lnTo>
                    <a:pt x="280987" y="102394"/>
                  </a:lnTo>
                  <a:lnTo>
                    <a:pt x="385762" y="130969"/>
                  </a:lnTo>
                  <a:lnTo>
                    <a:pt x="545306" y="166687"/>
                  </a:lnTo>
                  <a:lnTo>
                    <a:pt x="659606" y="188119"/>
                  </a:lnTo>
                  <a:lnTo>
                    <a:pt x="831056" y="214312"/>
                  </a:lnTo>
                  <a:lnTo>
                    <a:pt x="866775" y="223837"/>
                  </a:lnTo>
                  <a:lnTo>
                    <a:pt x="892969" y="235744"/>
                  </a:lnTo>
                  <a:lnTo>
                    <a:pt x="940594" y="261937"/>
                  </a:lnTo>
                  <a:lnTo>
                    <a:pt x="976312" y="285750"/>
                  </a:lnTo>
                  <a:lnTo>
                    <a:pt x="1000125" y="307181"/>
                  </a:lnTo>
                  <a:lnTo>
                    <a:pt x="1019175" y="328612"/>
                  </a:lnTo>
                  <a:lnTo>
                    <a:pt x="1026319" y="342900"/>
                  </a:lnTo>
                  <a:lnTo>
                    <a:pt x="1031081" y="361950"/>
                  </a:lnTo>
                  <a:lnTo>
                    <a:pt x="1033462" y="383381"/>
                  </a:lnTo>
                  <a:lnTo>
                    <a:pt x="1028700" y="414337"/>
                  </a:lnTo>
                  <a:lnTo>
                    <a:pt x="1016794" y="445294"/>
                  </a:lnTo>
                  <a:lnTo>
                    <a:pt x="1002506" y="461962"/>
                  </a:lnTo>
                  <a:lnTo>
                    <a:pt x="981075" y="473869"/>
                  </a:lnTo>
                  <a:lnTo>
                    <a:pt x="945356" y="483394"/>
                  </a:lnTo>
                  <a:lnTo>
                    <a:pt x="900112" y="488156"/>
                  </a:lnTo>
                  <a:lnTo>
                    <a:pt x="809625" y="485775"/>
                  </a:lnTo>
                  <a:lnTo>
                    <a:pt x="742950" y="473869"/>
                  </a:lnTo>
                  <a:lnTo>
                    <a:pt x="652462" y="447675"/>
                  </a:lnTo>
                  <a:lnTo>
                    <a:pt x="533400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8C40FE2D-7AC4-4345-8F63-CD1AA08DE555}"/>
                </a:ext>
              </a:extLst>
            </p:cNvPr>
            <p:cNvSpPr/>
            <p:nvPr/>
          </p:nvSpPr>
          <p:spPr>
            <a:xfrm>
              <a:off x="3551240" y="2357438"/>
              <a:ext cx="1520825" cy="425450"/>
            </a:xfrm>
            <a:custGeom>
              <a:avLst/>
              <a:gdLst>
                <a:gd name="connsiteX0" fmla="*/ 1069181 w 1521619"/>
                <a:gd name="connsiteY0" fmla="*/ 292893 h 426243"/>
                <a:gd name="connsiteX1" fmla="*/ 650081 w 1521619"/>
                <a:gd name="connsiteY1" fmla="*/ 388143 h 426243"/>
                <a:gd name="connsiteX2" fmla="*/ 561975 w 1521619"/>
                <a:gd name="connsiteY2" fmla="*/ 409575 h 426243"/>
                <a:gd name="connsiteX3" fmla="*/ 485775 w 1521619"/>
                <a:gd name="connsiteY3" fmla="*/ 419100 h 426243"/>
                <a:gd name="connsiteX4" fmla="*/ 411956 w 1521619"/>
                <a:gd name="connsiteY4" fmla="*/ 426243 h 426243"/>
                <a:gd name="connsiteX5" fmla="*/ 352425 w 1521619"/>
                <a:gd name="connsiteY5" fmla="*/ 423862 h 426243"/>
                <a:gd name="connsiteX6" fmla="*/ 304800 w 1521619"/>
                <a:gd name="connsiteY6" fmla="*/ 411956 h 426243"/>
                <a:gd name="connsiteX7" fmla="*/ 247650 w 1521619"/>
                <a:gd name="connsiteY7" fmla="*/ 388143 h 426243"/>
                <a:gd name="connsiteX8" fmla="*/ 176212 w 1521619"/>
                <a:gd name="connsiteY8" fmla="*/ 342900 h 426243"/>
                <a:gd name="connsiteX9" fmla="*/ 102394 w 1521619"/>
                <a:gd name="connsiteY9" fmla="*/ 285750 h 426243"/>
                <a:gd name="connsiteX10" fmla="*/ 38100 w 1521619"/>
                <a:gd name="connsiteY10" fmla="*/ 230981 h 426243"/>
                <a:gd name="connsiteX11" fmla="*/ 16669 w 1521619"/>
                <a:gd name="connsiteY11" fmla="*/ 209550 h 426243"/>
                <a:gd name="connsiteX12" fmla="*/ 4762 w 1521619"/>
                <a:gd name="connsiteY12" fmla="*/ 185737 h 426243"/>
                <a:gd name="connsiteX13" fmla="*/ 0 w 1521619"/>
                <a:gd name="connsiteY13" fmla="*/ 161925 h 426243"/>
                <a:gd name="connsiteX14" fmla="*/ 2381 w 1521619"/>
                <a:gd name="connsiteY14" fmla="*/ 147637 h 426243"/>
                <a:gd name="connsiteX15" fmla="*/ 11906 w 1521619"/>
                <a:gd name="connsiteY15" fmla="*/ 140493 h 426243"/>
                <a:gd name="connsiteX16" fmla="*/ 40481 w 1521619"/>
                <a:gd name="connsiteY16" fmla="*/ 142875 h 426243"/>
                <a:gd name="connsiteX17" fmla="*/ 95250 w 1521619"/>
                <a:gd name="connsiteY17" fmla="*/ 171450 h 426243"/>
                <a:gd name="connsiteX18" fmla="*/ 169069 w 1521619"/>
                <a:gd name="connsiteY18" fmla="*/ 200025 h 426243"/>
                <a:gd name="connsiteX19" fmla="*/ 226219 w 1521619"/>
                <a:gd name="connsiteY19" fmla="*/ 214312 h 426243"/>
                <a:gd name="connsiteX20" fmla="*/ 288131 w 1521619"/>
                <a:gd name="connsiteY20" fmla="*/ 223837 h 426243"/>
                <a:gd name="connsiteX21" fmla="*/ 357187 w 1521619"/>
                <a:gd name="connsiteY21" fmla="*/ 226218 h 426243"/>
                <a:gd name="connsiteX22" fmla="*/ 466725 w 1521619"/>
                <a:gd name="connsiteY22" fmla="*/ 214312 h 426243"/>
                <a:gd name="connsiteX23" fmla="*/ 692944 w 1521619"/>
                <a:gd name="connsiteY23" fmla="*/ 178593 h 426243"/>
                <a:gd name="connsiteX24" fmla="*/ 804862 w 1521619"/>
                <a:gd name="connsiteY24" fmla="*/ 157162 h 426243"/>
                <a:gd name="connsiteX25" fmla="*/ 1033462 w 1521619"/>
                <a:gd name="connsiteY25" fmla="*/ 90487 h 426243"/>
                <a:gd name="connsiteX26" fmla="*/ 1197769 w 1521619"/>
                <a:gd name="connsiteY26" fmla="*/ 35718 h 426243"/>
                <a:gd name="connsiteX27" fmla="*/ 1309687 w 1521619"/>
                <a:gd name="connsiteY27" fmla="*/ 0 h 426243"/>
                <a:gd name="connsiteX28" fmla="*/ 1350169 w 1521619"/>
                <a:gd name="connsiteY28" fmla="*/ 4762 h 426243"/>
                <a:gd name="connsiteX29" fmla="*/ 1402556 w 1521619"/>
                <a:gd name="connsiteY29" fmla="*/ 16668 h 426243"/>
                <a:gd name="connsiteX30" fmla="*/ 1459706 w 1521619"/>
                <a:gd name="connsiteY30" fmla="*/ 33337 h 426243"/>
                <a:gd name="connsiteX31" fmla="*/ 1493044 w 1521619"/>
                <a:gd name="connsiteY31" fmla="*/ 50006 h 426243"/>
                <a:gd name="connsiteX32" fmla="*/ 1516856 w 1521619"/>
                <a:gd name="connsiteY32" fmla="*/ 73818 h 426243"/>
                <a:gd name="connsiteX33" fmla="*/ 1521619 w 1521619"/>
                <a:gd name="connsiteY33" fmla="*/ 95250 h 426243"/>
                <a:gd name="connsiteX34" fmla="*/ 1512094 w 1521619"/>
                <a:gd name="connsiteY34" fmla="*/ 130968 h 426243"/>
                <a:gd name="connsiteX35" fmla="*/ 1483519 w 1521619"/>
                <a:gd name="connsiteY35" fmla="*/ 166687 h 426243"/>
                <a:gd name="connsiteX36" fmla="*/ 1459706 w 1521619"/>
                <a:gd name="connsiteY36" fmla="*/ 183356 h 426243"/>
                <a:gd name="connsiteX37" fmla="*/ 1381125 w 1521619"/>
                <a:gd name="connsiteY37" fmla="*/ 209550 h 426243"/>
                <a:gd name="connsiteX38" fmla="*/ 1238250 w 1521619"/>
                <a:gd name="connsiteY38" fmla="*/ 254793 h 426243"/>
                <a:gd name="connsiteX39" fmla="*/ 1069181 w 1521619"/>
                <a:gd name="connsiteY39" fmla="*/ 292893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1619" h="426243">
                  <a:moveTo>
                    <a:pt x="1069181" y="292893"/>
                  </a:moveTo>
                  <a:lnTo>
                    <a:pt x="650081" y="388143"/>
                  </a:lnTo>
                  <a:lnTo>
                    <a:pt x="561975" y="409575"/>
                  </a:lnTo>
                  <a:lnTo>
                    <a:pt x="485775" y="419100"/>
                  </a:lnTo>
                  <a:lnTo>
                    <a:pt x="411956" y="426243"/>
                  </a:lnTo>
                  <a:lnTo>
                    <a:pt x="352425" y="423862"/>
                  </a:lnTo>
                  <a:lnTo>
                    <a:pt x="304800" y="411956"/>
                  </a:lnTo>
                  <a:lnTo>
                    <a:pt x="247650" y="388143"/>
                  </a:lnTo>
                  <a:lnTo>
                    <a:pt x="176212" y="342900"/>
                  </a:lnTo>
                  <a:lnTo>
                    <a:pt x="102394" y="285750"/>
                  </a:lnTo>
                  <a:lnTo>
                    <a:pt x="38100" y="230981"/>
                  </a:lnTo>
                  <a:lnTo>
                    <a:pt x="16669" y="209550"/>
                  </a:lnTo>
                  <a:lnTo>
                    <a:pt x="4762" y="185737"/>
                  </a:lnTo>
                  <a:lnTo>
                    <a:pt x="0" y="161925"/>
                  </a:lnTo>
                  <a:lnTo>
                    <a:pt x="2381" y="147637"/>
                  </a:lnTo>
                  <a:lnTo>
                    <a:pt x="11906" y="140493"/>
                  </a:lnTo>
                  <a:lnTo>
                    <a:pt x="40481" y="142875"/>
                  </a:lnTo>
                  <a:lnTo>
                    <a:pt x="95250" y="171450"/>
                  </a:lnTo>
                  <a:lnTo>
                    <a:pt x="169069" y="200025"/>
                  </a:lnTo>
                  <a:lnTo>
                    <a:pt x="226219" y="214312"/>
                  </a:lnTo>
                  <a:lnTo>
                    <a:pt x="288131" y="223837"/>
                  </a:lnTo>
                  <a:lnTo>
                    <a:pt x="357187" y="226218"/>
                  </a:lnTo>
                  <a:lnTo>
                    <a:pt x="466725" y="214312"/>
                  </a:lnTo>
                  <a:lnTo>
                    <a:pt x="692944" y="178593"/>
                  </a:lnTo>
                  <a:lnTo>
                    <a:pt x="804862" y="157162"/>
                  </a:lnTo>
                  <a:lnTo>
                    <a:pt x="1033462" y="90487"/>
                  </a:lnTo>
                  <a:lnTo>
                    <a:pt x="1197769" y="35718"/>
                  </a:lnTo>
                  <a:lnTo>
                    <a:pt x="1309687" y="0"/>
                  </a:lnTo>
                  <a:lnTo>
                    <a:pt x="1350169" y="4762"/>
                  </a:lnTo>
                  <a:lnTo>
                    <a:pt x="1402556" y="16668"/>
                  </a:lnTo>
                  <a:lnTo>
                    <a:pt x="1459706" y="33337"/>
                  </a:lnTo>
                  <a:lnTo>
                    <a:pt x="1493044" y="50006"/>
                  </a:lnTo>
                  <a:lnTo>
                    <a:pt x="1516856" y="73818"/>
                  </a:lnTo>
                  <a:lnTo>
                    <a:pt x="1521619" y="95250"/>
                  </a:lnTo>
                  <a:lnTo>
                    <a:pt x="1512094" y="130968"/>
                  </a:lnTo>
                  <a:lnTo>
                    <a:pt x="1483519" y="166687"/>
                  </a:lnTo>
                  <a:lnTo>
                    <a:pt x="1459706" y="183356"/>
                  </a:lnTo>
                  <a:lnTo>
                    <a:pt x="1381125" y="209550"/>
                  </a:lnTo>
                  <a:lnTo>
                    <a:pt x="1238250" y="254793"/>
                  </a:lnTo>
                  <a:lnTo>
                    <a:pt x="1069181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2015A46E-7FCB-40CE-A0B6-7B3FC1BD5FAC}"/>
                </a:ext>
              </a:extLst>
            </p:cNvPr>
            <p:cNvSpPr/>
            <p:nvPr/>
          </p:nvSpPr>
          <p:spPr>
            <a:xfrm>
              <a:off x="3848101" y="3067050"/>
              <a:ext cx="1041400" cy="363538"/>
            </a:xfrm>
            <a:custGeom>
              <a:avLst/>
              <a:gdLst>
                <a:gd name="connsiteX0" fmla="*/ 733425 w 1040606"/>
                <a:gd name="connsiteY0" fmla="*/ 264319 h 364331"/>
                <a:gd name="connsiteX1" fmla="*/ 561975 w 1040606"/>
                <a:gd name="connsiteY1" fmla="*/ 319088 h 364331"/>
                <a:gd name="connsiteX2" fmla="*/ 469106 w 1040606"/>
                <a:gd name="connsiteY2" fmla="*/ 340519 h 364331"/>
                <a:gd name="connsiteX3" fmla="*/ 357188 w 1040606"/>
                <a:gd name="connsiteY3" fmla="*/ 364331 h 364331"/>
                <a:gd name="connsiteX4" fmla="*/ 326231 w 1040606"/>
                <a:gd name="connsiteY4" fmla="*/ 364331 h 364331"/>
                <a:gd name="connsiteX5" fmla="*/ 273844 w 1040606"/>
                <a:gd name="connsiteY5" fmla="*/ 359569 h 364331"/>
                <a:gd name="connsiteX6" fmla="*/ 216694 w 1040606"/>
                <a:gd name="connsiteY6" fmla="*/ 345281 h 364331"/>
                <a:gd name="connsiteX7" fmla="*/ 154781 w 1040606"/>
                <a:gd name="connsiteY7" fmla="*/ 319088 h 364331"/>
                <a:gd name="connsiteX8" fmla="*/ 107156 w 1040606"/>
                <a:gd name="connsiteY8" fmla="*/ 292894 h 364331"/>
                <a:gd name="connsiteX9" fmla="*/ 61913 w 1040606"/>
                <a:gd name="connsiteY9" fmla="*/ 264319 h 364331"/>
                <a:gd name="connsiteX10" fmla="*/ 40481 w 1040606"/>
                <a:gd name="connsiteY10" fmla="*/ 245269 h 364331"/>
                <a:gd name="connsiteX11" fmla="*/ 19050 w 1040606"/>
                <a:gd name="connsiteY11" fmla="*/ 216694 h 364331"/>
                <a:gd name="connsiteX12" fmla="*/ 4763 w 1040606"/>
                <a:gd name="connsiteY12" fmla="*/ 192881 h 364331"/>
                <a:gd name="connsiteX13" fmla="*/ 0 w 1040606"/>
                <a:gd name="connsiteY13" fmla="*/ 169069 h 364331"/>
                <a:gd name="connsiteX14" fmla="*/ 4763 w 1040606"/>
                <a:gd name="connsiteY14" fmla="*/ 157163 h 364331"/>
                <a:gd name="connsiteX15" fmla="*/ 14288 w 1040606"/>
                <a:gd name="connsiteY15" fmla="*/ 150019 h 364331"/>
                <a:gd name="connsiteX16" fmla="*/ 38100 w 1040606"/>
                <a:gd name="connsiteY16" fmla="*/ 147638 h 364331"/>
                <a:gd name="connsiteX17" fmla="*/ 71438 w 1040606"/>
                <a:gd name="connsiteY17" fmla="*/ 159544 h 364331"/>
                <a:gd name="connsiteX18" fmla="*/ 111919 w 1040606"/>
                <a:gd name="connsiteY18" fmla="*/ 173831 h 364331"/>
                <a:gd name="connsiteX19" fmla="*/ 154781 w 1040606"/>
                <a:gd name="connsiteY19" fmla="*/ 183356 h 364331"/>
                <a:gd name="connsiteX20" fmla="*/ 202406 w 1040606"/>
                <a:gd name="connsiteY20" fmla="*/ 185738 h 364331"/>
                <a:gd name="connsiteX21" fmla="*/ 285750 w 1040606"/>
                <a:gd name="connsiteY21" fmla="*/ 183356 h 364331"/>
                <a:gd name="connsiteX22" fmla="*/ 397669 w 1040606"/>
                <a:gd name="connsiteY22" fmla="*/ 164306 h 364331"/>
                <a:gd name="connsiteX23" fmla="*/ 535781 w 1040606"/>
                <a:gd name="connsiteY23" fmla="*/ 123825 h 364331"/>
                <a:gd name="connsiteX24" fmla="*/ 664369 w 1040606"/>
                <a:gd name="connsiteY24" fmla="*/ 73819 h 364331"/>
                <a:gd name="connsiteX25" fmla="*/ 821531 w 1040606"/>
                <a:gd name="connsiteY25" fmla="*/ 0 h 364331"/>
                <a:gd name="connsiteX26" fmla="*/ 892969 w 1040606"/>
                <a:gd name="connsiteY26" fmla="*/ 4763 h 364331"/>
                <a:gd name="connsiteX27" fmla="*/ 945356 w 1040606"/>
                <a:gd name="connsiteY27" fmla="*/ 16669 h 364331"/>
                <a:gd name="connsiteX28" fmla="*/ 983456 w 1040606"/>
                <a:gd name="connsiteY28" fmla="*/ 30956 h 364331"/>
                <a:gd name="connsiteX29" fmla="*/ 1014413 w 1040606"/>
                <a:gd name="connsiteY29" fmla="*/ 47625 h 364331"/>
                <a:gd name="connsiteX30" fmla="*/ 1033463 w 1040606"/>
                <a:gd name="connsiteY30" fmla="*/ 64294 h 364331"/>
                <a:gd name="connsiteX31" fmla="*/ 1040606 w 1040606"/>
                <a:gd name="connsiteY31" fmla="*/ 80963 h 364331"/>
                <a:gd name="connsiteX32" fmla="*/ 1038225 w 1040606"/>
                <a:gd name="connsiteY32" fmla="*/ 104775 h 364331"/>
                <a:gd name="connsiteX33" fmla="*/ 1028700 w 1040606"/>
                <a:gd name="connsiteY33" fmla="*/ 130969 h 364331"/>
                <a:gd name="connsiteX34" fmla="*/ 990600 w 1040606"/>
                <a:gd name="connsiteY34" fmla="*/ 161925 h 364331"/>
                <a:gd name="connsiteX35" fmla="*/ 933450 w 1040606"/>
                <a:gd name="connsiteY35" fmla="*/ 190500 h 364331"/>
                <a:gd name="connsiteX36" fmla="*/ 733425 w 1040606"/>
                <a:gd name="connsiteY3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40606" h="364331">
                  <a:moveTo>
                    <a:pt x="733425" y="264319"/>
                  </a:moveTo>
                  <a:lnTo>
                    <a:pt x="561975" y="319088"/>
                  </a:lnTo>
                  <a:lnTo>
                    <a:pt x="469106" y="340519"/>
                  </a:lnTo>
                  <a:lnTo>
                    <a:pt x="357188" y="364331"/>
                  </a:lnTo>
                  <a:lnTo>
                    <a:pt x="326231" y="364331"/>
                  </a:lnTo>
                  <a:lnTo>
                    <a:pt x="273844" y="359569"/>
                  </a:lnTo>
                  <a:lnTo>
                    <a:pt x="216694" y="345281"/>
                  </a:lnTo>
                  <a:lnTo>
                    <a:pt x="154781" y="319088"/>
                  </a:lnTo>
                  <a:lnTo>
                    <a:pt x="107156" y="292894"/>
                  </a:lnTo>
                  <a:lnTo>
                    <a:pt x="61913" y="264319"/>
                  </a:lnTo>
                  <a:lnTo>
                    <a:pt x="40481" y="245269"/>
                  </a:lnTo>
                  <a:lnTo>
                    <a:pt x="19050" y="216694"/>
                  </a:lnTo>
                  <a:lnTo>
                    <a:pt x="4763" y="192881"/>
                  </a:lnTo>
                  <a:lnTo>
                    <a:pt x="0" y="169069"/>
                  </a:lnTo>
                  <a:lnTo>
                    <a:pt x="4763" y="157163"/>
                  </a:lnTo>
                  <a:lnTo>
                    <a:pt x="14288" y="150019"/>
                  </a:lnTo>
                  <a:lnTo>
                    <a:pt x="38100" y="147638"/>
                  </a:lnTo>
                  <a:lnTo>
                    <a:pt x="71438" y="159544"/>
                  </a:lnTo>
                  <a:lnTo>
                    <a:pt x="111919" y="173831"/>
                  </a:lnTo>
                  <a:lnTo>
                    <a:pt x="154781" y="183356"/>
                  </a:lnTo>
                  <a:lnTo>
                    <a:pt x="202406" y="185738"/>
                  </a:lnTo>
                  <a:lnTo>
                    <a:pt x="285750" y="183356"/>
                  </a:lnTo>
                  <a:lnTo>
                    <a:pt x="397669" y="164306"/>
                  </a:lnTo>
                  <a:lnTo>
                    <a:pt x="535781" y="123825"/>
                  </a:lnTo>
                  <a:lnTo>
                    <a:pt x="664369" y="73819"/>
                  </a:lnTo>
                  <a:lnTo>
                    <a:pt x="821531" y="0"/>
                  </a:lnTo>
                  <a:lnTo>
                    <a:pt x="892969" y="4763"/>
                  </a:lnTo>
                  <a:lnTo>
                    <a:pt x="945356" y="16669"/>
                  </a:lnTo>
                  <a:lnTo>
                    <a:pt x="983456" y="30956"/>
                  </a:lnTo>
                  <a:lnTo>
                    <a:pt x="1014413" y="47625"/>
                  </a:lnTo>
                  <a:lnTo>
                    <a:pt x="1033463" y="64294"/>
                  </a:lnTo>
                  <a:lnTo>
                    <a:pt x="1040606" y="80963"/>
                  </a:lnTo>
                  <a:lnTo>
                    <a:pt x="1038225" y="104775"/>
                  </a:lnTo>
                  <a:lnTo>
                    <a:pt x="1028700" y="130969"/>
                  </a:lnTo>
                  <a:lnTo>
                    <a:pt x="990600" y="161925"/>
                  </a:lnTo>
                  <a:lnTo>
                    <a:pt x="933450" y="190500"/>
                  </a:lnTo>
                  <a:lnTo>
                    <a:pt x="7334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95D2D4CC-39DC-4554-8747-40D7B3431F57}"/>
                </a:ext>
              </a:extLst>
            </p:cNvPr>
            <p:cNvSpPr/>
            <p:nvPr/>
          </p:nvSpPr>
          <p:spPr>
            <a:xfrm>
              <a:off x="3832227" y="3754438"/>
              <a:ext cx="1139825" cy="349250"/>
            </a:xfrm>
            <a:custGeom>
              <a:avLst/>
              <a:gdLst>
                <a:gd name="connsiteX0" fmla="*/ 754857 w 1140619"/>
                <a:gd name="connsiteY0" fmla="*/ 288132 h 347697"/>
                <a:gd name="connsiteX1" fmla="*/ 538163 w 1140619"/>
                <a:gd name="connsiteY1" fmla="*/ 333375 h 347697"/>
                <a:gd name="connsiteX2" fmla="*/ 457200 w 1140619"/>
                <a:gd name="connsiteY2" fmla="*/ 345282 h 347697"/>
                <a:gd name="connsiteX3" fmla="*/ 400050 w 1140619"/>
                <a:gd name="connsiteY3" fmla="*/ 347663 h 347697"/>
                <a:gd name="connsiteX4" fmla="*/ 402432 w 1140619"/>
                <a:gd name="connsiteY4" fmla="*/ 347663 h 347697"/>
                <a:gd name="connsiteX5" fmla="*/ 328613 w 1140619"/>
                <a:gd name="connsiteY5" fmla="*/ 347663 h 347697"/>
                <a:gd name="connsiteX6" fmla="*/ 254794 w 1140619"/>
                <a:gd name="connsiteY6" fmla="*/ 340519 h 347697"/>
                <a:gd name="connsiteX7" fmla="*/ 185738 w 1140619"/>
                <a:gd name="connsiteY7" fmla="*/ 323850 h 347697"/>
                <a:gd name="connsiteX8" fmla="*/ 135732 w 1140619"/>
                <a:gd name="connsiteY8" fmla="*/ 304800 h 347697"/>
                <a:gd name="connsiteX9" fmla="*/ 92869 w 1140619"/>
                <a:gd name="connsiteY9" fmla="*/ 280988 h 347697"/>
                <a:gd name="connsiteX10" fmla="*/ 47625 w 1140619"/>
                <a:gd name="connsiteY10" fmla="*/ 242888 h 347697"/>
                <a:gd name="connsiteX11" fmla="*/ 21432 w 1140619"/>
                <a:gd name="connsiteY11" fmla="*/ 211932 h 347697"/>
                <a:gd name="connsiteX12" fmla="*/ 9525 w 1140619"/>
                <a:gd name="connsiteY12" fmla="*/ 192882 h 347697"/>
                <a:gd name="connsiteX13" fmla="*/ 0 w 1140619"/>
                <a:gd name="connsiteY13" fmla="*/ 176213 h 347697"/>
                <a:gd name="connsiteX14" fmla="*/ 0 w 1140619"/>
                <a:gd name="connsiteY14" fmla="*/ 161925 h 347697"/>
                <a:gd name="connsiteX15" fmla="*/ 7144 w 1140619"/>
                <a:gd name="connsiteY15" fmla="*/ 152400 h 347697"/>
                <a:gd name="connsiteX16" fmla="*/ 16669 w 1140619"/>
                <a:gd name="connsiteY16" fmla="*/ 147638 h 347697"/>
                <a:gd name="connsiteX17" fmla="*/ 42863 w 1140619"/>
                <a:gd name="connsiteY17" fmla="*/ 150019 h 347697"/>
                <a:gd name="connsiteX18" fmla="*/ 100013 w 1140619"/>
                <a:gd name="connsiteY18" fmla="*/ 164307 h 347697"/>
                <a:gd name="connsiteX19" fmla="*/ 145257 w 1140619"/>
                <a:gd name="connsiteY19" fmla="*/ 171450 h 347697"/>
                <a:gd name="connsiteX20" fmla="*/ 207169 w 1140619"/>
                <a:gd name="connsiteY20" fmla="*/ 176213 h 347697"/>
                <a:gd name="connsiteX21" fmla="*/ 278607 w 1140619"/>
                <a:gd name="connsiteY21" fmla="*/ 176213 h 347697"/>
                <a:gd name="connsiteX22" fmla="*/ 423863 w 1140619"/>
                <a:gd name="connsiteY22" fmla="*/ 159544 h 347697"/>
                <a:gd name="connsiteX23" fmla="*/ 566738 w 1140619"/>
                <a:gd name="connsiteY23" fmla="*/ 128588 h 347697"/>
                <a:gd name="connsiteX24" fmla="*/ 697707 w 1140619"/>
                <a:gd name="connsiteY24" fmla="*/ 88107 h 347697"/>
                <a:gd name="connsiteX25" fmla="*/ 788194 w 1140619"/>
                <a:gd name="connsiteY25" fmla="*/ 52388 h 347697"/>
                <a:gd name="connsiteX26" fmla="*/ 816769 w 1140619"/>
                <a:gd name="connsiteY26" fmla="*/ 28575 h 347697"/>
                <a:gd name="connsiteX27" fmla="*/ 854869 w 1140619"/>
                <a:gd name="connsiteY27" fmla="*/ 7144 h 347697"/>
                <a:gd name="connsiteX28" fmla="*/ 883444 w 1140619"/>
                <a:gd name="connsiteY28" fmla="*/ 0 h 347697"/>
                <a:gd name="connsiteX29" fmla="*/ 900113 w 1140619"/>
                <a:gd name="connsiteY29" fmla="*/ 7144 h 347697"/>
                <a:gd name="connsiteX30" fmla="*/ 978694 w 1140619"/>
                <a:gd name="connsiteY30" fmla="*/ 30957 h 347697"/>
                <a:gd name="connsiteX31" fmla="*/ 1035844 w 1140619"/>
                <a:gd name="connsiteY31" fmla="*/ 50007 h 347697"/>
                <a:gd name="connsiteX32" fmla="*/ 1073944 w 1140619"/>
                <a:gd name="connsiteY32" fmla="*/ 66675 h 347697"/>
                <a:gd name="connsiteX33" fmla="*/ 1109663 w 1140619"/>
                <a:gd name="connsiteY33" fmla="*/ 85725 h 347697"/>
                <a:gd name="connsiteX34" fmla="*/ 1126332 w 1140619"/>
                <a:gd name="connsiteY34" fmla="*/ 102394 h 347697"/>
                <a:gd name="connsiteX35" fmla="*/ 1135857 w 1140619"/>
                <a:gd name="connsiteY35" fmla="*/ 119063 h 347697"/>
                <a:gd name="connsiteX36" fmla="*/ 1140619 w 1140619"/>
                <a:gd name="connsiteY36" fmla="*/ 135732 h 347697"/>
                <a:gd name="connsiteX37" fmla="*/ 1140619 w 1140619"/>
                <a:gd name="connsiteY37" fmla="*/ 147638 h 347697"/>
                <a:gd name="connsiteX38" fmla="*/ 1131094 w 1140619"/>
                <a:gd name="connsiteY38" fmla="*/ 171450 h 347697"/>
                <a:gd name="connsiteX39" fmla="*/ 1102519 w 1140619"/>
                <a:gd name="connsiteY39" fmla="*/ 192882 h 347697"/>
                <a:gd name="connsiteX40" fmla="*/ 1045369 w 1140619"/>
                <a:gd name="connsiteY40" fmla="*/ 214313 h 347697"/>
                <a:gd name="connsiteX41" fmla="*/ 914400 w 1140619"/>
                <a:gd name="connsiteY41" fmla="*/ 250032 h 347697"/>
                <a:gd name="connsiteX42" fmla="*/ 754857 w 1140619"/>
                <a:gd name="connsiteY42" fmla="*/ 288132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0619" h="347697">
                  <a:moveTo>
                    <a:pt x="754857" y="288132"/>
                  </a:moveTo>
                  <a:lnTo>
                    <a:pt x="538163" y="333375"/>
                  </a:lnTo>
                  <a:lnTo>
                    <a:pt x="457200" y="345282"/>
                  </a:lnTo>
                  <a:lnTo>
                    <a:pt x="400050" y="347663"/>
                  </a:lnTo>
                  <a:cubicBezTo>
                    <a:pt x="399257" y="347697"/>
                    <a:pt x="401638" y="347663"/>
                    <a:pt x="402432" y="347663"/>
                  </a:cubicBezTo>
                  <a:lnTo>
                    <a:pt x="328613" y="347663"/>
                  </a:lnTo>
                  <a:lnTo>
                    <a:pt x="254794" y="340519"/>
                  </a:lnTo>
                  <a:lnTo>
                    <a:pt x="185738" y="323850"/>
                  </a:lnTo>
                  <a:lnTo>
                    <a:pt x="135732" y="304800"/>
                  </a:lnTo>
                  <a:lnTo>
                    <a:pt x="92869" y="280988"/>
                  </a:lnTo>
                  <a:lnTo>
                    <a:pt x="47625" y="242888"/>
                  </a:lnTo>
                  <a:lnTo>
                    <a:pt x="21432" y="211932"/>
                  </a:lnTo>
                  <a:lnTo>
                    <a:pt x="9525" y="192882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7144" y="152400"/>
                  </a:lnTo>
                  <a:lnTo>
                    <a:pt x="16669" y="147638"/>
                  </a:lnTo>
                  <a:lnTo>
                    <a:pt x="42863" y="150019"/>
                  </a:lnTo>
                  <a:lnTo>
                    <a:pt x="100013" y="164307"/>
                  </a:lnTo>
                  <a:lnTo>
                    <a:pt x="145257" y="171450"/>
                  </a:lnTo>
                  <a:lnTo>
                    <a:pt x="207169" y="176213"/>
                  </a:lnTo>
                  <a:lnTo>
                    <a:pt x="278607" y="176213"/>
                  </a:lnTo>
                  <a:lnTo>
                    <a:pt x="423863" y="159544"/>
                  </a:lnTo>
                  <a:lnTo>
                    <a:pt x="566738" y="128588"/>
                  </a:lnTo>
                  <a:lnTo>
                    <a:pt x="697707" y="88107"/>
                  </a:lnTo>
                  <a:lnTo>
                    <a:pt x="788194" y="52388"/>
                  </a:lnTo>
                  <a:lnTo>
                    <a:pt x="816769" y="28575"/>
                  </a:lnTo>
                  <a:lnTo>
                    <a:pt x="854869" y="7144"/>
                  </a:lnTo>
                  <a:lnTo>
                    <a:pt x="883444" y="0"/>
                  </a:lnTo>
                  <a:lnTo>
                    <a:pt x="900113" y="7144"/>
                  </a:lnTo>
                  <a:lnTo>
                    <a:pt x="978694" y="30957"/>
                  </a:lnTo>
                  <a:lnTo>
                    <a:pt x="1035844" y="50007"/>
                  </a:lnTo>
                  <a:lnTo>
                    <a:pt x="1073944" y="66675"/>
                  </a:lnTo>
                  <a:lnTo>
                    <a:pt x="1109663" y="85725"/>
                  </a:lnTo>
                  <a:lnTo>
                    <a:pt x="1126332" y="102394"/>
                  </a:lnTo>
                  <a:lnTo>
                    <a:pt x="1135857" y="119063"/>
                  </a:lnTo>
                  <a:lnTo>
                    <a:pt x="1140619" y="135732"/>
                  </a:lnTo>
                  <a:lnTo>
                    <a:pt x="1140619" y="147638"/>
                  </a:lnTo>
                  <a:lnTo>
                    <a:pt x="1131094" y="171450"/>
                  </a:lnTo>
                  <a:lnTo>
                    <a:pt x="1102519" y="192882"/>
                  </a:lnTo>
                  <a:lnTo>
                    <a:pt x="1045369" y="214313"/>
                  </a:lnTo>
                  <a:lnTo>
                    <a:pt x="914400" y="250032"/>
                  </a:lnTo>
                  <a:lnTo>
                    <a:pt x="754857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A2D26844-EC72-4CDF-B62B-62F022858740}"/>
                </a:ext>
              </a:extLst>
            </p:cNvPr>
            <p:cNvSpPr/>
            <p:nvPr/>
          </p:nvSpPr>
          <p:spPr>
            <a:xfrm>
              <a:off x="3670301" y="4629151"/>
              <a:ext cx="590550" cy="1084263"/>
            </a:xfrm>
            <a:custGeom>
              <a:avLst/>
              <a:gdLst>
                <a:gd name="connsiteX0" fmla="*/ 300038 w 590550"/>
                <a:gd name="connsiteY0" fmla="*/ 619125 h 1083469"/>
                <a:gd name="connsiteX1" fmla="*/ 250032 w 590550"/>
                <a:gd name="connsiteY1" fmla="*/ 411956 h 1083469"/>
                <a:gd name="connsiteX2" fmla="*/ 226219 w 590550"/>
                <a:gd name="connsiteY2" fmla="*/ 321469 h 1083469"/>
                <a:gd name="connsiteX3" fmla="*/ 204788 w 590550"/>
                <a:gd name="connsiteY3" fmla="*/ 266700 h 1083469"/>
                <a:gd name="connsiteX4" fmla="*/ 176213 w 590550"/>
                <a:gd name="connsiteY4" fmla="*/ 211931 h 1083469"/>
                <a:gd name="connsiteX5" fmla="*/ 135732 w 590550"/>
                <a:gd name="connsiteY5" fmla="*/ 154781 h 1083469"/>
                <a:gd name="connsiteX6" fmla="*/ 47625 w 590550"/>
                <a:gd name="connsiteY6" fmla="*/ 73819 h 1083469"/>
                <a:gd name="connsiteX7" fmla="*/ 21432 w 590550"/>
                <a:gd name="connsiteY7" fmla="*/ 50006 h 1083469"/>
                <a:gd name="connsiteX8" fmla="*/ 4763 w 590550"/>
                <a:gd name="connsiteY8" fmla="*/ 28575 h 1083469"/>
                <a:gd name="connsiteX9" fmla="*/ 0 w 590550"/>
                <a:gd name="connsiteY9" fmla="*/ 11906 h 1083469"/>
                <a:gd name="connsiteX10" fmla="*/ 4763 w 590550"/>
                <a:gd name="connsiteY10" fmla="*/ 2381 h 1083469"/>
                <a:gd name="connsiteX11" fmla="*/ 19050 w 590550"/>
                <a:gd name="connsiteY11" fmla="*/ 0 h 1083469"/>
                <a:gd name="connsiteX12" fmla="*/ 54769 w 590550"/>
                <a:gd name="connsiteY12" fmla="*/ 2381 h 1083469"/>
                <a:gd name="connsiteX13" fmla="*/ 142875 w 590550"/>
                <a:gd name="connsiteY13" fmla="*/ 19050 h 1083469"/>
                <a:gd name="connsiteX14" fmla="*/ 252413 w 590550"/>
                <a:gd name="connsiteY14" fmla="*/ 45244 h 1083469"/>
                <a:gd name="connsiteX15" fmla="*/ 326232 w 590550"/>
                <a:gd name="connsiteY15" fmla="*/ 64294 h 1083469"/>
                <a:gd name="connsiteX16" fmla="*/ 402432 w 590550"/>
                <a:gd name="connsiteY16" fmla="*/ 180975 h 1083469"/>
                <a:gd name="connsiteX17" fmla="*/ 466725 w 590550"/>
                <a:gd name="connsiteY17" fmla="*/ 400050 h 1083469"/>
                <a:gd name="connsiteX18" fmla="*/ 502444 w 590550"/>
                <a:gd name="connsiteY18" fmla="*/ 519113 h 1083469"/>
                <a:gd name="connsiteX19" fmla="*/ 552450 w 590550"/>
                <a:gd name="connsiteY19" fmla="*/ 676275 h 1083469"/>
                <a:gd name="connsiteX20" fmla="*/ 588169 w 590550"/>
                <a:gd name="connsiteY20" fmla="*/ 802481 h 1083469"/>
                <a:gd name="connsiteX21" fmla="*/ 590550 w 590550"/>
                <a:gd name="connsiteY21" fmla="*/ 881063 h 1083469"/>
                <a:gd name="connsiteX22" fmla="*/ 588169 w 590550"/>
                <a:gd name="connsiteY22" fmla="*/ 957263 h 1083469"/>
                <a:gd name="connsiteX23" fmla="*/ 581025 w 590550"/>
                <a:gd name="connsiteY23" fmla="*/ 1007269 h 1083469"/>
                <a:gd name="connsiteX24" fmla="*/ 571500 w 590550"/>
                <a:gd name="connsiteY24" fmla="*/ 1038225 h 1083469"/>
                <a:gd name="connsiteX25" fmla="*/ 552450 w 590550"/>
                <a:gd name="connsiteY25" fmla="*/ 1059656 h 1083469"/>
                <a:gd name="connsiteX26" fmla="*/ 533400 w 590550"/>
                <a:gd name="connsiteY26" fmla="*/ 1071563 h 1083469"/>
                <a:gd name="connsiteX27" fmla="*/ 511969 w 590550"/>
                <a:gd name="connsiteY27" fmla="*/ 1081088 h 1083469"/>
                <a:gd name="connsiteX28" fmla="*/ 488157 w 590550"/>
                <a:gd name="connsiteY28" fmla="*/ 1083469 h 1083469"/>
                <a:gd name="connsiteX29" fmla="*/ 464344 w 590550"/>
                <a:gd name="connsiteY29" fmla="*/ 1073944 h 1083469"/>
                <a:gd name="connsiteX30" fmla="*/ 442913 w 590550"/>
                <a:gd name="connsiteY30" fmla="*/ 1050131 h 1083469"/>
                <a:gd name="connsiteX31" fmla="*/ 407194 w 590550"/>
                <a:gd name="connsiteY31" fmla="*/ 988219 h 1083469"/>
                <a:gd name="connsiteX32" fmla="*/ 376238 w 590550"/>
                <a:gd name="connsiteY32" fmla="*/ 916781 h 1083469"/>
                <a:gd name="connsiteX33" fmla="*/ 354807 w 590550"/>
                <a:gd name="connsiteY33" fmla="*/ 838200 h 1083469"/>
                <a:gd name="connsiteX34" fmla="*/ 300038 w 590550"/>
                <a:gd name="connsiteY34" fmla="*/ 619125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083469">
                  <a:moveTo>
                    <a:pt x="300038" y="619125"/>
                  </a:moveTo>
                  <a:lnTo>
                    <a:pt x="250032" y="411956"/>
                  </a:lnTo>
                  <a:lnTo>
                    <a:pt x="226219" y="321469"/>
                  </a:lnTo>
                  <a:lnTo>
                    <a:pt x="204788" y="266700"/>
                  </a:lnTo>
                  <a:lnTo>
                    <a:pt x="176213" y="211931"/>
                  </a:lnTo>
                  <a:lnTo>
                    <a:pt x="135732" y="154781"/>
                  </a:lnTo>
                  <a:lnTo>
                    <a:pt x="47625" y="73819"/>
                  </a:lnTo>
                  <a:lnTo>
                    <a:pt x="21432" y="50006"/>
                  </a:lnTo>
                  <a:lnTo>
                    <a:pt x="4763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54769" y="2381"/>
                  </a:lnTo>
                  <a:lnTo>
                    <a:pt x="142875" y="19050"/>
                  </a:lnTo>
                  <a:lnTo>
                    <a:pt x="252413" y="45244"/>
                  </a:lnTo>
                  <a:lnTo>
                    <a:pt x="326232" y="64294"/>
                  </a:lnTo>
                  <a:lnTo>
                    <a:pt x="402432" y="180975"/>
                  </a:lnTo>
                  <a:lnTo>
                    <a:pt x="466725" y="400050"/>
                  </a:lnTo>
                  <a:lnTo>
                    <a:pt x="502444" y="519113"/>
                  </a:lnTo>
                  <a:lnTo>
                    <a:pt x="552450" y="676275"/>
                  </a:lnTo>
                  <a:lnTo>
                    <a:pt x="588169" y="802481"/>
                  </a:lnTo>
                  <a:cubicBezTo>
                    <a:pt x="588963" y="828675"/>
                    <a:pt x="589756" y="854869"/>
                    <a:pt x="590550" y="881063"/>
                  </a:cubicBezTo>
                  <a:cubicBezTo>
                    <a:pt x="589756" y="906463"/>
                    <a:pt x="588963" y="931863"/>
                    <a:pt x="588169" y="957263"/>
                  </a:cubicBezTo>
                  <a:lnTo>
                    <a:pt x="581025" y="1007269"/>
                  </a:lnTo>
                  <a:lnTo>
                    <a:pt x="571500" y="1038225"/>
                  </a:lnTo>
                  <a:lnTo>
                    <a:pt x="552450" y="1059656"/>
                  </a:lnTo>
                  <a:lnTo>
                    <a:pt x="533400" y="1071563"/>
                  </a:lnTo>
                  <a:lnTo>
                    <a:pt x="511969" y="1081088"/>
                  </a:lnTo>
                  <a:lnTo>
                    <a:pt x="488157" y="1083469"/>
                  </a:lnTo>
                  <a:lnTo>
                    <a:pt x="464344" y="1073944"/>
                  </a:lnTo>
                  <a:lnTo>
                    <a:pt x="442913" y="1050131"/>
                  </a:lnTo>
                  <a:lnTo>
                    <a:pt x="407194" y="988219"/>
                  </a:lnTo>
                  <a:lnTo>
                    <a:pt x="376238" y="916781"/>
                  </a:lnTo>
                  <a:lnTo>
                    <a:pt x="354807" y="838200"/>
                  </a:lnTo>
                  <a:lnTo>
                    <a:pt x="300038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13">
              <a:extLst>
                <a:ext uri="{FF2B5EF4-FFF2-40B4-BE49-F238E27FC236}">
                  <a16:creationId xmlns:a16="http://schemas.microsoft.com/office/drawing/2014/main" id="{14C1E7E3-57C4-42DA-BA79-368F69757976}"/>
                </a:ext>
              </a:extLst>
            </p:cNvPr>
            <p:cNvSpPr/>
            <p:nvPr/>
          </p:nvSpPr>
          <p:spPr>
            <a:xfrm>
              <a:off x="5665790" y="1662113"/>
              <a:ext cx="568325" cy="850900"/>
            </a:xfrm>
            <a:custGeom>
              <a:avLst/>
              <a:gdLst>
                <a:gd name="connsiteX0" fmla="*/ 285750 w 569119"/>
                <a:gd name="connsiteY0" fmla="*/ 592931 h 850106"/>
                <a:gd name="connsiteX1" fmla="*/ 288131 w 569119"/>
                <a:gd name="connsiteY1" fmla="*/ 461962 h 850106"/>
                <a:gd name="connsiteX2" fmla="*/ 283369 w 569119"/>
                <a:gd name="connsiteY2" fmla="*/ 397668 h 850106"/>
                <a:gd name="connsiteX3" fmla="*/ 269081 w 569119"/>
                <a:gd name="connsiteY3" fmla="*/ 335756 h 850106"/>
                <a:gd name="connsiteX4" fmla="*/ 245269 w 569119"/>
                <a:gd name="connsiteY4" fmla="*/ 271462 h 850106"/>
                <a:gd name="connsiteX5" fmla="*/ 226219 w 569119"/>
                <a:gd name="connsiteY5" fmla="*/ 245268 h 850106"/>
                <a:gd name="connsiteX6" fmla="*/ 154781 w 569119"/>
                <a:gd name="connsiteY6" fmla="*/ 176212 h 850106"/>
                <a:gd name="connsiteX7" fmla="*/ 100012 w 569119"/>
                <a:gd name="connsiteY7" fmla="*/ 135731 h 850106"/>
                <a:gd name="connsiteX8" fmla="*/ 52387 w 569119"/>
                <a:gd name="connsiteY8" fmla="*/ 107156 h 850106"/>
                <a:gd name="connsiteX9" fmla="*/ 35719 w 569119"/>
                <a:gd name="connsiteY9" fmla="*/ 92868 h 850106"/>
                <a:gd name="connsiteX10" fmla="*/ 14287 w 569119"/>
                <a:gd name="connsiteY10" fmla="*/ 69056 h 850106"/>
                <a:gd name="connsiteX11" fmla="*/ 0 w 569119"/>
                <a:gd name="connsiteY11" fmla="*/ 42862 h 850106"/>
                <a:gd name="connsiteX12" fmla="*/ 0 w 569119"/>
                <a:gd name="connsiteY12" fmla="*/ 26193 h 850106"/>
                <a:gd name="connsiteX13" fmla="*/ 4762 w 569119"/>
                <a:gd name="connsiteY13" fmla="*/ 14287 h 850106"/>
                <a:gd name="connsiteX14" fmla="*/ 21431 w 569119"/>
                <a:gd name="connsiteY14" fmla="*/ 4762 h 850106"/>
                <a:gd name="connsiteX15" fmla="*/ 54769 w 569119"/>
                <a:gd name="connsiteY15" fmla="*/ 0 h 850106"/>
                <a:gd name="connsiteX16" fmla="*/ 100012 w 569119"/>
                <a:gd name="connsiteY16" fmla="*/ 2381 h 850106"/>
                <a:gd name="connsiteX17" fmla="*/ 202406 w 569119"/>
                <a:gd name="connsiteY17" fmla="*/ 21431 h 850106"/>
                <a:gd name="connsiteX18" fmla="*/ 304800 w 569119"/>
                <a:gd name="connsiteY18" fmla="*/ 45243 h 850106"/>
                <a:gd name="connsiteX19" fmla="*/ 400050 w 569119"/>
                <a:gd name="connsiteY19" fmla="*/ 76200 h 850106"/>
                <a:gd name="connsiteX20" fmla="*/ 447675 w 569119"/>
                <a:gd name="connsiteY20" fmla="*/ 97631 h 850106"/>
                <a:gd name="connsiteX21" fmla="*/ 495300 w 569119"/>
                <a:gd name="connsiteY21" fmla="*/ 126206 h 850106"/>
                <a:gd name="connsiteX22" fmla="*/ 526256 w 569119"/>
                <a:gd name="connsiteY22" fmla="*/ 154781 h 850106"/>
                <a:gd name="connsiteX23" fmla="*/ 550069 w 569119"/>
                <a:gd name="connsiteY23" fmla="*/ 190500 h 850106"/>
                <a:gd name="connsiteX24" fmla="*/ 561975 w 569119"/>
                <a:gd name="connsiteY24" fmla="*/ 216693 h 850106"/>
                <a:gd name="connsiteX25" fmla="*/ 569119 w 569119"/>
                <a:gd name="connsiteY25" fmla="*/ 254793 h 850106"/>
                <a:gd name="connsiteX26" fmla="*/ 569119 w 569119"/>
                <a:gd name="connsiteY26" fmla="*/ 280987 h 850106"/>
                <a:gd name="connsiteX27" fmla="*/ 561975 w 569119"/>
                <a:gd name="connsiteY27" fmla="*/ 321468 h 850106"/>
                <a:gd name="connsiteX28" fmla="*/ 542925 w 569119"/>
                <a:gd name="connsiteY28" fmla="*/ 376237 h 850106"/>
                <a:gd name="connsiteX29" fmla="*/ 521494 w 569119"/>
                <a:gd name="connsiteY29" fmla="*/ 471487 h 850106"/>
                <a:gd name="connsiteX30" fmla="*/ 504825 w 569119"/>
                <a:gd name="connsiteY30" fmla="*/ 576262 h 850106"/>
                <a:gd name="connsiteX31" fmla="*/ 476250 w 569119"/>
                <a:gd name="connsiteY31" fmla="*/ 809625 h 850106"/>
                <a:gd name="connsiteX32" fmla="*/ 290512 w 569119"/>
                <a:gd name="connsiteY32" fmla="*/ 850106 h 850106"/>
                <a:gd name="connsiteX33" fmla="*/ 285750 w 569119"/>
                <a:gd name="connsiteY33" fmla="*/ 59293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9119" h="850106">
                  <a:moveTo>
                    <a:pt x="285750" y="592931"/>
                  </a:moveTo>
                  <a:cubicBezTo>
                    <a:pt x="286544" y="549275"/>
                    <a:pt x="287337" y="505618"/>
                    <a:pt x="288131" y="461962"/>
                  </a:cubicBezTo>
                  <a:lnTo>
                    <a:pt x="283369" y="397668"/>
                  </a:lnTo>
                  <a:lnTo>
                    <a:pt x="269081" y="335756"/>
                  </a:lnTo>
                  <a:lnTo>
                    <a:pt x="245269" y="271462"/>
                  </a:lnTo>
                  <a:lnTo>
                    <a:pt x="226219" y="245268"/>
                  </a:lnTo>
                  <a:lnTo>
                    <a:pt x="154781" y="176212"/>
                  </a:lnTo>
                  <a:lnTo>
                    <a:pt x="100012" y="135731"/>
                  </a:lnTo>
                  <a:lnTo>
                    <a:pt x="52387" y="107156"/>
                  </a:lnTo>
                  <a:lnTo>
                    <a:pt x="35719" y="92868"/>
                  </a:lnTo>
                  <a:lnTo>
                    <a:pt x="14287" y="69056"/>
                  </a:lnTo>
                  <a:lnTo>
                    <a:pt x="0" y="42862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9" y="0"/>
                  </a:lnTo>
                  <a:lnTo>
                    <a:pt x="100012" y="2381"/>
                  </a:lnTo>
                  <a:lnTo>
                    <a:pt x="202406" y="21431"/>
                  </a:lnTo>
                  <a:lnTo>
                    <a:pt x="304800" y="45243"/>
                  </a:lnTo>
                  <a:lnTo>
                    <a:pt x="400050" y="76200"/>
                  </a:lnTo>
                  <a:lnTo>
                    <a:pt x="447675" y="97631"/>
                  </a:lnTo>
                  <a:lnTo>
                    <a:pt x="495300" y="126206"/>
                  </a:lnTo>
                  <a:lnTo>
                    <a:pt x="526256" y="154781"/>
                  </a:lnTo>
                  <a:lnTo>
                    <a:pt x="550069" y="190500"/>
                  </a:lnTo>
                  <a:lnTo>
                    <a:pt x="561975" y="216693"/>
                  </a:lnTo>
                  <a:lnTo>
                    <a:pt x="569119" y="254793"/>
                  </a:lnTo>
                  <a:lnTo>
                    <a:pt x="569119" y="280987"/>
                  </a:lnTo>
                  <a:lnTo>
                    <a:pt x="561975" y="321468"/>
                  </a:lnTo>
                  <a:lnTo>
                    <a:pt x="542925" y="376237"/>
                  </a:lnTo>
                  <a:lnTo>
                    <a:pt x="521494" y="471487"/>
                  </a:lnTo>
                  <a:lnTo>
                    <a:pt x="504825" y="576262"/>
                  </a:lnTo>
                  <a:lnTo>
                    <a:pt x="476250" y="809625"/>
                  </a:lnTo>
                  <a:lnTo>
                    <a:pt x="290512" y="850106"/>
                  </a:lnTo>
                  <a:cubicBezTo>
                    <a:pt x="288925" y="762793"/>
                    <a:pt x="287337" y="675481"/>
                    <a:pt x="285750" y="5929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1C19CDFE-477D-483D-B383-11C0B3D91744}"/>
                </a:ext>
              </a:extLst>
            </p:cNvPr>
            <p:cNvSpPr/>
            <p:nvPr/>
          </p:nvSpPr>
          <p:spPr>
            <a:xfrm>
              <a:off x="5395914" y="3857626"/>
              <a:ext cx="342900" cy="1781175"/>
            </a:xfrm>
            <a:custGeom>
              <a:avLst/>
              <a:gdLst>
                <a:gd name="connsiteX0" fmla="*/ 130968 w 342900"/>
                <a:gd name="connsiteY0" fmla="*/ 833438 h 1781175"/>
                <a:gd name="connsiteX1" fmla="*/ 133350 w 342900"/>
                <a:gd name="connsiteY1" fmla="*/ 542925 h 1781175"/>
                <a:gd name="connsiteX2" fmla="*/ 128587 w 342900"/>
                <a:gd name="connsiteY2" fmla="*/ 373856 h 1781175"/>
                <a:gd name="connsiteX3" fmla="*/ 121443 w 342900"/>
                <a:gd name="connsiteY3" fmla="*/ 316706 h 1781175"/>
                <a:gd name="connsiteX4" fmla="*/ 111918 w 342900"/>
                <a:gd name="connsiteY4" fmla="*/ 257175 h 1781175"/>
                <a:gd name="connsiteX5" fmla="*/ 95250 w 342900"/>
                <a:gd name="connsiteY5" fmla="*/ 197644 h 1781175"/>
                <a:gd name="connsiteX6" fmla="*/ 73818 w 342900"/>
                <a:gd name="connsiteY6" fmla="*/ 152400 h 1781175"/>
                <a:gd name="connsiteX7" fmla="*/ 47625 w 342900"/>
                <a:gd name="connsiteY7" fmla="*/ 116681 h 1781175"/>
                <a:gd name="connsiteX8" fmla="*/ 23812 w 342900"/>
                <a:gd name="connsiteY8" fmla="*/ 95250 h 1781175"/>
                <a:gd name="connsiteX9" fmla="*/ 11906 w 342900"/>
                <a:gd name="connsiteY9" fmla="*/ 76200 h 1781175"/>
                <a:gd name="connsiteX10" fmla="*/ 0 w 342900"/>
                <a:gd name="connsiteY10" fmla="*/ 42863 h 1781175"/>
                <a:gd name="connsiteX11" fmla="*/ 0 w 342900"/>
                <a:gd name="connsiteY11" fmla="*/ 23813 h 1781175"/>
                <a:gd name="connsiteX12" fmla="*/ 4762 w 342900"/>
                <a:gd name="connsiteY12" fmla="*/ 9525 h 1781175"/>
                <a:gd name="connsiteX13" fmla="*/ 16668 w 342900"/>
                <a:gd name="connsiteY13" fmla="*/ 2381 h 1781175"/>
                <a:gd name="connsiteX14" fmla="*/ 42862 w 342900"/>
                <a:gd name="connsiteY14" fmla="*/ 0 h 1781175"/>
                <a:gd name="connsiteX15" fmla="*/ 109537 w 342900"/>
                <a:gd name="connsiteY15" fmla="*/ 21431 h 1781175"/>
                <a:gd name="connsiteX16" fmla="*/ 202406 w 342900"/>
                <a:gd name="connsiteY16" fmla="*/ 50006 h 1781175"/>
                <a:gd name="connsiteX17" fmla="*/ 269081 w 342900"/>
                <a:gd name="connsiteY17" fmla="*/ 73819 h 1781175"/>
                <a:gd name="connsiteX18" fmla="*/ 330993 w 342900"/>
                <a:gd name="connsiteY18" fmla="*/ 107156 h 1781175"/>
                <a:gd name="connsiteX19" fmla="*/ 338137 w 342900"/>
                <a:gd name="connsiteY19" fmla="*/ 209550 h 1781175"/>
                <a:gd name="connsiteX20" fmla="*/ 333375 w 342900"/>
                <a:gd name="connsiteY20" fmla="*/ 764381 h 1781175"/>
                <a:gd name="connsiteX21" fmla="*/ 335756 w 342900"/>
                <a:gd name="connsiteY21" fmla="*/ 900113 h 1781175"/>
                <a:gd name="connsiteX22" fmla="*/ 338137 w 342900"/>
                <a:gd name="connsiteY22" fmla="*/ 1497806 h 1781175"/>
                <a:gd name="connsiteX23" fmla="*/ 342900 w 342900"/>
                <a:gd name="connsiteY23" fmla="*/ 1619250 h 1781175"/>
                <a:gd name="connsiteX24" fmla="*/ 323850 w 342900"/>
                <a:gd name="connsiteY24" fmla="*/ 1683544 h 1781175"/>
                <a:gd name="connsiteX25" fmla="*/ 304800 w 342900"/>
                <a:gd name="connsiteY25" fmla="*/ 1728788 h 1781175"/>
                <a:gd name="connsiteX26" fmla="*/ 280987 w 342900"/>
                <a:gd name="connsiteY26" fmla="*/ 1766888 h 1781175"/>
                <a:gd name="connsiteX27" fmla="*/ 261937 w 342900"/>
                <a:gd name="connsiteY27" fmla="*/ 1781175 h 1781175"/>
                <a:gd name="connsiteX28" fmla="*/ 238125 w 342900"/>
                <a:gd name="connsiteY28" fmla="*/ 1778794 h 1781175"/>
                <a:gd name="connsiteX29" fmla="*/ 207168 w 342900"/>
                <a:gd name="connsiteY29" fmla="*/ 1766888 h 1781175"/>
                <a:gd name="connsiteX30" fmla="*/ 171450 w 342900"/>
                <a:gd name="connsiteY30" fmla="*/ 1738313 h 1781175"/>
                <a:gd name="connsiteX31" fmla="*/ 145256 w 342900"/>
                <a:gd name="connsiteY31" fmla="*/ 1704975 h 1781175"/>
                <a:gd name="connsiteX32" fmla="*/ 130968 w 342900"/>
                <a:gd name="connsiteY32" fmla="*/ 1662113 h 1781175"/>
                <a:gd name="connsiteX33" fmla="*/ 123825 w 342900"/>
                <a:gd name="connsiteY33" fmla="*/ 1638300 h 1781175"/>
                <a:gd name="connsiteX34" fmla="*/ 111918 w 342900"/>
                <a:gd name="connsiteY34" fmla="*/ 1571625 h 1781175"/>
                <a:gd name="connsiteX35" fmla="*/ 114300 w 342900"/>
                <a:gd name="connsiteY35" fmla="*/ 1497806 h 1781175"/>
                <a:gd name="connsiteX36" fmla="*/ 126206 w 342900"/>
                <a:gd name="connsiteY36" fmla="*/ 1276350 h 1781175"/>
                <a:gd name="connsiteX37" fmla="*/ 130968 w 342900"/>
                <a:gd name="connsiteY37" fmla="*/ 83343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2900" h="1781175">
                  <a:moveTo>
                    <a:pt x="130968" y="833438"/>
                  </a:moveTo>
                  <a:lnTo>
                    <a:pt x="133350" y="542925"/>
                  </a:lnTo>
                  <a:lnTo>
                    <a:pt x="128587" y="373856"/>
                  </a:lnTo>
                  <a:lnTo>
                    <a:pt x="121443" y="316706"/>
                  </a:lnTo>
                  <a:lnTo>
                    <a:pt x="111918" y="257175"/>
                  </a:lnTo>
                  <a:lnTo>
                    <a:pt x="95250" y="197644"/>
                  </a:lnTo>
                  <a:lnTo>
                    <a:pt x="73818" y="152400"/>
                  </a:lnTo>
                  <a:lnTo>
                    <a:pt x="47625" y="116681"/>
                  </a:lnTo>
                  <a:lnTo>
                    <a:pt x="23812" y="95250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109537" y="21431"/>
                  </a:lnTo>
                  <a:lnTo>
                    <a:pt x="202406" y="50006"/>
                  </a:lnTo>
                  <a:lnTo>
                    <a:pt x="269081" y="73819"/>
                  </a:lnTo>
                  <a:lnTo>
                    <a:pt x="330993" y="107156"/>
                  </a:lnTo>
                  <a:lnTo>
                    <a:pt x="338137" y="209550"/>
                  </a:lnTo>
                  <a:cubicBezTo>
                    <a:pt x="336550" y="394494"/>
                    <a:pt x="334962" y="579437"/>
                    <a:pt x="333375" y="764381"/>
                  </a:cubicBezTo>
                  <a:cubicBezTo>
                    <a:pt x="334169" y="809625"/>
                    <a:pt x="334962" y="854869"/>
                    <a:pt x="335756" y="900113"/>
                  </a:cubicBezTo>
                  <a:cubicBezTo>
                    <a:pt x="336550" y="1099344"/>
                    <a:pt x="337343" y="1298575"/>
                    <a:pt x="338137" y="1497806"/>
                  </a:cubicBezTo>
                  <a:lnTo>
                    <a:pt x="342900" y="1619250"/>
                  </a:lnTo>
                  <a:lnTo>
                    <a:pt x="323850" y="1683544"/>
                  </a:lnTo>
                  <a:lnTo>
                    <a:pt x="304800" y="1728788"/>
                  </a:lnTo>
                  <a:lnTo>
                    <a:pt x="280987" y="1766888"/>
                  </a:lnTo>
                  <a:lnTo>
                    <a:pt x="261937" y="1781175"/>
                  </a:lnTo>
                  <a:lnTo>
                    <a:pt x="238125" y="1778794"/>
                  </a:lnTo>
                  <a:lnTo>
                    <a:pt x="207168" y="1766888"/>
                  </a:lnTo>
                  <a:lnTo>
                    <a:pt x="171450" y="1738313"/>
                  </a:lnTo>
                  <a:lnTo>
                    <a:pt x="145256" y="1704975"/>
                  </a:lnTo>
                  <a:lnTo>
                    <a:pt x="130968" y="1662113"/>
                  </a:lnTo>
                  <a:lnTo>
                    <a:pt x="123825" y="1638300"/>
                  </a:lnTo>
                  <a:lnTo>
                    <a:pt x="111918" y="1571625"/>
                  </a:lnTo>
                  <a:lnTo>
                    <a:pt x="114300" y="1497806"/>
                  </a:lnTo>
                  <a:lnTo>
                    <a:pt x="126206" y="1276350"/>
                  </a:lnTo>
                  <a:cubicBezTo>
                    <a:pt x="127793" y="1128713"/>
                    <a:pt x="129381" y="981075"/>
                    <a:pt x="130968" y="8334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B32A698D-35BC-4326-A3FF-B83228803DF2}"/>
                </a:ext>
              </a:extLst>
            </p:cNvPr>
            <p:cNvSpPr/>
            <p:nvPr/>
          </p:nvSpPr>
          <p:spPr>
            <a:xfrm>
              <a:off x="7419976" y="1916114"/>
              <a:ext cx="638175" cy="693737"/>
            </a:xfrm>
            <a:custGeom>
              <a:avLst/>
              <a:gdLst>
                <a:gd name="connsiteX0" fmla="*/ 250031 w 638175"/>
                <a:gd name="connsiteY0" fmla="*/ 366713 h 692944"/>
                <a:gd name="connsiteX1" fmla="*/ 135731 w 638175"/>
                <a:gd name="connsiteY1" fmla="*/ 209550 h 692944"/>
                <a:gd name="connsiteX2" fmla="*/ 21431 w 638175"/>
                <a:gd name="connsiteY2" fmla="*/ 57150 h 692944"/>
                <a:gd name="connsiteX3" fmla="*/ 7144 w 638175"/>
                <a:gd name="connsiteY3" fmla="*/ 40482 h 692944"/>
                <a:gd name="connsiteX4" fmla="*/ 0 w 638175"/>
                <a:gd name="connsiteY4" fmla="*/ 26194 h 692944"/>
                <a:gd name="connsiteX5" fmla="*/ 2381 w 638175"/>
                <a:gd name="connsiteY5" fmla="*/ 9525 h 692944"/>
                <a:gd name="connsiteX6" fmla="*/ 11906 w 638175"/>
                <a:gd name="connsiteY6" fmla="*/ 0 h 692944"/>
                <a:gd name="connsiteX7" fmla="*/ 45244 w 638175"/>
                <a:gd name="connsiteY7" fmla="*/ 4763 h 692944"/>
                <a:gd name="connsiteX8" fmla="*/ 104775 w 638175"/>
                <a:gd name="connsiteY8" fmla="*/ 26194 h 692944"/>
                <a:gd name="connsiteX9" fmla="*/ 214313 w 638175"/>
                <a:gd name="connsiteY9" fmla="*/ 80963 h 692944"/>
                <a:gd name="connsiteX10" fmla="*/ 311944 w 638175"/>
                <a:gd name="connsiteY10" fmla="*/ 130969 h 692944"/>
                <a:gd name="connsiteX11" fmla="*/ 414338 w 638175"/>
                <a:gd name="connsiteY11" fmla="*/ 185738 h 692944"/>
                <a:gd name="connsiteX12" fmla="*/ 488156 w 638175"/>
                <a:gd name="connsiteY12" fmla="*/ 230982 h 692944"/>
                <a:gd name="connsiteX13" fmla="*/ 511969 w 638175"/>
                <a:gd name="connsiteY13" fmla="*/ 247650 h 692944"/>
                <a:gd name="connsiteX14" fmla="*/ 545306 w 638175"/>
                <a:gd name="connsiteY14" fmla="*/ 285750 h 692944"/>
                <a:gd name="connsiteX15" fmla="*/ 578644 w 638175"/>
                <a:gd name="connsiteY15" fmla="*/ 335757 h 692944"/>
                <a:gd name="connsiteX16" fmla="*/ 600075 w 638175"/>
                <a:gd name="connsiteY16" fmla="*/ 378619 h 692944"/>
                <a:gd name="connsiteX17" fmla="*/ 619125 w 638175"/>
                <a:gd name="connsiteY17" fmla="*/ 438150 h 692944"/>
                <a:gd name="connsiteX18" fmla="*/ 631031 w 638175"/>
                <a:gd name="connsiteY18" fmla="*/ 488157 h 692944"/>
                <a:gd name="connsiteX19" fmla="*/ 638175 w 638175"/>
                <a:gd name="connsiteY19" fmla="*/ 535782 h 692944"/>
                <a:gd name="connsiteX20" fmla="*/ 635794 w 638175"/>
                <a:gd name="connsiteY20" fmla="*/ 581025 h 692944"/>
                <a:gd name="connsiteX21" fmla="*/ 628650 w 638175"/>
                <a:gd name="connsiteY21" fmla="*/ 631032 h 692944"/>
                <a:gd name="connsiteX22" fmla="*/ 616744 w 638175"/>
                <a:gd name="connsiteY22" fmla="*/ 659607 h 692944"/>
                <a:gd name="connsiteX23" fmla="*/ 592931 w 638175"/>
                <a:gd name="connsiteY23" fmla="*/ 681038 h 692944"/>
                <a:gd name="connsiteX24" fmla="*/ 561975 w 638175"/>
                <a:gd name="connsiteY24" fmla="*/ 692944 h 692944"/>
                <a:gd name="connsiteX25" fmla="*/ 523875 w 638175"/>
                <a:gd name="connsiteY25" fmla="*/ 690563 h 692944"/>
                <a:gd name="connsiteX26" fmla="*/ 471488 w 638175"/>
                <a:gd name="connsiteY26" fmla="*/ 676275 h 692944"/>
                <a:gd name="connsiteX27" fmla="*/ 426244 w 638175"/>
                <a:gd name="connsiteY27" fmla="*/ 645319 h 692944"/>
                <a:gd name="connsiteX28" fmla="*/ 392906 w 638175"/>
                <a:gd name="connsiteY28" fmla="*/ 611982 h 692944"/>
                <a:gd name="connsiteX29" fmla="*/ 369094 w 638175"/>
                <a:gd name="connsiteY29" fmla="*/ 578644 h 692944"/>
                <a:gd name="connsiteX30" fmla="*/ 345281 w 638175"/>
                <a:gd name="connsiteY30" fmla="*/ 531019 h 692944"/>
                <a:gd name="connsiteX31" fmla="*/ 314325 w 638175"/>
                <a:gd name="connsiteY31" fmla="*/ 466725 h 692944"/>
                <a:gd name="connsiteX32" fmla="*/ 250031 w 638175"/>
                <a:gd name="connsiteY32" fmla="*/ 3667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8175" h="692944">
                  <a:moveTo>
                    <a:pt x="250031" y="366713"/>
                  </a:moveTo>
                  <a:lnTo>
                    <a:pt x="135731" y="209550"/>
                  </a:lnTo>
                  <a:lnTo>
                    <a:pt x="21431" y="57150"/>
                  </a:lnTo>
                  <a:lnTo>
                    <a:pt x="7144" y="40482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5244" y="4763"/>
                  </a:lnTo>
                  <a:lnTo>
                    <a:pt x="104775" y="26194"/>
                  </a:lnTo>
                  <a:lnTo>
                    <a:pt x="214313" y="80963"/>
                  </a:lnTo>
                  <a:lnTo>
                    <a:pt x="311944" y="130969"/>
                  </a:lnTo>
                  <a:lnTo>
                    <a:pt x="414338" y="185738"/>
                  </a:lnTo>
                  <a:lnTo>
                    <a:pt x="488156" y="230982"/>
                  </a:lnTo>
                  <a:lnTo>
                    <a:pt x="511969" y="247650"/>
                  </a:lnTo>
                  <a:lnTo>
                    <a:pt x="545306" y="285750"/>
                  </a:lnTo>
                  <a:lnTo>
                    <a:pt x="578644" y="335757"/>
                  </a:lnTo>
                  <a:lnTo>
                    <a:pt x="600075" y="378619"/>
                  </a:lnTo>
                  <a:lnTo>
                    <a:pt x="619125" y="438150"/>
                  </a:lnTo>
                  <a:lnTo>
                    <a:pt x="631031" y="488157"/>
                  </a:lnTo>
                  <a:lnTo>
                    <a:pt x="638175" y="535782"/>
                  </a:lnTo>
                  <a:lnTo>
                    <a:pt x="635794" y="581025"/>
                  </a:lnTo>
                  <a:lnTo>
                    <a:pt x="628650" y="631032"/>
                  </a:lnTo>
                  <a:lnTo>
                    <a:pt x="616744" y="659607"/>
                  </a:lnTo>
                  <a:lnTo>
                    <a:pt x="592931" y="681038"/>
                  </a:lnTo>
                  <a:lnTo>
                    <a:pt x="561975" y="692944"/>
                  </a:lnTo>
                  <a:lnTo>
                    <a:pt x="523875" y="690563"/>
                  </a:lnTo>
                  <a:lnTo>
                    <a:pt x="471488" y="676275"/>
                  </a:lnTo>
                  <a:lnTo>
                    <a:pt x="426244" y="645319"/>
                  </a:lnTo>
                  <a:lnTo>
                    <a:pt x="392906" y="611982"/>
                  </a:lnTo>
                  <a:lnTo>
                    <a:pt x="369094" y="578644"/>
                  </a:lnTo>
                  <a:lnTo>
                    <a:pt x="345281" y="531019"/>
                  </a:lnTo>
                  <a:lnTo>
                    <a:pt x="314325" y="466725"/>
                  </a:lnTo>
                  <a:lnTo>
                    <a:pt x="250031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62" name="フリーフォーム 11">
              <a:extLst>
                <a:ext uri="{FF2B5EF4-FFF2-40B4-BE49-F238E27FC236}">
                  <a16:creationId xmlns:a16="http://schemas.microsoft.com/office/drawing/2014/main" id="{52D14294-2DF9-4666-B2EA-650F8600E826}"/>
                </a:ext>
              </a:extLst>
            </p:cNvPr>
            <p:cNvSpPr/>
            <p:nvPr/>
          </p:nvSpPr>
          <p:spPr>
            <a:xfrm>
              <a:off x="3879852" y="4430714"/>
              <a:ext cx="1363663" cy="1000125"/>
            </a:xfrm>
            <a:custGeom>
              <a:avLst/>
              <a:gdLst>
                <a:gd name="connsiteX0" fmla="*/ 576263 w 1364457"/>
                <a:gd name="connsiteY0" fmla="*/ 323850 h 1000125"/>
                <a:gd name="connsiteX1" fmla="*/ 138113 w 1364457"/>
                <a:gd name="connsiteY1" fmla="*/ 419100 h 1000125"/>
                <a:gd name="connsiteX2" fmla="*/ 0 w 1364457"/>
                <a:gd name="connsiteY2" fmla="*/ 259557 h 1000125"/>
                <a:gd name="connsiteX3" fmla="*/ 223838 w 1364457"/>
                <a:gd name="connsiteY3" fmla="*/ 211932 h 1000125"/>
                <a:gd name="connsiteX4" fmla="*/ 533400 w 1364457"/>
                <a:gd name="connsiteY4" fmla="*/ 150019 h 1000125"/>
                <a:gd name="connsiteX5" fmla="*/ 933450 w 1364457"/>
                <a:gd name="connsiteY5" fmla="*/ 69057 h 1000125"/>
                <a:gd name="connsiteX6" fmla="*/ 962025 w 1364457"/>
                <a:gd name="connsiteY6" fmla="*/ 52388 h 1000125"/>
                <a:gd name="connsiteX7" fmla="*/ 1023938 w 1364457"/>
                <a:gd name="connsiteY7" fmla="*/ 2382 h 1000125"/>
                <a:gd name="connsiteX8" fmla="*/ 1040607 w 1364457"/>
                <a:gd name="connsiteY8" fmla="*/ 0 h 1000125"/>
                <a:gd name="connsiteX9" fmla="*/ 1071563 w 1364457"/>
                <a:gd name="connsiteY9" fmla="*/ 9525 h 1000125"/>
                <a:gd name="connsiteX10" fmla="*/ 1143000 w 1364457"/>
                <a:gd name="connsiteY10" fmla="*/ 47625 h 1000125"/>
                <a:gd name="connsiteX11" fmla="*/ 1228725 w 1364457"/>
                <a:gd name="connsiteY11" fmla="*/ 107157 h 1000125"/>
                <a:gd name="connsiteX12" fmla="*/ 1307307 w 1364457"/>
                <a:gd name="connsiteY12" fmla="*/ 169069 h 1000125"/>
                <a:gd name="connsiteX13" fmla="*/ 1335882 w 1364457"/>
                <a:gd name="connsiteY13" fmla="*/ 195263 h 1000125"/>
                <a:gd name="connsiteX14" fmla="*/ 1354932 w 1364457"/>
                <a:gd name="connsiteY14" fmla="*/ 216694 h 1000125"/>
                <a:gd name="connsiteX15" fmla="*/ 1364457 w 1364457"/>
                <a:gd name="connsiteY15" fmla="*/ 238125 h 1000125"/>
                <a:gd name="connsiteX16" fmla="*/ 1364457 w 1364457"/>
                <a:gd name="connsiteY16" fmla="*/ 261938 h 1000125"/>
                <a:gd name="connsiteX17" fmla="*/ 1352550 w 1364457"/>
                <a:gd name="connsiteY17" fmla="*/ 276225 h 1000125"/>
                <a:gd name="connsiteX18" fmla="*/ 1321594 w 1364457"/>
                <a:gd name="connsiteY18" fmla="*/ 300038 h 1000125"/>
                <a:gd name="connsiteX19" fmla="*/ 1300163 w 1364457"/>
                <a:gd name="connsiteY19" fmla="*/ 319088 h 1000125"/>
                <a:gd name="connsiteX20" fmla="*/ 1283494 w 1364457"/>
                <a:gd name="connsiteY20" fmla="*/ 345282 h 1000125"/>
                <a:gd name="connsiteX21" fmla="*/ 1276350 w 1364457"/>
                <a:gd name="connsiteY21" fmla="*/ 383382 h 1000125"/>
                <a:gd name="connsiteX22" fmla="*/ 1266825 w 1364457"/>
                <a:gd name="connsiteY22" fmla="*/ 433388 h 1000125"/>
                <a:gd name="connsiteX23" fmla="*/ 1207294 w 1364457"/>
                <a:gd name="connsiteY23" fmla="*/ 626269 h 1000125"/>
                <a:gd name="connsiteX24" fmla="*/ 1166813 w 1364457"/>
                <a:gd name="connsiteY24" fmla="*/ 776288 h 1000125"/>
                <a:gd name="connsiteX25" fmla="*/ 1107282 w 1364457"/>
                <a:gd name="connsiteY25" fmla="*/ 938213 h 1000125"/>
                <a:gd name="connsiteX26" fmla="*/ 1085850 w 1364457"/>
                <a:gd name="connsiteY26" fmla="*/ 973932 h 1000125"/>
                <a:gd name="connsiteX27" fmla="*/ 1071563 w 1364457"/>
                <a:gd name="connsiteY27" fmla="*/ 988219 h 1000125"/>
                <a:gd name="connsiteX28" fmla="*/ 1050132 w 1364457"/>
                <a:gd name="connsiteY28" fmla="*/ 997744 h 1000125"/>
                <a:gd name="connsiteX29" fmla="*/ 1028700 w 1364457"/>
                <a:gd name="connsiteY29" fmla="*/ 1000125 h 1000125"/>
                <a:gd name="connsiteX30" fmla="*/ 1004888 w 1364457"/>
                <a:gd name="connsiteY30" fmla="*/ 995363 h 1000125"/>
                <a:gd name="connsiteX31" fmla="*/ 985838 w 1364457"/>
                <a:gd name="connsiteY31" fmla="*/ 985838 h 1000125"/>
                <a:gd name="connsiteX32" fmla="*/ 962025 w 1364457"/>
                <a:gd name="connsiteY32" fmla="*/ 962025 h 1000125"/>
                <a:gd name="connsiteX33" fmla="*/ 942975 w 1364457"/>
                <a:gd name="connsiteY33" fmla="*/ 928688 h 1000125"/>
                <a:gd name="connsiteX34" fmla="*/ 959644 w 1364457"/>
                <a:gd name="connsiteY34" fmla="*/ 783432 h 1000125"/>
                <a:gd name="connsiteX35" fmla="*/ 985838 w 1364457"/>
                <a:gd name="connsiteY35" fmla="*/ 497682 h 1000125"/>
                <a:gd name="connsiteX36" fmla="*/ 1004888 w 1364457"/>
                <a:gd name="connsiteY36" fmla="*/ 300038 h 1000125"/>
                <a:gd name="connsiteX37" fmla="*/ 1000125 w 1364457"/>
                <a:gd name="connsiteY37" fmla="*/ 261938 h 1000125"/>
                <a:gd name="connsiteX38" fmla="*/ 985838 w 1364457"/>
                <a:gd name="connsiteY38" fmla="*/ 247650 h 1000125"/>
                <a:gd name="connsiteX39" fmla="*/ 966788 w 1364457"/>
                <a:gd name="connsiteY39" fmla="*/ 242888 h 1000125"/>
                <a:gd name="connsiteX40" fmla="*/ 916782 w 1364457"/>
                <a:gd name="connsiteY40" fmla="*/ 245269 h 1000125"/>
                <a:gd name="connsiteX41" fmla="*/ 576263 w 1364457"/>
                <a:gd name="connsiteY41" fmla="*/ 323850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4457" h="1000125">
                  <a:moveTo>
                    <a:pt x="576263" y="323850"/>
                  </a:moveTo>
                  <a:lnTo>
                    <a:pt x="138113" y="419100"/>
                  </a:lnTo>
                  <a:lnTo>
                    <a:pt x="0" y="259557"/>
                  </a:lnTo>
                  <a:lnTo>
                    <a:pt x="223838" y="211932"/>
                  </a:lnTo>
                  <a:lnTo>
                    <a:pt x="533400" y="150019"/>
                  </a:lnTo>
                  <a:lnTo>
                    <a:pt x="933450" y="69057"/>
                  </a:lnTo>
                  <a:lnTo>
                    <a:pt x="962025" y="52388"/>
                  </a:lnTo>
                  <a:lnTo>
                    <a:pt x="1023938" y="2382"/>
                  </a:lnTo>
                  <a:lnTo>
                    <a:pt x="1040607" y="0"/>
                  </a:lnTo>
                  <a:lnTo>
                    <a:pt x="1071563" y="9525"/>
                  </a:lnTo>
                  <a:lnTo>
                    <a:pt x="1143000" y="47625"/>
                  </a:lnTo>
                  <a:lnTo>
                    <a:pt x="1228725" y="107157"/>
                  </a:lnTo>
                  <a:lnTo>
                    <a:pt x="1307307" y="169069"/>
                  </a:lnTo>
                  <a:lnTo>
                    <a:pt x="1335882" y="195263"/>
                  </a:lnTo>
                  <a:lnTo>
                    <a:pt x="1354932" y="216694"/>
                  </a:lnTo>
                  <a:lnTo>
                    <a:pt x="1364457" y="238125"/>
                  </a:lnTo>
                  <a:lnTo>
                    <a:pt x="1364457" y="261938"/>
                  </a:lnTo>
                  <a:lnTo>
                    <a:pt x="1352550" y="276225"/>
                  </a:lnTo>
                  <a:lnTo>
                    <a:pt x="1321594" y="300038"/>
                  </a:lnTo>
                  <a:lnTo>
                    <a:pt x="1300163" y="319088"/>
                  </a:lnTo>
                  <a:lnTo>
                    <a:pt x="1283494" y="345282"/>
                  </a:lnTo>
                  <a:lnTo>
                    <a:pt x="1276350" y="383382"/>
                  </a:lnTo>
                  <a:lnTo>
                    <a:pt x="1266825" y="433388"/>
                  </a:lnTo>
                  <a:lnTo>
                    <a:pt x="1207294" y="626269"/>
                  </a:lnTo>
                  <a:lnTo>
                    <a:pt x="1166813" y="776288"/>
                  </a:lnTo>
                  <a:lnTo>
                    <a:pt x="1107282" y="938213"/>
                  </a:lnTo>
                  <a:lnTo>
                    <a:pt x="1085850" y="973932"/>
                  </a:lnTo>
                  <a:lnTo>
                    <a:pt x="1071563" y="988219"/>
                  </a:lnTo>
                  <a:lnTo>
                    <a:pt x="1050132" y="997744"/>
                  </a:lnTo>
                  <a:lnTo>
                    <a:pt x="1028700" y="1000125"/>
                  </a:lnTo>
                  <a:lnTo>
                    <a:pt x="1004888" y="995363"/>
                  </a:lnTo>
                  <a:lnTo>
                    <a:pt x="985838" y="985838"/>
                  </a:lnTo>
                  <a:lnTo>
                    <a:pt x="962025" y="962025"/>
                  </a:lnTo>
                  <a:lnTo>
                    <a:pt x="942975" y="928688"/>
                  </a:lnTo>
                  <a:lnTo>
                    <a:pt x="959644" y="783432"/>
                  </a:lnTo>
                  <a:lnTo>
                    <a:pt x="985838" y="497682"/>
                  </a:lnTo>
                  <a:lnTo>
                    <a:pt x="1004888" y="300038"/>
                  </a:lnTo>
                  <a:lnTo>
                    <a:pt x="1000125" y="261938"/>
                  </a:lnTo>
                  <a:lnTo>
                    <a:pt x="985838" y="247650"/>
                  </a:lnTo>
                  <a:lnTo>
                    <a:pt x="966788" y="242888"/>
                  </a:lnTo>
                  <a:lnTo>
                    <a:pt x="916782" y="245269"/>
                  </a:lnTo>
                  <a:lnTo>
                    <a:pt x="576263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2">
              <a:extLst>
                <a:ext uri="{FF2B5EF4-FFF2-40B4-BE49-F238E27FC236}">
                  <a16:creationId xmlns:a16="http://schemas.microsoft.com/office/drawing/2014/main" id="{62A87689-55B7-4374-B9AC-82801EE06477}"/>
                </a:ext>
              </a:extLst>
            </p:cNvPr>
            <p:cNvSpPr/>
            <p:nvPr/>
          </p:nvSpPr>
          <p:spPr>
            <a:xfrm>
              <a:off x="4137027" y="5181601"/>
              <a:ext cx="747713" cy="295275"/>
            </a:xfrm>
            <a:custGeom>
              <a:avLst/>
              <a:gdLst>
                <a:gd name="connsiteX0" fmla="*/ 352425 w 747713"/>
                <a:gd name="connsiteY0" fmla="*/ 233363 h 295275"/>
                <a:gd name="connsiteX1" fmla="*/ 57150 w 747713"/>
                <a:gd name="connsiteY1" fmla="*/ 295275 h 295275"/>
                <a:gd name="connsiteX2" fmla="*/ 0 w 747713"/>
                <a:gd name="connsiteY2" fmla="*/ 107156 h 295275"/>
                <a:gd name="connsiteX3" fmla="*/ 369094 w 747713"/>
                <a:gd name="connsiteY3" fmla="*/ 57150 h 295275"/>
                <a:gd name="connsiteX4" fmla="*/ 747713 w 747713"/>
                <a:gd name="connsiteY4" fmla="*/ 0 h 295275"/>
                <a:gd name="connsiteX5" fmla="*/ 747713 w 747713"/>
                <a:gd name="connsiteY5" fmla="*/ 211931 h 295275"/>
                <a:gd name="connsiteX6" fmla="*/ 640557 w 747713"/>
                <a:gd name="connsiteY6" fmla="*/ 190500 h 295275"/>
                <a:gd name="connsiteX7" fmla="*/ 583407 w 747713"/>
                <a:gd name="connsiteY7" fmla="*/ 188119 h 295275"/>
                <a:gd name="connsiteX8" fmla="*/ 519113 w 747713"/>
                <a:gd name="connsiteY8" fmla="*/ 200025 h 295275"/>
                <a:gd name="connsiteX9" fmla="*/ 352425 w 747713"/>
                <a:gd name="connsiteY9" fmla="*/ 23336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7713" h="295275">
                  <a:moveTo>
                    <a:pt x="352425" y="233363"/>
                  </a:moveTo>
                  <a:lnTo>
                    <a:pt x="57150" y="295275"/>
                  </a:lnTo>
                  <a:lnTo>
                    <a:pt x="0" y="107156"/>
                  </a:lnTo>
                  <a:lnTo>
                    <a:pt x="369094" y="57150"/>
                  </a:lnTo>
                  <a:lnTo>
                    <a:pt x="747713" y="0"/>
                  </a:lnTo>
                  <a:lnTo>
                    <a:pt x="747713" y="211931"/>
                  </a:lnTo>
                  <a:lnTo>
                    <a:pt x="640557" y="190500"/>
                  </a:lnTo>
                  <a:lnTo>
                    <a:pt x="583407" y="188119"/>
                  </a:lnTo>
                  <a:lnTo>
                    <a:pt x="519113" y="200025"/>
                  </a:lnTo>
                  <a:lnTo>
                    <a:pt x="352425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5F3DA0C2-FCE6-4FD3-8CB0-F393D9521FD7}"/>
                </a:ext>
              </a:extLst>
            </p:cNvPr>
            <p:cNvSpPr/>
            <p:nvPr/>
          </p:nvSpPr>
          <p:spPr>
            <a:xfrm>
              <a:off x="5253039" y="2243138"/>
              <a:ext cx="1503362" cy="450850"/>
            </a:xfrm>
            <a:custGeom>
              <a:avLst/>
              <a:gdLst>
                <a:gd name="connsiteX0" fmla="*/ 757237 w 1502568"/>
                <a:gd name="connsiteY0" fmla="*/ 371475 h 450056"/>
                <a:gd name="connsiteX1" fmla="*/ 588168 w 1502568"/>
                <a:gd name="connsiteY1" fmla="*/ 407193 h 450056"/>
                <a:gd name="connsiteX2" fmla="*/ 450056 w 1502568"/>
                <a:gd name="connsiteY2" fmla="*/ 431006 h 450056"/>
                <a:gd name="connsiteX3" fmla="*/ 347662 w 1502568"/>
                <a:gd name="connsiteY3" fmla="*/ 447675 h 450056"/>
                <a:gd name="connsiteX4" fmla="*/ 283368 w 1502568"/>
                <a:gd name="connsiteY4" fmla="*/ 450056 h 450056"/>
                <a:gd name="connsiteX5" fmla="*/ 221456 w 1502568"/>
                <a:gd name="connsiteY5" fmla="*/ 435768 h 450056"/>
                <a:gd name="connsiteX6" fmla="*/ 152400 w 1502568"/>
                <a:gd name="connsiteY6" fmla="*/ 404812 h 450056"/>
                <a:gd name="connsiteX7" fmla="*/ 88106 w 1502568"/>
                <a:gd name="connsiteY7" fmla="*/ 366712 h 450056"/>
                <a:gd name="connsiteX8" fmla="*/ 50006 w 1502568"/>
                <a:gd name="connsiteY8" fmla="*/ 340518 h 450056"/>
                <a:gd name="connsiteX9" fmla="*/ 26193 w 1502568"/>
                <a:gd name="connsiteY9" fmla="*/ 311943 h 450056"/>
                <a:gd name="connsiteX10" fmla="*/ 9525 w 1502568"/>
                <a:gd name="connsiteY10" fmla="*/ 285750 h 450056"/>
                <a:gd name="connsiteX11" fmla="*/ 0 w 1502568"/>
                <a:gd name="connsiteY11" fmla="*/ 250031 h 450056"/>
                <a:gd name="connsiteX12" fmla="*/ 0 w 1502568"/>
                <a:gd name="connsiteY12" fmla="*/ 223837 h 450056"/>
                <a:gd name="connsiteX13" fmla="*/ 4762 w 1502568"/>
                <a:gd name="connsiteY13" fmla="*/ 209550 h 450056"/>
                <a:gd name="connsiteX14" fmla="*/ 23812 w 1502568"/>
                <a:gd name="connsiteY14" fmla="*/ 202406 h 450056"/>
                <a:gd name="connsiteX15" fmla="*/ 52387 w 1502568"/>
                <a:gd name="connsiteY15" fmla="*/ 209550 h 450056"/>
                <a:gd name="connsiteX16" fmla="*/ 100012 w 1502568"/>
                <a:gd name="connsiteY16" fmla="*/ 238125 h 450056"/>
                <a:gd name="connsiteX17" fmla="*/ 133350 w 1502568"/>
                <a:gd name="connsiteY17" fmla="*/ 254793 h 450056"/>
                <a:gd name="connsiteX18" fmla="*/ 166687 w 1502568"/>
                <a:gd name="connsiteY18" fmla="*/ 264318 h 450056"/>
                <a:gd name="connsiteX19" fmla="*/ 228600 w 1502568"/>
                <a:gd name="connsiteY19" fmla="*/ 271462 h 450056"/>
                <a:gd name="connsiteX20" fmla="*/ 290512 w 1502568"/>
                <a:gd name="connsiteY20" fmla="*/ 271462 h 450056"/>
                <a:gd name="connsiteX21" fmla="*/ 366712 w 1502568"/>
                <a:gd name="connsiteY21" fmla="*/ 264318 h 450056"/>
                <a:gd name="connsiteX22" fmla="*/ 438150 w 1502568"/>
                <a:gd name="connsiteY22" fmla="*/ 254793 h 450056"/>
                <a:gd name="connsiteX23" fmla="*/ 573881 w 1502568"/>
                <a:gd name="connsiteY23" fmla="*/ 221456 h 450056"/>
                <a:gd name="connsiteX24" fmla="*/ 719137 w 1502568"/>
                <a:gd name="connsiteY24" fmla="*/ 178593 h 450056"/>
                <a:gd name="connsiteX25" fmla="*/ 890587 w 1502568"/>
                <a:gd name="connsiteY25" fmla="*/ 140493 h 450056"/>
                <a:gd name="connsiteX26" fmla="*/ 1066800 w 1502568"/>
                <a:gd name="connsiteY26" fmla="*/ 83343 h 450056"/>
                <a:gd name="connsiteX27" fmla="*/ 1152525 w 1502568"/>
                <a:gd name="connsiteY27" fmla="*/ 42862 h 450056"/>
                <a:gd name="connsiteX28" fmla="*/ 1176337 w 1502568"/>
                <a:gd name="connsiteY28" fmla="*/ 23812 h 450056"/>
                <a:gd name="connsiteX29" fmla="*/ 1200150 w 1502568"/>
                <a:gd name="connsiteY29" fmla="*/ 9525 h 450056"/>
                <a:gd name="connsiteX30" fmla="*/ 1235868 w 1502568"/>
                <a:gd name="connsiteY30" fmla="*/ 0 h 450056"/>
                <a:gd name="connsiteX31" fmla="*/ 1271587 w 1502568"/>
                <a:gd name="connsiteY31" fmla="*/ 0 h 450056"/>
                <a:gd name="connsiteX32" fmla="*/ 1328737 w 1502568"/>
                <a:gd name="connsiteY32" fmla="*/ 9525 h 450056"/>
                <a:gd name="connsiteX33" fmla="*/ 1383506 w 1502568"/>
                <a:gd name="connsiteY33" fmla="*/ 28575 h 450056"/>
                <a:gd name="connsiteX34" fmla="*/ 1450181 w 1502568"/>
                <a:gd name="connsiteY34" fmla="*/ 66675 h 450056"/>
                <a:gd name="connsiteX35" fmla="*/ 1476375 w 1502568"/>
                <a:gd name="connsiteY35" fmla="*/ 88106 h 450056"/>
                <a:gd name="connsiteX36" fmla="*/ 1490662 w 1502568"/>
                <a:gd name="connsiteY36" fmla="*/ 104775 h 450056"/>
                <a:gd name="connsiteX37" fmla="*/ 1497806 w 1502568"/>
                <a:gd name="connsiteY37" fmla="*/ 116681 h 450056"/>
                <a:gd name="connsiteX38" fmla="*/ 1502568 w 1502568"/>
                <a:gd name="connsiteY38" fmla="*/ 138112 h 450056"/>
                <a:gd name="connsiteX39" fmla="*/ 1495425 w 1502568"/>
                <a:gd name="connsiteY39" fmla="*/ 164306 h 450056"/>
                <a:gd name="connsiteX40" fmla="*/ 1473993 w 1502568"/>
                <a:gd name="connsiteY40" fmla="*/ 190500 h 450056"/>
                <a:gd name="connsiteX41" fmla="*/ 1433512 w 1502568"/>
                <a:gd name="connsiteY41" fmla="*/ 219075 h 450056"/>
                <a:gd name="connsiteX42" fmla="*/ 1397793 w 1502568"/>
                <a:gd name="connsiteY42" fmla="*/ 233362 h 450056"/>
                <a:gd name="connsiteX43" fmla="*/ 1340643 w 1502568"/>
                <a:gd name="connsiteY43" fmla="*/ 247650 h 450056"/>
                <a:gd name="connsiteX44" fmla="*/ 1190625 w 1502568"/>
                <a:gd name="connsiteY44" fmla="*/ 273843 h 450056"/>
                <a:gd name="connsiteX45" fmla="*/ 1092993 w 1502568"/>
                <a:gd name="connsiteY45" fmla="*/ 280987 h 450056"/>
                <a:gd name="connsiteX46" fmla="*/ 921543 w 1502568"/>
                <a:gd name="connsiteY46" fmla="*/ 333375 h 450056"/>
                <a:gd name="connsiteX47" fmla="*/ 757237 w 1502568"/>
                <a:gd name="connsiteY47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02568" h="450056">
                  <a:moveTo>
                    <a:pt x="757237" y="371475"/>
                  </a:moveTo>
                  <a:lnTo>
                    <a:pt x="588168" y="407193"/>
                  </a:lnTo>
                  <a:lnTo>
                    <a:pt x="450056" y="431006"/>
                  </a:lnTo>
                  <a:lnTo>
                    <a:pt x="347662" y="447675"/>
                  </a:lnTo>
                  <a:lnTo>
                    <a:pt x="283368" y="450056"/>
                  </a:lnTo>
                  <a:lnTo>
                    <a:pt x="221456" y="435768"/>
                  </a:lnTo>
                  <a:lnTo>
                    <a:pt x="152400" y="404812"/>
                  </a:lnTo>
                  <a:lnTo>
                    <a:pt x="88106" y="366712"/>
                  </a:lnTo>
                  <a:lnTo>
                    <a:pt x="50006" y="340518"/>
                  </a:lnTo>
                  <a:lnTo>
                    <a:pt x="26193" y="311943"/>
                  </a:lnTo>
                  <a:lnTo>
                    <a:pt x="9525" y="285750"/>
                  </a:lnTo>
                  <a:lnTo>
                    <a:pt x="0" y="250031"/>
                  </a:lnTo>
                  <a:lnTo>
                    <a:pt x="0" y="223837"/>
                  </a:lnTo>
                  <a:lnTo>
                    <a:pt x="4762" y="209550"/>
                  </a:lnTo>
                  <a:lnTo>
                    <a:pt x="23812" y="202406"/>
                  </a:lnTo>
                  <a:lnTo>
                    <a:pt x="52387" y="209550"/>
                  </a:lnTo>
                  <a:lnTo>
                    <a:pt x="100012" y="238125"/>
                  </a:lnTo>
                  <a:lnTo>
                    <a:pt x="133350" y="254793"/>
                  </a:lnTo>
                  <a:lnTo>
                    <a:pt x="166687" y="264318"/>
                  </a:lnTo>
                  <a:lnTo>
                    <a:pt x="228600" y="271462"/>
                  </a:lnTo>
                  <a:lnTo>
                    <a:pt x="290512" y="271462"/>
                  </a:lnTo>
                  <a:lnTo>
                    <a:pt x="366712" y="264318"/>
                  </a:lnTo>
                  <a:lnTo>
                    <a:pt x="438150" y="254793"/>
                  </a:lnTo>
                  <a:lnTo>
                    <a:pt x="573881" y="221456"/>
                  </a:lnTo>
                  <a:lnTo>
                    <a:pt x="719137" y="178593"/>
                  </a:lnTo>
                  <a:lnTo>
                    <a:pt x="890587" y="140493"/>
                  </a:lnTo>
                  <a:lnTo>
                    <a:pt x="1066800" y="83343"/>
                  </a:lnTo>
                  <a:lnTo>
                    <a:pt x="1152525" y="42862"/>
                  </a:lnTo>
                  <a:lnTo>
                    <a:pt x="1176337" y="23812"/>
                  </a:lnTo>
                  <a:lnTo>
                    <a:pt x="1200150" y="9525"/>
                  </a:lnTo>
                  <a:lnTo>
                    <a:pt x="1235868" y="0"/>
                  </a:lnTo>
                  <a:lnTo>
                    <a:pt x="1271587" y="0"/>
                  </a:lnTo>
                  <a:lnTo>
                    <a:pt x="1328737" y="9525"/>
                  </a:lnTo>
                  <a:lnTo>
                    <a:pt x="1383506" y="28575"/>
                  </a:lnTo>
                  <a:lnTo>
                    <a:pt x="1450181" y="66675"/>
                  </a:lnTo>
                  <a:lnTo>
                    <a:pt x="1476375" y="88106"/>
                  </a:lnTo>
                  <a:lnTo>
                    <a:pt x="1490662" y="104775"/>
                  </a:lnTo>
                  <a:lnTo>
                    <a:pt x="1497806" y="116681"/>
                  </a:lnTo>
                  <a:lnTo>
                    <a:pt x="1502568" y="138112"/>
                  </a:lnTo>
                  <a:lnTo>
                    <a:pt x="1495425" y="164306"/>
                  </a:lnTo>
                  <a:lnTo>
                    <a:pt x="1473993" y="190500"/>
                  </a:lnTo>
                  <a:lnTo>
                    <a:pt x="1433512" y="219075"/>
                  </a:lnTo>
                  <a:lnTo>
                    <a:pt x="1397793" y="233362"/>
                  </a:lnTo>
                  <a:lnTo>
                    <a:pt x="1340643" y="247650"/>
                  </a:lnTo>
                  <a:lnTo>
                    <a:pt x="1190625" y="273843"/>
                  </a:lnTo>
                  <a:lnTo>
                    <a:pt x="1092993" y="280987"/>
                  </a:lnTo>
                  <a:lnTo>
                    <a:pt x="921543" y="333375"/>
                  </a:lnTo>
                  <a:lnTo>
                    <a:pt x="75723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1A627220-475D-4012-A09C-B966916A37BB}"/>
                </a:ext>
              </a:extLst>
            </p:cNvPr>
            <p:cNvSpPr/>
            <p:nvPr/>
          </p:nvSpPr>
          <p:spPr>
            <a:xfrm>
              <a:off x="5561015" y="2582863"/>
              <a:ext cx="282575" cy="838200"/>
            </a:xfrm>
            <a:custGeom>
              <a:avLst/>
              <a:gdLst>
                <a:gd name="connsiteX0" fmla="*/ 64294 w 283369"/>
                <a:gd name="connsiteY0" fmla="*/ 395288 h 838200"/>
                <a:gd name="connsiteX1" fmla="*/ 0 w 283369"/>
                <a:gd name="connsiteY1" fmla="*/ 40482 h 838200"/>
                <a:gd name="connsiteX2" fmla="*/ 135731 w 283369"/>
                <a:gd name="connsiteY2" fmla="*/ 0 h 838200"/>
                <a:gd name="connsiteX3" fmla="*/ 197644 w 283369"/>
                <a:gd name="connsiteY3" fmla="*/ 145257 h 838200"/>
                <a:gd name="connsiteX4" fmla="*/ 230981 w 283369"/>
                <a:gd name="connsiteY4" fmla="*/ 223838 h 838200"/>
                <a:gd name="connsiteX5" fmla="*/ 257175 w 283369"/>
                <a:gd name="connsiteY5" fmla="*/ 280988 h 838200"/>
                <a:gd name="connsiteX6" fmla="*/ 266700 w 283369"/>
                <a:gd name="connsiteY6" fmla="*/ 333375 h 838200"/>
                <a:gd name="connsiteX7" fmla="*/ 273844 w 283369"/>
                <a:gd name="connsiteY7" fmla="*/ 407194 h 838200"/>
                <a:gd name="connsiteX8" fmla="*/ 280987 w 283369"/>
                <a:gd name="connsiteY8" fmla="*/ 466725 h 838200"/>
                <a:gd name="connsiteX9" fmla="*/ 280987 w 283369"/>
                <a:gd name="connsiteY9" fmla="*/ 542925 h 838200"/>
                <a:gd name="connsiteX10" fmla="*/ 283369 w 283369"/>
                <a:gd name="connsiteY10" fmla="*/ 792957 h 838200"/>
                <a:gd name="connsiteX11" fmla="*/ 107156 w 283369"/>
                <a:gd name="connsiteY11" fmla="*/ 838200 h 838200"/>
                <a:gd name="connsiteX12" fmla="*/ 100012 w 283369"/>
                <a:gd name="connsiteY12" fmla="*/ 676275 h 838200"/>
                <a:gd name="connsiteX13" fmla="*/ 92869 w 283369"/>
                <a:gd name="connsiteY13" fmla="*/ 557213 h 838200"/>
                <a:gd name="connsiteX14" fmla="*/ 64294 w 283369"/>
                <a:gd name="connsiteY14" fmla="*/ 395288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369" h="838200">
                  <a:moveTo>
                    <a:pt x="64294" y="395288"/>
                  </a:moveTo>
                  <a:lnTo>
                    <a:pt x="0" y="40482"/>
                  </a:lnTo>
                  <a:lnTo>
                    <a:pt x="135731" y="0"/>
                  </a:lnTo>
                  <a:lnTo>
                    <a:pt x="197644" y="145257"/>
                  </a:lnTo>
                  <a:lnTo>
                    <a:pt x="230981" y="223838"/>
                  </a:lnTo>
                  <a:lnTo>
                    <a:pt x="257175" y="280988"/>
                  </a:lnTo>
                  <a:lnTo>
                    <a:pt x="266700" y="333375"/>
                  </a:lnTo>
                  <a:lnTo>
                    <a:pt x="273844" y="407194"/>
                  </a:lnTo>
                  <a:lnTo>
                    <a:pt x="280987" y="466725"/>
                  </a:lnTo>
                  <a:lnTo>
                    <a:pt x="280987" y="542925"/>
                  </a:lnTo>
                  <a:lnTo>
                    <a:pt x="283369" y="792957"/>
                  </a:lnTo>
                  <a:lnTo>
                    <a:pt x="107156" y="838200"/>
                  </a:lnTo>
                  <a:lnTo>
                    <a:pt x="100012" y="676275"/>
                  </a:lnTo>
                  <a:lnTo>
                    <a:pt x="92869" y="557213"/>
                  </a:lnTo>
                  <a:lnTo>
                    <a:pt x="64294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928C0512-B1A1-41BF-96C1-9262A574710F}"/>
                </a:ext>
              </a:extLst>
            </p:cNvPr>
            <p:cNvSpPr/>
            <p:nvPr/>
          </p:nvSpPr>
          <p:spPr>
            <a:xfrm>
              <a:off x="6253164" y="2490788"/>
              <a:ext cx="393700" cy="804862"/>
            </a:xfrm>
            <a:custGeom>
              <a:avLst/>
              <a:gdLst>
                <a:gd name="connsiteX0" fmla="*/ 59531 w 392906"/>
                <a:gd name="connsiteY0" fmla="*/ 461962 h 804862"/>
                <a:gd name="connsiteX1" fmla="*/ 100012 w 392906"/>
                <a:gd name="connsiteY1" fmla="*/ 247650 h 804862"/>
                <a:gd name="connsiteX2" fmla="*/ 109537 w 392906"/>
                <a:gd name="connsiteY2" fmla="*/ 180975 h 804862"/>
                <a:gd name="connsiteX3" fmla="*/ 109537 w 392906"/>
                <a:gd name="connsiteY3" fmla="*/ 128587 h 804862"/>
                <a:gd name="connsiteX4" fmla="*/ 97631 w 392906"/>
                <a:gd name="connsiteY4" fmla="*/ 90487 h 804862"/>
                <a:gd name="connsiteX5" fmla="*/ 33337 w 392906"/>
                <a:gd name="connsiteY5" fmla="*/ 7143 h 804862"/>
                <a:gd name="connsiteX6" fmla="*/ 195262 w 392906"/>
                <a:gd name="connsiteY6" fmla="*/ 0 h 804862"/>
                <a:gd name="connsiteX7" fmla="*/ 290512 w 392906"/>
                <a:gd name="connsiteY7" fmla="*/ 66675 h 804862"/>
                <a:gd name="connsiteX8" fmla="*/ 347662 w 392906"/>
                <a:gd name="connsiteY8" fmla="*/ 111918 h 804862"/>
                <a:gd name="connsiteX9" fmla="*/ 376237 w 392906"/>
                <a:gd name="connsiteY9" fmla="*/ 135731 h 804862"/>
                <a:gd name="connsiteX10" fmla="*/ 388143 w 392906"/>
                <a:gd name="connsiteY10" fmla="*/ 154781 h 804862"/>
                <a:gd name="connsiteX11" fmla="*/ 392906 w 392906"/>
                <a:gd name="connsiteY11" fmla="*/ 178593 h 804862"/>
                <a:gd name="connsiteX12" fmla="*/ 390525 w 392906"/>
                <a:gd name="connsiteY12" fmla="*/ 207168 h 804862"/>
                <a:gd name="connsiteX13" fmla="*/ 371475 w 392906"/>
                <a:gd name="connsiteY13" fmla="*/ 242887 h 804862"/>
                <a:gd name="connsiteX14" fmla="*/ 326231 w 392906"/>
                <a:gd name="connsiteY14" fmla="*/ 290512 h 804862"/>
                <a:gd name="connsiteX15" fmla="*/ 278606 w 392906"/>
                <a:gd name="connsiteY15" fmla="*/ 371475 h 804862"/>
                <a:gd name="connsiteX16" fmla="*/ 190500 w 392906"/>
                <a:gd name="connsiteY16" fmla="*/ 557212 h 804862"/>
                <a:gd name="connsiteX17" fmla="*/ 83343 w 392906"/>
                <a:gd name="connsiteY17" fmla="*/ 783431 h 804862"/>
                <a:gd name="connsiteX18" fmla="*/ 0 w 392906"/>
                <a:gd name="connsiteY18" fmla="*/ 804862 h 804862"/>
                <a:gd name="connsiteX19" fmla="*/ 59531 w 392906"/>
                <a:gd name="connsiteY19" fmla="*/ 461962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906" h="804862">
                  <a:moveTo>
                    <a:pt x="59531" y="461962"/>
                  </a:moveTo>
                  <a:lnTo>
                    <a:pt x="100012" y="247650"/>
                  </a:lnTo>
                  <a:lnTo>
                    <a:pt x="109537" y="180975"/>
                  </a:lnTo>
                  <a:lnTo>
                    <a:pt x="109537" y="128587"/>
                  </a:lnTo>
                  <a:lnTo>
                    <a:pt x="97631" y="90487"/>
                  </a:lnTo>
                  <a:lnTo>
                    <a:pt x="33337" y="7143"/>
                  </a:lnTo>
                  <a:lnTo>
                    <a:pt x="195262" y="0"/>
                  </a:lnTo>
                  <a:lnTo>
                    <a:pt x="290512" y="66675"/>
                  </a:lnTo>
                  <a:lnTo>
                    <a:pt x="347662" y="111918"/>
                  </a:lnTo>
                  <a:lnTo>
                    <a:pt x="376237" y="135731"/>
                  </a:lnTo>
                  <a:lnTo>
                    <a:pt x="388143" y="154781"/>
                  </a:lnTo>
                  <a:lnTo>
                    <a:pt x="392906" y="178593"/>
                  </a:lnTo>
                  <a:lnTo>
                    <a:pt x="390525" y="207168"/>
                  </a:lnTo>
                  <a:lnTo>
                    <a:pt x="371475" y="242887"/>
                  </a:lnTo>
                  <a:lnTo>
                    <a:pt x="326231" y="290512"/>
                  </a:lnTo>
                  <a:lnTo>
                    <a:pt x="278606" y="371475"/>
                  </a:lnTo>
                  <a:lnTo>
                    <a:pt x="190500" y="557212"/>
                  </a:lnTo>
                  <a:lnTo>
                    <a:pt x="83343" y="783431"/>
                  </a:lnTo>
                  <a:lnTo>
                    <a:pt x="0" y="804862"/>
                  </a:lnTo>
                  <a:lnTo>
                    <a:pt x="59531" y="46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BC9C7FF3-5B91-4540-99DB-4AAFFEB9A9B7}"/>
                </a:ext>
              </a:extLst>
            </p:cNvPr>
            <p:cNvSpPr/>
            <p:nvPr/>
          </p:nvSpPr>
          <p:spPr>
            <a:xfrm>
              <a:off x="5065714" y="2930525"/>
              <a:ext cx="3033712" cy="685800"/>
            </a:xfrm>
            <a:custGeom>
              <a:avLst/>
              <a:gdLst>
                <a:gd name="connsiteX0" fmla="*/ 1486222 w 3034262"/>
                <a:gd name="connsiteY0" fmla="*/ 399245 h 685156"/>
                <a:gd name="connsiteX1" fmla="*/ 1120462 w 3034262"/>
                <a:gd name="connsiteY1" fmla="*/ 471366 h 685156"/>
                <a:gd name="connsiteX2" fmla="*/ 819096 w 3034262"/>
                <a:gd name="connsiteY2" fmla="*/ 548640 h 685156"/>
                <a:gd name="connsiteX3" fmla="*/ 610458 w 3034262"/>
                <a:gd name="connsiteY3" fmla="*/ 613034 h 685156"/>
                <a:gd name="connsiteX4" fmla="*/ 455912 w 3034262"/>
                <a:gd name="connsiteY4" fmla="*/ 680004 h 685156"/>
                <a:gd name="connsiteX5" fmla="*/ 435306 w 3034262"/>
                <a:gd name="connsiteY5" fmla="*/ 685156 h 685156"/>
                <a:gd name="connsiteX6" fmla="*/ 383790 w 3034262"/>
                <a:gd name="connsiteY6" fmla="*/ 680004 h 685156"/>
                <a:gd name="connsiteX7" fmla="*/ 342578 w 3034262"/>
                <a:gd name="connsiteY7" fmla="*/ 661974 h 685156"/>
                <a:gd name="connsiteX8" fmla="*/ 239547 w 3034262"/>
                <a:gd name="connsiteY8" fmla="*/ 589852 h 685156"/>
                <a:gd name="connsiteX9" fmla="*/ 141667 w 3034262"/>
                <a:gd name="connsiteY9" fmla="*/ 507427 h 685156"/>
                <a:gd name="connsiteX10" fmla="*/ 33485 w 3034262"/>
                <a:gd name="connsiteY10" fmla="*/ 409548 h 685156"/>
                <a:gd name="connsiteX11" fmla="*/ 15454 w 3034262"/>
                <a:gd name="connsiteY11" fmla="*/ 386366 h 685156"/>
                <a:gd name="connsiteX12" fmla="*/ 5151 w 3034262"/>
                <a:gd name="connsiteY12" fmla="*/ 360608 h 685156"/>
                <a:gd name="connsiteX13" fmla="*/ 0 w 3034262"/>
                <a:gd name="connsiteY13" fmla="*/ 334850 h 685156"/>
                <a:gd name="connsiteX14" fmla="*/ 2576 w 3034262"/>
                <a:gd name="connsiteY14" fmla="*/ 309093 h 685156"/>
                <a:gd name="connsiteX15" fmla="*/ 10303 w 3034262"/>
                <a:gd name="connsiteY15" fmla="*/ 301365 h 685156"/>
                <a:gd name="connsiteX16" fmla="*/ 23182 w 3034262"/>
                <a:gd name="connsiteY16" fmla="*/ 298789 h 685156"/>
                <a:gd name="connsiteX17" fmla="*/ 64394 w 3034262"/>
                <a:gd name="connsiteY17" fmla="*/ 319396 h 685156"/>
                <a:gd name="connsiteX18" fmla="*/ 149395 w 3034262"/>
                <a:gd name="connsiteY18" fmla="*/ 368335 h 685156"/>
                <a:gd name="connsiteX19" fmla="*/ 211213 w 3034262"/>
                <a:gd name="connsiteY19" fmla="*/ 399245 h 685156"/>
                <a:gd name="connsiteX20" fmla="*/ 278183 w 3034262"/>
                <a:gd name="connsiteY20" fmla="*/ 425002 h 685156"/>
                <a:gd name="connsiteX21" fmla="*/ 324547 w 3034262"/>
                <a:gd name="connsiteY21" fmla="*/ 432730 h 685156"/>
                <a:gd name="connsiteX22" fmla="*/ 368336 w 3034262"/>
                <a:gd name="connsiteY22" fmla="*/ 432730 h 685156"/>
                <a:gd name="connsiteX23" fmla="*/ 507427 w 3034262"/>
                <a:gd name="connsiteY23" fmla="*/ 412123 h 685156"/>
                <a:gd name="connsiteX24" fmla="*/ 607883 w 3034262"/>
                <a:gd name="connsiteY24" fmla="*/ 388942 h 685156"/>
                <a:gd name="connsiteX25" fmla="*/ 765005 w 3034262"/>
                <a:gd name="connsiteY25" fmla="*/ 370911 h 685156"/>
                <a:gd name="connsiteX26" fmla="*/ 916976 w 3034262"/>
                <a:gd name="connsiteY26" fmla="*/ 332274 h 685156"/>
                <a:gd name="connsiteX27" fmla="*/ 1210614 w 3034262"/>
                <a:gd name="connsiteY27" fmla="*/ 275607 h 685156"/>
                <a:gd name="connsiteX28" fmla="*/ 1305918 w 3034262"/>
                <a:gd name="connsiteY28" fmla="*/ 255001 h 685156"/>
                <a:gd name="connsiteX29" fmla="*/ 1617586 w 3034262"/>
                <a:gd name="connsiteY29" fmla="*/ 198334 h 685156"/>
                <a:gd name="connsiteX30" fmla="*/ 1991074 w 3034262"/>
                <a:gd name="connsiteY30" fmla="*/ 133940 h 685156"/>
                <a:gd name="connsiteX31" fmla="*/ 2127590 w 3034262"/>
                <a:gd name="connsiteY31" fmla="*/ 121061 h 685156"/>
                <a:gd name="connsiteX32" fmla="*/ 2248651 w 3034262"/>
                <a:gd name="connsiteY32" fmla="*/ 100455 h 685156"/>
                <a:gd name="connsiteX33" fmla="*/ 2416076 w 3034262"/>
                <a:gd name="connsiteY33" fmla="*/ 59242 h 685156"/>
                <a:gd name="connsiteX34" fmla="*/ 2454713 w 3034262"/>
                <a:gd name="connsiteY34" fmla="*/ 41212 h 685156"/>
                <a:gd name="connsiteX35" fmla="*/ 2493350 w 3034262"/>
                <a:gd name="connsiteY35" fmla="*/ 18030 h 685156"/>
                <a:gd name="connsiteX36" fmla="*/ 2521683 w 3034262"/>
                <a:gd name="connsiteY36" fmla="*/ 5151 h 685156"/>
                <a:gd name="connsiteX37" fmla="*/ 2562896 w 3034262"/>
                <a:gd name="connsiteY37" fmla="*/ 0 h 685156"/>
                <a:gd name="connsiteX38" fmla="*/ 2681381 w 3034262"/>
                <a:gd name="connsiteY38" fmla="*/ 20606 h 685156"/>
                <a:gd name="connsiteX39" fmla="*/ 2774109 w 3034262"/>
                <a:gd name="connsiteY39" fmla="*/ 48939 h 685156"/>
                <a:gd name="connsiteX40" fmla="*/ 2892595 w 3034262"/>
                <a:gd name="connsiteY40" fmla="*/ 92727 h 685156"/>
                <a:gd name="connsiteX41" fmla="*/ 2969868 w 3034262"/>
                <a:gd name="connsiteY41" fmla="*/ 128788 h 685156"/>
                <a:gd name="connsiteX42" fmla="*/ 2995626 w 3034262"/>
                <a:gd name="connsiteY42" fmla="*/ 144243 h 685156"/>
                <a:gd name="connsiteX43" fmla="*/ 3016232 w 3034262"/>
                <a:gd name="connsiteY43" fmla="*/ 172576 h 685156"/>
                <a:gd name="connsiteX44" fmla="*/ 3031687 w 3034262"/>
                <a:gd name="connsiteY44" fmla="*/ 203486 h 685156"/>
                <a:gd name="connsiteX45" fmla="*/ 3034262 w 3034262"/>
                <a:gd name="connsiteY45" fmla="*/ 229243 h 685156"/>
                <a:gd name="connsiteX46" fmla="*/ 3029111 w 3034262"/>
                <a:gd name="connsiteY46" fmla="*/ 247274 h 685156"/>
                <a:gd name="connsiteX47" fmla="*/ 3018808 w 3034262"/>
                <a:gd name="connsiteY47" fmla="*/ 265304 h 685156"/>
                <a:gd name="connsiteX48" fmla="*/ 2980171 w 3034262"/>
                <a:gd name="connsiteY48" fmla="*/ 285911 h 685156"/>
                <a:gd name="connsiteX49" fmla="*/ 2928656 w 3034262"/>
                <a:gd name="connsiteY49" fmla="*/ 293638 h 685156"/>
                <a:gd name="connsiteX50" fmla="*/ 2833352 w 3034262"/>
                <a:gd name="connsiteY50" fmla="*/ 293638 h 685156"/>
                <a:gd name="connsiteX51" fmla="*/ 2655623 w 3034262"/>
                <a:gd name="connsiteY51" fmla="*/ 275607 h 685156"/>
                <a:gd name="connsiteX52" fmla="*/ 2462440 w 3034262"/>
                <a:gd name="connsiteY52" fmla="*/ 270456 h 685156"/>
                <a:gd name="connsiteX53" fmla="*/ 2145620 w 3034262"/>
                <a:gd name="connsiteY53" fmla="*/ 301365 h 685156"/>
                <a:gd name="connsiteX54" fmla="*/ 2014256 w 3034262"/>
                <a:gd name="connsiteY54" fmla="*/ 314244 h 685156"/>
                <a:gd name="connsiteX55" fmla="*/ 1486222 w 3034262"/>
                <a:gd name="connsiteY55" fmla="*/ 399245 h 68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34262" h="685156">
                  <a:moveTo>
                    <a:pt x="1486222" y="399245"/>
                  </a:moveTo>
                  <a:lnTo>
                    <a:pt x="1120462" y="471366"/>
                  </a:lnTo>
                  <a:lnTo>
                    <a:pt x="819096" y="548640"/>
                  </a:lnTo>
                  <a:lnTo>
                    <a:pt x="610458" y="613034"/>
                  </a:lnTo>
                  <a:lnTo>
                    <a:pt x="455912" y="680004"/>
                  </a:lnTo>
                  <a:lnTo>
                    <a:pt x="435306" y="685156"/>
                  </a:lnTo>
                  <a:lnTo>
                    <a:pt x="383790" y="680004"/>
                  </a:lnTo>
                  <a:lnTo>
                    <a:pt x="342578" y="661974"/>
                  </a:lnTo>
                  <a:lnTo>
                    <a:pt x="239547" y="589852"/>
                  </a:lnTo>
                  <a:lnTo>
                    <a:pt x="141667" y="507427"/>
                  </a:lnTo>
                  <a:lnTo>
                    <a:pt x="33485" y="409548"/>
                  </a:lnTo>
                  <a:lnTo>
                    <a:pt x="15454" y="386366"/>
                  </a:lnTo>
                  <a:lnTo>
                    <a:pt x="5151" y="360608"/>
                  </a:lnTo>
                  <a:lnTo>
                    <a:pt x="0" y="334850"/>
                  </a:lnTo>
                  <a:lnTo>
                    <a:pt x="2576" y="309093"/>
                  </a:lnTo>
                  <a:lnTo>
                    <a:pt x="10303" y="301365"/>
                  </a:lnTo>
                  <a:lnTo>
                    <a:pt x="23182" y="298789"/>
                  </a:lnTo>
                  <a:lnTo>
                    <a:pt x="64394" y="319396"/>
                  </a:lnTo>
                  <a:lnTo>
                    <a:pt x="149395" y="368335"/>
                  </a:lnTo>
                  <a:lnTo>
                    <a:pt x="211213" y="399245"/>
                  </a:lnTo>
                  <a:lnTo>
                    <a:pt x="278183" y="425002"/>
                  </a:lnTo>
                  <a:lnTo>
                    <a:pt x="324547" y="432730"/>
                  </a:lnTo>
                  <a:lnTo>
                    <a:pt x="368336" y="432730"/>
                  </a:lnTo>
                  <a:lnTo>
                    <a:pt x="507427" y="412123"/>
                  </a:lnTo>
                  <a:lnTo>
                    <a:pt x="607883" y="388942"/>
                  </a:lnTo>
                  <a:lnTo>
                    <a:pt x="765005" y="370911"/>
                  </a:lnTo>
                  <a:lnTo>
                    <a:pt x="916976" y="332274"/>
                  </a:lnTo>
                  <a:lnTo>
                    <a:pt x="1210614" y="275607"/>
                  </a:lnTo>
                  <a:lnTo>
                    <a:pt x="1305918" y="255001"/>
                  </a:lnTo>
                  <a:lnTo>
                    <a:pt x="1617586" y="198334"/>
                  </a:lnTo>
                  <a:lnTo>
                    <a:pt x="1991074" y="133940"/>
                  </a:lnTo>
                  <a:lnTo>
                    <a:pt x="2127590" y="121061"/>
                  </a:lnTo>
                  <a:lnTo>
                    <a:pt x="2248651" y="100455"/>
                  </a:lnTo>
                  <a:lnTo>
                    <a:pt x="2416076" y="59242"/>
                  </a:lnTo>
                  <a:lnTo>
                    <a:pt x="2454713" y="41212"/>
                  </a:lnTo>
                  <a:lnTo>
                    <a:pt x="2493350" y="18030"/>
                  </a:lnTo>
                  <a:lnTo>
                    <a:pt x="2521683" y="5151"/>
                  </a:lnTo>
                  <a:lnTo>
                    <a:pt x="2562896" y="0"/>
                  </a:lnTo>
                  <a:lnTo>
                    <a:pt x="2681381" y="20606"/>
                  </a:lnTo>
                  <a:lnTo>
                    <a:pt x="2774109" y="48939"/>
                  </a:lnTo>
                  <a:lnTo>
                    <a:pt x="2892595" y="92727"/>
                  </a:lnTo>
                  <a:lnTo>
                    <a:pt x="2969868" y="128788"/>
                  </a:lnTo>
                  <a:lnTo>
                    <a:pt x="2995626" y="144243"/>
                  </a:lnTo>
                  <a:lnTo>
                    <a:pt x="3016232" y="172576"/>
                  </a:lnTo>
                  <a:lnTo>
                    <a:pt x="3031687" y="203486"/>
                  </a:lnTo>
                  <a:lnTo>
                    <a:pt x="3034262" y="229243"/>
                  </a:lnTo>
                  <a:lnTo>
                    <a:pt x="3029111" y="247274"/>
                  </a:lnTo>
                  <a:lnTo>
                    <a:pt x="3018808" y="265304"/>
                  </a:lnTo>
                  <a:lnTo>
                    <a:pt x="2980171" y="285911"/>
                  </a:lnTo>
                  <a:lnTo>
                    <a:pt x="2928656" y="293638"/>
                  </a:lnTo>
                  <a:lnTo>
                    <a:pt x="2833352" y="293638"/>
                  </a:lnTo>
                  <a:lnTo>
                    <a:pt x="2655623" y="275607"/>
                  </a:lnTo>
                  <a:lnTo>
                    <a:pt x="2462440" y="270456"/>
                  </a:lnTo>
                  <a:lnTo>
                    <a:pt x="2145620" y="301365"/>
                  </a:lnTo>
                  <a:lnTo>
                    <a:pt x="2014256" y="314244"/>
                  </a:lnTo>
                  <a:lnTo>
                    <a:pt x="1486222" y="399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94357EAA-08EB-4473-98E8-E328582DD799}"/>
                </a:ext>
              </a:extLst>
            </p:cNvPr>
            <p:cNvSpPr/>
            <p:nvPr/>
          </p:nvSpPr>
          <p:spPr>
            <a:xfrm>
              <a:off x="5618165" y="3733800"/>
              <a:ext cx="1195387" cy="1773238"/>
            </a:xfrm>
            <a:custGeom>
              <a:avLst/>
              <a:gdLst>
                <a:gd name="connsiteX0" fmla="*/ 400050 w 1195387"/>
                <a:gd name="connsiteY0" fmla="*/ 323850 h 1774031"/>
                <a:gd name="connsiteX1" fmla="*/ 50006 w 1195387"/>
                <a:gd name="connsiteY1" fmla="*/ 376238 h 1774031"/>
                <a:gd name="connsiteX2" fmla="*/ 0 w 1195387"/>
                <a:gd name="connsiteY2" fmla="*/ 214313 h 1774031"/>
                <a:gd name="connsiteX3" fmla="*/ 228600 w 1195387"/>
                <a:gd name="connsiteY3" fmla="*/ 192881 h 1774031"/>
                <a:gd name="connsiteX4" fmla="*/ 445294 w 1195387"/>
                <a:gd name="connsiteY4" fmla="*/ 154781 h 1774031"/>
                <a:gd name="connsiteX5" fmla="*/ 652462 w 1195387"/>
                <a:gd name="connsiteY5" fmla="*/ 104775 h 1774031"/>
                <a:gd name="connsiteX6" fmla="*/ 769144 w 1195387"/>
                <a:gd name="connsiteY6" fmla="*/ 73819 h 1774031"/>
                <a:gd name="connsiteX7" fmla="*/ 795337 w 1195387"/>
                <a:gd name="connsiteY7" fmla="*/ 47625 h 1774031"/>
                <a:gd name="connsiteX8" fmla="*/ 828675 w 1195387"/>
                <a:gd name="connsiteY8" fmla="*/ 23813 h 1774031"/>
                <a:gd name="connsiteX9" fmla="*/ 878681 w 1195387"/>
                <a:gd name="connsiteY9" fmla="*/ 2381 h 1774031"/>
                <a:gd name="connsiteX10" fmla="*/ 907256 w 1195387"/>
                <a:gd name="connsiteY10" fmla="*/ 0 h 1774031"/>
                <a:gd name="connsiteX11" fmla="*/ 947737 w 1195387"/>
                <a:gd name="connsiteY11" fmla="*/ 16669 h 1774031"/>
                <a:gd name="connsiteX12" fmla="*/ 1066800 w 1195387"/>
                <a:gd name="connsiteY12" fmla="*/ 85725 h 1774031"/>
                <a:gd name="connsiteX13" fmla="*/ 1162050 w 1195387"/>
                <a:gd name="connsiteY13" fmla="*/ 154781 h 1774031"/>
                <a:gd name="connsiteX14" fmla="*/ 1183481 w 1195387"/>
                <a:gd name="connsiteY14" fmla="*/ 171450 h 1774031"/>
                <a:gd name="connsiteX15" fmla="*/ 1193006 w 1195387"/>
                <a:gd name="connsiteY15" fmla="*/ 185738 h 1774031"/>
                <a:gd name="connsiteX16" fmla="*/ 1195387 w 1195387"/>
                <a:gd name="connsiteY16" fmla="*/ 207169 h 1774031"/>
                <a:gd name="connsiteX17" fmla="*/ 1195387 w 1195387"/>
                <a:gd name="connsiteY17" fmla="*/ 228600 h 1774031"/>
                <a:gd name="connsiteX18" fmla="*/ 1173956 w 1195387"/>
                <a:gd name="connsiteY18" fmla="*/ 259556 h 1774031"/>
                <a:gd name="connsiteX19" fmla="*/ 1147762 w 1195387"/>
                <a:gd name="connsiteY19" fmla="*/ 300038 h 1774031"/>
                <a:gd name="connsiteX20" fmla="*/ 1128712 w 1195387"/>
                <a:gd name="connsiteY20" fmla="*/ 342900 h 1774031"/>
                <a:gd name="connsiteX21" fmla="*/ 1119187 w 1195387"/>
                <a:gd name="connsiteY21" fmla="*/ 395288 h 1774031"/>
                <a:gd name="connsiteX22" fmla="*/ 1119187 w 1195387"/>
                <a:gd name="connsiteY22" fmla="*/ 528638 h 1774031"/>
                <a:gd name="connsiteX23" fmla="*/ 1119187 w 1195387"/>
                <a:gd name="connsiteY23" fmla="*/ 895350 h 1774031"/>
                <a:gd name="connsiteX24" fmla="*/ 1116806 w 1195387"/>
                <a:gd name="connsiteY24" fmla="*/ 1162050 h 1774031"/>
                <a:gd name="connsiteX25" fmla="*/ 1112044 w 1195387"/>
                <a:gd name="connsiteY25" fmla="*/ 1362075 h 1774031"/>
                <a:gd name="connsiteX26" fmla="*/ 1104900 w 1195387"/>
                <a:gd name="connsiteY26" fmla="*/ 1533525 h 1774031"/>
                <a:gd name="connsiteX27" fmla="*/ 1092994 w 1195387"/>
                <a:gd name="connsiteY27" fmla="*/ 1659731 h 1774031"/>
                <a:gd name="connsiteX28" fmla="*/ 1076325 w 1195387"/>
                <a:gd name="connsiteY28" fmla="*/ 1712119 h 1774031"/>
                <a:gd name="connsiteX29" fmla="*/ 1052512 w 1195387"/>
                <a:gd name="connsiteY29" fmla="*/ 1759744 h 1774031"/>
                <a:gd name="connsiteX30" fmla="*/ 1035844 w 1195387"/>
                <a:gd name="connsiteY30" fmla="*/ 1774031 h 1774031"/>
                <a:gd name="connsiteX31" fmla="*/ 1007269 w 1195387"/>
                <a:gd name="connsiteY31" fmla="*/ 1771650 h 1774031"/>
                <a:gd name="connsiteX32" fmla="*/ 978694 w 1195387"/>
                <a:gd name="connsiteY32" fmla="*/ 1745456 h 1774031"/>
                <a:gd name="connsiteX33" fmla="*/ 909637 w 1195387"/>
                <a:gd name="connsiteY33" fmla="*/ 1676400 h 1774031"/>
                <a:gd name="connsiteX34" fmla="*/ 857250 w 1195387"/>
                <a:gd name="connsiteY34" fmla="*/ 1616869 h 1774031"/>
                <a:gd name="connsiteX35" fmla="*/ 873919 w 1195387"/>
                <a:gd name="connsiteY35" fmla="*/ 1507331 h 1774031"/>
                <a:gd name="connsiteX36" fmla="*/ 873919 w 1195387"/>
                <a:gd name="connsiteY36" fmla="*/ 931069 h 1774031"/>
                <a:gd name="connsiteX37" fmla="*/ 873919 w 1195387"/>
                <a:gd name="connsiteY37" fmla="*/ 764381 h 1774031"/>
                <a:gd name="connsiteX38" fmla="*/ 873919 w 1195387"/>
                <a:gd name="connsiteY38" fmla="*/ 357188 h 1774031"/>
                <a:gd name="connsiteX39" fmla="*/ 866775 w 1195387"/>
                <a:gd name="connsiteY39" fmla="*/ 316706 h 1774031"/>
                <a:gd name="connsiteX40" fmla="*/ 852487 w 1195387"/>
                <a:gd name="connsiteY40" fmla="*/ 280988 h 1774031"/>
                <a:gd name="connsiteX41" fmla="*/ 838200 w 1195387"/>
                <a:gd name="connsiteY41" fmla="*/ 264319 h 1774031"/>
                <a:gd name="connsiteX42" fmla="*/ 809625 w 1195387"/>
                <a:gd name="connsiteY42" fmla="*/ 252413 h 1774031"/>
                <a:gd name="connsiteX43" fmla="*/ 769144 w 1195387"/>
                <a:gd name="connsiteY43" fmla="*/ 252413 h 1774031"/>
                <a:gd name="connsiteX44" fmla="*/ 652462 w 1195387"/>
                <a:gd name="connsiteY44" fmla="*/ 276225 h 1774031"/>
                <a:gd name="connsiteX45" fmla="*/ 400050 w 1195387"/>
                <a:gd name="connsiteY45" fmla="*/ 323850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95387" h="1774031">
                  <a:moveTo>
                    <a:pt x="400050" y="323850"/>
                  </a:moveTo>
                  <a:lnTo>
                    <a:pt x="50006" y="376238"/>
                  </a:lnTo>
                  <a:lnTo>
                    <a:pt x="0" y="214313"/>
                  </a:lnTo>
                  <a:lnTo>
                    <a:pt x="228600" y="192881"/>
                  </a:lnTo>
                  <a:lnTo>
                    <a:pt x="445294" y="154781"/>
                  </a:lnTo>
                  <a:lnTo>
                    <a:pt x="652462" y="104775"/>
                  </a:lnTo>
                  <a:lnTo>
                    <a:pt x="769144" y="73819"/>
                  </a:lnTo>
                  <a:lnTo>
                    <a:pt x="795337" y="47625"/>
                  </a:lnTo>
                  <a:lnTo>
                    <a:pt x="828675" y="23813"/>
                  </a:lnTo>
                  <a:lnTo>
                    <a:pt x="878681" y="2381"/>
                  </a:lnTo>
                  <a:lnTo>
                    <a:pt x="907256" y="0"/>
                  </a:lnTo>
                  <a:lnTo>
                    <a:pt x="947737" y="16669"/>
                  </a:lnTo>
                  <a:lnTo>
                    <a:pt x="1066800" y="85725"/>
                  </a:lnTo>
                  <a:lnTo>
                    <a:pt x="1162050" y="154781"/>
                  </a:lnTo>
                  <a:lnTo>
                    <a:pt x="1183481" y="171450"/>
                  </a:lnTo>
                  <a:lnTo>
                    <a:pt x="1193006" y="185738"/>
                  </a:lnTo>
                  <a:lnTo>
                    <a:pt x="1195387" y="207169"/>
                  </a:lnTo>
                  <a:lnTo>
                    <a:pt x="1195387" y="228600"/>
                  </a:lnTo>
                  <a:lnTo>
                    <a:pt x="1173956" y="259556"/>
                  </a:lnTo>
                  <a:lnTo>
                    <a:pt x="1147762" y="300038"/>
                  </a:lnTo>
                  <a:lnTo>
                    <a:pt x="1128712" y="342900"/>
                  </a:lnTo>
                  <a:lnTo>
                    <a:pt x="1119187" y="395288"/>
                  </a:lnTo>
                  <a:lnTo>
                    <a:pt x="1119187" y="528638"/>
                  </a:lnTo>
                  <a:lnTo>
                    <a:pt x="1119187" y="895350"/>
                  </a:lnTo>
                  <a:cubicBezTo>
                    <a:pt x="1118393" y="984250"/>
                    <a:pt x="1117600" y="1073150"/>
                    <a:pt x="1116806" y="1162050"/>
                  </a:cubicBezTo>
                  <a:lnTo>
                    <a:pt x="1112044" y="1362075"/>
                  </a:lnTo>
                  <a:lnTo>
                    <a:pt x="1104900" y="1533525"/>
                  </a:lnTo>
                  <a:lnTo>
                    <a:pt x="1092994" y="1659731"/>
                  </a:lnTo>
                  <a:lnTo>
                    <a:pt x="1076325" y="1712119"/>
                  </a:lnTo>
                  <a:lnTo>
                    <a:pt x="1052512" y="1759744"/>
                  </a:lnTo>
                  <a:lnTo>
                    <a:pt x="1035844" y="1774031"/>
                  </a:lnTo>
                  <a:lnTo>
                    <a:pt x="1007269" y="1771650"/>
                  </a:lnTo>
                  <a:lnTo>
                    <a:pt x="978694" y="1745456"/>
                  </a:lnTo>
                  <a:lnTo>
                    <a:pt x="909637" y="1676400"/>
                  </a:lnTo>
                  <a:lnTo>
                    <a:pt x="857250" y="1616869"/>
                  </a:lnTo>
                  <a:lnTo>
                    <a:pt x="873919" y="1507331"/>
                  </a:lnTo>
                  <a:lnTo>
                    <a:pt x="873919" y="931069"/>
                  </a:lnTo>
                  <a:lnTo>
                    <a:pt x="873919" y="764381"/>
                  </a:lnTo>
                  <a:lnTo>
                    <a:pt x="873919" y="357188"/>
                  </a:lnTo>
                  <a:lnTo>
                    <a:pt x="866775" y="316706"/>
                  </a:lnTo>
                  <a:lnTo>
                    <a:pt x="852487" y="280988"/>
                  </a:lnTo>
                  <a:lnTo>
                    <a:pt x="838200" y="264319"/>
                  </a:lnTo>
                  <a:lnTo>
                    <a:pt x="809625" y="252413"/>
                  </a:lnTo>
                  <a:lnTo>
                    <a:pt x="769144" y="252413"/>
                  </a:lnTo>
                  <a:lnTo>
                    <a:pt x="652462" y="276225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47285DAC-2DC6-42F5-AF21-5F50B7BEAF26}"/>
                </a:ext>
              </a:extLst>
            </p:cNvPr>
            <p:cNvSpPr/>
            <p:nvPr/>
          </p:nvSpPr>
          <p:spPr>
            <a:xfrm>
              <a:off x="5661027" y="4491039"/>
              <a:ext cx="900113" cy="288925"/>
            </a:xfrm>
            <a:custGeom>
              <a:avLst/>
              <a:gdLst>
                <a:gd name="connsiteX0" fmla="*/ 409575 w 900113"/>
                <a:gd name="connsiteY0" fmla="*/ 238125 h 288131"/>
                <a:gd name="connsiteX1" fmla="*/ 0 w 900113"/>
                <a:gd name="connsiteY1" fmla="*/ 288131 h 288131"/>
                <a:gd name="connsiteX2" fmla="*/ 0 w 900113"/>
                <a:gd name="connsiteY2" fmla="*/ 133350 h 288131"/>
                <a:gd name="connsiteX3" fmla="*/ 223838 w 900113"/>
                <a:gd name="connsiteY3" fmla="*/ 100012 h 288131"/>
                <a:gd name="connsiteX4" fmla="*/ 611982 w 900113"/>
                <a:gd name="connsiteY4" fmla="*/ 42862 h 288131"/>
                <a:gd name="connsiteX5" fmla="*/ 900113 w 900113"/>
                <a:gd name="connsiteY5" fmla="*/ 0 h 288131"/>
                <a:gd name="connsiteX6" fmla="*/ 900113 w 900113"/>
                <a:gd name="connsiteY6" fmla="*/ 188118 h 288131"/>
                <a:gd name="connsiteX7" fmla="*/ 409575 w 900113"/>
                <a:gd name="connsiteY7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113" h="288131">
                  <a:moveTo>
                    <a:pt x="409575" y="238125"/>
                  </a:moveTo>
                  <a:lnTo>
                    <a:pt x="0" y="288131"/>
                  </a:lnTo>
                  <a:lnTo>
                    <a:pt x="0" y="133350"/>
                  </a:lnTo>
                  <a:lnTo>
                    <a:pt x="223838" y="100012"/>
                  </a:lnTo>
                  <a:lnTo>
                    <a:pt x="611982" y="42862"/>
                  </a:lnTo>
                  <a:lnTo>
                    <a:pt x="900113" y="0"/>
                  </a:lnTo>
                  <a:lnTo>
                    <a:pt x="900113" y="188118"/>
                  </a:lnTo>
                  <a:lnTo>
                    <a:pt x="4095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6">
              <a:extLst>
                <a:ext uri="{FF2B5EF4-FFF2-40B4-BE49-F238E27FC236}">
                  <a16:creationId xmlns:a16="http://schemas.microsoft.com/office/drawing/2014/main" id="{72F97521-FE8F-4B39-98E7-48B8B18711AE}"/>
                </a:ext>
              </a:extLst>
            </p:cNvPr>
            <p:cNvSpPr/>
            <p:nvPr/>
          </p:nvSpPr>
          <p:spPr>
            <a:xfrm>
              <a:off x="5618165" y="5199063"/>
              <a:ext cx="968375" cy="323850"/>
            </a:xfrm>
            <a:custGeom>
              <a:avLst/>
              <a:gdLst>
                <a:gd name="connsiteX0" fmla="*/ 357187 w 969169"/>
                <a:gd name="connsiteY0" fmla="*/ 261937 h 323850"/>
                <a:gd name="connsiteX1" fmla="*/ 23812 w 969169"/>
                <a:gd name="connsiteY1" fmla="*/ 323850 h 323850"/>
                <a:gd name="connsiteX2" fmla="*/ 0 w 969169"/>
                <a:gd name="connsiteY2" fmla="*/ 140494 h 323850"/>
                <a:gd name="connsiteX3" fmla="*/ 481012 w 969169"/>
                <a:gd name="connsiteY3" fmla="*/ 73819 h 323850"/>
                <a:gd name="connsiteX4" fmla="*/ 966787 w 969169"/>
                <a:gd name="connsiteY4" fmla="*/ 0 h 323850"/>
                <a:gd name="connsiteX5" fmla="*/ 969169 w 969169"/>
                <a:gd name="connsiteY5" fmla="*/ 164306 h 323850"/>
                <a:gd name="connsiteX6" fmla="*/ 357187 w 969169"/>
                <a:gd name="connsiteY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169" h="323850">
                  <a:moveTo>
                    <a:pt x="357187" y="261937"/>
                  </a:moveTo>
                  <a:lnTo>
                    <a:pt x="23812" y="323850"/>
                  </a:lnTo>
                  <a:lnTo>
                    <a:pt x="0" y="140494"/>
                  </a:lnTo>
                  <a:lnTo>
                    <a:pt x="481012" y="73819"/>
                  </a:lnTo>
                  <a:lnTo>
                    <a:pt x="966787" y="0"/>
                  </a:lnTo>
                  <a:lnTo>
                    <a:pt x="969169" y="164306"/>
                  </a:lnTo>
                  <a:lnTo>
                    <a:pt x="357187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30">
              <a:extLst>
                <a:ext uri="{FF2B5EF4-FFF2-40B4-BE49-F238E27FC236}">
                  <a16:creationId xmlns:a16="http://schemas.microsoft.com/office/drawing/2014/main" id="{9D197293-65B1-4A7E-A217-B4A76E9FAB1F}"/>
                </a:ext>
              </a:extLst>
            </p:cNvPr>
            <p:cNvSpPr/>
            <p:nvPr/>
          </p:nvSpPr>
          <p:spPr>
            <a:xfrm rot="16200000">
              <a:off x="5258595" y="2815432"/>
              <a:ext cx="4548188" cy="1793875"/>
            </a:xfrm>
            <a:custGeom>
              <a:avLst/>
              <a:gdLst>
                <a:gd name="connsiteX0" fmla="*/ 2308860 w 4549140"/>
                <a:gd name="connsiteY0" fmla="*/ 701040 h 1794510"/>
                <a:gd name="connsiteX1" fmla="*/ 1985010 w 4549140"/>
                <a:gd name="connsiteY1" fmla="*/ 781050 h 1794510"/>
                <a:gd name="connsiteX2" fmla="*/ 1767840 w 4549140"/>
                <a:gd name="connsiteY2" fmla="*/ 845820 h 1794510"/>
                <a:gd name="connsiteX3" fmla="*/ 1550670 w 4549140"/>
                <a:gd name="connsiteY3" fmla="*/ 922020 h 1794510"/>
                <a:gd name="connsiteX4" fmla="*/ 1379220 w 4549140"/>
                <a:gd name="connsiteY4" fmla="*/ 982980 h 1794510"/>
                <a:gd name="connsiteX5" fmla="*/ 1093470 w 4549140"/>
                <a:gd name="connsiteY5" fmla="*/ 1112520 h 1794510"/>
                <a:gd name="connsiteX6" fmla="*/ 891540 w 4549140"/>
                <a:gd name="connsiteY6" fmla="*/ 1223010 h 1794510"/>
                <a:gd name="connsiteX7" fmla="*/ 781050 w 4549140"/>
                <a:gd name="connsiteY7" fmla="*/ 1295400 h 1794510"/>
                <a:gd name="connsiteX8" fmla="*/ 674370 w 4549140"/>
                <a:gd name="connsiteY8" fmla="*/ 1379220 h 1794510"/>
                <a:gd name="connsiteX9" fmla="*/ 628650 w 4549140"/>
                <a:gd name="connsiteY9" fmla="*/ 1436370 h 1794510"/>
                <a:gd name="connsiteX10" fmla="*/ 300990 w 4549140"/>
                <a:gd name="connsiteY10" fmla="*/ 1744980 h 1794510"/>
                <a:gd name="connsiteX11" fmla="*/ 179070 w 4549140"/>
                <a:gd name="connsiteY11" fmla="*/ 1779270 h 1794510"/>
                <a:gd name="connsiteX12" fmla="*/ 118110 w 4549140"/>
                <a:gd name="connsiteY12" fmla="*/ 1794510 h 1794510"/>
                <a:gd name="connsiteX13" fmla="*/ 68580 w 4549140"/>
                <a:gd name="connsiteY13" fmla="*/ 1794510 h 1794510"/>
                <a:gd name="connsiteX14" fmla="*/ 30480 w 4549140"/>
                <a:gd name="connsiteY14" fmla="*/ 1783080 h 1794510"/>
                <a:gd name="connsiteX15" fmla="*/ 7620 w 4549140"/>
                <a:gd name="connsiteY15" fmla="*/ 1756410 h 1794510"/>
                <a:gd name="connsiteX16" fmla="*/ 0 w 4549140"/>
                <a:gd name="connsiteY16" fmla="*/ 1729740 h 1794510"/>
                <a:gd name="connsiteX17" fmla="*/ 3810 w 4549140"/>
                <a:gd name="connsiteY17" fmla="*/ 1691640 h 1794510"/>
                <a:gd name="connsiteX18" fmla="*/ 22860 w 4549140"/>
                <a:gd name="connsiteY18" fmla="*/ 1642110 h 1794510"/>
                <a:gd name="connsiteX19" fmla="*/ 60960 w 4549140"/>
                <a:gd name="connsiteY19" fmla="*/ 1577340 h 1794510"/>
                <a:gd name="connsiteX20" fmla="*/ 129540 w 4549140"/>
                <a:gd name="connsiteY20" fmla="*/ 1501140 h 1794510"/>
                <a:gd name="connsiteX21" fmla="*/ 266700 w 4549140"/>
                <a:gd name="connsiteY21" fmla="*/ 1383030 h 1794510"/>
                <a:gd name="connsiteX22" fmla="*/ 388620 w 4549140"/>
                <a:gd name="connsiteY22" fmla="*/ 1287780 h 1794510"/>
                <a:gd name="connsiteX23" fmla="*/ 575310 w 4549140"/>
                <a:gd name="connsiteY23" fmla="*/ 1150620 h 1794510"/>
                <a:gd name="connsiteX24" fmla="*/ 712470 w 4549140"/>
                <a:gd name="connsiteY24" fmla="*/ 1066800 h 1794510"/>
                <a:gd name="connsiteX25" fmla="*/ 845820 w 4549140"/>
                <a:gd name="connsiteY25" fmla="*/ 990600 h 1794510"/>
                <a:gd name="connsiteX26" fmla="*/ 990600 w 4549140"/>
                <a:gd name="connsiteY26" fmla="*/ 918210 h 1794510"/>
                <a:gd name="connsiteX27" fmla="*/ 1238250 w 4549140"/>
                <a:gd name="connsiteY27" fmla="*/ 800100 h 1794510"/>
                <a:gd name="connsiteX28" fmla="*/ 1386840 w 4549140"/>
                <a:gd name="connsiteY28" fmla="*/ 750570 h 1794510"/>
                <a:gd name="connsiteX29" fmla="*/ 1664970 w 4549140"/>
                <a:gd name="connsiteY29" fmla="*/ 655320 h 1794510"/>
                <a:gd name="connsiteX30" fmla="*/ 1847850 w 4549140"/>
                <a:gd name="connsiteY30" fmla="*/ 601980 h 1794510"/>
                <a:gd name="connsiteX31" fmla="*/ 2023110 w 4549140"/>
                <a:gd name="connsiteY31" fmla="*/ 556260 h 1794510"/>
                <a:gd name="connsiteX32" fmla="*/ 2164080 w 4549140"/>
                <a:gd name="connsiteY32" fmla="*/ 518160 h 1794510"/>
                <a:gd name="connsiteX33" fmla="*/ 2423160 w 4549140"/>
                <a:gd name="connsiteY33" fmla="*/ 464820 h 1794510"/>
                <a:gd name="connsiteX34" fmla="*/ 2617470 w 4549140"/>
                <a:gd name="connsiteY34" fmla="*/ 430530 h 1794510"/>
                <a:gd name="connsiteX35" fmla="*/ 2758440 w 4549140"/>
                <a:gd name="connsiteY35" fmla="*/ 411480 h 1794510"/>
                <a:gd name="connsiteX36" fmla="*/ 2899410 w 4549140"/>
                <a:gd name="connsiteY36" fmla="*/ 392430 h 1794510"/>
                <a:gd name="connsiteX37" fmla="*/ 3440430 w 4549140"/>
                <a:gd name="connsiteY37" fmla="*/ 339090 h 1794510"/>
                <a:gd name="connsiteX38" fmla="*/ 3844290 w 4549140"/>
                <a:gd name="connsiteY38" fmla="*/ 297180 h 1794510"/>
                <a:gd name="connsiteX39" fmla="*/ 4084320 w 4549140"/>
                <a:gd name="connsiteY39" fmla="*/ 274320 h 1794510"/>
                <a:gd name="connsiteX40" fmla="*/ 4194810 w 4549140"/>
                <a:gd name="connsiteY40" fmla="*/ 251460 h 1794510"/>
                <a:gd name="connsiteX41" fmla="*/ 4282440 w 4549140"/>
                <a:gd name="connsiteY41" fmla="*/ 224790 h 1794510"/>
                <a:gd name="connsiteX42" fmla="*/ 4316730 w 4549140"/>
                <a:gd name="connsiteY42" fmla="*/ 205740 h 1794510"/>
                <a:gd name="connsiteX43" fmla="*/ 4362450 w 4549140"/>
                <a:gd name="connsiteY43" fmla="*/ 167640 h 1794510"/>
                <a:gd name="connsiteX44" fmla="*/ 4419600 w 4549140"/>
                <a:gd name="connsiteY44" fmla="*/ 106680 h 1794510"/>
                <a:gd name="connsiteX45" fmla="*/ 4469130 w 4549140"/>
                <a:gd name="connsiteY45" fmla="*/ 49530 h 1794510"/>
                <a:gd name="connsiteX46" fmla="*/ 4484370 w 4549140"/>
                <a:gd name="connsiteY46" fmla="*/ 22860 h 1794510"/>
                <a:gd name="connsiteX47" fmla="*/ 4499610 w 4549140"/>
                <a:gd name="connsiteY47" fmla="*/ 3810 h 1794510"/>
                <a:gd name="connsiteX48" fmla="*/ 4522470 w 4549140"/>
                <a:gd name="connsiteY48" fmla="*/ 0 h 1794510"/>
                <a:gd name="connsiteX49" fmla="*/ 4537710 w 4549140"/>
                <a:gd name="connsiteY49" fmla="*/ 11430 h 1794510"/>
                <a:gd name="connsiteX50" fmla="*/ 4549140 w 4549140"/>
                <a:gd name="connsiteY50" fmla="*/ 38100 h 1794510"/>
                <a:gd name="connsiteX51" fmla="*/ 4549140 w 4549140"/>
                <a:gd name="connsiteY51" fmla="*/ 87630 h 1794510"/>
                <a:gd name="connsiteX52" fmla="*/ 4537710 w 4549140"/>
                <a:gd name="connsiteY52" fmla="*/ 144780 h 1794510"/>
                <a:gd name="connsiteX53" fmla="*/ 4480560 w 4549140"/>
                <a:gd name="connsiteY53" fmla="*/ 278130 h 1794510"/>
                <a:gd name="connsiteX54" fmla="*/ 4400550 w 4549140"/>
                <a:gd name="connsiteY54" fmla="*/ 434340 h 1794510"/>
                <a:gd name="connsiteX55" fmla="*/ 4312920 w 4549140"/>
                <a:gd name="connsiteY55" fmla="*/ 544830 h 1794510"/>
                <a:gd name="connsiteX56" fmla="*/ 4267200 w 4549140"/>
                <a:gd name="connsiteY56" fmla="*/ 582930 h 1794510"/>
                <a:gd name="connsiteX57" fmla="*/ 4229100 w 4549140"/>
                <a:gd name="connsiteY57" fmla="*/ 594360 h 1794510"/>
                <a:gd name="connsiteX58" fmla="*/ 4175760 w 4549140"/>
                <a:gd name="connsiteY58" fmla="*/ 590550 h 1794510"/>
                <a:gd name="connsiteX59" fmla="*/ 4118610 w 4549140"/>
                <a:gd name="connsiteY59" fmla="*/ 586740 h 1794510"/>
                <a:gd name="connsiteX60" fmla="*/ 4088130 w 4549140"/>
                <a:gd name="connsiteY60" fmla="*/ 567690 h 1794510"/>
                <a:gd name="connsiteX61" fmla="*/ 4061460 w 4549140"/>
                <a:gd name="connsiteY61" fmla="*/ 552450 h 1794510"/>
                <a:gd name="connsiteX62" fmla="*/ 4004310 w 4549140"/>
                <a:gd name="connsiteY62" fmla="*/ 533400 h 1794510"/>
                <a:gd name="connsiteX63" fmla="*/ 3901440 w 4549140"/>
                <a:gd name="connsiteY63" fmla="*/ 521970 h 1794510"/>
                <a:gd name="connsiteX64" fmla="*/ 3539490 w 4549140"/>
                <a:gd name="connsiteY64" fmla="*/ 548640 h 1794510"/>
                <a:gd name="connsiteX65" fmla="*/ 3124200 w 4549140"/>
                <a:gd name="connsiteY65" fmla="*/ 579120 h 1794510"/>
                <a:gd name="connsiteX66" fmla="*/ 2922270 w 4549140"/>
                <a:gd name="connsiteY66" fmla="*/ 594360 h 1794510"/>
                <a:gd name="connsiteX67" fmla="*/ 2773680 w 4549140"/>
                <a:gd name="connsiteY67" fmla="*/ 609600 h 1794510"/>
                <a:gd name="connsiteX68" fmla="*/ 2308860 w 4549140"/>
                <a:gd name="connsiteY68" fmla="*/ 701040 h 179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49140" h="1794510">
                  <a:moveTo>
                    <a:pt x="2308860" y="701040"/>
                  </a:moveTo>
                  <a:lnTo>
                    <a:pt x="1985010" y="781050"/>
                  </a:lnTo>
                  <a:lnTo>
                    <a:pt x="1767840" y="845820"/>
                  </a:lnTo>
                  <a:lnTo>
                    <a:pt x="1550670" y="922020"/>
                  </a:lnTo>
                  <a:lnTo>
                    <a:pt x="1379220" y="982980"/>
                  </a:lnTo>
                  <a:lnTo>
                    <a:pt x="1093470" y="1112520"/>
                  </a:lnTo>
                  <a:lnTo>
                    <a:pt x="891540" y="1223010"/>
                  </a:lnTo>
                  <a:lnTo>
                    <a:pt x="781050" y="1295400"/>
                  </a:lnTo>
                  <a:lnTo>
                    <a:pt x="674370" y="1379220"/>
                  </a:lnTo>
                  <a:lnTo>
                    <a:pt x="628650" y="1436370"/>
                  </a:lnTo>
                  <a:lnTo>
                    <a:pt x="300990" y="1744980"/>
                  </a:lnTo>
                  <a:lnTo>
                    <a:pt x="179070" y="1779270"/>
                  </a:lnTo>
                  <a:lnTo>
                    <a:pt x="118110" y="1794510"/>
                  </a:lnTo>
                  <a:lnTo>
                    <a:pt x="68580" y="1794510"/>
                  </a:lnTo>
                  <a:lnTo>
                    <a:pt x="30480" y="1783080"/>
                  </a:lnTo>
                  <a:lnTo>
                    <a:pt x="7620" y="1756410"/>
                  </a:lnTo>
                  <a:lnTo>
                    <a:pt x="0" y="1729740"/>
                  </a:lnTo>
                  <a:lnTo>
                    <a:pt x="3810" y="1691640"/>
                  </a:lnTo>
                  <a:lnTo>
                    <a:pt x="22860" y="1642110"/>
                  </a:lnTo>
                  <a:lnTo>
                    <a:pt x="60960" y="1577340"/>
                  </a:lnTo>
                  <a:lnTo>
                    <a:pt x="129540" y="1501140"/>
                  </a:lnTo>
                  <a:lnTo>
                    <a:pt x="266700" y="1383030"/>
                  </a:lnTo>
                  <a:lnTo>
                    <a:pt x="388620" y="1287780"/>
                  </a:lnTo>
                  <a:lnTo>
                    <a:pt x="575310" y="1150620"/>
                  </a:lnTo>
                  <a:lnTo>
                    <a:pt x="712470" y="1066800"/>
                  </a:lnTo>
                  <a:lnTo>
                    <a:pt x="845820" y="990600"/>
                  </a:lnTo>
                  <a:lnTo>
                    <a:pt x="990600" y="918210"/>
                  </a:lnTo>
                  <a:lnTo>
                    <a:pt x="1238250" y="800100"/>
                  </a:lnTo>
                  <a:lnTo>
                    <a:pt x="1386840" y="750570"/>
                  </a:lnTo>
                  <a:lnTo>
                    <a:pt x="1664970" y="655320"/>
                  </a:lnTo>
                  <a:lnTo>
                    <a:pt x="1847850" y="601980"/>
                  </a:lnTo>
                  <a:lnTo>
                    <a:pt x="2023110" y="556260"/>
                  </a:lnTo>
                  <a:lnTo>
                    <a:pt x="2164080" y="518160"/>
                  </a:lnTo>
                  <a:lnTo>
                    <a:pt x="2423160" y="464820"/>
                  </a:lnTo>
                  <a:lnTo>
                    <a:pt x="2617470" y="430530"/>
                  </a:lnTo>
                  <a:lnTo>
                    <a:pt x="2758440" y="411480"/>
                  </a:lnTo>
                  <a:lnTo>
                    <a:pt x="2899410" y="392430"/>
                  </a:lnTo>
                  <a:lnTo>
                    <a:pt x="3440430" y="339090"/>
                  </a:lnTo>
                  <a:lnTo>
                    <a:pt x="3844290" y="297180"/>
                  </a:lnTo>
                  <a:lnTo>
                    <a:pt x="4084320" y="274320"/>
                  </a:lnTo>
                  <a:lnTo>
                    <a:pt x="4194810" y="251460"/>
                  </a:lnTo>
                  <a:lnTo>
                    <a:pt x="4282440" y="224790"/>
                  </a:lnTo>
                  <a:lnTo>
                    <a:pt x="4316730" y="205740"/>
                  </a:lnTo>
                  <a:lnTo>
                    <a:pt x="4362450" y="167640"/>
                  </a:lnTo>
                  <a:lnTo>
                    <a:pt x="4419600" y="106680"/>
                  </a:lnTo>
                  <a:lnTo>
                    <a:pt x="4469130" y="49530"/>
                  </a:lnTo>
                  <a:lnTo>
                    <a:pt x="4484370" y="22860"/>
                  </a:lnTo>
                  <a:lnTo>
                    <a:pt x="4499610" y="3810"/>
                  </a:lnTo>
                  <a:lnTo>
                    <a:pt x="4522470" y="0"/>
                  </a:lnTo>
                  <a:lnTo>
                    <a:pt x="4537710" y="11430"/>
                  </a:lnTo>
                  <a:lnTo>
                    <a:pt x="4549140" y="38100"/>
                  </a:lnTo>
                  <a:lnTo>
                    <a:pt x="4549140" y="87630"/>
                  </a:lnTo>
                  <a:lnTo>
                    <a:pt x="4537710" y="144780"/>
                  </a:lnTo>
                  <a:lnTo>
                    <a:pt x="4480560" y="278130"/>
                  </a:lnTo>
                  <a:lnTo>
                    <a:pt x="4400550" y="434340"/>
                  </a:lnTo>
                  <a:lnTo>
                    <a:pt x="4312920" y="544830"/>
                  </a:lnTo>
                  <a:lnTo>
                    <a:pt x="4267200" y="582930"/>
                  </a:lnTo>
                  <a:lnTo>
                    <a:pt x="4229100" y="594360"/>
                  </a:lnTo>
                  <a:lnTo>
                    <a:pt x="4175760" y="590550"/>
                  </a:lnTo>
                  <a:lnTo>
                    <a:pt x="4118610" y="586740"/>
                  </a:lnTo>
                  <a:lnTo>
                    <a:pt x="4088130" y="567690"/>
                  </a:lnTo>
                  <a:lnTo>
                    <a:pt x="4061460" y="552450"/>
                  </a:lnTo>
                  <a:lnTo>
                    <a:pt x="4004310" y="533400"/>
                  </a:lnTo>
                  <a:lnTo>
                    <a:pt x="3901440" y="521970"/>
                  </a:lnTo>
                  <a:lnTo>
                    <a:pt x="3539490" y="548640"/>
                  </a:lnTo>
                  <a:lnTo>
                    <a:pt x="3124200" y="579120"/>
                  </a:lnTo>
                  <a:lnTo>
                    <a:pt x="2922270" y="594360"/>
                  </a:lnTo>
                  <a:lnTo>
                    <a:pt x="2773680" y="609600"/>
                  </a:lnTo>
                  <a:lnTo>
                    <a:pt x="2308860" y="701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32">
              <a:extLst>
                <a:ext uri="{FF2B5EF4-FFF2-40B4-BE49-F238E27FC236}">
                  <a16:creationId xmlns:a16="http://schemas.microsoft.com/office/drawing/2014/main" id="{56066656-6DFC-435D-8AFF-4A8FA89389EA}"/>
                </a:ext>
              </a:extLst>
            </p:cNvPr>
            <p:cNvSpPr/>
            <p:nvPr/>
          </p:nvSpPr>
          <p:spPr>
            <a:xfrm>
              <a:off x="8005763" y="4686301"/>
              <a:ext cx="495300" cy="1065213"/>
            </a:xfrm>
            <a:custGeom>
              <a:avLst/>
              <a:gdLst>
                <a:gd name="connsiteX0" fmla="*/ 421481 w 495300"/>
                <a:gd name="connsiteY0" fmla="*/ 459581 h 1064419"/>
                <a:gd name="connsiteX1" fmla="*/ 388143 w 495300"/>
                <a:gd name="connsiteY1" fmla="*/ 671513 h 1064419"/>
                <a:gd name="connsiteX2" fmla="*/ 373856 w 495300"/>
                <a:gd name="connsiteY2" fmla="*/ 812006 h 1064419"/>
                <a:gd name="connsiteX3" fmla="*/ 371475 w 495300"/>
                <a:gd name="connsiteY3" fmla="*/ 935831 h 1064419"/>
                <a:gd name="connsiteX4" fmla="*/ 378618 w 495300"/>
                <a:gd name="connsiteY4" fmla="*/ 1064419 h 1064419"/>
                <a:gd name="connsiteX5" fmla="*/ 0 w 495300"/>
                <a:gd name="connsiteY5" fmla="*/ 666750 h 1064419"/>
                <a:gd name="connsiteX6" fmla="*/ 116681 w 495300"/>
                <a:gd name="connsiteY6" fmla="*/ 688181 h 1064419"/>
                <a:gd name="connsiteX7" fmla="*/ 138112 w 495300"/>
                <a:gd name="connsiteY7" fmla="*/ 683419 h 1064419"/>
                <a:gd name="connsiteX8" fmla="*/ 169068 w 495300"/>
                <a:gd name="connsiteY8" fmla="*/ 659606 h 1064419"/>
                <a:gd name="connsiteX9" fmla="*/ 197643 w 495300"/>
                <a:gd name="connsiteY9" fmla="*/ 616744 h 1064419"/>
                <a:gd name="connsiteX10" fmla="*/ 223837 w 495300"/>
                <a:gd name="connsiteY10" fmla="*/ 578644 h 1064419"/>
                <a:gd name="connsiteX11" fmla="*/ 259556 w 495300"/>
                <a:gd name="connsiteY11" fmla="*/ 500063 h 1064419"/>
                <a:gd name="connsiteX12" fmla="*/ 323850 w 495300"/>
                <a:gd name="connsiteY12" fmla="*/ 345281 h 1064419"/>
                <a:gd name="connsiteX13" fmla="*/ 397668 w 495300"/>
                <a:gd name="connsiteY13" fmla="*/ 159544 h 1064419"/>
                <a:gd name="connsiteX14" fmla="*/ 433387 w 495300"/>
                <a:gd name="connsiteY14" fmla="*/ 54769 h 1064419"/>
                <a:gd name="connsiteX15" fmla="*/ 445293 w 495300"/>
                <a:gd name="connsiteY15" fmla="*/ 28575 h 1064419"/>
                <a:gd name="connsiteX16" fmla="*/ 452437 w 495300"/>
                <a:gd name="connsiteY16" fmla="*/ 16669 h 1064419"/>
                <a:gd name="connsiteX17" fmla="*/ 466725 w 495300"/>
                <a:gd name="connsiteY17" fmla="*/ 2381 h 1064419"/>
                <a:gd name="connsiteX18" fmla="*/ 481012 w 495300"/>
                <a:gd name="connsiteY18" fmla="*/ 0 h 1064419"/>
                <a:gd name="connsiteX19" fmla="*/ 490537 w 495300"/>
                <a:gd name="connsiteY19" fmla="*/ 4763 h 1064419"/>
                <a:gd name="connsiteX20" fmla="*/ 495300 w 495300"/>
                <a:gd name="connsiteY20" fmla="*/ 23813 h 1064419"/>
                <a:gd name="connsiteX21" fmla="*/ 488156 w 495300"/>
                <a:gd name="connsiteY21" fmla="*/ 71438 h 1064419"/>
                <a:gd name="connsiteX22" fmla="*/ 450056 w 495300"/>
                <a:gd name="connsiteY22" fmla="*/ 261938 h 1064419"/>
                <a:gd name="connsiteX23" fmla="*/ 421481 w 495300"/>
                <a:gd name="connsiteY23" fmla="*/ 459581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5300" h="1064419">
                  <a:moveTo>
                    <a:pt x="421481" y="459581"/>
                  </a:moveTo>
                  <a:lnTo>
                    <a:pt x="388143" y="671513"/>
                  </a:lnTo>
                  <a:lnTo>
                    <a:pt x="373856" y="812006"/>
                  </a:lnTo>
                  <a:cubicBezTo>
                    <a:pt x="373062" y="853281"/>
                    <a:pt x="372269" y="894556"/>
                    <a:pt x="371475" y="935831"/>
                  </a:cubicBezTo>
                  <a:lnTo>
                    <a:pt x="378618" y="1064419"/>
                  </a:lnTo>
                  <a:lnTo>
                    <a:pt x="0" y="666750"/>
                  </a:lnTo>
                  <a:lnTo>
                    <a:pt x="116681" y="688181"/>
                  </a:lnTo>
                  <a:lnTo>
                    <a:pt x="138112" y="683419"/>
                  </a:lnTo>
                  <a:lnTo>
                    <a:pt x="169068" y="659606"/>
                  </a:lnTo>
                  <a:lnTo>
                    <a:pt x="197643" y="616744"/>
                  </a:lnTo>
                  <a:lnTo>
                    <a:pt x="223837" y="578644"/>
                  </a:lnTo>
                  <a:lnTo>
                    <a:pt x="259556" y="500063"/>
                  </a:lnTo>
                  <a:lnTo>
                    <a:pt x="323850" y="345281"/>
                  </a:lnTo>
                  <a:lnTo>
                    <a:pt x="397668" y="159544"/>
                  </a:lnTo>
                  <a:lnTo>
                    <a:pt x="433387" y="54769"/>
                  </a:lnTo>
                  <a:lnTo>
                    <a:pt x="445293" y="28575"/>
                  </a:lnTo>
                  <a:lnTo>
                    <a:pt x="452437" y="16669"/>
                  </a:lnTo>
                  <a:lnTo>
                    <a:pt x="466725" y="2381"/>
                  </a:lnTo>
                  <a:lnTo>
                    <a:pt x="481012" y="0"/>
                  </a:lnTo>
                  <a:lnTo>
                    <a:pt x="490537" y="4763"/>
                  </a:lnTo>
                  <a:lnTo>
                    <a:pt x="495300" y="23813"/>
                  </a:lnTo>
                  <a:lnTo>
                    <a:pt x="488156" y="71438"/>
                  </a:lnTo>
                  <a:lnTo>
                    <a:pt x="450056" y="261938"/>
                  </a:lnTo>
                  <a:lnTo>
                    <a:pt x="421481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7">
              <a:extLst>
                <a:ext uri="{FF2B5EF4-FFF2-40B4-BE49-F238E27FC236}">
                  <a16:creationId xmlns:a16="http://schemas.microsoft.com/office/drawing/2014/main" id="{E32EA80C-3F85-410E-A636-2B5857D7D6CA}"/>
                </a:ext>
              </a:extLst>
            </p:cNvPr>
            <p:cNvSpPr/>
            <p:nvPr/>
          </p:nvSpPr>
          <p:spPr>
            <a:xfrm>
              <a:off x="6804025" y="3570289"/>
              <a:ext cx="1377950" cy="1639887"/>
            </a:xfrm>
            <a:custGeom>
              <a:avLst/>
              <a:gdLst>
                <a:gd name="connsiteX0" fmla="*/ 1123950 w 1378744"/>
                <a:gd name="connsiteY0" fmla="*/ 695325 h 1640681"/>
                <a:gd name="connsiteX1" fmla="*/ 950119 w 1378744"/>
                <a:gd name="connsiteY1" fmla="*/ 907256 h 1640681"/>
                <a:gd name="connsiteX2" fmla="*/ 807244 w 1378744"/>
                <a:gd name="connsiteY2" fmla="*/ 1057275 h 1640681"/>
                <a:gd name="connsiteX3" fmla="*/ 666750 w 1378744"/>
                <a:gd name="connsiteY3" fmla="*/ 1181100 h 1640681"/>
                <a:gd name="connsiteX4" fmla="*/ 507207 w 1378744"/>
                <a:gd name="connsiteY4" fmla="*/ 1321594 h 1640681"/>
                <a:gd name="connsiteX5" fmla="*/ 388144 w 1378744"/>
                <a:gd name="connsiteY5" fmla="*/ 1409700 h 1640681"/>
                <a:gd name="connsiteX6" fmla="*/ 197644 w 1378744"/>
                <a:gd name="connsiteY6" fmla="*/ 1540669 h 1640681"/>
                <a:gd name="connsiteX7" fmla="*/ 54769 w 1378744"/>
                <a:gd name="connsiteY7" fmla="*/ 1631156 h 1640681"/>
                <a:gd name="connsiteX8" fmla="*/ 38100 w 1378744"/>
                <a:gd name="connsiteY8" fmla="*/ 1638300 h 1640681"/>
                <a:gd name="connsiteX9" fmla="*/ 16669 w 1378744"/>
                <a:gd name="connsiteY9" fmla="*/ 1640681 h 1640681"/>
                <a:gd name="connsiteX10" fmla="*/ 4763 w 1378744"/>
                <a:gd name="connsiteY10" fmla="*/ 1633537 h 1640681"/>
                <a:gd name="connsiteX11" fmla="*/ 0 w 1378744"/>
                <a:gd name="connsiteY11" fmla="*/ 1609725 h 1640681"/>
                <a:gd name="connsiteX12" fmla="*/ 19050 w 1378744"/>
                <a:gd name="connsiteY12" fmla="*/ 1578769 h 1640681"/>
                <a:gd name="connsiteX13" fmla="*/ 116682 w 1378744"/>
                <a:gd name="connsiteY13" fmla="*/ 1490662 h 1640681"/>
                <a:gd name="connsiteX14" fmla="*/ 257175 w 1378744"/>
                <a:gd name="connsiteY14" fmla="*/ 1357312 h 1640681"/>
                <a:gd name="connsiteX15" fmla="*/ 381000 w 1378744"/>
                <a:gd name="connsiteY15" fmla="*/ 1228725 h 1640681"/>
                <a:gd name="connsiteX16" fmla="*/ 597694 w 1378744"/>
                <a:gd name="connsiteY16" fmla="*/ 1004887 h 1640681"/>
                <a:gd name="connsiteX17" fmla="*/ 721519 w 1378744"/>
                <a:gd name="connsiteY17" fmla="*/ 840581 h 1640681"/>
                <a:gd name="connsiteX18" fmla="*/ 823913 w 1378744"/>
                <a:gd name="connsiteY18" fmla="*/ 702469 h 1640681"/>
                <a:gd name="connsiteX19" fmla="*/ 938213 w 1378744"/>
                <a:gd name="connsiteY19" fmla="*/ 531019 h 1640681"/>
                <a:gd name="connsiteX20" fmla="*/ 969169 w 1378744"/>
                <a:gd name="connsiteY20" fmla="*/ 481012 h 1640681"/>
                <a:gd name="connsiteX21" fmla="*/ 997744 w 1378744"/>
                <a:gd name="connsiteY21" fmla="*/ 423862 h 1640681"/>
                <a:gd name="connsiteX22" fmla="*/ 1026319 w 1378744"/>
                <a:gd name="connsiteY22" fmla="*/ 357187 h 1640681"/>
                <a:gd name="connsiteX23" fmla="*/ 1047750 w 1378744"/>
                <a:gd name="connsiteY23" fmla="*/ 280987 h 1640681"/>
                <a:gd name="connsiteX24" fmla="*/ 1052513 w 1378744"/>
                <a:gd name="connsiteY24" fmla="*/ 226219 h 1640681"/>
                <a:gd name="connsiteX25" fmla="*/ 1045369 w 1378744"/>
                <a:gd name="connsiteY25" fmla="*/ 164306 h 1640681"/>
                <a:gd name="connsiteX26" fmla="*/ 1035844 w 1378744"/>
                <a:gd name="connsiteY26" fmla="*/ 123825 h 1640681"/>
                <a:gd name="connsiteX27" fmla="*/ 1021557 w 1378744"/>
                <a:gd name="connsiteY27" fmla="*/ 97631 h 1640681"/>
                <a:gd name="connsiteX28" fmla="*/ 1000125 w 1378744"/>
                <a:gd name="connsiteY28" fmla="*/ 73819 h 1640681"/>
                <a:gd name="connsiteX29" fmla="*/ 985838 w 1378744"/>
                <a:gd name="connsiteY29" fmla="*/ 54769 h 1640681"/>
                <a:gd name="connsiteX30" fmla="*/ 978694 w 1378744"/>
                <a:gd name="connsiteY30" fmla="*/ 33337 h 1640681"/>
                <a:gd name="connsiteX31" fmla="*/ 983457 w 1378744"/>
                <a:gd name="connsiteY31" fmla="*/ 14287 h 1640681"/>
                <a:gd name="connsiteX32" fmla="*/ 1002507 w 1378744"/>
                <a:gd name="connsiteY32" fmla="*/ 4762 h 1640681"/>
                <a:gd name="connsiteX33" fmla="*/ 1033463 w 1378744"/>
                <a:gd name="connsiteY33" fmla="*/ 0 h 1640681"/>
                <a:gd name="connsiteX34" fmla="*/ 1085850 w 1378744"/>
                <a:gd name="connsiteY34" fmla="*/ 7144 h 1640681"/>
                <a:gd name="connsiteX35" fmla="*/ 1109663 w 1378744"/>
                <a:gd name="connsiteY35" fmla="*/ 16669 h 1640681"/>
                <a:gd name="connsiteX36" fmla="*/ 1181100 w 1378744"/>
                <a:gd name="connsiteY36" fmla="*/ 61912 h 1640681"/>
                <a:gd name="connsiteX37" fmla="*/ 1245394 w 1378744"/>
                <a:gd name="connsiteY37" fmla="*/ 114300 h 1640681"/>
                <a:gd name="connsiteX38" fmla="*/ 1304925 w 1378744"/>
                <a:gd name="connsiteY38" fmla="*/ 171450 h 1640681"/>
                <a:gd name="connsiteX39" fmla="*/ 1345407 w 1378744"/>
                <a:gd name="connsiteY39" fmla="*/ 226219 h 1640681"/>
                <a:gd name="connsiteX40" fmla="*/ 1364457 w 1378744"/>
                <a:gd name="connsiteY40" fmla="*/ 261937 h 1640681"/>
                <a:gd name="connsiteX41" fmla="*/ 1373982 w 1378744"/>
                <a:gd name="connsiteY41" fmla="*/ 288131 h 1640681"/>
                <a:gd name="connsiteX42" fmla="*/ 1378744 w 1378744"/>
                <a:gd name="connsiteY42" fmla="*/ 314325 h 1640681"/>
                <a:gd name="connsiteX43" fmla="*/ 1371600 w 1378744"/>
                <a:gd name="connsiteY43" fmla="*/ 352425 h 1640681"/>
                <a:gd name="connsiteX44" fmla="*/ 1343025 w 1378744"/>
                <a:gd name="connsiteY44" fmla="*/ 409575 h 1640681"/>
                <a:gd name="connsiteX45" fmla="*/ 1281113 w 1378744"/>
                <a:gd name="connsiteY45" fmla="*/ 478631 h 1640681"/>
                <a:gd name="connsiteX46" fmla="*/ 1123950 w 1378744"/>
                <a:gd name="connsiteY46" fmla="*/ 695325 h 164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78744" h="1640681">
                  <a:moveTo>
                    <a:pt x="1123950" y="695325"/>
                  </a:moveTo>
                  <a:lnTo>
                    <a:pt x="950119" y="907256"/>
                  </a:lnTo>
                  <a:lnTo>
                    <a:pt x="807244" y="1057275"/>
                  </a:lnTo>
                  <a:lnTo>
                    <a:pt x="666750" y="1181100"/>
                  </a:lnTo>
                  <a:lnTo>
                    <a:pt x="507207" y="1321594"/>
                  </a:lnTo>
                  <a:lnTo>
                    <a:pt x="388144" y="1409700"/>
                  </a:lnTo>
                  <a:lnTo>
                    <a:pt x="197644" y="1540669"/>
                  </a:lnTo>
                  <a:lnTo>
                    <a:pt x="54769" y="1631156"/>
                  </a:lnTo>
                  <a:lnTo>
                    <a:pt x="38100" y="1638300"/>
                  </a:lnTo>
                  <a:lnTo>
                    <a:pt x="16669" y="1640681"/>
                  </a:lnTo>
                  <a:lnTo>
                    <a:pt x="4763" y="1633537"/>
                  </a:lnTo>
                  <a:lnTo>
                    <a:pt x="0" y="1609725"/>
                  </a:lnTo>
                  <a:lnTo>
                    <a:pt x="19050" y="1578769"/>
                  </a:lnTo>
                  <a:lnTo>
                    <a:pt x="116682" y="1490662"/>
                  </a:lnTo>
                  <a:lnTo>
                    <a:pt x="257175" y="1357312"/>
                  </a:lnTo>
                  <a:lnTo>
                    <a:pt x="381000" y="1228725"/>
                  </a:lnTo>
                  <a:lnTo>
                    <a:pt x="597694" y="1004887"/>
                  </a:lnTo>
                  <a:lnTo>
                    <a:pt x="721519" y="840581"/>
                  </a:lnTo>
                  <a:lnTo>
                    <a:pt x="823913" y="702469"/>
                  </a:lnTo>
                  <a:lnTo>
                    <a:pt x="938213" y="531019"/>
                  </a:lnTo>
                  <a:lnTo>
                    <a:pt x="969169" y="481012"/>
                  </a:lnTo>
                  <a:lnTo>
                    <a:pt x="997744" y="423862"/>
                  </a:lnTo>
                  <a:lnTo>
                    <a:pt x="1026319" y="357187"/>
                  </a:lnTo>
                  <a:lnTo>
                    <a:pt x="1047750" y="280987"/>
                  </a:lnTo>
                  <a:lnTo>
                    <a:pt x="1052513" y="226219"/>
                  </a:lnTo>
                  <a:lnTo>
                    <a:pt x="1045369" y="164306"/>
                  </a:lnTo>
                  <a:lnTo>
                    <a:pt x="1035844" y="123825"/>
                  </a:lnTo>
                  <a:lnTo>
                    <a:pt x="1021557" y="97631"/>
                  </a:lnTo>
                  <a:lnTo>
                    <a:pt x="1000125" y="73819"/>
                  </a:lnTo>
                  <a:lnTo>
                    <a:pt x="985838" y="54769"/>
                  </a:lnTo>
                  <a:lnTo>
                    <a:pt x="978694" y="33337"/>
                  </a:lnTo>
                  <a:lnTo>
                    <a:pt x="983457" y="14287"/>
                  </a:lnTo>
                  <a:lnTo>
                    <a:pt x="1002507" y="4762"/>
                  </a:lnTo>
                  <a:lnTo>
                    <a:pt x="1033463" y="0"/>
                  </a:lnTo>
                  <a:lnTo>
                    <a:pt x="1085850" y="7144"/>
                  </a:lnTo>
                  <a:lnTo>
                    <a:pt x="1109663" y="16669"/>
                  </a:lnTo>
                  <a:lnTo>
                    <a:pt x="1181100" y="61912"/>
                  </a:lnTo>
                  <a:lnTo>
                    <a:pt x="1245394" y="114300"/>
                  </a:lnTo>
                  <a:lnTo>
                    <a:pt x="1304925" y="171450"/>
                  </a:lnTo>
                  <a:lnTo>
                    <a:pt x="1345407" y="226219"/>
                  </a:lnTo>
                  <a:lnTo>
                    <a:pt x="1364457" y="261937"/>
                  </a:lnTo>
                  <a:lnTo>
                    <a:pt x="1373982" y="288131"/>
                  </a:lnTo>
                  <a:lnTo>
                    <a:pt x="1378744" y="314325"/>
                  </a:lnTo>
                  <a:lnTo>
                    <a:pt x="1371600" y="352425"/>
                  </a:lnTo>
                  <a:lnTo>
                    <a:pt x="1343025" y="409575"/>
                  </a:lnTo>
                  <a:lnTo>
                    <a:pt x="1281113" y="478631"/>
                  </a:lnTo>
                  <a:lnTo>
                    <a:pt x="112395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8119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25" grpId="0" animBg="1"/>
      <p:bldP spid="29" grpId="0" animBg="1"/>
      <p:bldP spid="12" grpId="0" animBg="1"/>
      <p:bldP spid="13" grpId="0" animBg="1"/>
      <p:bldP spid="19" grpId="0" animBg="1"/>
      <p:bldP spid="20" grpId="0" animBg="1"/>
      <p:bldP spid="22" grpId="0" animBg="1"/>
      <p:bldP spid="23" grpId="0" animBg="1"/>
      <p:bldP spid="26" grpId="0" animBg="1"/>
      <p:bldP spid="24" grpId="0" animBg="1"/>
      <p:bldP spid="27" grpId="0" animBg="1"/>
      <p:bldP spid="31" grpId="0" animBg="1"/>
      <p:bldP spid="33" grpId="0" animBg="1"/>
      <p:bldP spid="28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9D7FB53-C3FF-4F5D-8662-3C93BD152AD1}"/>
              </a:ext>
            </a:extLst>
          </p:cNvPr>
          <p:cNvGrpSpPr/>
          <p:nvPr/>
        </p:nvGrpSpPr>
        <p:grpSpPr>
          <a:xfrm>
            <a:off x="3551240" y="1438276"/>
            <a:ext cx="4949823" cy="4548188"/>
            <a:chOff x="3551240" y="1438276"/>
            <a:chExt cx="4949823" cy="45481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2D14A52-F78F-42A6-AC23-4C725C20A269}"/>
                </a:ext>
              </a:extLst>
            </p:cNvPr>
            <p:cNvSpPr/>
            <p:nvPr/>
          </p:nvSpPr>
          <p:spPr>
            <a:xfrm>
              <a:off x="3865564" y="1560513"/>
              <a:ext cx="1033462" cy="487362"/>
            </a:xfrm>
            <a:custGeom>
              <a:avLst/>
              <a:gdLst>
                <a:gd name="connsiteX0" fmla="*/ 533400 w 1033462"/>
                <a:gd name="connsiteY0" fmla="*/ 397669 h 488156"/>
                <a:gd name="connsiteX1" fmla="*/ 354806 w 1033462"/>
                <a:gd name="connsiteY1" fmla="*/ 311944 h 488156"/>
                <a:gd name="connsiteX2" fmla="*/ 290512 w 1033462"/>
                <a:gd name="connsiteY2" fmla="*/ 273844 h 488156"/>
                <a:gd name="connsiteX3" fmla="*/ 188119 w 1033462"/>
                <a:gd name="connsiteY3" fmla="*/ 204787 h 488156"/>
                <a:gd name="connsiteX4" fmla="*/ 130969 w 1033462"/>
                <a:gd name="connsiteY4" fmla="*/ 161925 h 488156"/>
                <a:gd name="connsiteX5" fmla="*/ 69056 w 1033462"/>
                <a:gd name="connsiteY5" fmla="*/ 114300 h 488156"/>
                <a:gd name="connsiteX6" fmla="*/ 21431 w 1033462"/>
                <a:gd name="connsiteY6" fmla="*/ 73819 h 488156"/>
                <a:gd name="connsiteX7" fmla="*/ 7144 w 1033462"/>
                <a:gd name="connsiteY7" fmla="*/ 52387 h 488156"/>
                <a:gd name="connsiteX8" fmla="*/ 0 w 1033462"/>
                <a:gd name="connsiteY8" fmla="*/ 28575 h 488156"/>
                <a:gd name="connsiteX9" fmla="*/ 0 w 1033462"/>
                <a:gd name="connsiteY9" fmla="*/ 11906 h 488156"/>
                <a:gd name="connsiteX10" fmla="*/ 7144 w 1033462"/>
                <a:gd name="connsiteY10" fmla="*/ 2381 h 488156"/>
                <a:gd name="connsiteX11" fmla="*/ 19050 w 1033462"/>
                <a:gd name="connsiteY11" fmla="*/ 0 h 488156"/>
                <a:gd name="connsiteX12" fmla="*/ 47625 w 1033462"/>
                <a:gd name="connsiteY12" fmla="*/ 9525 h 488156"/>
                <a:gd name="connsiteX13" fmla="*/ 104775 w 1033462"/>
                <a:gd name="connsiteY13" fmla="*/ 38100 h 488156"/>
                <a:gd name="connsiteX14" fmla="*/ 169069 w 1033462"/>
                <a:gd name="connsiteY14" fmla="*/ 64294 h 488156"/>
                <a:gd name="connsiteX15" fmla="*/ 280987 w 1033462"/>
                <a:gd name="connsiteY15" fmla="*/ 102394 h 488156"/>
                <a:gd name="connsiteX16" fmla="*/ 385762 w 1033462"/>
                <a:gd name="connsiteY16" fmla="*/ 130969 h 488156"/>
                <a:gd name="connsiteX17" fmla="*/ 545306 w 1033462"/>
                <a:gd name="connsiteY17" fmla="*/ 166687 h 488156"/>
                <a:gd name="connsiteX18" fmla="*/ 659606 w 1033462"/>
                <a:gd name="connsiteY18" fmla="*/ 188119 h 488156"/>
                <a:gd name="connsiteX19" fmla="*/ 831056 w 1033462"/>
                <a:gd name="connsiteY19" fmla="*/ 214312 h 488156"/>
                <a:gd name="connsiteX20" fmla="*/ 866775 w 1033462"/>
                <a:gd name="connsiteY20" fmla="*/ 223837 h 488156"/>
                <a:gd name="connsiteX21" fmla="*/ 892969 w 1033462"/>
                <a:gd name="connsiteY21" fmla="*/ 235744 h 488156"/>
                <a:gd name="connsiteX22" fmla="*/ 940594 w 1033462"/>
                <a:gd name="connsiteY22" fmla="*/ 261937 h 488156"/>
                <a:gd name="connsiteX23" fmla="*/ 976312 w 1033462"/>
                <a:gd name="connsiteY23" fmla="*/ 285750 h 488156"/>
                <a:gd name="connsiteX24" fmla="*/ 1000125 w 1033462"/>
                <a:gd name="connsiteY24" fmla="*/ 307181 h 488156"/>
                <a:gd name="connsiteX25" fmla="*/ 1019175 w 1033462"/>
                <a:gd name="connsiteY25" fmla="*/ 328612 h 488156"/>
                <a:gd name="connsiteX26" fmla="*/ 1026319 w 1033462"/>
                <a:gd name="connsiteY26" fmla="*/ 342900 h 488156"/>
                <a:gd name="connsiteX27" fmla="*/ 1031081 w 1033462"/>
                <a:gd name="connsiteY27" fmla="*/ 361950 h 488156"/>
                <a:gd name="connsiteX28" fmla="*/ 1033462 w 1033462"/>
                <a:gd name="connsiteY28" fmla="*/ 383381 h 488156"/>
                <a:gd name="connsiteX29" fmla="*/ 1028700 w 1033462"/>
                <a:gd name="connsiteY29" fmla="*/ 414337 h 488156"/>
                <a:gd name="connsiteX30" fmla="*/ 1016794 w 1033462"/>
                <a:gd name="connsiteY30" fmla="*/ 445294 h 488156"/>
                <a:gd name="connsiteX31" fmla="*/ 1002506 w 1033462"/>
                <a:gd name="connsiteY31" fmla="*/ 461962 h 488156"/>
                <a:gd name="connsiteX32" fmla="*/ 981075 w 1033462"/>
                <a:gd name="connsiteY32" fmla="*/ 473869 h 488156"/>
                <a:gd name="connsiteX33" fmla="*/ 945356 w 1033462"/>
                <a:gd name="connsiteY33" fmla="*/ 483394 h 488156"/>
                <a:gd name="connsiteX34" fmla="*/ 900112 w 1033462"/>
                <a:gd name="connsiteY34" fmla="*/ 488156 h 488156"/>
                <a:gd name="connsiteX35" fmla="*/ 809625 w 1033462"/>
                <a:gd name="connsiteY35" fmla="*/ 485775 h 488156"/>
                <a:gd name="connsiteX36" fmla="*/ 742950 w 1033462"/>
                <a:gd name="connsiteY36" fmla="*/ 473869 h 488156"/>
                <a:gd name="connsiteX37" fmla="*/ 652462 w 1033462"/>
                <a:gd name="connsiteY37" fmla="*/ 447675 h 488156"/>
                <a:gd name="connsiteX38" fmla="*/ 533400 w 1033462"/>
                <a:gd name="connsiteY38" fmla="*/ 3976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33462" h="488156">
                  <a:moveTo>
                    <a:pt x="533400" y="397669"/>
                  </a:moveTo>
                  <a:lnTo>
                    <a:pt x="354806" y="311944"/>
                  </a:lnTo>
                  <a:lnTo>
                    <a:pt x="290512" y="273844"/>
                  </a:lnTo>
                  <a:lnTo>
                    <a:pt x="188119" y="204787"/>
                  </a:lnTo>
                  <a:lnTo>
                    <a:pt x="130969" y="161925"/>
                  </a:lnTo>
                  <a:lnTo>
                    <a:pt x="69056" y="114300"/>
                  </a:lnTo>
                  <a:lnTo>
                    <a:pt x="21431" y="73819"/>
                  </a:lnTo>
                  <a:lnTo>
                    <a:pt x="7144" y="52387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04775" y="38100"/>
                  </a:lnTo>
                  <a:lnTo>
                    <a:pt x="169069" y="64294"/>
                  </a:lnTo>
                  <a:lnTo>
                    <a:pt x="280987" y="102394"/>
                  </a:lnTo>
                  <a:lnTo>
                    <a:pt x="385762" y="130969"/>
                  </a:lnTo>
                  <a:lnTo>
                    <a:pt x="545306" y="166687"/>
                  </a:lnTo>
                  <a:lnTo>
                    <a:pt x="659606" y="188119"/>
                  </a:lnTo>
                  <a:lnTo>
                    <a:pt x="831056" y="214312"/>
                  </a:lnTo>
                  <a:lnTo>
                    <a:pt x="866775" y="223837"/>
                  </a:lnTo>
                  <a:lnTo>
                    <a:pt x="892969" y="235744"/>
                  </a:lnTo>
                  <a:lnTo>
                    <a:pt x="940594" y="261937"/>
                  </a:lnTo>
                  <a:lnTo>
                    <a:pt x="976312" y="285750"/>
                  </a:lnTo>
                  <a:lnTo>
                    <a:pt x="1000125" y="307181"/>
                  </a:lnTo>
                  <a:lnTo>
                    <a:pt x="1019175" y="328612"/>
                  </a:lnTo>
                  <a:lnTo>
                    <a:pt x="1026319" y="342900"/>
                  </a:lnTo>
                  <a:lnTo>
                    <a:pt x="1031081" y="361950"/>
                  </a:lnTo>
                  <a:lnTo>
                    <a:pt x="1033462" y="383381"/>
                  </a:lnTo>
                  <a:lnTo>
                    <a:pt x="1028700" y="414337"/>
                  </a:lnTo>
                  <a:lnTo>
                    <a:pt x="1016794" y="445294"/>
                  </a:lnTo>
                  <a:lnTo>
                    <a:pt x="1002506" y="461962"/>
                  </a:lnTo>
                  <a:lnTo>
                    <a:pt x="981075" y="473869"/>
                  </a:lnTo>
                  <a:lnTo>
                    <a:pt x="945356" y="483394"/>
                  </a:lnTo>
                  <a:lnTo>
                    <a:pt x="900112" y="488156"/>
                  </a:lnTo>
                  <a:lnTo>
                    <a:pt x="809625" y="485775"/>
                  </a:lnTo>
                  <a:lnTo>
                    <a:pt x="742950" y="473869"/>
                  </a:lnTo>
                  <a:lnTo>
                    <a:pt x="652462" y="447675"/>
                  </a:lnTo>
                  <a:lnTo>
                    <a:pt x="533400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B02044D-AD57-4A60-86C9-04689E56DCBF}"/>
                </a:ext>
              </a:extLst>
            </p:cNvPr>
            <p:cNvSpPr/>
            <p:nvPr/>
          </p:nvSpPr>
          <p:spPr>
            <a:xfrm>
              <a:off x="3551240" y="2357438"/>
              <a:ext cx="1520825" cy="425450"/>
            </a:xfrm>
            <a:custGeom>
              <a:avLst/>
              <a:gdLst>
                <a:gd name="connsiteX0" fmla="*/ 1069181 w 1521619"/>
                <a:gd name="connsiteY0" fmla="*/ 292893 h 426243"/>
                <a:gd name="connsiteX1" fmla="*/ 650081 w 1521619"/>
                <a:gd name="connsiteY1" fmla="*/ 388143 h 426243"/>
                <a:gd name="connsiteX2" fmla="*/ 561975 w 1521619"/>
                <a:gd name="connsiteY2" fmla="*/ 409575 h 426243"/>
                <a:gd name="connsiteX3" fmla="*/ 485775 w 1521619"/>
                <a:gd name="connsiteY3" fmla="*/ 419100 h 426243"/>
                <a:gd name="connsiteX4" fmla="*/ 411956 w 1521619"/>
                <a:gd name="connsiteY4" fmla="*/ 426243 h 426243"/>
                <a:gd name="connsiteX5" fmla="*/ 352425 w 1521619"/>
                <a:gd name="connsiteY5" fmla="*/ 423862 h 426243"/>
                <a:gd name="connsiteX6" fmla="*/ 304800 w 1521619"/>
                <a:gd name="connsiteY6" fmla="*/ 411956 h 426243"/>
                <a:gd name="connsiteX7" fmla="*/ 247650 w 1521619"/>
                <a:gd name="connsiteY7" fmla="*/ 388143 h 426243"/>
                <a:gd name="connsiteX8" fmla="*/ 176212 w 1521619"/>
                <a:gd name="connsiteY8" fmla="*/ 342900 h 426243"/>
                <a:gd name="connsiteX9" fmla="*/ 102394 w 1521619"/>
                <a:gd name="connsiteY9" fmla="*/ 285750 h 426243"/>
                <a:gd name="connsiteX10" fmla="*/ 38100 w 1521619"/>
                <a:gd name="connsiteY10" fmla="*/ 230981 h 426243"/>
                <a:gd name="connsiteX11" fmla="*/ 16669 w 1521619"/>
                <a:gd name="connsiteY11" fmla="*/ 209550 h 426243"/>
                <a:gd name="connsiteX12" fmla="*/ 4762 w 1521619"/>
                <a:gd name="connsiteY12" fmla="*/ 185737 h 426243"/>
                <a:gd name="connsiteX13" fmla="*/ 0 w 1521619"/>
                <a:gd name="connsiteY13" fmla="*/ 161925 h 426243"/>
                <a:gd name="connsiteX14" fmla="*/ 2381 w 1521619"/>
                <a:gd name="connsiteY14" fmla="*/ 147637 h 426243"/>
                <a:gd name="connsiteX15" fmla="*/ 11906 w 1521619"/>
                <a:gd name="connsiteY15" fmla="*/ 140493 h 426243"/>
                <a:gd name="connsiteX16" fmla="*/ 40481 w 1521619"/>
                <a:gd name="connsiteY16" fmla="*/ 142875 h 426243"/>
                <a:gd name="connsiteX17" fmla="*/ 95250 w 1521619"/>
                <a:gd name="connsiteY17" fmla="*/ 171450 h 426243"/>
                <a:gd name="connsiteX18" fmla="*/ 169069 w 1521619"/>
                <a:gd name="connsiteY18" fmla="*/ 200025 h 426243"/>
                <a:gd name="connsiteX19" fmla="*/ 226219 w 1521619"/>
                <a:gd name="connsiteY19" fmla="*/ 214312 h 426243"/>
                <a:gd name="connsiteX20" fmla="*/ 288131 w 1521619"/>
                <a:gd name="connsiteY20" fmla="*/ 223837 h 426243"/>
                <a:gd name="connsiteX21" fmla="*/ 357187 w 1521619"/>
                <a:gd name="connsiteY21" fmla="*/ 226218 h 426243"/>
                <a:gd name="connsiteX22" fmla="*/ 466725 w 1521619"/>
                <a:gd name="connsiteY22" fmla="*/ 214312 h 426243"/>
                <a:gd name="connsiteX23" fmla="*/ 692944 w 1521619"/>
                <a:gd name="connsiteY23" fmla="*/ 178593 h 426243"/>
                <a:gd name="connsiteX24" fmla="*/ 804862 w 1521619"/>
                <a:gd name="connsiteY24" fmla="*/ 157162 h 426243"/>
                <a:gd name="connsiteX25" fmla="*/ 1033462 w 1521619"/>
                <a:gd name="connsiteY25" fmla="*/ 90487 h 426243"/>
                <a:gd name="connsiteX26" fmla="*/ 1197769 w 1521619"/>
                <a:gd name="connsiteY26" fmla="*/ 35718 h 426243"/>
                <a:gd name="connsiteX27" fmla="*/ 1309687 w 1521619"/>
                <a:gd name="connsiteY27" fmla="*/ 0 h 426243"/>
                <a:gd name="connsiteX28" fmla="*/ 1350169 w 1521619"/>
                <a:gd name="connsiteY28" fmla="*/ 4762 h 426243"/>
                <a:gd name="connsiteX29" fmla="*/ 1402556 w 1521619"/>
                <a:gd name="connsiteY29" fmla="*/ 16668 h 426243"/>
                <a:gd name="connsiteX30" fmla="*/ 1459706 w 1521619"/>
                <a:gd name="connsiteY30" fmla="*/ 33337 h 426243"/>
                <a:gd name="connsiteX31" fmla="*/ 1493044 w 1521619"/>
                <a:gd name="connsiteY31" fmla="*/ 50006 h 426243"/>
                <a:gd name="connsiteX32" fmla="*/ 1516856 w 1521619"/>
                <a:gd name="connsiteY32" fmla="*/ 73818 h 426243"/>
                <a:gd name="connsiteX33" fmla="*/ 1521619 w 1521619"/>
                <a:gd name="connsiteY33" fmla="*/ 95250 h 426243"/>
                <a:gd name="connsiteX34" fmla="*/ 1512094 w 1521619"/>
                <a:gd name="connsiteY34" fmla="*/ 130968 h 426243"/>
                <a:gd name="connsiteX35" fmla="*/ 1483519 w 1521619"/>
                <a:gd name="connsiteY35" fmla="*/ 166687 h 426243"/>
                <a:gd name="connsiteX36" fmla="*/ 1459706 w 1521619"/>
                <a:gd name="connsiteY36" fmla="*/ 183356 h 426243"/>
                <a:gd name="connsiteX37" fmla="*/ 1381125 w 1521619"/>
                <a:gd name="connsiteY37" fmla="*/ 209550 h 426243"/>
                <a:gd name="connsiteX38" fmla="*/ 1238250 w 1521619"/>
                <a:gd name="connsiteY38" fmla="*/ 254793 h 426243"/>
                <a:gd name="connsiteX39" fmla="*/ 1069181 w 1521619"/>
                <a:gd name="connsiteY39" fmla="*/ 292893 h 42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21619" h="426243">
                  <a:moveTo>
                    <a:pt x="1069181" y="292893"/>
                  </a:moveTo>
                  <a:lnTo>
                    <a:pt x="650081" y="388143"/>
                  </a:lnTo>
                  <a:lnTo>
                    <a:pt x="561975" y="409575"/>
                  </a:lnTo>
                  <a:lnTo>
                    <a:pt x="485775" y="419100"/>
                  </a:lnTo>
                  <a:lnTo>
                    <a:pt x="411956" y="426243"/>
                  </a:lnTo>
                  <a:lnTo>
                    <a:pt x="352425" y="423862"/>
                  </a:lnTo>
                  <a:lnTo>
                    <a:pt x="304800" y="411956"/>
                  </a:lnTo>
                  <a:lnTo>
                    <a:pt x="247650" y="388143"/>
                  </a:lnTo>
                  <a:lnTo>
                    <a:pt x="176212" y="342900"/>
                  </a:lnTo>
                  <a:lnTo>
                    <a:pt x="102394" y="285750"/>
                  </a:lnTo>
                  <a:lnTo>
                    <a:pt x="38100" y="230981"/>
                  </a:lnTo>
                  <a:lnTo>
                    <a:pt x="16669" y="209550"/>
                  </a:lnTo>
                  <a:lnTo>
                    <a:pt x="4762" y="185737"/>
                  </a:lnTo>
                  <a:lnTo>
                    <a:pt x="0" y="161925"/>
                  </a:lnTo>
                  <a:lnTo>
                    <a:pt x="2381" y="147637"/>
                  </a:lnTo>
                  <a:lnTo>
                    <a:pt x="11906" y="140493"/>
                  </a:lnTo>
                  <a:lnTo>
                    <a:pt x="40481" y="142875"/>
                  </a:lnTo>
                  <a:lnTo>
                    <a:pt x="95250" y="171450"/>
                  </a:lnTo>
                  <a:lnTo>
                    <a:pt x="169069" y="200025"/>
                  </a:lnTo>
                  <a:lnTo>
                    <a:pt x="226219" y="214312"/>
                  </a:lnTo>
                  <a:lnTo>
                    <a:pt x="288131" y="223837"/>
                  </a:lnTo>
                  <a:lnTo>
                    <a:pt x="357187" y="226218"/>
                  </a:lnTo>
                  <a:lnTo>
                    <a:pt x="466725" y="214312"/>
                  </a:lnTo>
                  <a:lnTo>
                    <a:pt x="692944" y="178593"/>
                  </a:lnTo>
                  <a:lnTo>
                    <a:pt x="804862" y="157162"/>
                  </a:lnTo>
                  <a:lnTo>
                    <a:pt x="1033462" y="90487"/>
                  </a:lnTo>
                  <a:lnTo>
                    <a:pt x="1197769" y="35718"/>
                  </a:lnTo>
                  <a:lnTo>
                    <a:pt x="1309687" y="0"/>
                  </a:lnTo>
                  <a:lnTo>
                    <a:pt x="1350169" y="4762"/>
                  </a:lnTo>
                  <a:lnTo>
                    <a:pt x="1402556" y="16668"/>
                  </a:lnTo>
                  <a:lnTo>
                    <a:pt x="1459706" y="33337"/>
                  </a:lnTo>
                  <a:lnTo>
                    <a:pt x="1493044" y="50006"/>
                  </a:lnTo>
                  <a:lnTo>
                    <a:pt x="1516856" y="73818"/>
                  </a:lnTo>
                  <a:lnTo>
                    <a:pt x="1521619" y="95250"/>
                  </a:lnTo>
                  <a:lnTo>
                    <a:pt x="1512094" y="130968"/>
                  </a:lnTo>
                  <a:lnTo>
                    <a:pt x="1483519" y="166687"/>
                  </a:lnTo>
                  <a:lnTo>
                    <a:pt x="1459706" y="183356"/>
                  </a:lnTo>
                  <a:lnTo>
                    <a:pt x="1381125" y="209550"/>
                  </a:lnTo>
                  <a:lnTo>
                    <a:pt x="1238250" y="254793"/>
                  </a:lnTo>
                  <a:lnTo>
                    <a:pt x="1069181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5887766-F316-4FBF-8DCE-C9FA8EA9005A}"/>
                </a:ext>
              </a:extLst>
            </p:cNvPr>
            <p:cNvSpPr/>
            <p:nvPr/>
          </p:nvSpPr>
          <p:spPr>
            <a:xfrm>
              <a:off x="3848101" y="3067050"/>
              <a:ext cx="1041400" cy="363538"/>
            </a:xfrm>
            <a:custGeom>
              <a:avLst/>
              <a:gdLst>
                <a:gd name="connsiteX0" fmla="*/ 733425 w 1040606"/>
                <a:gd name="connsiteY0" fmla="*/ 264319 h 364331"/>
                <a:gd name="connsiteX1" fmla="*/ 561975 w 1040606"/>
                <a:gd name="connsiteY1" fmla="*/ 319088 h 364331"/>
                <a:gd name="connsiteX2" fmla="*/ 469106 w 1040606"/>
                <a:gd name="connsiteY2" fmla="*/ 340519 h 364331"/>
                <a:gd name="connsiteX3" fmla="*/ 357188 w 1040606"/>
                <a:gd name="connsiteY3" fmla="*/ 364331 h 364331"/>
                <a:gd name="connsiteX4" fmla="*/ 326231 w 1040606"/>
                <a:gd name="connsiteY4" fmla="*/ 364331 h 364331"/>
                <a:gd name="connsiteX5" fmla="*/ 273844 w 1040606"/>
                <a:gd name="connsiteY5" fmla="*/ 359569 h 364331"/>
                <a:gd name="connsiteX6" fmla="*/ 216694 w 1040606"/>
                <a:gd name="connsiteY6" fmla="*/ 345281 h 364331"/>
                <a:gd name="connsiteX7" fmla="*/ 154781 w 1040606"/>
                <a:gd name="connsiteY7" fmla="*/ 319088 h 364331"/>
                <a:gd name="connsiteX8" fmla="*/ 107156 w 1040606"/>
                <a:gd name="connsiteY8" fmla="*/ 292894 h 364331"/>
                <a:gd name="connsiteX9" fmla="*/ 61913 w 1040606"/>
                <a:gd name="connsiteY9" fmla="*/ 264319 h 364331"/>
                <a:gd name="connsiteX10" fmla="*/ 40481 w 1040606"/>
                <a:gd name="connsiteY10" fmla="*/ 245269 h 364331"/>
                <a:gd name="connsiteX11" fmla="*/ 19050 w 1040606"/>
                <a:gd name="connsiteY11" fmla="*/ 216694 h 364331"/>
                <a:gd name="connsiteX12" fmla="*/ 4763 w 1040606"/>
                <a:gd name="connsiteY12" fmla="*/ 192881 h 364331"/>
                <a:gd name="connsiteX13" fmla="*/ 0 w 1040606"/>
                <a:gd name="connsiteY13" fmla="*/ 169069 h 364331"/>
                <a:gd name="connsiteX14" fmla="*/ 4763 w 1040606"/>
                <a:gd name="connsiteY14" fmla="*/ 157163 h 364331"/>
                <a:gd name="connsiteX15" fmla="*/ 14288 w 1040606"/>
                <a:gd name="connsiteY15" fmla="*/ 150019 h 364331"/>
                <a:gd name="connsiteX16" fmla="*/ 38100 w 1040606"/>
                <a:gd name="connsiteY16" fmla="*/ 147638 h 364331"/>
                <a:gd name="connsiteX17" fmla="*/ 71438 w 1040606"/>
                <a:gd name="connsiteY17" fmla="*/ 159544 h 364331"/>
                <a:gd name="connsiteX18" fmla="*/ 111919 w 1040606"/>
                <a:gd name="connsiteY18" fmla="*/ 173831 h 364331"/>
                <a:gd name="connsiteX19" fmla="*/ 154781 w 1040606"/>
                <a:gd name="connsiteY19" fmla="*/ 183356 h 364331"/>
                <a:gd name="connsiteX20" fmla="*/ 202406 w 1040606"/>
                <a:gd name="connsiteY20" fmla="*/ 185738 h 364331"/>
                <a:gd name="connsiteX21" fmla="*/ 285750 w 1040606"/>
                <a:gd name="connsiteY21" fmla="*/ 183356 h 364331"/>
                <a:gd name="connsiteX22" fmla="*/ 397669 w 1040606"/>
                <a:gd name="connsiteY22" fmla="*/ 164306 h 364331"/>
                <a:gd name="connsiteX23" fmla="*/ 535781 w 1040606"/>
                <a:gd name="connsiteY23" fmla="*/ 123825 h 364331"/>
                <a:gd name="connsiteX24" fmla="*/ 664369 w 1040606"/>
                <a:gd name="connsiteY24" fmla="*/ 73819 h 364331"/>
                <a:gd name="connsiteX25" fmla="*/ 821531 w 1040606"/>
                <a:gd name="connsiteY25" fmla="*/ 0 h 364331"/>
                <a:gd name="connsiteX26" fmla="*/ 892969 w 1040606"/>
                <a:gd name="connsiteY26" fmla="*/ 4763 h 364331"/>
                <a:gd name="connsiteX27" fmla="*/ 945356 w 1040606"/>
                <a:gd name="connsiteY27" fmla="*/ 16669 h 364331"/>
                <a:gd name="connsiteX28" fmla="*/ 983456 w 1040606"/>
                <a:gd name="connsiteY28" fmla="*/ 30956 h 364331"/>
                <a:gd name="connsiteX29" fmla="*/ 1014413 w 1040606"/>
                <a:gd name="connsiteY29" fmla="*/ 47625 h 364331"/>
                <a:gd name="connsiteX30" fmla="*/ 1033463 w 1040606"/>
                <a:gd name="connsiteY30" fmla="*/ 64294 h 364331"/>
                <a:gd name="connsiteX31" fmla="*/ 1040606 w 1040606"/>
                <a:gd name="connsiteY31" fmla="*/ 80963 h 364331"/>
                <a:gd name="connsiteX32" fmla="*/ 1038225 w 1040606"/>
                <a:gd name="connsiteY32" fmla="*/ 104775 h 364331"/>
                <a:gd name="connsiteX33" fmla="*/ 1028700 w 1040606"/>
                <a:gd name="connsiteY33" fmla="*/ 130969 h 364331"/>
                <a:gd name="connsiteX34" fmla="*/ 990600 w 1040606"/>
                <a:gd name="connsiteY34" fmla="*/ 161925 h 364331"/>
                <a:gd name="connsiteX35" fmla="*/ 933450 w 1040606"/>
                <a:gd name="connsiteY35" fmla="*/ 190500 h 364331"/>
                <a:gd name="connsiteX36" fmla="*/ 733425 w 1040606"/>
                <a:gd name="connsiteY3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40606" h="364331">
                  <a:moveTo>
                    <a:pt x="733425" y="264319"/>
                  </a:moveTo>
                  <a:lnTo>
                    <a:pt x="561975" y="319088"/>
                  </a:lnTo>
                  <a:lnTo>
                    <a:pt x="469106" y="340519"/>
                  </a:lnTo>
                  <a:lnTo>
                    <a:pt x="357188" y="364331"/>
                  </a:lnTo>
                  <a:lnTo>
                    <a:pt x="326231" y="364331"/>
                  </a:lnTo>
                  <a:lnTo>
                    <a:pt x="273844" y="359569"/>
                  </a:lnTo>
                  <a:lnTo>
                    <a:pt x="216694" y="345281"/>
                  </a:lnTo>
                  <a:lnTo>
                    <a:pt x="154781" y="319088"/>
                  </a:lnTo>
                  <a:lnTo>
                    <a:pt x="107156" y="292894"/>
                  </a:lnTo>
                  <a:lnTo>
                    <a:pt x="61913" y="264319"/>
                  </a:lnTo>
                  <a:lnTo>
                    <a:pt x="40481" y="245269"/>
                  </a:lnTo>
                  <a:lnTo>
                    <a:pt x="19050" y="216694"/>
                  </a:lnTo>
                  <a:lnTo>
                    <a:pt x="4763" y="192881"/>
                  </a:lnTo>
                  <a:lnTo>
                    <a:pt x="0" y="169069"/>
                  </a:lnTo>
                  <a:lnTo>
                    <a:pt x="4763" y="157163"/>
                  </a:lnTo>
                  <a:lnTo>
                    <a:pt x="14288" y="150019"/>
                  </a:lnTo>
                  <a:lnTo>
                    <a:pt x="38100" y="147638"/>
                  </a:lnTo>
                  <a:lnTo>
                    <a:pt x="71438" y="159544"/>
                  </a:lnTo>
                  <a:lnTo>
                    <a:pt x="111919" y="173831"/>
                  </a:lnTo>
                  <a:lnTo>
                    <a:pt x="154781" y="183356"/>
                  </a:lnTo>
                  <a:lnTo>
                    <a:pt x="202406" y="185738"/>
                  </a:lnTo>
                  <a:lnTo>
                    <a:pt x="285750" y="183356"/>
                  </a:lnTo>
                  <a:lnTo>
                    <a:pt x="397669" y="164306"/>
                  </a:lnTo>
                  <a:lnTo>
                    <a:pt x="535781" y="123825"/>
                  </a:lnTo>
                  <a:lnTo>
                    <a:pt x="664369" y="73819"/>
                  </a:lnTo>
                  <a:lnTo>
                    <a:pt x="821531" y="0"/>
                  </a:lnTo>
                  <a:lnTo>
                    <a:pt x="892969" y="4763"/>
                  </a:lnTo>
                  <a:lnTo>
                    <a:pt x="945356" y="16669"/>
                  </a:lnTo>
                  <a:lnTo>
                    <a:pt x="983456" y="30956"/>
                  </a:lnTo>
                  <a:lnTo>
                    <a:pt x="1014413" y="47625"/>
                  </a:lnTo>
                  <a:lnTo>
                    <a:pt x="1033463" y="64294"/>
                  </a:lnTo>
                  <a:lnTo>
                    <a:pt x="1040606" y="80963"/>
                  </a:lnTo>
                  <a:lnTo>
                    <a:pt x="1038225" y="104775"/>
                  </a:lnTo>
                  <a:lnTo>
                    <a:pt x="1028700" y="130969"/>
                  </a:lnTo>
                  <a:lnTo>
                    <a:pt x="990600" y="161925"/>
                  </a:lnTo>
                  <a:lnTo>
                    <a:pt x="933450" y="190500"/>
                  </a:lnTo>
                  <a:lnTo>
                    <a:pt x="7334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6B4A8C37-0C39-4DE3-B347-DCF83CA205FE}"/>
                </a:ext>
              </a:extLst>
            </p:cNvPr>
            <p:cNvSpPr/>
            <p:nvPr/>
          </p:nvSpPr>
          <p:spPr>
            <a:xfrm>
              <a:off x="3832227" y="3754438"/>
              <a:ext cx="1139825" cy="349250"/>
            </a:xfrm>
            <a:custGeom>
              <a:avLst/>
              <a:gdLst>
                <a:gd name="connsiteX0" fmla="*/ 754857 w 1140619"/>
                <a:gd name="connsiteY0" fmla="*/ 288132 h 347697"/>
                <a:gd name="connsiteX1" fmla="*/ 538163 w 1140619"/>
                <a:gd name="connsiteY1" fmla="*/ 333375 h 347697"/>
                <a:gd name="connsiteX2" fmla="*/ 457200 w 1140619"/>
                <a:gd name="connsiteY2" fmla="*/ 345282 h 347697"/>
                <a:gd name="connsiteX3" fmla="*/ 400050 w 1140619"/>
                <a:gd name="connsiteY3" fmla="*/ 347663 h 347697"/>
                <a:gd name="connsiteX4" fmla="*/ 402432 w 1140619"/>
                <a:gd name="connsiteY4" fmla="*/ 347663 h 347697"/>
                <a:gd name="connsiteX5" fmla="*/ 328613 w 1140619"/>
                <a:gd name="connsiteY5" fmla="*/ 347663 h 347697"/>
                <a:gd name="connsiteX6" fmla="*/ 254794 w 1140619"/>
                <a:gd name="connsiteY6" fmla="*/ 340519 h 347697"/>
                <a:gd name="connsiteX7" fmla="*/ 185738 w 1140619"/>
                <a:gd name="connsiteY7" fmla="*/ 323850 h 347697"/>
                <a:gd name="connsiteX8" fmla="*/ 135732 w 1140619"/>
                <a:gd name="connsiteY8" fmla="*/ 304800 h 347697"/>
                <a:gd name="connsiteX9" fmla="*/ 92869 w 1140619"/>
                <a:gd name="connsiteY9" fmla="*/ 280988 h 347697"/>
                <a:gd name="connsiteX10" fmla="*/ 47625 w 1140619"/>
                <a:gd name="connsiteY10" fmla="*/ 242888 h 347697"/>
                <a:gd name="connsiteX11" fmla="*/ 21432 w 1140619"/>
                <a:gd name="connsiteY11" fmla="*/ 211932 h 347697"/>
                <a:gd name="connsiteX12" fmla="*/ 9525 w 1140619"/>
                <a:gd name="connsiteY12" fmla="*/ 192882 h 347697"/>
                <a:gd name="connsiteX13" fmla="*/ 0 w 1140619"/>
                <a:gd name="connsiteY13" fmla="*/ 176213 h 347697"/>
                <a:gd name="connsiteX14" fmla="*/ 0 w 1140619"/>
                <a:gd name="connsiteY14" fmla="*/ 161925 h 347697"/>
                <a:gd name="connsiteX15" fmla="*/ 7144 w 1140619"/>
                <a:gd name="connsiteY15" fmla="*/ 152400 h 347697"/>
                <a:gd name="connsiteX16" fmla="*/ 16669 w 1140619"/>
                <a:gd name="connsiteY16" fmla="*/ 147638 h 347697"/>
                <a:gd name="connsiteX17" fmla="*/ 42863 w 1140619"/>
                <a:gd name="connsiteY17" fmla="*/ 150019 h 347697"/>
                <a:gd name="connsiteX18" fmla="*/ 100013 w 1140619"/>
                <a:gd name="connsiteY18" fmla="*/ 164307 h 347697"/>
                <a:gd name="connsiteX19" fmla="*/ 145257 w 1140619"/>
                <a:gd name="connsiteY19" fmla="*/ 171450 h 347697"/>
                <a:gd name="connsiteX20" fmla="*/ 207169 w 1140619"/>
                <a:gd name="connsiteY20" fmla="*/ 176213 h 347697"/>
                <a:gd name="connsiteX21" fmla="*/ 278607 w 1140619"/>
                <a:gd name="connsiteY21" fmla="*/ 176213 h 347697"/>
                <a:gd name="connsiteX22" fmla="*/ 423863 w 1140619"/>
                <a:gd name="connsiteY22" fmla="*/ 159544 h 347697"/>
                <a:gd name="connsiteX23" fmla="*/ 566738 w 1140619"/>
                <a:gd name="connsiteY23" fmla="*/ 128588 h 347697"/>
                <a:gd name="connsiteX24" fmla="*/ 697707 w 1140619"/>
                <a:gd name="connsiteY24" fmla="*/ 88107 h 347697"/>
                <a:gd name="connsiteX25" fmla="*/ 788194 w 1140619"/>
                <a:gd name="connsiteY25" fmla="*/ 52388 h 347697"/>
                <a:gd name="connsiteX26" fmla="*/ 816769 w 1140619"/>
                <a:gd name="connsiteY26" fmla="*/ 28575 h 347697"/>
                <a:gd name="connsiteX27" fmla="*/ 854869 w 1140619"/>
                <a:gd name="connsiteY27" fmla="*/ 7144 h 347697"/>
                <a:gd name="connsiteX28" fmla="*/ 883444 w 1140619"/>
                <a:gd name="connsiteY28" fmla="*/ 0 h 347697"/>
                <a:gd name="connsiteX29" fmla="*/ 900113 w 1140619"/>
                <a:gd name="connsiteY29" fmla="*/ 7144 h 347697"/>
                <a:gd name="connsiteX30" fmla="*/ 978694 w 1140619"/>
                <a:gd name="connsiteY30" fmla="*/ 30957 h 347697"/>
                <a:gd name="connsiteX31" fmla="*/ 1035844 w 1140619"/>
                <a:gd name="connsiteY31" fmla="*/ 50007 h 347697"/>
                <a:gd name="connsiteX32" fmla="*/ 1073944 w 1140619"/>
                <a:gd name="connsiteY32" fmla="*/ 66675 h 347697"/>
                <a:gd name="connsiteX33" fmla="*/ 1109663 w 1140619"/>
                <a:gd name="connsiteY33" fmla="*/ 85725 h 347697"/>
                <a:gd name="connsiteX34" fmla="*/ 1126332 w 1140619"/>
                <a:gd name="connsiteY34" fmla="*/ 102394 h 347697"/>
                <a:gd name="connsiteX35" fmla="*/ 1135857 w 1140619"/>
                <a:gd name="connsiteY35" fmla="*/ 119063 h 347697"/>
                <a:gd name="connsiteX36" fmla="*/ 1140619 w 1140619"/>
                <a:gd name="connsiteY36" fmla="*/ 135732 h 347697"/>
                <a:gd name="connsiteX37" fmla="*/ 1140619 w 1140619"/>
                <a:gd name="connsiteY37" fmla="*/ 147638 h 347697"/>
                <a:gd name="connsiteX38" fmla="*/ 1131094 w 1140619"/>
                <a:gd name="connsiteY38" fmla="*/ 171450 h 347697"/>
                <a:gd name="connsiteX39" fmla="*/ 1102519 w 1140619"/>
                <a:gd name="connsiteY39" fmla="*/ 192882 h 347697"/>
                <a:gd name="connsiteX40" fmla="*/ 1045369 w 1140619"/>
                <a:gd name="connsiteY40" fmla="*/ 214313 h 347697"/>
                <a:gd name="connsiteX41" fmla="*/ 914400 w 1140619"/>
                <a:gd name="connsiteY41" fmla="*/ 250032 h 347697"/>
                <a:gd name="connsiteX42" fmla="*/ 754857 w 1140619"/>
                <a:gd name="connsiteY42" fmla="*/ 288132 h 34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40619" h="347697">
                  <a:moveTo>
                    <a:pt x="754857" y="288132"/>
                  </a:moveTo>
                  <a:lnTo>
                    <a:pt x="538163" y="333375"/>
                  </a:lnTo>
                  <a:lnTo>
                    <a:pt x="457200" y="345282"/>
                  </a:lnTo>
                  <a:lnTo>
                    <a:pt x="400050" y="347663"/>
                  </a:lnTo>
                  <a:cubicBezTo>
                    <a:pt x="399257" y="347697"/>
                    <a:pt x="401638" y="347663"/>
                    <a:pt x="402432" y="347663"/>
                  </a:cubicBezTo>
                  <a:lnTo>
                    <a:pt x="328613" y="347663"/>
                  </a:lnTo>
                  <a:lnTo>
                    <a:pt x="254794" y="340519"/>
                  </a:lnTo>
                  <a:lnTo>
                    <a:pt x="185738" y="323850"/>
                  </a:lnTo>
                  <a:lnTo>
                    <a:pt x="135732" y="304800"/>
                  </a:lnTo>
                  <a:lnTo>
                    <a:pt x="92869" y="280988"/>
                  </a:lnTo>
                  <a:lnTo>
                    <a:pt x="47625" y="242888"/>
                  </a:lnTo>
                  <a:lnTo>
                    <a:pt x="21432" y="211932"/>
                  </a:lnTo>
                  <a:lnTo>
                    <a:pt x="9525" y="192882"/>
                  </a:lnTo>
                  <a:lnTo>
                    <a:pt x="0" y="176213"/>
                  </a:lnTo>
                  <a:lnTo>
                    <a:pt x="0" y="161925"/>
                  </a:lnTo>
                  <a:lnTo>
                    <a:pt x="7144" y="152400"/>
                  </a:lnTo>
                  <a:lnTo>
                    <a:pt x="16669" y="147638"/>
                  </a:lnTo>
                  <a:lnTo>
                    <a:pt x="42863" y="150019"/>
                  </a:lnTo>
                  <a:lnTo>
                    <a:pt x="100013" y="164307"/>
                  </a:lnTo>
                  <a:lnTo>
                    <a:pt x="145257" y="171450"/>
                  </a:lnTo>
                  <a:lnTo>
                    <a:pt x="207169" y="176213"/>
                  </a:lnTo>
                  <a:lnTo>
                    <a:pt x="278607" y="176213"/>
                  </a:lnTo>
                  <a:lnTo>
                    <a:pt x="423863" y="159544"/>
                  </a:lnTo>
                  <a:lnTo>
                    <a:pt x="566738" y="128588"/>
                  </a:lnTo>
                  <a:lnTo>
                    <a:pt x="697707" y="88107"/>
                  </a:lnTo>
                  <a:lnTo>
                    <a:pt x="788194" y="52388"/>
                  </a:lnTo>
                  <a:lnTo>
                    <a:pt x="816769" y="28575"/>
                  </a:lnTo>
                  <a:lnTo>
                    <a:pt x="854869" y="7144"/>
                  </a:lnTo>
                  <a:lnTo>
                    <a:pt x="883444" y="0"/>
                  </a:lnTo>
                  <a:lnTo>
                    <a:pt x="900113" y="7144"/>
                  </a:lnTo>
                  <a:lnTo>
                    <a:pt x="978694" y="30957"/>
                  </a:lnTo>
                  <a:lnTo>
                    <a:pt x="1035844" y="50007"/>
                  </a:lnTo>
                  <a:lnTo>
                    <a:pt x="1073944" y="66675"/>
                  </a:lnTo>
                  <a:lnTo>
                    <a:pt x="1109663" y="85725"/>
                  </a:lnTo>
                  <a:lnTo>
                    <a:pt x="1126332" y="102394"/>
                  </a:lnTo>
                  <a:lnTo>
                    <a:pt x="1135857" y="119063"/>
                  </a:lnTo>
                  <a:lnTo>
                    <a:pt x="1140619" y="135732"/>
                  </a:lnTo>
                  <a:lnTo>
                    <a:pt x="1140619" y="147638"/>
                  </a:lnTo>
                  <a:lnTo>
                    <a:pt x="1131094" y="171450"/>
                  </a:lnTo>
                  <a:lnTo>
                    <a:pt x="1102519" y="192882"/>
                  </a:lnTo>
                  <a:lnTo>
                    <a:pt x="1045369" y="214313"/>
                  </a:lnTo>
                  <a:lnTo>
                    <a:pt x="914400" y="250032"/>
                  </a:lnTo>
                  <a:lnTo>
                    <a:pt x="754857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2F072A63-67C1-40EA-B0E0-C0BD6026337A}"/>
                </a:ext>
              </a:extLst>
            </p:cNvPr>
            <p:cNvSpPr/>
            <p:nvPr/>
          </p:nvSpPr>
          <p:spPr>
            <a:xfrm>
              <a:off x="3670301" y="4629151"/>
              <a:ext cx="590550" cy="1084263"/>
            </a:xfrm>
            <a:custGeom>
              <a:avLst/>
              <a:gdLst>
                <a:gd name="connsiteX0" fmla="*/ 300038 w 590550"/>
                <a:gd name="connsiteY0" fmla="*/ 619125 h 1083469"/>
                <a:gd name="connsiteX1" fmla="*/ 250032 w 590550"/>
                <a:gd name="connsiteY1" fmla="*/ 411956 h 1083469"/>
                <a:gd name="connsiteX2" fmla="*/ 226219 w 590550"/>
                <a:gd name="connsiteY2" fmla="*/ 321469 h 1083469"/>
                <a:gd name="connsiteX3" fmla="*/ 204788 w 590550"/>
                <a:gd name="connsiteY3" fmla="*/ 266700 h 1083469"/>
                <a:gd name="connsiteX4" fmla="*/ 176213 w 590550"/>
                <a:gd name="connsiteY4" fmla="*/ 211931 h 1083469"/>
                <a:gd name="connsiteX5" fmla="*/ 135732 w 590550"/>
                <a:gd name="connsiteY5" fmla="*/ 154781 h 1083469"/>
                <a:gd name="connsiteX6" fmla="*/ 47625 w 590550"/>
                <a:gd name="connsiteY6" fmla="*/ 73819 h 1083469"/>
                <a:gd name="connsiteX7" fmla="*/ 21432 w 590550"/>
                <a:gd name="connsiteY7" fmla="*/ 50006 h 1083469"/>
                <a:gd name="connsiteX8" fmla="*/ 4763 w 590550"/>
                <a:gd name="connsiteY8" fmla="*/ 28575 h 1083469"/>
                <a:gd name="connsiteX9" fmla="*/ 0 w 590550"/>
                <a:gd name="connsiteY9" fmla="*/ 11906 h 1083469"/>
                <a:gd name="connsiteX10" fmla="*/ 4763 w 590550"/>
                <a:gd name="connsiteY10" fmla="*/ 2381 h 1083469"/>
                <a:gd name="connsiteX11" fmla="*/ 19050 w 590550"/>
                <a:gd name="connsiteY11" fmla="*/ 0 h 1083469"/>
                <a:gd name="connsiteX12" fmla="*/ 54769 w 590550"/>
                <a:gd name="connsiteY12" fmla="*/ 2381 h 1083469"/>
                <a:gd name="connsiteX13" fmla="*/ 142875 w 590550"/>
                <a:gd name="connsiteY13" fmla="*/ 19050 h 1083469"/>
                <a:gd name="connsiteX14" fmla="*/ 252413 w 590550"/>
                <a:gd name="connsiteY14" fmla="*/ 45244 h 1083469"/>
                <a:gd name="connsiteX15" fmla="*/ 326232 w 590550"/>
                <a:gd name="connsiteY15" fmla="*/ 64294 h 1083469"/>
                <a:gd name="connsiteX16" fmla="*/ 402432 w 590550"/>
                <a:gd name="connsiteY16" fmla="*/ 180975 h 1083469"/>
                <a:gd name="connsiteX17" fmla="*/ 466725 w 590550"/>
                <a:gd name="connsiteY17" fmla="*/ 400050 h 1083469"/>
                <a:gd name="connsiteX18" fmla="*/ 502444 w 590550"/>
                <a:gd name="connsiteY18" fmla="*/ 519113 h 1083469"/>
                <a:gd name="connsiteX19" fmla="*/ 552450 w 590550"/>
                <a:gd name="connsiteY19" fmla="*/ 676275 h 1083469"/>
                <a:gd name="connsiteX20" fmla="*/ 588169 w 590550"/>
                <a:gd name="connsiteY20" fmla="*/ 802481 h 1083469"/>
                <a:gd name="connsiteX21" fmla="*/ 590550 w 590550"/>
                <a:gd name="connsiteY21" fmla="*/ 881063 h 1083469"/>
                <a:gd name="connsiteX22" fmla="*/ 588169 w 590550"/>
                <a:gd name="connsiteY22" fmla="*/ 957263 h 1083469"/>
                <a:gd name="connsiteX23" fmla="*/ 581025 w 590550"/>
                <a:gd name="connsiteY23" fmla="*/ 1007269 h 1083469"/>
                <a:gd name="connsiteX24" fmla="*/ 571500 w 590550"/>
                <a:gd name="connsiteY24" fmla="*/ 1038225 h 1083469"/>
                <a:gd name="connsiteX25" fmla="*/ 552450 w 590550"/>
                <a:gd name="connsiteY25" fmla="*/ 1059656 h 1083469"/>
                <a:gd name="connsiteX26" fmla="*/ 533400 w 590550"/>
                <a:gd name="connsiteY26" fmla="*/ 1071563 h 1083469"/>
                <a:gd name="connsiteX27" fmla="*/ 511969 w 590550"/>
                <a:gd name="connsiteY27" fmla="*/ 1081088 h 1083469"/>
                <a:gd name="connsiteX28" fmla="*/ 488157 w 590550"/>
                <a:gd name="connsiteY28" fmla="*/ 1083469 h 1083469"/>
                <a:gd name="connsiteX29" fmla="*/ 464344 w 590550"/>
                <a:gd name="connsiteY29" fmla="*/ 1073944 h 1083469"/>
                <a:gd name="connsiteX30" fmla="*/ 442913 w 590550"/>
                <a:gd name="connsiteY30" fmla="*/ 1050131 h 1083469"/>
                <a:gd name="connsiteX31" fmla="*/ 407194 w 590550"/>
                <a:gd name="connsiteY31" fmla="*/ 988219 h 1083469"/>
                <a:gd name="connsiteX32" fmla="*/ 376238 w 590550"/>
                <a:gd name="connsiteY32" fmla="*/ 916781 h 1083469"/>
                <a:gd name="connsiteX33" fmla="*/ 354807 w 590550"/>
                <a:gd name="connsiteY33" fmla="*/ 838200 h 1083469"/>
                <a:gd name="connsiteX34" fmla="*/ 300038 w 590550"/>
                <a:gd name="connsiteY34" fmla="*/ 619125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0550" h="1083469">
                  <a:moveTo>
                    <a:pt x="300038" y="619125"/>
                  </a:moveTo>
                  <a:lnTo>
                    <a:pt x="250032" y="411956"/>
                  </a:lnTo>
                  <a:lnTo>
                    <a:pt x="226219" y="321469"/>
                  </a:lnTo>
                  <a:lnTo>
                    <a:pt x="204788" y="266700"/>
                  </a:lnTo>
                  <a:lnTo>
                    <a:pt x="176213" y="211931"/>
                  </a:lnTo>
                  <a:lnTo>
                    <a:pt x="135732" y="154781"/>
                  </a:lnTo>
                  <a:lnTo>
                    <a:pt x="47625" y="73819"/>
                  </a:lnTo>
                  <a:lnTo>
                    <a:pt x="21432" y="50006"/>
                  </a:lnTo>
                  <a:lnTo>
                    <a:pt x="4763" y="28575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9050" y="0"/>
                  </a:lnTo>
                  <a:lnTo>
                    <a:pt x="54769" y="2381"/>
                  </a:lnTo>
                  <a:lnTo>
                    <a:pt x="142875" y="19050"/>
                  </a:lnTo>
                  <a:lnTo>
                    <a:pt x="252413" y="45244"/>
                  </a:lnTo>
                  <a:lnTo>
                    <a:pt x="326232" y="64294"/>
                  </a:lnTo>
                  <a:lnTo>
                    <a:pt x="402432" y="180975"/>
                  </a:lnTo>
                  <a:lnTo>
                    <a:pt x="466725" y="400050"/>
                  </a:lnTo>
                  <a:lnTo>
                    <a:pt x="502444" y="519113"/>
                  </a:lnTo>
                  <a:lnTo>
                    <a:pt x="552450" y="676275"/>
                  </a:lnTo>
                  <a:lnTo>
                    <a:pt x="588169" y="802481"/>
                  </a:lnTo>
                  <a:cubicBezTo>
                    <a:pt x="588963" y="828675"/>
                    <a:pt x="589756" y="854869"/>
                    <a:pt x="590550" y="881063"/>
                  </a:cubicBezTo>
                  <a:cubicBezTo>
                    <a:pt x="589756" y="906463"/>
                    <a:pt x="588963" y="931863"/>
                    <a:pt x="588169" y="957263"/>
                  </a:cubicBezTo>
                  <a:lnTo>
                    <a:pt x="581025" y="1007269"/>
                  </a:lnTo>
                  <a:lnTo>
                    <a:pt x="571500" y="1038225"/>
                  </a:lnTo>
                  <a:lnTo>
                    <a:pt x="552450" y="1059656"/>
                  </a:lnTo>
                  <a:lnTo>
                    <a:pt x="533400" y="1071563"/>
                  </a:lnTo>
                  <a:lnTo>
                    <a:pt x="511969" y="1081088"/>
                  </a:lnTo>
                  <a:lnTo>
                    <a:pt x="488157" y="1083469"/>
                  </a:lnTo>
                  <a:lnTo>
                    <a:pt x="464344" y="1073944"/>
                  </a:lnTo>
                  <a:lnTo>
                    <a:pt x="442913" y="1050131"/>
                  </a:lnTo>
                  <a:lnTo>
                    <a:pt x="407194" y="988219"/>
                  </a:lnTo>
                  <a:lnTo>
                    <a:pt x="376238" y="916781"/>
                  </a:lnTo>
                  <a:lnTo>
                    <a:pt x="354807" y="838200"/>
                  </a:lnTo>
                  <a:lnTo>
                    <a:pt x="300038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BBFB95BF-B907-4FAC-8BAB-AFEDDDD65BB7}"/>
                </a:ext>
              </a:extLst>
            </p:cNvPr>
            <p:cNvSpPr/>
            <p:nvPr/>
          </p:nvSpPr>
          <p:spPr>
            <a:xfrm>
              <a:off x="5665790" y="1662113"/>
              <a:ext cx="568325" cy="850900"/>
            </a:xfrm>
            <a:custGeom>
              <a:avLst/>
              <a:gdLst>
                <a:gd name="connsiteX0" fmla="*/ 285750 w 569119"/>
                <a:gd name="connsiteY0" fmla="*/ 592931 h 850106"/>
                <a:gd name="connsiteX1" fmla="*/ 288131 w 569119"/>
                <a:gd name="connsiteY1" fmla="*/ 461962 h 850106"/>
                <a:gd name="connsiteX2" fmla="*/ 283369 w 569119"/>
                <a:gd name="connsiteY2" fmla="*/ 397668 h 850106"/>
                <a:gd name="connsiteX3" fmla="*/ 269081 w 569119"/>
                <a:gd name="connsiteY3" fmla="*/ 335756 h 850106"/>
                <a:gd name="connsiteX4" fmla="*/ 245269 w 569119"/>
                <a:gd name="connsiteY4" fmla="*/ 271462 h 850106"/>
                <a:gd name="connsiteX5" fmla="*/ 226219 w 569119"/>
                <a:gd name="connsiteY5" fmla="*/ 245268 h 850106"/>
                <a:gd name="connsiteX6" fmla="*/ 154781 w 569119"/>
                <a:gd name="connsiteY6" fmla="*/ 176212 h 850106"/>
                <a:gd name="connsiteX7" fmla="*/ 100012 w 569119"/>
                <a:gd name="connsiteY7" fmla="*/ 135731 h 850106"/>
                <a:gd name="connsiteX8" fmla="*/ 52387 w 569119"/>
                <a:gd name="connsiteY8" fmla="*/ 107156 h 850106"/>
                <a:gd name="connsiteX9" fmla="*/ 35719 w 569119"/>
                <a:gd name="connsiteY9" fmla="*/ 92868 h 850106"/>
                <a:gd name="connsiteX10" fmla="*/ 14287 w 569119"/>
                <a:gd name="connsiteY10" fmla="*/ 69056 h 850106"/>
                <a:gd name="connsiteX11" fmla="*/ 0 w 569119"/>
                <a:gd name="connsiteY11" fmla="*/ 42862 h 850106"/>
                <a:gd name="connsiteX12" fmla="*/ 0 w 569119"/>
                <a:gd name="connsiteY12" fmla="*/ 26193 h 850106"/>
                <a:gd name="connsiteX13" fmla="*/ 4762 w 569119"/>
                <a:gd name="connsiteY13" fmla="*/ 14287 h 850106"/>
                <a:gd name="connsiteX14" fmla="*/ 21431 w 569119"/>
                <a:gd name="connsiteY14" fmla="*/ 4762 h 850106"/>
                <a:gd name="connsiteX15" fmla="*/ 54769 w 569119"/>
                <a:gd name="connsiteY15" fmla="*/ 0 h 850106"/>
                <a:gd name="connsiteX16" fmla="*/ 100012 w 569119"/>
                <a:gd name="connsiteY16" fmla="*/ 2381 h 850106"/>
                <a:gd name="connsiteX17" fmla="*/ 202406 w 569119"/>
                <a:gd name="connsiteY17" fmla="*/ 21431 h 850106"/>
                <a:gd name="connsiteX18" fmla="*/ 304800 w 569119"/>
                <a:gd name="connsiteY18" fmla="*/ 45243 h 850106"/>
                <a:gd name="connsiteX19" fmla="*/ 400050 w 569119"/>
                <a:gd name="connsiteY19" fmla="*/ 76200 h 850106"/>
                <a:gd name="connsiteX20" fmla="*/ 447675 w 569119"/>
                <a:gd name="connsiteY20" fmla="*/ 97631 h 850106"/>
                <a:gd name="connsiteX21" fmla="*/ 495300 w 569119"/>
                <a:gd name="connsiteY21" fmla="*/ 126206 h 850106"/>
                <a:gd name="connsiteX22" fmla="*/ 526256 w 569119"/>
                <a:gd name="connsiteY22" fmla="*/ 154781 h 850106"/>
                <a:gd name="connsiteX23" fmla="*/ 550069 w 569119"/>
                <a:gd name="connsiteY23" fmla="*/ 190500 h 850106"/>
                <a:gd name="connsiteX24" fmla="*/ 561975 w 569119"/>
                <a:gd name="connsiteY24" fmla="*/ 216693 h 850106"/>
                <a:gd name="connsiteX25" fmla="*/ 569119 w 569119"/>
                <a:gd name="connsiteY25" fmla="*/ 254793 h 850106"/>
                <a:gd name="connsiteX26" fmla="*/ 569119 w 569119"/>
                <a:gd name="connsiteY26" fmla="*/ 280987 h 850106"/>
                <a:gd name="connsiteX27" fmla="*/ 561975 w 569119"/>
                <a:gd name="connsiteY27" fmla="*/ 321468 h 850106"/>
                <a:gd name="connsiteX28" fmla="*/ 542925 w 569119"/>
                <a:gd name="connsiteY28" fmla="*/ 376237 h 850106"/>
                <a:gd name="connsiteX29" fmla="*/ 521494 w 569119"/>
                <a:gd name="connsiteY29" fmla="*/ 471487 h 850106"/>
                <a:gd name="connsiteX30" fmla="*/ 504825 w 569119"/>
                <a:gd name="connsiteY30" fmla="*/ 576262 h 850106"/>
                <a:gd name="connsiteX31" fmla="*/ 476250 w 569119"/>
                <a:gd name="connsiteY31" fmla="*/ 809625 h 850106"/>
                <a:gd name="connsiteX32" fmla="*/ 290512 w 569119"/>
                <a:gd name="connsiteY32" fmla="*/ 850106 h 850106"/>
                <a:gd name="connsiteX33" fmla="*/ 285750 w 569119"/>
                <a:gd name="connsiteY33" fmla="*/ 592931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9119" h="850106">
                  <a:moveTo>
                    <a:pt x="285750" y="592931"/>
                  </a:moveTo>
                  <a:cubicBezTo>
                    <a:pt x="286544" y="549275"/>
                    <a:pt x="287337" y="505618"/>
                    <a:pt x="288131" y="461962"/>
                  </a:cubicBezTo>
                  <a:lnTo>
                    <a:pt x="283369" y="397668"/>
                  </a:lnTo>
                  <a:lnTo>
                    <a:pt x="269081" y="335756"/>
                  </a:lnTo>
                  <a:lnTo>
                    <a:pt x="245269" y="271462"/>
                  </a:lnTo>
                  <a:lnTo>
                    <a:pt x="226219" y="245268"/>
                  </a:lnTo>
                  <a:lnTo>
                    <a:pt x="154781" y="176212"/>
                  </a:lnTo>
                  <a:lnTo>
                    <a:pt x="100012" y="135731"/>
                  </a:lnTo>
                  <a:lnTo>
                    <a:pt x="52387" y="107156"/>
                  </a:lnTo>
                  <a:lnTo>
                    <a:pt x="35719" y="92868"/>
                  </a:lnTo>
                  <a:lnTo>
                    <a:pt x="14287" y="69056"/>
                  </a:lnTo>
                  <a:lnTo>
                    <a:pt x="0" y="42862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9" y="0"/>
                  </a:lnTo>
                  <a:lnTo>
                    <a:pt x="100012" y="2381"/>
                  </a:lnTo>
                  <a:lnTo>
                    <a:pt x="202406" y="21431"/>
                  </a:lnTo>
                  <a:lnTo>
                    <a:pt x="304800" y="45243"/>
                  </a:lnTo>
                  <a:lnTo>
                    <a:pt x="400050" y="76200"/>
                  </a:lnTo>
                  <a:lnTo>
                    <a:pt x="447675" y="97631"/>
                  </a:lnTo>
                  <a:lnTo>
                    <a:pt x="495300" y="126206"/>
                  </a:lnTo>
                  <a:lnTo>
                    <a:pt x="526256" y="154781"/>
                  </a:lnTo>
                  <a:lnTo>
                    <a:pt x="550069" y="190500"/>
                  </a:lnTo>
                  <a:lnTo>
                    <a:pt x="561975" y="216693"/>
                  </a:lnTo>
                  <a:lnTo>
                    <a:pt x="569119" y="254793"/>
                  </a:lnTo>
                  <a:lnTo>
                    <a:pt x="569119" y="280987"/>
                  </a:lnTo>
                  <a:lnTo>
                    <a:pt x="561975" y="321468"/>
                  </a:lnTo>
                  <a:lnTo>
                    <a:pt x="542925" y="376237"/>
                  </a:lnTo>
                  <a:lnTo>
                    <a:pt x="521494" y="471487"/>
                  </a:lnTo>
                  <a:lnTo>
                    <a:pt x="504825" y="576262"/>
                  </a:lnTo>
                  <a:lnTo>
                    <a:pt x="476250" y="809625"/>
                  </a:lnTo>
                  <a:lnTo>
                    <a:pt x="290512" y="850106"/>
                  </a:lnTo>
                  <a:cubicBezTo>
                    <a:pt x="288925" y="762793"/>
                    <a:pt x="287337" y="675481"/>
                    <a:pt x="285750" y="5929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6F3527EB-5F2D-4B59-9F30-7483CCDA523D}"/>
                </a:ext>
              </a:extLst>
            </p:cNvPr>
            <p:cNvSpPr/>
            <p:nvPr/>
          </p:nvSpPr>
          <p:spPr>
            <a:xfrm>
              <a:off x="5395914" y="3857626"/>
              <a:ext cx="342900" cy="1781175"/>
            </a:xfrm>
            <a:custGeom>
              <a:avLst/>
              <a:gdLst>
                <a:gd name="connsiteX0" fmla="*/ 130968 w 342900"/>
                <a:gd name="connsiteY0" fmla="*/ 833438 h 1781175"/>
                <a:gd name="connsiteX1" fmla="*/ 133350 w 342900"/>
                <a:gd name="connsiteY1" fmla="*/ 542925 h 1781175"/>
                <a:gd name="connsiteX2" fmla="*/ 128587 w 342900"/>
                <a:gd name="connsiteY2" fmla="*/ 373856 h 1781175"/>
                <a:gd name="connsiteX3" fmla="*/ 121443 w 342900"/>
                <a:gd name="connsiteY3" fmla="*/ 316706 h 1781175"/>
                <a:gd name="connsiteX4" fmla="*/ 111918 w 342900"/>
                <a:gd name="connsiteY4" fmla="*/ 257175 h 1781175"/>
                <a:gd name="connsiteX5" fmla="*/ 95250 w 342900"/>
                <a:gd name="connsiteY5" fmla="*/ 197644 h 1781175"/>
                <a:gd name="connsiteX6" fmla="*/ 73818 w 342900"/>
                <a:gd name="connsiteY6" fmla="*/ 152400 h 1781175"/>
                <a:gd name="connsiteX7" fmla="*/ 47625 w 342900"/>
                <a:gd name="connsiteY7" fmla="*/ 116681 h 1781175"/>
                <a:gd name="connsiteX8" fmla="*/ 23812 w 342900"/>
                <a:gd name="connsiteY8" fmla="*/ 95250 h 1781175"/>
                <a:gd name="connsiteX9" fmla="*/ 11906 w 342900"/>
                <a:gd name="connsiteY9" fmla="*/ 76200 h 1781175"/>
                <a:gd name="connsiteX10" fmla="*/ 0 w 342900"/>
                <a:gd name="connsiteY10" fmla="*/ 42863 h 1781175"/>
                <a:gd name="connsiteX11" fmla="*/ 0 w 342900"/>
                <a:gd name="connsiteY11" fmla="*/ 23813 h 1781175"/>
                <a:gd name="connsiteX12" fmla="*/ 4762 w 342900"/>
                <a:gd name="connsiteY12" fmla="*/ 9525 h 1781175"/>
                <a:gd name="connsiteX13" fmla="*/ 16668 w 342900"/>
                <a:gd name="connsiteY13" fmla="*/ 2381 h 1781175"/>
                <a:gd name="connsiteX14" fmla="*/ 42862 w 342900"/>
                <a:gd name="connsiteY14" fmla="*/ 0 h 1781175"/>
                <a:gd name="connsiteX15" fmla="*/ 109537 w 342900"/>
                <a:gd name="connsiteY15" fmla="*/ 21431 h 1781175"/>
                <a:gd name="connsiteX16" fmla="*/ 202406 w 342900"/>
                <a:gd name="connsiteY16" fmla="*/ 50006 h 1781175"/>
                <a:gd name="connsiteX17" fmla="*/ 269081 w 342900"/>
                <a:gd name="connsiteY17" fmla="*/ 73819 h 1781175"/>
                <a:gd name="connsiteX18" fmla="*/ 330993 w 342900"/>
                <a:gd name="connsiteY18" fmla="*/ 107156 h 1781175"/>
                <a:gd name="connsiteX19" fmla="*/ 338137 w 342900"/>
                <a:gd name="connsiteY19" fmla="*/ 209550 h 1781175"/>
                <a:gd name="connsiteX20" fmla="*/ 333375 w 342900"/>
                <a:gd name="connsiteY20" fmla="*/ 764381 h 1781175"/>
                <a:gd name="connsiteX21" fmla="*/ 335756 w 342900"/>
                <a:gd name="connsiteY21" fmla="*/ 900113 h 1781175"/>
                <a:gd name="connsiteX22" fmla="*/ 338137 w 342900"/>
                <a:gd name="connsiteY22" fmla="*/ 1497806 h 1781175"/>
                <a:gd name="connsiteX23" fmla="*/ 342900 w 342900"/>
                <a:gd name="connsiteY23" fmla="*/ 1619250 h 1781175"/>
                <a:gd name="connsiteX24" fmla="*/ 323850 w 342900"/>
                <a:gd name="connsiteY24" fmla="*/ 1683544 h 1781175"/>
                <a:gd name="connsiteX25" fmla="*/ 304800 w 342900"/>
                <a:gd name="connsiteY25" fmla="*/ 1728788 h 1781175"/>
                <a:gd name="connsiteX26" fmla="*/ 280987 w 342900"/>
                <a:gd name="connsiteY26" fmla="*/ 1766888 h 1781175"/>
                <a:gd name="connsiteX27" fmla="*/ 261937 w 342900"/>
                <a:gd name="connsiteY27" fmla="*/ 1781175 h 1781175"/>
                <a:gd name="connsiteX28" fmla="*/ 238125 w 342900"/>
                <a:gd name="connsiteY28" fmla="*/ 1778794 h 1781175"/>
                <a:gd name="connsiteX29" fmla="*/ 207168 w 342900"/>
                <a:gd name="connsiteY29" fmla="*/ 1766888 h 1781175"/>
                <a:gd name="connsiteX30" fmla="*/ 171450 w 342900"/>
                <a:gd name="connsiteY30" fmla="*/ 1738313 h 1781175"/>
                <a:gd name="connsiteX31" fmla="*/ 145256 w 342900"/>
                <a:gd name="connsiteY31" fmla="*/ 1704975 h 1781175"/>
                <a:gd name="connsiteX32" fmla="*/ 130968 w 342900"/>
                <a:gd name="connsiteY32" fmla="*/ 1662113 h 1781175"/>
                <a:gd name="connsiteX33" fmla="*/ 123825 w 342900"/>
                <a:gd name="connsiteY33" fmla="*/ 1638300 h 1781175"/>
                <a:gd name="connsiteX34" fmla="*/ 111918 w 342900"/>
                <a:gd name="connsiteY34" fmla="*/ 1571625 h 1781175"/>
                <a:gd name="connsiteX35" fmla="*/ 114300 w 342900"/>
                <a:gd name="connsiteY35" fmla="*/ 1497806 h 1781175"/>
                <a:gd name="connsiteX36" fmla="*/ 126206 w 342900"/>
                <a:gd name="connsiteY36" fmla="*/ 1276350 h 1781175"/>
                <a:gd name="connsiteX37" fmla="*/ 130968 w 342900"/>
                <a:gd name="connsiteY37" fmla="*/ 83343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2900" h="1781175">
                  <a:moveTo>
                    <a:pt x="130968" y="833438"/>
                  </a:moveTo>
                  <a:lnTo>
                    <a:pt x="133350" y="542925"/>
                  </a:lnTo>
                  <a:lnTo>
                    <a:pt x="128587" y="373856"/>
                  </a:lnTo>
                  <a:lnTo>
                    <a:pt x="121443" y="316706"/>
                  </a:lnTo>
                  <a:lnTo>
                    <a:pt x="111918" y="257175"/>
                  </a:lnTo>
                  <a:lnTo>
                    <a:pt x="95250" y="197644"/>
                  </a:lnTo>
                  <a:lnTo>
                    <a:pt x="73818" y="152400"/>
                  </a:lnTo>
                  <a:lnTo>
                    <a:pt x="47625" y="116681"/>
                  </a:lnTo>
                  <a:lnTo>
                    <a:pt x="23812" y="95250"/>
                  </a:lnTo>
                  <a:lnTo>
                    <a:pt x="11906" y="76200"/>
                  </a:lnTo>
                  <a:lnTo>
                    <a:pt x="0" y="42863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109537" y="21431"/>
                  </a:lnTo>
                  <a:lnTo>
                    <a:pt x="202406" y="50006"/>
                  </a:lnTo>
                  <a:lnTo>
                    <a:pt x="269081" y="73819"/>
                  </a:lnTo>
                  <a:lnTo>
                    <a:pt x="330993" y="107156"/>
                  </a:lnTo>
                  <a:lnTo>
                    <a:pt x="338137" y="209550"/>
                  </a:lnTo>
                  <a:cubicBezTo>
                    <a:pt x="336550" y="394494"/>
                    <a:pt x="334962" y="579437"/>
                    <a:pt x="333375" y="764381"/>
                  </a:cubicBezTo>
                  <a:cubicBezTo>
                    <a:pt x="334169" y="809625"/>
                    <a:pt x="334962" y="854869"/>
                    <a:pt x="335756" y="900113"/>
                  </a:cubicBezTo>
                  <a:cubicBezTo>
                    <a:pt x="336550" y="1099344"/>
                    <a:pt x="337343" y="1298575"/>
                    <a:pt x="338137" y="1497806"/>
                  </a:cubicBezTo>
                  <a:lnTo>
                    <a:pt x="342900" y="1619250"/>
                  </a:lnTo>
                  <a:lnTo>
                    <a:pt x="323850" y="1683544"/>
                  </a:lnTo>
                  <a:lnTo>
                    <a:pt x="304800" y="1728788"/>
                  </a:lnTo>
                  <a:lnTo>
                    <a:pt x="280987" y="1766888"/>
                  </a:lnTo>
                  <a:lnTo>
                    <a:pt x="261937" y="1781175"/>
                  </a:lnTo>
                  <a:lnTo>
                    <a:pt x="238125" y="1778794"/>
                  </a:lnTo>
                  <a:lnTo>
                    <a:pt x="207168" y="1766888"/>
                  </a:lnTo>
                  <a:lnTo>
                    <a:pt x="171450" y="1738313"/>
                  </a:lnTo>
                  <a:lnTo>
                    <a:pt x="145256" y="1704975"/>
                  </a:lnTo>
                  <a:lnTo>
                    <a:pt x="130968" y="1662113"/>
                  </a:lnTo>
                  <a:lnTo>
                    <a:pt x="123825" y="1638300"/>
                  </a:lnTo>
                  <a:lnTo>
                    <a:pt x="111918" y="1571625"/>
                  </a:lnTo>
                  <a:lnTo>
                    <a:pt x="114300" y="1497806"/>
                  </a:lnTo>
                  <a:lnTo>
                    <a:pt x="126206" y="1276350"/>
                  </a:lnTo>
                  <a:cubicBezTo>
                    <a:pt x="127793" y="1128713"/>
                    <a:pt x="129381" y="981075"/>
                    <a:pt x="130968" y="8334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8">
              <a:extLst>
                <a:ext uri="{FF2B5EF4-FFF2-40B4-BE49-F238E27FC236}">
                  <a16:creationId xmlns:a16="http://schemas.microsoft.com/office/drawing/2014/main" id="{44E8C035-F769-47C5-8DB1-5486A7DE31A0}"/>
                </a:ext>
              </a:extLst>
            </p:cNvPr>
            <p:cNvSpPr/>
            <p:nvPr/>
          </p:nvSpPr>
          <p:spPr>
            <a:xfrm>
              <a:off x="7419976" y="1916114"/>
              <a:ext cx="638175" cy="693737"/>
            </a:xfrm>
            <a:custGeom>
              <a:avLst/>
              <a:gdLst>
                <a:gd name="connsiteX0" fmla="*/ 250031 w 638175"/>
                <a:gd name="connsiteY0" fmla="*/ 366713 h 692944"/>
                <a:gd name="connsiteX1" fmla="*/ 135731 w 638175"/>
                <a:gd name="connsiteY1" fmla="*/ 209550 h 692944"/>
                <a:gd name="connsiteX2" fmla="*/ 21431 w 638175"/>
                <a:gd name="connsiteY2" fmla="*/ 57150 h 692944"/>
                <a:gd name="connsiteX3" fmla="*/ 7144 w 638175"/>
                <a:gd name="connsiteY3" fmla="*/ 40482 h 692944"/>
                <a:gd name="connsiteX4" fmla="*/ 0 w 638175"/>
                <a:gd name="connsiteY4" fmla="*/ 26194 h 692944"/>
                <a:gd name="connsiteX5" fmla="*/ 2381 w 638175"/>
                <a:gd name="connsiteY5" fmla="*/ 9525 h 692944"/>
                <a:gd name="connsiteX6" fmla="*/ 11906 w 638175"/>
                <a:gd name="connsiteY6" fmla="*/ 0 h 692944"/>
                <a:gd name="connsiteX7" fmla="*/ 45244 w 638175"/>
                <a:gd name="connsiteY7" fmla="*/ 4763 h 692944"/>
                <a:gd name="connsiteX8" fmla="*/ 104775 w 638175"/>
                <a:gd name="connsiteY8" fmla="*/ 26194 h 692944"/>
                <a:gd name="connsiteX9" fmla="*/ 214313 w 638175"/>
                <a:gd name="connsiteY9" fmla="*/ 80963 h 692944"/>
                <a:gd name="connsiteX10" fmla="*/ 311944 w 638175"/>
                <a:gd name="connsiteY10" fmla="*/ 130969 h 692944"/>
                <a:gd name="connsiteX11" fmla="*/ 414338 w 638175"/>
                <a:gd name="connsiteY11" fmla="*/ 185738 h 692944"/>
                <a:gd name="connsiteX12" fmla="*/ 488156 w 638175"/>
                <a:gd name="connsiteY12" fmla="*/ 230982 h 692944"/>
                <a:gd name="connsiteX13" fmla="*/ 511969 w 638175"/>
                <a:gd name="connsiteY13" fmla="*/ 247650 h 692944"/>
                <a:gd name="connsiteX14" fmla="*/ 545306 w 638175"/>
                <a:gd name="connsiteY14" fmla="*/ 285750 h 692944"/>
                <a:gd name="connsiteX15" fmla="*/ 578644 w 638175"/>
                <a:gd name="connsiteY15" fmla="*/ 335757 h 692944"/>
                <a:gd name="connsiteX16" fmla="*/ 600075 w 638175"/>
                <a:gd name="connsiteY16" fmla="*/ 378619 h 692944"/>
                <a:gd name="connsiteX17" fmla="*/ 619125 w 638175"/>
                <a:gd name="connsiteY17" fmla="*/ 438150 h 692944"/>
                <a:gd name="connsiteX18" fmla="*/ 631031 w 638175"/>
                <a:gd name="connsiteY18" fmla="*/ 488157 h 692944"/>
                <a:gd name="connsiteX19" fmla="*/ 638175 w 638175"/>
                <a:gd name="connsiteY19" fmla="*/ 535782 h 692944"/>
                <a:gd name="connsiteX20" fmla="*/ 635794 w 638175"/>
                <a:gd name="connsiteY20" fmla="*/ 581025 h 692944"/>
                <a:gd name="connsiteX21" fmla="*/ 628650 w 638175"/>
                <a:gd name="connsiteY21" fmla="*/ 631032 h 692944"/>
                <a:gd name="connsiteX22" fmla="*/ 616744 w 638175"/>
                <a:gd name="connsiteY22" fmla="*/ 659607 h 692944"/>
                <a:gd name="connsiteX23" fmla="*/ 592931 w 638175"/>
                <a:gd name="connsiteY23" fmla="*/ 681038 h 692944"/>
                <a:gd name="connsiteX24" fmla="*/ 561975 w 638175"/>
                <a:gd name="connsiteY24" fmla="*/ 692944 h 692944"/>
                <a:gd name="connsiteX25" fmla="*/ 523875 w 638175"/>
                <a:gd name="connsiteY25" fmla="*/ 690563 h 692944"/>
                <a:gd name="connsiteX26" fmla="*/ 471488 w 638175"/>
                <a:gd name="connsiteY26" fmla="*/ 676275 h 692944"/>
                <a:gd name="connsiteX27" fmla="*/ 426244 w 638175"/>
                <a:gd name="connsiteY27" fmla="*/ 645319 h 692944"/>
                <a:gd name="connsiteX28" fmla="*/ 392906 w 638175"/>
                <a:gd name="connsiteY28" fmla="*/ 611982 h 692944"/>
                <a:gd name="connsiteX29" fmla="*/ 369094 w 638175"/>
                <a:gd name="connsiteY29" fmla="*/ 578644 h 692944"/>
                <a:gd name="connsiteX30" fmla="*/ 345281 w 638175"/>
                <a:gd name="connsiteY30" fmla="*/ 531019 h 692944"/>
                <a:gd name="connsiteX31" fmla="*/ 314325 w 638175"/>
                <a:gd name="connsiteY31" fmla="*/ 466725 h 692944"/>
                <a:gd name="connsiteX32" fmla="*/ 250031 w 638175"/>
                <a:gd name="connsiteY32" fmla="*/ 3667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8175" h="692944">
                  <a:moveTo>
                    <a:pt x="250031" y="366713"/>
                  </a:moveTo>
                  <a:lnTo>
                    <a:pt x="135731" y="209550"/>
                  </a:lnTo>
                  <a:lnTo>
                    <a:pt x="21431" y="57150"/>
                  </a:lnTo>
                  <a:lnTo>
                    <a:pt x="7144" y="40482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45244" y="4763"/>
                  </a:lnTo>
                  <a:lnTo>
                    <a:pt x="104775" y="26194"/>
                  </a:lnTo>
                  <a:lnTo>
                    <a:pt x="214313" y="80963"/>
                  </a:lnTo>
                  <a:lnTo>
                    <a:pt x="311944" y="130969"/>
                  </a:lnTo>
                  <a:lnTo>
                    <a:pt x="414338" y="185738"/>
                  </a:lnTo>
                  <a:lnTo>
                    <a:pt x="488156" y="230982"/>
                  </a:lnTo>
                  <a:lnTo>
                    <a:pt x="511969" y="247650"/>
                  </a:lnTo>
                  <a:lnTo>
                    <a:pt x="545306" y="285750"/>
                  </a:lnTo>
                  <a:lnTo>
                    <a:pt x="578644" y="335757"/>
                  </a:lnTo>
                  <a:lnTo>
                    <a:pt x="600075" y="378619"/>
                  </a:lnTo>
                  <a:lnTo>
                    <a:pt x="619125" y="438150"/>
                  </a:lnTo>
                  <a:lnTo>
                    <a:pt x="631031" y="488157"/>
                  </a:lnTo>
                  <a:lnTo>
                    <a:pt x="638175" y="535782"/>
                  </a:lnTo>
                  <a:lnTo>
                    <a:pt x="635794" y="581025"/>
                  </a:lnTo>
                  <a:lnTo>
                    <a:pt x="628650" y="631032"/>
                  </a:lnTo>
                  <a:lnTo>
                    <a:pt x="616744" y="659607"/>
                  </a:lnTo>
                  <a:lnTo>
                    <a:pt x="592931" y="681038"/>
                  </a:lnTo>
                  <a:lnTo>
                    <a:pt x="561975" y="692944"/>
                  </a:lnTo>
                  <a:lnTo>
                    <a:pt x="523875" y="690563"/>
                  </a:lnTo>
                  <a:lnTo>
                    <a:pt x="471488" y="676275"/>
                  </a:lnTo>
                  <a:lnTo>
                    <a:pt x="426244" y="645319"/>
                  </a:lnTo>
                  <a:lnTo>
                    <a:pt x="392906" y="611982"/>
                  </a:lnTo>
                  <a:lnTo>
                    <a:pt x="369094" y="578644"/>
                  </a:lnTo>
                  <a:lnTo>
                    <a:pt x="345281" y="531019"/>
                  </a:lnTo>
                  <a:lnTo>
                    <a:pt x="314325" y="466725"/>
                  </a:lnTo>
                  <a:lnTo>
                    <a:pt x="250031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88D2CF65-C1AF-4C95-958C-BEB28B3EC224}"/>
                </a:ext>
              </a:extLst>
            </p:cNvPr>
            <p:cNvSpPr/>
            <p:nvPr/>
          </p:nvSpPr>
          <p:spPr>
            <a:xfrm>
              <a:off x="3879852" y="4430714"/>
              <a:ext cx="1363663" cy="1000125"/>
            </a:xfrm>
            <a:custGeom>
              <a:avLst/>
              <a:gdLst>
                <a:gd name="connsiteX0" fmla="*/ 576263 w 1364457"/>
                <a:gd name="connsiteY0" fmla="*/ 323850 h 1000125"/>
                <a:gd name="connsiteX1" fmla="*/ 138113 w 1364457"/>
                <a:gd name="connsiteY1" fmla="*/ 419100 h 1000125"/>
                <a:gd name="connsiteX2" fmla="*/ 0 w 1364457"/>
                <a:gd name="connsiteY2" fmla="*/ 259557 h 1000125"/>
                <a:gd name="connsiteX3" fmla="*/ 223838 w 1364457"/>
                <a:gd name="connsiteY3" fmla="*/ 211932 h 1000125"/>
                <a:gd name="connsiteX4" fmla="*/ 533400 w 1364457"/>
                <a:gd name="connsiteY4" fmla="*/ 150019 h 1000125"/>
                <a:gd name="connsiteX5" fmla="*/ 933450 w 1364457"/>
                <a:gd name="connsiteY5" fmla="*/ 69057 h 1000125"/>
                <a:gd name="connsiteX6" fmla="*/ 962025 w 1364457"/>
                <a:gd name="connsiteY6" fmla="*/ 52388 h 1000125"/>
                <a:gd name="connsiteX7" fmla="*/ 1023938 w 1364457"/>
                <a:gd name="connsiteY7" fmla="*/ 2382 h 1000125"/>
                <a:gd name="connsiteX8" fmla="*/ 1040607 w 1364457"/>
                <a:gd name="connsiteY8" fmla="*/ 0 h 1000125"/>
                <a:gd name="connsiteX9" fmla="*/ 1071563 w 1364457"/>
                <a:gd name="connsiteY9" fmla="*/ 9525 h 1000125"/>
                <a:gd name="connsiteX10" fmla="*/ 1143000 w 1364457"/>
                <a:gd name="connsiteY10" fmla="*/ 47625 h 1000125"/>
                <a:gd name="connsiteX11" fmla="*/ 1228725 w 1364457"/>
                <a:gd name="connsiteY11" fmla="*/ 107157 h 1000125"/>
                <a:gd name="connsiteX12" fmla="*/ 1307307 w 1364457"/>
                <a:gd name="connsiteY12" fmla="*/ 169069 h 1000125"/>
                <a:gd name="connsiteX13" fmla="*/ 1335882 w 1364457"/>
                <a:gd name="connsiteY13" fmla="*/ 195263 h 1000125"/>
                <a:gd name="connsiteX14" fmla="*/ 1354932 w 1364457"/>
                <a:gd name="connsiteY14" fmla="*/ 216694 h 1000125"/>
                <a:gd name="connsiteX15" fmla="*/ 1364457 w 1364457"/>
                <a:gd name="connsiteY15" fmla="*/ 238125 h 1000125"/>
                <a:gd name="connsiteX16" fmla="*/ 1364457 w 1364457"/>
                <a:gd name="connsiteY16" fmla="*/ 261938 h 1000125"/>
                <a:gd name="connsiteX17" fmla="*/ 1352550 w 1364457"/>
                <a:gd name="connsiteY17" fmla="*/ 276225 h 1000125"/>
                <a:gd name="connsiteX18" fmla="*/ 1321594 w 1364457"/>
                <a:gd name="connsiteY18" fmla="*/ 300038 h 1000125"/>
                <a:gd name="connsiteX19" fmla="*/ 1300163 w 1364457"/>
                <a:gd name="connsiteY19" fmla="*/ 319088 h 1000125"/>
                <a:gd name="connsiteX20" fmla="*/ 1283494 w 1364457"/>
                <a:gd name="connsiteY20" fmla="*/ 345282 h 1000125"/>
                <a:gd name="connsiteX21" fmla="*/ 1276350 w 1364457"/>
                <a:gd name="connsiteY21" fmla="*/ 383382 h 1000125"/>
                <a:gd name="connsiteX22" fmla="*/ 1266825 w 1364457"/>
                <a:gd name="connsiteY22" fmla="*/ 433388 h 1000125"/>
                <a:gd name="connsiteX23" fmla="*/ 1207294 w 1364457"/>
                <a:gd name="connsiteY23" fmla="*/ 626269 h 1000125"/>
                <a:gd name="connsiteX24" fmla="*/ 1166813 w 1364457"/>
                <a:gd name="connsiteY24" fmla="*/ 776288 h 1000125"/>
                <a:gd name="connsiteX25" fmla="*/ 1107282 w 1364457"/>
                <a:gd name="connsiteY25" fmla="*/ 938213 h 1000125"/>
                <a:gd name="connsiteX26" fmla="*/ 1085850 w 1364457"/>
                <a:gd name="connsiteY26" fmla="*/ 973932 h 1000125"/>
                <a:gd name="connsiteX27" fmla="*/ 1071563 w 1364457"/>
                <a:gd name="connsiteY27" fmla="*/ 988219 h 1000125"/>
                <a:gd name="connsiteX28" fmla="*/ 1050132 w 1364457"/>
                <a:gd name="connsiteY28" fmla="*/ 997744 h 1000125"/>
                <a:gd name="connsiteX29" fmla="*/ 1028700 w 1364457"/>
                <a:gd name="connsiteY29" fmla="*/ 1000125 h 1000125"/>
                <a:gd name="connsiteX30" fmla="*/ 1004888 w 1364457"/>
                <a:gd name="connsiteY30" fmla="*/ 995363 h 1000125"/>
                <a:gd name="connsiteX31" fmla="*/ 985838 w 1364457"/>
                <a:gd name="connsiteY31" fmla="*/ 985838 h 1000125"/>
                <a:gd name="connsiteX32" fmla="*/ 962025 w 1364457"/>
                <a:gd name="connsiteY32" fmla="*/ 962025 h 1000125"/>
                <a:gd name="connsiteX33" fmla="*/ 942975 w 1364457"/>
                <a:gd name="connsiteY33" fmla="*/ 928688 h 1000125"/>
                <a:gd name="connsiteX34" fmla="*/ 959644 w 1364457"/>
                <a:gd name="connsiteY34" fmla="*/ 783432 h 1000125"/>
                <a:gd name="connsiteX35" fmla="*/ 985838 w 1364457"/>
                <a:gd name="connsiteY35" fmla="*/ 497682 h 1000125"/>
                <a:gd name="connsiteX36" fmla="*/ 1004888 w 1364457"/>
                <a:gd name="connsiteY36" fmla="*/ 300038 h 1000125"/>
                <a:gd name="connsiteX37" fmla="*/ 1000125 w 1364457"/>
                <a:gd name="connsiteY37" fmla="*/ 261938 h 1000125"/>
                <a:gd name="connsiteX38" fmla="*/ 985838 w 1364457"/>
                <a:gd name="connsiteY38" fmla="*/ 247650 h 1000125"/>
                <a:gd name="connsiteX39" fmla="*/ 966788 w 1364457"/>
                <a:gd name="connsiteY39" fmla="*/ 242888 h 1000125"/>
                <a:gd name="connsiteX40" fmla="*/ 916782 w 1364457"/>
                <a:gd name="connsiteY40" fmla="*/ 245269 h 1000125"/>
                <a:gd name="connsiteX41" fmla="*/ 576263 w 1364457"/>
                <a:gd name="connsiteY41" fmla="*/ 323850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64457" h="1000125">
                  <a:moveTo>
                    <a:pt x="576263" y="323850"/>
                  </a:moveTo>
                  <a:lnTo>
                    <a:pt x="138113" y="419100"/>
                  </a:lnTo>
                  <a:lnTo>
                    <a:pt x="0" y="259557"/>
                  </a:lnTo>
                  <a:lnTo>
                    <a:pt x="223838" y="211932"/>
                  </a:lnTo>
                  <a:lnTo>
                    <a:pt x="533400" y="150019"/>
                  </a:lnTo>
                  <a:lnTo>
                    <a:pt x="933450" y="69057"/>
                  </a:lnTo>
                  <a:lnTo>
                    <a:pt x="962025" y="52388"/>
                  </a:lnTo>
                  <a:lnTo>
                    <a:pt x="1023938" y="2382"/>
                  </a:lnTo>
                  <a:lnTo>
                    <a:pt x="1040607" y="0"/>
                  </a:lnTo>
                  <a:lnTo>
                    <a:pt x="1071563" y="9525"/>
                  </a:lnTo>
                  <a:lnTo>
                    <a:pt x="1143000" y="47625"/>
                  </a:lnTo>
                  <a:lnTo>
                    <a:pt x="1228725" y="107157"/>
                  </a:lnTo>
                  <a:lnTo>
                    <a:pt x="1307307" y="169069"/>
                  </a:lnTo>
                  <a:lnTo>
                    <a:pt x="1335882" y="195263"/>
                  </a:lnTo>
                  <a:lnTo>
                    <a:pt x="1354932" y="216694"/>
                  </a:lnTo>
                  <a:lnTo>
                    <a:pt x="1364457" y="238125"/>
                  </a:lnTo>
                  <a:lnTo>
                    <a:pt x="1364457" y="261938"/>
                  </a:lnTo>
                  <a:lnTo>
                    <a:pt x="1352550" y="276225"/>
                  </a:lnTo>
                  <a:lnTo>
                    <a:pt x="1321594" y="300038"/>
                  </a:lnTo>
                  <a:lnTo>
                    <a:pt x="1300163" y="319088"/>
                  </a:lnTo>
                  <a:lnTo>
                    <a:pt x="1283494" y="345282"/>
                  </a:lnTo>
                  <a:lnTo>
                    <a:pt x="1276350" y="383382"/>
                  </a:lnTo>
                  <a:lnTo>
                    <a:pt x="1266825" y="433388"/>
                  </a:lnTo>
                  <a:lnTo>
                    <a:pt x="1207294" y="626269"/>
                  </a:lnTo>
                  <a:lnTo>
                    <a:pt x="1166813" y="776288"/>
                  </a:lnTo>
                  <a:lnTo>
                    <a:pt x="1107282" y="938213"/>
                  </a:lnTo>
                  <a:lnTo>
                    <a:pt x="1085850" y="973932"/>
                  </a:lnTo>
                  <a:lnTo>
                    <a:pt x="1071563" y="988219"/>
                  </a:lnTo>
                  <a:lnTo>
                    <a:pt x="1050132" y="997744"/>
                  </a:lnTo>
                  <a:lnTo>
                    <a:pt x="1028700" y="1000125"/>
                  </a:lnTo>
                  <a:lnTo>
                    <a:pt x="1004888" y="995363"/>
                  </a:lnTo>
                  <a:lnTo>
                    <a:pt x="985838" y="985838"/>
                  </a:lnTo>
                  <a:lnTo>
                    <a:pt x="962025" y="962025"/>
                  </a:lnTo>
                  <a:lnTo>
                    <a:pt x="942975" y="928688"/>
                  </a:lnTo>
                  <a:lnTo>
                    <a:pt x="959644" y="783432"/>
                  </a:lnTo>
                  <a:lnTo>
                    <a:pt x="985838" y="497682"/>
                  </a:lnTo>
                  <a:lnTo>
                    <a:pt x="1004888" y="300038"/>
                  </a:lnTo>
                  <a:lnTo>
                    <a:pt x="1000125" y="261938"/>
                  </a:lnTo>
                  <a:lnTo>
                    <a:pt x="985838" y="247650"/>
                  </a:lnTo>
                  <a:lnTo>
                    <a:pt x="966788" y="242888"/>
                  </a:lnTo>
                  <a:lnTo>
                    <a:pt x="916782" y="245269"/>
                  </a:lnTo>
                  <a:lnTo>
                    <a:pt x="576263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25E6073F-0A32-44F5-ACE3-5B8E5B872109}"/>
                </a:ext>
              </a:extLst>
            </p:cNvPr>
            <p:cNvSpPr/>
            <p:nvPr/>
          </p:nvSpPr>
          <p:spPr>
            <a:xfrm>
              <a:off x="4137027" y="5181601"/>
              <a:ext cx="747713" cy="295275"/>
            </a:xfrm>
            <a:custGeom>
              <a:avLst/>
              <a:gdLst>
                <a:gd name="connsiteX0" fmla="*/ 352425 w 747713"/>
                <a:gd name="connsiteY0" fmla="*/ 233363 h 295275"/>
                <a:gd name="connsiteX1" fmla="*/ 57150 w 747713"/>
                <a:gd name="connsiteY1" fmla="*/ 295275 h 295275"/>
                <a:gd name="connsiteX2" fmla="*/ 0 w 747713"/>
                <a:gd name="connsiteY2" fmla="*/ 107156 h 295275"/>
                <a:gd name="connsiteX3" fmla="*/ 369094 w 747713"/>
                <a:gd name="connsiteY3" fmla="*/ 57150 h 295275"/>
                <a:gd name="connsiteX4" fmla="*/ 747713 w 747713"/>
                <a:gd name="connsiteY4" fmla="*/ 0 h 295275"/>
                <a:gd name="connsiteX5" fmla="*/ 747713 w 747713"/>
                <a:gd name="connsiteY5" fmla="*/ 211931 h 295275"/>
                <a:gd name="connsiteX6" fmla="*/ 640557 w 747713"/>
                <a:gd name="connsiteY6" fmla="*/ 190500 h 295275"/>
                <a:gd name="connsiteX7" fmla="*/ 583407 w 747713"/>
                <a:gd name="connsiteY7" fmla="*/ 188119 h 295275"/>
                <a:gd name="connsiteX8" fmla="*/ 519113 w 747713"/>
                <a:gd name="connsiteY8" fmla="*/ 200025 h 295275"/>
                <a:gd name="connsiteX9" fmla="*/ 352425 w 747713"/>
                <a:gd name="connsiteY9" fmla="*/ 23336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7713" h="295275">
                  <a:moveTo>
                    <a:pt x="352425" y="233363"/>
                  </a:moveTo>
                  <a:lnTo>
                    <a:pt x="57150" y="295275"/>
                  </a:lnTo>
                  <a:lnTo>
                    <a:pt x="0" y="107156"/>
                  </a:lnTo>
                  <a:lnTo>
                    <a:pt x="369094" y="57150"/>
                  </a:lnTo>
                  <a:lnTo>
                    <a:pt x="747713" y="0"/>
                  </a:lnTo>
                  <a:lnTo>
                    <a:pt x="747713" y="211931"/>
                  </a:lnTo>
                  <a:lnTo>
                    <a:pt x="640557" y="190500"/>
                  </a:lnTo>
                  <a:lnTo>
                    <a:pt x="583407" y="188119"/>
                  </a:lnTo>
                  <a:lnTo>
                    <a:pt x="519113" y="200025"/>
                  </a:lnTo>
                  <a:lnTo>
                    <a:pt x="352425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DB848810-BB4D-4226-B49F-3CACA850B743}"/>
                </a:ext>
              </a:extLst>
            </p:cNvPr>
            <p:cNvSpPr/>
            <p:nvPr/>
          </p:nvSpPr>
          <p:spPr>
            <a:xfrm>
              <a:off x="5253039" y="2243138"/>
              <a:ext cx="1503362" cy="450850"/>
            </a:xfrm>
            <a:custGeom>
              <a:avLst/>
              <a:gdLst>
                <a:gd name="connsiteX0" fmla="*/ 757237 w 1502568"/>
                <a:gd name="connsiteY0" fmla="*/ 371475 h 450056"/>
                <a:gd name="connsiteX1" fmla="*/ 588168 w 1502568"/>
                <a:gd name="connsiteY1" fmla="*/ 407193 h 450056"/>
                <a:gd name="connsiteX2" fmla="*/ 450056 w 1502568"/>
                <a:gd name="connsiteY2" fmla="*/ 431006 h 450056"/>
                <a:gd name="connsiteX3" fmla="*/ 347662 w 1502568"/>
                <a:gd name="connsiteY3" fmla="*/ 447675 h 450056"/>
                <a:gd name="connsiteX4" fmla="*/ 283368 w 1502568"/>
                <a:gd name="connsiteY4" fmla="*/ 450056 h 450056"/>
                <a:gd name="connsiteX5" fmla="*/ 221456 w 1502568"/>
                <a:gd name="connsiteY5" fmla="*/ 435768 h 450056"/>
                <a:gd name="connsiteX6" fmla="*/ 152400 w 1502568"/>
                <a:gd name="connsiteY6" fmla="*/ 404812 h 450056"/>
                <a:gd name="connsiteX7" fmla="*/ 88106 w 1502568"/>
                <a:gd name="connsiteY7" fmla="*/ 366712 h 450056"/>
                <a:gd name="connsiteX8" fmla="*/ 50006 w 1502568"/>
                <a:gd name="connsiteY8" fmla="*/ 340518 h 450056"/>
                <a:gd name="connsiteX9" fmla="*/ 26193 w 1502568"/>
                <a:gd name="connsiteY9" fmla="*/ 311943 h 450056"/>
                <a:gd name="connsiteX10" fmla="*/ 9525 w 1502568"/>
                <a:gd name="connsiteY10" fmla="*/ 285750 h 450056"/>
                <a:gd name="connsiteX11" fmla="*/ 0 w 1502568"/>
                <a:gd name="connsiteY11" fmla="*/ 250031 h 450056"/>
                <a:gd name="connsiteX12" fmla="*/ 0 w 1502568"/>
                <a:gd name="connsiteY12" fmla="*/ 223837 h 450056"/>
                <a:gd name="connsiteX13" fmla="*/ 4762 w 1502568"/>
                <a:gd name="connsiteY13" fmla="*/ 209550 h 450056"/>
                <a:gd name="connsiteX14" fmla="*/ 23812 w 1502568"/>
                <a:gd name="connsiteY14" fmla="*/ 202406 h 450056"/>
                <a:gd name="connsiteX15" fmla="*/ 52387 w 1502568"/>
                <a:gd name="connsiteY15" fmla="*/ 209550 h 450056"/>
                <a:gd name="connsiteX16" fmla="*/ 100012 w 1502568"/>
                <a:gd name="connsiteY16" fmla="*/ 238125 h 450056"/>
                <a:gd name="connsiteX17" fmla="*/ 133350 w 1502568"/>
                <a:gd name="connsiteY17" fmla="*/ 254793 h 450056"/>
                <a:gd name="connsiteX18" fmla="*/ 166687 w 1502568"/>
                <a:gd name="connsiteY18" fmla="*/ 264318 h 450056"/>
                <a:gd name="connsiteX19" fmla="*/ 228600 w 1502568"/>
                <a:gd name="connsiteY19" fmla="*/ 271462 h 450056"/>
                <a:gd name="connsiteX20" fmla="*/ 290512 w 1502568"/>
                <a:gd name="connsiteY20" fmla="*/ 271462 h 450056"/>
                <a:gd name="connsiteX21" fmla="*/ 366712 w 1502568"/>
                <a:gd name="connsiteY21" fmla="*/ 264318 h 450056"/>
                <a:gd name="connsiteX22" fmla="*/ 438150 w 1502568"/>
                <a:gd name="connsiteY22" fmla="*/ 254793 h 450056"/>
                <a:gd name="connsiteX23" fmla="*/ 573881 w 1502568"/>
                <a:gd name="connsiteY23" fmla="*/ 221456 h 450056"/>
                <a:gd name="connsiteX24" fmla="*/ 719137 w 1502568"/>
                <a:gd name="connsiteY24" fmla="*/ 178593 h 450056"/>
                <a:gd name="connsiteX25" fmla="*/ 890587 w 1502568"/>
                <a:gd name="connsiteY25" fmla="*/ 140493 h 450056"/>
                <a:gd name="connsiteX26" fmla="*/ 1066800 w 1502568"/>
                <a:gd name="connsiteY26" fmla="*/ 83343 h 450056"/>
                <a:gd name="connsiteX27" fmla="*/ 1152525 w 1502568"/>
                <a:gd name="connsiteY27" fmla="*/ 42862 h 450056"/>
                <a:gd name="connsiteX28" fmla="*/ 1176337 w 1502568"/>
                <a:gd name="connsiteY28" fmla="*/ 23812 h 450056"/>
                <a:gd name="connsiteX29" fmla="*/ 1200150 w 1502568"/>
                <a:gd name="connsiteY29" fmla="*/ 9525 h 450056"/>
                <a:gd name="connsiteX30" fmla="*/ 1235868 w 1502568"/>
                <a:gd name="connsiteY30" fmla="*/ 0 h 450056"/>
                <a:gd name="connsiteX31" fmla="*/ 1271587 w 1502568"/>
                <a:gd name="connsiteY31" fmla="*/ 0 h 450056"/>
                <a:gd name="connsiteX32" fmla="*/ 1328737 w 1502568"/>
                <a:gd name="connsiteY32" fmla="*/ 9525 h 450056"/>
                <a:gd name="connsiteX33" fmla="*/ 1383506 w 1502568"/>
                <a:gd name="connsiteY33" fmla="*/ 28575 h 450056"/>
                <a:gd name="connsiteX34" fmla="*/ 1450181 w 1502568"/>
                <a:gd name="connsiteY34" fmla="*/ 66675 h 450056"/>
                <a:gd name="connsiteX35" fmla="*/ 1476375 w 1502568"/>
                <a:gd name="connsiteY35" fmla="*/ 88106 h 450056"/>
                <a:gd name="connsiteX36" fmla="*/ 1490662 w 1502568"/>
                <a:gd name="connsiteY36" fmla="*/ 104775 h 450056"/>
                <a:gd name="connsiteX37" fmla="*/ 1497806 w 1502568"/>
                <a:gd name="connsiteY37" fmla="*/ 116681 h 450056"/>
                <a:gd name="connsiteX38" fmla="*/ 1502568 w 1502568"/>
                <a:gd name="connsiteY38" fmla="*/ 138112 h 450056"/>
                <a:gd name="connsiteX39" fmla="*/ 1495425 w 1502568"/>
                <a:gd name="connsiteY39" fmla="*/ 164306 h 450056"/>
                <a:gd name="connsiteX40" fmla="*/ 1473993 w 1502568"/>
                <a:gd name="connsiteY40" fmla="*/ 190500 h 450056"/>
                <a:gd name="connsiteX41" fmla="*/ 1433512 w 1502568"/>
                <a:gd name="connsiteY41" fmla="*/ 219075 h 450056"/>
                <a:gd name="connsiteX42" fmla="*/ 1397793 w 1502568"/>
                <a:gd name="connsiteY42" fmla="*/ 233362 h 450056"/>
                <a:gd name="connsiteX43" fmla="*/ 1340643 w 1502568"/>
                <a:gd name="connsiteY43" fmla="*/ 247650 h 450056"/>
                <a:gd name="connsiteX44" fmla="*/ 1190625 w 1502568"/>
                <a:gd name="connsiteY44" fmla="*/ 273843 h 450056"/>
                <a:gd name="connsiteX45" fmla="*/ 1092993 w 1502568"/>
                <a:gd name="connsiteY45" fmla="*/ 280987 h 450056"/>
                <a:gd name="connsiteX46" fmla="*/ 921543 w 1502568"/>
                <a:gd name="connsiteY46" fmla="*/ 333375 h 450056"/>
                <a:gd name="connsiteX47" fmla="*/ 757237 w 1502568"/>
                <a:gd name="connsiteY47" fmla="*/ 37147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02568" h="450056">
                  <a:moveTo>
                    <a:pt x="757237" y="371475"/>
                  </a:moveTo>
                  <a:lnTo>
                    <a:pt x="588168" y="407193"/>
                  </a:lnTo>
                  <a:lnTo>
                    <a:pt x="450056" y="431006"/>
                  </a:lnTo>
                  <a:lnTo>
                    <a:pt x="347662" y="447675"/>
                  </a:lnTo>
                  <a:lnTo>
                    <a:pt x="283368" y="450056"/>
                  </a:lnTo>
                  <a:lnTo>
                    <a:pt x="221456" y="435768"/>
                  </a:lnTo>
                  <a:lnTo>
                    <a:pt x="152400" y="404812"/>
                  </a:lnTo>
                  <a:lnTo>
                    <a:pt x="88106" y="366712"/>
                  </a:lnTo>
                  <a:lnTo>
                    <a:pt x="50006" y="340518"/>
                  </a:lnTo>
                  <a:lnTo>
                    <a:pt x="26193" y="311943"/>
                  </a:lnTo>
                  <a:lnTo>
                    <a:pt x="9525" y="285750"/>
                  </a:lnTo>
                  <a:lnTo>
                    <a:pt x="0" y="250031"/>
                  </a:lnTo>
                  <a:lnTo>
                    <a:pt x="0" y="223837"/>
                  </a:lnTo>
                  <a:lnTo>
                    <a:pt x="4762" y="209550"/>
                  </a:lnTo>
                  <a:lnTo>
                    <a:pt x="23812" y="202406"/>
                  </a:lnTo>
                  <a:lnTo>
                    <a:pt x="52387" y="209550"/>
                  </a:lnTo>
                  <a:lnTo>
                    <a:pt x="100012" y="238125"/>
                  </a:lnTo>
                  <a:lnTo>
                    <a:pt x="133350" y="254793"/>
                  </a:lnTo>
                  <a:lnTo>
                    <a:pt x="166687" y="264318"/>
                  </a:lnTo>
                  <a:lnTo>
                    <a:pt x="228600" y="271462"/>
                  </a:lnTo>
                  <a:lnTo>
                    <a:pt x="290512" y="271462"/>
                  </a:lnTo>
                  <a:lnTo>
                    <a:pt x="366712" y="264318"/>
                  </a:lnTo>
                  <a:lnTo>
                    <a:pt x="438150" y="254793"/>
                  </a:lnTo>
                  <a:lnTo>
                    <a:pt x="573881" y="221456"/>
                  </a:lnTo>
                  <a:lnTo>
                    <a:pt x="719137" y="178593"/>
                  </a:lnTo>
                  <a:lnTo>
                    <a:pt x="890587" y="140493"/>
                  </a:lnTo>
                  <a:lnTo>
                    <a:pt x="1066800" y="83343"/>
                  </a:lnTo>
                  <a:lnTo>
                    <a:pt x="1152525" y="42862"/>
                  </a:lnTo>
                  <a:lnTo>
                    <a:pt x="1176337" y="23812"/>
                  </a:lnTo>
                  <a:lnTo>
                    <a:pt x="1200150" y="9525"/>
                  </a:lnTo>
                  <a:lnTo>
                    <a:pt x="1235868" y="0"/>
                  </a:lnTo>
                  <a:lnTo>
                    <a:pt x="1271587" y="0"/>
                  </a:lnTo>
                  <a:lnTo>
                    <a:pt x="1328737" y="9525"/>
                  </a:lnTo>
                  <a:lnTo>
                    <a:pt x="1383506" y="28575"/>
                  </a:lnTo>
                  <a:lnTo>
                    <a:pt x="1450181" y="66675"/>
                  </a:lnTo>
                  <a:lnTo>
                    <a:pt x="1476375" y="88106"/>
                  </a:lnTo>
                  <a:lnTo>
                    <a:pt x="1490662" y="104775"/>
                  </a:lnTo>
                  <a:lnTo>
                    <a:pt x="1497806" y="116681"/>
                  </a:lnTo>
                  <a:lnTo>
                    <a:pt x="1502568" y="138112"/>
                  </a:lnTo>
                  <a:lnTo>
                    <a:pt x="1495425" y="164306"/>
                  </a:lnTo>
                  <a:lnTo>
                    <a:pt x="1473993" y="190500"/>
                  </a:lnTo>
                  <a:lnTo>
                    <a:pt x="1433512" y="219075"/>
                  </a:lnTo>
                  <a:lnTo>
                    <a:pt x="1397793" y="233362"/>
                  </a:lnTo>
                  <a:lnTo>
                    <a:pt x="1340643" y="247650"/>
                  </a:lnTo>
                  <a:lnTo>
                    <a:pt x="1190625" y="273843"/>
                  </a:lnTo>
                  <a:lnTo>
                    <a:pt x="1092993" y="280987"/>
                  </a:lnTo>
                  <a:lnTo>
                    <a:pt x="921543" y="333375"/>
                  </a:lnTo>
                  <a:lnTo>
                    <a:pt x="75723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FBBB4ECE-F501-4294-B1E7-36A2BED2140F}"/>
                </a:ext>
              </a:extLst>
            </p:cNvPr>
            <p:cNvSpPr/>
            <p:nvPr/>
          </p:nvSpPr>
          <p:spPr>
            <a:xfrm>
              <a:off x="5561015" y="2582863"/>
              <a:ext cx="282575" cy="838200"/>
            </a:xfrm>
            <a:custGeom>
              <a:avLst/>
              <a:gdLst>
                <a:gd name="connsiteX0" fmla="*/ 64294 w 283369"/>
                <a:gd name="connsiteY0" fmla="*/ 395288 h 838200"/>
                <a:gd name="connsiteX1" fmla="*/ 0 w 283369"/>
                <a:gd name="connsiteY1" fmla="*/ 40482 h 838200"/>
                <a:gd name="connsiteX2" fmla="*/ 135731 w 283369"/>
                <a:gd name="connsiteY2" fmla="*/ 0 h 838200"/>
                <a:gd name="connsiteX3" fmla="*/ 197644 w 283369"/>
                <a:gd name="connsiteY3" fmla="*/ 145257 h 838200"/>
                <a:gd name="connsiteX4" fmla="*/ 230981 w 283369"/>
                <a:gd name="connsiteY4" fmla="*/ 223838 h 838200"/>
                <a:gd name="connsiteX5" fmla="*/ 257175 w 283369"/>
                <a:gd name="connsiteY5" fmla="*/ 280988 h 838200"/>
                <a:gd name="connsiteX6" fmla="*/ 266700 w 283369"/>
                <a:gd name="connsiteY6" fmla="*/ 333375 h 838200"/>
                <a:gd name="connsiteX7" fmla="*/ 273844 w 283369"/>
                <a:gd name="connsiteY7" fmla="*/ 407194 h 838200"/>
                <a:gd name="connsiteX8" fmla="*/ 280987 w 283369"/>
                <a:gd name="connsiteY8" fmla="*/ 466725 h 838200"/>
                <a:gd name="connsiteX9" fmla="*/ 280987 w 283369"/>
                <a:gd name="connsiteY9" fmla="*/ 542925 h 838200"/>
                <a:gd name="connsiteX10" fmla="*/ 283369 w 283369"/>
                <a:gd name="connsiteY10" fmla="*/ 792957 h 838200"/>
                <a:gd name="connsiteX11" fmla="*/ 107156 w 283369"/>
                <a:gd name="connsiteY11" fmla="*/ 838200 h 838200"/>
                <a:gd name="connsiteX12" fmla="*/ 100012 w 283369"/>
                <a:gd name="connsiteY12" fmla="*/ 676275 h 838200"/>
                <a:gd name="connsiteX13" fmla="*/ 92869 w 283369"/>
                <a:gd name="connsiteY13" fmla="*/ 557213 h 838200"/>
                <a:gd name="connsiteX14" fmla="*/ 64294 w 283369"/>
                <a:gd name="connsiteY14" fmla="*/ 395288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3369" h="838200">
                  <a:moveTo>
                    <a:pt x="64294" y="395288"/>
                  </a:moveTo>
                  <a:lnTo>
                    <a:pt x="0" y="40482"/>
                  </a:lnTo>
                  <a:lnTo>
                    <a:pt x="135731" y="0"/>
                  </a:lnTo>
                  <a:lnTo>
                    <a:pt x="197644" y="145257"/>
                  </a:lnTo>
                  <a:lnTo>
                    <a:pt x="230981" y="223838"/>
                  </a:lnTo>
                  <a:lnTo>
                    <a:pt x="257175" y="280988"/>
                  </a:lnTo>
                  <a:lnTo>
                    <a:pt x="266700" y="333375"/>
                  </a:lnTo>
                  <a:lnTo>
                    <a:pt x="273844" y="407194"/>
                  </a:lnTo>
                  <a:lnTo>
                    <a:pt x="280987" y="466725"/>
                  </a:lnTo>
                  <a:lnTo>
                    <a:pt x="280987" y="542925"/>
                  </a:lnTo>
                  <a:lnTo>
                    <a:pt x="283369" y="792957"/>
                  </a:lnTo>
                  <a:lnTo>
                    <a:pt x="107156" y="838200"/>
                  </a:lnTo>
                  <a:lnTo>
                    <a:pt x="100012" y="676275"/>
                  </a:lnTo>
                  <a:lnTo>
                    <a:pt x="92869" y="557213"/>
                  </a:lnTo>
                  <a:lnTo>
                    <a:pt x="64294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8C6470C1-3EE9-409A-8C5A-79EB5763F4E5}"/>
                </a:ext>
              </a:extLst>
            </p:cNvPr>
            <p:cNvSpPr/>
            <p:nvPr/>
          </p:nvSpPr>
          <p:spPr>
            <a:xfrm>
              <a:off x="6253164" y="2490788"/>
              <a:ext cx="393700" cy="804862"/>
            </a:xfrm>
            <a:custGeom>
              <a:avLst/>
              <a:gdLst>
                <a:gd name="connsiteX0" fmla="*/ 59531 w 392906"/>
                <a:gd name="connsiteY0" fmla="*/ 461962 h 804862"/>
                <a:gd name="connsiteX1" fmla="*/ 100012 w 392906"/>
                <a:gd name="connsiteY1" fmla="*/ 247650 h 804862"/>
                <a:gd name="connsiteX2" fmla="*/ 109537 w 392906"/>
                <a:gd name="connsiteY2" fmla="*/ 180975 h 804862"/>
                <a:gd name="connsiteX3" fmla="*/ 109537 w 392906"/>
                <a:gd name="connsiteY3" fmla="*/ 128587 h 804862"/>
                <a:gd name="connsiteX4" fmla="*/ 97631 w 392906"/>
                <a:gd name="connsiteY4" fmla="*/ 90487 h 804862"/>
                <a:gd name="connsiteX5" fmla="*/ 33337 w 392906"/>
                <a:gd name="connsiteY5" fmla="*/ 7143 h 804862"/>
                <a:gd name="connsiteX6" fmla="*/ 195262 w 392906"/>
                <a:gd name="connsiteY6" fmla="*/ 0 h 804862"/>
                <a:gd name="connsiteX7" fmla="*/ 290512 w 392906"/>
                <a:gd name="connsiteY7" fmla="*/ 66675 h 804862"/>
                <a:gd name="connsiteX8" fmla="*/ 347662 w 392906"/>
                <a:gd name="connsiteY8" fmla="*/ 111918 h 804862"/>
                <a:gd name="connsiteX9" fmla="*/ 376237 w 392906"/>
                <a:gd name="connsiteY9" fmla="*/ 135731 h 804862"/>
                <a:gd name="connsiteX10" fmla="*/ 388143 w 392906"/>
                <a:gd name="connsiteY10" fmla="*/ 154781 h 804862"/>
                <a:gd name="connsiteX11" fmla="*/ 392906 w 392906"/>
                <a:gd name="connsiteY11" fmla="*/ 178593 h 804862"/>
                <a:gd name="connsiteX12" fmla="*/ 390525 w 392906"/>
                <a:gd name="connsiteY12" fmla="*/ 207168 h 804862"/>
                <a:gd name="connsiteX13" fmla="*/ 371475 w 392906"/>
                <a:gd name="connsiteY13" fmla="*/ 242887 h 804862"/>
                <a:gd name="connsiteX14" fmla="*/ 326231 w 392906"/>
                <a:gd name="connsiteY14" fmla="*/ 290512 h 804862"/>
                <a:gd name="connsiteX15" fmla="*/ 278606 w 392906"/>
                <a:gd name="connsiteY15" fmla="*/ 371475 h 804862"/>
                <a:gd name="connsiteX16" fmla="*/ 190500 w 392906"/>
                <a:gd name="connsiteY16" fmla="*/ 557212 h 804862"/>
                <a:gd name="connsiteX17" fmla="*/ 83343 w 392906"/>
                <a:gd name="connsiteY17" fmla="*/ 783431 h 804862"/>
                <a:gd name="connsiteX18" fmla="*/ 0 w 392906"/>
                <a:gd name="connsiteY18" fmla="*/ 804862 h 804862"/>
                <a:gd name="connsiteX19" fmla="*/ 59531 w 392906"/>
                <a:gd name="connsiteY19" fmla="*/ 461962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2906" h="804862">
                  <a:moveTo>
                    <a:pt x="59531" y="461962"/>
                  </a:moveTo>
                  <a:lnTo>
                    <a:pt x="100012" y="247650"/>
                  </a:lnTo>
                  <a:lnTo>
                    <a:pt x="109537" y="180975"/>
                  </a:lnTo>
                  <a:lnTo>
                    <a:pt x="109537" y="128587"/>
                  </a:lnTo>
                  <a:lnTo>
                    <a:pt x="97631" y="90487"/>
                  </a:lnTo>
                  <a:lnTo>
                    <a:pt x="33337" y="7143"/>
                  </a:lnTo>
                  <a:lnTo>
                    <a:pt x="195262" y="0"/>
                  </a:lnTo>
                  <a:lnTo>
                    <a:pt x="290512" y="66675"/>
                  </a:lnTo>
                  <a:lnTo>
                    <a:pt x="347662" y="111918"/>
                  </a:lnTo>
                  <a:lnTo>
                    <a:pt x="376237" y="135731"/>
                  </a:lnTo>
                  <a:lnTo>
                    <a:pt x="388143" y="154781"/>
                  </a:lnTo>
                  <a:lnTo>
                    <a:pt x="392906" y="178593"/>
                  </a:lnTo>
                  <a:lnTo>
                    <a:pt x="390525" y="207168"/>
                  </a:lnTo>
                  <a:lnTo>
                    <a:pt x="371475" y="242887"/>
                  </a:lnTo>
                  <a:lnTo>
                    <a:pt x="326231" y="290512"/>
                  </a:lnTo>
                  <a:lnTo>
                    <a:pt x="278606" y="371475"/>
                  </a:lnTo>
                  <a:lnTo>
                    <a:pt x="190500" y="557212"/>
                  </a:lnTo>
                  <a:lnTo>
                    <a:pt x="83343" y="783431"/>
                  </a:lnTo>
                  <a:lnTo>
                    <a:pt x="0" y="804862"/>
                  </a:lnTo>
                  <a:lnTo>
                    <a:pt x="59531" y="46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C43A0105-6272-4C67-9B86-464C2C446D80}"/>
                </a:ext>
              </a:extLst>
            </p:cNvPr>
            <p:cNvSpPr/>
            <p:nvPr/>
          </p:nvSpPr>
          <p:spPr>
            <a:xfrm>
              <a:off x="5065714" y="2930525"/>
              <a:ext cx="3033712" cy="685800"/>
            </a:xfrm>
            <a:custGeom>
              <a:avLst/>
              <a:gdLst>
                <a:gd name="connsiteX0" fmla="*/ 1486222 w 3034262"/>
                <a:gd name="connsiteY0" fmla="*/ 399245 h 685156"/>
                <a:gd name="connsiteX1" fmla="*/ 1120462 w 3034262"/>
                <a:gd name="connsiteY1" fmla="*/ 471366 h 685156"/>
                <a:gd name="connsiteX2" fmla="*/ 819096 w 3034262"/>
                <a:gd name="connsiteY2" fmla="*/ 548640 h 685156"/>
                <a:gd name="connsiteX3" fmla="*/ 610458 w 3034262"/>
                <a:gd name="connsiteY3" fmla="*/ 613034 h 685156"/>
                <a:gd name="connsiteX4" fmla="*/ 455912 w 3034262"/>
                <a:gd name="connsiteY4" fmla="*/ 680004 h 685156"/>
                <a:gd name="connsiteX5" fmla="*/ 435306 w 3034262"/>
                <a:gd name="connsiteY5" fmla="*/ 685156 h 685156"/>
                <a:gd name="connsiteX6" fmla="*/ 383790 w 3034262"/>
                <a:gd name="connsiteY6" fmla="*/ 680004 h 685156"/>
                <a:gd name="connsiteX7" fmla="*/ 342578 w 3034262"/>
                <a:gd name="connsiteY7" fmla="*/ 661974 h 685156"/>
                <a:gd name="connsiteX8" fmla="*/ 239547 w 3034262"/>
                <a:gd name="connsiteY8" fmla="*/ 589852 h 685156"/>
                <a:gd name="connsiteX9" fmla="*/ 141667 w 3034262"/>
                <a:gd name="connsiteY9" fmla="*/ 507427 h 685156"/>
                <a:gd name="connsiteX10" fmla="*/ 33485 w 3034262"/>
                <a:gd name="connsiteY10" fmla="*/ 409548 h 685156"/>
                <a:gd name="connsiteX11" fmla="*/ 15454 w 3034262"/>
                <a:gd name="connsiteY11" fmla="*/ 386366 h 685156"/>
                <a:gd name="connsiteX12" fmla="*/ 5151 w 3034262"/>
                <a:gd name="connsiteY12" fmla="*/ 360608 h 685156"/>
                <a:gd name="connsiteX13" fmla="*/ 0 w 3034262"/>
                <a:gd name="connsiteY13" fmla="*/ 334850 h 685156"/>
                <a:gd name="connsiteX14" fmla="*/ 2576 w 3034262"/>
                <a:gd name="connsiteY14" fmla="*/ 309093 h 685156"/>
                <a:gd name="connsiteX15" fmla="*/ 10303 w 3034262"/>
                <a:gd name="connsiteY15" fmla="*/ 301365 h 685156"/>
                <a:gd name="connsiteX16" fmla="*/ 23182 w 3034262"/>
                <a:gd name="connsiteY16" fmla="*/ 298789 h 685156"/>
                <a:gd name="connsiteX17" fmla="*/ 64394 w 3034262"/>
                <a:gd name="connsiteY17" fmla="*/ 319396 h 685156"/>
                <a:gd name="connsiteX18" fmla="*/ 149395 w 3034262"/>
                <a:gd name="connsiteY18" fmla="*/ 368335 h 685156"/>
                <a:gd name="connsiteX19" fmla="*/ 211213 w 3034262"/>
                <a:gd name="connsiteY19" fmla="*/ 399245 h 685156"/>
                <a:gd name="connsiteX20" fmla="*/ 278183 w 3034262"/>
                <a:gd name="connsiteY20" fmla="*/ 425002 h 685156"/>
                <a:gd name="connsiteX21" fmla="*/ 324547 w 3034262"/>
                <a:gd name="connsiteY21" fmla="*/ 432730 h 685156"/>
                <a:gd name="connsiteX22" fmla="*/ 368336 w 3034262"/>
                <a:gd name="connsiteY22" fmla="*/ 432730 h 685156"/>
                <a:gd name="connsiteX23" fmla="*/ 507427 w 3034262"/>
                <a:gd name="connsiteY23" fmla="*/ 412123 h 685156"/>
                <a:gd name="connsiteX24" fmla="*/ 607883 w 3034262"/>
                <a:gd name="connsiteY24" fmla="*/ 388942 h 685156"/>
                <a:gd name="connsiteX25" fmla="*/ 765005 w 3034262"/>
                <a:gd name="connsiteY25" fmla="*/ 370911 h 685156"/>
                <a:gd name="connsiteX26" fmla="*/ 916976 w 3034262"/>
                <a:gd name="connsiteY26" fmla="*/ 332274 h 685156"/>
                <a:gd name="connsiteX27" fmla="*/ 1210614 w 3034262"/>
                <a:gd name="connsiteY27" fmla="*/ 275607 h 685156"/>
                <a:gd name="connsiteX28" fmla="*/ 1305918 w 3034262"/>
                <a:gd name="connsiteY28" fmla="*/ 255001 h 685156"/>
                <a:gd name="connsiteX29" fmla="*/ 1617586 w 3034262"/>
                <a:gd name="connsiteY29" fmla="*/ 198334 h 685156"/>
                <a:gd name="connsiteX30" fmla="*/ 1991074 w 3034262"/>
                <a:gd name="connsiteY30" fmla="*/ 133940 h 685156"/>
                <a:gd name="connsiteX31" fmla="*/ 2127590 w 3034262"/>
                <a:gd name="connsiteY31" fmla="*/ 121061 h 685156"/>
                <a:gd name="connsiteX32" fmla="*/ 2248651 w 3034262"/>
                <a:gd name="connsiteY32" fmla="*/ 100455 h 685156"/>
                <a:gd name="connsiteX33" fmla="*/ 2416076 w 3034262"/>
                <a:gd name="connsiteY33" fmla="*/ 59242 h 685156"/>
                <a:gd name="connsiteX34" fmla="*/ 2454713 w 3034262"/>
                <a:gd name="connsiteY34" fmla="*/ 41212 h 685156"/>
                <a:gd name="connsiteX35" fmla="*/ 2493350 w 3034262"/>
                <a:gd name="connsiteY35" fmla="*/ 18030 h 685156"/>
                <a:gd name="connsiteX36" fmla="*/ 2521683 w 3034262"/>
                <a:gd name="connsiteY36" fmla="*/ 5151 h 685156"/>
                <a:gd name="connsiteX37" fmla="*/ 2562896 w 3034262"/>
                <a:gd name="connsiteY37" fmla="*/ 0 h 685156"/>
                <a:gd name="connsiteX38" fmla="*/ 2681381 w 3034262"/>
                <a:gd name="connsiteY38" fmla="*/ 20606 h 685156"/>
                <a:gd name="connsiteX39" fmla="*/ 2774109 w 3034262"/>
                <a:gd name="connsiteY39" fmla="*/ 48939 h 685156"/>
                <a:gd name="connsiteX40" fmla="*/ 2892595 w 3034262"/>
                <a:gd name="connsiteY40" fmla="*/ 92727 h 685156"/>
                <a:gd name="connsiteX41" fmla="*/ 2969868 w 3034262"/>
                <a:gd name="connsiteY41" fmla="*/ 128788 h 685156"/>
                <a:gd name="connsiteX42" fmla="*/ 2995626 w 3034262"/>
                <a:gd name="connsiteY42" fmla="*/ 144243 h 685156"/>
                <a:gd name="connsiteX43" fmla="*/ 3016232 w 3034262"/>
                <a:gd name="connsiteY43" fmla="*/ 172576 h 685156"/>
                <a:gd name="connsiteX44" fmla="*/ 3031687 w 3034262"/>
                <a:gd name="connsiteY44" fmla="*/ 203486 h 685156"/>
                <a:gd name="connsiteX45" fmla="*/ 3034262 w 3034262"/>
                <a:gd name="connsiteY45" fmla="*/ 229243 h 685156"/>
                <a:gd name="connsiteX46" fmla="*/ 3029111 w 3034262"/>
                <a:gd name="connsiteY46" fmla="*/ 247274 h 685156"/>
                <a:gd name="connsiteX47" fmla="*/ 3018808 w 3034262"/>
                <a:gd name="connsiteY47" fmla="*/ 265304 h 685156"/>
                <a:gd name="connsiteX48" fmla="*/ 2980171 w 3034262"/>
                <a:gd name="connsiteY48" fmla="*/ 285911 h 685156"/>
                <a:gd name="connsiteX49" fmla="*/ 2928656 w 3034262"/>
                <a:gd name="connsiteY49" fmla="*/ 293638 h 685156"/>
                <a:gd name="connsiteX50" fmla="*/ 2833352 w 3034262"/>
                <a:gd name="connsiteY50" fmla="*/ 293638 h 685156"/>
                <a:gd name="connsiteX51" fmla="*/ 2655623 w 3034262"/>
                <a:gd name="connsiteY51" fmla="*/ 275607 h 685156"/>
                <a:gd name="connsiteX52" fmla="*/ 2462440 w 3034262"/>
                <a:gd name="connsiteY52" fmla="*/ 270456 h 685156"/>
                <a:gd name="connsiteX53" fmla="*/ 2145620 w 3034262"/>
                <a:gd name="connsiteY53" fmla="*/ 301365 h 685156"/>
                <a:gd name="connsiteX54" fmla="*/ 2014256 w 3034262"/>
                <a:gd name="connsiteY54" fmla="*/ 314244 h 685156"/>
                <a:gd name="connsiteX55" fmla="*/ 1486222 w 3034262"/>
                <a:gd name="connsiteY55" fmla="*/ 399245 h 68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34262" h="685156">
                  <a:moveTo>
                    <a:pt x="1486222" y="399245"/>
                  </a:moveTo>
                  <a:lnTo>
                    <a:pt x="1120462" y="471366"/>
                  </a:lnTo>
                  <a:lnTo>
                    <a:pt x="819096" y="548640"/>
                  </a:lnTo>
                  <a:lnTo>
                    <a:pt x="610458" y="613034"/>
                  </a:lnTo>
                  <a:lnTo>
                    <a:pt x="455912" y="680004"/>
                  </a:lnTo>
                  <a:lnTo>
                    <a:pt x="435306" y="685156"/>
                  </a:lnTo>
                  <a:lnTo>
                    <a:pt x="383790" y="680004"/>
                  </a:lnTo>
                  <a:lnTo>
                    <a:pt x="342578" y="661974"/>
                  </a:lnTo>
                  <a:lnTo>
                    <a:pt x="239547" y="589852"/>
                  </a:lnTo>
                  <a:lnTo>
                    <a:pt x="141667" y="507427"/>
                  </a:lnTo>
                  <a:lnTo>
                    <a:pt x="33485" y="409548"/>
                  </a:lnTo>
                  <a:lnTo>
                    <a:pt x="15454" y="386366"/>
                  </a:lnTo>
                  <a:lnTo>
                    <a:pt x="5151" y="360608"/>
                  </a:lnTo>
                  <a:lnTo>
                    <a:pt x="0" y="334850"/>
                  </a:lnTo>
                  <a:lnTo>
                    <a:pt x="2576" y="309093"/>
                  </a:lnTo>
                  <a:lnTo>
                    <a:pt x="10303" y="301365"/>
                  </a:lnTo>
                  <a:lnTo>
                    <a:pt x="23182" y="298789"/>
                  </a:lnTo>
                  <a:lnTo>
                    <a:pt x="64394" y="319396"/>
                  </a:lnTo>
                  <a:lnTo>
                    <a:pt x="149395" y="368335"/>
                  </a:lnTo>
                  <a:lnTo>
                    <a:pt x="211213" y="399245"/>
                  </a:lnTo>
                  <a:lnTo>
                    <a:pt x="278183" y="425002"/>
                  </a:lnTo>
                  <a:lnTo>
                    <a:pt x="324547" y="432730"/>
                  </a:lnTo>
                  <a:lnTo>
                    <a:pt x="368336" y="432730"/>
                  </a:lnTo>
                  <a:lnTo>
                    <a:pt x="507427" y="412123"/>
                  </a:lnTo>
                  <a:lnTo>
                    <a:pt x="607883" y="388942"/>
                  </a:lnTo>
                  <a:lnTo>
                    <a:pt x="765005" y="370911"/>
                  </a:lnTo>
                  <a:lnTo>
                    <a:pt x="916976" y="332274"/>
                  </a:lnTo>
                  <a:lnTo>
                    <a:pt x="1210614" y="275607"/>
                  </a:lnTo>
                  <a:lnTo>
                    <a:pt x="1305918" y="255001"/>
                  </a:lnTo>
                  <a:lnTo>
                    <a:pt x="1617586" y="198334"/>
                  </a:lnTo>
                  <a:lnTo>
                    <a:pt x="1991074" y="133940"/>
                  </a:lnTo>
                  <a:lnTo>
                    <a:pt x="2127590" y="121061"/>
                  </a:lnTo>
                  <a:lnTo>
                    <a:pt x="2248651" y="100455"/>
                  </a:lnTo>
                  <a:lnTo>
                    <a:pt x="2416076" y="59242"/>
                  </a:lnTo>
                  <a:lnTo>
                    <a:pt x="2454713" y="41212"/>
                  </a:lnTo>
                  <a:lnTo>
                    <a:pt x="2493350" y="18030"/>
                  </a:lnTo>
                  <a:lnTo>
                    <a:pt x="2521683" y="5151"/>
                  </a:lnTo>
                  <a:lnTo>
                    <a:pt x="2562896" y="0"/>
                  </a:lnTo>
                  <a:lnTo>
                    <a:pt x="2681381" y="20606"/>
                  </a:lnTo>
                  <a:lnTo>
                    <a:pt x="2774109" y="48939"/>
                  </a:lnTo>
                  <a:lnTo>
                    <a:pt x="2892595" y="92727"/>
                  </a:lnTo>
                  <a:lnTo>
                    <a:pt x="2969868" y="128788"/>
                  </a:lnTo>
                  <a:lnTo>
                    <a:pt x="2995626" y="144243"/>
                  </a:lnTo>
                  <a:lnTo>
                    <a:pt x="3016232" y="172576"/>
                  </a:lnTo>
                  <a:lnTo>
                    <a:pt x="3031687" y="203486"/>
                  </a:lnTo>
                  <a:lnTo>
                    <a:pt x="3034262" y="229243"/>
                  </a:lnTo>
                  <a:lnTo>
                    <a:pt x="3029111" y="247274"/>
                  </a:lnTo>
                  <a:lnTo>
                    <a:pt x="3018808" y="265304"/>
                  </a:lnTo>
                  <a:lnTo>
                    <a:pt x="2980171" y="285911"/>
                  </a:lnTo>
                  <a:lnTo>
                    <a:pt x="2928656" y="293638"/>
                  </a:lnTo>
                  <a:lnTo>
                    <a:pt x="2833352" y="293638"/>
                  </a:lnTo>
                  <a:lnTo>
                    <a:pt x="2655623" y="275607"/>
                  </a:lnTo>
                  <a:lnTo>
                    <a:pt x="2462440" y="270456"/>
                  </a:lnTo>
                  <a:lnTo>
                    <a:pt x="2145620" y="301365"/>
                  </a:lnTo>
                  <a:lnTo>
                    <a:pt x="2014256" y="314244"/>
                  </a:lnTo>
                  <a:lnTo>
                    <a:pt x="1486222" y="399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50F3AD51-9E89-4D56-BA44-409D9708BC11}"/>
                </a:ext>
              </a:extLst>
            </p:cNvPr>
            <p:cNvSpPr/>
            <p:nvPr/>
          </p:nvSpPr>
          <p:spPr>
            <a:xfrm>
              <a:off x="5618165" y="3733800"/>
              <a:ext cx="1195387" cy="1773238"/>
            </a:xfrm>
            <a:custGeom>
              <a:avLst/>
              <a:gdLst>
                <a:gd name="connsiteX0" fmla="*/ 400050 w 1195387"/>
                <a:gd name="connsiteY0" fmla="*/ 323850 h 1774031"/>
                <a:gd name="connsiteX1" fmla="*/ 50006 w 1195387"/>
                <a:gd name="connsiteY1" fmla="*/ 376238 h 1774031"/>
                <a:gd name="connsiteX2" fmla="*/ 0 w 1195387"/>
                <a:gd name="connsiteY2" fmla="*/ 214313 h 1774031"/>
                <a:gd name="connsiteX3" fmla="*/ 228600 w 1195387"/>
                <a:gd name="connsiteY3" fmla="*/ 192881 h 1774031"/>
                <a:gd name="connsiteX4" fmla="*/ 445294 w 1195387"/>
                <a:gd name="connsiteY4" fmla="*/ 154781 h 1774031"/>
                <a:gd name="connsiteX5" fmla="*/ 652462 w 1195387"/>
                <a:gd name="connsiteY5" fmla="*/ 104775 h 1774031"/>
                <a:gd name="connsiteX6" fmla="*/ 769144 w 1195387"/>
                <a:gd name="connsiteY6" fmla="*/ 73819 h 1774031"/>
                <a:gd name="connsiteX7" fmla="*/ 795337 w 1195387"/>
                <a:gd name="connsiteY7" fmla="*/ 47625 h 1774031"/>
                <a:gd name="connsiteX8" fmla="*/ 828675 w 1195387"/>
                <a:gd name="connsiteY8" fmla="*/ 23813 h 1774031"/>
                <a:gd name="connsiteX9" fmla="*/ 878681 w 1195387"/>
                <a:gd name="connsiteY9" fmla="*/ 2381 h 1774031"/>
                <a:gd name="connsiteX10" fmla="*/ 907256 w 1195387"/>
                <a:gd name="connsiteY10" fmla="*/ 0 h 1774031"/>
                <a:gd name="connsiteX11" fmla="*/ 947737 w 1195387"/>
                <a:gd name="connsiteY11" fmla="*/ 16669 h 1774031"/>
                <a:gd name="connsiteX12" fmla="*/ 1066800 w 1195387"/>
                <a:gd name="connsiteY12" fmla="*/ 85725 h 1774031"/>
                <a:gd name="connsiteX13" fmla="*/ 1162050 w 1195387"/>
                <a:gd name="connsiteY13" fmla="*/ 154781 h 1774031"/>
                <a:gd name="connsiteX14" fmla="*/ 1183481 w 1195387"/>
                <a:gd name="connsiteY14" fmla="*/ 171450 h 1774031"/>
                <a:gd name="connsiteX15" fmla="*/ 1193006 w 1195387"/>
                <a:gd name="connsiteY15" fmla="*/ 185738 h 1774031"/>
                <a:gd name="connsiteX16" fmla="*/ 1195387 w 1195387"/>
                <a:gd name="connsiteY16" fmla="*/ 207169 h 1774031"/>
                <a:gd name="connsiteX17" fmla="*/ 1195387 w 1195387"/>
                <a:gd name="connsiteY17" fmla="*/ 228600 h 1774031"/>
                <a:gd name="connsiteX18" fmla="*/ 1173956 w 1195387"/>
                <a:gd name="connsiteY18" fmla="*/ 259556 h 1774031"/>
                <a:gd name="connsiteX19" fmla="*/ 1147762 w 1195387"/>
                <a:gd name="connsiteY19" fmla="*/ 300038 h 1774031"/>
                <a:gd name="connsiteX20" fmla="*/ 1128712 w 1195387"/>
                <a:gd name="connsiteY20" fmla="*/ 342900 h 1774031"/>
                <a:gd name="connsiteX21" fmla="*/ 1119187 w 1195387"/>
                <a:gd name="connsiteY21" fmla="*/ 395288 h 1774031"/>
                <a:gd name="connsiteX22" fmla="*/ 1119187 w 1195387"/>
                <a:gd name="connsiteY22" fmla="*/ 528638 h 1774031"/>
                <a:gd name="connsiteX23" fmla="*/ 1119187 w 1195387"/>
                <a:gd name="connsiteY23" fmla="*/ 895350 h 1774031"/>
                <a:gd name="connsiteX24" fmla="*/ 1116806 w 1195387"/>
                <a:gd name="connsiteY24" fmla="*/ 1162050 h 1774031"/>
                <a:gd name="connsiteX25" fmla="*/ 1112044 w 1195387"/>
                <a:gd name="connsiteY25" fmla="*/ 1362075 h 1774031"/>
                <a:gd name="connsiteX26" fmla="*/ 1104900 w 1195387"/>
                <a:gd name="connsiteY26" fmla="*/ 1533525 h 1774031"/>
                <a:gd name="connsiteX27" fmla="*/ 1092994 w 1195387"/>
                <a:gd name="connsiteY27" fmla="*/ 1659731 h 1774031"/>
                <a:gd name="connsiteX28" fmla="*/ 1076325 w 1195387"/>
                <a:gd name="connsiteY28" fmla="*/ 1712119 h 1774031"/>
                <a:gd name="connsiteX29" fmla="*/ 1052512 w 1195387"/>
                <a:gd name="connsiteY29" fmla="*/ 1759744 h 1774031"/>
                <a:gd name="connsiteX30" fmla="*/ 1035844 w 1195387"/>
                <a:gd name="connsiteY30" fmla="*/ 1774031 h 1774031"/>
                <a:gd name="connsiteX31" fmla="*/ 1007269 w 1195387"/>
                <a:gd name="connsiteY31" fmla="*/ 1771650 h 1774031"/>
                <a:gd name="connsiteX32" fmla="*/ 978694 w 1195387"/>
                <a:gd name="connsiteY32" fmla="*/ 1745456 h 1774031"/>
                <a:gd name="connsiteX33" fmla="*/ 909637 w 1195387"/>
                <a:gd name="connsiteY33" fmla="*/ 1676400 h 1774031"/>
                <a:gd name="connsiteX34" fmla="*/ 857250 w 1195387"/>
                <a:gd name="connsiteY34" fmla="*/ 1616869 h 1774031"/>
                <a:gd name="connsiteX35" fmla="*/ 873919 w 1195387"/>
                <a:gd name="connsiteY35" fmla="*/ 1507331 h 1774031"/>
                <a:gd name="connsiteX36" fmla="*/ 873919 w 1195387"/>
                <a:gd name="connsiteY36" fmla="*/ 931069 h 1774031"/>
                <a:gd name="connsiteX37" fmla="*/ 873919 w 1195387"/>
                <a:gd name="connsiteY37" fmla="*/ 764381 h 1774031"/>
                <a:gd name="connsiteX38" fmla="*/ 873919 w 1195387"/>
                <a:gd name="connsiteY38" fmla="*/ 357188 h 1774031"/>
                <a:gd name="connsiteX39" fmla="*/ 866775 w 1195387"/>
                <a:gd name="connsiteY39" fmla="*/ 316706 h 1774031"/>
                <a:gd name="connsiteX40" fmla="*/ 852487 w 1195387"/>
                <a:gd name="connsiteY40" fmla="*/ 280988 h 1774031"/>
                <a:gd name="connsiteX41" fmla="*/ 838200 w 1195387"/>
                <a:gd name="connsiteY41" fmla="*/ 264319 h 1774031"/>
                <a:gd name="connsiteX42" fmla="*/ 809625 w 1195387"/>
                <a:gd name="connsiteY42" fmla="*/ 252413 h 1774031"/>
                <a:gd name="connsiteX43" fmla="*/ 769144 w 1195387"/>
                <a:gd name="connsiteY43" fmla="*/ 252413 h 1774031"/>
                <a:gd name="connsiteX44" fmla="*/ 652462 w 1195387"/>
                <a:gd name="connsiteY44" fmla="*/ 276225 h 1774031"/>
                <a:gd name="connsiteX45" fmla="*/ 400050 w 1195387"/>
                <a:gd name="connsiteY45" fmla="*/ 323850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95387" h="1774031">
                  <a:moveTo>
                    <a:pt x="400050" y="323850"/>
                  </a:moveTo>
                  <a:lnTo>
                    <a:pt x="50006" y="376238"/>
                  </a:lnTo>
                  <a:lnTo>
                    <a:pt x="0" y="214313"/>
                  </a:lnTo>
                  <a:lnTo>
                    <a:pt x="228600" y="192881"/>
                  </a:lnTo>
                  <a:lnTo>
                    <a:pt x="445294" y="154781"/>
                  </a:lnTo>
                  <a:lnTo>
                    <a:pt x="652462" y="104775"/>
                  </a:lnTo>
                  <a:lnTo>
                    <a:pt x="769144" y="73819"/>
                  </a:lnTo>
                  <a:lnTo>
                    <a:pt x="795337" y="47625"/>
                  </a:lnTo>
                  <a:lnTo>
                    <a:pt x="828675" y="23813"/>
                  </a:lnTo>
                  <a:lnTo>
                    <a:pt x="878681" y="2381"/>
                  </a:lnTo>
                  <a:lnTo>
                    <a:pt x="907256" y="0"/>
                  </a:lnTo>
                  <a:lnTo>
                    <a:pt x="947737" y="16669"/>
                  </a:lnTo>
                  <a:lnTo>
                    <a:pt x="1066800" y="85725"/>
                  </a:lnTo>
                  <a:lnTo>
                    <a:pt x="1162050" y="154781"/>
                  </a:lnTo>
                  <a:lnTo>
                    <a:pt x="1183481" y="171450"/>
                  </a:lnTo>
                  <a:lnTo>
                    <a:pt x="1193006" y="185738"/>
                  </a:lnTo>
                  <a:lnTo>
                    <a:pt x="1195387" y="207169"/>
                  </a:lnTo>
                  <a:lnTo>
                    <a:pt x="1195387" y="228600"/>
                  </a:lnTo>
                  <a:lnTo>
                    <a:pt x="1173956" y="259556"/>
                  </a:lnTo>
                  <a:lnTo>
                    <a:pt x="1147762" y="300038"/>
                  </a:lnTo>
                  <a:lnTo>
                    <a:pt x="1128712" y="342900"/>
                  </a:lnTo>
                  <a:lnTo>
                    <a:pt x="1119187" y="395288"/>
                  </a:lnTo>
                  <a:lnTo>
                    <a:pt x="1119187" y="528638"/>
                  </a:lnTo>
                  <a:lnTo>
                    <a:pt x="1119187" y="895350"/>
                  </a:lnTo>
                  <a:cubicBezTo>
                    <a:pt x="1118393" y="984250"/>
                    <a:pt x="1117600" y="1073150"/>
                    <a:pt x="1116806" y="1162050"/>
                  </a:cubicBezTo>
                  <a:lnTo>
                    <a:pt x="1112044" y="1362075"/>
                  </a:lnTo>
                  <a:lnTo>
                    <a:pt x="1104900" y="1533525"/>
                  </a:lnTo>
                  <a:lnTo>
                    <a:pt x="1092994" y="1659731"/>
                  </a:lnTo>
                  <a:lnTo>
                    <a:pt x="1076325" y="1712119"/>
                  </a:lnTo>
                  <a:lnTo>
                    <a:pt x="1052512" y="1759744"/>
                  </a:lnTo>
                  <a:lnTo>
                    <a:pt x="1035844" y="1774031"/>
                  </a:lnTo>
                  <a:lnTo>
                    <a:pt x="1007269" y="1771650"/>
                  </a:lnTo>
                  <a:lnTo>
                    <a:pt x="978694" y="1745456"/>
                  </a:lnTo>
                  <a:lnTo>
                    <a:pt x="909637" y="1676400"/>
                  </a:lnTo>
                  <a:lnTo>
                    <a:pt x="857250" y="1616869"/>
                  </a:lnTo>
                  <a:lnTo>
                    <a:pt x="873919" y="1507331"/>
                  </a:lnTo>
                  <a:lnTo>
                    <a:pt x="873919" y="931069"/>
                  </a:lnTo>
                  <a:lnTo>
                    <a:pt x="873919" y="764381"/>
                  </a:lnTo>
                  <a:lnTo>
                    <a:pt x="873919" y="357188"/>
                  </a:lnTo>
                  <a:lnTo>
                    <a:pt x="866775" y="316706"/>
                  </a:lnTo>
                  <a:lnTo>
                    <a:pt x="852487" y="280988"/>
                  </a:lnTo>
                  <a:lnTo>
                    <a:pt x="838200" y="264319"/>
                  </a:lnTo>
                  <a:lnTo>
                    <a:pt x="809625" y="252413"/>
                  </a:lnTo>
                  <a:lnTo>
                    <a:pt x="769144" y="252413"/>
                  </a:lnTo>
                  <a:lnTo>
                    <a:pt x="652462" y="276225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0734AC6E-F952-42F5-BD2A-FCE9A40F187E}"/>
                </a:ext>
              </a:extLst>
            </p:cNvPr>
            <p:cNvSpPr/>
            <p:nvPr/>
          </p:nvSpPr>
          <p:spPr>
            <a:xfrm>
              <a:off x="5661027" y="4491039"/>
              <a:ext cx="900113" cy="288925"/>
            </a:xfrm>
            <a:custGeom>
              <a:avLst/>
              <a:gdLst>
                <a:gd name="connsiteX0" fmla="*/ 409575 w 900113"/>
                <a:gd name="connsiteY0" fmla="*/ 238125 h 288131"/>
                <a:gd name="connsiteX1" fmla="*/ 0 w 900113"/>
                <a:gd name="connsiteY1" fmla="*/ 288131 h 288131"/>
                <a:gd name="connsiteX2" fmla="*/ 0 w 900113"/>
                <a:gd name="connsiteY2" fmla="*/ 133350 h 288131"/>
                <a:gd name="connsiteX3" fmla="*/ 223838 w 900113"/>
                <a:gd name="connsiteY3" fmla="*/ 100012 h 288131"/>
                <a:gd name="connsiteX4" fmla="*/ 611982 w 900113"/>
                <a:gd name="connsiteY4" fmla="*/ 42862 h 288131"/>
                <a:gd name="connsiteX5" fmla="*/ 900113 w 900113"/>
                <a:gd name="connsiteY5" fmla="*/ 0 h 288131"/>
                <a:gd name="connsiteX6" fmla="*/ 900113 w 900113"/>
                <a:gd name="connsiteY6" fmla="*/ 188118 h 288131"/>
                <a:gd name="connsiteX7" fmla="*/ 409575 w 900113"/>
                <a:gd name="connsiteY7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113" h="288131">
                  <a:moveTo>
                    <a:pt x="409575" y="238125"/>
                  </a:moveTo>
                  <a:lnTo>
                    <a:pt x="0" y="288131"/>
                  </a:lnTo>
                  <a:lnTo>
                    <a:pt x="0" y="133350"/>
                  </a:lnTo>
                  <a:lnTo>
                    <a:pt x="223838" y="100012"/>
                  </a:lnTo>
                  <a:lnTo>
                    <a:pt x="611982" y="42862"/>
                  </a:lnTo>
                  <a:lnTo>
                    <a:pt x="900113" y="0"/>
                  </a:lnTo>
                  <a:lnTo>
                    <a:pt x="900113" y="188118"/>
                  </a:lnTo>
                  <a:lnTo>
                    <a:pt x="4095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6">
              <a:extLst>
                <a:ext uri="{FF2B5EF4-FFF2-40B4-BE49-F238E27FC236}">
                  <a16:creationId xmlns:a16="http://schemas.microsoft.com/office/drawing/2014/main" id="{AA1663A0-7E67-4969-BD4F-1FE4CFFF87AC}"/>
                </a:ext>
              </a:extLst>
            </p:cNvPr>
            <p:cNvSpPr/>
            <p:nvPr/>
          </p:nvSpPr>
          <p:spPr>
            <a:xfrm>
              <a:off x="5618165" y="5199063"/>
              <a:ext cx="968375" cy="323850"/>
            </a:xfrm>
            <a:custGeom>
              <a:avLst/>
              <a:gdLst>
                <a:gd name="connsiteX0" fmla="*/ 357187 w 969169"/>
                <a:gd name="connsiteY0" fmla="*/ 261937 h 323850"/>
                <a:gd name="connsiteX1" fmla="*/ 23812 w 969169"/>
                <a:gd name="connsiteY1" fmla="*/ 323850 h 323850"/>
                <a:gd name="connsiteX2" fmla="*/ 0 w 969169"/>
                <a:gd name="connsiteY2" fmla="*/ 140494 h 323850"/>
                <a:gd name="connsiteX3" fmla="*/ 481012 w 969169"/>
                <a:gd name="connsiteY3" fmla="*/ 73819 h 323850"/>
                <a:gd name="connsiteX4" fmla="*/ 966787 w 969169"/>
                <a:gd name="connsiteY4" fmla="*/ 0 h 323850"/>
                <a:gd name="connsiteX5" fmla="*/ 969169 w 969169"/>
                <a:gd name="connsiteY5" fmla="*/ 164306 h 323850"/>
                <a:gd name="connsiteX6" fmla="*/ 357187 w 969169"/>
                <a:gd name="connsiteY6" fmla="*/ 26193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169" h="323850">
                  <a:moveTo>
                    <a:pt x="357187" y="261937"/>
                  </a:moveTo>
                  <a:lnTo>
                    <a:pt x="23812" y="323850"/>
                  </a:lnTo>
                  <a:lnTo>
                    <a:pt x="0" y="140494"/>
                  </a:lnTo>
                  <a:lnTo>
                    <a:pt x="481012" y="73819"/>
                  </a:lnTo>
                  <a:lnTo>
                    <a:pt x="966787" y="0"/>
                  </a:lnTo>
                  <a:lnTo>
                    <a:pt x="969169" y="164306"/>
                  </a:lnTo>
                  <a:lnTo>
                    <a:pt x="357187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E156FFA1-03BD-4632-907E-DD40D039B81B}"/>
                </a:ext>
              </a:extLst>
            </p:cNvPr>
            <p:cNvSpPr/>
            <p:nvPr/>
          </p:nvSpPr>
          <p:spPr>
            <a:xfrm rot="16200000">
              <a:off x="5258595" y="2815432"/>
              <a:ext cx="4548188" cy="1793875"/>
            </a:xfrm>
            <a:custGeom>
              <a:avLst/>
              <a:gdLst>
                <a:gd name="connsiteX0" fmla="*/ 2308860 w 4549140"/>
                <a:gd name="connsiteY0" fmla="*/ 701040 h 1794510"/>
                <a:gd name="connsiteX1" fmla="*/ 1985010 w 4549140"/>
                <a:gd name="connsiteY1" fmla="*/ 781050 h 1794510"/>
                <a:gd name="connsiteX2" fmla="*/ 1767840 w 4549140"/>
                <a:gd name="connsiteY2" fmla="*/ 845820 h 1794510"/>
                <a:gd name="connsiteX3" fmla="*/ 1550670 w 4549140"/>
                <a:gd name="connsiteY3" fmla="*/ 922020 h 1794510"/>
                <a:gd name="connsiteX4" fmla="*/ 1379220 w 4549140"/>
                <a:gd name="connsiteY4" fmla="*/ 982980 h 1794510"/>
                <a:gd name="connsiteX5" fmla="*/ 1093470 w 4549140"/>
                <a:gd name="connsiteY5" fmla="*/ 1112520 h 1794510"/>
                <a:gd name="connsiteX6" fmla="*/ 891540 w 4549140"/>
                <a:gd name="connsiteY6" fmla="*/ 1223010 h 1794510"/>
                <a:gd name="connsiteX7" fmla="*/ 781050 w 4549140"/>
                <a:gd name="connsiteY7" fmla="*/ 1295400 h 1794510"/>
                <a:gd name="connsiteX8" fmla="*/ 674370 w 4549140"/>
                <a:gd name="connsiteY8" fmla="*/ 1379220 h 1794510"/>
                <a:gd name="connsiteX9" fmla="*/ 628650 w 4549140"/>
                <a:gd name="connsiteY9" fmla="*/ 1436370 h 1794510"/>
                <a:gd name="connsiteX10" fmla="*/ 300990 w 4549140"/>
                <a:gd name="connsiteY10" fmla="*/ 1744980 h 1794510"/>
                <a:gd name="connsiteX11" fmla="*/ 179070 w 4549140"/>
                <a:gd name="connsiteY11" fmla="*/ 1779270 h 1794510"/>
                <a:gd name="connsiteX12" fmla="*/ 118110 w 4549140"/>
                <a:gd name="connsiteY12" fmla="*/ 1794510 h 1794510"/>
                <a:gd name="connsiteX13" fmla="*/ 68580 w 4549140"/>
                <a:gd name="connsiteY13" fmla="*/ 1794510 h 1794510"/>
                <a:gd name="connsiteX14" fmla="*/ 30480 w 4549140"/>
                <a:gd name="connsiteY14" fmla="*/ 1783080 h 1794510"/>
                <a:gd name="connsiteX15" fmla="*/ 7620 w 4549140"/>
                <a:gd name="connsiteY15" fmla="*/ 1756410 h 1794510"/>
                <a:gd name="connsiteX16" fmla="*/ 0 w 4549140"/>
                <a:gd name="connsiteY16" fmla="*/ 1729740 h 1794510"/>
                <a:gd name="connsiteX17" fmla="*/ 3810 w 4549140"/>
                <a:gd name="connsiteY17" fmla="*/ 1691640 h 1794510"/>
                <a:gd name="connsiteX18" fmla="*/ 22860 w 4549140"/>
                <a:gd name="connsiteY18" fmla="*/ 1642110 h 1794510"/>
                <a:gd name="connsiteX19" fmla="*/ 60960 w 4549140"/>
                <a:gd name="connsiteY19" fmla="*/ 1577340 h 1794510"/>
                <a:gd name="connsiteX20" fmla="*/ 129540 w 4549140"/>
                <a:gd name="connsiteY20" fmla="*/ 1501140 h 1794510"/>
                <a:gd name="connsiteX21" fmla="*/ 266700 w 4549140"/>
                <a:gd name="connsiteY21" fmla="*/ 1383030 h 1794510"/>
                <a:gd name="connsiteX22" fmla="*/ 388620 w 4549140"/>
                <a:gd name="connsiteY22" fmla="*/ 1287780 h 1794510"/>
                <a:gd name="connsiteX23" fmla="*/ 575310 w 4549140"/>
                <a:gd name="connsiteY23" fmla="*/ 1150620 h 1794510"/>
                <a:gd name="connsiteX24" fmla="*/ 712470 w 4549140"/>
                <a:gd name="connsiteY24" fmla="*/ 1066800 h 1794510"/>
                <a:gd name="connsiteX25" fmla="*/ 845820 w 4549140"/>
                <a:gd name="connsiteY25" fmla="*/ 990600 h 1794510"/>
                <a:gd name="connsiteX26" fmla="*/ 990600 w 4549140"/>
                <a:gd name="connsiteY26" fmla="*/ 918210 h 1794510"/>
                <a:gd name="connsiteX27" fmla="*/ 1238250 w 4549140"/>
                <a:gd name="connsiteY27" fmla="*/ 800100 h 1794510"/>
                <a:gd name="connsiteX28" fmla="*/ 1386840 w 4549140"/>
                <a:gd name="connsiteY28" fmla="*/ 750570 h 1794510"/>
                <a:gd name="connsiteX29" fmla="*/ 1664970 w 4549140"/>
                <a:gd name="connsiteY29" fmla="*/ 655320 h 1794510"/>
                <a:gd name="connsiteX30" fmla="*/ 1847850 w 4549140"/>
                <a:gd name="connsiteY30" fmla="*/ 601980 h 1794510"/>
                <a:gd name="connsiteX31" fmla="*/ 2023110 w 4549140"/>
                <a:gd name="connsiteY31" fmla="*/ 556260 h 1794510"/>
                <a:gd name="connsiteX32" fmla="*/ 2164080 w 4549140"/>
                <a:gd name="connsiteY32" fmla="*/ 518160 h 1794510"/>
                <a:gd name="connsiteX33" fmla="*/ 2423160 w 4549140"/>
                <a:gd name="connsiteY33" fmla="*/ 464820 h 1794510"/>
                <a:gd name="connsiteX34" fmla="*/ 2617470 w 4549140"/>
                <a:gd name="connsiteY34" fmla="*/ 430530 h 1794510"/>
                <a:gd name="connsiteX35" fmla="*/ 2758440 w 4549140"/>
                <a:gd name="connsiteY35" fmla="*/ 411480 h 1794510"/>
                <a:gd name="connsiteX36" fmla="*/ 2899410 w 4549140"/>
                <a:gd name="connsiteY36" fmla="*/ 392430 h 1794510"/>
                <a:gd name="connsiteX37" fmla="*/ 3440430 w 4549140"/>
                <a:gd name="connsiteY37" fmla="*/ 339090 h 1794510"/>
                <a:gd name="connsiteX38" fmla="*/ 3844290 w 4549140"/>
                <a:gd name="connsiteY38" fmla="*/ 297180 h 1794510"/>
                <a:gd name="connsiteX39" fmla="*/ 4084320 w 4549140"/>
                <a:gd name="connsiteY39" fmla="*/ 274320 h 1794510"/>
                <a:gd name="connsiteX40" fmla="*/ 4194810 w 4549140"/>
                <a:gd name="connsiteY40" fmla="*/ 251460 h 1794510"/>
                <a:gd name="connsiteX41" fmla="*/ 4282440 w 4549140"/>
                <a:gd name="connsiteY41" fmla="*/ 224790 h 1794510"/>
                <a:gd name="connsiteX42" fmla="*/ 4316730 w 4549140"/>
                <a:gd name="connsiteY42" fmla="*/ 205740 h 1794510"/>
                <a:gd name="connsiteX43" fmla="*/ 4362450 w 4549140"/>
                <a:gd name="connsiteY43" fmla="*/ 167640 h 1794510"/>
                <a:gd name="connsiteX44" fmla="*/ 4419600 w 4549140"/>
                <a:gd name="connsiteY44" fmla="*/ 106680 h 1794510"/>
                <a:gd name="connsiteX45" fmla="*/ 4469130 w 4549140"/>
                <a:gd name="connsiteY45" fmla="*/ 49530 h 1794510"/>
                <a:gd name="connsiteX46" fmla="*/ 4484370 w 4549140"/>
                <a:gd name="connsiteY46" fmla="*/ 22860 h 1794510"/>
                <a:gd name="connsiteX47" fmla="*/ 4499610 w 4549140"/>
                <a:gd name="connsiteY47" fmla="*/ 3810 h 1794510"/>
                <a:gd name="connsiteX48" fmla="*/ 4522470 w 4549140"/>
                <a:gd name="connsiteY48" fmla="*/ 0 h 1794510"/>
                <a:gd name="connsiteX49" fmla="*/ 4537710 w 4549140"/>
                <a:gd name="connsiteY49" fmla="*/ 11430 h 1794510"/>
                <a:gd name="connsiteX50" fmla="*/ 4549140 w 4549140"/>
                <a:gd name="connsiteY50" fmla="*/ 38100 h 1794510"/>
                <a:gd name="connsiteX51" fmla="*/ 4549140 w 4549140"/>
                <a:gd name="connsiteY51" fmla="*/ 87630 h 1794510"/>
                <a:gd name="connsiteX52" fmla="*/ 4537710 w 4549140"/>
                <a:gd name="connsiteY52" fmla="*/ 144780 h 1794510"/>
                <a:gd name="connsiteX53" fmla="*/ 4480560 w 4549140"/>
                <a:gd name="connsiteY53" fmla="*/ 278130 h 1794510"/>
                <a:gd name="connsiteX54" fmla="*/ 4400550 w 4549140"/>
                <a:gd name="connsiteY54" fmla="*/ 434340 h 1794510"/>
                <a:gd name="connsiteX55" fmla="*/ 4312920 w 4549140"/>
                <a:gd name="connsiteY55" fmla="*/ 544830 h 1794510"/>
                <a:gd name="connsiteX56" fmla="*/ 4267200 w 4549140"/>
                <a:gd name="connsiteY56" fmla="*/ 582930 h 1794510"/>
                <a:gd name="connsiteX57" fmla="*/ 4229100 w 4549140"/>
                <a:gd name="connsiteY57" fmla="*/ 594360 h 1794510"/>
                <a:gd name="connsiteX58" fmla="*/ 4175760 w 4549140"/>
                <a:gd name="connsiteY58" fmla="*/ 590550 h 1794510"/>
                <a:gd name="connsiteX59" fmla="*/ 4118610 w 4549140"/>
                <a:gd name="connsiteY59" fmla="*/ 586740 h 1794510"/>
                <a:gd name="connsiteX60" fmla="*/ 4088130 w 4549140"/>
                <a:gd name="connsiteY60" fmla="*/ 567690 h 1794510"/>
                <a:gd name="connsiteX61" fmla="*/ 4061460 w 4549140"/>
                <a:gd name="connsiteY61" fmla="*/ 552450 h 1794510"/>
                <a:gd name="connsiteX62" fmla="*/ 4004310 w 4549140"/>
                <a:gd name="connsiteY62" fmla="*/ 533400 h 1794510"/>
                <a:gd name="connsiteX63" fmla="*/ 3901440 w 4549140"/>
                <a:gd name="connsiteY63" fmla="*/ 521970 h 1794510"/>
                <a:gd name="connsiteX64" fmla="*/ 3539490 w 4549140"/>
                <a:gd name="connsiteY64" fmla="*/ 548640 h 1794510"/>
                <a:gd name="connsiteX65" fmla="*/ 3124200 w 4549140"/>
                <a:gd name="connsiteY65" fmla="*/ 579120 h 1794510"/>
                <a:gd name="connsiteX66" fmla="*/ 2922270 w 4549140"/>
                <a:gd name="connsiteY66" fmla="*/ 594360 h 1794510"/>
                <a:gd name="connsiteX67" fmla="*/ 2773680 w 4549140"/>
                <a:gd name="connsiteY67" fmla="*/ 609600 h 1794510"/>
                <a:gd name="connsiteX68" fmla="*/ 2308860 w 4549140"/>
                <a:gd name="connsiteY68" fmla="*/ 701040 h 179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49140" h="1794510">
                  <a:moveTo>
                    <a:pt x="2308860" y="701040"/>
                  </a:moveTo>
                  <a:lnTo>
                    <a:pt x="1985010" y="781050"/>
                  </a:lnTo>
                  <a:lnTo>
                    <a:pt x="1767840" y="845820"/>
                  </a:lnTo>
                  <a:lnTo>
                    <a:pt x="1550670" y="922020"/>
                  </a:lnTo>
                  <a:lnTo>
                    <a:pt x="1379220" y="982980"/>
                  </a:lnTo>
                  <a:lnTo>
                    <a:pt x="1093470" y="1112520"/>
                  </a:lnTo>
                  <a:lnTo>
                    <a:pt x="891540" y="1223010"/>
                  </a:lnTo>
                  <a:lnTo>
                    <a:pt x="781050" y="1295400"/>
                  </a:lnTo>
                  <a:lnTo>
                    <a:pt x="674370" y="1379220"/>
                  </a:lnTo>
                  <a:lnTo>
                    <a:pt x="628650" y="1436370"/>
                  </a:lnTo>
                  <a:lnTo>
                    <a:pt x="300990" y="1744980"/>
                  </a:lnTo>
                  <a:lnTo>
                    <a:pt x="179070" y="1779270"/>
                  </a:lnTo>
                  <a:lnTo>
                    <a:pt x="118110" y="1794510"/>
                  </a:lnTo>
                  <a:lnTo>
                    <a:pt x="68580" y="1794510"/>
                  </a:lnTo>
                  <a:lnTo>
                    <a:pt x="30480" y="1783080"/>
                  </a:lnTo>
                  <a:lnTo>
                    <a:pt x="7620" y="1756410"/>
                  </a:lnTo>
                  <a:lnTo>
                    <a:pt x="0" y="1729740"/>
                  </a:lnTo>
                  <a:lnTo>
                    <a:pt x="3810" y="1691640"/>
                  </a:lnTo>
                  <a:lnTo>
                    <a:pt x="22860" y="1642110"/>
                  </a:lnTo>
                  <a:lnTo>
                    <a:pt x="60960" y="1577340"/>
                  </a:lnTo>
                  <a:lnTo>
                    <a:pt x="129540" y="1501140"/>
                  </a:lnTo>
                  <a:lnTo>
                    <a:pt x="266700" y="1383030"/>
                  </a:lnTo>
                  <a:lnTo>
                    <a:pt x="388620" y="1287780"/>
                  </a:lnTo>
                  <a:lnTo>
                    <a:pt x="575310" y="1150620"/>
                  </a:lnTo>
                  <a:lnTo>
                    <a:pt x="712470" y="1066800"/>
                  </a:lnTo>
                  <a:lnTo>
                    <a:pt x="845820" y="990600"/>
                  </a:lnTo>
                  <a:lnTo>
                    <a:pt x="990600" y="918210"/>
                  </a:lnTo>
                  <a:lnTo>
                    <a:pt x="1238250" y="800100"/>
                  </a:lnTo>
                  <a:lnTo>
                    <a:pt x="1386840" y="750570"/>
                  </a:lnTo>
                  <a:lnTo>
                    <a:pt x="1664970" y="655320"/>
                  </a:lnTo>
                  <a:lnTo>
                    <a:pt x="1847850" y="601980"/>
                  </a:lnTo>
                  <a:lnTo>
                    <a:pt x="2023110" y="556260"/>
                  </a:lnTo>
                  <a:lnTo>
                    <a:pt x="2164080" y="518160"/>
                  </a:lnTo>
                  <a:lnTo>
                    <a:pt x="2423160" y="464820"/>
                  </a:lnTo>
                  <a:lnTo>
                    <a:pt x="2617470" y="430530"/>
                  </a:lnTo>
                  <a:lnTo>
                    <a:pt x="2758440" y="411480"/>
                  </a:lnTo>
                  <a:lnTo>
                    <a:pt x="2899410" y="392430"/>
                  </a:lnTo>
                  <a:lnTo>
                    <a:pt x="3440430" y="339090"/>
                  </a:lnTo>
                  <a:lnTo>
                    <a:pt x="3844290" y="297180"/>
                  </a:lnTo>
                  <a:lnTo>
                    <a:pt x="4084320" y="274320"/>
                  </a:lnTo>
                  <a:lnTo>
                    <a:pt x="4194810" y="251460"/>
                  </a:lnTo>
                  <a:lnTo>
                    <a:pt x="4282440" y="224790"/>
                  </a:lnTo>
                  <a:lnTo>
                    <a:pt x="4316730" y="205740"/>
                  </a:lnTo>
                  <a:lnTo>
                    <a:pt x="4362450" y="167640"/>
                  </a:lnTo>
                  <a:lnTo>
                    <a:pt x="4419600" y="106680"/>
                  </a:lnTo>
                  <a:lnTo>
                    <a:pt x="4469130" y="49530"/>
                  </a:lnTo>
                  <a:lnTo>
                    <a:pt x="4484370" y="22860"/>
                  </a:lnTo>
                  <a:lnTo>
                    <a:pt x="4499610" y="3810"/>
                  </a:lnTo>
                  <a:lnTo>
                    <a:pt x="4522470" y="0"/>
                  </a:lnTo>
                  <a:lnTo>
                    <a:pt x="4537710" y="11430"/>
                  </a:lnTo>
                  <a:lnTo>
                    <a:pt x="4549140" y="38100"/>
                  </a:lnTo>
                  <a:lnTo>
                    <a:pt x="4549140" y="87630"/>
                  </a:lnTo>
                  <a:lnTo>
                    <a:pt x="4537710" y="144780"/>
                  </a:lnTo>
                  <a:lnTo>
                    <a:pt x="4480560" y="278130"/>
                  </a:lnTo>
                  <a:lnTo>
                    <a:pt x="4400550" y="434340"/>
                  </a:lnTo>
                  <a:lnTo>
                    <a:pt x="4312920" y="544830"/>
                  </a:lnTo>
                  <a:lnTo>
                    <a:pt x="4267200" y="582930"/>
                  </a:lnTo>
                  <a:lnTo>
                    <a:pt x="4229100" y="594360"/>
                  </a:lnTo>
                  <a:lnTo>
                    <a:pt x="4175760" y="590550"/>
                  </a:lnTo>
                  <a:lnTo>
                    <a:pt x="4118610" y="586740"/>
                  </a:lnTo>
                  <a:lnTo>
                    <a:pt x="4088130" y="567690"/>
                  </a:lnTo>
                  <a:lnTo>
                    <a:pt x="4061460" y="552450"/>
                  </a:lnTo>
                  <a:lnTo>
                    <a:pt x="4004310" y="533400"/>
                  </a:lnTo>
                  <a:lnTo>
                    <a:pt x="3901440" y="521970"/>
                  </a:lnTo>
                  <a:lnTo>
                    <a:pt x="3539490" y="548640"/>
                  </a:lnTo>
                  <a:lnTo>
                    <a:pt x="3124200" y="579120"/>
                  </a:lnTo>
                  <a:lnTo>
                    <a:pt x="2922270" y="594360"/>
                  </a:lnTo>
                  <a:lnTo>
                    <a:pt x="2773680" y="609600"/>
                  </a:lnTo>
                  <a:lnTo>
                    <a:pt x="2308860" y="701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2">
              <a:extLst>
                <a:ext uri="{FF2B5EF4-FFF2-40B4-BE49-F238E27FC236}">
                  <a16:creationId xmlns:a16="http://schemas.microsoft.com/office/drawing/2014/main" id="{E2335E95-39F7-4373-A1F7-7E04A3352D13}"/>
                </a:ext>
              </a:extLst>
            </p:cNvPr>
            <p:cNvSpPr/>
            <p:nvPr/>
          </p:nvSpPr>
          <p:spPr>
            <a:xfrm>
              <a:off x="8005763" y="4686301"/>
              <a:ext cx="495300" cy="1065213"/>
            </a:xfrm>
            <a:custGeom>
              <a:avLst/>
              <a:gdLst>
                <a:gd name="connsiteX0" fmla="*/ 421481 w 495300"/>
                <a:gd name="connsiteY0" fmla="*/ 459581 h 1064419"/>
                <a:gd name="connsiteX1" fmla="*/ 388143 w 495300"/>
                <a:gd name="connsiteY1" fmla="*/ 671513 h 1064419"/>
                <a:gd name="connsiteX2" fmla="*/ 373856 w 495300"/>
                <a:gd name="connsiteY2" fmla="*/ 812006 h 1064419"/>
                <a:gd name="connsiteX3" fmla="*/ 371475 w 495300"/>
                <a:gd name="connsiteY3" fmla="*/ 935831 h 1064419"/>
                <a:gd name="connsiteX4" fmla="*/ 378618 w 495300"/>
                <a:gd name="connsiteY4" fmla="*/ 1064419 h 1064419"/>
                <a:gd name="connsiteX5" fmla="*/ 0 w 495300"/>
                <a:gd name="connsiteY5" fmla="*/ 666750 h 1064419"/>
                <a:gd name="connsiteX6" fmla="*/ 116681 w 495300"/>
                <a:gd name="connsiteY6" fmla="*/ 688181 h 1064419"/>
                <a:gd name="connsiteX7" fmla="*/ 138112 w 495300"/>
                <a:gd name="connsiteY7" fmla="*/ 683419 h 1064419"/>
                <a:gd name="connsiteX8" fmla="*/ 169068 w 495300"/>
                <a:gd name="connsiteY8" fmla="*/ 659606 h 1064419"/>
                <a:gd name="connsiteX9" fmla="*/ 197643 w 495300"/>
                <a:gd name="connsiteY9" fmla="*/ 616744 h 1064419"/>
                <a:gd name="connsiteX10" fmla="*/ 223837 w 495300"/>
                <a:gd name="connsiteY10" fmla="*/ 578644 h 1064419"/>
                <a:gd name="connsiteX11" fmla="*/ 259556 w 495300"/>
                <a:gd name="connsiteY11" fmla="*/ 500063 h 1064419"/>
                <a:gd name="connsiteX12" fmla="*/ 323850 w 495300"/>
                <a:gd name="connsiteY12" fmla="*/ 345281 h 1064419"/>
                <a:gd name="connsiteX13" fmla="*/ 397668 w 495300"/>
                <a:gd name="connsiteY13" fmla="*/ 159544 h 1064419"/>
                <a:gd name="connsiteX14" fmla="*/ 433387 w 495300"/>
                <a:gd name="connsiteY14" fmla="*/ 54769 h 1064419"/>
                <a:gd name="connsiteX15" fmla="*/ 445293 w 495300"/>
                <a:gd name="connsiteY15" fmla="*/ 28575 h 1064419"/>
                <a:gd name="connsiteX16" fmla="*/ 452437 w 495300"/>
                <a:gd name="connsiteY16" fmla="*/ 16669 h 1064419"/>
                <a:gd name="connsiteX17" fmla="*/ 466725 w 495300"/>
                <a:gd name="connsiteY17" fmla="*/ 2381 h 1064419"/>
                <a:gd name="connsiteX18" fmla="*/ 481012 w 495300"/>
                <a:gd name="connsiteY18" fmla="*/ 0 h 1064419"/>
                <a:gd name="connsiteX19" fmla="*/ 490537 w 495300"/>
                <a:gd name="connsiteY19" fmla="*/ 4763 h 1064419"/>
                <a:gd name="connsiteX20" fmla="*/ 495300 w 495300"/>
                <a:gd name="connsiteY20" fmla="*/ 23813 h 1064419"/>
                <a:gd name="connsiteX21" fmla="*/ 488156 w 495300"/>
                <a:gd name="connsiteY21" fmla="*/ 71438 h 1064419"/>
                <a:gd name="connsiteX22" fmla="*/ 450056 w 495300"/>
                <a:gd name="connsiteY22" fmla="*/ 261938 h 1064419"/>
                <a:gd name="connsiteX23" fmla="*/ 421481 w 495300"/>
                <a:gd name="connsiteY23" fmla="*/ 459581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5300" h="1064419">
                  <a:moveTo>
                    <a:pt x="421481" y="459581"/>
                  </a:moveTo>
                  <a:lnTo>
                    <a:pt x="388143" y="671513"/>
                  </a:lnTo>
                  <a:lnTo>
                    <a:pt x="373856" y="812006"/>
                  </a:lnTo>
                  <a:cubicBezTo>
                    <a:pt x="373062" y="853281"/>
                    <a:pt x="372269" y="894556"/>
                    <a:pt x="371475" y="935831"/>
                  </a:cubicBezTo>
                  <a:lnTo>
                    <a:pt x="378618" y="1064419"/>
                  </a:lnTo>
                  <a:lnTo>
                    <a:pt x="0" y="666750"/>
                  </a:lnTo>
                  <a:lnTo>
                    <a:pt x="116681" y="688181"/>
                  </a:lnTo>
                  <a:lnTo>
                    <a:pt x="138112" y="683419"/>
                  </a:lnTo>
                  <a:lnTo>
                    <a:pt x="169068" y="659606"/>
                  </a:lnTo>
                  <a:lnTo>
                    <a:pt x="197643" y="616744"/>
                  </a:lnTo>
                  <a:lnTo>
                    <a:pt x="223837" y="578644"/>
                  </a:lnTo>
                  <a:lnTo>
                    <a:pt x="259556" y="500063"/>
                  </a:lnTo>
                  <a:lnTo>
                    <a:pt x="323850" y="345281"/>
                  </a:lnTo>
                  <a:lnTo>
                    <a:pt x="397668" y="159544"/>
                  </a:lnTo>
                  <a:lnTo>
                    <a:pt x="433387" y="54769"/>
                  </a:lnTo>
                  <a:lnTo>
                    <a:pt x="445293" y="28575"/>
                  </a:lnTo>
                  <a:lnTo>
                    <a:pt x="452437" y="16669"/>
                  </a:lnTo>
                  <a:lnTo>
                    <a:pt x="466725" y="2381"/>
                  </a:lnTo>
                  <a:lnTo>
                    <a:pt x="481012" y="0"/>
                  </a:lnTo>
                  <a:lnTo>
                    <a:pt x="490537" y="4763"/>
                  </a:lnTo>
                  <a:lnTo>
                    <a:pt x="495300" y="23813"/>
                  </a:lnTo>
                  <a:lnTo>
                    <a:pt x="488156" y="71438"/>
                  </a:lnTo>
                  <a:lnTo>
                    <a:pt x="450056" y="261938"/>
                  </a:lnTo>
                  <a:lnTo>
                    <a:pt x="421481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7">
              <a:extLst>
                <a:ext uri="{FF2B5EF4-FFF2-40B4-BE49-F238E27FC236}">
                  <a16:creationId xmlns:a16="http://schemas.microsoft.com/office/drawing/2014/main" id="{94642E67-FA12-49B9-9A99-0BA93B8A1FBF}"/>
                </a:ext>
              </a:extLst>
            </p:cNvPr>
            <p:cNvSpPr/>
            <p:nvPr/>
          </p:nvSpPr>
          <p:spPr>
            <a:xfrm>
              <a:off x="6804025" y="3570289"/>
              <a:ext cx="1377950" cy="1639887"/>
            </a:xfrm>
            <a:custGeom>
              <a:avLst/>
              <a:gdLst>
                <a:gd name="connsiteX0" fmla="*/ 1123950 w 1378744"/>
                <a:gd name="connsiteY0" fmla="*/ 695325 h 1640681"/>
                <a:gd name="connsiteX1" fmla="*/ 950119 w 1378744"/>
                <a:gd name="connsiteY1" fmla="*/ 907256 h 1640681"/>
                <a:gd name="connsiteX2" fmla="*/ 807244 w 1378744"/>
                <a:gd name="connsiteY2" fmla="*/ 1057275 h 1640681"/>
                <a:gd name="connsiteX3" fmla="*/ 666750 w 1378744"/>
                <a:gd name="connsiteY3" fmla="*/ 1181100 h 1640681"/>
                <a:gd name="connsiteX4" fmla="*/ 507207 w 1378744"/>
                <a:gd name="connsiteY4" fmla="*/ 1321594 h 1640681"/>
                <a:gd name="connsiteX5" fmla="*/ 388144 w 1378744"/>
                <a:gd name="connsiteY5" fmla="*/ 1409700 h 1640681"/>
                <a:gd name="connsiteX6" fmla="*/ 197644 w 1378744"/>
                <a:gd name="connsiteY6" fmla="*/ 1540669 h 1640681"/>
                <a:gd name="connsiteX7" fmla="*/ 54769 w 1378744"/>
                <a:gd name="connsiteY7" fmla="*/ 1631156 h 1640681"/>
                <a:gd name="connsiteX8" fmla="*/ 38100 w 1378744"/>
                <a:gd name="connsiteY8" fmla="*/ 1638300 h 1640681"/>
                <a:gd name="connsiteX9" fmla="*/ 16669 w 1378744"/>
                <a:gd name="connsiteY9" fmla="*/ 1640681 h 1640681"/>
                <a:gd name="connsiteX10" fmla="*/ 4763 w 1378744"/>
                <a:gd name="connsiteY10" fmla="*/ 1633537 h 1640681"/>
                <a:gd name="connsiteX11" fmla="*/ 0 w 1378744"/>
                <a:gd name="connsiteY11" fmla="*/ 1609725 h 1640681"/>
                <a:gd name="connsiteX12" fmla="*/ 19050 w 1378744"/>
                <a:gd name="connsiteY12" fmla="*/ 1578769 h 1640681"/>
                <a:gd name="connsiteX13" fmla="*/ 116682 w 1378744"/>
                <a:gd name="connsiteY13" fmla="*/ 1490662 h 1640681"/>
                <a:gd name="connsiteX14" fmla="*/ 257175 w 1378744"/>
                <a:gd name="connsiteY14" fmla="*/ 1357312 h 1640681"/>
                <a:gd name="connsiteX15" fmla="*/ 381000 w 1378744"/>
                <a:gd name="connsiteY15" fmla="*/ 1228725 h 1640681"/>
                <a:gd name="connsiteX16" fmla="*/ 597694 w 1378744"/>
                <a:gd name="connsiteY16" fmla="*/ 1004887 h 1640681"/>
                <a:gd name="connsiteX17" fmla="*/ 721519 w 1378744"/>
                <a:gd name="connsiteY17" fmla="*/ 840581 h 1640681"/>
                <a:gd name="connsiteX18" fmla="*/ 823913 w 1378744"/>
                <a:gd name="connsiteY18" fmla="*/ 702469 h 1640681"/>
                <a:gd name="connsiteX19" fmla="*/ 938213 w 1378744"/>
                <a:gd name="connsiteY19" fmla="*/ 531019 h 1640681"/>
                <a:gd name="connsiteX20" fmla="*/ 969169 w 1378744"/>
                <a:gd name="connsiteY20" fmla="*/ 481012 h 1640681"/>
                <a:gd name="connsiteX21" fmla="*/ 997744 w 1378744"/>
                <a:gd name="connsiteY21" fmla="*/ 423862 h 1640681"/>
                <a:gd name="connsiteX22" fmla="*/ 1026319 w 1378744"/>
                <a:gd name="connsiteY22" fmla="*/ 357187 h 1640681"/>
                <a:gd name="connsiteX23" fmla="*/ 1047750 w 1378744"/>
                <a:gd name="connsiteY23" fmla="*/ 280987 h 1640681"/>
                <a:gd name="connsiteX24" fmla="*/ 1052513 w 1378744"/>
                <a:gd name="connsiteY24" fmla="*/ 226219 h 1640681"/>
                <a:gd name="connsiteX25" fmla="*/ 1045369 w 1378744"/>
                <a:gd name="connsiteY25" fmla="*/ 164306 h 1640681"/>
                <a:gd name="connsiteX26" fmla="*/ 1035844 w 1378744"/>
                <a:gd name="connsiteY26" fmla="*/ 123825 h 1640681"/>
                <a:gd name="connsiteX27" fmla="*/ 1021557 w 1378744"/>
                <a:gd name="connsiteY27" fmla="*/ 97631 h 1640681"/>
                <a:gd name="connsiteX28" fmla="*/ 1000125 w 1378744"/>
                <a:gd name="connsiteY28" fmla="*/ 73819 h 1640681"/>
                <a:gd name="connsiteX29" fmla="*/ 985838 w 1378744"/>
                <a:gd name="connsiteY29" fmla="*/ 54769 h 1640681"/>
                <a:gd name="connsiteX30" fmla="*/ 978694 w 1378744"/>
                <a:gd name="connsiteY30" fmla="*/ 33337 h 1640681"/>
                <a:gd name="connsiteX31" fmla="*/ 983457 w 1378744"/>
                <a:gd name="connsiteY31" fmla="*/ 14287 h 1640681"/>
                <a:gd name="connsiteX32" fmla="*/ 1002507 w 1378744"/>
                <a:gd name="connsiteY32" fmla="*/ 4762 h 1640681"/>
                <a:gd name="connsiteX33" fmla="*/ 1033463 w 1378744"/>
                <a:gd name="connsiteY33" fmla="*/ 0 h 1640681"/>
                <a:gd name="connsiteX34" fmla="*/ 1085850 w 1378744"/>
                <a:gd name="connsiteY34" fmla="*/ 7144 h 1640681"/>
                <a:gd name="connsiteX35" fmla="*/ 1109663 w 1378744"/>
                <a:gd name="connsiteY35" fmla="*/ 16669 h 1640681"/>
                <a:gd name="connsiteX36" fmla="*/ 1181100 w 1378744"/>
                <a:gd name="connsiteY36" fmla="*/ 61912 h 1640681"/>
                <a:gd name="connsiteX37" fmla="*/ 1245394 w 1378744"/>
                <a:gd name="connsiteY37" fmla="*/ 114300 h 1640681"/>
                <a:gd name="connsiteX38" fmla="*/ 1304925 w 1378744"/>
                <a:gd name="connsiteY38" fmla="*/ 171450 h 1640681"/>
                <a:gd name="connsiteX39" fmla="*/ 1345407 w 1378744"/>
                <a:gd name="connsiteY39" fmla="*/ 226219 h 1640681"/>
                <a:gd name="connsiteX40" fmla="*/ 1364457 w 1378744"/>
                <a:gd name="connsiteY40" fmla="*/ 261937 h 1640681"/>
                <a:gd name="connsiteX41" fmla="*/ 1373982 w 1378744"/>
                <a:gd name="connsiteY41" fmla="*/ 288131 h 1640681"/>
                <a:gd name="connsiteX42" fmla="*/ 1378744 w 1378744"/>
                <a:gd name="connsiteY42" fmla="*/ 314325 h 1640681"/>
                <a:gd name="connsiteX43" fmla="*/ 1371600 w 1378744"/>
                <a:gd name="connsiteY43" fmla="*/ 352425 h 1640681"/>
                <a:gd name="connsiteX44" fmla="*/ 1343025 w 1378744"/>
                <a:gd name="connsiteY44" fmla="*/ 409575 h 1640681"/>
                <a:gd name="connsiteX45" fmla="*/ 1281113 w 1378744"/>
                <a:gd name="connsiteY45" fmla="*/ 478631 h 1640681"/>
                <a:gd name="connsiteX46" fmla="*/ 1123950 w 1378744"/>
                <a:gd name="connsiteY46" fmla="*/ 695325 h 164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78744" h="1640681">
                  <a:moveTo>
                    <a:pt x="1123950" y="695325"/>
                  </a:moveTo>
                  <a:lnTo>
                    <a:pt x="950119" y="907256"/>
                  </a:lnTo>
                  <a:lnTo>
                    <a:pt x="807244" y="1057275"/>
                  </a:lnTo>
                  <a:lnTo>
                    <a:pt x="666750" y="1181100"/>
                  </a:lnTo>
                  <a:lnTo>
                    <a:pt x="507207" y="1321594"/>
                  </a:lnTo>
                  <a:lnTo>
                    <a:pt x="388144" y="1409700"/>
                  </a:lnTo>
                  <a:lnTo>
                    <a:pt x="197644" y="1540669"/>
                  </a:lnTo>
                  <a:lnTo>
                    <a:pt x="54769" y="1631156"/>
                  </a:lnTo>
                  <a:lnTo>
                    <a:pt x="38100" y="1638300"/>
                  </a:lnTo>
                  <a:lnTo>
                    <a:pt x="16669" y="1640681"/>
                  </a:lnTo>
                  <a:lnTo>
                    <a:pt x="4763" y="1633537"/>
                  </a:lnTo>
                  <a:lnTo>
                    <a:pt x="0" y="1609725"/>
                  </a:lnTo>
                  <a:lnTo>
                    <a:pt x="19050" y="1578769"/>
                  </a:lnTo>
                  <a:lnTo>
                    <a:pt x="116682" y="1490662"/>
                  </a:lnTo>
                  <a:lnTo>
                    <a:pt x="257175" y="1357312"/>
                  </a:lnTo>
                  <a:lnTo>
                    <a:pt x="381000" y="1228725"/>
                  </a:lnTo>
                  <a:lnTo>
                    <a:pt x="597694" y="1004887"/>
                  </a:lnTo>
                  <a:lnTo>
                    <a:pt x="721519" y="840581"/>
                  </a:lnTo>
                  <a:lnTo>
                    <a:pt x="823913" y="702469"/>
                  </a:lnTo>
                  <a:lnTo>
                    <a:pt x="938213" y="531019"/>
                  </a:lnTo>
                  <a:lnTo>
                    <a:pt x="969169" y="481012"/>
                  </a:lnTo>
                  <a:lnTo>
                    <a:pt x="997744" y="423862"/>
                  </a:lnTo>
                  <a:lnTo>
                    <a:pt x="1026319" y="357187"/>
                  </a:lnTo>
                  <a:lnTo>
                    <a:pt x="1047750" y="280987"/>
                  </a:lnTo>
                  <a:lnTo>
                    <a:pt x="1052513" y="226219"/>
                  </a:lnTo>
                  <a:lnTo>
                    <a:pt x="1045369" y="164306"/>
                  </a:lnTo>
                  <a:lnTo>
                    <a:pt x="1035844" y="123825"/>
                  </a:lnTo>
                  <a:lnTo>
                    <a:pt x="1021557" y="97631"/>
                  </a:lnTo>
                  <a:lnTo>
                    <a:pt x="1000125" y="73819"/>
                  </a:lnTo>
                  <a:lnTo>
                    <a:pt x="985838" y="54769"/>
                  </a:lnTo>
                  <a:lnTo>
                    <a:pt x="978694" y="33337"/>
                  </a:lnTo>
                  <a:lnTo>
                    <a:pt x="983457" y="14287"/>
                  </a:lnTo>
                  <a:lnTo>
                    <a:pt x="1002507" y="4762"/>
                  </a:lnTo>
                  <a:lnTo>
                    <a:pt x="1033463" y="0"/>
                  </a:lnTo>
                  <a:lnTo>
                    <a:pt x="1085850" y="7144"/>
                  </a:lnTo>
                  <a:lnTo>
                    <a:pt x="1109663" y="16669"/>
                  </a:lnTo>
                  <a:lnTo>
                    <a:pt x="1181100" y="61912"/>
                  </a:lnTo>
                  <a:lnTo>
                    <a:pt x="1245394" y="114300"/>
                  </a:lnTo>
                  <a:lnTo>
                    <a:pt x="1304925" y="171450"/>
                  </a:lnTo>
                  <a:lnTo>
                    <a:pt x="1345407" y="226219"/>
                  </a:lnTo>
                  <a:lnTo>
                    <a:pt x="1364457" y="261937"/>
                  </a:lnTo>
                  <a:lnTo>
                    <a:pt x="1373982" y="288131"/>
                  </a:lnTo>
                  <a:lnTo>
                    <a:pt x="1378744" y="314325"/>
                  </a:lnTo>
                  <a:lnTo>
                    <a:pt x="1371600" y="352425"/>
                  </a:lnTo>
                  <a:lnTo>
                    <a:pt x="1343025" y="409575"/>
                  </a:lnTo>
                  <a:lnTo>
                    <a:pt x="1281113" y="478631"/>
                  </a:lnTo>
                  <a:lnTo>
                    <a:pt x="112395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891373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B0BAF9C-07B1-40F0-8DEB-5A3487CC855C}"/>
              </a:ext>
            </a:extLst>
          </p:cNvPr>
          <p:cNvSpPr/>
          <p:nvPr/>
        </p:nvSpPr>
        <p:spPr>
          <a:xfrm>
            <a:off x="4981577" y="2551114"/>
            <a:ext cx="508000" cy="555625"/>
          </a:xfrm>
          <a:custGeom>
            <a:avLst/>
            <a:gdLst>
              <a:gd name="connsiteX0" fmla="*/ 69056 w 507206"/>
              <a:gd name="connsiteY0" fmla="*/ 128587 h 557212"/>
              <a:gd name="connsiteX1" fmla="*/ 283369 w 507206"/>
              <a:gd name="connsiteY1" fmla="*/ 423862 h 557212"/>
              <a:gd name="connsiteX2" fmla="*/ 333375 w 507206"/>
              <a:gd name="connsiteY2" fmla="*/ 485775 h 557212"/>
              <a:gd name="connsiteX3" fmla="*/ 369094 w 507206"/>
              <a:gd name="connsiteY3" fmla="*/ 521494 h 557212"/>
              <a:gd name="connsiteX4" fmla="*/ 395288 w 507206"/>
              <a:gd name="connsiteY4" fmla="*/ 545306 h 557212"/>
              <a:gd name="connsiteX5" fmla="*/ 421481 w 507206"/>
              <a:gd name="connsiteY5" fmla="*/ 557212 h 557212"/>
              <a:gd name="connsiteX6" fmla="*/ 452438 w 507206"/>
              <a:gd name="connsiteY6" fmla="*/ 557212 h 557212"/>
              <a:gd name="connsiteX7" fmla="*/ 464344 w 507206"/>
              <a:gd name="connsiteY7" fmla="*/ 547687 h 557212"/>
              <a:gd name="connsiteX8" fmla="*/ 488156 w 507206"/>
              <a:gd name="connsiteY8" fmla="*/ 511969 h 557212"/>
              <a:gd name="connsiteX9" fmla="*/ 504825 w 507206"/>
              <a:gd name="connsiteY9" fmla="*/ 471487 h 557212"/>
              <a:gd name="connsiteX10" fmla="*/ 507206 w 507206"/>
              <a:gd name="connsiteY10" fmla="*/ 442912 h 557212"/>
              <a:gd name="connsiteX11" fmla="*/ 507206 w 507206"/>
              <a:gd name="connsiteY11" fmla="*/ 402431 h 557212"/>
              <a:gd name="connsiteX12" fmla="*/ 502444 w 507206"/>
              <a:gd name="connsiteY12" fmla="*/ 378619 h 557212"/>
              <a:gd name="connsiteX13" fmla="*/ 476250 w 507206"/>
              <a:gd name="connsiteY13" fmla="*/ 304800 h 557212"/>
              <a:gd name="connsiteX14" fmla="*/ 438150 w 507206"/>
              <a:gd name="connsiteY14" fmla="*/ 211931 h 557212"/>
              <a:gd name="connsiteX15" fmla="*/ 404813 w 507206"/>
              <a:gd name="connsiteY15" fmla="*/ 171450 h 557212"/>
              <a:gd name="connsiteX16" fmla="*/ 366713 w 507206"/>
              <a:gd name="connsiteY16" fmla="*/ 140494 h 557212"/>
              <a:gd name="connsiteX17" fmla="*/ 304800 w 507206"/>
              <a:gd name="connsiteY17" fmla="*/ 104775 h 557212"/>
              <a:gd name="connsiteX18" fmla="*/ 171450 w 507206"/>
              <a:gd name="connsiteY18" fmla="*/ 47625 h 557212"/>
              <a:gd name="connsiteX19" fmla="*/ 38100 w 507206"/>
              <a:gd name="connsiteY19" fmla="*/ 4762 h 557212"/>
              <a:gd name="connsiteX20" fmla="*/ 19050 w 507206"/>
              <a:gd name="connsiteY20" fmla="*/ 0 h 557212"/>
              <a:gd name="connsiteX21" fmla="*/ 0 w 507206"/>
              <a:gd name="connsiteY21" fmla="*/ 2381 h 557212"/>
              <a:gd name="connsiteX22" fmla="*/ 0 w 507206"/>
              <a:gd name="connsiteY22" fmla="*/ 21431 h 557212"/>
              <a:gd name="connsiteX23" fmla="*/ 23813 w 507206"/>
              <a:gd name="connsiteY23" fmla="*/ 64294 h 557212"/>
              <a:gd name="connsiteX24" fmla="*/ 69056 w 507206"/>
              <a:gd name="connsiteY24" fmla="*/ 128587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07206" h="557212">
                <a:moveTo>
                  <a:pt x="69056" y="128587"/>
                </a:moveTo>
                <a:lnTo>
                  <a:pt x="283369" y="423862"/>
                </a:lnTo>
                <a:lnTo>
                  <a:pt x="333375" y="485775"/>
                </a:lnTo>
                <a:lnTo>
                  <a:pt x="369094" y="521494"/>
                </a:lnTo>
                <a:lnTo>
                  <a:pt x="395288" y="545306"/>
                </a:lnTo>
                <a:lnTo>
                  <a:pt x="421481" y="557212"/>
                </a:lnTo>
                <a:lnTo>
                  <a:pt x="452438" y="557212"/>
                </a:lnTo>
                <a:lnTo>
                  <a:pt x="464344" y="547687"/>
                </a:lnTo>
                <a:lnTo>
                  <a:pt x="488156" y="511969"/>
                </a:lnTo>
                <a:lnTo>
                  <a:pt x="504825" y="471487"/>
                </a:lnTo>
                <a:lnTo>
                  <a:pt x="507206" y="442912"/>
                </a:lnTo>
                <a:lnTo>
                  <a:pt x="507206" y="402431"/>
                </a:lnTo>
                <a:lnTo>
                  <a:pt x="502444" y="378619"/>
                </a:lnTo>
                <a:lnTo>
                  <a:pt x="476250" y="304800"/>
                </a:lnTo>
                <a:lnTo>
                  <a:pt x="438150" y="211931"/>
                </a:lnTo>
                <a:lnTo>
                  <a:pt x="404813" y="171450"/>
                </a:lnTo>
                <a:lnTo>
                  <a:pt x="366713" y="140494"/>
                </a:lnTo>
                <a:lnTo>
                  <a:pt x="304800" y="104775"/>
                </a:lnTo>
                <a:lnTo>
                  <a:pt x="171450" y="47625"/>
                </a:lnTo>
                <a:lnTo>
                  <a:pt x="38100" y="4762"/>
                </a:lnTo>
                <a:lnTo>
                  <a:pt x="19050" y="0"/>
                </a:lnTo>
                <a:lnTo>
                  <a:pt x="0" y="2381"/>
                </a:lnTo>
                <a:lnTo>
                  <a:pt x="0" y="21431"/>
                </a:lnTo>
                <a:lnTo>
                  <a:pt x="23813" y="64294"/>
                </a:lnTo>
                <a:lnTo>
                  <a:pt x="69056" y="128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B2445B1-2EF5-4526-B4ED-3966A304AEB2}"/>
              </a:ext>
            </a:extLst>
          </p:cNvPr>
          <p:cNvSpPr/>
          <p:nvPr/>
        </p:nvSpPr>
        <p:spPr>
          <a:xfrm>
            <a:off x="3768728" y="2565401"/>
            <a:ext cx="447675" cy="1287463"/>
          </a:xfrm>
          <a:custGeom>
            <a:avLst/>
            <a:gdLst>
              <a:gd name="connsiteX0" fmla="*/ 230479 w 448432"/>
              <a:gd name="connsiteY0" fmla="*/ 493526 h 1287676"/>
              <a:gd name="connsiteX1" fmla="*/ 177870 w 448432"/>
              <a:gd name="connsiteY1" fmla="*/ 621291 h 1287676"/>
              <a:gd name="connsiteX2" fmla="*/ 127766 w 448432"/>
              <a:gd name="connsiteY2" fmla="*/ 713984 h 1287676"/>
              <a:gd name="connsiteX3" fmla="*/ 87683 w 448432"/>
              <a:gd name="connsiteY3" fmla="*/ 771604 h 1287676"/>
              <a:gd name="connsiteX4" fmla="*/ 22547 w 448432"/>
              <a:gd name="connsiteY4" fmla="*/ 844255 h 1287676"/>
              <a:gd name="connsiteX5" fmla="*/ 0 w 448432"/>
              <a:gd name="connsiteY5" fmla="*/ 866802 h 1287676"/>
              <a:gd name="connsiteX6" fmla="*/ 0 w 448432"/>
              <a:gd name="connsiteY6" fmla="*/ 956989 h 1287676"/>
              <a:gd name="connsiteX7" fmla="*/ 15032 w 448432"/>
              <a:gd name="connsiteY7" fmla="*/ 1167426 h 1287676"/>
              <a:gd name="connsiteX8" fmla="*/ 22547 w 448432"/>
              <a:gd name="connsiteY8" fmla="*/ 1194983 h 1287676"/>
              <a:gd name="connsiteX9" fmla="*/ 40084 w 448432"/>
              <a:gd name="connsiteY9" fmla="*/ 1235067 h 1287676"/>
              <a:gd name="connsiteX10" fmla="*/ 65136 w 448432"/>
              <a:gd name="connsiteY10" fmla="*/ 1260119 h 1287676"/>
              <a:gd name="connsiteX11" fmla="*/ 85177 w 448432"/>
              <a:gd name="connsiteY11" fmla="*/ 1275150 h 1287676"/>
              <a:gd name="connsiteX12" fmla="*/ 130271 w 448432"/>
              <a:gd name="connsiteY12" fmla="*/ 1287676 h 1287676"/>
              <a:gd name="connsiteX13" fmla="*/ 157828 w 448432"/>
              <a:gd name="connsiteY13" fmla="*/ 1287676 h 1287676"/>
              <a:gd name="connsiteX14" fmla="*/ 187891 w 448432"/>
              <a:gd name="connsiteY14" fmla="*/ 1277655 h 1287676"/>
              <a:gd name="connsiteX15" fmla="*/ 220458 w 448432"/>
              <a:gd name="connsiteY15" fmla="*/ 1250098 h 1287676"/>
              <a:gd name="connsiteX16" fmla="*/ 253026 w 448432"/>
              <a:gd name="connsiteY16" fmla="*/ 1202499 h 1287676"/>
              <a:gd name="connsiteX17" fmla="*/ 295615 w 448432"/>
              <a:gd name="connsiteY17" fmla="*/ 1114817 h 1287676"/>
              <a:gd name="connsiteX18" fmla="*/ 340708 w 448432"/>
              <a:gd name="connsiteY18" fmla="*/ 999577 h 1287676"/>
              <a:gd name="connsiteX19" fmla="*/ 390812 w 448432"/>
              <a:gd name="connsiteY19" fmla="*/ 821708 h 1287676"/>
              <a:gd name="connsiteX20" fmla="*/ 428390 w 448432"/>
              <a:gd name="connsiteY20" fmla="*/ 646343 h 1287676"/>
              <a:gd name="connsiteX21" fmla="*/ 443422 w 448432"/>
              <a:gd name="connsiteY21" fmla="*/ 506052 h 1287676"/>
              <a:gd name="connsiteX22" fmla="*/ 448432 w 448432"/>
              <a:gd name="connsiteY22" fmla="*/ 348224 h 1287676"/>
              <a:gd name="connsiteX23" fmla="*/ 438411 w 448432"/>
              <a:gd name="connsiteY23" fmla="*/ 175365 h 1287676"/>
              <a:gd name="connsiteX24" fmla="*/ 423380 w 448432"/>
              <a:gd name="connsiteY24" fmla="*/ 65136 h 1287676"/>
              <a:gd name="connsiteX25" fmla="*/ 413359 w 448432"/>
              <a:gd name="connsiteY25" fmla="*/ 30063 h 1287676"/>
              <a:gd name="connsiteX26" fmla="*/ 398328 w 448432"/>
              <a:gd name="connsiteY26" fmla="*/ 5011 h 1287676"/>
              <a:gd name="connsiteX27" fmla="*/ 383297 w 448432"/>
              <a:gd name="connsiteY27" fmla="*/ 0 h 1287676"/>
              <a:gd name="connsiteX28" fmla="*/ 365760 w 448432"/>
              <a:gd name="connsiteY28" fmla="*/ 0 h 1287676"/>
              <a:gd name="connsiteX29" fmla="*/ 343213 w 448432"/>
              <a:gd name="connsiteY29" fmla="*/ 22547 h 1287676"/>
              <a:gd name="connsiteX30" fmla="*/ 328182 w 448432"/>
              <a:gd name="connsiteY30" fmla="*/ 75157 h 1287676"/>
              <a:gd name="connsiteX31" fmla="*/ 315656 w 448432"/>
              <a:gd name="connsiteY31" fmla="*/ 167849 h 1287676"/>
              <a:gd name="connsiteX32" fmla="*/ 290604 w 448432"/>
              <a:gd name="connsiteY32" fmla="*/ 290604 h 1287676"/>
              <a:gd name="connsiteX33" fmla="*/ 260542 w 448432"/>
              <a:gd name="connsiteY33" fmla="*/ 405844 h 1287676"/>
              <a:gd name="connsiteX34" fmla="*/ 230479 w 448432"/>
              <a:gd name="connsiteY34" fmla="*/ 493526 h 128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8432" h="1287676">
                <a:moveTo>
                  <a:pt x="230479" y="493526"/>
                </a:moveTo>
                <a:lnTo>
                  <a:pt x="177870" y="621291"/>
                </a:lnTo>
                <a:lnTo>
                  <a:pt x="127766" y="713984"/>
                </a:lnTo>
                <a:lnTo>
                  <a:pt x="87683" y="771604"/>
                </a:lnTo>
                <a:lnTo>
                  <a:pt x="22547" y="844255"/>
                </a:lnTo>
                <a:lnTo>
                  <a:pt x="0" y="866802"/>
                </a:lnTo>
                <a:lnTo>
                  <a:pt x="0" y="956989"/>
                </a:lnTo>
                <a:lnTo>
                  <a:pt x="15032" y="1167426"/>
                </a:lnTo>
                <a:lnTo>
                  <a:pt x="22547" y="1194983"/>
                </a:lnTo>
                <a:lnTo>
                  <a:pt x="40084" y="1235067"/>
                </a:lnTo>
                <a:lnTo>
                  <a:pt x="65136" y="1260119"/>
                </a:lnTo>
                <a:lnTo>
                  <a:pt x="85177" y="1275150"/>
                </a:lnTo>
                <a:lnTo>
                  <a:pt x="130271" y="1287676"/>
                </a:lnTo>
                <a:lnTo>
                  <a:pt x="157828" y="1287676"/>
                </a:lnTo>
                <a:lnTo>
                  <a:pt x="187891" y="1277655"/>
                </a:lnTo>
                <a:lnTo>
                  <a:pt x="220458" y="1250098"/>
                </a:lnTo>
                <a:lnTo>
                  <a:pt x="253026" y="1202499"/>
                </a:lnTo>
                <a:lnTo>
                  <a:pt x="295615" y="1114817"/>
                </a:lnTo>
                <a:lnTo>
                  <a:pt x="340708" y="999577"/>
                </a:lnTo>
                <a:lnTo>
                  <a:pt x="390812" y="821708"/>
                </a:lnTo>
                <a:lnTo>
                  <a:pt x="428390" y="646343"/>
                </a:lnTo>
                <a:lnTo>
                  <a:pt x="443422" y="506052"/>
                </a:lnTo>
                <a:lnTo>
                  <a:pt x="448432" y="348224"/>
                </a:lnTo>
                <a:lnTo>
                  <a:pt x="438411" y="175365"/>
                </a:lnTo>
                <a:lnTo>
                  <a:pt x="423380" y="65136"/>
                </a:lnTo>
                <a:lnTo>
                  <a:pt x="413359" y="30063"/>
                </a:lnTo>
                <a:lnTo>
                  <a:pt x="398328" y="5011"/>
                </a:lnTo>
                <a:lnTo>
                  <a:pt x="383297" y="0"/>
                </a:lnTo>
                <a:lnTo>
                  <a:pt x="365760" y="0"/>
                </a:lnTo>
                <a:lnTo>
                  <a:pt x="343213" y="22547"/>
                </a:lnTo>
                <a:lnTo>
                  <a:pt x="328182" y="75157"/>
                </a:lnTo>
                <a:lnTo>
                  <a:pt x="315656" y="167849"/>
                </a:lnTo>
                <a:lnTo>
                  <a:pt x="290604" y="290604"/>
                </a:lnTo>
                <a:lnTo>
                  <a:pt x="260542" y="405844"/>
                </a:lnTo>
                <a:lnTo>
                  <a:pt x="230479" y="49352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6409CA60-2A0A-4877-96D6-59FBFA77FAD3}"/>
              </a:ext>
            </a:extLst>
          </p:cNvPr>
          <p:cNvSpPr/>
          <p:nvPr/>
        </p:nvSpPr>
        <p:spPr>
          <a:xfrm rot="16200000">
            <a:off x="5010151" y="2624138"/>
            <a:ext cx="1543050" cy="882650"/>
          </a:xfrm>
          <a:custGeom>
            <a:avLst/>
            <a:gdLst>
              <a:gd name="connsiteX0" fmla="*/ 376237 w 1543050"/>
              <a:gd name="connsiteY0" fmla="*/ 169069 h 883444"/>
              <a:gd name="connsiteX1" fmla="*/ 823912 w 1543050"/>
              <a:gd name="connsiteY1" fmla="*/ 381000 h 883444"/>
              <a:gd name="connsiteX2" fmla="*/ 1050131 w 1543050"/>
              <a:gd name="connsiteY2" fmla="*/ 471487 h 883444"/>
              <a:gd name="connsiteX3" fmla="*/ 1212056 w 1543050"/>
              <a:gd name="connsiteY3" fmla="*/ 519112 h 883444"/>
              <a:gd name="connsiteX4" fmla="*/ 1273969 w 1543050"/>
              <a:gd name="connsiteY4" fmla="*/ 531019 h 883444"/>
              <a:gd name="connsiteX5" fmla="*/ 1302544 w 1543050"/>
              <a:gd name="connsiteY5" fmla="*/ 531019 h 883444"/>
              <a:gd name="connsiteX6" fmla="*/ 1331119 w 1543050"/>
              <a:gd name="connsiteY6" fmla="*/ 521494 h 883444"/>
              <a:gd name="connsiteX7" fmla="*/ 1369219 w 1543050"/>
              <a:gd name="connsiteY7" fmla="*/ 497681 h 883444"/>
              <a:gd name="connsiteX8" fmla="*/ 1423987 w 1543050"/>
              <a:gd name="connsiteY8" fmla="*/ 450056 h 883444"/>
              <a:gd name="connsiteX9" fmla="*/ 1473994 w 1543050"/>
              <a:gd name="connsiteY9" fmla="*/ 378619 h 883444"/>
              <a:gd name="connsiteX10" fmla="*/ 1493044 w 1543050"/>
              <a:gd name="connsiteY10" fmla="*/ 359569 h 883444"/>
              <a:gd name="connsiteX11" fmla="*/ 1507331 w 1543050"/>
              <a:gd name="connsiteY11" fmla="*/ 347662 h 883444"/>
              <a:gd name="connsiteX12" fmla="*/ 1526381 w 1543050"/>
              <a:gd name="connsiteY12" fmla="*/ 345281 h 883444"/>
              <a:gd name="connsiteX13" fmla="*/ 1535906 w 1543050"/>
              <a:gd name="connsiteY13" fmla="*/ 354806 h 883444"/>
              <a:gd name="connsiteX14" fmla="*/ 1543050 w 1543050"/>
              <a:gd name="connsiteY14" fmla="*/ 385762 h 883444"/>
              <a:gd name="connsiteX15" fmla="*/ 1540669 w 1543050"/>
              <a:gd name="connsiteY15" fmla="*/ 421481 h 883444"/>
              <a:gd name="connsiteX16" fmla="*/ 1519237 w 1543050"/>
              <a:gd name="connsiteY16" fmla="*/ 488156 h 883444"/>
              <a:gd name="connsiteX17" fmla="*/ 1473994 w 1543050"/>
              <a:gd name="connsiteY17" fmla="*/ 642937 h 883444"/>
              <a:gd name="connsiteX18" fmla="*/ 1438275 w 1543050"/>
              <a:gd name="connsiteY18" fmla="*/ 714375 h 883444"/>
              <a:gd name="connsiteX19" fmla="*/ 1400175 w 1543050"/>
              <a:gd name="connsiteY19" fmla="*/ 781050 h 883444"/>
              <a:gd name="connsiteX20" fmla="*/ 1359694 w 1543050"/>
              <a:gd name="connsiteY20" fmla="*/ 828675 h 883444"/>
              <a:gd name="connsiteX21" fmla="*/ 1331119 w 1543050"/>
              <a:gd name="connsiteY21" fmla="*/ 857250 h 883444"/>
              <a:gd name="connsiteX22" fmla="*/ 1297781 w 1543050"/>
              <a:gd name="connsiteY22" fmla="*/ 876300 h 883444"/>
              <a:gd name="connsiteX23" fmla="*/ 1276350 w 1543050"/>
              <a:gd name="connsiteY23" fmla="*/ 883444 h 883444"/>
              <a:gd name="connsiteX24" fmla="*/ 1245394 w 1543050"/>
              <a:gd name="connsiteY24" fmla="*/ 876300 h 883444"/>
              <a:gd name="connsiteX25" fmla="*/ 1202531 w 1543050"/>
              <a:gd name="connsiteY25" fmla="*/ 859631 h 883444"/>
              <a:gd name="connsiteX26" fmla="*/ 1169194 w 1543050"/>
              <a:gd name="connsiteY26" fmla="*/ 840581 h 883444"/>
              <a:gd name="connsiteX27" fmla="*/ 1078706 w 1543050"/>
              <a:gd name="connsiteY27" fmla="*/ 778669 h 883444"/>
              <a:gd name="connsiteX28" fmla="*/ 859631 w 1543050"/>
              <a:gd name="connsiteY28" fmla="*/ 650081 h 883444"/>
              <a:gd name="connsiteX29" fmla="*/ 652462 w 1543050"/>
              <a:gd name="connsiteY29" fmla="*/ 531019 h 883444"/>
              <a:gd name="connsiteX30" fmla="*/ 450056 w 1543050"/>
              <a:gd name="connsiteY30" fmla="*/ 404812 h 883444"/>
              <a:gd name="connsiteX31" fmla="*/ 285750 w 1543050"/>
              <a:gd name="connsiteY31" fmla="*/ 288131 h 883444"/>
              <a:gd name="connsiteX32" fmla="*/ 176212 w 1543050"/>
              <a:gd name="connsiteY32" fmla="*/ 202406 h 883444"/>
              <a:gd name="connsiteX33" fmla="*/ 76200 w 1543050"/>
              <a:gd name="connsiteY33" fmla="*/ 126206 h 883444"/>
              <a:gd name="connsiteX34" fmla="*/ 33337 w 1543050"/>
              <a:gd name="connsiteY34" fmla="*/ 85725 h 883444"/>
              <a:gd name="connsiteX35" fmla="*/ 11906 w 1543050"/>
              <a:gd name="connsiteY35" fmla="*/ 57150 h 883444"/>
              <a:gd name="connsiteX36" fmla="*/ 0 w 1543050"/>
              <a:gd name="connsiteY36" fmla="*/ 26194 h 883444"/>
              <a:gd name="connsiteX37" fmla="*/ 2381 w 1543050"/>
              <a:gd name="connsiteY37" fmla="*/ 9525 h 883444"/>
              <a:gd name="connsiteX38" fmla="*/ 9525 w 1543050"/>
              <a:gd name="connsiteY38" fmla="*/ 0 h 883444"/>
              <a:gd name="connsiteX39" fmla="*/ 23812 w 1543050"/>
              <a:gd name="connsiteY39" fmla="*/ 0 h 883444"/>
              <a:gd name="connsiteX40" fmla="*/ 50006 w 1543050"/>
              <a:gd name="connsiteY40" fmla="*/ 2381 h 883444"/>
              <a:gd name="connsiteX41" fmla="*/ 97631 w 1543050"/>
              <a:gd name="connsiteY41" fmla="*/ 26194 h 883444"/>
              <a:gd name="connsiteX42" fmla="*/ 192881 w 1543050"/>
              <a:gd name="connsiteY42" fmla="*/ 73819 h 883444"/>
              <a:gd name="connsiteX43" fmla="*/ 376237 w 1543050"/>
              <a:gd name="connsiteY43" fmla="*/ 169069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3050" h="883444">
                <a:moveTo>
                  <a:pt x="376237" y="169069"/>
                </a:moveTo>
                <a:lnTo>
                  <a:pt x="823912" y="381000"/>
                </a:lnTo>
                <a:lnTo>
                  <a:pt x="1050131" y="471487"/>
                </a:lnTo>
                <a:lnTo>
                  <a:pt x="1212056" y="519112"/>
                </a:lnTo>
                <a:lnTo>
                  <a:pt x="1273969" y="531019"/>
                </a:lnTo>
                <a:lnTo>
                  <a:pt x="1302544" y="531019"/>
                </a:lnTo>
                <a:lnTo>
                  <a:pt x="1331119" y="521494"/>
                </a:lnTo>
                <a:lnTo>
                  <a:pt x="1369219" y="497681"/>
                </a:lnTo>
                <a:lnTo>
                  <a:pt x="1423987" y="450056"/>
                </a:lnTo>
                <a:lnTo>
                  <a:pt x="1473994" y="378619"/>
                </a:lnTo>
                <a:lnTo>
                  <a:pt x="1493044" y="359569"/>
                </a:lnTo>
                <a:lnTo>
                  <a:pt x="1507331" y="347662"/>
                </a:lnTo>
                <a:lnTo>
                  <a:pt x="1526381" y="345281"/>
                </a:lnTo>
                <a:lnTo>
                  <a:pt x="1535906" y="354806"/>
                </a:lnTo>
                <a:lnTo>
                  <a:pt x="1543050" y="385762"/>
                </a:lnTo>
                <a:lnTo>
                  <a:pt x="1540669" y="421481"/>
                </a:lnTo>
                <a:lnTo>
                  <a:pt x="1519237" y="488156"/>
                </a:lnTo>
                <a:lnTo>
                  <a:pt x="1473994" y="642937"/>
                </a:lnTo>
                <a:lnTo>
                  <a:pt x="1438275" y="714375"/>
                </a:lnTo>
                <a:lnTo>
                  <a:pt x="1400175" y="781050"/>
                </a:lnTo>
                <a:lnTo>
                  <a:pt x="1359694" y="828675"/>
                </a:lnTo>
                <a:lnTo>
                  <a:pt x="1331119" y="857250"/>
                </a:lnTo>
                <a:lnTo>
                  <a:pt x="1297781" y="876300"/>
                </a:lnTo>
                <a:lnTo>
                  <a:pt x="1276350" y="883444"/>
                </a:lnTo>
                <a:lnTo>
                  <a:pt x="1245394" y="876300"/>
                </a:lnTo>
                <a:lnTo>
                  <a:pt x="1202531" y="859631"/>
                </a:lnTo>
                <a:lnTo>
                  <a:pt x="1169194" y="840581"/>
                </a:lnTo>
                <a:lnTo>
                  <a:pt x="1078706" y="778669"/>
                </a:lnTo>
                <a:lnTo>
                  <a:pt x="859631" y="650081"/>
                </a:lnTo>
                <a:lnTo>
                  <a:pt x="652462" y="531019"/>
                </a:lnTo>
                <a:lnTo>
                  <a:pt x="450056" y="404812"/>
                </a:lnTo>
                <a:lnTo>
                  <a:pt x="285750" y="288131"/>
                </a:lnTo>
                <a:lnTo>
                  <a:pt x="176212" y="202406"/>
                </a:lnTo>
                <a:lnTo>
                  <a:pt x="76200" y="126206"/>
                </a:lnTo>
                <a:lnTo>
                  <a:pt x="33337" y="85725"/>
                </a:lnTo>
                <a:lnTo>
                  <a:pt x="11906" y="57150"/>
                </a:lnTo>
                <a:lnTo>
                  <a:pt x="0" y="26194"/>
                </a:lnTo>
                <a:lnTo>
                  <a:pt x="2381" y="9525"/>
                </a:lnTo>
                <a:lnTo>
                  <a:pt x="9525" y="0"/>
                </a:lnTo>
                <a:lnTo>
                  <a:pt x="23812" y="0"/>
                </a:lnTo>
                <a:lnTo>
                  <a:pt x="50006" y="2381"/>
                </a:lnTo>
                <a:lnTo>
                  <a:pt x="97631" y="26194"/>
                </a:lnTo>
                <a:lnTo>
                  <a:pt x="192881" y="73819"/>
                </a:lnTo>
                <a:lnTo>
                  <a:pt x="376237" y="1690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23B3182-73F8-4E86-BBF0-AC1130CF2535}"/>
              </a:ext>
            </a:extLst>
          </p:cNvPr>
          <p:cNvSpPr/>
          <p:nvPr/>
        </p:nvSpPr>
        <p:spPr>
          <a:xfrm rot="16200000">
            <a:off x="2490791" y="3556001"/>
            <a:ext cx="4381500" cy="466725"/>
          </a:xfrm>
          <a:custGeom>
            <a:avLst/>
            <a:gdLst>
              <a:gd name="connsiteX0" fmla="*/ 3603279 w 4381877"/>
              <a:gd name="connsiteY0" fmla="*/ 176543 h 466254"/>
              <a:gd name="connsiteX1" fmla="*/ 4069533 w 4381877"/>
              <a:gd name="connsiteY1" fmla="*/ 172016 h 466254"/>
              <a:gd name="connsiteX2" fmla="*/ 4110274 w 4381877"/>
              <a:gd name="connsiteY2" fmla="*/ 162963 h 466254"/>
              <a:gd name="connsiteX3" fmla="*/ 4160068 w 4381877"/>
              <a:gd name="connsiteY3" fmla="*/ 144856 h 466254"/>
              <a:gd name="connsiteX4" fmla="*/ 4232495 w 4381877"/>
              <a:gd name="connsiteY4" fmla="*/ 108642 h 466254"/>
              <a:gd name="connsiteX5" fmla="*/ 4273236 w 4381877"/>
              <a:gd name="connsiteY5" fmla="*/ 76955 h 466254"/>
              <a:gd name="connsiteX6" fmla="*/ 4309450 w 4381877"/>
              <a:gd name="connsiteY6" fmla="*/ 40741 h 466254"/>
              <a:gd name="connsiteX7" fmla="*/ 4327557 w 4381877"/>
              <a:gd name="connsiteY7" fmla="*/ 13580 h 466254"/>
              <a:gd name="connsiteX8" fmla="*/ 4345664 w 4381877"/>
              <a:gd name="connsiteY8" fmla="*/ 4527 h 466254"/>
              <a:gd name="connsiteX9" fmla="*/ 4359244 w 4381877"/>
              <a:gd name="connsiteY9" fmla="*/ 0 h 466254"/>
              <a:gd name="connsiteX10" fmla="*/ 4372824 w 4381877"/>
              <a:gd name="connsiteY10" fmla="*/ 13580 h 466254"/>
              <a:gd name="connsiteX11" fmla="*/ 4381877 w 4381877"/>
              <a:gd name="connsiteY11" fmla="*/ 36214 h 466254"/>
              <a:gd name="connsiteX12" fmla="*/ 4381877 w 4381877"/>
              <a:gd name="connsiteY12" fmla="*/ 81481 h 466254"/>
              <a:gd name="connsiteX13" fmla="*/ 4372824 w 4381877"/>
              <a:gd name="connsiteY13" fmla="*/ 135802 h 466254"/>
              <a:gd name="connsiteX14" fmla="*/ 4363771 w 4381877"/>
              <a:gd name="connsiteY14" fmla="*/ 185596 h 466254"/>
              <a:gd name="connsiteX15" fmla="*/ 4332083 w 4381877"/>
              <a:gd name="connsiteY15" fmla="*/ 262551 h 466254"/>
              <a:gd name="connsiteX16" fmla="*/ 4291343 w 4381877"/>
              <a:gd name="connsiteY16" fmla="*/ 330452 h 466254"/>
              <a:gd name="connsiteX17" fmla="*/ 4246076 w 4381877"/>
              <a:gd name="connsiteY17" fmla="*/ 393826 h 466254"/>
              <a:gd name="connsiteX18" fmla="*/ 4205335 w 4381877"/>
              <a:gd name="connsiteY18" fmla="*/ 439093 h 466254"/>
              <a:gd name="connsiteX19" fmla="*/ 4187228 w 4381877"/>
              <a:gd name="connsiteY19" fmla="*/ 457200 h 466254"/>
              <a:gd name="connsiteX20" fmla="*/ 4160068 w 4381877"/>
              <a:gd name="connsiteY20" fmla="*/ 466254 h 466254"/>
              <a:gd name="connsiteX21" fmla="*/ 4132907 w 4381877"/>
              <a:gd name="connsiteY21" fmla="*/ 466254 h 466254"/>
              <a:gd name="connsiteX22" fmla="*/ 4087640 w 4381877"/>
              <a:gd name="connsiteY22" fmla="*/ 448147 h 466254"/>
              <a:gd name="connsiteX23" fmla="*/ 4042373 w 4381877"/>
              <a:gd name="connsiteY23" fmla="*/ 430040 h 466254"/>
              <a:gd name="connsiteX24" fmla="*/ 3978998 w 4381877"/>
              <a:gd name="connsiteY24" fmla="*/ 398353 h 466254"/>
              <a:gd name="connsiteX25" fmla="*/ 3933731 w 4381877"/>
              <a:gd name="connsiteY25" fmla="*/ 389299 h 466254"/>
              <a:gd name="connsiteX26" fmla="*/ 3811509 w 4381877"/>
              <a:gd name="connsiteY26" fmla="*/ 389299 h 466254"/>
              <a:gd name="connsiteX27" fmla="*/ 2684353 w 4381877"/>
              <a:gd name="connsiteY27" fmla="*/ 362139 h 466254"/>
              <a:gd name="connsiteX28" fmla="*/ 149382 w 4381877"/>
              <a:gd name="connsiteY28" fmla="*/ 325925 h 466254"/>
              <a:gd name="connsiteX29" fmla="*/ 76955 w 4381877"/>
              <a:gd name="connsiteY29" fmla="*/ 316872 h 466254"/>
              <a:gd name="connsiteX30" fmla="*/ 54321 w 4381877"/>
              <a:gd name="connsiteY30" fmla="*/ 307818 h 466254"/>
              <a:gd name="connsiteX31" fmla="*/ 31687 w 4381877"/>
              <a:gd name="connsiteY31" fmla="*/ 298765 h 466254"/>
              <a:gd name="connsiteX32" fmla="*/ 9054 w 4381877"/>
              <a:gd name="connsiteY32" fmla="*/ 276131 h 466254"/>
              <a:gd name="connsiteX33" fmla="*/ 0 w 4381877"/>
              <a:gd name="connsiteY33" fmla="*/ 248971 h 466254"/>
              <a:gd name="connsiteX34" fmla="*/ 4527 w 4381877"/>
              <a:gd name="connsiteY34" fmla="*/ 203703 h 466254"/>
              <a:gd name="connsiteX35" fmla="*/ 22634 w 4381877"/>
              <a:gd name="connsiteY35" fmla="*/ 172016 h 466254"/>
              <a:gd name="connsiteX36" fmla="*/ 58848 w 4381877"/>
              <a:gd name="connsiteY36" fmla="*/ 135802 h 466254"/>
              <a:gd name="connsiteX37" fmla="*/ 113169 w 4381877"/>
              <a:gd name="connsiteY37" fmla="*/ 99588 h 466254"/>
              <a:gd name="connsiteX38" fmla="*/ 172016 w 4381877"/>
              <a:gd name="connsiteY38" fmla="*/ 72428 h 466254"/>
              <a:gd name="connsiteX39" fmla="*/ 239917 w 4381877"/>
              <a:gd name="connsiteY39" fmla="*/ 54321 h 466254"/>
              <a:gd name="connsiteX40" fmla="*/ 285184 w 4381877"/>
              <a:gd name="connsiteY40" fmla="*/ 45268 h 466254"/>
              <a:gd name="connsiteX41" fmla="*/ 384773 w 4381877"/>
              <a:gd name="connsiteY41" fmla="*/ 36214 h 466254"/>
              <a:gd name="connsiteX42" fmla="*/ 470780 w 4381877"/>
              <a:gd name="connsiteY42" fmla="*/ 40741 h 466254"/>
              <a:gd name="connsiteX43" fmla="*/ 547735 w 4381877"/>
              <a:gd name="connsiteY43" fmla="*/ 54321 h 466254"/>
              <a:gd name="connsiteX44" fmla="*/ 624689 w 4381877"/>
              <a:gd name="connsiteY44" fmla="*/ 76955 h 466254"/>
              <a:gd name="connsiteX45" fmla="*/ 765018 w 4381877"/>
              <a:gd name="connsiteY45" fmla="*/ 90535 h 466254"/>
              <a:gd name="connsiteX46" fmla="*/ 1176951 w 4381877"/>
              <a:gd name="connsiteY46" fmla="*/ 122222 h 466254"/>
              <a:gd name="connsiteX47" fmla="*/ 1688472 w 4381877"/>
              <a:gd name="connsiteY47" fmla="*/ 149382 h 466254"/>
              <a:gd name="connsiteX48" fmla="*/ 2104931 w 4381877"/>
              <a:gd name="connsiteY48" fmla="*/ 162963 h 466254"/>
              <a:gd name="connsiteX49" fmla="*/ 2575711 w 4381877"/>
              <a:gd name="connsiteY49" fmla="*/ 172016 h 466254"/>
              <a:gd name="connsiteX50" fmla="*/ 3449371 w 4381877"/>
              <a:gd name="connsiteY50" fmla="*/ 176543 h 466254"/>
              <a:gd name="connsiteX51" fmla="*/ 3603279 w 4381877"/>
              <a:gd name="connsiteY51" fmla="*/ 176543 h 466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381877" h="466254">
                <a:moveTo>
                  <a:pt x="3603279" y="176543"/>
                </a:moveTo>
                <a:lnTo>
                  <a:pt x="4069533" y="172016"/>
                </a:lnTo>
                <a:lnTo>
                  <a:pt x="4110274" y="162963"/>
                </a:lnTo>
                <a:lnTo>
                  <a:pt x="4160068" y="144856"/>
                </a:lnTo>
                <a:lnTo>
                  <a:pt x="4232495" y="108642"/>
                </a:lnTo>
                <a:lnTo>
                  <a:pt x="4273236" y="76955"/>
                </a:lnTo>
                <a:lnTo>
                  <a:pt x="4309450" y="40741"/>
                </a:lnTo>
                <a:lnTo>
                  <a:pt x="4327557" y="13580"/>
                </a:lnTo>
                <a:lnTo>
                  <a:pt x="4345664" y="4527"/>
                </a:lnTo>
                <a:lnTo>
                  <a:pt x="4359244" y="0"/>
                </a:lnTo>
                <a:lnTo>
                  <a:pt x="4372824" y="13580"/>
                </a:lnTo>
                <a:lnTo>
                  <a:pt x="4381877" y="36214"/>
                </a:lnTo>
                <a:lnTo>
                  <a:pt x="4381877" y="81481"/>
                </a:lnTo>
                <a:lnTo>
                  <a:pt x="4372824" y="135802"/>
                </a:lnTo>
                <a:lnTo>
                  <a:pt x="4363771" y="185596"/>
                </a:lnTo>
                <a:lnTo>
                  <a:pt x="4332083" y="262551"/>
                </a:lnTo>
                <a:lnTo>
                  <a:pt x="4291343" y="330452"/>
                </a:lnTo>
                <a:lnTo>
                  <a:pt x="4246076" y="393826"/>
                </a:lnTo>
                <a:lnTo>
                  <a:pt x="4205335" y="439093"/>
                </a:lnTo>
                <a:lnTo>
                  <a:pt x="4187228" y="457200"/>
                </a:lnTo>
                <a:lnTo>
                  <a:pt x="4160068" y="466254"/>
                </a:lnTo>
                <a:lnTo>
                  <a:pt x="4132907" y="466254"/>
                </a:lnTo>
                <a:lnTo>
                  <a:pt x="4087640" y="448147"/>
                </a:lnTo>
                <a:lnTo>
                  <a:pt x="4042373" y="430040"/>
                </a:lnTo>
                <a:lnTo>
                  <a:pt x="3978998" y="398353"/>
                </a:lnTo>
                <a:lnTo>
                  <a:pt x="3933731" y="389299"/>
                </a:lnTo>
                <a:lnTo>
                  <a:pt x="3811509" y="389299"/>
                </a:lnTo>
                <a:lnTo>
                  <a:pt x="2684353" y="362139"/>
                </a:lnTo>
                <a:lnTo>
                  <a:pt x="149382" y="325925"/>
                </a:lnTo>
                <a:lnTo>
                  <a:pt x="76955" y="316872"/>
                </a:lnTo>
                <a:lnTo>
                  <a:pt x="54321" y="307818"/>
                </a:lnTo>
                <a:lnTo>
                  <a:pt x="31687" y="298765"/>
                </a:lnTo>
                <a:lnTo>
                  <a:pt x="9054" y="276131"/>
                </a:lnTo>
                <a:lnTo>
                  <a:pt x="0" y="248971"/>
                </a:lnTo>
                <a:lnTo>
                  <a:pt x="4527" y="203703"/>
                </a:lnTo>
                <a:lnTo>
                  <a:pt x="22634" y="172016"/>
                </a:lnTo>
                <a:lnTo>
                  <a:pt x="58848" y="135802"/>
                </a:lnTo>
                <a:lnTo>
                  <a:pt x="113169" y="99588"/>
                </a:lnTo>
                <a:lnTo>
                  <a:pt x="172016" y="72428"/>
                </a:lnTo>
                <a:lnTo>
                  <a:pt x="239917" y="54321"/>
                </a:lnTo>
                <a:lnTo>
                  <a:pt x="285184" y="45268"/>
                </a:lnTo>
                <a:lnTo>
                  <a:pt x="384773" y="36214"/>
                </a:lnTo>
                <a:lnTo>
                  <a:pt x="470780" y="40741"/>
                </a:lnTo>
                <a:lnTo>
                  <a:pt x="547735" y="54321"/>
                </a:lnTo>
                <a:lnTo>
                  <a:pt x="624689" y="76955"/>
                </a:lnTo>
                <a:lnTo>
                  <a:pt x="765018" y="90535"/>
                </a:lnTo>
                <a:lnTo>
                  <a:pt x="1176951" y="122222"/>
                </a:lnTo>
                <a:lnTo>
                  <a:pt x="1688472" y="149382"/>
                </a:lnTo>
                <a:lnTo>
                  <a:pt x="2104931" y="162963"/>
                </a:lnTo>
                <a:lnTo>
                  <a:pt x="2575711" y="172016"/>
                </a:lnTo>
                <a:lnTo>
                  <a:pt x="3449371" y="176543"/>
                </a:lnTo>
                <a:lnTo>
                  <a:pt x="3603279" y="1765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8355427-98CC-4210-821D-E2CBC5A45DE2}"/>
              </a:ext>
            </a:extLst>
          </p:cNvPr>
          <p:cNvSpPr/>
          <p:nvPr/>
        </p:nvSpPr>
        <p:spPr>
          <a:xfrm>
            <a:off x="5845175" y="2687638"/>
            <a:ext cx="2014538" cy="450850"/>
          </a:xfrm>
          <a:custGeom>
            <a:avLst/>
            <a:gdLst>
              <a:gd name="connsiteX0" fmla="*/ 676405 w 2014185"/>
              <a:gd name="connsiteY0" fmla="*/ 217953 h 450937"/>
              <a:gd name="connsiteX1" fmla="*/ 1144879 w 2014185"/>
              <a:gd name="connsiteY1" fmla="*/ 150313 h 450937"/>
              <a:gd name="connsiteX2" fmla="*/ 1463040 w 2014185"/>
              <a:gd name="connsiteY2" fmla="*/ 77662 h 450937"/>
              <a:gd name="connsiteX3" fmla="*/ 1498113 w 2014185"/>
              <a:gd name="connsiteY3" fmla="*/ 50105 h 450937"/>
              <a:gd name="connsiteX4" fmla="*/ 1538196 w 2014185"/>
              <a:gd name="connsiteY4" fmla="*/ 22547 h 450937"/>
              <a:gd name="connsiteX5" fmla="*/ 1578279 w 2014185"/>
              <a:gd name="connsiteY5" fmla="*/ 2506 h 450937"/>
              <a:gd name="connsiteX6" fmla="*/ 1613352 w 2014185"/>
              <a:gd name="connsiteY6" fmla="*/ 0 h 450937"/>
              <a:gd name="connsiteX7" fmla="*/ 1648425 w 2014185"/>
              <a:gd name="connsiteY7" fmla="*/ 0 h 450937"/>
              <a:gd name="connsiteX8" fmla="*/ 1696024 w 2014185"/>
              <a:gd name="connsiteY8" fmla="*/ 10021 h 450937"/>
              <a:gd name="connsiteX9" fmla="*/ 1816274 w 2014185"/>
              <a:gd name="connsiteY9" fmla="*/ 47599 h 450937"/>
              <a:gd name="connsiteX10" fmla="*/ 1923997 w 2014185"/>
              <a:gd name="connsiteY10" fmla="*/ 82672 h 450937"/>
              <a:gd name="connsiteX11" fmla="*/ 1971596 w 2014185"/>
              <a:gd name="connsiteY11" fmla="*/ 107724 h 450937"/>
              <a:gd name="connsiteX12" fmla="*/ 2001659 w 2014185"/>
              <a:gd name="connsiteY12" fmla="*/ 135282 h 450937"/>
              <a:gd name="connsiteX13" fmla="*/ 2014185 w 2014185"/>
              <a:gd name="connsiteY13" fmla="*/ 155323 h 450937"/>
              <a:gd name="connsiteX14" fmla="*/ 2014185 w 2014185"/>
              <a:gd name="connsiteY14" fmla="*/ 175365 h 450937"/>
              <a:gd name="connsiteX15" fmla="*/ 2004164 w 2014185"/>
              <a:gd name="connsiteY15" fmla="*/ 200417 h 450937"/>
              <a:gd name="connsiteX16" fmla="*/ 1981617 w 2014185"/>
              <a:gd name="connsiteY16" fmla="*/ 222964 h 450937"/>
              <a:gd name="connsiteX17" fmla="*/ 1951555 w 2014185"/>
              <a:gd name="connsiteY17" fmla="*/ 232985 h 450937"/>
              <a:gd name="connsiteX18" fmla="*/ 1317738 w 2014185"/>
              <a:gd name="connsiteY18" fmla="*/ 333193 h 450937"/>
              <a:gd name="connsiteX19" fmla="*/ 766593 w 2014185"/>
              <a:gd name="connsiteY19" fmla="*/ 398328 h 450937"/>
              <a:gd name="connsiteX20" fmla="*/ 403338 w 2014185"/>
              <a:gd name="connsiteY20" fmla="*/ 445927 h 450937"/>
              <a:gd name="connsiteX21" fmla="*/ 290604 w 2014185"/>
              <a:gd name="connsiteY21" fmla="*/ 450937 h 450937"/>
              <a:gd name="connsiteX22" fmla="*/ 222963 w 2014185"/>
              <a:gd name="connsiteY22" fmla="*/ 450937 h 450937"/>
              <a:gd name="connsiteX23" fmla="*/ 175364 w 2014185"/>
              <a:gd name="connsiteY23" fmla="*/ 448432 h 450937"/>
              <a:gd name="connsiteX24" fmla="*/ 0 w 2014185"/>
              <a:gd name="connsiteY24" fmla="*/ 420875 h 450937"/>
              <a:gd name="connsiteX25" fmla="*/ 82671 w 2014185"/>
              <a:gd name="connsiteY25" fmla="*/ 263047 h 450937"/>
              <a:gd name="connsiteX26" fmla="*/ 215447 w 2014185"/>
              <a:gd name="connsiteY26" fmla="*/ 273068 h 450937"/>
              <a:gd name="connsiteX27" fmla="*/ 340708 w 2014185"/>
              <a:gd name="connsiteY27" fmla="*/ 265552 h 450937"/>
              <a:gd name="connsiteX28" fmla="*/ 528598 w 2014185"/>
              <a:gd name="connsiteY28" fmla="*/ 243005 h 450937"/>
              <a:gd name="connsiteX29" fmla="*/ 676405 w 2014185"/>
              <a:gd name="connsiteY29" fmla="*/ 217953 h 4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14185" h="450937">
                <a:moveTo>
                  <a:pt x="676405" y="217953"/>
                </a:moveTo>
                <a:lnTo>
                  <a:pt x="1144879" y="150313"/>
                </a:lnTo>
                <a:lnTo>
                  <a:pt x="1463040" y="77662"/>
                </a:lnTo>
                <a:lnTo>
                  <a:pt x="1498113" y="50105"/>
                </a:lnTo>
                <a:lnTo>
                  <a:pt x="1538196" y="22547"/>
                </a:lnTo>
                <a:lnTo>
                  <a:pt x="1578279" y="2506"/>
                </a:lnTo>
                <a:lnTo>
                  <a:pt x="1613352" y="0"/>
                </a:lnTo>
                <a:lnTo>
                  <a:pt x="1648425" y="0"/>
                </a:lnTo>
                <a:lnTo>
                  <a:pt x="1696024" y="10021"/>
                </a:lnTo>
                <a:lnTo>
                  <a:pt x="1816274" y="47599"/>
                </a:lnTo>
                <a:lnTo>
                  <a:pt x="1923997" y="82672"/>
                </a:lnTo>
                <a:lnTo>
                  <a:pt x="1971596" y="107724"/>
                </a:lnTo>
                <a:lnTo>
                  <a:pt x="2001659" y="135282"/>
                </a:lnTo>
                <a:lnTo>
                  <a:pt x="2014185" y="155323"/>
                </a:lnTo>
                <a:lnTo>
                  <a:pt x="2014185" y="175365"/>
                </a:lnTo>
                <a:lnTo>
                  <a:pt x="2004164" y="200417"/>
                </a:lnTo>
                <a:lnTo>
                  <a:pt x="1981617" y="222964"/>
                </a:lnTo>
                <a:lnTo>
                  <a:pt x="1951555" y="232985"/>
                </a:lnTo>
                <a:lnTo>
                  <a:pt x="1317738" y="333193"/>
                </a:lnTo>
                <a:lnTo>
                  <a:pt x="766593" y="398328"/>
                </a:lnTo>
                <a:lnTo>
                  <a:pt x="403338" y="445927"/>
                </a:lnTo>
                <a:lnTo>
                  <a:pt x="290604" y="450937"/>
                </a:lnTo>
                <a:lnTo>
                  <a:pt x="222963" y="450937"/>
                </a:lnTo>
                <a:cubicBezTo>
                  <a:pt x="177035" y="448386"/>
                  <a:pt x="192924" y="448432"/>
                  <a:pt x="175364" y="448432"/>
                </a:cubicBezTo>
                <a:lnTo>
                  <a:pt x="0" y="420875"/>
                </a:lnTo>
                <a:lnTo>
                  <a:pt x="82671" y="263047"/>
                </a:lnTo>
                <a:lnTo>
                  <a:pt x="215447" y="273068"/>
                </a:lnTo>
                <a:lnTo>
                  <a:pt x="340708" y="265552"/>
                </a:lnTo>
                <a:lnTo>
                  <a:pt x="528598" y="243005"/>
                </a:lnTo>
                <a:lnTo>
                  <a:pt x="676405" y="21795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31FFAD3-9F2E-4397-89EF-2C6015531E15}"/>
              </a:ext>
            </a:extLst>
          </p:cNvPr>
          <p:cNvSpPr/>
          <p:nvPr/>
        </p:nvSpPr>
        <p:spPr>
          <a:xfrm rot="16200000">
            <a:off x="4821239" y="3181351"/>
            <a:ext cx="3808413" cy="557212"/>
          </a:xfrm>
          <a:custGeom>
            <a:avLst/>
            <a:gdLst>
              <a:gd name="connsiteX0" fmla="*/ 1785067 w 3808674"/>
              <a:gd name="connsiteY0" fmla="*/ 246490 h 556591"/>
              <a:gd name="connsiteX1" fmla="*/ 3140765 w 3808674"/>
              <a:gd name="connsiteY1" fmla="*/ 246490 h 556591"/>
              <a:gd name="connsiteX2" fmla="*/ 3399182 w 3808674"/>
              <a:gd name="connsiteY2" fmla="*/ 246490 h 556591"/>
              <a:gd name="connsiteX3" fmla="*/ 3498573 w 3808674"/>
              <a:gd name="connsiteY3" fmla="*/ 238539 h 556591"/>
              <a:gd name="connsiteX4" fmla="*/ 3562184 w 3808674"/>
              <a:gd name="connsiteY4" fmla="*/ 222636 h 556591"/>
              <a:gd name="connsiteX5" fmla="*/ 3613867 w 3808674"/>
              <a:gd name="connsiteY5" fmla="*/ 198782 h 556591"/>
              <a:gd name="connsiteX6" fmla="*/ 3669526 w 3808674"/>
              <a:gd name="connsiteY6" fmla="*/ 147099 h 556591"/>
              <a:gd name="connsiteX7" fmla="*/ 3721210 w 3808674"/>
              <a:gd name="connsiteY7" fmla="*/ 63610 h 556591"/>
              <a:gd name="connsiteX8" fmla="*/ 3741088 w 3808674"/>
              <a:gd name="connsiteY8" fmla="*/ 23854 h 556591"/>
              <a:gd name="connsiteX9" fmla="*/ 3753015 w 3808674"/>
              <a:gd name="connsiteY9" fmla="*/ 11927 h 556591"/>
              <a:gd name="connsiteX10" fmla="*/ 3776869 w 3808674"/>
              <a:gd name="connsiteY10" fmla="*/ 0 h 556591"/>
              <a:gd name="connsiteX11" fmla="*/ 3792772 w 3808674"/>
              <a:gd name="connsiteY11" fmla="*/ 0 h 556591"/>
              <a:gd name="connsiteX12" fmla="*/ 3808674 w 3808674"/>
              <a:gd name="connsiteY12" fmla="*/ 11927 h 556591"/>
              <a:gd name="connsiteX13" fmla="*/ 3808674 w 3808674"/>
              <a:gd name="connsiteY13" fmla="*/ 39756 h 556591"/>
              <a:gd name="connsiteX14" fmla="*/ 3804699 w 3808674"/>
              <a:gd name="connsiteY14" fmla="*/ 143123 h 556591"/>
              <a:gd name="connsiteX15" fmla="*/ 3788796 w 3808674"/>
              <a:gd name="connsiteY15" fmla="*/ 278295 h 556591"/>
              <a:gd name="connsiteX16" fmla="*/ 3784820 w 3808674"/>
              <a:gd name="connsiteY16" fmla="*/ 310101 h 556591"/>
              <a:gd name="connsiteX17" fmla="*/ 3753015 w 3808674"/>
              <a:gd name="connsiteY17" fmla="*/ 385638 h 556591"/>
              <a:gd name="connsiteX18" fmla="*/ 3705307 w 3808674"/>
              <a:gd name="connsiteY18" fmla="*/ 457200 h 556591"/>
              <a:gd name="connsiteX19" fmla="*/ 3665551 w 3808674"/>
              <a:gd name="connsiteY19" fmla="*/ 500932 h 556591"/>
              <a:gd name="connsiteX20" fmla="*/ 3633746 w 3808674"/>
              <a:gd name="connsiteY20" fmla="*/ 528762 h 556591"/>
              <a:gd name="connsiteX21" fmla="*/ 3597965 w 3808674"/>
              <a:gd name="connsiteY21" fmla="*/ 548640 h 556591"/>
              <a:gd name="connsiteX22" fmla="*/ 3562184 w 3808674"/>
              <a:gd name="connsiteY22" fmla="*/ 556591 h 556591"/>
              <a:gd name="connsiteX23" fmla="*/ 3550257 w 3808674"/>
              <a:gd name="connsiteY23" fmla="*/ 556591 h 556591"/>
              <a:gd name="connsiteX24" fmla="*/ 3526403 w 3808674"/>
              <a:gd name="connsiteY24" fmla="*/ 548640 h 556591"/>
              <a:gd name="connsiteX25" fmla="*/ 3458817 w 3808674"/>
              <a:gd name="connsiteY25" fmla="*/ 520810 h 556591"/>
              <a:gd name="connsiteX26" fmla="*/ 3387255 w 3808674"/>
              <a:gd name="connsiteY26" fmla="*/ 492981 h 556591"/>
              <a:gd name="connsiteX27" fmla="*/ 3331596 w 3808674"/>
              <a:gd name="connsiteY27" fmla="*/ 492981 h 556591"/>
              <a:gd name="connsiteX28" fmla="*/ 2429123 w 3808674"/>
              <a:gd name="connsiteY28" fmla="*/ 489005 h 556591"/>
              <a:gd name="connsiteX29" fmla="*/ 1335819 w 3808674"/>
              <a:gd name="connsiteY29" fmla="*/ 492981 h 556591"/>
              <a:gd name="connsiteX30" fmla="*/ 7951 w 3808674"/>
              <a:gd name="connsiteY30" fmla="*/ 492981 h 556591"/>
              <a:gd name="connsiteX31" fmla="*/ 0 w 3808674"/>
              <a:gd name="connsiteY31" fmla="*/ 246490 h 556591"/>
              <a:gd name="connsiteX32" fmla="*/ 1785067 w 3808674"/>
              <a:gd name="connsiteY32" fmla="*/ 246490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808674" h="556591">
                <a:moveTo>
                  <a:pt x="1785067" y="246490"/>
                </a:moveTo>
                <a:lnTo>
                  <a:pt x="3140765" y="246490"/>
                </a:lnTo>
                <a:lnTo>
                  <a:pt x="3399182" y="246490"/>
                </a:lnTo>
                <a:lnTo>
                  <a:pt x="3498573" y="238539"/>
                </a:lnTo>
                <a:lnTo>
                  <a:pt x="3562184" y="222636"/>
                </a:lnTo>
                <a:lnTo>
                  <a:pt x="3613867" y="198782"/>
                </a:lnTo>
                <a:lnTo>
                  <a:pt x="3669526" y="147099"/>
                </a:lnTo>
                <a:lnTo>
                  <a:pt x="3721210" y="63610"/>
                </a:lnTo>
                <a:lnTo>
                  <a:pt x="3741088" y="23854"/>
                </a:lnTo>
                <a:lnTo>
                  <a:pt x="3753015" y="11927"/>
                </a:lnTo>
                <a:lnTo>
                  <a:pt x="3776869" y="0"/>
                </a:lnTo>
                <a:lnTo>
                  <a:pt x="3792772" y="0"/>
                </a:lnTo>
                <a:lnTo>
                  <a:pt x="3808674" y="11927"/>
                </a:lnTo>
                <a:lnTo>
                  <a:pt x="3808674" y="39756"/>
                </a:lnTo>
                <a:lnTo>
                  <a:pt x="3804699" y="143123"/>
                </a:lnTo>
                <a:lnTo>
                  <a:pt x="3788796" y="278295"/>
                </a:lnTo>
                <a:lnTo>
                  <a:pt x="3784820" y="310101"/>
                </a:lnTo>
                <a:lnTo>
                  <a:pt x="3753015" y="385638"/>
                </a:lnTo>
                <a:lnTo>
                  <a:pt x="3705307" y="457200"/>
                </a:lnTo>
                <a:lnTo>
                  <a:pt x="3665551" y="500932"/>
                </a:lnTo>
                <a:lnTo>
                  <a:pt x="3633746" y="528762"/>
                </a:lnTo>
                <a:lnTo>
                  <a:pt x="3597965" y="548640"/>
                </a:lnTo>
                <a:lnTo>
                  <a:pt x="3562184" y="556591"/>
                </a:lnTo>
                <a:lnTo>
                  <a:pt x="3550257" y="556591"/>
                </a:lnTo>
                <a:lnTo>
                  <a:pt x="3526403" y="548640"/>
                </a:lnTo>
                <a:lnTo>
                  <a:pt x="3458817" y="520810"/>
                </a:lnTo>
                <a:lnTo>
                  <a:pt x="3387255" y="492981"/>
                </a:lnTo>
                <a:lnTo>
                  <a:pt x="3331596" y="492981"/>
                </a:lnTo>
                <a:lnTo>
                  <a:pt x="2429123" y="489005"/>
                </a:lnTo>
                <a:lnTo>
                  <a:pt x="1335819" y="492981"/>
                </a:lnTo>
                <a:lnTo>
                  <a:pt x="7951" y="492981"/>
                </a:lnTo>
                <a:lnTo>
                  <a:pt x="0" y="246490"/>
                </a:lnTo>
                <a:lnTo>
                  <a:pt x="1785067" y="24649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F842853-FAD7-485C-90B5-F4BCCC07FC7D}"/>
              </a:ext>
            </a:extLst>
          </p:cNvPr>
          <p:cNvSpPr/>
          <p:nvPr/>
        </p:nvSpPr>
        <p:spPr>
          <a:xfrm>
            <a:off x="5610225" y="3808413"/>
            <a:ext cx="2332038" cy="487362"/>
          </a:xfrm>
          <a:custGeom>
            <a:avLst/>
            <a:gdLst>
              <a:gd name="connsiteX0" fmla="*/ 638828 w 2332347"/>
              <a:gd name="connsiteY0" fmla="*/ 215448 h 488515"/>
              <a:gd name="connsiteX1" fmla="*/ 1357822 w 2332347"/>
              <a:gd name="connsiteY1" fmla="*/ 130271 h 488515"/>
              <a:gd name="connsiteX2" fmla="*/ 1818780 w 2332347"/>
              <a:gd name="connsiteY2" fmla="*/ 67641 h 488515"/>
              <a:gd name="connsiteX3" fmla="*/ 1866378 w 2332347"/>
              <a:gd name="connsiteY3" fmla="*/ 42589 h 488515"/>
              <a:gd name="connsiteX4" fmla="*/ 1923998 w 2332347"/>
              <a:gd name="connsiteY4" fmla="*/ 17537 h 488515"/>
              <a:gd name="connsiteX5" fmla="*/ 1971597 w 2332347"/>
              <a:gd name="connsiteY5" fmla="*/ 2506 h 488515"/>
              <a:gd name="connsiteX6" fmla="*/ 2011680 w 2332347"/>
              <a:gd name="connsiteY6" fmla="*/ 0 h 488515"/>
              <a:gd name="connsiteX7" fmla="*/ 2051764 w 2332347"/>
              <a:gd name="connsiteY7" fmla="*/ 10021 h 488515"/>
              <a:gd name="connsiteX8" fmla="*/ 2134435 w 2332347"/>
              <a:gd name="connsiteY8" fmla="*/ 45094 h 488515"/>
              <a:gd name="connsiteX9" fmla="*/ 2237149 w 2332347"/>
              <a:gd name="connsiteY9" fmla="*/ 105219 h 488515"/>
              <a:gd name="connsiteX10" fmla="*/ 2304789 w 2332347"/>
              <a:gd name="connsiteY10" fmla="*/ 155323 h 488515"/>
              <a:gd name="connsiteX11" fmla="*/ 2332347 w 2332347"/>
              <a:gd name="connsiteY11" fmla="*/ 187891 h 488515"/>
              <a:gd name="connsiteX12" fmla="*/ 2332347 w 2332347"/>
              <a:gd name="connsiteY12" fmla="*/ 207932 h 488515"/>
              <a:gd name="connsiteX13" fmla="*/ 2329841 w 2332347"/>
              <a:gd name="connsiteY13" fmla="*/ 217953 h 488515"/>
              <a:gd name="connsiteX14" fmla="*/ 2314810 w 2332347"/>
              <a:gd name="connsiteY14" fmla="*/ 245510 h 488515"/>
              <a:gd name="connsiteX15" fmla="*/ 2279737 w 2332347"/>
              <a:gd name="connsiteY15" fmla="*/ 268057 h 488515"/>
              <a:gd name="connsiteX16" fmla="*/ 2247170 w 2332347"/>
              <a:gd name="connsiteY16" fmla="*/ 273068 h 488515"/>
              <a:gd name="connsiteX17" fmla="*/ 2014186 w 2332347"/>
              <a:gd name="connsiteY17" fmla="*/ 290604 h 488515"/>
              <a:gd name="connsiteX18" fmla="*/ 1262624 w 2332347"/>
              <a:gd name="connsiteY18" fmla="*/ 345719 h 488515"/>
              <a:gd name="connsiteX19" fmla="*/ 1012103 w 2332347"/>
              <a:gd name="connsiteY19" fmla="*/ 370771 h 488515"/>
              <a:gd name="connsiteX20" fmla="*/ 706468 w 2332347"/>
              <a:gd name="connsiteY20" fmla="*/ 415864 h 488515"/>
              <a:gd name="connsiteX21" fmla="*/ 458453 w 2332347"/>
              <a:gd name="connsiteY21" fmla="*/ 448432 h 488515"/>
              <a:gd name="connsiteX22" fmla="*/ 380792 w 2332347"/>
              <a:gd name="connsiteY22" fmla="*/ 470979 h 488515"/>
              <a:gd name="connsiteX23" fmla="*/ 328182 w 2332347"/>
              <a:gd name="connsiteY23" fmla="*/ 488515 h 488515"/>
              <a:gd name="connsiteX24" fmla="*/ 310646 w 2332347"/>
              <a:gd name="connsiteY24" fmla="*/ 488515 h 488515"/>
              <a:gd name="connsiteX25" fmla="*/ 260542 w 2332347"/>
              <a:gd name="connsiteY25" fmla="*/ 468474 h 488515"/>
              <a:gd name="connsiteX26" fmla="*/ 212943 w 2332347"/>
              <a:gd name="connsiteY26" fmla="*/ 440916 h 488515"/>
              <a:gd name="connsiteX27" fmla="*/ 165344 w 2332347"/>
              <a:gd name="connsiteY27" fmla="*/ 403338 h 488515"/>
              <a:gd name="connsiteX28" fmla="*/ 107724 w 2332347"/>
              <a:gd name="connsiteY28" fmla="*/ 340708 h 488515"/>
              <a:gd name="connsiteX29" fmla="*/ 47599 w 2332347"/>
              <a:gd name="connsiteY29" fmla="*/ 263047 h 488515"/>
              <a:gd name="connsiteX30" fmla="*/ 15032 w 2332347"/>
              <a:gd name="connsiteY30" fmla="*/ 207932 h 488515"/>
              <a:gd name="connsiteX31" fmla="*/ 0 w 2332347"/>
              <a:gd name="connsiteY31" fmla="*/ 182880 h 488515"/>
              <a:gd name="connsiteX32" fmla="*/ 0 w 2332347"/>
              <a:gd name="connsiteY32" fmla="*/ 162839 h 488515"/>
              <a:gd name="connsiteX33" fmla="*/ 5011 w 2332347"/>
              <a:gd name="connsiteY33" fmla="*/ 142797 h 488515"/>
              <a:gd name="connsiteX34" fmla="*/ 25052 w 2332347"/>
              <a:gd name="connsiteY34" fmla="*/ 140292 h 488515"/>
              <a:gd name="connsiteX35" fmla="*/ 57620 w 2332347"/>
              <a:gd name="connsiteY35" fmla="*/ 147807 h 488515"/>
              <a:gd name="connsiteX36" fmla="*/ 110229 w 2332347"/>
              <a:gd name="connsiteY36" fmla="*/ 175365 h 488515"/>
              <a:gd name="connsiteX37" fmla="*/ 180375 w 2332347"/>
              <a:gd name="connsiteY37" fmla="*/ 207932 h 488515"/>
              <a:gd name="connsiteX38" fmla="*/ 225469 w 2332347"/>
              <a:gd name="connsiteY38" fmla="*/ 222964 h 488515"/>
              <a:gd name="connsiteX39" fmla="*/ 313151 w 2332347"/>
              <a:gd name="connsiteY39" fmla="*/ 248016 h 488515"/>
              <a:gd name="connsiteX40" fmla="*/ 358245 w 2332347"/>
              <a:gd name="connsiteY40" fmla="*/ 253026 h 488515"/>
              <a:gd name="connsiteX41" fmla="*/ 440917 w 2332347"/>
              <a:gd name="connsiteY41" fmla="*/ 240500 h 488515"/>
              <a:gd name="connsiteX42" fmla="*/ 638828 w 2332347"/>
              <a:gd name="connsiteY42" fmla="*/ 215448 h 488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32347" h="488515">
                <a:moveTo>
                  <a:pt x="638828" y="215448"/>
                </a:moveTo>
                <a:lnTo>
                  <a:pt x="1357822" y="130271"/>
                </a:lnTo>
                <a:lnTo>
                  <a:pt x="1818780" y="67641"/>
                </a:lnTo>
                <a:lnTo>
                  <a:pt x="1866378" y="42589"/>
                </a:lnTo>
                <a:lnTo>
                  <a:pt x="1923998" y="17537"/>
                </a:lnTo>
                <a:lnTo>
                  <a:pt x="1971597" y="2506"/>
                </a:lnTo>
                <a:lnTo>
                  <a:pt x="2011680" y="0"/>
                </a:lnTo>
                <a:lnTo>
                  <a:pt x="2051764" y="10021"/>
                </a:lnTo>
                <a:lnTo>
                  <a:pt x="2134435" y="45094"/>
                </a:lnTo>
                <a:lnTo>
                  <a:pt x="2237149" y="105219"/>
                </a:lnTo>
                <a:lnTo>
                  <a:pt x="2304789" y="155323"/>
                </a:lnTo>
                <a:lnTo>
                  <a:pt x="2332347" y="187891"/>
                </a:lnTo>
                <a:lnTo>
                  <a:pt x="2332347" y="207932"/>
                </a:lnTo>
                <a:lnTo>
                  <a:pt x="2329841" y="217953"/>
                </a:lnTo>
                <a:lnTo>
                  <a:pt x="2314810" y="245510"/>
                </a:lnTo>
                <a:lnTo>
                  <a:pt x="2279737" y="268057"/>
                </a:lnTo>
                <a:lnTo>
                  <a:pt x="2247170" y="273068"/>
                </a:lnTo>
                <a:cubicBezTo>
                  <a:pt x="2169513" y="278977"/>
                  <a:pt x="2092067" y="290604"/>
                  <a:pt x="2014186" y="290604"/>
                </a:cubicBezTo>
                <a:cubicBezTo>
                  <a:pt x="1763670" y="309037"/>
                  <a:pt x="1513817" y="345719"/>
                  <a:pt x="1262624" y="345719"/>
                </a:cubicBezTo>
                <a:lnTo>
                  <a:pt x="1012103" y="370771"/>
                </a:lnTo>
                <a:lnTo>
                  <a:pt x="706468" y="415864"/>
                </a:lnTo>
                <a:lnTo>
                  <a:pt x="458453" y="448432"/>
                </a:lnTo>
                <a:lnTo>
                  <a:pt x="380792" y="470979"/>
                </a:lnTo>
                <a:lnTo>
                  <a:pt x="328182" y="488515"/>
                </a:lnTo>
                <a:lnTo>
                  <a:pt x="310646" y="488515"/>
                </a:lnTo>
                <a:lnTo>
                  <a:pt x="260542" y="468474"/>
                </a:lnTo>
                <a:lnTo>
                  <a:pt x="212943" y="440916"/>
                </a:lnTo>
                <a:lnTo>
                  <a:pt x="165344" y="403338"/>
                </a:lnTo>
                <a:lnTo>
                  <a:pt x="107724" y="340708"/>
                </a:lnTo>
                <a:lnTo>
                  <a:pt x="47599" y="263047"/>
                </a:lnTo>
                <a:lnTo>
                  <a:pt x="15032" y="207932"/>
                </a:lnTo>
                <a:lnTo>
                  <a:pt x="0" y="182880"/>
                </a:lnTo>
                <a:lnTo>
                  <a:pt x="0" y="162839"/>
                </a:lnTo>
                <a:lnTo>
                  <a:pt x="5011" y="142797"/>
                </a:lnTo>
                <a:lnTo>
                  <a:pt x="25052" y="140292"/>
                </a:lnTo>
                <a:lnTo>
                  <a:pt x="57620" y="147807"/>
                </a:lnTo>
                <a:lnTo>
                  <a:pt x="110229" y="175365"/>
                </a:lnTo>
                <a:lnTo>
                  <a:pt x="180375" y="207932"/>
                </a:lnTo>
                <a:lnTo>
                  <a:pt x="225469" y="222964"/>
                </a:lnTo>
                <a:lnTo>
                  <a:pt x="313151" y="248016"/>
                </a:lnTo>
                <a:lnTo>
                  <a:pt x="358245" y="253026"/>
                </a:lnTo>
                <a:lnTo>
                  <a:pt x="440917" y="240500"/>
                </a:lnTo>
                <a:lnTo>
                  <a:pt x="638828" y="21544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F8949B34-028C-419D-9B7F-E3BE935B2BC7}"/>
              </a:ext>
            </a:extLst>
          </p:cNvPr>
          <p:cNvSpPr/>
          <p:nvPr/>
        </p:nvSpPr>
        <p:spPr>
          <a:xfrm>
            <a:off x="5075238" y="5197475"/>
            <a:ext cx="3270250" cy="527050"/>
          </a:xfrm>
          <a:custGeom>
            <a:avLst/>
            <a:gdLst>
              <a:gd name="connsiteX0" fmla="*/ 1135351 w 3270085"/>
              <a:gd name="connsiteY0" fmla="*/ 169963 h 526885"/>
              <a:gd name="connsiteX1" fmla="*/ 1757415 w 3270085"/>
              <a:gd name="connsiteY1" fmla="*/ 91780 h 526885"/>
              <a:gd name="connsiteX2" fmla="*/ 2005561 w 3270085"/>
              <a:gd name="connsiteY2" fmla="*/ 78183 h 526885"/>
              <a:gd name="connsiteX3" fmla="*/ 2559640 w 3270085"/>
              <a:gd name="connsiteY3" fmla="*/ 44191 h 526885"/>
              <a:gd name="connsiteX4" fmla="*/ 2648021 w 3270085"/>
              <a:gd name="connsiteY4" fmla="*/ 40791 h 526885"/>
              <a:gd name="connsiteX5" fmla="*/ 2705808 w 3270085"/>
              <a:gd name="connsiteY5" fmla="*/ 30594 h 526885"/>
              <a:gd name="connsiteX6" fmla="*/ 2790789 w 3270085"/>
              <a:gd name="connsiteY6" fmla="*/ 13597 h 526885"/>
              <a:gd name="connsiteX7" fmla="*/ 2858774 w 3270085"/>
              <a:gd name="connsiteY7" fmla="*/ 0 h 526885"/>
              <a:gd name="connsiteX8" fmla="*/ 2896166 w 3270085"/>
              <a:gd name="connsiteY8" fmla="*/ 10198 h 526885"/>
              <a:gd name="connsiteX9" fmla="*/ 3028737 w 3270085"/>
              <a:gd name="connsiteY9" fmla="*/ 67985 h 526885"/>
              <a:gd name="connsiteX10" fmla="*/ 3191902 w 3270085"/>
              <a:gd name="connsiteY10" fmla="*/ 156366 h 526885"/>
              <a:gd name="connsiteX11" fmla="*/ 3229293 w 3270085"/>
              <a:gd name="connsiteY11" fmla="*/ 180161 h 526885"/>
              <a:gd name="connsiteX12" fmla="*/ 3256488 w 3270085"/>
              <a:gd name="connsiteY12" fmla="*/ 214153 h 526885"/>
              <a:gd name="connsiteX13" fmla="*/ 3270085 w 3270085"/>
              <a:gd name="connsiteY13" fmla="*/ 248146 h 526885"/>
              <a:gd name="connsiteX14" fmla="*/ 3263286 w 3270085"/>
              <a:gd name="connsiteY14" fmla="*/ 268541 h 526885"/>
              <a:gd name="connsiteX15" fmla="*/ 3242890 w 3270085"/>
              <a:gd name="connsiteY15" fmla="*/ 285538 h 526885"/>
              <a:gd name="connsiteX16" fmla="*/ 3212297 w 3270085"/>
              <a:gd name="connsiteY16" fmla="*/ 302534 h 526885"/>
              <a:gd name="connsiteX17" fmla="*/ 3171506 w 3270085"/>
              <a:gd name="connsiteY17" fmla="*/ 305933 h 526885"/>
              <a:gd name="connsiteX18" fmla="*/ 3066129 w 3270085"/>
              <a:gd name="connsiteY18" fmla="*/ 302534 h 526885"/>
              <a:gd name="connsiteX19" fmla="*/ 2814584 w 3270085"/>
              <a:gd name="connsiteY19" fmla="*/ 292336 h 526885"/>
              <a:gd name="connsiteX20" fmla="*/ 2491655 w 3270085"/>
              <a:gd name="connsiteY20" fmla="*/ 278739 h 526885"/>
              <a:gd name="connsiteX21" fmla="*/ 2127934 w 3270085"/>
              <a:gd name="connsiteY21" fmla="*/ 278739 h 526885"/>
              <a:gd name="connsiteX22" fmla="*/ 1828800 w 3270085"/>
              <a:gd name="connsiteY22" fmla="*/ 292336 h 526885"/>
              <a:gd name="connsiteX23" fmla="*/ 1475277 w 3270085"/>
              <a:gd name="connsiteY23" fmla="*/ 329728 h 526885"/>
              <a:gd name="connsiteX24" fmla="*/ 1070766 w 3270085"/>
              <a:gd name="connsiteY24" fmla="*/ 387515 h 526885"/>
              <a:gd name="connsiteX25" fmla="*/ 846415 w 3270085"/>
              <a:gd name="connsiteY25" fmla="*/ 428307 h 526885"/>
              <a:gd name="connsiteX26" fmla="*/ 628862 w 3270085"/>
              <a:gd name="connsiteY26" fmla="*/ 486094 h 526885"/>
              <a:gd name="connsiteX27" fmla="*/ 499690 w 3270085"/>
              <a:gd name="connsiteY27" fmla="*/ 526885 h 526885"/>
              <a:gd name="connsiteX28" fmla="*/ 445302 w 3270085"/>
              <a:gd name="connsiteY28" fmla="*/ 526885 h 526885"/>
              <a:gd name="connsiteX29" fmla="*/ 384116 w 3270085"/>
              <a:gd name="connsiteY29" fmla="*/ 520086 h 526885"/>
              <a:gd name="connsiteX30" fmla="*/ 326328 w 3270085"/>
              <a:gd name="connsiteY30" fmla="*/ 499691 h 526885"/>
              <a:gd name="connsiteX31" fmla="*/ 254944 w 3270085"/>
              <a:gd name="connsiteY31" fmla="*/ 462299 h 526885"/>
              <a:gd name="connsiteX32" fmla="*/ 166563 w 3270085"/>
              <a:gd name="connsiteY32" fmla="*/ 387515 h 526885"/>
              <a:gd name="connsiteX33" fmla="*/ 71384 w 3270085"/>
              <a:gd name="connsiteY33" fmla="*/ 285538 h 526885"/>
              <a:gd name="connsiteX34" fmla="*/ 27194 w 3270085"/>
              <a:gd name="connsiteY34" fmla="*/ 224351 h 526885"/>
              <a:gd name="connsiteX35" fmla="*/ 0 w 3270085"/>
              <a:gd name="connsiteY35" fmla="*/ 163165 h 526885"/>
              <a:gd name="connsiteX36" fmla="*/ 3399 w 3270085"/>
              <a:gd name="connsiteY36" fmla="*/ 139370 h 526885"/>
              <a:gd name="connsiteX37" fmla="*/ 20395 w 3270085"/>
              <a:gd name="connsiteY37" fmla="*/ 142769 h 526885"/>
              <a:gd name="connsiteX38" fmla="*/ 71384 w 3270085"/>
              <a:gd name="connsiteY38" fmla="*/ 163165 h 526885"/>
              <a:gd name="connsiteX39" fmla="*/ 129172 w 3270085"/>
              <a:gd name="connsiteY39" fmla="*/ 183560 h 526885"/>
              <a:gd name="connsiteX40" fmla="*/ 220951 w 3270085"/>
              <a:gd name="connsiteY40" fmla="*/ 210754 h 526885"/>
              <a:gd name="connsiteX41" fmla="*/ 316131 w 3270085"/>
              <a:gd name="connsiteY41" fmla="*/ 227750 h 526885"/>
              <a:gd name="connsiteX42" fmla="*/ 411310 w 3270085"/>
              <a:gd name="connsiteY42" fmla="*/ 237948 h 526885"/>
              <a:gd name="connsiteX43" fmla="*/ 492892 w 3270085"/>
              <a:gd name="connsiteY43" fmla="*/ 241347 h 526885"/>
              <a:gd name="connsiteX44" fmla="*/ 547280 w 3270085"/>
              <a:gd name="connsiteY44" fmla="*/ 241347 h 526885"/>
              <a:gd name="connsiteX45" fmla="*/ 693448 w 3270085"/>
              <a:gd name="connsiteY45" fmla="*/ 224351 h 526885"/>
              <a:gd name="connsiteX46" fmla="*/ 1135351 w 3270085"/>
              <a:gd name="connsiteY46" fmla="*/ 169963 h 526885"/>
              <a:gd name="connsiteX0" fmla="*/ 1135351 w 3270085"/>
              <a:gd name="connsiteY0" fmla="*/ 169963 h 526885"/>
              <a:gd name="connsiteX1" fmla="*/ 1757415 w 3270085"/>
              <a:gd name="connsiteY1" fmla="*/ 91780 h 526885"/>
              <a:gd name="connsiteX2" fmla="*/ 2005561 w 3270085"/>
              <a:gd name="connsiteY2" fmla="*/ 78183 h 526885"/>
              <a:gd name="connsiteX3" fmla="*/ 2559640 w 3270085"/>
              <a:gd name="connsiteY3" fmla="*/ 44191 h 526885"/>
              <a:gd name="connsiteX4" fmla="*/ 2648021 w 3270085"/>
              <a:gd name="connsiteY4" fmla="*/ 40791 h 526885"/>
              <a:gd name="connsiteX5" fmla="*/ 2705808 w 3270085"/>
              <a:gd name="connsiteY5" fmla="*/ 30594 h 526885"/>
              <a:gd name="connsiteX6" fmla="*/ 2790789 w 3270085"/>
              <a:gd name="connsiteY6" fmla="*/ 13597 h 526885"/>
              <a:gd name="connsiteX7" fmla="*/ 2858774 w 3270085"/>
              <a:gd name="connsiteY7" fmla="*/ 0 h 526885"/>
              <a:gd name="connsiteX8" fmla="*/ 2896166 w 3270085"/>
              <a:gd name="connsiteY8" fmla="*/ 10198 h 526885"/>
              <a:gd name="connsiteX9" fmla="*/ 3028737 w 3270085"/>
              <a:gd name="connsiteY9" fmla="*/ 67985 h 526885"/>
              <a:gd name="connsiteX10" fmla="*/ 3191902 w 3270085"/>
              <a:gd name="connsiteY10" fmla="*/ 156366 h 526885"/>
              <a:gd name="connsiteX11" fmla="*/ 3229293 w 3270085"/>
              <a:gd name="connsiteY11" fmla="*/ 180161 h 526885"/>
              <a:gd name="connsiteX12" fmla="*/ 3256488 w 3270085"/>
              <a:gd name="connsiteY12" fmla="*/ 214153 h 526885"/>
              <a:gd name="connsiteX13" fmla="*/ 3270085 w 3270085"/>
              <a:gd name="connsiteY13" fmla="*/ 248146 h 526885"/>
              <a:gd name="connsiteX14" fmla="*/ 3263286 w 3270085"/>
              <a:gd name="connsiteY14" fmla="*/ 268541 h 526885"/>
              <a:gd name="connsiteX15" fmla="*/ 3242890 w 3270085"/>
              <a:gd name="connsiteY15" fmla="*/ 285538 h 526885"/>
              <a:gd name="connsiteX16" fmla="*/ 3212297 w 3270085"/>
              <a:gd name="connsiteY16" fmla="*/ 302534 h 526885"/>
              <a:gd name="connsiteX17" fmla="*/ 3171506 w 3270085"/>
              <a:gd name="connsiteY17" fmla="*/ 305933 h 526885"/>
              <a:gd name="connsiteX18" fmla="*/ 3066129 w 3270085"/>
              <a:gd name="connsiteY18" fmla="*/ 302534 h 526885"/>
              <a:gd name="connsiteX19" fmla="*/ 2814584 w 3270085"/>
              <a:gd name="connsiteY19" fmla="*/ 292336 h 526885"/>
              <a:gd name="connsiteX20" fmla="*/ 2491655 w 3270085"/>
              <a:gd name="connsiteY20" fmla="*/ 278739 h 526885"/>
              <a:gd name="connsiteX21" fmla="*/ 2127934 w 3270085"/>
              <a:gd name="connsiteY21" fmla="*/ 278739 h 526885"/>
              <a:gd name="connsiteX22" fmla="*/ 1828800 w 3270085"/>
              <a:gd name="connsiteY22" fmla="*/ 292336 h 526885"/>
              <a:gd name="connsiteX23" fmla="*/ 1475277 w 3270085"/>
              <a:gd name="connsiteY23" fmla="*/ 329728 h 526885"/>
              <a:gd name="connsiteX24" fmla="*/ 1070766 w 3270085"/>
              <a:gd name="connsiteY24" fmla="*/ 387515 h 526885"/>
              <a:gd name="connsiteX25" fmla="*/ 846415 w 3270085"/>
              <a:gd name="connsiteY25" fmla="*/ 428307 h 526885"/>
              <a:gd name="connsiteX26" fmla="*/ 628862 w 3270085"/>
              <a:gd name="connsiteY26" fmla="*/ 486094 h 526885"/>
              <a:gd name="connsiteX27" fmla="*/ 499690 w 3270085"/>
              <a:gd name="connsiteY27" fmla="*/ 526885 h 526885"/>
              <a:gd name="connsiteX28" fmla="*/ 445302 w 3270085"/>
              <a:gd name="connsiteY28" fmla="*/ 526885 h 526885"/>
              <a:gd name="connsiteX29" fmla="*/ 384116 w 3270085"/>
              <a:gd name="connsiteY29" fmla="*/ 520086 h 526885"/>
              <a:gd name="connsiteX30" fmla="*/ 326328 w 3270085"/>
              <a:gd name="connsiteY30" fmla="*/ 499691 h 526885"/>
              <a:gd name="connsiteX31" fmla="*/ 254944 w 3270085"/>
              <a:gd name="connsiteY31" fmla="*/ 462299 h 526885"/>
              <a:gd name="connsiteX32" fmla="*/ 166563 w 3270085"/>
              <a:gd name="connsiteY32" fmla="*/ 387515 h 526885"/>
              <a:gd name="connsiteX33" fmla="*/ 71384 w 3270085"/>
              <a:gd name="connsiteY33" fmla="*/ 285538 h 526885"/>
              <a:gd name="connsiteX34" fmla="*/ 27194 w 3270085"/>
              <a:gd name="connsiteY34" fmla="*/ 224351 h 526885"/>
              <a:gd name="connsiteX35" fmla="*/ 0 w 3270085"/>
              <a:gd name="connsiteY35" fmla="*/ 163165 h 526885"/>
              <a:gd name="connsiteX36" fmla="*/ 3399 w 3270085"/>
              <a:gd name="connsiteY36" fmla="*/ 139370 h 526885"/>
              <a:gd name="connsiteX37" fmla="*/ 20395 w 3270085"/>
              <a:gd name="connsiteY37" fmla="*/ 142769 h 526885"/>
              <a:gd name="connsiteX38" fmla="*/ 71384 w 3270085"/>
              <a:gd name="connsiteY38" fmla="*/ 163165 h 526885"/>
              <a:gd name="connsiteX39" fmla="*/ 129172 w 3270085"/>
              <a:gd name="connsiteY39" fmla="*/ 183560 h 526885"/>
              <a:gd name="connsiteX40" fmla="*/ 220951 w 3270085"/>
              <a:gd name="connsiteY40" fmla="*/ 210754 h 526885"/>
              <a:gd name="connsiteX41" fmla="*/ 316131 w 3270085"/>
              <a:gd name="connsiteY41" fmla="*/ 227750 h 526885"/>
              <a:gd name="connsiteX42" fmla="*/ 411310 w 3270085"/>
              <a:gd name="connsiteY42" fmla="*/ 237948 h 526885"/>
              <a:gd name="connsiteX43" fmla="*/ 492892 w 3270085"/>
              <a:gd name="connsiteY43" fmla="*/ 241347 h 526885"/>
              <a:gd name="connsiteX44" fmla="*/ 547280 w 3270085"/>
              <a:gd name="connsiteY44" fmla="*/ 241347 h 526885"/>
              <a:gd name="connsiteX45" fmla="*/ 693448 w 3270085"/>
              <a:gd name="connsiteY45" fmla="*/ 224351 h 526885"/>
              <a:gd name="connsiteX46" fmla="*/ 1135351 w 3270085"/>
              <a:gd name="connsiteY46" fmla="*/ 169963 h 526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270085" h="526885">
                <a:moveTo>
                  <a:pt x="1135351" y="169963"/>
                </a:moveTo>
                <a:lnTo>
                  <a:pt x="1757415" y="91780"/>
                </a:lnTo>
                <a:lnTo>
                  <a:pt x="2005561" y="78183"/>
                </a:lnTo>
                <a:lnTo>
                  <a:pt x="2559640" y="44191"/>
                </a:lnTo>
                <a:lnTo>
                  <a:pt x="2648021" y="40791"/>
                </a:lnTo>
                <a:lnTo>
                  <a:pt x="2705808" y="30594"/>
                </a:lnTo>
                <a:lnTo>
                  <a:pt x="2790789" y="13597"/>
                </a:lnTo>
                <a:lnTo>
                  <a:pt x="2858774" y="0"/>
                </a:lnTo>
                <a:lnTo>
                  <a:pt x="2896166" y="10198"/>
                </a:lnTo>
                <a:lnTo>
                  <a:pt x="3028737" y="67985"/>
                </a:lnTo>
                <a:lnTo>
                  <a:pt x="3191902" y="156366"/>
                </a:lnTo>
                <a:lnTo>
                  <a:pt x="3229293" y="180161"/>
                </a:lnTo>
                <a:lnTo>
                  <a:pt x="3256488" y="214153"/>
                </a:lnTo>
                <a:lnTo>
                  <a:pt x="3270085" y="248146"/>
                </a:lnTo>
                <a:lnTo>
                  <a:pt x="3263286" y="268541"/>
                </a:lnTo>
                <a:lnTo>
                  <a:pt x="3242890" y="285538"/>
                </a:lnTo>
                <a:lnTo>
                  <a:pt x="3212297" y="302534"/>
                </a:lnTo>
                <a:lnTo>
                  <a:pt x="3171506" y="305933"/>
                </a:lnTo>
                <a:lnTo>
                  <a:pt x="3066129" y="302534"/>
                </a:lnTo>
                <a:lnTo>
                  <a:pt x="2814584" y="292336"/>
                </a:lnTo>
                <a:lnTo>
                  <a:pt x="2491655" y="278739"/>
                </a:lnTo>
                <a:lnTo>
                  <a:pt x="2127934" y="278739"/>
                </a:lnTo>
                <a:lnTo>
                  <a:pt x="1828800" y="292336"/>
                </a:lnTo>
                <a:lnTo>
                  <a:pt x="1475277" y="329728"/>
                </a:lnTo>
                <a:lnTo>
                  <a:pt x="1070766" y="387515"/>
                </a:lnTo>
                <a:lnTo>
                  <a:pt x="846415" y="428307"/>
                </a:lnTo>
                <a:lnTo>
                  <a:pt x="628862" y="486094"/>
                </a:lnTo>
                <a:lnTo>
                  <a:pt x="499690" y="526885"/>
                </a:lnTo>
                <a:lnTo>
                  <a:pt x="445302" y="526885"/>
                </a:lnTo>
                <a:lnTo>
                  <a:pt x="384116" y="520086"/>
                </a:lnTo>
                <a:lnTo>
                  <a:pt x="326328" y="499691"/>
                </a:lnTo>
                <a:lnTo>
                  <a:pt x="254944" y="462299"/>
                </a:lnTo>
                <a:lnTo>
                  <a:pt x="166563" y="387515"/>
                </a:lnTo>
                <a:lnTo>
                  <a:pt x="71384" y="285538"/>
                </a:lnTo>
                <a:lnTo>
                  <a:pt x="27194" y="224351"/>
                </a:lnTo>
                <a:lnTo>
                  <a:pt x="0" y="163165"/>
                </a:lnTo>
                <a:lnTo>
                  <a:pt x="3399" y="139370"/>
                </a:lnTo>
                <a:lnTo>
                  <a:pt x="20395" y="142769"/>
                </a:lnTo>
                <a:lnTo>
                  <a:pt x="71384" y="163165"/>
                </a:lnTo>
                <a:lnTo>
                  <a:pt x="129172" y="183560"/>
                </a:lnTo>
                <a:lnTo>
                  <a:pt x="220951" y="210754"/>
                </a:lnTo>
                <a:lnTo>
                  <a:pt x="316131" y="227750"/>
                </a:lnTo>
                <a:lnTo>
                  <a:pt x="411310" y="237948"/>
                </a:lnTo>
                <a:lnTo>
                  <a:pt x="492892" y="241347"/>
                </a:lnTo>
                <a:lnTo>
                  <a:pt x="547280" y="241347"/>
                </a:lnTo>
                <a:lnTo>
                  <a:pt x="693448" y="224351"/>
                </a:lnTo>
                <a:lnTo>
                  <a:pt x="1135351" y="1699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DC9CC895-D1DA-4991-972E-5C313F31B708}"/>
              </a:ext>
            </a:extLst>
          </p:cNvPr>
          <p:cNvGrpSpPr/>
          <p:nvPr/>
        </p:nvGrpSpPr>
        <p:grpSpPr>
          <a:xfrm>
            <a:off x="3768728" y="1555750"/>
            <a:ext cx="4576760" cy="4424364"/>
            <a:chOff x="3768728" y="1555750"/>
            <a:chExt cx="4576760" cy="4424364"/>
          </a:xfrm>
        </p:grpSpPr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5FE14970-E017-4603-ABE5-3CEC3BC13CC2}"/>
                </a:ext>
              </a:extLst>
            </p:cNvPr>
            <p:cNvSpPr/>
            <p:nvPr/>
          </p:nvSpPr>
          <p:spPr>
            <a:xfrm>
              <a:off x="4981577" y="2551114"/>
              <a:ext cx="508000" cy="555625"/>
            </a:xfrm>
            <a:custGeom>
              <a:avLst/>
              <a:gdLst>
                <a:gd name="connsiteX0" fmla="*/ 69056 w 507206"/>
                <a:gd name="connsiteY0" fmla="*/ 128587 h 557212"/>
                <a:gd name="connsiteX1" fmla="*/ 283369 w 507206"/>
                <a:gd name="connsiteY1" fmla="*/ 423862 h 557212"/>
                <a:gd name="connsiteX2" fmla="*/ 333375 w 507206"/>
                <a:gd name="connsiteY2" fmla="*/ 485775 h 557212"/>
                <a:gd name="connsiteX3" fmla="*/ 369094 w 507206"/>
                <a:gd name="connsiteY3" fmla="*/ 521494 h 557212"/>
                <a:gd name="connsiteX4" fmla="*/ 395288 w 507206"/>
                <a:gd name="connsiteY4" fmla="*/ 545306 h 557212"/>
                <a:gd name="connsiteX5" fmla="*/ 421481 w 507206"/>
                <a:gd name="connsiteY5" fmla="*/ 557212 h 557212"/>
                <a:gd name="connsiteX6" fmla="*/ 452438 w 507206"/>
                <a:gd name="connsiteY6" fmla="*/ 557212 h 557212"/>
                <a:gd name="connsiteX7" fmla="*/ 464344 w 507206"/>
                <a:gd name="connsiteY7" fmla="*/ 547687 h 557212"/>
                <a:gd name="connsiteX8" fmla="*/ 488156 w 507206"/>
                <a:gd name="connsiteY8" fmla="*/ 511969 h 557212"/>
                <a:gd name="connsiteX9" fmla="*/ 504825 w 507206"/>
                <a:gd name="connsiteY9" fmla="*/ 471487 h 557212"/>
                <a:gd name="connsiteX10" fmla="*/ 507206 w 507206"/>
                <a:gd name="connsiteY10" fmla="*/ 442912 h 557212"/>
                <a:gd name="connsiteX11" fmla="*/ 507206 w 507206"/>
                <a:gd name="connsiteY11" fmla="*/ 402431 h 557212"/>
                <a:gd name="connsiteX12" fmla="*/ 502444 w 507206"/>
                <a:gd name="connsiteY12" fmla="*/ 378619 h 557212"/>
                <a:gd name="connsiteX13" fmla="*/ 476250 w 507206"/>
                <a:gd name="connsiteY13" fmla="*/ 304800 h 557212"/>
                <a:gd name="connsiteX14" fmla="*/ 438150 w 507206"/>
                <a:gd name="connsiteY14" fmla="*/ 211931 h 557212"/>
                <a:gd name="connsiteX15" fmla="*/ 404813 w 507206"/>
                <a:gd name="connsiteY15" fmla="*/ 171450 h 557212"/>
                <a:gd name="connsiteX16" fmla="*/ 366713 w 507206"/>
                <a:gd name="connsiteY16" fmla="*/ 140494 h 557212"/>
                <a:gd name="connsiteX17" fmla="*/ 304800 w 507206"/>
                <a:gd name="connsiteY17" fmla="*/ 104775 h 557212"/>
                <a:gd name="connsiteX18" fmla="*/ 171450 w 507206"/>
                <a:gd name="connsiteY18" fmla="*/ 47625 h 557212"/>
                <a:gd name="connsiteX19" fmla="*/ 38100 w 507206"/>
                <a:gd name="connsiteY19" fmla="*/ 4762 h 557212"/>
                <a:gd name="connsiteX20" fmla="*/ 19050 w 507206"/>
                <a:gd name="connsiteY20" fmla="*/ 0 h 557212"/>
                <a:gd name="connsiteX21" fmla="*/ 0 w 507206"/>
                <a:gd name="connsiteY21" fmla="*/ 2381 h 557212"/>
                <a:gd name="connsiteX22" fmla="*/ 0 w 507206"/>
                <a:gd name="connsiteY22" fmla="*/ 21431 h 557212"/>
                <a:gd name="connsiteX23" fmla="*/ 23813 w 507206"/>
                <a:gd name="connsiteY23" fmla="*/ 64294 h 557212"/>
                <a:gd name="connsiteX24" fmla="*/ 69056 w 507206"/>
                <a:gd name="connsiteY24" fmla="*/ 12858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7206" h="557212">
                  <a:moveTo>
                    <a:pt x="69056" y="128587"/>
                  </a:moveTo>
                  <a:lnTo>
                    <a:pt x="283369" y="423862"/>
                  </a:lnTo>
                  <a:lnTo>
                    <a:pt x="333375" y="485775"/>
                  </a:lnTo>
                  <a:lnTo>
                    <a:pt x="369094" y="521494"/>
                  </a:lnTo>
                  <a:lnTo>
                    <a:pt x="395288" y="545306"/>
                  </a:lnTo>
                  <a:lnTo>
                    <a:pt x="421481" y="557212"/>
                  </a:lnTo>
                  <a:lnTo>
                    <a:pt x="452438" y="557212"/>
                  </a:lnTo>
                  <a:lnTo>
                    <a:pt x="464344" y="547687"/>
                  </a:lnTo>
                  <a:lnTo>
                    <a:pt x="488156" y="511969"/>
                  </a:lnTo>
                  <a:lnTo>
                    <a:pt x="504825" y="471487"/>
                  </a:lnTo>
                  <a:lnTo>
                    <a:pt x="507206" y="442912"/>
                  </a:lnTo>
                  <a:lnTo>
                    <a:pt x="507206" y="402431"/>
                  </a:lnTo>
                  <a:lnTo>
                    <a:pt x="502444" y="378619"/>
                  </a:lnTo>
                  <a:lnTo>
                    <a:pt x="476250" y="304800"/>
                  </a:lnTo>
                  <a:lnTo>
                    <a:pt x="438150" y="211931"/>
                  </a:lnTo>
                  <a:lnTo>
                    <a:pt x="404813" y="171450"/>
                  </a:lnTo>
                  <a:lnTo>
                    <a:pt x="366713" y="140494"/>
                  </a:lnTo>
                  <a:lnTo>
                    <a:pt x="304800" y="104775"/>
                  </a:lnTo>
                  <a:lnTo>
                    <a:pt x="171450" y="476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0" y="2381"/>
                  </a:lnTo>
                  <a:lnTo>
                    <a:pt x="0" y="21431"/>
                  </a:lnTo>
                  <a:lnTo>
                    <a:pt x="23813" y="64294"/>
                  </a:lnTo>
                  <a:lnTo>
                    <a:pt x="69056" y="128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8">
              <a:extLst>
                <a:ext uri="{FF2B5EF4-FFF2-40B4-BE49-F238E27FC236}">
                  <a16:creationId xmlns:a16="http://schemas.microsoft.com/office/drawing/2014/main" id="{6DCDB568-C941-4EB7-8735-7B9E321682EC}"/>
                </a:ext>
              </a:extLst>
            </p:cNvPr>
            <p:cNvSpPr/>
            <p:nvPr/>
          </p:nvSpPr>
          <p:spPr>
            <a:xfrm>
              <a:off x="3768728" y="2565401"/>
              <a:ext cx="447675" cy="1287463"/>
            </a:xfrm>
            <a:custGeom>
              <a:avLst/>
              <a:gdLst>
                <a:gd name="connsiteX0" fmla="*/ 230479 w 448432"/>
                <a:gd name="connsiteY0" fmla="*/ 493526 h 1287676"/>
                <a:gd name="connsiteX1" fmla="*/ 177870 w 448432"/>
                <a:gd name="connsiteY1" fmla="*/ 621291 h 1287676"/>
                <a:gd name="connsiteX2" fmla="*/ 127766 w 448432"/>
                <a:gd name="connsiteY2" fmla="*/ 713984 h 1287676"/>
                <a:gd name="connsiteX3" fmla="*/ 87683 w 448432"/>
                <a:gd name="connsiteY3" fmla="*/ 771604 h 1287676"/>
                <a:gd name="connsiteX4" fmla="*/ 22547 w 448432"/>
                <a:gd name="connsiteY4" fmla="*/ 844255 h 1287676"/>
                <a:gd name="connsiteX5" fmla="*/ 0 w 448432"/>
                <a:gd name="connsiteY5" fmla="*/ 866802 h 1287676"/>
                <a:gd name="connsiteX6" fmla="*/ 0 w 448432"/>
                <a:gd name="connsiteY6" fmla="*/ 956989 h 1287676"/>
                <a:gd name="connsiteX7" fmla="*/ 15032 w 448432"/>
                <a:gd name="connsiteY7" fmla="*/ 1167426 h 1287676"/>
                <a:gd name="connsiteX8" fmla="*/ 22547 w 448432"/>
                <a:gd name="connsiteY8" fmla="*/ 1194983 h 1287676"/>
                <a:gd name="connsiteX9" fmla="*/ 40084 w 448432"/>
                <a:gd name="connsiteY9" fmla="*/ 1235067 h 1287676"/>
                <a:gd name="connsiteX10" fmla="*/ 65136 w 448432"/>
                <a:gd name="connsiteY10" fmla="*/ 1260119 h 1287676"/>
                <a:gd name="connsiteX11" fmla="*/ 85177 w 448432"/>
                <a:gd name="connsiteY11" fmla="*/ 1275150 h 1287676"/>
                <a:gd name="connsiteX12" fmla="*/ 130271 w 448432"/>
                <a:gd name="connsiteY12" fmla="*/ 1287676 h 1287676"/>
                <a:gd name="connsiteX13" fmla="*/ 157828 w 448432"/>
                <a:gd name="connsiteY13" fmla="*/ 1287676 h 1287676"/>
                <a:gd name="connsiteX14" fmla="*/ 187891 w 448432"/>
                <a:gd name="connsiteY14" fmla="*/ 1277655 h 1287676"/>
                <a:gd name="connsiteX15" fmla="*/ 220458 w 448432"/>
                <a:gd name="connsiteY15" fmla="*/ 1250098 h 1287676"/>
                <a:gd name="connsiteX16" fmla="*/ 253026 w 448432"/>
                <a:gd name="connsiteY16" fmla="*/ 1202499 h 1287676"/>
                <a:gd name="connsiteX17" fmla="*/ 295615 w 448432"/>
                <a:gd name="connsiteY17" fmla="*/ 1114817 h 1287676"/>
                <a:gd name="connsiteX18" fmla="*/ 340708 w 448432"/>
                <a:gd name="connsiteY18" fmla="*/ 999577 h 1287676"/>
                <a:gd name="connsiteX19" fmla="*/ 390812 w 448432"/>
                <a:gd name="connsiteY19" fmla="*/ 821708 h 1287676"/>
                <a:gd name="connsiteX20" fmla="*/ 428390 w 448432"/>
                <a:gd name="connsiteY20" fmla="*/ 646343 h 1287676"/>
                <a:gd name="connsiteX21" fmla="*/ 443422 w 448432"/>
                <a:gd name="connsiteY21" fmla="*/ 506052 h 1287676"/>
                <a:gd name="connsiteX22" fmla="*/ 448432 w 448432"/>
                <a:gd name="connsiteY22" fmla="*/ 348224 h 1287676"/>
                <a:gd name="connsiteX23" fmla="*/ 438411 w 448432"/>
                <a:gd name="connsiteY23" fmla="*/ 175365 h 1287676"/>
                <a:gd name="connsiteX24" fmla="*/ 423380 w 448432"/>
                <a:gd name="connsiteY24" fmla="*/ 65136 h 1287676"/>
                <a:gd name="connsiteX25" fmla="*/ 413359 w 448432"/>
                <a:gd name="connsiteY25" fmla="*/ 30063 h 1287676"/>
                <a:gd name="connsiteX26" fmla="*/ 398328 w 448432"/>
                <a:gd name="connsiteY26" fmla="*/ 5011 h 1287676"/>
                <a:gd name="connsiteX27" fmla="*/ 383297 w 448432"/>
                <a:gd name="connsiteY27" fmla="*/ 0 h 1287676"/>
                <a:gd name="connsiteX28" fmla="*/ 365760 w 448432"/>
                <a:gd name="connsiteY28" fmla="*/ 0 h 1287676"/>
                <a:gd name="connsiteX29" fmla="*/ 343213 w 448432"/>
                <a:gd name="connsiteY29" fmla="*/ 22547 h 1287676"/>
                <a:gd name="connsiteX30" fmla="*/ 328182 w 448432"/>
                <a:gd name="connsiteY30" fmla="*/ 75157 h 1287676"/>
                <a:gd name="connsiteX31" fmla="*/ 315656 w 448432"/>
                <a:gd name="connsiteY31" fmla="*/ 167849 h 1287676"/>
                <a:gd name="connsiteX32" fmla="*/ 290604 w 448432"/>
                <a:gd name="connsiteY32" fmla="*/ 290604 h 1287676"/>
                <a:gd name="connsiteX33" fmla="*/ 260542 w 448432"/>
                <a:gd name="connsiteY33" fmla="*/ 405844 h 1287676"/>
                <a:gd name="connsiteX34" fmla="*/ 230479 w 448432"/>
                <a:gd name="connsiteY34" fmla="*/ 493526 h 12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8432" h="1287676">
                  <a:moveTo>
                    <a:pt x="230479" y="493526"/>
                  </a:moveTo>
                  <a:lnTo>
                    <a:pt x="177870" y="621291"/>
                  </a:lnTo>
                  <a:lnTo>
                    <a:pt x="127766" y="713984"/>
                  </a:lnTo>
                  <a:lnTo>
                    <a:pt x="87683" y="771604"/>
                  </a:lnTo>
                  <a:lnTo>
                    <a:pt x="22547" y="844255"/>
                  </a:lnTo>
                  <a:lnTo>
                    <a:pt x="0" y="866802"/>
                  </a:lnTo>
                  <a:lnTo>
                    <a:pt x="0" y="956989"/>
                  </a:lnTo>
                  <a:lnTo>
                    <a:pt x="15032" y="1167426"/>
                  </a:lnTo>
                  <a:lnTo>
                    <a:pt x="22547" y="1194983"/>
                  </a:lnTo>
                  <a:lnTo>
                    <a:pt x="40084" y="1235067"/>
                  </a:lnTo>
                  <a:lnTo>
                    <a:pt x="65136" y="1260119"/>
                  </a:lnTo>
                  <a:lnTo>
                    <a:pt x="85177" y="1275150"/>
                  </a:lnTo>
                  <a:lnTo>
                    <a:pt x="130271" y="1287676"/>
                  </a:lnTo>
                  <a:lnTo>
                    <a:pt x="157828" y="1287676"/>
                  </a:lnTo>
                  <a:lnTo>
                    <a:pt x="187891" y="1277655"/>
                  </a:lnTo>
                  <a:lnTo>
                    <a:pt x="220458" y="1250098"/>
                  </a:lnTo>
                  <a:lnTo>
                    <a:pt x="253026" y="1202499"/>
                  </a:lnTo>
                  <a:lnTo>
                    <a:pt x="295615" y="1114817"/>
                  </a:lnTo>
                  <a:lnTo>
                    <a:pt x="340708" y="999577"/>
                  </a:lnTo>
                  <a:lnTo>
                    <a:pt x="390812" y="821708"/>
                  </a:lnTo>
                  <a:lnTo>
                    <a:pt x="428390" y="646343"/>
                  </a:lnTo>
                  <a:lnTo>
                    <a:pt x="443422" y="506052"/>
                  </a:lnTo>
                  <a:lnTo>
                    <a:pt x="448432" y="348224"/>
                  </a:lnTo>
                  <a:lnTo>
                    <a:pt x="438411" y="175365"/>
                  </a:lnTo>
                  <a:lnTo>
                    <a:pt x="423380" y="65136"/>
                  </a:lnTo>
                  <a:lnTo>
                    <a:pt x="413359" y="30063"/>
                  </a:lnTo>
                  <a:lnTo>
                    <a:pt x="398328" y="5011"/>
                  </a:lnTo>
                  <a:lnTo>
                    <a:pt x="383297" y="0"/>
                  </a:lnTo>
                  <a:lnTo>
                    <a:pt x="365760" y="0"/>
                  </a:lnTo>
                  <a:lnTo>
                    <a:pt x="343213" y="22547"/>
                  </a:lnTo>
                  <a:lnTo>
                    <a:pt x="328182" y="75157"/>
                  </a:lnTo>
                  <a:lnTo>
                    <a:pt x="315656" y="167849"/>
                  </a:lnTo>
                  <a:lnTo>
                    <a:pt x="290604" y="290604"/>
                  </a:lnTo>
                  <a:lnTo>
                    <a:pt x="260542" y="405844"/>
                  </a:lnTo>
                  <a:lnTo>
                    <a:pt x="230479" y="49352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3">
              <a:extLst>
                <a:ext uri="{FF2B5EF4-FFF2-40B4-BE49-F238E27FC236}">
                  <a16:creationId xmlns:a16="http://schemas.microsoft.com/office/drawing/2014/main" id="{3DFC847C-4155-4B4D-A3F9-D57EEB4E5F9D}"/>
                </a:ext>
              </a:extLst>
            </p:cNvPr>
            <p:cNvSpPr/>
            <p:nvPr/>
          </p:nvSpPr>
          <p:spPr>
            <a:xfrm rot="16200000">
              <a:off x="5010151" y="2624138"/>
              <a:ext cx="1543050" cy="882650"/>
            </a:xfrm>
            <a:custGeom>
              <a:avLst/>
              <a:gdLst>
                <a:gd name="connsiteX0" fmla="*/ 376237 w 1543050"/>
                <a:gd name="connsiteY0" fmla="*/ 169069 h 883444"/>
                <a:gd name="connsiteX1" fmla="*/ 823912 w 1543050"/>
                <a:gd name="connsiteY1" fmla="*/ 381000 h 883444"/>
                <a:gd name="connsiteX2" fmla="*/ 1050131 w 1543050"/>
                <a:gd name="connsiteY2" fmla="*/ 471487 h 883444"/>
                <a:gd name="connsiteX3" fmla="*/ 1212056 w 1543050"/>
                <a:gd name="connsiteY3" fmla="*/ 519112 h 883444"/>
                <a:gd name="connsiteX4" fmla="*/ 1273969 w 1543050"/>
                <a:gd name="connsiteY4" fmla="*/ 531019 h 883444"/>
                <a:gd name="connsiteX5" fmla="*/ 1302544 w 1543050"/>
                <a:gd name="connsiteY5" fmla="*/ 531019 h 883444"/>
                <a:gd name="connsiteX6" fmla="*/ 1331119 w 1543050"/>
                <a:gd name="connsiteY6" fmla="*/ 521494 h 883444"/>
                <a:gd name="connsiteX7" fmla="*/ 1369219 w 1543050"/>
                <a:gd name="connsiteY7" fmla="*/ 497681 h 883444"/>
                <a:gd name="connsiteX8" fmla="*/ 1423987 w 1543050"/>
                <a:gd name="connsiteY8" fmla="*/ 450056 h 883444"/>
                <a:gd name="connsiteX9" fmla="*/ 1473994 w 1543050"/>
                <a:gd name="connsiteY9" fmla="*/ 378619 h 883444"/>
                <a:gd name="connsiteX10" fmla="*/ 1493044 w 1543050"/>
                <a:gd name="connsiteY10" fmla="*/ 359569 h 883444"/>
                <a:gd name="connsiteX11" fmla="*/ 1507331 w 1543050"/>
                <a:gd name="connsiteY11" fmla="*/ 347662 h 883444"/>
                <a:gd name="connsiteX12" fmla="*/ 1526381 w 1543050"/>
                <a:gd name="connsiteY12" fmla="*/ 345281 h 883444"/>
                <a:gd name="connsiteX13" fmla="*/ 1535906 w 1543050"/>
                <a:gd name="connsiteY13" fmla="*/ 354806 h 883444"/>
                <a:gd name="connsiteX14" fmla="*/ 1543050 w 1543050"/>
                <a:gd name="connsiteY14" fmla="*/ 385762 h 883444"/>
                <a:gd name="connsiteX15" fmla="*/ 1540669 w 1543050"/>
                <a:gd name="connsiteY15" fmla="*/ 421481 h 883444"/>
                <a:gd name="connsiteX16" fmla="*/ 1519237 w 1543050"/>
                <a:gd name="connsiteY16" fmla="*/ 488156 h 883444"/>
                <a:gd name="connsiteX17" fmla="*/ 1473994 w 1543050"/>
                <a:gd name="connsiteY17" fmla="*/ 642937 h 883444"/>
                <a:gd name="connsiteX18" fmla="*/ 1438275 w 1543050"/>
                <a:gd name="connsiteY18" fmla="*/ 714375 h 883444"/>
                <a:gd name="connsiteX19" fmla="*/ 1400175 w 1543050"/>
                <a:gd name="connsiteY19" fmla="*/ 781050 h 883444"/>
                <a:gd name="connsiteX20" fmla="*/ 1359694 w 1543050"/>
                <a:gd name="connsiteY20" fmla="*/ 828675 h 883444"/>
                <a:gd name="connsiteX21" fmla="*/ 1331119 w 1543050"/>
                <a:gd name="connsiteY21" fmla="*/ 857250 h 883444"/>
                <a:gd name="connsiteX22" fmla="*/ 1297781 w 1543050"/>
                <a:gd name="connsiteY22" fmla="*/ 876300 h 883444"/>
                <a:gd name="connsiteX23" fmla="*/ 1276350 w 1543050"/>
                <a:gd name="connsiteY23" fmla="*/ 883444 h 883444"/>
                <a:gd name="connsiteX24" fmla="*/ 1245394 w 1543050"/>
                <a:gd name="connsiteY24" fmla="*/ 876300 h 883444"/>
                <a:gd name="connsiteX25" fmla="*/ 1202531 w 1543050"/>
                <a:gd name="connsiteY25" fmla="*/ 859631 h 883444"/>
                <a:gd name="connsiteX26" fmla="*/ 1169194 w 1543050"/>
                <a:gd name="connsiteY26" fmla="*/ 840581 h 883444"/>
                <a:gd name="connsiteX27" fmla="*/ 1078706 w 1543050"/>
                <a:gd name="connsiteY27" fmla="*/ 778669 h 883444"/>
                <a:gd name="connsiteX28" fmla="*/ 859631 w 1543050"/>
                <a:gd name="connsiteY28" fmla="*/ 650081 h 883444"/>
                <a:gd name="connsiteX29" fmla="*/ 652462 w 1543050"/>
                <a:gd name="connsiteY29" fmla="*/ 531019 h 883444"/>
                <a:gd name="connsiteX30" fmla="*/ 450056 w 1543050"/>
                <a:gd name="connsiteY30" fmla="*/ 404812 h 883444"/>
                <a:gd name="connsiteX31" fmla="*/ 285750 w 1543050"/>
                <a:gd name="connsiteY31" fmla="*/ 288131 h 883444"/>
                <a:gd name="connsiteX32" fmla="*/ 176212 w 1543050"/>
                <a:gd name="connsiteY32" fmla="*/ 202406 h 883444"/>
                <a:gd name="connsiteX33" fmla="*/ 76200 w 1543050"/>
                <a:gd name="connsiteY33" fmla="*/ 126206 h 883444"/>
                <a:gd name="connsiteX34" fmla="*/ 33337 w 1543050"/>
                <a:gd name="connsiteY34" fmla="*/ 85725 h 883444"/>
                <a:gd name="connsiteX35" fmla="*/ 11906 w 1543050"/>
                <a:gd name="connsiteY35" fmla="*/ 57150 h 883444"/>
                <a:gd name="connsiteX36" fmla="*/ 0 w 1543050"/>
                <a:gd name="connsiteY36" fmla="*/ 26194 h 883444"/>
                <a:gd name="connsiteX37" fmla="*/ 2381 w 1543050"/>
                <a:gd name="connsiteY37" fmla="*/ 9525 h 883444"/>
                <a:gd name="connsiteX38" fmla="*/ 9525 w 1543050"/>
                <a:gd name="connsiteY38" fmla="*/ 0 h 883444"/>
                <a:gd name="connsiteX39" fmla="*/ 23812 w 1543050"/>
                <a:gd name="connsiteY39" fmla="*/ 0 h 883444"/>
                <a:gd name="connsiteX40" fmla="*/ 50006 w 1543050"/>
                <a:gd name="connsiteY40" fmla="*/ 2381 h 883444"/>
                <a:gd name="connsiteX41" fmla="*/ 97631 w 1543050"/>
                <a:gd name="connsiteY41" fmla="*/ 26194 h 883444"/>
                <a:gd name="connsiteX42" fmla="*/ 192881 w 1543050"/>
                <a:gd name="connsiteY42" fmla="*/ 73819 h 883444"/>
                <a:gd name="connsiteX43" fmla="*/ 376237 w 1543050"/>
                <a:gd name="connsiteY43" fmla="*/ 169069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43050" h="883444">
                  <a:moveTo>
                    <a:pt x="376237" y="169069"/>
                  </a:moveTo>
                  <a:lnTo>
                    <a:pt x="823912" y="381000"/>
                  </a:lnTo>
                  <a:lnTo>
                    <a:pt x="1050131" y="471487"/>
                  </a:lnTo>
                  <a:lnTo>
                    <a:pt x="1212056" y="519112"/>
                  </a:lnTo>
                  <a:lnTo>
                    <a:pt x="1273969" y="531019"/>
                  </a:lnTo>
                  <a:lnTo>
                    <a:pt x="1302544" y="531019"/>
                  </a:lnTo>
                  <a:lnTo>
                    <a:pt x="1331119" y="521494"/>
                  </a:lnTo>
                  <a:lnTo>
                    <a:pt x="1369219" y="497681"/>
                  </a:lnTo>
                  <a:lnTo>
                    <a:pt x="1423987" y="450056"/>
                  </a:lnTo>
                  <a:lnTo>
                    <a:pt x="1473994" y="378619"/>
                  </a:lnTo>
                  <a:lnTo>
                    <a:pt x="1493044" y="359569"/>
                  </a:lnTo>
                  <a:lnTo>
                    <a:pt x="1507331" y="347662"/>
                  </a:lnTo>
                  <a:lnTo>
                    <a:pt x="1526381" y="345281"/>
                  </a:lnTo>
                  <a:lnTo>
                    <a:pt x="1535906" y="354806"/>
                  </a:lnTo>
                  <a:lnTo>
                    <a:pt x="1543050" y="385762"/>
                  </a:lnTo>
                  <a:lnTo>
                    <a:pt x="1540669" y="421481"/>
                  </a:lnTo>
                  <a:lnTo>
                    <a:pt x="1519237" y="488156"/>
                  </a:lnTo>
                  <a:lnTo>
                    <a:pt x="1473994" y="642937"/>
                  </a:lnTo>
                  <a:lnTo>
                    <a:pt x="1438275" y="714375"/>
                  </a:lnTo>
                  <a:lnTo>
                    <a:pt x="1400175" y="781050"/>
                  </a:lnTo>
                  <a:lnTo>
                    <a:pt x="1359694" y="828675"/>
                  </a:lnTo>
                  <a:lnTo>
                    <a:pt x="1331119" y="857250"/>
                  </a:lnTo>
                  <a:lnTo>
                    <a:pt x="1297781" y="876300"/>
                  </a:lnTo>
                  <a:lnTo>
                    <a:pt x="1276350" y="883444"/>
                  </a:lnTo>
                  <a:lnTo>
                    <a:pt x="1245394" y="876300"/>
                  </a:lnTo>
                  <a:lnTo>
                    <a:pt x="1202531" y="859631"/>
                  </a:lnTo>
                  <a:lnTo>
                    <a:pt x="1169194" y="840581"/>
                  </a:lnTo>
                  <a:lnTo>
                    <a:pt x="1078706" y="778669"/>
                  </a:lnTo>
                  <a:lnTo>
                    <a:pt x="859631" y="650081"/>
                  </a:lnTo>
                  <a:lnTo>
                    <a:pt x="652462" y="531019"/>
                  </a:lnTo>
                  <a:lnTo>
                    <a:pt x="450056" y="404812"/>
                  </a:lnTo>
                  <a:lnTo>
                    <a:pt x="285750" y="288131"/>
                  </a:lnTo>
                  <a:lnTo>
                    <a:pt x="176212" y="202406"/>
                  </a:lnTo>
                  <a:lnTo>
                    <a:pt x="76200" y="126206"/>
                  </a:lnTo>
                  <a:lnTo>
                    <a:pt x="33337" y="85725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2381"/>
                  </a:lnTo>
                  <a:lnTo>
                    <a:pt x="97631" y="26194"/>
                  </a:lnTo>
                  <a:lnTo>
                    <a:pt x="192881" y="73819"/>
                  </a:lnTo>
                  <a:lnTo>
                    <a:pt x="376237" y="1690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5">
              <a:extLst>
                <a:ext uri="{FF2B5EF4-FFF2-40B4-BE49-F238E27FC236}">
                  <a16:creationId xmlns:a16="http://schemas.microsoft.com/office/drawing/2014/main" id="{01560417-B793-4681-9DF5-A93EB3DDBDC3}"/>
                </a:ext>
              </a:extLst>
            </p:cNvPr>
            <p:cNvSpPr/>
            <p:nvPr/>
          </p:nvSpPr>
          <p:spPr>
            <a:xfrm rot="16200000">
              <a:off x="2490791" y="3556001"/>
              <a:ext cx="4381500" cy="466725"/>
            </a:xfrm>
            <a:custGeom>
              <a:avLst/>
              <a:gdLst>
                <a:gd name="connsiteX0" fmla="*/ 3603279 w 4381877"/>
                <a:gd name="connsiteY0" fmla="*/ 176543 h 466254"/>
                <a:gd name="connsiteX1" fmla="*/ 4069533 w 4381877"/>
                <a:gd name="connsiteY1" fmla="*/ 172016 h 466254"/>
                <a:gd name="connsiteX2" fmla="*/ 4110274 w 4381877"/>
                <a:gd name="connsiteY2" fmla="*/ 162963 h 466254"/>
                <a:gd name="connsiteX3" fmla="*/ 4160068 w 4381877"/>
                <a:gd name="connsiteY3" fmla="*/ 144856 h 466254"/>
                <a:gd name="connsiteX4" fmla="*/ 4232495 w 4381877"/>
                <a:gd name="connsiteY4" fmla="*/ 108642 h 466254"/>
                <a:gd name="connsiteX5" fmla="*/ 4273236 w 4381877"/>
                <a:gd name="connsiteY5" fmla="*/ 76955 h 466254"/>
                <a:gd name="connsiteX6" fmla="*/ 4309450 w 4381877"/>
                <a:gd name="connsiteY6" fmla="*/ 40741 h 466254"/>
                <a:gd name="connsiteX7" fmla="*/ 4327557 w 4381877"/>
                <a:gd name="connsiteY7" fmla="*/ 13580 h 466254"/>
                <a:gd name="connsiteX8" fmla="*/ 4345664 w 4381877"/>
                <a:gd name="connsiteY8" fmla="*/ 4527 h 466254"/>
                <a:gd name="connsiteX9" fmla="*/ 4359244 w 4381877"/>
                <a:gd name="connsiteY9" fmla="*/ 0 h 466254"/>
                <a:gd name="connsiteX10" fmla="*/ 4372824 w 4381877"/>
                <a:gd name="connsiteY10" fmla="*/ 13580 h 466254"/>
                <a:gd name="connsiteX11" fmla="*/ 4381877 w 4381877"/>
                <a:gd name="connsiteY11" fmla="*/ 36214 h 466254"/>
                <a:gd name="connsiteX12" fmla="*/ 4381877 w 4381877"/>
                <a:gd name="connsiteY12" fmla="*/ 81481 h 466254"/>
                <a:gd name="connsiteX13" fmla="*/ 4372824 w 4381877"/>
                <a:gd name="connsiteY13" fmla="*/ 135802 h 466254"/>
                <a:gd name="connsiteX14" fmla="*/ 4363771 w 4381877"/>
                <a:gd name="connsiteY14" fmla="*/ 185596 h 466254"/>
                <a:gd name="connsiteX15" fmla="*/ 4332083 w 4381877"/>
                <a:gd name="connsiteY15" fmla="*/ 262551 h 466254"/>
                <a:gd name="connsiteX16" fmla="*/ 4291343 w 4381877"/>
                <a:gd name="connsiteY16" fmla="*/ 330452 h 466254"/>
                <a:gd name="connsiteX17" fmla="*/ 4246076 w 4381877"/>
                <a:gd name="connsiteY17" fmla="*/ 393826 h 466254"/>
                <a:gd name="connsiteX18" fmla="*/ 4205335 w 4381877"/>
                <a:gd name="connsiteY18" fmla="*/ 439093 h 466254"/>
                <a:gd name="connsiteX19" fmla="*/ 4187228 w 4381877"/>
                <a:gd name="connsiteY19" fmla="*/ 457200 h 466254"/>
                <a:gd name="connsiteX20" fmla="*/ 4160068 w 4381877"/>
                <a:gd name="connsiteY20" fmla="*/ 466254 h 466254"/>
                <a:gd name="connsiteX21" fmla="*/ 4132907 w 4381877"/>
                <a:gd name="connsiteY21" fmla="*/ 466254 h 466254"/>
                <a:gd name="connsiteX22" fmla="*/ 4087640 w 4381877"/>
                <a:gd name="connsiteY22" fmla="*/ 448147 h 466254"/>
                <a:gd name="connsiteX23" fmla="*/ 4042373 w 4381877"/>
                <a:gd name="connsiteY23" fmla="*/ 430040 h 466254"/>
                <a:gd name="connsiteX24" fmla="*/ 3978998 w 4381877"/>
                <a:gd name="connsiteY24" fmla="*/ 398353 h 466254"/>
                <a:gd name="connsiteX25" fmla="*/ 3933731 w 4381877"/>
                <a:gd name="connsiteY25" fmla="*/ 389299 h 466254"/>
                <a:gd name="connsiteX26" fmla="*/ 3811509 w 4381877"/>
                <a:gd name="connsiteY26" fmla="*/ 389299 h 466254"/>
                <a:gd name="connsiteX27" fmla="*/ 2684353 w 4381877"/>
                <a:gd name="connsiteY27" fmla="*/ 362139 h 466254"/>
                <a:gd name="connsiteX28" fmla="*/ 149382 w 4381877"/>
                <a:gd name="connsiteY28" fmla="*/ 325925 h 466254"/>
                <a:gd name="connsiteX29" fmla="*/ 76955 w 4381877"/>
                <a:gd name="connsiteY29" fmla="*/ 316872 h 466254"/>
                <a:gd name="connsiteX30" fmla="*/ 54321 w 4381877"/>
                <a:gd name="connsiteY30" fmla="*/ 307818 h 466254"/>
                <a:gd name="connsiteX31" fmla="*/ 31687 w 4381877"/>
                <a:gd name="connsiteY31" fmla="*/ 298765 h 466254"/>
                <a:gd name="connsiteX32" fmla="*/ 9054 w 4381877"/>
                <a:gd name="connsiteY32" fmla="*/ 276131 h 466254"/>
                <a:gd name="connsiteX33" fmla="*/ 0 w 4381877"/>
                <a:gd name="connsiteY33" fmla="*/ 248971 h 466254"/>
                <a:gd name="connsiteX34" fmla="*/ 4527 w 4381877"/>
                <a:gd name="connsiteY34" fmla="*/ 203703 h 466254"/>
                <a:gd name="connsiteX35" fmla="*/ 22634 w 4381877"/>
                <a:gd name="connsiteY35" fmla="*/ 172016 h 466254"/>
                <a:gd name="connsiteX36" fmla="*/ 58848 w 4381877"/>
                <a:gd name="connsiteY36" fmla="*/ 135802 h 466254"/>
                <a:gd name="connsiteX37" fmla="*/ 113169 w 4381877"/>
                <a:gd name="connsiteY37" fmla="*/ 99588 h 466254"/>
                <a:gd name="connsiteX38" fmla="*/ 172016 w 4381877"/>
                <a:gd name="connsiteY38" fmla="*/ 72428 h 466254"/>
                <a:gd name="connsiteX39" fmla="*/ 239917 w 4381877"/>
                <a:gd name="connsiteY39" fmla="*/ 54321 h 466254"/>
                <a:gd name="connsiteX40" fmla="*/ 285184 w 4381877"/>
                <a:gd name="connsiteY40" fmla="*/ 45268 h 466254"/>
                <a:gd name="connsiteX41" fmla="*/ 384773 w 4381877"/>
                <a:gd name="connsiteY41" fmla="*/ 36214 h 466254"/>
                <a:gd name="connsiteX42" fmla="*/ 470780 w 4381877"/>
                <a:gd name="connsiteY42" fmla="*/ 40741 h 466254"/>
                <a:gd name="connsiteX43" fmla="*/ 547735 w 4381877"/>
                <a:gd name="connsiteY43" fmla="*/ 54321 h 466254"/>
                <a:gd name="connsiteX44" fmla="*/ 624689 w 4381877"/>
                <a:gd name="connsiteY44" fmla="*/ 76955 h 466254"/>
                <a:gd name="connsiteX45" fmla="*/ 765018 w 4381877"/>
                <a:gd name="connsiteY45" fmla="*/ 90535 h 466254"/>
                <a:gd name="connsiteX46" fmla="*/ 1176951 w 4381877"/>
                <a:gd name="connsiteY46" fmla="*/ 122222 h 466254"/>
                <a:gd name="connsiteX47" fmla="*/ 1688472 w 4381877"/>
                <a:gd name="connsiteY47" fmla="*/ 149382 h 466254"/>
                <a:gd name="connsiteX48" fmla="*/ 2104931 w 4381877"/>
                <a:gd name="connsiteY48" fmla="*/ 162963 h 466254"/>
                <a:gd name="connsiteX49" fmla="*/ 2575711 w 4381877"/>
                <a:gd name="connsiteY49" fmla="*/ 172016 h 466254"/>
                <a:gd name="connsiteX50" fmla="*/ 3449371 w 4381877"/>
                <a:gd name="connsiteY50" fmla="*/ 176543 h 466254"/>
                <a:gd name="connsiteX51" fmla="*/ 3603279 w 4381877"/>
                <a:gd name="connsiteY51" fmla="*/ 176543 h 4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381877" h="466254">
                  <a:moveTo>
                    <a:pt x="3603279" y="176543"/>
                  </a:moveTo>
                  <a:lnTo>
                    <a:pt x="4069533" y="172016"/>
                  </a:lnTo>
                  <a:lnTo>
                    <a:pt x="4110274" y="162963"/>
                  </a:lnTo>
                  <a:lnTo>
                    <a:pt x="4160068" y="144856"/>
                  </a:lnTo>
                  <a:lnTo>
                    <a:pt x="4232495" y="108642"/>
                  </a:lnTo>
                  <a:lnTo>
                    <a:pt x="4273236" y="76955"/>
                  </a:lnTo>
                  <a:lnTo>
                    <a:pt x="4309450" y="40741"/>
                  </a:lnTo>
                  <a:lnTo>
                    <a:pt x="4327557" y="13580"/>
                  </a:lnTo>
                  <a:lnTo>
                    <a:pt x="4345664" y="4527"/>
                  </a:lnTo>
                  <a:lnTo>
                    <a:pt x="4359244" y="0"/>
                  </a:lnTo>
                  <a:lnTo>
                    <a:pt x="4372824" y="13580"/>
                  </a:lnTo>
                  <a:lnTo>
                    <a:pt x="4381877" y="36214"/>
                  </a:lnTo>
                  <a:lnTo>
                    <a:pt x="4381877" y="81481"/>
                  </a:lnTo>
                  <a:lnTo>
                    <a:pt x="4372824" y="135802"/>
                  </a:lnTo>
                  <a:lnTo>
                    <a:pt x="4363771" y="185596"/>
                  </a:lnTo>
                  <a:lnTo>
                    <a:pt x="4332083" y="262551"/>
                  </a:lnTo>
                  <a:lnTo>
                    <a:pt x="4291343" y="330452"/>
                  </a:lnTo>
                  <a:lnTo>
                    <a:pt x="4246076" y="393826"/>
                  </a:lnTo>
                  <a:lnTo>
                    <a:pt x="4205335" y="439093"/>
                  </a:lnTo>
                  <a:lnTo>
                    <a:pt x="4187228" y="457200"/>
                  </a:lnTo>
                  <a:lnTo>
                    <a:pt x="4160068" y="466254"/>
                  </a:lnTo>
                  <a:lnTo>
                    <a:pt x="4132907" y="466254"/>
                  </a:lnTo>
                  <a:lnTo>
                    <a:pt x="4087640" y="448147"/>
                  </a:lnTo>
                  <a:lnTo>
                    <a:pt x="4042373" y="430040"/>
                  </a:lnTo>
                  <a:lnTo>
                    <a:pt x="3978998" y="398353"/>
                  </a:lnTo>
                  <a:lnTo>
                    <a:pt x="3933731" y="389299"/>
                  </a:lnTo>
                  <a:lnTo>
                    <a:pt x="3811509" y="389299"/>
                  </a:lnTo>
                  <a:lnTo>
                    <a:pt x="2684353" y="362139"/>
                  </a:lnTo>
                  <a:lnTo>
                    <a:pt x="149382" y="325925"/>
                  </a:lnTo>
                  <a:lnTo>
                    <a:pt x="76955" y="316872"/>
                  </a:lnTo>
                  <a:lnTo>
                    <a:pt x="54321" y="307818"/>
                  </a:lnTo>
                  <a:lnTo>
                    <a:pt x="31687" y="298765"/>
                  </a:lnTo>
                  <a:lnTo>
                    <a:pt x="9054" y="276131"/>
                  </a:lnTo>
                  <a:lnTo>
                    <a:pt x="0" y="248971"/>
                  </a:lnTo>
                  <a:lnTo>
                    <a:pt x="4527" y="203703"/>
                  </a:lnTo>
                  <a:lnTo>
                    <a:pt x="22634" y="172016"/>
                  </a:lnTo>
                  <a:lnTo>
                    <a:pt x="58848" y="135802"/>
                  </a:lnTo>
                  <a:lnTo>
                    <a:pt x="113169" y="99588"/>
                  </a:lnTo>
                  <a:lnTo>
                    <a:pt x="172016" y="72428"/>
                  </a:lnTo>
                  <a:lnTo>
                    <a:pt x="239917" y="54321"/>
                  </a:lnTo>
                  <a:lnTo>
                    <a:pt x="285184" y="45268"/>
                  </a:lnTo>
                  <a:lnTo>
                    <a:pt x="384773" y="36214"/>
                  </a:lnTo>
                  <a:lnTo>
                    <a:pt x="470780" y="40741"/>
                  </a:lnTo>
                  <a:lnTo>
                    <a:pt x="547735" y="54321"/>
                  </a:lnTo>
                  <a:lnTo>
                    <a:pt x="624689" y="76955"/>
                  </a:lnTo>
                  <a:lnTo>
                    <a:pt x="765018" y="90535"/>
                  </a:lnTo>
                  <a:lnTo>
                    <a:pt x="1176951" y="122222"/>
                  </a:lnTo>
                  <a:lnTo>
                    <a:pt x="1688472" y="149382"/>
                  </a:lnTo>
                  <a:lnTo>
                    <a:pt x="2104931" y="162963"/>
                  </a:lnTo>
                  <a:lnTo>
                    <a:pt x="2575711" y="172016"/>
                  </a:lnTo>
                  <a:lnTo>
                    <a:pt x="3449371" y="176543"/>
                  </a:lnTo>
                  <a:lnTo>
                    <a:pt x="3603279" y="1765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EDABA5C8-A57E-4401-874B-6C7288A2B0E3}"/>
                </a:ext>
              </a:extLst>
            </p:cNvPr>
            <p:cNvSpPr/>
            <p:nvPr/>
          </p:nvSpPr>
          <p:spPr>
            <a:xfrm>
              <a:off x="5845175" y="2687638"/>
              <a:ext cx="2014538" cy="450850"/>
            </a:xfrm>
            <a:custGeom>
              <a:avLst/>
              <a:gdLst>
                <a:gd name="connsiteX0" fmla="*/ 676405 w 2014185"/>
                <a:gd name="connsiteY0" fmla="*/ 217953 h 450937"/>
                <a:gd name="connsiteX1" fmla="*/ 1144879 w 2014185"/>
                <a:gd name="connsiteY1" fmla="*/ 150313 h 450937"/>
                <a:gd name="connsiteX2" fmla="*/ 1463040 w 2014185"/>
                <a:gd name="connsiteY2" fmla="*/ 77662 h 450937"/>
                <a:gd name="connsiteX3" fmla="*/ 1498113 w 2014185"/>
                <a:gd name="connsiteY3" fmla="*/ 50105 h 450937"/>
                <a:gd name="connsiteX4" fmla="*/ 1538196 w 2014185"/>
                <a:gd name="connsiteY4" fmla="*/ 22547 h 450937"/>
                <a:gd name="connsiteX5" fmla="*/ 1578279 w 2014185"/>
                <a:gd name="connsiteY5" fmla="*/ 2506 h 450937"/>
                <a:gd name="connsiteX6" fmla="*/ 1613352 w 2014185"/>
                <a:gd name="connsiteY6" fmla="*/ 0 h 450937"/>
                <a:gd name="connsiteX7" fmla="*/ 1648425 w 2014185"/>
                <a:gd name="connsiteY7" fmla="*/ 0 h 450937"/>
                <a:gd name="connsiteX8" fmla="*/ 1696024 w 2014185"/>
                <a:gd name="connsiteY8" fmla="*/ 10021 h 450937"/>
                <a:gd name="connsiteX9" fmla="*/ 1816274 w 2014185"/>
                <a:gd name="connsiteY9" fmla="*/ 47599 h 450937"/>
                <a:gd name="connsiteX10" fmla="*/ 1923997 w 2014185"/>
                <a:gd name="connsiteY10" fmla="*/ 82672 h 450937"/>
                <a:gd name="connsiteX11" fmla="*/ 1971596 w 2014185"/>
                <a:gd name="connsiteY11" fmla="*/ 107724 h 450937"/>
                <a:gd name="connsiteX12" fmla="*/ 2001659 w 2014185"/>
                <a:gd name="connsiteY12" fmla="*/ 135282 h 450937"/>
                <a:gd name="connsiteX13" fmla="*/ 2014185 w 2014185"/>
                <a:gd name="connsiteY13" fmla="*/ 155323 h 450937"/>
                <a:gd name="connsiteX14" fmla="*/ 2014185 w 2014185"/>
                <a:gd name="connsiteY14" fmla="*/ 175365 h 450937"/>
                <a:gd name="connsiteX15" fmla="*/ 2004164 w 2014185"/>
                <a:gd name="connsiteY15" fmla="*/ 200417 h 450937"/>
                <a:gd name="connsiteX16" fmla="*/ 1981617 w 2014185"/>
                <a:gd name="connsiteY16" fmla="*/ 222964 h 450937"/>
                <a:gd name="connsiteX17" fmla="*/ 1951555 w 2014185"/>
                <a:gd name="connsiteY17" fmla="*/ 232985 h 450937"/>
                <a:gd name="connsiteX18" fmla="*/ 1317738 w 2014185"/>
                <a:gd name="connsiteY18" fmla="*/ 333193 h 450937"/>
                <a:gd name="connsiteX19" fmla="*/ 766593 w 2014185"/>
                <a:gd name="connsiteY19" fmla="*/ 398328 h 450937"/>
                <a:gd name="connsiteX20" fmla="*/ 403338 w 2014185"/>
                <a:gd name="connsiteY20" fmla="*/ 445927 h 450937"/>
                <a:gd name="connsiteX21" fmla="*/ 290604 w 2014185"/>
                <a:gd name="connsiteY21" fmla="*/ 450937 h 450937"/>
                <a:gd name="connsiteX22" fmla="*/ 222963 w 2014185"/>
                <a:gd name="connsiteY22" fmla="*/ 450937 h 450937"/>
                <a:gd name="connsiteX23" fmla="*/ 175364 w 2014185"/>
                <a:gd name="connsiteY23" fmla="*/ 448432 h 450937"/>
                <a:gd name="connsiteX24" fmla="*/ 0 w 2014185"/>
                <a:gd name="connsiteY24" fmla="*/ 420875 h 450937"/>
                <a:gd name="connsiteX25" fmla="*/ 82671 w 2014185"/>
                <a:gd name="connsiteY25" fmla="*/ 263047 h 450937"/>
                <a:gd name="connsiteX26" fmla="*/ 215447 w 2014185"/>
                <a:gd name="connsiteY26" fmla="*/ 273068 h 450937"/>
                <a:gd name="connsiteX27" fmla="*/ 340708 w 2014185"/>
                <a:gd name="connsiteY27" fmla="*/ 265552 h 450937"/>
                <a:gd name="connsiteX28" fmla="*/ 528598 w 2014185"/>
                <a:gd name="connsiteY28" fmla="*/ 243005 h 450937"/>
                <a:gd name="connsiteX29" fmla="*/ 676405 w 2014185"/>
                <a:gd name="connsiteY29" fmla="*/ 217953 h 45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14185" h="450937">
                  <a:moveTo>
                    <a:pt x="676405" y="217953"/>
                  </a:moveTo>
                  <a:lnTo>
                    <a:pt x="1144879" y="150313"/>
                  </a:lnTo>
                  <a:lnTo>
                    <a:pt x="1463040" y="77662"/>
                  </a:lnTo>
                  <a:lnTo>
                    <a:pt x="1498113" y="50105"/>
                  </a:lnTo>
                  <a:lnTo>
                    <a:pt x="1538196" y="22547"/>
                  </a:lnTo>
                  <a:lnTo>
                    <a:pt x="1578279" y="2506"/>
                  </a:lnTo>
                  <a:lnTo>
                    <a:pt x="1613352" y="0"/>
                  </a:lnTo>
                  <a:lnTo>
                    <a:pt x="1648425" y="0"/>
                  </a:lnTo>
                  <a:lnTo>
                    <a:pt x="1696024" y="10021"/>
                  </a:lnTo>
                  <a:lnTo>
                    <a:pt x="1816274" y="47599"/>
                  </a:lnTo>
                  <a:lnTo>
                    <a:pt x="1923997" y="82672"/>
                  </a:lnTo>
                  <a:lnTo>
                    <a:pt x="1971596" y="107724"/>
                  </a:lnTo>
                  <a:lnTo>
                    <a:pt x="2001659" y="135282"/>
                  </a:lnTo>
                  <a:lnTo>
                    <a:pt x="2014185" y="155323"/>
                  </a:lnTo>
                  <a:lnTo>
                    <a:pt x="2014185" y="175365"/>
                  </a:lnTo>
                  <a:lnTo>
                    <a:pt x="2004164" y="200417"/>
                  </a:lnTo>
                  <a:lnTo>
                    <a:pt x="1981617" y="222964"/>
                  </a:lnTo>
                  <a:lnTo>
                    <a:pt x="1951555" y="232985"/>
                  </a:lnTo>
                  <a:lnTo>
                    <a:pt x="1317738" y="333193"/>
                  </a:lnTo>
                  <a:lnTo>
                    <a:pt x="766593" y="398328"/>
                  </a:lnTo>
                  <a:lnTo>
                    <a:pt x="403338" y="445927"/>
                  </a:lnTo>
                  <a:lnTo>
                    <a:pt x="290604" y="450937"/>
                  </a:lnTo>
                  <a:lnTo>
                    <a:pt x="222963" y="450937"/>
                  </a:lnTo>
                  <a:cubicBezTo>
                    <a:pt x="177035" y="448386"/>
                    <a:pt x="192924" y="448432"/>
                    <a:pt x="175364" y="448432"/>
                  </a:cubicBezTo>
                  <a:lnTo>
                    <a:pt x="0" y="420875"/>
                  </a:lnTo>
                  <a:lnTo>
                    <a:pt x="82671" y="263047"/>
                  </a:lnTo>
                  <a:lnTo>
                    <a:pt x="215447" y="273068"/>
                  </a:lnTo>
                  <a:lnTo>
                    <a:pt x="340708" y="265552"/>
                  </a:lnTo>
                  <a:lnTo>
                    <a:pt x="528598" y="243005"/>
                  </a:lnTo>
                  <a:lnTo>
                    <a:pt x="676405" y="21795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4">
              <a:extLst>
                <a:ext uri="{FF2B5EF4-FFF2-40B4-BE49-F238E27FC236}">
                  <a16:creationId xmlns:a16="http://schemas.microsoft.com/office/drawing/2014/main" id="{9D876569-8E80-46E2-A977-3C0AD7813932}"/>
                </a:ext>
              </a:extLst>
            </p:cNvPr>
            <p:cNvSpPr/>
            <p:nvPr/>
          </p:nvSpPr>
          <p:spPr>
            <a:xfrm rot="16200000">
              <a:off x="4821239" y="3181351"/>
              <a:ext cx="3808413" cy="557212"/>
            </a:xfrm>
            <a:custGeom>
              <a:avLst/>
              <a:gdLst>
                <a:gd name="connsiteX0" fmla="*/ 1785067 w 3808674"/>
                <a:gd name="connsiteY0" fmla="*/ 246490 h 556591"/>
                <a:gd name="connsiteX1" fmla="*/ 3140765 w 3808674"/>
                <a:gd name="connsiteY1" fmla="*/ 246490 h 556591"/>
                <a:gd name="connsiteX2" fmla="*/ 3399182 w 3808674"/>
                <a:gd name="connsiteY2" fmla="*/ 246490 h 556591"/>
                <a:gd name="connsiteX3" fmla="*/ 3498573 w 3808674"/>
                <a:gd name="connsiteY3" fmla="*/ 238539 h 556591"/>
                <a:gd name="connsiteX4" fmla="*/ 3562184 w 3808674"/>
                <a:gd name="connsiteY4" fmla="*/ 222636 h 556591"/>
                <a:gd name="connsiteX5" fmla="*/ 3613867 w 3808674"/>
                <a:gd name="connsiteY5" fmla="*/ 198782 h 556591"/>
                <a:gd name="connsiteX6" fmla="*/ 3669526 w 3808674"/>
                <a:gd name="connsiteY6" fmla="*/ 147099 h 556591"/>
                <a:gd name="connsiteX7" fmla="*/ 3721210 w 3808674"/>
                <a:gd name="connsiteY7" fmla="*/ 63610 h 556591"/>
                <a:gd name="connsiteX8" fmla="*/ 3741088 w 3808674"/>
                <a:gd name="connsiteY8" fmla="*/ 23854 h 556591"/>
                <a:gd name="connsiteX9" fmla="*/ 3753015 w 3808674"/>
                <a:gd name="connsiteY9" fmla="*/ 11927 h 556591"/>
                <a:gd name="connsiteX10" fmla="*/ 3776869 w 3808674"/>
                <a:gd name="connsiteY10" fmla="*/ 0 h 556591"/>
                <a:gd name="connsiteX11" fmla="*/ 3792772 w 3808674"/>
                <a:gd name="connsiteY11" fmla="*/ 0 h 556591"/>
                <a:gd name="connsiteX12" fmla="*/ 3808674 w 3808674"/>
                <a:gd name="connsiteY12" fmla="*/ 11927 h 556591"/>
                <a:gd name="connsiteX13" fmla="*/ 3808674 w 3808674"/>
                <a:gd name="connsiteY13" fmla="*/ 39756 h 556591"/>
                <a:gd name="connsiteX14" fmla="*/ 3804699 w 3808674"/>
                <a:gd name="connsiteY14" fmla="*/ 143123 h 556591"/>
                <a:gd name="connsiteX15" fmla="*/ 3788796 w 3808674"/>
                <a:gd name="connsiteY15" fmla="*/ 278295 h 556591"/>
                <a:gd name="connsiteX16" fmla="*/ 3784820 w 3808674"/>
                <a:gd name="connsiteY16" fmla="*/ 310101 h 556591"/>
                <a:gd name="connsiteX17" fmla="*/ 3753015 w 3808674"/>
                <a:gd name="connsiteY17" fmla="*/ 385638 h 556591"/>
                <a:gd name="connsiteX18" fmla="*/ 3705307 w 3808674"/>
                <a:gd name="connsiteY18" fmla="*/ 457200 h 556591"/>
                <a:gd name="connsiteX19" fmla="*/ 3665551 w 3808674"/>
                <a:gd name="connsiteY19" fmla="*/ 500932 h 556591"/>
                <a:gd name="connsiteX20" fmla="*/ 3633746 w 3808674"/>
                <a:gd name="connsiteY20" fmla="*/ 528762 h 556591"/>
                <a:gd name="connsiteX21" fmla="*/ 3597965 w 3808674"/>
                <a:gd name="connsiteY21" fmla="*/ 548640 h 556591"/>
                <a:gd name="connsiteX22" fmla="*/ 3562184 w 3808674"/>
                <a:gd name="connsiteY22" fmla="*/ 556591 h 556591"/>
                <a:gd name="connsiteX23" fmla="*/ 3550257 w 3808674"/>
                <a:gd name="connsiteY23" fmla="*/ 556591 h 556591"/>
                <a:gd name="connsiteX24" fmla="*/ 3526403 w 3808674"/>
                <a:gd name="connsiteY24" fmla="*/ 548640 h 556591"/>
                <a:gd name="connsiteX25" fmla="*/ 3458817 w 3808674"/>
                <a:gd name="connsiteY25" fmla="*/ 520810 h 556591"/>
                <a:gd name="connsiteX26" fmla="*/ 3387255 w 3808674"/>
                <a:gd name="connsiteY26" fmla="*/ 492981 h 556591"/>
                <a:gd name="connsiteX27" fmla="*/ 3331596 w 3808674"/>
                <a:gd name="connsiteY27" fmla="*/ 492981 h 556591"/>
                <a:gd name="connsiteX28" fmla="*/ 2429123 w 3808674"/>
                <a:gd name="connsiteY28" fmla="*/ 489005 h 556591"/>
                <a:gd name="connsiteX29" fmla="*/ 1335819 w 3808674"/>
                <a:gd name="connsiteY29" fmla="*/ 492981 h 556591"/>
                <a:gd name="connsiteX30" fmla="*/ 7951 w 3808674"/>
                <a:gd name="connsiteY30" fmla="*/ 492981 h 556591"/>
                <a:gd name="connsiteX31" fmla="*/ 0 w 3808674"/>
                <a:gd name="connsiteY31" fmla="*/ 246490 h 556591"/>
                <a:gd name="connsiteX32" fmla="*/ 1785067 w 3808674"/>
                <a:gd name="connsiteY32" fmla="*/ 246490 h 55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8674" h="556591">
                  <a:moveTo>
                    <a:pt x="1785067" y="246490"/>
                  </a:moveTo>
                  <a:lnTo>
                    <a:pt x="3140765" y="246490"/>
                  </a:lnTo>
                  <a:lnTo>
                    <a:pt x="3399182" y="246490"/>
                  </a:lnTo>
                  <a:lnTo>
                    <a:pt x="3498573" y="238539"/>
                  </a:lnTo>
                  <a:lnTo>
                    <a:pt x="3562184" y="222636"/>
                  </a:lnTo>
                  <a:lnTo>
                    <a:pt x="3613867" y="198782"/>
                  </a:lnTo>
                  <a:lnTo>
                    <a:pt x="3669526" y="147099"/>
                  </a:lnTo>
                  <a:lnTo>
                    <a:pt x="3721210" y="63610"/>
                  </a:lnTo>
                  <a:lnTo>
                    <a:pt x="3741088" y="23854"/>
                  </a:lnTo>
                  <a:lnTo>
                    <a:pt x="3753015" y="11927"/>
                  </a:lnTo>
                  <a:lnTo>
                    <a:pt x="3776869" y="0"/>
                  </a:lnTo>
                  <a:lnTo>
                    <a:pt x="3792772" y="0"/>
                  </a:lnTo>
                  <a:lnTo>
                    <a:pt x="3808674" y="11927"/>
                  </a:lnTo>
                  <a:lnTo>
                    <a:pt x="3808674" y="39756"/>
                  </a:lnTo>
                  <a:lnTo>
                    <a:pt x="3804699" y="143123"/>
                  </a:lnTo>
                  <a:lnTo>
                    <a:pt x="3788796" y="278295"/>
                  </a:lnTo>
                  <a:lnTo>
                    <a:pt x="3784820" y="310101"/>
                  </a:lnTo>
                  <a:lnTo>
                    <a:pt x="3753015" y="385638"/>
                  </a:lnTo>
                  <a:lnTo>
                    <a:pt x="3705307" y="457200"/>
                  </a:lnTo>
                  <a:lnTo>
                    <a:pt x="3665551" y="500932"/>
                  </a:lnTo>
                  <a:lnTo>
                    <a:pt x="3633746" y="528762"/>
                  </a:lnTo>
                  <a:lnTo>
                    <a:pt x="3597965" y="548640"/>
                  </a:lnTo>
                  <a:lnTo>
                    <a:pt x="3562184" y="556591"/>
                  </a:lnTo>
                  <a:lnTo>
                    <a:pt x="3550257" y="556591"/>
                  </a:lnTo>
                  <a:lnTo>
                    <a:pt x="3526403" y="548640"/>
                  </a:lnTo>
                  <a:lnTo>
                    <a:pt x="3458817" y="520810"/>
                  </a:lnTo>
                  <a:lnTo>
                    <a:pt x="3387255" y="492981"/>
                  </a:lnTo>
                  <a:lnTo>
                    <a:pt x="3331596" y="492981"/>
                  </a:lnTo>
                  <a:lnTo>
                    <a:pt x="2429123" y="489005"/>
                  </a:lnTo>
                  <a:lnTo>
                    <a:pt x="1335819" y="492981"/>
                  </a:lnTo>
                  <a:lnTo>
                    <a:pt x="7951" y="492981"/>
                  </a:lnTo>
                  <a:lnTo>
                    <a:pt x="0" y="246490"/>
                  </a:lnTo>
                  <a:lnTo>
                    <a:pt x="1785067" y="24649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0">
              <a:extLst>
                <a:ext uri="{FF2B5EF4-FFF2-40B4-BE49-F238E27FC236}">
                  <a16:creationId xmlns:a16="http://schemas.microsoft.com/office/drawing/2014/main" id="{28F50E74-10CF-4276-8435-B6147C90841F}"/>
                </a:ext>
              </a:extLst>
            </p:cNvPr>
            <p:cNvSpPr/>
            <p:nvPr/>
          </p:nvSpPr>
          <p:spPr>
            <a:xfrm>
              <a:off x="5610225" y="3808413"/>
              <a:ext cx="2332038" cy="487362"/>
            </a:xfrm>
            <a:custGeom>
              <a:avLst/>
              <a:gdLst>
                <a:gd name="connsiteX0" fmla="*/ 638828 w 2332347"/>
                <a:gd name="connsiteY0" fmla="*/ 215448 h 488515"/>
                <a:gd name="connsiteX1" fmla="*/ 1357822 w 2332347"/>
                <a:gd name="connsiteY1" fmla="*/ 130271 h 488515"/>
                <a:gd name="connsiteX2" fmla="*/ 1818780 w 2332347"/>
                <a:gd name="connsiteY2" fmla="*/ 67641 h 488515"/>
                <a:gd name="connsiteX3" fmla="*/ 1866378 w 2332347"/>
                <a:gd name="connsiteY3" fmla="*/ 42589 h 488515"/>
                <a:gd name="connsiteX4" fmla="*/ 1923998 w 2332347"/>
                <a:gd name="connsiteY4" fmla="*/ 17537 h 488515"/>
                <a:gd name="connsiteX5" fmla="*/ 1971597 w 2332347"/>
                <a:gd name="connsiteY5" fmla="*/ 2506 h 488515"/>
                <a:gd name="connsiteX6" fmla="*/ 2011680 w 2332347"/>
                <a:gd name="connsiteY6" fmla="*/ 0 h 488515"/>
                <a:gd name="connsiteX7" fmla="*/ 2051764 w 2332347"/>
                <a:gd name="connsiteY7" fmla="*/ 10021 h 488515"/>
                <a:gd name="connsiteX8" fmla="*/ 2134435 w 2332347"/>
                <a:gd name="connsiteY8" fmla="*/ 45094 h 488515"/>
                <a:gd name="connsiteX9" fmla="*/ 2237149 w 2332347"/>
                <a:gd name="connsiteY9" fmla="*/ 105219 h 488515"/>
                <a:gd name="connsiteX10" fmla="*/ 2304789 w 2332347"/>
                <a:gd name="connsiteY10" fmla="*/ 155323 h 488515"/>
                <a:gd name="connsiteX11" fmla="*/ 2332347 w 2332347"/>
                <a:gd name="connsiteY11" fmla="*/ 187891 h 488515"/>
                <a:gd name="connsiteX12" fmla="*/ 2332347 w 2332347"/>
                <a:gd name="connsiteY12" fmla="*/ 207932 h 488515"/>
                <a:gd name="connsiteX13" fmla="*/ 2329841 w 2332347"/>
                <a:gd name="connsiteY13" fmla="*/ 217953 h 488515"/>
                <a:gd name="connsiteX14" fmla="*/ 2314810 w 2332347"/>
                <a:gd name="connsiteY14" fmla="*/ 245510 h 488515"/>
                <a:gd name="connsiteX15" fmla="*/ 2279737 w 2332347"/>
                <a:gd name="connsiteY15" fmla="*/ 268057 h 488515"/>
                <a:gd name="connsiteX16" fmla="*/ 2247170 w 2332347"/>
                <a:gd name="connsiteY16" fmla="*/ 273068 h 488515"/>
                <a:gd name="connsiteX17" fmla="*/ 2014186 w 2332347"/>
                <a:gd name="connsiteY17" fmla="*/ 290604 h 488515"/>
                <a:gd name="connsiteX18" fmla="*/ 1262624 w 2332347"/>
                <a:gd name="connsiteY18" fmla="*/ 345719 h 488515"/>
                <a:gd name="connsiteX19" fmla="*/ 1012103 w 2332347"/>
                <a:gd name="connsiteY19" fmla="*/ 370771 h 488515"/>
                <a:gd name="connsiteX20" fmla="*/ 706468 w 2332347"/>
                <a:gd name="connsiteY20" fmla="*/ 415864 h 488515"/>
                <a:gd name="connsiteX21" fmla="*/ 458453 w 2332347"/>
                <a:gd name="connsiteY21" fmla="*/ 448432 h 488515"/>
                <a:gd name="connsiteX22" fmla="*/ 380792 w 2332347"/>
                <a:gd name="connsiteY22" fmla="*/ 470979 h 488515"/>
                <a:gd name="connsiteX23" fmla="*/ 328182 w 2332347"/>
                <a:gd name="connsiteY23" fmla="*/ 488515 h 488515"/>
                <a:gd name="connsiteX24" fmla="*/ 310646 w 2332347"/>
                <a:gd name="connsiteY24" fmla="*/ 488515 h 488515"/>
                <a:gd name="connsiteX25" fmla="*/ 260542 w 2332347"/>
                <a:gd name="connsiteY25" fmla="*/ 468474 h 488515"/>
                <a:gd name="connsiteX26" fmla="*/ 212943 w 2332347"/>
                <a:gd name="connsiteY26" fmla="*/ 440916 h 488515"/>
                <a:gd name="connsiteX27" fmla="*/ 165344 w 2332347"/>
                <a:gd name="connsiteY27" fmla="*/ 403338 h 488515"/>
                <a:gd name="connsiteX28" fmla="*/ 107724 w 2332347"/>
                <a:gd name="connsiteY28" fmla="*/ 340708 h 488515"/>
                <a:gd name="connsiteX29" fmla="*/ 47599 w 2332347"/>
                <a:gd name="connsiteY29" fmla="*/ 263047 h 488515"/>
                <a:gd name="connsiteX30" fmla="*/ 15032 w 2332347"/>
                <a:gd name="connsiteY30" fmla="*/ 207932 h 488515"/>
                <a:gd name="connsiteX31" fmla="*/ 0 w 2332347"/>
                <a:gd name="connsiteY31" fmla="*/ 182880 h 488515"/>
                <a:gd name="connsiteX32" fmla="*/ 0 w 2332347"/>
                <a:gd name="connsiteY32" fmla="*/ 162839 h 488515"/>
                <a:gd name="connsiteX33" fmla="*/ 5011 w 2332347"/>
                <a:gd name="connsiteY33" fmla="*/ 142797 h 488515"/>
                <a:gd name="connsiteX34" fmla="*/ 25052 w 2332347"/>
                <a:gd name="connsiteY34" fmla="*/ 140292 h 488515"/>
                <a:gd name="connsiteX35" fmla="*/ 57620 w 2332347"/>
                <a:gd name="connsiteY35" fmla="*/ 147807 h 488515"/>
                <a:gd name="connsiteX36" fmla="*/ 110229 w 2332347"/>
                <a:gd name="connsiteY36" fmla="*/ 175365 h 488515"/>
                <a:gd name="connsiteX37" fmla="*/ 180375 w 2332347"/>
                <a:gd name="connsiteY37" fmla="*/ 207932 h 488515"/>
                <a:gd name="connsiteX38" fmla="*/ 225469 w 2332347"/>
                <a:gd name="connsiteY38" fmla="*/ 222964 h 488515"/>
                <a:gd name="connsiteX39" fmla="*/ 313151 w 2332347"/>
                <a:gd name="connsiteY39" fmla="*/ 248016 h 488515"/>
                <a:gd name="connsiteX40" fmla="*/ 358245 w 2332347"/>
                <a:gd name="connsiteY40" fmla="*/ 253026 h 488515"/>
                <a:gd name="connsiteX41" fmla="*/ 440917 w 2332347"/>
                <a:gd name="connsiteY41" fmla="*/ 240500 h 488515"/>
                <a:gd name="connsiteX42" fmla="*/ 638828 w 2332347"/>
                <a:gd name="connsiteY42" fmla="*/ 215448 h 48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32347" h="488515">
                  <a:moveTo>
                    <a:pt x="638828" y="215448"/>
                  </a:moveTo>
                  <a:lnTo>
                    <a:pt x="1357822" y="130271"/>
                  </a:lnTo>
                  <a:lnTo>
                    <a:pt x="1818780" y="67641"/>
                  </a:lnTo>
                  <a:lnTo>
                    <a:pt x="1866378" y="42589"/>
                  </a:lnTo>
                  <a:lnTo>
                    <a:pt x="1923998" y="17537"/>
                  </a:lnTo>
                  <a:lnTo>
                    <a:pt x="1971597" y="2506"/>
                  </a:lnTo>
                  <a:lnTo>
                    <a:pt x="2011680" y="0"/>
                  </a:lnTo>
                  <a:lnTo>
                    <a:pt x="2051764" y="10021"/>
                  </a:lnTo>
                  <a:lnTo>
                    <a:pt x="2134435" y="45094"/>
                  </a:lnTo>
                  <a:lnTo>
                    <a:pt x="2237149" y="105219"/>
                  </a:lnTo>
                  <a:lnTo>
                    <a:pt x="2304789" y="155323"/>
                  </a:lnTo>
                  <a:lnTo>
                    <a:pt x="2332347" y="187891"/>
                  </a:lnTo>
                  <a:lnTo>
                    <a:pt x="2332347" y="207932"/>
                  </a:lnTo>
                  <a:lnTo>
                    <a:pt x="2329841" y="217953"/>
                  </a:lnTo>
                  <a:lnTo>
                    <a:pt x="2314810" y="245510"/>
                  </a:lnTo>
                  <a:lnTo>
                    <a:pt x="2279737" y="268057"/>
                  </a:lnTo>
                  <a:lnTo>
                    <a:pt x="2247170" y="273068"/>
                  </a:lnTo>
                  <a:cubicBezTo>
                    <a:pt x="2169513" y="278977"/>
                    <a:pt x="2092067" y="290604"/>
                    <a:pt x="2014186" y="290604"/>
                  </a:cubicBezTo>
                  <a:cubicBezTo>
                    <a:pt x="1763670" y="309037"/>
                    <a:pt x="1513817" y="345719"/>
                    <a:pt x="1262624" y="345719"/>
                  </a:cubicBezTo>
                  <a:lnTo>
                    <a:pt x="1012103" y="370771"/>
                  </a:lnTo>
                  <a:lnTo>
                    <a:pt x="706468" y="415864"/>
                  </a:lnTo>
                  <a:lnTo>
                    <a:pt x="458453" y="448432"/>
                  </a:lnTo>
                  <a:lnTo>
                    <a:pt x="380792" y="470979"/>
                  </a:lnTo>
                  <a:lnTo>
                    <a:pt x="328182" y="488515"/>
                  </a:lnTo>
                  <a:lnTo>
                    <a:pt x="310646" y="488515"/>
                  </a:lnTo>
                  <a:lnTo>
                    <a:pt x="260542" y="468474"/>
                  </a:lnTo>
                  <a:lnTo>
                    <a:pt x="212943" y="440916"/>
                  </a:lnTo>
                  <a:lnTo>
                    <a:pt x="165344" y="403338"/>
                  </a:lnTo>
                  <a:lnTo>
                    <a:pt x="107724" y="340708"/>
                  </a:lnTo>
                  <a:lnTo>
                    <a:pt x="47599" y="263047"/>
                  </a:lnTo>
                  <a:lnTo>
                    <a:pt x="15032" y="207932"/>
                  </a:lnTo>
                  <a:lnTo>
                    <a:pt x="0" y="182880"/>
                  </a:lnTo>
                  <a:lnTo>
                    <a:pt x="0" y="162839"/>
                  </a:lnTo>
                  <a:lnTo>
                    <a:pt x="5011" y="142797"/>
                  </a:lnTo>
                  <a:lnTo>
                    <a:pt x="25052" y="140292"/>
                  </a:lnTo>
                  <a:lnTo>
                    <a:pt x="57620" y="147807"/>
                  </a:lnTo>
                  <a:lnTo>
                    <a:pt x="110229" y="175365"/>
                  </a:lnTo>
                  <a:lnTo>
                    <a:pt x="180375" y="207932"/>
                  </a:lnTo>
                  <a:lnTo>
                    <a:pt x="225469" y="222964"/>
                  </a:lnTo>
                  <a:lnTo>
                    <a:pt x="313151" y="248016"/>
                  </a:lnTo>
                  <a:lnTo>
                    <a:pt x="358245" y="253026"/>
                  </a:lnTo>
                  <a:lnTo>
                    <a:pt x="440917" y="240500"/>
                  </a:lnTo>
                  <a:lnTo>
                    <a:pt x="638828" y="21544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1">
              <a:extLst>
                <a:ext uri="{FF2B5EF4-FFF2-40B4-BE49-F238E27FC236}">
                  <a16:creationId xmlns:a16="http://schemas.microsoft.com/office/drawing/2014/main" id="{E9B15073-8D0A-4DCF-8BF9-2860D92961C2}"/>
                </a:ext>
              </a:extLst>
            </p:cNvPr>
            <p:cNvSpPr/>
            <p:nvPr/>
          </p:nvSpPr>
          <p:spPr>
            <a:xfrm>
              <a:off x="5075238" y="5197475"/>
              <a:ext cx="3270250" cy="527050"/>
            </a:xfrm>
            <a:custGeom>
              <a:avLst/>
              <a:gdLst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70085" h="526885">
                  <a:moveTo>
                    <a:pt x="1135351" y="169963"/>
                  </a:moveTo>
                  <a:lnTo>
                    <a:pt x="1757415" y="91780"/>
                  </a:lnTo>
                  <a:lnTo>
                    <a:pt x="2005561" y="78183"/>
                  </a:lnTo>
                  <a:lnTo>
                    <a:pt x="2559640" y="44191"/>
                  </a:lnTo>
                  <a:lnTo>
                    <a:pt x="2648021" y="40791"/>
                  </a:lnTo>
                  <a:lnTo>
                    <a:pt x="2705808" y="30594"/>
                  </a:lnTo>
                  <a:lnTo>
                    <a:pt x="2790789" y="13597"/>
                  </a:lnTo>
                  <a:lnTo>
                    <a:pt x="2858774" y="0"/>
                  </a:lnTo>
                  <a:lnTo>
                    <a:pt x="2896166" y="10198"/>
                  </a:lnTo>
                  <a:lnTo>
                    <a:pt x="3028737" y="67985"/>
                  </a:lnTo>
                  <a:lnTo>
                    <a:pt x="3191902" y="156366"/>
                  </a:lnTo>
                  <a:lnTo>
                    <a:pt x="3229293" y="180161"/>
                  </a:lnTo>
                  <a:lnTo>
                    <a:pt x="3256488" y="214153"/>
                  </a:lnTo>
                  <a:lnTo>
                    <a:pt x="3270085" y="248146"/>
                  </a:lnTo>
                  <a:lnTo>
                    <a:pt x="3263286" y="268541"/>
                  </a:lnTo>
                  <a:lnTo>
                    <a:pt x="3242890" y="285538"/>
                  </a:lnTo>
                  <a:lnTo>
                    <a:pt x="3212297" y="302534"/>
                  </a:lnTo>
                  <a:lnTo>
                    <a:pt x="3171506" y="305933"/>
                  </a:lnTo>
                  <a:lnTo>
                    <a:pt x="3066129" y="302534"/>
                  </a:lnTo>
                  <a:lnTo>
                    <a:pt x="2814584" y="292336"/>
                  </a:lnTo>
                  <a:lnTo>
                    <a:pt x="2491655" y="278739"/>
                  </a:lnTo>
                  <a:lnTo>
                    <a:pt x="2127934" y="278739"/>
                  </a:lnTo>
                  <a:lnTo>
                    <a:pt x="1828800" y="292336"/>
                  </a:lnTo>
                  <a:lnTo>
                    <a:pt x="1475277" y="329728"/>
                  </a:lnTo>
                  <a:lnTo>
                    <a:pt x="1070766" y="387515"/>
                  </a:lnTo>
                  <a:lnTo>
                    <a:pt x="846415" y="428307"/>
                  </a:lnTo>
                  <a:lnTo>
                    <a:pt x="628862" y="486094"/>
                  </a:lnTo>
                  <a:lnTo>
                    <a:pt x="499690" y="526885"/>
                  </a:lnTo>
                  <a:lnTo>
                    <a:pt x="445302" y="526885"/>
                  </a:lnTo>
                  <a:lnTo>
                    <a:pt x="384116" y="520086"/>
                  </a:lnTo>
                  <a:lnTo>
                    <a:pt x="326328" y="499691"/>
                  </a:lnTo>
                  <a:lnTo>
                    <a:pt x="254944" y="462299"/>
                  </a:lnTo>
                  <a:lnTo>
                    <a:pt x="166563" y="387515"/>
                  </a:lnTo>
                  <a:lnTo>
                    <a:pt x="71384" y="285538"/>
                  </a:lnTo>
                  <a:lnTo>
                    <a:pt x="27194" y="224351"/>
                  </a:lnTo>
                  <a:lnTo>
                    <a:pt x="0" y="163165"/>
                  </a:lnTo>
                  <a:lnTo>
                    <a:pt x="3399" y="139370"/>
                  </a:lnTo>
                  <a:lnTo>
                    <a:pt x="20395" y="142769"/>
                  </a:lnTo>
                  <a:lnTo>
                    <a:pt x="71384" y="163165"/>
                  </a:lnTo>
                  <a:lnTo>
                    <a:pt x="129172" y="183560"/>
                  </a:lnTo>
                  <a:lnTo>
                    <a:pt x="220951" y="210754"/>
                  </a:lnTo>
                  <a:lnTo>
                    <a:pt x="316131" y="227750"/>
                  </a:lnTo>
                  <a:lnTo>
                    <a:pt x="411310" y="237948"/>
                  </a:lnTo>
                  <a:lnTo>
                    <a:pt x="492892" y="241347"/>
                  </a:lnTo>
                  <a:lnTo>
                    <a:pt x="547280" y="241347"/>
                  </a:lnTo>
                  <a:lnTo>
                    <a:pt x="693448" y="224351"/>
                  </a:lnTo>
                  <a:lnTo>
                    <a:pt x="1135351" y="1699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1BD09780-F2A3-4369-A021-7BFA6786DFD7}"/>
              </a:ext>
            </a:extLst>
          </p:cNvPr>
          <p:cNvGrpSpPr/>
          <p:nvPr/>
        </p:nvGrpSpPr>
        <p:grpSpPr>
          <a:xfrm>
            <a:off x="3768728" y="1555750"/>
            <a:ext cx="4576760" cy="4424364"/>
            <a:chOff x="3768728" y="1555750"/>
            <a:chExt cx="4576760" cy="4424364"/>
          </a:xfrm>
          <a:solidFill>
            <a:schemeClr val="tx1"/>
          </a:solidFill>
        </p:grpSpPr>
        <p:sp>
          <p:nvSpPr>
            <p:cNvPr id="20" name="フリーフォーム 27">
              <a:extLst>
                <a:ext uri="{FF2B5EF4-FFF2-40B4-BE49-F238E27FC236}">
                  <a16:creationId xmlns:a16="http://schemas.microsoft.com/office/drawing/2014/main" id="{F1672CFD-99C7-4C04-B20D-3CD306ABEB80}"/>
                </a:ext>
              </a:extLst>
            </p:cNvPr>
            <p:cNvSpPr/>
            <p:nvPr/>
          </p:nvSpPr>
          <p:spPr>
            <a:xfrm>
              <a:off x="4981577" y="2551114"/>
              <a:ext cx="508000" cy="555625"/>
            </a:xfrm>
            <a:custGeom>
              <a:avLst/>
              <a:gdLst>
                <a:gd name="connsiteX0" fmla="*/ 69056 w 507206"/>
                <a:gd name="connsiteY0" fmla="*/ 128587 h 557212"/>
                <a:gd name="connsiteX1" fmla="*/ 283369 w 507206"/>
                <a:gd name="connsiteY1" fmla="*/ 423862 h 557212"/>
                <a:gd name="connsiteX2" fmla="*/ 333375 w 507206"/>
                <a:gd name="connsiteY2" fmla="*/ 485775 h 557212"/>
                <a:gd name="connsiteX3" fmla="*/ 369094 w 507206"/>
                <a:gd name="connsiteY3" fmla="*/ 521494 h 557212"/>
                <a:gd name="connsiteX4" fmla="*/ 395288 w 507206"/>
                <a:gd name="connsiteY4" fmla="*/ 545306 h 557212"/>
                <a:gd name="connsiteX5" fmla="*/ 421481 w 507206"/>
                <a:gd name="connsiteY5" fmla="*/ 557212 h 557212"/>
                <a:gd name="connsiteX6" fmla="*/ 452438 w 507206"/>
                <a:gd name="connsiteY6" fmla="*/ 557212 h 557212"/>
                <a:gd name="connsiteX7" fmla="*/ 464344 w 507206"/>
                <a:gd name="connsiteY7" fmla="*/ 547687 h 557212"/>
                <a:gd name="connsiteX8" fmla="*/ 488156 w 507206"/>
                <a:gd name="connsiteY8" fmla="*/ 511969 h 557212"/>
                <a:gd name="connsiteX9" fmla="*/ 504825 w 507206"/>
                <a:gd name="connsiteY9" fmla="*/ 471487 h 557212"/>
                <a:gd name="connsiteX10" fmla="*/ 507206 w 507206"/>
                <a:gd name="connsiteY10" fmla="*/ 442912 h 557212"/>
                <a:gd name="connsiteX11" fmla="*/ 507206 w 507206"/>
                <a:gd name="connsiteY11" fmla="*/ 402431 h 557212"/>
                <a:gd name="connsiteX12" fmla="*/ 502444 w 507206"/>
                <a:gd name="connsiteY12" fmla="*/ 378619 h 557212"/>
                <a:gd name="connsiteX13" fmla="*/ 476250 w 507206"/>
                <a:gd name="connsiteY13" fmla="*/ 304800 h 557212"/>
                <a:gd name="connsiteX14" fmla="*/ 438150 w 507206"/>
                <a:gd name="connsiteY14" fmla="*/ 211931 h 557212"/>
                <a:gd name="connsiteX15" fmla="*/ 404813 w 507206"/>
                <a:gd name="connsiteY15" fmla="*/ 171450 h 557212"/>
                <a:gd name="connsiteX16" fmla="*/ 366713 w 507206"/>
                <a:gd name="connsiteY16" fmla="*/ 140494 h 557212"/>
                <a:gd name="connsiteX17" fmla="*/ 304800 w 507206"/>
                <a:gd name="connsiteY17" fmla="*/ 104775 h 557212"/>
                <a:gd name="connsiteX18" fmla="*/ 171450 w 507206"/>
                <a:gd name="connsiteY18" fmla="*/ 47625 h 557212"/>
                <a:gd name="connsiteX19" fmla="*/ 38100 w 507206"/>
                <a:gd name="connsiteY19" fmla="*/ 4762 h 557212"/>
                <a:gd name="connsiteX20" fmla="*/ 19050 w 507206"/>
                <a:gd name="connsiteY20" fmla="*/ 0 h 557212"/>
                <a:gd name="connsiteX21" fmla="*/ 0 w 507206"/>
                <a:gd name="connsiteY21" fmla="*/ 2381 h 557212"/>
                <a:gd name="connsiteX22" fmla="*/ 0 w 507206"/>
                <a:gd name="connsiteY22" fmla="*/ 21431 h 557212"/>
                <a:gd name="connsiteX23" fmla="*/ 23813 w 507206"/>
                <a:gd name="connsiteY23" fmla="*/ 64294 h 557212"/>
                <a:gd name="connsiteX24" fmla="*/ 69056 w 507206"/>
                <a:gd name="connsiteY24" fmla="*/ 12858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7206" h="557212">
                  <a:moveTo>
                    <a:pt x="69056" y="128587"/>
                  </a:moveTo>
                  <a:lnTo>
                    <a:pt x="283369" y="423862"/>
                  </a:lnTo>
                  <a:lnTo>
                    <a:pt x="333375" y="485775"/>
                  </a:lnTo>
                  <a:lnTo>
                    <a:pt x="369094" y="521494"/>
                  </a:lnTo>
                  <a:lnTo>
                    <a:pt x="395288" y="545306"/>
                  </a:lnTo>
                  <a:lnTo>
                    <a:pt x="421481" y="557212"/>
                  </a:lnTo>
                  <a:lnTo>
                    <a:pt x="452438" y="557212"/>
                  </a:lnTo>
                  <a:lnTo>
                    <a:pt x="464344" y="547687"/>
                  </a:lnTo>
                  <a:lnTo>
                    <a:pt x="488156" y="511969"/>
                  </a:lnTo>
                  <a:lnTo>
                    <a:pt x="504825" y="471487"/>
                  </a:lnTo>
                  <a:lnTo>
                    <a:pt x="507206" y="442912"/>
                  </a:lnTo>
                  <a:lnTo>
                    <a:pt x="507206" y="402431"/>
                  </a:lnTo>
                  <a:lnTo>
                    <a:pt x="502444" y="378619"/>
                  </a:lnTo>
                  <a:lnTo>
                    <a:pt x="476250" y="304800"/>
                  </a:lnTo>
                  <a:lnTo>
                    <a:pt x="438150" y="211931"/>
                  </a:lnTo>
                  <a:lnTo>
                    <a:pt x="404813" y="171450"/>
                  </a:lnTo>
                  <a:lnTo>
                    <a:pt x="366713" y="140494"/>
                  </a:lnTo>
                  <a:lnTo>
                    <a:pt x="304800" y="104775"/>
                  </a:lnTo>
                  <a:lnTo>
                    <a:pt x="171450" y="476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0" y="2381"/>
                  </a:lnTo>
                  <a:lnTo>
                    <a:pt x="0" y="21431"/>
                  </a:lnTo>
                  <a:lnTo>
                    <a:pt x="23813" y="64294"/>
                  </a:lnTo>
                  <a:lnTo>
                    <a:pt x="69056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8">
              <a:extLst>
                <a:ext uri="{FF2B5EF4-FFF2-40B4-BE49-F238E27FC236}">
                  <a16:creationId xmlns:a16="http://schemas.microsoft.com/office/drawing/2014/main" id="{02E59B01-17A9-44ED-801D-29EC22DB1B9A}"/>
                </a:ext>
              </a:extLst>
            </p:cNvPr>
            <p:cNvSpPr/>
            <p:nvPr/>
          </p:nvSpPr>
          <p:spPr>
            <a:xfrm>
              <a:off x="3768728" y="2565401"/>
              <a:ext cx="447675" cy="1287463"/>
            </a:xfrm>
            <a:custGeom>
              <a:avLst/>
              <a:gdLst>
                <a:gd name="connsiteX0" fmla="*/ 230479 w 448432"/>
                <a:gd name="connsiteY0" fmla="*/ 493526 h 1287676"/>
                <a:gd name="connsiteX1" fmla="*/ 177870 w 448432"/>
                <a:gd name="connsiteY1" fmla="*/ 621291 h 1287676"/>
                <a:gd name="connsiteX2" fmla="*/ 127766 w 448432"/>
                <a:gd name="connsiteY2" fmla="*/ 713984 h 1287676"/>
                <a:gd name="connsiteX3" fmla="*/ 87683 w 448432"/>
                <a:gd name="connsiteY3" fmla="*/ 771604 h 1287676"/>
                <a:gd name="connsiteX4" fmla="*/ 22547 w 448432"/>
                <a:gd name="connsiteY4" fmla="*/ 844255 h 1287676"/>
                <a:gd name="connsiteX5" fmla="*/ 0 w 448432"/>
                <a:gd name="connsiteY5" fmla="*/ 866802 h 1287676"/>
                <a:gd name="connsiteX6" fmla="*/ 0 w 448432"/>
                <a:gd name="connsiteY6" fmla="*/ 956989 h 1287676"/>
                <a:gd name="connsiteX7" fmla="*/ 15032 w 448432"/>
                <a:gd name="connsiteY7" fmla="*/ 1167426 h 1287676"/>
                <a:gd name="connsiteX8" fmla="*/ 22547 w 448432"/>
                <a:gd name="connsiteY8" fmla="*/ 1194983 h 1287676"/>
                <a:gd name="connsiteX9" fmla="*/ 40084 w 448432"/>
                <a:gd name="connsiteY9" fmla="*/ 1235067 h 1287676"/>
                <a:gd name="connsiteX10" fmla="*/ 65136 w 448432"/>
                <a:gd name="connsiteY10" fmla="*/ 1260119 h 1287676"/>
                <a:gd name="connsiteX11" fmla="*/ 85177 w 448432"/>
                <a:gd name="connsiteY11" fmla="*/ 1275150 h 1287676"/>
                <a:gd name="connsiteX12" fmla="*/ 130271 w 448432"/>
                <a:gd name="connsiteY12" fmla="*/ 1287676 h 1287676"/>
                <a:gd name="connsiteX13" fmla="*/ 157828 w 448432"/>
                <a:gd name="connsiteY13" fmla="*/ 1287676 h 1287676"/>
                <a:gd name="connsiteX14" fmla="*/ 187891 w 448432"/>
                <a:gd name="connsiteY14" fmla="*/ 1277655 h 1287676"/>
                <a:gd name="connsiteX15" fmla="*/ 220458 w 448432"/>
                <a:gd name="connsiteY15" fmla="*/ 1250098 h 1287676"/>
                <a:gd name="connsiteX16" fmla="*/ 253026 w 448432"/>
                <a:gd name="connsiteY16" fmla="*/ 1202499 h 1287676"/>
                <a:gd name="connsiteX17" fmla="*/ 295615 w 448432"/>
                <a:gd name="connsiteY17" fmla="*/ 1114817 h 1287676"/>
                <a:gd name="connsiteX18" fmla="*/ 340708 w 448432"/>
                <a:gd name="connsiteY18" fmla="*/ 999577 h 1287676"/>
                <a:gd name="connsiteX19" fmla="*/ 390812 w 448432"/>
                <a:gd name="connsiteY19" fmla="*/ 821708 h 1287676"/>
                <a:gd name="connsiteX20" fmla="*/ 428390 w 448432"/>
                <a:gd name="connsiteY20" fmla="*/ 646343 h 1287676"/>
                <a:gd name="connsiteX21" fmla="*/ 443422 w 448432"/>
                <a:gd name="connsiteY21" fmla="*/ 506052 h 1287676"/>
                <a:gd name="connsiteX22" fmla="*/ 448432 w 448432"/>
                <a:gd name="connsiteY22" fmla="*/ 348224 h 1287676"/>
                <a:gd name="connsiteX23" fmla="*/ 438411 w 448432"/>
                <a:gd name="connsiteY23" fmla="*/ 175365 h 1287676"/>
                <a:gd name="connsiteX24" fmla="*/ 423380 w 448432"/>
                <a:gd name="connsiteY24" fmla="*/ 65136 h 1287676"/>
                <a:gd name="connsiteX25" fmla="*/ 413359 w 448432"/>
                <a:gd name="connsiteY25" fmla="*/ 30063 h 1287676"/>
                <a:gd name="connsiteX26" fmla="*/ 398328 w 448432"/>
                <a:gd name="connsiteY26" fmla="*/ 5011 h 1287676"/>
                <a:gd name="connsiteX27" fmla="*/ 383297 w 448432"/>
                <a:gd name="connsiteY27" fmla="*/ 0 h 1287676"/>
                <a:gd name="connsiteX28" fmla="*/ 365760 w 448432"/>
                <a:gd name="connsiteY28" fmla="*/ 0 h 1287676"/>
                <a:gd name="connsiteX29" fmla="*/ 343213 w 448432"/>
                <a:gd name="connsiteY29" fmla="*/ 22547 h 1287676"/>
                <a:gd name="connsiteX30" fmla="*/ 328182 w 448432"/>
                <a:gd name="connsiteY30" fmla="*/ 75157 h 1287676"/>
                <a:gd name="connsiteX31" fmla="*/ 315656 w 448432"/>
                <a:gd name="connsiteY31" fmla="*/ 167849 h 1287676"/>
                <a:gd name="connsiteX32" fmla="*/ 290604 w 448432"/>
                <a:gd name="connsiteY32" fmla="*/ 290604 h 1287676"/>
                <a:gd name="connsiteX33" fmla="*/ 260542 w 448432"/>
                <a:gd name="connsiteY33" fmla="*/ 405844 h 1287676"/>
                <a:gd name="connsiteX34" fmla="*/ 230479 w 448432"/>
                <a:gd name="connsiteY34" fmla="*/ 493526 h 12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8432" h="1287676">
                  <a:moveTo>
                    <a:pt x="230479" y="493526"/>
                  </a:moveTo>
                  <a:lnTo>
                    <a:pt x="177870" y="621291"/>
                  </a:lnTo>
                  <a:lnTo>
                    <a:pt x="127766" y="713984"/>
                  </a:lnTo>
                  <a:lnTo>
                    <a:pt x="87683" y="771604"/>
                  </a:lnTo>
                  <a:lnTo>
                    <a:pt x="22547" y="844255"/>
                  </a:lnTo>
                  <a:lnTo>
                    <a:pt x="0" y="866802"/>
                  </a:lnTo>
                  <a:lnTo>
                    <a:pt x="0" y="956989"/>
                  </a:lnTo>
                  <a:lnTo>
                    <a:pt x="15032" y="1167426"/>
                  </a:lnTo>
                  <a:lnTo>
                    <a:pt x="22547" y="1194983"/>
                  </a:lnTo>
                  <a:lnTo>
                    <a:pt x="40084" y="1235067"/>
                  </a:lnTo>
                  <a:lnTo>
                    <a:pt x="65136" y="1260119"/>
                  </a:lnTo>
                  <a:lnTo>
                    <a:pt x="85177" y="1275150"/>
                  </a:lnTo>
                  <a:lnTo>
                    <a:pt x="130271" y="1287676"/>
                  </a:lnTo>
                  <a:lnTo>
                    <a:pt x="157828" y="1287676"/>
                  </a:lnTo>
                  <a:lnTo>
                    <a:pt x="187891" y="1277655"/>
                  </a:lnTo>
                  <a:lnTo>
                    <a:pt x="220458" y="1250098"/>
                  </a:lnTo>
                  <a:lnTo>
                    <a:pt x="253026" y="1202499"/>
                  </a:lnTo>
                  <a:lnTo>
                    <a:pt x="295615" y="1114817"/>
                  </a:lnTo>
                  <a:lnTo>
                    <a:pt x="340708" y="999577"/>
                  </a:lnTo>
                  <a:lnTo>
                    <a:pt x="390812" y="821708"/>
                  </a:lnTo>
                  <a:lnTo>
                    <a:pt x="428390" y="646343"/>
                  </a:lnTo>
                  <a:lnTo>
                    <a:pt x="443422" y="506052"/>
                  </a:lnTo>
                  <a:lnTo>
                    <a:pt x="448432" y="348224"/>
                  </a:lnTo>
                  <a:lnTo>
                    <a:pt x="438411" y="175365"/>
                  </a:lnTo>
                  <a:lnTo>
                    <a:pt x="423380" y="65136"/>
                  </a:lnTo>
                  <a:lnTo>
                    <a:pt x="413359" y="30063"/>
                  </a:lnTo>
                  <a:lnTo>
                    <a:pt x="398328" y="5011"/>
                  </a:lnTo>
                  <a:lnTo>
                    <a:pt x="383297" y="0"/>
                  </a:lnTo>
                  <a:lnTo>
                    <a:pt x="365760" y="0"/>
                  </a:lnTo>
                  <a:lnTo>
                    <a:pt x="343213" y="22547"/>
                  </a:lnTo>
                  <a:lnTo>
                    <a:pt x="328182" y="75157"/>
                  </a:lnTo>
                  <a:lnTo>
                    <a:pt x="315656" y="167849"/>
                  </a:lnTo>
                  <a:lnTo>
                    <a:pt x="290604" y="290604"/>
                  </a:lnTo>
                  <a:lnTo>
                    <a:pt x="260542" y="405844"/>
                  </a:lnTo>
                  <a:lnTo>
                    <a:pt x="230479" y="4935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3">
              <a:extLst>
                <a:ext uri="{FF2B5EF4-FFF2-40B4-BE49-F238E27FC236}">
                  <a16:creationId xmlns:a16="http://schemas.microsoft.com/office/drawing/2014/main" id="{C182535E-D94C-4DD7-868C-F528FEC270D0}"/>
                </a:ext>
              </a:extLst>
            </p:cNvPr>
            <p:cNvSpPr/>
            <p:nvPr/>
          </p:nvSpPr>
          <p:spPr>
            <a:xfrm rot="16200000">
              <a:off x="5010151" y="2624138"/>
              <a:ext cx="1543050" cy="882650"/>
            </a:xfrm>
            <a:custGeom>
              <a:avLst/>
              <a:gdLst>
                <a:gd name="connsiteX0" fmla="*/ 376237 w 1543050"/>
                <a:gd name="connsiteY0" fmla="*/ 169069 h 883444"/>
                <a:gd name="connsiteX1" fmla="*/ 823912 w 1543050"/>
                <a:gd name="connsiteY1" fmla="*/ 381000 h 883444"/>
                <a:gd name="connsiteX2" fmla="*/ 1050131 w 1543050"/>
                <a:gd name="connsiteY2" fmla="*/ 471487 h 883444"/>
                <a:gd name="connsiteX3" fmla="*/ 1212056 w 1543050"/>
                <a:gd name="connsiteY3" fmla="*/ 519112 h 883444"/>
                <a:gd name="connsiteX4" fmla="*/ 1273969 w 1543050"/>
                <a:gd name="connsiteY4" fmla="*/ 531019 h 883444"/>
                <a:gd name="connsiteX5" fmla="*/ 1302544 w 1543050"/>
                <a:gd name="connsiteY5" fmla="*/ 531019 h 883444"/>
                <a:gd name="connsiteX6" fmla="*/ 1331119 w 1543050"/>
                <a:gd name="connsiteY6" fmla="*/ 521494 h 883444"/>
                <a:gd name="connsiteX7" fmla="*/ 1369219 w 1543050"/>
                <a:gd name="connsiteY7" fmla="*/ 497681 h 883444"/>
                <a:gd name="connsiteX8" fmla="*/ 1423987 w 1543050"/>
                <a:gd name="connsiteY8" fmla="*/ 450056 h 883444"/>
                <a:gd name="connsiteX9" fmla="*/ 1473994 w 1543050"/>
                <a:gd name="connsiteY9" fmla="*/ 378619 h 883444"/>
                <a:gd name="connsiteX10" fmla="*/ 1493044 w 1543050"/>
                <a:gd name="connsiteY10" fmla="*/ 359569 h 883444"/>
                <a:gd name="connsiteX11" fmla="*/ 1507331 w 1543050"/>
                <a:gd name="connsiteY11" fmla="*/ 347662 h 883444"/>
                <a:gd name="connsiteX12" fmla="*/ 1526381 w 1543050"/>
                <a:gd name="connsiteY12" fmla="*/ 345281 h 883444"/>
                <a:gd name="connsiteX13" fmla="*/ 1535906 w 1543050"/>
                <a:gd name="connsiteY13" fmla="*/ 354806 h 883444"/>
                <a:gd name="connsiteX14" fmla="*/ 1543050 w 1543050"/>
                <a:gd name="connsiteY14" fmla="*/ 385762 h 883444"/>
                <a:gd name="connsiteX15" fmla="*/ 1540669 w 1543050"/>
                <a:gd name="connsiteY15" fmla="*/ 421481 h 883444"/>
                <a:gd name="connsiteX16" fmla="*/ 1519237 w 1543050"/>
                <a:gd name="connsiteY16" fmla="*/ 488156 h 883444"/>
                <a:gd name="connsiteX17" fmla="*/ 1473994 w 1543050"/>
                <a:gd name="connsiteY17" fmla="*/ 642937 h 883444"/>
                <a:gd name="connsiteX18" fmla="*/ 1438275 w 1543050"/>
                <a:gd name="connsiteY18" fmla="*/ 714375 h 883444"/>
                <a:gd name="connsiteX19" fmla="*/ 1400175 w 1543050"/>
                <a:gd name="connsiteY19" fmla="*/ 781050 h 883444"/>
                <a:gd name="connsiteX20" fmla="*/ 1359694 w 1543050"/>
                <a:gd name="connsiteY20" fmla="*/ 828675 h 883444"/>
                <a:gd name="connsiteX21" fmla="*/ 1331119 w 1543050"/>
                <a:gd name="connsiteY21" fmla="*/ 857250 h 883444"/>
                <a:gd name="connsiteX22" fmla="*/ 1297781 w 1543050"/>
                <a:gd name="connsiteY22" fmla="*/ 876300 h 883444"/>
                <a:gd name="connsiteX23" fmla="*/ 1276350 w 1543050"/>
                <a:gd name="connsiteY23" fmla="*/ 883444 h 883444"/>
                <a:gd name="connsiteX24" fmla="*/ 1245394 w 1543050"/>
                <a:gd name="connsiteY24" fmla="*/ 876300 h 883444"/>
                <a:gd name="connsiteX25" fmla="*/ 1202531 w 1543050"/>
                <a:gd name="connsiteY25" fmla="*/ 859631 h 883444"/>
                <a:gd name="connsiteX26" fmla="*/ 1169194 w 1543050"/>
                <a:gd name="connsiteY26" fmla="*/ 840581 h 883444"/>
                <a:gd name="connsiteX27" fmla="*/ 1078706 w 1543050"/>
                <a:gd name="connsiteY27" fmla="*/ 778669 h 883444"/>
                <a:gd name="connsiteX28" fmla="*/ 859631 w 1543050"/>
                <a:gd name="connsiteY28" fmla="*/ 650081 h 883444"/>
                <a:gd name="connsiteX29" fmla="*/ 652462 w 1543050"/>
                <a:gd name="connsiteY29" fmla="*/ 531019 h 883444"/>
                <a:gd name="connsiteX30" fmla="*/ 450056 w 1543050"/>
                <a:gd name="connsiteY30" fmla="*/ 404812 h 883444"/>
                <a:gd name="connsiteX31" fmla="*/ 285750 w 1543050"/>
                <a:gd name="connsiteY31" fmla="*/ 288131 h 883444"/>
                <a:gd name="connsiteX32" fmla="*/ 176212 w 1543050"/>
                <a:gd name="connsiteY32" fmla="*/ 202406 h 883444"/>
                <a:gd name="connsiteX33" fmla="*/ 76200 w 1543050"/>
                <a:gd name="connsiteY33" fmla="*/ 126206 h 883444"/>
                <a:gd name="connsiteX34" fmla="*/ 33337 w 1543050"/>
                <a:gd name="connsiteY34" fmla="*/ 85725 h 883444"/>
                <a:gd name="connsiteX35" fmla="*/ 11906 w 1543050"/>
                <a:gd name="connsiteY35" fmla="*/ 57150 h 883444"/>
                <a:gd name="connsiteX36" fmla="*/ 0 w 1543050"/>
                <a:gd name="connsiteY36" fmla="*/ 26194 h 883444"/>
                <a:gd name="connsiteX37" fmla="*/ 2381 w 1543050"/>
                <a:gd name="connsiteY37" fmla="*/ 9525 h 883444"/>
                <a:gd name="connsiteX38" fmla="*/ 9525 w 1543050"/>
                <a:gd name="connsiteY38" fmla="*/ 0 h 883444"/>
                <a:gd name="connsiteX39" fmla="*/ 23812 w 1543050"/>
                <a:gd name="connsiteY39" fmla="*/ 0 h 883444"/>
                <a:gd name="connsiteX40" fmla="*/ 50006 w 1543050"/>
                <a:gd name="connsiteY40" fmla="*/ 2381 h 883444"/>
                <a:gd name="connsiteX41" fmla="*/ 97631 w 1543050"/>
                <a:gd name="connsiteY41" fmla="*/ 26194 h 883444"/>
                <a:gd name="connsiteX42" fmla="*/ 192881 w 1543050"/>
                <a:gd name="connsiteY42" fmla="*/ 73819 h 883444"/>
                <a:gd name="connsiteX43" fmla="*/ 376237 w 1543050"/>
                <a:gd name="connsiteY43" fmla="*/ 169069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43050" h="883444">
                  <a:moveTo>
                    <a:pt x="376237" y="169069"/>
                  </a:moveTo>
                  <a:lnTo>
                    <a:pt x="823912" y="381000"/>
                  </a:lnTo>
                  <a:lnTo>
                    <a:pt x="1050131" y="471487"/>
                  </a:lnTo>
                  <a:lnTo>
                    <a:pt x="1212056" y="519112"/>
                  </a:lnTo>
                  <a:lnTo>
                    <a:pt x="1273969" y="531019"/>
                  </a:lnTo>
                  <a:lnTo>
                    <a:pt x="1302544" y="531019"/>
                  </a:lnTo>
                  <a:lnTo>
                    <a:pt x="1331119" y="521494"/>
                  </a:lnTo>
                  <a:lnTo>
                    <a:pt x="1369219" y="497681"/>
                  </a:lnTo>
                  <a:lnTo>
                    <a:pt x="1423987" y="450056"/>
                  </a:lnTo>
                  <a:lnTo>
                    <a:pt x="1473994" y="378619"/>
                  </a:lnTo>
                  <a:lnTo>
                    <a:pt x="1493044" y="359569"/>
                  </a:lnTo>
                  <a:lnTo>
                    <a:pt x="1507331" y="347662"/>
                  </a:lnTo>
                  <a:lnTo>
                    <a:pt x="1526381" y="345281"/>
                  </a:lnTo>
                  <a:lnTo>
                    <a:pt x="1535906" y="354806"/>
                  </a:lnTo>
                  <a:lnTo>
                    <a:pt x="1543050" y="385762"/>
                  </a:lnTo>
                  <a:lnTo>
                    <a:pt x="1540669" y="421481"/>
                  </a:lnTo>
                  <a:lnTo>
                    <a:pt x="1519237" y="488156"/>
                  </a:lnTo>
                  <a:lnTo>
                    <a:pt x="1473994" y="642937"/>
                  </a:lnTo>
                  <a:lnTo>
                    <a:pt x="1438275" y="714375"/>
                  </a:lnTo>
                  <a:lnTo>
                    <a:pt x="1400175" y="781050"/>
                  </a:lnTo>
                  <a:lnTo>
                    <a:pt x="1359694" y="828675"/>
                  </a:lnTo>
                  <a:lnTo>
                    <a:pt x="1331119" y="857250"/>
                  </a:lnTo>
                  <a:lnTo>
                    <a:pt x="1297781" y="876300"/>
                  </a:lnTo>
                  <a:lnTo>
                    <a:pt x="1276350" y="883444"/>
                  </a:lnTo>
                  <a:lnTo>
                    <a:pt x="1245394" y="876300"/>
                  </a:lnTo>
                  <a:lnTo>
                    <a:pt x="1202531" y="859631"/>
                  </a:lnTo>
                  <a:lnTo>
                    <a:pt x="1169194" y="840581"/>
                  </a:lnTo>
                  <a:lnTo>
                    <a:pt x="1078706" y="778669"/>
                  </a:lnTo>
                  <a:lnTo>
                    <a:pt x="859631" y="650081"/>
                  </a:lnTo>
                  <a:lnTo>
                    <a:pt x="652462" y="531019"/>
                  </a:lnTo>
                  <a:lnTo>
                    <a:pt x="450056" y="404812"/>
                  </a:lnTo>
                  <a:lnTo>
                    <a:pt x="285750" y="288131"/>
                  </a:lnTo>
                  <a:lnTo>
                    <a:pt x="176212" y="202406"/>
                  </a:lnTo>
                  <a:lnTo>
                    <a:pt x="76200" y="126206"/>
                  </a:lnTo>
                  <a:lnTo>
                    <a:pt x="33337" y="85725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2381"/>
                  </a:lnTo>
                  <a:lnTo>
                    <a:pt x="97631" y="26194"/>
                  </a:lnTo>
                  <a:lnTo>
                    <a:pt x="192881" y="73819"/>
                  </a:lnTo>
                  <a:lnTo>
                    <a:pt x="376237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5">
              <a:extLst>
                <a:ext uri="{FF2B5EF4-FFF2-40B4-BE49-F238E27FC236}">
                  <a16:creationId xmlns:a16="http://schemas.microsoft.com/office/drawing/2014/main" id="{41A858A1-5E00-442D-B4E7-2A1331BB0EA5}"/>
                </a:ext>
              </a:extLst>
            </p:cNvPr>
            <p:cNvSpPr/>
            <p:nvPr/>
          </p:nvSpPr>
          <p:spPr>
            <a:xfrm rot="16200000">
              <a:off x="2490791" y="3556001"/>
              <a:ext cx="4381500" cy="466725"/>
            </a:xfrm>
            <a:custGeom>
              <a:avLst/>
              <a:gdLst>
                <a:gd name="connsiteX0" fmla="*/ 3603279 w 4381877"/>
                <a:gd name="connsiteY0" fmla="*/ 176543 h 466254"/>
                <a:gd name="connsiteX1" fmla="*/ 4069533 w 4381877"/>
                <a:gd name="connsiteY1" fmla="*/ 172016 h 466254"/>
                <a:gd name="connsiteX2" fmla="*/ 4110274 w 4381877"/>
                <a:gd name="connsiteY2" fmla="*/ 162963 h 466254"/>
                <a:gd name="connsiteX3" fmla="*/ 4160068 w 4381877"/>
                <a:gd name="connsiteY3" fmla="*/ 144856 h 466254"/>
                <a:gd name="connsiteX4" fmla="*/ 4232495 w 4381877"/>
                <a:gd name="connsiteY4" fmla="*/ 108642 h 466254"/>
                <a:gd name="connsiteX5" fmla="*/ 4273236 w 4381877"/>
                <a:gd name="connsiteY5" fmla="*/ 76955 h 466254"/>
                <a:gd name="connsiteX6" fmla="*/ 4309450 w 4381877"/>
                <a:gd name="connsiteY6" fmla="*/ 40741 h 466254"/>
                <a:gd name="connsiteX7" fmla="*/ 4327557 w 4381877"/>
                <a:gd name="connsiteY7" fmla="*/ 13580 h 466254"/>
                <a:gd name="connsiteX8" fmla="*/ 4345664 w 4381877"/>
                <a:gd name="connsiteY8" fmla="*/ 4527 h 466254"/>
                <a:gd name="connsiteX9" fmla="*/ 4359244 w 4381877"/>
                <a:gd name="connsiteY9" fmla="*/ 0 h 466254"/>
                <a:gd name="connsiteX10" fmla="*/ 4372824 w 4381877"/>
                <a:gd name="connsiteY10" fmla="*/ 13580 h 466254"/>
                <a:gd name="connsiteX11" fmla="*/ 4381877 w 4381877"/>
                <a:gd name="connsiteY11" fmla="*/ 36214 h 466254"/>
                <a:gd name="connsiteX12" fmla="*/ 4381877 w 4381877"/>
                <a:gd name="connsiteY12" fmla="*/ 81481 h 466254"/>
                <a:gd name="connsiteX13" fmla="*/ 4372824 w 4381877"/>
                <a:gd name="connsiteY13" fmla="*/ 135802 h 466254"/>
                <a:gd name="connsiteX14" fmla="*/ 4363771 w 4381877"/>
                <a:gd name="connsiteY14" fmla="*/ 185596 h 466254"/>
                <a:gd name="connsiteX15" fmla="*/ 4332083 w 4381877"/>
                <a:gd name="connsiteY15" fmla="*/ 262551 h 466254"/>
                <a:gd name="connsiteX16" fmla="*/ 4291343 w 4381877"/>
                <a:gd name="connsiteY16" fmla="*/ 330452 h 466254"/>
                <a:gd name="connsiteX17" fmla="*/ 4246076 w 4381877"/>
                <a:gd name="connsiteY17" fmla="*/ 393826 h 466254"/>
                <a:gd name="connsiteX18" fmla="*/ 4205335 w 4381877"/>
                <a:gd name="connsiteY18" fmla="*/ 439093 h 466254"/>
                <a:gd name="connsiteX19" fmla="*/ 4187228 w 4381877"/>
                <a:gd name="connsiteY19" fmla="*/ 457200 h 466254"/>
                <a:gd name="connsiteX20" fmla="*/ 4160068 w 4381877"/>
                <a:gd name="connsiteY20" fmla="*/ 466254 h 466254"/>
                <a:gd name="connsiteX21" fmla="*/ 4132907 w 4381877"/>
                <a:gd name="connsiteY21" fmla="*/ 466254 h 466254"/>
                <a:gd name="connsiteX22" fmla="*/ 4087640 w 4381877"/>
                <a:gd name="connsiteY22" fmla="*/ 448147 h 466254"/>
                <a:gd name="connsiteX23" fmla="*/ 4042373 w 4381877"/>
                <a:gd name="connsiteY23" fmla="*/ 430040 h 466254"/>
                <a:gd name="connsiteX24" fmla="*/ 3978998 w 4381877"/>
                <a:gd name="connsiteY24" fmla="*/ 398353 h 466254"/>
                <a:gd name="connsiteX25" fmla="*/ 3933731 w 4381877"/>
                <a:gd name="connsiteY25" fmla="*/ 389299 h 466254"/>
                <a:gd name="connsiteX26" fmla="*/ 3811509 w 4381877"/>
                <a:gd name="connsiteY26" fmla="*/ 389299 h 466254"/>
                <a:gd name="connsiteX27" fmla="*/ 2684353 w 4381877"/>
                <a:gd name="connsiteY27" fmla="*/ 362139 h 466254"/>
                <a:gd name="connsiteX28" fmla="*/ 149382 w 4381877"/>
                <a:gd name="connsiteY28" fmla="*/ 325925 h 466254"/>
                <a:gd name="connsiteX29" fmla="*/ 76955 w 4381877"/>
                <a:gd name="connsiteY29" fmla="*/ 316872 h 466254"/>
                <a:gd name="connsiteX30" fmla="*/ 54321 w 4381877"/>
                <a:gd name="connsiteY30" fmla="*/ 307818 h 466254"/>
                <a:gd name="connsiteX31" fmla="*/ 31687 w 4381877"/>
                <a:gd name="connsiteY31" fmla="*/ 298765 h 466254"/>
                <a:gd name="connsiteX32" fmla="*/ 9054 w 4381877"/>
                <a:gd name="connsiteY32" fmla="*/ 276131 h 466254"/>
                <a:gd name="connsiteX33" fmla="*/ 0 w 4381877"/>
                <a:gd name="connsiteY33" fmla="*/ 248971 h 466254"/>
                <a:gd name="connsiteX34" fmla="*/ 4527 w 4381877"/>
                <a:gd name="connsiteY34" fmla="*/ 203703 h 466254"/>
                <a:gd name="connsiteX35" fmla="*/ 22634 w 4381877"/>
                <a:gd name="connsiteY35" fmla="*/ 172016 h 466254"/>
                <a:gd name="connsiteX36" fmla="*/ 58848 w 4381877"/>
                <a:gd name="connsiteY36" fmla="*/ 135802 h 466254"/>
                <a:gd name="connsiteX37" fmla="*/ 113169 w 4381877"/>
                <a:gd name="connsiteY37" fmla="*/ 99588 h 466254"/>
                <a:gd name="connsiteX38" fmla="*/ 172016 w 4381877"/>
                <a:gd name="connsiteY38" fmla="*/ 72428 h 466254"/>
                <a:gd name="connsiteX39" fmla="*/ 239917 w 4381877"/>
                <a:gd name="connsiteY39" fmla="*/ 54321 h 466254"/>
                <a:gd name="connsiteX40" fmla="*/ 285184 w 4381877"/>
                <a:gd name="connsiteY40" fmla="*/ 45268 h 466254"/>
                <a:gd name="connsiteX41" fmla="*/ 384773 w 4381877"/>
                <a:gd name="connsiteY41" fmla="*/ 36214 h 466254"/>
                <a:gd name="connsiteX42" fmla="*/ 470780 w 4381877"/>
                <a:gd name="connsiteY42" fmla="*/ 40741 h 466254"/>
                <a:gd name="connsiteX43" fmla="*/ 547735 w 4381877"/>
                <a:gd name="connsiteY43" fmla="*/ 54321 h 466254"/>
                <a:gd name="connsiteX44" fmla="*/ 624689 w 4381877"/>
                <a:gd name="connsiteY44" fmla="*/ 76955 h 466254"/>
                <a:gd name="connsiteX45" fmla="*/ 765018 w 4381877"/>
                <a:gd name="connsiteY45" fmla="*/ 90535 h 466254"/>
                <a:gd name="connsiteX46" fmla="*/ 1176951 w 4381877"/>
                <a:gd name="connsiteY46" fmla="*/ 122222 h 466254"/>
                <a:gd name="connsiteX47" fmla="*/ 1688472 w 4381877"/>
                <a:gd name="connsiteY47" fmla="*/ 149382 h 466254"/>
                <a:gd name="connsiteX48" fmla="*/ 2104931 w 4381877"/>
                <a:gd name="connsiteY48" fmla="*/ 162963 h 466254"/>
                <a:gd name="connsiteX49" fmla="*/ 2575711 w 4381877"/>
                <a:gd name="connsiteY49" fmla="*/ 172016 h 466254"/>
                <a:gd name="connsiteX50" fmla="*/ 3449371 w 4381877"/>
                <a:gd name="connsiteY50" fmla="*/ 176543 h 466254"/>
                <a:gd name="connsiteX51" fmla="*/ 3603279 w 4381877"/>
                <a:gd name="connsiteY51" fmla="*/ 176543 h 4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381877" h="466254">
                  <a:moveTo>
                    <a:pt x="3603279" y="176543"/>
                  </a:moveTo>
                  <a:lnTo>
                    <a:pt x="4069533" y="172016"/>
                  </a:lnTo>
                  <a:lnTo>
                    <a:pt x="4110274" y="162963"/>
                  </a:lnTo>
                  <a:lnTo>
                    <a:pt x="4160068" y="144856"/>
                  </a:lnTo>
                  <a:lnTo>
                    <a:pt x="4232495" y="108642"/>
                  </a:lnTo>
                  <a:lnTo>
                    <a:pt x="4273236" y="76955"/>
                  </a:lnTo>
                  <a:lnTo>
                    <a:pt x="4309450" y="40741"/>
                  </a:lnTo>
                  <a:lnTo>
                    <a:pt x="4327557" y="13580"/>
                  </a:lnTo>
                  <a:lnTo>
                    <a:pt x="4345664" y="4527"/>
                  </a:lnTo>
                  <a:lnTo>
                    <a:pt x="4359244" y="0"/>
                  </a:lnTo>
                  <a:lnTo>
                    <a:pt x="4372824" y="13580"/>
                  </a:lnTo>
                  <a:lnTo>
                    <a:pt x="4381877" y="36214"/>
                  </a:lnTo>
                  <a:lnTo>
                    <a:pt x="4381877" y="81481"/>
                  </a:lnTo>
                  <a:lnTo>
                    <a:pt x="4372824" y="135802"/>
                  </a:lnTo>
                  <a:lnTo>
                    <a:pt x="4363771" y="185596"/>
                  </a:lnTo>
                  <a:lnTo>
                    <a:pt x="4332083" y="262551"/>
                  </a:lnTo>
                  <a:lnTo>
                    <a:pt x="4291343" y="330452"/>
                  </a:lnTo>
                  <a:lnTo>
                    <a:pt x="4246076" y="393826"/>
                  </a:lnTo>
                  <a:lnTo>
                    <a:pt x="4205335" y="439093"/>
                  </a:lnTo>
                  <a:lnTo>
                    <a:pt x="4187228" y="457200"/>
                  </a:lnTo>
                  <a:lnTo>
                    <a:pt x="4160068" y="466254"/>
                  </a:lnTo>
                  <a:lnTo>
                    <a:pt x="4132907" y="466254"/>
                  </a:lnTo>
                  <a:lnTo>
                    <a:pt x="4087640" y="448147"/>
                  </a:lnTo>
                  <a:lnTo>
                    <a:pt x="4042373" y="430040"/>
                  </a:lnTo>
                  <a:lnTo>
                    <a:pt x="3978998" y="398353"/>
                  </a:lnTo>
                  <a:lnTo>
                    <a:pt x="3933731" y="389299"/>
                  </a:lnTo>
                  <a:lnTo>
                    <a:pt x="3811509" y="389299"/>
                  </a:lnTo>
                  <a:lnTo>
                    <a:pt x="2684353" y="362139"/>
                  </a:lnTo>
                  <a:lnTo>
                    <a:pt x="149382" y="325925"/>
                  </a:lnTo>
                  <a:lnTo>
                    <a:pt x="76955" y="316872"/>
                  </a:lnTo>
                  <a:lnTo>
                    <a:pt x="54321" y="307818"/>
                  </a:lnTo>
                  <a:lnTo>
                    <a:pt x="31687" y="298765"/>
                  </a:lnTo>
                  <a:lnTo>
                    <a:pt x="9054" y="276131"/>
                  </a:lnTo>
                  <a:lnTo>
                    <a:pt x="0" y="248971"/>
                  </a:lnTo>
                  <a:lnTo>
                    <a:pt x="4527" y="203703"/>
                  </a:lnTo>
                  <a:lnTo>
                    <a:pt x="22634" y="172016"/>
                  </a:lnTo>
                  <a:lnTo>
                    <a:pt x="58848" y="135802"/>
                  </a:lnTo>
                  <a:lnTo>
                    <a:pt x="113169" y="99588"/>
                  </a:lnTo>
                  <a:lnTo>
                    <a:pt x="172016" y="72428"/>
                  </a:lnTo>
                  <a:lnTo>
                    <a:pt x="239917" y="54321"/>
                  </a:lnTo>
                  <a:lnTo>
                    <a:pt x="285184" y="45268"/>
                  </a:lnTo>
                  <a:lnTo>
                    <a:pt x="384773" y="36214"/>
                  </a:lnTo>
                  <a:lnTo>
                    <a:pt x="470780" y="40741"/>
                  </a:lnTo>
                  <a:lnTo>
                    <a:pt x="547735" y="54321"/>
                  </a:lnTo>
                  <a:lnTo>
                    <a:pt x="624689" y="76955"/>
                  </a:lnTo>
                  <a:lnTo>
                    <a:pt x="765018" y="90535"/>
                  </a:lnTo>
                  <a:lnTo>
                    <a:pt x="1176951" y="122222"/>
                  </a:lnTo>
                  <a:lnTo>
                    <a:pt x="1688472" y="149382"/>
                  </a:lnTo>
                  <a:lnTo>
                    <a:pt x="2104931" y="162963"/>
                  </a:lnTo>
                  <a:lnTo>
                    <a:pt x="2575711" y="172016"/>
                  </a:lnTo>
                  <a:lnTo>
                    <a:pt x="3449371" y="176543"/>
                  </a:lnTo>
                  <a:lnTo>
                    <a:pt x="3603279" y="176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9">
              <a:extLst>
                <a:ext uri="{FF2B5EF4-FFF2-40B4-BE49-F238E27FC236}">
                  <a16:creationId xmlns:a16="http://schemas.microsoft.com/office/drawing/2014/main" id="{1B42CA85-F82F-4100-9591-093FB0BD34FE}"/>
                </a:ext>
              </a:extLst>
            </p:cNvPr>
            <p:cNvSpPr/>
            <p:nvPr/>
          </p:nvSpPr>
          <p:spPr>
            <a:xfrm>
              <a:off x="5845175" y="2687638"/>
              <a:ext cx="2014538" cy="450850"/>
            </a:xfrm>
            <a:custGeom>
              <a:avLst/>
              <a:gdLst>
                <a:gd name="connsiteX0" fmla="*/ 676405 w 2014185"/>
                <a:gd name="connsiteY0" fmla="*/ 217953 h 450937"/>
                <a:gd name="connsiteX1" fmla="*/ 1144879 w 2014185"/>
                <a:gd name="connsiteY1" fmla="*/ 150313 h 450937"/>
                <a:gd name="connsiteX2" fmla="*/ 1463040 w 2014185"/>
                <a:gd name="connsiteY2" fmla="*/ 77662 h 450937"/>
                <a:gd name="connsiteX3" fmla="*/ 1498113 w 2014185"/>
                <a:gd name="connsiteY3" fmla="*/ 50105 h 450937"/>
                <a:gd name="connsiteX4" fmla="*/ 1538196 w 2014185"/>
                <a:gd name="connsiteY4" fmla="*/ 22547 h 450937"/>
                <a:gd name="connsiteX5" fmla="*/ 1578279 w 2014185"/>
                <a:gd name="connsiteY5" fmla="*/ 2506 h 450937"/>
                <a:gd name="connsiteX6" fmla="*/ 1613352 w 2014185"/>
                <a:gd name="connsiteY6" fmla="*/ 0 h 450937"/>
                <a:gd name="connsiteX7" fmla="*/ 1648425 w 2014185"/>
                <a:gd name="connsiteY7" fmla="*/ 0 h 450937"/>
                <a:gd name="connsiteX8" fmla="*/ 1696024 w 2014185"/>
                <a:gd name="connsiteY8" fmla="*/ 10021 h 450937"/>
                <a:gd name="connsiteX9" fmla="*/ 1816274 w 2014185"/>
                <a:gd name="connsiteY9" fmla="*/ 47599 h 450937"/>
                <a:gd name="connsiteX10" fmla="*/ 1923997 w 2014185"/>
                <a:gd name="connsiteY10" fmla="*/ 82672 h 450937"/>
                <a:gd name="connsiteX11" fmla="*/ 1971596 w 2014185"/>
                <a:gd name="connsiteY11" fmla="*/ 107724 h 450937"/>
                <a:gd name="connsiteX12" fmla="*/ 2001659 w 2014185"/>
                <a:gd name="connsiteY12" fmla="*/ 135282 h 450937"/>
                <a:gd name="connsiteX13" fmla="*/ 2014185 w 2014185"/>
                <a:gd name="connsiteY13" fmla="*/ 155323 h 450937"/>
                <a:gd name="connsiteX14" fmla="*/ 2014185 w 2014185"/>
                <a:gd name="connsiteY14" fmla="*/ 175365 h 450937"/>
                <a:gd name="connsiteX15" fmla="*/ 2004164 w 2014185"/>
                <a:gd name="connsiteY15" fmla="*/ 200417 h 450937"/>
                <a:gd name="connsiteX16" fmla="*/ 1981617 w 2014185"/>
                <a:gd name="connsiteY16" fmla="*/ 222964 h 450937"/>
                <a:gd name="connsiteX17" fmla="*/ 1951555 w 2014185"/>
                <a:gd name="connsiteY17" fmla="*/ 232985 h 450937"/>
                <a:gd name="connsiteX18" fmla="*/ 1317738 w 2014185"/>
                <a:gd name="connsiteY18" fmla="*/ 333193 h 450937"/>
                <a:gd name="connsiteX19" fmla="*/ 766593 w 2014185"/>
                <a:gd name="connsiteY19" fmla="*/ 398328 h 450937"/>
                <a:gd name="connsiteX20" fmla="*/ 403338 w 2014185"/>
                <a:gd name="connsiteY20" fmla="*/ 445927 h 450937"/>
                <a:gd name="connsiteX21" fmla="*/ 290604 w 2014185"/>
                <a:gd name="connsiteY21" fmla="*/ 450937 h 450937"/>
                <a:gd name="connsiteX22" fmla="*/ 222963 w 2014185"/>
                <a:gd name="connsiteY22" fmla="*/ 450937 h 450937"/>
                <a:gd name="connsiteX23" fmla="*/ 175364 w 2014185"/>
                <a:gd name="connsiteY23" fmla="*/ 448432 h 450937"/>
                <a:gd name="connsiteX24" fmla="*/ 0 w 2014185"/>
                <a:gd name="connsiteY24" fmla="*/ 420875 h 450937"/>
                <a:gd name="connsiteX25" fmla="*/ 82671 w 2014185"/>
                <a:gd name="connsiteY25" fmla="*/ 263047 h 450937"/>
                <a:gd name="connsiteX26" fmla="*/ 215447 w 2014185"/>
                <a:gd name="connsiteY26" fmla="*/ 273068 h 450937"/>
                <a:gd name="connsiteX27" fmla="*/ 340708 w 2014185"/>
                <a:gd name="connsiteY27" fmla="*/ 265552 h 450937"/>
                <a:gd name="connsiteX28" fmla="*/ 528598 w 2014185"/>
                <a:gd name="connsiteY28" fmla="*/ 243005 h 450937"/>
                <a:gd name="connsiteX29" fmla="*/ 676405 w 2014185"/>
                <a:gd name="connsiteY29" fmla="*/ 217953 h 45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14185" h="450937">
                  <a:moveTo>
                    <a:pt x="676405" y="217953"/>
                  </a:moveTo>
                  <a:lnTo>
                    <a:pt x="1144879" y="150313"/>
                  </a:lnTo>
                  <a:lnTo>
                    <a:pt x="1463040" y="77662"/>
                  </a:lnTo>
                  <a:lnTo>
                    <a:pt x="1498113" y="50105"/>
                  </a:lnTo>
                  <a:lnTo>
                    <a:pt x="1538196" y="22547"/>
                  </a:lnTo>
                  <a:lnTo>
                    <a:pt x="1578279" y="2506"/>
                  </a:lnTo>
                  <a:lnTo>
                    <a:pt x="1613352" y="0"/>
                  </a:lnTo>
                  <a:lnTo>
                    <a:pt x="1648425" y="0"/>
                  </a:lnTo>
                  <a:lnTo>
                    <a:pt x="1696024" y="10021"/>
                  </a:lnTo>
                  <a:lnTo>
                    <a:pt x="1816274" y="47599"/>
                  </a:lnTo>
                  <a:lnTo>
                    <a:pt x="1923997" y="82672"/>
                  </a:lnTo>
                  <a:lnTo>
                    <a:pt x="1971596" y="107724"/>
                  </a:lnTo>
                  <a:lnTo>
                    <a:pt x="2001659" y="135282"/>
                  </a:lnTo>
                  <a:lnTo>
                    <a:pt x="2014185" y="155323"/>
                  </a:lnTo>
                  <a:lnTo>
                    <a:pt x="2014185" y="175365"/>
                  </a:lnTo>
                  <a:lnTo>
                    <a:pt x="2004164" y="200417"/>
                  </a:lnTo>
                  <a:lnTo>
                    <a:pt x="1981617" y="222964"/>
                  </a:lnTo>
                  <a:lnTo>
                    <a:pt x="1951555" y="232985"/>
                  </a:lnTo>
                  <a:lnTo>
                    <a:pt x="1317738" y="333193"/>
                  </a:lnTo>
                  <a:lnTo>
                    <a:pt x="766593" y="398328"/>
                  </a:lnTo>
                  <a:lnTo>
                    <a:pt x="403338" y="445927"/>
                  </a:lnTo>
                  <a:lnTo>
                    <a:pt x="290604" y="450937"/>
                  </a:lnTo>
                  <a:lnTo>
                    <a:pt x="222963" y="450937"/>
                  </a:lnTo>
                  <a:cubicBezTo>
                    <a:pt x="177035" y="448386"/>
                    <a:pt x="192924" y="448432"/>
                    <a:pt x="175364" y="448432"/>
                  </a:cubicBezTo>
                  <a:lnTo>
                    <a:pt x="0" y="420875"/>
                  </a:lnTo>
                  <a:lnTo>
                    <a:pt x="82671" y="263047"/>
                  </a:lnTo>
                  <a:lnTo>
                    <a:pt x="215447" y="273068"/>
                  </a:lnTo>
                  <a:lnTo>
                    <a:pt x="340708" y="265552"/>
                  </a:lnTo>
                  <a:lnTo>
                    <a:pt x="528598" y="243005"/>
                  </a:lnTo>
                  <a:lnTo>
                    <a:pt x="676405" y="2179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4">
              <a:extLst>
                <a:ext uri="{FF2B5EF4-FFF2-40B4-BE49-F238E27FC236}">
                  <a16:creationId xmlns:a16="http://schemas.microsoft.com/office/drawing/2014/main" id="{E00F3107-306A-4A16-8E9B-5BBBD2221867}"/>
                </a:ext>
              </a:extLst>
            </p:cNvPr>
            <p:cNvSpPr/>
            <p:nvPr/>
          </p:nvSpPr>
          <p:spPr>
            <a:xfrm rot="16200000">
              <a:off x="4821239" y="3181351"/>
              <a:ext cx="3808413" cy="557212"/>
            </a:xfrm>
            <a:custGeom>
              <a:avLst/>
              <a:gdLst>
                <a:gd name="connsiteX0" fmla="*/ 1785067 w 3808674"/>
                <a:gd name="connsiteY0" fmla="*/ 246490 h 556591"/>
                <a:gd name="connsiteX1" fmla="*/ 3140765 w 3808674"/>
                <a:gd name="connsiteY1" fmla="*/ 246490 h 556591"/>
                <a:gd name="connsiteX2" fmla="*/ 3399182 w 3808674"/>
                <a:gd name="connsiteY2" fmla="*/ 246490 h 556591"/>
                <a:gd name="connsiteX3" fmla="*/ 3498573 w 3808674"/>
                <a:gd name="connsiteY3" fmla="*/ 238539 h 556591"/>
                <a:gd name="connsiteX4" fmla="*/ 3562184 w 3808674"/>
                <a:gd name="connsiteY4" fmla="*/ 222636 h 556591"/>
                <a:gd name="connsiteX5" fmla="*/ 3613867 w 3808674"/>
                <a:gd name="connsiteY5" fmla="*/ 198782 h 556591"/>
                <a:gd name="connsiteX6" fmla="*/ 3669526 w 3808674"/>
                <a:gd name="connsiteY6" fmla="*/ 147099 h 556591"/>
                <a:gd name="connsiteX7" fmla="*/ 3721210 w 3808674"/>
                <a:gd name="connsiteY7" fmla="*/ 63610 h 556591"/>
                <a:gd name="connsiteX8" fmla="*/ 3741088 w 3808674"/>
                <a:gd name="connsiteY8" fmla="*/ 23854 h 556591"/>
                <a:gd name="connsiteX9" fmla="*/ 3753015 w 3808674"/>
                <a:gd name="connsiteY9" fmla="*/ 11927 h 556591"/>
                <a:gd name="connsiteX10" fmla="*/ 3776869 w 3808674"/>
                <a:gd name="connsiteY10" fmla="*/ 0 h 556591"/>
                <a:gd name="connsiteX11" fmla="*/ 3792772 w 3808674"/>
                <a:gd name="connsiteY11" fmla="*/ 0 h 556591"/>
                <a:gd name="connsiteX12" fmla="*/ 3808674 w 3808674"/>
                <a:gd name="connsiteY12" fmla="*/ 11927 h 556591"/>
                <a:gd name="connsiteX13" fmla="*/ 3808674 w 3808674"/>
                <a:gd name="connsiteY13" fmla="*/ 39756 h 556591"/>
                <a:gd name="connsiteX14" fmla="*/ 3804699 w 3808674"/>
                <a:gd name="connsiteY14" fmla="*/ 143123 h 556591"/>
                <a:gd name="connsiteX15" fmla="*/ 3788796 w 3808674"/>
                <a:gd name="connsiteY15" fmla="*/ 278295 h 556591"/>
                <a:gd name="connsiteX16" fmla="*/ 3784820 w 3808674"/>
                <a:gd name="connsiteY16" fmla="*/ 310101 h 556591"/>
                <a:gd name="connsiteX17" fmla="*/ 3753015 w 3808674"/>
                <a:gd name="connsiteY17" fmla="*/ 385638 h 556591"/>
                <a:gd name="connsiteX18" fmla="*/ 3705307 w 3808674"/>
                <a:gd name="connsiteY18" fmla="*/ 457200 h 556591"/>
                <a:gd name="connsiteX19" fmla="*/ 3665551 w 3808674"/>
                <a:gd name="connsiteY19" fmla="*/ 500932 h 556591"/>
                <a:gd name="connsiteX20" fmla="*/ 3633746 w 3808674"/>
                <a:gd name="connsiteY20" fmla="*/ 528762 h 556591"/>
                <a:gd name="connsiteX21" fmla="*/ 3597965 w 3808674"/>
                <a:gd name="connsiteY21" fmla="*/ 548640 h 556591"/>
                <a:gd name="connsiteX22" fmla="*/ 3562184 w 3808674"/>
                <a:gd name="connsiteY22" fmla="*/ 556591 h 556591"/>
                <a:gd name="connsiteX23" fmla="*/ 3550257 w 3808674"/>
                <a:gd name="connsiteY23" fmla="*/ 556591 h 556591"/>
                <a:gd name="connsiteX24" fmla="*/ 3526403 w 3808674"/>
                <a:gd name="connsiteY24" fmla="*/ 548640 h 556591"/>
                <a:gd name="connsiteX25" fmla="*/ 3458817 w 3808674"/>
                <a:gd name="connsiteY25" fmla="*/ 520810 h 556591"/>
                <a:gd name="connsiteX26" fmla="*/ 3387255 w 3808674"/>
                <a:gd name="connsiteY26" fmla="*/ 492981 h 556591"/>
                <a:gd name="connsiteX27" fmla="*/ 3331596 w 3808674"/>
                <a:gd name="connsiteY27" fmla="*/ 492981 h 556591"/>
                <a:gd name="connsiteX28" fmla="*/ 2429123 w 3808674"/>
                <a:gd name="connsiteY28" fmla="*/ 489005 h 556591"/>
                <a:gd name="connsiteX29" fmla="*/ 1335819 w 3808674"/>
                <a:gd name="connsiteY29" fmla="*/ 492981 h 556591"/>
                <a:gd name="connsiteX30" fmla="*/ 7951 w 3808674"/>
                <a:gd name="connsiteY30" fmla="*/ 492981 h 556591"/>
                <a:gd name="connsiteX31" fmla="*/ 0 w 3808674"/>
                <a:gd name="connsiteY31" fmla="*/ 246490 h 556591"/>
                <a:gd name="connsiteX32" fmla="*/ 1785067 w 3808674"/>
                <a:gd name="connsiteY32" fmla="*/ 246490 h 55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8674" h="556591">
                  <a:moveTo>
                    <a:pt x="1785067" y="246490"/>
                  </a:moveTo>
                  <a:lnTo>
                    <a:pt x="3140765" y="246490"/>
                  </a:lnTo>
                  <a:lnTo>
                    <a:pt x="3399182" y="246490"/>
                  </a:lnTo>
                  <a:lnTo>
                    <a:pt x="3498573" y="238539"/>
                  </a:lnTo>
                  <a:lnTo>
                    <a:pt x="3562184" y="222636"/>
                  </a:lnTo>
                  <a:lnTo>
                    <a:pt x="3613867" y="198782"/>
                  </a:lnTo>
                  <a:lnTo>
                    <a:pt x="3669526" y="147099"/>
                  </a:lnTo>
                  <a:lnTo>
                    <a:pt x="3721210" y="63610"/>
                  </a:lnTo>
                  <a:lnTo>
                    <a:pt x="3741088" y="23854"/>
                  </a:lnTo>
                  <a:lnTo>
                    <a:pt x="3753015" y="11927"/>
                  </a:lnTo>
                  <a:lnTo>
                    <a:pt x="3776869" y="0"/>
                  </a:lnTo>
                  <a:lnTo>
                    <a:pt x="3792772" y="0"/>
                  </a:lnTo>
                  <a:lnTo>
                    <a:pt x="3808674" y="11927"/>
                  </a:lnTo>
                  <a:lnTo>
                    <a:pt x="3808674" y="39756"/>
                  </a:lnTo>
                  <a:lnTo>
                    <a:pt x="3804699" y="143123"/>
                  </a:lnTo>
                  <a:lnTo>
                    <a:pt x="3788796" y="278295"/>
                  </a:lnTo>
                  <a:lnTo>
                    <a:pt x="3784820" y="310101"/>
                  </a:lnTo>
                  <a:lnTo>
                    <a:pt x="3753015" y="385638"/>
                  </a:lnTo>
                  <a:lnTo>
                    <a:pt x="3705307" y="457200"/>
                  </a:lnTo>
                  <a:lnTo>
                    <a:pt x="3665551" y="500932"/>
                  </a:lnTo>
                  <a:lnTo>
                    <a:pt x="3633746" y="528762"/>
                  </a:lnTo>
                  <a:lnTo>
                    <a:pt x="3597965" y="548640"/>
                  </a:lnTo>
                  <a:lnTo>
                    <a:pt x="3562184" y="556591"/>
                  </a:lnTo>
                  <a:lnTo>
                    <a:pt x="3550257" y="556591"/>
                  </a:lnTo>
                  <a:lnTo>
                    <a:pt x="3526403" y="548640"/>
                  </a:lnTo>
                  <a:lnTo>
                    <a:pt x="3458817" y="520810"/>
                  </a:lnTo>
                  <a:lnTo>
                    <a:pt x="3387255" y="492981"/>
                  </a:lnTo>
                  <a:lnTo>
                    <a:pt x="3331596" y="492981"/>
                  </a:lnTo>
                  <a:lnTo>
                    <a:pt x="2429123" y="489005"/>
                  </a:lnTo>
                  <a:lnTo>
                    <a:pt x="1335819" y="492981"/>
                  </a:lnTo>
                  <a:lnTo>
                    <a:pt x="7951" y="492981"/>
                  </a:lnTo>
                  <a:lnTo>
                    <a:pt x="0" y="246490"/>
                  </a:lnTo>
                  <a:lnTo>
                    <a:pt x="1785067" y="2464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0">
              <a:extLst>
                <a:ext uri="{FF2B5EF4-FFF2-40B4-BE49-F238E27FC236}">
                  <a16:creationId xmlns:a16="http://schemas.microsoft.com/office/drawing/2014/main" id="{7E6B09CD-402A-49FE-865F-EE59301A029D}"/>
                </a:ext>
              </a:extLst>
            </p:cNvPr>
            <p:cNvSpPr/>
            <p:nvPr/>
          </p:nvSpPr>
          <p:spPr>
            <a:xfrm>
              <a:off x="5610225" y="3808413"/>
              <a:ext cx="2332038" cy="487362"/>
            </a:xfrm>
            <a:custGeom>
              <a:avLst/>
              <a:gdLst>
                <a:gd name="connsiteX0" fmla="*/ 638828 w 2332347"/>
                <a:gd name="connsiteY0" fmla="*/ 215448 h 488515"/>
                <a:gd name="connsiteX1" fmla="*/ 1357822 w 2332347"/>
                <a:gd name="connsiteY1" fmla="*/ 130271 h 488515"/>
                <a:gd name="connsiteX2" fmla="*/ 1818780 w 2332347"/>
                <a:gd name="connsiteY2" fmla="*/ 67641 h 488515"/>
                <a:gd name="connsiteX3" fmla="*/ 1866378 w 2332347"/>
                <a:gd name="connsiteY3" fmla="*/ 42589 h 488515"/>
                <a:gd name="connsiteX4" fmla="*/ 1923998 w 2332347"/>
                <a:gd name="connsiteY4" fmla="*/ 17537 h 488515"/>
                <a:gd name="connsiteX5" fmla="*/ 1971597 w 2332347"/>
                <a:gd name="connsiteY5" fmla="*/ 2506 h 488515"/>
                <a:gd name="connsiteX6" fmla="*/ 2011680 w 2332347"/>
                <a:gd name="connsiteY6" fmla="*/ 0 h 488515"/>
                <a:gd name="connsiteX7" fmla="*/ 2051764 w 2332347"/>
                <a:gd name="connsiteY7" fmla="*/ 10021 h 488515"/>
                <a:gd name="connsiteX8" fmla="*/ 2134435 w 2332347"/>
                <a:gd name="connsiteY8" fmla="*/ 45094 h 488515"/>
                <a:gd name="connsiteX9" fmla="*/ 2237149 w 2332347"/>
                <a:gd name="connsiteY9" fmla="*/ 105219 h 488515"/>
                <a:gd name="connsiteX10" fmla="*/ 2304789 w 2332347"/>
                <a:gd name="connsiteY10" fmla="*/ 155323 h 488515"/>
                <a:gd name="connsiteX11" fmla="*/ 2332347 w 2332347"/>
                <a:gd name="connsiteY11" fmla="*/ 187891 h 488515"/>
                <a:gd name="connsiteX12" fmla="*/ 2332347 w 2332347"/>
                <a:gd name="connsiteY12" fmla="*/ 207932 h 488515"/>
                <a:gd name="connsiteX13" fmla="*/ 2329841 w 2332347"/>
                <a:gd name="connsiteY13" fmla="*/ 217953 h 488515"/>
                <a:gd name="connsiteX14" fmla="*/ 2314810 w 2332347"/>
                <a:gd name="connsiteY14" fmla="*/ 245510 h 488515"/>
                <a:gd name="connsiteX15" fmla="*/ 2279737 w 2332347"/>
                <a:gd name="connsiteY15" fmla="*/ 268057 h 488515"/>
                <a:gd name="connsiteX16" fmla="*/ 2247170 w 2332347"/>
                <a:gd name="connsiteY16" fmla="*/ 273068 h 488515"/>
                <a:gd name="connsiteX17" fmla="*/ 2014186 w 2332347"/>
                <a:gd name="connsiteY17" fmla="*/ 290604 h 488515"/>
                <a:gd name="connsiteX18" fmla="*/ 1262624 w 2332347"/>
                <a:gd name="connsiteY18" fmla="*/ 345719 h 488515"/>
                <a:gd name="connsiteX19" fmla="*/ 1012103 w 2332347"/>
                <a:gd name="connsiteY19" fmla="*/ 370771 h 488515"/>
                <a:gd name="connsiteX20" fmla="*/ 706468 w 2332347"/>
                <a:gd name="connsiteY20" fmla="*/ 415864 h 488515"/>
                <a:gd name="connsiteX21" fmla="*/ 458453 w 2332347"/>
                <a:gd name="connsiteY21" fmla="*/ 448432 h 488515"/>
                <a:gd name="connsiteX22" fmla="*/ 380792 w 2332347"/>
                <a:gd name="connsiteY22" fmla="*/ 470979 h 488515"/>
                <a:gd name="connsiteX23" fmla="*/ 328182 w 2332347"/>
                <a:gd name="connsiteY23" fmla="*/ 488515 h 488515"/>
                <a:gd name="connsiteX24" fmla="*/ 310646 w 2332347"/>
                <a:gd name="connsiteY24" fmla="*/ 488515 h 488515"/>
                <a:gd name="connsiteX25" fmla="*/ 260542 w 2332347"/>
                <a:gd name="connsiteY25" fmla="*/ 468474 h 488515"/>
                <a:gd name="connsiteX26" fmla="*/ 212943 w 2332347"/>
                <a:gd name="connsiteY26" fmla="*/ 440916 h 488515"/>
                <a:gd name="connsiteX27" fmla="*/ 165344 w 2332347"/>
                <a:gd name="connsiteY27" fmla="*/ 403338 h 488515"/>
                <a:gd name="connsiteX28" fmla="*/ 107724 w 2332347"/>
                <a:gd name="connsiteY28" fmla="*/ 340708 h 488515"/>
                <a:gd name="connsiteX29" fmla="*/ 47599 w 2332347"/>
                <a:gd name="connsiteY29" fmla="*/ 263047 h 488515"/>
                <a:gd name="connsiteX30" fmla="*/ 15032 w 2332347"/>
                <a:gd name="connsiteY30" fmla="*/ 207932 h 488515"/>
                <a:gd name="connsiteX31" fmla="*/ 0 w 2332347"/>
                <a:gd name="connsiteY31" fmla="*/ 182880 h 488515"/>
                <a:gd name="connsiteX32" fmla="*/ 0 w 2332347"/>
                <a:gd name="connsiteY32" fmla="*/ 162839 h 488515"/>
                <a:gd name="connsiteX33" fmla="*/ 5011 w 2332347"/>
                <a:gd name="connsiteY33" fmla="*/ 142797 h 488515"/>
                <a:gd name="connsiteX34" fmla="*/ 25052 w 2332347"/>
                <a:gd name="connsiteY34" fmla="*/ 140292 h 488515"/>
                <a:gd name="connsiteX35" fmla="*/ 57620 w 2332347"/>
                <a:gd name="connsiteY35" fmla="*/ 147807 h 488515"/>
                <a:gd name="connsiteX36" fmla="*/ 110229 w 2332347"/>
                <a:gd name="connsiteY36" fmla="*/ 175365 h 488515"/>
                <a:gd name="connsiteX37" fmla="*/ 180375 w 2332347"/>
                <a:gd name="connsiteY37" fmla="*/ 207932 h 488515"/>
                <a:gd name="connsiteX38" fmla="*/ 225469 w 2332347"/>
                <a:gd name="connsiteY38" fmla="*/ 222964 h 488515"/>
                <a:gd name="connsiteX39" fmla="*/ 313151 w 2332347"/>
                <a:gd name="connsiteY39" fmla="*/ 248016 h 488515"/>
                <a:gd name="connsiteX40" fmla="*/ 358245 w 2332347"/>
                <a:gd name="connsiteY40" fmla="*/ 253026 h 488515"/>
                <a:gd name="connsiteX41" fmla="*/ 440917 w 2332347"/>
                <a:gd name="connsiteY41" fmla="*/ 240500 h 488515"/>
                <a:gd name="connsiteX42" fmla="*/ 638828 w 2332347"/>
                <a:gd name="connsiteY42" fmla="*/ 215448 h 48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32347" h="488515">
                  <a:moveTo>
                    <a:pt x="638828" y="215448"/>
                  </a:moveTo>
                  <a:lnTo>
                    <a:pt x="1357822" y="130271"/>
                  </a:lnTo>
                  <a:lnTo>
                    <a:pt x="1818780" y="67641"/>
                  </a:lnTo>
                  <a:lnTo>
                    <a:pt x="1866378" y="42589"/>
                  </a:lnTo>
                  <a:lnTo>
                    <a:pt x="1923998" y="17537"/>
                  </a:lnTo>
                  <a:lnTo>
                    <a:pt x="1971597" y="2506"/>
                  </a:lnTo>
                  <a:lnTo>
                    <a:pt x="2011680" y="0"/>
                  </a:lnTo>
                  <a:lnTo>
                    <a:pt x="2051764" y="10021"/>
                  </a:lnTo>
                  <a:lnTo>
                    <a:pt x="2134435" y="45094"/>
                  </a:lnTo>
                  <a:lnTo>
                    <a:pt x="2237149" y="105219"/>
                  </a:lnTo>
                  <a:lnTo>
                    <a:pt x="2304789" y="155323"/>
                  </a:lnTo>
                  <a:lnTo>
                    <a:pt x="2332347" y="187891"/>
                  </a:lnTo>
                  <a:lnTo>
                    <a:pt x="2332347" y="207932"/>
                  </a:lnTo>
                  <a:lnTo>
                    <a:pt x="2329841" y="217953"/>
                  </a:lnTo>
                  <a:lnTo>
                    <a:pt x="2314810" y="245510"/>
                  </a:lnTo>
                  <a:lnTo>
                    <a:pt x="2279737" y="268057"/>
                  </a:lnTo>
                  <a:lnTo>
                    <a:pt x="2247170" y="273068"/>
                  </a:lnTo>
                  <a:cubicBezTo>
                    <a:pt x="2169513" y="278977"/>
                    <a:pt x="2092067" y="290604"/>
                    <a:pt x="2014186" y="290604"/>
                  </a:cubicBezTo>
                  <a:cubicBezTo>
                    <a:pt x="1763670" y="309037"/>
                    <a:pt x="1513817" y="345719"/>
                    <a:pt x="1262624" y="345719"/>
                  </a:cubicBezTo>
                  <a:lnTo>
                    <a:pt x="1012103" y="370771"/>
                  </a:lnTo>
                  <a:lnTo>
                    <a:pt x="706468" y="415864"/>
                  </a:lnTo>
                  <a:lnTo>
                    <a:pt x="458453" y="448432"/>
                  </a:lnTo>
                  <a:lnTo>
                    <a:pt x="380792" y="470979"/>
                  </a:lnTo>
                  <a:lnTo>
                    <a:pt x="328182" y="488515"/>
                  </a:lnTo>
                  <a:lnTo>
                    <a:pt x="310646" y="488515"/>
                  </a:lnTo>
                  <a:lnTo>
                    <a:pt x="260542" y="468474"/>
                  </a:lnTo>
                  <a:lnTo>
                    <a:pt x="212943" y="440916"/>
                  </a:lnTo>
                  <a:lnTo>
                    <a:pt x="165344" y="403338"/>
                  </a:lnTo>
                  <a:lnTo>
                    <a:pt x="107724" y="340708"/>
                  </a:lnTo>
                  <a:lnTo>
                    <a:pt x="47599" y="263047"/>
                  </a:lnTo>
                  <a:lnTo>
                    <a:pt x="15032" y="207932"/>
                  </a:lnTo>
                  <a:lnTo>
                    <a:pt x="0" y="182880"/>
                  </a:lnTo>
                  <a:lnTo>
                    <a:pt x="0" y="162839"/>
                  </a:lnTo>
                  <a:lnTo>
                    <a:pt x="5011" y="142797"/>
                  </a:lnTo>
                  <a:lnTo>
                    <a:pt x="25052" y="140292"/>
                  </a:lnTo>
                  <a:lnTo>
                    <a:pt x="57620" y="147807"/>
                  </a:lnTo>
                  <a:lnTo>
                    <a:pt x="110229" y="175365"/>
                  </a:lnTo>
                  <a:lnTo>
                    <a:pt x="180375" y="207932"/>
                  </a:lnTo>
                  <a:lnTo>
                    <a:pt x="225469" y="222964"/>
                  </a:lnTo>
                  <a:lnTo>
                    <a:pt x="313151" y="248016"/>
                  </a:lnTo>
                  <a:lnTo>
                    <a:pt x="358245" y="253026"/>
                  </a:lnTo>
                  <a:lnTo>
                    <a:pt x="440917" y="240500"/>
                  </a:lnTo>
                  <a:lnTo>
                    <a:pt x="638828" y="21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1">
              <a:extLst>
                <a:ext uri="{FF2B5EF4-FFF2-40B4-BE49-F238E27FC236}">
                  <a16:creationId xmlns:a16="http://schemas.microsoft.com/office/drawing/2014/main" id="{34E1A4A8-5620-4731-B4C8-522E85B188B4}"/>
                </a:ext>
              </a:extLst>
            </p:cNvPr>
            <p:cNvSpPr/>
            <p:nvPr/>
          </p:nvSpPr>
          <p:spPr>
            <a:xfrm>
              <a:off x="5075238" y="5197475"/>
              <a:ext cx="3270250" cy="527050"/>
            </a:xfrm>
            <a:custGeom>
              <a:avLst/>
              <a:gdLst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70085" h="526885">
                  <a:moveTo>
                    <a:pt x="1135351" y="169963"/>
                  </a:moveTo>
                  <a:lnTo>
                    <a:pt x="1757415" y="91780"/>
                  </a:lnTo>
                  <a:lnTo>
                    <a:pt x="2005561" y="78183"/>
                  </a:lnTo>
                  <a:lnTo>
                    <a:pt x="2559640" y="44191"/>
                  </a:lnTo>
                  <a:lnTo>
                    <a:pt x="2648021" y="40791"/>
                  </a:lnTo>
                  <a:lnTo>
                    <a:pt x="2705808" y="30594"/>
                  </a:lnTo>
                  <a:lnTo>
                    <a:pt x="2790789" y="13597"/>
                  </a:lnTo>
                  <a:lnTo>
                    <a:pt x="2858774" y="0"/>
                  </a:lnTo>
                  <a:lnTo>
                    <a:pt x="2896166" y="10198"/>
                  </a:lnTo>
                  <a:lnTo>
                    <a:pt x="3028737" y="67985"/>
                  </a:lnTo>
                  <a:lnTo>
                    <a:pt x="3191902" y="156366"/>
                  </a:lnTo>
                  <a:lnTo>
                    <a:pt x="3229293" y="180161"/>
                  </a:lnTo>
                  <a:lnTo>
                    <a:pt x="3256488" y="214153"/>
                  </a:lnTo>
                  <a:lnTo>
                    <a:pt x="3270085" y="248146"/>
                  </a:lnTo>
                  <a:lnTo>
                    <a:pt x="3263286" y="268541"/>
                  </a:lnTo>
                  <a:lnTo>
                    <a:pt x="3242890" y="285538"/>
                  </a:lnTo>
                  <a:lnTo>
                    <a:pt x="3212297" y="302534"/>
                  </a:lnTo>
                  <a:lnTo>
                    <a:pt x="3171506" y="305933"/>
                  </a:lnTo>
                  <a:lnTo>
                    <a:pt x="3066129" y="302534"/>
                  </a:lnTo>
                  <a:lnTo>
                    <a:pt x="2814584" y="292336"/>
                  </a:lnTo>
                  <a:lnTo>
                    <a:pt x="2491655" y="278739"/>
                  </a:lnTo>
                  <a:lnTo>
                    <a:pt x="2127934" y="278739"/>
                  </a:lnTo>
                  <a:lnTo>
                    <a:pt x="1828800" y="292336"/>
                  </a:lnTo>
                  <a:lnTo>
                    <a:pt x="1475277" y="329728"/>
                  </a:lnTo>
                  <a:lnTo>
                    <a:pt x="1070766" y="387515"/>
                  </a:lnTo>
                  <a:lnTo>
                    <a:pt x="846415" y="428307"/>
                  </a:lnTo>
                  <a:lnTo>
                    <a:pt x="628862" y="486094"/>
                  </a:lnTo>
                  <a:lnTo>
                    <a:pt x="499690" y="526885"/>
                  </a:lnTo>
                  <a:lnTo>
                    <a:pt x="445302" y="526885"/>
                  </a:lnTo>
                  <a:lnTo>
                    <a:pt x="384116" y="520086"/>
                  </a:lnTo>
                  <a:lnTo>
                    <a:pt x="326328" y="499691"/>
                  </a:lnTo>
                  <a:lnTo>
                    <a:pt x="254944" y="462299"/>
                  </a:lnTo>
                  <a:lnTo>
                    <a:pt x="166563" y="387515"/>
                  </a:lnTo>
                  <a:lnTo>
                    <a:pt x="71384" y="285538"/>
                  </a:lnTo>
                  <a:lnTo>
                    <a:pt x="27194" y="224351"/>
                  </a:lnTo>
                  <a:lnTo>
                    <a:pt x="0" y="163165"/>
                  </a:lnTo>
                  <a:lnTo>
                    <a:pt x="3399" y="139370"/>
                  </a:lnTo>
                  <a:lnTo>
                    <a:pt x="20395" y="142769"/>
                  </a:lnTo>
                  <a:lnTo>
                    <a:pt x="71384" y="163165"/>
                  </a:lnTo>
                  <a:lnTo>
                    <a:pt x="129172" y="183560"/>
                  </a:lnTo>
                  <a:lnTo>
                    <a:pt x="220951" y="210754"/>
                  </a:lnTo>
                  <a:lnTo>
                    <a:pt x="316131" y="227750"/>
                  </a:lnTo>
                  <a:lnTo>
                    <a:pt x="411310" y="237948"/>
                  </a:lnTo>
                  <a:lnTo>
                    <a:pt x="492892" y="241347"/>
                  </a:lnTo>
                  <a:lnTo>
                    <a:pt x="547280" y="241347"/>
                  </a:lnTo>
                  <a:lnTo>
                    <a:pt x="693448" y="224351"/>
                  </a:lnTo>
                  <a:lnTo>
                    <a:pt x="1135351" y="169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62396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4" grpId="0" animBg="1"/>
      <p:bldP spid="36" grpId="0" animBg="1"/>
      <p:bldP spid="30" grpId="0" animBg="1"/>
      <p:bldP spid="35" grpId="0" animBg="1"/>
      <p:bldP spid="31" grpId="0" animBg="1"/>
      <p:bldP spid="32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62B5A227-AAED-48F9-8D6E-835A3CF0CFF2}"/>
              </a:ext>
            </a:extLst>
          </p:cNvPr>
          <p:cNvGrpSpPr/>
          <p:nvPr/>
        </p:nvGrpSpPr>
        <p:grpSpPr>
          <a:xfrm>
            <a:off x="3768728" y="1555750"/>
            <a:ext cx="4576760" cy="4424364"/>
            <a:chOff x="3768728" y="1555750"/>
            <a:chExt cx="4576760" cy="4424364"/>
          </a:xfrm>
          <a:solidFill>
            <a:schemeClr val="tx1"/>
          </a:solidFill>
        </p:grpSpPr>
        <p:sp>
          <p:nvSpPr>
            <p:cNvPr id="3" name="フリーフォーム 27">
              <a:extLst>
                <a:ext uri="{FF2B5EF4-FFF2-40B4-BE49-F238E27FC236}">
                  <a16:creationId xmlns:a16="http://schemas.microsoft.com/office/drawing/2014/main" id="{66DC5FAF-F3FD-4575-A99D-138C38582E00}"/>
                </a:ext>
              </a:extLst>
            </p:cNvPr>
            <p:cNvSpPr/>
            <p:nvPr/>
          </p:nvSpPr>
          <p:spPr>
            <a:xfrm>
              <a:off x="4981577" y="2551114"/>
              <a:ext cx="508000" cy="555625"/>
            </a:xfrm>
            <a:custGeom>
              <a:avLst/>
              <a:gdLst>
                <a:gd name="connsiteX0" fmla="*/ 69056 w 507206"/>
                <a:gd name="connsiteY0" fmla="*/ 128587 h 557212"/>
                <a:gd name="connsiteX1" fmla="*/ 283369 w 507206"/>
                <a:gd name="connsiteY1" fmla="*/ 423862 h 557212"/>
                <a:gd name="connsiteX2" fmla="*/ 333375 w 507206"/>
                <a:gd name="connsiteY2" fmla="*/ 485775 h 557212"/>
                <a:gd name="connsiteX3" fmla="*/ 369094 w 507206"/>
                <a:gd name="connsiteY3" fmla="*/ 521494 h 557212"/>
                <a:gd name="connsiteX4" fmla="*/ 395288 w 507206"/>
                <a:gd name="connsiteY4" fmla="*/ 545306 h 557212"/>
                <a:gd name="connsiteX5" fmla="*/ 421481 w 507206"/>
                <a:gd name="connsiteY5" fmla="*/ 557212 h 557212"/>
                <a:gd name="connsiteX6" fmla="*/ 452438 w 507206"/>
                <a:gd name="connsiteY6" fmla="*/ 557212 h 557212"/>
                <a:gd name="connsiteX7" fmla="*/ 464344 w 507206"/>
                <a:gd name="connsiteY7" fmla="*/ 547687 h 557212"/>
                <a:gd name="connsiteX8" fmla="*/ 488156 w 507206"/>
                <a:gd name="connsiteY8" fmla="*/ 511969 h 557212"/>
                <a:gd name="connsiteX9" fmla="*/ 504825 w 507206"/>
                <a:gd name="connsiteY9" fmla="*/ 471487 h 557212"/>
                <a:gd name="connsiteX10" fmla="*/ 507206 w 507206"/>
                <a:gd name="connsiteY10" fmla="*/ 442912 h 557212"/>
                <a:gd name="connsiteX11" fmla="*/ 507206 w 507206"/>
                <a:gd name="connsiteY11" fmla="*/ 402431 h 557212"/>
                <a:gd name="connsiteX12" fmla="*/ 502444 w 507206"/>
                <a:gd name="connsiteY12" fmla="*/ 378619 h 557212"/>
                <a:gd name="connsiteX13" fmla="*/ 476250 w 507206"/>
                <a:gd name="connsiteY13" fmla="*/ 304800 h 557212"/>
                <a:gd name="connsiteX14" fmla="*/ 438150 w 507206"/>
                <a:gd name="connsiteY14" fmla="*/ 211931 h 557212"/>
                <a:gd name="connsiteX15" fmla="*/ 404813 w 507206"/>
                <a:gd name="connsiteY15" fmla="*/ 171450 h 557212"/>
                <a:gd name="connsiteX16" fmla="*/ 366713 w 507206"/>
                <a:gd name="connsiteY16" fmla="*/ 140494 h 557212"/>
                <a:gd name="connsiteX17" fmla="*/ 304800 w 507206"/>
                <a:gd name="connsiteY17" fmla="*/ 104775 h 557212"/>
                <a:gd name="connsiteX18" fmla="*/ 171450 w 507206"/>
                <a:gd name="connsiteY18" fmla="*/ 47625 h 557212"/>
                <a:gd name="connsiteX19" fmla="*/ 38100 w 507206"/>
                <a:gd name="connsiteY19" fmla="*/ 4762 h 557212"/>
                <a:gd name="connsiteX20" fmla="*/ 19050 w 507206"/>
                <a:gd name="connsiteY20" fmla="*/ 0 h 557212"/>
                <a:gd name="connsiteX21" fmla="*/ 0 w 507206"/>
                <a:gd name="connsiteY21" fmla="*/ 2381 h 557212"/>
                <a:gd name="connsiteX22" fmla="*/ 0 w 507206"/>
                <a:gd name="connsiteY22" fmla="*/ 21431 h 557212"/>
                <a:gd name="connsiteX23" fmla="*/ 23813 w 507206"/>
                <a:gd name="connsiteY23" fmla="*/ 64294 h 557212"/>
                <a:gd name="connsiteX24" fmla="*/ 69056 w 507206"/>
                <a:gd name="connsiteY24" fmla="*/ 12858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7206" h="557212">
                  <a:moveTo>
                    <a:pt x="69056" y="128587"/>
                  </a:moveTo>
                  <a:lnTo>
                    <a:pt x="283369" y="423862"/>
                  </a:lnTo>
                  <a:lnTo>
                    <a:pt x="333375" y="485775"/>
                  </a:lnTo>
                  <a:lnTo>
                    <a:pt x="369094" y="521494"/>
                  </a:lnTo>
                  <a:lnTo>
                    <a:pt x="395288" y="545306"/>
                  </a:lnTo>
                  <a:lnTo>
                    <a:pt x="421481" y="557212"/>
                  </a:lnTo>
                  <a:lnTo>
                    <a:pt x="452438" y="557212"/>
                  </a:lnTo>
                  <a:lnTo>
                    <a:pt x="464344" y="547687"/>
                  </a:lnTo>
                  <a:lnTo>
                    <a:pt x="488156" y="511969"/>
                  </a:lnTo>
                  <a:lnTo>
                    <a:pt x="504825" y="471487"/>
                  </a:lnTo>
                  <a:lnTo>
                    <a:pt x="507206" y="442912"/>
                  </a:lnTo>
                  <a:lnTo>
                    <a:pt x="507206" y="402431"/>
                  </a:lnTo>
                  <a:lnTo>
                    <a:pt x="502444" y="378619"/>
                  </a:lnTo>
                  <a:lnTo>
                    <a:pt x="476250" y="304800"/>
                  </a:lnTo>
                  <a:lnTo>
                    <a:pt x="438150" y="211931"/>
                  </a:lnTo>
                  <a:lnTo>
                    <a:pt x="404813" y="171450"/>
                  </a:lnTo>
                  <a:lnTo>
                    <a:pt x="366713" y="140494"/>
                  </a:lnTo>
                  <a:lnTo>
                    <a:pt x="304800" y="104775"/>
                  </a:lnTo>
                  <a:lnTo>
                    <a:pt x="171450" y="476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0" y="2381"/>
                  </a:lnTo>
                  <a:lnTo>
                    <a:pt x="0" y="21431"/>
                  </a:lnTo>
                  <a:lnTo>
                    <a:pt x="23813" y="64294"/>
                  </a:lnTo>
                  <a:lnTo>
                    <a:pt x="69056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8">
              <a:extLst>
                <a:ext uri="{FF2B5EF4-FFF2-40B4-BE49-F238E27FC236}">
                  <a16:creationId xmlns:a16="http://schemas.microsoft.com/office/drawing/2014/main" id="{94CEE93B-4DC2-4F39-B0FE-7969A8F8CE8D}"/>
                </a:ext>
              </a:extLst>
            </p:cNvPr>
            <p:cNvSpPr/>
            <p:nvPr/>
          </p:nvSpPr>
          <p:spPr>
            <a:xfrm>
              <a:off x="3768728" y="2565401"/>
              <a:ext cx="447675" cy="1287463"/>
            </a:xfrm>
            <a:custGeom>
              <a:avLst/>
              <a:gdLst>
                <a:gd name="connsiteX0" fmla="*/ 230479 w 448432"/>
                <a:gd name="connsiteY0" fmla="*/ 493526 h 1287676"/>
                <a:gd name="connsiteX1" fmla="*/ 177870 w 448432"/>
                <a:gd name="connsiteY1" fmla="*/ 621291 h 1287676"/>
                <a:gd name="connsiteX2" fmla="*/ 127766 w 448432"/>
                <a:gd name="connsiteY2" fmla="*/ 713984 h 1287676"/>
                <a:gd name="connsiteX3" fmla="*/ 87683 w 448432"/>
                <a:gd name="connsiteY3" fmla="*/ 771604 h 1287676"/>
                <a:gd name="connsiteX4" fmla="*/ 22547 w 448432"/>
                <a:gd name="connsiteY4" fmla="*/ 844255 h 1287676"/>
                <a:gd name="connsiteX5" fmla="*/ 0 w 448432"/>
                <a:gd name="connsiteY5" fmla="*/ 866802 h 1287676"/>
                <a:gd name="connsiteX6" fmla="*/ 0 w 448432"/>
                <a:gd name="connsiteY6" fmla="*/ 956989 h 1287676"/>
                <a:gd name="connsiteX7" fmla="*/ 15032 w 448432"/>
                <a:gd name="connsiteY7" fmla="*/ 1167426 h 1287676"/>
                <a:gd name="connsiteX8" fmla="*/ 22547 w 448432"/>
                <a:gd name="connsiteY8" fmla="*/ 1194983 h 1287676"/>
                <a:gd name="connsiteX9" fmla="*/ 40084 w 448432"/>
                <a:gd name="connsiteY9" fmla="*/ 1235067 h 1287676"/>
                <a:gd name="connsiteX10" fmla="*/ 65136 w 448432"/>
                <a:gd name="connsiteY10" fmla="*/ 1260119 h 1287676"/>
                <a:gd name="connsiteX11" fmla="*/ 85177 w 448432"/>
                <a:gd name="connsiteY11" fmla="*/ 1275150 h 1287676"/>
                <a:gd name="connsiteX12" fmla="*/ 130271 w 448432"/>
                <a:gd name="connsiteY12" fmla="*/ 1287676 h 1287676"/>
                <a:gd name="connsiteX13" fmla="*/ 157828 w 448432"/>
                <a:gd name="connsiteY13" fmla="*/ 1287676 h 1287676"/>
                <a:gd name="connsiteX14" fmla="*/ 187891 w 448432"/>
                <a:gd name="connsiteY14" fmla="*/ 1277655 h 1287676"/>
                <a:gd name="connsiteX15" fmla="*/ 220458 w 448432"/>
                <a:gd name="connsiteY15" fmla="*/ 1250098 h 1287676"/>
                <a:gd name="connsiteX16" fmla="*/ 253026 w 448432"/>
                <a:gd name="connsiteY16" fmla="*/ 1202499 h 1287676"/>
                <a:gd name="connsiteX17" fmla="*/ 295615 w 448432"/>
                <a:gd name="connsiteY17" fmla="*/ 1114817 h 1287676"/>
                <a:gd name="connsiteX18" fmla="*/ 340708 w 448432"/>
                <a:gd name="connsiteY18" fmla="*/ 999577 h 1287676"/>
                <a:gd name="connsiteX19" fmla="*/ 390812 w 448432"/>
                <a:gd name="connsiteY19" fmla="*/ 821708 h 1287676"/>
                <a:gd name="connsiteX20" fmla="*/ 428390 w 448432"/>
                <a:gd name="connsiteY20" fmla="*/ 646343 h 1287676"/>
                <a:gd name="connsiteX21" fmla="*/ 443422 w 448432"/>
                <a:gd name="connsiteY21" fmla="*/ 506052 h 1287676"/>
                <a:gd name="connsiteX22" fmla="*/ 448432 w 448432"/>
                <a:gd name="connsiteY22" fmla="*/ 348224 h 1287676"/>
                <a:gd name="connsiteX23" fmla="*/ 438411 w 448432"/>
                <a:gd name="connsiteY23" fmla="*/ 175365 h 1287676"/>
                <a:gd name="connsiteX24" fmla="*/ 423380 w 448432"/>
                <a:gd name="connsiteY24" fmla="*/ 65136 h 1287676"/>
                <a:gd name="connsiteX25" fmla="*/ 413359 w 448432"/>
                <a:gd name="connsiteY25" fmla="*/ 30063 h 1287676"/>
                <a:gd name="connsiteX26" fmla="*/ 398328 w 448432"/>
                <a:gd name="connsiteY26" fmla="*/ 5011 h 1287676"/>
                <a:gd name="connsiteX27" fmla="*/ 383297 w 448432"/>
                <a:gd name="connsiteY27" fmla="*/ 0 h 1287676"/>
                <a:gd name="connsiteX28" fmla="*/ 365760 w 448432"/>
                <a:gd name="connsiteY28" fmla="*/ 0 h 1287676"/>
                <a:gd name="connsiteX29" fmla="*/ 343213 w 448432"/>
                <a:gd name="connsiteY29" fmla="*/ 22547 h 1287676"/>
                <a:gd name="connsiteX30" fmla="*/ 328182 w 448432"/>
                <a:gd name="connsiteY30" fmla="*/ 75157 h 1287676"/>
                <a:gd name="connsiteX31" fmla="*/ 315656 w 448432"/>
                <a:gd name="connsiteY31" fmla="*/ 167849 h 1287676"/>
                <a:gd name="connsiteX32" fmla="*/ 290604 w 448432"/>
                <a:gd name="connsiteY32" fmla="*/ 290604 h 1287676"/>
                <a:gd name="connsiteX33" fmla="*/ 260542 w 448432"/>
                <a:gd name="connsiteY33" fmla="*/ 405844 h 1287676"/>
                <a:gd name="connsiteX34" fmla="*/ 230479 w 448432"/>
                <a:gd name="connsiteY34" fmla="*/ 493526 h 12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8432" h="1287676">
                  <a:moveTo>
                    <a:pt x="230479" y="493526"/>
                  </a:moveTo>
                  <a:lnTo>
                    <a:pt x="177870" y="621291"/>
                  </a:lnTo>
                  <a:lnTo>
                    <a:pt x="127766" y="713984"/>
                  </a:lnTo>
                  <a:lnTo>
                    <a:pt x="87683" y="771604"/>
                  </a:lnTo>
                  <a:lnTo>
                    <a:pt x="22547" y="844255"/>
                  </a:lnTo>
                  <a:lnTo>
                    <a:pt x="0" y="866802"/>
                  </a:lnTo>
                  <a:lnTo>
                    <a:pt x="0" y="956989"/>
                  </a:lnTo>
                  <a:lnTo>
                    <a:pt x="15032" y="1167426"/>
                  </a:lnTo>
                  <a:lnTo>
                    <a:pt x="22547" y="1194983"/>
                  </a:lnTo>
                  <a:lnTo>
                    <a:pt x="40084" y="1235067"/>
                  </a:lnTo>
                  <a:lnTo>
                    <a:pt x="65136" y="1260119"/>
                  </a:lnTo>
                  <a:lnTo>
                    <a:pt x="85177" y="1275150"/>
                  </a:lnTo>
                  <a:lnTo>
                    <a:pt x="130271" y="1287676"/>
                  </a:lnTo>
                  <a:lnTo>
                    <a:pt x="157828" y="1287676"/>
                  </a:lnTo>
                  <a:lnTo>
                    <a:pt x="187891" y="1277655"/>
                  </a:lnTo>
                  <a:lnTo>
                    <a:pt x="220458" y="1250098"/>
                  </a:lnTo>
                  <a:lnTo>
                    <a:pt x="253026" y="1202499"/>
                  </a:lnTo>
                  <a:lnTo>
                    <a:pt x="295615" y="1114817"/>
                  </a:lnTo>
                  <a:lnTo>
                    <a:pt x="340708" y="999577"/>
                  </a:lnTo>
                  <a:lnTo>
                    <a:pt x="390812" y="821708"/>
                  </a:lnTo>
                  <a:lnTo>
                    <a:pt x="428390" y="646343"/>
                  </a:lnTo>
                  <a:lnTo>
                    <a:pt x="443422" y="506052"/>
                  </a:lnTo>
                  <a:lnTo>
                    <a:pt x="448432" y="348224"/>
                  </a:lnTo>
                  <a:lnTo>
                    <a:pt x="438411" y="175365"/>
                  </a:lnTo>
                  <a:lnTo>
                    <a:pt x="423380" y="65136"/>
                  </a:lnTo>
                  <a:lnTo>
                    <a:pt x="413359" y="30063"/>
                  </a:lnTo>
                  <a:lnTo>
                    <a:pt x="398328" y="5011"/>
                  </a:lnTo>
                  <a:lnTo>
                    <a:pt x="383297" y="0"/>
                  </a:lnTo>
                  <a:lnTo>
                    <a:pt x="365760" y="0"/>
                  </a:lnTo>
                  <a:lnTo>
                    <a:pt x="343213" y="22547"/>
                  </a:lnTo>
                  <a:lnTo>
                    <a:pt x="328182" y="75157"/>
                  </a:lnTo>
                  <a:lnTo>
                    <a:pt x="315656" y="167849"/>
                  </a:lnTo>
                  <a:lnTo>
                    <a:pt x="290604" y="290604"/>
                  </a:lnTo>
                  <a:lnTo>
                    <a:pt x="260542" y="405844"/>
                  </a:lnTo>
                  <a:lnTo>
                    <a:pt x="230479" y="4935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3">
              <a:extLst>
                <a:ext uri="{FF2B5EF4-FFF2-40B4-BE49-F238E27FC236}">
                  <a16:creationId xmlns:a16="http://schemas.microsoft.com/office/drawing/2014/main" id="{D7D5873A-5C9B-49CE-B105-226D83864FEA}"/>
                </a:ext>
              </a:extLst>
            </p:cNvPr>
            <p:cNvSpPr/>
            <p:nvPr/>
          </p:nvSpPr>
          <p:spPr>
            <a:xfrm rot="16200000">
              <a:off x="5010151" y="2624138"/>
              <a:ext cx="1543050" cy="882650"/>
            </a:xfrm>
            <a:custGeom>
              <a:avLst/>
              <a:gdLst>
                <a:gd name="connsiteX0" fmla="*/ 376237 w 1543050"/>
                <a:gd name="connsiteY0" fmla="*/ 169069 h 883444"/>
                <a:gd name="connsiteX1" fmla="*/ 823912 w 1543050"/>
                <a:gd name="connsiteY1" fmla="*/ 381000 h 883444"/>
                <a:gd name="connsiteX2" fmla="*/ 1050131 w 1543050"/>
                <a:gd name="connsiteY2" fmla="*/ 471487 h 883444"/>
                <a:gd name="connsiteX3" fmla="*/ 1212056 w 1543050"/>
                <a:gd name="connsiteY3" fmla="*/ 519112 h 883444"/>
                <a:gd name="connsiteX4" fmla="*/ 1273969 w 1543050"/>
                <a:gd name="connsiteY4" fmla="*/ 531019 h 883444"/>
                <a:gd name="connsiteX5" fmla="*/ 1302544 w 1543050"/>
                <a:gd name="connsiteY5" fmla="*/ 531019 h 883444"/>
                <a:gd name="connsiteX6" fmla="*/ 1331119 w 1543050"/>
                <a:gd name="connsiteY6" fmla="*/ 521494 h 883444"/>
                <a:gd name="connsiteX7" fmla="*/ 1369219 w 1543050"/>
                <a:gd name="connsiteY7" fmla="*/ 497681 h 883444"/>
                <a:gd name="connsiteX8" fmla="*/ 1423987 w 1543050"/>
                <a:gd name="connsiteY8" fmla="*/ 450056 h 883444"/>
                <a:gd name="connsiteX9" fmla="*/ 1473994 w 1543050"/>
                <a:gd name="connsiteY9" fmla="*/ 378619 h 883444"/>
                <a:gd name="connsiteX10" fmla="*/ 1493044 w 1543050"/>
                <a:gd name="connsiteY10" fmla="*/ 359569 h 883444"/>
                <a:gd name="connsiteX11" fmla="*/ 1507331 w 1543050"/>
                <a:gd name="connsiteY11" fmla="*/ 347662 h 883444"/>
                <a:gd name="connsiteX12" fmla="*/ 1526381 w 1543050"/>
                <a:gd name="connsiteY12" fmla="*/ 345281 h 883444"/>
                <a:gd name="connsiteX13" fmla="*/ 1535906 w 1543050"/>
                <a:gd name="connsiteY13" fmla="*/ 354806 h 883444"/>
                <a:gd name="connsiteX14" fmla="*/ 1543050 w 1543050"/>
                <a:gd name="connsiteY14" fmla="*/ 385762 h 883444"/>
                <a:gd name="connsiteX15" fmla="*/ 1540669 w 1543050"/>
                <a:gd name="connsiteY15" fmla="*/ 421481 h 883444"/>
                <a:gd name="connsiteX16" fmla="*/ 1519237 w 1543050"/>
                <a:gd name="connsiteY16" fmla="*/ 488156 h 883444"/>
                <a:gd name="connsiteX17" fmla="*/ 1473994 w 1543050"/>
                <a:gd name="connsiteY17" fmla="*/ 642937 h 883444"/>
                <a:gd name="connsiteX18" fmla="*/ 1438275 w 1543050"/>
                <a:gd name="connsiteY18" fmla="*/ 714375 h 883444"/>
                <a:gd name="connsiteX19" fmla="*/ 1400175 w 1543050"/>
                <a:gd name="connsiteY19" fmla="*/ 781050 h 883444"/>
                <a:gd name="connsiteX20" fmla="*/ 1359694 w 1543050"/>
                <a:gd name="connsiteY20" fmla="*/ 828675 h 883444"/>
                <a:gd name="connsiteX21" fmla="*/ 1331119 w 1543050"/>
                <a:gd name="connsiteY21" fmla="*/ 857250 h 883444"/>
                <a:gd name="connsiteX22" fmla="*/ 1297781 w 1543050"/>
                <a:gd name="connsiteY22" fmla="*/ 876300 h 883444"/>
                <a:gd name="connsiteX23" fmla="*/ 1276350 w 1543050"/>
                <a:gd name="connsiteY23" fmla="*/ 883444 h 883444"/>
                <a:gd name="connsiteX24" fmla="*/ 1245394 w 1543050"/>
                <a:gd name="connsiteY24" fmla="*/ 876300 h 883444"/>
                <a:gd name="connsiteX25" fmla="*/ 1202531 w 1543050"/>
                <a:gd name="connsiteY25" fmla="*/ 859631 h 883444"/>
                <a:gd name="connsiteX26" fmla="*/ 1169194 w 1543050"/>
                <a:gd name="connsiteY26" fmla="*/ 840581 h 883444"/>
                <a:gd name="connsiteX27" fmla="*/ 1078706 w 1543050"/>
                <a:gd name="connsiteY27" fmla="*/ 778669 h 883444"/>
                <a:gd name="connsiteX28" fmla="*/ 859631 w 1543050"/>
                <a:gd name="connsiteY28" fmla="*/ 650081 h 883444"/>
                <a:gd name="connsiteX29" fmla="*/ 652462 w 1543050"/>
                <a:gd name="connsiteY29" fmla="*/ 531019 h 883444"/>
                <a:gd name="connsiteX30" fmla="*/ 450056 w 1543050"/>
                <a:gd name="connsiteY30" fmla="*/ 404812 h 883444"/>
                <a:gd name="connsiteX31" fmla="*/ 285750 w 1543050"/>
                <a:gd name="connsiteY31" fmla="*/ 288131 h 883444"/>
                <a:gd name="connsiteX32" fmla="*/ 176212 w 1543050"/>
                <a:gd name="connsiteY32" fmla="*/ 202406 h 883444"/>
                <a:gd name="connsiteX33" fmla="*/ 76200 w 1543050"/>
                <a:gd name="connsiteY33" fmla="*/ 126206 h 883444"/>
                <a:gd name="connsiteX34" fmla="*/ 33337 w 1543050"/>
                <a:gd name="connsiteY34" fmla="*/ 85725 h 883444"/>
                <a:gd name="connsiteX35" fmla="*/ 11906 w 1543050"/>
                <a:gd name="connsiteY35" fmla="*/ 57150 h 883444"/>
                <a:gd name="connsiteX36" fmla="*/ 0 w 1543050"/>
                <a:gd name="connsiteY36" fmla="*/ 26194 h 883444"/>
                <a:gd name="connsiteX37" fmla="*/ 2381 w 1543050"/>
                <a:gd name="connsiteY37" fmla="*/ 9525 h 883444"/>
                <a:gd name="connsiteX38" fmla="*/ 9525 w 1543050"/>
                <a:gd name="connsiteY38" fmla="*/ 0 h 883444"/>
                <a:gd name="connsiteX39" fmla="*/ 23812 w 1543050"/>
                <a:gd name="connsiteY39" fmla="*/ 0 h 883444"/>
                <a:gd name="connsiteX40" fmla="*/ 50006 w 1543050"/>
                <a:gd name="connsiteY40" fmla="*/ 2381 h 883444"/>
                <a:gd name="connsiteX41" fmla="*/ 97631 w 1543050"/>
                <a:gd name="connsiteY41" fmla="*/ 26194 h 883444"/>
                <a:gd name="connsiteX42" fmla="*/ 192881 w 1543050"/>
                <a:gd name="connsiteY42" fmla="*/ 73819 h 883444"/>
                <a:gd name="connsiteX43" fmla="*/ 376237 w 1543050"/>
                <a:gd name="connsiteY43" fmla="*/ 169069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43050" h="883444">
                  <a:moveTo>
                    <a:pt x="376237" y="169069"/>
                  </a:moveTo>
                  <a:lnTo>
                    <a:pt x="823912" y="381000"/>
                  </a:lnTo>
                  <a:lnTo>
                    <a:pt x="1050131" y="471487"/>
                  </a:lnTo>
                  <a:lnTo>
                    <a:pt x="1212056" y="519112"/>
                  </a:lnTo>
                  <a:lnTo>
                    <a:pt x="1273969" y="531019"/>
                  </a:lnTo>
                  <a:lnTo>
                    <a:pt x="1302544" y="531019"/>
                  </a:lnTo>
                  <a:lnTo>
                    <a:pt x="1331119" y="521494"/>
                  </a:lnTo>
                  <a:lnTo>
                    <a:pt x="1369219" y="497681"/>
                  </a:lnTo>
                  <a:lnTo>
                    <a:pt x="1423987" y="450056"/>
                  </a:lnTo>
                  <a:lnTo>
                    <a:pt x="1473994" y="378619"/>
                  </a:lnTo>
                  <a:lnTo>
                    <a:pt x="1493044" y="359569"/>
                  </a:lnTo>
                  <a:lnTo>
                    <a:pt x="1507331" y="347662"/>
                  </a:lnTo>
                  <a:lnTo>
                    <a:pt x="1526381" y="345281"/>
                  </a:lnTo>
                  <a:lnTo>
                    <a:pt x="1535906" y="354806"/>
                  </a:lnTo>
                  <a:lnTo>
                    <a:pt x="1543050" y="385762"/>
                  </a:lnTo>
                  <a:lnTo>
                    <a:pt x="1540669" y="421481"/>
                  </a:lnTo>
                  <a:lnTo>
                    <a:pt x="1519237" y="488156"/>
                  </a:lnTo>
                  <a:lnTo>
                    <a:pt x="1473994" y="642937"/>
                  </a:lnTo>
                  <a:lnTo>
                    <a:pt x="1438275" y="714375"/>
                  </a:lnTo>
                  <a:lnTo>
                    <a:pt x="1400175" y="781050"/>
                  </a:lnTo>
                  <a:lnTo>
                    <a:pt x="1359694" y="828675"/>
                  </a:lnTo>
                  <a:lnTo>
                    <a:pt x="1331119" y="857250"/>
                  </a:lnTo>
                  <a:lnTo>
                    <a:pt x="1297781" y="876300"/>
                  </a:lnTo>
                  <a:lnTo>
                    <a:pt x="1276350" y="883444"/>
                  </a:lnTo>
                  <a:lnTo>
                    <a:pt x="1245394" y="876300"/>
                  </a:lnTo>
                  <a:lnTo>
                    <a:pt x="1202531" y="859631"/>
                  </a:lnTo>
                  <a:lnTo>
                    <a:pt x="1169194" y="840581"/>
                  </a:lnTo>
                  <a:lnTo>
                    <a:pt x="1078706" y="778669"/>
                  </a:lnTo>
                  <a:lnTo>
                    <a:pt x="859631" y="650081"/>
                  </a:lnTo>
                  <a:lnTo>
                    <a:pt x="652462" y="531019"/>
                  </a:lnTo>
                  <a:lnTo>
                    <a:pt x="450056" y="404812"/>
                  </a:lnTo>
                  <a:lnTo>
                    <a:pt x="285750" y="288131"/>
                  </a:lnTo>
                  <a:lnTo>
                    <a:pt x="176212" y="202406"/>
                  </a:lnTo>
                  <a:lnTo>
                    <a:pt x="76200" y="126206"/>
                  </a:lnTo>
                  <a:lnTo>
                    <a:pt x="33337" y="85725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2381"/>
                  </a:lnTo>
                  <a:lnTo>
                    <a:pt x="97631" y="26194"/>
                  </a:lnTo>
                  <a:lnTo>
                    <a:pt x="192881" y="73819"/>
                  </a:lnTo>
                  <a:lnTo>
                    <a:pt x="376237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5">
              <a:extLst>
                <a:ext uri="{FF2B5EF4-FFF2-40B4-BE49-F238E27FC236}">
                  <a16:creationId xmlns:a16="http://schemas.microsoft.com/office/drawing/2014/main" id="{FE3FECD0-1144-4049-B892-8E14E7773A01}"/>
                </a:ext>
              </a:extLst>
            </p:cNvPr>
            <p:cNvSpPr/>
            <p:nvPr/>
          </p:nvSpPr>
          <p:spPr>
            <a:xfrm rot="16200000">
              <a:off x="2490791" y="3556001"/>
              <a:ext cx="4381500" cy="466725"/>
            </a:xfrm>
            <a:custGeom>
              <a:avLst/>
              <a:gdLst>
                <a:gd name="connsiteX0" fmla="*/ 3603279 w 4381877"/>
                <a:gd name="connsiteY0" fmla="*/ 176543 h 466254"/>
                <a:gd name="connsiteX1" fmla="*/ 4069533 w 4381877"/>
                <a:gd name="connsiteY1" fmla="*/ 172016 h 466254"/>
                <a:gd name="connsiteX2" fmla="*/ 4110274 w 4381877"/>
                <a:gd name="connsiteY2" fmla="*/ 162963 h 466254"/>
                <a:gd name="connsiteX3" fmla="*/ 4160068 w 4381877"/>
                <a:gd name="connsiteY3" fmla="*/ 144856 h 466254"/>
                <a:gd name="connsiteX4" fmla="*/ 4232495 w 4381877"/>
                <a:gd name="connsiteY4" fmla="*/ 108642 h 466254"/>
                <a:gd name="connsiteX5" fmla="*/ 4273236 w 4381877"/>
                <a:gd name="connsiteY5" fmla="*/ 76955 h 466254"/>
                <a:gd name="connsiteX6" fmla="*/ 4309450 w 4381877"/>
                <a:gd name="connsiteY6" fmla="*/ 40741 h 466254"/>
                <a:gd name="connsiteX7" fmla="*/ 4327557 w 4381877"/>
                <a:gd name="connsiteY7" fmla="*/ 13580 h 466254"/>
                <a:gd name="connsiteX8" fmla="*/ 4345664 w 4381877"/>
                <a:gd name="connsiteY8" fmla="*/ 4527 h 466254"/>
                <a:gd name="connsiteX9" fmla="*/ 4359244 w 4381877"/>
                <a:gd name="connsiteY9" fmla="*/ 0 h 466254"/>
                <a:gd name="connsiteX10" fmla="*/ 4372824 w 4381877"/>
                <a:gd name="connsiteY10" fmla="*/ 13580 h 466254"/>
                <a:gd name="connsiteX11" fmla="*/ 4381877 w 4381877"/>
                <a:gd name="connsiteY11" fmla="*/ 36214 h 466254"/>
                <a:gd name="connsiteX12" fmla="*/ 4381877 w 4381877"/>
                <a:gd name="connsiteY12" fmla="*/ 81481 h 466254"/>
                <a:gd name="connsiteX13" fmla="*/ 4372824 w 4381877"/>
                <a:gd name="connsiteY13" fmla="*/ 135802 h 466254"/>
                <a:gd name="connsiteX14" fmla="*/ 4363771 w 4381877"/>
                <a:gd name="connsiteY14" fmla="*/ 185596 h 466254"/>
                <a:gd name="connsiteX15" fmla="*/ 4332083 w 4381877"/>
                <a:gd name="connsiteY15" fmla="*/ 262551 h 466254"/>
                <a:gd name="connsiteX16" fmla="*/ 4291343 w 4381877"/>
                <a:gd name="connsiteY16" fmla="*/ 330452 h 466254"/>
                <a:gd name="connsiteX17" fmla="*/ 4246076 w 4381877"/>
                <a:gd name="connsiteY17" fmla="*/ 393826 h 466254"/>
                <a:gd name="connsiteX18" fmla="*/ 4205335 w 4381877"/>
                <a:gd name="connsiteY18" fmla="*/ 439093 h 466254"/>
                <a:gd name="connsiteX19" fmla="*/ 4187228 w 4381877"/>
                <a:gd name="connsiteY19" fmla="*/ 457200 h 466254"/>
                <a:gd name="connsiteX20" fmla="*/ 4160068 w 4381877"/>
                <a:gd name="connsiteY20" fmla="*/ 466254 h 466254"/>
                <a:gd name="connsiteX21" fmla="*/ 4132907 w 4381877"/>
                <a:gd name="connsiteY21" fmla="*/ 466254 h 466254"/>
                <a:gd name="connsiteX22" fmla="*/ 4087640 w 4381877"/>
                <a:gd name="connsiteY22" fmla="*/ 448147 h 466254"/>
                <a:gd name="connsiteX23" fmla="*/ 4042373 w 4381877"/>
                <a:gd name="connsiteY23" fmla="*/ 430040 h 466254"/>
                <a:gd name="connsiteX24" fmla="*/ 3978998 w 4381877"/>
                <a:gd name="connsiteY24" fmla="*/ 398353 h 466254"/>
                <a:gd name="connsiteX25" fmla="*/ 3933731 w 4381877"/>
                <a:gd name="connsiteY25" fmla="*/ 389299 h 466254"/>
                <a:gd name="connsiteX26" fmla="*/ 3811509 w 4381877"/>
                <a:gd name="connsiteY26" fmla="*/ 389299 h 466254"/>
                <a:gd name="connsiteX27" fmla="*/ 2684353 w 4381877"/>
                <a:gd name="connsiteY27" fmla="*/ 362139 h 466254"/>
                <a:gd name="connsiteX28" fmla="*/ 149382 w 4381877"/>
                <a:gd name="connsiteY28" fmla="*/ 325925 h 466254"/>
                <a:gd name="connsiteX29" fmla="*/ 76955 w 4381877"/>
                <a:gd name="connsiteY29" fmla="*/ 316872 h 466254"/>
                <a:gd name="connsiteX30" fmla="*/ 54321 w 4381877"/>
                <a:gd name="connsiteY30" fmla="*/ 307818 h 466254"/>
                <a:gd name="connsiteX31" fmla="*/ 31687 w 4381877"/>
                <a:gd name="connsiteY31" fmla="*/ 298765 h 466254"/>
                <a:gd name="connsiteX32" fmla="*/ 9054 w 4381877"/>
                <a:gd name="connsiteY32" fmla="*/ 276131 h 466254"/>
                <a:gd name="connsiteX33" fmla="*/ 0 w 4381877"/>
                <a:gd name="connsiteY33" fmla="*/ 248971 h 466254"/>
                <a:gd name="connsiteX34" fmla="*/ 4527 w 4381877"/>
                <a:gd name="connsiteY34" fmla="*/ 203703 h 466254"/>
                <a:gd name="connsiteX35" fmla="*/ 22634 w 4381877"/>
                <a:gd name="connsiteY35" fmla="*/ 172016 h 466254"/>
                <a:gd name="connsiteX36" fmla="*/ 58848 w 4381877"/>
                <a:gd name="connsiteY36" fmla="*/ 135802 h 466254"/>
                <a:gd name="connsiteX37" fmla="*/ 113169 w 4381877"/>
                <a:gd name="connsiteY37" fmla="*/ 99588 h 466254"/>
                <a:gd name="connsiteX38" fmla="*/ 172016 w 4381877"/>
                <a:gd name="connsiteY38" fmla="*/ 72428 h 466254"/>
                <a:gd name="connsiteX39" fmla="*/ 239917 w 4381877"/>
                <a:gd name="connsiteY39" fmla="*/ 54321 h 466254"/>
                <a:gd name="connsiteX40" fmla="*/ 285184 w 4381877"/>
                <a:gd name="connsiteY40" fmla="*/ 45268 h 466254"/>
                <a:gd name="connsiteX41" fmla="*/ 384773 w 4381877"/>
                <a:gd name="connsiteY41" fmla="*/ 36214 h 466254"/>
                <a:gd name="connsiteX42" fmla="*/ 470780 w 4381877"/>
                <a:gd name="connsiteY42" fmla="*/ 40741 h 466254"/>
                <a:gd name="connsiteX43" fmla="*/ 547735 w 4381877"/>
                <a:gd name="connsiteY43" fmla="*/ 54321 h 466254"/>
                <a:gd name="connsiteX44" fmla="*/ 624689 w 4381877"/>
                <a:gd name="connsiteY44" fmla="*/ 76955 h 466254"/>
                <a:gd name="connsiteX45" fmla="*/ 765018 w 4381877"/>
                <a:gd name="connsiteY45" fmla="*/ 90535 h 466254"/>
                <a:gd name="connsiteX46" fmla="*/ 1176951 w 4381877"/>
                <a:gd name="connsiteY46" fmla="*/ 122222 h 466254"/>
                <a:gd name="connsiteX47" fmla="*/ 1688472 w 4381877"/>
                <a:gd name="connsiteY47" fmla="*/ 149382 h 466254"/>
                <a:gd name="connsiteX48" fmla="*/ 2104931 w 4381877"/>
                <a:gd name="connsiteY48" fmla="*/ 162963 h 466254"/>
                <a:gd name="connsiteX49" fmla="*/ 2575711 w 4381877"/>
                <a:gd name="connsiteY49" fmla="*/ 172016 h 466254"/>
                <a:gd name="connsiteX50" fmla="*/ 3449371 w 4381877"/>
                <a:gd name="connsiteY50" fmla="*/ 176543 h 466254"/>
                <a:gd name="connsiteX51" fmla="*/ 3603279 w 4381877"/>
                <a:gd name="connsiteY51" fmla="*/ 176543 h 4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381877" h="466254">
                  <a:moveTo>
                    <a:pt x="3603279" y="176543"/>
                  </a:moveTo>
                  <a:lnTo>
                    <a:pt x="4069533" y="172016"/>
                  </a:lnTo>
                  <a:lnTo>
                    <a:pt x="4110274" y="162963"/>
                  </a:lnTo>
                  <a:lnTo>
                    <a:pt x="4160068" y="144856"/>
                  </a:lnTo>
                  <a:lnTo>
                    <a:pt x="4232495" y="108642"/>
                  </a:lnTo>
                  <a:lnTo>
                    <a:pt x="4273236" y="76955"/>
                  </a:lnTo>
                  <a:lnTo>
                    <a:pt x="4309450" y="40741"/>
                  </a:lnTo>
                  <a:lnTo>
                    <a:pt x="4327557" y="13580"/>
                  </a:lnTo>
                  <a:lnTo>
                    <a:pt x="4345664" y="4527"/>
                  </a:lnTo>
                  <a:lnTo>
                    <a:pt x="4359244" y="0"/>
                  </a:lnTo>
                  <a:lnTo>
                    <a:pt x="4372824" y="13580"/>
                  </a:lnTo>
                  <a:lnTo>
                    <a:pt x="4381877" y="36214"/>
                  </a:lnTo>
                  <a:lnTo>
                    <a:pt x="4381877" y="81481"/>
                  </a:lnTo>
                  <a:lnTo>
                    <a:pt x="4372824" y="135802"/>
                  </a:lnTo>
                  <a:lnTo>
                    <a:pt x="4363771" y="185596"/>
                  </a:lnTo>
                  <a:lnTo>
                    <a:pt x="4332083" y="262551"/>
                  </a:lnTo>
                  <a:lnTo>
                    <a:pt x="4291343" y="330452"/>
                  </a:lnTo>
                  <a:lnTo>
                    <a:pt x="4246076" y="393826"/>
                  </a:lnTo>
                  <a:lnTo>
                    <a:pt x="4205335" y="439093"/>
                  </a:lnTo>
                  <a:lnTo>
                    <a:pt x="4187228" y="457200"/>
                  </a:lnTo>
                  <a:lnTo>
                    <a:pt x="4160068" y="466254"/>
                  </a:lnTo>
                  <a:lnTo>
                    <a:pt x="4132907" y="466254"/>
                  </a:lnTo>
                  <a:lnTo>
                    <a:pt x="4087640" y="448147"/>
                  </a:lnTo>
                  <a:lnTo>
                    <a:pt x="4042373" y="430040"/>
                  </a:lnTo>
                  <a:lnTo>
                    <a:pt x="3978998" y="398353"/>
                  </a:lnTo>
                  <a:lnTo>
                    <a:pt x="3933731" y="389299"/>
                  </a:lnTo>
                  <a:lnTo>
                    <a:pt x="3811509" y="389299"/>
                  </a:lnTo>
                  <a:lnTo>
                    <a:pt x="2684353" y="362139"/>
                  </a:lnTo>
                  <a:lnTo>
                    <a:pt x="149382" y="325925"/>
                  </a:lnTo>
                  <a:lnTo>
                    <a:pt x="76955" y="316872"/>
                  </a:lnTo>
                  <a:lnTo>
                    <a:pt x="54321" y="307818"/>
                  </a:lnTo>
                  <a:lnTo>
                    <a:pt x="31687" y="298765"/>
                  </a:lnTo>
                  <a:lnTo>
                    <a:pt x="9054" y="276131"/>
                  </a:lnTo>
                  <a:lnTo>
                    <a:pt x="0" y="248971"/>
                  </a:lnTo>
                  <a:lnTo>
                    <a:pt x="4527" y="203703"/>
                  </a:lnTo>
                  <a:lnTo>
                    <a:pt x="22634" y="172016"/>
                  </a:lnTo>
                  <a:lnTo>
                    <a:pt x="58848" y="135802"/>
                  </a:lnTo>
                  <a:lnTo>
                    <a:pt x="113169" y="99588"/>
                  </a:lnTo>
                  <a:lnTo>
                    <a:pt x="172016" y="72428"/>
                  </a:lnTo>
                  <a:lnTo>
                    <a:pt x="239917" y="54321"/>
                  </a:lnTo>
                  <a:lnTo>
                    <a:pt x="285184" y="45268"/>
                  </a:lnTo>
                  <a:lnTo>
                    <a:pt x="384773" y="36214"/>
                  </a:lnTo>
                  <a:lnTo>
                    <a:pt x="470780" y="40741"/>
                  </a:lnTo>
                  <a:lnTo>
                    <a:pt x="547735" y="54321"/>
                  </a:lnTo>
                  <a:lnTo>
                    <a:pt x="624689" y="76955"/>
                  </a:lnTo>
                  <a:lnTo>
                    <a:pt x="765018" y="90535"/>
                  </a:lnTo>
                  <a:lnTo>
                    <a:pt x="1176951" y="122222"/>
                  </a:lnTo>
                  <a:lnTo>
                    <a:pt x="1688472" y="149382"/>
                  </a:lnTo>
                  <a:lnTo>
                    <a:pt x="2104931" y="162963"/>
                  </a:lnTo>
                  <a:lnTo>
                    <a:pt x="2575711" y="172016"/>
                  </a:lnTo>
                  <a:lnTo>
                    <a:pt x="3449371" y="176543"/>
                  </a:lnTo>
                  <a:lnTo>
                    <a:pt x="3603279" y="176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9">
              <a:extLst>
                <a:ext uri="{FF2B5EF4-FFF2-40B4-BE49-F238E27FC236}">
                  <a16:creationId xmlns:a16="http://schemas.microsoft.com/office/drawing/2014/main" id="{11E8B215-217D-4E26-A0B5-C68BDE4A2962}"/>
                </a:ext>
              </a:extLst>
            </p:cNvPr>
            <p:cNvSpPr/>
            <p:nvPr/>
          </p:nvSpPr>
          <p:spPr>
            <a:xfrm>
              <a:off x="5845175" y="2687638"/>
              <a:ext cx="2014538" cy="450850"/>
            </a:xfrm>
            <a:custGeom>
              <a:avLst/>
              <a:gdLst>
                <a:gd name="connsiteX0" fmla="*/ 676405 w 2014185"/>
                <a:gd name="connsiteY0" fmla="*/ 217953 h 450937"/>
                <a:gd name="connsiteX1" fmla="*/ 1144879 w 2014185"/>
                <a:gd name="connsiteY1" fmla="*/ 150313 h 450937"/>
                <a:gd name="connsiteX2" fmla="*/ 1463040 w 2014185"/>
                <a:gd name="connsiteY2" fmla="*/ 77662 h 450937"/>
                <a:gd name="connsiteX3" fmla="*/ 1498113 w 2014185"/>
                <a:gd name="connsiteY3" fmla="*/ 50105 h 450937"/>
                <a:gd name="connsiteX4" fmla="*/ 1538196 w 2014185"/>
                <a:gd name="connsiteY4" fmla="*/ 22547 h 450937"/>
                <a:gd name="connsiteX5" fmla="*/ 1578279 w 2014185"/>
                <a:gd name="connsiteY5" fmla="*/ 2506 h 450937"/>
                <a:gd name="connsiteX6" fmla="*/ 1613352 w 2014185"/>
                <a:gd name="connsiteY6" fmla="*/ 0 h 450937"/>
                <a:gd name="connsiteX7" fmla="*/ 1648425 w 2014185"/>
                <a:gd name="connsiteY7" fmla="*/ 0 h 450937"/>
                <a:gd name="connsiteX8" fmla="*/ 1696024 w 2014185"/>
                <a:gd name="connsiteY8" fmla="*/ 10021 h 450937"/>
                <a:gd name="connsiteX9" fmla="*/ 1816274 w 2014185"/>
                <a:gd name="connsiteY9" fmla="*/ 47599 h 450937"/>
                <a:gd name="connsiteX10" fmla="*/ 1923997 w 2014185"/>
                <a:gd name="connsiteY10" fmla="*/ 82672 h 450937"/>
                <a:gd name="connsiteX11" fmla="*/ 1971596 w 2014185"/>
                <a:gd name="connsiteY11" fmla="*/ 107724 h 450937"/>
                <a:gd name="connsiteX12" fmla="*/ 2001659 w 2014185"/>
                <a:gd name="connsiteY12" fmla="*/ 135282 h 450937"/>
                <a:gd name="connsiteX13" fmla="*/ 2014185 w 2014185"/>
                <a:gd name="connsiteY13" fmla="*/ 155323 h 450937"/>
                <a:gd name="connsiteX14" fmla="*/ 2014185 w 2014185"/>
                <a:gd name="connsiteY14" fmla="*/ 175365 h 450937"/>
                <a:gd name="connsiteX15" fmla="*/ 2004164 w 2014185"/>
                <a:gd name="connsiteY15" fmla="*/ 200417 h 450937"/>
                <a:gd name="connsiteX16" fmla="*/ 1981617 w 2014185"/>
                <a:gd name="connsiteY16" fmla="*/ 222964 h 450937"/>
                <a:gd name="connsiteX17" fmla="*/ 1951555 w 2014185"/>
                <a:gd name="connsiteY17" fmla="*/ 232985 h 450937"/>
                <a:gd name="connsiteX18" fmla="*/ 1317738 w 2014185"/>
                <a:gd name="connsiteY18" fmla="*/ 333193 h 450937"/>
                <a:gd name="connsiteX19" fmla="*/ 766593 w 2014185"/>
                <a:gd name="connsiteY19" fmla="*/ 398328 h 450937"/>
                <a:gd name="connsiteX20" fmla="*/ 403338 w 2014185"/>
                <a:gd name="connsiteY20" fmla="*/ 445927 h 450937"/>
                <a:gd name="connsiteX21" fmla="*/ 290604 w 2014185"/>
                <a:gd name="connsiteY21" fmla="*/ 450937 h 450937"/>
                <a:gd name="connsiteX22" fmla="*/ 222963 w 2014185"/>
                <a:gd name="connsiteY22" fmla="*/ 450937 h 450937"/>
                <a:gd name="connsiteX23" fmla="*/ 175364 w 2014185"/>
                <a:gd name="connsiteY23" fmla="*/ 448432 h 450937"/>
                <a:gd name="connsiteX24" fmla="*/ 0 w 2014185"/>
                <a:gd name="connsiteY24" fmla="*/ 420875 h 450937"/>
                <a:gd name="connsiteX25" fmla="*/ 82671 w 2014185"/>
                <a:gd name="connsiteY25" fmla="*/ 263047 h 450937"/>
                <a:gd name="connsiteX26" fmla="*/ 215447 w 2014185"/>
                <a:gd name="connsiteY26" fmla="*/ 273068 h 450937"/>
                <a:gd name="connsiteX27" fmla="*/ 340708 w 2014185"/>
                <a:gd name="connsiteY27" fmla="*/ 265552 h 450937"/>
                <a:gd name="connsiteX28" fmla="*/ 528598 w 2014185"/>
                <a:gd name="connsiteY28" fmla="*/ 243005 h 450937"/>
                <a:gd name="connsiteX29" fmla="*/ 676405 w 2014185"/>
                <a:gd name="connsiteY29" fmla="*/ 217953 h 45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14185" h="450937">
                  <a:moveTo>
                    <a:pt x="676405" y="217953"/>
                  </a:moveTo>
                  <a:lnTo>
                    <a:pt x="1144879" y="150313"/>
                  </a:lnTo>
                  <a:lnTo>
                    <a:pt x="1463040" y="77662"/>
                  </a:lnTo>
                  <a:lnTo>
                    <a:pt x="1498113" y="50105"/>
                  </a:lnTo>
                  <a:lnTo>
                    <a:pt x="1538196" y="22547"/>
                  </a:lnTo>
                  <a:lnTo>
                    <a:pt x="1578279" y="2506"/>
                  </a:lnTo>
                  <a:lnTo>
                    <a:pt x="1613352" y="0"/>
                  </a:lnTo>
                  <a:lnTo>
                    <a:pt x="1648425" y="0"/>
                  </a:lnTo>
                  <a:lnTo>
                    <a:pt x="1696024" y="10021"/>
                  </a:lnTo>
                  <a:lnTo>
                    <a:pt x="1816274" y="47599"/>
                  </a:lnTo>
                  <a:lnTo>
                    <a:pt x="1923997" y="82672"/>
                  </a:lnTo>
                  <a:lnTo>
                    <a:pt x="1971596" y="107724"/>
                  </a:lnTo>
                  <a:lnTo>
                    <a:pt x="2001659" y="135282"/>
                  </a:lnTo>
                  <a:lnTo>
                    <a:pt x="2014185" y="155323"/>
                  </a:lnTo>
                  <a:lnTo>
                    <a:pt x="2014185" y="175365"/>
                  </a:lnTo>
                  <a:lnTo>
                    <a:pt x="2004164" y="200417"/>
                  </a:lnTo>
                  <a:lnTo>
                    <a:pt x="1981617" y="222964"/>
                  </a:lnTo>
                  <a:lnTo>
                    <a:pt x="1951555" y="232985"/>
                  </a:lnTo>
                  <a:lnTo>
                    <a:pt x="1317738" y="333193"/>
                  </a:lnTo>
                  <a:lnTo>
                    <a:pt x="766593" y="398328"/>
                  </a:lnTo>
                  <a:lnTo>
                    <a:pt x="403338" y="445927"/>
                  </a:lnTo>
                  <a:lnTo>
                    <a:pt x="290604" y="450937"/>
                  </a:lnTo>
                  <a:lnTo>
                    <a:pt x="222963" y="450937"/>
                  </a:lnTo>
                  <a:cubicBezTo>
                    <a:pt x="177035" y="448386"/>
                    <a:pt x="192924" y="448432"/>
                    <a:pt x="175364" y="448432"/>
                  </a:cubicBezTo>
                  <a:lnTo>
                    <a:pt x="0" y="420875"/>
                  </a:lnTo>
                  <a:lnTo>
                    <a:pt x="82671" y="263047"/>
                  </a:lnTo>
                  <a:lnTo>
                    <a:pt x="215447" y="273068"/>
                  </a:lnTo>
                  <a:lnTo>
                    <a:pt x="340708" y="265552"/>
                  </a:lnTo>
                  <a:lnTo>
                    <a:pt x="528598" y="243005"/>
                  </a:lnTo>
                  <a:lnTo>
                    <a:pt x="676405" y="2179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4">
              <a:extLst>
                <a:ext uri="{FF2B5EF4-FFF2-40B4-BE49-F238E27FC236}">
                  <a16:creationId xmlns:a16="http://schemas.microsoft.com/office/drawing/2014/main" id="{B17000FC-0E11-4B5B-88B0-7D14CED57472}"/>
                </a:ext>
              </a:extLst>
            </p:cNvPr>
            <p:cNvSpPr/>
            <p:nvPr/>
          </p:nvSpPr>
          <p:spPr>
            <a:xfrm rot="16200000">
              <a:off x="4821239" y="3181351"/>
              <a:ext cx="3808413" cy="557212"/>
            </a:xfrm>
            <a:custGeom>
              <a:avLst/>
              <a:gdLst>
                <a:gd name="connsiteX0" fmla="*/ 1785067 w 3808674"/>
                <a:gd name="connsiteY0" fmla="*/ 246490 h 556591"/>
                <a:gd name="connsiteX1" fmla="*/ 3140765 w 3808674"/>
                <a:gd name="connsiteY1" fmla="*/ 246490 h 556591"/>
                <a:gd name="connsiteX2" fmla="*/ 3399182 w 3808674"/>
                <a:gd name="connsiteY2" fmla="*/ 246490 h 556591"/>
                <a:gd name="connsiteX3" fmla="*/ 3498573 w 3808674"/>
                <a:gd name="connsiteY3" fmla="*/ 238539 h 556591"/>
                <a:gd name="connsiteX4" fmla="*/ 3562184 w 3808674"/>
                <a:gd name="connsiteY4" fmla="*/ 222636 h 556591"/>
                <a:gd name="connsiteX5" fmla="*/ 3613867 w 3808674"/>
                <a:gd name="connsiteY5" fmla="*/ 198782 h 556591"/>
                <a:gd name="connsiteX6" fmla="*/ 3669526 w 3808674"/>
                <a:gd name="connsiteY6" fmla="*/ 147099 h 556591"/>
                <a:gd name="connsiteX7" fmla="*/ 3721210 w 3808674"/>
                <a:gd name="connsiteY7" fmla="*/ 63610 h 556591"/>
                <a:gd name="connsiteX8" fmla="*/ 3741088 w 3808674"/>
                <a:gd name="connsiteY8" fmla="*/ 23854 h 556591"/>
                <a:gd name="connsiteX9" fmla="*/ 3753015 w 3808674"/>
                <a:gd name="connsiteY9" fmla="*/ 11927 h 556591"/>
                <a:gd name="connsiteX10" fmla="*/ 3776869 w 3808674"/>
                <a:gd name="connsiteY10" fmla="*/ 0 h 556591"/>
                <a:gd name="connsiteX11" fmla="*/ 3792772 w 3808674"/>
                <a:gd name="connsiteY11" fmla="*/ 0 h 556591"/>
                <a:gd name="connsiteX12" fmla="*/ 3808674 w 3808674"/>
                <a:gd name="connsiteY12" fmla="*/ 11927 h 556591"/>
                <a:gd name="connsiteX13" fmla="*/ 3808674 w 3808674"/>
                <a:gd name="connsiteY13" fmla="*/ 39756 h 556591"/>
                <a:gd name="connsiteX14" fmla="*/ 3804699 w 3808674"/>
                <a:gd name="connsiteY14" fmla="*/ 143123 h 556591"/>
                <a:gd name="connsiteX15" fmla="*/ 3788796 w 3808674"/>
                <a:gd name="connsiteY15" fmla="*/ 278295 h 556591"/>
                <a:gd name="connsiteX16" fmla="*/ 3784820 w 3808674"/>
                <a:gd name="connsiteY16" fmla="*/ 310101 h 556591"/>
                <a:gd name="connsiteX17" fmla="*/ 3753015 w 3808674"/>
                <a:gd name="connsiteY17" fmla="*/ 385638 h 556591"/>
                <a:gd name="connsiteX18" fmla="*/ 3705307 w 3808674"/>
                <a:gd name="connsiteY18" fmla="*/ 457200 h 556591"/>
                <a:gd name="connsiteX19" fmla="*/ 3665551 w 3808674"/>
                <a:gd name="connsiteY19" fmla="*/ 500932 h 556591"/>
                <a:gd name="connsiteX20" fmla="*/ 3633746 w 3808674"/>
                <a:gd name="connsiteY20" fmla="*/ 528762 h 556591"/>
                <a:gd name="connsiteX21" fmla="*/ 3597965 w 3808674"/>
                <a:gd name="connsiteY21" fmla="*/ 548640 h 556591"/>
                <a:gd name="connsiteX22" fmla="*/ 3562184 w 3808674"/>
                <a:gd name="connsiteY22" fmla="*/ 556591 h 556591"/>
                <a:gd name="connsiteX23" fmla="*/ 3550257 w 3808674"/>
                <a:gd name="connsiteY23" fmla="*/ 556591 h 556591"/>
                <a:gd name="connsiteX24" fmla="*/ 3526403 w 3808674"/>
                <a:gd name="connsiteY24" fmla="*/ 548640 h 556591"/>
                <a:gd name="connsiteX25" fmla="*/ 3458817 w 3808674"/>
                <a:gd name="connsiteY25" fmla="*/ 520810 h 556591"/>
                <a:gd name="connsiteX26" fmla="*/ 3387255 w 3808674"/>
                <a:gd name="connsiteY26" fmla="*/ 492981 h 556591"/>
                <a:gd name="connsiteX27" fmla="*/ 3331596 w 3808674"/>
                <a:gd name="connsiteY27" fmla="*/ 492981 h 556591"/>
                <a:gd name="connsiteX28" fmla="*/ 2429123 w 3808674"/>
                <a:gd name="connsiteY28" fmla="*/ 489005 h 556591"/>
                <a:gd name="connsiteX29" fmla="*/ 1335819 w 3808674"/>
                <a:gd name="connsiteY29" fmla="*/ 492981 h 556591"/>
                <a:gd name="connsiteX30" fmla="*/ 7951 w 3808674"/>
                <a:gd name="connsiteY30" fmla="*/ 492981 h 556591"/>
                <a:gd name="connsiteX31" fmla="*/ 0 w 3808674"/>
                <a:gd name="connsiteY31" fmla="*/ 246490 h 556591"/>
                <a:gd name="connsiteX32" fmla="*/ 1785067 w 3808674"/>
                <a:gd name="connsiteY32" fmla="*/ 246490 h 55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8674" h="556591">
                  <a:moveTo>
                    <a:pt x="1785067" y="246490"/>
                  </a:moveTo>
                  <a:lnTo>
                    <a:pt x="3140765" y="246490"/>
                  </a:lnTo>
                  <a:lnTo>
                    <a:pt x="3399182" y="246490"/>
                  </a:lnTo>
                  <a:lnTo>
                    <a:pt x="3498573" y="238539"/>
                  </a:lnTo>
                  <a:lnTo>
                    <a:pt x="3562184" y="222636"/>
                  </a:lnTo>
                  <a:lnTo>
                    <a:pt x="3613867" y="198782"/>
                  </a:lnTo>
                  <a:lnTo>
                    <a:pt x="3669526" y="147099"/>
                  </a:lnTo>
                  <a:lnTo>
                    <a:pt x="3721210" y="63610"/>
                  </a:lnTo>
                  <a:lnTo>
                    <a:pt x="3741088" y="23854"/>
                  </a:lnTo>
                  <a:lnTo>
                    <a:pt x="3753015" y="11927"/>
                  </a:lnTo>
                  <a:lnTo>
                    <a:pt x="3776869" y="0"/>
                  </a:lnTo>
                  <a:lnTo>
                    <a:pt x="3792772" y="0"/>
                  </a:lnTo>
                  <a:lnTo>
                    <a:pt x="3808674" y="11927"/>
                  </a:lnTo>
                  <a:lnTo>
                    <a:pt x="3808674" y="39756"/>
                  </a:lnTo>
                  <a:lnTo>
                    <a:pt x="3804699" y="143123"/>
                  </a:lnTo>
                  <a:lnTo>
                    <a:pt x="3788796" y="278295"/>
                  </a:lnTo>
                  <a:lnTo>
                    <a:pt x="3784820" y="310101"/>
                  </a:lnTo>
                  <a:lnTo>
                    <a:pt x="3753015" y="385638"/>
                  </a:lnTo>
                  <a:lnTo>
                    <a:pt x="3705307" y="457200"/>
                  </a:lnTo>
                  <a:lnTo>
                    <a:pt x="3665551" y="500932"/>
                  </a:lnTo>
                  <a:lnTo>
                    <a:pt x="3633746" y="528762"/>
                  </a:lnTo>
                  <a:lnTo>
                    <a:pt x="3597965" y="548640"/>
                  </a:lnTo>
                  <a:lnTo>
                    <a:pt x="3562184" y="556591"/>
                  </a:lnTo>
                  <a:lnTo>
                    <a:pt x="3550257" y="556591"/>
                  </a:lnTo>
                  <a:lnTo>
                    <a:pt x="3526403" y="548640"/>
                  </a:lnTo>
                  <a:lnTo>
                    <a:pt x="3458817" y="520810"/>
                  </a:lnTo>
                  <a:lnTo>
                    <a:pt x="3387255" y="492981"/>
                  </a:lnTo>
                  <a:lnTo>
                    <a:pt x="3331596" y="492981"/>
                  </a:lnTo>
                  <a:lnTo>
                    <a:pt x="2429123" y="489005"/>
                  </a:lnTo>
                  <a:lnTo>
                    <a:pt x="1335819" y="492981"/>
                  </a:lnTo>
                  <a:lnTo>
                    <a:pt x="7951" y="492981"/>
                  </a:lnTo>
                  <a:lnTo>
                    <a:pt x="0" y="246490"/>
                  </a:lnTo>
                  <a:lnTo>
                    <a:pt x="1785067" y="2464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647CF2B1-8008-44C7-8428-339EF33B2F50}"/>
                </a:ext>
              </a:extLst>
            </p:cNvPr>
            <p:cNvSpPr/>
            <p:nvPr/>
          </p:nvSpPr>
          <p:spPr>
            <a:xfrm>
              <a:off x="5610225" y="3808413"/>
              <a:ext cx="2332038" cy="487362"/>
            </a:xfrm>
            <a:custGeom>
              <a:avLst/>
              <a:gdLst>
                <a:gd name="connsiteX0" fmla="*/ 638828 w 2332347"/>
                <a:gd name="connsiteY0" fmla="*/ 215448 h 488515"/>
                <a:gd name="connsiteX1" fmla="*/ 1357822 w 2332347"/>
                <a:gd name="connsiteY1" fmla="*/ 130271 h 488515"/>
                <a:gd name="connsiteX2" fmla="*/ 1818780 w 2332347"/>
                <a:gd name="connsiteY2" fmla="*/ 67641 h 488515"/>
                <a:gd name="connsiteX3" fmla="*/ 1866378 w 2332347"/>
                <a:gd name="connsiteY3" fmla="*/ 42589 h 488515"/>
                <a:gd name="connsiteX4" fmla="*/ 1923998 w 2332347"/>
                <a:gd name="connsiteY4" fmla="*/ 17537 h 488515"/>
                <a:gd name="connsiteX5" fmla="*/ 1971597 w 2332347"/>
                <a:gd name="connsiteY5" fmla="*/ 2506 h 488515"/>
                <a:gd name="connsiteX6" fmla="*/ 2011680 w 2332347"/>
                <a:gd name="connsiteY6" fmla="*/ 0 h 488515"/>
                <a:gd name="connsiteX7" fmla="*/ 2051764 w 2332347"/>
                <a:gd name="connsiteY7" fmla="*/ 10021 h 488515"/>
                <a:gd name="connsiteX8" fmla="*/ 2134435 w 2332347"/>
                <a:gd name="connsiteY8" fmla="*/ 45094 h 488515"/>
                <a:gd name="connsiteX9" fmla="*/ 2237149 w 2332347"/>
                <a:gd name="connsiteY9" fmla="*/ 105219 h 488515"/>
                <a:gd name="connsiteX10" fmla="*/ 2304789 w 2332347"/>
                <a:gd name="connsiteY10" fmla="*/ 155323 h 488515"/>
                <a:gd name="connsiteX11" fmla="*/ 2332347 w 2332347"/>
                <a:gd name="connsiteY11" fmla="*/ 187891 h 488515"/>
                <a:gd name="connsiteX12" fmla="*/ 2332347 w 2332347"/>
                <a:gd name="connsiteY12" fmla="*/ 207932 h 488515"/>
                <a:gd name="connsiteX13" fmla="*/ 2329841 w 2332347"/>
                <a:gd name="connsiteY13" fmla="*/ 217953 h 488515"/>
                <a:gd name="connsiteX14" fmla="*/ 2314810 w 2332347"/>
                <a:gd name="connsiteY14" fmla="*/ 245510 h 488515"/>
                <a:gd name="connsiteX15" fmla="*/ 2279737 w 2332347"/>
                <a:gd name="connsiteY15" fmla="*/ 268057 h 488515"/>
                <a:gd name="connsiteX16" fmla="*/ 2247170 w 2332347"/>
                <a:gd name="connsiteY16" fmla="*/ 273068 h 488515"/>
                <a:gd name="connsiteX17" fmla="*/ 2014186 w 2332347"/>
                <a:gd name="connsiteY17" fmla="*/ 290604 h 488515"/>
                <a:gd name="connsiteX18" fmla="*/ 1262624 w 2332347"/>
                <a:gd name="connsiteY18" fmla="*/ 345719 h 488515"/>
                <a:gd name="connsiteX19" fmla="*/ 1012103 w 2332347"/>
                <a:gd name="connsiteY19" fmla="*/ 370771 h 488515"/>
                <a:gd name="connsiteX20" fmla="*/ 706468 w 2332347"/>
                <a:gd name="connsiteY20" fmla="*/ 415864 h 488515"/>
                <a:gd name="connsiteX21" fmla="*/ 458453 w 2332347"/>
                <a:gd name="connsiteY21" fmla="*/ 448432 h 488515"/>
                <a:gd name="connsiteX22" fmla="*/ 380792 w 2332347"/>
                <a:gd name="connsiteY22" fmla="*/ 470979 h 488515"/>
                <a:gd name="connsiteX23" fmla="*/ 328182 w 2332347"/>
                <a:gd name="connsiteY23" fmla="*/ 488515 h 488515"/>
                <a:gd name="connsiteX24" fmla="*/ 310646 w 2332347"/>
                <a:gd name="connsiteY24" fmla="*/ 488515 h 488515"/>
                <a:gd name="connsiteX25" fmla="*/ 260542 w 2332347"/>
                <a:gd name="connsiteY25" fmla="*/ 468474 h 488515"/>
                <a:gd name="connsiteX26" fmla="*/ 212943 w 2332347"/>
                <a:gd name="connsiteY26" fmla="*/ 440916 h 488515"/>
                <a:gd name="connsiteX27" fmla="*/ 165344 w 2332347"/>
                <a:gd name="connsiteY27" fmla="*/ 403338 h 488515"/>
                <a:gd name="connsiteX28" fmla="*/ 107724 w 2332347"/>
                <a:gd name="connsiteY28" fmla="*/ 340708 h 488515"/>
                <a:gd name="connsiteX29" fmla="*/ 47599 w 2332347"/>
                <a:gd name="connsiteY29" fmla="*/ 263047 h 488515"/>
                <a:gd name="connsiteX30" fmla="*/ 15032 w 2332347"/>
                <a:gd name="connsiteY30" fmla="*/ 207932 h 488515"/>
                <a:gd name="connsiteX31" fmla="*/ 0 w 2332347"/>
                <a:gd name="connsiteY31" fmla="*/ 182880 h 488515"/>
                <a:gd name="connsiteX32" fmla="*/ 0 w 2332347"/>
                <a:gd name="connsiteY32" fmla="*/ 162839 h 488515"/>
                <a:gd name="connsiteX33" fmla="*/ 5011 w 2332347"/>
                <a:gd name="connsiteY33" fmla="*/ 142797 h 488515"/>
                <a:gd name="connsiteX34" fmla="*/ 25052 w 2332347"/>
                <a:gd name="connsiteY34" fmla="*/ 140292 h 488515"/>
                <a:gd name="connsiteX35" fmla="*/ 57620 w 2332347"/>
                <a:gd name="connsiteY35" fmla="*/ 147807 h 488515"/>
                <a:gd name="connsiteX36" fmla="*/ 110229 w 2332347"/>
                <a:gd name="connsiteY36" fmla="*/ 175365 h 488515"/>
                <a:gd name="connsiteX37" fmla="*/ 180375 w 2332347"/>
                <a:gd name="connsiteY37" fmla="*/ 207932 h 488515"/>
                <a:gd name="connsiteX38" fmla="*/ 225469 w 2332347"/>
                <a:gd name="connsiteY38" fmla="*/ 222964 h 488515"/>
                <a:gd name="connsiteX39" fmla="*/ 313151 w 2332347"/>
                <a:gd name="connsiteY39" fmla="*/ 248016 h 488515"/>
                <a:gd name="connsiteX40" fmla="*/ 358245 w 2332347"/>
                <a:gd name="connsiteY40" fmla="*/ 253026 h 488515"/>
                <a:gd name="connsiteX41" fmla="*/ 440917 w 2332347"/>
                <a:gd name="connsiteY41" fmla="*/ 240500 h 488515"/>
                <a:gd name="connsiteX42" fmla="*/ 638828 w 2332347"/>
                <a:gd name="connsiteY42" fmla="*/ 215448 h 48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32347" h="488515">
                  <a:moveTo>
                    <a:pt x="638828" y="215448"/>
                  </a:moveTo>
                  <a:lnTo>
                    <a:pt x="1357822" y="130271"/>
                  </a:lnTo>
                  <a:lnTo>
                    <a:pt x="1818780" y="67641"/>
                  </a:lnTo>
                  <a:lnTo>
                    <a:pt x="1866378" y="42589"/>
                  </a:lnTo>
                  <a:lnTo>
                    <a:pt x="1923998" y="17537"/>
                  </a:lnTo>
                  <a:lnTo>
                    <a:pt x="1971597" y="2506"/>
                  </a:lnTo>
                  <a:lnTo>
                    <a:pt x="2011680" y="0"/>
                  </a:lnTo>
                  <a:lnTo>
                    <a:pt x="2051764" y="10021"/>
                  </a:lnTo>
                  <a:lnTo>
                    <a:pt x="2134435" y="45094"/>
                  </a:lnTo>
                  <a:lnTo>
                    <a:pt x="2237149" y="105219"/>
                  </a:lnTo>
                  <a:lnTo>
                    <a:pt x="2304789" y="155323"/>
                  </a:lnTo>
                  <a:lnTo>
                    <a:pt x="2332347" y="187891"/>
                  </a:lnTo>
                  <a:lnTo>
                    <a:pt x="2332347" y="207932"/>
                  </a:lnTo>
                  <a:lnTo>
                    <a:pt x="2329841" y="217953"/>
                  </a:lnTo>
                  <a:lnTo>
                    <a:pt x="2314810" y="245510"/>
                  </a:lnTo>
                  <a:lnTo>
                    <a:pt x="2279737" y="268057"/>
                  </a:lnTo>
                  <a:lnTo>
                    <a:pt x="2247170" y="273068"/>
                  </a:lnTo>
                  <a:cubicBezTo>
                    <a:pt x="2169513" y="278977"/>
                    <a:pt x="2092067" y="290604"/>
                    <a:pt x="2014186" y="290604"/>
                  </a:cubicBezTo>
                  <a:cubicBezTo>
                    <a:pt x="1763670" y="309037"/>
                    <a:pt x="1513817" y="345719"/>
                    <a:pt x="1262624" y="345719"/>
                  </a:cubicBezTo>
                  <a:lnTo>
                    <a:pt x="1012103" y="370771"/>
                  </a:lnTo>
                  <a:lnTo>
                    <a:pt x="706468" y="415864"/>
                  </a:lnTo>
                  <a:lnTo>
                    <a:pt x="458453" y="448432"/>
                  </a:lnTo>
                  <a:lnTo>
                    <a:pt x="380792" y="470979"/>
                  </a:lnTo>
                  <a:lnTo>
                    <a:pt x="328182" y="488515"/>
                  </a:lnTo>
                  <a:lnTo>
                    <a:pt x="310646" y="488515"/>
                  </a:lnTo>
                  <a:lnTo>
                    <a:pt x="260542" y="468474"/>
                  </a:lnTo>
                  <a:lnTo>
                    <a:pt x="212943" y="440916"/>
                  </a:lnTo>
                  <a:lnTo>
                    <a:pt x="165344" y="403338"/>
                  </a:lnTo>
                  <a:lnTo>
                    <a:pt x="107724" y="340708"/>
                  </a:lnTo>
                  <a:lnTo>
                    <a:pt x="47599" y="263047"/>
                  </a:lnTo>
                  <a:lnTo>
                    <a:pt x="15032" y="207932"/>
                  </a:lnTo>
                  <a:lnTo>
                    <a:pt x="0" y="182880"/>
                  </a:lnTo>
                  <a:lnTo>
                    <a:pt x="0" y="162839"/>
                  </a:lnTo>
                  <a:lnTo>
                    <a:pt x="5011" y="142797"/>
                  </a:lnTo>
                  <a:lnTo>
                    <a:pt x="25052" y="140292"/>
                  </a:lnTo>
                  <a:lnTo>
                    <a:pt x="57620" y="147807"/>
                  </a:lnTo>
                  <a:lnTo>
                    <a:pt x="110229" y="175365"/>
                  </a:lnTo>
                  <a:lnTo>
                    <a:pt x="180375" y="207932"/>
                  </a:lnTo>
                  <a:lnTo>
                    <a:pt x="225469" y="222964"/>
                  </a:lnTo>
                  <a:lnTo>
                    <a:pt x="313151" y="248016"/>
                  </a:lnTo>
                  <a:lnTo>
                    <a:pt x="358245" y="253026"/>
                  </a:lnTo>
                  <a:lnTo>
                    <a:pt x="440917" y="240500"/>
                  </a:lnTo>
                  <a:lnTo>
                    <a:pt x="638828" y="21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1">
              <a:extLst>
                <a:ext uri="{FF2B5EF4-FFF2-40B4-BE49-F238E27FC236}">
                  <a16:creationId xmlns:a16="http://schemas.microsoft.com/office/drawing/2014/main" id="{D5A3D25D-62EB-4FDA-B7F4-6CB47CB03EE9}"/>
                </a:ext>
              </a:extLst>
            </p:cNvPr>
            <p:cNvSpPr/>
            <p:nvPr/>
          </p:nvSpPr>
          <p:spPr>
            <a:xfrm>
              <a:off x="5075238" y="5197475"/>
              <a:ext cx="3270250" cy="527050"/>
            </a:xfrm>
            <a:custGeom>
              <a:avLst/>
              <a:gdLst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70085" h="526885">
                  <a:moveTo>
                    <a:pt x="1135351" y="169963"/>
                  </a:moveTo>
                  <a:lnTo>
                    <a:pt x="1757415" y="91780"/>
                  </a:lnTo>
                  <a:lnTo>
                    <a:pt x="2005561" y="78183"/>
                  </a:lnTo>
                  <a:lnTo>
                    <a:pt x="2559640" y="44191"/>
                  </a:lnTo>
                  <a:lnTo>
                    <a:pt x="2648021" y="40791"/>
                  </a:lnTo>
                  <a:lnTo>
                    <a:pt x="2705808" y="30594"/>
                  </a:lnTo>
                  <a:lnTo>
                    <a:pt x="2790789" y="13597"/>
                  </a:lnTo>
                  <a:lnTo>
                    <a:pt x="2858774" y="0"/>
                  </a:lnTo>
                  <a:lnTo>
                    <a:pt x="2896166" y="10198"/>
                  </a:lnTo>
                  <a:lnTo>
                    <a:pt x="3028737" y="67985"/>
                  </a:lnTo>
                  <a:lnTo>
                    <a:pt x="3191902" y="156366"/>
                  </a:lnTo>
                  <a:lnTo>
                    <a:pt x="3229293" y="180161"/>
                  </a:lnTo>
                  <a:lnTo>
                    <a:pt x="3256488" y="214153"/>
                  </a:lnTo>
                  <a:lnTo>
                    <a:pt x="3270085" y="248146"/>
                  </a:lnTo>
                  <a:lnTo>
                    <a:pt x="3263286" y="268541"/>
                  </a:lnTo>
                  <a:lnTo>
                    <a:pt x="3242890" y="285538"/>
                  </a:lnTo>
                  <a:lnTo>
                    <a:pt x="3212297" y="302534"/>
                  </a:lnTo>
                  <a:lnTo>
                    <a:pt x="3171506" y="305933"/>
                  </a:lnTo>
                  <a:lnTo>
                    <a:pt x="3066129" y="302534"/>
                  </a:lnTo>
                  <a:lnTo>
                    <a:pt x="2814584" y="292336"/>
                  </a:lnTo>
                  <a:lnTo>
                    <a:pt x="2491655" y="278739"/>
                  </a:lnTo>
                  <a:lnTo>
                    <a:pt x="2127934" y="278739"/>
                  </a:lnTo>
                  <a:lnTo>
                    <a:pt x="1828800" y="292336"/>
                  </a:lnTo>
                  <a:lnTo>
                    <a:pt x="1475277" y="329728"/>
                  </a:lnTo>
                  <a:lnTo>
                    <a:pt x="1070766" y="387515"/>
                  </a:lnTo>
                  <a:lnTo>
                    <a:pt x="846415" y="428307"/>
                  </a:lnTo>
                  <a:lnTo>
                    <a:pt x="628862" y="486094"/>
                  </a:lnTo>
                  <a:lnTo>
                    <a:pt x="499690" y="526885"/>
                  </a:lnTo>
                  <a:lnTo>
                    <a:pt x="445302" y="526885"/>
                  </a:lnTo>
                  <a:lnTo>
                    <a:pt x="384116" y="520086"/>
                  </a:lnTo>
                  <a:lnTo>
                    <a:pt x="326328" y="499691"/>
                  </a:lnTo>
                  <a:lnTo>
                    <a:pt x="254944" y="462299"/>
                  </a:lnTo>
                  <a:lnTo>
                    <a:pt x="166563" y="387515"/>
                  </a:lnTo>
                  <a:lnTo>
                    <a:pt x="71384" y="285538"/>
                  </a:lnTo>
                  <a:lnTo>
                    <a:pt x="27194" y="224351"/>
                  </a:lnTo>
                  <a:lnTo>
                    <a:pt x="0" y="163165"/>
                  </a:lnTo>
                  <a:lnTo>
                    <a:pt x="3399" y="139370"/>
                  </a:lnTo>
                  <a:lnTo>
                    <a:pt x="20395" y="142769"/>
                  </a:lnTo>
                  <a:lnTo>
                    <a:pt x="71384" y="163165"/>
                  </a:lnTo>
                  <a:lnTo>
                    <a:pt x="129172" y="183560"/>
                  </a:lnTo>
                  <a:lnTo>
                    <a:pt x="220951" y="210754"/>
                  </a:lnTo>
                  <a:lnTo>
                    <a:pt x="316131" y="227750"/>
                  </a:lnTo>
                  <a:lnTo>
                    <a:pt x="411310" y="237948"/>
                  </a:lnTo>
                  <a:lnTo>
                    <a:pt x="492892" y="241347"/>
                  </a:lnTo>
                  <a:lnTo>
                    <a:pt x="547280" y="241347"/>
                  </a:lnTo>
                  <a:lnTo>
                    <a:pt x="693448" y="224351"/>
                  </a:lnTo>
                  <a:lnTo>
                    <a:pt x="1135351" y="169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1665451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言葉と事実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 際 逆 象 価 非 像 織 証 属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1595434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EBA2559-B896-4CD7-A3F2-9D7204D89D07}"/>
              </a:ext>
            </a:extLst>
          </p:cNvPr>
          <p:cNvSpPr/>
          <p:nvPr/>
        </p:nvSpPr>
        <p:spPr>
          <a:xfrm>
            <a:off x="4094165" y="1731964"/>
            <a:ext cx="1101725" cy="377825"/>
          </a:xfrm>
          <a:custGeom>
            <a:avLst/>
            <a:gdLst>
              <a:gd name="connsiteX0" fmla="*/ 452437 w 1102519"/>
              <a:gd name="connsiteY0" fmla="*/ 290512 h 378619"/>
              <a:gd name="connsiteX1" fmla="*/ 97631 w 1102519"/>
              <a:gd name="connsiteY1" fmla="*/ 378619 h 378619"/>
              <a:gd name="connsiteX2" fmla="*/ 0 w 1102519"/>
              <a:gd name="connsiteY2" fmla="*/ 214312 h 378619"/>
              <a:gd name="connsiteX3" fmla="*/ 135731 w 1102519"/>
              <a:gd name="connsiteY3" fmla="*/ 200025 h 378619"/>
              <a:gd name="connsiteX4" fmla="*/ 378619 w 1102519"/>
              <a:gd name="connsiteY4" fmla="*/ 159544 h 378619"/>
              <a:gd name="connsiteX5" fmla="*/ 635794 w 1102519"/>
              <a:gd name="connsiteY5" fmla="*/ 90487 h 378619"/>
              <a:gd name="connsiteX6" fmla="*/ 652462 w 1102519"/>
              <a:gd name="connsiteY6" fmla="*/ 73819 h 378619"/>
              <a:gd name="connsiteX7" fmla="*/ 678656 w 1102519"/>
              <a:gd name="connsiteY7" fmla="*/ 47625 h 378619"/>
              <a:gd name="connsiteX8" fmla="*/ 711994 w 1102519"/>
              <a:gd name="connsiteY8" fmla="*/ 23812 h 378619"/>
              <a:gd name="connsiteX9" fmla="*/ 757237 w 1102519"/>
              <a:gd name="connsiteY9" fmla="*/ 0 h 378619"/>
              <a:gd name="connsiteX10" fmla="*/ 771525 w 1102519"/>
              <a:gd name="connsiteY10" fmla="*/ 0 h 378619"/>
              <a:gd name="connsiteX11" fmla="*/ 807244 w 1102519"/>
              <a:gd name="connsiteY11" fmla="*/ 7144 h 378619"/>
              <a:gd name="connsiteX12" fmla="*/ 869156 w 1102519"/>
              <a:gd name="connsiteY12" fmla="*/ 33337 h 378619"/>
              <a:gd name="connsiteX13" fmla="*/ 921544 w 1102519"/>
              <a:gd name="connsiteY13" fmla="*/ 61912 h 378619"/>
              <a:gd name="connsiteX14" fmla="*/ 966787 w 1102519"/>
              <a:gd name="connsiteY14" fmla="*/ 92869 h 378619"/>
              <a:gd name="connsiteX15" fmla="*/ 1007269 w 1102519"/>
              <a:gd name="connsiteY15" fmla="*/ 121444 h 378619"/>
              <a:gd name="connsiteX16" fmla="*/ 1054894 w 1102519"/>
              <a:gd name="connsiteY16" fmla="*/ 152400 h 378619"/>
              <a:gd name="connsiteX17" fmla="*/ 1083469 w 1102519"/>
              <a:gd name="connsiteY17" fmla="*/ 180975 h 378619"/>
              <a:gd name="connsiteX18" fmla="*/ 1095375 w 1102519"/>
              <a:gd name="connsiteY18" fmla="*/ 200025 h 378619"/>
              <a:gd name="connsiteX19" fmla="*/ 1102519 w 1102519"/>
              <a:gd name="connsiteY19" fmla="*/ 223837 h 378619"/>
              <a:gd name="connsiteX20" fmla="*/ 1097756 w 1102519"/>
              <a:gd name="connsiteY20" fmla="*/ 252412 h 378619"/>
              <a:gd name="connsiteX21" fmla="*/ 1078706 w 1102519"/>
              <a:gd name="connsiteY21" fmla="*/ 271462 h 378619"/>
              <a:gd name="connsiteX22" fmla="*/ 1002506 w 1102519"/>
              <a:gd name="connsiteY22" fmla="*/ 352425 h 378619"/>
              <a:gd name="connsiteX23" fmla="*/ 752475 w 1102519"/>
              <a:gd name="connsiteY23" fmla="*/ 261937 h 378619"/>
              <a:gd name="connsiteX24" fmla="*/ 700087 w 1102519"/>
              <a:gd name="connsiteY24" fmla="*/ 242887 h 378619"/>
              <a:gd name="connsiteX25" fmla="*/ 661987 w 1102519"/>
              <a:gd name="connsiteY25" fmla="*/ 247650 h 378619"/>
              <a:gd name="connsiteX26" fmla="*/ 452437 w 1102519"/>
              <a:gd name="connsiteY26" fmla="*/ 290512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02519" h="378619">
                <a:moveTo>
                  <a:pt x="452437" y="290512"/>
                </a:moveTo>
                <a:lnTo>
                  <a:pt x="97631" y="378619"/>
                </a:lnTo>
                <a:lnTo>
                  <a:pt x="0" y="214312"/>
                </a:lnTo>
                <a:lnTo>
                  <a:pt x="135731" y="200025"/>
                </a:lnTo>
                <a:lnTo>
                  <a:pt x="378619" y="159544"/>
                </a:lnTo>
                <a:lnTo>
                  <a:pt x="635794" y="90487"/>
                </a:lnTo>
                <a:lnTo>
                  <a:pt x="652462" y="73819"/>
                </a:lnTo>
                <a:lnTo>
                  <a:pt x="678656" y="47625"/>
                </a:lnTo>
                <a:lnTo>
                  <a:pt x="711994" y="23812"/>
                </a:lnTo>
                <a:lnTo>
                  <a:pt x="757237" y="0"/>
                </a:lnTo>
                <a:lnTo>
                  <a:pt x="771525" y="0"/>
                </a:lnTo>
                <a:lnTo>
                  <a:pt x="807244" y="7144"/>
                </a:lnTo>
                <a:lnTo>
                  <a:pt x="869156" y="33337"/>
                </a:lnTo>
                <a:lnTo>
                  <a:pt x="921544" y="61912"/>
                </a:lnTo>
                <a:lnTo>
                  <a:pt x="966787" y="92869"/>
                </a:lnTo>
                <a:lnTo>
                  <a:pt x="1007269" y="121444"/>
                </a:lnTo>
                <a:lnTo>
                  <a:pt x="1054894" y="152400"/>
                </a:lnTo>
                <a:lnTo>
                  <a:pt x="1083469" y="180975"/>
                </a:lnTo>
                <a:lnTo>
                  <a:pt x="1095375" y="200025"/>
                </a:lnTo>
                <a:lnTo>
                  <a:pt x="1102519" y="223837"/>
                </a:lnTo>
                <a:lnTo>
                  <a:pt x="1097756" y="252412"/>
                </a:lnTo>
                <a:lnTo>
                  <a:pt x="1078706" y="271462"/>
                </a:lnTo>
                <a:lnTo>
                  <a:pt x="1002506" y="352425"/>
                </a:lnTo>
                <a:lnTo>
                  <a:pt x="752475" y="261937"/>
                </a:lnTo>
                <a:lnTo>
                  <a:pt x="700087" y="242887"/>
                </a:lnTo>
                <a:lnTo>
                  <a:pt x="661987" y="247650"/>
                </a:lnTo>
                <a:lnTo>
                  <a:pt x="452437" y="2905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6D3AFD5-3EDC-46E8-B098-33C7CF78E175}"/>
              </a:ext>
            </a:extLst>
          </p:cNvPr>
          <p:cNvSpPr/>
          <p:nvPr/>
        </p:nvSpPr>
        <p:spPr>
          <a:xfrm>
            <a:off x="5795964" y="3582988"/>
            <a:ext cx="1455737" cy="336550"/>
          </a:xfrm>
          <a:custGeom>
            <a:avLst/>
            <a:gdLst>
              <a:gd name="connsiteX0" fmla="*/ 1012031 w 1454943"/>
              <a:gd name="connsiteY0" fmla="*/ 259557 h 335757"/>
              <a:gd name="connsiteX1" fmla="*/ 390525 w 1454943"/>
              <a:gd name="connsiteY1" fmla="*/ 335757 h 335757"/>
              <a:gd name="connsiteX2" fmla="*/ 359568 w 1454943"/>
              <a:gd name="connsiteY2" fmla="*/ 333375 h 335757"/>
              <a:gd name="connsiteX3" fmla="*/ 326231 w 1454943"/>
              <a:gd name="connsiteY3" fmla="*/ 326232 h 335757"/>
              <a:gd name="connsiteX4" fmla="*/ 273843 w 1454943"/>
              <a:gd name="connsiteY4" fmla="*/ 309563 h 335757"/>
              <a:gd name="connsiteX5" fmla="*/ 219075 w 1454943"/>
              <a:gd name="connsiteY5" fmla="*/ 283369 h 335757"/>
              <a:gd name="connsiteX6" fmla="*/ 145256 w 1454943"/>
              <a:gd name="connsiteY6" fmla="*/ 238125 h 335757"/>
              <a:gd name="connsiteX7" fmla="*/ 66675 w 1454943"/>
              <a:gd name="connsiteY7" fmla="*/ 178594 h 335757"/>
              <a:gd name="connsiteX8" fmla="*/ 9525 w 1454943"/>
              <a:gd name="connsiteY8" fmla="*/ 126207 h 335757"/>
              <a:gd name="connsiteX9" fmla="*/ 0 w 1454943"/>
              <a:gd name="connsiteY9" fmla="*/ 111919 h 335757"/>
              <a:gd name="connsiteX10" fmla="*/ 0 w 1454943"/>
              <a:gd name="connsiteY10" fmla="*/ 90488 h 335757"/>
              <a:gd name="connsiteX11" fmla="*/ 4762 w 1454943"/>
              <a:gd name="connsiteY11" fmla="*/ 73819 h 335757"/>
              <a:gd name="connsiteX12" fmla="*/ 14287 w 1454943"/>
              <a:gd name="connsiteY12" fmla="*/ 66675 h 335757"/>
              <a:gd name="connsiteX13" fmla="*/ 38100 w 1454943"/>
              <a:gd name="connsiteY13" fmla="*/ 64294 h 335757"/>
              <a:gd name="connsiteX14" fmla="*/ 54768 w 1454943"/>
              <a:gd name="connsiteY14" fmla="*/ 76200 h 335757"/>
              <a:gd name="connsiteX15" fmla="*/ 83343 w 1454943"/>
              <a:gd name="connsiteY15" fmla="*/ 95250 h 335757"/>
              <a:gd name="connsiteX16" fmla="*/ 114300 w 1454943"/>
              <a:gd name="connsiteY16" fmla="*/ 107157 h 335757"/>
              <a:gd name="connsiteX17" fmla="*/ 173831 w 1454943"/>
              <a:gd name="connsiteY17" fmla="*/ 123825 h 335757"/>
              <a:gd name="connsiteX18" fmla="*/ 261937 w 1454943"/>
              <a:gd name="connsiteY18" fmla="*/ 133350 h 335757"/>
              <a:gd name="connsiteX19" fmla="*/ 388143 w 1454943"/>
              <a:gd name="connsiteY19" fmla="*/ 135732 h 335757"/>
              <a:gd name="connsiteX20" fmla="*/ 516731 w 1454943"/>
              <a:gd name="connsiteY20" fmla="*/ 133350 h 335757"/>
              <a:gd name="connsiteX21" fmla="*/ 690562 w 1454943"/>
              <a:gd name="connsiteY21" fmla="*/ 116682 h 335757"/>
              <a:gd name="connsiteX22" fmla="*/ 866775 w 1454943"/>
              <a:gd name="connsiteY22" fmla="*/ 100013 h 335757"/>
              <a:gd name="connsiteX23" fmla="*/ 1090612 w 1454943"/>
              <a:gd name="connsiteY23" fmla="*/ 66675 h 335757"/>
              <a:gd name="connsiteX24" fmla="*/ 1109662 w 1454943"/>
              <a:gd name="connsiteY24" fmla="*/ 54769 h 335757"/>
              <a:gd name="connsiteX25" fmla="*/ 1135856 w 1454943"/>
              <a:gd name="connsiteY25" fmla="*/ 42863 h 335757"/>
              <a:gd name="connsiteX26" fmla="*/ 1176337 w 1454943"/>
              <a:gd name="connsiteY26" fmla="*/ 23813 h 335757"/>
              <a:gd name="connsiteX27" fmla="*/ 1228725 w 1454943"/>
              <a:gd name="connsiteY27" fmla="*/ 7144 h 335757"/>
              <a:gd name="connsiteX28" fmla="*/ 1259681 w 1454943"/>
              <a:gd name="connsiteY28" fmla="*/ 0 h 335757"/>
              <a:gd name="connsiteX29" fmla="*/ 1295400 w 1454943"/>
              <a:gd name="connsiteY29" fmla="*/ 7144 h 335757"/>
              <a:gd name="connsiteX30" fmla="*/ 1350168 w 1454943"/>
              <a:gd name="connsiteY30" fmla="*/ 26194 h 335757"/>
              <a:gd name="connsiteX31" fmla="*/ 1397793 w 1454943"/>
              <a:gd name="connsiteY31" fmla="*/ 47625 h 335757"/>
              <a:gd name="connsiteX32" fmla="*/ 1445418 w 1454943"/>
              <a:gd name="connsiteY32" fmla="*/ 80963 h 335757"/>
              <a:gd name="connsiteX33" fmla="*/ 1454943 w 1454943"/>
              <a:gd name="connsiteY33" fmla="*/ 92869 h 335757"/>
              <a:gd name="connsiteX34" fmla="*/ 1452562 w 1454943"/>
              <a:gd name="connsiteY34" fmla="*/ 107157 h 335757"/>
              <a:gd name="connsiteX35" fmla="*/ 1431131 w 1454943"/>
              <a:gd name="connsiteY35" fmla="*/ 140494 h 335757"/>
              <a:gd name="connsiteX36" fmla="*/ 1400175 w 1454943"/>
              <a:gd name="connsiteY36" fmla="*/ 169069 h 335757"/>
              <a:gd name="connsiteX37" fmla="*/ 1347787 w 1454943"/>
              <a:gd name="connsiteY37" fmla="*/ 197644 h 335757"/>
              <a:gd name="connsiteX38" fmla="*/ 1295400 w 1454943"/>
              <a:gd name="connsiteY38" fmla="*/ 226219 h 335757"/>
              <a:gd name="connsiteX39" fmla="*/ 1012031 w 1454943"/>
              <a:gd name="connsiteY39" fmla="*/ 259557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54943" h="335757">
                <a:moveTo>
                  <a:pt x="1012031" y="259557"/>
                </a:moveTo>
                <a:lnTo>
                  <a:pt x="390525" y="335757"/>
                </a:lnTo>
                <a:lnTo>
                  <a:pt x="359568" y="333375"/>
                </a:lnTo>
                <a:lnTo>
                  <a:pt x="326231" y="326232"/>
                </a:lnTo>
                <a:lnTo>
                  <a:pt x="273843" y="309563"/>
                </a:lnTo>
                <a:lnTo>
                  <a:pt x="219075" y="283369"/>
                </a:lnTo>
                <a:lnTo>
                  <a:pt x="145256" y="238125"/>
                </a:lnTo>
                <a:lnTo>
                  <a:pt x="66675" y="178594"/>
                </a:lnTo>
                <a:lnTo>
                  <a:pt x="9525" y="126207"/>
                </a:lnTo>
                <a:lnTo>
                  <a:pt x="0" y="111919"/>
                </a:lnTo>
                <a:lnTo>
                  <a:pt x="0" y="90488"/>
                </a:lnTo>
                <a:lnTo>
                  <a:pt x="4762" y="73819"/>
                </a:lnTo>
                <a:lnTo>
                  <a:pt x="14287" y="66675"/>
                </a:lnTo>
                <a:lnTo>
                  <a:pt x="38100" y="64294"/>
                </a:lnTo>
                <a:lnTo>
                  <a:pt x="54768" y="76200"/>
                </a:lnTo>
                <a:lnTo>
                  <a:pt x="83343" y="95250"/>
                </a:lnTo>
                <a:lnTo>
                  <a:pt x="114300" y="107157"/>
                </a:lnTo>
                <a:lnTo>
                  <a:pt x="173831" y="123825"/>
                </a:lnTo>
                <a:lnTo>
                  <a:pt x="261937" y="133350"/>
                </a:lnTo>
                <a:lnTo>
                  <a:pt x="388143" y="135732"/>
                </a:lnTo>
                <a:lnTo>
                  <a:pt x="516731" y="133350"/>
                </a:lnTo>
                <a:lnTo>
                  <a:pt x="690562" y="116682"/>
                </a:lnTo>
                <a:lnTo>
                  <a:pt x="866775" y="100013"/>
                </a:lnTo>
                <a:lnTo>
                  <a:pt x="1090612" y="66675"/>
                </a:lnTo>
                <a:lnTo>
                  <a:pt x="1109662" y="54769"/>
                </a:lnTo>
                <a:lnTo>
                  <a:pt x="1135856" y="42863"/>
                </a:lnTo>
                <a:lnTo>
                  <a:pt x="1176337" y="23813"/>
                </a:lnTo>
                <a:lnTo>
                  <a:pt x="1228725" y="7144"/>
                </a:lnTo>
                <a:lnTo>
                  <a:pt x="1259681" y="0"/>
                </a:lnTo>
                <a:lnTo>
                  <a:pt x="1295400" y="7144"/>
                </a:lnTo>
                <a:lnTo>
                  <a:pt x="1350168" y="26194"/>
                </a:lnTo>
                <a:lnTo>
                  <a:pt x="1397793" y="47625"/>
                </a:lnTo>
                <a:lnTo>
                  <a:pt x="1445418" y="80963"/>
                </a:lnTo>
                <a:lnTo>
                  <a:pt x="1454943" y="92869"/>
                </a:lnTo>
                <a:lnTo>
                  <a:pt x="1452562" y="107157"/>
                </a:lnTo>
                <a:lnTo>
                  <a:pt x="1431131" y="140494"/>
                </a:lnTo>
                <a:lnTo>
                  <a:pt x="1400175" y="169069"/>
                </a:lnTo>
                <a:lnTo>
                  <a:pt x="1347787" y="197644"/>
                </a:lnTo>
                <a:lnTo>
                  <a:pt x="1295400" y="226219"/>
                </a:lnTo>
                <a:lnTo>
                  <a:pt x="1012031" y="2595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A690469-82DC-4528-A877-57083BC118C3}"/>
              </a:ext>
            </a:extLst>
          </p:cNvPr>
          <p:cNvSpPr/>
          <p:nvPr/>
        </p:nvSpPr>
        <p:spPr>
          <a:xfrm>
            <a:off x="4822826" y="4805364"/>
            <a:ext cx="1173163" cy="860425"/>
          </a:xfrm>
          <a:custGeom>
            <a:avLst/>
            <a:gdLst>
              <a:gd name="connsiteX0" fmla="*/ 602457 w 1173957"/>
              <a:gd name="connsiteY0" fmla="*/ 647700 h 859631"/>
              <a:gd name="connsiteX1" fmla="*/ 404813 w 1173957"/>
              <a:gd name="connsiteY1" fmla="*/ 740568 h 859631"/>
              <a:gd name="connsiteX2" fmla="*/ 250032 w 1173957"/>
              <a:gd name="connsiteY2" fmla="*/ 800100 h 859631"/>
              <a:gd name="connsiteX3" fmla="*/ 128588 w 1173957"/>
              <a:gd name="connsiteY3" fmla="*/ 838200 h 859631"/>
              <a:gd name="connsiteX4" fmla="*/ 66675 w 1173957"/>
              <a:gd name="connsiteY4" fmla="*/ 854868 h 859631"/>
              <a:gd name="connsiteX5" fmla="*/ 38100 w 1173957"/>
              <a:gd name="connsiteY5" fmla="*/ 859631 h 859631"/>
              <a:gd name="connsiteX6" fmla="*/ 21432 w 1173957"/>
              <a:gd name="connsiteY6" fmla="*/ 857250 h 859631"/>
              <a:gd name="connsiteX7" fmla="*/ 9525 w 1173957"/>
              <a:gd name="connsiteY7" fmla="*/ 852487 h 859631"/>
              <a:gd name="connsiteX8" fmla="*/ 0 w 1173957"/>
              <a:gd name="connsiteY8" fmla="*/ 840581 h 859631"/>
              <a:gd name="connsiteX9" fmla="*/ 0 w 1173957"/>
              <a:gd name="connsiteY9" fmla="*/ 831056 h 859631"/>
              <a:gd name="connsiteX10" fmla="*/ 7144 w 1173957"/>
              <a:gd name="connsiteY10" fmla="*/ 816768 h 859631"/>
              <a:gd name="connsiteX11" fmla="*/ 76200 w 1173957"/>
              <a:gd name="connsiteY11" fmla="*/ 778668 h 859631"/>
              <a:gd name="connsiteX12" fmla="*/ 173832 w 1173957"/>
              <a:gd name="connsiteY12" fmla="*/ 731043 h 859631"/>
              <a:gd name="connsiteX13" fmla="*/ 278607 w 1173957"/>
              <a:gd name="connsiteY13" fmla="*/ 669131 h 859631"/>
              <a:gd name="connsiteX14" fmla="*/ 395288 w 1173957"/>
              <a:gd name="connsiteY14" fmla="*/ 590550 h 859631"/>
              <a:gd name="connsiteX15" fmla="*/ 502444 w 1173957"/>
              <a:gd name="connsiteY15" fmla="*/ 516731 h 859631"/>
              <a:gd name="connsiteX16" fmla="*/ 590550 w 1173957"/>
              <a:gd name="connsiteY16" fmla="*/ 447675 h 859631"/>
              <a:gd name="connsiteX17" fmla="*/ 657225 w 1173957"/>
              <a:gd name="connsiteY17" fmla="*/ 390525 h 859631"/>
              <a:gd name="connsiteX18" fmla="*/ 723900 w 1173957"/>
              <a:gd name="connsiteY18" fmla="*/ 328612 h 859631"/>
              <a:gd name="connsiteX19" fmla="*/ 764382 w 1173957"/>
              <a:gd name="connsiteY19" fmla="*/ 285750 h 859631"/>
              <a:gd name="connsiteX20" fmla="*/ 792957 w 1173957"/>
              <a:gd name="connsiteY20" fmla="*/ 252412 h 859631"/>
              <a:gd name="connsiteX21" fmla="*/ 812007 w 1173957"/>
              <a:gd name="connsiteY21" fmla="*/ 216693 h 859631"/>
              <a:gd name="connsiteX22" fmla="*/ 816769 w 1173957"/>
              <a:gd name="connsiteY22" fmla="*/ 192881 h 859631"/>
              <a:gd name="connsiteX23" fmla="*/ 812007 w 1173957"/>
              <a:gd name="connsiteY23" fmla="*/ 166687 h 859631"/>
              <a:gd name="connsiteX24" fmla="*/ 790575 w 1173957"/>
              <a:gd name="connsiteY24" fmla="*/ 133350 h 859631"/>
              <a:gd name="connsiteX25" fmla="*/ 750094 w 1173957"/>
              <a:gd name="connsiteY25" fmla="*/ 92868 h 859631"/>
              <a:gd name="connsiteX26" fmla="*/ 709613 w 1173957"/>
              <a:gd name="connsiteY26" fmla="*/ 59531 h 859631"/>
              <a:gd name="connsiteX27" fmla="*/ 697707 w 1173957"/>
              <a:gd name="connsiteY27" fmla="*/ 45243 h 859631"/>
              <a:gd name="connsiteX28" fmla="*/ 690563 w 1173957"/>
              <a:gd name="connsiteY28" fmla="*/ 26193 h 859631"/>
              <a:gd name="connsiteX29" fmla="*/ 695325 w 1173957"/>
              <a:gd name="connsiteY29" fmla="*/ 9525 h 859631"/>
              <a:gd name="connsiteX30" fmla="*/ 714375 w 1173957"/>
              <a:gd name="connsiteY30" fmla="*/ 0 h 859631"/>
              <a:gd name="connsiteX31" fmla="*/ 750094 w 1173957"/>
              <a:gd name="connsiteY31" fmla="*/ 2381 h 859631"/>
              <a:gd name="connsiteX32" fmla="*/ 807244 w 1173957"/>
              <a:gd name="connsiteY32" fmla="*/ 21431 h 859631"/>
              <a:gd name="connsiteX33" fmla="*/ 881063 w 1173957"/>
              <a:gd name="connsiteY33" fmla="*/ 50006 h 859631"/>
              <a:gd name="connsiteX34" fmla="*/ 945357 w 1173957"/>
              <a:gd name="connsiteY34" fmla="*/ 76200 h 859631"/>
              <a:gd name="connsiteX35" fmla="*/ 1007269 w 1173957"/>
              <a:gd name="connsiteY35" fmla="*/ 109537 h 859631"/>
              <a:gd name="connsiteX36" fmla="*/ 1042988 w 1173957"/>
              <a:gd name="connsiteY36" fmla="*/ 128587 h 859631"/>
              <a:gd name="connsiteX37" fmla="*/ 1088232 w 1173957"/>
              <a:gd name="connsiteY37" fmla="*/ 154781 h 859631"/>
              <a:gd name="connsiteX38" fmla="*/ 1133475 w 1173957"/>
              <a:gd name="connsiteY38" fmla="*/ 190500 h 859631"/>
              <a:gd name="connsiteX39" fmla="*/ 1162050 w 1173957"/>
              <a:gd name="connsiteY39" fmla="*/ 221456 h 859631"/>
              <a:gd name="connsiteX40" fmla="*/ 1173957 w 1173957"/>
              <a:gd name="connsiteY40" fmla="*/ 242887 h 859631"/>
              <a:gd name="connsiteX41" fmla="*/ 1173957 w 1173957"/>
              <a:gd name="connsiteY41" fmla="*/ 261937 h 859631"/>
              <a:gd name="connsiteX42" fmla="*/ 1154907 w 1173957"/>
              <a:gd name="connsiteY42" fmla="*/ 276225 h 859631"/>
              <a:gd name="connsiteX43" fmla="*/ 1114425 w 1173957"/>
              <a:gd name="connsiteY43" fmla="*/ 290512 h 859631"/>
              <a:gd name="connsiteX44" fmla="*/ 1078707 w 1173957"/>
              <a:gd name="connsiteY44" fmla="*/ 311943 h 859631"/>
              <a:gd name="connsiteX45" fmla="*/ 1031082 w 1173957"/>
              <a:gd name="connsiteY45" fmla="*/ 350043 h 859631"/>
              <a:gd name="connsiteX46" fmla="*/ 945357 w 1173957"/>
              <a:gd name="connsiteY46" fmla="*/ 428625 h 859631"/>
              <a:gd name="connsiteX47" fmla="*/ 814388 w 1173957"/>
              <a:gd name="connsiteY47" fmla="*/ 519112 h 859631"/>
              <a:gd name="connsiteX48" fmla="*/ 602457 w 1173957"/>
              <a:gd name="connsiteY48" fmla="*/ 647700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73957" h="859631">
                <a:moveTo>
                  <a:pt x="602457" y="647700"/>
                </a:moveTo>
                <a:lnTo>
                  <a:pt x="404813" y="740568"/>
                </a:lnTo>
                <a:lnTo>
                  <a:pt x="250032" y="800100"/>
                </a:lnTo>
                <a:lnTo>
                  <a:pt x="128588" y="838200"/>
                </a:lnTo>
                <a:lnTo>
                  <a:pt x="66675" y="854868"/>
                </a:lnTo>
                <a:lnTo>
                  <a:pt x="38100" y="859631"/>
                </a:lnTo>
                <a:lnTo>
                  <a:pt x="21432" y="857250"/>
                </a:lnTo>
                <a:lnTo>
                  <a:pt x="9525" y="852487"/>
                </a:lnTo>
                <a:lnTo>
                  <a:pt x="0" y="840581"/>
                </a:lnTo>
                <a:lnTo>
                  <a:pt x="0" y="831056"/>
                </a:lnTo>
                <a:lnTo>
                  <a:pt x="7144" y="816768"/>
                </a:lnTo>
                <a:lnTo>
                  <a:pt x="76200" y="778668"/>
                </a:lnTo>
                <a:lnTo>
                  <a:pt x="173832" y="731043"/>
                </a:lnTo>
                <a:lnTo>
                  <a:pt x="278607" y="669131"/>
                </a:lnTo>
                <a:lnTo>
                  <a:pt x="395288" y="590550"/>
                </a:lnTo>
                <a:lnTo>
                  <a:pt x="502444" y="516731"/>
                </a:lnTo>
                <a:lnTo>
                  <a:pt x="590550" y="447675"/>
                </a:lnTo>
                <a:lnTo>
                  <a:pt x="657225" y="390525"/>
                </a:lnTo>
                <a:lnTo>
                  <a:pt x="723900" y="328612"/>
                </a:lnTo>
                <a:lnTo>
                  <a:pt x="764382" y="285750"/>
                </a:lnTo>
                <a:lnTo>
                  <a:pt x="792957" y="252412"/>
                </a:lnTo>
                <a:lnTo>
                  <a:pt x="812007" y="216693"/>
                </a:lnTo>
                <a:lnTo>
                  <a:pt x="816769" y="192881"/>
                </a:lnTo>
                <a:lnTo>
                  <a:pt x="812007" y="166687"/>
                </a:lnTo>
                <a:lnTo>
                  <a:pt x="790575" y="133350"/>
                </a:lnTo>
                <a:lnTo>
                  <a:pt x="750094" y="92868"/>
                </a:lnTo>
                <a:lnTo>
                  <a:pt x="709613" y="59531"/>
                </a:lnTo>
                <a:lnTo>
                  <a:pt x="697707" y="45243"/>
                </a:lnTo>
                <a:lnTo>
                  <a:pt x="690563" y="26193"/>
                </a:lnTo>
                <a:lnTo>
                  <a:pt x="695325" y="9525"/>
                </a:lnTo>
                <a:lnTo>
                  <a:pt x="714375" y="0"/>
                </a:lnTo>
                <a:lnTo>
                  <a:pt x="750094" y="2381"/>
                </a:lnTo>
                <a:lnTo>
                  <a:pt x="807244" y="21431"/>
                </a:lnTo>
                <a:lnTo>
                  <a:pt x="881063" y="50006"/>
                </a:lnTo>
                <a:lnTo>
                  <a:pt x="945357" y="76200"/>
                </a:lnTo>
                <a:lnTo>
                  <a:pt x="1007269" y="109537"/>
                </a:lnTo>
                <a:lnTo>
                  <a:pt x="1042988" y="128587"/>
                </a:lnTo>
                <a:lnTo>
                  <a:pt x="1088232" y="154781"/>
                </a:lnTo>
                <a:lnTo>
                  <a:pt x="1133475" y="190500"/>
                </a:lnTo>
                <a:lnTo>
                  <a:pt x="1162050" y="221456"/>
                </a:lnTo>
                <a:lnTo>
                  <a:pt x="1173957" y="242887"/>
                </a:lnTo>
                <a:lnTo>
                  <a:pt x="1173957" y="261937"/>
                </a:lnTo>
                <a:lnTo>
                  <a:pt x="1154907" y="276225"/>
                </a:lnTo>
                <a:lnTo>
                  <a:pt x="1114425" y="290512"/>
                </a:lnTo>
                <a:lnTo>
                  <a:pt x="1078707" y="311943"/>
                </a:lnTo>
                <a:lnTo>
                  <a:pt x="1031082" y="350043"/>
                </a:lnTo>
                <a:lnTo>
                  <a:pt x="945357" y="428625"/>
                </a:lnTo>
                <a:lnTo>
                  <a:pt x="814388" y="519112"/>
                </a:lnTo>
                <a:lnTo>
                  <a:pt x="602457" y="647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EDDA78B-DF11-4191-BB93-A09731A9860B}"/>
              </a:ext>
            </a:extLst>
          </p:cNvPr>
          <p:cNvSpPr/>
          <p:nvPr/>
        </p:nvSpPr>
        <p:spPr>
          <a:xfrm>
            <a:off x="7153275" y="4760913"/>
            <a:ext cx="769938" cy="831850"/>
          </a:xfrm>
          <a:custGeom>
            <a:avLst/>
            <a:gdLst>
              <a:gd name="connsiteX0" fmla="*/ 359569 w 769144"/>
              <a:gd name="connsiteY0" fmla="*/ 488156 h 833437"/>
              <a:gd name="connsiteX1" fmla="*/ 202406 w 769144"/>
              <a:gd name="connsiteY1" fmla="*/ 292894 h 833437"/>
              <a:gd name="connsiteX2" fmla="*/ 83344 w 769144"/>
              <a:gd name="connsiteY2" fmla="*/ 150019 h 833437"/>
              <a:gd name="connsiteX3" fmla="*/ 19050 w 769144"/>
              <a:gd name="connsiteY3" fmla="*/ 73819 h 833437"/>
              <a:gd name="connsiteX4" fmla="*/ 7144 w 769144"/>
              <a:gd name="connsiteY4" fmla="*/ 50006 h 833437"/>
              <a:gd name="connsiteX5" fmla="*/ 0 w 769144"/>
              <a:gd name="connsiteY5" fmla="*/ 26194 h 833437"/>
              <a:gd name="connsiteX6" fmla="*/ 4763 w 769144"/>
              <a:gd name="connsiteY6" fmla="*/ 9525 h 833437"/>
              <a:gd name="connsiteX7" fmla="*/ 23813 w 769144"/>
              <a:gd name="connsiteY7" fmla="*/ 0 h 833437"/>
              <a:gd name="connsiteX8" fmla="*/ 57150 w 769144"/>
              <a:gd name="connsiteY8" fmla="*/ 7144 h 833437"/>
              <a:gd name="connsiteX9" fmla="*/ 190500 w 769144"/>
              <a:gd name="connsiteY9" fmla="*/ 92869 h 833437"/>
              <a:gd name="connsiteX10" fmla="*/ 326231 w 769144"/>
              <a:gd name="connsiteY10" fmla="*/ 180975 h 833437"/>
              <a:gd name="connsiteX11" fmla="*/ 471488 w 769144"/>
              <a:gd name="connsiteY11" fmla="*/ 266700 h 833437"/>
              <a:gd name="connsiteX12" fmla="*/ 631031 w 769144"/>
              <a:gd name="connsiteY12" fmla="*/ 364331 h 833437"/>
              <a:gd name="connsiteX13" fmla="*/ 647700 w 769144"/>
              <a:gd name="connsiteY13" fmla="*/ 385762 h 833437"/>
              <a:gd name="connsiteX14" fmla="*/ 688181 w 769144"/>
              <a:gd name="connsiteY14" fmla="*/ 473869 h 833437"/>
              <a:gd name="connsiteX15" fmla="*/ 702469 w 769144"/>
              <a:gd name="connsiteY15" fmla="*/ 504825 h 833437"/>
              <a:gd name="connsiteX16" fmla="*/ 731044 w 769144"/>
              <a:gd name="connsiteY16" fmla="*/ 581025 h 833437"/>
              <a:gd name="connsiteX17" fmla="*/ 747713 w 769144"/>
              <a:gd name="connsiteY17" fmla="*/ 640556 h 833437"/>
              <a:gd name="connsiteX18" fmla="*/ 759619 w 769144"/>
              <a:gd name="connsiteY18" fmla="*/ 681037 h 833437"/>
              <a:gd name="connsiteX19" fmla="*/ 766763 w 769144"/>
              <a:gd name="connsiteY19" fmla="*/ 723900 h 833437"/>
              <a:gd name="connsiteX20" fmla="*/ 769144 w 769144"/>
              <a:gd name="connsiteY20" fmla="*/ 766762 h 833437"/>
              <a:gd name="connsiteX21" fmla="*/ 762000 w 769144"/>
              <a:gd name="connsiteY21" fmla="*/ 804862 h 833437"/>
              <a:gd name="connsiteX22" fmla="*/ 745331 w 769144"/>
              <a:gd name="connsiteY22" fmla="*/ 823912 h 833437"/>
              <a:gd name="connsiteX23" fmla="*/ 719138 w 769144"/>
              <a:gd name="connsiteY23" fmla="*/ 833437 h 833437"/>
              <a:gd name="connsiteX24" fmla="*/ 681038 w 769144"/>
              <a:gd name="connsiteY24" fmla="*/ 828675 h 833437"/>
              <a:gd name="connsiteX25" fmla="*/ 638175 w 769144"/>
              <a:gd name="connsiteY25" fmla="*/ 816769 h 833437"/>
              <a:gd name="connsiteX26" fmla="*/ 619125 w 769144"/>
              <a:gd name="connsiteY26" fmla="*/ 800100 h 833437"/>
              <a:gd name="connsiteX27" fmla="*/ 359569 w 769144"/>
              <a:gd name="connsiteY27" fmla="*/ 488156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69144" h="833437">
                <a:moveTo>
                  <a:pt x="359569" y="488156"/>
                </a:moveTo>
                <a:lnTo>
                  <a:pt x="202406" y="292894"/>
                </a:lnTo>
                <a:lnTo>
                  <a:pt x="83344" y="150019"/>
                </a:lnTo>
                <a:lnTo>
                  <a:pt x="19050" y="73819"/>
                </a:lnTo>
                <a:lnTo>
                  <a:pt x="7144" y="50006"/>
                </a:lnTo>
                <a:lnTo>
                  <a:pt x="0" y="26194"/>
                </a:lnTo>
                <a:lnTo>
                  <a:pt x="4763" y="9525"/>
                </a:lnTo>
                <a:lnTo>
                  <a:pt x="23813" y="0"/>
                </a:lnTo>
                <a:lnTo>
                  <a:pt x="57150" y="7144"/>
                </a:lnTo>
                <a:lnTo>
                  <a:pt x="190500" y="92869"/>
                </a:lnTo>
                <a:lnTo>
                  <a:pt x="326231" y="180975"/>
                </a:lnTo>
                <a:lnTo>
                  <a:pt x="471488" y="266700"/>
                </a:lnTo>
                <a:lnTo>
                  <a:pt x="631031" y="364331"/>
                </a:lnTo>
                <a:lnTo>
                  <a:pt x="647700" y="385762"/>
                </a:lnTo>
                <a:lnTo>
                  <a:pt x="688181" y="473869"/>
                </a:lnTo>
                <a:lnTo>
                  <a:pt x="702469" y="504825"/>
                </a:lnTo>
                <a:lnTo>
                  <a:pt x="731044" y="581025"/>
                </a:lnTo>
                <a:lnTo>
                  <a:pt x="747713" y="640556"/>
                </a:lnTo>
                <a:lnTo>
                  <a:pt x="759619" y="681037"/>
                </a:lnTo>
                <a:lnTo>
                  <a:pt x="766763" y="723900"/>
                </a:lnTo>
                <a:lnTo>
                  <a:pt x="769144" y="766762"/>
                </a:lnTo>
                <a:lnTo>
                  <a:pt x="762000" y="804862"/>
                </a:lnTo>
                <a:lnTo>
                  <a:pt x="745331" y="823912"/>
                </a:lnTo>
                <a:lnTo>
                  <a:pt x="719138" y="833437"/>
                </a:lnTo>
                <a:lnTo>
                  <a:pt x="681038" y="828675"/>
                </a:lnTo>
                <a:lnTo>
                  <a:pt x="638175" y="816769"/>
                </a:lnTo>
                <a:lnTo>
                  <a:pt x="619125" y="800100"/>
                </a:lnTo>
                <a:lnTo>
                  <a:pt x="359569" y="4881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8B28CC0-BC6C-40DF-AFE6-1913B3C429DB}"/>
              </a:ext>
            </a:extLst>
          </p:cNvPr>
          <p:cNvSpPr/>
          <p:nvPr/>
        </p:nvSpPr>
        <p:spPr>
          <a:xfrm>
            <a:off x="4522789" y="1924051"/>
            <a:ext cx="590550" cy="995363"/>
          </a:xfrm>
          <a:custGeom>
            <a:avLst/>
            <a:gdLst>
              <a:gd name="connsiteX0" fmla="*/ 123825 w 590550"/>
              <a:gd name="connsiteY0" fmla="*/ 573881 h 995363"/>
              <a:gd name="connsiteX1" fmla="*/ 214312 w 590550"/>
              <a:gd name="connsiteY1" fmla="*/ 340519 h 995363"/>
              <a:gd name="connsiteX2" fmla="*/ 276225 w 590550"/>
              <a:gd name="connsiteY2" fmla="*/ 169069 h 995363"/>
              <a:gd name="connsiteX3" fmla="*/ 295275 w 590550"/>
              <a:gd name="connsiteY3" fmla="*/ 116681 h 995363"/>
              <a:gd name="connsiteX4" fmla="*/ 297656 w 590550"/>
              <a:gd name="connsiteY4" fmla="*/ 90488 h 995363"/>
              <a:gd name="connsiteX5" fmla="*/ 295275 w 590550"/>
              <a:gd name="connsiteY5" fmla="*/ 71438 h 995363"/>
              <a:gd name="connsiteX6" fmla="*/ 233362 w 590550"/>
              <a:gd name="connsiteY6" fmla="*/ 0 h 995363"/>
              <a:gd name="connsiteX7" fmla="*/ 581025 w 590550"/>
              <a:gd name="connsiteY7" fmla="*/ 111919 h 995363"/>
              <a:gd name="connsiteX8" fmla="*/ 590550 w 590550"/>
              <a:gd name="connsiteY8" fmla="*/ 130969 h 995363"/>
              <a:gd name="connsiteX9" fmla="*/ 576262 w 590550"/>
              <a:gd name="connsiteY9" fmla="*/ 157163 h 995363"/>
              <a:gd name="connsiteX10" fmla="*/ 523875 w 590550"/>
              <a:gd name="connsiteY10" fmla="*/ 235744 h 995363"/>
              <a:gd name="connsiteX11" fmla="*/ 438150 w 590550"/>
              <a:gd name="connsiteY11" fmla="*/ 378619 h 995363"/>
              <a:gd name="connsiteX12" fmla="*/ 340519 w 590550"/>
              <a:gd name="connsiteY12" fmla="*/ 550069 h 995363"/>
              <a:gd name="connsiteX13" fmla="*/ 221456 w 590550"/>
              <a:gd name="connsiteY13" fmla="*/ 762000 h 995363"/>
              <a:gd name="connsiteX14" fmla="*/ 88106 w 590550"/>
              <a:gd name="connsiteY14" fmla="*/ 995363 h 995363"/>
              <a:gd name="connsiteX15" fmla="*/ 0 w 590550"/>
              <a:gd name="connsiteY15" fmla="*/ 907256 h 995363"/>
              <a:gd name="connsiteX16" fmla="*/ 64294 w 590550"/>
              <a:gd name="connsiteY16" fmla="*/ 731044 h 995363"/>
              <a:gd name="connsiteX17" fmla="*/ 123825 w 590550"/>
              <a:gd name="connsiteY17" fmla="*/ 573881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90550" h="995363">
                <a:moveTo>
                  <a:pt x="123825" y="573881"/>
                </a:moveTo>
                <a:lnTo>
                  <a:pt x="214312" y="340519"/>
                </a:lnTo>
                <a:lnTo>
                  <a:pt x="276225" y="169069"/>
                </a:lnTo>
                <a:lnTo>
                  <a:pt x="295275" y="116681"/>
                </a:lnTo>
                <a:lnTo>
                  <a:pt x="297656" y="90488"/>
                </a:lnTo>
                <a:lnTo>
                  <a:pt x="295275" y="71438"/>
                </a:lnTo>
                <a:lnTo>
                  <a:pt x="233362" y="0"/>
                </a:lnTo>
                <a:lnTo>
                  <a:pt x="581025" y="111919"/>
                </a:lnTo>
                <a:lnTo>
                  <a:pt x="590550" y="130969"/>
                </a:lnTo>
                <a:lnTo>
                  <a:pt x="576262" y="157163"/>
                </a:lnTo>
                <a:lnTo>
                  <a:pt x="523875" y="235744"/>
                </a:lnTo>
                <a:lnTo>
                  <a:pt x="438150" y="378619"/>
                </a:lnTo>
                <a:lnTo>
                  <a:pt x="340519" y="550069"/>
                </a:lnTo>
                <a:lnTo>
                  <a:pt x="221456" y="762000"/>
                </a:lnTo>
                <a:lnTo>
                  <a:pt x="88106" y="995363"/>
                </a:lnTo>
                <a:lnTo>
                  <a:pt x="0" y="907256"/>
                </a:lnTo>
                <a:lnTo>
                  <a:pt x="64294" y="731044"/>
                </a:lnTo>
                <a:lnTo>
                  <a:pt x="123825" y="5738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DEC6323-EFC1-4B2A-8D7A-9F9F5ACD2D98}"/>
              </a:ext>
            </a:extLst>
          </p:cNvPr>
          <p:cNvSpPr/>
          <p:nvPr/>
        </p:nvSpPr>
        <p:spPr>
          <a:xfrm>
            <a:off x="4491039" y="2830514"/>
            <a:ext cx="574675" cy="600075"/>
          </a:xfrm>
          <a:custGeom>
            <a:avLst/>
            <a:gdLst>
              <a:gd name="connsiteX0" fmla="*/ 316706 w 573881"/>
              <a:gd name="connsiteY0" fmla="*/ 457200 h 600075"/>
              <a:gd name="connsiteX1" fmla="*/ 297656 w 573881"/>
              <a:gd name="connsiteY1" fmla="*/ 392907 h 600075"/>
              <a:gd name="connsiteX2" fmla="*/ 273843 w 573881"/>
              <a:gd name="connsiteY2" fmla="*/ 347663 h 600075"/>
              <a:gd name="connsiteX3" fmla="*/ 235743 w 573881"/>
              <a:gd name="connsiteY3" fmla="*/ 295275 h 600075"/>
              <a:gd name="connsiteX4" fmla="*/ 195262 w 573881"/>
              <a:gd name="connsiteY4" fmla="*/ 250032 h 600075"/>
              <a:gd name="connsiteX5" fmla="*/ 111918 w 573881"/>
              <a:gd name="connsiteY5" fmla="*/ 166688 h 600075"/>
              <a:gd name="connsiteX6" fmla="*/ 52387 w 573881"/>
              <a:gd name="connsiteY6" fmla="*/ 109538 h 600075"/>
              <a:gd name="connsiteX7" fmla="*/ 19050 w 573881"/>
              <a:gd name="connsiteY7" fmla="*/ 73819 h 600075"/>
              <a:gd name="connsiteX8" fmla="*/ 4762 w 573881"/>
              <a:gd name="connsiteY8" fmla="*/ 50007 h 600075"/>
              <a:gd name="connsiteX9" fmla="*/ 0 w 573881"/>
              <a:gd name="connsiteY9" fmla="*/ 26194 h 600075"/>
              <a:gd name="connsiteX10" fmla="*/ 4762 w 573881"/>
              <a:gd name="connsiteY10" fmla="*/ 9525 h 600075"/>
              <a:gd name="connsiteX11" fmla="*/ 21431 w 573881"/>
              <a:gd name="connsiteY11" fmla="*/ 0 h 600075"/>
              <a:gd name="connsiteX12" fmla="*/ 64293 w 573881"/>
              <a:gd name="connsiteY12" fmla="*/ 0 h 600075"/>
              <a:gd name="connsiteX13" fmla="*/ 140493 w 573881"/>
              <a:gd name="connsiteY13" fmla="*/ 33338 h 600075"/>
              <a:gd name="connsiteX14" fmla="*/ 209550 w 573881"/>
              <a:gd name="connsiteY14" fmla="*/ 88107 h 600075"/>
              <a:gd name="connsiteX15" fmla="*/ 292893 w 573881"/>
              <a:gd name="connsiteY15" fmla="*/ 161925 h 600075"/>
              <a:gd name="connsiteX16" fmla="*/ 366712 w 573881"/>
              <a:gd name="connsiteY16" fmla="*/ 235744 h 600075"/>
              <a:gd name="connsiteX17" fmla="*/ 431006 w 573881"/>
              <a:gd name="connsiteY17" fmla="*/ 302419 h 600075"/>
              <a:gd name="connsiteX18" fmla="*/ 481012 w 573881"/>
              <a:gd name="connsiteY18" fmla="*/ 366713 h 600075"/>
              <a:gd name="connsiteX19" fmla="*/ 526256 w 573881"/>
              <a:gd name="connsiteY19" fmla="*/ 445294 h 600075"/>
              <a:gd name="connsiteX20" fmla="*/ 552450 w 573881"/>
              <a:gd name="connsiteY20" fmla="*/ 511969 h 600075"/>
              <a:gd name="connsiteX21" fmla="*/ 573881 w 573881"/>
              <a:gd name="connsiteY21" fmla="*/ 583407 h 600075"/>
              <a:gd name="connsiteX22" fmla="*/ 342900 w 573881"/>
              <a:gd name="connsiteY22" fmla="*/ 600075 h 600075"/>
              <a:gd name="connsiteX23" fmla="*/ 338137 w 573881"/>
              <a:gd name="connsiteY23" fmla="*/ 535782 h 600075"/>
              <a:gd name="connsiteX24" fmla="*/ 316706 w 573881"/>
              <a:gd name="connsiteY24" fmla="*/ 457200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73881" h="600075">
                <a:moveTo>
                  <a:pt x="316706" y="457200"/>
                </a:moveTo>
                <a:lnTo>
                  <a:pt x="297656" y="392907"/>
                </a:lnTo>
                <a:lnTo>
                  <a:pt x="273843" y="347663"/>
                </a:lnTo>
                <a:lnTo>
                  <a:pt x="235743" y="295275"/>
                </a:lnTo>
                <a:lnTo>
                  <a:pt x="195262" y="250032"/>
                </a:lnTo>
                <a:lnTo>
                  <a:pt x="111918" y="166688"/>
                </a:lnTo>
                <a:lnTo>
                  <a:pt x="52387" y="109538"/>
                </a:lnTo>
                <a:lnTo>
                  <a:pt x="19050" y="73819"/>
                </a:lnTo>
                <a:lnTo>
                  <a:pt x="4762" y="50007"/>
                </a:lnTo>
                <a:lnTo>
                  <a:pt x="0" y="26194"/>
                </a:lnTo>
                <a:lnTo>
                  <a:pt x="4762" y="9525"/>
                </a:lnTo>
                <a:lnTo>
                  <a:pt x="21431" y="0"/>
                </a:lnTo>
                <a:lnTo>
                  <a:pt x="64293" y="0"/>
                </a:lnTo>
                <a:lnTo>
                  <a:pt x="140493" y="33338"/>
                </a:lnTo>
                <a:lnTo>
                  <a:pt x="209550" y="88107"/>
                </a:lnTo>
                <a:lnTo>
                  <a:pt x="292893" y="161925"/>
                </a:lnTo>
                <a:lnTo>
                  <a:pt x="366712" y="235744"/>
                </a:lnTo>
                <a:lnTo>
                  <a:pt x="431006" y="302419"/>
                </a:lnTo>
                <a:lnTo>
                  <a:pt x="481012" y="366713"/>
                </a:lnTo>
                <a:lnTo>
                  <a:pt x="526256" y="445294"/>
                </a:lnTo>
                <a:lnTo>
                  <a:pt x="552450" y="511969"/>
                </a:lnTo>
                <a:lnTo>
                  <a:pt x="573881" y="583407"/>
                </a:lnTo>
                <a:lnTo>
                  <a:pt x="342900" y="600075"/>
                </a:lnTo>
                <a:lnTo>
                  <a:pt x="338137" y="535782"/>
                </a:lnTo>
                <a:lnTo>
                  <a:pt x="316706" y="457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83F3B76-6992-406D-B05E-74ECEF87977E}"/>
              </a:ext>
            </a:extLst>
          </p:cNvPr>
          <p:cNvSpPr/>
          <p:nvPr/>
        </p:nvSpPr>
        <p:spPr>
          <a:xfrm>
            <a:off x="4684714" y="3376614"/>
            <a:ext cx="400050" cy="833437"/>
          </a:xfrm>
          <a:custGeom>
            <a:avLst/>
            <a:gdLst>
              <a:gd name="connsiteX0" fmla="*/ 135731 w 400050"/>
              <a:gd name="connsiteY0" fmla="*/ 345281 h 833437"/>
              <a:gd name="connsiteX1" fmla="*/ 145256 w 400050"/>
              <a:gd name="connsiteY1" fmla="*/ 273843 h 833437"/>
              <a:gd name="connsiteX2" fmla="*/ 152400 w 400050"/>
              <a:gd name="connsiteY2" fmla="*/ 200025 h 833437"/>
              <a:gd name="connsiteX3" fmla="*/ 154781 w 400050"/>
              <a:gd name="connsiteY3" fmla="*/ 140493 h 833437"/>
              <a:gd name="connsiteX4" fmla="*/ 152400 w 400050"/>
              <a:gd name="connsiteY4" fmla="*/ 78581 h 833437"/>
              <a:gd name="connsiteX5" fmla="*/ 147637 w 400050"/>
              <a:gd name="connsiteY5" fmla="*/ 21431 h 833437"/>
              <a:gd name="connsiteX6" fmla="*/ 369094 w 400050"/>
              <a:gd name="connsiteY6" fmla="*/ 0 h 833437"/>
              <a:gd name="connsiteX7" fmla="*/ 385762 w 400050"/>
              <a:gd name="connsiteY7" fmla="*/ 59531 h 833437"/>
              <a:gd name="connsiteX8" fmla="*/ 390525 w 400050"/>
              <a:gd name="connsiteY8" fmla="*/ 97631 h 833437"/>
              <a:gd name="connsiteX9" fmla="*/ 397669 w 400050"/>
              <a:gd name="connsiteY9" fmla="*/ 166687 h 833437"/>
              <a:gd name="connsiteX10" fmla="*/ 400050 w 400050"/>
              <a:gd name="connsiteY10" fmla="*/ 264318 h 833437"/>
              <a:gd name="connsiteX11" fmla="*/ 395287 w 400050"/>
              <a:gd name="connsiteY11" fmla="*/ 338137 h 833437"/>
              <a:gd name="connsiteX12" fmla="*/ 385762 w 400050"/>
              <a:gd name="connsiteY12" fmla="*/ 402431 h 833437"/>
              <a:gd name="connsiteX13" fmla="*/ 364331 w 400050"/>
              <a:gd name="connsiteY13" fmla="*/ 469106 h 833437"/>
              <a:gd name="connsiteX14" fmla="*/ 335756 w 400050"/>
              <a:gd name="connsiteY14" fmla="*/ 538162 h 833437"/>
              <a:gd name="connsiteX15" fmla="*/ 302419 w 400050"/>
              <a:gd name="connsiteY15" fmla="*/ 602456 h 833437"/>
              <a:gd name="connsiteX16" fmla="*/ 252412 w 400050"/>
              <a:gd name="connsiteY16" fmla="*/ 671512 h 833437"/>
              <a:gd name="connsiteX17" fmla="*/ 207169 w 400050"/>
              <a:gd name="connsiteY17" fmla="*/ 719137 h 833437"/>
              <a:gd name="connsiteX18" fmla="*/ 145256 w 400050"/>
              <a:gd name="connsiteY18" fmla="*/ 771525 h 833437"/>
              <a:gd name="connsiteX19" fmla="*/ 102394 w 400050"/>
              <a:gd name="connsiteY19" fmla="*/ 802481 h 833437"/>
              <a:gd name="connsiteX20" fmla="*/ 76200 w 400050"/>
              <a:gd name="connsiteY20" fmla="*/ 819150 h 833437"/>
              <a:gd name="connsiteX21" fmla="*/ 40481 w 400050"/>
              <a:gd name="connsiteY21" fmla="*/ 831056 h 833437"/>
              <a:gd name="connsiteX22" fmla="*/ 14287 w 400050"/>
              <a:gd name="connsiteY22" fmla="*/ 833437 h 833437"/>
              <a:gd name="connsiteX23" fmla="*/ 4762 w 400050"/>
              <a:gd name="connsiteY23" fmla="*/ 833437 h 833437"/>
              <a:gd name="connsiteX24" fmla="*/ 0 w 400050"/>
              <a:gd name="connsiteY24" fmla="*/ 507206 h 833437"/>
              <a:gd name="connsiteX25" fmla="*/ 33337 w 400050"/>
              <a:gd name="connsiteY25" fmla="*/ 492918 h 833437"/>
              <a:gd name="connsiteX26" fmla="*/ 69056 w 400050"/>
              <a:gd name="connsiteY26" fmla="*/ 469106 h 833437"/>
              <a:gd name="connsiteX27" fmla="*/ 92869 w 400050"/>
              <a:gd name="connsiteY27" fmla="*/ 445293 h 833437"/>
              <a:gd name="connsiteX28" fmla="*/ 114300 w 400050"/>
              <a:gd name="connsiteY28" fmla="*/ 416718 h 833437"/>
              <a:gd name="connsiteX29" fmla="*/ 135731 w 400050"/>
              <a:gd name="connsiteY29" fmla="*/ 345281 h 833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00050" h="833437">
                <a:moveTo>
                  <a:pt x="135731" y="345281"/>
                </a:moveTo>
                <a:lnTo>
                  <a:pt x="145256" y="273843"/>
                </a:lnTo>
                <a:lnTo>
                  <a:pt x="152400" y="200025"/>
                </a:lnTo>
                <a:cubicBezTo>
                  <a:pt x="153194" y="180181"/>
                  <a:pt x="153987" y="160337"/>
                  <a:pt x="154781" y="140493"/>
                </a:cubicBezTo>
                <a:cubicBezTo>
                  <a:pt x="153987" y="119856"/>
                  <a:pt x="153194" y="99218"/>
                  <a:pt x="152400" y="78581"/>
                </a:cubicBezTo>
                <a:lnTo>
                  <a:pt x="147637" y="21431"/>
                </a:lnTo>
                <a:lnTo>
                  <a:pt x="369094" y="0"/>
                </a:lnTo>
                <a:lnTo>
                  <a:pt x="385762" y="59531"/>
                </a:lnTo>
                <a:lnTo>
                  <a:pt x="390525" y="97631"/>
                </a:lnTo>
                <a:lnTo>
                  <a:pt x="397669" y="166687"/>
                </a:lnTo>
                <a:cubicBezTo>
                  <a:pt x="398463" y="199231"/>
                  <a:pt x="399256" y="231774"/>
                  <a:pt x="400050" y="264318"/>
                </a:cubicBezTo>
                <a:lnTo>
                  <a:pt x="395287" y="338137"/>
                </a:lnTo>
                <a:lnTo>
                  <a:pt x="385762" y="402431"/>
                </a:lnTo>
                <a:lnTo>
                  <a:pt x="364331" y="469106"/>
                </a:lnTo>
                <a:lnTo>
                  <a:pt x="335756" y="538162"/>
                </a:lnTo>
                <a:lnTo>
                  <a:pt x="302419" y="602456"/>
                </a:lnTo>
                <a:lnTo>
                  <a:pt x="252412" y="671512"/>
                </a:lnTo>
                <a:lnTo>
                  <a:pt x="207169" y="719137"/>
                </a:lnTo>
                <a:lnTo>
                  <a:pt x="145256" y="771525"/>
                </a:lnTo>
                <a:lnTo>
                  <a:pt x="102394" y="802481"/>
                </a:lnTo>
                <a:lnTo>
                  <a:pt x="76200" y="819150"/>
                </a:lnTo>
                <a:lnTo>
                  <a:pt x="40481" y="831056"/>
                </a:lnTo>
                <a:lnTo>
                  <a:pt x="14287" y="833437"/>
                </a:lnTo>
                <a:lnTo>
                  <a:pt x="4762" y="833437"/>
                </a:lnTo>
                <a:cubicBezTo>
                  <a:pt x="3175" y="724693"/>
                  <a:pt x="1587" y="615950"/>
                  <a:pt x="0" y="507206"/>
                </a:cubicBezTo>
                <a:lnTo>
                  <a:pt x="33337" y="492918"/>
                </a:lnTo>
                <a:lnTo>
                  <a:pt x="69056" y="469106"/>
                </a:lnTo>
                <a:lnTo>
                  <a:pt x="92869" y="445293"/>
                </a:lnTo>
                <a:lnTo>
                  <a:pt x="114300" y="416718"/>
                </a:lnTo>
                <a:cubicBezTo>
                  <a:pt x="126491" y="385021"/>
                  <a:pt x="126206" y="396818"/>
                  <a:pt x="135731" y="345281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0613D525-FD66-4942-8AE3-19D18F4356CF}"/>
              </a:ext>
            </a:extLst>
          </p:cNvPr>
          <p:cNvSpPr/>
          <p:nvPr/>
        </p:nvSpPr>
        <p:spPr>
          <a:xfrm>
            <a:off x="4338639" y="3871914"/>
            <a:ext cx="377825" cy="338137"/>
          </a:xfrm>
          <a:custGeom>
            <a:avLst/>
            <a:gdLst>
              <a:gd name="connsiteX0" fmla="*/ 190500 w 378618"/>
              <a:gd name="connsiteY0" fmla="*/ 28575 h 338137"/>
              <a:gd name="connsiteX1" fmla="*/ 269081 w 378618"/>
              <a:gd name="connsiteY1" fmla="*/ 30956 h 338137"/>
              <a:gd name="connsiteX2" fmla="*/ 295275 w 378618"/>
              <a:gd name="connsiteY2" fmla="*/ 26193 h 338137"/>
              <a:gd name="connsiteX3" fmla="*/ 319087 w 378618"/>
              <a:gd name="connsiteY3" fmla="*/ 23812 h 338137"/>
              <a:gd name="connsiteX4" fmla="*/ 347662 w 378618"/>
              <a:gd name="connsiteY4" fmla="*/ 14287 h 338137"/>
              <a:gd name="connsiteX5" fmla="*/ 373856 w 378618"/>
              <a:gd name="connsiteY5" fmla="*/ 0 h 338137"/>
              <a:gd name="connsiteX6" fmla="*/ 378618 w 378618"/>
              <a:gd name="connsiteY6" fmla="*/ 335756 h 338137"/>
              <a:gd name="connsiteX7" fmla="*/ 340518 w 378618"/>
              <a:gd name="connsiteY7" fmla="*/ 338137 h 338137"/>
              <a:gd name="connsiteX8" fmla="*/ 302418 w 378618"/>
              <a:gd name="connsiteY8" fmla="*/ 328612 h 338137"/>
              <a:gd name="connsiteX9" fmla="*/ 283368 w 378618"/>
              <a:gd name="connsiteY9" fmla="*/ 307181 h 338137"/>
              <a:gd name="connsiteX10" fmla="*/ 257175 w 378618"/>
              <a:gd name="connsiteY10" fmla="*/ 266700 h 338137"/>
              <a:gd name="connsiteX11" fmla="*/ 226218 w 378618"/>
              <a:gd name="connsiteY11" fmla="*/ 221456 h 338137"/>
              <a:gd name="connsiteX12" fmla="*/ 180975 w 378618"/>
              <a:gd name="connsiteY12" fmla="*/ 173831 h 338137"/>
              <a:gd name="connsiteX13" fmla="*/ 145256 w 378618"/>
              <a:gd name="connsiteY13" fmla="*/ 145256 h 338137"/>
              <a:gd name="connsiteX14" fmla="*/ 102393 w 378618"/>
              <a:gd name="connsiteY14" fmla="*/ 114300 h 338137"/>
              <a:gd name="connsiteX15" fmla="*/ 61912 w 378618"/>
              <a:gd name="connsiteY15" fmla="*/ 90487 h 338137"/>
              <a:gd name="connsiteX16" fmla="*/ 33337 w 378618"/>
              <a:gd name="connsiteY16" fmla="*/ 80962 h 338137"/>
              <a:gd name="connsiteX17" fmla="*/ 4762 w 378618"/>
              <a:gd name="connsiteY17" fmla="*/ 69056 h 338137"/>
              <a:gd name="connsiteX18" fmla="*/ 0 w 378618"/>
              <a:gd name="connsiteY18" fmla="*/ 54768 h 338137"/>
              <a:gd name="connsiteX19" fmla="*/ 0 w 378618"/>
              <a:gd name="connsiteY19" fmla="*/ 42862 h 338137"/>
              <a:gd name="connsiteX20" fmla="*/ 4762 w 378618"/>
              <a:gd name="connsiteY20" fmla="*/ 33337 h 338137"/>
              <a:gd name="connsiteX21" fmla="*/ 19050 w 378618"/>
              <a:gd name="connsiteY21" fmla="*/ 23812 h 338137"/>
              <a:gd name="connsiteX22" fmla="*/ 59531 w 378618"/>
              <a:gd name="connsiteY22" fmla="*/ 23812 h 338137"/>
              <a:gd name="connsiteX23" fmla="*/ 190500 w 378618"/>
              <a:gd name="connsiteY23" fmla="*/ 2857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78618" h="338137">
                <a:moveTo>
                  <a:pt x="190500" y="28575"/>
                </a:moveTo>
                <a:lnTo>
                  <a:pt x="269081" y="30956"/>
                </a:lnTo>
                <a:lnTo>
                  <a:pt x="295275" y="26193"/>
                </a:lnTo>
                <a:lnTo>
                  <a:pt x="319087" y="23812"/>
                </a:lnTo>
                <a:lnTo>
                  <a:pt x="347662" y="14287"/>
                </a:lnTo>
                <a:lnTo>
                  <a:pt x="373856" y="0"/>
                </a:lnTo>
                <a:cubicBezTo>
                  <a:pt x="375443" y="111919"/>
                  <a:pt x="377031" y="223837"/>
                  <a:pt x="378618" y="335756"/>
                </a:cubicBezTo>
                <a:lnTo>
                  <a:pt x="340518" y="338137"/>
                </a:lnTo>
                <a:lnTo>
                  <a:pt x="302418" y="328612"/>
                </a:lnTo>
                <a:lnTo>
                  <a:pt x="283368" y="307181"/>
                </a:lnTo>
                <a:lnTo>
                  <a:pt x="257175" y="266700"/>
                </a:lnTo>
                <a:lnTo>
                  <a:pt x="226218" y="221456"/>
                </a:lnTo>
                <a:lnTo>
                  <a:pt x="180975" y="173831"/>
                </a:lnTo>
                <a:lnTo>
                  <a:pt x="145256" y="145256"/>
                </a:lnTo>
                <a:lnTo>
                  <a:pt x="102393" y="114300"/>
                </a:lnTo>
                <a:lnTo>
                  <a:pt x="61912" y="90487"/>
                </a:lnTo>
                <a:lnTo>
                  <a:pt x="33337" y="80962"/>
                </a:lnTo>
                <a:lnTo>
                  <a:pt x="4762" y="69056"/>
                </a:lnTo>
                <a:lnTo>
                  <a:pt x="0" y="54768"/>
                </a:lnTo>
                <a:lnTo>
                  <a:pt x="0" y="42862"/>
                </a:lnTo>
                <a:lnTo>
                  <a:pt x="4762" y="33337"/>
                </a:lnTo>
                <a:lnTo>
                  <a:pt x="19050" y="23812"/>
                </a:lnTo>
                <a:lnTo>
                  <a:pt x="59531" y="23812"/>
                </a:lnTo>
                <a:lnTo>
                  <a:pt x="190500" y="28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95315BC-7147-4A5B-81DF-66194A136B19}"/>
              </a:ext>
            </a:extLst>
          </p:cNvPr>
          <p:cNvSpPr/>
          <p:nvPr/>
        </p:nvSpPr>
        <p:spPr>
          <a:xfrm rot="16200000">
            <a:off x="2023270" y="3682207"/>
            <a:ext cx="4052887" cy="412750"/>
          </a:xfrm>
          <a:custGeom>
            <a:avLst/>
            <a:gdLst>
              <a:gd name="connsiteX0" fmla="*/ 2206564 w 4053017"/>
              <a:gd name="connsiteY0" fmla="*/ 391885 h 413068"/>
              <a:gd name="connsiteX1" fmla="*/ 1475750 w 4053017"/>
              <a:gd name="connsiteY1" fmla="*/ 384824 h 413068"/>
              <a:gd name="connsiteX2" fmla="*/ 790833 w 4053017"/>
              <a:gd name="connsiteY2" fmla="*/ 374233 h 413068"/>
              <a:gd name="connsiteX3" fmla="*/ 441313 w 4053017"/>
              <a:gd name="connsiteY3" fmla="*/ 370702 h 413068"/>
              <a:gd name="connsiteX4" fmla="*/ 395417 w 4053017"/>
              <a:gd name="connsiteY4" fmla="*/ 370702 h 413068"/>
              <a:gd name="connsiteX5" fmla="*/ 321276 w 4053017"/>
              <a:gd name="connsiteY5" fmla="*/ 377763 h 413068"/>
              <a:gd name="connsiteX6" fmla="*/ 271849 w 4053017"/>
              <a:gd name="connsiteY6" fmla="*/ 388355 h 413068"/>
              <a:gd name="connsiteX7" fmla="*/ 240074 w 4053017"/>
              <a:gd name="connsiteY7" fmla="*/ 391885 h 413068"/>
              <a:gd name="connsiteX8" fmla="*/ 187117 w 4053017"/>
              <a:gd name="connsiteY8" fmla="*/ 377763 h 413068"/>
              <a:gd name="connsiteX9" fmla="*/ 49427 w 4053017"/>
              <a:gd name="connsiteY9" fmla="*/ 328336 h 413068"/>
              <a:gd name="connsiteX10" fmla="*/ 21183 w 4053017"/>
              <a:gd name="connsiteY10" fmla="*/ 310684 h 413068"/>
              <a:gd name="connsiteX11" fmla="*/ 7061 w 4053017"/>
              <a:gd name="connsiteY11" fmla="*/ 293031 h 413068"/>
              <a:gd name="connsiteX12" fmla="*/ 0 w 4053017"/>
              <a:gd name="connsiteY12" fmla="*/ 275379 h 413068"/>
              <a:gd name="connsiteX13" fmla="*/ 7061 w 4053017"/>
              <a:gd name="connsiteY13" fmla="*/ 247135 h 413068"/>
              <a:gd name="connsiteX14" fmla="*/ 31775 w 4053017"/>
              <a:gd name="connsiteY14" fmla="*/ 225952 h 413068"/>
              <a:gd name="connsiteX15" fmla="*/ 77671 w 4053017"/>
              <a:gd name="connsiteY15" fmla="*/ 190647 h 413068"/>
              <a:gd name="connsiteX16" fmla="*/ 155342 w 4053017"/>
              <a:gd name="connsiteY16" fmla="*/ 151811 h 413068"/>
              <a:gd name="connsiteX17" fmla="*/ 257727 w 4053017"/>
              <a:gd name="connsiteY17" fmla="*/ 116506 h 413068"/>
              <a:gd name="connsiteX18" fmla="*/ 384825 w 4053017"/>
              <a:gd name="connsiteY18" fmla="*/ 81201 h 413068"/>
              <a:gd name="connsiteX19" fmla="*/ 434252 w 4053017"/>
              <a:gd name="connsiteY19" fmla="*/ 91793 h 413068"/>
              <a:gd name="connsiteX20" fmla="*/ 515454 w 4053017"/>
              <a:gd name="connsiteY20" fmla="*/ 105915 h 413068"/>
              <a:gd name="connsiteX21" fmla="*/ 607247 w 4053017"/>
              <a:gd name="connsiteY21" fmla="*/ 120037 h 413068"/>
              <a:gd name="connsiteX22" fmla="*/ 723753 w 4053017"/>
              <a:gd name="connsiteY22" fmla="*/ 130628 h 413068"/>
              <a:gd name="connsiteX23" fmla="*/ 882626 w 4053017"/>
              <a:gd name="connsiteY23" fmla="*/ 144750 h 413068"/>
              <a:gd name="connsiteX24" fmla="*/ 1097986 w 4053017"/>
              <a:gd name="connsiteY24" fmla="*/ 158872 h 413068"/>
              <a:gd name="connsiteX25" fmla="*/ 1380427 w 4053017"/>
              <a:gd name="connsiteY25" fmla="*/ 165933 h 413068"/>
              <a:gd name="connsiteX26" fmla="*/ 1818209 w 4053017"/>
              <a:gd name="connsiteY26" fmla="*/ 169464 h 413068"/>
              <a:gd name="connsiteX27" fmla="*/ 2323071 w 4053017"/>
              <a:gd name="connsiteY27" fmla="*/ 169464 h 413068"/>
              <a:gd name="connsiteX28" fmla="*/ 3283367 w 4053017"/>
              <a:gd name="connsiteY28" fmla="*/ 169464 h 413068"/>
              <a:gd name="connsiteX29" fmla="*/ 3777637 w 4053017"/>
              <a:gd name="connsiteY29" fmla="*/ 169464 h 413068"/>
              <a:gd name="connsiteX30" fmla="*/ 3809412 w 4053017"/>
              <a:gd name="connsiteY30" fmla="*/ 162403 h 413068"/>
              <a:gd name="connsiteX31" fmla="*/ 3855308 w 4053017"/>
              <a:gd name="connsiteY31" fmla="*/ 134159 h 413068"/>
              <a:gd name="connsiteX32" fmla="*/ 3911796 w 4053017"/>
              <a:gd name="connsiteY32" fmla="*/ 88262 h 413068"/>
              <a:gd name="connsiteX33" fmla="*/ 3982406 w 4053017"/>
              <a:gd name="connsiteY33" fmla="*/ 17652 h 413068"/>
              <a:gd name="connsiteX34" fmla="*/ 4007120 w 4053017"/>
              <a:gd name="connsiteY34" fmla="*/ 3530 h 413068"/>
              <a:gd name="connsiteX35" fmla="*/ 4017712 w 4053017"/>
              <a:gd name="connsiteY35" fmla="*/ 0 h 413068"/>
              <a:gd name="connsiteX36" fmla="*/ 4031834 w 4053017"/>
              <a:gd name="connsiteY36" fmla="*/ 0 h 413068"/>
              <a:gd name="connsiteX37" fmla="*/ 4049486 w 4053017"/>
              <a:gd name="connsiteY37" fmla="*/ 3530 h 413068"/>
              <a:gd name="connsiteX38" fmla="*/ 4053017 w 4053017"/>
              <a:gd name="connsiteY38" fmla="*/ 17652 h 413068"/>
              <a:gd name="connsiteX39" fmla="*/ 4049486 w 4053017"/>
              <a:gd name="connsiteY39" fmla="*/ 63549 h 413068"/>
              <a:gd name="connsiteX40" fmla="*/ 4024773 w 4053017"/>
              <a:gd name="connsiteY40" fmla="*/ 183586 h 413068"/>
              <a:gd name="connsiteX41" fmla="*/ 3971815 w 4053017"/>
              <a:gd name="connsiteY41" fmla="*/ 391885 h 413068"/>
              <a:gd name="connsiteX42" fmla="*/ 3830595 w 4053017"/>
              <a:gd name="connsiteY42" fmla="*/ 413068 h 413068"/>
              <a:gd name="connsiteX43" fmla="*/ 3301020 w 4053017"/>
              <a:gd name="connsiteY43" fmla="*/ 406007 h 413068"/>
              <a:gd name="connsiteX44" fmla="*/ 2206564 w 4053017"/>
              <a:gd name="connsiteY44" fmla="*/ 391885 h 41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053017" h="413068">
                <a:moveTo>
                  <a:pt x="2206564" y="391885"/>
                </a:moveTo>
                <a:lnTo>
                  <a:pt x="1475750" y="384824"/>
                </a:lnTo>
                <a:lnTo>
                  <a:pt x="790833" y="374233"/>
                </a:lnTo>
                <a:lnTo>
                  <a:pt x="441313" y="370702"/>
                </a:lnTo>
                <a:lnTo>
                  <a:pt x="395417" y="370702"/>
                </a:lnTo>
                <a:lnTo>
                  <a:pt x="321276" y="377763"/>
                </a:lnTo>
                <a:lnTo>
                  <a:pt x="271849" y="388355"/>
                </a:lnTo>
                <a:lnTo>
                  <a:pt x="240074" y="391885"/>
                </a:lnTo>
                <a:lnTo>
                  <a:pt x="187117" y="377763"/>
                </a:lnTo>
                <a:lnTo>
                  <a:pt x="49427" y="328336"/>
                </a:lnTo>
                <a:lnTo>
                  <a:pt x="21183" y="310684"/>
                </a:lnTo>
                <a:lnTo>
                  <a:pt x="7061" y="293031"/>
                </a:lnTo>
                <a:lnTo>
                  <a:pt x="0" y="275379"/>
                </a:lnTo>
                <a:lnTo>
                  <a:pt x="7061" y="247135"/>
                </a:lnTo>
                <a:lnTo>
                  <a:pt x="31775" y="225952"/>
                </a:lnTo>
                <a:lnTo>
                  <a:pt x="77671" y="190647"/>
                </a:lnTo>
                <a:lnTo>
                  <a:pt x="155342" y="151811"/>
                </a:lnTo>
                <a:lnTo>
                  <a:pt x="257727" y="116506"/>
                </a:lnTo>
                <a:lnTo>
                  <a:pt x="384825" y="81201"/>
                </a:lnTo>
                <a:lnTo>
                  <a:pt x="434252" y="91793"/>
                </a:lnTo>
                <a:lnTo>
                  <a:pt x="515454" y="105915"/>
                </a:lnTo>
                <a:lnTo>
                  <a:pt x="607247" y="120037"/>
                </a:lnTo>
                <a:lnTo>
                  <a:pt x="723753" y="130628"/>
                </a:lnTo>
                <a:lnTo>
                  <a:pt x="882626" y="144750"/>
                </a:lnTo>
                <a:lnTo>
                  <a:pt x="1097986" y="158872"/>
                </a:lnTo>
                <a:lnTo>
                  <a:pt x="1380427" y="165933"/>
                </a:lnTo>
                <a:lnTo>
                  <a:pt x="1818209" y="169464"/>
                </a:lnTo>
                <a:lnTo>
                  <a:pt x="2323071" y="169464"/>
                </a:lnTo>
                <a:lnTo>
                  <a:pt x="3283367" y="169464"/>
                </a:lnTo>
                <a:lnTo>
                  <a:pt x="3777637" y="169464"/>
                </a:lnTo>
                <a:lnTo>
                  <a:pt x="3809412" y="162403"/>
                </a:lnTo>
                <a:lnTo>
                  <a:pt x="3855308" y="134159"/>
                </a:lnTo>
                <a:lnTo>
                  <a:pt x="3911796" y="88262"/>
                </a:lnTo>
                <a:lnTo>
                  <a:pt x="3982406" y="17652"/>
                </a:lnTo>
                <a:lnTo>
                  <a:pt x="4007120" y="3530"/>
                </a:lnTo>
                <a:lnTo>
                  <a:pt x="4017712" y="0"/>
                </a:lnTo>
                <a:lnTo>
                  <a:pt x="4031834" y="0"/>
                </a:lnTo>
                <a:lnTo>
                  <a:pt x="4049486" y="3530"/>
                </a:lnTo>
                <a:lnTo>
                  <a:pt x="4053017" y="17652"/>
                </a:lnTo>
                <a:lnTo>
                  <a:pt x="4049486" y="63549"/>
                </a:lnTo>
                <a:lnTo>
                  <a:pt x="4024773" y="183586"/>
                </a:lnTo>
                <a:lnTo>
                  <a:pt x="3971815" y="391885"/>
                </a:lnTo>
                <a:lnTo>
                  <a:pt x="3830595" y="413068"/>
                </a:lnTo>
                <a:lnTo>
                  <a:pt x="3301020" y="406007"/>
                </a:lnTo>
                <a:lnTo>
                  <a:pt x="2206564" y="39188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2B55D30-8D66-4755-84DC-8267E484D8D8}"/>
              </a:ext>
            </a:extLst>
          </p:cNvPr>
          <p:cNvSpPr/>
          <p:nvPr/>
        </p:nvSpPr>
        <p:spPr>
          <a:xfrm>
            <a:off x="5070475" y="1611314"/>
            <a:ext cx="833438" cy="1379537"/>
          </a:xfrm>
          <a:custGeom>
            <a:avLst/>
            <a:gdLst>
              <a:gd name="connsiteX0" fmla="*/ 688182 w 833438"/>
              <a:gd name="connsiteY0" fmla="*/ 500063 h 1378744"/>
              <a:gd name="connsiteX1" fmla="*/ 583407 w 833438"/>
              <a:gd name="connsiteY1" fmla="*/ 673894 h 1378744"/>
              <a:gd name="connsiteX2" fmla="*/ 550069 w 833438"/>
              <a:gd name="connsiteY2" fmla="*/ 719138 h 1378744"/>
              <a:gd name="connsiteX3" fmla="*/ 466725 w 833438"/>
              <a:gd name="connsiteY3" fmla="*/ 859632 h 1378744"/>
              <a:gd name="connsiteX4" fmla="*/ 409575 w 833438"/>
              <a:gd name="connsiteY4" fmla="*/ 952500 h 1378744"/>
              <a:gd name="connsiteX5" fmla="*/ 350044 w 833438"/>
              <a:gd name="connsiteY5" fmla="*/ 1038225 h 1378744"/>
              <a:gd name="connsiteX6" fmla="*/ 290513 w 833438"/>
              <a:gd name="connsiteY6" fmla="*/ 1116807 h 1378744"/>
              <a:gd name="connsiteX7" fmla="*/ 238125 w 833438"/>
              <a:gd name="connsiteY7" fmla="*/ 1171575 h 1378744"/>
              <a:gd name="connsiteX8" fmla="*/ 130969 w 833438"/>
              <a:gd name="connsiteY8" fmla="*/ 1278732 h 1378744"/>
              <a:gd name="connsiteX9" fmla="*/ 50007 w 833438"/>
              <a:gd name="connsiteY9" fmla="*/ 1359694 h 1378744"/>
              <a:gd name="connsiteX10" fmla="*/ 21432 w 833438"/>
              <a:gd name="connsiteY10" fmla="*/ 1378744 h 1378744"/>
              <a:gd name="connsiteX11" fmla="*/ 11907 w 833438"/>
              <a:gd name="connsiteY11" fmla="*/ 1376363 h 1378744"/>
              <a:gd name="connsiteX12" fmla="*/ 2382 w 833438"/>
              <a:gd name="connsiteY12" fmla="*/ 1371600 h 1378744"/>
              <a:gd name="connsiteX13" fmla="*/ 0 w 833438"/>
              <a:gd name="connsiteY13" fmla="*/ 1352550 h 1378744"/>
              <a:gd name="connsiteX14" fmla="*/ 19050 w 833438"/>
              <a:gd name="connsiteY14" fmla="*/ 1312069 h 1378744"/>
              <a:gd name="connsiteX15" fmla="*/ 95250 w 833438"/>
              <a:gd name="connsiteY15" fmla="*/ 1190625 h 1378744"/>
              <a:gd name="connsiteX16" fmla="*/ 157163 w 833438"/>
              <a:gd name="connsiteY16" fmla="*/ 1083469 h 1378744"/>
              <a:gd name="connsiteX17" fmla="*/ 223838 w 833438"/>
              <a:gd name="connsiteY17" fmla="*/ 959644 h 1378744"/>
              <a:gd name="connsiteX18" fmla="*/ 297657 w 833438"/>
              <a:gd name="connsiteY18" fmla="*/ 819150 h 1378744"/>
              <a:gd name="connsiteX19" fmla="*/ 350044 w 833438"/>
              <a:gd name="connsiteY19" fmla="*/ 711994 h 1378744"/>
              <a:gd name="connsiteX20" fmla="*/ 402432 w 833438"/>
              <a:gd name="connsiteY20" fmla="*/ 604838 h 1378744"/>
              <a:gd name="connsiteX21" fmla="*/ 450057 w 833438"/>
              <a:gd name="connsiteY21" fmla="*/ 490538 h 1378744"/>
              <a:gd name="connsiteX22" fmla="*/ 481013 w 833438"/>
              <a:gd name="connsiteY22" fmla="*/ 392907 h 1378744"/>
              <a:gd name="connsiteX23" fmla="*/ 497682 w 833438"/>
              <a:gd name="connsiteY23" fmla="*/ 321469 h 1378744"/>
              <a:gd name="connsiteX24" fmla="*/ 507207 w 833438"/>
              <a:gd name="connsiteY24" fmla="*/ 259557 h 1378744"/>
              <a:gd name="connsiteX25" fmla="*/ 504825 w 833438"/>
              <a:gd name="connsiteY25" fmla="*/ 197644 h 1378744"/>
              <a:gd name="connsiteX26" fmla="*/ 495300 w 833438"/>
              <a:gd name="connsiteY26" fmla="*/ 145257 h 1378744"/>
              <a:gd name="connsiteX27" fmla="*/ 478632 w 833438"/>
              <a:gd name="connsiteY27" fmla="*/ 104775 h 1378744"/>
              <a:gd name="connsiteX28" fmla="*/ 461963 w 833438"/>
              <a:gd name="connsiteY28" fmla="*/ 80963 h 1378744"/>
              <a:gd name="connsiteX29" fmla="*/ 452438 w 833438"/>
              <a:gd name="connsiteY29" fmla="*/ 64294 h 1378744"/>
              <a:gd name="connsiteX30" fmla="*/ 445294 w 833438"/>
              <a:gd name="connsiteY30" fmla="*/ 45244 h 1378744"/>
              <a:gd name="connsiteX31" fmla="*/ 442913 w 833438"/>
              <a:gd name="connsiteY31" fmla="*/ 26194 h 1378744"/>
              <a:gd name="connsiteX32" fmla="*/ 445294 w 833438"/>
              <a:gd name="connsiteY32" fmla="*/ 11907 h 1378744"/>
              <a:gd name="connsiteX33" fmla="*/ 454819 w 833438"/>
              <a:gd name="connsiteY33" fmla="*/ 4763 h 1378744"/>
              <a:gd name="connsiteX34" fmla="*/ 466725 w 833438"/>
              <a:gd name="connsiteY34" fmla="*/ 0 h 1378744"/>
              <a:gd name="connsiteX35" fmla="*/ 485775 w 833438"/>
              <a:gd name="connsiteY35" fmla="*/ 0 h 1378744"/>
              <a:gd name="connsiteX36" fmla="*/ 519113 w 833438"/>
              <a:gd name="connsiteY36" fmla="*/ 7144 h 1378744"/>
              <a:gd name="connsiteX37" fmla="*/ 569119 w 833438"/>
              <a:gd name="connsiteY37" fmla="*/ 26194 h 1378744"/>
              <a:gd name="connsiteX38" fmla="*/ 626269 w 833438"/>
              <a:gd name="connsiteY38" fmla="*/ 52388 h 1378744"/>
              <a:gd name="connsiteX39" fmla="*/ 681038 w 833438"/>
              <a:gd name="connsiteY39" fmla="*/ 78582 h 1378744"/>
              <a:gd name="connsiteX40" fmla="*/ 728663 w 833438"/>
              <a:gd name="connsiteY40" fmla="*/ 104775 h 1378744"/>
              <a:gd name="connsiteX41" fmla="*/ 769144 w 833438"/>
              <a:gd name="connsiteY41" fmla="*/ 135732 h 1378744"/>
              <a:gd name="connsiteX42" fmla="*/ 809625 w 833438"/>
              <a:gd name="connsiteY42" fmla="*/ 171450 h 1378744"/>
              <a:gd name="connsiteX43" fmla="*/ 833438 w 833438"/>
              <a:gd name="connsiteY43" fmla="*/ 204788 h 1378744"/>
              <a:gd name="connsiteX44" fmla="*/ 788194 w 833438"/>
              <a:gd name="connsiteY44" fmla="*/ 316707 h 1378744"/>
              <a:gd name="connsiteX45" fmla="*/ 688182 w 833438"/>
              <a:gd name="connsiteY45" fmla="*/ 500063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833438" h="1378744">
                <a:moveTo>
                  <a:pt x="688182" y="500063"/>
                </a:moveTo>
                <a:lnTo>
                  <a:pt x="583407" y="673894"/>
                </a:lnTo>
                <a:lnTo>
                  <a:pt x="550069" y="719138"/>
                </a:lnTo>
                <a:lnTo>
                  <a:pt x="466725" y="859632"/>
                </a:lnTo>
                <a:lnTo>
                  <a:pt x="409575" y="952500"/>
                </a:lnTo>
                <a:lnTo>
                  <a:pt x="350044" y="1038225"/>
                </a:lnTo>
                <a:lnTo>
                  <a:pt x="290513" y="1116807"/>
                </a:lnTo>
                <a:lnTo>
                  <a:pt x="238125" y="1171575"/>
                </a:lnTo>
                <a:lnTo>
                  <a:pt x="130969" y="1278732"/>
                </a:lnTo>
                <a:lnTo>
                  <a:pt x="50007" y="1359694"/>
                </a:lnTo>
                <a:lnTo>
                  <a:pt x="21432" y="1378744"/>
                </a:lnTo>
                <a:lnTo>
                  <a:pt x="11907" y="1376363"/>
                </a:lnTo>
                <a:lnTo>
                  <a:pt x="2382" y="1371600"/>
                </a:lnTo>
                <a:lnTo>
                  <a:pt x="0" y="1352550"/>
                </a:lnTo>
                <a:lnTo>
                  <a:pt x="19050" y="1312069"/>
                </a:lnTo>
                <a:lnTo>
                  <a:pt x="95250" y="1190625"/>
                </a:lnTo>
                <a:lnTo>
                  <a:pt x="157163" y="1083469"/>
                </a:lnTo>
                <a:lnTo>
                  <a:pt x="223838" y="959644"/>
                </a:lnTo>
                <a:lnTo>
                  <a:pt x="297657" y="819150"/>
                </a:lnTo>
                <a:lnTo>
                  <a:pt x="350044" y="711994"/>
                </a:lnTo>
                <a:lnTo>
                  <a:pt x="402432" y="604838"/>
                </a:lnTo>
                <a:lnTo>
                  <a:pt x="450057" y="490538"/>
                </a:lnTo>
                <a:lnTo>
                  <a:pt x="481013" y="392907"/>
                </a:lnTo>
                <a:lnTo>
                  <a:pt x="497682" y="321469"/>
                </a:lnTo>
                <a:lnTo>
                  <a:pt x="507207" y="259557"/>
                </a:lnTo>
                <a:lnTo>
                  <a:pt x="504825" y="197644"/>
                </a:lnTo>
                <a:lnTo>
                  <a:pt x="495300" y="145257"/>
                </a:lnTo>
                <a:lnTo>
                  <a:pt x="478632" y="104775"/>
                </a:lnTo>
                <a:lnTo>
                  <a:pt x="461963" y="80963"/>
                </a:lnTo>
                <a:lnTo>
                  <a:pt x="452438" y="64294"/>
                </a:lnTo>
                <a:lnTo>
                  <a:pt x="445294" y="45244"/>
                </a:lnTo>
                <a:lnTo>
                  <a:pt x="442913" y="26194"/>
                </a:lnTo>
                <a:lnTo>
                  <a:pt x="445294" y="11907"/>
                </a:lnTo>
                <a:lnTo>
                  <a:pt x="454819" y="4763"/>
                </a:lnTo>
                <a:lnTo>
                  <a:pt x="466725" y="0"/>
                </a:lnTo>
                <a:lnTo>
                  <a:pt x="485775" y="0"/>
                </a:lnTo>
                <a:lnTo>
                  <a:pt x="519113" y="7144"/>
                </a:lnTo>
                <a:lnTo>
                  <a:pt x="569119" y="26194"/>
                </a:lnTo>
                <a:lnTo>
                  <a:pt x="626269" y="52388"/>
                </a:lnTo>
                <a:lnTo>
                  <a:pt x="681038" y="78582"/>
                </a:lnTo>
                <a:lnTo>
                  <a:pt x="728663" y="104775"/>
                </a:lnTo>
                <a:lnTo>
                  <a:pt x="769144" y="135732"/>
                </a:lnTo>
                <a:lnTo>
                  <a:pt x="809625" y="171450"/>
                </a:lnTo>
                <a:lnTo>
                  <a:pt x="833438" y="204788"/>
                </a:lnTo>
                <a:lnTo>
                  <a:pt x="788194" y="316707"/>
                </a:lnTo>
                <a:lnTo>
                  <a:pt x="688182" y="5000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118745E-CE9D-4EC3-9B22-B56DCB7C7B56}"/>
              </a:ext>
            </a:extLst>
          </p:cNvPr>
          <p:cNvSpPr/>
          <p:nvPr/>
        </p:nvSpPr>
        <p:spPr>
          <a:xfrm>
            <a:off x="5791201" y="1665288"/>
            <a:ext cx="885825" cy="355600"/>
          </a:xfrm>
          <a:custGeom>
            <a:avLst/>
            <a:gdLst>
              <a:gd name="connsiteX0" fmla="*/ 259556 w 885825"/>
              <a:gd name="connsiteY0" fmla="*/ 257175 h 357187"/>
              <a:gd name="connsiteX1" fmla="*/ 0 w 885825"/>
              <a:gd name="connsiteY1" fmla="*/ 304800 h 357187"/>
              <a:gd name="connsiteX2" fmla="*/ 7144 w 885825"/>
              <a:gd name="connsiteY2" fmla="*/ 135731 h 357187"/>
              <a:gd name="connsiteX3" fmla="*/ 233363 w 885825"/>
              <a:gd name="connsiteY3" fmla="*/ 130969 h 357187"/>
              <a:gd name="connsiteX4" fmla="*/ 404813 w 885825"/>
              <a:gd name="connsiteY4" fmla="*/ 111919 h 357187"/>
              <a:gd name="connsiteX5" fmla="*/ 447675 w 885825"/>
              <a:gd name="connsiteY5" fmla="*/ 88106 h 357187"/>
              <a:gd name="connsiteX6" fmla="*/ 585788 w 885825"/>
              <a:gd name="connsiteY6" fmla="*/ 0 h 357187"/>
              <a:gd name="connsiteX7" fmla="*/ 604838 w 885825"/>
              <a:gd name="connsiteY7" fmla="*/ 0 h 357187"/>
              <a:gd name="connsiteX8" fmla="*/ 642938 w 885825"/>
              <a:gd name="connsiteY8" fmla="*/ 11906 h 357187"/>
              <a:gd name="connsiteX9" fmla="*/ 685800 w 885825"/>
              <a:gd name="connsiteY9" fmla="*/ 30956 h 357187"/>
              <a:gd name="connsiteX10" fmla="*/ 723900 w 885825"/>
              <a:gd name="connsiteY10" fmla="*/ 54769 h 357187"/>
              <a:gd name="connsiteX11" fmla="*/ 764381 w 885825"/>
              <a:gd name="connsiteY11" fmla="*/ 85725 h 357187"/>
              <a:gd name="connsiteX12" fmla="*/ 809625 w 885825"/>
              <a:gd name="connsiteY12" fmla="*/ 128587 h 357187"/>
              <a:gd name="connsiteX13" fmla="*/ 852488 w 885825"/>
              <a:gd name="connsiteY13" fmla="*/ 173831 h 357187"/>
              <a:gd name="connsiteX14" fmla="*/ 871538 w 885825"/>
              <a:gd name="connsiteY14" fmla="*/ 202406 h 357187"/>
              <a:gd name="connsiteX15" fmla="*/ 883444 w 885825"/>
              <a:gd name="connsiteY15" fmla="*/ 223837 h 357187"/>
              <a:gd name="connsiteX16" fmla="*/ 885825 w 885825"/>
              <a:gd name="connsiteY16" fmla="*/ 240506 h 357187"/>
              <a:gd name="connsiteX17" fmla="*/ 878681 w 885825"/>
              <a:gd name="connsiteY17" fmla="*/ 269081 h 357187"/>
              <a:gd name="connsiteX18" fmla="*/ 862013 w 885825"/>
              <a:gd name="connsiteY18" fmla="*/ 292894 h 357187"/>
              <a:gd name="connsiteX19" fmla="*/ 823913 w 885825"/>
              <a:gd name="connsiteY19" fmla="*/ 323850 h 357187"/>
              <a:gd name="connsiteX20" fmla="*/ 790575 w 885825"/>
              <a:gd name="connsiteY20" fmla="*/ 357187 h 357187"/>
              <a:gd name="connsiteX21" fmla="*/ 531019 w 885825"/>
              <a:gd name="connsiteY21" fmla="*/ 235744 h 357187"/>
              <a:gd name="connsiteX22" fmla="*/ 483394 w 885825"/>
              <a:gd name="connsiteY22" fmla="*/ 226219 h 357187"/>
              <a:gd name="connsiteX23" fmla="*/ 447675 w 885825"/>
              <a:gd name="connsiteY23" fmla="*/ 223837 h 357187"/>
              <a:gd name="connsiteX24" fmla="*/ 259556 w 885825"/>
              <a:gd name="connsiteY24" fmla="*/ 2571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85825" h="357187">
                <a:moveTo>
                  <a:pt x="259556" y="257175"/>
                </a:moveTo>
                <a:lnTo>
                  <a:pt x="0" y="304800"/>
                </a:lnTo>
                <a:lnTo>
                  <a:pt x="7144" y="135731"/>
                </a:lnTo>
                <a:lnTo>
                  <a:pt x="233363" y="130969"/>
                </a:lnTo>
                <a:lnTo>
                  <a:pt x="404813" y="111919"/>
                </a:lnTo>
                <a:lnTo>
                  <a:pt x="447675" y="88106"/>
                </a:lnTo>
                <a:lnTo>
                  <a:pt x="585788" y="0"/>
                </a:lnTo>
                <a:lnTo>
                  <a:pt x="604838" y="0"/>
                </a:lnTo>
                <a:lnTo>
                  <a:pt x="642938" y="11906"/>
                </a:lnTo>
                <a:lnTo>
                  <a:pt x="685800" y="30956"/>
                </a:lnTo>
                <a:lnTo>
                  <a:pt x="723900" y="54769"/>
                </a:lnTo>
                <a:lnTo>
                  <a:pt x="764381" y="85725"/>
                </a:lnTo>
                <a:lnTo>
                  <a:pt x="809625" y="128587"/>
                </a:lnTo>
                <a:lnTo>
                  <a:pt x="852488" y="173831"/>
                </a:lnTo>
                <a:lnTo>
                  <a:pt x="871538" y="202406"/>
                </a:lnTo>
                <a:lnTo>
                  <a:pt x="883444" y="223837"/>
                </a:lnTo>
                <a:lnTo>
                  <a:pt x="885825" y="240506"/>
                </a:lnTo>
                <a:lnTo>
                  <a:pt x="878681" y="269081"/>
                </a:lnTo>
                <a:lnTo>
                  <a:pt x="862013" y="292894"/>
                </a:lnTo>
                <a:lnTo>
                  <a:pt x="823913" y="323850"/>
                </a:lnTo>
                <a:lnTo>
                  <a:pt x="790575" y="357187"/>
                </a:lnTo>
                <a:lnTo>
                  <a:pt x="531019" y="235744"/>
                </a:lnTo>
                <a:lnTo>
                  <a:pt x="483394" y="226219"/>
                </a:lnTo>
                <a:lnTo>
                  <a:pt x="447675" y="223837"/>
                </a:lnTo>
                <a:lnTo>
                  <a:pt x="259556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DF7A400-C882-40C5-9F0E-8935670A7ECA}"/>
              </a:ext>
            </a:extLst>
          </p:cNvPr>
          <p:cNvSpPr/>
          <p:nvPr/>
        </p:nvSpPr>
        <p:spPr>
          <a:xfrm rot="16200000">
            <a:off x="4690269" y="2266157"/>
            <a:ext cx="2317750" cy="1547812"/>
          </a:xfrm>
          <a:custGeom>
            <a:avLst/>
            <a:gdLst>
              <a:gd name="connsiteX0" fmla="*/ 1147762 w 2316956"/>
              <a:gd name="connsiteY0" fmla="*/ 973931 h 1547813"/>
              <a:gd name="connsiteX1" fmla="*/ 869156 w 2316956"/>
              <a:gd name="connsiteY1" fmla="*/ 795338 h 1547813"/>
              <a:gd name="connsiteX2" fmla="*/ 654844 w 2316956"/>
              <a:gd name="connsiteY2" fmla="*/ 642938 h 1547813"/>
              <a:gd name="connsiteX3" fmla="*/ 476250 w 2316956"/>
              <a:gd name="connsiteY3" fmla="*/ 500063 h 1547813"/>
              <a:gd name="connsiteX4" fmla="*/ 321469 w 2316956"/>
              <a:gd name="connsiteY4" fmla="*/ 371475 h 1547813"/>
              <a:gd name="connsiteX5" fmla="*/ 173831 w 2316956"/>
              <a:gd name="connsiteY5" fmla="*/ 233363 h 1547813"/>
              <a:gd name="connsiteX6" fmla="*/ 71437 w 2316956"/>
              <a:gd name="connsiteY6" fmla="*/ 128588 h 1547813"/>
              <a:gd name="connsiteX7" fmla="*/ 21431 w 2316956"/>
              <a:gd name="connsiteY7" fmla="*/ 71438 h 1547813"/>
              <a:gd name="connsiteX8" fmla="*/ 7144 w 2316956"/>
              <a:gd name="connsiteY8" fmla="*/ 54769 h 1547813"/>
              <a:gd name="connsiteX9" fmla="*/ 0 w 2316956"/>
              <a:gd name="connsiteY9" fmla="*/ 38100 h 1547813"/>
              <a:gd name="connsiteX10" fmla="*/ 0 w 2316956"/>
              <a:gd name="connsiteY10" fmla="*/ 21431 h 1547813"/>
              <a:gd name="connsiteX11" fmla="*/ 2381 w 2316956"/>
              <a:gd name="connsiteY11" fmla="*/ 9525 h 1547813"/>
              <a:gd name="connsiteX12" fmla="*/ 11906 w 2316956"/>
              <a:gd name="connsiteY12" fmla="*/ 0 h 1547813"/>
              <a:gd name="connsiteX13" fmla="*/ 35719 w 2316956"/>
              <a:gd name="connsiteY13" fmla="*/ 0 h 1547813"/>
              <a:gd name="connsiteX14" fmla="*/ 57150 w 2316956"/>
              <a:gd name="connsiteY14" fmla="*/ 4763 h 1547813"/>
              <a:gd name="connsiteX15" fmla="*/ 173831 w 2316956"/>
              <a:gd name="connsiteY15" fmla="*/ 104775 h 1547813"/>
              <a:gd name="connsiteX16" fmla="*/ 345281 w 2316956"/>
              <a:gd name="connsiteY16" fmla="*/ 235744 h 1547813"/>
              <a:gd name="connsiteX17" fmla="*/ 540544 w 2316956"/>
              <a:gd name="connsiteY17" fmla="*/ 378619 h 1547813"/>
              <a:gd name="connsiteX18" fmla="*/ 654844 w 2316956"/>
              <a:gd name="connsiteY18" fmla="*/ 459581 h 1547813"/>
              <a:gd name="connsiteX19" fmla="*/ 750094 w 2316956"/>
              <a:gd name="connsiteY19" fmla="*/ 523875 h 1547813"/>
              <a:gd name="connsiteX20" fmla="*/ 859631 w 2316956"/>
              <a:gd name="connsiteY20" fmla="*/ 595313 h 1547813"/>
              <a:gd name="connsiteX21" fmla="*/ 988219 w 2316956"/>
              <a:gd name="connsiteY21" fmla="*/ 676275 h 1547813"/>
              <a:gd name="connsiteX22" fmla="*/ 1157287 w 2316956"/>
              <a:gd name="connsiteY22" fmla="*/ 762000 h 1547813"/>
              <a:gd name="connsiteX23" fmla="*/ 1300162 w 2316956"/>
              <a:gd name="connsiteY23" fmla="*/ 842963 h 1547813"/>
              <a:gd name="connsiteX24" fmla="*/ 1526381 w 2316956"/>
              <a:gd name="connsiteY24" fmla="*/ 957263 h 1547813"/>
              <a:gd name="connsiteX25" fmla="*/ 1678781 w 2316956"/>
              <a:gd name="connsiteY25" fmla="*/ 1009650 h 1547813"/>
              <a:gd name="connsiteX26" fmla="*/ 1838325 w 2316956"/>
              <a:gd name="connsiteY26" fmla="*/ 1081088 h 1547813"/>
              <a:gd name="connsiteX27" fmla="*/ 2074069 w 2316956"/>
              <a:gd name="connsiteY27" fmla="*/ 1164431 h 1547813"/>
              <a:gd name="connsiteX28" fmla="*/ 2195512 w 2316956"/>
              <a:gd name="connsiteY28" fmla="*/ 1207294 h 1547813"/>
              <a:gd name="connsiteX29" fmla="*/ 2255044 w 2316956"/>
              <a:gd name="connsiteY29" fmla="*/ 1223963 h 1547813"/>
              <a:gd name="connsiteX30" fmla="*/ 2274094 w 2316956"/>
              <a:gd name="connsiteY30" fmla="*/ 1226344 h 1547813"/>
              <a:gd name="connsiteX31" fmla="*/ 2316956 w 2316956"/>
              <a:gd name="connsiteY31" fmla="*/ 1216819 h 1547813"/>
              <a:gd name="connsiteX32" fmla="*/ 2235994 w 2316956"/>
              <a:gd name="connsiteY32" fmla="*/ 1547813 h 1547813"/>
              <a:gd name="connsiteX33" fmla="*/ 2178844 w 2316956"/>
              <a:gd name="connsiteY33" fmla="*/ 1507331 h 1547813"/>
              <a:gd name="connsiteX34" fmla="*/ 2085975 w 2316956"/>
              <a:gd name="connsiteY34" fmla="*/ 1440656 h 1547813"/>
              <a:gd name="connsiteX35" fmla="*/ 2038350 w 2316956"/>
              <a:gd name="connsiteY35" fmla="*/ 1419225 h 1547813"/>
              <a:gd name="connsiteX36" fmla="*/ 1824037 w 2316956"/>
              <a:gd name="connsiteY36" fmla="*/ 1323975 h 1547813"/>
              <a:gd name="connsiteX37" fmla="*/ 1640681 w 2316956"/>
              <a:gd name="connsiteY37" fmla="*/ 1235869 h 1547813"/>
              <a:gd name="connsiteX38" fmla="*/ 1431131 w 2316956"/>
              <a:gd name="connsiteY38" fmla="*/ 1131094 h 1547813"/>
              <a:gd name="connsiteX39" fmla="*/ 1147762 w 2316956"/>
              <a:gd name="connsiteY39" fmla="*/ 973931 h 154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316956" h="1547813">
                <a:moveTo>
                  <a:pt x="1147762" y="973931"/>
                </a:moveTo>
                <a:lnTo>
                  <a:pt x="869156" y="795338"/>
                </a:lnTo>
                <a:lnTo>
                  <a:pt x="654844" y="642938"/>
                </a:lnTo>
                <a:lnTo>
                  <a:pt x="476250" y="500063"/>
                </a:lnTo>
                <a:lnTo>
                  <a:pt x="321469" y="371475"/>
                </a:lnTo>
                <a:lnTo>
                  <a:pt x="173831" y="233363"/>
                </a:lnTo>
                <a:lnTo>
                  <a:pt x="71437" y="128588"/>
                </a:lnTo>
                <a:lnTo>
                  <a:pt x="21431" y="71438"/>
                </a:lnTo>
                <a:lnTo>
                  <a:pt x="7144" y="54769"/>
                </a:lnTo>
                <a:lnTo>
                  <a:pt x="0" y="38100"/>
                </a:lnTo>
                <a:lnTo>
                  <a:pt x="0" y="21431"/>
                </a:lnTo>
                <a:lnTo>
                  <a:pt x="2381" y="9525"/>
                </a:lnTo>
                <a:lnTo>
                  <a:pt x="11906" y="0"/>
                </a:lnTo>
                <a:lnTo>
                  <a:pt x="35719" y="0"/>
                </a:lnTo>
                <a:lnTo>
                  <a:pt x="57150" y="4763"/>
                </a:lnTo>
                <a:lnTo>
                  <a:pt x="173831" y="104775"/>
                </a:lnTo>
                <a:lnTo>
                  <a:pt x="345281" y="235744"/>
                </a:lnTo>
                <a:lnTo>
                  <a:pt x="540544" y="378619"/>
                </a:lnTo>
                <a:lnTo>
                  <a:pt x="654844" y="459581"/>
                </a:lnTo>
                <a:lnTo>
                  <a:pt x="750094" y="523875"/>
                </a:lnTo>
                <a:lnTo>
                  <a:pt x="859631" y="595313"/>
                </a:lnTo>
                <a:lnTo>
                  <a:pt x="988219" y="676275"/>
                </a:lnTo>
                <a:lnTo>
                  <a:pt x="1157287" y="762000"/>
                </a:lnTo>
                <a:lnTo>
                  <a:pt x="1300162" y="842963"/>
                </a:lnTo>
                <a:lnTo>
                  <a:pt x="1526381" y="957263"/>
                </a:lnTo>
                <a:lnTo>
                  <a:pt x="1678781" y="1009650"/>
                </a:lnTo>
                <a:lnTo>
                  <a:pt x="1838325" y="1081088"/>
                </a:lnTo>
                <a:lnTo>
                  <a:pt x="2074069" y="1164431"/>
                </a:lnTo>
                <a:lnTo>
                  <a:pt x="2195512" y="1207294"/>
                </a:lnTo>
                <a:lnTo>
                  <a:pt x="2255044" y="1223963"/>
                </a:lnTo>
                <a:lnTo>
                  <a:pt x="2274094" y="1226344"/>
                </a:lnTo>
                <a:lnTo>
                  <a:pt x="2316956" y="1216819"/>
                </a:lnTo>
                <a:lnTo>
                  <a:pt x="2235994" y="1547813"/>
                </a:lnTo>
                <a:lnTo>
                  <a:pt x="2178844" y="1507331"/>
                </a:lnTo>
                <a:lnTo>
                  <a:pt x="2085975" y="1440656"/>
                </a:lnTo>
                <a:lnTo>
                  <a:pt x="2038350" y="1419225"/>
                </a:lnTo>
                <a:lnTo>
                  <a:pt x="1824037" y="1323975"/>
                </a:lnTo>
                <a:lnTo>
                  <a:pt x="1640681" y="1235869"/>
                </a:lnTo>
                <a:lnTo>
                  <a:pt x="1431131" y="1131094"/>
                </a:lnTo>
                <a:lnTo>
                  <a:pt x="1147762" y="973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2915F54-F4D5-40AC-AD0A-B1F5FC33D437}"/>
              </a:ext>
            </a:extLst>
          </p:cNvPr>
          <p:cNvSpPr/>
          <p:nvPr/>
        </p:nvSpPr>
        <p:spPr>
          <a:xfrm>
            <a:off x="5575301" y="2239964"/>
            <a:ext cx="563563" cy="485775"/>
          </a:xfrm>
          <a:custGeom>
            <a:avLst/>
            <a:gdLst>
              <a:gd name="connsiteX0" fmla="*/ 292894 w 564357"/>
              <a:gd name="connsiteY0" fmla="*/ 319088 h 485775"/>
              <a:gd name="connsiteX1" fmla="*/ 126207 w 564357"/>
              <a:gd name="connsiteY1" fmla="*/ 169069 h 485775"/>
              <a:gd name="connsiteX2" fmla="*/ 0 w 564357"/>
              <a:gd name="connsiteY2" fmla="*/ 57150 h 485775"/>
              <a:gd name="connsiteX3" fmla="*/ 23813 w 564357"/>
              <a:gd name="connsiteY3" fmla="*/ 0 h 485775"/>
              <a:gd name="connsiteX4" fmla="*/ 221457 w 564357"/>
              <a:gd name="connsiteY4" fmla="*/ 73819 h 485775"/>
              <a:gd name="connsiteX5" fmla="*/ 402432 w 564357"/>
              <a:gd name="connsiteY5" fmla="*/ 140494 h 485775"/>
              <a:gd name="connsiteX6" fmla="*/ 416719 w 564357"/>
              <a:gd name="connsiteY6" fmla="*/ 150019 h 485775"/>
              <a:gd name="connsiteX7" fmla="*/ 445294 w 564357"/>
              <a:gd name="connsiteY7" fmla="*/ 171450 h 485775"/>
              <a:gd name="connsiteX8" fmla="*/ 483394 w 564357"/>
              <a:gd name="connsiteY8" fmla="*/ 209550 h 485775"/>
              <a:gd name="connsiteX9" fmla="*/ 514350 w 564357"/>
              <a:gd name="connsiteY9" fmla="*/ 257175 h 485775"/>
              <a:gd name="connsiteX10" fmla="*/ 564357 w 564357"/>
              <a:gd name="connsiteY10" fmla="*/ 338138 h 485775"/>
              <a:gd name="connsiteX11" fmla="*/ 500063 w 564357"/>
              <a:gd name="connsiteY11" fmla="*/ 485775 h 485775"/>
              <a:gd name="connsiteX12" fmla="*/ 292894 w 564357"/>
              <a:gd name="connsiteY12" fmla="*/ 319088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4357" h="485775">
                <a:moveTo>
                  <a:pt x="292894" y="319088"/>
                </a:moveTo>
                <a:lnTo>
                  <a:pt x="126207" y="169069"/>
                </a:lnTo>
                <a:lnTo>
                  <a:pt x="0" y="57150"/>
                </a:lnTo>
                <a:lnTo>
                  <a:pt x="23813" y="0"/>
                </a:lnTo>
                <a:lnTo>
                  <a:pt x="221457" y="73819"/>
                </a:lnTo>
                <a:lnTo>
                  <a:pt x="402432" y="140494"/>
                </a:lnTo>
                <a:lnTo>
                  <a:pt x="416719" y="150019"/>
                </a:lnTo>
                <a:lnTo>
                  <a:pt x="445294" y="171450"/>
                </a:lnTo>
                <a:lnTo>
                  <a:pt x="483394" y="209550"/>
                </a:lnTo>
                <a:lnTo>
                  <a:pt x="514350" y="257175"/>
                </a:lnTo>
                <a:lnTo>
                  <a:pt x="564357" y="338138"/>
                </a:lnTo>
                <a:lnTo>
                  <a:pt x="500063" y="485775"/>
                </a:lnTo>
                <a:lnTo>
                  <a:pt x="292894" y="3190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D60DF90-9F7A-4813-A142-C33942B0E481}"/>
              </a:ext>
            </a:extLst>
          </p:cNvPr>
          <p:cNvSpPr/>
          <p:nvPr/>
        </p:nvSpPr>
        <p:spPr>
          <a:xfrm>
            <a:off x="5280026" y="2693988"/>
            <a:ext cx="601663" cy="552450"/>
          </a:xfrm>
          <a:custGeom>
            <a:avLst/>
            <a:gdLst>
              <a:gd name="connsiteX0" fmla="*/ 328613 w 602457"/>
              <a:gd name="connsiteY0" fmla="*/ 385762 h 552450"/>
              <a:gd name="connsiteX1" fmla="*/ 178594 w 602457"/>
              <a:gd name="connsiteY1" fmla="*/ 240506 h 552450"/>
              <a:gd name="connsiteX2" fmla="*/ 0 w 602457"/>
              <a:gd name="connsiteY2" fmla="*/ 64294 h 552450"/>
              <a:gd name="connsiteX3" fmla="*/ 42863 w 602457"/>
              <a:gd name="connsiteY3" fmla="*/ 0 h 552450"/>
              <a:gd name="connsiteX4" fmla="*/ 161925 w 602457"/>
              <a:gd name="connsiteY4" fmla="*/ 47625 h 552450"/>
              <a:gd name="connsiteX5" fmla="*/ 385763 w 602457"/>
              <a:gd name="connsiteY5" fmla="*/ 133350 h 552450"/>
              <a:gd name="connsiteX6" fmla="*/ 602457 w 602457"/>
              <a:gd name="connsiteY6" fmla="*/ 378619 h 552450"/>
              <a:gd name="connsiteX7" fmla="*/ 511969 w 602457"/>
              <a:gd name="connsiteY7" fmla="*/ 552450 h 552450"/>
              <a:gd name="connsiteX8" fmla="*/ 450057 w 602457"/>
              <a:gd name="connsiteY8" fmla="*/ 497681 h 552450"/>
              <a:gd name="connsiteX9" fmla="*/ 328613 w 602457"/>
              <a:gd name="connsiteY9" fmla="*/ 385762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2457" h="552450">
                <a:moveTo>
                  <a:pt x="328613" y="385762"/>
                </a:moveTo>
                <a:lnTo>
                  <a:pt x="178594" y="240506"/>
                </a:lnTo>
                <a:lnTo>
                  <a:pt x="0" y="64294"/>
                </a:lnTo>
                <a:lnTo>
                  <a:pt x="42863" y="0"/>
                </a:lnTo>
                <a:lnTo>
                  <a:pt x="161925" y="47625"/>
                </a:lnTo>
                <a:lnTo>
                  <a:pt x="385763" y="133350"/>
                </a:lnTo>
                <a:lnTo>
                  <a:pt x="602457" y="378619"/>
                </a:lnTo>
                <a:lnTo>
                  <a:pt x="511969" y="552450"/>
                </a:lnTo>
                <a:lnTo>
                  <a:pt x="450057" y="497681"/>
                </a:lnTo>
                <a:lnTo>
                  <a:pt x="328613" y="3857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2D5465E-916B-4604-A04B-52A622100062}"/>
              </a:ext>
            </a:extLst>
          </p:cNvPr>
          <p:cNvSpPr/>
          <p:nvPr/>
        </p:nvSpPr>
        <p:spPr>
          <a:xfrm>
            <a:off x="6899276" y="1773238"/>
            <a:ext cx="1058863" cy="361950"/>
          </a:xfrm>
          <a:custGeom>
            <a:avLst/>
            <a:gdLst>
              <a:gd name="connsiteX0" fmla="*/ 566738 w 1059657"/>
              <a:gd name="connsiteY0" fmla="*/ 285750 h 361950"/>
              <a:gd name="connsiteX1" fmla="*/ 492919 w 1059657"/>
              <a:gd name="connsiteY1" fmla="*/ 290513 h 361950"/>
              <a:gd name="connsiteX2" fmla="*/ 452438 w 1059657"/>
              <a:gd name="connsiteY2" fmla="*/ 300038 h 361950"/>
              <a:gd name="connsiteX3" fmla="*/ 383382 w 1059657"/>
              <a:gd name="connsiteY3" fmla="*/ 330994 h 361950"/>
              <a:gd name="connsiteX4" fmla="*/ 328613 w 1059657"/>
              <a:gd name="connsiteY4" fmla="*/ 361950 h 361950"/>
              <a:gd name="connsiteX5" fmla="*/ 307182 w 1059657"/>
              <a:gd name="connsiteY5" fmla="*/ 357188 h 361950"/>
              <a:gd name="connsiteX6" fmla="*/ 245269 w 1059657"/>
              <a:gd name="connsiteY6" fmla="*/ 328613 h 361950"/>
              <a:gd name="connsiteX7" fmla="*/ 173832 w 1059657"/>
              <a:gd name="connsiteY7" fmla="*/ 290513 h 361950"/>
              <a:gd name="connsiteX8" fmla="*/ 102394 w 1059657"/>
              <a:gd name="connsiteY8" fmla="*/ 240507 h 361950"/>
              <a:gd name="connsiteX9" fmla="*/ 61913 w 1059657"/>
              <a:gd name="connsiteY9" fmla="*/ 207169 h 361950"/>
              <a:gd name="connsiteX10" fmla="*/ 30957 w 1059657"/>
              <a:gd name="connsiteY10" fmla="*/ 178594 h 361950"/>
              <a:gd name="connsiteX11" fmla="*/ 16669 w 1059657"/>
              <a:gd name="connsiteY11" fmla="*/ 164307 h 361950"/>
              <a:gd name="connsiteX12" fmla="*/ 7144 w 1059657"/>
              <a:gd name="connsiteY12" fmla="*/ 150019 h 361950"/>
              <a:gd name="connsiteX13" fmla="*/ 0 w 1059657"/>
              <a:gd name="connsiteY13" fmla="*/ 123825 h 361950"/>
              <a:gd name="connsiteX14" fmla="*/ 0 w 1059657"/>
              <a:gd name="connsiteY14" fmla="*/ 109538 h 361950"/>
              <a:gd name="connsiteX15" fmla="*/ 4763 w 1059657"/>
              <a:gd name="connsiteY15" fmla="*/ 92869 h 361950"/>
              <a:gd name="connsiteX16" fmla="*/ 23813 w 1059657"/>
              <a:gd name="connsiteY16" fmla="*/ 85725 h 361950"/>
              <a:gd name="connsiteX17" fmla="*/ 47625 w 1059657"/>
              <a:gd name="connsiteY17" fmla="*/ 90488 h 361950"/>
              <a:gd name="connsiteX18" fmla="*/ 95250 w 1059657"/>
              <a:gd name="connsiteY18" fmla="*/ 104775 h 361950"/>
              <a:gd name="connsiteX19" fmla="*/ 145257 w 1059657"/>
              <a:gd name="connsiteY19" fmla="*/ 121444 h 361950"/>
              <a:gd name="connsiteX20" fmla="*/ 200025 w 1059657"/>
              <a:gd name="connsiteY20" fmla="*/ 133350 h 361950"/>
              <a:gd name="connsiteX21" fmla="*/ 254794 w 1059657"/>
              <a:gd name="connsiteY21" fmla="*/ 138113 h 361950"/>
              <a:gd name="connsiteX22" fmla="*/ 319088 w 1059657"/>
              <a:gd name="connsiteY22" fmla="*/ 138113 h 361950"/>
              <a:gd name="connsiteX23" fmla="*/ 385763 w 1059657"/>
              <a:gd name="connsiteY23" fmla="*/ 130969 h 361950"/>
              <a:gd name="connsiteX24" fmla="*/ 507207 w 1059657"/>
              <a:gd name="connsiteY24" fmla="*/ 114300 h 361950"/>
              <a:gd name="connsiteX25" fmla="*/ 600075 w 1059657"/>
              <a:gd name="connsiteY25" fmla="*/ 92869 h 361950"/>
              <a:gd name="connsiteX26" fmla="*/ 773907 w 1059657"/>
              <a:gd name="connsiteY26" fmla="*/ 0 h 361950"/>
              <a:gd name="connsiteX27" fmla="*/ 802482 w 1059657"/>
              <a:gd name="connsiteY27" fmla="*/ 7144 h 361950"/>
              <a:gd name="connsiteX28" fmla="*/ 852488 w 1059657"/>
              <a:gd name="connsiteY28" fmla="*/ 28575 h 361950"/>
              <a:gd name="connsiteX29" fmla="*/ 892969 w 1059657"/>
              <a:gd name="connsiteY29" fmla="*/ 57150 h 361950"/>
              <a:gd name="connsiteX30" fmla="*/ 928688 w 1059657"/>
              <a:gd name="connsiteY30" fmla="*/ 88107 h 361950"/>
              <a:gd name="connsiteX31" fmla="*/ 969169 w 1059657"/>
              <a:gd name="connsiteY31" fmla="*/ 121444 h 361950"/>
              <a:gd name="connsiteX32" fmla="*/ 1019175 w 1059657"/>
              <a:gd name="connsiteY32" fmla="*/ 166688 h 361950"/>
              <a:gd name="connsiteX33" fmla="*/ 1047750 w 1059657"/>
              <a:gd name="connsiteY33" fmla="*/ 207169 h 361950"/>
              <a:gd name="connsiteX34" fmla="*/ 1057275 w 1059657"/>
              <a:gd name="connsiteY34" fmla="*/ 235744 h 361950"/>
              <a:gd name="connsiteX35" fmla="*/ 1059657 w 1059657"/>
              <a:gd name="connsiteY35" fmla="*/ 264319 h 361950"/>
              <a:gd name="connsiteX36" fmla="*/ 1047750 w 1059657"/>
              <a:gd name="connsiteY36" fmla="*/ 285750 h 361950"/>
              <a:gd name="connsiteX37" fmla="*/ 992982 w 1059657"/>
              <a:gd name="connsiteY37" fmla="*/ 340519 h 361950"/>
              <a:gd name="connsiteX38" fmla="*/ 666750 w 1059657"/>
              <a:gd name="connsiteY38" fmla="*/ 295275 h 361950"/>
              <a:gd name="connsiteX39" fmla="*/ 566738 w 1059657"/>
              <a:gd name="connsiteY39" fmla="*/ 285750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9657" h="361950">
                <a:moveTo>
                  <a:pt x="566738" y="285750"/>
                </a:moveTo>
                <a:lnTo>
                  <a:pt x="492919" y="290513"/>
                </a:lnTo>
                <a:lnTo>
                  <a:pt x="452438" y="300038"/>
                </a:lnTo>
                <a:lnTo>
                  <a:pt x="383382" y="330994"/>
                </a:lnTo>
                <a:lnTo>
                  <a:pt x="328613" y="361950"/>
                </a:lnTo>
                <a:lnTo>
                  <a:pt x="307182" y="357188"/>
                </a:lnTo>
                <a:lnTo>
                  <a:pt x="245269" y="328613"/>
                </a:lnTo>
                <a:lnTo>
                  <a:pt x="173832" y="290513"/>
                </a:lnTo>
                <a:lnTo>
                  <a:pt x="102394" y="240507"/>
                </a:lnTo>
                <a:lnTo>
                  <a:pt x="61913" y="207169"/>
                </a:lnTo>
                <a:lnTo>
                  <a:pt x="30957" y="178594"/>
                </a:lnTo>
                <a:lnTo>
                  <a:pt x="16669" y="164307"/>
                </a:lnTo>
                <a:lnTo>
                  <a:pt x="7144" y="150019"/>
                </a:lnTo>
                <a:lnTo>
                  <a:pt x="0" y="123825"/>
                </a:lnTo>
                <a:lnTo>
                  <a:pt x="0" y="109538"/>
                </a:lnTo>
                <a:lnTo>
                  <a:pt x="4763" y="92869"/>
                </a:lnTo>
                <a:lnTo>
                  <a:pt x="23813" y="85725"/>
                </a:lnTo>
                <a:lnTo>
                  <a:pt x="47625" y="90488"/>
                </a:lnTo>
                <a:lnTo>
                  <a:pt x="95250" y="104775"/>
                </a:lnTo>
                <a:lnTo>
                  <a:pt x="145257" y="121444"/>
                </a:lnTo>
                <a:lnTo>
                  <a:pt x="200025" y="133350"/>
                </a:lnTo>
                <a:lnTo>
                  <a:pt x="254794" y="138113"/>
                </a:lnTo>
                <a:lnTo>
                  <a:pt x="319088" y="138113"/>
                </a:lnTo>
                <a:lnTo>
                  <a:pt x="385763" y="130969"/>
                </a:lnTo>
                <a:lnTo>
                  <a:pt x="507207" y="114300"/>
                </a:lnTo>
                <a:lnTo>
                  <a:pt x="600075" y="92869"/>
                </a:lnTo>
                <a:lnTo>
                  <a:pt x="773907" y="0"/>
                </a:lnTo>
                <a:lnTo>
                  <a:pt x="802482" y="7144"/>
                </a:lnTo>
                <a:lnTo>
                  <a:pt x="852488" y="28575"/>
                </a:lnTo>
                <a:lnTo>
                  <a:pt x="892969" y="57150"/>
                </a:lnTo>
                <a:lnTo>
                  <a:pt x="928688" y="88107"/>
                </a:lnTo>
                <a:lnTo>
                  <a:pt x="969169" y="121444"/>
                </a:lnTo>
                <a:lnTo>
                  <a:pt x="1019175" y="166688"/>
                </a:lnTo>
                <a:lnTo>
                  <a:pt x="1047750" y="207169"/>
                </a:lnTo>
                <a:lnTo>
                  <a:pt x="1057275" y="235744"/>
                </a:lnTo>
                <a:lnTo>
                  <a:pt x="1059657" y="264319"/>
                </a:lnTo>
                <a:lnTo>
                  <a:pt x="1047750" y="285750"/>
                </a:lnTo>
                <a:lnTo>
                  <a:pt x="992982" y="340519"/>
                </a:lnTo>
                <a:lnTo>
                  <a:pt x="666750" y="295275"/>
                </a:lnTo>
                <a:lnTo>
                  <a:pt x="566738" y="285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E0C3723-9A1C-4D63-A695-79387B49A61F}"/>
              </a:ext>
            </a:extLst>
          </p:cNvPr>
          <p:cNvSpPr/>
          <p:nvPr/>
        </p:nvSpPr>
        <p:spPr>
          <a:xfrm>
            <a:off x="6565901" y="2001839"/>
            <a:ext cx="1338263" cy="1292225"/>
          </a:xfrm>
          <a:custGeom>
            <a:avLst/>
            <a:gdLst>
              <a:gd name="connsiteX0" fmla="*/ 950119 w 1338263"/>
              <a:gd name="connsiteY0" fmla="*/ 583407 h 1290638"/>
              <a:gd name="connsiteX1" fmla="*/ 692944 w 1338263"/>
              <a:gd name="connsiteY1" fmla="*/ 854869 h 1290638"/>
              <a:gd name="connsiteX2" fmla="*/ 585788 w 1338263"/>
              <a:gd name="connsiteY2" fmla="*/ 940594 h 1290638"/>
              <a:gd name="connsiteX3" fmla="*/ 447675 w 1338263"/>
              <a:gd name="connsiteY3" fmla="*/ 1040607 h 1290638"/>
              <a:gd name="connsiteX4" fmla="*/ 321469 w 1338263"/>
              <a:gd name="connsiteY4" fmla="*/ 1119188 h 1290638"/>
              <a:gd name="connsiteX5" fmla="*/ 183357 w 1338263"/>
              <a:gd name="connsiteY5" fmla="*/ 1204913 h 1290638"/>
              <a:gd name="connsiteX6" fmla="*/ 50007 w 1338263"/>
              <a:gd name="connsiteY6" fmla="*/ 1283494 h 1290638"/>
              <a:gd name="connsiteX7" fmla="*/ 19050 w 1338263"/>
              <a:gd name="connsiteY7" fmla="*/ 1290638 h 1290638"/>
              <a:gd name="connsiteX8" fmla="*/ 4763 w 1338263"/>
              <a:gd name="connsiteY8" fmla="*/ 1285875 h 1290638"/>
              <a:gd name="connsiteX9" fmla="*/ 0 w 1338263"/>
              <a:gd name="connsiteY9" fmla="*/ 1271588 h 1290638"/>
              <a:gd name="connsiteX10" fmla="*/ 7144 w 1338263"/>
              <a:gd name="connsiteY10" fmla="*/ 1254919 h 1290638"/>
              <a:gd name="connsiteX11" fmla="*/ 73819 w 1338263"/>
              <a:gd name="connsiteY11" fmla="*/ 1197769 h 1290638"/>
              <a:gd name="connsiteX12" fmla="*/ 176213 w 1338263"/>
              <a:gd name="connsiteY12" fmla="*/ 1107282 h 1290638"/>
              <a:gd name="connsiteX13" fmla="*/ 285750 w 1338263"/>
              <a:gd name="connsiteY13" fmla="*/ 1007269 h 1290638"/>
              <a:gd name="connsiteX14" fmla="*/ 366713 w 1338263"/>
              <a:gd name="connsiteY14" fmla="*/ 926307 h 1290638"/>
              <a:gd name="connsiteX15" fmla="*/ 478632 w 1338263"/>
              <a:gd name="connsiteY15" fmla="*/ 809625 h 1290638"/>
              <a:gd name="connsiteX16" fmla="*/ 531019 w 1338263"/>
              <a:gd name="connsiteY16" fmla="*/ 750094 h 1290638"/>
              <a:gd name="connsiteX17" fmla="*/ 616744 w 1338263"/>
              <a:gd name="connsiteY17" fmla="*/ 645319 h 1290638"/>
              <a:gd name="connsiteX18" fmla="*/ 704850 w 1338263"/>
              <a:gd name="connsiteY18" fmla="*/ 535782 h 1290638"/>
              <a:gd name="connsiteX19" fmla="*/ 771525 w 1338263"/>
              <a:gd name="connsiteY19" fmla="*/ 447675 h 1290638"/>
              <a:gd name="connsiteX20" fmla="*/ 823913 w 1338263"/>
              <a:gd name="connsiteY20" fmla="*/ 364332 h 1290638"/>
              <a:gd name="connsiteX21" fmla="*/ 888207 w 1338263"/>
              <a:gd name="connsiteY21" fmla="*/ 254794 h 1290638"/>
              <a:gd name="connsiteX22" fmla="*/ 935832 w 1338263"/>
              <a:gd name="connsiteY22" fmla="*/ 164307 h 1290638"/>
              <a:gd name="connsiteX23" fmla="*/ 1004888 w 1338263"/>
              <a:gd name="connsiteY23" fmla="*/ 0 h 1290638"/>
              <a:gd name="connsiteX24" fmla="*/ 1338263 w 1338263"/>
              <a:gd name="connsiteY24" fmla="*/ 45244 h 1290638"/>
              <a:gd name="connsiteX25" fmla="*/ 1331119 w 1338263"/>
              <a:gd name="connsiteY25" fmla="*/ 107157 h 1290638"/>
              <a:gd name="connsiteX26" fmla="*/ 1240632 w 1338263"/>
              <a:gd name="connsiteY26" fmla="*/ 219075 h 1290638"/>
              <a:gd name="connsiteX27" fmla="*/ 1169194 w 1338263"/>
              <a:gd name="connsiteY27" fmla="*/ 314325 h 1290638"/>
              <a:gd name="connsiteX28" fmla="*/ 1071563 w 1338263"/>
              <a:gd name="connsiteY28" fmla="*/ 438150 h 1290638"/>
              <a:gd name="connsiteX29" fmla="*/ 950119 w 1338263"/>
              <a:gd name="connsiteY29" fmla="*/ 583407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38263" h="1290638">
                <a:moveTo>
                  <a:pt x="950119" y="583407"/>
                </a:moveTo>
                <a:lnTo>
                  <a:pt x="692944" y="854869"/>
                </a:lnTo>
                <a:lnTo>
                  <a:pt x="585788" y="940594"/>
                </a:lnTo>
                <a:lnTo>
                  <a:pt x="447675" y="1040607"/>
                </a:lnTo>
                <a:lnTo>
                  <a:pt x="321469" y="1119188"/>
                </a:lnTo>
                <a:lnTo>
                  <a:pt x="183357" y="1204913"/>
                </a:lnTo>
                <a:lnTo>
                  <a:pt x="50007" y="1283494"/>
                </a:lnTo>
                <a:lnTo>
                  <a:pt x="19050" y="1290638"/>
                </a:lnTo>
                <a:lnTo>
                  <a:pt x="4763" y="1285875"/>
                </a:lnTo>
                <a:lnTo>
                  <a:pt x="0" y="1271588"/>
                </a:lnTo>
                <a:lnTo>
                  <a:pt x="7144" y="1254919"/>
                </a:lnTo>
                <a:lnTo>
                  <a:pt x="73819" y="1197769"/>
                </a:lnTo>
                <a:lnTo>
                  <a:pt x="176213" y="1107282"/>
                </a:lnTo>
                <a:lnTo>
                  <a:pt x="285750" y="1007269"/>
                </a:lnTo>
                <a:lnTo>
                  <a:pt x="366713" y="926307"/>
                </a:lnTo>
                <a:lnTo>
                  <a:pt x="478632" y="809625"/>
                </a:lnTo>
                <a:lnTo>
                  <a:pt x="531019" y="750094"/>
                </a:lnTo>
                <a:lnTo>
                  <a:pt x="616744" y="645319"/>
                </a:lnTo>
                <a:lnTo>
                  <a:pt x="704850" y="535782"/>
                </a:lnTo>
                <a:lnTo>
                  <a:pt x="771525" y="447675"/>
                </a:lnTo>
                <a:lnTo>
                  <a:pt x="823913" y="364332"/>
                </a:lnTo>
                <a:lnTo>
                  <a:pt x="888207" y="254794"/>
                </a:lnTo>
                <a:lnTo>
                  <a:pt x="935832" y="164307"/>
                </a:lnTo>
                <a:lnTo>
                  <a:pt x="1004888" y="0"/>
                </a:lnTo>
                <a:lnTo>
                  <a:pt x="1338263" y="45244"/>
                </a:lnTo>
                <a:lnTo>
                  <a:pt x="1331119" y="107157"/>
                </a:lnTo>
                <a:lnTo>
                  <a:pt x="1240632" y="219075"/>
                </a:lnTo>
                <a:lnTo>
                  <a:pt x="1169194" y="314325"/>
                </a:lnTo>
                <a:lnTo>
                  <a:pt x="1071563" y="438150"/>
                </a:lnTo>
                <a:lnTo>
                  <a:pt x="950119" y="5834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6A51B46-1B02-46BB-9CE3-06981C173639}"/>
              </a:ext>
            </a:extLst>
          </p:cNvPr>
          <p:cNvSpPr/>
          <p:nvPr/>
        </p:nvSpPr>
        <p:spPr>
          <a:xfrm>
            <a:off x="6643688" y="2414588"/>
            <a:ext cx="1871662" cy="1219200"/>
          </a:xfrm>
          <a:custGeom>
            <a:avLst/>
            <a:gdLst>
              <a:gd name="connsiteX0" fmla="*/ 750093 w 1871662"/>
              <a:gd name="connsiteY0" fmla="*/ 792956 h 1219200"/>
              <a:gd name="connsiteX1" fmla="*/ 473868 w 1871662"/>
              <a:gd name="connsiteY1" fmla="*/ 531018 h 1219200"/>
              <a:gd name="connsiteX2" fmla="*/ 385762 w 1871662"/>
              <a:gd name="connsiteY2" fmla="*/ 411956 h 1219200"/>
              <a:gd name="connsiteX3" fmla="*/ 197643 w 1871662"/>
              <a:gd name="connsiteY3" fmla="*/ 207168 h 1219200"/>
              <a:gd name="connsiteX4" fmla="*/ 135731 w 1871662"/>
              <a:gd name="connsiteY4" fmla="*/ 145256 h 1219200"/>
              <a:gd name="connsiteX5" fmla="*/ 114300 w 1871662"/>
              <a:gd name="connsiteY5" fmla="*/ 126206 h 1219200"/>
              <a:gd name="connsiteX6" fmla="*/ 97631 w 1871662"/>
              <a:gd name="connsiteY6" fmla="*/ 111918 h 1219200"/>
              <a:gd name="connsiteX7" fmla="*/ 80962 w 1871662"/>
              <a:gd name="connsiteY7" fmla="*/ 107156 h 1219200"/>
              <a:gd name="connsiteX8" fmla="*/ 54768 w 1871662"/>
              <a:gd name="connsiteY8" fmla="*/ 100012 h 1219200"/>
              <a:gd name="connsiteX9" fmla="*/ 26193 w 1871662"/>
              <a:gd name="connsiteY9" fmla="*/ 92868 h 1219200"/>
              <a:gd name="connsiteX10" fmla="*/ 16668 w 1871662"/>
              <a:gd name="connsiteY10" fmla="*/ 88106 h 1219200"/>
              <a:gd name="connsiteX11" fmla="*/ 7143 w 1871662"/>
              <a:gd name="connsiteY11" fmla="*/ 80962 h 1219200"/>
              <a:gd name="connsiteX12" fmla="*/ 2381 w 1871662"/>
              <a:gd name="connsiteY12" fmla="*/ 69056 h 1219200"/>
              <a:gd name="connsiteX13" fmla="*/ 0 w 1871662"/>
              <a:gd name="connsiteY13" fmla="*/ 59531 h 1219200"/>
              <a:gd name="connsiteX14" fmla="*/ 7143 w 1871662"/>
              <a:gd name="connsiteY14" fmla="*/ 42862 h 1219200"/>
              <a:gd name="connsiteX15" fmla="*/ 26193 w 1871662"/>
              <a:gd name="connsiteY15" fmla="*/ 21431 h 1219200"/>
              <a:gd name="connsiteX16" fmla="*/ 45243 w 1871662"/>
              <a:gd name="connsiteY16" fmla="*/ 9525 h 1219200"/>
              <a:gd name="connsiteX17" fmla="*/ 78581 w 1871662"/>
              <a:gd name="connsiteY17" fmla="*/ 2381 h 1219200"/>
              <a:gd name="connsiteX18" fmla="*/ 114300 w 1871662"/>
              <a:gd name="connsiteY18" fmla="*/ 0 h 1219200"/>
              <a:gd name="connsiteX19" fmla="*/ 147637 w 1871662"/>
              <a:gd name="connsiteY19" fmla="*/ 0 h 1219200"/>
              <a:gd name="connsiteX20" fmla="*/ 164306 w 1871662"/>
              <a:gd name="connsiteY20" fmla="*/ 7143 h 1219200"/>
              <a:gd name="connsiteX21" fmla="*/ 261937 w 1871662"/>
              <a:gd name="connsiteY21" fmla="*/ 109537 h 1219200"/>
              <a:gd name="connsiteX22" fmla="*/ 476250 w 1871662"/>
              <a:gd name="connsiteY22" fmla="*/ 321468 h 1219200"/>
              <a:gd name="connsiteX23" fmla="*/ 685800 w 1871662"/>
              <a:gd name="connsiteY23" fmla="*/ 476250 h 1219200"/>
              <a:gd name="connsiteX24" fmla="*/ 909637 w 1871662"/>
              <a:gd name="connsiteY24" fmla="*/ 642937 h 1219200"/>
              <a:gd name="connsiteX25" fmla="*/ 1116806 w 1871662"/>
              <a:gd name="connsiteY25" fmla="*/ 795337 h 1219200"/>
              <a:gd name="connsiteX26" fmla="*/ 1200150 w 1871662"/>
              <a:gd name="connsiteY26" fmla="*/ 852487 h 1219200"/>
              <a:gd name="connsiteX27" fmla="*/ 1269206 w 1871662"/>
              <a:gd name="connsiteY27" fmla="*/ 895350 h 1219200"/>
              <a:gd name="connsiteX28" fmla="*/ 1469231 w 1871662"/>
              <a:gd name="connsiteY28" fmla="*/ 997743 h 1219200"/>
              <a:gd name="connsiteX29" fmla="*/ 1743075 w 1871662"/>
              <a:gd name="connsiteY29" fmla="*/ 1121568 h 1219200"/>
              <a:gd name="connsiteX30" fmla="*/ 1852612 w 1871662"/>
              <a:gd name="connsiteY30" fmla="*/ 1166812 h 1219200"/>
              <a:gd name="connsiteX31" fmla="*/ 1864518 w 1871662"/>
              <a:gd name="connsiteY31" fmla="*/ 1173956 h 1219200"/>
              <a:gd name="connsiteX32" fmla="*/ 1871662 w 1871662"/>
              <a:gd name="connsiteY32" fmla="*/ 1183481 h 1219200"/>
              <a:gd name="connsiteX33" fmla="*/ 1869281 w 1871662"/>
              <a:gd name="connsiteY33" fmla="*/ 1204912 h 1219200"/>
              <a:gd name="connsiteX34" fmla="*/ 1859756 w 1871662"/>
              <a:gd name="connsiteY34" fmla="*/ 1214437 h 1219200"/>
              <a:gd name="connsiteX35" fmla="*/ 1819275 w 1871662"/>
              <a:gd name="connsiteY35" fmla="*/ 1219200 h 1219200"/>
              <a:gd name="connsiteX36" fmla="*/ 1576387 w 1871662"/>
              <a:gd name="connsiteY36" fmla="*/ 1216818 h 1219200"/>
              <a:gd name="connsiteX37" fmla="*/ 1304925 w 1871662"/>
              <a:gd name="connsiteY37" fmla="*/ 1216818 h 1219200"/>
              <a:gd name="connsiteX38" fmla="*/ 1259681 w 1871662"/>
              <a:gd name="connsiteY38" fmla="*/ 1214437 h 1219200"/>
              <a:gd name="connsiteX39" fmla="*/ 1240631 w 1871662"/>
              <a:gd name="connsiteY39" fmla="*/ 1212056 h 1219200"/>
              <a:gd name="connsiteX40" fmla="*/ 1209675 w 1871662"/>
              <a:gd name="connsiteY40" fmla="*/ 1204912 h 1219200"/>
              <a:gd name="connsiteX41" fmla="*/ 1178718 w 1871662"/>
              <a:gd name="connsiteY41" fmla="*/ 1193006 h 1219200"/>
              <a:gd name="connsiteX42" fmla="*/ 1140618 w 1871662"/>
              <a:gd name="connsiteY42" fmla="*/ 1169193 h 1219200"/>
              <a:gd name="connsiteX43" fmla="*/ 1026318 w 1871662"/>
              <a:gd name="connsiteY43" fmla="*/ 1059656 h 1219200"/>
              <a:gd name="connsiteX44" fmla="*/ 750093 w 1871662"/>
              <a:gd name="connsiteY44" fmla="*/ 792956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71662" h="1219200">
                <a:moveTo>
                  <a:pt x="750093" y="792956"/>
                </a:moveTo>
                <a:lnTo>
                  <a:pt x="473868" y="531018"/>
                </a:lnTo>
                <a:lnTo>
                  <a:pt x="385762" y="411956"/>
                </a:lnTo>
                <a:lnTo>
                  <a:pt x="197643" y="207168"/>
                </a:lnTo>
                <a:lnTo>
                  <a:pt x="135731" y="145256"/>
                </a:lnTo>
                <a:lnTo>
                  <a:pt x="114300" y="126206"/>
                </a:lnTo>
                <a:lnTo>
                  <a:pt x="97631" y="111918"/>
                </a:lnTo>
                <a:lnTo>
                  <a:pt x="80962" y="107156"/>
                </a:lnTo>
                <a:lnTo>
                  <a:pt x="54768" y="100012"/>
                </a:lnTo>
                <a:lnTo>
                  <a:pt x="26193" y="92868"/>
                </a:lnTo>
                <a:lnTo>
                  <a:pt x="16668" y="88106"/>
                </a:lnTo>
                <a:lnTo>
                  <a:pt x="7143" y="80962"/>
                </a:lnTo>
                <a:lnTo>
                  <a:pt x="2381" y="69056"/>
                </a:lnTo>
                <a:lnTo>
                  <a:pt x="0" y="59531"/>
                </a:lnTo>
                <a:lnTo>
                  <a:pt x="7143" y="42862"/>
                </a:lnTo>
                <a:lnTo>
                  <a:pt x="26193" y="21431"/>
                </a:lnTo>
                <a:lnTo>
                  <a:pt x="45243" y="9525"/>
                </a:lnTo>
                <a:lnTo>
                  <a:pt x="78581" y="2381"/>
                </a:lnTo>
                <a:lnTo>
                  <a:pt x="114300" y="0"/>
                </a:lnTo>
                <a:lnTo>
                  <a:pt x="147637" y="0"/>
                </a:lnTo>
                <a:lnTo>
                  <a:pt x="164306" y="7143"/>
                </a:lnTo>
                <a:lnTo>
                  <a:pt x="261937" y="109537"/>
                </a:lnTo>
                <a:lnTo>
                  <a:pt x="476250" y="321468"/>
                </a:lnTo>
                <a:lnTo>
                  <a:pt x="685800" y="476250"/>
                </a:lnTo>
                <a:lnTo>
                  <a:pt x="909637" y="642937"/>
                </a:lnTo>
                <a:lnTo>
                  <a:pt x="1116806" y="795337"/>
                </a:lnTo>
                <a:lnTo>
                  <a:pt x="1200150" y="852487"/>
                </a:lnTo>
                <a:lnTo>
                  <a:pt x="1269206" y="895350"/>
                </a:lnTo>
                <a:lnTo>
                  <a:pt x="1469231" y="997743"/>
                </a:lnTo>
                <a:lnTo>
                  <a:pt x="1743075" y="1121568"/>
                </a:lnTo>
                <a:lnTo>
                  <a:pt x="1852612" y="1166812"/>
                </a:lnTo>
                <a:lnTo>
                  <a:pt x="1864518" y="1173956"/>
                </a:lnTo>
                <a:lnTo>
                  <a:pt x="1871662" y="1183481"/>
                </a:lnTo>
                <a:lnTo>
                  <a:pt x="1869281" y="1204912"/>
                </a:lnTo>
                <a:lnTo>
                  <a:pt x="1859756" y="1214437"/>
                </a:lnTo>
                <a:lnTo>
                  <a:pt x="1819275" y="1219200"/>
                </a:lnTo>
                <a:lnTo>
                  <a:pt x="1576387" y="1216818"/>
                </a:lnTo>
                <a:lnTo>
                  <a:pt x="1304925" y="1216818"/>
                </a:lnTo>
                <a:lnTo>
                  <a:pt x="1259681" y="1214437"/>
                </a:lnTo>
                <a:lnTo>
                  <a:pt x="1240631" y="1212056"/>
                </a:lnTo>
                <a:lnTo>
                  <a:pt x="1209675" y="1204912"/>
                </a:lnTo>
                <a:lnTo>
                  <a:pt x="1178718" y="1193006"/>
                </a:lnTo>
                <a:lnTo>
                  <a:pt x="1140618" y="1169193"/>
                </a:lnTo>
                <a:lnTo>
                  <a:pt x="1026318" y="1059656"/>
                </a:lnTo>
                <a:lnTo>
                  <a:pt x="750093" y="7929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86A6028-4E94-4F4E-9450-456E0DF8E148}"/>
              </a:ext>
            </a:extLst>
          </p:cNvPr>
          <p:cNvSpPr/>
          <p:nvPr/>
        </p:nvSpPr>
        <p:spPr>
          <a:xfrm>
            <a:off x="5219700" y="4122738"/>
            <a:ext cx="2547938" cy="468312"/>
          </a:xfrm>
          <a:custGeom>
            <a:avLst/>
            <a:gdLst>
              <a:gd name="connsiteX0" fmla="*/ 1785938 w 2547938"/>
              <a:gd name="connsiteY0" fmla="*/ 269081 h 469106"/>
              <a:gd name="connsiteX1" fmla="*/ 1354931 w 2547938"/>
              <a:gd name="connsiteY1" fmla="*/ 314325 h 469106"/>
              <a:gd name="connsiteX2" fmla="*/ 1188244 w 2547938"/>
              <a:gd name="connsiteY2" fmla="*/ 328612 h 469106"/>
              <a:gd name="connsiteX3" fmla="*/ 826294 w 2547938"/>
              <a:gd name="connsiteY3" fmla="*/ 385762 h 469106"/>
              <a:gd name="connsiteX4" fmla="*/ 609600 w 2547938"/>
              <a:gd name="connsiteY4" fmla="*/ 426244 h 469106"/>
              <a:gd name="connsiteX5" fmla="*/ 440531 w 2547938"/>
              <a:gd name="connsiteY5" fmla="*/ 469106 h 469106"/>
              <a:gd name="connsiteX6" fmla="*/ 411956 w 2547938"/>
              <a:gd name="connsiteY6" fmla="*/ 464344 h 469106"/>
              <a:gd name="connsiteX7" fmla="*/ 314325 w 2547938"/>
              <a:gd name="connsiteY7" fmla="*/ 440531 h 469106"/>
              <a:gd name="connsiteX8" fmla="*/ 219075 w 2547938"/>
              <a:gd name="connsiteY8" fmla="*/ 409575 h 469106"/>
              <a:gd name="connsiteX9" fmla="*/ 166688 w 2547938"/>
              <a:gd name="connsiteY9" fmla="*/ 383381 h 469106"/>
              <a:gd name="connsiteX10" fmla="*/ 126206 w 2547938"/>
              <a:gd name="connsiteY10" fmla="*/ 364331 h 469106"/>
              <a:gd name="connsiteX11" fmla="*/ 85725 w 2547938"/>
              <a:gd name="connsiteY11" fmla="*/ 338137 h 469106"/>
              <a:gd name="connsiteX12" fmla="*/ 47625 w 2547938"/>
              <a:gd name="connsiteY12" fmla="*/ 304800 h 469106"/>
              <a:gd name="connsiteX13" fmla="*/ 26194 w 2547938"/>
              <a:gd name="connsiteY13" fmla="*/ 278606 h 469106"/>
              <a:gd name="connsiteX14" fmla="*/ 16669 w 2547938"/>
              <a:gd name="connsiteY14" fmla="*/ 261937 h 469106"/>
              <a:gd name="connsiteX15" fmla="*/ 4763 w 2547938"/>
              <a:gd name="connsiteY15" fmla="*/ 240506 h 469106"/>
              <a:gd name="connsiteX16" fmla="*/ 0 w 2547938"/>
              <a:gd name="connsiteY16" fmla="*/ 216694 h 469106"/>
              <a:gd name="connsiteX17" fmla="*/ 7144 w 2547938"/>
              <a:gd name="connsiteY17" fmla="*/ 202406 h 469106"/>
              <a:gd name="connsiteX18" fmla="*/ 19050 w 2547938"/>
              <a:gd name="connsiteY18" fmla="*/ 195262 h 469106"/>
              <a:gd name="connsiteX19" fmla="*/ 40481 w 2547938"/>
              <a:gd name="connsiteY19" fmla="*/ 195262 h 469106"/>
              <a:gd name="connsiteX20" fmla="*/ 61913 w 2547938"/>
              <a:gd name="connsiteY20" fmla="*/ 195262 h 469106"/>
              <a:gd name="connsiteX21" fmla="*/ 83344 w 2547938"/>
              <a:gd name="connsiteY21" fmla="*/ 207169 h 469106"/>
              <a:gd name="connsiteX22" fmla="*/ 138113 w 2547938"/>
              <a:gd name="connsiteY22" fmla="*/ 235744 h 469106"/>
              <a:gd name="connsiteX23" fmla="*/ 195263 w 2547938"/>
              <a:gd name="connsiteY23" fmla="*/ 259556 h 469106"/>
              <a:gd name="connsiteX24" fmla="*/ 245269 w 2547938"/>
              <a:gd name="connsiteY24" fmla="*/ 276225 h 469106"/>
              <a:gd name="connsiteX25" fmla="*/ 304800 w 2547938"/>
              <a:gd name="connsiteY25" fmla="*/ 288131 h 469106"/>
              <a:gd name="connsiteX26" fmla="*/ 350044 w 2547938"/>
              <a:gd name="connsiteY26" fmla="*/ 292894 h 469106"/>
              <a:gd name="connsiteX27" fmla="*/ 395288 w 2547938"/>
              <a:gd name="connsiteY27" fmla="*/ 295275 h 469106"/>
              <a:gd name="connsiteX28" fmla="*/ 445294 w 2547938"/>
              <a:gd name="connsiteY28" fmla="*/ 292894 h 469106"/>
              <a:gd name="connsiteX29" fmla="*/ 790575 w 2547938"/>
              <a:gd name="connsiteY29" fmla="*/ 245269 h 469106"/>
              <a:gd name="connsiteX30" fmla="*/ 1166813 w 2547938"/>
              <a:gd name="connsiteY30" fmla="*/ 192881 h 469106"/>
              <a:gd name="connsiteX31" fmla="*/ 1471613 w 2547938"/>
              <a:gd name="connsiteY31" fmla="*/ 147637 h 469106"/>
              <a:gd name="connsiteX32" fmla="*/ 1828800 w 2547938"/>
              <a:gd name="connsiteY32" fmla="*/ 97631 h 469106"/>
              <a:gd name="connsiteX33" fmla="*/ 2045494 w 2547938"/>
              <a:gd name="connsiteY33" fmla="*/ 66675 h 469106"/>
              <a:gd name="connsiteX34" fmla="*/ 2093119 w 2547938"/>
              <a:gd name="connsiteY34" fmla="*/ 54769 h 469106"/>
              <a:gd name="connsiteX35" fmla="*/ 2147888 w 2547938"/>
              <a:gd name="connsiteY35" fmla="*/ 35719 h 469106"/>
              <a:gd name="connsiteX36" fmla="*/ 2228850 w 2547938"/>
              <a:gd name="connsiteY36" fmla="*/ 0 h 469106"/>
              <a:gd name="connsiteX37" fmla="*/ 2247900 w 2547938"/>
              <a:gd name="connsiteY37" fmla="*/ 0 h 469106"/>
              <a:gd name="connsiteX38" fmla="*/ 2328863 w 2547938"/>
              <a:gd name="connsiteY38" fmla="*/ 19050 h 469106"/>
              <a:gd name="connsiteX39" fmla="*/ 2393156 w 2547938"/>
              <a:gd name="connsiteY39" fmla="*/ 38100 h 469106"/>
              <a:gd name="connsiteX40" fmla="*/ 2443163 w 2547938"/>
              <a:gd name="connsiteY40" fmla="*/ 52387 h 469106"/>
              <a:gd name="connsiteX41" fmla="*/ 2488406 w 2547938"/>
              <a:gd name="connsiteY41" fmla="*/ 73819 h 469106"/>
              <a:gd name="connsiteX42" fmla="*/ 2521744 w 2547938"/>
              <a:gd name="connsiteY42" fmla="*/ 92869 h 469106"/>
              <a:gd name="connsiteX43" fmla="*/ 2536031 w 2547938"/>
              <a:gd name="connsiteY43" fmla="*/ 109537 h 469106"/>
              <a:gd name="connsiteX44" fmla="*/ 2547938 w 2547938"/>
              <a:gd name="connsiteY44" fmla="*/ 128587 h 469106"/>
              <a:gd name="connsiteX45" fmla="*/ 2547938 w 2547938"/>
              <a:gd name="connsiteY45" fmla="*/ 145256 h 469106"/>
              <a:gd name="connsiteX46" fmla="*/ 2538413 w 2547938"/>
              <a:gd name="connsiteY46" fmla="*/ 169069 h 469106"/>
              <a:gd name="connsiteX47" fmla="*/ 2514600 w 2547938"/>
              <a:gd name="connsiteY47" fmla="*/ 195262 h 469106"/>
              <a:gd name="connsiteX48" fmla="*/ 2486025 w 2547938"/>
              <a:gd name="connsiteY48" fmla="*/ 219075 h 469106"/>
              <a:gd name="connsiteX49" fmla="*/ 2440781 w 2547938"/>
              <a:gd name="connsiteY49" fmla="*/ 238125 h 469106"/>
              <a:gd name="connsiteX50" fmla="*/ 2381250 w 2547938"/>
              <a:gd name="connsiteY50" fmla="*/ 245269 h 469106"/>
              <a:gd name="connsiteX51" fmla="*/ 2238375 w 2547938"/>
              <a:gd name="connsiteY51" fmla="*/ 242887 h 469106"/>
              <a:gd name="connsiteX52" fmla="*/ 1957388 w 2547938"/>
              <a:gd name="connsiteY52" fmla="*/ 257175 h 469106"/>
              <a:gd name="connsiteX53" fmla="*/ 1785938 w 2547938"/>
              <a:gd name="connsiteY53" fmla="*/ 269081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47938" h="469106">
                <a:moveTo>
                  <a:pt x="1785938" y="269081"/>
                </a:moveTo>
                <a:lnTo>
                  <a:pt x="1354931" y="314325"/>
                </a:lnTo>
                <a:lnTo>
                  <a:pt x="1188244" y="328612"/>
                </a:lnTo>
                <a:lnTo>
                  <a:pt x="826294" y="385762"/>
                </a:lnTo>
                <a:lnTo>
                  <a:pt x="609600" y="426244"/>
                </a:lnTo>
                <a:lnTo>
                  <a:pt x="440531" y="469106"/>
                </a:lnTo>
                <a:lnTo>
                  <a:pt x="411956" y="464344"/>
                </a:lnTo>
                <a:lnTo>
                  <a:pt x="314325" y="440531"/>
                </a:lnTo>
                <a:lnTo>
                  <a:pt x="219075" y="409575"/>
                </a:lnTo>
                <a:lnTo>
                  <a:pt x="166688" y="383381"/>
                </a:lnTo>
                <a:lnTo>
                  <a:pt x="126206" y="364331"/>
                </a:lnTo>
                <a:lnTo>
                  <a:pt x="85725" y="338137"/>
                </a:lnTo>
                <a:lnTo>
                  <a:pt x="47625" y="304800"/>
                </a:lnTo>
                <a:lnTo>
                  <a:pt x="26194" y="278606"/>
                </a:lnTo>
                <a:lnTo>
                  <a:pt x="16669" y="261937"/>
                </a:lnTo>
                <a:lnTo>
                  <a:pt x="4763" y="240506"/>
                </a:lnTo>
                <a:lnTo>
                  <a:pt x="0" y="216694"/>
                </a:lnTo>
                <a:lnTo>
                  <a:pt x="7144" y="202406"/>
                </a:lnTo>
                <a:lnTo>
                  <a:pt x="19050" y="195262"/>
                </a:lnTo>
                <a:lnTo>
                  <a:pt x="40481" y="195262"/>
                </a:lnTo>
                <a:lnTo>
                  <a:pt x="61913" y="195262"/>
                </a:lnTo>
                <a:lnTo>
                  <a:pt x="83344" y="207169"/>
                </a:lnTo>
                <a:lnTo>
                  <a:pt x="138113" y="235744"/>
                </a:lnTo>
                <a:lnTo>
                  <a:pt x="195263" y="259556"/>
                </a:lnTo>
                <a:lnTo>
                  <a:pt x="245269" y="276225"/>
                </a:lnTo>
                <a:lnTo>
                  <a:pt x="304800" y="288131"/>
                </a:lnTo>
                <a:lnTo>
                  <a:pt x="350044" y="292894"/>
                </a:lnTo>
                <a:lnTo>
                  <a:pt x="395288" y="295275"/>
                </a:lnTo>
                <a:lnTo>
                  <a:pt x="445294" y="292894"/>
                </a:lnTo>
                <a:lnTo>
                  <a:pt x="790575" y="245269"/>
                </a:lnTo>
                <a:lnTo>
                  <a:pt x="1166813" y="192881"/>
                </a:lnTo>
                <a:lnTo>
                  <a:pt x="1471613" y="147637"/>
                </a:lnTo>
                <a:lnTo>
                  <a:pt x="1828800" y="97631"/>
                </a:lnTo>
                <a:lnTo>
                  <a:pt x="2045494" y="66675"/>
                </a:lnTo>
                <a:lnTo>
                  <a:pt x="2093119" y="54769"/>
                </a:lnTo>
                <a:lnTo>
                  <a:pt x="2147888" y="35719"/>
                </a:lnTo>
                <a:lnTo>
                  <a:pt x="2228850" y="0"/>
                </a:lnTo>
                <a:lnTo>
                  <a:pt x="2247900" y="0"/>
                </a:lnTo>
                <a:lnTo>
                  <a:pt x="2328863" y="19050"/>
                </a:lnTo>
                <a:lnTo>
                  <a:pt x="2393156" y="38100"/>
                </a:lnTo>
                <a:lnTo>
                  <a:pt x="2443163" y="52387"/>
                </a:lnTo>
                <a:lnTo>
                  <a:pt x="2488406" y="73819"/>
                </a:lnTo>
                <a:lnTo>
                  <a:pt x="2521744" y="92869"/>
                </a:lnTo>
                <a:lnTo>
                  <a:pt x="2536031" y="109537"/>
                </a:lnTo>
                <a:lnTo>
                  <a:pt x="2547938" y="128587"/>
                </a:lnTo>
                <a:lnTo>
                  <a:pt x="2547938" y="145256"/>
                </a:lnTo>
                <a:lnTo>
                  <a:pt x="2538413" y="169069"/>
                </a:lnTo>
                <a:lnTo>
                  <a:pt x="2514600" y="195262"/>
                </a:lnTo>
                <a:lnTo>
                  <a:pt x="2486025" y="219075"/>
                </a:lnTo>
                <a:lnTo>
                  <a:pt x="2440781" y="238125"/>
                </a:lnTo>
                <a:lnTo>
                  <a:pt x="2381250" y="245269"/>
                </a:lnTo>
                <a:lnTo>
                  <a:pt x="2238375" y="242887"/>
                </a:lnTo>
                <a:lnTo>
                  <a:pt x="1957388" y="257175"/>
                </a:lnTo>
                <a:lnTo>
                  <a:pt x="1785938" y="2690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39A10940-21BD-4510-860B-2143B33BDCF9}"/>
              </a:ext>
            </a:extLst>
          </p:cNvPr>
          <p:cNvSpPr/>
          <p:nvPr/>
        </p:nvSpPr>
        <p:spPr>
          <a:xfrm>
            <a:off x="6353175" y="4364039"/>
            <a:ext cx="357188" cy="1703387"/>
          </a:xfrm>
          <a:custGeom>
            <a:avLst/>
            <a:gdLst>
              <a:gd name="connsiteX0" fmla="*/ 90488 w 357188"/>
              <a:gd name="connsiteY0" fmla="*/ 647700 h 1702594"/>
              <a:gd name="connsiteX1" fmla="*/ 92869 w 357188"/>
              <a:gd name="connsiteY1" fmla="*/ 223838 h 1702594"/>
              <a:gd name="connsiteX2" fmla="*/ 85725 w 357188"/>
              <a:gd name="connsiteY2" fmla="*/ 183357 h 1702594"/>
              <a:gd name="connsiteX3" fmla="*/ 69056 w 357188"/>
              <a:gd name="connsiteY3" fmla="*/ 145257 h 1702594"/>
              <a:gd name="connsiteX4" fmla="*/ 0 w 357188"/>
              <a:gd name="connsiteY4" fmla="*/ 64294 h 1702594"/>
              <a:gd name="connsiteX5" fmla="*/ 195263 w 357188"/>
              <a:gd name="connsiteY5" fmla="*/ 0 h 1702594"/>
              <a:gd name="connsiteX6" fmla="*/ 290513 w 357188"/>
              <a:gd name="connsiteY6" fmla="*/ 119063 h 1702594"/>
              <a:gd name="connsiteX7" fmla="*/ 350044 w 357188"/>
              <a:gd name="connsiteY7" fmla="*/ 190500 h 1702594"/>
              <a:gd name="connsiteX8" fmla="*/ 357188 w 357188"/>
              <a:gd name="connsiteY8" fmla="*/ 204788 h 1702594"/>
              <a:gd name="connsiteX9" fmla="*/ 347663 w 357188"/>
              <a:gd name="connsiteY9" fmla="*/ 250032 h 1702594"/>
              <a:gd name="connsiteX10" fmla="*/ 314325 w 357188"/>
              <a:gd name="connsiteY10" fmla="*/ 369094 h 1702594"/>
              <a:gd name="connsiteX11" fmla="*/ 314325 w 357188"/>
              <a:gd name="connsiteY11" fmla="*/ 640557 h 1702594"/>
              <a:gd name="connsiteX12" fmla="*/ 316706 w 357188"/>
              <a:gd name="connsiteY12" fmla="*/ 1071563 h 1702594"/>
              <a:gd name="connsiteX13" fmla="*/ 316706 w 357188"/>
              <a:gd name="connsiteY13" fmla="*/ 1400175 h 1702594"/>
              <a:gd name="connsiteX14" fmla="*/ 307181 w 357188"/>
              <a:gd name="connsiteY14" fmla="*/ 1438275 h 1702594"/>
              <a:gd name="connsiteX15" fmla="*/ 283369 w 357188"/>
              <a:gd name="connsiteY15" fmla="*/ 1500188 h 1702594"/>
              <a:gd name="connsiteX16" fmla="*/ 257175 w 357188"/>
              <a:gd name="connsiteY16" fmla="*/ 1566863 h 1702594"/>
              <a:gd name="connsiteX17" fmla="*/ 228600 w 357188"/>
              <a:gd name="connsiteY17" fmla="*/ 1631157 h 1702594"/>
              <a:gd name="connsiteX18" fmla="*/ 200025 w 357188"/>
              <a:gd name="connsiteY18" fmla="*/ 1681163 h 1702594"/>
              <a:gd name="connsiteX19" fmla="*/ 183356 w 357188"/>
              <a:gd name="connsiteY19" fmla="*/ 1697832 h 1702594"/>
              <a:gd name="connsiteX20" fmla="*/ 164306 w 357188"/>
              <a:gd name="connsiteY20" fmla="*/ 1702594 h 1702594"/>
              <a:gd name="connsiteX21" fmla="*/ 138113 w 357188"/>
              <a:gd name="connsiteY21" fmla="*/ 1697832 h 1702594"/>
              <a:gd name="connsiteX22" fmla="*/ 107156 w 357188"/>
              <a:gd name="connsiteY22" fmla="*/ 1678782 h 1702594"/>
              <a:gd name="connsiteX23" fmla="*/ 66675 w 357188"/>
              <a:gd name="connsiteY23" fmla="*/ 1633538 h 1702594"/>
              <a:gd name="connsiteX24" fmla="*/ 54769 w 357188"/>
              <a:gd name="connsiteY24" fmla="*/ 1612107 h 1702594"/>
              <a:gd name="connsiteX25" fmla="*/ 66675 w 357188"/>
              <a:gd name="connsiteY25" fmla="*/ 1233488 h 1702594"/>
              <a:gd name="connsiteX26" fmla="*/ 83344 w 357188"/>
              <a:gd name="connsiteY26" fmla="*/ 1200150 h 1702594"/>
              <a:gd name="connsiteX27" fmla="*/ 92869 w 357188"/>
              <a:gd name="connsiteY27" fmla="*/ 1164432 h 1702594"/>
              <a:gd name="connsiteX28" fmla="*/ 92869 w 357188"/>
              <a:gd name="connsiteY28" fmla="*/ 985838 h 1702594"/>
              <a:gd name="connsiteX29" fmla="*/ 90488 w 357188"/>
              <a:gd name="connsiteY29" fmla="*/ 647700 h 170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57188" h="1702594">
                <a:moveTo>
                  <a:pt x="90488" y="647700"/>
                </a:moveTo>
                <a:cubicBezTo>
                  <a:pt x="91282" y="506413"/>
                  <a:pt x="92075" y="365125"/>
                  <a:pt x="92869" y="223838"/>
                </a:cubicBezTo>
                <a:lnTo>
                  <a:pt x="85725" y="183357"/>
                </a:lnTo>
                <a:lnTo>
                  <a:pt x="69056" y="145257"/>
                </a:lnTo>
                <a:lnTo>
                  <a:pt x="0" y="64294"/>
                </a:lnTo>
                <a:lnTo>
                  <a:pt x="195263" y="0"/>
                </a:lnTo>
                <a:lnTo>
                  <a:pt x="290513" y="119063"/>
                </a:lnTo>
                <a:lnTo>
                  <a:pt x="350044" y="190500"/>
                </a:lnTo>
                <a:lnTo>
                  <a:pt x="357188" y="204788"/>
                </a:lnTo>
                <a:lnTo>
                  <a:pt x="347663" y="250032"/>
                </a:lnTo>
                <a:lnTo>
                  <a:pt x="314325" y="369094"/>
                </a:lnTo>
                <a:lnTo>
                  <a:pt x="314325" y="640557"/>
                </a:lnTo>
                <a:cubicBezTo>
                  <a:pt x="315119" y="784226"/>
                  <a:pt x="315912" y="927894"/>
                  <a:pt x="316706" y="1071563"/>
                </a:cubicBezTo>
                <a:lnTo>
                  <a:pt x="316706" y="1400175"/>
                </a:lnTo>
                <a:lnTo>
                  <a:pt x="307181" y="1438275"/>
                </a:lnTo>
                <a:lnTo>
                  <a:pt x="283369" y="1500188"/>
                </a:lnTo>
                <a:lnTo>
                  <a:pt x="257175" y="1566863"/>
                </a:lnTo>
                <a:lnTo>
                  <a:pt x="228600" y="1631157"/>
                </a:lnTo>
                <a:lnTo>
                  <a:pt x="200025" y="1681163"/>
                </a:lnTo>
                <a:lnTo>
                  <a:pt x="183356" y="1697832"/>
                </a:lnTo>
                <a:lnTo>
                  <a:pt x="164306" y="1702594"/>
                </a:lnTo>
                <a:lnTo>
                  <a:pt x="138113" y="1697832"/>
                </a:lnTo>
                <a:lnTo>
                  <a:pt x="107156" y="1678782"/>
                </a:lnTo>
                <a:lnTo>
                  <a:pt x="66675" y="1633538"/>
                </a:lnTo>
                <a:lnTo>
                  <a:pt x="54769" y="1612107"/>
                </a:lnTo>
                <a:lnTo>
                  <a:pt x="66675" y="1233488"/>
                </a:lnTo>
                <a:lnTo>
                  <a:pt x="83344" y="1200150"/>
                </a:lnTo>
                <a:lnTo>
                  <a:pt x="92869" y="1164432"/>
                </a:lnTo>
                <a:lnTo>
                  <a:pt x="92869" y="985838"/>
                </a:lnTo>
                <a:cubicBezTo>
                  <a:pt x="92075" y="873125"/>
                  <a:pt x="91282" y="760413"/>
                  <a:pt x="90488" y="647700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CC17D728-393D-4347-92BF-683A5B788763}"/>
              </a:ext>
            </a:extLst>
          </p:cNvPr>
          <p:cNvSpPr/>
          <p:nvPr/>
        </p:nvSpPr>
        <p:spPr>
          <a:xfrm>
            <a:off x="5897563" y="5514975"/>
            <a:ext cx="588962" cy="509588"/>
          </a:xfrm>
          <a:custGeom>
            <a:avLst/>
            <a:gdLst>
              <a:gd name="connsiteX0" fmla="*/ 142875 w 588169"/>
              <a:gd name="connsiteY0" fmla="*/ 140494 h 509588"/>
              <a:gd name="connsiteX1" fmla="*/ 345282 w 588169"/>
              <a:gd name="connsiteY1" fmla="*/ 169069 h 509588"/>
              <a:gd name="connsiteX2" fmla="*/ 378619 w 588169"/>
              <a:gd name="connsiteY2" fmla="*/ 169069 h 509588"/>
              <a:gd name="connsiteX3" fmla="*/ 411957 w 588169"/>
              <a:gd name="connsiteY3" fmla="*/ 161925 h 509588"/>
              <a:gd name="connsiteX4" fmla="*/ 445294 w 588169"/>
              <a:gd name="connsiteY4" fmla="*/ 145256 h 509588"/>
              <a:gd name="connsiteX5" fmla="*/ 488157 w 588169"/>
              <a:gd name="connsiteY5" fmla="*/ 116681 h 509588"/>
              <a:gd name="connsiteX6" fmla="*/ 588169 w 588169"/>
              <a:gd name="connsiteY6" fmla="*/ 0 h 509588"/>
              <a:gd name="connsiteX7" fmla="*/ 564357 w 588169"/>
              <a:gd name="connsiteY7" fmla="*/ 509588 h 509588"/>
              <a:gd name="connsiteX8" fmla="*/ 521494 w 588169"/>
              <a:gd name="connsiteY8" fmla="*/ 481013 h 509588"/>
              <a:gd name="connsiteX9" fmla="*/ 411957 w 588169"/>
              <a:gd name="connsiteY9" fmla="*/ 383381 h 509588"/>
              <a:gd name="connsiteX10" fmla="*/ 330994 w 588169"/>
              <a:gd name="connsiteY10" fmla="*/ 326231 h 509588"/>
              <a:gd name="connsiteX11" fmla="*/ 250032 w 588169"/>
              <a:gd name="connsiteY11" fmla="*/ 276225 h 509588"/>
              <a:gd name="connsiteX12" fmla="*/ 169069 w 588169"/>
              <a:gd name="connsiteY12" fmla="*/ 233363 h 509588"/>
              <a:gd name="connsiteX13" fmla="*/ 73819 w 588169"/>
              <a:gd name="connsiteY13" fmla="*/ 192881 h 509588"/>
              <a:gd name="connsiteX14" fmla="*/ 23813 w 588169"/>
              <a:gd name="connsiteY14" fmla="*/ 176213 h 509588"/>
              <a:gd name="connsiteX15" fmla="*/ 7144 w 588169"/>
              <a:gd name="connsiteY15" fmla="*/ 169069 h 509588"/>
              <a:gd name="connsiteX16" fmla="*/ 0 w 588169"/>
              <a:gd name="connsiteY16" fmla="*/ 159544 h 509588"/>
              <a:gd name="connsiteX17" fmla="*/ 0 w 588169"/>
              <a:gd name="connsiteY17" fmla="*/ 142875 h 509588"/>
              <a:gd name="connsiteX18" fmla="*/ 4763 w 588169"/>
              <a:gd name="connsiteY18" fmla="*/ 128588 h 509588"/>
              <a:gd name="connsiteX19" fmla="*/ 19050 w 588169"/>
              <a:gd name="connsiteY19" fmla="*/ 123825 h 509588"/>
              <a:gd name="connsiteX20" fmla="*/ 47625 w 588169"/>
              <a:gd name="connsiteY20" fmla="*/ 123825 h 509588"/>
              <a:gd name="connsiteX21" fmla="*/ 142875 w 588169"/>
              <a:gd name="connsiteY21" fmla="*/ 140494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88169" h="509588">
                <a:moveTo>
                  <a:pt x="142875" y="140494"/>
                </a:moveTo>
                <a:lnTo>
                  <a:pt x="345282" y="169069"/>
                </a:lnTo>
                <a:lnTo>
                  <a:pt x="378619" y="169069"/>
                </a:lnTo>
                <a:lnTo>
                  <a:pt x="411957" y="161925"/>
                </a:lnTo>
                <a:lnTo>
                  <a:pt x="445294" y="145256"/>
                </a:lnTo>
                <a:lnTo>
                  <a:pt x="488157" y="116681"/>
                </a:lnTo>
                <a:lnTo>
                  <a:pt x="588169" y="0"/>
                </a:lnTo>
                <a:lnTo>
                  <a:pt x="564357" y="509588"/>
                </a:lnTo>
                <a:lnTo>
                  <a:pt x="521494" y="481013"/>
                </a:lnTo>
                <a:lnTo>
                  <a:pt x="411957" y="383381"/>
                </a:lnTo>
                <a:lnTo>
                  <a:pt x="330994" y="326231"/>
                </a:lnTo>
                <a:lnTo>
                  <a:pt x="250032" y="276225"/>
                </a:lnTo>
                <a:lnTo>
                  <a:pt x="169069" y="233363"/>
                </a:lnTo>
                <a:lnTo>
                  <a:pt x="73819" y="192881"/>
                </a:lnTo>
                <a:lnTo>
                  <a:pt x="23813" y="176213"/>
                </a:lnTo>
                <a:lnTo>
                  <a:pt x="7144" y="169069"/>
                </a:lnTo>
                <a:lnTo>
                  <a:pt x="0" y="159544"/>
                </a:lnTo>
                <a:lnTo>
                  <a:pt x="0" y="142875"/>
                </a:lnTo>
                <a:lnTo>
                  <a:pt x="4763" y="128588"/>
                </a:lnTo>
                <a:lnTo>
                  <a:pt x="19050" y="123825"/>
                </a:lnTo>
                <a:lnTo>
                  <a:pt x="47625" y="123825"/>
                </a:lnTo>
                <a:lnTo>
                  <a:pt x="142875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D1856612-A5F8-4A18-88DA-E2FF58D35CDF}"/>
              </a:ext>
            </a:extLst>
          </p:cNvPr>
          <p:cNvGrpSpPr/>
          <p:nvPr/>
        </p:nvGrpSpPr>
        <p:grpSpPr>
          <a:xfrm>
            <a:off x="3843339" y="1611314"/>
            <a:ext cx="4672011" cy="4456112"/>
            <a:chOff x="3843339" y="1611314"/>
            <a:chExt cx="4672011" cy="4456112"/>
          </a:xfrm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CF741245-8CBD-4C77-8081-75F51D0303F2}"/>
                </a:ext>
              </a:extLst>
            </p:cNvPr>
            <p:cNvSpPr/>
            <p:nvPr/>
          </p:nvSpPr>
          <p:spPr>
            <a:xfrm>
              <a:off x="4094165" y="1731964"/>
              <a:ext cx="1101725" cy="377825"/>
            </a:xfrm>
            <a:custGeom>
              <a:avLst/>
              <a:gdLst>
                <a:gd name="connsiteX0" fmla="*/ 452437 w 1102519"/>
                <a:gd name="connsiteY0" fmla="*/ 290512 h 378619"/>
                <a:gd name="connsiteX1" fmla="*/ 97631 w 1102519"/>
                <a:gd name="connsiteY1" fmla="*/ 378619 h 378619"/>
                <a:gd name="connsiteX2" fmla="*/ 0 w 1102519"/>
                <a:gd name="connsiteY2" fmla="*/ 214312 h 378619"/>
                <a:gd name="connsiteX3" fmla="*/ 135731 w 1102519"/>
                <a:gd name="connsiteY3" fmla="*/ 200025 h 378619"/>
                <a:gd name="connsiteX4" fmla="*/ 378619 w 1102519"/>
                <a:gd name="connsiteY4" fmla="*/ 159544 h 378619"/>
                <a:gd name="connsiteX5" fmla="*/ 635794 w 1102519"/>
                <a:gd name="connsiteY5" fmla="*/ 90487 h 378619"/>
                <a:gd name="connsiteX6" fmla="*/ 652462 w 1102519"/>
                <a:gd name="connsiteY6" fmla="*/ 73819 h 378619"/>
                <a:gd name="connsiteX7" fmla="*/ 678656 w 1102519"/>
                <a:gd name="connsiteY7" fmla="*/ 47625 h 378619"/>
                <a:gd name="connsiteX8" fmla="*/ 711994 w 1102519"/>
                <a:gd name="connsiteY8" fmla="*/ 23812 h 378619"/>
                <a:gd name="connsiteX9" fmla="*/ 757237 w 1102519"/>
                <a:gd name="connsiteY9" fmla="*/ 0 h 378619"/>
                <a:gd name="connsiteX10" fmla="*/ 771525 w 1102519"/>
                <a:gd name="connsiteY10" fmla="*/ 0 h 378619"/>
                <a:gd name="connsiteX11" fmla="*/ 807244 w 1102519"/>
                <a:gd name="connsiteY11" fmla="*/ 7144 h 378619"/>
                <a:gd name="connsiteX12" fmla="*/ 869156 w 1102519"/>
                <a:gd name="connsiteY12" fmla="*/ 33337 h 378619"/>
                <a:gd name="connsiteX13" fmla="*/ 921544 w 1102519"/>
                <a:gd name="connsiteY13" fmla="*/ 61912 h 378619"/>
                <a:gd name="connsiteX14" fmla="*/ 966787 w 1102519"/>
                <a:gd name="connsiteY14" fmla="*/ 92869 h 378619"/>
                <a:gd name="connsiteX15" fmla="*/ 1007269 w 1102519"/>
                <a:gd name="connsiteY15" fmla="*/ 121444 h 378619"/>
                <a:gd name="connsiteX16" fmla="*/ 1054894 w 1102519"/>
                <a:gd name="connsiteY16" fmla="*/ 152400 h 378619"/>
                <a:gd name="connsiteX17" fmla="*/ 1083469 w 1102519"/>
                <a:gd name="connsiteY17" fmla="*/ 180975 h 378619"/>
                <a:gd name="connsiteX18" fmla="*/ 1095375 w 1102519"/>
                <a:gd name="connsiteY18" fmla="*/ 200025 h 378619"/>
                <a:gd name="connsiteX19" fmla="*/ 1102519 w 1102519"/>
                <a:gd name="connsiteY19" fmla="*/ 223837 h 378619"/>
                <a:gd name="connsiteX20" fmla="*/ 1097756 w 1102519"/>
                <a:gd name="connsiteY20" fmla="*/ 252412 h 378619"/>
                <a:gd name="connsiteX21" fmla="*/ 1078706 w 1102519"/>
                <a:gd name="connsiteY21" fmla="*/ 271462 h 378619"/>
                <a:gd name="connsiteX22" fmla="*/ 1002506 w 1102519"/>
                <a:gd name="connsiteY22" fmla="*/ 352425 h 378619"/>
                <a:gd name="connsiteX23" fmla="*/ 752475 w 1102519"/>
                <a:gd name="connsiteY23" fmla="*/ 261937 h 378619"/>
                <a:gd name="connsiteX24" fmla="*/ 700087 w 1102519"/>
                <a:gd name="connsiteY24" fmla="*/ 242887 h 378619"/>
                <a:gd name="connsiteX25" fmla="*/ 661987 w 1102519"/>
                <a:gd name="connsiteY25" fmla="*/ 247650 h 378619"/>
                <a:gd name="connsiteX26" fmla="*/ 452437 w 1102519"/>
                <a:gd name="connsiteY26" fmla="*/ 29051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2519" h="378619">
                  <a:moveTo>
                    <a:pt x="452437" y="290512"/>
                  </a:moveTo>
                  <a:lnTo>
                    <a:pt x="97631" y="378619"/>
                  </a:lnTo>
                  <a:lnTo>
                    <a:pt x="0" y="214312"/>
                  </a:lnTo>
                  <a:lnTo>
                    <a:pt x="135731" y="200025"/>
                  </a:lnTo>
                  <a:lnTo>
                    <a:pt x="378619" y="159544"/>
                  </a:lnTo>
                  <a:lnTo>
                    <a:pt x="635794" y="90487"/>
                  </a:lnTo>
                  <a:lnTo>
                    <a:pt x="652462" y="73819"/>
                  </a:lnTo>
                  <a:lnTo>
                    <a:pt x="678656" y="47625"/>
                  </a:lnTo>
                  <a:lnTo>
                    <a:pt x="711994" y="23812"/>
                  </a:lnTo>
                  <a:lnTo>
                    <a:pt x="757237" y="0"/>
                  </a:lnTo>
                  <a:lnTo>
                    <a:pt x="771525" y="0"/>
                  </a:lnTo>
                  <a:lnTo>
                    <a:pt x="807244" y="7144"/>
                  </a:lnTo>
                  <a:lnTo>
                    <a:pt x="869156" y="33337"/>
                  </a:lnTo>
                  <a:lnTo>
                    <a:pt x="921544" y="61912"/>
                  </a:lnTo>
                  <a:lnTo>
                    <a:pt x="966787" y="92869"/>
                  </a:lnTo>
                  <a:lnTo>
                    <a:pt x="1007269" y="121444"/>
                  </a:lnTo>
                  <a:lnTo>
                    <a:pt x="1054894" y="152400"/>
                  </a:lnTo>
                  <a:lnTo>
                    <a:pt x="1083469" y="180975"/>
                  </a:lnTo>
                  <a:lnTo>
                    <a:pt x="1095375" y="200025"/>
                  </a:lnTo>
                  <a:lnTo>
                    <a:pt x="1102519" y="223837"/>
                  </a:lnTo>
                  <a:lnTo>
                    <a:pt x="1097756" y="252412"/>
                  </a:lnTo>
                  <a:lnTo>
                    <a:pt x="1078706" y="271462"/>
                  </a:lnTo>
                  <a:lnTo>
                    <a:pt x="1002506" y="352425"/>
                  </a:lnTo>
                  <a:lnTo>
                    <a:pt x="752475" y="261937"/>
                  </a:lnTo>
                  <a:lnTo>
                    <a:pt x="700087" y="242887"/>
                  </a:lnTo>
                  <a:lnTo>
                    <a:pt x="661987" y="247650"/>
                  </a:lnTo>
                  <a:lnTo>
                    <a:pt x="452437" y="2905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A78C1FD0-E1CC-4775-8568-5EEA286DF932}"/>
                </a:ext>
              </a:extLst>
            </p:cNvPr>
            <p:cNvSpPr/>
            <p:nvPr/>
          </p:nvSpPr>
          <p:spPr>
            <a:xfrm>
              <a:off x="5795964" y="3582988"/>
              <a:ext cx="1455737" cy="336550"/>
            </a:xfrm>
            <a:custGeom>
              <a:avLst/>
              <a:gdLst>
                <a:gd name="connsiteX0" fmla="*/ 1012031 w 1454943"/>
                <a:gd name="connsiteY0" fmla="*/ 259557 h 335757"/>
                <a:gd name="connsiteX1" fmla="*/ 390525 w 1454943"/>
                <a:gd name="connsiteY1" fmla="*/ 335757 h 335757"/>
                <a:gd name="connsiteX2" fmla="*/ 359568 w 1454943"/>
                <a:gd name="connsiteY2" fmla="*/ 333375 h 335757"/>
                <a:gd name="connsiteX3" fmla="*/ 326231 w 1454943"/>
                <a:gd name="connsiteY3" fmla="*/ 326232 h 335757"/>
                <a:gd name="connsiteX4" fmla="*/ 273843 w 1454943"/>
                <a:gd name="connsiteY4" fmla="*/ 309563 h 335757"/>
                <a:gd name="connsiteX5" fmla="*/ 219075 w 1454943"/>
                <a:gd name="connsiteY5" fmla="*/ 283369 h 335757"/>
                <a:gd name="connsiteX6" fmla="*/ 145256 w 1454943"/>
                <a:gd name="connsiteY6" fmla="*/ 238125 h 335757"/>
                <a:gd name="connsiteX7" fmla="*/ 66675 w 1454943"/>
                <a:gd name="connsiteY7" fmla="*/ 178594 h 335757"/>
                <a:gd name="connsiteX8" fmla="*/ 9525 w 1454943"/>
                <a:gd name="connsiteY8" fmla="*/ 126207 h 335757"/>
                <a:gd name="connsiteX9" fmla="*/ 0 w 1454943"/>
                <a:gd name="connsiteY9" fmla="*/ 111919 h 335757"/>
                <a:gd name="connsiteX10" fmla="*/ 0 w 1454943"/>
                <a:gd name="connsiteY10" fmla="*/ 90488 h 335757"/>
                <a:gd name="connsiteX11" fmla="*/ 4762 w 1454943"/>
                <a:gd name="connsiteY11" fmla="*/ 73819 h 335757"/>
                <a:gd name="connsiteX12" fmla="*/ 14287 w 1454943"/>
                <a:gd name="connsiteY12" fmla="*/ 66675 h 335757"/>
                <a:gd name="connsiteX13" fmla="*/ 38100 w 1454943"/>
                <a:gd name="connsiteY13" fmla="*/ 64294 h 335757"/>
                <a:gd name="connsiteX14" fmla="*/ 54768 w 1454943"/>
                <a:gd name="connsiteY14" fmla="*/ 76200 h 335757"/>
                <a:gd name="connsiteX15" fmla="*/ 83343 w 1454943"/>
                <a:gd name="connsiteY15" fmla="*/ 95250 h 335757"/>
                <a:gd name="connsiteX16" fmla="*/ 114300 w 1454943"/>
                <a:gd name="connsiteY16" fmla="*/ 107157 h 335757"/>
                <a:gd name="connsiteX17" fmla="*/ 173831 w 1454943"/>
                <a:gd name="connsiteY17" fmla="*/ 123825 h 335757"/>
                <a:gd name="connsiteX18" fmla="*/ 261937 w 1454943"/>
                <a:gd name="connsiteY18" fmla="*/ 133350 h 335757"/>
                <a:gd name="connsiteX19" fmla="*/ 388143 w 1454943"/>
                <a:gd name="connsiteY19" fmla="*/ 135732 h 335757"/>
                <a:gd name="connsiteX20" fmla="*/ 516731 w 1454943"/>
                <a:gd name="connsiteY20" fmla="*/ 133350 h 335757"/>
                <a:gd name="connsiteX21" fmla="*/ 690562 w 1454943"/>
                <a:gd name="connsiteY21" fmla="*/ 116682 h 335757"/>
                <a:gd name="connsiteX22" fmla="*/ 866775 w 1454943"/>
                <a:gd name="connsiteY22" fmla="*/ 100013 h 335757"/>
                <a:gd name="connsiteX23" fmla="*/ 1090612 w 1454943"/>
                <a:gd name="connsiteY23" fmla="*/ 66675 h 335757"/>
                <a:gd name="connsiteX24" fmla="*/ 1109662 w 1454943"/>
                <a:gd name="connsiteY24" fmla="*/ 54769 h 335757"/>
                <a:gd name="connsiteX25" fmla="*/ 1135856 w 1454943"/>
                <a:gd name="connsiteY25" fmla="*/ 42863 h 335757"/>
                <a:gd name="connsiteX26" fmla="*/ 1176337 w 1454943"/>
                <a:gd name="connsiteY26" fmla="*/ 23813 h 335757"/>
                <a:gd name="connsiteX27" fmla="*/ 1228725 w 1454943"/>
                <a:gd name="connsiteY27" fmla="*/ 7144 h 335757"/>
                <a:gd name="connsiteX28" fmla="*/ 1259681 w 1454943"/>
                <a:gd name="connsiteY28" fmla="*/ 0 h 335757"/>
                <a:gd name="connsiteX29" fmla="*/ 1295400 w 1454943"/>
                <a:gd name="connsiteY29" fmla="*/ 7144 h 335757"/>
                <a:gd name="connsiteX30" fmla="*/ 1350168 w 1454943"/>
                <a:gd name="connsiteY30" fmla="*/ 26194 h 335757"/>
                <a:gd name="connsiteX31" fmla="*/ 1397793 w 1454943"/>
                <a:gd name="connsiteY31" fmla="*/ 47625 h 335757"/>
                <a:gd name="connsiteX32" fmla="*/ 1445418 w 1454943"/>
                <a:gd name="connsiteY32" fmla="*/ 80963 h 335757"/>
                <a:gd name="connsiteX33" fmla="*/ 1454943 w 1454943"/>
                <a:gd name="connsiteY33" fmla="*/ 92869 h 335757"/>
                <a:gd name="connsiteX34" fmla="*/ 1452562 w 1454943"/>
                <a:gd name="connsiteY34" fmla="*/ 107157 h 335757"/>
                <a:gd name="connsiteX35" fmla="*/ 1431131 w 1454943"/>
                <a:gd name="connsiteY35" fmla="*/ 140494 h 335757"/>
                <a:gd name="connsiteX36" fmla="*/ 1400175 w 1454943"/>
                <a:gd name="connsiteY36" fmla="*/ 169069 h 335757"/>
                <a:gd name="connsiteX37" fmla="*/ 1347787 w 1454943"/>
                <a:gd name="connsiteY37" fmla="*/ 197644 h 335757"/>
                <a:gd name="connsiteX38" fmla="*/ 1295400 w 1454943"/>
                <a:gd name="connsiteY38" fmla="*/ 226219 h 335757"/>
                <a:gd name="connsiteX39" fmla="*/ 1012031 w 1454943"/>
                <a:gd name="connsiteY39" fmla="*/ 259557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5757">
                  <a:moveTo>
                    <a:pt x="1012031" y="259557"/>
                  </a:moveTo>
                  <a:lnTo>
                    <a:pt x="390525" y="335757"/>
                  </a:lnTo>
                  <a:lnTo>
                    <a:pt x="359568" y="333375"/>
                  </a:lnTo>
                  <a:lnTo>
                    <a:pt x="326231" y="326232"/>
                  </a:lnTo>
                  <a:lnTo>
                    <a:pt x="273843" y="309563"/>
                  </a:lnTo>
                  <a:lnTo>
                    <a:pt x="219075" y="283369"/>
                  </a:lnTo>
                  <a:lnTo>
                    <a:pt x="145256" y="238125"/>
                  </a:lnTo>
                  <a:lnTo>
                    <a:pt x="66675" y="178594"/>
                  </a:lnTo>
                  <a:lnTo>
                    <a:pt x="9525" y="126207"/>
                  </a:lnTo>
                  <a:lnTo>
                    <a:pt x="0" y="111919"/>
                  </a:lnTo>
                  <a:lnTo>
                    <a:pt x="0" y="90488"/>
                  </a:lnTo>
                  <a:lnTo>
                    <a:pt x="4762" y="73819"/>
                  </a:lnTo>
                  <a:lnTo>
                    <a:pt x="14287" y="66675"/>
                  </a:lnTo>
                  <a:lnTo>
                    <a:pt x="38100" y="64294"/>
                  </a:lnTo>
                  <a:lnTo>
                    <a:pt x="54768" y="76200"/>
                  </a:lnTo>
                  <a:lnTo>
                    <a:pt x="83343" y="95250"/>
                  </a:lnTo>
                  <a:lnTo>
                    <a:pt x="114300" y="107157"/>
                  </a:lnTo>
                  <a:lnTo>
                    <a:pt x="173831" y="123825"/>
                  </a:lnTo>
                  <a:lnTo>
                    <a:pt x="261937" y="133350"/>
                  </a:lnTo>
                  <a:lnTo>
                    <a:pt x="388143" y="135732"/>
                  </a:lnTo>
                  <a:lnTo>
                    <a:pt x="516731" y="133350"/>
                  </a:lnTo>
                  <a:lnTo>
                    <a:pt x="690562" y="116682"/>
                  </a:lnTo>
                  <a:lnTo>
                    <a:pt x="866775" y="100013"/>
                  </a:lnTo>
                  <a:lnTo>
                    <a:pt x="1090612" y="66675"/>
                  </a:lnTo>
                  <a:lnTo>
                    <a:pt x="1109662" y="54769"/>
                  </a:lnTo>
                  <a:lnTo>
                    <a:pt x="1135856" y="42863"/>
                  </a:lnTo>
                  <a:lnTo>
                    <a:pt x="1176337" y="23813"/>
                  </a:lnTo>
                  <a:lnTo>
                    <a:pt x="1228725" y="7144"/>
                  </a:lnTo>
                  <a:lnTo>
                    <a:pt x="1259681" y="0"/>
                  </a:lnTo>
                  <a:lnTo>
                    <a:pt x="1295400" y="7144"/>
                  </a:lnTo>
                  <a:lnTo>
                    <a:pt x="1350168" y="26194"/>
                  </a:lnTo>
                  <a:lnTo>
                    <a:pt x="1397793" y="47625"/>
                  </a:lnTo>
                  <a:lnTo>
                    <a:pt x="1445418" y="80963"/>
                  </a:lnTo>
                  <a:lnTo>
                    <a:pt x="1454943" y="92869"/>
                  </a:lnTo>
                  <a:lnTo>
                    <a:pt x="1452562" y="107157"/>
                  </a:lnTo>
                  <a:lnTo>
                    <a:pt x="1431131" y="140494"/>
                  </a:lnTo>
                  <a:lnTo>
                    <a:pt x="1400175" y="169069"/>
                  </a:lnTo>
                  <a:lnTo>
                    <a:pt x="1347787" y="197644"/>
                  </a:lnTo>
                  <a:lnTo>
                    <a:pt x="1295400" y="226219"/>
                  </a:lnTo>
                  <a:lnTo>
                    <a:pt x="1012031" y="2595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2F16C357-D5DA-4AA3-8989-BA5E2D2F0C1C}"/>
                </a:ext>
              </a:extLst>
            </p:cNvPr>
            <p:cNvSpPr/>
            <p:nvPr/>
          </p:nvSpPr>
          <p:spPr>
            <a:xfrm>
              <a:off x="4822826" y="4805364"/>
              <a:ext cx="1173163" cy="860425"/>
            </a:xfrm>
            <a:custGeom>
              <a:avLst/>
              <a:gdLst>
                <a:gd name="connsiteX0" fmla="*/ 602457 w 1173957"/>
                <a:gd name="connsiteY0" fmla="*/ 647700 h 859631"/>
                <a:gd name="connsiteX1" fmla="*/ 404813 w 1173957"/>
                <a:gd name="connsiteY1" fmla="*/ 740568 h 859631"/>
                <a:gd name="connsiteX2" fmla="*/ 250032 w 1173957"/>
                <a:gd name="connsiteY2" fmla="*/ 800100 h 859631"/>
                <a:gd name="connsiteX3" fmla="*/ 128588 w 1173957"/>
                <a:gd name="connsiteY3" fmla="*/ 838200 h 859631"/>
                <a:gd name="connsiteX4" fmla="*/ 66675 w 1173957"/>
                <a:gd name="connsiteY4" fmla="*/ 854868 h 859631"/>
                <a:gd name="connsiteX5" fmla="*/ 38100 w 1173957"/>
                <a:gd name="connsiteY5" fmla="*/ 859631 h 859631"/>
                <a:gd name="connsiteX6" fmla="*/ 21432 w 1173957"/>
                <a:gd name="connsiteY6" fmla="*/ 857250 h 859631"/>
                <a:gd name="connsiteX7" fmla="*/ 9525 w 1173957"/>
                <a:gd name="connsiteY7" fmla="*/ 852487 h 859631"/>
                <a:gd name="connsiteX8" fmla="*/ 0 w 1173957"/>
                <a:gd name="connsiteY8" fmla="*/ 840581 h 859631"/>
                <a:gd name="connsiteX9" fmla="*/ 0 w 1173957"/>
                <a:gd name="connsiteY9" fmla="*/ 831056 h 859631"/>
                <a:gd name="connsiteX10" fmla="*/ 7144 w 1173957"/>
                <a:gd name="connsiteY10" fmla="*/ 816768 h 859631"/>
                <a:gd name="connsiteX11" fmla="*/ 76200 w 1173957"/>
                <a:gd name="connsiteY11" fmla="*/ 778668 h 859631"/>
                <a:gd name="connsiteX12" fmla="*/ 173832 w 1173957"/>
                <a:gd name="connsiteY12" fmla="*/ 731043 h 859631"/>
                <a:gd name="connsiteX13" fmla="*/ 278607 w 1173957"/>
                <a:gd name="connsiteY13" fmla="*/ 669131 h 859631"/>
                <a:gd name="connsiteX14" fmla="*/ 395288 w 1173957"/>
                <a:gd name="connsiteY14" fmla="*/ 590550 h 859631"/>
                <a:gd name="connsiteX15" fmla="*/ 502444 w 1173957"/>
                <a:gd name="connsiteY15" fmla="*/ 516731 h 859631"/>
                <a:gd name="connsiteX16" fmla="*/ 590550 w 1173957"/>
                <a:gd name="connsiteY16" fmla="*/ 447675 h 859631"/>
                <a:gd name="connsiteX17" fmla="*/ 657225 w 1173957"/>
                <a:gd name="connsiteY17" fmla="*/ 390525 h 859631"/>
                <a:gd name="connsiteX18" fmla="*/ 723900 w 1173957"/>
                <a:gd name="connsiteY18" fmla="*/ 328612 h 859631"/>
                <a:gd name="connsiteX19" fmla="*/ 764382 w 1173957"/>
                <a:gd name="connsiteY19" fmla="*/ 285750 h 859631"/>
                <a:gd name="connsiteX20" fmla="*/ 792957 w 1173957"/>
                <a:gd name="connsiteY20" fmla="*/ 252412 h 859631"/>
                <a:gd name="connsiteX21" fmla="*/ 812007 w 1173957"/>
                <a:gd name="connsiteY21" fmla="*/ 216693 h 859631"/>
                <a:gd name="connsiteX22" fmla="*/ 816769 w 1173957"/>
                <a:gd name="connsiteY22" fmla="*/ 192881 h 859631"/>
                <a:gd name="connsiteX23" fmla="*/ 812007 w 1173957"/>
                <a:gd name="connsiteY23" fmla="*/ 166687 h 859631"/>
                <a:gd name="connsiteX24" fmla="*/ 790575 w 1173957"/>
                <a:gd name="connsiteY24" fmla="*/ 133350 h 859631"/>
                <a:gd name="connsiteX25" fmla="*/ 750094 w 1173957"/>
                <a:gd name="connsiteY25" fmla="*/ 92868 h 859631"/>
                <a:gd name="connsiteX26" fmla="*/ 709613 w 1173957"/>
                <a:gd name="connsiteY26" fmla="*/ 59531 h 859631"/>
                <a:gd name="connsiteX27" fmla="*/ 697707 w 1173957"/>
                <a:gd name="connsiteY27" fmla="*/ 45243 h 859631"/>
                <a:gd name="connsiteX28" fmla="*/ 690563 w 1173957"/>
                <a:gd name="connsiteY28" fmla="*/ 26193 h 859631"/>
                <a:gd name="connsiteX29" fmla="*/ 695325 w 1173957"/>
                <a:gd name="connsiteY29" fmla="*/ 9525 h 859631"/>
                <a:gd name="connsiteX30" fmla="*/ 714375 w 1173957"/>
                <a:gd name="connsiteY30" fmla="*/ 0 h 859631"/>
                <a:gd name="connsiteX31" fmla="*/ 750094 w 1173957"/>
                <a:gd name="connsiteY31" fmla="*/ 2381 h 859631"/>
                <a:gd name="connsiteX32" fmla="*/ 807244 w 1173957"/>
                <a:gd name="connsiteY32" fmla="*/ 21431 h 859631"/>
                <a:gd name="connsiteX33" fmla="*/ 881063 w 1173957"/>
                <a:gd name="connsiteY33" fmla="*/ 50006 h 859631"/>
                <a:gd name="connsiteX34" fmla="*/ 945357 w 1173957"/>
                <a:gd name="connsiteY34" fmla="*/ 76200 h 859631"/>
                <a:gd name="connsiteX35" fmla="*/ 1007269 w 1173957"/>
                <a:gd name="connsiteY35" fmla="*/ 109537 h 859631"/>
                <a:gd name="connsiteX36" fmla="*/ 1042988 w 1173957"/>
                <a:gd name="connsiteY36" fmla="*/ 128587 h 859631"/>
                <a:gd name="connsiteX37" fmla="*/ 1088232 w 1173957"/>
                <a:gd name="connsiteY37" fmla="*/ 154781 h 859631"/>
                <a:gd name="connsiteX38" fmla="*/ 1133475 w 1173957"/>
                <a:gd name="connsiteY38" fmla="*/ 190500 h 859631"/>
                <a:gd name="connsiteX39" fmla="*/ 1162050 w 1173957"/>
                <a:gd name="connsiteY39" fmla="*/ 221456 h 859631"/>
                <a:gd name="connsiteX40" fmla="*/ 1173957 w 1173957"/>
                <a:gd name="connsiteY40" fmla="*/ 242887 h 859631"/>
                <a:gd name="connsiteX41" fmla="*/ 1173957 w 1173957"/>
                <a:gd name="connsiteY41" fmla="*/ 261937 h 859631"/>
                <a:gd name="connsiteX42" fmla="*/ 1154907 w 1173957"/>
                <a:gd name="connsiteY42" fmla="*/ 276225 h 859631"/>
                <a:gd name="connsiteX43" fmla="*/ 1114425 w 1173957"/>
                <a:gd name="connsiteY43" fmla="*/ 290512 h 859631"/>
                <a:gd name="connsiteX44" fmla="*/ 1078707 w 1173957"/>
                <a:gd name="connsiteY44" fmla="*/ 311943 h 859631"/>
                <a:gd name="connsiteX45" fmla="*/ 1031082 w 1173957"/>
                <a:gd name="connsiteY45" fmla="*/ 350043 h 859631"/>
                <a:gd name="connsiteX46" fmla="*/ 945357 w 1173957"/>
                <a:gd name="connsiteY46" fmla="*/ 428625 h 859631"/>
                <a:gd name="connsiteX47" fmla="*/ 814388 w 1173957"/>
                <a:gd name="connsiteY47" fmla="*/ 519112 h 859631"/>
                <a:gd name="connsiteX48" fmla="*/ 602457 w 1173957"/>
                <a:gd name="connsiteY48" fmla="*/ 647700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7" h="859631">
                  <a:moveTo>
                    <a:pt x="602457" y="647700"/>
                  </a:moveTo>
                  <a:lnTo>
                    <a:pt x="404813" y="740568"/>
                  </a:lnTo>
                  <a:lnTo>
                    <a:pt x="250032" y="800100"/>
                  </a:lnTo>
                  <a:lnTo>
                    <a:pt x="128588" y="838200"/>
                  </a:lnTo>
                  <a:lnTo>
                    <a:pt x="66675" y="854868"/>
                  </a:lnTo>
                  <a:lnTo>
                    <a:pt x="38100" y="859631"/>
                  </a:lnTo>
                  <a:lnTo>
                    <a:pt x="21432" y="857250"/>
                  </a:lnTo>
                  <a:lnTo>
                    <a:pt x="9525" y="852487"/>
                  </a:lnTo>
                  <a:lnTo>
                    <a:pt x="0" y="840581"/>
                  </a:lnTo>
                  <a:lnTo>
                    <a:pt x="0" y="831056"/>
                  </a:lnTo>
                  <a:lnTo>
                    <a:pt x="7144" y="816768"/>
                  </a:lnTo>
                  <a:lnTo>
                    <a:pt x="76200" y="778668"/>
                  </a:lnTo>
                  <a:lnTo>
                    <a:pt x="173832" y="731043"/>
                  </a:lnTo>
                  <a:lnTo>
                    <a:pt x="278607" y="669131"/>
                  </a:lnTo>
                  <a:lnTo>
                    <a:pt x="395288" y="590550"/>
                  </a:lnTo>
                  <a:lnTo>
                    <a:pt x="502444" y="516731"/>
                  </a:lnTo>
                  <a:lnTo>
                    <a:pt x="590550" y="447675"/>
                  </a:lnTo>
                  <a:lnTo>
                    <a:pt x="657225" y="390525"/>
                  </a:lnTo>
                  <a:lnTo>
                    <a:pt x="723900" y="328612"/>
                  </a:lnTo>
                  <a:lnTo>
                    <a:pt x="764382" y="285750"/>
                  </a:lnTo>
                  <a:lnTo>
                    <a:pt x="792957" y="252412"/>
                  </a:lnTo>
                  <a:lnTo>
                    <a:pt x="812007" y="216693"/>
                  </a:lnTo>
                  <a:lnTo>
                    <a:pt x="816769" y="192881"/>
                  </a:lnTo>
                  <a:lnTo>
                    <a:pt x="812007" y="166687"/>
                  </a:lnTo>
                  <a:lnTo>
                    <a:pt x="790575" y="133350"/>
                  </a:lnTo>
                  <a:lnTo>
                    <a:pt x="750094" y="92868"/>
                  </a:lnTo>
                  <a:lnTo>
                    <a:pt x="709613" y="59531"/>
                  </a:lnTo>
                  <a:lnTo>
                    <a:pt x="697707" y="45243"/>
                  </a:lnTo>
                  <a:lnTo>
                    <a:pt x="690563" y="26193"/>
                  </a:lnTo>
                  <a:lnTo>
                    <a:pt x="695325" y="9525"/>
                  </a:lnTo>
                  <a:lnTo>
                    <a:pt x="714375" y="0"/>
                  </a:lnTo>
                  <a:lnTo>
                    <a:pt x="750094" y="2381"/>
                  </a:lnTo>
                  <a:lnTo>
                    <a:pt x="807244" y="21431"/>
                  </a:lnTo>
                  <a:lnTo>
                    <a:pt x="881063" y="50006"/>
                  </a:lnTo>
                  <a:lnTo>
                    <a:pt x="945357" y="76200"/>
                  </a:lnTo>
                  <a:lnTo>
                    <a:pt x="1007269" y="109537"/>
                  </a:lnTo>
                  <a:lnTo>
                    <a:pt x="1042988" y="128587"/>
                  </a:lnTo>
                  <a:lnTo>
                    <a:pt x="1088232" y="154781"/>
                  </a:lnTo>
                  <a:lnTo>
                    <a:pt x="1133475" y="190500"/>
                  </a:lnTo>
                  <a:lnTo>
                    <a:pt x="1162050" y="221456"/>
                  </a:lnTo>
                  <a:lnTo>
                    <a:pt x="1173957" y="242887"/>
                  </a:lnTo>
                  <a:lnTo>
                    <a:pt x="1173957" y="261937"/>
                  </a:lnTo>
                  <a:lnTo>
                    <a:pt x="1154907" y="276225"/>
                  </a:lnTo>
                  <a:lnTo>
                    <a:pt x="1114425" y="290512"/>
                  </a:lnTo>
                  <a:lnTo>
                    <a:pt x="1078707" y="311943"/>
                  </a:lnTo>
                  <a:lnTo>
                    <a:pt x="1031082" y="350043"/>
                  </a:lnTo>
                  <a:lnTo>
                    <a:pt x="945357" y="428625"/>
                  </a:lnTo>
                  <a:lnTo>
                    <a:pt x="814388" y="519112"/>
                  </a:lnTo>
                  <a:lnTo>
                    <a:pt x="602457" y="647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361B179A-ABA9-4C57-BFB8-30C4ED75AB4C}"/>
                </a:ext>
              </a:extLst>
            </p:cNvPr>
            <p:cNvSpPr/>
            <p:nvPr/>
          </p:nvSpPr>
          <p:spPr>
            <a:xfrm>
              <a:off x="7153275" y="4760913"/>
              <a:ext cx="769938" cy="831850"/>
            </a:xfrm>
            <a:custGeom>
              <a:avLst/>
              <a:gdLst>
                <a:gd name="connsiteX0" fmla="*/ 359569 w 769144"/>
                <a:gd name="connsiteY0" fmla="*/ 488156 h 833437"/>
                <a:gd name="connsiteX1" fmla="*/ 202406 w 769144"/>
                <a:gd name="connsiteY1" fmla="*/ 292894 h 833437"/>
                <a:gd name="connsiteX2" fmla="*/ 83344 w 769144"/>
                <a:gd name="connsiteY2" fmla="*/ 150019 h 833437"/>
                <a:gd name="connsiteX3" fmla="*/ 19050 w 769144"/>
                <a:gd name="connsiteY3" fmla="*/ 73819 h 833437"/>
                <a:gd name="connsiteX4" fmla="*/ 7144 w 769144"/>
                <a:gd name="connsiteY4" fmla="*/ 50006 h 833437"/>
                <a:gd name="connsiteX5" fmla="*/ 0 w 769144"/>
                <a:gd name="connsiteY5" fmla="*/ 26194 h 833437"/>
                <a:gd name="connsiteX6" fmla="*/ 4763 w 769144"/>
                <a:gd name="connsiteY6" fmla="*/ 9525 h 833437"/>
                <a:gd name="connsiteX7" fmla="*/ 23813 w 769144"/>
                <a:gd name="connsiteY7" fmla="*/ 0 h 833437"/>
                <a:gd name="connsiteX8" fmla="*/ 57150 w 769144"/>
                <a:gd name="connsiteY8" fmla="*/ 7144 h 833437"/>
                <a:gd name="connsiteX9" fmla="*/ 190500 w 769144"/>
                <a:gd name="connsiteY9" fmla="*/ 92869 h 833437"/>
                <a:gd name="connsiteX10" fmla="*/ 326231 w 769144"/>
                <a:gd name="connsiteY10" fmla="*/ 180975 h 833437"/>
                <a:gd name="connsiteX11" fmla="*/ 471488 w 769144"/>
                <a:gd name="connsiteY11" fmla="*/ 266700 h 833437"/>
                <a:gd name="connsiteX12" fmla="*/ 631031 w 769144"/>
                <a:gd name="connsiteY12" fmla="*/ 364331 h 833437"/>
                <a:gd name="connsiteX13" fmla="*/ 647700 w 769144"/>
                <a:gd name="connsiteY13" fmla="*/ 385762 h 833437"/>
                <a:gd name="connsiteX14" fmla="*/ 688181 w 769144"/>
                <a:gd name="connsiteY14" fmla="*/ 473869 h 833437"/>
                <a:gd name="connsiteX15" fmla="*/ 702469 w 769144"/>
                <a:gd name="connsiteY15" fmla="*/ 504825 h 833437"/>
                <a:gd name="connsiteX16" fmla="*/ 731044 w 769144"/>
                <a:gd name="connsiteY16" fmla="*/ 581025 h 833437"/>
                <a:gd name="connsiteX17" fmla="*/ 747713 w 769144"/>
                <a:gd name="connsiteY17" fmla="*/ 640556 h 833437"/>
                <a:gd name="connsiteX18" fmla="*/ 759619 w 769144"/>
                <a:gd name="connsiteY18" fmla="*/ 681037 h 833437"/>
                <a:gd name="connsiteX19" fmla="*/ 766763 w 769144"/>
                <a:gd name="connsiteY19" fmla="*/ 723900 h 833437"/>
                <a:gd name="connsiteX20" fmla="*/ 769144 w 769144"/>
                <a:gd name="connsiteY20" fmla="*/ 766762 h 833437"/>
                <a:gd name="connsiteX21" fmla="*/ 762000 w 769144"/>
                <a:gd name="connsiteY21" fmla="*/ 804862 h 833437"/>
                <a:gd name="connsiteX22" fmla="*/ 745331 w 769144"/>
                <a:gd name="connsiteY22" fmla="*/ 823912 h 833437"/>
                <a:gd name="connsiteX23" fmla="*/ 719138 w 769144"/>
                <a:gd name="connsiteY23" fmla="*/ 833437 h 833437"/>
                <a:gd name="connsiteX24" fmla="*/ 681038 w 769144"/>
                <a:gd name="connsiteY24" fmla="*/ 828675 h 833437"/>
                <a:gd name="connsiteX25" fmla="*/ 638175 w 769144"/>
                <a:gd name="connsiteY25" fmla="*/ 816769 h 833437"/>
                <a:gd name="connsiteX26" fmla="*/ 619125 w 769144"/>
                <a:gd name="connsiteY26" fmla="*/ 800100 h 833437"/>
                <a:gd name="connsiteX27" fmla="*/ 359569 w 769144"/>
                <a:gd name="connsiteY27" fmla="*/ 488156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9144" h="833437">
                  <a:moveTo>
                    <a:pt x="359569" y="488156"/>
                  </a:moveTo>
                  <a:lnTo>
                    <a:pt x="202406" y="292894"/>
                  </a:lnTo>
                  <a:lnTo>
                    <a:pt x="83344" y="150019"/>
                  </a:lnTo>
                  <a:lnTo>
                    <a:pt x="19050" y="73819"/>
                  </a:lnTo>
                  <a:lnTo>
                    <a:pt x="7144" y="50006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7150" y="7144"/>
                  </a:lnTo>
                  <a:lnTo>
                    <a:pt x="190500" y="92869"/>
                  </a:lnTo>
                  <a:lnTo>
                    <a:pt x="326231" y="180975"/>
                  </a:lnTo>
                  <a:lnTo>
                    <a:pt x="471488" y="266700"/>
                  </a:lnTo>
                  <a:lnTo>
                    <a:pt x="631031" y="364331"/>
                  </a:lnTo>
                  <a:lnTo>
                    <a:pt x="647700" y="385762"/>
                  </a:lnTo>
                  <a:lnTo>
                    <a:pt x="688181" y="473869"/>
                  </a:lnTo>
                  <a:lnTo>
                    <a:pt x="702469" y="504825"/>
                  </a:lnTo>
                  <a:lnTo>
                    <a:pt x="731044" y="581025"/>
                  </a:lnTo>
                  <a:lnTo>
                    <a:pt x="747713" y="640556"/>
                  </a:lnTo>
                  <a:lnTo>
                    <a:pt x="759619" y="681037"/>
                  </a:lnTo>
                  <a:lnTo>
                    <a:pt x="766763" y="723900"/>
                  </a:lnTo>
                  <a:lnTo>
                    <a:pt x="769144" y="766762"/>
                  </a:lnTo>
                  <a:lnTo>
                    <a:pt x="762000" y="804862"/>
                  </a:lnTo>
                  <a:lnTo>
                    <a:pt x="745331" y="823912"/>
                  </a:lnTo>
                  <a:lnTo>
                    <a:pt x="719138" y="833437"/>
                  </a:lnTo>
                  <a:lnTo>
                    <a:pt x="681038" y="828675"/>
                  </a:lnTo>
                  <a:lnTo>
                    <a:pt x="638175" y="816769"/>
                  </a:lnTo>
                  <a:lnTo>
                    <a:pt x="619125" y="800100"/>
                  </a:lnTo>
                  <a:lnTo>
                    <a:pt x="359569" y="4881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605F2C6C-623F-4A1B-B8B7-BE20BBB08970}"/>
                </a:ext>
              </a:extLst>
            </p:cNvPr>
            <p:cNvSpPr/>
            <p:nvPr/>
          </p:nvSpPr>
          <p:spPr>
            <a:xfrm>
              <a:off x="4522789" y="1924051"/>
              <a:ext cx="590550" cy="995363"/>
            </a:xfrm>
            <a:custGeom>
              <a:avLst/>
              <a:gdLst>
                <a:gd name="connsiteX0" fmla="*/ 123825 w 590550"/>
                <a:gd name="connsiteY0" fmla="*/ 573881 h 995363"/>
                <a:gd name="connsiteX1" fmla="*/ 214312 w 590550"/>
                <a:gd name="connsiteY1" fmla="*/ 340519 h 995363"/>
                <a:gd name="connsiteX2" fmla="*/ 276225 w 590550"/>
                <a:gd name="connsiteY2" fmla="*/ 169069 h 995363"/>
                <a:gd name="connsiteX3" fmla="*/ 295275 w 590550"/>
                <a:gd name="connsiteY3" fmla="*/ 116681 h 995363"/>
                <a:gd name="connsiteX4" fmla="*/ 297656 w 590550"/>
                <a:gd name="connsiteY4" fmla="*/ 90488 h 995363"/>
                <a:gd name="connsiteX5" fmla="*/ 295275 w 590550"/>
                <a:gd name="connsiteY5" fmla="*/ 71438 h 995363"/>
                <a:gd name="connsiteX6" fmla="*/ 233362 w 590550"/>
                <a:gd name="connsiteY6" fmla="*/ 0 h 995363"/>
                <a:gd name="connsiteX7" fmla="*/ 581025 w 590550"/>
                <a:gd name="connsiteY7" fmla="*/ 111919 h 995363"/>
                <a:gd name="connsiteX8" fmla="*/ 590550 w 590550"/>
                <a:gd name="connsiteY8" fmla="*/ 130969 h 995363"/>
                <a:gd name="connsiteX9" fmla="*/ 576262 w 590550"/>
                <a:gd name="connsiteY9" fmla="*/ 157163 h 995363"/>
                <a:gd name="connsiteX10" fmla="*/ 523875 w 590550"/>
                <a:gd name="connsiteY10" fmla="*/ 235744 h 995363"/>
                <a:gd name="connsiteX11" fmla="*/ 438150 w 590550"/>
                <a:gd name="connsiteY11" fmla="*/ 378619 h 995363"/>
                <a:gd name="connsiteX12" fmla="*/ 340519 w 590550"/>
                <a:gd name="connsiteY12" fmla="*/ 550069 h 995363"/>
                <a:gd name="connsiteX13" fmla="*/ 221456 w 590550"/>
                <a:gd name="connsiteY13" fmla="*/ 762000 h 995363"/>
                <a:gd name="connsiteX14" fmla="*/ 88106 w 590550"/>
                <a:gd name="connsiteY14" fmla="*/ 995363 h 995363"/>
                <a:gd name="connsiteX15" fmla="*/ 0 w 590550"/>
                <a:gd name="connsiteY15" fmla="*/ 907256 h 995363"/>
                <a:gd name="connsiteX16" fmla="*/ 64294 w 590550"/>
                <a:gd name="connsiteY16" fmla="*/ 731044 h 995363"/>
                <a:gd name="connsiteX17" fmla="*/ 123825 w 590550"/>
                <a:gd name="connsiteY17" fmla="*/ 5738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0550" h="995363">
                  <a:moveTo>
                    <a:pt x="123825" y="573881"/>
                  </a:moveTo>
                  <a:lnTo>
                    <a:pt x="214312" y="340519"/>
                  </a:lnTo>
                  <a:lnTo>
                    <a:pt x="276225" y="169069"/>
                  </a:lnTo>
                  <a:lnTo>
                    <a:pt x="295275" y="116681"/>
                  </a:lnTo>
                  <a:lnTo>
                    <a:pt x="297656" y="90488"/>
                  </a:lnTo>
                  <a:lnTo>
                    <a:pt x="295275" y="71438"/>
                  </a:lnTo>
                  <a:lnTo>
                    <a:pt x="233362" y="0"/>
                  </a:lnTo>
                  <a:lnTo>
                    <a:pt x="581025" y="111919"/>
                  </a:lnTo>
                  <a:lnTo>
                    <a:pt x="590550" y="130969"/>
                  </a:lnTo>
                  <a:lnTo>
                    <a:pt x="576262" y="157163"/>
                  </a:lnTo>
                  <a:lnTo>
                    <a:pt x="523875" y="235744"/>
                  </a:lnTo>
                  <a:lnTo>
                    <a:pt x="438150" y="378619"/>
                  </a:lnTo>
                  <a:lnTo>
                    <a:pt x="340519" y="550069"/>
                  </a:lnTo>
                  <a:lnTo>
                    <a:pt x="221456" y="762000"/>
                  </a:lnTo>
                  <a:lnTo>
                    <a:pt x="88106" y="995363"/>
                  </a:lnTo>
                  <a:lnTo>
                    <a:pt x="0" y="907256"/>
                  </a:lnTo>
                  <a:lnTo>
                    <a:pt x="64294" y="731044"/>
                  </a:lnTo>
                  <a:lnTo>
                    <a:pt x="123825" y="5738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C4A2EEC1-A4B3-4E9A-8675-64B4F0D2810B}"/>
                </a:ext>
              </a:extLst>
            </p:cNvPr>
            <p:cNvSpPr/>
            <p:nvPr/>
          </p:nvSpPr>
          <p:spPr>
            <a:xfrm>
              <a:off x="4491039" y="2830514"/>
              <a:ext cx="574675" cy="600075"/>
            </a:xfrm>
            <a:custGeom>
              <a:avLst/>
              <a:gdLst>
                <a:gd name="connsiteX0" fmla="*/ 316706 w 573881"/>
                <a:gd name="connsiteY0" fmla="*/ 457200 h 600075"/>
                <a:gd name="connsiteX1" fmla="*/ 297656 w 573881"/>
                <a:gd name="connsiteY1" fmla="*/ 392907 h 600075"/>
                <a:gd name="connsiteX2" fmla="*/ 273843 w 573881"/>
                <a:gd name="connsiteY2" fmla="*/ 347663 h 600075"/>
                <a:gd name="connsiteX3" fmla="*/ 235743 w 573881"/>
                <a:gd name="connsiteY3" fmla="*/ 295275 h 600075"/>
                <a:gd name="connsiteX4" fmla="*/ 195262 w 573881"/>
                <a:gd name="connsiteY4" fmla="*/ 250032 h 600075"/>
                <a:gd name="connsiteX5" fmla="*/ 111918 w 573881"/>
                <a:gd name="connsiteY5" fmla="*/ 166688 h 600075"/>
                <a:gd name="connsiteX6" fmla="*/ 52387 w 573881"/>
                <a:gd name="connsiteY6" fmla="*/ 109538 h 600075"/>
                <a:gd name="connsiteX7" fmla="*/ 19050 w 573881"/>
                <a:gd name="connsiteY7" fmla="*/ 73819 h 600075"/>
                <a:gd name="connsiteX8" fmla="*/ 4762 w 573881"/>
                <a:gd name="connsiteY8" fmla="*/ 50007 h 600075"/>
                <a:gd name="connsiteX9" fmla="*/ 0 w 573881"/>
                <a:gd name="connsiteY9" fmla="*/ 26194 h 600075"/>
                <a:gd name="connsiteX10" fmla="*/ 4762 w 573881"/>
                <a:gd name="connsiteY10" fmla="*/ 9525 h 600075"/>
                <a:gd name="connsiteX11" fmla="*/ 21431 w 573881"/>
                <a:gd name="connsiteY11" fmla="*/ 0 h 600075"/>
                <a:gd name="connsiteX12" fmla="*/ 64293 w 573881"/>
                <a:gd name="connsiteY12" fmla="*/ 0 h 600075"/>
                <a:gd name="connsiteX13" fmla="*/ 140493 w 573881"/>
                <a:gd name="connsiteY13" fmla="*/ 33338 h 600075"/>
                <a:gd name="connsiteX14" fmla="*/ 209550 w 573881"/>
                <a:gd name="connsiteY14" fmla="*/ 88107 h 600075"/>
                <a:gd name="connsiteX15" fmla="*/ 292893 w 573881"/>
                <a:gd name="connsiteY15" fmla="*/ 161925 h 600075"/>
                <a:gd name="connsiteX16" fmla="*/ 366712 w 573881"/>
                <a:gd name="connsiteY16" fmla="*/ 235744 h 600075"/>
                <a:gd name="connsiteX17" fmla="*/ 431006 w 573881"/>
                <a:gd name="connsiteY17" fmla="*/ 302419 h 600075"/>
                <a:gd name="connsiteX18" fmla="*/ 481012 w 573881"/>
                <a:gd name="connsiteY18" fmla="*/ 366713 h 600075"/>
                <a:gd name="connsiteX19" fmla="*/ 526256 w 573881"/>
                <a:gd name="connsiteY19" fmla="*/ 445294 h 600075"/>
                <a:gd name="connsiteX20" fmla="*/ 552450 w 573881"/>
                <a:gd name="connsiteY20" fmla="*/ 511969 h 600075"/>
                <a:gd name="connsiteX21" fmla="*/ 573881 w 573881"/>
                <a:gd name="connsiteY21" fmla="*/ 583407 h 600075"/>
                <a:gd name="connsiteX22" fmla="*/ 342900 w 573881"/>
                <a:gd name="connsiteY22" fmla="*/ 600075 h 600075"/>
                <a:gd name="connsiteX23" fmla="*/ 338137 w 573881"/>
                <a:gd name="connsiteY23" fmla="*/ 535782 h 600075"/>
                <a:gd name="connsiteX24" fmla="*/ 316706 w 573881"/>
                <a:gd name="connsiteY24" fmla="*/ 4572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881" h="600075">
                  <a:moveTo>
                    <a:pt x="316706" y="457200"/>
                  </a:moveTo>
                  <a:lnTo>
                    <a:pt x="297656" y="392907"/>
                  </a:lnTo>
                  <a:lnTo>
                    <a:pt x="273843" y="347663"/>
                  </a:lnTo>
                  <a:lnTo>
                    <a:pt x="235743" y="295275"/>
                  </a:lnTo>
                  <a:lnTo>
                    <a:pt x="195262" y="250032"/>
                  </a:lnTo>
                  <a:lnTo>
                    <a:pt x="111918" y="166688"/>
                  </a:lnTo>
                  <a:lnTo>
                    <a:pt x="52387" y="109538"/>
                  </a:lnTo>
                  <a:lnTo>
                    <a:pt x="19050" y="73819"/>
                  </a:lnTo>
                  <a:lnTo>
                    <a:pt x="4762" y="50007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4293" y="0"/>
                  </a:lnTo>
                  <a:lnTo>
                    <a:pt x="140493" y="33338"/>
                  </a:lnTo>
                  <a:lnTo>
                    <a:pt x="209550" y="88107"/>
                  </a:lnTo>
                  <a:lnTo>
                    <a:pt x="292893" y="161925"/>
                  </a:lnTo>
                  <a:lnTo>
                    <a:pt x="366712" y="235744"/>
                  </a:lnTo>
                  <a:lnTo>
                    <a:pt x="431006" y="302419"/>
                  </a:lnTo>
                  <a:lnTo>
                    <a:pt x="481012" y="366713"/>
                  </a:lnTo>
                  <a:lnTo>
                    <a:pt x="526256" y="445294"/>
                  </a:lnTo>
                  <a:lnTo>
                    <a:pt x="552450" y="511969"/>
                  </a:lnTo>
                  <a:lnTo>
                    <a:pt x="573881" y="583407"/>
                  </a:lnTo>
                  <a:lnTo>
                    <a:pt x="342900" y="600075"/>
                  </a:lnTo>
                  <a:lnTo>
                    <a:pt x="338137" y="535782"/>
                  </a:lnTo>
                  <a:lnTo>
                    <a:pt x="316706" y="457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6C1B227E-ABAA-49B1-A944-1984499F014F}"/>
                </a:ext>
              </a:extLst>
            </p:cNvPr>
            <p:cNvSpPr/>
            <p:nvPr/>
          </p:nvSpPr>
          <p:spPr>
            <a:xfrm>
              <a:off x="4684714" y="3376614"/>
              <a:ext cx="400050" cy="833437"/>
            </a:xfrm>
            <a:custGeom>
              <a:avLst/>
              <a:gdLst>
                <a:gd name="connsiteX0" fmla="*/ 135731 w 400050"/>
                <a:gd name="connsiteY0" fmla="*/ 345281 h 833437"/>
                <a:gd name="connsiteX1" fmla="*/ 145256 w 400050"/>
                <a:gd name="connsiteY1" fmla="*/ 273843 h 833437"/>
                <a:gd name="connsiteX2" fmla="*/ 152400 w 400050"/>
                <a:gd name="connsiteY2" fmla="*/ 200025 h 833437"/>
                <a:gd name="connsiteX3" fmla="*/ 154781 w 400050"/>
                <a:gd name="connsiteY3" fmla="*/ 140493 h 833437"/>
                <a:gd name="connsiteX4" fmla="*/ 152400 w 400050"/>
                <a:gd name="connsiteY4" fmla="*/ 78581 h 833437"/>
                <a:gd name="connsiteX5" fmla="*/ 147637 w 400050"/>
                <a:gd name="connsiteY5" fmla="*/ 21431 h 833437"/>
                <a:gd name="connsiteX6" fmla="*/ 369094 w 400050"/>
                <a:gd name="connsiteY6" fmla="*/ 0 h 833437"/>
                <a:gd name="connsiteX7" fmla="*/ 385762 w 400050"/>
                <a:gd name="connsiteY7" fmla="*/ 59531 h 833437"/>
                <a:gd name="connsiteX8" fmla="*/ 390525 w 400050"/>
                <a:gd name="connsiteY8" fmla="*/ 97631 h 833437"/>
                <a:gd name="connsiteX9" fmla="*/ 397669 w 400050"/>
                <a:gd name="connsiteY9" fmla="*/ 166687 h 833437"/>
                <a:gd name="connsiteX10" fmla="*/ 400050 w 400050"/>
                <a:gd name="connsiteY10" fmla="*/ 264318 h 833437"/>
                <a:gd name="connsiteX11" fmla="*/ 395287 w 400050"/>
                <a:gd name="connsiteY11" fmla="*/ 338137 h 833437"/>
                <a:gd name="connsiteX12" fmla="*/ 385762 w 400050"/>
                <a:gd name="connsiteY12" fmla="*/ 402431 h 833437"/>
                <a:gd name="connsiteX13" fmla="*/ 364331 w 400050"/>
                <a:gd name="connsiteY13" fmla="*/ 469106 h 833437"/>
                <a:gd name="connsiteX14" fmla="*/ 335756 w 400050"/>
                <a:gd name="connsiteY14" fmla="*/ 538162 h 833437"/>
                <a:gd name="connsiteX15" fmla="*/ 302419 w 400050"/>
                <a:gd name="connsiteY15" fmla="*/ 602456 h 833437"/>
                <a:gd name="connsiteX16" fmla="*/ 252412 w 400050"/>
                <a:gd name="connsiteY16" fmla="*/ 671512 h 833437"/>
                <a:gd name="connsiteX17" fmla="*/ 207169 w 400050"/>
                <a:gd name="connsiteY17" fmla="*/ 719137 h 833437"/>
                <a:gd name="connsiteX18" fmla="*/ 145256 w 400050"/>
                <a:gd name="connsiteY18" fmla="*/ 771525 h 833437"/>
                <a:gd name="connsiteX19" fmla="*/ 102394 w 400050"/>
                <a:gd name="connsiteY19" fmla="*/ 802481 h 833437"/>
                <a:gd name="connsiteX20" fmla="*/ 76200 w 400050"/>
                <a:gd name="connsiteY20" fmla="*/ 819150 h 833437"/>
                <a:gd name="connsiteX21" fmla="*/ 40481 w 400050"/>
                <a:gd name="connsiteY21" fmla="*/ 831056 h 833437"/>
                <a:gd name="connsiteX22" fmla="*/ 14287 w 400050"/>
                <a:gd name="connsiteY22" fmla="*/ 833437 h 833437"/>
                <a:gd name="connsiteX23" fmla="*/ 4762 w 400050"/>
                <a:gd name="connsiteY23" fmla="*/ 833437 h 833437"/>
                <a:gd name="connsiteX24" fmla="*/ 0 w 400050"/>
                <a:gd name="connsiteY24" fmla="*/ 507206 h 833437"/>
                <a:gd name="connsiteX25" fmla="*/ 33337 w 400050"/>
                <a:gd name="connsiteY25" fmla="*/ 492918 h 833437"/>
                <a:gd name="connsiteX26" fmla="*/ 69056 w 400050"/>
                <a:gd name="connsiteY26" fmla="*/ 469106 h 833437"/>
                <a:gd name="connsiteX27" fmla="*/ 92869 w 400050"/>
                <a:gd name="connsiteY27" fmla="*/ 445293 h 833437"/>
                <a:gd name="connsiteX28" fmla="*/ 114300 w 400050"/>
                <a:gd name="connsiteY28" fmla="*/ 416718 h 833437"/>
                <a:gd name="connsiteX29" fmla="*/ 135731 w 400050"/>
                <a:gd name="connsiteY29" fmla="*/ 345281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833437">
                  <a:moveTo>
                    <a:pt x="135731" y="345281"/>
                  </a:moveTo>
                  <a:lnTo>
                    <a:pt x="145256" y="273843"/>
                  </a:lnTo>
                  <a:lnTo>
                    <a:pt x="152400" y="200025"/>
                  </a:lnTo>
                  <a:cubicBezTo>
                    <a:pt x="153194" y="180181"/>
                    <a:pt x="153987" y="160337"/>
                    <a:pt x="154781" y="140493"/>
                  </a:cubicBezTo>
                  <a:cubicBezTo>
                    <a:pt x="153987" y="119856"/>
                    <a:pt x="153194" y="99218"/>
                    <a:pt x="152400" y="78581"/>
                  </a:cubicBezTo>
                  <a:lnTo>
                    <a:pt x="147637" y="21431"/>
                  </a:lnTo>
                  <a:lnTo>
                    <a:pt x="369094" y="0"/>
                  </a:lnTo>
                  <a:lnTo>
                    <a:pt x="385762" y="59531"/>
                  </a:lnTo>
                  <a:lnTo>
                    <a:pt x="390525" y="97631"/>
                  </a:lnTo>
                  <a:lnTo>
                    <a:pt x="397669" y="166687"/>
                  </a:lnTo>
                  <a:cubicBezTo>
                    <a:pt x="398463" y="199231"/>
                    <a:pt x="399256" y="231774"/>
                    <a:pt x="400050" y="264318"/>
                  </a:cubicBezTo>
                  <a:lnTo>
                    <a:pt x="395287" y="338137"/>
                  </a:lnTo>
                  <a:lnTo>
                    <a:pt x="385762" y="402431"/>
                  </a:lnTo>
                  <a:lnTo>
                    <a:pt x="364331" y="469106"/>
                  </a:lnTo>
                  <a:lnTo>
                    <a:pt x="335756" y="538162"/>
                  </a:lnTo>
                  <a:lnTo>
                    <a:pt x="302419" y="602456"/>
                  </a:lnTo>
                  <a:lnTo>
                    <a:pt x="252412" y="671512"/>
                  </a:lnTo>
                  <a:lnTo>
                    <a:pt x="207169" y="719137"/>
                  </a:lnTo>
                  <a:lnTo>
                    <a:pt x="145256" y="771525"/>
                  </a:lnTo>
                  <a:lnTo>
                    <a:pt x="102394" y="802481"/>
                  </a:lnTo>
                  <a:lnTo>
                    <a:pt x="76200" y="819150"/>
                  </a:lnTo>
                  <a:lnTo>
                    <a:pt x="40481" y="831056"/>
                  </a:lnTo>
                  <a:lnTo>
                    <a:pt x="14287" y="833437"/>
                  </a:lnTo>
                  <a:lnTo>
                    <a:pt x="4762" y="833437"/>
                  </a:lnTo>
                  <a:cubicBezTo>
                    <a:pt x="3175" y="724693"/>
                    <a:pt x="1587" y="615950"/>
                    <a:pt x="0" y="507206"/>
                  </a:cubicBezTo>
                  <a:lnTo>
                    <a:pt x="33337" y="492918"/>
                  </a:lnTo>
                  <a:lnTo>
                    <a:pt x="69056" y="469106"/>
                  </a:lnTo>
                  <a:lnTo>
                    <a:pt x="92869" y="445293"/>
                  </a:lnTo>
                  <a:lnTo>
                    <a:pt x="114300" y="416718"/>
                  </a:lnTo>
                  <a:cubicBezTo>
                    <a:pt x="126491" y="385021"/>
                    <a:pt x="126206" y="396818"/>
                    <a:pt x="135731" y="345281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CA82B5B8-926A-4B8A-BCCA-6A6CBF99209B}"/>
                </a:ext>
              </a:extLst>
            </p:cNvPr>
            <p:cNvSpPr/>
            <p:nvPr/>
          </p:nvSpPr>
          <p:spPr>
            <a:xfrm>
              <a:off x="4338639" y="3871914"/>
              <a:ext cx="377825" cy="338137"/>
            </a:xfrm>
            <a:custGeom>
              <a:avLst/>
              <a:gdLst>
                <a:gd name="connsiteX0" fmla="*/ 190500 w 378618"/>
                <a:gd name="connsiteY0" fmla="*/ 28575 h 338137"/>
                <a:gd name="connsiteX1" fmla="*/ 269081 w 378618"/>
                <a:gd name="connsiteY1" fmla="*/ 30956 h 338137"/>
                <a:gd name="connsiteX2" fmla="*/ 295275 w 378618"/>
                <a:gd name="connsiteY2" fmla="*/ 26193 h 338137"/>
                <a:gd name="connsiteX3" fmla="*/ 319087 w 378618"/>
                <a:gd name="connsiteY3" fmla="*/ 23812 h 338137"/>
                <a:gd name="connsiteX4" fmla="*/ 347662 w 378618"/>
                <a:gd name="connsiteY4" fmla="*/ 14287 h 338137"/>
                <a:gd name="connsiteX5" fmla="*/ 373856 w 378618"/>
                <a:gd name="connsiteY5" fmla="*/ 0 h 338137"/>
                <a:gd name="connsiteX6" fmla="*/ 378618 w 378618"/>
                <a:gd name="connsiteY6" fmla="*/ 335756 h 338137"/>
                <a:gd name="connsiteX7" fmla="*/ 340518 w 378618"/>
                <a:gd name="connsiteY7" fmla="*/ 338137 h 338137"/>
                <a:gd name="connsiteX8" fmla="*/ 302418 w 378618"/>
                <a:gd name="connsiteY8" fmla="*/ 328612 h 338137"/>
                <a:gd name="connsiteX9" fmla="*/ 283368 w 378618"/>
                <a:gd name="connsiteY9" fmla="*/ 307181 h 338137"/>
                <a:gd name="connsiteX10" fmla="*/ 257175 w 378618"/>
                <a:gd name="connsiteY10" fmla="*/ 266700 h 338137"/>
                <a:gd name="connsiteX11" fmla="*/ 226218 w 378618"/>
                <a:gd name="connsiteY11" fmla="*/ 221456 h 338137"/>
                <a:gd name="connsiteX12" fmla="*/ 180975 w 378618"/>
                <a:gd name="connsiteY12" fmla="*/ 173831 h 338137"/>
                <a:gd name="connsiteX13" fmla="*/ 145256 w 378618"/>
                <a:gd name="connsiteY13" fmla="*/ 145256 h 338137"/>
                <a:gd name="connsiteX14" fmla="*/ 102393 w 378618"/>
                <a:gd name="connsiteY14" fmla="*/ 114300 h 338137"/>
                <a:gd name="connsiteX15" fmla="*/ 61912 w 378618"/>
                <a:gd name="connsiteY15" fmla="*/ 90487 h 338137"/>
                <a:gd name="connsiteX16" fmla="*/ 33337 w 378618"/>
                <a:gd name="connsiteY16" fmla="*/ 80962 h 338137"/>
                <a:gd name="connsiteX17" fmla="*/ 4762 w 378618"/>
                <a:gd name="connsiteY17" fmla="*/ 69056 h 338137"/>
                <a:gd name="connsiteX18" fmla="*/ 0 w 378618"/>
                <a:gd name="connsiteY18" fmla="*/ 54768 h 338137"/>
                <a:gd name="connsiteX19" fmla="*/ 0 w 378618"/>
                <a:gd name="connsiteY19" fmla="*/ 42862 h 338137"/>
                <a:gd name="connsiteX20" fmla="*/ 4762 w 378618"/>
                <a:gd name="connsiteY20" fmla="*/ 33337 h 338137"/>
                <a:gd name="connsiteX21" fmla="*/ 19050 w 378618"/>
                <a:gd name="connsiteY21" fmla="*/ 23812 h 338137"/>
                <a:gd name="connsiteX22" fmla="*/ 59531 w 378618"/>
                <a:gd name="connsiteY22" fmla="*/ 23812 h 338137"/>
                <a:gd name="connsiteX23" fmla="*/ 190500 w 378618"/>
                <a:gd name="connsiteY23" fmla="*/ 2857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8618" h="338137">
                  <a:moveTo>
                    <a:pt x="190500" y="28575"/>
                  </a:moveTo>
                  <a:lnTo>
                    <a:pt x="269081" y="30956"/>
                  </a:lnTo>
                  <a:lnTo>
                    <a:pt x="295275" y="26193"/>
                  </a:lnTo>
                  <a:lnTo>
                    <a:pt x="319087" y="23812"/>
                  </a:lnTo>
                  <a:lnTo>
                    <a:pt x="347662" y="14287"/>
                  </a:lnTo>
                  <a:lnTo>
                    <a:pt x="373856" y="0"/>
                  </a:lnTo>
                  <a:cubicBezTo>
                    <a:pt x="375443" y="111919"/>
                    <a:pt x="377031" y="223837"/>
                    <a:pt x="378618" y="335756"/>
                  </a:cubicBezTo>
                  <a:lnTo>
                    <a:pt x="340518" y="338137"/>
                  </a:lnTo>
                  <a:lnTo>
                    <a:pt x="302418" y="328612"/>
                  </a:lnTo>
                  <a:lnTo>
                    <a:pt x="283368" y="307181"/>
                  </a:lnTo>
                  <a:lnTo>
                    <a:pt x="257175" y="266700"/>
                  </a:lnTo>
                  <a:lnTo>
                    <a:pt x="226218" y="221456"/>
                  </a:lnTo>
                  <a:lnTo>
                    <a:pt x="180975" y="173831"/>
                  </a:lnTo>
                  <a:lnTo>
                    <a:pt x="145256" y="145256"/>
                  </a:lnTo>
                  <a:lnTo>
                    <a:pt x="102393" y="114300"/>
                  </a:lnTo>
                  <a:lnTo>
                    <a:pt x="61912" y="90487"/>
                  </a:lnTo>
                  <a:lnTo>
                    <a:pt x="33337" y="80962"/>
                  </a:lnTo>
                  <a:lnTo>
                    <a:pt x="4762" y="69056"/>
                  </a:lnTo>
                  <a:lnTo>
                    <a:pt x="0" y="54768"/>
                  </a:lnTo>
                  <a:lnTo>
                    <a:pt x="0" y="42862"/>
                  </a:lnTo>
                  <a:lnTo>
                    <a:pt x="4762" y="33337"/>
                  </a:lnTo>
                  <a:lnTo>
                    <a:pt x="19050" y="23812"/>
                  </a:lnTo>
                  <a:lnTo>
                    <a:pt x="59531" y="23812"/>
                  </a:lnTo>
                  <a:lnTo>
                    <a:pt x="190500" y="28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4">
              <a:extLst>
                <a:ext uri="{FF2B5EF4-FFF2-40B4-BE49-F238E27FC236}">
                  <a16:creationId xmlns:a16="http://schemas.microsoft.com/office/drawing/2014/main" id="{B0CBC2E1-CFC9-41D6-8209-014AAB95568A}"/>
                </a:ext>
              </a:extLst>
            </p:cNvPr>
            <p:cNvSpPr/>
            <p:nvPr/>
          </p:nvSpPr>
          <p:spPr>
            <a:xfrm rot="16200000">
              <a:off x="2023270" y="3682207"/>
              <a:ext cx="4052887" cy="412750"/>
            </a:xfrm>
            <a:custGeom>
              <a:avLst/>
              <a:gdLst>
                <a:gd name="connsiteX0" fmla="*/ 2206564 w 4053017"/>
                <a:gd name="connsiteY0" fmla="*/ 391885 h 413068"/>
                <a:gd name="connsiteX1" fmla="*/ 1475750 w 4053017"/>
                <a:gd name="connsiteY1" fmla="*/ 384824 h 413068"/>
                <a:gd name="connsiteX2" fmla="*/ 790833 w 4053017"/>
                <a:gd name="connsiteY2" fmla="*/ 374233 h 413068"/>
                <a:gd name="connsiteX3" fmla="*/ 441313 w 4053017"/>
                <a:gd name="connsiteY3" fmla="*/ 370702 h 413068"/>
                <a:gd name="connsiteX4" fmla="*/ 395417 w 4053017"/>
                <a:gd name="connsiteY4" fmla="*/ 370702 h 413068"/>
                <a:gd name="connsiteX5" fmla="*/ 321276 w 4053017"/>
                <a:gd name="connsiteY5" fmla="*/ 377763 h 413068"/>
                <a:gd name="connsiteX6" fmla="*/ 271849 w 4053017"/>
                <a:gd name="connsiteY6" fmla="*/ 388355 h 413068"/>
                <a:gd name="connsiteX7" fmla="*/ 240074 w 4053017"/>
                <a:gd name="connsiteY7" fmla="*/ 391885 h 413068"/>
                <a:gd name="connsiteX8" fmla="*/ 187117 w 4053017"/>
                <a:gd name="connsiteY8" fmla="*/ 377763 h 413068"/>
                <a:gd name="connsiteX9" fmla="*/ 49427 w 4053017"/>
                <a:gd name="connsiteY9" fmla="*/ 328336 h 413068"/>
                <a:gd name="connsiteX10" fmla="*/ 21183 w 4053017"/>
                <a:gd name="connsiteY10" fmla="*/ 310684 h 413068"/>
                <a:gd name="connsiteX11" fmla="*/ 7061 w 4053017"/>
                <a:gd name="connsiteY11" fmla="*/ 293031 h 413068"/>
                <a:gd name="connsiteX12" fmla="*/ 0 w 4053017"/>
                <a:gd name="connsiteY12" fmla="*/ 275379 h 413068"/>
                <a:gd name="connsiteX13" fmla="*/ 7061 w 4053017"/>
                <a:gd name="connsiteY13" fmla="*/ 247135 h 413068"/>
                <a:gd name="connsiteX14" fmla="*/ 31775 w 4053017"/>
                <a:gd name="connsiteY14" fmla="*/ 225952 h 413068"/>
                <a:gd name="connsiteX15" fmla="*/ 77671 w 4053017"/>
                <a:gd name="connsiteY15" fmla="*/ 190647 h 413068"/>
                <a:gd name="connsiteX16" fmla="*/ 155342 w 4053017"/>
                <a:gd name="connsiteY16" fmla="*/ 151811 h 413068"/>
                <a:gd name="connsiteX17" fmla="*/ 257727 w 4053017"/>
                <a:gd name="connsiteY17" fmla="*/ 116506 h 413068"/>
                <a:gd name="connsiteX18" fmla="*/ 384825 w 4053017"/>
                <a:gd name="connsiteY18" fmla="*/ 81201 h 413068"/>
                <a:gd name="connsiteX19" fmla="*/ 434252 w 4053017"/>
                <a:gd name="connsiteY19" fmla="*/ 91793 h 413068"/>
                <a:gd name="connsiteX20" fmla="*/ 515454 w 4053017"/>
                <a:gd name="connsiteY20" fmla="*/ 105915 h 413068"/>
                <a:gd name="connsiteX21" fmla="*/ 607247 w 4053017"/>
                <a:gd name="connsiteY21" fmla="*/ 120037 h 413068"/>
                <a:gd name="connsiteX22" fmla="*/ 723753 w 4053017"/>
                <a:gd name="connsiteY22" fmla="*/ 130628 h 413068"/>
                <a:gd name="connsiteX23" fmla="*/ 882626 w 4053017"/>
                <a:gd name="connsiteY23" fmla="*/ 144750 h 413068"/>
                <a:gd name="connsiteX24" fmla="*/ 1097986 w 4053017"/>
                <a:gd name="connsiteY24" fmla="*/ 158872 h 413068"/>
                <a:gd name="connsiteX25" fmla="*/ 1380427 w 4053017"/>
                <a:gd name="connsiteY25" fmla="*/ 165933 h 413068"/>
                <a:gd name="connsiteX26" fmla="*/ 1818209 w 4053017"/>
                <a:gd name="connsiteY26" fmla="*/ 169464 h 413068"/>
                <a:gd name="connsiteX27" fmla="*/ 2323071 w 4053017"/>
                <a:gd name="connsiteY27" fmla="*/ 169464 h 413068"/>
                <a:gd name="connsiteX28" fmla="*/ 3283367 w 4053017"/>
                <a:gd name="connsiteY28" fmla="*/ 169464 h 413068"/>
                <a:gd name="connsiteX29" fmla="*/ 3777637 w 4053017"/>
                <a:gd name="connsiteY29" fmla="*/ 169464 h 413068"/>
                <a:gd name="connsiteX30" fmla="*/ 3809412 w 4053017"/>
                <a:gd name="connsiteY30" fmla="*/ 162403 h 413068"/>
                <a:gd name="connsiteX31" fmla="*/ 3855308 w 4053017"/>
                <a:gd name="connsiteY31" fmla="*/ 134159 h 413068"/>
                <a:gd name="connsiteX32" fmla="*/ 3911796 w 4053017"/>
                <a:gd name="connsiteY32" fmla="*/ 88262 h 413068"/>
                <a:gd name="connsiteX33" fmla="*/ 3982406 w 4053017"/>
                <a:gd name="connsiteY33" fmla="*/ 17652 h 413068"/>
                <a:gd name="connsiteX34" fmla="*/ 4007120 w 4053017"/>
                <a:gd name="connsiteY34" fmla="*/ 3530 h 413068"/>
                <a:gd name="connsiteX35" fmla="*/ 4017712 w 4053017"/>
                <a:gd name="connsiteY35" fmla="*/ 0 h 413068"/>
                <a:gd name="connsiteX36" fmla="*/ 4031834 w 4053017"/>
                <a:gd name="connsiteY36" fmla="*/ 0 h 413068"/>
                <a:gd name="connsiteX37" fmla="*/ 4049486 w 4053017"/>
                <a:gd name="connsiteY37" fmla="*/ 3530 h 413068"/>
                <a:gd name="connsiteX38" fmla="*/ 4053017 w 4053017"/>
                <a:gd name="connsiteY38" fmla="*/ 17652 h 413068"/>
                <a:gd name="connsiteX39" fmla="*/ 4049486 w 4053017"/>
                <a:gd name="connsiteY39" fmla="*/ 63549 h 413068"/>
                <a:gd name="connsiteX40" fmla="*/ 4024773 w 4053017"/>
                <a:gd name="connsiteY40" fmla="*/ 183586 h 413068"/>
                <a:gd name="connsiteX41" fmla="*/ 3971815 w 4053017"/>
                <a:gd name="connsiteY41" fmla="*/ 391885 h 413068"/>
                <a:gd name="connsiteX42" fmla="*/ 3830595 w 4053017"/>
                <a:gd name="connsiteY42" fmla="*/ 413068 h 413068"/>
                <a:gd name="connsiteX43" fmla="*/ 3301020 w 4053017"/>
                <a:gd name="connsiteY43" fmla="*/ 406007 h 413068"/>
                <a:gd name="connsiteX44" fmla="*/ 2206564 w 4053017"/>
                <a:gd name="connsiteY44" fmla="*/ 391885 h 4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53017" h="413068">
                  <a:moveTo>
                    <a:pt x="2206564" y="391885"/>
                  </a:moveTo>
                  <a:lnTo>
                    <a:pt x="1475750" y="384824"/>
                  </a:lnTo>
                  <a:lnTo>
                    <a:pt x="790833" y="374233"/>
                  </a:lnTo>
                  <a:lnTo>
                    <a:pt x="441313" y="370702"/>
                  </a:lnTo>
                  <a:lnTo>
                    <a:pt x="395417" y="370702"/>
                  </a:lnTo>
                  <a:lnTo>
                    <a:pt x="321276" y="377763"/>
                  </a:lnTo>
                  <a:lnTo>
                    <a:pt x="271849" y="388355"/>
                  </a:lnTo>
                  <a:lnTo>
                    <a:pt x="240074" y="391885"/>
                  </a:lnTo>
                  <a:lnTo>
                    <a:pt x="187117" y="377763"/>
                  </a:lnTo>
                  <a:lnTo>
                    <a:pt x="49427" y="328336"/>
                  </a:lnTo>
                  <a:lnTo>
                    <a:pt x="21183" y="310684"/>
                  </a:lnTo>
                  <a:lnTo>
                    <a:pt x="7061" y="293031"/>
                  </a:lnTo>
                  <a:lnTo>
                    <a:pt x="0" y="275379"/>
                  </a:lnTo>
                  <a:lnTo>
                    <a:pt x="7061" y="247135"/>
                  </a:lnTo>
                  <a:lnTo>
                    <a:pt x="31775" y="225952"/>
                  </a:lnTo>
                  <a:lnTo>
                    <a:pt x="77671" y="190647"/>
                  </a:lnTo>
                  <a:lnTo>
                    <a:pt x="155342" y="151811"/>
                  </a:lnTo>
                  <a:lnTo>
                    <a:pt x="257727" y="116506"/>
                  </a:lnTo>
                  <a:lnTo>
                    <a:pt x="384825" y="81201"/>
                  </a:lnTo>
                  <a:lnTo>
                    <a:pt x="434252" y="91793"/>
                  </a:lnTo>
                  <a:lnTo>
                    <a:pt x="515454" y="105915"/>
                  </a:lnTo>
                  <a:lnTo>
                    <a:pt x="607247" y="120037"/>
                  </a:lnTo>
                  <a:lnTo>
                    <a:pt x="723753" y="130628"/>
                  </a:lnTo>
                  <a:lnTo>
                    <a:pt x="882626" y="144750"/>
                  </a:lnTo>
                  <a:lnTo>
                    <a:pt x="1097986" y="158872"/>
                  </a:lnTo>
                  <a:lnTo>
                    <a:pt x="1380427" y="165933"/>
                  </a:lnTo>
                  <a:lnTo>
                    <a:pt x="1818209" y="169464"/>
                  </a:lnTo>
                  <a:lnTo>
                    <a:pt x="2323071" y="169464"/>
                  </a:lnTo>
                  <a:lnTo>
                    <a:pt x="3283367" y="169464"/>
                  </a:lnTo>
                  <a:lnTo>
                    <a:pt x="3777637" y="169464"/>
                  </a:lnTo>
                  <a:lnTo>
                    <a:pt x="3809412" y="162403"/>
                  </a:lnTo>
                  <a:lnTo>
                    <a:pt x="3855308" y="134159"/>
                  </a:lnTo>
                  <a:lnTo>
                    <a:pt x="3911796" y="88262"/>
                  </a:lnTo>
                  <a:lnTo>
                    <a:pt x="3982406" y="17652"/>
                  </a:lnTo>
                  <a:lnTo>
                    <a:pt x="4007120" y="3530"/>
                  </a:lnTo>
                  <a:lnTo>
                    <a:pt x="4017712" y="0"/>
                  </a:lnTo>
                  <a:lnTo>
                    <a:pt x="4031834" y="0"/>
                  </a:lnTo>
                  <a:lnTo>
                    <a:pt x="4049486" y="3530"/>
                  </a:lnTo>
                  <a:lnTo>
                    <a:pt x="4053017" y="17652"/>
                  </a:lnTo>
                  <a:lnTo>
                    <a:pt x="4049486" y="63549"/>
                  </a:lnTo>
                  <a:lnTo>
                    <a:pt x="4024773" y="183586"/>
                  </a:lnTo>
                  <a:lnTo>
                    <a:pt x="3971815" y="391885"/>
                  </a:lnTo>
                  <a:lnTo>
                    <a:pt x="3830595" y="413068"/>
                  </a:lnTo>
                  <a:lnTo>
                    <a:pt x="3301020" y="406007"/>
                  </a:lnTo>
                  <a:lnTo>
                    <a:pt x="2206564" y="39188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F9BDD517-543D-4860-9C54-65148B7C4056}"/>
                </a:ext>
              </a:extLst>
            </p:cNvPr>
            <p:cNvSpPr/>
            <p:nvPr/>
          </p:nvSpPr>
          <p:spPr>
            <a:xfrm>
              <a:off x="5070475" y="1611314"/>
              <a:ext cx="833438" cy="1379537"/>
            </a:xfrm>
            <a:custGeom>
              <a:avLst/>
              <a:gdLst>
                <a:gd name="connsiteX0" fmla="*/ 688182 w 833438"/>
                <a:gd name="connsiteY0" fmla="*/ 500063 h 1378744"/>
                <a:gd name="connsiteX1" fmla="*/ 583407 w 833438"/>
                <a:gd name="connsiteY1" fmla="*/ 673894 h 1378744"/>
                <a:gd name="connsiteX2" fmla="*/ 550069 w 833438"/>
                <a:gd name="connsiteY2" fmla="*/ 719138 h 1378744"/>
                <a:gd name="connsiteX3" fmla="*/ 466725 w 833438"/>
                <a:gd name="connsiteY3" fmla="*/ 859632 h 1378744"/>
                <a:gd name="connsiteX4" fmla="*/ 409575 w 833438"/>
                <a:gd name="connsiteY4" fmla="*/ 952500 h 1378744"/>
                <a:gd name="connsiteX5" fmla="*/ 350044 w 833438"/>
                <a:gd name="connsiteY5" fmla="*/ 1038225 h 1378744"/>
                <a:gd name="connsiteX6" fmla="*/ 290513 w 833438"/>
                <a:gd name="connsiteY6" fmla="*/ 1116807 h 1378744"/>
                <a:gd name="connsiteX7" fmla="*/ 238125 w 833438"/>
                <a:gd name="connsiteY7" fmla="*/ 1171575 h 1378744"/>
                <a:gd name="connsiteX8" fmla="*/ 130969 w 833438"/>
                <a:gd name="connsiteY8" fmla="*/ 1278732 h 1378744"/>
                <a:gd name="connsiteX9" fmla="*/ 50007 w 833438"/>
                <a:gd name="connsiteY9" fmla="*/ 1359694 h 1378744"/>
                <a:gd name="connsiteX10" fmla="*/ 21432 w 833438"/>
                <a:gd name="connsiteY10" fmla="*/ 1378744 h 1378744"/>
                <a:gd name="connsiteX11" fmla="*/ 11907 w 833438"/>
                <a:gd name="connsiteY11" fmla="*/ 1376363 h 1378744"/>
                <a:gd name="connsiteX12" fmla="*/ 2382 w 833438"/>
                <a:gd name="connsiteY12" fmla="*/ 1371600 h 1378744"/>
                <a:gd name="connsiteX13" fmla="*/ 0 w 833438"/>
                <a:gd name="connsiteY13" fmla="*/ 1352550 h 1378744"/>
                <a:gd name="connsiteX14" fmla="*/ 19050 w 833438"/>
                <a:gd name="connsiteY14" fmla="*/ 1312069 h 1378744"/>
                <a:gd name="connsiteX15" fmla="*/ 95250 w 833438"/>
                <a:gd name="connsiteY15" fmla="*/ 1190625 h 1378744"/>
                <a:gd name="connsiteX16" fmla="*/ 157163 w 833438"/>
                <a:gd name="connsiteY16" fmla="*/ 1083469 h 1378744"/>
                <a:gd name="connsiteX17" fmla="*/ 223838 w 833438"/>
                <a:gd name="connsiteY17" fmla="*/ 959644 h 1378744"/>
                <a:gd name="connsiteX18" fmla="*/ 297657 w 833438"/>
                <a:gd name="connsiteY18" fmla="*/ 819150 h 1378744"/>
                <a:gd name="connsiteX19" fmla="*/ 350044 w 833438"/>
                <a:gd name="connsiteY19" fmla="*/ 711994 h 1378744"/>
                <a:gd name="connsiteX20" fmla="*/ 402432 w 833438"/>
                <a:gd name="connsiteY20" fmla="*/ 604838 h 1378744"/>
                <a:gd name="connsiteX21" fmla="*/ 450057 w 833438"/>
                <a:gd name="connsiteY21" fmla="*/ 490538 h 1378744"/>
                <a:gd name="connsiteX22" fmla="*/ 481013 w 833438"/>
                <a:gd name="connsiteY22" fmla="*/ 392907 h 1378744"/>
                <a:gd name="connsiteX23" fmla="*/ 497682 w 833438"/>
                <a:gd name="connsiteY23" fmla="*/ 321469 h 1378744"/>
                <a:gd name="connsiteX24" fmla="*/ 507207 w 833438"/>
                <a:gd name="connsiteY24" fmla="*/ 259557 h 1378744"/>
                <a:gd name="connsiteX25" fmla="*/ 504825 w 833438"/>
                <a:gd name="connsiteY25" fmla="*/ 197644 h 1378744"/>
                <a:gd name="connsiteX26" fmla="*/ 495300 w 833438"/>
                <a:gd name="connsiteY26" fmla="*/ 145257 h 1378744"/>
                <a:gd name="connsiteX27" fmla="*/ 478632 w 833438"/>
                <a:gd name="connsiteY27" fmla="*/ 104775 h 1378744"/>
                <a:gd name="connsiteX28" fmla="*/ 461963 w 833438"/>
                <a:gd name="connsiteY28" fmla="*/ 80963 h 1378744"/>
                <a:gd name="connsiteX29" fmla="*/ 452438 w 833438"/>
                <a:gd name="connsiteY29" fmla="*/ 64294 h 1378744"/>
                <a:gd name="connsiteX30" fmla="*/ 445294 w 833438"/>
                <a:gd name="connsiteY30" fmla="*/ 45244 h 1378744"/>
                <a:gd name="connsiteX31" fmla="*/ 442913 w 833438"/>
                <a:gd name="connsiteY31" fmla="*/ 26194 h 1378744"/>
                <a:gd name="connsiteX32" fmla="*/ 445294 w 833438"/>
                <a:gd name="connsiteY32" fmla="*/ 11907 h 1378744"/>
                <a:gd name="connsiteX33" fmla="*/ 454819 w 833438"/>
                <a:gd name="connsiteY33" fmla="*/ 4763 h 1378744"/>
                <a:gd name="connsiteX34" fmla="*/ 466725 w 833438"/>
                <a:gd name="connsiteY34" fmla="*/ 0 h 1378744"/>
                <a:gd name="connsiteX35" fmla="*/ 485775 w 833438"/>
                <a:gd name="connsiteY35" fmla="*/ 0 h 1378744"/>
                <a:gd name="connsiteX36" fmla="*/ 519113 w 833438"/>
                <a:gd name="connsiteY36" fmla="*/ 7144 h 1378744"/>
                <a:gd name="connsiteX37" fmla="*/ 569119 w 833438"/>
                <a:gd name="connsiteY37" fmla="*/ 26194 h 1378744"/>
                <a:gd name="connsiteX38" fmla="*/ 626269 w 833438"/>
                <a:gd name="connsiteY38" fmla="*/ 52388 h 1378744"/>
                <a:gd name="connsiteX39" fmla="*/ 681038 w 833438"/>
                <a:gd name="connsiteY39" fmla="*/ 78582 h 1378744"/>
                <a:gd name="connsiteX40" fmla="*/ 728663 w 833438"/>
                <a:gd name="connsiteY40" fmla="*/ 104775 h 1378744"/>
                <a:gd name="connsiteX41" fmla="*/ 769144 w 833438"/>
                <a:gd name="connsiteY41" fmla="*/ 135732 h 1378744"/>
                <a:gd name="connsiteX42" fmla="*/ 809625 w 833438"/>
                <a:gd name="connsiteY42" fmla="*/ 171450 h 1378744"/>
                <a:gd name="connsiteX43" fmla="*/ 833438 w 833438"/>
                <a:gd name="connsiteY43" fmla="*/ 204788 h 1378744"/>
                <a:gd name="connsiteX44" fmla="*/ 788194 w 833438"/>
                <a:gd name="connsiteY44" fmla="*/ 316707 h 1378744"/>
                <a:gd name="connsiteX45" fmla="*/ 688182 w 833438"/>
                <a:gd name="connsiteY45" fmla="*/ 500063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3438" h="1378744">
                  <a:moveTo>
                    <a:pt x="688182" y="500063"/>
                  </a:moveTo>
                  <a:lnTo>
                    <a:pt x="583407" y="673894"/>
                  </a:lnTo>
                  <a:lnTo>
                    <a:pt x="550069" y="719138"/>
                  </a:lnTo>
                  <a:lnTo>
                    <a:pt x="466725" y="859632"/>
                  </a:lnTo>
                  <a:lnTo>
                    <a:pt x="409575" y="952500"/>
                  </a:lnTo>
                  <a:lnTo>
                    <a:pt x="350044" y="1038225"/>
                  </a:lnTo>
                  <a:lnTo>
                    <a:pt x="290513" y="1116807"/>
                  </a:lnTo>
                  <a:lnTo>
                    <a:pt x="238125" y="1171575"/>
                  </a:lnTo>
                  <a:lnTo>
                    <a:pt x="130969" y="1278732"/>
                  </a:lnTo>
                  <a:lnTo>
                    <a:pt x="50007" y="1359694"/>
                  </a:lnTo>
                  <a:lnTo>
                    <a:pt x="21432" y="1378744"/>
                  </a:lnTo>
                  <a:lnTo>
                    <a:pt x="11907" y="1376363"/>
                  </a:lnTo>
                  <a:lnTo>
                    <a:pt x="2382" y="1371600"/>
                  </a:lnTo>
                  <a:lnTo>
                    <a:pt x="0" y="1352550"/>
                  </a:lnTo>
                  <a:lnTo>
                    <a:pt x="19050" y="1312069"/>
                  </a:lnTo>
                  <a:lnTo>
                    <a:pt x="95250" y="1190625"/>
                  </a:lnTo>
                  <a:lnTo>
                    <a:pt x="157163" y="1083469"/>
                  </a:lnTo>
                  <a:lnTo>
                    <a:pt x="223838" y="959644"/>
                  </a:lnTo>
                  <a:lnTo>
                    <a:pt x="297657" y="819150"/>
                  </a:lnTo>
                  <a:lnTo>
                    <a:pt x="350044" y="711994"/>
                  </a:lnTo>
                  <a:lnTo>
                    <a:pt x="402432" y="604838"/>
                  </a:lnTo>
                  <a:lnTo>
                    <a:pt x="450057" y="490538"/>
                  </a:lnTo>
                  <a:lnTo>
                    <a:pt x="481013" y="392907"/>
                  </a:lnTo>
                  <a:lnTo>
                    <a:pt x="497682" y="321469"/>
                  </a:lnTo>
                  <a:lnTo>
                    <a:pt x="507207" y="259557"/>
                  </a:lnTo>
                  <a:lnTo>
                    <a:pt x="504825" y="197644"/>
                  </a:lnTo>
                  <a:lnTo>
                    <a:pt x="495300" y="145257"/>
                  </a:lnTo>
                  <a:lnTo>
                    <a:pt x="478632" y="104775"/>
                  </a:lnTo>
                  <a:lnTo>
                    <a:pt x="461963" y="80963"/>
                  </a:lnTo>
                  <a:lnTo>
                    <a:pt x="452438" y="64294"/>
                  </a:lnTo>
                  <a:lnTo>
                    <a:pt x="445294" y="45244"/>
                  </a:lnTo>
                  <a:lnTo>
                    <a:pt x="442913" y="26194"/>
                  </a:lnTo>
                  <a:lnTo>
                    <a:pt x="445294" y="11907"/>
                  </a:lnTo>
                  <a:lnTo>
                    <a:pt x="454819" y="4763"/>
                  </a:lnTo>
                  <a:lnTo>
                    <a:pt x="466725" y="0"/>
                  </a:lnTo>
                  <a:lnTo>
                    <a:pt x="485775" y="0"/>
                  </a:lnTo>
                  <a:lnTo>
                    <a:pt x="519113" y="7144"/>
                  </a:lnTo>
                  <a:lnTo>
                    <a:pt x="569119" y="26194"/>
                  </a:lnTo>
                  <a:lnTo>
                    <a:pt x="626269" y="52388"/>
                  </a:lnTo>
                  <a:lnTo>
                    <a:pt x="681038" y="78582"/>
                  </a:lnTo>
                  <a:lnTo>
                    <a:pt x="728663" y="104775"/>
                  </a:lnTo>
                  <a:lnTo>
                    <a:pt x="769144" y="135732"/>
                  </a:lnTo>
                  <a:lnTo>
                    <a:pt x="809625" y="171450"/>
                  </a:lnTo>
                  <a:lnTo>
                    <a:pt x="833438" y="204788"/>
                  </a:lnTo>
                  <a:lnTo>
                    <a:pt x="788194" y="316707"/>
                  </a:lnTo>
                  <a:lnTo>
                    <a:pt x="688182" y="5000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9B8246C3-6A99-4858-B06E-8DF4F0B0A5F7}"/>
                </a:ext>
              </a:extLst>
            </p:cNvPr>
            <p:cNvSpPr/>
            <p:nvPr/>
          </p:nvSpPr>
          <p:spPr>
            <a:xfrm>
              <a:off x="5791201" y="1665288"/>
              <a:ext cx="885825" cy="355600"/>
            </a:xfrm>
            <a:custGeom>
              <a:avLst/>
              <a:gdLst>
                <a:gd name="connsiteX0" fmla="*/ 259556 w 885825"/>
                <a:gd name="connsiteY0" fmla="*/ 257175 h 357187"/>
                <a:gd name="connsiteX1" fmla="*/ 0 w 885825"/>
                <a:gd name="connsiteY1" fmla="*/ 304800 h 357187"/>
                <a:gd name="connsiteX2" fmla="*/ 7144 w 885825"/>
                <a:gd name="connsiteY2" fmla="*/ 135731 h 357187"/>
                <a:gd name="connsiteX3" fmla="*/ 233363 w 885825"/>
                <a:gd name="connsiteY3" fmla="*/ 130969 h 357187"/>
                <a:gd name="connsiteX4" fmla="*/ 404813 w 885825"/>
                <a:gd name="connsiteY4" fmla="*/ 111919 h 357187"/>
                <a:gd name="connsiteX5" fmla="*/ 447675 w 885825"/>
                <a:gd name="connsiteY5" fmla="*/ 88106 h 357187"/>
                <a:gd name="connsiteX6" fmla="*/ 585788 w 885825"/>
                <a:gd name="connsiteY6" fmla="*/ 0 h 357187"/>
                <a:gd name="connsiteX7" fmla="*/ 604838 w 885825"/>
                <a:gd name="connsiteY7" fmla="*/ 0 h 357187"/>
                <a:gd name="connsiteX8" fmla="*/ 642938 w 885825"/>
                <a:gd name="connsiteY8" fmla="*/ 11906 h 357187"/>
                <a:gd name="connsiteX9" fmla="*/ 685800 w 885825"/>
                <a:gd name="connsiteY9" fmla="*/ 30956 h 357187"/>
                <a:gd name="connsiteX10" fmla="*/ 723900 w 885825"/>
                <a:gd name="connsiteY10" fmla="*/ 54769 h 357187"/>
                <a:gd name="connsiteX11" fmla="*/ 764381 w 885825"/>
                <a:gd name="connsiteY11" fmla="*/ 85725 h 357187"/>
                <a:gd name="connsiteX12" fmla="*/ 809625 w 885825"/>
                <a:gd name="connsiteY12" fmla="*/ 128587 h 357187"/>
                <a:gd name="connsiteX13" fmla="*/ 852488 w 885825"/>
                <a:gd name="connsiteY13" fmla="*/ 173831 h 357187"/>
                <a:gd name="connsiteX14" fmla="*/ 871538 w 885825"/>
                <a:gd name="connsiteY14" fmla="*/ 202406 h 357187"/>
                <a:gd name="connsiteX15" fmla="*/ 883444 w 885825"/>
                <a:gd name="connsiteY15" fmla="*/ 223837 h 357187"/>
                <a:gd name="connsiteX16" fmla="*/ 885825 w 885825"/>
                <a:gd name="connsiteY16" fmla="*/ 240506 h 357187"/>
                <a:gd name="connsiteX17" fmla="*/ 878681 w 885825"/>
                <a:gd name="connsiteY17" fmla="*/ 269081 h 357187"/>
                <a:gd name="connsiteX18" fmla="*/ 862013 w 885825"/>
                <a:gd name="connsiteY18" fmla="*/ 292894 h 357187"/>
                <a:gd name="connsiteX19" fmla="*/ 823913 w 885825"/>
                <a:gd name="connsiteY19" fmla="*/ 323850 h 357187"/>
                <a:gd name="connsiteX20" fmla="*/ 790575 w 885825"/>
                <a:gd name="connsiteY20" fmla="*/ 357187 h 357187"/>
                <a:gd name="connsiteX21" fmla="*/ 531019 w 885825"/>
                <a:gd name="connsiteY21" fmla="*/ 235744 h 357187"/>
                <a:gd name="connsiteX22" fmla="*/ 483394 w 885825"/>
                <a:gd name="connsiteY22" fmla="*/ 226219 h 357187"/>
                <a:gd name="connsiteX23" fmla="*/ 447675 w 885825"/>
                <a:gd name="connsiteY23" fmla="*/ 223837 h 357187"/>
                <a:gd name="connsiteX24" fmla="*/ 259556 w 885825"/>
                <a:gd name="connsiteY24" fmla="*/ 2571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357187">
                  <a:moveTo>
                    <a:pt x="259556" y="257175"/>
                  </a:moveTo>
                  <a:lnTo>
                    <a:pt x="0" y="304800"/>
                  </a:lnTo>
                  <a:lnTo>
                    <a:pt x="7144" y="135731"/>
                  </a:lnTo>
                  <a:lnTo>
                    <a:pt x="233363" y="130969"/>
                  </a:lnTo>
                  <a:lnTo>
                    <a:pt x="404813" y="111919"/>
                  </a:lnTo>
                  <a:lnTo>
                    <a:pt x="447675" y="88106"/>
                  </a:lnTo>
                  <a:lnTo>
                    <a:pt x="585788" y="0"/>
                  </a:lnTo>
                  <a:lnTo>
                    <a:pt x="604838" y="0"/>
                  </a:lnTo>
                  <a:lnTo>
                    <a:pt x="642938" y="11906"/>
                  </a:lnTo>
                  <a:lnTo>
                    <a:pt x="685800" y="30956"/>
                  </a:lnTo>
                  <a:lnTo>
                    <a:pt x="723900" y="54769"/>
                  </a:lnTo>
                  <a:lnTo>
                    <a:pt x="764381" y="85725"/>
                  </a:lnTo>
                  <a:lnTo>
                    <a:pt x="809625" y="128587"/>
                  </a:lnTo>
                  <a:lnTo>
                    <a:pt x="852488" y="173831"/>
                  </a:lnTo>
                  <a:lnTo>
                    <a:pt x="871538" y="202406"/>
                  </a:lnTo>
                  <a:lnTo>
                    <a:pt x="883444" y="223837"/>
                  </a:lnTo>
                  <a:lnTo>
                    <a:pt x="885825" y="240506"/>
                  </a:lnTo>
                  <a:lnTo>
                    <a:pt x="878681" y="269081"/>
                  </a:lnTo>
                  <a:lnTo>
                    <a:pt x="862013" y="292894"/>
                  </a:lnTo>
                  <a:lnTo>
                    <a:pt x="823913" y="323850"/>
                  </a:lnTo>
                  <a:lnTo>
                    <a:pt x="790575" y="357187"/>
                  </a:lnTo>
                  <a:lnTo>
                    <a:pt x="531019" y="235744"/>
                  </a:lnTo>
                  <a:lnTo>
                    <a:pt x="483394" y="226219"/>
                  </a:lnTo>
                  <a:lnTo>
                    <a:pt x="447675" y="223837"/>
                  </a:lnTo>
                  <a:lnTo>
                    <a:pt x="259556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55FBA0F7-22A1-452D-8521-068C302A1B99}"/>
                </a:ext>
              </a:extLst>
            </p:cNvPr>
            <p:cNvSpPr/>
            <p:nvPr/>
          </p:nvSpPr>
          <p:spPr>
            <a:xfrm rot="16200000">
              <a:off x="4690269" y="2266157"/>
              <a:ext cx="2317750" cy="1547812"/>
            </a:xfrm>
            <a:custGeom>
              <a:avLst/>
              <a:gdLst>
                <a:gd name="connsiteX0" fmla="*/ 1147762 w 2316956"/>
                <a:gd name="connsiteY0" fmla="*/ 973931 h 1547813"/>
                <a:gd name="connsiteX1" fmla="*/ 869156 w 2316956"/>
                <a:gd name="connsiteY1" fmla="*/ 795338 h 1547813"/>
                <a:gd name="connsiteX2" fmla="*/ 654844 w 2316956"/>
                <a:gd name="connsiteY2" fmla="*/ 642938 h 1547813"/>
                <a:gd name="connsiteX3" fmla="*/ 476250 w 2316956"/>
                <a:gd name="connsiteY3" fmla="*/ 500063 h 1547813"/>
                <a:gd name="connsiteX4" fmla="*/ 321469 w 2316956"/>
                <a:gd name="connsiteY4" fmla="*/ 371475 h 1547813"/>
                <a:gd name="connsiteX5" fmla="*/ 173831 w 2316956"/>
                <a:gd name="connsiteY5" fmla="*/ 233363 h 1547813"/>
                <a:gd name="connsiteX6" fmla="*/ 71437 w 2316956"/>
                <a:gd name="connsiteY6" fmla="*/ 128588 h 1547813"/>
                <a:gd name="connsiteX7" fmla="*/ 21431 w 2316956"/>
                <a:gd name="connsiteY7" fmla="*/ 71438 h 1547813"/>
                <a:gd name="connsiteX8" fmla="*/ 7144 w 2316956"/>
                <a:gd name="connsiteY8" fmla="*/ 54769 h 1547813"/>
                <a:gd name="connsiteX9" fmla="*/ 0 w 2316956"/>
                <a:gd name="connsiteY9" fmla="*/ 38100 h 1547813"/>
                <a:gd name="connsiteX10" fmla="*/ 0 w 2316956"/>
                <a:gd name="connsiteY10" fmla="*/ 21431 h 1547813"/>
                <a:gd name="connsiteX11" fmla="*/ 2381 w 2316956"/>
                <a:gd name="connsiteY11" fmla="*/ 9525 h 1547813"/>
                <a:gd name="connsiteX12" fmla="*/ 11906 w 2316956"/>
                <a:gd name="connsiteY12" fmla="*/ 0 h 1547813"/>
                <a:gd name="connsiteX13" fmla="*/ 35719 w 2316956"/>
                <a:gd name="connsiteY13" fmla="*/ 0 h 1547813"/>
                <a:gd name="connsiteX14" fmla="*/ 57150 w 2316956"/>
                <a:gd name="connsiteY14" fmla="*/ 4763 h 1547813"/>
                <a:gd name="connsiteX15" fmla="*/ 173831 w 2316956"/>
                <a:gd name="connsiteY15" fmla="*/ 104775 h 1547813"/>
                <a:gd name="connsiteX16" fmla="*/ 345281 w 2316956"/>
                <a:gd name="connsiteY16" fmla="*/ 235744 h 1547813"/>
                <a:gd name="connsiteX17" fmla="*/ 540544 w 2316956"/>
                <a:gd name="connsiteY17" fmla="*/ 378619 h 1547813"/>
                <a:gd name="connsiteX18" fmla="*/ 654844 w 2316956"/>
                <a:gd name="connsiteY18" fmla="*/ 459581 h 1547813"/>
                <a:gd name="connsiteX19" fmla="*/ 750094 w 2316956"/>
                <a:gd name="connsiteY19" fmla="*/ 523875 h 1547813"/>
                <a:gd name="connsiteX20" fmla="*/ 859631 w 2316956"/>
                <a:gd name="connsiteY20" fmla="*/ 595313 h 1547813"/>
                <a:gd name="connsiteX21" fmla="*/ 988219 w 2316956"/>
                <a:gd name="connsiteY21" fmla="*/ 676275 h 1547813"/>
                <a:gd name="connsiteX22" fmla="*/ 1157287 w 2316956"/>
                <a:gd name="connsiteY22" fmla="*/ 762000 h 1547813"/>
                <a:gd name="connsiteX23" fmla="*/ 1300162 w 2316956"/>
                <a:gd name="connsiteY23" fmla="*/ 842963 h 1547813"/>
                <a:gd name="connsiteX24" fmla="*/ 1526381 w 2316956"/>
                <a:gd name="connsiteY24" fmla="*/ 957263 h 1547813"/>
                <a:gd name="connsiteX25" fmla="*/ 1678781 w 2316956"/>
                <a:gd name="connsiteY25" fmla="*/ 1009650 h 1547813"/>
                <a:gd name="connsiteX26" fmla="*/ 1838325 w 2316956"/>
                <a:gd name="connsiteY26" fmla="*/ 1081088 h 1547813"/>
                <a:gd name="connsiteX27" fmla="*/ 2074069 w 2316956"/>
                <a:gd name="connsiteY27" fmla="*/ 1164431 h 1547813"/>
                <a:gd name="connsiteX28" fmla="*/ 2195512 w 2316956"/>
                <a:gd name="connsiteY28" fmla="*/ 1207294 h 1547813"/>
                <a:gd name="connsiteX29" fmla="*/ 2255044 w 2316956"/>
                <a:gd name="connsiteY29" fmla="*/ 1223963 h 1547813"/>
                <a:gd name="connsiteX30" fmla="*/ 2274094 w 2316956"/>
                <a:gd name="connsiteY30" fmla="*/ 1226344 h 1547813"/>
                <a:gd name="connsiteX31" fmla="*/ 2316956 w 2316956"/>
                <a:gd name="connsiteY31" fmla="*/ 1216819 h 1547813"/>
                <a:gd name="connsiteX32" fmla="*/ 2235994 w 2316956"/>
                <a:gd name="connsiteY32" fmla="*/ 1547813 h 1547813"/>
                <a:gd name="connsiteX33" fmla="*/ 2178844 w 2316956"/>
                <a:gd name="connsiteY33" fmla="*/ 1507331 h 1547813"/>
                <a:gd name="connsiteX34" fmla="*/ 2085975 w 2316956"/>
                <a:gd name="connsiteY34" fmla="*/ 1440656 h 1547813"/>
                <a:gd name="connsiteX35" fmla="*/ 2038350 w 2316956"/>
                <a:gd name="connsiteY35" fmla="*/ 1419225 h 1547813"/>
                <a:gd name="connsiteX36" fmla="*/ 1824037 w 2316956"/>
                <a:gd name="connsiteY36" fmla="*/ 1323975 h 1547813"/>
                <a:gd name="connsiteX37" fmla="*/ 1640681 w 2316956"/>
                <a:gd name="connsiteY37" fmla="*/ 1235869 h 1547813"/>
                <a:gd name="connsiteX38" fmla="*/ 1431131 w 2316956"/>
                <a:gd name="connsiteY38" fmla="*/ 1131094 h 1547813"/>
                <a:gd name="connsiteX39" fmla="*/ 1147762 w 2316956"/>
                <a:gd name="connsiteY39" fmla="*/ 97393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6956" h="1547813">
                  <a:moveTo>
                    <a:pt x="1147762" y="973931"/>
                  </a:moveTo>
                  <a:lnTo>
                    <a:pt x="869156" y="795338"/>
                  </a:lnTo>
                  <a:lnTo>
                    <a:pt x="654844" y="642938"/>
                  </a:lnTo>
                  <a:lnTo>
                    <a:pt x="476250" y="500063"/>
                  </a:lnTo>
                  <a:lnTo>
                    <a:pt x="321469" y="371475"/>
                  </a:lnTo>
                  <a:lnTo>
                    <a:pt x="173831" y="233363"/>
                  </a:lnTo>
                  <a:lnTo>
                    <a:pt x="71437" y="128588"/>
                  </a:lnTo>
                  <a:lnTo>
                    <a:pt x="21431" y="71438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57150" y="4763"/>
                  </a:lnTo>
                  <a:lnTo>
                    <a:pt x="173831" y="104775"/>
                  </a:lnTo>
                  <a:lnTo>
                    <a:pt x="345281" y="235744"/>
                  </a:lnTo>
                  <a:lnTo>
                    <a:pt x="540544" y="378619"/>
                  </a:lnTo>
                  <a:lnTo>
                    <a:pt x="654844" y="459581"/>
                  </a:lnTo>
                  <a:lnTo>
                    <a:pt x="750094" y="523875"/>
                  </a:lnTo>
                  <a:lnTo>
                    <a:pt x="859631" y="595313"/>
                  </a:lnTo>
                  <a:lnTo>
                    <a:pt x="988219" y="676275"/>
                  </a:lnTo>
                  <a:lnTo>
                    <a:pt x="1157287" y="762000"/>
                  </a:lnTo>
                  <a:lnTo>
                    <a:pt x="1300162" y="842963"/>
                  </a:lnTo>
                  <a:lnTo>
                    <a:pt x="1526381" y="957263"/>
                  </a:lnTo>
                  <a:lnTo>
                    <a:pt x="1678781" y="1009650"/>
                  </a:lnTo>
                  <a:lnTo>
                    <a:pt x="1838325" y="1081088"/>
                  </a:lnTo>
                  <a:lnTo>
                    <a:pt x="2074069" y="1164431"/>
                  </a:lnTo>
                  <a:lnTo>
                    <a:pt x="2195512" y="1207294"/>
                  </a:lnTo>
                  <a:lnTo>
                    <a:pt x="2255044" y="1223963"/>
                  </a:lnTo>
                  <a:lnTo>
                    <a:pt x="2274094" y="1226344"/>
                  </a:lnTo>
                  <a:lnTo>
                    <a:pt x="2316956" y="1216819"/>
                  </a:lnTo>
                  <a:lnTo>
                    <a:pt x="2235994" y="1547813"/>
                  </a:lnTo>
                  <a:lnTo>
                    <a:pt x="2178844" y="1507331"/>
                  </a:lnTo>
                  <a:lnTo>
                    <a:pt x="2085975" y="1440656"/>
                  </a:lnTo>
                  <a:lnTo>
                    <a:pt x="2038350" y="1419225"/>
                  </a:lnTo>
                  <a:lnTo>
                    <a:pt x="1824037" y="1323975"/>
                  </a:lnTo>
                  <a:lnTo>
                    <a:pt x="1640681" y="1235869"/>
                  </a:lnTo>
                  <a:lnTo>
                    <a:pt x="1431131" y="1131094"/>
                  </a:lnTo>
                  <a:lnTo>
                    <a:pt x="1147762" y="973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1533B4CA-97F9-49CA-BBF4-59F2177EAC7A}"/>
                </a:ext>
              </a:extLst>
            </p:cNvPr>
            <p:cNvSpPr/>
            <p:nvPr/>
          </p:nvSpPr>
          <p:spPr>
            <a:xfrm>
              <a:off x="5575301" y="2239964"/>
              <a:ext cx="563563" cy="485775"/>
            </a:xfrm>
            <a:custGeom>
              <a:avLst/>
              <a:gdLst>
                <a:gd name="connsiteX0" fmla="*/ 292894 w 564357"/>
                <a:gd name="connsiteY0" fmla="*/ 319088 h 485775"/>
                <a:gd name="connsiteX1" fmla="*/ 126207 w 564357"/>
                <a:gd name="connsiteY1" fmla="*/ 169069 h 485775"/>
                <a:gd name="connsiteX2" fmla="*/ 0 w 564357"/>
                <a:gd name="connsiteY2" fmla="*/ 57150 h 485775"/>
                <a:gd name="connsiteX3" fmla="*/ 23813 w 564357"/>
                <a:gd name="connsiteY3" fmla="*/ 0 h 485775"/>
                <a:gd name="connsiteX4" fmla="*/ 221457 w 564357"/>
                <a:gd name="connsiteY4" fmla="*/ 73819 h 485775"/>
                <a:gd name="connsiteX5" fmla="*/ 402432 w 564357"/>
                <a:gd name="connsiteY5" fmla="*/ 140494 h 485775"/>
                <a:gd name="connsiteX6" fmla="*/ 416719 w 564357"/>
                <a:gd name="connsiteY6" fmla="*/ 150019 h 485775"/>
                <a:gd name="connsiteX7" fmla="*/ 445294 w 564357"/>
                <a:gd name="connsiteY7" fmla="*/ 171450 h 485775"/>
                <a:gd name="connsiteX8" fmla="*/ 483394 w 564357"/>
                <a:gd name="connsiteY8" fmla="*/ 209550 h 485775"/>
                <a:gd name="connsiteX9" fmla="*/ 514350 w 564357"/>
                <a:gd name="connsiteY9" fmla="*/ 257175 h 485775"/>
                <a:gd name="connsiteX10" fmla="*/ 564357 w 564357"/>
                <a:gd name="connsiteY10" fmla="*/ 338138 h 485775"/>
                <a:gd name="connsiteX11" fmla="*/ 500063 w 564357"/>
                <a:gd name="connsiteY11" fmla="*/ 485775 h 485775"/>
                <a:gd name="connsiteX12" fmla="*/ 292894 w 564357"/>
                <a:gd name="connsiteY12" fmla="*/ 31908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4357" h="485775">
                  <a:moveTo>
                    <a:pt x="292894" y="319088"/>
                  </a:moveTo>
                  <a:lnTo>
                    <a:pt x="126207" y="169069"/>
                  </a:lnTo>
                  <a:lnTo>
                    <a:pt x="0" y="57150"/>
                  </a:lnTo>
                  <a:lnTo>
                    <a:pt x="23813" y="0"/>
                  </a:lnTo>
                  <a:lnTo>
                    <a:pt x="221457" y="73819"/>
                  </a:lnTo>
                  <a:lnTo>
                    <a:pt x="402432" y="140494"/>
                  </a:lnTo>
                  <a:lnTo>
                    <a:pt x="416719" y="150019"/>
                  </a:lnTo>
                  <a:lnTo>
                    <a:pt x="445294" y="171450"/>
                  </a:lnTo>
                  <a:lnTo>
                    <a:pt x="483394" y="209550"/>
                  </a:lnTo>
                  <a:lnTo>
                    <a:pt x="514350" y="257175"/>
                  </a:lnTo>
                  <a:lnTo>
                    <a:pt x="564357" y="338138"/>
                  </a:lnTo>
                  <a:lnTo>
                    <a:pt x="500063" y="485775"/>
                  </a:lnTo>
                  <a:lnTo>
                    <a:pt x="292894" y="3190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01E621F1-DA4F-4080-B4EC-E56EBA252352}"/>
                </a:ext>
              </a:extLst>
            </p:cNvPr>
            <p:cNvSpPr/>
            <p:nvPr/>
          </p:nvSpPr>
          <p:spPr>
            <a:xfrm>
              <a:off x="5280026" y="2693988"/>
              <a:ext cx="601663" cy="552450"/>
            </a:xfrm>
            <a:custGeom>
              <a:avLst/>
              <a:gdLst>
                <a:gd name="connsiteX0" fmla="*/ 328613 w 602457"/>
                <a:gd name="connsiteY0" fmla="*/ 385762 h 552450"/>
                <a:gd name="connsiteX1" fmla="*/ 178594 w 602457"/>
                <a:gd name="connsiteY1" fmla="*/ 240506 h 552450"/>
                <a:gd name="connsiteX2" fmla="*/ 0 w 602457"/>
                <a:gd name="connsiteY2" fmla="*/ 64294 h 552450"/>
                <a:gd name="connsiteX3" fmla="*/ 42863 w 602457"/>
                <a:gd name="connsiteY3" fmla="*/ 0 h 552450"/>
                <a:gd name="connsiteX4" fmla="*/ 161925 w 602457"/>
                <a:gd name="connsiteY4" fmla="*/ 47625 h 552450"/>
                <a:gd name="connsiteX5" fmla="*/ 385763 w 602457"/>
                <a:gd name="connsiteY5" fmla="*/ 133350 h 552450"/>
                <a:gd name="connsiteX6" fmla="*/ 602457 w 602457"/>
                <a:gd name="connsiteY6" fmla="*/ 378619 h 552450"/>
                <a:gd name="connsiteX7" fmla="*/ 511969 w 602457"/>
                <a:gd name="connsiteY7" fmla="*/ 552450 h 552450"/>
                <a:gd name="connsiteX8" fmla="*/ 450057 w 602457"/>
                <a:gd name="connsiteY8" fmla="*/ 497681 h 552450"/>
                <a:gd name="connsiteX9" fmla="*/ 328613 w 602457"/>
                <a:gd name="connsiteY9" fmla="*/ 38576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457" h="552450">
                  <a:moveTo>
                    <a:pt x="328613" y="385762"/>
                  </a:moveTo>
                  <a:lnTo>
                    <a:pt x="178594" y="240506"/>
                  </a:lnTo>
                  <a:lnTo>
                    <a:pt x="0" y="64294"/>
                  </a:lnTo>
                  <a:lnTo>
                    <a:pt x="42863" y="0"/>
                  </a:lnTo>
                  <a:lnTo>
                    <a:pt x="161925" y="47625"/>
                  </a:lnTo>
                  <a:lnTo>
                    <a:pt x="385763" y="133350"/>
                  </a:lnTo>
                  <a:lnTo>
                    <a:pt x="602457" y="378619"/>
                  </a:lnTo>
                  <a:lnTo>
                    <a:pt x="511969" y="552450"/>
                  </a:lnTo>
                  <a:lnTo>
                    <a:pt x="450057" y="497681"/>
                  </a:lnTo>
                  <a:lnTo>
                    <a:pt x="328613" y="3857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52921E7B-50AF-41B7-A69B-B6B3DB380ECD}"/>
                </a:ext>
              </a:extLst>
            </p:cNvPr>
            <p:cNvSpPr/>
            <p:nvPr/>
          </p:nvSpPr>
          <p:spPr>
            <a:xfrm>
              <a:off x="6899276" y="1773238"/>
              <a:ext cx="1058863" cy="361950"/>
            </a:xfrm>
            <a:custGeom>
              <a:avLst/>
              <a:gdLst>
                <a:gd name="connsiteX0" fmla="*/ 566738 w 1059657"/>
                <a:gd name="connsiteY0" fmla="*/ 285750 h 361950"/>
                <a:gd name="connsiteX1" fmla="*/ 492919 w 1059657"/>
                <a:gd name="connsiteY1" fmla="*/ 290513 h 361950"/>
                <a:gd name="connsiteX2" fmla="*/ 452438 w 1059657"/>
                <a:gd name="connsiteY2" fmla="*/ 300038 h 361950"/>
                <a:gd name="connsiteX3" fmla="*/ 383382 w 1059657"/>
                <a:gd name="connsiteY3" fmla="*/ 330994 h 361950"/>
                <a:gd name="connsiteX4" fmla="*/ 328613 w 1059657"/>
                <a:gd name="connsiteY4" fmla="*/ 361950 h 361950"/>
                <a:gd name="connsiteX5" fmla="*/ 307182 w 1059657"/>
                <a:gd name="connsiteY5" fmla="*/ 357188 h 361950"/>
                <a:gd name="connsiteX6" fmla="*/ 245269 w 1059657"/>
                <a:gd name="connsiteY6" fmla="*/ 328613 h 361950"/>
                <a:gd name="connsiteX7" fmla="*/ 173832 w 1059657"/>
                <a:gd name="connsiteY7" fmla="*/ 290513 h 361950"/>
                <a:gd name="connsiteX8" fmla="*/ 102394 w 1059657"/>
                <a:gd name="connsiteY8" fmla="*/ 240507 h 361950"/>
                <a:gd name="connsiteX9" fmla="*/ 61913 w 1059657"/>
                <a:gd name="connsiteY9" fmla="*/ 207169 h 361950"/>
                <a:gd name="connsiteX10" fmla="*/ 30957 w 1059657"/>
                <a:gd name="connsiteY10" fmla="*/ 178594 h 361950"/>
                <a:gd name="connsiteX11" fmla="*/ 16669 w 1059657"/>
                <a:gd name="connsiteY11" fmla="*/ 164307 h 361950"/>
                <a:gd name="connsiteX12" fmla="*/ 7144 w 1059657"/>
                <a:gd name="connsiteY12" fmla="*/ 150019 h 361950"/>
                <a:gd name="connsiteX13" fmla="*/ 0 w 1059657"/>
                <a:gd name="connsiteY13" fmla="*/ 123825 h 361950"/>
                <a:gd name="connsiteX14" fmla="*/ 0 w 1059657"/>
                <a:gd name="connsiteY14" fmla="*/ 109538 h 361950"/>
                <a:gd name="connsiteX15" fmla="*/ 4763 w 1059657"/>
                <a:gd name="connsiteY15" fmla="*/ 92869 h 361950"/>
                <a:gd name="connsiteX16" fmla="*/ 23813 w 1059657"/>
                <a:gd name="connsiteY16" fmla="*/ 85725 h 361950"/>
                <a:gd name="connsiteX17" fmla="*/ 47625 w 1059657"/>
                <a:gd name="connsiteY17" fmla="*/ 90488 h 361950"/>
                <a:gd name="connsiteX18" fmla="*/ 95250 w 1059657"/>
                <a:gd name="connsiteY18" fmla="*/ 104775 h 361950"/>
                <a:gd name="connsiteX19" fmla="*/ 145257 w 1059657"/>
                <a:gd name="connsiteY19" fmla="*/ 121444 h 361950"/>
                <a:gd name="connsiteX20" fmla="*/ 200025 w 1059657"/>
                <a:gd name="connsiteY20" fmla="*/ 133350 h 361950"/>
                <a:gd name="connsiteX21" fmla="*/ 254794 w 1059657"/>
                <a:gd name="connsiteY21" fmla="*/ 138113 h 361950"/>
                <a:gd name="connsiteX22" fmla="*/ 319088 w 1059657"/>
                <a:gd name="connsiteY22" fmla="*/ 138113 h 361950"/>
                <a:gd name="connsiteX23" fmla="*/ 385763 w 1059657"/>
                <a:gd name="connsiteY23" fmla="*/ 130969 h 361950"/>
                <a:gd name="connsiteX24" fmla="*/ 507207 w 1059657"/>
                <a:gd name="connsiteY24" fmla="*/ 114300 h 361950"/>
                <a:gd name="connsiteX25" fmla="*/ 600075 w 1059657"/>
                <a:gd name="connsiteY25" fmla="*/ 92869 h 361950"/>
                <a:gd name="connsiteX26" fmla="*/ 773907 w 1059657"/>
                <a:gd name="connsiteY26" fmla="*/ 0 h 361950"/>
                <a:gd name="connsiteX27" fmla="*/ 802482 w 1059657"/>
                <a:gd name="connsiteY27" fmla="*/ 7144 h 361950"/>
                <a:gd name="connsiteX28" fmla="*/ 852488 w 1059657"/>
                <a:gd name="connsiteY28" fmla="*/ 28575 h 361950"/>
                <a:gd name="connsiteX29" fmla="*/ 892969 w 1059657"/>
                <a:gd name="connsiteY29" fmla="*/ 57150 h 361950"/>
                <a:gd name="connsiteX30" fmla="*/ 928688 w 1059657"/>
                <a:gd name="connsiteY30" fmla="*/ 88107 h 361950"/>
                <a:gd name="connsiteX31" fmla="*/ 969169 w 1059657"/>
                <a:gd name="connsiteY31" fmla="*/ 121444 h 361950"/>
                <a:gd name="connsiteX32" fmla="*/ 1019175 w 1059657"/>
                <a:gd name="connsiteY32" fmla="*/ 166688 h 361950"/>
                <a:gd name="connsiteX33" fmla="*/ 1047750 w 1059657"/>
                <a:gd name="connsiteY33" fmla="*/ 207169 h 361950"/>
                <a:gd name="connsiteX34" fmla="*/ 1057275 w 1059657"/>
                <a:gd name="connsiteY34" fmla="*/ 235744 h 361950"/>
                <a:gd name="connsiteX35" fmla="*/ 1059657 w 1059657"/>
                <a:gd name="connsiteY35" fmla="*/ 264319 h 361950"/>
                <a:gd name="connsiteX36" fmla="*/ 1047750 w 1059657"/>
                <a:gd name="connsiteY36" fmla="*/ 285750 h 361950"/>
                <a:gd name="connsiteX37" fmla="*/ 992982 w 1059657"/>
                <a:gd name="connsiteY37" fmla="*/ 340519 h 361950"/>
                <a:gd name="connsiteX38" fmla="*/ 666750 w 1059657"/>
                <a:gd name="connsiteY38" fmla="*/ 295275 h 361950"/>
                <a:gd name="connsiteX39" fmla="*/ 566738 w 1059657"/>
                <a:gd name="connsiteY39" fmla="*/ 2857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7" h="361950">
                  <a:moveTo>
                    <a:pt x="566738" y="285750"/>
                  </a:moveTo>
                  <a:lnTo>
                    <a:pt x="492919" y="290513"/>
                  </a:lnTo>
                  <a:lnTo>
                    <a:pt x="452438" y="300038"/>
                  </a:lnTo>
                  <a:lnTo>
                    <a:pt x="383382" y="330994"/>
                  </a:lnTo>
                  <a:lnTo>
                    <a:pt x="328613" y="361950"/>
                  </a:lnTo>
                  <a:lnTo>
                    <a:pt x="307182" y="357188"/>
                  </a:lnTo>
                  <a:lnTo>
                    <a:pt x="245269" y="328613"/>
                  </a:lnTo>
                  <a:lnTo>
                    <a:pt x="173832" y="290513"/>
                  </a:lnTo>
                  <a:lnTo>
                    <a:pt x="102394" y="240507"/>
                  </a:lnTo>
                  <a:lnTo>
                    <a:pt x="61913" y="207169"/>
                  </a:lnTo>
                  <a:lnTo>
                    <a:pt x="30957" y="178594"/>
                  </a:lnTo>
                  <a:lnTo>
                    <a:pt x="16669" y="164307"/>
                  </a:lnTo>
                  <a:lnTo>
                    <a:pt x="7144" y="150019"/>
                  </a:lnTo>
                  <a:lnTo>
                    <a:pt x="0" y="123825"/>
                  </a:lnTo>
                  <a:lnTo>
                    <a:pt x="0" y="109538"/>
                  </a:lnTo>
                  <a:lnTo>
                    <a:pt x="4763" y="92869"/>
                  </a:lnTo>
                  <a:lnTo>
                    <a:pt x="23813" y="85725"/>
                  </a:lnTo>
                  <a:lnTo>
                    <a:pt x="47625" y="90488"/>
                  </a:lnTo>
                  <a:lnTo>
                    <a:pt x="95250" y="104775"/>
                  </a:lnTo>
                  <a:lnTo>
                    <a:pt x="145257" y="121444"/>
                  </a:lnTo>
                  <a:lnTo>
                    <a:pt x="200025" y="133350"/>
                  </a:lnTo>
                  <a:lnTo>
                    <a:pt x="254794" y="138113"/>
                  </a:lnTo>
                  <a:lnTo>
                    <a:pt x="319088" y="138113"/>
                  </a:lnTo>
                  <a:lnTo>
                    <a:pt x="385763" y="130969"/>
                  </a:lnTo>
                  <a:lnTo>
                    <a:pt x="507207" y="114300"/>
                  </a:lnTo>
                  <a:lnTo>
                    <a:pt x="600075" y="92869"/>
                  </a:lnTo>
                  <a:lnTo>
                    <a:pt x="773907" y="0"/>
                  </a:lnTo>
                  <a:lnTo>
                    <a:pt x="802482" y="7144"/>
                  </a:lnTo>
                  <a:lnTo>
                    <a:pt x="852488" y="28575"/>
                  </a:lnTo>
                  <a:lnTo>
                    <a:pt x="892969" y="57150"/>
                  </a:lnTo>
                  <a:lnTo>
                    <a:pt x="928688" y="88107"/>
                  </a:lnTo>
                  <a:lnTo>
                    <a:pt x="969169" y="121444"/>
                  </a:lnTo>
                  <a:lnTo>
                    <a:pt x="1019175" y="166688"/>
                  </a:lnTo>
                  <a:lnTo>
                    <a:pt x="1047750" y="207169"/>
                  </a:lnTo>
                  <a:lnTo>
                    <a:pt x="1057275" y="235744"/>
                  </a:lnTo>
                  <a:lnTo>
                    <a:pt x="1059657" y="264319"/>
                  </a:lnTo>
                  <a:lnTo>
                    <a:pt x="1047750" y="285750"/>
                  </a:lnTo>
                  <a:lnTo>
                    <a:pt x="992982" y="340519"/>
                  </a:lnTo>
                  <a:lnTo>
                    <a:pt x="666750" y="295275"/>
                  </a:lnTo>
                  <a:lnTo>
                    <a:pt x="566738" y="285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500B4FF6-B315-41E9-B9EA-7A4B186E23A9}"/>
                </a:ext>
              </a:extLst>
            </p:cNvPr>
            <p:cNvSpPr/>
            <p:nvPr/>
          </p:nvSpPr>
          <p:spPr>
            <a:xfrm>
              <a:off x="6565901" y="2001839"/>
              <a:ext cx="1338263" cy="1292225"/>
            </a:xfrm>
            <a:custGeom>
              <a:avLst/>
              <a:gdLst>
                <a:gd name="connsiteX0" fmla="*/ 950119 w 1338263"/>
                <a:gd name="connsiteY0" fmla="*/ 583407 h 1290638"/>
                <a:gd name="connsiteX1" fmla="*/ 692944 w 1338263"/>
                <a:gd name="connsiteY1" fmla="*/ 854869 h 1290638"/>
                <a:gd name="connsiteX2" fmla="*/ 585788 w 1338263"/>
                <a:gd name="connsiteY2" fmla="*/ 940594 h 1290638"/>
                <a:gd name="connsiteX3" fmla="*/ 447675 w 1338263"/>
                <a:gd name="connsiteY3" fmla="*/ 1040607 h 1290638"/>
                <a:gd name="connsiteX4" fmla="*/ 321469 w 1338263"/>
                <a:gd name="connsiteY4" fmla="*/ 1119188 h 1290638"/>
                <a:gd name="connsiteX5" fmla="*/ 183357 w 1338263"/>
                <a:gd name="connsiteY5" fmla="*/ 1204913 h 1290638"/>
                <a:gd name="connsiteX6" fmla="*/ 50007 w 1338263"/>
                <a:gd name="connsiteY6" fmla="*/ 1283494 h 1290638"/>
                <a:gd name="connsiteX7" fmla="*/ 19050 w 1338263"/>
                <a:gd name="connsiteY7" fmla="*/ 1290638 h 1290638"/>
                <a:gd name="connsiteX8" fmla="*/ 4763 w 1338263"/>
                <a:gd name="connsiteY8" fmla="*/ 1285875 h 1290638"/>
                <a:gd name="connsiteX9" fmla="*/ 0 w 1338263"/>
                <a:gd name="connsiteY9" fmla="*/ 1271588 h 1290638"/>
                <a:gd name="connsiteX10" fmla="*/ 7144 w 1338263"/>
                <a:gd name="connsiteY10" fmla="*/ 1254919 h 1290638"/>
                <a:gd name="connsiteX11" fmla="*/ 73819 w 1338263"/>
                <a:gd name="connsiteY11" fmla="*/ 1197769 h 1290638"/>
                <a:gd name="connsiteX12" fmla="*/ 176213 w 1338263"/>
                <a:gd name="connsiteY12" fmla="*/ 1107282 h 1290638"/>
                <a:gd name="connsiteX13" fmla="*/ 285750 w 1338263"/>
                <a:gd name="connsiteY13" fmla="*/ 1007269 h 1290638"/>
                <a:gd name="connsiteX14" fmla="*/ 366713 w 1338263"/>
                <a:gd name="connsiteY14" fmla="*/ 926307 h 1290638"/>
                <a:gd name="connsiteX15" fmla="*/ 478632 w 1338263"/>
                <a:gd name="connsiteY15" fmla="*/ 809625 h 1290638"/>
                <a:gd name="connsiteX16" fmla="*/ 531019 w 1338263"/>
                <a:gd name="connsiteY16" fmla="*/ 750094 h 1290638"/>
                <a:gd name="connsiteX17" fmla="*/ 616744 w 1338263"/>
                <a:gd name="connsiteY17" fmla="*/ 645319 h 1290638"/>
                <a:gd name="connsiteX18" fmla="*/ 704850 w 1338263"/>
                <a:gd name="connsiteY18" fmla="*/ 535782 h 1290638"/>
                <a:gd name="connsiteX19" fmla="*/ 771525 w 1338263"/>
                <a:gd name="connsiteY19" fmla="*/ 447675 h 1290638"/>
                <a:gd name="connsiteX20" fmla="*/ 823913 w 1338263"/>
                <a:gd name="connsiteY20" fmla="*/ 364332 h 1290638"/>
                <a:gd name="connsiteX21" fmla="*/ 888207 w 1338263"/>
                <a:gd name="connsiteY21" fmla="*/ 254794 h 1290638"/>
                <a:gd name="connsiteX22" fmla="*/ 935832 w 1338263"/>
                <a:gd name="connsiteY22" fmla="*/ 164307 h 1290638"/>
                <a:gd name="connsiteX23" fmla="*/ 1004888 w 1338263"/>
                <a:gd name="connsiteY23" fmla="*/ 0 h 1290638"/>
                <a:gd name="connsiteX24" fmla="*/ 1338263 w 1338263"/>
                <a:gd name="connsiteY24" fmla="*/ 45244 h 1290638"/>
                <a:gd name="connsiteX25" fmla="*/ 1331119 w 1338263"/>
                <a:gd name="connsiteY25" fmla="*/ 107157 h 1290638"/>
                <a:gd name="connsiteX26" fmla="*/ 1240632 w 1338263"/>
                <a:gd name="connsiteY26" fmla="*/ 219075 h 1290638"/>
                <a:gd name="connsiteX27" fmla="*/ 1169194 w 1338263"/>
                <a:gd name="connsiteY27" fmla="*/ 314325 h 1290638"/>
                <a:gd name="connsiteX28" fmla="*/ 1071563 w 1338263"/>
                <a:gd name="connsiteY28" fmla="*/ 438150 h 1290638"/>
                <a:gd name="connsiteX29" fmla="*/ 950119 w 1338263"/>
                <a:gd name="connsiteY29" fmla="*/ 58340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38263" h="1290638">
                  <a:moveTo>
                    <a:pt x="950119" y="583407"/>
                  </a:moveTo>
                  <a:lnTo>
                    <a:pt x="692944" y="854869"/>
                  </a:lnTo>
                  <a:lnTo>
                    <a:pt x="585788" y="940594"/>
                  </a:lnTo>
                  <a:lnTo>
                    <a:pt x="447675" y="1040607"/>
                  </a:lnTo>
                  <a:lnTo>
                    <a:pt x="321469" y="1119188"/>
                  </a:lnTo>
                  <a:lnTo>
                    <a:pt x="183357" y="1204913"/>
                  </a:lnTo>
                  <a:lnTo>
                    <a:pt x="50007" y="1283494"/>
                  </a:lnTo>
                  <a:lnTo>
                    <a:pt x="19050" y="1290638"/>
                  </a:lnTo>
                  <a:lnTo>
                    <a:pt x="4763" y="1285875"/>
                  </a:lnTo>
                  <a:lnTo>
                    <a:pt x="0" y="1271588"/>
                  </a:lnTo>
                  <a:lnTo>
                    <a:pt x="7144" y="1254919"/>
                  </a:lnTo>
                  <a:lnTo>
                    <a:pt x="73819" y="1197769"/>
                  </a:lnTo>
                  <a:lnTo>
                    <a:pt x="176213" y="1107282"/>
                  </a:lnTo>
                  <a:lnTo>
                    <a:pt x="285750" y="1007269"/>
                  </a:lnTo>
                  <a:lnTo>
                    <a:pt x="366713" y="926307"/>
                  </a:lnTo>
                  <a:lnTo>
                    <a:pt x="478632" y="809625"/>
                  </a:lnTo>
                  <a:lnTo>
                    <a:pt x="531019" y="750094"/>
                  </a:lnTo>
                  <a:lnTo>
                    <a:pt x="616744" y="645319"/>
                  </a:lnTo>
                  <a:lnTo>
                    <a:pt x="704850" y="535782"/>
                  </a:lnTo>
                  <a:lnTo>
                    <a:pt x="771525" y="447675"/>
                  </a:lnTo>
                  <a:lnTo>
                    <a:pt x="823913" y="364332"/>
                  </a:lnTo>
                  <a:lnTo>
                    <a:pt x="888207" y="254794"/>
                  </a:lnTo>
                  <a:lnTo>
                    <a:pt x="935832" y="164307"/>
                  </a:lnTo>
                  <a:lnTo>
                    <a:pt x="1004888" y="0"/>
                  </a:lnTo>
                  <a:lnTo>
                    <a:pt x="1338263" y="45244"/>
                  </a:lnTo>
                  <a:lnTo>
                    <a:pt x="1331119" y="107157"/>
                  </a:lnTo>
                  <a:lnTo>
                    <a:pt x="1240632" y="219075"/>
                  </a:lnTo>
                  <a:lnTo>
                    <a:pt x="1169194" y="314325"/>
                  </a:lnTo>
                  <a:lnTo>
                    <a:pt x="1071563" y="438150"/>
                  </a:lnTo>
                  <a:lnTo>
                    <a:pt x="950119" y="5834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D0F7C9D2-1A52-4BC3-8EFD-33199D5895C5}"/>
                </a:ext>
              </a:extLst>
            </p:cNvPr>
            <p:cNvSpPr/>
            <p:nvPr/>
          </p:nvSpPr>
          <p:spPr>
            <a:xfrm>
              <a:off x="6643688" y="2414588"/>
              <a:ext cx="1871662" cy="1219200"/>
            </a:xfrm>
            <a:custGeom>
              <a:avLst/>
              <a:gdLst>
                <a:gd name="connsiteX0" fmla="*/ 750093 w 1871662"/>
                <a:gd name="connsiteY0" fmla="*/ 792956 h 1219200"/>
                <a:gd name="connsiteX1" fmla="*/ 473868 w 1871662"/>
                <a:gd name="connsiteY1" fmla="*/ 531018 h 1219200"/>
                <a:gd name="connsiteX2" fmla="*/ 385762 w 1871662"/>
                <a:gd name="connsiteY2" fmla="*/ 411956 h 1219200"/>
                <a:gd name="connsiteX3" fmla="*/ 197643 w 1871662"/>
                <a:gd name="connsiteY3" fmla="*/ 207168 h 1219200"/>
                <a:gd name="connsiteX4" fmla="*/ 135731 w 1871662"/>
                <a:gd name="connsiteY4" fmla="*/ 145256 h 1219200"/>
                <a:gd name="connsiteX5" fmla="*/ 114300 w 1871662"/>
                <a:gd name="connsiteY5" fmla="*/ 126206 h 1219200"/>
                <a:gd name="connsiteX6" fmla="*/ 97631 w 1871662"/>
                <a:gd name="connsiteY6" fmla="*/ 111918 h 1219200"/>
                <a:gd name="connsiteX7" fmla="*/ 80962 w 1871662"/>
                <a:gd name="connsiteY7" fmla="*/ 107156 h 1219200"/>
                <a:gd name="connsiteX8" fmla="*/ 54768 w 1871662"/>
                <a:gd name="connsiteY8" fmla="*/ 100012 h 1219200"/>
                <a:gd name="connsiteX9" fmla="*/ 26193 w 1871662"/>
                <a:gd name="connsiteY9" fmla="*/ 92868 h 1219200"/>
                <a:gd name="connsiteX10" fmla="*/ 16668 w 1871662"/>
                <a:gd name="connsiteY10" fmla="*/ 88106 h 1219200"/>
                <a:gd name="connsiteX11" fmla="*/ 7143 w 1871662"/>
                <a:gd name="connsiteY11" fmla="*/ 80962 h 1219200"/>
                <a:gd name="connsiteX12" fmla="*/ 2381 w 1871662"/>
                <a:gd name="connsiteY12" fmla="*/ 69056 h 1219200"/>
                <a:gd name="connsiteX13" fmla="*/ 0 w 1871662"/>
                <a:gd name="connsiteY13" fmla="*/ 59531 h 1219200"/>
                <a:gd name="connsiteX14" fmla="*/ 7143 w 1871662"/>
                <a:gd name="connsiteY14" fmla="*/ 42862 h 1219200"/>
                <a:gd name="connsiteX15" fmla="*/ 26193 w 1871662"/>
                <a:gd name="connsiteY15" fmla="*/ 21431 h 1219200"/>
                <a:gd name="connsiteX16" fmla="*/ 45243 w 1871662"/>
                <a:gd name="connsiteY16" fmla="*/ 9525 h 1219200"/>
                <a:gd name="connsiteX17" fmla="*/ 78581 w 1871662"/>
                <a:gd name="connsiteY17" fmla="*/ 2381 h 1219200"/>
                <a:gd name="connsiteX18" fmla="*/ 114300 w 1871662"/>
                <a:gd name="connsiteY18" fmla="*/ 0 h 1219200"/>
                <a:gd name="connsiteX19" fmla="*/ 147637 w 1871662"/>
                <a:gd name="connsiteY19" fmla="*/ 0 h 1219200"/>
                <a:gd name="connsiteX20" fmla="*/ 164306 w 1871662"/>
                <a:gd name="connsiteY20" fmla="*/ 7143 h 1219200"/>
                <a:gd name="connsiteX21" fmla="*/ 261937 w 1871662"/>
                <a:gd name="connsiteY21" fmla="*/ 109537 h 1219200"/>
                <a:gd name="connsiteX22" fmla="*/ 476250 w 1871662"/>
                <a:gd name="connsiteY22" fmla="*/ 321468 h 1219200"/>
                <a:gd name="connsiteX23" fmla="*/ 685800 w 1871662"/>
                <a:gd name="connsiteY23" fmla="*/ 476250 h 1219200"/>
                <a:gd name="connsiteX24" fmla="*/ 909637 w 1871662"/>
                <a:gd name="connsiteY24" fmla="*/ 642937 h 1219200"/>
                <a:gd name="connsiteX25" fmla="*/ 1116806 w 1871662"/>
                <a:gd name="connsiteY25" fmla="*/ 795337 h 1219200"/>
                <a:gd name="connsiteX26" fmla="*/ 1200150 w 1871662"/>
                <a:gd name="connsiteY26" fmla="*/ 852487 h 1219200"/>
                <a:gd name="connsiteX27" fmla="*/ 1269206 w 1871662"/>
                <a:gd name="connsiteY27" fmla="*/ 895350 h 1219200"/>
                <a:gd name="connsiteX28" fmla="*/ 1469231 w 1871662"/>
                <a:gd name="connsiteY28" fmla="*/ 997743 h 1219200"/>
                <a:gd name="connsiteX29" fmla="*/ 1743075 w 1871662"/>
                <a:gd name="connsiteY29" fmla="*/ 1121568 h 1219200"/>
                <a:gd name="connsiteX30" fmla="*/ 1852612 w 1871662"/>
                <a:gd name="connsiteY30" fmla="*/ 1166812 h 1219200"/>
                <a:gd name="connsiteX31" fmla="*/ 1864518 w 1871662"/>
                <a:gd name="connsiteY31" fmla="*/ 1173956 h 1219200"/>
                <a:gd name="connsiteX32" fmla="*/ 1871662 w 1871662"/>
                <a:gd name="connsiteY32" fmla="*/ 1183481 h 1219200"/>
                <a:gd name="connsiteX33" fmla="*/ 1869281 w 1871662"/>
                <a:gd name="connsiteY33" fmla="*/ 1204912 h 1219200"/>
                <a:gd name="connsiteX34" fmla="*/ 1859756 w 1871662"/>
                <a:gd name="connsiteY34" fmla="*/ 1214437 h 1219200"/>
                <a:gd name="connsiteX35" fmla="*/ 1819275 w 1871662"/>
                <a:gd name="connsiteY35" fmla="*/ 1219200 h 1219200"/>
                <a:gd name="connsiteX36" fmla="*/ 1576387 w 1871662"/>
                <a:gd name="connsiteY36" fmla="*/ 1216818 h 1219200"/>
                <a:gd name="connsiteX37" fmla="*/ 1304925 w 1871662"/>
                <a:gd name="connsiteY37" fmla="*/ 1216818 h 1219200"/>
                <a:gd name="connsiteX38" fmla="*/ 1259681 w 1871662"/>
                <a:gd name="connsiteY38" fmla="*/ 1214437 h 1219200"/>
                <a:gd name="connsiteX39" fmla="*/ 1240631 w 1871662"/>
                <a:gd name="connsiteY39" fmla="*/ 1212056 h 1219200"/>
                <a:gd name="connsiteX40" fmla="*/ 1209675 w 1871662"/>
                <a:gd name="connsiteY40" fmla="*/ 1204912 h 1219200"/>
                <a:gd name="connsiteX41" fmla="*/ 1178718 w 1871662"/>
                <a:gd name="connsiteY41" fmla="*/ 1193006 h 1219200"/>
                <a:gd name="connsiteX42" fmla="*/ 1140618 w 1871662"/>
                <a:gd name="connsiteY42" fmla="*/ 1169193 h 1219200"/>
                <a:gd name="connsiteX43" fmla="*/ 1026318 w 1871662"/>
                <a:gd name="connsiteY43" fmla="*/ 1059656 h 1219200"/>
                <a:gd name="connsiteX44" fmla="*/ 750093 w 1871662"/>
                <a:gd name="connsiteY44" fmla="*/ 7929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662" h="1219200">
                  <a:moveTo>
                    <a:pt x="750093" y="792956"/>
                  </a:moveTo>
                  <a:lnTo>
                    <a:pt x="473868" y="531018"/>
                  </a:lnTo>
                  <a:lnTo>
                    <a:pt x="385762" y="411956"/>
                  </a:lnTo>
                  <a:lnTo>
                    <a:pt x="197643" y="207168"/>
                  </a:lnTo>
                  <a:lnTo>
                    <a:pt x="135731" y="145256"/>
                  </a:lnTo>
                  <a:lnTo>
                    <a:pt x="114300" y="126206"/>
                  </a:lnTo>
                  <a:lnTo>
                    <a:pt x="97631" y="111918"/>
                  </a:lnTo>
                  <a:lnTo>
                    <a:pt x="80962" y="107156"/>
                  </a:lnTo>
                  <a:lnTo>
                    <a:pt x="54768" y="100012"/>
                  </a:lnTo>
                  <a:lnTo>
                    <a:pt x="26193" y="92868"/>
                  </a:lnTo>
                  <a:lnTo>
                    <a:pt x="16668" y="88106"/>
                  </a:lnTo>
                  <a:lnTo>
                    <a:pt x="7143" y="80962"/>
                  </a:lnTo>
                  <a:lnTo>
                    <a:pt x="2381" y="69056"/>
                  </a:lnTo>
                  <a:lnTo>
                    <a:pt x="0" y="59531"/>
                  </a:lnTo>
                  <a:lnTo>
                    <a:pt x="7143" y="42862"/>
                  </a:lnTo>
                  <a:lnTo>
                    <a:pt x="26193" y="21431"/>
                  </a:lnTo>
                  <a:lnTo>
                    <a:pt x="45243" y="9525"/>
                  </a:lnTo>
                  <a:lnTo>
                    <a:pt x="78581" y="2381"/>
                  </a:lnTo>
                  <a:lnTo>
                    <a:pt x="114300" y="0"/>
                  </a:lnTo>
                  <a:lnTo>
                    <a:pt x="147637" y="0"/>
                  </a:lnTo>
                  <a:lnTo>
                    <a:pt x="164306" y="7143"/>
                  </a:lnTo>
                  <a:lnTo>
                    <a:pt x="261937" y="109537"/>
                  </a:lnTo>
                  <a:lnTo>
                    <a:pt x="476250" y="321468"/>
                  </a:lnTo>
                  <a:lnTo>
                    <a:pt x="685800" y="476250"/>
                  </a:lnTo>
                  <a:lnTo>
                    <a:pt x="909637" y="642937"/>
                  </a:lnTo>
                  <a:lnTo>
                    <a:pt x="1116806" y="795337"/>
                  </a:lnTo>
                  <a:lnTo>
                    <a:pt x="1200150" y="852487"/>
                  </a:lnTo>
                  <a:lnTo>
                    <a:pt x="1269206" y="895350"/>
                  </a:lnTo>
                  <a:lnTo>
                    <a:pt x="1469231" y="997743"/>
                  </a:lnTo>
                  <a:lnTo>
                    <a:pt x="1743075" y="1121568"/>
                  </a:lnTo>
                  <a:lnTo>
                    <a:pt x="1852612" y="1166812"/>
                  </a:lnTo>
                  <a:lnTo>
                    <a:pt x="1864518" y="1173956"/>
                  </a:lnTo>
                  <a:lnTo>
                    <a:pt x="1871662" y="1183481"/>
                  </a:lnTo>
                  <a:lnTo>
                    <a:pt x="1869281" y="1204912"/>
                  </a:lnTo>
                  <a:lnTo>
                    <a:pt x="1859756" y="1214437"/>
                  </a:lnTo>
                  <a:lnTo>
                    <a:pt x="1819275" y="1219200"/>
                  </a:lnTo>
                  <a:lnTo>
                    <a:pt x="1576387" y="1216818"/>
                  </a:lnTo>
                  <a:lnTo>
                    <a:pt x="1304925" y="1216818"/>
                  </a:lnTo>
                  <a:lnTo>
                    <a:pt x="1259681" y="1214437"/>
                  </a:lnTo>
                  <a:lnTo>
                    <a:pt x="1240631" y="1212056"/>
                  </a:lnTo>
                  <a:lnTo>
                    <a:pt x="1209675" y="1204912"/>
                  </a:lnTo>
                  <a:lnTo>
                    <a:pt x="1178718" y="1193006"/>
                  </a:lnTo>
                  <a:lnTo>
                    <a:pt x="1140618" y="1169193"/>
                  </a:lnTo>
                  <a:lnTo>
                    <a:pt x="1026318" y="1059656"/>
                  </a:lnTo>
                  <a:lnTo>
                    <a:pt x="750093" y="7929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86564660-0607-440E-8FF9-A8147F293CF8}"/>
                </a:ext>
              </a:extLst>
            </p:cNvPr>
            <p:cNvSpPr/>
            <p:nvPr/>
          </p:nvSpPr>
          <p:spPr>
            <a:xfrm>
              <a:off x="5219700" y="4122738"/>
              <a:ext cx="2547938" cy="468312"/>
            </a:xfrm>
            <a:custGeom>
              <a:avLst/>
              <a:gdLst>
                <a:gd name="connsiteX0" fmla="*/ 1785938 w 2547938"/>
                <a:gd name="connsiteY0" fmla="*/ 269081 h 469106"/>
                <a:gd name="connsiteX1" fmla="*/ 1354931 w 2547938"/>
                <a:gd name="connsiteY1" fmla="*/ 314325 h 469106"/>
                <a:gd name="connsiteX2" fmla="*/ 1188244 w 2547938"/>
                <a:gd name="connsiteY2" fmla="*/ 328612 h 469106"/>
                <a:gd name="connsiteX3" fmla="*/ 826294 w 2547938"/>
                <a:gd name="connsiteY3" fmla="*/ 385762 h 469106"/>
                <a:gd name="connsiteX4" fmla="*/ 609600 w 2547938"/>
                <a:gd name="connsiteY4" fmla="*/ 426244 h 469106"/>
                <a:gd name="connsiteX5" fmla="*/ 440531 w 2547938"/>
                <a:gd name="connsiteY5" fmla="*/ 469106 h 469106"/>
                <a:gd name="connsiteX6" fmla="*/ 411956 w 2547938"/>
                <a:gd name="connsiteY6" fmla="*/ 464344 h 469106"/>
                <a:gd name="connsiteX7" fmla="*/ 314325 w 2547938"/>
                <a:gd name="connsiteY7" fmla="*/ 440531 h 469106"/>
                <a:gd name="connsiteX8" fmla="*/ 219075 w 2547938"/>
                <a:gd name="connsiteY8" fmla="*/ 409575 h 469106"/>
                <a:gd name="connsiteX9" fmla="*/ 166688 w 2547938"/>
                <a:gd name="connsiteY9" fmla="*/ 383381 h 469106"/>
                <a:gd name="connsiteX10" fmla="*/ 126206 w 2547938"/>
                <a:gd name="connsiteY10" fmla="*/ 364331 h 469106"/>
                <a:gd name="connsiteX11" fmla="*/ 85725 w 2547938"/>
                <a:gd name="connsiteY11" fmla="*/ 338137 h 469106"/>
                <a:gd name="connsiteX12" fmla="*/ 47625 w 2547938"/>
                <a:gd name="connsiteY12" fmla="*/ 304800 h 469106"/>
                <a:gd name="connsiteX13" fmla="*/ 26194 w 2547938"/>
                <a:gd name="connsiteY13" fmla="*/ 278606 h 469106"/>
                <a:gd name="connsiteX14" fmla="*/ 16669 w 2547938"/>
                <a:gd name="connsiteY14" fmla="*/ 261937 h 469106"/>
                <a:gd name="connsiteX15" fmla="*/ 4763 w 2547938"/>
                <a:gd name="connsiteY15" fmla="*/ 240506 h 469106"/>
                <a:gd name="connsiteX16" fmla="*/ 0 w 2547938"/>
                <a:gd name="connsiteY16" fmla="*/ 216694 h 469106"/>
                <a:gd name="connsiteX17" fmla="*/ 7144 w 2547938"/>
                <a:gd name="connsiteY17" fmla="*/ 202406 h 469106"/>
                <a:gd name="connsiteX18" fmla="*/ 19050 w 2547938"/>
                <a:gd name="connsiteY18" fmla="*/ 195262 h 469106"/>
                <a:gd name="connsiteX19" fmla="*/ 40481 w 2547938"/>
                <a:gd name="connsiteY19" fmla="*/ 195262 h 469106"/>
                <a:gd name="connsiteX20" fmla="*/ 61913 w 2547938"/>
                <a:gd name="connsiteY20" fmla="*/ 195262 h 469106"/>
                <a:gd name="connsiteX21" fmla="*/ 83344 w 2547938"/>
                <a:gd name="connsiteY21" fmla="*/ 207169 h 469106"/>
                <a:gd name="connsiteX22" fmla="*/ 138113 w 2547938"/>
                <a:gd name="connsiteY22" fmla="*/ 235744 h 469106"/>
                <a:gd name="connsiteX23" fmla="*/ 195263 w 2547938"/>
                <a:gd name="connsiteY23" fmla="*/ 259556 h 469106"/>
                <a:gd name="connsiteX24" fmla="*/ 245269 w 2547938"/>
                <a:gd name="connsiteY24" fmla="*/ 276225 h 469106"/>
                <a:gd name="connsiteX25" fmla="*/ 304800 w 2547938"/>
                <a:gd name="connsiteY25" fmla="*/ 288131 h 469106"/>
                <a:gd name="connsiteX26" fmla="*/ 350044 w 2547938"/>
                <a:gd name="connsiteY26" fmla="*/ 292894 h 469106"/>
                <a:gd name="connsiteX27" fmla="*/ 395288 w 2547938"/>
                <a:gd name="connsiteY27" fmla="*/ 295275 h 469106"/>
                <a:gd name="connsiteX28" fmla="*/ 445294 w 2547938"/>
                <a:gd name="connsiteY28" fmla="*/ 292894 h 469106"/>
                <a:gd name="connsiteX29" fmla="*/ 790575 w 2547938"/>
                <a:gd name="connsiteY29" fmla="*/ 245269 h 469106"/>
                <a:gd name="connsiteX30" fmla="*/ 1166813 w 2547938"/>
                <a:gd name="connsiteY30" fmla="*/ 192881 h 469106"/>
                <a:gd name="connsiteX31" fmla="*/ 1471613 w 2547938"/>
                <a:gd name="connsiteY31" fmla="*/ 147637 h 469106"/>
                <a:gd name="connsiteX32" fmla="*/ 1828800 w 2547938"/>
                <a:gd name="connsiteY32" fmla="*/ 97631 h 469106"/>
                <a:gd name="connsiteX33" fmla="*/ 2045494 w 2547938"/>
                <a:gd name="connsiteY33" fmla="*/ 66675 h 469106"/>
                <a:gd name="connsiteX34" fmla="*/ 2093119 w 2547938"/>
                <a:gd name="connsiteY34" fmla="*/ 54769 h 469106"/>
                <a:gd name="connsiteX35" fmla="*/ 2147888 w 2547938"/>
                <a:gd name="connsiteY35" fmla="*/ 35719 h 469106"/>
                <a:gd name="connsiteX36" fmla="*/ 2228850 w 2547938"/>
                <a:gd name="connsiteY36" fmla="*/ 0 h 469106"/>
                <a:gd name="connsiteX37" fmla="*/ 2247900 w 2547938"/>
                <a:gd name="connsiteY37" fmla="*/ 0 h 469106"/>
                <a:gd name="connsiteX38" fmla="*/ 2328863 w 2547938"/>
                <a:gd name="connsiteY38" fmla="*/ 19050 h 469106"/>
                <a:gd name="connsiteX39" fmla="*/ 2393156 w 2547938"/>
                <a:gd name="connsiteY39" fmla="*/ 38100 h 469106"/>
                <a:gd name="connsiteX40" fmla="*/ 2443163 w 2547938"/>
                <a:gd name="connsiteY40" fmla="*/ 52387 h 469106"/>
                <a:gd name="connsiteX41" fmla="*/ 2488406 w 2547938"/>
                <a:gd name="connsiteY41" fmla="*/ 73819 h 469106"/>
                <a:gd name="connsiteX42" fmla="*/ 2521744 w 2547938"/>
                <a:gd name="connsiteY42" fmla="*/ 92869 h 469106"/>
                <a:gd name="connsiteX43" fmla="*/ 2536031 w 2547938"/>
                <a:gd name="connsiteY43" fmla="*/ 109537 h 469106"/>
                <a:gd name="connsiteX44" fmla="*/ 2547938 w 2547938"/>
                <a:gd name="connsiteY44" fmla="*/ 128587 h 469106"/>
                <a:gd name="connsiteX45" fmla="*/ 2547938 w 2547938"/>
                <a:gd name="connsiteY45" fmla="*/ 145256 h 469106"/>
                <a:gd name="connsiteX46" fmla="*/ 2538413 w 2547938"/>
                <a:gd name="connsiteY46" fmla="*/ 169069 h 469106"/>
                <a:gd name="connsiteX47" fmla="*/ 2514600 w 2547938"/>
                <a:gd name="connsiteY47" fmla="*/ 195262 h 469106"/>
                <a:gd name="connsiteX48" fmla="*/ 2486025 w 2547938"/>
                <a:gd name="connsiteY48" fmla="*/ 219075 h 469106"/>
                <a:gd name="connsiteX49" fmla="*/ 2440781 w 2547938"/>
                <a:gd name="connsiteY49" fmla="*/ 238125 h 469106"/>
                <a:gd name="connsiteX50" fmla="*/ 2381250 w 2547938"/>
                <a:gd name="connsiteY50" fmla="*/ 245269 h 469106"/>
                <a:gd name="connsiteX51" fmla="*/ 2238375 w 2547938"/>
                <a:gd name="connsiteY51" fmla="*/ 242887 h 469106"/>
                <a:gd name="connsiteX52" fmla="*/ 1957388 w 2547938"/>
                <a:gd name="connsiteY52" fmla="*/ 257175 h 469106"/>
                <a:gd name="connsiteX53" fmla="*/ 1785938 w 2547938"/>
                <a:gd name="connsiteY53" fmla="*/ 2690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47938" h="469106">
                  <a:moveTo>
                    <a:pt x="1785938" y="269081"/>
                  </a:moveTo>
                  <a:lnTo>
                    <a:pt x="1354931" y="314325"/>
                  </a:lnTo>
                  <a:lnTo>
                    <a:pt x="1188244" y="328612"/>
                  </a:lnTo>
                  <a:lnTo>
                    <a:pt x="826294" y="385762"/>
                  </a:lnTo>
                  <a:lnTo>
                    <a:pt x="609600" y="426244"/>
                  </a:lnTo>
                  <a:lnTo>
                    <a:pt x="440531" y="469106"/>
                  </a:lnTo>
                  <a:lnTo>
                    <a:pt x="411956" y="464344"/>
                  </a:lnTo>
                  <a:lnTo>
                    <a:pt x="314325" y="440531"/>
                  </a:lnTo>
                  <a:lnTo>
                    <a:pt x="219075" y="409575"/>
                  </a:lnTo>
                  <a:lnTo>
                    <a:pt x="166688" y="383381"/>
                  </a:lnTo>
                  <a:lnTo>
                    <a:pt x="126206" y="364331"/>
                  </a:lnTo>
                  <a:lnTo>
                    <a:pt x="85725" y="338137"/>
                  </a:lnTo>
                  <a:lnTo>
                    <a:pt x="47625" y="304800"/>
                  </a:lnTo>
                  <a:lnTo>
                    <a:pt x="26194" y="278606"/>
                  </a:lnTo>
                  <a:lnTo>
                    <a:pt x="16669" y="261937"/>
                  </a:lnTo>
                  <a:lnTo>
                    <a:pt x="4763" y="240506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19050" y="195262"/>
                  </a:lnTo>
                  <a:lnTo>
                    <a:pt x="40481" y="195262"/>
                  </a:lnTo>
                  <a:lnTo>
                    <a:pt x="61913" y="195262"/>
                  </a:lnTo>
                  <a:lnTo>
                    <a:pt x="83344" y="207169"/>
                  </a:lnTo>
                  <a:lnTo>
                    <a:pt x="138113" y="235744"/>
                  </a:lnTo>
                  <a:lnTo>
                    <a:pt x="195263" y="259556"/>
                  </a:lnTo>
                  <a:lnTo>
                    <a:pt x="245269" y="276225"/>
                  </a:lnTo>
                  <a:lnTo>
                    <a:pt x="304800" y="288131"/>
                  </a:lnTo>
                  <a:lnTo>
                    <a:pt x="350044" y="292894"/>
                  </a:lnTo>
                  <a:lnTo>
                    <a:pt x="395288" y="295275"/>
                  </a:lnTo>
                  <a:lnTo>
                    <a:pt x="445294" y="292894"/>
                  </a:lnTo>
                  <a:lnTo>
                    <a:pt x="790575" y="245269"/>
                  </a:lnTo>
                  <a:lnTo>
                    <a:pt x="1166813" y="192881"/>
                  </a:lnTo>
                  <a:lnTo>
                    <a:pt x="1471613" y="147637"/>
                  </a:lnTo>
                  <a:lnTo>
                    <a:pt x="1828800" y="97631"/>
                  </a:lnTo>
                  <a:lnTo>
                    <a:pt x="2045494" y="66675"/>
                  </a:lnTo>
                  <a:lnTo>
                    <a:pt x="2093119" y="54769"/>
                  </a:lnTo>
                  <a:lnTo>
                    <a:pt x="2147888" y="35719"/>
                  </a:lnTo>
                  <a:lnTo>
                    <a:pt x="2228850" y="0"/>
                  </a:lnTo>
                  <a:lnTo>
                    <a:pt x="2247900" y="0"/>
                  </a:lnTo>
                  <a:lnTo>
                    <a:pt x="2328863" y="19050"/>
                  </a:lnTo>
                  <a:lnTo>
                    <a:pt x="2393156" y="38100"/>
                  </a:lnTo>
                  <a:lnTo>
                    <a:pt x="2443163" y="52387"/>
                  </a:lnTo>
                  <a:lnTo>
                    <a:pt x="2488406" y="73819"/>
                  </a:lnTo>
                  <a:lnTo>
                    <a:pt x="2521744" y="92869"/>
                  </a:lnTo>
                  <a:lnTo>
                    <a:pt x="2536031" y="109537"/>
                  </a:lnTo>
                  <a:lnTo>
                    <a:pt x="2547938" y="128587"/>
                  </a:lnTo>
                  <a:lnTo>
                    <a:pt x="2547938" y="145256"/>
                  </a:lnTo>
                  <a:lnTo>
                    <a:pt x="2538413" y="169069"/>
                  </a:lnTo>
                  <a:lnTo>
                    <a:pt x="2514600" y="195262"/>
                  </a:lnTo>
                  <a:lnTo>
                    <a:pt x="2486025" y="219075"/>
                  </a:lnTo>
                  <a:lnTo>
                    <a:pt x="2440781" y="238125"/>
                  </a:lnTo>
                  <a:lnTo>
                    <a:pt x="2381250" y="245269"/>
                  </a:lnTo>
                  <a:lnTo>
                    <a:pt x="2238375" y="242887"/>
                  </a:lnTo>
                  <a:lnTo>
                    <a:pt x="1957388" y="257175"/>
                  </a:lnTo>
                  <a:lnTo>
                    <a:pt x="1785938" y="2690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9">
              <a:extLst>
                <a:ext uri="{FF2B5EF4-FFF2-40B4-BE49-F238E27FC236}">
                  <a16:creationId xmlns:a16="http://schemas.microsoft.com/office/drawing/2014/main" id="{8EF93D8D-F49A-4345-99DE-CC27EFDD1645}"/>
                </a:ext>
              </a:extLst>
            </p:cNvPr>
            <p:cNvSpPr/>
            <p:nvPr/>
          </p:nvSpPr>
          <p:spPr>
            <a:xfrm>
              <a:off x="6353175" y="4364039"/>
              <a:ext cx="357188" cy="1703387"/>
            </a:xfrm>
            <a:custGeom>
              <a:avLst/>
              <a:gdLst>
                <a:gd name="connsiteX0" fmla="*/ 90488 w 357188"/>
                <a:gd name="connsiteY0" fmla="*/ 647700 h 1702594"/>
                <a:gd name="connsiteX1" fmla="*/ 92869 w 357188"/>
                <a:gd name="connsiteY1" fmla="*/ 223838 h 1702594"/>
                <a:gd name="connsiteX2" fmla="*/ 85725 w 357188"/>
                <a:gd name="connsiteY2" fmla="*/ 183357 h 1702594"/>
                <a:gd name="connsiteX3" fmla="*/ 69056 w 357188"/>
                <a:gd name="connsiteY3" fmla="*/ 145257 h 1702594"/>
                <a:gd name="connsiteX4" fmla="*/ 0 w 357188"/>
                <a:gd name="connsiteY4" fmla="*/ 64294 h 1702594"/>
                <a:gd name="connsiteX5" fmla="*/ 195263 w 357188"/>
                <a:gd name="connsiteY5" fmla="*/ 0 h 1702594"/>
                <a:gd name="connsiteX6" fmla="*/ 290513 w 357188"/>
                <a:gd name="connsiteY6" fmla="*/ 119063 h 1702594"/>
                <a:gd name="connsiteX7" fmla="*/ 350044 w 357188"/>
                <a:gd name="connsiteY7" fmla="*/ 190500 h 1702594"/>
                <a:gd name="connsiteX8" fmla="*/ 357188 w 357188"/>
                <a:gd name="connsiteY8" fmla="*/ 204788 h 1702594"/>
                <a:gd name="connsiteX9" fmla="*/ 347663 w 357188"/>
                <a:gd name="connsiteY9" fmla="*/ 250032 h 1702594"/>
                <a:gd name="connsiteX10" fmla="*/ 314325 w 357188"/>
                <a:gd name="connsiteY10" fmla="*/ 369094 h 1702594"/>
                <a:gd name="connsiteX11" fmla="*/ 314325 w 357188"/>
                <a:gd name="connsiteY11" fmla="*/ 640557 h 1702594"/>
                <a:gd name="connsiteX12" fmla="*/ 316706 w 357188"/>
                <a:gd name="connsiteY12" fmla="*/ 1071563 h 1702594"/>
                <a:gd name="connsiteX13" fmla="*/ 316706 w 357188"/>
                <a:gd name="connsiteY13" fmla="*/ 1400175 h 1702594"/>
                <a:gd name="connsiteX14" fmla="*/ 307181 w 357188"/>
                <a:gd name="connsiteY14" fmla="*/ 1438275 h 1702594"/>
                <a:gd name="connsiteX15" fmla="*/ 283369 w 357188"/>
                <a:gd name="connsiteY15" fmla="*/ 1500188 h 1702594"/>
                <a:gd name="connsiteX16" fmla="*/ 257175 w 357188"/>
                <a:gd name="connsiteY16" fmla="*/ 1566863 h 1702594"/>
                <a:gd name="connsiteX17" fmla="*/ 228600 w 357188"/>
                <a:gd name="connsiteY17" fmla="*/ 1631157 h 1702594"/>
                <a:gd name="connsiteX18" fmla="*/ 200025 w 357188"/>
                <a:gd name="connsiteY18" fmla="*/ 1681163 h 1702594"/>
                <a:gd name="connsiteX19" fmla="*/ 183356 w 357188"/>
                <a:gd name="connsiteY19" fmla="*/ 1697832 h 1702594"/>
                <a:gd name="connsiteX20" fmla="*/ 164306 w 357188"/>
                <a:gd name="connsiteY20" fmla="*/ 1702594 h 1702594"/>
                <a:gd name="connsiteX21" fmla="*/ 138113 w 357188"/>
                <a:gd name="connsiteY21" fmla="*/ 1697832 h 1702594"/>
                <a:gd name="connsiteX22" fmla="*/ 107156 w 357188"/>
                <a:gd name="connsiteY22" fmla="*/ 1678782 h 1702594"/>
                <a:gd name="connsiteX23" fmla="*/ 66675 w 357188"/>
                <a:gd name="connsiteY23" fmla="*/ 1633538 h 1702594"/>
                <a:gd name="connsiteX24" fmla="*/ 54769 w 357188"/>
                <a:gd name="connsiteY24" fmla="*/ 1612107 h 1702594"/>
                <a:gd name="connsiteX25" fmla="*/ 66675 w 357188"/>
                <a:gd name="connsiteY25" fmla="*/ 1233488 h 1702594"/>
                <a:gd name="connsiteX26" fmla="*/ 83344 w 357188"/>
                <a:gd name="connsiteY26" fmla="*/ 1200150 h 1702594"/>
                <a:gd name="connsiteX27" fmla="*/ 92869 w 357188"/>
                <a:gd name="connsiteY27" fmla="*/ 1164432 h 1702594"/>
                <a:gd name="connsiteX28" fmla="*/ 92869 w 357188"/>
                <a:gd name="connsiteY28" fmla="*/ 985838 h 1702594"/>
                <a:gd name="connsiteX29" fmla="*/ 90488 w 357188"/>
                <a:gd name="connsiteY29" fmla="*/ 647700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7188" h="1702594">
                  <a:moveTo>
                    <a:pt x="90488" y="647700"/>
                  </a:moveTo>
                  <a:cubicBezTo>
                    <a:pt x="91282" y="506413"/>
                    <a:pt x="92075" y="365125"/>
                    <a:pt x="92869" y="223838"/>
                  </a:cubicBezTo>
                  <a:lnTo>
                    <a:pt x="85725" y="183357"/>
                  </a:lnTo>
                  <a:lnTo>
                    <a:pt x="69056" y="145257"/>
                  </a:lnTo>
                  <a:lnTo>
                    <a:pt x="0" y="64294"/>
                  </a:lnTo>
                  <a:lnTo>
                    <a:pt x="195263" y="0"/>
                  </a:lnTo>
                  <a:lnTo>
                    <a:pt x="290513" y="119063"/>
                  </a:lnTo>
                  <a:lnTo>
                    <a:pt x="350044" y="190500"/>
                  </a:lnTo>
                  <a:lnTo>
                    <a:pt x="357188" y="204788"/>
                  </a:lnTo>
                  <a:lnTo>
                    <a:pt x="347663" y="250032"/>
                  </a:lnTo>
                  <a:lnTo>
                    <a:pt x="314325" y="369094"/>
                  </a:lnTo>
                  <a:lnTo>
                    <a:pt x="314325" y="640557"/>
                  </a:lnTo>
                  <a:cubicBezTo>
                    <a:pt x="315119" y="784226"/>
                    <a:pt x="315912" y="927894"/>
                    <a:pt x="316706" y="1071563"/>
                  </a:cubicBezTo>
                  <a:lnTo>
                    <a:pt x="316706" y="1400175"/>
                  </a:lnTo>
                  <a:lnTo>
                    <a:pt x="307181" y="1438275"/>
                  </a:lnTo>
                  <a:lnTo>
                    <a:pt x="283369" y="1500188"/>
                  </a:lnTo>
                  <a:lnTo>
                    <a:pt x="257175" y="1566863"/>
                  </a:lnTo>
                  <a:lnTo>
                    <a:pt x="228600" y="1631157"/>
                  </a:lnTo>
                  <a:lnTo>
                    <a:pt x="200025" y="1681163"/>
                  </a:lnTo>
                  <a:lnTo>
                    <a:pt x="183356" y="1697832"/>
                  </a:lnTo>
                  <a:lnTo>
                    <a:pt x="164306" y="1702594"/>
                  </a:lnTo>
                  <a:lnTo>
                    <a:pt x="138113" y="1697832"/>
                  </a:lnTo>
                  <a:lnTo>
                    <a:pt x="107156" y="1678782"/>
                  </a:lnTo>
                  <a:lnTo>
                    <a:pt x="66675" y="1633538"/>
                  </a:lnTo>
                  <a:lnTo>
                    <a:pt x="54769" y="1612107"/>
                  </a:lnTo>
                  <a:lnTo>
                    <a:pt x="66675" y="1233488"/>
                  </a:lnTo>
                  <a:lnTo>
                    <a:pt x="83344" y="1200150"/>
                  </a:lnTo>
                  <a:lnTo>
                    <a:pt x="92869" y="1164432"/>
                  </a:lnTo>
                  <a:lnTo>
                    <a:pt x="92869" y="985838"/>
                  </a:lnTo>
                  <a:cubicBezTo>
                    <a:pt x="92075" y="873125"/>
                    <a:pt x="91282" y="760413"/>
                    <a:pt x="90488" y="647700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6">
              <a:extLst>
                <a:ext uri="{FF2B5EF4-FFF2-40B4-BE49-F238E27FC236}">
                  <a16:creationId xmlns:a16="http://schemas.microsoft.com/office/drawing/2014/main" id="{AAC83860-2A7A-47A7-BA98-C771FCD0F463}"/>
                </a:ext>
              </a:extLst>
            </p:cNvPr>
            <p:cNvSpPr/>
            <p:nvPr/>
          </p:nvSpPr>
          <p:spPr>
            <a:xfrm>
              <a:off x="5897563" y="5514975"/>
              <a:ext cx="588962" cy="509588"/>
            </a:xfrm>
            <a:custGeom>
              <a:avLst/>
              <a:gdLst>
                <a:gd name="connsiteX0" fmla="*/ 142875 w 588169"/>
                <a:gd name="connsiteY0" fmla="*/ 140494 h 509588"/>
                <a:gd name="connsiteX1" fmla="*/ 345282 w 588169"/>
                <a:gd name="connsiteY1" fmla="*/ 169069 h 509588"/>
                <a:gd name="connsiteX2" fmla="*/ 378619 w 588169"/>
                <a:gd name="connsiteY2" fmla="*/ 169069 h 509588"/>
                <a:gd name="connsiteX3" fmla="*/ 411957 w 588169"/>
                <a:gd name="connsiteY3" fmla="*/ 161925 h 509588"/>
                <a:gd name="connsiteX4" fmla="*/ 445294 w 588169"/>
                <a:gd name="connsiteY4" fmla="*/ 145256 h 509588"/>
                <a:gd name="connsiteX5" fmla="*/ 488157 w 588169"/>
                <a:gd name="connsiteY5" fmla="*/ 116681 h 509588"/>
                <a:gd name="connsiteX6" fmla="*/ 588169 w 588169"/>
                <a:gd name="connsiteY6" fmla="*/ 0 h 509588"/>
                <a:gd name="connsiteX7" fmla="*/ 564357 w 588169"/>
                <a:gd name="connsiteY7" fmla="*/ 509588 h 509588"/>
                <a:gd name="connsiteX8" fmla="*/ 521494 w 588169"/>
                <a:gd name="connsiteY8" fmla="*/ 481013 h 509588"/>
                <a:gd name="connsiteX9" fmla="*/ 411957 w 588169"/>
                <a:gd name="connsiteY9" fmla="*/ 383381 h 509588"/>
                <a:gd name="connsiteX10" fmla="*/ 330994 w 588169"/>
                <a:gd name="connsiteY10" fmla="*/ 326231 h 509588"/>
                <a:gd name="connsiteX11" fmla="*/ 250032 w 588169"/>
                <a:gd name="connsiteY11" fmla="*/ 276225 h 509588"/>
                <a:gd name="connsiteX12" fmla="*/ 169069 w 588169"/>
                <a:gd name="connsiteY12" fmla="*/ 233363 h 509588"/>
                <a:gd name="connsiteX13" fmla="*/ 73819 w 588169"/>
                <a:gd name="connsiteY13" fmla="*/ 192881 h 509588"/>
                <a:gd name="connsiteX14" fmla="*/ 23813 w 588169"/>
                <a:gd name="connsiteY14" fmla="*/ 176213 h 509588"/>
                <a:gd name="connsiteX15" fmla="*/ 7144 w 588169"/>
                <a:gd name="connsiteY15" fmla="*/ 169069 h 509588"/>
                <a:gd name="connsiteX16" fmla="*/ 0 w 588169"/>
                <a:gd name="connsiteY16" fmla="*/ 159544 h 509588"/>
                <a:gd name="connsiteX17" fmla="*/ 0 w 588169"/>
                <a:gd name="connsiteY17" fmla="*/ 142875 h 509588"/>
                <a:gd name="connsiteX18" fmla="*/ 4763 w 588169"/>
                <a:gd name="connsiteY18" fmla="*/ 128588 h 509588"/>
                <a:gd name="connsiteX19" fmla="*/ 19050 w 588169"/>
                <a:gd name="connsiteY19" fmla="*/ 123825 h 509588"/>
                <a:gd name="connsiteX20" fmla="*/ 47625 w 588169"/>
                <a:gd name="connsiteY20" fmla="*/ 123825 h 509588"/>
                <a:gd name="connsiteX21" fmla="*/ 142875 w 588169"/>
                <a:gd name="connsiteY21" fmla="*/ 1404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8169" h="509588">
                  <a:moveTo>
                    <a:pt x="142875" y="140494"/>
                  </a:moveTo>
                  <a:lnTo>
                    <a:pt x="345282" y="169069"/>
                  </a:lnTo>
                  <a:lnTo>
                    <a:pt x="378619" y="169069"/>
                  </a:lnTo>
                  <a:lnTo>
                    <a:pt x="411957" y="161925"/>
                  </a:lnTo>
                  <a:lnTo>
                    <a:pt x="445294" y="145256"/>
                  </a:lnTo>
                  <a:lnTo>
                    <a:pt x="488157" y="116681"/>
                  </a:lnTo>
                  <a:lnTo>
                    <a:pt x="588169" y="0"/>
                  </a:lnTo>
                  <a:lnTo>
                    <a:pt x="564357" y="509588"/>
                  </a:lnTo>
                  <a:lnTo>
                    <a:pt x="521494" y="481013"/>
                  </a:lnTo>
                  <a:lnTo>
                    <a:pt x="411957" y="383381"/>
                  </a:lnTo>
                  <a:lnTo>
                    <a:pt x="330994" y="326231"/>
                  </a:lnTo>
                  <a:lnTo>
                    <a:pt x="250032" y="276225"/>
                  </a:lnTo>
                  <a:lnTo>
                    <a:pt x="169069" y="233363"/>
                  </a:lnTo>
                  <a:lnTo>
                    <a:pt x="73819" y="192881"/>
                  </a:lnTo>
                  <a:lnTo>
                    <a:pt x="23813" y="176213"/>
                  </a:lnTo>
                  <a:lnTo>
                    <a:pt x="7144" y="169069"/>
                  </a:lnTo>
                  <a:lnTo>
                    <a:pt x="0" y="159544"/>
                  </a:lnTo>
                  <a:lnTo>
                    <a:pt x="0" y="142875"/>
                  </a:lnTo>
                  <a:lnTo>
                    <a:pt x="4763" y="128588"/>
                  </a:lnTo>
                  <a:lnTo>
                    <a:pt x="19050" y="123825"/>
                  </a:lnTo>
                  <a:lnTo>
                    <a:pt x="47625" y="123825"/>
                  </a:lnTo>
                  <a:lnTo>
                    <a:pt x="142875" y="140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33688439-0196-4143-86BD-368EB40E67F6}"/>
              </a:ext>
            </a:extLst>
          </p:cNvPr>
          <p:cNvGrpSpPr/>
          <p:nvPr/>
        </p:nvGrpSpPr>
        <p:grpSpPr>
          <a:xfrm>
            <a:off x="3843338" y="1611314"/>
            <a:ext cx="4672011" cy="4456112"/>
            <a:chOff x="3843339" y="1611314"/>
            <a:chExt cx="4672011" cy="4456112"/>
          </a:xfrm>
          <a:solidFill>
            <a:schemeClr val="tx1"/>
          </a:solidFill>
        </p:grpSpPr>
        <p:sp>
          <p:nvSpPr>
            <p:cNvPr id="58" name="フリーフォーム 6">
              <a:extLst>
                <a:ext uri="{FF2B5EF4-FFF2-40B4-BE49-F238E27FC236}">
                  <a16:creationId xmlns:a16="http://schemas.microsoft.com/office/drawing/2014/main" id="{19EDDF1A-E721-4878-BB18-A3C339147901}"/>
                </a:ext>
              </a:extLst>
            </p:cNvPr>
            <p:cNvSpPr/>
            <p:nvPr/>
          </p:nvSpPr>
          <p:spPr>
            <a:xfrm>
              <a:off x="4094165" y="1731964"/>
              <a:ext cx="1101725" cy="377825"/>
            </a:xfrm>
            <a:custGeom>
              <a:avLst/>
              <a:gdLst>
                <a:gd name="connsiteX0" fmla="*/ 452437 w 1102519"/>
                <a:gd name="connsiteY0" fmla="*/ 290512 h 378619"/>
                <a:gd name="connsiteX1" fmla="*/ 97631 w 1102519"/>
                <a:gd name="connsiteY1" fmla="*/ 378619 h 378619"/>
                <a:gd name="connsiteX2" fmla="*/ 0 w 1102519"/>
                <a:gd name="connsiteY2" fmla="*/ 214312 h 378619"/>
                <a:gd name="connsiteX3" fmla="*/ 135731 w 1102519"/>
                <a:gd name="connsiteY3" fmla="*/ 200025 h 378619"/>
                <a:gd name="connsiteX4" fmla="*/ 378619 w 1102519"/>
                <a:gd name="connsiteY4" fmla="*/ 159544 h 378619"/>
                <a:gd name="connsiteX5" fmla="*/ 635794 w 1102519"/>
                <a:gd name="connsiteY5" fmla="*/ 90487 h 378619"/>
                <a:gd name="connsiteX6" fmla="*/ 652462 w 1102519"/>
                <a:gd name="connsiteY6" fmla="*/ 73819 h 378619"/>
                <a:gd name="connsiteX7" fmla="*/ 678656 w 1102519"/>
                <a:gd name="connsiteY7" fmla="*/ 47625 h 378619"/>
                <a:gd name="connsiteX8" fmla="*/ 711994 w 1102519"/>
                <a:gd name="connsiteY8" fmla="*/ 23812 h 378619"/>
                <a:gd name="connsiteX9" fmla="*/ 757237 w 1102519"/>
                <a:gd name="connsiteY9" fmla="*/ 0 h 378619"/>
                <a:gd name="connsiteX10" fmla="*/ 771525 w 1102519"/>
                <a:gd name="connsiteY10" fmla="*/ 0 h 378619"/>
                <a:gd name="connsiteX11" fmla="*/ 807244 w 1102519"/>
                <a:gd name="connsiteY11" fmla="*/ 7144 h 378619"/>
                <a:gd name="connsiteX12" fmla="*/ 869156 w 1102519"/>
                <a:gd name="connsiteY12" fmla="*/ 33337 h 378619"/>
                <a:gd name="connsiteX13" fmla="*/ 921544 w 1102519"/>
                <a:gd name="connsiteY13" fmla="*/ 61912 h 378619"/>
                <a:gd name="connsiteX14" fmla="*/ 966787 w 1102519"/>
                <a:gd name="connsiteY14" fmla="*/ 92869 h 378619"/>
                <a:gd name="connsiteX15" fmla="*/ 1007269 w 1102519"/>
                <a:gd name="connsiteY15" fmla="*/ 121444 h 378619"/>
                <a:gd name="connsiteX16" fmla="*/ 1054894 w 1102519"/>
                <a:gd name="connsiteY16" fmla="*/ 152400 h 378619"/>
                <a:gd name="connsiteX17" fmla="*/ 1083469 w 1102519"/>
                <a:gd name="connsiteY17" fmla="*/ 180975 h 378619"/>
                <a:gd name="connsiteX18" fmla="*/ 1095375 w 1102519"/>
                <a:gd name="connsiteY18" fmla="*/ 200025 h 378619"/>
                <a:gd name="connsiteX19" fmla="*/ 1102519 w 1102519"/>
                <a:gd name="connsiteY19" fmla="*/ 223837 h 378619"/>
                <a:gd name="connsiteX20" fmla="*/ 1097756 w 1102519"/>
                <a:gd name="connsiteY20" fmla="*/ 252412 h 378619"/>
                <a:gd name="connsiteX21" fmla="*/ 1078706 w 1102519"/>
                <a:gd name="connsiteY21" fmla="*/ 271462 h 378619"/>
                <a:gd name="connsiteX22" fmla="*/ 1002506 w 1102519"/>
                <a:gd name="connsiteY22" fmla="*/ 352425 h 378619"/>
                <a:gd name="connsiteX23" fmla="*/ 752475 w 1102519"/>
                <a:gd name="connsiteY23" fmla="*/ 261937 h 378619"/>
                <a:gd name="connsiteX24" fmla="*/ 700087 w 1102519"/>
                <a:gd name="connsiteY24" fmla="*/ 242887 h 378619"/>
                <a:gd name="connsiteX25" fmla="*/ 661987 w 1102519"/>
                <a:gd name="connsiteY25" fmla="*/ 247650 h 378619"/>
                <a:gd name="connsiteX26" fmla="*/ 452437 w 1102519"/>
                <a:gd name="connsiteY26" fmla="*/ 29051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2519" h="378619">
                  <a:moveTo>
                    <a:pt x="452437" y="290512"/>
                  </a:moveTo>
                  <a:lnTo>
                    <a:pt x="97631" y="378619"/>
                  </a:lnTo>
                  <a:lnTo>
                    <a:pt x="0" y="214312"/>
                  </a:lnTo>
                  <a:lnTo>
                    <a:pt x="135731" y="200025"/>
                  </a:lnTo>
                  <a:lnTo>
                    <a:pt x="378619" y="159544"/>
                  </a:lnTo>
                  <a:lnTo>
                    <a:pt x="635794" y="90487"/>
                  </a:lnTo>
                  <a:lnTo>
                    <a:pt x="652462" y="73819"/>
                  </a:lnTo>
                  <a:lnTo>
                    <a:pt x="678656" y="47625"/>
                  </a:lnTo>
                  <a:lnTo>
                    <a:pt x="711994" y="23812"/>
                  </a:lnTo>
                  <a:lnTo>
                    <a:pt x="757237" y="0"/>
                  </a:lnTo>
                  <a:lnTo>
                    <a:pt x="771525" y="0"/>
                  </a:lnTo>
                  <a:lnTo>
                    <a:pt x="807244" y="7144"/>
                  </a:lnTo>
                  <a:lnTo>
                    <a:pt x="869156" y="33337"/>
                  </a:lnTo>
                  <a:lnTo>
                    <a:pt x="921544" y="61912"/>
                  </a:lnTo>
                  <a:lnTo>
                    <a:pt x="966787" y="92869"/>
                  </a:lnTo>
                  <a:lnTo>
                    <a:pt x="1007269" y="121444"/>
                  </a:lnTo>
                  <a:lnTo>
                    <a:pt x="1054894" y="152400"/>
                  </a:lnTo>
                  <a:lnTo>
                    <a:pt x="1083469" y="180975"/>
                  </a:lnTo>
                  <a:lnTo>
                    <a:pt x="1095375" y="200025"/>
                  </a:lnTo>
                  <a:lnTo>
                    <a:pt x="1102519" y="223837"/>
                  </a:lnTo>
                  <a:lnTo>
                    <a:pt x="1097756" y="252412"/>
                  </a:lnTo>
                  <a:lnTo>
                    <a:pt x="1078706" y="271462"/>
                  </a:lnTo>
                  <a:lnTo>
                    <a:pt x="1002506" y="352425"/>
                  </a:lnTo>
                  <a:lnTo>
                    <a:pt x="752475" y="261937"/>
                  </a:lnTo>
                  <a:lnTo>
                    <a:pt x="700087" y="242887"/>
                  </a:lnTo>
                  <a:lnTo>
                    <a:pt x="661987" y="247650"/>
                  </a:lnTo>
                  <a:lnTo>
                    <a:pt x="452437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5">
              <a:extLst>
                <a:ext uri="{FF2B5EF4-FFF2-40B4-BE49-F238E27FC236}">
                  <a16:creationId xmlns:a16="http://schemas.microsoft.com/office/drawing/2014/main" id="{F2B7F924-F1B0-4705-97D5-B0ADCE33FB50}"/>
                </a:ext>
              </a:extLst>
            </p:cNvPr>
            <p:cNvSpPr/>
            <p:nvPr/>
          </p:nvSpPr>
          <p:spPr>
            <a:xfrm>
              <a:off x="5795964" y="3582988"/>
              <a:ext cx="1455737" cy="336550"/>
            </a:xfrm>
            <a:custGeom>
              <a:avLst/>
              <a:gdLst>
                <a:gd name="connsiteX0" fmla="*/ 1012031 w 1454943"/>
                <a:gd name="connsiteY0" fmla="*/ 259557 h 335757"/>
                <a:gd name="connsiteX1" fmla="*/ 390525 w 1454943"/>
                <a:gd name="connsiteY1" fmla="*/ 335757 h 335757"/>
                <a:gd name="connsiteX2" fmla="*/ 359568 w 1454943"/>
                <a:gd name="connsiteY2" fmla="*/ 333375 h 335757"/>
                <a:gd name="connsiteX3" fmla="*/ 326231 w 1454943"/>
                <a:gd name="connsiteY3" fmla="*/ 326232 h 335757"/>
                <a:gd name="connsiteX4" fmla="*/ 273843 w 1454943"/>
                <a:gd name="connsiteY4" fmla="*/ 309563 h 335757"/>
                <a:gd name="connsiteX5" fmla="*/ 219075 w 1454943"/>
                <a:gd name="connsiteY5" fmla="*/ 283369 h 335757"/>
                <a:gd name="connsiteX6" fmla="*/ 145256 w 1454943"/>
                <a:gd name="connsiteY6" fmla="*/ 238125 h 335757"/>
                <a:gd name="connsiteX7" fmla="*/ 66675 w 1454943"/>
                <a:gd name="connsiteY7" fmla="*/ 178594 h 335757"/>
                <a:gd name="connsiteX8" fmla="*/ 9525 w 1454943"/>
                <a:gd name="connsiteY8" fmla="*/ 126207 h 335757"/>
                <a:gd name="connsiteX9" fmla="*/ 0 w 1454943"/>
                <a:gd name="connsiteY9" fmla="*/ 111919 h 335757"/>
                <a:gd name="connsiteX10" fmla="*/ 0 w 1454943"/>
                <a:gd name="connsiteY10" fmla="*/ 90488 h 335757"/>
                <a:gd name="connsiteX11" fmla="*/ 4762 w 1454943"/>
                <a:gd name="connsiteY11" fmla="*/ 73819 h 335757"/>
                <a:gd name="connsiteX12" fmla="*/ 14287 w 1454943"/>
                <a:gd name="connsiteY12" fmla="*/ 66675 h 335757"/>
                <a:gd name="connsiteX13" fmla="*/ 38100 w 1454943"/>
                <a:gd name="connsiteY13" fmla="*/ 64294 h 335757"/>
                <a:gd name="connsiteX14" fmla="*/ 54768 w 1454943"/>
                <a:gd name="connsiteY14" fmla="*/ 76200 h 335757"/>
                <a:gd name="connsiteX15" fmla="*/ 83343 w 1454943"/>
                <a:gd name="connsiteY15" fmla="*/ 95250 h 335757"/>
                <a:gd name="connsiteX16" fmla="*/ 114300 w 1454943"/>
                <a:gd name="connsiteY16" fmla="*/ 107157 h 335757"/>
                <a:gd name="connsiteX17" fmla="*/ 173831 w 1454943"/>
                <a:gd name="connsiteY17" fmla="*/ 123825 h 335757"/>
                <a:gd name="connsiteX18" fmla="*/ 261937 w 1454943"/>
                <a:gd name="connsiteY18" fmla="*/ 133350 h 335757"/>
                <a:gd name="connsiteX19" fmla="*/ 388143 w 1454943"/>
                <a:gd name="connsiteY19" fmla="*/ 135732 h 335757"/>
                <a:gd name="connsiteX20" fmla="*/ 516731 w 1454943"/>
                <a:gd name="connsiteY20" fmla="*/ 133350 h 335757"/>
                <a:gd name="connsiteX21" fmla="*/ 690562 w 1454943"/>
                <a:gd name="connsiteY21" fmla="*/ 116682 h 335757"/>
                <a:gd name="connsiteX22" fmla="*/ 866775 w 1454943"/>
                <a:gd name="connsiteY22" fmla="*/ 100013 h 335757"/>
                <a:gd name="connsiteX23" fmla="*/ 1090612 w 1454943"/>
                <a:gd name="connsiteY23" fmla="*/ 66675 h 335757"/>
                <a:gd name="connsiteX24" fmla="*/ 1109662 w 1454943"/>
                <a:gd name="connsiteY24" fmla="*/ 54769 h 335757"/>
                <a:gd name="connsiteX25" fmla="*/ 1135856 w 1454943"/>
                <a:gd name="connsiteY25" fmla="*/ 42863 h 335757"/>
                <a:gd name="connsiteX26" fmla="*/ 1176337 w 1454943"/>
                <a:gd name="connsiteY26" fmla="*/ 23813 h 335757"/>
                <a:gd name="connsiteX27" fmla="*/ 1228725 w 1454943"/>
                <a:gd name="connsiteY27" fmla="*/ 7144 h 335757"/>
                <a:gd name="connsiteX28" fmla="*/ 1259681 w 1454943"/>
                <a:gd name="connsiteY28" fmla="*/ 0 h 335757"/>
                <a:gd name="connsiteX29" fmla="*/ 1295400 w 1454943"/>
                <a:gd name="connsiteY29" fmla="*/ 7144 h 335757"/>
                <a:gd name="connsiteX30" fmla="*/ 1350168 w 1454943"/>
                <a:gd name="connsiteY30" fmla="*/ 26194 h 335757"/>
                <a:gd name="connsiteX31" fmla="*/ 1397793 w 1454943"/>
                <a:gd name="connsiteY31" fmla="*/ 47625 h 335757"/>
                <a:gd name="connsiteX32" fmla="*/ 1445418 w 1454943"/>
                <a:gd name="connsiteY32" fmla="*/ 80963 h 335757"/>
                <a:gd name="connsiteX33" fmla="*/ 1454943 w 1454943"/>
                <a:gd name="connsiteY33" fmla="*/ 92869 h 335757"/>
                <a:gd name="connsiteX34" fmla="*/ 1452562 w 1454943"/>
                <a:gd name="connsiteY34" fmla="*/ 107157 h 335757"/>
                <a:gd name="connsiteX35" fmla="*/ 1431131 w 1454943"/>
                <a:gd name="connsiteY35" fmla="*/ 140494 h 335757"/>
                <a:gd name="connsiteX36" fmla="*/ 1400175 w 1454943"/>
                <a:gd name="connsiteY36" fmla="*/ 169069 h 335757"/>
                <a:gd name="connsiteX37" fmla="*/ 1347787 w 1454943"/>
                <a:gd name="connsiteY37" fmla="*/ 197644 h 335757"/>
                <a:gd name="connsiteX38" fmla="*/ 1295400 w 1454943"/>
                <a:gd name="connsiteY38" fmla="*/ 226219 h 335757"/>
                <a:gd name="connsiteX39" fmla="*/ 1012031 w 1454943"/>
                <a:gd name="connsiteY39" fmla="*/ 259557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5757">
                  <a:moveTo>
                    <a:pt x="1012031" y="259557"/>
                  </a:moveTo>
                  <a:lnTo>
                    <a:pt x="390525" y="335757"/>
                  </a:lnTo>
                  <a:lnTo>
                    <a:pt x="359568" y="333375"/>
                  </a:lnTo>
                  <a:lnTo>
                    <a:pt x="326231" y="326232"/>
                  </a:lnTo>
                  <a:lnTo>
                    <a:pt x="273843" y="309563"/>
                  </a:lnTo>
                  <a:lnTo>
                    <a:pt x="219075" y="283369"/>
                  </a:lnTo>
                  <a:lnTo>
                    <a:pt x="145256" y="238125"/>
                  </a:lnTo>
                  <a:lnTo>
                    <a:pt x="66675" y="178594"/>
                  </a:lnTo>
                  <a:lnTo>
                    <a:pt x="9525" y="126207"/>
                  </a:lnTo>
                  <a:lnTo>
                    <a:pt x="0" y="111919"/>
                  </a:lnTo>
                  <a:lnTo>
                    <a:pt x="0" y="90488"/>
                  </a:lnTo>
                  <a:lnTo>
                    <a:pt x="4762" y="73819"/>
                  </a:lnTo>
                  <a:lnTo>
                    <a:pt x="14287" y="66675"/>
                  </a:lnTo>
                  <a:lnTo>
                    <a:pt x="38100" y="64294"/>
                  </a:lnTo>
                  <a:lnTo>
                    <a:pt x="54768" y="76200"/>
                  </a:lnTo>
                  <a:lnTo>
                    <a:pt x="83343" y="95250"/>
                  </a:lnTo>
                  <a:lnTo>
                    <a:pt x="114300" y="107157"/>
                  </a:lnTo>
                  <a:lnTo>
                    <a:pt x="173831" y="123825"/>
                  </a:lnTo>
                  <a:lnTo>
                    <a:pt x="261937" y="133350"/>
                  </a:lnTo>
                  <a:lnTo>
                    <a:pt x="388143" y="135732"/>
                  </a:lnTo>
                  <a:lnTo>
                    <a:pt x="516731" y="133350"/>
                  </a:lnTo>
                  <a:lnTo>
                    <a:pt x="690562" y="116682"/>
                  </a:lnTo>
                  <a:lnTo>
                    <a:pt x="866775" y="100013"/>
                  </a:lnTo>
                  <a:lnTo>
                    <a:pt x="1090612" y="66675"/>
                  </a:lnTo>
                  <a:lnTo>
                    <a:pt x="1109662" y="54769"/>
                  </a:lnTo>
                  <a:lnTo>
                    <a:pt x="1135856" y="42863"/>
                  </a:lnTo>
                  <a:lnTo>
                    <a:pt x="1176337" y="23813"/>
                  </a:lnTo>
                  <a:lnTo>
                    <a:pt x="1228725" y="7144"/>
                  </a:lnTo>
                  <a:lnTo>
                    <a:pt x="1259681" y="0"/>
                  </a:lnTo>
                  <a:lnTo>
                    <a:pt x="1295400" y="7144"/>
                  </a:lnTo>
                  <a:lnTo>
                    <a:pt x="1350168" y="26194"/>
                  </a:lnTo>
                  <a:lnTo>
                    <a:pt x="1397793" y="47625"/>
                  </a:lnTo>
                  <a:lnTo>
                    <a:pt x="1445418" y="80963"/>
                  </a:lnTo>
                  <a:lnTo>
                    <a:pt x="1454943" y="92869"/>
                  </a:lnTo>
                  <a:lnTo>
                    <a:pt x="1452562" y="107157"/>
                  </a:lnTo>
                  <a:lnTo>
                    <a:pt x="1431131" y="140494"/>
                  </a:lnTo>
                  <a:lnTo>
                    <a:pt x="1400175" y="169069"/>
                  </a:lnTo>
                  <a:lnTo>
                    <a:pt x="1347787" y="197644"/>
                  </a:lnTo>
                  <a:lnTo>
                    <a:pt x="1295400" y="226219"/>
                  </a:lnTo>
                  <a:lnTo>
                    <a:pt x="1012031" y="2595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7">
              <a:extLst>
                <a:ext uri="{FF2B5EF4-FFF2-40B4-BE49-F238E27FC236}">
                  <a16:creationId xmlns:a16="http://schemas.microsoft.com/office/drawing/2014/main" id="{9A0E5F42-E071-4FB9-9273-FD8A4A63F658}"/>
                </a:ext>
              </a:extLst>
            </p:cNvPr>
            <p:cNvSpPr/>
            <p:nvPr/>
          </p:nvSpPr>
          <p:spPr>
            <a:xfrm>
              <a:off x="4822826" y="4805364"/>
              <a:ext cx="1173163" cy="860425"/>
            </a:xfrm>
            <a:custGeom>
              <a:avLst/>
              <a:gdLst>
                <a:gd name="connsiteX0" fmla="*/ 602457 w 1173957"/>
                <a:gd name="connsiteY0" fmla="*/ 647700 h 859631"/>
                <a:gd name="connsiteX1" fmla="*/ 404813 w 1173957"/>
                <a:gd name="connsiteY1" fmla="*/ 740568 h 859631"/>
                <a:gd name="connsiteX2" fmla="*/ 250032 w 1173957"/>
                <a:gd name="connsiteY2" fmla="*/ 800100 h 859631"/>
                <a:gd name="connsiteX3" fmla="*/ 128588 w 1173957"/>
                <a:gd name="connsiteY3" fmla="*/ 838200 h 859631"/>
                <a:gd name="connsiteX4" fmla="*/ 66675 w 1173957"/>
                <a:gd name="connsiteY4" fmla="*/ 854868 h 859631"/>
                <a:gd name="connsiteX5" fmla="*/ 38100 w 1173957"/>
                <a:gd name="connsiteY5" fmla="*/ 859631 h 859631"/>
                <a:gd name="connsiteX6" fmla="*/ 21432 w 1173957"/>
                <a:gd name="connsiteY6" fmla="*/ 857250 h 859631"/>
                <a:gd name="connsiteX7" fmla="*/ 9525 w 1173957"/>
                <a:gd name="connsiteY7" fmla="*/ 852487 h 859631"/>
                <a:gd name="connsiteX8" fmla="*/ 0 w 1173957"/>
                <a:gd name="connsiteY8" fmla="*/ 840581 h 859631"/>
                <a:gd name="connsiteX9" fmla="*/ 0 w 1173957"/>
                <a:gd name="connsiteY9" fmla="*/ 831056 h 859631"/>
                <a:gd name="connsiteX10" fmla="*/ 7144 w 1173957"/>
                <a:gd name="connsiteY10" fmla="*/ 816768 h 859631"/>
                <a:gd name="connsiteX11" fmla="*/ 76200 w 1173957"/>
                <a:gd name="connsiteY11" fmla="*/ 778668 h 859631"/>
                <a:gd name="connsiteX12" fmla="*/ 173832 w 1173957"/>
                <a:gd name="connsiteY12" fmla="*/ 731043 h 859631"/>
                <a:gd name="connsiteX13" fmla="*/ 278607 w 1173957"/>
                <a:gd name="connsiteY13" fmla="*/ 669131 h 859631"/>
                <a:gd name="connsiteX14" fmla="*/ 395288 w 1173957"/>
                <a:gd name="connsiteY14" fmla="*/ 590550 h 859631"/>
                <a:gd name="connsiteX15" fmla="*/ 502444 w 1173957"/>
                <a:gd name="connsiteY15" fmla="*/ 516731 h 859631"/>
                <a:gd name="connsiteX16" fmla="*/ 590550 w 1173957"/>
                <a:gd name="connsiteY16" fmla="*/ 447675 h 859631"/>
                <a:gd name="connsiteX17" fmla="*/ 657225 w 1173957"/>
                <a:gd name="connsiteY17" fmla="*/ 390525 h 859631"/>
                <a:gd name="connsiteX18" fmla="*/ 723900 w 1173957"/>
                <a:gd name="connsiteY18" fmla="*/ 328612 h 859631"/>
                <a:gd name="connsiteX19" fmla="*/ 764382 w 1173957"/>
                <a:gd name="connsiteY19" fmla="*/ 285750 h 859631"/>
                <a:gd name="connsiteX20" fmla="*/ 792957 w 1173957"/>
                <a:gd name="connsiteY20" fmla="*/ 252412 h 859631"/>
                <a:gd name="connsiteX21" fmla="*/ 812007 w 1173957"/>
                <a:gd name="connsiteY21" fmla="*/ 216693 h 859631"/>
                <a:gd name="connsiteX22" fmla="*/ 816769 w 1173957"/>
                <a:gd name="connsiteY22" fmla="*/ 192881 h 859631"/>
                <a:gd name="connsiteX23" fmla="*/ 812007 w 1173957"/>
                <a:gd name="connsiteY23" fmla="*/ 166687 h 859631"/>
                <a:gd name="connsiteX24" fmla="*/ 790575 w 1173957"/>
                <a:gd name="connsiteY24" fmla="*/ 133350 h 859631"/>
                <a:gd name="connsiteX25" fmla="*/ 750094 w 1173957"/>
                <a:gd name="connsiteY25" fmla="*/ 92868 h 859631"/>
                <a:gd name="connsiteX26" fmla="*/ 709613 w 1173957"/>
                <a:gd name="connsiteY26" fmla="*/ 59531 h 859631"/>
                <a:gd name="connsiteX27" fmla="*/ 697707 w 1173957"/>
                <a:gd name="connsiteY27" fmla="*/ 45243 h 859631"/>
                <a:gd name="connsiteX28" fmla="*/ 690563 w 1173957"/>
                <a:gd name="connsiteY28" fmla="*/ 26193 h 859631"/>
                <a:gd name="connsiteX29" fmla="*/ 695325 w 1173957"/>
                <a:gd name="connsiteY29" fmla="*/ 9525 h 859631"/>
                <a:gd name="connsiteX30" fmla="*/ 714375 w 1173957"/>
                <a:gd name="connsiteY30" fmla="*/ 0 h 859631"/>
                <a:gd name="connsiteX31" fmla="*/ 750094 w 1173957"/>
                <a:gd name="connsiteY31" fmla="*/ 2381 h 859631"/>
                <a:gd name="connsiteX32" fmla="*/ 807244 w 1173957"/>
                <a:gd name="connsiteY32" fmla="*/ 21431 h 859631"/>
                <a:gd name="connsiteX33" fmla="*/ 881063 w 1173957"/>
                <a:gd name="connsiteY33" fmla="*/ 50006 h 859631"/>
                <a:gd name="connsiteX34" fmla="*/ 945357 w 1173957"/>
                <a:gd name="connsiteY34" fmla="*/ 76200 h 859631"/>
                <a:gd name="connsiteX35" fmla="*/ 1007269 w 1173957"/>
                <a:gd name="connsiteY35" fmla="*/ 109537 h 859631"/>
                <a:gd name="connsiteX36" fmla="*/ 1042988 w 1173957"/>
                <a:gd name="connsiteY36" fmla="*/ 128587 h 859631"/>
                <a:gd name="connsiteX37" fmla="*/ 1088232 w 1173957"/>
                <a:gd name="connsiteY37" fmla="*/ 154781 h 859631"/>
                <a:gd name="connsiteX38" fmla="*/ 1133475 w 1173957"/>
                <a:gd name="connsiteY38" fmla="*/ 190500 h 859631"/>
                <a:gd name="connsiteX39" fmla="*/ 1162050 w 1173957"/>
                <a:gd name="connsiteY39" fmla="*/ 221456 h 859631"/>
                <a:gd name="connsiteX40" fmla="*/ 1173957 w 1173957"/>
                <a:gd name="connsiteY40" fmla="*/ 242887 h 859631"/>
                <a:gd name="connsiteX41" fmla="*/ 1173957 w 1173957"/>
                <a:gd name="connsiteY41" fmla="*/ 261937 h 859631"/>
                <a:gd name="connsiteX42" fmla="*/ 1154907 w 1173957"/>
                <a:gd name="connsiteY42" fmla="*/ 276225 h 859631"/>
                <a:gd name="connsiteX43" fmla="*/ 1114425 w 1173957"/>
                <a:gd name="connsiteY43" fmla="*/ 290512 h 859631"/>
                <a:gd name="connsiteX44" fmla="*/ 1078707 w 1173957"/>
                <a:gd name="connsiteY44" fmla="*/ 311943 h 859631"/>
                <a:gd name="connsiteX45" fmla="*/ 1031082 w 1173957"/>
                <a:gd name="connsiteY45" fmla="*/ 350043 h 859631"/>
                <a:gd name="connsiteX46" fmla="*/ 945357 w 1173957"/>
                <a:gd name="connsiteY46" fmla="*/ 428625 h 859631"/>
                <a:gd name="connsiteX47" fmla="*/ 814388 w 1173957"/>
                <a:gd name="connsiteY47" fmla="*/ 519112 h 859631"/>
                <a:gd name="connsiteX48" fmla="*/ 602457 w 1173957"/>
                <a:gd name="connsiteY48" fmla="*/ 647700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7" h="859631">
                  <a:moveTo>
                    <a:pt x="602457" y="647700"/>
                  </a:moveTo>
                  <a:lnTo>
                    <a:pt x="404813" y="740568"/>
                  </a:lnTo>
                  <a:lnTo>
                    <a:pt x="250032" y="800100"/>
                  </a:lnTo>
                  <a:lnTo>
                    <a:pt x="128588" y="838200"/>
                  </a:lnTo>
                  <a:lnTo>
                    <a:pt x="66675" y="854868"/>
                  </a:lnTo>
                  <a:lnTo>
                    <a:pt x="38100" y="859631"/>
                  </a:lnTo>
                  <a:lnTo>
                    <a:pt x="21432" y="857250"/>
                  </a:lnTo>
                  <a:lnTo>
                    <a:pt x="9525" y="852487"/>
                  </a:lnTo>
                  <a:lnTo>
                    <a:pt x="0" y="840581"/>
                  </a:lnTo>
                  <a:lnTo>
                    <a:pt x="0" y="831056"/>
                  </a:lnTo>
                  <a:lnTo>
                    <a:pt x="7144" y="816768"/>
                  </a:lnTo>
                  <a:lnTo>
                    <a:pt x="76200" y="778668"/>
                  </a:lnTo>
                  <a:lnTo>
                    <a:pt x="173832" y="731043"/>
                  </a:lnTo>
                  <a:lnTo>
                    <a:pt x="278607" y="669131"/>
                  </a:lnTo>
                  <a:lnTo>
                    <a:pt x="395288" y="590550"/>
                  </a:lnTo>
                  <a:lnTo>
                    <a:pt x="502444" y="516731"/>
                  </a:lnTo>
                  <a:lnTo>
                    <a:pt x="590550" y="447675"/>
                  </a:lnTo>
                  <a:lnTo>
                    <a:pt x="657225" y="390525"/>
                  </a:lnTo>
                  <a:lnTo>
                    <a:pt x="723900" y="328612"/>
                  </a:lnTo>
                  <a:lnTo>
                    <a:pt x="764382" y="285750"/>
                  </a:lnTo>
                  <a:lnTo>
                    <a:pt x="792957" y="252412"/>
                  </a:lnTo>
                  <a:lnTo>
                    <a:pt x="812007" y="216693"/>
                  </a:lnTo>
                  <a:lnTo>
                    <a:pt x="816769" y="192881"/>
                  </a:lnTo>
                  <a:lnTo>
                    <a:pt x="812007" y="166687"/>
                  </a:lnTo>
                  <a:lnTo>
                    <a:pt x="790575" y="133350"/>
                  </a:lnTo>
                  <a:lnTo>
                    <a:pt x="750094" y="92868"/>
                  </a:lnTo>
                  <a:lnTo>
                    <a:pt x="709613" y="59531"/>
                  </a:lnTo>
                  <a:lnTo>
                    <a:pt x="697707" y="45243"/>
                  </a:lnTo>
                  <a:lnTo>
                    <a:pt x="690563" y="26193"/>
                  </a:lnTo>
                  <a:lnTo>
                    <a:pt x="695325" y="9525"/>
                  </a:lnTo>
                  <a:lnTo>
                    <a:pt x="714375" y="0"/>
                  </a:lnTo>
                  <a:lnTo>
                    <a:pt x="750094" y="2381"/>
                  </a:lnTo>
                  <a:lnTo>
                    <a:pt x="807244" y="21431"/>
                  </a:lnTo>
                  <a:lnTo>
                    <a:pt x="881063" y="50006"/>
                  </a:lnTo>
                  <a:lnTo>
                    <a:pt x="945357" y="76200"/>
                  </a:lnTo>
                  <a:lnTo>
                    <a:pt x="1007269" y="109537"/>
                  </a:lnTo>
                  <a:lnTo>
                    <a:pt x="1042988" y="128587"/>
                  </a:lnTo>
                  <a:lnTo>
                    <a:pt x="1088232" y="154781"/>
                  </a:lnTo>
                  <a:lnTo>
                    <a:pt x="1133475" y="190500"/>
                  </a:lnTo>
                  <a:lnTo>
                    <a:pt x="1162050" y="221456"/>
                  </a:lnTo>
                  <a:lnTo>
                    <a:pt x="1173957" y="242887"/>
                  </a:lnTo>
                  <a:lnTo>
                    <a:pt x="1173957" y="261937"/>
                  </a:lnTo>
                  <a:lnTo>
                    <a:pt x="1154907" y="276225"/>
                  </a:lnTo>
                  <a:lnTo>
                    <a:pt x="1114425" y="290512"/>
                  </a:lnTo>
                  <a:lnTo>
                    <a:pt x="1078707" y="311943"/>
                  </a:lnTo>
                  <a:lnTo>
                    <a:pt x="1031082" y="350043"/>
                  </a:lnTo>
                  <a:lnTo>
                    <a:pt x="945357" y="428625"/>
                  </a:lnTo>
                  <a:lnTo>
                    <a:pt x="814388" y="519112"/>
                  </a:lnTo>
                  <a:lnTo>
                    <a:pt x="6024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1E7597DD-0BF5-44AC-9DEA-1B464DA20BDC}"/>
                </a:ext>
              </a:extLst>
            </p:cNvPr>
            <p:cNvSpPr/>
            <p:nvPr/>
          </p:nvSpPr>
          <p:spPr>
            <a:xfrm>
              <a:off x="7153275" y="4760913"/>
              <a:ext cx="769938" cy="831850"/>
            </a:xfrm>
            <a:custGeom>
              <a:avLst/>
              <a:gdLst>
                <a:gd name="connsiteX0" fmla="*/ 359569 w 769144"/>
                <a:gd name="connsiteY0" fmla="*/ 488156 h 833437"/>
                <a:gd name="connsiteX1" fmla="*/ 202406 w 769144"/>
                <a:gd name="connsiteY1" fmla="*/ 292894 h 833437"/>
                <a:gd name="connsiteX2" fmla="*/ 83344 w 769144"/>
                <a:gd name="connsiteY2" fmla="*/ 150019 h 833437"/>
                <a:gd name="connsiteX3" fmla="*/ 19050 w 769144"/>
                <a:gd name="connsiteY3" fmla="*/ 73819 h 833437"/>
                <a:gd name="connsiteX4" fmla="*/ 7144 w 769144"/>
                <a:gd name="connsiteY4" fmla="*/ 50006 h 833437"/>
                <a:gd name="connsiteX5" fmla="*/ 0 w 769144"/>
                <a:gd name="connsiteY5" fmla="*/ 26194 h 833437"/>
                <a:gd name="connsiteX6" fmla="*/ 4763 w 769144"/>
                <a:gd name="connsiteY6" fmla="*/ 9525 h 833437"/>
                <a:gd name="connsiteX7" fmla="*/ 23813 w 769144"/>
                <a:gd name="connsiteY7" fmla="*/ 0 h 833437"/>
                <a:gd name="connsiteX8" fmla="*/ 57150 w 769144"/>
                <a:gd name="connsiteY8" fmla="*/ 7144 h 833437"/>
                <a:gd name="connsiteX9" fmla="*/ 190500 w 769144"/>
                <a:gd name="connsiteY9" fmla="*/ 92869 h 833437"/>
                <a:gd name="connsiteX10" fmla="*/ 326231 w 769144"/>
                <a:gd name="connsiteY10" fmla="*/ 180975 h 833437"/>
                <a:gd name="connsiteX11" fmla="*/ 471488 w 769144"/>
                <a:gd name="connsiteY11" fmla="*/ 266700 h 833437"/>
                <a:gd name="connsiteX12" fmla="*/ 631031 w 769144"/>
                <a:gd name="connsiteY12" fmla="*/ 364331 h 833437"/>
                <a:gd name="connsiteX13" fmla="*/ 647700 w 769144"/>
                <a:gd name="connsiteY13" fmla="*/ 385762 h 833437"/>
                <a:gd name="connsiteX14" fmla="*/ 688181 w 769144"/>
                <a:gd name="connsiteY14" fmla="*/ 473869 h 833437"/>
                <a:gd name="connsiteX15" fmla="*/ 702469 w 769144"/>
                <a:gd name="connsiteY15" fmla="*/ 504825 h 833437"/>
                <a:gd name="connsiteX16" fmla="*/ 731044 w 769144"/>
                <a:gd name="connsiteY16" fmla="*/ 581025 h 833437"/>
                <a:gd name="connsiteX17" fmla="*/ 747713 w 769144"/>
                <a:gd name="connsiteY17" fmla="*/ 640556 h 833437"/>
                <a:gd name="connsiteX18" fmla="*/ 759619 w 769144"/>
                <a:gd name="connsiteY18" fmla="*/ 681037 h 833437"/>
                <a:gd name="connsiteX19" fmla="*/ 766763 w 769144"/>
                <a:gd name="connsiteY19" fmla="*/ 723900 h 833437"/>
                <a:gd name="connsiteX20" fmla="*/ 769144 w 769144"/>
                <a:gd name="connsiteY20" fmla="*/ 766762 h 833437"/>
                <a:gd name="connsiteX21" fmla="*/ 762000 w 769144"/>
                <a:gd name="connsiteY21" fmla="*/ 804862 h 833437"/>
                <a:gd name="connsiteX22" fmla="*/ 745331 w 769144"/>
                <a:gd name="connsiteY22" fmla="*/ 823912 h 833437"/>
                <a:gd name="connsiteX23" fmla="*/ 719138 w 769144"/>
                <a:gd name="connsiteY23" fmla="*/ 833437 h 833437"/>
                <a:gd name="connsiteX24" fmla="*/ 681038 w 769144"/>
                <a:gd name="connsiteY24" fmla="*/ 828675 h 833437"/>
                <a:gd name="connsiteX25" fmla="*/ 638175 w 769144"/>
                <a:gd name="connsiteY25" fmla="*/ 816769 h 833437"/>
                <a:gd name="connsiteX26" fmla="*/ 619125 w 769144"/>
                <a:gd name="connsiteY26" fmla="*/ 800100 h 833437"/>
                <a:gd name="connsiteX27" fmla="*/ 359569 w 769144"/>
                <a:gd name="connsiteY27" fmla="*/ 488156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9144" h="833437">
                  <a:moveTo>
                    <a:pt x="359569" y="488156"/>
                  </a:moveTo>
                  <a:lnTo>
                    <a:pt x="202406" y="292894"/>
                  </a:lnTo>
                  <a:lnTo>
                    <a:pt x="83344" y="150019"/>
                  </a:lnTo>
                  <a:lnTo>
                    <a:pt x="19050" y="73819"/>
                  </a:lnTo>
                  <a:lnTo>
                    <a:pt x="7144" y="50006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7150" y="7144"/>
                  </a:lnTo>
                  <a:lnTo>
                    <a:pt x="190500" y="92869"/>
                  </a:lnTo>
                  <a:lnTo>
                    <a:pt x="326231" y="180975"/>
                  </a:lnTo>
                  <a:lnTo>
                    <a:pt x="471488" y="266700"/>
                  </a:lnTo>
                  <a:lnTo>
                    <a:pt x="631031" y="364331"/>
                  </a:lnTo>
                  <a:lnTo>
                    <a:pt x="647700" y="385762"/>
                  </a:lnTo>
                  <a:lnTo>
                    <a:pt x="688181" y="473869"/>
                  </a:lnTo>
                  <a:lnTo>
                    <a:pt x="702469" y="504825"/>
                  </a:lnTo>
                  <a:lnTo>
                    <a:pt x="731044" y="581025"/>
                  </a:lnTo>
                  <a:lnTo>
                    <a:pt x="747713" y="640556"/>
                  </a:lnTo>
                  <a:lnTo>
                    <a:pt x="759619" y="681037"/>
                  </a:lnTo>
                  <a:lnTo>
                    <a:pt x="766763" y="723900"/>
                  </a:lnTo>
                  <a:lnTo>
                    <a:pt x="769144" y="766762"/>
                  </a:lnTo>
                  <a:lnTo>
                    <a:pt x="762000" y="804862"/>
                  </a:lnTo>
                  <a:lnTo>
                    <a:pt x="745331" y="823912"/>
                  </a:lnTo>
                  <a:lnTo>
                    <a:pt x="719138" y="833437"/>
                  </a:lnTo>
                  <a:lnTo>
                    <a:pt x="681038" y="828675"/>
                  </a:lnTo>
                  <a:lnTo>
                    <a:pt x="638175" y="816769"/>
                  </a:lnTo>
                  <a:lnTo>
                    <a:pt x="619125" y="800100"/>
                  </a:lnTo>
                  <a:lnTo>
                    <a:pt x="359569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8">
              <a:extLst>
                <a:ext uri="{FF2B5EF4-FFF2-40B4-BE49-F238E27FC236}">
                  <a16:creationId xmlns:a16="http://schemas.microsoft.com/office/drawing/2014/main" id="{817E3110-F87F-41AC-ACB3-24BEBA582253}"/>
                </a:ext>
              </a:extLst>
            </p:cNvPr>
            <p:cNvSpPr/>
            <p:nvPr/>
          </p:nvSpPr>
          <p:spPr>
            <a:xfrm>
              <a:off x="4522789" y="1924051"/>
              <a:ext cx="590550" cy="995363"/>
            </a:xfrm>
            <a:custGeom>
              <a:avLst/>
              <a:gdLst>
                <a:gd name="connsiteX0" fmla="*/ 123825 w 590550"/>
                <a:gd name="connsiteY0" fmla="*/ 573881 h 995363"/>
                <a:gd name="connsiteX1" fmla="*/ 214312 w 590550"/>
                <a:gd name="connsiteY1" fmla="*/ 340519 h 995363"/>
                <a:gd name="connsiteX2" fmla="*/ 276225 w 590550"/>
                <a:gd name="connsiteY2" fmla="*/ 169069 h 995363"/>
                <a:gd name="connsiteX3" fmla="*/ 295275 w 590550"/>
                <a:gd name="connsiteY3" fmla="*/ 116681 h 995363"/>
                <a:gd name="connsiteX4" fmla="*/ 297656 w 590550"/>
                <a:gd name="connsiteY4" fmla="*/ 90488 h 995363"/>
                <a:gd name="connsiteX5" fmla="*/ 295275 w 590550"/>
                <a:gd name="connsiteY5" fmla="*/ 71438 h 995363"/>
                <a:gd name="connsiteX6" fmla="*/ 233362 w 590550"/>
                <a:gd name="connsiteY6" fmla="*/ 0 h 995363"/>
                <a:gd name="connsiteX7" fmla="*/ 581025 w 590550"/>
                <a:gd name="connsiteY7" fmla="*/ 111919 h 995363"/>
                <a:gd name="connsiteX8" fmla="*/ 590550 w 590550"/>
                <a:gd name="connsiteY8" fmla="*/ 130969 h 995363"/>
                <a:gd name="connsiteX9" fmla="*/ 576262 w 590550"/>
                <a:gd name="connsiteY9" fmla="*/ 157163 h 995363"/>
                <a:gd name="connsiteX10" fmla="*/ 523875 w 590550"/>
                <a:gd name="connsiteY10" fmla="*/ 235744 h 995363"/>
                <a:gd name="connsiteX11" fmla="*/ 438150 w 590550"/>
                <a:gd name="connsiteY11" fmla="*/ 378619 h 995363"/>
                <a:gd name="connsiteX12" fmla="*/ 340519 w 590550"/>
                <a:gd name="connsiteY12" fmla="*/ 550069 h 995363"/>
                <a:gd name="connsiteX13" fmla="*/ 221456 w 590550"/>
                <a:gd name="connsiteY13" fmla="*/ 762000 h 995363"/>
                <a:gd name="connsiteX14" fmla="*/ 88106 w 590550"/>
                <a:gd name="connsiteY14" fmla="*/ 995363 h 995363"/>
                <a:gd name="connsiteX15" fmla="*/ 0 w 590550"/>
                <a:gd name="connsiteY15" fmla="*/ 907256 h 995363"/>
                <a:gd name="connsiteX16" fmla="*/ 64294 w 590550"/>
                <a:gd name="connsiteY16" fmla="*/ 731044 h 995363"/>
                <a:gd name="connsiteX17" fmla="*/ 123825 w 590550"/>
                <a:gd name="connsiteY17" fmla="*/ 5738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0550" h="995363">
                  <a:moveTo>
                    <a:pt x="123825" y="573881"/>
                  </a:moveTo>
                  <a:lnTo>
                    <a:pt x="214312" y="340519"/>
                  </a:lnTo>
                  <a:lnTo>
                    <a:pt x="276225" y="169069"/>
                  </a:lnTo>
                  <a:lnTo>
                    <a:pt x="295275" y="116681"/>
                  </a:lnTo>
                  <a:lnTo>
                    <a:pt x="297656" y="90488"/>
                  </a:lnTo>
                  <a:lnTo>
                    <a:pt x="295275" y="71438"/>
                  </a:lnTo>
                  <a:lnTo>
                    <a:pt x="233362" y="0"/>
                  </a:lnTo>
                  <a:lnTo>
                    <a:pt x="581025" y="111919"/>
                  </a:lnTo>
                  <a:lnTo>
                    <a:pt x="590550" y="130969"/>
                  </a:lnTo>
                  <a:lnTo>
                    <a:pt x="576262" y="157163"/>
                  </a:lnTo>
                  <a:lnTo>
                    <a:pt x="523875" y="235744"/>
                  </a:lnTo>
                  <a:lnTo>
                    <a:pt x="438150" y="378619"/>
                  </a:lnTo>
                  <a:lnTo>
                    <a:pt x="340519" y="550069"/>
                  </a:lnTo>
                  <a:lnTo>
                    <a:pt x="221456" y="762000"/>
                  </a:lnTo>
                  <a:lnTo>
                    <a:pt x="88106" y="995363"/>
                  </a:lnTo>
                  <a:lnTo>
                    <a:pt x="0" y="907256"/>
                  </a:lnTo>
                  <a:lnTo>
                    <a:pt x="64294" y="731044"/>
                  </a:lnTo>
                  <a:lnTo>
                    <a:pt x="123825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9">
              <a:extLst>
                <a:ext uri="{FF2B5EF4-FFF2-40B4-BE49-F238E27FC236}">
                  <a16:creationId xmlns:a16="http://schemas.microsoft.com/office/drawing/2014/main" id="{DA6D07F5-18A5-4F01-9174-739EEF4E8B20}"/>
                </a:ext>
              </a:extLst>
            </p:cNvPr>
            <p:cNvSpPr/>
            <p:nvPr/>
          </p:nvSpPr>
          <p:spPr>
            <a:xfrm>
              <a:off x="4491039" y="2830514"/>
              <a:ext cx="574675" cy="600075"/>
            </a:xfrm>
            <a:custGeom>
              <a:avLst/>
              <a:gdLst>
                <a:gd name="connsiteX0" fmla="*/ 316706 w 573881"/>
                <a:gd name="connsiteY0" fmla="*/ 457200 h 600075"/>
                <a:gd name="connsiteX1" fmla="*/ 297656 w 573881"/>
                <a:gd name="connsiteY1" fmla="*/ 392907 h 600075"/>
                <a:gd name="connsiteX2" fmla="*/ 273843 w 573881"/>
                <a:gd name="connsiteY2" fmla="*/ 347663 h 600075"/>
                <a:gd name="connsiteX3" fmla="*/ 235743 w 573881"/>
                <a:gd name="connsiteY3" fmla="*/ 295275 h 600075"/>
                <a:gd name="connsiteX4" fmla="*/ 195262 w 573881"/>
                <a:gd name="connsiteY4" fmla="*/ 250032 h 600075"/>
                <a:gd name="connsiteX5" fmla="*/ 111918 w 573881"/>
                <a:gd name="connsiteY5" fmla="*/ 166688 h 600075"/>
                <a:gd name="connsiteX6" fmla="*/ 52387 w 573881"/>
                <a:gd name="connsiteY6" fmla="*/ 109538 h 600075"/>
                <a:gd name="connsiteX7" fmla="*/ 19050 w 573881"/>
                <a:gd name="connsiteY7" fmla="*/ 73819 h 600075"/>
                <a:gd name="connsiteX8" fmla="*/ 4762 w 573881"/>
                <a:gd name="connsiteY8" fmla="*/ 50007 h 600075"/>
                <a:gd name="connsiteX9" fmla="*/ 0 w 573881"/>
                <a:gd name="connsiteY9" fmla="*/ 26194 h 600075"/>
                <a:gd name="connsiteX10" fmla="*/ 4762 w 573881"/>
                <a:gd name="connsiteY10" fmla="*/ 9525 h 600075"/>
                <a:gd name="connsiteX11" fmla="*/ 21431 w 573881"/>
                <a:gd name="connsiteY11" fmla="*/ 0 h 600075"/>
                <a:gd name="connsiteX12" fmla="*/ 64293 w 573881"/>
                <a:gd name="connsiteY12" fmla="*/ 0 h 600075"/>
                <a:gd name="connsiteX13" fmla="*/ 140493 w 573881"/>
                <a:gd name="connsiteY13" fmla="*/ 33338 h 600075"/>
                <a:gd name="connsiteX14" fmla="*/ 209550 w 573881"/>
                <a:gd name="connsiteY14" fmla="*/ 88107 h 600075"/>
                <a:gd name="connsiteX15" fmla="*/ 292893 w 573881"/>
                <a:gd name="connsiteY15" fmla="*/ 161925 h 600075"/>
                <a:gd name="connsiteX16" fmla="*/ 366712 w 573881"/>
                <a:gd name="connsiteY16" fmla="*/ 235744 h 600075"/>
                <a:gd name="connsiteX17" fmla="*/ 431006 w 573881"/>
                <a:gd name="connsiteY17" fmla="*/ 302419 h 600075"/>
                <a:gd name="connsiteX18" fmla="*/ 481012 w 573881"/>
                <a:gd name="connsiteY18" fmla="*/ 366713 h 600075"/>
                <a:gd name="connsiteX19" fmla="*/ 526256 w 573881"/>
                <a:gd name="connsiteY19" fmla="*/ 445294 h 600075"/>
                <a:gd name="connsiteX20" fmla="*/ 552450 w 573881"/>
                <a:gd name="connsiteY20" fmla="*/ 511969 h 600075"/>
                <a:gd name="connsiteX21" fmla="*/ 573881 w 573881"/>
                <a:gd name="connsiteY21" fmla="*/ 583407 h 600075"/>
                <a:gd name="connsiteX22" fmla="*/ 342900 w 573881"/>
                <a:gd name="connsiteY22" fmla="*/ 600075 h 600075"/>
                <a:gd name="connsiteX23" fmla="*/ 338137 w 573881"/>
                <a:gd name="connsiteY23" fmla="*/ 535782 h 600075"/>
                <a:gd name="connsiteX24" fmla="*/ 316706 w 573881"/>
                <a:gd name="connsiteY24" fmla="*/ 4572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881" h="600075">
                  <a:moveTo>
                    <a:pt x="316706" y="457200"/>
                  </a:moveTo>
                  <a:lnTo>
                    <a:pt x="297656" y="392907"/>
                  </a:lnTo>
                  <a:lnTo>
                    <a:pt x="273843" y="347663"/>
                  </a:lnTo>
                  <a:lnTo>
                    <a:pt x="235743" y="295275"/>
                  </a:lnTo>
                  <a:lnTo>
                    <a:pt x="195262" y="250032"/>
                  </a:lnTo>
                  <a:lnTo>
                    <a:pt x="111918" y="166688"/>
                  </a:lnTo>
                  <a:lnTo>
                    <a:pt x="52387" y="109538"/>
                  </a:lnTo>
                  <a:lnTo>
                    <a:pt x="19050" y="73819"/>
                  </a:lnTo>
                  <a:lnTo>
                    <a:pt x="4762" y="50007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4293" y="0"/>
                  </a:lnTo>
                  <a:lnTo>
                    <a:pt x="140493" y="33338"/>
                  </a:lnTo>
                  <a:lnTo>
                    <a:pt x="209550" y="88107"/>
                  </a:lnTo>
                  <a:lnTo>
                    <a:pt x="292893" y="161925"/>
                  </a:lnTo>
                  <a:lnTo>
                    <a:pt x="366712" y="235744"/>
                  </a:lnTo>
                  <a:lnTo>
                    <a:pt x="431006" y="302419"/>
                  </a:lnTo>
                  <a:lnTo>
                    <a:pt x="481012" y="366713"/>
                  </a:lnTo>
                  <a:lnTo>
                    <a:pt x="526256" y="445294"/>
                  </a:lnTo>
                  <a:lnTo>
                    <a:pt x="552450" y="511969"/>
                  </a:lnTo>
                  <a:lnTo>
                    <a:pt x="573881" y="583407"/>
                  </a:lnTo>
                  <a:lnTo>
                    <a:pt x="342900" y="600075"/>
                  </a:lnTo>
                  <a:lnTo>
                    <a:pt x="338137" y="535782"/>
                  </a:lnTo>
                  <a:lnTo>
                    <a:pt x="3167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0">
              <a:extLst>
                <a:ext uri="{FF2B5EF4-FFF2-40B4-BE49-F238E27FC236}">
                  <a16:creationId xmlns:a16="http://schemas.microsoft.com/office/drawing/2014/main" id="{5B152922-A0CB-4FC5-9B0F-6F877CB9BCE4}"/>
                </a:ext>
              </a:extLst>
            </p:cNvPr>
            <p:cNvSpPr/>
            <p:nvPr/>
          </p:nvSpPr>
          <p:spPr>
            <a:xfrm>
              <a:off x="4684714" y="3376614"/>
              <a:ext cx="400050" cy="833437"/>
            </a:xfrm>
            <a:custGeom>
              <a:avLst/>
              <a:gdLst>
                <a:gd name="connsiteX0" fmla="*/ 135731 w 400050"/>
                <a:gd name="connsiteY0" fmla="*/ 345281 h 833437"/>
                <a:gd name="connsiteX1" fmla="*/ 145256 w 400050"/>
                <a:gd name="connsiteY1" fmla="*/ 273843 h 833437"/>
                <a:gd name="connsiteX2" fmla="*/ 152400 w 400050"/>
                <a:gd name="connsiteY2" fmla="*/ 200025 h 833437"/>
                <a:gd name="connsiteX3" fmla="*/ 154781 w 400050"/>
                <a:gd name="connsiteY3" fmla="*/ 140493 h 833437"/>
                <a:gd name="connsiteX4" fmla="*/ 152400 w 400050"/>
                <a:gd name="connsiteY4" fmla="*/ 78581 h 833437"/>
                <a:gd name="connsiteX5" fmla="*/ 147637 w 400050"/>
                <a:gd name="connsiteY5" fmla="*/ 21431 h 833437"/>
                <a:gd name="connsiteX6" fmla="*/ 369094 w 400050"/>
                <a:gd name="connsiteY6" fmla="*/ 0 h 833437"/>
                <a:gd name="connsiteX7" fmla="*/ 385762 w 400050"/>
                <a:gd name="connsiteY7" fmla="*/ 59531 h 833437"/>
                <a:gd name="connsiteX8" fmla="*/ 390525 w 400050"/>
                <a:gd name="connsiteY8" fmla="*/ 97631 h 833437"/>
                <a:gd name="connsiteX9" fmla="*/ 397669 w 400050"/>
                <a:gd name="connsiteY9" fmla="*/ 166687 h 833437"/>
                <a:gd name="connsiteX10" fmla="*/ 400050 w 400050"/>
                <a:gd name="connsiteY10" fmla="*/ 264318 h 833437"/>
                <a:gd name="connsiteX11" fmla="*/ 395287 w 400050"/>
                <a:gd name="connsiteY11" fmla="*/ 338137 h 833437"/>
                <a:gd name="connsiteX12" fmla="*/ 385762 w 400050"/>
                <a:gd name="connsiteY12" fmla="*/ 402431 h 833437"/>
                <a:gd name="connsiteX13" fmla="*/ 364331 w 400050"/>
                <a:gd name="connsiteY13" fmla="*/ 469106 h 833437"/>
                <a:gd name="connsiteX14" fmla="*/ 335756 w 400050"/>
                <a:gd name="connsiteY14" fmla="*/ 538162 h 833437"/>
                <a:gd name="connsiteX15" fmla="*/ 302419 w 400050"/>
                <a:gd name="connsiteY15" fmla="*/ 602456 h 833437"/>
                <a:gd name="connsiteX16" fmla="*/ 252412 w 400050"/>
                <a:gd name="connsiteY16" fmla="*/ 671512 h 833437"/>
                <a:gd name="connsiteX17" fmla="*/ 207169 w 400050"/>
                <a:gd name="connsiteY17" fmla="*/ 719137 h 833437"/>
                <a:gd name="connsiteX18" fmla="*/ 145256 w 400050"/>
                <a:gd name="connsiteY18" fmla="*/ 771525 h 833437"/>
                <a:gd name="connsiteX19" fmla="*/ 102394 w 400050"/>
                <a:gd name="connsiteY19" fmla="*/ 802481 h 833437"/>
                <a:gd name="connsiteX20" fmla="*/ 76200 w 400050"/>
                <a:gd name="connsiteY20" fmla="*/ 819150 h 833437"/>
                <a:gd name="connsiteX21" fmla="*/ 40481 w 400050"/>
                <a:gd name="connsiteY21" fmla="*/ 831056 h 833437"/>
                <a:gd name="connsiteX22" fmla="*/ 14287 w 400050"/>
                <a:gd name="connsiteY22" fmla="*/ 833437 h 833437"/>
                <a:gd name="connsiteX23" fmla="*/ 4762 w 400050"/>
                <a:gd name="connsiteY23" fmla="*/ 833437 h 833437"/>
                <a:gd name="connsiteX24" fmla="*/ 0 w 400050"/>
                <a:gd name="connsiteY24" fmla="*/ 507206 h 833437"/>
                <a:gd name="connsiteX25" fmla="*/ 33337 w 400050"/>
                <a:gd name="connsiteY25" fmla="*/ 492918 h 833437"/>
                <a:gd name="connsiteX26" fmla="*/ 69056 w 400050"/>
                <a:gd name="connsiteY26" fmla="*/ 469106 h 833437"/>
                <a:gd name="connsiteX27" fmla="*/ 92869 w 400050"/>
                <a:gd name="connsiteY27" fmla="*/ 445293 h 833437"/>
                <a:gd name="connsiteX28" fmla="*/ 114300 w 400050"/>
                <a:gd name="connsiteY28" fmla="*/ 416718 h 833437"/>
                <a:gd name="connsiteX29" fmla="*/ 135731 w 400050"/>
                <a:gd name="connsiteY29" fmla="*/ 345281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833437">
                  <a:moveTo>
                    <a:pt x="135731" y="345281"/>
                  </a:moveTo>
                  <a:lnTo>
                    <a:pt x="145256" y="273843"/>
                  </a:lnTo>
                  <a:lnTo>
                    <a:pt x="152400" y="200025"/>
                  </a:lnTo>
                  <a:cubicBezTo>
                    <a:pt x="153194" y="180181"/>
                    <a:pt x="153987" y="160337"/>
                    <a:pt x="154781" y="140493"/>
                  </a:cubicBezTo>
                  <a:cubicBezTo>
                    <a:pt x="153987" y="119856"/>
                    <a:pt x="153194" y="99218"/>
                    <a:pt x="152400" y="78581"/>
                  </a:cubicBezTo>
                  <a:lnTo>
                    <a:pt x="147637" y="21431"/>
                  </a:lnTo>
                  <a:lnTo>
                    <a:pt x="369094" y="0"/>
                  </a:lnTo>
                  <a:lnTo>
                    <a:pt x="385762" y="59531"/>
                  </a:lnTo>
                  <a:lnTo>
                    <a:pt x="390525" y="97631"/>
                  </a:lnTo>
                  <a:lnTo>
                    <a:pt x="397669" y="166687"/>
                  </a:lnTo>
                  <a:cubicBezTo>
                    <a:pt x="398463" y="199231"/>
                    <a:pt x="399256" y="231774"/>
                    <a:pt x="400050" y="264318"/>
                  </a:cubicBezTo>
                  <a:lnTo>
                    <a:pt x="395287" y="338137"/>
                  </a:lnTo>
                  <a:lnTo>
                    <a:pt x="385762" y="402431"/>
                  </a:lnTo>
                  <a:lnTo>
                    <a:pt x="364331" y="469106"/>
                  </a:lnTo>
                  <a:lnTo>
                    <a:pt x="335756" y="538162"/>
                  </a:lnTo>
                  <a:lnTo>
                    <a:pt x="302419" y="602456"/>
                  </a:lnTo>
                  <a:lnTo>
                    <a:pt x="252412" y="671512"/>
                  </a:lnTo>
                  <a:lnTo>
                    <a:pt x="207169" y="719137"/>
                  </a:lnTo>
                  <a:lnTo>
                    <a:pt x="145256" y="771525"/>
                  </a:lnTo>
                  <a:lnTo>
                    <a:pt x="102394" y="802481"/>
                  </a:lnTo>
                  <a:lnTo>
                    <a:pt x="76200" y="819150"/>
                  </a:lnTo>
                  <a:lnTo>
                    <a:pt x="40481" y="831056"/>
                  </a:lnTo>
                  <a:lnTo>
                    <a:pt x="14287" y="833437"/>
                  </a:lnTo>
                  <a:lnTo>
                    <a:pt x="4762" y="833437"/>
                  </a:lnTo>
                  <a:cubicBezTo>
                    <a:pt x="3175" y="724693"/>
                    <a:pt x="1587" y="615950"/>
                    <a:pt x="0" y="507206"/>
                  </a:cubicBezTo>
                  <a:lnTo>
                    <a:pt x="33337" y="492918"/>
                  </a:lnTo>
                  <a:lnTo>
                    <a:pt x="69056" y="469106"/>
                  </a:lnTo>
                  <a:lnTo>
                    <a:pt x="92869" y="445293"/>
                  </a:lnTo>
                  <a:lnTo>
                    <a:pt x="114300" y="416718"/>
                  </a:lnTo>
                  <a:cubicBezTo>
                    <a:pt x="126491" y="385021"/>
                    <a:pt x="126206" y="396818"/>
                    <a:pt x="135731" y="3452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5">
              <a:extLst>
                <a:ext uri="{FF2B5EF4-FFF2-40B4-BE49-F238E27FC236}">
                  <a16:creationId xmlns:a16="http://schemas.microsoft.com/office/drawing/2014/main" id="{AD1B4A65-BCE2-4213-93BB-A591E3C710B2}"/>
                </a:ext>
              </a:extLst>
            </p:cNvPr>
            <p:cNvSpPr/>
            <p:nvPr/>
          </p:nvSpPr>
          <p:spPr>
            <a:xfrm>
              <a:off x="4338639" y="3871914"/>
              <a:ext cx="377825" cy="338137"/>
            </a:xfrm>
            <a:custGeom>
              <a:avLst/>
              <a:gdLst>
                <a:gd name="connsiteX0" fmla="*/ 190500 w 378618"/>
                <a:gd name="connsiteY0" fmla="*/ 28575 h 338137"/>
                <a:gd name="connsiteX1" fmla="*/ 269081 w 378618"/>
                <a:gd name="connsiteY1" fmla="*/ 30956 h 338137"/>
                <a:gd name="connsiteX2" fmla="*/ 295275 w 378618"/>
                <a:gd name="connsiteY2" fmla="*/ 26193 h 338137"/>
                <a:gd name="connsiteX3" fmla="*/ 319087 w 378618"/>
                <a:gd name="connsiteY3" fmla="*/ 23812 h 338137"/>
                <a:gd name="connsiteX4" fmla="*/ 347662 w 378618"/>
                <a:gd name="connsiteY4" fmla="*/ 14287 h 338137"/>
                <a:gd name="connsiteX5" fmla="*/ 373856 w 378618"/>
                <a:gd name="connsiteY5" fmla="*/ 0 h 338137"/>
                <a:gd name="connsiteX6" fmla="*/ 378618 w 378618"/>
                <a:gd name="connsiteY6" fmla="*/ 335756 h 338137"/>
                <a:gd name="connsiteX7" fmla="*/ 340518 w 378618"/>
                <a:gd name="connsiteY7" fmla="*/ 338137 h 338137"/>
                <a:gd name="connsiteX8" fmla="*/ 302418 w 378618"/>
                <a:gd name="connsiteY8" fmla="*/ 328612 h 338137"/>
                <a:gd name="connsiteX9" fmla="*/ 283368 w 378618"/>
                <a:gd name="connsiteY9" fmla="*/ 307181 h 338137"/>
                <a:gd name="connsiteX10" fmla="*/ 257175 w 378618"/>
                <a:gd name="connsiteY10" fmla="*/ 266700 h 338137"/>
                <a:gd name="connsiteX11" fmla="*/ 226218 w 378618"/>
                <a:gd name="connsiteY11" fmla="*/ 221456 h 338137"/>
                <a:gd name="connsiteX12" fmla="*/ 180975 w 378618"/>
                <a:gd name="connsiteY12" fmla="*/ 173831 h 338137"/>
                <a:gd name="connsiteX13" fmla="*/ 145256 w 378618"/>
                <a:gd name="connsiteY13" fmla="*/ 145256 h 338137"/>
                <a:gd name="connsiteX14" fmla="*/ 102393 w 378618"/>
                <a:gd name="connsiteY14" fmla="*/ 114300 h 338137"/>
                <a:gd name="connsiteX15" fmla="*/ 61912 w 378618"/>
                <a:gd name="connsiteY15" fmla="*/ 90487 h 338137"/>
                <a:gd name="connsiteX16" fmla="*/ 33337 w 378618"/>
                <a:gd name="connsiteY16" fmla="*/ 80962 h 338137"/>
                <a:gd name="connsiteX17" fmla="*/ 4762 w 378618"/>
                <a:gd name="connsiteY17" fmla="*/ 69056 h 338137"/>
                <a:gd name="connsiteX18" fmla="*/ 0 w 378618"/>
                <a:gd name="connsiteY18" fmla="*/ 54768 h 338137"/>
                <a:gd name="connsiteX19" fmla="*/ 0 w 378618"/>
                <a:gd name="connsiteY19" fmla="*/ 42862 h 338137"/>
                <a:gd name="connsiteX20" fmla="*/ 4762 w 378618"/>
                <a:gd name="connsiteY20" fmla="*/ 33337 h 338137"/>
                <a:gd name="connsiteX21" fmla="*/ 19050 w 378618"/>
                <a:gd name="connsiteY21" fmla="*/ 23812 h 338137"/>
                <a:gd name="connsiteX22" fmla="*/ 59531 w 378618"/>
                <a:gd name="connsiteY22" fmla="*/ 23812 h 338137"/>
                <a:gd name="connsiteX23" fmla="*/ 190500 w 378618"/>
                <a:gd name="connsiteY23" fmla="*/ 2857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8618" h="338137">
                  <a:moveTo>
                    <a:pt x="190500" y="28575"/>
                  </a:moveTo>
                  <a:lnTo>
                    <a:pt x="269081" y="30956"/>
                  </a:lnTo>
                  <a:lnTo>
                    <a:pt x="295275" y="26193"/>
                  </a:lnTo>
                  <a:lnTo>
                    <a:pt x="319087" y="23812"/>
                  </a:lnTo>
                  <a:lnTo>
                    <a:pt x="347662" y="14287"/>
                  </a:lnTo>
                  <a:lnTo>
                    <a:pt x="373856" y="0"/>
                  </a:lnTo>
                  <a:cubicBezTo>
                    <a:pt x="375443" y="111919"/>
                    <a:pt x="377031" y="223837"/>
                    <a:pt x="378618" y="335756"/>
                  </a:cubicBezTo>
                  <a:lnTo>
                    <a:pt x="340518" y="338137"/>
                  </a:lnTo>
                  <a:lnTo>
                    <a:pt x="302418" y="328612"/>
                  </a:lnTo>
                  <a:lnTo>
                    <a:pt x="283368" y="307181"/>
                  </a:lnTo>
                  <a:lnTo>
                    <a:pt x="257175" y="266700"/>
                  </a:lnTo>
                  <a:lnTo>
                    <a:pt x="226218" y="221456"/>
                  </a:lnTo>
                  <a:lnTo>
                    <a:pt x="180975" y="173831"/>
                  </a:lnTo>
                  <a:lnTo>
                    <a:pt x="145256" y="145256"/>
                  </a:lnTo>
                  <a:lnTo>
                    <a:pt x="102393" y="114300"/>
                  </a:lnTo>
                  <a:lnTo>
                    <a:pt x="61912" y="90487"/>
                  </a:lnTo>
                  <a:lnTo>
                    <a:pt x="33337" y="80962"/>
                  </a:lnTo>
                  <a:lnTo>
                    <a:pt x="4762" y="69056"/>
                  </a:lnTo>
                  <a:lnTo>
                    <a:pt x="0" y="54768"/>
                  </a:lnTo>
                  <a:lnTo>
                    <a:pt x="0" y="42862"/>
                  </a:lnTo>
                  <a:lnTo>
                    <a:pt x="4762" y="33337"/>
                  </a:lnTo>
                  <a:lnTo>
                    <a:pt x="19050" y="23812"/>
                  </a:lnTo>
                  <a:lnTo>
                    <a:pt x="59531" y="23812"/>
                  </a:lnTo>
                  <a:lnTo>
                    <a:pt x="190500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4">
              <a:extLst>
                <a:ext uri="{FF2B5EF4-FFF2-40B4-BE49-F238E27FC236}">
                  <a16:creationId xmlns:a16="http://schemas.microsoft.com/office/drawing/2014/main" id="{D084CE79-CB22-41D9-8D53-32EF17B12AA2}"/>
                </a:ext>
              </a:extLst>
            </p:cNvPr>
            <p:cNvSpPr/>
            <p:nvPr/>
          </p:nvSpPr>
          <p:spPr>
            <a:xfrm rot="16200000">
              <a:off x="2023270" y="3682207"/>
              <a:ext cx="4052887" cy="412750"/>
            </a:xfrm>
            <a:custGeom>
              <a:avLst/>
              <a:gdLst>
                <a:gd name="connsiteX0" fmla="*/ 2206564 w 4053017"/>
                <a:gd name="connsiteY0" fmla="*/ 391885 h 413068"/>
                <a:gd name="connsiteX1" fmla="*/ 1475750 w 4053017"/>
                <a:gd name="connsiteY1" fmla="*/ 384824 h 413068"/>
                <a:gd name="connsiteX2" fmla="*/ 790833 w 4053017"/>
                <a:gd name="connsiteY2" fmla="*/ 374233 h 413068"/>
                <a:gd name="connsiteX3" fmla="*/ 441313 w 4053017"/>
                <a:gd name="connsiteY3" fmla="*/ 370702 h 413068"/>
                <a:gd name="connsiteX4" fmla="*/ 395417 w 4053017"/>
                <a:gd name="connsiteY4" fmla="*/ 370702 h 413068"/>
                <a:gd name="connsiteX5" fmla="*/ 321276 w 4053017"/>
                <a:gd name="connsiteY5" fmla="*/ 377763 h 413068"/>
                <a:gd name="connsiteX6" fmla="*/ 271849 w 4053017"/>
                <a:gd name="connsiteY6" fmla="*/ 388355 h 413068"/>
                <a:gd name="connsiteX7" fmla="*/ 240074 w 4053017"/>
                <a:gd name="connsiteY7" fmla="*/ 391885 h 413068"/>
                <a:gd name="connsiteX8" fmla="*/ 187117 w 4053017"/>
                <a:gd name="connsiteY8" fmla="*/ 377763 h 413068"/>
                <a:gd name="connsiteX9" fmla="*/ 49427 w 4053017"/>
                <a:gd name="connsiteY9" fmla="*/ 328336 h 413068"/>
                <a:gd name="connsiteX10" fmla="*/ 21183 w 4053017"/>
                <a:gd name="connsiteY10" fmla="*/ 310684 h 413068"/>
                <a:gd name="connsiteX11" fmla="*/ 7061 w 4053017"/>
                <a:gd name="connsiteY11" fmla="*/ 293031 h 413068"/>
                <a:gd name="connsiteX12" fmla="*/ 0 w 4053017"/>
                <a:gd name="connsiteY12" fmla="*/ 275379 h 413068"/>
                <a:gd name="connsiteX13" fmla="*/ 7061 w 4053017"/>
                <a:gd name="connsiteY13" fmla="*/ 247135 h 413068"/>
                <a:gd name="connsiteX14" fmla="*/ 31775 w 4053017"/>
                <a:gd name="connsiteY14" fmla="*/ 225952 h 413068"/>
                <a:gd name="connsiteX15" fmla="*/ 77671 w 4053017"/>
                <a:gd name="connsiteY15" fmla="*/ 190647 h 413068"/>
                <a:gd name="connsiteX16" fmla="*/ 155342 w 4053017"/>
                <a:gd name="connsiteY16" fmla="*/ 151811 h 413068"/>
                <a:gd name="connsiteX17" fmla="*/ 257727 w 4053017"/>
                <a:gd name="connsiteY17" fmla="*/ 116506 h 413068"/>
                <a:gd name="connsiteX18" fmla="*/ 384825 w 4053017"/>
                <a:gd name="connsiteY18" fmla="*/ 81201 h 413068"/>
                <a:gd name="connsiteX19" fmla="*/ 434252 w 4053017"/>
                <a:gd name="connsiteY19" fmla="*/ 91793 h 413068"/>
                <a:gd name="connsiteX20" fmla="*/ 515454 w 4053017"/>
                <a:gd name="connsiteY20" fmla="*/ 105915 h 413068"/>
                <a:gd name="connsiteX21" fmla="*/ 607247 w 4053017"/>
                <a:gd name="connsiteY21" fmla="*/ 120037 h 413068"/>
                <a:gd name="connsiteX22" fmla="*/ 723753 w 4053017"/>
                <a:gd name="connsiteY22" fmla="*/ 130628 h 413068"/>
                <a:gd name="connsiteX23" fmla="*/ 882626 w 4053017"/>
                <a:gd name="connsiteY23" fmla="*/ 144750 h 413068"/>
                <a:gd name="connsiteX24" fmla="*/ 1097986 w 4053017"/>
                <a:gd name="connsiteY24" fmla="*/ 158872 h 413068"/>
                <a:gd name="connsiteX25" fmla="*/ 1380427 w 4053017"/>
                <a:gd name="connsiteY25" fmla="*/ 165933 h 413068"/>
                <a:gd name="connsiteX26" fmla="*/ 1818209 w 4053017"/>
                <a:gd name="connsiteY26" fmla="*/ 169464 h 413068"/>
                <a:gd name="connsiteX27" fmla="*/ 2323071 w 4053017"/>
                <a:gd name="connsiteY27" fmla="*/ 169464 h 413068"/>
                <a:gd name="connsiteX28" fmla="*/ 3283367 w 4053017"/>
                <a:gd name="connsiteY28" fmla="*/ 169464 h 413068"/>
                <a:gd name="connsiteX29" fmla="*/ 3777637 w 4053017"/>
                <a:gd name="connsiteY29" fmla="*/ 169464 h 413068"/>
                <a:gd name="connsiteX30" fmla="*/ 3809412 w 4053017"/>
                <a:gd name="connsiteY30" fmla="*/ 162403 h 413068"/>
                <a:gd name="connsiteX31" fmla="*/ 3855308 w 4053017"/>
                <a:gd name="connsiteY31" fmla="*/ 134159 h 413068"/>
                <a:gd name="connsiteX32" fmla="*/ 3911796 w 4053017"/>
                <a:gd name="connsiteY32" fmla="*/ 88262 h 413068"/>
                <a:gd name="connsiteX33" fmla="*/ 3982406 w 4053017"/>
                <a:gd name="connsiteY33" fmla="*/ 17652 h 413068"/>
                <a:gd name="connsiteX34" fmla="*/ 4007120 w 4053017"/>
                <a:gd name="connsiteY34" fmla="*/ 3530 h 413068"/>
                <a:gd name="connsiteX35" fmla="*/ 4017712 w 4053017"/>
                <a:gd name="connsiteY35" fmla="*/ 0 h 413068"/>
                <a:gd name="connsiteX36" fmla="*/ 4031834 w 4053017"/>
                <a:gd name="connsiteY36" fmla="*/ 0 h 413068"/>
                <a:gd name="connsiteX37" fmla="*/ 4049486 w 4053017"/>
                <a:gd name="connsiteY37" fmla="*/ 3530 h 413068"/>
                <a:gd name="connsiteX38" fmla="*/ 4053017 w 4053017"/>
                <a:gd name="connsiteY38" fmla="*/ 17652 h 413068"/>
                <a:gd name="connsiteX39" fmla="*/ 4049486 w 4053017"/>
                <a:gd name="connsiteY39" fmla="*/ 63549 h 413068"/>
                <a:gd name="connsiteX40" fmla="*/ 4024773 w 4053017"/>
                <a:gd name="connsiteY40" fmla="*/ 183586 h 413068"/>
                <a:gd name="connsiteX41" fmla="*/ 3971815 w 4053017"/>
                <a:gd name="connsiteY41" fmla="*/ 391885 h 413068"/>
                <a:gd name="connsiteX42" fmla="*/ 3830595 w 4053017"/>
                <a:gd name="connsiteY42" fmla="*/ 413068 h 413068"/>
                <a:gd name="connsiteX43" fmla="*/ 3301020 w 4053017"/>
                <a:gd name="connsiteY43" fmla="*/ 406007 h 413068"/>
                <a:gd name="connsiteX44" fmla="*/ 2206564 w 4053017"/>
                <a:gd name="connsiteY44" fmla="*/ 391885 h 4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53017" h="413068">
                  <a:moveTo>
                    <a:pt x="2206564" y="391885"/>
                  </a:moveTo>
                  <a:lnTo>
                    <a:pt x="1475750" y="384824"/>
                  </a:lnTo>
                  <a:lnTo>
                    <a:pt x="790833" y="374233"/>
                  </a:lnTo>
                  <a:lnTo>
                    <a:pt x="441313" y="370702"/>
                  </a:lnTo>
                  <a:lnTo>
                    <a:pt x="395417" y="370702"/>
                  </a:lnTo>
                  <a:lnTo>
                    <a:pt x="321276" y="377763"/>
                  </a:lnTo>
                  <a:lnTo>
                    <a:pt x="271849" y="388355"/>
                  </a:lnTo>
                  <a:lnTo>
                    <a:pt x="240074" y="391885"/>
                  </a:lnTo>
                  <a:lnTo>
                    <a:pt x="187117" y="377763"/>
                  </a:lnTo>
                  <a:lnTo>
                    <a:pt x="49427" y="328336"/>
                  </a:lnTo>
                  <a:lnTo>
                    <a:pt x="21183" y="310684"/>
                  </a:lnTo>
                  <a:lnTo>
                    <a:pt x="7061" y="293031"/>
                  </a:lnTo>
                  <a:lnTo>
                    <a:pt x="0" y="275379"/>
                  </a:lnTo>
                  <a:lnTo>
                    <a:pt x="7061" y="247135"/>
                  </a:lnTo>
                  <a:lnTo>
                    <a:pt x="31775" y="225952"/>
                  </a:lnTo>
                  <a:lnTo>
                    <a:pt x="77671" y="190647"/>
                  </a:lnTo>
                  <a:lnTo>
                    <a:pt x="155342" y="151811"/>
                  </a:lnTo>
                  <a:lnTo>
                    <a:pt x="257727" y="116506"/>
                  </a:lnTo>
                  <a:lnTo>
                    <a:pt x="384825" y="81201"/>
                  </a:lnTo>
                  <a:lnTo>
                    <a:pt x="434252" y="91793"/>
                  </a:lnTo>
                  <a:lnTo>
                    <a:pt x="515454" y="105915"/>
                  </a:lnTo>
                  <a:lnTo>
                    <a:pt x="607247" y="120037"/>
                  </a:lnTo>
                  <a:lnTo>
                    <a:pt x="723753" y="130628"/>
                  </a:lnTo>
                  <a:lnTo>
                    <a:pt x="882626" y="144750"/>
                  </a:lnTo>
                  <a:lnTo>
                    <a:pt x="1097986" y="158872"/>
                  </a:lnTo>
                  <a:lnTo>
                    <a:pt x="1380427" y="165933"/>
                  </a:lnTo>
                  <a:lnTo>
                    <a:pt x="1818209" y="169464"/>
                  </a:lnTo>
                  <a:lnTo>
                    <a:pt x="2323071" y="169464"/>
                  </a:lnTo>
                  <a:lnTo>
                    <a:pt x="3283367" y="169464"/>
                  </a:lnTo>
                  <a:lnTo>
                    <a:pt x="3777637" y="169464"/>
                  </a:lnTo>
                  <a:lnTo>
                    <a:pt x="3809412" y="162403"/>
                  </a:lnTo>
                  <a:lnTo>
                    <a:pt x="3855308" y="134159"/>
                  </a:lnTo>
                  <a:lnTo>
                    <a:pt x="3911796" y="88262"/>
                  </a:lnTo>
                  <a:lnTo>
                    <a:pt x="3982406" y="17652"/>
                  </a:lnTo>
                  <a:lnTo>
                    <a:pt x="4007120" y="3530"/>
                  </a:lnTo>
                  <a:lnTo>
                    <a:pt x="4017712" y="0"/>
                  </a:lnTo>
                  <a:lnTo>
                    <a:pt x="4031834" y="0"/>
                  </a:lnTo>
                  <a:lnTo>
                    <a:pt x="4049486" y="3530"/>
                  </a:lnTo>
                  <a:lnTo>
                    <a:pt x="4053017" y="17652"/>
                  </a:lnTo>
                  <a:lnTo>
                    <a:pt x="4049486" y="63549"/>
                  </a:lnTo>
                  <a:lnTo>
                    <a:pt x="4024773" y="183586"/>
                  </a:lnTo>
                  <a:lnTo>
                    <a:pt x="3971815" y="391885"/>
                  </a:lnTo>
                  <a:lnTo>
                    <a:pt x="3830595" y="413068"/>
                  </a:lnTo>
                  <a:lnTo>
                    <a:pt x="3301020" y="406007"/>
                  </a:lnTo>
                  <a:lnTo>
                    <a:pt x="2206564" y="391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3">
              <a:extLst>
                <a:ext uri="{FF2B5EF4-FFF2-40B4-BE49-F238E27FC236}">
                  <a16:creationId xmlns:a16="http://schemas.microsoft.com/office/drawing/2014/main" id="{9B6BDAC7-CFB3-417E-AAF4-16212DFEDA91}"/>
                </a:ext>
              </a:extLst>
            </p:cNvPr>
            <p:cNvSpPr/>
            <p:nvPr/>
          </p:nvSpPr>
          <p:spPr>
            <a:xfrm>
              <a:off x="5070475" y="1611314"/>
              <a:ext cx="833438" cy="1379537"/>
            </a:xfrm>
            <a:custGeom>
              <a:avLst/>
              <a:gdLst>
                <a:gd name="connsiteX0" fmla="*/ 688182 w 833438"/>
                <a:gd name="connsiteY0" fmla="*/ 500063 h 1378744"/>
                <a:gd name="connsiteX1" fmla="*/ 583407 w 833438"/>
                <a:gd name="connsiteY1" fmla="*/ 673894 h 1378744"/>
                <a:gd name="connsiteX2" fmla="*/ 550069 w 833438"/>
                <a:gd name="connsiteY2" fmla="*/ 719138 h 1378744"/>
                <a:gd name="connsiteX3" fmla="*/ 466725 w 833438"/>
                <a:gd name="connsiteY3" fmla="*/ 859632 h 1378744"/>
                <a:gd name="connsiteX4" fmla="*/ 409575 w 833438"/>
                <a:gd name="connsiteY4" fmla="*/ 952500 h 1378744"/>
                <a:gd name="connsiteX5" fmla="*/ 350044 w 833438"/>
                <a:gd name="connsiteY5" fmla="*/ 1038225 h 1378744"/>
                <a:gd name="connsiteX6" fmla="*/ 290513 w 833438"/>
                <a:gd name="connsiteY6" fmla="*/ 1116807 h 1378744"/>
                <a:gd name="connsiteX7" fmla="*/ 238125 w 833438"/>
                <a:gd name="connsiteY7" fmla="*/ 1171575 h 1378744"/>
                <a:gd name="connsiteX8" fmla="*/ 130969 w 833438"/>
                <a:gd name="connsiteY8" fmla="*/ 1278732 h 1378744"/>
                <a:gd name="connsiteX9" fmla="*/ 50007 w 833438"/>
                <a:gd name="connsiteY9" fmla="*/ 1359694 h 1378744"/>
                <a:gd name="connsiteX10" fmla="*/ 21432 w 833438"/>
                <a:gd name="connsiteY10" fmla="*/ 1378744 h 1378744"/>
                <a:gd name="connsiteX11" fmla="*/ 11907 w 833438"/>
                <a:gd name="connsiteY11" fmla="*/ 1376363 h 1378744"/>
                <a:gd name="connsiteX12" fmla="*/ 2382 w 833438"/>
                <a:gd name="connsiteY12" fmla="*/ 1371600 h 1378744"/>
                <a:gd name="connsiteX13" fmla="*/ 0 w 833438"/>
                <a:gd name="connsiteY13" fmla="*/ 1352550 h 1378744"/>
                <a:gd name="connsiteX14" fmla="*/ 19050 w 833438"/>
                <a:gd name="connsiteY14" fmla="*/ 1312069 h 1378744"/>
                <a:gd name="connsiteX15" fmla="*/ 95250 w 833438"/>
                <a:gd name="connsiteY15" fmla="*/ 1190625 h 1378744"/>
                <a:gd name="connsiteX16" fmla="*/ 157163 w 833438"/>
                <a:gd name="connsiteY16" fmla="*/ 1083469 h 1378744"/>
                <a:gd name="connsiteX17" fmla="*/ 223838 w 833438"/>
                <a:gd name="connsiteY17" fmla="*/ 959644 h 1378744"/>
                <a:gd name="connsiteX18" fmla="*/ 297657 w 833438"/>
                <a:gd name="connsiteY18" fmla="*/ 819150 h 1378744"/>
                <a:gd name="connsiteX19" fmla="*/ 350044 w 833438"/>
                <a:gd name="connsiteY19" fmla="*/ 711994 h 1378744"/>
                <a:gd name="connsiteX20" fmla="*/ 402432 w 833438"/>
                <a:gd name="connsiteY20" fmla="*/ 604838 h 1378744"/>
                <a:gd name="connsiteX21" fmla="*/ 450057 w 833438"/>
                <a:gd name="connsiteY21" fmla="*/ 490538 h 1378744"/>
                <a:gd name="connsiteX22" fmla="*/ 481013 w 833438"/>
                <a:gd name="connsiteY22" fmla="*/ 392907 h 1378744"/>
                <a:gd name="connsiteX23" fmla="*/ 497682 w 833438"/>
                <a:gd name="connsiteY23" fmla="*/ 321469 h 1378744"/>
                <a:gd name="connsiteX24" fmla="*/ 507207 w 833438"/>
                <a:gd name="connsiteY24" fmla="*/ 259557 h 1378744"/>
                <a:gd name="connsiteX25" fmla="*/ 504825 w 833438"/>
                <a:gd name="connsiteY25" fmla="*/ 197644 h 1378744"/>
                <a:gd name="connsiteX26" fmla="*/ 495300 w 833438"/>
                <a:gd name="connsiteY26" fmla="*/ 145257 h 1378744"/>
                <a:gd name="connsiteX27" fmla="*/ 478632 w 833438"/>
                <a:gd name="connsiteY27" fmla="*/ 104775 h 1378744"/>
                <a:gd name="connsiteX28" fmla="*/ 461963 w 833438"/>
                <a:gd name="connsiteY28" fmla="*/ 80963 h 1378744"/>
                <a:gd name="connsiteX29" fmla="*/ 452438 w 833438"/>
                <a:gd name="connsiteY29" fmla="*/ 64294 h 1378744"/>
                <a:gd name="connsiteX30" fmla="*/ 445294 w 833438"/>
                <a:gd name="connsiteY30" fmla="*/ 45244 h 1378744"/>
                <a:gd name="connsiteX31" fmla="*/ 442913 w 833438"/>
                <a:gd name="connsiteY31" fmla="*/ 26194 h 1378744"/>
                <a:gd name="connsiteX32" fmla="*/ 445294 w 833438"/>
                <a:gd name="connsiteY32" fmla="*/ 11907 h 1378744"/>
                <a:gd name="connsiteX33" fmla="*/ 454819 w 833438"/>
                <a:gd name="connsiteY33" fmla="*/ 4763 h 1378744"/>
                <a:gd name="connsiteX34" fmla="*/ 466725 w 833438"/>
                <a:gd name="connsiteY34" fmla="*/ 0 h 1378744"/>
                <a:gd name="connsiteX35" fmla="*/ 485775 w 833438"/>
                <a:gd name="connsiteY35" fmla="*/ 0 h 1378744"/>
                <a:gd name="connsiteX36" fmla="*/ 519113 w 833438"/>
                <a:gd name="connsiteY36" fmla="*/ 7144 h 1378744"/>
                <a:gd name="connsiteX37" fmla="*/ 569119 w 833438"/>
                <a:gd name="connsiteY37" fmla="*/ 26194 h 1378744"/>
                <a:gd name="connsiteX38" fmla="*/ 626269 w 833438"/>
                <a:gd name="connsiteY38" fmla="*/ 52388 h 1378744"/>
                <a:gd name="connsiteX39" fmla="*/ 681038 w 833438"/>
                <a:gd name="connsiteY39" fmla="*/ 78582 h 1378744"/>
                <a:gd name="connsiteX40" fmla="*/ 728663 w 833438"/>
                <a:gd name="connsiteY40" fmla="*/ 104775 h 1378744"/>
                <a:gd name="connsiteX41" fmla="*/ 769144 w 833438"/>
                <a:gd name="connsiteY41" fmla="*/ 135732 h 1378744"/>
                <a:gd name="connsiteX42" fmla="*/ 809625 w 833438"/>
                <a:gd name="connsiteY42" fmla="*/ 171450 h 1378744"/>
                <a:gd name="connsiteX43" fmla="*/ 833438 w 833438"/>
                <a:gd name="connsiteY43" fmla="*/ 204788 h 1378744"/>
                <a:gd name="connsiteX44" fmla="*/ 788194 w 833438"/>
                <a:gd name="connsiteY44" fmla="*/ 316707 h 1378744"/>
                <a:gd name="connsiteX45" fmla="*/ 688182 w 833438"/>
                <a:gd name="connsiteY45" fmla="*/ 500063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3438" h="1378744">
                  <a:moveTo>
                    <a:pt x="688182" y="500063"/>
                  </a:moveTo>
                  <a:lnTo>
                    <a:pt x="583407" y="673894"/>
                  </a:lnTo>
                  <a:lnTo>
                    <a:pt x="550069" y="719138"/>
                  </a:lnTo>
                  <a:lnTo>
                    <a:pt x="466725" y="859632"/>
                  </a:lnTo>
                  <a:lnTo>
                    <a:pt x="409575" y="952500"/>
                  </a:lnTo>
                  <a:lnTo>
                    <a:pt x="350044" y="1038225"/>
                  </a:lnTo>
                  <a:lnTo>
                    <a:pt x="290513" y="1116807"/>
                  </a:lnTo>
                  <a:lnTo>
                    <a:pt x="238125" y="1171575"/>
                  </a:lnTo>
                  <a:lnTo>
                    <a:pt x="130969" y="1278732"/>
                  </a:lnTo>
                  <a:lnTo>
                    <a:pt x="50007" y="1359694"/>
                  </a:lnTo>
                  <a:lnTo>
                    <a:pt x="21432" y="1378744"/>
                  </a:lnTo>
                  <a:lnTo>
                    <a:pt x="11907" y="1376363"/>
                  </a:lnTo>
                  <a:lnTo>
                    <a:pt x="2382" y="1371600"/>
                  </a:lnTo>
                  <a:lnTo>
                    <a:pt x="0" y="1352550"/>
                  </a:lnTo>
                  <a:lnTo>
                    <a:pt x="19050" y="1312069"/>
                  </a:lnTo>
                  <a:lnTo>
                    <a:pt x="95250" y="1190625"/>
                  </a:lnTo>
                  <a:lnTo>
                    <a:pt x="157163" y="1083469"/>
                  </a:lnTo>
                  <a:lnTo>
                    <a:pt x="223838" y="959644"/>
                  </a:lnTo>
                  <a:lnTo>
                    <a:pt x="297657" y="819150"/>
                  </a:lnTo>
                  <a:lnTo>
                    <a:pt x="350044" y="711994"/>
                  </a:lnTo>
                  <a:lnTo>
                    <a:pt x="402432" y="604838"/>
                  </a:lnTo>
                  <a:lnTo>
                    <a:pt x="450057" y="490538"/>
                  </a:lnTo>
                  <a:lnTo>
                    <a:pt x="481013" y="392907"/>
                  </a:lnTo>
                  <a:lnTo>
                    <a:pt x="497682" y="321469"/>
                  </a:lnTo>
                  <a:lnTo>
                    <a:pt x="507207" y="259557"/>
                  </a:lnTo>
                  <a:lnTo>
                    <a:pt x="504825" y="197644"/>
                  </a:lnTo>
                  <a:lnTo>
                    <a:pt x="495300" y="145257"/>
                  </a:lnTo>
                  <a:lnTo>
                    <a:pt x="478632" y="104775"/>
                  </a:lnTo>
                  <a:lnTo>
                    <a:pt x="461963" y="80963"/>
                  </a:lnTo>
                  <a:lnTo>
                    <a:pt x="452438" y="64294"/>
                  </a:lnTo>
                  <a:lnTo>
                    <a:pt x="445294" y="45244"/>
                  </a:lnTo>
                  <a:lnTo>
                    <a:pt x="442913" y="26194"/>
                  </a:lnTo>
                  <a:lnTo>
                    <a:pt x="445294" y="11907"/>
                  </a:lnTo>
                  <a:lnTo>
                    <a:pt x="454819" y="4763"/>
                  </a:lnTo>
                  <a:lnTo>
                    <a:pt x="466725" y="0"/>
                  </a:lnTo>
                  <a:lnTo>
                    <a:pt x="485775" y="0"/>
                  </a:lnTo>
                  <a:lnTo>
                    <a:pt x="519113" y="7144"/>
                  </a:lnTo>
                  <a:lnTo>
                    <a:pt x="569119" y="26194"/>
                  </a:lnTo>
                  <a:lnTo>
                    <a:pt x="626269" y="52388"/>
                  </a:lnTo>
                  <a:lnTo>
                    <a:pt x="681038" y="78582"/>
                  </a:lnTo>
                  <a:lnTo>
                    <a:pt x="728663" y="104775"/>
                  </a:lnTo>
                  <a:lnTo>
                    <a:pt x="769144" y="135732"/>
                  </a:lnTo>
                  <a:lnTo>
                    <a:pt x="809625" y="171450"/>
                  </a:lnTo>
                  <a:lnTo>
                    <a:pt x="833438" y="204788"/>
                  </a:lnTo>
                  <a:lnTo>
                    <a:pt x="788194" y="316707"/>
                  </a:lnTo>
                  <a:lnTo>
                    <a:pt x="688182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8">
              <a:extLst>
                <a:ext uri="{FF2B5EF4-FFF2-40B4-BE49-F238E27FC236}">
                  <a16:creationId xmlns:a16="http://schemas.microsoft.com/office/drawing/2014/main" id="{2D95517D-5BB3-47FC-BE1F-A4183E03D478}"/>
                </a:ext>
              </a:extLst>
            </p:cNvPr>
            <p:cNvSpPr/>
            <p:nvPr/>
          </p:nvSpPr>
          <p:spPr>
            <a:xfrm>
              <a:off x="5791201" y="1665288"/>
              <a:ext cx="885825" cy="355600"/>
            </a:xfrm>
            <a:custGeom>
              <a:avLst/>
              <a:gdLst>
                <a:gd name="connsiteX0" fmla="*/ 259556 w 885825"/>
                <a:gd name="connsiteY0" fmla="*/ 257175 h 357187"/>
                <a:gd name="connsiteX1" fmla="*/ 0 w 885825"/>
                <a:gd name="connsiteY1" fmla="*/ 304800 h 357187"/>
                <a:gd name="connsiteX2" fmla="*/ 7144 w 885825"/>
                <a:gd name="connsiteY2" fmla="*/ 135731 h 357187"/>
                <a:gd name="connsiteX3" fmla="*/ 233363 w 885825"/>
                <a:gd name="connsiteY3" fmla="*/ 130969 h 357187"/>
                <a:gd name="connsiteX4" fmla="*/ 404813 w 885825"/>
                <a:gd name="connsiteY4" fmla="*/ 111919 h 357187"/>
                <a:gd name="connsiteX5" fmla="*/ 447675 w 885825"/>
                <a:gd name="connsiteY5" fmla="*/ 88106 h 357187"/>
                <a:gd name="connsiteX6" fmla="*/ 585788 w 885825"/>
                <a:gd name="connsiteY6" fmla="*/ 0 h 357187"/>
                <a:gd name="connsiteX7" fmla="*/ 604838 w 885825"/>
                <a:gd name="connsiteY7" fmla="*/ 0 h 357187"/>
                <a:gd name="connsiteX8" fmla="*/ 642938 w 885825"/>
                <a:gd name="connsiteY8" fmla="*/ 11906 h 357187"/>
                <a:gd name="connsiteX9" fmla="*/ 685800 w 885825"/>
                <a:gd name="connsiteY9" fmla="*/ 30956 h 357187"/>
                <a:gd name="connsiteX10" fmla="*/ 723900 w 885825"/>
                <a:gd name="connsiteY10" fmla="*/ 54769 h 357187"/>
                <a:gd name="connsiteX11" fmla="*/ 764381 w 885825"/>
                <a:gd name="connsiteY11" fmla="*/ 85725 h 357187"/>
                <a:gd name="connsiteX12" fmla="*/ 809625 w 885825"/>
                <a:gd name="connsiteY12" fmla="*/ 128587 h 357187"/>
                <a:gd name="connsiteX13" fmla="*/ 852488 w 885825"/>
                <a:gd name="connsiteY13" fmla="*/ 173831 h 357187"/>
                <a:gd name="connsiteX14" fmla="*/ 871538 w 885825"/>
                <a:gd name="connsiteY14" fmla="*/ 202406 h 357187"/>
                <a:gd name="connsiteX15" fmla="*/ 883444 w 885825"/>
                <a:gd name="connsiteY15" fmla="*/ 223837 h 357187"/>
                <a:gd name="connsiteX16" fmla="*/ 885825 w 885825"/>
                <a:gd name="connsiteY16" fmla="*/ 240506 h 357187"/>
                <a:gd name="connsiteX17" fmla="*/ 878681 w 885825"/>
                <a:gd name="connsiteY17" fmla="*/ 269081 h 357187"/>
                <a:gd name="connsiteX18" fmla="*/ 862013 w 885825"/>
                <a:gd name="connsiteY18" fmla="*/ 292894 h 357187"/>
                <a:gd name="connsiteX19" fmla="*/ 823913 w 885825"/>
                <a:gd name="connsiteY19" fmla="*/ 323850 h 357187"/>
                <a:gd name="connsiteX20" fmla="*/ 790575 w 885825"/>
                <a:gd name="connsiteY20" fmla="*/ 357187 h 357187"/>
                <a:gd name="connsiteX21" fmla="*/ 531019 w 885825"/>
                <a:gd name="connsiteY21" fmla="*/ 235744 h 357187"/>
                <a:gd name="connsiteX22" fmla="*/ 483394 w 885825"/>
                <a:gd name="connsiteY22" fmla="*/ 226219 h 357187"/>
                <a:gd name="connsiteX23" fmla="*/ 447675 w 885825"/>
                <a:gd name="connsiteY23" fmla="*/ 223837 h 357187"/>
                <a:gd name="connsiteX24" fmla="*/ 259556 w 885825"/>
                <a:gd name="connsiteY24" fmla="*/ 2571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357187">
                  <a:moveTo>
                    <a:pt x="259556" y="257175"/>
                  </a:moveTo>
                  <a:lnTo>
                    <a:pt x="0" y="304800"/>
                  </a:lnTo>
                  <a:lnTo>
                    <a:pt x="7144" y="135731"/>
                  </a:lnTo>
                  <a:lnTo>
                    <a:pt x="233363" y="130969"/>
                  </a:lnTo>
                  <a:lnTo>
                    <a:pt x="404813" y="111919"/>
                  </a:lnTo>
                  <a:lnTo>
                    <a:pt x="447675" y="88106"/>
                  </a:lnTo>
                  <a:lnTo>
                    <a:pt x="585788" y="0"/>
                  </a:lnTo>
                  <a:lnTo>
                    <a:pt x="604838" y="0"/>
                  </a:lnTo>
                  <a:lnTo>
                    <a:pt x="642938" y="11906"/>
                  </a:lnTo>
                  <a:lnTo>
                    <a:pt x="685800" y="30956"/>
                  </a:lnTo>
                  <a:lnTo>
                    <a:pt x="723900" y="54769"/>
                  </a:lnTo>
                  <a:lnTo>
                    <a:pt x="764381" y="85725"/>
                  </a:lnTo>
                  <a:lnTo>
                    <a:pt x="809625" y="128587"/>
                  </a:lnTo>
                  <a:lnTo>
                    <a:pt x="852488" y="173831"/>
                  </a:lnTo>
                  <a:lnTo>
                    <a:pt x="871538" y="202406"/>
                  </a:lnTo>
                  <a:lnTo>
                    <a:pt x="883444" y="223837"/>
                  </a:lnTo>
                  <a:lnTo>
                    <a:pt x="885825" y="240506"/>
                  </a:lnTo>
                  <a:lnTo>
                    <a:pt x="878681" y="269081"/>
                  </a:lnTo>
                  <a:lnTo>
                    <a:pt x="862013" y="292894"/>
                  </a:lnTo>
                  <a:lnTo>
                    <a:pt x="823913" y="323850"/>
                  </a:lnTo>
                  <a:lnTo>
                    <a:pt x="790575" y="357187"/>
                  </a:lnTo>
                  <a:lnTo>
                    <a:pt x="531019" y="235744"/>
                  </a:lnTo>
                  <a:lnTo>
                    <a:pt x="483394" y="226219"/>
                  </a:lnTo>
                  <a:lnTo>
                    <a:pt x="447675" y="223837"/>
                  </a:lnTo>
                  <a:lnTo>
                    <a:pt x="25955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33">
              <a:extLst>
                <a:ext uri="{FF2B5EF4-FFF2-40B4-BE49-F238E27FC236}">
                  <a16:creationId xmlns:a16="http://schemas.microsoft.com/office/drawing/2014/main" id="{2496A47A-C691-426F-9171-E892226E16A7}"/>
                </a:ext>
              </a:extLst>
            </p:cNvPr>
            <p:cNvSpPr/>
            <p:nvPr/>
          </p:nvSpPr>
          <p:spPr>
            <a:xfrm rot="16200000">
              <a:off x="4690269" y="2266157"/>
              <a:ext cx="2317750" cy="1547812"/>
            </a:xfrm>
            <a:custGeom>
              <a:avLst/>
              <a:gdLst>
                <a:gd name="connsiteX0" fmla="*/ 1147762 w 2316956"/>
                <a:gd name="connsiteY0" fmla="*/ 973931 h 1547813"/>
                <a:gd name="connsiteX1" fmla="*/ 869156 w 2316956"/>
                <a:gd name="connsiteY1" fmla="*/ 795338 h 1547813"/>
                <a:gd name="connsiteX2" fmla="*/ 654844 w 2316956"/>
                <a:gd name="connsiteY2" fmla="*/ 642938 h 1547813"/>
                <a:gd name="connsiteX3" fmla="*/ 476250 w 2316956"/>
                <a:gd name="connsiteY3" fmla="*/ 500063 h 1547813"/>
                <a:gd name="connsiteX4" fmla="*/ 321469 w 2316956"/>
                <a:gd name="connsiteY4" fmla="*/ 371475 h 1547813"/>
                <a:gd name="connsiteX5" fmla="*/ 173831 w 2316956"/>
                <a:gd name="connsiteY5" fmla="*/ 233363 h 1547813"/>
                <a:gd name="connsiteX6" fmla="*/ 71437 w 2316956"/>
                <a:gd name="connsiteY6" fmla="*/ 128588 h 1547813"/>
                <a:gd name="connsiteX7" fmla="*/ 21431 w 2316956"/>
                <a:gd name="connsiteY7" fmla="*/ 71438 h 1547813"/>
                <a:gd name="connsiteX8" fmla="*/ 7144 w 2316956"/>
                <a:gd name="connsiteY8" fmla="*/ 54769 h 1547813"/>
                <a:gd name="connsiteX9" fmla="*/ 0 w 2316956"/>
                <a:gd name="connsiteY9" fmla="*/ 38100 h 1547813"/>
                <a:gd name="connsiteX10" fmla="*/ 0 w 2316956"/>
                <a:gd name="connsiteY10" fmla="*/ 21431 h 1547813"/>
                <a:gd name="connsiteX11" fmla="*/ 2381 w 2316956"/>
                <a:gd name="connsiteY11" fmla="*/ 9525 h 1547813"/>
                <a:gd name="connsiteX12" fmla="*/ 11906 w 2316956"/>
                <a:gd name="connsiteY12" fmla="*/ 0 h 1547813"/>
                <a:gd name="connsiteX13" fmla="*/ 35719 w 2316956"/>
                <a:gd name="connsiteY13" fmla="*/ 0 h 1547813"/>
                <a:gd name="connsiteX14" fmla="*/ 57150 w 2316956"/>
                <a:gd name="connsiteY14" fmla="*/ 4763 h 1547813"/>
                <a:gd name="connsiteX15" fmla="*/ 173831 w 2316956"/>
                <a:gd name="connsiteY15" fmla="*/ 104775 h 1547813"/>
                <a:gd name="connsiteX16" fmla="*/ 345281 w 2316956"/>
                <a:gd name="connsiteY16" fmla="*/ 235744 h 1547813"/>
                <a:gd name="connsiteX17" fmla="*/ 540544 w 2316956"/>
                <a:gd name="connsiteY17" fmla="*/ 378619 h 1547813"/>
                <a:gd name="connsiteX18" fmla="*/ 654844 w 2316956"/>
                <a:gd name="connsiteY18" fmla="*/ 459581 h 1547813"/>
                <a:gd name="connsiteX19" fmla="*/ 750094 w 2316956"/>
                <a:gd name="connsiteY19" fmla="*/ 523875 h 1547813"/>
                <a:gd name="connsiteX20" fmla="*/ 859631 w 2316956"/>
                <a:gd name="connsiteY20" fmla="*/ 595313 h 1547813"/>
                <a:gd name="connsiteX21" fmla="*/ 988219 w 2316956"/>
                <a:gd name="connsiteY21" fmla="*/ 676275 h 1547813"/>
                <a:gd name="connsiteX22" fmla="*/ 1157287 w 2316956"/>
                <a:gd name="connsiteY22" fmla="*/ 762000 h 1547813"/>
                <a:gd name="connsiteX23" fmla="*/ 1300162 w 2316956"/>
                <a:gd name="connsiteY23" fmla="*/ 842963 h 1547813"/>
                <a:gd name="connsiteX24" fmla="*/ 1526381 w 2316956"/>
                <a:gd name="connsiteY24" fmla="*/ 957263 h 1547813"/>
                <a:gd name="connsiteX25" fmla="*/ 1678781 w 2316956"/>
                <a:gd name="connsiteY25" fmla="*/ 1009650 h 1547813"/>
                <a:gd name="connsiteX26" fmla="*/ 1838325 w 2316956"/>
                <a:gd name="connsiteY26" fmla="*/ 1081088 h 1547813"/>
                <a:gd name="connsiteX27" fmla="*/ 2074069 w 2316956"/>
                <a:gd name="connsiteY27" fmla="*/ 1164431 h 1547813"/>
                <a:gd name="connsiteX28" fmla="*/ 2195512 w 2316956"/>
                <a:gd name="connsiteY28" fmla="*/ 1207294 h 1547813"/>
                <a:gd name="connsiteX29" fmla="*/ 2255044 w 2316956"/>
                <a:gd name="connsiteY29" fmla="*/ 1223963 h 1547813"/>
                <a:gd name="connsiteX30" fmla="*/ 2274094 w 2316956"/>
                <a:gd name="connsiteY30" fmla="*/ 1226344 h 1547813"/>
                <a:gd name="connsiteX31" fmla="*/ 2316956 w 2316956"/>
                <a:gd name="connsiteY31" fmla="*/ 1216819 h 1547813"/>
                <a:gd name="connsiteX32" fmla="*/ 2235994 w 2316956"/>
                <a:gd name="connsiteY32" fmla="*/ 1547813 h 1547813"/>
                <a:gd name="connsiteX33" fmla="*/ 2178844 w 2316956"/>
                <a:gd name="connsiteY33" fmla="*/ 1507331 h 1547813"/>
                <a:gd name="connsiteX34" fmla="*/ 2085975 w 2316956"/>
                <a:gd name="connsiteY34" fmla="*/ 1440656 h 1547813"/>
                <a:gd name="connsiteX35" fmla="*/ 2038350 w 2316956"/>
                <a:gd name="connsiteY35" fmla="*/ 1419225 h 1547813"/>
                <a:gd name="connsiteX36" fmla="*/ 1824037 w 2316956"/>
                <a:gd name="connsiteY36" fmla="*/ 1323975 h 1547813"/>
                <a:gd name="connsiteX37" fmla="*/ 1640681 w 2316956"/>
                <a:gd name="connsiteY37" fmla="*/ 1235869 h 1547813"/>
                <a:gd name="connsiteX38" fmla="*/ 1431131 w 2316956"/>
                <a:gd name="connsiteY38" fmla="*/ 1131094 h 1547813"/>
                <a:gd name="connsiteX39" fmla="*/ 1147762 w 2316956"/>
                <a:gd name="connsiteY39" fmla="*/ 97393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6956" h="1547813">
                  <a:moveTo>
                    <a:pt x="1147762" y="973931"/>
                  </a:moveTo>
                  <a:lnTo>
                    <a:pt x="869156" y="795338"/>
                  </a:lnTo>
                  <a:lnTo>
                    <a:pt x="654844" y="642938"/>
                  </a:lnTo>
                  <a:lnTo>
                    <a:pt x="476250" y="500063"/>
                  </a:lnTo>
                  <a:lnTo>
                    <a:pt x="321469" y="371475"/>
                  </a:lnTo>
                  <a:lnTo>
                    <a:pt x="173831" y="233363"/>
                  </a:lnTo>
                  <a:lnTo>
                    <a:pt x="71437" y="128588"/>
                  </a:lnTo>
                  <a:lnTo>
                    <a:pt x="21431" y="71438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57150" y="4763"/>
                  </a:lnTo>
                  <a:lnTo>
                    <a:pt x="173831" y="104775"/>
                  </a:lnTo>
                  <a:lnTo>
                    <a:pt x="345281" y="235744"/>
                  </a:lnTo>
                  <a:lnTo>
                    <a:pt x="540544" y="378619"/>
                  </a:lnTo>
                  <a:lnTo>
                    <a:pt x="654844" y="459581"/>
                  </a:lnTo>
                  <a:lnTo>
                    <a:pt x="750094" y="523875"/>
                  </a:lnTo>
                  <a:lnTo>
                    <a:pt x="859631" y="595313"/>
                  </a:lnTo>
                  <a:lnTo>
                    <a:pt x="988219" y="676275"/>
                  </a:lnTo>
                  <a:lnTo>
                    <a:pt x="1157287" y="762000"/>
                  </a:lnTo>
                  <a:lnTo>
                    <a:pt x="1300162" y="842963"/>
                  </a:lnTo>
                  <a:lnTo>
                    <a:pt x="1526381" y="957263"/>
                  </a:lnTo>
                  <a:lnTo>
                    <a:pt x="1678781" y="1009650"/>
                  </a:lnTo>
                  <a:lnTo>
                    <a:pt x="1838325" y="1081088"/>
                  </a:lnTo>
                  <a:lnTo>
                    <a:pt x="2074069" y="1164431"/>
                  </a:lnTo>
                  <a:lnTo>
                    <a:pt x="2195512" y="1207294"/>
                  </a:lnTo>
                  <a:lnTo>
                    <a:pt x="2255044" y="1223963"/>
                  </a:lnTo>
                  <a:lnTo>
                    <a:pt x="2274094" y="1226344"/>
                  </a:lnTo>
                  <a:lnTo>
                    <a:pt x="2316956" y="1216819"/>
                  </a:lnTo>
                  <a:lnTo>
                    <a:pt x="2235994" y="1547813"/>
                  </a:lnTo>
                  <a:lnTo>
                    <a:pt x="2178844" y="1507331"/>
                  </a:lnTo>
                  <a:lnTo>
                    <a:pt x="2085975" y="1440656"/>
                  </a:lnTo>
                  <a:lnTo>
                    <a:pt x="2038350" y="1419225"/>
                  </a:lnTo>
                  <a:lnTo>
                    <a:pt x="1824037" y="1323975"/>
                  </a:lnTo>
                  <a:lnTo>
                    <a:pt x="1640681" y="1235869"/>
                  </a:lnTo>
                  <a:lnTo>
                    <a:pt x="1431131" y="1131094"/>
                  </a:lnTo>
                  <a:lnTo>
                    <a:pt x="114776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19">
              <a:extLst>
                <a:ext uri="{FF2B5EF4-FFF2-40B4-BE49-F238E27FC236}">
                  <a16:creationId xmlns:a16="http://schemas.microsoft.com/office/drawing/2014/main" id="{A2BB3D6D-8C95-4FC6-9716-7CC406D7232B}"/>
                </a:ext>
              </a:extLst>
            </p:cNvPr>
            <p:cNvSpPr/>
            <p:nvPr/>
          </p:nvSpPr>
          <p:spPr>
            <a:xfrm>
              <a:off x="5575301" y="2239964"/>
              <a:ext cx="563563" cy="485775"/>
            </a:xfrm>
            <a:custGeom>
              <a:avLst/>
              <a:gdLst>
                <a:gd name="connsiteX0" fmla="*/ 292894 w 564357"/>
                <a:gd name="connsiteY0" fmla="*/ 319088 h 485775"/>
                <a:gd name="connsiteX1" fmla="*/ 126207 w 564357"/>
                <a:gd name="connsiteY1" fmla="*/ 169069 h 485775"/>
                <a:gd name="connsiteX2" fmla="*/ 0 w 564357"/>
                <a:gd name="connsiteY2" fmla="*/ 57150 h 485775"/>
                <a:gd name="connsiteX3" fmla="*/ 23813 w 564357"/>
                <a:gd name="connsiteY3" fmla="*/ 0 h 485775"/>
                <a:gd name="connsiteX4" fmla="*/ 221457 w 564357"/>
                <a:gd name="connsiteY4" fmla="*/ 73819 h 485775"/>
                <a:gd name="connsiteX5" fmla="*/ 402432 w 564357"/>
                <a:gd name="connsiteY5" fmla="*/ 140494 h 485775"/>
                <a:gd name="connsiteX6" fmla="*/ 416719 w 564357"/>
                <a:gd name="connsiteY6" fmla="*/ 150019 h 485775"/>
                <a:gd name="connsiteX7" fmla="*/ 445294 w 564357"/>
                <a:gd name="connsiteY7" fmla="*/ 171450 h 485775"/>
                <a:gd name="connsiteX8" fmla="*/ 483394 w 564357"/>
                <a:gd name="connsiteY8" fmla="*/ 209550 h 485775"/>
                <a:gd name="connsiteX9" fmla="*/ 514350 w 564357"/>
                <a:gd name="connsiteY9" fmla="*/ 257175 h 485775"/>
                <a:gd name="connsiteX10" fmla="*/ 564357 w 564357"/>
                <a:gd name="connsiteY10" fmla="*/ 338138 h 485775"/>
                <a:gd name="connsiteX11" fmla="*/ 500063 w 564357"/>
                <a:gd name="connsiteY11" fmla="*/ 485775 h 485775"/>
                <a:gd name="connsiteX12" fmla="*/ 292894 w 564357"/>
                <a:gd name="connsiteY12" fmla="*/ 31908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4357" h="485775">
                  <a:moveTo>
                    <a:pt x="292894" y="319088"/>
                  </a:moveTo>
                  <a:lnTo>
                    <a:pt x="126207" y="169069"/>
                  </a:lnTo>
                  <a:lnTo>
                    <a:pt x="0" y="57150"/>
                  </a:lnTo>
                  <a:lnTo>
                    <a:pt x="23813" y="0"/>
                  </a:lnTo>
                  <a:lnTo>
                    <a:pt x="221457" y="73819"/>
                  </a:lnTo>
                  <a:lnTo>
                    <a:pt x="402432" y="140494"/>
                  </a:lnTo>
                  <a:lnTo>
                    <a:pt x="416719" y="150019"/>
                  </a:lnTo>
                  <a:lnTo>
                    <a:pt x="445294" y="171450"/>
                  </a:lnTo>
                  <a:lnTo>
                    <a:pt x="483394" y="209550"/>
                  </a:lnTo>
                  <a:lnTo>
                    <a:pt x="514350" y="257175"/>
                  </a:lnTo>
                  <a:lnTo>
                    <a:pt x="564357" y="338138"/>
                  </a:lnTo>
                  <a:lnTo>
                    <a:pt x="500063" y="485775"/>
                  </a:lnTo>
                  <a:lnTo>
                    <a:pt x="292894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1">
              <a:extLst>
                <a:ext uri="{FF2B5EF4-FFF2-40B4-BE49-F238E27FC236}">
                  <a16:creationId xmlns:a16="http://schemas.microsoft.com/office/drawing/2014/main" id="{82727D50-4D66-4BA9-AB4D-B9BD10A3662F}"/>
                </a:ext>
              </a:extLst>
            </p:cNvPr>
            <p:cNvSpPr/>
            <p:nvPr/>
          </p:nvSpPr>
          <p:spPr>
            <a:xfrm>
              <a:off x="5280026" y="2693988"/>
              <a:ext cx="601663" cy="552450"/>
            </a:xfrm>
            <a:custGeom>
              <a:avLst/>
              <a:gdLst>
                <a:gd name="connsiteX0" fmla="*/ 328613 w 602457"/>
                <a:gd name="connsiteY0" fmla="*/ 385762 h 552450"/>
                <a:gd name="connsiteX1" fmla="*/ 178594 w 602457"/>
                <a:gd name="connsiteY1" fmla="*/ 240506 h 552450"/>
                <a:gd name="connsiteX2" fmla="*/ 0 w 602457"/>
                <a:gd name="connsiteY2" fmla="*/ 64294 h 552450"/>
                <a:gd name="connsiteX3" fmla="*/ 42863 w 602457"/>
                <a:gd name="connsiteY3" fmla="*/ 0 h 552450"/>
                <a:gd name="connsiteX4" fmla="*/ 161925 w 602457"/>
                <a:gd name="connsiteY4" fmla="*/ 47625 h 552450"/>
                <a:gd name="connsiteX5" fmla="*/ 385763 w 602457"/>
                <a:gd name="connsiteY5" fmla="*/ 133350 h 552450"/>
                <a:gd name="connsiteX6" fmla="*/ 602457 w 602457"/>
                <a:gd name="connsiteY6" fmla="*/ 378619 h 552450"/>
                <a:gd name="connsiteX7" fmla="*/ 511969 w 602457"/>
                <a:gd name="connsiteY7" fmla="*/ 552450 h 552450"/>
                <a:gd name="connsiteX8" fmla="*/ 450057 w 602457"/>
                <a:gd name="connsiteY8" fmla="*/ 497681 h 552450"/>
                <a:gd name="connsiteX9" fmla="*/ 328613 w 602457"/>
                <a:gd name="connsiteY9" fmla="*/ 38576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457" h="552450">
                  <a:moveTo>
                    <a:pt x="328613" y="385762"/>
                  </a:moveTo>
                  <a:lnTo>
                    <a:pt x="178594" y="240506"/>
                  </a:lnTo>
                  <a:lnTo>
                    <a:pt x="0" y="64294"/>
                  </a:lnTo>
                  <a:lnTo>
                    <a:pt x="42863" y="0"/>
                  </a:lnTo>
                  <a:lnTo>
                    <a:pt x="161925" y="47625"/>
                  </a:lnTo>
                  <a:lnTo>
                    <a:pt x="385763" y="133350"/>
                  </a:lnTo>
                  <a:lnTo>
                    <a:pt x="602457" y="378619"/>
                  </a:lnTo>
                  <a:lnTo>
                    <a:pt x="511969" y="552450"/>
                  </a:lnTo>
                  <a:lnTo>
                    <a:pt x="450057" y="497681"/>
                  </a:lnTo>
                  <a:lnTo>
                    <a:pt x="328613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2">
              <a:extLst>
                <a:ext uri="{FF2B5EF4-FFF2-40B4-BE49-F238E27FC236}">
                  <a16:creationId xmlns:a16="http://schemas.microsoft.com/office/drawing/2014/main" id="{D734DFE3-21A3-4596-9190-8BFBEA631650}"/>
                </a:ext>
              </a:extLst>
            </p:cNvPr>
            <p:cNvSpPr/>
            <p:nvPr/>
          </p:nvSpPr>
          <p:spPr>
            <a:xfrm>
              <a:off x="6899276" y="1773238"/>
              <a:ext cx="1058863" cy="361950"/>
            </a:xfrm>
            <a:custGeom>
              <a:avLst/>
              <a:gdLst>
                <a:gd name="connsiteX0" fmla="*/ 566738 w 1059657"/>
                <a:gd name="connsiteY0" fmla="*/ 285750 h 361950"/>
                <a:gd name="connsiteX1" fmla="*/ 492919 w 1059657"/>
                <a:gd name="connsiteY1" fmla="*/ 290513 h 361950"/>
                <a:gd name="connsiteX2" fmla="*/ 452438 w 1059657"/>
                <a:gd name="connsiteY2" fmla="*/ 300038 h 361950"/>
                <a:gd name="connsiteX3" fmla="*/ 383382 w 1059657"/>
                <a:gd name="connsiteY3" fmla="*/ 330994 h 361950"/>
                <a:gd name="connsiteX4" fmla="*/ 328613 w 1059657"/>
                <a:gd name="connsiteY4" fmla="*/ 361950 h 361950"/>
                <a:gd name="connsiteX5" fmla="*/ 307182 w 1059657"/>
                <a:gd name="connsiteY5" fmla="*/ 357188 h 361950"/>
                <a:gd name="connsiteX6" fmla="*/ 245269 w 1059657"/>
                <a:gd name="connsiteY6" fmla="*/ 328613 h 361950"/>
                <a:gd name="connsiteX7" fmla="*/ 173832 w 1059657"/>
                <a:gd name="connsiteY7" fmla="*/ 290513 h 361950"/>
                <a:gd name="connsiteX8" fmla="*/ 102394 w 1059657"/>
                <a:gd name="connsiteY8" fmla="*/ 240507 h 361950"/>
                <a:gd name="connsiteX9" fmla="*/ 61913 w 1059657"/>
                <a:gd name="connsiteY9" fmla="*/ 207169 h 361950"/>
                <a:gd name="connsiteX10" fmla="*/ 30957 w 1059657"/>
                <a:gd name="connsiteY10" fmla="*/ 178594 h 361950"/>
                <a:gd name="connsiteX11" fmla="*/ 16669 w 1059657"/>
                <a:gd name="connsiteY11" fmla="*/ 164307 h 361950"/>
                <a:gd name="connsiteX12" fmla="*/ 7144 w 1059657"/>
                <a:gd name="connsiteY12" fmla="*/ 150019 h 361950"/>
                <a:gd name="connsiteX13" fmla="*/ 0 w 1059657"/>
                <a:gd name="connsiteY13" fmla="*/ 123825 h 361950"/>
                <a:gd name="connsiteX14" fmla="*/ 0 w 1059657"/>
                <a:gd name="connsiteY14" fmla="*/ 109538 h 361950"/>
                <a:gd name="connsiteX15" fmla="*/ 4763 w 1059657"/>
                <a:gd name="connsiteY15" fmla="*/ 92869 h 361950"/>
                <a:gd name="connsiteX16" fmla="*/ 23813 w 1059657"/>
                <a:gd name="connsiteY16" fmla="*/ 85725 h 361950"/>
                <a:gd name="connsiteX17" fmla="*/ 47625 w 1059657"/>
                <a:gd name="connsiteY17" fmla="*/ 90488 h 361950"/>
                <a:gd name="connsiteX18" fmla="*/ 95250 w 1059657"/>
                <a:gd name="connsiteY18" fmla="*/ 104775 h 361950"/>
                <a:gd name="connsiteX19" fmla="*/ 145257 w 1059657"/>
                <a:gd name="connsiteY19" fmla="*/ 121444 h 361950"/>
                <a:gd name="connsiteX20" fmla="*/ 200025 w 1059657"/>
                <a:gd name="connsiteY20" fmla="*/ 133350 h 361950"/>
                <a:gd name="connsiteX21" fmla="*/ 254794 w 1059657"/>
                <a:gd name="connsiteY21" fmla="*/ 138113 h 361950"/>
                <a:gd name="connsiteX22" fmla="*/ 319088 w 1059657"/>
                <a:gd name="connsiteY22" fmla="*/ 138113 h 361950"/>
                <a:gd name="connsiteX23" fmla="*/ 385763 w 1059657"/>
                <a:gd name="connsiteY23" fmla="*/ 130969 h 361950"/>
                <a:gd name="connsiteX24" fmla="*/ 507207 w 1059657"/>
                <a:gd name="connsiteY24" fmla="*/ 114300 h 361950"/>
                <a:gd name="connsiteX25" fmla="*/ 600075 w 1059657"/>
                <a:gd name="connsiteY25" fmla="*/ 92869 h 361950"/>
                <a:gd name="connsiteX26" fmla="*/ 773907 w 1059657"/>
                <a:gd name="connsiteY26" fmla="*/ 0 h 361950"/>
                <a:gd name="connsiteX27" fmla="*/ 802482 w 1059657"/>
                <a:gd name="connsiteY27" fmla="*/ 7144 h 361950"/>
                <a:gd name="connsiteX28" fmla="*/ 852488 w 1059657"/>
                <a:gd name="connsiteY28" fmla="*/ 28575 h 361950"/>
                <a:gd name="connsiteX29" fmla="*/ 892969 w 1059657"/>
                <a:gd name="connsiteY29" fmla="*/ 57150 h 361950"/>
                <a:gd name="connsiteX30" fmla="*/ 928688 w 1059657"/>
                <a:gd name="connsiteY30" fmla="*/ 88107 h 361950"/>
                <a:gd name="connsiteX31" fmla="*/ 969169 w 1059657"/>
                <a:gd name="connsiteY31" fmla="*/ 121444 h 361950"/>
                <a:gd name="connsiteX32" fmla="*/ 1019175 w 1059657"/>
                <a:gd name="connsiteY32" fmla="*/ 166688 h 361950"/>
                <a:gd name="connsiteX33" fmla="*/ 1047750 w 1059657"/>
                <a:gd name="connsiteY33" fmla="*/ 207169 h 361950"/>
                <a:gd name="connsiteX34" fmla="*/ 1057275 w 1059657"/>
                <a:gd name="connsiteY34" fmla="*/ 235744 h 361950"/>
                <a:gd name="connsiteX35" fmla="*/ 1059657 w 1059657"/>
                <a:gd name="connsiteY35" fmla="*/ 264319 h 361950"/>
                <a:gd name="connsiteX36" fmla="*/ 1047750 w 1059657"/>
                <a:gd name="connsiteY36" fmla="*/ 285750 h 361950"/>
                <a:gd name="connsiteX37" fmla="*/ 992982 w 1059657"/>
                <a:gd name="connsiteY37" fmla="*/ 340519 h 361950"/>
                <a:gd name="connsiteX38" fmla="*/ 666750 w 1059657"/>
                <a:gd name="connsiteY38" fmla="*/ 295275 h 361950"/>
                <a:gd name="connsiteX39" fmla="*/ 566738 w 1059657"/>
                <a:gd name="connsiteY39" fmla="*/ 2857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7" h="361950">
                  <a:moveTo>
                    <a:pt x="566738" y="285750"/>
                  </a:moveTo>
                  <a:lnTo>
                    <a:pt x="492919" y="290513"/>
                  </a:lnTo>
                  <a:lnTo>
                    <a:pt x="452438" y="300038"/>
                  </a:lnTo>
                  <a:lnTo>
                    <a:pt x="383382" y="330994"/>
                  </a:lnTo>
                  <a:lnTo>
                    <a:pt x="328613" y="361950"/>
                  </a:lnTo>
                  <a:lnTo>
                    <a:pt x="307182" y="357188"/>
                  </a:lnTo>
                  <a:lnTo>
                    <a:pt x="245269" y="328613"/>
                  </a:lnTo>
                  <a:lnTo>
                    <a:pt x="173832" y="290513"/>
                  </a:lnTo>
                  <a:lnTo>
                    <a:pt x="102394" y="240507"/>
                  </a:lnTo>
                  <a:lnTo>
                    <a:pt x="61913" y="207169"/>
                  </a:lnTo>
                  <a:lnTo>
                    <a:pt x="30957" y="178594"/>
                  </a:lnTo>
                  <a:lnTo>
                    <a:pt x="16669" y="164307"/>
                  </a:lnTo>
                  <a:lnTo>
                    <a:pt x="7144" y="150019"/>
                  </a:lnTo>
                  <a:lnTo>
                    <a:pt x="0" y="123825"/>
                  </a:lnTo>
                  <a:lnTo>
                    <a:pt x="0" y="109538"/>
                  </a:lnTo>
                  <a:lnTo>
                    <a:pt x="4763" y="92869"/>
                  </a:lnTo>
                  <a:lnTo>
                    <a:pt x="23813" y="85725"/>
                  </a:lnTo>
                  <a:lnTo>
                    <a:pt x="47625" y="90488"/>
                  </a:lnTo>
                  <a:lnTo>
                    <a:pt x="95250" y="104775"/>
                  </a:lnTo>
                  <a:lnTo>
                    <a:pt x="145257" y="121444"/>
                  </a:lnTo>
                  <a:lnTo>
                    <a:pt x="200025" y="133350"/>
                  </a:lnTo>
                  <a:lnTo>
                    <a:pt x="254794" y="138113"/>
                  </a:lnTo>
                  <a:lnTo>
                    <a:pt x="319088" y="138113"/>
                  </a:lnTo>
                  <a:lnTo>
                    <a:pt x="385763" y="130969"/>
                  </a:lnTo>
                  <a:lnTo>
                    <a:pt x="507207" y="114300"/>
                  </a:lnTo>
                  <a:lnTo>
                    <a:pt x="600075" y="92869"/>
                  </a:lnTo>
                  <a:lnTo>
                    <a:pt x="773907" y="0"/>
                  </a:lnTo>
                  <a:lnTo>
                    <a:pt x="802482" y="7144"/>
                  </a:lnTo>
                  <a:lnTo>
                    <a:pt x="852488" y="28575"/>
                  </a:lnTo>
                  <a:lnTo>
                    <a:pt x="892969" y="57150"/>
                  </a:lnTo>
                  <a:lnTo>
                    <a:pt x="928688" y="88107"/>
                  </a:lnTo>
                  <a:lnTo>
                    <a:pt x="969169" y="121444"/>
                  </a:lnTo>
                  <a:lnTo>
                    <a:pt x="1019175" y="166688"/>
                  </a:lnTo>
                  <a:lnTo>
                    <a:pt x="1047750" y="207169"/>
                  </a:lnTo>
                  <a:lnTo>
                    <a:pt x="1057275" y="235744"/>
                  </a:lnTo>
                  <a:lnTo>
                    <a:pt x="1059657" y="264319"/>
                  </a:lnTo>
                  <a:lnTo>
                    <a:pt x="1047750" y="285750"/>
                  </a:lnTo>
                  <a:lnTo>
                    <a:pt x="992982" y="340519"/>
                  </a:lnTo>
                  <a:lnTo>
                    <a:pt x="666750" y="295275"/>
                  </a:lnTo>
                  <a:lnTo>
                    <a:pt x="5667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23">
              <a:extLst>
                <a:ext uri="{FF2B5EF4-FFF2-40B4-BE49-F238E27FC236}">
                  <a16:creationId xmlns:a16="http://schemas.microsoft.com/office/drawing/2014/main" id="{7893A5D3-7861-429F-AF92-D2D148D2BC2A}"/>
                </a:ext>
              </a:extLst>
            </p:cNvPr>
            <p:cNvSpPr/>
            <p:nvPr/>
          </p:nvSpPr>
          <p:spPr>
            <a:xfrm>
              <a:off x="6565901" y="2001839"/>
              <a:ext cx="1338263" cy="1292225"/>
            </a:xfrm>
            <a:custGeom>
              <a:avLst/>
              <a:gdLst>
                <a:gd name="connsiteX0" fmla="*/ 950119 w 1338263"/>
                <a:gd name="connsiteY0" fmla="*/ 583407 h 1290638"/>
                <a:gd name="connsiteX1" fmla="*/ 692944 w 1338263"/>
                <a:gd name="connsiteY1" fmla="*/ 854869 h 1290638"/>
                <a:gd name="connsiteX2" fmla="*/ 585788 w 1338263"/>
                <a:gd name="connsiteY2" fmla="*/ 940594 h 1290638"/>
                <a:gd name="connsiteX3" fmla="*/ 447675 w 1338263"/>
                <a:gd name="connsiteY3" fmla="*/ 1040607 h 1290638"/>
                <a:gd name="connsiteX4" fmla="*/ 321469 w 1338263"/>
                <a:gd name="connsiteY4" fmla="*/ 1119188 h 1290638"/>
                <a:gd name="connsiteX5" fmla="*/ 183357 w 1338263"/>
                <a:gd name="connsiteY5" fmla="*/ 1204913 h 1290638"/>
                <a:gd name="connsiteX6" fmla="*/ 50007 w 1338263"/>
                <a:gd name="connsiteY6" fmla="*/ 1283494 h 1290638"/>
                <a:gd name="connsiteX7" fmla="*/ 19050 w 1338263"/>
                <a:gd name="connsiteY7" fmla="*/ 1290638 h 1290638"/>
                <a:gd name="connsiteX8" fmla="*/ 4763 w 1338263"/>
                <a:gd name="connsiteY8" fmla="*/ 1285875 h 1290638"/>
                <a:gd name="connsiteX9" fmla="*/ 0 w 1338263"/>
                <a:gd name="connsiteY9" fmla="*/ 1271588 h 1290638"/>
                <a:gd name="connsiteX10" fmla="*/ 7144 w 1338263"/>
                <a:gd name="connsiteY10" fmla="*/ 1254919 h 1290638"/>
                <a:gd name="connsiteX11" fmla="*/ 73819 w 1338263"/>
                <a:gd name="connsiteY11" fmla="*/ 1197769 h 1290638"/>
                <a:gd name="connsiteX12" fmla="*/ 176213 w 1338263"/>
                <a:gd name="connsiteY12" fmla="*/ 1107282 h 1290638"/>
                <a:gd name="connsiteX13" fmla="*/ 285750 w 1338263"/>
                <a:gd name="connsiteY13" fmla="*/ 1007269 h 1290638"/>
                <a:gd name="connsiteX14" fmla="*/ 366713 w 1338263"/>
                <a:gd name="connsiteY14" fmla="*/ 926307 h 1290638"/>
                <a:gd name="connsiteX15" fmla="*/ 478632 w 1338263"/>
                <a:gd name="connsiteY15" fmla="*/ 809625 h 1290638"/>
                <a:gd name="connsiteX16" fmla="*/ 531019 w 1338263"/>
                <a:gd name="connsiteY16" fmla="*/ 750094 h 1290638"/>
                <a:gd name="connsiteX17" fmla="*/ 616744 w 1338263"/>
                <a:gd name="connsiteY17" fmla="*/ 645319 h 1290638"/>
                <a:gd name="connsiteX18" fmla="*/ 704850 w 1338263"/>
                <a:gd name="connsiteY18" fmla="*/ 535782 h 1290638"/>
                <a:gd name="connsiteX19" fmla="*/ 771525 w 1338263"/>
                <a:gd name="connsiteY19" fmla="*/ 447675 h 1290638"/>
                <a:gd name="connsiteX20" fmla="*/ 823913 w 1338263"/>
                <a:gd name="connsiteY20" fmla="*/ 364332 h 1290638"/>
                <a:gd name="connsiteX21" fmla="*/ 888207 w 1338263"/>
                <a:gd name="connsiteY21" fmla="*/ 254794 h 1290638"/>
                <a:gd name="connsiteX22" fmla="*/ 935832 w 1338263"/>
                <a:gd name="connsiteY22" fmla="*/ 164307 h 1290638"/>
                <a:gd name="connsiteX23" fmla="*/ 1004888 w 1338263"/>
                <a:gd name="connsiteY23" fmla="*/ 0 h 1290638"/>
                <a:gd name="connsiteX24" fmla="*/ 1338263 w 1338263"/>
                <a:gd name="connsiteY24" fmla="*/ 45244 h 1290638"/>
                <a:gd name="connsiteX25" fmla="*/ 1331119 w 1338263"/>
                <a:gd name="connsiteY25" fmla="*/ 107157 h 1290638"/>
                <a:gd name="connsiteX26" fmla="*/ 1240632 w 1338263"/>
                <a:gd name="connsiteY26" fmla="*/ 219075 h 1290638"/>
                <a:gd name="connsiteX27" fmla="*/ 1169194 w 1338263"/>
                <a:gd name="connsiteY27" fmla="*/ 314325 h 1290638"/>
                <a:gd name="connsiteX28" fmla="*/ 1071563 w 1338263"/>
                <a:gd name="connsiteY28" fmla="*/ 438150 h 1290638"/>
                <a:gd name="connsiteX29" fmla="*/ 950119 w 1338263"/>
                <a:gd name="connsiteY29" fmla="*/ 58340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38263" h="1290638">
                  <a:moveTo>
                    <a:pt x="950119" y="583407"/>
                  </a:moveTo>
                  <a:lnTo>
                    <a:pt x="692944" y="854869"/>
                  </a:lnTo>
                  <a:lnTo>
                    <a:pt x="585788" y="940594"/>
                  </a:lnTo>
                  <a:lnTo>
                    <a:pt x="447675" y="1040607"/>
                  </a:lnTo>
                  <a:lnTo>
                    <a:pt x="321469" y="1119188"/>
                  </a:lnTo>
                  <a:lnTo>
                    <a:pt x="183357" y="1204913"/>
                  </a:lnTo>
                  <a:lnTo>
                    <a:pt x="50007" y="1283494"/>
                  </a:lnTo>
                  <a:lnTo>
                    <a:pt x="19050" y="1290638"/>
                  </a:lnTo>
                  <a:lnTo>
                    <a:pt x="4763" y="1285875"/>
                  </a:lnTo>
                  <a:lnTo>
                    <a:pt x="0" y="1271588"/>
                  </a:lnTo>
                  <a:lnTo>
                    <a:pt x="7144" y="1254919"/>
                  </a:lnTo>
                  <a:lnTo>
                    <a:pt x="73819" y="1197769"/>
                  </a:lnTo>
                  <a:lnTo>
                    <a:pt x="176213" y="1107282"/>
                  </a:lnTo>
                  <a:lnTo>
                    <a:pt x="285750" y="1007269"/>
                  </a:lnTo>
                  <a:lnTo>
                    <a:pt x="366713" y="926307"/>
                  </a:lnTo>
                  <a:lnTo>
                    <a:pt x="478632" y="809625"/>
                  </a:lnTo>
                  <a:lnTo>
                    <a:pt x="531019" y="750094"/>
                  </a:lnTo>
                  <a:lnTo>
                    <a:pt x="616744" y="645319"/>
                  </a:lnTo>
                  <a:lnTo>
                    <a:pt x="704850" y="535782"/>
                  </a:lnTo>
                  <a:lnTo>
                    <a:pt x="771525" y="447675"/>
                  </a:lnTo>
                  <a:lnTo>
                    <a:pt x="823913" y="364332"/>
                  </a:lnTo>
                  <a:lnTo>
                    <a:pt x="888207" y="254794"/>
                  </a:lnTo>
                  <a:lnTo>
                    <a:pt x="935832" y="164307"/>
                  </a:lnTo>
                  <a:lnTo>
                    <a:pt x="1004888" y="0"/>
                  </a:lnTo>
                  <a:lnTo>
                    <a:pt x="1338263" y="45244"/>
                  </a:lnTo>
                  <a:lnTo>
                    <a:pt x="1331119" y="107157"/>
                  </a:lnTo>
                  <a:lnTo>
                    <a:pt x="1240632" y="219075"/>
                  </a:lnTo>
                  <a:lnTo>
                    <a:pt x="1169194" y="314325"/>
                  </a:lnTo>
                  <a:lnTo>
                    <a:pt x="1071563" y="438150"/>
                  </a:lnTo>
                  <a:lnTo>
                    <a:pt x="950119" y="5834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24">
              <a:extLst>
                <a:ext uri="{FF2B5EF4-FFF2-40B4-BE49-F238E27FC236}">
                  <a16:creationId xmlns:a16="http://schemas.microsoft.com/office/drawing/2014/main" id="{AD760CE7-1C44-441D-940B-E1C8133A6A90}"/>
                </a:ext>
              </a:extLst>
            </p:cNvPr>
            <p:cNvSpPr/>
            <p:nvPr/>
          </p:nvSpPr>
          <p:spPr>
            <a:xfrm>
              <a:off x="6643688" y="2414588"/>
              <a:ext cx="1871662" cy="1219200"/>
            </a:xfrm>
            <a:custGeom>
              <a:avLst/>
              <a:gdLst>
                <a:gd name="connsiteX0" fmla="*/ 750093 w 1871662"/>
                <a:gd name="connsiteY0" fmla="*/ 792956 h 1219200"/>
                <a:gd name="connsiteX1" fmla="*/ 473868 w 1871662"/>
                <a:gd name="connsiteY1" fmla="*/ 531018 h 1219200"/>
                <a:gd name="connsiteX2" fmla="*/ 385762 w 1871662"/>
                <a:gd name="connsiteY2" fmla="*/ 411956 h 1219200"/>
                <a:gd name="connsiteX3" fmla="*/ 197643 w 1871662"/>
                <a:gd name="connsiteY3" fmla="*/ 207168 h 1219200"/>
                <a:gd name="connsiteX4" fmla="*/ 135731 w 1871662"/>
                <a:gd name="connsiteY4" fmla="*/ 145256 h 1219200"/>
                <a:gd name="connsiteX5" fmla="*/ 114300 w 1871662"/>
                <a:gd name="connsiteY5" fmla="*/ 126206 h 1219200"/>
                <a:gd name="connsiteX6" fmla="*/ 97631 w 1871662"/>
                <a:gd name="connsiteY6" fmla="*/ 111918 h 1219200"/>
                <a:gd name="connsiteX7" fmla="*/ 80962 w 1871662"/>
                <a:gd name="connsiteY7" fmla="*/ 107156 h 1219200"/>
                <a:gd name="connsiteX8" fmla="*/ 54768 w 1871662"/>
                <a:gd name="connsiteY8" fmla="*/ 100012 h 1219200"/>
                <a:gd name="connsiteX9" fmla="*/ 26193 w 1871662"/>
                <a:gd name="connsiteY9" fmla="*/ 92868 h 1219200"/>
                <a:gd name="connsiteX10" fmla="*/ 16668 w 1871662"/>
                <a:gd name="connsiteY10" fmla="*/ 88106 h 1219200"/>
                <a:gd name="connsiteX11" fmla="*/ 7143 w 1871662"/>
                <a:gd name="connsiteY11" fmla="*/ 80962 h 1219200"/>
                <a:gd name="connsiteX12" fmla="*/ 2381 w 1871662"/>
                <a:gd name="connsiteY12" fmla="*/ 69056 h 1219200"/>
                <a:gd name="connsiteX13" fmla="*/ 0 w 1871662"/>
                <a:gd name="connsiteY13" fmla="*/ 59531 h 1219200"/>
                <a:gd name="connsiteX14" fmla="*/ 7143 w 1871662"/>
                <a:gd name="connsiteY14" fmla="*/ 42862 h 1219200"/>
                <a:gd name="connsiteX15" fmla="*/ 26193 w 1871662"/>
                <a:gd name="connsiteY15" fmla="*/ 21431 h 1219200"/>
                <a:gd name="connsiteX16" fmla="*/ 45243 w 1871662"/>
                <a:gd name="connsiteY16" fmla="*/ 9525 h 1219200"/>
                <a:gd name="connsiteX17" fmla="*/ 78581 w 1871662"/>
                <a:gd name="connsiteY17" fmla="*/ 2381 h 1219200"/>
                <a:gd name="connsiteX18" fmla="*/ 114300 w 1871662"/>
                <a:gd name="connsiteY18" fmla="*/ 0 h 1219200"/>
                <a:gd name="connsiteX19" fmla="*/ 147637 w 1871662"/>
                <a:gd name="connsiteY19" fmla="*/ 0 h 1219200"/>
                <a:gd name="connsiteX20" fmla="*/ 164306 w 1871662"/>
                <a:gd name="connsiteY20" fmla="*/ 7143 h 1219200"/>
                <a:gd name="connsiteX21" fmla="*/ 261937 w 1871662"/>
                <a:gd name="connsiteY21" fmla="*/ 109537 h 1219200"/>
                <a:gd name="connsiteX22" fmla="*/ 476250 w 1871662"/>
                <a:gd name="connsiteY22" fmla="*/ 321468 h 1219200"/>
                <a:gd name="connsiteX23" fmla="*/ 685800 w 1871662"/>
                <a:gd name="connsiteY23" fmla="*/ 476250 h 1219200"/>
                <a:gd name="connsiteX24" fmla="*/ 909637 w 1871662"/>
                <a:gd name="connsiteY24" fmla="*/ 642937 h 1219200"/>
                <a:gd name="connsiteX25" fmla="*/ 1116806 w 1871662"/>
                <a:gd name="connsiteY25" fmla="*/ 795337 h 1219200"/>
                <a:gd name="connsiteX26" fmla="*/ 1200150 w 1871662"/>
                <a:gd name="connsiteY26" fmla="*/ 852487 h 1219200"/>
                <a:gd name="connsiteX27" fmla="*/ 1269206 w 1871662"/>
                <a:gd name="connsiteY27" fmla="*/ 895350 h 1219200"/>
                <a:gd name="connsiteX28" fmla="*/ 1469231 w 1871662"/>
                <a:gd name="connsiteY28" fmla="*/ 997743 h 1219200"/>
                <a:gd name="connsiteX29" fmla="*/ 1743075 w 1871662"/>
                <a:gd name="connsiteY29" fmla="*/ 1121568 h 1219200"/>
                <a:gd name="connsiteX30" fmla="*/ 1852612 w 1871662"/>
                <a:gd name="connsiteY30" fmla="*/ 1166812 h 1219200"/>
                <a:gd name="connsiteX31" fmla="*/ 1864518 w 1871662"/>
                <a:gd name="connsiteY31" fmla="*/ 1173956 h 1219200"/>
                <a:gd name="connsiteX32" fmla="*/ 1871662 w 1871662"/>
                <a:gd name="connsiteY32" fmla="*/ 1183481 h 1219200"/>
                <a:gd name="connsiteX33" fmla="*/ 1869281 w 1871662"/>
                <a:gd name="connsiteY33" fmla="*/ 1204912 h 1219200"/>
                <a:gd name="connsiteX34" fmla="*/ 1859756 w 1871662"/>
                <a:gd name="connsiteY34" fmla="*/ 1214437 h 1219200"/>
                <a:gd name="connsiteX35" fmla="*/ 1819275 w 1871662"/>
                <a:gd name="connsiteY35" fmla="*/ 1219200 h 1219200"/>
                <a:gd name="connsiteX36" fmla="*/ 1576387 w 1871662"/>
                <a:gd name="connsiteY36" fmla="*/ 1216818 h 1219200"/>
                <a:gd name="connsiteX37" fmla="*/ 1304925 w 1871662"/>
                <a:gd name="connsiteY37" fmla="*/ 1216818 h 1219200"/>
                <a:gd name="connsiteX38" fmla="*/ 1259681 w 1871662"/>
                <a:gd name="connsiteY38" fmla="*/ 1214437 h 1219200"/>
                <a:gd name="connsiteX39" fmla="*/ 1240631 w 1871662"/>
                <a:gd name="connsiteY39" fmla="*/ 1212056 h 1219200"/>
                <a:gd name="connsiteX40" fmla="*/ 1209675 w 1871662"/>
                <a:gd name="connsiteY40" fmla="*/ 1204912 h 1219200"/>
                <a:gd name="connsiteX41" fmla="*/ 1178718 w 1871662"/>
                <a:gd name="connsiteY41" fmla="*/ 1193006 h 1219200"/>
                <a:gd name="connsiteX42" fmla="*/ 1140618 w 1871662"/>
                <a:gd name="connsiteY42" fmla="*/ 1169193 h 1219200"/>
                <a:gd name="connsiteX43" fmla="*/ 1026318 w 1871662"/>
                <a:gd name="connsiteY43" fmla="*/ 1059656 h 1219200"/>
                <a:gd name="connsiteX44" fmla="*/ 750093 w 1871662"/>
                <a:gd name="connsiteY44" fmla="*/ 7929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662" h="1219200">
                  <a:moveTo>
                    <a:pt x="750093" y="792956"/>
                  </a:moveTo>
                  <a:lnTo>
                    <a:pt x="473868" y="531018"/>
                  </a:lnTo>
                  <a:lnTo>
                    <a:pt x="385762" y="411956"/>
                  </a:lnTo>
                  <a:lnTo>
                    <a:pt x="197643" y="207168"/>
                  </a:lnTo>
                  <a:lnTo>
                    <a:pt x="135731" y="145256"/>
                  </a:lnTo>
                  <a:lnTo>
                    <a:pt x="114300" y="126206"/>
                  </a:lnTo>
                  <a:lnTo>
                    <a:pt x="97631" y="111918"/>
                  </a:lnTo>
                  <a:lnTo>
                    <a:pt x="80962" y="107156"/>
                  </a:lnTo>
                  <a:lnTo>
                    <a:pt x="54768" y="100012"/>
                  </a:lnTo>
                  <a:lnTo>
                    <a:pt x="26193" y="92868"/>
                  </a:lnTo>
                  <a:lnTo>
                    <a:pt x="16668" y="88106"/>
                  </a:lnTo>
                  <a:lnTo>
                    <a:pt x="7143" y="80962"/>
                  </a:lnTo>
                  <a:lnTo>
                    <a:pt x="2381" y="69056"/>
                  </a:lnTo>
                  <a:lnTo>
                    <a:pt x="0" y="59531"/>
                  </a:lnTo>
                  <a:lnTo>
                    <a:pt x="7143" y="42862"/>
                  </a:lnTo>
                  <a:lnTo>
                    <a:pt x="26193" y="21431"/>
                  </a:lnTo>
                  <a:lnTo>
                    <a:pt x="45243" y="9525"/>
                  </a:lnTo>
                  <a:lnTo>
                    <a:pt x="78581" y="2381"/>
                  </a:lnTo>
                  <a:lnTo>
                    <a:pt x="114300" y="0"/>
                  </a:lnTo>
                  <a:lnTo>
                    <a:pt x="147637" y="0"/>
                  </a:lnTo>
                  <a:lnTo>
                    <a:pt x="164306" y="7143"/>
                  </a:lnTo>
                  <a:lnTo>
                    <a:pt x="261937" y="109537"/>
                  </a:lnTo>
                  <a:lnTo>
                    <a:pt x="476250" y="321468"/>
                  </a:lnTo>
                  <a:lnTo>
                    <a:pt x="685800" y="476250"/>
                  </a:lnTo>
                  <a:lnTo>
                    <a:pt x="909637" y="642937"/>
                  </a:lnTo>
                  <a:lnTo>
                    <a:pt x="1116806" y="795337"/>
                  </a:lnTo>
                  <a:lnTo>
                    <a:pt x="1200150" y="852487"/>
                  </a:lnTo>
                  <a:lnTo>
                    <a:pt x="1269206" y="895350"/>
                  </a:lnTo>
                  <a:lnTo>
                    <a:pt x="1469231" y="997743"/>
                  </a:lnTo>
                  <a:lnTo>
                    <a:pt x="1743075" y="1121568"/>
                  </a:lnTo>
                  <a:lnTo>
                    <a:pt x="1852612" y="1166812"/>
                  </a:lnTo>
                  <a:lnTo>
                    <a:pt x="1864518" y="1173956"/>
                  </a:lnTo>
                  <a:lnTo>
                    <a:pt x="1871662" y="1183481"/>
                  </a:lnTo>
                  <a:lnTo>
                    <a:pt x="1869281" y="1204912"/>
                  </a:lnTo>
                  <a:lnTo>
                    <a:pt x="1859756" y="1214437"/>
                  </a:lnTo>
                  <a:lnTo>
                    <a:pt x="1819275" y="1219200"/>
                  </a:lnTo>
                  <a:lnTo>
                    <a:pt x="1576387" y="1216818"/>
                  </a:lnTo>
                  <a:lnTo>
                    <a:pt x="1304925" y="1216818"/>
                  </a:lnTo>
                  <a:lnTo>
                    <a:pt x="1259681" y="1214437"/>
                  </a:lnTo>
                  <a:lnTo>
                    <a:pt x="1240631" y="1212056"/>
                  </a:lnTo>
                  <a:lnTo>
                    <a:pt x="1209675" y="1204912"/>
                  </a:lnTo>
                  <a:lnTo>
                    <a:pt x="1178718" y="1193006"/>
                  </a:lnTo>
                  <a:lnTo>
                    <a:pt x="1140618" y="1169193"/>
                  </a:lnTo>
                  <a:lnTo>
                    <a:pt x="1026318" y="1059656"/>
                  </a:lnTo>
                  <a:lnTo>
                    <a:pt x="750093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6">
              <a:extLst>
                <a:ext uri="{FF2B5EF4-FFF2-40B4-BE49-F238E27FC236}">
                  <a16:creationId xmlns:a16="http://schemas.microsoft.com/office/drawing/2014/main" id="{4FF57219-5CBB-4711-A486-C1CD0A2A0A0F}"/>
                </a:ext>
              </a:extLst>
            </p:cNvPr>
            <p:cNvSpPr/>
            <p:nvPr/>
          </p:nvSpPr>
          <p:spPr>
            <a:xfrm>
              <a:off x="5219700" y="4122738"/>
              <a:ext cx="2547938" cy="468312"/>
            </a:xfrm>
            <a:custGeom>
              <a:avLst/>
              <a:gdLst>
                <a:gd name="connsiteX0" fmla="*/ 1785938 w 2547938"/>
                <a:gd name="connsiteY0" fmla="*/ 269081 h 469106"/>
                <a:gd name="connsiteX1" fmla="*/ 1354931 w 2547938"/>
                <a:gd name="connsiteY1" fmla="*/ 314325 h 469106"/>
                <a:gd name="connsiteX2" fmla="*/ 1188244 w 2547938"/>
                <a:gd name="connsiteY2" fmla="*/ 328612 h 469106"/>
                <a:gd name="connsiteX3" fmla="*/ 826294 w 2547938"/>
                <a:gd name="connsiteY3" fmla="*/ 385762 h 469106"/>
                <a:gd name="connsiteX4" fmla="*/ 609600 w 2547938"/>
                <a:gd name="connsiteY4" fmla="*/ 426244 h 469106"/>
                <a:gd name="connsiteX5" fmla="*/ 440531 w 2547938"/>
                <a:gd name="connsiteY5" fmla="*/ 469106 h 469106"/>
                <a:gd name="connsiteX6" fmla="*/ 411956 w 2547938"/>
                <a:gd name="connsiteY6" fmla="*/ 464344 h 469106"/>
                <a:gd name="connsiteX7" fmla="*/ 314325 w 2547938"/>
                <a:gd name="connsiteY7" fmla="*/ 440531 h 469106"/>
                <a:gd name="connsiteX8" fmla="*/ 219075 w 2547938"/>
                <a:gd name="connsiteY8" fmla="*/ 409575 h 469106"/>
                <a:gd name="connsiteX9" fmla="*/ 166688 w 2547938"/>
                <a:gd name="connsiteY9" fmla="*/ 383381 h 469106"/>
                <a:gd name="connsiteX10" fmla="*/ 126206 w 2547938"/>
                <a:gd name="connsiteY10" fmla="*/ 364331 h 469106"/>
                <a:gd name="connsiteX11" fmla="*/ 85725 w 2547938"/>
                <a:gd name="connsiteY11" fmla="*/ 338137 h 469106"/>
                <a:gd name="connsiteX12" fmla="*/ 47625 w 2547938"/>
                <a:gd name="connsiteY12" fmla="*/ 304800 h 469106"/>
                <a:gd name="connsiteX13" fmla="*/ 26194 w 2547938"/>
                <a:gd name="connsiteY13" fmla="*/ 278606 h 469106"/>
                <a:gd name="connsiteX14" fmla="*/ 16669 w 2547938"/>
                <a:gd name="connsiteY14" fmla="*/ 261937 h 469106"/>
                <a:gd name="connsiteX15" fmla="*/ 4763 w 2547938"/>
                <a:gd name="connsiteY15" fmla="*/ 240506 h 469106"/>
                <a:gd name="connsiteX16" fmla="*/ 0 w 2547938"/>
                <a:gd name="connsiteY16" fmla="*/ 216694 h 469106"/>
                <a:gd name="connsiteX17" fmla="*/ 7144 w 2547938"/>
                <a:gd name="connsiteY17" fmla="*/ 202406 h 469106"/>
                <a:gd name="connsiteX18" fmla="*/ 19050 w 2547938"/>
                <a:gd name="connsiteY18" fmla="*/ 195262 h 469106"/>
                <a:gd name="connsiteX19" fmla="*/ 40481 w 2547938"/>
                <a:gd name="connsiteY19" fmla="*/ 195262 h 469106"/>
                <a:gd name="connsiteX20" fmla="*/ 61913 w 2547938"/>
                <a:gd name="connsiteY20" fmla="*/ 195262 h 469106"/>
                <a:gd name="connsiteX21" fmla="*/ 83344 w 2547938"/>
                <a:gd name="connsiteY21" fmla="*/ 207169 h 469106"/>
                <a:gd name="connsiteX22" fmla="*/ 138113 w 2547938"/>
                <a:gd name="connsiteY22" fmla="*/ 235744 h 469106"/>
                <a:gd name="connsiteX23" fmla="*/ 195263 w 2547938"/>
                <a:gd name="connsiteY23" fmla="*/ 259556 h 469106"/>
                <a:gd name="connsiteX24" fmla="*/ 245269 w 2547938"/>
                <a:gd name="connsiteY24" fmla="*/ 276225 h 469106"/>
                <a:gd name="connsiteX25" fmla="*/ 304800 w 2547938"/>
                <a:gd name="connsiteY25" fmla="*/ 288131 h 469106"/>
                <a:gd name="connsiteX26" fmla="*/ 350044 w 2547938"/>
                <a:gd name="connsiteY26" fmla="*/ 292894 h 469106"/>
                <a:gd name="connsiteX27" fmla="*/ 395288 w 2547938"/>
                <a:gd name="connsiteY27" fmla="*/ 295275 h 469106"/>
                <a:gd name="connsiteX28" fmla="*/ 445294 w 2547938"/>
                <a:gd name="connsiteY28" fmla="*/ 292894 h 469106"/>
                <a:gd name="connsiteX29" fmla="*/ 790575 w 2547938"/>
                <a:gd name="connsiteY29" fmla="*/ 245269 h 469106"/>
                <a:gd name="connsiteX30" fmla="*/ 1166813 w 2547938"/>
                <a:gd name="connsiteY30" fmla="*/ 192881 h 469106"/>
                <a:gd name="connsiteX31" fmla="*/ 1471613 w 2547938"/>
                <a:gd name="connsiteY31" fmla="*/ 147637 h 469106"/>
                <a:gd name="connsiteX32" fmla="*/ 1828800 w 2547938"/>
                <a:gd name="connsiteY32" fmla="*/ 97631 h 469106"/>
                <a:gd name="connsiteX33" fmla="*/ 2045494 w 2547938"/>
                <a:gd name="connsiteY33" fmla="*/ 66675 h 469106"/>
                <a:gd name="connsiteX34" fmla="*/ 2093119 w 2547938"/>
                <a:gd name="connsiteY34" fmla="*/ 54769 h 469106"/>
                <a:gd name="connsiteX35" fmla="*/ 2147888 w 2547938"/>
                <a:gd name="connsiteY35" fmla="*/ 35719 h 469106"/>
                <a:gd name="connsiteX36" fmla="*/ 2228850 w 2547938"/>
                <a:gd name="connsiteY36" fmla="*/ 0 h 469106"/>
                <a:gd name="connsiteX37" fmla="*/ 2247900 w 2547938"/>
                <a:gd name="connsiteY37" fmla="*/ 0 h 469106"/>
                <a:gd name="connsiteX38" fmla="*/ 2328863 w 2547938"/>
                <a:gd name="connsiteY38" fmla="*/ 19050 h 469106"/>
                <a:gd name="connsiteX39" fmla="*/ 2393156 w 2547938"/>
                <a:gd name="connsiteY39" fmla="*/ 38100 h 469106"/>
                <a:gd name="connsiteX40" fmla="*/ 2443163 w 2547938"/>
                <a:gd name="connsiteY40" fmla="*/ 52387 h 469106"/>
                <a:gd name="connsiteX41" fmla="*/ 2488406 w 2547938"/>
                <a:gd name="connsiteY41" fmla="*/ 73819 h 469106"/>
                <a:gd name="connsiteX42" fmla="*/ 2521744 w 2547938"/>
                <a:gd name="connsiteY42" fmla="*/ 92869 h 469106"/>
                <a:gd name="connsiteX43" fmla="*/ 2536031 w 2547938"/>
                <a:gd name="connsiteY43" fmla="*/ 109537 h 469106"/>
                <a:gd name="connsiteX44" fmla="*/ 2547938 w 2547938"/>
                <a:gd name="connsiteY44" fmla="*/ 128587 h 469106"/>
                <a:gd name="connsiteX45" fmla="*/ 2547938 w 2547938"/>
                <a:gd name="connsiteY45" fmla="*/ 145256 h 469106"/>
                <a:gd name="connsiteX46" fmla="*/ 2538413 w 2547938"/>
                <a:gd name="connsiteY46" fmla="*/ 169069 h 469106"/>
                <a:gd name="connsiteX47" fmla="*/ 2514600 w 2547938"/>
                <a:gd name="connsiteY47" fmla="*/ 195262 h 469106"/>
                <a:gd name="connsiteX48" fmla="*/ 2486025 w 2547938"/>
                <a:gd name="connsiteY48" fmla="*/ 219075 h 469106"/>
                <a:gd name="connsiteX49" fmla="*/ 2440781 w 2547938"/>
                <a:gd name="connsiteY49" fmla="*/ 238125 h 469106"/>
                <a:gd name="connsiteX50" fmla="*/ 2381250 w 2547938"/>
                <a:gd name="connsiteY50" fmla="*/ 245269 h 469106"/>
                <a:gd name="connsiteX51" fmla="*/ 2238375 w 2547938"/>
                <a:gd name="connsiteY51" fmla="*/ 242887 h 469106"/>
                <a:gd name="connsiteX52" fmla="*/ 1957388 w 2547938"/>
                <a:gd name="connsiteY52" fmla="*/ 257175 h 469106"/>
                <a:gd name="connsiteX53" fmla="*/ 1785938 w 2547938"/>
                <a:gd name="connsiteY53" fmla="*/ 2690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47938" h="469106">
                  <a:moveTo>
                    <a:pt x="1785938" y="269081"/>
                  </a:moveTo>
                  <a:lnTo>
                    <a:pt x="1354931" y="314325"/>
                  </a:lnTo>
                  <a:lnTo>
                    <a:pt x="1188244" y="328612"/>
                  </a:lnTo>
                  <a:lnTo>
                    <a:pt x="826294" y="385762"/>
                  </a:lnTo>
                  <a:lnTo>
                    <a:pt x="609600" y="426244"/>
                  </a:lnTo>
                  <a:lnTo>
                    <a:pt x="440531" y="469106"/>
                  </a:lnTo>
                  <a:lnTo>
                    <a:pt x="411956" y="464344"/>
                  </a:lnTo>
                  <a:lnTo>
                    <a:pt x="314325" y="440531"/>
                  </a:lnTo>
                  <a:lnTo>
                    <a:pt x="219075" y="409575"/>
                  </a:lnTo>
                  <a:lnTo>
                    <a:pt x="166688" y="383381"/>
                  </a:lnTo>
                  <a:lnTo>
                    <a:pt x="126206" y="364331"/>
                  </a:lnTo>
                  <a:lnTo>
                    <a:pt x="85725" y="338137"/>
                  </a:lnTo>
                  <a:lnTo>
                    <a:pt x="47625" y="304800"/>
                  </a:lnTo>
                  <a:lnTo>
                    <a:pt x="26194" y="278606"/>
                  </a:lnTo>
                  <a:lnTo>
                    <a:pt x="16669" y="261937"/>
                  </a:lnTo>
                  <a:lnTo>
                    <a:pt x="4763" y="240506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19050" y="195262"/>
                  </a:lnTo>
                  <a:lnTo>
                    <a:pt x="40481" y="195262"/>
                  </a:lnTo>
                  <a:lnTo>
                    <a:pt x="61913" y="195262"/>
                  </a:lnTo>
                  <a:lnTo>
                    <a:pt x="83344" y="207169"/>
                  </a:lnTo>
                  <a:lnTo>
                    <a:pt x="138113" y="235744"/>
                  </a:lnTo>
                  <a:lnTo>
                    <a:pt x="195263" y="259556"/>
                  </a:lnTo>
                  <a:lnTo>
                    <a:pt x="245269" y="276225"/>
                  </a:lnTo>
                  <a:lnTo>
                    <a:pt x="304800" y="288131"/>
                  </a:lnTo>
                  <a:lnTo>
                    <a:pt x="350044" y="292894"/>
                  </a:lnTo>
                  <a:lnTo>
                    <a:pt x="395288" y="295275"/>
                  </a:lnTo>
                  <a:lnTo>
                    <a:pt x="445294" y="292894"/>
                  </a:lnTo>
                  <a:lnTo>
                    <a:pt x="790575" y="245269"/>
                  </a:lnTo>
                  <a:lnTo>
                    <a:pt x="1166813" y="192881"/>
                  </a:lnTo>
                  <a:lnTo>
                    <a:pt x="1471613" y="147637"/>
                  </a:lnTo>
                  <a:lnTo>
                    <a:pt x="1828800" y="97631"/>
                  </a:lnTo>
                  <a:lnTo>
                    <a:pt x="2045494" y="66675"/>
                  </a:lnTo>
                  <a:lnTo>
                    <a:pt x="2093119" y="54769"/>
                  </a:lnTo>
                  <a:lnTo>
                    <a:pt x="2147888" y="35719"/>
                  </a:lnTo>
                  <a:lnTo>
                    <a:pt x="2228850" y="0"/>
                  </a:lnTo>
                  <a:lnTo>
                    <a:pt x="2247900" y="0"/>
                  </a:lnTo>
                  <a:lnTo>
                    <a:pt x="2328863" y="19050"/>
                  </a:lnTo>
                  <a:lnTo>
                    <a:pt x="2393156" y="38100"/>
                  </a:lnTo>
                  <a:lnTo>
                    <a:pt x="2443163" y="52387"/>
                  </a:lnTo>
                  <a:lnTo>
                    <a:pt x="2488406" y="73819"/>
                  </a:lnTo>
                  <a:lnTo>
                    <a:pt x="2521744" y="92869"/>
                  </a:lnTo>
                  <a:lnTo>
                    <a:pt x="2536031" y="109537"/>
                  </a:lnTo>
                  <a:lnTo>
                    <a:pt x="2547938" y="128587"/>
                  </a:lnTo>
                  <a:lnTo>
                    <a:pt x="2547938" y="145256"/>
                  </a:lnTo>
                  <a:lnTo>
                    <a:pt x="2538413" y="169069"/>
                  </a:lnTo>
                  <a:lnTo>
                    <a:pt x="2514600" y="195262"/>
                  </a:lnTo>
                  <a:lnTo>
                    <a:pt x="2486025" y="219075"/>
                  </a:lnTo>
                  <a:lnTo>
                    <a:pt x="2440781" y="238125"/>
                  </a:lnTo>
                  <a:lnTo>
                    <a:pt x="2381250" y="245269"/>
                  </a:lnTo>
                  <a:lnTo>
                    <a:pt x="2238375" y="242887"/>
                  </a:lnTo>
                  <a:lnTo>
                    <a:pt x="1957388" y="257175"/>
                  </a:lnTo>
                  <a:lnTo>
                    <a:pt x="1785938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29">
              <a:extLst>
                <a:ext uri="{FF2B5EF4-FFF2-40B4-BE49-F238E27FC236}">
                  <a16:creationId xmlns:a16="http://schemas.microsoft.com/office/drawing/2014/main" id="{416C11B2-2201-4D18-9D6F-44A6A23EC5AA}"/>
                </a:ext>
              </a:extLst>
            </p:cNvPr>
            <p:cNvSpPr/>
            <p:nvPr/>
          </p:nvSpPr>
          <p:spPr>
            <a:xfrm>
              <a:off x="6353175" y="4364039"/>
              <a:ext cx="357188" cy="1703387"/>
            </a:xfrm>
            <a:custGeom>
              <a:avLst/>
              <a:gdLst>
                <a:gd name="connsiteX0" fmla="*/ 90488 w 357188"/>
                <a:gd name="connsiteY0" fmla="*/ 647700 h 1702594"/>
                <a:gd name="connsiteX1" fmla="*/ 92869 w 357188"/>
                <a:gd name="connsiteY1" fmla="*/ 223838 h 1702594"/>
                <a:gd name="connsiteX2" fmla="*/ 85725 w 357188"/>
                <a:gd name="connsiteY2" fmla="*/ 183357 h 1702594"/>
                <a:gd name="connsiteX3" fmla="*/ 69056 w 357188"/>
                <a:gd name="connsiteY3" fmla="*/ 145257 h 1702594"/>
                <a:gd name="connsiteX4" fmla="*/ 0 w 357188"/>
                <a:gd name="connsiteY4" fmla="*/ 64294 h 1702594"/>
                <a:gd name="connsiteX5" fmla="*/ 195263 w 357188"/>
                <a:gd name="connsiteY5" fmla="*/ 0 h 1702594"/>
                <a:gd name="connsiteX6" fmla="*/ 290513 w 357188"/>
                <a:gd name="connsiteY6" fmla="*/ 119063 h 1702594"/>
                <a:gd name="connsiteX7" fmla="*/ 350044 w 357188"/>
                <a:gd name="connsiteY7" fmla="*/ 190500 h 1702594"/>
                <a:gd name="connsiteX8" fmla="*/ 357188 w 357188"/>
                <a:gd name="connsiteY8" fmla="*/ 204788 h 1702594"/>
                <a:gd name="connsiteX9" fmla="*/ 347663 w 357188"/>
                <a:gd name="connsiteY9" fmla="*/ 250032 h 1702594"/>
                <a:gd name="connsiteX10" fmla="*/ 314325 w 357188"/>
                <a:gd name="connsiteY10" fmla="*/ 369094 h 1702594"/>
                <a:gd name="connsiteX11" fmla="*/ 314325 w 357188"/>
                <a:gd name="connsiteY11" fmla="*/ 640557 h 1702594"/>
                <a:gd name="connsiteX12" fmla="*/ 316706 w 357188"/>
                <a:gd name="connsiteY12" fmla="*/ 1071563 h 1702594"/>
                <a:gd name="connsiteX13" fmla="*/ 316706 w 357188"/>
                <a:gd name="connsiteY13" fmla="*/ 1400175 h 1702594"/>
                <a:gd name="connsiteX14" fmla="*/ 307181 w 357188"/>
                <a:gd name="connsiteY14" fmla="*/ 1438275 h 1702594"/>
                <a:gd name="connsiteX15" fmla="*/ 283369 w 357188"/>
                <a:gd name="connsiteY15" fmla="*/ 1500188 h 1702594"/>
                <a:gd name="connsiteX16" fmla="*/ 257175 w 357188"/>
                <a:gd name="connsiteY16" fmla="*/ 1566863 h 1702594"/>
                <a:gd name="connsiteX17" fmla="*/ 228600 w 357188"/>
                <a:gd name="connsiteY17" fmla="*/ 1631157 h 1702594"/>
                <a:gd name="connsiteX18" fmla="*/ 200025 w 357188"/>
                <a:gd name="connsiteY18" fmla="*/ 1681163 h 1702594"/>
                <a:gd name="connsiteX19" fmla="*/ 183356 w 357188"/>
                <a:gd name="connsiteY19" fmla="*/ 1697832 h 1702594"/>
                <a:gd name="connsiteX20" fmla="*/ 164306 w 357188"/>
                <a:gd name="connsiteY20" fmla="*/ 1702594 h 1702594"/>
                <a:gd name="connsiteX21" fmla="*/ 138113 w 357188"/>
                <a:gd name="connsiteY21" fmla="*/ 1697832 h 1702594"/>
                <a:gd name="connsiteX22" fmla="*/ 107156 w 357188"/>
                <a:gd name="connsiteY22" fmla="*/ 1678782 h 1702594"/>
                <a:gd name="connsiteX23" fmla="*/ 66675 w 357188"/>
                <a:gd name="connsiteY23" fmla="*/ 1633538 h 1702594"/>
                <a:gd name="connsiteX24" fmla="*/ 54769 w 357188"/>
                <a:gd name="connsiteY24" fmla="*/ 1612107 h 1702594"/>
                <a:gd name="connsiteX25" fmla="*/ 66675 w 357188"/>
                <a:gd name="connsiteY25" fmla="*/ 1233488 h 1702594"/>
                <a:gd name="connsiteX26" fmla="*/ 83344 w 357188"/>
                <a:gd name="connsiteY26" fmla="*/ 1200150 h 1702594"/>
                <a:gd name="connsiteX27" fmla="*/ 92869 w 357188"/>
                <a:gd name="connsiteY27" fmla="*/ 1164432 h 1702594"/>
                <a:gd name="connsiteX28" fmla="*/ 92869 w 357188"/>
                <a:gd name="connsiteY28" fmla="*/ 985838 h 1702594"/>
                <a:gd name="connsiteX29" fmla="*/ 90488 w 357188"/>
                <a:gd name="connsiteY29" fmla="*/ 647700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7188" h="1702594">
                  <a:moveTo>
                    <a:pt x="90488" y="647700"/>
                  </a:moveTo>
                  <a:cubicBezTo>
                    <a:pt x="91282" y="506413"/>
                    <a:pt x="92075" y="365125"/>
                    <a:pt x="92869" y="223838"/>
                  </a:cubicBezTo>
                  <a:lnTo>
                    <a:pt x="85725" y="183357"/>
                  </a:lnTo>
                  <a:lnTo>
                    <a:pt x="69056" y="145257"/>
                  </a:lnTo>
                  <a:lnTo>
                    <a:pt x="0" y="64294"/>
                  </a:lnTo>
                  <a:lnTo>
                    <a:pt x="195263" y="0"/>
                  </a:lnTo>
                  <a:lnTo>
                    <a:pt x="290513" y="119063"/>
                  </a:lnTo>
                  <a:lnTo>
                    <a:pt x="350044" y="190500"/>
                  </a:lnTo>
                  <a:lnTo>
                    <a:pt x="357188" y="204788"/>
                  </a:lnTo>
                  <a:lnTo>
                    <a:pt x="347663" y="250032"/>
                  </a:lnTo>
                  <a:lnTo>
                    <a:pt x="314325" y="369094"/>
                  </a:lnTo>
                  <a:lnTo>
                    <a:pt x="314325" y="640557"/>
                  </a:lnTo>
                  <a:cubicBezTo>
                    <a:pt x="315119" y="784226"/>
                    <a:pt x="315912" y="927894"/>
                    <a:pt x="316706" y="1071563"/>
                  </a:cubicBezTo>
                  <a:lnTo>
                    <a:pt x="316706" y="1400175"/>
                  </a:lnTo>
                  <a:lnTo>
                    <a:pt x="307181" y="1438275"/>
                  </a:lnTo>
                  <a:lnTo>
                    <a:pt x="283369" y="1500188"/>
                  </a:lnTo>
                  <a:lnTo>
                    <a:pt x="257175" y="1566863"/>
                  </a:lnTo>
                  <a:lnTo>
                    <a:pt x="228600" y="1631157"/>
                  </a:lnTo>
                  <a:lnTo>
                    <a:pt x="200025" y="1681163"/>
                  </a:lnTo>
                  <a:lnTo>
                    <a:pt x="183356" y="1697832"/>
                  </a:lnTo>
                  <a:lnTo>
                    <a:pt x="164306" y="1702594"/>
                  </a:lnTo>
                  <a:lnTo>
                    <a:pt x="138113" y="1697832"/>
                  </a:lnTo>
                  <a:lnTo>
                    <a:pt x="107156" y="1678782"/>
                  </a:lnTo>
                  <a:lnTo>
                    <a:pt x="66675" y="1633538"/>
                  </a:lnTo>
                  <a:lnTo>
                    <a:pt x="54769" y="1612107"/>
                  </a:lnTo>
                  <a:lnTo>
                    <a:pt x="66675" y="1233488"/>
                  </a:lnTo>
                  <a:lnTo>
                    <a:pt x="83344" y="1200150"/>
                  </a:lnTo>
                  <a:lnTo>
                    <a:pt x="92869" y="1164432"/>
                  </a:lnTo>
                  <a:lnTo>
                    <a:pt x="92869" y="985838"/>
                  </a:lnTo>
                  <a:cubicBezTo>
                    <a:pt x="92075" y="873125"/>
                    <a:pt x="91282" y="760413"/>
                    <a:pt x="90488" y="647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36">
              <a:extLst>
                <a:ext uri="{FF2B5EF4-FFF2-40B4-BE49-F238E27FC236}">
                  <a16:creationId xmlns:a16="http://schemas.microsoft.com/office/drawing/2014/main" id="{8BB1FEA0-58CB-497D-BF97-F01D8F63F14F}"/>
                </a:ext>
              </a:extLst>
            </p:cNvPr>
            <p:cNvSpPr/>
            <p:nvPr/>
          </p:nvSpPr>
          <p:spPr>
            <a:xfrm>
              <a:off x="5897563" y="5514975"/>
              <a:ext cx="588962" cy="509588"/>
            </a:xfrm>
            <a:custGeom>
              <a:avLst/>
              <a:gdLst>
                <a:gd name="connsiteX0" fmla="*/ 142875 w 588169"/>
                <a:gd name="connsiteY0" fmla="*/ 140494 h 509588"/>
                <a:gd name="connsiteX1" fmla="*/ 345282 w 588169"/>
                <a:gd name="connsiteY1" fmla="*/ 169069 h 509588"/>
                <a:gd name="connsiteX2" fmla="*/ 378619 w 588169"/>
                <a:gd name="connsiteY2" fmla="*/ 169069 h 509588"/>
                <a:gd name="connsiteX3" fmla="*/ 411957 w 588169"/>
                <a:gd name="connsiteY3" fmla="*/ 161925 h 509588"/>
                <a:gd name="connsiteX4" fmla="*/ 445294 w 588169"/>
                <a:gd name="connsiteY4" fmla="*/ 145256 h 509588"/>
                <a:gd name="connsiteX5" fmla="*/ 488157 w 588169"/>
                <a:gd name="connsiteY5" fmla="*/ 116681 h 509588"/>
                <a:gd name="connsiteX6" fmla="*/ 588169 w 588169"/>
                <a:gd name="connsiteY6" fmla="*/ 0 h 509588"/>
                <a:gd name="connsiteX7" fmla="*/ 564357 w 588169"/>
                <a:gd name="connsiteY7" fmla="*/ 509588 h 509588"/>
                <a:gd name="connsiteX8" fmla="*/ 521494 w 588169"/>
                <a:gd name="connsiteY8" fmla="*/ 481013 h 509588"/>
                <a:gd name="connsiteX9" fmla="*/ 411957 w 588169"/>
                <a:gd name="connsiteY9" fmla="*/ 383381 h 509588"/>
                <a:gd name="connsiteX10" fmla="*/ 330994 w 588169"/>
                <a:gd name="connsiteY10" fmla="*/ 326231 h 509588"/>
                <a:gd name="connsiteX11" fmla="*/ 250032 w 588169"/>
                <a:gd name="connsiteY11" fmla="*/ 276225 h 509588"/>
                <a:gd name="connsiteX12" fmla="*/ 169069 w 588169"/>
                <a:gd name="connsiteY12" fmla="*/ 233363 h 509588"/>
                <a:gd name="connsiteX13" fmla="*/ 73819 w 588169"/>
                <a:gd name="connsiteY13" fmla="*/ 192881 h 509588"/>
                <a:gd name="connsiteX14" fmla="*/ 23813 w 588169"/>
                <a:gd name="connsiteY14" fmla="*/ 176213 h 509588"/>
                <a:gd name="connsiteX15" fmla="*/ 7144 w 588169"/>
                <a:gd name="connsiteY15" fmla="*/ 169069 h 509588"/>
                <a:gd name="connsiteX16" fmla="*/ 0 w 588169"/>
                <a:gd name="connsiteY16" fmla="*/ 159544 h 509588"/>
                <a:gd name="connsiteX17" fmla="*/ 0 w 588169"/>
                <a:gd name="connsiteY17" fmla="*/ 142875 h 509588"/>
                <a:gd name="connsiteX18" fmla="*/ 4763 w 588169"/>
                <a:gd name="connsiteY18" fmla="*/ 128588 h 509588"/>
                <a:gd name="connsiteX19" fmla="*/ 19050 w 588169"/>
                <a:gd name="connsiteY19" fmla="*/ 123825 h 509588"/>
                <a:gd name="connsiteX20" fmla="*/ 47625 w 588169"/>
                <a:gd name="connsiteY20" fmla="*/ 123825 h 509588"/>
                <a:gd name="connsiteX21" fmla="*/ 142875 w 588169"/>
                <a:gd name="connsiteY21" fmla="*/ 1404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8169" h="509588">
                  <a:moveTo>
                    <a:pt x="142875" y="140494"/>
                  </a:moveTo>
                  <a:lnTo>
                    <a:pt x="345282" y="169069"/>
                  </a:lnTo>
                  <a:lnTo>
                    <a:pt x="378619" y="169069"/>
                  </a:lnTo>
                  <a:lnTo>
                    <a:pt x="411957" y="161925"/>
                  </a:lnTo>
                  <a:lnTo>
                    <a:pt x="445294" y="145256"/>
                  </a:lnTo>
                  <a:lnTo>
                    <a:pt x="488157" y="116681"/>
                  </a:lnTo>
                  <a:lnTo>
                    <a:pt x="588169" y="0"/>
                  </a:lnTo>
                  <a:lnTo>
                    <a:pt x="564357" y="509588"/>
                  </a:lnTo>
                  <a:lnTo>
                    <a:pt x="521494" y="481013"/>
                  </a:lnTo>
                  <a:lnTo>
                    <a:pt x="411957" y="383381"/>
                  </a:lnTo>
                  <a:lnTo>
                    <a:pt x="330994" y="326231"/>
                  </a:lnTo>
                  <a:lnTo>
                    <a:pt x="250032" y="276225"/>
                  </a:lnTo>
                  <a:lnTo>
                    <a:pt x="169069" y="233363"/>
                  </a:lnTo>
                  <a:lnTo>
                    <a:pt x="73819" y="192881"/>
                  </a:lnTo>
                  <a:lnTo>
                    <a:pt x="23813" y="176213"/>
                  </a:lnTo>
                  <a:lnTo>
                    <a:pt x="7144" y="169069"/>
                  </a:lnTo>
                  <a:lnTo>
                    <a:pt x="0" y="159544"/>
                  </a:lnTo>
                  <a:lnTo>
                    <a:pt x="0" y="142875"/>
                  </a:lnTo>
                  <a:lnTo>
                    <a:pt x="4763" y="128588"/>
                  </a:lnTo>
                  <a:lnTo>
                    <a:pt x="19050" y="123825"/>
                  </a:lnTo>
                  <a:lnTo>
                    <a:pt x="47625" y="123825"/>
                  </a:lnTo>
                  <a:lnTo>
                    <a:pt x="1428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5790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6" grpId="0" animBg="1"/>
      <p:bldP spid="28" grpId="0" animBg="1"/>
      <p:bldP spid="29" grpId="0" animBg="1"/>
      <p:bldP spid="9" grpId="0" animBg="1"/>
      <p:bldP spid="10" grpId="0" animBg="1"/>
      <p:bldP spid="31" grpId="0" animBg="1"/>
      <p:bldP spid="36" grpId="0" animBg="1"/>
      <p:bldP spid="35" grpId="0" animBg="1"/>
      <p:bldP spid="14" grpId="0" animBg="1"/>
      <p:bldP spid="19" grpId="0" animBg="1"/>
      <p:bldP spid="34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7" grpId="0" animBg="1"/>
      <p:bldP spid="30" grpId="0" animBg="1"/>
      <p:bldP spid="37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68676D5-7007-42E7-BA9A-48BE9A490F15}"/>
              </a:ext>
            </a:extLst>
          </p:cNvPr>
          <p:cNvGrpSpPr/>
          <p:nvPr/>
        </p:nvGrpSpPr>
        <p:grpSpPr>
          <a:xfrm>
            <a:off x="3843339" y="1611314"/>
            <a:ext cx="4672011" cy="4456112"/>
            <a:chOff x="3843339" y="1611314"/>
            <a:chExt cx="4672011" cy="44561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6A37229-DB99-498D-AE85-7AE509E7A3A1}"/>
                </a:ext>
              </a:extLst>
            </p:cNvPr>
            <p:cNvSpPr/>
            <p:nvPr/>
          </p:nvSpPr>
          <p:spPr>
            <a:xfrm>
              <a:off x="4094165" y="1731964"/>
              <a:ext cx="1101725" cy="377825"/>
            </a:xfrm>
            <a:custGeom>
              <a:avLst/>
              <a:gdLst>
                <a:gd name="connsiteX0" fmla="*/ 452437 w 1102519"/>
                <a:gd name="connsiteY0" fmla="*/ 290512 h 378619"/>
                <a:gd name="connsiteX1" fmla="*/ 97631 w 1102519"/>
                <a:gd name="connsiteY1" fmla="*/ 378619 h 378619"/>
                <a:gd name="connsiteX2" fmla="*/ 0 w 1102519"/>
                <a:gd name="connsiteY2" fmla="*/ 214312 h 378619"/>
                <a:gd name="connsiteX3" fmla="*/ 135731 w 1102519"/>
                <a:gd name="connsiteY3" fmla="*/ 200025 h 378619"/>
                <a:gd name="connsiteX4" fmla="*/ 378619 w 1102519"/>
                <a:gd name="connsiteY4" fmla="*/ 159544 h 378619"/>
                <a:gd name="connsiteX5" fmla="*/ 635794 w 1102519"/>
                <a:gd name="connsiteY5" fmla="*/ 90487 h 378619"/>
                <a:gd name="connsiteX6" fmla="*/ 652462 w 1102519"/>
                <a:gd name="connsiteY6" fmla="*/ 73819 h 378619"/>
                <a:gd name="connsiteX7" fmla="*/ 678656 w 1102519"/>
                <a:gd name="connsiteY7" fmla="*/ 47625 h 378619"/>
                <a:gd name="connsiteX8" fmla="*/ 711994 w 1102519"/>
                <a:gd name="connsiteY8" fmla="*/ 23812 h 378619"/>
                <a:gd name="connsiteX9" fmla="*/ 757237 w 1102519"/>
                <a:gd name="connsiteY9" fmla="*/ 0 h 378619"/>
                <a:gd name="connsiteX10" fmla="*/ 771525 w 1102519"/>
                <a:gd name="connsiteY10" fmla="*/ 0 h 378619"/>
                <a:gd name="connsiteX11" fmla="*/ 807244 w 1102519"/>
                <a:gd name="connsiteY11" fmla="*/ 7144 h 378619"/>
                <a:gd name="connsiteX12" fmla="*/ 869156 w 1102519"/>
                <a:gd name="connsiteY12" fmla="*/ 33337 h 378619"/>
                <a:gd name="connsiteX13" fmla="*/ 921544 w 1102519"/>
                <a:gd name="connsiteY13" fmla="*/ 61912 h 378619"/>
                <a:gd name="connsiteX14" fmla="*/ 966787 w 1102519"/>
                <a:gd name="connsiteY14" fmla="*/ 92869 h 378619"/>
                <a:gd name="connsiteX15" fmla="*/ 1007269 w 1102519"/>
                <a:gd name="connsiteY15" fmla="*/ 121444 h 378619"/>
                <a:gd name="connsiteX16" fmla="*/ 1054894 w 1102519"/>
                <a:gd name="connsiteY16" fmla="*/ 152400 h 378619"/>
                <a:gd name="connsiteX17" fmla="*/ 1083469 w 1102519"/>
                <a:gd name="connsiteY17" fmla="*/ 180975 h 378619"/>
                <a:gd name="connsiteX18" fmla="*/ 1095375 w 1102519"/>
                <a:gd name="connsiteY18" fmla="*/ 200025 h 378619"/>
                <a:gd name="connsiteX19" fmla="*/ 1102519 w 1102519"/>
                <a:gd name="connsiteY19" fmla="*/ 223837 h 378619"/>
                <a:gd name="connsiteX20" fmla="*/ 1097756 w 1102519"/>
                <a:gd name="connsiteY20" fmla="*/ 252412 h 378619"/>
                <a:gd name="connsiteX21" fmla="*/ 1078706 w 1102519"/>
                <a:gd name="connsiteY21" fmla="*/ 271462 h 378619"/>
                <a:gd name="connsiteX22" fmla="*/ 1002506 w 1102519"/>
                <a:gd name="connsiteY22" fmla="*/ 352425 h 378619"/>
                <a:gd name="connsiteX23" fmla="*/ 752475 w 1102519"/>
                <a:gd name="connsiteY23" fmla="*/ 261937 h 378619"/>
                <a:gd name="connsiteX24" fmla="*/ 700087 w 1102519"/>
                <a:gd name="connsiteY24" fmla="*/ 242887 h 378619"/>
                <a:gd name="connsiteX25" fmla="*/ 661987 w 1102519"/>
                <a:gd name="connsiteY25" fmla="*/ 247650 h 378619"/>
                <a:gd name="connsiteX26" fmla="*/ 452437 w 1102519"/>
                <a:gd name="connsiteY26" fmla="*/ 29051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2519" h="378619">
                  <a:moveTo>
                    <a:pt x="452437" y="290512"/>
                  </a:moveTo>
                  <a:lnTo>
                    <a:pt x="97631" y="378619"/>
                  </a:lnTo>
                  <a:lnTo>
                    <a:pt x="0" y="214312"/>
                  </a:lnTo>
                  <a:lnTo>
                    <a:pt x="135731" y="200025"/>
                  </a:lnTo>
                  <a:lnTo>
                    <a:pt x="378619" y="159544"/>
                  </a:lnTo>
                  <a:lnTo>
                    <a:pt x="635794" y="90487"/>
                  </a:lnTo>
                  <a:lnTo>
                    <a:pt x="652462" y="73819"/>
                  </a:lnTo>
                  <a:lnTo>
                    <a:pt x="678656" y="47625"/>
                  </a:lnTo>
                  <a:lnTo>
                    <a:pt x="711994" y="23812"/>
                  </a:lnTo>
                  <a:lnTo>
                    <a:pt x="757237" y="0"/>
                  </a:lnTo>
                  <a:lnTo>
                    <a:pt x="771525" y="0"/>
                  </a:lnTo>
                  <a:lnTo>
                    <a:pt x="807244" y="7144"/>
                  </a:lnTo>
                  <a:lnTo>
                    <a:pt x="869156" y="33337"/>
                  </a:lnTo>
                  <a:lnTo>
                    <a:pt x="921544" y="61912"/>
                  </a:lnTo>
                  <a:lnTo>
                    <a:pt x="966787" y="92869"/>
                  </a:lnTo>
                  <a:lnTo>
                    <a:pt x="1007269" y="121444"/>
                  </a:lnTo>
                  <a:lnTo>
                    <a:pt x="1054894" y="152400"/>
                  </a:lnTo>
                  <a:lnTo>
                    <a:pt x="1083469" y="180975"/>
                  </a:lnTo>
                  <a:lnTo>
                    <a:pt x="1095375" y="200025"/>
                  </a:lnTo>
                  <a:lnTo>
                    <a:pt x="1102519" y="223837"/>
                  </a:lnTo>
                  <a:lnTo>
                    <a:pt x="1097756" y="252412"/>
                  </a:lnTo>
                  <a:lnTo>
                    <a:pt x="1078706" y="271462"/>
                  </a:lnTo>
                  <a:lnTo>
                    <a:pt x="1002506" y="352425"/>
                  </a:lnTo>
                  <a:lnTo>
                    <a:pt x="752475" y="261937"/>
                  </a:lnTo>
                  <a:lnTo>
                    <a:pt x="700087" y="242887"/>
                  </a:lnTo>
                  <a:lnTo>
                    <a:pt x="661987" y="247650"/>
                  </a:lnTo>
                  <a:lnTo>
                    <a:pt x="452437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C446D8C3-8F0C-43C4-9452-8CC0172980EB}"/>
                </a:ext>
              </a:extLst>
            </p:cNvPr>
            <p:cNvSpPr/>
            <p:nvPr/>
          </p:nvSpPr>
          <p:spPr>
            <a:xfrm>
              <a:off x="5795964" y="3582988"/>
              <a:ext cx="1455737" cy="336550"/>
            </a:xfrm>
            <a:custGeom>
              <a:avLst/>
              <a:gdLst>
                <a:gd name="connsiteX0" fmla="*/ 1012031 w 1454943"/>
                <a:gd name="connsiteY0" fmla="*/ 259557 h 335757"/>
                <a:gd name="connsiteX1" fmla="*/ 390525 w 1454943"/>
                <a:gd name="connsiteY1" fmla="*/ 335757 h 335757"/>
                <a:gd name="connsiteX2" fmla="*/ 359568 w 1454943"/>
                <a:gd name="connsiteY2" fmla="*/ 333375 h 335757"/>
                <a:gd name="connsiteX3" fmla="*/ 326231 w 1454943"/>
                <a:gd name="connsiteY3" fmla="*/ 326232 h 335757"/>
                <a:gd name="connsiteX4" fmla="*/ 273843 w 1454943"/>
                <a:gd name="connsiteY4" fmla="*/ 309563 h 335757"/>
                <a:gd name="connsiteX5" fmla="*/ 219075 w 1454943"/>
                <a:gd name="connsiteY5" fmla="*/ 283369 h 335757"/>
                <a:gd name="connsiteX6" fmla="*/ 145256 w 1454943"/>
                <a:gd name="connsiteY6" fmla="*/ 238125 h 335757"/>
                <a:gd name="connsiteX7" fmla="*/ 66675 w 1454943"/>
                <a:gd name="connsiteY7" fmla="*/ 178594 h 335757"/>
                <a:gd name="connsiteX8" fmla="*/ 9525 w 1454943"/>
                <a:gd name="connsiteY8" fmla="*/ 126207 h 335757"/>
                <a:gd name="connsiteX9" fmla="*/ 0 w 1454943"/>
                <a:gd name="connsiteY9" fmla="*/ 111919 h 335757"/>
                <a:gd name="connsiteX10" fmla="*/ 0 w 1454943"/>
                <a:gd name="connsiteY10" fmla="*/ 90488 h 335757"/>
                <a:gd name="connsiteX11" fmla="*/ 4762 w 1454943"/>
                <a:gd name="connsiteY11" fmla="*/ 73819 h 335757"/>
                <a:gd name="connsiteX12" fmla="*/ 14287 w 1454943"/>
                <a:gd name="connsiteY12" fmla="*/ 66675 h 335757"/>
                <a:gd name="connsiteX13" fmla="*/ 38100 w 1454943"/>
                <a:gd name="connsiteY13" fmla="*/ 64294 h 335757"/>
                <a:gd name="connsiteX14" fmla="*/ 54768 w 1454943"/>
                <a:gd name="connsiteY14" fmla="*/ 76200 h 335757"/>
                <a:gd name="connsiteX15" fmla="*/ 83343 w 1454943"/>
                <a:gd name="connsiteY15" fmla="*/ 95250 h 335757"/>
                <a:gd name="connsiteX16" fmla="*/ 114300 w 1454943"/>
                <a:gd name="connsiteY16" fmla="*/ 107157 h 335757"/>
                <a:gd name="connsiteX17" fmla="*/ 173831 w 1454943"/>
                <a:gd name="connsiteY17" fmla="*/ 123825 h 335757"/>
                <a:gd name="connsiteX18" fmla="*/ 261937 w 1454943"/>
                <a:gd name="connsiteY18" fmla="*/ 133350 h 335757"/>
                <a:gd name="connsiteX19" fmla="*/ 388143 w 1454943"/>
                <a:gd name="connsiteY19" fmla="*/ 135732 h 335757"/>
                <a:gd name="connsiteX20" fmla="*/ 516731 w 1454943"/>
                <a:gd name="connsiteY20" fmla="*/ 133350 h 335757"/>
                <a:gd name="connsiteX21" fmla="*/ 690562 w 1454943"/>
                <a:gd name="connsiteY21" fmla="*/ 116682 h 335757"/>
                <a:gd name="connsiteX22" fmla="*/ 866775 w 1454943"/>
                <a:gd name="connsiteY22" fmla="*/ 100013 h 335757"/>
                <a:gd name="connsiteX23" fmla="*/ 1090612 w 1454943"/>
                <a:gd name="connsiteY23" fmla="*/ 66675 h 335757"/>
                <a:gd name="connsiteX24" fmla="*/ 1109662 w 1454943"/>
                <a:gd name="connsiteY24" fmla="*/ 54769 h 335757"/>
                <a:gd name="connsiteX25" fmla="*/ 1135856 w 1454943"/>
                <a:gd name="connsiteY25" fmla="*/ 42863 h 335757"/>
                <a:gd name="connsiteX26" fmla="*/ 1176337 w 1454943"/>
                <a:gd name="connsiteY26" fmla="*/ 23813 h 335757"/>
                <a:gd name="connsiteX27" fmla="*/ 1228725 w 1454943"/>
                <a:gd name="connsiteY27" fmla="*/ 7144 h 335757"/>
                <a:gd name="connsiteX28" fmla="*/ 1259681 w 1454943"/>
                <a:gd name="connsiteY28" fmla="*/ 0 h 335757"/>
                <a:gd name="connsiteX29" fmla="*/ 1295400 w 1454943"/>
                <a:gd name="connsiteY29" fmla="*/ 7144 h 335757"/>
                <a:gd name="connsiteX30" fmla="*/ 1350168 w 1454943"/>
                <a:gd name="connsiteY30" fmla="*/ 26194 h 335757"/>
                <a:gd name="connsiteX31" fmla="*/ 1397793 w 1454943"/>
                <a:gd name="connsiteY31" fmla="*/ 47625 h 335757"/>
                <a:gd name="connsiteX32" fmla="*/ 1445418 w 1454943"/>
                <a:gd name="connsiteY32" fmla="*/ 80963 h 335757"/>
                <a:gd name="connsiteX33" fmla="*/ 1454943 w 1454943"/>
                <a:gd name="connsiteY33" fmla="*/ 92869 h 335757"/>
                <a:gd name="connsiteX34" fmla="*/ 1452562 w 1454943"/>
                <a:gd name="connsiteY34" fmla="*/ 107157 h 335757"/>
                <a:gd name="connsiteX35" fmla="*/ 1431131 w 1454943"/>
                <a:gd name="connsiteY35" fmla="*/ 140494 h 335757"/>
                <a:gd name="connsiteX36" fmla="*/ 1400175 w 1454943"/>
                <a:gd name="connsiteY36" fmla="*/ 169069 h 335757"/>
                <a:gd name="connsiteX37" fmla="*/ 1347787 w 1454943"/>
                <a:gd name="connsiteY37" fmla="*/ 197644 h 335757"/>
                <a:gd name="connsiteX38" fmla="*/ 1295400 w 1454943"/>
                <a:gd name="connsiteY38" fmla="*/ 226219 h 335757"/>
                <a:gd name="connsiteX39" fmla="*/ 1012031 w 1454943"/>
                <a:gd name="connsiteY39" fmla="*/ 259557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4943" h="335757">
                  <a:moveTo>
                    <a:pt x="1012031" y="259557"/>
                  </a:moveTo>
                  <a:lnTo>
                    <a:pt x="390525" y="335757"/>
                  </a:lnTo>
                  <a:lnTo>
                    <a:pt x="359568" y="333375"/>
                  </a:lnTo>
                  <a:lnTo>
                    <a:pt x="326231" y="326232"/>
                  </a:lnTo>
                  <a:lnTo>
                    <a:pt x="273843" y="309563"/>
                  </a:lnTo>
                  <a:lnTo>
                    <a:pt x="219075" y="283369"/>
                  </a:lnTo>
                  <a:lnTo>
                    <a:pt x="145256" y="238125"/>
                  </a:lnTo>
                  <a:lnTo>
                    <a:pt x="66675" y="178594"/>
                  </a:lnTo>
                  <a:lnTo>
                    <a:pt x="9525" y="126207"/>
                  </a:lnTo>
                  <a:lnTo>
                    <a:pt x="0" y="111919"/>
                  </a:lnTo>
                  <a:lnTo>
                    <a:pt x="0" y="90488"/>
                  </a:lnTo>
                  <a:lnTo>
                    <a:pt x="4762" y="73819"/>
                  </a:lnTo>
                  <a:lnTo>
                    <a:pt x="14287" y="66675"/>
                  </a:lnTo>
                  <a:lnTo>
                    <a:pt x="38100" y="64294"/>
                  </a:lnTo>
                  <a:lnTo>
                    <a:pt x="54768" y="76200"/>
                  </a:lnTo>
                  <a:lnTo>
                    <a:pt x="83343" y="95250"/>
                  </a:lnTo>
                  <a:lnTo>
                    <a:pt x="114300" y="107157"/>
                  </a:lnTo>
                  <a:lnTo>
                    <a:pt x="173831" y="123825"/>
                  </a:lnTo>
                  <a:lnTo>
                    <a:pt x="261937" y="133350"/>
                  </a:lnTo>
                  <a:lnTo>
                    <a:pt x="388143" y="135732"/>
                  </a:lnTo>
                  <a:lnTo>
                    <a:pt x="516731" y="133350"/>
                  </a:lnTo>
                  <a:lnTo>
                    <a:pt x="690562" y="116682"/>
                  </a:lnTo>
                  <a:lnTo>
                    <a:pt x="866775" y="100013"/>
                  </a:lnTo>
                  <a:lnTo>
                    <a:pt x="1090612" y="66675"/>
                  </a:lnTo>
                  <a:lnTo>
                    <a:pt x="1109662" y="54769"/>
                  </a:lnTo>
                  <a:lnTo>
                    <a:pt x="1135856" y="42863"/>
                  </a:lnTo>
                  <a:lnTo>
                    <a:pt x="1176337" y="23813"/>
                  </a:lnTo>
                  <a:lnTo>
                    <a:pt x="1228725" y="7144"/>
                  </a:lnTo>
                  <a:lnTo>
                    <a:pt x="1259681" y="0"/>
                  </a:lnTo>
                  <a:lnTo>
                    <a:pt x="1295400" y="7144"/>
                  </a:lnTo>
                  <a:lnTo>
                    <a:pt x="1350168" y="26194"/>
                  </a:lnTo>
                  <a:lnTo>
                    <a:pt x="1397793" y="47625"/>
                  </a:lnTo>
                  <a:lnTo>
                    <a:pt x="1445418" y="80963"/>
                  </a:lnTo>
                  <a:lnTo>
                    <a:pt x="1454943" y="92869"/>
                  </a:lnTo>
                  <a:lnTo>
                    <a:pt x="1452562" y="107157"/>
                  </a:lnTo>
                  <a:lnTo>
                    <a:pt x="1431131" y="140494"/>
                  </a:lnTo>
                  <a:lnTo>
                    <a:pt x="1400175" y="169069"/>
                  </a:lnTo>
                  <a:lnTo>
                    <a:pt x="1347787" y="197644"/>
                  </a:lnTo>
                  <a:lnTo>
                    <a:pt x="1295400" y="226219"/>
                  </a:lnTo>
                  <a:lnTo>
                    <a:pt x="1012031" y="2595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7">
              <a:extLst>
                <a:ext uri="{FF2B5EF4-FFF2-40B4-BE49-F238E27FC236}">
                  <a16:creationId xmlns:a16="http://schemas.microsoft.com/office/drawing/2014/main" id="{7B2C378C-4DCF-4022-9FB0-66028907816E}"/>
                </a:ext>
              </a:extLst>
            </p:cNvPr>
            <p:cNvSpPr/>
            <p:nvPr/>
          </p:nvSpPr>
          <p:spPr>
            <a:xfrm>
              <a:off x="4822826" y="4805364"/>
              <a:ext cx="1173163" cy="860425"/>
            </a:xfrm>
            <a:custGeom>
              <a:avLst/>
              <a:gdLst>
                <a:gd name="connsiteX0" fmla="*/ 602457 w 1173957"/>
                <a:gd name="connsiteY0" fmla="*/ 647700 h 859631"/>
                <a:gd name="connsiteX1" fmla="*/ 404813 w 1173957"/>
                <a:gd name="connsiteY1" fmla="*/ 740568 h 859631"/>
                <a:gd name="connsiteX2" fmla="*/ 250032 w 1173957"/>
                <a:gd name="connsiteY2" fmla="*/ 800100 h 859631"/>
                <a:gd name="connsiteX3" fmla="*/ 128588 w 1173957"/>
                <a:gd name="connsiteY3" fmla="*/ 838200 h 859631"/>
                <a:gd name="connsiteX4" fmla="*/ 66675 w 1173957"/>
                <a:gd name="connsiteY4" fmla="*/ 854868 h 859631"/>
                <a:gd name="connsiteX5" fmla="*/ 38100 w 1173957"/>
                <a:gd name="connsiteY5" fmla="*/ 859631 h 859631"/>
                <a:gd name="connsiteX6" fmla="*/ 21432 w 1173957"/>
                <a:gd name="connsiteY6" fmla="*/ 857250 h 859631"/>
                <a:gd name="connsiteX7" fmla="*/ 9525 w 1173957"/>
                <a:gd name="connsiteY7" fmla="*/ 852487 h 859631"/>
                <a:gd name="connsiteX8" fmla="*/ 0 w 1173957"/>
                <a:gd name="connsiteY8" fmla="*/ 840581 h 859631"/>
                <a:gd name="connsiteX9" fmla="*/ 0 w 1173957"/>
                <a:gd name="connsiteY9" fmla="*/ 831056 h 859631"/>
                <a:gd name="connsiteX10" fmla="*/ 7144 w 1173957"/>
                <a:gd name="connsiteY10" fmla="*/ 816768 h 859631"/>
                <a:gd name="connsiteX11" fmla="*/ 76200 w 1173957"/>
                <a:gd name="connsiteY11" fmla="*/ 778668 h 859631"/>
                <a:gd name="connsiteX12" fmla="*/ 173832 w 1173957"/>
                <a:gd name="connsiteY12" fmla="*/ 731043 h 859631"/>
                <a:gd name="connsiteX13" fmla="*/ 278607 w 1173957"/>
                <a:gd name="connsiteY13" fmla="*/ 669131 h 859631"/>
                <a:gd name="connsiteX14" fmla="*/ 395288 w 1173957"/>
                <a:gd name="connsiteY14" fmla="*/ 590550 h 859631"/>
                <a:gd name="connsiteX15" fmla="*/ 502444 w 1173957"/>
                <a:gd name="connsiteY15" fmla="*/ 516731 h 859631"/>
                <a:gd name="connsiteX16" fmla="*/ 590550 w 1173957"/>
                <a:gd name="connsiteY16" fmla="*/ 447675 h 859631"/>
                <a:gd name="connsiteX17" fmla="*/ 657225 w 1173957"/>
                <a:gd name="connsiteY17" fmla="*/ 390525 h 859631"/>
                <a:gd name="connsiteX18" fmla="*/ 723900 w 1173957"/>
                <a:gd name="connsiteY18" fmla="*/ 328612 h 859631"/>
                <a:gd name="connsiteX19" fmla="*/ 764382 w 1173957"/>
                <a:gd name="connsiteY19" fmla="*/ 285750 h 859631"/>
                <a:gd name="connsiteX20" fmla="*/ 792957 w 1173957"/>
                <a:gd name="connsiteY20" fmla="*/ 252412 h 859631"/>
                <a:gd name="connsiteX21" fmla="*/ 812007 w 1173957"/>
                <a:gd name="connsiteY21" fmla="*/ 216693 h 859631"/>
                <a:gd name="connsiteX22" fmla="*/ 816769 w 1173957"/>
                <a:gd name="connsiteY22" fmla="*/ 192881 h 859631"/>
                <a:gd name="connsiteX23" fmla="*/ 812007 w 1173957"/>
                <a:gd name="connsiteY23" fmla="*/ 166687 h 859631"/>
                <a:gd name="connsiteX24" fmla="*/ 790575 w 1173957"/>
                <a:gd name="connsiteY24" fmla="*/ 133350 h 859631"/>
                <a:gd name="connsiteX25" fmla="*/ 750094 w 1173957"/>
                <a:gd name="connsiteY25" fmla="*/ 92868 h 859631"/>
                <a:gd name="connsiteX26" fmla="*/ 709613 w 1173957"/>
                <a:gd name="connsiteY26" fmla="*/ 59531 h 859631"/>
                <a:gd name="connsiteX27" fmla="*/ 697707 w 1173957"/>
                <a:gd name="connsiteY27" fmla="*/ 45243 h 859631"/>
                <a:gd name="connsiteX28" fmla="*/ 690563 w 1173957"/>
                <a:gd name="connsiteY28" fmla="*/ 26193 h 859631"/>
                <a:gd name="connsiteX29" fmla="*/ 695325 w 1173957"/>
                <a:gd name="connsiteY29" fmla="*/ 9525 h 859631"/>
                <a:gd name="connsiteX30" fmla="*/ 714375 w 1173957"/>
                <a:gd name="connsiteY30" fmla="*/ 0 h 859631"/>
                <a:gd name="connsiteX31" fmla="*/ 750094 w 1173957"/>
                <a:gd name="connsiteY31" fmla="*/ 2381 h 859631"/>
                <a:gd name="connsiteX32" fmla="*/ 807244 w 1173957"/>
                <a:gd name="connsiteY32" fmla="*/ 21431 h 859631"/>
                <a:gd name="connsiteX33" fmla="*/ 881063 w 1173957"/>
                <a:gd name="connsiteY33" fmla="*/ 50006 h 859631"/>
                <a:gd name="connsiteX34" fmla="*/ 945357 w 1173957"/>
                <a:gd name="connsiteY34" fmla="*/ 76200 h 859631"/>
                <a:gd name="connsiteX35" fmla="*/ 1007269 w 1173957"/>
                <a:gd name="connsiteY35" fmla="*/ 109537 h 859631"/>
                <a:gd name="connsiteX36" fmla="*/ 1042988 w 1173957"/>
                <a:gd name="connsiteY36" fmla="*/ 128587 h 859631"/>
                <a:gd name="connsiteX37" fmla="*/ 1088232 w 1173957"/>
                <a:gd name="connsiteY37" fmla="*/ 154781 h 859631"/>
                <a:gd name="connsiteX38" fmla="*/ 1133475 w 1173957"/>
                <a:gd name="connsiteY38" fmla="*/ 190500 h 859631"/>
                <a:gd name="connsiteX39" fmla="*/ 1162050 w 1173957"/>
                <a:gd name="connsiteY39" fmla="*/ 221456 h 859631"/>
                <a:gd name="connsiteX40" fmla="*/ 1173957 w 1173957"/>
                <a:gd name="connsiteY40" fmla="*/ 242887 h 859631"/>
                <a:gd name="connsiteX41" fmla="*/ 1173957 w 1173957"/>
                <a:gd name="connsiteY41" fmla="*/ 261937 h 859631"/>
                <a:gd name="connsiteX42" fmla="*/ 1154907 w 1173957"/>
                <a:gd name="connsiteY42" fmla="*/ 276225 h 859631"/>
                <a:gd name="connsiteX43" fmla="*/ 1114425 w 1173957"/>
                <a:gd name="connsiteY43" fmla="*/ 290512 h 859631"/>
                <a:gd name="connsiteX44" fmla="*/ 1078707 w 1173957"/>
                <a:gd name="connsiteY44" fmla="*/ 311943 h 859631"/>
                <a:gd name="connsiteX45" fmla="*/ 1031082 w 1173957"/>
                <a:gd name="connsiteY45" fmla="*/ 350043 h 859631"/>
                <a:gd name="connsiteX46" fmla="*/ 945357 w 1173957"/>
                <a:gd name="connsiteY46" fmla="*/ 428625 h 859631"/>
                <a:gd name="connsiteX47" fmla="*/ 814388 w 1173957"/>
                <a:gd name="connsiteY47" fmla="*/ 519112 h 859631"/>
                <a:gd name="connsiteX48" fmla="*/ 602457 w 1173957"/>
                <a:gd name="connsiteY48" fmla="*/ 647700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7" h="859631">
                  <a:moveTo>
                    <a:pt x="602457" y="647700"/>
                  </a:moveTo>
                  <a:lnTo>
                    <a:pt x="404813" y="740568"/>
                  </a:lnTo>
                  <a:lnTo>
                    <a:pt x="250032" y="800100"/>
                  </a:lnTo>
                  <a:lnTo>
                    <a:pt x="128588" y="838200"/>
                  </a:lnTo>
                  <a:lnTo>
                    <a:pt x="66675" y="854868"/>
                  </a:lnTo>
                  <a:lnTo>
                    <a:pt x="38100" y="859631"/>
                  </a:lnTo>
                  <a:lnTo>
                    <a:pt x="21432" y="857250"/>
                  </a:lnTo>
                  <a:lnTo>
                    <a:pt x="9525" y="852487"/>
                  </a:lnTo>
                  <a:lnTo>
                    <a:pt x="0" y="840581"/>
                  </a:lnTo>
                  <a:lnTo>
                    <a:pt x="0" y="831056"/>
                  </a:lnTo>
                  <a:lnTo>
                    <a:pt x="7144" y="816768"/>
                  </a:lnTo>
                  <a:lnTo>
                    <a:pt x="76200" y="778668"/>
                  </a:lnTo>
                  <a:lnTo>
                    <a:pt x="173832" y="731043"/>
                  </a:lnTo>
                  <a:lnTo>
                    <a:pt x="278607" y="669131"/>
                  </a:lnTo>
                  <a:lnTo>
                    <a:pt x="395288" y="590550"/>
                  </a:lnTo>
                  <a:lnTo>
                    <a:pt x="502444" y="516731"/>
                  </a:lnTo>
                  <a:lnTo>
                    <a:pt x="590550" y="447675"/>
                  </a:lnTo>
                  <a:lnTo>
                    <a:pt x="657225" y="390525"/>
                  </a:lnTo>
                  <a:lnTo>
                    <a:pt x="723900" y="328612"/>
                  </a:lnTo>
                  <a:lnTo>
                    <a:pt x="764382" y="285750"/>
                  </a:lnTo>
                  <a:lnTo>
                    <a:pt x="792957" y="252412"/>
                  </a:lnTo>
                  <a:lnTo>
                    <a:pt x="812007" y="216693"/>
                  </a:lnTo>
                  <a:lnTo>
                    <a:pt x="816769" y="192881"/>
                  </a:lnTo>
                  <a:lnTo>
                    <a:pt x="812007" y="166687"/>
                  </a:lnTo>
                  <a:lnTo>
                    <a:pt x="790575" y="133350"/>
                  </a:lnTo>
                  <a:lnTo>
                    <a:pt x="750094" y="92868"/>
                  </a:lnTo>
                  <a:lnTo>
                    <a:pt x="709613" y="59531"/>
                  </a:lnTo>
                  <a:lnTo>
                    <a:pt x="697707" y="45243"/>
                  </a:lnTo>
                  <a:lnTo>
                    <a:pt x="690563" y="26193"/>
                  </a:lnTo>
                  <a:lnTo>
                    <a:pt x="695325" y="9525"/>
                  </a:lnTo>
                  <a:lnTo>
                    <a:pt x="714375" y="0"/>
                  </a:lnTo>
                  <a:lnTo>
                    <a:pt x="750094" y="2381"/>
                  </a:lnTo>
                  <a:lnTo>
                    <a:pt x="807244" y="21431"/>
                  </a:lnTo>
                  <a:lnTo>
                    <a:pt x="881063" y="50006"/>
                  </a:lnTo>
                  <a:lnTo>
                    <a:pt x="945357" y="76200"/>
                  </a:lnTo>
                  <a:lnTo>
                    <a:pt x="1007269" y="109537"/>
                  </a:lnTo>
                  <a:lnTo>
                    <a:pt x="1042988" y="128587"/>
                  </a:lnTo>
                  <a:lnTo>
                    <a:pt x="1088232" y="154781"/>
                  </a:lnTo>
                  <a:lnTo>
                    <a:pt x="1133475" y="190500"/>
                  </a:lnTo>
                  <a:lnTo>
                    <a:pt x="1162050" y="221456"/>
                  </a:lnTo>
                  <a:lnTo>
                    <a:pt x="1173957" y="242887"/>
                  </a:lnTo>
                  <a:lnTo>
                    <a:pt x="1173957" y="261937"/>
                  </a:lnTo>
                  <a:lnTo>
                    <a:pt x="1154907" y="276225"/>
                  </a:lnTo>
                  <a:lnTo>
                    <a:pt x="1114425" y="290512"/>
                  </a:lnTo>
                  <a:lnTo>
                    <a:pt x="1078707" y="311943"/>
                  </a:lnTo>
                  <a:lnTo>
                    <a:pt x="1031082" y="350043"/>
                  </a:lnTo>
                  <a:lnTo>
                    <a:pt x="945357" y="428625"/>
                  </a:lnTo>
                  <a:lnTo>
                    <a:pt x="814388" y="519112"/>
                  </a:lnTo>
                  <a:lnTo>
                    <a:pt x="602457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8">
              <a:extLst>
                <a:ext uri="{FF2B5EF4-FFF2-40B4-BE49-F238E27FC236}">
                  <a16:creationId xmlns:a16="http://schemas.microsoft.com/office/drawing/2014/main" id="{46305F54-38CA-494D-BA9E-0F70247D3564}"/>
                </a:ext>
              </a:extLst>
            </p:cNvPr>
            <p:cNvSpPr/>
            <p:nvPr/>
          </p:nvSpPr>
          <p:spPr>
            <a:xfrm>
              <a:off x="7153275" y="4760913"/>
              <a:ext cx="769938" cy="831850"/>
            </a:xfrm>
            <a:custGeom>
              <a:avLst/>
              <a:gdLst>
                <a:gd name="connsiteX0" fmla="*/ 359569 w 769144"/>
                <a:gd name="connsiteY0" fmla="*/ 488156 h 833437"/>
                <a:gd name="connsiteX1" fmla="*/ 202406 w 769144"/>
                <a:gd name="connsiteY1" fmla="*/ 292894 h 833437"/>
                <a:gd name="connsiteX2" fmla="*/ 83344 w 769144"/>
                <a:gd name="connsiteY2" fmla="*/ 150019 h 833437"/>
                <a:gd name="connsiteX3" fmla="*/ 19050 w 769144"/>
                <a:gd name="connsiteY3" fmla="*/ 73819 h 833437"/>
                <a:gd name="connsiteX4" fmla="*/ 7144 w 769144"/>
                <a:gd name="connsiteY4" fmla="*/ 50006 h 833437"/>
                <a:gd name="connsiteX5" fmla="*/ 0 w 769144"/>
                <a:gd name="connsiteY5" fmla="*/ 26194 h 833437"/>
                <a:gd name="connsiteX6" fmla="*/ 4763 w 769144"/>
                <a:gd name="connsiteY6" fmla="*/ 9525 h 833437"/>
                <a:gd name="connsiteX7" fmla="*/ 23813 w 769144"/>
                <a:gd name="connsiteY7" fmla="*/ 0 h 833437"/>
                <a:gd name="connsiteX8" fmla="*/ 57150 w 769144"/>
                <a:gd name="connsiteY8" fmla="*/ 7144 h 833437"/>
                <a:gd name="connsiteX9" fmla="*/ 190500 w 769144"/>
                <a:gd name="connsiteY9" fmla="*/ 92869 h 833437"/>
                <a:gd name="connsiteX10" fmla="*/ 326231 w 769144"/>
                <a:gd name="connsiteY10" fmla="*/ 180975 h 833437"/>
                <a:gd name="connsiteX11" fmla="*/ 471488 w 769144"/>
                <a:gd name="connsiteY11" fmla="*/ 266700 h 833437"/>
                <a:gd name="connsiteX12" fmla="*/ 631031 w 769144"/>
                <a:gd name="connsiteY12" fmla="*/ 364331 h 833437"/>
                <a:gd name="connsiteX13" fmla="*/ 647700 w 769144"/>
                <a:gd name="connsiteY13" fmla="*/ 385762 h 833437"/>
                <a:gd name="connsiteX14" fmla="*/ 688181 w 769144"/>
                <a:gd name="connsiteY14" fmla="*/ 473869 h 833437"/>
                <a:gd name="connsiteX15" fmla="*/ 702469 w 769144"/>
                <a:gd name="connsiteY15" fmla="*/ 504825 h 833437"/>
                <a:gd name="connsiteX16" fmla="*/ 731044 w 769144"/>
                <a:gd name="connsiteY16" fmla="*/ 581025 h 833437"/>
                <a:gd name="connsiteX17" fmla="*/ 747713 w 769144"/>
                <a:gd name="connsiteY17" fmla="*/ 640556 h 833437"/>
                <a:gd name="connsiteX18" fmla="*/ 759619 w 769144"/>
                <a:gd name="connsiteY18" fmla="*/ 681037 h 833437"/>
                <a:gd name="connsiteX19" fmla="*/ 766763 w 769144"/>
                <a:gd name="connsiteY19" fmla="*/ 723900 h 833437"/>
                <a:gd name="connsiteX20" fmla="*/ 769144 w 769144"/>
                <a:gd name="connsiteY20" fmla="*/ 766762 h 833437"/>
                <a:gd name="connsiteX21" fmla="*/ 762000 w 769144"/>
                <a:gd name="connsiteY21" fmla="*/ 804862 h 833437"/>
                <a:gd name="connsiteX22" fmla="*/ 745331 w 769144"/>
                <a:gd name="connsiteY22" fmla="*/ 823912 h 833437"/>
                <a:gd name="connsiteX23" fmla="*/ 719138 w 769144"/>
                <a:gd name="connsiteY23" fmla="*/ 833437 h 833437"/>
                <a:gd name="connsiteX24" fmla="*/ 681038 w 769144"/>
                <a:gd name="connsiteY24" fmla="*/ 828675 h 833437"/>
                <a:gd name="connsiteX25" fmla="*/ 638175 w 769144"/>
                <a:gd name="connsiteY25" fmla="*/ 816769 h 833437"/>
                <a:gd name="connsiteX26" fmla="*/ 619125 w 769144"/>
                <a:gd name="connsiteY26" fmla="*/ 800100 h 833437"/>
                <a:gd name="connsiteX27" fmla="*/ 359569 w 769144"/>
                <a:gd name="connsiteY27" fmla="*/ 488156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69144" h="833437">
                  <a:moveTo>
                    <a:pt x="359569" y="488156"/>
                  </a:moveTo>
                  <a:lnTo>
                    <a:pt x="202406" y="292894"/>
                  </a:lnTo>
                  <a:lnTo>
                    <a:pt x="83344" y="150019"/>
                  </a:lnTo>
                  <a:lnTo>
                    <a:pt x="19050" y="73819"/>
                  </a:lnTo>
                  <a:lnTo>
                    <a:pt x="7144" y="50006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7150" y="7144"/>
                  </a:lnTo>
                  <a:lnTo>
                    <a:pt x="190500" y="92869"/>
                  </a:lnTo>
                  <a:lnTo>
                    <a:pt x="326231" y="180975"/>
                  </a:lnTo>
                  <a:lnTo>
                    <a:pt x="471488" y="266700"/>
                  </a:lnTo>
                  <a:lnTo>
                    <a:pt x="631031" y="364331"/>
                  </a:lnTo>
                  <a:lnTo>
                    <a:pt x="647700" y="385762"/>
                  </a:lnTo>
                  <a:lnTo>
                    <a:pt x="688181" y="473869"/>
                  </a:lnTo>
                  <a:lnTo>
                    <a:pt x="702469" y="504825"/>
                  </a:lnTo>
                  <a:lnTo>
                    <a:pt x="731044" y="581025"/>
                  </a:lnTo>
                  <a:lnTo>
                    <a:pt x="747713" y="640556"/>
                  </a:lnTo>
                  <a:lnTo>
                    <a:pt x="759619" y="681037"/>
                  </a:lnTo>
                  <a:lnTo>
                    <a:pt x="766763" y="723900"/>
                  </a:lnTo>
                  <a:lnTo>
                    <a:pt x="769144" y="766762"/>
                  </a:lnTo>
                  <a:lnTo>
                    <a:pt x="762000" y="804862"/>
                  </a:lnTo>
                  <a:lnTo>
                    <a:pt x="745331" y="823912"/>
                  </a:lnTo>
                  <a:lnTo>
                    <a:pt x="719138" y="833437"/>
                  </a:lnTo>
                  <a:lnTo>
                    <a:pt x="681038" y="828675"/>
                  </a:lnTo>
                  <a:lnTo>
                    <a:pt x="638175" y="816769"/>
                  </a:lnTo>
                  <a:lnTo>
                    <a:pt x="619125" y="800100"/>
                  </a:lnTo>
                  <a:lnTo>
                    <a:pt x="359569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02E4A205-6493-4C31-A941-4867E1C7E6DC}"/>
                </a:ext>
              </a:extLst>
            </p:cNvPr>
            <p:cNvSpPr/>
            <p:nvPr/>
          </p:nvSpPr>
          <p:spPr>
            <a:xfrm>
              <a:off x="4522789" y="1924051"/>
              <a:ext cx="590550" cy="995363"/>
            </a:xfrm>
            <a:custGeom>
              <a:avLst/>
              <a:gdLst>
                <a:gd name="connsiteX0" fmla="*/ 123825 w 590550"/>
                <a:gd name="connsiteY0" fmla="*/ 573881 h 995363"/>
                <a:gd name="connsiteX1" fmla="*/ 214312 w 590550"/>
                <a:gd name="connsiteY1" fmla="*/ 340519 h 995363"/>
                <a:gd name="connsiteX2" fmla="*/ 276225 w 590550"/>
                <a:gd name="connsiteY2" fmla="*/ 169069 h 995363"/>
                <a:gd name="connsiteX3" fmla="*/ 295275 w 590550"/>
                <a:gd name="connsiteY3" fmla="*/ 116681 h 995363"/>
                <a:gd name="connsiteX4" fmla="*/ 297656 w 590550"/>
                <a:gd name="connsiteY4" fmla="*/ 90488 h 995363"/>
                <a:gd name="connsiteX5" fmla="*/ 295275 w 590550"/>
                <a:gd name="connsiteY5" fmla="*/ 71438 h 995363"/>
                <a:gd name="connsiteX6" fmla="*/ 233362 w 590550"/>
                <a:gd name="connsiteY6" fmla="*/ 0 h 995363"/>
                <a:gd name="connsiteX7" fmla="*/ 581025 w 590550"/>
                <a:gd name="connsiteY7" fmla="*/ 111919 h 995363"/>
                <a:gd name="connsiteX8" fmla="*/ 590550 w 590550"/>
                <a:gd name="connsiteY8" fmla="*/ 130969 h 995363"/>
                <a:gd name="connsiteX9" fmla="*/ 576262 w 590550"/>
                <a:gd name="connsiteY9" fmla="*/ 157163 h 995363"/>
                <a:gd name="connsiteX10" fmla="*/ 523875 w 590550"/>
                <a:gd name="connsiteY10" fmla="*/ 235744 h 995363"/>
                <a:gd name="connsiteX11" fmla="*/ 438150 w 590550"/>
                <a:gd name="connsiteY11" fmla="*/ 378619 h 995363"/>
                <a:gd name="connsiteX12" fmla="*/ 340519 w 590550"/>
                <a:gd name="connsiteY12" fmla="*/ 550069 h 995363"/>
                <a:gd name="connsiteX13" fmla="*/ 221456 w 590550"/>
                <a:gd name="connsiteY13" fmla="*/ 762000 h 995363"/>
                <a:gd name="connsiteX14" fmla="*/ 88106 w 590550"/>
                <a:gd name="connsiteY14" fmla="*/ 995363 h 995363"/>
                <a:gd name="connsiteX15" fmla="*/ 0 w 590550"/>
                <a:gd name="connsiteY15" fmla="*/ 907256 h 995363"/>
                <a:gd name="connsiteX16" fmla="*/ 64294 w 590550"/>
                <a:gd name="connsiteY16" fmla="*/ 731044 h 995363"/>
                <a:gd name="connsiteX17" fmla="*/ 123825 w 590550"/>
                <a:gd name="connsiteY17" fmla="*/ 573881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0550" h="995363">
                  <a:moveTo>
                    <a:pt x="123825" y="573881"/>
                  </a:moveTo>
                  <a:lnTo>
                    <a:pt x="214312" y="340519"/>
                  </a:lnTo>
                  <a:lnTo>
                    <a:pt x="276225" y="169069"/>
                  </a:lnTo>
                  <a:lnTo>
                    <a:pt x="295275" y="116681"/>
                  </a:lnTo>
                  <a:lnTo>
                    <a:pt x="297656" y="90488"/>
                  </a:lnTo>
                  <a:lnTo>
                    <a:pt x="295275" y="71438"/>
                  </a:lnTo>
                  <a:lnTo>
                    <a:pt x="233362" y="0"/>
                  </a:lnTo>
                  <a:lnTo>
                    <a:pt x="581025" y="111919"/>
                  </a:lnTo>
                  <a:lnTo>
                    <a:pt x="590550" y="130969"/>
                  </a:lnTo>
                  <a:lnTo>
                    <a:pt x="576262" y="157163"/>
                  </a:lnTo>
                  <a:lnTo>
                    <a:pt x="523875" y="235744"/>
                  </a:lnTo>
                  <a:lnTo>
                    <a:pt x="438150" y="378619"/>
                  </a:lnTo>
                  <a:lnTo>
                    <a:pt x="340519" y="550069"/>
                  </a:lnTo>
                  <a:lnTo>
                    <a:pt x="221456" y="762000"/>
                  </a:lnTo>
                  <a:lnTo>
                    <a:pt x="88106" y="995363"/>
                  </a:lnTo>
                  <a:lnTo>
                    <a:pt x="0" y="907256"/>
                  </a:lnTo>
                  <a:lnTo>
                    <a:pt x="64294" y="731044"/>
                  </a:lnTo>
                  <a:lnTo>
                    <a:pt x="123825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5C3A3668-F6DD-48B3-8207-3AA21159CC6C}"/>
                </a:ext>
              </a:extLst>
            </p:cNvPr>
            <p:cNvSpPr/>
            <p:nvPr/>
          </p:nvSpPr>
          <p:spPr>
            <a:xfrm>
              <a:off x="4491039" y="2830514"/>
              <a:ext cx="574675" cy="600075"/>
            </a:xfrm>
            <a:custGeom>
              <a:avLst/>
              <a:gdLst>
                <a:gd name="connsiteX0" fmla="*/ 316706 w 573881"/>
                <a:gd name="connsiteY0" fmla="*/ 457200 h 600075"/>
                <a:gd name="connsiteX1" fmla="*/ 297656 w 573881"/>
                <a:gd name="connsiteY1" fmla="*/ 392907 h 600075"/>
                <a:gd name="connsiteX2" fmla="*/ 273843 w 573881"/>
                <a:gd name="connsiteY2" fmla="*/ 347663 h 600075"/>
                <a:gd name="connsiteX3" fmla="*/ 235743 w 573881"/>
                <a:gd name="connsiteY3" fmla="*/ 295275 h 600075"/>
                <a:gd name="connsiteX4" fmla="*/ 195262 w 573881"/>
                <a:gd name="connsiteY4" fmla="*/ 250032 h 600075"/>
                <a:gd name="connsiteX5" fmla="*/ 111918 w 573881"/>
                <a:gd name="connsiteY5" fmla="*/ 166688 h 600075"/>
                <a:gd name="connsiteX6" fmla="*/ 52387 w 573881"/>
                <a:gd name="connsiteY6" fmla="*/ 109538 h 600075"/>
                <a:gd name="connsiteX7" fmla="*/ 19050 w 573881"/>
                <a:gd name="connsiteY7" fmla="*/ 73819 h 600075"/>
                <a:gd name="connsiteX8" fmla="*/ 4762 w 573881"/>
                <a:gd name="connsiteY8" fmla="*/ 50007 h 600075"/>
                <a:gd name="connsiteX9" fmla="*/ 0 w 573881"/>
                <a:gd name="connsiteY9" fmla="*/ 26194 h 600075"/>
                <a:gd name="connsiteX10" fmla="*/ 4762 w 573881"/>
                <a:gd name="connsiteY10" fmla="*/ 9525 h 600075"/>
                <a:gd name="connsiteX11" fmla="*/ 21431 w 573881"/>
                <a:gd name="connsiteY11" fmla="*/ 0 h 600075"/>
                <a:gd name="connsiteX12" fmla="*/ 64293 w 573881"/>
                <a:gd name="connsiteY12" fmla="*/ 0 h 600075"/>
                <a:gd name="connsiteX13" fmla="*/ 140493 w 573881"/>
                <a:gd name="connsiteY13" fmla="*/ 33338 h 600075"/>
                <a:gd name="connsiteX14" fmla="*/ 209550 w 573881"/>
                <a:gd name="connsiteY14" fmla="*/ 88107 h 600075"/>
                <a:gd name="connsiteX15" fmla="*/ 292893 w 573881"/>
                <a:gd name="connsiteY15" fmla="*/ 161925 h 600075"/>
                <a:gd name="connsiteX16" fmla="*/ 366712 w 573881"/>
                <a:gd name="connsiteY16" fmla="*/ 235744 h 600075"/>
                <a:gd name="connsiteX17" fmla="*/ 431006 w 573881"/>
                <a:gd name="connsiteY17" fmla="*/ 302419 h 600075"/>
                <a:gd name="connsiteX18" fmla="*/ 481012 w 573881"/>
                <a:gd name="connsiteY18" fmla="*/ 366713 h 600075"/>
                <a:gd name="connsiteX19" fmla="*/ 526256 w 573881"/>
                <a:gd name="connsiteY19" fmla="*/ 445294 h 600075"/>
                <a:gd name="connsiteX20" fmla="*/ 552450 w 573881"/>
                <a:gd name="connsiteY20" fmla="*/ 511969 h 600075"/>
                <a:gd name="connsiteX21" fmla="*/ 573881 w 573881"/>
                <a:gd name="connsiteY21" fmla="*/ 583407 h 600075"/>
                <a:gd name="connsiteX22" fmla="*/ 342900 w 573881"/>
                <a:gd name="connsiteY22" fmla="*/ 600075 h 600075"/>
                <a:gd name="connsiteX23" fmla="*/ 338137 w 573881"/>
                <a:gd name="connsiteY23" fmla="*/ 535782 h 600075"/>
                <a:gd name="connsiteX24" fmla="*/ 316706 w 573881"/>
                <a:gd name="connsiteY24" fmla="*/ 4572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881" h="600075">
                  <a:moveTo>
                    <a:pt x="316706" y="457200"/>
                  </a:moveTo>
                  <a:lnTo>
                    <a:pt x="297656" y="392907"/>
                  </a:lnTo>
                  <a:lnTo>
                    <a:pt x="273843" y="347663"/>
                  </a:lnTo>
                  <a:lnTo>
                    <a:pt x="235743" y="295275"/>
                  </a:lnTo>
                  <a:lnTo>
                    <a:pt x="195262" y="250032"/>
                  </a:lnTo>
                  <a:lnTo>
                    <a:pt x="111918" y="166688"/>
                  </a:lnTo>
                  <a:lnTo>
                    <a:pt x="52387" y="109538"/>
                  </a:lnTo>
                  <a:lnTo>
                    <a:pt x="19050" y="73819"/>
                  </a:lnTo>
                  <a:lnTo>
                    <a:pt x="4762" y="50007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4293" y="0"/>
                  </a:lnTo>
                  <a:lnTo>
                    <a:pt x="140493" y="33338"/>
                  </a:lnTo>
                  <a:lnTo>
                    <a:pt x="209550" y="88107"/>
                  </a:lnTo>
                  <a:lnTo>
                    <a:pt x="292893" y="161925"/>
                  </a:lnTo>
                  <a:lnTo>
                    <a:pt x="366712" y="235744"/>
                  </a:lnTo>
                  <a:lnTo>
                    <a:pt x="431006" y="302419"/>
                  </a:lnTo>
                  <a:lnTo>
                    <a:pt x="481012" y="366713"/>
                  </a:lnTo>
                  <a:lnTo>
                    <a:pt x="526256" y="445294"/>
                  </a:lnTo>
                  <a:lnTo>
                    <a:pt x="552450" y="511969"/>
                  </a:lnTo>
                  <a:lnTo>
                    <a:pt x="573881" y="583407"/>
                  </a:lnTo>
                  <a:lnTo>
                    <a:pt x="342900" y="600075"/>
                  </a:lnTo>
                  <a:lnTo>
                    <a:pt x="338137" y="535782"/>
                  </a:lnTo>
                  <a:lnTo>
                    <a:pt x="3167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9950AF41-29E2-412B-AA25-8F4D8B497B45}"/>
                </a:ext>
              </a:extLst>
            </p:cNvPr>
            <p:cNvSpPr/>
            <p:nvPr/>
          </p:nvSpPr>
          <p:spPr>
            <a:xfrm>
              <a:off x="4684714" y="3376614"/>
              <a:ext cx="400050" cy="833437"/>
            </a:xfrm>
            <a:custGeom>
              <a:avLst/>
              <a:gdLst>
                <a:gd name="connsiteX0" fmla="*/ 135731 w 400050"/>
                <a:gd name="connsiteY0" fmla="*/ 345281 h 833437"/>
                <a:gd name="connsiteX1" fmla="*/ 145256 w 400050"/>
                <a:gd name="connsiteY1" fmla="*/ 273843 h 833437"/>
                <a:gd name="connsiteX2" fmla="*/ 152400 w 400050"/>
                <a:gd name="connsiteY2" fmla="*/ 200025 h 833437"/>
                <a:gd name="connsiteX3" fmla="*/ 154781 w 400050"/>
                <a:gd name="connsiteY3" fmla="*/ 140493 h 833437"/>
                <a:gd name="connsiteX4" fmla="*/ 152400 w 400050"/>
                <a:gd name="connsiteY4" fmla="*/ 78581 h 833437"/>
                <a:gd name="connsiteX5" fmla="*/ 147637 w 400050"/>
                <a:gd name="connsiteY5" fmla="*/ 21431 h 833437"/>
                <a:gd name="connsiteX6" fmla="*/ 369094 w 400050"/>
                <a:gd name="connsiteY6" fmla="*/ 0 h 833437"/>
                <a:gd name="connsiteX7" fmla="*/ 385762 w 400050"/>
                <a:gd name="connsiteY7" fmla="*/ 59531 h 833437"/>
                <a:gd name="connsiteX8" fmla="*/ 390525 w 400050"/>
                <a:gd name="connsiteY8" fmla="*/ 97631 h 833437"/>
                <a:gd name="connsiteX9" fmla="*/ 397669 w 400050"/>
                <a:gd name="connsiteY9" fmla="*/ 166687 h 833437"/>
                <a:gd name="connsiteX10" fmla="*/ 400050 w 400050"/>
                <a:gd name="connsiteY10" fmla="*/ 264318 h 833437"/>
                <a:gd name="connsiteX11" fmla="*/ 395287 w 400050"/>
                <a:gd name="connsiteY11" fmla="*/ 338137 h 833437"/>
                <a:gd name="connsiteX12" fmla="*/ 385762 w 400050"/>
                <a:gd name="connsiteY12" fmla="*/ 402431 h 833437"/>
                <a:gd name="connsiteX13" fmla="*/ 364331 w 400050"/>
                <a:gd name="connsiteY13" fmla="*/ 469106 h 833437"/>
                <a:gd name="connsiteX14" fmla="*/ 335756 w 400050"/>
                <a:gd name="connsiteY14" fmla="*/ 538162 h 833437"/>
                <a:gd name="connsiteX15" fmla="*/ 302419 w 400050"/>
                <a:gd name="connsiteY15" fmla="*/ 602456 h 833437"/>
                <a:gd name="connsiteX16" fmla="*/ 252412 w 400050"/>
                <a:gd name="connsiteY16" fmla="*/ 671512 h 833437"/>
                <a:gd name="connsiteX17" fmla="*/ 207169 w 400050"/>
                <a:gd name="connsiteY17" fmla="*/ 719137 h 833437"/>
                <a:gd name="connsiteX18" fmla="*/ 145256 w 400050"/>
                <a:gd name="connsiteY18" fmla="*/ 771525 h 833437"/>
                <a:gd name="connsiteX19" fmla="*/ 102394 w 400050"/>
                <a:gd name="connsiteY19" fmla="*/ 802481 h 833437"/>
                <a:gd name="connsiteX20" fmla="*/ 76200 w 400050"/>
                <a:gd name="connsiteY20" fmla="*/ 819150 h 833437"/>
                <a:gd name="connsiteX21" fmla="*/ 40481 w 400050"/>
                <a:gd name="connsiteY21" fmla="*/ 831056 h 833437"/>
                <a:gd name="connsiteX22" fmla="*/ 14287 w 400050"/>
                <a:gd name="connsiteY22" fmla="*/ 833437 h 833437"/>
                <a:gd name="connsiteX23" fmla="*/ 4762 w 400050"/>
                <a:gd name="connsiteY23" fmla="*/ 833437 h 833437"/>
                <a:gd name="connsiteX24" fmla="*/ 0 w 400050"/>
                <a:gd name="connsiteY24" fmla="*/ 507206 h 833437"/>
                <a:gd name="connsiteX25" fmla="*/ 33337 w 400050"/>
                <a:gd name="connsiteY25" fmla="*/ 492918 h 833437"/>
                <a:gd name="connsiteX26" fmla="*/ 69056 w 400050"/>
                <a:gd name="connsiteY26" fmla="*/ 469106 h 833437"/>
                <a:gd name="connsiteX27" fmla="*/ 92869 w 400050"/>
                <a:gd name="connsiteY27" fmla="*/ 445293 h 833437"/>
                <a:gd name="connsiteX28" fmla="*/ 114300 w 400050"/>
                <a:gd name="connsiteY28" fmla="*/ 416718 h 833437"/>
                <a:gd name="connsiteX29" fmla="*/ 135731 w 400050"/>
                <a:gd name="connsiteY29" fmla="*/ 345281 h 83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0050" h="833437">
                  <a:moveTo>
                    <a:pt x="135731" y="345281"/>
                  </a:moveTo>
                  <a:lnTo>
                    <a:pt x="145256" y="273843"/>
                  </a:lnTo>
                  <a:lnTo>
                    <a:pt x="152400" y="200025"/>
                  </a:lnTo>
                  <a:cubicBezTo>
                    <a:pt x="153194" y="180181"/>
                    <a:pt x="153987" y="160337"/>
                    <a:pt x="154781" y="140493"/>
                  </a:cubicBezTo>
                  <a:cubicBezTo>
                    <a:pt x="153987" y="119856"/>
                    <a:pt x="153194" y="99218"/>
                    <a:pt x="152400" y="78581"/>
                  </a:cubicBezTo>
                  <a:lnTo>
                    <a:pt x="147637" y="21431"/>
                  </a:lnTo>
                  <a:lnTo>
                    <a:pt x="369094" y="0"/>
                  </a:lnTo>
                  <a:lnTo>
                    <a:pt x="385762" y="59531"/>
                  </a:lnTo>
                  <a:lnTo>
                    <a:pt x="390525" y="97631"/>
                  </a:lnTo>
                  <a:lnTo>
                    <a:pt x="397669" y="166687"/>
                  </a:lnTo>
                  <a:cubicBezTo>
                    <a:pt x="398463" y="199231"/>
                    <a:pt x="399256" y="231774"/>
                    <a:pt x="400050" y="264318"/>
                  </a:cubicBezTo>
                  <a:lnTo>
                    <a:pt x="395287" y="338137"/>
                  </a:lnTo>
                  <a:lnTo>
                    <a:pt x="385762" y="402431"/>
                  </a:lnTo>
                  <a:lnTo>
                    <a:pt x="364331" y="469106"/>
                  </a:lnTo>
                  <a:lnTo>
                    <a:pt x="335756" y="538162"/>
                  </a:lnTo>
                  <a:lnTo>
                    <a:pt x="302419" y="602456"/>
                  </a:lnTo>
                  <a:lnTo>
                    <a:pt x="252412" y="671512"/>
                  </a:lnTo>
                  <a:lnTo>
                    <a:pt x="207169" y="719137"/>
                  </a:lnTo>
                  <a:lnTo>
                    <a:pt x="145256" y="771525"/>
                  </a:lnTo>
                  <a:lnTo>
                    <a:pt x="102394" y="802481"/>
                  </a:lnTo>
                  <a:lnTo>
                    <a:pt x="76200" y="819150"/>
                  </a:lnTo>
                  <a:lnTo>
                    <a:pt x="40481" y="831056"/>
                  </a:lnTo>
                  <a:lnTo>
                    <a:pt x="14287" y="833437"/>
                  </a:lnTo>
                  <a:lnTo>
                    <a:pt x="4762" y="833437"/>
                  </a:lnTo>
                  <a:cubicBezTo>
                    <a:pt x="3175" y="724693"/>
                    <a:pt x="1587" y="615950"/>
                    <a:pt x="0" y="507206"/>
                  </a:cubicBezTo>
                  <a:lnTo>
                    <a:pt x="33337" y="492918"/>
                  </a:lnTo>
                  <a:lnTo>
                    <a:pt x="69056" y="469106"/>
                  </a:lnTo>
                  <a:lnTo>
                    <a:pt x="92869" y="445293"/>
                  </a:lnTo>
                  <a:lnTo>
                    <a:pt x="114300" y="416718"/>
                  </a:lnTo>
                  <a:cubicBezTo>
                    <a:pt x="126491" y="385021"/>
                    <a:pt x="126206" y="396818"/>
                    <a:pt x="135731" y="3452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5">
              <a:extLst>
                <a:ext uri="{FF2B5EF4-FFF2-40B4-BE49-F238E27FC236}">
                  <a16:creationId xmlns:a16="http://schemas.microsoft.com/office/drawing/2014/main" id="{E44B7C4D-AEF7-4E53-9D72-DED2F8ED5D45}"/>
                </a:ext>
              </a:extLst>
            </p:cNvPr>
            <p:cNvSpPr/>
            <p:nvPr/>
          </p:nvSpPr>
          <p:spPr>
            <a:xfrm>
              <a:off x="4338639" y="3871914"/>
              <a:ext cx="377825" cy="338137"/>
            </a:xfrm>
            <a:custGeom>
              <a:avLst/>
              <a:gdLst>
                <a:gd name="connsiteX0" fmla="*/ 190500 w 378618"/>
                <a:gd name="connsiteY0" fmla="*/ 28575 h 338137"/>
                <a:gd name="connsiteX1" fmla="*/ 269081 w 378618"/>
                <a:gd name="connsiteY1" fmla="*/ 30956 h 338137"/>
                <a:gd name="connsiteX2" fmla="*/ 295275 w 378618"/>
                <a:gd name="connsiteY2" fmla="*/ 26193 h 338137"/>
                <a:gd name="connsiteX3" fmla="*/ 319087 w 378618"/>
                <a:gd name="connsiteY3" fmla="*/ 23812 h 338137"/>
                <a:gd name="connsiteX4" fmla="*/ 347662 w 378618"/>
                <a:gd name="connsiteY4" fmla="*/ 14287 h 338137"/>
                <a:gd name="connsiteX5" fmla="*/ 373856 w 378618"/>
                <a:gd name="connsiteY5" fmla="*/ 0 h 338137"/>
                <a:gd name="connsiteX6" fmla="*/ 378618 w 378618"/>
                <a:gd name="connsiteY6" fmla="*/ 335756 h 338137"/>
                <a:gd name="connsiteX7" fmla="*/ 340518 w 378618"/>
                <a:gd name="connsiteY7" fmla="*/ 338137 h 338137"/>
                <a:gd name="connsiteX8" fmla="*/ 302418 w 378618"/>
                <a:gd name="connsiteY8" fmla="*/ 328612 h 338137"/>
                <a:gd name="connsiteX9" fmla="*/ 283368 w 378618"/>
                <a:gd name="connsiteY9" fmla="*/ 307181 h 338137"/>
                <a:gd name="connsiteX10" fmla="*/ 257175 w 378618"/>
                <a:gd name="connsiteY10" fmla="*/ 266700 h 338137"/>
                <a:gd name="connsiteX11" fmla="*/ 226218 w 378618"/>
                <a:gd name="connsiteY11" fmla="*/ 221456 h 338137"/>
                <a:gd name="connsiteX12" fmla="*/ 180975 w 378618"/>
                <a:gd name="connsiteY12" fmla="*/ 173831 h 338137"/>
                <a:gd name="connsiteX13" fmla="*/ 145256 w 378618"/>
                <a:gd name="connsiteY13" fmla="*/ 145256 h 338137"/>
                <a:gd name="connsiteX14" fmla="*/ 102393 w 378618"/>
                <a:gd name="connsiteY14" fmla="*/ 114300 h 338137"/>
                <a:gd name="connsiteX15" fmla="*/ 61912 w 378618"/>
                <a:gd name="connsiteY15" fmla="*/ 90487 h 338137"/>
                <a:gd name="connsiteX16" fmla="*/ 33337 w 378618"/>
                <a:gd name="connsiteY16" fmla="*/ 80962 h 338137"/>
                <a:gd name="connsiteX17" fmla="*/ 4762 w 378618"/>
                <a:gd name="connsiteY17" fmla="*/ 69056 h 338137"/>
                <a:gd name="connsiteX18" fmla="*/ 0 w 378618"/>
                <a:gd name="connsiteY18" fmla="*/ 54768 h 338137"/>
                <a:gd name="connsiteX19" fmla="*/ 0 w 378618"/>
                <a:gd name="connsiteY19" fmla="*/ 42862 h 338137"/>
                <a:gd name="connsiteX20" fmla="*/ 4762 w 378618"/>
                <a:gd name="connsiteY20" fmla="*/ 33337 h 338137"/>
                <a:gd name="connsiteX21" fmla="*/ 19050 w 378618"/>
                <a:gd name="connsiteY21" fmla="*/ 23812 h 338137"/>
                <a:gd name="connsiteX22" fmla="*/ 59531 w 378618"/>
                <a:gd name="connsiteY22" fmla="*/ 23812 h 338137"/>
                <a:gd name="connsiteX23" fmla="*/ 190500 w 378618"/>
                <a:gd name="connsiteY23" fmla="*/ 2857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8618" h="338137">
                  <a:moveTo>
                    <a:pt x="190500" y="28575"/>
                  </a:moveTo>
                  <a:lnTo>
                    <a:pt x="269081" y="30956"/>
                  </a:lnTo>
                  <a:lnTo>
                    <a:pt x="295275" y="26193"/>
                  </a:lnTo>
                  <a:lnTo>
                    <a:pt x="319087" y="23812"/>
                  </a:lnTo>
                  <a:lnTo>
                    <a:pt x="347662" y="14287"/>
                  </a:lnTo>
                  <a:lnTo>
                    <a:pt x="373856" y="0"/>
                  </a:lnTo>
                  <a:cubicBezTo>
                    <a:pt x="375443" y="111919"/>
                    <a:pt x="377031" y="223837"/>
                    <a:pt x="378618" y="335756"/>
                  </a:cubicBezTo>
                  <a:lnTo>
                    <a:pt x="340518" y="338137"/>
                  </a:lnTo>
                  <a:lnTo>
                    <a:pt x="302418" y="328612"/>
                  </a:lnTo>
                  <a:lnTo>
                    <a:pt x="283368" y="307181"/>
                  </a:lnTo>
                  <a:lnTo>
                    <a:pt x="257175" y="266700"/>
                  </a:lnTo>
                  <a:lnTo>
                    <a:pt x="226218" y="221456"/>
                  </a:lnTo>
                  <a:lnTo>
                    <a:pt x="180975" y="173831"/>
                  </a:lnTo>
                  <a:lnTo>
                    <a:pt x="145256" y="145256"/>
                  </a:lnTo>
                  <a:lnTo>
                    <a:pt x="102393" y="114300"/>
                  </a:lnTo>
                  <a:lnTo>
                    <a:pt x="61912" y="90487"/>
                  </a:lnTo>
                  <a:lnTo>
                    <a:pt x="33337" y="80962"/>
                  </a:lnTo>
                  <a:lnTo>
                    <a:pt x="4762" y="69056"/>
                  </a:lnTo>
                  <a:lnTo>
                    <a:pt x="0" y="54768"/>
                  </a:lnTo>
                  <a:lnTo>
                    <a:pt x="0" y="42862"/>
                  </a:lnTo>
                  <a:lnTo>
                    <a:pt x="4762" y="33337"/>
                  </a:lnTo>
                  <a:lnTo>
                    <a:pt x="19050" y="23812"/>
                  </a:lnTo>
                  <a:lnTo>
                    <a:pt x="59531" y="23812"/>
                  </a:lnTo>
                  <a:lnTo>
                    <a:pt x="190500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4">
              <a:extLst>
                <a:ext uri="{FF2B5EF4-FFF2-40B4-BE49-F238E27FC236}">
                  <a16:creationId xmlns:a16="http://schemas.microsoft.com/office/drawing/2014/main" id="{C0548256-57B6-44B5-B770-F14CF6ADC7BB}"/>
                </a:ext>
              </a:extLst>
            </p:cNvPr>
            <p:cNvSpPr/>
            <p:nvPr/>
          </p:nvSpPr>
          <p:spPr>
            <a:xfrm rot="16200000">
              <a:off x="2023270" y="3682207"/>
              <a:ext cx="4052887" cy="412750"/>
            </a:xfrm>
            <a:custGeom>
              <a:avLst/>
              <a:gdLst>
                <a:gd name="connsiteX0" fmla="*/ 2206564 w 4053017"/>
                <a:gd name="connsiteY0" fmla="*/ 391885 h 413068"/>
                <a:gd name="connsiteX1" fmla="*/ 1475750 w 4053017"/>
                <a:gd name="connsiteY1" fmla="*/ 384824 h 413068"/>
                <a:gd name="connsiteX2" fmla="*/ 790833 w 4053017"/>
                <a:gd name="connsiteY2" fmla="*/ 374233 h 413068"/>
                <a:gd name="connsiteX3" fmla="*/ 441313 w 4053017"/>
                <a:gd name="connsiteY3" fmla="*/ 370702 h 413068"/>
                <a:gd name="connsiteX4" fmla="*/ 395417 w 4053017"/>
                <a:gd name="connsiteY4" fmla="*/ 370702 h 413068"/>
                <a:gd name="connsiteX5" fmla="*/ 321276 w 4053017"/>
                <a:gd name="connsiteY5" fmla="*/ 377763 h 413068"/>
                <a:gd name="connsiteX6" fmla="*/ 271849 w 4053017"/>
                <a:gd name="connsiteY6" fmla="*/ 388355 h 413068"/>
                <a:gd name="connsiteX7" fmla="*/ 240074 w 4053017"/>
                <a:gd name="connsiteY7" fmla="*/ 391885 h 413068"/>
                <a:gd name="connsiteX8" fmla="*/ 187117 w 4053017"/>
                <a:gd name="connsiteY8" fmla="*/ 377763 h 413068"/>
                <a:gd name="connsiteX9" fmla="*/ 49427 w 4053017"/>
                <a:gd name="connsiteY9" fmla="*/ 328336 h 413068"/>
                <a:gd name="connsiteX10" fmla="*/ 21183 w 4053017"/>
                <a:gd name="connsiteY10" fmla="*/ 310684 h 413068"/>
                <a:gd name="connsiteX11" fmla="*/ 7061 w 4053017"/>
                <a:gd name="connsiteY11" fmla="*/ 293031 h 413068"/>
                <a:gd name="connsiteX12" fmla="*/ 0 w 4053017"/>
                <a:gd name="connsiteY12" fmla="*/ 275379 h 413068"/>
                <a:gd name="connsiteX13" fmla="*/ 7061 w 4053017"/>
                <a:gd name="connsiteY13" fmla="*/ 247135 h 413068"/>
                <a:gd name="connsiteX14" fmla="*/ 31775 w 4053017"/>
                <a:gd name="connsiteY14" fmla="*/ 225952 h 413068"/>
                <a:gd name="connsiteX15" fmla="*/ 77671 w 4053017"/>
                <a:gd name="connsiteY15" fmla="*/ 190647 h 413068"/>
                <a:gd name="connsiteX16" fmla="*/ 155342 w 4053017"/>
                <a:gd name="connsiteY16" fmla="*/ 151811 h 413068"/>
                <a:gd name="connsiteX17" fmla="*/ 257727 w 4053017"/>
                <a:gd name="connsiteY17" fmla="*/ 116506 h 413068"/>
                <a:gd name="connsiteX18" fmla="*/ 384825 w 4053017"/>
                <a:gd name="connsiteY18" fmla="*/ 81201 h 413068"/>
                <a:gd name="connsiteX19" fmla="*/ 434252 w 4053017"/>
                <a:gd name="connsiteY19" fmla="*/ 91793 h 413068"/>
                <a:gd name="connsiteX20" fmla="*/ 515454 w 4053017"/>
                <a:gd name="connsiteY20" fmla="*/ 105915 h 413068"/>
                <a:gd name="connsiteX21" fmla="*/ 607247 w 4053017"/>
                <a:gd name="connsiteY21" fmla="*/ 120037 h 413068"/>
                <a:gd name="connsiteX22" fmla="*/ 723753 w 4053017"/>
                <a:gd name="connsiteY22" fmla="*/ 130628 h 413068"/>
                <a:gd name="connsiteX23" fmla="*/ 882626 w 4053017"/>
                <a:gd name="connsiteY23" fmla="*/ 144750 h 413068"/>
                <a:gd name="connsiteX24" fmla="*/ 1097986 w 4053017"/>
                <a:gd name="connsiteY24" fmla="*/ 158872 h 413068"/>
                <a:gd name="connsiteX25" fmla="*/ 1380427 w 4053017"/>
                <a:gd name="connsiteY25" fmla="*/ 165933 h 413068"/>
                <a:gd name="connsiteX26" fmla="*/ 1818209 w 4053017"/>
                <a:gd name="connsiteY26" fmla="*/ 169464 h 413068"/>
                <a:gd name="connsiteX27" fmla="*/ 2323071 w 4053017"/>
                <a:gd name="connsiteY27" fmla="*/ 169464 h 413068"/>
                <a:gd name="connsiteX28" fmla="*/ 3283367 w 4053017"/>
                <a:gd name="connsiteY28" fmla="*/ 169464 h 413068"/>
                <a:gd name="connsiteX29" fmla="*/ 3777637 w 4053017"/>
                <a:gd name="connsiteY29" fmla="*/ 169464 h 413068"/>
                <a:gd name="connsiteX30" fmla="*/ 3809412 w 4053017"/>
                <a:gd name="connsiteY30" fmla="*/ 162403 h 413068"/>
                <a:gd name="connsiteX31" fmla="*/ 3855308 w 4053017"/>
                <a:gd name="connsiteY31" fmla="*/ 134159 h 413068"/>
                <a:gd name="connsiteX32" fmla="*/ 3911796 w 4053017"/>
                <a:gd name="connsiteY32" fmla="*/ 88262 h 413068"/>
                <a:gd name="connsiteX33" fmla="*/ 3982406 w 4053017"/>
                <a:gd name="connsiteY33" fmla="*/ 17652 h 413068"/>
                <a:gd name="connsiteX34" fmla="*/ 4007120 w 4053017"/>
                <a:gd name="connsiteY34" fmla="*/ 3530 h 413068"/>
                <a:gd name="connsiteX35" fmla="*/ 4017712 w 4053017"/>
                <a:gd name="connsiteY35" fmla="*/ 0 h 413068"/>
                <a:gd name="connsiteX36" fmla="*/ 4031834 w 4053017"/>
                <a:gd name="connsiteY36" fmla="*/ 0 h 413068"/>
                <a:gd name="connsiteX37" fmla="*/ 4049486 w 4053017"/>
                <a:gd name="connsiteY37" fmla="*/ 3530 h 413068"/>
                <a:gd name="connsiteX38" fmla="*/ 4053017 w 4053017"/>
                <a:gd name="connsiteY38" fmla="*/ 17652 h 413068"/>
                <a:gd name="connsiteX39" fmla="*/ 4049486 w 4053017"/>
                <a:gd name="connsiteY39" fmla="*/ 63549 h 413068"/>
                <a:gd name="connsiteX40" fmla="*/ 4024773 w 4053017"/>
                <a:gd name="connsiteY40" fmla="*/ 183586 h 413068"/>
                <a:gd name="connsiteX41" fmla="*/ 3971815 w 4053017"/>
                <a:gd name="connsiteY41" fmla="*/ 391885 h 413068"/>
                <a:gd name="connsiteX42" fmla="*/ 3830595 w 4053017"/>
                <a:gd name="connsiteY42" fmla="*/ 413068 h 413068"/>
                <a:gd name="connsiteX43" fmla="*/ 3301020 w 4053017"/>
                <a:gd name="connsiteY43" fmla="*/ 406007 h 413068"/>
                <a:gd name="connsiteX44" fmla="*/ 2206564 w 4053017"/>
                <a:gd name="connsiteY44" fmla="*/ 391885 h 41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053017" h="413068">
                  <a:moveTo>
                    <a:pt x="2206564" y="391885"/>
                  </a:moveTo>
                  <a:lnTo>
                    <a:pt x="1475750" y="384824"/>
                  </a:lnTo>
                  <a:lnTo>
                    <a:pt x="790833" y="374233"/>
                  </a:lnTo>
                  <a:lnTo>
                    <a:pt x="441313" y="370702"/>
                  </a:lnTo>
                  <a:lnTo>
                    <a:pt x="395417" y="370702"/>
                  </a:lnTo>
                  <a:lnTo>
                    <a:pt x="321276" y="377763"/>
                  </a:lnTo>
                  <a:lnTo>
                    <a:pt x="271849" y="388355"/>
                  </a:lnTo>
                  <a:lnTo>
                    <a:pt x="240074" y="391885"/>
                  </a:lnTo>
                  <a:lnTo>
                    <a:pt x="187117" y="377763"/>
                  </a:lnTo>
                  <a:lnTo>
                    <a:pt x="49427" y="328336"/>
                  </a:lnTo>
                  <a:lnTo>
                    <a:pt x="21183" y="310684"/>
                  </a:lnTo>
                  <a:lnTo>
                    <a:pt x="7061" y="293031"/>
                  </a:lnTo>
                  <a:lnTo>
                    <a:pt x="0" y="275379"/>
                  </a:lnTo>
                  <a:lnTo>
                    <a:pt x="7061" y="247135"/>
                  </a:lnTo>
                  <a:lnTo>
                    <a:pt x="31775" y="225952"/>
                  </a:lnTo>
                  <a:lnTo>
                    <a:pt x="77671" y="190647"/>
                  </a:lnTo>
                  <a:lnTo>
                    <a:pt x="155342" y="151811"/>
                  </a:lnTo>
                  <a:lnTo>
                    <a:pt x="257727" y="116506"/>
                  </a:lnTo>
                  <a:lnTo>
                    <a:pt x="384825" y="81201"/>
                  </a:lnTo>
                  <a:lnTo>
                    <a:pt x="434252" y="91793"/>
                  </a:lnTo>
                  <a:lnTo>
                    <a:pt x="515454" y="105915"/>
                  </a:lnTo>
                  <a:lnTo>
                    <a:pt x="607247" y="120037"/>
                  </a:lnTo>
                  <a:lnTo>
                    <a:pt x="723753" y="130628"/>
                  </a:lnTo>
                  <a:lnTo>
                    <a:pt x="882626" y="144750"/>
                  </a:lnTo>
                  <a:lnTo>
                    <a:pt x="1097986" y="158872"/>
                  </a:lnTo>
                  <a:lnTo>
                    <a:pt x="1380427" y="165933"/>
                  </a:lnTo>
                  <a:lnTo>
                    <a:pt x="1818209" y="169464"/>
                  </a:lnTo>
                  <a:lnTo>
                    <a:pt x="2323071" y="169464"/>
                  </a:lnTo>
                  <a:lnTo>
                    <a:pt x="3283367" y="169464"/>
                  </a:lnTo>
                  <a:lnTo>
                    <a:pt x="3777637" y="169464"/>
                  </a:lnTo>
                  <a:lnTo>
                    <a:pt x="3809412" y="162403"/>
                  </a:lnTo>
                  <a:lnTo>
                    <a:pt x="3855308" y="134159"/>
                  </a:lnTo>
                  <a:lnTo>
                    <a:pt x="3911796" y="88262"/>
                  </a:lnTo>
                  <a:lnTo>
                    <a:pt x="3982406" y="17652"/>
                  </a:lnTo>
                  <a:lnTo>
                    <a:pt x="4007120" y="3530"/>
                  </a:lnTo>
                  <a:lnTo>
                    <a:pt x="4017712" y="0"/>
                  </a:lnTo>
                  <a:lnTo>
                    <a:pt x="4031834" y="0"/>
                  </a:lnTo>
                  <a:lnTo>
                    <a:pt x="4049486" y="3530"/>
                  </a:lnTo>
                  <a:lnTo>
                    <a:pt x="4053017" y="17652"/>
                  </a:lnTo>
                  <a:lnTo>
                    <a:pt x="4049486" y="63549"/>
                  </a:lnTo>
                  <a:lnTo>
                    <a:pt x="4024773" y="183586"/>
                  </a:lnTo>
                  <a:lnTo>
                    <a:pt x="3971815" y="391885"/>
                  </a:lnTo>
                  <a:lnTo>
                    <a:pt x="3830595" y="413068"/>
                  </a:lnTo>
                  <a:lnTo>
                    <a:pt x="3301020" y="406007"/>
                  </a:lnTo>
                  <a:lnTo>
                    <a:pt x="2206564" y="3918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3F792E38-3ABB-44E1-9D07-AF7AA5B035BF}"/>
                </a:ext>
              </a:extLst>
            </p:cNvPr>
            <p:cNvSpPr/>
            <p:nvPr/>
          </p:nvSpPr>
          <p:spPr>
            <a:xfrm>
              <a:off x="5070475" y="1611314"/>
              <a:ext cx="833438" cy="1379537"/>
            </a:xfrm>
            <a:custGeom>
              <a:avLst/>
              <a:gdLst>
                <a:gd name="connsiteX0" fmla="*/ 688182 w 833438"/>
                <a:gd name="connsiteY0" fmla="*/ 500063 h 1378744"/>
                <a:gd name="connsiteX1" fmla="*/ 583407 w 833438"/>
                <a:gd name="connsiteY1" fmla="*/ 673894 h 1378744"/>
                <a:gd name="connsiteX2" fmla="*/ 550069 w 833438"/>
                <a:gd name="connsiteY2" fmla="*/ 719138 h 1378744"/>
                <a:gd name="connsiteX3" fmla="*/ 466725 w 833438"/>
                <a:gd name="connsiteY3" fmla="*/ 859632 h 1378744"/>
                <a:gd name="connsiteX4" fmla="*/ 409575 w 833438"/>
                <a:gd name="connsiteY4" fmla="*/ 952500 h 1378744"/>
                <a:gd name="connsiteX5" fmla="*/ 350044 w 833438"/>
                <a:gd name="connsiteY5" fmla="*/ 1038225 h 1378744"/>
                <a:gd name="connsiteX6" fmla="*/ 290513 w 833438"/>
                <a:gd name="connsiteY6" fmla="*/ 1116807 h 1378744"/>
                <a:gd name="connsiteX7" fmla="*/ 238125 w 833438"/>
                <a:gd name="connsiteY7" fmla="*/ 1171575 h 1378744"/>
                <a:gd name="connsiteX8" fmla="*/ 130969 w 833438"/>
                <a:gd name="connsiteY8" fmla="*/ 1278732 h 1378744"/>
                <a:gd name="connsiteX9" fmla="*/ 50007 w 833438"/>
                <a:gd name="connsiteY9" fmla="*/ 1359694 h 1378744"/>
                <a:gd name="connsiteX10" fmla="*/ 21432 w 833438"/>
                <a:gd name="connsiteY10" fmla="*/ 1378744 h 1378744"/>
                <a:gd name="connsiteX11" fmla="*/ 11907 w 833438"/>
                <a:gd name="connsiteY11" fmla="*/ 1376363 h 1378744"/>
                <a:gd name="connsiteX12" fmla="*/ 2382 w 833438"/>
                <a:gd name="connsiteY12" fmla="*/ 1371600 h 1378744"/>
                <a:gd name="connsiteX13" fmla="*/ 0 w 833438"/>
                <a:gd name="connsiteY13" fmla="*/ 1352550 h 1378744"/>
                <a:gd name="connsiteX14" fmla="*/ 19050 w 833438"/>
                <a:gd name="connsiteY14" fmla="*/ 1312069 h 1378744"/>
                <a:gd name="connsiteX15" fmla="*/ 95250 w 833438"/>
                <a:gd name="connsiteY15" fmla="*/ 1190625 h 1378744"/>
                <a:gd name="connsiteX16" fmla="*/ 157163 w 833438"/>
                <a:gd name="connsiteY16" fmla="*/ 1083469 h 1378744"/>
                <a:gd name="connsiteX17" fmla="*/ 223838 w 833438"/>
                <a:gd name="connsiteY17" fmla="*/ 959644 h 1378744"/>
                <a:gd name="connsiteX18" fmla="*/ 297657 w 833438"/>
                <a:gd name="connsiteY18" fmla="*/ 819150 h 1378744"/>
                <a:gd name="connsiteX19" fmla="*/ 350044 w 833438"/>
                <a:gd name="connsiteY19" fmla="*/ 711994 h 1378744"/>
                <a:gd name="connsiteX20" fmla="*/ 402432 w 833438"/>
                <a:gd name="connsiteY20" fmla="*/ 604838 h 1378744"/>
                <a:gd name="connsiteX21" fmla="*/ 450057 w 833438"/>
                <a:gd name="connsiteY21" fmla="*/ 490538 h 1378744"/>
                <a:gd name="connsiteX22" fmla="*/ 481013 w 833438"/>
                <a:gd name="connsiteY22" fmla="*/ 392907 h 1378744"/>
                <a:gd name="connsiteX23" fmla="*/ 497682 w 833438"/>
                <a:gd name="connsiteY23" fmla="*/ 321469 h 1378744"/>
                <a:gd name="connsiteX24" fmla="*/ 507207 w 833438"/>
                <a:gd name="connsiteY24" fmla="*/ 259557 h 1378744"/>
                <a:gd name="connsiteX25" fmla="*/ 504825 w 833438"/>
                <a:gd name="connsiteY25" fmla="*/ 197644 h 1378744"/>
                <a:gd name="connsiteX26" fmla="*/ 495300 w 833438"/>
                <a:gd name="connsiteY26" fmla="*/ 145257 h 1378744"/>
                <a:gd name="connsiteX27" fmla="*/ 478632 w 833438"/>
                <a:gd name="connsiteY27" fmla="*/ 104775 h 1378744"/>
                <a:gd name="connsiteX28" fmla="*/ 461963 w 833438"/>
                <a:gd name="connsiteY28" fmla="*/ 80963 h 1378744"/>
                <a:gd name="connsiteX29" fmla="*/ 452438 w 833438"/>
                <a:gd name="connsiteY29" fmla="*/ 64294 h 1378744"/>
                <a:gd name="connsiteX30" fmla="*/ 445294 w 833438"/>
                <a:gd name="connsiteY30" fmla="*/ 45244 h 1378744"/>
                <a:gd name="connsiteX31" fmla="*/ 442913 w 833438"/>
                <a:gd name="connsiteY31" fmla="*/ 26194 h 1378744"/>
                <a:gd name="connsiteX32" fmla="*/ 445294 w 833438"/>
                <a:gd name="connsiteY32" fmla="*/ 11907 h 1378744"/>
                <a:gd name="connsiteX33" fmla="*/ 454819 w 833438"/>
                <a:gd name="connsiteY33" fmla="*/ 4763 h 1378744"/>
                <a:gd name="connsiteX34" fmla="*/ 466725 w 833438"/>
                <a:gd name="connsiteY34" fmla="*/ 0 h 1378744"/>
                <a:gd name="connsiteX35" fmla="*/ 485775 w 833438"/>
                <a:gd name="connsiteY35" fmla="*/ 0 h 1378744"/>
                <a:gd name="connsiteX36" fmla="*/ 519113 w 833438"/>
                <a:gd name="connsiteY36" fmla="*/ 7144 h 1378744"/>
                <a:gd name="connsiteX37" fmla="*/ 569119 w 833438"/>
                <a:gd name="connsiteY37" fmla="*/ 26194 h 1378744"/>
                <a:gd name="connsiteX38" fmla="*/ 626269 w 833438"/>
                <a:gd name="connsiteY38" fmla="*/ 52388 h 1378744"/>
                <a:gd name="connsiteX39" fmla="*/ 681038 w 833438"/>
                <a:gd name="connsiteY39" fmla="*/ 78582 h 1378744"/>
                <a:gd name="connsiteX40" fmla="*/ 728663 w 833438"/>
                <a:gd name="connsiteY40" fmla="*/ 104775 h 1378744"/>
                <a:gd name="connsiteX41" fmla="*/ 769144 w 833438"/>
                <a:gd name="connsiteY41" fmla="*/ 135732 h 1378744"/>
                <a:gd name="connsiteX42" fmla="*/ 809625 w 833438"/>
                <a:gd name="connsiteY42" fmla="*/ 171450 h 1378744"/>
                <a:gd name="connsiteX43" fmla="*/ 833438 w 833438"/>
                <a:gd name="connsiteY43" fmla="*/ 204788 h 1378744"/>
                <a:gd name="connsiteX44" fmla="*/ 788194 w 833438"/>
                <a:gd name="connsiteY44" fmla="*/ 316707 h 1378744"/>
                <a:gd name="connsiteX45" fmla="*/ 688182 w 833438"/>
                <a:gd name="connsiteY45" fmla="*/ 500063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833438" h="1378744">
                  <a:moveTo>
                    <a:pt x="688182" y="500063"/>
                  </a:moveTo>
                  <a:lnTo>
                    <a:pt x="583407" y="673894"/>
                  </a:lnTo>
                  <a:lnTo>
                    <a:pt x="550069" y="719138"/>
                  </a:lnTo>
                  <a:lnTo>
                    <a:pt x="466725" y="859632"/>
                  </a:lnTo>
                  <a:lnTo>
                    <a:pt x="409575" y="952500"/>
                  </a:lnTo>
                  <a:lnTo>
                    <a:pt x="350044" y="1038225"/>
                  </a:lnTo>
                  <a:lnTo>
                    <a:pt x="290513" y="1116807"/>
                  </a:lnTo>
                  <a:lnTo>
                    <a:pt x="238125" y="1171575"/>
                  </a:lnTo>
                  <a:lnTo>
                    <a:pt x="130969" y="1278732"/>
                  </a:lnTo>
                  <a:lnTo>
                    <a:pt x="50007" y="1359694"/>
                  </a:lnTo>
                  <a:lnTo>
                    <a:pt x="21432" y="1378744"/>
                  </a:lnTo>
                  <a:lnTo>
                    <a:pt x="11907" y="1376363"/>
                  </a:lnTo>
                  <a:lnTo>
                    <a:pt x="2382" y="1371600"/>
                  </a:lnTo>
                  <a:lnTo>
                    <a:pt x="0" y="1352550"/>
                  </a:lnTo>
                  <a:lnTo>
                    <a:pt x="19050" y="1312069"/>
                  </a:lnTo>
                  <a:lnTo>
                    <a:pt x="95250" y="1190625"/>
                  </a:lnTo>
                  <a:lnTo>
                    <a:pt x="157163" y="1083469"/>
                  </a:lnTo>
                  <a:lnTo>
                    <a:pt x="223838" y="959644"/>
                  </a:lnTo>
                  <a:lnTo>
                    <a:pt x="297657" y="819150"/>
                  </a:lnTo>
                  <a:lnTo>
                    <a:pt x="350044" y="711994"/>
                  </a:lnTo>
                  <a:lnTo>
                    <a:pt x="402432" y="604838"/>
                  </a:lnTo>
                  <a:lnTo>
                    <a:pt x="450057" y="490538"/>
                  </a:lnTo>
                  <a:lnTo>
                    <a:pt x="481013" y="392907"/>
                  </a:lnTo>
                  <a:lnTo>
                    <a:pt x="497682" y="321469"/>
                  </a:lnTo>
                  <a:lnTo>
                    <a:pt x="507207" y="259557"/>
                  </a:lnTo>
                  <a:lnTo>
                    <a:pt x="504825" y="197644"/>
                  </a:lnTo>
                  <a:lnTo>
                    <a:pt x="495300" y="145257"/>
                  </a:lnTo>
                  <a:lnTo>
                    <a:pt x="478632" y="104775"/>
                  </a:lnTo>
                  <a:lnTo>
                    <a:pt x="461963" y="80963"/>
                  </a:lnTo>
                  <a:lnTo>
                    <a:pt x="452438" y="64294"/>
                  </a:lnTo>
                  <a:lnTo>
                    <a:pt x="445294" y="45244"/>
                  </a:lnTo>
                  <a:lnTo>
                    <a:pt x="442913" y="26194"/>
                  </a:lnTo>
                  <a:lnTo>
                    <a:pt x="445294" y="11907"/>
                  </a:lnTo>
                  <a:lnTo>
                    <a:pt x="454819" y="4763"/>
                  </a:lnTo>
                  <a:lnTo>
                    <a:pt x="466725" y="0"/>
                  </a:lnTo>
                  <a:lnTo>
                    <a:pt x="485775" y="0"/>
                  </a:lnTo>
                  <a:lnTo>
                    <a:pt x="519113" y="7144"/>
                  </a:lnTo>
                  <a:lnTo>
                    <a:pt x="569119" y="26194"/>
                  </a:lnTo>
                  <a:lnTo>
                    <a:pt x="626269" y="52388"/>
                  </a:lnTo>
                  <a:lnTo>
                    <a:pt x="681038" y="78582"/>
                  </a:lnTo>
                  <a:lnTo>
                    <a:pt x="728663" y="104775"/>
                  </a:lnTo>
                  <a:lnTo>
                    <a:pt x="769144" y="135732"/>
                  </a:lnTo>
                  <a:lnTo>
                    <a:pt x="809625" y="171450"/>
                  </a:lnTo>
                  <a:lnTo>
                    <a:pt x="833438" y="204788"/>
                  </a:lnTo>
                  <a:lnTo>
                    <a:pt x="788194" y="316707"/>
                  </a:lnTo>
                  <a:lnTo>
                    <a:pt x="688182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29E5F298-7D7A-4CE9-9F65-765C7AB316D2}"/>
                </a:ext>
              </a:extLst>
            </p:cNvPr>
            <p:cNvSpPr/>
            <p:nvPr/>
          </p:nvSpPr>
          <p:spPr>
            <a:xfrm>
              <a:off x="5791201" y="1665288"/>
              <a:ext cx="885825" cy="355600"/>
            </a:xfrm>
            <a:custGeom>
              <a:avLst/>
              <a:gdLst>
                <a:gd name="connsiteX0" fmla="*/ 259556 w 885825"/>
                <a:gd name="connsiteY0" fmla="*/ 257175 h 357187"/>
                <a:gd name="connsiteX1" fmla="*/ 0 w 885825"/>
                <a:gd name="connsiteY1" fmla="*/ 304800 h 357187"/>
                <a:gd name="connsiteX2" fmla="*/ 7144 w 885825"/>
                <a:gd name="connsiteY2" fmla="*/ 135731 h 357187"/>
                <a:gd name="connsiteX3" fmla="*/ 233363 w 885825"/>
                <a:gd name="connsiteY3" fmla="*/ 130969 h 357187"/>
                <a:gd name="connsiteX4" fmla="*/ 404813 w 885825"/>
                <a:gd name="connsiteY4" fmla="*/ 111919 h 357187"/>
                <a:gd name="connsiteX5" fmla="*/ 447675 w 885825"/>
                <a:gd name="connsiteY5" fmla="*/ 88106 h 357187"/>
                <a:gd name="connsiteX6" fmla="*/ 585788 w 885825"/>
                <a:gd name="connsiteY6" fmla="*/ 0 h 357187"/>
                <a:gd name="connsiteX7" fmla="*/ 604838 w 885825"/>
                <a:gd name="connsiteY7" fmla="*/ 0 h 357187"/>
                <a:gd name="connsiteX8" fmla="*/ 642938 w 885825"/>
                <a:gd name="connsiteY8" fmla="*/ 11906 h 357187"/>
                <a:gd name="connsiteX9" fmla="*/ 685800 w 885825"/>
                <a:gd name="connsiteY9" fmla="*/ 30956 h 357187"/>
                <a:gd name="connsiteX10" fmla="*/ 723900 w 885825"/>
                <a:gd name="connsiteY10" fmla="*/ 54769 h 357187"/>
                <a:gd name="connsiteX11" fmla="*/ 764381 w 885825"/>
                <a:gd name="connsiteY11" fmla="*/ 85725 h 357187"/>
                <a:gd name="connsiteX12" fmla="*/ 809625 w 885825"/>
                <a:gd name="connsiteY12" fmla="*/ 128587 h 357187"/>
                <a:gd name="connsiteX13" fmla="*/ 852488 w 885825"/>
                <a:gd name="connsiteY13" fmla="*/ 173831 h 357187"/>
                <a:gd name="connsiteX14" fmla="*/ 871538 w 885825"/>
                <a:gd name="connsiteY14" fmla="*/ 202406 h 357187"/>
                <a:gd name="connsiteX15" fmla="*/ 883444 w 885825"/>
                <a:gd name="connsiteY15" fmla="*/ 223837 h 357187"/>
                <a:gd name="connsiteX16" fmla="*/ 885825 w 885825"/>
                <a:gd name="connsiteY16" fmla="*/ 240506 h 357187"/>
                <a:gd name="connsiteX17" fmla="*/ 878681 w 885825"/>
                <a:gd name="connsiteY17" fmla="*/ 269081 h 357187"/>
                <a:gd name="connsiteX18" fmla="*/ 862013 w 885825"/>
                <a:gd name="connsiteY18" fmla="*/ 292894 h 357187"/>
                <a:gd name="connsiteX19" fmla="*/ 823913 w 885825"/>
                <a:gd name="connsiteY19" fmla="*/ 323850 h 357187"/>
                <a:gd name="connsiteX20" fmla="*/ 790575 w 885825"/>
                <a:gd name="connsiteY20" fmla="*/ 357187 h 357187"/>
                <a:gd name="connsiteX21" fmla="*/ 531019 w 885825"/>
                <a:gd name="connsiteY21" fmla="*/ 235744 h 357187"/>
                <a:gd name="connsiteX22" fmla="*/ 483394 w 885825"/>
                <a:gd name="connsiteY22" fmla="*/ 226219 h 357187"/>
                <a:gd name="connsiteX23" fmla="*/ 447675 w 885825"/>
                <a:gd name="connsiteY23" fmla="*/ 223837 h 357187"/>
                <a:gd name="connsiteX24" fmla="*/ 259556 w 885825"/>
                <a:gd name="connsiteY24" fmla="*/ 2571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357187">
                  <a:moveTo>
                    <a:pt x="259556" y="257175"/>
                  </a:moveTo>
                  <a:lnTo>
                    <a:pt x="0" y="304800"/>
                  </a:lnTo>
                  <a:lnTo>
                    <a:pt x="7144" y="135731"/>
                  </a:lnTo>
                  <a:lnTo>
                    <a:pt x="233363" y="130969"/>
                  </a:lnTo>
                  <a:lnTo>
                    <a:pt x="404813" y="111919"/>
                  </a:lnTo>
                  <a:lnTo>
                    <a:pt x="447675" y="88106"/>
                  </a:lnTo>
                  <a:lnTo>
                    <a:pt x="585788" y="0"/>
                  </a:lnTo>
                  <a:lnTo>
                    <a:pt x="604838" y="0"/>
                  </a:lnTo>
                  <a:lnTo>
                    <a:pt x="642938" y="11906"/>
                  </a:lnTo>
                  <a:lnTo>
                    <a:pt x="685800" y="30956"/>
                  </a:lnTo>
                  <a:lnTo>
                    <a:pt x="723900" y="54769"/>
                  </a:lnTo>
                  <a:lnTo>
                    <a:pt x="764381" y="85725"/>
                  </a:lnTo>
                  <a:lnTo>
                    <a:pt x="809625" y="128587"/>
                  </a:lnTo>
                  <a:lnTo>
                    <a:pt x="852488" y="173831"/>
                  </a:lnTo>
                  <a:lnTo>
                    <a:pt x="871538" y="202406"/>
                  </a:lnTo>
                  <a:lnTo>
                    <a:pt x="883444" y="223837"/>
                  </a:lnTo>
                  <a:lnTo>
                    <a:pt x="885825" y="240506"/>
                  </a:lnTo>
                  <a:lnTo>
                    <a:pt x="878681" y="269081"/>
                  </a:lnTo>
                  <a:lnTo>
                    <a:pt x="862013" y="292894"/>
                  </a:lnTo>
                  <a:lnTo>
                    <a:pt x="823913" y="323850"/>
                  </a:lnTo>
                  <a:lnTo>
                    <a:pt x="790575" y="357187"/>
                  </a:lnTo>
                  <a:lnTo>
                    <a:pt x="531019" y="235744"/>
                  </a:lnTo>
                  <a:lnTo>
                    <a:pt x="483394" y="226219"/>
                  </a:lnTo>
                  <a:lnTo>
                    <a:pt x="447675" y="223837"/>
                  </a:lnTo>
                  <a:lnTo>
                    <a:pt x="25955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3">
              <a:extLst>
                <a:ext uri="{FF2B5EF4-FFF2-40B4-BE49-F238E27FC236}">
                  <a16:creationId xmlns:a16="http://schemas.microsoft.com/office/drawing/2014/main" id="{D6500379-E599-4771-A035-E10F338577CC}"/>
                </a:ext>
              </a:extLst>
            </p:cNvPr>
            <p:cNvSpPr/>
            <p:nvPr/>
          </p:nvSpPr>
          <p:spPr>
            <a:xfrm rot="16200000">
              <a:off x="4690269" y="2266157"/>
              <a:ext cx="2317750" cy="1547812"/>
            </a:xfrm>
            <a:custGeom>
              <a:avLst/>
              <a:gdLst>
                <a:gd name="connsiteX0" fmla="*/ 1147762 w 2316956"/>
                <a:gd name="connsiteY0" fmla="*/ 973931 h 1547813"/>
                <a:gd name="connsiteX1" fmla="*/ 869156 w 2316956"/>
                <a:gd name="connsiteY1" fmla="*/ 795338 h 1547813"/>
                <a:gd name="connsiteX2" fmla="*/ 654844 w 2316956"/>
                <a:gd name="connsiteY2" fmla="*/ 642938 h 1547813"/>
                <a:gd name="connsiteX3" fmla="*/ 476250 w 2316956"/>
                <a:gd name="connsiteY3" fmla="*/ 500063 h 1547813"/>
                <a:gd name="connsiteX4" fmla="*/ 321469 w 2316956"/>
                <a:gd name="connsiteY4" fmla="*/ 371475 h 1547813"/>
                <a:gd name="connsiteX5" fmla="*/ 173831 w 2316956"/>
                <a:gd name="connsiteY5" fmla="*/ 233363 h 1547813"/>
                <a:gd name="connsiteX6" fmla="*/ 71437 w 2316956"/>
                <a:gd name="connsiteY6" fmla="*/ 128588 h 1547813"/>
                <a:gd name="connsiteX7" fmla="*/ 21431 w 2316956"/>
                <a:gd name="connsiteY7" fmla="*/ 71438 h 1547813"/>
                <a:gd name="connsiteX8" fmla="*/ 7144 w 2316956"/>
                <a:gd name="connsiteY8" fmla="*/ 54769 h 1547813"/>
                <a:gd name="connsiteX9" fmla="*/ 0 w 2316956"/>
                <a:gd name="connsiteY9" fmla="*/ 38100 h 1547813"/>
                <a:gd name="connsiteX10" fmla="*/ 0 w 2316956"/>
                <a:gd name="connsiteY10" fmla="*/ 21431 h 1547813"/>
                <a:gd name="connsiteX11" fmla="*/ 2381 w 2316956"/>
                <a:gd name="connsiteY11" fmla="*/ 9525 h 1547813"/>
                <a:gd name="connsiteX12" fmla="*/ 11906 w 2316956"/>
                <a:gd name="connsiteY12" fmla="*/ 0 h 1547813"/>
                <a:gd name="connsiteX13" fmla="*/ 35719 w 2316956"/>
                <a:gd name="connsiteY13" fmla="*/ 0 h 1547813"/>
                <a:gd name="connsiteX14" fmla="*/ 57150 w 2316956"/>
                <a:gd name="connsiteY14" fmla="*/ 4763 h 1547813"/>
                <a:gd name="connsiteX15" fmla="*/ 173831 w 2316956"/>
                <a:gd name="connsiteY15" fmla="*/ 104775 h 1547813"/>
                <a:gd name="connsiteX16" fmla="*/ 345281 w 2316956"/>
                <a:gd name="connsiteY16" fmla="*/ 235744 h 1547813"/>
                <a:gd name="connsiteX17" fmla="*/ 540544 w 2316956"/>
                <a:gd name="connsiteY17" fmla="*/ 378619 h 1547813"/>
                <a:gd name="connsiteX18" fmla="*/ 654844 w 2316956"/>
                <a:gd name="connsiteY18" fmla="*/ 459581 h 1547813"/>
                <a:gd name="connsiteX19" fmla="*/ 750094 w 2316956"/>
                <a:gd name="connsiteY19" fmla="*/ 523875 h 1547813"/>
                <a:gd name="connsiteX20" fmla="*/ 859631 w 2316956"/>
                <a:gd name="connsiteY20" fmla="*/ 595313 h 1547813"/>
                <a:gd name="connsiteX21" fmla="*/ 988219 w 2316956"/>
                <a:gd name="connsiteY21" fmla="*/ 676275 h 1547813"/>
                <a:gd name="connsiteX22" fmla="*/ 1157287 w 2316956"/>
                <a:gd name="connsiteY22" fmla="*/ 762000 h 1547813"/>
                <a:gd name="connsiteX23" fmla="*/ 1300162 w 2316956"/>
                <a:gd name="connsiteY23" fmla="*/ 842963 h 1547813"/>
                <a:gd name="connsiteX24" fmla="*/ 1526381 w 2316956"/>
                <a:gd name="connsiteY24" fmla="*/ 957263 h 1547813"/>
                <a:gd name="connsiteX25" fmla="*/ 1678781 w 2316956"/>
                <a:gd name="connsiteY25" fmla="*/ 1009650 h 1547813"/>
                <a:gd name="connsiteX26" fmla="*/ 1838325 w 2316956"/>
                <a:gd name="connsiteY26" fmla="*/ 1081088 h 1547813"/>
                <a:gd name="connsiteX27" fmla="*/ 2074069 w 2316956"/>
                <a:gd name="connsiteY27" fmla="*/ 1164431 h 1547813"/>
                <a:gd name="connsiteX28" fmla="*/ 2195512 w 2316956"/>
                <a:gd name="connsiteY28" fmla="*/ 1207294 h 1547813"/>
                <a:gd name="connsiteX29" fmla="*/ 2255044 w 2316956"/>
                <a:gd name="connsiteY29" fmla="*/ 1223963 h 1547813"/>
                <a:gd name="connsiteX30" fmla="*/ 2274094 w 2316956"/>
                <a:gd name="connsiteY30" fmla="*/ 1226344 h 1547813"/>
                <a:gd name="connsiteX31" fmla="*/ 2316956 w 2316956"/>
                <a:gd name="connsiteY31" fmla="*/ 1216819 h 1547813"/>
                <a:gd name="connsiteX32" fmla="*/ 2235994 w 2316956"/>
                <a:gd name="connsiteY32" fmla="*/ 1547813 h 1547813"/>
                <a:gd name="connsiteX33" fmla="*/ 2178844 w 2316956"/>
                <a:gd name="connsiteY33" fmla="*/ 1507331 h 1547813"/>
                <a:gd name="connsiteX34" fmla="*/ 2085975 w 2316956"/>
                <a:gd name="connsiteY34" fmla="*/ 1440656 h 1547813"/>
                <a:gd name="connsiteX35" fmla="*/ 2038350 w 2316956"/>
                <a:gd name="connsiteY35" fmla="*/ 1419225 h 1547813"/>
                <a:gd name="connsiteX36" fmla="*/ 1824037 w 2316956"/>
                <a:gd name="connsiteY36" fmla="*/ 1323975 h 1547813"/>
                <a:gd name="connsiteX37" fmla="*/ 1640681 w 2316956"/>
                <a:gd name="connsiteY37" fmla="*/ 1235869 h 1547813"/>
                <a:gd name="connsiteX38" fmla="*/ 1431131 w 2316956"/>
                <a:gd name="connsiteY38" fmla="*/ 1131094 h 1547813"/>
                <a:gd name="connsiteX39" fmla="*/ 1147762 w 2316956"/>
                <a:gd name="connsiteY39" fmla="*/ 97393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6956" h="1547813">
                  <a:moveTo>
                    <a:pt x="1147762" y="973931"/>
                  </a:moveTo>
                  <a:lnTo>
                    <a:pt x="869156" y="795338"/>
                  </a:lnTo>
                  <a:lnTo>
                    <a:pt x="654844" y="642938"/>
                  </a:lnTo>
                  <a:lnTo>
                    <a:pt x="476250" y="500063"/>
                  </a:lnTo>
                  <a:lnTo>
                    <a:pt x="321469" y="371475"/>
                  </a:lnTo>
                  <a:lnTo>
                    <a:pt x="173831" y="233363"/>
                  </a:lnTo>
                  <a:lnTo>
                    <a:pt x="71437" y="128588"/>
                  </a:lnTo>
                  <a:lnTo>
                    <a:pt x="21431" y="71438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5719" y="0"/>
                  </a:lnTo>
                  <a:lnTo>
                    <a:pt x="57150" y="4763"/>
                  </a:lnTo>
                  <a:lnTo>
                    <a:pt x="173831" y="104775"/>
                  </a:lnTo>
                  <a:lnTo>
                    <a:pt x="345281" y="235744"/>
                  </a:lnTo>
                  <a:lnTo>
                    <a:pt x="540544" y="378619"/>
                  </a:lnTo>
                  <a:lnTo>
                    <a:pt x="654844" y="459581"/>
                  </a:lnTo>
                  <a:lnTo>
                    <a:pt x="750094" y="523875"/>
                  </a:lnTo>
                  <a:lnTo>
                    <a:pt x="859631" y="595313"/>
                  </a:lnTo>
                  <a:lnTo>
                    <a:pt x="988219" y="676275"/>
                  </a:lnTo>
                  <a:lnTo>
                    <a:pt x="1157287" y="762000"/>
                  </a:lnTo>
                  <a:lnTo>
                    <a:pt x="1300162" y="842963"/>
                  </a:lnTo>
                  <a:lnTo>
                    <a:pt x="1526381" y="957263"/>
                  </a:lnTo>
                  <a:lnTo>
                    <a:pt x="1678781" y="1009650"/>
                  </a:lnTo>
                  <a:lnTo>
                    <a:pt x="1838325" y="1081088"/>
                  </a:lnTo>
                  <a:lnTo>
                    <a:pt x="2074069" y="1164431"/>
                  </a:lnTo>
                  <a:lnTo>
                    <a:pt x="2195512" y="1207294"/>
                  </a:lnTo>
                  <a:lnTo>
                    <a:pt x="2255044" y="1223963"/>
                  </a:lnTo>
                  <a:lnTo>
                    <a:pt x="2274094" y="1226344"/>
                  </a:lnTo>
                  <a:lnTo>
                    <a:pt x="2316956" y="1216819"/>
                  </a:lnTo>
                  <a:lnTo>
                    <a:pt x="2235994" y="1547813"/>
                  </a:lnTo>
                  <a:lnTo>
                    <a:pt x="2178844" y="1507331"/>
                  </a:lnTo>
                  <a:lnTo>
                    <a:pt x="2085975" y="1440656"/>
                  </a:lnTo>
                  <a:lnTo>
                    <a:pt x="2038350" y="1419225"/>
                  </a:lnTo>
                  <a:lnTo>
                    <a:pt x="1824037" y="1323975"/>
                  </a:lnTo>
                  <a:lnTo>
                    <a:pt x="1640681" y="1235869"/>
                  </a:lnTo>
                  <a:lnTo>
                    <a:pt x="1431131" y="1131094"/>
                  </a:lnTo>
                  <a:lnTo>
                    <a:pt x="114776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D1656D2E-EE24-4B0A-8C00-5837C033FF40}"/>
                </a:ext>
              </a:extLst>
            </p:cNvPr>
            <p:cNvSpPr/>
            <p:nvPr/>
          </p:nvSpPr>
          <p:spPr>
            <a:xfrm>
              <a:off x="5575301" y="2239964"/>
              <a:ext cx="563563" cy="485775"/>
            </a:xfrm>
            <a:custGeom>
              <a:avLst/>
              <a:gdLst>
                <a:gd name="connsiteX0" fmla="*/ 292894 w 564357"/>
                <a:gd name="connsiteY0" fmla="*/ 319088 h 485775"/>
                <a:gd name="connsiteX1" fmla="*/ 126207 w 564357"/>
                <a:gd name="connsiteY1" fmla="*/ 169069 h 485775"/>
                <a:gd name="connsiteX2" fmla="*/ 0 w 564357"/>
                <a:gd name="connsiteY2" fmla="*/ 57150 h 485775"/>
                <a:gd name="connsiteX3" fmla="*/ 23813 w 564357"/>
                <a:gd name="connsiteY3" fmla="*/ 0 h 485775"/>
                <a:gd name="connsiteX4" fmla="*/ 221457 w 564357"/>
                <a:gd name="connsiteY4" fmla="*/ 73819 h 485775"/>
                <a:gd name="connsiteX5" fmla="*/ 402432 w 564357"/>
                <a:gd name="connsiteY5" fmla="*/ 140494 h 485775"/>
                <a:gd name="connsiteX6" fmla="*/ 416719 w 564357"/>
                <a:gd name="connsiteY6" fmla="*/ 150019 h 485775"/>
                <a:gd name="connsiteX7" fmla="*/ 445294 w 564357"/>
                <a:gd name="connsiteY7" fmla="*/ 171450 h 485775"/>
                <a:gd name="connsiteX8" fmla="*/ 483394 w 564357"/>
                <a:gd name="connsiteY8" fmla="*/ 209550 h 485775"/>
                <a:gd name="connsiteX9" fmla="*/ 514350 w 564357"/>
                <a:gd name="connsiteY9" fmla="*/ 257175 h 485775"/>
                <a:gd name="connsiteX10" fmla="*/ 564357 w 564357"/>
                <a:gd name="connsiteY10" fmla="*/ 338138 h 485775"/>
                <a:gd name="connsiteX11" fmla="*/ 500063 w 564357"/>
                <a:gd name="connsiteY11" fmla="*/ 485775 h 485775"/>
                <a:gd name="connsiteX12" fmla="*/ 292894 w 564357"/>
                <a:gd name="connsiteY12" fmla="*/ 31908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64357" h="485775">
                  <a:moveTo>
                    <a:pt x="292894" y="319088"/>
                  </a:moveTo>
                  <a:lnTo>
                    <a:pt x="126207" y="169069"/>
                  </a:lnTo>
                  <a:lnTo>
                    <a:pt x="0" y="57150"/>
                  </a:lnTo>
                  <a:lnTo>
                    <a:pt x="23813" y="0"/>
                  </a:lnTo>
                  <a:lnTo>
                    <a:pt x="221457" y="73819"/>
                  </a:lnTo>
                  <a:lnTo>
                    <a:pt x="402432" y="140494"/>
                  </a:lnTo>
                  <a:lnTo>
                    <a:pt x="416719" y="150019"/>
                  </a:lnTo>
                  <a:lnTo>
                    <a:pt x="445294" y="171450"/>
                  </a:lnTo>
                  <a:lnTo>
                    <a:pt x="483394" y="209550"/>
                  </a:lnTo>
                  <a:lnTo>
                    <a:pt x="514350" y="257175"/>
                  </a:lnTo>
                  <a:lnTo>
                    <a:pt x="564357" y="338138"/>
                  </a:lnTo>
                  <a:lnTo>
                    <a:pt x="500063" y="485775"/>
                  </a:lnTo>
                  <a:lnTo>
                    <a:pt x="292894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350E18E0-42AF-49F7-90FE-BBF298A2B752}"/>
                </a:ext>
              </a:extLst>
            </p:cNvPr>
            <p:cNvSpPr/>
            <p:nvPr/>
          </p:nvSpPr>
          <p:spPr>
            <a:xfrm>
              <a:off x="5280026" y="2693988"/>
              <a:ext cx="601663" cy="552450"/>
            </a:xfrm>
            <a:custGeom>
              <a:avLst/>
              <a:gdLst>
                <a:gd name="connsiteX0" fmla="*/ 328613 w 602457"/>
                <a:gd name="connsiteY0" fmla="*/ 385762 h 552450"/>
                <a:gd name="connsiteX1" fmla="*/ 178594 w 602457"/>
                <a:gd name="connsiteY1" fmla="*/ 240506 h 552450"/>
                <a:gd name="connsiteX2" fmla="*/ 0 w 602457"/>
                <a:gd name="connsiteY2" fmla="*/ 64294 h 552450"/>
                <a:gd name="connsiteX3" fmla="*/ 42863 w 602457"/>
                <a:gd name="connsiteY3" fmla="*/ 0 h 552450"/>
                <a:gd name="connsiteX4" fmla="*/ 161925 w 602457"/>
                <a:gd name="connsiteY4" fmla="*/ 47625 h 552450"/>
                <a:gd name="connsiteX5" fmla="*/ 385763 w 602457"/>
                <a:gd name="connsiteY5" fmla="*/ 133350 h 552450"/>
                <a:gd name="connsiteX6" fmla="*/ 602457 w 602457"/>
                <a:gd name="connsiteY6" fmla="*/ 378619 h 552450"/>
                <a:gd name="connsiteX7" fmla="*/ 511969 w 602457"/>
                <a:gd name="connsiteY7" fmla="*/ 552450 h 552450"/>
                <a:gd name="connsiteX8" fmla="*/ 450057 w 602457"/>
                <a:gd name="connsiteY8" fmla="*/ 497681 h 552450"/>
                <a:gd name="connsiteX9" fmla="*/ 328613 w 602457"/>
                <a:gd name="connsiteY9" fmla="*/ 38576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2457" h="552450">
                  <a:moveTo>
                    <a:pt x="328613" y="385762"/>
                  </a:moveTo>
                  <a:lnTo>
                    <a:pt x="178594" y="240506"/>
                  </a:lnTo>
                  <a:lnTo>
                    <a:pt x="0" y="64294"/>
                  </a:lnTo>
                  <a:lnTo>
                    <a:pt x="42863" y="0"/>
                  </a:lnTo>
                  <a:lnTo>
                    <a:pt x="161925" y="47625"/>
                  </a:lnTo>
                  <a:lnTo>
                    <a:pt x="385763" y="133350"/>
                  </a:lnTo>
                  <a:lnTo>
                    <a:pt x="602457" y="378619"/>
                  </a:lnTo>
                  <a:lnTo>
                    <a:pt x="511969" y="552450"/>
                  </a:lnTo>
                  <a:lnTo>
                    <a:pt x="450057" y="497681"/>
                  </a:lnTo>
                  <a:lnTo>
                    <a:pt x="328613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86886A8E-4573-46E7-B27C-9A6BD3E0E5F2}"/>
                </a:ext>
              </a:extLst>
            </p:cNvPr>
            <p:cNvSpPr/>
            <p:nvPr/>
          </p:nvSpPr>
          <p:spPr>
            <a:xfrm>
              <a:off x="6899276" y="1773238"/>
              <a:ext cx="1058863" cy="361950"/>
            </a:xfrm>
            <a:custGeom>
              <a:avLst/>
              <a:gdLst>
                <a:gd name="connsiteX0" fmla="*/ 566738 w 1059657"/>
                <a:gd name="connsiteY0" fmla="*/ 285750 h 361950"/>
                <a:gd name="connsiteX1" fmla="*/ 492919 w 1059657"/>
                <a:gd name="connsiteY1" fmla="*/ 290513 h 361950"/>
                <a:gd name="connsiteX2" fmla="*/ 452438 w 1059657"/>
                <a:gd name="connsiteY2" fmla="*/ 300038 h 361950"/>
                <a:gd name="connsiteX3" fmla="*/ 383382 w 1059657"/>
                <a:gd name="connsiteY3" fmla="*/ 330994 h 361950"/>
                <a:gd name="connsiteX4" fmla="*/ 328613 w 1059657"/>
                <a:gd name="connsiteY4" fmla="*/ 361950 h 361950"/>
                <a:gd name="connsiteX5" fmla="*/ 307182 w 1059657"/>
                <a:gd name="connsiteY5" fmla="*/ 357188 h 361950"/>
                <a:gd name="connsiteX6" fmla="*/ 245269 w 1059657"/>
                <a:gd name="connsiteY6" fmla="*/ 328613 h 361950"/>
                <a:gd name="connsiteX7" fmla="*/ 173832 w 1059657"/>
                <a:gd name="connsiteY7" fmla="*/ 290513 h 361950"/>
                <a:gd name="connsiteX8" fmla="*/ 102394 w 1059657"/>
                <a:gd name="connsiteY8" fmla="*/ 240507 h 361950"/>
                <a:gd name="connsiteX9" fmla="*/ 61913 w 1059657"/>
                <a:gd name="connsiteY9" fmla="*/ 207169 h 361950"/>
                <a:gd name="connsiteX10" fmla="*/ 30957 w 1059657"/>
                <a:gd name="connsiteY10" fmla="*/ 178594 h 361950"/>
                <a:gd name="connsiteX11" fmla="*/ 16669 w 1059657"/>
                <a:gd name="connsiteY11" fmla="*/ 164307 h 361950"/>
                <a:gd name="connsiteX12" fmla="*/ 7144 w 1059657"/>
                <a:gd name="connsiteY12" fmla="*/ 150019 h 361950"/>
                <a:gd name="connsiteX13" fmla="*/ 0 w 1059657"/>
                <a:gd name="connsiteY13" fmla="*/ 123825 h 361950"/>
                <a:gd name="connsiteX14" fmla="*/ 0 w 1059657"/>
                <a:gd name="connsiteY14" fmla="*/ 109538 h 361950"/>
                <a:gd name="connsiteX15" fmla="*/ 4763 w 1059657"/>
                <a:gd name="connsiteY15" fmla="*/ 92869 h 361950"/>
                <a:gd name="connsiteX16" fmla="*/ 23813 w 1059657"/>
                <a:gd name="connsiteY16" fmla="*/ 85725 h 361950"/>
                <a:gd name="connsiteX17" fmla="*/ 47625 w 1059657"/>
                <a:gd name="connsiteY17" fmla="*/ 90488 h 361950"/>
                <a:gd name="connsiteX18" fmla="*/ 95250 w 1059657"/>
                <a:gd name="connsiteY18" fmla="*/ 104775 h 361950"/>
                <a:gd name="connsiteX19" fmla="*/ 145257 w 1059657"/>
                <a:gd name="connsiteY19" fmla="*/ 121444 h 361950"/>
                <a:gd name="connsiteX20" fmla="*/ 200025 w 1059657"/>
                <a:gd name="connsiteY20" fmla="*/ 133350 h 361950"/>
                <a:gd name="connsiteX21" fmla="*/ 254794 w 1059657"/>
                <a:gd name="connsiteY21" fmla="*/ 138113 h 361950"/>
                <a:gd name="connsiteX22" fmla="*/ 319088 w 1059657"/>
                <a:gd name="connsiteY22" fmla="*/ 138113 h 361950"/>
                <a:gd name="connsiteX23" fmla="*/ 385763 w 1059657"/>
                <a:gd name="connsiteY23" fmla="*/ 130969 h 361950"/>
                <a:gd name="connsiteX24" fmla="*/ 507207 w 1059657"/>
                <a:gd name="connsiteY24" fmla="*/ 114300 h 361950"/>
                <a:gd name="connsiteX25" fmla="*/ 600075 w 1059657"/>
                <a:gd name="connsiteY25" fmla="*/ 92869 h 361950"/>
                <a:gd name="connsiteX26" fmla="*/ 773907 w 1059657"/>
                <a:gd name="connsiteY26" fmla="*/ 0 h 361950"/>
                <a:gd name="connsiteX27" fmla="*/ 802482 w 1059657"/>
                <a:gd name="connsiteY27" fmla="*/ 7144 h 361950"/>
                <a:gd name="connsiteX28" fmla="*/ 852488 w 1059657"/>
                <a:gd name="connsiteY28" fmla="*/ 28575 h 361950"/>
                <a:gd name="connsiteX29" fmla="*/ 892969 w 1059657"/>
                <a:gd name="connsiteY29" fmla="*/ 57150 h 361950"/>
                <a:gd name="connsiteX30" fmla="*/ 928688 w 1059657"/>
                <a:gd name="connsiteY30" fmla="*/ 88107 h 361950"/>
                <a:gd name="connsiteX31" fmla="*/ 969169 w 1059657"/>
                <a:gd name="connsiteY31" fmla="*/ 121444 h 361950"/>
                <a:gd name="connsiteX32" fmla="*/ 1019175 w 1059657"/>
                <a:gd name="connsiteY32" fmla="*/ 166688 h 361950"/>
                <a:gd name="connsiteX33" fmla="*/ 1047750 w 1059657"/>
                <a:gd name="connsiteY33" fmla="*/ 207169 h 361950"/>
                <a:gd name="connsiteX34" fmla="*/ 1057275 w 1059657"/>
                <a:gd name="connsiteY34" fmla="*/ 235744 h 361950"/>
                <a:gd name="connsiteX35" fmla="*/ 1059657 w 1059657"/>
                <a:gd name="connsiteY35" fmla="*/ 264319 h 361950"/>
                <a:gd name="connsiteX36" fmla="*/ 1047750 w 1059657"/>
                <a:gd name="connsiteY36" fmla="*/ 285750 h 361950"/>
                <a:gd name="connsiteX37" fmla="*/ 992982 w 1059657"/>
                <a:gd name="connsiteY37" fmla="*/ 340519 h 361950"/>
                <a:gd name="connsiteX38" fmla="*/ 666750 w 1059657"/>
                <a:gd name="connsiteY38" fmla="*/ 295275 h 361950"/>
                <a:gd name="connsiteX39" fmla="*/ 566738 w 1059657"/>
                <a:gd name="connsiteY39" fmla="*/ 28575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7" h="361950">
                  <a:moveTo>
                    <a:pt x="566738" y="285750"/>
                  </a:moveTo>
                  <a:lnTo>
                    <a:pt x="492919" y="290513"/>
                  </a:lnTo>
                  <a:lnTo>
                    <a:pt x="452438" y="300038"/>
                  </a:lnTo>
                  <a:lnTo>
                    <a:pt x="383382" y="330994"/>
                  </a:lnTo>
                  <a:lnTo>
                    <a:pt x="328613" y="361950"/>
                  </a:lnTo>
                  <a:lnTo>
                    <a:pt x="307182" y="357188"/>
                  </a:lnTo>
                  <a:lnTo>
                    <a:pt x="245269" y="328613"/>
                  </a:lnTo>
                  <a:lnTo>
                    <a:pt x="173832" y="290513"/>
                  </a:lnTo>
                  <a:lnTo>
                    <a:pt x="102394" y="240507"/>
                  </a:lnTo>
                  <a:lnTo>
                    <a:pt x="61913" y="207169"/>
                  </a:lnTo>
                  <a:lnTo>
                    <a:pt x="30957" y="178594"/>
                  </a:lnTo>
                  <a:lnTo>
                    <a:pt x="16669" y="164307"/>
                  </a:lnTo>
                  <a:lnTo>
                    <a:pt x="7144" y="150019"/>
                  </a:lnTo>
                  <a:lnTo>
                    <a:pt x="0" y="123825"/>
                  </a:lnTo>
                  <a:lnTo>
                    <a:pt x="0" y="109538"/>
                  </a:lnTo>
                  <a:lnTo>
                    <a:pt x="4763" y="92869"/>
                  </a:lnTo>
                  <a:lnTo>
                    <a:pt x="23813" y="85725"/>
                  </a:lnTo>
                  <a:lnTo>
                    <a:pt x="47625" y="90488"/>
                  </a:lnTo>
                  <a:lnTo>
                    <a:pt x="95250" y="104775"/>
                  </a:lnTo>
                  <a:lnTo>
                    <a:pt x="145257" y="121444"/>
                  </a:lnTo>
                  <a:lnTo>
                    <a:pt x="200025" y="133350"/>
                  </a:lnTo>
                  <a:lnTo>
                    <a:pt x="254794" y="138113"/>
                  </a:lnTo>
                  <a:lnTo>
                    <a:pt x="319088" y="138113"/>
                  </a:lnTo>
                  <a:lnTo>
                    <a:pt x="385763" y="130969"/>
                  </a:lnTo>
                  <a:lnTo>
                    <a:pt x="507207" y="114300"/>
                  </a:lnTo>
                  <a:lnTo>
                    <a:pt x="600075" y="92869"/>
                  </a:lnTo>
                  <a:lnTo>
                    <a:pt x="773907" y="0"/>
                  </a:lnTo>
                  <a:lnTo>
                    <a:pt x="802482" y="7144"/>
                  </a:lnTo>
                  <a:lnTo>
                    <a:pt x="852488" y="28575"/>
                  </a:lnTo>
                  <a:lnTo>
                    <a:pt x="892969" y="57150"/>
                  </a:lnTo>
                  <a:lnTo>
                    <a:pt x="928688" y="88107"/>
                  </a:lnTo>
                  <a:lnTo>
                    <a:pt x="969169" y="121444"/>
                  </a:lnTo>
                  <a:lnTo>
                    <a:pt x="1019175" y="166688"/>
                  </a:lnTo>
                  <a:lnTo>
                    <a:pt x="1047750" y="207169"/>
                  </a:lnTo>
                  <a:lnTo>
                    <a:pt x="1057275" y="235744"/>
                  </a:lnTo>
                  <a:lnTo>
                    <a:pt x="1059657" y="264319"/>
                  </a:lnTo>
                  <a:lnTo>
                    <a:pt x="1047750" y="285750"/>
                  </a:lnTo>
                  <a:lnTo>
                    <a:pt x="992982" y="340519"/>
                  </a:lnTo>
                  <a:lnTo>
                    <a:pt x="666750" y="295275"/>
                  </a:lnTo>
                  <a:lnTo>
                    <a:pt x="5667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8F8BCE94-3E9A-4042-8F43-F13C3A731E5A}"/>
                </a:ext>
              </a:extLst>
            </p:cNvPr>
            <p:cNvSpPr/>
            <p:nvPr/>
          </p:nvSpPr>
          <p:spPr>
            <a:xfrm>
              <a:off x="6565901" y="2001839"/>
              <a:ext cx="1338263" cy="1292225"/>
            </a:xfrm>
            <a:custGeom>
              <a:avLst/>
              <a:gdLst>
                <a:gd name="connsiteX0" fmla="*/ 950119 w 1338263"/>
                <a:gd name="connsiteY0" fmla="*/ 583407 h 1290638"/>
                <a:gd name="connsiteX1" fmla="*/ 692944 w 1338263"/>
                <a:gd name="connsiteY1" fmla="*/ 854869 h 1290638"/>
                <a:gd name="connsiteX2" fmla="*/ 585788 w 1338263"/>
                <a:gd name="connsiteY2" fmla="*/ 940594 h 1290638"/>
                <a:gd name="connsiteX3" fmla="*/ 447675 w 1338263"/>
                <a:gd name="connsiteY3" fmla="*/ 1040607 h 1290638"/>
                <a:gd name="connsiteX4" fmla="*/ 321469 w 1338263"/>
                <a:gd name="connsiteY4" fmla="*/ 1119188 h 1290638"/>
                <a:gd name="connsiteX5" fmla="*/ 183357 w 1338263"/>
                <a:gd name="connsiteY5" fmla="*/ 1204913 h 1290638"/>
                <a:gd name="connsiteX6" fmla="*/ 50007 w 1338263"/>
                <a:gd name="connsiteY6" fmla="*/ 1283494 h 1290638"/>
                <a:gd name="connsiteX7" fmla="*/ 19050 w 1338263"/>
                <a:gd name="connsiteY7" fmla="*/ 1290638 h 1290638"/>
                <a:gd name="connsiteX8" fmla="*/ 4763 w 1338263"/>
                <a:gd name="connsiteY8" fmla="*/ 1285875 h 1290638"/>
                <a:gd name="connsiteX9" fmla="*/ 0 w 1338263"/>
                <a:gd name="connsiteY9" fmla="*/ 1271588 h 1290638"/>
                <a:gd name="connsiteX10" fmla="*/ 7144 w 1338263"/>
                <a:gd name="connsiteY10" fmla="*/ 1254919 h 1290638"/>
                <a:gd name="connsiteX11" fmla="*/ 73819 w 1338263"/>
                <a:gd name="connsiteY11" fmla="*/ 1197769 h 1290638"/>
                <a:gd name="connsiteX12" fmla="*/ 176213 w 1338263"/>
                <a:gd name="connsiteY12" fmla="*/ 1107282 h 1290638"/>
                <a:gd name="connsiteX13" fmla="*/ 285750 w 1338263"/>
                <a:gd name="connsiteY13" fmla="*/ 1007269 h 1290638"/>
                <a:gd name="connsiteX14" fmla="*/ 366713 w 1338263"/>
                <a:gd name="connsiteY14" fmla="*/ 926307 h 1290638"/>
                <a:gd name="connsiteX15" fmla="*/ 478632 w 1338263"/>
                <a:gd name="connsiteY15" fmla="*/ 809625 h 1290638"/>
                <a:gd name="connsiteX16" fmla="*/ 531019 w 1338263"/>
                <a:gd name="connsiteY16" fmla="*/ 750094 h 1290638"/>
                <a:gd name="connsiteX17" fmla="*/ 616744 w 1338263"/>
                <a:gd name="connsiteY17" fmla="*/ 645319 h 1290638"/>
                <a:gd name="connsiteX18" fmla="*/ 704850 w 1338263"/>
                <a:gd name="connsiteY18" fmla="*/ 535782 h 1290638"/>
                <a:gd name="connsiteX19" fmla="*/ 771525 w 1338263"/>
                <a:gd name="connsiteY19" fmla="*/ 447675 h 1290638"/>
                <a:gd name="connsiteX20" fmla="*/ 823913 w 1338263"/>
                <a:gd name="connsiteY20" fmla="*/ 364332 h 1290638"/>
                <a:gd name="connsiteX21" fmla="*/ 888207 w 1338263"/>
                <a:gd name="connsiteY21" fmla="*/ 254794 h 1290638"/>
                <a:gd name="connsiteX22" fmla="*/ 935832 w 1338263"/>
                <a:gd name="connsiteY22" fmla="*/ 164307 h 1290638"/>
                <a:gd name="connsiteX23" fmla="*/ 1004888 w 1338263"/>
                <a:gd name="connsiteY23" fmla="*/ 0 h 1290638"/>
                <a:gd name="connsiteX24" fmla="*/ 1338263 w 1338263"/>
                <a:gd name="connsiteY24" fmla="*/ 45244 h 1290638"/>
                <a:gd name="connsiteX25" fmla="*/ 1331119 w 1338263"/>
                <a:gd name="connsiteY25" fmla="*/ 107157 h 1290638"/>
                <a:gd name="connsiteX26" fmla="*/ 1240632 w 1338263"/>
                <a:gd name="connsiteY26" fmla="*/ 219075 h 1290638"/>
                <a:gd name="connsiteX27" fmla="*/ 1169194 w 1338263"/>
                <a:gd name="connsiteY27" fmla="*/ 314325 h 1290638"/>
                <a:gd name="connsiteX28" fmla="*/ 1071563 w 1338263"/>
                <a:gd name="connsiteY28" fmla="*/ 438150 h 1290638"/>
                <a:gd name="connsiteX29" fmla="*/ 950119 w 1338263"/>
                <a:gd name="connsiteY29" fmla="*/ 583407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38263" h="1290638">
                  <a:moveTo>
                    <a:pt x="950119" y="583407"/>
                  </a:moveTo>
                  <a:lnTo>
                    <a:pt x="692944" y="854869"/>
                  </a:lnTo>
                  <a:lnTo>
                    <a:pt x="585788" y="940594"/>
                  </a:lnTo>
                  <a:lnTo>
                    <a:pt x="447675" y="1040607"/>
                  </a:lnTo>
                  <a:lnTo>
                    <a:pt x="321469" y="1119188"/>
                  </a:lnTo>
                  <a:lnTo>
                    <a:pt x="183357" y="1204913"/>
                  </a:lnTo>
                  <a:lnTo>
                    <a:pt x="50007" y="1283494"/>
                  </a:lnTo>
                  <a:lnTo>
                    <a:pt x="19050" y="1290638"/>
                  </a:lnTo>
                  <a:lnTo>
                    <a:pt x="4763" y="1285875"/>
                  </a:lnTo>
                  <a:lnTo>
                    <a:pt x="0" y="1271588"/>
                  </a:lnTo>
                  <a:lnTo>
                    <a:pt x="7144" y="1254919"/>
                  </a:lnTo>
                  <a:lnTo>
                    <a:pt x="73819" y="1197769"/>
                  </a:lnTo>
                  <a:lnTo>
                    <a:pt x="176213" y="1107282"/>
                  </a:lnTo>
                  <a:lnTo>
                    <a:pt x="285750" y="1007269"/>
                  </a:lnTo>
                  <a:lnTo>
                    <a:pt x="366713" y="926307"/>
                  </a:lnTo>
                  <a:lnTo>
                    <a:pt x="478632" y="809625"/>
                  </a:lnTo>
                  <a:lnTo>
                    <a:pt x="531019" y="750094"/>
                  </a:lnTo>
                  <a:lnTo>
                    <a:pt x="616744" y="645319"/>
                  </a:lnTo>
                  <a:lnTo>
                    <a:pt x="704850" y="535782"/>
                  </a:lnTo>
                  <a:lnTo>
                    <a:pt x="771525" y="447675"/>
                  </a:lnTo>
                  <a:lnTo>
                    <a:pt x="823913" y="364332"/>
                  </a:lnTo>
                  <a:lnTo>
                    <a:pt x="888207" y="254794"/>
                  </a:lnTo>
                  <a:lnTo>
                    <a:pt x="935832" y="164307"/>
                  </a:lnTo>
                  <a:lnTo>
                    <a:pt x="1004888" y="0"/>
                  </a:lnTo>
                  <a:lnTo>
                    <a:pt x="1338263" y="45244"/>
                  </a:lnTo>
                  <a:lnTo>
                    <a:pt x="1331119" y="107157"/>
                  </a:lnTo>
                  <a:lnTo>
                    <a:pt x="1240632" y="219075"/>
                  </a:lnTo>
                  <a:lnTo>
                    <a:pt x="1169194" y="314325"/>
                  </a:lnTo>
                  <a:lnTo>
                    <a:pt x="1071563" y="438150"/>
                  </a:lnTo>
                  <a:lnTo>
                    <a:pt x="950119" y="5834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059477B0-F8D7-4AAD-9EC3-020CE1C7BB9D}"/>
                </a:ext>
              </a:extLst>
            </p:cNvPr>
            <p:cNvSpPr/>
            <p:nvPr/>
          </p:nvSpPr>
          <p:spPr>
            <a:xfrm>
              <a:off x="6643688" y="2414588"/>
              <a:ext cx="1871662" cy="1219200"/>
            </a:xfrm>
            <a:custGeom>
              <a:avLst/>
              <a:gdLst>
                <a:gd name="connsiteX0" fmla="*/ 750093 w 1871662"/>
                <a:gd name="connsiteY0" fmla="*/ 792956 h 1219200"/>
                <a:gd name="connsiteX1" fmla="*/ 473868 w 1871662"/>
                <a:gd name="connsiteY1" fmla="*/ 531018 h 1219200"/>
                <a:gd name="connsiteX2" fmla="*/ 385762 w 1871662"/>
                <a:gd name="connsiteY2" fmla="*/ 411956 h 1219200"/>
                <a:gd name="connsiteX3" fmla="*/ 197643 w 1871662"/>
                <a:gd name="connsiteY3" fmla="*/ 207168 h 1219200"/>
                <a:gd name="connsiteX4" fmla="*/ 135731 w 1871662"/>
                <a:gd name="connsiteY4" fmla="*/ 145256 h 1219200"/>
                <a:gd name="connsiteX5" fmla="*/ 114300 w 1871662"/>
                <a:gd name="connsiteY5" fmla="*/ 126206 h 1219200"/>
                <a:gd name="connsiteX6" fmla="*/ 97631 w 1871662"/>
                <a:gd name="connsiteY6" fmla="*/ 111918 h 1219200"/>
                <a:gd name="connsiteX7" fmla="*/ 80962 w 1871662"/>
                <a:gd name="connsiteY7" fmla="*/ 107156 h 1219200"/>
                <a:gd name="connsiteX8" fmla="*/ 54768 w 1871662"/>
                <a:gd name="connsiteY8" fmla="*/ 100012 h 1219200"/>
                <a:gd name="connsiteX9" fmla="*/ 26193 w 1871662"/>
                <a:gd name="connsiteY9" fmla="*/ 92868 h 1219200"/>
                <a:gd name="connsiteX10" fmla="*/ 16668 w 1871662"/>
                <a:gd name="connsiteY10" fmla="*/ 88106 h 1219200"/>
                <a:gd name="connsiteX11" fmla="*/ 7143 w 1871662"/>
                <a:gd name="connsiteY11" fmla="*/ 80962 h 1219200"/>
                <a:gd name="connsiteX12" fmla="*/ 2381 w 1871662"/>
                <a:gd name="connsiteY12" fmla="*/ 69056 h 1219200"/>
                <a:gd name="connsiteX13" fmla="*/ 0 w 1871662"/>
                <a:gd name="connsiteY13" fmla="*/ 59531 h 1219200"/>
                <a:gd name="connsiteX14" fmla="*/ 7143 w 1871662"/>
                <a:gd name="connsiteY14" fmla="*/ 42862 h 1219200"/>
                <a:gd name="connsiteX15" fmla="*/ 26193 w 1871662"/>
                <a:gd name="connsiteY15" fmla="*/ 21431 h 1219200"/>
                <a:gd name="connsiteX16" fmla="*/ 45243 w 1871662"/>
                <a:gd name="connsiteY16" fmla="*/ 9525 h 1219200"/>
                <a:gd name="connsiteX17" fmla="*/ 78581 w 1871662"/>
                <a:gd name="connsiteY17" fmla="*/ 2381 h 1219200"/>
                <a:gd name="connsiteX18" fmla="*/ 114300 w 1871662"/>
                <a:gd name="connsiteY18" fmla="*/ 0 h 1219200"/>
                <a:gd name="connsiteX19" fmla="*/ 147637 w 1871662"/>
                <a:gd name="connsiteY19" fmla="*/ 0 h 1219200"/>
                <a:gd name="connsiteX20" fmla="*/ 164306 w 1871662"/>
                <a:gd name="connsiteY20" fmla="*/ 7143 h 1219200"/>
                <a:gd name="connsiteX21" fmla="*/ 261937 w 1871662"/>
                <a:gd name="connsiteY21" fmla="*/ 109537 h 1219200"/>
                <a:gd name="connsiteX22" fmla="*/ 476250 w 1871662"/>
                <a:gd name="connsiteY22" fmla="*/ 321468 h 1219200"/>
                <a:gd name="connsiteX23" fmla="*/ 685800 w 1871662"/>
                <a:gd name="connsiteY23" fmla="*/ 476250 h 1219200"/>
                <a:gd name="connsiteX24" fmla="*/ 909637 w 1871662"/>
                <a:gd name="connsiteY24" fmla="*/ 642937 h 1219200"/>
                <a:gd name="connsiteX25" fmla="*/ 1116806 w 1871662"/>
                <a:gd name="connsiteY25" fmla="*/ 795337 h 1219200"/>
                <a:gd name="connsiteX26" fmla="*/ 1200150 w 1871662"/>
                <a:gd name="connsiteY26" fmla="*/ 852487 h 1219200"/>
                <a:gd name="connsiteX27" fmla="*/ 1269206 w 1871662"/>
                <a:gd name="connsiteY27" fmla="*/ 895350 h 1219200"/>
                <a:gd name="connsiteX28" fmla="*/ 1469231 w 1871662"/>
                <a:gd name="connsiteY28" fmla="*/ 997743 h 1219200"/>
                <a:gd name="connsiteX29" fmla="*/ 1743075 w 1871662"/>
                <a:gd name="connsiteY29" fmla="*/ 1121568 h 1219200"/>
                <a:gd name="connsiteX30" fmla="*/ 1852612 w 1871662"/>
                <a:gd name="connsiteY30" fmla="*/ 1166812 h 1219200"/>
                <a:gd name="connsiteX31" fmla="*/ 1864518 w 1871662"/>
                <a:gd name="connsiteY31" fmla="*/ 1173956 h 1219200"/>
                <a:gd name="connsiteX32" fmla="*/ 1871662 w 1871662"/>
                <a:gd name="connsiteY32" fmla="*/ 1183481 h 1219200"/>
                <a:gd name="connsiteX33" fmla="*/ 1869281 w 1871662"/>
                <a:gd name="connsiteY33" fmla="*/ 1204912 h 1219200"/>
                <a:gd name="connsiteX34" fmla="*/ 1859756 w 1871662"/>
                <a:gd name="connsiteY34" fmla="*/ 1214437 h 1219200"/>
                <a:gd name="connsiteX35" fmla="*/ 1819275 w 1871662"/>
                <a:gd name="connsiteY35" fmla="*/ 1219200 h 1219200"/>
                <a:gd name="connsiteX36" fmla="*/ 1576387 w 1871662"/>
                <a:gd name="connsiteY36" fmla="*/ 1216818 h 1219200"/>
                <a:gd name="connsiteX37" fmla="*/ 1304925 w 1871662"/>
                <a:gd name="connsiteY37" fmla="*/ 1216818 h 1219200"/>
                <a:gd name="connsiteX38" fmla="*/ 1259681 w 1871662"/>
                <a:gd name="connsiteY38" fmla="*/ 1214437 h 1219200"/>
                <a:gd name="connsiteX39" fmla="*/ 1240631 w 1871662"/>
                <a:gd name="connsiteY39" fmla="*/ 1212056 h 1219200"/>
                <a:gd name="connsiteX40" fmla="*/ 1209675 w 1871662"/>
                <a:gd name="connsiteY40" fmla="*/ 1204912 h 1219200"/>
                <a:gd name="connsiteX41" fmla="*/ 1178718 w 1871662"/>
                <a:gd name="connsiteY41" fmla="*/ 1193006 h 1219200"/>
                <a:gd name="connsiteX42" fmla="*/ 1140618 w 1871662"/>
                <a:gd name="connsiteY42" fmla="*/ 1169193 h 1219200"/>
                <a:gd name="connsiteX43" fmla="*/ 1026318 w 1871662"/>
                <a:gd name="connsiteY43" fmla="*/ 1059656 h 1219200"/>
                <a:gd name="connsiteX44" fmla="*/ 750093 w 1871662"/>
                <a:gd name="connsiteY44" fmla="*/ 792956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1662" h="1219200">
                  <a:moveTo>
                    <a:pt x="750093" y="792956"/>
                  </a:moveTo>
                  <a:lnTo>
                    <a:pt x="473868" y="531018"/>
                  </a:lnTo>
                  <a:lnTo>
                    <a:pt x="385762" y="411956"/>
                  </a:lnTo>
                  <a:lnTo>
                    <a:pt x="197643" y="207168"/>
                  </a:lnTo>
                  <a:lnTo>
                    <a:pt x="135731" y="145256"/>
                  </a:lnTo>
                  <a:lnTo>
                    <a:pt x="114300" y="126206"/>
                  </a:lnTo>
                  <a:lnTo>
                    <a:pt x="97631" y="111918"/>
                  </a:lnTo>
                  <a:lnTo>
                    <a:pt x="80962" y="107156"/>
                  </a:lnTo>
                  <a:lnTo>
                    <a:pt x="54768" y="100012"/>
                  </a:lnTo>
                  <a:lnTo>
                    <a:pt x="26193" y="92868"/>
                  </a:lnTo>
                  <a:lnTo>
                    <a:pt x="16668" y="88106"/>
                  </a:lnTo>
                  <a:lnTo>
                    <a:pt x="7143" y="80962"/>
                  </a:lnTo>
                  <a:lnTo>
                    <a:pt x="2381" y="69056"/>
                  </a:lnTo>
                  <a:lnTo>
                    <a:pt x="0" y="59531"/>
                  </a:lnTo>
                  <a:lnTo>
                    <a:pt x="7143" y="42862"/>
                  </a:lnTo>
                  <a:lnTo>
                    <a:pt x="26193" y="21431"/>
                  </a:lnTo>
                  <a:lnTo>
                    <a:pt x="45243" y="9525"/>
                  </a:lnTo>
                  <a:lnTo>
                    <a:pt x="78581" y="2381"/>
                  </a:lnTo>
                  <a:lnTo>
                    <a:pt x="114300" y="0"/>
                  </a:lnTo>
                  <a:lnTo>
                    <a:pt x="147637" y="0"/>
                  </a:lnTo>
                  <a:lnTo>
                    <a:pt x="164306" y="7143"/>
                  </a:lnTo>
                  <a:lnTo>
                    <a:pt x="261937" y="109537"/>
                  </a:lnTo>
                  <a:lnTo>
                    <a:pt x="476250" y="321468"/>
                  </a:lnTo>
                  <a:lnTo>
                    <a:pt x="685800" y="476250"/>
                  </a:lnTo>
                  <a:lnTo>
                    <a:pt x="909637" y="642937"/>
                  </a:lnTo>
                  <a:lnTo>
                    <a:pt x="1116806" y="795337"/>
                  </a:lnTo>
                  <a:lnTo>
                    <a:pt x="1200150" y="852487"/>
                  </a:lnTo>
                  <a:lnTo>
                    <a:pt x="1269206" y="895350"/>
                  </a:lnTo>
                  <a:lnTo>
                    <a:pt x="1469231" y="997743"/>
                  </a:lnTo>
                  <a:lnTo>
                    <a:pt x="1743075" y="1121568"/>
                  </a:lnTo>
                  <a:lnTo>
                    <a:pt x="1852612" y="1166812"/>
                  </a:lnTo>
                  <a:lnTo>
                    <a:pt x="1864518" y="1173956"/>
                  </a:lnTo>
                  <a:lnTo>
                    <a:pt x="1871662" y="1183481"/>
                  </a:lnTo>
                  <a:lnTo>
                    <a:pt x="1869281" y="1204912"/>
                  </a:lnTo>
                  <a:lnTo>
                    <a:pt x="1859756" y="1214437"/>
                  </a:lnTo>
                  <a:lnTo>
                    <a:pt x="1819275" y="1219200"/>
                  </a:lnTo>
                  <a:lnTo>
                    <a:pt x="1576387" y="1216818"/>
                  </a:lnTo>
                  <a:lnTo>
                    <a:pt x="1304925" y="1216818"/>
                  </a:lnTo>
                  <a:lnTo>
                    <a:pt x="1259681" y="1214437"/>
                  </a:lnTo>
                  <a:lnTo>
                    <a:pt x="1240631" y="1212056"/>
                  </a:lnTo>
                  <a:lnTo>
                    <a:pt x="1209675" y="1204912"/>
                  </a:lnTo>
                  <a:lnTo>
                    <a:pt x="1178718" y="1193006"/>
                  </a:lnTo>
                  <a:lnTo>
                    <a:pt x="1140618" y="1169193"/>
                  </a:lnTo>
                  <a:lnTo>
                    <a:pt x="1026318" y="1059656"/>
                  </a:lnTo>
                  <a:lnTo>
                    <a:pt x="750093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6">
              <a:extLst>
                <a:ext uri="{FF2B5EF4-FFF2-40B4-BE49-F238E27FC236}">
                  <a16:creationId xmlns:a16="http://schemas.microsoft.com/office/drawing/2014/main" id="{E072154C-CE8E-4190-B6A7-3AF518C345B4}"/>
                </a:ext>
              </a:extLst>
            </p:cNvPr>
            <p:cNvSpPr/>
            <p:nvPr/>
          </p:nvSpPr>
          <p:spPr>
            <a:xfrm>
              <a:off x="5219700" y="4122738"/>
              <a:ext cx="2547938" cy="468312"/>
            </a:xfrm>
            <a:custGeom>
              <a:avLst/>
              <a:gdLst>
                <a:gd name="connsiteX0" fmla="*/ 1785938 w 2547938"/>
                <a:gd name="connsiteY0" fmla="*/ 269081 h 469106"/>
                <a:gd name="connsiteX1" fmla="*/ 1354931 w 2547938"/>
                <a:gd name="connsiteY1" fmla="*/ 314325 h 469106"/>
                <a:gd name="connsiteX2" fmla="*/ 1188244 w 2547938"/>
                <a:gd name="connsiteY2" fmla="*/ 328612 h 469106"/>
                <a:gd name="connsiteX3" fmla="*/ 826294 w 2547938"/>
                <a:gd name="connsiteY3" fmla="*/ 385762 h 469106"/>
                <a:gd name="connsiteX4" fmla="*/ 609600 w 2547938"/>
                <a:gd name="connsiteY4" fmla="*/ 426244 h 469106"/>
                <a:gd name="connsiteX5" fmla="*/ 440531 w 2547938"/>
                <a:gd name="connsiteY5" fmla="*/ 469106 h 469106"/>
                <a:gd name="connsiteX6" fmla="*/ 411956 w 2547938"/>
                <a:gd name="connsiteY6" fmla="*/ 464344 h 469106"/>
                <a:gd name="connsiteX7" fmla="*/ 314325 w 2547938"/>
                <a:gd name="connsiteY7" fmla="*/ 440531 h 469106"/>
                <a:gd name="connsiteX8" fmla="*/ 219075 w 2547938"/>
                <a:gd name="connsiteY8" fmla="*/ 409575 h 469106"/>
                <a:gd name="connsiteX9" fmla="*/ 166688 w 2547938"/>
                <a:gd name="connsiteY9" fmla="*/ 383381 h 469106"/>
                <a:gd name="connsiteX10" fmla="*/ 126206 w 2547938"/>
                <a:gd name="connsiteY10" fmla="*/ 364331 h 469106"/>
                <a:gd name="connsiteX11" fmla="*/ 85725 w 2547938"/>
                <a:gd name="connsiteY11" fmla="*/ 338137 h 469106"/>
                <a:gd name="connsiteX12" fmla="*/ 47625 w 2547938"/>
                <a:gd name="connsiteY12" fmla="*/ 304800 h 469106"/>
                <a:gd name="connsiteX13" fmla="*/ 26194 w 2547938"/>
                <a:gd name="connsiteY13" fmla="*/ 278606 h 469106"/>
                <a:gd name="connsiteX14" fmla="*/ 16669 w 2547938"/>
                <a:gd name="connsiteY14" fmla="*/ 261937 h 469106"/>
                <a:gd name="connsiteX15" fmla="*/ 4763 w 2547938"/>
                <a:gd name="connsiteY15" fmla="*/ 240506 h 469106"/>
                <a:gd name="connsiteX16" fmla="*/ 0 w 2547938"/>
                <a:gd name="connsiteY16" fmla="*/ 216694 h 469106"/>
                <a:gd name="connsiteX17" fmla="*/ 7144 w 2547938"/>
                <a:gd name="connsiteY17" fmla="*/ 202406 h 469106"/>
                <a:gd name="connsiteX18" fmla="*/ 19050 w 2547938"/>
                <a:gd name="connsiteY18" fmla="*/ 195262 h 469106"/>
                <a:gd name="connsiteX19" fmla="*/ 40481 w 2547938"/>
                <a:gd name="connsiteY19" fmla="*/ 195262 h 469106"/>
                <a:gd name="connsiteX20" fmla="*/ 61913 w 2547938"/>
                <a:gd name="connsiteY20" fmla="*/ 195262 h 469106"/>
                <a:gd name="connsiteX21" fmla="*/ 83344 w 2547938"/>
                <a:gd name="connsiteY21" fmla="*/ 207169 h 469106"/>
                <a:gd name="connsiteX22" fmla="*/ 138113 w 2547938"/>
                <a:gd name="connsiteY22" fmla="*/ 235744 h 469106"/>
                <a:gd name="connsiteX23" fmla="*/ 195263 w 2547938"/>
                <a:gd name="connsiteY23" fmla="*/ 259556 h 469106"/>
                <a:gd name="connsiteX24" fmla="*/ 245269 w 2547938"/>
                <a:gd name="connsiteY24" fmla="*/ 276225 h 469106"/>
                <a:gd name="connsiteX25" fmla="*/ 304800 w 2547938"/>
                <a:gd name="connsiteY25" fmla="*/ 288131 h 469106"/>
                <a:gd name="connsiteX26" fmla="*/ 350044 w 2547938"/>
                <a:gd name="connsiteY26" fmla="*/ 292894 h 469106"/>
                <a:gd name="connsiteX27" fmla="*/ 395288 w 2547938"/>
                <a:gd name="connsiteY27" fmla="*/ 295275 h 469106"/>
                <a:gd name="connsiteX28" fmla="*/ 445294 w 2547938"/>
                <a:gd name="connsiteY28" fmla="*/ 292894 h 469106"/>
                <a:gd name="connsiteX29" fmla="*/ 790575 w 2547938"/>
                <a:gd name="connsiteY29" fmla="*/ 245269 h 469106"/>
                <a:gd name="connsiteX30" fmla="*/ 1166813 w 2547938"/>
                <a:gd name="connsiteY30" fmla="*/ 192881 h 469106"/>
                <a:gd name="connsiteX31" fmla="*/ 1471613 w 2547938"/>
                <a:gd name="connsiteY31" fmla="*/ 147637 h 469106"/>
                <a:gd name="connsiteX32" fmla="*/ 1828800 w 2547938"/>
                <a:gd name="connsiteY32" fmla="*/ 97631 h 469106"/>
                <a:gd name="connsiteX33" fmla="*/ 2045494 w 2547938"/>
                <a:gd name="connsiteY33" fmla="*/ 66675 h 469106"/>
                <a:gd name="connsiteX34" fmla="*/ 2093119 w 2547938"/>
                <a:gd name="connsiteY34" fmla="*/ 54769 h 469106"/>
                <a:gd name="connsiteX35" fmla="*/ 2147888 w 2547938"/>
                <a:gd name="connsiteY35" fmla="*/ 35719 h 469106"/>
                <a:gd name="connsiteX36" fmla="*/ 2228850 w 2547938"/>
                <a:gd name="connsiteY36" fmla="*/ 0 h 469106"/>
                <a:gd name="connsiteX37" fmla="*/ 2247900 w 2547938"/>
                <a:gd name="connsiteY37" fmla="*/ 0 h 469106"/>
                <a:gd name="connsiteX38" fmla="*/ 2328863 w 2547938"/>
                <a:gd name="connsiteY38" fmla="*/ 19050 h 469106"/>
                <a:gd name="connsiteX39" fmla="*/ 2393156 w 2547938"/>
                <a:gd name="connsiteY39" fmla="*/ 38100 h 469106"/>
                <a:gd name="connsiteX40" fmla="*/ 2443163 w 2547938"/>
                <a:gd name="connsiteY40" fmla="*/ 52387 h 469106"/>
                <a:gd name="connsiteX41" fmla="*/ 2488406 w 2547938"/>
                <a:gd name="connsiteY41" fmla="*/ 73819 h 469106"/>
                <a:gd name="connsiteX42" fmla="*/ 2521744 w 2547938"/>
                <a:gd name="connsiteY42" fmla="*/ 92869 h 469106"/>
                <a:gd name="connsiteX43" fmla="*/ 2536031 w 2547938"/>
                <a:gd name="connsiteY43" fmla="*/ 109537 h 469106"/>
                <a:gd name="connsiteX44" fmla="*/ 2547938 w 2547938"/>
                <a:gd name="connsiteY44" fmla="*/ 128587 h 469106"/>
                <a:gd name="connsiteX45" fmla="*/ 2547938 w 2547938"/>
                <a:gd name="connsiteY45" fmla="*/ 145256 h 469106"/>
                <a:gd name="connsiteX46" fmla="*/ 2538413 w 2547938"/>
                <a:gd name="connsiteY46" fmla="*/ 169069 h 469106"/>
                <a:gd name="connsiteX47" fmla="*/ 2514600 w 2547938"/>
                <a:gd name="connsiteY47" fmla="*/ 195262 h 469106"/>
                <a:gd name="connsiteX48" fmla="*/ 2486025 w 2547938"/>
                <a:gd name="connsiteY48" fmla="*/ 219075 h 469106"/>
                <a:gd name="connsiteX49" fmla="*/ 2440781 w 2547938"/>
                <a:gd name="connsiteY49" fmla="*/ 238125 h 469106"/>
                <a:gd name="connsiteX50" fmla="*/ 2381250 w 2547938"/>
                <a:gd name="connsiteY50" fmla="*/ 245269 h 469106"/>
                <a:gd name="connsiteX51" fmla="*/ 2238375 w 2547938"/>
                <a:gd name="connsiteY51" fmla="*/ 242887 h 469106"/>
                <a:gd name="connsiteX52" fmla="*/ 1957388 w 2547938"/>
                <a:gd name="connsiteY52" fmla="*/ 257175 h 469106"/>
                <a:gd name="connsiteX53" fmla="*/ 1785938 w 2547938"/>
                <a:gd name="connsiteY53" fmla="*/ 269081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47938" h="469106">
                  <a:moveTo>
                    <a:pt x="1785938" y="269081"/>
                  </a:moveTo>
                  <a:lnTo>
                    <a:pt x="1354931" y="314325"/>
                  </a:lnTo>
                  <a:lnTo>
                    <a:pt x="1188244" y="328612"/>
                  </a:lnTo>
                  <a:lnTo>
                    <a:pt x="826294" y="385762"/>
                  </a:lnTo>
                  <a:lnTo>
                    <a:pt x="609600" y="426244"/>
                  </a:lnTo>
                  <a:lnTo>
                    <a:pt x="440531" y="469106"/>
                  </a:lnTo>
                  <a:lnTo>
                    <a:pt x="411956" y="464344"/>
                  </a:lnTo>
                  <a:lnTo>
                    <a:pt x="314325" y="440531"/>
                  </a:lnTo>
                  <a:lnTo>
                    <a:pt x="219075" y="409575"/>
                  </a:lnTo>
                  <a:lnTo>
                    <a:pt x="166688" y="383381"/>
                  </a:lnTo>
                  <a:lnTo>
                    <a:pt x="126206" y="364331"/>
                  </a:lnTo>
                  <a:lnTo>
                    <a:pt x="85725" y="338137"/>
                  </a:lnTo>
                  <a:lnTo>
                    <a:pt x="47625" y="304800"/>
                  </a:lnTo>
                  <a:lnTo>
                    <a:pt x="26194" y="278606"/>
                  </a:lnTo>
                  <a:lnTo>
                    <a:pt x="16669" y="261937"/>
                  </a:lnTo>
                  <a:lnTo>
                    <a:pt x="4763" y="240506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19050" y="195262"/>
                  </a:lnTo>
                  <a:lnTo>
                    <a:pt x="40481" y="195262"/>
                  </a:lnTo>
                  <a:lnTo>
                    <a:pt x="61913" y="195262"/>
                  </a:lnTo>
                  <a:lnTo>
                    <a:pt x="83344" y="207169"/>
                  </a:lnTo>
                  <a:lnTo>
                    <a:pt x="138113" y="235744"/>
                  </a:lnTo>
                  <a:lnTo>
                    <a:pt x="195263" y="259556"/>
                  </a:lnTo>
                  <a:lnTo>
                    <a:pt x="245269" y="276225"/>
                  </a:lnTo>
                  <a:lnTo>
                    <a:pt x="304800" y="288131"/>
                  </a:lnTo>
                  <a:lnTo>
                    <a:pt x="350044" y="292894"/>
                  </a:lnTo>
                  <a:lnTo>
                    <a:pt x="395288" y="295275"/>
                  </a:lnTo>
                  <a:lnTo>
                    <a:pt x="445294" y="292894"/>
                  </a:lnTo>
                  <a:lnTo>
                    <a:pt x="790575" y="245269"/>
                  </a:lnTo>
                  <a:lnTo>
                    <a:pt x="1166813" y="192881"/>
                  </a:lnTo>
                  <a:lnTo>
                    <a:pt x="1471613" y="147637"/>
                  </a:lnTo>
                  <a:lnTo>
                    <a:pt x="1828800" y="97631"/>
                  </a:lnTo>
                  <a:lnTo>
                    <a:pt x="2045494" y="66675"/>
                  </a:lnTo>
                  <a:lnTo>
                    <a:pt x="2093119" y="54769"/>
                  </a:lnTo>
                  <a:lnTo>
                    <a:pt x="2147888" y="35719"/>
                  </a:lnTo>
                  <a:lnTo>
                    <a:pt x="2228850" y="0"/>
                  </a:lnTo>
                  <a:lnTo>
                    <a:pt x="2247900" y="0"/>
                  </a:lnTo>
                  <a:lnTo>
                    <a:pt x="2328863" y="19050"/>
                  </a:lnTo>
                  <a:lnTo>
                    <a:pt x="2393156" y="38100"/>
                  </a:lnTo>
                  <a:lnTo>
                    <a:pt x="2443163" y="52387"/>
                  </a:lnTo>
                  <a:lnTo>
                    <a:pt x="2488406" y="73819"/>
                  </a:lnTo>
                  <a:lnTo>
                    <a:pt x="2521744" y="92869"/>
                  </a:lnTo>
                  <a:lnTo>
                    <a:pt x="2536031" y="109537"/>
                  </a:lnTo>
                  <a:lnTo>
                    <a:pt x="2547938" y="128587"/>
                  </a:lnTo>
                  <a:lnTo>
                    <a:pt x="2547938" y="145256"/>
                  </a:lnTo>
                  <a:lnTo>
                    <a:pt x="2538413" y="169069"/>
                  </a:lnTo>
                  <a:lnTo>
                    <a:pt x="2514600" y="195262"/>
                  </a:lnTo>
                  <a:lnTo>
                    <a:pt x="2486025" y="219075"/>
                  </a:lnTo>
                  <a:lnTo>
                    <a:pt x="2440781" y="238125"/>
                  </a:lnTo>
                  <a:lnTo>
                    <a:pt x="2381250" y="245269"/>
                  </a:lnTo>
                  <a:lnTo>
                    <a:pt x="2238375" y="242887"/>
                  </a:lnTo>
                  <a:lnTo>
                    <a:pt x="1957388" y="257175"/>
                  </a:lnTo>
                  <a:lnTo>
                    <a:pt x="1785938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6F2BC373-10AB-4F2B-9029-8D0441E5F274}"/>
                </a:ext>
              </a:extLst>
            </p:cNvPr>
            <p:cNvSpPr/>
            <p:nvPr/>
          </p:nvSpPr>
          <p:spPr>
            <a:xfrm>
              <a:off x="6353175" y="4364039"/>
              <a:ext cx="357188" cy="1703387"/>
            </a:xfrm>
            <a:custGeom>
              <a:avLst/>
              <a:gdLst>
                <a:gd name="connsiteX0" fmla="*/ 90488 w 357188"/>
                <a:gd name="connsiteY0" fmla="*/ 647700 h 1702594"/>
                <a:gd name="connsiteX1" fmla="*/ 92869 w 357188"/>
                <a:gd name="connsiteY1" fmla="*/ 223838 h 1702594"/>
                <a:gd name="connsiteX2" fmla="*/ 85725 w 357188"/>
                <a:gd name="connsiteY2" fmla="*/ 183357 h 1702594"/>
                <a:gd name="connsiteX3" fmla="*/ 69056 w 357188"/>
                <a:gd name="connsiteY3" fmla="*/ 145257 h 1702594"/>
                <a:gd name="connsiteX4" fmla="*/ 0 w 357188"/>
                <a:gd name="connsiteY4" fmla="*/ 64294 h 1702594"/>
                <a:gd name="connsiteX5" fmla="*/ 195263 w 357188"/>
                <a:gd name="connsiteY5" fmla="*/ 0 h 1702594"/>
                <a:gd name="connsiteX6" fmla="*/ 290513 w 357188"/>
                <a:gd name="connsiteY6" fmla="*/ 119063 h 1702594"/>
                <a:gd name="connsiteX7" fmla="*/ 350044 w 357188"/>
                <a:gd name="connsiteY7" fmla="*/ 190500 h 1702594"/>
                <a:gd name="connsiteX8" fmla="*/ 357188 w 357188"/>
                <a:gd name="connsiteY8" fmla="*/ 204788 h 1702594"/>
                <a:gd name="connsiteX9" fmla="*/ 347663 w 357188"/>
                <a:gd name="connsiteY9" fmla="*/ 250032 h 1702594"/>
                <a:gd name="connsiteX10" fmla="*/ 314325 w 357188"/>
                <a:gd name="connsiteY10" fmla="*/ 369094 h 1702594"/>
                <a:gd name="connsiteX11" fmla="*/ 314325 w 357188"/>
                <a:gd name="connsiteY11" fmla="*/ 640557 h 1702594"/>
                <a:gd name="connsiteX12" fmla="*/ 316706 w 357188"/>
                <a:gd name="connsiteY12" fmla="*/ 1071563 h 1702594"/>
                <a:gd name="connsiteX13" fmla="*/ 316706 w 357188"/>
                <a:gd name="connsiteY13" fmla="*/ 1400175 h 1702594"/>
                <a:gd name="connsiteX14" fmla="*/ 307181 w 357188"/>
                <a:gd name="connsiteY14" fmla="*/ 1438275 h 1702594"/>
                <a:gd name="connsiteX15" fmla="*/ 283369 w 357188"/>
                <a:gd name="connsiteY15" fmla="*/ 1500188 h 1702594"/>
                <a:gd name="connsiteX16" fmla="*/ 257175 w 357188"/>
                <a:gd name="connsiteY16" fmla="*/ 1566863 h 1702594"/>
                <a:gd name="connsiteX17" fmla="*/ 228600 w 357188"/>
                <a:gd name="connsiteY17" fmla="*/ 1631157 h 1702594"/>
                <a:gd name="connsiteX18" fmla="*/ 200025 w 357188"/>
                <a:gd name="connsiteY18" fmla="*/ 1681163 h 1702594"/>
                <a:gd name="connsiteX19" fmla="*/ 183356 w 357188"/>
                <a:gd name="connsiteY19" fmla="*/ 1697832 h 1702594"/>
                <a:gd name="connsiteX20" fmla="*/ 164306 w 357188"/>
                <a:gd name="connsiteY20" fmla="*/ 1702594 h 1702594"/>
                <a:gd name="connsiteX21" fmla="*/ 138113 w 357188"/>
                <a:gd name="connsiteY21" fmla="*/ 1697832 h 1702594"/>
                <a:gd name="connsiteX22" fmla="*/ 107156 w 357188"/>
                <a:gd name="connsiteY22" fmla="*/ 1678782 h 1702594"/>
                <a:gd name="connsiteX23" fmla="*/ 66675 w 357188"/>
                <a:gd name="connsiteY23" fmla="*/ 1633538 h 1702594"/>
                <a:gd name="connsiteX24" fmla="*/ 54769 w 357188"/>
                <a:gd name="connsiteY24" fmla="*/ 1612107 h 1702594"/>
                <a:gd name="connsiteX25" fmla="*/ 66675 w 357188"/>
                <a:gd name="connsiteY25" fmla="*/ 1233488 h 1702594"/>
                <a:gd name="connsiteX26" fmla="*/ 83344 w 357188"/>
                <a:gd name="connsiteY26" fmla="*/ 1200150 h 1702594"/>
                <a:gd name="connsiteX27" fmla="*/ 92869 w 357188"/>
                <a:gd name="connsiteY27" fmla="*/ 1164432 h 1702594"/>
                <a:gd name="connsiteX28" fmla="*/ 92869 w 357188"/>
                <a:gd name="connsiteY28" fmla="*/ 985838 h 1702594"/>
                <a:gd name="connsiteX29" fmla="*/ 90488 w 357188"/>
                <a:gd name="connsiteY29" fmla="*/ 647700 h 170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7188" h="1702594">
                  <a:moveTo>
                    <a:pt x="90488" y="647700"/>
                  </a:moveTo>
                  <a:cubicBezTo>
                    <a:pt x="91282" y="506413"/>
                    <a:pt x="92075" y="365125"/>
                    <a:pt x="92869" y="223838"/>
                  </a:cubicBezTo>
                  <a:lnTo>
                    <a:pt x="85725" y="183357"/>
                  </a:lnTo>
                  <a:lnTo>
                    <a:pt x="69056" y="145257"/>
                  </a:lnTo>
                  <a:lnTo>
                    <a:pt x="0" y="64294"/>
                  </a:lnTo>
                  <a:lnTo>
                    <a:pt x="195263" y="0"/>
                  </a:lnTo>
                  <a:lnTo>
                    <a:pt x="290513" y="119063"/>
                  </a:lnTo>
                  <a:lnTo>
                    <a:pt x="350044" y="190500"/>
                  </a:lnTo>
                  <a:lnTo>
                    <a:pt x="357188" y="204788"/>
                  </a:lnTo>
                  <a:lnTo>
                    <a:pt x="347663" y="250032"/>
                  </a:lnTo>
                  <a:lnTo>
                    <a:pt x="314325" y="369094"/>
                  </a:lnTo>
                  <a:lnTo>
                    <a:pt x="314325" y="640557"/>
                  </a:lnTo>
                  <a:cubicBezTo>
                    <a:pt x="315119" y="784226"/>
                    <a:pt x="315912" y="927894"/>
                    <a:pt x="316706" y="1071563"/>
                  </a:cubicBezTo>
                  <a:lnTo>
                    <a:pt x="316706" y="1400175"/>
                  </a:lnTo>
                  <a:lnTo>
                    <a:pt x="307181" y="1438275"/>
                  </a:lnTo>
                  <a:lnTo>
                    <a:pt x="283369" y="1500188"/>
                  </a:lnTo>
                  <a:lnTo>
                    <a:pt x="257175" y="1566863"/>
                  </a:lnTo>
                  <a:lnTo>
                    <a:pt x="228600" y="1631157"/>
                  </a:lnTo>
                  <a:lnTo>
                    <a:pt x="200025" y="1681163"/>
                  </a:lnTo>
                  <a:lnTo>
                    <a:pt x="183356" y="1697832"/>
                  </a:lnTo>
                  <a:lnTo>
                    <a:pt x="164306" y="1702594"/>
                  </a:lnTo>
                  <a:lnTo>
                    <a:pt x="138113" y="1697832"/>
                  </a:lnTo>
                  <a:lnTo>
                    <a:pt x="107156" y="1678782"/>
                  </a:lnTo>
                  <a:lnTo>
                    <a:pt x="66675" y="1633538"/>
                  </a:lnTo>
                  <a:lnTo>
                    <a:pt x="54769" y="1612107"/>
                  </a:lnTo>
                  <a:lnTo>
                    <a:pt x="66675" y="1233488"/>
                  </a:lnTo>
                  <a:lnTo>
                    <a:pt x="83344" y="1200150"/>
                  </a:lnTo>
                  <a:lnTo>
                    <a:pt x="92869" y="1164432"/>
                  </a:lnTo>
                  <a:lnTo>
                    <a:pt x="92869" y="985838"/>
                  </a:lnTo>
                  <a:cubicBezTo>
                    <a:pt x="92075" y="873125"/>
                    <a:pt x="91282" y="760413"/>
                    <a:pt x="90488" y="647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C319FF49-BAA0-45D2-985B-DDAC52E7F011}"/>
                </a:ext>
              </a:extLst>
            </p:cNvPr>
            <p:cNvSpPr/>
            <p:nvPr/>
          </p:nvSpPr>
          <p:spPr>
            <a:xfrm>
              <a:off x="5897563" y="5514975"/>
              <a:ext cx="588962" cy="509588"/>
            </a:xfrm>
            <a:custGeom>
              <a:avLst/>
              <a:gdLst>
                <a:gd name="connsiteX0" fmla="*/ 142875 w 588169"/>
                <a:gd name="connsiteY0" fmla="*/ 140494 h 509588"/>
                <a:gd name="connsiteX1" fmla="*/ 345282 w 588169"/>
                <a:gd name="connsiteY1" fmla="*/ 169069 h 509588"/>
                <a:gd name="connsiteX2" fmla="*/ 378619 w 588169"/>
                <a:gd name="connsiteY2" fmla="*/ 169069 h 509588"/>
                <a:gd name="connsiteX3" fmla="*/ 411957 w 588169"/>
                <a:gd name="connsiteY3" fmla="*/ 161925 h 509588"/>
                <a:gd name="connsiteX4" fmla="*/ 445294 w 588169"/>
                <a:gd name="connsiteY4" fmla="*/ 145256 h 509588"/>
                <a:gd name="connsiteX5" fmla="*/ 488157 w 588169"/>
                <a:gd name="connsiteY5" fmla="*/ 116681 h 509588"/>
                <a:gd name="connsiteX6" fmla="*/ 588169 w 588169"/>
                <a:gd name="connsiteY6" fmla="*/ 0 h 509588"/>
                <a:gd name="connsiteX7" fmla="*/ 564357 w 588169"/>
                <a:gd name="connsiteY7" fmla="*/ 509588 h 509588"/>
                <a:gd name="connsiteX8" fmla="*/ 521494 w 588169"/>
                <a:gd name="connsiteY8" fmla="*/ 481013 h 509588"/>
                <a:gd name="connsiteX9" fmla="*/ 411957 w 588169"/>
                <a:gd name="connsiteY9" fmla="*/ 383381 h 509588"/>
                <a:gd name="connsiteX10" fmla="*/ 330994 w 588169"/>
                <a:gd name="connsiteY10" fmla="*/ 326231 h 509588"/>
                <a:gd name="connsiteX11" fmla="*/ 250032 w 588169"/>
                <a:gd name="connsiteY11" fmla="*/ 276225 h 509588"/>
                <a:gd name="connsiteX12" fmla="*/ 169069 w 588169"/>
                <a:gd name="connsiteY12" fmla="*/ 233363 h 509588"/>
                <a:gd name="connsiteX13" fmla="*/ 73819 w 588169"/>
                <a:gd name="connsiteY13" fmla="*/ 192881 h 509588"/>
                <a:gd name="connsiteX14" fmla="*/ 23813 w 588169"/>
                <a:gd name="connsiteY14" fmla="*/ 176213 h 509588"/>
                <a:gd name="connsiteX15" fmla="*/ 7144 w 588169"/>
                <a:gd name="connsiteY15" fmla="*/ 169069 h 509588"/>
                <a:gd name="connsiteX16" fmla="*/ 0 w 588169"/>
                <a:gd name="connsiteY16" fmla="*/ 159544 h 509588"/>
                <a:gd name="connsiteX17" fmla="*/ 0 w 588169"/>
                <a:gd name="connsiteY17" fmla="*/ 142875 h 509588"/>
                <a:gd name="connsiteX18" fmla="*/ 4763 w 588169"/>
                <a:gd name="connsiteY18" fmla="*/ 128588 h 509588"/>
                <a:gd name="connsiteX19" fmla="*/ 19050 w 588169"/>
                <a:gd name="connsiteY19" fmla="*/ 123825 h 509588"/>
                <a:gd name="connsiteX20" fmla="*/ 47625 w 588169"/>
                <a:gd name="connsiteY20" fmla="*/ 123825 h 509588"/>
                <a:gd name="connsiteX21" fmla="*/ 142875 w 588169"/>
                <a:gd name="connsiteY21" fmla="*/ 1404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8169" h="509588">
                  <a:moveTo>
                    <a:pt x="142875" y="140494"/>
                  </a:moveTo>
                  <a:lnTo>
                    <a:pt x="345282" y="169069"/>
                  </a:lnTo>
                  <a:lnTo>
                    <a:pt x="378619" y="169069"/>
                  </a:lnTo>
                  <a:lnTo>
                    <a:pt x="411957" y="161925"/>
                  </a:lnTo>
                  <a:lnTo>
                    <a:pt x="445294" y="145256"/>
                  </a:lnTo>
                  <a:lnTo>
                    <a:pt x="488157" y="116681"/>
                  </a:lnTo>
                  <a:lnTo>
                    <a:pt x="588169" y="0"/>
                  </a:lnTo>
                  <a:lnTo>
                    <a:pt x="564357" y="509588"/>
                  </a:lnTo>
                  <a:lnTo>
                    <a:pt x="521494" y="481013"/>
                  </a:lnTo>
                  <a:lnTo>
                    <a:pt x="411957" y="383381"/>
                  </a:lnTo>
                  <a:lnTo>
                    <a:pt x="330994" y="326231"/>
                  </a:lnTo>
                  <a:lnTo>
                    <a:pt x="250032" y="276225"/>
                  </a:lnTo>
                  <a:lnTo>
                    <a:pt x="169069" y="233363"/>
                  </a:lnTo>
                  <a:lnTo>
                    <a:pt x="73819" y="192881"/>
                  </a:lnTo>
                  <a:lnTo>
                    <a:pt x="23813" y="176213"/>
                  </a:lnTo>
                  <a:lnTo>
                    <a:pt x="7144" y="169069"/>
                  </a:lnTo>
                  <a:lnTo>
                    <a:pt x="0" y="159544"/>
                  </a:lnTo>
                  <a:lnTo>
                    <a:pt x="0" y="142875"/>
                  </a:lnTo>
                  <a:lnTo>
                    <a:pt x="4763" y="128588"/>
                  </a:lnTo>
                  <a:lnTo>
                    <a:pt x="19050" y="123825"/>
                  </a:lnTo>
                  <a:lnTo>
                    <a:pt x="47625" y="123825"/>
                  </a:lnTo>
                  <a:lnTo>
                    <a:pt x="1428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8289704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F71AEC0-4376-4D8C-9E3E-033E24285A2D}"/>
              </a:ext>
            </a:extLst>
          </p:cNvPr>
          <p:cNvSpPr/>
          <p:nvPr/>
        </p:nvSpPr>
        <p:spPr>
          <a:xfrm>
            <a:off x="4141788" y="1839913"/>
            <a:ext cx="766762" cy="609600"/>
          </a:xfrm>
          <a:custGeom>
            <a:avLst/>
            <a:gdLst>
              <a:gd name="connsiteX0" fmla="*/ 504825 w 766762"/>
              <a:gd name="connsiteY0" fmla="*/ 509588 h 609600"/>
              <a:gd name="connsiteX1" fmla="*/ 323850 w 766762"/>
              <a:gd name="connsiteY1" fmla="*/ 373857 h 609600"/>
              <a:gd name="connsiteX2" fmla="*/ 190500 w 766762"/>
              <a:gd name="connsiteY2" fmla="*/ 252413 h 609600"/>
              <a:gd name="connsiteX3" fmla="*/ 73819 w 766762"/>
              <a:gd name="connsiteY3" fmla="*/ 130969 h 609600"/>
              <a:gd name="connsiteX4" fmla="*/ 11906 w 766762"/>
              <a:gd name="connsiteY4" fmla="*/ 61913 h 609600"/>
              <a:gd name="connsiteX5" fmla="*/ 2381 w 766762"/>
              <a:gd name="connsiteY5" fmla="*/ 45244 h 609600"/>
              <a:gd name="connsiteX6" fmla="*/ 0 w 766762"/>
              <a:gd name="connsiteY6" fmla="*/ 26194 h 609600"/>
              <a:gd name="connsiteX7" fmla="*/ 4762 w 766762"/>
              <a:gd name="connsiteY7" fmla="*/ 9525 h 609600"/>
              <a:gd name="connsiteX8" fmla="*/ 14287 w 766762"/>
              <a:gd name="connsiteY8" fmla="*/ 0 h 609600"/>
              <a:gd name="connsiteX9" fmla="*/ 28575 w 766762"/>
              <a:gd name="connsiteY9" fmla="*/ 0 h 609600"/>
              <a:gd name="connsiteX10" fmla="*/ 92869 w 766762"/>
              <a:gd name="connsiteY10" fmla="*/ 28575 h 609600"/>
              <a:gd name="connsiteX11" fmla="*/ 266700 w 766762"/>
              <a:gd name="connsiteY11" fmla="*/ 85725 h 609600"/>
              <a:gd name="connsiteX12" fmla="*/ 385762 w 766762"/>
              <a:gd name="connsiteY12" fmla="*/ 123825 h 609600"/>
              <a:gd name="connsiteX13" fmla="*/ 519112 w 766762"/>
              <a:gd name="connsiteY13" fmla="*/ 154782 h 609600"/>
              <a:gd name="connsiteX14" fmla="*/ 554831 w 766762"/>
              <a:gd name="connsiteY14" fmla="*/ 176213 h 609600"/>
              <a:gd name="connsiteX15" fmla="*/ 609600 w 766762"/>
              <a:gd name="connsiteY15" fmla="*/ 214313 h 609600"/>
              <a:gd name="connsiteX16" fmla="*/ 650081 w 766762"/>
              <a:gd name="connsiteY16" fmla="*/ 252413 h 609600"/>
              <a:gd name="connsiteX17" fmla="*/ 685800 w 766762"/>
              <a:gd name="connsiteY17" fmla="*/ 292894 h 609600"/>
              <a:gd name="connsiteX18" fmla="*/ 721519 w 766762"/>
              <a:gd name="connsiteY18" fmla="*/ 347663 h 609600"/>
              <a:gd name="connsiteX19" fmla="*/ 745331 w 766762"/>
              <a:gd name="connsiteY19" fmla="*/ 395288 h 609600"/>
              <a:gd name="connsiteX20" fmla="*/ 759619 w 766762"/>
              <a:gd name="connsiteY20" fmla="*/ 442913 h 609600"/>
              <a:gd name="connsiteX21" fmla="*/ 766762 w 766762"/>
              <a:gd name="connsiteY21" fmla="*/ 481013 h 609600"/>
              <a:gd name="connsiteX22" fmla="*/ 764381 w 766762"/>
              <a:gd name="connsiteY22" fmla="*/ 521494 h 609600"/>
              <a:gd name="connsiteX23" fmla="*/ 747712 w 766762"/>
              <a:gd name="connsiteY23" fmla="*/ 571500 h 609600"/>
              <a:gd name="connsiteX24" fmla="*/ 726281 w 766762"/>
              <a:gd name="connsiteY24" fmla="*/ 595313 h 609600"/>
              <a:gd name="connsiteX25" fmla="*/ 704850 w 766762"/>
              <a:gd name="connsiteY25" fmla="*/ 609600 h 609600"/>
              <a:gd name="connsiteX26" fmla="*/ 673894 w 766762"/>
              <a:gd name="connsiteY26" fmla="*/ 604838 h 609600"/>
              <a:gd name="connsiteX27" fmla="*/ 623887 w 766762"/>
              <a:gd name="connsiteY27" fmla="*/ 583407 h 609600"/>
              <a:gd name="connsiteX28" fmla="*/ 504825 w 766762"/>
              <a:gd name="connsiteY28" fmla="*/ 509588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66762" h="609600">
                <a:moveTo>
                  <a:pt x="504825" y="509588"/>
                </a:moveTo>
                <a:lnTo>
                  <a:pt x="323850" y="373857"/>
                </a:lnTo>
                <a:lnTo>
                  <a:pt x="190500" y="252413"/>
                </a:lnTo>
                <a:lnTo>
                  <a:pt x="73819" y="130969"/>
                </a:lnTo>
                <a:lnTo>
                  <a:pt x="11906" y="61913"/>
                </a:lnTo>
                <a:lnTo>
                  <a:pt x="2381" y="45244"/>
                </a:lnTo>
                <a:lnTo>
                  <a:pt x="0" y="26194"/>
                </a:lnTo>
                <a:lnTo>
                  <a:pt x="4762" y="9525"/>
                </a:lnTo>
                <a:lnTo>
                  <a:pt x="14287" y="0"/>
                </a:lnTo>
                <a:lnTo>
                  <a:pt x="28575" y="0"/>
                </a:lnTo>
                <a:lnTo>
                  <a:pt x="92869" y="28575"/>
                </a:lnTo>
                <a:lnTo>
                  <a:pt x="266700" y="85725"/>
                </a:lnTo>
                <a:lnTo>
                  <a:pt x="385762" y="123825"/>
                </a:lnTo>
                <a:lnTo>
                  <a:pt x="519112" y="154782"/>
                </a:lnTo>
                <a:lnTo>
                  <a:pt x="554831" y="176213"/>
                </a:lnTo>
                <a:lnTo>
                  <a:pt x="609600" y="214313"/>
                </a:lnTo>
                <a:lnTo>
                  <a:pt x="650081" y="252413"/>
                </a:lnTo>
                <a:lnTo>
                  <a:pt x="685800" y="292894"/>
                </a:lnTo>
                <a:lnTo>
                  <a:pt x="721519" y="347663"/>
                </a:lnTo>
                <a:lnTo>
                  <a:pt x="745331" y="395288"/>
                </a:lnTo>
                <a:lnTo>
                  <a:pt x="759619" y="442913"/>
                </a:lnTo>
                <a:lnTo>
                  <a:pt x="766762" y="481013"/>
                </a:lnTo>
                <a:lnTo>
                  <a:pt x="764381" y="521494"/>
                </a:lnTo>
                <a:lnTo>
                  <a:pt x="747712" y="571500"/>
                </a:lnTo>
                <a:lnTo>
                  <a:pt x="726281" y="595313"/>
                </a:lnTo>
                <a:lnTo>
                  <a:pt x="704850" y="609600"/>
                </a:lnTo>
                <a:lnTo>
                  <a:pt x="673894" y="604838"/>
                </a:lnTo>
                <a:lnTo>
                  <a:pt x="623887" y="583407"/>
                </a:lnTo>
                <a:lnTo>
                  <a:pt x="504825" y="5095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452338-BB4F-40EE-B37D-5999EA0DDD3E}"/>
              </a:ext>
            </a:extLst>
          </p:cNvPr>
          <p:cNvSpPr/>
          <p:nvPr/>
        </p:nvSpPr>
        <p:spPr>
          <a:xfrm>
            <a:off x="5672139" y="1579564"/>
            <a:ext cx="738187" cy="820737"/>
          </a:xfrm>
          <a:custGeom>
            <a:avLst/>
            <a:gdLst>
              <a:gd name="connsiteX0" fmla="*/ 438150 w 738187"/>
              <a:gd name="connsiteY0" fmla="*/ 607219 h 821531"/>
              <a:gd name="connsiteX1" fmla="*/ 180975 w 738187"/>
              <a:gd name="connsiteY1" fmla="*/ 271462 h 821531"/>
              <a:gd name="connsiteX2" fmla="*/ 21431 w 738187"/>
              <a:gd name="connsiteY2" fmla="*/ 78581 h 821531"/>
              <a:gd name="connsiteX3" fmla="*/ 7143 w 738187"/>
              <a:gd name="connsiteY3" fmla="*/ 59531 h 821531"/>
              <a:gd name="connsiteX4" fmla="*/ 0 w 738187"/>
              <a:gd name="connsiteY4" fmla="*/ 35719 h 821531"/>
              <a:gd name="connsiteX5" fmla="*/ 0 w 738187"/>
              <a:gd name="connsiteY5" fmla="*/ 19050 h 821531"/>
              <a:gd name="connsiteX6" fmla="*/ 4762 w 738187"/>
              <a:gd name="connsiteY6" fmla="*/ 7144 h 821531"/>
              <a:gd name="connsiteX7" fmla="*/ 14287 w 738187"/>
              <a:gd name="connsiteY7" fmla="*/ 0 h 821531"/>
              <a:gd name="connsiteX8" fmla="*/ 30956 w 738187"/>
              <a:gd name="connsiteY8" fmla="*/ 0 h 821531"/>
              <a:gd name="connsiteX9" fmla="*/ 71437 w 738187"/>
              <a:gd name="connsiteY9" fmla="*/ 21431 h 821531"/>
              <a:gd name="connsiteX10" fmla="*/ 252412 w 738187"/>
              <a:gd name="connsiteY10" fmla="*/ 121444 h 821531"/>
              <a:gd name="connsiteX11" fmla="*/ 500062 w 738187"/>
              <a:gd name="connsiteY11" fmla="*/ 259556 h 821531"/>
              <a:gd name="connsiteX12" fmla="*/ 600075 w 738187"/>
              <a:gd name="connsiteY12" fmla="*/ 311944 h 821531"/>
              <a:gd name="connsiteX13" fmla="*/ 631031 w 738187"/>
              <a:gd name="connsiteY13" fmla="*/ 366712 h 821531"/>
              <a:gd name="connsiteX14" fmla="*/ 669131 w 738187"/>
              <a:gd name="connsiteY14" fmla="*/ 452437 h 821531"/>
              <a:gd name="connsiteX15" fmla="*/ 702468 w 738187"/>
              <a:gd name="connsiteY15" fmla="*/ 526256 h 821531"/>
              <a:gd name="connsiteX16" fmla="*/ 723900 w 738187"/>
              <a:gd name="connsiteY16" fmla="*/ 597694 h 821531"/>
              <a:gd name="connsiteX17" fmla="*/ 735806 w 738187"/>
              <a:gd name="connsiteY17" fmla="*/ 645319 h 821531"/>
              <a:gd name="connsiteX18" fmla="*/ 738187 w 738187"/>
              <a:gd name="connsiteY18" fmla="*/ 695325 h 821531"/>
              <a:gd name="connsiteX19" fmla="*/ 738187 w 738187"/>
              <a:gd name="connsiteY19" fmla="*/ 745331 h 821531"/>
              <a:gd name="connsiteX20" fmla="*/ 731043 w 738187"/>
              <a:gd name="connsiteY20" fmla="*/ 778669 h 821531"/>
              <a:gd name="connsiteX21" fmla="*/ 716756 w 738187"/>
              <a:gd name="connsiteY21" fmla="*/ 797719 h 821531"/>
              <a:gd name="connsiteX22" fmla="*/ 676275 w 738187"/>
              <a:gd name="connsiteY22" fmla="*/ 816769 h 821531"/>
              <a:gd name="connsiteX23" fmla="*/ 642937 w 738187"/>
              <a:gd name="connsiteY23" fmla="*/ 821531 h 821531"/>
              <a:gd name="connsiteX24" fmla="*/ 607218 w 738187"/>
              <a:gd name="connsiteY24" fmla="*/ 814387 h 821531"/>
              <a:gd name="connsiteX25" fmla="*/ 571500 w 738187"/>
              <a:gd name="connsiteY25" fmla="*/ 797719 h 821531"/>
              <a:gd name="connsiteX26" fmla="*/ 438150 w 738187"/>
              <a:gd name="connsiteY26" fmla="*/ 607219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38187" h="821531">
                <a:moveTo>
                  <a:pt x="438150" y="607219"/>
                </a:moveTo>
                <a:lnTo>
                  <a:pt x="180975" y="271462"/>
                </a:lnTo>
                <a:lnTo>
                  <a:pt x="21431" y="78581"/>
                </a:lnTo>
                <a:lnTo>
                  <a:pt x="7143" y="59531"/>
                </a:lnTo>
                <a:lnTo>
                  <a:pt x="0" y="35719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30956" y="0"/>
                </a:lnTo>
                <a:lnTo>
                  <a:pt x="71437" y="21431"/>
                </a:lnTo>
                <a:lnTo>
                  <a:pt x="252412" y="121444"/>
                </a:lnTo>
                <a:lnTo>
                  <a:pt x="500062" y="259556"/>
                </a:lnTo>
                <a:lnTo>
                  <a:pt x="600075" y="311944"/>
                </a:lnTo>
                <a:lnTo>
                  <a:pt x="631031" y="366712"/>
                </a:lnTo>
                <a:lnTo>
                  <a:pt x="669131" y="452437"/>
                </a:lnTo>
                <a:lnTo>
                  <a:pt x="702468" y="526256"/>
                </a:lnTo>
                <a:lnTo>
                  <a:pt x="723900" y="597694"/>
                </a:lnTo>
                <a:lnTo>
                  <a:pt x="735806" y="645319"/>
                </a:lnTo>
                <a:lnTo>
                  <a:pt x="738187" y="695325"/>
                </a:lnTo>
                <a:lnTo>
                  <a:pt x="738187" y="745331"/>
                </a:lnTo>
                <a:lnTo>
                  <a:pt x="731043" y="778669"/>
                </a:lnTo>
                <a:lnTo>
                  <a:pt x="716756" y="797719"/>
                </a:lnTo>
                <a:lnTo>
                  <a:pt x="676275" y="816769"/>
                </a:lnTo>
                <a:lnTo>
                  <a:pt x="642937" y="821531"/>
                </a:lnTo>
                <a:lnTo>
                  <a:pt x="607218" y="814387"/>
                </a:lnTo>
                <a:lnTo>
                  <a:pt x="571500" y="797719"/>
                </a:lnTo>
                <a:lnTo>
                  <a:pt x="438150" y="607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1A0271A-C603-4EDC-8F5C-2D3638781671}"/>
              </a:ext>
            </a:extLst>
          </p:cNvPr>
          <p:cNvSpPr/>
          <p:nvPr/>
        </p:nvSpPr>
        <p:spPr>
          <a:xfrm>
            <a:off x="6756401" y="1408113"/>
            <a:ext cx="982663" cy="1200150"/>
          </a:xfrm>
          <a:custGeom>
            <a:avLst/>
            <a:gdLst>
              <a:gd name="connsiteX0" fmla="*/ 471488 w 983457"/>
              <a:gd name="connsiteY0" fmla="*/ 754856 h 1200150"/>
              <a:gd name="connsiteX1" fmla="*/ 50007 w 983457"/>
              <a:gd name="connsiteY1" fmla="*/ 1193006 h 1200150"/>
              <a:gd name="connsiteX2" fmla="*/ 0 w 983457"/>
              <a:gd name="connsiteY2" fmla="*/ 1200150 h 1200150"/>
              <a:gd name="connsiteX3" fmla="*/ 33338 w 983457"/>
              <a:gd name="connsiteY3" fmla="*/ 1131094 h 1200150"/>
              <a:gd name="connsiteX4" fmla="*/ 247650 w 983457"/>
              <a:gd name="connsiteY4" fmla="*/ 800100 h 1200150"/>
              <a:gd name="connsiteX5" fmla="*/ 383382 w 983457"/>
              <a:gd name="connsiteY5" fmla="*/ 590550 h 1200150"/>
              <a:gd name="connsiteX6" fmla="*/ 464344 w 983457"/>
              <a:gd name="connsiteY6" fmla="*/ 471487 h 1200150"/>
              <a:gd name="connsiteX7" fmla="*/ 557213 w 983457"/>
              <a:gd name="connsiteY7" fmla="*/ 328612 h 1200150"/>
              <a:gd name="connsiteX8" fmla="*/ 588169 w 983457"/>
              <a:gd name="connsiteY8" fmla="*/ 261937 h 1200150"/>
              <a:gd name="connsiteX9" fmla="*/ 602457 w 983457"/>
              <a:gd name="connsiteY9" fmla="*/ 223837 h 1200150"/>
              <a:gd name="connsiteX10" fmla="*/ 607219 w 983457"/>
              <a:gd name="connsiteY10" fmla="*/ 192881 h 1200150"/>
              <a:gd name="connsiteX11" fmla="*/ 607219 w 983457"/>
              <a:gd name="connsiteY11" fmla="*/ 171450 h 1200150"/>
              <a:gd name="connsiteX12" fmla="*/ 600075 w 983457"/>
              <a:gd name="connsiteY12" fmla="*/ 142875 h 1200150"/>
              <a:gd name="connsiteX13" fmla="*/ 573882 w 983457"/>
              <a:gd name="connsiteY13" fmla="*/ 111919 h 1200150"/>
              <a:gd name="connsiteX14" fmla="*/ 533400 w 983457"/>
              <a:gd name="connsiteY14" fmla="*/ 83344 h 1200150"/>
              <a:gd name="connsiteX15" fmla="*/ 497682 w 983457"/>
              <a:gd name="connsiteY15" fmla="*/ 64294 h 1200150"/>
              <a:gd name="connsiteX16" fmla="*/ 481013 w 983457"/>
              <a:gd name="connsiteY16" fmla="*/ 42862 h 1200150"/>
              <a:gd name="connsiteX17" fmla="*/ 476250 w 983457"/>
              <a:gd name="connsiteY17" fmla="*/ 23812 h 1200150"/>
              <a:gd name="connsiteX18" fmla="*/ 476250 w 983457"/>
              <a:gd name="connsiteY18" fmla="*/ 11906 h 1200150"/>
              <a:gd name="connsiteX19" fmla="*/ 483394 w 983457"/>
              <a:gd name="connsiteY19" fmla="*/ 2381 h 1200150"/>
              <a:gd name="connsiteX20" fmla="*/ 497682 w 983457"/>
              <a:gd name="connsiteY20" fmla="*/ 0 h 1200150"/>
              <a:gd name="connsiteX21" fmla="*/ 511969 w 983457"/>
              <a:gd name="connsiteY21" fmla="*/ 2381 h 1200150"/>
              <a:gd name="connsiteX22" fmla="*/ 538163 w 983457"/>
              <a:gd name="connsiteY22" fmla="*/ 11906 h 1200150"/>
              <a:gd name="connsiteX23" fmla="*/ 611982 w 983457"/>
              <a:gd name="connsiteY23" fmla="*/ 33337 h 1200150"/>
              <a:gd name="connsiteX24" fmla="*/ 685800 w 983457"/>
              <a:gd name="connsiteY24" fmla="*/ 64294 h 1200150"/>
              <a:gd name="connsiteX25" fmla="*/ 752475 w 983457"/>
              <a:gd name="connsiteY25" fmla="*/ 97631 h 1200150"/>
              <a:gd name="connsiteX26" fmla="*/ 831057 w 983457"/>
              <a:gd name="connsiteY26" fmla="*/ 147637 h 1200150"/>
              <a:gd name="connsiteX27" fmla="*/ 890588 w 983457"/>
              <a:gd name="connsiteY27" fmla="*/ 185737 h 1200150"/>
              <a:gd name="connsiteX28" fmla="*/ 931069 w 983457"/>
              <a:gd name="connsiteY28" fmla="*/ 221456 h 1200150"/>
              <a:gd name="connsiteX29" fmla="*/ 964407 w 983457"/>
              <a:gd name="connsiteY29" fmla="*/ 254794 h 1200150"/>
              <a:gd name="connsiteX30" fmla="*/ 976313 w 983457"/>
              <a:gd name="connsiteY30" fmla="*/ 278606 h 1200150"/>
              <a:gd name="connsiteX31" fmla="*/ 983457 w 983457"/>
              <a:gd name="connsiteY31" fmla="*/ 302419 h 1200150"/>
              <a:gd name="connsiteX32" fmla="*/ 983457 w 983457"/>
              <a:gd name="connsiteY32" fmla="*/ 335756 h 1200150"/>
              <a:gd name="connsiteX33" fmla="*/ 973932 w 983457"/>
              <a:gd name="connsiteY33" fmla="*/ 361950 h 1200150"/>
              <a:gd name="connsiteX34" fmla="*/ 952500 w 983457"/>
              <a:gd name="connsiteY34" fmla="*/ 366712 h 1200150"/>
              <a:gd name="connsiteX35" fmla="*/ 888207 w 983457"/>
              <a:gd name="connsiteY35" fmla="*/ 383381 h 1200150"/>
              <a:gd name="connsiteX36" fmla="*/ 838200 w 983457"/>
              <a:gd name="connsiteY36" fmla="*/ 409575 h 1200150"/>
              <a:gd name="connsiteX37" fmla="*/ 759619 w 983457"/>
              <a:gd name="connsiteY37" fmla="*/ 471487 h 1200150"/>
              <a:gd name="connsiteX38" fmla="*/ 609600 w 983457"/>
              <a:gd name="connsiteY38" fmla="*/ 611981 h 1200150"/>
              <a:gd name="connsiteX39" fmla="*/ 471488 w 983457"/>
              <a:gd name="connsiteY39" fmla="*/ 754856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83457" h="1200150">
                <a:moveTo>
                  <a:pt x="471488" y="754856"/>
                </a:moveTo>
                <a:lnTo>
                  <a:pt x="50007" y="1193006"/>
                </a:lnTo>
                <a:lnTo>
                  <a:pt x="0" y="1200150"/>
                </a:lnTo>
                <a:lnTo>
                  <a:pt x="33338" y="1131094"/>
                </a:lnTo>
                <a:lnTo>
                  <a:pt x="247650" y="800100"/>
                </a:lnTo>
                <a:lnTo>
                  <a:pt x="383382" y="590550"/>
                </a:lnTo>
                <a:lnTo>
                  <a:pt x="464344" y="471487"/>
                </a:lnTo>
                <a:lnTo>
                  <a:pt x="557213" y="328612"/>
                </a:lnTo>
                <a:lnTo>
                  <a:pt x="588169" y="261937"/>
                </a:lnTo>
                <a:lnTo>
                  <a:pt x="602457" y="223837"/>
                </a:lnTo>
                <a:lnTo>
                  <a:pt x="607219" y="192881"/>
                </a:lnTo>
                <a:lnTo>
                  <a:pt x="607219" y="171450"/>
                </a:lnTo>
                <a:lnTo>
                  <a:pt x="600075" y="142875"/>
                </a:lnTo>
                <a:lnTo>
                  <a:pt x="573882" y="111919"/>
                </a:lnTo>
                <a:lnTo>
                  <a:pt x="533400" y="83344"/>
                </a:lnTo>
                <a:lnTo>
                  <a:pt x="497682" y="64294"/>
                </a:lnTo>
                <a:lnTo>
                  <a:pt x="481013" y="42862"/>
                </a:lnTo>
                <a:lnTo>
                  <a:pt x="476250" y="23812"/>
                </a:lnTo>
                <a:lnTo>
                  <a:pt x="476250" y="11906"/>
                </a:lnTo>
                <a:lnTo>
                  <a:pt x="483394" y="2381"/>
                </a:lnTo>
                <a:lnTo>
                  <a:pt x="497682" y="0"/>
                </a:lnTo>
                <a:lnTo>
                  <a:pt x="511969" y="2381"/>
                </a:lnTo>
                <a:lnTo>
                  <a:pt x="538163" y="11906"/>
                </a:lnTo>
                <a:lnTo>
                  <a:pt x="611982" y="33337"/>
                </a:lnTo>
                <a:lnTo>
                  <a:pt x="685800" y="64294"/>
                </a:lnTo>
                <a:lnTo>
                  <a:pt x="752475" y="97631"/>
                </a:lnTo>
                <a:lnTo>
                  <a:pt x="831057" y="147637"/>
                </a:lnTo>
                <a:lnTo>
                  <a:pt x="890588" y="185737"/>
                </a:lnTo>
                <a:lnTo>
                  <a:pt x="931069" y="221456"/>
                </a:lnTo>
                <a:lnTo>
                  <a:pt x="964407" y="254794"/>
                </a:lnTo>
                <a:lnTo>
                  <a:pt x="976313" y="278606"/>
                </a:lnTo>
                <a:lnTo>
                  <a:pt x="983457" y="302419"/>
                </a:lnTo>
                <a:lnTo>
                  <a:pt x="983457" y="335756"/>
                </a:lnTo>
                <a:lnTo>
                  <a:pt x="973932" y="361950"/>
                </a:lnTo>
                <a:lnTo>
                  <a:pt x="952500" y="366712"/>
                </a:lnTo>
                <a:lnTo>
                  <a:pt x="888207" y="383381"/>
                </a:lnTo>
                <a:lnTo>
                  <a:pt x="838200" y="409575"/>
                </a:lnTo>
                <a:lnTo>
                  <a:pt x="759619" y="471487"/>
                </a:lnTo>
                <a:lnTo>
                  <a:pt x="609600" y="611981"/>
                </a:lnTo>
                <a:lnTo>
                  <a:pt x="471488" y="754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84240AD-CC87-4EA3-8EF6-A4767FF47775}"/>
              </a:ext>
            </a:extLst>
          </p:cNvPr>
          <p:cNvSpPr/>
          <p:nvPr/>
        </p:nvSpPr>
        <p:spPr>
          <a:xfrm>
            <a:off x="5227638" y="2354264"/>
            <a:ext cx="2965450" cy="561975"/>
          </a:xfrm>
          <a:custGeom>
            <a:avLst/>
            <a:gdLst>
              <a:gd name="connsiteX0" fmla="*/ 1785011 w 2964716"/>
              <a:gd name="connsiteY0" fmla="*/ 291063 h 561519"/>
              <a:gd name="connsiteX1" fmla="*/ 1398645 w 2964716"/>
              <a:gd name="connsiteY1" fmla="*/ 368336 h 561519"/>
              <a:gd name="connsiteX2" fmla="*/ 1238947 w 2964716"/>
              <a:gd name="connsiteY2" fmla="*/ 396669 h 561519"/>
              <a:gd name="connsiteX3" fmla="*/ 1045764 w 2964716"/>
              <a:gd name="connsiteY3" fmla="*/ 419851 h 561519"/>
              <a:gd name="connsiteX4" fmla="*/ 850005 w 2964716"/>
              <a:gd name="connsiteY4" fmla="*/ 458488 h 561519"/>
              <a:gd name="connsiteX5" fmla="*/ 661974 w 2964716"/>
              <a:gd name="connsiteY5" fmla="*/ 515155 h 561519"/>
              <a:gd name="connsiteX6" fmla="*/ 623337 w 2964716"/>
              <a:gd name="connsiteY6" fmla="*/ 538337 h 561519"/>
              <a:gd name="connsiteX7" fmla="*/ 571822 w 2964716"/>
              <a:gd name="connsiteY7" fmla="*/ 556367 h 561519"/>
              <a:gd name="connsiteX8" fmla="*/ 535761 w 2964716"/>
              <a:gd name="connsiteY8" fmla="*/ 558943 h 561519"/>
              <a:gd name="connsiteX9" fmla="*/ 491973 w 2964716"/>
              <a:gd name="connsiteY9" fmla="*/ 561519 h 561519"/>
              <a:gd name="connsiteX10" fmla="*/ 445609 w 2964716"/>
              <a:gd name="connsiteY10" fmla="*/ 556367 h 561519"/>
              <a:gd name="connsiteX11" fmla="*/ 373487 w 2964716"/>
              <a:gd name="connsiteY11" fmla="*/ 533185 h 561519"/>
              <a:gd name="connsiteX12" fmla="*/ 306517 w 2964716"/>
              <a:gd name="connsiteY12" fmla="*/ 504852 h 561519"/>
              <a:gd name="connsiteX13" fmla="*/ 239547 w 2964716"/>
              <a:gd name="connsiteY13" fmla="*/ 466215 h 561519"/>
              <a:gd name="connsiteX14" fmla="*/ 159698 w 2964716"/>
              <a:gd name="connsiteY14" fmla="*/ 406972 h 561519"/>
              <a:gd name="connsiteX15" fmla="*/ 97879 w 2964716"/>
              <a:gd name="connsiteY15" fmla="*/ 347730 h 561519"/>
              <a:gd name="connsiteX16" fmla="*/ 36060 w 2964716"/>
              <a:gd name="connsiteY16" fmla="*/ 278184 h 561519"/>
              <a:gd name="connsiteX17" fmla="*/ 10303 w 2964716"/>
              <a:gd name="connsiteY17" fmla="*/ 247274 h 561519"/>
              <a:gd name="connsiteX18" fmla="*/ 0 w 2964716"/>
              <a:gd name="connsiteY18" fmla="*/ 226668 h 561519"/>
              <a:gd name="connsiteX19" fmla="*/ 2575 w 2964716"/>
              <a:gd name="connsiteY19" fmla="*/ 213789 h 561519"/>
              <a:gd name="connsiteX20" fmla="*/ 20606 w 2964716"/>
              <a:gd name="connsiteY20" fmla="*/ 208638 h 561519"/>
              <a:gd name="connsiteX21" fmla="*/ 43788 w 2964716"/>
              <a:gd name="connsiteY21" fmla="*/ 211214 h 561519"/>
              <a:gd name="connsiteX22" fmla="*/ 77273 w 2964716"/>
              <a:gd name="connsiteY22" fmla="*/ 224092 h 561519"/>
              <a:gd name="connsiteX23" fmla="*/ 126213 w 2964716"/>
              <a:gd name="connsiteY23" fmla="*/ 252426 h 561519"/>
              <a:gd name="connsiteX24" fmla="*/ 172576 w 2964716"/>
              <a:gd name="connsiteY24" fmla="*/ 275608 h 561519"/>
              <a:gd name="connsiteX25" fmla="*/ 224092 w 2964716"/>
              <a:gd name="connsiteY25" fmla="*/ 296214 h 561519"/>
              <a:gd name="connsiteX26" fmla="*/ 293638 w 2964716"/>
              <a:gd name="connsiteY26" fmla="*/ 311669 h 561519"/>
              <a:gd name="connsiteX27" fmla="*/ 350305 w 2964716"/>
              <a:gd name="connsiteY27" fmla="*/ 316820 h 561519"/>
              <a:gd name="connsiteX28" fmla="*/ 401820 w 2964716"/>
              <a:gd name="connsiteY28" fmla="*/ 316820 h 561519"/>
              <a:gd name="connsiteX29" fmla="*/ 579549 w 2964716"/>
              <a:gd name="connsiteY29" fmla="*/ 298790 h 561519"/>
              <a:gd name="connsiteX30" fmla="*/ 971067 w 2964716"/>
              <a:gd name="connsiteY30" fmla="*/ 244699 h 561519"/>
              <a:gd name="connsiteX31" fmla="*/ 1594404 w 2964716"/>
              <a:gd name="connsiteY31" fmla="*/ 157122 h 561519"/>
              <a:gd name="connsiteX32" fmla="*/ 1674253 w 2964716"/>
              <a:gd name="connsiteY32" fmla="*/ 159698 h 561519"/>
              <a:gd name="connsiteX33" fmla="*/ 2240924 w 2964716"/>
              <a:gd name="connsiteY33" fmla="*/ 92728 h 561519"/>
              <a:gd name="connsiteX34" fmla="*/ 2313045 w 2964716"/>
              <a:gd name="connsiteY34" fmla="*/ 72122 h 561519"/>
              <a:gd name="connsiteX35" fmla="*/ 2410925 w 2964716"/>
              <a:gd name="connsiteY35" fmla="*/ 41212 h 561519"/>
              <a:gd name="connsiteX36" fmla="*/ 2570623 w 2964716"/>
              <a:gd name="connsiteY36" fmla="*/ 0 h 561519"/>
              <a:gd name="connsiteX37" fmla="*/ 2601532 w 2964716"/>
              <a:gd name="connsiteY37" fmla="*/ 5152 h 561519"/>
              <a:gd name="connsiteX38" fmla="*/ 2671078 w 2964716"/>
              <a:gd name="connsiteY38" fmla="*/ 28334 h 561519"/>
              <a:gd name="connsiteX39" fmla="*/ 2768957 w 2964716"/>
              <a:gd name="connsiteY39" fmla="*/ 69546 h 561519"/>
              <a:gd name="connsiteX40" fmla="*/ 2848806 w 2964716"/>
              <a:gd name="connsiteY40" fmla="*/ 110758 h 561519"/>
              <a:gd name="connsiteX41" fmla="*/ 2905473 w 2964716"/>
              <a:gd name="connsiteY41" fmla="*/ 146819 h 561519"/>
              <a:gd name="connsiteX42" fmla="*/ 2933807 w 2964716"/>
              <a:gd name="connsiteY42" fmla="*/ 172577 h 561519"/>
              <a:gd name="connsiteX43" fmla="*/ 2956989 w 2964716"/>
              <a:gd name="connsiteY43" fmla="*/ 211214 h 561519"/>
              <a:gd name="connsiteX44" fmla="*/ 2964716 w 2964716"/>
              <a:gd name="connsiteY44" fmla="*/ 234396 h 561519"/>
              <a:gd name="connsiteX45" fmla="*/ 2964716 w 2964716"/>
              <a:gd name="connsiteY45" fmla="*/ 252426 h 561519"/>
              <a:gd name="connsiteX46" fmla="*/ 2949262 w 2964716"/>
              <a:gd name="connsiteY46" fmla="*/ 265305 h 561519"/>
              <a:gd name="connsiteX47" fmla="*/ 2918352 w 2964716"/>
              <a:gd name="connsiteY47" fmla="*/ 283335 h 561519"/>
              <a:gd name="connsiteX48" fmla="*/ 2866837 w 2964716"/>
              <a:gd name="connsiteY48" fmla="*/ 293638 h 561519"/>
              <a:gd name="connsiteX49" fmla="*/ 2653047 w 2964716"/>
              <a:gd name="connsiteY49" fmla="*/ 288487 h 561519"/>
              <a:gd name="connsiteX50" fmla="*/ 2498501 w 2964716"/>
              <a:gd name="connsiteY50" fmla="*/ 267881 h 561519"/>
              <a:gd name="connsiteX51" fmla="*/ 2271833 w 2964716"/>
              <a:gd name="connsiteY51" fmla="*/ 265305 h 561519"/>
              <a:gd name="connsiteX52" fmla="*/ 2037437 w 2964716"/>
              <a:gd name="connsiteY52" fmla="*/ 270456 h 561519"/>
              <a:gd name="connsiteX53" fmla="*/ 1785011 w 2964716"/>
              <a:gd name="connsiteY53" fmla="*/ 291063 h 56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64716" h="561519">
                <a:moveTo>
                  <a:pt x="1785011" y="291063"/>
                </a:moveTo>
                <a:lnTo>
                  <a:pt x="1398645" y="368336"/>
                </a:lnTo>
                <a:lnTo>
                  <a:pt x="1238947" y="396669"/>
                </a:lnTo>
                <a:lnTo>
                  <a:pt x="1045764" y="419851"/>
                </a:lnTo>
                <a:lnTo>
                  <a:pt x="850005" y="458488"/>
                </a:lnTo>
                <a:lnTo>
                  <a:pt x="661974" y="515155"/>
                </a:lnTo>
                <a:lnTo>
                  <a:pt x="623337" y="538337"/>
                </a:lnTo>
                <a:lnTo>
                  <a:pt x="571822" y="556367"/>
                </a:lnTo>
                <a:lnTo>
                  <a:pt x="535761" y="558943"/>
                </a:lnTo>
                <a:lnTo>
                  <a:pt x="491973" y="561519"/>
                </a:lnTo>
                <a:lnTo>
                  <a:pt x="445609" y="556367"/>
                </a:lnTo>
                <a:lnTo>
                  <a:pt x="373487" y="533185"/>
                </a:lnTo>
                <a:lnTo>
                  <a:pt x="306517" y="504852"/>
                </a:lnTo>
                <a:lnTo>
                  <a:pt x="239547" y="466215"/>
                </a:lnTo>
                <a:lnTo>
                  <a:pt x="159698" y="406972"/>
                </a:lnTo>
                <a:lnTo>
                  <a:pt x="97879" y="347730"/>
                </a:lnTo>
                <a:lnTo>
                  <a:pt x="36060" y="278184"/>
                </a:lnTo>
                <a:lnTo>
                  <a:pt x="10303" y="247274"/>
                </a:lnTo>
                <a:lnTo>
                  <a:pt x="0" y="226668"/>
                </a:lnTo>
                <a:lnTo>
                  <a:pt x="2575" y="213789"/>
                </a:lnTo>
                <a:lnTo>
                  <a:pt x="20606" y="208638"/>
                </a:lnTo>
                <a:lnTo>
                  <a:pt x="43788" y="211214"/>
                </a:lnTo>
                <a:lnTo>
                  <a:pt x="77273" y="224092"/>
                </a:lnTo>
                <a:lnTo>
                  <a:pt x="126213" y="252426"/>
                </a:lnTo>
                <a:lnTo>
                  <a:pt x="172576" y="275608"/>
                </a:lnTo>
                <a:lnTo>
                  <a:pt x="224092" y="296214"/>
                </a:lnTo>
                <a:lnTo>
                  <a:pt x="293638" y="311669"/>
                </a:lnTo>
                <a:lnTo>
                  <a:pt x="350305" y="316820"/>
                </a:lnTo>
                <a:lnTo>
                  <a:pt x="401820" y="316820"/>
                </a:lnTo>
                <a:lnTo>
                  <a:pt x="579549" y="298790"/>
                </a:lnTo>
                <a:lnTo>
                  <a:pt x="971067" y="244699"/>
                </a:lnTo>
                <a:lnTo>
                  <a:pt x="1594404" y="157122"/>
                </a:lnTo>
                <a:lnTo>
                  <a:pt x="1674253" y="159698"/>
                </a:lnTo>
                <a:lnTo>
                  <a:pt x="2240924" y="92728"/>
                </a:lnTo>
                <a:lnTo>
                  <a:pt x="2313045" y="72122"/>
                </a:lnTo>
                <a:lnTo>
                  <a:pt x="2410925" y="41212"/>
                </a:lnTo>
                <a:lnTo>
                  <a:pt x="2570623" y="0"/>
                </a:lnTo>
                <a:lnTo>
                  <a:pt x="2601532" y="5152"/>
                </a:lnTo>
                <a:lnTo>
                  <a:pt x="2671078" y="28334"/>
                </a:lnTo>
                <a:lnTo>
                  <a:pt x="2768957" y="69546"/>
                </a:lnTo>
                <a:lnTo>
                  <a:pt x="2848806" y="110758"/>
                </a:lnTo>
                <a:lnTo>
                  <a:pt x="2905473" y="146819"/>
                </a:lnTo>
                <a:lnTo>
                  <a:pt x="2933807" y="172577"/>
                </a:lnTo>
                <a:lnTo>
                  <a:pt x="2956989" y="211214"/>
                </a:lnTo>
                <a:lnTo>
                  <a:pt x="2964716" y="234396"/>
                </a:lnTo>
                <a:lnTo>
                  <a:pt x="2964716" y="252426"/>
                </a:lnTo>
                <a:lnTo>
                  <a:pt x="2949262" y="265305"/>
                </a:lnTo>
                <a:lnTo>
                  <a:pt x="2918352" y="283335"/>
                </a:lnTo>
                <a:lnTo>
                  <a:pt x="2866837" y="293638"/>
                </a:lnTo>
                <a:lnTo>
                  <a:pt x="2653047" y="288487"/>
                </a:lnTo>
                <a:lnTo>
                  <a:pt x="2498501" y="267881"/>
                </a:lnTo>
                <a:lnTo>
                  <a:pt x="2271833" y="265305"/>
                </a:lnTo>
                <a:lnTo>
                  <a:pt x="2037437" y="270456"/>
                </a:lnTo>
                <a:lnTo>
                  <a:pt x="1785011" y="2910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5E742B9-F10F-490B-B810-BDC220A5CDFA}"/>
              </a:ext>
            </a:extLst>
          </p:cNvPr>
          <p:cNvSpPr/>
          <p:nvPr/>
        </p:nvSpPr>
        <p:spPr>
          <a:xfrm>
            <a:off x="5486400" y="3122613"/>
            <a:ext cx="2209800" cy="1395412"/>
          </a:xfrm>
          <a:custGeom>
            <a:avLst/>
            <a:gdLst>
              <a:gd name="connsiteX0" fmla="*/ 1867437 w 2210015"/>
              <a:gd name="connsiteY0" fmla="*/ 839702 h 1396070"/>
              <a:gd name="connsiteX1" fmla="*/ 1630465 w 2210015"/>
              <a:gd name="connsiteY1" fmla="*/ 870612 h 1396070"/>
              <a:gd name="connsiteX2" fmla="*/ 1504252 w 2210015"/>
              <a:gd name="connsiteY2" fmla="*/ 904097 h 1396070"/>
              <a:gd name="connsiteX3" fmla="*/ 1334251 w 2210015"/>
              <a:gd name="connsiteY3" fmla="*/ 963340 h 1396070"/>
              <a:gd name="connsiteX4" fmla="*/ 1153947 w 2210015"/>
              <a:gd name="connsiteY4" fmla="*/ 1014855 h 1396070"/>
              <a:gd name="connsiteX5" fmla="*/ 968491 w 2210015"/>
              <a:gd name="connsiteY5" fmla="*/ 1053492 h 1396070"/>
              <a:gd name="connsiteX6" fmla="*/ 855157 w 2210015"/>
              <a:gd name="connsiteY6" fmla="*/ 1081825 h 1396070"/>
              <a:gd name="connsiteX7" fmla="*/ 651671 w 2210015"/>
              <a:gd name="connsiteY7" fmla="*/ 1143644 h 1396070"/>
              <a:gd name="connsiteX8" fmla="*/ 450761 w 2210015"/>
              <a:gd name="connsiteY8" fmla="*/ 1210614 h 1396070"/>
              <a:gd name="connsiteX9" fmla="*/ 242123 w 2210015"/>
              <a:gd name="connsiteY9" fmla="*/ 1293039 h 1396070"/>
              <a:gd name="connsiteX10" fmla="*/ 198335 w 2210015"/>
              <a:gd name="connsiteY10" fmla="*/ 1311069 h 1396070"/>
              <a:gd name="connsiteX11" fmla="*/ 170001 w 2210015"/>
              <a:gd name="connsiteY11" fmla="*/ 1349706 h 1396070"/>
              <a:gd name="connsiteX12" fmla="*/ 139092 w 2210015"/>
              <a:gd name="connsiteY12" fmla="*/ 1380615 h 1396070"/>
              <a:gd name="connsiteX13" fmla="*/ 108183 w 2210015"/>
              <a:gd name="connsiteY13" fmla="*/ 1396070 h 1396070"/>
              <a:gd name="connsiteX14" fmla="*/ 90152 w 2210015"/>
              <a:gd name="connsiteY14" fmla="*/ 1396070 h 1396070"/>
              <a:gd name="connsiteX15" fmla="*/ 69546 w 2210015"/>
              <a:gd name="connsiteY15" fmla="*/ 1385767 h 1396070"/>
              <a:gd name="connsiteX16" fmla="*/ 54091 w 2210015"/>
              <a:gd name="connsiteY16" fmla="*/ 1365160 h 1396070"/>
              <a:gd name="connsiteX17" fmla="*/ 33485 w 2210015"/>
              <a:gd name="connsiteY17" fmla="*/ 1323948 h 1396070"/>
              <a:gd name="connsiteX18" fmla="*/ 12879 w 2210015"/>
              <a:gd name="connsiteY18" fmla="*/ 1272433 h 1396070"/>
              <a:gd name="connsiteX19" fmla="*/ 0 w 2210015"/>
              <a:gd name="connsiteY19" fmla="*/ 1220917 h 1396070"/>
              <a:gd name="connsiteX20" fmla="*/ 2576 w 2210015"/>
              <a:gd name="connsiteY20" fmla="*/ 1164250 h 1396070"/>
              <a:gd name="connsiteX21" fmla="*/ 12879 w 2210015"/>
              <a:gd name="connsiteY21" fmla="*/ 1099856 h 1396070"/>
              <a:gd name="connsiteX22" fmla="*/ 41212 w 2210015"/>
              <a:gd name="connsiteY22" fmla="*/ 1025158 h 1396070"/>
              <a:gd name="connsiteX23" fmla="*/ 69546 w 2210015"/>
              <a:gd name="connsiteY23" fmla="*/ 971067 h 1396070"/>
              <a:gd name="connsiteX24" fmla="*/ 121061 w 2210015"/>
              <a:gd name="connsiteY24" fmla="*/ 775308 h 1396070"/>
              <a:gd name="connsiteX25" fmla="*/ 154547 w 2210015"/>
              <a:gd name="connsiteY25" fmla="*/ 615610 h 1396070"/>
              <a:gd name="connsiteX26" fmla="*/ 172577 w 2210015"/>
              <a:gd name="connsiteY26" fmla="*/ 481670 h 1396070"/>
              <a:gd name="connsiteX27" fmla="*/ 180304 w 2210015"/>
              <a:gd name="connsiteY27" fmla="*/ 373487 h 1396070"/>
              <a:gd name="connsiteX28" fmla="*/ 172577 w 2210015"/>
              <a:gd name="connsiteY28" fmla="*/ 316820 h 1396070"/>
              <a:gd name="connsiteX29" fmla="*/ 157122 w 2210015"/>
              <a:gd name="connsiteY29" fmla="*/ 224092 h 1396070"/>
              <a:gd name="connsiteX30" fmla="*/ 136516 w 2210015"/>
              <a:gd name="connsiteY30" fmla="*/ 167425 h 1396070"/>
              <a:gd name="connsiteX31" fmla="*/ 100455 w 2210015"/>
              <a:gd name="connsiteY31" fmla="*/ 105607 h 1396070"/>
              <a:gd name="connsiteX32" fmla="*/ 72122 w 2210015"/>
              <a:gd name="connsiteY32" fmla="*/ 69546 h 1396070"/>
              <a:gd name="connsiteX33" fmla="*/ 56667 w 2210015"/>
              <a:gd name="connsiteY33" fmla="*/ 46364 h 1396070"/>
              <a:gd name="connsiteX34" fmla="*/ 51516 w 2210015"/>
              <a:gd name="connsiteY34" fmla="*/ 25758 h 1396070"/>
              <a:gd name="connsiteX35" fmla="*/ 48940 w 2210015"/>
              <a:gd name="connsiteY35" fmla="*/ 15455 h 1396070"/>
              <a:gd name="connsiteX36" fmla="*/ 51516 w 2210015"/>
              <a:gd name="connsiteY36" fmla="*/ 5151 h 1396070"/>
              <a:gd name="connsiteX37" fmla="*/ 61819 w 2210015"/>
              <a:gd name="connsiteY37" fmla="*/ 0 h 1396070"/>
              <a:gd name="connsiteX38" fmla="*/ 92728 w 2210015"/>
              <a:gd name="connsiteY38" fmla="*/ 5151 h 1396070"/>
              <a:gd name="connsiteX39" fmla="*/ 162274 w 2210015"/>
              <a:gd name="connsiteY39" fmla="*/ 30909 h 1396070"/>
              <a:gd name="connsiteX40" fmla="*/ 262729 w 2210015"/>
              <a:gd name="connsiteY40" fmla="*/ 79849 h 1396070"/>
              <a:gd name="connsiteX41" fmla="*/ 355457 w 2210015"/>
              <a:gd name="connsiteY41" fmla="*/ 133940 h 1396070"/>
              <a:gd name="connsiteX42" fmla="*/ 399245 w 2210015"/>
              <a:gd name="connsiteY42" fmla="*/ 164849 h 1396070"/>
              <a:gd name="connsiteX43" fmla="*/ 437882 w 2210015"/>
              <a:gd name="connsiteY43" fmla="*/ 200910 h 1396070"/>
              <a:gd name="connsiteX44" fmla="*/ 461064 w 2210015"/>
              <a:gd name="connsiteY44" fmla="*/ 234395 h 1396070"/>
              <a:gd name="connsiteX45" fmla="*/ 473943 w 2210015"/>
              <a:gd name="connsiteY45" fmla="*/ 270456 h 1396070"/>
              <a:gd name="connsiteX46" fmla="*/ 476518 w 2210015"/>
              <a:gd name="connsiteY46" fmla="*/ 293638 h 1396070"/>
              <a:gd name="connsiteX47" fmla="*/ 473943 w 2210015"/>
              <a:gd name="connsiteY47" fmla="*/ 311669 h 1396070"/>
              <a:gd name="connsiteX48" fmla="*/ 463639 w 2210015"/>
              <a:gd name="connsiteY48" fmla="*/ 332275 h 1396070"/>
              <a:gd name="connsiteX49" fmla="*/ 422427 w 2210015"/>
              <a:gd name="connsiteY49" fmla="*/ 370911 h 1396070"/>
              <a:gd name="connsiteX50" fmla="*/ 358033 w 2210015"/>
              <a:gd name="connsiteY50" fmla="*/ 625913 h 1396070"/>
              <a:gd name="connsiteX51" fmla="*/ 267881 w 2210015"/>
              <a:gd name="connsiteY51" fmla="*/ 996825 h 1396070"/>
              <a:gd name="connsiteX52" fmla="*/ 275608 w 2210015"/>
              <a:gd name="connsiteY52" fmla="*/ 1001976 h 1396070"/>
              <a:gd name="connsiteX53" fmla="*/ 625913 w 2210015"/>
              <a:gd name="connsiteY53" fmla="*/ 924703 h 1396070"/>
              <a:gd name="connsiteX54" fmla="*/ 1166826 w 2210015"/>
              <a:gd name="connsiteY54" fmla="*/ 811369 h 1396070"/>
              <a:gd name="connsiteX55" fmla="*/ 1339403 w 2210015"/>
              <a:gd name="connsiteY55" fmla="*/ 777884 h 1396070"/>
              <a:gd name="connsiteX56" fmla="*/ 1913801 w 2210015"/>
              <a:gd name="connsiteY56" fmla="*/ 695459 h 1396070"/>
              <a:gd name="connsiteX57" fmla="*/ 2210015 w 2210015"/>
              <a:gd name="connsiteY57" fmla="*/ 654247 h 1396070"/>
              <a:gd name="connsiteX58" fmla="*/ 2202287 w 2210015"/>
              <a:gd name="connsiteY58" fmla="*/ 826824 h 1396070"/>
              <a:gd name="connsiteX59" fmla="*/ 1867437 w 2210015"/>
              <a:gd name="connsiteY59" fmla="*/ 839702 h 1396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10015" h="1396070">
                <a:moveTo>
                  <a:pt x="1867437" y="839702"/>
                </a:moveTo>
                <a:lnTo>
                  <a:pt x="1630465" y="870612"/>
                </a:lnTo>
                <a:lnTo>
                  <a:pt x="1504252" y="904097"/>
                </a:lnTo>
                <a:lnTo>
                  <a:pt x="1334251" y="963340"/>
                </a:lnTo>
                <a:lnTo>
                  <a:pt x="1153947" y="1014855"/>
                </a:lnTo>
                <a:lnTo>
                  <a:pt x="968491" y="1053492"/>
                </a:lnTo>
                <a:lnTo>
                  <a:pt x="855157" y="1081825"/>
                </a:lnTo>
                <a:lnTo>
                  <a:pt x="651671" y="1143644"/>
                </a:lnTo>
                <a:lnTo>
                  <a:pt x="450761" y="1210614"/>
                </a:lnTo>
                <a:lnTo>
                  <a:pt x="242123" y="1293039"/>
                </a:lnTo>
                <a:lnTo>
                  <a:pt x="198335" y="1311069"/>
                </a:lnTo>
                <a:lnTo>
                  <a:pt x="170001" y="1349706"/>
                </a:lnTo>
                <a:lnTo>
                  <a:pt x="139092" y="1380615"/>
                </a:lnTo>
                <a:lnTo>
                  <a:pt x="108183" y="1396070"/>
                </a:lnTo>
                <a:lnTo>
                  <a:pt x="90152" y="1396070"/>
                </a:lnTo>
                <a:lnTo>
                  <a:pt x="69546" y="1385767"/>
                </a:lnTo>
                <a:lnTo>
                  <a:pt x="54091" y="1365160"/>
                </a:lnTo>
                <a:lnTo>
                  <a:pt x="33485" y="1323948"/>
                </a:lnTo>
                <a:lnTo>
                  <a:pt x="12879" y="1272433"/>
                </a:lnTo>
                <a:lnTo>
                  <a:pt x="0" y="1220917"/>
                </a:lnTo>
                <a:lnTo>
                  <a:pt x="2576" y="1164250"/>
                </a:lnTo>
                <a:lnTo>
                  <a:pt x="12879" y="1099856"/>
                </a:lnTo>
                <a:lnTo>
                  <a:pt x="41212" y="1025158"/>
                </a:lnTo>
                <a:lnTo>
                  <a:pt x="69546" y="971067"/>
                </a:lnTo>
                <a:lnTo>
                  <a:pt x="121061" y="775308"/>
                </a:lnTo>
                <a:lnTo>
                  <a:pt x="154547" y="615610"/>
                </a:lnTo>
                <a:lnTo>
                  <a:pt x="172577" y="481670"/>
                </a:lnTo>
                <a:lnTo>
                  <a:pt x="180304" y="373487"/>
                </a:lnTo>
                <a:lnTo>
                  <a:pt x="172577" y="316820"/>
                </a:lnTo>
                <a:lnTo>
                  <a:pt x="157122" y="224092"/>
                </a:lnTo>
                <a:lnTo>
                  <a:pt x="136516" y="167425"/>
                </a:lnTo>
                <a:lnTo>
                  <a:pt x="100455" y="105607"/>
                </a:lnTo>
                <a:lnTo>
                  <a:pt x="72122" y="69546"/>
                </a:lnTo>
                <a:lnTo>
                  <a:pt x="56667" y="46364"/>
                </a:lnTo>
                <a:lnTo>
                  <a:pt x="51516" y="25758"/>
                </a:lnTo>
                <a:lnTo>
                  <a:pt x="48940" y="15455"/>
                </a:lnTo>
                <a:lnTo>
                  <a:pt x="51516" y="5151"/>
                </a:lnTo>
                <a:lnTo>
                  <a:pt x="61819" y="0"/>
                </a:lnTo>
                <a:lnTo>
                  <a:pt x="92728" y="5151"/>
                </a:lnTo>
                <a:lnTo>
                  <a:pt x="162274" y="30909"/>
                </a:lnTo>
                <a:lnTo>
                  <a:pt x="262729" y="79849"/>
                </a:lnTo>
                <a:lnTo>
                  <a:pt x="355457" y="133940"/>
                </a:lnTo>
                <a:lnTo>
                  <a:pt x="399245" y="164849"/>
                </a:lnTo>
                <a:lnTo>
                  <a:pt x="437882" y="200910"/>
                </a:lnTo>
                <a:lnTo>
                  <a:pt x="461064" y="234395"/>
                </a:lnTo>
                <a:lnTo>
                  <a:pt x="473943" y="270456"/>
                </a:lnTo>
                <a:lnTo>
                  <a:pt x="476518" y="293638"/>
                </a:lnTo>
                <a:lnTo>
                  <a:pt x="473943" y="311669"/>
                </a:lnTo>
                <a:lnTo>
                  <a:pt x="463639" y="332275"/>
                </a:lnTo>
                <a:lnTo>
                  <a:pt x="422427" y="370911"/>
                </a:lnTo>
                <a:lnTo>
                  <a:pt x="358033" y="625913"/>
                </a:lnTo>
                <a:lnTo>
                  <a:pt x="267881" y="996825"/>
                </a:lnTo>
                <a:lnTo>
                  <a:pt x="275608" y="1001976"/>
                </a:lnTo>
                <a:lnTo>
                  <a:pt x="625913" y="924703"/>
                </a:lnTo>
                <a:lnTo>
                  <a:pt x="1166826" y="811369"/>
                </a:lnTo>
                <a:lnTo>
                  <a:pt x="1339403" y="777884"/>
                </a:lnTo>
                <a:lnTo>
                  <a:pt x="1913801" y="695459"/>
                </a:lnTo>
                <a:lnTo>
                  <a:pt x="2210015" y="654247"/>
                </a:lnTo>
                <a:lnTo>
                  <a:pt x="2202287" y="826824"/>
                </a:lnTo>
                <a:lnTo>
                  <a:pt x="1867437" y="83970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1283F1E-D80E-4079-B2A7-F8573AE220D2}"/>
              </a:ext>
            </a:extLst>
          </p:cNvPr>
          <p:cNvSpPr/>
          <p:nvPr/>
        </p:nvSpPr>
        <p:spPr>
          <a:xfrm>
            <a:off x="7542214" y="2943225"/>
            <a:ext cx="447675" cy="1481138"/>
          </a:xfrm>
          <a:custGeom>
            <a:avLst/>
            <a:gdLst>
              <a:gd name="connsiteX0" fmla="*/ 50006 w 447675"/>
              <a:gd name="connsiteY0" fmla="*/ 1090613 h 1481138"/>
              <a:gd name="connsiteX1" fmla="*/ 85725 w 447675"/>
              <a:gd name="connsiteY1" fmla="*/ 852488 h 1481138"/>
              <a:gd name="connsiteX2" fmla="*/ 128587 w 447675"/>
              <a:gd name="connsiteY2" fmla="*/ 428625 h 1481138"/>
              <a:gd name="connsiteX3" fmla="*/ 133350 w 447675"/>
              <a:gd name="connsiteY3" fmla="*/ 354806 h 1481138"/>
              <a:gd name="connsiteX4" fmla="*/ 130969 w 447675"/>
              <a:gd name="connsiteY4" fmla="*/ 302419 h 1481138"/>
              <a:gd name="connsiteX5" fmla="*/ 123825 w 447675"/>
              <a:gd name="connsiteY5" fmla="*/ 233363 h 1481138"/>
              <a:gd name="connsiteX6" fmla="*/ 114300 w 447675"/>
              <a:gd name="connsiteY6" fmla="*/ 185738 h 1481138"/>
              <a:gd name="connsiteX7" fmla="*/ 90487 w 447675"/>
              <a:gd name="connsiteY7" fmla="*/ 126206 h 1481138"/>
              <a:gd name="connsiteX8" fmla="*/ 61912 w 447675"/>
              <a:gd name="connsiteY8" fmla="*/ 85725 h 1481138"/>
              <a:gd name="connsiteX9" fmla="*/ 42862 w 447675"/>
              <a:gd name="connsiteY9" fmla="*/ 64294 h 1481138"/>
              <a:gd name="connsiteX10" fmla="*/ 30956 w 447675"/>
              <a:gd name="connsiteY10" fmla="*/ 47625 h 1481138"/>
              <a:gd name="connsiteX11" fmla="*/ 26194 w 447675"/>
              <a:gd name="connsiteY11" fmla="*/ 28575 h 1481138"/>
              <a:gd name="connsiteX12" fmla="*/ 26194 w 447675"/>
              <a:gd name="connsiteY12" fmla="*/ 14288 h 1481138"/>
              <a:gd name="connsiteX13" fmla="*/ 33337 w 447675"/>
              <a:gd name="connsiteY13" fmla="*/ 2381 h 1481138"/>
              <a:gd name="connsiteX14" fmla="*/ 52387 w 447675"/>
              <a:gd name="connsiteY14" fmla="*/ 0 h 1481138"/>
              <a:gd name="connsiteX15" fmla="*/ 85725 w 447675"/>
              <a:gd name="connsiteY15" fmla="*/ 9525 h 1481138"/>
              <a:gd name="connsiteX16" fmla="*/ 166687 w 447675"/>
              <a:gd name="connsiteY16" fmla="*/ 54769 h 1481138"/>
              <a:gd name="connsiteX17" fmla="*/ 257175 w 447675"/>
              <a:gd name="connsiteY17" fmla="*/ 109538 h 1481138"/>
              <a:gd name="connsiteX18" fmla="*/ 316706 w 447675"/>
              <a:gd name="connsiteY18" fmla="*/ 157163 h 1481138"/>
              <a:gd name="connsiteX19" fmla="*/ 359569 w 447675"/>
              <a:gd name="connsiteY19" fmla="*/ 197644 h 1481138"/>
              <a:gd name="connsiteX20" fmla="*/ 390525 w 447675"/>
              <a:gd name="connsiteY20" fmla="*/ 230981 h 1481138"/>
              <a:gd name="connsiteX21" fmla="*/ 423862 w 447675"/>
              <a:gd name="connsiteY21" fmla="*/ 280988 h 1481138"/>
              <a:gd name="connsiteX22" fmla="*/ 440531 w 447675"/>
              <a:gd name="connsiteY22" fmla="*/ 321469 h 1481138"/>
              <a:gd name="connsiteX23" fmla="*/ 447675 w 447675"/>
              <a:gd name="connsiteY23" fmla="*/ 350044 h 1481138"/>
              <a:gd name="connsiteX24" fmla="*/ 445294 w 447675"/>
              <a:gd name="connsiteY24" fmla="*/ 373856 h 1481138"/>
              <a:gd name="connsiteX25" fmla="*/ 421481 w 447675"/>
              <a:gd name="connsiteY25" fmla="*/ 426244 h 1481138"/>
              <a:gd name="connsiteX26" fmla="*/ 361950 w 447675"/>
              <a:gd name="connsiteY26" fmla="*/ 533400 h 1481138"/>
              <a:gd name="connsiteX27" fmla="*/ 330994 w 447675"/>
              <a:gd name="connsiteY27" fmla="*/ 583406 h 1481138"/>
              <a:gd name="connsiteX28" fmla="*/ 297656 w 447675"/>
              <a:gd name="connsiteY28" fmla="*/ 876300 h 1481138"/>
              <a:gd name="connsiteX29" fmla="*/ 266700 w 447675"/>
              <a:gd name="connsiteY29" fmla="*/ 1104900 h 1481138"/>
              <a:gd name="connsiteX30" fmla="*/ 242887 w 447675"/>
              <a:gd name="connsiteY30" fmla="*/ 1264444 h 1481138"/>
              <a:gd name="connsiteX31" fmla="*/ 223837 w 447675"/>
              <a:gd name="connsiteY31" fmla="*/ 1357313 h 1481138"/>
              <a:gd name="connsiteX32" fmla="*/ 202406 w 447675"/>
              <a:gd name="connsiteY32" fmla="*/ 1404938 h 1481138"/>
              <a:gd name="connsiteX33" fmla="*/ 176212 w 447675"/>
              <a:gd name="connsiteY33" fmla="*/ 1440656 h 1481138"/>
              <a:gd name="connsiteX34" fmla="*/ 140494 w 447675"/>
              <a:gd name="connsiteY34" fmla="*/ 1464469 h 1481138"/>
              <a:gd name="connsiteX35" fmla="*/ 114300 w 447675"/>
              <a:gd name="connsiteY35" fmla="*/ 1473994 h 1481138"/>
              <a:gd name="connsiteX36" fmla="*/ 92869 w 447675"/>
              <a:gd name="connsiteY36" fmla="*/ 1481138 h 1481138"/>
              <a:gd name="connsiteX37" fmla="*/ 54769 w 447675"/>
              <a:gd name="connsiteY37" fmla="*/ 1473994 h 1481138"/>
              <a:gd name="connsiteX38" fmla="*/ 33337 w 447675"/>
              <a:gd name="connsiteY38" fmla="*/ 1459706 h 1481138"/>
              <a:gd name="connsiteX39" fmla="*/ 14287 w 447675"/>
              <a:gd name="connsiteY39" fmla="*/ 1435894 h 1481138"/>
              <a:gd name="connsiteX40" fmla="*/ 0 w 447675"/>
              <a:gd name="connsiteY40" fmla="*/ 1400175 h 1481138"/>
              <a:gd name="connsiteX41" fmla="*/ 16669 w 447675"/>
              <a:gd name="connsiteY41" fmla="*/ 1283494 h 1481138"/>
              <a:gd name="connsiteX42" fmla="*/ 50006 w 447675"/>
              <a:gd name="connsiteY42" fmla="*/ 1090613 h 148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47675" h="1481138">
                <a:moveTo>
                  <a:pt x="50006" y="1090613"/>
                </a:moveTo>
                <a:lnTo>
                  <a:pt x="85725" y="852488"/>
                </a:lnTo>
                <a:lnTo>
                  <a:pt x="128587" y="428625"/>
                </a:lnTo>
                <a:lnTo>
                  <a:pt x="133350" y="354806"/>
                </a:lnTo>
                <a:lnTo>
                  <a:pt x="130969" y="302419"/>
                </a:lnTo>
                <a:lnTo>
                  <a:pt x="123825" y="233363"/>
                </a:lnTo>
                <a:lnTo>
                  <a:pt x="114300" y="185738"/>
                </a:lnTo>
                <a:lnTo>
                  <a:pt x="90487" y="126206"/>
                </a:lnTo>
                <a:lnTo>
                  <a:pt x="61912" y="85725"/>
                </a:lnTo>
                <a:lnTo>
                  <a:pt x="42862" y="64294"/>
                </a:lnTo>
                <a:lnTo>
                  <a:pt x="30956" y="47625"/>
                </a:lnTo>
                <a:lnTo>
                  <a:pt x="26194" y="28575"/>
                </a:lnTo>
                <a:lnTo>
                  <a:pt x="26194" y="14288"/>
                </a:lnTo>
                <a:lnTo>
                  <a:pt x="33337" y="2381"/>
                </a:lnTo>
                <a:lnTo>
                  <a:pt x="52387" y="0"/>
                </a:lnTo>
                <a:lnTo>
                  <a:pt x="85725" y="9525"/>
                </a:lnTo>
                <a:lnTo>
                  <a:pt x="166687" y="54769"/>
                </a:lnTo>
                <a:lnTo>
                  <a:pt x="257175" y="109538"/>
                </a:lnTo>
                <a:lnTo>
                  <a:pt x="316706" y="157163"/>
                </a:lnTo>
                <a:lnTo>
                  <a:pt x="359569" y="197644"/>
                </a:lnTo>
                <a:lnTo>
                  <a:pt x="390525" y="230981"/>
                </a:lnTo>
                <a:lnTo>
                  <a:pt x="423862" y="280988"/>
                </a:lnTo>
                <a:lnTo>
                  <a:pt x="440531" y="321469"/>
                </a:lnTo>
                <a:lnTo>
                  <a:pt x="447675" y="350044"/>
                </a:lnTo>
                <a:lnTo>
                  <a:pt x="445294" y="373856"/>
                </a:lnTo>
                <a:lnTo>
                  <a:pt x="421481" y="426244"/>
                </a:lnTo>
                <a:lnTo>
                  <a:pt x="361950" y="533400"/>
                </a:lnTo>
                <a:lnTo>
                  <a:pt x="330994" y="583406"/>
                </a:lnTo>
                <a:lnTo>
                  <a:pt x="297656" y="876300"/>
                </a:lnTo>
                <a:lnTo>
                  <a:pt x="266700" y="1104900"/>
                </a:lnTo>
                <a:lnTo>
                  <a:pt x="242887" y="1264444"/>
                </a:lnTo>
                <a:lnTo>
                  <a:pt x="223837" y="1357313"/>
                </a:lnTo>
                <a:lnTo>
                  <a:pt x="202406" y="1404938"/>
                </a:lnTo>
                <a:lnTo>
                  <a:pt x="176212" y="1440656"/>
                </a:lnTo>
                <a:lnTo>
                  <a:pt x="140494" y="1464469"/>
                </a:lnTo>
                <a:lnTo>
                  <a:pt x="114300" y="1473994"/>
                </a:lnTo>
                <a:lnTo>
                  <a:pt x="92869" y="1481138"/>
                </a:lnTo>
                <a:lnTo>
                  <a:pt x="54769" y="1473994"/>
                </a:lnTo>
                <a:lnTo>
                  <a:pt x="33337" y="1459706"/>
                </a:lnTo>
                <a:lnTo>
                  <a:pt x="14287" y="1435894"/>
                </a:lnTo>
                <a:lnTo>
                  <a:pt x="0" y="1400175"/>
                </a:lnTo>
                <a:lnTo>
                  <a:pt x="16669" y="1283494"/>
                </a:lnTo>
                <a:lnTo>
                  <a:pt x="50006" y="10906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9310991-E11C-4BBD-9335-95787EC288F6}"/>
              </a:ext>
            </a:extLst>
          </p:cNvPr>
          <p:cNvSpPr/>
          <p:nvPr/>
        </p:nvSpPr>
        <p:spPr>
          <a:xfrm rot="16200000">
            <a:off x="5125244" y="3540919"/>
            <a:ext cx="2655888" cy="927100"/>
          </a:xfrm>
          <a:custGeom>
            <a:avLst/>
            <a:gdLst>
              <a:gd name="connsiteX0" fmla="*/ 1690687 w 2655094"/>
              <a:gd name="connsiteY0" fmla="*/ 862013 h 926306"/>
              <a:gd name="connsiteX1" fmla="*/ 1419225 w 2655094"/>
              <a:gd name="connsiteY1" fmla="*/ 864394 h 926306"/>
              <a:gd name="connsiteX2" fmla="*/ 1259681 w 2655094"/>
              <a:gd name="connsiteY2" fmla="*/ 862013 h 926306"/>
              <a:gd name="connsiteX3" fmla="*/ 1126331 w 2655094"/>
              <a:gd name="connsiteY3" fmla="*/ 838200 h 926306"/>
              <a:gd name="connsiteX4" fmla="*/ 1023937 w 2655094"/>
              <a:gd name="connsiteY4" fmla="*/ 809625 h 926306"/>
              <a:gd name="connsiteX5" fmla="*/ 909637 w 2655094"/>
              <a:gd name="connsiteY5" fmla="*/ 771525 h 926306"/>
              <a:gd name="connsiteX6" fmla="*/ 809625 w 2655094"/>
              <a:gd name="connsiteY6" fmla="*/ 728663 h 926306"/>
              <a:gd name="connsiteX7" fmla="*/ 704850 w 2655094"/>
              <a:gd name="connsiteY7" fmla="*/ 678656 h 926306"/>
              <a:gd name="connsiteX8" fmla="*/ 576262 w 2655094"/>
              <a:gd name="connsiteY8" fmla="*/ 607219 h 926306"/>
              <a:gd name="connsiteX9" fmla="*/ 466725 w 2655094"/>
              <a:gd name="connsiteY9" fmla="*/ 535781 h 926306"/>
              <a:gd name="connsiteX10" fmla="*/ 400050 w 2655094"/>
              <a:gd name="connsiteY10" fmla="*/ 488156 h 926306"/>
              <a:gd name="connsiteX11" fmla="*/ 300037 w 2655094"/>
              <a:gd name="connsiteY11" fmla="*/ 402431 h 926306"/>
              <a:gd name="connsiteX12" fmla="*/ 207169 w 2655094"/>
              <a:gd name="connsiteY12" fmla="*/ 309563 h 926306"/>
              <a:gd name="connsiteX13" fmla="*/ 114300 w 2655094"/>
              <a:gd name="connsiteY13" fmla="*/ 200025 h 926306"/>
              <a:gd name="connsiteX14" fmla="*/ 57150 w 2655094"/>
              <a:gd name="connsiteY14" fmla="*/ 121444 h 926306"/>
              <a:gd name="connsiteX15" fmla="*/ 9525 w 2655094"/>
              <a:gd name="connsiteY15" fmla="*/ 52388 h 926306"/>
              <a:gd name="connsiteX16" fmla="*/ 0 w 2655094"/>
              <a:gd name="connsiteY16" fmla="*/ 30956 h 926306"/>
              <a:gd name="connsiteX17" fmla="*/ 0 w 2655094"/>
              <a:gd name="connsiteY17" fmla="*/ 19050 h 926306"/>
              <a:gd name="connsiteX18" fmla="*/ 4762 w 2655094"/>
              <a:gd name="connsiteY18" fmla="*/ 7144 h 926306"/>
              <a:gd name="connsiteX19" fmla="*/ 14287 w 2655094"/>
              <a:gd name="connsiteY19" fmla="*/ 0 h 926306"/>
              <a:gd name="connsiteX20" fmla="*/ 28575 w 2655094"/>
              <a:gd name="connsiteY20" fmla="*/ 0 h 926306"/>
              <a:gd name="connsiteX21" fmla="*/ 52387 w 2655094"/>
              <a:gd name="connsiteY21" fmla="*/ 7144 h 926306"/>
              <a:gd name="connsiteX22" fmla="*/ 97631 w 2655094"/>
              <a:gd name="connsiteY22" fmla="*/ 50006 h 926306"/>
              <a:gd name="connsiteX23" fmla="*/ 219075 w 2655094"/>
              <a:gd name="connsiteY23" fmla="*/ 145256 h 926306"/>
              <a:gd name="connsiteX24" fmla="*/ 338137 w 2655094"/>
              <a:gd name="connsiteY24" fmla="*/ 230981 h 926306"/>
              <a:gd name="connsiteX25" fmla="*/ 431006 w 2655094"/>
              <a:gd name="connsiteY25" fmla="*/ 292894 h 926306"/>
              <a:gd name="connsiteX26" fmla="*/ 519112 w 2655094"/>
              <a:gd name="connsiteY26" fmla="*/ 350044 h 926306"/>
              <a:gd name="connsiteX27" fmla="*/ 569119 w 2655094"/>
              <a:gd name="connsiteY27" fmla="*/ 381000 h 926306"/>
              <a:gd name="connsiteX28" fmla="*/ 657225 w 2655094"/>
              <a:gd name="connsiteY28" fmla="*/ 431006 h 926306"/>
              <a:gd name="connsiteX29" fmla="*/ 723900 w 2655094"/>
              <a:gd name="connsiteY29" fmla="*/ 469106 h 926306"/>
              <a:gd name="connsiteX30" fmla="*/ 814387 w 2655094"/>
              <a:gd name="connsiteY30" fmla="*/ 514350 h 926306"/>
              <a:gd name="connsiteX31" fmla="*/ 902494 w 2655094"/>
              <a:gd name="connsiteY31" fmla="*/ 547688 h 926306"/>
              <a:gd name="connsiteX32" fmla="*/ 973931 w 2655094"/>
              <a:gd name="connsiteY32" fmla="*/ 571500 h 926306"/>
              <a:gd name="connsiteX33" fmla="*/ 1057275 w 2655094"/>
              <a:gd name="connsiteY33" fmla="*/ 595313 h 926306"/>
              <a:gd name="connsiteX34" fmla="*/ 1102519 w 2655094"/>
              <a:gd name="connsiteY34" fmla="*/ 604838 h 926306"/>
              <a:gd name="connsiteX35" fmla="*/ 1147762 w 2655094"/>
              <a:gd name="connsiteY35" fmla="*/ 609600 h 926306"/>
              <a:gd name="connsiteX36" fmla="*/ 1202531 w 2655094"/>
              <a:gd name="connsiteY36" fmla="*/ 607219 h 926306"/>
              <a:gd name="connsiteX37" fmla="*/ 1388269 w 2655094"/>
              <a:gd name="connsiteY37" fmla="*/ 638175 h 926306"/>
              <a:gd name="connsiteX38" fmla="*/ 1824037 w 2655094"/>
              <a:gd name="connsiteY38" fmla="*/ 633413 h 926306"/>
              <a:gd name="connsiteX39" fmla="*/ 2231231 w 2655094"/>
              <a:gd name="connsiteY39" fmla="*/ 633413 h 926306"/>
              <a:gd name="connsiteX40" fmla="*/ 2340769 w 2655094"/>
              <a:gd name="connsiteY40" fmla="*/ 633413 h 926306"/>
              <a:gd name="connsiteX41" fmla="*/ 2371725 w 2655094"/>
              <a:gd name="connsiteY41" fmla="*/ 628650 h 926306"/>
              <a:gd name="connsiteX42" fmla="*/ 2405062 w 2655094"/>
              <a:gd name="connsiteY42" fmla="*/ 621506 h 926306"/>
              <a:gd name="connsiteX43" fmla="*/ 2433637 w 2655094"/>
              <a:gd name="connsiteY43" fmla="*/ 611981 h 926306"/>
              <a:gd name="connsiteX44" fmla="*/ 2462212 w 2655094"/>
              <a:gd name="connsiteY44" fmla="*/ 592931 h 926306"/>
              <a:gd name="connsiteX45" fmla="*/ 2493169 w 2655094"/>
              <a:gd name="connsiteY45" fmla="*/ 564356 h 926306"/>
              <a:gd name="connsiteX46" fmla="*/ 2516981 w 2655094"/>
              <a:gd name="connsiteY46" fmla="*/ 531019 h 926306"/>
              <a:gd name="connsiteX47" fmla="*/ 2550319 w 2655094"/>
              <a:gd name="connsiteY47" fmla="*/ 476250 h 926306"/>
              <a:gd name="connsiteX48" fmla="*/ 2602706 w 2655094"/>
              <a:gd name="connsiteY48" fmla="*/ 342900 h 926306"/>
              <a:gd name="connsiteX49" fmla="*/ 2655094 w 2655094"/>
              <a:gd name="connsiteY49" fmla="*/ 595313 h 926306"/>
              <a:gd name="connsiteX50" fmla="*/ 2576512 w 2655094"/>
              <a:gd name="connsiteY50" fmla="*/ 757238 h 926306"/>
              <a:gd name="connsiteX51" fmla="*/ 2516981 w 2655094"/>
              <a:gd name="connsiteY51" fmla="*/ 871538 h 926306"/>
              <a:gd name="connsiteX52" fmla="*/ 2490787 w 2655094"/>
              <a:gd name="connsiteY52" fmla="*/ 914400 h 926306"/>
              <a:gd name="connsiteX53" fmla="*/ 2481262 w 2655094"/>
              <a:gd name="connsiteY53" fmla="*/ 926306 h 926306"/>
              <a:gd name="connsiteX54" fmla="*/ 2447925 w 2655094"/>
              <a:gd name="connsiteY54" fmla="*/ 914400 h 926306"/>
              <a:gd name="connsiteX55" fmla="*/ 2383631 w 2655094"/>
              <a:gd name="connsiteY55" fmla="*/ 892969 h 926306"/>
              <a:gd name="connsiteX56" fmla="*/ 2321719 w 2655094"/>
              <a:gd name="connsiteY56" fmla="*/ 881063 h 926306"/>
              <a:gd name="connsiteX57" fmla="*/ 2171700 w 2655094"/>
              <a:gd name="connsiteY57" fmla="*/ 876300 h 926306"/>
              <a:gd name="connsiteX58" fmla="*/ 1690687 w 2655094"/>
              <a:gd name="connsiteY58" fmla="*/ 862013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55094" h="926306">
                <a:moveTo>
                  <a:pt x="1690687" y="862013"/>
                </a:moveTo>
                <a:lnTo>
                  <a:pt x="1419225" y="864394"/>
                </a:lnTo>
                <a:lnTo>
                  <a:pt x="1259681" y="862013"/>
                </a:lnTo>
                <a:lnTo>
                  <a:pt x="1126331" y="838200"/>
                </a:lnTo>
                <a:lnTo>
                  <a:pt x="1023937" y="809625"/>
                </a:lnTo>
                <a:lnTo>
                  <a:pt x="909637" y="771525"/>
                </a:lnTo>
                <a:lnTo>
                  <a:pt x="809625" y="728663"/>
                </a:lnTo>
                <a:lnTo>
                  <a:pt x="704850" y="678656"/>
                </a:lnTo>
                <a:lnTo>
                  <a:pt x="576262" y="607219"/>
                </a:lnTo>
                <a:lnTo>
                  <a:pt x="466725" y="535781"/>
                </a:lnTo>
                <a:lnTo>
                  <a:pt x="400050" y="488156"/>
                </a:lnTo>
                <a:lnTo>
                  <a:pt x="300037" y="402431"/>
                </a:lnTo>
                <a:lnTo>
                  <a:pt x="207169" y="309563"/>
                </a:lnTo>
                <a:lnTo>
                  <a:pt x="114300" y="200025"/>
                </a:lnTo>
                <a:lnTo>
                  <a:pt x="57150" y="121444"/>
                </a:lnTo>
                <a:lnTo>
                  <a:pt x="9525" y="52388"/>
                </a:lnTo>
                <a:lnTo>
                  <a:pt x="0" y="30956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28575" y="0"/>
                </a:lnTo>
                <a:lnTo>
                  <a:pt x="52387" y="7144"/>
                </a:lnTo>
                <a:lnTo>
                  <a:pt x="97631" y="50006"/>
                </a:lnTo>
                <a:lnTo>
                  <a:pt x="219075" y="145256"/>
                </a:lnTo>
                <a:lnTo>
                  <a:pt x="338137" y="230981"/>
                </a:lnTo>
                <a:lnTo>
                  <a:pt x="431006" y="292894"/>
                </a:lnTo>
                <a:lnTo>
                  <a:pt x="519112" y="350044"/>
                </a:lnTo>
                <a:lnTo>
                  <a:pt x="569119" y="381000"/>
                </a:lnTo>
                <a:lnTo>
                  <a:pt x="657225" y="431006"/>
                </a:lnTo>
                <a:lnTo>
                  <a:pt x="723900" y="469106"/>
                </a:lnTo>
                <a:lnTo>
                  <a:pt x="814387" y="514350"/>
                </a:lnTo>
                <a:lnTo>
                  <a:pt x="902494" y="547688"/>
                </a:lnTo>
                <a:lnTo>
                  <a:pt x="973931" y="571500"/>
                </a:lnTo>
                <a:lnTo>
                  <a:pt x="1057275" y="595313"/>
                </a:lnTo>
                <a:lnTo>
                  <a:pt x="1102519" y="604838"/>
                </a:lnTo>
                <a:lnTo>
                  <a:pt x="1147762" y="609600"/>
                </a:lnTo>
                <a:lnTo>
                  <a:pt x="1202531" y="607219"/>
                </a:lnTo>
                <a:lnTo>
                  <a:pt x="1388269" y="638175"/>
                </a:lnTo>
                <a:lnTo>
                  <a:pt x="1824037" y="633413"/>
                </a:lnTo>
                <a:lnTo>
                  <a:pt x="2231231" y="633413"/>
                </a:lnTo>
                <a:lnTo>
                  <a:pt x="2340769" y="633413"/>
                </a:lnTo>
                <a:lnTo>
                  <a:pt x="2371725" y="628650"/>
                </a:lnTo>
                <a:lnTo>
                  <a:pt x="2405062" y="621506"/>
                </a:lnTo>
                <a:lnTo>
                  <a:pt x="2433637" y="611981"/>
                </a:lnTo>
                <a:lnTo>
                  <a:pt x="2462212" y="592931"/>
                </a:lnTo>
                <a:lnTo>
                  <a:pt x="2493169" y="564356"/>
                </a:lnTo>
                <a:lnTo>
                  <a:pt x="2516981" y="531019"/>
                </a:lnTo>
                <a:lnTo>
                  <a:pt x="2550319" y="476250"/>
                </a:lnTo>
                <a:lnTo>
                  <a:pt x="2602706" y="342900"/>
                </a:lnTo>
                <a:lnTo>
                  <a:pt x="2655094" y="595313"/>
                </a:lnTo>
                <a:lnTo>
                  <a:pt x="2576512" y="757238"/>
                </a:lnTo>
                <a:lnTo>
                  <a:pt x="2516981" y="871538"/>
                </a:lnTo>
                <a:lnTo>
                  <a:pt x="2490787" y="914400"/>
                </a:lnTo>
                <a:lnTo>
                  <a:pt x="2481262" y="926306"/>
                </a:lnTo>
                <a:lnTo>
                  <a:pt x="2447925" y="914400"/>
                </a:lnTo>
                <a:lnTo>
                  <a:pt x="2383631" y="892969"/>
                </a:lnTo>
                <a:lnTo>
                  <a:pt x="2321719" y="881063"/>
                </a:lnTo>
                <a:lnTo>
                  <a:pt x="2171700" y="876300"/>
                </a:lnTo>
                <a:lnTo>
                  <a:pt x="1690687" y="8620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5218521-EEE3-4FBA-9FE0-9A822C3392CC}"/>
              </a:ext>
            </a:extLst>
          </p:cNvPr>
          <p:cNvSpPr/>
          <p:nvPr/>
        </p:nvSpPr>
        <p:spPr>
          <a:xfrm>
            <a:off x="3705226" y="3362325"/>
            <a:ext cx="1414463" cy="1360488"/>
          </a:xfrm>
          <a:custGeom>
            <a:avLst/>
            <a:gdLst>
              <a:gd name="connsiteX0" fmla="*/ 633413 w 1414463"/>
              <a:gd name="connsiteY0" fmla="*/ 407194 h 1359694"/>
              <a:gd name="connsiteX1" fmla="*/ 419100 w 1414463"/>
              <a:gd name="connsiteY1" fmla="*/ 535781 h 1359694"/>
              <a:gd name="connsiteX2" fmla="*/ 366713 w 1414463"/>
              <a:gd name="connsiteY2" fmla="*/ 576263 h 1359694"/>
              <a:gd name="connsiteX3" fmla="*/ 333375 w 1414463"/>
              <a:gd name="connsiteY3" fmla="*/ 600075 h 1359694"/>
              <a:gd name="connsiteX4" fmla="*/ 326231 w 1414463"/>
              <a:gd name="connsiteY4" fmla="*/ 602456 h 1359694"/>
              <a:gd name="connsiteX5" fmla="*/ 309563 w 1414463"/>
              <a:gd name="connsiteY5" fmla="*/ 604838 h 1359694"/>
              <a:gd name="connsiteX6" fmla="*/ 261938 w 1414463"/>
              <a:gd name="connsiteY6" fmla="*/ 597694 h 1359694"/>
              <a:gd name="connsiteX7" fmla="*/ 233363 w 1414463"/>
              <a:gd name="connsiteY7" fmla="*/ 583406 h 1359694"/>
              <a:gd name="connsiteX8" fmla="*/ 200025 w 1414463"/>
              <a:gd name="connsiteY8" fmla="*/ 559594 h 1359694"/>
              <a:gd name="connsiteX9" fmla="*/ 169069 w 1414463"/>
              <a:gd name="connsiteY9" fmla="*/ 533400 h 1359694"/>
              <a:gd name="connsiteX10" fmla="*/ 135731 w 1414463"/>
              <a:gd name="connsiteY10" fmla="*/ 495300 h 1359694"/>
              <a:gd name="connsiteX11" fmla="*/ 107156 w 1414463"/>
              <a:gd name="connsiteY11" fmla="*/ 452438 h 1359694"/>
              <a:gd name="connsiteX12" fmla="*/ 64294 w 1414463"/>
              <a:gd name="connsiteY12" fmla="*/ 373856 h 1359694"/>
              <a:gd name="connsiteX13" fmla="*/ 21431 w 1414463"/>
              <a:gd name="connsiteY13" fmla="*/ 285750 h 1359694"/>
              <a:gd name="connsiteX14" fmla="*/ 2381 w 1414463"/>
              <a:gd name="connsiteY14" fmla="*/ 245269 h 1359694"/>
              <a:gd name="connsiteX15" fmla="*/ 0 w 1414463"/>
              <a:gd name="connsiteY15" fmla="*/ 228600 h 1359694"/>
              <a:gd name="connsiteX16" fmla="*/ 0 w 1414463"/>
              <a:gd name="connsiteY16" fmla="*/ 216694 h 1359694"/>
              <a:gd name="connsiteX17" fmla="*/ 4763 w 1414463"/>
              <a:gd name="connsiteY17" fmla="*/ 204788 h 1359694"/>
              <a:gd name="connsiteX18" fmla="*/ 14288 w 1414463"/>
              <a:gd name="connsiteY18" fmla="*/ 202406 h 1359694"/>
              <a:gd name="connsiteX19" fmla="*/ 28575 w 1414463"/>
              <a:gd name="connsiteY19" fmla="*/ 202406 h 1359694"/>
              <a:gd name="connsiteX20" fmla="*/ 61913 w 1414463"/>
              <a:gd name="connsiteY20" fmla="*/ 221456 h 1359694"/>
              <a:gd name="connsiteX21" fmla="*/ 104775 w 1414463"/>
              <a:gd name="connsiteY21" fmla="*/ 257175 h 1359694"/>
              <a:gd name="connsiteX22" fmla="*/ 135731 w 1414463"/>
              <a:gd name="connsiteY22" fmla="*/ 283369 h 1359694"/>
              <a:gd name="connsiteX23" fmla="*/ 164306 w 1414463"/>
              <a:gd name="connsiteY23" fmla="*/ 300038 h 1359694"/>
              <a:gd name="connsiteX24" fmla="*/ 202406 w 1414463"/>
              <a:gd name="connsiteY24" fmla="*/ 323850 h 1359694"/>
              <a:gd name="connsiteX25" fmla="*/ 245269 w 1414463"/>
              <a:gd name="connsiteY25" fmla="*/ 342900 h 1359694"/>
              <a:gd name="connsiteX26" fmla="*/ 276225 w 1414463"/>
              <a:gd name="connsiteY26" fmla="*/ 350044 h 1359694"/>
              <a:gd name="connsiteX27" fmla="*/ 304800 w 1414463"/>
              <a:gd name="connsiteY27" fmla="*/ 352425 h 1359694"/>
              <a:gd name="connsiteX28" fmla="*/ 335756 w 1414463"/>
              <a:gd name="connsiteY28" fmla="*/ 352425 h 1359694"/>
              <a:gd name="connsiteX29" fmla="*/ 373856 w 1414463"/>
              <a:gd name="connsiteY29" fmla="*/ 345281 h 1359694"/>
              <a:gd name="connsiteX30" fmla="*/ 445294 w 1414463"/>
              <a:gd name="connsiteY30" fmla="*/ 311944 h 1359694"/>
              <a:gd name="connsiteX31" fmla="*/ 800100 w 1414463"/>
              <a:gd name="connsiteY31" fmla="*/ 130969 h 1359694"/>
              <a:gd name="connsiteX32" fmla="*/ 1040606 w 1414463"/>
              <a:gd name="connsiteY32" fmla="*/ 0 h 1359694"/>
              <a:gd name="connsiteX33" fmla="*/ 1059656 w 1414463"/>
              <a:gd name="connsiteY33" fmla="*/ 4763 h 1359694"/>
              <a:gd name="connsiteX34" fmla="*/ 1116806 w 1414463"/>
              <a:gd name="connsiteY34" fmla="*/ 42863 h 1359694"/>
              <a:gd name="connsiteX35" fmla="*/ 1190625 w 1414463"/>
              <a:gd name="connsiteY35" fmla="*/ 97631 h 1359694"/>
              <a:gd name="connsiteX36" fmla="*/ 1235869 w 1414463"/>
              <a:gd name="connsiteY36" fmla="*/ 140494 h 1359694"/>
              <a:gd name="connsiteX37" fmla="*/ 1262063 w 1414463"/>
              <a:gd name="connsiteY37" fmla="*/ 166688 h 1359694"/>
              <a:gd name="connsiteX38" fmla="*/ 1276350 w 1414463"/>
              <a:gd name="connsiteY38" fmla="*/ 190500 h 1359694"/>
              <a:gd name="connsiteX39" fmla="*/ 1281113 w 1414463"/>
              <a:gd name="connsiteY39" fmla="*/ 214313 h 1359694"/>
              <a:gd name="connsiteX40" fmla="*/ 1278731 w 1414463"/>
              <a:gd name="connsiteY40" fmla="*/ 233363 h 1359694"/>
              <a:gd name="connsiteX41" fmla="*/ 1266825 w 1414463"/>
              <a:gd name="connsiteY41" fmla="*/ 252413 h 1359694"/>
              <a:gd name="connsiteX42" fmla="*/ 1197769 w 1414463"/>
              <a:gd name="connsiteY42" fmla="*/ 288131 h 1359694"/>
              <a:gd name="connsiteX43" fmla="*/ 1050131 w 1414463"/>
              <a:gd name="connsiteY43" fmla="*/ 478631 h 1359694"/>
              <a:gd name="connsiteX44" fmla="*/ 881063 w 1414463"/>
              <a:gd name="connsiteY44" fmla="*/ 711994 h 1359694"/>
              <a:gd name="connsiteX45" fmla="*/ 854869 w 1414463"/>
              <a:gd name="connsiteY45" fmla="*/ 754856 h 1359694"/>
              <a:gd name="connsiteX46" fmla="*/ 845344 w 1414463"/>
              <a:gd name="connsiteY46" fmla="*/ 781050 h 1359694"/>
              <a:gd name="connsiteX47" fmla="*/ 845344 w 1414463"/>
              <a:gd name="connsiteY47" fmla="*/ 802481 h 1359694"/>
              <a:gd name="connsiteX48" fmla="*/ 847725 w 1414463"/>
              <a:gd name="connsiteY48" fmla="*/ 821531 h 1359694"/>
              <a:gd name="connsiteX49" fmla="*/ 862013 w 1414463"/>
              <a:gd name="connsiteY49" fmla="*/ 840581 h 1359694"/>
              <a:gd name="connsiteX50" fmla="*/ 919163 w 1414463"/>
              <a:gd name="connsiteY50" fmla="*/ 881063 h 1359694"/>
              <a:gd name="connsiteX51" fmla="*/ 1012031 w 1414463"/>
              <a:gd name="connsiteY51" fmla="*/ 947738 h 1359694"/>
              <a:gd name="connsiteX52" fmla="*/ 1116806 w 1414463"/>
              <a:gd name="connsiteY52" fmla="*/ 1023938 h 1359694"/>
              <a:gd name="connsiteX53" fmla="*/ 1188244 w 1414463"/>
              <a:gd name="connsiteY53" fmla="*/ 1081088 h 1359694"/>
              <a:gd name="connsiteX54" fmla="*/ 1257300 w 1414463"/>
              <a:gd name="connsiteY54" fmla="*/ 1135856 h 1359694"/>
              <a:gd name="connsiteX55" fmla="*/ 1312069 w 1414463"/>
              <a:gd name="connsiteY55" fmla="*/ 1188244 h 1359694"/>
              <a:gd name="connsiteX56" fmla="*/ 1359694 w 1414463"/>
              <a:gd name="connsiteY56" fmla="*/ 1245394 h 1359694"/>
              <a:gd name="connsiteX57" fmla="*/ 1393031 w 1414463"/>
              <a:gd name="connsiteY57" fmla="*/ 1293019 h 1359694"/>
              <a:gd name="connsiteX58" fmla="*/ 1412081 w 1414463"/>
              <a:gd name="connsiteY58" fmla="*/ 1335881 h 1359694"/>
              <a:gd name="connsiteX59" fmla="*/ 1414463 w 1414463"/>
              <a:gd name="connsiteY59" fmla="*/ 1359694 h 1359694"/>
              <a:gd name="connsiteX60" fmla="*/ 945356 w 1414463"/>
              <a:gd name="connsiteY60" fmla="*/ 1238250 h 1359694"/>
              <a:gd name="connsiteX61" fmla="*/ 952500 w 1414463"/>
              <a:gd name="connsiteY61" fmla="*/ 1209675 h 1359694"/>
              <a:gd name="connsiteX62" fmla="*/ 954881 w 1414463"/>
              <a:gd name="connsiteY62" fmla="*/ 1183481 h 1359694"/>
              <a:gd name="connsiteX63" fmla="*/ 950119 w 1414463"/>
              <a:gd name="connsiteY63" fmla="*/ 1150144 h 1359694"/>
              <a:gd name="connsiteX64" fmla="*/ 942975 w 1414463"/>
              <a:gd name="connsiteY64" fmla="*/ 1112044 h 1359694"/>
              <a:gd name="connsiteX65" fmla="*/ 935831 w 1414463"/>
              <a:gd name="connsiteY65" fmla="*/ 1085850 h 1359694"/>
              <a:gd name="connsiteX66" fmla="*/ 909638 w 1414463"/>
              <a:gd name="connsiteY66" fmla="*/ 1047750 h 1359694"/>
              <a:gd name="connsiteX67" fmla="*/ 878681 w 1414463"/>
              <a:gd name="connsiteY67" fmla="*/ 1016794 h 1359694"/>
              <a:gd name="connsiteX68" fmla="*/ 840581 w 1414463"/>
              <a:gd name="connsiteY68" fmla="*/ 988219 h 1359694"/>
              <a:gd name="connsiteX69" fmla="*/ 783431 w 1414463"/>
              <a:gd name="connsiteY69" fmla="*/ 952500 h 1359694"/>
              <a:gd name="connsiteX70" fmla="*/ 759619 w 1414463"/>
              <a:gd name="connsiteY70" fmla="*/ 938213 h 1359694"/>
              <a:gd name="connsiteX71" fmla="*/ 738188 w 1414463"/>
              <a:gd name="connsiteY71" fmla="*/ 921544 h 1359694"/>
              <a:gd name="connsiteX72" fmla="*/ 714375 w 1414463"/>
              <a:gd name="connsiteY72" fmla="*/ 892969 h 1359694"/>
              <a:gd name="connsiteX73" fmla="*/ 702469 w 1414463"/>
              <a:gd name="connsiteY73" fmla="*/ 862013 h 1359694"/>
              <a:gd name="connsiteX74" fmla="*/ 707231 w 1414463"/>
              <a:gd name="connsiteY74" fmla="*/ 823913 h 1359694"/>
              <a:gd name="connsiteX75" fmla="*/ 728663 w 1414463"/>
              <a:gd name="connsiteY75" fmla="*/ 752475 h 1359694"/>
              <a:gd name="connsiteX76" fmla="*/ 800100 w 1414463"/>
              <a:gd name="connsiteY76" fmla="*/ 566738 h 1359694"/>
              <a:gd name="connsiteX77" fmla="*/ 866775 w 1414463"/>
              <a:gd name="connsiteY77" fmla="*/ 390525 h 1359694"/>
              <a:gd name="connsiteX78" fmla="*/ 892969 w 1414463"/>
              <a:gd name="connsiteY78" fmla="*/ 323850 h 1359694"/>
              <a:gd name="connsiteX79" fmla="*/ 892969 w 1414463"/>
              <a:gd name="connsiteY79" fmla="*/ 302419 h 1359694"/>
              <a:gd name="connsiteX80" fmla="*/ 892969 w 1414463"/>
              <a:gd name="connsiteY80" fmla="*/ 280988 h 1359694"/>
              <a:gd name="connsiteX81" fmla="*/ 883444 w 1414463"/>
              <a:gd name="connsiteY81" fmla="*/ 273844 h 1359694"/>
              <a:gd name="connsiteX82" fmla="*/ 859631 w 1414463"/>
              <a:gd name="connsiteY82" fmla="*/ 276225 h 1359694"/>
              <a:gd name="connsiteX83" fmla="*/ 633413 w 1414463"/>
              <a:gd name="connsiteY83" fmla="*/ 407194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414463" h="1359694">
                <a:moveTo>
                  <a:pt x="633413" y="407194"/>
                </a:moveTo>
                <a:lnTo>
                  <a:pt x="419100" y="535781"/>
                </a:lnTo>
                <a:lnTo>
                  <a:pt x="366713" y="576263"/>
                </a:lnTo>
                <a:lnTo>
                  <a:pt x="333375" y="600075"/>
                </a:lnTo>
                <a:lnTo>
                  <a:pt x="326231" y="602456"/>
                </a:lnTo>
                <a:lnTo>
                  <a:pt x="309563" y="604838"/>
                </a:lnTo>
                <a:lnTo>
                  <a:pt x="261938" y="597694"/>
                </a:lnTo>
                <a:lnTo>
                  <a:pt x="233363" y="583406"/>
                </a:lnTo>
                <a:lnTo>
                  <a:pt x="200025" y="559594"/>
                </a:lnTo>
                <a:lnTo>
                  <a:pt x="169069" y="533400"/>
                </a:lnTo>
                <a:lnTo>
                  <a:pt x="135731" y="495300"/>
                </a:lnTo>
                <a:lnTo>
                  <a:pt x="107156" y="452438"/>
                </a:lnTo>
                <a:lnTo>
                  <a:pt x="64294" y="373856"/>
                </a:lnTo>
                <a:lnTo>
                  <a:pt x="21431" y="285750"/>
                </a:lnTo>
                <a:lnTo>
                  <a:pt x="2381" y="245269"/>
                </a:lnTo>
                <a:lnTo>
                  <a:pt x="0" y="228600"/>
                </a:lnTo>
                <a:lnTo>
                  <a:pt x="0" y="216694"/>
                </a:lnTo>
                <a:lnTo>
                  <a:pt x="4763" y="204788"/>
                </a:lnTo>
                <a:lnTo>
                  <a:pt x="14288" y="202406"/>
                </a:lnTo>
                <a:lnTo>
                  <a:pt x="28575" y="202406"/>
                </a:lnTo>
                <a:lnTo>
                  <a:pt x="61913" y="221456"/>
                </a:lnTo>
                <a:lnTo>
                  <a:pt x="104775" y="257175"/>
                </a:lnTo>
                <a:lnTo>
                  <a:pt x="135731" y="283369"/>
                </a:lnTo>
                <a:lnTo>
                  <a:pt x="164306" y="300038"/>
                </a:lnTo>
                <a:lnTo>
                  <a:pt x="202406" y="323850"/>
                </a:lnTo>
                <a:lnTo>
                  <a:pt x="245269" y="342900"/>
                </a:lnTo>
                <a:lnTo>
                  <a:pt x="276225" y="350044"/>
                </a:lnTo>
                <a:lnTo>
                  <a:pt x="304800" y="352425"/>
                </a:lnTo>
                <a:lnTo>
                  <a:pt x="335756" y="352425"/>
                </a:lnTo>
                <a:lnTo>
                  <a:pt x="373856" y="345281"/>
                </a:lnTo>
                <a:lnTo>
                  <a:pt x="445294" y="311944"/>
                </a:lnTo>
                <a:lnTo>
                  <a:pt x="800100" y="130969"/>
                </a:lnTo>
                <a:lnTo>
                  <a:pt x="1040606" y="0"/>
                </a:lnTo>
                <a:lnTo>
                  <a:pt x="1059656" y="4763"/>
                </a:lnTo>
                <a:lnTo>
                  <a:pt x="1116806" y="42863"/>
                </a:lnTo>
                <a:lnTo>
                  <a:pt x="1190625" y="97631"/>
                </a:lnTo>
                <a:lnTo>
                  <a:pt x="1235869" y="140494"/>
                </a:lnTo>
                <a:lnTo>
                  <a:pt x="1262063" y="166688"/>
                </a:lnTo>
                <a:lnTo>
                  <a:pt x="1276350" y="190500"/>
                </a:lnTo>
                <a:lnTo>
                  <a:pt x="1281113" y="214313"/>
                </a:lnTo>
                <a:lnTo>
                  <a:pt x="1278731" y="233363"/>
                </a:lnTo>
                <a:lnTo>
                  <a:pt x="1266825" y="252413"/>
                </a:lnTo>
                <a:lnTo>
                  <a:pt x="1197769" y="288131"/>
                </a:lnTo>
                <a:lnTo>
                  <a:pt x="1050131" y="478631"/>
                </a:lnTo>
                <a:lnTo>
                  <a:pt x="881063" y="711994"/>
                </a:lnTo>
                <a:lnTo>
                  <a:pt x="854869" y="754856"/>
                </a:lnTo>
                <a:lnTo>
                  <a:pt x="845344" y="781050"/>
                </a:lnTo>
                <a:lnTo>
                  <a:pt x="845344" y="802481"/>
                </a:lnTo>
                <a:lnTo>
                  <a:pt x="847725" y="821531"/>
                </a:lnTo>
                <a:lnTo>
                  <a:pt x="862013" y="840581"/>
                </a:lnTo>
                <a:lnTo>
                  <a:pt x="919163" y="881063"/>
                </a:lnTo>
                <a:lnTo>
                  <a:pt x="1012031" y="947738"/>
                </a:lnTo>
                <a:lnTo>
                  <a:pt x="1116806" y="1023938"/>
                </a:lnTo>
                <a:lnTo>
                  <a:pt x="1188244" y="1081088"/>
                </a:lnTo>
                <a:lnTo>
                  <a:pt x="1257300" y="1135856"/>
                </a:lnTo>
                <a:lnTo>
                  <a:pt x="1312069" y="1188244"/>
                </a:lnTo>
                <a:lnTo>
                  <a:pt x="1359694" y="1245394"/>
                </a:lnTo>
                <a:lnTo>
                  <a:pt x="1393031" y="1293019"/>
                </a:lnTo>
                <a:lnTo>
                  <a:pt x="1412081" y="1335881"/>
                </a:lnTo>
                <a:lnTo>
                  <a:pt x="1414463" y="1359694"/>
                </a:lnTo>
                <a:lnTo>
                  <a:pt x="945356" y="1238250"/>
                </a:lnTo>
                <a:lnTo>
                  <a:pt x="952500" y="1209675"/>
                </a:lnTo>
                <a:lnTo>
                  <a:pt x="954881" y="1183481"/>
                </a:lnTo>
                <a:lnTo>
                  <a:pt x="950119" y="1150144"/>
                </a:lnTo>
                <a:lnTo>
                  <a:pt x="942975" y="1112044"/>
                </a:lnTo>
                <a:lnTo>
                  <a:pt x="935831" y="1085850"/>
                </a:lnTo>
                <a:lnTo>
                  <a:pt x="909638" y="1047750"/>
                </a:lnTo>
                <a:lnTo>
                  <a:pt x="878681" y="1016794"/>
                </a:lnTo>
                <a:lnTo>
                  <a:pt x="840581" y="988219"/>
                </a:lnTo>
                <a:lnTo>
                  <a:pt x="783431" y="952500"/>
                </a:lnTo>
                <a:lnTo>
                  <a:pt x="759619" y="938213"/>
                </a:lnTo>
                <a:lnTo>
                  <a:pt x="738188" y="921544"/>
                </a:lnTo>
                <a:lnTo>
                  <a:pt x="714375" y="892969"/>
                </a:lnTo>
                <a:lnTo>
                  <a:pt x="702469" y="862013"/>
                </a:lnTo>
                <a:lnTo>
                  <a:pt x="707231" y="823913"/>
                </a:lnTo>
                <a:lnTo>
                  <a:pt x="728663" y="752475"/>
                </a:lnTo>
                <a:lnTo>
                  <a:pt x="800100" y="566738"/>
                </a:lnTo>
                <a:lnTo>
                  <a:pt x="866775" y="390525"/>
                </a:lnTo>
                <a:lnTo>
                  <a:pt x="892969" y="323850"/>
                </a:lnTo>
                <a:lnTo>
                  <a:pt x="892969" y="302419"/>
                </a:lnTo>
                <a:lnTo>
                  <a:pt x="892969" y="280988"/>
                </a:lnTo>
                <a:lnTo>
                  <a:pt x="883444" y="273844"/>
                </a:lnTo>
                <a:lnTo>
                  <a:pt x="859631" y="276225"/>
                </a:lnTo>
                <a:lnTo>
                  <a:pt x="633413" y="407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0CCC9F6-E96F-4772-9F0F-439494522591}"/>
              </a:ext>
            </a:extLst>
          </p:cNvPr>
          <p:cNvSpPr/>
          <p:nvPr/>
        </p:nvSpPr>
        <p:spPr>
          <a:xfrm>
            <a:off x="3829050" y="4533900"/>
            <a:ext cx="1289050" cy="661988"/>
          </a:xfrm>
          <a:custGeom>
            <a:avLst/>
            <a:gdLst>
              <a:gd name="connsiteX0" fmla="*/ 771525 w 1288256"/>
              <a:gd name="connsiteY0" fmla="*/ 357188 h 661988"/>
              <a:gd name="connsiteX1" fmla="*/ 554831 w 1288256"/>
              <a:gd name="connsiteY1" fmla="*/ 433388 h 661988"/>
              <a:gd name="connsiteX2" fmla="*/ 395288 w 1288256"/>
              <a:gd name="connsiteY2" fmla="*/ 500063 h 661988"/>
              <a:gd name="connsiteX3" fmla="*/ 333375 w 1288256"/>
              <a:gd name="connsiteY3" fmla="*/ 526256 h 661988"/>
              <a:gd name="connsiteX4" fmla="*/ 147638 w 1288256"/>
              <a:gd name="connsiteY4" fmla="*/ 661988 h 661988"/>
              <a:gd name="connsiteX5" fmla="*/ 0 w 1288256"/>
              <a:gd name="connsiteY5" fmla="*/ 614363 h 661988"/>
              <a:gd name="connsiteX6" fmla="*/ 14288 w 1288256"/>
              <a:gd name="connsiteY6" fmla="*/ 581025 h 661988"/>
              <a:gd name="connsiteX7" fmla="*/ 42863 w 1288256"/>
              <a:gd name="connsiteY7" fmla="*/ 552450 h 661988"/>
              <a:gd name="connsiteX8" fmla="*/ 78581 w 1288256"/>
              <a:gd name="connsiteY8" fmla="*/ 528638 h 661988"/>
              <a:gd name="connsiteX9" fmla="*/ 140494 w 1288256"/>
              <a:gd name="connsiteY9" fmla="*/ 504825 h 661988"/>
              <a:gd name="connsiteX10" fmla="*/ 230981 w 1288256"/>
              <a:gd name="connsiteY10" fmla="*/ 476250 h 661988"/>
              <a:gd name="connsiteX11" fmla="*/ 338138 w 1288256"/>
              <a:gd name="connsiteY11" fmla="*/ 419100 h 661988"/>
              <a:gd name="connsiteX12" fmla="*/ 523875 w 1288256"/>
              <a:gd name="connsiteY12" fmla="*/ 311944 h 661988"/>
              <a:gd name="connsiteX13" fmla="*/ 685800 w 1288256"/>
              <a:gd name="connsiteY13" fmla="*/ 216694 h 661988"/>
              <a:gd name="connsiteX14" fmla="*/ 733425 w 1288256"/>
              <a:gd name="connsiteY14" fmla="*/ 180975 h 661988"/>
              <a:gd name="connsiteX15" fmla="*/ 766763 w 1288256"/>
              <a:gd name="connsiteY15" fmla="*/ 157163 h 661988"/>
              <a:gd name="connsiteX16" fmla="*/ 792956 w 1288256"/>
              <a:gd name="connsiteY16" fmla="*/ 130969 h 661988"/>
              <a:gd name="connsiteX17" fmla="*/ 812006 w 1288256"/>
              <a:gd name="connsiteY17" fmla="*/ 100013 h 661988"/>
              <a:gd name="connsiteX18" fmla="*/ 840581 w 1288256"/>
              <a:gd name="connsiteY18" fmla="*/ 0 h 661988"/>
              <a:gd name="connsiteX19" fmla="*/ 1283494 w 1288256"/>
              <a:gd name="connsiteY19" fmla="*/ 161925 h 661988"/>
              <a:gd name="connsiteX20" fmla="*/ 1288256 w 1288256"/>
              <a:gd name="connsiteY20" fmla="*/ 188119 h 661988"/>
              <a:gd name="connsiteX21" fmla="*/ 1281113 w 1288256"/>
              <a:gd name="connsiteY21" fmla="*/ 214313 h 661988"/>
              <a:gd name="connsiteX22" fmla="*/ 1257300 w 1288256"/>
              <a:gd name="connsiteY22" fmla="*/ 238125 h 661988"/>
              <a:gd name="connsiteX23" fmla="*/ 1209675 w 1288256"/>
              <a:gd name="connsiteY23" fmla="*/ 257175 h 661988"/>
              <a:gd name="connsiteX24" fmla="*/ 1107281 w 1288256"/>
              <a:gd name="connsiteY24" fmla="*/ 273844 h 661988"/>
              <a:gd name="connsiteX25" fmla="*/ 919163 w 1288256"/>
              <a:gd name="connsiteY25" fmla="*/ 316706 h 661988"/>
              <a:gd name="connsiteX26" fmla="*/ 771525 w 1288256"/>
              <a:gd name="connsiteY26" fmla="*/ 357188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88256" h="661988">
                <a:moveTo>
                  <a:pt x="771525" y="357188"/>
                </a:moveTo>
                <a:lnTo>
                  <a:pt x="554831" y="433388"/>
                </a:lnTo>
                <a:lnTo>
                  <a:pt x="395288" y="500063"/>
                </a:lnTo>
                <a:lnTo>
                  <a:pt x="333375" y="526256"/>
                </a:lnTo>
                <a:lnTo>
                  <a:pt x="147638" y="661988"/>
                </a:lnTo>
                <a:lnTo>
                  <a:pt x="0" y="614363"/>
                </a:lnTo>
                <a:lnTo>
                  <a:pt x="14288" y="581025"/>
                </a:lnTo>
                <a:lnTo>
                  <a:pt x="42863" y="552450"/>
                </a:lnTo>
                <a:lnTo>
                  <a:pt x="78581" y="528638"/>
                </a:lnTo>
                <a:lnTo>
                  <a:pt x="140494" y="504825"/>
                </a:lnTo>
                <a:lnTo>
                  <a:pt x="230981" y="476250"/>
                </a:lnTo>
                <a:lnTo>
                  <a:pt x="338138" y="419100"/>
                </a:lnTo>
                <a:lnTo>
                  <a:pt x="523875" y="311944"/>
                </a:lnTo>
                <a:lnTo>
                  <a:pt x="685800" y="216694"/>
                </a:lnTo>
                <a:lnTo>
                  <a:pt x="733425" y="180975"/>
                </a:lnTo>
                <a:lnTo>
                  <a:pt x="766763" y="157163"/>
                </a:lnTo>
                <a:lnTo>
                  <a:pt x="792956" y="130969"/>
                </a:lnTo>
                <a:lnTo>
                  <a:pt x="812006" y="100013"/>
                </a:lnTo>
                <a:lnTo>
                  <a:pt x="840581" y="0"/>
                </a:lnTo>
                <a:lnTo>
                  <a:pt x="1283494" y="161925"/>
                </a:lnTo>
                <a:lnTo>
                  <a:pt x="1288256" y="188119"/>
                </a:lnTo>
                <a:lnTo>
                  <a:pt x="1281113" y="214313"/>
                </a:lnTo>
                <a:lnTo>
                  <a:pt x="1257300" y="238125"/>
                </a:lnTo>
                <a:lnTo>
                  <a:pt x="1209675" y="257175"/>
                </a:lnTo>
                <a:lnTo>
                  <a:pt x="1107281" y="273844"/>
                </a:lnTo>
                <a:lnTo>
                  <a:pt x="919163" y="316706"/>
                </a:lnTo>
                <a:lnTo>
                  <a:pt x="771525" y="3571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DAA58AD-FEF4-43CA-88F7-7EC3DF9611BB}"/>
              </a:ext>
            </a:extLst>
          </p:cNvPr>
          <p:cNvSpPr/>
          <p:nvPr/>
        </p:nvSpPr>
        <p:spPr>
          <a:xfrm>
            <a:off x="3787776" y="5089525"/>
            <a:ext cx="4564063" cy="971550"/>
          </a:xfrm>
          <a:custGeom>
            <a:avLst/>
            <a:gdLst>
              <a:gd name="connsiteX0" fmla="*/ 2263140 w 4564380"/>
              <a:gd name="connsiteY0" fmla="*/ 590550 h 971550"/>
              <a:gd name="connsiteX1" fmla="*/ 1737360 w 4564380"/>
              <a:gd name="connsiteY1" fmla="*/ 434340 h 971550"/>
              <a:gd name="connsiteX2" fmla="*/ 1443990 w 4564380"/>
              <a:gd name="connsiteY2" fmla="*/ 354330 h 971550"/>
              <a:gd name="connsiteX3" fmla="*/ 1177290 w 4564380"/>
              <a:gd name="connsiteY3" fmla="*/ 297180 h 971550"/>
              <a:gd name="connsiteX4" fmla="*/ 746760 w 4564380"/>
              <a:gd name="connsiteY4" fmla="*/ 228600 h 971550"/>
              <a:gd name="connsiteX5" fmla="*/ 582930 w 4564380"/>
              <a:gd name="connsiteY5" fmla="*/ 213360 h 971550"/>
              <a:gd name="connsiteX6" fmla="*/ 483870 w 4564380"/>
              <a:gd name="connsiteY6" fmla="*/ 217170 h 971550"/>
              <a:gd name="connsiteX7" fmla="*/ 308610 w 4564380"/>
              <a:gd name="connsiteY7" fmla="*/ 243840 h 971550"/>
              <a:gd name="connsiteX8" fmla="*/ 125730 w 4564380"/>
              <a:gd name="connsiteY8" fmla="*/ 278130 h 971550"/>
              <a:gd name="connsiteX9" fmla="*/ 87630 w 4564380"/>
              <a:gd name="connsiteY9" fmla="*/ 281940 h 971550"/>
              <a:gd name="connsiteX10" fmla="*/ 45720 w 4564380"/>
              <a:gd name="connsiteY10" fmla="*/ 262890 h 971550"/>
              <a:gd name="connsiteX11" fmla="*/ 3810 w 4564380"/>
              <a:gd name="connsiteY11" fmla="*/ 228600 h 971550"/>
              <a:gd name="connsiteX12" fmla="*/ 0 w 4564380"/>
              <a:gd name="connsiteY12" fmla="*/ 209550 h 971550"/>
              <a:gd name="connsiteX13" fmla="*/ 7620 w 4564380"/>
              <a:gd name="connsiteY13" fmla="*/ 140970 h 971550"/>
              <a:gd name="connsiteX14" fmla="*/ 26670 w 4564380"/>
              <a:gd name="connsiteY14" fmla="*/ 68580 h 971550"/>
              <a:gd name="connsiteX15" fmla="*/ 60960 w 4564380"/>
              <a:gd name="connsiteY15" fmla="*/ 19050 h 971550"/>
              <a:gd name="connsiteX16" fmla="*/ 125730 w 4564380"/>
              <a:gd name="connsiteY16" fmla="*/ 0 h 971550"/>
              <a:gd name="connsiteX17" fmla="*/ 236220 w 4564380"/>
              <a:gd name="connsiteY17" fmla="*/ 64770 h 971550"/>
              <a:gd name="connsiteX18" fmla="*/ 381000 w 4564380"/>
              <a:gd name="connsiteY18" fmla="*/ 60960 h 971550"/>
              <a:gd name="connsiteX19" fmla="*/ 655320 w 4564380"/>
              <a:gd name="connsiteY19" fmla="*/ 64770 h 971550"/>
              <a:gd name="connsiteX20" fmla="*/ 883920 w 4564380"/>
              <a:gd name="connsiteY20" fmla="*/ 80010 h 971550"/>
              <a:gd name="connsiteX21" fmla="*/ 1036320 w 4564380"/>
              <a:gd name="connsiteY21" fmla="*/ 91440 h 971550"/>
              <a:gd name="connsiteX22" fmla="*/ 1337310 w 4564380"/>
              <a:gd name="connsiteY22" fmla="*/ 140970 h 971550"/>
              <a:gd name="connsiteX23" fmla="*/ 1592580 w 4564380"/>
              <a:gd name="connsiteY23" fmla="*/ 194310 h 971550"/>
              <a:gd name="connsiteX24" fmla="*/ 1908810 w 4564380"/>
              <a:gd name="connsiteY24" fmla="*/ 266700 h 971550"/>
              <a:gd name="connsiteX25" fmla="*/ 2350770 w 4564380"/>
              <a:gd name="connsiteY25" fmla="*/ 377190 h 971550"/>
              <a:gd name="connsiteX26" fmla="*/ 2613660 w 4564380"/>
              <a:gd name="connsiteY26" fmla="*/ 441960 h 971550"/>
              <a:gd name="connsiteX27" fmla="*/ 2948940 w 4564380"/>
              <a:gd name="connsiteY27" fmla="*/ 514350 h 971550"/>
              <a:gd name="connsiteX28" fmla="*/ 3150870 w 4564380"/>
              <a:gd name="connsiteY28" fmla="*/ 548640 h 971550"/>
              <a:gd name="connsiteX29" fmla="*/ 3345180 w 4564380"/>
              <a:gd name="connsiteY29" fmla="*/ 575310 h 971550"/>
              <a:gd name="connsiteX30" fmla="*/ 3630930 w 4564380"/>
              <a:gd name="connsiteY30" fmla="*/ 601980 h 971550"/>
              <a:gd name="connsiteX31" fmla="*/ 3962400 w 4564380"/>
              <a:gd name="connsiteY31" fmla="*/ 613410 h 971550"/>
              <a:gd name="connsiteX32" fmla="*/ 4331970 w 4564380"/>
              <a:gd name="connsiteY32" fmla="*/ 598170 h 971550"/>
              <a:gd name="connsiteX33" fmla="*/ 4507230 w 4564380"/>
              <a:gd name="connsiteY33" fmla="*/ 590550 h 971550"/>
              <a:gd name="connsiteX34" fmla="*/ 4549140 w 4564380"/>
              <a:gd name="connsiteY34" fmla="*/ 594360 h 971550"/>
              <a:gd name="connsiteX35" fmla="*/ 4564380 w 4564380"/>
              <a:gd name="connsiteY35" fmla="*/ 601980 h 971550"/>
              <a:gd name="connsiteX36" fmla="*/ 4564380 w 4564380"/>
              <a:gd name="connsiteY36" fmla="*/ 613410 h 971550"/>
              <a:gd name="connsiteX37" fmla="*/ 4552950 w 4564380"/>
              <a:gd name="connsiteY37" fmla="*/ 640080 h 971550"/>
              <a:gd name="connsiteX38" fmla="*/ 4530090 w 4564380"/>
              <a:gd name="connsiteY38" fmla="*/ 662940 h 971550"/>
              <a:gd name="connsiteX39" fmla="*/ 4271010 w 4564380"/>
              <a:gd name="connsiteY39" fmla="*/ 742950 h 971550"/>
              <a:gd name="connsiteX40" fmla="*/ 3928110 w 4564380"/>
              <a:gd name="connsiteY40" fmla="*/ 857250 h 971550"/>
              <a:gd name="connsiteX41" fmla="*/ 3627120 w 4564380"/>
              <a:gd name="connsiteY41" fmla="*/ 956310 h 971550"/>
              <a:gd name="connsiteX42" fmla="*/ 3562350 w 4564380"/>
              <a:gd name="connsiteY42" fmla="*/ 971550 h 971550"/>
              <a:gd name="connsiteX43" fmla="*/ 3520440 w 4564380"/>
              <a:gd name="connsiteY43" fmla="*/ 971550 h 971550"/>
              <a:gd name="connsiteX44" fmla="*/ 3390900 w 4564380"/>
              <a:gd name="connsiteY44" fmla="*/ 944880 h 971550"/>
              <a:gd name="connsiteX45" fmla="*/ 3063240 w 4564380"/>
              <a:gd name="connsiteY45" fmla="*/ 838200 h 971550"/>
              <a:gd name="connsiteX46" fmla="*/ 2263140 w 4564380"/>
              <a:gd name="connsiteY46" fmla="*/ 59055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64380" h="971550">
                <a:moveTo>
                  <a:pt x="2263140" y="590550"/>
                </a:moveTo>
                <a:lnTo>
                  <a:pt x="1737360" y="434340"/>
                </a:lnTo>
                <a:lnTo>
                  <a:pt x="1443990" y="354330"/>
                </a:lnTo>
                <a:lnTo>
                  <a:pt x="1177290" y="297180"/>
                </a:lnTo>
                <a:lnTo>
                  <a:pt x="746760" y="228600"/>
                </a:lnTo>
                <a:lnTo>
                  <a:pt x="582930" y="213360"/>
                </a:lnTo>
                <a:lnTo>
                  <a:pt x="483870" y="217170"/>
                </a:lnTo>
                <a:lnTo>
                  <a:pt x="308610" y="243840"/>
                </a:lnTo>
                <a:lnTo>
                  <a:pt x="125730" y="278130"/>
                </a:lnTo>
                <a:lnTo>
                  <a:pt x="87630" y="281940"/>
                </a:lnTo>
                <a:lnTo>
                  <a:pt x="45720" y="262890"/>
                </a:lnTo>
                <a:lnTo>
                  <a:pt x="3810" y="228600"/>
                </a:lnTo>
                <a:lnTo>
                  <a:pt x="0" y="209550"/>
                </a:lnTo>
                <a:lnTo>
                  <a:pt x="7620" y="140970"/>
                </a:lnTo>
                <a:lnTo>
                  <a:pt x="26670" y="68580"/>
                </a:lnTo>
                <a:lnTo>
                  <a:pt x="60960" y="19050"/>
                </a:lnTo>
                <a:lnTo>
                  <a:pt x="125730" y="0"/>
                </a:lnTo>
                <a:lnTo>
                  <a:pt x="236220" y="64770"/>
                </a:lnTo>
                <a:lnTo>
                  <a:pt x="381000" y="60960"/>
                </a:lnTo>
                <a:lnTo>
                  <a:pt x="655320" y="64770"/>
                </a:lnTo>
                <a:lnTo>
                  <a:pt x="883920" y="80010"/>
                </a:lnTo>
                <a:lnTo>
                  <a:pt x="1036320" y="91440"/>
                </a:lnTo>
                <a:lnTo>
                  <a:pt x="1337310" y="140970"/>
                </a:lnTo>
                <a:lnTo>
                  <a:pt x="1592580" y="194310"/>
                </a:lnTo>
                <a:lnTo>
                  <a:pt x="1908810" y="266700"/>
                </a:lnTo>
                <a:lnTo>
                  <a:pt x="2350770" y="377190"/>
                </a:lnTo>
                <a:lnTo>
                  <a:pt x="2613660" y="441960"/>
                </a:lnTo>
                <a:lnTo>
                  <a:pt x="2948940" y="514350"/>
                </a:lnTo>
                <a:lnTo>
                  <a:pt x="3150870" y="548640"/>
                </a:lnTo>
                <a:lnTo>
                  <a:pt x="3345180" y="575310"/>
                </a:lnTo>
                <a:lnTo>
                  <a:pt x="3630930" y="601980"/>
                </a:lnTo>
                <a:lnTo>
                  <a:pt x="3962400" y="613410"/>
                </a:lnTo>
                <a:lnTo>
                  <a:pt x="4331970" y="598170"/>
                </a:lnTo>
                <a:lnTo>
                  <a:pt x="4507230" y="590550"/>
                </a:lnTo>
                <a:lnTo>
                  <a:pt x="4549140" y="594360"/>
                </a:lnTo>
                <a:lnTo>
                  <a:pt x="4564380" y="601980"/>
                </a:lnTo>
                <a:lnTo>
                  <a:pt x="4564380" y="613410"/>
                </a:lnTo>
                <a:lnTo>
                  <a:pt x="4552950" y="640080"/>
                </a:lnTo>
                <a:lnTo>
                  <a:pt x="4530090" y="662940"/>
                </a:lnTo>
                <a:lnTo>
                  <a:pt x="4271010" y="742950"/>
                </a:lnTo>
                <a:lnTo>
                  <a:pt x="3928110" y="857250"/>
                </a:lnTo>
                <a:lnTo>
                  <a:pt x="3627120" y="956310"/>
                </a:lnTo>
                <a:lnTo>
                  <a:pt x="3562350" y="971550"/>
                </a:lnTo>
                <a:lnTo>
                  <a:pt x="3520440" y="971550"/>
                </a:lnTo>
                <a:lnTo>
                  <a:pt x="3390900" y="944880"/>
                </a:lnTo>
                <a:lnTo>
                  <a:pt x="3063240" y="838200"/>
                </a:lnTo>
                <a:lnTo>
                  <a:pt x="2263140" y="5905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8D7B5692-3363-44AA-9EC1-A7268BD427FE}"/>
              </a:ext>
            </a:extLst>
          </p:cNvPr>
          <p:cNvGrpSpPr/>
          <p:nvPr/>
        </p:nvGrpSpPr>
        <p:grpSpPr>
          <a:xfrm>
            <a:off x="3705226" y="1408113"/>
            <a:ext cx="4646613" cy="4652962"/>
            <a:chOff x="3705226" y="1408113"/>
            <a:chExt cx="4646613" cy="4652962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1AF9D69-AE4E-420B-B336-5110F9D4BAFB}"/>
                </a:ext>
              </a:extLst>
            </p:cNvPr>
            <p:cNvSpPr/>
            <p:nvPr/>
          </p:nvSpPr>
          <p:spPr>
            <a:xfrm>
              <a:off x="4141788" y="1839913"/>
              <a:ext cx="766762" cy="609600"/>
            </a:xfrm>
            <a:custGeom>
              <a:avLst/>
              <a:gdLst>
                <a:gd name="connsiteX0" fmla="*/ 504825 w 766762"/>
                <a:gd name="connsiteY0" fmla="*/ 509588 h 609600"/>
                <a:gd name="connsiteX1" fmla="*/ 323850 w 766762"/>
                <a:gd name="connsiteY1" fmla="*/ 373857 h 609600"/>
                <a:gd name="connsiteX2" fmla="*/ 190500 w 766762"/>
                <a:gd name="connsiteY2" fmla="*/ 252413 h 609600"/>
                <a:gd name="connsiteX3" fmla="*/ 73819 w 766762"/>
                <a:gd name="connsiteY3" fmla="*/ 130969 h 609600"/>
                <a:gd name="connsiteX4" fmla="*/ 11906 w 766762"/>
                <a:gd name="connsiteY4" fmla="*/ 61913 h 609600"/>
                <a:gd name="connsiteX5" fmla="*/ 2381 w 766762"/>
                <a:gd name="connsiteY5" fmla="*/ 45244 h 609600"/>
                <a:gd name="connsiteX6" fmla="*/ 0 w 766762"/>
                <a:gd name="connsiteY6" fmla="*/ 26194 h 609600"/>
                <a:gd name="connsiteX7" fmla="*/ 4762 w 766762"/>
                <a:gd name="connsiteY7" fmla="*/ 9525 h 609600"/>
                <a:gd name="connsiteX8" fmla="*/ 14287 w 766762"/>
                <a:gd name="connsiteY8" fmla="*/ 0 h 609600"/>
                <a:gd name="connsiteX9" fmla="*/ 28575 w 766762"/>
                <a:gd name="connsiteY9" fmla="*/ 0 h 609600"/>
                <a:gd name="connsiteX10" fmla="*/ 92869 w 766762"/>
                <a:gd name="connsiteY10" fmla="*/ 28575 h 609600"/>
                <a:gd name="connsiteX11" fmla="*/ 266700 w 766762"/>
                <a:gd name="connsiteY11" fmla="*/ 85725 h 609600"/>
                <a:gd name="connsiteX12" fmla="*/ 385762 w 766762"/>
                <a:gd name="connsiteY12" fmla="*/ 123825 h 609600"/>
                <a:gd name="connsiteX13" fmla="*/ 519112 w 766762"/>
                <a:gd name="connsiteY13" fmla="*/ 154782 h 609600"/>
                <a:gd name="connsiteX14" fmla="*/ 554831 w 766762"/>
                <a:gd name="connsiteY14" fmla="*/ 176213 h 609600"/>
                <a:gd name="connsiteX15" fmla="*/ 609600 w 766762"/>
                <a:gd name="connsiteY15" fmla="*/ 214313 h 609600"/>
                <a:gd name="connsiteX16" fmla="*/ 650081 w 766762"/>
                <a:gd name="connsiteY16" fmla="*/ 252413 h 609600"/>
                <a:gd name="connsiteX17" fmla="*/ 685800 w 766762"/>
                <a:gd name="connsiteY17" fmla="*/ 292894 h 609600"/>
                <a:gd name="connsiteX18" fmla="*/ 721519 w 766762"/>
                <a:gd name="connsiteY18" fmla="*/ 347663 h 609600"/>
                <a:gd name="connsiteX19" fmla="*/ 745331 w 766762"/>
                <a:gd name="connsiteY19" fmla="*/ 395288 h 609600"/>
                <a:gd name="connsiteX20" fmla="*/ 759619 w 766762"/>
                <a:gd name="connsiteY20" fmla="*/ 442913 h 609600"/>
                <a:gd name="connsiteX21" fmla="*/ 766762 w 766762"/>
                <a:gd name="connsiteY21" fmla="*/ 481013 h 609600"/>
                <a:gd name="connsiteX22" fmla="*/ 764381 w 766762"/>
                <a:gd name="connsiteY22" fmla="*/ 521494 h 609600"/>
                <a:gd name="connsiteX23" fmla="*/ 747712 w 766762"/>
                <a:gd name="connsiteY23" fmla="*/ 571500 h 609600"/>
                <a:gd name="connsiteX24" fmla="*/ 726281 w 766762"/>
                <a:gd name="connsiteY24" fmla="*/ 595313 h 609600"/>
                <a:gd name="connsiteX25" fmla="*/ 704850 w 766762"/>
                <a:gd name="connsiteY25" fmla="*/ 609600 h 609600"/>
                <a:gd name="connsiteX26" fmla="*/ 673894 w 766762"/>
                <a:gd name="connsiteY26" fmla="*/ 604838 h 609600"/>
                <a:gd name="connsiteX27" fmla="*/ 623887 w 766762"/>
                <a:gd name="connsiteY27" fmla="*/ 583407 h 609600"/>
                <a:gd name="connsiteX28" fmla="*/ 504825 w 766762"/>
                <a:gd name="connsiteY28" fmla="*/ 5095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6762" h="609600">
                  <a:moveTo>
                    <a:pt x="504825" y="509588"/>
                  </a:moveTo>
                  <a:lnTo>
                    <a:pt x="323850" y="373857"/>
                  </a:lnTo>
                  <a:lnTo>
                    <a:pt x="190500" y="252413"/>
                  </a:lnTo>
                  <a:lnTo>
                    <a:pt x="73819" y="130969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92869" y="28575"/>
                  </a:lnTo>
                  <a:lnTo>
                    <a:pt x="266700" y="85725"/>
                  </a:lnTo>
                  <a:lnTo>
                    <a:pt x="385762" y="123825"/>
                  </a:lnTo>
                  <a:lnTo>
                    <a:pt x="519112" y="154782"/>
                  </a:lnTo>
                  <a:lnTo>
                    <a:pt x="554831" y="176213"/>
                  </a:lnTo>
                  <a:lnTo>
                    <a:pt x="609600" y="214313"/>
                  </a:lnTo>
                  <a:lnTo>
                    <a:pt x="650081" y="252413"/>
                  </a:lnTo>
                  <a:lnTo>
                    <a:pt x="685800" y="292894"/>
                  </a:lnTo>
                  <a:lnTo>
                    <a:pt x="721519" y="347663"/>
                  </a:lnTo>
                  <a:lnTo>
                    <a:pt x="745331" y="395288"/>
                  </a:lnTo>
                  <a:lnTo>
                    <a:pt x="759619" y="442913"/>
                  </a:lnTo>
                  <a:lnTo>
                    <a:pt x="766762" y="481013"/>
                  </a:lnTo>
                  <a:lnTo>
                    <a:pt x="764381" y="521494"/>
                  </a:lnTo>
                  <a:lnTo>
                    <a:pt x="747712" y="571500"/>
                  </a:lnTo>
                  <a:lnTo>
                    <a:pt x="726281" y="595313"/>
                  </a:lnTo>
                  <a:lnTo>
                    <a:pt x="704850" y="609600"/>
                  </a:lnTo>
                  <a:lnTo>
                    <a:pt x="673894" y="604838"/>
                  </a:lnTo>
                  <a:lnTo>
                    <a:pt x="623887" y="583407"/>
                  </a:lnTo>
                  <a:lnTo>
                    <a:pt x="504825" y="5095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045D061E-1D13-4DDF-BF8A-291C0ECD82A6}"/>
                </a:ext>
              </a:extLst>
            </p:cNvPr>
            <p:cNvSpPr/>
            <p:nvPr/>
          </p:nvSpPr>
          <p:spPr>
            <a:xfrm>
              <a:off x="5672139" y="1579564"/>
              <a:ext cx="738187" cy="820737"/>
            </a:xfrm>
            <a:custGeom>
              <a:avLst/>
              <a:gdLst>
                <a:gd name="connsiteX0" fmla="*/ 438150 w 738187"/>
                <a:gd name="connsiteY0" fmla="*/ 607219 h 821531"/>
                <a:gd name="connsiteX1" fmla="*/ 180975 w 738187"/>
                <a:gd name="connsiteY1" fmla="*/ 271462 h 821531"/>
                <a:gd name="connsiteX2" fmla="*/ 21431 w 738187"/>
                <a:gd name="connsiteY2" fmla="*/ 78581 h 821531"/>
                <a:gd name="connsiteX3" fmla="*/ 7143 w 738187"/>
                <a:gd name="connsiteY3" fmla="*/ 59531 h 821531"/>
                <a:gd name="connsiteX4" fmla="*/ 0 w 738187"/>
                <a:gd name="connsiteY4" fmla="*/ 35719 h 821531"/>
                <a:gd name="connsiteX5" fmla="*/ 0 w 738187"/>
                <a:gd name="connsiteY5" fmla="*/ 19050 h 821531"/>
                <a:gd name="connsiteX6" fmla="*/ 4762 w 738187"/>
                <a:gd name="connsiteY6" fmla="*/ 7144 h 821531"/>
                <a:gd name="connsiteX7" fmla="*/ 14287 w 738187"/>
                <a:gd name="connsiteY7" fmla="*/ 0 h 821531"/>
                <a:gd name="connsiteX8" fmla="*/ 30956 w 738187"/>
                <a:gd name="connsiteY8" fmla="*/ 0 h 821531"/>
                <a:gd name="connsiteX9" fmla="*/ 71437 w 738187"/>
                <a:gd name="connsiteY9" fmla="*/ 21431 h 821531"/>
                <a:gd name="connsiteX10" fmla="*/ 252412 w 738187"/>
                <a:gd name="connsiteY10" fmla="*/ 121444 h 821531"/>
                <a:gd name="connsiteX11" fmla="*/ 500062 w 738187"/>
                <a:gd name="connsiteY11" fmla="*/ 259556 h 821531"/>
                <a:gd name="connsiteX12" fmla="*/ 600075 w 738187"/>
                <a:gd name="connsiteY12" fmla="*/ 311944 h 821531"/>
                <a:gd name="connsiteX13" fmla="*/ 631031 w 738187"/>
                <a:gd name="connsiteY13" fmla="*/ 366712 h 821531"/>
                <a:gd name="connsiteX14" fmla="*/ 669131 w 738187"/>
                <a:gd name="connsiteY14" fmla="*/ 452437 h 821531"/>
                <a:gd name="connsiteX15" fmla="*/ 702468 w 738187"/>
                <a:gd name="connsiteY15" fmla="*/ 526256 h 821531"/>
                <a:gd name="connsiteX16" fmla="*/ 723900 w 738187"/>
                <a:gd name="connsiteY16" fmla="*/ 597694 h 821531"/>
                <a:gd name="connsiteX17" fmla="*/ 735806 w 738187"/>
                <a:gd name="connsiteY17" fmla="*/ 645319 h 821531"/>
                <a:gd name="connsiteX18" fmla="*/ 738187 w 738187"/>
                <a:gd name="connsiteY18" fmla="*/ 695325 h 821531"/>
                <a:gd name="connsiteX19" fmla="*/ 738187 w 738187"/>
                <a:gd name="connsiteY19" fmla="*/ 745331 h 821531"/>
                <a:gd name="connsiteX20" fmla="*/ 731043 w 738187"/>
                <a:gd name="connsiteY20" fmla="*/ 778669 h 821531"/>
                <a:gd name="connsiteX21" fmla="*/ 716756 w 738187"/>
                <a:gd name="connsiteY21" fmla="*/ 797719 h 821531"/>
                <a:gd name="connsiteX22" fmla="*/ 676275 w 738187"/>
                <a:gd name="connsiteY22" fmla="*/ 816769 h 821531"/>
                <a:gd name="connsiteX23" fmla="*/ 642937 w 738187"/>
                <a:gd name="connsiteY23" fmla="*/ 821531 h 821531"/>
                <a:gd name="connsiteX24" fmla="*/ 607218 w 738187"/>
                <a:gd name="connsiteY24" fmla="*/ 814387 h 821531"/>
                <a:gd name="connsiteX25" fmla="*/ 571500 w 738187"/>
                <a:gd name="connsiteY25" fmla="*/ 797719 h 821531"/>
                <a:gd name="connsiteX26" fmla="*/ 438150 w 738187"/>
                <a:gd name="connsiteY26" fmla="*/ 607219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8187" h="821531">
                  <a:moveTo>
                    <a:pt x="438150" y="607219"/>
                  </a:moveTo>
                  <a:lnTo>
                    <a:pt x="180975" y="271462"/>
                  </a:lnTo>
                  <a:lnTo>
                    <a:pt x="21431" y="78581"/>
                  </a:lnTo>
                  <a:lnTo>
                    <a:pt x="7143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71437" y="21431"/>
                  </a:lnTo>
                  <a:lnTo>
                    <a:pt x="252412" y="121444"/>
                  </a:lnTo>
                  <a:lnTo>
                    <a:pt x="500062" y="259556"/>
                  </a:lnTo>
                  <a:lnTo>
                    <a:pt x="600075" y="311944"/>
                  </a:lnTo>
                  <a:lnTo>
                    <a:pt x="631031" y="366712"/>
                  </a:lnTo>
                  <a:lnTo>
                    <a:pt x="669131" y="452437"/>
                  </a:lnTo>
                  <a:lnTo>
                    <a:pt x="702468" y="526256"/>
                  </a:lnTo>
                  <a:lnTo>
                    <a:pt x="723900" y="597694"/>
                  </a:lnTo>
                  <a:lnTo>
                    <a:pt x="735806" y="645319"/>
                  </a:lnTo>
                  <a:lnTo>
                    <a:pt x="738187" y="695325"/>
                  </a:lnTo>
                  <a:lnTo>
                    <a:pt x="738187" y="745331"/>
                  </a:lnTo>
                  <a:lnTo>
                    <a:pt x="731043" y="778669"/>
                  </a:lnTo>
                  <a:lnTo>
                    <a:pt x="716756" y="797719"/>
                  </a:lnTo>
                  <a:lnTo>
                    <a:pt x="676275" y="816769"/>
                  </a:lnTo>
                  <a:lnTo>
                    <a:pt x="642937" y="821531"/>
                  </a:lnTo>
                  <a:lnTo>
                    <a:pt x="607218" y="814387"/>
                  </a:lnTo>
                  <a:lnTo>
                    <a:pt x="571500" y="797719"/>
                  </a:lnTo>
                  <a:lnTo>
                    <a:pt x="438150" y="607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21743D0B-AE15-49D9-A448-6DCF9A960817}"/>
                </a:ext>
              </a:extLst>
            </p:cNvPr>
            <p:cNvSpPr/>
            <p:nvPr/>
          </p:nvSpPr>
          <p:spPr>
            <a:xfrm>
              <a:off x="6756401" y="1408113"/>
              <a:ext cx="982663" cy="1200150"/>
            </a:xfrm>
            <a:custGeom>
              <a:avLst/>
              <a:gdLst>
                <a:gd name="connsiteX0" fmla="*/ 471488 w 983457"/>
                <a:gd name="connsiteY0" fmla="*/ 754856 h 1200150"/>
                <a:gd name="connsiteX1" fmla="*/ 50007 w 983457"/>
                <a:gd name="connsiteY1" fmla="*/ 1193006 h 1200150"/>
                <a:gd name="connsiteX2" fmla="*/ 0 w 983457"/>
                <a:gd name="connsiteY2" fmla="*/ 1200150 h 1200150"/>
                <a:gd name="connsiteX3" fmla="*/ 33338 w 983457"/>
                <a:gd name="connsiteY3" fmla="*/ 1131094 h 1200150"/>
                <a:gd name="connsiteX4" fmla="*/ 247650 w 983457"/>
                <a:gd name="connsiteY4" fmla="*/ 800100 h 1200150"/>
                <a:gd name="connsiteX5" fmla="*/ 383382 w 983457"/>
                <a:gd name="connsiteY5" fmla="*/ 590550 h 1200150"/>
                <a:gd name="connsiteX6" fmla="*/ 464344 w 983457"/>
                <a:gd name="connsiteY6" fmla="*/ 471487 h 1200150"/>
                <a:gd name="connsiteX7" fmla="*/ 557213 w 983457"/>
                <a:gd name="connsiteY7" fmla="*/ 328612 h 1200150"/>
                <a:gd name="connsiteX8" fmla="*/ 588169 w 983457"/>
                <a:gd name="connsiteY8" fmla="*/ 261937 h 1200150"/>
                <a:gd name="connsiteX9" fmla="*/ 602457 w 983457"/>
                <a:gd name="connsiteY9" fmla="*/ 223837 h 1200150"/>
                <a:gd name="connsiteX10" fmla="*/ 607219 w 983457"/>
                <a:gd name="connsiteY10" fmla="*/ 192881 h 1200150"/>
                <a:gd name="connsiteX11" fmla="*/ 607219 w 983457"/>
                <a:gd name="connsiteY11" fmla="*/ 171450 h 1200150"/>
                <a:gd name="connsiteX12" fmla="*/ 600075 w 983457"/>
                <a:gd name="connsiteY12" fmla="*/ 142875 h 1200150"/>
                <a:gd name="connsiteX13" fmla="*/ 573882 w 983457"/>
                <a:gd name="connsiteY13" fmla="*/ 111919 h 1200150"/>
                <a:gd name="connsiteX14" fmla="*/ 533400 w 983457"/>
                <a:gd name="connsiteY14" fmla="*/ 83344 h 1200150"/>
                <a:gd name="connsiteX15" fmla="*/ 497682 w 983457"/>
                <a:gd name="connsiteY15" fmla="*/ 64294 h 1200150"/>
                <a:gd name="connsiteX16" fmla="*/ 481013 w 983457"/>
                <a:gd name="connsiteY16" fmla="*/ 42862 h 1200150"/>
                <a:gd name="connsiteX17" fmla="*/ 476250 w 983457"/>
                <a:gd name="connsiteY17" fmla="*/ 23812 h 1200150"/>
                <a:gd name="connsiteX18" fmla="*/ 476250 w 983457"/>
                <a:gd name="connsiteY18" fmla="*/ 11906 h 1200150"/>
                <a:gd name="connsiteX19" fmla="*/ 483394 w 983457"/>
                <a:gd name="connsiteY19" fmla="*/ 2381 h 1200150"/>
                <a:gd name="connsiteX20" fmla="*/ 497682 w 983457"/>
                <a:gd name="connsiteY20" fmla="*/ 0 h 1200150"/>
                <a:gd name="connsiteX21" fmla="*/ 511969 w 983457"/>
                <a:gd name="connsiteY21" fmla="*/ 2381 h 1200150"/>
                <a:gd name="connsiteX22" fmla="*/ 538163 w 983457"/>
                <a:gd name="connsiteY22" fmla="*/ 11906 h 1200150"/>
                <a:gd name="connsiteX23" fmla="*/ 611982 w 983457"/>
                <a:gd name="connsiteY23" fmla="*/ 33337 h 1200150"/>
                <a:gd name="connsiteX24" fmla="*/ 685800 w 983457"/>
                <a:gd name="connsiteY24" fmla="*/ 64294 h 1200150"/>
                <a:gd name="connsiteX25" fmla="*/ 752475 w 983457"/>
                <a:gd name="connsiteY25" fmla="*/ 97631 h 1200150"/>
                <a:gd name="connsiteX26" fmla="*/ 831057 w 983457"/>
                <a:gd name="connsiteY26" fmla="*/ 147637 h 1200150"/>
                <a:gd name="connsiteX27" fmla="*/ 890588 w 983457"/>
                <a:gd name="connsiteY27" fmla="*/ 185737 h 1200150"/>
                <a:gd name="connsiteX28" fmla="*/ 931069 w 983457"/>
                <a:gd name="connsiteY28" fmla="*/ 221456 h 1200150"/>
                <a:gd name="connsiteX29" fmla="*/ 964407 w 983457"/>
                <a:gd name="connsiteY29" fmla="*/ 254794 h 1200150"/>
                <a:gd name="connsiteX30" fmla="*/ 976313 w 983457"/>
                <a:gd name="connsiteY30" fmla="*/ 278606 h 1200150"/>
                <a:gd name="connsiteX31" fmla="*/ 983457 w 983457"/>
                <a:gd name="connsiteY31" fmla="*/ 302419 h 1200150"/>
                <a:gd name="connsiteX32" fmla="*/ 983457 w 983457"/>
                <a:gd name="connsiteY32" fmla="*/ 335756 h 1200150"/>
                <a:gd name="connsiteX33" fmla="*/ 973932 w 983457"/>
                <a:gd name="connsiteY33" fmla="*/ 361950 h 1200150"/>
                <a:gd name="connsiteX34" fmla="*/ 952500 w 983457"/>
                <a:gd name="connsiteY34" fmla="*/ 366712 h 1200150"/>
                <a:gd name="connsiteX35" fmla="*/ 888207 w 983457"/>
                <a:gd name="connsiteY35" fmla="*/ 383381 h 1200150"/>
                <a:gd name="connsiteX36" fmla="*/ 838200 w 983457"/>
                <a:gd name="connsiteY36" fmla="*/ 409575 h 1200150"/>
                <a:gd name="connsiteX37" fmla="*/ 759619 w 983457"/>
                <a:gd name="connsiteY37" fmla="*/ 471487 h 1200150"/>
                <a:gd name="connsiteX38" fmla="*/ 609600 w 983457"/>
                <a:gd name="connsiteY38" fmla="*/ 611981 h 1200150"/>
                <a:gd name="connsiteX39" fmla="*/ 471488 w 983457"/>
                <a:gd name="connsiteY39" fmla="*/ 7548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457" h="1200150">
                  <a:moveTo>
                    <a:pt x="471488" y="754856"/>
                  </a:moveTo>
                  <a:lnTo>
                    <a:pt x="50007" y="1193006"/>
                  </a:lnTo>
                  <a:lnTo>
                    <a:pt x="0" y="1200150"/>
                  </a:lnTo>
                  <a:lnTo>
                    <a:pt x="33338" y="1131094"/>
                  </a:lnTo>
                  <a:lnTo>
                    <a:pt x="247650" y="800100"/>
                  </a:lnTo>
                  <a:lnTo>
                    <a:pt x="383382" y="590550"/>
                  </a:lnTo>
                  <a:lnTo>
                    <a:pt x="464344" y="471487"/>
                  </a:lnTo>
                  <a:lnTo>
                    <a:pt x="557213" y="328612"/>
                  </a:lnTo>
                  <a:lnTo>
                    <a:pt x="588169" y="261937"/>
                  </a:lnTo>
                  <a:lnTo>
                    <a:pt x="602457" y="223837"/>
                  </a:lnTo>
                  <a:lnTo>
                    <a:pt x="607219" y="192881"/>
                  </a:lnTo>
                  <a:lnTo>
                    <a:pt x="607219" y="171450"/>
                  </a:lnTo>
                  <a:lnTo>
                    <a:pt x="600075" y="142875"/>
                  </a:lnTo>
                  <a:lnTo>
                    <a:pt x="573882" y="111919"/>
                  </a:lnTo>
                  <a:lnTo>
                    <a:pt x="533400" y="83344"/>
                  </a:lnTo>
                  <a:lnTo>
                    <a:pt x="497682" y="64294"/>
                  </a:lnTo>
                  <a:lnTo>
                    <a:pt x="481013" y="42862"/>
                  </a:lnTo>
                  <a:lnTo>
                    <a:pt x="476250" y="23812"/>
                  </a:lnTo>
                  <a:lnTo>
                    <a:pt x="476250" y="11906"/>
                  </a:lnTo>
                  <a:lnTo>
                    <a:pt x="483394" y="2381"/>
                  </a:lnTo>
                  <a:lnTo>
                    <a:pt x="497682" y="0"/>
                  </a:lnTo>
                  <a:lnTo>
                    <a:pt x="511969" y="2381"/>
                  </a:lnTo>
                  <a:lnTo>
                    <a:pt x="538163" y="11906"/>
                  </a:lnTo>
                  <a:lnTo>
                    <a:pt x="611982" y="33337"/>
                  </a:lnTo>
                  <a:lnTo>
                    <a:pt x="685800" y="64294"/>
                  </a:lnTo>
                  <a:lnTo>
                    <a:pt x="752475" y="97631"/>
                  </a:lnTo>
                  <a:lnTo>
                    <a:pt x="831057" y="147637"/>
                  </a:lnTo>
                  <a:lnTo>
                    <a:pt x="890588" y="185737"/>
                  </a:lnTo>
                  <a:lnTo>
                    <a:pt x="931069" y="221456"/>
                  </a:lnTo>
                  <a:lnTo>
                    <a:pt x="964407" y="254794"/>
                  </a:lnTo>
                  <a:lnTo>
                    <a:pt x="976313" y="278606"/>
                  </a:lnTo>
                  <a:lnTo>
                    <a:pt x="983457" y="302419"/>
                  </a:lnTo>
                  <a:lnTo>
                    <a:pt x="983457" y="335756"/>
                  </a:lnTo>
                  <a:lnTo>
                    <a:pt x="973932" y="361950"/>
                  </a:lnTo>
                  <a:lnTo>
                    <a:pt x="952500" y="366712"/>
                  </a:lnTo>
                  <a:lnTo>
                    <a:pt x="888207" y="383381"/>
                  </a:lnTo>
                  <a:lnTo>
                    <a:pt x="838200" y="409575"/>
                  </a:lnTo>
                  <a:lnTo>
                    <a:pt x="759619" y="471487"/>
                  </a:lnTo>
                  <a:lnTo>
                    <a:pt x="609600" y="611981"/>
                  </a:lnTo>
                  <a:lnTo>
                    <a:pt x="471488" y="754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EEFF0EA8-2F0C-4911-AD3C-EA0FDA9B12F8}"/>
                </a:ext>
              </a:extLst>
            </p:cNvPr>
            <p:cNvSpPr/>
            <p:nvPr/>
          </p:nvSpPr>
          <p:spPr>
            <a:xfrm>
              <a:off x="5227638" y="2354264"/>
              <a:ext cx="2965450" cy="561975"/>
            </a:xfrm>
            <a:custGeom>
              <a:avLst/>
              <a:gdLst>
                <a:gd name="connsiteX0" fmla="*/ 1785011 w 2964716"/>
                <a:gd name="connsiteY0" fmla="*/ 291063 h 561519"/>
                <a:gd name="connsiteX1" fmla="*/ 1398645 w 2964716"/>
                <a:gd name="connsiteY1" fmla="*/ 368336 h 561519"/>
                <a:gd name="connsiteX2" fmla="*/ 1238947 w 2964716"/>
                <a:gd name="connsiteY2" fmla="*/ 396669 h 561519"/>
                <a:gd name="connsiteX3" fmla="*/ 1045764 w 2964716"/>
                <a:gd name="connsiteY3" fmla="*/ 419851 h 561519"/>
                <a:gd name="connsiteX4" fmla="*/ 850005 w 2964716"/>
                <a:gd name="connsiteY4" fmla="*/ 458488 h 561519"/>
                <a:gd name="connsiteX5" fmla="*/ 661974 w 2964716"/>
                <a:gd name="connsiteY5" fmla="*/ 515155 h 561519"/>
                <a:gd name="connsiteX6" fmla="*/ 623337 w 2964716"/>
                <a:gd name="connsiteY6" fmla="*/ 538337 h 561519"/>
                <a:gd name="connsiteX7" fmla="*/ 571822 w 2964716"/>
                <a:gd name="connsiteY7" fmla="*/ 556367 h 561519"/>
                <a:gd name="connsiteX8" fmla="*/ 535761 w 2964716"/>
                <a:gd name="connsiteY8" fmla="*/ 558943 h 561519"/>
                <a:gd name="connsiteX9" fmla="*/ 491973 w 2964716"/>
                <a:gd name="connsiteY9" fmla="*/ 561519 h 561519"/>
                <a:gd name="connsiteX10" fmla="*/ 445609 w 2964716"/>
                <a:gd name="connsiteY10" fmla="*/ 556367 h 561519"/>
                <a:gd name="connsiteX11" fmla="*/ 373487 w 2964716"/>
                <a:gd name="connsiteY11" fmla="*/ 533185 h 561519"/>
                <a:gd name="connsiteX12" fmla="*/ 306517 w 2964716"/>
                <a:gd name="connsiteY12" fmla="*/ 504852 h 561519"/>
                <a:gd name="connsiteX13" fmla="*/ 239547 w 2964716"/>
                <a:gd name="connsiteY13" fmla="*/ 466215 h 561519"/>
                <a:gd name="connsiteX14" fmla="*/ 159698 w 2964716"/>
                <a:gd name="connsiteY14" fmla="*/ 406972 h 561519"/>
                <a:gd name="connsiteX15" fmla="*/ 97879 w 2964716"/>
                <a:gd name="connsiteY15" fmla="*/ 347730 h 561519"/>
                <a:gd name="connsiteX16" fmla="*/ 36060 w 2964716"/>
                <a:gd name="connsiteY16" fmla="*/ 278184 h 561519"/>
                <a:gd name="connsiteX17" fmla="*/ 10303 w 2964716"/>
                <a:gd name="connsiteY17" fmla="*/ 247274 h 561519"/>
                <a:gd name="connsiteX18" fmla="*/ 0 w 2964716"/>
                <a:gd name="connsiteY18" fmla="*/ 226668 h 561519"/>
                <a:gd name="connsiteX19" fmla="*/ 2575 w 2964716"/>
                <a:gd name="connsiteY19" fmla="*/ 213789 h 561519"/>
                <a:gd name="connsiteX20" fmla="*/ 20606 w 2964716"/>
                <a:gd name="connsiteY20" fmla="*/ 208638 h 561519"/>
                <a:gd name="connsiteX21" fmla="*/ 43788 w 2964716"/>
                <a:gd name="connsiteY21" fmla="*/ 211214 h 561519"/>
                <a:gd name="connsiteX22" fmla="*/ 77273 w 2964716"/>
                <a:gd name="connsiteY22" fmla="*/ 224092 h 561519"/>
                <a:gd name="connsiteX23" fmla="*/ 126213 w 2964716"/>
                <a:gd name="connsiteY23" fmla="*/ 252426 h 561519"/>
                <a:gd name="connsiteX24" fmla="*/ 172576 w 2964716"/>
                <a:gd name="connsiteY24" fmla="*/ 275608 h 561519"/>
                <a:gd name="connsiteX25" fmla="*/ 224092 w 2964716"/>
                <a:gd name="connsiteY25" fmla="*/ 296214 h 561519"/>
                <a:gd name="connsiteX26" fmla="*/ 293638 w 2964716"/>
                <a:gd name="connsiteY26" fmla="*/ 311669 h 561519"/>
                <a:gd name="connsiteX27" fmla="*/ 350305 w 2964716"/>
                <a:gd name="connsiteY27" fmla="*/ 316820 h 561519"/>
                <a:gd name="connsiteX28" fmla="*/ 401820 w 2964716"/>
                <a:gd name="connsiteY28" fmla="*/ 316820 h 561519"/>
                <a:gd name="connsiteX29" fmla="*/ 579549 w 2964716"/>
                <a:gd name="connsiteY29" fmla="*/ 298790 h 561519"/>
                <a:gd name="connsiteX30" fmla="*/ 971067 w 2964716"/>
                <a:gd name="connsiteY30" fmla="*/ 244699 h 561519"/>
                <a:gd name="connsiteX31" fmla="*/ 1594404 w 2964716"/>
                <a:gd name="connsiteY31" fmla="*/ 157122 h 561519"/>
                <a:gd name="connsiteX32" fmla="*/ 1674253 w 2964716"/>
                <a:gd name="connsiteY32" fmla="*/ 159698 h 561519"/>
                <a:gd name="connsiteX33" fmla="*/ 2240924 w 2964716"/>
                <a:gd name="connsiteY33" fmla="*/ 92728 h 561519"/>
                <a:gd name="connsiteX34" fmla="*/ 2313045 w 2964716"/>
                <a:gd name="connsiteY34" fmla="*/ 72122 h 561519"/>
                <a:gd name="connsiteX35" fmla="*/ 2410925 w 2964716"/>
                <a:gd name="connsiteY35" fmla="*/ 41212 h 561519"/>
                <a:gd name="connsiteX36" fmla="*/ 2570623 w 2964716"/>
                <a:gd name="connsiteY36" fmla="*/ 0 h 561519"/>
                <a:gd name="connsiteX37" fmla="*/ 2601532 w 2964716"/>
                <a:gd name="connsiteY37" fmla="*/ 5152 h 561519"/>
                <a:gd name="connsiteX38" fmla="*/ 2671078 w 2964716"/>
                <a:gd name="connsiteY38" fmla="*/ 28334 h 561519"/>
                <a:gd name="connsiteX39" fmla="*/ 2768957 w 2964716"/>
                <a:gd name="connsiteY39" fmla="*/ 69546 h 561519"/>
                <a:gd name="connsiteX40" fmla="*/ 2848806 w 2964716"/>
                <a:gd name="connsiteY40" fmla="*/ 110758 h 561519"/>
                <a:gd name="connsiteX41" fmla="*/ 2905473 w 2964716"/>
                <a:gd name="connsiteY41" fmla="*/ 146819 h 561519"/>
                <a:gd name="connsiteX42" fmla="*/ 2933807 w 2964716"/>
                <a:gd name="connsiteY42" fmla="*/ 172577 h 561519"/>
                <a:gd name="connsiteX43" fmla="*/ 2956989 w 2964716"/>
                <a:gd name="connsiteY43" fmla="*/ 211214 h 561519"/>
                <a:gd name="connsiteX44" fmla="*/ 2964716 w 2964716"/>
                <a:gd name="connsiteY44" fmla="*/ 234396 h 561519"/>
                <a:gd name="connsiteX45" fmla="*/ 2964716 w 2964716"/>
                <a:gd name="connsiteY45" fmla="*/ 252426 h 561519"/>
                <a:gd name="connsiteX46" fmla="*/ 2949262 w 2964716"/>
                <a:gd name="connsiteY46" fmla="*/ 265305 h 561519"/>
                <a:gd name="connsiteX47" fmla="*/ 2918352 w 2964716"/>
                <a:gd name="connsiteY47" fmla="*/ 283335 h 561519"/>
                <a:gd name="connsiteX48" fmla="*/ 2866837 w 2964716"/>
                <a:gd name="connsiteY48" fmla="*/ 293638 h 561519"/>
                <a:gd name="connsiteX49" fmla="*/ 2653047 w 2964716"/>
                <a:gd name="connsiteY49" fmla="*/ 288487 h 561519"/>
                <a:gd name="connsiteX50" fmla="*/ 2498501 w 2964716"/>
                <a:gd name="connsiteY50" fmla="*/ 267881 h 561519"/>
                <a:gd name="connsiteX51" fmla="*/ 2271833 w 2964716"/>
                <a:gd name="connsiteY51" fmla="*/ 265305 h 561519"/>
                <a:gd name="connsiteX52" fmla="*/ 2037437 w 2964716"/>
                <a:gd name="connsiteY52" fmla="*/ 270456 h 561519"/>
                <a:gd name="connsiteX53" fmla="*/ 1785011 w 2964716"/>
                <a:gd name="connsiteY53" fmla="*/ 291063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4716" h="561519">
                  <a:moveTo>
                    <a:pt x="1785011" y="291063"/>
                  </a:moveTo>
                  <a:lnTo>
                    <a:pt x="1398645" y="368336"/>
                  </a:lnTo>
                  <a:lnTo>
                    <a:pt x="1238947" y="396669"/>
                  </a:lnTo>
                  <a:lnTo>
                    <a:pt x="1045764" y="419851"/>
                  </a:lnTo>
                  <a:lnTo>
                    <a:pt x="850005" y="458488"/>
                  </a:lnTo>
                  <a:lnTo>
                    <a:pt x="661974" y="515155"/>
                  </a:lnTo>
                  <a:lnTo>
                    <a:pt x="623337" y="538337"/>
                  </a:lnTo>
                  <a:lnTo>
                    <a:pt x="571822" y="556367"/>
                  </a:lnTo>
                  <a:lnTo>
                    <a:pt x="535761" y="558943"/>
                  </a:lnTo>
                  <a:lnTo>
                    <a:pt x="491973" y="561519"/>
                  </a:lnTo>
                  <a:lnTo>
                    <a:pt x="445609" y="556367"/>
                  </a:lnTo>
                  <a:lnTo>
                    <a:pt x="373487" y="533185"/>
                  </a:lnTo>
                  <a:lnTo>
                    <a:pt x="306517" y="504852"/>
                  </a:lnTo>
                  <a:lnTo>
                    <a:pt x="239547" y="466215"/>
                  </a:lnTo>
                  <a:lnTo>
                    <a:pt x="159698" y="406972"/>
                  </a:lnTo>
                  <a:lnTo>
                    <a:pt x="97879" y="347730"/>
                  </a:lnTo>
                  <a:lnTo>
                    <a:pt x="36060" y="278184"/>
                  </a:lnTo>
                  <a:lnTo>
                    <a:pt x="10303" y="247274"/>
                  </a:lnTo>
                  <a:lnTo>
                    <a:pt x="0" y="226668"/>
                  </a:lnTo>
                  <a:lnTo>
                    <a:pt x="2575" y="213789"/>
                  </a:lnTo>
                  <a:lnTo>
                    <a:pt x="20606" y="208638"/>
                  </a:lnTo>
                  <a:lnTo>
                    <a:pt x="43788" y="211214"/>
                  </a:lnTo>
                  <a:lnTo>
                    <a:pt x="77273" y="224092"/>
                  </a:lnTo>
                  <a:lnTo>
                    <a:pt x="126213" y="252426"/>
                  </a:lnTo>
                  <a:lnTo>
                    <a:pt x="172576" y="275608"/>
                  </a:lnTo>
                  <a:lnTo>
                    <a:pt x="224092" y="296214"/>
                  </a:lnTo>
                  <a:lnTo>
                    <a:pt x="293638" y="311669"/>
                  </a:lnTo>
                  <a:lnTo>
                    <a:pt x="350305" y="316820"/>
                  </a:lnTo>
                  <a:lnTo>
                    <a:pt x="401820" y="316820"/>
                  </a:lnTo>
                  <a:lnTo>
                    <a:pt x="579549" y="298790"/>
                  </a:lnTo>
                  <a:lnTo>
                    <a:pt x="971067" y="244699"/>
                  </a:lnTo>
                  <a:lnTo>
                    <a:pt x="1594404" y="157122"/>
                  </a:lnTo>
                  <a:lnTo>
                    <a:pt x="1674253" y="159698"/>
                  </a:lnTo>
                  <a:lnTo>
                    <a:pt x="2240924" y="92728"/>
                  </a:lnTo>
                  <a:lnTo>
                    <a:pt x="2313045" y="72122"/>
                  </a:lnTo>
                  <a:lnTo>
                    <a:pt x="2410925" y="41212"/>
                  </a:lnTo>
                  <a:lnTo>
                    <a:pt x="2570623" y="0"/>
                  </a:lnTo>
                  <a:lnTo>
                    <a:pt x="2601532" y="5152"/>
                  </a:lnTo>
                  <a:lnTo>
                    <a:pt x="2671078" y="28334"/>
                  </a:lnTo>
                  <a:lnTo>
                    <a:pt x="2768957" y="69546"/>
                  </a:lnTo>
                  <a:lnTo>
                    <a:pt x="2848806" y="110758"/>
                  </a:lnTo>
                  <a:lnTo>
                    <a:pt x="2905473" y="146819"/>
                  </a:lnTo>
                  <a:lnTo>
                    <a:pt x="2933807" y="172577"/>
                  </a:lnTo>
                  <a:lnTo>
                    <a:pt x="2956989" y="211214"/>
                  </a:lnTo>
                  <a:lnTo>
                    <a:pt x="2964716" y="234396"/>
                  </a:lnTo>
                  <a:lnTo>
                    <a:pt x="2964716" y="252426"/>
                  </a:lnTo>
                  <a:lnTo>
                    <a:pt x="2949262" y="265305"/>
                  </a:lnTo>
                  <a:lnTo>
                    <a:pt x="2918352" y="283335"/>
                  </a:lnTo>
                  <a:lnTo>
                    <a:pt x="2866837" y="293638"/>
                  </a:lnTo>
                  <a:lnTo>
                    <a:pt x="2653047" y="288487"/>
                  </a:lnTo>
                  <a:lnTo>
                    <a:pt x="2498501" y="267881"/>
                  </a:lnTo>
                  <a:lnTo>
                    <a:pt x="2271833" y="265305"/>
                  </a:lnTo>
                  <a:lnTo>
                    <a:pt x="2037437" y="270456"/>
                  </a:lnTo>
                  <a:lnTo>
                    <a:pt x="1785011" y="2910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AD67E4FF-3E15-4523-B3F6-072C33AE1888}"/>
                </a:ext>
              </a:extLst>
            </p:cNvPr>
            <p:cNvSpPr/>
            <p:nvPr/>
          </p:nvSpPr>
          <p:spPr>
            <a:xfrm>
              <a:off x="5486400" y="3122613"/>
              <a:ext cx="2209800" cy="1395412"/>
            </a:xfrm>
            <a:custGeom>
              <a:avLst/>
              <a:gdLst>
                <a:gd name="connsiteX0" fmla="*/ 1867437 w 2210015"/>
                <a:gd name="connsiteY0" fmla="*/ 839702 h 1396070"/>
                <a:gd name="connsiteX1" fmla="*/ 1630465 w 2210015"/>
                <a:gd name="connsiteY1" fmla="*/ 870612 h 1396070"/>
                <a:gd name="connsiteX2" fmla="*/ 1504252 w 2210015"/>
                <a:gd name="connsiteY2" fmla="*/ 904097 h 1396070"/>
                <a:gd name="connsiteX3" fmla="*/ 1334251 w 2210015"/>
                <a:gd name="connsiteY3" fmla="*/ 963340 h 1396070"/>
                <a:gd name="connsiteX4" fmla="*/ 1153947 w 2210015"/>
                <a:gd name="connsiteY4" fmla="*/ 1014855 h 1396070"/>
                <a:gd name="connsiteX5" fmla="*/ 968491 w 2210015"/>
                <a:gd name="connsiteY5" fmla="*/ 1053492 h 1396070"/>
                <a:gd name="connsiteX6" fmla="*/ 855157 w 2210015"/>
                <a:gd name="connsiteY6" fmla="*/ 1081825 h 1396070"/>
                <a:gd name="connsiteX7" fmla="*/ 651671 w 2210015"/>
                <a:gd name="connsiteY7" fmla="*/ 1143644 h 1396070"/>
                <a:gd name="connsiteX8" fmla="*/ 450761 w 2210015"/>
                <a:gd name="connsiteY8" fmla="*/ 1210614 h 1396070"/>
                <a:gd name="connsiteX9" fmla="*/ 242123 w 2210015"/>
                <a:gd name="connsiteY9" fmla="*/ 1293039 h 1396070"/>
                <a:gd name="connsiteX10" fmla="*/ 198335 w 2210015"/>
                <a:gd name="connsiteY10" fmla="*/ 1311069 h 1396070"/>
                <a:gd name="connsiteX11" fmla="*/ 170001 w 2210015"/>
                <a:gd name="connsiteY11" fmla="*/ 1349706 h 1396070"/>
                <a:gd name="connsiteX12" fmla="*/ 139092 w 2210015"/>
                <a:gd name="connsiteY12" fmla="*/ 1380615 h 1396070"/>
                <a:gd name="connsiteX13" fmla="*/ 108183 w 2210015"/>
                <a:gd name="connsiteY13" fmla="*/ 1396070 h 1396070"/>
                <a:gd name="connsiteX14" fmla="*/ 90152 w 2210015"/>
                <a:gd name="connsiteY14" fmla="*/ 1396070 h 1396070"/>
                <a:gd name="connsiteX15" fmla="*/ 69546 w 2210015"/>
                <a:gd name="connsiteY15" fmla="*/ 1385767 h 1396070"/>
                <a:gd name="connsiteX16" fmla="*/ 54091 w 2210015"/>
                <a:gd name="connsiteY16" fmla="*/ 1365160 h 1396070"/>
                <a:gd name="connsiteX17" fmla="*/ 33485 w 2210015"/>
                <a:gd name="connsiteY17" fmla="*/ 1323948 h 1396070"/>
                <a:gd name="connsiteX18" fmla="*/ 12879 w 2210015"/>
                <a:gd name="connsiteY18" fmla="*/ 1272433 h 1396070"/>
                <a:gd name="connsiteX19" fmla="*/ 0 w 2210015"/>
                <a:gd name="connsiteY19" fmla="*/ 1220917 h 1396070"/>
                <a:gd name="connsiteX20" fmla="*/ 2576 w 2210015"/>
                <a:gd name="connsiteY20" fmla="*/ 1164250 h 1396070"/>
                <a:gd name="connsiteX21" fmla="*/ 12879 w 2210015"/>
                <a:gd name="connsiteY21" fmla="*/ 1099856 h 1396070"/>
                <a:gd name="connsiteX22" fmla="*/ 41212 w 2210015"/>
                <a:gd name="connsiteY22" fmla="*/ 1025158 h 1396070"/>
                <a:gd name="connsiteX23" fmla="*/ 69546 w 2210015"/>
                <a:gd name="connsiteY23" fmla="*/ 971067 h 1396070"/>
                <a:gd name="connsiteX24" fmla="*/ 121061 w 2210015"/>
                <a:gd name="connsiteY24" fmla="*/ 775308 h 1396070"/>
                <a:gd name="connsiteX25" fmla="*/ 154547 w 2210015"/>
                <a:gd name="connsiteY25" fmla="*/ 615610 h 1396070"/>
                <a:gd name="connsiteX26" fmla="*/ 172577 w 2210015"/>
                <a:gd name="connsiteY26" fmla="*/ 481670 h 1396070"/>
                <a:gd name="connsiteX27" fmla="*/ 180304 w 2210015"/>
                <a:gd name="connsiteY27" fmla="*/ 373487 h 1396070"/>
                <a:gd name="connsiteX28" fmla="*/ 172577 w 2210015"/>
                <a:gd name="connsiteY28" fmla="*/ 316820 h 1396070"/>
                <a:gd name="connsiteX29" fmla="*/ 157122 w 2210015"/>
                <a:gd name="connsiteY29" fmla="*/ 224092 h 1396070"/>
                <a:gd name="connsiteX30" fmla="*/ 136516 w 2210015"/>
                <a:gd name="connsiteY30" fmla="*/ 167425 h 1396070"/>
                <a:gd name="connsiteX31" fmla="*/ 100455 w 2210015"/>
                <a:gd name="connsiteY31" fmla="*/ 105607 h 1396070"/>
                <a:gd name="connsiteX32" fmla="*/ 72122 w 2210015"/>
                <a:gd name="connsiteY32" fmla="*/ 69546 h 1396070"/>
                <a:gd name="connsiteX33" fmla="*/ 56667 w 2210015"/>
                <a:gd name="connsiteY33" fmla="*/ 46364 h 1396070"/>
                <a:gd name="connsiteX34" fmla="*/ 51516 w 2210015"/>
                <a:gd name="connsiteY34" fmla="*/ 25758 h 1396070"/>
                <a:gd name="connsiteX35" fmla="*/ 48940 w 2210015"/>
                <a:gd name="connsiteY35" fmla="*/ 15455 h 1396070"/>
                <a:gd name="connsiteX36" fmla="*/ 51516 w 2210015"/>
                <a:gd name="connsiteY36" fmla="*/ 5151 h 1396070"/>
                <a:gd name="connsiteX37" fmla="*/ 61819 w 2210015"/>
                <a:gd name="connsiteY37" fmla="*/ 0 h 1396070"/>
                <a:gd name="connsiteX38" fmla="*/ 92728 w 2210015"/>
                <a:gd name="connsiteY38" fmla="*/ 5151 h 1396070"/>
                <a:gd name="connsiteX39" fmla="*/ 162274 w 2210015"/>
                <a:gd name="connsiteY39" fmla="*/ 30909 h 1396070"/>
                <a:gd name="connsiteX40" fmla="*/ 262729 w 2210015"/>
                <a:gd name="connsiteY40" fmla="*/ 79849 h 1396070"/>
                <a:gd name="connsiteX41" fmla="*/ 355457 w 2210015"/>
                <a:gd name="connsiteY41" fmla="*/ 133940 h 1396070"/>
                <a:gd name="connsiteX42" fmla="*/ 399245 w 2210015"/>
                <a:gd name="connsiteY42" fmla="*/ 164849 h 1396070"/>
                <a:gd name="connsiteX43" fmla="*/ 437882 w 2210015"/>
                <a:gd name="connsiteY43" fmla="*/ 200910 h 1396070"/>
                <a:gd name="connsiteX44" fmla="*/ 461064 w 2210015"/>
                <a:gd name="connsiteY44" fmla="*/ 234395 h 1396070"/>
                <a:gd name="connsiteX45" fmla="*/ 473943 w 2210015"/>
                <a:gd name="connsiteY45" fmla="*/ 270456 h 1396070"/>
                <a:gd name="connsiteX46" fmla="*/ 476518 w 2210015"/>
                <a:gd name="connsiteY46" fmla="*/ 293638 h 1396070"/>
                <a:gd name="connsiteX47" fmla="*/ 473943 w 2210015"/>
                <a:gd name="connsiteY47" fmla="*/ 311669 h 1396070"/>
                <a:gd name="connsiteX48" fmla="*/ 463639 w 2210015"/>
                <a:gd name="connsiteY48" fmla="*/ 332275 h 1396070"/>
                <a:gd name="connsiteX49" fmla="*/ 422427 w 2210015"/>
                <a:gd name="connsiteY49" fmla="*/ 370911 h 1396070"/>
                <a:gd name="connsiteX50" fmla="*/ 358033 w 2210015"/>
                <a:gd name="connsiteY50" fmla="*/ 625913 h 1396070"/>
                <a:gd name="connsiteX51" fmla="*/ 267881 w 2210015"/>
                <a:gd name="connsiteY51" fmla="*/ 996825 h 1396070"/>
                <a:gd name="connsiteX52" fmla="*/ 275608 w 2210015"/>
                <a:gd name="connsiteY52" fmla="*/ 1001976 h 1396070"/>
                <a:gd name="connsiteX53" fmla="*/ 625913 w 2210015"/>
                <a:gd name="connsiteY53" fmla="*/ 924703 h 1396070"/>
                <a:gd name="connsiteX54" fmla="*/ 1166826 w 2210015"/>
                <a:gd name="connsiteY54" fmla="*/ 811369 h 1396070"/>
                <a:gd name="connsiteX55" fmla="*/ 1339403 w 2210015"/>
                <a:gd name="connsiteY55" fmla="*/ 777884 h 1396070"/>
                <a:gd name="connsiteX56" fmla="*/ 1913801 w 2210015"/>
                <a:gd name="connsiteY56" fmla="*/ 695459 h 1396070"/>
                <a:gd name="connsiteX57" fmla="*/ 2210015 w 2210015"/>
                <a:gd name="connsiteY57" fmla="*/ 654247 h 1396070"/>
                <a:gd name="connsiteX58" fmla="*/ 2202287 w 2210015"/>
                <a:gd name="connsiteY58" fmla="*/ 826824 h 1396070"/>
                <a:gd name="connsiteX59" fmla="*/ 1867437 w 2210015"/>
                <a:gd name="connsiteY59" fmla="*/ 839702 h 139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10015" h="1396070">
                  <a:moveTo>
                    <a:pt x="1867437" y="839702"/>
                  </a:moveTo>
                  <a:lnTo>
                    <a:pt x="1630465" y="870612"/>
                  </a:lnTo>
                  <a:lnTo>
                    <a:pt x="1504252" y="904097"/>
                  </a:lnTo>
                  <a:lnTo>
                    <a:pt x="1334251" y="963340"/>
                  </a:lnTo>
                  <a:lnTo>
                    <a:pt x="1153947" y="1014855"/>
                  </a:lnTo>
                  <a:lnTo>
                    <a:pt x="968491" y="1053492"/>
                  </a:lnTo>
                  <a:lnTo>
                    <a:pt x="855157" y="1081825"/>
                  </a:lnTo>
                  <a:lnTo>
                    <a:pt x="651671" y="1143644"/>
                  </a:lnTo>
                  <a:lnTo>
                    <a:pt x="450761" y="1210614"/>
                  </a:lnTo>
                  <a:lnTo>
                    <a:pt x="242123" y="1293039"/>
                  </a:lnTo>
                  <a:lnTo>
                    <a:pt x="198335" y="1311069"/>
                  </a:lnTo>
                  <a:lnTo>
                    <a:pt x="170001" y="1349706"/>
                  </a:lnTo>
                  <a:lnTo>
                    <a:pt x="139092" y="1380615"/>
                  </a:lnTo>
                  <a:lnTo>
                    <a:pt x="108183" y="1396070"/>
                  </a:lnTo>
                  <a:lnTo>
                    <a:pt x="90152" y="1396070"/>
                  </a:lnTo>
                  <a:lnTo>
                    <a:pt x="69546" y="1385767"/>
                  </a:lnTo>
                  <a:lnTo>
                    <a:pt x="54091" y="1365160"/>
                  </a:lnTo>
                  <a:lnTo>
                    <a:pt x="33485" y="1323948"/>
                  </a:lnTo>
                  <a:lnTo>
                    <a:pt x="12879" y="1272433"/>
                  </a:lnTo>
                  <a:lnTo>
                    <a:pt x="0" y="1220917"/>
                  </a:lnTo>
                  <a:lnTo>
                    <a:pt x="2576" y="1164250"/>
                  </a:lnTo>
                  <a:lnTo>
                    <a:pt x="12879" y="1099856"/>
                  </a:lnTo>
                  <a:lnTo>
                    <a:pt x="41212" y="1025158"/>
                  </a:lnTo>
                  <a:lnTo>
                    <a:pt x="69546" y="971067"/>
                  </a:lnTo>
                  <a:lnTo>
                    <a:pt x="121061" y="775308"/>
                  </a:lnTo>
                  <a:lnTo>
                    <a:pt x="154547" y="615610"/>
                  </a:lnTo>
                  <a:lnTo>
                    <a:pt x="172577" y="481670"/>
                  </a:lnTo>
                  <a:lnTo>
                    <a:pt x="180304" y="373487"/>
                  </a:lnTo>
                  <a:lnTo>
                    <a:pt x="172577" y="316820"/>
                  </a:lnTo>
                  <a:lnTo>
                    <a:pt x="157122" y="224092"/>
                  </a:lnTo>
                  <a:lnTo>
                    <a:pt x="136516" y="167425"/>
                  </a:lnTo>
                  <a:lnTo>
                    <a:pt x="100455" y="105607"/>
                  </a:lnTo>
                  <a:lnTo>
                    <a:pt x="72122" y="69546"/>
                  </a:lnTo>
                  <a:lnTo>
                    <a:pt x="56667" y="46364"/>
                  </a:lnTo>
                  <a:lnTo>
                    <a:pt x="51516" y="25758"/>
                  </a:lnTo>
                  <a:lnTo>
                    <a:pt x="48940" y="15455"/>
                  </a:lnTo>
                  <a:lnTo>
                    <a:pt x="51516" y="5151"/>
                  </a:lnTo>
                  <a:lnTo>
                    <a:pt x="61819" y="0"/>
                  </a:lnTo>
                  <a:lnTo>
                    <a:pt x="92728" y="5151"/>
                  </a:lnTo>
                  <a:lnTo>
                    <a:pt x="162274" y="30909"/>
                  </a:lnTo>
                  <a:lnTo>
                    <a:pt x="262729" y="79849"/>
                  </a:lnTo>
                  <a:lnTo>
                    <a:pt x="355457" y="133940"/>
                  </a:lnTo>
                  <a:lnTo>
                    <a:pt x="399245" y="164849"/>
                  </a:lnTo>
                  <a:lnTo>
                    <a:pt x="437882" y="200910"/>
                  </a:lnTo>
                  <a:lnTo>
                    <a:pt x="461064" y="234395"/>
                  </a:lnTo>
                  <a:lnTo>
                    <a:pt x="473943" y="270456"/>
                  </a:lnTo>
                  <a:lnTo>
                    <a:pt x="476518" y="293638"/>
                  </a:lnTo>
                  <a:lnTo>
                    <a:pt x="473943" y="311669"/>
                  </a:lnTo>
                  <a:lnTo>
                    <a:pt x="463639" y="332275"/>
                  </a:lnTo>
                  <a:lnTo>
                    <a:pt x="422427" y="370911"/>
                  </a:lnTo>
                  <a:lnTo>
                    <a:pt x="358033" y="625913"/>
                  </a:lnTo>
                  <a:lnTo>
                    <a:pt x="267881" y="996825"/>
                  </a:lnTo>
                  <a:lnTo>
                    <a:pt x="275608" y="1001976"/>
                  </a:lnTo>
                  <a:lnTo>
                    <a:pt x="625913" y="924703"/>
                  </a:lnTo>
                  <a:lnTo>
                    <a:pt x="1166826" y="811369"/>
                  </a:lnTo>
                  <a:lnTo>
                    <a:pt x="1339403" y="777884"/>
                  </a:lnTo>
                  <a:lnTo>
                    <a:pt x="1913801" y="695459"/>
                  </a:lnTo>
                  <a:lnTo>
                    <a:pt x="2210015" y="654247"/>
                  </a:lnTo>
                  <a:lnTo>
                    <a:pt x="2202287" y="826824"/>
                  </a:lnTo>
                  <a:lnTo>
                    <a:pt x="1867437" y="83970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B08479BA-C945-4837-B5FD-53F69287C866}"/>
                </a:ext>
              </a:extLst>
            </p:cNvPr>
            <p:cNvSpPr/>
            <p:nvPr/>
          </p:nvSpPr>
          <p:spPr>
            <a:xfrm>
              <a:off x="7542214" y="2943225"/>
              <a:ext cx="447675" cy="1481138"/>
            </a:xfrm>
            <a:custGeom>
              <a:avLst/>
              <a:gdLst>
                <a:gd name="connsiteX0" fmla="*/ 50006 w 447675"/>
                <a:gd name="connsiteY0" fmla="*/ 1090613 h 1481138"/>
                <a:gd name="connsiteX1" fmla="*/ 85725 w 447675"/>
                <a:gd name="connsiteY1" fmla="*/ 852488 h 1481138"/>
                <a:gd name="connsiteX2" fmla="*/ 128587 w 447675"/>
                <a:gd name="connsiteY2" fmla="*/ 428625 h 1481138"/>
                <a:gd name="connsiteX3" fmla="*/ 133350 w 447675"/>
                <a:gd name="connsiteY3" fmla="*/ 354806 h 1481138"/>
                <a:gd name="connsiteX4" fmla="*/ 130969 w 447675"/>
                <a:gd name="connsiteY4" fmla="*/ 302419 h 1481138"/>
                <a:gd name="connsiteX5" fmla="*/ 123825 w 447675"/>
                <a:gd name="connsiteY5" fmla="*/ 233363 h 1481138"/>
                <a:gd name="connsiteX6" fmla="*/ 114300 w 447675"/>
                <a:gd name="connsiteY6" fmla="*/ 185738 h 1481138"/>
                <a:gd name="connsiteX7" fmla="*/ 90487 w 447675"/>
                <a:gd name="connsiteY7" fmla="*/ 126206 h 1481138"/>
                <a:gd name="connsiteX8" fmla="*/ 61912 w 447675"/>
                <a:gd name="connsiteY8" fmla="*/ 85725 h 1481138"/>
                <a:gd name="connsiteX9" fmla="*/ 42862 w 447675"/>
                <a:gd name="connsiteY9" fmla="*/ 64294 h 1481138"/>
                <a:gd name="connsiteX10" fmla="*/ 30956 w 447675"/>
                <a:gd name="connsiteY10" fmla="*/ 47625 h 1481138"/>
                <a:gd name="connsiteX11" fmla="*/ 26194 w 447675"/>
                <a:gd name="connsiteY11" fmla="*/ 28575 h 1481138"/>
                <a:gd name="connsiteX12" fmla="*/ 26194 w 447675"/>
                <a:gd name="connsiteY12" fmla="*/ 14288 h 1481138"/>
                <a:gd name="connsiteX13" fmla="*/ 33337 w 447675"/>
                <a:gd name="connsiteY13" fmla="*/ 2381 h 1481138"/>
                <a:gd name="connsiteX14" fmla="*/ 52387 w 447675"/>
                <a:gd name="connsiteY14" fmla="*/ 0 h 1481138"/>
                <a:gd name="connsiteX15" fmla="*/ 85725 w 447675"/>
                <a:gd name="connsiteY15" fmla="*/ 9525 h 1481138"/>
                <a:gd name="connsiteX16" fmla="*/ 166687 w 447675"/>
                <a:gd name="connsiteY16" fmla="*/ 54769 h 1481138"/>
                <a:gd name="connsiteX17" fmla="*/ 257175 w 447675"/>
                <a:gd name="connsiteY17" fmla="*/ 109538 h 1481138"/>
                <a:gd name="connsiteX18" fmla="*/ 316706 w 447675"/>
                <a:gd name="connsiteY18" fmla="*/ 157163 h 1481138"/>
                <a:gd name="connsiteX19" fmla="*/ 359569 w 447675"/>
                <a:gd name="connsiteY19" fmla="*/ 197644 h 1481138"/>
                <a:gd name="connsiteX20" fmla="*/ 390525 w 447675"/>
                <a:gd name="connsiteY20" fmla="*/ 230981 h 1481138"/>
                <a:gd name="connsiteX21" fmla="*/ 423862 w 447675"/>
                <a:gd name="connsiteY21" fmla="*/ 280988 h 1481138"/>
                <a:gd name="connsiteX22" fmla="*/ 440531 w 447675"/>
                <a:gd name="connsiteY22" fmla="*/ 321469 h 1481138"/>
                <a:gd name="connsiteX23" fmla="*/ 447675 w 447675"/>
                <a:gd name="connsiteY23" fmla="*/ 350044 h 1481138"/>
                <a:gd name="connsiteX24" fmla="*/ 445294 w 447675"/>
                <a:gd name="connsiteY24" fmla="*/ 373856 h 1481138"/>
                <a:gd name="connsiteX25" fmla="*/ 421481 w 447675"/>
                <a:gd name="connsiteY25" fmla="*/ 426244 h 1481138"/>
                <a:gd name="connsiteX26" fmla="*/ 361950 w 447675"/>
                <a:gd name="connsiteY26" fmla="*/ 533400 h 1481138"/>
                <a:gd name="connsiteX27" fmla="*/ 330994 w 447675"/>
                <a:gd name="connsiteY27" fmla="*/ 583406 h 1481138"/>
                <a:gd name="connsiteX28" fmla="*/ 297656 w 447675"/>
                <a:gd name="connsiteY28" fmla="*/ 876300 h 1481138"/>
                <a:gd name="connsiteX29" fmla="*/ 266700 w 447675"/>
                <a:gd name="connsiteY29" fmla="*/ 1104900 h 1481138"/>
                <a:gd name="connsiteX30" fmla="*/ 242887 w 447675"/>
                <a:gd name="connsiteY30" fmla="*/ 1264444 h 1481138"/>
                <a:gd name="connsiteX31" fmla="*/ 223837 w 447675"/>
                <a:gd name="connsiteY31" fmla="*/ 1357313 h 1481138"/>
                <a:gd name="connsiteX32" fmla="*/ 202406 w 447675"/>
                <a:gd name="connsiteY32" fmla="*/ 1404938 h 1481138"/>
                <a:gd name="connsiteX33" fmla="*/ 176212 w 447675"/>
                <a:gd name="connsiteY33" fmla="*/ 1440656 h 1481138"/>
                <a:gd name="connsiteX34" fmla="*/ 140494 w 447675"/>
                <a:gd name="connsiteY34" fmla="*/ 1464469 h 1481138"/>
                <a:gd name="connsiteX35" fmla="*/ 114300 w 447675"/>
                <a:gd name="connsiteY35" fmla="*/ 1473994 h 1481138"/>
                <a:gd name="connsiteX36" fmla="*/ 92869 w 447675"/>
                <a:gd name="connsiteY36" fmla="*/ 1481138 h 1481138"/>
                <a:gd name="connsiteX37" fmla="*/ 54769 w 447675"/>
                <a:gd name="connsiteY37" fmla="*/ 1473994 h 1481138"/>
                <a:gd name="connsiteX38" fmla="*/ 33337 w 447675"/>
                <a:gd name="connsiteY38" fmla="*/ 1459706 h 1481138"/>
                <a:gd name="connsiteX39" fmla="*/ 14287 w 447675"/>
                <a:gd name="connsiteY39" fmla="*/ 1435894 h 1481138"/>
                <a:gd name="connsiteX40" fmla="*/ 0 w 447675"/>
                <a:gd name="connsiteY40" fmla="*/ 1400175 h 1481138"/>
                <a:gd name="connsiteX41" fmla="*/ 16669 w 447675"/>
                <a:gd name="connsiteY41" fmla="*/ 1283494 h 1481138"/>
                <a:gd name="connsiteX42" fmla="*/ 50006 w 447675"/>
                <a:gd name="connsiteY42" fmla="*/ 1090613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7675" h="1481138">
                  <a:moveTo>
                    <a:pt x="50006" y="1090613"/>
                  </a:moveTo>
                  <a:lnTo>
                    <a:pt x="85725" y="852488"/>
                  </a:lnTo>
                  <a:lnTo>
                    <a:pt x="128587" y="428625"/>
                  </a:lnTo>
                  <a:lnTo>
                    <a:pt x="133350" y="354806"/>
                  </a:lnTo>
                  <a:lnTo>
                    <a:pt x="130969" y="302419"/>
                  </a:lnTo>
                  <a:lnTo>
                    <a:pt x="123825" y="233363"/>
                  </a:lnTo>
                  <a:lnTo>
                    <a:pt x="114300" y="185738"/>
                  </a:lnTo>
                  <a:lnTo>
                    <a:pt x="90487" y="126206"/>
                  </a:lnTo>
                  <a:lnTo>
                    <a:pt x="61912" y="85725"/>
                  </a:lnTo>
                  <a:lnTo>
                    <a:pt x="42862" y="64294"/>
                  </a:lnTo>
                  <a:lnTo>
                    <a:pt x="30956" y="47625"/>
                  </a:lnTo>
                  <a:lnTo>
                    <a:pt x="26194" y="28575"/>
                  </a:lnTo>
                  <a:lnTo>
                    <a:pt x="26194" y="14288"/>
                  </a:lnTo>
                  <a:lnTo>
                    <a:pt x="33337" y="2381"/>
                  </a:lnTo>
                  <a:lnTo>
                    <a:pt x="52387" y="0"/>
                  </a:lnTo>
                  <a:lnTo>
                    <a:pt x="85725" y="9525"/>
                  </a:lnTo>
                  <a:lnTo>
                    <a:pt x="166687" y="54769"/>
                  </a:lnTo>
                  <a:lnTo>
                    <a:pt x="257175" y="109538"/>
                  </a:lnTo>
                  <a:lnTo>
                    <a:pt x="316706" y="157163"/>
                  </a:lnTo>
                  <a:lnTo>
                    <a:pt x="359569" y="197644"/>
                  </a:lnTo>
                  <a:lnTo>
                    <a:pt x="390525" y="230981"/>
                  </a:lnTo>
                  <a:lnTo>
                    <a:pt x="423862" y="280988"/>
                  </a:lnTo>
                  <a:lnTo>
                    <a:pt x="440531" y="321469"/>
                  </a:lnTo>
                  <a:lnTo>
                    <a:pt x="447675" y="350044"/>
                  </a:lnTo>
                  <a:lnTo>
                    <a:pt x="445294" y="373856"/>
                  </a:lnTo>
                  <a:lnTo>
                    <a:pt x="421481" y="426244"/>
                  </a:lnTo>
                  <a:lnTo>
                    <a:pt x="361950" y="533400"/>
                  </a:lnTo>
                  <a:lnTo>
                    <a:pt x="330994" y="583406"/>
                  </a:lnTo>
                  <a:lnTo>
                    <a:pt x="297656" y="876300"/>
                  </a:lnTo>
                  <a:lnTo>
                    <a:pt x="266700" y="1104900"/>
                  </a:lnTo>
                  <a:lnTo>
                    <a:pt x="242887" y="1264444"/>
                  </a:lnTo>
                  <a:lnTo>
                    <a:pt x="223837" y="1357313"/>
                  </a:lnTo>
                  <a:lnTo>
                    <a:pt x="202406" y="1404938"/>
                  </a:lnTo>
                  <a:lnTo>
                    <a:pt x="176212" y="1440656"/>
                  </a:lnTo>
                  <a:lnTo>
                    <a:pt x="140494" y="1464469"/>
                  </a:lnTo>
                  <a:lnTo>
                    <a:pt x="114300" y="1473994"/>
                  </a:lnTo>
                  <a:lnTo>
                    <a:pt x="92869" y="1481138"/>
                  </a:lnTo>
                  <a:lnTo>
                    <a:pt x="54769" y="1473994"/>
                  </a:lnTo>
                  <a:lnTo>
                    <a:pt x="33337" y="1459706"/>
                  </a:lnTo>
                  <a:lnTo>
                    <a:pt x="14287" y="1435894"/>
                  </a:lnTo>
                  <a:lnTo>
                    <a:pt x="0" y="1400175"/>
                  </a:lnTo>
                  <a:lnTo>
                    <a:pt x="16669" y="1283494"/>
                  </a:lnTo>
                  <a:lnTo>
                    <a:pt x="50006" y="10906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329B5E82-E187-4D93-A87A-7375AD073454}"/>
                </a:ext>
              </a:extLst>
            </p:cNvPr>
            <p:cNvSpPr/>
            <p:nvPr/>
          </p:nvSpPr>
          <p:spPr>
            <a:xfrm rot="16200000">
              <a:off x="5125244" y="3540919"/>
              <a:ext cx="2655888" cy="927100"/>
            </a:xfrm>
            <a:custGeom>
              <a:avLst/>
              <a:gdLst>
                <a:gd name="connsiteX0" fmla="*/ 1690687 w 2655094"/>
                <a:gd name="connsiteY0" fmla="*/ 862013 h 926306"/>
                <a:gd name="connsiteX1" fmla="*/ 1419225 w 2655094"/>
                <a:gd name="connsiteY1" fmla="*/ 864394 h 926306"/>
                <a:gd name="connsiteX2" fmla="*/ 1259681 w 2655094"/>
                <a:gd name="connsiteY2" fmla="*/ 862013 h 926306"/>
                <a:gd name="connsiteX3" fmla="*/ 1126331 w 2655094"/>
                <a:gd name="connsiteY3" fmla="*/ 838200 h 926306"/>
                <a:gd name="connsiteX4" fmla="*/ 1023937 w 2655094"/>
                <a:gd name="connsiteY4" fmla="*/ 809625 h 926306"/>
                <a:gd name="connsiteX5" fmla="*/ 909637 w 2655094"/>
                <a:gd name="connsiteY5" fmla="*/ 771525 h 926306"/>
                <a:gd name="connsiteX6" fmla="*/ 809625 w 2655094"/>
                <a:gd name="connsiteY6" fmla="*/ 728663 h 926306"/>
                <a:gd name="connsiteX7" fmla="*/ 704850 w 2655094"/>
                <a:gd name="connsiteY7" fmla="*/ 678656 h 926306"/>
                <a:gd name="connsiteX8" fmla="*/ 576262 w 2655094"/>
                <a:gd name="connsiteY8" fmla="*/ 607219 h 926306"/>
                <a:gd name="connsiteX9" fmla="*/ 466725 w 2655094"/>
                <a:gd name="connsiteY9" fmla="*/ 535781 h 926306"/>
                <a:gd name="connsiteX10" fmla="*/ 400050 w 2655094"/>
                <a:gd name="connsiteY10" fmla="*/ 488156 h 926306"/>
                <a:gd name="connsiteX11" fmla="*/ 300037 w 2655094"/>
                <a:gd name="connsiteY11" fmla="*/ 402431 h 926306"/>
                <a:gd name="connsiteX12" fmla="*/ 207169 w 2655094"/>
                <a:gd name="connsiteY12" fmla="*/ 309563 h 926306"/>
                <a:gd name="connsiteX13" fmla="*/ 114300 w 2655094"/>
                <a:gd name="connsiteY13" fmla="*/ 200025 h 926306"/>
                <a:gd name="connsiteX14" fmla="*/ 57150 w 2655094"/>
                <a:gd name="connsiteY14" fmla="*/ 121444 h 926306"/>
                <a:gd name="connsiteX15" fmla="*/ 9525 w 2655094"/>
                <a:gd name="connsiteY15" fmla="*/ 52388 h 926306"/>
                <a:gd name="connsiteX16" fmla="*/ 0 w 2655094"/>
                <a:gd name="connsiteY16" fmla="*/ 30956 h 926306"/>
                <a:gd name="connsiteX17" fmla="*/ 0 w 2655094"/>
                <a:gd name="connsiteY17" fmla="*/ 19050 h 926306"/>
                <a:gd name="connsiteX18" fmla="*/ 4762 w 2655094"/>
                <a:gd name="connsiteY18" fmla="*/ 7144 h 926306"/>
                <a:gd name="connsiteX19" fmla="*/ 14287 w 2655094"/>
                <a:gd name="connsiteY19" fmla="*/ 0 h 926306"/>
                <a:gd name="connsiteX20" fmla="*/ 28575 w 2655094"/>
                <a:gd name="connsiteY20" fmla="*/ 0 h 926306"/>
                <a:gd name="connsiteX21" fmla="*/ 52387 w 2655094"/>
                <a:gd name="connsiteY21" fmla="*/ 7144 h 926306"/>
                <a:gd name="connsiteX22" fmla="*/ 97631 w 2655094"/>
                <a:gd name="connsiteY22" fmla="*/ 50006 h 926306"/>
                <a:gd name="connsiteX23" fmla="*/ 219075 w 2655094"/>
                <a:gd name="connsiteY23" fmla="*/ 145256 h 926306"/>
                <a:gd name="connsiteX24" fmla="*/ 338137 w 2655094"/>
                <a:gd name="connsiteY24" fmla="*/ 230981 h 926306"/>
                <a:gd name="connsiteX25" fmla="*/ 431006 w 2655094"/>
                <a:gd name="connsiteY25" fmla="*/ 292894 h 926306"/>
                <a:gd name="connsiteX26" fmla="*/ 519112 w 2655094"/>
                <a:gd name="connsiteY26" fmla="*/ 350044 h 926306"/>
                <a:gd name="connsiteX27" fmla="*/ 569119 w 2655094"/>
                <a:gd name="connsiteY27" fmla="*/ 381000 h 926306"/>
                <a:gd name="connsiteX28" fmla="*/ 657225 w 2655094"/>
                <a:gd name="connsiteY28" fmla="*/ 431006 h 926306"/>
                <a:gd name="connsiteX29" fmla="*/ 723900 w 2655094"/>
                <a:gd name="connsiteY29" fmla="*/ 469106 h 926306"/>
                <a:gd name="connsiteX30" fmla="*/ 814387 w 2655094"/>
                <a:gd name="connsiteY30" fmla="*/ 514350 h 926306"/>
                <a:gd name="connsiteX31" fmla="*/ 902494 w 2655094"/>
                <a:gd name="connsiteY31" fmla="*/ 547688 h 926306"/>
                <a:gd name="connsiteX32" fmla="*/ 973931 w 2655094"/>
                <a:gd name="connsiteY32" fmla="*/ 571500 h 926306"/>
                <a:gd name="connsiteX33" fmla="*/ 1057275 w 2655094"/>
                <a:gd name="connsiteY33" fmla="*/ 595313 h 926306"/>
                <a:gd name="connsiteX34" fmla="*/ 1102519 w 2655094"/>
                <a:gd name="connsiteY34" fmla="*/ 604838 h 926306"/>
                <a:gd name="connsiteX35" fmla="*/ 1147762 w 2655094"/>
                <a:gd name="connsiteY35" fmla="*/ 609600 h 926306"/>
                <a:gd name="connsiteX36" fmla="*/ 1202531 w 2655094"/>
                <a:gd name="connsiteY36" fmla="*/ 607219 h 926306"/>
                <a:gd name="connsiteX37" fmla="*/ 1388269 w 2655094"/>
                <a:gd name="connsiteY37" fmla="*/ 638175 h 926306"/>
                <a:gd name="connsiteX38" fmla="*/ 1824037 w 2655094"/>
                <a:gd name="connsiteY38" fmla="*/ 633413 h 926306"/>
                <a:gd name="connsiteX39" fmla="*/ 2231231 w 2655094"/>
                <a:gd name="connsiteY39" fmla="*/ 633413 h 926306"/>
                <a:gd name="connsiteX40" fmla="*/ 2340769 w 2655094"/>
                <a:gd name="connsiteY40" fmla="*/ 633413 h 926306"/>
                <a:gd name="connsiteX41" fmla="*/ 2371725 w 2655094"/>
                <a:gd name="connsiteY41" fmla="*/ 628650 h 926306"/>
                <a:gd name="connsiteX42" fmla="*/ 2405062 w 2655094"/>
                <a:gd name="connsiteY42" fmla="*/ 621506 h 926306"/>
                <a:gd name="connsiteX43" fmla="*/ 2433637 w 2655094"/>
                <a:gd name="connsiteY43" fmla="*/ 611981 h 926306"/>
                <a:gd name="connsiteX44" fmla="*/ 2462212 w 2655094"/>
                <a:gd name="connsiteY44" fmla="*/ 592931 h 926306"/>
                <a:gd name="connsiteX45" fmla="*/ 2493169 w 2655094"/>
                <a:gd name="connsiteY45" fmla="*/ 564356 h 926306"/>
                <a:gd name="connsiteX46" fmla="*/ 2516981 w 2655094"/>
                <a:gd name="connsiteY46" fmla="*/ 531019 h 926306"/>
                <a:gd name="connsiteX47" fmla="*/ 2550319 w 2655094"/>
                <a:gd name="connsiteY47" fmla="*/ 476250 h 926306"/>
                <a:gd name="connsiteX48" fmla="*/ 2602706 w 2655094"/>
                <a:gd name="connsiteY48" fmla="*/ 342900 h 926306"/>
                <a:gd name="connsiteX49" fmla="*/ 2655094 w 2655094"/>
                <a:gd name="connsiteY49" fmla="*/ 595313 h 926306"/>
                <a:gd name="connsiteX50" fmla="*/ 2576512 w 2655094"/>
                <a:gd name="connsiteY50" fmla="*/ 757238 h 926306"/>
                <a:gd name="connsiteX51" fmla="*/ 2516981 w 2655094"/>
                <a:gd name="connsiteY51" fmla="*/ 871538 h 926306"/>
                <a:gd name="connsiteX52" fmla="*/ 2490787 w 2655094"/>
                <a:gd name="connsiteY52" fmla="*/ 914400 h 926306"/>
                <a:gd name="connsiteX53" fmla="*/ 2481262 w 2655094"/>
                <a:gd name="connsiteY53" fmla="*/ 926306 h 926306"/>
                <a:gd name="connsiteX54" fmla="*/ 2447925 w 2655094"/>
                <a:gd name="connsiteY54" fmla="*/ 914400 h 926306"/>
                <a:gd name="connsiteX55" fmla="*/ 2383631 w 2655094"/>
                <a:gd name="connsiteY55" fmla="*/ 892969 h 926306"/>
                <a:gd name="connsiteX56" fmla="*/ 2321719 w 2655094"/>
                <a:gd name="connsiteY56" fmla="*/ 881063 h 926306"/>
                <a:gd name="connsiteX57" fmla="*/ 2171700 w 2655094"/>
                <a:gd name="connsiteY57" fmla="*/ 876300 h 926306"/>
                <a:gd name="connsiteX58" fmla="*/ 1690687 w 2655094"/>
                <a:gd name="connsiteY58" fmla="*/ 862013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55094" h="926306">
                  <a:moveTo>
                    <a:pt x="1690687" y="862013"/>
                  </a:moveTo>
                  <a:lnTo>
                    <a:pt x="1419225" y="864394"/>
                  </a:lnTo>
                  <a:lnTo>
                    <a:pt x="1259681" y="862013"/>
                  </a:lnTo>
                  <a:lnTo>
                    <a:pt x="1126331" y="838200"/>
                  </a:lnTo>
                  <a:lnTo>
                    <a:pt x="1023937" y="809625"/>
                  </a:lnTo>
                  <a:lnTo>
                    <a:pt x="909637" y="771525"/>
                  </a:lnTo>
                  <a:lnTo>
                    <a:pt x="809625" y="728663"/>
                  </a:lnTo>
                  <a:lnTo>
                    <a:pt x="704850" y="678656"/>
                  </a:lnTo>
                  <a:lnTo>
                    <a:pt x="576262" y="607219"/>
                  </a:lnTo>
                  <a:lnTo>
                    <a:pt x="466725" y="535781"/>
                  </a:lnTo>
                  <a:lnTo>
                    <a:pt x="400050" y="488156"/>
                  </a:lnTo>
                  <a:lnTo>
                    <a:pt x="300037" y="402431"/>
                  </a:lnTo>
                  <a:lnTo>
                    <a:pt x="207169" y="309563"/>
                  </a:lnTo>
                  <a:lnTo>
                    <a:pt x="114300" y="200025"/>
                  </a:lnTo>
                  <a:lnTo>
                    <a:pt x="57150" y="121444"/>
                  </a:lnTo>
                  <a:lnTo>
                    <a:pt x="9525" y="5238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4"/>
                  </a:lnTo>
                  <a:lnTo>
                    <a:pt x="97631" y="50006"/>
                  </a:lnTo>
                  <a:lnTo>
                    <a:pt x="219075" y="145256"/>
                  </a:lnTo>
                  <a:lnTo>
                    <a:pt x="338137" y="230981"/>
                  </a:lnTo>
                  <a:lnTo>
                    <a:pt x="431006" y="292894"/>
                  </a:lnTo>
                  <a:lnTo>
                    <a:pt x="519112" y="350044"/>
                  </a:lnTo>
                  <a:lnTo>
                    <a:pt x="569119" y="381000"/>
                  </a:lnTo>
                  <a:lnTo>
                    <a:pt x="657225" y="431006"/>
                  </a:lnTo>
                  <a:lnTo>
                    <a:pt x="723900" y="469106"/>
                  </a:lnTo>
                  <a:lnTo>
                    <a:pt x="814387" y="514350"/>
                  </a:lnTo>
                  <a:lnTo>
                    <a:pt x="902494" y="547688"/>
                  </a:lnTo>
                  <a:lnTo>
                    <a:pt x="973931" y="571500"/>
                  </a:lnTo>
                  <a:lnTo>
                    <a:pt x="1057275" y="595313"/>
                  </a:lnTo>
                  <a:lnTo>
                    <a:pt x="1102519" y="604838"/>
                  </a:lnTo>
                  <a:lnTo>
                    <a:pt x="1147762" y="609600"/>
                  </a:lnTo>
                  <a:lnTo>
                    <a:pt x="1202531" y="607219"/>
                  </a:lnTo>
                  <a:lnTo>
                    <a:pt x="1388269" y="638175"/>
                  </a:lnTo>
                  <a:lnTo>
                    <a:pt x="1824037" y="633413"/>
                  </a:lnTo>
                  <a:lnTo>
                    <a:pt x="2231231" y="633413"/>
                  </a:lnTo>
                  <a:lnTo>
                    <a:pt x="2340769" y="633413"/>
                  </a:lnTo>
                  <a:lnTo>
                    <a:pt x="2371725" y="628650"/>
                  </a:lnTo>
                  <a:lnTo>
                    <a:pt x="2405062" y="621506"/>
                  </a:lnTo>
                  <a:lnTo>
                    <a:pt x="2433637" y="611981"/>
                  </a:lnTo>
                  <a:lnTo>
                    <a:pt x="2462212" y="592931"/>
                  </a:lnTo>
                  <a:lnTo>
                    <a:pt x="2493169" y="564356"/>
                  </a:lnTo>
                  <a:lnTo>
                    <a:pt x="2516981" y="531019"/>
                  </a:lnTo>
                  <a:lnTo>
                    <a:pt x="2550319" y="476250"/>
                  </a:lnTo>
                  <a:lnTo>
                    <a:pt x="2602706" y="342900"/>
                  </a:lnTo>
                  <a:lnTo>
                    <a:pt x="2655094" y="595313"/>
                  </a:lnTo>
                  <a:lnTo>
                    <a:pt x="2576512" y="757238"/>
                  </a:lnTo>
                  <a:lnTo>
                    <a:pt x="2516981" y="871538"/>
                  </a:lnTo>
                  <a:lnTo>
                    <a:pt x="2490787" y="914400"/>
                  </a:lnTo>
                  <a:lnTo>
                    <a:pt x="2481262" y="926306"/>
                  </a:lnTo>
                  <a:lnTo>
                    <a:pt x="2447925" y="914400"/>
                  </a:lnTo>
                  <a:lnTo>
                    <a:pt x="2383631" y="892969"/>
                  </a:lnTo>
                  <a:lnTo>
                    <a:pt x="2321719" y="881063"/>
                  </a:lnTo>
                  <a:lnTo>
                    <a:pt x="2171700" y="876300"/>
                  </a:lnTo>
                  <a:lnTo>
                    <a:pt x="1690687" y="8620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83FB3D42-EFB9-43C6-94F0-A05C9A4E75A1}"/>
                </a:ext>
              </a:extLst>
            </p:cNvPr>
            <p:cNvSpPr/>
            <p:nvPr/>
          </p:nvSpPr>
          <p:spPr>
            <a:xfrm>
              <a:off x="3705226" y="3362325"/>
              <a:ext cx="1414463" cy="1360488"/>
            </a:xfrm>
            <a:custGeom>
              <a:avLst/>
              <a:gdLst>
                <a:gd name="connsiteX0" fmla="*/ 633413 w 1414463"/>
                <a:gd name="connsiteY0" fmla="*/ 407194 h 1359694"/>
                <a:gd name="connsiteX1" fmla="*/ 419100 w 1414463"/>
                <a:gd name="connsiteY1" fmla="*/ 535781 h 1359694"/>
                <a:gd name="connsiteX2" fmla="*/ 366713 w 1414463"/>
                <a:gd name="connsiteY2" fmla="*/ 576263 h 1359694"/>
                <a:gd name="connsiteX3" fmla="*/ 333375 w 1414463"/>
                <a:gd name="connsiteY3" fmla="*/ 600075 h 1359694"/>
                <a:gd name="connsiteX4" fmla="*/ 326231 w 1414463"/>
                <a:gd name="connsiteY4" fmla="*/ 602456 h 1359694"/>
                <a:gd name="connsiteX5" fmla="*/ 309563 w 1414463"/>
                <a:gd name="connsiteY5" fmla="*/ 604838 h 1359694"/>
                <a:gd name="connsiteX6" fmla="*/ 261938 w 1414463"/>
                <a:gd name="connsiteY6" fmla="*/ 597694 h 1359694"/>
                <a:gd name="connsiteX7" fmla="*/ 233363 w 1414463"/>
                <a:gd name="connsiteY7" fmla="*/ 583406 h 1359694"/>
                <a:gd name="connsiteX8" fmla="*/ 200025 w 1414463"/>
                <a:gd name="connsiteY8" fmla="*/ 559594 h 1359694"/>
                <a:gd name="connsiteX9" fmla="*/ 169069 w 1414463"/>
                <a:gd name="connsiteY9" fmla="*/ 533400 h 1359694"/>
                <a:gd name="connsiteX10" fmla="*/ 135731 w 1414463"/>
                <a:gd name="connsiteY10" fmla="*/ 495300 h 1359694"/>
                <a:gd name="connsiteX11" fmla="*/ 107156 w 1414463"/>
                <a:gd name="connsiteY11" fmla="*/ 452438 h 1359694"/>
                <a:gd name="connsiteX12" fmla="*/ 64294 w 1414463"/>
                <a:gd name="connsiteY12" fmla="*/ 373856 h 1359694"/>
                <a:gd name="connsiteX13" fmla="*/ 21431 w 1414463"/>
                <a:gd name="connsiteY13" fmla="*/ 285750 h 1359694"/>
                <a:gd name="connsiteX14" fmla="*/ 2381 w 1414463"/>
                <a:gd name="connsiteY14" fmla="*/ 245269 h 1359694"/>
                <a:gd name="connsiteX15" fmla="*/ 0 w 1414463"/>
                <a:gd name="connsiteY15" fmla="*/ 228600 h 1359694"/>
                <a:gd name="connsiteX16" fmla="*/ 0 w 1414463"/>
                <a:gd name="connsiteY16" fmla="*/ 216694 h 1359694"/>
                <a:gd name="connsiteX17" fmla="*/ 4763 w 1414463"/>
                <a:gd name="connsiteY17" fmla="*/ 204788 h 1359694"/>
                <a:gd name="connsiteX18" fmla="*/ 14288 w 1414463"/>
                <a:gd name="connsiteY18" fmla="*/ 202406 h 1359694"/>
                <a:gd name="connsiteX19" fmla="*/ 28575 w 1414463"/>
                <a:gd name="connsiteY19" fmla="*/ 202406 h 1359694"/>
                <a:gd name="connsiteX20" fmla="*/ 61913 w 1414463"/>
                <a:gd name="connsiteY20" fmla="*/ 221456 h 1359694"/>
                <a:gd name="connsiteX21" fmla="*/ 104775 w 1414463"/>
                <a:gd name="connsiteY21" fmla="*/ 257175 h 1359694"/>
                <a:gd name="connsiteX22" fmla="*/ 135731 w 1414463"/>
                <a:gd name="connsiteY22" fmla="*/ 283369 h 1359694"/>
                <a:gd name="connsiteX23" fmla="*/ 164306 w 1414463"/>
                <a:gd name="connsiteY23" fmla="*/ 300038 h 1359694"/>
                <a:gd name="connsiteX24" fmla="*/ 202406 w 1414463"/>
                <a:gd name="connsiteY24" fmla="*/ 323850 h 1359694"/>
                <a:gd name="connsiteX25" fmla="*/ 245269 w 1414463"/>
                <a:gd name="connsiteY25" fmla="*/ 342900 h 1359694"/>
                <a:gd name="connsiteX26" fmla="*/ 276225 w 1414463"/>
                <a:gd name="connsiteY26" fmla="*/ 350044 h 1359694"/>
                <a:gd name="connsiteX27" fmla="*/ 304800 w 1414463"/>
                <a:gd name="connsiteY27" fmla="*/ 352425 h 1359694"/>
                <a:gd name="connsiteX28" fmla="*/ 335756 w 1414463"/>
                <a:gd name="connsiteY28" fmla="*/ 352425 h 1359694"/>
                <a:gd name="connsiteX29" fmla="*/ 373856 w 1414463"/>
                <a:gd name="connsiteY29" fmla="*/ 345281 h 1359694"/>
                <a:gd name="connsiteX30" fmla="*/ 445294 w 1414463"/>
                <a:gd name="connsiteY30" fmla="*/ 311944 h 1359694"/>
                <a:gd name="connsiteX31" fmla="*/ 800100 w 1414463"/>
                <a:gd name="connsiteY31" fmla="*/ 130969 h 1359694"/>
                <a:gd name="connsiteX32" fmla="*/ 1040606 w 1414463"/>
                <a:gd name="connsiteY32" fmla="*/ 0 h 1359694"/>
                <a:gd name="connsiteX33" fmla="*/ 1059656 w 1414463"/>
                <a:gd name="connsiteY33" fmla="*/ 4763 h 1359694"/>
                <a:gd name="connsiteX34" fmla="*/ 1116806 w 1414463"/>
                <a:gd name="connsiteY34" fmla="*/ 42863 h 1359694"/>
                <a:gd name="connsiteX35" fmla="*/ 1190625 w 1414463"/>
                <a:gd name="connsiteY35" fmla="*/ 97631 h 1359694"/>
                <a:gd name="connsiteX36" fmla="*/ 1235869 w 1414463"/>
                <a:gd name="connsiteY36" fmla="*/ 140494 h 1359694"/>
                <a:gd name="connsiteX37" fmla="*/ 1262063 w 1414463"/>
                <a:gd name="connsiteY37" fmla="*/ 166688 h 1359694"/>
                <a:gd name="connsiteX38" fmla="*/ 1276350 w 1414463"/>
                <a:gd name="connsiteY38" fmla="*/ 190500 h 1359694"/>
                <a:gd name="connsiteX39" fmla="*/ 1281113 w 1414463"/>
                <a:gd name="connsiteY39" fmla="*/ 214313 h 1359694"/>
                <a:gd name="connsiteX40" fmla="*/ 1278731 w 1414463"/>
                <a:gd name="connsiteY40" fmla="*/ 233363 h 1359694"/>
                <a:gd name="connsiteX41" fmla="*/ 1266825 w 1414463"/>
                <a:gd name="connsiteY41" fmla="*/ 252413 h 1359694"/>
                <a:gd name="connsiteX42" fmla="*/ 1197769 w 1414463"/>
                <a:gd name="connsiteY42" fmla="*/ 288131 h 1359694"/>
                <a:gd name="connsiteX43" fmla="*/ 1050131 w 1414463"/>
                <a:gd name="connsiteY43" fmla="*/ 478631 h 1359694"/>
                <a:gd name="connsiteX44" fmla="*/ 881063 w 1414463"/>
                <a:gd name="connsiteY44" fmla="*/ 711994 h 1359694"/>
                <a:gd name="connsiteX45" fmla="*/ 854869 w 1414463"/>
                <a:gd name="connsiteY45" fmla="*/ 754856 h 1359694"/>
                <a:gd name="connsiteX46" fmla="*/ 845344 w 1414463"/>
                <a:gd name="connsiteY46" fmla="*/ 781050 h 1359694"/>
                <a:gd name="connsiteX47" fmla="*/ 845344 w 1414463"/>
                <a:gd name="connsiteY47" fmla="*/ 802481 h 1359694"/>
                <a:gd name="connsiteX48" fmla="*/ 847725 w 1414463"/>
                <a:gd name="connsiteY48" fmla="*/ 821531 h 1359694"/>
                <a:gd name="connsiteX49" fmla="*/ 862013 w 1414463"/>
                <a:gd name="connsiteY49" fmla="*/ 840581 h 1359694"/>
                <a:gd name="connsiteX50" fmla="*/ 919163 w 1414463"/>
                <a:gd name="connsiteY50" fmla="*/ 881063 h 1359694"/>
                <a:gd name="connsiteX51" fmla="*/ 1012031 w 1414463"/>
                <a:gd name="connsiteY51" fmla="*/ 947738 h 1359694"/>
                <a:gd name="connsiteX52" fmla="*/ 1116806 w 1414463"/>
                <a:gd name="connsiteY52" fmla="*/ 1023938 h 1359694"/>
                <a:gd name="connsiteX53" fmla="*/ 1188244 w 1414463"/>
                <a:gd name="connsiteY53" fmla="*/ 1081088 h 1359694"/>
                <a:gd name="connsiteX54" fmla="*/ 1257300 w 1414463"/>
                <a:gd name="connsiteY54" fmla="*/ 1135856 h 1359694"/>
                <a:gd name="connsiteX55" fmla="*/ 1312069 w 1414463"/>
                <a:gd name="connsiteY55" fmla="*/ 1188244 h 1359694"/>
                <a:gd name="connsiteX56" fmla="*/ 1359694 w 1414463"/>
                <a:gd name="connsiteY56" fmla="*/ 1245394 h 1359694"/>
                <a:gd name="connsiteX57" fmla="*/ 1393031 w 1414463"/>
                <a:gd name="connsiteY57" fmla="*/ 1293019 h 1359694"/>
                <a:gd name="connsiteX58" fmla="*/ 1412081 w 1414463"/>
                <a:gd name="connsiteY58" fmla="*/ 1335881 h 1359694"/>
                <a:gd name="connsiteX59" fmla="*/ 1414463 w 1414463"/>
                <a:gd name="connsiteY59" fmla="*/ 1359694 h 1359694"/>
                <a:gd name="connsiteX60" fmla="*/ 945356 w 1414463"/>
                <a:gd name="connsiteY60" fmla="*/ 1238250 h 1359694"/>
                <a:gd name="connsiteX61" fmla="*/ 952500 w 1414463"/>
                <a:gd name="connsiteY61" fmla="*/ 1209675 h 1359694"/>
                <a:gd name="connsiteX62" fmla="*/ 954881 w 1414463"/>
                <a:gd name="connsiteY62" fmla="*/ 1183481 h 1359694"/>
                <a:gd name="connsiteX63" fmla="*/ 950119 w 1414463"/>
                <a:gd name="connsiteY63" fmla="*/ 1150144 h 1359694"/>
                <a:gd name="connsiteX64" fmla="*/ 942975 w 1414463"/>
                <a:gd name="connsiteY64" fmla="*/ 1112044 h 1359694"/>
                <a:gd name="connsiteX65" fmla="*/ 935831 w 1414463"/>
                <a:gd name="connsiteY65" fmla="*/ 1085850 h 1359694"/>
                <a:gd name="connsiteX66" fmla="*/ 909638 w 1414463"/>
                <a:gd name="connsiteY66" fmla="*/ 1047750 h 1359694"/>
                <a:gd name="connsiteX67" fmla="*/ 878681 w 1414463"/>
                <a:gd name="connsiteY67" fmla="*/ 1016794 h 1359694"/>
                <a:gd name="connsiteX68" fmla="*/ 840581 w 1414463"/>
                <a:gd name="connsiteY68" fmla="*/ 988219 h 1359694"/>
                <a:gd name="connsiteX69" fmla="*/ 783431 w 1414463"/>
                <a:gd name="connsiteY69" fmla="*/ 952500 h 1359694"/>
                <a:gd name="connsiteX70" fmla="*/ 759619 w 1414463"/>
                <a:gd name="connsiteY70" fmla="*/ 938213 h 1359694"/>
                <a:gd name="connsiteX71" fmla="*/ 738188 w 1414463"/>
                <a:gd name="connsiteY71" fmla="*/ 921544 h 1359694"/>
                <a:gd name="connsiteX72" fmla="*/ 714375 w 1414463"/>
                <a:gd name="connsiteY72" fmla="*/ 892969 h 1359694"/>
                <a:gd name="connsiteX73" fmla="*/ 702469 w 1414463"/>
                <a:gd name="connsiteY73" fmla="*/ 862013 h 1359694"/>
                <a:gd name="connsiteX74" fmla="*/ 707231 w 1414463"/>
                <a:gd name="connsiteY74" fmla="*/ 823913 h 1359694"/>
                <a:gd name="connsiteX75" fmla="*/ 728663 w 1414463"/>
                <a:gd name="connsiteY75" fmla="*/ 752475 h 1359694"/>
                <a:gd name="connsiteX76" fmla="*/ 800100 w 1414463"/>
                <a:gd name="connsiteY76" fmla="*/ 566738 h 1359694"/>
                <a:gd name="connsiteX77" fmla="*/ 866775 w 1414463"/>
                <a:gd name="connsiteY77" fmla="*/ 390525 h 1359694"/>
                <a:gd name="connsiteX78" fmla="*/ 892969 w 1414463"/>
                <a:gd name="connsiteY78" fmla="*/ 323850 h 1359694"/>
                <a:gd name="connsiteX79" fmla="*/ 892969 w 1414463"/>
                <a:gd name="connsiteY79" fmla="*/ 302419 h 1359694"/>
                <a:gd name="connsiteX80" fmla="*/ 892969 w 1414463"/>
                <a:gd name="connsiteY80" fmla="*/ 280988 h 1359694"/>
                <a:gd name="connsiteX81" fmla="*/ 883444 w 1414463"/>
                <a:gd name="connsiteY81" fmla="*/ 273844 h 1359694"/>
                <a:gd name="connsiteX82" fmla="*/ 859631 w 1414463"/>
                <a:gd name="connsiteY82" fmla="*/ 276225 h 1359694"/>
                <a:gd name="connsiteX83" fmla="*/ 633413 w 1414463"/>
                <a:gd name="connsiteY83" fmla="*/ 407194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14463" h="1359694">
                  <a:moveTo>
                    <a:pt x="633413" y="407194"/>
                  </a:moveTo>
                  <a:lnTo>
                    <a:pt x="419100" y="535781"/>
                  </a:lnTo>
                  <a:lnTo>
                    <a:pt x="366713" y="576263"/>
                  </a:lnTo>
                  <a:lnTo>
                    <a:pt x="333375" y="600075"/>
                  </a:lnTo>
                  <a:lnTo>
                    <a:pt x="326231" y="602456"/>
                  </a:lnTo>
                  <a:lnTo>
                    <a:pt x="309563" y="604838"/>
                  </a:lnTo>
                  <a:lnTo>
                    <a:pt x="261938" y="597694"/>
                  </a:lnTo>
                  <a:lnTo>
                    <a:pt x="233363" y="583406"/>
                  </a:lnTo>
                  <a:lnTo>
                    <a:pt x="200025" y="559594"/>
                  </a:lnTo>
                  <a:lnTo>
                    <a:pt x="169069" y="533400"/>
                  </a:lnTo>
                  <a:lnTo>
                    <a:pt x="135731" y="495300"/>
                  </a:lnTo>
                  <a:lnTo>
                    <a:pt x="107156" y="452438"/>
                  </a:lnTo>
                  <a:lnTo>
                    <a:pt x="64294" y="373856"/>
                  </a:lnTo>
                  <a:lnTo>
                    <a:pt x="21431" y="285750"/>
                  </a:lnTo>
                  <a:lnTo>
                    <a:pt x="2381" y="245269"/>
                  </a:lnTo>
                  <a:lnTo>
                    <a:pt x="0" y="228600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14288" y="202406"/>
                  </a:lnTo>
                  <a:lnTo>
                    <a:pt x="28575" y="202406"/>
                  </a:lnTo>
                  <a:lnTo>
                    <a:pt x="61913" y="221456"/>
                  </a:lnTo>
                  <a:lnTo>
                    <a:pt x="104775" y="257175"/>
                  </a:lnTo>
                  <a:lnTo>
                    <a:pt x="135731" y="283369"/>
                  </a:lnTo>
                  <a:lnTo>
                    <a:pt x="164306" y="300038"/>
                  </a:lnTo>
                  <a:lnTo>
                    <a:pt x="202406" y="323850"/>
                  </a:lnTo>
                  <a:lnTo>
                    <a:pt x="245269" y="342900"/>
                  </a:lnTo>
                  <a:lnTo>
                    <a:pt x="276225" y="350044"/>
                  </a:lnTo>
                  <a:lnTo>
                    <a:pt x="304800" y="352425"/>
                  </a:lnTo>
                  <a:lnTo>
                    <a:pt x="335756" y="352425"/>
                  </a:lnTo>
                  <a:lnTo>
                    <a:pt x="373856" y="345281"/>
                  </a:lnTo>
                  <a:lnTo>
                    <a:pt x="445294" y="311944"/>
                  </a:lnTo>
                  <a:lnTo>
                    <a:pt x="800100" y="130969"/>
                  </a:lnTo>
                  <a:lnTo>
                    <a:pt x="1040606" y="0"/>
                  </a:lnTo>
                  <a:lnTo>
                    <a:pt x="1059656" y="4763"/>
                  </a:lnTo>
                  <a:lnTo>
                    <a:pt x="1116806" y="42863"/>
                  </a:lnTo>
                  <a:lnTo>
                    <a:pt x="1190625" y="97631"/>
                  </a:lnTo>
                  <a:lnTo>
                    <a:pt x="1235869" y="140494"/>
                  </a:lnTo>
                  <a:lnTo>
                    <a:pt x="1262063" y="166688"/>
                  </a:lnTo>
                  <a:lnTo>
                    <a:pt x="1276350" y="190500"/>
                  </a:lnTo>
                  <a:lnTo>
                    <a:pt x="1281113" y="214313"/>
                  </a:lnTo>
                  <a:lnTo>
                    <a:pt x="1278731" y="233363"/>
                  </a:lnTo>
                  <a:lnTo>
                    <a:pt x="1266825" y="252413"/>
                  </a:lnTo>
                  <a:lnTo>
                    <a:pt x="1197769" y="288131"/>
                  </a:lnTo>
                  <a:lnTo>
                    <a:pt x="1050131" y="478631"/>
                  </a:lnTo>
                  <a:lnTo>
                    <a:pt x="881063" y="711994"/>
                  </a:lnTo>
                  <a:lnTo>
                    <a:pt x="854869" y="754856"/>
                  </a:lnTo>
                  <a:lnTo>
                    <a:pt x="845344" y="781050"/>
                  </a:lnTo>
                  <a:lnTo>
                    <a:pt x="845344" y="802481"/>
                  </a:lnTo>
                  <a:lnTo>
                    <a:pt x="847725" y="821531"/>
                  </a:lnTo>
                  <a:lnTo>
                    <a:pt x="862013" y="840581"/>
                  </a:lnTo>
                  <a:lnTo>
                    <a:pt x="919163" y="881063"/>
                  </a:lnTo>
                  <a:lnTo>
                    <a:pt x="1012031" y="947738"/>
                  </a:lnTo>
                  <a:lnTo>
                    <a:pt x="1116806" y="1023938"/>
                  </a:lnTo>
                  <a:lnTo>
                    <a:pt x="1188244" y="1081088"/>
                  </a:lnTo>
                  <a:lnTo>
                    <a:pt x="1257300" y="1135856"/>
                  </a:lnTo>
                  <a:lnTo>
                    <a:pt x="1312069" y="1188244"/>
                  </a:lnTo>
                  <a:lnTo>
                    <a:pt x="1359694" y="1245394"/>
                  </a:lnTo>
                  <a:lnTo>
                    <a:pt x="1393031" y="1293019"/>
                  </a:lnTo>
                  <a:lnTo>
                    <a:pt x="1412081" y="1335881"/>
                  </a:lnTo>
                  <a:lnTo>
                    <a:pt x="1414463" y="1359694"/>
                  </a:lnTo>
                  <a:lnTo>
                    <a:pt x="945356" y="1238250"/>
                  </a:lnTo>
                  <a:lnTo>
                    <a:pt x="952500" y="1209675"/>
                  </a:lnTo>
                  <a:lnTo>
                    <a:pt x="954881" y="1183481"/>
                  </a:lnTo>
                  <a:lnTo>
                    <a:pt x="950119" y="1150144"/>
                  </a:lnTo>
                  <a:lnTo>
                    <a:pt x="942975" y="1112044"/>
                  </a:lnTo>
                  <a:lnTo>
                    <a:pt x="935831" y="1085850"/>
                  </a:lnTo>
                  <a:lnTo>
                    <a:pt x="909638" y="1047750"/>
                  </a:lnTo>
                  <a:lnTo>
                    <a:pt x="878681" y="1016794"/>
                  </a:lnTo>
                  <a:lnTo>
                    <a:pt x="840581" y="988219"/>
                  </a:lnTo>
                  <a:lnTo>
                    <a:pt x="783431" y="952500"/>
                  </a:lnTo>
                  <a:lnTo>
                    <a:pt x="759619" y="938213"/>
                  </a:lnTo>
                  <a:lnTo>
                    <a:pt x="738188" y="921544"/>
                  </a:lnTo>
                  <a:lnTo>
                    <a:pt x="714375" y="892969"/>
                  </a:lnTo>
                  <a:lnTo>
                    <a:pt x="702469" y="862013"/>
                  </a:lnTo>
                  <a:lnTo>
                    <a:pt x="707231" y="823913"/>
                  </a:lnTo>
                  <a:lnTo>
                    <a:pt x="728663" y="752475"/>
                  </a:lnTo>
                  <a:lnTo>
                    <a:pt x="800100" y="566738"/>
                  </a:lnTo>
                  <a:lnTo>
                    <a:pt x="866775" y="390525"/>
                  </a:lnTo>
                  <a:lnTo>
                    <a:pt x="892969" y="323850"/>
                  </a:lnTo>
                  <a:lnTo>
                    <a:pt x="892969" y="302419"/>
                  </a:lnTo>
                  <a:lnTo>
                    <a:pt x="892969" y="280988"/>
                  </a:lnTo>
                  <a:lnTo>
                    <a:pt x="883444" y="273844"/>
                  </a:lnTo>
                  <a:lnTo>
                    <a:pt x="859631" y="276225"/>
                  </a:lnTo>
                  <a:lnTo>
                    <a:pt x="633413" y="407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E00FA1BF-9513-4728-9AE3-617F07819AA9}"/>
                </a:ext>
              </a:extLst>
            </p:cNvPr>
            <p:cNvSpPr/>
            <p:nvPr/>
          </p:nvSpPr>
          <p:spPr>
            <a:xfrm>
              <a:off x="3829050" y="4533900"/>
              <a:ext cx="1289050" cy="661988"/>
            </a:xfrm>
            <a:custGeom>
              <a:avLst/>
              <a:gdLst>
                <a:gd name="connsiteX0" fmla="*/ 771525 w 1288256"/>
                <a:gd name="connsiteY0" fmla="*/ 357188 h 661988"/>
                <a:gd name="connsiteX1" fmla="*/ 554831 w 1288256"/>
                <a:gd name="connsiteY1" fmla="*/ 433388 h 661988"/>
                <a:gd name="connsiteX2" fmla="*/ 395288 w 1288256"/>
                <a:gd name="connsiteY2" fmla="*/ 500063 h 661988"/>
                <a:gd name="connsiteX3" fmla="*/ 333375 w 1288256"/>
                <a:gd name="connsiteY3" fmla="*/ 526256 h 661988"/>
                <a:gd name="connsiteX4" fmla="*/ 147638 w 1288256"/>
                <a:gd name="connsiteY4" fmla="*/ 661988 h 661988"/>
                <a:gd name="connsiteX5" fmla="*/ 0 w 1288256"/>
                <a:gd name="connsiteY5" fmla="*/ 614363 h 661988"/>
                <a:gd name="connsiteX6" fmla="*/ 14288 w 1288256"/>
                <a:gd name="connsiteY6" fmla="*/ 581025 h 661988"/>
                <a:gd name="connsiteX7" fmla="*/ 42863 w 1288256"/>
                <a:gd name="connsiteY7" fmla="*/ 552450 h 661988"/>
                <a:gd name="connsiteX8" fmla="*/ 78581 w 1288256"/>
                <a:gd name="connsiteY8" fmla="*/ 528638 h 661988"/>
                <a:gd name="connsiteX9" fmla="*/ 140494 w 1288256"/>
                <a:gd name="connsiteY9" fmla="*/ 504825 h 661988"/>
                <a:gd name="connsiteX10" fmla="*/ 230981 w 1288256"/>
                <a:gd name="connsiteY10" fmla="*/ 476250 h 661988"/>
                <a:gd name="connsiteX11" fmla="*/ 338138 w 1288256"/>
                <a:gd name="connsiteY11" fmla="*/ 419100 h 661988"/>
                <a:gd name="connsiteX12" fmla="*/ 523875 w 1288256"/>
                <a:gd name="connsiteY12" fmla="*/ 311944 h 661988"/>
                <a:gd name="connsiteX13" fmla="*/ 685800 w 1288256"/>
                <a:gd name="connsiteY13" fmla="*/ 216694 h 661988"/>
                <a:gd name="connsiteX14" fmla="*/ 733425 w 1288256"/>
                <a:gd name="connsiteY14" fmla="*/ 180975 h 661988"/>
                <a:gd name="connsiteX15" fmla="*/ 766763 w 1288256"/>
                <a:gd name="connsiteY15" fmla="*/ 157163 h 661988"/>
                <a:gd name="connsiteX16" fmla="*/ 792956 w 1288256"/>
                <a:gd name="connsiteY16" fmla="*/ 130969 h 661988"/>
                <a:gd name="connsiteX17" fmla="*/ 812006 w 1288256"/>
                <a:gd name="connsiteY17" fmla="*/ 100013 h 661988"/>
                <a:gd name="connsiteX18" fmla="*/ 840581 w 1288256"/>
                <a:gd name="connsiteY18" fmla="*/ 0 h 661988"/>
                <a:gd name="connsiteX19" fmla="*/ 1283494 w 1288256"/>
                <a:gd name="connsiteY19" fmla="*/ 161925 h 661988"/>
                <a:gd name="connsiteX20" fmla="*/ 1288256 w 1288256"/>
                <a:gd name="connsiteY20" fmla="*/ 188119 h 661988"/>
                <a:gd name="connsiteX21" fmla="*/ 1281113 w 1288256"/>
                <a:gd name="connsiteY21" fmla="*/ 214313 h 661988"/>
                <a:gd name="connsiteX22" fmla="*/ 1257300 w 1288256"/>
                <a:gd name="connsiteY22" fmla="*/ 238125 h 661988"/>
                <a:gd name="connsiteX23" fmla="*/ 1209675 w 1288256"/>
                <a:gd name="connsiteY23" fmla="*/ 257175 h 661988"/>
                <a:gd name="connsiteX24" fmla="*/ 1107281 w 1288256"/>
                <a:gd name="connsiteY24" fmla="*/ 273844 h 661988"/>
                <a:gd name="connsiteX25" fmla="*/ 919163 w 1288256"/>
                <a:gd name="connsiteY25" fmla="*/ 316706 h 661988"/>
                <a:gd name="connsiteX26" fmla="*/ 771525 w 1288256"/>
                <a:gd name="connsiteY26" fmla="*/ 3571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8256" h="661988">
                  <a:moveTo>
                    <a:pt x="771525" y="357188"/>
                  </a:moveTo>
                  <a:lnTo>
                    <a:pt x="554831" y="433388"/>
                  </a:lnTo>
                  <a:lnTo>
                    <a:pt x="395288" y="500063"/>
                  </a:lnTo>
                  <a:lnTo>
                    <a:pt x="333375" y="526256"/>
                  </a:lnTo>
                  <a:lnTo>
                    <a:pt x="147638" y="661988"/>
                  </a:lnTo>
                  <a:lnTo>
                    <a:pt x="0" y="614363"/>
                  </a:lnTo>
                  <a:lnTo>
                    <a:pt x="14288" y="581025"/>
                  </a:lnTo>
                  <a:lnTo>
                    <a:pt x="42863" y="552450"/>
                  </a:lnTo>
                  <a:lnTo>
                    <a:pt x="78581" y="528638"/>
                  </a:lnTo>
                  <a:lnTo>
                    <a:pt x="140494" y="504825"/>
                  </a:lnTo>
                  <a:lnTo>
                    <a:pt x="230981" y="476250"/>
                  </a:lnTo>
                  <a:lnTo>
                    <a:pt x="338138" y="419100"/>
                  </a:lnTo>
                  <a:lnTo>
                    <a:pt x="523875" y="311944"/>
                  </a:lnTo>
                  <a:lnTo>
                    <a:pt x="685800" y="216694"/>
                  </a:lnTo>
                  <a:lnTo>
                    <a:pt x="733425" y="180975"/>
                  </a:lnTo>
                  <a:lnTo>
                    <a:pt x="766763" y="157163"/>
                  </a:lnTo>
                  <a:lnTo>
                    <a:pt x="792956" y="130969"/>
                  </a:lnTo>
                  <a:lnTo>
                    <a:pt x="812006" y="100013"/>
                  </a:lnTo>
                  <a:lnTo>
                    <a:pt x="840581" y="0"/>
                  </a:lnTo>
                  <a:lnTo>
                    <a:pt x="1283494" y="161925"/>
                  </a:lnTo>
                  <a:lnTo>
                    <a:pt x="1288256" y="188119"/>
                  </a:lnTo>
                  <a:lnTo>
                    <a:pt x="1281113" y="214313"/>
                  </a:lnTo>
                  <a:lnTo>
                    <a:pt x="1257300" y="238125"/>
                  </a:lnTo>
                  <a:lnTo>
                    <a:pt x="1209675" y="257175"/>
                  </a:lnTo>
                  <a:lnTo>
                    <a:pt x="1107281" y="273844"/>
                  </a:lnTo>
                  <a:lnTo>
                    <a:pt x="919163" y="316706"/>
                  </a:lnTo>
                  <a:lnTo>
                    <a:pt x="771525" y="3571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1FDDB8B9-18A2-4971-B555-6B31CD26B92D}"/>
                </a:ext>
              </a:extLst>
            </p:cNvPr>
            <p:cNvSpPr/>
            <p:nvPr/>
          </p:nvSpPr>
          <p:spPr>
            <a:xfrm>
              <a:off x="3787776" y="5089525"/>
              <a:ext cx="4564063" cy="971550"/>
            </a:xfrm>
            <a:custGeom>
              <a:avLst/>
              <a:gdLst>
                <a:gd name="connsiteX0" fmla="*/ 2263140 w 4564380"/>
                <a:gd name="connsiteY0" fmla="*/ 590550 h 971550"/>
                <a:gd name="connsiteX1" fmla="*/ 1737360 w 4564380"/>
                <a:gd name="connsiteY1" fmla="*/ 434340 h 971550"/>
                <a:gd name="connsiteX2" fmla="*/ 1443990 w 4564380"/>
                <a:gd name="connsiteY2" fmla="*/ 354330 h 971550"/>
                <a:gd name="connsiteX3" fmla="*/ 1177290 w 4564380"/>
                <a:gd name="connsiteY3" fmla="*/ 297180 h 971550"/>
                <a:gd name="connsiteX4" fmla="*/ 746760 w 4564380"/>
                <a:gd name="connsiteY4" fmla="*/ 228600 h 971550"/>
                <a:gd name="connsiteX5" fmla="*/ 582930 w 4564380"/>
                <a:gd name="connsiteY5" fmla="*/ 213360 h 971550"/>
                <a:gd name="connsiteX6" fmla="*/ 483870 w 4564380"/>
                <a:gd name="connsiteY6" fmla="*/ 217170 h 971550"/>
                <a:gd name="connsiteX7" fmla="*/ 308610 w 4564380"/>
                <a:gd name="connsiteY7" fmla="*/ 243840 h 971550"/>
                <a:gd name="connsiteX8" fmla="*/ 125730 w 4564380"/>
                <a:gd name="connsiteY8" fmla="*/ 278130 h 971550"/>
                <a:gd name="connsiteX9" fmla="*/ 87630 w 4564380"/>
                <a:gd name="connsiteY9" fmla="*/ 281940 h 971550"/>
                <a:gd name="connsiteX10" fmla="*/ 45720 w 4564380"/>
                <a:gd name="connsiteY10" fmla="*/ 262890 h 971550"/>
                <a:gd name="connsiteX11" fmla="*/ 3810 w 4564380"/>
                <a:gd name="connsiteY11" fmla="*/ 228600 h 971550"/>
                <a:gd name="connsiteX12" fmla="*/ 0 w 4564380"/>
                <a:gd name="connsiteY12" fmla="*/ 209550 h 971550"/>
                <a:gd name="connsiteX13" fmla="*/ 7620 w 4564380"/>
                <a:gd name="connsiteY13" fmla="*/ 140970 h 971550"/>
                <a:gd name="connsiteX14" fmla="*/ 26670 w 4564380"/>
                <a:gd name="connsiteY14" fmla="*/ 68580 h 971550"/>
                <a:gd name="connsiteX15" fmla="*/ 60960 w 4564380"/>
                <a:gd name="connsiteY15" fmla="*/ 19050 h 971550"/>
                <a:gd name="connsiteX16" fmla="*/ 125730 w 4564380"/>
                <a:gd name="connsiteY16" fmla="*/ 0 h 971550"/>
                <a:gd name="connsiteX17" fmla="*/ 236220 w 4564380"/>
                <a:gd name="connsiteY17" fmla="*/ 64770 h 971550"/>
                <a:gd name="connsiteX18" fmla="*/ 381000 w 4564380"/>
                <a:gd name="connsiteY18" fmla="*/ 60960 h 971550"/>
                <a:gd name="connsiteX19" fmla="*/ 655320 w 4564380"/>
                <a:gd name="connsiteY19" fmla="*/ 64770 h 971550"/>
                <a:gd name="connsiteX20" fmla="*/ 883920 w 4564380"/>
                <a:gd name="connsiteY20" fmla="*/ 80010 h 971550"/>
                <a:gd name="connsiteX21" fmla="*/ 1036320 w 4564380"/>
                <a:gd name="connsiteY21" fmla="*/ 91440 h 971550"/>
                <a:gd name="connsiteX22" fmla="*/ 1337310 w 4564380"/>
                <a:gd name="connsiteY22" fmla="*/ 140970 h 971550"/>
                <a:gd name="connsiteX23" fmla="*/ 1592580 w 4564380"/>
                <a:gd name="connsiteY23" fmla="*/ 194310 h 971550"/>
                <a:gd name="connsiteX24" fmla="*/ 1908810 w 4564380"/>
                <a:gd name="connsiteY24" fmla="*/ 266700 h 971550"/>
                <a:gd name="connsiteX25" fmla="*/ 2350770 w 4564380"/>
                <a:gd name="connsiteY25" fmla="*/ 377190 h 971550"/>
                <a:gd name="connsiteX26" fmla="*/ 2613660 w 4564380"/>
                <a:gd name="connsiteY26" fmla="*/ 441960 h 971550"/>
                <a:gd name="connsiteX27" fmla="*/ 2948940 w 4564380"/>
                <a:gd name="connsiteY27" fmla="*/ 514350 h 971550"/>
                <a:gd name="connsiteX28" fmla="*/ 3150870 w 4564380"/>
                <a:gd name="connsiteY28" fmla="*/ 548640 h 971550"/>
                <a:gd name="connsiteX29" fmla="*/ 3345180 w 4564380"/>
                <a:gd name="connsiteY29" fmla="*/ 575310 h 971550"/>
                <a:gd name="connsiteX30" fmla="*/ 3630930 w 4564380"/>
                <a:gd name="connsiteY30" fmla="*/ 601980 h 971550"/>
                <a:gd name="connsiteX31" fmla="*/ 3962400 w 4564380"/>
                <a:gd name="connsiteY31" fmla="*/ 613410 h 971550"/>
                <a:gd name="connsiteX32" fmla="*/ 4331970 w 4564380"/>
                <a:gd name="connsiteY32" fmla="*/ 598170 h 971550"/>
                <a:gd name="connsiteX33" fmla="*/ 4507230 w 4564380"/>
                <a:gd name="connsiteY33" fmla="*/ 590550 h 971550"/>
                <a:gd name="connsiteX34" fmla="*/ 4549140 w 4564380"/>
                <a:gd name="connsiteY34" fmla="*/ 594360 h 971550"/>
                <a:gd name="connsiteX35" fmla="*/ 4564380 w 4564380"/>
                <a:gd name="connsiteY35" fmla="*/ 601980 h 971550"/>
                <a:gd name="connsiteX36" fmla="*/ 4564380 w 4564380"/>
                <a:gd name="connsiteY36" fmla="*/ 613410 h 971550"/>
                <a:gd name="connsiteX37" fmla="*/ 4552950 w 4564380"/>
                <a:gd name="connsiteY37" fmla="*/ 640080 h 971550"/>
                <a:gd name="connsiteX38" fmla="*/ 4530090 w 4564380"/>
                <a:gd name="connsiteY38" fmla="*/ 662940 h 971550"/>
                <a:gd name="connsiteX39" fmla="*/ 4271010 w 4564380"/>
                <a:gd name="connsiteY39" fmla="*/ 742950 h 971550"/>
                <a:gd name="connsiteX40" fmla="*/ 3928110 w 4564380"/>
                <a:gd name="connsiteY40" fmla="*/ 857250 h 971550"/>
                <a:gd name="connsiteX41" fmla="*/ 3627120 w 4564380"/>
                <a:gd name="connsiteY41" fmla="*/ 956310 h 971550"/>
                <a:gd name="connsiteX42" fmla="*/ 3562350 w 4564380"/>
                <a:gd name="connsiteY42" fmla="*/ 971550 h 971550"/>
                <a:gd name="connsiteX43" fmla="*/ 3520440 w 4564380"/>
                <a:gd name="connsiteY43" fmla="*/ 971550 h 971550"/>
                <a:gd name="connsiteX44" fmla="*/ 3390900 w 4564380"/>
                <a:gd name="connsiteY44" fmla="*/ 944880 h 971550"/>
                <a:gd name="connsiteX45" fmla="*/ 3063240 w 4564380"/>
                <a:gd name="connsiteY45" fmla="*/ 838200 h 971550"/>
                <a:gd name="connsiteX46" fmla="*/ 2263140 w 4564380"/>
                <a:gd name="connsiteY46" fmla="*/ 5905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64380" h="971550">
                  <a:moveTo>
                    <a:pt x="2263140" y="590550"/>
                  </a:moveTo>
                  <a:lnTo>
                    <a:pt x="1737360" y="434340"/>
                  </a:lnTo>
                  <a:lnTo>
                    <a:pt x="1443990" y="354330"/>
                  </a:lnTo>
                  <a:lnTo>
                    <a:pt x="1177290" y="297180"/>
                  </a:lnTo>
                  <a:lnTo>
                    <a:pt x="746760" y="228600"/>
                  </a:lnTo>
                  <a:lnTo>
                    <a:pt x="582930" y="213360"/>
                  </a:lnTo>
                  <a:lnTo>
                    <a:pt x="483870" y="217170"/>
                  </a:lnTo>
                  <a:lnTo>
                    <a:pt x="308610" y="243840"/>
                  </a:lnTo>
                  <a:lnTo>
                    <a:pt x="125730" y="278130"/>
                  </a:lnTo>
                  <a:lnTo>
                    <a:pt x="87630" y="281940"/>
                  </a:lnTo>
                  <a:lnTo>
                    <a:pt x="45720" y="262890"/>
                  </a:lnTo>
                  <a:lnTo>
                    <a:pt x="3810" y="228600"/>
                  </a:lnTo>
                  <a:lnTo>
                    <a:pt x="0" y="209550"/>
                  </a:lnTo>
                  <a:lnTo>
                    <a:pt x="7620" y="140970"/>
                  </a:lnTo>
                  <a:lnTo>
                    <a:pt x="26670" y="68580"/>
                  </a:lnTo>
                  <a:lnTo>
                    <a:pt x="60960" y="19050"/>
                  </a:lnTo>
                  <a:lnTo>
                    <a:pt x="125730" y="0"/>
                  </a:lnTo>
                  <a:lnTo>
                    <a:pt x="236220" y="64770"/>
                  </a:lnTo>
                  <a:lnTo>
                    <a:pt x="381000" y="60960"/>
                  </a:lnTo>
                  <a:lnTo>
                    <a:pt x="655320" y="64770"/>
                  </a:lnTo>
                  <a:lnTo>
                    <a:pt x="883920" y="80010"/>
                  </a:lnTo>
                  <a:lnTo>
                    <a:pt x="1036320" y="91440"/>
                  </a:lnTo>
                  <a:lnTo>
                    <a:pt x="1337310" y="140970"/>
                  </a:lnTo>
                  <a:lnTo>
                    <a:pt x="1592580" y="194310"/>
                  </a:lnTo>
                  <a:lnTo>
                    <a:pt x="1908810" y="266700"/>
                  </a:lnTo>
                  <a:lnTo>
                    <a:pt x="2350770" y="377190"/>
                  </a:lnTo>
                  <a:lnTo>
                    <a:pt x="2613660" y="441960"/>
                  </a:lnTo>
                  <a:lnTo>
                    <a:pt x="2948940" y="514350"/>
                  </a:lnTo>
                  <a:lnTo>
                    <a:pt x="3150870" y="548640"/>
                  </a:lnTo>
                  <a:lnTo>
                    <a:pt x="3345180" y="575310"/>
                  </a:lnTo>
                  <a:lnTo>
                    <a:pt x="3630930" y="601980"/>
                  </a:lnTo>
                  <a:lnTo>
                    <a:pt x="3962400" y="613410"/>
                  </a:lnTo>
                  <a:lnTo>
                    <a:pt x="4331970" y="598170"/>
                  </a:lnTo>
                  <a:lnTo>
                    <a:pt x="4507230" y="590550"/>
                  </a:lnTo>
                  <a:lnTo>
                    <a:pt x="4549140" y="594360"/>
                  </a:lnTo>
                  <a:lnTo>
                    <a:pt x="4564380" y="601980"/>
                  </a:lnTo>
                  <a:lnTo>
                    <a:pt x="4564380" y="613410"/>
                  </a:lnTo>
                  <a:lnTo>
                    <a:pt x="4552950" y="640080"/>
                  </a:lnTo>
                  <a:lnTo>
                    <a:pt x="4530090" y="662940"/>
                  </a:lnTo>
                  <a:lnTo>
                    <a:pt x="4271010" y="742950"/>
                  </a:lnTo>
                  <a:lnTo>
                    <a:pt x="3928110" y="857250"/>
                  </a:lnTo>
                  <a:lnTo>
                    <a:pt x="3627120" y="956310"/>
                  </a:lnTo>
                  <a:lnTo>
                    <a:pt x="3562350" y="971550"/>
                  </a:lnTo>
                  <a:lnTo>
                    <a:pt x="3520440" y="971550"/>
                  </a:lnTo>
                  <a:lnTo>
                    <a:pt x="3390900" y="944880"/>
                  </a:lnTo>
                  <a:lnTo>
                    <a:pt x="3063240" y="838200"/>
                  </a:lnTo>
                  <a:lnTo>
                    <a:pt x="2263140" y="5905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A35E02E1-E0F6-4201-AD35-F2BCE19B0805}"/>
              </a:ext>
            </a:extLst>
          </p:cNvPr>
          <p:cNvGrpSpPr/>
          <p:nvPr/>
        </p:nvGrpSpPr>
        <p:grpSpPr>
          <a:xfrm>
            <a:off x="3705226" y="1408113"/>
            <a:ext cx="4646613" cy="4652962"/>
            <a:chOff x="3705226" y="1408113"/>
            <a:chExt cx="4646613" cy="4652962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C7511B12-44C5-4331-B114-58999F81C5F7}"/>
                </a:ext>
              </a:extLst>
            </p:cNvPr>
            <p:cNvSpPr/>
            <p:nvPr/>
          </p:nvSpPr>
          <p:spPr>
            <a:xfrm>
              <a:off x="4141788" y="1839913"/>
              <a:ext cx="766762" cy="609600"/>
            </a:xfrm>
            <a:custGeom>
              <a:avLst/>
              <a:gdLst>
                <a:gd name="connsiteX0" fmla="*/ 504825 w 766762"/>
                <a:gd name="connsiteY0" fmla="*/ 509588 h 609600"/>
                <a:gd name="connsiteX1" fmla="*/ 323850 w 766762"/>
                <a:gd name="connsiteY1" fmla="*/ 373857 h 609600"/>
                <a:gd name="connsiteX2" fmla="*/ 190500 w 766762"/>
                <a:gd name="connsiteY2" fmla="*/ 252413 h 609600"/>
                <a:gd name="connsiteX3" fmla="*/ 73819 w 766762"/>
                <a:gd name="connsiteY3" fmla="*/ 130969 h 609600"/>
                <a:gd name="connsiteX4" fmla="*/ 11906 w 766762"/>
                <a:gd name="connsiteY4" fmla="*/ 61913 h 609600"/>
                <a:gd name="connsiteX5" fmla="*/ 2381 w 766762"/>
                <a:gd name="connsiteY5" fmla="*/ 45244 h 609600"/>
                <a:gd name="connsiteX6" fmla="*/ 0 w 766762"/>
                <a:gd name="connsiteY6" fmla="*/ 26194 h 609600"/>
                <a:gd name="connsiteX7" fmla="*/ 4762 w 766762"/>
                <a:gd name="connsiteY7" fmla="*/ 9525 h 609600"/>
                <a:gd name="connsiteX8" fmla="*/ 14287 w 766762"/>
                <a:gd name="connsiteY8" fmla="*/ 0 h 609600"/>
                <a:gd name="connsiteX9" fmla="*/ 28575 w 766762"/>
                <a:gd name="connsiteY9" fmla="*/ 0 h 609600"/>
                <a:gd name="connsiteX10" fmla="*/ 92869 w 766762"/>
                <a:gd name="connsiteY10" fmla="*/ 28575 h 609600"/>
                <a:gd name="connsiteX11" fmla="*/ 266700 w 766762"/>
                <a:gd name="connsiteY11" fmla="*/ 85725 h 609600"/>
                <a:gd name="connsiteX12" fmla="*/ 385762 w 766762"/>
                <a:gd name="connsiteY12" fmla="*/ 123825 h 609600"/>
                <a:gd name="connsiteX13" fmla="*/ 519112 w 766762"/>
                <a:gd name="connsiteY13" fmla="*/ 154782 h 609600"/>
                <a:gd name="connsiteX14" fmla="*/ 554831 w 766762"/>
                <a:gd name="connsiteY14" fmla="*/ 176213 h 609600"/>
                <a:gd name="connsiteX15" fmla="*/ 609600 w 766762"/>
                <a:gd name="connsiteY15" fmla="*/ 214313 h 609600"/>
                <a:gd name="connsiteX16" fmla="*/ 650081 w 766762"/>
                <a:gd name="connsiteY16" fmla="*/ 252413 h 609600"/>
                <a:gd name="connsiteX17" fmla="*/ 685800 w 766762"/>
                <a:gd name="connsiteY17" fmla="*/ 292894 h 609600"/>
                <a:gd name="connsiteX18" fmla="*/ 721519 w 766762"/>
                <a:gd name="connsiteY18" fmla="*/ 347663 h 609600"/>
                <a:gd name="connsiteX19" fmla="*/ 745331 w 766762"/>
                <a:gd name="connsiteY19" fmla="*/ 395288 h 609600"/>
                <a:gd name="connsiteX20" fmla="*/ 759619 w 766762"/>
                <a:gd name="connsiteY20" fmla="*/ 442913 h 609600"/>
                <a:gd name="connsiteX21" fmla="*/ 766762 w 766762"/>
                <a:gd name="connsiteY21" fmla="*/ 481013 h 609600"/>
                <a:gd name="connsiteX22" fmla="*/ 764381 w 766762"/>
                <a:gd name="connsiteY22" fmla="*/ 521494 h 609600"/>
                <a:gd name="connsiteX23" fmla="*/ 747712 w 766762"/>
                <a:gd name="connsiteY23" fmla="*/ 571500 h 609600"/>
                <a:gd name="connsiteX24" fmla="*/ 726281 w 766762"/>
                <a:gd name="connsiteY24" fmla="*/ 595313 h 609600"/>
                <a:gd name="connsiteX25" fmla="*/ 704850 w 766762"/>
                <a:gd name="connsiteY25" fmla="*/ 609600 h 609600"/>
                <a:gd name="connsiteX26" fmla="*/ 673894 w 766762"/>
                <a:gd name="connsiteY26" fmla="*/ 604838 h 609600"/>
                <a:gd name="connsiteX27" fmla="*/ 623887 w 766762"/>
                <a:gd name="connsiteY27" fmla="*/ 583407 h 609600"/>
                <a:gd name="connsiteX28" fmla="*/ 504825 w 766762"/>
                <a:gd name="connsiteY28" fmla="*/ 5095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6762" h="609600">
                  <a:moveTo>
                    <a:pt x="504825" y="509588"/>
                  </a:moveTo>
                  <a:lnTo>
                    <a:pt x="323850" y="373857"/>
                  </a:lnTo>
                  <a:lnTo>
                    <a:pt x="190500" y="252413"/>
                  </a:lnTo>
                  <a:lnTo>
                    <a:pt x="73819" y="130969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92869" y="28575"/>
                  </a:lnTo>
                  <a:lnTo>
                    <a:pt x="266700" y="85725"/>
                  </a:lnTo>
                  <a:lnTo>
                    <a:pt x="385762" y="123825"/>
                  </a:lnTo>
                  <a:lnTo>
                    <a:pt x="519112" y="154782"/>
                  </a:lnTo>
                  <a:lnTo>
                    <a:pt x="554831" y="176213"/>
                  </a:lnTo>
                  <a:lnTo>
                    <a:pt x="609600" y="214313"/>
                  </a:lnTo>
                  <a:lnTo>
                    <a:pt x="650081" y="252413"/>
                  </a:lnTo>
                  <a:lnTo>
                    <a:pt x="685800" y="292894"/>
                  </a:lnTo>
                  <a:lnTo>
                    <a:pt x="721519" y="347663"/>
                  </a:lnTo>
                  <a:lnTo>
                    <a:pt x="745331" y="395288"/>
                  </a:lnTo>
                  <a:lnTo>
                    <a:pt x="759619" y="442913"/>
                  </a:lnTo>
                  <a:lnTo>
                    <a:pt x="766762" y="481013"/>
                  </a:lnTo>
                  <a:lnTo>
                    <a:pt x="764381" y="521494"/>
                  </a:lnTo>
                  <a:lnTo>
                    <a:pt x="747712" y="571500"/>
                  </a:lnTo>
                  <a:lnTo>
                    <a:pt x="726281" y="595313"/>
                  </a:lnTo>
                  <a:lnTo>
                    <a:pt x="704850" y="609600"/>
                  </a:lnTo>
                  <a:lnTo>
                    <a:pt x="673894" y="604838"/>
                  </a:lnTo>
                  <a:lnTo>
                    <a:pt x="623887" y="583407"/>
                  </a:lnTo>
                  <a:lnTo>
                    <a:pt x="50482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76CFC761-D7AE-4CC9-BFAF-0792D46041C9}"/>
                </a:ext>
              </a:extLst>
            </p:cNvPr>
            <p:cNvSpPr/>
            <p:nvPr/>
          </p:nvSpPr>
          <p:spPr>
            <a:xfrm>
              <a:off x="5672139" y="1579564"/>
              <a:ext cx="738187" cy="820737"/>
            </a:xfrm>
            <a:custGeom>
              <a:avLst/>
              <a:gdLst>
                <a:gd name="connsiteX0" fmla="*/ 438150 w 738187"/>
                <a:gd name="connsiteY0" fmla="*/ 607219 h 821531"/>
                <a:gd name="connsiteX1" fmla="*/ 180975 w 738187"/>
                <a:gd name="connsiteY1" fmla="*/ 271462 h 821531"/>
                <a:gd name="connsiteX2" fmla="*/ 21431 w 738187"/>
                <a:gd name="connsiteY2" fmla="*/ 78581 h 821531"/>
                <a:gd name="connsiteX3" fmla="*/ 7143 w 738187"/>
                <a:gd name="connsiteY3" fmla="*/ 59531 h 821531"/>
                <a:gd name="connsiteX4" fmla="*/ 0 w 738187"/>
                <a:gd name="connsiteY4" fmla="*/ 35719 h 821531"/>
                <a:gd name="connsiteX5" fmla="*/ 0 w 738187"/>
                <a:gd name="connsiteY5" fmla="*/ 19050 h 821531"/>
                <a:gd name="connsiteX6" fmla="*/ 4762 w 738187"/>
                <a:gd name="connsiteY6" fmla="*/ 7144 h 821531"/>
                <a:gd name="connsiteX7" fmla="*/ 14287 w 738187"/>
                <a:gd name="connsiteY7" fmla="*/ 0 h 821531"/>
                <a:gd name="connsiteX8" fmla="*/ 30956 w 738187"/>
                <a:gd name="connsiteY8" fmla="*/ 0 h 821531"/>
                <a:gd name="connsiteX9" fmla="*/ 71437 w 738187"/>
                <a:gd name="connsiteY9" fmla="*/ 21431 h 821531"/>
                <a:gd name="connsiteX10" fmla="*/ 252412 w 738187"/>
                <a:gd name="connsiteY10" fmla="*/ 121444 h 821531"/>
                <a:gd name="connsiteX11" fmla="*/ 500062 w 738187"/>
                <a:gd name="connsiteY11" fmla="*/ 259556 h 821531"/>
                <a:gd name="connsiteX12" fmla="*/ 600075 w 738187"/>
                <a:gd name="connsiteY12" fmla="*/ 311944 h 821531"/>
                <a:gd name="connsiteX13" fmla="*/ 631031 w 738187"/>
                <a:gd name="connsiteY13" fmla="*/ 366712 h 821531"/>
                <a:gd name="connsiteX14" fmla="*/ 669131 w 738187"/>
                <a:gd name="connsiteY14" fmla="*/ 452437 h 821531"/>
                <a:gd name="connsiteX15" fmla="*/ 702468 w 738187"/>
                <a:gd name="connsiteY15" fmla="*/ 526256 h 821531"/>
                <a:gd name="connsiteX16" fmla="*/ 723900 w 738187"/>
                <a:gd name="connsiteY16" fmla="*/ 597694 h 821531"/>
                <a:gd name="connsiteX17" fmla="*/ 735806 w 738187"/>
                <a:gd name="connsiteY17" fmla="*/ 645319 h 821531"/>
                <a:gd name="connsiteX18" fmla="*/ 738187 w 738187"/>
                <a:gd name="connsiteY18" fmla="*/ 695325 h 821531"/>
                <a:gd name="connsiteX19" fmla="*/ 738187 w 738187"/>
                <a:gd name="connsiteY19" fmla="*/ 745331 h 821531"/>
                <a:gd name="connsiteX20" fmla="*/ 731043 w 738187"/>
                <a:gd name="connsiteY20" fmla="*/ 778669 h 821531"/>
                <a:gd name="connsiteX21" fmla="*/ 716756 w 738187"/>
                <a:gd name="connsiteY21" fmla="*/ 797719 h 821531"/>
                <a:gd name="connsiteX22" fmla="*/ 676275 w 738187"/>
                <a:gd name="connsiteY22" fmla="*/ 816769 h 821531"/>
                <a:gd name="connsiteX23" fmla="*/ 642937 w 738187"/>
                <a:gd name="connsiteY23" fmla="*/ 821531 h 821531"/>
                <a:gd name="connsiteX24" fmla="*/ 607218 w 738187"/>
                <a:gd name="connsiteY24" fmla="*/ 814387 h 821531"/>
                <a:gd name="connsiteX25" fmla="*/ 571500 w 738187"/>
                <a:gd name="connsiteY25" fmla="*/ 797719 h 821531"/>
                <a:gd name="connsiteX26" fmla="*/ 438150 w 738187"/>
                <a:gd name="connsiteY26" fmla="*/ 607219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8187" h="821531">
                  <a:moveTo>
                    <a:pt x="438150" y="607219"/>
                  </a:moveTo>
                  <a:lnTo>
                    <a:pt x="180975" y="271462"/>
                  </a:lnTo>
                  <a:lnTo>
                    <a:pt x="21431" y="78581"/>
                  </a:lnTo>
                  <a:lnTo>
                    <a:pt x="7143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71437" y="21431"/>
                  </a:lnTo>
                  <a:lnTo>
                    <a:pt x="252412" y="121444"/>
                  </a:lnTo>
                  <a:lnTo>
                    <a:pt x="500062" y="259556"/>
                  </a:lnTo>
                  <a:lnTo>
                    <a:pt x="600075" y="311944"/>
                  </a:lnTo>
                  <a:lnTo>
                    <a:pt x="631031" y="366712"/>
                  </a:lnTo>
                  <a:lnTo>
                    <a:pt x="669131" y="452437"/>
                  </a:lnTo>
                  <a:lnTo>
                    <a:pt x="702468" y="526256"/>
                  </a:lnTo>
                  <a:lnTo>
                    <a:pt x="723900" y="597694"/>
                  </a:lnTo>
                  <a:lnTo>
                    <a:pt x="735806" y="645319"/>
                  </a:lnTo>
                  <a:lnTo>
                    <a:pt x="738187" y="695325"/>
                  </a:lnTo>
                  <a:lnTo>
                    <a:pt x="738187" y="745331"/>
                  </a:lnTo>
                  <a:lnTo>
                    <a:pt x="731043" y="778669"/>
                  </a:lnTo>
                  <a:lnTo>
                    <a:pt x="716756" y="797719"/>
                  </a:lnTo>
                  <a:lnTo>
                    <a:pt x="676275" y="816769"/>
                  </a:lnTo>
                  <a:lnTo>
                    <a:pt x="642937" y="821531"/>
                  </a:lnTo>
                  <a:lnTo>
                    <a:pt x="607218" y="814387"/>
                  </a:lnTo>
                  <a:lnTo>
                    <a:pt x="571500" y="797719"/>
                  </a:lnTo>
                  <a:lnTo>
                    <a:pt x="438150" y="607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C417382A-3E7D-4361-9D72-68B0B97EA8EB}"/>
                </a:ext>
              </a:extLst>
            </p:cNvPr>
            <p:cNvSpPr/>
            <p:nvPr/>
          </p:nvSpPr>
          <p:spPr>
            <a:xfrm>
              <a:off x="6756401" y="1408113"/>
              <a:ext cx="982663" cy="1200150"/>
            </a:xfrm>
            <a:custGeom>
              <a:avLst/>
              <a:gdLst>
                <a:gd name="connsiteX0" fmla="*/ 471488 w 983457"/>
                <a:gd name="connsiteY0" fmla="*/ 754856 h 1200150"/>
                <a:gd name="connsiteX1" fmla="*/ 50007 w 983457"/>
                <a:gd name="connsiteY1" fmla="*/ 1193006 h 1200150"/>
                <a:gd name="connsiteX2" fmla="*/ 0 w 983457"/>
                <a:gd name="connsiteY2" fmla="*/ 1200150 h 1200150"/>
                <a:gd name="connsiteX3" fmla="*/ 33338 w 983457"/>
                <a:gd name="connsiteY3" fmla="*/ 1131094 h 1200150"/>
                <a:gd name="connsiteX4" fmla="*/ 247650 w 983457"/>
                <a:gd name="connsiteY4" fmla="*/ 800100 h 1200150"/>
                <a:gd name="connsiteX5" fmla="*/ 383382 w 983457"/>
                <a:gd name="connsiteY5" fmla="*/ 590550 h 1200150"/>
                <a:gd name="connsiteX6" fmla="*/ 464344 w 983457"/>
                <a:gd name="connsiteY6" fmla="*/ 471487 h 1200150"/>
                <a:gd name="connsiteX7" fmla="*/ 557213 w 983457"/>
                <a:gd name="connsiteY7" fmla="*/ 328612 h 1200150"/>
                <a:gd name="connsiteX8" fmla="*/ 588169 w 983457"/>
                <a:gd name="connsiteY8" fmla="*/ 261937 h 1200150"/>
                <a:gd name="connsiteX9" fmla="*/ 602457 w 983457"/>
                <a:gd name="connsiteY9" fmla="*/ 223837 h 1200150"/>
                <a:gd name="connsiteX10" fmla="*/ 607219 w 983457"/>
                <a:gd name="connsiteY10" fmla="*/ 192881 h 1200150"/>
                <a:gd name="connsiteX11" fmla="*/ 607219 w 983457"/>
                <a:gd name="connsiteY11" fmla="*/ 171450 h 1200150"/>
                <a:gd name="connsiteX12" fmla="*/ 600075 w 983457"/>
                <a:gd name="connsiteY12" fmla="*/ 142875 h 1200150"/>
                <a:gd name="connsiteX13" fmla="*/ 573882 w 983457"/>
                <a:gd name="connsiteY13" fmla="*/ 111919 h 1200150"/>
                <a:gd name="connsiteX14" fmla="*/ 533400 w 983457"/>
                <a:gd name="connsiteY14" fmla="*/ 83344 h 1200150"/>
                <a:gd name="connsiteX15" fmla="*/ 497682 w 983457"/>
                <a:gd name="connsiteY15" fmla="*/ 64294 h 1200150"/>
                <a:gd name="connsiteX16" fmla="*/ 481013 w 983457"/>
                <a:gd name="connsiteY16" fmla="*/ 42862 h 1200150"/>
                <a:gd name="connsiteX17" fmla="*/ 476250 w 983457"/>
                <a:gd name="connsiteY17" fmla="*/ 23812 h 1200150"/>
                <a:gd name="connsiteX18" fmla="*/ 476250 w 983457"/>
                <a:gd name="connsiteY18" fmla="*/ 11906 h 1200150"/>
                <a:gd name="connsiteX19" fmla="*/ 483394 w 983457"/>
                <a:gd name="connsiteY19" fmla="*/ 2381 h 1200150"/>
                <a:gd name="connsiteX20" fmla="*/ 497682 w 983457"/>
                <a:gd name="connsiteY20" fmla="*/ 0 h 1200150"/>
                <a:gd name="connsiteX21" fmla="*/ 511969 w 983457"/>
                <a:gd name="connsiteY21" fmla="*/ 2381 h 1200150"/>
                <a:gd name="connsiteX22" fmla="*/ 538163 w 983457"/>
                <a:gd name="connsiteY22" fmla="*/ 11906 h 1200150"/>
                <a:gd name="connsiteX23" fmla="*/ 611982 w 983457"/>
                <a:gd name="connsiteY23" fmla="*/ 33337 h 1200150"/>
                <a:gd name="connsiteX24" fmla="*/ 685800 w 983457"/>
                <a:gd name="connsiteY24" fmla="*/ 64294 h 1200150"/>
                <a:gd name="connsiteX25" fmla="*/ 752475 w 983457"/>
                <a:gd name="connsiteY25" fmla="*/ 97631 h 1200150"/>
                <a:gd name="connsiteX26" fmla="*/ 831057 w 983457"/>
                <a:gd name="connsiteY26" fmla="*/ 147637 h 1200150"/>
                <a:gd name="connsiteX27" fmla="*/ 890588 w 983457"/>
                <a:gd name="connsiteY27" fmla="*/ 185737 h 1200150"/>
                <a:gd name="connsiteX28" fmla="*/ 931069 w 983457"/>
                <a:gd name="connsiteY28" fmla="*/ 221456 h 1200150"/>
                <a:gd name="connsiteX29" fmla="*/ 964407 w 983457"/>
                <a:gd name="connsiteY29" fmla="*/ 254794 h 1200150"/>
                <a:gd name="connsiteX30" fmla="*/ 976313 w 983457"/>
                <a:gd name="connsiteY30" fmla="*/ 278606 h 1200150"/>
                <a:gd name="connsiteX31" fmla="*/ 983457 w 983457"/>
                <a:gd name="connsiteY31" fmla="*/ 302419 h 1200150"/>
                <a:gd name="connsiteX32" fmla="*/ 983457 w 983457"/>
                <a:gd name="connsiteY32" fmla="*/ 335756 h 1200150"/>
                <a:gd name="connsiteX33" fmla="*/ 973932 w 983457"/>
                <a:gd name="connsiteY33" fmla="*/ 361950 h 1200150"/>
                <a:gd name="connsiteX34" fmla="*/ 952500 w 983457"/>
                <a:gd name="connsiteY34" fmla="*/ 366712 h 1200150"/>
                <a:gd name="connsiteX35" fmla="*/ 888207 w 983457"/>
                <a:gd name="connsiteY35" fmla="*/ 383381 h 1200150"/>
                <a:gd name="connsiteX36" fmla="*/ 838200 w 983457"/>
                <a:gd name="connsiteY36" fmla="*/ 409575 h 1200150"/>
                <a:gd name="connsiteX37" fmla="*/ 759619 w 983457"/>
                <a:gd name="connsiteY37" fmla="*/ 471487 h 1200150"/>
                <a:gd name="connsiteX38" fmla="*/ 609600 w 983457"/>
                <a:gd name="connsiteY38" fmla="*/ 611981 h 1200150"/>
                <a:gd name="connsiteX39" fmla="*/ 471488 w 983457"/>
                <a:gd name="connsiteY39" fmla="*/ 7548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457" h="1200150">
                  <a:moveTo>
                    <a:pt x="471488" y="754856"/>
                  </a:moveTo>
                  <a:lnTo>
                    <a:pt x="50007" y="1193006"/>
                  </a:lnTo>
                  <a:lnTo>
                    <a:pt x="0" y="1200150"/>
                  </a:lnTo>
                  <a:lnTo>
                    <a:pt x="33338" y="1131094"/>
                  </a:lnTo>
                  <a:lnTo>
                    <a:pt x="247650" y="800100"/>
                  </a:lnTo>
                  <a:lnTo>
                    <a:pt x="383382" y="590550"/>
                  </a:lnTo>
                  <a:lnTo>
                    <a:pt x="464344" y="471487"/>
                  </a:lnTo>
                  <a:lnTo>
                    <a:pt x="557213" y="328612"/>
                  </a:lnTo>
                  <a:lnTo>
                    <a:pt x="588169" y="261937"/>
                  </a:lnTo>
                  <a:lnTo>
                    <a:pt x="602457" y="223837"/>
                  </a:lnTo>
                  <a:lnTo>
                    <a:pt x="607219" y="192881"/>
                  </a:lnTo>
                  <a:lnTo>
                    <a:pt x="607219" y="171450"/>
                  </a:lnTo>
                  <a:lnTo>
                    <a:pt x="600075" y="142875"/>
                  </a:lnTo>
                  <a:lnTo>
                    <a:pt x="573882" y="111919"/>
                  </a:lnTo>
                  <a:lnTo>
                    <a:pt x="533400" y="83344"/>
                  </a:lnTo>
                  <a:lnTo>
                    <a:pt x="497682" y="64294"/>
                  </a:lnTo>
                  <a:lnTo>
                    <a:pt x="481013" y="42862"/>
                  </a:lnTo>
                  <a:lnTo>
                    <a:pt x="476250" y="23812"/>
                  </a:lnTo>
                  <a:lnTo>
                    <a:pt x="476250" y="11906"/>
                  </a:lnTo>
                  <a:lnTo>
                    <a:pt x="483394" y="2381"/>
                  </a:lnTo>
                  <a:lnTo>
                    <a:pt x="497682" y="0"/>
                  </a:lnTo>
                  <a:lnTo>
                    <a:pt x="511969" y="2381"/>
                  </a:lnTo>
                  <a:lnTo>
                    <a:pt x="538163" y="11906"/>
                  </a:lnTo>
                  <a:lnTo>
                    <a:pt x="611982" y="33337"/>
                  </a:lnTo>
                  <a:lnTo>
                    <a:pt x="685800" y="64294"/>
                  </a:lnTo>
                  <a:lnTo>
                    <a:pt x="752475" y="97631"/>
                  </a:lnTo>
                  <a:lnTo>
                    <a:pt x="831057" y="147637"/>
                  </a:lnTo>
                  <a:lnTo>
                    <a:pt x="890588" y="185737"/>
                  </a:lnTo>
                  <a:lnTo>
                    <a:pt x="931069" y="221456"/>
                  </a:lnTo>
                  <a:lnTo>
                    <a:pt x="964407" y="254794"/>
                  </a:lnTo>
                  <a:lnTo>
                    <a:pt x="976313" y="278606"/>
                  </a:lnTo>
                  <a:lnTo>
                    <a:pt x="983457" y="302419"/>
                  </a:lnTo>
                  <a:lnTo>
                    <a:pt x="983457" y="335756"/>
                  </a:lnTo>
                  <a:lnTo>
                    <a:pt x="973932" y="361950"/>
                  </a:lnTo>
                  <a:lnTo>
                    <a:pt x="952500" y="366712"/>
                  </a:lnTo>
                  <a:lnTo>
                    <a:pt x="888207" y="383381"/>
                  </a:lnTo>
                  <a:lnTo>
                    <a:pt x="838200" y="409575"/>
                  </a:lnTo>
                  <a:lnTo>
                    <a:pt x="759619" y="471487"/>
                  </a:lnTo>
                  <a:lnTo>
                    <a:pt x="609600" y="611981"/>
                  </a:lnTo>
                  <a:lnTo>
                    <a:pt x="471488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BF048889-14AB-4215-B159-957F74652C38}"/>
                </a:ext>
              </a:extLst>
            </p:cNvPr>
            <p:cNvSpPr/>
            <p:nvPr/>
          </p:nvSpPr>
          <p:spPr>
            <a:xfrm>
              <a:off x="5227638" y="2354264"/>
              <a:ext cx="2965450" cy="561975"/>
            </a:xfrm>
            <a:custGeom>
              <a:avLst/>
              <a:gdLst>
                <a:gd name="connsiteX0" fmla="*/ 1785011 w 2964716"/>
                <a:gd name="connsiteY0" fmla="*/ 291063 h 561519"/>
                <a:gd name="connsiteX1" fmla="*/ 1398645 w 2964716"/>
                <a:gd name="connsiteY1" fmla="*/ 368336 h 561519"/>
                <a:gd name="connsiteX2" fmla="*/ 1238947 w 2964716"/>
                <a:gd name="connsiteY2" fmla="*/ 396669 h 561519"/>
                <a:gd name="connsiteX3" fmla="*/ 1045764 w 2964716"/>
                <a:gd name="connsiteY3" fmla="*/ 419851 h 561519"/>
                <a:gd name="connsiteX4" fmla="*/ 850005 w 2964716"/>
                <a:gd name="connsiteY4" fmla="*/ 458488 h 561519"/>
                <a:gd name="connsiteX5" fmla="*/ 661974 w 2964716"/>
                <a:gd name="connsiteY5" fmla="*/ 515155 h 561519"/>
                <a:gd name="connsiteX6" fmla="*/ 623337 w 2964716"/>
                <a:gd name="connsiteY6" fmla="*/ 538337 h 561519"/>
                <a:gd name="connsiteX7" fmla="*/ 571822 w 2964716"/>
                <a:gd name="connsiteY7" fmla="*/ 556367 h 561519"/>
                <a:gd name="connsiteX8" fmla="*/ 535761 w 2964716"/>
                <a:gd name="connsiteY8" fmla="*/ 558943 h 561519"/>
                <a:gd name="connsiteX9" fmla="*/ 491973 w 2964716"/>
                <a:gd name="connsiteY9" fmla="*/ 561519 h 561519"/>
                <a:gd name="connsiteX10" fmla="*/ 445609 w 2964716"/>
                <a:gd name="connsiteY10" fmla="*/ 556367 h 561519"/>
                <a:gd name="connsiteX11" fmla="*/ 373487 w 2964716"/>
                <a:gd name="connsiteY11" fmla="*/ 533185 h 561519"/>
                <a:gd name="connsiteX12" fmla="*/ 306517 w 2964716"/>
                <a:gd name="connsiteY12" fmla="*/ 504852 h 561519"/>
                <a:gd name="connsiteX13" fmla="*/ 239547 w 2964716"/>
                <a:gd name="connsiteY13" fmla="*/ 466215 h 561519"/>
                <a:gd name="connsiteX14" fmla="*/ 159698 w 2964716"/>
                <a:gd name="connsiteY14" fmla="*/ 406972 h 561519"/>
                <a:gd name="connsiteX15" fmla="*/ 97879 w 2964716"/>
                <a:gd name="connsiteY15" fmla="*/ 347730 h 561519"/>
                <a:gd name="connsiteX16" fmla="*/ 36060 w 2964716"/>
                <a:gd name="connsiteY16" fmla="*/ 278184 h 561519"/>
                <a:gd name="connsiteX17" fmla="*/ 10303 w 2964716"/>
                <a:gd name="connsiteY17" fmla="*/ 247274 h 561519"/>
                <a:gd name="connsiteX18" fmla="*/ 0 w 2964716"/>
                <a:gd name="connsiteY18" fmla="*/ 226668 h 561519"/>
                <a:gd name="connsiteX19" fmla="*/ 2575 w 2964716"/>
                <a:gd name="connsiteY19" fmla="*/ 213789 h 561519"/>
                <a:gd name="connsiteX20" fmla="*/ 20606 w 2964716"/>
                <a:gd name="connsiteY20" fmla="*/ 208638 h 561519"/>
                <a:gd name="connsiteX21" fmla="*/ 43788 w 2964716"/>
                <a:gd name="connsiteY21" fmla="*/ 211214 h 561519"/>
                <a:gd name="connsiteX22" fmla="*/ 77273 w 2964716"/>
                <a:gd name="connsiteY22" fmla="*/ 224092 h 561519"/>
                <a:gd name="connsiteX23" fmla="*/ 126213 w 2964716"/>
                <a:gd name="connsiteY23" fmla="*/ 252426 h 561519"/>
                <a:gd name="connsiteX24" fmla="*/ 172576 w 2964716"/>
                <a:gd name="connsiteY24" fmla="*/ 275608 h 561519"/>
                <a:gd name="connsiteX25" fmla="*/ 224092 w 2964716"/>
                <a:gd name="connsiteY25" fmla="*/ 296214 h 561519"/>
                <a:gd name="connsiteX26" fmla="*/ 293638 w 2964716"/>
                <a:gd name="connsiteY26" fmla="*/ 311669 h 561519"/>
                <a:gd name="connsiteX27" fmla="*/ 350305 w 2964716"/>
                <a:gd name="connsiteY27" fmla="*/ 316820 h 561519"/>
                <a:gd name="connsiteX28" fmla="*/ 401820 w 2964716"/>
                <a:gd name="connsiteY28" fmla="*/ 316820 h 561519"/>
                <a:gd name="connsiteX29" fmla="*/ 579549 w 2964716"/>
                <a:gd name="connsiteY29" fmla="*/ 298790 h 561519"/>
                <a:gd name="connsiteX30" fmla="*/ 971067 w 2964716"/>
                <a:gd name="connsiteY30" fmla="*/ 244699 h 561519"/>
                <a:gd name="connsiteX31" fmla="*/ 1594404 w 2964716"/>
                <a:gd name="connsiteY31" fmla="*/ 157122 h 561519"/>
                <a:gd name="connsiteX32" fmla="*/ 1674253 w 2964716"/>
                <a:gd name="connsiteY32" fmla="*/ 159698 h 561519"/>
                <a:gd name="connsiteX33" fmla="*/ 2240924 w 2964716"/>
                <a:gd name="connsiteY33" fmla="*/ 92728 h 561519"/>
                <a:gd name="connsiteX34" fmla="*/ 2313045 w 2964716"/>
                <a:gd name="connsiteY34" fmla="*/ 72122 h 561519"/>
                <a:gd name="connsiteX35" fmla="*/ 2410925 w 2964716"/>
                <a:gd name="connsiteY35" fmla="*/ 41212 h 561519"/>
                <a:gd name="connsiteX36" fmla="*/ 2570623 w 2964716"/>
                <a:gd name="connsiteY36" fmla="*/ 0 h 561519"/>
                <a:gd name="connsiteX37" fmla="*/ 2601532 w 2964716"/>
                <a:gd name="connsiteY37" fmla="*/ 5152 h 561519"/>
                <a:gd name="connsiteX38" fmla="*/ 2671078 w 2964716"/>
                <a:gd name="connsiteY38" fmla="*/ 28334 h 561519"/>
                <a:gd name="connsiteX39" fmla="*/ 2768957 w 2964716"/>
                <a:gd name="connsiteY39" fmla="*/ 69546 h 561519"/>
                <a:gd name="connsiteX40" fmla="*/ 2848806 w 2964716"/>
                <a:gd name="connsiteY40" fmla="*/ 110758 h 561519"/>
                <a:gd name="connsiteX41" fmla="*/ 2905473 w 2964716"/>
                <a:gd name="connsiteY41" fmla="*/ 146819 h 561519"/>
                <a:gd name="connsiteX42" fmla="*/ 2933807 w 2964716"/>
                <a:gd name="connsiteY42" fmla="*/ 172577 h 561519"/>
                <a:gd name="connsiteX43" fmla="*/ 2956989 w 2964716"/>
                <a:gd name="connsiteY43" fmla="*/ 211214 h 561519"/>
                <a:gd name="connsiteX44" fmla="*/ 2964716 w 2964716"/>
                <a:gd name="connsiteY44" fmla="*/ 234396 h 561519"/>
                <a:gd name="connsiteX45" fmla="*/ 2964716 w 2964716"/>
                <a:gd name="connsiteY45" fmla="*/ 252426 h 561519"/>
                <a:gd name="connsiteX46" fmla="*/ 2949262 w 2964716"/>
                <a:gd name="connsiteY46" fmla="*/ 265305 h 561519"/>
                <a:gd name="connsiteX47" fmla="*/ 2918352 w 2964716"/>
                <a:gd name="connsiteY47" fmla="*/ 283335 h 561519"/>
                <a:gd name="connsiteX48" fmla="*/ 2866837 w 2964716"/>
                <a:gd name="connsiteY48" fmla="*/ 293638 h 561519"/>
                <a:gd name="connsiteX49" fmla="*/ 2653047 w 2964716"/>
                <a:gd name="connsiteY49" fmla="*/ 288487 h 561519"/>
                <a:gd name="connsiteX50" fmla="*/ 2498501 w 2964716"/>
                <a:gd name="connsiteY50" fmla="*/ 267881 h 561519"/>
                <a:gd name="connsiteX51" fmla="*/ 2271833 w 2964716"/>
                <a:gd name="connsiteY51" fmla="*/ 265305 h 561519"/>
                <a:gd name="connsiteX52" fmla="*/ 2037437 w 2964716"/>
                <a:gd name="connsiteY52" fmla="*/ 270456 h 561519"/>
                <a:gd name="connsiteX53" fmla="*/ 1785011 w 2964716"/>
                <a:gd name="connsiteY53" fmla="*/ 291063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4716" h="561519">
                  <a:moveTo>
                    <a:pt x="1785011" y="291063"/>
                  </a:moveTo>
                  <a:lnTo>
                    <a:pt x="1398645" y="368336"/>
                  </a:lnTo>
                  <a:lnTo>
                    <a:pt x="1238947" y="396669"/>
                  </a:lnTo>
                  <a:lnTo>
                    <a:pt x="1045764" y="419851"/>
                  </a:lnTo>
                  <a:lnTo>
                    <a:pt x="850005" y="458488"/>
                  </a:lnTo>
                  <a:lnTo>
                    <a:pt x="661974" y="515155"/>
                  </a:lnTo>
                  <a:lnTo>
                    <a:pt x="623337" y="538337"/>
                  </a:lnTo>
                  <a:lnTo>
                    <a:pt x="571822" y="556367"/>
                  </a:lnTo>
                  <a:lnTo>
                    <a:pt x="535761" y="558943"/>
                  </a:lnTo>
                  <a:lnTo>
                    <a:pt x="491973" y="561519"/>
                  </a:lnTo>
                  <a:lnTo>
                    <a:pt x="445609" y="556367"/>
                  </a:lnTo>
                  <a:lnTo>
                    <a:pt x="373487" y="533185"/>
                  </a:lnTo>
                  <a:lnTo>
                    <a:pt x="306517" y="504852"/>
                  </a:lnTo>
                  <a:lnTo>
                    <a:pt x="239547" y="466215"/>
                  </a:lnTo>
                  <a:lnTo>
                    <a:pt x="159698" y="406972"/>
                  </a:lnTo>
                  <a:lnTo>
                    <a:pt x="97879" y="347730"/>
                  </a:lnTo>
                  <a:lnTo>
                    <a:pt x="36060" y="278184"/>
                  </a:lnTo>
                  <a:lnTo>
                    <a:pt x="10303" y="247274"/>
                  </a:lnTo>
                  <a:lnTo>
                    <a:pt x="0" y="226668"/>
                  </a:lnTo>
                  <a:lnTo>
                    <a:pt x="2575" y="213789"/>
                  </a:lnTo>
                  <a:lnTo>
                    <a:pt x="20606" y="208638"/>
                  </a:lnTo>
                  <a:lnTo>
                    <a:pt x="43788" y="211214"/>
                  </a:lnTo>
                  <a:lnTo>
                    <a:pt x="77273" y="224092"/>
                  </a:lnTo>
                  <a:lnTo>
                    <a:pt x="126213" y="252426"/>
                  </a:lnTo>
                  <a:lnTo>
                    <a:pt x="172576" y="275608"/>
                  </a:lnTo>
                  <a:lnTo>
                    <a:pt x="224092" y="296214"/>
                  </a:lnTo>
                  <a:lnTo>
                    <a:pt x="293638" y="311669"/>
                  </a:lnTo>
                  <a:lnTo>
                    <a:pt x="350305" y="316820"/>
                  </a:lnTo>
                  <a:lnTo>
                    <a:pt x="401820" y="316820"/>
                  </a:lnTo>
                  <a:lnTo>
                    <a:pt x="579549" y="298790"/>
                  </a:lnTo>
                  <a:lnTo>
                    <a:pt x="971067" y="244699"/>
                  </a:lnTo>
                  <a:lnTo>
                    <a:pt x="1594404" y="157122"/>
                  </a:lnTo>
                  <a:lnTo>
                    <a:pt x="1674253" y="159698"/>
                  </a:lnTo>
                  <a:lnTo>
                    <a:pt x="2240924" y="92728"/>
                  </a:lnTo>
                  <a:lnTo>
                    <a:pt x="2313045" y="72122"/>
                  </a:lnTo>
                  <a:lnTo>
                    <a:pt x="2410925" y="41212"/>
                  </a:lnTo>
                  <a:lnTo>
                    <a:pt x="2570623" y="0"/>
                  </a:lnTo>
                  <a:lnTo>
                    <a:pt x="2601532" y="5152"/>
                  </a:lnTo>
                  <a:lnTo>
                    <a:pt x="2671078" y="28334"/>
                  </a:lnTo>
                  <a:lnTo>
                    <a:pt x="2768957" y="69546"/>
                  </a:lnTo>
                  <a:lnTo>
                    <a:pt x="2848806" y="110758"/>
                  </a:lnTo>
                  <a:lnTo>
                    <a:pt x="2905473" y="146819"/>
                  </a:lnTo>
                  <a:lnTo>
                    <a:pt x="2933807" y="172577"/>
                  </a:lnTo>
                  <a:lnTo>
                    <a:pt x="2956989" y="211214"/>
                  </a:lnTo>
                  <a:lnTo>
                    <a:pt x="2964716" y="234396"/>
                  </a:lnTo>
                  <a:lnTo>
                    <a:pt x="2964716" y="252426"/>
                  </a:lnTo>
                  <a:lnTo>
                    <a:pt x="2949262" y="265305"/>
                  </a:lnTo>
                  <a:lnTo>
                    <a:pt x="2918352" y="283335"/>
                  </a:lnTo>
                  <a:lnTo>
                    <a:pt x="2866837" y="293638"/>
                  </a:lnTo>
                  <a:lnTo>
                    <a:pt x="2653047" y="288487"/>
                  </a:lnTo>
                  <a:lnTo>
                    <a:pt x="2498501" y="267881"/>
                  </a:lnTo>
                  <a:lnTo>
                    <a:pt x="2271833" y="265305"/>
                  </a:lnTo>
                  <a:lnTo>
                    <a:pt x="2037437" y="270456"/>
                  </a:lnTo>
                  <a:lnTo>
                    <a:pt x="1785011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E4345B3A-B764-440A-81B9-09A92069CB41}"/>
                </a:ext>
              </a:extLst>
            </p:cNvPr>
            <p:cNvSpPr/>
            <p:nvPr/>
          </p:nvSpPr>
          <p:spPr>
            <a:xfrm>
              <a:off x="5486400" y="3122613"/>
              <a:ext cx="2209800" cy="1395412"/>
            </a:xfrm>
            <a:custGeom>
              <a:avLst/>
              <a:gdLst>
                <a:gd name="connsiteX0" fmla="*/ 1867437 w 2210015"/>
                <a:gd name="connsiteY0" fmla="*/ 839702 h 1396070"/>
                <a:gd name="connsiteX1" fmla="*/ 1630465 w 2210015"/>
                <a:gd name="connsiteY1" fmla="*/ 870612 h 1396070"/>
                <a:gd name="connsiteX2" fmla="*/ 1504252 w 2210015"/>
                <a:gd name="connsiteY2" fmla="*/ 904097 h 1396070"/>
                <a:gd name="connsiteX3" fmla="*/ 1334251 w 2210015"/>
                <a:gd name="connsiteY3" fmla="*/ 963340 h 1396070"/>
                <a:gd name="connsiteX4" fmla="*/ 1153947 w 2210015"/>
                <a:gd name="connsiteY4" fmla="*/ 1014855 h 1396070"/>
                <a:gd name="connsiteX5" fmla="*/ 968491 w 2210015"/>
                <a:gd name="connsiteY5" fmla="*/ 1053492 h 1396070"/>
                <a:gd name="connsiteX6" fmla="*/ 855157 w 2210015"/>
                <a:gd name="connsiteY6" fmla="*/ 1081825 h 1396070"/>
                <a:gd name="connsiteX7" fmla="*/ 651671 w 2210015"/>
                <a:gd name="connsiteY7" fmla="*/ 1143644 h 1396070"/>
                <a:gd name="connsiteX8" fmla="*/ 450761 w 2210015"/>
                <a:gd name="connsiteY8" fmla="*/ 1210614 h 1396070"/>
                <a:gd name="connsiteX9" fmla="*/ 242123 w 2210015"/>
                <a:gd name="connsiteY9" fmla="*/ 1293039 h 1396070"/>
                <a:gd name="connsiteX10" fmla="*/ 198335 w 2210015"/>
                <a:gd name="connsiteY10" fmla="*/ 1311069 h 1396070"/>
                <a:gd name="connsiteX11" fmla="*/ 170001 w 2210015"/>
                <a:gd name="connsiteY11" fmla="*/ 1349706 h 1396070"/>
                <a:gd name="connsiteX12" fmla="*/ 139092 w 2210015"/>
                <a:gd name="connsiteY12" fmla="*/ 1380615 h 1396070"/>
                <a:gd name="connsiteX13" fmla="*/ 108183 w 2210015"/>
                <a:gd name="connsiteY13" fmla="*/ 1396070 h 1396070"/>
                <a:gd name="connsiteX14" fmla="*/ 90152 w 2210015"/>
                <a:gd name="connsiteY14" fmla="*/ 1396070 h 1396070"/>
                <a:gd name="connsiteX15" fmla="*/ 69546 w 2210015"/>
                <a:gd name="connsiteY15" fmla="*/ 1385767 h 1396070"/>
                <a:gd name="connsiteX16" fmla="*/ 54091 w 2210015"/>
                <a:gd name="connsiteY16" fmla="*/ 1365160 h 1396070"/>
                <a:gd name="connsiteX17" fmla="*/ 33485 w 2210015"/>
                <a:gd name="connsiteY17" fmla="*/ 1323948 h 1396070"/>
                <a:gd name="connsiteX18" fmla="*/ 12879 w 2210015"/>
                <a:gd name="connsiteY18" fmla="*/ 1272433 h 1396070"/>
                <a:gd name="connsiteX19" fmla="*/ 0 w 2210015"/>
                <a:gd name="connsiteY19" fmla="*/ 1220917 h 1396070"/>
                <a:gd name="connsiteX20" fmla="*/ 2576 w 2210015"/>
                <a:gd name="connsiteY20" fmla="*/ 1164250 h 1396070"/>
                <a:gd name="connsiteX21" fmla="*/ 12879 w 2210015"/>
                <a:gd name="connsiteY21" fmla="*/ 1099856 h 1396070"/>
                <a:gd name="connsiteX22" fmla="*/ 41212 w 2210015"/>
                <a:gd name="connsiteY22" fmla="*/ 1025158 h 1396070"/>
                <a:gd name="connsiteX23" fmla="*/ 69546 w 2210015"/>
                <a:gd name="connsiteY23" fmla="*/ 971067 h 1396070"/>
                <a:gd name="connsiteX24" fmla="*/ 121061 w 2210015"/>
                <a:gd name="connsiteY24" fmla="*/ 775308 h 1396070"/>
                <a:gd name="connsiteX25" fmla="*/ 154547 w 2210015"/>
                <a:gd name="connsiteY25" fmla="*/ 615610 h 1396070"/>
                <a:gd name="connsiteX26" fmla="*/ 172577 w 2210015"/>
                <a:gd name="connsiteY26" fmla="*/ 481670 h 1396070"/>
                <a:gd name="connsiteX27" fmla="*/ 180304 w 2210015"/>
                <a:gd name="connsiteY27" fmla="*/ 373487 h 1396070"/>
                <a:gd name="connsiteX28" fmla="*/ 172577 w 2210015"/>
                <a:gd name="connsiteY28" fmla="*/ 316820 h 1396070"/>
                <a:gd name="connsiteX29" fmla="*/ 157122 w 2210015"/>
                <a:gd name="connsiteY29" fmla="*/ 224092 h 1396070"/>
                <a:gd name="connsiteX30" fmla="*/ 136516 w 2210015"/>
                <a:gd name="connsiteY30" fmla="*/ 167425 h 1396070"/>
                <a:gd name="connsiteX31" fmla="*/ 100455 w 2210015"/>
                <a:gd name="connsiteY31" fmla="*/ 105607 h 1396070"/>
                <a:gd name="connsiteX32" fmla="*/ 72122 w 2210015"/>
                <a:gd name="connsiteY32" fmla="*/ 69546 h 1396070"/>
                <a:gd name="connsiteX33" fmla="*/ 56667 w 2210015"/>
                <a:gd name="connsiteY33" fmla="*/ 46364 h 1396070"/>
                <a:gd name="connsiteX34" fmla="*/ 51516 w 2210015"/>
                <a:gd name="connsiteY34" fmla="*/ 25758 h 1396070"/>
                <a:gd name="connsiteX35" fmla="*/ 48940 w 2210015"/>
                <a:gd name="connsiteY35" fmla="*/ 15455 h 1396070"/>
                <a:gd name="connsiteX36" fmla="*/ 51516 w 2210015"/>
                <a:gd name="connsiteY36" fmla="*/ 5151 h 1396070"/>
                <a:gd name="connsiteX37" fmla="*/ 61819 w 2210015"/>
                <a:gd name="connsiteY37" fmla="*/ 0 h 1396070"/>
                <a:gd name="connsiteX38" fmla="*/ 92728 w 2210015"/>
                <a:gd name="connsiteY38" fmla="*/ 5151 h 1396070"/>
                <a:gd name="connsiteX39" fmla="*/ 162274 w 2210015"/>
                <a:gd name="connsiteY39" fmla="*/ 30909 h 1396070"/>
                <a:gd name="connsiteX40" fmla="*/ 262729 w 2210015"/>
                <a:gd name="connsiteY40" fmla="*/ 79849 h 1396070"/>
                <a:gd name="connsiteX41" fmla="*/ 355457 w 2210015"/>
                <a:gd name="connsiteY41" fmla="*/ 133940 h 1396070"/>
                <a:gd name="connsiteX42" fmla="*/ 399245 w 2210015"/>
                <a:gd name="connsiteY42" fmla="*/ 164849 h 1396070"/>
                <a:gd name="connsiteX43" fmla="*/ 437882 w 2210015"/>
                <a:gd name="connsiteY43" fmla="*/ 200910 h 1396070"/>
                <a:gd name="connsiteX44" fmla="*/ 461064 w 2210015"/>
                <a:gd name="connsiteY44" fmla="*/ 234395 h 1396070"/>
                <a:gd name="connsiteX45" fmla="*/ 473943 w 2210015"/>
                <a:gd name="connsiteY45" fmla="*/ 270456 h 1396070"/>
                <a:gd name="connsiteX46" fmla="*/ 476518 w 2210015"/>
                <a:gd name="connsiteY46" fmla="*/ 293638 h 1396070"/>
                <a:gd name="connsiteX47" fmla="*/ 473943 w 2210015"/>
                <a:gd name="connsiteY47" fmla="*/ 311669 h 1396070"/>
                <a:gd name="connsiteX48" fmla="*/ 463639 w 2210015"/>
                <a:gd name="connsiteY48" fmla="*/ 332275 h 1396070"/>
                <a:gd name="connsiteX49" fmla="*/ 422427 w 2210015"/>
                <a:gd name="connsiteY49" fmla="*/ 370911 h 1396070"/>
                <a:gd name="connsiteX50" fmla="*/ 358033 w 2210015"/>
                <a:gd name="connsiteY50" fmla="*/ 625913 h 1396070"/>
                <a:gd name="connsiteX51" fmla="*/ 267881 w 2210015"/>
                <a:gd name="connsiteY51" fmla="*/ 996825 h 1396070"/>
                <a:gd name="connsiteX52" fmla="*/ 275608 w 2210015"/>
                <a:gd name="connsiteY52" fmla="*/ 1001976 h 1396070"/>
                <a:gd name="connsiteX53" fmla="*/ 625913 w 2210015"/>
                <a:gd name="connsiteY53" fmla="*/ 924703 h 1396070"/>
                <a:gd name="connsiteX54" fmla="*/ 1166826 w 2210015"/>
                <a:gd name="connsiteY54" fmla="*/ 811369 h 1396070"/>
                <a:gd name="connsiteX55" fmla="*/ 1339403 w 2210015"/>
                <a:gd name="connsiteY55" fmla="*/ 777884 h 1396070"/>
                <a:gd name="connsiteX56" fmla="*/ 1913801 w 2210015"/>
                <a:gd name="connsiteY56" fmla="*/ 695459 h 1396070"/>
                <a:gd name="connsiteX57" fmla="*/ 2210015 w 2210015"/>
                <a:gd name="connsiteY57" fmla="*/ 654247 h 1396070"/>
                <a:gd name="connsiteX58" fmla="*/ 2202287 w 2210015"/>
                <a:gd name="connsiteY58" fmla="*/ 826824 h 1396070"/>
                <a:gd name="connsiteX59" fmla="*/ 1867437 w 2210015"/>
                <a:gd name="connsiteY59" fmla="*/ 839702 h 139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10015" h="1396070">
                  <a:moveTo>
                    <a:pt x="1867437" y="839702"/>
                  </a:moveTo>
                  <a:lnTo>
                    <a:pt x="1630465" y="870612"/>
                  </a:lnTo>
                  <a:lnTo>
                    <a:pt x="1504252" y="904097"/>
                  </a:lnTo>
                  <a:lnTo>
                    <a:pt x="1334251" y="963340"/>
                  </a:lnTo>
                  <a:lnTo>
                    <a:pt x="1153947" y="1014855"/>
                  </a:lnTo>
                  <a:lnTo>
                    <a:pt x="968491" y="1053492"/>
                  </a:lnTo>
                  <a:lnTo>
                    <a:pt x="855157" y="1081825"/>
                  </a:lnTo>
                  <a:lnTo>
                    <a:pt x="651671" y="1143644"/>
                  </a:lnTo>
                  <a:lnTo>
                    <a:pt x="450761" y="1210614"/>
                  </a:lnTo>
                  <a:lnTo>
                    <a:pt x="242123" y="1293039"/>
                  </a:lnTo>
                  <a:lnTo>
                    <a:pt x="198335" y="1311069"/>
                  </a:lnTo>
                  <a:lnTo>
                    <a:pt x="170001" y="1349706"/>
                  </a:lnTo>
                  <a:lnTo>
                    <a:pt x="139092" y="1380615"/>
                  </a:lnTo>
                  <a:lnTo>
                    <a:pt x="108183" y="1396070"/>
                  </a:lnTo>
                  <a:lnTo>
                    <a:pt x="90152" y="1396070"/>
                  </a:lnTo>
                  <a:lnTo>
                    <a:pt x="69546" y="1385767"/>
                  </a:lnTo>
                  <a:lnTo>
                    <a:pt x="54091" y="1365160"/>
                  </a:lnTo>
                  <a:lnTo>
                    <a:pt x="33485" y="1323948"/>
                  </a:lnTo>
                  <a:lnTo>
                    <a:pt x="12879" y="1272433"/>
                  </a:lnTo>
                  <a:lnTo>
                    <a:pt x="0" y="1220917"/>
                  </a:lnTo>
                  <a:lnTo>
                    <a:pt x="2576" y="1164250"/>
                  </a:lnTo>
                  <a:lnTo>
                    <a:pt x="12879" y="1099856"/>
                  </a:lnTo>
                  <a:lnTo>
                    <a:pt x="41212" y="1025158"/>
                  </a:lnTo>
                  <a:lnTo>
                    <a:pt x="69546" y="971067"/>
                  </a:lnTo>
                  <a:lnTo>
                    <a:pt x="121061" y="775308"/>
                  </a:lnTo>
                  <a:lnTo>
                    <a:pt x="154547" y="615610"/>
                  </a:lnTo>
                  <a:lnTo>
                    <a:pt x="172577" y="481670"/>
                  </a:lnTo>
                  <a:lnTo>
                    <a:pt x="180304" y="373487"/>
                  </a:lnTo>
                  <a:lnTo>
                    <a:pt x="172577" y="316820"/>
                  </a:lnTo>
                  <a:lnTo>
                    <a:pt x="157122" y="224092"/>
                  </a:lnTo>
                  <a:lnTo>
                    <a:pt x="136516" y="167425"/>
                  </a:lnTo>
                  <a:lnTo>
                    <a:pt x="100455" y="105607"/>
                  </a:lnTo>
                  <a:lnTo>
                    <a:pt x="72122" y="69546"/>
                  </a:lnTo>
                  <a:lnTo>
                    <a:pt x="56667" y="46364"/>
                  </a:lnTo>
                  <a:lnTo>
                    <a:pt x="51516" y="25758"/>
                  </a:lnTo>
                  <a:lnTo>
                    <a:pt x="48940" y="15455"/>
                  </a:lnTo>
                  <a:lnTo>
                    <a:pt x="51516" y="5151"/>
                  </a:lnTo>
                  <a:lnTo>
                    <a:pt x="61819" y="0"/>
                  </a:lnTo>
                  <a:lnTo>
                    <a:pt x="92728" y="5151"/>
                  </a:lnTo>
                  <a:lnTo>
                    <a:pt x="162274" y="30909"/>
                  </a:lnTo>
                  <a:lnTo>
                    <a:pt x="262729" y="79849"/>
                  </a:lnTo>
                  <a:lnTo>
                    <a:pt x="355457" y="133940"/>
                  </a:lnTo>
                  <a:lnTo>
                    <a:pt x="399245" y="164849"/>
                  </a:lnTo>
                  <a:lnTo>
                    <a:pt x="437882" y="200910"/>
                  </a:lnTo>
                  <a:lnTo>
                    <a:pt x="461064" y="234395"/>
                  </a:lnTo>
                  <a:lnTo>
                    <a:pt x="473943" y="270456"/>
                  </a:lnTo>
                  <a:lnTo>
                    <a:pt x="476518" y="293638"/>
                  </a:lnTo>
                  <a:lnTo>
                    <a:pt x="473943" y="311669"/>
                  </a:lnTo>
                  <a:lnTo>
                    <a:pt x="463639" y="332275"/>
                  </a:lnTo>
                  <a:lnTo>
                    <a:pt x="422427" y="370911"/>
                  </a:lnTo>
                  <a:lnTo>
                    <a:pt x="358033" y="625913"/>
                  </a:lnTo>
                  <a:lnTo>
                    <a:pt x="267881" y="996825"/>
                  </a:lnTo>
                  <a:lnTo>
                    <a:pt x="275608" y="1001976"/>
                  </a:lnTo>
                  <a:lnTo>
                    <a:pt x="625913" y="924703"/>
                  </a:lnTo>
                  <a:lnTo>
                    <a:pt x="1166826" y="811369"/>
                  </a:lnTo>
                  <a:lnTo>
                    <a:pt x="1339403" y="777884"/>
                  </a:lnTo>
                  <a:lnTo>
                    <a:pt x="1913801" y="695459"/>
                  </a:lnTo>
                  <a:lnTo>
                    <a:pt x="2210015" y="654247"/>
                  </a:lnTo>
                  <a:lnTo>
                    <a:pt x="2202287" y="826824"/>
                  </a:lnTo>
                  <a:lnTo>
                    <a:pt x="1867437" y="83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434A96B0-2DCD-420D-9970-B59FC281F4D1}"/>
                </a:ext>
              </a:extLst>
            </p:cNvPr>
            <p:cNvSpPr/>
            <p:nvPr/>
          </p:nvSpPr>
          <p:spPr>
            <a:xfrm>
              <a:off x="7542214" y="2943225"/>
              <a:ext cx="447675" cy="1481138"/>
            </a:xfrm>
            <a:custGeom>
              <a:avLst/>
              <a:gdLst>
                <a:gd name="connsiteX0" fmla="*/ 50006 w 447675"/>
                <a:gd name="connsiteY0" fmla="*/ 1090613 h 1481138"/>
                <a:gd name="connsiteX1" fmla="*/ 85725 w 447675"/>
                <a:gd name="connsiteY1" fmla="*/ 852488 h 1481138"/>
                <a:gd name="connsiteX2" fmla="*/ 128587 w 447675"/>
                <a:gd name="connsiteY2" fmla="*/ 428625 h 1481138"/>
                <a:gd name="connsiteX3" fmla="*/ 133350 w 447675"/>
                <a:gd name="connsiteY3" fmla="*/ 354806 h 1481138"/>
                <a:gd name="connsiteX4" fmla="*/ 130969 w 447675"/>
                <a:gd name="connsiteY4" fmla="*/ 302419 h 1481138"/>
                <a:gd name="connsiteX5" fmla="*/ 123825 w 447675"/>
                <a:gd name="connsiteY5" fmla="*/ 233363 h 1481138"/>
                <a:gd name="connsiteX6" fmla="*/ 114300 w 447675"/>
                <a:gd name="connsiteY6" fmla="*/ 185738 h 1481138"/>
                <a:gd name="connsiteX7" fmla="*/ 90487 w 447675"/>
                <a:gd name="connsiteY7" fmla="*/ 126206 h 1481138"/>
                <a:gd name="connsiteX8" fmla="*/ 61912 w 447675"/>
                <a:gd name="connsiteY8" fmla="*/ 85725 h 1481138"/>
                <a:gd name="connsiteX9" fmla="*/ 42862 w 447675"/>
                <a:gd name="connsiteY9" fmla="*/ 64294 h 1481138"/>
                <a:gd name="connsiteX10" fmla="*/ 30956 w 447675"/>
                <a:gd name="connsiteY10" fmla="*/ 47625 h 1481138"/>
                <a:gd name="connsiteX11" fmla="*/ 26194 w 447675"/>
                <a:gd name="connsiteY11" fmla="*/ 28575 h 1481138"/>
                <a:gd name="connsiteX12" fmla="*/ 26194 w 447675"/>
                <a:gd name="connsiteY12" fmla="*/ 14288 h 1481138"/>
                <a:gd name="connsiteX13" fmla="*/ 33337 w 447675"/>
                <a:gd name="connsiteY13" fmla="*/ 2381 h 1481138"/>
                <a:gd name="connsiteX14" fmla="*/ 52387 w 447675"/>
                <a:gd name="connsiteY14" fmla="*/ 0 h 1481138"/>
                <a:gd name="connsiteX15" fmla="*/ 85725 w 447675"/>
                <a:gd name="connsiteY15" fmla="*/ 9525 h 1481138"/>
                <a:gd name="connsiteX16" fmla="*/ 166687 w 447675"/>
                <a:gd name="connsiteY16" fmla="*/ 54769 h 1481138"/>
                <a:gd name="connsiteX17" fmla="*/ 257175 w 447675"/>
                <a:gd name="connsiteY17" fmla="*/ 109538 h 1481138"/>
                <a:gd name="connsiteX18" fmla="*/ 316706 w 447675"/>
                <a:gd name="connsiteY18" fmla="*/ 157163 h 1481138"/>
                <a:gd name="connsiteX19" fmla="*/ 359569 w 447675"/>
                <a:gd name="connsiteY19" fmla="*/ 197644 h 1481138"/>
                <a:gd name="connsiteX20" fmla="*/ 390525 w 447675"/>
                <a:gd name="connsiteY20" fmla="*/ 230981 h 1481138"/>
                <a:gd name="connsiteX21" fmla="*/ 423862 w 447675"/>
                <a:gd name="connsiteY21" fmla="*/ 280988 h 1481138"/>
                <a:gd name="connsiteX22" fmla="*/ 440531 w 447675"/>
                <a:gd name="connsiteY22" fmla="*/ 321469 h 1481138"/>
                <a:gd name="connsiteX23" fmla="*/ 447675 w 447675"/>
                <a:gd name="connsiteY23" fmla="*/ 350044 h 1481138"/>
                <a:gd name="connsiteX24" fmla="*/ 445294 w 447675"/>
                <a:gd name="connsiteY24" fmla="*/ 373856 h 1481138"/>
                <a:gd name="connsiteX25" fmla="*/ 421481 w 447675"/>
                <a:gd name="connsiteY25" fmla="*/ 426244 h 1481138"/>
                <a:gd name="connsiteX26" fmla="*/ 361950 w 447675"/>
                <a:gd name="connsiteY26" fmla="*/ 533400 h 1481138"/>
                <a:gd name="connsiteX27" fmla="*/ 330994 w 447675"/>
                <a:gd name="connsiteY27" fmla="*/ 583406 h 1481138"/>
                <a:gd name="connsiteX28" fmla="*/ 297656 w 447675"/>
                <a:gd name="connsiteY28" fmla="*/ 876300 h 1481138"/>
                <a:gd name="connsiteX29" fmla="*/ 266700 w 447675"/>
                <a:gd name="connsiteY29" fmla="*/ 1104900 h 1481138"/>
                <a:gd name="connsiteX30" fmla="*/ 242887 w 447675"/>
                <a:gd name="connsiteY30" fmla="*/ 1264444 h 1481138"/>
                <a:gd name="connsiteX31" fmla="*/ 223837 w 447675"/>
                <a:gd name="connsiteY31" fmla="*/ 1357313 h 1481138"/>
                <a:gd name="connsiteX32" fmla="*/ 202406 w 447675"/>
                <a:gd name="connsiteY32" fmla="*/ 1404938 h 1481138"/>
                <a:gd name="connsiteX33" fmla="*/ 176212 w 447675"/>
                <a:gd name="connsiteY33" fmla="*/ 1440656 h 1481138"/>
                <a:gd name="connsiteX34" fmla="*/ 140494 w 447675"/>
                <a:gd name="connsiteY34" fmla="*/ 1464469 h 1481138"/>
                <a:gd name="connsiteX35" fmla="*/ 114300 w 447675"/>
                <a:gd name="connsiteY35" fmla="*/ 1473994 h 1481138"/>
                <a:gd name="connsiteX36" fmla="*/ 92869 w 447675"/>
                <a:gd name="connsiteY36" fmla="*/ 1481138 h 1481138"/>
                <a:gd name="connsiteX37" fmla="*/ 54769 w 447675"/>
                <a:gd name="connsiteY37" fmla="*/ 1473994 h 1481138"/>
                <a:gd name="connsiteX38" fmla="*/ 33337 w 447675"/>
                <a:gd name="connsiteY38" fmla="*/ 1459706 h 1481138"/>
                <a:gd name="connsiteX39" fmla="*/ 14287 w 447675"/>
                <a:gd name="connsiteY39" fmla="*/ 1435894 h 1481138"/>
                <a:gd name="connsiteX40" fmla="*/ 0 w 447675"/>
                <a:gd name="connsiteY40" fmla="*/ 1400175 h 1481138"/>
                <a:gd name="connsiteX41" fmla="*/ 16669 w 447675"/>
                <a:gd name="connsiteY41" fmla="*/ 1283494 h 1481138"/>
                <a:gd name="connsiteX42" fmla="*/ 50006 w 447675"/>
                <a:gd name="connsiteY42" fmla="*/ 1090613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7675" h="1481138">
                  <a:moveTo>
                    <a:pt x="50006" y="1090613"/>
                  </a:moveTo>
                  <a:lnTo>
                    <a:pt x="85725" y="852488"/>
                  </a:lnTo>
                  <a:lnTo>
                    <a:pt x="128587" y="428625"/>
                  </a:lnTo>
                  <a:lnTo>
                    <a:pt x="133350" y="354806"/>
                  </a:lnTo>
                  <a:lnTo>
                    <a:pt x="130969" y="302419"/>
                  </a:lnTo>
                  <a:lnTo>
                    <a:pt x="123825" y="233363"/>
                  </a:lnTo>
                  <a:lnTo>
                    <a:pt x="114300" y="185738"/>
                  </a:lnTo>
                  <a:lnTo>
                    <a:pt x="90487" y="126206"/>
                  </a:lnTo>
                  <a:lnTo>
                    <a:pt x="61912" y="85725"/>
                  </a:lnTo>
                  <a:lnTo>
                    <a:pt x="42862" y="64294"/>
                  </a:lnTo>
                  <a:lnTo>
                    <a:pt x="30956" y="47625"/>
                  </a:lnTo>
                  <a:lnTo>
                    <a:pt x="26194" y="28575"/>
                  </a:lnTo>
                  <a:lnTo>
                    <a:pt x="26194" y="14288"/>
                  </a:lnTo>
                  <a:lnTo>
                    <a:pt x="33337" y="2381"/>
                  </a:lnTo>
                  <a:lnTo>
                    <a:pt x="52387" y="0"/>
                  </a:lnTo>
                  <a:lnTo>
                    <a:pt x="85725" y="9525"/>
                  </a:lnTo>
                  <a:lnTo>
                    <a:pt x="166687" y="54769"/>
                  </a:lnTo>
                  <a:lnTo>
                    <a:pt x="257175" y="109538"/>
                  </a:lnTo>
                  <a:lnTo>
                    <a:pt x="316706" y="157163"/>
                  </a:lnTo>
                  <a:lnTo>
                    <a:pt x="359569" y="197644"/>
                  </a:lnTo>
                  <a:lnTo>
                    <a:pt x="390525" y="230981"/>
                  </a:lnTo>
                  <a:lnTo>
                    <a:pt x="423862" y="280988"/>
                  </a:lnTo>
                  <a:lnTo>
                    <a:pt x="440531" y="321469"/>
                  </a:lnTo>
                  <a:lnTo>
                    <a:pt x="447675" y="350044"/>
                  </a:lnTo>
                  <a:lnTo>
                    <a:pt x="445294" y="373856"/>
                  </a:lnTo>
                  <a:lnTo>
                    <a:pt x="421481" y="426244"/>
                  </a:lnTo>
                  <a:lnTo>
                    <a:pt x="361950" y="533400"/>
                  </a:lnTo>
                  <a:lnTo>
                    <a:pt x="330994" y="583406"/>
                  </a:lnTo>
                  <a:lnTo>
                    <a:pt x="297656" y="876300"/>
                  </a:lnTo>
                  <a:lnTo>
                    <a:pt x="266700" y="1104900"/>
                  </a:lnTo>
                  <a:lnTo>
                    <a:pt x="242887" y="1264444"/>
                  </a:lnTo>
                  <a:lnTo>
                    <a:pt x="223837" y="1357313"/>
                  </a:lnTo>
                  <a:lnTo>
                    <a:pt x="202406" y="1404938"/>
                  </a:lnTo>
                  <a:lnTo>
                    <a:pt x="176212" y="1440656"/>
                  </a:lnTo>
                  <a:lnTo>
                    <a:pt x="140494" y="1464469"/>
                  </a:lnTo>
                  <a:lnTo>
                    <a:pt x="114300" y="1473994"/>
                  </a:lnTo>
                  <a:lnTo>
                    <a:pt x="92869" y="1481138"/>
                  </a:lnTo>
                  <a:lnTo>
                    <a:pt x="54769" y="1473994"/>
                  </a:lnTo>
                  <a:lnTo>
                    <a:pt x="33337" y="1459706"/>
                  </a:lnTo>
                  <a:lnTo>
                    <a:pt x="14287" y="1435894"/>
                  </a:lnTo>
                  <a:lnTo>
                    <a:pt x="0" y="1400175"/>
                  </a:lnTo>
                  <a:lnTo>
                    <a:pt x="16669" y="1283494"/>
                  </a:lnTo>
                  <a:lnTo>
                    <a:pt x="50006" y="1090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BB923007-C828-436F-8216-3790531EDBB5}"/>
                </a:ext>
              </a:extLst>
            </p:cNvPr>
            <p:cNvSpPr/>
            <p:nvPr/>
          </p:nvSpPr>
          <p:spPr>
            <a:xfrm rot="16200000">
              <a:off x="5125244" y="3540919"/>
              <a:ext cx="2655888" cy="927100"/>
            </a:xfrm>
            <a:custGeom>
              <a:avLst/>
              <a:gdLst>
                <a:gd name="connsiteX0" fmla="*/ 1690687 w 2655094"/>
                <a:gd name="connsiteY0" fmla="*/ 862013 h 926306"/>
                <a:gd name="connsiteX1" fmla="*/ 1419225 w 2655094"/>
                <a:gd name="connsiteY1" fmla="*/ 864394 h 926306"/>
                <a:gd name="connsiteX2" fmla="*/ 1259681 w 2655094"/>
                <a:gd name="connsiteY2" fmla="*/ 862013 h 926306"/>
                <a:gd name="connsiteX3" fmla="*/ 1126331 w 2655094"/>
                <a:gd name="connsiteY3" fmla="*/ 838200 h 926306"/>
                <a:gd name="connsiteX4" fmla="*/ 1023937 w 2655094"/>
                <a:gd name="connsiteY4" fmla="*/ 809625 h 926306"/>
                <a:gd name="connsiteX5" fmla="*/ 909637 w 2655094"/>
                <a:gd name="connsiteY5" fmla="*/ 771525 h 926306"/>
                <a:gd name="connsiteX6" fmla="*/ 809625 w 2655094"/>
                <a:gd name="connsiteY6" fmla="*/ 728663 h 926306"/>
                <a:gd name="connsiteX7" fmla="*/ 704850 w 2655094"/>
                <a:gd name="connsiteY7" fmla="*/ 678656 h 926306"/>
                <a:gd name="connsiteX8" fmla="*/ 576262 w 2655094"/>
                <a:gd name="connsiteY8" fmla="*/ 607219 h 926306"/>
                <a:gd name="connsiteX9" fmla="*/ 466725 w 2655094"/>
                <a:gd name="connsiteY9" fmla="*/ 535781 h 926306"/>
                <a:gd name="connsiteX10" fmla="*/ 400050 w 2655094"/>
                <a:gd name="connsiteY10" fmla="*/ 488156 h 926306"/>
                <a:gd name="connsiteX11" fmla="*/ 300037 w 2655094"/>
                <a:gd name="connsiteY11" fmla="*/ 402431 h 926306"/>
                <a:gd name="connsiteX12" fmla="*/ 207169 w 2655094"/>
                <a:gd name="connsiteY12" fmla="*/ 309563 h 926306"/>
                <a:gd name="connsiteX13" fmla="*/ 114300 w 2655094"/>
                <a:gd name="connsiteY13" fmla="*/ 200025 h 926306"/>
                <a:gd name="connsiteX14" fmla="*/ 57150 w 2655094"/>
                <a:gd name="connsiteY14" fmla="*/ 121444 h 926306"/>
                <a:gd name="connsiteX15" fmla="*/ 9525 w 2655094"/>
                <a:gd name="connsiteY15" fmla="*/ 52388 h 926306"/>
                <a:gd name="connsiteX16" fmla="*/ 0 w 2655094"/>
                <a:gd name="connsiteY16" fmla="*/ 30956 h 926306"/>
                <a:gd name="connsiteX17" fmla="*/ 0 w 2655094"/>
                <a:gd name="connsiteY17" fmla="*/ 19050 h 926306"/>
                <a:gd name="connsiteX18" fmla="*/ 4762 w 2655094"/>
                <a:gd name="connsiteY18" fmla="*/ 7144 h 926306"/>
                <a:gd name="connsiteX19" fmla="*/ 14287 w 2655094"/>
                <a:gd name="connsiteY19" fmla="*/ 0 h 926306"/>
                <a:gd name="connsiteX20" fmla="*/ 28575 w 2655094"/>
                <a:gd name="connsiteY20" fmla="*/ 0 h 926306"/>
                <a:gd name="connsiteX21" fmla="*/ 52387 w 2655094"/>
                <a:gd name="connsiteY21" fmla="*/ 7144 h 926306"/>
                <a:gd name="connsiteX22" fmla="*/ 97631 w 2655094"/>
                <a:gd name="connsiteY22" fmla="*/ 50006 h 926306"/>
                <a:gd name="connsiteX23" fmla="*/ 219075 w 2655094"/>
                <a:gd name="connsiteY23" fmla="*/ 145256 h 926306"/>
                <a:gd name="connsiteX24" fmla="*/ 338137 w 2655094"/>
                <a:gd name="connsiteY24" fmla="*/ 230981 h 926306"/>
                <a:gd name="connsiteX25" fmla="*/ 431006 w 2655094"/>
                <a:gd name="connsiteY25" fmla="*/ 292894 h 926306"/>
                <a:gd name="connsiteX26" fmla="*/ 519112 w 2655094"/>
                <a:gd name="connsiteY26" fmla="*/ 350044 h 926306"/>
                <a:gd name="connsiteX27" fmla="*/ 569119 w 2655094"/>
                <a:gd name="connsiteY27" fmla="*/ 381000 h 926306"/>
                <a:gd name="connsiteX28" fmla="*/ 657225 w 2655094"/>
                <a:gd name="connsiteY28" fmla="*/ 431006 h 926306"/>
                <a:gd name="connsiteX29" fmla="*/ 723900 w 2655094"/>
                <a:gd name="connsiteY29" fmla="*/ 469106 h 926306"/>
                <a:gd name="connsiteX30" fmla="*/ 814387 w 2655094"/>
                <a:gd name="connsiteY30" fmla="*/ 514350 h 926306"/>
                <a:gd name="connsiteX31" fmla="*/ 902494 w 2655094"/>
                <a:gd name="connsiteY31" fmla="*/ 547688 h 926306"/>
                <a:gd name="connsiteX32" fmla="*/ 973931 w 2655094"/>
                <a:gd name="connsiteY32" fmla="*/ 571500 h 926306"/>
                <a:gd name="connsiteX33" fmla="*/ 1057275 w 2655094"/>
                <a:gd name="connsiteY33" fmla="*/ 595313 h 926306"/>
                <a:gd name="connsiteX34" fmla="*/ 1102519 w 2655094"/>
                <a:gd name="connsiteY34" fmla="*/ 604838 h 926306"/>
                <a:gd name="connsiteX35" fmla="*/ 1147762 w 2655094"/>
                <a:gd name="connsiteY35" fmla="*/ 609600 h 926306"/>
                <a:gd name="connsiteX36" fmla="*/ 1202531 w 2655094"/>
                <a:gd name="connsiteY36" fmla="*/ 607219 h 926306"/>
                <a:gd name="connsiteX37" fmla="*/ 1388269 w 2655094"/>
                <a:gd name="connsiteY37" fmla="*/ 638175 h 926306"/>
                <a:gd name="connsiteX38" fmla="*/ 1824037 w 2655094"/>
                <a:gd name="connsiteY38" fmla="*/ 633413 h 926306"/>
                <a:gd name="connsiteX39" fmla="*/ 2231231 w 2655094"/>
                <a:gd name="connsiteY39" fmla="*/ 633413 h 926306"/>
                <a:gd name="connsiteX40" fmla="*/ 2340769 w 2655094"/>
                <a:gd name="connsiteY40" fmla="*/ 633413 h 926306"/>
                <a:gd name="connsiteX41" fmla="*/ 2371725 w 2655094"/>
                <a:gd name="connsiteY41" fmla="*/ 628650 h 926306"/>
                <a:gd name="connsiteX42" fmla="*/ 2405062 w 2655094"/>
                <a:gd name="connsiteY42" fmla="*/ 621506 h 926306"/>
                <a:gd name="connsiteX43" fmla="*/ 2433637 w 2655094"/>
                <a:gd name="connsiteY43" fmla="*/ 611981 h 926306"/>
                <a:gd name="connsiteX44" fmla="*/ 2462212 w 2655094"/>
                <a:gd name="connsiteY44" fmla="*/ 592931 h 926306"/>
                <a:gd name="connsiteX45" fmla="*/ 2493169 w 2655094"/>
                <a:gd name="connsiteY45" fmla="*/ 564356 h 926306"/>
                <a:gd name="connsiteX46" fmla="*/ 2516981 w 2655094"/>
                <a:gd name="connsiteY46" fmla="*/ 531019 h 926306"/>
                <a:gd name="connsiteX47" fmla="*/ 2550319 w 2655094"/>
                <a:gd name="connsiteY47" fmla="*/ 476250 h 926306"/>
                <a:gd name="connsiteX48" fmla="*/ 2602706 w 2655094"/>
                <a:gd name="connsiteY48" fmla="*/ 342900 h 926306"/>
                <a:gd name="connsiteX49" fmla="*/ 2655094 w 2655094"/>
                <a:gd name="connsiteY49" fmla="*/ 595313 h 926306"/>
                <a:gd name="connsiteX50" fmla="*/ 2576512 w 2655094"/>
                <a:gd name="connsiteY50" fmla="*/ 757238 h 926306"/>
                <a:gd name="connsiteX51" fmla="*/ 2516981 w 2655094"/>
                <a:gd name="connsiteY51" fmla="*/ 871538 h 926306"/>
                <a:gd name="connsiteX52" fmla="*/ 2490787 w 2655094"/>
                <a:gd name="connsiteY52" fmla="*/ 914400 h 926306"/>
                <a:gd name="connsiteX53" fmla="*/ 2481262 w 2655094"/>
                <a:gd name="connsiteY53" fmla="*/ 926306 h 926306"/>
                <a:gd name="connsiteX54" fmla="*/ 2447925 w 2655094"/>
                <a:gd name="connsiteY54" fmla="*/ 914400 h 926306"/>
                <a:gd name="connsiteX55" fmla="*/ 2383631 w 2655094"/>
                <a:gd name="connsiteY55" fmla="*/ 892969 h 926306"/>
                <a:gd name="connsiteX56" fmla="*/ 2321719 w 2655094"/>
                <a:gd name="connsiteY56" fmla="*/ 881063 h 926306"/>
                <a:gd name="connsiteX57" fmla="*/ 2171700 w 2655094"/>
                <a:gd name="connsiteY57" fmla="*/ 876300 h 926306"/>
                <a:gd name="connsiteX58" fmla="*/ 1690687 w 2655094"/>
                <a:gd name="connsiteY58" fmla="*/ 862013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55094" h="926306">
                  <a:moveTo>
                    <a:pt x="1690687" y="862013"/>
                  </a:moveTo>
                  <a:lnTo>
                    <a:pt x="1419225" y="864394"/>
                  </a:lnTo>
                  <a:lnTo>
                    <a:pt x="1259681" y="862013"/>
                  </a:lnTo>
                  <a:lnTo>
                    <a:pt x="1126331" y="838200"/>
                  </a:lnTo>
                  <a:lnTo>
                    <a:pt x="1023937" y="809625"/>
                  </a:lnTo>
                  <a:lnTo>
                    <a:pt x="909637" y="771525"/>
                  </a:lnTo>
                  <a:lnTo>
                    <a:pt x="809625" y="728663"/>
                  </a:lnTo>
                  <a:lnTo>
                    <a:pt x="704850" y="678656"/>
                  </a:lnTo>
                  <a:lnTo>
                    <a:pt x="576262" y="607219"/>
                  </a:lnTo>
                  <a:lnTo>
                    <a:pt x="466725" y="535781"/>
                  </a:lnTo>
                  <a:lnTo>
                    <a:pt x="400050" y="488156"/>
                  </a:lnTo>
                  <a:lnTo>
                    <a:pt x="300037" y="402431"/>
                  </a:lnTo>
                  <a:lnTo>
                    <a:pt x="207169" y="309563"/>
                  </a:lnTo>
                  <a:lnTo>
                    <a:pt x="114300" y="200025"/>
                  </a:lnTo>
                  <a:lnTo>
                    <a:pt x="57150" y="121444"/>
                  </a:lnTo>
                  <a:lnTo>
                    <a:pt x="9525" y="5238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4"/>
                  </a:lnTo>
                  <a:lnTo>
                    <a:pt x="97631" y="50006"/>
                  </a:lnTo>
                  <a:lnTo>
                    <a:pt x="219075" y="145256"/>
                  </a:lnTo>
                  <a:lnTo>
                    <a:pt x="338137" y="230981"/>
                  </a:lnTo>
                  <a:lnTo>
                    <a:pt x="431006" y="292894"/>
                  </a:lnTo>
                  <a:lnTo>
                    <a:pt x="519112" y="350044"/>
                  </a:lnTo>
                  <a:lnTo>
                    <a:pt x="569119" y="381000"/>
                  </a:lnTo>
                  <a:lnTo>
                    <a:pt x="657225" y="431006"/>
                  </a:lnTo>
                  <a:lnTo>
                    <a:pt x="723900" y="469106"/>
                  </a:lnTo>
                  <a:lnTo>
                    <a:pt x="814387" y="514350"/>
                  </a:lnTo>
                  <a:lnTo>
                    <a:pt x="902494" y="547688"/>
                  </a:lnTo>
                  <a:lnTo>
                    <a:pt x="973931" y="571500"/>
                  </a:lnTo>
                  <a:lnTo>
                    <a:pt x="1057275" y="595313"/>
                  </a:lnTo>
                  <a:lnTo>
                    <a:pt x="1102519" y="604838"/>
                  </a:lnTo>
                  <a:lnTo>
                    <a:pt x="1147762" y="609600"/>
                  </a:lnTo>
                  <a:lnTo>
                    <a:pt x="1202531" y="607219"/>
                  </a:lnTo>
                  <a:lnTo>
                    <a:pt x="1388269" y="638175"/>
                  </a:lnTo>
                  <a:lnTo>
                    <a:pt x="1824037" y="633413"/>
                  </a:lnTo>
                  <a:lnTo>
                    <a:pt x="2231231" y="633413"/>
                  </a:lnTo>
                  <a:lnTo>
                    <a:pt x="2340769" y="633413"/>
                  </a:lnTo>
                  <a:lnTo>
                    <a:pt x="2371725" y="628650"/>
                  </a:lnTo>
                  <a:lnTo>
                    <a:pt x="2405062" y="621506"/>
                  </a:lnTo>
                  <a:lnTo>
                    <a:pt x="2433637" y="611981"/>
                  </a:lnTo>
                  <a:lnTo>
                    <a:pt x="2462212" y="592931"/>
                  </a:lnTo>
                  <a:lnTo>
                    <a:pt x="2493169" y="564356"/>
                  </a:lnTo>
                  <a:lnTo>
                    <a:pt x="2516981" y="531019"/>
                  </a:lnTo>
                  <a:lnTo>
                    <a:pt x="2550319" y="476250"/>
                  </a:lnTo>
                  <a:lnTo>
                    <a:pt x="2602706" y="342900"/>
                  </a:lnTo>
                  <a:lnTo>
                    <a:pt x="2655094" y="595313"/>
                  </a:lnTo>
                  <a:lnTo>
                    <a:pt x="2576512" y="757238"/>
                  </a:lnTo>
                  <a:lnTo>
                    <a:pt x="2516981" y="871538"/>
                  </a:lnTo>
                  <a:lnTo>
                    <a:pt x="2490787" y="914400"/>
                  </a:lnTo>
                  <a:lnTo>
                    <a:pt x="2481262" y="926306"/>
                  </a:lnTo>
                  <a:lnTo>
                    <a:pt x="2447925" y="914400"/>
                  </a:lnTo>
                  <a:lnTo>
                    <a:pt x="2383631" y="892969"/>
                  </a:lnTo>
                  <a:lnTo>
                    <a:pt x="2321719" y="881063"/>
                  </a:lnTo>
                  <a:lnTo>
                    <a:pt x="2171700" y="876300"/>
                  </a:lnTo>
                  <a:lnTo>
                    <a:pt x="1690687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37DF25BE-896F-4358-A8C9-9DECF8BB4EDA}"/>
                </a:ext>
              </a:extLst>
            </p:cNvPr>
            <p:cNvSpPr/>
            <p:nvPr/>
          </p:nvSpPr>
          <p:spPr>
            <a:xfrm>
              <a:off x="3705226" y="3362325"/>
              <a:ext cx="1414463" cy="1360488"/>
            </a:xfrm>
            <a:custGeom>
              <a:avLst/>
              <a:gdLst>
                <a:gd name="connsiteX0" fmla="*/ 633413 w 1414463"/>
                <a:gd name="connsiteY0" fmla="*/ 407194 h 1359694"/>
                <a:gd name="connsiteX1" fmla="*/ 419100 w 1414463"/>
                <a:gd name="connsiteY1" fmla="*/ 535781 h 1359694"/>
                <a:gd name="connsiteX2" fmla="*/ 366713 w 1414463"/>
                <a:gd name="connsiteY2" fmla="*/ 576263 h 1359694"/>
                <a:gd name="connsiteX3" fmla="*/ 333375 w 1414463"/>
                <a:gd name="connsiteY3" fmla="*/ 600075 h 1359694"/>
                <a:gd name="connsiteX4" fmla="*/ 326231 w 1414463"/>
                <a:gd name="connsiteY4" fmla="*/ 602456 h 1359694"/>
                <a:gd name="connsiteX5" fmla="*/ 309563 w 1414463"/>
                <a:gd name="connsiteY5" fmla="*/ 604838 h 1359694"/>
                <a:gd name="connsiteX6" fmla="*/ 261938 w 1414463"/>
                <a:gd name="connsiteY6" fmla="*/ 597694 h 1359694"/>
                <a:gd name="connsiteX7" fmla="*/ 233363 w 1414463"/>
                <a:gd name="connsiteY7" fmla="*/ 583406 h 1359694"/>
                <a:gd name="connsiteX8" fmla="*/ 200025 w 1414463"/>
                <a:gd name="connsiteY8" fmla="*/ 559594 h 1359694"/>
                <a:gd name="connsiteX9" fmla="*/ 169069 w 1414463"/>
                <a:gd name="connsiteY9" fmla="*/ 533400 h 1359694"/>
                <a:gd name="connsiteX10" fmla="*/ 135731 w 1414463"/>
                <a:gd name="connsiteY10" fmla="*/ 495300 h 1359694"/>
                <a:gd name="connsiteX11" fmla="*/ 107156 w 1414463"/>
                <a:gd name="connsiteY11" fmla="*/ 452438 h 1359694"/>
                <a:gd name="connsiteX12" fmla="*/ 64294 w 1414463"/>
                <a:gd name="connsiteY12" fmla="*/ 373856 h 1359694"/>
                <a:gd name="connsiteX13" fmla="*/ 21431 w 1414463"/>
                <a:gd name="connsiteY13" fmla="*/ 285750 h 1359694"/>
                <a:gd name="connsiteX14" fmla="*/ 2381 w 1414463"/>
                <a:gd name="connsiteY14" fmla="*/ 245269 h 1359694"/>
                <a:gd name="connsiteX15" fmla="*/ 0 w 1414463"/>
                <a:gd name="connsiteY15" fmla="*/ 228600 h 1359694"/>
                <a:gd name="connsiteX16" fmla="*/ 0 w 1414463"/>
                <a:gd name="connsiteY16" fmla="*/ 216694 h 1359694"/>
                <a:gd name="connsiteX17" fmla="*/ 4763 w 1414463"/>
                <a:gd name="connsiteY17" fmla="*/ 204788 h 1359694"/>
                <a:gd name="connsiteX18" fmla="*/ 14288 w 1414463"/>
                <a:gd name="connsiteY18" fmla="*/ 202406 h 1359694"/>
                <a:gd name="connsiteX19" fmla="*/ 28575 w 1414463"/>
                <a:gd name="connsiteY19" fmla="*/ 202406 h 1359694"/>
                <a:gd name="connsiteX20" fmla="*/ 61913 w 1414463"/>
                <a:gd name="connsiteY20" fmla="*/ 221456 h 1359694"/>
                <a:gd name="connsiteX21" fmla="*/ 104775 w 1414463"/>
                <a:gd name="connsiteY21" fmla="*/ 257175 h 1359694"/>
                <a:gd name="connsiteX22" fmla="*/ 135731 w 1414463"/>
                <a:gd name="connsiteY22" fmla="*/ 283369 h 1359694"/>
                <a:gd name="connsiteX23" fmla="*/ 164306 w 1414463"/>
                <a:gd name="connsiteY23" fmla="*/ 300038 h 1359694"/>
                <a:gd name="connsiteX24" fmla="*/ 202406 w 1414463"/>
                <a:gd name="connsiteY24" fmla="*/ 323850 h 1359694"/>
                <a:gd name="connsiteX25" fmla="*/ 245269 w 1414463"/>
                <a:gd name="connsiteY25" fmla="*/ 342900 h 1359694"/>
                <a:gd name="connsiteX26" fmla="*/ 276225 w 1414463"/>
                <a:gd name="connsiteY26" fmla="*/ 350044 h 1359694"/>
                <a:gd name="connsiteX27" fmla="*/ 304800 w 1414463"/>
                <a:gd name="connsiteY27" fmla="*/ 352425 h 1359694"/>
                <a:gd name="connsiteX28" fmla="*/ 335756 w 1414463"/>
                <a:gd name="connsiteY28" fmla="*/ 352425 h 1359694"/>
                <a:gd name="connsiteX29" fmla="*/ 373856 w 1414463"/>
                <a:gd name="connsiteY29" fmla="*/ 345281 h 1359694"/>
                <a:gd name="connsiteX30" fmla="*/ 445294 w 1414463"/>
                <a:gd name="connsiteY30" fmla="*/ 311944 h 1359694"/>
                <a:gd name="connsiteX31" fmla="*/ 800100 w 1414463"/>
                <a:gd name="connsiteY31" fmla="*/ 130969 h 1359694"/>
                <a:gd name="connsiteX32" fmla="*/ 1040606 w 1414463"/>
                <a:gd name="connsiteY32" fmla="*/ 0 h 1359694"/>
                <a:gd name="connsiteX33" fmla="*/ 1059656 w 1414463"/>
                <a:gd name="connsiteY33" fmla="*/ 4763 h 1359694"/>
                <a:gd name="connsiteX34" fmla="*/ 1116806 w 1414463"/>
                <a:gd name="connsiteY34" fmla="*/ 42863 h 1359694"/>
                <a:gd name="connsiteX35" fmla="*/ 1190625 w 1414463"/>
                <a:gd name="connsiteY35" fmla="*/ 97631 h 1359694"/>
                <a:gd name="connsiteX36" fmla="*/ 1235869 w 1414463"/>
                <a:gd name="connsiteY36" fmla="*/ 140494 h 1359694"/>
                <a:gd name="connsiteX37" fmla="*/ 1262063 w 1414463"/>
                <a:gd name="connsiteY37" fmla="*/ 166688 h 1359694"/>
                <a:gd name="connsiteX38" fmla="*/ 1276350 w 1414463"/>
                <a:gd name="connsiteY38" fmla="*/ 190500 h 1359694"/>
                <a:gd name="connsiteX39" fmla="*/ 1281113 w 1414463"/>
                <a:gd name="connsiteY39" fmla="*/ 214313 h 1359694"/>
                <a:gd name="connsiteX40" fmla="*/ 1278731 w 1414463"/>
                <a:gd name="connsiteY40" fmla="*/ 233363 h 1359694"/>
                <a:gd name="connsiteX41" fmla="*/ 1266825 w 1414463"/>
                <a:gd name="connsiteY41" fmla="*/ 252413 h 1359694"/>
                <a:gd name="connsiteX42" fmla="*/ 1197769 w 1414463"/>
                <a:gd name="connsiteY42" fmla="*/ 288131 h 1359694"/>
                <a:gd name="connsiteX43" fmla="*/ 1050131 w 1414463"/>
                <a:gd name="connsiteY43" fmla="*/ 478631 h 1359694"/>
                <a:gd name="connsiteX44" fmla="*/ 881063 w 1414463"/>
                <a:gd name="connsiteY44" fmla="*/ 711994 h 1359694"/>
                <a:gd name="connsiteX45" fmla="*/ 854869 w 1414463"/>
                <a:gd name="connsiteY45" fmla="*/ 754856 h 1359694"/>
                <a:gd name="connsiteX46" fmla="*/ 845344 w 1414463"/>
                <a:gd name="connsiteY46" fmla="*/ 781050 h 1359694"/>
                <a:gd name="connsiteX47" fmla="*/ 845344 w 1414463"/>
                <a:gd name="connsiteY47" fmla="*/ 802481 h 1359694"/>
                <a:gd name="connsiteX48" fmla="*/ 847725 w 1414463"/>
                <a:gd name="connsiteY48" fmla="*/ 821531 h 1359694"/>
                <a:gd name="connsiteX49" fmla="*/ 862013 w 1414463"/>
                <a:gd name="connsiteY49" fmla="*/ 840581 h 1359694"/>
                <a:gd name="connsiteX50" fmla="*/ 919163 w 1414463"/>
                <a:gd name="connsiteY50" fmla="*/ 881063 h 1359694"/>
                <a:gd name="connsiteX51" fmla="*/ 1012031 w 1414463"/>
                <a:gd name="connsiteY51" fmla="*/ 947738 h 1359694"/>
                <a:gd name="connsiteX52" fmla="*/ 1116806 w 1414463"/>
                <a:gd name="connsiteY52" fmla="*/ 1023938 h 1359694"/>
                <a:gd name="connsiteX53" fmla="*/ 1188244 w 1414463"/>
                <a:gd name="connsiteY53" fmla="*/ 1081088 h 1359694"/>
                <a:gd name="connsiteX54" fmla="*/ 1257300 w 1414463"/>
                <a:gd name="connsiteY54" fmla="*/ 1135856 h 1359694"/>
                <a:gd name="connsiteX55" fmla="*/ 1312069 w 1414463"/>
                <a:gd name="connsiteY55" fmla="*/ 1188244 h 1359694"/>
                <a:gd name="connsiteX56" fmla="*/ 1359694 w 1414463"/>
                <a:gd name="connsiteY56" fmla="*/ 1245394 h 1359694"/>
                <a:gd name="connsiteX57" fmla="*/ 1393031 w 1414463"/>
                <a:gd name="connsiteY57" fmla="*/ 1293019 h 1359694"/>
                <a:gd name="connsiteX58" fmla="*/ 1412081 w 1414463"/>
                <a:gd name="connsiteY58" fmla="*/ 1335881 h 1359694"/>
                <a:gd name="connsiteX59" fmla="*/ 1414463 w 1414463"/>
                <a:gd name="connsiteY59" fmla="*/ 1359694 h 1359694"/>
                <a:gd name="connsiteX60" fmla="*/ 945356 w 1414463"/>
                <a:gd name="connsiteY60" fmla="*/ 1238250 h 1359694"/>
                <a:gd name="connsiteX61" fmla="*/ 952500 w 1414463"/>
                <a:gd name="connsiteY61" fmla="*/ 1209675 h 1359694"/>
                <a:gd name="connsiteX62" fmla="*/ 954881 w 1414463"/>
                <a:gd name="connsiteY62" fmla="*/ 1183481 h 1359694"/>
                <a:gd name="connsiteX63" fmla="*/ 950119 w 1414463"/>
                <a:gd name="connsiteY63" fmla="*/ 1150144 h 1359694"/>
                <a:gd name="connsiteX64" fmla="*/ 942975 w 1414463"/>
                <a:gd name="connsiteY64" fmla="*/ 1112044 h 1359694"/>
                <a:gd name="connsiteX65" fmla="*/ 935831 w 1414463"/>
                <a:gd name="connsiteY65" fmla="*/ 1085850 h 1359694"/>
                <a:gd name="connsiteX66" fmla="*/ 909638 w 1414463"/>
                <a:gd name="connsiteY66" fmla="*/ 1047750 h 1359694"/>
                <a:gd name="connsiteX67" fmla="*/ 878681 w 1414463"/>
                <a:gd name="connsiteY67" fmla="*/ 1016794 h 1359694"/>
                <a:gd name="connsiteX68" fmla="*/ 840581 w 1414463"/>
                <a:gd name="connsiteY68" fmla="*/ 988219 h 1359694"/>
                <a:gd name="connsiteX69" fmla="*/ 783431 w 1414463"/>
                <a:gd name="connsiteY69" fmla="*/ 952500 h 1359694"/>
                <a:gd name="connsiteX70" fmla="*/ 759619 w 1414463"/>
                <a:gd name="connsiteY70" fmla="*/ 938213 h 1359694"/>
                <a:gd name="connsiteX71" fmla="*/ 738188 w 1414463"/>
                <a:gd name="connsiteY71" fmla="*/ 921544 h 1359694"/>
                <a:gd name="connsiteX72" fmla="*/ 714375 w 1414463"/>
                <a:gd name="connsiteY72" fmla="*/ 892969 h 1359694"/>
                <a:gd name="connsiteX73" fmla="*/ 702469 w 1414463"/>
                <a:gd name="connsiteY73" fmla="*/ 862013 h 1359694"/>
                <a:gd name="connsiteX74" fmla="*/ 707231 w 1414463"/>
                <a:gd name="connsiteY74" fmla="*/ 823913 h 1359694"/>
                <a:gd name="connsiteX75" fmla="*/ 728663 w 1414463"/>
                <a:gd name="connsiteY75" fmla="*/ 752475 h 1359694"/>
                <a:gd name="connsiteX76" fmla="*/ 800100 w 1414463"/>
                <a:gd name="connsiteY76" fmla="*/ 566738 h 1359694"/>
                <a:gd name="connsiteX77" fmla="*/ 866775 w 1414463"/>
                <a:gd name="connsiteY77" fmla="*/ 390525 h 1359694"/>
                <a:gd name="connsiteX78" fmla="*/ 892969 w 1414463"/>
                <a:gd name="connsiteY78" fmla="*/ 323850 h 1359694"/>
                <a:gd name="connsiteX79" fmla="*/ 892969 w 1414463"/>
                <a:gd name="connsiteY79" fmla="*/ 302419 h 1359694"/>
                <a:gd name="connsiteX80" fmla="*/ 892969 w 1414463"/>
                <a:gd name="connsiteY80" fmla="*/ 280988 h 1359694"/>
                <a:gd name="connsiteX81" fmla="*/ 883444 w 1414463"/>
                <a:gd name="connsiteY81" fmla="*/ 273844 h 1359694"/>
                <a:gd name="connsiteX82" fmla="*/ 859631 w 1414463"/>
                <a:gd name="connsiteY82" fmla="*/ 276225 h 1359694"/>
                <a:gd name="connsiteX83" fmla="*/ 633413 w 1414463"/>
                <a:gd name="connsiteY83" fmla="*/ 407194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14463" h="1359694">
                  <a:moveTo>
                    <a:pt x="633413" y="407194"/>
                  </a:moveTo>
                  <a:lnTo>
                    <a:pt x="419100" y="535781"/>
                  </a:lnTo>
                  <a:lnTo>
                    <a:pt x="366713" y="576263"/>
                  </a:lnTo>
                  <a:lnTo>
                    <a:pt x="333375" y="600075"/>
                  </a:lnTo>
                  <a:lnTo>
                    <a:pt x="326231" y="602456"/>
                  </a:lnTo>
                  <a:lnTo>
                    <a:pt x="309563" y="604838"/>
                  </a:lnTo>
                  <a:lnTo>
                    <a:pt x="261938" y="597694"/>
                  </a:lnTo>
                  <a:lnTo>
                    <a:pt x="233363" y="583406"/>
                  </a:lnTo>
                  <a:lnTo>
                    <a:pt x="200025" y="559594"/>
                  </a:lnTo>
                  <a:lnTo>
                    <a:pt x="169069" y="533400"/>
                  </a:lnTo>
                  <a:lnTo>
                    <a:pt x="135731" y="495300"/>
                  </a:lnTo>
                  <a:lnTo>
                    <a:pt x="107156" y="452438"/>
                  </a:lnTo>
                  <a:lnTo>
                    <a:pt x="64294" y="373856"/>
                  </a:lnTo>
                  <a:lnTo>
                    <a:pt x="21431" y="285750"/>
                  </a:lnTo>
                  <a:lnTo>
                    <a:pt x="2381" y="245269"/>
                  </a:lnTo>
                  <a:lnTo>
                    <a:pt x="0" y="228600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14288" y="202406"/>
                  </a:lnTo>
                  <a:lnTo>
                    <a:pt x="28575" y="202406"/>
                  </a:lnTo>
                  <a:lnTo>
                    <a:pt x="61913" y="221456"/>
                  </a:lnTo>
                  <a:lnTo>
                    <a:pt x="104775" y="257175"/>
                  </a:lnTo>
                  <a:lnTo>
                    <a:pt x="135731" y="283369"/>
                  </a:lnTo>
                  <a:lnTo>
                    <a:pt x="164306" y="300038"/>
                  </a:lnTo>
                  <a:lnTo>
                    <a:pt x="202406" y="323850"/>
                  </a:lnTo>
                  <a:lnTo>
                    <a:pt x="245269" y="342900"/>
                  </a:lnTo>
                  <a:lnTo>
                    <a:pt x="276225" y="350044"/>
                  </a:lnTo>
                  <a:lnTo>
                    <a:pt x="304800" y="352425"/>
                  </a:lnTo>
                  <a:lnTo>
                    <a:pt x="335756" y="352425"/>
                  </a:lnTo>
                  <a:lnTo>
                    <a:pt x="373856" y="345281"/>
                  </a:lnTo>
                  <a:lnTo>
                    <a:pt x="445294" y="311944"/>
                  </a:lnTo>
                  <a:lnTo>
                    <a:pt x="800100" y="130969"/>
                  </a:lnTo>
                  <a:lnTo>
                    <a:pt x="1040606" y="0"/>
                  </a:lnTo>
                  <a:lnTo>
                    <a:pt x="1059656" y="4763"/>
                  </a:lnTo>
                  <a:lnTo>
                    <a:pt x="1116806" y="42863"/>
                  </a:lnTo>
                  <a:lnTo>
                    <a:pt x="1190625" y="97631"/>
                  </a:lnTo>
                  <a:lnTo>
                    <a:pt x="1235869" y="140494"/>
                  </a:lnTo>
                  <a:lnTo>
                    <a:pt x="1262063" y="166688"/>
                  </a:lnTo>
                  <a:lnTo>
                    <a:pt x="1276350" y="190500"/>
                  </a:lnTo>
                  <a:lnTo>
                    <a:pt x="1281113" y="214313"/>
                  </a:lnTo>
                  <a:lnTo>
                    <a:pt x="1278731" y="233363"/>
                  </a:lnTo>
                  <a:lnTo>
                    <a:pt x="1266825" y="252413"/>
                  </a:lnTo>
                  <a:lnTo>
                    <a:pt x="1197769" y="288131"/>
                  </a:lnTo>
                  <a:lnTo>
                    <a:pt x="1050131" y="478631"/>
                  </a:lnTo>
                  <a:lnTo>
                    <a:pt x="881063" y="711994"/>
                  </a:lnTo>
                  <a:lnTo>
                    <a:pt x="854869" y="754856"/>
                  </a:lnTo>
                  <a:lnTo>
                    <a:pt x="845344" y="781050"/>
                  </a:lnTo>
                  <a:lnTo>
                    <a:pt x="845344" y="802481"/>
                  </a:lnTo>
                  <a:lnTo>
                    <a:pt x="847725" y="821531"/>
                  </a:lnTo>
                  <a:lnTo>
                    <a:pt x="862013" y="840581"/>
                  </a:lnTo>
                  <a:lnTo>
                    <a:pt x="919163" y="881063"/>
                  </a:lnTo>
                  <a:lnTo>
                    <a:pt x="1012031" y="947738"/>
                  </a:lnTo>
                  <a:lnTo>
                    <a:pt x="1116806" y="1023938"/>
                  </a:lnTo>
                  <a:lnTo>
                    <a:pt x="1188244" y="1081088"/>
                  </a:lnTo>
                  <a:lnTo>
                    <a:pt x="1257300" y="1135856"/>
                  </a:lnTo>
                  <a:lnTo>
                    <a:pt x="1312069" y="1188244"/>
                  </a:lnTo>
                  <a:lnTo>
                    <a:pt x="1359694" y="1245394"/>
                  </a:lnTo>
                  <a:lnTo>
                    <a:pt x="1393031" y="1293019"/>
                  </a:lnTo>
                  <a:lnTo>
                    <a:pt x="1412081" y="1335881"/>
                  </a:lnTo>
                  <a:lnTo>
                    <a:pt x="1414463" y="1359694"/>
                  </a:lnTo>
                  <a:lnTo>
                    <a:pt x="945356" y="1238250"/>
                  </a:lnTo>
                  <a:lnTo>
                    <a:pt x="952500" y="1209675"/>
                  </a:lnTo>
                  <a:lnTo>
                    <a:pt x="954881" y="1183481"/>
                  </a:lnTo>
                  <a:lnTo>
                    <a:pt x="950119" y="1150144"/>
                  </a:lnTo>
                  <a:lnTo>
                    <a:pt x="942975" y="1112044"/>
                  </a:lnTo>
                  <a:lnTo>
                    <a:pt x="935831" y="1085850"/>
                  </a:lnTo>
                  <a:lnTo>
                    <a:pt x="909638" y="1047750"/>
                  </a:lnTo>
                  <a:lnTo>
                    <a:pt x="878681" y="1016794"/>
                  </a:lnTo>
                  <a:lnTo>
                    <a:pt x="840581" y="988219"/>
                  </a:lnTo>
                  <a:lnTo>
                    <a:pt x="783431" y="952500"/>
                  </a:lnTo>
                  <a:lnTo>
                    <a:pt x="759619" y="938213"/>
                  </a:lnTo>
                  <a:lnTo>
                    <a:pt x="738188" y="921544"/>
                  </a:lnTo>
                  <a:lnTo>
                    <a:pt x="714375" y="892969"/>
                  </a:lnTo>
                  <a:lnTo>
                    <a:pt x="702469" y="862013"/>
                  </a:lnTo>
                  <a:lnTo>
                    <a:pt x="707231" y="823913"/>
                  </a:lnTo>
                  <a:lnTo>
                    <a:pt x="728663" y="752475"/>
                  </a:lnTo>
                  <a:lnTo>
                    <a:pt x="800100" y="566738"/>
                  </a:lnTo>
                  <a:lnTo>
                    <a:pt x="866775" y="390525"/>
                  </a:lnTo>
                  <a:lnTo>
                    <a:pt x="892969" y="323850"/>
                  </a:lnTo>
                  <a:lnTo>
                    <a:pt x="892969" y="302419"/>
                  </a:lnTo>
                  <a:lnTo>
                    <a:pt x="892969" y="280988"/>
                  </a:lnTo>
                  <a:lnTo>
                    <a:pt x="883444" y="273844"/>
                  </a:lnTo>
                  <a:lnTo>
                    <a:pt x="859631" y="276225"/>
                  </a:lnTo>
                  <a:lnTo>
                    <a:pt x="6334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310A871F-C458-4FBD-AF00-09F81B2F598C}"/>
                </a:ext>
              </a:extLst>
            </p:cNvPr>
            <p:cNvSpPr/>
            <p:nvPr/>
          </p:nvSpPr>
          <p:spPr>
            <a:xfrm>
              <a:off x="3829050" y="4533900"/>
              <a:ext cx="1289050" cy="661988"/>
            </a:xfrm>
            <a:custGeom>
              <a:avLst/>
              <a:gdLst>
                <a:gd name="connsiteX0" fmla="*/ 771525 w 1288256"/>
                <a:gd name="connsiteY0" fmla="*/ 357188 h 661988"/>
                <a:gd name="connsiteX1" fmla="*/ 554831 w 1288256"/>
                <a:gd name="connsiteY1" fmla="*/ 433388 h 661988"/>
                <a:gd name="connsiteX2" fmla="*/ 395288 w 1288256"/>
                <a:gd name="connsiteY2" fmla="*/ 500063 h 661988"/>
                <a:gd name="connsiteX3" fmla="*/ 333375 w 1288256"/>
                <a:gd name="connsiteY3" fmla="*/ 526256 h 661988"/>
                <a:gd name="connsiteX4" fmla="*/ 147638 w 1288256"/>
                <a:gd name="connsiteY4" fmla="*/ 661988 h 661988"/>
                <a:gd name="connsiteX5" fmla="*/ 0 w 1288256"/>
                <a:gd name="connsiteY5" fmla="*/ 614363 h 661988"/>
                <a:gd name="connsiteX6" fmla="*/ 14288 w 1288256"/>
                <a:gd name="connsiteY6" fmla="*/ 581025 h 661988"/>
                <a:gd name="connsiteX7" fmla="*/ 42863 w 1288256"/>
                <a:gd name="connsiteY7" fmla="*/ 552450 h 661988"/>
                <a:gd name="connsiteX8" fmla="*/ 78581 w 1288256"/>
                <a:gd name="connsiteY8" fmla="*/ 528638 h 661988"/>
                <a:gd name="connsiteX9" fmla="*/ 140494 w 1288256"/>
                <a:gd name="connsiteY9" fmla="*/ 504825 h 661988"/>
                <a:gd name="connsiteX10" fmla="*/ 230981 w 1288256"/>
                <a:gd name="connsiteY10" fmla="*/ 476250 h 661988"/>
                <a:gd name="connsiteX11" fmla="*/ 338138 w 1288256"/>
                <a:gd name="connsiteY11" fmla="*/ 419100 h 661988"/>
                <a:gd name="connsiteX12" fmla="*/ 523875 w 1288256"/>
                <a:gd name="connsiteY12" fmla="*/ 311944 h 661988"/>
                <a:gd name="connsiteX13" fmla="*/ 685800 w 1288256"/>
                <a:gd name="connsiteY13" fmla="*/ 216694 h 661988"/>
                <a:gd name="connsiteX14" fmla="*/ 733425 w 1288256"/>
                <a:gd name="connsiteY14" fmla="*/ 180975 h 661988"/>
                <a:gd name="connsiteX15" fmla="*/ 766763 w 1288256"/>
                <a:gd name="connsiteY15" fmla="*/ 157163 h 661988"/>
                <a:gd name="connsiteX16" fmla="*/ 792956 w 1288256"/>
                <a:gd name="connsiteY16" fmla="*/ 130969 h 661988"/>
                <a:gd name="connsiteX17" fmla="*/ 812006 w 1288256"/>
                <a:gd name="connsiteY17" fmla="*/ 100013 h 661988"/>
                <a:gd name="connsiteX18" fmla="*/ 840581 w 1288256"/>
                <a:gd name="connsiteY18" fmla="*/ 0 h 661988"/>
                <a:gd name="connsiteX19" fmla="*/ 1283494 w 1288256"/>
                <a:gd name="connsiteY19" fmla="*/ 161925 h 661988"/>
                <a:gd name="connsiteX20" fmla="*/ 1288256 w 1288256"/>
                <a:gd name="connsiteY20" fmla="*/ 188119 h 661988"/>
                <a:gd name="connsiteX21" fmla="*/ 1281113 w 1288256"/>
                <a:gd name="connsiteY21" fmla="*/ 214313 h 661988"/>
                <a:gd name="connsiteX22" fmla="*/ 1257300 w 1288256"/>
                <a:gd name="connsiteY22" fmla="*/ 238125 h 661988"/>
                <a:gd name="connsiteX23" fmla="*/ 1209675 w 1288256"/>
                <a:gd name="connsiteY23" fmla="*/ 257175 h 661988"/>
                <a:gd name="connsiteX24" fmla="*/ 1107281 w 1288256"/>
                <a:gd name="connsiteY24" fmla="*/ 273844 h 661988"/>
                <a:gd name="connsiteX25" fmla="*/ 919163 w 1288256"/>
                <a:gd name="connsiteY25" fmla="*/ 316706 h 661988"/>
                <a:gd name="connsiteX26" fmla="*/ 771525 w 1288256"/>
                <a:gd name="connsiteY26" fmla="*/ 3571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8256" h="661988">
                  <a:moveTo>
                    <a:pt x="771525" y="357188"/>
                  </a:moveTo>
                  <a:lnTo>
                    <a:pt x="554831" y="433388"/>
                  </a:lnTo>
                  <a:lnTo>
                    <a:pt x="395288" y="500063"/>
                  </a:lnTo>
                  <a:lnTo>
                    <a:pt x="333375" y="526256"/>
                  </a:lnTo>
                  <a:lnTo>
                    <a:pt x="147638" y="661988"/>
                  </a:lnTo>
                  <a:lnTo>
                    <a:pt x="0" y="614363"/>
                  </a:lnTo>
                  <a:lnTo>
                    <a:pt x="14288" y="581025"/>
                  </a:lnTo>
                  <a:lnTo>
                    <a:pt x="42863" y="552450"/>
                  </a:lnTo>
                  <a:lnTo>
                    <a:pt x="78581" y="528638"/>
                  </a:lnTo>
                  <a:lnTo>
                    <a:pt x="140494" y="504825"/>
                  </a:lnTo>
                  <a:lnTo>
                    <a:pt x="230981" y="476250"/>
                  </a:lnTo>
                  <a:lnTo>
                    <a:pt x="338138" y="419100"/>
                  </a:lnTo>
                  <a:lnTo>
                    <a:pt x="523875" y="311944"/>
                  </a:lnTo>
                  <a:lnTo>
                    <a:pt x="685800" y="216694"/>
                  </a:lnTo>
                  <a:lnTo>
                    <a:pt x="733425" y="180975"/>
                  </a:lnTo>
                  <a:lnTo>
                    <a:pt x="766763" y="157163"/>
                  </a:lnTo>
                  <a:lnTo>
                    <a:pt x="792956" y="130969"/>
                  </a:lnTo>
                  <a:lnTo>
                    <a:pt x="812006" y="100013"/>
                  </a:lnTo>
                  <a:lnTo>
                    <a:pt x="840581" y="0"/>
                  </a:lnTo>
                  <a:lnTo>
                    <a:pt x="1283494" y="161925"/>
                  </a:lnTo>
                  <a:lnTo>
                    <a:pt x="1288256" y="188119"/>
                  </a:lnTo>
                  <a:lnTo>
                    <a:pt x="1281113" y="214313"/>
                  </a:lnTo>
                  <a:lnTo>
                    <a:pt x="1257300" y="238125"/>
                  </a:lnTo>
                  <a:lnTo>
                    <a:pt x="1209675" y="257175"/>
                  </a:lnTo>
                  <a:lnTo>
                    <a:pt x="1107281" y="273844"/>
                  </a:lnTo>
                  <a:lnTo>
                    <a:pt x="919163" y="316706"/>
                  </a:lnTo>
                  <a:lnTo>
                    <a:pt x="771525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05C18367-9B22-4CEF-AA26-BE0C9BD813B9}"/>
                </a:ext>
              </a:extLst>
            </p:cNvPr>
            <p:cNvSpPr/>
            <p:nvPr/>
          </p:nvSpPr>
          <p:spPr>
            <a:xfrm>
              <a:off x="3787776" y="5089525"/>
              <a:ext cx="4564063" cy="971550"/>
            </a:xfrm>
            <a:custGeom>
              <a:avLst/>
              <a:gdLst>
                <a:gd name="connsiteX0" fmla="*/ 2263140 w 4564380"/>
                <a:gd name="connsiteY0" fmla="*/ 590550 h 971550"/>
                <a:gd name="connsiteX1" fmla="*/ 1737360 w 4564380"/>
                <a:gd name="connsiteY1" fmla="*/ 434340 h 971550"/>
                <a:gd name="connsiteX2" fmla="*/ 1443990 w 4564380"/>
                <a:gd name="connsiteY2" fmla="*/ 354330 h 971550"/>
                <a:gd name="connsiteX3" fmla="*/ 1177290 w 4564380"/>
                <a:gd name="connsiteY3" fmla="*/ 297180 h 971550"/>
                <a:gd name="connsiteX4" fmla="*/ 746760 w 4564380"/>
                <a:gd name="connsiteY4" fmla="*/ 228600 h 971550"/>
                <a:gd name="connsiteX5" fmla="*/ 582930 w 4564380"/>
                <a:gd name="connsiteY5" fmla="*/ 213360 h 971550"/>
                <a:gd name="connsiteX6" fmla="*/ 483870 w 4564380"/>
                <a:gd name="connsiteY6" fmla="*/ 217170 h 971550"/>
                <a:gd name="connsiteX7" fmla="*/ 308610 w 4564380"/>
                <a:gd name="connsiteY7" fmla="*/ 243840 h 971550"/>
                <a:gd name="connsiteX8" fmla="*/ 125730 w 4564380"/>
                <a:gd name="connsiteY8" fmla="*/ 278130 h 971550"/>
                <a:gd name="connsiteX9" fmla="*/ 87630 w 4564380"/>
                <a:gd name="connsiteY9" fmla="*/ 281940 h 971550"/>
                <a:gd name="connsiteX10" fmla="*/ 45720 w 4564380"/>
                <a:gd name="connsiteY10" fmla="*/ 262890 h 971550"/>
                <a:gd name="connsiteX11" fmla="*/ 3810 w 4564380"/>
                <a:gd name="connsiteY11" fmla="*/ 228600 h 971550"/>
                <a:gd name="connsiteX12" fmla="*/ 0 w 4564380"/>
                <a:gd name="connsiteY12" fmla="*/ 209550 h 971550"/>
                <a:gd name="connsiteX13" fmla="*/ 7620 w 4564380"/>
                <a:gd name="connsiteY13" fmla="*/ 140970 h 971550"/>
                <a:gd name="connsiteX14" fmla="*/ 26670 w 4564380"/>
                <a:gd name="connsiteY14" fmla="*/ 68580 h 971550"/>
                <a:gd name="connsiteX15" fmla="*/ 60960 w 4564380"/>
                <a:gd name="connsiteY15" fmla="*/ 19050 h 971550"/>
                <a:gd name="connsiteX16" fmla="*/ 125730 w 4564380"/>
                <a:gd name="connsiteY16" fmla="*/ 0 h 971550"/>
                <a:gd name="connsiteX17" fmla="*/ 236220 w 4564380"/>
                <a:gd name="connsiteY17" fmla="*/ 64770 h 971550"/>
                <a:gd name="connsiteX18" fmla="*/ 381000 w 4564380"/>
                <a:gd name="connsiteY18" fmla="*/ 60960 h 971550"/>
                <a:gd name="connsiteX19" fmla="*/ 655320 w 4564380"/>
                <a:gd name="connsiteY19" fmla="*/ 64770 h 971550"/>
                <a:gd name="connsiteX20" fmla="*/ 883920 w 4564380"/>
                <a:gd name="connsiteY20" fmla="*/ 80010 h 971550"/>
                <a:gd name="connsiteX21" fmla="*/ 1036320 w 4564380"/>
                <a:gd name="connsiteY21" fmla="*/ 91440 h 971550"/>
                <a:gd name="connsiteX22" fmla="*/ 1337310 w 4564380"/>
                <a:gd name="connsiteY22" fmla="*/ 140970 h 971550"/>
                <a:gd name="connsiteX23" fmla="*/ 1592580 w 4564380"/>
                <a:gd name="connsiteY23" fmla="*/ 194310 h 971550"/>
                <a:gd name="connsiteX24" fmla="*/ 1908810 w 4564380"/>
                <a:gd name="connsiteY24" fmla="*/ 266700 h 971550"/>
                <a:gd name="connsiteX25" fmla="*/ 2350770 w 4564380"/>
                <a:gd name="connsiteY25" fmla="*/ 377190 h 971550"/>
                <a:gd name="connsiteX26" fmla="*/ 2613660 w 4564380"/>
                <a:gd name="connsiteY26" fmla="*/ 441960 h 971550"/>
                <a:gd name="connsiteX27" fmla="*/ 2948940 w 4564380"/>
                <a:gd name="connsiteY27" fmla="*/ 514350 h 971550"/>
                <a:gd name="connsiteX28" fmla="*/ 3150870 w 4564380"/>
                <a:gd name="connsiteY28" fmla="*/ 548640 h 971550"/>
                <a:gd name="connsiteX29" fmla="*/ 3345180 w 4564380"/>
                <a:gd name="connsiteY29" fmla="*/ 575310 h 971550"/>
                <a:gd name="connsiteX30" fmla="*/ 3630930 w 4564380"/>
                <a:gd name="connsiteY30" fmla="*/ 601980 h 971550"/>
                <a:gd name="connsiteX31" fmla="*/ 3962400 w 4564380"/>
                <a:gd name="connsiteY31" fmla="*/ 613410 h 971550"/>
                <a:gd name="connsiteX32" fmla="*/ 4331970 w 4564380"/>
                <a:gd name="connsiteY32" fmla="*/ 598170 h 971550"/>
                <a:gd name="connsiteX33" fmla="*/ 4507230 w 4564380"/>
                <a:gd name="connsiteY33" fmla="*/ 590550 h 971550"/>
                <a:gd name="connsiteX34" fmla="*/ 4549140 w 4564380"/>
                <a:gd name="connsiteY34" fmla="*/ 594360 h 971550"/>
                <a:gd name="connsiteX35" fmla="*/ 4564380 w 4564380"/>
                <a:gd name="connsiteY35" fmla="*/ 601980 h 971550"/>
                <a:gd name="connsiteX36" fmla="*/ 4564380 w 4564380"/>
                <a:gd name="connsiteY36" fmla="*/ 613410 h 971550"/>
                <a:gd name="connsiteX37" fmla="*/ 4552950 w 4564380"/>
                <a:gd name="connsiteY37" fmla="*/ 640080 h 971550"/>
                <a:gd name="connsiteX38" fmla="*/ 4530090 w 4564380"/>
                <a:gd name="connsiteY38" fmla="*/ 662940 h 971550"/>
                <a:gd name="connsiteX39" fmla="*/ 4271010 w 4564380"/>
                <a:gd name="connsiteY39" fmla="*/ 742950 h 971550"/>
                <a:gd name="connsiteX40" fmla="*/ 3928110 w 4564380"/>
                <a:gd name="connsiteY40" fmla="*/ 857250 h 971550"/>
                <a:gd name="connsiteX41" fmla="*/ 3627120 w 4564380"/>
                <a:gd name="connsiteY41" fmla="*/ 956310 h 971550"/>
                <a:gd name="connsiteX42" fmla="*/ 3562350 w 4564380"/>
                <a:gd name="connsiteY42" fmla="*/ 971550 h 971550"/>
                <a:gd name="connsiteX43" fmla="*/ 3520440 w 4564380"/>
                <a:gd name="connsiteY43" fmla="*/ 971550 h 971550"/>
                <a:gd name="connsiteX44" fmla="*/ 3390900 w 4564380"/>
                <a:gd name="connsiteY44" fmla="*/ 944880 h 971550"/>
                <a:gd name="connsiteX45" fmla="*/ 3063240 w 4564380"/>
                <a:gd name="connsiteY45" fmla="*/ 838200 h 971550"/>
                <a:gd name="connsiteX46" fmla="*/ 2263140 w 4564380"/>
                <a:gd name="connsiteY46" fmla="*/ 5905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64380" h="971550">
                  <a:moveTo>
                    <a:pt x="2263140" y="590550"/>
                  </a:moveTo>
                  <a:lnTo>
                    <a:pt x="1737360" y="434340"/>
                  </a:lnTo>
                  <a:lnTo>
                    <a:pt x="1443990" y="354330"/>
                  </a:lnTo>
                  <a:lnTo>
                    <a:pt x="1177290" y="297180"/>
                  </a:lnTo>
                  <a:lnTo>
                    <a:pt x="746760" y="228600"/>
                  </a:lnTo>
                  <a:lnTo>
                    <a:pt x="582930" y="213360"/>
                  </a:lnTo>
                  <a:lnTo>
                    <a:pt x="483870" y="217170"/>
                  </a:lnTo>
                  <a:lnTo>
                    <a:pt x="308610" y="243840"/>
                  </a:lnTo>
                  <a:lnTo>
                    <a:pt x="125730" y="278130"/>
                  </a:lnTo>
                  <a:lnTo>
                    <a:pt x="87630" y="281940"/>
                  </a:lnTo>
                  <a:lnTo>
                    <a:pt x="45720" y="262890"/>
                  </a:lnTo>
                  <a:lnTo>
                    <a:pt x="3810" y="228600"/>
                  </a:lnTo>
                  <a:lnTo>
                    <a:pt x="0" y="209550"/>
                  </a:lnTo>
                  <a:lnTo>
                    <a:pt x="7620" y="140970"/>
                  </a:lnTo>
                  <a:lnTo>
                    <a:pt x="26670" y="68580"/>
                  </a:lnTo>
                  <a:lnTo>
                    <a:pt x="60960" y="19050"/>
                  </a:lnTo>
                  <a:lnTo>
                    <a:pt x="125730" y="0"/>
                  </a:lnTo>
                  <a:lnTo>
                    <a:pt x="236220" y="64770"/>
                  </a:lnTo>
                  <a:lnTo>
                    <a:pt x="381000" y="60960"/>
                  </a:lnTo>
                  <a:lnTo>
                    <a:pt x="655320" y="64770"/>
                  </a:lnTo>
                  <a:lnTo>
                    <a:pt x="883920" y="80010"/>
                  </a:lnTo>
                  <a:lnTo>
                    <a:pt x="1036320" y="91440"/>
                  </a:lnTo>
                  <a:lnTo>
                    <a:pt x="1337310" y="140970"/>
                  </a:lnTo>
                  <a:lnTo>
                    <a:pt x="1592580" y="194310"/>
                  </a:lnTo>
                  <a:lnTo>
                    <a:pt x="1908810" y="266700"/>
                  </a:lnTo>
                  <a:lnTo>
                    <a:pt x="2350770" y="377190"/>
                  </a:lnTo>
                  <a:lnTo>
                    <a:pt x="2613660" y="441960"/>
                  </a:lnTo>
                  <a:lnTo>
                    <a:pt x="2948940" y="514350"/>
                  </a:lnTo>
                  <a:lnTo>
                    <a:pt x="3150870" y="548640"/>
                  </a:lnTo>
                  <a:lnTo>
                    <a:pt x="3345180" y="575310"/>
                  </a:lnTo>
                  <a:lnTo>
                    <a:pt x="3630930" y="601980"/>
                  </a:lnTo>
                  <a:lnTo>
                    <a:pt x="3962400" y="613410"/>
                  </a:lnTo>
                  <a:lnTo>
                    <a:pt x="4331970" y="598170"/>
                  </a:lnTo>
                  <a:lnTo>
                    <a:pt x="4507230" y="590550"/>
                  </a:lnTo>
                  <a:lnTo>
                    <a:pt x="4549140" y="594360"/>
                  </a:lnTo>
                  <a:lnTo>
                    <a:pt x="4564380" y="601980"/>
                  </a:lnTo>
                  <a:lnTo>
                    <a:pt x="4564380" y="613410"/>
                  </a:lnTo>
                  <a:lnTo>
                    <a:pt x="4552950" y="640080"/>
                  </a:lnTo>
                  <a:lnTo>
                    <a:pt x="4530090" y="662940"/>
                  </a:lnTo>
                  <a:lnTo>
                    <a:pt x="4271010" y="742950"/>
                  </a:lnTo>
                  <a:lnTo>
                    <a:pt x="3928110" y="857250"/>
                  </a:lnTo>
                  <a:lnTo>
                    <a:pt x="3627120" y="956310"/>
                  </a:lnTo>
                  <a:lnTo>
                    <a:pt x="3562350" y="971550"/>
                  </a:lnTo>
                  <a:lnTo>
                    <a:pt x="3520440" y="971550"/>
                  </a:lnTo>
                  <a:lnTo>
                    <a:pt x="3390900" y="944880"/>
                  </a:lnTo>
                  <a:lnTo>
                    <a:pt x="3063240" y="838200"/>
                  </a:lnTo>
                  <a:lnTo>
                    <a:pt x="226314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4633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9D616AA5-C6E3-418B-B3E7-A5B013499093}"/>
              </a:ext>
            </a:extLst>
          </p:cNvPr>
          <p:cNvGrpSpPr/>
          <p:nvPr/>
        </p:nvGrpSpPr>
        <p:grpSpPr>
          <a:xfrm>
            <a:off x="3900490" y="1350964"/>
            <a:ext cx="4379911" cy="4852987"/>
            <a:chOff x="3900490" y="1350964"/>
            <a:chExt cx="4379911" cy="4852987"/>
          </a:xfrm>
          <a:solidFill>
            <a:schemeClr val="tx1"/>
          </a:solidFill>
        </p:grpSpPr>
        <p:sp>
          <p:nvSpPr>
            <p:cNvPr id="3" name="フリーフォーム 107">
              <a:extLst>
                <a:ext uri="{FF2B5EF4-FFF2-40B4-BE49-F238E27FC236}">
                  <a16:creationId xmlns:a16="http://schemas.microsoft.com/office/drawing/2014/main" id="{7F88FE19-7E99-4DFD-8358-E4E403C7093C}"/>
                </a:ext>
              </a:extLst>
            </p:cNvPr>
            <p:cNvSpPr/>
            <p:nvPr/>
          </p:nvSpPr>
          <p:spPr>
            <a:xfrm>
              <a:off x="6591301" y="1525588"/>
              <a:ext cx="719138" cy="666750"/>
            </a:xfrm>
            <a:custGeom>
              <a:avLst/>
              <a:gdLst>
                <a:gd name="connsiteX0" fmla="*/ 531019 w 719138"/>
                <a:gd name="connsiteY0" fmla="*/ 416719 h 666750"/>
                <a:gd name="connsiteX1" fmla="*/ 211931 w 719138"/>
                <a:gd name="connsiteY1" fmla="*/ 585788 h 666750"/>
                <a:gd name="connsiteX2" fmla="*/ 80963 w 719138"/>
                <a:gd name="connsiteY2" fmla="*/ 652463 h 666750"/>
                <a:gd name="connsiteX3" fmla="*/ 35719 w 719138"/>
                <a:gd name="connsiteY3" fmla="*/ 666750 h 666750"/>
                <a:gd name="connsiteX4" fmla="*/ 9525 w 719138"/>
                <a:gd name="connsiteY4" fmla="*/ 664369 h 666750"/>
                <a:gd name="connsiteX5" fmla="*/ 0 w 719138"/>
                <a:gd name="connsiteY5" fmla="*/ 650082 h 666750"/>
                <a:gd name="connsiteX6" fmla="*/ 2381 w 719138"/>
                <a:gd name="connsiteY6" fmla="*/ 621507 h 666750"/>
                <a:gd name="connsiteX7" fmla="*/ 40481 w 719138"/>
                <a:gd name="connsiteY7" fmla="*/ 571500 h 666750"/>
                <a:gd name="connsiteX8" fmla="*/ 271463 w 719138"/>
                <a:gd name="connsiteY8" fmla="*/ 285750 h 666750"/>
                <a:gd name="connsiteX9" fmla="*/ 302419 w 719138"/>
                <a:gd name="connsiteY9" fmla="*/ 240507 h 666750"/>
                <a:gd name="connsiteX10" fmla="*/ 319088 w 719138"/>
                <a:gd name="connsiteY10" fmla="*/ 209550 h 666750"/>
                <a:gd name="connsiteX11" fmla="*/ 323850 w 719138"/>
                <a:gd name="connsiteY11" fmla="*/ 178594 h 666750"/>
                <a:gd name="connsiteX12" fmla="*/ 323850 w 719138"/>
                <a:gd name="connsiteY12" fmla="*/ 147638 h 666750"/>
                <a:gd name="connsiteX13" fmla="*/ 302419 w 719138"/>
                <a:gd name="connsiteY13" fmla="*/ 111919 h 666750"/>
                <a:gd name="connsiteX14" fmla="*/ 264319 w 719138"/>
                <a:gd name="connsiteY14" fmla="*/ 78582 h 666750"/>
                <a:gd name="connsiteX15" fmla="*/ 250031 w 719138"/>
                <a:gd name="connsiteY15" fmla="*/ 54769 h 666750"/>
                <a:gd name="connsiteX16" fmla="*/ 242888 w 719138"/>
                <a:gd name="connsiteY16" fmla="*/ 30957 h 666750"/>
                <a:gd name="connsiteX17" fmla="*/ 245269 w 719138"/>
                <a:gd name="connsiteY17" fmla="*/ 16669 h 666750"/>
                <a:gd name="connsiteX18" fmla="*/ 259556 w 719138"/>
                <a:gd name="connsiteY18" fmla="*/ 0 h 666750"/>
                <a:gd name="connsiteX19" fmla="*/ 283369 w 719138"/>
                <a:gd name="connsiteY19" fmla="*/ 2382 h 666750"/>
                <a:gd name="connsiteX20" fmla="*/ 326231 w 719138"/>
                <a:gd name="connsiteY20" fmla="*/ 4763 h 666750"/>
                <a:gd name="connsiteX21" fmla="*/ 378619 w 719138"/>
                <a:gd name="connsiteY21" fmla="*/ 16669 h 666750"/>
                <a:gd name="connsiteX22" fmla="*/ 450056 w 719138"/>
                <a:gd name="connsiteY22" fmla="*/ 42863 h 666750"/>
                <a:gd name="connsiteX23" fmla="*/ 528638 w 719138"/>
                <a:gd name="connsiteY23" fmla="*/ 76200 h 666750"/>
                <a:gd name="connsiteX24" fmla="*/ 600075 w 719138"/>
                <a:gd name="connsiteY24" fmla="*/ 123825 h 666750"/>
                <a:gd name="connsiteX25" fmla="*/ 661988 w 719138"/>
                <a:gd name="connsiteY25" fmla="*/ 178594 h 666750"/>
                <a:gd name="connsiteX26" fmla="*/ 704850 w 719138"/>
                <a:gd name="connsiteY26" fmla="*/ 230982 h 666750"/>
                <a:gd name="connsiteX27" fmla="*/ 719138 w 719138"/>
                <a:gd name="connsiteY27" fmla="*/ 269082 h 666750"/>
                <a:gd name="connsiteX28" fmla="*/ 719138 w 719138"/>
                <a:gd name="connsiteY28" fmla="*/ 292894 h 666750"/>
                <a:gd name="connsiteX29" fmla="*/ 709613 w 719138"/>
                <a:gd name="connsiteY29" fmla="*/ 316707 h 666750"/>
                <a:gd name="connsiteX30" fmla="*/ 678656 w 719138"/>
                <a:gd name="connsiteY30" fmla="*/ 345282 h 666750"/>
                <a:gd name="connsiteX31" fmla="*/ 635794 w 719138"/>
                <a:gd name="connsiteY31" fmla="*/ 366713 h 666750"/>
                <a:gd name="connsiteX32" fmla="*/ 531019 w 719138"/>
                <a:gd name="connsiteY32" fmla="*/ 416719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66750">
                  <a:moveTo>
                    <a:pt x="531019" y="416719"/>
                  </a:moveTo>
                  <a:lnTo>
                    <a:pt x="211931" y="585788"/>
                  </a:lnTo>
                  <a:lnTo>
                    <a:pt x="80963" y="652463"/>
                  </a:lnTo>
                  <a:lnTo>
                    <a:pt x="35719" y="666750"/>
                  </a:lnTo>
                  <a:lnTo>
                    <a:pt x="9525" y="664369"/>
                  </a:lnTo>
                  <a:lnTo>
                    <a:pt x="0" y="650082"/>
                  </a:lnTo>
                  <a:lnTo>
                    <a:pt x="2381" y="621507"/>
                  </a:lnTo>
                  <a:lnTo>
                    <a:pt x="40481" y="571500"/>
                  </a:lnTo>
                  <a:lnTo>
                    <a:pt x="271463" y="285750"/>
                  </a:lnTo>
                  <a:lnTo>
                    <a:pt x="302419" y="240507"/>
                  </a:lnTo>
                  <a:lnTo>
                    <a:pt x="319088" y="209550"/>
                  </a:lnTo>
                  <a:lnTo>
                    <a:pt x="323850" y="178594"/>
                  </a:lnTo>
                  <a:lnTo>
                    <a:pt x="323850" y="147638"/>
                  </a:lnTo>
                  <a:lnTo>
                    <a:pt x="302419" y="111919"/>
                  </a:lnTo>
                  <a:lnTo>
                    <a:pt x="264319" y="78582"/>
                  </a:lnTo>
                  <a:lnTo>
                    <a:pt x="250031" y="54769"/>
                  </a:lnTo>
                  <a:lnTo>
                    <a:pt x="242888" y="30957"/>
                  </a:lnTo>
                  <a:lnTo>
                    <a:pt x="245269" y="16669"/>
                  </a:lnTo>
                  <a:lnTo>
                    <a:pt x="259556" y="0"/>
                  </a:lnTo>
                  <a:lnTo>
                    <a:pt x="283369" y="2382"/>
                  </a:lnTo>
                  <a:lnTo>
                    <a:pt x="326231" y="4763"/>
                  </a:lnTo>
                  <a:lnTo>
                    <a:pt x="378619" y="16669"/>
                  </a:lnTo>
                  <a:lnTo>
                    <a:pt x="450056" y="42863"/>
                  </a:lnTo>
                  <a:lnTo>
                    <a:pt x="528638" y="76200"/>
                  </a:lnTo>
                  <a:lnTo>
                    <a:pt x="600075" y="123825"/>
                  </a:lnTo>
                  <a:lnTo>
                    <a:pt x="661988" y="178594"/>
                  </a:lnTo>
                  <a:lnTo>
                    <a:pt x="704850" y="230982"/>
                  </a:lnTo>
                  <a:lnTo>
                    <a:pt x="719138" y="269082"/>
                  </a:lnTo>
                  <a:lnTo>
                    <a:pt x="719138" y="292894"/>
                  </a:lnTo>
                  <a:lnTo>
                    <a:pt x="709613" y="316707"/>
                  </a:lnTo>
                  <a:lnTo>
                    <a:pt x="678656" y="345282"/>
                  </a:lnTo>
                  <a:lnTo>
                    <a:pt x="635794" y="366713"/>
                  </a:lnTo>
                  <a:lnTo>
                    <a:pt x="5310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8">
              <a:extLst>
                <a:ext uri="{FF2B5EF4-FFF2-40B4-BE49-F238E27FC236}">
                  <a16:creationId xmlns:a16="http://schemas.microsoft.com/office/drawing/2014/main" id="{2EE68AD6-1E3D-46CC-9579-01EECAE17531}"/>
                </a:ext>
              </a:extLst>
            </p:cNvPr>
            <p:cNvSpPr/>
            <p:nvPr/>
          </p:nvSpPr>
          <p:spPr>
            <a:xfrm>
              <a:off x="5699126" y="1350964"/>
              <a:ext cx="596900" cy="1139825"/>
            </a:xfrm>
            <a:custGeom>
              <a:avLst/>
              <a:gdLst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  <a:gd name="connsiteX0" fmla="*/ 478632 w 597694"/>
                <a:gd name="connsiteY0" fmla="*/ 709612 h 1140619"/>
                <a:gd name="connsiteX1" fmla="*/ 481013 w 597694"/>
                <a:gd name="connsiteY1" fmla="*/ 1121569 h 1140619"/>
                <a:gd name="connsiteX2" fmla="*/ 216694 w 597694"/>
                <a:gd name="connsiteY2" fmla="*/ 1140619 h 1140619"/>
                <a:gd name="connsiteX3" fmla="*/ 211932 w 597694"/>
                <a:gd name="connsiteY3" fmla="*/ 333375 h 1140619"/>
                <a:gd name="connsiteX4" fmla="*/ 202407 w 597694"/>
                <a:gd name="connsiteY4" fmla="*/ 259556 h 1140619"/>
                <a:gd name="connsiteX5" fmla="*/ 183357 w 597694"/>
                <a:gd name="connsiteY5" fmla="*/ 216694 h 1140619"/>
                <a:gd name="connsiteX6" fmla="*/ 152400 w 597694"/>
                <a:gd name="connsiteY6" fmla="*/ 185737 h 1140619"/>
                <a:gd name="connsiteX7" fmla="*/ 42863 w 597694"/>
                <a:gd name="connsiteY7" fmla="*/ 100012 h 1140619"/>
                <a:gd name="connsiteX8" fmla="*/ 2382 w 597694"/>
                <a:gd name="connsiteY8" fmla="*/ 64294 h 1140619"/>
                <a:gd name="connsiteX9" fmla="*/ 0 w 597694"/>
                <a:gd name="connsiteY9" fmla="*/ 47625 h 1140619"/>
                <a:gd name="connsiteX10" fmla="*/ 21432 w 597694"/>
                <a:gd name="connsiteY10" fmla="*/ 30956 h 1140619"/>
                <a:gd name="connsiteX11" fmla="*/ 76200 w 597694"/>
                <a:gd name="connsiteY11" fmla="*/ 9525 h 1140619"/>
                <a:gd name="connsiteX12" fmla="*/ 133350 w 597694"/>
                <a:gd name="connsiteY12" fmla="*/ 0 h 1140619"/>
                <a:gd name="connsiteX13" fmla="*/ 176213 w 597694"/>
                <a:gd name="connsiteY13" fmla="*/ 7144 h 1140619"/>
                <a:gd name="connsiteX14" fmla="*/ 276225 w 597694"/>
                <a:gd name="connsiteY14" fmla="*/ 40481 h 1140619"/>
                <a:gd name="connsiteX15" fmla="*/ 373857 w 597694"/>
                <a:gd name="connsiteY15" fmla="*/ 88106 h 1140619"/>
                <a:gd name="connsiteX16" fmla="*/ 457200 w 597694"/>
                <a:gd name="connsiteY16" fmla="*/ 133350 h 1140619"/>
                <a:gd name="connsiteX17" fmla="*/ 526257 w 597694"/>
                <a:gd name="connsiteY17" fmla="*/ 183356 h 1140619"/>
                <a:gd name="connsiteX18" fmla="*/ 566738 w 597694"/>
                <a:gd name="connsiteY18" fmla="*/ 226219 h 1140619"/>
                <a:gd name="connsiteX19" fmla="*/ 588169 w 597694"/>
                <a:gd name="connsiteY19" fmla="*/ 257175 h 1140619"/>
                <a:gd name="connsiteX20" fmla="*/ 597694 w 597694"/>
                <a:gd name="connsiteY20" fmla="*/ 295275 h 1140619"/>
                <a:gd name="connsiteX21" fmla="*/ 588169 w 597694"/>
                <a:gd name="connsiteY21" fmla="*/ 326231 h 1140619"/>
                <a:gd name="connsiteX22" fmla="*/ 552450 w 597694"/>
                <a:gd name="connsiteY22" fmla="*/ 383381 h 1140619"/>
                <a:gd name="connsiteX23" fmla="*/ 521494 w 597694"/>
                <a:gd name="connsiteY23" fmla="*/ 445294 h 1140619"/>
                <a:gd name="connsiteX24" fmla="*/ 502444 w 597694"/>
                <a:gd name="connsiteY24" fmla="*/ 509587 h 1140619"/>
                <a:gd name="connsiteX25" fmla="*/ 478632 w 597694"/>
                <a:gd name="connsiteY25" fmla="*/ 709612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97694" h="1140619">
                  <a:moveTo>
                    <a:pt x="478632" y="709612"/>
                  </a:moveTo>
                  <a:cubicBezTo>
                    <a:pt x="479426" y="846931"/>
                    <a:pt x="480219" y="984250"/>
                    <a:pt x="481013" y="1121569"/>
                  </a:cubicBezTo>
                  <a:lnTo>
                    <a:pt x="216694" y="1140619"/>
                  </a:lnTo>
                  <a:cubicBezTo>
                    <a:pt x="215107" y="871538"/>
                    <a:pt x="213519" y="602456"/>
                    <a:pt x="211932" y="333375"/>
                  </a:cubicBezTo>
                  <a:lnTo>
                    <a:pt x="202407" y="259556"/>
                  </a:lnTo>
                  <a:lnTo>
                    <a:pt x="183357" y="216694"/>
                  </a:lnTo>
                  <a:lnTo>
                    <a:pt x="152400" y="185737"/>
                  </a:lnTo>
                  <a:lnTo>
                    <a:pt x="42863" y="100012"/>
                  </a:lnTo>
                  <a:lnTo>
                    <a:pt x="2382" y="64294"/>
                  </a:lnTo>
                  <a:lnTo>
                    <a:pt x="0" y="47625"/>
                  </a:lnTo>
                  <a:lnTo>
                    <a:pt x="21432" y="30956"/>
                  </a:lnTo>
                  <a:lnTo>
                    <a:pt x="76200" y="9525"/>
                  </a:lnTo>
                  <a:lnTo>
                    <a:pt x="133350" y="0"/>
                  </a:lnTo>
                  <a:lnTo>
                    <a:pt x="176213" y="7144"/>
                  </a:lnTo>
                  <a:lnTo>
                    <a:pt x="276225" y="40481"/>
                  </a:lnTo>
                  <a:lnTo>
                    <a:pt x="373857" y="88106"/>
                  </a:lnTo>
                  <a:lnTo>
                    <a:pt x="457200" y="133350"/>
                  </a:lnTo>
                  <a:lnTo>
                    <a:pt x="526257" y="183356"/>
                  </a:lnTo>
                  <a:lnTo>
                    <a:pt x="566738" y="226219"/>
                  </a:lnTo>
                  <a:lnTo>
                    <a:pt x="588169" y="257175"/>
                  </a:lnTo>
                  <a:lnTo>
                    <a:pt x="597694" y="295275"/>
                  </a:lnTo>
                  <a:lnTo>
                    <a:pt x="588169" y="326231"/>
                  </a:lnTo>
                  <a:lnTo>
                    <a:pt x="552450" y="383381"/>
                  </a:lnTo>
                  <a:lnTo>
                    <a:pt x="521494" y="445294"/>
                  </a:lnTo>
                  <a:lnTo>
                    <a:pt x="502444" y="509587"/>
                  </a:lnTo>
                  <a:cubicBezTo>
                    <a:pt x="494507" y="576262"/>
                    <a:pt x="481806" y="597703"/>
                    <a:pt x="478632" y="7096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9">
              <a:extLst>
                <a:ext uri="{FF2B5EF4-FFF2-40B4-BE49-F238E27FC236}">
                  <a16:creationId xmlns:a16="http://schemas.microsoft.com/office/drawing/2014/main" id="{80D2C014-72D6-4ED5-AB5A-0AB968298F07}"/>
                </a:ext>
              </a:extLst>
            </p:cNvPr>
            <p:cNvSpPr/>
            <p:nvPr/>
          </p:nvSpPr>
          <p:spPr>
            <a:xfrm>
              <a:off x="4605339" y="1609725"/>
              <a:ext cx="660400" cy="692150"/>
            </a:xfrm>
            <a:custGeom>
              <a:avLst/>
              <a:gdLst>
                <a:gd name="connsiteX0" fmla="*/ 171450 w 659606"/>
                <a:gd name="connsiteY0" fmla="*/ 261938 h 691357"/>
                <a:gd name="connsiteX1" fmla="*/ 302418 w 659606"/>
                <a:gd name="connsiteY1" fmla="*/ 442913 h 691357"/>
                <a:gd name="connsiteX2" fmla="*/ 414337 w 659606"/>
                <a:gd name="connsiteY2" fmla="*/ 585788 h 691357"/>
                <a:gd name="connsiteX3" fmla="*/ 497681 w 659606"/>
                <a:gd name="connsiteY3" fmla="*/ 678656 h 691357"/>
                <a:gd name="connsiteX4" fmla="*/ 514350 w 659606"/>
                <a:gd name="connsiteY4" fmla="*/ 688181 h 691357"/>
                <a:gd name="connsiteX5" fmla="*/ 535781 w 659606"/>
                <a:gd name="connsiteY5" fmla="*/ 690563 h 691357"/>
                <a:gd name="connsiteX6" fmla="*/ 576262 w 659606"/>
                <a:gd name="connsiteY6" fmla="*/ 690563 h 691357"/>
                <a:gd name="connsiteX7" fmla="*/ 614362 w 659606"/>
                <a:gd name="connsiteY7" fmla="*/ 676275 h 691357"/>
                <a:gd name="connsiteX8" fmla="*/ 640556 w 659606"/>
                <a:gd name="connsiteY8" fmla="*/ 647700 h 691357"/>
                <a:gd name="connsiteX9" fmla="*/ 654843 w 659606"/>
                <a:gd name="connsiteY9" fmla="*/ 609600 h 691357"/>
                <a:gd name="connsiteX10" fmla="*/ 659606 w 659606"/>
                <a:gd name="connsiteY10" fmla="*/ 566738 h 691357"/>
                <a:gd name="connsiteX11" fmla="*/ 659606 w 659606"/>
                <a:gd name="connsiteY11" fmla="*/ 507206 h 691357"/>
                <a:gd name="connsiteX12" fmla="*/ 642937 w 659606"/>
                <a:gd name="connsiteY12" fmla="*/ 459581 h 691357"/>
                <a:gd name="connsiteX13" fmla="*/ 616743 w 659606"/>
                <a:gd name="connsiteY13" fmla="*/ 416719 h 691357"/>
                <a:gd name="connsiteX14" fmla="*/ 564356 w 659606"/>
                <a:gd name="connsiteY14" fmla="*/ 352425 h 691357"/>
                <a:gd name="connsiteX15" fmla="*/ 490537 w 659606"/>
                <a:gd name="connsiteY15" fmla="*/ 276225 h 691357"/>
                <a:gd name="connsiteX16" fmla="*/ 395287 w 659606"/>
                <a:gd name="connsiteY16" fmla="*/ 200025 h 691357"/>
                <a:gd name="connsiteX17" fmla="*/ 254793 w 659606"/>
                <a:gd name="connsiteY17" fmla="*/ 109538 h 691357"/>
                <a:gd name="connsiteX18" fmla="*/ 128587 w 659606"/>
                <a:gd name="connsiteY18" fmla="*/ 38100 h 691357"/>
                <a:gd name="connsiteX19" fmla="*/ 57150 w 659606"/>
                <a:gd name="connsiteY19" fmla="*/ 7144 h 691357"/>
                <a:gd name="connsiteX20" fmla="*/ 35718 w 659606"/>
                <a:gd name="connsiteY20" fmla="*/ 0 h 691357"/>
                <a:gd name="connsiteX21" fmla="*/ 16668 w 659606"/>
                <a:gd name="connsiteY21" fmla="*/ 0 h 691357"/>
                <a:gd name="connsiteX22" fmla="*/ 4762 w 659606"/>
                <a:gd name="connsiteY22" fmla="*/ 4763 h 691357"/>
                <a:gd name="connsiteX23" fmla="*/ 0 w 659606"/>
                <a:gd name="connsiteY23" fmla="*/ 30956 h 691357"/>
                <a:gd name="connsiteX24" fmla="*/ 11906 w 659606"/>
                <a:gd name="connsiteY24" fmla="*/ 64294 h 691357"/>
                <a:gd name="connsiteX25" fmla="*/ 171450 w 659606"/>
                <a:gd name="connsiteY25" fmla="*/ 261938 h 6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9606" h="691357">
                  <a:moveTo>
                    <a:pt x="171450" y="261938"/>
                  </a:moveTo>
                  <a:lnTo>
                    <a:pt x="302418" y="442913"/>
                  </a:lnTo>
                  <a:lnTo>
                    <a:pt x="414337" y="585788"/>
                  </a:lnTo>
                  <a:lnTo>
                    <a:pt x="497681" y="678656"/>
                  </a:lnTo>
                  <a:lnTo>
                    <a:pt x="514350" y="688181"/>
                  </a:lnTo>
                  <a:cubicBezTo>
                    <a:pt x="534188" y="690661"/>
                    <a:pt x="521891" y="691357"/>
                    <a:pt x="535781" y="690563"/>
                  </a:cubicBezTo>
                  <a:lnTo>
                    <a:pt x="576262" y="690563"/>
                  </a:lnTo>
                  <a:lnTo>
                    <a:pt x="614362" y="676275"/>
                  </a:lnTo>
                  <a:lnTo>
                    <a:pt x="640556" y="647700"/>
                  </a:lnTo>
                  <a:lnTo>
                    <a:pt x="654843" y="609600"/>
                  </a:lnTo>
                  <a:lnTo>
                    <a:pt x="659606" y="566738"/>
                  </a:lnTo>
                  <a:lnTo>
                    <a:pt x="659606" y="507206"/>
                  </a:lnTo>
                  <a:lnTo>
                    <a:pt x="642937" y="459581"/>
                  </a:lnTo>
                  <a:lnTo>
                    <a:pt x="616743" y="416719"/>
                  </a:lnTo>
                  <a:lnTo>
                    <a:pt x="564356" y="352425"/>
                  </a:lnTo>
                  <a:lnTo>
                    <a:pt x="490537" y="276225"/>
                  </a:lnTo>
                  <a:lnTo>
                    <a:pt x="395287" y="200025"/>
                  </a:lnTo>
                  <a:lnTo>
                    <a:pt x="254793" y="109538"/>
                  </a:lnTo>
                  <a:lnTo>
                    <a:pt x="128587" y="38100"/>
                  </a:lnTo>
                  <a:lnTo>
                    <a:pt x="57150" y="7144"/>
                  </a:lnTo>
                  <a:lnTo>
                    <a:pt x="35718" y="0"/>
                  </a:lnTo>
                  <a:lnTo>
                    <a:pt x="16668" y="0"/>
                  </a:lnTo>
                  <a:lnTo>
                    <a:pt x="4762" y="4763"/>
                  </a:lnTo>
                  <a:lnTo>
                    <a:pt x="0" y="30956"/>
                  </a:lnTo>
                  <a:lnTo>
                    <a:pt x="11906" y="64294"/>
                  </a:lnTo>
                  <a:lnTo>
                    <a:pt x="171450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0">
              <a:extLst>
                <a:ext uri="{FF2B5EF4-FFF2-40B4-BE49-F238E27FC236}">
                  <a16:creationId xmlns:a16="http://schemas.microsoft.com/office/drawing/2014/main" id="{1A9C9667-5A63-4A35-963F-C74C880857CE}"/>
                </a:ext>
              </a:extLst>
            </p:cNvPr>
            <p:cNvSpPr/>
            <p:nvPr/>
          </p:nvSpPr>
          <p:spPr>
            <a:xfrm>
              <a:off x="3900490" y="2386013"/>
              <a:ext cx="471487" cy="1155700"/>
            </a:xfrm>
            <a:custGeom>
              <a:avLst/>
              <a:gdLst>
                <a:gd name="connsiteX0" fmla="*/ 416718 w 471487"/>
                <a:gd name="connsiteY0" fmla="*/ 638175 h 1154906"/>
                <a:gd name="connsiteX1" fmla="*/ 373856 w 471487"/>
                <a:gd name="connsiteY1" fmla="*/ 800100 h 1154906"/>
                <a:gd name="connsiteX2" fmla="*/ 323850 w 471487"/>
                <a:gd name="connsiteY2" fmla="*/ 938212 h 1154906"/>
                <a:gd name="connsiteX3" fmla="*/ 278606 w 471487"/>
                <a:gd name="connsiteY3" fmla="*/ 1035843 h 1154906"/>
                <a:gd name="connsiteX4" fmla="*/ 240506 w 471487"/>
                <a:gd name="connsiteY4" fmla="*/ 1092993 h 1154906"/>
                <a:gd name="connsiteX5" fmla="*/ 211931 w 471487"/>
                <a:gd name="connsiteY5" fmla="*/ 1123950 h 1154906"/>
                <a:gd name="connsiteX6" fmla="*/ 183356 w 471487"/>
                <a:gd name="connsiteY6" fmla="*/ 1145381 h 1154906"/>
                <a:gd name="connsiteX7" fmla="*/ 159543 w 471487"/>
                <a:gd name="connsiteY7" fmla="*/ 1154906 h 1154906"/>
                <a:gd name="connsiteX8" fmla="*/ 135731 w 471487"/>
                <a:gd name="connsiteY8" fmla="*/ 1150143 h 1154906"/>
                <a:gd name="connsiteX9" fmla="*/ 100012 w 471487"/>
                <a:gd name="connsiteY9" fmla="*/ 1131093 h 1154906"/>
                <a:gd name="connsiteX10" fmla="*/ 64293 w 471487"/>
                <a:gd name="connsiteY10" fmla="*/ 1088231 h 1154906"/>
                <a:gd name="connsiteX11" fmla="*/ 30956 w 471487"/>
                <a:gd name="connsiteY11" fmla="*/ 1031081 h 1154906"/>
                <a:gd name="connsiteX12" fmla="*/ 9525 w 471487"/>
                <a:gd name="connsiteY12" fmla="*/ 969168 h 1154906"/>
                <a:gd name="connsiteX13" fmla="*/ 0 w 471487"/>
                <a:gd name="connsiteY13" fmla="*/ 890587 h 1154906"/>
                <a:gd name="connsiteX14" fmla="*/ 2381 w 471487"/>
                <a:gd name="connsiteY14" fmla="*/ 854868 h 1154906"/>
                <a:gd name="connsiteX15" fmla="*/ 11906 w 471487"/>
                <a:gd name="connsiteY15" fmla="*/ 823912 h 1154906"/>
                <a:gd name="connsiteX16" fmla="*/ 47625 w 471487"/>
                <a:gd name="connsiteY16" fmla="*/ 759618 h 1154906"/>
                <a:gd name="connsiteX17" fmla="*/ 104775 w 471487"/>
                <a:gd name="connsiteY17" fmla="*/ 671512 h 1154906"/>
                <a:gd name="connsiteX18" fmla="*/ 173831 w 471487"/>
                <a:gd name="connsiteY18" fmla="*/ 573881 h 1154906"/>
                <a:gd name="connsiteX19" fmla="*/ 216693 w 471487"/>
                <a:gd name="connsiteY19" fmla="*/ 509587 h 1154906"/>
                <a:gd name="connsiteX20" fmla="*/ 252412 w 471487"/>
                <a:gd name="connsiteY20" fmla="*/ 435768 h 1154906"/>
                <a:gd name="connsiteX21" fmla="*/ 288131 w 471487"/>
                <a:gd name="connsiteY21" fmla="*/ 309562 h 1154906"/>
                <a:gd name="connsiteX22" fmla="*/ 311943 w 471487"/>
                <a:gd name="connsiteY22" fmla="*/ 73818 h 1154906"/>
                <a:gd name="connsiteX23" fmla="*/ 311943 w 471487"/>
                <a:gd name="connsiteY23" fmla="*/ 50006 h 1154906"/>
                <a:gd name="connsiteX24" fmla="*/ 304800 w 471487"/>
                <a:gd name="connsiteY24" fmla="*/ 35718 h 1154906"/>
                <a:gd name="connsiteX25" fmla="*/ 302418 w 471487"/>
                <a:gd name="connsiteY25" fmla="*/ 4762 h 1154906"/>
                <a:gd name="connsiteX26" fmla="*/ 316706 w 471487"/>
                <a:gd name="connsiteY26" fmla="*/ 0 h 1154906"/>
                <a:gd name="connsiteX27" fmla="*/ 340518 w 471487"/>
                <a:gd name="connsiteY27" fmla="*/ 4762 h 1154906"/>
                <a:gd name="connsiteX28" fmla="*/ 364331 w 471487"/>
                <a:gd name="connsiteY28" fmla="*/ 21431 h 1154906"/>
                <a:gd name="connsiteX29" fmla="*/ 402431 w 471487"/>
                <a:gd name="connsiteY29" fmla="*/ 61912 h 1154906"/>
                <a:gd name="connsiteX30" fmla="*/ 442912 w 471487"/>
                <a:gd name="connsiteY30" fmla="*/ 126206 h 1154906"/>
                <a:gd name="connsiteX31" fmla="*/ 457200 w 471487"/>
                <a:gd name="connsiteY31" fmla="*/ 176212 h 1154906"/>
                <a:gd name="connsiteX32" fmla="*/ 471487 w 471487"/>
                <a:gd name="connsiteY32" fmla="*/ 302418 h 1154906"/>
                <a:gd name="connsiteX33" fmla="*/ 447675 w 471487"/>
                <a:gd name="connsiteY33" fmla="*/ 464343 h 1154906"/>
                <a:gd name="connsiteX34" fmla="*/ 438150 w 471487"/>
                <a:gd name="connsiteY34" fmla="*/ 535781 h 1154906"/>
                <a:gd name="connsiteX35" fmla="*/ 416718 w 471487"/>
                <a:gd name="connsiteY35" fmla="*/ 63817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154906">
                  <a:moveTo>
                    <a:pt x="416718" y="638175"/>
                  </a:moveTo>
                  <a:lnTo>
                    <a:pt x="373856" y="800100"/>
                  </a:lnTo>
                  <a:lnTo>
                    <a:pt x="323850" y="938212"/>
                  </a:lnTo>
                  <a:lnTo>
                    <a:pt x="278606" y="1035843"/>
                  </a:lnTo>
                  <a:lnTo>
                    <a:pt x="240506" y="1092993"/>
                  </a:lnTo>
                  <a:lnTo>
                    <a:pt x="211931" y="1123950"/>
                  </a:lnTo>
                  <a:lnTo>
                    <a:pt x="183356" y="1145381"/>
                  </a:lnTo>
                  <a:lnTo>
                    <a:pt x="159543" y="1154906"/>
                  </a:lnTo>
                  <a:lnTo>
                    <a:pt x="135731" y="1150143"/>
                  </a:lnTo>
                  <a:lnTo>
                    <a:pt x="100012" y="1131093"/>
                  </a:lnTo>
                  <a:lnTo>
                    <a:pt x="64293" y="1088231"/>
                  </a:lnTo>
                  <a:lnTo>
                    <a:pt x="30956" y="1031081"/>
                  </a:lnTo>
                  <a:lnTo>
                    <a:pt x="9525" y="969168"/>
                  </a:lnTo>
                  <a:lnTo>
                    <a:pt x="0" y="890587"/>
                  </a:lnTo>
                  <a:lnTo>
                    <a:pt x="2381" y="854868"/>
                  </a:lnTo>
                  <a:lnTo>
                    <a:pt x="11906" y="823912"/>
                  </a:lnTo>
                  <a:lnTo>
                    <a:pt x="47625" y="759618"/>
                  </a:lnTo>
                  <a:lnTo>
                    <a:pt x="104775" y="671512"/>
                  </a:lnTo>
                  <a:lnTo>
                    <a:pt x="173831" y="573881"/>
                  </a:lnTo>
                  <a:lnTo>
                    <a:pt x="216693" y="509587"/>
                  </a:lnTo>
                  <a:lnTo>
                    <a:pt x="252412" y="435768"/>
                  </a:lnTo>
                  <a:lnTo>
                    <a:pt x="288131" y="309562"/>
                  </a:lnTo>
                  <a:lnTo>
                    <a:pt x="311943" y="73818"/>
                  </a:lnTo>
                  <a:lnTo>
                    <a:pt x="311943" y="50006"/>
                  </a:lnTo>
                  <a:lnTo>
                    <a:pt x="304800" y="35718"/>
                  </a:lnTo>
                  <a:lnTo>
                    <a:pt x="302418" y="4762"/>
                  </a:lnTo>
                  <a:lnTo>
                    <a:pt x="316706" y="0"/>
                  </a:lnTo>
                  <a:lnTo>
                    <a:pt x="340518" y="4762"/>
                  </a:lnTo>
                  <a:lnTo>
                    <a:pt x="364331" y="21431"/>
                  </a:lnTo>
                  <a:lnTo>
                    <a:pt x="402431" y="61912"/>
                  </a:lnTo>
                  <a:lnTo>
                    <a:pt x="442912" y="126206"/>
                  </a:lnTo>
                  <a:lnTo>
                    <a:pt x="457200" y="176212"/>
                  </a:lnTo>
                  <a:lnTo>
                    <a:pt x="471487" y="302418"/>
                  </a:lnTo>
                  <a:lnTo>
                    <a:pt x="447675" y="464343"/>
                  </a:lnTo>
                  <a:lnTo>
                    <a:pt x="438150" y="535781"/>
                  </a:lnTo>
                  <a:lnTo>
                    <a:pt x="416718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1">
              <a:extLst>
                <a:ext uri="{FF2B5EF4-FFF2-40B4-BE49-F238E27FC236}">
                  <a16:creationId xmlns:a16="http://schemas.microsoft.com/office/drawing/2014/main" id="{BE0AF07B-15C6-4219-B9E7-A4348184ECD0}"/>
                </a:ext>
              </a:extLst>
            </p:cNvPr>
            <p:cNvSpPr/>
            <p:nvPr/>
          </p:nvSpPr>
          <p:spPr>
            <a:xfrm>
              <a:off x="4960939" y="3046414"/>
              <a:ext cx="482600" cy="992187"/>
            </a:xfrm>
            <a:custGeom>
              <a:avLst/>
              <a:gdLst>
                <a:gd name="connsiteX0" fmla="*/ 409575 w 483394"/>
                <a:gd name="connsiteY0" fmla="*/ 347662 h 992981"/>
                <a:gd name="connsiteX1" fmla="*/ 466725 w 483394"/>
                <a:gd name="connsiteY1" fmla="*/ 778669 h 992981"/>
                <a:gd name="connsiteX2" fmla="*/ 483394 w 483394"/>
                <a:gd name="connsiteY2" fmla="*/ 873919 h 992981"/>
                <a:gd name="connsiteX3" fmla="*/ 459581 w 483394"/>
                <a:gd name="connsiteY3" fmla="*/ 902494 h 992981"/>
                <a:gd name="connsiteX4" fmla="*/ 414337 w 483394"/>
                <a:gd name="connsiteY4" fmla="*/ 945356 h 992981"/>
                <a:gd name="connsiteX5" fmla="*/ 373856 w 483394"/>
                <a:gd name="connsiteY5" fmla="*/ 981075 h 992981"/>
                <a:gd name="connsiteX6" fmla="*/ 342900 w 483394"/>
                <a:gd name="connsiteY6" fmla="*/ 992981 h 992981"/>
                <a:gd name="connsiteX7" fmla="*/ 319087 w 483394"/>
                <a:gd name="connsiteY7" fmla="*/ 992981 h 992981"/>
                <a:gd name="connsiteX8" fmla="*/ 292894 w 483394"/>
                <a:gd name="connsiteY8" fmla="*/ 978694 h 992981"/>
                <a:gd name="connsiteX9" fmla="*/ 269081 w 483394"/>
                <a:gd name="connsiteY9" fmla="*/ 933450 h 992981"/>
                <a:gd name="connsiteX10" fmla="*/ 257175 w 483394"/>
                <a:gd name="connsiteY10" fmla="*/ 895350 h 992981"/>
                <a:gd name="connsiteX11" fmla="*/ 223837 w 483394"/>
                <a:gd name="connsiteY11" fmla="*/ 578644 h 992981"/>
                <a:gd name="connsiteX12" fmla="*/ 192881 w 483394"/>
                <a:gd name="connsiteY12" fmla="*/ 364331 h 992981"/>
                <a:gd name="connsiteX13" fmla="*/ 171450 w 483394"/>
                <a:gd name="connsiteY13" fmla="*/ 292894 h 992981"/>
                <a:gd name="connsiteX14" fmla="*/ 123825 w 483394"/>
                <a:gd name="connsiteY14" fmla="*/ 185737 h 992981"/>
                <a:gd name="connsiteX15" fmla="*/ 78581 w 483394"/>
                <a:gd name="connsiteY15" fmla="*/ 116681 h 992981"/>
                <a:gd name="connsiteX16" fmla="*/ 33337 w 483394"/>
                <a:gd name="connsiteY16" fmla="*/ 71437 h 992981"/>
                <a:gd name="connsiteX17" fmla="*/ 14287 w 483394"/>
                <a:gd name="connsiteY17" fmla="*/ 50006 h 992981"/>
                <a:gd name="connsiteX18" fmla="*/ 4762 w 483394"/>
                <a:gd name="connsiteY18" fmla="*/ 33337 h 992981"/>
                <a:gd name="connsiteX19" fmla="*/ 0 w 483394"/>
                <a:gd name="connsiteY19" fmla="*/ 9525 h 992981"/>
                <a:gd name="connsiteX20" fmla="*/ 7144 w 483394"/>
                <a:gd name="connsiteY20" fmla="*/ 0 h 992981"/>
                <a:gd name="connsiteX21" fmla="*/ 28575 w 483394"/>
                <a:gd name="connsiteY21" fmla="*/ 0 h 992981"/>
                <a:gd name="connsiteX22" fmla="*/ 83344 w 483394"/>
                <a:gd name="connsiteY22" fmla="*/ 4762 h 992981"/>
                <a:gd name="connsiteX23" fmla="*/ 154781 w 483394"/>
                <a:gd name="connsiteY23" fmla="*/ 9525 h 992981"/>
                <a:gd name="connsiteX24" fmla="*/ 230981 w 483394"/>
                <a:gd name="connsiteY24" fmla="*/ 26194 h 992981"/>
                <a:gd name="connsiteX25" fmla="*/ 307181 w 483394"/>
                <a:gd name="connsiteY25" fmla="*/ 52387 h 992981"/>
                <a:gd name="connsiteX26" fmla="*/ 371475 w 483394"/>
                <a:gd name="connsiteY26" fmla="*/ 88106 h 992981"/>
                <a:gd name="connsiteX27" fmla="*/ 409575 w 483394"/>
                <a:gd name="connsiteY27" fmla="*/ 347662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992981">
                  <a:moveTo>
                    <a:pt x="409575" y="347662"/>
                  </a:moveTo>
                  <a:lnTo>
                    <a:pt x="466725" y="778669"/>
                  </a:lnTo>
                  <a:lnTo>
                    <a:pt x="483394" y="873919"/>
                  </a:lnTo>
                  <a:lnTo>
                    <a:pt x="459581" y="902494"/>
                  </a:lnTo>
                  <a:lnTo>
                    <a:pt x="414337" y="945356"/>
                  </a:lnTo>
                  <a:lnTo>
                    <a:pt x="373856" y="981075"/>
                  </a:lnTo>
                  <a:lnTo>
                    <a:pt x="342900" y="992981"/>
                  </a:lnTo>
                  <a:lnTo>
                    <a:pt x="319087" y="992981"/>
                  </a:lnTo>
                  <a:lnTo>
                    <a:pt x="292894" y="978694"/>
                  </a:lnTo>
                  <a:lnTo>
                    <a:pt x="269081" y="933450"/>
                  </a:lnTo>
                  <a:lnTo>
                    <a:pt x="257175" y="895350"/>
                  </a:lnTo>
                  <a:lnTo>
                    <a:pt x="223837" y="578644"/>
                  </a:lnTo>
                  <a:lnTo>
                    <a:pt x="192881" y="364331"/>
                  </a:lnTo>
                  <a:lnTo>
                    <a:pt x="171450" y="292894"/>
                  </a:lnTo>
                  <a:lnTo>
                    <a:pt x="123825" y="185737"/>
                  </a:lnTo>
                  <a:lnTo>
                    <a:pt x="78581" y="116681"/>
                  </a:lnTo>
                  <a:lnTo>
                    <a:pt x="33337" y="71437"/>
                  </a:lnTo>
                  <a:lnTo>
                    <a:pt x="14287" y="50006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8575" y="0"/>
                  </a:lnTo>
                  <a:lnTo>
                    <a:pt x="83344" y="4762"/>
                  </a:lnTo>
                  <a:lnTo>
                    <a:pt x="154781" y="9525"/>
                  </a:lnTo>
                  <a:lnTo>
                    <a:pt x="230981" y="26194"/>
                  </a:lnTo>
                  <a:lnTo>
                    <a:pt x="307181" y="52387"/>
                  </a:lnTo>
                  <a:lnTo>
                    <a:pt x="371475" y="88106"/>
                  </a:lnTo>
                  <a:lnTo>
                    <a:pt x="409575" y="347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9">
              <a:extLst>
                <a:ext uri="{FF2B5EF4-FFF2-40B4-BE49-F238E27FC236}">
                  <a16:creationId xmlns:a16="http://schemas.microsoft.com/office/drawing/2014/main" id="{EABA23F3-9BA7-4F7F-B157-3B85A3C6FB3B}"/>
                </a:ext>
              </a:extLst>
            </p:cNvPr>
            <p:cNvSpPr/>
            <p:nvPr/>
          </p:nvSpPr>
          <p:spPr>
            <a:xfrm rot="16200000">
              <a:off x="4182270" y="4826794"/>
              <a:ext cx="1398588" cy="317500"/>
            </a:xfrm>
            <a:custGeom>
              <a:avLst/>
              <a:gdLst>
                <a:gd name="connsiteX0" fmla="*/ 790575 w 1397794"/>
                <a:gd name="connsiteY0" fmla="*/ 73819 h 316706"/>
                <a:gd name="connsiteX1" fmla="*/ 1169194 w 1397794"/>
                <a:gd name="connsiteY1" fmla="*/ 73819 h 316706"/>
                <a:gd name="connsiteX2" fmla="*/ 1238250 w 1397794"/>
                <a:gd name="connsiteY2" fmla="*/ 64294 h 316706"/>
                <a:gd name="connsiteX3" fmla="*/ 1300162 w 1397794"/>
                <a:gd name="connsiteY3" fmla="*/ 42863 h 316706"/>
                <a:gd name="connsiteX4" fmla="*/ 1354931 w 1397794"/>
                <a:gd name="connsiteY4" fmla="*/ 19050 h 316706"/>
                <a:gd name="connsiteX5" fmla="*/ 1381125 w 1397794"/>
                <a:gd name="connsiteY5" fmla="*/ 7144 h 316706"/>
                <a:gd name="connsiteX6" fmla="*/ 1397794 w 1397794"/>
                <a:gd name="connsiteY6" fmla="*/ 14288 h 316706"/>
                <a:gd name="connsiteX7" fmla="*/ 1393031 w 1397794"/>
                <a:gd name="connsiteY7" fmla="*/ 47625 h 316706"/>
                <a:gd name="connsiteX8" fmla="*/ 1376362 w 1397794"/>
                <a:gd name="connsiteY8" fmla="*/ 92869 h 316706"/>
                <a:gd name="connsiteX9" fmla="*/ 1338262 w 1397794"/>
                <a:gd name="connsiteY9" fmla="*/ 183356 h 316706"/>
                <a:gd name="connsiteX10" fmla="*/ 1273969 w 1397794"/>
                <a:gd name="connsiteY10" fmla="*/ 316706 h 316706"/>
                <a:gd name="connsiteX11" fmla="*/ 1009650 w 1397794"/>
                <a:gd name="connsiteY11" fmla="*/ 316706 h 316706"/>
                <a:gd name="connsiteX12" fmla="*/ 619125 w 1397794"/>
                <a:gd name="connsiteY12" fmla="*/ 316706 h 316706"/>
                <a:gd name="connsiteX13" fmla="*/ 442912 w 1397794"/>
                <a:gd name="connsiteY13" fmla="*/ 309563 h 316706"/>
                <a:gd name="connsiteX14" fmla="*/ 223837 w 1397794"/>
                <a:gd name="connsiteY14" fmla="*/ 295275 h 316706"/>
                <a:gd name="connsiteX15" fmla="*/ 138112 w 1397794"/>
                <a:gd name="connsiteY15" fmla="*/ 269081 h 316706"/>
                <a:gd name="connsiteX16" fmla="*/ 54769 w 1397794"/>
                <a:gd name="connsiteY16" fmla="*/ 230981 h 316706"/>
                <a:gd name="connsiteX17" fmla="*/ 14287 w 1397794"/>
                <a:gd name="connsiteY17" fmla="*/ 200025 h 316706"/>
                <a:gd name="connsiteX18" fmla="*/ 0 w 1397794"/>
                <a:gd name="connsiteY18" fmla="*/ 166688 h 316706"/>
                <a:gd name="connsiteX19" fmla="*/ 2381 w 1397794"/>
                <a:gd name="connsiteY19" fmla="*/ 130969 h 316706"/>
                <a:gd name="connsiteX20" fmla="*/ 14287 w 1397794"/>
                <a:gd name="connsiteY20" fmla="*/ 102394 h 316706"/>
                <a:gd name="connsiteX21" fmla="*/ 52387 w 1397794"/>
                <a:gd name="connsiteY21" fmla="*/ 66675 h 316706"/>
                <a:gd name="connsiteX22" fmla="*/ 109537 w 1397794"/>
                <a:gd name="connsiteY22" fmla="*/ 35719 h 316706"/>
                <a:gd name="connsiteX23" fmla="*/ 178594 w 1397794"/>
                <a:gd name="connsiteY23" fmla="*/ 9525 h 316706"/>
                <a:gd name="connsiteX24" fmla="*/ 221456 w 1397794"/>
                <a:gd name="connsiteY24" fmla="*/ 0 h 316706"/>
                <a:gd name="connsiteX25" fmla="*/ 266700 w 1397794"/>
                <a:gd name="connsiteY25" fmla="*/ 0 h 316706"/>
                <a:gd name="connsiteX26" fmla="*/ 333375 w 1397794"/>
                <a:gd name="connsiteY26" fmla="*/ 7144 h 316706"/>
                <a:gd name="connsiteX27" fmla="*/ 414337 w 1397794"/>
                <a:gd name="connsiteY27" fmla="*/ 23813 h 316706"/>
                <a:gd name="connsiteX28" fmla="*/ 545306 w 1397794"/>
                <a:gd name="connsiteY28" fmla="*/ 50006 h 316706"/>
                <a:gd name="connsiteX29" fmla="*/ 676275 w 1397794"/>
                <a:gd name="connsiteY29" fmla="*/ 64294 h 316706"/>
                <a:gd name="connsiteX30" fmla="*/ 790575 w 1397794"/>
                <a:gd name="connsiteY30" fmla="*/ 7381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97794" h="316706">
                  <a:moveTo>
                    <a:pt x="790575" y="73819"/>
                  </a:moveTo>
                  <a:lnTo>
                    <a:pt x="1169194" y="73819"/>
                  </a:lnTo>
                  <a:lnTo>
                    <a:pt x="1238250" y="64294"/>
                  </a:lnTo>
                  <a:lnTo>
                    <a:pt x="1300162" y="42863"/>
                  </a:lnTo>
                  <a:lnTo>
                    <a:pt x="1354931" y="19050"/>
                  </a:lnTo>
                  <a:lnTo>
                    <a:pt x="1381125" y="7144"/>
                  </a:lnTo>
                  <a:lnTo>
                    <a:pt x="1397794" y="14288"/>
                  </a:lnTo>
                  <a:lnTo>
                    <a:pt x="1393031" y="47625"/>
                  </a:lnTo>
                  <a:lnTo>
                    <a:pt x="1376362" y="92869"/>
                  </a:lnTo>
                  <a:lnTo>
                    <a:pt x="1338262" y="183356"/>
                  </a:lnTo>
                  <a:lnTo>
                    <a:pt x="1273969" y="316706"/>
                  </a:lnTo>
                  <a:lnTo>
                    <a:pt x="1009650" y="316706"/>
                  </a:lnTo>
                  <a:lnTo>
                    <a:pt x="619125" y="316706"/>
                  </a:lnTo>
                  <a:lnTo>
                    <a:pt x="442912" y="309563"/>
                  </a:lnTo>
                  <a:lnTo>
                    <a:pt x="223837" y="295275"/>
                  </a:lnTo>
                  <a:lnTo>
                    <a:pt x="138112" y="269081"/>
                  </a:lnTo>
                  <a:lnTo>
                    <a:pt x="54769" y="230981"/>
                  </a:lnTo>
                  <a:lnTo>
                    <a:pt x="14287" y="200025"/>
                  </a:lnTo>
                  <a:lnTo>
                    <a:pt x="0" y="166688"/>
                  </a:lnTo>
                  <a:lnTo>
                    <a:pt x="2381" y="130969"/>
                  </a:lnTo>
                  <a:lnTo>
                    <a:pt x="14287" y="102394"/>
                  </a:lnTo>
                  <a:lnTo>
                    <a:pt x="52387" y="66675"/>
                  </a:lnTo>
                  <a:lnTo>
                    <a:pt x="109537" y="35719"/>
                  </a:lnTo>
                  <a:lnTo>
                    <a:pt x="178594" y="9525"/>
                  </a:lnTo>
                  <a:lnTo>
                    <a:pt x="221456" y="0"/>
                  </a:lnTo>
                  <a:lnTo>
                    <a:pt x="266700" y="0"/>
                  </a:lnTo>
                  <a:lnTo>
                    <a:pt x="333375" y="7144"/>
                  </a:lnTo>
                  <a:lnTo>
                    <a:pt x="414337" y="23813"/>
                  </a:lnTo>
                  <a:lnTo>
                    <a:pt x="545306" y="50006"/>
                  </a:lnTo>
                  <a:lnTo>
                    <a:pt x="676275" y="64294"/>
                  </a:lnTo>
                  <a:lnTo>
                    <a:pt x="790575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4">
              <a:extLst>
                <a:ext uri="{FF2B5EF4-FFF2-40B4-BE49-F238E27FC236}">
                  <a16:creationId xmlns:a16="http://schemas.microsoft.com/office/drawing/2014/main" id="{9CB39485-9945-4416-9A6F-B4A5A1592808}"/>
                </a:ext>
              </a:extLst>
            </p:cNvPr>
            <p:cNvSpPr/>
            <p:nvPr/>
          </p:nvSpPr>
          <p:spPr>
            <a:xfrm>
              <a:off x="4300539" y="2338388"/>
              <a:ext cx="3979862" cy="520700"/>
            </a:xfrm>
            <a:custGeom>
              <a:avLst/>
              <a:gdLst>
                <a:gd name="connsiteX0" fmla="*/ 1084039 w 3980329"/>
                <a:gd name="connsiteY0" fmla="*/ 173778 h 521333"/>
                <a:gd name="connsiteX1" fmla="*/ 1435732 w 3980329"/>
                <a:gd name="connsiteY1" fmla="*/ 128265 h 521333"/>
                <a:gd name="connsiteX2" fmla="*/ 1837075 w 3980329"/>
                <a:gd name="connsiteY2" fmla="*/ 86889 h 521333"/>
                <a:gd name="connsiteX3" fmla="*/ 2077053 w 3980329"/>
                <a:gd name="connsiteY3" fmla="*/ 70339 h 521333"/>
                <a:gd name="connsiteX4" fmla="*/ 2652173 w 3980329"/>
                <a:gd name="connsiteY4" fmla="*/ 33101 h 521333"/>
                <a:gd name="connsiteX5" fmla="*/ 3082479 w 3980329"/>
                <a:gd name="connsiteY5" fmla="*/ 20688 h 521333"/>
                <a:gd name="connsiteX6" fmla="*/ 3417621 w 3980329"/>
                <a:gd name="connsiteY6" fmla="*/ 16551 h 521333"/>
                <a:gd name="connsiteX7" fmla="*/ 3492097 w 3980329"/>
                <a:gd name="connsiteY7" fmla="*/ 4138 h 521333"/>
                <a:gd name="connsiteX8" fmla="*/ 3554161 w 3980329"/>
                <a:gd name="connsiteY8" fmla="*/ 0 h 521333"/>
                <a:gd name="connsiteX9" fmla="*/ 3583124 w 3980329"/>
                <a:gd name="connsiteY9" fmla="*/ 4138 h 521333"/>
                <a:gd name="connsiteX10" fmla="*/ 3641049 w 3980329"/>
                <a:gd name="connsiteY10" fmla="*/ 49651 h 521333"/>
                <a:gd name="connsiteX11" fmla="*/ 3765176 w 3980329"/>
                <a:gd name="connsiteY11" fmla="*/ 148952 h 521333"/>
                <a:gd name="connsiteX12" fmla="*/ 3947229 w 3980329"/>
                <a:gd name="connsiteY12" fmla="*/ 285492 h 521333"/>
                <a:gd name="connsiteX13" fmla="*/ 3972054 w 3980329"/>
                <a:gd name="connsiteY13" fmla="*/ 314455 h 521333"/>
                <a:gd name="connsiteX14" fmla="*/ 3980329 w 3980329"/>
                <a:gd name="connsiteY14" fmla="*/ 331005 h 521333"/>
                <a:gd name="connsiteX15" fmla="*/ 3976192 w 3980329"/>
                <a:gd name="connsiteY15" fmla="*/ 355830 h 521333"/>
                <a:gd name="connsiteX16" fmla="*/ 3959641 w 3980329"/>
                <a:gd name="connsiteY16" fmla="*/ 380656 h 521333"/>
                <a:gd name="connsiteX17" fmla="*/ 3355558 w 3980329"/>
                <a:gd name="connsiteY17" fmla="*/ 219291 h 521333"/>
                <a:gd name="connsiteX18" fmla="*/ 3111442 w 3980329"/>
                <a:gd name="connsiteY18" fmla="*/ 202741 h 521333"/>
                <a:gd name="connsiteX19" fmla="*/ 2619073 w 3980329"/>
                <a:gd name="connsiteY19" fmla="*/ 194466 h 521333"/>
                <a:gd name="connsiteX20" fmla="*/ 2159804 w 3980329"/>
                <a:gd name="connsiteY20" fmla="*/ 219291 h 521333"/>
                <a:gd name="connsiteX21" fmla="*/ 1845350 w 3980329"/>
                <a:gd name="connsiteY21" fmla="*/ 248254 h 521333"/>
                <a:gd name="connsiteX22" fmla="*/ 1547446 w 3980329"/>
                <a:gd name="connsiteY22" fmla="*/ 277217 h 521333"/>
                <a:gd name="connsiteX23" fmla="*/ 1146103 w 3980329"/>
                <a:gd name="connsiteY23" fmla="*/ 318592 h 521333"/>
                <a:gd name="connsiteX24" fmla="*/ 740622 w 3980329"/>
                <a:gd name="connsiteY24" fmla="*/ 376518 h 521333"/>
                <a:gd name="connsiteX25" fmla="*/ 331004 w 3980329"/>
                <a:gd name="connsiteY25" fmla="*/ 450994 h 521333"/>
                <a:gd name="connsiteX26" fmla="*/ 0 w 3980329"/>
                <a:gd name="connsiteY26" fmla="*/ 521333 h 521333"/>
                <a:gd name="connsiteX27" fmla="*/ 12412 w 3980329"/>
                <a:gd name="connsiteY27" fmla="*/ 339280 h 521333"/>
                <a:gd name="connsiteX28" fmla="*/ 173777 w 3980329"/>
                <a:gd name="connsiteY28" fmla="*/ 314455 h 521333"/>
                <a:gd name="connsiteX29" fmla="*/ 608220 w 3980329"/>
                <a:gd name="connsiteY29" fmla="*/ 239979 h 521333"/>
                <a:gd name="connsiteX30" fmla="*/ 1084039 w 3980329"/>
                <a:gd name="connsiteY30" fmla="*/ 173778 h 52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0329" h="521333">
                  <a:moveTo>
                    <a:pt x="1084039" y="173778"/>
                  </a:moveTo>
                  <a:lnTo>
                    <a:pt x="1435732" y="128265"/>
                  </a:lnTo>
                  <a:lnTo>
                    <a:pt x="1837075" y="86889"/>
                  </a:lnTo>
                  <a:lnTo>
                    <a:pt x="2077053" y="70339"/>
                  </a:lnTo>
                  <a:lnTo>
                    <a:pt x="2652173" y="33101"/>
                  </a:lnTo>
                  <a:lnTo>
                    <a:pt x="3082479" y="20688"/>
                  </a:lnTo>
                  <a:lnTo>
                    <a:pt x="3417621" y="16551"/>
                  </a:lnTo>
                  <a:lnTo>
                    <a:pt x="3492097" y="4138"/>
                  </a:lnTo>
                  <a:lnTo>
                    <a:pt x="3554161" y="0"/>
                  </a:lnTo>
                  <a:lnTo>
                    <a:pt x="3583124" y="4138"/>
                  </a:lnTo>
                  <a:lnTo>
                    <a:pt x="3641049" y="49651"/>
                  </a:lnTo>
                  <a:lnTo>
                    <a:pt x="3765176" y="148952"/>
                  </a:lnTo>
                  <a:lnTo>
                    <a:pt x="3947229" y="285492"/>
                  </a:lnTo>
                  <a:lnTo>
                    <a:pt x="3972054" y="314455"/>
                  </a:lnTo>
                  <a:lnTo>
                    <a:pt x="3980329" y="331005"/>
                  </a:lnTo>
                  <a:lnTo>
                    <a:pt x="3976192" y="355830"/>
                  </a:lnTo>
                  <a:lnTo>
                    <a:pt x="3959641" y="380656"/>
                  </a:lnTo>
                  <a:lnTo>
                    <a:pt x="3355558" y="219291"/>
                  </a:lnTo>
                  <a:lnTo>
                    <a:pt x="3111442" y="202741"/>
                  </a:lnTo>
                  <a:lnTo>
                    <a:pt x="2619073" y="194466"/>
                  </a:lnTo>
                  <a:lnTo>
                    <a:pt x="2159804" y="219291"/>
                  </a:lnTo>
                  <a:lnTo>
                    <a:pt x="1845350" y="248254"/>
                  </a:lnTo>
                  <a:lnTo>
                    <a:pt x="1547446" y="277217"/>
                  </a:lnTo>
                  <a:lnTo>
                    <a:pt x="1146103" y="318592"/>
                  </a:lnTo>
                  <a:lnTo>
                    <a:pt x="740622" y="376518"/>
                  </a:lnTo>
                  <a:lnTo>
                    <a:pt x="331004" y="450994"/>
                  </a:lnTo>
                  <a:lnTo>
                    <a:pt x="0" y="521333"/>
                  </a:lnTo>
                  <a:lnTo>
                    <a:pt x="12412" y="339280"/>
                  </a:lnTo>
                  <a:lnTo>
                    <a:pt x="173777" y="314455"/>
                  </a:lnTo>
                  <a:lnTo>
                    <a:pt x="608220" y="239979"/>
                  </a:lnTo>
                  <a:lnTo>
                    <a:pt x="1084039" y="1737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6">
              <a:extLst>
                <a:ext uri="{FF2B5EF4-FFF2-40B4-BE49-F238E27FC236}">
                  <a16:creationId xmlns:a16="http://schemas.microsoft.com/office/drawing/2014/main" id="{8C7E92AD-D6F3-4DE7-8307-FCD4BB7D259B}"/>
                </a:ext>
              </a:extLst>
            </p:cNvPr>
            <p:cNvSpPr/>
            <p:nvPr/>
          </p:nvSpPr>
          <p:spPr>
            <a:xfrm>
              <a:off x="7343776" y="2528888"/>
              <a:ext cx="914400" cy="666750"/>
            </a:xfrm>
            <a:custGeom>
              <a:avLst/>
              <a:gdLst>
                <a:gd name="connsiteX0" fmla="*/ 504825 w 914400"/>
                <a:gd name="connsiteY0" fmla="*/ 354806 h 666750"/>
                <a:gd name="connsiteX1" fmla="*/ 207169 w 914400"/>
                <a:gd name="connsiteY1" fmla="*/ 552450 h 666750"/>
                <a:gd name="connsiteX2" fmla="*/ 104775 w 914400"/>
                <a:gd name="connsiteY2" fmla="*/ 623887 h 666750"/>
                <a:gd name="connsiteX3" fmla="*/ 47625 w 914400"/>
                <a:gd name="connsiteY3" fmla="*/ 661987 h 666750"/>
                <a:gd name="connsiteX4" fmla="*/ 28575 w 914400"/>
                <a:gd name="connsiteY4" fmla="*/ 666750 h 666750"/>
                <a:gd name="connsiteX5" fmla="*/ 9525 w 914400"/>
                <a:gd name="connsiteY5" fmla="*/ 661987 h 666750"/>
                <a:gd name="connsiteX6" fmla="*/ 0 w 914400"/>
                <a:gd name="connsiteY6" fmla="*/ 650081 h 666750"/>
                <a:gd name="connsiteX7" fmla="*/ 11906 w 914400"/>
                <a:gd name="connsiteY7" fmla="*/ 621506 h 666750"/>
                <a:gd name="connsiteX8" fmla="*/ 83344 w 914400"/>
                <a:gd name="connsiteY8" fmla="*/ 521493 h 666750"/>
                <a:gd name="connsiteX9" fmla="*/ 352425 w 914400"/>
                <a:gd name="connsiteY9" fmla="*/ 116681 h 666750"/>
                <a:gd name="connsiteX10" fmla="*/ 369094 w 914400"/>
                <a:gd name="connsiteY10" fmla="*/ 90487 h 666750"/>
                <a:gd name="connsiteX11" fmla="*/ 376238 w 914400"/>
                <a:gd name="connsiteY11" fmla="*/ 69056 h 666750"/>
                <a:gd name="connsiteX12" fmla="*/ 371475 w 914400"/>
                <a:gd name="connsiteY12" fmla="*/ 59531 h 666750"/>
                <a:gd name="connsiteX13" fmla="*/ 359569 w 914400"/>
                <a:gd name="connsiteY13" fmla="*/ 42862 h 666750"/>
                <a:gd name="connsiteX14" fmla="*/ 340519 w 914400"/>
                <a:gd name="connsiteY14" fmla="*/ 0 h 666750"/>
                <a:gd name="connsiteX15" fmla="*/ 914400 w 914400"/>
                <a:gd name="connsiteY15" fmla="*/ 169068 h 666750"/>
                <a:gd name="connsiteX16" fmla="*/ 914400 w 914400"/>
                <a:gd name="connsiteY16" fmla="*/ 188118 h 666750"/>
                <a:gd name="connsiteX17" fmla="*/ 904875 w 914400"/>
                <a:gd name="connsiteY17" fmla="*/ 197643 h 666750"/>
                <a:gd name="connsiteX18" fmla="*/ 864394 w 914400"/>
                <a:gd name="connsiteY18" fmla="*/ 209550 h 666750"/>
                <a:gd name="connsiteX19" fmla="*/ 792956 w 914400"/>
                <a:gd name="connsiteY19" fmla="*/ 230981 h 666750"/>
                <a:gd name="connsiteX20" fmla="*/ 671513 w 914400"/>
                <a:gd name="connsiteY20" fmla="*/ 271462 h 666750"/>
                <a:gd name="connsiteX21" fmla="*/ 597694 w 914400"/>
                <a:gd name="connsiteY21" fmla="*/ 297656 h 666750"/>
                <a:gd name="connsiteX22" fmla="*/ 504825 w 914400"/>
                <a:gd name="connsiteY22" fmla="*/ 35480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4400" h="666750">
                  <a:moveTo>
                    <a:pt x="504825" y="354806"/>
                  </a:moveTo>
                  <a:lnTo>
                    <a:pt x="207169" y="552450"/>
                  </a:lnTo>
                  <a:lnTo>
                    <a:pt x="104775" y="623887"/>
                  </a:lnTo>
                  <a:lnTo>
                    <a:pt x="47625" y="661987"/>
                  </a:lnTo>
                  <a:lnTo>
                    <a:pt x="28575" y="666750"/>
                  </a:lnTo>
                  <a:lnTo>
                    <a:pt x="9525" y="661987"/>
                  </a:lnTo>
                  <a:lnTo>
                    <a:pt x="0" y="650081"/>
                  </a:lnTo>
                  <a:lnTo>
                    <a:pt x="11906" y="621506"/>
                  </a:lnTo>
                  <a:lnTo>
                    <a:pt x="83344" y="521493"/>
                  </a:lnTo>
                  <a:lnTo>
                    <a:pt x="352425" y="116681"/>
                  </a:lnTo>
                  <a:lnTo>
                    <a:pt x="369094" y="90487"/>
                  </a:lnTo>
                  <a:lnTo>
                    <a:pt x="376238" y="69056"/>
                  </a:lnTo>
                  <a:lnTo>
                    <a:pt x="371475" y="59531"/>
                  </a:lnTo>
                  <a:lnTo>
                    <a:pt x="359569" y="42862"/>
                  </a:lnTo>
                  <a:lnTo>
                    <a:pt x="340519" y="0"/>
                  </a:lnTo>
                  <a:lnTo>
                    <a:pt x="914400" y="169068"/>
                  </a:lnTo>
                  <a:lnTo>
                    <a:pt x="914400" y="188118"/>
                  </a:lnTo>
                  <a:lnTo>
                    <a:pt x="904875" y="197643"/>
                  </a:lnTo>
                  <a:lnTo>
                    <a:pt x="864394" y="209550"/>
                  </a:lnTo>
                  <a:lnTo>
                    <a:pt x="792956" y="230981"/>
                  </a:lnTo>
                  <a:lnTo>
                    <a:pt x="671513" y="271462"/>
                  </a:lnTo>
                  <a:lnTo>
                    <a:pt x="597694" y="297656"/>
                  </a:lnTo>
                  <a:lnTo>
                    <a:pt x="504825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15">
              <a:extLst>
                <a:ext uri="{FF2B5EF4-FFF2-40B4-BE49-F238E27FC236}">
                  <a16:creationId xmlns:a16="http://schemas.microsoft.com/office/drawing/2014/main" id="{A64C8099-8418-4087-8FAE-84FB37AAC2D8}"/>
                </a:ext>
              </a:extLst>
            </p:cNvPr>
            <p:cNvSpPr/>
            <p:nvPr/>
          </p:nvSpPr>
          <p:spPr>
            <a:xfrm>
              <a:off x="5281614" y="2963864"/>
              <a:ext cx="1784350" cy="955675"/>
            </a:xfrm>
            <a:custGeom>
              <a:avLst/>
              <a:gdLst>
                <a:gd name="connsiteX0" fmla="*/ 411956 w 1783556"/>
                <a:gd name="connsiteY0" fmla="*/ 111919 h 954882"/>
                <a:gd name="connsiteX1" fmla="*/ 950118 w 1783556"/>
                <a:gd name="connsiteY1" fmla="*/ 66675 h 954882"/>
                <a:gd name="connsiteX2" fmla="*/ 1257300 w 1783556"/>
                <a:gd name="connsiteY2" fmla="*/ 38100 h 954882"/>
                <a:gd name="connsiteX3" fmla="*/ 1316831 w 1783556"/>
                <a:gd name="connsiteY3" fmla="*/ 9525 h 954882"/>
                <a:gd name="connsiteX4" fmla="*/ 1364456 w 1783556"/>
                <a:gd name="connsiteY4" fmla="*/ 0 h 954882"/>
                <a:gd name="connsiteX5" fmla="*/ 1404937 w 1783556"/>
                <a:gd name="connsiteY5" fmla="*/ 0 h 954882"/>
                <a:gd name="connsiteX6" fmla="*/ 1459706 w 1783556"/>
                <a:gd name="connsiteY6" fmla="*/ 7144 h 954882"/>
                <a:gd name="connsiteX7" fmla="*/ 1543050 w 1783556"/>
                <a:gd name="connsiteY7" fmla="*/ 38100 h 954882"/>
                <a:gd name="connsiteX8" fmla="*/ 1633537 w 1783556"/>
                <a:gd name="connsiteY8" fmla="*/ 95250 h 954882"/>
                <a:gd name="connsiteX9" fmla="*/ 1697831 w 1783556"/>
                <a:gd name="connsiteY9" fmla="*/ 152400 h 954882"/>
                <a:gd name="connsiteX10" fmla="*/ 1747837 w 1783556"/>
                <a:gd name="connsiteY10" fmla="*/ 204788 h 954882"/>
                <a:gd name="connsiteX11" fmla="*/ 1778793 w 1783556"/>
                <a:gd name="connsiteY11" fmla="*/ 245269 h 954882"/>
                <a:gd name="connsiteX12" fmla="*/ 1783556 w 1783556"/>
                <a:gd name="connsiteY12" fmla="*/ 269082 h 954882"/>
                <a:gd name="connsiteX13" fmla="*/ 1778793 w 1783556"/>
                <a:gd name="connsiteY13" fmla="*/ 311944 h 954882"/>
                <a:gd name="connsiteX14" fmla="*/ 1762125 w 1783556"/>
                <a:gd name="connsiteY14" fmla="*/ 335757 h 954882"/>
                <a:gd name="connsiteX15" fmla="*/ 1731168 w 1783556"/>
                <a:gd name="connsiteY15" fmla="*/ 359569 h 954882"/>
                <a:gd name="connsiteX16" fmla="*/ 1704975 w 1783556"/>
                <a:gd name="connsiteY16" fmla="*/ 388144 h 954882"/>
                <a:gd name="connsiteX17" fmla="*/ 1671637 w 1783556"/>
                <a:gd name="connsiteY17" fmla="*/ 459582 h 954882"/>
                <a:gd name="connsiteX18" fmla="*/ 1554956 w 1783556"/>
                <a:gd name="connsiteY18" fmla="*/ 754857 h 954882"/>
                <a:gd name="connsiteX19" fmla="*/ 1531143 w 1783556"/>
                <a:gd name="connsiteY19" fmla="*/ 814388 h 954882"/>
                <a:gd name="connsiteX20" fmla="*/ 1514475 w 1783556"/>
                <a:gd name="connsiteY20" fmla="*/ 871538 h 954882"/>
                <a:gd name="connsiteX21" fmla="*/ 1471612 w 1783556"/>
                <a:gd name="connsiteY21" fmla="*/ 935832 h 954882"/>
                <a:gd name="connsiteX22" fmla="*/ 1445418 w 1783556"/>
                <a:gd name="connsiteY22" fmla="*/ 947738 h 954882"/>
                <a:gd name="connsiteX23" fmla="*/ 1414462 w 1783556"/>
                <a:gd name="connsiteY23" fmla="*/ 954882 h 954882"/>
                <a:gd name="connsiteX24" fmla="*/ 1388268 w 1783556"/>
                <a:gd name="connsiteY24" fmla="*/ 952500 h 954882"/>
                <a:gd name="connsiteX25" fmla="*/ 1354931 w 1783556"/>
                <a:gd name="connsiteY25" fmla="*/ 942975 h 954882"/>
                <a:gd name="connsiteX26" fmla="*/ 1326356 w 1783556"/>
                <a:gd name="connsiteY26" fmla="*/ 923925 h 954882"/>
                <a:gd name="connsiteX27" fmla="*/ 1319212 w 1783556"/>
                <a:gd name="connsiteY27" fmla="*/ 902494 h 954882"/>
                <a:gd name="connsiteX28" fmla="*/ 1352550 w 1783556"/>
                <a:gd name="connsiteY28" fmla="*/ 683419 h 954882"/>
                <a:gd name="connsiteX29" fmla="*/ 1407318 w 1783556"/>
                <a:gd name="connsiteY29" fmla="*/ 297657 h 954882"/>
                <a:gd name="connsiteX30" fmla="*/ 1409700 w 1783556"/>
                <a:gd name="connsiteY30" fmla="*/ 257175 h 954882"/>
                <a:gd name="connsiteX31" fmla="*/ 1397793 w 1783556"/>
                <a:gd name="connsiteY31" fmla="*/ 230982 h 954882"/>
                <a:gd name="connsiteX32" fmla="*/ 1383506 w 1783556"/>
                <a:gd name="connsiteY32" fmla="*/ 214313 h 954882"/>
                <a:gd name="connsiteX33" fmla="*/ 1354931 w 1783556"/>
                <a:gd name="connsiteY33" fmla="*/ 200025 h 954882"/>
                <a:gd name="connsiteX34" fmla="*/ 1321593 w 1783556"/>
                <a:gd name="connsiteY34" fmla="*/ 197644 h 954882"/>
                <a:gd name="connsiteX35" fmla="*/ 904875 w 1783556"/>
                <a:gd name="connsiteY35" fmla="*/ 204788 h 954882"/>
                <a:gd name="connsiteX36" fmla="*/ 604837 w 1783556"/>
                <a:gd name="connsiteY36" fmla="*/ 233363 h 954882"/>
                <a:gd name="connsiteX37" fmla="*/ 314325 w 1783556"/>
                <a:gd name="connsiteY37" fmla="*/ 266700 h 954882"/>
                <a:gd name="connsiteX38" fmla="*/ 0 w 1783556"/>
                <a:gd name="connsiteY38" fmla="*/ 314325 h 954882"/>
                <a:gd name="connsiteX39" fmla="*/ 4762 w 1783556"/>
                <a:gd name="connsiteY39" fmla="*/ 150019 h 954882"/>
                <a:gd name="connsiteX40" fmla="*/ 411956 w 1783556"/>
                <a:gd name="connsiteY40" fmla="*/ 111919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83556" h="954882">
                  <a:moveTo>
                    <a:pt x="411956" y="111919"/>
                  </a:moveTo>
                  <a:lnTo>
                    <a:pt x="950118" y="66675"/>
                  </a:lnTo>
                  <a:lnTo>
                    <a:pt x="1257300" y="38100"/>
                  </a:lnTo>
                  <a:lnTo>
                    <a:pt x="1316831" y="9525"/>
                  </a:lnTo>
                  <a:lnTo>
                    <a:pt x="1364456" y="0"/>
                  </a:lnTo>
                  <a:lnTo>
                    <a:pt x="1404937" y="0"/>
                  </a:lnTo>
                  <a:lnTo>
                    <a:pt x="1459706" y="7144"/>
                  </a:lnTo>
                  <a:lnTo>
                    <a:pt x="1543050" y="38100"/>
                  </a:lnTo>
                  <a:lnTo>
                    <a:pt x="1633537" y="95250"/>
                  </a:lnTo>
                  <a:lnTo>
                    <a:pt x="1697831" y="152400"/>
                  </a:lnTo>
                  <a:lnTo>
                    <a:pt x="1747837" y="204788"/>
                  </a:lnTo>
                  <a:lnTo>
                    <a:pt x="1778793" y="245269"/>
                  </a:lnTo>
                  <a:lnTo>
                    <a:pt x="1783556" y="269082"/>
                  </a:lnTo>
                  <a:lnTo>
                    <a:pt x="1778793" y="311944"/>
                  </a:lnTo>
                  <a:lnTo>
                    <a:pt x="1762125" y="335757"/>
                  </a:lnTo>
                  <a:lnTo>
                    <a:pt x="1731168" y="359569"/>
                  </a:lnTo>
                  <a:lnTo>
                    <a:pt x="1704975" y="388144"/>
                  </a:lnTo>
                  <a:lnTo>
                    <a:pt x="1671637" y="459582"/>
                  </a:lnTo>
                  <a:lnTo>
                    <a:pt x="1554956" y="754857"/>
                  </a:lnTo>
                  <a:lnTo>
                    <a:pt x="1531143" y="814388"/>
                  </a:lnTo>
                  <a:lnTo>
                    <a:pt x="1514475" y="871538"/>
                  </a:lnTo>
                  <a:lnTo>
                    <a:pt x="1471612" y="935832"/>
                  </a:lnTo>
                  <a:lnTo>
                    <a:pt x="1445418" y="947738"/>
                  </a:lnTo>
                  <a:lnTo>
                    <a:pt x="1414462" y="954882"/>
                  </a:lnTo>
                  <a:lnTo>
                    <a:pt x="1388268" y="952500"/>
                  </a:lnTo>
                  <a:lnTo>
                    <a:pt x="1354931" y="942975"/>
                  </a:lnTo>
                  <a:lnTo>
                    <a:pt x="1326356" y="923925"/>
                  </a:lnTo>
                  <a:lnTo>
                    <a:pt x="1319212" y="902494"/>
                  </a:lnTo>
                  <a:lnTo>
                    <a:pt x="1352550" y="683419"/>
                  </a:lnTo>
                  <a:lnTo>
                    <a:pt x="1407318" y="297657"/>
                  </a:lnTo>
                  <a:lnTo>
                    <a:pt x="1409700" y="257175"/>
                  </a:lnTo>
                  <a:lnTo>
                    <a:pt x="1397793" y="230982"/>
                  </a:lnTo>
                  <a:lnTo>
                    <a:pt x="1383506" y="214313"/>
                  </a:lnTo>
                  <a:lnTo>
                    <a:pt x="1354931" y="200025"/>
                  </a:lnTo>
                  <a:lnTo>
                    <a:pt x="1321593" y="197644"/>
                  </a:lnTo>
                  <a:lnTo>
                    <a:pt x="904875" y="204788"/>
                  </a:lnTo>
                  <a:lnTo>
                    <a:pt x="604837" y="233363"/>
                  </a:lnTo>
                  <a:lnTo>
                    <a:pt x="314325" y="266700"/>
                  </a:lnTo>
                  <a:lnTo>
                    <a:pt x="0" y="314325"/>
                  </a:lnTo>
                  <a:lnTo>
                    <a:pt x="4762" y="150019"/>
                  </a:lnTo>
                  <a:lnTo>
                    <a:pt x="411956" y="111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2">
              <a:extLst>
                <a:ext uri="{FF2B5EF4-FFF2-40B4-BE49-F238E27FC236}">
                  <a16:creationId xmlns:a16="http://schemas.microsoft.com/office/drawing/2014/main" id="{EDBEB22C-AE1B-4419-B3B8-81F74218A177}"/>
                </a:ext>
              </a:extLst>
            </p:cNvPr>
            <p:cNvSpPr/>
            <p:nvPr/>
          </p:nvSpPr>
          <p:spPr>
            <a:xfrm>
              <a:off x="5367339" y="3667125"/>
              <a:ext cx="1312862" cy="255588"/>
            </a:xfrm>
            <a:custGeom>
              <a:avLst/>
              <a:gdLst>
                <a:gd name="connsiteX0" fmla="*/ 345281 w 1312068"/>
                <a:gd name="connsiteY0" fmla="*/ 73819 h 254794"/>
                <a:gd name="connsiteX1" fmla="*/ 678656 w 1312068"/>
                <a:gd name="connsiteY1" fmla="*/ 38100 h 254794"/>
                <a:gd name="connsiteX2" fmla="*/ 821531 w 1312068"/>
                <a:gd name="connsiteY2" fmla="*/ 19050 h 254794"/>
                <a:gd name="connsiteX3" fmla="*/ 912018 w 1312068"/>
                <a:gd name="connsiteY3" fmla="*/ 4763 h 254794"/>
                <a:gd name="connsiteX4" fmla="*/ 990600 w 1312068"/>
                <a:gd name="connsiteY4" fmla="*/ 0 h 254794"/>
                <a:gd name="connsiteX5" fmla="*/ 1059656 w 1312068"/>
                <a:gd name="connsiteY5" fmla="*/ 0 h 254794"/>
                <a:gd name="connsiteX6" fmla="*/ 1119187 w 1312068"/>
                <a:gd name="connsiteY6" fmla="*/ 9525 h 254794"/>
                <a:gd name="connsiteX7" fmla="*/ 1214437 w 1312068"/>
                <a:gd name="connsiteY7" fmla="*/ 33338 h 254794"/>
                <a:gd name="connsiteX8" fmla="*/ 1312068 w 1312068"/>
                <a:gd name="connsiteY8" fmla="*/ 71438 h 254794"/>
                <a:gd name="connsiteX9" fmla="*/ 1295400 w 1312068"/>
                <a:gd name="connsiteY9" fmla="*/ 207169 h 254794"/>
                <a:gd name="connsiteX10" fmla="*/ 1219200 w 1312068"/>
                <a:gd name="connsiteY10" fmla="*/ 202406 h 254794"/>
                <a:gd name="connsiteX11" fmla="*/ 1062037 w 1312068"/>
                <a:gd name="connsiteY11" fmla="*/ 195263 h 254794"/>
                <a:gd name="connsiteX12" fmla="*/ 778668 w 1312068"/>
                <a:gd name="connsiteY12" fmla="*/ 204788 h 254794"/>
                <a:gd name="connsiteX13" fmla="*/ 407193 w 1312068"/>
                <a:gd name="connsiteY13" fmla="*/ 230981 h 254794"/>
                <a:gd name="connsiteX14" fmla="*/ 192881 w 1312068"/>
                <a:gd name="connsiteY14" fmla="*/ 238125 h 254794"/>
                <a:gd name="connsiteX15" fmla="*/ 38100 w 1312068"/>
                <a:gd name="connsiteY15" fmla="*/ 254794 h 254794"/>
                <a:gd name="connsiteX16" fmla="*/ 0 w 1312068"/>
                <a:gd name="connsiteY16" fmla="*/ 100013 h 254794"/>
                <a:gd name="connsiteX17" fmla="*/ 345281 w 1312068"/>
                <a:gd name="connsiteY17" fmla="*/ 73819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068" h="254794">
                  <a:moveTo>
                    <a:pt x="345281" y="73819"/>
                  </a:moveTo>
                  <a:lnTo>
                    <a:pt x="678656" y="38100"/>
                  </a:lnTo>
                  <a:lnTo>
                    <a:pt x="821531" y="19050"/>
                  </a:lnTo>
                  <a:lnTo>
                    <a:pt x="912018" y="4763"/>
                  </a:lnTo>
                  <a:lnTo>
                    <a:pt x="990600" y="0"/>
                  </a:lnTo>
                  <a:lnTo>
                    <a:pt x="1059656" y="0"/>
                  </a:lnTo>
                  <a:lnTo>
                    <a:pt x="1119187" y="9525"/>
                  </a:lnTo>
                  <a:lnTo>
                    <a:pt x="1214437" y="33338"/>
                  </a:lnTo>
                  <a:lnTo>
                    <a:pt x="1312068" y="71438"/>
                  </a:lnTo>
                  <a:lnTo>
                    <a:pt x="1295400" y="207169"/>
                  </a:lnTo>
                  <a:lnTo>
                    <a:pt x="1219200" y="202406"/>
                  </a:lnTo>
                  <a:lnTo>
                    <a:pt x="1062037" y="195263"/>
                  </a:lnTo>
                  <a:lnTo>
                    <a:pt x="778668" y="204788"/>
                  </a:lnTo>
                  <a:lnTo>
                    <a:pt x="407193" y="230981"/>
                  </a:lnTo>
                  <a:lnTo>
                    <a:pt x="192881" y="238125"/>
                  </a:lnTo>
                  <a:lnTo>
                    <a:pt x="38100" y="254794"/>
                  </a:lnTo>
                  <a:lnTo>
                    <a:pt x="0" y="100013"/>
                  </a:lnTo>
                  <a:lnTo>
                    <a:pt x="345281" y="73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3">
              <a:extLst>
                <a:ext uri="{FF2B5EF4-FFF2-40B4-BE49-F238E27FC236}">
                  <a16:creationId xmlns:a16="http://schemas.microsoft.com/office/drawing/2014/main" id="{7DF7E812-9408-467C-A271-628B983E5093}"/>
                </a:ext>
              </a:extLst>
            </p:cNvPr>
            <p:cNvSpPr/>
            <p:nvPr/>
          </p:nvSpPr>
          <p:spPr>
            <a:xfrm>
              <a:off x="4946652" y="4203701"/>
              <a:ext cx="2511425" cy="1463675"/>
            </a:xfrm>
            <a:custGeom>
              <a:avLst/>
              <a:gdLst>
                <a:gd name="connsiteX0" fmla="*/ 635000 w 2511425"/>
                <a:gd name="connsiteY0" fmla="*/ 155575 h 1463675"/>
                <a:gd name="connsiteX1" fmla="*/ 920750 w 2511425"/>
                <a:gd name="connsiteY1" fmla="*/ 120650 h 1463675"/>
                <a:gd name="connsiteX2" fmla="*/ 1295400 w 2511425"/>
                <a:gd name="connsiteY2" fmla="*/ 88900 h 1463675"/>
                <a:gd name="connsiteX3" fmla="*/ 1809750 w 2511425"/>
                <a:gd name="connsiteY3" fmla="*/ 63500 h 1463675"/>
                <a:gd name="connsiteX4" fmla="*/ 2076450 w 2511425"/>
                <a:gd name="connsiteY4" fmla="*/ 50800 h 1463675"/>
                <a:gd name="connsiteX5" fmla="*/ 2095500 w 2511425"/>
                <a:gd name="connsiteY5" fmla="*/ 31750 h 1463675"/>
                <a:gd name="connsiteX6" fmla="*/ 2124075 w 2511425"/>
                <a:gd name="connsiteY6" fmla="*/ 9525 h 1463675"/>
                <a:gd name="connsiteX7" fmla="*/ 2143125 w 2511425"/>
                <a:gd name="connsiteY7" fmla="*/ 3175 h 1463675"/>
                <a:gd name="connsiteX8" fmla="*/ 2181225 w 2511425"/>
                <a:gd name="connsiteY8" fmla="*/ 0 h 1463675"/>
                <a:gd name="connsiteX9" fmla="*/ 2219325 w 2511425"/>
                <a:gd name="connsiteY9" fmla="*/ 6350 h 1463675"/>
                <a:gd name="connsiteX10" fmla="*/ 2266950 w 2511425"/>
                <a:gd name="connsiteY10" fmla="*/ 34925 h 1463675"/>
                <a:gd name="connsiteX11" fmla="*/ 2393950 w 2511425"/>
                <a:gd name="connsiteY11" fmla="*/ 114300 h 1463675"/>
                <a:gd name="connsiteX12" fmla="*/ 2473325 w 2511425"/>
                <a:gd name="connsiteY12" fmla="*/ 171450 h 1463675"/>
                <a:gd name="connsiteX13" fmla="*/ 2508250 w 2511425"/>
                <a:gd name="connsiteY13" fmla="*/ 203200 h 1463675"/>
                <a:gd name="connsiteX14" fmla="*/ 2511425 w 2511425"/>
                <a:gd name="connsiteY14" fmla="*/ 234950 h 1463675"/>
                <a:gd name="connsiteX15" fmla="*/ 2498725 w 2511425"/>
                <a:gd name="connsiteY15" fmla="*/ 269875 h 1463675"/>
                <a:gd name="connsiteX16" fmla="*/ 2479675 w 2511425"/>
                <a:gd name="connsiteY16" fmla="*/ 311150 h 1463675"/>
                <a:gd name="connsiteX17" fmla="*/ 2466975 w 2511425"/>
                <a:gd name="connsiteY17" fmla="*/ 403225 h 1463675"/>
                <a:gd name="connsiteX18" fmla="*/ 2457450 w 2511425"/>
                <a:gd name="connsiteY18" fmla="*/ 606425 h 1463675"/>
                <a:gd name="connsiteX19" fmla="*/ 2454275 w 2511425"/>
                <a:gd name="connsiteY19" fmla="*/ 717550 h 1463675"/>
                <a:gd name="connsiteX20" fmla="*/ 2441575 w 2511425"/>
                <a:gd name="connsiteY20" fmla="*/ 914400 h 1463675"/>
                <a:gd name="connsiteX21" fmla="*/ 2422525 w 2511425"/>
                <a:gd name="connsiteY21" fmla="*/ 1111250 h 1463675"/>
                <a:gd name="connsiteX22" fmla="*/ 2400300 w 2511425"/>
                <a:gd name="connsiteY22" fmla="*/ 1190625 h 1463675"/>
                <a:gd name="connsiteX23" fmla="*/ 2362200 w 2511425"/>
                <a:gd name="connsiteY23" fmla="*/ 1270000 h 1463675"/>
                <a:gd name="connsiteX24" fmla="*/ 2308225 w 2511425"/>
                <a:gd name="connsiteY24" fmla="*/ 1355725 h 1463675"/>
                <a:gd name="connsiteX25" fmla="*/ 2244725 w 2511425"/>
                <a:gd name="connsiteY25" fmla="*/ 1428750 h 1463675"/>
                <a:gd name="connsiteX26" fmla="*/ 2222500 w 2511425"/>
                <a:gd name="connsiteY26" fmla="*/ 1454150 h 1463675"/>
                <a:gd name="connsiteX27" fmla="*/ 2200275 w 2511425"/>
                <a:gd name="connsiteY27" fmla="*/ 1463675 h 1463675"/>
                <a:gd name="connsiteX28" fmla="*/ 2174875 w 2511425"/>
                <a:gd name="connsiteY28" fmla="*/ 1460500 h 1463675"/>
                <a:gd name="connsiteX29" fmla="*/ 2139950 w 2511425"/>
                <a:gd name="connsiteY29" fmla="*/ 1444625 h 1463675"/>
                <a:gd name="connsiteX30" fmla="*/ 2105025 w 2511425"/>
                <a:gd name="connsiteY30" fmla="*/ 1419225 h 1463675"/>
                <a:gd name="connsiteX31" fmla="*/ 2184400 w 2511425"/>
                <a:gd name="connsiteY31" fmla="*/ 996950 h 1463675"/>
                <a:gd name="connsiteX32" fmla="*/ 2200275 w 2511425"/>
                <a:gd name="connsiteY32" fmla="*/ 914400 h 1463675"/>
                <a:gd name="connsiteX33" fmla="*/ 2209800 w 2511425"/>
                <a:gd name="connsiteY33" fmla="*/ 777875 h 1463675"/>
                <a:gd name="connsiteX34" fmla="*/ 2212975 w 2511425"/>
                <a:gd name="connsiteY34" fmla="*/ 565150 h 1463675"/>
                <a:gd name="connsiteX35" fmla="*/ 2193925 w 2511425"/>
                <a:gd name="connsiteY35" fmla="*/ 327025 h 1463675"/>
                <a:gd name="connsiteX36" fmla="*/ 2184400 w 2511425"/>
                <a:gd name="connsiteY36" fmla="*/ 292100 h 1463675"/>
                <a:gd name="connsiteX37" fmla="*/ 2165350 w 2511425"/>
                <a:gd name="connsiteY37" fmla="*/ 269875 h 1463675"/>
                <a:gd name="connsiteX38" fmla="*/ 2146300 w 2511425"/>
                <a:gd name="connsiteY38" fmla="*/ 257175 h 1463675"/>
                <a:gd name="connsiteX39" fmla="*/ 2095500 w 2511425"/>
                <a:gd name="connsiteY39" fmla="*/ 250825 h 1463675"/>
                <a:gd name="connsiteX40" fmla="*/ 1993900 w 2511425"/>
                <a:gd name="connsiteY40" fmla="*/ 247650 h 1463675"/>
                <a:gd name="connsiteX41" fmla="*/ 1682750 w 2511425"/>
                <a:gd name="connsiteY41" fmla="*/ 244475 h 1463675"/>
                <a:gd name="connsiteX42" fmla="*/ 1441450 w 2511425"/>
                <a:gd name="connsiteY42" fmla="*/ 257175 h 1463675"/>
                <a:gd name="connsiteX43" fmla="*/ 914400 w 2511425"/>
                <a:gd name="connsiteY43" fmla="*/ 298450 h 1463675"/>
                <a:gd name="connsiteX44" fmla="*/ 663575 w 2511425"/>
                <a:gd name="connsiteY44" fmla="*/ 320675 h 1463675"/>
                <a:gd name="connsiteX45" fmla="*/ 368300 w 2511425"/>
                <a:gd name="connsiteY45" fmla="*/ 352425 h 1463675"/>
                <a:gd name="connsiteX46" fmla="*/ 0 w 2511425"/>
                <a:gd name="connsiteY46" fmla="*/ 403225 h 1463675"/>
                <a:gd name="connsiteX47" fmla="*/ 0 w 2511425"/>
                <a:gd name="connsiteY47" fmla="*/ 180975 h 1463675"/>
                <a:gd name="connsiteX48" fmla="*/ 79375 w 2511425"/>
                <a:gd name="connsiteY48" fmla="*/ 212725 h 1463675"/>
                <a:gd name="connsiteX49" fmla="*/ 177800 w 2511425"/>
                <a:gd name="connsiteY49" fmla="*/ 209550 h 1463675"/>
                <a:gd name="connsiteX50" fmla="*/ 250825 w 2511425"/>
                <a:gd name="connsiteY50" fmla="*/ 209550 h 1463675"/>
                <a:gd name="connsiteX51" fmla="*/ 635000 w 2511425"/>
                <a:gd name="connsiteY51" fmla="*/ 155575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11425" h="1463675">
                  <a:moveTo>
                    <a:pt x="635000" y="155575"/>
                  </a:moveTo>
                  <a:lnTo>
                    <a:pt x="920750" y="120650"/>
                  </a:lnTo>
                  <a:lnTo>
                    <a:pt x="1295400" y="88900"/>
                  </a:lnTo>
                  <a:lnTo>
                    <a:pt x="1809750" y="63500"/>
                  </a:lnTo>
                  <a:lnTo>
                    <a:pt x="2076450" y="50800"/>
                  </a:lnTo>
                  <a:lnTo>
                    <a:pt x="2095500" y="31750"/>
                  </a:lnTo>
                  <a:lnTo>
                    <a:pt x="2124075" y="9525"/>
                  </a:lnTo>
                  <a:lnTo>
                    <a:pt x="2143125" y="3175"/>
                  </a:lnTo>
                  <a:lnTo>
                    <a:pt x="2181225" y="0"/>
                  </a:lnTo>
                  <a:cubicBezTo>
                    <a:pt x="2217191" y="6539"/>
                    <a:pt x="2204317" y="6350"/>
                    <a:pt x="2219325" y="6350"/>
                  </a:cubicBezTo>
                  <a:lnTo>
                    <a:pt x="2266950" y="34925"/>
                  </a:lnTo>
                  <a:lnTo>
                    <a:pt x="2393950" y="114300"/>
                  </a:lnTo>
                  <a:lnTo>
                    <a:pt x="2473325" y="171450"/>
                  </a:lnTo>
                  <a:lnTo>
                    <a:pt x="2508250" y="203200"/>
                  </a:lnTo>
                  <a:lnTo>
                    <a:pt x="2511425" y="234950"/>
                  </a:lnTo>
                  <a:lnTo>
                    <a:pt x="2498725" y="269875"/>
                  </a:lnTo>
                  <a:lnTo>
                    <a:pt x="2479675" y="311150"/>
                  </a:lnTo>
                  <a:lnTo>
                    <a:pt x="2466975" y="403225"/>
                  </a:lnTo>
                  <a:lnTo>
                    <a:pt x="2457450" y="606425"/>
                  </a:lnTo>
                  <a:cubicBezTo>
                    <a:pt x="2456392" y="643467"/>
                    <a:pt x="2455333" y="680508"/>
                    <a:pt x="2454275" y="717550"/>
                  </a:cubicBezTo>
                  <a:lnTo>
                    <a:pt x="2441575" y="914400"/>
                  </a:lnTo>
                  <a:lnTo>
                    <a:pt x="2422525" y="1111250"/>
                  </a:lnTo>
                  <a:lnTo>
                    <a:pt x="2400300" y="1190625"/>
                  </a:lnTo>
                  <a:lnTo>
                    <a:pt x="2362200" y="1270000"/>
                  </a:lnTo>
                  <a:lnTo>
                    <a:pt x="2308225" y="1355725"/>
                  </a:lnTo>
                  <a:lnTo>
                    <a:pt x="2244725" y="1428750"/>
                  </a:lnTo>
                  <a:lnTo>
                    <a:pt x="2222500" y="1454150"/>
                  </a:lnTo>
                  <a:lnTo>
                    <a:pt x="2200275" y="1463675"/>
                  </a:lnTo>
                  <a:lnTo>
                    <a:pt x="2174875" y="1460500"/>
                  </a:lnTo>
                  <a:lnTo>
                    <a:pt x="2139950" y="1444625"/>
                  </a:lnTo>
                  <a:lnTo>
                    <a:pt x="2105025" y="1419225"/>
                  </a:lnTo>
                  <a:lnTo>
                    <a:pt x="2184400" y="996950"/>
                  </a:lnTo>
                  <a:lnTo>
                    <a:pt x="2200275" y="914400"/>
                  </a:lnTo>
                  <a:lnTo>
                    <a:pt x="2209800" y="777875"/>
                  </a:lnTo>
                  <a:cubicBezTo>
                    <a:pt x="2210858" y="706967"/>
                    <a:pt x="2211917" y="636058"/>
                    <a:pt x="2212975" y="565150"/>
                  </a:cubicBezTo>
                  <a:lnTo>
                    <a:pt x="2193925" y="327025"/>
                  </a:lnTo>
                  <a:lnTo>
                    <a:pt x="2184400" y="292100"/>
                  </a:lnTo>
                  <a:lnTo>
                    <a:pt x="2165350" y="269875"/>
                  </a:lnTo>
                  <a:lnTo>
                    <a:pt x="2146300" y="257175"/>
                  </a:lnTo>
                  <a:lnTo>
                    <a:pt x="2095500" y="250825"/>
                  </a:lnTo>
                  <a:lnTo>
                    <a:pt x="1993900" y="247650"/>
                  </a:lnTo>
                  <a:lnTo>
                    <a:pt x="1682750" y="244475"/>
                  </a:lnTo>
                  <a:lnTo>
                    <a:pt x="1441450" y="257175"/>
                  </a:lnTo>
                  <a:lnTo>
                    <a:pt x="914400" y="298450"/>
                  </a:lnTo>
                  <a:lnTo>
                    <a:pt x="663575" y="320675"/>
                  </a:lnTo>
                  <a:lnTo>
                    <a:pt x="368300" y="352425"/>
                  </a:lnTo>
                  <a:lnTo>
                    <a:pt x="0" y="403225"/>
                  </a:lnTo>
                  <a:lnTo>
                    <a:pt x="0" y="180975"/>
                  </a:lnTo>
                  <a:lnTo>
                    <a:pt x="79375" y="212725"/>
                  </a:lnTo>
                  <a:lnTo>
                    <a:pt x="177800" y="209550"/>
                  </a:lnTo>
                  <a:lnTo>
                    <a:pt x="250825" y="209550"/>
                  </a:lnTo>
                  <a:lnTo>
                    <a:pt x="635000" y="155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7">
              <a:extLst>
                <a:ext uri="{FF2B5EF4-FFF2-40B4-BE49-F238E27FC236}">
                  <a16:creationId xmlns:a16="http://schemas.microsoft.com/office/drawing/2014/main" id="{AD302974-E41E-458D-9F23-421880CC20D9}"/>
                </a:ext>
              </a:extLst>
            </p:cNvPr>
            <p:cNvSpPr/>
            <p:nvPr/>
          </p:nvSpPr>
          <p:spPr>
            <a:xfrm>
              <a:off x="6553202" y="5186364"/>
              <a:ext cx="593725" cy="433387"/>
            </a:xfrm>
            <a:custGeom>
              <a:avLst/>
              <a:gdLst>
                <a:gd name="connsiteX0" fmla="*/ 242888 w 592931"/>
                <a:gd name="connsiteY0" fmla="*/ 50006 h 433387"/>
                <a:gd name="connsiteX1" fmla="*/ 352425 w 592931"/>
                <a:gd name="connsiteY1" fmla="*/ 78581 h 433387"/>
                <a:gd name="connsiteX2" fmla="*/ 445294 w 592931"/>
                <a:gd name="connsiteY2" fmla="*/ 97631 h 433387"/>
                <a:gd name="connsiteX3" fmla="*/ 495300 w 592931"/>
                <a:gd name="connsiteY3" fmla="*/ 92868 h 433387"/>
                <a:gd name="connsiteX4" fmla="*/ 540544 w 592931"/>
                <a:gd name="connsiteY4" fmla="*/ 73818 h 433387"/>
                <a:gd name="connsiteX5" fmla="*/ 561975 w 592931"/>
                <a:gd name="connsiteY5" fmla="*/ 54768 h 433387"/>
                <a:gd name="connsiteX6" fmla="*/ 592931 w 592931"/>
                <a:gd name="connsiteY6" fmla="*/ 0 h 433387"/>
                <a:gd name="connsiteX7" fmla="*/ 516731 w 592931"/>
                <a:gd name="connsiteY7" fmla="*/ 423862 h 433387"/>
                <a:gd name="connsiteX8" fmla="*/ 495300 w 592931"/>
                <a:gd name="connsiteY8" fmla="*/ 433387 h 433387"/>
                <a:gd name="connsiteX9" fmla="*/ 469106 w 592931"/>
                <a:gd name="connsiteY9" fmla="*/ 407193 h 433387"/>
                <a:gd name="connsiteX10" fmla="*/ 421481 w 592931"/>
                <a:gd name="connsiteY10" fmla="*/ 361950 h 433387"/>
                <a:gd name="connsiteX11" fmla="*/ 335756 w 592931"/>
                <a:gd name="connsiteY11" fmla="*/ 290512 h 433387"/>
                <a:gd name="connsiteX12" fmla="*/ 216694 w 592931"/>
                <a:gd name="connsiteY12" fmla="*/ 204787 h 433387"/>
                <a:gd name="connsiteX13" fmla="*/ 35719 w 592931"/>
                <a:gd name="connsiteY13" fmla="*/ 80962 h 433387"/>
                <a:gd name="connsiteX14" fmla="*/ 14288 w 592931"/>
                <a:gd name="connsiteY14" fmla="*/ 57150 h 433387"/>
                <a:gd name="connsiteX15" fmla="*/ 0 w 592931"/>
                <a:gd name="connsiteY15" fmla="*/ 40481 h 433387"/>
                <a:gd name="connsiteX16" fmla="*/ 2381 w 592931"/>
                <a:gd name="connsiteY16" fmla="*/ 23812 h 433387"/>
                <a:gd name="connsiteX17" fmla="*/ 11906 w 592931"/>
                <a:gd name="connsiteY17" fmla="*/ 9525 h 433387"/>
                <a:gd name="connsiteX18" fmla="*/ 33338 w 592931"/>
                <a:gd name="connsiteY18" fmla="*/ 7143 h 433387"/>
                <a:gd name="connsiteX19" fmla="*/ 69056 w 592931"/>
                <a:gd name="connsiteY19" fmla="*/ 7143 h 433387"/>
                <a:gd name="connsiteX20" fmla="*/ 138113 w 592931"/>
                <a:gd name="connsiteY20" fmla="*/ 26193 h 433387"/>
                <a:gd name="connsiteX21" fmla="*/ 242888 w 592931"/>
                <a:gd name="connsiteY21" fmla="*/ 50006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2931" h="433387">
                  <a:moveTo>
                    <a:pt x="242888" y="50006"/>
                  </a:moveTo>
                  <a:lnTo>
                    <a:pt x="352425" y="78581"/>
                  </a:lnTo>
                  <a:lnTo>
                    <a:pt x="445294" y="97631"/>
                  </a:lnTo>
                  <a:lnTo>
                    <a:pt x="495300" y="92868"/>
                  </a:lnTo>
                  <a:lnTo>
                    <a:pt x="540544" y="73818"/>
                  </a:lnTo>
                  <a:lnTo>
                    <a:pt x="561975" y="54768"/>
                  </a:lnTo>
                  <a:lnTo>
                    <a:pt x="592931" y="0"/>
                  </a:lnTo>
                  <a:lnTo>
                    <a:pt x="516731" y="423862"/>
                  </a:lnTo>
                  <a:lnTo>
                    <a:pt x="495300" y="433387"/>
                  </a:lnTo>
                  <a:lnTo>
                    <a:pt x="469106" y="407193"/>
                  </a:lnTo>
                  <a:lnTo>
                    <a:pt x="421481" y="361950"/>
                  </a:lnTo>
                  <a:lnTo>
                    <a:pt x="335756" y="290512"/>
                  </a:lnTo>
                  <a:lnTo>
                    <a:pt x="216694" y="204787"/>
                  </a:lnTo>
                  <a:lnTo>
                    <a:pt x="35719" y="80962"/>
                  </a:lnTo>
                  <a:lnTo>
                    <a:pt x="14288" y="57150"/>
                  </a:lnTo>
                  <a:lnTo>
                    <a:pt x="0" y="40481"/>
                  </a:lnTo>
                  <a:lnTo>
                    <a:pt x="2381" y="23812"/>
                  </a:lnTo>
                  <a:lnTo>
                    <a:pt x="11906" y="9525"/>
                  </a:lnTo>
                  <a:lnTo>
                    <a:pt x="33338" y="7143"/>
                  </a:lnTo>
                  <a:lnTo>
                    <a:pt x="69056" y="7143"/>
                  </a:lnTo>
                  <a:lnTo>
                    <a:pt x="138113" y="26193"/>
                  </a:lnTo>
                  <a:lnTo>
                    <a:pt x="242888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0">
              <a:extLst>
                <a:ext uri="{FF2B5EF4-FFF2-40B4-BE49-F238E27FC236}">
                  <a16:creationId xmlns:a16="http://schemas.microsoft.com/office/drawing/2014/main" id="{5A7C9219-8729-467E-A922-9EF33481044C}"/>
                </a:ext>
              </a:extLst>
            </p:cNvPr>
            <p:cNvSpPr/>
            <p:nvPr/>
          </p:nvSpPr>
          <p:spPr>
            <a:xfrm rot="16200000">
              <a:off x="4809333" y="4812507"/>
              <a:ext cx="2347912" cy="434975"/>
            </a:xfrm>
            <a:custGeom>
              <a:avLst/>
              <a:gdLst>
                <a:gd name="connsiteX0" fmla="*/ 1297697 w 2347378"/>
                <a:gd name="connsiteY0" fmla="*/ 122755 h 435906"/>
                <a:gd name="connsiteX1" fmla="*/ 1733603 w 2347378"/>
                <a:gd name="connsiteY1" fmla="*/ 122755 h 435906"/>
                <a:gd name="connsiteX2" fmla="*/ 1881410 w 2347378"/>
                <a:gd name="connsiteY2" fmla="*/ 120250 h 435906"/>
                <a:gd name="connsiteX3" fmla="*/ 1944040 w 2347378"/>
                <a:gd name="connsiteY3" fmla="*/ 130271 h 435906"/>
                <a:gd name="connsiteX4" fmla="*/ 2009175 w 2347378"/>
                <a:gd name="connsiteY4" fmla="*/ 137786 h 435906"/>
                <a:gd name="connsiteX5" fmla="*/ 2114394 w 2347378"/>
                <a:gd name="connsiteY5" fmla="*/ 135281 h 435906"/>
                <a:gd name="connsiteX6" fmla="*/ 2179529 w 2347378"/>
                <a:gd name="connsiteY6" fmla="*/ 125260 h 435906"/>
                <a:gd name="connsiteX7" fmla="*/ 2232139 w 2347378"/>
                <a:gd name="connsiteY7" fmla="*/ 107724 h 435906"/>
                <a:gd name="connsiteX8" fmla="*/ 2272222 w 2347378"/>
                <a:gd name="connsiteY8" fmla="*/ 85177 h 435906"/>
                <a:gd name="connsiteX9" fmla="*/ 2299779 w 2347378"/>
                <a:gd name="connsiteY9" fmla="*/ 57620 h 435906"/>
                <a:gd name="connsiteX10" fmla="*/ 2329842 w 2347378"/>
                <a:gd name="connsiteY10" fmla="*/ 0 h 435906"/>
                <a:gd name="connsiteX11" fmla="*/ 2347378 w 2347378"/>
                <a:gd name="connsiteY11" fmla="*/ 263047 h 435906"/>
                <a:gd name="connsiteX12" fmla="*/ 2302284 w 2347378"/>
                <a:gd name="connsiteY12" fmla="*/ 340708 h 435906"/>
                <a:gd name="connsiteX13" fmla="*/ 2257191 w 2347378"/>
                <a:gd name="connsiteY13" fmla="*/ 385802 h 435906"/>
                <a:gd name="connsiteX14" fmla="*/ 2214602 w 2347378"/>
                <a:gd name="connsiteY14" fmla="*/ 420875 h 435906"/>
                <a:gd name="connsiteX15" fmla="*/ 2177024 w 2347378"/>
                <a:gd name="connsiteY15" fmla="*/ 435906 h 435906"/>
                <a:gd name="connsiteX16" fmla="*/ 2131930 w 2347378"/>
                <a:gd name="connsiteY16" fmla="*/ 428390 h 435906"/>
                <a:gd name="connsiteX17" fmla="*/ 1873894 w 2347378"/>
                <a:gd name="connsiteY17" fmla="*/ 388307 h 435906"/>
                <a:gd name="connsiteX18" fmla="*/ 1698530 w 2347378"/>
                <a:gd name="connsiteY18" fmla="*/ 390812 h 435906"/>
                <a:gd name="connsiteX19" fmla="*/ 260542 w 2347378"/>
                <a:gd name="connsiteY19" fmla="*/ 353234 h 435906"/>
                <a:gd name="connsiteX20" fmla="*/ 177870 w 2347378"/>
                <a:gd name="connsiteY20" fmla="*/ 343213 h 435906"/>
                <a:gd name="connsiteX21" fmla="*/ 75157 w 2347378"/>
                <a:gd name="connsiteY21" fmla="*/ 318161 h 435906"/>
                <a:gd name="connsiteX22" fmla="*/ 30063 w 2347378"/>
                <a:gd name="connsiteY22" fmla="*/ 293109 h 435906"/>
                <a:gd name="connsiteX23" fmla="*/ 7516 w 2347378"/>
                <a:gd name="connsiteY23" fmla="*/ 270562 h 435906"/>
                <a:gd name="connsiteX24" fmla="*/ 0 w 2347378"/>
                <a:gd name="connsiteY24" fmla="*/ 240500 h 435906"/>
                <a:gd name="connsiteX25" fmla="*/ 10021 w 2347378"/>
                <a:gd name="connsiteY25" fmla="*/ 210437 h 435906"/>
                <a:gd name="connsiteX26" fmla="*/ 30063 w 2347378"/>
                <a:gd name="connsiteY26" fmla="*/ 182880 h 435906"/>
                <a:gd name="connsiteX27" fmla="*/ 65136 w 2347378"/>
                <a:gd name="connsiteY27" fmla="*/ 157828 h 435906"/>
                <a:gd name="connsiteX28" fmla="*/ 100209 w 2347378"/>
                <a:gd name="connsiteY28" fmla="*/ 142797 h 435906"/>
                <a:gd name="connsiteX29" fmla="*/ 195406 w 2347378"/>
                <a:gd name="connsiteY29" fmla="*/ 130271 h 435906"/>
                <a:gd name="connsiteX30" fmla="*/ 338203 w 2347378"/>
                <a:gd name="connsiteY30" fmla="*/ 120250 h 435906"/>
                <a:gd name="connsiteX31" fmla="*/ 566177 w 2347378"/>
                <a:gd name="connsiteY31" fmla="*/ 120250 h 435906"/>
                <a:gd name="connsiteX32" fmla="*/ 1002083 w 2347378"/>
                <a:gd name="connsiteY32" fmla="*/ 122755 h 435906"/>
                <a:gd name="connsiteX33" fmla="*/ 1297697 w 2347378"/>
                <a:gd name="connsiteY33" fmla="*/ 122755 h 4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7378" h="435906">
                  <a:moveTo>
                    <a:pt x="1297697" y="122755"/>
                  </a:moveTo>
                  <a:lnTo>
                    <a:pt x="1733603" y="122755"/>
                  </a:lnTo>
                  <a:lnTo>
                    <a:pt x="1881410" y="120250"/>
                  </a:lnTo>
                  <a:lnTo>
                    <a:pt x="1944040" y="130271"/>
                  </a:lnTo>
                  <a:lnTo>
                    <a:pt x="2009175" y="137786"/>
                  </a:lnTo>
                  <a:lnTo>
                    <a:pt x="2114394" y="135281"/>
                  </a:lnTo>
                  <a:lnTo>
                    <a:pt x="2179529" y="125260"/>
                  </a:lnTo>
                  <a:lnTo>
                    <a:pt x="2232139" y="107724"/>
                  </a:lnTo>
                  <a:lnTo>
                    <a:pt x="2272222" y="85177"/>
                  </a:lnTo>
                  <a:lnTo>
                    <a:pt x="2299779" y="57620"/>
                  </a:lnTo>
                  <a:lnTo>
                    <a:pt x="2329842" y="0"/>
                  </a:lnTo>
                  <a:lnTo>
                    <a:pt x="2347378" y="263047"/>
                  </a:lnTo>
                  <a:lnTo>
                    <a:pt x="2302284" y="340708"/>
                  </a:lnTo>
                  <a:lnTo>
                    <a:pt x="2257191" y="385802"/>
                  </a:lnTo>
                  <a:lnTo>
                    <a:pt x="2214602" y="420875"/>
                  </a:lnTo>
                  <a:lnTo>
                    <a:pt x="2177024" y="435906"/>
                  </a:lnTo>
                  <a:lnTo>
                    <a:pt x="2131930" y="428390"/>
                  </a:lnTo>
                  <a:lnTo>
                    <a:pt x="1873894" y="388307"/>
                  </a:lnTo>
                  <a:lnTo>
                    <a:pt x="1698530" y="390812"/>
                  </a:lnTo>
                  <a:lnTo>
                    <a:pt x="260542" y="353234"/>
                  </a:lnTo>
                  <a:lnTo>
                    <a:pt x="177870" y="343213"/>
                  </a:lnTo>
                  <a:lnTo>
                    <a:pt x="75157" y="318161"/>
                  </a:lnTo>
                  <a:lnTo>
                    <a:pt x="30063" y="293109"/>
                  </a:lnTo>
                  <a:lnTo>
                    <a:pt x="7516" y="270562"/>
                  </a:lnTo>
                  <a:lnTo>
                    <a:pt x="0" y="240500"/>
                  </a:lnTo>
                  <a:lnTo>
                    <a:pt x="10021" y="210437"/>
                  </a:lnTo>
                  <a:lnTo>
                    <a:pt x="30063" y="182880"/>
                  </a:lnTo>
                  <a:lnTo>
                    <a:pt x="65136" y="157828"/>
                  </a:lnTo>
                  <a:lnTo>
                    <a:pt x="100209" y="142797"/>
                  </a:lnTo>
                  <a:lnTo>
                    <a:pt x="195406" y="130271"/>
                  </a:lnTo>
                  <a:lnTo>
                    <a:pt x="338203" y="120250"/>
                  </a:lnTo>
                  <a:lnTo>
                    <a:pt x="566177" y="120250"/>
                  </a:lnTo>
                  <a:lnTo>
                    <a:pt x="1002083" y="122755"/>
                  </a:lnTo>
                  <a:lnTo>
                    <a:pt x="1297697" y="122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555988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23D692A-872A-4472-A5A5-36DDADBD3CCD}"/>
              </a:ext>
            </a:extLst>
          </p:cNvPr>
          <p:cNvGrpSpPr/>
          <p:nvPr/>
        </p:nvGrpSpPr>
        <p:grpSpPr>
          <a:xfrm>
            <a:off x="3705226" y="1408113"/>
            <a:ext cx="4646613" cy="4652962"/>
            <a:chOff x="3705226" y="1408113"/>
            <a:chExt cx="4646613" cy="465296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953DCAC-ACFC-4C0A-B290-E30FF3F57735}"/>
                </a:ext>
              </a:extLst>
            </p:cNvPr>
            <p:cNvSpPr/>
            <p:nvPr/>
          </p:nvSpPr>
          <p:spPr>
            <a:xfrm>
              <a:off x="4141788" y="1839913"/>
              <a:ext cx="766762" cy="609600"/>
            </a:xfrm>
            <a:custGeom>
              <a:avLst/>
              <a:gdLst>
                <a:gd name="connsiteX0" fmla="*/ 504825 w 766762"/>
                <a:gd name="connsiteY0" fmla="*/ 509588 h 609600"/>
                <a:gd name="connsiteX1" fmla="*/ 323850 w 766762"/>
                <a:gd name="connsiteY1" fmla="*/ 373857 h 609600"/>
                <a:gd name="connsiteX2" fmla="*/ 190500 w 766762"/>
                <a:gd name="connsiteY2" fmla="*/ 252413 h 609600"/>
                <a:gd name="connsiteX3" fmla="*/ 73819 w 766762"/>
                <a:gd name="connsiteY3" fmla="*/ 130969 h 609600"/>
                <a:gd name="connsiteX4" fmla="*/ 11906 w 766762"/>
                <a:gd name="connsiteY4" fmla="*/ 61913 h 609600"/>
                <a:gd name="connsiteX5" fmla="*/ 2381 w 766762"/>
                <a:gd name="connsiteY5" fmla="*/ 45244 h 609600"/>
                <a:gd name="connsiteX6" fmla="*/ 0 w 766762"/>
                <a:gd name="connsiteY6" fmla="*/ 26194 h 609600"/>
                <a:gd name="connsiteX7" fmla="*/ 4762 w 766762"/>
                <a:gd name="connsiteY7" fmla="*/ 9525 h 609600"/>
                <a:gd name="connsiteX8" fmla="*/ 14287 w 766762"/>
                <a:gd name="connsiteY8" fmla="*/ 0 h 609600"/>
                <a:gd name="connsiteX9" fmla="*/ 28575 w 766762"/>
                <a:gd name="connsiteY9" fmla="*/ 0 h 609600"/>
                <a:gd name="connsiteX10" fmla="*/ 92869 w 766762"/>
                <a:gd name="connsiteY10" fmla="*/ 28575 h 609600"/>
                <a:gd name="connsiteX11" fmla="*/ 266700 w 766762"/>
                <a:gd name="connsiteY11" fmla="*/ 85725 h 609600"/>
                <a:gd name="connsiteX12" fmla="*/ 385762 w 766762"/>
                <a:gd name="connsiteY12" fmla="*/ 123825 h 609600"/>
                <a:gd name="connsiteX13" fmla="*/ 519112 w 766762"/>
                <a:gd name="connsiteY13" fmla="*/ 154782 h 609600"/>
                <a:gd name="connsiteX14" fmla="*/ 554831 w 766762"/>
                <a:gd name="connsiteY14" fmla="*/ 176213 h 609600"/>
                <a:gd name="connsiteX15" fmla="*/ 609600 w 766762"/>
                <a:gd name="connsiteY15" fmla="*/ 214313 h 609600"/>
                <a:gd name="connsiteX16" fmla="*/ 650081 w 766762"/>
                <a:gd name="connsiteY16" fmla="*/ 252413 h 609600"/>
                <a:gd name="connsiteX17" fmla="*/ 685800 w 766762"/>
                <a:gd name="connsiteY17" fmla="*/ 292894 h 609600"/>
                <a:gd name="connsiteX18" fmla="*/ 721519 w 766762"/>
                <a:gd name="connsiteY18" fmla="*/ 347663 h 609600"/>
                <a:gd name="connsiteX19" fmla="*/ 745331 w 766762"/>
                <a:gd name="connsiteY19" fmla="*/ 395288 h 609600"/>
                <a:gd name="connsiteX20" fmla="*/ 759619 w 766762"/>
                <a:gd name="connsiteY20" fmla="*/ 442913 h 609600"/>
                <a:gd name="connsiteX21" fmla="*/ 766762 w 766762"/>
                <a:gd name="connsiteY21" fmla="*/ 481013 h 609600"/>
                <a:gd name="connsiteX22" fmla="*/ 764381 w 766762"/>
                <a:gd name="connsiteY22" fmla="*/ 521494 h 609600"/>
                <a:gd name="connsiteX23" fmla="*/ 747712 w 766762"/>
                <a:gd name="connsiteY23" fmla="*/ 571500 h 609600"/>
                <a:gd name="connsiteX24" fmla="*/ 726281 w 766762"/>
                <a:gd name="connsiteY24" fmla="*/ 595313 h 609600"/>
                <a:gd name="connsiteX25" fmla="*/ 704850 w 766762"/>
                <a:gd name="connsiteY25" fmla="*/ 609600 h 609600"/>
                <a:gd name="connsiteX26" fmla="*/ 673894 w 766762"/>
                <a:gd name="connsiteY26" fmla="*/ 604838 h 609600"/>
                <a:gd name="connsiteX27" fmla="*/ 623887 w 766762"/>
                <a:gd name="connsiteY27" fmla="*/ 583407 h 609600"/>
                <a:gd name="connsiteX28" fmla="*/ 504825 w 766762"/>
                <a:gd name="connsiteY28" fmla="*/ 5095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6762" h="609600">
                  <a:moveTo>
                    <a:pt x="504825" y="509588"/>
                  </a:moveTo>
                  <a:lnTo>
                    <a:pt x="323850" y="373857"/>
                  </a:lnTo>
                  <a:lnTo>
                    <a:pt x="190500" y="252413"/>
                  </a:lnTo>
                  <a:lnTo>
                    <a:pt x="73819" y="130969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92869" y="28575"/>
                  </a:lnTo>
                  <a:lnTo>
                    <a:pt x="266700" y="85725"/>
                  </a:lnTo>
                  <a:lnTo>
                    <a:pt x="385762" y="123825"/>
                  </a:lnTo>
                  <a:lnTo>
                    <a:pt x="519112" y="154782"/>
                  </a:lnTo>
                  <a:lnTo>
                    <a:pt x="554831" y="176213"/>
                  </a:lnTo>
                  <a:lnTo>
                    <a:pt x="609600" y="214313"/>
                  </a:lnTo>
                  <a:lnTo>
                    <a:pt x="650081" y="252413"/>
                  </a:lnTo>
                  <a:lnTo>
                    <a:pt x="685800" y="292894"/>
                  </a:lnTo>
                  <a:lnTo>
                    <a:pt x="721519" y="347663"/>
                  </a:lnTo>
                  <a:lnTo>
                    <a:pt x="745331" y="395288"/>
                  </a:lnTo>
                  <a:lnTo>
                    <a:pt x="759619" y="442913"/>
                  </a:lnTo>
                  <a:lnTo>
                    <a:pt x="766762" y="481013"/>
                  </a:lnTo>
                  <a:lnTo>
                    <a:pt x="764381" y="521494"/>
                  </a:lnTo>
                  <a:lnTo>
                    <a:pt x="747712" y="571500"/>
                  </a:lnTo>
                  <a:lnTo>
                    <a:pt x="726281" y="595313"/>
                  </a:lnTo>
                  <a:lnTo>
                    <a:pt x="704850" y="609600"/>
                  </a:lnTo>
                  <a:lnTo>
                    <a:pt x="673894" y="604838"/>
                  </a:lnTo>
                  <a:lnTo>
                    <a:pt x="623887" y="583407"/>
                  </a:lnTo>
                  <a:lnTo>
                    <a:pt x="50482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6EEC130F-8361-4930-A641-BFF5587E7BE4}"/>
                </a:ext>
              </a:extLst>
            </p:cNvPr>
            <p:cNvSpPr/>
            <p:nvPr/>
          </p:nvSpPr>
          <p:spPr>
            <a:xfrm>
              <a:off x="5672139" y="1579564"/>
              <a:ext cx="738187" cy="820737"/>
            </a:xfrm>
            <a:custGeom>
              <a:avLst/>
              <a:gdLst>
                <a:gd name="connsiteX0" fmla="*/ 438150 w 738187"/>
                <a:gd name="connsiteY0" fmla="*/ 607219 h 821531"/>
                <a:gd name="connsiteX1" fmla="*/ 180975 w 738187"/>
                <a:gd name="connsiteY1" fmla="*/ 271462 h 821531"/>
                <a:gd name="connsiteX2" fmla="*/ 21431 w 738187"/>
                <a:gd name="connsiteY2" fmla="*/ 78581 h 821531"/>
                <a:gd name="connsiteX3" fmla="*/ 7143 w 738187"/>
                <a:gd name="connsiteY3" fmla="*/ 59531 h 821531"/>
                <a:gd name="connsiteX4" fmla="*/ 0 w 738187"/>
                <a:gd name="connsiteY4" fmla="*/ 35719 h 821531"/>
                <a:gd name="connsiteX5" fmla="*/ 0 w 738187"/>
                <a:gd name="connsiteY5" fmla="*/ 19050 h 821531"/>
                <a:gd name="connsiteX6" fmla="*/ 4762 w 738187"/>
                <a:gd name="connsiteY6" fmla="*/ 7144 h 821531"/>
                <a:gd name="connsiteX7" fmla="*/ 14287 w 738187"/>
                <a:gd name="connsiteY7" fmla="*/ 0 h 821531"/>
                <a:gd name="connsiteX8" fmla="*/ 30956 w 738187"/>
                <a:gd name="connsiteY8" fmla="*/ 0 h 821531"/>
                <a:gd name="connsiteX9" fmla="*/ 71437 w 738187"/>
                <a:gd name="connsiteY9" fmla="*/ 21431 h 821531"/>
                <a:gd name="connsiteX10" fmla="*/ 252412 w 738187"/>
                <a:gd name="connsiteY10" fmla="*/ 121444 h 821531"/>
                <a:gd name="connsiteX11" fmla="*/ 500062 w 738187"/>
                <a:gd name="connsiteY11" fmla="*/ 259556 h 821531"/>
                <a:gd name="connsiteX12" fmla="*/ 600075 w 738187"/>
                <a:gd name="connsiteY12" fmla="*/ 311944 h 821531"/>
                <a:gd name="connsiteX13" fmla="*/ 631031 w 738187"/>
                <a:gd name="connsiteY13" fmla="*/ 366712 h 821531"/>
                <a:gd name="connsiteX14" fmla="*/ 669131 w 738187"/>
                <a:gd name="connsiteY14" fmla="*/ 452437 h 821531"/>
                <a:gd name="connsiteX15" fmla="*/ 702468 w 738187"/>
                <a:gd name="connsiteY15" fmla="*/ 526256 h 821531"/>
                <a:gd name="connsiteX16" fmla="*/ 723900 w 738187"/>
                <a:gd name="connsiteY16" fmla="*/ 597694 h 821531"/>
                <a:gd name="connsiteX17" fmla="*/ 735806 w 738187"/>
                <a:gd name="connsiteY17" fmla="*/ 645319 h 821531"/>
                <a:gd name="connsiteX18" fmla="*/ 738187 w 738187"/>
                <a:gd name="connsiteY18" fmla="*/ 695325 h 821531"/>
                <a:gd name="connsiteX19" fmla="*/ 738187 w 738187"/>
                <a:gd name="connsiteY19" fmla="*/ 745331 h 821531"/>
                <a:gd name="connsiteX20" fmla="*/ 731043 w 738187"/>
                <a:gd name="connsiteY20" fmla="*/ 778669 h 821531"/>
                <a:gd name="connsiteX21" fmla="*/ 716756 w 738187"/>
                <a:gd name="connsiteY21" fmla="*/ 797719 h 821531"/>
                <a:gd name="connsiteX22" fmla="*/ 676275 w 738187"/>
                <a:gd name="connsiteY22" fmla="*/ 816769 h 821531"/>
                <a:gd name="connsiteX23" fmla="*/ 642937 w 738187"/>
                <a:gd name="connsiteY23" fmla="*/ 821531 h 821531"/>
                <a:gd name="connsiteX24" fmla="*/ 607218 w 738187"/>
                <a:gd name="connsiteY24" fmla="*/ 814387 h 821531"/>
                <a:gd name="connsiteX25" fmla="*/ 571500 w 738187"/>
                <a:gd name="connsiteY25" fmla="*/ 797719 h 821531"/>
                <a:gd name="connsiteX26" fmla="*/ 438150 w 738187"/>
                <a:gd name="connsiteY26" fmla="*/ 607219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38187" h="821531">
                  <a:moveTo>
                    <a:pt x="438150" y="607219"/>
                  </a:moveTo>
                  <a:lnTo>
                    <a:pt x="180975" y="271462"/>
                  </a:lnTo>
                  <a:lnTo>
                    <a:pt x="21431" y="78581"/>
                  </a:lnTo>
                  <a:lnTo>
                    <a:pt x="7143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71437" y="21431"/>
                  </a:lnTo>
                  <a:lnTo>
                    <a:pt x="252412" y="121444"/>
                  </a:lnTo>
                  <a:lnTo>
                    <a:pt x="500062" y="259556"/>
                  </a:lnTo>
                  <a:lnTo>
                    <a:pt x="600075" y="311944"/>
                  </a:lnTo>
                  <a:lnTo>
                    <a:pt x="631031" y="366712"/>
                  </a:lnTo>
                  <a:lnTo>
                    <a:pt x="669131" y="452437"/>
                  </a:lnTo>
                  <a:lnTo>
                    <a:pt x="702468" y="526256"/>
                  </a:lnTo>
                  <a:lnTo>
                    <a:pt x="723900" y="597694"/>
                  </a:lnTo>
                  <a:lnTo>
                    <a:pt x="735806" y="645319"/>
                  </a:lnTo>
                  <a:lnTo>
                    <a:pt x="738187" y="695325"/>
                  </a:lnTo>
                  <a:lnTo>
                    <a:pt x="738187" y="745331"/>
                  </a:lnTo>
                  <a:lnTo>
                    <a:pt x="731043" y="778669"/>
                  </a:lnTo>
                  <a:lnTo>
                    <a:pt x="716756" y="797719"/>
                  </a:lnTo>
                  <a:lnTo>
                    <a:pt x="676275" y="816769"/>
                  </a:lnTo>
                  <a:lnTo>
                    <a:pt x="642937" y="821531"/>
                  </a:lnTo>
                  <a:lnTo>
                    <a:pt x="607218" y="814387"/>
                  </a:lnTo>
                  <a:lnTo>
                    <a:pt x="571500" y="797719"/>
                  </a:lnTo>
                  <a:lnTo>
                    <a:pt x="438150" y="607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D675342F-7648-45AD-9CFA-94518A1DCEA4}"/>
                </a:ext>
              </a:extLst>
            </p:cNvPr>
            <p:cNvSpPr/>
            <p:nvPr/>
          </p:nvSpPr>
          <p:spPr>
            <a:xfrm>
              <a:off x="6756401" y="1408113"/>
              <a:ext cx="982663" cy="1200150"/>
            </a:xfrm>
            <a:custGeom>
              <a:avLst/>
              <a:gdLst>
                <a:gd name="connsiteX0" fmla="*/ 471488 w 983457"/>
                <a:gd name="connsiteY0" fmla="*/ 754856 h 1200150"/>
                <a:gd name="connsiteX1" fmla="*/ 50007 w 983457"/>
                <a:gd name="connsiteY1" fmla="*/ 1193006 h 1200150"/>
                <a:gd name="connsiteX2" fmla="*/ 0 w 983457"/>
                <a:gd name="connsiteY2" fmla="*/ 1200150 h 1200150"/>
                <a:gd name="connsiteX3" fmla="*/ 33338 w 983457"/>
                <a:gd name="connsiteY3" fmla="*/ 1131094 h 1200150"/>
                <a:gd name="connsiteX4" fmla="*/ 247650 w 983457"/>
                <a:gd name="connsiteY4" fmla="*/ 800100 h 1200150"/>
                <a:gd name="connsiteX5" fmla="*/ 383382 w 983457"/>
                <a:gd name="connsiteY5" fmla="*/ 590550 h 1200150"/>
                <a:gd name="connsiteX6" fmla="*/ 464344 w 983457"/>
                <a:gd name="connsiteY6" fmla="*/ 471487 h 1200150"/>
                <a:gd name="connsiteX7" fmla="*/ 557213 w 983457"/>
                <a:gd name="connsiteY7" fmla="*/ 328612 h 1200150"/>
                <a:gd name="connsiteX8" fmla="*/ 588169 w 983457"/>
                <a:gd name="connsiteY8" fmla="*/ 261937 h 1200150"/>
                <a:gd name="connsiteX9" fmla="*/ 602457 w 983457"/>
                <a:gd name="connsiteY9" fmla="*/ 223837 h 1200150"/>
                <a:gd name="connsiteX10" fmla="*/ 607219 w 983457"/>
                <a:gd name="connsiteY10" fmla="*/ 192881 h 1200150"/>
                <a:gd name="connsiteX11" fmla="*/ 607219 w 983457"/>
                <a:gd name="connsiteY11" fmla="*/ 171450 h 1200150"/>
                <a:gd name="connsiteX12" fmla="*/ 600075 w 983457"/>
                <a:gd name="connsiteY12" fmla="*/ 142875 h 1200150"/>
                <a:gd name="connsiteX13" fmla="*/ 573882 w 983457"/>
                <a:gd name="connsiteY13" fmla="*/ 111919 h 1200150"/>
                <a:gd name="connsiteX14" fmla="*/ 533400 w 983457"/>
                <a:gd name="connsiteY14" fmla="*/ 83344 h 1200150"/>
                <a:gd name="connsiteX15" fmla="*/ 497682 w 983457"/>
                <a:gd name="connsiteY15" fmla="*/ 64294 h 1200150"/>
                <a:gd name="connsiteX16" fmla="*/ 481013 w 983457"/>
                <a:gd name="connsiteY16" fmla="*/ 42862 h 1200150"/>
                <a:gd name="connsiteX17" fmla="*/ 476250 w 983457"/>
                <a:gd name="connsiteY17" fmla="*/ 23812 h 1200150"/>
                <a:gd name="connsiteX18" fmla="*/ 476250 w 983457"/>
                <a:gd name="connsiteY18" fmla="*/ 11906 h 1200150"/>
                <a:gd name="connsiteX19" fmla="*/ 483394 w 983457"/>
                <a:gd name="connsiteY19" fmla="*/ 2381 h 1200150"/>
                <a:gd name="connsiteX20" fmla="*/ 497682 w 983457"/>
                <a:gd name="connsiteY20" fmla="*/ 0 h 1200150"/>
                <a:gd name="connsiteX21" fmla="*/ 511969 w 983457"/>
                <a:gd name="connsiteY21" fmla="*/ 2381 h 1200150"/>
                <a:gd name="connsiteX22" fmla="*/ 538163 w 983457"/>
                <a:gd name="connsiteY22" fmla="*/ 11906 h 1200150"/>
                <a:gd name="connsiteX23" fmla="*/ 611982 w 983457"/>
                <a:gd name="connsiteY23" fmla="*/ 33337 h 1200150"/>
                <a:gd name="connsiteX24" fmla="*/ 685800 w 983457"/>
                <a:gd name="connsiteY24" fmla="*/ 64294 h 1200150"/>
                <a:gd name="connsiteX25" fmla="*/ 752475 w 983457"/>
                <a:gd name="connsiteY25" fmla="*/ 97631 h 1200150"/>
                <a:gd name="connsiteX26" fmla="*/ 831057 w 983457"/>
                <a:gd name="connsiteY26" fmla="*/ 147637 h 1200150"/>
                <a:gd name="connsiteX27" fmla="*/ 890588 w 983457"/>
                <a:gd name="connsiteY27" fmla="*/ 185737 h 1200150"/>
                <a:gd name="connsiteX28" fmla="*/ 931069 w 983457"/>
                <a:gd name="connsiteY28" fmla="*/ 221456 h 1200150"/>
                <a:gd name="connsiteX29" fmla="*/ 964407 w 983457"/>
                <a:gd name="connsiteY29" fmla="*/ 254794 h 1200150"/>
                <a:gd name="connsiteX30" fmla="*/ 976313 w 983457"/>
                <a:gd name="connsiteY30" fmla="*/ 278606 h 1200150"/>
                <a:gd name="connsiteX31" fmla="*/ 983457 w 983457"/>
                <a:gd name="connsiteY31" fmla="*/ 302419 h 1200150"/>
                <a:gd name="connsiteX32" fmla="*/ 983457 w 983457"/>
                <a:gd name="connsiteY32" fmla="*/ 335756 h 1200150"/>
                <a:gd name="connsiteX33" fmla="*/ 973932 w 983457"/>
                <a:gd name="connsiteY33" fmla="*/ 361950 h 1200150"/>
                <a:gd name="connsiteX34" fmla="*/ 952500 w 983457"/>
                <a:gd name="connsiteY34" fmla="*/ 366712 h 1200150"/>
                <a:gd name="connsiteX35" fmla="*/ 888207 w 983457"/>
                <a:gd name="connsiteY35" fmla="*/ 383381 h 1200150"/>
                <a:gd name="connsiteX36" fmla="*/ 838200 w 983457"/>
                <a:gd name="connsiteY36" fmla="*/ 409575 h 1200150"/>
                <a:gd name="connsiteX37" fmla="*/ 759619 w 983457"/>
                <a:gd name="connsiteY37" fmla="*/ 471487 h 1200150"/>
                <a:gd name="connsiteX38" fmla="*/ 609600 w 983457"/>
                <a:gd name="connsiteY38" fmla="*/ 611981 h 1200150"/>
                <a:gd name="connsiteX39" fmla="*/ 471488 w 983457"/>
                <a:gd name="connsiteY39" fmla="*/ 7548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457" h="1200150">
                  <a:moveTo>
                    <a:pt x="471488" y="754856"/>
                  </a:moveTo>
                  <a:lnTo>
                    <a:pt x="50007" y="1193006"/>
                  </a:lnTo>
                  <a:lnTo>
                    <a:pt x="0" y="1200150"/>
                  </a:lnTo>
                  <a:lnTo>
                    <a:pt x="33338" y="1131094"/>
                  </a:lnTo>
                  <a:lnTo>
                    <a:pt x="247650" y="800100"/>
                  </a:lnTo>
                  <a:lnTo>
                    <a:pt x="383382" y="590550"/>
                  </a:lnTo>
                  <a:lnTo>
                    <a:pt x="464344" y="471487"/>
                  </a:lnTo>
                  <a:lnTo>
                    <a:pt x="557213" y="328612"/>
                  </a:lnTo>
                  <a:lnTo>
                    <a:pt x="588169" y="261937"/>
                  </a:lnTo>
                  <a:lnTo>
                    <a:pt x="602457" y="223837"/>
                  </a:lnTo>
                  <a:lnTo>
                    <a:pt x="607219" y="192881"/>
                  </a:lnTo>
                  <a:lnTo>
                    <a:pt x="607219" y="171450"/>
                  </a:lnTo>
                  <a:lnTo>
                    <a:pt x="600075" y="142875"/>
                  </a:lnTo>
                  <a:lnTo>
                    <a:pt x="573882" y="111919"/>
                  </a:lnTo>
                  <a:lnTo>
                    <a:pt x="533400" y="83344"/>
                  </a:lnTo>
                  <a:lnTo>
                    <a:pt x="497682" y="64294"/>
                  </a:lnTo>
                  <a:lnTo>
                    <a:pt x="481013" y="42862"/>
                  </a:lnTo>
                  <a:lnTo>
                    <a:pt x="476250" y="23812"/>
                  </a:lnTo>
                  <a:lnTo>
                    <a:pt x="476250" y="11906"/>
                  </a:lnTo>
                  <a:lnTo>
                    <a:pt x="483394" y="2381"/>
                  </a:lnTo>
                  <a:lnTo>
                    <a:pt x="497682" y="0"/>
                  </a:lnTo>
                  <a:lnTo>
                    <a:pt x="511969" y="2381"/>
                  </a:lnTo>
                  <a:lnTo>
                    <a:pt x="538163" y="11906"/>
                  </a:lnTo>
                  <a:lnTo>
                    <a:pt x="611982" y="33337"/>
                  </a:lnTo>
                  <a:lnTo>
                    <a:pt x="685800" y="64294"/>
                  </a:lnTo>
                  <a:lnTo>
                    <a:pt x="752475" y="97631"/>
                  </a:lnTo>
                  <a:lnTo>
                    <a:pt x="831057" y="147637"/>
                  </a:lnTo>
                  <a:lnTo>
                    <a:pt x="890588" y="185737"/>
                  </a:lnTo>
                  <a:lnTo>
                    <a:pt x="931069" y="221456"/>
                  </a:lnTo>
                  <a:lnTo>
                    <a:pt x="964407" y="254794"/>
                  </a:lnTo>
                  <a:lnTo>
                    <a:pt x="976313" y="278606"/>
                  </a:lnTo>
                  <a:lnTo>
                    <a:pt x="983457" y="302419"/>
                  </a:lnTo>
                  <a:lnTo>
                    <a:pt x="983457" y="335756"/>
                  </a:lnTo>
                  <a:lnTo>
                    <a:pt x="973932" y="361950"/>
                  </a:lnTo>
                  <a:lnTo>
                    <a:pt x="952500" y="366712"/>
                  </a:lnTo>
                  <a:lnTo>
                    <a:pt x="888207" y="383381"/>
                  </a:lnTo>
                  <a:lnTo>
                    <a:pt x="838200" y="409575"/>
                  </a:lnTo>
                  <a:lnTo>
                    <a:pt x="759619" y="471487"/>
                  </a:lnTo>
                  <a:lnTo>
                    <a:pt x="609600" y="611981"/>
                  </a:lnTo>
                  <a:lnTo>
                    <a:pt x="471488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E042DC80-1C3D-4611-994F-D0ECDCB21436}"/>
                </a:ext>
              </a:extLst>
            </p:cNvPr>
            <p:cNvSpPr/>
            <p:nvPr/>
          </p:nvSpPr>
          <p:spPr>
            <a:xfrm>
              <a:off x="5227638" y="2354264"/>
              <a:ext cx="2965450" cy="561975"/>
            </a:xfrm>
            <a:custGeom>
              <a:avLst/>
              <a:gdLst>
                <a:gd name="connsiteX0" fmla="*/ 1785011 w 2964716"/>
                <a:gd name="connsiteY0" fmla="*/ 291063 h 561519"/>
                <a:gd name="connsiteX1" fmla="*/ 1398645 w 2964716"/>
                <a:gd name="connsiteY1" fmla="*/ 368336 h 561519"/>
                <a:gd name="connsiteX2" fmla="*/ 1238947 w 2964716"/>
                <a:gd name="connsiteY2" fmla="*/ 396669 h 561519"/>
                <a:gd name="connsiteX3" fmla="*/ 1045764 w 2964716"/>
                <a:gd name="connsiteY3" fmla="*/ 419851 h 561519"/>
                <a:gd name="connsiteX4" fmla="*/ 850005 w 2964716"/>
                <a:gd name="connsiteY4" fmla="*/ 458488 h 561519"/>
                <a:gd name="connsiteX5" fmla="*/ 661974 w 2964716"/>
                <a:gd name="connsiteY5" fmla="*/ 515155 h 561519"/>
                <a:gd name="connsiteX6" fmla="*/ 623337 w 2964716"/>
                <a:gd name="connsiteY6" fmla="*/ 538337 h 561519"/>
                <a:gd name="connsiteX7" fmla="*/ 571822 w 2964716"/>
                <a:gd name="connsiteY7" fmla="*/ 556367 h 561519"/>
                <a:gd name="connsiteX8" fmla="*/ 535761 w 2964716"/>
                <a:gd name="connsiteY8" fmla="*/ 558943 h 561519"/>
                <a:gd name="connsiteX9" fmla="*/ 491973 w 2964716"/>
                <a:gd name="connsiteY9" fmla="*/ 561519 h 561519"/>
                <a:gd name="connsiteX10" fmla="*/ 445609 w 2964716"/>
                <a:gd name="connsiteY10" fmla="*/ 556367 h 561519"/>
                <a:gd name="connsiteX11" fmla="*/ 373487 w 2964716"/>
                <a:gd name="connsiteY11" fmla="*/ 533185 h 561519"/>
                <a:gd name="connsiteX12" fmla="*/ 306517 w 2964716"/>
                <a:gd name="connsiteY12" fmla="*/ 504852 h 561519"/>
                <a:gd name="connsiteX13" fmla="*/ 239547 w 2964716"/>
                <a:gd name="connsiteY13" fmla="*/ 466215 h 561519"/>
                <a:gd name="connsiteX14" fmla="*/ 159698 w 2964716"/>
                <a:gd name="connsiteY14" fmla="*/ 406972 h 561519"/>
                <a:gd name="connsiteX15" fmla="*/ 97879 w 2964716"/>
                <a:gd name="connsiteY15" fmla="*/ 347730 h 561519"/>
                <a:gd name="connsiteX16" fmla="*/ 36060 w 2964716"/>
                <a:gd name="connsiteY16" fmla="*/ 278184 h 561519"/>
                <a:gd name="connsiteX17" fmla="*/ 10303 w 2964716"/>
                <a:gd name="connsiteY17" fmla="*/ 247274 h 561519"/>
                <a:gd name="connsiteX18" fmla="*/ 0 w 2964716"/>
                <a:gd name="connsiteY18" fmla="*/ 226668 h 561519"/>
                <a:gd name="connsiteX19" fmla="*/ 2575 w 2964716"/>
                <a:gd name="connsiteY19" fmla="*/ 213789 h 561519"/>
                <a:gd name="connsiteX20" fmla="*/ 20606 w 2964716"/>
                <a:gd name="connsiteY20" fmla="*/ 208638 h 561519"/>
                <a:gd name="connsiteX21" fmla="*/ 43788 w 2964716"/>
                <a:gd name="connsiteY21" fmla="*/ 211214 h 561519"/>
                <a:gd name="connsiteX22" fmla="*/ 77273 w 2964716"/>
                <a:gd name="connsiteY22" fmla="*/ 224092 h 561519"/>
                <a:gd name="connsiteX23" fmla="*/ 126213 w 2964716"/>
                <a:gd name="connsiteY23" fmla="*/ 252426 h 561519"/>
                <a:gd name="connsiteX24" fmla="*/ 172576 w 2964716"/>
                <a:gd name="connsiteY24" fmla="*/ 275608 h 561519"/>
                <a:gd name="connsiteX25" fmla="*/ 224092 w 2964716"/>
                <a:gd name="connsiteY25" fmla="*/ 296214 h 561519"/>
                <a:gd name="connsiteX26" fmla="*/ 293638 w 2964716"/>
                <a:gd name="connsiteY26" fmla="*/ 311669 h 561519"/>
                <a:gd name="connsiteX27" fmla="*/ 350305 w 2964716"/>
                <a:gd name="connsiteY27" fmla="*/ 316820 h 561519"/>
                <a:gd name="connsiteX28" fmla="*/ 401820 w 2964716"/>
                <a:gd name="connsiteY28" fmla="*/ 316820 h 561519"/>
                <a:gd name="connsiteX29" fmla="*/ 579549 w 2964716"/>
                <a:gd name="connsiteY29" fmla="*/ 298790 h 561519"/>
                <a:gd name="connsiteX30" fmla="*/ 971067 w 2964716"/>
                <a:gd name="connsiteY30" fmla="*/ 244699 h 561519"/>
                <a:gd name="connsiteX31" fmla="*/ 1594404 w 2964716"/>
                <a:gd name="connsiteY31" fmla="*/ 157122 h 561519"/>
                <a:gd name="connsiteX32" fmla="*/ 1674253 w 2964716"/>
                <a:gd name="connsiteY32" fmla="*/ 159698 h 561519"/>
                <a:gd name="connsiteX33" fmla="*/ 2240924 w 2964716"/>
                <a:gd name="connsiteY33" fmla="*/ 92728 h 561519"/>
                <a:gd name="connsiteX34" fmla="*/ 2313045 w 2964716"/>
                <a:gd name="connsiteY34" fmla="*/ 72122 h 561519"/>
                <a:gd name="connsiteX35" fmla="*/ 2410925 w 2964716"/>
                <a:gd name="connsiteY35" fmla="*/ 41212 h 561519"/>
                <a:gd name="connsiteX36" fmla="*/ 2570623 w 2964716"/>
                <a:gd name="connsiteY36" fmla="*/ 0 h 561519"/>
                <a:gd name="connsiteX37" fmla="*/ 2601532 w 2964716"/>
                <a:gd name="connsiteY37" fmla="*/ 5152 h 561519"/>
                <a:gd name="connsiteX38" fmla="*/ 2671078 w 2964716"/>
                <a:gd name="connsiteY38" fmla="*/ 28334 h 561519"/>
                <a:gd name="connsiteX39" fmla="*/ 2768957 w 2964716"/>
                <a:gd name="connsiteY39" fmla="*/ 69546 h 561519"/>
                <a:gd name="connsiteX40" fmla="*/ 2848806 w 2964716"/>
                <a:gd name="connsiteY40" fmla="*/ 110758 h 561519"/>
                <a:gd name="connsiteX41" fmla="*/ 2905473 w 2964716"/>
                <a:gd name="connsiteY41" fmla="*/ 146819 h 561519"/>
                <a:gd name="connsiteX42" fmla="*/ 2933807 w 2964716"/>
                <a:gd name="connsiteY42" fmla="*/ 172577 h 561519"/>
                <a:gd name="connsiteX43" fmla="*/ 2956989 w 2964716"/>
                <a:gd name="connsiteY43" fmla="*/ 211214 h 561519"/>
                <a:gd name="connsiteX44" fmla="*/ 2964716 w 2964716"/>
                <a:gd name="connsiteY44" fmla="*/ 234396 h 561519"/>
                <a:gd name="connsiteX45" fmla="*/ 2964716 w 2964716"/>
                <a:gd name="connsiteY45" fmla="*/ 252426 h 561519"/>
                <a:gd name="connsiteX46" fmla="*/ 2949262 w 2964716"/>
                <a:gd name="connsiteY46" fmla="*/ 265305 h 561519"/>
                <a:gd name="connsiteX47" fmla="*/ 2918352 w 2964716"/>
                <a:gd name="connsiteY47" fmla="*/ 283335 h 561519"/>
                <a:gd name="connsiteX48" fmla="*/ 2866837 w 2964716"/>
                <a:gd name="connsiteY48" fmla="*/ 293638 h 561519"/>
                <a:gd name="connsiteX49" fmla="*/ 2653047 w 2964716"/>
                <a:gd name="connsiteY49" fmla="*/ 288487 h 561519"/>
                <a:gd name="connsiteX50" fmla="*/ 2498501 w 2964716"/>
                <a:gd name="connsiteY50" fmla="*/ 267881 h 561519"/>
                <a:gd name="connsiteX51" fmla="*/ 2271833 w 2964716"/>
                <a:gd name="connsiteY51" fmla="*/ 265305 h 561519"/>
                <a:gd name="connsiteX52" fmla="*/ 2037437 w 2964716"/>
                <a:gd name="connsiteY52" fmla="*/ 270456 h 561519"/>
                <a:gd name="connsiteX53" fmla="*/ 1785011 w 2964716"/>
                <a:gd name="connsiteY53" fmla="*/ 291063 h 56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4716" h="561519">
                  <a:moveTo>
                    <a:pt x="1785011" y="291063"/>
                  </a:moveTo>
                  <a:lnTo>
                    <a:pt x="1398645" y="368336"/>
                  </a:lnTo>
                  <a:lnTo>
                    <a:pt x="1238947" y="396669"/>
                  </a:lnTo>
                  <a:lnTo>
                    <a:pt x="1045764" y="419851"/>
                  </a:lnTo>
                  <a:lnTo>
                    <a:pt x="850005" y="458488"/>
                  </a:lnTo>
                  <a:lnTo>
                    <a:pt x="661974" y="515155"/>
                  </a:lnTo>
                  <a:lnTo>
                    <a:pt x="623337" y="538337"/>
                  </a:lnTo>
                  <a:lnTo>
                    <a:pt x="571822" y="556367"/>
                  </a:lnTo>
                  <a:lnTo>
                    <a:pt x="535761" y="558943"/>
                  </a:lnTo>
                  <a:lnTo>
                    <a:pt x="491973" y="561519"/>
                  </a:lnTo>
                  <a:lnTo>
                    <a:pt x="445609" y="556367"/>
                  </a:lnTo>
                  <a:lnTo>
                    <a:pt x="373487" y="533185"/>
                  </a:lnTo>
                  <a:lnTo>
                    <a:pt x="306517" y="504852"/>
                  </a:lnTo>
                  <a:lnTo>
                    <a:pt x="239547" y="466215"/>
                  </a:lnTo>
                  <a:lnTo>
                    <a:pt x="159698" y="406972"/>
                  </a:lnTo>
                  <a:lnTo>
                    <a:pt x="97879" y="347730"/>
                  </a:lnTo>
                  <a:lnTo>
                    <a:pt x="36060" y="278184"/>
                  </a:lnTo>
                  <a:lnTo>
                    <a:pt x="10303" y="247274"/>
                  </a:lnTo>
                  <a:lnTo>
                    <a:pt x="0" y="226668"/>
                  </a:lnTo>
                  <a:lnTo>
                    <a:pt x="2575" y="213789"/>
                  </a:lnTo>
                  <a:lnTo>
                    <a:pt x="20606" y="208638"/>
                  </a:lnTo>
                  <a:lnTo>
                    <a:pt x="43788" y="211214"/>
                  </a:lnTo>
                  <a:lnTo>
                    <a:pt x="77273" y="224092"/>
                  </a:lnTo>
                  <a:lnTo>
                    <a:pt x="126213" y="252426"/>
                  </a:lnTo>
                  <a:lnTo>
                    <a:pt x="172576" y="275608"/>
                  </a:lnTo>
                  <a:lnTo>
                    <a:pt x="224092" y="296214"/>
                  </a:lnTo>
                  <a:lnTo>
                    <a:pt x="293638" y="311669"/>
                  </a:lnTo>
                  <a:lnTo>
                    <a:pt x="350305" y="316820"/>
                  </a:lnTo>
                  <a:lnTo>
                    <a:pt x="401820" y="316820"/>
                  </a:lnTo>
                  <a:lnTo>
                    <a:pt x="579549" y="298790"/>
                  </a:lnTo>
                  <a:lnTo>
                    <a:pt x="971067" y="244699"/>
                  </a:lnTo>
                  <a:lnTo>
                    <a:pt x="1594404" y="157122"/>
                  </a:lnTo>
                  <a:lnTo>
                    <a:pt x="1674253" y="159698"/>
                  </a:lnTo>
                  <a:lnTo>
                    <a:pt x="2240924" y="92728"/>
                  </a:lnTo>
                  <a:lnTo>
                    <a:pt x="2313045" y="72122"/>
                  </a:lnTo>
                  <a:lnTo>
                    <a:pt x="2410925" y="41212"/>
                  </a:lnTo>
                  <a:lnTo>
                    <a:pt x="2570623" y="0"/>
                  </a:lnTo>
                  <a:lnTo>
                    <a:pt x="2601532" y="5152"/>
                  </a:lnTo>
                  <a:lnTo>
                    <a:pt x="2671078" y="28334"/>
                  </a:lnTo>
                  <a:lnTo>
                    <a:pt x="2768957" y="69546"/>
                  </a:lnTo>
                  <a:lnTo>
                    <a:pt x="2848806" y="110758"/>
                  </a:lnTo>
                  <a:lnTo>
                    <a:pt x="2905473" y="146819"/>
                  </a:lnTo>
                  <a:lnTo>
                    <a:pt x="2933807" y="172577"/>
                  </a:lnTo>
                  <a:lnTo>
                    <a:pt x="2956989" y="211214"/>
                  </a:lnTo>
                  <a:lnTo>
                    <a:pt x="2964716" y="234396"/>
                  </a:lnTo>
                  <a:lnTo>
                    <a:pt x="2964716" y="252426"/>
                  </a:lnTo>
                  <a:lnTo>
                    <a:pt x="2949262" y="265305"/>
                  </a:lnTo>
                  <a:lnTo>
                    <a:pt x="2918352" y="283335"/>
                  </a:lnTo>
                  <a:lnTo>
                    <a:pt x="2866837" y="293638"/>
                  </a:lnTo>
                  <a:lnTo>
                    <a:pt x="2653047" y="288487"/>
                  </a:lnTo>
                  <a:lnTo>
                    <a:pt x="2498501" y="267881"/>
                  </a:lnTo>
                  <a:lnTo>
                    <a:pt x="2271833" y="265305"/>
                  </a:lnTo>
                  <a:lnTo>
                    <a:pt x="2037437" y="270456"/>
                  </a:lnTo>
                  <a:lnTo>
                    <a:pt x="1785011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3">
              <a:extLst>
                <a:ext uri="{FF2B5EF4-FFF2-40B4-BE49-F238E27FC236}">
                  <a16:creationId xmlns:a16="http://schemas.microsoft.com/office/drawing/2014/main" id="{A6728D22-246B-4609-9980-D61FA103434A}"/>
                </a:ext>
              </a:extLst>
            </p:cNvPr>
            <p:cNvSpPr/>
            <p:nvPr/>
          </p:nvSpPr>
          <p:spPr>
            <a:xfrm>
              <a:off x="5486400" y="3122613"/>
              <a:ext cx="2209800" cy="1395412"/>
            </a:xfrm>
            <a:custGeom>
              <a:avLst/>
              <a:gdLst>
                <a:gd name="connsiteX0" fmla="*/ 1867437 w 2210015"/>
                <a:gd name="connsiteY0" fmla="*/ 839702 h 1396070"/>
                <a:gd name="connsiteX1" fmla="*/ 1630465 w 2210015"/>
                <a:gd name="connsiteY1" fmla="*/ 870612 h 1396070"/>
                <a:gd name="connsiteX2" fmla="*/ 1504252 w 2210015"/>
                <a:gd name="connsiteY2" fmla="*/ 904097 h 1396070"/>
                <a:gd name="connsiteX3" fmla="*/ 1334251 w 2210015"/>
                <a:gd name="connsiteY3" fmla="*/ 963340 h 1396070"/>
                <a:gd name="connsiteX4" fmla="*/ 1153947 w 2210015"/>
                <a:gd name="connsiteY4" fmla="*/ 1014855 h 1396070"/>
                <a:gd name="connsiteX5" fmla="*/ 968491 w 2210015"/>
                <a:gd name="connsiteY5" fmla="*/ 1053492 h 1396070"/>
                <a:gd name="connsiteX6" fmla="*/ 855157 w 2210015"/>
                <a:gd name="connsiteY6" fmla="*/ 1081825 h 1396070"/>
                <a:gd name="connsiteX7" fmla="*/ 651671 w 2210015"/>
                <a:gd name="connsiteY7" fmla="*/ 1143644 h 1396070"/>
                <a:gd name="connsiteX8" fmla="*/ 450761 w 2210015"/>
                <a:gd name="connsiteY8" fmla="*/ 1210614 h 1396070"/>
                <a:gd name="connsiteX9" fmla="*/ 242123 w 2210015"/>
                <a:gd name="connsiteY9" fmla="*/ 1293039 h 1396070"/>
                <a:gd name="connsiteX10" fmla="*/ 198335 w 2210015"/>
                <a:gd name="connsiteY10" fmla="*/ 1311069 h 1396070"/>
                <a:gd name="connsiteX11" fmla="*/ 170001 w 2210015"/>
                <a:gd name="connsiteY11" fmla="*/ 1349706 h 1396070"/>
                <a:gd name="connsiteX12" fmla="*/ 139092 w 2210015"/>
                <a:gd name="connsiteY12" fmla="*/ 1380615 h 1396070"/>
                <a:gd name="connsiteX13" fmla="*/ 108183 w 2210015"/>
                <a:gd name="connsiteY13" fmla="*/ 1396070 h 1396070"/>
                <a:gd name="connsiteX14" fmla="*/ 90152 w 2210015"/>
                <a:gd name="connsiteY14" fmla="*/ 1396070 h 1396070"/>
                <a:gd name="connsiteX15" fmla="*/ 69546 w 2210015"/>
                <a:gd name="connsiteY15" fmla="*/ 1385767 h 1396070"/>
                <a:gd name="connsiteX16" fmla="*/ 54091 w 2210015"/>
                <a:gd name="connsiteY16" fmla="*/ 1365160 h 1396070"/>
                <a:gd name="connsiteX17" fmla="*/ 33485 w 2210015"/>
                <a:gd name="connsiteY17" fmla="*/ 1323948 h 1396070"/>
                <a:gd name="connsiteX18" fmla="*/ 12879 w 2210015"/>
                <a:gd name="connsiteY18" fmla="*/ 1272433 h 1396070"/>
                <a:gd name="connsiteX19" fmla="*/ 0 w 2210015"/>
                <a:gd name="connsiteY19" fmla="*/ 1220917 h 1396070"/>
                <a:gd name="connsiteX20" fmla="*/ 2576 w 2210015"/>
                <a:gd name="connsiteY20" fmla="*/ 1164250 h 1396070"/>
                <a:gd name="connsiteX21" fmla="*/ 12879 w 2210015"/>
                <a:gd name="connsiteY21" fmla="*/ 1099856 h 1396070"/>
                <a:gd name="connsiteX22" fmla="*/ 41212 w 2210015"/>
                <a:gd name="connsiteY22" fmla="*/ 1025158 h 1396070"/>
                <a:gd name="connsiteX23" fmla="*/ 69546 w 2210015"/>
                <a:gd name="connsiteY23" fmla="*/ 971067 h 1396070"/>
                <a:gd name="connsiteX24" fmla="*/ 121061 w 2210015"/>
                <a:gd name="connsiteY24" fmla="*/ 775308 h 1396070"/>
                <a:gd name="connsiteX25" fmla="*/ 154547 w 2210015"/>
                <a:gd name="connsiteY25" fmla="*/ 615610 h 1396070"/>
                <a:gd name="connsiteX26" fmla="*/ 172577 w 2210015"/>
                <a:gd name="connsiteY26" fmla="*/ 481670 h 1396070"/>
                <a:gd name="connsiteX27" fmla="*/ 180304 w 2210015"/>
                <a:gd name="connsiteY27" fmla="*/ 373487 h 1396070"/>
                <a:gd name="connsiteX28" fmla="*/ 172577 w 2210015"/>
                <a:gd name="connsiteY28" fmla="*/ 316820 h 1396070"/>
                <a:gd name="connsiteX29" fmla="*/ 157122 w 2210015"/>
                <a:gd name="connsiteY29" fmla="*/ 224092 h 1396070"/>
                <a:gd name="connsiteX30" fmla="*/ 136516 w 2210015"/>
                <a:gd name="connsiteY30" fmla="*/ 167425 h 1396070"/>
                <a:gd name="connsiteX31" fmla="*/ 100455 w 2210015"/>
                <a:gd name="connsiteY31" fmla="*/ 105607 h 1396070"/>
                <a:gd name="connsiteX32" fmla="*/ 72122 w 2210015"/>
                <a:gd name="connsiteY32" fmla="*/ 69546 h 1396070"/>
                <a:gd name="connsiteX33" fmla="*/ 56667 w 2210015"/>
                <a:gd name="connsiteY33" fmla="*/ 46364 h 1396070"/>
                <a:gd name="connsiteX34" fmla="*/ 51516 w 2210015"/>
                <a:gd name="connsiteY34" fmla="*/ 25758 h 1396070"/>
                <a:gd name="connsiteX35" fmla="*/ 48940 w 2210015"/>
                <a:gd name="connsiteY35" fmla="*/ 15455 h 1396070"/>
                <a:gd name="connsiteX36" fmla="*/ 51516 w 2210015"/>
                <a:gd name="connsiteY36" fmla="*/ 5151 h 1396070"/>
                <a:gd name="connsiteX37" fmla="*/ 61819 w 2210015"/>
                <a:gd name="connsiteY37" fmla="*/ 0 h 1396070"/>
                <a:gd name="connsiteX38" fmla="*/ 92728 w 2210015"/>
                <a:gd name="connsiteY38" fmla="*/ 5151 h 1396070"/>
                <a:gd name="connsiteX39" fmla="*/ 162274 w 2210015"/>
                <a:gd name="connsiteY39" fmla="*/ 30909 h 1396070"/>
                <a:gd name="connsiteX40" fmla="*/ 262729 w 2210015"/>
                <a:gd name="connsiteY40" fmla="*/ 79849 h 1396070"/>
                <a:gd name="connsiteX41" fmla="*/ 355457 w 2210015"/>
                <a:gd name="connsiteY41" fmla="*/ 133940 h 1396070"/>
                <a:gd name="connsiteX42" fmla="*/ 399245 w 2210015"/>
                <a:gd name="connsiteY42" fmla="*/ 164849 h 1396070"/>
                <a:gd name="connsiteX43" fmla="*/ 437882 w 2210015"/>
                <a:gd name="connsiteY43" fmla="*/ 200910 h 1396070"/>
                <a:gd name="connsiteX44" fmla="*/ 461064 w 2210015"/>
                <a:gd name="connsiteY44" fmla="*/ 234395 h 1396070"/>
                <a:gd name="connsiteX45" fmla="*/ 473943 w 2210015"/>
                <a:gd name="connsiteY45" fmla="*/ 270456 h 1396070"/>
                <a:gd name="connsiteX46" fmla="*/ 476518 w 2210015"/>
                <a:gd name="connsiteY46" fmla="*/ 293638 h 1396070"/>
                <a:gd name="connsiteX47" fmla="*/ 473943 w 2210015"/>
                <a:gd name="connsiteY47" fmla="*/ 311669 h 1396070"/>
                <a:gd name="connsiteX48" fmla="*/ 463639 w 2210015"/>
                <a:gd name="connsiteY48" fmla="*/ 332275 h 1396070"/>
                <a:gd name="connsiteX49" fmla="*/ 422427 w 2210015"/>
                <a:gd name="connsiteY49" fmla="*/ 370911 h 1396070"/>
                <a:gd name="connsiteX50" fmla="*/ 358033 w 2210015"/>
                <a:gd name="connsiteY50" fmla="*/ 625913 h 1396070"/>
                <a:gd name="connsiteX51" fmla="*/ 267881 w 2210015"/>
                <a:gd name="connsiteY51" fmla="*/ 996825 h 1396070"/>
                <a:gd name="connsiteX52" fmla="*/ 275608 w 2210015"/>
                <a:gd name="connsiteY52" fmla="*/ 1001976 h 1396070"/>
                <a:gd name="connsiteX53" fmla="*/ 625913 w 2210015"/>
                <a:gd name="connsiteY53" fmla="*/ 924703 h 1396070"/>
                <a:gd name="connsiteX54" fmla="*/ 1166826 w 2210015"/>
                <a:gd name="connsiteY54" fmla="*/ 811369 h 1396070"/>
                <a:gd name="connsiteX55" fmla="*/ 1339403 w 2210015"/>
                <a:gd name="connsiteY55" fmla="*/ 777884 h 1396070"/>
                <a:gd name="connsiteX56" fmla="*/ 1913801 w 2210015"/>
                <a:gd name="connsiteY56" fmla="*/ 695459 h 1396070"/>
                <a:gd name="connsiteX57" fmla="*/ 2210015 w 2210015"/>
                <a:gd name="connsiteY57" fmla="*/ 654247 h 1396070"/>
                <a:gd name="connsiteX58" fmla="*/ 2202287 w 2210015"/>
                <a:gd name="connsiteY58" fmla="*/ 826824 h 1396070"/>
                <a:gd name="connsiteX59" fmla="*/ 1867437 w 2210015"/>
                <a:gd name="connsiteY59" fmla="*/ 839702 h 139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10015" h="1396070">
                  <a:moveTo>
                    <a:pt x="1867437" y="839702"/>
                  </a:moveTo>
                  <a:lnTo>
                    <a:pt x="1630465" y="870612"/>
                  </a:lnTo>
                  <a:lnTo>
                    <a:pt x="1504252" y="904097"/>
                  </a:lnTo>
                  <a:lnTo>
                    <a:pt x="1334251" y="963340"/>
                  </a:lnTo>
                  <a:lnTo>
                    <a:pt x="1153947" y="1014855"/>
                  </a:lnTo>
                  <a:lnTo>
                    <a:pt x="968491" y="1053492"/>
                  </a:lnTo>
                  <a:lnTo>
                    <a:pt x="855157" y="1081825"/>
                  </a:lnTo>
                  <a:lnTo>
                    <a:pt x="651671" y="1143644"/>
                  </a:lnTo>
                  <a:lnTo>
                    <a:pt x="450761" y="1210614"/>
                  </a:lnTo>
                  <a:lnTo>
                    <a:pt x="242123" y="1293039"/>
                  </a:lnTo>
                  <a:lnTo>
                    <a:pt x="198335" y="1311069"/>
                  </a:lnTo>
                  <a:lnTo>
                    <a:pt x="170001" y="1349706"/>
                  </a:lnTo>
                  <a:lnTo>
                    <a:pt x="139092" y="1380615"/>
                  </a:lnTo>
                  <a:lnTo>
                    <a:pt x="108183" y="1396070"/>
                  </a:lnTo>
                  <a:lnTo>
                    <a:pt x="90152" y="1396070"/>
                  </a:lnTo>
                  <a:lnTo>
                    <a:pt x="69546" y="1385767"/>
                  </a:lnTo>
                  <a:lnTo>
                    <a:pt x="54091" y="1365160"/>
                  </a:lnTo>
                  <a:lnTo>
                    <a:pt x="33485" y="1323948"/>
                  </a:lnTo>
                  <a:lnTo>
                    <a:pt x="12879" y="1272433"/>
                  </a:lnTo>
                  <a:lnTo>
                    <a:pt x="0" y="1220917"/>
                  </a:lnTo>
                  <a:lnTo>
                    <a:pt x="2576" y="1164250"/>
                  </a:lnTo>
                  <a:lnTo>
                    <a:pt x="12879" y="1099856"/>
                  </a:lnTo>
                  <a:lnTo>
                    <a:pt x="41212" y="1025158"/>
                  </a:lnTo>
                  <a:lnTo>
                    <a:pt x="69546" y="971067"/>
                  </a:lnTo>
                  <a:lnTo>
                    <a:pt x="121061" y="775308"/>
                  </a:lnTo>
                  <a:lnTo>
                    <a:pt x="154547" y="615610"/>
                  </a:lnTo>
                  <a:lnTo>
                    <a:pt x="172577" y="481670"/>
                  </a:lnTo>
                  <a:lnTo>
                    <a:pt x="180304" y="373487"/>
                  </a:lnTo>
                  <a:lnTo>
                    <a:pt x="172577" y="316820"/>
                  </a:lnTo>
                  <a:lnTo>
                    <a:pt x="157122" y="224092"/>
                  </a:lnTo>
                  <a:lnTo>
                    <a:pt x="136516" y="167425"/>
                  </a:lnTo>
                  <a:lnTo>
                    <a:pt x="100455" y="105607"/>
                  </a:lnTo>
                  <a:lnTo>
                    <a:pt x="72122" y="69546"/>
                  </a:lnTo>
                  <a:lnTo>
                    <a:pt x="56667" y="46364"/>
                  </a:lnTo>
                  <a:lnTo>
                    <a:pt x="51516" y="25758"/>
                  </a:lnTo>
                  <a:lnTo>
                    <a:pt x="48940" y="15455"/>
                  </a:lnTo>
                  <a:lnTo>
                    <a:pt x="51516" y="5151"/>
                  </a:lnTo>
                  <a:lnTo>
                    <a:pt x="61819" y="0"/>
                  </a:lnTo>
                  <a:lnTo>
                    <a:pt x="92728" y="5151"/>
                  </a:lnTo>
                  <a:lnTo>
                    <a:pt x="162274" y="30909"/>
                  </a:lnTo>
                  <a:lnTo>
                    <a:pt x="262729" y="79849"/>
                  </a:lnTo>
                  <a:lnTo>
                    <a:pt x="355457" y="133940"/>
                  </a:lnTo>
                  <a:lnTo>
                    <a:pt x="399245" y="164849"/>
                  </a:lnTo>
                  <a:lnTo>
                    <a:pt x="437882" y="200910"/>
                  </a:lnTo>
                  <a:lnTo>
                    <a:pt x="461064" y="234395"/>
                  </a:lnTo>
                  <a:lnTo>
                    <a:pt x="473943" y="270456"/>
                  </a:lnTo>
                  <a:lnTo>
                    <a:pt x="476518" y="293638"/>
                  </a:lnTo>
                  <a:lnTo>
                    <a:pt x="473943" y="311669"/>
                  </a:lnTo>
                  <a:lnTo>
                    <a:pt x="463639" y="332275"/>
                  </a:lnTo>
                  <a:lnTo>
                    <a:pt x="422427" y="370911"/>
                  </a:lnTo>
                  <a:lnTo>
                    <a:pt x="358033" y="625913"/>
                  </a:lnTo>
                  <a:lnTo>
                    <a:pt x="267881" y="996825"/>
                  </a:lnTo>
                  <a:lnTo>
                    <a:pt x="275608" y="1001976"/>
                  </a:lnTo>
                  <a:lnTo>
                    <a:pt x="625913" y="924703"/>
                  </a:lnTo>
                  <a:lnTo>
                    <a:pt x="1166826" y="811369"/>
                  </a:lnTo>
                  <a:lnTo>
                    <a:pt x="1339403" y="777884"/>
                  </a:lnTo>
                  <a:lnTo>
                    <a:pt x="1913801" y="695459"/>
                  </a:lnTo>
                  <a:lnTo>
                    <a:pt x="2210015" y="654247"/>
                  </a:lnTo>
                  <a:lnTo>
                    <a:pt x="2202287" y="826824"/>
                  </a:lnTo>
                  <a:lnTo>
                    <a:pt x="1867437" y="83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866467C1-E7B9-4B7F-A851-989F07DC8BCC}"/>
                </a:ext>
              </a:extLst>
            </p:cNvPr>
            <p:cNvSpPr/>
            <p:nvPr/>
          </p:nvSpPr>
          <p:spPr>
            <a:xfrm>
              <a:off x="7542214" y="2943225"/>
              <a:ext cx="447675" cy="1481138"/>
            </a:xfrm>
            <a:custGeom>
              <a:avLst/>
              <a:gdLst>
                <a:gd name="connsiteX0" fmla="*/ 50006 w 447675"/>
                <a:gd name="connsiteY0" fmla="*/ 1090613 h 1481138"/>
                <a:gd name="connsiteX1" fmla="*/ 85725 w 447675"/>
                <a:gd name="connsiteY1" fmla="*/ 852488 h 1481138"/>
                <a:gd name="connsiteX2" fmla="*/ 128587 w 447675"/>
                <a:gd name="connsiteY2" fmla="*/ 428625 h 1481138"/>
                <a:gd name="connsiteX3" fmla="*/ 133350 w 447675"/>
                <a:gd name="connsiteY3" fmla="*/ 354806 h 1481138"/>
                <a:gd name="connsiteX4" fmla="*/ 130969 w 447675"/>
                <a:gd name="connsiteY4" fmla="*/ 302419 h 1481138"/>
                <a:gd name="connsiteX5" fmla="*/ 123825 w 447675"/>
                <a:gd name="connsiteY5" fmla="*/ 233363 h 1481138"/>
                <a:gd name="connsiteX6" fmla="*/ 114300 w 447675"/>
                <a:gd name="connsiteY6" fmla="*/ 185738 h 1481138"/>
                <a:gd name="connsiteX7" fmla="*/ 90487 w 447675"/>
                <a:gd name="connsiteY7" fmla="*/ 126206 h 1481138"/>
                <a:gd name="connsiteX8" fmla="*/ 61912 w 447675"/>
                <a:gd name="connsiteY8" fmla="*/ 85725 h 1481138"/>
                <a:gd name="connsiteX9" fmla="*/ 42862 w 447675"/>
                <a:gd name="connsiteY9" fmla="*/ 64294 h 1481138"/>
                <a:gd name="connsiteX10" fmla="*/ 30956 w 447675"/>
                <a:gd name="connsiteY10" fmla="*/ 47625 h 1481138"/>
                <a:gd name="connsiteX11" fmla="*/ 26194 w 447675"/>
                <a:gd name="connsiteY11" fmla="*/ 28575 h 1481138"/>
                <a:gd name="connsiteX12" fmla="*/ 26194 w 447675"/>
                <a:gd name="connsiteY12" fmla="*/ 14288 h 1481138"/>
                <a:gd name="connsiteX13" fmla="*/ 33337 w 447675"/>
                <a:gd name="connsiteY13" fmla="*/ 2381 h 1481138"/>
                <a:gd name="connsiteX14" fmla="*/ 52387 w 447675"/>
                <a:gd name="connsiteY14" fmla="*/ 0 h 1481138"/>
                <a:gd name="connsiteX15" fmla="*/ 85725 w 447675"/>
                <a:gd name="connsiteY15" fmla="*/ 9525 h 1481138"/>
                <a:gd name="connsiteX16" fmla="*/ 166687 w 447675"/>
                <a:gd name="connsiteY16" fmla="*/ 54769 h 1481138"/>
                <a:gd name="connsiteX17" fmla="*/ 257175 w 447675"/>
                <a:gd name="connsiteY17" fmla="*/ 109538 h 1481138"/>
                <a:gd name="connsiteX18" fmla="*/ 316706 w 447675"/>
                <a:gd name="connsiteY18" fmla="*/ 157163 h 1481138"/>
                <a:gd name="connsiteX19" fmla="*/ 359569 w 447675"/>
                <a:gd name="connsiteY19" fmla="*/ 197644 h 1481138"/>
                <a:gd name="connsiteX20" fmla="*/ 390525 w 447675"/>
                <a:gd name="connsiteY20" fmla="*/ 230981 h 1481138"/>
                <a:gd name="connsiteX21" fmla="*/ 423862 w 447675"/>
                <a:gd name="connsiteY21" fmla="*/ 280988 h 1481138"/>
                <a:gd name="connsiteX22" fmla="*/ 440531 w 447675"/>
                <a:gd name="connsiteY22" fmla="*/ 321469 h 1481138"/>
                <a:gd name="connsiteX23" fmla="*/ 447675 w 447675"/>
                <a:gd name="connsiteY23" fmla="*/ 350044 h 1481138"/>
                <a:gd name="connsiteX24" fmla="*/ 445294 w 447675"/>
                <a:gd name="connsiteY24" fmla="*/ 373856 h 1481138"/>
                <a:gd name="connsiteX25" fmla="*/ 421481 w 447675"/>
                <a:gd name="connsiteY25" fmla="*/ 426244 h 1481138"/>
                <a:gd name="connsiteX26" fmla="*/ 361950 w 447675"/>
                <a:gd name="connsiteY26" fmla="*/ 533400 h 1481138"/>
                <a:gd name="connsiteX27" fmla="*/ 330994 w 447675"/>
                <a:gd name="connsiteY27" fmla="*/ 583406 h 1481138"/>
                <a:gd name="connsiteX28" fmla="*/ 297656 w 447675"/>
                <a:gd name="connsiteY28" fmla="*/ 876300 h 1481138"/>
                <a:gd name="connsiteX29" fmla="*/ 266700 w 447675"/>
                <a:gd name="connsiteY29" fmla="*/ 1104900 h 1481138"/>
                <a:gd name="connsiteX30" fmla="*/ 242887 w 447675"/>
                <a:gd name="connsiteY30" fmla="*/ 1264444 h 1481138"/>
                <a:gd name="connsiteX31" fmla="*/ 223837 w 447675"/>
                <a:gd name="connsiteY31" fmla="*/ 1357313 h 1481138"/>
                <a:gd name="connsiteX32" fmla="*/ 202406 w 447675"/>
                <a:gd name="connsiteY32" fmla="*/ 1404938 h 1481138"/>
                <a:gd name="connsiteX33" fmla="*/ 176212 w 447675"/>
                <a:gd name="connsiteY33" fmla="*/ 1440656 h 1481138"/>
                <a:gd name="connsiteX34" fmla="*/ 140494 w 447675"/>
                <a:gd name="connsiteY34" fmla="*/ 1464469 h 1481138"/>
                <a:gd name="connsiteX35" fmla="*/ 114300 w 447675"/>
                <a:gd name="connsiteY35" fmla="*/ 1473994 h 1481138"/>
                <a:gd name="connsiteX36" fmla="*/ 92869 w 447675"/>
                <a:gd name="connsiteY36" fmla="*/ 1481138 h 1481138"/>
                <a:gd name="connsiteX37" fmla="*/ 54769 w 447675"/>
                <a:gd name="connsiteY37" fmla="*/ 1473994 h 1481138"/>
                <a:gd name="connsiteX38" fmla="*/ 33337 w 447675"/>
                <a:gd name="connsiteY38" fmla="*/ 1459706 h 1481138"/>
                <a:gd name="connsiteX39" fmla="*/ 14287 w 447675"/>
                <a:gd name="connsiteY39" fmla="*/ 1435894 h 1481138"/>
                <a:gd name="connsiteX40" fmla="*/ 0 w 447675"/>
                <a:gd name="connsiteY40" fmla="*/ 1400175 h 1481138"/>
                <a:gd name="connsiteX41" fmla="*/ 16669 w 447675"/>
                <a:gd name="connsiteY41" fmla="*/ 1283494 h 1481138"/>
                <a:gd name="connsiteX42" fmla="*/ 50006 w 447675"/>
                <a:gd name="connsiteY42" fmla="*/ 1090613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7675" h="1481138">
                  <a:moveTo>
                    <a:pt x="50006" y="1090613"/>
                  </a:moveTo>
                  <a:lnTo>
                    <a:pt x="85725" y="852488"/>
                  </a:lnTo>
                  <a:lnTo>
                    <a:pt x="128587" y="428625"/>
                  </a:lnTo>
                  <a:lnTo>
                    <a:pt x="133350" y="354806"/>
                  </a:lnTo>
                  <a:lnTo>
                    <a:pt x="130969" y="302419"/>
                  </a:lnTo>
                  <a:lnTo>
                    <a:pt x="123825" y="233363"/>
                  </a:lnTo>
                  <a:lnTo>
                    <a:pt x="114300" y="185738"/>
                  </a:lnTo>
                  <a:lnTo>
                    <a:pt x="90487" y="126206"/>
                  </a:lnTo>
                  <a:lnTo>
                    <a:pt x="61912" y="85725"/>
                  </a:lnTo>
                  <a:lnTo>
                    <a:pt x="42862" y="64294"/>
                  </a:lnTo>
                  <a:lnTo>
                    <a:pt x="30956" y="47625"/>
                  </a:lnTo>
                  <a:lnTo>
                    <a:pt x="26194" y="28575"/>
                  </a:lnTo>
                  <a:lnTo>
                    <a:pt x="26194" y="14288"/>
                  </a:lnTo>
                  <a:lnTo>
                    <a:pt x="33337" y="2381"/>
                  </a:lnTo>
                  <a:lnTo>
                    <a:pt x="52387" y="0"/>
                  </a:lnTo>
                  <a:lnTo>
                    <a:pt x="85725" y="9525"/>
                  </a:lnTo>
                  <a:lnTo>
                    <a:pt x="166687" y="54769"/>
                  </a:lnTo>
                  <a:lnTo>
                    <a:pt x="257175" y="109538"/>
                  </a:lnTo>
                  <a:lnTo>
                    <a:pt x="316706" y="157163"/>
                  </a:lnTo>
                  <a:lnTo>
                    <a:pt x="359569" y="197644"/>
                  </a:lnTo>
                  <a:lnTo>
                    <a:pt x="390525" y="230981"/>
                  </a:lnTo>
                  <a:lnTo>
                    <a:pt x="423862" y="280988"/>
                  </a:lnTo>
                  <a:lnTo>
                    <a:pt x="440531" y="321469"/>
                  </a:lnTo>
                  <a:lnTo>
                    <a:pt x="447675" y="350044"/>
                  </a:lnTo>
                  <a:lnTo>
                    <a:pt x="445294" y="373856"/>
                  </a:lnTo>
                  <a:lnTo>
                    <a:pt x="421481" y="426244"/>
                  </a:lnTo>
                  <a:lnTo>
                    <a:pt x="361950" y="533400"/>
                  </a:lnTo>
                  <a:lnTo>
                    <a:pt x="330994" y="583406"/>
                  </a:lnTo>
                  <a:lnTo>
                    <a:pt x="297656" y="876300"/>
                  </a:lnTo>
                  <a:lnTo>
                    <a:pt x="266700" y="1104900"/>
                  </a:lnTo>
                  <a:lnTo>
                    <a:pt x="242887" y="1264444"/>
                  </a:lnTo>
                  <a:lnTo>
                    <a:pt x="223837" y="1357313"/>
                  </a:lnTo>
                  <a:lnTo>
                    <a:pt x="202406" y="1404938"/>
                  </a:lnTo>
                  <a:lnTo>
                    <a:pt x="176212" y="1440656"/>
                  </a:lnTo>
                  <a:lnTo>
                    <a:pt x="140494" y="1464469"/>
                  </a:lnTo>
                  <a:lnTo>
                    <a:pt x="114300" y="1473994"/>
                  </a:lnTo>
                  <a:lnTo>
                    <a:pt x="92869" y="1481138"/>
                  </a:lnTo>
                  <a:lnTo>
                    <a:pt x="54769" y="1473994"/>
                  </a:lnTo>
                  <a:lnTo>
                    <a:pt x="33337" y="1459706"/>
                  </a:lnTo>
                  <a:lnTo>
                    <a:pt x="14287" y="1435894"/>
                  </a:lnTo>
                  <a:lnTo>
                    <a:pt x="0" y="1400175"/>
                  </a:lnTo>
                  <a:lnTo>
                    <a:pt x="16669" y="1283494"/>
                  </a:lnTo>
                  <a:lnTo>
                    <a:pt x="50006" y="1090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02A03A85-0DCE-4E09-86FD-2E2CA3F7B3FF}"/>
                </a:ext>
              </a:extLst>
            </p:cNvPr>
            <p:cNvSpPr/>
            <p:nvPr/>
          </p:nvSpPr>
          <p:spPr>
            <a:xfrm rot="16200000">
              <a:off x="5125244" y="3540919"/>
              <a:ext cx="2655888" cy="927100"/>
            </a:xfrm>
            <a:custGeom>
              <a:avLst/>
              <a:gdLst>
                <a:gd name="connsiteX0" fmla="*/ 1690687 w 2655094"/>
                <a:gd name="connsiteY0" fmla="*/ 862013 h 926306"/>
                <a:gd name="connsiteX1" fmla="*/ 1419225 w 2655094"/>
                <a:gd name="connsiteY1" fmla="*/ 864394 h 926306"/>
                <a:gd name="connsiteX2" fmla="*/ 1259681 w 2655094"/>
                <a:gd name="connsiteY2" fmla="*/ 862013 h 926306"/>
                <a:gd name="connsiteX3" fmla="*/ 1126331 w 2655094"/>
                <a:gd name="connsiteY3" fmla="*/ 838200 h 926306"/>
                <a:gd name="connsiteX4" fmla="*/ 1023937 w 2655094"/>
                <a:gd name="connsiteY4" fmla="*/ 809625 h 926306"/>
                <a:gd name="connsiteX5" fmla="*/ 909637 w 2655094"/>
                <a:gd name="connsiteY5" fmla="*/ 771525 h 926306"/>
                <a:gd name="connsiteX6" fmla="*/ 809625 w 2655094"/>
                <a:gd name="connsiteY6" fmla="*/ 728663 h 926306"/>
                <a:gd name="connsiteX7" fmla="*/ 704850 w 2655094"/>
                <a:gd name="connsiteY7" fmla="*/ 678656 h 926306"/>
                <a:gd name="connsiteX8" fmla="*/ 576262 w 2655094"/>
                <a:gd name="connsiteY8" fmla="*/ 607219 h 926306"/>
                <a:gd name="connsiteX9" fmla="*/ 466725 w 2655094"/>
                <a:gd name="connsiteY9" fmla="*/ 535781 h 926306"/>
                <a:gd name="connsiteX10" fmla="*/ 400050 w 2655094"/>
                <a:gd name="connsiteY10" fmla="*/ 488156 h 926306"/>
                <a:gd name="connsiteX11" fmla="*/ 300037 w 2655094"/>
                <a:gd name="connsiteY11" fmla="*/ 402431 h 926306"/>
                <a:gd name="connsiteX12" fmla="*/ 207169 w 2655094"/>
                <a:gd name="connsiteY12" fmla="*/ 309563 h 926306"/>
                <a:gd name="connsiteX13" fmla="*/ 114300 w 2655094"/>
                <a:gd name="connsiteY13" fmla="*/ 200025 h 926306"/>
                <a:gd name="connsiteX14" fmla="*/ 57150 w 2655094"/>
                <a:gd name="connsiteY14" fmla="*/ 121444 h 926306"/>
                <a:gd name="connsiteX15" fmla="*/ 9525 w 2655094"/>
                <a:gd name="connsiteY15" fmla="*/ 52388 h 926306"/>
                <a:gd name="connsiteX16" fmla="*/ 0 w 2655094"/>
                <a:gd name="connsiteY16" fmla="*/ 30956 h 926306"/>
                <a:gd name="connsiteX17" fmla="*/ 0 w 2655094"/>
                <a:gd name="connsiteY17" fmla="*/ 19050 h 926306"/>
                <a:gd name="connsiteX18" fmla="*/ 4762 w 2655094"/>
                <a:gd name="connsiteY18" fmla="*/ 7144 h 926306"/>
                <a:gd name="connsiteX19" fmla="*/ 14287 w 2655094"/>
                <a:gd name="connsiteY19" fmla="*/ 0 h 926306"/>
                <a:gd name="connsiteX20" fmla="*/ 28575 w 2655094"/>
                <a:gd name="connsiteY20" fmla="*/ 0 h 926306"/>
                <a:gd name="connsiteX21" fmla="*/ 52387 w 2655094"/>
                <a:gd name="connsiteY21" fmla="*/ 7144 h 926306"/>
                <a:gd name="connsiteX22" fmla="*/ 97631 w 2655094"/>
                <a:gd name="connsiteY22" fmla="*/ 50006 h 926306"/>
                <a:gd name="connsiteX23" fmla="*/ 219075 w 2655094"/>
                <a:gd name="connsiteY23" fmla="*/ 145256 h 926306"/>
                <a:gd name="connsiteX24" fmla="*/ 338137 w 2655094"/>
                <a:gd name="connsiteY24" fmla="*/ 230981 h 926306"/>
                <a:gd name="connsiteX25" fmla="*/ 431006 w 2655094"/>
                <a:gd name="connsiteY25" fmla="*/ 292894 h 926306"/>
                <a:gd name="connsiteX26" fmla="*/ 519112 w 2655094"/>
                <a:gd name="connsiteY26" fmla="*/ 350044 h 926306"/>
                <a:gd name="connsiteX27" fmla="*/ 569119 w 2655094"/>
                <a:gd name="connsiteY27" fmla="*/ 381000 h 926306"/>
                <a:gd name="connsiteX28" fmla="*/ 657225 w 2655094"/>
                <a:gd name="connsiteY28" fmla="*/ 431006 h 926306"/>
                <a:gd name="connsiteX29" fmla="*/ 723900 w 2655094"/>
                <a:gd name="connsiteY29" fmla="*/ 469106 h 926306"/>
                <a:gd name="connsiteX30" fmla="*/ 814387 w 2655094"/>
                <a:gd name="connsiteY30" fmla="*/ 514350 h 926306"/>
                <a:gd name="connsiteX31" fmla="*/ 902494 w 2655094"/>
                <a:gd name="connsiteY31" fmla="*/ 547688 h 926306"/>
                <a:gd name="connsiteX32" fmla="*/ 973931 w 2655094"/>
                <a:gd name="connsiteY32" fmla="*/ 571500 h 926306"/>
                <a:gd name="connsiteX33" fmla="*/ 1057275 w 2655094"/>
                <a:gd name="connsiteY33" fmla="*/ 595313 h 926306"/>
                <a:gd name="connsiteX34" fmla="*/ 1102519 w 2655094"/>
                <a:gd name="connsiteY34" fmla="*/ 604838 h 926306"/>
                <a:gd name="connsiteX35" fmla="*/ 1147762 w 2655094"/>
                <a:gd name="connsiteY35" fmla="*/ 609600 h 926306"/>
                <a:gd name="connsiteX36" fmla="*/ 1202531 w 2655094"/>
                <a:gd name="connsiteY36" fmla="*/ 607219 h 926306"/>
                <a:gd name="connsiteX37" fmla="*/ 1388269 w 2655094"/>
                <a:gd name="connsiteY37" fmla="*/ 638175 h 926306"/>
                <a:gd name="connsiteX38" fmla="*/ 1824037 w 2655094"/>
                <a:gd name="connsiteY38" fmla="*/ 633413 h 926306"/>
                <a:gd name="connsiteX39" fmla="*/ 2231231 w 2655094"/>
                <a:gd name="connsiteY39" fmla="*/ 633413 h 926306"/>
                <a:gd name="connsiteX40" fmla="*/ 2340769 w 2655094"/>
                <a:gd name="connsiteY40" fmla="*/ 633413 h 926306"/>
                <a:gd name="connsiteX41" fmla="*/ 2371725 w 2655094"/>
                <a:gd name="connsiteY41" fmla="*/ 628650 h 926306"/>
                <a:gd name="connsiteX42" fmla="*/ 2405062 w 2655094"/>
                <a:gd name="connsiteY42" fmla="*/ 621506 h 926306"/>
                <a:gd name="connsiteX43" fmla="*/ 2433637 w 2655094"/>
                <a:gd name="connsiteY43" fmla="*/ 611981 h 926306"/>
                <a:gd name="connsiteX44" fmla="*/ 2462212 w 2655094"/>
                <a:gd name="connsiteY44" fmla="*/ 592931 h 926306"/>
                <a:gd name="connsiteX45" fmla="*/ 2493169 w 2655094"/>
                <a:gd name="connsiteY45" fmla="*/ 564356 h 926306"/>
                <a:gd name="connsiteX46" fmla="*/ 2516981 w 2655094"/>
                <a:gd name="connsiteY46" fmla="*/ 531019 h 926306"/>
                <a:gd name="connsiteX47" fmla="*/ 2550319 w 2655094"/>
                <a:gd name="connsiteY47" fmla="*/ 476250 h 926306"/>
                <a:gd name="connsiteX48" fmla="*/ 2602706 w 2655094"/>
                <a:gd name="connsiteY48" fmla="*/ 342900 h 926306"/>
                <a:gd name="connsiteX49" fmla="*/ 2655094 w 2655094"/>
                <a:gd name="connsiteY49" fmla="*/ 595313 h 926306"/>
                <a:gd name="connsiteX50" fmla="*/ 2576512 w 2655094"/>
                <a:gd name="connsiteY50" fmla="*/ 757238 h 926306"/>
                <a:gd name="connsiteX51" fmla="*/ 2516981 w 2655094"/>
                <a:gd name="connsiteY51" fmla="*/ 871538 h 926306"/>
                <a:gd name="connsiteX52" fmla="*/ 2490787 w 2655094"/>
                <a:gd name="connsiteY52" fmla="*/ 914400 h 926306"/>
                <a:gd name="connsiteX53" fmla="*/ 2481262 w 2655094"/>
                <a:gd name="connsiteY53" fmla="*/ 926306 h 926306"/>
                <a:gd name="connsiteX54" fmla="*/ 2447925 w 2655094"/>
                <a:gd name="connsiteY54" fmla="*/ 914400 h 926306"/>
                <a:gd name="connsiteX55" fmla="*/ 2383631 w 2655094"/>
                <a:gd name="connsiteY55" fmla="*/ 892969 h 926306"/>
                <a:gd name="connsiteX56" fmla="*/ 2321719 w 2655094"/>
                <a:gd name="connsiteY56" fmla="*/ 881063 h 926306"/>
                <a:gd name="connsiteX57" fmla="*/ 2171700 w 2655094"/>
                <a:gd name="connsiteY57" fmla="*/ 876300 h 926306"/>
                <a:gd name="connsiteX58" fmla="*/ 1690687 w 2655094"/>
                <a:gd name="connsiteY58" fmla="*/ 862013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55094" h="926306">
                  <a:moveTo>
                    <a:pt x="1690687" y="862013"/>
                  </a:moveTo>
                  <a:lnTo>
                    <a:pt x="1419225" y="864394"/>
                  </a:lnTo>
                  <a:lnTo>
                    <a:pt x="1259681" y="862013"/>
                  </a:lnTo>
                  <a:lnTo>
                    <a:pt x="1126331" y="838200"/>
                  </a:lnTo>
                  <a:lnTo>
                    <a:pt x="1023937" y="809625"/>
                  </a:lnTo>
                  <a:lnTo>
                    <a:pt x="909637" y="771525"/>
                  </a:lnTo>
                  <a:lnTo>
                    <a:pt x="809625" y="728663"/>
                  </a:lnTo>
                  <a:lnTo>
                    <a:pt x="704850" y="678656"/>
                  </a:lnTo>
                  <a:lnTo>
                    <a:pt x="576262" y="607219"/>
                  </a:lnTo>
                  <a:lnTo>
                    <a:pt x="466725" y="535781"/>
                  </a:lnTo>
                  <a:lnTo>
                    <a:pt x="400050" y="488156"/>
                  </a:lnTo>
                  <a:lnTo>
                    <a:pt x="300037" y="402431"/>
                  </a:lnTo>
                  <a:lnTo>
                    <a:pt x="207169" y="309563"/>
                  </a:lnTo>
                  <a:lnTo>
                    <a:pt x="114300" y="200025"/>
                  </a:lnTo>
                  <a:lnTo>
                    <a:pt x="57150" y="121444"/>
                  </a:lnTo>
                  <a:lnTo>
                    <a:pt x="9525" y="52388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52387" y="7144"/>
                  </a:lnTo>
                  <a:lnTo>
                    <a:pt x="97631" y="50006"/>
                  </a:lnTo>
                  <a:lnTo>
                    <a:pt x="219075" y="145256"/>
                  </a:lnTo>
                  <a:lnTo>
                    <a:pt x="338137" y="230981"/>
                  </a:lnTo>
                  <a:lnTo>
                    <a:pt x="431006" y="292894"/>
                  </a:lnTo>
                  <a:lnTo>
                    <a:pt x="519112" y="350044"/>
                  </a:lnTo>
                  <a:lnTo>
                    <a:pt x="569119" y="381000"/>
                  </a:lnTo>
                  <a:lnTo>
                    <a:pt x="657225" y="431006"/>
                  </a:lnTo>
                  <a:lnTo>
                    <a:pt x="723900" y="469106"/>
                  </a:lnTo>
                  <a:lnTo>
                    <a:pt x="814387" y="514350"/>
                  </a:lnTo>
                  <a:lnTo>
                    <a:pt x="902494" y="547688"/>
                  </a:lnTo>
                  <a:lnTo>
                    <a:pt x="973931" y="571500"/>
                  </a:lnTo>
                  <a:lnTo>
                    <a:pt x="1057275" y="595313"/>
                  </a:lnTo>
                  <a:lnTo>
                    <a:pt x="1102519" y="604838"/>
                  </a:lnTo>
                  <a:lnTo>
                    <a:pt x="1147762" y="609600"/>
                  </a:lnTo>
                  <a:lnTo>
                    <a:pt x="1202531" y="607219"/>
                  </a:lnTo>
                  <a:lnTo>
                    <a:pt x="1388269" y="638175"/>
                  </a:lnTo>
                  <a:lnTo>
                    <a:pt x="1824037" y="633413"/>
                  </a:lnTo>
                  <a:lnTo>
                    <a:pt x="2231231" y="633413"/>
                  </a:lnTo>
                  <a:lnTo>
                    <a:pt x="2340769" y="633413"/>
                  </a:lnTo>
                  <a:lnTo>
                    <a:pt x="2371725" y="628650"/>
                  </a:lnTo>
                  <a:lnTo>
                    <a:pt x="2405062" y="621506"/>
                  </a:lnTo>
                  <a:lnTo>
                    <a:pt x="2433637" y="611981"/>
                  </a:lnTo>
                  <a:lnTo>
                    <a:pt x="2462212" y="592931"/>
                  </a:lnTo>
                  <a:lnTo>
                    <a:pt x="2493169" y="564356"/>
                  </a:lnTo>
                  <a:lnTo>
                    <a:pt x="2516981" y="531019"/>
                  </a:lnTo>
                  <a:lnTo>
                    <a:pt x="2550319" y="476250"/>
                  </a:lnTo>
                  <a:lnTo>
                    <a:pt x="2602706" y="342900"/>
                  </a:lnTo>
                  <a:lnTo>
                    <a:pt x="2655094" y="595313"/>
                  </a:lnTo>
                  <a:lnTo>
                    <a:pt x="2576512" y="757238"/>
                  </a:lnTo>
                  <a:lnTo>
                    <a:pt x="2516981" y="871538"/>
                  </a:lnTo>
                  <a:lnTo>
                    <a:pt x="2490787" y="914400"/>
                  </a:lnTo>
                  <a:lnTo>
                    <a:pt x="2481262" y="926306"/>
                  </a:lnTo>
                  <a:lnTo>
                    <a:pt x="2447925" y="914400"/>
                  </a:lnTo>
                  <a:lnTo>
                    <a:pt x="2383631" y="892969"/>
                  </a:lnTo>
                  <a:lnTo>
                    <a:pt x="2321719" y="881063"/>
                  </a:lnTo>
                  <a:lnTo>
                    <a:pt x="2171700" y="876300"/>
                  </a:lnTo>
                  <a:lnTo>
                    <a:pt x="1690687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B95F4A42-E233-4EBF-BB3D-622F32DE7994}"/>
                </a:ext>
              </a:extLst>
            </p:cNvPr>
            <p:cNvSpPr/>
            <p:nvPr/>
          </p:nvSpPr>
          <p:spPr>
            <a:xfrm>
              <a:off x="3705226" y="3362325"/>
              <a:ext cx="1414463" cy="1360488"/>
            </a:xfrm>
            <a:custGeom>
              <a:avLst/>
              <a:gdLst>
                <a:gd name="connsiteX0" fmla="*/ 633413 w 1414463"/>
                <a:gd name="connsiteY0" fmla="*/ 407194 h 1359694"/>
                <a:gd name="connsiteX1" fmla="*/ 419100 w 1414463"/>
                <a:gd name="connsiteY1" fmla="*/ 535781 h 1359694"/>
                <a:gd name="connsiteX2" fmla="*/ 366713 w 1414463"/>
                <a:gd name="connsiteY2" fmla="*/ 576263 h 1359694"/>
                <a:gd name="connsiteX3" fmla="*/ 333375 w 1414463"/>
                <a:gd name="connsiteY3" fmla="*/ 600075 h 1359694"/>
                <a:gd name="connsiteX4" fmla="*/ 326231 w 1414463"/>
                <a:gd name="connsiteY4" fmla="*/ 602456 h 1359694"/>
                <a:gd name="connsiteX5" fmla="*/ 309563 w 1414463"/>
                <a:gd name="connsiteY5" fmla="*/ 604838 h 1359694"/>
                <a:gd name="connsiteX6" fmla="*/ 261938 w 1414463"/>
                <a:gd name="connsiteY6" fmla="*/ 597694 h 1359694"/>
                <a:gd name="connsiteX7" fmla="*/ 233363 w 1414463"/>
                <a:gd name="connsiteY7" fmla="*/ 583406 h 1359694"/>
                <a:gd name="connsiteX8" fmla="*/ 200025 w 1414463"/>
                <a:gd name="connsiteY8" fmla="*/ 559594 h 1359694"/>
                <a:gd name="connsiteX9" fmla="*/ 169069 w 1414463"/>
                <a:gd name="connsiteY9" fmla="*/ 533400 h 1359694"/>
                <a:gd name="connsiteX10" fmla="*/ 135731 w 1414463"/>
                <a:gd name="connsiteY10" fmla="*/ 495300 h 1359694"/>
                <a:gd name="connsiteX11" fmla="*/ 107156 w 1414463"/>
                <a:gd name="connsiteY11" fmla="*/ 452438 h 1359694"/>
                <a:gd name="connsiteX12" fmla="*/ 64294 w 1414463"/>
                <a:gd name="connsiteY12" fmla="*/ 373856 h 1359694"/>
                <a:gd name="connsiteX13" fmla="*/ 21431 w 1414463"/>
                <a:gd name="connsiteY13" fmla="*/ 285750 h 1359694"/>
                <a:gd name="connsiteX14" fmla="*/ 2381 w 1414463"/>
                <a:gd name="connsiteY14" fmla="*/ 245269 h 1359694"/>
                <a:gd name="connsiteX15" fmla="*/ 0 w 1414463"/>
                <a:gd name="connsiteY15" fmla="*/ 228600 h 1359694"/>
                <a:gd name="connsiteX16" fmla="*/ 0 w 1414463"/>
                <a:gd name="connsiteY16" fmla="*/ 216694 h 1359694"/>
                <a:gd name="connsiteX17" fmla="*/ 4763 w 1414463"/>
                <a:gd name="connsiteY17" fmla="*/ 204788 h 1359694"/>
                <a:gd name="connsiteX18" fmla="*/ 14288 w 1414463"/>
                <a:gd name="connsiteY18" fmla="*/ 202406 h 1359694"/>
                <a:gd name="connsiteX19" fmla="*/ 28575 w 1414463"/>
                <a:gd name="connsiteY19" fmla="*/ 202406 h 1359694"/>
                <a:gd name="connsiteX20" fmla="*/ 61913 w 1414463"/>
                <a:gd name="connsiteY20" fmla="*/ 221456 h 1359694"/>
                <a:gd name="connsiteX21" fmla="*/ 104775 w 1414463"/>
                <a:gd name="connsiteY21" fmla="*/ 257175 h 1359694"/>
                <a:gd name="connsiteX22" fmla="*/ 135731 w 1414463"/>
                <a:gd name="connsiteY22" fmla="*/ 283369 h 1359694"/>
                <a:gd name="connsiteX23" fmla="*/ 164306 w 1414463"/>
                <a:gd name="connsiteY23" fmla="*/ 300038 h 1359694"/>
                <a:gd name="connsiteX24" fmla="*/ 202406 w 1414463"/>
                <a:gd name="connsiteY24" fmla="*/ 323850 h 1359694"/>
                <a:gd name="connsiteX25" fmla="*/ 245269 w 1414463"/>
                <a:gd name="connsiteY25" fmla="*/ 342900 h 1359694"/>
                <a:gd name="connsiteX26" fmla="*/ 276225 w 1414463"/>
                <a:gd name="connsiteY26" fmla="*/ 350044 h 1359694"/>
                <a:gd name="connsiteX27" fmla="*/ 304800 w 1414463"/>
                <a:gd name="connsiteY27" fmla="*/ 352425 h 1359694"/>
                <a:gd name="connsiteX28" fmla="*/ 335756 w 1414463"/>
                <a:gd name="connsiteY28" fmla="*/ 352425 h 1359694"/>
                <a:gd name="connsiteX29" fmla="*/ 373856 w 1414463"/>
                <a:gd name="connsiteY29" fmla="*/ 345281 h 1359694"/>
                <a:gd name="connsiteX30" fmla="*/ 445294 w 1414463"/>
                <a:gd name="connsiteY30" fmla="*/ 311944 h 1359694"/>
                <a:gd name="connsiteX31" fmla="*/ 800100 w 1414463"/>
                <a:gd name="connsiteY31" fmla="*/ 130969 h 1359694"/>
                <a:gd name="connsiteX32" fmla="*/ 1040606 w 1414463"/>
                <a:gd name="connsiteY32" fmla="*/ 0 h 1359694"/>
                <a:gd name="connsiteX33" fmla="*/ 1059656 w 1414463"/>
                <a:gd name="connsiteY33" fmla="*/ 4763 h 1359694"/>
                <a:gd name="connsiteX34" fmla="*/ 1116806 w 1414463"/>
                <a:gd name="connsiteY34" fmla="*/ 42863 h 1359694"/>
                <a:gd name="connsiteX35" fmla="*/ 1190625 w 1414463"/>
                <a:gd name="connsiteY35" fmla="*/ 97631 h 1359694"/>
                <a:gd name="connsiteX36" fmla="*/ 1235869 w 1414463"/>
                <a:gd name="connsiteY36" fmla="*/ 140494 h 1359694"/>
                <a:gd name="connsiteX37" fmla="*/ 1262063 w 1414463"/>
                <a:gd name="connsiteY37" fmla="*/ 166688 h 1359694"/>
                <a:gd name="connsiteX38" fmla="*/ 1276350 w 1414463"/>
                <a:gd name="connsiteY38" fmla="*/ 190500 h 1359694"/>
                <a:gd name="connsiteX39" fmla="*/ 1281113 w 1414463"/>
                <a:gd name="connsiteY39" fmla="*/ 214313 h 1359694"/>
                <a:gd name="connsiteX40" fmla="*/ 1278731 w 1414463"/>
                <a:gd name="connsiteY40" fmla="*/ 233363 h 1359694"/>
                <a:gd name="connsiteX41" fmla="*/ 1266825 w 1414463"/>
                <a:gd name="connsiteY41" fmla="*/ 252413 h 1359694"/>
                <a:gd name="connsiteX42" fmla="*/ 1197769 w 1414463"/>
                <a:gd name="connsiteY42" fmla="*/ 288131 h 1359694"/>
                <a:gd name="connsiteX43" fmla="*/ 1050131 w 1414463"/>
                <a:gd name="connsiteY43" fmla="*/ 478631 h 1359694"/>
                <a:gd name="connsiteX44" fmla="*/ 881063 w 1414463"/>
                <a:gd name="connsiteY44" fmla="*/ 711994 h 1359694"/>
                <a:gd name="connsiteX45" fmla="*/ 854869 w 1414463"/>
                <a:gd name="connsiteY45" fmla="*/ 754856 h 1359694"/>
                <a:gd name="connsiteX46" fmla="*/ 845344 w 1414463"/>
                <a:gd name="connsiteY46" fmla="*/ 781050 h 1359694"/>
                <a:gd name="connsiteX47" fmla="*/ 845344 w 1414463"/>
                <a:gd name="connsiteY47" fmla="*/ 802481 h 1359694"/>
                <a:gd name="connsiteX48" fmla="*/ 847725 w 1414463"/>
                <a:gd name="connsiteY48" fmla="*/ 821531 h 1359694"/>
                <a:gd name="connsiteX49" fmla="*/ 862013 w 1414463"/>
                <a:gd name="connsiteY49" fmla="*/ 840581 h 1359694"/>
                <a:gd name="connsiteX50" fmla="*/ 919163 w 1414463"/>
                <a:gd name="connsiteY50" fmla="*/ 881063 h 1359694"/>
                <a:gd name="connsiteX51" fmla="*/ 1012031 w 1414463"/>
                <a:gd name="connsiteY51" fmla="*/ 947738 h 1359694"/>
                <a:gd name="connsiteX52" fmla="*/ 1116806 w 1414463"/>
                <a:gd name="connsiteY52" fmla="*/ 1023938 h 1359694"/>
                <a:gd name="connsiteX53" fmla="*/ 1188244 w 1414463"/>
                <a:gd name="connsiteY53" fmla="*/ 1081088 h 1359694"/>
                <a:gd name="connsiteX54" fmla="*/ 1257300 w 1414463"/>
                <a:gd name="connsiteY54" fmla="*/ 1135856 h 1359694"/>
                <a:gd name="connsiteX55" fmla="*/ 1312069 w 1414463"/>
                <a:gd name="connsiteY55" fmla="*/ 1188244 h 1359694"/>
                <a:gd name="connsiteX56" fmla="*/ 1359694 w 1414463"/>
                <a:gd name="connsiteY56" fmla="*/ 1245394 h 1359694"/>
                <a:gd name="connsiteX57" fmla="*/ 1393031 w 1414463"/>
                <a:gd name="connsiteY57" fmla="*/ 1293019 h 1359694"/>
                <a:gd name="connsiteX58" fmla="*/ 1412081 w 1414463"/>
                <a:gd name="connsiteY58" fmla="*/ 1335881 h 1359694"/>
                <a:gd name="connsiteX59" fmla="*/ 1414463 w 1414463"/>
                <a:gd name="connsiteY59" fmla="*/ 1359694 h 1359694"/>
                <a:gd name="connsiteX60" fmla="*/ 945356 w 1414463"/>
                <a:gd name="connsiteY60" fmla="*/ 1238250 h 1359694"/>
                <a:gd name="connsiteX61" fmla="*/ 952500 w 1414463"/>
                <a:gd name="connsiteY61" fmla="*/ 1209675 h 1359694"/>
                <a:gd name="connsiteX62" fmla="*/ 954881 w 1414463"/>
                <a:gd name="connsiteY62" fmla="*/ 1183481 h 1359694"/>
                <a:gd name="connsiteX63" fmla="*/ 950119 w 1414463"/>
                <a:gd name="connsiteY63" fmla="*/ 1150144 h 1359694"/>
                <a:gd name="connsiteX64" fmla="*/ 942975 w 1414463"/>
                <a:gd name="connsiteY64" fmla="*/ 1112044 h 1359694"/>
                <a:gd name="connsiteX65" fmla="*/ 935831 w 1414463"/>
                <a:gd name="connsiteY65" fmla="*/ 1085850 h 1359694"/>
                <a:gd name="connsiteX66" fmla="*/ 909638 w 1414463"/>
                <a:gd name="connsiteY66" fmla="*/ 1047750 h 1359694"/>
                <a:gd name="connsiteX67" fmla="*/ 878681 w 1414463"/>
                <a:gd name="connsiteY67" fmla="*/ 1016794 h 1359694"/>
                <a:gd name="connsiteX68" fmla="*/ 840581 w 1414463"/>
                <a:gd name="connsiteY68" fmla="*/ 988219 h 1359694"/>
                <a:gd name="connsiteX69" fmla="*/ 783431 w 1414463"/>
                <a:gd name="connsiteY69" fmla="*/ 952500 h 1359694"/>
                <a:gd name="connsiteX70" fmla="*/ 759619 w 1414463"/>
                <a:gd name="connsiteY70" fmla="*/ 938213 h 1359694"/>
                <a:gd name="connsiteX71" fmla="*/ 738188 w 1414463"/>
                <a:gd name="connsiteY71" fmla="*/ 921544 h 1359694"/>
                <a:gd name="connsiteX72" fmla="*/ 714375 w 1414463"/>
                <a:gd name="connsiteY72" fmla="*/ 892969 h 1359694"/>
                <a:gd name="connsiteX73" fmla="*/ 702469 w 1414463"/>
                <a:gd name="connsiteY73" fmla="*/ 862013 h 1359694"/>
                <a:gd name="connsiteX74" fmla="*/ 707231 w 1414463"/>
                <a:gd name="connsiteY74" fmla="*/ 823913 h 1359694"/>
                <a:gd name="connsiteX75" fmla="*/ 728663 w 1414463"/>
                <a:gd name="connsiteY75" fmla="*/ 752475 h 1359694"/>
                <a:gd name="connsiteX76" fmla="*/ 800100 w 1414463"/>
                <a:gd name="connsiteY76" fmla="*/ 566738 h 1359694"/>
                <a:gd name="connsiteX77" fmla="*/ 866775 w 1414463"/>
                <a:gd name="connsiteY77" fmla="*/ 390525 h 1359694"/>
                <a:gd name="connsiteX78" fmla="*/ 892969 w 1414463"/>
                <a:gd name="connsiteY78" fmla="*/ 323850 h 1359694"/>
                <a:gd name="connsiteX79" fmla="*/ 892969 w 1414463"/>
                <a:gd name="connsiteY79" fmla="*/ 302419 h 1359694"/>
                <a:gd name="connsiteX80" fmla="*/ 892969 w 1414463"/>
                <a:gd name="connsiteY80" fmla="*/ 280988 h 1359694"/>
                <a:gd name="connsiteX81" fmla="*/ 883444 w 1414463"/>
                <a:gd name="connsiteY81" fmla="*/ 273844 h 1359694"/>
                <a:gd name="connsiteX82" fmla="*/ 859631 w 1414463"/>
                <a:gd name="connsiteY82" fmla="*/ 276225 h 1359694"/>
                <a:gd name="connsiteX83" fmla="*/ 633413 w 1414463"/>
                <a:gd name="connsiteY83" fmla="*/ 407194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14463" h="1359694">
                  <a:moveTo>
                    <a:pt x="633413" y="407194"/>
                  </a:moveTo>
                  <a:lnTo>
                    <a:pt x="419100" y="535781"/>
                  </a:lnTo>
                  <a:lnTo>
                    <a:pt x="366713" y="576263"/>
                  </a:lnTo>
                  <a:lnTo>
                    <a:pt x="333375" y="600075"/>
                  </a:lnTo>
                  <a:lnTo>
                    <a:pt x="326231" y="602456"/>
                  </a:lnTo>
                  <a:lnTo>
                    <a:pt x="309563" y="604838"/>
                  </a:lnTo>
                  <a:lnTo>
                    <a:pt x="261938" y="597694"/>
                  </a:lnTo>
                  <a:lnTo>
                    <a:pt x="233363" y="583406"/>
                  </a:lnTo>
                  <a:lnTo>
                    <a:pt x="200025" y="559594"/>
                  </a:lnTo>
                  <a:lnTo>
                    <a:pt x="169069" y="533400"/>
                  </a:lnTo>
                  <a:lnTo>
                    <a:pt x="135731" y="495300"/>
                  </a:lnTo>
                  <a:lnTo>
                    <a:pt x="107156" y="452438"/>
                  </a:lnTo>
                  <a:lnTo>
                    <a:pt x="64294" y="373856"/>
                  </a:lnTo>
                  <a:lnTo>
                    <a:pt x="21431" y="285750"/>
                  </a:lnTo>
                  <a:lnTo>
                    <a:pt x="2381" y="245269"/>
                  </a:lnTo>
                  <a:lnTo>
                    <a:pt x="0" y="228600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14288" y="202406"/>
                  </a:lnTo>
                  <a:lnTo>
                    <a:pt x="28575" y="202406"/>
                  </a:lnTo>
                  <a:lnTo>
                    <a:pt x="61913" y="221456"/>
                  </a:lnTo>
                  <a:lnTo>
                    <a:pt x="104775" y="257175"/>
                  </a:lnTo>
                  <a:lnTo>
                    <a:pt x="135731" y="283369"/>
                  </a:lnTo>
                  <a:lnTo>
                    <a:pt x="164306" y="300038"/>
                  </a:lnTo>
                  <a:lnTo>
                    <a:pt x="202406" y="323850"/>
                  </a:lnTo>
                  <a:lnTo>
                    <a:pt x="245269" y="342900"/>
                  </a:lnTo>
                  <a:lnTo>
                    <a:pt x="276225" y="350044"/>
                  </a:lnTo>
                  <a:lnTo>
                    <a:pt x="304800" y="352425"/>
                  </a:lnTo>
                  <a:lnTo>
                    <a:pt x="335756" y="352425"/>
                  </a:lnTo>
                  <a:lnTo>
                    <a:pt x="373856" y="345281"/>
                  </a:lnTo>
                  <a:lnTo>
                    <a:pt x="445294" y="311944"/>
                  </a:lnTo>
                  <a:lnTo>
                    <a:pt x="800100" y="130969"/>
                  </a:lnTo>
                  <a:lnTo>
                    <a:pt x="1040606" y="0"/>
                  </a:lnTo>
                  <a:lnTo>
                    <a:pt x="1059656" y="4763"/>
                  </a:lnTo>
                  <a:lnTo>
                    <a:pt x="1116806" y="42863"/>
                  </a:lnTo>
                  <a:lnTo>
                    <a:pt x="1190625" y="97631"/>
                  </a:lnTo>
                  <a:lnTo>
                    <a:pt x="1235869" y="140494"/>
                  </a:lnTo>
                  <a:lnTo>
                    <a:pt x="1262063" y="166688"/>
                  </a:lnTo>
                  <a:lnTo>
                    <a:pt x="1276350" y="190500"/>
                  </a:lnTo>
                  <a:lnTo>
                    <a:pt x="1281113" y="214313"/>
                  </a:lnTo>
                  <a:lnTo>
                    <a:pt x="1278731" y="233363"/>
                  </a:lnTo>
                  <a:lnTo>
                    <a:pt x="1266825" y="252413"/>
                  </a:lnTo>
                  <a:lnTo>
                    <a:pt x="1197769" y="288131"/>
                  </a:lnTo>
                  <a:lnTo>
                    <a:pt x="1050131" y="478631"/>
                  </a:lnTo>
                  <a:lnTo>
                    <a:pt x="881063" y="711994"/>
                  </a:lnTo>
                  <a:lnTo>
                    <a:pt x="854869" y="754856"/>
                  </a:lnTo>
                  <a:lnTo>
                    <a:pt x="845344" y="781050"/>
                  </a:lnTo>
                  <a:lnTo>
                    <a:pt x="845344" y="802481"/>
                  </a:lnTo>
                  <a:lnTo>
                    <a:pt x="847725" y="821531"/>
                  </a:lnTo>
                  <a:lnTo>
                    <a:pt x="862013" y="840581"/>
                  </a:lnTo>
                  <a:lnTo>
                    <a:pt x="919163" y="881063"/>
                  </a:lnTo>
                  <a:lnTo>
                    <a:pt x="1012031" y="947738"/>
                  </a:lnTo>
                  <a:lnTo>
                    <a:pt x="1116806" y="1023938"/>
                  </a:lnTo>
                  <a:lnTo>
                    <a:pt x="1188244" y="1081088"/>
                  </a:lnTo>
                  <a:lnTo>
                    <a:pt x="1257300" y="1135856"/>
                  </a:lnTo>
                  <a:lnTo>
                    <a:pt x="1312069" y="1188244"/>
                  </a:lnTo>
                  <a:lnTo>
                    <a:pt x="1359694" y="1245394"/>
                  </a:lnTo>
                  <a:lnTo>
                    <a:pt x="1393031" y="1293019"/>
                  </a:lnTo>
                  <a:lnTo>
                    <a:pt x="1412081" y="1335881"/>
                  </a:lnTo>
                  <a:lnTo>
                    <a:pt x="1414463" y="1359694"/>
                  </a:lnTo>
                  <a:lnTo>
                    <a:pt x="945356" y="1238250"/>
                  </a:lnTo>
                  <a:lnTo>
                    <a:pt x="952500" y="1209675"/>
                  </a:lnTo>
                  <a:lnTo>
                    <a:pt x="954881" y="1183481"/>
                  </a:lnTo>
                  <a:lnTo>
                    <a:pt x="950119" y="1150144"/>
                  </a:lnTo>
                  <a:lnTo>
                    <a:pt x="942975" y="1112044"/>
                  </a:lnTo>
                  <a:lnTo>
                    <a:pt x="935831" y="1085850"/>
                  </a:lnTo>
                  <a:lnTo>
                    <a:pt x="909638" y="1047750"/>
                  </a:lnTo>
                  <a:lnTo>
                    <a:pt x="878681" y="1016794"/>
                  </a:lnTo>
                  <a:lnTo>
                    <a:pt x="840581" y="988219"/>
                  </a:lnTo>
                  <a:lnTo>
                    <a:pt x="783431" y="952500"/>
                  </a:lnTo>
                  <a:lnTo>
                    <a:pt x="759619" y="938213"/>
                  </a:lnTo>
                  <a:lnTo>
                    <a:pt x="738188" y="921544"/>
                  </a:lnTo>
                  <a:lnTo>
                    <a:pt x="714375" y="892969"/>
                  </a:lnTo>
                  <a:lnTo>
                    <a:pt x="702469" y="862013"/>
                  </a:lnTo>
                  <a:lnTo>
                    <a:pt x="707231" y="823913"/>
                  </a:lnTo>
                  <a:lnTo>
                    <a:pt x="728663" y="752475"/>
                  </a:lnTo>
                  <a:lnTo>
                    <a:pt x="800100" y="566738"/>
                  </a:lnTo>
                  <a:lnTo>
                    <a:pt x="866775" y="390525"/>
                  </a:lnTo>
                  <a:lnTo>
                    <a:pt x="892969" y="323850"/>
                  </a:lnTo>
                  <a:lnTo>
                    <a:pt x="892969" y="302419"/>
                  </a:lnTo>
                  <a:lnTo>
                    <a:pt x="892969" y="280988"/>
                  </a:lnTo>
                  <a:lnTo>
                    <a:pt x="883444" y="273844"/>
                  </a:lnTo>
                  <a:lnTo>
                    <a:pt x="859631" y="276225"/>
                  </a:lnTo>
                  <a:lnTo>
                    <a:pt x="6334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8">
              <a:extLst>
                <a:ext uri="{FF2B5EF4-FFF2-40B4-BE49-F238E27FC236}">
                  <a16:creationId xmlns:a16="http://schemas.microsoft.com/office/drawing/2014/main" id="{10EC855B-7405-4F8F-93CF-9110F8CB6594}"/>
                </a:ext>
              </a:extLst>
            </p:cNvPr>
            <p:cNvSpPr/>
            <p:nvPr/>
          </p:nvSpPr>
          <p:spPr>
            <a:xfrm>
              <a:off x="3829050" y="4533900"/>
              <a:ext cx="1289050" cy="661988"/>
            </a:xfrm>
            <a:custGeom>
              <a:avLst/>
              <a:gdLst>
                <a:gd name="connsiteX0" fmla="*/ 771525 w 1288256"/>
                <a:gd name="connsiteY0" fmla="*/ 357188 h 661988"/>
                <a:gd name="connsiteX1" fmla="*/ 554831 w 1288256"/>
                <a:gd name="connsiteY1" fmla="*/ 433388 h 661988"/>
                <a:gd name="connsiteX2" fmla="*/ 395288 w 1288256"/>
                <a:gd name="connsiteY2" fmla="*/ 500063 h 661988"/>
                <a:gd name="connsiteX3" fmla="*/ 333375 w 1288256"/>
                <a:gd name="connsiteY3" fmla="*/ 526256 h 661988"/>
                <a:gd name="connsiteX4" fmla="*/ 147638 w 1288256"/>
                <a:gd name="connsiteY4" fmla="*/ 661988 h 661988"/>
                <a:gd name="connsiteX5" fmla="*/ 0 w 1288256"/>
                <a:gd name="connsiteY5" fmla="*/ 614363 h 661988"/>
                <a:gd name="connsiteX6" fmla="*/ 14288 w 1288256"/>
                <a:gd name="connsiteY6" fmla="*/ 581025 h 661988"/>
                <a:gd name="connsiteX7" fmla="*/ 42863 w 1288256"/>
                <a:gd name="connsiteY7" fmla="*/ 552450 h 661988"/>
                <a:gd name="connsiteX8" fmla="*/ 78581 w 1288256"/>
                <a:gd name="connsiteY8" fmla="*/ 528638 h 661988"/>
                <a:gd name="connsiteX9" fmla="*/ 140494 w 1288256"/>
                <a:gd name="connsiteY9" fmla="*/ 504825 h 661988"/>
                <a:gd name="connsiteX10" fmla="*/ 230981 w 1288256"/>
                <a:gd name="connsiteY10" fmla="*/ 476250 h 661988"/>
                <a:gd name="connsiteX11" fmla="*/ 338138 w 1288256"/>
                <a:gd name="connsiteY11" fmla="*/ 419100 h 661988"/>
                <a:gd name="connsiteX12" fmla="*/ 523875 w 1288256"/>
                <a:gd name="connsiteY12" fmla="*/ 311944 h 661988"/>
                <a:gd name="connsiteX13" fmla="*/ 685800 w 1288256"/>
                <a:gd name="connsiteY13" fmla="*/ 216694 h 661988"/>
                <a:gd name="connsiteX14" fmla="*/ 733425 w 1288256"/>
                <a:gd name="connsiteY14" fmla="*/ 180975 h 661988"/>
                <a:gd name="connsiteX15" fmla="*/ 766763 w 1288256"/>
                <a:gd name="connsiteY15" fmla="*/ 157163 h 661988"/>
                <a:gd name="connsiteX16" fmla="*/ 792956 w 1288256"/>
                <a:gd name="connsiteY16" fmla="*/ 130969 h 661988"/>
                <a:gd name="connsiteX17" fmla="*/ 812006 w 1288256"/>
                <a:gd name="connsiteY17" fmla="*/ 100013 h 661988"/>
                <a:gd name="connsiteX18" fmla="*/ 840581 w 1288256"/>
                <a:gd name="connsiteY18" fmla="*/ 0 h 661988"/>
                <a:gd name="connsiteX19" fmla="*/ 1283494 w 1288256"/>
                <a:gd name="connsiteY19" fmla="*/ 161925 h 661988"/>
                <a:gd name="connsiteX20" fmla="*/ 1288256 w 1288256"/>
                <a:gd name="connsiteY20" fmla="*/ 188119 h 661988"/>
                <a:gd name="connsiteX21" fmla="*/ 1281113 w 1288256"/>
                <a:gd name="connsiteY21" fmla="*/ 214313 h 661988"/>
                <a:gd name="connsiteX22" fmla="*/ 1257300 w 1288256"/>
                <a:gd name="connsiteY22" fmla="*/ 238125 h 661988"/>
                <a:gd name="connsiteX23" fmla="*/ 1209675 w 1288256"/>
                <a:gd name="connsiteY23" fmla="*/ 257175 h 661988"/>
                <a:gd name="connsiteX24" fmla="*/ 1107281 w 1288256"/>
                <a:gd name="connsiteY24" fmla="*/ 273844 h 661988"/>
                <a:gd name="connsiteX25" fmla="*/ 919163 w 1288256"/>
                <a:gd name="connsiteY25" fmla="*/ 316706 h 661988"/>
                <a:gd name="connsiteX26" fmla="*/ 771525 w 1288256"/>
                <a:gd name="connsiteY26" fmla="*/ 3571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8256" h="661988">
                  <a:moveTo>
                    <a:pt x="771525" y="357188"/>
                  </a:moveTo>
                  <a:lnTo>
                    <a:pt x="554831" y="433388"/>
                  </a:lnTo>
                  <a:lnTo>
                    <a:pt x="395288" y="500063"/>
                  </a:lnTo>
                  <a:lnTo>
                    <a:pt x="333375" y="526256"/>
                  </a:lnTo>
                  <a:lnTo>
                    <a:pt x="147638" y="661988"/>
                  </a:lnTo>
                  <a:lnTo>
                    <a:pt x="0" y="614363"/>
                  </a:lnTo>
                  <a:lnTo>
                    <a:pt x="14288" y="581025"/>
                  </a:lnTo>
                  <a:lnTo>
                    <a:pt x="42863" y="552450"/>
                  </a:lnTo>
                  <a:lnTo>
                    <a:pt x="78581" y="528638"/>
                  </a:lnTo>
                  <a:lnTo>
                    <a:pt x="140494" y="504825"/>
                  </a:lnTo>
                  <a:lnTo>
                    <a:pt x="230981" y="476250"/>
                  </a:lnTo>
                  <a:lnTo>
                    <a:pt x="338138" y="419100"/>
                  </a:lnTo>
                  <a:lnTo>
                    <a:pt x="523875" y="311944"/>
                  </a:lnTo>
                  <a:lnTo>
                    <a:pt x="685800" y="216694"/>
                  </a:lnTo>
                  <a:lnTo>
                    <a:pt x="733425" y="180975"/>
                  </a:lnTo>
                  <a:lnTo>
                    <a:pt x="766763" y="157163"/>
                  </a:lnTo>
                  <a:lnTo>
                    <a:pt x="792956" y="130969"/>
                  </a:lnTo>
                  <a:lnTo>
                    <a:pt x="812006" y="100013"/>
                  </a:lnTo>
                  <a:lnTo>
                    <a:pt x="840581" y="0"/>
                  </a:lnTo>
                  <a:lnTo>
                    <a:pt x="1283494" y="161925"/>
                  </a:lnTo>
                  <a:lnTo>
                    <a:pt x="1288256" y="188119"/>
                  </a:lnTo>
                  <a:lnTo>
                    <a:pt x="1281113" y="214313"/>
                  </a:lnTo>
                  <a:lnTo>
                    <a:pt x="1257300" y="238125"/>
                  </a:lnTo>
                  <a:lnTo>
                    <a:pt x="1209675" y="257175"/>
                  </a:lnTo>
                  <a:lnTo>
                    <a:pt x="1107281" y="273844"/>
                  </a:lnTo>
                  <a:lnTo>
                    <a:pt x="919163" y="316706"/>
                  </a:lnTo>
                  <a:lnTo>
                    <a:pt x="771525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9">
              <a:extLst>
                <a:ext uri="{FF2B5EF4-FFF2-40B4-BE49-F238E27FC236}">
                  <a16:creationId xmlns:a16="http://schemas.microsoft.com/office/drawing/2014/main" id="{604EC17D-2CA4-4A51-9B9A-4879384DA7B9}"/>
                </a:ext>
              </a:extLst>
            </p:cNvPr>
            <p:cNvSpPr/>
            <p:nvPr/>
          </p:nvSpPr>
          <p:spPr>
            <a:xfrm>
              <a:off x="3787776" y="5089525"/>
              <a:ext cx="4564063" cy="971550"/>
            </a:xfrm>
            <a:custGeom>
              <a:avLst/>
              <a:gdLst>
                <a:gd name="connsiteX0" fmla="*/ 2263140 w 4564380"/>
                <a:gd name="connsiteY0" fmla="*/ 590550 h 971550"/>
                <a:gd name="connsiteX1" fmla="*/ 1737360 w 4564380"/>
                <a:gd name="connsiteY1" fmla="*/ 434340 h 971550"/>
                <a:gd name="connsiteX2" fmla="*/ 1443990 w 4564380"/>
                <a:gd name="connsiteY2" fmla="*/ 354330 h 971550"/>
                <a:gd name="connsiteX3" fmla="*/ 1177290 w 4564380"/>
                <a:gd name="connsiteY3" fmla="*/ 297180 h 971550"/>
                <a:gd name="connsiteX4" fmla="*/ 746760 w 4564380"/>
                <a:gd name="connsiteY4" fmla="*/ 228600 h 971550"/>
                <a:gd name="connsiteX5" fmla="*/ 582930 w 4564380"/>
                <a:gd name="connsiteY5" fmla="*/ 213360 h 971550"/>
                <a:gd name="connsiteX6" fmla="*/ 483870 w 4564380"/>
                <a:gd name="connsiteY6" fmla="*/ 217170 h 971550"/>
                <a:gd name="connsiteX7" fmla="*/ 308610 w 4564380"/>
                <a:gd name="connsiteY7" fmla="*/ 243840 h 971550"/>
                <a:gd name="connsiteX8" fmla="*/ 125730 w 4564380"/>
                <a:gd name="connsiteY8" fmla="*/ 278130 h 971550"/>
                <a:gd name="connsiteX9" fmla="*/ 87630 w 4564380"/>
                <a:gd name="connsiteY9" fmla="*/ 281940 h 971550"/>
                <a:gd name="connsiteX10" fmla="*/ 45720 w 4564380"/>
                <a:gd name="connsiteY10" fmla="*/ 262890 h 971550"/>
                <a:gd name="connsiteX11" fmla="*/ 3810 w 4564380"/>
                <a:gd name="connsiteY11" fmla="*/ 228600 h 971550"/>
                <a:gd name="connsiteX12" fmla="*/ 0 w 4564380"/>
                <a:gd name="connsiteY12" fmla="*/ 209550 h 971550"/>
                <a:gd name="connsiteX13" fmla="*/ 7620 w 4564380"/>
                <a:gd name="connsiteY13" fmla="*/ 140970 h 971550"/>
                <a:gd name="connsiteX14" fmla="*/ 26670 w 4564380"/>
                <a:gd name="connsiteY14" fmla="*/ 68580 h 971550"/>
                <a:gd name="connsiteX15" fmla="*/ 60960 w 4564380"/>
                <a:gd name="connsiteY15" fmla="*/ 19050 h 971550"/>
                <a:gd name="connsiteX16" fmla="*/ 125730 w 4564380"/>
                <a:gd name="connsiteY16" fmla="*/ 0 h 971550"/>
                <a:gd name="connsiteX17" fmla="*/ 236220 w 4564380"/>
                <a:gd name="connsiteY17" fmla="*/ 64770 h 971550"/>
                <a:gd name="connsiteX18" fmla="*/ 381000 w 4564380"/>
                <a:gd name="connsiteY18" fmla="*/ 60960 h 971550"/>
                <a:gd name="connsiteX19" fmla="*/ 655320 w 4564380"/>
                <a:gd name="connsiteY19" fmla="*/ 64770 h 971550"/>
                <a:gd name="connsiteX20" fmla="*/ 883920 w 4564380"/>
                <a:gd name="connsiteY20" fmla="*/ 80010 h 971550"/>
                <a:gd name="connsiteX21" fmla="*/ 1036320 w 4564380"/>
                <a:gd name="connsiteY21" fmla="*/ 91440 h 971550"/>
                <a:gd name="connsiteX22" fmla="*/ 1337310 w 4564380"/>
                <a:gd name="connsiteY22" fmla="*/ 140970 h 971550"/>
                <a:gd name="connsiteX23" fmla="*/ 1592580 w 4564380"/>
                <a:gd name="connsiteY23" fmla="*/ 194310 h 971550"/>
                <a:gd name="connsiteX24" fmla="*/ 1908810 w 4564380"/>
                <a:gd name="connsiteY24" fmla="*/ 266700 h 971550"/>
                <a:gd name="connsiteX25" fmla="*/ 2350770 w 4564380"/>
                <a:gd name="connsiteY25" fmla="*/ 377190 h 971550"/>
                <a:gd name="connsiteX26" fmla="*/ 2613660 w 4564380"/>
                <a:gd name="connsiteY26" fmla="*/ 441960 h 971550"/>
                <a:gd name="connsiteX27" fmla="*/ 2948940 w 4564380"/>
                <a:gd name="connsiteY27" fmla="*/ 514350 h 971550"/>
                <a:gd name="connsiteX28" fmla="*/ 3150870 w 4564380"/>
                <a:gd name="connsiteY28" fmla="*/ 548640 h 971550"/>
                <a:gd name="connsiteX29" fmla="*/ 3345180 w 4564380"/>
                <a:gd name="connsiteY29" fmla="*/ 575310 h 971550"/>
                <a:gd name="connsiteX30" fmla="*/ 3630930 w 4564380"/>
                <a:gd name="connsiteY30" fmla="*/ 601980 h 971550"/>
                <a:gd name="connsiteX31" fmla="*/ 3962400 w 4564380"/>
                <a:gd name="connsiteY31" fmla="*/ 613410 h 971550"/>
                <a:gd name="connsiteX32" fmla="*/ 4331970 w 4564380"/>
                <a:gd name="connsiteY32" fmla="*/ 598170 h 971550"/>
                <a:gd name="connsiteX33" fmla="*/ 4507230 w 4564380"/>
                <a:gd name="connsiteY33" fmla="*/ 590550 h 971550"/>
                <a:gd name="connsiteX34" fmla="*/ 4549140 w 4564380"/>
                <a:gd name="connsiteY34" fmla="*/ 594360 h 971550"/>
                <a:gd name="connsiteX35" fmla="*/ 4564380 w 4564380"/>
                <a:gd name="connsiteY35" fmla="*/ 601980 h 971550"/>
                <a:gd name="connsiteX36" fmla="*/ 4564380 w 4564380"/>
                <a:gd name="connsiteY36" fmla="*/ 613410 h 971550"/>
                <a:gd name="connsiteX37" fmla="*/ 4552950 w 4564380"/>
                <a:gd name="connsiteY37" fmla="*/ 640080 h 971550"/>
                <a:gd name="connsiteX38" fmla="*/ 4530090 w 4564380"/>
                <a:gd name="connsiteY38" fmla="*/ 662940 h 971550"/>
                <a:gd name="connsiteX39" fmla="*/ 4271010 w 4564380"/>
                <a:gd name="connsiteY39" fmla="*/ 742950 h 971550"/>
                <a:gd name="connsiteX40" fmla="*/ 3928110 w 4564380"/>
                <a:gd name="connsiteY40" fmla="*/ 857250 h 971550"/>
                <a:gd name="connsiteX41" fmla="*/ 3627120 w 4564380"/>
                <a:gd name="connsiteY41" fmla="*/ 956310 h 971550"/>
                <a:gd name="connsiteX42" fmla="*/ 3562350 w 4564380"/>
                <a:gd name="connsiteY42" fmla="*/ 971550 h 971550"/>
                <a:gd name="connsiteX43" fmla="*/ 3520440 w 4564380"/>
                <a:gd name="connsiteY43" fmla="*/ 971550 h 971550"/>
                <a:gd name="connsiteX44" fmla="*/ 3390900 w 4564380"/>
                <a:gd name="connsiteY44" fmla="*/ 944880 h 971550"/>
                <a:gd name="connsiteX45" fmla="*/ 3063240 w 4564380"/>
                <a:gd name="connsiteY45" fmla="*/ 838200 h 971550"/>
                <a:gd name="connsiteX46" fmla="*/ 2263140 w 4564380"/>
                <a:gd name="connsiteY46" fmla="*/ 5905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64380" h="971550">
                  <a:moveTo>
                    <a:pt x="2263140" y="590550"/>
                  </a:moveTo>
                  <a:lnTo>
                    <a:pt x="1737360" y="434340"/>
                  </a:lnTo>
                  <a:lnTo>
                    <a:pt x="1443990" y="354330"/>
                  </a:lnTo>
                  <a:lnTo>
                    <a:pt x="1177290" y="297180"/>
                  </a:lnTo>
                  <a:lnTo>
                    <a:pt x="746760" y="228600"/>
                  </a:lnTo>
                  <a:lnTo>
                    <a:pt x="582930" y="213360"/>
                  </a:lnTo>
                  <a:lnTo>
                    <a:pt x="483870" y="217170"/>
                  </a:lnTo>
                  <a:lnTo>
                    <a:pt x="308610" y="243840"/>
                  </a:lnTo>
                  <a:lnTo>
                    <a:pt x="125730" y="278130"/>
                  </a:lnTo>
                  <a:lnTo>
                    <a:pt x="87630" y="281940"/>
                  </a:lnTo>
                  <a:lnTo>
                    <a:pt x="45720" y="262890"/>
                  </a:lnTo>
                  <a:lnTo>
                    <a:pt x="3810" y="228600"/>
                  </a:lnTo>
                  <a:lnTo>
                    <a:pt x="0" y="209550"/>
                  </a:lnTo>
                  <a:lnTo>
                    <a:pt x="7620" y="140970"/>
                  </a:lnTo>
                  <a:lnTo>
                    <a:pt x="26670" y="68580"/>
                  </a:lnTo>
                  <a:lnTo>
                    <a:pt x="60960" y="19050"/>
                  </a:lnTo>
                  <a:lnTo>
                    <a:pt x="125730" y="0"/>
                  </a:lnTo>
                  <a:lnTo>
                    <a:pt x="236220" y="64770"/>
                  </a:lnTo>
                  <a:lnTo>
                    <a:pt x="381000" y="60960"/>
                  </a:lnTo>
                  <a:lnTo>
                    <a:pt x="655320" y="64770"/>
                  </a:lnTo>
                  <a:lnTo>
                    <a:pt x="883920" y="80010"/>
                  </a:lnTo>
                  <a:lnTo>
                    <a:pt x="1036320" y="91440"/>
                  </a:lnTo>
                  <a:lnTo>
                    <a:pt x="1337310" y="140970"/>
                  </a:lnTo>
                  <a:lnTo>
                    <a:pt x="1592580" y="194310"/>
                  </a:lnTo>
                  <a:lnTo>
                    <a:pt x="1908810" y="266700"/>
                  </a:lnTo>
                  <a:lnTo>
                    <a:pt x="2350770" y="377190"/>
                  </a:lnTo>
                  <a:lnTo>
                    <a:pt x="2613660" y="441960"/>
                  </a:lnTo>
                  <a:lnTo>
                    <a:pt x="2948940" y="514350"/>
                  </a:lnTo>
                  <a:lnTo>
                    <a:pt x="3150870" y="548640"/>
                  </a:lnTo>
                  <a:lnTo>
                    <a:pt x="3345180" y="575310"/>
                  </a:lnTo>
                  <a:lnTo>
                    <a:pt x="3630930" y="601980"/>
                  </a:lnTo>
                  <a:lnTo>
                    <a:pt x="3962400" y="613410"/>
                  </a:lnTo>
                  <a:lnTo>
                    <a:pt x="4331970" y="598170"/>
                  </a:lnTo>
                  <a:lnTo>
                    <a:pt x="4507230" y="590550"/>
                  </a:lnTo>
                  <a:lnTo>
                    <a:pt x="4549140" y="594360"/>
                  </a:lnTo>
                  <a:lnTo>
                    <a:pt x="4564380" y="601980"/>
                  </a:lnTo>
                  <a:lnTo>
                    <a:pt x="4564380" y="613410"/>
                  </a:lnTo>
                  <a:lnTo>
                    <a:pt x="4552950" y="640080"/>
                  </a:lnTo>
                  <a:lnTo>
                    <a:pt x="4530090" y="662940"/>
                  </a:lnTo>
                  <a:lnTo>
                    <a:pt x="4271010" y="742950"/>
                  </a:lnTo>
                  <a:lnTo>
                    <a:pt x="3928110" y="857250"/>
                  </a:lnTo>
                  <a:lnTo>
                    <a:pt x="3627120" y="956310"/>
                  </a:lnTo>
                  <a:lnTo>
                    <a:pt x="3562350" y="971550"/>
                  </a:lnTo>
                  <a:lnTo>
                    <a:pt x="3520440" y="971550"/>
                  </a:lnTo>
                  <a:lnTo>
                    <a:pt x="3390900" y="944880"/>
                  </a:lnTo>
                  <a:lnTo>
                    <a:pt x="3063240" y="838200"/>
                  </a:lnTo>
                  <a:lnTo>
                    <a:pt x="226314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882108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17D05F7-C944-4EB0-8480-60B70C504552}"/>
              </a:ext>
            </a:extLst>
          </p:cNvPr>
          <p:cNvSpPr/>
          <p:nvPr/>
        </p:nvSpPr>
        <p:spPr>
          <a:xfrm>
            <a:off x="4257677" y="1366839"/>
            <a:ext cx="1395413" cy="1133475"/>
          </a:xfrm>
          <a:custGeom>
            <a:avLst/>
            <a:gdLst>
              <a:gd name="connsiteX0" fmla="*/ 1021556 w 1395413"/>
              <a:gd name="connsiteY0" fmla="*/ 638175 h 1133475"/>
              <a:gd name="connsiteX1" fmla="*/ 802481 w 1395413"/>
              <a:gd name="connsiteY1" fmla="*/ 778668 h 1133475"/>
              <a:gd name="connsiteX2" fmla="*/ 652463 w 1395413"/>
              <a:gd name="connsiteY2" fmla="*/ 866775 h 1133475"/>
              <a:gd name="connsiteX3" fmla="*/ 507206 w 1395413"/>
              <a:gd name="connsiteY3" fmla="*/ 942975 h 1133475"/>
              <a:gd name="connsiteX4" fmla="*/ 302419 w 1395413"/>
              <a:gd name="connsiteY4" fmla="*/ 1038225 h 1133475"/>
              <a:gd name="connsiteX5" fmla="*/ 152400 w 1395413"/>
              <a:gd name="connsiteY5" fmla="*/ 1097756 h 1133475"/>
              <a:gd name="connsiteX6" fmla="*/ 47625 w 1395413"/>
              <a:gd name="connsiteY6" fmla="*/ 1133475 h 1133475"/>
              <a:gd name="connsiteX7" fmla="*/ 21431 w 1395413"/>
              <a:gd name="connsiteY7" fmla="*/ 1133475 h 1133475"/>
              <a:gd name="connsiteX8" fmla="*/ 4763 w 1395413"/>
              <a:gd name="connsiteY8" fmla="*/ 1126331 h 1133475"/>
              <a:gd name="connsiteX9" fmla="*/ 0 w 1395413"/>
              <a:gd name="connsiteY9" fmla="*/ 1109662 h 1133475"/>
              <a:gd name="connsiteX10" fmla="*/ 9525 w 1395413"/>
              <a:gd name="connsiteY10" fmla="*/ 1092993 h 1133475"/>
              <a:gd name="connsiteX11" fmla="*/ 30956 w 1395413"/>
              <a:gd name="connsiteY11" fmla="*/ 1073943 h 1133475"/>
              <a:gd name="connsiteX12" fmla="*/ 211931 w 1395413"/>
              <a:gd name="connsiteY12" fmla="*/ 981075 h 1133475"/>
              <a:gd name="connsiteX13" fmla="*/ 364331 w 1395413"/>
              <a:gd name="connsiteY13" fmla="*/ 890587 h 1133475"/>
              <a:gd name="connsiteX14" fmla="*/ 531019 w 1395413"/>
              <a:gd name="connsiteY14" fmla="*/ 781050 h 1133475"/>
              <a:gd name="connsiteX15" fmla="*/ 697706 w 1395413"/>
              <a:gd name="connsiteY15" fmla="*/ 645318 h 1133475"/>
              <a:gd name="connsiteX16" fmla="*/ 895350 w 1395413"/>
              <a:gd name="connsiteY16" fmla="*/ 464343 h 1133475"/>
              <a:gd name="connsiteX17" fmla="*/ 1069181 w 1395413"/>
              <a:gd name="connsiteY17" fmla="*/ 280987 h 1133475"/>
              <a:gd name="connsiteX18" fmla="*/ 1076325 w 1395413"/>
              <a:gd name="connsiteY18" fmla="*/ 252412 h 1133475"/>
              <a:gd name="connsiteX19" fmla="*/ 1076325 w 1395413"/>
              <a:gd name="connsiteY19" fmla="*/ 211931 h 1133475"/>
              <a:gd name="connsiteX20" fmla="*/ 1073944 w 1395413"/>
              <a:gd name="connsiteY20" fmla="*/ 183356 h 1133475"/>
              <a:gd name="connsiteX21" fmla="*/ 1062038 w 1395413"/>
              <a:gd name="connsiteY21" fmla="*/ 159543 h 1133475"/>
              <a:gd name="connsiteX22" fmla="*/ 1023938 w 1395413"/>
              <a:gd name="connsiteY22" fmla="*/ 121443 h 1133475"/>
              <a:gd name="connsiteX23" fmla="*/ 969169 w 1395413"/>
              <a:gd name="connsiteY23" fmla="*/ 66675 h 1133475"/>
              <a:gd name="connsiteX24" fmla="*/ 957263 w 1395413"/>
              <a:gd name="connsiteY24" fmla="*/ 52387 h 1133475"/>
              <a:gd name="connsiteX25" fmla="*/ 952500 w 1395413"/>
              <a:gd name="connsiteY25" fmla="*/ 35718 h 1133475"/>
              <a:gd name="connsiteX26" fmla="*/ 954881 w 1395413"/>
              <a:gd name="connsiteY26" fmla="*/ 14287 h 1133475"/>
              <a:gd name="connsiteX27" fmla="*/ 966788 w 1395413"/>
              <a:gd name="connsiteY27" fmla="*/ 0 h 1133475"/>
              <a:gd name="connsiteX28" fmla="*/ 990600 w 1395413"/>
              <a:gd name="connsiteY28" fmla="*/ 0 h 1133475"/>
              <a:gd name="connsiteX29" fmla="*/ 1064419 w 1395413"/>
              <a:gd name="connsiteY29" fmla="*/ 16668 h 1133475"/>
              <a:gd name="connsiteX30" fmla="*/ 1147763 w 1395413"/>
              <a:gd name="connsiteY30" fmla="*/ 35718 h 1133475"/>
              <a:gd name="connsiteX31" fmla="*/ 1188244 w 1395413"/>
              <a:gd name="connsiteY31" fmla="*/ 52387 h 1133475"/>
              <a:gd name="connsiteX32" fmla="*/ 1228725 w 1395413"/>
              <a:gd name="connsiteY32" fmla="*/ 71437 h 1133475"/>
              <a:gd name="connsiteX33" fmla="*/ 1266825 w 1395413"/>
              <a:gd name="connsiteY33" fmla="*/ 97631 h 1133475"/>
              <a:gd name="connsiteX34" fmla="*/ 1312069 w 1395413"/>
              <a:gd name="connsiteY34" fmla="*/ 138112 h 1133475"/>
              <a:gd name="connsiteX35" fmla="*/ 1340644 w 1395413"/>
              <a:gd name="connsiteY35" fmla="*/ 176212 h 1133475"/>
              <a:gd name="connsiteX36" fmla="*/ 1362075 w 1395413"/>
              <a:gd name="connsiteY36" fmla="*/ 214312 h 1133475"/>
              <a:gd name="connsiteX37" fmla="*/ 1395413 w 1395413"/>
              <a:gd name="connsiteY37" fmla="*/ 280987 h 1133475"/>
              <a:gd name="connsiteX38" fmla="*/ 1326356 w 1395413"/>
              <a:gd name="connsiteY38" fmla="*/ 409575 h 1133475"/>
              <a:gd name="connsiteX39" fmla="*/ 1307306 w 1395413"/>
              <a:gd name="connsiteY39" fmla="*/ 435768 h 1133475"/>
              <a:gd name="connsiteX40" fmla="*/ 1223963 w 1395413"/>
              <a:gd name="connsiteY40" fmla="*/ 500062 h 1133475"/>
              <a:gd name="connsiteX41" fmla="*/ 1021556 w 1395413"/>
              <a:gd name="connsiteY41" fmla="*/ 638175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95413" h="1133475">
                <a:moveTo>
                  <a:pt x="1021556" y="638175"/>
                </a:moveTo>
                <a:lnTo>
                  <a:pt x="802481" y="778668"/>
                </a:lnTo>
                <a:lnTo>
                  <a:pt x="652463" y="866775"/>
                </a:lnTo>
                <a:lnTo>
                  <a:pt x="507206" y="942975"/>
                </a:lnTo>
                <a:lnTo>
                  <a:pt x="302419" y="1038225"/>
                </a:lnTo>
                <a:lnTo>
                  <a:pt x="152400" y="1097756"/>
                </a:lnTo>
                <a:lnTo>
                  <a:pt x="47625" y="1133475"/>
                </a:lnTo>
                <a:lnTo>
                  <a:pt x="21431" y="1133475"/>
                </a:lnTo>
                <a:lnTo>
                  <a:pt x="4763" y="1126331"/>
                </a:lnTo>
                <a:lnTo>
                  <a:pt x="0" y="1109662"/>
                </a:lnTo>
                <a:lnTo>
                  <a:pt x="9525" y="1092993"/>
                </a:lnTo>
                <a:lnTo>
                  <a:pt x="30956" y="1073943"/>
                </a:lnTo>
                <a:lnTo>
                  <a:pt x="211931" y="981075"/>
                </a:lnTo>
                <a:lnTo>
                  <a:pt x="364331" y="890587"/>
                </a:lnTo>
                <a:lnTo>
                  <a:pt x="531019" y="781050"/>
                </a:lnTo>
                <a:lnTo>
                  <a:pt x="697706" y="645318"/>
                </a:lnTo>
                <a:lnTo>
                  <a:pt x="895350" y="464343"/>
                </a:lnTo>
                <a:lnTo>
                  <a:pt x="1069181" y="280987"/>
                </a:lnTo>
                <a:lnTo>
                  <a:pt x="1076325" y="252412"/>
                </a:lnTo>
                <a:lnTo>
                  <a:pt x="1076325" y="211931"/>
                </a:lnTo>
                <a:lnTo>
                  <a:pt x="1073944" y="183356"/>
                </a:lnTo>
                <a:lnTo>
                  <a:pt x="1062038" y="159543"/>
                </a:lnTo>
                <a:lnTo>
                  <a:pt x="1023938" y="121443"/>
                </a:lnTo>
                <a:lnTo>
                  <a:pt x="969169" y="66675"/>
                </a:lnTo>
                <a:lnTo>
                  <a:pt x="957263" y="52387"/>
                </a:lnTo>
                <a:lnTo>
                  <a:pt x="952500" y="35718"/>
                </a:lnTo>
                <a:lnTo>
                  <a:pt x="954881" y="14287"/>
                </a:lnTo>
                <a:lnTo>
                  <a:pt x="966788" y="0"/>
                </a:lnTo>
                <a:lnTo>
                  <a:pt x="990600" y="0"/>
                </a:lnTo>
                <a:lnTo>
                  <a:pt x="1064419" y="16668"/>
                </a:lnTo>
                <a:lnTo>
                  <a:pt x="1147763" y="35718"/>
                </a:lnTo>
                <a:lnTo>
                  <a:pt x="1188244" y="52387"/>
                </a:lnTo>
                <a:lnTo>
                  <a:pt x="1228725" y="71437"/>
                </a:lnTo>
                <a:lnTo>
                  <a:pt x="1266825" y="97631"/>
                </a:lnTo>
                <a:lnTo>
                  <a:pt x="1312069" y="138112"/>
                </a:lnTo>
                <a:lnTo>
                  <a:pt x="1340644" y="176212"/>
                </a:lnTo>
                <a:lnTo>
                  <a:pt x="1362075" y="214312"/>
                </a:lnTo>
                <a:lnTo>
                  <a:pt x="1395413" y="280987"/>
                </a:lnTo>
                <a:lnTo>
                  <a:pt x="1326356" y="409575"/>
                </a:lnTo>
                <a:lnTo>
                  <a:pt x="1307306" y="435768"/>
                </a:lnTo>
                <a:lnTo>
                  <a:pt x="1223963" y="500062"/>
                </a:lnTo>
                <a:lnTo>
                  <a:pt x="1021556" y="6381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7ED1201-3B44-45B9-B367-FFA131AD937F}"/>
              </a:ext>
            </a:extLst>
          </p:cNvPr>
          <p:cNvSpPr/>
          <p:nvPr/>
        </p:nvSpPr>
        <p:spPr>
          <a:xfrm>
            <a:off x="4267202" y="2595564"/>
            <a:ext cx="576263" cy="1000125"/>
          </a:xfrm>
          <a:custGeom>
            <a:avLst/>
            <a:gdLst>
              <a:gd name="connsiteX0" fmla="*/ 271463 w 576263"/>
              <a:gd name="connsiteY0" fmla="*/ 614362 h 1000125"/>
              <a:gd name="connsiteX1" fmla="*/ 240506 w 576263"/>
              <a:gd name="connsiteY1" fmla="*/ 483393 h 1000125"/>
              <a:gd name="connsiteX2" fmla="*/ 214313 w 576263"/>
              <a:gd name="connsiteY2" fmla="*/ 407193 h 1000125"/>
              <a:gd name="connsiteX3" fmla="*/ 183356 w 576263"/>
              <a:gd name="connsiteY3" fmla="*/ 340518 h 1000125"/>
              <a:gd name="connsiteX4" fmla="*/ 138113 w 576263"/>
              <a:gd name="connsiteY4" fmla="*/ 252412 h 1000125"/>
              <a:gd name="connsiteX5" fmla="*/ 45244 w 576263"/>
              <a:gd name="connsiteY5" fmla="*/ 102393 h 1000125"/>
              <a:gd name="connsiteX6" fmla="*/ 7144 w 576263"/>
              <a:gd name="connsiteY6" fmla="*/ 47625 h 1000125"/>
              <a:gd name="connsiteX7" fmla="*/ 0 w 576263"/>
              <a:gd name="connsiteY7" fmla="*/ 28575 h 1000125"/>
              <a:gd name="connsiteX8" fmla="*/ 2381 w 576263"/>
              <a:gd name="connsiteY8" fmla="*/ 11906 h 1000125"/>
              <a:gd name="connsiteX9" fmla="*/ 9525 w 576263"/>
              <a:gd name="connsiteY9" fmla="*/ 2381 h 1000125"/>
              <a:gd name="connsiteX10" fmla="*/ 33338 w 576263"/>
              <a:gd name="connsiteY10" fmla="*/ 0 h 1000125"/>
              <a:gd name="connsiteX11" fmla="*/ 90488 w 576263"/>
              <a:gd name="connsiteY11" fmla="*/ 7143 h 1000125"/>
              <a:gd name="connsiteX12" fmla="*/ 150019 w 576263"/>
              <a:gd name="connsiteY12" fmla="*/ 21431 h 1000125"/>
              <a:gd name="connsiteX13" fmla="*/ 209550 w 576263"/>
              <a:gd name="connsiteY13" fmla="*/ 42862 h 1000125"/>
              <a:gd name="connsiteX14" fmla="*/ 366713 w 576263"/>
              <a:gd name="connsiteY14" fmla="*/ 114300 h 1000125"/>
              <a:gd name="connsiteX15" fmla="*/ 397669 w 576263"/>
              <a:gd name="connsiteY15" fmla="*/ 259556 h 1000125"/>
              <a:gd name="connsiteX16" fmla="*/ 457200 w 576263"/>
              <a:gd name="connsiteY16" fmla="*/ 421481 h 1000125"/>
              <a:gd name="connsiteX17" fmla="*/ 488156 w 576263"/>
              <a:gd name="connsiteY17" fmla="*/ 516731 h 1000125"/>
              <a:gd name="connsiteX18" fmla="*/ 509588 w 576263"/>
              <a:gd name="connsiteY18" fmla="*/ 616743 h 1000125"/>
              <a:gd name="connsiteX19" fmla="*/ 531019 w 576263"/>
              <a:gd name="connsiteY19" fmla="*/ 723900 h 1000125"/>
              <a:gd name="connsiteX20" fmla="*/ 576263 w 576263"/>
              <a:gd name="connsiteY20" fmla="*/ 833437 h 1000125"/>
              <a:gd name="connsiteX21" fmla="*/ 514350 w 576263"/>
              <a:gd name="connsiteY21" fmla="*/ 976312 h 1000125"/>
              <a:gd name="connsiteX22" fmla="*/ 504825 w 576263"/>
              <a:gd name="connsiteY22" fmla="*/ 997743 h 1000125"/>
              <a:gd name="connsiteX23" fmla="*/ 483394 w 576263"/>
              <a:gd name="connsiteY23" fmla="*/ 1000125 h 1000125"/>
              <a:gd name="connsiteX24" fmla="*/ 426244 w 576263"/>
              <a:gd name="connsiteY24" fmla="*/ 983456 h 1000125"/>
              <a:gd name="connsiteX25" fmla="*/ 345281 w 576263"/>
              <a:gd name="connsiteY25" fmla="*/ 938212 h 1000125"/>
              <a:gd name="connsiteX26" fmla="*/ 323850 w 576263"/>
              <a:gd name="connsiteY26" fmla="*/ 919162 h 1000125"/>
              <a:gd name="connsiteX27" fmla="*/ 311944 w 576263"/>
              <a:gd name="connsiteY27" fmla="*/ 826293 h 1000125"/>
              <a:gd name="connsiteX28" fmla="*/ 271463 w 576263"/>
              <a:gd name="connsiteY28" fmla="*/ 614362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6263" h="1000125">
                <a:moveTo>
                  <a:pt x="271463" y="614362"/>
                </a:moveTo>
                <a:lnTo>
                  <a:pt x="240506" y="483393"/>
                </a:lnTo>
                <a:lnTo>
                  <a:pt x="214313" y="407193"/>
                </a:lnTo>
                <a:lnTo>
                  <a:pt x="183356" y="340518"/>
                </a:lnTo>
                <a:lnTo>
                  <a:pt x="138113" y="252412"/>
                </a:lnTo>
                <a:lnTo>
                  <a:pt x="45244" y="102393"/>
                </a:lnTo>
                <a:lnTo>
                  <a:pt x="7144" y="47625"/>
                </a:lnTo>
                <a:lnTo>
                  <a:pt x="0" y="28575"/>
                </a:lnTo>
                <a:lnTo>
                  <a:pt x="2381" y="11906"/>
                </a:lnTo>
                <a:lnTo>
                  <a:pt x="9525" y="2381"/>
                </a:lnTo>
                <a:lnTo>
                  <a:pt x="33338" y="0"/>
                </a:lnTo>
                <a:lnTo>
                  <a:pt x="90488" y="7143"/>
                </a:lnTo>
                <a:lnTo>
                  <a:pt x="150019" y="21431"/>
                </a:lnTo>
                <a:lnTo>
                  <a:pt x="209550" y="42862"/>
                </a:lnTo>
                <a:lnTo>
                  <a:pt x="366713" y="114300"/>
                </a:lnTo>
                <a:lnTo>
                  <a:pt x="397669" y="259556"/>
                </a:lnTo>
                <a:lnTo>
                  <a:pt x="457200" y="421481"/>
                </a:lnTo>
                <a:lnTo>
                  <a:pt x="488156" y="516731"/>
                </a:lnTo>
                <a:lnTo>
                  <a:pt x="509588" y="616743"/>
                </a:lnTo>
                <a:lnTo>
                  <a:pt x="531019" y="723900"/>
                </a:lnTo>
                <a:lnTo>
                  <a:pt x="576263" y="833437"/>
                </a:lnTo>
                <a:lnTo>
                  <a:pt x="514350" y="976312"/>
                </a:lnTo>
                <a:lnTo>
                  <a:pt x="504825" y="997743"/>
                </a:lnTo>
                <a:lnTo>
                  <a:pt x="483394" y="1000125"/>
                </a:lnTo>
                <a:lnTo>
                  <a:pt x="426244" y="983456"/>
                </a:lnTo>
                <a:lnTo>
                  <a:pt x="345281" y="938212"/>
                </a:lnTo>
                <a:lnTo>
                  <a:pt x="323850" y="919162"/>
                </a:lnTo>
                <a:lnTo>
                  <a:pt x="311944" y="826293"/>
                </a:lnTo>
                <a:lnTo>
                  <a:pt x="271463" y="6143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0F9E4D2-69C1-49E2-BBD3-B33788103371}"/>
              </a:ext>
            </a:extLst>
          </p:cNvPr>
          <p:cNvSpPr/>
          <p:nvPr/>
        </p:nvSpPr>
        <p:spPr>
          <a:xfrm>
            <a:off x="5461001" y="1439863"/>
            <a:ext cx="1404938" cy="374650"/>
          </a:xfrm>
          <a:custGeom>
            <a:avLst/>
            <a:gdLst>
              <a:gd name="connsiteX0" fmla="*/ 438150 w 1404938"/>
              <a:gd name="connsiteY0" fmla="*/ 316707 h 373857"/>
              <a:gd name="connsiteX1" fmla="*/ 185738 w 1404938"/>
              <a:gd name="connsiteY1" fmla="*/ 352425 h 373857"/>
              <a:gd name="connsiteX2" fmla="*/ 0 w 1404938"/>
              <a:gd name="connsiteY2" fmla="*/ 373857 h 373857"/>
              <a:gd name="connsiteX3" fmla="*/ 76200 w 1404938"/>
              <a:gd name="connsiteY3" fmla="*/ 183357 h 373857"/>
              <a:gd name="connsiteX4" fmla="*/ 307182 w 1404938"/>
              <a:gd name="connsiteY4" fmla="*/ 169069 h 373857"/>
              <a:gd name="connsiteX5" fmla="*/ 561975 w 1404938"/>
              <a:gd name="connsiteY5" fmla="*/ 145257 h 373857"/>
              <a:gd name="connsiteX6" fmla="*/ 783432 w 1404938"/>
              <a:gd name="connsiteY6" fmla="*/ 111919 h 373857"/>
              <a:gd name="connsiteX7" fmla="*/ 826294 w 1404938"/>
              <a:gd name="connsiteY7" fmla="*/ 90488 h 373857"/>
              <a:gd name="connsiteX8" fmla="*/ 907257 w 1404938"/>
              <a:gd name="connsiteY8" fmla="*/ 42863 h 373857"/>
              <a:gd name="connsiteX9" fmla="*/ 964407 w 1404938"/>
              <a:gd name="connsiteY9" fmla="*/ 0 h 373857"/>
              <a:gd name="connsiteX10" fmla="*/ 1002507 w 1404938"/>
              <a:gd name="connsiteY10" fmla="*/ 4763 h 373857"/>
              <a:gd name="connsiteX11" fmla="*/ 1064419 w 1404938"/>
              <a:gd name="connsiteY11" fmla="*/ 19050 h 373857"/>
              <a:gd name="connsiteX12" fmla="*/ 1145382 w 1404938"/>
              <a:gd name="connsiteY12" fmla="*/ 40482 h 373857"/>
              <a:gd name="connsiteX13" fmla="*/ 1221582 w 1404938"/>
              <a:gd name="connsiteY13" fmla="*/ 64294 h 373857"/>
              <a:gd name="connsiteX14" fmla="*/ 1293019 w 1404938"/>
              <a:gd name="connsiteY14" fmla="*/ 97632 h 373857"/>
              <a:gd name="connsiteX15" fmla="*/ 1366838 w 1404938"/>
              <a:gd name="connsiteY15" fmla="*/ 135732 h 373857"/>
              <a:gd name="connsiteX16" fmla="*/ 1388269 w 1404938"/>
              <a:gd name="connsiteY16" fmla="*/ 152400 h 373857"/>
              <a:gd name="connsiteX17" fmla="*/ 1397794 w 1404938"/>
              <a:gd name="connsiteY17" fmla="*/ 166688 h 373857"/>
              <a:gd name="connsiteX18" fmla="*/ 1404938 w 1404938"/>
              <a:gd name="connsiteY18" fmla="*/ 185738 h 373857"/>
              <a:gd name="connsiteX19" fmla="*/ 1400175 w 1404938"/>
              <a:gd name="connsiteY19" fmla="*/ 207169 h 373857"/>
              <a:gd name="connsiteX20" fmla="*/ 1378744 w 1404938"/>
              <a:gd name="connsiteY20" fmla="*/ 226219 h 373857"/>
              <a:gd name="connsiteX21" fmla="*/ 1343025 w 1404938"/>
              <a:gd name="connsiteY21" fmla="*/ 245269 h 373857"/>
              <a:gd name="connsiteX22" fmla="*/ 1307307 w 1404938"/>
              <a:gd name="connsiteY22" fmla="*/ 261938 h 373857"/>
              <a:gd name="connsiteX23" fmla="*/ 1266825 w 1404938"/>
              <a:gd name="connsiteY23" fmla="*/ 283369 h 373857"/>
              <a:gd name="connsiteX24" fmla="*/ 1223963 w 1404938"/>
              <a:gd name="connsiteY24" fmla="*/ 316707 h 373857"/>
              <a:gd name="connsiteX25" fmla="*/ 809625 w 1404938"/>
              <a:gd name="connsiteY25" fmla="*/ 271463 h 373857"/>
              <a:gd name="connsiteX26" fmla="*/ 438150 w 1404938"/>
              <a:gd name="connsiteY26" fmla="*/ 316707 h 3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404938" h="373857">
                <a:moveTo>
                  <a:pt x="438150" y="316707"/>
                </a:moveTo>
                <a:lnTo>
                  <a:pt x="185738" y="352425"/>
                </a:lnTo>
                <a:lnTo>
                  <a:pt x="0" y="373857"/>
                </a:lnTo>
                <a:lnTo>
                  <a:pt x="76200" y="183357"/>
                </a:lnTo>
                <a:lnTo>
                  <a:pt x="307182" y="169069"/>
                </a:lnTo>
                <a:lnTo>
                  <a:pt x="561975" y="145257"/>
                </a:lnTo>
                <a:lnTo>
                  <a:pt x="783432" y="111919"/>
                </a:lnTo>
                <a:lnTo>
                  <a:pt x="826294" y="90488"/>
                </a:lnTo>
                <a:lnTo>
                  <a:pt x="907257" y="42863"/>
                </a:lnTo>
                <a:lnTo>
                  <a:pt x="964407" y="0"/>
                </a:lnTo>
                <a:lnTo>
                  <a:pt x="1002507" y="4763"/>
                </a:lnTo>
                <a:lnTo>
                  <a:pt x="1064419" y="19050"/>
                </a:lnTo>
                <a:lnTo>
                  <a:pt x="1145382" y="40482"/>
                </a:lnTo>
                <a:lnTo>
                  <a:pt x="1221582" y="64294"/>
                </a:lnTo>
                <a:lnTo>
                  <a:pt x="1293019" y="97632"/>
                </a:lnTo>
                <a:lnTo>
                  <a:pt x="1366838" y="135732"/>
                </a:lnTo>
                <a:lnTo>
                  <a:pt x="1388269" y="152400"/>
                </a:lnTo>
                <a:lnTo>
                  <a:pt x="1397794" y="166688"/>
                </a:lnTo>
                <a:lnTo>
                  <a:pt x="1404938" y="185738"/>
                </a:lnTo>
                <a:lnTo>
                  <a:pt x="1400175" y="207169"/>
                </a:lnTo>
                <a:lnTo>
                  <a:pt x="1378744" y="226219"/>
                </a:lnTo>
                <a:lnTo>
                  <a:pt x="1343025" y="245269"/>
                </a:lnTo>
                <a:lnTo>
                  <a:pt x="1307307" y="261938"/>
                </a:lnTo>
                <a:lnTo>
                  <a:pt x="1266825" y="283369"/>
                </a:lnTo>
                <a:lnTo>
                  <a:pt x="1223963" y="316707"/>
                </a:lnTo>
                <a:lnTo>
                  <a:pt x="809625" y="271463"/>
                </a:lnTo>
                <a:lnTo>
                  <a:pt x="438150" y="31670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98AEFB4-C3FF-4FCD-A16F-6468B77E46F5}"/>
              </a:ext>
            </a:extLst>
          </p:cNvPr>
          <p:cNvSpPr/>
          <p:nvPr/>
        </p:nvSpPr>
        <p:spPr>
          <a:xfrm>
            <a:off x="5718177" y="1665289"/>
            <a:ext cx="982663" cy="935037"/>
          </a:xfrm>
          <a:custGeom>
            <a:avLst/>
            <a:gdLst>
              <a:gd name="connsiteX0" fmla="*/ 397669 w 983457"/>
              <a:gd name="connsiteY0" fmla="*/ 400050 h 935831"/>
              <a:gd name="connsiteX1" fmla="*/ 545307 w 983457"/>
              <a:gd name="connsiteY1" fmla="*/ 204787 h 935831"/>
              <a:gd name="connsiteX2" fmla="*/ 588169 w 983457"/>
              <a:gd name="connsiteY2" fmla="*/ 145256 h 935831"/>
              <a:gd name="connsiteX3" fmla="*/ 597694 w 983457"/>
              <a:gd name="connsiteY3" fmla="*/ 119062 h 935831"/>
              <a:gd name="connsiteX4" fmla="*/ 597694 w 983457"/>
              <a:gd name="connsiteY4" fmla="*/ 97631 h 935831"/>
              <a:gd name="connsiteX5" fmla="*/ 588169 w 983457"/>
              <a:gd name="connsiteY5" fmla="*/ 78581 h 935831"/>
              <a:gd name="connsiteX6" fmla="*/ 569119 w 983457"/>
              <a:gd name="connsiteY6" fmla="*/ 61912 h 935831"/>
              <a:gd name="connsiteX7" fmla="*/ 511969 w 983457"/>
              <a:gd name="connsiteY7" fmla="*/ 0 h 935831"/>
              <a:gd name="connsiteX8" fmla="*/ 983457 w 983457"/>
              <a:gd name="connsiteY8" fmla="*/ 59531 h 935831"/>
              <a:gd name="connsiteX9" fmla="*/ 969169 w 983457"/>
              <a:gd name="connsiteY9" fmla="*/ 92869 h 935831"/>
              <a:gd name="connsiteX10" fmla="*/ 883444 w 983457"/>
              <a:gd name="connsiteY10" fmla="*/ 183356 h 935831"/>
              <a:gd name="connsiteX11" fmla="*/ 695325 w 983457"/>
              <a:gd name="connsiteY11" fmla="*/ 392906 h 935831"/>
              <a:gd name="connsiteX12" fmla="*/ 495300 w 983457"/>
              <a:gd name="connsiteY12" fmla="*/ 597694 h 935831"/>
              <a:gd name="connsiteX13" fmla="*/ 192882 w 983457"/>
              <a:gd name="connsiteY13" fmla="*/ 892969 h 935831"/>
              <a:gd name="connsiteX14" fmla="*/ 0 w 983457"/>
              <a:gd name="connsiteY14" fmla="*/ 935831 h 935831"/>
              <a:gd name="connsiteX15" fmla="*/ 142875 w 983457"/>
              <a:gd name="connsiteY15" fmla="*/ 733425 h 935831"/>
              <a:gd name="connsiteX16" fmla="*/ 278607 w 983457"/>
              <a:gd name="connsiteY16" fmla="*/ 554831 h 935831"/>
              <a:gd name="connsiteX17" fmla="*/ 397669 w 983457"/>
              <a:gd name="connsiteY17" fmla="*/ 400050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83457" h="935831">
                <a:moveTo>
                  <a:pt x="397669" y="400050"/>
                </a:moveTo>
                <a:lnTo>
                  <a:pt x="545307" y="204787"/>
                </a:lnTo>
                <a:lnTo>
                  <a:pt x="588169" y="145256"/>
                </a:lnTo>
                <a:lnTo>
                  <a:pt x="597694" y="119062"/>
                </a:lnTo>
                <a:lnTo>
                  <a:pt x="597694" y="97631"/>
                </a:lnTo>
                <a:lnTo>
                  <a:pt x="588169" y="78581"/>
                </a:lnTo>
                <a:lnTo>
                  <a:pt x="569119" y="61912"/>
                </a:lnTo>
                <a:lnTo>
                  <a:pt x="511969" y="0"/>
                </a:lnTo>
                <a:lnTo>
                  <a:pt x="983457" y="59531"/>
                </a:lnTo>
                <a:lnTo>
                  <a:pt x="969169" y="92869"/>
                </a:lnTo>
                <a:lnTo>
                  <a:pt x="883444" y="183356"/>
                </a:lnTo>
                <a:lnTo>
                  <a:pt x="695325" y="392906"/>
                </a:lnTo>
                <a:lnTo>
                  <a:pt x="495300" y="597694"/>
                </a:lnTo>
                <a:lnTo>
                  <a:pt x="192882" y="892969"/>
                </a:lnTo>
                <a:lnTo>
                  <a:pt x="0" y="935831"/>
                </a:lnTo>
                <a:lnTo>
                  <a:pt x="142875" y="733425"/>
                </a:lnTo>
                <a:lnTo>
                  <a:pt x="278607" y="554831"/>
                </a:lnTo>
                <a:lnTo>
                  <a:pt x="397669" y="4000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B1C2A23-661A-42CA-B40C-6C380AE4362D}"/>
              </a:ext>
            </a:extLst>
          </p:cNvPr>
          <p:cNvSpPr/>
          <p:nvPr/>
        </p:nvSpPr>
        <p:spPr>
          <a:xfrm>
            <a:off x="4502151" y="2309813"/>
            <a:ext cx="2959100" cy="976312"/>
          </a:xfrm>
          <a:custGeom>
            <a:avLst/>
            <a:gdLst>
              <a:gd name="connsiteX0" fmla="*/ 888642 w 2959565"/>
              <a:gd name="connsiteY0" fmla="*/ 409548 h 976218"/>
              <a:gd name="connsiteX1" fmla="*/ 437882 w 2959565"/>
              <a:gd name="connsiteY1" fmla="*/ 481670 h 976218"/>
              <a:gd name="connsiteX2" fmla="*/ 85001 w 2959565"/>
              <a:gd name="connsiteY2" fmla="*/ 551216 h 976218"/>
              <a:gd name="connsiteX3" fmla="*/ 0 w 2959565"/>
              <a:gd name="connsiteY3" fmla="*/ 394093 h 976218"/>
              <a:gd name="connsiteX4" fmla="*/ 273032 w 2959565"/>
              <a:gd name="connsiteY4" fmla="*/ 352881 h 976218"/>
              <a:gd name="connsiteX5" fmla="*/ 795915 w 2959565"/>
              <a:gd name="connsiteY5" fmla="*/ 273032 h 976218"/>
              <a:gd name="connsiteX6" fmla="*/ 1293039 w 2959565"/>
              <a:gd name="connsiteY6" fmla="*/ 200910 h 976218"/>
              <a:gd name="connsiteX7" fmla="*/ 1470767 w 2959565"/>
              <a:gd name="connsiteY7" fmla="*/ 182880 h 976218"/>
              <a:gd name="connsiteX8" fmla="*/ 1862285 w 2959565"/>
              <a:gd name="connsiteY8" fmla="*/ 144243 h 976218"/>
              <a:gd name="connsiteX9" fmla="*/ 2215166 w 2959565"/>
              <a:gd name="connsiteY9" fmla="*/ 100455 h 976218"/>
              <a:gd name="connsiteX10" fmla="*/ 2477895 w 2959565"/>
              <a:gd name="connsiteY10" fmla="*/ 66970 h 976218"/>
              <a:gd name="connsiteX11" fmla="*/ 2544865 w 2959565"/>
              <a:gd name="connsiteY11" fmla="*/ 41212 h 976218"/>
              <a:gd name="connsiteX12" fmla="*/ 2660775 w 2959565"/>
              <a:gd name="connsiteY12" fmla="*/ 0 h 976218"/>
              <a:gd name="connsiteX13" fmla="*/ 2676230 w 2959565"/>
              <a:gd name="connsiteY13" fmla="*/ 2576 h 976218"/>
              <a:gd name="connsiteX14" fmla="*/ 2748352 w 2959565"/>
              <a:gd name="connsiteY14" fmla="*/ 30909 h 976218"/>
              <a:gd name="connsiteX15" fmla="*/ 2805019 w 2959565"/>
              <a:gd name="connsiteY15" fmla="*/ 59243 h 976218"/>
              <a:gd name="connsiteX16" fmla="*/ 2848807 w 2959565"/>
              <a:gd name="connsiteY16" fmla="*/ 87576 h 976218"/>
              <a:gd name="connsiteX17" fmla="*/ 2892595 w 2959565"/>
              <a:gd name="connsiteY17" fmla="*/ 123637 h 976218"/>
              <a:gd name="connsiteX18" fmla="*/ 2933807 w 2959565"/>
              <a:gd name="connsiteY18" fmla="*/ 159698 h 976218"/>
              <a:gd name="connsiteX19" fmla="*/ 2951838 w 2959565"/>
              <a:gd name="connsiteY19" fmla="*/ 185456 h 976218"/>
              <a:gd name="connsiteX20" fmla="*/ 2959565 w 2959565"/>
              <a:gd name="connsiteY20" fmla="*/ 213789 h 976218"/>
              <a:gd name="connsiteX21" fmla="*/ 2951838 w 2959565"/>
              <a:gd name="connsiteY21" fmla="*/ 247274 h 976218"/>
              <a:gd name="connsiteX22" fmla="*/ 2936383 w 2959565"/>
              <a:gd name="connsiteY22" fmla="*/ 265305 h 976218"/>
              <a:gd name="connsiteX23" fmla="*/ 2897747 w 2959565"/>
              <a:gd name="connsiteY23" fmla="*/ 296214 h 976218"/>
              <a:gd name="connsiteX24" fmla="*/ 2871989 w 2959565"/>
              <a:gd name="connsiteY24" fmla="*/ 332275 h 976218"/>
              <a:gd name="connsiteX25" fmla="*/ 2766382 w 2959565"/>
              <a:gd name="connsiteY25" fmla="*/ 556367 h 976218"/>
              <a:gd name="connsiteX26" fmla="*/ 2614411 w 2959565"/>
              <a:gd name="connsiteY26" fmla="*/ 898945 h 976218"/>
              <a:gd name="connsiteX27" fmla="*/ 2583502 w 2959565"/>
              <a:gd name="connsiteY27" fmla="*/ 922127 h 976218"/>
              <a:gd name="connsiteX28" fmla="*/ 2531987 w 2959565"/>
              <a:gd name="connsiteY28" fmla="*/ 963340 h 976218"/>
              <a:gd name="connsiteX29" fmla="*/ 2508805 w 2959565"/>
              <a:gd name="connsiteY29" fmla="*/ 976218 h 976218"/>
              <a:gd name="connsiteX30" fmla="*/ 2488198 w 2959565"/>
              <a:gd name="connsiteY30" fmla="*/ 976218 h 976218"/>
              <a:gd name="connsiteX31" fmla="*/ 2462441 w 2959565"/>
              <a:gd name="connsiteY31" fmla="*/ 960764 h 976218"/>
              <a:gd name="connsiteX32" fmla="*/ 2441835 w 2959565"/>
              <a:gd name="connsiteY32" fmla="*/ 942733 h 976218"/>
              <a:gd name="connsiteX33" fmla="*/ 2413501 w 2959565"/>
              <a:gd name="connsiteY33" fmla="*/ 898945 h 976218"/>
              <a:gd name="connsiteX34" fmla="*/ 2413501 w 2959565"/>
              <a:gd name="connsiteY34" fmla="*/ 873187 h 976218"/>
              <a:gd name="connsiteX35" fmla="*/ 2449562 w 2959565"/>
              <a:gd name="connsiteY35" fmla="*/ 744399 h 976218"/>
              <a:gd name="connsiteX36" fmla="*/ 2508805 w 2959565"/>
              <a:gd name="connsiteY36" fmla="*/ 522882 h 976218"/>
              <a:gd name="connsiteX37" fmla="*/ 2557744 w 2959565"/>
              <a:gd name="connsiteY37" fmla="*/ 345154 h 976218"/>
              <a:gd name="connsiteX38" fmla="*/ 2565472 w 2959565"/>
              <a:gd name="connsiteY38" fmla="*/ 311669 h 976218"/>
              <a:gd name="connsiteX39" fmla="*/ 2565472 w 2959565"/>
              <a:gd name="connsiteY39" fmla="*/ 293638 h 976218"/>
              <a:gd name="connsiteX40" fmla="*/ 2557744 w 2959565"/>
              <a:gd name="connsiteY40" fmla="*/ 270456 h 976218"/>
              <a:gd name="connsiteX41" fmla="*/ 2547441 w 2959565"/>
              <a:gd name="connsiteY41" fmla="*/ 252426 h 976218"/>
              <a:gd name="connsiteX42" fmla="*/ 2526835 w 2959565"/>
              <a:gd name="connsiteY42" fmla="*/ 236971 h 976218"/>
              <a:gd name="connsiteX43" fmla="*/ 2472744 w 2959565"/>
              <a:gd name="connsiteY43" fmla="*/ 224092 h 976218"/>
              <a:gd name="connsiteX44" fmla="*/ 2106984 w 2959565"/>
              <a:gd name="connsiteY44" fmla="*/ 244698 h 976218"/>
              <a:gd name="connsiteX45" fmla="*/ 1715466 w 2959565"/>
              <a:gd name="connsiteY45" fmla="*/ 278184 h 976218"/>
              <a:gd name="connsiteX46" fmla="*/ 1388343 w 2959565"/>
              <a:gd name="connsiteY46" fmla="*/ 314244 h 976218"/>
              <a:gd name="connsiteX47" fmla="*/ 1184856 w 2959565"/>
              <a:gd name="connsiteY47" fmla="*/ 373487 h 976218"/>
              <a:gd name="connsiteX48" fmla="*/ 888642 w 2959565"/>
              <a:gd name="connsiteY48" fmla="*/ 409548 h 97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959565" h="976218">
                <a:moveTo>
                  <a:pt x="888642" y="409548"/>
                </a:moveTo>
                <a:lnTo>
                  <a:pt x="437882" y="481670"/>
                </a:lnTo>
                <a:lnTo>
                  <a:pt x="85001" y="551216"/>
                </a:lnTo>
                <a:lnTo>
                  <a:pt x="0" y="394093"/>
                </a:lnTo>
                <a:lnTo>
                  <a:pt x="273032" y="352881"/>
                </a:lnTo>
                <a:lnTo>
                  <a:pt x="795915" y="273032"/>
                </a:lnTo>
                <a:lnTo>
                  <a:pt x="1293039" y="200910"/>
                </a:lnTo>
                <a:lnTo>
                  <a:pt x="1470767" y="182880"/>
                </a:lnTo>
                <a:lnTo>
                  <a:pt x="1862285" y="144243"/>
                </a:lnTo>
                <a:lnTo>
                  <a:pt x="2215166" y="100455"/>
                </a:lnTo>
                <a:lnTo>
                  <a:pt x="2477895" y="66970"/>
                </a:lnTo>
                <a:lnTo>
                  <a:pt x="2544865" y="41212"/>
                </a:lnTo>
                <a:lnTo>
                  <a:pt x="2660775" y="0"/>
                </a:lnTo>
                <a:lnTo>
                  <a:pt x="2676230" y="2576"/>
                </a:lnTo>
                <a:lnTo>
                  <a:pt x="2748352" y="30909"/>
                </a:lnTo>
                <a:lnTo>
                  <a:pt x="2805019" y="59243"/>
                </a:lnTo>
                <a:lnTo>
                  <a:pt x="2848807" y="87576"/>
                </a:lnTo>
                <a:lnTo>
                  <a:pt x="2892595" y="123637"/>
                </a:lnTo>
                <a:lnTo>
                  <a:pt x="2933807" y="159698"/>
                </a:lnTo>
                <a:lnTo>
                  <a:pt x="2951838" y="185456"/>
                </a:lnTo>
                <a:lnTo>
                  <a:pt x="2959565" y="213789"/>
                </a:lnTo>
                <a:lnTo>
                  <a:pt x="2951838" y="247274"/>
                </a:lnTo>
                <a:lnTo>
                  <a:pt x="2936383" y="265305"/>
                </a:lnTo>
                <a:lnTo>
                  <a:pt x="2897747" y="296214"/>
                </a:lnTo>
                <a:lnTo>
                  <a:pt x="2871989" y="332275"/>
                </a:lnTo>
                <a:lnTo>
                  <a:pt x="2766382" y="556367"/>
                </a:lnTo>
                <a:lnTo>
                  <a:pt x="2614411" y="898945"/>
                </a:lnTo>
                <a:lnTo>
                  <a:pt x="2583502" y="922127"/>
                </a:lnTo>
                <a:lnTo>
                  <a:pt x="2531987" y="963340"/>
                </a:lnTo>
                <a:lnTo>
                  <a:pt x="2508805" y="976218"/>
                </a:lnTo>
                <a:lnTo>
                  <a:pt x="2488198" y="976218"/>
                </a:lnTo>
                <a:lnTo>
                  <a:pt x="2462441" y="960764"/>
                </a:lnTo>
                <a:lnTo>
                  <a:pt x="2441835" y="942733"/>
                </a:lnTo>
                <a:lnTo>
                  <a:pt x="2413501" y="898945"/>
                </a:lnTo>
                <a:lnTo>
                  <a:pt x="2413501" y="873187"/>
                </a:lnTo>
                <a:lnTo>
                  <a:pt x="2449562" y="744399"/>
                </a:lnTo>
                <a:lnTo>
                  <a:pt x="2508805" y="522882"/>
                </a:lnTo>
                <a:lnTo>
                  <a:pt x="2557744" y="345154"/>
                </a:lnTo>
                <a:lnTo>
                  <a:pt x="2565472" y="311669"/>
                </a:lnTo>
                <a:lnTo>
                  <a:pt x="2565472" y="293638"/>
                </a:lnTo>
                <a:lnTo>
                  <a:pt x="2557744" y="270456"/>
                </a:lnTo>
                <a:lnTo>
                  <a:pt x="2547441" y="252426"/>
                </a:lnTo>
                <a:lnTo>
                  <a:pt x="2526835" y="236971"/>
                </a:lnTo>
                <a:lnTo>
                  <a:pt x="2472744" y="224092"/>
                </a:lnTo>
                <a:lnTo>
                  <a:pt x="2106984" y="244698"/>
                </a:lnTo>
                <a:lnTo>
                  <a:pt x="1715466" y="278184"/>
                </a:lnTo>
                <a:lnTo>
                  <a:pt x="1388343" y="314244"/>
                </a:lnTo>
                <a:lnTo>
                  <a:pt x="1184856" y="373487"/>
                </a:lnTo>
                <a:lnTo>
                  <a:pt x="888642" y="40954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2752DAB-9321-4271-B73B-71A172726B32}"/>
              </a:ext>
            </a:extLst>
          </p:cNvPr>
          <p:cNvSpPr/>
          <p:nvPr/>
        </p:nvSpPr>
        <p:spPr>
          <a:xfrm>
            <a:off x="5537201" y="2595563"/>
            <a:ext cx="439738" cy="609600"/>
          </a:xfrm>
          <a:custGeom>
            <a:avLst/>
            <a:gdLst>
              <a:gd name="connsiteX0" fmla="*/ 176213 w 440532"/>
              <a:gd name="connsiteY0" fmla="*/ 395287 h 609600"/>
              <a:gd name="connsiteX1" fmla="*/ 171450 w 440532"/>
              <a:gd name="connsiteY1" fmla="*/ 228600 h 609600"/>
              <a:gd name="connsiteX2" fmla="*/ 164307 w 440532"/>
              <a:gd name="connsiteY2" fmla="*/ 200025 h 609600"/>
              <a:gd name="connsiteX3" fmla="*/ 147638 w 440532"/>
              <a:gd name="connsiteY3" fmla="*/ 164306 h 609600"/>
              <a:gd name="connsiteX4" fmla="*/ 135732 w 440532"/>
              <a:gd name="connsiteY4" fmla="*/ 147637 h 609600"/>
              <a:gd name="connsiteX5" fmla="*/ 111919 w 440532"/>
              <a:gd name="connsiteY5" fmla="*/ 126206 h 609600"/>
              <a:gd name="connsiteX6" fmla="*/ 0 w 440532"/>
              <a:gd name="connsiteY6" fmla="*/ 50006 h 609600"/>
              <a:gd name="connsiteX7" fmla="*/ 321469 w 440532"/>
              <a:gd name="connsiteY7" fmla="*/ 0 h 609600"/>
              <a:gd name="connsiteX8" fmla="*/ 376238 w 440532"/>
              <a:gd name="connsiteY8" fmla="*/ 23812 h 609600"/>
              <a:gd name="connsiteX9" fmla="*/ 414338 w 440532"/>
              <a:gd name="connsiteY9" fmla="*/ 57150 h 609600"/>
              <a:gd name="connsiteX10" fmla="*/ 433388 w 440532"/>
              <a:gd name="connsiteY10" fmla="*/ 80962 h 609600"/>
              <a:gd name="connsiteX11" fmla="*/ 440532 w 440532"/>
              <a:gd name="connsiteY11" fmla="*/ 109537 h 609600"/>
              <a:gd name="connsiteX12" fmla="*/ 426244 w 440532"/>
              <a:gd name="connsiteY12" fmla="*/ 164306 h 609600"/>
              <a:gd name="connsiteX13" fmla="*/ 409575 w 440532"/>
              <a:gd name="connsiteY13" fmla="*/ 211931 h 609600"/>
              <a:gd name="connsiteX14" fmla="*/ 397669 w 440532"/>
              <a:gd name="connsiteY14" fmla="*/ 259556 h 609600"/>
              <a:gd name="connsiteX15" fmla="*/ 397669 w 440532"/>
              <a:gd name="connsiteY15" fmla="*/ 311943 h 609600"/>
              <a:gd name="connsiteX16" fmla="*/ 395288 w 440532"/>
              <a:gd name="connsiteY16" fmla="*/ 578643 h 609600"/>
              <a:gd name="connsiteX17" fmla="*/ 166688 w 440532"/>
              <a:gd name="connsiteY17" fmla="*/ 609600 h 609600"/>
              <a:gd name="connsiteX18" fmla="*/ 176213 w 440532"/>
              <a:gd name="connsiteY18" fmla="*/ 395287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40532" h="609600">
                <a:moveTo>
                  <a:pt x="176213" y="395287"/>
                </a:moveTo>
                <a:lnTo>
                  <a:pt x="171450" y="228600"/>
                </a:lnTo>
                <a:lnTo>
                  <a:pt x="164307" y="200025"/>
                </a:lnTo>
                <a:lnTo>
                  <a:pt x="147638" y="164306"/>
                </a:lnTo>
                <a:lnTo>
                  <a:pt x="135732" y="147637"/>
                </a:lnTo>
                <a:lnTo>
                  <a:pt x="111919" y="126206"/>
                </a:lnTo>
                <a:lnTo>
                  <a:pt x="0" y="50006"/>
                </a:lnTo>
                <a:lnTo>
                  <a:pt x="321469" y="0"/>
                </a:lnTo>
                <a:lnTo>
                  <a:pt x="376238" y="23812"/>
                </a:lnTo>
                <a:lnTo>
                  <a:pt x="414338" y="57150"/>
                </a:lnTo>
                <a:lnTo>
                  <a:pt x="433388" y="80962"/>
                </a:lnTo>
                <a:lnTo>
                  <a:pt x="440532" y="109537"/>
                </a:lnTo>
                <a:lnTo>
                  <a:pt x="426244" y="164306"/>
                </a:lnTo>
                <a:lnTo>
                  <a:pt x="409575" y="211931"/>
                </a:lnTo>
                <a:lnTo>
                  <a:pt x="397669" y="259556"/>
                </a:lnTo>
                <a:lnTo>
                  <a:pt x="397669" y="311943"/>
                </a:lnTo>
                <a:cubicBezTo>
                  <a:pt x="396875" y="400843"/>
                  <a:pt x="396082" y="489743"/>
                  <a:pt x="395288" y="578643"/>
                </a:cubicBezTo>
                <a:lnTo>
                  <a:pt x="166688" y="609600"/>
                </a:lnTo>
                <a:lnTo>
                  <a:pt x="176213" y="3952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7BB411A-3B83-4023-B3A3-B8B2C29E932E}"/>
              </a:ext>
            </a:extLst>
          </p:cNvPr>
          <p:cNvSpPr/>
          <p:nvPr/>
        </p:nvSpPr>
        <p:spPr>
          <a:xfrm>
            <a:off x="4708527" y="3028950"/>
            <a:ext cx="2297113" cy="439738"/>
          </a:xfrm>
          <a:custGeom>
            <a:avLst/>
            <a:gdLst>
              <a:gd name="connsiteX0" fmla="*/ 561975 w 2297907"/>
              <a:gd name="connsiteY0" fmla="*/ 338138 h 440531"/>
              <a:gd name="connsiteX1" fmla="*/ 40482 w 2297907"/>
              <a:gd name="connsiteY1" fmla="*/ 440531 h 440531"/>
              <a:gd name="connsiteX2" fmla="*/ 0 w 2297907"/>
              <a:gd name="connsiteY2" fmla="*/ 278606 h 440531"/>
              <a:gd name="connsiteX3" fmla="*/ 259557 w 2297907"/>
              <a:gd name="connsiteY3" fmla="*/ 240506 h 440531"/>
              <a:gd name="connsiteX4" fmla="*/ 557213 w 2297907"/>
              <a:gd name="connsiteY4" fmla="*/ 190500 h 440531"/>
              <a:gd name="connsiteX5" fmla="*/ 850107 w 2297907"/>
              <a:gd name="connsiteY5" fmla="*/ 138113 h 440531"/>
              <a:gd name="connsiteX6" fmla="*/ 1007269 w 2297907"/>
              <a:gd name="connsiteY6" fmla="*/ 107156 h 440531"/>
              <a:gd name="connsiteX7" fmla="*/ 1212057 w 2297907"/>
              <a:gd name="connsiteY7" fmla="*/ 90488 h 440531"/>
              <a:gd name="connsiteX8" fmla="*/ 1407319 w 2297907"/>
              <a:gd name="connsiteY8" fmla="*/ 57150 h 440531"/>
              <a:gd name="connsiteX9" fmla="*/ 1590675 w 2297907"/>
              <a:gd name="connsiteY9" fmla="*/ 35719 h 440531"/>
              <a:gd name="connsiteX10" fmla="*/ 1788319 w 2297907"/>
              <a:gd name="connsiteY10" fmla="*/ 19050 h 440531"/>
              <a:gd name="connsiteX11" fmla="*/ 1921669 w 2297907"/>
              <a:gd name="connsiteY11" fmla="*/ 14288 h 440531"/>
              <a:gd name="connsiteX12" fmla="*/ 2140744 w 2297907"/>
              <a:gd name="connsiteY12" fmla="*/ 0 h 440531"/>
              <a:gd name="connsiteX13" fmla="*/ 2278857 w 2297907"/>
              <a:gd name="connsiteY13" fmla="*/ 2381 h 440531"/>
              <a:gd name="connsiteX14" fmla="*/ 2297907 w 2297907"/>
              <a:gd name="connsiteY14" fmla="*/ 176213 h 440531"/>
              <a:gd name="connsiteX15" fmla="*/ 2205038 w 2297907"/>
              <a:gd name="connsiteY15" fmla="*/ 178594 h 440531"/>
              <a:gd name="connsiteX16" fmla="*/ 2002632 w 2297907"/>
              <a:gd name="connsiteY16" fmla="*/ 178594 h 440531"/>
              <a:gd name="connsiteX17" fmla="*/ 1769269 w 2297907"/>
              <a:gd name="connsiteY17" fmla="*/ 190500 h 440531"/>
              <a:gd name="connsiteX18" fmla="*/ 1559719 w 2297907"/>
              <a:gd name="connsiteY18" fmla="*/ 202406 h 440531"/>
              <a:gd name="connsiteX19" fmla="*/ 1323975 w 2297907"/>
              <a:gd name="connsiteY19" fmla="*/ 226219 h 440531"/>
              <a:gd name="connsiteX20" fmla="*/ 1135857 w 2297907"/>
              <a:gd name="connsiteY20" fmla="*/ 247650 h 440531"/>
              <a:gd name="connsiteX21" fmla="*/ 871538 w 2297907"/>
              <a:gd name="connsiteY21" fmla="*/ 285750 h 440531"/>
              <a:gd name="connsiteX22" fmla="*/ 561975 w 2297907"/>
              <a:gd name="connsiteY22" fmla="*/ 338138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97907" h="440531">
                <a:moveTo>
                  <a:pt x="561975" y="338138"/>
                </a:moveTo>
                <a:lnTo>
                  <a:pt x="40482" y="440531"/>
                </a:lnTo>
                <a:lnTo>
                  <a:pt x="0" y="278606"/>
                </a:lnTo>
                <a:lnTo>
                  <a:pt x="259557" y="240506"/>
                </a:lnTo>
                <a:lnTo>
                  <a:pt x="557213" y="190500"/>
                </a:lnTo>
                <a:lnTo>
                  <a:pt x="850107" y="138113"/>
                </a:lnTo>
                <a:lnTo>
                  <a:pt x="1007269" y="107156"/>
                </a:lnTo>
                <a:lnTo>
                  <a:pt x="1212057" y="90488"/>
                </a:lnTo>
                <a:lnTo>
                  <a:pt x="1407319" y="57150"/>
                </a:lnTo>
                <a:lnTo>
                  <a:pt x="1590675" y="35719"/>
                </a:lnTo>
                <a:lnTo>
                  <a:pt x="1788319" y="19050"/>
                </a:lnTo>
                <a:lnTo>
                  <a:pt x="1921669" y="14288"/>
                </a:lnTo>
                <a:lnTo>
                  <a:pt x="2140744" y="0"/>
                </a:lnTo>
                <a:lnTo>
                  <a:pt x="2278857" y="2381"/>
                </a:lnTo>
                <a:lnTo>
                  <a:pt x="2297907" y="176213"/>
                </a:lnTo>
                <a:lnTo>
                  <a:pt x="2205038" y="178594"/>
                </a:lnTo>
                <a:lnTo>
                  <a:pt x="2002632" y="178594"/>
                </a:lnTo>
                <a:lnTo>
                  <a:pt x="1769269" y="190500"/>
                </a:lnTo>
                <a:lnTo>
                  <a:pt x="1559719" y="202406"/>
                </a:lnTo>
                <a:lnTo>
                  <a:pt x="1323975" y="226219"/>
                </a:lnTo>
                <a:lnTo>
                  <a:pt x="1135857" y="247650"/>
                </a:lnTo>
                <a:lnTo>
                  <a:pt x="871538" y="285750"/>
                </a:lnTo>
                <a:lnTo>
                  <a:pt x="561975" y="3381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A670FDC-FE4B-4831-94BD-F23F6E9E1762}"/>
              </a:ext>
            </a:extLst>
          </p:cNvPr>
          <p:cNvSpPr/>
          <p:nvPr/>
        </p:nvSpPr>
        <p:spPr>
          <a:xfrm>
            <a:off x="4384676" y="3287714"/>
            <a:ext cx="1519238" cy="898525"/>
          </a:xfrm>
          <a:custGeom>
            <a:avLst/>
            <a:gdLst>
              <a:gd name="connsiteX0" fmla="*/ 647700 w 1519238"/>
              <a:gd name="connsiteY0" fmla="*/ 685800 h 897732"/>
              <a:gd name="connsiteX1" fmla="*/ 514350 w 1519238"/>
              <a:gd name="connsiteY1" fmla="*/ 742950 h 897732"/>
              <a:gd name="connsiteX2" fmla="*/ 381000 w 1519238"/>
              <a:gd name="connsiteY2" fmla="*/ 790575 h 897732"/>
              <a:gd name="connsiteX3" fmla="*/ 207169 w 1519238"/>
              <a:gd name="connsiteY3" fmla="*/ 850107 h 897732"/>
              <a:gd name="connsiteX4" fmla="*/ 50007 w 1519238"/>
              <a:gd name="connsiteY4" fmla="*/ 895350 h 897732"/>
              <a:gd name="connsiteX5" fmla="*/ 21432 w 1519238"/>
              <a:gd name="connsiteY5" fmla="*/ 897732 h 897732"/>
              <a:gd name="connsiteX6" fmla="*/ 9525 w 1519238"/>
              <a:gd name="connsiteY6" fmla="*/ 892969 h 897732"/>
              <a:gd name="connsiteX7" fmla="*/ 0 w 1519238"/>
              <a:gd name="connsiteY7" fmla="*/ 881063 h 897732"/>
              <a:gd name="connsiteX8" fmla="*/ 0 w 1519238"/>
              <a:gd name="connsiteY8" fmla="*/ 866775 h 897732"/>
              <a:gd name="connsiteX9" fmla="*/ 9525 w 1519238"/>
              <a:gd name="connsiteY9" fmla="*/ 850107 h 897732"/>
              <a:gd name="connsiteX10" fmla="*/ 119063 w 1519238"/>
              <a:gd name="connsiteY10" fmla="*/ 800100 h 897732"/>
              <a:gd name="connsiteX11" fmla="*/ 250032 w 1519238"/>
              <a:gd name="connsiteY11" fmla="*/ 726282 h 897732"/>
              <a:gd name="connsiteX12" fmla="*/ 435769 w 1519238"/>
              <a:gd name="connsiteY12" fmla="*/ 626269 h 897732"/>
              <a:gd name="connsiteX13" fmla="*/ 657225 w 1519238"/>
              <a:gd name="connsiteY13" fmla="*/ 483394 h 897732"/>
              <a:gd name="connsiteX14" fmla="*/ 881063 w 1519238"/>
              <a:gd name="connsiteY14" fmla="*/ 330994 h 897732"/>
              <a:gd name="connsiteX15" fmla="*/ 1023938 w 1519238"/>
              <a:gd name="connsiteY15" fmla="*/ 216694 h 897732"/>
              <a:gd name="connsiteX16" fmla="*/ 1050132 w 1519238"/>
              <a:gd name="connsiteY16" fmla="*/ 195263 h 897732"/>
              <a:gd name="connsiteX17" fmla="*/ 1064419 w 1519238"/>
              <a:gd name="connsiteY17" fmla="*/ 176213 h 897732"/>
              <a:gd name="connsiteX18" fmla="*/ 1073944 w 1519238"/>
              <a:gd name="connsiteY18" fmla="*/ 150019 h 897732"/>
              <a:gd name="connsiteX19" fmla="*/ 1073944 w 1519238"/>
              <a:gd name="connsiteY19" fmla="*/ 126207 h 897732"/>
              <a:gd name="connsiteX20" fmla="*/ 1071563 w 1519238"/>
              <a:gd name="connsiteY20" fmla="*/ 97632 h 897732"/>
              <a:gd name="connsiteX21" fmla="*/ 1035844 w 1519238"/>
              <a:gd name="connsiteY21" fmla="*/ 0 h 897732"/>
              <a:gd name="connsiteX22" fmla="*/ 1195388 w 1519238"/>
              <a:gd name="connsiteY22" fmla="*/ 11907 h 897732"/>
              <a:gd name="connsiteX23" fmla="*/ 1316832 w 1519238"/>
              <a:gd name="connsiteY23" fmla="*/ 71438 h 897732"/>
              <a:gd name="connsiteX24" fmla="*/ 1383507 w 1519238"/>
              <a:gd name="connsiteY24" fmla="*/ 102394 h 897732"/>
              <a:gd name="connsiteX25" fmla="*/ 1454944 w 1519238"/>
              <a:gd name="connsiteY25" fmla="*/ 140494 h 897732"/>
              <a:gd name="connsiteX26" fmla="*/ 1483519 w 1519238"/>
              <a:gd name="connsiteY26" fmla="*/ 161925 h 897732"/>
              <a:gd name="connsiteX27" fmla="*/ 1504950 w 1519238"/>
              <a:gd name="connsiteY27" fmla="*/ 185738 h 897732"/>
              <a:gd name="connsiteX28" fmla="*/ 1516857 w 1519238"/>
              <a:gd name="connsiteY28" fmla="*/ 207169 h 897732"/>
              <a:gd name="connsiteX29" fmla="*/ 1519238 w 1519238"/>
              <a:gd name="connsiteY29" fmla="*/ 226219 h 897732"/>
              <a:gd name="connsiteX30" fmla="*/ 1512094 w 1519238"/>
              <a:gd name="connsiteY30" fmla="*/ 240507 h 897732"/>
              <a:gd name="connsiteX31" fmla="*/ 1490663 w 1519238"/>
              <a:gd name="connsiteY31" fmla="*/ 247650 h 897732"/>
              <a:gd name="connsiteX32" fmla="*/ 1447800 w 1519238"/>
              <a:gd name="connsiteY32" fmla="*/ 254794 h 897732"/>
              <a:gd name="connsiteX33" fmla="*/ 1297782 w 1519238"/>
              <a:gd name="connsiteY33" fmla="*/ 328613 h 897732"/>
              <a:gd name="connsiteX34" fmla="*/ 1114425 w 1519238"/>
              <a:gd name="connsiteY34" fmla="*/ 433388 h 897732"/>
              <a:gd name="connsiteX35" fmla="*/ 985838 w 1519238"/>
              <a:gd name="connsiteY35" fmla="*/ 519113 h 897732"/>
              <a:gd name="connsiteX36" fmla="*/ 819150 w 1519238"/>
              <a:gd name="connsiteY36" fmla="*/ 609600 h 897732"/>
              <a:gd name="connsiteX37" fmla="*/ 647700 w 1519238"/>
              <a:gd name="connsiteY37" fmla="*/ 685800 h 89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19238" h="897732">
                <a:moveTo>
                  <a:pt x="647700" y="685800"/>
                </a:moveTo>
                <a:lnTo>
                  <a:pt x="514350" y="742950"/>
                </a:lnTo>
                <a:lnTo>
                  <a:pt x="381000" y="790575"/>
                </a:lnTo>
                <a:lnTo>
                  <a:pt x="207169" y="850107"/>
                </a:lnTo>
                <a:lnTo>
                  <a:pt x="50007" y="895350"/>
                </a:lnTo>
                <a:lnTo>
                  <a:pt x="21432" y="897732"/>
                </a:lnTo>
                <a:lnTo>
                  <a:pt x="9525" y="892969"/>
                </a:lnTo>
                <a:lnTo>
                  <a:pt x="0" y="881063"/>
                </a:lnTo>
                <a:lnTo>
                  <a:pt x="0" y="866775"/>
                </a:lnTo>
                <a:lnTo>
                  <a:pt x="9525" y="850107"/>
                </a:lnTo>
                <a:lnTo>
                  <a:pt x="119063" y="800100"/>
                </a:lnTo>
                <a:lnTo>
                  <a:pt x="250032" y="726282"/>
                </a:lnTo>
                <a:lnTo>
                  <a:pt x="435769" y="626269"/>
                </a:lnTo>
                <a:lnTo>
                  <a:pt x="657225" y="483394"/>
                </a:lnTo>
                <a:lnTo>
                  <a:pt x="881063" y="330994"/>
                </a:lnTo>
                <a:lnTo>
                  <a:pt x="1023938" y="216694"/>
                </a:lnTo>
                <a:lnTo>
                  <a:pt x="1050132" y="195263"/>
                </a:lnTo>
                <a:lnTo>
                  <a:pt x="1064419" y="176213"/>
                </a:lnTo>
                <a:lnTo>
                  <a:pt x="1073944" y="150019"/>
                </a:lnTo>
                <a:lnTo>
                  <a:pt x="1073944" y="126207"/>
                </a:lnTo>
                <a:lnTo>
                  <a:pt x="1071563" y="97632"/>
                </a:lnTo>
                <a:lnTo>
                  <a:pt x="1035844" y="0"/>
                </a:lnTo>
                <a:lnTo>
                  <a:pt x="1195388" y="11907"/>
                </a:lnTo>
                <a:lnTo>
                  <a:pt x="1316832" y="71438"/>
                </a:lnTo>
                <a:lnTo>
                  <a:pt x="1383507" y="102394"/>
                </a:lnTo>
                <a:lnTo>
                  <a:pt x="1454944" y="140494"/>
                </a:lnTo>
                <a:lnTo>
                  <a:pt x="1483519" y="161925"/>
                </a:lnTo>
                <a:lnTo>
                  <a:pt x="1504950" y="185738"/>
                </a:lnTo>
                <a:lnTo>
                  <a:pt x="1516857" y="207169"/>
                </a:lnTo>
                <a:lnTo>
                  <a:pt x="1519238" y="226219"/>
                </a:lnTo>
                <a:lnTo>
                  <a:pt x="1512094" y="240507"/>
                </a:lnTo>
                <a:lnTo>
                  <a:pt x="1490663" y="247650"/>
                </a:lnTo>
                <a:lnTo>
                  <a:pt x="1447800" y="254794"/>
                </a:lnTo>
                <a:lnTo>
                  <a:pt x="1297782" y="328613"/>
                </a:lnTo>
                <a:lnTo>
                  <a:pt x="1114425" y="433388"/>
                </a:lnTo>
                <a:lnTo>
                  <a:pt x="985838" y="519113"/>
                </a:lnTo>
                <a:lnTo>
                  <a:pt x="819150" y="609600"/>
                </a:lnTo>
                <a:lnTo>
                  <a:pt x="647700" y="685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C6EA760-FD74-4D08-9D09-64F5F6651FF7}"/>
              </a:ext>
            </a:extLst>
          </p:cNvPr>
          <p:cNvSpPr/>
          <p:nvPr/>
        </p:nvSpPr>
        <p:spPr>
          <a:xfrm>
            <a:off x="5305427" y="3681414"/>
            <a:ext cx="1020763" cy="1184275"/>
          </a:xfrm>
          <a:custGeom>
            <a:avLst/>
            <a:gdLst>
              <a:gd name="connsiteX0" fmla="*/ 600075 w 1021556"/>
              <a:gd name="connsiteY0" fmla="*/ 500062 h 1183481"/>
              <a:gd name="connsiteX1" fmla="*/ 557213 w 1021556"/>
              <a:gd name="connsiteY1" fmla="*/ 440531 h 1183481"/>
              <a:gd name="connsiteX2" fmla="*/ 523875 w 1021556"/>
              <a:gd name="connsiteY2" fmla="*/ 400050 h 1183481"/>
              <a:gd name="connsiteX3" fmla="*/ 492919 w 1021556"/>
              <a:gd name="connsiteY3" fmla="*/ 371475 h 1183481"/>
              <a:gd name="connsiteX4" fmla="*/ 442913 w 1021556"/>
              <a:gd name="connsiteY4" fmla="*/ 338137 h 1183481"/>
              <a:gd name="connsiteX5" fmla="*/ 409575 w 1021556"/>
              <a:gd name="connsiteY5" fmla="*/ 319087 h 1183481"/>
              <a:gd name="connsiteX6" fmla="*/ 223838 w 1021556"/>
              <a:gd name="connsiteY6" fmla="*/ 190500 h 1183481"/>
              <a:gd name="connsiteX7" fmla="*/ 0 w 1021556"/>
              <a:gd name="connsiteY7" fmla="*/ 102393 h 1183481"/>
              <a:gd name="connsiteX8" fmla="*/ 111919 w 1021556"/>
              <a:gd name="connsiteY8" fmla="*/ 0 h 1183481"/>
              <a:gd name="connsiteX9" fmla="*/ 278606 w 1021556"/>
              <a:gd name="connsiteY9" fmla="*/ 61912 h 1183481"/>
              <a:gd name="connsiteX10" fmla="*/ 371475 w 1021556"/>
              <a:gd name="connsiteY10" fmla="*/ 104775 h 1183481"/>
              <a:gd name="connsiteX11" fmla="*/ 454819 w 1021556"/>
              <a:gd name="connsiteY11" fmla="*/ 145256 h 1183481"/>
              <a:gd name="connsiteX12" fmla="*/ 540544 w 1021556"/>
              <a:gd name="connsiteY12" fmla="*/ 197643 h 1183481"/>
              <a:gd name="connsiteX13" fmla="*/ 602456 w 1021556"/>
              <a:gd name="connsiteY13" fmla="*/ 235743 h 1183481"/>
              <a:gd name="connsiteX14" fmla="*/ 671513 w 1021556"/>
              <a:gd name="connsiteY14" fmla="*/ 283368 h 1183481"/>
              <a:gd name="connsiteX15" fmla="*/ 726281 w 1021556"/>
              <a:gd name="connsiteY15" fmla="*/ 333375 h 1183481"/>
              <a:gd name="connsiteX16" fmla="*/ 788194 w 1021556"/>
              <a:gd name="connsiteY16" fmla="*/ 395287 h 1183481"/>
              <a:gd name="connsiteX17" fmla="*/ 840581 w 1021556"/>
              <a:gd name="connsiteY17" fmla="*/ 490537 h 1183481"/>
              <a:gd name="connsiteX18" fmla="*/ 888206 w 1021556"/>
              <a:gd name="connsiteY18" fmla="*/ 581025 h 1183481"/>
              <a:gd name="connsiteX19" fmla="*/ 916781 w 1021556"/>
              <a:gd name="connsiteY19" fmla="*/ 642937 h 1183481"/>
              <a:gd name="connsiteX20" fmla="*/ 952500 w 1021556"/>
              <a:gd name="connsiteY20" fmla="*/ 750093 h 1183481"/>
              <a:gd name="connsiteX21" fmla="*/ 976313 w 1021556"/>
              <a:gd name="connsiteY21" fmla="*/ 833437 h 1183481"/>
              <a:gd name="connsiteX22" fmla="*/ 992981 w 1021556"/>
              <a:gd name="connsiteY22" fmla="*/ 907256 h 1183481"/>
              <a:gd name="connsiteX23" fmla="*/ 1007269 w 1021556"/>
              <a:gd name="connsiteY23" fmla="*/ 964406 h 1183481"/>
              <a:gd name="connsiteX24" fmla="*/ 1021556 w 1021556"/>
              <a:gd name="connsiteY24" fmla="*/ 1112043 h 1183481"/>
              <a:gd name="connsiteX25" fmla="*/ 764381 w 1021556"/>
              <a:gd name="connsiteY25" fmla="*/ 1183481 h 1183481"/>
              <a:gd name="connsiteX26" fmla="*/ 759619 w 1021556"/>
              <a:gd name="connsiteY26" fmla="*/ 1128712 h 1183481"/>
              <a:gd name="connsiteX27" fmla="*/ 750094 w 1021556"/>
              <a:gd name="connsiteY27" fmla="*/ 1009650 h 1183481"/>
              <a:gd name="connsiteX28" fmla="*/ 745331 w 1021556"/>
              <a:gd name="connsiteY28" fmla="*/ 942975 h 1183481"/>
              <a:gd name="connsiteX29" fmla="*/ 738188 w 1021556"/>
              <a:gd name="connsiteY29" fmla="*/ 904875 h 1183481"/>
              <a:gd name="connsiteX30" fmla="*/ 709613 w 1021556"/>
              <a:gd name="connsiteY30" fmla="*/ 821531 h 1183481"/>
              <a:gd name="connsiteX31" fmla="*/ 626269 w 1021556"/>
              <a:gd name="connsiteY31" fmla="*/ 545306 h 1183481"/>
              <a:gd name="connsiteX32" fmla="*/ 600075 w 1021556"/>
              <a:gd name="connsiteY32" fmla="*/ 500062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21556" h="1183481">
                <a:moveTo>
                  <a:pt x="600075" y="500062"/>
                </a:moveTo>
                <a:lnTo>
                  <a:pt x="557213" y="440531"/>
                </a:lnTo>
                <a:lnTo>
                  <a:pt x="523875" y="400050"/>
                </a:lnTo>
                <a:lnTo>
                  <a:pt x="492919" y="371475"/>
                </a:lnTo>
                <a:lnTo>
                  <a:pt x="442913" y="338137"/>
                </a:lnTo>
                <a:lnTo>
                  <a:pt x="409575" y="319087"/>
                </a:lnTo>
                <a:lnTo>
                  <a:pt x="223838" y="190500"/>
                </a:lnTo>
                <a:lnTo>
                  <a:pt x="0" y="102393"/>
                </a:lnTo>
                <a:lnTo>
                  <a:pt x="111919" y="0"/>
                </a:lnTo>
                <a:lnTo>
                  <a:pt x="278606" y="61912"/>
                </a:lnTo>
                <a:lnTo>
                  <a:pt x="371475" y="104775"/>
                </a:lnTo>
                <a:lnTo>
                  <a:pt x="454819" y="145256"/>
                </a:lnTo>
                <a:lnTo>
                  <a:pt x="540544" y="197643"/>
                </a:lnTo>
                <a:lnTo>
                  <a:pt x="602456" y="235743"/>
                </a:lnTo>
                <a:lnTo>
                  <a:pt x="671513" y="283368"/>
                </a:lnTo>
                <a:lnTo>
                  <a:pt x="726281" y="333375"/>
                </a:lnTo>
                <a:lnTo>
                  <a:pt x="788194" y="395287"/>
                </a:lnTo>
                <a:lnTo>
                  <a:pt x="840581" y="490537"/>
                </a:lnTo>
                <a:lnTo>
                  <a:pt x="888206" y="581025"/>
                </a:lnTo>
                <a:lnTo>
                  <a:pt x="916781" y="642937"/>
                </a:lnTo>
                <a:lnTo>
                  <a:pt x="952500" y="750093"/>
                </a:lnTo>
                <a:lnTo>
                  <a:pt x="976313" y="833437"/>
                </a:lnTo>
                <a:lnTo>
                  <a:pt x="992981" y="907256"/>
                </a:lnTo>
                <a:lnTo>
                  <a:pt x="1007269" y="964406"/>
                </a:lnTo>
                <a:lnTo>
                  <a:pt x="1021556" y="1112043"/>
                </a:lnTo>
                <a:lnTo>
                  <a:pt x="764381" y="1183481"/>
                </a:lnTo>
                <a:lnTo>
                  <a:pt x="759619" y="1128712"/>
                </a:lnTo>
                <a:lnTo>
                  <a:pt x="750094" y="1009650"/>
                </a:lnTo>
                <a:lnTo>
                  <a:pt x="745331" y="942975"/>
                </a:lnTo>
                <a:lnTo>
                  <a:pt x="738188" y="904875"/>
                </a:lnTo>
                <a:lnTo>
                  <a:pt x="709613" y="821531"/>
                </a:lnTo>
                <a:lnTo>
                  <a:pt x="626269" y="545306"/>
                </a:lnTo>
                <a:lnTo>
                  <a:pt x="600075" y="5000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A432B0C-EEA8-430A-AEB4-E6D98DC7E065}"/>
              </a:ext>
            </a:extLst>
          </p:cNvPr>
          <p:cNvSpPr/>
          <p:nvPr/>
        </p:nvSpPr>
        <p:spPr>
          <a:xfrm rot="16200000">
            <a:off x="5271296" y="5050632"/>
            <a:ext cx="1363662" cy="765175"/>
          </a:xfrm>
          <a:custGeom>
            <a:avLst/>
            <a:gdLst>
              <a:gd name="connsiteX0" fmla="*/ 321468 w 1364456"/>
              <a:gd name="connsiteY0" fmla="*/ 531019 h 764381"/>
              <a:gd name="connsiteX1" fmla="*/ 204787 w 1364456"/>
              <a:gd name="connsiteY1" fmla="*/ 447675 h 764381"/>
              <a:gd name="connsiteX2" fmla="*/ 147637 w 1364456"/>
              <a:gd name="connsiteY2" fmla="*/ 395288 h 764381"/>
              <a:gd name="connsiteX3" fmla="*/ 104775 w 1364456"/>
              <a:gd name="connsiteY3" fmla="*/ 340519 h 764381"/>
              <a:gd name="connsiteX4" fmla="*/ 76200 w 1364456"/>
              <a:gd name="connsiteY4" fmla="*/ 297656 h 764381"/>
              <a:gd name="connsiteX5" fmla="*/ 42862 w 1364456"/>
              <a:gd name="connsiteY5" fmla="*/ 233363 h 764381"/>
              <a:gd name="connsiteX6" fmla="*/ 11906 w 1364456"/>
              <a:gd name="connsiteY6" fmla="*/ 152400 h 764381"/>
              <a:gd name="connsiteX7" fmla="*/ 2381 w 1364456"/>
              <a:gd name="connsiteY7" fmla="*/ 111919 h 764381"/>
              <a:gd name="connsiteX8" fmla="*/ 0 w 1364456"/>
              <a:gd name="connsiteY8" fmla="*/ 66675 h 764381"/>
              <a:gd name="connsiteX9" fmla="*/ 7143 w 1364456"/>
              <a:gd name="connsiteY9" fmla="*/ 33338 h 764381"/>
              <a:gd name="connsiteX10" fmla="*/ 33337 w 1364456"/>
              <a:gd name="connsiteY10" fmla="*/ 7144 h 764381"/>
              <a:gd name="connsiteX11" fmla="*/ 71437 w 1364456"/>
              <a:gd name="connsiteY11" fmla="*/ 0 h 764381"/>
              <a:gd name="connsiteX12" fmla="*/ 409575 w 1364456"/>
              <a:gd name="connsiteY12" fmla="*/ 135731 h 764381"/>
              <a:gd name="connsiteX13" fmla="*/ 419100 w 1364456"/>
              <a:gd name="connsiteY13" fmla="*/ 185738 h 764381"/>
              <a:gd name="connsiteX14" fmla="*/ 433387 w 1364456"/>
              <a:gd name="connsiteY14" fmla="*/ 230981 h 764381"/>
              <a:gd name="connsiteX15" fmla="*/ 466725 w 1364456"/>
              <a:gd name="connsiteY15" fmla="*/ 276225 h 764381"/>
              <a:gd name="connsiteX16" fmla="*/ 509587 w 1364456"/>
              <a:gd name="connsiteY16" fmla="*/ 319088 h 764381"/>
              <a:gd name="connsiteX17" fmla="*/ 607218 w 1364456"/>
              <a:gd name="connsiteY17" fmla="*/ 373856 h 764381"/>
              <a:gd name="connsiteX18" fmla="*/ 688181 w 1364456"/>
              <a:gd name="connsiteY18" fmla="*/ 407194 h 764381"/>
              <a:gd name="connsiteX19" fmla="*/ 828675 w 1364456"/>
              <a:gd name="connsiteY19" fmla="*/ 452438 h 764381"/>
              <a:gd name="connsiteX20" fmla="*/ 964406 w 1364456"/>
              <a:gd name="connsiteY20" fmla="*/ 481013 h 764381"/>
              <a:gd name="connsiteX21" fmla="*/ 1097756 w 1364456"/>
              <a:gd name="connsiteY21" fmla="*/ 495300 h 764381"/>
              <a:gd name="connsiteX22" fmla="*/ 1181100 w 1364456"/>
              <a:gd name="connsiteY22" fmla="*/ 500063 h 764381"/>
              <a:gd name="connsiteX23" fmla="*/ 1307306 w 1364456"/>
              <a:gd name="connsiteY23" fmla="*/ 495300 h 764381"/>
              <a:gd name="connsiteX24" fmla="*/ 1364456 w 1364456"/>
              <a:gd name="connsiteY24" fmla="*/ 752475 h 764381"/>
              <a:gd name="connsiteX25" fmla="*/ 1326356 w 1364456"/>
              <a:gd name="connsiteY25" fmla="*/ 759619 h 764381"/>
              <a:gd name="connsiteX26" fmla="*/ 1109662 w 1364456"/>
              <a:gd name="connsiteY26" fmla="*/ 764381 h 764381"/>
              <a:gd name="connsiteX27" fmla="*/ 976312 w 1364456"/>
              <a:gd name="connsiteY27" fmla="*/ 754856 h 764381"/>
              <a:gd name="connsiteX28" fmla="*/ 873918 w 1364456"/>
              <a:gd name="connsiteY28" fmla="*/ 738188 h 764381"/>
              <a:gd name="connsiteX29" fmla="*/ 759618 w 1364456"/>
              <a:gd name="connsiteY29" fmla="*/ 714375 h 764381"/>
              <a:gd name="connsiteX30" fmla="*/ 657225 w 1364456"/>
              <a:gd name="connsiteY30" fmla="*/ 683419 h 764381"/>
              <a:gd name="connsiteX31" fmla="*/ 540543 w 1364456"/>
              <a:gd name="connsiteY31" fmla="*/ 642938 h 764381"/>
              <a:gd name="connsiteX32" fmla="*/ 454818 w 1364456"/>
              <a:gd name="connsiteY32" fmla="*/ 604838 h 764381"/>
              <a:gd name="connsiteX33" fmla="*/ 321468 w 1364456"/>
              <a:gd name="connsiteY33" fmla="*/ 531019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64456" h="764381">
                <a:moveTo>
                  <a:pt x="321468" y="531019"/>
                </a:moveTo>
                <a:lnTo>
                  <a:pt x="204787" y="447675"/>
                </a:lnTo>
                <a:lnTo>
                  <a:pt x="147637" y="395288"/>
                </a:lnTo>
                <a:lnTo>
                  <a:pt x="104775" y="340519"/>
                </a:lnTo>
                <a:lnTo>
                  <a:pt x="76200" y="297656"/>
                </a:lnTo>
                <a:lnTo>
                  <a:pt x="42862" y="233363"/>
                </a:lnTo>
                <a:lnTo>
                  <a:pt x="11906" y="152400"/>
                </a:lnTo>
                <a:lnTo>
                  <a:pt x="2381" y="111919"/>
                </a:lnTo>
                <a:lnTo>
                  <a:pt x="0" y="66675"/>
                </a:lnTo>
                <a:lnTo>
                  <a:pt x="7143" y="33338"/>
                </a:lnTo>
                <a:lnTo>
                  <a:pt x="33337" y="7144"/>
                </a:lnTo>
                <a:lnTo>
                  <a:pt x="71437" y="0"/>
                </a:lnTo>
                <a:lnTo>
                  <a:pt x="409575" y="135731"/>
                </a:lnTo>
                <a:lnTo>
                  <a:pt x="419100" y="185738"/>
                </a:lnTo>
                <a:lnTo>
                  <a:pt x="433387" y="230981"/>
                </a:lnTo>
                <a:lnTo>
                  <a:pt x="466725" y="276225"/>
                </a:lnTo>
                <a:lnTo>
                  <a:pt x="509587" y="319088"/>
                </a:lnTo>
                <a:lnTo>
                  <a:pt x="607218" y="373856"/>
                </a:lnTo>
                <a:lnTo>
                  <a:pt x="688181" y="407194"/>
                </a:lnTo>
                <a:lnTo>
                  <a:pt x="828675" y="452438"/>
                </a:lnTo>
                <a:lnTo>
                  <a:pt x="964406" y="481013"/>
                </a:lnTo>
                <a:lnTo>
                  <a:pt x="1097756" y="495300"/>
                </a:lnTo>
                <a:lnTo>
                  <a:pt x="1181100" y="500063"/>
                </a:lnTo>
                <a:lnTo>
                  <a:pt x="1307306" y="495300"/>
                </a:lnTo>
                <a:lnTo>
                  <a:pt x="1364456" y="752475"/>
                </a:lnTo>
                <a:lnTo>
                  <a:pt x="1326356" y="759619"/>
                </a:lnTo>
                <a:lnTo>
                  <a:pt x="1109662" y="764381"/>
                </a:lnTo>
                <a:lnTo>
                  <a:pt x="976312" y="754856"/>
                </a:lnTo>
                <a:lnTo>
                  <a:pt x="873918" y="738188"/>
                </a:lnTo>
                <a:lnTo>
                  <a:pt x="759618" y="714375"/>
                </a:lnTo>
                <a:lnTo>
                  <a:pt x="657225" y="683419"/>
                </a:lnTo>
                <a:lnTo>
                  <a:pt x="540543" y="642938"/>
                </a:lnTo>
                <a:lnTo>
                  <a:pt x="454818" y="604838"/>
                </a:lnTo>
                <a:lnTo>
                  <a:pt x="321468" y="5310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6236FFD-F5C3-495E-AADF-15691901E947}"/>
              </a:ext>
            </a:extLst>
          </p:cNvPr>
          <p:cNvSpPr/>
          <p:nvPr/>
        </p:nvSpPr>
        <p:spPr>
          <a:xfrm rot="16200000">
            <a:off x="5160169" y="5499894"/>
            <a:ext cx="508000" cy="652462"/>
          </a:xfrm>
          <a:custGeom>
            <a:avLst/>
            <a:gdLst>
              <a:gd name="connsiteX0" fmla="*/ 285750 w 507207"/>
              <a:gd name="connsiteY0" fmla="*/ 288132 h 652463"/>
              <a:gd name="connsiteX1" fmla="*/ 180975 w 507207"/>
              <a:gd name="connsiteY1" fmla="*/ 409575 h 652463"/>
              <a:gd name="connsiteX2" fmla="*/ 145257 w 507207"/>
              <a:gd name="connsiteY2" fmla="*/ 438150 h 652463"/>
              <a:gd name="connsiteX3" fmla="*/ 90488 w 507207"/>
              <a:gd name="connsiteY3" fmla="*/ 469107 h 652463"/>
              <a:gd name="connsiteX4" fmla="*/ 0 w 507207"/>
              <a:gd name="connsiteY4" fmla="*/ 492919 h 652463"/>
              <a:gd name="connsiteX5" fmla="*/ 373857 w 507207"/>
              <a:gd name="connsiteY5" fmla="*/ 652463 h 652463"/>
              <a:gd name="connsiteX6" fmla="*/ 373857 w 507207"/>
              <a:gd name="connsiteY6" fmla="*/ 619125 h 652463"/>
              <a:gd name="connsiteX7" fmla="*/ 381000 w 507207"/>
              <a:gd name="connsiteY7" fmla="*/ 554832 h 652463"/>
              <a:gd name="connsiteX8" fmla="*/ 414338 w 507207"/>
              <a:gd name="connsiteY8" fmla="*/ 428625 h 652463"/>
              <a:gd name="connsiteX9" fmla="*/ 461963 w 507207"/>
              <a:gd name="connsiteY9" fmla="*/ 221457 h 652463"/>
              <a:gd name="connsiteX10" fmla="*/ 502444 w 507207"/>
              <a:gd name="connsiteY10" fmla="*/ 57150 h 652463"/>
              <a:gd name="connsiteX11" fmla="*/ 507207 w 507207"/>
              <a:gd name="connsiteY11" fmla="*/ 30957 h 652463"/>
              <a:gd name="connsiteX12" fmla="*/ 507207 w 507207"/>
              <a:gd name="connsiteY12" fmla="*/ 19050 h 652463"/>
              <a:gd name="connsiteX13" fmla="*/ 502444 w 507207"/>
              <a:gd name="connsiteY13" fmla="*/ 4763 h 652463"/>
              <a:gd name="connsiteX14" fmla="*/ 492919 w 507207"/>
              <a:gd name="connsiteY14" fmla="*/ 0 h 652463"/>
              <a:gd name="connsiteX15" fmla="*/ 469107 w 507207"/>
              <a:gd name="connsiteY15" fmla="*/ 7144 h 652463"/>
              <a:gd name="connsiteX16" fmla="*/ 452438 w 507207"/>
              <a:gd name="connsiteY16" fmla="*/ 21432 h 652463"/>
              <a:gd name="connsiteX17" fmla="*/ 383382 w 507207"/>
              <a:gd name="connsiteY17" fmla="*/ 152400 h 652463"/>
              <a:gd name="connsiteX18" fmla="*/ 285750 w 507207"/>
              <a:gd name="connsiteY18" fmla="*/ 288132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7207" h="652463">
                <a:moveTo>
                  <a:pt x="285750" y="288132"/>
                </a:moveTo>
                <a:lnTo>
                  <a:pt x="180975" y="409575"/>
                </a:lnTo>
                <a:lnTo>
                  <a:pt x="145257" y="438150"/>
                </a:lnTo>
                <a:lnTo>
                  <a:pt x="90488" y="469107"/>
                </a:lnTo>
                <a:lnTo>
                  <a:pt x="0" y="492919"/>
                </a:lnTo>
                <a:lnTo>
                  <a:pt x="373857" y="652463"/>
                </a:lnTo>
                <a:lnTo>
                  <a:pt x="373857" y="619125"/>
                </a:lnTo>
                <a:lnTo>
                  <a:pt x="381000" y="554832"/>
                </a:lnTo>
                <a:lnTo>
                  <a:pt x="414338" y="428625"/>
                </a:lnTo>
                <a:lnTo>
                  <a:pt x="461963" y="221457"/>
                </a:lnTo>
                <a:lnTo>
                  <a:pt x="502444" y="57150"/>
                </a:lnTo>
                <a:lnTo>
                  <a:pt x="507207" y="30957"/>
                </a:lnTo>
                <a:lnTo>
                  <a:pt x="507207" y="19050"/>
                </a:lnTo>
                <a:lnTo>
                  <a:pt x="502444" y="4763"/>
                </a:lnTo>
                <a:lnTo>
                  <a:pt x="492919" y="0"/>
                </a:lnTo>
                <a:lnTo>
                  <a:pt x="469107" y="7144"/>
                </a:lnTo>
                <a:lnTo>
                  <a:pt x="452438" y="21432"/>
                </a:lnTo>
                <a:lnTo>
                  <a:pt x="383382" y="152400"/>
                </a:lnTo>
                <a:lnTo>
                  <a:pt x="285750" y="2881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E807CB7-0FAB-4D5C-B7C3-539B95016092}"/>
              </a:ext>
            </a:extLst>
          </p:cNvPr>
          <p:cNvSpPr/>
          <p:nvPr/>
        </p:nvSpPr>
        <p:spPr>
          <a:xfrm>
            <a:off x="3975100" y="3821114"/>
            <a:ext cx="1811338" cy="1227137"/>
          </a:xfrm>
          <a:custGeom>
            <a:avLst/>
            <a:gdLst>
              <a:gd name="connsiteX0" fmla="*/ 1459707 w 1812132"/>
              <a:gd name="connsiteY0" fmla="*/ 450057 h 1226344"/>
              <a:gd name="connsiteX1" fmla="*/ 1278732 w 1812132"/>
              <a:gd name="connsiteY1" fmla="*/ 604838 h 1226344"/>
              <a:gd name="connsiteX2" fmla="*/ 1088232 w 1812132"/>
              <a:gd name="connsiteY2" fmla="*/ 745332 h 1226344"/>
              <a:gd name="connsiteX3" fmla="*/ 997744 w 1812132"/>
              <a:gd name="connsiteY3" fmla="*/ 809625 h 1226344"/>
              <a:gd name="connsiteX4" fmla="*/ 873919 w 1812132"/>
              <a:gd name="connsiteY4" fmla="*/ 878682 h 1226344"/>
              <a:gd name="connsiteX5" fmla="*/ 752475 w 1812132"/>
              <a:gd name="connsiteY5" fmla="*/ 947738 h 1226344"/>
              <a:gd name="connsiteX6" fmla="*/ 600075 w 1812132"/>
              <a:gd name="connsiteY6" fmla="*/ 1016794 h 1226344"/>
              <a:gd name="connsiteX7" fmla="*/ 347663 w 1812132"/>
              <a:gd name="connsiteY7" fmla="*/ 1121569 h 1226344"/>
              <a:gd name="connsiteX8" fmla="*/ 154782 w 1812132"/>
              <a:gd name="connsiteY8" fmla="*/ 1188244 h 1226344"/>
              <a:gd name="connsiteX9" fmla="*/ 38100 w 1812132"/>
              <a:gd name="connsiteY9" fmla="*/ 1223963 h 1226344"/>
              <a:gd name="connsiteX10" fmla="*/ 21432 w 1812132"/>
              <a:gd name="connsiteY10" fmla="*/ 1226344 h 1226344"/>
              <a:gd name="connsiteX11" fmla="*/ 2382 w 1812132"/>
              <a:gd name="connsiteY11" fmla="*/ 1219200 h 1226344"/>
              <a:gd name="connsiteX12" fmla="*/ 0 w 1812132"/>
              <a:gd name="connsiteY12" fmla="*/ 1204913 h 1226344"/>
              <a:gd name="connsiteX13" fmla="*/ 4763 w 1812132"/>
              <a:gd name="connsiteY13" fmla="*/ 1183482 h 1226344"/>
              <a:gd name="connsiteX14" fmla="*/ 21432 w 1812132"/>
              <a:gd name="connsiteY14" fmla="*/ 1166813 h 1226344"/>
              <a:gd name="connsiteX15" fmla="*/ 192882 w 1812132"/>
              <a:gd name="connsiteY15" fmla="*/ 1073944 h 1226344"/>
              <a:gd name="connsiteX16" fmla="*/ 407194 w 1812132"/>
              <a:gd name="connsiteY16" fmla="*/ 954882 h 1226344"/>
              <a:gd name="connsiteX17" fmla="*/ 657225 w 1812132"/>
              <a:gd name="connsiteY17" fmla="*/ 807244 h 1226344"/>
              <a:gd name="connsiteX18" fmla="*/ 788194 w 1812132"/>
              <a:gd name="connsiteY18" fmla="*/ 723900 h 1226344"/>
              <a:gd name="connsiteX19" fmla="*/ 971550 w 1812132"/>
              <a:gd name="connsiteY19" fmla="*/ 592932 h 1226344"/>
              <a:gd name="connsiteX20" fmla="*/ 1219200 w 1812132"/>
              <a:gd name="connsiteY20" fmla="*/ 383382 h 1226344"/>
              <a:gd name="connsiteX21" fmla="*/ 1390650 w 1812132"/>
              <a:gd name="connsiteY21" fmla="*/ 221457 h 1226344"/>
              <a:gd name="connsiteX22" fmla="*/ 1588294 w 1812132"/>
              <a:gd name="connsiteY22" fmla="*/ 0 h 1226344"/>
              <a:gd name="connsiteX23" fmla="*/ 1812132 w 1812132"/>
              <a:gd name="connsiteY23" fmla="*/ 128588 h 1226344"/>
              <a:gd name="connsiteX24" fmla="*/ 1721644 w 1812132"/>
              <a:gd name="connsiteY24" fmla="*/ 221457 h 1226344"/>
              <a:gd name="connsiteX25" fmla="*/ 1562100 w 1812132"/>
              <a:gd name="connsiteY25" fmla="*/ 366713 h 1226344"/>
              <a:gd name="connsiteX26" fmla="*/ 1459707 w 1812132"/>
              <a:gd name="connsiteY26" fmla="*/ 450057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812132" h="1226344">
                <a:moveTo>
                  <a:pt x="1459707" y="450057"/>
                </a:moveTo>
                <a:lnTo>
                  <a:pt x="1278732" y="604838"/>
                </a:lnTo>
                <a:lnTo>
                  <a:pt x="1088232" y="745332"/>
                </a:lnTo>
                <a:lnTo>
                  <a:pt x="997744" y="809625"/>
                </a:lnTo>
                <a:lnTo>
                  <a:pt x="873919" y="878682"/>
                </a:lnTo>
                <a:lnTo>
                  <a:pt x="752475" y="947738"/>
                </a:lnTo>
                <a:lnTo>
                  <a:pt x="600075" y="1016794"/>
                </a:lnTo>
                <a:lnTo>
                  <a:pt x="347663" y="1121569"/>
                </a:lnTo>
                <a:lnTo>
                  <a:pt x="154782" y="1188244"/>
                </a:lnTo>
                <a:lnTo>
                  <a:pt x="38100" y="1223963"/>
                </a:lnTo>
                <a:lnTo>
                  <a:pt x="21432" y="1226344"/>
                </a:lnTo>
                <a:lnTo>
                  <a:pt x="2382" y="1219200"/>
                </a:lnTo>
                <a:lnTo>
                  <a:pt x="0" y="1204913"/>
                </a:lnTo>
                <a:lnTo>
                  <a:pt x="4763" y="1183482"/>
                </a:lnTo>
                <a:lnTo>
                  <a:pt x="21432" y="1166813"/>
                </a:lnTo>
                <a:lnTo>
                  <a:pt x="192882" y="1073944"/>
                </a:lnTo>
                <a:lnTo>
                  <a:pt x="407194" y="954882"/>
                </a:lnTo>
                <a:lnTo>
                  <a:pt x="657225" y="807244"/>
                </a:lnTo>
                <a:lnTo>
                  <a:pt x="788194" y="723900"/>
                </a:lnTo>
                <a:lnTo>
                  <a:pt x="971550" y="592932"/>
                </a:lnTo>
                <a:lnTo>
                  <a:pt x="1219200" y="383382"/>
                </a:lnTo>
                <a:lnTo>
                  <a:pt x="1390650" y="221457"/>
                </a:lnTo>
                <a:lnTo>
                  <a:pt x="1588294" y="0"/>
                </a:lnTo>
                <a:lnTo>
                  <a:pt x="1812132" y="128588"/>
                </a:lnTo>
                <a:lnTo>
                  <a:pt x="1721644" y="221457"/>
                </a:lnTo>
                <a:lnTo>
                  <a:pt x="1562100" y="366713"/>
                </a:lnTo>
                <a:lnTo>
                  <a:pt x="1459707" y="450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3AEE179-8C62-4FFF-A31C-79130C599A2C}"/>
              </a:ext>
            </a:extLst>
          </p:cNvPr>
          <p:cNvSpPr/>
          <p:nvPr/>
        </p:nvSpPr>
        <p:spPr>
          <a:xfrm>
            <a:off x="3860800" y="4157663"/>
            <a:ext cx="2254250" cy="1606550"/>
          </a:xfrm>
          <a:custGeom>
            <a:avLst/>
            <a:gdLst>
              <a:gd name="connsiteX0" fmla="*/ 1516857 w 2255044"/>
              <a:gd name="connsiteY0" fmla="*/ 897731 h 1607343"/>
              <a:gd name="connsiteX1" fmla="*/ 1328738 w 2255044"/>
              <a:gd name="connsiteY1" fmla="*/ 1019175 h 1607343"/>
              <a:gd name="connsiteX2" fmla="*/ 1092994 w 2255044"/>
              <a:gd name="connsiteY2" fmla="*/ 1150143 h 1607343"/>
              <a:gd name="connsiteX3" fmla="*/ 854869 w 2255044"/>
              <a:gd name="connsiteY3" fmla="*/ 1271587 h 1607343"/>
              <a:gd name="connsiteX4" fmla="*/ 559594 w 2255044"/>
              <a:gd name="connsiteY4" fmla="*/ 1402556 h 1607343"/>
              <a:gd name="connsiteX5" fmla="*/ 314325 w 2255044"/>
              <a:gd name="connsiteY5" fmla="*/ 1502568 h 1607343"/>
              <a:gd name="connsiteX6" fmla="*/ 38100 w 2255044"/>
              <a:gd name="connsiteY6" fmla="*/ 1604962 h 1607343"/>
              <a:gd name="connsiteX7" fmla="*/ 14288 w 2255044"/>
              <a:gd name="connsiteY7" fmla="*/ 1607343 h 1607343"/>
              <a:gd name="connsiteX8" fmla="*/ 4763 w 2255044"/>
              <a:gd name="connsiteY8" fmla="*/ 1604962 h 1607343"/>
              <a:gd name="connsiteX9" fmla="*/ 0 w 2255044"/>
              <a:gd name="connsiteY9" fmla="*/ 1595437 h 1607343"/>
              <a:gd name="connsiteX10" fmla="*/ 2382 w 2255044"/>
              <a:gd name="connsiteY10" fmla="*/ 1576387 h 1607343"/>
              <a:gd name="connsiteX11" fmla="*/ 16669 w 2255044"/>
              <a:gd name="connsiteY11" fmla="*/ 1550193 h 1607343"/>
              <a:gd name="connsiteX12" fmla="*/ 28575 w 2255044"/>
              <a:gd name="connsiteY12" fmla="*/ 1543050 h 1607343"/>
              <a:gd name="connsiteX13" fmla="*/ 235744 w 2255044"/>
              <a:gd name="connsiteY13" fmla="*/ 1452562 h 1607343"/>
              <a:gd name="connsiteX14" fmla="*/ 466725 w 2255044"/>
              <a:gd name="connsiteY14" fmla="*/ 1333500 h 1607343"/>
              <a:gd name="connsiteX15" fmla="*/ 702469 w 2255044"/>
              <a:gd name="connsiteY15" fmla="*/ 1197768 h 1607343"/>
              <a:gd name="connsiteX16" fmla="*/ 985838 w 2255044"/>
              <a:gd name="connsiteY16" fmla="*/ 1019175 h 1607343"/>
              <a:gd name="connsiteX17" fmla="*/ 1140619 w 2255044"/>
              <a:gd name="connsiteY17" fmla="*/ 916781 h 1607343"/>
              <a:gd name="connsiteX18" fmla="*/ 1443038 w 2255044"/>
              <a:gd name="connsiteY18" fmla="*/ 692943 h 1607343"/>
              <a:gd name="connsiteX19" fmla="*/ 1509713 w 2255044"/>
              <a:gd name="connsiteY19" fmla="*/ 638175 h 1607343"/>
              <a:gd name="connsiteX20" fmla="*/ 1693069 w 2255044"/>
              <a:gd name="connsiteY20" fmla="*/ 485775 h 1607343"/>
              <a:gd name="connsiteX21" fmla="*/ 1914525 w 2255044"/>
              <a:gd name="connsiteY21" fmla="*/ 266700 h 1607343"/>
              <a:gd name="connsiteX22" fmla="*/ 2128838 w 2255044"/>
              <a:gd name="connsiteY22" fmla="*/ 0 h 1607343"/>
              <a:gd name="connsiteX23" fmla="*/ 2255044 w 2255044"/>
              <a:gd name="connsiteY23" fmla="*/ 283368 h 1607343"/>
              <a:gd name="connsiteX24" fmla="*/ 2112169 w 2255044"/>
              <a:gd name="connsiteY24" fmla="*/ 411956 h 1607343"/>
              <a:gd name="connsiteX25" fmla="*/ 1976438 w 2255044"/>
              <a:gd name="connsiteY25" fmla="*/ 547687 h 1607343"/>
              <a:gd name="connsiteX26" fmla="*/ 1771650 w 2255044"/>
              <a:gd name="connsiteY26" fmla="*/ 721518 h 1607343"/>
              <a:gd name="connsiteX27" fmla="*/ 1516857 w 2255044"/>
              <a:gd name="connsiteY27" fmla="*/ 897731 h 1607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55044" h="1607343">
                <a:moveTo>
                  <a:pt x="1516857" y="897731"/>
                </a:moveTo>
                <a:lnTo>
                  <a:pt x="1328738" y="1019175"/>
                </a:lnTo>
                <a:lnTo>
                  <a:pt x="1092994" y="1150143"/>
                </a:lnTo>
                <a:lnTo>
                  <a:pt x="854869" y="1271587"/>
                </a:lnTo>
                <a:lnTo>
                  <a:pt x="559594" y="1402556"/>
                </a:lnTo>
                <a:lnTo>
                  <a:pt x="314325" y="1502568"/>
                </a:lnTo>
                <a:lnTo>
                  <a:pt x="38100" y="1604962"/>
                </a:lnTo>
                <a:lnTo>
                  <a:pt x="14288" y="1607343"/>
                </a:lnTo>
                <a:lnTo>
                  <a:pt x="4763" y="1604962"/>
                </a:lnTo>
                <a:lnTo>
                  <a:pt x="0" y="1595437"/>
                </a:lnTo>
                <a:lnTo>
                  <a:pt x="2382" y="1576387"/>
                </a:lnTo>
                <a:lnTo>
                  <a:pt x="16669" y="1550193"/>
                </a:lnTo>
                <a:lnTo>
                  <a:pt x="28575" y="1543050"/>
                </a:lnTo>
                <a:lnTo>
                  <a:pt x="235744" y="1452562"/>
                </a:lnTo>
                <a:lnTo>
                  <a:pt x="466725" y="1333500"/>
                </a:lnTo>
                <a:lnTo>
                  <a:pt x="702469" y="1197768"/>
                </a:lnTo>
                <a:lnTo>
                  <a:pt x="985838" y="1019175"/>
                </a:lnTo>
                <a:lnTo>
                  <a:pt x="1140619" y="916781"/>
                </a:lnTo>
                <a:lnTo>
                  <a:pt x="1443038" y="692943"/>
                </a:lnTo>
                <a:lnTo>
                  <a:pt x="1509713" y="638175"/>
                </a:lnTo>
                <a:lnTo>
                  <a:pt x="1693069" y="485775"/>
                </a:lnTo>
                <a:lnTo>
                  <a:pt x="1914525" y="266700"/>
                </a:lnTo>
                <a:lnTo>
                  <a:pt x="2128838" y="0"/>
                </a:lnTo>
                <a:lnTo>
                  <a:pt x="2255044" y="283368"/>
                </a:lnTo>
                <a:lnTo>
                  <a:pt x="2112169" y="411956"/>
                </a:lnTo>
                <a:lnTo>
                  <a:pt x="1976438" y="547687"/>
                </a:lnTo>
                <a:lnTo>
                  <a:pt x="1771650" y="721518"/>
                </a:lnTo>
                <a:lnTo>
                  <a:pt x="1516857" y="897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2B1BC4B-4D46-4833-A64E-F5A44D486A76}"/>
              </a:ext>
            </a:extLst>
          </p:cNvPr>
          <p:cNvSpPr/>
          <p:nvPr/>
        </p:nvSpPr>
        <p:spPr>
          <a:xfrm>
            <a:off x="5989638" y="3271838"/>
            <a:ext cx="1568450" cy="895350"/>
          </a:xfrm>
          <a:custGeom>
            <a:avLst/>
            <a:gdLst>
              <a:gd name="connsiteX0" fmla="*/ 795337 w 1569244"/>
              <a:gd name="connsiteY0" fmla="*/ 685800 h 895350"/>
              <a:gd name="connsiteX1" fmla="*/ 581025 w 1569244"/>
              <a:gd name="connsiteY1" fmla="*/ 754856 h 895350"/>
              <a:gd name="connsiteX2" fmla="*/ 414337 w 1569244"/>
              <a:gd name="connsiteY2" fmla="*/ 804862 h 895350"/>
              <a:gd name="connsiteX3" fmla="*/ 78581 w 1569244"/>
              <a:gd name="connsiteY3" fmla="*/ 895350 h 895350"/>
              <a:gd name="connsiteX4" fmla="*/ 0 w 1569244"/>
              <a:gd name="connsiteY4" fmla="*/ 812006 h 895350"/>
              <a:gd name="connsiteX5" fmla="*/ 133350 w 1569244"/>
              <a:gd name="connsiteY5" fmla="*/ 769143 h 895350"/>
              <a:gd name="connsiteX6" fmla="*/ 373856 w 1569244"/>
              <a:gd name="connsiteY6" fmla="*/ 688181 h 895350"/>
              <a:gd name="connsiteX7" fmla="*/ 571500 w 1569244"/>
              <a:gd name="connsiteY7" fmla="*/ 611981 h 895350"/>
              <a:gd name="connsiteX8" fmla="*/ 709612 w 1569244"/>
              <a:gd name="connsiteY8" fmla="*/ 545306 h 895350"/>
              <a:gd name="connsiteX9" fmla="*/ 873919 w 1569244"/>
              <a:gd name="connsiteY9" fmla="*/ 457200 h 895350"/>
              <a:gd name="connsiteX10" fmla="*/ 1007269 w 1569244"/>
              <a:gd name="connsiteY10" fmla="*/ 373856 h 895350"/>
              <a:gd name="connsiteX11" fmla="*/ 1088231 w 1569244"/>
              <a:gd name="connsiteY11" fmla="*/ 307181 h 895350"/>
              <a:gd name="connsiteX12" fmla="*/ 1135856 w 1569244"/>
              <a:gd name="connsiteY12" fmla="*/ 259556 h 895350"/>
              <a:gd name="connsiteX13" fmla="*/ 1154906 w 1569244"/>
              <a:gd name="connsiteY13" fmla="*/ 233362 h 895350"/>
              <a:gd name="connsiteX14" fmla="*/ 1171575 w 1569244"/>
              <a:gd name="connsiteY14" fmla="*/ 202406 h 895350"/>
              <a:gd name="connsiteX15" fmla="*/ 1176337 w 1569244"/>
              <a:gd name="connsiteY15" fmla="*/ 166687 h 895350"/>
              <a:gd name="connsiteX16" fmla="*/ 1176337 w 1569244"/>
              <a:gd name="connsiteY16" fmla="*/ 142875 h 895350"/>
              <a:gd name="connsiteX17" fmla="*/ 1169194 w 1569244"/>
              <a:gd name="connsiteY17" fmla="*/ 109537 h 895350"/>
              <a:gd name="connsiteX18" fmla="*/ 1150144 w 1569244"/>
              <a:gd name="connsiteY18" fmla="*/ 76200 h 895350"/>
              <a:gd name="connsiteX19" fmla="*/ 1131094 w 1569244"/>
              <a:gd name="connsiteY19" fmla="*/ 59531 h 895350"/>
              <a:gd name="connsiteX20" fmla="*/ 1112044 w 1569244"/>
              <a:gd name="connsiteY20" fmla="*/ 35718 h 895350"/>
              <a:gd name="connsiteX21" fmla="*/ 1112044 w 1569244"/>
              <a:gd name="connsiteY21" fmla="*/ 19050 h 895350"/>
              <a:gd name="connsiteX22" fmla="*/ 1114425 w 1569244"/>
              <a:gd name="connsiteY22" fmla="*/ 9525 h 895350"/>
              <a:gd name="connsiteX23" fmla="*/ 1131094 w 1569244"/>
              <a:gd name="connsiteY23" fmla="*/ 0 h 895350"/>
              <a:gd name="connsiteX24" fmla="*/ 1164431 w 1569244"/>
              <a:gd name="connsiteY24" fmla="*/ 0 h 895350"/>
              <a:gd name="connsiteX25" fmla="*/ 1207294 w 1569244"/>
              <a:gd name="connsiteY25" fmla="*/ 11906 h 895350"/>
              <a:gd name="connsiteX26" fmla="*/ 1233487 w 1569244"/>
              <a:gd name="connsiteY26" fmla="*/ 21431 h 895350"/>
              <a:gd name="connsiteX27" fmla="*/ 1278731 w 1569244"/>
              <a:gd name="connsiteY27" fmla="*/ 47625 h 895350"/>
              <a:gd name="connsiteX28" fmla="*/ 1316831 w 1569244"/>
              <a:gd name="connsiteY28" fmla="*/ 76200 h 895350"/>
              <a:gd name="connsiteX29" fmla="*/ 1426369 w 1569244"/>
              <a:gd name="connsiteY29" fmla="*/ 216693 h 895350"/>
              <a:gd name="connsiteX30" fmla="*/ 1545431 w 1569244"/>
              <a:gd name="connsiteY30" fmla="*/ 373856 h 895350"/>
              <a:gd name="connsiteX31" fmla="*/ 1569244 w 1569244"/>
              <a:gd name="connsiteY31" fmla="*/ 411956 h 895350"/>
              <a:gd name="connsiteX32" fmla="*/ 1566862 w 1569244"/>
              <a:gd name="connsiteY32" fmla="*/ 431006 h 895350"/>
              <a:gd name="connsiteX33" fmla="*/ 1550194 w 1569244"/>
              <a:gd name="connsiteY33" fmla="*/ 452437 h 895350"/>
              <a:gd name="connsiteX34" fmla="*/ 1507331 w 1569244"/>
              <a:gd name="connsiteY34" fmla="*/ 461962 h 895350"/>
              <a:gd name="connsiteX35" fmla="*/ 1421606 w 1569244"/>
              <a:gd name="connsiteY35" fmla="*/ 469106 h 895350"/>
              <a:gd name="connsiteX36" fmla="*/ 1376362 w 1569244"/>
              <a:gd name="connsiteY36" fmla="*/ 476250 h 895350"/>
              <a:gd name="connsiteX37" fmla="*/ 1302544 w 1569244"/>
              <a:gd name="connsiteY37" fmla="*/ 495300 h 895350"/>
              <a:gd name="connsiteX38" fmla="*/ 1028700 w 1569244"/>
              <a:gd name="connsiteY38" fmla="*/ 602456 h 895350"/>
              <a:gd name="connsiteX39" fmla="*/ 795337 w 1569244"/>
              <a:gd name="connsiteY39" fmla="*/ 685800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69244" h="895350">
                <a:moveTo>
                  <a:pt x="795337" y="685800"/>
                </a:moveTo>
                <a:lnTo>
                  <a:pt x="581025" y="754856"/>
                </a:lnTo>
                <a:lnTo>
                  <a:pt x="414337" y="804862"/>
                </a:lnTo>
                <a:lnTo>
                  <a:pt x="78581" y="895350"/>
                </a:lnTo>
                <a:lnTo>
                  <a:pt x="0" y="812006"/>
                </a:lnTo>
                <a:lnTo>
                  <a:pt x="133350" y="769143"/>
                </a:lnTo>
                <a:lnTo>
                  <a:pt x="373856" y="688181"/>
                </a:lnTo>
                <a:lnTo>
                  <a:pt x="571500" y="611981"/>
                </a:lnTo>
                <a:lnTo>
                  <a:pt x="709612" y="545306"/>
                </a:lnTo>
                <a:lnTo>
                  <a:pt x="873919" y="457200"/>
                </a:lnTo>
                <a:lnTo>
                  <a:pt x="1007269" y="373856"/>
                </a:lnTo>
                <a:lnTo>
                  <a:pt x="1088231" y="307181"/>
                </a:lnTo>
                <a:lnTo>
                  <a:pt x="1135856" y="259556"/>
                </a:lnTo>
                <a:lnTo>
                  <a:pt x="1154906" y="233362"/>
                </a:lnTo>
                <a:lnTo>
                  <a:pt x="1171575" y="202406"/>
                </a:lnTo>
                <a:lnTo>
                  <a:pt x="1176337" y="166687"/>
                </a:lnTo>
                <a:lnTo>
                  <a:pt x="1176337" y="142875"/>
                </a:lnTo>
                <a:lnTo>
                  <a:pt x="1169194" y="109537"/>
                </a:lnTo>
                <a:lnTo>
                  <a:pt x="1150144" y="76200"/>
                </a:lnTo>
                <a:lnTo>
                  <a:pt x="1131094" y="59531"/>
                </a:lnTo>
                <a:lnTo>
                  <a:pt x="1112044" y="35718"/>
                </a:lnTo>
                <a:lnTo>
                  <a:pt x="1112044" y="19050"/>
                </a:lnTo>
                <a:lnTo>
                  <a:pt x="1114425" y="9525"/>
                </a:lnTo>
                <a:lnTo>
                  <a:pt x="1131094" y="0"/>
                </a:lnTo>
                <a:lnTo>
                  <a:pt x="1164431" y="0"/>
                </a:lnTo>
                <a:lnTo>
                  <a:pt x="1207294" y="11906"/>
                </a:lnTo>
                <a:lnTo>
                  <a:pt x="1233487" y="21431"/>
                </a:lnTo>
                <a:lnTo>
                  <a:pt x="1278731" y="47625"/>
                </a:lnTo>
                <a:lnTo>
                  <a:pt x="1316831" y="76200"/>
                </a:lnTo>
                <a:lnTo>
                  <a:pt x="1426369" y="216693"/>
                </a:lnTo>
                <a:lnTo>
                  <a:pt x="1545431" y="373856"/>
                </a:lnTo>
                <a:lnTo>
                  <a:pt x="1569244" y="411956"/>
                </a:lnTo>
                <a:lnTo>
                  <a:pt x="1566862" y="431006"/>
                </a:lnTo>
                <a:lnTo>
                  <a:pt x="1550194" y="452437"/>
                </a:lnTo>
                <a:lnTo>
                  <a:pt x="1507331" y="461962"/>
                </a:lnTo>
                <a:lnTo>
                  <a:pt x="1421606" y="469106"/>
                </a:lnTo>
                <a:lnTo>
                  <a:pt x="1376362" y="476250"/>
                </a:lnTo>
                <a:lnTo>
                  <a:pt x="1302544" y="495300"/>
                </a:lnTo>
                <a:lnTo>
                  <a:pt x="1028700" y="602456"/>
                </a:lnTo>
                <a:lnTo>
                  <a:pt x="795337" y="685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126BCCE-C63C-4FBB-9D91-61ED8753DE55}"/>
              </a:ext>
            </a:extLst>
          </p:cNvPr>
          <p:cNvSpPr/>
          <p:nvPr/>
        </p:nvSpPr>
        <p:spPr>
          <a:xfrm>
            <a:off x="6100763" y="4068764"/>
            <a:ext cx="2514600" cy="1531937"/>
          </a:xfrm>
          <a:custGeom>
            <a:avLst/>
            <a:gdLst>
              <a:gd name="connsiteX0" fmla="*/ 573881 w 2514600"/>
              <a:gd name="connsiteY0" fmla="*/ 600075 h 1531144"/>
              <a:gd name="connsiteX1" fmla="*/ 223837 w 2514600"/>
              <a:gd name="connsiteY1" fmla="*/ 290513 h 1531144"/>
              <a:gd name="connsiteX2" fmla="*/ 0 w 2514600"/>
              <a:gd name="connsiteY2" fmla="*/ 57150 h 1531144"/>
              <a:gd name="connsiteX3" fmla="*/ 66675 w 2514600"/>
              <a:gd name="connsiteY3" fmla="*/ 0 h 1531144"/>
              <a:gd name="connsiteX4" fmla="*/ 242887 w 2514600"/>
              <a:gd name="connsiteY4" fmla="*/ 159544 h 1531144"/>
              <a:gd name="connsiteX5" fmla="*/ 500062 w 2514600"/>
              <a:gd name="connsiteY5" fmla="*/ 364332 h 1531144"/>
              <a:gd name="connsiteX6" fmla="*/ 661987 w 2514600"/>
              <a:gd name="connsiteY6" fmla="*/ 488157 h 1531144"/>
              <a:gd name="connsiteX7" fmla="*/ 854868 w 2514600"/>
              <a:gd name="connsiteY7" fmla="*/ 619125 h 1531144"/>
              <a:gd name="connsiteX8" fmla="*/ 1059656 w 2514600"/>
              <a:gd name="connsiteY8" fmla="*/ 745332 h 1531144"/>
              <a:gd name="connsiteX9" fmla="*/ 1228725 w 2514600"/>
              <a:gd name="connsiteY9" fmla="*/ 840582 h 1531144"/>
              <a:gd name="connsiteX10" fmla="*/ 1421606 w 2514600"/>
              <a:gd name="connsiteY10" fmla="*/ 947738 h 1531144"/>
              <a:gd name="connsiteX11" fmla="*/ 1709737 w 2514600"/>
              <a:gd name="connsiteY11" fmla="*/ 1083469 h 1531144"/>
              <a:gd name="connsiteX12" fmla="*/ 1940718 w 2514600"/>
              <a:gd name="connsiteY12" fmla="*/ 1181100 h 1531144"/>
              <a:gd name="connsiteX13" fmla="*/ 2185987 w 2514600"/>
              <a:gd name="connsiteY13" fmla="*/ 1276350 h 1531144"/>
              <a:gd name="connsiteX14" fmla="*/ 2397918 w 2514600"/>
              <a:gd name="connsiteY14" fmla="*/ 1347788 h 1531144"/>
              <a:gd name="connsiteX15" fmla="*/ 2476500 w 2514600"/>
              <a:gd name="connsiteY15" fmla="*/ 1373982 h 1531144"/>
              <a:gd name="connsiteX16" fmla="*/ 2502693 w 2514600"/>
              <a:gd name="connsiteY16" fmla="*/ 1385888 h 1531144"/>
              <a:gd name="connsiteX17" fmla="*/ 2514600 w 2514600"/>
              <a:gd name="connsiteY17" fmla="*/ 1400175 h 1531144"/>
              <a:gd name="connsiteX18" fmla="*/ 2507456 w 2514600"/>
              <a:gd name="connsiteY18" fmla="*/ 1419225 h 1531144"/>
              <a:gd name="connsiteX19" fmla="*/ 2481262 w 2514600"/>
              <a:gd name="connsiteY19" fmla="*/ 1431132 h 1531144"/>
              <a:gd name="connsiteX20" fmla="*/ 2321718 w 2514600"/>
              <a:gd name="connsiteY20" fmla="*/ 1457325 h 1531144"/>
              <a:gd name="connsiteX21" fmla="*/ 2035968 w 2514600"/>
              <a:gd name="connsiteY21" fmla="*/ 1500188 h 1531144"/>
              <a:gd name="connsiteX22" fmla="*/ 1878806 w 2514600"/>
              <a:gd name="connsiteY22" fmla="*/ 1526382 h 1531144"/>
              <a:gd name="connsiteX23" fmla="*/ 1847850 w 2514600"/>
              <a:gd name="connsiteY23" fmla="*/ 1528763 h 1531144"/>
              <a:gd name="connsiteX24" fmla="*/ 1804987 w 2514600"/>
              <a:gd name="connsiteY24" fmla="*/ 1531144 h 1531144"/>
              <a:gd name="connsiteX25" fmla="*/ 1766887 w 2514600"/>
              <a:gd name="connsiteY25" fmla="*/ 1528763 h 1531144"/>
              <a:gd name="connsiteX26" fmla="*/ 1726406 w 2514600"/>
              <a:gd name="connsiteY26" fmla="*/ 1516857 h 1531144"/>
              <a:gd name="connsiteX27" fmla="*/ 1671637 w 2514600"/>
              <a:gd name="connsiteY27" fmla="*/ 1493044 h 1531144"/>
              <a:gd name="connsiteX28" fmla="*/ 1602581 w 2514600"/>
              <a:gd name="connsiteY28" fmla="*/ 1447800 h 1531144"/>
              <a:gd name="connsiteX29" fmla="*/ 1393031 w 2514600"/>
              <a:gd name="connsiteY29" fmla="*/ 1281113 h 1531144"/>
              <a:gd name="connsiteX30" fmla="*/ 1116806 w 2514600"/>
              <a:gd name="connsiteY30" fmla="*/ 1057275 h 1531144"/>
              <a:gd name="connsiteX31" fmla="*/ 790575 w 2514600"/>
              <a:gd name="connsiteY31" fmla="*/ 783432 h 1531144"/>
              <a:gd name="connsiteX32" fmla="*/ 573881 w 2514600"/>
              <a:gd name="connsiteY32" fmla="*/ 600075 h 1531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14600" h="1531144">
                <a:moveTo>
                  <a:pt x="573881" y="600075"/>
                </a:moveTo>
                <a:lnTo>
                  <a:pt x="223837" y="290513"/>
                </a:lnTo>
                <a:lnTo>
                  <a:pt x="0" y="57150"/>
                </a:lnTo>
                <a:lnTo>
                  <a:pt x="66675" y="0"/>
                </a:lnTo>
                <a:lnTo>
                  <a:pt x="242887" y="159544"/>
                </a:lnTo>
                <a:lnTo>
                  <a:pt x="500062" y="364332"/>
                </a:lnTo>
                <a:lnTo>
                  <a:pt x="661987" y="488157"/>
                </a:lnTo>
                <a:lnTo>
                  <a:pt x="854868" y="619125"/>
                </a:lnTo>
                <a:lnTo>
                  <a:pt x="1059656" y="745332"/>
                </a:lnTo>
                <a:lnTo>
                  <a:pt x="1228725" y="840582"/>
                </a:lnTo>
                <a:lnTo>
                  <a:pt x="1421606" y="947738"/>
                </a:lnTo>
                <a:lnTo>
                  <a:pt x="1709737" y="1083469"/>
                </a:lnTo>
                <a:lnTo>
                  <a:pt x="1940718" y="1181100"/>
                </a:lnTo>
                <a:lnTo>
                  <a:pt x="2185987" y="1276350"/>
                </a:lnTo>
                <a:lnTo>
                  <a:pt x="2397918" y="1347788"/>
                </a:lnTo>
                <a:lnTo>
                  <a:pt x="2476500" y="1373982"/>
                </a:lnTo>
                <a:lnTo>
                  <a:pt x="2502693" y="1385888"/>
                </a:lnTo>
                <a:lnTo>
                  <a:pt x="2514600" y="1400175"/>
                </a:lnTo>
                <a:lnTo>
                  <a:pt x="2507456" y="1419225"/>
                </a:lnTo>
                <a:lnTo>
                  <a:pt x="2481262" y="1431132"/>
                </a:lnTo>
                <a:lnTo>
                  <a:pt x="2321718" y="1457325"/>
                </a:lnTo>
                <a:lnTo>
                  <a:pt x="2035968" y="1500188"/>
                </a:lnTo>
                <a:lnTo>
                  <a:pt x="1878806" y="1526382"/>
                </a:lnTo>
                <a:lnTo>
                  <a:pt x="1847850" y="1528763"/>
                </a:lnTo>
                <a:lnTo>
                  <a:pt x="1804987" y="1531144"/>
                </a:lnTo>
                <a:lnTo>
                  <a:pt x="1766887" y="1528763"/>
                </a:lnTo>
                <a:lnTo>
                  <a:pt x="1726406" y="1516857"/>
                </a:lnTo>
                <a:lnTo>
                  <a:pt x="1671637" y="1493044"/>
                </a:lnTo>
                <a:lnTo>
                  <a:pt x="1602581" y="1447800"/>
                </a:lnTo>
                <a:lnTo>
                  <a:pt x="1393031" y="1281113"/>
                </a:lnTo>
                <a:lnTo>
                  <a:pt x="1116806" y="1057275"/>
                </a:lnTo>
                <a:lnTo>
                  <a:pt x="790575" y="783432"/>
                </a:lnTo>
                <a:lnTo>
                  <a:pt x="573881" y="6000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0FAE4BC-C102-4835-9679-490D94B3617E}"/>
              </a:ext>
            </a:extLst>
          </p:cNvPr>
          <p:cNvGrpSpPr/>
          <p:nvPr/>
        </p:nvGrpSpPr>
        <p:grpSpPr>
          <a:xfrm>
            <a:off x="3860800" y="1366839"/>
            <a:ext cx="4754563" cy="4748212"/>
            <a:chOff x="3860800" y="1366839"/>
            <a:chExt cx="4754563" cy="4748212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7005E9F7-D605-40BF-AF11-A8B7F7B6913B}"/>
                </a:ext>
              </a:extLst>
            </p:cNvPr>
            <p:cNvSpPr/>
            <p:nvPr/>
          </p:nvSpPr>
          <p:spPr>
            <a:xfrm>
              <a:off x="4257677" y="1366839"/>
              <a:ext cx="1395413" cy="1133475"/>
            </a:xfrm>
            <a:custGeom>
              <a:avLst/>
              <a:gdLst>
                <a:gd name="connsiteX0" fmla="*/ 1021556 w 1395413"/>
                <a:gd name="connsiteY0" fmla="*/ 638175 h 1133475"/>
                <a:gd name="connsiteX1" fmla="*/ 802481 w 1395413"/>
                <a:gd name="connsiteY1" fmla="*/ 778668 h 1133475"/>
                <a:gd name="connsiteX2" fmla="*/ 652463 w 1395413"/>
                <a:gd name="connsiteY2" fmla="*/ 866775 h 1133475"/>
                <a:gd name="connsiteX3" fmla="*/ 507206 w 1395413"/>
                <a:gd name="connsiteY3" fmla="*/ 942975 h 1133475"/>
                <a:gd name="connsiteX4" fmla="*/ 302419 w 1395413"/>
                <a:gd name="connsiteY4" fmla="*/ 1038225 h 1133475"/>
                <a:gd name="connsiteX5" fmla="*/ 152400 w 1395413"/>
                <a:gd name="connsiteY5" fmla="*/ 1097756 h 1133475"/>
                <a:gd name="connsiteX6" fmla="*/ 47625 w 1395413"/>
                <a:gd name="connsiteY6" fmla="*/ 1133475 h 1133475"/>
                <a:gd name="connsiteX7" fmla="*/ 21431 w 1395413"/>
                <a:gd name="connsiteY7" fmla="*/ 1133475 h 1133475"/>
                <a:gd name="connsiteX8" fmla="*/ 4763 w 1395413"/>
                <a:gd name="connsiteY8" fmla="*/ 1126331 h 1133475"/>
                <a:gd name="connsiteX9" fmla="*/ 0 w 1395413"/>
                <a:gd name="connsiteY9" fmla="*/ 1109662 h 1133475"/>
                <a:gd name="connsiteX10" fmla="*/ 9525 w 1395413"/>
                <a:gd name="connsiteY10" fmla="*/ 1092993 h 1133475"/>
                <a:gd name="connsiteX11" fmla="*/ 30956 w 1395413"/>
                <a:gd name="connsiteY11" fmla="*/ 1073943 h 1133475"/>
                <a:gd name="connsiteX12" fmla="*/ 211931 w 1395413"/>
                <a:gd name="connsiteY12" fmla="*/ 981075 h 1133475"/>
                <a:gd name="connsiteX13" fmla="*/ 364331 w 1395413"/>
                <a:gd name="connsiteY13" fmla="*/ 890587 h 1133475"/>
                <a:gd name="connsiteX14" fmla="*/ 531019 w 1395413"/>
                <a:gd name="connsiteY14" fmla="*/ 781050 h 1133475"/>
                <a:gd name="connsiteX15" fmla="*/ 697706 w 1395413"/>
                <a:gd name="connsiteY15" fmla="*/ 645318 h 1133475"/>
                <a:gd name="connsiteX16" fmla="*/ 895350 w 1395413"/>
                <a:gd name="connsiteY16" fmla="*/ 464343 h 1133475"/>
                <a:gd name="connsiteX17" fmla="*/ 1069181 w 1395413"/>
                <a:gd name="connsiteY17" fmla="*/ 280987 h 1133475"/>
                <a:gd name="connsiteX18" fmla="*/ 1076325 w 1395413"/>
                <a:gd name="connsiteY18" fmla="*/ 252412 h 1133475"/>
                <a:gd name="connsiteX19" fmla="*/ 1076325 w 1395413"/>
                <a:gd name="connsiteY19" fmla="*/ 211931 h 1133475"/>
                <a:gd name="connsiteX20" fmla="*/ 1073944 w 1395413"/>
                <a:gd name="connsiteY20" fmla="*/ 183356 h 1133475"/>
                <a:gd name="connsiteX21" fmla="*/ 1062038 w 1395413"/>
                <a:gd name="connsiteY21" fmla="*/ 159543 h 1133475"/>
                <a:gd name="connsiteX22" fmla="*/ 1023938 w 1395413"/>
                <a:gd name="connsiteY22" fmla="*/ 121443 h 1133475"/>
                <a:gd name="connsiteX23" fmla="*/ 969169 w 1395413"/>
                <a:gd name="connsiteY23" fmla="*/ 66675 h 1133475"/>
                <a:gd name="connsiteX24" fmla="*/ 957263 w 1395413"/>
                <a:gd name="connsiteY24" fmla="*/ 52387 h 1133475"/>
                <a:gd name="connsiteX25" fmla="*/ 952500 w 1395413"/>
                <a:gd name="connsiteY25" fmla="*/ 35718 h 1133475"/>
                <a:gd name="connsiteX26" fmla="*/ 954881 w 1395413"/>
                <a:gd name="connsiteY26" fmla="*/ 14287 h 1133475"/>
                <a:gd name="connsiteX27" fmla="*/ 966788 w 1395413"/>
                <a:gd name="connsiteY27" fmla="*/ 0 h 1133475"/>
                <a:gd name="connsiteX28" fmla="*/ 990600 w 1395413"/>
                <a:gd name="connsiteY28" fmla="*/ 0 h 1133475"/>
                <a:gd name="connsiteX29" fmla="*/ 1064419 w 1395413"/>
                <a:gd name="connsiteY29" fmla="*/ 16668 h 1133475"/>
                <a:gd name="connsiteX30" fmla="*/ 1147763 w 1395413"/>
                <a:gd name="connsiteY30" fmla="*/ 35718 h 1133475"/>
                <a:gd name="connsiteX31" fmla="*/ 1188244 w 1395413"/>
                <a:gd name="connsiteY31" fmla="*/ 52387 h 1133475"/>
                <a:gd name="connsiteX32" fmla="*/ 1228725 w 1395413"/>
                <a:gd name="connsiteY32" fmla="*/ 71437 h 1133475"/>
                <a:gd name="connsiteX33" fmla="*/ 1266825 w 1395413"/>
                <a:gd name="connsiteY33" fmla="*/ 97631 h 1133475"/>
                <a:gd name="connsiteX34" fmla="*/ 1312069 w 1395413"/>
                <a:gd name="connsiteY34" fmla="*/ 138112 h 1133475"/>
                <a:gd name="connsiteX35" fmla="*/ 1340644 w 1395413"/>
                <a:gd name="connsiteY35" fmla="*/ 176212 h 1133475"/>
                <a:gd name="connsiteX36" fmla="*/ 1362075 w 1395413"/>
                <a:gd name="connsiteY36" fmla="*/ 214312 h 1133475"/>
                <a:gd name="connsiteX37" fmla="*/ 1395413 w 1395413"/>
                <a:gd name="connsiteY37" fmla="*/ 280987 h 1133475"/>
                <a:gd name="connsiteX38" fmla="*/ 1326356 w 1395413"/>
                <a:gd name="connsiteY38" fmla="*/ 409575 h 1133475"/>
                <a:gd name="connsiteX39" fmla="*/ 1307306 w 1395413"/>
                <a:gd name="connsiteY39" fmla="*/ 435768 h 1133475"/>
                <a:gd name="connsiteX40" fmla="*/ 1223963 w 1395413"/>
                <a:gd name="connsiteY40" fmla="*/ 500062 h 1133475"/>
                <a:gd name="connsiteX41" fmla="*/ 1021556 w 1395413"/>
                <a:gd name="connsiteY41" fmla="*/ 6381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5413" h="1133475">
                  <a:moveTo>
                    <a:pt x="1021556" y="638175"/>
                  </a:moveTo>
                  <a:lnTo>
                    <a:pt x="802481" y="778668"/>
                  </a:lnTo>
                  <a:lnTo>
                    <a:pt x="652463" y="866775"/>
                  </a:lnTo>
                  <a:lnTo>
                    <a:pt x="507206" y="942975"/>
                  </a:lnTo>
                  <a:lnTo>
                    <a:pt x="302419" y="1038225"/>
                  </a:lnTo>
                  <a:lnTo>
                    <a:pt x="152400" y="1097756"/>
                  </a:lnTo>
                  <a:lnTo>
                    <a:pt x="47625" y="1133475"/>
                  </a:lnTo>
                  <a:lnTo>
                    <a:pt x="21431" y="1133475"/>
                  </a:lnTo>
                  <a:lnTo>
                    <a:pt x="4763" y="1126331"/>
                  </a:lnTo>
                  <a:lnTo>
                    <a:pt x="0" y="1109662"/>
                  </a:lnTo>
                  <a:lnTo>
                    <a:pt x="9525" y="1092993"/>
                  </a:lnTo>
                  <a:lnTo>
                    <a:pt x="30956" y="1073943"/>
                  </a:lnTo>
                  <a:lnTo>
                    <a:pt x="211931" y="981075"/>
                  </a:lnTo>
                  <a:lnTo>
                    <a:pt x="364331" y="890587"/>
                  </a:lnTo>
                  <a:lnTo>
                    <a:pt x="531019" y="781050"/>
                  </a:lnTo>
                  <a:lnTo>
                    <a:pt x="697706" y="645318"/>
                  </a:lnTo>
                  <a:lnTo>
                    <a:pt x="895350" y="464343"/>
                  </a:lnTo>
                  <a:lnTo>
                    <a:pt x="1069181" y="280987"/>
                  </a:lnTo>
                  <a:lnTo>
                    <a:pt x="1076325" y="252412"/>
                  </a:lnTo>
                  <a:lnTo>
                    <a:pt x="1076325" y="211931"/>
                  </a:lnTo>
                  <a:lnTo>
                    <a:pt x="1073944" y="183356"/>
                  </a:lnTo>
                  <a:lnTo>
                    <a:pt x="1062038" y="159543"/>
                  </a:lnTo>
                  <a:lnTo>
                    <a:pt x="1023938" y="121443"/>
                  </a:lnTo>
                  <a:lnTo>
                    <a:pt x="969169" y="66675"/>
                  </a:lnTo>
                  <a:lnTo>
                    <a:pt x="957263" y="52387"/>
                  </a:lnTo>
                  <a:lnTo>
                    <a:pt x="952500" y="35718"/>
                  </a:lnTo>
                  <a:lnTo>
                    <a:pt x="954881" y="14287"/>
                  </a:lnTo>
                  <a:lnTo>
                    <a:pt x="966788" y="0"/>
                  </a:lnTo>
                  <a:lnTo>
                    <a:pt x="990600" y="0"/>
                  </a:lnTo>
                  <a:lnTo>
                    <a:pt x="1064419" y="16668"/>
                  </a:lnTo>
                  <a:lnTo>
                    <a:pt x="1147763" y="35718"/>
                  </a:lnTo>
                  <a:lnTo>
                    <a:pt x="1188244" y="52387"/>
                  </a:lnTo>
                  <a:lnTo>
                    <a:pt x="1228725" y="71437"/>
                  </a:lnTo>
                  <a:lnTo>
                    <a:pt x="1266825" y="97631"/>
                  </a:lnTo>
                  <a:lnTo>
                    <a:pt x="1312069" y="138112"/>
                  </a:lnTo>
                  <a:lnTo>
                    <a:pt x="1340644" y="176212"/>
                  </a:lnTo>
                  <a:lnTo>
                    <a:pt x="1362075" y="214312"/>
                  </a:lnTo>
                  <a:lnTo>
                    <a:pt x="1395413" y="280987"/>
                  </a:lnTo>
                  <a:lnTo>
                    <a:pt x="1326356" y="409575"/>
                  </a:lnTo>
                  <a:lnTo>
                    <a:pt x="1307306" y="435768"/>
                  </a:lnTo>
                  <a:lnTo>
                    <a:pt x="1223963" y="500062"/>
                  </a:lnTo>
                  <a:lnTo>
                    <a:pt x="1021556" y="6381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903AE5BD-3044-45C1-9CED-93C807C6C18E}"/>
                </a:ext>
              </a:extLst>
            </p:cNvPr>
            <p:cNvSpPr/>
            <p:nvPr/>
          </p:nvSpPr>
          <p:spPr>
            <a:xfrm>
              <a:off x="4267202" y="2595564"/>
              <a:ext cx="576263" cy="1000125"/>
            </a:xfrm>
            <a:custGeom>
              <a:avLst/>
              <a:gdLst>
                <a:gd name="connsiteX0" fmla="*/ 271463 w 576263"/>
                <a:gd name="connsiteY0" fmla="*/ 614362 h 1000125"/>
                <a:gd name="connsiteX1" fmla="*/ 240506 w 576263"/>
                <a:gd name="connsiteY1" fmla="*/ 483393 h 1000125"/>
                <a:gd name="connsiteX2" fmla="*/ 214313 w 576263"/>
                <a:gd name="connsiteY2" fmla="*/ 407193 h 1000125"/>
                <a:gd name="connsiteX3" fmla="*/ 183356 w 576263"/>
                <a:gd name="connsiteY3" fmla="*/ 340518 h 1000125"/>
                <a:gd name="connsiteX4" fmla="*/ 138113 w 576263"/>
                <a:gd name="connsiteY4" fmla="*/ 252412 h 1000125"/>
                <a:gd name="connsiteX5" fmla="*/ 45244 w 576263"/>
                <a:gd name="connsiteY5" fmla="*/ 102393 h 1000125"/>
                <a:gd name="connsiteX6" fmla="*/ 7144 w 576263"/>
                <a:gd name="connsiteY6" fmla="*/ 47625 h 1000125"/>
                <a:gd name="connsiteX7" fmla="*/ 0 w 576263"/>
                <a:gd name="connsiteY7" fmla="*/ 28575 h 1000125"/>
                <a:gd name="connsiteX8" fmla="*/ 2381 w 576263"/>
                <a:gd name="connsiteY8" fmla="*/ 11906 h 1000125"/>
                <a:gd name="connsiteX9" fmla="*/ 9525 w 576263"/>
                <a:gd name="connsiteY9" fmla="*/ 2381 h 1000125"/>
                <a:gd name="connsiteX10" fmla="*/ 33338 w 576263"/>
                <a:gd name="connsiteY10" fmla="*/ 0 h 1000125"/>
                <a:gd name="connsiteX11" fmla="*/ 90488 w 576263"/>
                <a:gd name="connsiteY11" fmla="*/ 7143 h 1000125"/>
                <a:gd name="connsiteX12" fmla="*/ 150019 w 576263"/>
                <a:gd name="connsiteY12" fmla="*/ 21431 h 1000125"/>
                <a:gd name="connsiteX13" fmla="*/ 209550 w 576263"/>
                <a:gd name="connsiteY13" fmla="*/ 42862 h 1000125"/>
                <a:gd name="connsiteX14" fmla="*/ 366713 w 576263"/>
                <a:gd name="connsiteY14" fmla="*/ 114300 h 1000125"/>
                <a:gd name="connsiteX15" fmla="*/ 397669 w 576263"/>
                <a:gd name="connsiteY15" fmla="*/ 259556 h 1000125"/>
                <a:gd name="connsiteX16" fmla="*/ 457200 w 576263"/>
                <a:gd name="connsiteY16" fmla="*/ 421481 h 1000125"/>
                <a:gd name="connsiteX17" fmla="*/ 488156 w 576263"/>
                <a:gd name="connsiteY17" fmla="*/ 516731 h 1000125"/>
                <a:gd name="connsiteX18" fmla="*/ 509588 w 576263"/>
                <a:gd name="connsiteY18" fmla="*/ 616743 h 1000125"/>
                <a:gd name="connsiteX19" fmla="*/ 531019 w 576263"/>
                <a:gd name="connsiteY19" fmla="*/ 723900 h 1000125"/>
                <a:gd name="connsiteX20" fmla="*/ 576263 w 576263"/>
                <a:gd name="connsiteY20" fmla="*/ 833437 h 1000125"/>
                <a:gd name="connsiteX21" fmla="*/ 514350 w 576263"/>
                <a:gd name="connsiteY21" fmla="*/ 976312 h 1000125"/>
                <a:gd name="connsiteX22" fmla="*/ 504825 w 576263"/>
                <a:gd name="connsiteY22" fmla="*/ 997743 h 1000125"/>
                <a:gd name="connsiteX23" fmla="*/ 483394 w 576263"/>
                <a:gd name="connsiteY23" fmla="*/ 1000125 h 1000125"/>
                <a:gd name="connsiteX24" fmla="*/ 426244 w 576263"/>
                <a:gd name="connsiteY24" fmla="*/ 983456 h 1000125"/>
                <a:gd name="connsiteX25" fmla="*/ 345281 w 576263"/>
                <a:gd name="connsiteY25" fmla="*/ 938212 h 1000125"/>
                <a:gd name="connsiteX26" fmla="*/ 323850 w 576263"/>
                <a:gd name="connsiteY26" fmla="*/ 919162 h 1000125"/>
                <a:gd name="connsiteX27" fmla="*/ 311944 w 576263"/>
                <a:gd name="connsiteY27" fmla="*/ 826293 h 1000125"/>
                <a:gd name="connsiteX28" fmla="*/ 271463 w 576263"/>
                <a:gd name="connsiteY28" fmla="*/ 614362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6263" h="1000125">
                  <a:moveTo>
                    <a:pt x="271463" y="614362"/>
                  </a:moveTo>
                  <a:lnTo>
                    <a:pt x="240506" y="483393"/>
                  </a:lnTo>
                  <a:lnTo>
                    <a:pt x="214313" y="407193"/>
                  </a:lnTo>
                  <a:lnTo>
                    <a:pt x="183356" y="340518"/>
                  </a:lnTo>
                  <a:lnTo>
                    <a:pt x="138113" y="252412"/>
                  </a:lnTo>
                  <a:lnTo>
                    <a:pt x="45244" y="102393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8" y="0"/>
                  </a:lnTo>
                  <a:lnTo>
                    <a:pt x="90488" y="7143"/>
                  </a:lnTo>
                  <a:lnTo>
                    <a:pt x="150019" y="21431"/>
                  </a:lnTo>
                  <a:lnTo>
                    <a:pt x="209550" y="42862"/>
                  </a:lnTo>
                  <a:lnTo>
                    <a:pt x="366713" y="114300"/>
                  </a:lnTo>
                  <a:lnTo>
                    <a:pt x="397669" y="259556"/>
                  </a:lnTo>
                  <a:lnTo>
                    <a:pt x="457200" y="421481"/>
                  </a:lnTo>
                  <a:lnTo>
                    <a:pt x="488156" y="516731"/>
                  </a:lnTo>
                  <a:lnTo>
                    <a:pt x="509588" y="616743"/>
                  </a:lnTo>
                  <a:lnTo>
                    <a:pt x="531019" y="723900"/>
                  </a:lnTo>
                  <a:lnTo>
                    <a:pt x="576263" y="833437"/>
                  </a:lnTo>
                  <a:lnTo>
                    <a:pt x="514350" y="976312"/>
                  </a:lnTo>
                  <a:lnTo>
                    <a:pt x="504825" y="997743"/>
                  </a:lnTo>
                  <a:lnTo>
                    <a:pt x="483394" y="1000125"/>
                  </a:lnTo>
                  <a:lnTo>
                    <a:pt x="426244" y="983456"/>
                  </a:lnTo>
                  <a:lnTo>
                    <a:pt x="345281" y="938212"/>
                  </a:lnTo>
                  <a:lnTo>
                    <a:pt x="323850" y="919162"/>
                  </a:lnTo>
                  <a:lnTo>
                    <a:pt x="311944" y="826293"/>
                  </a:lnTo>
                  <a:lnTo>
                    <a:pt x="271463" y="6143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D8942258-0820-4C52-A8D3-F781DF21D335}"/>
                </a:ext>
              </a:extLst>
            </p:cNvPr>
            <p:cNvSpPr/>
            <p:nvPr/>
          </p:nvSpPr>
          <p:spPr>
            <a:xfrm>
              <a:off x="5461001" y="1439863"/>
              <a:ext cx="1404938" cy="374650"/>
            </a:xfrm>
            <a:custGeom>
              <a:avLst/>
              <a:gdLst>
                <a:gd name="connsiteX0" fmla="*/ 438150 w 1404938"/>
                <a:gd name="connsiteY0" fmla="*/ 316707 h 373857"/>
                <a:gd name="connsiteX1" fmla="*/ 185738 w 1404938"/>
                <a:gd name="connsiteY1" fmla="*/ 352425 h 373857"/>
                <a:gd name="connsiteX2" fmla="*/ 0 w 1404938"/>
                <a:gd name="connsiteY2" fmla="*/ 373857 h 373857"/>
                <a:gd name="connsiteX3" fmla="*/ 76200 w 1404938"/>
                <a:gd name="connsiteY3" fmla="*/ 183357 h 373857"/>
                <a:gd name="connsiteX4" fmla="*/ 307182 w 1404938"/>
                <a:gd name="connsiteY4" fmla="*/ 169069 h 373857"/>
                <a:gd name="connsiteX5" fmla="*/ 561975 w 1404938"/>
                <a:gd name="connsiteY5" fmla="*/ 145257 h 373857"/>
                <a:gd name="connsiteX6" fmla="*/ 783432 w 1404938"/>
                <a:gd name="connsiteY6" fmla="*/ 111919 h 373857"/>
                <a:gd name="connsiteX7" fmla="*/ 826294 w 1404938"/>
                <a:gd name="connsiteY7" fmla="*/ 90488 h 373857"/>
                <a:gd name="connsiteX8" fmla="*/ 907257 w 1404938"/>
                <a:gd name="connsiteY8" fmla="*/ 42863 h 373857"/>
                <a:gd name="connsiteX9" fmla="*/ 964407 w 1404938"/>
                <a:gd name="connsiteY9" fmla="*/ 0 h 373857"/>
                <a:gd name="connsiteX10" fmla="*/ 1002507 w 1404938"/>
                <a:gd name="connsiteY10" fmla="*/ 4763 h 373857"/>
                <a:gd name="connsiteX11" fmla="*/ 1064419 w 1404938"/>
                <a:gd name="connsiteY11" fmla="*/ 19050 h 373857"/>
                <a:gd name="connsiteX12" fmla="*/ 1145382 w 1404938"/>
                <a:gd name="connsiteY12" fmla="*/ 40482 h 373857"/>
                <a:gd name="connsiteX13" fmla="*/ 1221582 w 1404938"/>
                <a:gd name="connsiteY13" fmla="*/ 64294 h 373857"/>
                <a:gd name="connsiteX14" fmla="*/ 1293019 w 1404938"/>
                <a:gd name="connsiteY14" fmla="*/ 97632 h 373857"/>
                <a:gd name="connsiteX15" fmla="*/ 1366838 w 1404938"/>
                <a:gd name="connsiteY15" fmla="*/ 135732 h 373857"/>
                <a:gd name="connsiteX16" fmla="*/ 1388269 w 1404938"/>
                <a:gd name="connsiteY16" fmla="*/ 152400 h 373857"/>
                <a:gd name="connsiteX17" fmla="*/ 1397794 w 1404938"/>
                <a:gd name="connsiteY17" fmla="*/ 166688 h 373857"/>
                <a:gd name="connsiteX18" fmla="*/ 1404938 w 1404938"/>
                <a:gd name="connsiteY18" fmla="*/ 185738 h 373857"/>
                <a:gd name="connsiteX19" fmla="*/ 1400175 w 1404938"/>
                <a:gd name="connsiteY19" fmla="*/ 207169 h 373857"/>
                <a:gd name="connsiteX20" fmla="*/ 1378744 w 1404938"/>
                <a:gd name="connsiteY20" fmla="*/ 226219 h 373857"/>
                <a:gd name="connsiteX21" fmla="*/ 1343025 w 1404938"/>
                <a:gd name="connsiteY21" fmla="*/ 245269 h 373857"/>
                <a:gd name="connsiteX22" fmla="*/ 1307307 w 1404938"/>
                <a:gd name="connsiteY22" fmla="*/ 261938 h 373857"/>
                <a:gd name="connsiteX23" fmla="*/ 1266825 w 1404938"/>
                <a:gd name="connsiteY23" fmla="*/ 283369 h 373857"/>
                <a:gd name="connsiteX24" fmla="*/ 1223963 w 1404938"/>
                <a:gd name="connsiteY24" fmla="*/ 316707 h 373857"/>
                <a:gd name="connsiteX25" fmla="*/ 809625 w 1404938"/>
                <a:gd name="connsiteY25" fmla="*/ 271463 h 373857"/>
                <a:gd name="connsiteX26" fmla="*/ 438150 w 1404938"/>
                <a:gd name="connsiteY26" fmla="*/ 316707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4938" h="373857">
                  <a:moveTo>
                    <a:pt x="438150" y="316707"/>
                  </a:moveTo>
                  <a:lnTo>
                    <a:pt x="185738" y="352425"/>
                  </a:lnTo>
                  <a:lnTo>
                    <a:pt x="0" y="373857"/>
                  </a:lnTo>
                  <a:lnTo>
                    <a:pt x="76200" y="183357"/>
                  </a:lnTo>
                  <a:lnTo>
                    <a:pt x="307182" y="169069"/>
                  </a:lnTo>
                  <a:lnTo>
                    <a:pt x="561975" y="145257"/>
                  </a:lnTo>
                  <a:lnTo>
                    <a:pt x="783432" y="111919"/>
                  </a:lnTo>
                  <a:lnTo>
                    <a:pt x="826294" y="90488"/>
                  </a:lnTo>
                  <a:lnTo>
                    <a:pt x="907257" y="42863"/>
                  </a:lnTo>
                  <a:lnTo>
                    <a:pt x="964407" y="0"/>
                  </a:lnTo>
                  <a:lnTo>
                    <a:pt x="1002507" y="4763"/>
                  </a:lnTo>
                  <a:lnTo>
                    <a:pt x="1064419" y="19050"/>
                  </a:lnTo>
                  <a:lnTo>
                    <a:pt x="1145382" y="40482"/>
                  </a:lnTo>
                  <a:lnTo>
                    <a:pt x="1221582" y="64294"/>
                  </a:lnTo>
                  <a:lnTo>
                    <a:pt x="1293019" y="97632"/>
                  </a:lnTo>
                  <a:lnTo>
                    <a:pt x="1366838" y="135732"/>
                  </a:lnTo>
                  <a:lnTo>
                    <a:pt x="1388269" y="152400"/>
                  </a:lnTo>
                  <a:lnTo>
                    <a:pt x="1397794" y="166688"/>
                  </a:lnTo>
                  <a:lnTo>
                    <a:pt x="1404938" y="185738"/>
                  </a:lnTo>
                  <a:lnTo>
                    <a:pt x="1400175" y="207169"/>
                  </a:lnTo>
                  <a:lnTo>
                    <a:pt x="1378744" y="226219"/>
                  </a:lnTo>
                  <a:lnTo>
                    <a:pt x="1343025" y="245269"/>
                  </a:lnTo>
                  <a:lnTo>
                    <a:pt x="1307307" y="261938"/>
                  </a:lnTo>
                  <a:lnTo>
                    <a:pt x="1266825" y="283369"/>
                  </a:lnTo>
                  <a:lnTo>
                    <a:pt x="1223963" y="316707"/>
                  </a:lnTo>
                  <a:lnTo>
                    <a:pt x="809625" y="271463"/>
                  </a:lnTo>
                  <a:lnTo>
                    <a:pt x="438150" y="31670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192556C7-EF39-4342-BD7A-51E9A02E5C39}"/>
                </a:ext>
              </a:extLst>
            </p:cNvPr>
            <p:cNvSpPr/>
            <p:nvPr/>
          </p:nvSpPr>
          <p:spPr>
            <a:xfrm>
              <a:off x="5718177" y="1665289"/>
              <a:ext cx="982663" cy="935037"/>
            </a:xfrm>
            <a:custGeom>
              <a:avLst/>
              <a:gdLst>
                <a:gd name="connsiteX0" fmla="*/ 397669 w 983457"/>
                <a:gd name="connsiteY0" fmla="*/ 400050 h 935831"/>
                <a:gd name="connsiteX1" fmla="*/ 545307 w 983457"/>
                <a:gd name="connsiteY1" fmla="*/ 204787 h 935831"/>
                <a:gd name="connsiteX2" fmla="*/ 588169 w 983457"/>
                <a:gd name="connsiteY2" fmla="*/ 145256 h 935831"/>
                <a:gd name="connsiteX3" fmla="*/ 597694 w 983457"/>
                <a:gd name="connsiteY3" fmla="*/ 119062 h 935831"/>
                <a:gd name="connsiteX4" fmla="*/ 597694 w 983457"/>
                <a:gd name="connsiteY4" fmla="*/ 97631 h 935831"/>
                <a:gd name="connsiteX5" fmla="*/ 588169 w 983457"/>
                <a:gd name="connsiteY5" fmla="*/ 78581 h 935831"/>
                <a:gd name="connsiteX6" fmla="*/ 569119 w 983457"/>
                <a:gd name="connsiteY6" fmla="*/ 61912 h 935831"/>
                <a:gd name="connsiteX7" fmla="*/ 511969 w 983457"/>
                <a:gd name="connsiteY7" fmla="*/ 0 h 935831"/>
                <a:gd name="connsiteX8" fmla="*/ 983457 w 983457"/>
                <a:gd name="connsiteY8" fmla="*/ 59531 h 935831"/>
                <a:gd name="connsiteX9" fmla="*/ 969169 w 983457"/>
                <a:gd name="connsiteY9" fmla="*/ 92869 h 935831"/>
                <a:gd name="connsiteX10" fmla="*/ 883444 w 983457"/>
                <a:gd name="connsiteY10" fmla="*/ 183356 h 935831"/>
                <a:gd name="connsiteX11" fmla="*/ 695325 w 983457"/>
                <a:gd name="connsiteY11" fmla="*/ 392906 h 935831"/>
                <a:gd name="connsiteX12" fmla="*/ 495300 w 983457"/>
                <a:gd name="connsiteY12" fmla="*/ 597694 h 935831"/>
                <a:gd name="connsiteX13" fmla="*/ 192882 w 983457"/>
                <a:gd name="connsiteY13" fmla="*/ 892969 h 935831"/>
                <a:gd name="connsiteX14" fmla="*/ 0 w 983457"/>
                <a:gd name="connsiteY14" fmla="*/ 935831 h 935831"/>
                <a:gd name="connsiteX15" fmla="*/ 142875 w 983457"/>
                <a:gd name="connsiteY15" fmla="*/ 733425 h 935831"/>
                <a:gd name="connsiteX16" fmla="*/ 278607 w 983457"/>
                <a:gd name="connsiteY16" fmla="*/ 554831 h 935831"/>
                <a:gd name="connsiteX17" fmla="*/ 397669 w 983457"/>
                <a:gd name="connsiteY17" fmla="*/ 4000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3457" h="935831">
                  <a:moveTo>
                    <a:pt x="397669" y="400050"/>
                  </a:moveTo>
                  <a:lnTo>
                    <a:pt x="545307" y="204787"/>
                  </a:lnTo>
                  <a:lnTo>
                    <a:pt x="588169" y="145256"/>
                  </a:lnTo>
                  <a:lnTo>
                    <a:pt x="597694" y="119062"/>
                  </a:lnTo>
                  <a:lnTo>
                    <a:pt x="597694" y="97631"/>
                  </a:lnTo>
                  <a:lnTo>
                    <a:pt x="588169" y="78581"/>
                  </a:lnTo>
                  <a:lnTo>
                    <a:pt x="569119" y="61912"/>
                  </a:lnTo>
                  <a:lnTo>
                    <a:pt x="511969" y="0"/>
                  </a:lnTo>
                  <a:lnTo>
                    <a:pt x="983457" y="59531"/>
                  </a:lnTo>
                  <a:lnTo>
                    <a:pt x="969169" y="92869"/>
                  </a:lnTo>
                  <a:lnTo>
                    <a:pt x="883444" y="183356"/>
                  </a:lnTo>
                  <a:lnTo>
                    <a:pt x="695325" y="392906"/>
                  </a:lnTo>
                  <a:lnTo>
                    <a:pt x="495300" y="597694"/>
                  </a:lnTo>
                  <a:lnTo>
                    <a:pt x="192882" y="892969"/>
                  </a:lnTo>
                  <a:lnTo>
                    <a:pt x="0" y="935831"/>
                  </a:lnTo>
                  <a:lnTo>
                    <a:pt x="142875" y="733425"/>
                  </a:lnTo>
                  <a:lnTo>
                    <a:pt x="278607" y="554831"/>
                  </a:lnTo>
                  <a:lnTo>
                    <a:pt x="397669" y="4000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C1C606AA-C67A-4CE2-9B2D-C255C0B1F949}"/>
                </a:ext>
              </a:extLst>
            </p:cNvPr>
            <p:cNvSpPr/>
            <p:nvPr/>
          </p:nvSpPr>
          <p:spPr>
            <a:xfrm>
              <a:off x="4502151" y="2309813"/>
              <a:ext cx="2959100" cy="976312"/>
            </a:xfrm>
            <a:custGeom>
              <a:avLst/>
              <a:gdLst>
                <a:gd name="connsiteX0" fmla="*/ 888642 w 2959565"/>
                <a:gd name="connsiteY0" fmla="*/ 409548 h 976218"/>
                <a:gd name="connsiteX1" fmla="*/ 437882 w 2959565"/>
                <a:gd name="connsiteY1" fmla="*/ 481670 h 976218"/>
                <a:gd name="connsiteX2" fmla="*/ 85001 w 2959565"/>
                <a:gd name="connsiteY2" fmla="*/ 551216 h 976218"/>
                <a:gd name="connsiteX3" fmla="*/ 0 w 2959565"/>
                <a:gd name="connsiteY3" fmla="*/ 394093 h 976218"/>
                <a:gd name="connsiteX4" fmla="*/ 273032 w 2959565"/>
                <a:gd name="connsiteY4" fmla="*/ 352881 h 976218"/>
                <a:gd name="connsiteX5" fmla="*/ 795915 w 2959565"/>
                <a:gd name="connsiteY5" fmla="*/ 273032 h 976218"/>
                <a:gd name="connsiteX6" fmla="*/ 1293039 w 2959565"/>
                <a:gd name="connsiteY6" fmla="*/ 200910 h 976218"/>
                <a:gd name="connsiteX7" fmla="*/ 1470767 w 2959565"/>
                <a:gd name="connsiteY7" fmla="*/ 182880 h 976218"/>
                <a:gd name="connsiteX8" fmla="*/ 1862285 w 2959565"/>
                <a:gd name="connsiteY8" fmla="*/ 144243 h 976218"/>
                <a:gd name="connsiteX9" fmla="*/ 2215166 w 2959565"/>
                <a:gd name="connsiteY9" fmla="*/ 100455 h 976218"/>
                <a:gd name="connsiteX10" fmla="*/ 2477895 w 2959565"/>
                <a:gd name="connsiteY10" fmla="*/ 66970 h 976218"/>
                <a:gd name="connsiteX11" fmla="*/ 2544865 w 2959565"/>
                <a:gd name="connsiteY11" fmla="*/ 41212 h 976218"/>
                <a:gd name="connsiteX12" fmla="*/ 2660775 w 2959565"/>
                <a:gd name="connsiteY12" fmla="*/ 0 h 976218"/>
                <a:gd name="connsiteX13" fmla="*/ 2676230 w 2959565"/>
                <a:gd name="connsiteY13" fmla="*/ 2576 h 976218"/>
                <a:gd name="connsiteX14" fmla="*/ 2748352 w 2959565"/>
                <a:gd name="connsiteY14" fmla="*/ 30909 h 976218"/>
                <a:gd name="connsiteX15" fmla="*/ 2805019 w 2959565"/>
                <a:gd name="connsiteY15" fmla="*/ 59243 h 976218"/>
                <a:gd name="connsiteX16" fmla="*/ 2848807 w 2959565"/>
                <a:gd name="connsiteY16" fmla="*/ 87576 h 976218"/>
                <a:gd name="connsiteX17" fmla="*/ 2892595 w 2959565"/>
                <a:gd name="connsiteY17" fmla="*/ 123637 h 976218"/>
                <a:gd name="connsiteX18" fmla="*/ 2933807 w 2959565"/>
                <a:gd name="connsiteY18" fmla="*/ 159698 h 976218"/>
                <a:gd name="connsiteX19" fmla="*/ 2951838 w 2959565"/>
                <a:gd name="connsiteY19" fmla="*/ 185456 h 976218"/>
                <a:gd name="connsiteX20" fmla="*/ 2959565 w 2959565"/>
                <a:gd name="connsiteY20" fmla="*/ 213789 h 976218"/>
                <a:gd name="connsiteX21" fmla="*/ 2951838 w 2959565"/>
                <a:gd name="connsiteY21" fmla="*/ 247274 h 976218"/>
                <a:gd name="connsiteX22" fmla="*/ 2936383 w 2959565"/>
                <a:gd name="connsiteY22" fmla="*/ 265305 h 976218"/>
                <a:gd name="connsiteX23" fmla="*/ 2897747 w 2959565"/>
                <a:gd name="connsiteY23" fmla="*/ 296214 h 976218"/>
                <a:gd name="connsiteX24" fmla="*/ 2871989 w 2959565"/>
                <a:gd name="connsiteY24" fmla="*/ 332275 h 976218"/>
                <a:gd name="connsiteX25" fmla="*/ 2766382 w 2959565"/>
                <a:gd name="connsiteY25" fmla="*/ 556367 h 976218"/>
                <a:gd name="connsiteX26" fmla="*/ 2614411 w 2959565"/>
                <a:gd name="connsiteY26" fmla="*/ 898945 h 976218"/>
                <a:gd name="connsiteX27" fmla="*/ 2583502 w 2959565"/>
                <a:gd name="connsiteY27" fmla="*/ 922127 h 976218"/>
                <a:gd name="connsiteX28" fmla="*/ 2531987 w 2959565"/>
                <a:gd name="connsiteY28" fmla="*/ 963340 h 976218"/>
                <a:gd name="connsiteX29" fmla="*/ 2508805 w 2959565"/>
                <a:gd name="connsiteY29" fmla="*/ 976218 h 976218"/>
                <a:gd name="connsiteX30" fmla="*/ 2488198 w 2959565"/>
                <a:gd name="connsiteY30" fmla="*/ 976218 h 976218"/>
                <a:gd name="connsiteX31" fmla="*/ 2462441 w 2959565"/>
                <a:gd name="connsiteY31" fmla="*/ 960764 h 976218"/>
                <a:gd name="connsiteX32" fmla="*/ 2441835 w 2959565"/>
                <a:gd name="connsiteY32" fmla="*/ 942733 h 976218"/>
                <a:gd name="connsiteX33" fmla="*/ 2413501 w 2959565"/>
                <a:gd name="connsiteY33" fmla="*/ 898945 h 976218"/>
                <a:gd name="connsiteX34" fmla="*/ 2413501 w 2959565"/>
                <a:gd name="connsiteY34" fmla="*/ 873187 h 976218"/>
                <a:gd name="connsiteX35" fmla="*/ 2449562 w 2959565"/>
                <a:gd name="connsiteY35" fmla="*/ 744399 h 976218"/>
                <a:gd name="connsiteX36" fmla="*/ 2508805 w 2959565"/>
                <a:gd name="connsiteY36" fmla="*/ 522882 h 976218"/>
                <a:gd name="connsiteX37" fmla="*/ 2557744 w 2959565"/>
                <a:gd name="connsiteY37" fmla="*/ 345154 h 976218"/>
                <a:gd name="connsiteX38" fmla="*/ 2565472 w 2959565"/>
                <a:gd name="connsiteY38" fmla="*/ 311669 h 976218"/>
                <a:gd name="connsiteX39" fmla="*/ 2565472 w 2959565"/>
                <a:gd name="connsiteY39" fmla="*/ 293638 h 976218"/>
                <a:gd name="connsiteX40" fmla="*/ 2557744 w 2959565"/>
                <a:gd name="connsiteY40" fmla="*/ 270456 h 976218"/>
                <a:gd name="connsiteX41" fmla="*/ 2547441 w 2959565"/>
                <a:gd name="connsiteY41" fmla="*/ 252426 h 976218"/>
                <a:gd name="connsiteX42" fmla="*/ 2526835 w 2959565"/>
                <a:gd name="connsiteY42" fmla="*/ 236971 h 976218"/>
                <a:gd name="connsiteX43" fmla="*/ 2472744 w 2959565"/>
                <a:gd name="connsiteY43" fmla="*/ 224092 h 976218"/>
                <a:gd name="connsiteX44" fmla="*/ 2106984 w 2959565"/>
                <a:gd name="connsiteY44" fmla="*/ 244698 h 976218"/>
                <a:gd name="connsiteX45" fmla="*/ 1715466 w 2959565"/>
                <a:gd name="connsiteY45" fmla="*/ 278184 h 976218"/>
                <a:gd name="connsiteX46" fmla="*/ 1388343 w 2959565"/>
                <a:gd name="connsiteY46" fmla="*/ 314244 h 976218"/>
                <a:gd name="connsiteX47" fmla="*/ 1184856 w 2959565"/>
                <a:gd name="connsiteY47" fmla="*/ 373487 h 976218"/>
                <a:gd name="connsiteX48" fmla="*/ 888642 w 2959565"/>
                <a:gd name="connsiteY48" fmla="*/ 409548 h 97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59565" h="976218">
                  <a:moveTo>
                    <a:pt x="888642" y="409548"/>
                  </a:moveTo>
                  <a:lnTo>
                    <a:pt x="437882" y="481670"/>
                  </a:lnTo>
                  <a:lnTo>
                    <a:pt x="85001" y="551216"/>
                  </a:lnTo>
                  <a:lnTo>
                    <a:pt x="0" y="394093"/>
                  </a:lnTo>
                  <a:lnTo>
                    <a:pt x="273032" y="352881"/>
                  </a:lnTo>
                  <a:lnTo>
                    <a:pt x="795915" y="273032"/>
                  </a:lnTo>
                  <a:lnTo>
                    <a:pt x="1293039" y="200910"/>
                  </a:lnTo>
                  <a:lnTo>
                    <a:pt x="1470767" y="182880"/>
                  </a:lnTo>
                  <a:lnTo>
                    <a:pt x="1862285" y="144243"/>
                  </a:lnTo>
                  <a:lnTo>
                    <a:pt x="2215166" y="100455"/>
                  </a:lnTo>
                  <a:lnTo>
                    <a:pt x="2477895" y="66970"/>
                  </a:lnTo>
                  <a:lnTo>
                    <a:pt x="2544865" y="41212"/>
                  </a:lnTo>
                  <a:lnTo>
                    <a:pt x="2660775" y="0"/>
                  </a:lnTo>
                  <a:lnTo>
                    <a:pt x="2676230" y="2576"/>
                  </a:lnTo>
                  <a:lnTo>
                    <a:pt x="2748352" y="30909"/>
                  </a:lnTo>
                  <a:lnTo>
                    <a:pt x="2805019" y="59243"/>
                  </a:lnTo>
                  <a:lnTo>
                    <a:pt x="2848807" y="87576"/>
                  </a:lnTo>
                  <a:lnTo>
                    <a:pt x="2892595" y="123637"/>
                  </a:lnTo>
                  <a:lnTo>
                    <a:pt x="2933807" y="159698"/>
                  </a:lnTo>
                  <a:lnTo>
                    <a:pt x="2951838" y="185456"/>
                  </a:lnTo>
                  <a:lnTo>
                    <a:pt x="2959565" y="213789"/>
                  </a:lnTo>
                  <a:lnTo>
                    <a:pt x="2951838" y="247274"/>
                  </a:lnTo>
                  <a:lnTo>
                    <a:pt x="2936383" y="265305"/>
                  </a:lnTo>
                  <a:lnTo>
                    <a:pt x="2897747" y="296214"/>
                  </a:lnTo>
                  <a:lnTo>
                    <a:pt x="2871989" y="332275"/>
                  </a:lnTo>
                  <a:lnTo>
                    <a:pt x="2766382" y="556367"/>
                  </a:lnTo>
                  <a:lnTo>
                    <a:pt x="2614411" y="898945"/>
                  </a:lnTo>
                  <a:lnTo>
                    <a:pt x="2583502" y="922127"/>
                  </a:lnTo>
                  <a:lnTo>
                    <a:pt x="2531987" y="963340"/>
                  </a:lnTo>
                  <a:lnTo>
                    <a:pt x="2508805" y="976218"/>
                  </a:lnTo>
                  <a:lnTo>
                    <a:pt x="2488198" y="976218"/>
                  </a:lnTo>
                  <a:lnTo>
                    <a:pt x="2462441" y="960764"/>
                  </a:lnTo>
                  <a:lnTo>
                    <a:pt x="2441835" y="942733"/>
                  </a:lnTo>
                  <a:lnTo>
                    <a:pt x="2413501" y="898945"/>
                  </a:lnTo>
                  <a:lnTo>
                    <a:pt x="2413501" y="873187"/>
                  </a:lnTo>
                  <a:lnTo>
                    <a:pt x="2449562" y="744399"/>
                  </a:lnTo>
                  <a:lnTo>
                    <a:pt x="2508805" y="522882"/>
                  </a:lnTo>
                  <a:lnTo>
                    <a:pt x="2557744" y="345154"/>
                  </a:lnTo>
                  <a:lnTo>
                    <a:pt x="2565472" y="311669"/>
                  </a:lnTo>
                  <a:lnTo>
                    <a:pt x="2565472" y="293638"/>
                  </a:lnTo>
                  <a:lnTo>
                    <a:pt x="2557744" y="270456"/>
                  </a:lnTo>
                  <a:lnTo>
                    <a:pt x="2547441" y="252426"/>
                  </a:lnTo>
                  <a:lnTo>
                    <a:pt x="2526835" y="236971"/>
                  </a:lnTo>
                  <a:lnTo>
                    <a:pt x="2472744" y="224092"/>
                  </a:lnTo>
                  <a:lnTo>
                    <a:pt x="2106984" y="244698"/>
                  </a:lnTo>
                  <a:lnTo>
                    <a:pt x="1715466" y="278184"/>
                  </a:lnTo>
                  <a:lnTo>
                    <a:pt x="1388343" y="314244"/>
                  </a:lnTo>
                  <a:lnTo>
                    <a:pt x="1184856" y="373487"/>
                  </a:lnTo>
                  <a:lnTo>
                    <a:pt x="888642" y="40954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08CF1016-F334-400D-AFCA-8C016EA10771}"/>
                </a:ext>
              </a:extLst>
            </p:cNvPr>
            <p:cNvSpPr/>
            <p:nvPr/>
          </p:nvSpPr>
          <p:spPr>
            <a:xfrm>
              <a:off x="5537201" y="2595563"/>
              <a:ext cx="439738" cy="609600"/>
            </a:xfrm>
            <a:custGeom>
              <a:avLst/>
              <a:gdLst>
                <a:gd name="connsiteX0" fmla="*/ 176213 w 440532"/>
                <a:gd name="connsiteY0" fmla="*/ 395287 h 609600"/>
                <a:gd name="connsiteX1" fmla="*/ 171450 w 440532"/>
                <a:gd name="connsiteY1" fmla="*/ 228600 h 609600"/>
                <a:gd name="connsiteX2" fmla="*/ 164307 w 440532"/>
                <a:gd name="connsiteY2" fmla="*/ 200025 h 609600"/>
                <a:gd name="connsiteX3" fmla="*/ 147638 w 440532"/>
                <a:gd name="connsiteY3" fmla="*/ 164306 h 609600"/>
                <a:gd name="connsiteX4" fmla="*/ 135732 w 440532"/>
                <a:gd name="connsiteY4" fmla="*/ 147637 h 609600"/>
                <a:gd name="connsiteX5" fmla="*/ 111919 w 440532"/>
                <a:gd name="connsiteY5" fmla="*/ 126206 h 609600"/>
                <a:gd name="connsiteX6" fmla="*/ 0 w 440532"/>
                <a:gd name="connsiteY6" fmla="*/ 50006 h 609600"/>
                <a:gd name="connsiteX7" fmla="*/ 321469 w 440532"/>
                <a:gd name="connsiteY7" fmla="*/ 0 h 609600"/>
                <a:gd name="connsiteX8" fmla="*/ 376238 w 440532"/>
                <a:gd name="connsiteY8" fmla="*/ 23812 h 609600"/>
                <a:gd name="connsiteX9" fmla="*/ 414338 w 440532"/>
                <a:gd name="connsiteY9" fmla="*/ 57150 h 609600"/>
                <a:gd name="connsiteX10" fmla="*/ 433388 w 440532"/>
                <a:gd name="connsiteY10" fmla="*/ 80962 h 609600"/>
                <a:gd name="connsiteX11" fmla="*/ 440532 w 440532"/>
                <a:gd name="connsiteY11" fmla="*/ 109537 h 609600"/>
                <a:gd name="connsiteX12" fmla="*/ 426244 w 440532"/>
                <a:gd name="connsiteY12" fmla="*/ 164306 h 609600"/>
                <a:gd name="connsiteX13" fmla="*/ 409575 w 440532"/>
                <a:gd name="connsiteY13" fmla="*/ 211931 h 609600"/>
                <a:gd name="connsiteX14" fmla="*/ 397669 w 440532"/>
                <a:gd name="connsiteY14" fmla="*/ 259556 h 609600"/>
                <a:gd name="connsiteX15" fmla="*/ 397669 w 440532"/>
                <a:gd name="connsiteY15" fmla="*/ 311943 h 609600"/>
                <a:gd name="connsiteX16" fmla="*/ 395288 w 440532"/>
                <a:gd name="connsiteY16" fmla="*/ 578643 h 609600"/>
                <a:gd name="connsiteX17" fmla="*/ 166688 w 440532"/>
                <a:gd name="connsiteY17" fmla="*/ 609600 h 609600"/>
                <a:gd name="connsiteX18" fmla="*/ 176213 w 440532"/>
                <a:gd name="connsiteY18" fmla="*/ 39528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532" h="609600">
                  <a:moveTo>
                    <a:pt x="176213" y="395287"/>
                  </a:moveTo>
                  <a:lnTo>
                    <a:pt x="171450" y="228600"/>
                  </a:lnTo>
                  <a:lnTo>
                    <a:pt x="164307" y="200025"/>
                  </a:lnTo>
                  <a:lnTo>
                    <a:pt x="147638" y="164306"/>
                  </a:lnTo>
                  <a:lnTo>
                    <a:pt x="135732" y="147637"/>
                  </a:lnTo>
                  <a:lnTo>
                    <a:pt x="111919" y="126206"/>
                  </a:lnTo>
                  <a:lnTo>
                    <a:pt x="0" y="50006"/>
                  </a:lnTo>
                  <a:lnTo>
                    <a:pt x="321469" y="0"/>
                  </a:lnTo>
                  <a:lnTo>
                    <a:pt x="376238" y="23812"/>
                  </a:lnTo>
                  <a:lnTo>
                    <a:pt x="414338" y="57150"/>
                  </a:lnTo>
                  <a:lnTo>
                    <a:pt x="433388" y="80962"/>
                  </a:lnTo>
                  <a:lnTo>
                    <a:pt x="440532" y="109537"/>
                  </a:lnTo>
                  <a:lnTo>
                    <a:pt x="426244" y="164306"/>
                  </a:lnTo>
                  <a:lnTo>
                    <a:pt x="409575" y="211931"/>
                  </a:lnTo>
                  <a:lnTo>
                    <a:pt x="397669" y="259556"/>
                  </a:lnTo>
                  <a:lnTo>
                    <a:pt x="397669" y="311943"/>
                  </a:lnTo>
                  <a:cubicBezTo>
                    <a:pt x="396875" y="400843"/>
                    <a:pt x="396082" y="489743"/>
                    <a:pt x="395288" y="578643"/>
                  </a:cubicBezTo>
                  <a:lnTo>
                    <a:pt x="166688" y="609600"/>
                  </a:lnTo>
                  <a:lnTo>
                    <a:pt x="176213" y="3952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E68770EC-100B-4F91-A27B-05EC8A7F5F2B}"/>
                </a:ext>
              </a:extLst>
            </p:cNvPr>
            <p:cNvSpPr/>
            <p:nvPr/>
          </p:nvSpPr>
          <p:spPr>
            <a:xfrm>
              <a:off x="4708527" y="3028950"/>
              <a:ext cx="2297113" cy="439738"/>
            </a:xfrm>
            <a:custGeom>
              <a:avLst/>
              <a:gdLst>
                <a:gd name="connsiteX0" fmla="*/ 561975 w 2297907"/>
                <a:gd name="connsiteY0" fmla="*/ 338138 h 440531"/>
                <a:gd name="connsiteX1" fmla="*/ 40482 w 2297907"/>
                <a:gd name="connsiteY1" fmla="*/ 440531 h 440531"/>
                <a:gd name="connsiteX2" fmla="*/ 0 w 2297907"/>
                <a:gd name="connsiteY2" fmla="*/ 278606 h 440531"/>
                <a:gd name="connsiteX3" fmla="*/ 259557 w 2297907"/>
                <a:gd name="connsiteY3" fmla="*/ 240506 h 440531"/>
                <a:gd name="connsiteX4" fmla="*/ 557213 w 2297907"/>
                <a:gd name="connsiteY4" fmla="*/ 190500 h 440531"/>
                <a:gd name="connsiteX5" fmla="*/ 850107 w 2297907"/>
                <a:gd name="connsiteY5" fmla="*/ 138113 h 440531"/>
                <a:gd name="connsiteX6" fmla="*/ 1007269 w 2297907"/>
                <a:gd name="connsiteY6" fmla="*/ 107156 h 440531"/>
                <a:gd name="connsiteX7" fmla="*/ 1212057 w 2297907"/>
                <a:gd name="connsiteY7" fmla="*/ 90488 h 440531"/>
                <a:gd name="connsiteX8" fmla="*/ 1407319 w 2297907"/>
                <a:gd name="connsiteY8" fmla="*/ 57150 h 440531"/>
                <a:gd name="connsiteX9" fmla="*/ 1590675 w 2297907"/>
                <a:gd name="connsiteY9" fmla="*/ 35719 h 440531"/>
                <a:gd name="connsiteX10" fmla="*/ 1788319 w 2297907"/>
                <a:gd name="connsiteY10" fmla="*/ 19050 h 440531"/>
                <a:gd name="connsiteX11" fmla="*/ 1921669 w 2297907"/>
                <a:gd name="connsiteY11" fmla="*/ 14288 h 440531"/>
                <a:gd name="connsiteX12" fmla="*/ 2140744 w 2297907"/>
                <a:gd name="connsiteY12" fmla="*/ 0 h 440531"/>
                <a:gd name="connsiteX13" fmla="*/ 2278857 w 2297907"/>
                <a:gd name="connsiteY13" fmla="*/ 2381 h 440531"/>
                <a:gd name="connsiteX14" fmla="*/ 2297907 w 2297907"/>
                <a:gd name="connsiteY14" fmla="*/ 176213 h 440531"/>
                <a:gd name="connsiteX15" fmla="*/ 2205038 w 2297907"/>
                <a:gd name="connsiteY15" fmla="*/ 178594 h 440531"/>
                <a:gd name="connsiteX16" fmla="*/ 2002632 w 2297907"/>
                <a:gd name="connsiteY16" fmla="*/ 178594 h 440531"/>
                <a:gd name="connsiteX17" fmla="*/ 1769269 w 2297907"/>
                <a:gd name="connsiteY17" fmla="*/ 190500 h 440531"/>
                <a:gd name="connsiteX18" fmla="*/ 1559719 w 2297907"/>
                <a:gd name="connsiteY18" fmla="*/ 202406 h 440531"/>
                <a:gd name="connsiteX19" fmla="*/ 1323975 w 2297907"/>
                <a:gd name="connsiteY19" fmla="*/ 226219 h 440531"/>
                <a:gd name="connsiteX20" fmla="*/ 1135857 w 2297907"/>
                <a:gd name="connsiteY20" fmla="*/ 247650 h 440531"/>
                <a:gd name="connsiteX21" fmla="*/ 871538 w 2297907"/>
                <a:gd name="connsiteY21" fmla="*/ 285750 h 440531"/>
                <a:gd name="connsiteX22" fmla="*/ 561975 w 2297907"/>
                <a:gd name="connsiteY22" fmla="*/ 33813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97907" h="440531">
                  <a:moveTo>
                    <a:pt x="561975" y="338138"/>
                  </a:moveTo>
                  <a:lnTo>
                    <a:pt x="40482" y="440531"/>
                  </a:lnTo>
                  <a:lnTo>
                    <a:pt x="0" y="278606"/>
                  </a:lnTo>
                  <a:lnTo>
                    <a:pt x="259557" y="240506"/>
                  </a:lnTo>
                  <a:lnTo>
                    <a:pt x="557213" y="190500"/>
                  </a:lnTo>
                  <a:lnTo>
                    <a:pt x="850107" y="138113"/>
                  </a:lnTo>
                  <a:lnTo>
                    <a:pt x="1007269" y="107156"/>
                  </a:lnTo>
                  <a:lnTo>
                    <a:pt x="1212057" y="90488"/>
                  </a:lnTo>
                  <a:lnTo>
                    <a:pt x="1407319" y="57150"/>
                  </a:lnTo>
                  <a:lnTo>
                    <a:pt x="1590675" y="35719"/>
                  </a:lnTo>
                  <a:lnTo>
                    <a:pt x="1788319" y="19050"/>
                  </a:lnTo>
                  <a:lnTo>
                    <a:pt x="1921669" y="14288"/>
                  </a:lnTo>
                  <a:lnTo>
                    <a:pt x="2140744" y="0"/>
                  </a:lnTo>
                  <a:lnTo>
                    <a:pt x="2278857" y="2381"/>
                  </a:lnTo>
                  <a:lnTo>
                    <a:pt x="2297907" y="176213"/>
                  </a:lnTo>
                  <a:lnTo>
                    <a:pt x="2205038" y="178594"/>
                  </a:lnTo>
                  <a:lnTo>
                    <a:pt x="2002632" y="178594"/>
                  </a:lnTo>
                  <a:lnTo>
                    <a:pt x="1769269" y="190500"/>
                  </a:lnTo>
                  <a:lnTo>
                    <a:pt x="1559719" y="202406"/>
                  </a:lnTo>
                  <a:lnTo>
                    <a:pt x="1323975" y="226219"/>
                  </a:lnTo>
                  <a:lnTo>
                    <a:pt x="1135857" y="247650"/>
                  </a:lnTo>
                  <a:lnTo>
                    <a:pt x="871538" y="285750"/>
                  </a:lnTo>
                  <a:lnTo>
                    <a:pt x="561975" y="3381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7A99D49F-91E8-4D0F-B559-E13EC45DD1BE}"/>
                </a:ext>
              </a:extLst>
            </p:cNvPr>
            <p:cNvSpPr/>
            <p:nvPr/>
          </p:nvSpPr>
          <p:spPr>
            <a:xfrm>
              <a:off x="4384676" y="3287714"/>
              <a:ext cx="1519238" cy="898525"/>
            </a:xfrm>
            <a:custGeom>
              <a:avLst/>
              <a:gdLst>
                <a:gd name="connsiteX0" fmla="*/ 647700 w 1519238"/>
                <a:gd name="connsiteY0" fmla="*/ 685800 h 897732"/>
                <a:gd name="connsiteX1" fmla="*/ 514350 w 1519238"/>
                <a:gd name="connsiteY1" fmla="*/ 742950 h 897732"/>
                <a:gd name="connsiteX2" fmla="*/ 381000 w 1519238"/>
                <a:gd name="connsiteY2" fmla="*/ 790575 h 897732"/>
                <a:gd name="connsiteX3" fmla="*/ 207169 w 1519238"/>
                <a:gd name="connsiteY3" fmla="*/ 850107 h 897732"/>
                <a:gd name="connsiteX4" fmla="*/ 50007 w 1519238"/>
                <a:gd name="connsiteY4" fmla="*/ 895350 h 897732"/>
                <a:gd name="connsiteX5" fmla="*/ 21432 w 1519238"/>
                <a:gd name="connsiteY5" fmla="*/ 897732 h 897732"/>
                <a:gd name="connsiteX6" fmla="*/ 9525 w 1519238"/>
                <a:gd name="connsiteY6" fmla="*/ 892969 h 897732"/>
                <a:gd name="connsiteX7" fmla="*/ 0 w 1519238"/>
                <a:gd name="connsiteY7" fmla="*/ 881063 h 897732"/>
                <a:gd name="connsiteX8" fmla="*/ 0 w 1519238"/>
                <a:gd name="connsiteY8" fmla="*/ 866775 h 897732"/>
                <a:gd name="connsiteX9" fmla="*/ 9525 w 1519238"/>
                <a:gd name="connsiteY9" fmla="*/ 850107 h 897732"/>
                <a:gd name="connsiteX10" fmla="*/ 119063 w 1519238"/>
                <a:gd name="connsiteY10" fmla="*/ 800100 h 897732"/>
                <a:gd name="connsiteX11" fmla="*/ 250032 w 1519238"/>
                <a:gd name="connsiteY11" fmla="*/ 726282 h 897732"/>
                <a:gd name="connsiteX12" fmla="*/ 435769 w 1519238"/>
                <a:gd name="connsiteY12" fmla="*/ 626269 h 897732"/>
                <a:gd name="connsiteX13" fmla="*/ 657225 w 1519238"/>
                <a:gd name="connsiteY13" fmla="*/ 483394 h 897732"/>
                <a:gd name="connsiteX14" fmla="*/ 881063 w 1519238"/>
                <a:gd name="connsiteY14" fmla="*/ 330994 h 897732"/>
                <a:gd name="connsiteX15" fmla="*/ 1023938 w 1519238"/>
                <a:gd name="connsiteY15" fmla="*/ 216694 h 897732"/>
                <a:gd name="connsiteX16" fmla="*/ 1050132 w 1519238"/>
                <a:gd name="connsiteY16" fmla="*/ 195263 h 897732"/>
                <a:gd name="connsiteX17" fmla="*/ 1064419 w 1519238"/>
                <a:gd name="connsiteY17" fmla="*/ 176213 h 897732"/>
                <a:gd name="connsiteX18" fmla="*/ 1073944 w 1519238"/>
                <a:gd name="connsiteY18" fmla="*/ 150019 h 897732"/>
                <a:gd name="connsiteX19" fmla="*/ 1073944 w 1519238"/>
                <a:gd name="connsiteY19" fmla="*/ 126207 h 897732"/>
                <a:gd name="connsiteX20" fmla="*/ 1071563 w 1519238"/>
                <a:gd name="connsiteY20" fmla="*/ 97632 h 897732"/>
                <a:gd name="connsiteX21" fmla="*/ 1035844 w 1519238"/>
                <a:gd name="connsiteY21" fmla="*/ 0 h 897732"/>
                <a:gd name="connsiteX22" fmla="*/ 1195388 w 1519238"/>
                <a:gd name="connsiteY22" fmla="*/ 11907 h 897732"/>
                <a:gd name="connsiteX23" fmla="*/ 1316832 w 1519238"/>
                <a:gd name="connsiteY23" fmla="*/ 71438 h 897732"/>
                <a:gd name="connsiteX24" fmla="*/ 1383507 w 1519238"/>
                <a:gd name="connsiteY24" fmla="*/ 102394 h 897732"/>
                <a:gd name="connsiteX25" fmla="*/ 1454944 w 1519238"/>
                <a:gd name="connsiteY25" fmla="*/ 140494 h 897732"/>
                <a:gd name="connsiteX26" fmla="*/ 1483519 w 1519238"/>
                <a:gd name="connsiteY26" fmla="*/ 161925 h 897732"/>
                <a:gd name="connsiteX27" fmla="*/ 1504950 w 1519238"/>
                <a:gd name="connsiteY27" fmla="*/ 185738 h 897732"/>
                <a:gd name="connsiteX28" fmla="*/ 1516857 w 1519238"/>
                <a:gd name="connsiteY28" fmla="*/ 207169 h 897732"/>
                <a:gd name="connsiteX29" fmla="*/ 1519238 w 1519238"/>
                <a:gd name="connsiteY29" fmla="*/ 226219 h 897732"/>
                <a:gd name="connsiteX30" fmla="*/ 1512094 w 1519238"/>
                <a:gd name="connsiteY30" fmla="*/ 240507 h 897732"/>
                <a:gd name="connsiteX31" fmla="*/ 1490663 w 1519238"/>
                <a:gd name="connsiteY31" fmla="*/ 247650 h 897732"/>
                <a:gd name="connsiteX32" fmla="*/ 1447800 w 1519238"/>
                <a:gd name="connsiteY32" fmla="*/ 254794 h 897732"/>
                <a:gd name="connsiteX33" fmla="*/ 1297782 w 1519238"/>
                <a:gd name="connsiteY33" fmla="*/ 328613 h 897732"/>
                <a:gd name="connsiteX34" fmla="*/ 1114425 w 1519238"/>
                <a:gd name="connsiteY34" fmla="*/ 433388 h 897732"/>
                <a:gd name="connsiteX35" fmla="*/ 985838 w 1519238"/>
                <a:gd name="connsiteY35" fmla="*/ 519113 h 897732"/>
                <a:gd name="connsiteX36" fmla="*/ 819150 w 1519238"/>
                <a:gd name="connsiteY36" fmla="*/ 609600 h 897732"/>
                <a:gd name="connsiteX37" fmla="*/ 647700 w 1519238"/>
                <a:gd name="connsiteY37" fmla="*/ 685800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19238" h="897732">
                  <a:moveTo>
                    <a:pt x="647700" y="685800"/>
                  </a:moveTo>
                  <a:lnTo>
                    <a:pt x="514350" y="742950"/>
                  </a:lnTo>
                  <a:lnTo>
                    <a:pt x="381000" y="790575"/>
                  </a:lnTo>
                  <a:lnTo>
                    <a:pt x="207169" y="850107"/>
                  </a:lnTo>
                  <a:lnTo>
                    <a:pt x="50007" y="895350"/>
                  </a:lnTo>
                  <a:lnTo>
                    <a:pt x="21432" y="897732"/>
                  </a:lnTo>
                  <a:lnTo>
                    <a:pt x="9525" y="892969"/>
                  </a:lnTo>
                  <a:lnTo>
                    <a:pt x="0" y="881063"/>
                  </a:lnTo>
                  <a:lnTo>
                    <a:pt x="0" y="866775"/>
                  </a:lnTo>
                  <a:lnTo>
                    <a:pt x="9525" y="850107"/>
                  </a:lnTo>
                  <a:lnTo>
                    <a:pt x="119063" y="800100"/>
                  </a:lnTo>
                  <a:lnTo>
                    <a:pt x="250032" y="726282"/>
                  </a:lnTo>
                  <a:lnTo>
                    <a:pt x="435769" y="626269"/>
                  </a:lnTo>
                  <a:lnTo>
                    <a:pt x="657225" y="483394"/>
                  </a:lnTo>
                  <a:lnTo>
                    <a:pt x="881063" y="330994"/>
                  </a:lnTo>
                  <a:lnTo>
                    <a:pt x="1023938" y="216694"/>
                  </a:lnTo>
                  <a:lnTo>
                    <a:pt x="1050132" y="195263"/>
                  </a:lnTo>
                  <a:lnTo>
                    <a:pt x="1064419" y="176213"/>
                  </a:lnTo>
                  <a:lnTo>
                    <a:pt x="1073944" y="150019"/>
                  </a:lnTo>
                  <a:lnTo>
                    <a:pt x="1073944" y="126207"/>
                  </a:lnTo>
                  <a:lnTo>
                    <a:pt x="1071563" y="97632"/>
                  </a:lnTo>
                  <a:lnTo>
                    <a:pt x="1035844" y="0"/>
                  </a:lnTo>
                  <a:lnTo>
                    <a:pt x="1195388" y="11907"/>
                  </a:lnTo>
                  <a:lnTo>
                    <a:pt x="1316832" y="71438"/>
                  </a:lnTo>
                  <a:lnTo>
                    <a:pt x="1383507" y="102394"/>
                  </a:lnTo>
                  <a:lnTo>
                    <a:pt x="1454944" y="140494"/>
                  </a:lnTo>
                  <a:lnTo>
                    <a:pt x="1483519" y="161925"/>
                  </a:lnTo>
                  <a:lnTo>
                    <a:pt x="1504950" y="185738"/>
                  </a:lnTo>
                  <a:lnTo>
                    <a:pt x="1516857" y="207169"/>
                  </a:lnTo>
                  <a:lnTo>
                    <a:pt x="1519238" y="226219"/>
                  </a:lnTo>
                  <a:lnTo>
                    <a:pt x="1512094" y="240507"/>
                  </a:lnTo>
                  <a:lnTo>
                    <a:pt x="1490663" y="247650"/>
                  </a:lnTo>
                  <a:lnTo>
                    <a:pt x="1447800" y="254794"/>
                  </a:lnTo>
                  <a:lnTo>
                    <a:pt x="1297782" y="328613"/>
                  </a:lnTo>
                  <a:lnTo>
                    <a:pt x="1114425" y="433388"/>
                  </a:lnTo>
                  <a:lnTo>
                    <a:pt x="985838" y="519113"/>
                  </a:lnTo>
                  <a:lnTo>
                    <a:pt x="819150" y="609600"/>
                  </a:lnTo>
                  <a:lnTo>
                    <a:pt x="647700" y="685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9">
              <a:extLst>
                <a:ext uri="{FF2B5EF4-FFF2-40B4-BE49-F238E27FC236}">
                  <a16:creationId xmlns:a16="http://schemas.microsoft.com/office/drawing/2014/main" id="{032BD589-E666-4CD0-B929-556F58558BA3}"/>
                </a:ext>
              </a:extLst>
            </p:cNvPr>
            <p:cNvSpPr/>
            <p:nvPr/>
          </p:nvSpPr>
          <p:spPr>
            <a:xfrm>
              <a:off x="5305427" y="3681414"/>
              <a:ext cx="1020763" cy="1184275"/>
            </a:xfrm>
            <a:custGeom>
              <a:avLst/>
              <a:gdLst>
                <a:gd name="connsiteX0" fmla="*/ 600075 w 1021556"/>
                <a:gd name="connsiteY0" fmla="*/ 500062 h 1183481"/>
                <a:gd name="connsiteX1" fmla="*/ 557213 w 1021556"/>
                <a:gd name="connsiteY1" fmla="*/ 440531 h 1183481"/>
                <a:gd name="connsiteX2" fmla="*/ 523875 w 1021556"/>
                <a:gd name="connsiteY2" fmla="*/ 400050 h 1183481"/>
                <a:gd name="connsiteX3" fmla="*/ 492919 w 1021556"/>
                <a:gd name="connsiteY3" fmla="*/ 371475 h 1183481"/>
                <a:gd name="connsiteX4" fmla="*/ 442913 w 1021556"/>
                <a:gd name="connsiteY4" fmla="*/ 338137 h 1183481"/>
                <a:gd name="connsiteX5" fmla="*/ 409575 w 1021556"/>
                <a:gd name="connsiteY5" fmla="*/ 319087 h 1183481"/>
                <a:gd name="connsiteX6" fmla="*/ 223838 w 1021556"/>
                <a:gd name="connsiteY6" fmla="*/ 190500 h 1183481"/>
                <a:gd name="connsiteX7" fmla="*/ 0 w 1021556"/>
                <a:gd name="connsiteY7" fmla="*/ 102393 h 1183481"/>
                <a:gd name="connsiteX8" fmla="*/ 111919 w 1021556"/>
                <a:gd name="connsiteY8" fmla="*/ 0 h 1183481"/>
                <a:gd name="connsiteX9" fmla="*/ 278606 w 1021556"/>
                <a:gd name="connsiteY9" fmla="*/ 61912 h 1183481"/>
                <a:gd name="connsiteX10" fmla="*/ 371475 w 1021556"/>
                <a:gd name="connsiteY10" fmla="*/ 104775 h 1183481"/>
                <a:gd name="connsiteX11" fmla="*/ 454819 w 1021556"/>
                <a:gd name="connsiteY11" fmla="*/ 145256 h 1183481"/>
                <a:gd name="connsiteX12" fmla="*/ 540544 w 1021556"/>
                <a:gd name="connsiteY12" fmla="*/ 197643 h 1183481"/>
                <a:gd name="connsiteX13" fmla="*/ 602456 w 1021556"/>
                <a:gd name="connsiteY13" fmla="*/ 235743 h 1183481"/>
                <a:gd name="connsiteX14" fmla="*/ 671513 w 1021556"/>
                <a:gd name="connsiteY14" fmla="*/ 283368 h 1183481"/>
                <a:gd name="connsiteX15" fmla="*/ 726281 w 1021556"/>
                <a:gd name="connsiteY15" fmla="*/ 333375 h 1183481"/>
                <a:gd name="connsiteX16" fmla="*/ 788194 w 1021556"/>
                <a:gd name="connsiteY16" fmla="*/ 395287 h 1183481"/>
                <a:gd name="connsiteX17" fmla="*/ 840581 w 1021556"/>
                <a:gd name="connsiteY17" fmla="*/ 490537 h 1183481"/>
                <a:gd name="connsiteX18" fmla="*/ 888206 w 1021556"/>
                <a:gd name="connsiteY18" fmla="*/ 581025 h 1183481"/>
                <a:gd name="connsiteX19" fmla="*/ 916781 w 1021556"/>
                <a:gd name="connsiteY19" fmla="*/ 642937 h 1183481"/>
                <a:gd name="connsiteX20" fmla="*/ 952500 w 1021556"/>
                <a:gd name="connsiteY20" fmla="*/ 750093 h 1183481"/>
                <a:gd name="connsiteX21" fmla="*/ 976313 w 1021556"/>
                <a:gd name="connsiteY21" fmla="*/ 833437 h 1183481"/>
                <a:gd name="connsiteX22" fmla="*/ 992981 w 1021556"/>
                <a:gd name="connsiteY22" fmla="*/ 907256 h 1183481"/>
                <a:gd name="connsiteX23" fmla="*/ 1007269 w 1021556"/>
                <a:gd name="connsiteY23" fmla="*/ 964406 h 1183481"/>
                <a:gd name="connsiteX24" fmla="*/ 1021556 w 1021556"/>
                <a:gd name="connsiteY24" fmla="*/ 1112043 h 1183481"/>
                <a:gd name="connsiteX25" fmla="*/ 764381 w 1021556"/>
                <a:gd name="connsiteY25" fmla="*/ 1183481 h 1183481"/>
                <a:gd name="connsiteX26" fmla="*/ 759619 w 1021556"/>
                <a:gd name="connsiteY26" fmla="*/ 1128712 h 1183481"/>
                <a:gd name="connsiteX27" fmla="*/ 750094 w 1021556"/>
                <a:gd name="connsiteY27" fmla="*/ 1009650 h 1183481"/>
                <a:gd name="connsiteX28" fmla="*/ 745331 w 1021556"/>
                <a:gd name="connsiteY28" fmla="*/ 942975 h 1183481"/>
                <a:gd name="connsiteX29" fmla="*/ 738188 w 1021556"/>
                <a:gd name="connsiteY29" fmla="*/ 904875 h 1183481"/>
                <a:gd name="connsiteX30" fmla="*/ 709613 w 1021556"/>
                <a:gd name="connsiteY30" fmla="*/ 821531 h 1183481"/>
                <a:gd name="connsiteX31" fmla="*/ 626269 w 1021556"/>
                <a:gd name="connsiteY31" fmla="*/ 545306 h 1183481"/>
                <a:gd name="connsiteX32" fmla="*/ 600075 w 1021556"/>
                <a:gd name="connsiteY32" fmla="*/ 50006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1556" h="1183481">
                  <a:moveTo>
                    <a:pt x="600075" y="500062"/>
                  </a:moveTo>
                  <a:lnTo>
                    <a:pt x="557213" y="440531"/>
                  </a:lnTo>
                  <a:lnTo>
                    <a:pt x="523875" y="400050"/>
                  </a:lnTo>
                  <a:lnTo>
                    <a:pt x="492919" y="371475"/>
                  </a:lnTo>
                  <a:lnTo>
                    <a:pt x="442913" y="338137"/>
                  </a:lnTo>
                  <a:lnTo>
                    <a:pt x="409575" y="319087"/>
                  </a:lnTo>
                  <a:lnTo>
                    <a:pt x="223838" y="190500"/>
                  </a:lnTo>
                  <a:lnTo>
                    <a:pt x="0" y="102393"/>
                  </a:lnTo>
                  <a:lnTo>
                    <a:pt x="111919" y="0"/>
                  </a:lnTo>
                  <a:lnTo>
                    <a:pt x="278606" y="61912"/>
                  </a:lnTo>
                  <a:lnTo>
                    <a:pt x="371475" y="104775"/>
                  </a:lnTo>
                  <a:lnTo>
                    <a:pt x="454819" y="145256"/>
                  </a:lnTo>
                  <a:lnTo>
                    <a:pt x="540544" y="197643"/>
                  </a:lnTo>
                  <a:lnTo>
                    <a:pt x="602456" y="235743"/>
                  </a:lnTo>
                  <a:lnTo>
                    <a:pt x="671513" y="283368"/>
                  </a:lnTo>
                  <a:lnTo>
                    <a:pt x="726281" y="333375"/>
                  </a:lnTo>
                  <a:lnTo>
                    <a:pt x="788194" y="395287"/>
                  </a:lnTo>
                  <a:lnTo>
                    <a:pt x="840581" y="490537"/>
                  </a:lnTo>
                  <a:lnTo>
                    <a:pt x="888206" y="581025"/>
                  </a:lnTo>
                  <a:lnTo>
                    <a:pt x="916781" y="642937"/>
                  </a:lnTo>
                  <a:lnTo>
                    <a:pt x="952500" y="750093"/>
                  </a:lnTo>
                  <a:lnTo>
                    <a:pt x="976313" y="833437"/>
                  </a:lnTo>
                  <a:lnTo>
                    <a:pt x="992981" y="907256"/>
                  </a:lnTo>
                  <a:lnTo>
                    <a:pt x="1007269" y="964406"/>
                  </a:lnTo>
                  <a:lnTo>
                    <a:pt x="1021556" y="1112043"/>
                  </a:lnTo>
                  <a:lnTo>
                    <a:pt x="764381" y="1183481"/>
                  </a:lnTo>
                  <a:lnTo>
                    <a:pt x="759619" y="1128712"/>
                  </a:lnTo>
                  <a:lnTo>
                    <a:pt x="750094" y="1009650"/>
                  </a:lnTo>
                  <a:lnTo>
                    <a:pt x="745331" y="942975"/>
                  </a:lnTo>
                  <a:lnTo>
                    <a:pt x="738188" y="904875"/>
                  </a:lnTo>
                  <a:lnTo>
                    <a:pt x="709613" y="821531"/>
                  </a:lnTo>
                  <a:lnTo>
                    <a:pt x="626269" y="545306"/>
                  </a:lnTo>
                  <a:lnTo>
                    <a:pt x="600075" y="5000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EC302E99-40FC-472A-B0BB-2F32E4B5D202}"/>
                </a:ext>
              </a:extLst>
            </p:cNvPr>
            <p:cNvSpPr/>
            <p:nvPr/>
          </p:nvSpPr>
          <p:spPr>
            <a:xfrm rot="16200000">
              <a:off x="5271296" y="5050632"/>
              <a:ext cx="1363662" cy="765175"/>
            </a:xfrm>
            <a:custGeom>
              <a:avLst/>
              <a:gdLst>
                <a:gd name="connsiteX0" fmla="*/ 321468 w 1364456"/>
                <a:gd name="connsiteY0" fmla="*/ 531019 h 764381"/>
                <a:gd name="connsiteX1" fmla="*/ 204787 w 1364456"/>
                <a:gd name="connsiteY1" fmla="*/ 447675 h 764381"/>
                <a:gd name="connsiteX2" fmla="*/ 147637 w 1364456"/>
                <a:gd name="connsiteY2" fmla="*/ 395288 h 764381"/>
                <a:gd name="connsiteX3" fmla="*/ 104775 w 1364456"/>
                <a:gd name="connsiteY3" fmla="*/ 340519 h 764381"/>
                <a:gd name="connsiteX4" fmla="*/ 76200 w 1364456"/>
                <a:gd name="connsiteY4" fmla="*/ 297656 h 764381"/>
                <a:gd name="connsiteX5" fmla="*/ 42862 w 1364456"/>
                <a:gd name="connsiteY5" fmla="*/ 233363 h 764381"/>
                <a:gd name="connsiteX6" fmla="*/ 11906 w 1364456"/>
                <a:gd name="connsiteY6" fmla="*/ 152400 h 764381"/>
                <a:gd name="connsiteX7" fmla="*/ 2381 w 1364456"/>
                <a:gd name="connsiteY7" fmla="*/ 111919 h 764381"/>
                <a:gd name="connsiteX8" fmla="*/ 0 w 1364456"/>
                <a:gd name="connsiteY8" fmla="*/ 66675 h 764381"/>
                <a:gd name="connsiteX9" fmla="*/ 7143 w 1364456"/>
                <a:gd name="connsiteY9" fmla="*/ 33338 h 764381"/>
                <a:gd name="connsiteX10" fmla="*/ 33337 w 1364456"/>
                <a:gd name="connsiteY10" fmla="*/ 7144 h 764381"/>
                <a:gd name="connsiteX11" fmla="*/ 71437 w 1364456"/>
                <a:gd name="connsiteY11" fmla="*/ 0 h 764381"/>
                <a:gd name="connsiteX12" fmla="*/ 409575 w 1364456"/>
                <a:gd name="connsiteY12" fmla="*/ 135731 h 764381"/>
                <a:gd name="connsiteX13" fmla="*/ 419100 w 1364456"/>
                <a:gd name="connsiteY13" fmla="*/ 185738 h 764381"/>
                <a:gd name="connsiteX14" fmla="*/ 433387 w 1364456"/>
                <a:gd name="connsiteY14" fmla="*/ 230981 h 764381"/>
                <a:gd name="connsiteX15" fmla="*/ 466725 w 1364456"/>
                <a:gd name="connsiteY15" fmla="*/ 276225 h 764381"/>
                <a:gd name="connsiteX16" fmla="*/ 509587 w 1364456"/>
                <a:gd name="connsiteY16" fmla="*/ 319088 h 764381"/>
                <a:gd name="connsiteX17" fmla="*/ 607218 w 1364456"/>
                <a:gd name="connsiteY17" fmla="*/ 373856 h 764381"/>
                <a:gd name="connsiteX18" fmla="*/ 688181 w 1364456"/>
                <a:gd name="connsiteY18" fmla="*/ 407194 h 764381"/>
                <a:gd name="connsiteX19" fmla="*/ 828675 w 1364456"/>
                <a:gd name="connsiteY19" fmla="*/ 452438 h 764381"/>
                <a:gd name="connsiteX20" fmla="*/ 964406 w 1364456"/>
                <a:gd name="connsiteY20" fmla="*/ 481013 h 764381"/>
                <a:gd name="connsiteX21" fmla="*/ 1097756 w 1364456"/>
                <a:gd name="connsiteY21" fmla="*/ 495300 h 764381"/>
                <a:gd name="connsiteX22" fmla="*/ 1181100 w 1364456"/>
                <a:gd name="connsiteY22" fmla="*/ 500063 h 764381"/>
                <a:gd name="connsiteX23" fmla="*/ 1307306 w 1364456"/>
                <a:gd name="connsiteY23" fmla="*/ 495300 h 764381"/>
                <a:gd name="connsiteX24" fmla="*/ 1364456 w 1364456"/>
                <a:gd name="connsiteY24" fmla="*/ 752475 h 764381"/>
                <a:gd name="connsiteX25" fmla="*/ 1326356 w 1364456"/>
                <a:gd name="connsiteY25" fmla="*/ 759619 h 764381"/>
                <a:gd name="connsiteX26" fmla="*/ 1109662 w 1364456"/>
                <a:gd name="connsiteY26" fmla="*/ 764381 h 764381"/>
                <a:gd name="connsiteX27" fmla="*/ 976312 w 1364456"/>
                <a:gd name="connsiteY27" fmla="*/ 754856 h 764381"/>
                <a:gd name="connsiteX28" fmla="*/ 873918 w 1364456"/>
                <a:gd name="connsiteY28" fmla="*/ 738188 h 764381"/>
                <a:gd name="connsiteX29" fmla="*/ 759618 w 1364456"/>
                <a:gd name="connsiteY29" fmla="*/ 714375 h 764381"/>
                <a:gd name="connsiteX30" fmla="*/ 657225 w 1364456"/>
                <a:gd name="connsiteY30" fmla="*/ 683419 h 764381"/>
                <a:gd name="connsiteX31" fmla="*/ 540543 w 1364456"/>
                <a:gd name="connsiteY31" fmla="*/ 642938 h 764381"/>
                <a:gd name="connsiteX32" fmla="*/ 454818 w 1364456"/>
                <a:gd name="connsiteY32" fmla="*/ 604838 h 764381"/>
                <a:gd name="connsiteX33" fmla="*/ 321468 w 1364456"/>
                <a:gd name="connsiteY33" fmla="*/ 531019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4456" h="764381">
                  <a:moveTo>
                    <a:pt x="321468" y="531019"/>
                  </a:moveTo>
                  <a:lnTo>
                    <a:pt x="204787" y="447675"/>
                  </a:lnTo>
                  <a:lnTo>
                    <a:pt x="147637" y="395288"/>
                  </a:lnTo>
                  <a:lnTo>
                    <a:pt x="104775" y="340519"/>
                  </a:lnTo>
                  <a:lnTo>
                    <a:pt x="76200" y="297656"/>
                  </a:lnTo>
                  <a:lnTo>
                    <a:pt x="42862" y="233363"/>
                  </a:lnTo>
                  <a:lnTo>
                    <a:pt x="11906" y="152400"/>
                  </a:lnTo>
                  <a:lnTo>
                    <a:pt x="2381" y="111919"/>
                  </a:lnTo>
                  <a:lnTo>
                    <a:pt x="0" y="66675"/>
                  </a:lnTo>
                  <a:lnTo>
                    <a:pt x="7143" y="33338"/>
                  </a:lnTo>
                  <a:lnTo>
                    <a:pt x="33337" y="7144"/>
                  </a:lnTo>
                  <a:lnTo>
                    <a:pt x="71437" y="0"/>
                  </a:lnTo>
                  <a:lnTo>
                    <a:pt x="409575" y="135731"/>
                  </a:lnTo>
                  <a:lnTo>
                    <a:pt x="419100" y="185738"/>
                  </a:lnTo>
                  <a:lnTo>
                    <a:pt x="433387" y="230981"/>
                  </a:lnTo>
                  <a:lnTo>
                    <a:pt x="466725" y="276225"/>
                  </a:lnTo>
                  <a:lnTo>
                    <a:pt x="509587" y="319088"/>
                  </a:lnTo>
                  <a:lnTo>
                    <a:pt x="607218" y="373856"/>
                  </a:lnTo>
                  <a:lnTo>
                    <a:pt x="688181" y="407194"/>
                  </a:lnTo>
                  <a:lnTo>
                    <a:pt x="828675" y="452438"/>
                  </a:lnTo>
                  <a:lnTo>
                    <a:pt x="964406" y="481013"/>
                  </a:lnTo>
                  <a:lnTo>
                    <a:pt x="1097756" y="495300"/>
                  </a:lnTo>
                  <a:lnTo>
                    <a:pt x="1181100" y="500063"/>
                  </a:lnTo>
                  <a:lnTo>
                    <a:pt x="1307306" y="495300"/>
                  </a:lnTo>
                  <a:lnTo>
                    <a:pt x="1364456" y="752475"/>
                  </a:lnTo>
                  <a:lnTo>
                    <a:pt x="1326356" y="759619"/>
                  </a:lnTo>
                  <a:lnTo>
                    <a:pt x="1109662" y="764381"/>
                  </a:lnTo>
                  <a:lnTo>
                    <a:pt x="976312" y="754856"/>
                  </a:lnTo>
                  <a:lnTo>
                    <a:pt x="873918" y="738188"/>
                  </a:lnTo>
                  <a:lnTo>
                    <a:pt x="759618" y="714375"/>
                  </a:lnTo>
                  <a:lnTo>
                    <a:pt x="657225" y="683419"/>
                  </a:lnTo>
                  <a:lnTo>
                    <a:pt x="540543" y="642938"/>
                  </a:lnTo>
                  <a:lnTo>
                    <a:pt x="454818" y="604838"/>
                  </a:lnTo>
                  <a:lnTo>
                    <a:pt x="321468" y="5310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C6F439B3-23B1-4CEC-A6F4-E83085732AD9}"/>
                </a:ext>
              </a:extLst>
            </p:cNvPr>
            <p:cNvSpPr/>
            <p:nvPr/>
          </p:nvSpPr>
          <p:spPr>
            <a:xfrm rot="16200000">
              <a:off x="5160169" y="5499894"/>
              <a:ext cx="508000" cy="652462"/>
            </a:xfrm>
            <a:custGeom>
              <a:avLst/>
              <a:gdLst>
                <a:gd name="connsiteX0" fmla="*/ 285750 w 507207"/>
                <a:gd name="connsiteY0" fmla="*/ 288132 h 652463"/>
                <a:gd name="connsiteX1" fmla="*/ 180975 w 507207"/>
                <a:gd name="connsiteY1" fmla="*/ 409575 h 652463"/>
                <a:gd name="connsiteX2" fmla="*/ 145257 w 507207"/>
                <a:gd name="connsiteY2" fmla="*/ 438150 h 652463"/>
                <a:gd name="connsiteX3" fmla="*/ 90488 w 507207"/>
                <a:gd name="connsiteY3" fmla="*/ 469107 h 652463"/>
                <a:gd name="connsiteX4" fmla="*/ 0 w 507207"/>
                <a:gd name="connsiteY4" fmla="*/ 492919 h 652463"/>
                <a:gd name="connsiteX5" fmla="*/ 373857 w 507207"/>
                <a:gd name="connsiteY5" fmla="*/ 652463 h 652463"/>
                <a:gd name="connsiteX6" fmla="*/ 373857 w 507207"/>
                <a:gd name="connsiteY6" fmla="*/ 619125 h 652463"/>
                <a:gd name="connsiteX7" fmla="*/ 381000 w 507207"/>
                <a:gd name="connsiteY7" fmla="*/ 554832 h 652463"/>
                <a:gd name="connsiteX8" fmla="*/ 414338 w 507207"/>
                <a:gd name="connsiteY8" fmla="*/ 428625 h 652463"/>
                <a:gd name="connsiteX9" fmla="*/ 461963 w 507207"/>
                <a:gd name="connsiteY9" fmla="*/ 221457 h 652463"/>
                <a:gd name="connsiteX10" fmla="*/ 502444 w 507207"/>
                <a:gd name="connsiteY10" fmla="*/ 57150 h 652463"/>
                <a:gd name="connsiteX11" fmla="*/ 507207 w 507207"/>
                <a:gd name="connsiteY11" fmla="*/ 30957 h 652463"/>
                <a:gd name="connsiteX12" fmla="*/ 507207 w 507207"/>
                <a:gd name="connsiteY12" fmla="*/ 19050 h 652463"/>
                <a:gd name="connsiteX13" fmla="*/ 502444 w 507207"/>
                <a:gd name="connsiteY13" fmla="*/ 4763 h 652463"/>
                <a:gd name="connsiteX14" fmla="*/ 492919 w 507207"/>
                <a:gd name="connsiteY14" fmla="*/ 0 h 652463"/>
                <a:gd name="connsiteX15" fmla="*/ 469107 w 507207"/>
                <a:gd name="connsiteY15" fmla="*/ 7144 h 652463"/>
                <a:gd name="connsiteX16" fmla="*/ 452438 w 507207"/>
                <a:gd name="connsiteY16" fmla="*/ 21432 h 652463"/>
                <a:gd name="connsiteX17" fmla="*/ 383382 w 507207"/>
                <a:gd name="connsiteY17" fmla="*/ 152400 h 652463"/>
                <a:gd name="connsiteX18" fmla="*/ 285750 w 507207"/>
                <a:gd name="connsiteY18" fmla="*/ 2881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7207" h="652463">
                  <a:moveTo>
                    <a:pt x="285750" y="288132"/>
                  </a:moveTo>
                  <a:lnTo>
                    <a:pt x="180975" y="409575"/>
                  </a:lnTo>
                  <a:lnTo>
                    <a:pt x="145257" y="438150"/>
                  </a:lnTo>
                  <a:lnTo>
                    <a:pt x="90488" y="469107"/>
                  </a:lnTo>
                  <a:lnTo>
                    <a:pt x="0" y="492919"/>
                  </a:lnTo>
                  <a:lnTo>
                    <a:pt x="373857" y="652463"/>
                  </a:lnTo>
                  <a:lnTo>
                    <a:pt x="373857" y="619125"/>
                  </a:lnTo>
                  <a:lnTo>
                    <a:pt x="381000" y="554832"/>
                  </a:lnTo>
                  <a:lnTo>
                    <a:pt x="414338" y="428625"/>
                  </a:lnTo>
                  <a:lnTo>
                    <a:pt x="461963" y="221457"/>
                  </a:lnTo>
                  <a:lnTo>
                    <a:pt x="502444" y="57150"/>
                  </a:lnTo>
                  <a:lnTo>
                    <a:pt x="507207" y="30957"/>
                  </a:lnTo>
                  <a:lnTo>
                    <a:pt x="507207" y="19050"/>
                  </a:lnTo>
                  <a:lnTo>
                    <a:pt x="502444" y="4763"/>
                  </a:lnTo>
                  <a:lnTo>
                    <a:pt x="492919" y="0"/>
                  </a:lnTo>
                  <a:lnTo>
                    <a:pt x="469107" y="7144"/>
                  </a:lnTo>
                  <a:lnTo>
                    <a:pt x="452438" y="21432"/>
                  </a:lnTo>
                  <a:lnTo>
                    <a:pt x="383382" y="152400"/>
                  </a:lnTo>
                  <a:lnTo>
                    <a:pt x="285750" y="2881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6093AED7-245C-4DCD-AED4-9D476B880667}"/>
                </a:ext>
              </a:extLst>
            </p:cNvPr>
            <p:cNvSpPr/>
            <p:nvPr/>
          </p:nvSpPr>
          <p:spPr>
            <a:xfrm>
              <a:off x="3975100" y="3821114"/>
              <a:ext cx="1811338" cy="1227137"/>
            </a:xfrm>
            <a:custGeom>
              <a:avLst/>
              <a:gdLst>
                <a:gd name="connsiteX0" fmla="*/ 1459707 w 1812132"/>
                <a:gd name="connsiteY0" fmla="*/ 450057 h 1226344"/>
                <a:gd name="connsiteX1" fmla="*/ 1278732 w 1812132"/>
                <a:gd name="connsiteY1" fmla="*/ 604838 h 1226344"/>
                <a:gd name="connsiteX2" fmla="*/ 1088232 w 1812132"/>
                <a:gd name="connsiteY2" fmla="*/ 745332 h 1226344"/>
                <a:gd name="connsiteX3" fmla="*/ 997744 w 1812132"/>
                <a:gd name="connsiteY3" fmla="*/ 809625 h 1226344"/>
                <a:gd name="connsiteX4" fmla="*/ 873919 w 1812132"/>
                <a:gd name="connsiteY4" fmla="*/ 878682 h 1226344"/>
                <a:gd name="connsiteX5" fmla="*/ 752475 w 1812132"/>
                <a:gd name="connsiteY5" fmla="*/ 947738 h 1226344"/>
                <a:gd name="connsiteX6" fmla="*/ 600075 w 1812132"/>
                <a:gd name="connsiteY6" fmla="*/ 1016794 h 1226344"/>
                <a:gd name="connsiteX7" fmla="*/ 347663 w 1812132"/>
                <a:gd name="connsiteY7" fmla="*/ 1121569 h 1226344"/>
                <a:gd name="connsiteX8" fmla="*/ 154782 w 1812132"/>
                <a:gd name="connsiteY8" fmla="*/ 1188244 h 1226344"/>
                <a:gd name="connsiteX9" fmla="*/ 38100 w 1812132"/>
                <a:gd name="connsiteY9" fmla="*/ 1223963 h 1226344"/>
                <a:gd name="connsiteX10" fmla="*/ 21432 w 1812132"/>
                <a:gd name="connsiteY10" fmla="*/ 1226344 h 1226344"/>
                <a:gd name="connsiteX11" fmla="*/ 2382 w 1812132"/>
                <a:gd name="connsiteY11" fmla="*/ 1219200 h 1226344"/>
                <a:gd name="connsiteX12" fmla="*/ 0 w 1812132"/>
                <a:gd name="connsiteY12" fmla="*/ 1204913 h 1226344"/>
                <a:gd name="connsiteX13" fmla="*/ 4763 w 1812132"/>
                <a:gd name="connsiteY13" fmla="*/ 1183482 h 1226344"/>
                <a:gd name="connsiteX14" fmla="*/ 21432 w 1812132"/>
                <a:gd name="connsiteY14" fmla="*/ 1166813 h 1226344"/>
                <a:gd name="connsiteX15" fmla="*/ 192882 w 1812132"/>
                <a:gd name="connsiteY15" fmla="*/ 1073944 h 1226344"/>
                <a:gd name="connsiteX16" fmla="*/ 407194 w 1812132"/>
                <a:gd name="connsiteY16" fmla="*/ 954882 h 1226344"/>
                <a:gd name="connsiteX17" fmla="*/ 657225 w 1812132"/>
                <a:gd name="connsiteY17" fmla="*/ 807244 h 1226344"/>
                <a:gd name="connsiteX18" fmla="*/ 788194 w 1812132"/>
                <a:gd name="connsiteY18" fmla="*/ 723900 h 1226344"/>
                <a:gd name="connsiteX19" fmla="*/ 971550 w 1812132"/>
                <a:gd name="connsiteY19" fmla="*/ 592932 h 1226344"/>
                <a:gd name="connsiteX20" fmla="*/ 1219200 w 1812132"/>
                <a:gd name="connsiteY20" fmla="*/ 383382 h 1226344"/>
                <a:gd name="connsiteX21" fmla="*/ 1390650 w 1812132"/>
                <a:gd name="connsiteY21" fmla="*/ 221457 h 1226344"/>
                <a:gd name="connsiteX22" fmla="*/ 1588294 w 1812132"/>
                <a:gd name="connsiteY22" fmla="*/ 0 h 1226344"/>
                <a:gd name="connsiteX23" fmla="*/ 1812132 w 1812132"/>
                <a:gd name="connsiteY23" fmla="*/ 128588 h 1226344"/>
                <a:gd name="connsiteX24" fmla="*/ 1721644 w 1812132"/>
                <a:gd name="connsiteY24" fmla="*/ 221457 h 1226344"/>
                <a:gd name="connsiteX25" fmla="*/ 1562100 w 1812132"/>
                <a:gd name="connsiteY25" fmla="*/ 366713 h 1226344"/>
                <a:gd name="connsiteX26" fmla="*/ 1459707 w 1812132"/>
                <a:gd name="connsiteY26" fmla="*/ 450057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2132" h="1226344">
                  <a:moveTo>
                    <a:pt x="1459707" y="450057"/>
                  </a:moveTo>
                  <a:lnTo>
                    <a:pt x="1278732" y="604838"/>
                  </a:lnTo>
                  <a:lnTo>
                    <a:pt x="1088232" y="745332"/>
                  </a:lnTo>
                  <a:lnTo>
                    <a:pt x="997744" y="809625"/>
                  </a:lnTo>
                  <a:lnTo>
                    <a:pt x="873919" y="878682"/>
                  </a:lnTo>
                  <a:lnTo>
                    <a:pt x="752475" y="947738"/>
                  </a:lnTo>
                  <a:lnTo>
                    <a:pt x="600075" y="1016794"/>
                  </a:lnTo>
                  <a:lnTo>
                    <a:pt x="347663" y="1121569"/>
                  </a:lnTo>
                  <a:lnTo>
                    <a:pt x="154782" y="1188244"/>
                  </a:lnTo>
                  <a:lnTo>
                    <a:pt x="38100" y="1223963"/>
                  </a:lnTo>
                  <a:lnTo>
                    <a:pt x="21432" y="1226344"/>
                  </a:lnTo>
                  <a:lnTo>
                    <a:pt x="2382" y="1219200"/>
                  </a:lnTo>
                  <a:lnTo>
                    <a:pt x="0" y="1204913"/>
                  </a:lnTo>
                  <a:lnTo>
                    <a:pt x="4763" y="1183482"/>
                  </a:lnTo>
                  <a:lnTo>
                    <a:pt x="21432" y="1166813"/>
                  </a:lnTo>
                  <a:lnTo>
                    <a:pt x="192882" y="1073944"/>
                  </a:lnTo>
                  <a:lnTo>
                    <a:pt x="407194" y="954882"/>
                  </a:lnTo>
                  <a:lnTo>
                    <a:pt x="657225" y="807244"/>
                  </a:lnTo>
                  <a:lnTo>
                    <a:pt x="788194" y="723900"/>
                  </a:lnTo>
                  <a:lnTo>
                    <a:pt x="971550" y="592932"/>
                  </a:lnTo>
                  <a:lnTo>
                    <a:pt x="1219200" y="383382"/>
                  </a:lnTo>
                  <a:lnTo>
                    <a:pt x="1390650" y="221457"/>
                  </a:lnTo>
                  <a:lnTo>
                    <a:pt x="1588294" y="0"/>
                  </a:lnTo>
                  <a:lnTo>
                    <a:pt x="1812132" y="128588"/>
                  </a:lnTo>
                  <a:lnTo>
                    <a:pt x="1721644" y="221457"/>
                  </a:lnTo>
                  <a:lnTo>
                    <a:pt x="1562100" y="366713"/>
                  </a:lnTo>
                  <a:lnTo>
                    <a:pt x="1459707" y="450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287E399F-F74C-4008-A0BC-7F14148D49CF}"/>
                </a:ext>
              </a:extLst>
            </p:cNvPr>
            <p:cNvSpPr/>
            <p:nvPr/>
          </p:nvSpPr>
          <p:spPr>
            <a:xfrm>
              <a:off x="3860800" y="4157663"/>
              <a:ext cx="2254250" cy="1606550"/>
            </a:xfrm>
            <a:custGeom>
              <a:avLst/>
              <a:gdLst>
                <a:gd name="connsiteX0" fmla="*/ 1516857 w 2255044"/>
                <a:gd name="connsiteY0" fmla="*/ 897731 h 1607343"/>
                <a:gd name="connsiteX1" fmla="*/ 1328738 w 2255044"/>
                <a:gd name="connsiteY1" fmla="*/ 1019175 h 1607343"/>
                <a:gd name="connsiteX2" fmla="*/ 1092994 w 2255044"/>
                <a:gd name="connsiteY2" fmla="*/ 1150143 h 1607343"/>
                <a:gd name="connsiteX3" fmla="*/ 854869 w 2255044"/>
                <a:gd name="connsiteY3" fmla="*/ 1271587 h 1607343"/>
                <a:gd name="connsiteX4" fmla="*/ 559594 w 2255044"/>
                <a:gd name="connsiteY4" fmla="*/ 1402556 h 1607343"/>
                <a:gd name="connsiteX5" fmla="*/ 314325 w 2255044"/>
                <a:gd name="connsiteY5" fmla="*/ 1502568 h 1607343"/>
                <a:gd name="connsiteX6" fmla="*/ 38100 w 2255044"/>
                <a:gd name="connsiteY6" fmla="*/ 1604962 h 1607343"/>
                <a:gd name="connsiteX7" fmla="*/ 14288 w 2255044"/>
                <a:gd name="connsiteY7" fmla="*/ 1607343 h 1607343"/>
                <a:gd name="connsiteX8" fmla="*/ 4763 w 2255044"/>
                <a:gd name="connsiteY8" fmla="*/ 1604962 h 1607343"/>
                <a:gd name="connsiteX9" fmla="*/ 0 w 2255044"/>
                <a:gd name="connsiteY9" fmla="*/ 1595437 h 1607343"/>
                <a:gd name="connsiteX10" fmla="*/ 2382 w 2255044"/>
                <a:gd name="connsiteY10" fmla="*/ 1576387 h 1607343"/>
                <a:gd name="connsiteX11" fmla="*/ 16669 w 2255044"/>
                <a:gd name="connsiteY11" fmla="*/ 1550193 h 1607343"/>
                <a:gd name="connsiteX12" fmla="*/ 28575 w 2255044"/>
                <a:gd name="connsiteY12" fmla="*/ 1543050 h 1607343"/>
                <a:gd name="connsiteX13" fmla="*/ 235744 w 2255044"/>
                <a:gd name="connsiteY13" fmla="*/ 1452562 h 1607343"/>
                <a:gd name="connsiteX14" fmla="*/ 466725 w 2255044"/>
                <a:gd name="connsiteY14" fmla="*/ 1333500 h 1607343"/>
                <a:gd name="connsiteX15" fmla="*/ 702469 w 2255044"/>
                <a:gd name="connsiteY15" fmla="*/ 1197768 h 1607343"/>
                <a:gd name="connsiteX16" fmla="*/ 985838 w 2255044"/>
                <a:gd name="connsiteY16" fmla="*/ 1019175 h 1607343"/>
                <a:gd name="connsiteX17" fmla="*/ 1140619 w 2255044"/>
                <a:gd name="connsiteY17" fmla="*/ 916781 h 1607343"/>
                <a:gd name="connsiteX18" fmla="*/ 1443038 w 2255044"/>
                <a:gd name="connsiteY18" fmla="*/ 692943 h 1607343"/>
                <a:gd name="connsiteX19" fmla="*/ 1509713 w 2255044"/>
                <a:gd name="connsiteY19" fmla="*/ 638175 h 1607343"/>
                <a:gd name="connsiteX20" fmla="*/ 1693069 w 2255044"/>
                <a:gd name="connsiteY20" fmla="*/ 485775 h 1607343"/>
                <a:gd name="connsiteX21" fmla="*/ 1914525 w 2255044"/>
                <a:gd name="connsiteY21" fmla="*/ 266700 h 1607343"/>
                <a:gd name="connsiteX22" fmla="*/ 2128838 w 2255044"/>
                <a:gd name="connsiteY22" fmla="*/ 0 h 1607343"/>
                <a:gd name="connsiteX23" fmla="*/ 2255044 w 2255044"/>
                <a:gd name="connsiteY23" fmla="*/ 283368 h 1607343"/>
                <a:gd name="connsiteX24" fmla="*/ 2112169 w 2255044"/>
                <a:gd name="connsiteY24" fmla="*/ 411956 h 1607343"/>
                <a:gd name="connsiteX25" fmla="*/ 1976438 w 2255044"/>
                <a:gd name="connsiteY25" fmla="*/ 547687 h 1607343"/>
                <a:gd name="connsiteX26" fmla="*/ 1771650 w 2255044"/>
                <a:gd name="connsiteY26" fmla="*/ 721518 h 1607343"/>
                <a:gd name="connsiteX27" fmla="*/ 1516857 w 2255044"/>
                <a:gd name="connsiteY27" fmla="*/ 897731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5044" h="1607343">
                  <a:moveTo>
                    <a:pt x="1516857" y="897731"/>
                  </a:moveTo>
                  <a:lnTo>
                    <a:pt x="1328738" y="1019175"/>
                  </a:lnTo>
                  <a:lnTo>
                    <a:pt x="1092994" y="1150143"/>
                  </a:lnTo>
                  <a:lnTo>
                    <a:pt x="854869" y="1271587"/>
                  </a:lnTo>
                  <a:lnTo>
                    <a:pt x="559594" y="1402556"/>
                  </a:lnTo>
                  <a:lnTo>
                    <a:pt x="314325" y="1502568"/>
                  </a:lnTo>
                  <a:lnTo>
                    <a:pt x="38100" y="1604962"/>
                  </a:lnTo>
                  <a:lnTo>
                    <a:pt x="14288" y="1607343"/>
                  </a:lnTo>
                  <a:lnTo>
                    <a:pt x="4763" y="1604962"/>
                  </a:lnTo>
                  <a:lnTo>
                    <a:pt x="0" y="1595437"/>
                  </a:lnTo>
                  <a:lnTo>
                    <a:pt x="2382" y="1576387"/>
                  </a:lnTo>
                  <a:lnTo>
                    <a:pt x="16669" y="1550193"/>
                  </a:lnTo>
                  <a:lnTo>
                    <a:pt x="28575" y="1543050"/>
                  </a:lnTo>
                  <a:lnTo>
                    <a:pt x="235744" y="1452562"/>
                  </a:lnTo>
                  <a:lnTo>
                    <a:pt x="466725" y="1333500"/>
                  </a:lnTo>
                  <a:lnTo>
                    <a:pt x="702469" y="1197768"/>
                  </a:lnTo>
                  <a:lnTo>
                    <a:pt x="985838" y="1019175"/>
                  </a:lnTo>
                  <a:lnTo>
                    <a:pt x="1140619" y="916781"/>
                  </a:lnTo>
                  <a:lnTo>
                    <a:pt x="1443038" y="692943"/>
                  </a:lnTo>
                  <a:lnTo>
                    <a:pt x="1509713" y="638175"/>
                  </a:lnTo>
                  <a:lnTo>
                    <a:pt x="1693069" y="485775"/>
                  </a:lnTo>
                  <a:lnTo>
                    <a:pt x="1914525" y="266700"/>
                  </a:lnTo>
                  <a:lnTo>
                    <a:pt x="2128838" y="0"/>
                  </a:lnTo>
                  <a:lnTo>
                    <a:pt x="2255044" y="283368"/>
                  </a:lnTo>
                  <a:lnTo>
                    <a:pt x="2112169" y="411956"/>
                  </a:lnTo>
                  <a:lnTo>
                    <a:pt x="1976438" y="547687"/>
                  </a:lnTo>
                  <a:lnTo>
                    <a:pt x="1771650" y="721518"/>
                  </a:lnTo>
                  <a:lnTo>
                    <a:pt x="1516857" y="897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1A6409AF-725A-4947-B6D5-DBEB7ADAF684}"/>
                </a:ext>
              </a:extLst>
            </p:cNvPr>
            <p:cNvSpPr/>
            <p:nvPr/>
          </p:nvSpPr>
          <p:spPr>
            <a:xfrm>
              <a:off x="5989638" y="3271838"/>
              <a:ext cx="1568450" cy="895350"/>
            </a:xfrm>
            <a:custGeom>
              <a:avLst/>
              <a:gdLst>
                <a:gd name="connsiteX0" fmla="*/ 795337 w 1569244"/>
                <a:gd name="connsiteY0" fmla="*/ 685800 h 895350"/>
                <a:gd name="connsiteX1" fmla="*/ 581025 w 1569244"/>
                <a:gd name="connsiteY1" fmla="*/ 754856 h 895350"/>
                <a:gd name="connsiteX2" fmla="*/ 414337 w 1569244"/>
                <a:gd name="connsiteY2" fmla="*/ 804862 h 895350"/>
                <a:gd name="connsiteX3" fmla="*/ 78581 w 1569244"/>
                <a:gd name="connsiteY3" fmla="*/ 895350 h 895350"/>
                <a:gd name="connsiteX4" fmla="*/ 0 w 1569244"/>
                <a:gd name="connsiteY4" fmla="*/ 812006 h 895350"/>
                <a:gd name="connsiteX5" fmla="*/ 133350 w 1569244"/>
                <a:gd name="connsiteY5" fmla="*/ 769143 h 895350"/>
                <a:gd name="connsiteX6" fmla="*/ 373856 w 1569244"/>
                <a:gd name="connsiteY6" fmla="*/ 688181 h 895350"/>
                <a:gd name="connsiteX7" fmla="*/ 571500 w 1569244"/>
                <a:gd name="connsiteY7" fmla="*/ 611981 h 895350"/>
                <a:gd name="connsiteX8" fmla="*/ 709612 w 1569244"/>
                <a:gd name="connsiteY8" fmla="*/ 545306 h 895350"/>
                <a:gd name="connsiteX9" fmla="*/ 873919 w 1569244"/>
                <a:gd name="connsiteY9" fmla="*/ 457200 h 895350"/>
                <a:gd name="connsiteX10" fmla="*/ 1007269 w 1569244"/>
                <a:gd name="connsiteY10" fmla="*/ 373856 h 895350"/>
                <a:gd name="connsiteX11" fmla="*/ 1088231 w 1569244"/>
                <a:gd name="connsiteY11" fmla="*/ 307181 h 895350"/>
                <a:gd name="connsiteX12" fmla="*/ 1135856 w 1569244"/>
                <a:gd name="connsiteY12" fmla="*/ 259556 h 895350"/>
                <a:gd name="connsiteX13" fmla="*/ 1154906 w 1569244"/>
                <a:gd name="connsiteY13" fmla="*/ 233362 h 895350"/>
                <a:gd name="connsiteX14" fmla="*/ 1171575 w 1569244"/>
                <a:gd name="connsiteY14" fmla="*/ 202406 h 895350"/>
                <a:gd name="connsiteX15" fmla="*/ 1176337 w 1569244"/>
                <a:gd name="connsiteY15" fmla="*/ 166687 h 895350"/>
                <a:gd name="connsiteX16" fmla="*/ 1176337 w 1569244"/>
                <a:gd name="connsiteY16" fmla="*/ 142875 h 895350"/>
                <a:gd name="connsiteX17" fmla="*/ 1169194 w 1569244"/>
                <a:gd name="connsiteY17" fmla="*/ 109537 h 895350"/>
                <a:gd name="connsiteX18" fmla="*/ 1150144 w 1569244"/>
                <a:gd name="connsiteY18" fmla="*/ 76200 h 895350"/>
                <a:gd name="connsiteX19" fmla="*/ 1131094 w 1569244"/>
                <a:gd name="connsiteY19" fmla="*/ 59531 h 895350"/>
                <a:gd name="connsiteX20" fmla="*/ 1112044 w 1569244"/>
                <a:gd name="connsiteY20" fmla="*/ 35718 h 895350"/>
                <a:gd name="connsiteX21" fmla="*/ 1112044 w 1569244"/>
                <a:gd name="connsiteY21" fmla="*/ 19050 h 895350"/>
                <a:gd name="connsiteX22" fmla="*/ 1114425 w 1569244"/>
                <a:gd name="connsiteY22" fmla="*/ 9525 h 895350"/>
                <a:gd name="connsiteX23" fmla="*/ 1131094 w 1569244"/>
                <a:gd name="connsiteY23" fmla="*/ 0 h 895350"/>
                <a:gd name="connsiteX24" fmla="*/ 1164431 w 1569244"/>
                <a:gd name="connsiteY24" fmla="*/ 0 h 895350"/>
                <a:gd name="connsiteX25" fmla="*/ 1207294 w 1569244"/>
                <a:gd name="connsiteY25" fmla="*/ 11906 h 895350"/>
                <a:gd name="connsiteX26" fmla="*/ 1233487 w 1569244"/>
                <a:gd name="connsiteY26" fmla="*/ 21431 h 895350"/>
                <a:gd name="connsiteX27" fmla="*/ 1278731 w 1569244"/>
                <a:gd name="connsiteY27" fmla="*/ 47625 h 895350"/>
                <a:gd name="connsiteX28" fmla="*/ 1316831 w 1569244"/>
                <a:gd name="connsiteY28" fmla="*/ 76200 h 895350"/>
                <a:gd name="connsiteX29" fmla="*/ 1426369 w 1569244"/>
                <a:gd name="connsiteY29" fmla="*/ 216693 h 895350"/>
                <a:gd name="connsiteX30" fmla="*/ 1545431 w 1569244"/>
                <a:gd name="connsiteY30" fmla="*/ 373856 h 895350"/>
                <a:gd name="connsiteX31" fmla="*/ 1569244 w 1569244"/>
                <a:gd name="connsiteY31" fmla="*/ 411956 h 895350"/>
                <a:gd name="connsiteX32" fmla="*/ 1566862 w 1569244"/>
                <a:gd name="connsiteY32" fmla="*/ 431006 h 895350"/>
                <a:gd name="connsiteX33" fmla="*/ 1550194 w 1569244"/>
                <a:gd name="connsiteY33" fmla="*/ 452437 h 895350"/>
                <a:gd name="connsiteX34" fmla="*/ 1507331 w 1569244"/>
                <a:gd name="connsiteY34" fmla="*/ 461962 h 895350"/>
                <a:gd name="connsiteX35" fmla="*/ 1421606 w 1569244"/>
                <a:gd name="connsiteY35" fmla="*/ 469106 h 895350"/>
                <a:gd name="connsiteX36" fmla="*/ 1376362 w 1569244"/>
                <a:gd name="connsiteY36" fmla="*/ 476250 h 895350"/>
                <a:gd name="connsiteX37" fmla="*/ 1302544 w 1569244"/>
                <a:gd name="connsiteY37" fmla="*/ 495300 h 895350"/>
                <a:gd name="connsiteX38" fmla="*/ 1028700 w 1569244"/>
                <a:gd name="connsiteY38" fmla="*/ 602456 h 895350"/>
                <a:gd name="connsiteX39" fmla="*/ 795337 w 1569244"/>
                <a:gd name="connsiteY39" fmla="*/ 68580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69244" h="895350">
                  <a:moveTo>
                    <a:pt x="795337" y="685800"/>
                  </a:moveTo>
                  <a:lnTo>
                    <a:pt x="581025" y="754856"/>
                  </a:lnTo>
                  <a:lnTo>
                    <a:pt x="414337" y="804862"/>
                  </a:lnTo>
                  <a:lnTo>
                    <a:pt x="78581" y="895350"/>
                  </a:lnTo>
                  <a:lnTo>
                    <a:pt x="0" y="812006"/>
                  </a:lnTo>
                  <a:lnTo>
                    <a:pt x="133350" y="769143"/>
                  </a:lnTo>
                  <a:lnTo>
                    <a:pt x="373856" y="688181"/>
                  </a:lnTo>
                  <a:lnTo>
                    <a:pt x="571500" y="611981"/>
                  </a:lnTo>
                  <a:lnTo>
                    <a:pt x="709612" y="545306"/>
                  </a:lnTo>
                  <a:lnTo>
                    <a:pt x="873919" y="457200"/>
                  </a:lnTo>
                  <a:lnTo>
                    <a:pt x="1007269" y="373856"/>
                  </a:lnTo>
                  <a:lnTo>
                    <a:pt x="1088231" y="307181"/>
                  </a:lnTo>
                  <a:lnTo>
                    <a:pt x="1135856" y="259556"/>
                  </a:lnTo>
                  <a:lnTo>
                    <a:pt x="1154906" y="233362"/>
                  </a:lnTo>
                  <a:lnTo>
                    <a:pt x="1171575" y="202406"/>
                  </a:lnTo>
                  <a:lnTo>
                    <a:pt x="1176337" y="166687"/>
                  </a:lnTo>
                  <a:lnTo>
                    <a:pt x="1176337" y="142875"/>
                  </a:lnTo>
                  <a:lnTo>
                    <a:pt x="1169194" y="109537"/>
                  </a:lnTo>
                  <a:lnTo>
                    <a:pt x="1150144" y="76200"/>
                  </a:lnTo>
                  <a:lnTo>
                    <a:pt x="1131094" y="59531"/>
                  </a:lnTo>
                  <a:lnTo>
                    <a:pt x="1112044" y="35718"/>
                  </a:lnTo>
                  <a:lnTo>
                    <a:pt x="1112044" y="19050"/>
                  </a:lnTo>
                  <a:lnTo>
                    <a:pt x="1114425" y="9525"/>
                  </a:lnTo>
                  <a:lnTo>
                    <a:pt x="1131094" y="0"/>
                  </a:lnTo>
                  <a:lnTo>
                    <a:pt x="1164431" y="0"/>
                  </a:lnTo>
                  <a:lnTo>
                    <a:pt x="1207294" y="11906"/>
                  </a:lnTo>
                  <a:lnTo>
                    <a:pt x="1233487" y="21431"/>
                  </a:lnTo>
                  <a:lnTo>
                    <a:pt x="1278731" y="47625"/>
                  </a:lnTo>
                  <a:lnTo>
                    <a:pt x="1316831" y="76200"/>
                  </a:lnTo>
                  <a:lnTo>
                    <a:pt x="1426369" y="216693"/>
                  </a:lnTo>
                  <a:lnTo>
                    <a:pt x="1545431" y="373856"/>
                  </a:lnTo>
                  <a:lnTo>
                    <a:pt x="1569244" y="411956"/>
                  </a:lnTo>
                  <a:lnTo>
                    <a:pt x="1566862" y="431006"/>
                  </a:lnTo>
                  <a:lnTo>
                    <a:pt x="1550194" y="452437"/>
                  </a:lnTo>
                  <a:lnTo>
                    <a:pt x="1507331" y="461962"/>
                  </a:lnTo>
                  <a:lnTo>
                    <a:pt x="1421606" y="469106"/>
                  </a:lnTo>
                  <a:lnTo>
                    <a:pt x="1376362" y="476250"/>
                  </a:lnTo>
                  <a:lnTo>
                    <a:pt x="1302544" y="495300"/>
                  </a:lnTo>
                  <a:lnTo>
                    <a:pt x="1028700" y="602456"/>
                  </a:lnTo>
                  <a:lnTo>
                    <a:pt x="795337" y="685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EF9B92DB-690F-4841-9604-5C13FF781AD2}"/>
                </a:ext>
              </a:extLst>
            </p:cNvPr>
            <p:cNvSpPr/>
            <p:nvPr/>
          </p:nvSpPr>
          <p:spPr>
            <a:xfrm>
              <a:off x="6100763" y="4068764"/>
              <a:ext cx="2514600" cy="1531937"/>
            </a:xfrm>
            <a:custGeom>
              <a:avLst/>
              <a:gdLst>
                <a:gd name="connsiteX0" fmla="*/ 573881 w 2514600"/>
                <a:gd name="connsiteY0" fmla="*/ 600075 h 1531144"/>
                <a:gd name="connsiteX1" fmla="*/ 223837 w 2514600"/>
                <a:gd name="connsiteY1" fmla="*/ 290513 h 1531144"/>
                <a:gd name="connsiteX2" fmla="*/ 0 w 2514600"/>
                <a:gd name="connsiteY2" fmla="*/ 57150 h 1531144"/>
                <a:gd name="connsiteX3" fmla="*/ 66675 w 2514600"/>
                <a:gd name="connsiteY3" fmla="*/ 0 h 1531144"/>
                <a:gd name="connsiteX4" fmla="*/ 242887 w 2514600"/>
                <a:gd name="connsiteY4" fmla="*/ 159544 h 1531144"/>
                <a:gd name="connsiteX5" fmla="*/ 500062 w 2514600"/>
                <a:gd name="connsiteY5" fmla="*/ 364332 h 1531144"/>
                <a:gd name="connsiteX6" fmla="*/ 661987 w 2514600"/>
                <a:gd name="connsiteY6" fmla="*/ 488157 h 1531144"/>
                <a:gd name="connsiteX7" fmla="*/ 854868 w 2514600"/>
                <a:gd name="connsiteY7" fmla="*/ 619125 h 1531144"/>
                <a:gd name="connsiteX8" fmla="*/ 1059656 w 2514600"/>
                <a:gd name="connsiteY8" fmla="*/ 745332 h 1531144"/>
                <a:gd name="connsiteX9" fmla="*/ 1228725 w 2514600"/>
                <a:gd name="connsiteY9" fmla="*/ 840582 h 1531144"/>
                <a:gd name="connsiteX10" fmla="*/ 1421606 w 2514600"/>
                <a:gd name="connsiteY10" fmla="*/ 947738 h 1531144"/>
                <a:gd name="connsiteX11" fmla="*/ 1709737 w 2514600"/>
                <a:gd name="connsiteY11" fmla="*/ 1083469 h 1531144"/>
                <a:gd name="connsiteX12" fmla="*/ 1940718 w 2514600"/>
                <a:gd name="connsiteY12" fmla="*/ 1181100 h 1531144"/>
                <a:gd name="connsiteX13" fmla="*/ 2185987 w 2514600"/>
                <a:gd name="connsiteY13" fmla="*/ 1276350 h 1531144"/>
                <a:gd name="connsiteX14" fmla="*/ 2397918 w 2514600"/>
                <a:gd name="connsiteY14" fmla="*/ 1347788 h 1531144"/>
                <a:gd name="connsiteX15" fmla="*/ 2476500 w 2514600"/>
                <a:gd name="connsiteY15" fmla="*/ 1373982 h 1531144"/>
                <a:gd name="connsiteX16" fmla="*/ 2502693 w 2514600"/>
                <a:gd name="connsiteY16" fmla="*/ 1385888 h 1531144"/>
                <a:gd name="connsiteX17" fmla="*/ 2514600 w 2514600"/>
                <a:gd name="connsiteY17" fmla="*/ 1400175 h 1531144"/>
                <a:gd name="connsiteX18" fmla="*/ 2507456 w 2514600"/>
                <a:gd name="connsiteY18" fmla="*/ 1419225 h 1531144"/>
                <a:gd name="connsiteX19" fmla="*/ 2481262 w 2514600"/>
                <a:gd name="connsiteY19" fmla="*/ 1431132 h 1531144"/>
                <a:gd name="connsiteX20" fmla="*/ 2321718 w 2514600"/>
                <a:gd name="connsiteY20" fmla="*/ 1457325 h 1531144"/>
                <a:gd name="connsiteX21" fmla="*/ 2035968 w 2514600"/>
                <a:gd name="connsiteY21" fmla="*/ 1500188 h 1531144"/>
                <a:gd name="connsiteX22" fmla="*/ 1878806 w 2514600"/>
                <a:gd name="connsiteY22" fmla="*/ 1526382 h 1531144"/>
                <a:gd name="connsiteX23" fmla="*/ 1847850 w 2514600"/>
                <a:gd name="connsiteY23" fmla="*/ 1528763 h 1531144"/>
                <a:gd name="connsiteX24" fmla="*/ 1804987 w 2514600"/>
                <a:gd name="connsiteY24" fmla="*/ 1531144 h 1531144"/>
                <a:gd name="connsiteX25" fmla="*/ 1766887 w 2514600"/>
                <a:gd name="connsiteY25" fmla="*/ 1528763 h 1531144"/>
                <a:gd name="connsiteX26" fmla="*/ 1726406 w 2514600"/>
                <a:gd name="connsiteY26" fmla="*/ 1516857 h 1531144"/>
                <a:gd name="connsiteX27" fmla="*/ 1671637 w 2514600"/>
                <a:gd name="connsiteY27" fmla="*/ 1493044 h 1531144"/>
                <a:gd name="connsiteX28" fmla="*/ 1602581 w 2514600"/>
                <a:gd name="connsiteY28" fmla="*/ 1447800 h 1531144"/>
                <a:gd name="connsiteX29" fmla="*/ 1393031 w 2514600"/>
                <a:gd name="connsiteY29" fmla="*/ 1281113 h 1531144"/>
                <a:gd name="connsiteX30" fmla="*/ 1116806 w 2514600"/>
                <a:gd name="connsiteY30" fmla="*/ 1057275 h 1531144"/>
                <a:gd name="connsiteX31" fmla="*/ 790575 w 2514600"/>
                <a:gd name="connsiteY31" fmla="*/ 783432 h 1531144"/>
                <a:gd name="connsiteX32" fmla="*/ 573881 w 2514600"/>
                <a:gd name="connsiteY32" fmla="*/ 600075 h 153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4600" h="1531144">
                  <a:moveTo>
                    <a:pt x="573881" y="600075"/>
                  </a:moveTo>
                  <a:lnTo>
                    <a:pt x="223837" y="290513"/>
                  </a:lnTo>
                  <a:lnTo>
                    <a:pt x="0" y="57150"/>
                  </a:lnTo>
                  <a:lnTo>
                    <a:pt x="66675" y="0"/>
                  </a:lnTo>
                  <a:lnTo>
                    <a:pt x="242887" y="159544"/>
                  </a:lnTo>
                  <a:lnTo>
                    <a:pt x="500062" y="364332"/>
                  </a:lnTo>
                  <a:lnTo>
                    <a:pt x="661987" y="488157"/>
                  </a:lnTo>
                  <a:lnTo>
                    <a:pt x="854868" y="619125"/>
                  </a:lnTo>
                  <a:lnTo>
                    <a:pt x="1059656" y="745332"/>
                  </a:lnTo>
                  <a:lnTo>
                    <a:pt x="1228725" y="840582"/>
                  </a:lnTo>
                  <a:lnTo>
                    <a:pt x="1421606" y="947738"/>
                  </a:lnTo>
                  <a:lnTo>
                    <a:pt x="1709737" y="1083469"/>
                  </a:lnTo>
                  <a:lnTo>
                    <a:pt x="1940718" y="1181100"/>
                  </a:lnTo>
                  <a:lnTo>
                    <a:pt x="2185987" y="1276350"/>
                  </a:lnTo>
                  <a:lnTo>
                    <a:pt x="2397918" y="1347788"/>
                  </a:lnTo>
                  <a:lnTo>
                    <a:pt x="2476500" y="1373982"/>
                  </a:lnTo>
                  <a:lnTo>
                    <a:pt x="2502693" y="1385888"/>
                  </a:lnTo>
                  <a:lnTo>
                    <a:pt x="2514600" y="1400175"/>
                  </a:lnTo>
                  <a:lnTo>
                    <a:pt x="2507456" y="1419225"/>
                  </a:lnTo>
                  <a:lnTo>
                    <a:pt x="2481262" y="1431132"/>
                  </a:lnTo>
                  <a:lnTo>
                    <a:pt x="2321718" y="1457325"/>
                  </a:lnTo>
                  <a:lnTo>
                    <a:pt x="2035968" y="1500188"/>
                  </a:lnTo>
                  <a:lnTo>
                    <a:pt x="1878806" y="1526382"/>
                  </a:lnTo>
                  <a:lnTo>
                    <a:pt x="1847850" y="1528763"/>
                  </a:lnTo>
                  <a:lnTo>
                    <a:pt x="1804987" y="1531144"/>
                  </a:lnTo>
                  <a:lnTo>
                    <a:pt x="1766887" y="1528763"/>
                  </a:lnTo>
                  <a:lnTo>
                    <a:pt x="1726406" y="1516857"/>
                  </a:lnTo>
                  <a:lnTo>
                    <a:pt x="1671637" y="1493044"/>
                  </a:lnTo>
                  <a:lnTo>
                    <a:pt x="1602581" y="1447800"/>
                  </a:lnTo>
                  <a:lnTo>
                    <a:pt x="1393031" y="1281113"/>
                  </a:lnTo>
                  <a:lnTo>
                    <a:pt x="1116806" y="1057275"/>
                  </a:lnTo>
                  <a:lnTo>
                    <a:pt x="790575" y="783432"/>
                  </a:lnTo>
                  <a:lnTo>
                    <a:pt x="573881" y="6000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AEFDE0AF-A619-4B34-AC31-5EF92C897AD5}"/>
              </a:ext>
            </a:extLst>
          </p:cNvPr>
          <p:cNvGrpSpPr/>
          <p:nvPr/>
        </p:nvGrpSpPr>
        <p:grpSpPr>
          <a:xfrm>
            <a:off x="3860800" y="1366839"/>
            <a:ext cx="4754563" cy="4748212"/>
            <a:chOff x="3860800" y="1366839"/>
            <a:chExt cx="4754563" cy="4748212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42FE6CBD-2DB2-430F-BF76-A7A50D93A1C8}"/>
                </a:ext>
              </a:extLst>
            </p:cNvPr>
            <p:cNvSpPr/>
            <p:nvPr/>
          </p:nvSpPr>
          <p:spPr>
            <a:xfrm>
              <a:off x="4257677" y="1366839"/>
              <a:ext cx="1395413" cy="1133475"/>
            </a:xfrm>
            <a:custGeom>
              <a:avLst/>
              <a:gdLst>
                <a:gd name="connsiteX0" fmla="*/ 1021556 w 1395413"/>
                <a:gd name="connsiteY0" fmla="*/ 638175 h 1133475"/>
                <a:gd name="connsiteX1" fmla="*/ 802481 w 1395413"/>
                <a:gd name="connsiteY1" fmla="*/ 778668 h 1133475"/>
                <a:gd name="connsiteX2" fmla="*/ 652463 w 1395413"/>
                <a:gd name="connsiteY2" fmla="*/ 866775 h 1133475"/>
                <a:gd name="connsiteX3" fmla="*/ 507206 w 1395413"/>
                <a:gd name="connsiteY3" fmla="*/ 942975 h 1133475"/>
                <a:gd name="connsiteX4" fmla="*/ 302419 w 1395413"/>
                <a:gd name="connsiteY4" fmla="*/ 1038225 h 1133475"/>
                <a:gd name="connsiteX5" fmla="*/ 152400 w 1395413"/>
                <a:gd name="connsiteY5" fmla="*/ 1097756 h 1133475"/>
                <a:gd name="connsiteX6" fmla="*/ 47625 w 1395413"/>
                <a:gd name="connsiteY6" fmla="*/ 1133475 h 1133475"/>
                <a:gd name="connsiteX7" fmla="*/ 21431 w 1395413"/>
                <a:gd name="connsiteY7" fmla="*/ 1133475 h 1133475"/>
                <a:gd name="connsiteX8" fmla="*/ 4763 w 1395413"/>
                <a:gd name="connsiteY8" fmla="*/ 1126331 h 1133475"/>
                <a:gd name="connsiteX9" fmla="*/ 0 w 1395413"/>
                <a:gd name="connsiteY9" fmla="*/ 1109662 h 1133475"/>
                <a:gd name="connsiteX10" fmla="*/ 9525 w 1395413"/>
                <a:gd name="connsiteY10" fmla="*/ 1092993 h 1133475"/>
                <a:gd name="connsiteX11" fmla="*/ 30956 w 1395413"/>
                <a:gd name="connsiteY11" fmla="*/ 1073943 h 1133475"/>
                <a:gd name="connsiteX12" fmla="*/ 211931 w 1395413"/>
                <a:gd name="connsiteY12" fmla="*/ 981075 h 1133475"/>
                <a:gd name="connsiteX13" fmla="*/ 364331 w 1395413"/>
                <a:gd name="connsiteY13" fmla="*/ 890587 h 1133475"/>
                <a:gd name="connsiteX14" fmla="*/ 531019 w 1395413"/>
                <a:gd name="connsiteY14" fmla="*/ 781050 h 1133475"/>
                <a:gd name="connsiteX15" fmla="*/ 697706 w 1395413"/>
                <a:gd name="connsiteY15" fmla="*/ 645318 h 1133475"/>
                <a:gd name="connsiteX16" fmla="*/ 895350 w 1395413"/>
                <a:gd name="connsiteY16" fmla="*/ 464343 h 1133475"/>
                <a:gd name="connsiteX17" fmla="*/ 1069181 w 1395413"/>
                <a:gd name="connsiteY17" fmla="*/ 280987 h 1133475"/>
                <a:gd name="connsiteX18" fmla="*/ 1076325 w 1395413"/>
                <a:gd name="connsiteY18" fmla="*/ 252412 h 1133475"/>
                <a:gd name="connsiteX19" fmla="*/ 1076325 w 1395413"/>
                <a:gd name="connsiteY19" fmla="*/ 211931 h 1133475"/>
                <a:gd name="connsiteX20" fmla="*/ 1073944 w 1395413"/>
                <a:gd name="connsiteY20" fmla="*/ 183356 h 1133475"/>
                <a:gd name="connsiteX21" fmla="*/ 1062038 w 1395413"/>
                <a:gd name="connsiteY21" fmla="*/ 159543 h 1133475"/>
                <a:gd name="connsiteX22" fmla="*/ 1023938 w 1395413"/>
                <a:gd name="connsiteY22" fmla="*/ 121443 h 1133475"/>
                <a:gd name="connsiteX23" fmla="*/ 969169 w 1395413"/>
                <a:gd name="connsiteY23" fmla="*/ 66675 h 1133475"/>
                <a:gd name="connsiteX24" fmla="*/ 957263 w 1395413"/>
                <a:gd name="connsiteY24" fmla="*/ 52387 h 1133475"/>
                <a:gd name="connsiteX25" fmla="*/ 952500 w 1395413"/>
                <a:gd name="connsiteY25" fmla="*/ 35718 h 1133475"/>
                <a:gd name="connsiteX26" fmla="*/ 954881 w 1395413"/>
                <a:gd name="connsiteY26" fmla="*/ 14287 h 1133475"/>
                <a:gd name="connsiteX27" fmla="*/ 966788 w 1395413"/>
                <a:gd name="connsiteY27" fmla="*/ 0 h 1133475"/>
                <a:gd name="connsiteX28" fmla="*/ 990600 w 1395413"/>
                <a:gd name="connsiteY28" fmla="*/ 0 h 1133475"/>
                <a:gd name="connsiteX29" fmla="*/ 1064419 w 1395413"/>
                <a:gd name="connsiteY29" fmla="*/ 16668 h 1133475"/>
                <a:gd name="connsiteX30" fmla="*/ 1147763 w 1395413"/>
                <a:gd name="connsiteY30" fmla="*/ 35718 h 1133475"/>
                <a:gd name="connsiteX31" fmla="*/ 1188244 w 1395413"/>
                <a:gd name="connsiteY31" fmla="*/ 52387 h 1133475"/>
                <a:gd name="connsiteX32" fmla="*/ 1228725 w 1395413"/>
                <a:gd name="connsiteY32" fmla="*/ 71437 h 1133475"/>
                <a:gd name="connsiteX33" fmla="*/ 1266825 w 1395413"/>
                <a:gd name="connsiteY33" fmla="*/ 97631 h 1133475"/>
                <a:gd name="connsiteX34" fmla="*/ 1312069 w 1395413"/>
                <a:gd name="connsiteY34" fmla="*/ 138112 h 1133475"/>
                <a:gd name="connsiteX35" fmla="*/ 1340644 w 1395413"/>
                <a:gd name="connsiteY35" fmla="*/ 176212 h 1133475"/>
                <a:gd name="connsiteX36" fmla="*/ 1362075 w 1395413"/>
                <a:gd name="connsiteY36" fmla="*/ 214312 h 1133475"/>
                <a:gd name="connsiteX37" fmla="*/ 1395413 w 1395413"/>
                <a:gd name="connsiteY37" fmla="*/ 280987 h 1133475"/>
                <a:gd name="connsiteX38" fmla="*/ 1326356 w 1395413"/>
                <a:gd name="connsiteY38" fmla="*/ 409575 h 1133475"/>
                <a:gd name="connsiteX39" fmla="*/ 1307306 w 1395413"/>
                <a:gd name="connsiteY39" fmla="*/ 435768 h 1133475"/>
                <a:gd name="connsiteX40" fmla="*/ 1223963 w 1395413"/>
                <a:gd name="connsiteY40" fmla="*/ 500062 h 1133475"/>
                <a:gd name="connsiteX41" fmla="*/ 1021556 w 1395413"/>
                <a:gd name="connsiteY41" fmla="*/ 6381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5413" h="1133475">
                  <a:moveTo>
                    <a:pt x="1021556" y="638175"/>
                  </a:moveTo>
                  <a:lnTo>
                    <a:pt x="802481" y="778668"/>
                  </a:lnTo>
                  <a:lnTo>
                    <a:pt x="652463" y="866775"/>
                  </a:lnTo>
                  <a:lnTo>
                    <a:pt x="507206" y="942975"/>
                  </a:lnTo>
                  <a:lnTo>
                    <a:pt x="302419" y="1038225"/>
                  </a:lnTo>
                  <a:lnTo>
                    <a:pt x="152400" y="1097756"/>
                  </a:lnTo>
                  <a:lnTo>
                    <a:pt x="47625" y="1133475"/>
                  </a:lnTo>
                  <a:lnTo>
                    <a:pt x="21431" y="1133475"/>
                  </a:lnTo>
                  <a:lnTo>
                    <a:pt x="4763" y="1126331"/>
                  </a:lnTo>
                  <a:lnTo>
                    <a:pt x="0" y="1109662"/>
                  </a:lnTo>
                  <a:lnTo>
                    <a:pt x="9525" y="1092993"/>
                  </a:lnTo>
                  <a:lnTo>
                    <a:pt x="30956" y="1073943"/>
                  </a:lnTo>
                  <a:lnTo>
                    <a:pt x="211931" y="981075"/>
                  </a:lnTo>
                  <a:lnTo>
                    <a:pt x="364331" y="890587"/>
                  </a:lnTo>
                  <a:lnTo>
                    <a:pt x="531019" y="781050"/>
                  </a:lnTo>
                  <a:lnTo>
                    <a:pt x="697706" y="645318"/>
                  </a:lnTo>
                  <a:lnTo>
                    <a:pt x="895350" y="464343"/>
                  </a:lnTo>
                  <a:lnTo>
                    <a:pt x="1069181" y="280987"/>
                  </a:lnTo>
                  <a:lnTo>
                    <a:pt x="1076325" y="252412"/>
                  </a:lnTo>
                  <a:lnTo>
                    <a:pt x="1076325" y="211931"/>
                  </a:lnTo>
                  <a:lnTo>
                    <a:pt x="1073944" y="183356"/>
                  </a:lnTo>
                  <a:lnTo>
                    <a:pt x="1062038" y="159543"/>
                  </a:lnTo>
                  <a:lnTo>
                    <a:pt x="1023938" y="121443"/>
                  </a:lnTo>
                  <a:lnTo>
                    <a:pt x="969169" y="66675"/>
                  </a:lnTo>
                  <a:lnTo>
                    <a:pt x="957263" y="52387"/>
                  </a:lnTo>
                  <a:lnTo>
                    <a:pt x="952500" y="35718"/>
                  </a:lnTo>
                  <a:lnTo>
                    <a:pt x="954881" y="14287"/>
                  </a:lnTo>
                  <a:lnTo>
                    <a:pt x="966788" y="0"/>
                  </a:lnTo>
                  <a:lnTo>
                    <a:pt x="990600" y="0"/>
                  </a:lnTo>
                  <a:lnTo>
                    <a:pt x="1064419" y="16668"/>
                  </a:lnTo>
                  <a:lnTo>
                    <a:pt x="1147763" y="35718"/>
                  </a:lnTo>
                  <a:lnTo>
                    <a:pt x="1188244" y="52387"/>
                  </a:lnTo>
                  <a:lnTo>
                    <a:pt x="1228725" y="71437"/>
                  </a:lnTo>
                  <a:lnTo>
                    <a:pt x="1266825" y="97631"/>
                  </a:lnTo>
                  <a:lnTo>
                    <a:pt x="1312069" y="138112"/>
                  </a:lnTo>
                  <a:lnTo>
                    <a:pt x="1340644" y="176212"/>
                  </a:lnTo>
                  <a:lnTo>
                    <a:pt x="1362075" y="214312"/>
                  </a:lnTo>
                  <a:lnTo>
                    <a:pt x="1395413" y="280987"/>
                  </a:lnTo>
                  <a:lnTo>
                    <a:pt x="1326356" y="409575"/>
                  </a:lnTo>
                  <a:lnTo>
                    <a:pt x="1307306" y="435768"/>
                  </a:lnTo>
                  <a:lnTo>
                    <a:pt x="1223963" y="500062"/>
                  </a:lnTo>
                  <a:lnTo>
                    <a:pt x="1021556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05D101AB-E31A-44D6-B2DC-9CF7FEF1582B}"/>
                </a:ext>
              </a:extLst>
            </p:cNvPr>
            <p:cNvSpPr/>
            <p:nvPr/>
          </p:nvSpPr>
          <p:spPr>
            <a:xfrm>
              <a:off x="4267202" y="2595564"/>
              <a:ext cx="576263" cy="1000125"/>
            </a:xfrm>
            <a:custGeom>
              <a:avLst/>
              <a:gdLst>
                <a:gd name="connsiteX0" fmla="*/ 271463 w 576263"/>
                <a:gd name="connsiteY0" fmla="*/ 614362 h 1000125"/>
                <a:gd name="connsiteX1" fmla="*/ 240506 w 576263"/>
                <a:gd name="connsiteY1" fmla="*/ 483393 h 1000125"/>
                <a:gd name="connsiteX2" fmla="*/ 214313 w 576263"/>
                <a:gd name="connsiteY2" fmla="*/ 407193 h 1000125"/>
                <a:gd name="connsiteX3" fmla="*/ 183356 w 576263"/>
                <a:gd name="connsiteY3" fmla="*/ 340518 h 1000125"/>
                <a:gd name="connsiteX4" fmla="*/ 138113 w 576263"/>
                <a:gd name="connsiteY4" fmla="*/ 252412 h 1000125"/>
                <a:gd name="connsiteX5" fmla="*/ 45244 w 576263"/>
                <a:gd name="connsiteY5" fmla="*/ 102393 h 1000125"/>
                <a:gd name="connsiteX6" fmla="*/ 7144 w 576263"/>
                <a:gd name="connsiteY6" fmla="*/ 47625 h 1000125"/>
                <a:gd name="connsiteX7" fmla="*/ 0 w 576263"/>
                <a:gd name="connsiteY7" fmla="*/ 28575 h 1000125"/>
                <a:gd name="connsiteX8" fmla="*/ 2381 w 576263"/>
                <a:gd name="connsiteY8" fmla="*/ 11906 h 1000125"/>
                <a:gd name="connsiteX9" fmla="*/ 9525 w 576263"/>
                <a:gd name="connsiteY9" fmla="*/ 2381 h 1000125"/>
                <a:gd name="connsiteX10" fmla="*/ 33338 w 576263"/>
                <a:gd name="connsiteY10" fmla="*/ 0 h 1000125"/>
                <a:gd name="connsiteX11" fmla="*/ 90488 w 576263"/>
                <a:gd name="connsiteY11" fmla="*/ 7143 h 1000125"/>
                <a:gd name="connsiteX12" fmla="*/ 150019 w 576263"/>
                <a:gd name="connsiteY12" fmla="*/ 21431 h 1000125"/>
                <a:gd name="connsiteX13" fmla="*/ 209550 w 576263"/>
                <a:gd name="connsiteY13" fmla="*/ 42862 h 1000125"/>
                <a:gd name="connsiteX14" fmla="*/ 366713 w 576263"/>
                <a:gd name="connsiteY14" fmla="*/ 114300 h 1000125"/>
                <a:gd name="connsiteX15" fmla="*/ 397669 w 576263"/>
                <a:gd name="connsiteY15" fmla="*/ 259556 h 1000125"/>
                <a:gd name="connsiteX16" fmla="*/ 457200 w 576263"/>
                <a:gd name="connsiteY16" fmla="*/ 421481 h 1000125"/>
                <a:gd name="connsiteX17" fmla="*/ 488156 w 576263"/>
                <a:gd name="connsiteY17" fmla="*/ 516731 h 1000125"/>
                <a:gd name="connsiteX18" fmla="*/ 509588 w 576263"/>
                <a:gd name="connsiteY18" fmla="*/ 616743 h 1000125"/>
                <a:gd name="connsiteX19" fmla="*/ 531019 w 576263"/>
                <a:gd name="connsiteY19" fmla="*/ 723900 h 1000125"/>
                <a:gd name="connsiteX20" fmla="*/ 576263 w 576263"/>
                <a:gd name="connsiteY20" fmla="*/ 833437 h 1000125"/>
                <a:gd name="connsiteX21" fmla="*/ 514350 w 576263"/>
                <a:gd name="connsiteY21" fmla="*/ 976312 h 1000125"/>
                <a:gd name="connsiteX22" fmla="*/ 504825 w 576263"/>
                <a:gd name="connsiteY22" fmla="*/ 997743 h 1000125"/>
                <a:gd name="connsiteX23" fmla="*/ 483394 w 576263"/>
                <a:gd name="connsiteY23" fmla="*/ 1000125 h 1000125"/>
                <a:gd name="connsiteX24" fmla="*/ 426244 w 576263"/>
                <a:gd name="connsiteY24" fmla="*/ 983456 h 1000125"/>
                <a:gd name="connsiteX25" fmla="*/ 345281 w 576263"/>
                <a:gd name="connsiteY25" fmla="*/ 938212 h 1000125"/>
                <a:gd name="connsiteX26" fmla="*/ 323850 w 576263"/>
                <a:gd name="connsiteY26" fmla="*/ 919162 h 1000125"/>
                <a:gd name="connsiteX27" fmla="*/ 311944 w 576263"/>
                <a:gd name="connsiteY27" fmla="*/ 826293 h 1000125"/>
                <a:gd name="connsiteX28" fmla="*/ 271463 w 576263"/>
                <a:gd name="connsiteY28" fmla="*/ 614362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6263" h="1000125">
                  <a:moveTo>
                    <a:pt x="271463" y="614362"/>
                  </a:moveTo>
                  <a:lnTo>
                    <a:pt x="240506" y="483393"/>
                  </a:lnTo>
                  <a:lnTo>
                    <a:pt x="214313" y="407193"/>
                  </a:lnTo>
                  <a:lnTo>
                    <a:pt x="183356" y="340518"/>
                  </a:lnTo>
                  <a:lnTo>
                    <a:pt x="138113" y="252412"/>
                  </a:lnTo>
                  <a:lnTo>
                    <a:pt x="45244" y="102393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8" y="0"/>
                  </a:lnTo>
                  <a:lnTo>
                    <a:pt x="90488" y="7143"/>
                  </a:lnTo>
                  <a:lnTo>
                    <a:pt x="150019" y="21431"/>
                  </a:lnTo>
                  <a:lnTo>
                    <a:pt x="209550" y="42862"/>
                  </a:lnTo>
                  <a:lnTo>
                    <a:pt x="366713" y="114300"/>
                  </a:lnTo>
                  <a:lnTo>
                    <a:pt x="397669" y="259556"/>
                  </a:lnTo>
                  <a:lnTo>
                    <a:pt x="457200" y="421481"/>
                  </a:lnTo>
                  <a:lnTo>
                    <a:pt x="488156" y="516731"/>
                  </a:lnTo>
                  <a:lnTo>
                    <a:pt x="509588" y="616743"/>
                  </a:lnTo>
                  <a:lnTo>
                    <a:pt x="531019" y="723900"/>
                  </a:lnTo>
                  <a:lnTo>
                    <a:pt x="576263" y="833437"/>
                  </a:lnTo>
                  <a:lnTo>
                    <a:pt x="514350" y="976312"/>
                  </a:lnTo>
                  <a:lnTo>
                    <a:pt x="504825" y="997743"/>
                  </a:lnTo>
                  <a:lnTo>
                    <a:pt x="483394" y="1000125"/>
                  </a:lnTo>
                  <a:lnTo>
                    <a:pt x="426244" y="983456"/>
                  </a:lnTo>
                  <a:lnTo>
                    <a:pt x="345281" y="938212"/>
                  </a:lnTo>
                  <a:lnTo>
                    <a:pt x="323850" y="919162"/>
                  </a:lnTo>
                  <a:lnTo>
                    <a:pt x="311944" y="826293"/>
                  </a:lnTo>
                  <a:lnTo>
                    <a:pt x="271463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33D17884-5F56-4FA7-B30D-E7B4D84DDD78}"/>
                </a:ext>
              </a:extLst>
            </p:cNvPr>
            <p:cNvSpPr/>
            <p:nvPr/>
          </p:nvSpPr>
          <p:spPr>
            <a:xfrm>
              <a:off x="5461001" y="1439863"/>
              <a:ext cx="1404938" cy="374650"/>
            </a:xfrm>
            <a:custGeom>
              <a:avLst/>
              <a:gdLst>
                <a:gd name="connsiteX0" fmla="*/ 438150 w 1404938"/>
                <a:gd name="connsiteY0" fmla="*/ 316707 h 373857"/>
                <a:gd name="connsiteX1" fmla="*/ 185738 w 1404938"/>
                <a:gd name="connsiteY1" fmla="*/ 352425 h 373857"/>
                <a:gd name="connsiteX2" fmla="*/ 0 w 1404938"/>
                <a:gd name="connsiteY2" fmla="*/ 373857 h 373857"/>
                <a:gd name="connsiteX3" fmla="*/ 76200 w 1404938"/>
                <a:gd name="connsiteY3" fmla="*/ 183357 h 373857"/>
                <a:gd name="connsiteX4" fmla="*/ 307182 w 1404938"/>
                <a:gd name="connsiteY4" fmla="*/ 169069 h 373857"/>
                <a:gd name="connsiteX5" fmla="*/ 561975 w 1404938"/>
                <a:gd name="connsiteY5" fmla="*/ 145257 h 373857"/>
                <a:gd name="connsiteX6" fmla="*/ 783432 w 1404938"/>
                <a:gd name="connsiteY6" fmla="*/ 111919 h 373857"/>
                <a:gd name="connsiteX7" fmla="*/ 826294 w 1404938"/>
                <a:gd name="connsiteY7" fmla="*/ 90488 h 373857"/>
                <a:gd name="connsiteX8" fmla="*/ 907257 w 1404938"/>
                <a:gd name="connsiteY8" fmla="*/ 42863 h 373857"/>
                <a:gd name="connsiteX9" fmla="*/ 964407 w 1404938"/>
                <a:gd name="connsiteY9" fmla="*/ 0 h 373857"/>
                <a:gd name="connsiteX10" fmla="*/ 1002507 w 1404938"/>
                <a:gd name="connsiteY10" fmla="*/ 4763 h 373857"/>
                <a:gd name="connsiteX11" fmla="*/ 1064419 w 1404938"/>
                <a:gd name="connsiteY11" fmla="*/ 19050 h 373857"/>
                <a:gd name="connsiteX12" fmla="*/ 1145382 w 1404938"/>
                <a:gd name="connsiteY12" fmla="*/ 40482 h 373857"/>
                <a:gd name="connsiteX13" fmla="*/ 1221582 w 1404938"/>
                <a:gd name="connsiteY13" fmla="*/ 64294 h 373857"/>
                <a:gd name="connsiteX14" fmla="*/ 1293019 w 1404938"/>
                <a:gd name="connsiteY14" fmla="*/ 97632 h 373857"/>
                <a:gd name="connsiteX15" fmla="*/ 1366838 w 1404938"/>
                <a:gd name="connsiteY15" fmla="*/ 135732 h 373857"/>
                <a:gd name="connsiteX16" fmla="*/ 1388269 w 1404938"/>
                <a:gd name="connsiteY16" fmla="*/ 152400 h 373857"/>
                <a:gd name="connsiteX17" fmla="*/ 1397794 w 1404938"/>
                <a:gd name="connsiteY17" fmla="*/ 166688 h 373857"/>
                <a:gd name="connsiteX18" fmla="*/ 1404938 w 1404938"/>
                <a:gd name="connsiteY18" fmla="*/ 185738 h 373857"/>
                <a:gd name="connsiteX19" fmla="*/ 1400175 w 1404938"/>
                <a:gd name="connsiteY19" fmla="*/ 207169 h 373857"/>
                <a:gd name="connsiteX20" fmla="*/ 1378744 w 1404938"/>
                <a:gd name="connsiteY20" fmla="*/ 226219 h 373857"/>
                <a:gd name="connsiteX21" fmla="*/ 1343025 w 1404938"/>
                <a:gd name="connsiteY21" fmla="*/ 245269 h 373857"/>
                <a:gd name="connsiteX22" fmla="*/ 1307307 w 1404938"/>
                <a:gd name="connsiteY22" fmla="*/ 261938 h 373857"/>
                <a:gd name="connsiteX23" fmla="*/ 1266825 w 1404938"/>
                <a:gd name="connsiteY23" fmla="*/ 283369 h 373857"/>
                <a:gd name="connsiteX24" fmla="*/ 1223963 w 1404938"/>
                <a:gd name="connsiteY24" fmla="*/ 316707 h 373857"/>
                <a:gd name="connsiteX25" fmla="*/ 809625 w 1404938"/>
                <a:gd name="connsiteY25" fmla="*/ 271463 h 373857"/>
                <a:gd name="connsiteX26" fmla="*/ 438150 w 1404938"/>
                <a:gd name="connsiteY26" fmla="*/ 316707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4938" h="373857">
                  <a:moveTo>
                    <a:pt x="438150" y="316707"/>
                  </a:moveTo>
                  <a:lnTo>
                    <a:pt x="185738" y="352425"/>
                  </a:lnTo>
                  <a:lnTo>
                    <a:pt x="0" y="373857"/>
                  </a:lnTo>
                  <a:lnTo>
                    <a:pt x="76200" y="183357"/>
                  </a:lnTo>
                  <a:lnTo>
                    <a:pt x="307182" y="169069"/>
                  </a:lnTo>
                  <a:lnTo>
                    <a:pt x="561975" y="145257"/>
                  </a:lnTo>
                  <a:lnTo>
                    <a:pt x="783432" y="111919"/>
                  </a:lnTo>
                  <a:lnTo>
                    <a:pt x="826294" y="90488"/>
                  </a:lnTo>
                  <a:lnTo>
                    <a:pt x="907257" y="42863"/>
                  </a:lnTo>
                  <a:lnTo>
                    <a:pt x="964407" y="0"/>
                  </a:lnTo>
                  <a:lnTo>
                    <a:pt x="1002507" y="4763"/>
                  </a:lnTo>
                  <a:lnTo>
                    <a:pt x="1064419" y="19050"/>
                  </a:lnTo>
                  <a:lnTo>
                    <a:pt x="1145382" y="40482"/>
                  </a:lnTo>
                  <a:lnTo>
                    <a:pt x="1221582" y="64294"/>
                  </a:lnTo>
                  <a:lnTo>
                    <a:pt x="1293019" y="97632"/>
                  </a:lnTo>
                  <a:lnTo>
                    <a:pt x="1366838" y="135732"/>
                  </a:lnTo>
                  <a:lnTo>
                    <a:pt x="1388269" y="152400"/>
                  </a:lnTo>
                  <a:lnTo>
                    <a:pt x="1397794" y="166688"/>
                  </a:lnTo>
                  <a:lnTo>
                    <a:pt x="1404938" y="185738"/>
                  </a:lnTo>
                  <a:lnTo>
                    <a:pt x="1400175" y="207169"/>
                  </a:lnTo>
                  <a:lnTo>
                    <a:pt x="1378744" y="226219"/>
                  </a:lnTo>
                  <a:lnTo>
                    <a:pt x="1343025" y="245269"/>
                  </a:lnTo>
                  <a:lnTo>
                    <a:pt x="1307307" y="261938"/>
                  </a:lnTo>
                  <a:lnTo>
                    <a:pt x="1266825" y="283369"/>
                  </a:lnTo>
                  <a:lnTo>
                    <a:pt x="1223963" y="316707"/>
                  </a:lnTo>
                  <a:lnTo>
                    <a:pt x="809625" y="271463"/>
                  </a:lnTo>
                  <a:lnTo>
                    <a:pt x="438150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EE670710-380A-4F20-BFCD-4567B505A01A}"/>
                </a:ext>
              </a:extLst>
            </p:cNvPr>
            <p:cNvSpPr/>
            <p:nvPr/>
          </p:nvSpPr>
          <p:spPr>
            <a:xfrm>
              <a:off x="5718177" y="1665289"/>
              <a:ext cx="982663" cy="935037"/>
            </a:xfrm>
            <a:custGeom>
              <a:avLst/>
              <a:gdLst>
                <a:gd name="connsiteX0" fmla="*/ 397669 w 983457"/>
                <a:gd name="connsiteY0" fmla="*/ 400050 h 935831"/>
                <a:gd name="connsiteX1" fmla="*/ 545307 w 983457"/>
                <a:gd name="connsiteY1" fmla="*/ 204787 h 935831"/>
                <a:gd name="connsiteX2" fmla="*/ 588169 w 983457"/>
                <a:gd name="connsiteY2" fmla="*/ 145256 h 935831"/>
                <a:gd name="connsiteX3" fmla="*/ 597694 w 983457"/>
                <a:gd name="connsiteY3" fmla="*/ 119062 h 935831"/>
                <a:gd name="connsiteX4" fmla="*/ 597694 w 983457"/>
                <a:gd name="connsiteY4" fmla="*/ 97631 h 935831"/>
                <a:gd name="connsiteX5" fmla="*/ 588169 w 983457"/>
                <a:gd name="connsiteY5" fmla="*/ 78581 h 935831"/>
                <a:gd name="connsiteX6" fmla="*/ 569119 w 983457"/>
                <a:gd name="connsiteY6" fmla="*/ 61912 h 935831"/>
                <a:gd name="connsiteX7" fmla="*/ 511969 w 983457"/>
                <a:gd name="connsiteY7" fmla="*/ 0 h 935831"/>
                <a:gd name="connsiteX8" fmla="*/ 983457 w 983457"/>
                <a:gd name="connsiteY8" fmla="*/ 59531 h 935831"/>
                <a:gd name="connsiteX9" fmla="*/ 969169 w 983457"/>
                <a:gd name="connsiteY9" fmla="*/ 92869 h 935831"/>
                <a:gd name="connsiteX10" fmla="*/ 883444 w 983457"/>
                <a:gd name="connsiteY10" fmla="*/ 183356 h 935831"/>
                <a:gd name="connsiteX11" fmla="*/ 695325 w 983457"/>
                <a:gd name="connsiteY11" fmla="*/ 392906 h 935831"/>
                <a:gd name="connsiteX12" fmla="*/ 495300 w 983457"/>
                <a:gd name="connsiteY12" fmla="*/ 597694 h 935831"/>
                <a:gd name="connsiteX13" fmla="*/ 192882 w 983457"/>
                <a:gd name="connsiteY13" fmla="*/ 892969 h 935831"/>
                <a:gd name="connsiteX14" fmla="*/ 0 w 983457"/>
                <a:gd name="connsiteY14" fmla="*/ 935831 h 935831"/>
                <a:gd name="connsiteX15" fmla="*/ 142875 w 983457"/>
                <a:gd name="connsiteY15" fmla="*/ 733425 h 935831"/>
                <a:gd name="connsiteX16" fmla="*/ 278607 w 983457"/>
                <a:gd name="connsiteY16" fmla="*/ 554831 h 935831"/>
                <a:gd name="connsiteX17" fmla="*/ 397669 w 983457"/>
                <a:gd name="connsiteY17" fmla="*/ 4000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3457" h="935831">
                  <a:moveTo>
                    <a:pt x="397669" y="400050"/>
                  </a:moveTo>
                  <a:lnTo>
                    <a:pt x="545307" y="204787"/>
                  </a:lnTo>
                  <a:lnTo>
                    <a:pt x="588169" y="145256"/>
                  </a:lnTo>
                  <a:lnTo>
                    <a:pt x="597694" y="119062"/>
                  </a:lnTo>
                  <a:lnTo>
                    <a:pt x="597694" y="97631"/>
                  </a:lnTo>
                  <a:lnTo>
                    <a:pt x="588169" y="78581"/>
                  </a:lnTo>
                  <a:lnTo>
                    <a:pt x="569119" y="61912"/>
                  </a:lnTo>
                  <a:lnTo>
                    <a:pt x="511969" y="0"/>
                  </a:lnTo>
                  <a:lnTo>
                    <a:pt x="983457" y="59531"/>
                  </a:lnTo>
                  <a:lnTo>
                    <a:pt x="969169" y="92869"/>
                  </a:lnTo>
                  <a:lnTo>
                    <a:pt x="883444" y="183356"/>
                  </a:lnTo>
                  <a:lnTo>
                    <a:pt x="695325" y="392906"/>
                  </a:lnTo>
                  <a:lnTo>
                    <a:pt x="495300" y="597694"/>
                  </a:lnTo>
                  <a:lnTo>
                    <a:pt x="192882" y="892969"/>
                  </a:lnTo>
                  <a:lnTo>
                    <a:pt x="0" y="935831"/>
                  </a:lnTo>
                  <a:lnTo>
                    <a:pt x="142875" y="733425"/>
                  </a:lnTo>
                  <a:lnTo>
                    <a:pt x="278607" y="554831"/>
                  </a:lnTo>
                  <a:lnTo>
                    <a:pt x="397669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C2FBC789-D38A-4FD4-9918-76BDC6CA0EB0}"/>
                </a:ext>
              </a:extLst>
            </p:cNvPr>
            <p:cNvSpPr/>
            <p:nvPr/>
          </p:nvSpPr>
          <p:spPr>
            <a:xfrm>
              <a:off x="4502151" y="2309813"/>
              <a:ext cx="2959100" cy="976312"/>
            </a:xfrm>
            <a:custGeom>
              <a:avLst/>
              <a:gdLst>
                <a:gd name="connsiteX0" fmla="*/ 888642 w 2959565"/>
                <a:gd name="connsiteY0" fmla="*/ 409548 h 976218"/>
                <a:gd name="connsiteX1" fmla="*/ 437882 w 2959565"/>
                <a:gd name="connsiteY1" fmla="*/ 481670 h 976218"/>
                <a:gd name="connsiteX2" fmla="*/ 85001 w 2959565"/>
                <a:gd name="connsiteY2" fmla="*/ 551216 h 976218"/>
                <a:gd name="connsiteX3" fmla="*/ 0 w 2959565"/>
                <a:gd name="connsiteY3" fmla="*/ 394093 h 976218"/>
                <a:gd name="connsiteX4" fmla="*/ 273032 w 2959565"/>
                <a:gd name="connsiteY4" fmla="*/ 352881 h 976218"/>
                <a:gd name="connsiteX5" fmla="*/ 795915 w 2959565"/>
                <a:gd name="connsiteY5" fmla="*/ 273032 h 976218"/>
                <a:gd name="connsiteX6" fmla="*/ 1293039 w 2959565"/>
                <a:gd name="connsiteY6" fmla="*/ 200910 h 976218"/>
                <a:gd name="connsiteX7" fmla="*/ 1470767 w 2959565"/>
                <a:gd name="connsiteY7" fmla="*/ 182880 h 976218"/>
                <a:gd name="connsiteX8" fmla="*/ 1862285 w 2959565"/>
                <a:gd name="connsiteY8" fmla="*/ 144243 h 976218"/>
                <a:gd name="connsiteX9" fmla="*/ 2215166 w 2959565"/>
                <a:gd name="connsiteY9" fmla="*/ 100455 h 976218"/>
                <a:gd name="connsiteX10" fmla="*/ 2477895 w 2959565"/>
                <a:gd name="connsiteY10" fmla="*/ 66970 h 976218"/>
                <a:gd name="connsiteX11" fmla="*/ 2544865 w 2959565"/>
                <a:gd name="connsiteY11" fmla="*/ 41212 h 976218"/>
                <a:gd name="connsiteX12" fmla="*/ 2660775 w 2959565"/>
                <a:gd name="connsiteY12" fmla="*/ 0 h 976218"/>
                <a:gd name="connsiteX13" fmla="*/ 2676230 w 2959565"/>
                <a:gd name="connsiteY13" fmla="*/ 2576 h 976218"/>
                <a:gd name="connsiteX14" fmla="*/ 2748352 w 2959565"/>
                <a:gd name="connsiteY14" fmla="*/ 30909 h 976218"/>
                <a:gd name="connsiteX15" fmla="*/ 2805019 w 2959565"/>
                <a:gd name="connsiteY15" fmla="*/ 59243 h 976218"/>
                <a:gd name="connsiteX16" fmla="*/ 2848807 w 2959565"/>
                <a:gd name="connsiteY16" fmla="*/ 87576 h 976218"/>
                <a:gd name="connsiteX17" fmla="*/ 2892595 w 2959565"/>
                <a:gd name="connsiteY17" fmla="*/ 123637 h 976218"/>
                <a:gd name="connsiteX18" fmla="*/ 2933807 w 2959565"/>
                <a:gd name="connsiteY18" fmla="*/ 159698 h 976218"/>
                <a:gd name="connsiteX19" fmla="*/ 2951838 w 2959565"/>
                <a:gd name="connsiteY19" fmla="*/ 185456 h 976218"/>
                <a:gd name="connsiteX20" fmla="*/ 2959565 w 2959565"/>
                <a:gd name="connsiteY20" fmla="*/ 213789 h 976218"/>
                <a:gd name="connsiteX21" fmla="*/ 2951838 w 2959565"/>
                <a:gd name="connsiteY21" fmla="*/ 247274 h 976218"/>
                <a:gd name="connsiteX22" fmla="*/ 2936383 w 2959565"/>
                <a:gd name="connsiteY22" fmla="*/ 265305 h 976218"/>
                <a:gd name="connsiteX23" fmla="*/ 2897747 w 2959565"/>
                <a:gd name="connsiteY23" fmla="*/ 296214 h 976218"/>
                <a:gd name="connsiteX24" fmla="*/ 2871989 w 2959565"/>
                <a:gd name="connsiteY24" fmla="*/ 332275 h 976218"/>
                <a:gd name="connsiteX25" fmla="*/ 2766382 w 2959565"/>
                <a:gd name="connsiteY25" fmla="*/ 556367 h 976218"/>
                <a:gd name="connsiteX26" fmla="*/ 2614411 w 2959565"/>
                <a:gd name="connsiteY26" fmla="*/ 898945 h 976218"/>
                <a:gd name="connsiteX27" fmla="*/ 2583502 w 2959565"/>
                <a:gd name="connsiteY27" fmla="*/ 922127 h 976218"/>
                <a:gd name="connsiteX28" fmla="*/ 2531987 w 2959565"/>
                <a:gd name="connsiteY28" fmla="*/ 963340 h 976218"/>
                <a:gd name="connsiteX29" fmla="*/ 2508805 w 2959565"/>
                <a:gd name="connsiteY29" fmla="*/ 976218 h 976218"/>
                <a:gd name="connsiteX30" fmla="*/ 2488198 w 2959565"/>
                <a:gd name="connsiteY30" fmla="*/ 976218 h 976218"/>
                <a:gd name="connsiteX31" fmla="*/ 2462441 w 2959565"/>
                <a:gd name="connsiteY31" fmla="*/ 960764 h 976218"/>
                <a:gd name="connsiteX32" fmla="*/ 2441835 w 2959565"/>
                <a:gd name="connsiteY32" fmla="*/ 942733 h 976218"/>
                <a:gd name="connsiteX33" fmla="*/ 2413501 w 2959565"/>
                <a:gd name="connsiteY33" fmla="*/ 898945 h 976218"/>
                <a:gd name="connsiteX34" fmla="*/ 2413501 w 2959565"/>
                <a:gd name="connsiteY34" fmla="*/ 873187 h 976218"/>
                <a:gd name="connsiteX35" fmla="*/ 2449562 w 2959565"/>
                <a:gd name="connsiteY35" fmla="*/ 744399 h 976218"/>
                <a:gd name="connsiteX36" fmla="*/ 2508805 w 2959565"/>
                <a:gd name="connsiteY36" fmla="*/ 522882 h 976218"/>
                <a:gd name="connsiteX37" fmla="*/ 2557744 w 2959565"/>
                <a:gd name="connsiteY37" fmla="*/ 345154 h 976218"/>
                <a:gd name="connsiteX38" fmla="*/ 2565472 w 2959565"/>
                <a:gd name="connsiteY38" fmla="*/ 311669 h 976218"/>
                <a:gd name="connsiteX39" fmla="*/ 2565472 w 2959565"/>
                <a:gd name="connsiteY39" fmla="*/ 293638 h 976218"/>
                <a:gd name="connsiteX40" fmla="*/ 2557744 w 2959565"/>
                <a:gd name="connsiteY40" fmla="*/ 270456 h 976218"/>
                <a:gd name="connsiteX41" fmla="*/ 2547441 w 2959565"/>
                <a:gd name="connsiteY41" fmla="*/ 252426 h 976218"/>
                <a:gd name="connsiteX42" fmla="*/ 2526835 w 2959565"/>
                <a:gd name="connsiteY42" fmla="*/ 236971 h 976218"/>
                <a:gd name="connsiteX43" fmla="*/ 2472744 w 2959565"/>
                <a:gd name="connsiteY43" fmla="*/ 224092 h 976218"/>
                <a:gd name="connsiteX44" fmla="*/ 2106984 w 2959565"/>
                <a:gd name="connsiteY44" fmla="*/ 244698 h 976218"/>
                <a:gd name="connsiteX45" fmla="*/ 1715466 w 2959565"/>
                <a:gd name="connsiteY45" fmla="*/ 278184 h 976218"/>
                <a:gd name="connsiteX46" fmla="*/ 1388343 w 2959565"/>
                <a:gd name="connsiteY46" fmla="*/ 314244 h 976218"/>
                <a:gd name="connsiteX47" fmla="*/ 1184856 w 2959565"/>
                <a:gd name="connsiteY47" fmla="*/ 373487 h 976218"/>
                <a:gd name="connsiteX48" fmla="*/ 888642 w 2959565"/>
                <a:gd name="connsiteY48" fmla="*/ 409548 h 97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59565" h="976218">
                  <a:moveTo>
                    <a:pt x="888642" y="409548"/>
                  </a:moveTo>
                  <a:lnTo>
                    <a:pt x="437882" y="481670"/>
                  </a:lnTo>
                  <a:lnTo>
                    <a:pt x="85001" y="551216"/>
                  </a:lnTo>
                  <a:lnTo>
                    <a:pt x="0" y="394093"/>
                  </a:lnTo>
                  <a:lnTo>
                    <a:pt x="273032" y="352881"/>
                  </a:lnTo>
                  <a:lnTo>
                    <a:pt x="795915" y="273032"/>
                  </a:lnTo>
                  <a:lnTo>
                    <a:pt x="1293039" y="200910"/>
                  </a:lnTo>
                  <a:lnTo>
                    <a:pt x="1470767" y="182880"/>
                  </a:lnTo>
                  <a:lnTo>
                    <a:pt x="1862285" y="144243"/>
                  </a:lnTo>
                  <a:lnTo>
                    <a:pt x="2215166" y="100455"/>
                  </a:lnTo>
                  <a:lnTo>
                    <a:pt x="2477895" y="66970"/>
                  </a:lnTo>
                  <a:lnTo>
                    <a:pt x="2544865" y="41212"/>
                  </a:lnTo>
                  <a:lnTo>
                    <a:pt x="2660775" y="0"/>
                  </a:lnTo>
                  <a:lnTo>
                    <a:pt x="2676230" y="2576"/>
                  </a:lnTo>
                  <a:lnTo>
                    <a:pt x="2748352" y="30909"/>
                  </a:lnTo>
                  <a:lnTo>
                    <a:pt x="2805019" y="59243"/>
                  </a:lnTo>
                  <a:lnTo>
                    <a:pt x="2848807" y="87576"/>
                  </a:lnTo>
                  <a:lnTo>
                    <a:pt x="2892595" y="123637"/>
                  </a:lnTo>
                  <a:lnTo>
                    <a:pt x="2933807" y="159698"/>
                  </a:lnTo>
                  <a:lnTo>
                    <a:pt x="2951838" y="185456"/>
                  </a:lnTo>
                  <a:lnTo>
                    <a:pt x="2959565" y="213789"/>
                  </a:lnTo>
                  <a:lnTo>
                    <a:pt x="2951838" y="247274"/>
                  </a:lnTo>
                  <a:lnTo>
                    <a:pt x="2936383" y="265305"/>
                  </a:lnTo>
                  <a:lnTo>
                    <a:pt x="2897747" y="296214"/>
                  </a:lnTo>
                  <a:lnTo>
                    <a:pt x="2871989" y="332275"/>
                  </a:lnTo>
                  <a:lnTo>
                    <a:pt x="2766382" y="556367"/>
                  </a:lnTo>
                  <a:lnTo>
                    <a:pt x="2614411" y="898945"/>
                  </a:lnTo>
                  <a:lnTo>
                    <a:pt x="2583502" y="922127"/>
                  </a:lnTo>
                  <a:lnTo>
                    <a:pt x="2531987" y="963340"/>
                  </a:lnTo>
                  <a:lnTo>
                    <a:pt x="2508805" y="976218"/>
                  </a:lnTo>
                  <a:lnTo>
                    <a:pt x="2488198" y="976218"/>
                  </a:lnTo>
                  <a:lnTo>
                    <a:pt x="2462441" y="960764"/>
                  </a:lnTo>
                  <a:lnTo>
                    <a:pt x="2441835" y="942733"/>
                  </a:lnTo>
                  <a:lnTo>
                    <a:pt x="2413501" y="898945"/>
                  </a:lnTo>
                  <a:lnTo>
                    <a:pt x="2413501" y="873187"/>
                  </a:lnTo>
                  <a:lnTo>
                    <a:pt x="2449562" y="744399"/>
                  </a:lnTo>
                  <a:lnTo>
                    <a:pt x="2508805" y="522882"/>
                  </a:lnTo>
                  <a:lnTo>
                    <a:pt x="2557744" y="345154"/>
                  </a:lnTo>
                  <a:lnTo>
                    <a:pt x="2565472" y="311669"/>
                  </a:lnTo>
                  <a:lnTo>
                    <a:pt x="2565472" y="293638"/>
                  </a:lnTo>
                  <a:lnTo>
                    <a:pt x="2557744" y="270456"/>
                  </a:lnTo>
                  <a:lnTo>
                    <a:pt x="2547441" y="252426"/>
                  </a:lnTo>
                  <a:lnTo>
                    <a:pt x="2526835" y="236971"/>
                  </a:lnTo>
                  <a:lnTo>
                    <a:pt x="2472744" y="224092"/>
                  </a:lnTo>
                  <a:lnTo>
                    <a:pt x="2106984" y="244698"/>
                  </a:lnTo>
                  <a:lnTo>
                    <a:pt x="1715466" y="278184"/>
                  </a:lnTo>
                  <a:lnTo>
                    <a:pt x="1388343" y="314244"/>
                  </a:lnTo>
                  <a:lnTo>
                    <a:pt x="1184856" y="373487"/>
                  </a:lnTo>
                  <a:lnTo>
                    <a:pt x="888642" y="4095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0ED05FE8-0926-4C58-8DF0-8566E4B8894C}"/>
                </a:ext>
              </a:extLst>
            </p:cNvPr>
            <p:cNvSpPr/>
            <p:nvPr/>
          </p:nvSpPr>
          <p:spPr>
            <a:xfrm>
              <a:off x="5537201" y="2595563"/>
              <a:ext cx="439738" cy="609600"/>
            </a:xfrm>
            <a:custGeom>
              <a:avLst/>
              <a:gdLst>
                <a:gd name="connsiteX0" fmla="*/ 176213 w 440532"/>
                <a:gd name="connsiteY0" fmla="*/ 395287 h 609600"/>
                <a:gd name="connsiteX1" fmla="*/ 171450 w 440532"/>
                <a:gd name="connsiteY1" fmla="*/ 228600 h 609600"/>
                <a:gd name="connsiteX2" fmla="*/ 164307 w 440532"/>
                <a:gd name="connsiteY2" fmla="*/ 200025 h 609600"/>
                <a:gd name="connsiteX3" fmla="*/ 147638 w 440532"/>
                <a:gd name="connsiteY3" fmla="*/ 164306 h 609600"/>
                <a:gd name="connsiteX4" fmla="*/ 135732 w 440532"/>
                <a:gd name="connsiteY4" fmla="*/ 147637 h 609600"/>
                <a:gd name="connsiteX5" fmla="*/ 111919 w 440532"/>
                <a:gd name="connsiteY5" fmla="*/ 126206 h 609600"/>
                <a:gd name="connsiteX6" fmla="*/ 0 w 440532"/>
                <a:gd name="connsiteY6" fmla="*/ 50006 h 609600"/>
                <a:gd name="connsiteX7" fmla="*/ 321469 w 440532"/>
                <a:gd name="connsiteY7" fmla="*/ 0 h 609600"/>
                <a:gd name="connsiteX8" fmla="*/ 376238 w 440532"/>
                <a:gd name="connsiteY8" fmla="*/ 23812 h 609600"/>
                <a:gd name="connsiteX9" fmla="*/ 414338 w 440532"/>
                <a:gd name="connsiteY9" fmla="*/ 57150 h 609600"/>
                <a:gd name="connsiteX10" fmla="*/ 433388 w 440532"/>
                <a:gd name="connsiteY10" fmla="*/ 80962 h 609600"/>
                <a:gd name="connsiteX11" fmla="*/ 440532 w 440532"/>
                <a:gd name="connsiteY11" fmla="*/ 109537 h 609600"/>
                <a:gd name="connsiteX12" fmla="*/ 426244 w 440532"/>
                <a:gd name="connsiteY12" fmla="*/ 164306 h 609600"/>
                <a:gd name="connsiteX13" fmla="*/ 409575 w 440532"/>
                <a:gd name="connsiteY13" fmla="*/ 211931 h 609600"/>
                <a:gd name="connsiteX14" fmla="*/ 397669 w 440532"/>
                <a:gd name="connsiteY14" fmla="*/ 259556 h 609600"/>
                <a:gd name="connsiteX15" fmla="*/ 397669 w 440532"/>
                <a:gd name="connsiteY15" fmla="*/ 311943 h 609600"/>
                <a:gd name="connsiteX16" fmla="*/ 395288 w 440532"/>
                <a:gd name="connsiteY16" fmla="*/ 578643 h 609600"/>
                <a:gd name="connsiteX17" fmla="*/ 166688 w 440532"/>
                <a:gd name="connsiteY17" fmla="*/ 609600 h 609600"/>
                <a:gd name="connsiteX18" fmla="*/ 176213 w 440532"/>
                <a:gd name="connsiteY18" fmla="*/ 39528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532" h="609600">
                  <a:moveTo>
                    <a:pt x="176213" y="395287"/>
                  </a:moveTo>
                  <a:lnTo>
                    <a:pt x="171450" y="228600"/>
                  </a:lnTo>
                  <a:lnTo>
                    <a:pt x="164307" y="200025"/>
                  </a:lnTo>
                  <a:lnTo>
                    <a:pt x="147638" y="164306"/>
                  </a:lnTo>
                  <a:lnTo>
                    <a:pt x="135732" y="147637"/>
                  </a:lnTo>
                  <a:lnTo>
                    <a:pt x="111919" y="126206"/>
                  </a:lnTo>
                  <a:lnTo>
                    <a:pt x="0" y="50006"/>
                  </a:lnTo>
                  <a:lnTo>
                    <a:pt x="321469" y="0"/>
                  </a:lnTo>
                  <a:lnTo>
                    <a:pt x="376238" y="23812"/>
                  </a:lnTo>
                  <a:lnTo>
                    <a:pt x="414338" y="57150"/>
                  </a:lnTo>
                  <a:lnTo>
                    <a:pt x="433388" y="80962"/>
                  </a:lnTo>
                  <a:lnTo>
                    <a:pt x="440532" y="109537"/>
                  </a:lnTo>
                  <a:lnTo>
                    <a:pt x="426244" y="164306"/>
                  </a:lnTo>
                  <a:lnTo>
                    <a:pt x="409575" y="211931"/>
                  </a:lnTo>
                  <a:lnTo>
                    <a:pt x="397669" y="259556"/>
                  </a:lnTo>
                  <a:lnTo>
                    <a:pt x="397669" y="311943"/>
                  </a:lnTo>
                  <a:cubicBezTo>
                    <a:pt x="396875" y="400843"/>
                    <a:pt x="396082" y="489743"/>
                    <a:pt x="395288" y="578643"/>
                  </a:cubicBezTo>
                  <a:lnTo>
                    <a:pt x="166688" y="609600"/>
                  </a:lnTo>
                  <a:lnTo>
                    <a:pt x="176213" y="395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AC21FBF5-B53A-4E62-B2D9-C7F04460A5A4}"/>
                </a:ext>
              </a:extLst>
            </p:cNvPr>
            <p:cNvSpPr/>
            <p:nvPr/>
          </p:nvSpPr>
          <p:spPr>
            <a:xfrm>
              <a:off x="4708527" y="3028950"/>
              <a:ext cx="2297113" cy="439738"/>
            </a:xfrm>
            <a:custGeom>
              <a:avLst/>
              <a:gdLst>
                <a:gd name="connsiteX0" fmla="*/ 561975 w 2297907"/>
                <a:gd name="connsiteY0" fmla="*/ 338138 h 440531"/>
                <a:gd name="connsiteX1" fmla="*/ 40482 w 2297907"/>
                <a:gd name="connsiteY1" fmla="*/ 440531 h 440531"/>
                <a:gd name="connsiteX2" fmla="*/ 0 w 2297907"/>
                <a:gd name="connsiteY2" fmla="*/ 278606 h 440531"/>
                <a:gd name="connsiteX3" fmla="*/ 259557 w 2297907"/>
                <a:gd name="connsiteY3" fmla="*/ 240506 h 440531"/>
                <a:gd name="connsiteX4" fmla="*/ 557213 w 2297907"/>
                <a:gd name="connsiteY4" fmla="*/ 190500 h 440531"/>
                <a:gd name="connsiteX5" fmla="*/ 850107 w 2297907"/>
                <a:gd name="connsiteY5" fmla="*/ 138113 h 440531"/>
                <a:gd name="connsiteX6" fmla="*/ 1007269 w 2297907"/>
                <a:gd name="connsiteY6" fmla="*/ 107156 h 440531"/>
                <a:gd name="connsiteX7" fmla="*/ 1212057 w 2297907"/>
                <a:gd name="connsiteY7" fmla="*/ 90488 h 440531"/>
                <a:gd name="connsiteX8" fmla="*/ 1407319 w 2297907"/>
                <a:gd name="connsiteY8" fmla="*/ 57150 h 440531"/>
                <a:gd name="connsiteX9" fmla="*/ 1590675 w 2297907"/>
                <a:gd name="connsiteY9" fmla="*/ 35719 h 440531"/>
                <a:gd name="connsiteX10" fmla="*/ 1788319 w 2297907"/>
                <a:gd name="connsiteY10" fmla="*/ 19050 h 440531"/>
                <a:gd name="connsiteX11" fmla="*/ 1921669 w 2297907"/>
                <a:gd name="connsiteY11" fmla="*/ 14288 h 440531"/>
                <a:gd name="connsiteX12" fmla="*/ 2140744 w 2297907"/>
                <a:gd name="connsiteY12" fmla="*/ 0 h 440531"/>
                <a:gd name="connsiteX13" fmla="*/ 2278857 w 2297907"/>
                <a:gd name="connsiteY13" fmla="*/ 2381 h 440531"/>
                <a:gd name="connsiteX14" fmla="*/ 2297907 w 2297907"/>
                <a:gd name="connsiteY14" fmla="*/ 176213 h 440531"/>
                <a:gd name="connsiteX15" fmla="*/ 2205038 w 2297907"/>
                <a:gd name="connsiteY15" fmla="*/ 178594 h 440531"/>
                <a:gd name="connsiteX16" fmla="*/ 2002632 w 2297907"/>
                <a:gd name="connsiteY16" fmla="*/ 178594 h 440531"/>
                <a:gd name="connsiteX17" fmla="*/ 1769269 w 2297907"/>
                <a:gd name="connsiteY17" fmla="*/ 190500 h 440531"/>
                <a:gd name="connsiteX18" fmla="*/ 1559719 w 2297907"/>
                <a:gd name="connsiteY18" fmla="*/ 202406 h 440531"/>
                <a:gd name="connsiteX19" fmla="*/ 1323975 w 2297907"/>
                <a:gd name="connsiteY19" fmla="*/ 226219 h 440531"/>
                <a:gd name="connsiteX20" fmla="*/ 1135857 w 2297907"/>
                <a:gd name="connsiteY20" fmla="*/ 247650 h 440531"/>
                <a:gd name="connsiteX21" fmla="*/ 871538 w 2297907"/>
                <a:gd name="connsiteY21" fmla="*/ 285750 h 440531"/>
                <a:gd name="connsiteX22" fmla="*/ 561975 w 2297907"/>
                <a:gd name="connsiteY22" fmla="*/ 33813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97907" h="440531">
                  <a:moveTo>
                    <a:pt x="561975" y="338138"/>
                  </a:moveTo>
                  <a:lnTo>
                    <a:pt x="40482" y="440531"/>
                  </a:lnTo>
                  <a:lnTo>
                    <a:pt x="0" y="278606"/>
                  </a:lnTo>
                  <a:lnTo>
                    <a:pt x="259557" y="240506"/>
                  </a:lnTo>
                  <a:lnTo>
                    <a:pt x="557213" y="190500"/>
                  </a:lnTo>
                  <a:lnTo>
                    <a:pt x="850107" y="138113"/>
                  </a:lnTo>
                  <a:lnTo>
                    <a:pt x="1007269" y="107156"/>
                  </a:lnTo>
                  <a:lnTo>
                    <a:pt x="1212057" y="90488"/>
                  </a:lnTo>
                  <a:lnTo>
                    <a:pt x="1407319" y="57150"/>
                  </a:lnTo>
                  <a:lnTo>
                    <a:pt x="1590675" y="35719"/>
                  </a:lnTo>
                  <a:lnTo>
                    <a:pt x="1788319" y="19050"/>
                  </a:lnTo>
                  <a:lnTo>
                    <a:pt x="1921669" y="14288"/>
                  </a:lnTo>
                  <a:lnTo>
                    <a:pt x="2140744" y="0"/>
                  </a:lnTo>
                  <a:lnTo>
                    <a:pt x="2278857" y="2381"/>
                  </a:lnTo>
                  <a:lnTo>
                    <a:pt x="2297907" y="176213"/>
                  </a:lnTo>
                  <a:lnTo>
                    <a:pt x="2205038" y="178594"/>
                  </a:lnTo>
                  <a:lnTo>
                    <a:pt x="2002632" y="178594"/>
                  </a:lnTo>
                  <a:lnTo>
                    <a:pt x="1769269" y="190500"/>
                  </a:lnTo>
                  <a:lnTo>
                    <a:pt x="1559719" y="202406"/>
                  </a:lnTo>
                  <a:lnTo>
                    <a:pt x="1323975" y="226219"/>
                  </a:lnTo>
                  <a:lnTo>
                    <a:pt x="1135857" y="247650"/>
                  </a:lnTo>
                  <a:lnTo>
                    <a:pt x="871538" y="285750"/>
                  </a:lnTo>
                  <a:lnTo>
                    <a:pt x="561975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15F6434B-C97A-4CFF-8062-E904476B8718}"/>
                </a:ext>
              </a:extLst>
            </p:cNvPr>
            <p:cNvSpPr/>
            <p:nvPr/>
          </p:nvSpPr>
          <p:spPr>
            <a:xfrm>
              <a:off x="4384676" y="3287714"/>
              <a:ext cx="1519238" cy="898525"/>
            </a:xfrm>
            <a:custGeom>
              <a:avLst/>
              <a:gdLst>
                <a:gd name="connsiteX0" fmla="*/ 647700 w 1519238"/>
                <a:gd name="connsiteY0" fmla="*/ 685800 h 897732"/>
                <a:gd name="connsiteX1" fmla="*/ 514350 w 1519238"/>
                <a:gd name="connsiteY1" fmla="*/ 742950 h 897732"/>
                <a:gd name="connsiteX2" fmla="*/ 381000 w 1519238"/>
                <a:gd name="connsiteY2" fmla="*/ 790575 h 897732"/>
                <a:gd name="connsiteX3" fmla="*/ 207169 w 1519238"/>
                <a:gd name="connsiteY3" fmla="*/ 850107 h 897732"/>
                <a:gd name="connsiteX4" fmla="*/ 50007 w 1519238"/>
                <a:gd name="connsiteY4" fmla="*/ 895350 h 897732"/>
                <a:gd name="connsiteX5" fmla="*/ 21432 w 1519238"/>
                <a:gd name="connsiteY5" fmla="*/ 897732 h 897732"/>
                <a:gd name="connsiteX6" fmla="*/ 9525 w 1519238"/>
                <a:gd name="connsiteY6" fmla="*/ 892969 h 897732"/>
                <a:gd name="connsiteX7" fmla="*/ 0 w 1519238"/>
                <a:gd name="connsiteY7" fmla="*/ 881063 h 897732"/>
                <a:gd name="connsiteX8" fmla="*/ 0 w 1519238"/>
                <a:gd name="connsiteY8" fmla="*/ 866775 h 897732"/>
                <a:gd name="connsiteX9" fmla="*/ 9525 w 1519238"/>
                <a:gd name="connsiteY9" fmla="*/ 850107 h 897732"/>
                <a:gd name="connsiteX10" fmla="*/ 119063 w 1519238"/>
                <a:gd name="connsiteY10" fmla="*/ 800100 h 897732"/>
                <a:gd name="connsiteX11" fmla="*/ 250032 w 1519238"/>
                <a:gd name="connsiteY11" fmla="*/ 726282 h 897732"/>
                <a:gd name="connsiteX12" fmla="*/ 435769 w 1519238"/>
                <a:gd name="connsiteY12" fmla="*/ 626269 h 897732"/>
                <a:gd name="connsiteX13" fmla="*/ 657225 w 1519238"/>
                <a:gd name="connsiteY13" fmla="*/ 483394 h 897732"/>
                <a:gd name="connsiteX14" fmla="*/ 881063 w 1519238"/>
                <a:gd name="connsiteY14" fmla="*/ 330994 h 897732"/>
                <a:gd name="connsiteX15" fmla="*/ 1023938 w 1519238"/>
                <a:gd name="connsiteY15" fmla="*/ 216694 h 897732"/>
                <a:gd name="connsiteX16" fmla="*/ 1050132 w 1519238"/>
                <a:gd name="connsiteY16" fmla="*/ 195263 h 897732"/>
                <a:gd name="connsiteX17" fmla="*/ 1064419 w 1519238"/>
                <a:gd name="connsiteY17" fmla="*/ 176213 h 897732"/>
                <a:gd name="connsiteX18" fmla="*/ 1073944 w 1519238"/>
                <a:gd name="connsiteY18" fmla="*/ 150019 h 897732"/>
                <a:gd name="connsiteX19" fmla="*/ 1073944 w 1519238"/>
                <a:gd name="connsiteY19" fmla="*/ 126207 h 897732"/>
                <a:gd name="connsiteX20" fmla="*/ 1071563 w 1519238"/>
                <a:gd name="connsiteY20" fmla="*/ 97632 h 897732"/>
                <a:gd name="connsiteX21" fmla="*/ 1035844 w 1519238"/>
                <a:gd name="connsiteY21" fmla="*/ 0 h 897732"/>
                <a:gd name="connsiteX22" fmla="*/ 1195388 w 1519238"/>
                <a:gd name="connsiteY22" fmla="*/ 11907 h 897732"/>
                <a:gd name="connsiteX23" fmla="*/ 1316832 w 1519238"/>
                <a:gd name="connsiteY23" fmla="*/ 71438 h 897732"/>
                <a:gd name="connsiteX24" fmla="*/ 1383507 w 1519238"/>
                <a:gd name="connsiteY24" fmla="*/ 102394 h 897732"/>
                <a:gd name="connsiteX25" fmla="*/ 1454944 w 1519238"/>
                <a:gd name="connsiteY25" fmla="*/ 140494 h 897732"/>
                <a:gd name="connsiteX26" fmla="*/ 1483519 w 1519238"/>
                <a:gd name="connsiteY26" fmla="*/ 161925 h 897732"/>
                <a:gd name="connsiteX27" fmla="*/ 1504950 w 1519238"/>
                <a:gd name="connsiteY27" fmla="*/ 185738 h 897732"/>
                <a:gd name="connsiteX28" fmla="*/ 1516857 w 1519238"/>
                <a:gd name="connsiteY28" fmla="*/ 207169 h 897732"/>
                <a:gd name="connsiteX29" fmla="*/ 1519238 w 1519238"/>
                <a:gd name="connsiteY29" fmla="*/ 226219 h 897732"/>
                <a:gd name="connsiteX30" fmla="*/ 1512094 w 1519238"/>
                <a:gd name="connsiteY30" fmla="*/ 240507 h 897732"/>
                <a:gd name="connsiteX31" fmla="*/ 1490663 w 1519238"/>
                <a:gd name="connsiteY31" fmla="*/ 247650 h 897732"/>
                <a:gd name="connsiteX32" fmla="*/ 1447800 w 1519238"/>
                <a:gd name="connsiteY32" fmla="*/ 254794 h 897732"/>
                <a:gd name="connsiteX33" fmla="*/ 1297782 w 1519238"/>
                <a:gd name="connsiteY33" fmla="*/ 328613 h 897732"/>
                <a:gd name="connsiteX34" fmla="*/ 1114425 w 1519238"/>
                <a:gd name="connsiteY34" fmla="*/ 433388 h 897732"/>
                <a:gd name="connsiteX35" fmla="*/ 985838 w 1519238"/>
                <a:gd name="connsiteY35" fmla="*/ 519113 h 897732"/>
                <a:gd name="connsiteX36" fmla="*/ 819150 w 1519238"/>
                <a:gd name="connsiteY36" fmla="*/ 609600 h 897732"/>
                <a:gd name="connsiteX37" fmla="*/ 647700 w 1519238"/>
                <a:gd name="connsiteY37" fmla="*/ 685800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19238" h="897732">
                  <a:moveTo>
                    <a:pt x="647700" y="685800"/>
                  </a:moveTo>
                  <a:lnTo>
                    <a:pt x="514350" y="742950"/>
                  </a:lnTo>
                  <a:lnTo>
                    <a:pt x="381000" y="790575"/>
                  </a:lnTo>
                  <a:lnTo>
                    <a:pt x="207169" y="850107"/>
                  </a:lnTo>
                  <a:lnTo>
                    <a:pt x="50007" y="895350"/>
                  </a:lnTo>
                  <a:lnTo>
                    <a:pt x="21432" y="897732"/>
                  </a:lnTo>
                  <a:lnTo>
                    <a:pt x="9525" y="892969"/>
                  </a:lnTo>
                  <a:lnTo>
                    <a:pt x="0" y="881063"/>
                  </a:lnTo>
                  <a:lnTo>
                    <a:pt x="0" y="866775"/>
                  </a:lnTo>
                  <a:lnTo>
                    <a:pt x="9525" y="850107"/>
                  </a:lnTo>
                  <a:lnTo>
                    <a:pt x="119063" y="800100"/>
                  </a:lnTo>
                  <a:lnTo>
                    <a:pt x="250032" y="726282"/>
                  </a:lnTo>
                  <a:lnTo>
                    <a:pt x="435769" y="626269"/>
                  </a:lnTo>
                  <a:lnTo>
                    <a:pt x="657225" y="483394"/>
                  </a:lnTo>
                  <a:lnTo>
                    <a:pt x="881063" y="330994"/>
                  </a:lnTo>
                  <a:lnTo>
                    <a:pt x="1023938" y="216694"/>
                  </a:lnTo>
                  <a:lnTo>
                    <a:pt x="1050132" y="195263"/>
                  </a:lnTo>
                  <a:lnTo>
                    <a:pt x="1064419" y="176213"/>
                  </a:lnTo>
                  <a:lnTo>
                    <a:pt x="1073944" y="150019"/>
                  </a:lnTo>
                  <a:lnTo>
                    <a:pt x="1073944" y="126207"/>
                  </a:lnTo>
                  <a:lnTo>
                    <a:pt x="1071563" y="97632"/>
                  </a:lnTo>
                  <a:lnTo>
                    <a:pt x="1035844" y="0"/>
                  </a:lnTo>
                  <a:lnTo>
                    <a:pt x="1195388" y="11907"/>
                  </a:lnTo>
                  <a:lnTo>
                    <a:pt x="1316832" y="71438"/>
                  </a:lnTo>
                  <a:lnTo>
                    <a:pt x="1383507" y="102394"/>
                  </a:lnTo>
                  <a:lnTo>
                    <a:pt x="1454944" y="140494"/>
                  </a:lnTo>
                  <a:lnTo>
                    <a:pt x="1483519" y="161925"/>
                  </a:lnTo>
                  <a:lnTo>
                    <a:pt x="1504950" y="185738"/>
                  </a:lnTo>
                  <a:lnTo>
                    <a:pt x="1516857" y="207169"/>
                  </a:lnTo>
                  <a:lnTo>
                    <a:pt x="1519238" y="226219"/>
                  </a:lnTo>
                  <a:lnTo>
                    <a:pt x="1512094" y="240507"/>
                  </a:lnTo>
                  <a:lnTo>
                    <a:pt x="1490663" y="247650"/>
                  </a:lnTo>
                  <a:lnTo>
                    <a:pt x="1447800" y="254794"/>
                  </a:lnTo>
                  <a:lnTo>
                    <a:pt x="1297782" y="328613"/>
                  </a:lnTo>
                  <a:lnTo>
                    <a:pt x="1114425" y="433388"/>
                  </a:lnTo>
                  <a:lnTo>
                    <a:pt x="985838" y="519113"/>
                  </a:lnTo>
                  <a:lnTo>
                    <a:pt x="819150" y="609600"/>
                  </a:lnTo>
                  <a:lnTo>
                    <a:pt x="647700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98936932-5596-43D2-893F-61158A603562}"/>
                </a:ext>
              </a:extLst>
            </p:cNvPr>
            <p:cNvSpPr/>
            <p:nvPr/>
          </p:nvSpPr>
          <p:spPr>
            <a:xfrm>
              <a:off x="5305427" y="3681414"/>
              <a:ext cx="1020763" cy="1184275"/>
            </a:xfrm>
            <a:custGeom>
              <a:avLst/>
              <a:gdLst>
                <a:gd name="connsiteX0" fmla="*/ 600075 w 1021556"/>
                <a:gd name="connsiteY0" fmla="*/ 500062 h 1183481"/>
                <a:gd name="connsiteX1" fmla="*/ 557213 w 1021556"/>
                <a:gd name="connsiteY1" fmla="*/ 440531 h 1183481"/>
                <a:gd name="connsiteX2" fmla="*/ 523875 w 1021556"/>
                <a:gd name="connsiteY2" fmla="*/ 400050 h 1183481"/>
                <a:gd name="connsiteX3" fmla="*/ 492919 w 1021556"/>
                <a:gd name="connsiteY3" fmla="*/ 371475 h 1183481"/>
                <a:gd name="connsiteX4" fmla="*/ 442913 w 1021556"/>
                <a:gd name="connsiteY4" fmla="*/ 338137 h 1183481"/>
                <a:gd name="connsiteX5" fmla="*/ 409575 w 1021556"/>
                <a:gd name="connsiteY5" fmla="*/ 319087 h 1183481"/>
                <a:gd name="connsiteX6" fmla="*/ 223838 w 1021556"/>
                <a:gd name="connsiteY6" fmla="*/ 190500 h 1183481"/>
                <a:gd name="connsiteX7" fmla="*/ 0 w 1021556"/>
                <a:gd name="connsiteY7" fmla="*/ 102393 h 1183481"/>
                <a:gd name="connsiteX8" fmla="*/ 111919 w 1021556"/>
                <a:gd name="connsiteY8" fmla="*/ 0 h 1183481"/>
                <a:gd name="connsiteX9" fmla="*/ 278606 w 1021556"/>
                <a:gd name="connsiteY9" fmla="*/ 61912 h 1183481"/>
                <a:gd name="connsiteX10" fmla="*/ 371475 w 1021556"/>
                <a:gd name="connsiteY10" fmla="*/ 104775 h 1183481"/>
                <a:gd name="connsiteX11" fmla="*/ 454819 w 1021556"/>
                <a:gd name="connsiteY11" fmla="*/ 145256 h 1183481"/>
                <a:gd name="connsiteX12" fmla="*/ 540544 w 1021556"/>
                <a:gd name="connsiteY12" fmla="*/ 197643 h 1183481"/>
                <a:gd name="connsiteX13" fmla="*/ 602456 w 1021556"/>
                <a:gd name="connsiteY13" fmla="*/ 235743 h 1183481"/>
                <a:gd name="connsiteX14" fmla="*/ 671513 w 1021556"/>
                <a:gd name="connsiteY14" fmla="*/ 283368 h 1183481"/>
                <a:gd name="connsiteX15" fmla="*/ 726281 w 1021556"/>
                <a:gd name="connsiteY15" fmla="*/ 333375 h 1183481"/>
                <a:gd name="connsiteX16" fmla="*/ 788194 w 1021556"/>
                <a:gd name="connsiteY16" fmla="*/ 395287 h 1183481"/>
                <a:gd name="connsiteX17" fmla="*/ 840581 w 1021556"/>
                <a:gd name="connsiteY17" fmla="*/ 490537 h 1183481"/>
                <a:gd name="connsiteX18" fmla="*/ 888206 w 1021556"/>
                <a:gd name="connsiteY18" fmla="*/ 581025 h 1183481"/>
                <a:gd name="connsiteX19" fmla="*/ 916781 w 1021556"/>
                <a:gd name="connsiteY19" fmla="*/ 642937 h 1183481"/>
                <a:gd name="connsiteX20" fmla="*/ 952500 w 1021556"/>
                <a:gd name="connsiteY20" fmla="*/ 750093 h 1183481"/>
                <a:gd name="connsiteX21" fmla="*/ 976313 w 1021556"/>
                <a:gd name="connsiteY21" fmla="*/ 833437 h 1183481"/>
                <a:gd name="connsiteX22" fmla="*/ 992981 w 1021556"/>
                <a:gd name="connsiteY22" fmla="*/ 907256 h 1183481"/>
                <a:gd name="connsiteX23" fmla="*/ 1007269 w 1021556"/>
                <a:gd name="connsiteY23" fmla="*/ 964406 h 1183481"/>
                <a:gd name="connsiteX24" fmla="*/ 1021556 w 1021556"/>
                <a:gd name="connsiteY24" fmla="*/ 1112043 h 1183481"/>
                <a:gd name="connsiteX25" fmla="*/ 764381 w 1021556"/>
                <a:gd name="connsiteY25" fmla="*/ 1183481 h 1183481"/>
                <a:gd name="connsiteX26" fmla="*/ 759619 w 1021556"/>
                <a:gd name="connsiteY26" fmla="*/ 1128712 h 1183481"/>
                <a:gd name="connsiteX27" fmla="*/ 750094 w 1021556"/>
                <a:gd name="connsiteY27" fmla="*/ 1009650 h 1183481"/>
                <a:gd name="connsiteX28" fmla="*/ 745331 w 1021556"/>
                <a:gd name="connsiteY28" fmla="*/ 942975 h 1183481"/>
                <a:gd name="connsiteX29" fmla="*/ 738188 w 1021556"/>
                <a:gd name="connsiteY29" fmla="*/ 904875 h 1183481"/>
                <a:gd name="connsiteX30" fmla="*/ 709613 w 1021556"/>
                <a:gd name="connsiteY30" fmla="*/ 821531 h 1183481"/>
                <a:gd name="connsiteX31" fmla="*/ 626269 w 1021556"/>
                <a:gd name="connsiteY31" fmla="*/ 545306 h 1183481"/>
                <a:gd name="connsiteX32" fmla="*/ 600075 w 1021556"/>
                <a:gd name="connsiteY32" fmla="*/ 50006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1556" h="1183481">
                  <a:moveTo>
                    <a:pt x="600075" y="500062"/>
                  </a:moveTo>
                  <a:lnTo>
                    <a:pt x="557213" y="440531"/>
                  </a:lnTo>
                  <a:lnTo>
                    <a:pt x="523875" y="400050"/>
                  </a:lnTo>
                  <a:lnTo>
                    <a:pt x="492919" y="371475"/>
                  </a:lnTo>
                  <a:lnTo>
                    <a:pt x="442913" y="338137"/>
                  </a:lnTo>
                  <a:lnTo>
                    <a:pt x="409575" y="319087"/>
                  </a:lnTo>
                  <a:lnTo>
                    <a:pt x="223838" y="190500"/>
                  </a:lnTo>
                  <a:lnTo>
                    <a:pt x="0" y="102393"/>
                  </a:lnTo>
                  <a:lnTo>
                    <a:pt x="111919" y="0"/>
                  </a:lnTo>
                  <a:lnTo>
                    <a:pt x="278606" y="61912"/>
                  </a:lnTo>
                  <a:lnTo>
                    <a:pt x="371475" y="104775"/>
                  </a:lnTo>
                  <a:lnTo>
                    <a:pt x="454819" y="145256"/>
                  </a:lnTo>
                  <a:lnTo>
                    <a:pt x="540544" y="197643"/>
                  </a:lnTo>
                  <a:lnTo>
                    <a:pt x="602456" y="235743"/>
                  </a:lnTo>
                  <a:lnTo>
                    <a:pt x="671513" y="283368"/>
                  </a:lnTo>
                  <a:lnTo>
                    <a:pt x="726281" y="333375"/>
                  </a:lnTo>
                  <a:lnTo>
                    <a:pt x="788194" y="395287"/>
                  </a:lnTo>
                  <a:lnTo>
                    <a:pt x="840581" y="490537"/>
                  </a:lnTo>
                  <a:lnTo>
                    <a:pt x="888206" y="581025"/>
                  </a:lnTo>
                  <a:lnTo>
                    <a:pt x="916781" y="642937"/>
                  </a:lnTo>
                  <a:lnTo>
                    <a:pt x="952500" y="750093"/>
                  </a:lnTo>
                  <a:lnTo>
                    <a:pt x="976313" y="833437"/>
                  </a:lnTo>
                  <a:lnTo>
                    <a:pt x="992981" y="907256"/>
                  </a:lnTo>
                  <a:lnTo>
                    <a:pt x="1007269" y="964406"/>
                  </a:lnTo>
                  <a:lnTo>
                    <a:pt x="1021556" y="1112043"/>
                  </a:lnTo>
                  <a:lnTo>
                    <a:pt x="764381" y="1183481"/>
                  </a:lnTo>
                  <a:lnTo>
                    <a:pt x="759619" y="1128712"/>
                  </a:lnTo>
                  <a:lnTo>
                    <a:pt x="750094" y="1009650"/>
                  </a:lnTo>
                  <a:lnTo>
                    <a:pt x="745331" y="942975"/>
                  </a:lnTo>
                  <a:lnTo>
                    <a:pt x="738188" y="904875"/>
                  </a:lnTo>
                  <a:lnTo>
                    <a:pt x="709613" y="821531"/>
                  </a:lnTo>
                  <a:lnTo>
                    <a:pt x="626269" y="545306"/>
                  </a:lnTo>
                  <a:lnTo>
                    <a:pt x="6000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ECB25BF6-AA4C-40AD-8A10-24B730E02F09}"/>
                </a:ext>
              </a:extLst>
            </p:cNvPr>
            <p:cNvSpPr/>
            <p:nvPr/>
          </p:nvSpPr>
          <p:spPr>
            <a:xfrm rot="16200000">
              <a:off x="5271296" y="5050632"/>
              <a:ext cx="1363662" cy="765175"/>
            </a:xfrm>
            <a:custGeom>
              <a:avLst/>
              <a:gdLst>
                <a:gd name="connsiteX0" fmla="*/ 321468 w 1364456"/>
                <a:gd name="connsiteY0" fmla="*/ 531019 h 764381"/>
                <a:gd name="connsiteX1" fmla="*/ 204787 w 1364456"/>
                <a:gd name="connsiteY1" fmla="*/ 447675 h 764381"/>
                <a:gd name="connsiteX2" fmla="*/ 147637 w 1364456"/>
                <a:gd name="connsiteY2" fmla="*/ 395288 h 764381"/>
                <a:gd name="connsiteX3" fmla="*/ 104775 w 1364456"/>
                <a:gd name="connsiteY3" fmla="*/ 340519 h 764381"/>
                <a:gd name="connsiteX4" fmla="*/ 76200 w 1364456"/>
                <a:gd name="connsiteY4" fmla="*/ 297656 h 764381"/>
                <a:gd name="connsiteX5" fmla="*/ 42862 w 1364456"/>
                <a:gd name="connsiteY5" fmla="*/ 233363 h 764381"/>
                <a:gd name="connsiteX6" fmla="*/ 11906 w 1364456"/>
                <a:gd name="connsiteY6" fmla="*/ 152400 h 764381"/>
                <a:gd name="connsiteX7" fmla="*/ 2381 w 1364456"/>
                <a:gd name="connsiteY7" fmla="*/ 111919 h 764381"/>
                <a:gd name="connsiteX8" fmla="*/ 0 w 1364456"/>
                <a:gd name="connsiteY8" fmla="*/ 66675 h 764381"/>
                <a:gd name="connsiteX9" fmla="*/ 7143 w 1364456"/>
                <a:gd name="connsiteY9" fmla="*/ 33338 h 764381"/>
                <a:gd name="connsiteX10" fmla="*/ 33337 w 1364456"/>
                <a:gd name="connsiteY10" fmla="*/ 7144 h 764381"/>
                <a:gd name="connsiteX11" fmla="*/ 71437 w 1364456"/>
                <a:gd name="connsiteY11" fmla="*/ 0 h 764381"/>
                <a:gd name="connsiteX12" fmla="*/ 409575 w 1364456"/>
                <a:gd name="connsiteY12" fmla="*/ 135731 h 764381"/>
                <a:gd name="connsiteX13" fmla="*/ 419100 w 1364456"/>
                <a:gd name="connsiteY13" fmla="*/ 185738 h 764381"/>
                <a:gd name="connsiteX14" fmla="*/ 433387 w 1364456"/>
                <a:gd name="connsiteY14" fmla="*/ 230981 h 764381"/>
                <a:gd name="connsiteX15" fmla="*/ 466725 w 1364456"/>
                <a:gd name="connsiteY15" fmla="*/ 276225 h 764381"/>
                <a:gd name="connsiteX16" fmla="*/ 509587 w 1364456"/>
                <a:gd name="connsiteY16" fmla="*/ 319088 h 764381"/>
                <a:gd name="connsiteX17" fmla="*/ 607218 w 1364456"/>
                <a:gd name="connsiteY17" fmla="*/ 373856 h 764381"/>
                <a:gd name="connsiteX18" fmla="*/ 688181 w 1364456"/>
                <a:gd name="connsiteY18" fmla="*/ 407194 h 764381"/>
                <a:gd name="connsiteX19" fmla="*/ 828675 w 1364456"/>
                <a:gd name="connsiteY19" fmla="*/ 452438 h 764381"/>
                <a:gd name="connsiteX20" fmla="*/ 964406 w 1364456"/>
                <a:gd name="connsiteY20" fmla="*/ 481013 h 764381"/>
                <a:gd name="connsiteX21" fmla="*/ 1097756 w 1364456"/>
                <a:gd name="connsiteY21" fmla="*/ 495300 h 764381"/>
                <a:gd name="connsiteX22" fmla="*/ 1181100 w 1364456"/>
                <a:gd name="connsiteY22" fmla="*/ 500063 h 764381"/>
                <a:gd name="connsiteX23" fmla="*/ 1307306 w 1364456"/>
                <a:gd name="connsiteY23" fmla="*/ 495300 h 764381"/>
                <a:gd name="connsiteX24" fmla="*/ 1364456 w 1364456"/>
                <a:gd name="connsiteY24" fmla="*/ 752475 h 764381"/>
                <a:gd name="connsiteX25" fmla="*/ 1326356 w 1364456"/>
                <a:gd name="connsiteY25" fmla="*/ 759619 h 764381"/>
                <a:gd name="connsiteX26" fmla="*/ 1109662 w 1364456"/>
                <a:gd name="connsiteY26" fmla="*/ 764381 h 764381"/>
                <a:gd name="connsiteX27" fmla="*/ 976312 w 1364456"/>
                <a:gd name="connsiteY27" fmla="*/ 754856 h 764381"/>
                <a:gd name="connsiteX28" fmla="*/ 873918 w 1364456"/>
                <a:gd name="connsiteY28" fmla="*/ 738188 h 764381"/>
                <a:gd name="connsiteX29" fmla="*/ 759618 w 1364456"/>
                <a:gd name="connsiteY29" fmla="*/ 714375 h 764381"/>
                <a:gd name="connsiteX30" fmla="*/ 657225 w 1364456"/>
                <a:gd name="connsiteY30" fmla="*/ 683419 h 764381"/>
                <a:gd name="connsiteX31" fmla="*/ 540543 w 1364456"/>
                <a:gd name="connsiteY31" fmla="*/ 642938 h 764381"/>
                <a:gd name="connsiteX32" fmla="*/ 454818 w 1364456"/>
                <a:gd name="connsiteY32" fmla="*/ 604838 h 764381"/>
                <a:gd name="connsiteX33" fmla="*/ 321468 w 1364456"/>
                <a:gd name="connsiteY33" fmla="*/ 531019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4456" h="764381">
                  <a:moveTo>
                    <a:pt x="321468" y="531019"/>
                  </a:moveTo>
                  <a:lnTo>
                    <a:pt x="204787" y="447675"/>
                  </a:lnTo>
                  <a:lnTo>
                    <a:pt x="147637" y="395288"/>
                  </a:lnTo>
                  <a:lnTo>
                    <a:pt x="104775" y="340519"/>
                  </a:lnTo>
                  <a:lnTo>
                    <a:pt x="76200" y="297656"/>
                  </a:lnTo>
                  <a:lnTo>
                    <a:pt x="42862" y="233363"/>
                  </a:lnTo>
                  <a:lnTo>
                    <a:pt x="11906" y="152400"/>
                  </a:lnTo>
                  <a:lnTo>
                    <a:pt x="2381" y="111919"/>
                  </a:lnTo>
                  <a:lnTo>
                    <a:pt x="0" y="66675"/>
                  </a:lnTo>
                  <a:lnTo>
                    <a:pt x="7143" y="33338"/>
                  </a:lnTo>
                  <a:lnTo>
                    <a:pt x="33337" y="7144"/>
                  </a:lnTo>
                  <a:lnTo>
                    <a:pt x="71437" y="0"/>
                  </a:lnTo>
                  <a:lnTo>
                    <a:pt x="409575" y="135731"/>
                  </a:lnTo>
                  <a:lnTo>
                    <a:pt x="419100" y="185738"/>
                  </a:lnTo>
                  <a:lnTo>
                    <a:pt x="433387" y="230981"/>
                  </a:lnTo>
                  <a:lnTo>
                    <a:pt x="466725" y="276225"/>
                  </a:lnTo>
                  <a:lnTo>
                    <a:pt x="509587" y="319088"/>
                  </a:lnTo>
                  <a:lnTo>
                    <a:pt x="607218" y="373856"/>
                  </a:lnTo>
                  <a:lnTo>
                    <a:pt x="688181" y="407194"/>
                  </a:lnTo>
                  <a:lnTo>
                    <a:pt x="828675" y="452438"/>
                  </a:lnTo>
                  <a:lnTo>
                    <a:pt x="964406" y="481013"/>
                  </a:lnTo>
                  <a:lnTo>
                    <a:pt x="1097756" y="495300"/>
                  </a:lnTo>
                  <a:lnTo>
                    <a:pt x="1181100" y="500063"/>
                  </a:lnTo>
                  <a:lnTo>
                    <a:pt x="1307306" y="495300"/>
                  </a:lnTo>
                  <a:lnTo>
                    <a:pt x="1364456" y="752475"/>
                  </a:lnTo>
                  <a:lnTo>
                    <a:pt x="1326356" y="759619"/>
                  </a:lnTo>
                  <a:lnTo>
                    <a:pt x="1109662" y="764381"/>
                  </a:lnTo>
                  <a:lnTo>
                    <a:pt x="976312" y="754856"/>
                  </a:lnTo>
                  <a:lnTo>
                    <a:pt x="873918" y="738188"/>
                  </a:lnTo>
                  <a:lnTo>
                    <a:pt x="759618" y="714375"/>
                  </a:lnTo>
                  <a:lnTo>
                    <a:pt x="657225" y="683419"/>
                  </a:lnTo>
                  <a:lnTo>
                    <a:pt x="540543" y="642938"/>
                  </a:lnTo>
                  <a:lnTo>
                    <a:pt x="454818" y="604838"/>
                  </a:lnTo>
                  <a:lnTo>
                    <a:pt x="321468" y="531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17A5A490-C47A-4C75-9EE4-880983936A69}"/>
                </a:ext>
              </a:extLst>
            </p:cNvPr>
            <p:cNvSpPr/>
            <p:nvPr/>
          </p:nvSpPr>
          <p:spPr>
            <a:xfrm rot="16200000">
              <a:off x="5160169" y="5499894"/>
              <a:ext cx="508000" cy="652462"/>
            </a:xfrm>
            <a:custGeom>
              <a:avLst/>
              <a:gdLst>
                <a:gd name="connsiteX0" fmla="*/ 285750 w 507207"/>
                <a:gd name="connsiteY0" fmla="*/ 288132 h 652463"/>
                <a:gd name="connsiteX1" fmla="*/ 180975 w 507207"/>
                <a:gd name="connsiteY1" fmla="*/ 409575 h 652463"/>
                <a:gd name="connsiteX2" fmla="*/ 145257 w 507207"/>
                <a:gd name="connsiteY2" fmla="*/ 438150 h 652463"/>
                <a:gd name="connsiteX3" fmla="*/ 90488 w 507207"/>
                <a:gd name="connsiteY3" fmla="*/ 469107 h 652463"/>
                <a:gd name="connsiteX4" fmla="*/ 0 w 507207"/>
                <a:gd name="connsiteY4" fmla="*/ 492919 h 652463"/>
                <a:gd name="connsiteX5" fmla="*/ 373857 w 507207"/>
                <a:gd name="connsiteY5" fmla="*/ 652463 h 652463"/>
                <a:gd name="connsiteX6" fmla="*/ 373857 w 507207"/>
                <a:gd name="connsiteY6" fmla="*/ 619125 h 652463"/>
                <a:gd name="connsiteX7" fmla="*/ 381000 w 507207"/>
                <a:gd name="connsiteY7" fmla="*/ 554832 h 652463"/>
                <a:gd name="connsiteX8" fmla="*/ 414338 w 507207"/>
                <a:gd name="connsiteY8" fmla="*/ 428625 h 652463"/>
                <a:gd name="connsiteX9" fmla="*/ 461963 w 507207"/>
                <a:gd name="connsiteY9" fmla="*/ 221457 h 652463"/>
                <a:gd name="connsiteX10" fmla="*/ 502444 w 507207"/>
                <a:gd name="connsiteY10" fmla="*/ 57150 h 652463"/>
                <a:gd name="connsiteX11" fmla="*/ 507207 w 507207"/>
                <a:gd name="connsiteY11" fmla="*/ 30957 h 652463"/>
                <a:gd name="connsiteX12" fmla="*/ 507207 w 507207"/>
                <a:gd name="connsiteY12" fmla="*/ 19050 h 652463"/>
                <a:gd name="connsiteX13" fmla="*/ 502444 w 507207"/>
                <a:gd name="connsiteY13" fmla="*/ 4763 h 652463"/>
                <a:gd name="connsiteX14" fmla="*/ 492919 w 507207"/>
                <a:gd name="connsiteY14" fmla="*/ 0 h 652463"/>
                <a:gd name="connsiteX15" fmla="*/ 469107 w 507207"/>
                <a:gd name="connsiteY15" fmla="*/ 7144 h 652463"/>
                <a:gd name="connsiteX16" fmla="*/ 452438 w 507207"/>
                <a:gd name="connsiteY16" fmla="*/ 21432 h 652463"/>
                <a:gd name="connsiteX17" fmla="*/ 383382 w 507207"/>
                <a:gd name="connsiteY17" fmla="*/ 152400 h 652463"/>
                <a:gd name="connsiteX18" fmla="*/ 285750 w 507207"/>
                <a:gd name="connsiteY18" fmla="*/ 2881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7207" h="652463">
                  <a:moveTo>
                    <a:pt x="285750" y="288132"/>
                  </a:moveTo>
                  <a:lnTo>
                    <a:pt x="180975" y="409575"/>
                  </a:lnTo>
                  <a:lnTo>
                    <a:pt x="145257" y="438150"/>
                  </a:lnTo>
                  <a:lnTo>
                    <a:pt x="90488" y="469107"/>
                  </a:lnTo>
                  <a:lnTo>
                    <a:pt x="0" y="492919"/>
                  </a:lnTo>
                  <a:lnTo>
                    <a:pt x="373857" y="652463"/>
                  </a:lnTo>
                  <a:lnTo>
                    <a:pt x="373857" y="619125"/>
                  </a:lnTo>
                  <a:lnTo>
                    <a:pt x="381000" y="554832"/>
                  </a:lnTo>
                  <a:lnTo>
                    <a:pt x="414338" y="428625"/>
                  </a:lnTo>
                  <a:lnTo>
                    <a:pt x="461963" y="221457"/>
                  </a:lnTo>
                  <a:lnTo>
                    <a:pt x="502444" y="57150"/>
                  </a:lnTo>
                  <a:lnTo>
                    <a:pt x="507207" y="30957"/>
                  </a:lnTo>
                  <a:lnTo>
                    <a:pt x="507207" y="19050"/>
                  </a:lnTo>
                  <a:lnTo>
                    <a:pt x="502444" y="4763"/>
                  </a:lnTo>
                  <a:lnTo>
                    <a:pt x="492919" y="0"/>
                  </a:lnTo>
                  <a:lnTo>
                    <a:pt x="469107" y="7144"/>
                  </a:lnTo>
                  <a:lnTo>
                    <a:pt x="452438" y="21432"/>
                  </a:lnTo>
                  <a:lnTo>
                    <a:pt x="383382" y="152400"/>
                  </a:lnTo>
                  <a:lnTo>
                    <a:pt x="285750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951F4EA6-B09B-441B-B8A0-8E397D47E6AF}"/>
                </a:ext>
              </a:extLst>
            </p:cNvPr>
            <p:cNvSpPr/>
            <p:nvPr/>
          </p:nvSpPr>
          <p:spPr>
            <a:xfrm>
              <a:off x="3975100" y="3821114"/>
              <a:ext cx="1811338" cy="1227137"/>
            </a:xfrm>
            <a:custGeom>
              <a:avLst/>
              <a:gdLst>
                <a:gd name="connsiteX0" fmla="*/ 1459707 w 1812132"/>
                <a:gd name="connsiteY0" fmla="*/ 450057 h 1226344"/>
                <a:gd name="connsiteX1" fmla="*/ 1278732 w 1812132"/>
                <a:gd name="connsiteY1" fmla="*/ 604838 h 1226344"/>
                <a:gd name="connsiteX2" fmla="*/ 1088232 w 1812132"/>
                <a:gd name="connsiteY2" fmla="*/ 745332 h 1226344"/>
                <a:gd name="connsiteX3" fmla="*/ 997744 w 1812132"/>
                <a:gd name="connsiteY3" fmla="*/ 809625 h 1226344"/>
                <a:gd name="connsiteX4" fmla="*/ 873919 w 1812132"/>
                <a:gd name="connsiteY4" fmla="*/ 878682 h 1226344"/>
                <a:gd name="connsiteX5" fmla="*/ 752475 w 1812132"/>
                <a:gd name="connsiteY5" fmla="*/ 947738 h 1226344"/>
                <a:gd name="connsiteX6" fmla="*/ 600075 w 1812132"/>
                <a:gd name="connsiteY6" fmla="*/ 1016794 h 1226344"/>
                <a:gd name="connsiteX7" fmla="*/ 347663 w 1812132"/>
                <a:gd name="connsiteY7" fmla="*/ 1121569 h 1226344"/>
                <a:gd name="connsiteX8" fmla="*/ 154782 w 1812132"/>
                <a:gd name="connsiteY8" fmla="*/ 1188244 h 1226344"/>
                <a:gd name="connsiteX9" fmla="*/ 38100 w 1812132"/>
                <a:gd name="connsiteY9" fmla="*/ 1223963 h 1226344"/>
                <a:gd name="connsiteX10" fmla="*/ 21432 w 1812132"/>
                <a:gd name="connsiteY10" fmla="*/ 1226344 h 1226344"/>
                <a:gd name="connsiteX11" fmla="*/ 2382 w 1812132"/>
                <a:gd name="connsiteY11" fmla="*/ 1219200 h 1226344"/>
                <a:gd name="connsiteX12" fmla="*/ 0 w 1812132"/>
                <a:gd name="connsiteY12" fmla="*/ 1204913 h 1226344"/>
                <a:gd name="connsiteX13" fmla="*/ 4763 w 1812132"/>
                <a:gd name="connsiteY13" fmla="*/ 1183482 h 1226344"/>
                <a:gd name="connsiteX14" fmla="*/ 21432 w 1812132"/>
                <a:gd name="connsiteY14" fmla="*/ 1166813 h 1226344"/>
                <a:gd name="connsiteX15" fmla="*/ 192882 w 1812132"/>
                <a:gd name="connsiteY15" fmla="*/ 1073944 h 1226344"/>
                <a:gd name="connsiteX16" fmla="*/ 407194 w 1812132"/>
                <a:gd name="connsiteY16" fmla="*/ 954882 h 1226344"/>
                <a:gd name="connsiteX17" fmla="*/ 657225 w 1812132"/>
                <a:gd name="connsiteY17" fmla="*/ 807244 h 1226344"/>
                <a:gd name="connsiteX18" fmla="*/ 788194 w 1812132"/>
                <a:gd name="connsiteY18" fmla="*/ 723900 h 1226344"/>
                <a:gd name="connsiteX19" fmla="*/ 971550 w 1812132"/>
                <a:gd name="connsiteY19" fmla="*/ 592932 h 1226344"/>
                <a:gd name="connsiteX20" fmla="*/ 1219200 w 1812132"/>
                <a:gd name="connsiteY20" fmla="*/ 383382 h 1226344"/>
                <a:gd name="connsiteX21" fmla="*/ 1390650 w 1812132"/>
                <a:gd name="connsiteY21" fmla="*/ 221457 h 1226344"/>
                <a:gd name="connsiteX22" fmla="*/ 1588294 w 1812132"/>
                <a:gd name="connsiteY22" fmla="*/ 0 h 1226344"/>
                <a:gd name="connsiteX23" fmla="*/ 1812132 w 1812132"/>
                <a:gd name="connsiteY23" fmla="*/ 128588 h 1226344"/>
                <a:gd name="connsiteX24" fmla="*/ 1721644 w 1812132"/>
                <a:gd name="connsiteY24" fmla="*/ 221457 h 1226344"/>
                <a:gd name="connsiteX25" fmla="*/ 1562100 w 1812132"/>
                <a:gd name="connsiteY25" fmla="*/ 366713 h 1226344"/>
                <a:gd name="connsiteX26" fmla="*/ 1459707 w 1812132"/>
                <a:gd name="connsiteY26" fmla="*/ 450057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2132" h="1226344">
                  <a:moveTo>
                    <a:pt x="1459707" y="450057"/>
                  </a:moveTo>
                  <a:lnTo>
                    <a:pt x="1278732" y="604838"/>
                  </a:lnTo>
                  <a:lnTo>
                    <a:pt x="1088232" y="745332"/>
                  </a:lnTo>
                  <a:lnTo>
                    <a:pt x="997744" y="809625"/>
                  </a:lnTo>
                  <a:lnTo>
                    <a:pt x="873919" y="878682"/>
                  </a:lnTo>
                  <a:lnTo>
                    <a:pt x="752475" y="947738"/>
                  </a:lnTo>
                  <a:lnTo>
                    <a:pt x="600075" y="1016794"/>
                  </a:lnTo>
                  <a:lnTo>
                    <a:pt x="347663" y="1121569"/>
                  </a:lnTo>
                  <a:lnTo>
                    <a:pt x="154782" y="1188244"/>
                  </a:lnTo>
                  <a:lnTo>
                    <a:pt x="38100" y="1223963"/>
                  </a:lnTo>
                  <a:lnTo>
                    <a:pt x="21432" y="1226344"/>
                  </a:lnTo>
                  <a:lnTo>
                    <a:pt x="2382" y="1219200"/>
                  </a:lnTo>
                  <a:lnTo>
                    <a:pt x="0" y="1204913"/>
                  </a:lnTo>
                  <a:lnTo>
                    <a:pt x="4763" y="1183482"/>
                  </a:lnTo>
                  <a:lnTo>
                    <a:pt x="21432" y="1166813"/>
                  </a:lnTo>
                  <a:lnTo>
                    <a:pt x="192882" y="1073944"/>
                  </a:lnTo>
                  <a:lnTo>
                    <a:pt x="407194" y="954882"/>
                  </a:lnTo>
                  <a:lnTo>
                    <a:pt x="657225" y="807244"/>
                  </a:lnTo>
                  <a:lnTo>
                    <a:pt x="788194" y="723900"/>
                  </a:lnTo>
                  <a:lnTo>
                    <a:pt x="971550" y="592932"/>
                  </a:lnTo>
                  <a:lnTo>
                    <a:pt x="1219200" y="383382"/>
                  </a:lnTo>
                  <a:lnTo>
                    <a:pt x="1390650" y="221457"/>
                  </a:lnTo>
                  <a:lnTo>
                    <a:pt x="1588294" y="0"/>
                  </a:lnTo>
                  <a:lnTo>
                    <a:pt x="1812132" y="128588"/>
                  </a:lnTo>
                  <a:lnTo>
                    <a:pt x="1721644" y="221457"/>
                  </a:lnTo>
                  <a:lnTo>
                    <a:pt x="1562100" y="366713"/>
                  </a:lnTo>
                  <a:lnTo>
                    <a:pt x="1459707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66820A7D-CA6E-4B87-9535-C6D070C11637}"/>
                </a:ext>
              </a:extLst>
            </p:cNvPr>
            <p:cNvSpPr/>
            <p:nvPr/>
          </p:nvSpPr>
          <p:spPr>
            <a:xfrm>
              <a:off x="3860800" y="4157663"/>
              <a:ext cx="2254250" cy="1606550"/>
            </a:xfrm>
            <a:custGeom>
              <a:avLst/>
              <a:gdLst>
                <a:gd name="connsiteX0" fmla="*/ 1516857 w 2255044"/>
                <a:gd name="connsiteY0" fmla="*/ 897731 h 1607343"/>
                <a:gd name="connsiteX1" fmla="*/ 1328738 w 2255044"/>
                <a:gd name="connsiteY1" fmla="*/ 1019175 h 1607343"/>
                <a:gd name="connsiteX2" fmla="*/ 1092994 w 2255044"/>
                <a:gd name="connsiteY2" fmla="*/ 1150143 h 1607343"/>
                <a:gd name="connsiteX3" fmla="*/ 854869 w 2255044"/>
                <a:gd name="connsiteY3" fmla="*/ 1271587 h 1607343"/>
                <a:gd name="connsiteX4" fmla="*/ 559594 w 2255044"/>
                <a:gd name="connsiteY4" fmla="*/ 1402556 h 1607343"/>
                <a:gd name="connsiteX5" fmla="*/ 314325 w 2255044"/>
                <a:gd name="connsiteY5" fmla="*/ 1502568 h 1607343"/>
                <a:gd name="connsiteX6" fmla="*/ 38100 w 2255044"/>
                <a:gd name="connsiteY6" fmla="*/ 1604962 h 1607343"/>
                <a:gd name="connsiteX7" fmla="*/ 14288 w 2255044"/>
                <a:gd name="connsiteY7" fmla="*/ 1607343 h 1607343"/>
                <a:gd name="connsiteX8" fmla="*/ 4763 w 2255044"/>
                <a:gd name="connsiteY8" fmla="*/ 1604962 h 1607343"/>
                <a:gd name="connsiteX9" fmla="*/ 0 w 2255044"/>
                <a:gd name="connsiteY9" fmla="*/ 1595437 h 1607343"/>
                <a:gd name="connsiteX10" fmla="*/ 2382 w 2255044"/>
                <a:gd name="connsiteY10" fmla="*/ 1576387 h 1607343"/>
                <a:gd name="connsiteX11" fmla="*/ 16669 w 2255044"/>
                <a:gd name="connsiteY11" fmla="*/ 1550193 h 1607343"/>
                <a:gd name="connsiteX12" fmla="*/ 28575 w 2255044"/>
                <a:gd name="connsiteY12" fmla="*/ 1543050 h 1607343"/>
                <a:gd name="connsiteX13" fmla="*/ 235744 w 2255044"/>
                <a:gd name="connsiteY13" fmla="*/ 1452562 h 1607343"/>
                <a:gd name="connsiteX14" fmla="*/ 466725 w 2255044"/>
                <a:gd name="connsiteY14" fmla="*/ 1333500 h 1607343"/>
                <a:gd name="connsiteX15" fmla="*/ 702469 w 2255044"/>
                <a:gd name="connsiteY15" fmla="*/ 1197768 h 1607343"/>
                <a:gd name="connsiteX16" fmla="*/ 985838 w 2255044"/>
                <a:gd name="connsiteY16" fmla="*/ 1019175 h 1607343"/>
                <a:gd name="connsiteX17" fmla="*/ 1140619 w 2255044"/>
                <a:gd name="connsiteY17" fmla="*/ 916781 h 1607343"/>
                <a:gd name="connsiteX18" fmla="*/ 1443038 w 2255044"/>
                <a:gd name="connsiteY18" fmla="*/ 692943 h 1607343"/>
                <a:gd name="connsiteX19" fmla="*/ 1509713 w 2255044"/>
                <a:gd name="connsiteY19" fmla="*/ 638175 h 1607343"/>
                <a:gd name="connsiteX20" fmla="*/ 1693069 w 2255044"/>
                <a:gd name="connsiteY20" fmla="*/ 485775 h 1607343"/>
                <a:gd name="connsiteX21" fmla="*/ 1914525 w 2255044"/>
                <a:gd name="connsiteY21" fmla="*/ 266700 h 1607343"/>
                <a:gd name="connsiteX22" fmla="*/ 2128838 w 2255044"/>
                <a:gd name="connsiteY22" fmla="*/ 0 h 1607343"/>
                <a:gd name="connsiteX23" fmla="*/ 2255044 w 2255044"/>
                <a:gd name="connsiteY23" fmla="*/ 283368 h 1607343"/>
                <a:gd name="connsiteX24" fmla="*/ 2112169 w 2255044"/>
                <a:gd name="connsiteY24" fmla="*/ 411956 h 1607343"/>
                <a:gd name="connsiteX25" fmla="*/ 1976438 w 2255044"/>
                <a:gd name="connsiteY25" fmla="*/ 547687 h 1607343"/>
                <a:gd name="connsiteX26" fmla="*/ 1771650 w 2255044"/>
                <a:gd name="connsiteY26" fmla="*/ 721518 h 1607343"/>
                <a:gd name="connsiteX27" fmla="*/ 1516857 w 2255044"/>
                <a:gd name="connsiteY27" fmla="*/ 897731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5044" h="1607343">
                  <a:moveTo>
                    <a:pt x="1516857" y="897731"/>
                  </a:moveTo>
                  <a:lnTo>
                    <a:pt x="1328738" y="1019175"/>
                  </a:lnTo>
                  <a:lnTo>
                    <a:pt x="1092994" y="1150143"/>
                  </a:lnTo>
                  <a:lnTo>
                    <a:pt x="854869" y="1271587"/>
                  </a:lnTo>
                  <a:lnTo>
                    <a:pt x="559594" y="1402556"/>
                  </a:lnTo>
                  <a:lnTo>
                    <a:pt x="314325" y="1502568"/>
                  </a:lnTo>
                  <a:lnTo>
                    <a:pt x="38100" y="1604962"/>
                  </a:lnTo>
                  <a:lnTo>
                    <a:pt x="14288" y="1607343"/>
                  </a:lnTo>
                  <a:lnTo>
                    <a:pt x="4763" y="1604962"/>
                  </a:lnTo>
                  <a:lnTo>
                    <a:pt x="0" y="1595437"/>
                  </a:lnTo>
                  <a:lnTo>
                    <a:pt x="2382" y="1576387"/>
                  </a:lnTo>
                  <a:lnTo>
                    <a:pt x="16669" y="1550193"/>
                  </a:lnTo>
                  <a:lnTo>
                    <a:pt x="28575" y="1543050"/>
                  </a:lnTo>
                  <a:lnTo>
                    <a:pt x="235744" y="1452562"/>
                  </a:lnTo>
                  <a:lnTo>
                    <a:pt x="466725" y="1333500"/>
                  </a:lnTo>
                  <a:lnTo>
                    <a:pt x="702469" y="1197768"/>
                  </a:lnTo>
                  <a:lnTo>
                    <a:pt x="985838" y="1019175"/>
                  </a:lnTo>
                  <a:lnTo>
                    <a:pt x="1140619" y="916781"/>
                  </a:lnTo>
                  <a:lnTo>
                    <a:pt x="1443038" y="692943"/>
                  </a:lnTo>
                  <a:lnTo>
                    <a:pt x="1509713" y="638175"/>
                  </a:lnTo>
                  <a:lnTo>
                    <a:pt x="1693069" y="485775"/>
                  </a:lnTo>
                  <a:lnTo>
                    <a:pt x="1914525" y="266700"/>
                  </a:lnTo>
                  <a:lnTo>
                    <a:pt x="2128838" y="0"/>
                  </a:lnTo>
                  <a:lnTo>
                    <a:pt x="2255044" y="283368"/>
                  </a:lnTo>
                  <a:lnTo>
                    <a:pt x="2112169" y="411956"/>
                  </a:lnTo>
                  <a:lnTo>
                    <a:pt x="1976438" y="547687"/>
                  </a:lnTo>
                  <a:lnTo>
                    <a:pt x="1771650" y="721518"/>
                  </a:lnTo>
                  <a:lnTo>
                    <a:pt x="1516857" y="897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E28BDA43-D1F8-461B-99FC-25C0FD22B1D4}"/>
                </a:ext>
              </a:extLst>
            </p:cNvPr>
            <p:cNvSpPr/>
            <p:nvPr/>
          </p:nvSpPr>
          <p:spPr>
            <a:xfrm>
              <a:off x="5989638" y="3271838"/>
              <a:ext cx="1568450" cy="895350"/>
            </a:xfrm>
            <a:custGeom>
              <a:avLst/>
              <a:gdLst>
                <a:gd name="connsiteX0" fmla="*/ 795337 w 1569244"/>
                <a:gd name="connsiteY0" fmla="*/ 685800 h 895350"/>
                <a:gd name="connsiteX1" fmla="*/ 581025 w 1569244"/>
                <a:gd name="connsiteY1" fmla="*/ 754856 h 895350"/>
                <a:gd name="connsiteX2" fmla="*/ 414337 w 1569244"/>
                <a:gd name="connsiteY2" fmla="*/ 804862 h 895350"/>
                <a:gd name="connsiteX3" fmla="*/ 78581 w 1569244"/>
                <a:gd name="connsiteY3" fmla="*/ 895350 h 895350"/>
                <a:gd name="connsiteX4" fmla="*/ 0 w 1569244"/>
                <a:gd name="connsiteY4" fmla="*/ 812006 h 895350"/>
                <a:gd name="connsiteX5" fmla="*/ 133350 w 1569244"/>
                <a:gd name="connsiteY5" fmla="*/ 769143 h 895350"/>
                <a:gd name="connsiteX6" fmla="*/ 373856 w 1569244"/>
                <a:gd name="connsiteY6" fmla="*/ 688181 h 895350"/>
                <a:gd name="connsiteX7" fmla="*/ 571500 w 1569244"/>
                <a:gd name="connsiteY7" fmla="*/ 611981 h 895350"/>
                <a:gd name="connsiteX8" fmla="*/ 709612 w 1569244"/>
                <a:gd name="connsiteY8" fmla="*/ 545306 h 895350"/>
                <a:gd name="connsiteX9" fmla="*/ 873919 w 1569244"/>
                <a:gd name="connsiteY9" fmla="*/ 457200 h 895350"/>
                <a:gd name="connsiteX10" fmla="*/ 1007269 w 1569244"/>
                <a:gd name="connsiteY10" fmla="*/ 373856 h 895350"/>
                <a:gd name="connsiteX11" fmla="*/ 1088231 w 1569244"/>
                <a:gd name="connsiteY11" fmla="*/ 307181 h 895350"/>
                <a:gd name="connsiteX12" fmla="*/ 1135856 w 1569244"/>
                <a:gd name="connsiteY12" fmla="*/ 259556 h 895350"/>
                <a:gd name="connsiteX13" fmla="*/ 1154906 w 1569244"/>
                <a:gd name="connsiteY13" fmla="*/ 233362 h 895350"/>
                <a:gd name="connsiteX14" fmla="*/ 1171575 w 1569244"/>
                <a:gd name="connsiteY14" fmla="*/ 202406 h 895350"/>
                <a:gd name="connsiteX15" fmla="*/ 1176337 w 1569244"/>
                <a:gd name="connsiteY15" fmla="*/ 166687 h 895350"/>
                <a:gd name="connsiteX16" fmla="*/ 1176337 w 1569244"/>
                <a:gd name="connsiteY16" fmla="*/ 142875 h 895350"/>
                <a:gd name="connsiteX17" fmla="*/ 1169194 w 1569244"/>
                <a:gd name="connsiteY17" fmla="*/ 109537 h 895350"/>
                <a:gd name="connsiteX18" fmla="*/ 1150144 w 1569244"/>
                <a:gd name="connsiteY18" fmla="*/ 76200 h 895350"/>
                <a:gd name="connsiteX19" fmla="*/ 1131094 w 1569244"/>
                <a:gd name="connsiteY19" fmla="*/ 59531 h 895350"/>
                <a:gd name="connsiteX20" fmla="*/ 1112044 w 1569244"/>
                <a:gd name="connsiteY20" fmla="*/ 35718 h 895350"/>
                <a:gd name="connsiteX21" fmla="*/ 1112044 w 1569244"/>
                <a:gd name="connsiteY21" fmla="*/ 19050 h 895350"/>
                <a:gd name="connsiteX22" fmla="*/ 1114425 w 1569244"/>
                <a:gd name="connsiteY22" fmla="*/ 9525 h 895350"/>
                <a:gd name="connsiteX23" fmla="*/ 1131094 w 1569244"/>
                <a:gd name="connsiteY23" fmla="*/ 0 h 895350"/>
                <a:gd name="connsiteX24" fmla="*/ 1164431 w 1569244"/>
                <a:gd name="connsiteY24" fmla="*/ 0 h 895350"/>
                <a:gd name="connsiteX25" fmla="*/ 1207294 w 1569244"/>
                <a:gd name="connsiteY25" fmla="*/ 11906 h 895350"/>
                <a:gd name="connsiteX26" fmla="*/ 1233487 w 1569244"/>
                <a:gd name="connsiteY26" fmla="*/ 21431 h 895350"/>
                <a:gd name="connsiteX27" fmla="*/ 1278731 w 1569244"/>
                <a:gd name="connsiteY27" fmla="*/ 47625 h 895350"/>
                <a:gd name="connsiteX28" fmla="*/ 1316831 w 1569244"/>
                <a:gd name="connsiteY28" fmla="*/ 76200 h 895350"/>
                <a:gd name="connsiteX29" fmla="*/ 1426369 w 1569244"/>
                <a:gd name="connsiteY29" fmla="*/ 216693 h 895350"/>
                <a:gd name="connsiteX30" fmla="*/ 1545431 w 1569244"/>
                <a:gd name="connsiteY30" fmla="*/ 373856 h 895350"/>
                <a:gd name="connsiteX31" fmla="*/ 1569244 w 1569244"/>
                <a:gd name="connsiteY31" fmla="*/ 411956 h 895350"/>
                <a:gd name="connsiteX32" fmla="*/ 1566862 w 1569244"/>
                <a:gd name="connsiteY32" fmla="*/ 431006 h 895350"/>
                <a:gd name="connsiteX33" fmla="*/ 1550194 w 1569244"/>
                <a:gd name="connsiteY33" fmla="*/ 452437 h 895350"/>
                <a:gd name="connsiteX34" fmla="*/ 1507331 w 1569244"/>
                <a:gd name="connsiteY34" fmla="*/ 461962 h 895350"/>
                <a:gd name="connsiteX35" fmla="*/ 1421606 w 1569244"/>
                <a:gd name="connsiteY35" fmla="*/ 469106 h 895350"/>
                <a:gd name="connsiteX36" fmla="*/ 1376362 w 1569244"/>
                <a:gd name="connsiteY36" fmla="*/ 476250 h 895350"/>
                <a:gd name="connsiteX37" fmla="*/ 1302544 w 1569244"/>
                <a:gd name="connsiteY37" fmla="*/ 495300 h 895350"/>
                <a:gd name="connsiteX38" fmla="*/ 1028700 w 1569244"/>
                <a:gd name="connsiteY38" fmla="*/ 602456 h 895350"/>
                <a:gd name="connsiteX39" fmla="*/ 795337 w 1569244"/>
                <a:gd name="connsiteY39" fmla="*/ 68580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69244" h="895350">
                  <a:moveTo>
                    <a:pt x="795337" y="685800"/>
                  </a:moveTo>
                  <a:lnTo>
                    <a:pt x="581025" y="754856"/>
                  </a:lnTo>
                  <a:lnTo>
                    <a:pt x="414337" y="804862"/>
                  </a:lnTo>
                  <a:lnTo>
                    <a:pt x="78581" y="895350"/>
                  </a:lnTo>
                  <a:lnTo>
                    <a:pt x="0" y="812006"/>
                  </a:lnTo>
                  <a:lnTo>
                    <a:pt x="133350" y="769143"/>
                  </a:lnTo>
                  <a:lnTo>
                    <a:pt x="373856" y="688181"/>
                  </a:lnTo>
                  <a:lnTo>
                    <a:pt x="571500" y="611981"/>
                  </a:lnTo>
                  <a:lnTo>
                    <a:pt x="709612" y="545306"/>
                  </a:lnTo>
                  <a:lnTo>
                    <a:pt x="873919" y="457200"/>
                  </a:lnTo>
                  <a:lnTo>
                    <a:pt x="1007269" y="373856"/>
                  </a:lnTo>
                  <a:lnTo>
                    <a:pt x="1088231" y="307181"/>
                  </a:lnTo>
                  <a:lnTo>
                    <a:pt x="1135856" y="259556"/>
                  </a:lnTo>
                  <a:lnTo>
                    <a:pt x="1154906" y="233362"/>
                  </a:lnTo>
                  <a:lnTo>
                    <a:pt x="1171575" y="202406"/>
                  </a:lnTo>
                  <a:lnTo>
                    <a:pt x="1176337" y="166687"/>
                  </a:lnTo>
                  <a:lnTo>
                    <a:pt x="1176337" y="142875"/>
                  </a:lnTo>
                  <a:lnTo>
                    <a:pt x="1169194" y="109537"/>
                  </a:lnTo>
                  <a:lnTo>
                    <a:pt x="1150144" y="76200"/>
                  </a:lnTo>
                  <a:lnTo>
                    <a:pt x="1131094" y="59531"/>
                  </a:lnTo>
                  <a:lnTo>
                    <a:pt x="1112044" y="35718"/>
                  </a:lnTo>
                  <a:lnTo>
                    <a:pt x="1112044" y="19050"/>
                  </a:lnTo>
                  <a:lnTo>
                    <a:pt x="1114425" y="9525"/>
                  </a:lnTo>
                  <a:lnTo>
                    <a:pt x="1131094" y="0"/>
                  </a:lnTo>
                  <a:lnTo>
                    <a:pt x="1164431" y="0"/>
                  </a:lnTo>
                  <a:lnTo>
                    <a:pt x="1207294" y="11906"/>
                  </a:lnTo>
                  <a:lnTo>
                    <a:pt x="1233487" y="21431"/>
                  </a:lnTo>
                  <a:lnTo>
                    <a:pt x="1278731" y="47625"/>
                  </a:lnTo>
                  <a:lnTo>
                    <a:pt x="1316831" y="76200"/>
                  </a:lnTo>
                  <a:lnTo>
                    <a:pt x="1426369" y="216693"/>
                  </a:lnTo>
                  <a:lnTo>
                    <a:pt x="1545431" y="373856"/>
                  </a:lnTo>
                  <a:lnTo>
                    <a:pt x="1569244" y="411956"/>
                  </a:lnTo>
                  <a:lnTo>
                    <a:pt x="1566862" y="431006"/>
                  </a:lnTo>
                  <a:lnTo>
                    <a:pt x="1550194" y="452437"/>
                  </a:lnTo>
                  <a:lnTo>
                    <a:pt x="1507331" y="461962"/>
                  </a:lnTo>
                  <a:lnTo>
                    <a:pt x="1421606" y="469106"/>
                  </a:lnTo>
                  <a:lnTo>
                    <a:pt x="1376362" y="476250"/>
                  </a:lnTo>
                  <a:lnTo>
                    <a:pt x="1302544" y="495300"/>
                  </a:lnTo>
                  <a:lnTo>
                    <a:pt x="1028700" y="602456"/>
                  </a:lnTo>
                  <a:lnTo>
                    <a:pt x="795337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E3ABE2BD-6A10-4CE9-A83D-9AAD71DC3BBA}"/>
                </a:ext>
              </a:extLst>
            </p:cNvPr>
            <p:cNvSpPr/>
            <p:nvPr/>
          </p:nvSpPr>
          <p:spPr>
            <a:xfrm>
              <a:off x="6100763" y="4068764"/>
              <a:ext cx="2514600" cy="1531937"/>
            </a:xfrm>
            <a:custGeom>
              <a:avLst/>
              <a:gdLst>
                <a:gd name="connsiteX0" fmla="*/ 573881 w 2514600"/>
                <a:gd name="connsiteY0" fmla="*/ 600075 h 1531144"/>
                <a:gd name="connsiteX1" fmla="*/ 223837 w 2514600"/>
                <a:gd name="connsiteY1" fmla="*/ 290513 h 1531144"/>
                <a:gd name="connsiteX2" fmla="*/ 0 w 2514600"/>
                <a:gd name="connsiteY2" fmla="*/ 57150 h 1531144"/>
                <a:gd name="connsiteX3" fmla="*/ 66675 w 2514600"/>
                <a:gd name="connsiteY3" fmla="*/ 0 h 1531144"/>
                <a:gd name="connsiteX4" fmla="*/ 242887 w 2514600"/>
                <a:gd name="connsiteY4" fmla="*/ 159544 h 1531144"/>
                <a:gd name="connsiteX5" fmla="*/ 500062 w 2514600"/>
                <a:gd name="connsiteY5" fmla="*/ 364332 h 1531144"/>
                <a:gd name="connsiteX6" fmla="*/ 661987 w 2514600"/>
                <a:gd name="connsiteY6" fmla="*/ 488157 h 1531144"/>
                <a:gd name="connsiteX7" fmla="*/ 854868 w 2514600"/>
                <a:gd name="connsiteY7" fmla="*/ 619125 h 1531144"/>
                <a:gd name="connsiteX8" fmla="*/ 1059656 w 2514600"/>
                <a:gd name="connsiteY8" fmla="*/ 745332 h 1531144"/>
                <a:gd name="connsiteX9" fmla="*/ 1228725 w 2514600"/>
                <a:gd name="connsiteY9" fmla="*/ 840582 h 1531144"/>
                <a:gd name="connsiteX10" fmla="*/ 1421606 w 2514600"/>
                <a:gd name="connsiteY10" fmla="*/ 947738 h 1531144"/>
                <a:gd name="connsiteX11" fmla="*/ 1709737 w 2514600"/>
                <a:gd name="connsiteY11" fmla="*/ 1083469 h 1531144"/>
                <a:gd name="connsiteX12" fmla="*/ 1940718 w 2514600"/>
                <a:gd name="connsiteY12" fmla="*/ 1181100 h 1531144"/>
                <a:gd name="connsiteX13" fmla="*/ 2185987 w 2514600"/>
                <a:gd name="connsiteY13" fmla="*/ 1276350 h 1531144"/>
                <a:gd name="connsiteX14" fmla="*/ 2397918 w 2514600"/>
                <a:gd name="connsiteY14" fmla="*/ 1347788 h 1531144"/>
                <a:gd name="connsiteX15" fmla="*/ 2476500 w 2514600"/>
                <a:gd name="connsiteY15" fmla="*/ 1373982 h 1531144"/>
                <a:gd name="connsiteX16" fmla="*/ 2502693 w 2514600"/>
                <a:gd name="connsiteY16" fmla="*/ 1385888 h 1531144"/>
                <a:gd name="connsiteX17" fmla="*/ 2514600 w 2514600"/>
                <a:gd name="connsiteY17" fmla="*/ 1400175 h 1531144"/>
                <a:gd name="connsiteX18" fmla="*/ 2507456 w 2514600"/>
                <a:gd name="connsiteY18" fmla="*/ 1419225 h 1531144"/>
                <a:gd name="connsiteX19" fmla="*/ 2481262 w 2514600"/>
                <a:gd name="connsiteY19" fmla="*/ 1431132 h 1531144"/>
                <a:gd name="connsiteX20" fmla="*/ 2321718 w 2514600"/>
                <a:gd name="connsiteY20" fmla="*/ 1457325 h 1531144"/>
                <a:gd name="connsiteX21" fmla="*/ 2035968 w 2514600"/>
                <a:gd name="connsiteY21" fmla="*/ 1500188 h 1531144"/>
                <a:gd name="connsiteX22" fmla="*/ 1878806 w 2514600"/>
                <a:gd name="connsiteY22" fmla="*/ 1526382 h 1531144"/>
                <a:gd name="connsiteX23" fmla="*/ 1847850 w 2514600"/>
                <a:gd name="connsiteY23" fmla="*/ 1528763 h 1531144"/>
                <a:gd name="connsiteX24" fmla="*/ 1804987 w 2514600"/>
                <a:gd name="connsiteY24" fmla="*/ 1531144 h 1531144"/>
                <a:gd name="connsiteX25" fmla="*/ 1766887 w 2514600"/>
                <a:gd name="connsiteY25" fmla="*/ 1528763 h 1531144"/>
                <a:gd name="connsiteX26" fmla="*/ 1726406 w 2514600"/>
                <a:gd name="connsiteY26" fmla="*/ 1516857 h 1531144"/>
                <a:gd name="connsiteX27" fmla="*/ 1671637 w 2514600"/>
                <a:gd name="connsiteY27" fmla="*/ 1493044 h 1531144"/>
                <a:gd name="connsiteX28" fmla="*/ 1602581 w 2514600"/>
                <a:gd name="connsiteY28" fmla="*/ 1447800 h 1531144"/>
                <a:gd name="connsiteX29" fmla="*/ 1393031 w 2514600"/>
                <a:gd name="connsiteY29" fmla="*/ 1281113 h 1531144"/>
                <a:gd name="connsiteX30" fmla="*/ 1116806 w 2514600"/>
                <a:gd name="connsiteY30" fmla="*/ 1057275 h 1531144"/>
                <a:gd name="connsiteX31" fmla="*/ 790575 w 2514600"/>
                <a:gd name="connsiteY31" fmla="*/ 783432 h 1531144"/>
                <a:gd name="connsiteX32" fmla="*/ 573881 w 2514600"/>
                <a:gd name="connsiteY32" fmla="*/ 600075 h 153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4600" h="1531144">
                  <a:moveTo>
                    <a:pt x="573881" y="600075"/>
                  </a:moveTo>
                  <a:lnTo>
                    <a:pt x="223837" y="290513"/>
                  </a:lnTo>
                  <a:lnTo>
                    <a:pt x="0" y="57150"/>
                  </a:lnTo>
                  <a:lnTo>
                    <a:pt x="66675" y="0"/>
                  </a:lnTo>
                  <a:lnTo>
                    <a:pt x="242887" y="159544"/>
                  </a:lnTo>
                  <a:lnTo>
                    <a:pt x="500062" y="364332"/>
                  </a:lnTo>
                  <a:lnTo>
                    <a:pt x="661987" y="488157"/>
                  </a:lnTo>
                  <a:lnTo>
                    <a:pt x="854868" y="619125"/>
                  </a:lnTo>
                  <a:lnTo>
                    <a:pt x="1059656" y="745332"/>
                  </a:lnTo>
                  <a:lnTo>
                    <a:pt x="1228725" y="840582"/>
                  </a:lnTo>
                  <a:lnTo>
                    <a:pt x="1421606" y="947738"/>
                  </a:lnTo>
                  <a:lnTo>
                    <a:pt x="1709737" y="1083469"/>
                  </a:lnTo>
                  <a:lnTo>
                    <a:pt x="1940718" y="1181100"/>
                  </a:lnTo>
                  <a:lnTo>
                    <a:pt x="2185987" y="1276350"/>
                  </a:lnTo>
                  <a:lnTo>
                    <a:pt x="2397918" y="1347788"/>
                  </a:lnTo>
                  <a:lnTo>
                    <a:pt x="2476500" y="1373982"/>
                  </a:lnTo>
                  <a:lnTo>
                    <a:pt x="2502693" y="1385888"/>
                  </a:lnTo>
                  <a:lnTo>
                    <a:pt x="2514600" y="1400175"/>
                  </a:lnTo>
                  <a:lnTo>
                    <a:pt x="2507456" y="1419225"/>
                  </a:lnTo>
                  <a:lnTo>
                    <a:pt x="2481262" y="1431132"/>
                  </a:lnTo>
                  <a:lnTo>
                    <a:pt x="2321718" y="1457325"/>
                  </a:lnTo>
                  <a:lnTo>
                    <a:pt x="2035968" y="1500188"/>
                  </a:lnTo>
                  <a:lnTo>
                    <a:pt x="1878806" y="1526382"/>
                  </a:lnTo>
                  <a:lnTo>
                    <a:pt x="1847850" y="1528763"/>
                  </a:lnTo>
                  <a:lnTo>
                    <a:pt x="1804987" y="1531144"/>
                  </a:lnTo>
                  <a:lnTo>
                    <a:pt x="1766887" y="1528763"/>
                  </a:lnTo>
                  <a:lnTo>
                    <a:pt x="1726406" y="1516857"/>
                  </a:lnTo>
                  <a:lnTo>
                    <a:pt x="1671637" y="1493044"/>
                  </a:lnTo>
                  <a:lnTo>
                    <a:pt x="1602581" y="1447800"/>
                  </a:lnTo>
                  <a:lnTo>
                    <a:pt x="1393031" y="1281113"/>
                  </a:lnTo>
                  <a:lnTo>
                    <a:pt x="1116806" y="1057275"/>
                  </a:lnTo>
                  <a:lnTo>
                    <a:pt x="790575" y="783432"/>
                  </a:lnTo>
                  <a:lnTo>
                    <a:pt x="573881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77926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30" grpId="0" animBg="1"/>
      <p:bldP spid="26" grpId="0" animBg="1"/>
      <p:bldP spid="27" grpId="0" animBg="1"/>
      <p:bldP spid="22" grpId="0" animBg="1"/>
      <p:bldP spid="23" grpId="0" animBg="1"/>
      <p:bldP spid="19" grpId="0" animBg="1"/>
      <p:bldP spid="20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3F0DBE99-C4CE-4A18-BBD8-B8D5F2088CC3}"/>
              </a:ext>
            </a:extLst>
          </p:cNvPr>
          <p:cNvGrpSpPr/>
          <p:nvPr/>
        </p:nvGrpSpPr>
        <p:grpSpPr>
          <a:xfrm>
            <a:off x="3860800" y="1366839"/>
            <a:ext cx="4754563" cy="4748212"/>
            <a:chOff x="3860800" y="1366839"/>
            <a:chExt cx="4754563" cy="47482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D4CC0B4-0F14-4221-ACFC-1C85068B4B16}"/>
                </a:ext>
              </a:extLst>
            </p:cNvPr>
            <p:cNvSpPr/>
            <p:nvPr/>
          </p:nvSpPr>
          <p:spPr>
            <a:xfrm>
              <a:off x="4257677" y="1366839"/>
              <a:ext cx="1395413" cy="1133475"/>
            </a:xfrm>
            <a:custGeom>
              <a:avLst/>
              <a:gdLst>
                <a:gd name="connsiteX0" fmla="*/ 1021556 w 1395413"/>
                <a:gd name="connsiteY0" fmla="*/ 638175 h 1133475"/>
                <a:gd name="connsiteX1" fmla="*/ 802481 w 1395413"/>
                <a:gd name="connsiteY1" fmla="*/ 778668 h 1133475"/>
                <a:gd name="connsiteX2" fmla="*/ 652463 w 1395413"/>
                <a:gd name="connsiteY2" fmla="*/ 866775 h 1133475"/>
                <a:gd name="connsiteX3" fmla="*/ 507206 w 1395413"/>
                <a:gd name="connsiteY3" fmla="*/ 942975 h 1133475"/>
                <a:gd name="connsiteX4" fmla="*/ 302419 w 1395413"/>
                <a:gd name="connsiteY4" fmla="*/ 1038225 h 1133475"/>
                <a:gd name="connsiteX5" fmla="*/ 152400 w 1395413"/>
                <a:gd name="connsiteY5" fmla="*/ 1097756 h 1133475"/>
                <a:gd name="connsiteX6" fmla="*/ 47625 w 1395413"/>
                <a:gd name="connsiteY6" fmla="*/ 1133475 h 1133475"/>
                <a:gd name="connsiteX7" fmla="*/ 21431 w 1395413"/>
                <a:gd name="connsiteY7" fmla="*/ 1133475 h 1133475"/>
                <a:gd name="connsiteX8" fmla="*/ 4763 w 1395413"/>
                <a:gd name="connsiteY8" fmla="*/ 1126331 h 1133475"/>
                <a:gd name="connsiteX9" fmla="*/ 0 w 1395413"/>
                <a:gd name="connsiteY9" fmla="*/ 1109662 h 1133475"/>
                <a:gd name="connsiteX10" fmla="*/ 9525 w 1395413"/>
                <a:gd name="connsiteY10" fmla="*/ 1092993 h 1133475"/>
                <a:gd name="connsiteX11" fmla="*/ 30956 w 1395413"/>
                <a:gd name="connsiteY11" fmla="*/ 1073943 h 1133475"/>
                <a:gd name="connsiteX12" fmla="*/ 211931 w 1395413"/>
                <a:gd name="connsiteY12" fmla="*/ 981075 h 1133475"/>
                <a:gd name="connsiteX13" fmla="*/ 364331 w 1395413"/>
                <a:gd name="connsiteY13" fmla="*/ 890587 h 1133475"/>
                <a:gd name="connsiteX14" fmla="*/ 531019 w 1395413"/>
                <a:gd name="connsiteY14" fmla="*/ 781050 h 1133475"/>
                <a:gd name="connsiteX15" fmla="*/ 697706 w 1395413"/>
                <a:gd name="connsiteY15" fmla="*/ 645318 h 1133475"/>
                <a:gd name="connsiteX16" fmla="*/ 895350 w 1395413"/>
                <a:gd name="connsiteY16" fmla="*/ 464343 h 1133475"/>
                <a:gd name="connsiteX17" fmla="*/ 1069181 w 1395413"/>
                <a:gd name="connsiteY17" fmla="*/ 280987 h 1133475"/>
                <a:gd name="connsiteX18" fmla="*/ 1076325 w 1395413"/>
                <a:gd name="connsiteY18" fmla="*/ 252412 h 1133475"/>
                <a:gd name="connsiteX19" fmla="*/ 1076325 w 1395413"/>
                <a:gd name="connsiteY19" fmla="*/ 211931 h 1133475"/>
                <a:gd name="connsiteX20" fmla="*/ 1073944 w 1395413"/>
                <a:gd name="connsiteY20" fmla="*/ 183356 h 1133475"/>
                <a:gd name="connsiteX21" fmla="*/ 1062038 w 1395413"/>
                <a:gd name="connsiteY21" fmla="*/ 159543 h 1133475"/>
                <a:gd name="connsiteX22" fmla="*/ 1023938 w 1395413"/>
                <a:gd name="connsiteY22" fmla="*/ 121443 h 1133475"/>
                <a:gd name="connsiteX23" fmla="*/ 969169 w 1395413"/>
                <a:gd name="connsiteY23" fmla="*/ 66675 h 1133475"/>
                <a:gd name="connsiteX24" fmla="*/ 957263 w 1395413"/>
                <a:gd name="connsiteY24" fmla="*/ 52387 h 1133475"/>
                <a:gd name="connsiteX25" fmla="*/ 952500 w 1395413"/>
                <a:gd name="connsiteY25" fmla="*/ 35718 h 1133475"/>
                <a:gd name="connsiteX26" fmla="*/ 954881 w 1395413"/>
                <a:gd name="connsiteY26" fmla="*/ 14287 h 1133475"/>
                <a:gd name="connsiteX27" fmla="*/ 966788 w 1395413"/>
                <a:gd name="connsiteY27" fmla="*/ 0 h 1133475"/>
                <a:gd name="connsiteX28" fmla="*/ 990600 w 1395413"/>
                <a:gd name="connsiteY28" fmla="*/ 0 h 1133475"/>
                <a:gd name="connsiteX29" fmla="*/ 1064419 w 1395413"/>
                <a:gd name="connsiteY29" fmla="*/ 16668 h 1133475"/>
                <a:gd name="connsiteX30" fmla="*/ 1147763 w 1395413"/>
                <a:gd name="connsiteY30" fmla="*/ 35718 h 1133475"/>
                <a:gd name="connsiteX31" fmla="*/ 1188244 w 1395413"/>
                <a:gd name="connsiteY31" fmla="*/ 52387 h 1133475"/>
                <a:gd name="connsiteX32" fmla="*/ 1228725 w 1395413"/>
                <a:gd name="connsiteY32" fmla="*/ 71437 h 1133475"/>
                <a:gd name="connsiteX33" fmla="*/ 1266825 w 1395413"/>
                <a:gd name="connsiteY33" fmla="*/ 97631 h 1133475"/>
                <a:gd name="connsiteX34" fmla="*/ 1312069 w 1395413"/>
                <a:gd name="connsiteY34" fmla="*/ 138112 h 1133475"/>
                <a:gd name="connsiteX35" fmla="*/ 1340644 w 1395413"/>
                <a:gd name="connsiteY35" fmla="*/ 176212 h 1133475"/>
                <a:gd name="connsiteX36" fmla="*/ 1362075 w 1395413"/>
                <a:gd name="connsiteY36" fmla="*/ 214312 h 1133475"/>
                <a:gd name="connsiteX37" fmla="*/ 1395413 w 1395413"/>
                <a:gd name="connsiteY37" fmla="*/ 280987 h 1133475"/>
                <a:gd name="connsiteX38" fmla="*/ 1326356 w 1395413"/>
                <a:gd name="connsiteY38" fmla="*/ 409575 h 1133475"/>
                <a:gd name="connsiteX39" fmla="*/ 1307306 w 1395413"/>
                <a:gd name="connsiteY39" fmla="*/ 435768 h 1133475"/>
                <a:gd name="connsiteX40" fmla="*/ 1223963 w 1395413"/>
                <a:gd name="connsiteY40" fmla="*/ 500062 h 1133475"/>
                <a:gd name="connsiteX41" fmla="*/ 1021556 w 1395413"/>
                <a:gd name="connsiteY41" fmla="*/ 63817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95413" h="1133475">
                  <a:moveTo>
                    <a:pt x="1021556" y="638175"/>
                  </a:moveTo>
                  <a:lnTo>
                    <a:pt x="802481" y="778668"/>
                  </a:lnTo>
                  <a:lnTo>
                    <a:pt x="652463" y="866775"/>
                  </a:lnTo>
                  <a:lnTo>
                    <a:pt x="507206" y="942975"/>
                  </a:lnTo>
                  <a:lnTo>
                    <a:pt x="302419" y="1038225"/>
                  </a:lnTo>
                  <a:lnTo>
                    <a:pt x="152400" y="1097756"/>
                  </a:lnTo>
                  <a:lnTo>
                    <a:pt x="47625" y="1133475"/>
                  </a:lnTo>
                  <a:lnTo>
                    <a:pt x="21431" y="1133475"/>
                  </a:lnTo>
                  <a:lnTo>
                    <a:pt x="4763" y="1126331"/>
                  </a:lnTo>
                  <a:lnTo>
                    <a:pt x="0" y="1109662"/>
                  </a:lnTo>
                  <a:lnTo>
                    <a:pt x="9525" y="1092993"/>
                  </a:lnTo>
                  <a:lnTo>
                    <a:pt x="30956" y="1073943"/>
                  </a:lnTo>
                  <a:lnTo>
                    <a:pt x="211931" y="981075"/>
                  </a:lnTo>
                  <a:lnTo>
                    <a:pt x="364331" y="890587"/>
                  </a:lnTo>
                  <a:lnTo>
                    <a:pt x="531019" y="781050"/>
                  </a:lnTo>
                  <a:lnTo>
                    <a:pt x="697706" y="645318"/>
                  </a:lnTo>
                  <a:lnTo>
                    <a:pt x="895350" y="464343"/>
                  </a:lnTo>
                  <a:lnTo>
                    <a:pt x="1069181" y="280987"/>
                  </a:lnTo>
                  <a:lnTo>
                    <a:pt x="1076325" y="252412"/>
                  </a:lnTo>
                  <a:lnTo>
                    <a:pt x="1076325" y="211931"/>
                  </a:lnTo>
                  <a:lnTo>
                    <a:pt x="1073944" y="183356"/>
                  </a:lnTo>
                  <a:lnTo>
                    <a:pt x="1062038" y="159543"/>
                  </a:lnTo>
                  <a:lnTo>
                    <a:pt x="1023938" y="121443"/>
                  </a:lnTo>
                  <a:lnTo>
                    <a:pt x="969169" y="66675"/>
                  </a:lnTo>
                  <a:lnTo>
                    <a:pt x="957263" y="52387"/>
                  </a:lnTo>
                  <a:lnTo>
                    <a:pt x="952500" y="35718"/>
                  </a:lnTo>
                  <a:lnTo>
                    <a:pt x="954881" y="14287"/>
                  </a:lnTo>
                  <a:lnTo>
                    <a:pt x="966788" y="0"/>
                  </a:lnTo>
                  <a:lnTo>
                    <a:pt x="990600" y="0"/>
                  </a:lnTo>
                  <a:lnTo>
                    <a:pt x="1064419" y="16668"/>
                  </a:lnTo>
                  <a:lnTo>
                    <a:pt x="1147763" y="35718"/>
                  </a:lnTo>
                  <a:lnTo>
                    <a:pt x="1188244" y="52387"/>
                  </a:lnTo>
                  <a:lnTo>
                    <a:pt x="1228725" y="71437"/>
                  </a:lnTo>
                  <a:lnTo>
                    <a:pt x="1266825" y="97631"/>
                  </a:lnTo>
                  <a:lnTo>
                    <a:pt x="1312069" y="138112"/>
                  </a:lnTo>
                  <a:lnTo>
                    <a:pt x="1340644" y="176212"/>
                  </a:lnTo>
                  <a:lnTo>
                    <a:pt x="1362075" y="214312"/>
                  </a:lnTo>
                  <a:lnTo>
                    <a:pt x="1395413" y="280987"/>
                  </a:lnTo>
                  <a:lnTo>
                    <a:pt x="1326356" y="409575"/>
                  </a:lnTo>
                  <a:lnTo>
                    <a:pt x="1307306" y="435768"/>
                  </a:lnTo>
                  <a:lnTo>
                    <a:pt x="1223963" y="500062"/>
                  </a:lnTo>
                  <a:lnTo>
                    <a:pt x="1021556" y="638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76A2650A-9CD4-480D-BE2E-E6C56A780D9F}"/>
                </a:ext>
              </a:extLst>
            </p:cNvPr>
            <p:cNvSpPr/>
            <p:nvPr/>
          </p:nvSpPr>
          <p:spPr>
            <a:xfrm>
              <a:off x="4267202" y="2595564"/>
              <a:ext cx="576263" cy="1000125"/>
            </a:xfrm>
            <a:custGeom>
              <a:avLst/>
              <a:gdLst>
                <a:gd name="connsiteX0" fmla="*/ 271463 w 576263"/>
                <a:gd name="connsiteY0" fmla="*/ 614362 h 1000125"/>
                <a:gd name="connsiteX1" fmla="*/ 240506 w 576263"/>
                <a:gd name="connsiteY1" fmla="*/ 483393 h 1000125"/>
                <a:gd name="connsiteX2" fmla="*/ 214313 w 576263"/>
                <a:gd name="connsiteY2" fmla="*/ 407193 h 1000125"/>
                <a:gd name="connsiteX3" fmla="*/ 183356 w 576263"/>
                <a:gd name="connsiteY3" fmla="*/ 340518 h 1000125"/>
                <a:gd name="connsiteX4" fmla="*/ 138113 w 576263"/>
                <a:gd name="connsiteY4" fmla="*/ 252412 h 1000125"/>
                <a:gd name="connsiteX5" fmla="*/ 45244 w 576263"/>
                <a:gd name="connsiteY5" fmla="*/ 102393 h 1000125"/>
                <a:gd name="connsiteX6" fmla="*/ 7144 w 576263"/>
                <a:gd name="connsiteY6" fmla="*/ 47625 h 1000125"/>
                <a:gd name="connsiteX7" fmla="*/ 0 w 576263"/>
                <a:gd name="connsiteY7" fmla="*/ 28575 h 1000125"/>
                <a:gd name="connsiteX8" fmla="*/ 2381 w 576263"/>
                <a:gd name="connsiteY8" fmla="*/ 11906 h 1000125"/>
                <a:gd name="connsiteX9" fmla="*/ 9525 w 576263"/>
                <a:gd name="connsiteY9" fmla="*/ 2381 h 1000125"/>
                <a:gd name="connsiteX10" fmla="*/ 33338 w 576263"/>
                <a:gd name="connsiteY10" fmla="*/ 0 h 1000125"/>
                <a:gd name="connsiteX11" fmla="*/ 90488 w 576263"/>
                <a:gd name="connsiteY11" fmla="*/ 7143 h 1000125"/>
                <a:gd name="connsiteX12" fmla="*/ 150019 w 576263"/>
                <a:gd name="connsiteY12" fmla="*/ 21431 h 1000125"/>
                <a:gd name="connsiteX13" fmla="*/ 209550 w 576263"/>
                <a:gd name="connsiteY13" fmla="*/ 42862 h 1000125"/>
                <a:gd name="connsiteX14" fmla="*/ 366713 w 576263"/>
                <a:gd name="connsiteY14" fmla="*/ 114300 h 1000125"/>
                <a:gd name="connsiteX15" fmla="*/ 397669 w 576263"/>
                <a:gd name="connsiteY15" fmla="*/ 259556 h 1000125"/>
                <a:gd name="connsiteX16" fmla="*/ 457200 w 576263"/>
                <a:gd name="connsiteY16" fmla="*/ 421481 h 1000125"/>
                <a:gd name="connsiteX17" fmla="*/ 488156 w 576263"/>
                <a:gd name="connsiteY17" fmla="*/ 516731 h 1000125"/>
                <a:gd name="connsiteX18" fmla="*/ 509588 w 576263"/>
                <a:gd name="connsiteY18" fmla="*/ 616743 h 1000125"/>
                <a:gd name="connsiteX19" fmla="*/ 531019 w 576263"/>
                <a:gd name="connsiteY19" fmla="*/ 723900 h 1000125"/>
                <a:gd name="connsiteX20" fmla="*/ 576263 w 576263"/>
                <a:gd name="connsiteY20" fmla="*/ 833437 h 1000125"/>
                <a:gd name="connsiteX21" fmla="*/ 514350 w 576263"/>
                <a:gd name="connsiteY21" fmla="*/ 976312 h 1000125"/>
                <a:gd name="connsiteX22" fmla="*/ 504825 w 576263"/>
                <a:gd name="connsiteY22" fmla="*/ 997743 h 1000125"/>
                <a:gd name="connsiteX23" fmla="*/ 483394 w 576263"/>
                <a:gd name="connsiteY23" fmla="*/ 1000125 h 1000125"/>
                <a:gd name="connsiteX24" fmla="*/ 426244 w 576263"/>
                <a:gd name="connsiteY24" fmla="*/ 983456 h 1000125"/>
                <a:gd name="connsiteX25" fmla="*/ 345281 w 576263"/>
                <a:gd name="connsiteY25" fmla="*/ 938212 h 1000125"/>
                <a:gd name="connsiteX26" fmla="*/ 323850 w 576263"/>
                <a:gd name="connsiteY26" fmla="*/ 919162 h 1000125"/>
                <a:gd name="connsiteX27" fmla="*/ 311944 w 576263"/>
                <a:gd name="connsiteY27" fmla="*/ 826293 h 1000125"/>
                <a:gd name="connsiteX28" fmla="*/ 271463 w 576263"/>
                <a:gd name="connsiteY28" fmla="*/ 614362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6263" h="1000125">
                  <a:moveTo>
                    <a:pt x="271463" y="614362"/>
                  </a:moveTo>
                  <a:lnTo>
                    <a:pt x="240506" y="483393"/>
                  </a:lnTo>
                  <a:lnTo>
                    <a:pt x="214313" y="407193"/>
                  </a:lnTo>
                  <a:lnTo>
                    <a:pt x="183356" y="340518"/>
                  </a:lnTo>
                  <a:lnTo>
                    <a:pt x="138113" y="252412"/>
                  </a:lnTo>
                  <a:lnTo>
                    <a:pt x="45244" y="102393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2381" y="11906"/>
                  </a:lnTo>
                  <a:lnTo>
                    <a:pt x="9525" y="2381"/>
                  </a:lnTo>
                  <a:lnTo>
                    <a:pt x="33338" y="0"/>
                  </a:lnTo>
                  <a:lnTo>
                    <a:pt x="90488" y="7143"/>
                  </a:lnTo>
                  <a:lnTo>
                    <a:pt x="150019" y="21431"/>
                  </a:lnTo>
                  <a:lnTo>
                    <a:pt x="209550" y="42862"/>
                  </a:lnTo>
                  <a:lnTo>
                    <a:pt x="366713" y="114300"/>
                  </a:lnTo>
                  <a:lnTo>
                    <a:pt x="397669" y="259556"/>
                  </a:lnTo>
                  <a:lnTo>
                    <a:pt x="457200" y="421481"/>
                  </a:lnTo>
                  <a:lnTo>
                    <a:pt x="488156" y="516731"/>
                  </a:lnTo>
                  <a:lnTo>
                    <a:pt x="509588" y="616743"/>
                  </a:lnTo>
                  <a:lnTo>
                    <a:pt x="531019" y="723900"/>
                  </a:lnTo>
                  <a:lnTo>
                    <a:pt x="576263" y="833437"/>
                  </a:lnTo>
                  <a:lnTo>
                    <a:pt x="514350" y="976312"/>
                  </a:lnTo>
                  <a:lnTo>
                    <a:pt x="504825" y="997743"/>
                  </a:lnTo>
                  <a:lnTo>
                    <a:pt x="483394" y="1000125"/>
                  </a:lnTo>
                  <a:lnTo>
                    <a:pt x="426244" y="983456"/>
                  </a:lnTo>
                  <a:lnTo>
                    <a:pt x="345281" y="938212"/>
                  </a:lnTo>
                  <a:lnTo>
                    <a:pt x="323850" y="919162"/>
                  </a:lnTo>
                  <a:lnTo>
                    <a:pt x="311944" y="826293"/>
                  </a:lnTo>
                  <a:lnTo>
                    <a:pt x="271463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84DB6E9E-AAD9-4901-ADD2-F6E236752BB7}"/>
                </a:ext>
              </a:extLst>
            </p:cNvPr>
            <p:cNvSpPr/>
            <p:nvPr/>
          </p:nvSpPr>
          <p:spPr>
            <a:xfrm>
              <a:off x="5461001" y="1439863"/>
              <a:ext cx="1404938" cy="374650"/>
            </a:xfrm>
            <a:custGeom>
              <a:avLst/>
              <a:gdLst>
                <a:gd name="connsiteX0" fmla="*/ 438150 w 1404938"/>
                <a:gd name="connsiteY0" fmla="*/ 316707 h 373857"/>
                <a:gd name="connsiteX1" fmla="*/ 185738 w 1404938"/>
                <a:gd name="connsiteY1" fmla="*/ 352425 h 373857"/>
                <a:gd name="connsiteX2" fmla="*/ 0 w 1404938"/>
                <a:gd name="connsiteY2" fmla="*/ 373857 h 373857"/>
                <a:gd name="connsiteX3" fmla="*/ 76200 w 1404938"/>
                <a:gd name="connsiteY3" fmla="*/ 183357 h 373857"/>
                <a:gd name="connsiteX4" fmla="*/ 307182 w 1404938"/>
                <a:gd name="connsiteY4" fmla="*/ 169069 h 373857"/>
                <a:gd name="connsiteX5" fmla="*/ 561975 w 1404938"/>
                <a:gd name="connsiteY5" fmla="*/ 145257 h 373857"/>
                <a:gd name="connsiteX6" fmla="*/ 783432 w 1404938"/>
                <a:gd name="connsiteY6" fmla="*/ 111919 h 373857"/>
                <a:gd name="connsiteX7" fmla="*/ 826294 w 1404938"/>
                <a:gd name="connsiteY7" fmla="*/ 90488 h 373857"/>
                <a:gd name="connsiteX8" fmla="*/ 907257 w 1404938"/>
                <a:gd name="connsiteY8" fmla="*/ 42863 h 373857"/>
                <a:gd name="connsiteX9" fmla="*/ 964407 w 1404938"/>
                <a:gd name="connsiteY9" fmla="*/ 0 h 373857"/>
                <a:gd name="connsiteX10" fmla="*/ 1002507 w 1404938"/>
                <a:gd name="connsiteY10" fmla="*/ 4763 h 373857"/>
                <a:gd name="connsiteX11" fmla="*/ 1064419 w 1404938"/>
                <a:gd name="connsiteY11" fmla="*/ 19050 h 373857"/>
                <a:gd name="connsiteX12" fmla="*/ 1145382 w 1404938"/>
                <a:gd name="connsiteY12" fmla="*/ 40482 h 373857"/>
                <a:gd name="connsiteX13" fmla="*/ 1221582 w 1404938"/>
                <a:gd name="connsiteY13" fmla="*/ 64294 h 373857"/>
                <a:gd name="connsiteX14" fmla="*/ 1293019 w 1404938"/>
                <a:gd name="connsiteY14" fmla="*/ 97632 h 373857"/>
                <a:gd name="connsiteX15" fmla="*/ 1366838 w 1404938"/>
                <a:gd name="connsiteY15" fmla="*/ 135732 h 373857"/>
                <a:gd name="connsiteX16" fmla="*/ 1388269 w 1404938"/>
                <a:gd name="connsiteY16" fmla="*/ 152400 h 373857"/>
                <a:gd name="connsiteX17" fmla="*/ 1397794 w 1404938"/>
                <a:gd name="connsiteY17" fmla="*/ 166688 h 373857"/>
                <a:gd name="connsiteX18" fmla="*/ 1404938 w 1404938"/>
                <a:gd name="connsiteY18" fmla="*/ 185738 h 373857"/>
                <a:gd name="connsiteX19" fmla="*/ 1400175 w 1404938"/>
                <a:gd name="connsiteY19" fmla="*/ 207169 h 373857"/>
                <a:gd name="connsiteX20" fmla="*/ 1378744 w 1404938"/>
                <a:gd name="connsiteY20" fmla="*/ 226219 h 373857"/>
                <a:gd name="connsiteX21" fmla="*/ 1343025 w 1404938"/>
                <a:gd name="connsiteY21" fmla="*/ 245269 h 373857"/>
                <a:gd name="connsiteX22" fmla="*/ 1307307 w 1404938"/>
                <a:gd name="connsiteY22" fmla="*/ 261938 h 373857"/>
                <a:gd name="connsiteX23" fmla="*/ 1266825 w 1404938"/>
                <a:gd name="connsiteY23" fmla="*/ 283369 h 373857"/>
                <a:gd name="connsiteX24" fmla="*/ 1223963 w 1404938"/>
                <a:gd name="connsiteY24" fmla="*/ 316707 h 373857"/>
                <a:gd name="connsiteX25" fmla="*/ 809625 w 1404938"/>
                <a:gd name="connsiteY25" fmla="*/ 271463 h 373857"/>
                <a:gd name="connsiteX26" fmla="*/ 438150 w 1404938"/>
                <a:gd name="connsiteY26" fmla="*/ 316707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4938" h="373857">
                  <a:moveTo>
                    <a:pt x="438150" y="316707"/>
                  </a:moveTo>
                  <a:lnTo>
                    <a:pt x="185738" y="352425"/>
                  </a:lnTo>
                  <a:lnTo>
                    <a:pt x="0" y="373857"/>
                  </a:lnTo>
                  <a:lnTo>
                    <a:pt x="76200" y="183357"/>
                  </a:lnTo>
                  <a:lnTo>
                    <a:pt x="307182" y="169069"/>
                  </a:lnTo>
                  <a:lnTo>
                    <a:pt x="561975" y="145257"/>
                  </a:lnTo>
                  <a:lnTo>
                    <a:pt x="783432" y="111919"/>
                  </a:lnTo>
                  <a:lnTo>
                    <a:pt x="826294" y="90488"/>
                  </a:lnTo>
                  <a:lnTo>
                    <a:pt x="907257" y="42863"/>
                  </a:lnTo>
                  <a:lnTo>
                    <a:pt x="964407" y="0"/>
                  </a:lnTo>
                  <a:lnTo>
                    <a:pt x="1002507" y="4763"/>
                  </a:lnTo>
                  <a:lnTo>
                    <a:pt x="1064419" y="19050"/>
                  </a:lnTo>
                  <a:lnTo>
                    <a:pt x="1145382" y="40482"/>
                  </a:lnTo>
                  <a:lnTo>
                    <a:pt x="1221582" y="64294"/>
                  </a:lnTo>
                  <a:lnTo>
                    <a:pt x="1293019" y="97632"/>
                  </a:lnTo>
                  <a:lnTo>
                    <a:pt x="1366838" y="135732"/>
                  </a:lnTo>
                  <a:lnTo>
                    <a:pt x="1388269" y="152400"/>
                  </a:lnTo>
                  <a:lnTo>
                    <a:pt x="1397794" y="166688"/>
                  </a:lnTo>
                  <a:lnTo>
                    <a:pt x="1404938" y="185738"/>
                  </a:lnTo>
                  <a:lnTo>
                    <a:pt x="1400175" y="207169"/>
                  </a:lnTo>
                  <a:lnTo>
                    <a:pt x="1378744" y="226219"/>
                  </a:lnTo>
                  <a:lnTo>
                    <a:pt x="1343025" y="245269"/>
                  </a:lnTo>
                  <a:lnTo>
                    <a:pt x="1307307" y="261938"/>
                  </a:lnTo>
                  <a:lnTo>
                    <a:pt x="1266825" y="283369"/>
                  </a:lnTo>
                  <a:lnTo>
                    <a:pt x="1223963" y="316707"/>
                  </a:lnTo>
                  <a:lnTo>
                    <a:pt x="809625" y="271463"/>
                  </a:lnTo>
                  <a:lnTo>
                    <a:pt x="438150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629E06A2-0D98-4D7F-B38E-4A03085B9D66}"/>
                </a:ext>
              </a:extLst>
            </p:cNvPr>
            <p:cNvSpPr/>
            <p:nvPr/>
          </p:nvSpPr>
          <p:spPr>
            <a:xfrm>
              <a:off x="5718177" y="1665289"/>
              <a:ext cx="982663" cy="935037"/>
            </a:xfrm>
            <a:custGeom>
              <a:avLst/>
              <a:gdLst>
                <a:gd name="connsiteX0" fmla="*/ 397669 w 983457"/>
                <a:gd name="connsiteY0" fmla="*/ 400050 h 935831"/>
                <a:gd name="connsiteX1" fmla="*/ 545307 w 983457"/>
                <a:gd name="connsiteY1" fmla="*/ 204787 h 935831"/>
                <a:gd name="connsiteX2" fmla="*/ 588169 w 983457"/>
                <a:gd name="connsiteY2" fmla="*/ 145256 h 935831"/>
                <a:gd name="connsiteX3" fmla="*/ 597694 w 983457"/>
                <a:gd name="connsiteY3" fmla="*/ 119062 h 935831"/>
                <a:gd name="connsiteX4" fmla="*/ 597694 w 983457"/>
                <a:gd name="connsiteY4" fmla="*/ 97631 h 935831"/>
                <a:gd name="connsiteX5" fmla="*/ 588169 w 983457"/>
                <a:gd name="connsiteY5" fmla="*/ 78581 h 935831"/>
                <a:gd name="connsiteX6" fmla="*/ 569119 w 983457"/>
                <a:gd name="connsiteY6" fmla="*/ 61912 h 935831"/>
                <a:gd name="connsiteX7" fmla="*/ 511969 w 983457"/>
                <a:gd name="connsiteY7" fmla="*/ 0 h 935831"/>
                <a:gd name="connsiteX8" fmla="*/ 983457 w 983457"/>
                <a:gd name="connsiteY8" fmla="*/ 59531 h 935831"/>
                <a:gd name="connsiteX9" fmla="*/ 969169 w 983457"/>
                <a:gd name="connsiteY9" fmla="*/ 92869 h 935831"/>
                <a:gd name="connsiteX10" fmla="*/ 883444 w 983457"/>
                <a:gd name="connsiteY10" fmla="*/ 183356 h 935831"/>
                <a:gd name="connsiteX11" fmla="*/ 695325 w 983457"/>
                <a:gd name="connsiteY11" fmla="*/ 392906 h 935831"/>
                <a:gd name="connsiteX12" fmla="*/ 495300 w 983457"/>
                <a:gd name="connsiteY12" fmla="*/ 597694 h 935831"/>
                <a:gd name="connsiteX13" fmla="*/ 192882 w 983457"/>
                <a:gd name="connsiteY13" fmla="*/ 892969 h 935831"/>
                <a:gd name="connsiteX14" fmla="*/ 0 w 983457"/>
                <a:gd name="connsiteY14" fmla="*/ 935831 h 935831"/>
                <a:gd name="connsiteX15" fmla="*/ 142875 w 983457"/>
                <a:gd name="connsiteY15" fmla="*/ 733425 h 935831"/>
                <a:gd name="connsiteX16" fmla="*/ 278607 w 983457"/>
                <a:gd name="connsiteY16" fmla="*/ 554831 h 935831"/>
                <a:gd name="connsiteX17" fmla="*/ 397669 w 983457"/>
                <a:gd name="connsiteY17" fmla="*/ 400050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3457" h="935831">
                  <a:moveTo>
                    <a:pt x="397669" y="400050"/>
                  </a:moveTo>
                  <a:lnTo>
                    <a:pt x="545307" y="204787"/>
                  </a:lnTo>
                  <a:lnTo>
                    <a:pt x="588169" y="145256"/>
                  </a:lnTo>
                  <a:lnTo>
                    <a:pt x="597694" y="119062"/>
                  </a:lnTo>
                  <a:lnTo>
                    <a:pt x="597694" y="97631"/>
                  </a:lnTo>
                  <a:lnTo>
                    <a:pt x="588169" y="78581"/>
                  </a:lnTo>
                  <a:lnTo>
                    <a:pt x="569119" y="61912"/>
                  </a:lnTo>
                  <a:lnTo>
                    <a:pt x="511969" y="0"/>
                  </a:lnTo>
                  <a:lnTo>
                    <a:pt x="983457" y="59531"/>
                  </a:lnTo>
                  <a:lnTo>
                    <a:pt x="969169" y="92869"/>
                  </a:lnTo>
                  <a:lnTo>
                    <a:pt x="883444" y="183356"/>
                  </a:lnTo>
                  <a:lnTo>
                    <a:pt x="695325" y="392906"/>
                  </a:lnTo>
                  <a:lnTo>
                    <a:pt x="495300" y="597694"/>
                  </a:lnTo>
                  <a:lnTo>
                    <a:pt x="192882" y="892969"/>
                  </a:lnTo>
                  <a:lnTo>
                    <a:pt x="0" y="935831"/>
                  </a:lnTo>
                  <a:lnTo>
                    <a:pt x="142875" y="733425"/>
                  </a:lnTo>
                  <a:lnTo>
                    <a:pt x="278607" y="554831"/>
                  </a:lnTo>
                  <a:lnTo>
                    <a:pt x="397669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D4DA128F-3209-4146-AE32-B0383B4707B1}"/>
                </a:ext>
              </a:extLst>
            </p:cNvPr>
            <p:cNvSpPr/>
            <p:nvPr/>
          </p:nvSpPr>
          <p:spPr>
            <a:xfrm>
              <a:off x="4502151" y="2309813"/>
              <a:ext cx="2959100" cy="976312"/>
            </a:xfrm>
            <a:custGeom>
              <a:avLst/>
              <a:gdLst>
                <a:gd name="connsiteX0" fmla="*/ 888642 w 2959565"/>
                <a:gd name="connsiteY0" fmla="*/ 409548 h 976218"/>
                <a:gd name="connsiteX1" fmla="*/ 437882 w 2959565"/>
                <a:gd name="connsiteY1" fmla="*/ 481670 h 976218"/>
                <a:gd name="connsiteX2" fmla="*/ 85001 w 2959565"/>
                <a:gd name="connsiteY2" fmla="*/ 551216 h 976218"/>
                <a:gd name="connsiteX3" fmla="*/ 0 w 2959565"/>
                <a:gd name="connsiteY3" fmla="*/ 394093 h 976218"/>
                <a:gd name="connsiteX4" fmla="*/ 273032 w 2959565"/>
                <a:gd name="connsiteY4" fmla="*/ 352881 h 976218"/>
                <a:gd name="connsiteX5" fmla="*/ 795915 w 2959565"/>
                <a:gd name="connsiteY5" fmla="*/ 273032 h 976218"/>
                <a:gd name="connsiteX6" fmla="*/ 1293039 w 2959565"/>
                <a:gd name="connsiteY6" fmla="*/ 200910 h 976218"/>
                <a:gd name="connsiteX7" fmla="*/ 1470767 w 2959565"/>
                <a:gd name="connsiteY7" fmla="*/ 182880 h 976218"/>
                <a:gd name="connsiteX8" fmla="*/ 1862285 w 2959565"/>
                <a:gd name="connsiteY8" fmla="*/ 144243 h 976218"/>
                <a:gd name="connsiteX9" fmla="*/ 2215166 w 2959565"/>
                <a:gd name="connsiteY9" fmla="*/ 100455 h 976218"/>
                <a:gd name="connsiteX10" fmla="*/ 2477895 w 2959565"/>
                <a:gd name="connsiteY10" fmla="*/ 66970 h 976218"/>
                <a:gd name="connsiteX11" fmla="*/ 2544865 w 2959565"/>
                <a:gd name="connsiteY11" fmla="*/ 41212 h 976218"/>
                <a:gd name="connsiteX12" fmla="*/ 2660775 w 2959565"/>
                <a:gd name="connsiteY12" fmla="*/ 0 h 976218"/>
                <a:gd name="connsiteX13" fmla="*/ 2676230 w 2959565"/>
                <a:gd name="connsiteY13" fmla="*/ 2576 h 976218"/>
                <a:gd name="connsiteX14" fmla="*/ 2748352 w 2959565"/>
                <a:gd name="connsiteY14" fmla="*/ 30909 h 976218"/>
                <a:gd name="connsiteX15" fmla="*/ 2805019 w 2959565"/>
                <a:gd name="connsiteY15" fmla="*/ 59243 h 976218"/>
                <a:gd name="connsiteX16" fmla="*/ 2848807 w 2959565"/>
                <a:gd name="connsiteY16" fmla="*/ 87576 h 976218"/>
                <a:gd name="connsiteX17" fmla="*/ 2892595 w 2959565"/>
                <a:gd name="connsiteY17" fmla="*/ 123637 h 976218"/>
                <a:gd name="connsiteX18" fmla="*/ 2933807 w 2959565"/>
                <a:gd name="connsiteY18" fmla="*/ 159698 h 976218"/>
                <a:gd name="connsiteX19" fmla="*/ 2951838 w 2959565"/>
                <a:gd name="connsiteY19" fmla="*/ 185456 h 976218"/>
                <a:gd name="connsiteX20" fmla="*/ 2959565 w 2959565"/>
                <a:gd name="connsiteY20" fmla="*/ 213789 h 976218"/>
                <a:gd name="connsiteX21" fmla="*/ 2951838 w 2959565"/>
                <a:gd name="connsiteY21" fmla="*/ 247274 h 976218"/>
                <a:gd name="connsiteX22" fmla="*/ 2936383 w 2959565"/>
                <a:gd name="connsiteY22" fmla="*/ 265305 h 976218"/>
                <a:gd name="connsiteX23" fmla="*/ 2897747 w 2959565"/>
                <a:gd name="connsiteY23" fmla="*/ 296214 h 976218"/>
                <a:gd name="connsiteX24" fmla="*/ 2871989 w 2959565"/>
                <a:gd name="connsiteY24" fmla="*/ 332275 h 976218"/>
                <a:gd name="connsiteX25" fmla="*/ 2766382 w 2959565"/>
                <a:gd name="connsiteY25" fmla="*/ 556367 h 976218"/>
                <a:gd name="connsiteX26" fmla="*/ 2614411 w 2959565"/>
                <a:gd name="connsiteY26" fmla="*/ 898945 h 976218"/>
                <a:gd name="connsiteX27" fmla="*/ 2583502 w 2959565"/>
                <a:gd name="connsiteY27" fmla="*/ 922127 h 976218"/>
                <a:gd name="connsiteX28" fmla="*/ 2531987 w 2959565"/>
                <a:gd name="connsiteY28" fmla="*/ 963340 h 976218"/>
                <a:gd name="connsiteX29" fmla="*/ 2508805 w 2959565"/>
                <a:gd name="connsiteY29" fmla="*/ 976218 h 976218"/>
                <a:gd name="connsiteX30" fmla="*/ 2488198 w 2959565"/>
                <a:gd name="connsiteY30" fmla="*/ 976218 h 976218"/>
                <a:gd name="connsiteX31" fmla="*/ 2462441 w 2959565"/>
                <a:gd name="connsiteY31" fmla="*/ 960764 h 976218"/>
                <a:gd name="connsiteX32" fmla="*/ 2441835 w 2959565"/>
                <a:gd name="connsiteY32" fmla="*/ 942733 h 976218"/>
                <a:gd name="connsiteX33" fmla="*/ 2413501 w 2959565"/>
                <a:gd name="connsiteY33" fmla="*/ 898945 h 976218"/>
                <a:gd name="connsiteX34" fmla="*/ 2413501 w 2959565"/>
                <a:gd name="connsiteY34" fmla="*/ 873187 h 976218"/>
                <a:gd name="connsiteX35" fmla="*/ 2449562 w 2959565"/>
                <a:gd name="connsiteY35" fmla="*/ 744399 h 976218"/>
                <a:gd name="connsiteX36" fmla="*/ 2508805 w 2959565"/>
                <a:gd name="connsiteY36" fmla="*/ 522882 h 976218"/>
                <a:gd name="connsiteX37" fmla="*/ 2557744 w 2959565"/>
                <a:gd name="connsiteY37" fmla="*/ 345154 h 976218"/>
                <a:gd name="connsiteX38" fmla="*/ 2565472 w 2959565"/>
                <a:gd name="connsiteY38" fmla="*/ 311669 h 976218"/>
                <a:gd name="connsiteX39" fmla="*/ 2565472 w 2959565"/>
                <a:gd name="connsiteY39" fmla="*/ 293638 h 976218"/>
                <a:gd name="connsiteX40" fmla="*/ 2557744 w 2959565"/>
                <a:gd name="connsiteY40" fmla="*/ 270456 h 976218"/>
                <a:gd name="connsiteX41" fmla="*/ 2547441 w 2959565"/>
                <a:gd name="connsiteY41" fmla="*/ 252426 h 976218"/>
                <a:gd name="connsiteX42" fmla="*/ 2526835 w 2959565"/>
                <a:gd name="connsiteY42" fmla="*/ 236971 h 976218"/>
                <a:gd name="connsiteX43" fmla="*/ 2472744 w 2959565"/>
                <a:gd name="connsiteY43" fmla="*/ 224092 h 976218"/>
                <a:gd name="connsiteX44" fmla="*/ 2106984 w 2959565"/>
                <a:gd name="connsiteY44" fmla="*/ 244698 h 976218"/>
                <a:gd name="connsiteX45" fmla="*/ 1715466 w 2959565"/>
                <a:gd name="connsiteY45" fmla="*/ 278184 h 976218"/>
                <a:gd name="connsiteX46" fmla="*/ 1388343 w 2959565"/>
                <a:gd name="connsiteY46" fmla="*/ 314244 h 976218"/>
                <a:gd name="connsiteX47" fmla="*/ 1184856 w 2959565"/>
                <a:gd name="connsiteY47" fmla="*/ 373487 h 976218"/>
                <a:gd name="connsiteX48" fmla="*/ 888642 w 2959565"/>
                <a:gd name="connsiteY48" fmla="*/ 409548 h 976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59565" h="976218">
                  <a:moveTo>
                    <a:pt x="888642" y="409548"/>
                  </a:moveTo>
                  <a:lnTo>
                    <a:pt x="437882" y="481670"/>
                  </a:lnTo>
                  <a:lnTo>
                    <a:pt x="85001" y="551216"/>
                  </a:lnTo>
                  <a:lnTo>
                    <a:pt x="0" y="394093"/>
                  </a:lnTo>
                  <a:lnTo>
                    <a:pt x="273032" y="352881"/>
                  </a:lnTo>
                  <a:lnTo>
                    <a:pt x="795915" y="273032"/>
                  </a:lnTo>
                  <a:lnTo>
                    <a:pt x="1293039" y="200910"/>
                  </a:lnTo>
                  <a:lnTo>
                    <a:pt x="1470767" y="182880"/>
                  </a:lnTo>
                  <a:lnTo>
                    <a:pt x="1862285" y="144243"/>
                  </a:lnTo>
                  <a:lnTo>
                    <a:pt x="2215166" y="100455"/>
                  </a:lnTo>
                  <a:lnTo>
                    <a:pt x="2477895" y="66970"/>
                  </a:lnTo>
                  <a:lnTo>
                    <a:pt x="2544865" y="41212"/>
                  </a:lnTo>
                  <a:lnTo>
                    <a:pt x="2660775" y="0"/>
                  </a:lnTo>
                  <a:lnTo>
                    <a:pt x="2676230" y="2576"/>
                  </a:lnTo>
                  <a:lnTo>
                    <a:pt x="2748352" y="30909"/>
                  </a:lnTo>
                  <a:lnTo>
                    <a:pt x="2805019" y="59243"/>
                  </a:lnTo>
                  <a:lnTo>
                    <a:pt x="2848807" y="87576"/>
                  </a:lnTo>
                  <a:lnTo>
                    <a:pt x="2892595" y="123637"/>
                  </a:lnTo>
                  <a:lnTo>
                    <a:pt x="2933807" y="159698"/>
                  </a:lnTo>
                  <a:lnTo>
                    <a:pt x="2951838" y="185456"/>
                  </a:lnTo>
                  <a:lnTo>
                    <a:pt x="2959565" y="213789"/>
                  </a:lnTo>
                  <a:lnTo>
                    <a:pt x="2951838" y="247274"/>
                  </a:lnTo>
                  <a:lnTo>
                    <a:pt x="2936383" y="265305"/>
                  </a:lnTo>
                  <a:lnTo>
                    <a:pt x="2897747" y="296214"/>
                  </a:lnTo>
                  <a:lnTo>
                    <a:pt x="2871989" y="332275"/>
                  </a:lnTo>
                  <a:lnTo>
                    <a:pt x="2766382" y="556367"/>
                  </a:lnTo>
                  <a:lnTo>
                    <a:pt x="2614411" y="898945"/>
                  </a:lnTo>
                  <a:lnTo>
                    <a:pt x="2583502" y="922127"/>
                  </a:lnTo>
                  <a:lnTo>
                    <a:pt x="2531987" y="963340"/>
                  </a:lnTo>
                  <a:lnTo>
                    <a:pt x="2508805" y="976218"/>
                  </a:lnTo>
                  <a:lnTo>
                    <a:pt x="2488198" y="976218"/>
                  </a:lnTo>
                  <a:lnTo>
                    <a:pt x="2462441" y="960764"/>
                  </a:lnTo>
                  <a:lnTo>
                    <a:pt x="2441835" y="942733"/>
                  </a:lnTo>
                  <a:lnTo>
                    <a:pt x="2413501" y="898945"/>
                  </a:lnTo>
                  <a:lnTo>
                    <a:pt x="2413501" y="873187"/>
                  </a:lnTo>
                  <a:lnTo>
                    <a:pt x="2449562" y="744399"/>
                  </a:lnTo>
                  <a:lnTo>
                    <a:pt x="2508805" y="522882"/>
                  </a:lnTo>
                  <a:lnTo>
                    <a:pt x="2557744" y="345154"/>
                  </a:lnTo>
                  <a:lnTo>
                    <a:pt x="2565472" y="311669"/>
                  </a:lnTo>
                  <a:lnTo>
                    <a:pt x="2565472" y="293638"/>
                  </a:lnTo>
                  <a:lnTo>
                    <a:pt x="2557744" y="270456"/>
                  </a:lnTo>
                  <a:lnTo>
                    <a:pt x="2547441" y="252426"/>
                  </a:lnTo>
                  <a:lnTo>
                    <a:pt x="2526835" y="236971"/>
                  </a:lnTo>
                  <a:lnTo>
                    <a:pt x="2472744" y="224092"/>
                  </a:lnTo>
                  <a:lnTo>
                    <a:pt x="2106984" y="244698"/>
                  </a:lnTo>
                  <a:lnTo>
                    <a:pt x="1715466" y="278184"/>
                  </a:lnTo>
                  <a:lnTo>
                    <a:pt x="1388343" y="314244"/>
                  </a:lnTo>
                  <a:lnTo>
                    <a:pt x="1184856" y="373487"/>
                  </a:lnTo>
                  <a:lnTo>
                    <a:pt x="888642" y="4095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26A32736-25C7-486C-8A32-8B6CF1BC1501}"/>
                </a:ext>
              </a:extLst>
            </p:cNvPr>
            <p:cNvSpPr/>
            <p:nvPr/>
          </p:nvSpPr>
          <p:spPr>
            <a:xfrm>
              <a:off x="5537201" y="2595563"/>
              <a:ext cx="439738" cy="609600"/>
            </a:xfrm>
            <a:custGeom>
              <a:avLst/>
              <a:gdLst>
                <a:gd name="connsiteX0" fmla="*/ 176213 w 440532"/>
                <a:gd name="connsiteY0" fmla="*/ 395287 h 609600"/>
                <a:gd name="connsiteX1" fmla="*/ 171450 w 440532"/>
                <a:gd name="connsiteY1" fmla="*/ 228600 h 609600"/>
                <a:gd name="connsiteX2" fmla="*/ 164307 w 440532"/>
                <a:gd name="connsiteY2" fmla="*/ 200025 h 609600"/>
                <a:gd name="connsiteX3" fmla="*/ 147638 w 440532"/>
                <a:gd name="connsiteY3" fmla="*/ 164306 h 609600"/>
                <a:gd name="connsiteX4" fmla="*/ 135732 w 440532"/>
                <a:gd name="connsiteY4" fmla="*/ 147637 h 609600"/>
                <a:gd name="connsiteX5" fmla="*/ 111919 w 440532"/>
                <a:gd name="connsiteY5" fmla="*/ 126206 h 609600"/>
                <a:gd name="connsiteX6" fmla="*/ 0 w 440532"/>
                <a:gd name="connsiteY6" fmla="*/ 50006 h 609600"/>
                <a:gd name="connsiteX7" fmla="*/ 321469 w 440532"/>
                <a:gd name="connsiteY7" fmla="*/ 0 h 609600"/>
                <a:gd name="connsiteX8" fmla="*/ 376238 w 440532"/>
                <a:gd name="connsiteY8" fmla="*/ 23812 h 609600"/>
                <a:gd name="connsiteX9" fmla="*/ 414338 w 440532"/>
                <a:gd name="connsiteY9" fmla="*/ 57150 h 609600"/>
                <a:gd name="connsiteX10" fmla="*/ 433388 w 440532"/>
                <a:gd name="connsiteY10" fmla="*/ 80962 h 609600"/>
                <a:gd name="connsiteX11" fmla="*/ 440532 w 440532"/>
                <a:gd name="connsiteY11" fmla="*/ 109537 h 609600"/>
                <a:gd name="connsiteX12" fmla="*/ 426244 w 440532"/>
                <a:gd name="connsiteY12" fmla="*/ 164306 h 609600"/>
                <a:gd name="connsiteX13" fmla="*/ 409575 w 440532"/>
                <a:gd name="connsiteY13" fmla="*/ 211931 h 609600"/>
                <a:gd name="connsiteX14" fmla="*/ 397669 w 440532"/>
                <a:gd name="connsiteY14" fmla="*/ 259556 h 609600"/>
                <a:gd name="connsiteX15" fmla="*/ 397669 w 440532"/>
                <a:gd name="connsiteY15" fmla="*/ 311943 h 609600"/>
                <a:gd name="connsiteX16" fmla="*/ 395288 w 440532"/>
                <a:gd name="connsiteY16" fmla="*/ 578643 h 609600"/>
                <a:gd name="connsiteX17" fmla="*/ 166688 w 440532"/>
                <a:gd name="connsiteY17" fmla="*/ 609600 h 609600"/>
                <a:gd name="connsiteX18" fmla="*/ 176213 w 440532"/>
                <a:gd name="connsiteY18" fmla="*/ 395287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0532" h="609600">
                  <a:moveTo>
                    <a:pt x="176213" y="395287"/>
                  </a:moveTo>
                  <a:lnTo>
                    <a:pt x="171450" y="228600"/>
                  </a:lnTo>
                  <a:lnTo>
                    <a:pt x="164307" y="200025"/>
                  </a:lnTo>
                  <a:lnTo>
                    <a:pt x="147638" y="164306"/>
                  </a:lnTo>
                  <a:lnTo>
                    <a:pt x="135732" y="147637"/>
                  </a:lnTo>
                  <a:lnTo>
                    <a:pt x="111919" y="126206"/>
                  </a:lnTo>
                  <a:lnTo>
                    <a:pt x="0" y="50006"/>
                  </a:lnTo>
                  <a:lnTo>
                    <a:pt x="321469" y="0"/>
                  </a:lnTo>
                  <a:lnTo>
                    <a:pt x="376238" y="23812"/>
                  </a:lnTo>
                  <a:lnTo>
                    <a:pt x="414338" y="57150"/>
                  </a:lnTo>
                  <a:lnTo>
                    <a:pt x="433388" y="80962"/>
                  </a:lnTo>
                  <a:lnTo>
                    <a:pt x="440532" y="109537"/>
                  </a:lnTo>
                  <a:lnTo>
                    <a:pt x="426244" y="164306"/>
                  </a:lnTo>
                  <a:lnTo>
                    <a:pt x="409575" y="211931"/>
                  </a:lnTo>
                  <a:lnTo>
                    <a:pt x="397669" y="259556"/>
                  </a:lnTo>
                  <a:lnTo>
                    <a:pt x="397669" y="311943"/>
                  </a:lnTo>
                  <a:cubicBezTo>
                    <a:pt x="396875" y="400843"/>
                    <a:pt x="396082" y="489743"/>
                    <a:pt x="395288" y="578643"/>
                  </a:cubicBezTo>
                  <a:lnTo>
                    <a:pt x="166688" y="609600"/>
                  </a:lnTo>
                  <a:lnTo>
                    <a:pt x="176213" y="395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EA584D27-9EF4-4C9E-A229-2CA10E825BB8}"/>
                </a:ext>
              </a:extLst>
            </p:cNvPr>
            <p:cNvSpPr/>
            <p:nvPr/>
          </p:nvSpPr>
          <p:spPr>
            <a:xfrm>
              <a:off x="4708527" y="3028950"/>
              <a:ext cx="2297113" cy="439738"/>
            </a:xfrm>
            <a:custGeom>
              <a:avLst/>
              <a:gdLst>
                <a:gd name="connsiteX0" fmla="*/ 561975 w 2297907"/>
                <a:gd name="connsiteY0" fmla="*/ 338138 h 440531"/>
                <a:gd name="connsiteX1" fmla="*/ 40482 w 2297907"/>
                <a:gd name="connsiteY1" fmla="*/ 440531 h 440531"/>
                <a:gd name="connsiteX2" fmla="*/ 0 w 2297907"/>
                <a:gd name="connsiteY2" fmla="*/ 278606 h 440531"/>
                <a:gd name="connsiteX3" fmla="*/ 259557 w 2297907"/>
                <a:gd name="connsiteY3" fmla="*/ 240506 h 440531"/>
                <a:gd name="connsiteX4" fmla="*/ 557213 w 2297907"/>
                <a:gd name="connsiteY4" fmla="*/ 190500 h 440531"/>
                <a:gd name="connsiteX5" fmla="*/ 850107 w 2297907"/>
                <a:gd name="connsiteY5" fmla="*/ 138113 h 440531"/>
                <a:gd name="connsiteX6" fmla="*/ 1007269 w 2297907"/>
                <a:gd name="connsiteY6" fmla="*/ 107156 h 440531"/>
                <a:gd name="connsiteX7" fmla="*/ 1212057 w 2297907"/>
                <a:gd name="connsiteY7" fmla="*/ 90488 h 440531"/>
                <a:gd name="connsiteX8" fmla="*/ 1407319 w 2297907"/>
                <a:gd name="connsiteY8" fmla="*/ 57150 h 440531"/>
                <a:gd name="connsiteX9" fmla="*/ 1590675 w 2297907"/>
                <a:gd name="connsiteY9" fmla="*/ 35719 h 440531"/>
                <a:gd name="connsiteX10" fmla="*/ 1788319 w 2297907"/>
                <a:gd name="connsiteY10" fmla="*/ 19050 h 440531"/>
                <a:gd name="connsiteX11" fmla="*/ 1921669 w 2297907"/>
                <a:gd name="connsiteY11" fmla="*/ 14288 h 440531"/>
                <a:gd name="connsiteX12" fmla="*/ 2140744 w 2297907"/>
                <a:gd name="connsiteY12" fmla="*/ 0 h 440531"/>
                <a:gd name="connsiteX13" fmla="*/ 2278857 w 2297907"/>
                <a:gd name="connsiteY13" fmla="*/ 2381 h 440531"/>
                <a:gd name="connsiteX14" fmla="*/ 2297907 w 2297907"/>
                <a:gd name="connsiteY14" fmla="*/ 176213 h 440531"/>
                <a:gd name="connsiteX15" fmla="*/ 2205038 w 2297907"/>
                <a:gd name="connsiteY15" fmla="*/ 178594 h 440531"/>
                <a:gd name="connsiteX16" fmla="*/ 2002632 w 2297907"/>
                <a:gd name="connsiteY16" fmla="*/ 178594 h 440531"/>
                <a:gd name="connsiteX17" fmla="*/ 1769269 w 2297907"/>
                <a:gd name="connsiteY17" fmla="*/ 190500 h 440531"/>
                <a:gd name="connsiteX18" fmla="*/ 1559719 w 2297907"/>
                <a:gd name="connsiteY18" fmla="*/ 202406 h 440531"/>
                <a:gd name="connsiteX19" fmla="*/ 1323975 w 2297907"/>
                <a:gd name="connsiteY19" fmla="*/ 226219 h 440531"/>
                <a:gd name="connsiteX20" fmla="*/ 1135857 w 2297907"/>
                <a:gd name="connsiteY20" fmla="*/ 247650 h 440531"/>
                <a:gd name="connsiteX21" fmla="*/ 871538 w 2297907"/>
                <a:gd name="connsiteY21" fmla="*/ 285750 h 440531"/>
                <a:gd name="connsiteX22" fmla="*/ 561975 w 2297907"/>
                <a:gd name="connsiteY22" fmla="*/ 33813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97907" h="440531">
                  <a:moveTo>
                    <a:pt x="561975" y="338138"/>
                  </a:moveTo>
                  <a:lnTo>
                    <a:pt x="40482" y="440531"/>
                  </a:lnTo>
                  <a:lnTo>
                    <a:pt x="0" y="278606"/>
                  </a:lnTo>
                  <a:lnTo>
                    <a:pt x="259557" y="240506"/>
                  </a:lnTo>
                  <a:lnTo>
                    <a:pt x="557213" y="190500"/>
                  </a:lnTo>
                  <a:lnTo>
                    <a:pt x="850107" y="138113"/>
                  </a:lnTo>
                  <a:lnTo>
                    <a:pt x="1007269" y="107156"/>
                  </a:lnTo>
                  <a:lnTo>
                    <a:pt x="1212057" y="90488"/>
                  </a:lnTo>
                  <a:lnTo>
                    <a:pt x="1407319" y="57150"/>
                  </a:lnTo>
                  <a:lnTo>
                    <a:pt x="1590675" y="35719"/>
                  </a:lnTo>
                  <a:lnTo>
                    <a:pt x="1788319" y="19050"/>
                  </a:lnTo>
                  <a:lnTo>
                    <a:pt x="1921669" y="14288"/>
                  </a:lnTo>
                  <a:lnTo>
                    <a:pt x="2140744" y="0"/>
                  </a:lnTo>
                  <a:lnTo>
                    <a:pt x="2278857" y="2381"/>
                  </a:lnTo>
                  <a:lnTo>
                    <a:pt x="2297907" y="176213"/>
                  </a:lnTo>
                  <a:lnTo>
                    <a:pt x="2205038" y="178594"/>
                  </a:lnTo>
                  <a:lnTo>
                    <a:pt x="2002632" y="178594"/>
                  </a:lnTo>
                  <a:lnTo>
                    <a:pt x="1769269" y="190500"/>
                  </a:lnTo>
                  <a:lnTo>
                    <a:pt x="1559719" y="202406"/>
                  </a:lnTo>
                  <a:lnTo>
                    <a:pt x="1323975" y="226219"/>
                  </a:lnTo>
                  <a:lnTo>
                    <a:pt x="1135857" y="247650"/>
                  </a:lnTo>
                  <a:lnTo>
                    <a:pt x="871538" y="285750"/>
                  </a:lnTo>
                  <a:lnTo>
                    <a:pt x="561975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C6089FED-D933-4E59-B9A0-546699B01CC3}"/>
                </a:ext>
              </a:extLst>
            </p:cNvPr>
            <p:cNvSpPr/>
            <p:nvPr/>
          </p:nvSpPr>
          <p:spPr>
            <a:xfrm>
              <a:off x="4384676" y="3287714"/>
              <a:ext cx="1519238" cy="898525"/>
            </a:xfrm>
            <a:custGeom>
              <a:avLst/>
              <a:gdLst>
                <a:gd name="connsiteX0" fmla="*/ 647700 w 1519238"/>
                <a:gd name="connsiteY0" fmla="*/ 685800 h 897732"/>
                <a:gd name="connsiteX1" fmla="*/ 514350 w 1519238"/>
                <a:gd name="connsiteY1" fmla="*/ 742950 h 897732"/>
                <a:gd name="connsiteX2" fmla="*/ 381000 w 1519238"/>
                <a:gd name="connsiteY2" fmla="*/ 790575 h 897732"/>
                <a:gd name="connsiteX3" fmla="*/ 207169 w 1519238"/>
                <a:gd name="connsiteY3" fmla="*/ 850107 h 897732"/>
                <a:gd name="connsiteX4" fmla="*/ 50007 w 1519238"/>
                <a:gd name="connsiteY4" fmla="*/ 895350 h 897732"/>
                <a:gd name="connsiteX5" fmla="*/ 21432 w 1519238"/>
                <a:gd name="connsiteY5" fmla="*/ 897732 h 897732"/>
                <a:gd name="connsiteX6" fmla="*/ 9525 w 1519238"/>
                <a:gd name="connsiteY6" fmla="*/ 892969 h 897732"/>
                <a:gd name="connsiteX7" fmla="*/ 0 w 1519238"/>
                <a:gd name="connsiteY7" fmla="*/ 881063 h 897732"/>
                <a:gd name="connsiteX8" fmla="*/ 0 w 1519238"/>
                <a:gd name="connsiteY8" fmla="*/ 866775 h 897732"/>
                <a:gd name="connsiteX9" fmla="*/ 9525 w 1519238"/>
                <a:gd name="connsiteY9" fmla="*/ 850107 h 897732"/>
                <a:gd name="connsiteX10" fmla="*/ 119063 w 1519238"/>
                <a:gd name="connsiteY10" fmla="*/ 800100 h 897732"/>
                <a:gd name="connsiteX11" fmla="*/ 250032 w 1519238"/>
                <a:gd name="connsiteY11" fmla="*/ 726282 h 897732"/>
                <a:gd name="connsiteX12" fmla="*/ 435769 w 1519238"/>
                <a:gd name="connsiteY12" fmla="*/ 626269 h 897732"/>
                <a:gd name="connsiteX13" fmla="*/ 657225 w 1519238"/>
                <a:gd name="connsiteY13" fmla="*/ 483394 h 897732"/>
                <a:gd name="connsiteX14" fmla="*/ 881063 w 1519238"/>
                <a:gd name="connsiteY14" fmla="*/ 330994 h 897732"/>
                <a:gd name="connsiteX15" fmla="*/ 1023938 w 1519238"/>
                <a:gd name="connsiteY15" fmla="*/ 216694 h 897732"/>
                <a:gd name="connsiteX16" fmla="*/ 1050132 w 1519238"/>
                <a:gd name="connsiteY16" fmla="*/ 195263 h 897732"/>
                <a:gd name="connsiteX17" fmla="*/ 1064419 w 1519238"/>
                <a:gd name="connsiteY17" fmla="*/ 176213 h 897732"/>
                <a:gd name="connsiteX18" fmla="*/ 1073944 w 1519238"/>
                <a:gd name="connsiteY18" fmla="*/ 150019 h 897732"/>
                <a:gd name="connsiteX19" fmla="*/ 1073944 w 1519238"/>
                <a:gd name="connsiteY19" fmla="*/ 126207 h 897732"/>
                <a:gd name="connsiteX20" fmla="*/ 1071563 w 1519238"/>
                <a:gd name="connsiteY20" fmla="*/ 97632 h 897732"/>
                <a:gd name="connsiteX21" fmla="*/ 1035844 w 1519238"/>
                <a:gd name="connsiteY21" fmla="*/ 0 h 897732"/>
                <a:gd name="connsiteX22" fmla="*/ 1195388 w 1519238"/>
                <a:gd name="connsiteY22" fmla="*/ 11907 h 897732"/>
                <a:gd name="connsiteX23" fmla="*/ 1316832 w 1519238"/>
                <a:gd name="connsiteY23" fmla="*/ 71438 h 897732"/>
                <a:gd name="connsiteX24" fmla="*/ 1383507 w 1519238"/>
                <a:gd name="connsiteY24" fmla="*/ 102394 h 897732"/>
                <a:gd name="connsiteX25" fmla="*/ 1454944 w 1519238"/>
                <a:gd name="connsiteY25" fmla="*/ 140494 h 897732"/>
                <a:gd name="connsiteX26" fmla="*/ 1483519 w 1519238"/>
                <a:gd name="connsiteY26" fmla="*/ 161925 h 897732"/>
                <a:gd name="connsiteX27" fmla="*/ 1504950 w 1519238"/>
                <a:gd name="connsiteY27" fmla="*/ 185738 h 897732"/>
                <a:gd name="connsiteX28" fmla="*/ 1516857 w 1519238"/>
                <a:gd name="connsiteY28" fmla="*/ 207169 h 897732"/>
                <a:gd name="connsiteX29" fmla="*/ 1519238 w 1519238"/>
                <a:gd name="connsiteY29" fmla="*/ 226219 h 897732"/>
                <a:gd name="connsiteX30" fmla="*/ 1512094 w 1519238"/>
                <a:gd name="connsiteY30" fmla="*/ 240507 h 897732"/>
                <a:gd name="connsiteX31" fmla="*/ 1490663 w 1519238"/>
                <a:gd name="connsiteY31" fmla="*/ 247650 h 897732"/>
                <a:gd name="connsiteX32" fmla="*/ 1447800 w 1519238"/>
                <a:gd name="connsiteY32" fmla="*/ 254794 h 897732"/>
                <a:gd name="connsiteX33" fmla="*/ 1297782 w 1519238"/>
                <a:gd name="connsiteY33" fmla="*/ 328613 h 897732"/>
                <a:gd name="connsiteX34" fmla="*/ 1114425 w 1519238"/>
                <a:gd name="connsiteY34" fmla="*/ 433388 h 897732"/>
                <a:gd name="connsiteX35" fmla="*/ 985838 w 1519238"/>
                <a:gd name="connsiteY35" fmla="*/ 519113 h 897732"/>
                <a:gd name="connsiteX36" fmla="*/ 819150 w 1519238"/>
                <a:gd name="connsiteY36" fmla="*/ 609600 h 897732"/>
                <a:gd name="connsiteX37" fmla="*/ 647700 w 1519238"/>
                <a:gd name="connsiteY37" fmla="*/ 685800 h 89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19238" h="897732">
                  <a:moveTo>
                    <a:pt x="647700" y="685800"/>
                  </a:moveTo>
                  <a:lnTo>
                    <a:pt x="514350" y="742950"/>
                  </a:lnTo>
                  <a:lnTo>
                    <a:pt x="381000" y="790575"/>
                  </a:lnTo>
                  <a:lnTo>
                    <a:pt x="207169" y="850107"/>
                  </a:lnTo>
                  <a:lnTo>
                    <a:pt x="50007" y="895350"/>
                  </a:lnTo>
                  <a:lnTo>
                    <a:pt x="21432" y="897732"/>
                  </a:lnTo>
                  <a:lnTo>
                    <a:pt x="9525" y="892969"/>
                  </a:lnTo>
                  <a:lnTo>
                    <a:pt x="0" y="881063"/>
                  </a:lnTo>
                  <a:lnTo>
                    <a:pt x="0" y="866775"/>
                  </a:lnTo>
                  <a:lnTo>
                    <a:pt x="9525" y="850107"/>
                  </a:lnTo>
                  <a:lnTo>
                    <a:pt x="119063" y="800100"/>
                  </a:lnTo>
                  <a:lnTo>
                    <a:pt x="250032" y="726282"/>
                  </a:lnTo>
                  <a:lnTo>
                    <a:pt x="435769" y="626269"/>
                  </a:lnTo>
                  <a:lnTo>
                    <a:pt x="657225" y="483394"/>
                  </a:lnTo>
                  <a:lnTo>
                    <a:pt x="881063" y="330994"/>
                  </a:lnTo>
                  <a:lnTo>
                    <a:pt x="1023938" y="216694"/>
                  </a:lnTo>
                  <a:lnTo>
                    <a:pt x="1050132" y="195263"/>
                  </a:lnTo>
                  <a:lnTo>
                    <a:pt x="1064419" y="176213"/>
                  </a:lnTo>
                  <a:lnTo>
                    <a:pt x="1073944" y="150019"/>
                  </a:lnTo>
                  <a:lnTo>
                    <a:pt x="1073944" y="126207"/>
                  </a:lnTo>
                  <a:lnTo>
                    <a:pt x="1071563" y="97632"/>
                  </a:lnTo>
                  <a:lnTo>
                    <a:pt x="1035844" y="0"/>
                  </a:lnTo>
                  <a:lnTo>
                    <a:pt x="1195388" y="11907"/>
                  </a:lnTo>
                  <a:lnTo>
                    <a:pt x="1316832" y="71438"/>
                  </a:lnTo>
                  <a:lnTo>
                    <a:pt x="1383507" y="102394"/>
                  </a:lnTo>
                  <a:lnTo>
                    <a:pt x="1454944" y="140494"/>
                  </a:lnTo>
                  <a:lnTo>
                    <a:pt x="1483519" y="161925"/>
                  </a:lnTo>
                  <a:lnTo>
                    <a:pt x="1504950" y="185738"/>
                  </a:lnTo>
                  <a:lnTo>
                    <a:pt x="1516857" y="207169"/>
                  </a:lnTo>
                  <a:lnTo>
                    <a:pt x="1519238" y="226219"/>
                  </a:lnTo>
                  <a:lnTo>
                    <a:pt x="1512094" y="240507"/>
                  </a:lnTo>
                  <a:lnTo>
                    <a:pt x="1490663" y="247650"/>
                  </a:lnTo>
                  <a:lnTo>
                    <a:pt x="1447800" y="254794"/>
                  </a:lnTo>
                  <a:lnTo>
                    <a:pt x="1297782" y="328613"/>
                  </a:lnTo>
                  <a:lnTo>
                    <a:pt x="1114425" y="433388"/>
                  </a:lnTo>
                  <a:lnTo>
                    <a:pt x="985838" y="519113"/>
                  </a:lnTo>
                  <a:lnTo>
                    <a:pt x="819150" y="609600"/>
                  </a:lnTo>
                  <a:lnTo>
                    <a:pt x="647700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3B597D77-867D-431C-B1C6-F7AA9AD40CDA}"/>
                </a:ext>
              </a:extLst>
            </p:cNvPr>
            <p:cNvSpPr/>
            <p:nvPr/>
          </p:nvSpPr>
          <p:spPr>
            <a:xfrm>
              <a:off x="5305427" y="3681414"/>
              <a:ext cx="1020763" cy="1184275"/>
            </a:xfrm>
            <a:custGeom>
              <a:avLst/>
              <a:gdLst>
                <a:gd name="connsiteX0" fmla="*/ 600075 w 1021556"/>
                <a:gd name="connsiteY0" fmla="*/ 500062 h 1183481"/>
                <a:gd name="connsiteX1" fmla="*/ 557213 w 1021556"/>
                <a:gd name="connsiteY1" fmla="*/ 440531 h 1183481"/>
                <a:gd name="connsiteX2" fmla="*/ 523875 w 1021556"/>
                <a:gd name="connsiteY2" fmla="*/ 400050 h 1183481"/>
                <a:gd name="connsiteX3" fmla="*/ 492919 w 1021556"/>
                <a:gd name="connsiteY3" fmla="*/ 371475 h 1183481"/>
                <a:gd name="connsiteX4" fmla="*/ 442913 w 1021556"/>
                <a:gd name="connsiteY4" fmla="*/ 338137 h 1183481"/>
                <a:gd name="connsiteX5" fmla="*/ 409575 w 1021556"/>
                <a:gd name="connsiteY5" fmla="*/ 319087 h 1183481"/>
                <a:gd name="connsiteX6" fmla="*/ 223838 w 1021556"/>
                <a:gd name="connsiteY6" fmla="*/ 190500 h 1183481"/>
                <a:gd name="connsiteX7" fmla="*/ 0 w 1021556"/>
                <a:gd name="connsiteY7" fmla="*/ 102393 h 1183481"/>
                <a:gd name="connsiteX8" fmla="*/ 111919 w 1021556"/>
                <a:gd name="connsiteY8" fmla="*/ 0 h 1183481"/>
                <a:gd name="connsiteX9" fmla="*/ 278606 w 1021556"/>
                <a:gd name="connsiteY9" fmla="*/ 61912 h 1183481"/>
                <a:gd name="connsiteX10" fmla="*/ 371475 w 1021556"/>
                <a:gd name="connsiteY10" fmla="*/ 104775 h 1183481"/>
                <a:gd name="connsiteX11" fmla="*/ 454819 w 1021556"/>
                <a:gd name="connsiteY11" fmla="*/ 145256 h 1183481"/>
                <a:gd name="connsiteX12" fmla="*/ 540544 w 1021556"/>
                <a:gd name="connsiteY12" fmla="*/ 197643 h 1183481"/>
                <a:gd name="connsiteX13" fmla="*/ 602456 w 1021556"/>
                <a:gd name="connsiteY13" fmla="*/ 235743 h 1183481"/>
                <a:gd name="connsiteX14" fmla="*/ 671513 w 1021556"/>
                <a:gd name="connsiteY14" fmla="*/ 283368 h 1183481"/>
                <a:gd name="connsiteX15" fmla="*/ 726281 w 1021556"/>
                <a:gd name="connsiteY15" fmla="*/ 333375 h 1183481"/>
                <a:gd name="connsiteX16" fmla="*/ 788194 w 1021556"/>
                <a:gd name="connsiteY16" fmla="*/ 395287 h 1183481"/>
                <a:gd name="connsiteX17" fmla="*/ 840581 w 1021556"/>
                <a:gd name="connsiteY17" fmla="*/ 490537 h 1183481"/>
                <a:gd name="connsiteX18" fmla="*/ 888206 w 1021556"/>
                <a:gd name="connsiteY18" fmla="*/ 581025 h 1183481"/>
                <a:gd name="connsiteX19" fmla="*/ 916781 w 1021556"/>
                <a:gd name="connsiteY19" fmla="*/ 642937 h 1183481"/>
                <a:gd name="connsiteX20" fmla="*/ 952500 w 1021556"/>
                <a:gd name="connsiteY20" fmla="*/ 750093 h 1183481"/>
                <a:gd name="connsiteX21" fmla="*/ 976313 w 1021556"/>
                <a:gd name="connsiteY21" fmla="*/ 833437 h 1183481"/>
                <a:gd name="connsiteX22" fmla="*/ 992981 w 1021556"/>
                <a:gd name="connsiteY22" fmla="*/ 907256 h 1183481"/>
                <a:gd name="connsiteX23" fmla="*/ 1007269 w 1021556"/>
                <a:gd name="connsiteY23" fmla="*/ 964406 h 1183481"/>
                <a:gd name="connsiteX24" fmla="*/ 1021556 w 1021556"/>
                <a:gd name="connsiteY24" fmla="*/ 1112043 h 1183481"/>
                <a:gd name="connsiteX25" fmla="*/ 764381 w 1021556"/>
                <a:gd name="connsiteY25" fmla="*/ 1183481 h 1183481"/>
                <a:gd name="connsiteX26" fmla="*/ 759619 w 1021556"/>
                <a:gd name="connsiteY26" fmla="*/ 1128712 h 1183481"/>
                <a:gd name="connsiteX27" fmla="*/ 750094 w 1021556"/>
                <a:gd name="connsiteY27" fmla="*/ 1009650 h 1183481"/>
                <a:gd name="connsiteX28" fmla="*/ 745331 w 1021556"/>
                <a:gd name="connsiteY28" fmla="*/ 942975 h 1183481"/>
                <a:gd name="connsiteX29" fmla="*/ 738188 w 1021556"/>
                <a:gd name="connsiteY29" fmla="*/ 904875 h 1183481"/>
                <a:gd name="connsiteX30" fmla="*/ 709613 w 1021556"/>
                <a:gd name="connsiteY30" fmla="*/ 821531 h 1183481"/>
                <a:gd name="connsiteX31" fmla="*/ 626269 w 1021556"/>
                <a:gd name="connsiteY31" fmla="*/ 545306 h 1183481"/>
                <a:gd name="connsiteX32" fmla="*/ 600075 w 1021556"/>
                <a:gd name="connsiteY32" fmla="*/ 50006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1556" h="1183481">
                  <a:moveTo>
                    <a:pt x="600075" y="500062"/>
                  </a:moveTo>
                  <a:lnTo>
                    <a:pt x="557213" y="440531"/>
                  </a:lnTo>
                  <a:lnTo>
                    <a:pt x="523875" y="400050"/>
                  </a:lnTo>
                  <a:lnTo>
                    <a:pt x="492919" y="371475"/>
                  </a:lnTo>
                  <a:lnTo>
                    <a:pt x="442913" y="338137"/>
                  </a:lnTo>
                  <a:lnTo>
                    <a:pt x="409575" y="319087"/>
                  </a:lnTo>
                  <a:lnTo>
                    <a:pt x="223838" y="190500"/>
                  </a:lnTo>
                  <a:lnTo>
                    <a:pt x="0" y="102393"/>
                  </a:lnTo>
                  <a:lnTo>
                    <a:pt x="111919" y="0"/>
                  </a:lnTo>
                  <a:lnTo>
                    <a:pt x="278606" y="61912"/>
                  </a:lnTo>
                  <a:lnTo>
                    <a:pt x="371475" y="104775"/>
                  </a:lnTo>
                  <a:lnTo>
                    <a:pt x="454819" y="145256"/>
                  </a:lnTo>
                  <a:lnTo>
                    <a:pt x="540544" y="197643"/>
                  </a:lnTo>
                  <a:lnTo>
                    <a:pt x="602456" y="235743"/>
                  </a:lnTo>
                  <a:lnTo>
                    <a:pt x="671513" y="283368"/>
                  </a:lnTo>
                  <a:lnTo>
                    <a:pt x="726281" y="333375"/>
                  </a:lnTo>
                  <a:lnTo>
                    <a:pt x="788194" y="395287"/>
                  </a:lnTo>
                  <a:lnTo>
                    <a:pt x="840581" y="490537"/>
                  </a:lnTo>
                  <a:lnTo>
                    <a:pt x="888206" y="581025"/>
                  </a:lnTo>
                  <a:lnTo>
                    <a:pt x="916781" y="642937"/>
                  </a:lnTo>
                  <a:lnTo>
                    <a:pt x="952500" y="750093"/>
                  </a:lnTo>
                  <a:lnTo>
                    <a:pt x="976313" y="833437"/>
                  </a:lnTo>
                  <a:lnTo>
                    <a:pt x="992981" y="907256"/>
                  </a:lnTo>
                  <a:lnTo>
                    <a:pt x="1007269" y="964406"/>
                  </a:lnTo>
                  <a:lnTo>
                    <a:pt x="1021556" y="1112043"/>
                  </a:lnTo>
                  <a:lnTo>
                    <a:pt x="764381" y="1183481"/>
                  </a:lnTo>
                  <a:lnTo>
                    <a:pt x="759619" y="1128712"/>
                  </a:lnTo>
                  <a:lnTo>
                    <a:pt x="750094" y="1009650"/>
                  </a:lnTo>
                  <a:lnTo>
                    <a:pt x="745331" y="942975"/>
                  </a:lnTo>
                  <a:lnTo>
                    <a:pt x="738188" y="904875"/>
                  </a:lnTo>
                  <a:lnTo>
                    <a:pt x="709613" y="821531"/>
                  </a:lnTo>
                  <a:lnTo>
                    <a:pt x="626269" y="545306"/>
                  </a:lnTo>
                  <a:lnTo>
                    <a:pt x="6000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D6C13893-2DDC-4A9B-9B11-F500FD04B26D}"/>
                </a:ext>
              </a:extLst>
            </p:cNvPr>
            <p:cNvSpPr/>
            <p:nvPr/>
          </p:nvSpPr>
          <p:spPr>
            <a:xfrm rot="16200000">
              <a:off x="5271296" y="5050632"/>
              <a:ext cx="1363662" cy="765175"/>
            </a:xfrm>
            <a:custGeom>
              <a:avLst/>
              <a:gdLst>
                <a:gd name="connsiteX0" fmla="*/ 321468 w 1364456"/>
                <a:gd name="connsiteY0" fmla="*/ 531019 h 764381"/>
                <a:gd name="connsiteX1" fmla="*/ 204787 w 1364456"/>
                <a:gd name="connsiteY1" fmla="*/ 447675 h 764381"/>
                <a:gd name="connsiteX2" fmla="*/ 147637 w 1364456"/>
                <a:gd name="connsiteY2" fmla="*/ 395288 h 764381"/>
                <a:gd name="connsiteX3" fmla="*/ 104775 w 1364456"/>
                <a:gd name="connsiteY3" fmla="*/ 340519 h 764381"/>
                <a:gd name="connsiteX4" fmla="*/ 76200 w 1364456"/>
                <a:gd name="connsiteY4" fmla="*/ 297656 h 764381"/>
                <a:gd name="connsiteX5" fmla="*/ 42862 w 1364456"/>
                <a:gd name="connsiteY5" fmla="*/ 233363 h 764381"/>
                <a:gd name="connsiteX6" fmla="*/ 11906 w 1364456"/>
                <a:gd name="connsiteY6" fmla="*/ 152400 h 764381"/>
                <a:gd name="connsiteX7" fmla="*/ 2381 w 1364456"/>
                <a:gd name="connsiteY7" fmla="*/ 111919 h 764381"/>
                <a:gd name="connsiteX8" fmla="*/ 0 w 1364456"/>
                <a:gd name="connsiteY8" fmla="*/ 66675 h 764381"/>
                <a:gd name="connsiteX9" fmla="*/ 7143 w 1364456"/>
                <a:gd name="connsiteY9" fmla="*/ 33338 h 764381"/>
                <a:gd name="connsiteX10" fmla="*/ 33337 w 1364456"/>
                <a:gd name="connsiteY10" fmla="*/ 7144 h 764381"/>
                <a:gd name="connsiteX11" fmla="*/ 71437 w 1364456"/>
                <a:gd name="connsiteY11" fmla="*/ 0 h 764381"/>
                <a:gd name="connsiteX12" fmla="*/ 409575 w 1364456"/>
                <a:gd name="connsiteY12" fmla="*/ 135731 h 764381"/>
                <a:gd name="connsiteX13" fmla="*/ 419100 w 1364456"/>
                <a:gd name="connsiteY13" fmla="*/ 185738 h 764381"/>
                <a:gd name="connsiteX14" fmla="*/ 433387 w 1364456"/>
                <a:gd name="connsiteY14" fmla="*/ 230981 h 764381"/>
                <a:gd name="connsiteX15" fmla="*/ 466725 w 1364456"/>
                <a:gd name="connsiteY15" fmla="*/ 276225 h 764381"/>
                <a:gd name="connsiteX16" fmla="*/ 509587 w 1364456"/>
                <a:gd name="connsiteY16" fmla="*/ 319088 h 764381"/>
                <a:gd name="connsiteX17" fmla="*/ 607218 w 1364456"/>
                <a:gd name="connsiteY17" fmla="*/ 373856 h 764381"/>
                <a:gd name="connsiteX18" fmla="*/ 688181 w 1364456"/>
                <a:gd name="connsiteY18" fmla="*/ 407194 h 764381"/>
                <a:gd name="connsiteX19" fmla="*/ 828675 w 1364456"/>
                <a:gd name="connsiteY19" fmla="*/ 452438 h 764381"/>
                <a:gd name="connsiteX20" fmla="*/ 964406 w 1364456"/>
                <a:gd name="connsiteY20" fmla="*/ 481013 h 764381"/>
                <a:gd name="connsiteX21" fmla="*/ 1097756 w 1364456"/>
                <a:gd name="connsiteY21" fmla="*/ 495300 h 764381"/>
                <a:gd name="connsiteX22" fmla="*/ 1181100 w 1364456"/>
                <a:gd name="connsiteY22" fmla="*/ 500063 h 764381"/>
                <a:gd name="connsiteX23" fmla="*/ 1307306 w 1364456"/>
                <a:gd name="connsiteY23" fmla="*/ 495300 h 764381"/>
                <a:gd name="connsiteX24" fmla="*/ 1364456 w 1364456"/>
                <a:gd name="connsiteY24" fmla="*/ 752475 h 764381"/>
                <a:gd name="connsiteX25" fmla="*/ 1326356 w 1364456"/>
                <a:gd name="connsiteY25" fmla="*/ 759619 h 764381"/>
                <a:gd name="connsiteX26" fmla="*/ 1109662 w 1364456"/>
                <a:gd name="connsiteY26" fmla="*/ 764381 h 764381"/>
                <a:gd name="connsiteX27" fmla="*/ 976312 w 1364456"/>
                <a:gd name="connsiteY27" fmla="*/ 754856 h 764381"/>
                <a:gd name="connsiteX28" fmla="*/ 873918 w 1364456"/>
                <a:gd name="connsiteY28" fmla="*/ 738188 h 764381"/>
                <a:gd name="connsiteX29" fmla="*/ 759618 w 1364456"/>
                <a:gd name="connsiteY29" fmla="*/ 714375 h 764381"/>
                <a:gd name="connsiteX30" fmla="*/ 657225 w 1364456"/>
                <a:gd name="connsiteY30" fmla="*/ 683419 h 764381"/>
                <a:gd name="connsiteX31" fmla="*/ 540543 w 1364456"/>
                <a:gd name="connsiteY31" fmla="*/ 642938 h 764381"/>
                <a:gd name="connsiteX32" fmla="*/ 454818 w 1364456"/>
                <a:gd name="connsiteY32" fmla="*/ 604838 h 764381"/>
                <a:gd name="connsiteX33" fmla="*/ 321468 w 1364456"/>
                <a:gd name="connsiteY33" fmla="*/ 531019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4456" h="764381">
                  <a:moveTo>
                    <a:pt x="321468" y="531019"/>
                  </a:moveTo>
                  <a:lnTo>
                    <a:pt x="204787" y="447675"/>
                  </a:lnTo>
                  <a:lnTo>
                    <a:pt x="147637" y="395288"/>
                  </a:lnTo>
                  <a:lnTo>
                    <a:pt x="104775" y="340519"/>
                  </a:lnTo>
                  <a:lnTo>
                    <a:pt x="76200" y="297656"/>
                  </a:lnTo>
                  <a:lnTo>
                    <a:pt x="42862" y="233363"/>
                  </a:lnTo>
                  <a:lnTo>
                    <a:pt x="11906" y="152400"/>
                  </a:lnTo>
                  <a:lnTo>
                    <a:pt x="2381" y="111919"/>
                  </a:lnTo>
                  <a:lnTo>
                    <a:pt x="0" y="66675"/>
                  </a:lnTo>
                  <a:lnTo>
                    <a:pt x="7143" y="33338"/>
                  </a:lnTo>
                  <a:lnTo>
                    <a:pt x="33337" y="7144"/>
                  </a:lnTo>
                  <a:lnTo>
                    <a:pt x="71437" y="0"/>
                  </a:lnTo>
                  <a:lnTo>
                    <a:pt x="409575" y="135731"/>
                  </a:lnTo>
                  <a:lnTo>
                    <a:pt x="419100" y="185738"/>
                  </a:lnTo>
                  <a:lnTo>
                    <a:pt x="433387" y="230981"/>
                  </a:lnTo>
                  <a:lnTo>
                    <a:pt x="466725" y="276225"/>
                  </a:lnTo>
                  <a:lnTo>
                    <a:pt x="509587" y="319088"/>
                  </a:lnTo>
                  <a:lnTo>
                    <a:pt x="607218" y="373856"/>
                  </a:lnTo>
                  <a:lnTo>
                    <a:pt x="688181" y="407194"/>
                  </a:lnTo>
                  <a:lnTo>
                    <a:pt x="828675" y="452438"/>
                  </a:lnTo>
                  <a:lnTo>
                    <a:pt x="964406" y="481013"/>
                  </a:lnTo>
                  <a:lnTo>
                    <a:pt x="1097756" y="495300"/>
                  </a:lnTo>
                  <a:lnTo>
                    <a:pt x="1181100" y="500063"/>
                  </a:lnTo>
                  <a:lnTo>
                    <a:pt x="1307306" y="495300"/>
                  </a:lnTo>
                  <a:lnTo>
                    <a:pt x="1364456" y="752475"/>
                  </a:lnTo>
                  <a:lnTo>
                    <a:pt x="1326356" y="759619"/>
                  </a:lnTo>
                  <a:lnTo>
                    <a:pt x="1109662" y="764381"/>
                  </a:lnTo>
                  <a:lnTo>
                    <a:pt x="976312" y="754856"/>
                  </a:lnTo>
                  <a:lnTo>
                    <a:pt x="873918" y="738188"/>
                  </a:lnTo>
                  <a:lnTo>
                    <a:pt x="759618" y="714375"/>
                  </a:lnTo>
                  <a:lnTo>
                    <a:pt x="657225" y="683419"/>
                  </a:lnTo>
                  <a:lnTo>
                    <a:pt x="540543" y="642938"/>
                  </a:lnTo>
                  <a:lnTo>
                    <a:pt x="454818" y="604838"/>
                  </a:lnTo>
                  <a:lnTo>
                    <a:pt x="321468" y="531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18B40D4E-9BC0-4DAE-98D0-26CD78210D94}"/>
                </a:ext>
              </a:extLst>
            </p:cNvPr>
            <p:cNvSpPr/>
            <p:nvPr/>
          </p:nvSpPr>
          <p:spPr>
            <a:xfrm rot="16200000">
              <a:off x="5160169" y="5499894"/>
              <a:ext cx="508000" cy="652462"/>
            </a:xfrm>
            <a:custGeom>
              <a:avLst/>
              <a:gdLst>
                <a:gd name="connsiteX0" fmla="*/ 285750 w 507207"/>
                <a:gd name="connsiteY0" fmla="*/ 288132 h 652463"/>
                <a:gd name="connsiteX1" fmla="*/ 180975 w 507207"/>
                <a:gd name="connsiteY1" fmla="*/ 409575 h 652463"/>
                <a:gd name="connsiteX2" fmla="*/ 145257 w 507207"/>
                <a:gd name="connsiteY2" fmla="*/ 438150 h 652463"/>
                <a:gd name="connsiteX3" fmla="*/ 90488 w 507207"/>
                <a:gd name="connsiteY3" fmla="*/ 469107 h 652463"/>
                <a:gd name="connsiteX4" fmla="*/ 0 w 507207"/>
                <a:gd name="connsiteY4" fmla="*/ 492919 h 652463"/>
                <a:gd name="connsiteX5" fmla="*/ 373857 w 507207"/>
                <a:gd name="connsiteY5" fmla="*/ 652463 h 652463"/>
                <a:gd name="connsiteX6" fmla="*/ 373857 w 507207"/>
                <a:gd name="connsiteY6" fmla="*/ 619125 h 652463"/>
                <a:gd name="connsiteX7" fmla="*/ 381000 w 507207"/>
                <a:gd name="connsiteY7" fmla="*/ 554832 h 652463"/>
                <a:gd name="connsiteX8" fmla="*/ 414338 w 507207"/>
                <a:gd name="connsiteY8" fmla="*/ 428625 h 652463"/>
                <a:gd name="connsiteX9" fmla="*/ 461963 w 507207"/>
                <a:gd name="connsiteY9" fmla="*/ 221457 h 652463"/>
                <a:gd name="connsiteX10" fmla="*/ 502444 w 507207"/>
                <a:gd name="connsiteY10" fmla="*/ 57150 h 652463"/>
                <a:gd name="connsiteX11" fmla="*/ 507207 w 507207"/>
                <a:gd name="connsiteY11" fmla="*/ 30957 h 652463"/>
                <a:gd name="connsiteX12" fmla="*/ 507207 w 507207"/>
                <a:gd name="connsiteY12" fmla="*/ 19050 h 652463"/>
                <a:gd name="connsiteX13" fmla="*/ 502444 w 507207"/>
                <a:gd name="connsiteY13" fmla="*/ 4763 h 652463"/>
                <a:gd name="connsiteX14" fmla="*/ 492919 w 507207"/>
                <a:gd name="connsiteY14" fmla="*/ 0 h 652463"/>
                <a:gd name="connsiteX15" fmla="*/ 469107 w 507207"/>
                <a:gd name="connsiteY15" fmla="*/ 7144 h 652463"/>
                <a:gd name="connsiteX16" fmla="*/ 452438 w 507207"/>
                <a:gd name="connsiteY16" fmla="*/ 21432 h 652463"/>
                <a:gd name="connsiteX17" fmla="*/ 383382 w 507207"/>
                <a:gd name="connsiteY17" fmla="*/ 152400 h 652463"/>
                <a:gd name="connsiteX18" fmla="*/ 285750 w 507207"/>
                <a:gd name="connsiteY18" fmla="*/ 2881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7207" h="652463">
                  <a:moveTo>
                    <a:pt x="285750" y="288132"/>
                  </a:moveTo>
                  <a:lnTo>
                    <a:pt x="180975" y="409575"/>
                  </a:lnTo>
                  <a:lnTo>
                    <a:pt x="145257" y="438150"/>
                  </a:lnTo>
                  <a:lnTo>
                    <a:pt x="90488" y="469107"/>
                  </a:lnTo>
                  <a:lnTo>
                    <a:pt x="0" y="492919"/>
                  </a:lnTo>
                  <a:lnTo>
                    <a:pt x="373857" y="652463"/>
                  </a:lnTo>
                  <a:lnTo>
                    <a:pt x="373857" y="619125"/>
                  </a:lnTo>
                  <a:lnTo>
                    <a:pt x="381000" y="554832"/>
                  </a:lnTo>
                  <a:lnTo>
                    <a:pt x="414338" y="428625"/>
                  </a:lnTo>
                  <a:lnTo>
                    <a:pt x="461963" y="221457"/>
                  </a:lnTo>
                  <a:lnTo>
                    <a:pt x="502444" y="57150"/>
                  </a:lnTo>
                  <a:lnTo>
                    <a:pt x="507207" y="30957"/>
                  </a:lnTo>
                  <a:lnTo>
                    <a:pt x="507207" y="19050"/>
                  </a:lnTo>
                  <a:lnTo>
                    <a:pt x="502444" y="4763"/>
                  </a:lnTo>
                  <a:lnTo>
                    <a:pt x="492919" y="0"/>
                  </a:lnTo>
                  <a:lnTo>
                    <a:pt x="469107" y="7144"/>
                  </a:lnTo>
                  <a:lnTo>
                    <a:pt x="452438" y="21432"/>
                  </a:lnTo>
                  <a:lnTo>
                    <a:pt x="383382" y="152400"/>
                  </a:lnTo>
                  <a:lnTo>
                    <a:pt x="285750" y="288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4B205E57-1730-4401-925A-C8555719444E}"/>
                </a:ext>
              </a:extLst>
            </p:cNvPr>
            <p:cNvSpPr/>
            <p:nvPr/>
          </p:nvSpPr>
          <p:spPr>
            <a:xfrm>
              <a:off x="3975100" y="3821114"/>
              <a:ext cx="1811338" cy="1227137"/>
            </a:xfrm>
            <a:custGeom>
              <a:avLst/>
              <a:gdLst>
                <a:gd name="connsiteX0" fmla="*/ 1459707 w 1812132"/>
                <a:gd name="connsiteY0" fmla="*/ 450057 h 1226344"/>
                <a:gd name="connsiteX1" fmla="*/ 1278732 w 1812132"/>
                <a:gd name="connsiteY1" fmla="*/ 604838 h 1226344"/>
                <a:gd name="connsiteX2" fmla="*/ 1088232 w 1812132"/>
                <a:gd name="connsiteY2" fmla="*/ 745332 h 1226344"/>
                <a:gd name="connsiteX3" fmla="*/ 997744 w 1812132"/>
                <a:gd name="connsiteY3" fmla="*/ 809625 h 1226344"/>
                <a:gd name="connsiteX4" fmla="*/ 873919 w 1812132"/>
                <a:gd name="connsiteY4" fmla="*/ 878682 h 1226344"/>
                <a:gd name="connsiteX5" fmla="*/ 752475 w 1812132"/>
                <a:gd name="connsiteY5" fmla="*/ 947738 h 1226344"/>
                <a:gd name="connsiteX6" fmla="*/ 600075 w 1812132"/>
                <a:gd name="connsiteY6" fmla="*/ 1016794 h 1226344"/>
                <a:gd name="connsiteX7" fmla="*/ 347663 w 1812132"/>
                <a:gd name="connsiteY7" fmla="*/ 1121569 h 1226344"/>
                <a:gd name="connsiteX8" fmla="*/ 154782 w 1812132"/>
                <a:gd name="connsiteY8" fmla="*/ 1188244 h 1226344"/>
                <a:gd name="connsiteX9" fmla="*/ 38100 w 1812132"/>
                <a:gd name="connsiteY9" fmla="*/ 1223963 h 1226344"/>
                <a:gd name="connsiteX10" fmla="*/ 21432 w 1812132"/>
                <a:gd name="connsiteY10" fmla="*/ 1226344 h 1226344"/>
                <a:gd name="connsiteX11" fmla="*/ 2382 w 1812132"/>
                <a:gd name="connsiteY11" fmla="*/ 1219200 h 1226344"/>
                <a:gd name="connsiteX12" fmla="*/ 0 w 1812132"/>
                <a:gd name="connsiteY12" fmla="*/ 1204913 h 1226344"/>
                <a:gd name="connsiteX13" fmla="*/ 4763 w 1812132"/>
                <a:gd name="connsiteY13" fmla="*/ 1183482 h 1226344"/>
                <a:gd name="connsiteX14" fmla="*/ 21432 w 1812132"/>
                <a:gd name="connsiteY14" fmla="*/ 1166813 h 1226344"/>
                <a:gd name="connsiteX15" fmla="*/ 192882 w 1812132"/>
                <a:gd name="connsiteY15" fmla="*/ 1073944 h 1226344"/>
                <a:gd name="connsiteX16" fmla="*/ 407194 w 1812132"/>
                <a:gd name="connsiteY16" fmla="*/ 954882 h 1226344"/>
                <a:gd name="connsiteX17" fmla="*/ 657225 w 1812132"/>
                <a:gd name="connsiteY17" fmla="*/ 807244 h 1226344"/>
                <a:gd name="connsiteX18" fmla="*/ 788194 w 1812132"/>
                <a:gd name="connsiteY18" fmla="*/ 723900 h 1226344"/>
                <a:gd name="connsiteX19" fmla="*/ 971550 w 1812132"/>
                <a:gd name="connsiteY19" fmla="*/ 592932 h 1226344"/>
                <a:gd name="connsiteX20" fmla="*/ 1219200 w 1812132"/>
                <a:gd name="connsiteY20" fmla="*/ 383382 h 1226344"/>
                <a:gd name="connsiteX21" fmla="*/ 1390650 w 1812132"/>
                <a:gd name="connsiteY21" fmla="*/ 221457 h 1226344"/>
                <a:gd name="connsiteX22" fmla="*/ 1588294 w 1812132"/>
                <a:gd name="connsiteY22" fmla="*/ 0 h 1226344"/>
                <a:gd name="connsiteX23" fmla="*/ 1812132 w 1812132"/>
                <a:gd name="connsiteY23" fmla="*/ 128588 h 1226344"/>
                <a:gd name="connsiteX24" fmla="*/ 1721644 w 1812132"/>
                <a:gd name="connsiteY24" fmla="*/ 221457 h 1226344"/>
                <a:gd name="connsiteX25" fmla="*/ 1562100 w 1812132"/>
                <a:gd name="connsiteY25" fmla="*/ 366713 h 1226344"/>
                <a:gd name="connsiteX26" fmla="*/ 1459707 w 1812132"/>
                <a:gd name="connsiteY26" fmla="*/ 450057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12132" h="1226344">
                  <a:moveTo>
                    <a:pt x="1459707" y="450057"/>
                  </a:moveTo>
                  <a:lnTo>
                    <a:pt x="1278732" y="604838"/>
                  </a:lnTo>
                  <a:lnTo>
                    <a:pt x="1088232" y="745332"/>
                  </a:lnTo>
                  <a:lnTo>
                    <a:pt x="997744" y="809625"/>
                  </a:lnTo>
                  <a:lnTo>
                    <a:pt x="873919" y="878682"/>
                  </a:lnTo>
                  <a:lnTo>
                    <a:pt x="752475" y="947738"/>
                  </a:lnTo>
                  <a:lnTo>
                    <a:pt x="600075" y="1016794"/>
                  </a:lnTo>
                  <a:lnTo>
                    <a:pt x="347663" y="1121569"/>
                  </a:lnTo>
                  <a:lnTo>
                    <a:pt x="154782" y="1188244"/>
                  </a:lnTo>
                  <a:lnTo>
                    <a:pt x="38100" y="1223963"/>
                  </a:lnTo>
                  <a:lnTo>
                    <a:pt x="21432" y="1226344"/>
                  </a:lnTo>
                  <a:lnTo>
                    <a:pt x="2382" y="1219200"/>
                  </a:lnTo>
                  <a:lnTo>
                    <a:pt x="0" y="1204913"/>
                  </a:lnTo>
                  <a:lnTo>
                    <a:pt x="4763" y="1183482"/>
                  </a:lnTo>
                  <a:lnTo>
                    <a:pt x="21432" y="1166813"/>
                  </a:lnTo>
                  <a:lnTo>
                    <a:pt x="192882" y="1073944"/>
                  </a:lnTo>
                  <a:lnTo>
                    <a:pt x="407194" y="954882"/>
                  </a:lnTo>
                  <a:lnTo>
                    <a:pt x="657225" y="807244"/>
                  </a:lnTo>
                  <a:lnTo>
                    <a:pt x="788194" y="723900"/>
                  </a:lnTo>
                  <a:lnTo>
                    <a:pt x="971550" y="592932"/>
                  </a:lnTo>
                  <a:lnTo>
                    <a:pt x="1219200" y="383382"/>
                  </a:lnTo>
                  <a:lnTo>
                    <a:pt x="1390650" y="221457"/>
                  </a:lnTo>
                  <a:lnTo>
                    <a:pt x="1588294" y="0"/>
                  </a:lnTo>
                  <a:lnTo>
                    <a:pt x="1812132" y="128588"/>
                  </a:lnTo>
                  <a:lnTo>
                    <a:pt x="1721644" y="221457"/>
                  </a:lnTo>
                  <a:lnTo>
                    <a:pt x="1562100" y="366713"/>
                  </a:lnTo>
                  <a:lnTo>
                    <a:pt x="1459707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A79301C0-06B3-4B6C-989E-3357FFE3367F}"/>
                </a:ext>
              </a:extLst>
            </p:cNvPr>
            <p:cNvSpPr/>
            <p:nvPr/>
          </p:nvSpPr>
          <p:spPr>
            <a:xfrm>
              <a:off x="3860800" y="4157663"/>
              <a:ext cx="2254250" cy="1606550"/>
            </a:xfrm>
            <a:custGeom>
              <a:avLst/>
              <a:gdLst>
                <a:gd name="connsiteX0" fmla="*/ 1516857 w 2255044"/>
                <a:gd name="connsiteY0" fmla="*/ 897731 h 1607343"/>
                <a:gd name="connsiteX1" fmla="*/ 1328738 w 2255044"/>
                <a:gd name="connsiteY1" fmla="*/ 1019175 h 1607343"/>
                <a:gd name="connsiteX2" fmla="*/ 1092994 w 2255044"/>
                <a:gd name="connsiteY2" fmla="*/ 1150143 h 1607343"/>
                <a:gd name="connsiteX3" fmla="*/ 854869 w 2255044"/>
                <a:gd name="connsiteY3" fmla="*/ 1271587 h 1607343"/>
                <a:gd name="connsiteX4" fmla="*/ 559594 w 2255044"/>
                <a:gd name="connsiteY4" fmla="*/ 1402556 h 1607343"/>
                <a:gd name="connsiteX5" fmla="*/ 314325 w 2255044"/>
                <a:gd name="connsiteY5" fmla="*/ 1502568 h 1607343"/>
                <a:gd name="connsiteX6" fmla="*/ 38100 w 2255044"/>
                <a:gd name="connsiteY6" fmla="*/ 1604962 h 1607343"/>
                <a:gd name="connsiteX7" fmla="*/ 14288 w 2255044"/>
                <a:gd name="connsiteY7" fmla="*/ 1607343 h 1607343"/>
                <a:gd name="connsiteX8" fmla="*/ 4763 w 2255044"/>
                <a:gd name="connsiteY8" fmla="*/ 1604962 h 1607343"/>
                <a:gd name="connsiteX9" fmla="*/ 0 w 2255044"/>
                <a:gd name="connsiteY9" fmla="*/ 1595437 h 1607343"/>
                <a:gd name="connsiteX10" fmla="*/ 2382 w 2255044"/>
                <a:gd name="connsiteY10" fmla="*/ 1576387 h 1607343"/>
                <a:gd name="connsiteX11" fmla="*/ 16669 w 2255044"/>
                <a:gd name="connsiteY11" fmla="*/ 1550193 h 1607343"/>
                <a:gd name="connsiteX12" fmla="*/ 28575 w 2255044"/>
                <a:gd name="connsiteY12" fmla="*/ 1543050 h 1607343"/>
                <a:gd name="connsiteX13" fmla="*/ 235744 w 2255044"/>
                <a:gd name="connsiteY13" fmla="*/ 1452562 h 1607343"/>
                <a:gd name="connsiteX14" fmla="*/ 466725 w 2255044"/>
                <a:gd name="connsiteY14" fmla="*/ 1333500 h 1607343"/>
                <a:gd name="connsiteX15" fmla="*/ 702469 w 2255044"/>
                <a:gd name="connsiteY15" fmla="*/ 1197768 h 1607343"/>
                <a:gd name="connsiteX16" fmla="*/ 985838 w 2255044"/>
                <a:gd name="connsiteY16" fmla="*/ 1019175 h 1607343"/>
                <a:gd name="connsiteX17" fmla="*/ 1140619 w 2255044"/>
                <a:gd name="connsiteY17" fmla="*/ 916781 h 1607343"/>
                <a:gd name="connsiteX18" fmla="*/ 1443038 w 2255044"/>
                <a:gd name="connsiteY18" fmla="*/ 692943 h 1607343"/>
                <a:gd name="connsiteX19" fmla="*/ 1509713 w 2255044"/>
                <a:gd name="connsiteY19" fmla="*/ 638175 h 1607343"/>
                <a:gd name="connsiteX20" fmla="*/ 1693069 w 2255044"/>
                <a:gd name="connsiteY20" fmla="*/ 485775 h 1607343"/>
                <a:gd name="connsiteX21" fmla="*/ 1914525 w 2255044"/>
                <a:gd name="connsiteY21" fmla="*/ 266700 h 1607343"/>
                <a:gd name="connsiteX22" fmla="*/ 2128838 w 2255044"/>
                <a:gd name="connsiteY22" fmla="*/ 0 h 1607343"/>
                <a:gd name="connsiteX23" fmla="*/ 2255044 w 2255044"/>
                <a:gd name="connsiteY23" fmla="*/ 283368 h 1607343"/>
                <a:gd name="connsiteX24" fmla="*/ 2112169 w 2255044"/>
                <a:gd name="connsiteY24" fmla="*/ 411956 h 1607343"/>
                <a:gd name="connsiteX25" fmla="*/ 1976438 w 2255044"/>
                <a:gd name="connsiteY25" fmla="*/ 547687 h 1607343"/>
                <a:gd name="connsiteX26" fmla="*/ 1771650 w 2255044"/>
                <a:gd name="connsiteY26" fmla="*/ 721518 h 1607343"/>
                <a:gd name="connsiteX27" fmla="*/ 1516857 w 2255044"/>
                <a:gd name="connsiteY27" fmla="*/ 897731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55044" h="1607343">
                  <a:moveTo>
                    <a:pt x="1516857" y="897731"/>
                  </a:moveTo>
                  <a:lnTo>
                    <a:pt x="1328738" y="1019175"/>
                  </a:lnTo>
                  <a:lnTo>
                    <a:pt x="1092994" y="1150143"/>
                  </a:lnTo>
                  <a:lnTo>
                    <a:pt x="854869" y="1271587"/>
                  </a:lnTo>
                  <a:lnTo>
                    <a:pt x="559594" y="1402556"/>
                  </a:lnTo>
                  <a:lnTo>
                    <a:pt x="314325" y="1502568"/>
                  </a:lnTo>
                  <a:lnTo>
                    <a:pt x="38100" y="1604962"/>
                  </a:lnTo>
                  <a:lnTo>
                    <a:pt x="14288" y="1607343"/>
                  </a:lnTo>
                  <a:lnTo>
                    <a:pt x="4763" y="1604962"/>
                  </a:lnTo>
                  <a:lnTo>
                    <a:pt x="0" y="1595437"/>
                  </a:lnTo>
                  <a:lnTo>
                    <a:pt x="2382" y="1576387"/>
                  </a:lnTo>
                  <a:lnTo>
                    <a:pt x="16669" y="1550193"/>
                  </a:lnTo>
                  <a:lnTo>
                    <a:pt x="28575" y="1543050"/>
                  </a:lnTo>
                  <a:lnTo>
                    <a:pt x="235744" y="1452562"/>
                  </a:lnTo>
                  <a:lnTo>
                    <a:pt x="466725" y="1333500"/>
                  </a:lnTo>
                  <a:lnTo>
                    <a:pt x="702469" y="1197768"/>
                  </a:lnTo>
                  <a:lnTo>
                    <a:pt x="985838" y="1019175"/>
                  </a:lnTo>
                  <a:lnTo>
                    <a:pt x="1140619" y="916781"/>
                  </a:lnTo>
                  <a:lnTo>
                    <a:pt x="1443038" y="692943"/>
                  </a:lnTo>
                  <a:lnTo>
                    <a:pt x="1509713" y="638175"/>
                  </a:lnTo>
                  <a:lnTo>
                    <a:pt x="1693069" y="485775"/>
                  </a:lnTo>
                  <a:lnTo>
                    <a:pt x="1914525" y="266700"/>
                  </a:lnTo>
                  <a:lnTo>
                    <a:pt x="2128838" y="0"/>
                  </a:lnTo>
                  <a:lnTo>
                    <a:pt x="2255044" y="283368"/>
                  </a:lnTo>
                  <a:lnTo>
                    <a:pt x="2112169" y="411956"/>
                  </a:lnTo>
                  <a:lnTo>
                    <a:pt x="1976438" y="547687"/>
                  </a:lnTo>
                  <a:lnTo>
                    <a:pt x="1771650" y="721518"/>
                  </a:lnTo>
                  <a:lnTo>
                    <a:pt x="1516857" y="897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08725E0B-1005-4DDB-A30C-90C9A36E9254}"/>
                </a:ext>
              </a:extLst>
            </p:cNvPr>
            <p:cNvSpPr/>
            <p:nvPr/>
          </p:nvSpPr>
          <p:spPr>
            <a:xfrm>
              <a:off x="5989638" y="3271838"/>
              <a:ext cx="1568450" cy="895350"/>
            </a:xfrm>
            <a:custGeom>
              <a:avLst/>
              <a:gdLst>
                <a:gd name="connsiteX0" fmla="*/ 795337 w 1569244"/>
                <a:gd name="connsiteY0" fmla="*/ 685800 h 895350"/>
                <a:gd name="connsiteX1" fmla="*/ 581025 w 1569244"/>
                <a:gd name="connsiteY1" fmla="*/ 754856 h 895350"/>
                <a:gd name="connsiteX2" fmla="*/ 414337 w 1569244"/>
                <a:gd name="connsiteY2" fmla="*/ 804862 h 895350"/>
                <a:gd name="connsiteX3" fmla="*/ 78581 w 1569244"/>
                <a:gd name="connsiteY3" fmla="*/ 895350 h 895350"/>
                <a:gd name="connsiteX4" fmla="*/ 0 w 1569244"/>
                <a:gd name="connsiteY4" fmla="*/ 812006 h 895350"/>
                <a:gd name="connsiteX5" fmla="*/ 133350 w 1569244"/>
                <a:gd name="connsiteY5" fmla="*/ 769143 h 895350"/>
                <a:gd name="connsiteX6" fmla="*/ 373856 w 1569244"/>
                <a:gd name="connsiteY6" fmla="*/ 688181 h 895350"/>
                <a:gd name="connsiteX7" fmla="*/ 571500 w 1569244"/>
                <a:gd name="connsiteY7" fmla="*/ 611981 h 895350"/>
                <a:gd name="connsiteX8" fmla="*/ 709612 w 1569244"/>
                <a:gd name="connsiteY8" fmla="*/ 545306 h 895350"/>
                <a:gd name="connsiteX9" fmla="*/ 873919 w 1569244"/>
                <a:gd name="connsiteY9" fmla="*/ 457200 h 895350"/>
                <a:gd name="connsiteX10" fmla="*/ 1007269 w 1569244"/>
                <a:gd name="connsiteY10" fmla="*/ 373856 h 895350"/>
                <a:gd name="connsiteX11" fmla="*/ 1088231 w 1569244"/>
                <a:gd name="connsiteY11" fmla="*/ 307181 h 895350"/>
                <a:gd name="connsiteX12" fmla="*/ 1135856 w 1569244"/>
                <a:gd name="connsiteY12" fmla="*/ 259556 h 895350"/>
                <a:gd name="connsiteX13" fmla="*/ 1154906 w 1569244"/>
                <a:gd name="connsiteY13" fmla="*/ 233362 h 895350"/>
                <a:gd name="connsiteX14" fmla="*/ 1171575 w 1569244"/>
                <a:gd name="connsiteY14" fmla="*/ 202406 h 895350"/>
                <a:gd name="connsiteX15" fmla="*/ 1176337 w 1569244"/>
                <a:gd name="connsiteY15" fmla="*/ 166687 h 895350"/>
                <a:gd name="connsiteX16" fmla="*/ 1176337 w 1569244"/>
                <a:gd name="connsiteY16" fmla="*/ 142875 h 895350"/>
                <a:gd name="connsiteX17" fmla="*/ 1169194 w 1569244"/>
                <a:gd name="connsiteY17" fmla="*/ 109537 h 895350"/>
                <a:gd name="connsiteX18" fmla="*/ 1150144 w 1569244"/>
                <a:gd name="connsiteY18" fmla="*/ 76200 h 895350"/>
                <a:gd name="connsiteX19" fmla="*/ 1131094 w 1569244"/>
                <a:gd name="connsiteY19" fmla="*/ 59531 h 895350"/>
                <a:gd name="connsiteX20" fmla="*/ 1112044 w 1569244"/>
                <a:gd name="connsiteY20" fmla="*/ 35718 h 895350"/>
                <a:gd name="connsiteX21" fmla="*/ 1112044 w 1569244"/>
                <a:gd name="connsiteY21" fmla="*/ 19050 h 895350"/>
                <a:gd name="connsiteX22" fmla="*/ 1114425 w 1569244"/>
                <a:gd name="connsiteY22" fmla="*/ 9525 h 895350"/>
                <a:gd name="connsiteX23" fmla="*/ 1131094 w 1569244"/>
                <a:gd name="connsiteY23" fmla="*/ 0 h 895350"/>
                <a:gd name="connsiteX24" fmla="*/ 1164431 w 1569244"/>
                <a:gd name="connsiteY24" fmla="*/ 0 h 895350"/>
                <a:gd name="connsiteX25" fmla="*/ 1207294 w 1569244"/>
                <a:gd name="connsiteY25" fmla="*/ 11906 h 895350"/>
                <a:gd name="connsiteX26" fmla="*/ 1233487 w 1569244"/>
                <a:gd name="connsiteY26" fmla="*/ 21431 h 895350"/>
                <a:gd name="connsiteX27" fmla="*/ 1278731 w 1569244"/>
                <a:gd name="connsiteY27" fmla="*/ 47625 h 895350"/>
                <a:gd name="connsiteX28" fmla="*/ 1316831 w 1569244"/>
                <a:gd name="connsiteY28" fmla="*/ 76200 h 895350"/>
                <a:gd name="connsiteX29" fmla="*/ 1426369 w 1569244"/>
                <a:gd name="connsiteY29" fmla="*/ 216693 h 895350"/>
                <a:gd name="connsiteX30" fmla="*/ 1545431 w 1569244"/>
                <a:gd name="connsiteY30" fmla="*/ 373856 h 895350"/>
                <a:gd name="connsiteX31" fmla="*/ 1569244 w 1569244"/>
                <a:gd name="connsiteY31" fmla="*/ 411956 h 895350"/>
                <a:gd name="connsiteX32" fmla="*/ 1566862 w 1569244"/>
                <a:gd name="connsiteY32" fmla="*/ 431006 h 895350"/>
                <a:gd name="connsiteX33" fmla="*/ 1550194 w 1569244"/>
                <a:gd name="connsiteY33" fmla="*/ 452437 h 895350"/>
                <a:gd name="connsiteX34" fmla="*/ 1507331 w 1569244"/>
                <a:gd name="connsiteY34" fmla="*/ 461962 h 895350"/>
                <a:gd name="connsiteX35" fmla="*/ 1421606 w 1569244"/>
                <a:gd name="connsiteY35" fmla="*/ 469106 h 895350"/>
                <a:gd name="connsiteX36" fmla="*/ 1376362 w 1569244"/>
                <a:gd name="connsiteY36" fmla="*/ 476250 h 895350"/>
                <a:gd name="connsiteX37" fmla="*/ 1302544 w 1569244"/>
                <a:gd name="connsiteY37" fmla="*/ 495300 h 895350"/>
                <a:gd name="connsiteX38" fmla="*/ 1028700 w 1569244"/>
                <a:gd name="connsiteY38" fmla="*/ 602456 h 895350"/>
                <a:gd name="connsiteX39" fmla="*/ 795337 w 1569244"/>
                <a:gd name="connsiteY39" fmla="*/ 68580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69244" h="895350">
                  <a:moveTo>
                    <a:pt x="795337" y="685800"/>
                  </a:moveTo>
                  <a:lnTo>
                    <a:pt x="581025" y="754856"/>
                  </a:lnTo>
                  <a:lnTo>
                    <a:pt x="414337" y="804862"/>
                  </a:lnTo>
                  <a:lnTo>
                    <a:pt x="78581" y="895350"/>
                  </a:lnTo>
                  <a:lnTo>
                    <a:pt x="0" y="812006"/>
                  </a:lnTo>
                  <a:lnTo>
                    <a:pt x="133350" y="769143"/>
                  </a:lnTo>
                  <a:lnTo>
                    <a:pt x="373856" y="688181"/>
                  </a:lnTo>
                  <a:lnTo>
                    <a:pt x="571500" y="611981"/>
                  </a:lnTo>
                  <a:lnTo>
                    <a:pt x="709612" y="545306"/>
                  </a:lnTo>
                  <a:lnTo>
                    <a:pt x="873919" y="457200"/>
                  </a:lnTo>
                  <a:lnTo>
                    <a:pt x="1007269" y="373856"/>
                  </a:lnTo>
                  <a:lnTo>
                    <a:pt x="1088231" y="307181"/>
                  </a:lnTo>
                  <a:lnTo>
                    <a:pt x="1135856" y="259556"/>
                  </a:lnTo>
                  <a:lnTo>
                    <a:pt x="1154906" y="233362"/>
                  </a:lnTo>
                  <a:lnTo>
                    <a:pt x="1171575" y="202406"/>
                  </a:lnTo>
                  <a:lnTo>
                    <a:pt x="1176337" y="166687"/>
                  </a:lnTo>
                  <a:lnTo>
                    <a:pt x="1176337" y="142875"/>
                  </a:lnTo>
                  <a:lnTo>
                    <a:pt x="1169194" y="109537"/>
                  </a:lnTo>
                  <a:lnTo>
                    <a:pt x="1150144" y="76200"/>
                  </a:lnTo>
                  <a:lnTo>
                    <a:pt x="1131094" y="59531"/>
                  </a:lnTo>
                  <a:lnTo>
                    <a:pt x="1112044" y="35718"/>
                  </a:lnTo>
                  <a:lnTo>
                    <a:pt x="1112044" y="19050"/>
                  </a:lnTo>
                  <a:lnTo>
                    <a:pt x="1114425" y="9525"/>
                  </a:lnTo>
                  <a:lnTo>
                    <a:pt x="1131094" y="0"/>
                  </a:lnTo>
                  <a:lnTo>
                    <a:pt x="1164431" y="0"/>
                  </a:lnTo>
                  <a:lnTo>
                    <a:pt x="1207294" y="11906"/>
                  </a:lnTo>
                  <a:lnTo>
                    <a:pt x="1233487" y="21431"/>
                  </a:lnTo>
                  <a:lnTo>
                    <a:pt x="1278731" y="47625"/>
                  </a:lnTo>
                  <a:lnTo>
                    <a:pt x="1316831" y="76200"/>
                  </a:lnTo>
                  <a:lnTo>
                    <a:pt x="1426369" y="216693"/>
                  </a:lnTo>
                  <a:lnTo>
                    <a:pt x="1545431" y="373856"/>
                  </a:lnTo>
                  <a:lnTo>
                    <a:pt x="1569244" y="411956"/>
                  </a:lnTo>
                  <a:lnTo>
                    <a:pt x="1566862" y="431006"/>
                  </a:lnTo>
                  <a:lnTo>
                    <a:pt x="1550194" y="452437"/>
                  </a:lnTo>
                  <a:lnTo>
                    <a:pt x="1507331" y="461962"/>
                  </a:lnTo>
                  <a:lnTo>
                    <a:pt x="1421606" y="469106"/>
                  </a:lnTo>
                  <a:lnTo>
                    <a:pt x="1376362" y="476250"/>
                  </a:lnTo>
                  <a:lnTo>
                    <a:pt x="1302544" y="495300"/>
                  </a:lnTo>
                  <a:lnTo>
                    <a:pt x="1028700" y="602456"/>
                  </a:lnTo>
                  <a:lnTo>
                    <a:pt x="795337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66FA51D8-F5EC-4699-A1ED-B74A3CFCE959}"/>
                </a:ext>
              </a:extLst>
            </p:cNvPr>
            <p:cNvSpPr/>
            <p:nvPr/>
          </p:nvSpPr>
          <p:spPr>
            <a:xfrm>
              <a:off x="6100763" y="4068764"/>
              <a:ext cx="2514600" cy="1531937"/>
            </a:xfrm>
            <a:custGeom>
              <a:avLst/>
              <a:gdLst>
                <a:gd name="connsiteX0" fmla="*/ 573881 w 2514600"/>
                <a:gd name="connsiteY0" fmla="*/ 600075 h 1531144"/>
                <a:gd name="connsiteX1" fmla="*/ 223837 w 2514600"/>
                <a:gd name="connsiteY1" fmla="*/ 290513 h 1531144"/>
                <a:gd name="connsiteX2" fmla="*/ 0 w 2514600"/>
                <a:gd name="connsiteY2" fmla="*/ 57150 h 1531144"/>
                <a:gd name="connsiteX3" fmla="*/ 66675 w 2514600"/>
                <a:gd name="connsiteY3" fmla="*/ 0 h 1531144"/>
                <a:gd name="connsiteX4" fmla="*/ 242887 w 2514600"/>
                <a:gd name="connsiteY4" fmla="*/ 159544 h 1531144"/>
                <a:gd name="connsiteX5" fmla="*/ 500062 w 2514600"/>
                <a:gd name="connsiteY5" fmla="*/ 364332 h 1531144"/>
                <a:gd name="connsiteX6" fmla="*/ 661987 w 2514600"/>
                <a:gd name="connsiteY6" fmla="*/ 488157 h 1531144"/>
                <a:gd name="connsiteX7" fmla="*/ 854868 w 2514600"/>
                <a:gd name="connsiteY7" fmla="*/ 619125 h 1531144"/>
                <a:gd name="connsiteX8" fmla="*/ 1059656 w 2514600"/>
                <a:gd name="connsiteY8" fmla="*/ 745332 h 1531144"/>
                <a:gd name="connsiteX9" fmla="*/ 1228725 w 2514600"/>
                <a:gd name="connsiteY9" fmla="*/ 840582 h 1531144"/>
                <a:gd name="connsiteX10" fmla="*/ 1421606 w 2514600"/>
                <a:gd name="connsiteY10" fmla="*/ 947738 h 1531144"/>
                <a:gd name="connsiteX11" fmla="*/ 1709737 w 2514600"/>
                <a:gd name="connsiteY11" fmla="*/ 1083469 h 1531144"/>
                <a:gd name="connsiteX12" fmla="*/ 1940718 w 2514600"/>
                <a:gd name="connsiteY12" fmla="*/ 1181100 h 1531144"/>
                <a:gd name="connsiteX13" fmla="*/ 2185987 w 2514600"/>
                <a:gd name="connsiteY13" fmla="*/ 1276350 h 1531144"/>
                <a:gd name="connsiteX14" fmla="*/ 2397918 w 2514600"/>
                <a:gd name="connsiteY14" fmla="*/ 1347788 h 1531144"/>
                <a:gd name="connsiteX15" fmla="*/ 2476500 w 2514600"/>
                <a:gd name="connsiteY15" fmla="*/ 1373982 h 1531144"/>
                <a:gd name="connsiteX16" fmla="*/ 2502693 w 2514600"/>
                <a:gd name="connsiteY16" fmla="*/ 1385888 h 1531144"/>
                <a:gd name="connsiteX17" fmla="*/ 2514600 w 2514600"/>
                <a:gd name="connsiteY17" fmla="*/ 1400175 h 1531144"/>
                <a:gd name="connsiteX18" fmla="*/ 2507456 w 2514600"/>
                <a:gd name="connsiteY18" fmla="*/ 1419225 h 1531144"/>
                <a:gd name="connsiteX19" fmla="*/ 2481262 w 2514600"/>
                <a:gd name="connsiteY19" fmla="*/ 1431132 h 1531144"/>
                <a:gd name="connsiteX20" fmla="*/ 2321718 w 2514600"/>
                <a:gd name="connsiteY20" fmla="*/ 1457325 h 1531144"/>
                <a:gd name="connsiteX21" fmla="*/ 2035968 w 2514600"/>
                <a:gd name="connsiteY21" fmla="*/ 1500188 h 1531144"/>
                <a:gd name="connsiteX22" fmla="*/ 1878806 w 2514600"/>
                <a:gd name="connsiteY22" fmla="*/ 1526382 h 1531144"/>
                <a:gd name="connsiteX23" fmla="*/ 1847850 w 2514600"/>
                <a:gd name="connsiteY23" fmla="*/ 1528763 h 1531144"/>
                <a:gd name="connsiteX24" fmla="*/ 1804987 w 2514600"/>
                <a:gd name="connsiteY24" fmla="*/ 1531144 h 1531144"/>
                <a:gd name="connsiteX25" fmla="*/ 1766887 w 2514600"/>
                <a:gd name="connsiteY25" fmla="*/ 1528763 h 1531144"/>
                <a:gd name="connsiteX26" fmla="*/ 1726406 w 2514600"/>
                <a:gd name="connsiteY26" fmla="*/ 1516857 h 1531144"/>
                <a:gd name="connsiteX27" fmla="*/ 1671637 w 2514600"/>
                <a:gd name="connsiteY27" fmla="*/ 1493044 h 1531144"/>
                <a:gd name="connsiteX28" fmla="*/ 1602581 w 2514600"/>
                <a:gd name="connsiteY28" fmla="*/ 1447800 h 1531144"/>
                <a:gd name="connsiteX29" fmla="*/ 1393031 w 2514600"/>
                <a:gd name="connsiteY29" fmla="*/ 1281113 h 1531144"/>
                <a:gd name="connsiteX30" fmla="*/ 1116806 w 2514600"/>
                <a:gd name="connsiteY30" fmla="*/ 1057275 h 1531144"/>
                <a:gd name="connsiteX31" fmla="*/ 790575 w 2514600"/>
                <a:gd name="connsiteY31" fmla="*/ 783432 h 1531144"/>
                <a:gd name="connsiteX32" fmla="*/ 573881 w 2514600"/>
                <a:gd name="connsiteY32" fmla="*/ 600075 h 153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4600" h="1531144">
                  <a:moveTo>
                    <a:pt x="573881" y="600075"/>
                  </a:moveTo>
                  <a:lnTo>
                    <a:pt x="223837" y="290513"/>
                  </a:lnTo>
                  <a:lnTo>
                    <a:pt x="0" y="57150"/>
                  </a:lnTo>
                  <a:lnTo>
                    <a:pt x="66675" y="0"/>
                  </a:lnTo>
                  <a:lnTo>
                    <a:pt x="242887" y="159544"/>
                  </a:lnTo>
                  <a:lnTo>
                    <a:pt x="500062" y="364332"/>
                  </a:lnTo>
                  <a:lnTo>
                    <a:pt x="661987" y="488157"/>
                  </a:lnTo>
                  <a:lnTo>
                    <a:pt x="854868" y="619125"/>
                  </a:lnTo>
                  <a:lnTo>
                    <a:pt x="1059656" y="745332"/>
                  </a:lnTo>
                  <a:lnTo>
                    <a:pt x="1228725" y="840582"/>
                  </a:lnTo>
                  <a:lnTo>
                    <a:pt x="1421606" y="947738"/>
                  </a:lnTo>
                  <a:lnTo>
                    <a:pt x="1709737" y="1083469"/>
                  </a:lnTo>
                  <a:lnTo>
                    <a:pt x="1940718" y="1181100"/>
                  </a:lnTo>
                  <a:lnTo>
                    <a:pt x="2185987" y="1276350"/>
                  </a:lnTo>
                  <a:lnTo>
                    <a:pt x="2397918" y="1347788"/>
                  </a:lnTo>
                  <a:lnTo>
                    <a:pt x="2476500" y="1373982"/>
                  </a:lnTo>
                  <a:lnTo>
                    <a:pt x="2502693" y="1385888"/>
                  </a:lnTo>
                  <a:lnTo>
                    <a:pt x="2514600" y="1400175"/>
                  </a:lnTo>
                  <a:lnTo>
                    <a:pt x="2507456" y="1419225"/>
                  </a:lnTo>
                  <a:lnTo>
                    <a:pt x="2481262" y="1431132"/>
                  </a:lnTo>
                  <a:lnTo>
                    <a:pt x="2321718" y="1457325"/>
                  </a:lnTo>
                  <a:lnTo>
                    <a:pt x="2035968" y="1500188"/>
                  </a:lnTo>
                  <a:lnTo>
                    <a:pt x="1878806" y="1526382"/>
                  </a:lnTo>
                  <a:lnTo>
                    <a:pt x="1847850" y="1528763"/>
                  </a:lnTo>
                  <a:lnTo>
                    <a:pt x="1804987" y="1531144"/>
                  </a:lnTo>
                  <a:lnTo>
                    <a:pt x="1766887" y="1528763"/>
                  </a:lnTo>
                  <a:lnTo>
                    <a:pt x="1726406" y="1516857"/>
                  </a:lnTo>
                  <a:lnTo>
                    <a:pt x="1671637" y="1493044"/>
                  </a:lnTo>
                  <a:lnTo>
                    <a:pt x="1602581" y="1447800"/>
                  </a:lnTo>
                  <a:lnTo>
                    <a:pt x="1393031" y="1281113"/>
                  </a:lnTo>
                  <a:lnTo>
                    <a:pt x="1116806" y="1057275"/>
                  </a:lnTo>
                  <a:lnTo>
                    <a:pt x="790575" y="783432"/>
                  </a:lnTo>
                  <a:lnTo>
                    <a:pt x="573881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7218830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879403C-EFB1-4519-8177-7B5910DD44BF}"/>
              </a:ext>
            </a:extLst>
          </p:cNvPr>
          <p:cNvSpPr/>
          <p:nvPr/>
        </p:nvSpPr>
        <p:spPr>
          <a:xfrm rot="16200000">
            <a:off x="3028160" y="2107407"/>
            <a:ext cx="2352675" cy="1395412"/>
          </a:xfrm>
          <a:custGeom>
            <a:avLst/>
            <a:gdLst>
              <a:gd name="connsiteX0" fmla="*/ 1521618 w 2352675"/>
              <a:gd name="connsiteY0" fmla="*/ 1121569 h 1395413"/>
              <a:gd name="connsiteX1" fmla="*/ 1252537 w 2352675"/>
              <a:gd name="connsiteY1" fmla="*/ 976313 h 1395413"/>
              <a:gd name="connsiteX2" fmla="*/ 1109662 w 2352675"/>
              <a:gd name="connsiteY2" fmla="*/ 895350 h 1395413"/>
              <a:gd name="connsiteX3" fmla="*/ 1000125 w 2352675"/>
              <a:gd name="connsiteY3" fmla="*/ 831057 h 1395413"/>
              <a:gd name="connsiteX4" fmla="*/ 862012 w 2352675"/>
              <a:gd name="connsiteY4" fmla="*/ 740569 h 1395413"/>
              <a:gd name="connsiteX5" fmla="*/ 666750 w 2352675"/>
              <a:gd name="connsiteY5" fmla="*/ 607219 h 1395413"/>
              <a:gd name="connsiteX6" fmla="*/ 423862 w 2352675"/>
              <a:gd name="connsiteY6" fmla="*/ 419100 h 1395413"/>
              <a:gd name="connsiteX7" fmla="*/ 216693 w 2352675"/>
              <a:gd name="connsiteY7" fmla="*/ 247650 h 1395413"/>
              <a:gd name="connsiteX8" fmla="*/ 69056 w 2352675"/>
              <a:gd name="connsiteY8" fmla="*/ 116682 h 1395413"/>
              <a:gd name="connsiteX9" fmla="*/ 16668 w 2352675"/>
              <a:gd name="connsiteY9" fmla="*/ 69057 h 1395413"/>
              <a:gd name="connsiteX10" fmla="*/ 7143 w 2352675"/>
              <a:gd name="connsiteY10" fmla="*/ 47625 h 1395413"/>
              <a:gd name="connsiteX11" fmla="*/ 0 w 2352675"/>
              <a:gd name="connsiteY11" fmla="*/ 23813 h 1395413"/>
              <a:gd name="connsiteX12" fmla="*/ 0 w 2352675"/>
              <a:gd name="connsiteY12" fmla="*/ 11907 h 1395413"/>
              <a:gd name="connsiteX13" fmla="*/ 7143 w 2352675"/>
              <a:gd name="connsiteY13" fmla="*/ 2382 h 1395413"/>
              <a:gd name="connsiteX14" fmla="*/ 23812 w 2352675"/>
              <a:gd name="connsiteY14" fmla="*/ 0 h 1395413"/>
              <a:gd name="connsiteX15" fmla="*/ 45243 w 2352675"/>
              <a:gd name="connsiteY15" fmla="*/ 2382 h 1395413"/>
              <a:gd name="connsiteX16" fmla="*/ 109537 w 2352675"/>
              <a:gd name="connsiteY16" fmla="*/ 47625 h 1395413"/>
              <a:gd name="connsiteX17" fmla="*/ 311943 w 2352675"/>
              <a:gd name="connsiteY17" fmla="*/ 180975 h 1395413"/>
              <a:gd name="connsiteX18" fmla="*/ 511968 w 2352675"/>
              <a:gd name="connsiteY18" fmla="*/ 307182 h 1395413"/>
              <a:gd name="connsiteX19" fmla="*/ 835818 w 2352675"/>
              <a:gd name="connsiteY19" fmla="*/ 502444 h 1395413"/>
              <a:gd name="connsiteX20" fmla="*/ 1107281 w 2352675"/>
              <a:gd name="connsiteY20" fmla="*/ 657225 h 1395413"/>
              <a:gd name="connsiteX21" fmla="*/ 1338262 w 2352675"/>
              <a:gd name="connsiteY21" fmla="*/ 773907 h 1395413"/>
              <a:gd name="connsiteX22" fmla="*/ 1569243 w 2352675"/>
              <a:gd name="connsiteY22" fmla="*/ 878682 h 1395413"/>
              <a:gd name="connsiteX23" fmla="*/ 1754981 w 2352675"/>
              <a:gd name="connsiteY23" fmla="*/ 954882 h 1395413"/>
              <a:gd name="connsiteX24" fmla="*/ 1940718 w 2352675"/>
              <a:gd name="connsiteY24" fmla="*/ 1021557 h 1395413"/>
              <a:gd name="connsiteX25" fmla="*/ 2005012 w 2352675"/>
              <a:gd name="connsiteY25" fmla="*/ 1040607 h 1395413"/>
              <a:gd name="connsiteX26" fmla="*/ 2047875 w 2352675"/>
              <a:gd name="connsiteY26" fmla="*/ 1042988 h 1395413"/>
              <a:gd name="connsiteX27" fmla="*/ 2095500 w 2352675"/>
              <a:gd name="connsiteY27" fmla="*/ 1040607 h 1395413"/>
              <a:gd name="connsiteX28" fmla="*/ 2152650 w 2352675"/>
              <a:gd name="connsiteY28" fmla="*/ 1026319 h 1395413"/>
              <a:gd name="connsiteX29" fmla="*/ 2195512 w 2352675"/>
              <a:gd name="connsiteY29" fmla="*/ 1014413 h 1395413"/>
              <a:gd name="connsiteX30" fmla="*/ 2247900 w 2352675"/>
              <a:gd name="connsiteY30" fmla="*/ 978694 h 1395413"/>
              <a:gd name="connsiteX31" fmla="*/ 2286000 w 2352675"/>
              <a:gd name="connsiteY31" fmla="*/ 938213 h 1395413"/>
              <a:gd name="connsiteX32" fmla="*/ 2305050 w 2352675"/>
              <a:gd name="connsiteY32" fmla="*/ 923925 h 1395413"/>
              <a:gd name="connsiteX33" fmla="*/ 2321718 w 2352675"/>
              <a:gd name="connsiteY33" fmla="*/ 916782 h 1395413"/>
              <a:gd name="connsiteX34" fmla="*/ 2338387 w 2352675"/>
              <a:gd name="connsiteY34" fmla="*/ 914400 h 1395413"/>
              <a:gd name="connsiteX35" fmla="*/ 2350293 w 2352675"/>
              <a:gd name="connsiteY35" fmla="*/ 921544 h 1395413"/>
              <a:gd name="connsiteX36" fmla="*/ 2352675 w 2352675"/>
              <a:gd name="connsiteY36" fmla="*/ 938213 h 1395413"/>
              <a:gd name="connsiteX37" fmla="*/ 2328862 w 2352675"/>
              <a:gd name="connsiteY37" fmla="*/ 1004888 h 1395413"/>
              <a:gd name="connsiteX38" fmla="*/ 2266950 w 2352675"/>
              <a:gd name="connsiteY38" fmla="*/ 1138238 h 1395413"/>
              <a:gd name="connsiteX39" fmla="*/ 2209800 w 2352675"/>
              <a:gd name="connsiteY39" fmla="*/ 1221582 h 1395413"/>
              <a:gd name="connsiteX40" fmla="*/ 2152650 w 2352675"/>
              <a:gd name="connsiteY40" fmla="*/ 1293019 h 1395413"/>
              <a:gd name="connsiteX41" fmla="*/ 2100262 w 2352675"/>
              <a:gd name="connsiteY41" fmla="*/ 1343025 h 1395413"/>
              <a:gd name="connsiteX42" fmla="*/ 2062162 w 2352675"/>
              <a:gd name="connsiteY42" fmla="*/ 1376363 h 1395413"/>
              <a:gd name="connsiteX43" fmla="*/ 2040731 w 2352675"/>
              <a:gd name="connsiteY43" fmla="*/ 1390650 h 1395413"/>
              <a:gd name="connsiteX44" fmla="*/ 2012156 w 2352675"/>
              <a:gd name="connsiteY44" fmla="*/ 1395413 h 1395413"/>
              <a:gd name="connsiteX45" fmla="*/ 1969293 w 2352675"/>
              <a:gd name="connsiteY45" fmla="*/ 1388269 h 1395413"/>
              <a:gd name="connsiteX46" fmla="*/ 1940718 w 2352675"/>
              <a:gd name="connsiteY46" fmla="*/ 1373982 h 1395413"/>
              <a:gd name="connsiteX47" fmla="*/ 1914525 w 2352675"/>
              <a:gd name="connsiteY47" fmla="*/ 1347788 h 1395413"/>
              <a:gd name="connsiteX48" fmla="*/ 1888331 w 2352675"/>
              <a:gd name="connsiteY48" fmla="*/ 1309688 h 1395413"/>
              <a:gd name="connsiteX49" fmla="*/ 1521618 w 2352675"/>
              <a:gd name="connsiteY49" fmla="*/ 1121569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352675" h="1395413">
                <a:moveTo>
                  <a:pt x="1521618" y="1121569"/>
                </a:moveTo>
                <a:lnTo>
                  <a:pt x="1252537" y="976313"/>
                </a:lnTo>
                <a:lnTo>
                  <a:pt x="1109662" y="895350"/>
                </a:lnTo>
                <a:lnTo>
                  <a:pt x="1000125" y="831057"/>
                </a:lnTo>
                <a:lnTo>
                  <a:pt x="862012" y="740569"/>
                </a:lnTo>
                <a:lnTo>
                  <a:pt x="666750" y="607219"/>
                </a:lnTo>
                <a:lnTo>
                  <a:pt x="423862" y="419100"/>
                </a:lnTo>
                <a:lnTo>
                  <a:pt x="216693" y="247650"/>
                </a:lnTo>
                <a:lnTo>
                  <a:pt x="69056" y="116682"/>
                </a:lnTo>
                <a:lnTo>
                  <a:pt x="16668" y="69057"/>
                </a:lnTo>
                <a:lnTo>
                  <a:pt x="7143" y="47625"/>
                </a:lnTo>
                <a:lnTo>
                  <a:pt x="0" y="23813"/>
                </a:lnTo>
                <a:lnTo>
                  <a:pt x="0" y="11907"/>
                </a:lnTo>
                <a:lnTo>
                  <a:pt x="7143" y="2382"/>
                </a:lnTo>
                <a:lnTo>
                  <a:pt x="23812" y="0"/>
                </a:lnTo>
                <a:lnTo>
                  <a:pt x="45243" y="2382"/>
                </a:lnTo>
                <a:lnTo>
                  <a:pt x="109537" y="47625"/>
                </a:lnTo>
                <a:lnTo>
                  <a:pt x="311943" y="180975"/>
                </a:lnTo>
                <a:lnTo>
                  <a:pt x="511968" y="307182"/>
                </a:lnTo>
                <a:lnTo>
                  <a:pt x="835818" y="502444"/>
                </a:lnTo>
                <a:lnTo>
                  <a:pt x="1107281" y="657225"/>
                </a:lnTo>
                <a:lnTo>
                  <a:pt x="1338262" y="773907"/>
                </a:lnTo>
                <a:lnTo>
                  <a:pt x="1569243" y="878682"/>
                </a:lnTo>
                <a:lnTo>
                  <a:pt x="1754981" y="954882"/>
                </a:lnTo>
                <a:lnTo>
                  <a:pt x="1940718" y="1021557"/>
                </a:lnTo>
                <a:lnTo>
                  <a:pt x="2005012" y="1040607"/>
                </a:lnTo>
                <a:lnTo>
                  <a:pt x="2047875" y="1042988"/>
                </a:lnTo>
                <a:lnTo>
                  <a:pt x="2095500" y="1040607"/>
                </a:lnTo>
                <a:lnTo>
                  <a:pt x="2152650" y="1026319"/>
                </a:lnTo>
                <a:lnTo>
                  <a:pt x="2195512" y="1014413"/>
                </a:lnTo>
                <a:lnTo>
                  <a:pt x="2247900" y="978694"/>
                </a:lnTo>
                <a:lnTo>
                  <a:pt x="2286000" y="938213"/>
                </a:lnTo>
                <a:lnTo>
                  <a:pt x="2305050" y="923925"/>
                </a:lnTo>
                <a:lnTo>
                  <a:pt x="2321718" y="916782"/>
                </a:lnTo>
                <a:lnTo>
                  <a:pt x="2338387" y="914400"/>
                </a:lnTo>
                <a:lnTo>
                  <a:pt x="2350293" y="921544"/>
                </a:lnTo>
                <a:lnTo>
                  <a:pt x="2352675" y="938213"/>
                </a:lnTo>
                <a:lnTo>
                  <a:pt x="2328862" y="1004888"/>
                </a:lnTo>
                <a:lnTo>
                  <a:pt x="2266950" y="1138238"/>
                </a:lnTo>
                <a:lnTo>
                  <a:pt x="2209800" y="1221582"/>
                </a:lnTo>
                <a:lnTo>
                  <a:pt x="2152650" y="1293019"/>
                </a:lnTo>
                <a:lnTo>
                  <a:pt x="2100262" y="1343025"/>
                </a:lnTo>
                <a:lnTo>
                  <a:pt x="2062162" y="1376363"/>
                </a:lnTo>
                <a:lnTo>
                  <a:pt x="2040731" y="1390650"/>
                </a:lnTo>
                <a:lnTo>
                  <a:pt x="2012156" y="1395413"/>
                </a:lnTo>
                <a:lnTo>
                  <a:pt x="1969293" y="1388269"/>
                </a:lnTo>
                <a:lnTo>
                  <a:pt x="1940718" y="1373982"/>
                </a:lnTo>
                <a:lnTo>
                  <a:pt x="1914525" y="1347788"/>
                </a:lnTo>
                <a:lnTo>
                  <a:pt x="1888331" y="1309688"/>
                </a:lnTo>
                <a:lnTo>
                  <a:pt x="1521618" y="11215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FA47EBF-7853-49F4-90BE-29D78CC53535}"/>
              </a:ext>
            </a:extLst>
          </p:cNvPr>
          <p:cNvSpPr/>
          <p:nvPr/>
        </p:nvSpPr>
        <p:spPr>
          <a:xfrm rot="16200000">
            <a:off x="2808290" y="4152900"/>
            <a:ext cx="3111500" cy="438150"/>
          </a:xfrm>
          <a:custGeom>
            <a:avLst/>
            <a:gdLst>
              <a:gd name="connsiteX0" fmla="*/ 1759254 w 3111536"/>
              <a:gd name="connsiteY0" fmla="*/ 342578 h 437882"/>
              <a:gd name="connsiteX1" fmla="*/ 955612 w 3111536"/>
              <a:gd name="connsiteY1" fmla="*/ 298790 h 437882"/>
              <a:gd name="connsiteX2" fmla="*/ 556367 w 3111536"/>
              <a:gd name="connsiteY2" fmla="*/ 278184 h 437882"/>
              <a:gd name="connsiteX3" fmla="*/ 386366 w 3111536"/>
              <a:gd name="connsiteY3" fmla="*/ 267881 h 437882"/>
              <a:gd name="connsiteX4" fmla="*/ 182880 w 3111536"/>
              <a:gd name="connsiteY4" fmla="*/ 267881 h 437882"/>
              <a:gd name="connsiteX5" fmla="*/ 90152 w 3111536"/>
              <a:gd name="connsiteY5" fmla="*/ 265305 h 437882"/>
              <a:gd name="connsiteX6" fmla="*/ 38636 w 3111536"/>
              <a:gd name="connsiteY6" fmla="*/ 255002 h 437882"/>
              <a:gd name="connsiteX7" fmla="*/ 12879 w 3111536"/>
              <a:gd name="connsiteY7" fmla="*/ 239547 h 437882"/>
              <a:gd name="connsiteX8" fmla="*/ 0 w 3111536"/>
              <a:gd name="connsiteY8" fmla="*/ 218941 h 437882"/>
              <a:gd name="connsiteX9" fmla="*/ 0 w 3111536"/>
              <a:gd name="connsiteY9" fmla="*/ 195759 h 437882"/>
              <a:gd name="connsiteX10" fmla="*/ 5151 w 3111536"/>
              <a:gd name="connsiteY10" fmla="*/ 175153 h 437882"/>
              <a:gd name="connsiteX11" fmla="*/ 25757 w 3111536"/>
              <a:gd name="connsiteY11" fmla="*/ 146819 h 437882"/>
              <a:gd name="connsiteX12" fmla="*/ 54091 w 3111536"/>
              <a:gd name="connsiteY12" fmla="*/ 118486 h 437882"/>
              <a:gd name="connsiteX13" fmla="*/ 103031 w 3111536"/>
              <a:gd name="connsiteY13" fmla="*/ 87577 h 437882"/>
              <a:gd name="connsiteX14" fmla="*/ 175152 w 3111536"/>
              <a:gd name="connsiteY14" fmla="*/ 59243 h 437882"/>
              <a:gd name="connsiteX15" fmla="*/ 249850 w 3111536"/>
              <a:gd name="connsiteY15" fmla="*/ 33485 h 437882"/>
              <a:gd name="connsiteX16" fmla="*/ 414699 w 3111536"/>
              <a:gd name="connsiteY16" fmla="*/ 0 h 437882"/>
              <a:gd name="connsiteX17" fmla="*/ 476518 w 3111536"/>
              <a:gd name="connsiteY17" fmla="*/ 10303 h 437882"/>
              <a:gd name="connsiteX18" fmla="*/ 595004 w 3111536"/>
              <a:gd name="connsiteY18" fmla="*/ 30909 h 437882"/>
              <a:gd name="connsiteX19" fmla="*/ 731520 w 3111536"/>
              <a:gd name="connsiteY19" fmla="*/ 48940 h 437882"/>
              <a:gd name="connsiteX20" fmla="*/ 955612 w 3111536"/>
              <a:gd name="connsiteY20" fmla="*/ 72122 h 437882"/>
              <a:gd name="connsiteX21" fmla="*/ 1452737 w 3111536"/>
              <a:gd name="connsiteY21" fmla="*/ 110758 h 437882"/>
              <a:gd name="connsiteX22" fmla="*/ 1870012 w 3111536"/>
              <a:gd name="connsiteY22" fmla="*/ 133940 h 437882"/>
              <a:gd name="connsiteX23" fmla="*/ 2258954 w 3111536"/>
              <a:gd name="connsiteY23" fmla="*/ 151971 h 437882"/>
              <a:gd name="connsiteX24" fmla="*/ 2686533 w 3111536"/>
              <a:gd name="connsiteY24" fmla="*/ 172577 h 437882"/>
              <a:gd name="connsiteX25" fmla="*/ 2967292 w 3111536"/>
              <a:gd name="connsiteY25" fmla="*/ 170001 h 437882"/>
              <a:gd name="connsiteX26" fmla="*/ 3111536 w 3111536"/>
              <a:gd name="connsiteY26" fmla="*/ 224093 h 437882"/>
              <a:gd name="connsiteX27" fmla="*/ 3039414 w 3111536"/>
              <a:gd name="connsiteY27" fmla="*/ 314245 h 437882"/>
              <a:gd name="connsiteX28" fmla="*/ 2972444 w 3111536"/>
              <a:gd name="connsiteY28" fmla="*/ 394094 h 437882"/>
              <a:gd name="connsiteX29" fmla="*/ 2938959 w 3111536"/>
              <a:gd name="connsiteY29" fmla="*/ 422427 h 437882"/>
              <a:gd name="connsiteX30" fmla="*/ 2915777 w 3111536"/>
              <a:gd name="connsiteY30" fmla="*/ 435306 h 437882"/>
              <a:gd name="connsiteX31" fmla="*/ 2879716 w 3111536"/>
              <a:gd name="connsiteY31" fmla="*/ 437882 h 437882"/>
              <a:gd name="connsiteX32" fmla="*/ 2830776 w 3111536"/>
              <a:gd name="connsiteY32" fmla="*/ 427579 h 437882"/>
              <a:gd name="connsiteX33" fmla="*/ 2771533 w 3111536"/>
              <a:gd name="connsiteY33" fmla="*/ 399245 h 437882"/>
              <a:gd name="connsiteX34" fmla="*/ 2258954 w 3111536"/>
              <a:gd name="connsiteY34" fmla="*/ 373488 h 437882"/>
              <a:gd name="connsiteX35" fmla="*/ 1759254 w 3111536"/>
              <a:gd name="connsiteY35" fmla="*/ 342578 h 437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11536" h="437882">
                <a:moveTo>
                  <a:pt x="1759254" y="342578"/>
                </a:moveTo>
                <a:lnTo>
                  <a:pt x="955612" y="298790"/>
                </a:lnTo>
                <a:lnTo>
                  <a:pt x="556367" y="278184"/>
                </a:lnTo>
                <a:lnTo>
                  <a:pt x="386366" y="267881"/>
                </a:lnTo>
                <a:lnTo>
                  <a:pt x="182880" y="267881"/>
                </a:lnTo>
                <a:lnTo>
                  <a:pt x="90152" y="265305"/>
                </a:lnTo>
                <a:lnTo>
                  <a:pt x="38636" y="255002"/>
                </a:lnTo>
                <a:lnTo>
                  <a:pt x="12879" y="239547"/>
                </a:lnTo>
                <a:lnTo>
                  <a:pt x="0" y="218941"/>
                </a:lnTo>
                <a:lnTo>
                  <a:pt x="0" y="195759"/>
                </a:lnTo>
                <a:lnTo>
                  <a:pt x="5151" y="175153"/>
                </a:lnTo>
                <a:lnTo>
                  <a:pt x="25757" y="146819"/>
                </a:lnTo>
                <a:lnTo>
                  <a:pt x="54091" y="118486"/>
                </a:lnTo>
                <a:lnTo>
                  <a:pt x="103031" y="87577"/>
                </a:lnTo>
                <a:lnTo>
                  <a:pt x="175152" y="59243"/>
                </a:lnTo>
                <a:lnTo>
                  <a:pt x="249850" y="33485"/>
                </a:lnTo>
                <a:lnTo>
                  <a:pt x="414699" y="0"/>
                </a:lnTo>
                <a:lnTo>
                  <a:pt x="476518" y="10303"/>
                </a:lnTo>
                <a:lnTo>
                  <a:pt x="595004" y="30909"/>
                </a:lnTo>
                <a:lnTo>
                  <a:pt x="731520" y="48940"/>
                </a:lnTo>
                <a:lnTo>
                  <a:pt x="955612" y="72122"/>
                </a:lnTo>
                <a:lnTo>
                  <a:pt x="1452737" y="110758"/>
                </a:lnTo>
                <a:lnTo>
                  <a:pt x="1870012" y="133940"/>
                </a:lnTo>
                <a:lnTo>
                  <a:pt x="2258954" y="151971"/>
                </a:lnTo>
                <a:lnTo>
                  <a:pt x="2686533" y="172577"/>
                </a:lnTo>
                <a:lnTo>
                  <a:pt x="2967292" y="170001"/>
                </a:lnTo>
                <a:lnTo>
                  <a:pt x="3111536" y="224093"/>
                </a:lnTo>
                <a:lnTo>
                  <a:pt x="3039414" y="314245"/>
                </a:lnTo>
                <a:lnTo>
                  <a:pt x="2972444" y="394094"/>
                </a:lnTo>
                <a:lnTo>
                  <a:pt x="2938959" y="422427"/>
                </a:lnTo>
                <a:lnTo>
                  <a:pt x="2915777" y="435306"/>
                </a:lnTo>
                <a:lnTo>
                  <a:pt x="2879716" y="437882"/>
                </a:lnTo>
                <a:lnTo>
                  <a:pt x="2830776" y="427579"/>
                </a:lnTo>
                <a:lnTo>
                  <a:pt x="2771533" y="399245"/>
                </a:lnTo>
                <a:lnTo>
                  <a:pt x="2258954" y="373488"/>
                </a:lnTo>
                <a:lnTo>
                  <a:pt x="1759254" y="34257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E8A48FB-0002-4CD6-8A08-E33F899AC056}"/>
              </a:ext>
            </a:extLst>
          </p:cNvPr>
          <p:cNvSpPr/>
          <p:nvPr/>
        </p:nvSpPr>
        <p:spPr>
          <a:xfrm>
            <a:off x="5048253" y="1933576"/>
            <a:ext cx="2962275" cy="631825"/>
          </a:xfrm>
          <a:custGeom>
            <a:avLst/>
            <a:gdLst>
              <a:gd name="connsiteX0" fmla="*/ 2254216 w 2963243"/>
              <a:gd name="connsiteY0" fmla="*/ 347178 h 630789"/>
              <a:gd name="connsiteX1" fmla="*/ 1838580 w 2963243"/>
              <a:gd name="connsiteY1" fmla="*/ 403411 h 630789"/>
              <a:gd name="connsiteX2" fmla="*/ 1662545 w 2963243"/>
              <a:gd name="connsiteY2" fmla="*/ 435195 h 630789"/>
              <a:gd name="connsiteX3" fmla="*/ 1452282 w 2963243"/>
              <a:gd name="connsiteY3" fmla="*/ 464534 h 630789"/>
              <a:gd name="connsiteX4" fmla="*/ 1178451 w 2963243"/>
              <a:gd name="connsiteY4" fmla="*/ 501208 h 630789"/>
              <a:gd name="connsiteX5" fmla="*/ 885061 w 2963243"/>
              <a:gd name="connsiteY5" fmla="*/ 537882 h 630789"/>
              <a:gd name="connsiteX6" fmla="*/ 789709 w 2963243"/>
              <a:gd name="connsiteY6" fmla="*/ 577001 h 630789"/>
              <a:gd name="connsiteX7" fmla="*/ 611230 w 2963243"/>
              <a:gd name="connsiteY7" fmla="*/ 584335 h 630789"/>
              <a:gd name="connsiteX8" fmla="*/ 506098 w 2963243"/>
              <a:gd name="connsiteY8" fmla="*/ 596560 h 630789"/>
              <a:gd name="connsiteX9" fmla="*/ 476759 w 2963243"/>
              <a:gd name="connsiteY9" fmla="*/ 603895 h 630789"/>
              <a:gd name="connsiteX10" fmla="*/ 454755 w 2963243"/>
              <a:gd name="connsiteY10" fmla="*/ 616119 h 630789"/>
              <a:gd name="connsiteX11" fmla="*/ 427861 w 2963243"/>
              <a:gd name="connsiteY11" fmla="*/ 625899 h 630789"/>
              <a:gd name="connsiteX12" fmla="*/ 398522 w 2963243"/>
              <a:gd name="connsiteY12" fmla="*/ 630789 h 630789"/>
              <a:gd name="connsiteX13" fmla="*/ 369183 w 2963243"/>
              <a:gd name="connsiteY13" fmla="*/ 630789 h 630789"/>
              <a:gd name="connsiteX14" fmla="*/ 330064 w 2963243"/>
              <a:gd name="connsiteY14" fmla="*/ 623454 h 630789"/>
              <a:gd name="connsiteX15" fmla="*/ 298280 w 2963243"/>
              <a:gd name="connsiteY15" fmla="*/ 608785 h 630789"/>
              <a:gd name="connsiteX16" fmla="*/ 239602 w 2963243"/>
              <a:gd name="connsiteY16" fmla="*/ 567221 h 630789"/>
              <a:gd name="connsiteX17" fmla="*/ 185814 w 2963243"/>
              <a:gd name="connsiteY17" fmla="*/ 513433 h 630789"/>
              <a:gd name="connsiteX18" fmla="*/ 88017 w 2963243"/>
              <a:gd name="connsiteY18" fmla="*/ 398521 h 630789"/>
              <a:gd name="connsiteX19" fmla="*/ 34229 w 2963243"/>
              <a:gd name="connsiteY19" fmla="*/ 330064 h 630789"/>
              <a:gd name="connsiteX20" fmla="*/ 7335 w 2963243"/>
              <a:gd name="connsiteY20" fmla="*/ 286055 h 630789"/>
              <a:gd name="connsiteX21" fmla="*/ 0 w 2963243"/>
              <a:gd name="connsiteY21" fmla="*/ 266496 h 630789"/>
              <a:gd name="connsiteX22" fmla="*/ 0 w 2963243"/>
              <a:gd name="connsiteY22" fmla="*/ 249381 h 630789"/>
              <a:gd name="connsiteX23" fmla="*/ 4890 w 2963243"/>
              <a:gd name="connsiteY23" fmla="*/ 237157 h 630789"/>
              <a:gd name="connsiteX24" fmla="*/ 14669 w 2963243"/>
              <a:gd name="connsiteY24" fmla="*/ 229822 h 630789"/>
              <a:gd name="connsiteX25" fmla="*/ 29339 w 2963243"/>
              <a:gd name="connsiteY25" fmla="*/ 232267 h 630789"/>
              <a:gd name="connsiteX26" fmla="*/ 56233 w 2963243"/>
              <a:gd name="connsiteY26" fmla="*/ 246936 h 630789"/>
              <a:gd name="connsiteX27" fmla="*/ 107576 w 2963243"/>
              <a:gd name="connsiteY27" fmla="*/ 271386 h 630789"/>
              <a:gd name="connsiteX28" fmla="*/ 180924 w 2963243"/>
              <a:gd name="connsiteY28" fmla="*/ 303170 h 630789"/>
              <a:gd name="connsiteX29" fmla="*/ 251827 w 2963243"/>
              <a:gd name="connsiteY29" fmla="*/ 327619 h 630789"/>
              <a:gd name="connsiteX30" fmla="*/ 317839 w 2963243"/>
              <a:gd name="connsiteY30" fmla="*/ 349623 h 630789"/>
              <a:gd name="connsiteX31" fmla="*/ 420526 w 2963243"/>
              <a:gd name="connsiteY31" fmla="*/ 371627 h 630789"/>
              <a:gd name="connsiteX32" fmla="*/ 501208 w 2963243"/>
              <a:gd name="connsiteY32" fmla="*/ 381407 h 630789"/>
              <a:gd name="connsiteX33" fmla="*/ 718806 w 2963243"/>
              <a:gd name="connsiteY33" fmla="*/ 369182 h 630789"/>
              <a:gd name="connsiteX34" fmla="*/ 1041536 w 2963243"/>
              <a:gd name="connsiteY34" fmla="*/ 339843 h 630789"/>
              <a:gd name="connsiteX35" fmla="*/ 1327591 w 2963243"/>
              <a:gd name="connsiteY35" fmla="*/ 290945 h 630789"/>
              <a:gd name="connsiteX36" fmla="*/ 1706554 w 2963243"/>
              <a:gd name="connsiteY36" fmla="*/ 220042 h 630789"/>
              <a:gd name="connsiteX37" fmla="*/ 2043953 w 2963243"/>
              <a:gd name="connsiteY37" fmla="*/ 156474 h 630789"/>
              <a:gd name="connsiteX38" fmla="*/ 2293335 w 2963243"/>
              <a:gd name="connsiteY38" fmla="*/ 114911 h 630789"/>
              <a:gd name="connsiteX39" fmla="*/ 2366682 w 2963243"/>
              <a:gd name="connsiteY39" fmla="*/ 95351 h 630789"/>
              <a:gd name="connsiteX40" fmla="*/ 2418026 w 2963243"/>
              <a:gd name="connsiteY40" fmla="*/ 73347 h 630789"/>
              <a:gd name="connsiteX41" fmla="*/ 2513377 w 2963243"/>
              <a:gd name="connsiteY41" fmla="*/ 29339 h 630789"/>
              <a:gd name="connsiteX42" fmla="*/ 2559831 w 2963243"/>
              <a:gd name="connsiteY42" fmla="*/ 0 h 630789"/>
              <a:gd name="connsiteX43" fmla="*/ 2596505 w 2963243"/>
              <a:gd name="connsiteY43" fmla="*/ 0 h 630789"/>
              <a:gd name="connsiteX44" fmla="*/ 2662518 w 2963243"/>
              <a:gd name="connsiteY44" fmla="*/ 17114 h 630789"/>
              <a:gd name="connsiteX45" fmla="*/ 2743200 w 2963243"/>
              <a:gd name="connsiteY45" fmla="*/ 48898 h 630789"/>
              <a:gd name="connsiteX46" fmla="*/ 2814103 w 2963243"/>
              <a:gd name="connsiteY46" fmla="*/ 80682 h 630789"/>
              <a:gd name="connsiteX47" fmla="*/ 2882560 w 2963243"/>
              <a:gd name="connsiteY47" fmla="*/ 119801 h 630789"/>
              <a:gd name="connsiteX48" fmla="*/ 2914344 w 2963243"/>
              <a:gd name="connsiteY48" fmla="*/ 139360 h 630789"/>
              <a:gd name="connsiteX49" fmla="*/ 2943683 w 2963243"/>
              <a:gd name="connsiteY49" fmla="*/ 163809 h 630789"/>
              <a:gd name="connsiteX50" fmla="*/ 2953463 w 2963243"/>
              <a:gd name="connsiteY50" fmla="*/ 178479 h 630789"/>
              <a:gd name="connsiteX51" fmla="*/ 2963243 w 2963243"/>
              <a:gd name="connsiteY51" fmla="*/ 198038 h 630789"/>
              <a:gd name="connsiteX52" fmla="*/ 2960798 w 2963243"/>
              <a:gd name="connsiteY52" fmla="*/ 220042 h 630789"/>
              <a:gd name="connsiteX53" fmla="*/ 2943683 w 2963243"/>
              <a:gd name="connsiteY53" fmla="*/ 242047 h 630789"/>
              <a:gd name="connsiteX54" fmla="*/ 2919234 w 2963243"/>
              <a:gd name="connsiteY54" fmla="*/ 256716 h 630789"/>
              <a:gd name="connsiteX55" fmla="*/ 2877670 w 2963243"/>
              <a:gd name="connsiteY55" fmla="*/ 271386 h 630789"/>
              <a:gd name="connsiteX56" fmla="*/ 2831217 w 2963243"/>
              <a:gd name="connsiteY56" fmla="*/ 278720 h 630789"/>
              <a:gd name="connsiteX57" fmla="*/ 2735865 w 2963243"/>
              <a:gd name="connsiteY57" fmla="*/ 286055 h 630789"/>
              <a:gd name="connsiteX58" fmla="*/ 2618509 w 2963243"/>
              <a:gd name="connsiteY58" fmla="*/ 293390 h 630789"/>
              <a:gd name="connsiteX59" fmla="*/ 2254216 w 2963243"/>
              <a:gd name="connsiteY59" fmla="*/ 347178 h 630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63243" h="630789">
                <a:moveTo>
                  <a:pt x="2254216" y="347178"/>
                </a:moveTo>
                <a:lnTo>
                  <a:pt x="1838580" y="403411"/>
                </a:lnTo>
                <a:lnTo>
                  <a:pt x="1662545" y="435195"/>
                </a:lnTo>
                <a:lnTo>
                  <a:pt x="1452282" y="464534"/>
                </a:lnTo>
                <a:lnTo>
                  <a:pt x="1178451" y="501208"/>
                </a:lnTo>
                <a:lnTo>
                  <a:pt x="885061" y="537882"/>
                </a:lnTo>
                <a:lnTo>
                  <a:pt x="789709" y="577001"/>
                </a:lnTo>
                <a:lnTo>
                  <a:pt x="611230" y="584335"/>
                </a:lnTo>
                <a:lnTo>
                  <a:pt x="506098" y="596560"/>
                </a:lnTo>
                <a:lnTo>
                  <a:pt x="476759" y="603895"/>
                </a:lnTo>
                <a:lnTo>
                  <a:pt x="454755" y="616119"/>
                </a:lnTo>
                <a:lnTo>
                  <a:pt x="427861" y="625899"/>
                </a:lnTo>
                <a:lnTo>
                  <a:pt x="398522" y="630789"/>
                </a:lnTo>
                <a:lnTo>
                  <a:pt x="369183" y="630789"/>
                </a:lnTo>
                <a:lnTo>
                  <a:pt x="330064" y="623454"/>
                </a:lnTo>
                <a:lnTo>
                  <a:pt x="298280" y="608785"/>
                </a:lnTo>
                <a:lnTo>
                  <a:pt x="239602" y="567221"/>
                </a:lnTo>
                <a:lnTo>
                  <a:pt x="185814" y="513433"/>
                </a:lnTo>
                <a:lnTo>
                  <a:pt x="88017" y="398521"/>
                </a:lnTo>
                <a:lnTo>
                  <a:pt x="34229" y="330064"/>
                </a:lnTo>
                <a:lnTo>
                  <a:pt x="7335" y="286055"/>
                </a:lnTo>
                <a:lnTo>
                  <a:pt x="0" y="266496"/>
                </a:lnTo>
                <a:lnTo>
                  <a:pt x="0" y="249381"/>
                </a:lnTo>
                <a:lnTo>
                  <a:pt x="4890" y="237157"/>
                </a:lnTo>
                <a:lnTo>
                  <a:pt x="14669" y="229822"/>
                </a:lnTo>
                <a:lnTo>
                  <a:pt x="29339" y="232267"/>
                </a:lnTo>
                <a:lnTo>
                  <a:pt x="56233" y="246936"/>
                </a:lnTo>
                <a:lnTo>
                  <a:pt x="107576" y="271386"/>
                </a:lnTo>
                <a:lnTo>
                  <a:pt x="180924" y="303170"/>
                </a:lnTo>
                <a:lnTo>
                  <a:pt x="251827" y="327619"/>
                </a:lnTo>
                <a:lnTo>
                  <a:pt x="317839" y="349623"/>
                </a:lnTo>
                <a:lnTo>
                  <a:pt x="420526" y="371627"/>
                </a:lnTo>
                <a:lnTo>
                  <a:pt x="501208" y="381407"/>
                </a:lnTo>
                <a:lnTo>
                  <a:pt x="718806" y="369182"/>
                </a:lnTo>
                <a:lnTo>
                  <a:pt x="1041536" y="339843"/>
                </a:lnTo>
                <a:lnTo>
                  <a:pt x="1327591" y="290945"/>
                </a:lnTo>
                <a:lnTo>
                  <a:pt x="1706554" y="220042"/>
                </a:lnTo>
                <a:lnTo>
                  <a:pt x="2043953" y="156474"/>
                </a:lnTo>
                <a:lnTo>
                  <a:pt x="2293335" y="114911"/>
                </a:lnTo>
                <a:lnTo>
                  <a:pt x="2366682" y="95351"/>
                </a:lnTo>
                <a:lnTo>
                  <a:pt x="2418026" y="73347"/>
                </a:lnTo>
                <a:lnTo>
                  <a:pt x="2513377" y="29339"/>
                </a:lnTo>
                <a:lnTo>
                  <a:pt x="2559831" y="0"/>
                </a:lnTo>
                <a:lnTo>
                  <a:pt x="2596505" y="0"/>
                </a:lnTo>
                <a:lnTo>
                  <a:pt x="2662518" y="17114"/>
                </a:lnTo>
                <a:lnTo>
                  <a:pt x="2743200" y="48898"/>
                </a:lnTo>
                <a:lnTo>
                  <a:pt x="2814103" y="80682"/>
                </a:lnTo>
                <a:lnTo>
                  <a:pt x="2882560" y="119801"/>
                </a:lnTo>
                <a:lnTo>
                  <a:pt x="2914344" y="139360"/>
                </a:lnTo>
                <a:lnTo>
                  <a:pt x="2943683" y="163809"/>
                </a:lnTo>
                <a:lnTo>
                  <a:pt x="2953463" y="178479"/>
                </a:lnTo>
                <a:lnTo>
                  <a:pt x="2963243" y="198038"/>
                </a:lnTo>
                <a:lnTo>
                  <a:pt x="2960798" y="220042"/>
                </a:lnTo>
                <a:lnTo>
                  <a:pt x="2943683" y="242047"/>
                </a:lnTo>
                <a:lnTo>
                  <a:pt x="2919234" y="256716"/>
                </a:lnTo>
                <a:lnTo>
                  <a:pt x="2877670" y="271386"/>
                </a:lnTo>
                <a:lnTo>
                  <a:pt x="2831217" y="278720"/>
                </a:lnTo>
                <a:lnTo>
                  <a:pt x="2735865" y="286055"/>
                </a:lnTo>
                <a:lnTo>
                  <a:pt x="2618509" y="293390"/>
                </a:lnTo>
                <a:lnTo>
                  <a:pt x="2254216" y="34717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4B63980-BA77-4304-86A8-E0693C043A7F}"/>
              </a:ext>
            </a:extLst>
          </p:cNvPr>
          <p:cNvSpPr/>
          <p:nvPr/>
        </p:nvSpPr>
        <p:spPr>
          <a:xfrm rot="16200000">
            <a:off x="3994945" y="4312445"/>
            <a:ext cx="2211387" cy="555625"/>
          </a:xfrm>
          <a:custGeom>
            <a:avLst/>
            <a:gdLst>
              <a:gd name="connsiteX0" fmla="*/ 1421606 w 2212181"/>
              <a:gd name="connsiteY0" fmla="*/ 454818 h 554831"/>
              <a:gd name="connsiteX1" fmla="*/ 700087 w 2212181"/>
              <a:gd name="connsiteY1" fmla="*/ 507206 h 554831"/>
              <a:gd name="connsiteX2" fmla="*/ 347662 w 2212181"/>
              <a:gd name="connsiteY2" fmla="*/ 531018 h 554831"/>
              <a:gd name="connsiteX3" fmla="*/ 197643 w 2212181"/>
              <a:gd name="connsiteY3" fmla="*/ 554831 h 554831"/>
              <a:gd name="connsiteX4" fmla="*/ 97631 w 2212181"/>
              <a:gd name="connsiteY4" fmla="*/ 542925 h 554831"/>
              <a:gd name="connsiteX5" fmla="*/ 57150 w 2212181"/>
              <a:gd name="connsiteY5" fmla="*/ 533400 h 554831"/>
              <a:gd name="connsiteX6" fmla="*/ 28575 w 2212181"/>
              <a:gd name="connsiteY6" fmla="*/ 521493 h 554831"/>
              <a:gd name="connsiteX7" fmla="*/ 7143 w 2212181"/>
              <a:gd name="connsiteY7" fmla="*/ 500062 h 554831"/>
              <a:gd name="connsiteX8" fmla="*/ 0 w 2212181"/>
              <a:gd name="connsiteY8" fmla="*/ 481012 h 554831"/>
              <a:gd name="connsiteX9" fmla="*/ 2381 w 2212181"/>
              <a:gd name="connsiteY9" fmla="*/ 461962 h 554831"/>
              <a:gd name="connsiteX10" fmla="*/ 16668 w 2212181"/>
              <a:gd name="connsiteY10" fmla="*/ 435768 h 554831"/>
              <a:gd name="connsiteX11" fmla="*/ 45243 w 2212181"/>
              <a:gd name="connsiteY11" fmla="*/ 409575 h 554831"/>
              <a:gd name="connsiteX12" fmla="*/ 73818 w 2212181"/>
              <a:gd name="connsiteY12" fmla="*/ 383381 h 554831"/>
              <a:gd name="connsiteX13" fmla="*/ 126206 w 2212181"/>
              <a:gd name="connsiteY13" fmla="*/ 352425 h 554831"/>
              <a:gd name="connsiteX14" fmla="*/ 190500 w 2212181"/>
              <a:gd name="connsiteY14" fmla="*/ 326231 h 554831"/>
              <a:gd name="connsiteX15" fmla="*/ 278606 w 2212181"/>
              <a:gd name="connsiteY15" fmla="*/ 302418 h 554831"/>
              <a:gd name="connsiteX16" fmla="*/ 390525 w 2212181"/>
              <a:gd name="connsiteY16" fmla="*/ 288131 h 554831"/>
              <a:gd name="connsiteX17" fmla="*/ 595312 w 2212181"/>
              <a:gd name="connsiteY17" fmla="*/ 271462 h 554831"/>
              <a:gd name="connsiteX18" fmla="*/ 1016793 w 2212181"/>
              <a:gd name="connsiteY18" fmla="*/ 242887 h 554831"/>
              <a:gd name="connsiteX19" fmla="*/ 1447800 w 2212181"/>
              <a:gd name="connsiteY19" fmla="*/ 216693 h 554831"/>
              <a:gd name="connsiteX20" fmla="*/ 1778793 w 2212181"/>
              <a:gd name="connsiteY20" fmla="*/ 197643 h 554831"/>
              <a:gd name="connsiteX21" fmla="*/ 1864518 w 2212181"/>
              <a:gd name="connsiteY21" fmla="*/ 188118 h 554831"/>
              <a:gd name="connsiteX22" fmla="*/ 1940718 w 2212181"/>
              <a:gd name="connsiteY22" fmla="*/ 171450 h 554831"/>
              <a:gd name="connsiteX23" fmla="*/ 1997868 w 2212181"/>
              <a:gd name="connsiteY23" fmla="*/ 150018 h 554831"/>
              <a:gd name="connsiteX24" fmla="*/ 2062162 w 2212181"/>
              <a:gd name="connsiteY24" fmla="*/ 111918 h 554831"/>
              <a:gd name="connsiteX25" fmla="*/ 2102643 w 2212181"/>
              <a:gd name="connsiteY25" fmla="*/ 80962 h 554831"/>
              <a:gd name="connsiteX26" fmla="*/ 2128837 w 2212181"/>
              <a:gd name="connsiteY26" fmla="*/ 50006 h 554831"/>
              <a:gd name="connsiteX27" fmla="*/ 2145506 w 2212181"/>
              <a:gd name="connsiteY27" fmla="*/ 23812 h 554831"/>
              <a:gd name="connsiteX28" fmla="*/ 2155031 w 2212181"/>
              <a:gd name="connsiteY28" fmla="*/ 11906 h 554831"/>
              <a:gd name="connsiteX29" fmla="*/ 2169318 w 2212181"/>
              <a:gd name="connsiteY29" fmla="*/ 4762 h 554831"/>
              <a:gd name="connsiteX30" fmla="*/ 2188368 w 2212181"/>
              <a:gd name="connsiteY30" fmla="*/ 0 h 554831"/>
              <a:gd name="connsiteX31" fmla="*/ 2202656 w 2212181"/>
              <a:gd name="connsiteY31" fmla="*/ 0 h 554831"/>
              <a:gd name="connsiteX32" fmla="*/ 2212181 w 2212181"/>
              <a:gd name="connsiteY32" fmla="*/ 4762 h 554831"/>
              <a:gd name="connsiteX33" fmla="*/ 2212181 w 2212181"/>
              <a:gd name="connsiteY33" fmla="*/ 16668 h 554831"/>
              <a:gd name="connsiteX34" fmla="*/ 2197893 w 2212181"/>
              <a:gd name="connsiteY34" fmla="*/ 66675 h 554831"/>
              <a:gd name="connsiteX35" fmla="*/ 2195512 w 2212181"/>
              <a:gd name="connsiteY35" fmla="*/ 126206 h 554831"/>
              <a:gd name="connsiteX36" fmla="*/ 2188368 w 2212181"/>
              <a:gd name="connsiteY36" fmla="*/ 176212 h 554831"/>
              <a:gd name="connsiteX37" fmla="*/ 2176462 w 2212181"/>
              <a:gd name="connsiteY37" fmla="*/ 228600 h 554831"/>
              <a:gd name="connsiteX38" fmla="*/ 2155031 w 2212181"/>
              <a:gd name="connsiteY38" fmla="*/ 297656 h 554831"/>
              <a:gd name="connsiteX39" fmla="*/ 2128837 w 2212181"/>
              <a:gd name="connsiteY39" fmla="*/ 385762 h 554831"/>
              <a:gd name="connsiteX40" fmla="*/ 1962150 w 2212181"/>
              <a:gd name="connsiteY40" fmla="*/ 416718 h 554831"/>
              <a:gd name="connsiteX41" fmla="*/ 1421606 w 2212181"/>
              <a:gd name="connsiteY41" fmla="*/ 454818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12181" h="554831">
                <a:moveTo>
                  <a:pt x="1421606" y="454818"/>
                </a:moveTo>
                <a:lnTo>
                  <a:pt x="700087" y="507206"/>
                </a:lnTo>
                <a:lnTo>
                  <a:pt x="347662" y="531018"/>
                </a:lnTo>
                <a:lnTo>
                  <a:pt x="197643" y="554831"/>
                </a:lnTo>
                <a:lnTo>
                  <a:pt x="97631" y="542925"/>
                </a:lnTo>
                <a:lnTo>
                  <a:pt x="57150" y="533400"/>
                </a:lnTo>
                <a:lnTo>
                  <a:pt x="28575" y="521493"/>
                </a:lnTo>
                <a:lnTo>
                  <a:pt x="7143" y="500062"/>
                </a:lnTo>
                <a:lnTo>
                  <a:pt x="0" y="481012"/>
                </a:lnTo>
                <a:lnTo>
                  <a:pt x="2381" y="461962"/>
                </a:lnTo>
                <a:lnTo>
                  <a:pt x="16668" y="435768"/>
                </a:lnTo>
                <a:lnTo>
                  <a:pt x="45243" y="409575"/>
                </a:lnTo>
                <a:lnTo>
                  <a:pt x="73818" y="383381"/>
                </a:lnTo>
                <a:lnTo>
                  <a:pt x="126206" y="352425"/>
                </a:lnTo>
                <a:lnTo>
                  <a:pt x="190500" y="326231"/>
                </a:lnTo>
                <a:lnTo>
                  <a:pt x="278606" y="302418"/>
                </a:lnTo>
                <a:lnTo>
                  <a:pt x="390525" y="288131"/>
                </a:lnTo>
                <a:lnTo>
                  <a:pt x="595312" y="271462"/>
                </a:lnTo>
                <a:lnTo>
                  <a:pt x="1016793" y="242887"/>
                </a:lnTo>
                <a:lnTo>
                  <a:pt x="1447800" y="216693"/>
                </a:lnTo>
                <a:lnTo>
                  <a:pt x="1778793" y="197643"/>
                </a:lnTo>
                <a:lnTo>
                  <a:pt x="1864518" y="188118"/>
                </a:lnTo>
                <a:lnTo>
                  <a:pt x="1940718" y="171450"/>
                </a:lnTo>
                <a:lnTo>
                  <a:pt x="1997868" y="150018"/>
                </a:lnTo>
                <a:lnTo>
                  <a:pt x="2062162" y="111918"/>
                </a:lnTo>
                <a:lnTo>
                  <a:pt x="2102643" y="80962"/>
                </a:lnTo>
                <a:lnTo>
                  <a:pt x="2128837" y="50006"/>
                </a:lnTo>
                <a:lnTo>
                  <a:pt x="2145506" y="23812"/>
                </a:lnTo>
                <a:lnTo>
                  <a:pt x="2155031" y="11906"/>
                </a:lnTo>
                <a:lnTo>
                  <a:pt x="2169318" y="4762"/>
                </a:lnTo>
                <a:lnTo>
                  <a:pt x="2188368" y="0"/>
                </a:lnTo>
                <a:lnTo>
                  <a:pt x="2202656" y="0"/>
                </a:lnTo>
                <a:lnTo>
                  <a:pt x="2212181" y="4762"/>
                </a:lnTo>
                <a:lnTo>
                  <a:pt x="2212181" y="16668"/>
                </a:lnTo>
                <a:lnTo>
                  <a:pt x="2197893" y="66675"/>
                </a:lnTo>
                <a:cubicBezTo>
                  <a:pt x="2197099" y="86519"/>
                  <a:pt x="2196306" y="106362"/>
                  <a:pt x="2195512" y="126206"/>
                </a:cubicBezTo>
                <a:lnTo>
                  <a:pt x="2188368" y="176212"/>
                </a:lnTo>
                <a:lnTo>
                  <a:pt x="2176462" y="228600"/>
                </a:lnTo>
                <a:lnTo>
                  <a:pt x="2155031" y="297656"/>
                </a:lnTo>
                <a:lnTo>
                  <a:pt x="2128837" y="385762"/>
                </a:lnTo>
                <a:lnTo>
                  <a:pt x="1962150" y="416718"/>
                </a:lnTo>
                <a:lnTo>
                  <a:pt x="1421606" y="4548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9D61811-2E94-4F0C-A895-CBE64105BEE8}"/>
              </a:ext>
            </a:extLst>
          </p:cNvPr>
          <p:cNvSpPr/>
          <p:nvPr/>
        </p:nvSpPr>
        <p:spPr>
          <a:xfrm>
            <a:off x="5073650" y="3232150"/>
            <a:ext cx="3225800" cy="2311400"/>
          </a:xfrm>
          <a:custGeom>
            <a:avLst/>
            <a:gdLst>
              <a:gd name="connsiteX0" fmla="*/ 1539875 w 3225800"/>
              <a:gd name="connsiteY0" fmla="*/ 368300 h 2311400"/>
              <a:gd name="connsiteX1" fmla="*/ 1114425 w 3225800"/>
              <a:gd name="connsiteY1" fmla="*/ 425450 h 2311400"/>
              <a:gd name="connsiteX2" fmla="*/ 936625 w 3225800"/>
              <a:gd name="connsiteY2" fmla="*/ 441325 h 2311400"/>
              <a:gd name="connsiteX3" fmla="*/ 558800 w 3225800"/>
              <a:gd name="connsiteY3" fmla="*/ 473075 h 2311400"/>
              <a:gd name="connsiteX4" fmla="*/ 82550 w 3225800"/>
              <a:gd name="connsiteY4" fmla="*/ 514350 h 2311400"/>
              <a:gd name="connsiteX5" fmla="*/ 0 w 3225800"/>
              <a:gd name="connsiteY5" fmla="*/ 336550 h 2311400"/>
              <a:gd name="connsiteX6" fmla="*/ 307975 w 3225800"/>
              <a:gd name="connsiteY6" fmla="*/ 314325 h 2311400"/>
              <a:gd name="connsiteX7" fmla="*/ 939800 w 3225800"/>
              <a:gd name="connsiteY7" fmla="*/ 257175 h 2311400"/>
              <a:gd name="connsiteX8" fmla="*/ 1114425 w 3225800"/>
              <a:gd name="connsiteY8" fmla="*/ 244475 h 2311400"/>
              <a:gd name="connsiteX9" fmla="*/ 1562100 w 3225800"/>
              <a:gd name="connsiteY9" fmla="*/ 190500 h 2311400"/>
              <a:gd name="connsiteX10" fmla="*/ 1873250 w 3225800"/>
              <a:gd name="connsiteY10" fmla="*/ 142875 h 2311400"/>
              <a:gd name="connsiteX11" fmla="*/ 2079625 w 3225800"/>
              <a:gd name="connsiteY11" fmla="*/ 111125 h 2311400"/>
              <a:gd name="connsiteX12" fmla="*/ 2470150 w 3225800"/>
              <a:gd name="connsiteY12" fmla="*/ 66675 h 2311400"/>
              <a:gd name="connsiteX13" fmla="*/ 2749550 w 3225800"/>
              <a:gd name="connsiteY13" fmla="*/ 34925 h 2311400"/>
              <a:gd name="connsiteX14" fmla="*/ 2794000 w 3225800"/>
              <a:gd name="connsiteY14" fmla="*/ 25400 h 2311400"/>
              <a:gd name="connsiteX15" fmla="*/ 2838450 w 3225800"/>
              <a:gd name="connsiteY15" fmla="*/ 0 h 2311400"/>
              <a:gd name="connsiteX16" fmla="*/ 2857500 w 3225800"/>
              <a:gd name="connsiteY16" fmla="*/ 0 h 2311400"/>
              <a:gd name="connsiteX17" fmla="*/ 2901950 w 3225800"/>
              <a:gd name="connsiteY17" fmla="*/ 31750 h 2311400"/>
              <a:gd name="connsiteX18" fmla="*/ 2997200 w 3225800"/>
              <a:gd name="connsiteY18" fmla="*/ 114300 h 2311400"/>
              <a:gd name="connsiteX19" fmla="*/ 3086100 w 3225800"/>
              <a:gd name="connsiteY19" fmla="*/ 187325 h 2311400"/>
              <a:gd name="connsiteX20" fmla="*/ 3143250 w 3225800"/>
              <a:gd name="connsiteY20" fmla="*/ 244475 h 2311400"/>
              <a:gd name="connsiteX21" fmla="*/ 3181350 w 3225800"/>
              <a:gd name="connsiteY21" fmla="*/ 288925 h 2311400"/>
              <a:gd name="connsiteX22" fmla="*/ 3213100 w 3225800"/>
              <a:gd name="connsiteY22" fmla="*/ 339725 h 2311400"/>
              <a:gd name="connsiteX23" fmla="*/ 3222625 w 3225800"/>
              <a:gd name="connsiteY23" fmla="*/ 361950 h 2311400"/>
              <a:gd name="connsiteX24" fmla="*/ 3225800 w 3225800"/>
              <a:gd name="connsiteY24" fmla="*/ 390525 h 2311400"/>
              <a:gd name="connsiteX25" fmla="*/ 3219450 w 3225800"/>
              <a:gd name="connsiteY25" fmla="*/ 425450 h 2311400"/>
              <a:gd name="connsiteX26" fmla="*/ 3184525 w 3225800"/>
              <a:gd name="connsiteY26" fmla="*/ 492125 h 2311400"/>
              <a:gd name="connsiteX27" fmla="*/ 3152775 w 3225800"/>
              <a:gd name="connsiteY27" fmla="*/ 542925 h 2311400"/>
              <a:gd name="connsiteX28" fmla="*/ 3076575 w 3225800"/>
              <a:gd name="connsiteY28" fmla="*/ 1174750 h 2311400"/>
              <a:gd name="connsiteX29" fmla="*/ 3016250 w 3225800"/>
              <a:gd name="connsiteY29" fmla="*/ 1612900 h 2311400"/>
              <a:gd name="connsiteX30" fmla="*/ 2965450 w 3225800"/>
              <a:gd name="connsiteY30" fmla="*/ 2006600 h 2311400"/>
              <a:gd name="connsiteX31" fmla="*/ 2949575 w 3225800"/>
              <a:gd name="connsiteY31" fmla="*/ 2105025 h 2311400"/>
              <a:gd name="connsiteX32" fmla="*/ 2930525 w 3225800"/>
              <a:gd name="connsiteY32" fmla="*/ 2152650 h 2311400"/>
              <a:gd name="connsiteX33" fmla="*/ 2901950 w 3225800"/>
              <a:gd name="connsiteY33" fmla="*/ 2216150 h 2311400"/>
              <a:gd name="connsiteX34" fmla="*/ 2863850 w 3225800"/>
              <a:gd name="connsiteY34" fmla="*/ 2276475 h 2311400"/>
              <a:gd name="connsiteX35" fmla="*/ 2838450 w 3225800"/>
              <a:gd name="connsiteY35" fmla="*/ 2301875 h 2311400"/>
              <a:gd name="connsiteX36" fmla="*/ 2809875 w 3225800"/>
              <a:gd name="connsiteY36" fmla="*/ 2311400 h 2311400"/>
              <a:gd name="connsiteX37" fmla="*/ 2784475 w 3225800"/>
              <a:gd name="connsiteY37" fmla="*/ 2311400 h 2311400"/>
              <a:gd name="connsiteX38" fmla="*/ 2752725 w 3225800"/>
              <a:gd name="connsiteY38" fmla="*/ 2298700 h 2311400"/>
              <a:gd name="connsiteX39" fmla="*/ 2717800 w 3225800"/>
              <a:gd name="connsiteY39" fmla="*/ 2263775 h 2311400"/>
              <a:gd name="connsiteX40" fmla="*/ 2686050 w 3225800"/>
              <a:gd name="connsiteY40" fmla="*/ 2228850 h 2311400"/>
              <a:gd name="connsiteX41" fmla="*/ 2733675 w 3225800"/>
              <a:gd name="connsiteY41" fmla="*/ 1971675 h 2311400"/>
              <a:gd name="connsiteX42" fmla="*/ 2778125 w 3225800"/>
              <a:gd name="connsiteY42" fmla="*/ 1454150 h 2311400"/>
              <a:gd name="connsiteX43" fmla="*/ 2822575 w 3225800"/>
              <a:gd name="connsiteY43" fmla="*/ 949325 h 2311400"/>
              <a:gd name="connsiteX44" fmla="*/ 2867025 w 3225800"/>
              <a:gd name="connsiteY44" fmla="*/ 419100 h 2311400"/>
              <a:gd name="connsiteX45" fmla="*/ 2863850 w 3225800"/>
              <a:gd name="connsiteY45" fmla="*/ 355600 h 2311400"/>
              <a:gd name="connsiteX46" fmla="*/ 2854325 w 3225800"/>
              <a:gd name="connsiteY46" fmla="*/ 320675 h 2311400"/>
              <a:gd name="connsiteX47" fmla="*/ 2835275 w 3225800"/>
              <a:gd name="connsiteY47" fmla="*/ 292100 h 2311400"/>
              <a:gd name="connsiteX48" fmla="*/ 2806700 w 3225800"/>
              <a:gd name="connsiteY48" fmla="*/ 266700 h 2311400"/>
              <a:gd name="connsiteX49" fmla="*/ 2771775 w 3225800"/>
              <a:gd name="connsiteY49" fmla="*/ 247650 h 2311400"/>
              <a:gd name="connsiteX50" fmla="*/ 2733675 w 3225800"/>
              <a:gd name="connsiteY50" fmla="*/ 241300 h 2311400"/>
              <a:gd name="connsiteX51" fmla="*/ 2590800 w 3225800"/>
              <a:gd name="connsiteY51" fmla="*/ 254000 h 2311400"/>
              <a:gd name="connsiteX52" fmla="*/ 2060575 w 3225800"/>
              <a:gd name="connsiteY52" fmla="*/ 311150 h 2311400"/>
              <a:gd name="connsiteX53" fmla="*/ 1866900 w 3225800"/>
              <a:gd name="connsiteY53" fmla="*/ 327025 h 2311400"/>
              <a:gd name="connsiteX54" fmla="*/ 1539875 w 3225800"/>
              <a:gd name="connsiteY54" fmla="*/ 368300 h 231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225800" h="2311400">
                <a:moveTo>
                  <a:pt x="1539875" y="368300"/>
                </a:moveTo>
                <a:lnTo>
                  <a:pt x="1114425" y="425450"/>
                </a:lnTo>
                <a:lnTo>
                  <a:pt x="936625" y="441325"/>
                </a:lnTo>
                <a:lnTo>
                  <a:pt x="558800" y="473075"/>
                </a:lnTo>
                <a:lnTo>
                  <a:pt x="82550" y="514350"/>
                </a:lnTo>
                <a:lnTo>
                  <a:pt x="0" y="336550"/>
                </a:lnTo>
                <a:lnTo>
                  <a:pt x="307975" y="314325"/>
                </a:lnTo>
                <a:lnTo>
                  <a:pt x="939800" y="257175"/>
                </a:lnTo>
                <a:lnTo>
                  <a:pt x="1114425" y="244475"/>
                </a:lnTo>
                <a:lnTo>
                  <a:pt x="1562100" y="190500"/>
                </a:lnTo>
                <a:lnTo>
                  <a:pt x="1873250" y="142875"/>
                </a:lnTo>
                <a:lnTo>
                  <a:pt x="2079625" y="111125"/>
                </a:lnTo>
                <a:lnTo>
                  <a:pt x="2470150" y="66675"/>
                </a:lnTo>
                <a:lnTo>
                  <a:pt x="2749550" y="34925"/>
                </a:lnTo>
                <a:lnTo>
                  <a:pt x="2794000" y="25400"/>
                </a:lnTo>
                <a:lnTo>
                  <a:pt x="2838450" y="0"/>
                </a:lnTo>
                <a:lnTo>
                  <a:pt x="2857500" y="0"/>
                </a:lnTo>
                <a:lnTo>
                  <a:pt x="2901950" y="31750"/>
                </a:lnTo>
                <a:lnTo>
                  <a:pt x="2997200" y="114300"/>
                </a:lnTo>
                <a:lnTo>
                  <a:pt x="3086100" y="187325"/>
                </a:lnTo>
                <a:lnTo>
                  <a:pt x="3143250" y="244475"/>
                </a:lnTo>
                <a:lnTo>
                  <a:pt x="3181350" y="288925"/>
                </a:lnTo>
                <a:lnTo>
                  <a:pt x="3213100" y="339725"/>
                </a:lnTo>
                <a:lnTo>
                  <a:pt x="3222625" y="361950"/>
                </a:lnTo>
                <a:lnTo>
                  <a:pt x="3225800" y="390525"/>
                </a:lnTo>
                <a:lnTo>
                  <a:pt x="3219450" y="425450"/>
                </a:lnTo>
                <a:lnTo>
                  <a:pt x="3184525" y="492125"/>
                </a:lnTo>
                <a:lnTo>
                  <a:pt x="3152775" y="542925"/>
                </a:lnTo>
                <a:lnTo>
                  <a:pt x="3076575" y="1174750"/>
                </a:lnTo>
                <a:lnTo>
                  <a:pt x="3016250" y="1612900"/>
                </a:lnTo>
                <a:lnTo>
                  <a:pt x="2965450" y="2006600"/>
                </a:lnTo>
                <a:lnTo>
                  <a:pt x="2949575" y="2105025"/>
                </a:lnTo>
                <a:lnTo>
                  <a:pt x="2930525" y="2152650"/>
                </a:lnTo>
                <a:lnTo>
                  <a:pt x="2901950" y="2216150"/>
                </a:lnTo>
                <a:lnTo>
                  <a:pt x="2863850" y="2276475"/>
                </a:lnTo>
                <a:lnTo>
                  <a:pt x="2838450" y="2301875"/>
                </a:lnTo>
                <a:lnTo>
                  <a:pt x="2809875" y="2311400"/>
                </a:lnTo>
                <a:lnTo>
                  <a:pt x="2784475" y="2311400"/>
                </a:lnTo>
                <a:lnTo>
                  <a:pt x="2752725" y="2298700"/>
                </a:lnTo>
                <a:lnTo>
                  <a:pt x="2717800" y="2263775"/>
                </a:lnTo>
                <a:lnTo>
                  <a:pt x="2686050" y="2228850"/>
                </a:lnTo>
                <a:lnTo>
                  <a:pt x="2733675" y="1971675"/>
                </a:lnTo>
                <a:lnTo>
                  <a:pt x="2778125" y="1454150"/>
                </a:lnTo>
                <a:lnTo>
                  <a:pt x="2822575" y="949325"/>
                </a:lnTo>
                <a:lnTo>
                  <a:pt x="2867025" y="419100"/>
                </a:lnTo>
                <a:lnTo>
                  <a:pt x="2863850" y="355600"/>
                </a:lnTo>
                <a:lnTo>
                  <a:pt x="2854325" y="320675"/>
                </a:lnTo>
                <a:lnTo>
                  <a:pt x="2835275" y="292100"/>
                </a:lnTo>
                <a:lnTo>
                  <a:pt x="2806700" y="266700"/>
                </a:lnTo>
                <a:lnTo>
                  <a:pt x="2771775" y="247650"/>
                </a:lnTo>
                <a:lnTo>
                  <a:pt x="2733675" y="241300"/>
                </a:lnTo>
                <a:lnTo>
                  <a:pt x="2590800" y="254000"/>
                </a:lnTo>
                <a:lnTo>
                  <a:pt x="2060575" y="311150"/>
                </a:lnTo>
                <a:lnTo>
                  <a:pt x="1866900" y="327025"/>
                </a:lnTo>
                <a:lnTo>
                  <a:pt x="1539875" y="368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010BE23-F7F0-4285-A383-288104F35EB0}"/>
              </a:ext>
            </a:extLst>
          </p:cNvPr>
          <p:cNvSpPr/>
          <p:nvPr/>
        </p:nvSpPr>
        <p:spPr>
          <a:xfrm rot="16200000">
            <a:off x="4514853" y="3617913"/>
            <a:ext cx="2935287" cy="528638"/>
          </a:xfrm>
          <a:custGeom>
            <a:avLst/>
            <a:gdLst>
              <a:gd name="connsiteX0" fmla="*/ 1006706 w 2936465"/>
              <a:gd name="connsiteY0" fmla="*/ 513449 h 527871"/>
              <a:gd name="connsiteX1" fmla="*/ 25961 w 2936465"/>
              <a:gd name="connsiteY1" fmla="*/ 527871 h 527871"/>
              <a:gd name="connsiteX2" fmla="*/ 0 w 2936465"/>
              <a:gd name="connsiteY2" fmla="*/ 279801 h 527871"/>
              <a:gd name="connsiteX3" fmla="*/ 481719 w 2936465"/>
              <a:gd name="connsiteY3" fmla="*/ 276916 h 527871"/>
              <a:gd name="connsiteX4" fmla="*/ 1061512 w 2936465"/>
              <a:gd name="connsiteY4" fmla="*/ 265378 h 527871"/>
              <a:gd name="connsiteX5" fmla="*/ 1681689 w 2936465"/>
              <a:gd name="connsiteY5" fmla="*/ 256724 h 527871"/>
              <a:gd name="connsiteX6" fmla="*/ 1837454 w 2936465"/>
              <a:gd name="connsiteY6" fmla="*/ 259609 h 527871"/>
              <a:gd name="connsiteX7" fmla="*/ 2241290 w 2936465"/>
              <a:gd name="connsiteY7" fmla="*/ 245186 h 527871"/>
              <a:gd name="connsiteX8" fmla="*/ 2549936 w 2936465"/>
              <a:gd name="connsiteY8" fmla="*/ 236532 h 527871"/>
              <a:gd name="connsiteX9" fmla="*/ 2598973 w 2936465"/>
              <a:gd name="connsiteY9" fmla="*/ 233648 h 527871"/>
              <a:gd name="connsiteX10" fmla="*/ 2642242 w 2936465"/>
              <a:gd name="connsiteY10" fmla="*/ 224994 h 527871"/>
              <a:gd name="connsiteX11" fmla="*/ 2688394 w 2936465"/>
              <a:gd name="connsiteY11" fmla="*/ 207687 h 527871"/>
              <a:gd name="connsiteX12" fmla="*/ 2740316 w 2936465"/>
              <a:gd name="connsiteY12" fmla="*/ 175957 h 527871"/>
              <a:gd name="connsiteX13" fmla="*/ 2789353 w 2936465"/>
              <a:gd name="connsiteY13" fmla="*/ 129804 h 527871"/>
              <a:gd name="connsiteX14" fmla="*/ 2875889 w 2936465"/>
              <a:gd name="connsiteY14" fmla="*/ 0 h 527871"/>
              <a:gd name="connsiteX15" fmla="*/ 2936465 w 2936465"/>
              <a:gd name="connsiteY15" fmla="*/ 196149 h 527871"/>
              <a:gd name="connsiteX16" fmla="*/ 2838390 w 2936465"/>
              <a:gd name="connsiteY16" fmla="*/ 285570 h 527871"/>
              <a:gd name="connsiteX17" fmla="*/ 2780700 w 2936465"/>
              <a:gd name="connsiteY17" fmla="*/ 360568 h 527871"/>
              <a:gd name="connsiteX18" fmla="*/ 2723009 w 2936465"/>
              <a:gd name="connsiteY18" fmla="*/ 441335 h 527871"/>
              <a:gd name="connsiteX19" fmla="*/ 2673971 w 2936465"/>
              <a:gd name="connsiteY19" fmla="*/ 501910 h 527871"/>
              <a:gd name="connsiteX20" fmla="*/ 2648011 w 2936465"/>
              <a:gd name="connsiteY20" fmla="*/ 524987 h 527871"/>
              <a:gd name="connsiteX21" fmla="*/ 2616281 w 2936465"/>
              <a:gd name="connsiteY21" fmla="*/ 527871 h 527871"/>
              <a:gd name="connsiteX22" fmla="*/ 2561474 w 2936465"/>
              <a:gd name="connsiteY22" fmla="*/ 524987 h 527871"/>
              <a:gd name="connsiteX23" fmla="*/ 2466284 w 2936465"/>
              <a:gd name="connsiteY23" fmla="*/ 501910 h 527871"/>
              <a:gd name="connsiteX24" fmla="*/ 1860530 w 2936465"/>
              <a:gd name="connsiteY24" fmla="*/ 504795 h 527871"/>
              <a:gd name="connsiteX25" fmla="*/ 1696112 w 2936465"/>
              <a:gd name="connsiteY25" fmla="*/ 501910 h 527871"/>
              <a:gd name="connsiteX26" fmla="*/ 1006706 w 2936465"/>
              <a:gd name="connsiteY26" fmla="*/ 513449 h 527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936465" h="527871">
                <a:moveTo>
                  <a:pt x="1006706" y="513449"/>
                </a:moveTo>
                <a:lnTo>
                  <a:pt x="25961" y="527871"/>
                </a:lnTo>
                <a:lnTo>
                  <a:pt x="0" y="279801"/>
                </a:lnTo>
                <a:lnTo>
                  <a:pt x="481719" y="276916"/>
                </a:lnTo>
                <a:lnTo>
                  <a:pt x="1061512" y="265378"/>
                </a:lnTo>
                <a:lnTo>
                  <a:pt x="1681689" y="256724"/>
                </a:lnTo>
                <a:lnTo>
                  <a:pt x="1837454" y="259609"/>
                </a:lnTo>
                <a:lnTo>
                  <a:pt x="2241290" y="245186"/>
                </a:lnTo>
                <a:lnTo>
                  <a:pt x="2549936" y="236532"/>
                </a:lnTo>
                <a:lnTo>
                  <a:pt x="2598973" y="233648"/>
                </a:lnTo>
                <a:lnTo>
                  <a:pt x="2642242" y="224994"/>
                </a:lnTo>
                <a:lnTo>
                  <a:pt x="2688394" y="207687"/>
                </a:lnTo>
                <a:lnTo>
                  <a:pt x="2740316" y="175957"/>
                </a:lnTo>
                <a:lnTo>
                  <a:pt x="2789353" y="129804"/>
                </a:lnTo>
                <a:lnTo>
                  <a:pt x="2875889" y="0"/>
                </a:lnTo>
                <a:lnTo>
                  <a:pt x="2936465" y="196149"/>
                </a:lnTo>
                <a:lnTo>
                  <a:pt x="2838390" y="285570"/>
                </a:lnTo>
                <a:lnTo>
                  <a:pt x="2780700" y="360568"/>
                </a:lnTo>
                <a:lnTo>
                  <a:pt x="2723009" y="441335"/>
                </a:lnTo>
                <a:lnTo>
                  <a:pt x="2673971" y="501910"/>
                </a:lnTo>
                <a:lnTo>
                  <a:pt x="2648011" y="524987"/>
                </a:lnTo>
                <a:lnTo>
                  <a:pt x="2616281" y="527871"/>
                </a:lnTo>
                <a:lnTo>
                  <a:pt x="2561474" y="524987"/>
                </a:lnTo>
                <a:lnTo>
                  <a:pt x="2466284" y="501910"/>
                </a:lnTo>
                <a:lnTo>
                  <a:pt x="1860530" y="504795"/>
                </a:lnTo>
                <a:lnTo>
                  <a:pt x="1696112" y="501910"/>
                </a:lnTo>
                <a:lnTo>
                  <a:pt x="1006706" y="5134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E3D3DC1-77CA-443C-9311-320C8EAAA8EC}"/>
              </a:ext>
            </a:extLst>
          </p:cNvPr>
          <p:cNvSpPr/>
          <p:nvPr/>
        </p:nvSpPr>
        <p:spPr>
          <a:xfrm rot="16200000">
            <a:off x="5434808" y="3450432"/>
            <a:ext cx="2979738" cy="663575"/>
          </a:xfrm>
          <a:custGeom>
            <a:avLst/>
            <a:gdLst>
              <a:gd name="connsiteX0" fmla="*/ 724020 w 2979733"/>
              <a:gd name="connsiteY0" fmla="*/ 507680 h 663445"/>
              <a:gd name="connsiteX1" fmla="*/ 23076 w 2979733"/>
              <a:gd name="connsiteY1" fmla="*/ 473065 h 663445"/>
              <a:gd name="connsiteX2" fmla="*/ 0 w 2979733"/>
              <a:gd name="connsiteY2" fmla="*/ 250956 h 663445"/>
              <a:gd name="connsiteX3" fmla="*/ 539410 w 2979733"/>
              <a:gd name="connsiteY3" fmla="*/ 271147 h 663445"/>
              <a:gd name="connsiteX4" fmla="*/ 1061512 w 2979733"/>
              <a:gd name="connsiteY4" fmla="*/ 294224 h 663445"/>
              <a:gd name="connsiteX5" fmla="*/ 1465348 w 2979733"/>
              <a:gd name="connsiteY5" fmla="*/ 311531 h 663445"/>
              <a:gd name="connsiteX6" fmla="*/ 1733610 w 2979733"/>
              <a:gd name="connsiteY6" fmla="*/ 323069 h 663445"/>
              <a:gd name="connsiteX7" fmla="*/ 1874953 w 2979733"/>
              <a:gd name="connsiteY7" fmla="*/ 325954 h 663445"/>
              <a:gd name="connsiteX8" fmla="*/ 2342249 w 2979733"/>
              <a:gd name="connsiteY8" fmla="*/ 323069 h 663445"/>
              <a:gd name="connsiteX9" fmla="*/ 2642241 w 2979733"/>
              <a:gd name="connsiteY9" fmla="*/ 320185 h 663445"/>
              <a:gd name="connsiteX10" fmla="*/ 2685509 w 2979733"/>
              <a:gd name="connsiteY10" fmla="*/ 317300 h 663445"/>
              <a:gd name="connsiteX11" fmla="*/ 2714355 w 2979733"/>
              <a:gd name="connsiteY11" fmla="*/ 305762 h 663445"/>
              <a:gd name="connsiteX12" fmla="*/ 2740316 w 2979733"/>
              <a:gd name="connsiteY12" fmla="*/ 285570 h 663445"/>
              <a:gd name="connsiteX13" fmla="*/ 2777815 w 2979733"/>
              <a:gd name="connsiteY13" fmla="*/ 253840 h 663445"/>
              <a:gd name="connsiteX14" fmla="*/ 2815314 w 2979733"/>
              <a:gd name="connsiteY14" fmla="*/ 199034 h 663445"/>
              <a:gd name="connsiteX15" fmla="*/ 2933580 w 2979733"/>
              <a:gd name="connsiteY15" fmla="*/ 0 h 663445"/>
              <a:gd name="connsiteX16" fmla="*/ 2979733 w 2979733"/>
              <a:gd name="connsiteY16" fmla="*/ 262494 h 663445"/>
              <a:gd name="connsiteX17" fmla="*/ 2870120 w 2979733"/>
              <a:gd name="connsiteY17" fmla="*/ 415374 h 663445"/>
              <a:gd name="connsiteX18" fmla="*/ 2803776 w 2979733"/>
              <a:gd name="connsiteY18" fmla="*/ 510564 h 663445"/>
              <a:gd name="connsiteX19" fmla="*/ 2763392 w 2979733"/>
              <a:gd name="connsiteY19" fmla="*/ 579793 h 663445"/>
              <a:gd name="connsiteX20" fmla="*/ 2720124 w 2979733"/>
              <a:gd name="connsiteY20" fmla="*/ 634600 h 663445"/>
              <a:gd name="connsiteX21" fmla="*/ 2691278 w 2979733"/>
              <a:gd name="connsiteY21" fmla="*/ 657676 h 663445"/>
              <a:gd name="connsiteX22" fmla="*/ 2662433 w 2979733"/>
              <a:gd name="connsiteY22" fmla="*/ 663445 h 663445"/>
              <a:gd name="connsiteX23" fmla="*/ 2630703 w 2979733"/>
              <a:gd name="connsiteY23" fmla="*/ 660561 h 663445"/>
              <a:gd name="connsiteX24" fmla="*/ 2604742 w 2979733"/>
              <a:gd name="connsiteY24" fmla="*/ 651907 h 663445"/>
              <a:gd name="connsiteX25" fmla="*/ 2549936 w 2979733"/>
              <a:gd name="connsiteY25" fmla="*/ 611523 h 663445"/>
              <a:gd name="connsiteX26" fmla="*/ 1918221 w 2979733"/>
              <a:gd name="connsiteY26" fmla="*/ 588447 h 663445"/>
              <a:gd name="connsiteX27" fmla="*/ 1748033 w 2979733"/>
              <a:gd name="connsiteY27" fmla="*/ 562486 h 663445"/>
              <a:gd name="connsiteX28" fmla="*/ 724020 w 2979733"/>
              <a:gd name="connsiteY28" fmla="*/ 507680 h 66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79733" h="663445">
                <a:moveTo>
                  <a:pt x="724020" y="507680"/>
                </a:moveTo>
                <a:lnTo>
                  <a:pt x="23076" y="473065"/>
                </a:lnTo>
                <a:lnTo>
                  <a:pt x="0" y="250956"/>
                </a:lnTo>
                <a:lnTo>
                  <a:pt x="539410" y="271147"/>
                </a:lnTo>
                <a:lnTo>
                  <a:pt x="1061512" y="294224"/>
                </a:lnTo>
                <a:lnTo>
                  <a:pt x="1465348" y="311531"/>
                </a:lnTo>
                <a:lnTo>
                  <a:pt x="1733610" y="323069"/>
                </a:lnTo>
                <a:lnTo>
                  <a:pt x="1874953" y="325954"/>
                </a:lnTo>
                <a:lnTo>
                  <a:pt x="2342249" y="323069"/>
                </a:lnTo>
                <a:lnTo>
                  <a:pt x="2642241" y="320185"/>
                </a:lnTo>
                <a:lnTo>
                  <a:pt x="2685509" y="317300"/>
                </a:lnTo>
                <a:lnTo>
                  <a:pt x="2714355" y="305762"/>
                </a:lnTo>
                <a:lnTo>
                  <a:pt x="2740316" y="285570"/>
                </a:lnTo>
                <a:lnTo>
                  <a:pt x="2777815" y="253840"/>
                </a:lnTo>
                <a:lnTo>
                  <a:pt x="2815314" y="199034"/>
                </a:lnTo>
                <a:lnTo>
                  <a:pt x="2933580" y="0"/>
                </a:lnTo>
                <a:lnTo>
                  <a:pt x="2979733" y="262494"/>
                </a:lnTo>
                <a:lnTo>
                  <a:pt x="2870120" y="415374"/>
                </a:lnTo>
                <a:lnTo>
                  <a:pt x="2803776" y="510564"/>
                </a:lnTo>
                <a:lnTo>
                  <a:pt x="2763392" y="579793"/>
                </a:lnTo>
                <a:lnTo>
                  <a:pt x="2720124" y="634600"/>
                </a:lnTo>
                <a:lnTo>
                  <a:pt x="2691278" y="657676"/>
                </a:lnTo>
                <a:lnTo>
                  <a:pt x="2662433" y="663445"/>
                </a:lnTo>
                <a:lnTo>
                  <a:pt x="2630703" y="660561"/>
                </a:lnTo>
                <a:lnTo>
                  <a:pt x="2604742" y="651907"/>
                </a:lnTo>
                <a:lnTo>
                  <a:pt x="2549936" y="611523"/>
                </a:lnTo>
                <a:lnTo>
                  <a:pt x="1918221" y="588447"/>
                </a:lnTo>
                <a:lnTo>
                  <a:pt x="1748033" y="562486"/>
                </a:lnTo>
                <a:lnTo>
                  <a:pt x="724020" y="5076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9705330-7E9C-487F-8356-17D5D3D54852}"/>
              </a:ext>
            </a:extLst>
          </p:cNvPr>
          <p:cNvSpPr/>
          <p:nvPr/>
        </p:nvSpPr>
        <p:spPr>
          <a:xfrm>
            <a:off x="5272089" y="5105401"/>
            <a:ext cx="2592387" cy="404813"/>
          </a:xfrm>
          <a:custGeom>
            <a:avLst/>
            <a:gdLst>
              <a:gd name="connsiteX0" fmla="*/ 851807 w 2593522"/>
              <a:gd name="connsiteY0" fmla="*/ 332014 h 405493"/>
              <a:gd name="connsiteX1" fmla="*/ 340179 w 2593522"/>
              <a:gd name="connsiteY1" fmla="*/ 381000 h 405493"/>
              <a:gd name="connsiteX2" fmla="*/ 255814 w 2593522"/>
              <a:gd name="connsiteY2" fmla="*/ 394607 h 405493"/>
              <a:gd name="connsiteX3" fmla="*/ 35379 w 2593522"/>
              <a:gd name="connsiteY3" fmla="*/ 405493 h 405493"/>
              <a:gd name="connsiteX4" fmla="*/ 0 w 2593522"/>
              <a:gd name="connsiteY4" fmla="*/ 220436 h 405493"/>
              <a:gd name="connsiteX5" fmla="*/ 136072 w 2593522"/>
              <a:gd name="connsiteY5" fmla="*/ 220436 h 405493"/>
              <a:gd name="connsiteX6" fmla="*/ 400050 w 2593522"/>
              <a:gd name="connsiteY6" fmla="*/ 195943 h 405493"/>
              <a:gd name="connsiteX7" fmla="*/ 756557 w 2593522"/>
              <a:gd name="connsiteY7" fmla="*/ 152400 h 405493"/>
              <a:gd name="connsiteX8" fmla="*/ 938893 w 2593522"/>
              <a:gd name="connsiteY8" fmla="*/ 141514 h 405493"/>
              <a:gd name="connsiteX9" fmla="*/ 1613807 w 2593522"/>
              <a:gd name="connsiteY9" fmla="*/ 62593 h 405493"/>
              <a:gd name="connsiteX10" fmla="*/ 1763486 w 2593522"/>
              <a:gd name="connsiteY10" fmla="*/ 48986 h 405493"/>
              <a:gd name="connsiteX11" fmla="*/ 2307772 w 2593522"/>
              <a:gd name="connsiteY11" fmla="*/ 0 h 405493"/>
              <a:gd name="connsiteX12" fmla="*/ 2324100 w 2593522"/>
              <a:gd name="connsiteY12" fmla="*/ 0 h 405493"/>
              <a:gd name="connsiteX13" fmla="*/ 2370364 w 2593522"/>
              <a:gd name="connsiteY13" fmla="*/ 10886 h 405493"/>
              <a:gd name="connsiteX14" fmla="*/ 2441122 w 2593522"/>
              <a:gd name="connsiteY14" fmla="*/ 32657 h 405493"/>
              <a:gd name="connsiteX15" fmla="*/ 2593522 w 2593522"/>
              <a:gd name="connsiteY15" fmla="*/ 84364 h 405493"/>
              <a:gd name="connsiteX16" fmla="*/ 2552700 w 2593522"/>
              <a:gd name="connsiteY16" fmla="*/ 378279 h 405493"/>
              <a:gd name="connsiteX17" fmla="*/ 2487386 w 2593522"/>
              <a:gd name="connsiteY17" fmla="*/ 353786 h 405493"/>
              <a:gd name="connsiteX18" fmla="*/ 2419350 w 2593522"/>
              <a:gd name="connsiteY18" fmla="*/ 291193 h 405493"/>
              <a:gd name="connsiteX19" fmla="*/ 2370364 w 2593522"/>
              <a:gd name="connsiteY19" fmla="*/ 253093 h 405493"/>
              <a:gd name="connsiteX20" fmla="*/ 2324100 w 2593522"/>
              <a:gd name="connsiteY20" fmla="*/ 223157 h 405493"/>
              <a:gd name="connsiteX21" fmla="*/ 2269672 w 2593522"/>
              <a:gd name="connsiteY21" fmla="*/ 204107 h 405493"/>
              <a:gd name="connsiteX22" fmla="*/ 2201636 w 2593522"/>
              <a:gd name="connsiteY22" fmla="*/ 201386 h 405493"/>
              <a:gd name="connsiteX23" fmla="*/ 1730829 w 2593522"/>
              <a:gd name="connsiteY23" fmla="*/ 247650 h 405493"/>
              <a:gd name="connsiteX24" fmla="*/ 851807 w 2593522"/>
              <a:gd name="connsiteY24" fmla="*/ 332014 h 405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593522" h="405493">
                <a:moveTo>
                  <a:pt x="851807" y="332014"/>
                </a:moveTo>
                <a:lnTo>
                  <a:pt x="340179" y="381000"/>
                </a:lnTo>
                <a:lnTo>
                  <a:pt x="255814" y="394607"/>
                </a:lnTo>
                <a:lnTo>
                  <a:pt x="35379" y="405493"/>
                </a:lnTo>
                <a:lnTo>
                  <a:pt x="0" y="220436"/>
                </a:lnTo>
                <a:lnTo>
                  <a:pt x="136072" y="220436"/>
                </a:lnTo>
                <a:lnTo>
                  <a:pt x="400050" y="195943"/>
                </a:lnTo>
                <a:lnTo>
                  <a:pt x="756557" y="152400"/>
                </a:lnTo>
                <a:lnTo>
                  <a:pt x="938893" y="141514"/>
                </a:lnTo>
                <a:lnTo>
                  <a:pt x="1613807" y="62593"/>
                </a:lnTo>
                <a:lnTo>
                  <a:pt x="1763486" y="48986"/>
                </a:lnTo>
                <a:lnTo>
                  <a:pt x="2307772" y="0"/>
                </a:lnTo>
                <a:lnTo>
                  <a:pt x="2324100" y="0"/>
                </a:lnTo>
                <a:lnTo>
                  <a:pt x="2370364" y="10886"/>
                </a:lnTo>
                <a:lnTo>
                  <a:pt x="2441122" y="32657"/>
                </a:lnTo>
                <a:lnTo>
                  <a:pt x="2593522" y="84364"/>
                </a:lnTo>
                <a:lnTo>
                  <a:pt x="2552700" y="378279"/>
                </a:lnTo>
                <a:lnTo>
                  <a:pt x="2487386" y="353786"/>
                </a:lnTo>
                <a:lnTo>
                  <a:pt x="2419350" y="291193"/>
                </a:lnTo>
                <a:lnTo>
                  <a:pt x="2370364" y="253093"/>
                </a:lnTo>
                <a:lnTo>
                  <a:pt x="2324100" y="223157"/>
                </a:lnTo>
                <a:lnTo>
                  <a:pt x="2269672" y="204107"/>
                </a:lnTo>
                <a:lnTo>
                  <a:pt x="2201636" y="201386"/>
                </a:lnTo>
                <a:lnTo>
                  <a:pt x="1730829" y="247650"/>
                </a:lnTo>
                <a:lnTo>
                  <a:pt x="851807" y="3320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B6E4BF32-0E0D-468C-8780-F3CCA13BEE07}"/>
              </a:ext>
            </a:extLst>
          </p:cNvPr>
          <p:cNvGrpSpPr/>
          <p:nvPr/>
        </p:nvGrpSpPr>
        <p:grpSpPr>
          <a:xfrm>
            <a:off x="3506796" y="1628775"/>
            <a:ext cx="4792654" cy="4298950"/>
            <a:chOff x="3506796" y="1628775"/>
            <a:chExt cx="4792654" cy="4298950"/>
          </a:xfrm>
        </p:grpSpPr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3DA1D263-D82B-4DF1-9D92-2C4EBB9B23AB}"/>
                </a:ext>
              </a:extLst>
            </p:cNvPr>
            <p:cNvSpPr/>
            <p:nvPr/>
          </p:nvSpPr>
          <p:spPr>
            <a:xfrm rot="16200000">
              <a:off x="3028164" y="2107407"/>
              <a:ext cx="2352675" cy="1395412"/>
            </a:xfrm>
            <a:custGeom>
              <a:avLst/>
              <a:gdLst>
                <a:gd name="connsiteX0" fmla="*/ 1521618 w 2352675"/>
                <a:gd name="connsiteY0" fmla="*/ 1121569 h 1395413"/>
                <a:gd name="connsiteX1" fmla="*/ 1252537 w 2352675"/>
                <a:gd name="connsiteY1" fmla="*/ 976313 h 1395413"/>
                <a:gd name="connsiteX2" fmla="*/ 1109662 w 2352675"/>
                <a:gd name="connsiteY2" fmla="*/ 895350 h 1395413"/>
                <a:gd name="connsiteX3" fmla="*/ 1000125 w 2352675"/>
                <a:gd name="connsiteY3" fmla="*/ 831057 h 1395413"/>
                <a:gd name="connsiteX4" fmla="*/ 862012 w 2352675"/>
                <a:gd name="connsiteY4" fmla="*/ 740569 h 1395413"/>
                <a:gd name="connsiteX5" fmla="*/ 666750 w 2352675"/>
                <a:gd name="connsiteY5" fmla="*/ 607219 h 1395413"/>
                <a:gd name="connsiteX6" fmla="*/ 423862 w 2352675"/>
                <a:gd name="connsiteY6" fmla="*/ 419100 h 1395413"/>
                <a:gd name="connsiteX7" fmla="*/ 216693 w 2352675"/>
                <a:gd name="connsiteY7" fmla="*/ 247650 h 1395413"/>
                <a:gd name="connsiteX8" fmla="*/ 69056 w 2352675"/>
                <a:gd name="connsiteY8" fmla="*/ 116682 h 1395413"/>
                <a:gd name="connsiteX9" fmla="*/ 16668 w 2352675"/>
                <a:gd name="connsiteY9" fmla="*/ 69057 h 1395413"/>
                <a:gd name="connsiteX10" fmla="*/ 7143 w 2352675"/>
                <a:gd name="connsiteY10" fmla="*/ 47625 h 1395413"/>
                <a:gd name="connsiteX11" fmla="*/ 0 w 2352675"/>
                <a:gd name="connsiteY11" fmla="*/ 23813 h 1395413"/>
                <a:gd name="connsiteX12" fmla="*/ 0 w 2352675"/>
                <a:gd name="connsiteY12" fmla="*/ 11907 h 1395413"/>
                <a:gd name="connsiteX13" fmla="*/ 7143 w 2352675"/>
                <a:gd name="connsiteY13" fmla="*/ 2382 h 1395413"/>
                <a:gd name="connsiteX14" fmla="*/ 23812 w 2352675"/>
                <a:gd name="connsiteY14" fmla="*/ 0 h 1395413"/>
                <a:gd name="connsiteX15" fmla="*/ 45243 w 2352675"/>
                <a:gd name="connsiteY15" fmla="*/ 2382 h 1395413"/>
                <a:gd name="connsiteX16" fmla="*/ 109537 w 2352675"/>
                <a:gd name="connsiteY16" fmla="*/ 47625 h 1395413"/>
                <a:gd name="connsiteX17" fmla="*/ 311943 w 2352675"/>
                <a:gd name="connsiteY17" fmla="*/ 180975 h 1395413"/>
                <a:gd name="connsiteX18" fmla="*/ 511968 w 2352675"/>
                <a:gd name="connsiteY18" fmla="*/ 307182 h 1395413"/>
                <a:gd name="connsiteX19" fmla="*/ 835818 w 2352675"/>
                <a:gd name="connsiteY19" fmla="*/ 502444 h 1395413"/>
                <a:gd name="connsiteX20" fmla="*/ 1107281 w 2352675"/>
                <a:gd name="connsiteY20" fmla="*/ 657225 h 1395413"/>
                <a:gd name="connsiteX21" fmla="*/ 1338262 w 2352675"/>
                <a:gd name="connsiteY21" fmla="*/ 773907 h 1395413"/>
                <a:gd name="connsiteX22" fmla="*/ 1569243 w 2352675"/>
                <a:gd name="connsiteY22" fmla="*/ 878682 h 1395413"/>
                <a:gd name="connsiteX23" fmla="*/ 1754981 w 2352675"/>
                <a:gd name="connsiteY23" fmla="*/ 954882 h 1395413"/>
                <a:gd name="connsiteX24" fmla="*/ 1940718 w 2352675"/>
                <a:gd name="connsiteY24" fmla="*/ 1021557 h 1395413"/>
                <a:gd name="connsiteX25" fmla="*/ 2005012 w 2352675"/>
                <a:gd name="connsiteY25" fmla="*/ 1040607 h 1395413"/>
                <a:gd name="connsiteX26" fmla="*/ 2047875 w 2352675"/>
                <a:gd name="connsiteY26" fmla="*/ 1042988 h 1395413"/>
                <a:gd name="connsiteX27" fmla="*/ 2095500 w 2352675"/>
                <a:gd name="connsiteY27" fmla="*/ 1040607 h 1395413"/>
                <a:gd name="connsiteX28" fmla="*/ 2152650 w 2352675"/>
                <a:gd name="connsiteY28" fmla="*/ 1026319 h 1395413"/>
                <a:gd name="connsiteX29" fmla="*/ 2195512 w 2352675"/>
                <a:gd name="connsiteY29" fmla="*/ 1014413 h 1395413"/>
                <a:gd name="connsiteX30" fmla="*/ 2247900 w 2352675"/>
                <a:gd name="connsiteY30" fmla="*/ 978694 h 1395413"/>
                <a:gd name="connsiteX31" fmla="*/ 2286000 w 2352675"/>
                <a:gd name="connsiteY31" fmla="*/ 938213 h 1395413"/>
                <a:gd name="connsiteX32" fmla="*/ 2305050 w 2352675"/>
                <a:gd name="connsiteY32" fmla="*/ 923925 h 1395413"/>
                <a:gd name="connsiteX33" fmla="*/ 2321718 w 2352675"/>
                <a:gd name="connsiteY33" fmla="*/ 916782 h 1395413"/>
                <a:gd name="connsiteX34" fmla="*/ 2338387 w 2352675"/>
                <a:gd name="connsiteY34" fmla="*/ 914400 h 1395413"/>
                <a:gd name="connsiteX35" fmla="*/ 2350293 w 2352675"/>
                <a:gd name="connsiteY35" fmla="*/ 921544 h 1395413"/>
                <a:gd name="connsiteX36" fmla="*/ 2352675 w 2352675"/>
                <a:gd name="connsiteY36" fmla="*/ 938213 h 1395413"/>
                <a:gd name="connsiteX37" fmla="*/ 2328862 w 2352675"/>
                <a:gd name="connsiteY37" fmla="*/ 1004888 h 1395413"/>
                <a:gd name="connsiteX38" fmla="*/ 2266950 w 2352675"/>
                <a:gd name="connsiteY38" fmla="*/ 1138238 h 1395413"/>
                <a:gd name="connsiteX39" fmla="*/ 2209800 w 2352675"/>
                <a:gd name="connsiteY39" fmla="*/ 1221582 h 1395413"/>
                <a:gd name="connsiteX40" fmla="*/ 2152650 w 2352675"/>
                <a:gd name="connsiteY40" fmla="*/ 1293019 h 1395413"/>
                <a:gd name="connsiteX41" fmla="*/ 2100262 w 2352675"/>
                <a:gd name="connsiteY41" fmla="*/ 1343025 h 1395413"/>
                <a:gd name="connsiteX42" fmla="*/ 2062162 w 2352675"/>
                <a:gd name="connsiteY42" fmla="*/ 1376363 h 1395413"/>
                <a:gd name="connsiteX43" fmla="*/ 2040731 w 2352675"/>
                <a:gd name="connsiteY43" fmla="*/ 1390650 h 1395413"/>
                <a:gd name="connsiteX44" fmla="*/ 2012156 w 2352675"/>
                <a:gd name="connsiteY44" fmla="*/ 1395413 h 1395413"/>
                <a:gd name="connsiteX45" fmla="*/ 1969293 w 2352675"/>
                <a:gd name="connsiteY45" fmla="*/ 1388269 h 1395413"/>
                <a:gd name="connsiteX46" fmla="*/ 1940718 w 2352675"/>
                <a:gd name="connsiteY46" fmla="*/ 1373982 h 1395413"/>
                <a:gd name="connsiteX47" fmla="*/ 1914525 w 2352675"/>
                <a:gd name="connsiteY47" fmla="*/ 1347788 h 1395413"/>
                <a:gd name="connsiteX48" fmla="*/ 1888331 w 2352675"/>
                <a:gd name="connsiteY48" fmla="*/ 1309688 h 1395413"/>
                <a:gd name="connsiteX49" fmla="*/ 1521618 w 2352675"/>
                <a:gd name="connsiteY49" fmla="*/ 1121569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52675" h="1395413">
                  <a:moveTo>
                    <a:pt x="1521618" y="1121569"/>
                  </a:moveTo>
                  <a:lnTo>
                    <a:pt x="1252537" y="976313"/>
                  </a:lnTo>
                  <a:lnTo>
                    <a:pt x="1109662" y="895350"/>
                  </a:lnTo>
                  <a:lnTo>
                    <a:pt x="1000125" y="831057"/>
                  </a:lnTo>
                  <a:lnTo>
                    <a:pt x="862012" y="740569"/>
                  </a:lnTo>
                  <a:lnTo>
                    <a:pt x="666750" y="607219"/>
                  </a:lnTo>
                  <a:lnTo>
                    <a:pt x="423862" y="419100"/>
                  </a:lnTo>
                  <a:lnTo>
                    <a:pt x="216693" y="247650"/>
                  </a:lnTo>
                  <a:lnTo>
                    <a:pt x="69056" y="116682"/>
                  </a:lnTo>
                  <a:lnTo>
                    <a:pt x="16668" y="69057"/>
                  </a:lnTo>
                  <a:lnTo>
                    <a:pt x="7143" y="47625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7143" y="2382"/>
                  </a:lnTo>
                  <a:lnTo>
                    <a:pt x="23812" y="0"/>
                  </a:lnTo>
                  <a:lnTo>
                    <a:pt x="45243" y="2382"/>
                  </a:lnTo>
                  <a:lnTo>
                    <a:pt x="109537" y="47625"/>
                  </a:lnTo>
                  <a:lnTo>
                    <a:pt x="311943" y="180975"/>
                  </a:lnTo>
                  <a:lnTo>
                    <a:pt x="511968" y="307182"/>
                  </a:lnTo>
                  <a:lnTo>
                    <a:pt x="835818" y="502444"/>
                  </a:lnTo>
                  <a:lnTo>
                    <a:pt x="1107281" y="657225"/>
                  </a:lnTo>
                  <a:lnTo>
                    <a:pt x="1338262" y="773907"/>
                  </a:lnTo>
                  <a:lnTo>
                    <a:pt x="1569243" y="878682"/>
                  </a:lnTo>
                  <a:lnTo>
                    <a:pt x="1754981" y="954882"/>
                  </a:lnTo>
                  <a:lnTo>
                    <a:pt x="1940718" y="1021557"/>
                  </a:lnTo>
                  <a:lnTo>
                    <a:pt x="2005012" y="1040607"/>
                  </a:lnTo>
                  <a:lnTo>
                    <a:pt x="2047875" y="1042988"/>
                  </a:lnTo>
                  <a:lnTo>
                    <a:pt x="2095500" y="1040607"/>
                  </a:lnTo>
                  <a:lnTo>
                    <a:pt x="2152650" y="1026319"/>
                  </a:lnTo>
                  <a:lnTo>
                    <a:pt x="2195512" y="1014413"/>
                  </a:lnTo>
                  <a:lnTo>
                    <a:pt x="2247900" y="978694"/>
                  </a:lnTo>
                  <a:lnTo>
                    <a:pt x="2286000" y="938213"/>
                  </a:lnTo>
                  <a:lnTo>
                    <a:pt x="2305050" y="923925"/>
                  </a:lnTo>
                  <a:lnTo>
                    <a:pt x="2321718" y="916782"/>
                  </a:lnTo>
                  <a:lnTo>
                    <a:pt x="2338387" y="914400"/>
                  </a:lnTo>
                  <a:lnTo>
                    <a:pt x="2350293" y="921544"/>
                  </a:lnTo>
                  <a:lnTo>
                    <a:pt x="2352675" y="938213"/>
                  </a:lnTo>
                  <a:lnTo>
                    <a:pt x="2328862" y="1004888"/>
                  </a:lnTo>
                  <a:lnTo>
                    <a:pt x="2266950" y="1138238"/>
                  </a:lnTo>
                  <a:lnTo>
                    <a:pt x="2209800" y="1221582"/>
                  </a:lnTo>
                  <a:lnTo>
                    <a:pt x="2152650" y="1293019"/>
                  </a:lnTo>
                  <a:lnTo>
                    <a:pt x="2100262" y="1343025"/>
                  </a:lnTo>
                  <a:lnTo>
                    <a:pt x="2062162" y="1376363"/>
                  </a:lnTo>
                  <a:lnTo>
                    <a:pt x="2040731" y="1390650"/>
                  </a:lnTo>
                  <a:lnTo>
                    <a:pt x="2012156" y="1395413"/>
                  </a:lnTo>
                  <a:lnTo>
                    <a:pt x="1969293" y="1388269"/>
                  </a:lnTo>
                  <a:lnTo>
                    <a:pt x="1940718" y="1373982"/>
                  </a:lnTo>
                  <a:lnTo>
                    <a:pt x="1914525" y="1347788"/>
                  </a:lnTo>
                  <a:lnTo>
                    <a:pt x="1888331" y="1309688"/>
                  </a:lnTo>
                  <a:lnTo>
                    <a:pt x="1521618" y="11215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DD21A173-C62C-487A-915A-48496CD9C215}"/>
                </a:ext>
              </a:extLst>
            </p:cNvPr>
            <p:cNvSpPr/>
            <p:nvPr/>
          </p:nvSpPr>
          <p:spPr>
            <a:xfrm rot="16200000">
              <a:off x="2808293" y="4152900"/>
              <a:ext cx="3111500" cy="438150"/>
            </a:xfrm>
            <a:custGeom>
              <a:avLst/>
              <a:gdLst>
                <a:gd name="connsiteX0" fmla="*/ 1759254 w 3111536"/>
                <a:gd name="connsiteY0" fmla="*/ 342578 h 437882"/>
                <a:gd name="connsiteX1" fmla="*/ 955612 w 3111536"/>
                <a:gd name="connsiteY1" fmla="*/ 298790 h 437882"/>
                <a:gd name="connsiteX2" fmla="*/ 556367 w 3111536"/>
                <a:gd name="connsiteY2" fmla="*/ 278184 h 437882"/>
                <a:gd name="connsiteX3" fmla="*/ 386366 w 3111536"/>
                <a:gd name="connsiteY3" fmla="*/ 267881 h 437882"/>
                <a:gd name="connsiteX4" fmla="*/ 182880 w 3111536"/>
                <a:gd name="connsiteY4" fmla="*/ 267881 h 437882"/>
                <a:gd name="connsiteX5" fmla="*/ 90152 w 3111536"/>
                <a:gd name="connsiteY5" fmla="*/ 265305 h 437882"/>
                <a:gd name="connsiteX6" fmla="*/ 38636 w 3111536"/>
                <a:gd name="connsiteY6" fmla="*/ 255002 h 437882"/>
                <a:gd name="connsiteX7" fmla="*/ 12879 w 3111536"/>
                <a:gd name="connsiteY7" fmla="*/ 239547 h 437882"/>
                <a:gd name="connsiteX8" fmla="*/ 0 w 3111536"/>
                <a:gd name="connsiteY8" fmla="*/ 218941 h 437882"/>
                <a:gd name="connsiteX9" fmla="*/ 0 w 3111536"/>
                <a:gd name="connsiteY9" fmla="*/ 195759 h 437882"/>
                <a:gd name="connsiteX10" fmla="*/ 5151 w 3111536"/>
                <a:gd name="connsiteY10" fmla="*/ 175153 h 437882"/>
                <a:gd name="connsiteX11" fmla="*/ 25757 w 3111536"/>
                <a:gd name="connsiteY11" fmla="*/ 146819 h 437882"/>
                <a:gd name="connsiteX12" fmla="*/ 54091 w 3111536"/>
                <a:gd name="connsiteY12" fmla="*/ 118486 h 437882"/>
                <a:gd name="connsiteX13" fmla="*/ 103031 w 3111536"/>
                <a:gd name="connsiteY13" fmla="*/ 87577 h 437882"/>
                <a:gd name="connsiteX14" fmla="*/ 175152 w 3111536"/>
                <a:gd name="connsiteY14" fmla="*/ 59243 h 437882"/>
                <a:gd name="connsiteX15" fmla="*/ 249850 w 3111536"/>
                <a:gd name="connsiteY15" fmla="*/ 33485 h 437882"/>
                <a:gd name="connsiteX16" fmla="*/ 414699 w 3111536"/>
                <a:gd name="connsiteY16" fmla="*/ 0 h 437882"/>
                <a:gd name="connsiteX17" fmla="*/ 476518 w 3111536"/>
                <a:gd name="connsiteY17" fmla="*/ 10303 h 437882"/>
                <a:gd name="connsiteX18" fmla="*/ 595004 w 3111536"/>
                <a:gd name="connsiteY18" fmla="*/ 30909 h 437882"/>
                <a:gd name="connsiteX19" fmla="*/ 731520 w 3111536"/>
                <a:gd name="connsiteY19" fmla="*/ 48940 h 437882"/>
                <a:gd name="connsiteX20" fmla="*/ 955612 w 3111536"/>
                <a:gd name="connsiteY20" fmla="*/ 72122 h 437882"/>
                <a:gd name="connsiteX21" fmla="*/ 1452737 w 3111536"/>
                <a:gd name="connsiteY21" fmla="*/ 110758 h 437882"/>
                <a:gd name="connsiteX22" fmla="*/ 1870012 w 3111536"/>
                <a:gd name="connsiteY22" fmla="*/ 133940 h 437882"/>
                <a:gd name="connsiteX23" fmla="*/ 2258954 w 3111536"/>
                <a:gd name="connsiteY23" fmla="*/ 151971 h 437882"/>
                <a:gd name="connsiteX24" fmla="*/ 2686533 w 3111536"/>
                <a:gd name="connsiteY24" fmla="*/ 172577 h 437882"/>
                <a:gd name="connsiteX25" fmla="*/ 2967292 w 3111536"/>
                <a:gd name="connsiteY25" fmla="*/ 170001 h 437882"/>
                <a:gd name="connsiteX26" fmla="*/ 3111536 w 3111536"/>
                <a:gd name="connsiteY26" fmla="*/ 224093 h 437882"/>
                <a:gd name="connsiteX27" fmla="*/ 3039414 w 3111536"/>
                <a:gd name="connsiteY27" fmla="*/ 314245 h 437882"/>
                <a:gd name="connsiteX28" fmla="*/ 2972444 w 3111536"/>
                <a:gd name="connsiteY28" fmla="*/ 394094 h 437882"/>
                <a:gd name="connsiteX29" fmla="*/ 2938959 w 3111536"/>
                <a:gd name="connsiteY29" fmla="*/ 422427 h 437882"/>
                <a:gd name="connsiteX30" fmla="*/ 2915777 w 3111536"/>
                <a:gd name="connsiteY30" fmla="*/ 435306 h 437882"/>
                <a:gd name="connsiteX31" fmla="*/ 2879716 w 3111536"/>
                <a:gd name="connsiteY31" fmla="*/ 437882 h 437882"/>
                <a:gd name="connsiteX32" fmla="*/ 2830776 w 3111536"/>
                <a:gd name="connsiteY32" fmla="*/ 427579 h 437882"/>
                <a:gd name="connsiteX33" fmla="*/ 2771533 w 3111536"/>
                <a:gd name="connsiteY33" fmla="*/ 399245 h 437882"/>
                <a:gd name="connsiteX34" fmla="*/ 2258954 w 3111536"/>
                <a:gd name="connsiteY34" fmla="*/ 373488 h 437882"/>
                <a:gd name="connsiteX35" fmla="*/ 1759254 w 3111536"/>
                <a:gd name="connsiteY35" fmla="*/ 342578 h 4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11536" h="437882">
                  <a:moveTo>
                    <a:pt x="1759254" y="342578"/>
                  </a:moveTo>
                  <a:lnTo>
                    <a:pt x="955612" y="298790"/>
                  </a:lnTo>
                  <a:lnTo>
                    <a:pt x="556367" y="278184"/>
                  </a:lnTo>
                  <a:lnTo>
                    <a:pt x="386366" y="267881"/>
                  </a:lnTo>
                  <a:lnTo>
                    <a:pt x="182880" y="267881"/>
                  </a:lnTo>
                  <a:lnTo>
                    <a:pt x="90152" y="265305"/>
                  </a:lnTo>
                  <a:lnTo>
                    <a:pt x="38636" y="255002"/>
                  </a:lnTo>
                  <a:lnTo>
                    <a:pt x="12879" y="239547"/>
                  </a:lnTo>
                  <a:lnTo>
                    <a:pt x="0" y="218941"/>
                  </a:lnTo>
                  <a:lnTo>
                    <a:pt x="0" y="195759"/>
                  </a:lnTo>
                  <a:lnTo>
                    <a:pt x="5151" y="175153"/>
                  </a:lnTo>
                  <a:lnTo>
                    <a:pt x="25757" y="146819"/>
                  </a:lnTo>
                  <a:lnTo>
                    <a:pt x="54091" y="118486"/>
                  </a:lnTo>
                  <a:lnTo>
                    <a:pt x="103031" y="87577"/>
                  </a:lnTo>
                  <a:lnTo>
                    <a:pt x="175152" y="59243"/>
                  </a:lnTo>
                  <a:lnTo>
                    <a:pt x="249850" y="33485"/>
                  </a:lnTo>
                  <a:lnTo>
                    <a:pt x="414699" y="0"/>
                  </a:lnTo>
                  <a:lnTo>
                    <a:pt x="476518" y="10303"/>
                  </a:lnTo>
                  <a:lnTo>
                    <a:pt x="595004" y="30909"/>
                  </a:lnTo>
                  <a:lnTo>
                    <a:pt x="731520" y="48940"/>
                  </a:lnTo>
                  <a:lnTo>
                    <a:pt x="955612" y="72122"/>
                  </a:lnTo>
                  <a:lnTo>
                    <a:pt x="1452737" y="110758"/>
                  </a:lnTo>
                  <a:lnTo>
                    <a:pt x="1870012" y="133940"/>
                  </a:lnTo>
                  <a:lnTo>
                    <a:pt x="2258954" y="151971"/>
                  </a:lnTo>
                  <a:lnTo>
                    <a:pt x="2686533" y="172577"/>
                  </a:lnTo>
                  <a:lnTo>
                    <a:pt x="2967292" y="170001"/>
                  </a:lnTo>
                  <a:lnTo>
                    <a:pt x="3111536" y="224093"/>
                  </a:lnTo>
                  <a:lnTo>
                    <a:pt x="3039414" y="314245"/>
                  </a:lnTo>
                  <a:lnTo>
                    <a:pt x="2972444" y="394094"/>
                  </a:lnTo>
                  <a:lnTo>
                    <a:pt x="2938959" y="422427"/>
                  </a:lnTo>
                  <a:lnTo>
                    <a:pt x="2915777" y="435306"/>
                  </a:lnTo>
                  <a:lnTo>
                    <a:pt x="2879716" y="437882"/>
                  </a:lnTo>
                  <a:lnTo>
                    <a:pt x="2830776" y="427579"/>
                  </a:lnTo>
                  <a:lnTo>
                    <a:pt x="2771533" y="399245"/>
                  </a:lnTo>
                  <a:lnTo>
                    <a:pt x="2258954" y="373488"/>
                  </a:lnTo>
                  <a:lnTo>
                    <a:pt x="1759254" y="34257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39E2172A-AE24-4A98-9871-4A432A1F0A9D}"/>
                </a:ext>
              </a:extLst>
            </p:cNvPr>
            <p:cNvSpPr/>
            <p:nvPr/>
          </p:nvSpPr>
          <p:spPr>
            <a:xfrm>
              <a:off x="5048254" y="1933576"/>
              <a:ext cx="2962275" cy="631825"/>
            </a:xfrm>
            <a:custGeom>
              <a:avLst/>
              <a:gdLst>
                <a:gd name="connsiteX0" fmla="*/ 2254216 w 2963243"/>
                <a:gd name="connsiteY0" fmla="*/ 347178 h 630789"/>
                <a:gd name="connsiteX1" fmla="*/ 1838580 w 2963243"/>
                <a:gd name="connsiteY1" fmla="*/ 403411 h 630789"/>
                <a:gd name="connsiteX2" fmla="*/ 1662545 w 2963243"/>
                <a:gd name="connsiteY2" fmla="*/ 435195 h 630789"/>
                <a:gd name="connsiteX3" fmla="*/ 1452282 w 2963243"/>
                <a:gd name="connsiteY3" fmla="*/ 464534 h 630789"/>
                <a:gd name="connsiteX4" fmla="*/ 1178451 w 2963243"/>
                <a:gd name="connsiteY4" fmla="*/ 501208 h 630789"/>
                <a:gd name="connsiteX5" fmla="*/ 885061 w 2963243"/>
                <a:gd name="connsiteY5" fmla="*/ 537882 h 630789"/>
                <a:gd name="connsiteX6" fmla="*/ 789709 w 2963243"/>
                <a:gd name="connsiteY6" fmla="*/ 577001 h 630789"/>
                <a:gd name="connsiteX7" fmla="*/ 611230 w 2963243"/>
                <a:gd name="connsiteY7" fmla="*/ 584335 h 630789"/>
                <a:gd name="connsiteX8" fmla="*/ 506098 w 2963243"/>
                <a:gd name="connsiteY8" fmla="*/ 596560 h 630789"/>
                <a:gd name="connsiteX9" fmla="*/ 476759 w 2963243"/>
                <a:gd name="connsiteY9" fmla="*/ 603895 h 630789"/>
                <a:gd name="connsiteX10" fmla="*/ 454755 w 2963243"/>
                <a:gd name="connsiteY10" fmla="*/ 616119 h 630789"/>
                <a:gd name="connsiteX11" fmla="*/ 427861 w 2963243"/>
                <a:gd name="connsiteY11" fmla="*/ 625899 h 630789"/>
                <a:gd name="connsiteX12" fmla="*/ 398522 w 2963243"/>
                <a:gd name="connsiteY12" fmla="*/ 630789 h 630789"/>
                <a:gd name="connsiteX13" fmla="*/ 369183 w 2963243"/>
                <a:gd name="connsiteY13" fmla="*/ 630789 h 630789"/>
                <a:gd name="connsiteX14" fmla="*/ 330064 w 2963243"/>
                <a:gd name="connsiteY14" fmla="*/ 623454 h 630789"/>
                <a:gd name="connsiteX15" fmla="*/ 298280 w 2963243"/>
                <a:gd name="connsiteY15" fmla="*/ 608785 h 630789"/>
                <a:gd name="connsiteX16" fmla="*/ 239602 w 2963243"/>
                <a:gd name="connsiteY16" fmla="*/ 567221 h 630789"/>
                <a:gd name="connsiteX17" fmla="*/ 185814 w 2963243"/>
                <a:gd name="connsiteY17" fmla="*/ 513433 h 630789"/>
                <a:gd name="connsiteX18" fmla="*/ 88017 w 2963243"/>
                <a:gd name="connsiteY18" fmla="*/ 398521 h 630789"/>
                <a:gd name="connsiteX19" fmla="*/ 34229 w 2963243"/>
                <a:gd name="connsiteY19" fmla="*/ 330064 h 630789"/>
                <a:gd name="connsiteX20" fmla="*/ 7335 w 2963243"/>
                <a:gd name="connsiteY20" fmla="*/ 286055 h 630789"/>
                <a:gd name="connsiteX21" fmla="*/ 0 w 2963243"/>
                <a:gd name="connsiteY21" fmla="*/ 266496 h 630789"/>
                <a:gd name="connsiteX22" fmla="*/ 0 w 2963243"/>
                <a:gd name="connsiteY22" fmla="*/ 249381 h 630789"/>
                <a:gd name="connsiteX23" fmla="*/ 4890 w 2963243"/>
                <a:gd name="connsiteY23" fmla="*/ 237157 h 630789"/>
                <a:gd name="connsiteX24" fmla="*/ 14669 w 2963243"/>
                <a:gd name="connsiteY24" fmla="*/ 229822 h 630789"/>
                <a:gd name="connsiteX25" fmla="*/ 29339 w 2963243"/>
                <a:gd name="connsiteY25" fmla="*/ 232267 h 630789"/>
                <a:gd name="connsiteX26" fmla="*/ 56233 w 2963243"/>
                <a:gd name="connsiteY26" fmla="*/ 246936 h 630789"/>
                <a:gd name="connsiteX27" fmla="*/ 107576 w 2963243"/>
                <a:gd name="connsiteY27" fmla="*/ 271386 h 630789"/>
                <a:gd name="connsiteX28" fmla="*/ 180924 w 2963243"/>
                <a:gd name="connsiteY28" fmla="*/ 303170 h 630789"/>
                <a:gd name="connsiteX29" fmla="*/ 251827 w 2963243"/>
                <a:gd name="connsiteY29" fmla="*/ 327619 h 630789"/>
                <a:gd name="connsiteX30" fmla="*/ 317839 w 2963243"/>
                <a:gd name="connsiteY30" fmla="*/ 349623 h 630789"/>
                <a:gd name="connsiteX31" fmla="*/ 420526 w 2963243"/>
                <a:gd name="connsiteY31" fmla="*/ 371627 h 630789"/>
                <a:gd name="connsiteX32" fmla="*/ 501208 w 2963243"/>
                <a:gd name="connsiteY32" fmla="*/ 381407 h 630789"/>
                <a:gd name="connsiteX33" fmla="*/ 718806 w 2963243"/>
                <a:gd name="connsiteY33" fmla="*/ 369182 h 630789"/>
                <a:gd name="connsiteX34" fmla="*/ 1041536 w 2963243"/>
                <a:gd name="connsiteY34" fmla="*/ 339843 h 630789"/>
                <a:gd name="connsiteX35" fmla="*/ 1327591 w 2963243"/>
                <a:gd name="connsiteY35" fmla="*/ 290945 h 630789"/>
                <a:gd name="connsiteX36" fmla="*/ 1706554 w 2963243"/>
                <a:gd name="connsiteY36" fmla="*/ 220042 h 630789"/>
                <a:gd name="connsiteX37" fmla="*/ 2043953 w 2963243"/>
                <a:gd name="connsiteY37" fmla="*/ 156474 h 630789"/>
                <a:gd name="connsiteX38" fmla="*/ 2293335 w 2963243"/>
                <a:gd name="connsiteY38" fmla="*/ 114911 h 630789"/>
                <a:gd name="connsiteX39" fmla="*/ 2366682 w 2963243"/>
                <a:gd name="connsiteY39" fmla="*/ 95351 h 630789"/>
                <a:gd name="connsiteX40" fmla="*/ 2418026 w 2963243"/>
                <a:gd name="connsiteY40" fmla="*/ 73347 h 630789"/>
                <a:gd name="connsiteX41" fmla="*/ 2513377 w 2963243"/>
                <a:gd name="connsiteY41" fmla="*/ 29339 h 630789"/>
                <a:gd name="connsiteX42" fmla="*/ 2559831 w 2963243"/>
                <a:gd name="connsiteY42" fmla="*/ 0 h 630789"/>
                <a:gd name="connsiteX43" fmla="*/ 2596505 w 2963243"/>
                <a:gd name="connsiteY43" fmla="*/ 0 h 630789"/>
                <a:gd name="connsiteX44" fmla="*/ 2662518 w 2963243"/>
                <a:gd name="connsiteY44" fmla="*/ 17114 h 630789"/>
                <a:gd name="connsiteX45" fmla="*/ 2743200 w 2963243"/>
                <a:gd name="connsiteY45" fmla="*/ 48898 h 630789"/>
                <a:gd name="connsiteX46" fmla="*/ 2814103 w 2963243"/>
                <a:gd name="connsiteY46" fmla="*/ 80682 h 630789"/>
                <a:gd name="connsiteX47" fmla="*/ 2882560 w 2963243"/>
                <a:gd name="connsiteY47" fmla="*/ 119801 h 630789"/>
                <a:gd name="connsiteX48" fmla="*/ 2914344 w 2963243"/>
                <a:gd name="connsiteY48" fmla="*/ 139360 h 630789"/>
                <a:gd name="connsiteX49" fmla="*/ 2943683 w 2963243"/>
                <a:gd name="connsiteY49" fmla="*/ 163809 h 630789"/>
                <a:gd name="connsiteX50" fmla="*/ 2953463 w 2963243"/>
                <a:gd name="connsiteY50" fmla="*/ 178479 h 630789"/>
                <a:gd name="connsiteX51" fmla="*/ 2963243 w 2963243"/>
                <a:gd name="connsiteY51" fmla="*/ 198038 h 630789"/>
                <a:gd name="connsiteX52" fmla="*/ 2960798 w 2963243"/>
                <a:gd name="connsiteY52" fmla="*/ 220042 h 630789"/>
                <a:gd name="connsiteX53" fmla="*/ 2943683 w 2963243"/>
                <a:gd name="connsiteY53" fmla="*/ 242047 h 630789"/>
                <a:gd name="connsiteX54" fmla="*/ 2919234 w 2963243"/>
                <a:gd name="connsiteY54" fmla="*/ 256716 h 630789"/>
                <a:gd name="connsiteX55" fmla="*/ 2877670 w 2963243"/>
                <a:gd name="connsiteY55" fmla="*/ 271386 h 630789"/>
                <a:gd name="connsiteX56" fmla="*/ 2831217 w 2963243"/>
                <a:gd name="connsiteY56" fmla="*/ 278720 h 630789"/>
                <a:gd name="connsiteX57" fmla="*/ 2735865 w 2963243"/>
                <a:gd name="connsiteY57" fmla="*/ 286055 h 630789"/>
                <a:gd name="connsiteX58" fmla="*/ 2618509 w 2963243"/>
                <a:gd name="connsiteY58" fmla="*/ 293390 h 630789"/>
                <a:gd name="connsiteX59" fmla="*/ 2254216 w 2963243"/>
                <a:gd name="connsiteY59" fmla="*/ 347178 h 6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63243" h="630789">
                  <a:moveTo>
                    <a:pt x="2254216" y="347178"/>
                  </a:moveTo>
                  <a:lnTo>
                    <a:pt x="1838580" y="403411"/>
                  </a:lnTo>
                  <a:lnTo>
                    <a:pt x="1662545" y="435195"/>
                  </a:lnTo>
                  <a:lnTo>
                    <a:pt x="1452282" y="464534"/>
                  </a:lnTo>
                  <a:lnTo>
                    <a:pt x="1178451" y="501208"/>
                  </a:lnTo>
                  <a:lnTo>
                    <a:pt x="885061" y="537882"/>
                  </a:lnTo>
                  <a:lnTo>
                    <a:pt x="789709" y="577001"/>
                  </a:lnTo>
                  <a:lnTo>
                    <a:pt x="611230" y="584335"/>
                  </a:lnTo>
                  <a:lnTo>
                    <a:pt x="506098" y="596560"/>
                  </a:lnTo>
                  <a:lnTo>
                    <a:pt x="476759" y="603895"/>
                  </a:lnTo>
                  <a:lnTo>
                    <a:pt x="454755" y="616119"/>
                  </a:lnTo>
                  <a:lnTo>
                    <a:pt x="427861" y="625899"/>
                  </a:lnTo>
                  <a:lnTo>
                    <a:pt x="398522" y="630789"/>
                  </a:lnTo>
                  <a:lnTo>
                    <a:pt x="369183" y="630789"/>
                  </a:lnTo>
                  <a:lnTo>
                    <a:pt x="330064" y="623454"/>
                  </a:lnTo>
                  <a:lnTo>
                    <a:pt x="298280" y="608785"/>
                  </a:lnTo>
                  <a:lnTo>
                    <a:pt x="239602" y="567221"/>
                  </a:lnTo>
                  <a:lnTo>
                    <a:pt x="185814" y="513433"/>
                  </a:lnTo>
                  <a:lnTo>
                    <a:pt x="88017" y="398521"/>
                  </a:lnTo>
                  <a:lnTo>
                    <a:pt x="34229" y="330064"/>
                  </a:lnTo>
                  <a:lnTo>
                    <a:pt x="7335" y="286055"/>
                  </a:lnTo>
                  <a:lnTo>
                    <a:pt x="0" y="266496"/>
                  </a:lnTo>
                  <a:lnTo>
                    <a:pt x="0" y="249381"/>
                  </a:lnTo>
                  <a:lnTo>
                    <a:pt x="4890" y="237157"/>
                  </a:lnTo>
                  <a:lnTo>
                    <a:pt x="14669" y="229822"/>
                  </a:lnTo>
                  <a:lnTo>
                    <a:pt x="29339" y="232267"/>
                  </a:lnTo>
                  <a:lnTo>
                    <a:pt x="56233" y="246936"/>
                  </a:lnTo>
                  <a:lnTo>
                    <a:pt x="107576" y="271386"/>
                  </a:lnTo>
                  <a:lnTo>
                    <a:pt x="180924" y="303170"/>
                  </a:lnTo>
                  <a:lnTo>
                    <a:pt x="251827" y="327619"/>
                  </a:lnTo>
                  <a:lnTo>
                    <a:pt x="317839" y="349623"/>
                  </a:lnTo>
                  <a:lnTo>
                    <a:pt x="420526" y="371627"/>
                  </a:lnTo>
                  <a:lnTo>
                    <a:pt x="501208" y="381407"/>
                  </a:lnTo>
                  <a:lnTo>
                    <a:pt x="718806" y="369182"/>
                  </a:lnTo>
                  <a:lnTo>
                    <a:pt x="1041536" y="339843"/>
                  </a:lnTo>
                  <a:lnTo>
                    <a:pt x="1327591" y="290945"/>
                  </a:lnTo>
                  <a:lnTo>
                    <a:pt x="1706554" y="220042"/>
                  </a:lnTo>
                  <a:lnTo>
                    <a:pt x="2043953" y="156474"/>
                  </a:lnTo>
                  <a:lnTo>
                    <a:pt x="2293335" y="114911"/>
                  </a:lnTo>
                  <a:lnTo>
                    <a:pt x="2366682" y="95351"/>
                  </a:lnTo>
                  <a:lnTo>
                    <a:pt x="2418026" y="73347"/>
                  </a:lnTo>
                  <a:lnTo>
                    <a:pt x="2513377" y="29339"/>
                  </a:lnTo>
                  <a:lnTo>
                    <a:pt x="2559831" y="0"/>
                  </a:lnTo>
                  <a:lnTo>
                    <a:pt x="2596505" y="0"/>
                  </a:lnTo>
                  <a:lnTo>
                    <a:pt x="2662518" y="17114"/>
                  </a:lnTo>
                  <a:lnTo>
                    <a:pt x="2743200" y="48898"/>
                  </a:lnTo>
                  <a:lnTo>
                    <a:pt x="2814103" y="80682"/>
                  </a:lnTo>
                  <a:lnTo>
                    <a:pt x="2882560" y="119801"/>
                  </a:lnTo>
                  <a:lnTo>
                    <a:pt x="2914344" y="139360"/>
                  </a:lnTo>
                  <a:lnTo>
                    <a:pt x="2943683" y="163809"/>
                  </a:lnTo>
                  <a:lnTo>
                    <a:pt x="2953463" y="178479"/>
                  </a:lnTo>
                  <a:lnTo>
                    <a:pt x="2963243" y="198038"/>
                  </a:lnTo>
                  <a:lnTo>
                    <a:pt x="2960798" y="220042"/>
                  </a:lnTo>
                  <a:lnTo>
                    <a:pt x="2943683" y="242047"/>
                  </a:lnTo>
                  <a:lnTo>
                    <a:pt x="2919234" y="256716"/>
                  </a:lnTo>
                  <a:lnTo>
                    <a:pt x="2877670" y="271386"/>
                  </a:lnTo>
                  <a:lnTo>
                    <a:pt x="2831217" y="278720"/>
                  </a:lnTo>
                  <a:lnTo>
                    <a:pt x="2735865" y="286055"/>
                  </a:lnTo>
                  <a:lnTo>
                    <a:pt x="2618509" y="293390"/>
                  </a:lnTo>
                  <a:lnTo>
                    <a:pt x="2254216" y="34717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6D6B90C6-602F-4E04-AF7C-BEE405CF2940}"/>
                </a:ext>
              </a:extLst>
            </p:cNvPr>
            <p:cNvSpPr/>
            <p:nvPr/>
          </p:nvSpPr>
          <p:spPr>
            <a:xfrm rot="16200000">
              <a:off x="3994946" y="4312445"/>
              <a:ext cx="2211387" cy="555625"/>
            </a:xfrm>
            <a:custGeom>
              <a:avLst/>
              <a:gdLst>
                <a:gd name="connsiteX0" fmla="*/ 1421606 w 2212181"/>
                <a:gd name="connsiteY0" fmla="*/ 454818 h 554831"/>
                <a:gd name="connsiteX1" fmla="*/ 700087 w 2212181"/>
                <a:gd name="connsiteY1" fmla="*/ 507206 h 554831"/>
                <a:gd name="connsiteX2" fmla="*/ 347662 w 2212181"/>
                <a:gd name="connsiteY2" fmla="*/ 531018 h 554831"/>
                <a:gd name="connsiteX3" fmla="*/ 197643 w 2212181"/>
                <a:gd name="connsiteY3" fmla="*/ 554831 h 554831"/>
                <a:gd name="connsiteX4" fmla="*/ 97631 w 2212181"/>
                <a:gd name="connsiteY4" fmla="*/ 542925 h 554831"/>
                <a:gd name="connsiteX5" fmla="*/ 57150 w 2212181"/>
                <a:gd name="connsiteY5" fmla="*/ 533400 h 554831"/>
                <a:gd name="connsiteX6" fmla="*/ 28575 w 2212181"/>
                <a:gd name="connsiteY6" fmla="*/ 521493 h 554831"/>
                <a:gd name="connsiteX7" fmla="*/ 7143 w 2212181"/>
                <a:gd name="connsiteY7" fmla="*/ 500062 h 554831"/>
                <a:gd name="connsiteX8" fmla="*/ 0 w 2212181"/>
                <a:gd name="connsiteY8" fmla="*/ 481012 h 554831"/>
                <a:gd name="connsiteX9" fmla="*/ 2381 w 2212181"/>
                <a:gd name="connsiteY9" fmla="*/ 461962 h 554831"/>
                <a:gd name="connsiteX10" fmla="*/ 16668 w 2212181"/>
                <a:gd name="connsiteY10" fmla="*/ 435768 h 554831"/>
                <a:gd name="connsiteX11" fmla="*/ 45243 w 2212181"/>
                <a:gd name="connsiteY11" fmla="*/ 409575 h 554831"/>
                <a:gd name="connsiteX12" fmla="*/ 73818 w 2212181"/>
                <a:gd name="connsiteY12" fmla="*/ 383381 h 554831"/>
                <a:gd name="connsiteX13" fmla="*/ 126206 w 2212181"/>
                <a:gd name="connsiteY13" fmla="*/ 352425 h 554831"/>
                <a:gd name="connsiteX14" fmla="*/ 190500 w 2212181"/>
                <a:gd name="connsiteY14" fmla="*/ 326231 h 554831"/>
                <a:gd name="connsiteX15" fmla="*/ 278606 w 2212181"/>
                <a:gd name="connsiteY15" fmla="*/ 302418 h 554831"/>
                <a:gd name="connsiteX16" fmla="*/ 390525 w 2212181"/>
                <a:gd name="connsiteY16" fmla="*/ 288131 h 554831"/>
                <a:gd name="connsiteX17" fmla="*/ 595312 w 2212181"/>
                <a:gd name="connsiteY17" fmla="*/ 271462 h 554831"/>
                <a:gd name="connsiteX18" fmla="*/ 1016793 w 2212181"/>
                <a:gd name="connsiteY18" fmla="*/ 242887 h 554831"/>
                <a:gd name="connsiteX19" fmla="*/ 1447800 w 2212181"/>
                <a:gd name="connsiteY19" fmla="*/ 216693 h 554831"/>
                <a:gd name="connsiteX20" fmla="*/ 1778793 w 2212181"/>
                <a:gd name="connsiteY20" fmla="*/ 197643 h 554831"/>
                <a:gd name="connsiteX21" fmla="*/ 1864518 w 2212181"/>
                <a:gd name="connsiteY21" fmla="*/ 188118 h 554831"/>
                <a:gd name="connsiteX22" fmla="*/ 1940718 w 2212181"/>
                <a:gd name="connsiteY22" fmla="*/ 171450 h 554831"/>
                <a:gd name="connsiteX23" fmla="*/ 1997868 w 2212181"/>
                <a:gd name="connsiteY23" fmla="*/ 150018 h 554831"/>
                <a:gd name="connsiteX24" fmla="*/ 2062162 w 2212181"/>
                <a:gd name="connsiteY24" fmla="*/ 111918 h 554831"/>
                <a:gd name="connsiteX25" fmla="*/ 2102643 w 2212181"/>
                <a:gd name="connsiteY25" fmla="*/ 80962 h 554831"/>
                <a:gd name="connsiteX26" fmla="*/ 2128837 w 2212181"/>
                <a:gd name="connsiteY26" fmla="*/ 50006 h 554831"/>
                <a:gd name="connsiteX27" fmla="*/ 2145506 w 2212181"/>
                <a:gd name="connsiteY27" fmla="*/ 23812 h 554831"/>
                <a:gd name="connsiteX28" fmla="*/ 2155031 w 2212181"/>
                <a:gd name="connsiteY28" fmla="*/ 11906 h 554831"/>
                <a:gd name="connsiteX29" fmla="*/ 2169318 w 2212181"/>
                <a:gd name="connsiteY29" fmla="*/ 4762 h 554831"/>
                <a:gd name="connsiteX30" fmla="*/ 2188368 w 2212181"/>
                <a:gd name="connsiteY30" fmla="*/ 0 h 554831"/>
                <a:gd name="connsiteX31" fmla="*/ 2202656 w 2212181"/>
                <a:gd name="connsiteY31" fmla="*/ 0 h 554831"/>
                <a:gd name="connsiteX32" fmla="*/ 2212181 w 2212181"/>
                <a:gd name="connsiteY32" fmla="*/ 4762 h 554831"/>
                <a:gd name="connsiteX33" fmla="*/ 2212181 w 2212181"/>
                <a:gd name="connsiteY33" fmla="*/ 16668 h 554831"/>
                <a:gd name="connsiteX34" fmla="*/ 2197893 w 2212181"/>
                <a:gd name="connsiteY34" fmla="*/ 66675 h 554831"/>
                <a:gd name="connsiteX35" fmla="*/ 2195512 w 2212181"/>
                <a:gd name="connsiteY35" fmla="*/ 126206 h 554831"/>
                <a:gd name="connsiteX36" fmla="*/ 2188368 w 2212181"/>
                <a:gd name="connsiteY36" fmla="*/ 176212 h 554831"/>
                <a:gd name="connsiteX37" fmla="*/ 2176462 w 2212181"/>
                <a:gd name="connsiteY37" fmla="*/ 228600 h 554831"/>
                <a:gd name="connsiteX38" fmla="*/ 2155031 w 2212181"/>
                <a:gd name="connsiteY38" fmla="*/ 297656 h 554831"/>
                <a:gd name="connsiteX39" fmla="*/ 2128837 w 2212181"/>
                <a:gd name="connsiteY39" fmla="*/ 385762 h 554831"/>
                <a:gd name="connsiteX40" fmla="*/ 1962150 w 2212181"/>
                <a:gd name="connsiteY40" fmla="*/ 416718 h 554831"/>
                <a:gd name="connsiteX41" fmla="*/ 1421606 w 2212181"/>
                <a:gd name="connsiteY41" fmla="*/ 45481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54831">
                  <a:moveTo>
                    <a:pt x="1421606" y="454818"/>
                  </a:moveTo>
                  <a:lnTo>
                    <a:pt x="700087" y="507206"/>
                  </a:lnTo>
                  <a:lnTo>
                    <a:pt x="347662" y="531018"/>
                  </a:lnTo>
                  <a:lnTo>
                    <a:pt x="197643" y="554831"/>
                  </a:lnTo>
                  <a:lnTo>
                    <a:pt x="97631" y="542925"/>
                  </a:lnTo>
                  <a:lnTo>
                    <a:pt x="57150" y="533400"/>
                  </a:lnTo>
                  <a:lnTo>
                    <a:pt x="28575" y="521493"/>
                  </a:lnTo>
                  <a:lnTo>
                    <a:pt x="7143" y="500062"/>
                  </a:lnTo>
                  <a:lnTo>
                    <a:pt x="0" y="481012"/>
                  </a:lnTo>
                  <a:lnTo>
                    <a:pt x="2381" y="461962"/>
                  </a:lnTo>
                  <a:lnTo>
                    <a:pt x="16668" y="435768"/>
                  </a:lnTo>
                  <a:lnTo>
                    <a:pt x="45243" y="409575"/>
                  </a:lnTo>
                  <a:lnTo>
                    <a:pt x="73818" y="383381"/>
                  </a:lnTo>
                  <a:lnTo>
                    <a:pt x="126206" y="352425"/>
                  </a:lnTo>
                  <a:lnTo>
                    <a:pt x="190500" y="326231"/>
                  </a:lnTo>
                  <a:lnTo>
                    <a:pt x="278606" y="302418"/>
                  </a:lnTo>
                  <a:lnTo>
                    <a:pt x="390525" y="288131"/>
                  </a:lnTo>
                  <a:lnTo>
                    <a:pt x="595312" y="271462"/>
                  </a:lnTo>
                  <a:lnTo>
                    <a:pt x="1016793" y="242887"/>
                  </a:lnTo>
                  <a:lnTo>
                    <a:pt x="1447800" y="216693"/>
                  </a:lnTo>
                  <a:lnTo>
                    <a:pt x="1778793" y="197643"/>
                  </a:lnTo>
                  <a:lnTo>
                    <a:pt x="1864518" y="188118"/>
                  </a:lnTo>
                  <a:lnTo>
                    <a:pt x="1940718" y="171450"/>
                  </a:lnTo>
                  <a:lnTo>
                    <a:pt x="1997868" y="150018"/>
                  </a:lnTo>
                  <a:lnTo>
                    <a:pt x="2062162" y="111918"/>
                  </a:lnTo>
                  <a:lnTo>
                    <a:pt x="2102643" y="80962"/>
                  </a:lnTo>
                  <a:lnTo>
                    <a:pt x="2128837" y="50006"/>
                  </a:lnTo>
                  <a:lnTo>
                    <a:pt x="2145506" y="23812"/>
                  </a:lnTo>
                  <a:lnTo>
                    <a:pt x="2155031" y="11906"/>
                  </a:lnTo>
                  <a:lnTo>
                    <a:pt x="2169318" y="4762"/>
                  </a:lnTo>
                  <a:lnTo>
                    <a:pt x="2188368" y="0"/>
                  </a:lnTo>
                  <a:lnTo>
                    <a:pt x="2202656" y="0"/>
                  </a:lnTo>
                  <a:lnTo>
                    <a:pt x="2212181" y="4762"/>
                  </a:lnTo>
                  <a:lnTo>
                    <a:pt x="2212181" y="16668"/>
                  </a:lnTo>
                  <a:lnTo>
                    <a:pt x="2197893" y="66675"/>
                  </a:lnTo>
                  <a:cubicBezTo>
                    <a:pt x="2197099" y="86519"/>
                    <a:pt x="2196306" y="106362"/>
                    <a:pt x="2195512" y="126206"/>
                  </a:cubicBezTo>
                  <a:lnTo>
                    <a:pt x="2188368" y="176212"/>
                  </a:lnTo>
                  <a:lnTo>
                    <a:pt x="2176462" y="228600"/>
                  </a:lnTo>
                  <a:lnTo>
                    <a:pt x="2155031" y="297656"/>
                  </a:lnTo>
                  <a:lnTo>
                    <a:pt x="2128837" y="385762"/>
                  </a:lnTo>
                  <a:lnTo>
                    <a:pt x="1962150" y="416718"/>
                  </a:lnTo>
                  <a:lnTo>
                    <a:pt x="1421606" y="4548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8C4ACC0C-56E6-4513-AAAE-149E2927ADED}"/>
                </a:ext>
              </a:extLst>
            </p:cNvPr>
            <p:cNvSpPr/>
            <p:nvPr/>
          </p:nvSpPr>
          <p:spPr>
            <a:xfrm>
              <a:off x="5073650" y="3232150"/>
              <a:ext cx="3225800" cy="2311400"/>
            </a:xfrm>
            <a:custGeom>
              <a:avLst/>
              <a:gdLst>
                <a:gd name="connsiteX0" fmla="*/ 1539875 w 3225800"/>
                <a:gd name="connsiteY0" fmla="*/ 368300 h 2311400"/>
                <a:gd name="connsiteX1" fmla="*/ 1114425 w 3225800"/>
                <a:gd name="connsiteY1" fmla="*/ 425450 h 2311400"/>
                <a:gd name="connsiteX2" fmla="*/ 936625 w 3225800"/>
                <a:gd name="connsiteY2" fmla="*/ 441325 h 2311400"/>
                <a:gd name="connsiteX3" fmla="*/ 558800 w 3225800"/>
                <a:gd name="connsiteY3" fmla="*/ 473075 h 2311400"/>
                <a:gd name="connsiteX4" fmla="*/ 82550 w 3225800"/>
                <a:gd name="connsiteY4" fmla="*/ 514350 h 2311400"/>
                <a:gd name="connsiteX5" fmla="*/ 0 w 3225800"/>
                <a:gd name="connsiteY5" fmla="*/ 336550 h 2311400"/>
                <a:gd name="connsiteX6" fmla="*/ 307975 w 3225800"/>
                <a:gd name="connsiteY6" fmla="*/ 314325 h 2311400"/>
                <a:gd name="connsiteX7" fmla="*/ 939800 w 3225800"/>
                <a:gd name="connsiteY7" fmla="*/ 257175 h 2311400"/>
                <a:gd name="connsiteX8" fmla="*/ 1114425 w 3225800"/>
                <a:gd name="connsiteY8" fmla="*/ 244475 h 2311400"/>
                <a:gd name="connsiteX9" fmla="*/ 1562100 w 3225800"/>
                <a:gd name="connsiteY9" fmla="*/ 190500 h 2311400"/>
                <a:gd name="connsiteX10" fmla="*/ 1873250 w 3225800"/>
                <a:gd name="connsiteY10" fmla="*/ 142875 h 2311400"/>
                <a:gd name="connsiteX11" fmla="*/ 2079625 w 3225800"/>
                <a:gd name="connsiteY11" fmla="*/ 111125 h 2311400"/>
                <a:gd name="connsiteX12" fmla="*/ 2470150 w 3225800"/>
                <a:gd name="connsiteY12" fmla="*/ 66675 h 2311400"/>
                <a:gd name="connsiteX13" fmla="*/ 2749550 w 3225800"/>
                <a:gd name="connsiteY13" fmla="*/ 34925 h 2311400"/>
                <a:gd name="connsiteX14" fmla="*/ 2794000 w 3225800"/>
                <a:gd name="connsiteY14" fmla="*/ 25400 h 2311400"/>
                <a:gd name="connsiteX15" fmla="*/ 2838450 w 3225800"/>
                <a:gd name="connsiteY15" fmla="*/ 0 h 2311400"/>
                <a:gd name="connsiteX16" fmla="*/ 2857500 w 3225800"/>
                <a:gd name="connsiteY16" fmla="*/ 0 h 2311400"/>
                <a:gd name="connsiteX17" fmla="*/ 2901950 w 3225800"/>
                <a:gd name="connsiteY17" fmla="*/ 31750 h 2311400"/>
                <a:gd name="connsiteX18" fmla="*/ 2997200 w 3225800"/>
                <a:gd name="connsiteY18" fmla="*/ 114300 h 2311400"/>
                <a:gd name="connsiteX19" fmla="*/ 3086100 w 3225800"/>
                <a:gd name="connsiteY19" fmla="*/ 187325 h 2311400"/>
                <a:gd name="connsiteX20" fmla="*/ 3143250 w 3225800"/>
                <a:gd name="connsiteY20" fmla="*/ 244475 h 2311400"/>
                <a:gd name="connsiteX21" fmla="*/ 3181350 w 3225800"/>
                <a:gd name="connsiteY21" fmla="*/ 288925 h 2311400"/>
                <a:gd name="connsiteX22" fmla="*/ 3213100 w 3225800"/>
                <a:gd name="connsiteY22" fmla="*/ 339725 h 2311400"/>
                <a:gd name="connsiteX23" fmla="*/ 3222625 w 3225800"/>
                <a:gd name="connsiteY23" fmla="*/ 361950 h 2311400"/>
                <a:gd name="connsiteX24" fmla="*/ 3225800 w 3225800"/>
                <a:gd name="connsiteY24" fmla="*/ 390525 h 2311400"/>
                <a:gd name="connsiteX25" fmla="*/ 3219450 w 3225800"/>
                <a:gd name="connsiteY25" fmla="*/ 425450 h 2311400"/>
                <a:gd name="connsiteX26" fmla="*/ 3184525 w 3225800"/>
                <a:gd name="connsiteY26" fmla="*/ 492125 h 2311400"/>
                <a:gd name="connsiteX27" fmla="*/ 3152775 w 3225800"/>
                <a:gd name="connsiteY27" fmla="*/ 542925 h 2311400"/>
                <a:gd name="connsiteX28" fmla="*/ 3076575 w 3225800"/>
                <a:gd name="connsiteY28" fmla="*/ 1174750 h 2311400"/>
                <a:gd name="connsiteX29" fmla="*/ 3016250 w 3225800"/>
                <a:gd name="connsiteY29" fmla="*/ 1612900 h 2311400"/>
                <a:gd name="connsiteX30" fmla="*/ 2965450 w 3225800"/>
                <a:gd name="connsiteY30" fmla="*/ 2006600 h 2311400"/>
                <a:gd name="connsiteX31" fmla="*/ 2949575 w 3225800"/>
                <a:gd name="connsiteY31" fmla="*/ 2105025 h 2311400"/>
                <a:gd name="connsiteX32" fmla="*/ 2930525 w 3225800"/>
                <a:gd name="connsiteY32" fmla="*/ 2152650 h 2311400"/>
                <a:gd name="connsiteX33" fmla="*/ 2901950 w 3225800"/>
                <a:gd name="connsiteY33" fmla="*/ 2216150 h 2311400"/>
                <a:gd name="connsiteX34" fmla="*/ 2863850 w 3225800"/>
                <a:gd name="connsiteY34" fmla="*/ 2276475 h 2311400"/>
                <a:gd name="connsiteX35" fmla="*/ 2838450 w 3225800"/>
                <a:gd name="connsiteY35" fmla="*/ 2301875 h 2311400"/>
                <a:gd name="connsiteX36" fmla="*/ 2809875 w 3225800"/>
                <a:gd name="connsiteY36" fmla="*/ 2311400 h 2311400"/>
                <a:gd name="connsiteX37" fmla="*/ 2784475 w 3225800"/>
                <a:gd name="connsiteY37" fmla="*/ 2311400 h 2311400"/>
                <a:gd name="connsiteX38" fmla="*/ 2752725 w 3225800"/>
                <a:gd name="connsiteY38" fmla="*/ 2298700 h 2311400"/>
                <a:gd name="connsiteX39" fmla="*/ 2717800 w 3225800"/>
                <a:gd name="connsiteY39" fmla="*/ 2263775 h 2311400"/>
                <a:gd name="connsiteX40" fmla="*/ 2686050 w 3225800"/>
                <a:gd name="connsiteY40" fmla="*/ 2228850 h 2311400"/>
                <a:gd name="connsiteX41" fmla="*/ 2733675 w 3225800"/>
                <a:gd name="connsiteY41" fmla="*/ 1971675 h 2311400"/>
                <a:gd name="connsiteX42" fmla="*/ 2778125 w 3225800"/>
                <a:gd name="connsiteY42" fmla="*/ 1454150 h 2311400"/>
                <a:gd name="connsiteX43" fmla="*/ 2822575 w 3225800"/>
                <a:gd name="connsiteY43" fmla="*/ 949325 h 2311400"/>
                <a:gd name="connsiteX44" fmla="*/ 2867025 w 3225800"/>
                <a:gd name="connsiteY44" fmla="*/ 419100 h 2311400"/>
                <a:gd name="connsiteX45" fmla="*/ 2863850 w 3225800"/>
                <a:gd name="connsiteY45" fmla="*/ 355600 h 2311400"/>
                <a:gd name="connsiteX46" fmla="*/ 2854325 w 3225800"/>
                <a:gd name="connsiteY46" fmla="*/ 320675 h 2311400"/>
                <a:gd name="connsiteX47" fmla="*/ 2835275 w 3225800"/>
                <a:gd name="connsiteY47" fmla="*/ 292100 h 2311400"/>
                <a:gd name="connsiteX48" fmla="*/ 2806700 w 3225800"/>
                <a:gd name="connsiteY48" fmla="*/ 266700 h 2311400"/>
                <a:gd name="connsiteX49" fmla="*/ 2771775 w 3225800"/>
                <a:gd name="connsiteY49" fmla="*/ 247650 h 2311400"/>
                <a:gd name="connsiteX50" fmla="*/ 2733675 w 3225800"/>
                <a:gd name="connsiteY50" fmla="*/ 241300 h 2311400"/>
                <a:gd name="connsiteX51" fmla="*/ 2590800 w 3225800"/>
                <a:gd name="connsiteY51" fmla="*/ 254000 h 2311400"/>
                <a:gd name="connsiteX52" fmla="*/ 2060575 w 3225800"/>
                <a:gd name="connsiteY52" fmla="*/ 311150 h 2311400"/>
                <a:gd name="connsiteX53" fmla="*/ 1866900 w 3225800"/>
                <a:gd name="connsiteY53" fmla="*/ 327025 h 2311400"/>
                <a:gd name="connsiteX54" fmla="*/ 1539875 w 3225800"/>
                <a:gd name="connsiteY54" fmla="*/ 368300 h 23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225800" h="2311400">
                  <a:moveTo>
                    <a:pt x="1539875" y="368300"/>
                  </a:moveTo>
                  <a:lnTo>
                    <a:pt x="1114425" y="425450"/>
                  </a:lnTo>
                  <a:lnTo>
                    <a:pt x="936625" y="441325"/>
                  </a:lnTo>
                  <a:lnTo>
                    <a:pt x="558800" y="473075"/>
                  </a:lnTo>
                  <a:lnTo>
                    <a:pt x="82550" y="514350"/>
                  </a:lnTo>
                  <a:lnTo>
                    <a:pt x="0" y="336550"/>
                  </a:lnTo>
                  <a:lnTo>
                    <a:pt x="307975" y="314325"/>
                  </a:lnTo>
                  <a:lnTo>
                    <a:pt x="939800" y="257175"/>
                  </a:lnTo>
                  <a:lnTo>
                    <a:pt x="1114425" y="244475"/>
                  </a:lnTo>
                  <a:lnTo>
                    <a:pt x="1562100" y="190500"/>
                  </a:lnTo>
                  <a:lnTo>
                    <a:pt x="1873250" y="142875"/>
                  </a:lnTo>
                  <a:lnTo>
                    <a:pt x="2079625" y="111125"/>
                  </a:lnTo>
                  <a:lnTo>
                    <a:pt x="2470150" y="66675"/>
                  </a:lnTo>
                  <a:lnTo>
                    <a:pt x="2749550" y="34925"/>
                  </a:lnTo>
                  <a:lnTo>
                    <a:pt x="2794000" y="25400"/>
                  </a:lnTo>
                  <a:lnTo>
                    <a:pt x="2838450" y="0"/>
                  </a:lnTo>
                  <a:lnTo>
                    <a:pt x="2857500" y="0"/>
                  </a:lnTo>
                  <a:lnTo>
                    <a:pt x="2901950" y="31750"/>
                  </a:lnTo>
                  <a:lnTo>
                    <a:pt x="2997200" y="114300"/>
                  </a:lnTo>
                  <a:lnTo>
                    <a:pt x="3086100" y="187325"/>
                  </a:lnTo>
                  <a:lnTo>
                    <a:pt x="3143250" y="244475"/>
                  </a:lnTo>
                  <a:lnTo>
                    <a:pt x="3181350" y="288925"/>
                  </a:lnTo>
                  <a:lnTo>
                    <a:pt x="3213100" y="339725"/>
                  </a:lnTo>
                  <a:lnTo>
                    <a:pt x="3222625" y="361950"/>
                  </a:lnTo>
                  <a:lnTo>
                    <a:pt x="3225800" y="390525"/>
                  </a:lnTo>
                  <a:lnTo>
                    <a:pt x="3219450" y="425450"/>
                  </a:lnTo>
                  <a:lnTo>
                    <a:pt x="3184525" y="492125"/>
                  </a:lnTo>
                  <a:lnTo>
                    <a:pt x="3152775" y="542925"/>
                  </a:lnTo>
                  <a:lnTo>
                    <a:pt x="3076575" y="1174750"/>
                  </a:lnTo>
                  <a:lnTo>
                    <a:pt x="3016250" y="1612900"/>
                  </a:lnTo>
                  <a:lnTo>
                    <a:pt x="2965450" y="2006600"/>
                  </a:lnTo>
                  <a:lnTo>
                    <a:pt x="2949575" y="2105025"/>
                  </a:lnTo>
                  <a:lnTo>
                    <a:pt x="2930525" y="2152650"/>
                  </a:lnTo>
                  <a:lnTo>
                    <a:pt x="2901950" y="2216150"/>
                  </a:lnTo>
                  <a:lnTo>
                    <a:pt x="2863850" y="2276475"/>
                  </a:lnTo>
                  <a:lnTo>
                    <a:pt x="2838450" y="2301875"/>
                  </a:lnTo>
                  <a:lnTo>
                    <a:pt x="2809875" y="2311400"/>
                  </a:lnTo>
                  <a:lnTo>
                    <a:pt x="2784475" y="2311400"/>
                  </a:lnTo>
                  <a:lnTo>
                    <a:pt x="2752725" y="2298700"/>
                  </a:lnTo>
                  <a:lnTo>
                    <a:pt x="2717800" y="2263775"/>
                  </a:lnTo>
                  <a:lnTo>
                    <a:pt x="2686050" y="2228850"/>
                  </a:lnTo>
                  <a:lnTo>
                    <a:pt x="2733675" y="1971675"/>
                  </a:lnTo>
                  <a:lnTo>
                    <a:pt x="2778125" y="1454150"/>
                  </a:lnTo>
                  <a:lnTo>
                    <a:pt x="2822575" y="949325"/>
                  </a:lnTo>
                  <a:lnTo>
                    <a:pt x="2867025" y="419100"/>
                  </a:lnTo>
                  <a:lnTo>
                    <a:pt x="2863850" y="355600"/>
                  </a:lnTo>
                  <a:lnTo>
                    <a:pt x="2854325" y="320675"/>
                  </a:lnTo>
                  <a:lnTo>
                    <a:pt x="2835275" y="292100"/>
                  </a:lnTo>
                  <a:lnTo>
                    <a:pt x="2806700" y="266700"/>
                  </a:lnTo>
                  <a:lnTo>
                    <a:pt x="2771775" y="247650"/>
                  </a:lnTo>
                  <a:lnTo>
                    <a:pt x="2733675" y="241300"/>
                  </a:lnTo>
                  <a:lnTo>
                    <a:pt x="2590800" y="254000"/>
                  </a:lnTo>
                  <a:lnTo>
                    <a:pt x="2060575" y="311150"/>
                  </a:lnTo>
                  <a:lnTo>
                    <a:pt x="1866900" y="327025"/>
                  </a:lnTo>
                  <a:lnTo>
                    <a:pt x="1539875" y="368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4A7ACCFD-1929-4D36-B8A0-EF8425FCB8D0}"/>
                </a:ext>
              </a:extLst>
            </p:cNvPr>
            <p:cNvSpPr/>
            <p:nvPr/>
          </p:nvSpPr>
          <p:spPr>
            <a:xfrm rot="16200000">
              <a:off x="4514856" y="3617913"/>
              <a:ext cx="2935287" cy="528638"/>
            </a:xfrm>
            <a:custGeom>
              <a:avLst/>
              <a:gdLst>
                <a:gd name="connsiteX0" fmla="*/ 1006706 w 2936465"/>
                <a:gd name="connsiteY0" fmla="*/ 513449 h 527871"/>
                <a:gd name="connsiteX1" fmla="*/ 25961 w 2936465"/>
                <a:gd name="connsiteY1" fmla="*/ 527871 h 527871"/>
                <a:gd name="connsiteX2" fmla="*/ 0 w 2936465"/>
                <a:gd name="connsiteY2" fmla="*/ 279801 h 527871"/>
                <a:gd name="connsiteX3" fmla="*/ 481719 w 2936465"/>
                <a:gd name="connsiteY3" fmla="*/ 276916 h 527871"/>
                <a:gd name="connsiteX4" fmla="*/ 1061512 w 2936465"/>
                <a:gd name="connsiteY4" fmla="*/ 265378 h 527871"/>
                <a:gd name="connsiteX5" fmla="*/ 1681689 w 2936465"/>
                <a:gd name="connsiteY5" fmla="*/ 256724 h 527871"/>
                <a:gd name="connsiteX6" fmla="*/ 1837454 w 2936465"/>
                <a:gd name="connsiteY6" fmla="*/ 259609 h 527871"/>
                <a:gd name="connsiteX7" fmla="*/ 2241290 w 2936465"/>
                <a:gd name="connsiteY7" fmla="*/ 245186 h 527871"/>
                <a:gd name="connsiteX8" fmla="*/ 2549936 w 2936465"/>
                <a:gd name="connsiteY8" fmla="*/ 236532 h 527871"/>
                <a:gd name="connsiteX9" fmla="*/ 2598973 w 2936465"/>
                <a:gd name="connsiteY9" fmla="*/ 233648 h 527871"/>
                <a:gd name="connsiteX10" fmla="*/ 2642242 w 2936465"/>
                <a:gd name="connsiteY10" fmla="*/ 224994 h 527871"/>
                <a:gd name="connsiteX11" fmla="*/ 2688394 w 2936465"/>
                <a:gd name="connsiteY11" fmla="*/ 207687 h 527871"/>
                <a:gd name="connsiteX12" fmla="*/ 2740316 w 2936465"/>
                <a:gd name="connsiteY12" fmla="*/ 175957 h 527871"/>
                <a:gd name="connsiteX13" fmla="*/ 2789353 w 2936465"/>
                <a:gd name="connsiteY13" fmla="*/ 129804 h 527871"/>
                <a:gd name="connsiteX14" fmla="*/ 2875889 w 2936465"/>
                <a:gd name="connsiteY14" fmla="*/ 0 h 527871"/>
                <a:gd name="connsiteX15" fmla="*/ 2936465 w 2936465"/>
                <a:gd name="connsiteY15" fmla="*/ 196149 h 527871"/>
                <a:gd name="connsiteX16" fmla="*/ 2838390 w 2936465"/>
                <a:gd name="connsiteY16" fmla="*/ 285570 h 527871"/>
                <a:gd name="connsiteX17" fmla="*/ 2780700 w 2936465"/>
                <a:gd name="connsiteY17" fmla="*/ 360568 h 527871"/>
                <a:gd name="connsiteX18" fmla="*/ 2723009 w 2936465"/>
                <a:gd name="connsiteY18" fmla="*/ 441335 h 527871"/>
                <a:gd name="connsiteX19" fmla="*/ 2673971 w 2936465"/>
                <a:gd name="connsiteY19" fmla="*/ 501910 h 527871"/>
                <a:gd name="connsiteX20" fmla="*/ 2648011 w 2936465"/>
                <a:gd name="connsiteY20" fmla="*/ 524987 h 527871"/>
                <a:gd name="connsiteX21" fmla="*/ 2616281 w 2936465"/>
                <a:gd name="connsiteY21" fmla="*/ 527871 h 527871"/>
                <a:gd name="connsiteX22" fmla="*/ 2561474 w 2936465"/>
                <a:gd name="connsiteY22" fmla="*/ 524987 h 527871"/>
                <a:gd name="connsiteX23" fmla="*/ 2466284 w 2936465"/>
                <a:gd name="connsiteY23" fmla="*/ 501910 h 527871"/>
                <a:gd name="connsiteX24" fmla="*/ 1860530 w 2936465"/>
                <a:gd name="connsiteY24" fmla="*/ 504795 h 527871"/>
                <a:gd name="connsiteX25" fmla="*/ 1696112 w 2936465"/>
                <a:gd name="connsiteY25" fmla="*/ 501910 h 527871"/>
                <a:gd name="connsiteX26" fmla="*/ 1006706 w 2936465"/>
                <a:gd name="connsiteY26" fmla="*/ 513449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36465" h="527871">
                  <a:moveTo>
                    <a:pt x="1006706" y="513449"/>
                  </a:moveTo>
                  <a:lnTo>
                    <a:pt x="25961" y="527871"/>
                  </a:lnTo>
                  <a:lnTo>
                    <a:pt x="0" y="279801"/>
                  </a:lnTo>
                  <a:lnTo>
                    <a:pt x="481719" y="276916"/>
                  </a:lnTo>
                  <a:lnTo>
                    <a:pt x="1061512" y="265378"/>
                  </a:lnTo>
                  <a:lnTo>
                    <a:pt x="1681689" y="256724"/>
                  </a:lnTo>
                  <a:lnTo>
                    <a:pt x="1837454" y="259609"/>
                  </a:lnTo>
                  <a:lnTo>
                    <a:pt x="2241290" y="245186"/>
                  </a:lnTo>
                  <a:lnTo>
                    <a:pt x="2549936" y="236532"/>
                  </a:lnTo>
                  <a:lnTo>
                    <a:pt x="2598973" y="233648"/>
                  </a:lnTo>
                  <a:lnTo>
                    <a:pt x="2642242" y="224994"/>
                  </a:lnTo>
                  <a:lnTo>
                    <a:pt x="2688394" y="207687"/>
                  </a:lnTo>
                  <a:lnTo>
                    <a:pt x="2740316" y="175957"/>
                  </a:lnTo>
                  <a:lnTo>
                    <a:pt x="2789353" y="129804"/>
                  </a:lnTo>
                  <a:lnTo>
                    <a:pt x="2875889" y="0"/>
                  </a:lnTo>
                  <a:lnTo>
                    <a:pt x="2936465" y="196149"/>
                  </a:lnTo>
                  <a:lnTo>
                    <a:pt x="2838390" y="285570"/>
                  </a:lnTo>
                  <a:lnTo>
                    <a:pt x="2780700" y="360568"/>
                  </a:lnTo>
                  <a:lnTo>
                    <a:pt x="2723009" y="441335"/>
                  </a:lnTo>
                  <a:lnTo>
                    <a:pt x="2673971" y="501910"/>
                  </a:lnTo>
                  <a:lnTo>
                    <a:pt x="2648011" y="524987"/>
                  </a:lnTo>
                  <a:lnTo>
                    <a:pt x="2616281" y="527871"/>
                  </a:lnTo>
                  <a:lnTo>
                    <a:pt x="2561474" y="524987"/>
                  </a:lnTo>
                  <a:lnTo>
                    <a:pt x="2466284" y="501910"/>
                  </a:lnTo>
                  <a:lnTo>
                    <a:pt x="1860530" y="504795"/>
                  </a:lnTo>
                  <a:lnTo>
                    <a:pt x="1696112" y="501910"/>
                  </a:lnTo>
                  <a:lnTo>
                    <a:pt x="1006706" y="5134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D6264E7C-71EB-47E8-83B1-D161BE4A1742}"/>
                </a:ext>
              </a:extLst>
            </p:cNvPr>
            <p:cNvSpPr/>
            <p:nvPr/>
          </p:nvSpPr>
          <p:spPr>
            <a:xfrm rot="16200000">
              <a:off x="5434810" y="3450432"/>
              <a:ext cx="2979738" cy="663575"/>
            </a:xfrm>
            <a:custGeom>
              <a:avLst/>
              <a:gdLst>
                <a:gd name="connsiteX0" fmla="*/ 724020 w 2979733"/>
                <a:gd name="connsiteY0" fmla="*/ 507680 h 663445"/>
                <a:gd name="connsiteX1" fmla="*/ 23076 w 2979733"/>
                <a:gd name="connsiteY1" fmla="*/ 473065 h 663445"/>
                <a:gd name="connsiteX2" fmla="*/ 0 w 2979733"/>
                <a:gd name="connsiteY2" fmla="*/ 250956 h 663445"/>
                <a:gd name="connsiteX3" fmla="*/ 539410 w 2979733"/>
                <a:gd name="connsiteY3" fmla="*/ 271147 h 663445"/>
                <a:gd name="connsiteX4" fmla="*/ 1061512 w 2979733"/>
                <a:gd name="connsiteY4" fmla="*/ 294224 h 663445"/>
                <a:gd name="connsiteX5" fmla="*/ 1465348 w 2979733"/>
                <a:gd name="connsiteY5" fmla="*/ 311531 h 663445"/>
                <a:gd name="connsiteX6" fmla="*/ 1733610 w 2979733"/>
                <a:gd name="connsiteY6" fmla="*/ 323069 h 663445"/>
                <a:gd name="connsiteX7" fmla="*/ 1874953 w 2979733"/>
                <a:gd name="connsiteY7" fmla="*/ 325954 h 663445"/>
                <a:gd name="connsiteX8" fmla="*/ 2342249 w 2979733"/>
                <a:gd name="connsiteY8" fmla="*/ 323069 h 663445"/>
                <a:gd name="connsiteX9" fmla="*/ 2642241 w 2979733"/>
                <a:gd name="connsiteY9" fmla="*/ 320185 h 663445"/>
                <a:gd name="connsiteX10" fmla="*/ 2685509 w 2979733"/>
                <a:gd name="connsiteY10" fmla="*/ 317300 h 663445"/>
                <a:gd name="connsiteX11" fmla="*/ 2714355 w 2979733"/>
                <a:gd name="connsiteY11" fmla="*/ 305762 h 663445"/>
                <a:gd name="connsiteX12" fmla="*/ 2740316 w 2979733"/>
                <a:gd name="connsiteY12" fmla="*/ 285570 h 663445"/>
                <a:gd name="connsiteX13" fmla="*/ 2777815 w 2979733"/>
                <a:gd name="connsiteY13" fmla="*/ 253840 h 663445"/>
                <a:gd name="connsiteX14" fmla="*/ 2815314 w 2979733"/>
                <a:gd name="connsiteY14" fmla="*/ 199034 h 663445"/>
                <a:gd name="connsiteX15" fmla="*/ 2933580 w 2979733"/>
                <a:gd name="connsiteY15" fmla="*/ 0 h 663445"/>
                <a:gd name="connsiteX16" fmla="*/ 2979733 w 2979733"/>
                <a:gd name="connsiteY16" fmla="*/ 262494 h 663445"/>
                <a:gd name="connsiteX17" fmla="*/ 2870120 w 2979733"/>
                <a:gd name="connsiteY17" fmla="*/ 415374 h 663445"/>
                <a:gd name="connsiteX18" fmla="*/ 2803776 w 2979733"/>
                <a:gd name="connsiteY18" fmla="*/ 510564 h 663445"/>
                <a:gd name="connsiteX19" fmla="*/ 2763392 w 2979733"/>
                <a:gd name="connsiteY19" fmla="*/ 579793 h 663445"/>
                <a:gd name="connsiteX20" fmla="*/ 2720124 w 2979733"/>
                <a:gd name="connsiteY20" fmla="*/ 634600 h 663445"/>
                <a:gd name="connsiteX21" fmla="*/ 2691278 w 2979733"/>
                <a:gd name="connsiteY21" fmla="*/ 657676 h 663445"/>
                <a:gd name="connsiteX22" fmla="*/ 2662433 w 2979733"/>
                <a:gd name="connsiteY22" fmla="*/ 663445 h 663445"/>
                <a:gd name="connsiteX23" fmla="*/ 2630703 w 2979733"/>
                <a:gd name="connsiteY23" fmla="*/ 660561 h 663445"/>
                <a:gd name="connsiteX24" fmla="*/ 2604742 w 2979733"/>
                <a:gd name="connsiteY24" fmla="*/ 651907 h 663445"/>
                <a:gd name="connsiteX25" fmla="*/ 2549936 w 2979733"/>
                <a:gd name="connsiteY25" fmla="*/ 611523 h 663445"/>
                <a:gd name="connsiteX26" fmla="*/ 1918221 w 2979733"/>
                <a:gd name="connsiteY26" fmla="*/ 588447 h 663445"/>
                <a:gd name="connsiteX27" fmla="*/ 1748033 w 2979733"/>
                <a:gd name="connsiteY27" fmla="*/ 562486 h 663445"/>
                <a:gd name="connsiteX28" fmla="*/ 724020 w 2979733"/>
                <a:gd name="connsiteY28" fmla="*/ 507680 h 6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9733" h="663445">
                  <a:moveTo>
                    <a:pt x="724020" y="507680"/>
                  </a:moveTo>
                  <a:lnTo>
                    <a:pt x="23076" y="473065"/>
                  </a:lnTo>
                  <a:lnTo>
                    <a:pt x="0" y="250956"/>
                  </a:lnTo>
                  <a:lnTo>
                    <a:pt x="539410" y="271147"/>
                  </a:lnTo>
                  <a:lnTo>
                    <a:pt x="1061512" y="294224"/>
                  </a:lnTo>
                  <a:lnTo>
                    <a:pt x="1465348" y="311531"/>
                  </a:lnTo>
                  <a:lnTo>
                    <a:pt x="1733610" y="323069"/>
                  </a:lnTo>
                  <a:lnTo>
                    <a:pt x="1874953" y="325954"/>
                  </a:lnTo>
                  <a:lnTo>
                    <a:pt x="2342249" y="323069"/>
                  </a:lnTo>
                  <a:lnTo>
                    <a:pt x="2642241" y="320185"/>
                  </a:lnTo>
                  <a:lnTo>
                    <a:pt x="2685509" y="317300"/>
                  </a:lnTo>
                  <a:lnTo>
                    <a:pt x="2714355" y="305762"/>
                  </a:lnTo>
                  <a:lnTo>
                    <a:pt x="2740316" y="285570"/>
                  </a:lnTo>
                  <a:lnTo>
                    <a:pt x="2777815" y="253840"/>
                  </a:lnTo>
                  <a:lnTo>
                    <a:pt x="2815314" y="199034"/>
                  </a:lnTo>
                  <a:lnTo>
                    <a:pt x="2933580" y="0"/>
                  </a:lnTo>
                  <a:lnTo>
                    <a:pt x="2979733" y="262494"/>
                  </a:lnTo>
                  <a:lnTo>
                    <a:pt x="2870120" y="415374"/>
                  </a:lnTo>
                  <a:lnTo>
                    <a:pt x="2803776" y="510564"/>
                  </a:lnTo>
                  <a:lnTo>
                    <a:pt x="2763392" y="579793"/>
                  </a:lnTo>
                  <a:lnTo>
                    <a:pt x="2720124" y="634600"/>
                  </a:lnTo>
                  <a:lnTo>
                    <a:pt x="2691278" y="657676"/>
                  </a:lnTo>
                  <a:lnTo>
                    <a:pt x="2662433" y="663445"/>
                  </a:lnTo>
                  <a:lnTo>
                    <a:pt x="2630703" y="660561"/>
                  </a:lnTo>
                  <a:lnTo>
                    <a:pt x="2604742" y="651907"/>
                  </a:lnTo>
                  <a:lnTo>
                    <a:pt x="2549936" y="611523"/>
                  </a:lnTo>
                  <a:lnTo>
                    <a:pt x="1918221" y="588447"/>
                  </a:lnTo>
                  <a:lnTo>
                    <a:pt x="1748033" y="562486"/>
                  </a:lnTo>
                  <a:lnTo>
                    <a:pt x="724020" y="5076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91B8876A-C6E7-49B3-B36D-2CE96B20C449}"/>
                </a:ext>
              </a:extLst>
            </p:cNvPr>
            <p:cNvSpPr/>
            <p:nvPr/>
          </p:nvSpPr>
          <p:spPr>
            <a:xfrm>
              <a:off x="5272089" y="5105401"/>
              <a:ext cx="2592387" cy="404813"/>
            </a:xfrm>
            <a:custGeom>
              <a:avLst/>
              <a:gdLst>
                <a:gd name="connsiteX0" fmla="*/ 851807 w 2593522"/>
                <a:gd name="connsiteY0" fmla="*/ 332014 h 405493"/>
                <a:gd name="connsiteX1" fmla="*/ 340179 w 2593522"/>
                <a:gd name="connsiteY1" fmla="*/ 381000 h 405493"/>
                <a:gd name="connsiteX2" fmla="*/ 255814 w 2593522"/>
                <a:gd name="connsiteY2" fmla="*/ 394607 h 405493"/>
                <a:gd name="connsiteX3" fmla="*/ 35379 w 2593522"/>
                <a:gd name="connsiteY3" fmla="*/ 405493 h 405493"/>
                <a:gd name="connsiteX4" fmla="*/ 0 w 2593522"/>
                <a:gd name="connsiteY4" fmla="*/ 220436 h 405493"/>
                <a:gd name="connsiteX5" fmla="*/ 136072 w 2593522"/>
                <a:gd name="connsiteY5" fmla="*/ 220436 h 405493"/>
                <a:gd name="connsiteX6" fmla="*/ 400050 w 2593522"/>
                <a:gd name="connsiteY6" fmla="*/ 195943 h 405493"/>
                <a:gd name="connsiteX7" fmla="*/ 756557 w 2593522"/>
                <a:gd name="connsiteY7" fmla="*/ 152400 h 405493"/>
                <a:gd name="connsiteX8" fmla="*/ 938893 w 2593522"/>
                <a:gd name="connsiteY8" fmla="*/ 141514 h 405493"/>
                <a:gd name="connsiteX9" fmla="*/ 1613807 w 2593522"/>
                <a:gd name="connsiteY9" fmla="*/ 62593 h 405493"/>
                <a:gd name="connsiteX10" fmla="*/ 1763486 w 2593522"/>
                <a:gd name="connsiteY10" fmla="*/ 48986 h 405493"/>
                <a:gd name="connsiteX11" fmla="*/ 2307772 w 2593522"/>
                <a:gd name="connsiteY11" fmla="*/ 0 h 405493"/>
                <a:gd name="connsiteX12" fmla="*/ 2324100 w 2593522"/>
                <a:gd name="connsiteY12" fmla="*/ 0 h 405493"/>
                <a:gd name="connsiteX13" fmla="*/ 2370364 w 2593522"/>
                <a:gd name="connsiteY13" fmla="*/ 10886 h 405493"/>
                <a:gd name="connsiteX14" fmla="*/ 2441122 w 2593522"/>
                <a:gd name="connsiteY14" fmla="*/ 32657 h 405493"/>
                <a:gd name="connsiteX15" fmla="*/ 2593522 w 2593522"/>
                <a:gd name="connsiteY15" fmla="*/ 84364 h 405493"/>
                <a:gd name="connsiteX16" fmla="*/ 2552700 w 2593522"/>
                <a:gd name="connsiteY16" fmla="*/ 378279 h 405493"/>
                <a:gd name="connsiteX17" fmla="*/ 2487386 w 2593522"/>
                <a:gd name="connsiteY17" fmla="*/ 353786 h 405493"/>
                <a:gd name="connsiteX18" fmla="*/ 2419350 w 2593522"/>
                <a:gd name="connsiteY18" fmla="*/ 291193 h 405493"/>
                <a:gd name="connsiteX19" fmla="*/ 2370364 w 2593522"/>
                <a:gd name="connsiteY19" fmla="*/ 253093 h 405493"/>
                <a:gd name="connsiteX20" fmla="*/ 2324100 w 2593522"/>
                <a:gd name="connsiteY20" fmla="*/ 223157 h 405493"/>
                <a:gd name="connsiteX21" fmla="*/ 2269672 w 2593522"/>
                <a:gd name="connsiteY21" fmla="*/ 204107 h 405493"/>
                <a:gd name="connsiteX22" fmla="*/ 2201636 w 2593522"/>
                <a:gd name="connsiteY22" fmla="*/ 201386 h 405493"/>
                <a:gd name="connsiteX23" fmla="*/ 1730829 w 2593522"/>
                <a:gd name="connsiteY23" fmla="*/ 247650 h 405493"/>
                <a:gd name="connsiteX24" fmla="*/ 851807 w 2593522"/>
                <a:gd name="connsiteY24" fmla="*/ 332014 h 40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93522" h="405493">
                  <a:moveTo>
                    <a:pt x="851807" y="332014"/>
                  </a:moveTo>
                  <a:lnTo>
                    <a:pt x="340179" y="381000"/>
                  </a:lnTo>
                  <a:lnTo>
                    <a:pt x="255814" y="394607"/>
                  </a:lnTo>
                  <a:lnTo>
                    <a:pt x="35379" y="405493"/>
                  </a:lnTo>
                  <a:lnTo>
                    <a:pt x="0" y="220436"/>
                  </a:lnTo>
                  <a:lnTo>
                    <a:pt x="136072" y="220436"/>
                  </a:lnTo>
                  <a:lnTo>
                    <a:pt x="400050" y="195943"/>
                  </a:lnTo>
                  <a:lnTo>
                    <a:pt x="756557" y="152400"/>
                  </a:lnTo>
                  <a:lnTo>
                    <a:pt x="938893" y="141514"/>
                  </a:lnTo>
                  <a:lnTo>
                    <a:pt x="1613807" y="62593"/>
                  </a:lnTo>
                  <a:lnTo>
                    <a:pt x="1763486" y="48986"/>
                  </a:lnTo>
                  <a:lnTo>
                    <a:pt x="2307772" y="0"/>
                  </a:lnTo>
                  <a:lnTo>
                    <a:pt x="2324100" y="0"/>
                  </a:lnTo>
                  <a:lnTo>
                    <a:pt x="2370364" y="10886"/>
                  </a:lnTo>
                  <a:lnTo>
                    <a:pt x="2441122" y="32657"/>
                  </a:lnTo>
                  <a:lnTo>
                    <a:pt x="2593522" y="84364"/>
                  </a:lnTo>
                  <a:lnTo>
                    <a:pt x="2552700" y="378279"/>
                  </a:lnTo>
                  <a:lnTo>
                    <a:pt x="2487386" y="353786"/>
                  </a:lnTo>
                  <a:lnTo>
                    <a:pt x="2419350" y="291193"/>
                  </a:lnTo>
                  <a:lnTo>
                    <a:pt x="2370364" y="253093"/>
                  </a:lnTo>
                  <a:lnTo>
                    <a:pt x="2324100" y="223157"/>
                  </a:lnTo>
                  <a:lnTo>
                    <a:pt x="2269672" y="204107"/>
                  </a:lnTo>
                  <a:lnTo>
                    <a:pt x="2201636" y="201386"/>
                  </a:lnTo>
                  <a:lnTo>
                    <a:pt x="1730829" y="247650"/>
                  </a:lnTo>
                  <a:lnTo>
                    <a:pt x="851807" y="3320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89C1412E-11FD-40F5-AF51-1A7A1475C326}"/>
              </a:ext>
            </a:extLst>
          </p:cNvPr>
          <p:cNvGrpSpPr/>
          <p:nvPr/>
        </p:nvGrpSpPr>
        <p:grpSpPr>
          <a:xfrm>
            <a:off x="3506791" y="1628775"/>
            <a:ext cx="4792654" cy="4298950"/>
            <a:chOff x="3506796" y="1628775"/>
            <a:chExt cx="4792654" cy="4298950"/>
          </a:xfrm>
          <a:solidFill>
            <a:schemeClr val="tx1"/>
          </a:solidFill>
        </p:grpSpPr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7D5A292C-F5D0-4812-90E1-B6E40B71F078}"/>
                </a:ext>
              </a:extLst>
            </p:cNvPr>
            <p:cNvSpPr/>
            <p:nvPr/>
          </p:nvSpPr>
          <p:spPr>
            <a:xfrm rot="16200000">
              <a:off x="3028164" y="2107407"/>
              <a:ext cx="2352675" cy="1395412"/>
            </a:xfrm>
            <a:custGeom>
              <a:avLst/>
              <a:gdLst>
                <a:gd name="connsiteX0" fmla="*/ 1521618 w 2352675"/>
                <a:gd name="connsiteY0" fmla="*/ 1121569 h 1395413"/>
                <a:gd name="connsiteX1" fmla="*/ 1252537 w 2352675"/>
                <a:gd name="connsiteY1" fmla="*/ 976313 h 1395413"/>
                <a:gd name="connsiteX2" fmla="*/ 1109662 w 2352675"/>
                <a:gd name="connsiteY2" fmla="*/ 895350 h 1395413"/>
                <a:gd name="connsiteX3" fmla="*/ 1000125 w 2352675"/>
                <a:gd name="connsiteY3" fmla="*/ 831057 h 1395413"/>
                <a:gd name="connsiteX4" fmla="*/ 862012 w 2352675"/>
                <a:gd name="connsiteY4" fmla="*/ 740569 h 1395413"/>
                <a:gd name="connsiteX5" fmla="*/ 666750 w 2352675"/>
                <a:gd name="connsiteY5" fmla="*/ 607219 h 1395413"/>
                <a:gd name="connsiteX6" fmla="*/ 423862 w 2352675"/>
                <a:gd name="connsiteY6" fmla="*/ 419100 h 1395413"/>
                <a:gd name="connsiteX7" fmla="*/ 216693 w 2352675"/>
                <a:gd name="connsiteY7" fmla="*/ 247650 h 1395413"/>
                <a:gd name="connsiteX8" fmla="*/ 69056 w 2352675"/>
                <a:gd name="connsiteY8" fmla="*/ 116682 h 1395413"/>
                <a:gd name="connsiteX9" fmla="*/ 16668 w 2352675"/>
                <a:gd name="connsiteY9" fmla="*/ 69057 h 1395413"/>
                <a:gd name="connsiteX10" fmla="*/ 7143 w 2352675"/>
                <a:gd name="connsiteY10" fmla="*/ 47625 h 1395413"/>
                <a:gd name="connsiteX11" fmla="*/ 0 w 2352675"/>
                <a:gd name="connsiteY11" fmla="*/ 23813 h 1395413"/>
                <a:gd name="connsiteX12" fmla="*/ 0 w 2352675"/>
                <a:gd name="connsiteY12" fmla="*/ 11907 h 1395413"/>
                <a:gd name="connsiteX13" fmla="*/ 7143 w 2352675"/>
                <a:gd name="connsiteY13" fmla="*/ 2382 h 1395413"/>
                <a:gd name="connsiteX14" fmla="*/ 23812 w 2352675"/>
                <a:gd name="connsiteY14" fmla="*/ 0 h 1395413"/>
                <a:gd name="connsiteX15" fmla="*/ 45243 w 2352675"/>
                <a:gd name="connsiteY15" fmla="*/ 2382 h 1395413"/>
                <a:gd name="connsiteX16" fmla="*/ 109537 w 2352675"/>
                <a:gd name="connsiteY16" fmla="*/ 47625 h 1395413"/>
                <a:gd name="connsiteX17" fmla="*/ 311943 w 2352675"/>
                <a:gd name="connsiteY17" fmla="*/ 180975 h 1395413"/>
                <a:gd name="connsiteX18" fmla="*/ 511968 w 2352675"/>
                <a:gd name="connsiteY18" fmla="*/ 307182 h 1395413"/>
                <a:gd name="connsiteX19" fmla="*/ 835818 w 2352675"/>
                <a:gd name="connsiteY19" fmla="*/ 502444 h 1395413"/>
                <a:gd name="connsiteX20" fmla="*/ 1107281 w 2352675"/>
                <a:gd name="connsiteY20" fmla="*/ 657225 h 1395413"/>
                <a:gd name="connsiteX21" fmla="*/ 1338262 w 2352675"/>
                <a:gd name="connsiteY21" fmla="*/ 773907 h 1395413"/>
                <a:gd name="connsiteX22" fmla="*/ 1569243 w 2352675"/>
                <a:gd name="connsiteY22" fmla="*/ 878682 h 1395413"/>
                <a:gd name="connsiteX23" fmla="*/ 1754981 w 2352675"/>
                <a:gd name="connsiteY23" fmla="*/ 954882 h 1395413"/>
                <a:gd name="connsiteX24" fmla="*/ 1940718 w 2352675"/>
                <a:gd name="connsiteY24" fmla="*/ 1021557 h 1395413"/>
                <a:gd name="connsiteX25" fmla="*/ 2005012 w 2352675"/>
                <a:gd name="connsiteY25" fmla="*/ 1040607 h 1395413"/>
                <a:gd name="connsiteX26" fmla="*/ 2047875 w 2352675"/>
                <a:gd name="connsiteY26" fmla="*/ 1042988 h 1395413"/>
                <a:gd name="connsiteX27" fmla="*/ 2095500 w 2352675"/>
                <a:gd name="connsiteY27" fmla="*/ 1040607 h 1395413"/>
                <a:gd name="connsiteX28" fmla="*/ 2152650 w 2352675"/>
                <a:gd name="connsiteY28" fmla="*/ 1026319 h 1395413"/>
                <a:gd name="connsiteX29" fmla="*/ 2195512 w 2352675"/>
                <a:gd name="connsiteY29" fmla="*/ 1014413 h 1395413"/>
                <a:gd name="connsiteX30" fmla="*/ 2247900 w 2352675"/>
                <a:gd name="connsiteY30" fmla="*/ 978694 h 1395413"/>
                <a:gd name="connsiteX31" fmla="*/ 2286000 w 2352675"/>
                <a:gd name="connsiteY31" fmla="*/ 938213 h 1395413"/>
                <a:gd name="connsiteX32" fmla="*/ 2305050 w 2352675"/>
                <a:gd name="connsiteY32" fmla="*/ 923925 h 1395413"/>
                <a:gd name="connsiteX33" fmla="*/ 2321718 w 2352675"/>
                <a:gd name="connsiteY33" fmla="*/ 916782 h 1395413"/>
                <a:gd name="connsiteX34" fmla="*/ 2338387 w 2352675"/>
                <a:gd name="connsiteY34" fmla="*/ 914400 h 1395413"/>
                <a:gd name="connsiteX35" fmla="*/ 2350293 w 2352675"/>
                <a:gd name="connsiteY35" fmla="*/ 921544 h 1395413"/>
                <a:gd name="connsiteX36" fmla="*/ 2352675 w 2352675"/>
                <a:gd name="connsiteY36" fmla="*/ 938213 h 1395413"/>
                <a:gd name="connsiteX37" fmla="*/ 2328862 w 2352675"/>
                <a:gd name="connsiteY37" fmla="*/ 1004888 h 1395413"/>
                <a:gd name="connsiteX38" fmla="*/ 2266950 w 2352675"/>
                <a:gd name="connsiteY38" fmla="*/ 1138238 h 1395413"/>
                <a:gd name="connsiteX39" fmla="*/ 2209800 w 2352675"/>
                <a:gd name="connsiteY39" fmla="*/ 1221582 h 1395413"/>
                <a:gd name="connsiteX40" fmla="*/ 2152650 w 2352675"/>
                <a:gd name="connsiteY40" fmla="*/ 1293019 h 1395413"/>
                <a:gd name="connsiteX41" fmla="*/ 2100262 w 2352675"/>
                <a:gd name="connsiteY41" fmla="*/ 1343025 h 1395413"/>
                <a:gd name="connsiteX42" fmla="*/ 2062162 w 2352675"/>
                <a:gd name="connsiteY42" fmla="*/ 1376363 h 1395413"/>
                <a:gd name="connsiteX43" fmla="*/ 2040731 w 2352675"/>
                <a:gd name="connsiteY43" fmla="*/ 1390650 h 1395413"/>
                <a:gd name="connsiteX44" fmla="*/ 2012156 w 2352675"/>
                <a:gd name="connsiteY44" fmla="*/ 1395413 h 1395413"/>
                <a:gd name="connsiteX45" fmla="*/ 1969293 w 2352675"/>
                <a:gd name="connsiteY45" fmla="*/ 1388269 h 1395413"/>
                <a:gd name="connsiteX46" fmla="*/ 1940718 w 2352675"/>
                <a:gd name="connsiteY46" fmla="*/ 1373982 h 1395413"/>
                <a:gd name="connsiteX47" fmla="*/ 1914525 w 2352675"/>
                <a:gd name="connsiteY47" fmla="*/ 1347788 h 1395413"/>
                <a:gd name="connsiteX48" fmla="*/ 1888331 w 2352675"/>
                <a:gd name="connsiteY48" fmla="*/ 1309688 h 1395413"/>
                <a:gd name="connsiteX49" fmla="*/ 1521618 w 2352675"/>
                <a:gd name="connsiteY49" fmla="*/ 1121569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52675" h="1395413">
                  <a:moveTo>
                    <a:pt x="1521618" y="1121569"/>
                  </a:moveTo>
                  <a:lnTo>
                    <a:pt x="1252537" y="976313"/>
                  </a:lnTo>
                  <a:lnTo>
                    <a:pt x="1109662" y="895350"/>
                  </a:lnTo>
                  <a:lnTo>
                    <a:pt x="1000125" y="831057"/>
                  </a:lnTo>
                  <a:lnTo>
                    <a:pt x="862012" y="740569"/>
                  </a:lnTo>
                  <a:lnTo>
                    <a:pt x="666750" y="607219"/>
                  </a:lnTo>
                  <a:lnTo>
                    <a:pt x="423862" y="419100"/>
                  </a:lnTo>
                  <a:lnTo>
                    <a:pt x="216693" y="247650"/>
                  </a:lnTo>
                  <a:lnTo>
                    <a:pt x="69056" y="116682"/>
                  </a:lnTo>
                  <a:lnTo>
                    <a:pt x="16668" y="69057"/>
                  </a:lnTo>
                  <a:lnTo>
                    <a:pt x="7143" y="47625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7143" y="2382"/>
                  </a:lnTo>
                  <a:lnTo>
                    <a:pt x="23812" y="0"/>
                  </a:lnTo>
                  <a:lnTo>
                    <a:pt x="45243" y="2382"/>
                  </a:lnTo>
                  <a:lnTo>
                    <a:pt x="109537" y="47625"/>
                  </a:lnTo>
                  <a:lnTo>
                    <a:pt x="311943" y="180975"/>
                  </a:lnTo>
                  <a:lnTo>
                    <a:pt x="511968" y="307182"/>
                  </a:lnTo>
                  <a:lnTo>
                    <a:pt x="835818" y="502444"/>
                  </a:lnTo>
                  <a:lnTo>
                    <a:pt x="1107281" y="657225"/>
                  </a:lnTo>
                  <a:lnTo>
                    <a:pt x="1338262" y="773907"/>
                  </a:lnTo>
                  <a:lnTo>
                    <a:pt x="1569243" y="878682"/>
                  </a:lnTo>
                  <a:lnTo>
                    <a:pt x="1754981" y="954882"/>
                  </a:lnTo>
                  <a:lnTo>
                    <a:pt x="1940718" y="1021557"/>
                  </a:lnTo>
                  <a:lnTo>
                    <a:pt x="2005012" y="1040607"/>
                  </a:lnTo>
                  <a:lnTo>
                    <a:pt x="2047875" y="1042988"/>
                  </a:lnTo>
                  <a:lnTo>
                    <a:pt x="2095500" y="1040607"/>
                  </a:lnTo>
                  <a:lnTo>
                    <a:pt x="2152650" y="1026319"/>
                  </a:lnTo>
                  <a:lnTo>
                    <a:pt x="2195512" y="1014413"/>
                  </a:lnTo>
                  <a:lnTo>
                    <a:pt x="2247900" y="978694"/>
                  </a:lnTo>
                  <a:lnTo>
                    <a:pt x="2286000" y="938213"/>
                  </a:lnTo>
                  <a:lnTo>
                    <a:pt x="2305050" y="923925"/>
                  </a:lnTo>
                  <a:lnTo>
                    <a:pt x="2321718" y="916782"/>
                  </a:lnTo>
                  <a:lnTo>
                    <a:pt x="2338387" y="914400"/>
                  </a:lnTo>
                  <a:lnTo>
                    <a:pt x="2350293" y="921544"/>
                  </a:lnTo>
                  <a:lnTo>
                    <a:pt x="2352675" y="938213"/>
                  </a:lnTo>
                  <a:lnTo>
                    <a:pt x="2328862" y="1004888"/>
                  </a:lnTo>
                  <a:lnTo>
                    <a:pt x="2266950" y="1138238"/>
                  </a:lnTo>
                  <a:lnTo>
                    <a:pt x="2209800" y="1221582"/>
                  </a:lnTo>
                  <a:lnTo>
                    <a:pt x="2152650" y="1293019"/>
                  </a:lnTo>
                  <a:lnTo>
                    <a:pt x="2100262" y="1343025"/>
                  </a:lnTo>
                  <a:lnTo>
                    <a:pt x="2062162" y="1376363"/>
                  </a:lnTo>
                  <a:lnTo>
                    <a:pt x="2040731" y="1390650"/>
                  </a:lnTo>
                  <a:lnTo>
                    <a:pt x="2012156" y="1395413"/>
                  </a:lnTo>
                  <a:lnTo>
                    <a:pt x="1969293" y="1388269"/>
                  </a:lnTo>
                  <a:lnTo>
                    <a:pt x="1940718" y="1373982"/>
                  </a:lnTo>
                  <a:lnTo>
                    <a:pt x="1914525" y="1347788"/>
                  </a:lnTo>
                  <a:lnTo>
                    <a:pt x="1888331" y="1309688"/>
                  </a:lnTo>
                  <a:lnTo>
                    <a:pt x="1521618" y="1121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C7264A88-030B-40DD-8E02-7268202E6819}"/>
                </a:ext>
              </a:extLst>
            </p:cNvPr>
            <p:cNvSpPr/>
            <p:nvPr/>
          </p:nvSpPr>
          <p:spPr>
            <a:xfrm rot="16200000">
              <a:off x="2808293" y="4152900"/>
              <a:ext cx="3111500" cy="438150"/>
            </a:xfrm>
            <a:custGeom>
              <a:avLst/>
              <a:gdLst>
                <a:gd name="connsiteX0" fmla="*/ 1759254 w 3111536"/>
                <a:gd name="connsiteY0" fmla="*/ 342578 h 437882"/>
                <a:gd name="connsiteX1" fmla="*/ 955612 w 3111536"/>
                <a:gd name="connsiteY1" fmla="*/ 298790 h 437882"/>
                <a:gd name="connsiteX2" fmla="*/ 556367 w 3111536"/>
                <a:gd name="connsiteY2" fmla="*/ 278184 h 437882"/>
                <a:gd name="connsiteX3" fmla="*/ 386366 w 3111536"/>
                <a:gd name="connsiteY3" fmla="*/ 267881 h 437882"/>
                <a:gd name="connsiteX4" fmla="*/ 182880 w 3111536"/>
                <a:gd name="connsiteY4" fmla="*/ 267881 h 437882"/>
                <a:gd name="connsiteX5" fmla="*/ 90152 w 3111536"/>
                <a:gd name="connsiteY5" fmla="*/ 265305 h 437882"/>
                <a:gd name="connsiteX6" fmla="*/ 38636 w 3111536"/>
                <a:gd name="connsiteY6" fmla="*/ 255002 h 437882"/>
                <a:gd name="connsiteX7" fmla="*/ 12879 w 3111536"/>
                <a:gd name="connsiteY7" fmla="*/ 239547 h 437882"/>
                <a:gd name="connsiteX8" fmla="*/ 0 w 3111536"/>
                <a:gd name="connsiteY8" fmla="*/ 218941 h 437882"/>
                <a:gd name="connsiteX9" fmla="*/ 0 w 3111536"/>
                <a:gd name="connsiteY9" fmla="*/ 195759 h 437882"/>
                <a:gd name="connsiteX10" fmla="*/ 5151 w 3111536"/>
                <a:gd name="connsiteY10" fmla="*/ 175153 h 437882"/>
                <a:gd name="connsiteX11" fmla="*/ 25757 w 3111536"/>
                <a:gd name="connsiteY11" fmla="*/ 146819 h 437882"/>
                <a:gd name="connsiteX12" fmla="*/ 54091 w 3111536"/>
                <a:gd name="connsiteY12" fmla="*/ 118486 h 437882"/>
                <a:gd name="connsiteX13" fmla="*/ 103031 w 3111536"/>
                <a:gd name="connsiteY13" fmla="*/ 87577 h 437882"/>
                <a:gd name="connsiteX14" fmla="*/ 175152 w 3111536"/>
                <a:gd name="connsiteY14" fmla="*/ 59243 h 437882"/>
                <a:gd name="connsiteX15" fmla="*/ 249850 w 3111536"/>
                <a:gd name="connsiteY15" fmla="*/ 33485 h 437882"/>
                <a:gd name="connsiteX16" fmla="*/ 414699 w 3111536"/>
                <a:gd name="connsiteY16" fmla="*/ 0 h 437882"/>
                <a:gd name="connsiteX17" fmla="*/ 476518 w 3111536"/>
                <a:gd name="connsiteY17" fmla="*/ 10303 h 437882"/>
                <a:gd name="connsiteX18" fmla="*/ 595004 w 3111536"/>
                <a:gd name="connsiteY18" fmla="*/ 30909 h 437882"/>
                <a:gd name="connsiteX19" fmla="*/ 731520 w 3111536"/>
                <a:gd name="connsiteY19" fmla="*/ 48940 h 437882"/>
                <a:gd name="connsiteX20" fmla="*/ 955612 w 3111536"/>
                <a:gd name="connsiteY20" fmla="*/ 72122 h 437882"/>
                <a:gd name="connsiteX21" fmla="*/ 1452737 w 3111536"/>
                <a:gd name="connsiteY21" fmla="*/ 110758 h 437882"/>
                <a:gd name="connsiteX22" fmla="*/ 1870012 w 3111536"/>
                <a:gd name="connsiteY22" fmla="*/ 133940 h 437882"/>
                <a:gd name="connsiteX23" fmla="*/ 2258954 w 3111536"/>
                <a:gd name="connsiteY23" fmla="*/ 151971 h 437882"/>
                <a:gd name="connsiteX24" fmla="*/ 2686533 w 3111536"/>
                <a:gd name="connsiteY24" fmla="*/ 172577 h 437882"/>
                <a:gd name="connsiteX25" fmla="*/ 2967292 w 3111536"/>
                <a:gd name="connsiteY25" fmla="*/ 170001 h 437882"/>
                <a:gd name="connsiteX26" fmla="*/ 3111536 w 3111536"/>
                <a:gd name="connsiteY26" fmla="*/ 224093 h 437882"/>
                <a:gd name="connsiteX27" fmla="*/ 3039414 w 3111536"/>
                <a:gd name="connsiteY27" fmla="*/ 314245 h 437882"/>
                <a:gd name="connsiteX28" fmla="*/ 2972444 w 3111536"/>
                <a:gd name="connsiteY28" fmla="*/ 394094 h 437882"/>
                <a:gd name="connsiteX29" fmla="*/ 2938959 w 3111536"/>
                <a:gd name="connsiteY29" fmla="*/ 422427 h 437882"/>
                <a:gd name="connsiteX30" fmla="*/ 2915777 w 3111536"/>
                <a:gd name="connsiteY30" fmla="*/ 435306 h 437882"/>
                <a:gd name="connsiteX31" fmla="*/ 2879716 w 3111536"/>
                <a:gd name="connsiteY31" fmla="*/ 437882 h 437882"/>
                <a:gd name="connsiteX32" fmla="*/ 2830776 w 3111536"/>
                <a:gd name="connsiteY32" fmla="*/ 427579 h 437882"/>
                <a:gd name="connsiteX33" fmla="*/ 2771533 w 3111536"/>
                <a:gd name="connsiteY33" fmla="*/ 399245 h 437882"/>
                <a:gd name="connsiteX34" fmla="*/ 2258954 w 3111536"/>
                <a:gd name="connsiteY34" fmla="*/ 373488 h 437882"/>
                <a:gd name="connsiteX35" fmla="*/ 1759254 w 3111536"/>
                <a:gd name="connsiteY35" fmla="*/ 342578 h 4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11536" h="437882">
                  <a:moveTo>
                    <a:pt x="1759254" y="342578"/>
                  </a:moveTo>
                  <a:lnTo>
                    <a:pt x="955612" y="298790"/>
                  </a:lnTo>
                  <a:lnTo>
                    <a:pt x="556367" y="278184"/>
                  </a:lnTo>
                  <a:lnTo>
                    <a:pt x="386366" y="267881"/>
                  </a:lnTo>
                  <a:lnTo>
                    <a:pt x="182880" y="267881"/>
                  </a:lnTo>
                  <a:lnTo>
                    <a:pt x="90152" y="265305"/>
                  </a:lnTo>
                  <a:lnTo>
                    <a:pt x="38636" y="255002"/>
                  </a:lnTo>
                  <a:lnTo>
                    <a:pt x="12879" y="239547"/>
                  </a:lnTo>
                  <a:lnTo>
                    <a:pt x="0" y="218941"/>
                  </a:lnTo>
                  <a:lnTo>
                    <a:pt x="0" y="195759"/>
                  </a:lnTo>
                  <a:lnTo>
                    <a:pt x="5151" y="175153"/>
                  </a:lnTo>
                  <a:lnTo>
                    <a:pt x="25757" y="146819"/>
                  </a:lnTo>
                  <a:lnTo>
                    <a:pt x="54091" y="118486"/>
                  </a:lnTo>
                  <a:lnTo>
                    <a:pt x="103031" y="87577"/>
                  </a:lnTo>
                  <a:lnTo>
                    <a:pt x="175152" y="59243"/>
                  </a:lnTo>
                  <a:lnTo>
                    <a:pt x="249850" y="33485"/>
                  </a:lnTo>
                  <a:lnTo>
                    <a:pt x="414699" y="0"/>
                  </a:lnTo>
                  <a:lnTo>
                    <a:pt x="476518" y="10303"/>
                  </a:lnTo>
                  <a:lnTo>
                    <a:pt x="595004" y="30909"/>
                  </a:lnTo>
                  <a:lnTo>
                    <a:pt x="731520" y="48940"/>
                  </a:lnTo>
                  <a:lnTo>
                    <a:pt x="955612" y="72122"/>
                  </a:lnTo>
                  <a:lnTo>
                    <a:pt x="1452737" y="110758"/>
                  </a:lnTo>
                  <a:lnTo>
                    <a:pt x="1870012" y="133940"/>
                  </a:lnTo>
                  <a:lnTo>
                    <a:pt x="2258954" y="151971"/>
                  </a:lnTo>
                  <a:lnTo>
                    <a:pt x="2686533" y="172577"/>
                  </a:lnTo>
                  <a:lnTo>
                    <a:pt x="2967292" y="170001"/>
                  </a:lnTo>
                  <a:lnTo>
                    <a:pt x="3111536" y="224093"/>
                  </a:lnTo>
                  <a:lnTo>
                    <a:pt x="3039414" y="314245"/>
                  </a:lnTo>
                  <a:lnTo>
                    <a:pt x="2972444" y="394094"/>
                  </a:lnTo>
                  <a:lnTo>
                    <a:pt x="2938959" y="422427"/>
                  </a:lnTo>
                  <a:lnTo>
                    <a:pt x="2915777" y="435306"/>
                  </a:lnTo>
                  <a:lnTo>
                    <a:pt x="2879716" y="437882"/>
                  </a:lnTo>
                  <a:lnTo>
                    <a:pt x="2830776" y="427579"/>
                  </a:lnTo>
                  <a:lnTo>
                    <a:pt x="2771533" y="399245"/>
                  </a:lnTo>
                  <a:lnTo>
                    <a:pt x="2258954" y="373488"/>
                  </a:lnTo>
                  <a:lnTo>
                    <a:pt x="1759254" y="3425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161A743F-3864-43EE-B1C0-BDFC24AB46CF}"/>
                </a:ext>
              </a:extLst>
            </p:cNvPr>
            <p:cNvSpPr/>
            <p:nvPr/>
          </p:nvSpPr>
          <p:spPr>
            <a:xfrm>
              <a:off x="5048254" y="1933576"/>
              <a:ext cx="2962275" cy="631825"/>
            </a:xfrm>
            <a:custGeom>
              <a:avLst/>
              <a:gdLst>
                <a:gd name="connsiteX0" fmla="*/ 2254216 w 2963243"/>
                <a:gd name="connsiteY0" fmla="*/ 347178 h 630789"/>
                <a:gd name="connsiteX1" fmla="*/ 1838580 w 2963243"/>
                <a:gd name="connsiteY1" fmla="*/ 403411 h 630789"/>
                <a:gd name="connsiteX2" fmla="*/ 1662545 w 2963243"/>
                <a:gd name="connsiteY2" fmla="*/ 435195 h 630789"/>
                <a:gd name="connsiteX3" fmla="*/ 1452282 w 2963243"/>
                <a:gd name="connsiteY3" fmla="*/ 464534 h 630789"/>
                <a:gd name="connsiteX4" fmla="*/ 1178451 w 2963243"/>
                <a:gd name="connsiteY4" fmla="*/ 501208 h 630789"/>
                <a:gd name="connsiteX5" fmla="*/ 885061 w 2963243"/>
                <a:gd name="connsiteY5" fmla="*/ 537882 h 630789"/>
                <a:gd name="connsiteX6" fmla="*/ 789709 w 2963243"/>
                <a:gd name="connsiteY6" fmla="*/ 577001 h 630789"/>
                <a:gd name="connsiteX7" fmla="*/ 611230 w 2963243"/>
                <a:gd name="connsiteY7" fmla="*/ 584335 h 630789"/>
                <a:gd name="connsiteX8" fmla="*/ 506098 w 2963243"/>
                <a:gd name="connsiteY8" fmla="*/ 596560 h 630789"/>
                <a:gd name="connsiteX9" fmla="*/ 476759 w 2963243"/>
                <a:gd name="connsiteY9" fmla="*/ 603895 h 630789"/>
                <a:gd name="connsiteX10" fmla="*/ 454755 w 2963243"/>
                <a:gd name="connsiteY10" fmla="*/ 616119 h 630789"/>
                <a:gd name="connsiteX11" fmla="*/ 427861 w 2963243"/>
                <a:gd name="connsiteY11" fmla="*/ 625899 h 630789"/>
                <a:gd name="connsiteX12" fmla="*/ 398522 w 2963243"/>
                <a:gd name="connsiteY12" fmla="*/ 630789 h 630789"/>
                <a:gd name="connsiteX13" fmla="*/ 369183 w 2963243"/>
                <a:gd name="connsiteY13" fmla="*/ 630789 h 630789"/>
                <a:gd name="connsiteX14" fmla="*/ 330064 w 2963243"/>
                <a:gd name="connsiteY14" fmla="*/ 623454 h 630789"/>
                <a:gd name="connsiteX15" fmla="*/ 298280 w 2963243"/>
                <a:gd name="connsiteY15" fmla="*/ 608785 h 630789"/>
                <a:gd name="connsiteX16" fmla="*/ 239602 w 2963243"/>
                <a:gd name="connsiteY16" fmla="*/ 567221 h 630789"/>
                <a:gd name="connsiteX17" fmla="*/ 185814 w 2963243"/>
                <a:gd name="connsiteY17" fmla="*/ 513433 h 630789"/>
                <a:gd name="connsiteX18" fmla="*/ 88017 w 2963243"/>
                <a:gd name="connsiteY18" fmla="*/ 398521 h 630789"/>
                <a:gd name="connsiteX19" fmla="*/ 34229 w 2963243"/>
                <a:gd name="connsiteY19" fmla="*/ 330064 h 630789"/>
                <a:gd name="connsiteX20" fmla="*/ 7335 w 2963243"/>
                <a:gd name="connsiteY20" fmla="*/ 286055 h 630789"/>
                <a:gd name="connsiteX21" fmla="*/ 0 w 2963243"/>
                <a:gd name="connsiteY21" fmla="*/ 266496 h 630789"/>
                <a:gd name="connsiteX22" fmla="*/ 0 w 2963243"/>
                <a:gd name="connsiteY22" fmla="*/ 249381 h 630789"/>
                <a:gd name="connsiteX23" fmla="*/ 4890 w 2963243"/>
                <a:gd name="connsiteY23" fmla="*/ 237157 h 630789"/>
                <a:gd name="connsiteX24" fmla="*/ 14669 w 2963243"/>
                <a:gd name="connsiteY24" fmla="*/ 229822 h 630789"/>
                <a:gd name="connsiteX25" fmla="*/ 29339 w 2963243"/>
                <a:gd name="connsiteY25" fmla="*/ 232267 h 630789"/>
                <a:gd name="connsiteX26" fmla="*/ 56233 w 2963243"/>
                <a:gd name="connsiteY26" fmla="*/ 246936 h 630789"/>
                <a:gd name="connsiteX27" fmla="*/ 107576 w 2963243"/>
                <a:gd name="connsiteY27" fmla="*/ 271386 h 630789"/>
                <a:gd name="connsiteX28" fmla="*/ 180924 w 2963243"/>
                <a:gd name="connsiteY28" fmla="*/ 303170 h 630789"/>
                <a:gd name="connsiteX29" fmla="*/ 251827 w 2963243"/>
                <a:gd name="connsiteY29" fmla="*/ 327619 h 630789"/>
                <a:gd name="connsiteX30" fmla="*/ 317839 w 2963243"/>
                <a:gd name="connsiteY30" fmla="*/ 349623 h 630789"/>
                <a:gd name="connsiteX31" fmla="*/ 420526 w 2963243"/>
                <a:gd name="connsiteY31" fmla="*/ 371627 h 630789"/>
                <a:gd name="connsiteX32" fmla="*/ 501208 w 2963243"/>
                <a:gd name="connsiteY32" fmla="*/ 381407 h 630789"/>
                <a:gd name="connsiteX33" fmla="*/ 718806 w 2963243"/>
                <a:gd name="connsiteY33" fmla="*/ 369182 h 630789"/>
                <a:gd name="connsiteX34" fmla="*/ 1041536 w 2963243"/>
                <a:gd name="connsiteY34" fmla="*/ 339843 h 630789"/>
                <a:gd name="connsiteX35" fmla="*/ 1327591 w 2963243"/>
                <a:gd name="connsiteY35" fmla="*/ 290945 h 630789"/>
                <a:gd name="connsiteX36" fmla="*/ 1706554 w 2963243"/>
                <a:gd name="connsiteY36" fmla="*/ 220042 h 630789"/>
                <a:gd name="connsiteX37" fmla="*/ 2043953 w 2963243"/>
                <a:gd name="connsiteY37" fmla="*/ 156474 h 630789"/>
                <a:gd name="connsiteX38" fmla="*/ 2293335 w 2963243"/>
                <a:gd name="connsiteY38" fmla="*/ 114911 h 630789"/>
                <a:gd name="connsiteX39" fmla="*/ 2366682 w 2963243"/>
                <a:gd name="connsiteY39" fmla="*/ 95351 h 630789"/>
                <a:gd name="connsiteX40" fmla="*/ 2418026 w 2963243"/>
                <a:gd name="connsiteY40" fmla="*/ 73347 h 630789"/>
                <a:gd name="connsiteX41" fmla="*/ 2513377 w 2963243"/>
                <a:gd name="connsiteY41" fmla="*/ 29339 h 630789"/>
                <a:gd name="connsiteX42" fmla="*/ 2559831 w 2963243"/>
                <a:gd name="connsiteY42" fmla="*/ 0 h 630789"/>
                <a:gd name="connsiteX43" fmla="*/ 2596505 w 2963243"/>
                <a:gd name="connsiteY43" fmla="*/ 0 h 630789"/>
                <a:gd name="connsiteX44" fmla="*/ 2662518 w 2963243"/>
                <a:gd name="connsiteY44" fmla="*/ 17114 h 630789"/>
                <a:gd name="connsiteX45" fmla="*/ 2743200 w 2963243"/>
                <a:gd name="connsiteY45" fmla="*/ 48898 h 630789"/>
                <a:gd name="connsiteX46" fmla="*/ 2814103 w 2963243"/>
                <a:gd name="connsiteY46" fmla="*/ 80682 h 630789"/>
                <a:gd name="connsiteX47" fmla="*/ 2882560 w 2963243"/>
                <a:gd name="connsiteY47" fmla="*/ 119801 h 630789"/>
                <a:gd name="connsiteX48" fmla="*/ 2914344 w 2963243"/>
                <a:gd name="connsiteY48" fmla="*/ 139360 h 630789"/>
                <a:gd name="connsiteX49" fmla="*/ 2943683 w 2963243"/>
                <a:gd name="connsiteY49" fmla="*/ 163809 h 630789"/>
                <a:gd name="connsiteX50" fmla="*/ 2953463 w 2963243"/>
                <a:gd name="connsiteY50" fmla="*/ 178479 h 630789"/>
                <a:gd name="connsiteX51" fmla="*/ 2963243 w 2963243"/>
                <a:gd name="connsiteY51" fmla="*/ 198038 h 630789"/>
                <a:gd name="connsiteX52" fmla="*/ 2960798 w 2963243"/>
                <a:gd name="connsiteY52" fmla="*/ 220042 h 630789"/>
                <a:gd name="connsiteX53" fmla="*/ 2943683 w 2963243"/>
                <a:gd name="connsiteY53" fmla="*/ 242047 h 630789"/>
                <a:gd name="connsiteX54" fmla="*/ 2919234 w 2963243"/>
                <a:gd name="connsiteY54" fmla="*/ 256716 h 630789"/>
                <a:gd name="connsiteX55" fmla="*/ 2877670 w 2963243"/>
                <a:gd name="connsiteY55" fmla="*/ 271386 h 630789"/>
                <a:gd name="connsiteX56" fmla="*/ 2831217 w 2963243"/>
                <a:gd name="connsiteY56" fmla="*/ 278720 h 630789"/>
                <a:gd name="connsiteX57" fmla="*/ 2735865 w 2963243"/>
                <a:gd name="connsiteY57" fmla="*/ 286055 h 630789"/>
                <a:gd name="connsiteX58" fmla="*/ 2618509 w 2963243"/>
                <a:gd name="connsiteY58" fmla="*/ 293390 h 630789"/>
                <a:gd name="connsiteX59" fmla="*/ 2254216 w 2963243"/>
                <a:gd name="connsiteY59" fmla="*/ 347178 h 6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63243" h="630789">
                  <a:moveTo>
                    <a:pt x="2254216" y="347178"/>
                  </a:moveTo>
                  <a:lnTo>
                    <a:pt x="1838580" y="403411"/>
                  </a:lnTo>
                  <a:lnTo>
                    <a:pt x="1662545" y="435195"/>
                  </a:lnTo>
                  <a:lnTo>
                    <a:pt x="1452282" y="464534"/>
                  </a:lnTo>
                  <a:lnTo>
                    <a:pt x="1178451" y="501208"/>
                  </a:lnTo>
                  <a:lnTo>
                    <a:pt x="885061" y="537882"/>
                  </a:lnTo>
                  <a:lnTo>
                    <a:pt x="789709" y="577001"/>
                  </a:lnTo>
                  <a:lnTo>
                    <a:pt x="611230" y="584335"/>
                  </a:lnTo>
                  <a:lnTo>
                    <a:pt x="506098" y="596560"/>
                  </a:lnTo>
                  <a:lnTo>
                    <a:pt x="476759" y="603895"/>
                  </a:lnTo>
                  <a:lnTo>
                    <a:pt x="454755" y="616119"/>
                  </a:lnTo>
                  <a:lnTo>
                    <a:pt x="427861" y="625899"/>
                  </a:lnTo>
                  <a:lnTo>
                    <a:pt x="398522" y="630789"/>
                  </a:lnTo>
                  <a:lnTo>
                    <a:pt x="369183" y="630789"/>
                  </a:lnTo>
                  <a:lnTo>
                    <a:pt x="330064" y="623454"/>
                  </a:lnTo>
                  <a:lnTo>
                    <a:pt x="298280" y="608785"/>
                  </a:lnTo>
                  <a:lnTo>
                    <a:pt x="239602" y="567221"/>
                  </a:lnTo>
                  <a:lnTo>
                    <a:pt x="185814" y="513433"/>
                  </a:lnTo>
                  <a:lnTo>
                    <a:pt x="88017" y="398521"/>
                  </a:lnTo>
                  <a:lnTo>
                    <a:pt x="34229" y="330064"/>
                  </a:lnTo>
                  <a:lnTo>
                    <a:pt x="7335" y="286055"/>
                  </a:lnTo>
                  <a:lnTo>
                    <a:pt x="0" y="266496"/>
                  </a:lnTo>
                  <a:lnTo>
                    <a:pt x="0" y="249381"/>
                  </a:lnTo>
                  <a:lnTo>
                    <a:pt x="4890" y="237157"/>
                  </a:lnTo>
                  <a:lnTo>
                    <a:pt x="14669" y="229822"/>
                  </a:lnTo>
                  <a:lnTo>
                    <a:pt x="29339" y="232267"/>
                  </a:lnTo>
                  <a:lnTo>
                    <a:pt x="56233" y="246936"/>
                  </a:lnTo>
                  <a:lnTo>
                    <a:pt x="107576" y="271386"/>
                  </a:lnTo>
                  <a:lnTo>
                    <a:pt x="180924" y="303170"/>
                  </a:lnTo>
                  <a:lnTo>
                    <a:pt x="251827" y="327619"/>
                  </a:lnTo>
                  <a:lnTo>
                    <a:pt x="317839" y="349623"/>
                  </a:lnTo>
                  <a:lnTo>
                    <a:pt x="420526" y="371627"/>
                  </a:lnTo>
                  <a:lnTo>
                    <a:pt x="501208" y="381407"/>
                  </a:lnTo>
                  <a:lnTo>
                    <a:pt x="718806" y="369182"/>
                  </a:lnTo>
                  <a:lnTo>
                    <a:pt x="1041536" y="339843"/>
                  </a:lnTo>
                  <a:lnTo>
                    <a:pt x="1327591" y="290945"/>
                  </a:lnTo>
                  <a:lnTo>
                    <a:pt x="1706554" y="220042"/>
                  </a:lnTo>
                  <a:lnTo>
                    <a:pt x="2043953" y="156474"/>
                  </a:lnTo>
                  <a:lnTo>
                    <a:pt x="2293335" y="114911"/>
                  </a:lnTo>
                  <a:lnTo>
                    <a:pt x="2366682" y="95351"/>
                  </a:lnTo>
                  <a:lnTo>
                    <a:pt x="2418026" y="73347"/>
                  </a:lnTo>
                  <a:lnTo>
                    <a:pt x="2513377" y="29339"/>
                  </a:lnTo>
                  <a:lnTo>
                    <a:pt x="2559831" y="0"/>
                  </a:lnTo>
                  <a:lnTo>
                    <a:pt x="2596505" y="0"/>
                  </a:lnTo>
                  <a:lnTo>
                    <a:pt x="2662518" y="17114"/>
                  </a:lnTo>
                  <a:lnTo>
                    <a:pt x="2743200" y="48898"/>
                  </a:lnTo>
                  <a:lnTo>
                    <a:pt x="2814103" y="80682"/>
                  </a:lnTo>
                  <a:lnTo>
                    <a:pt x="2882560" y="119801"/>
                  </a:lnTo>
                  <a:lnTo>
                    <a:pt x="2914344" y="139360"/>
                  </a:lnTo>
                  <a:lnTo>
                    <a:pt x="2943683" y="163809"/>
                  </a:lnTo>
                  <a:lnTo>
                    <a:pt x="2953463" y="178479"/>
                  </a:lnTo>
                  <a:lnTo>
                    <a:pt x="2963243" y="198038"/>
                  </a:lnTo>
                  <a:lnTo>
                    <a:pt x="2960798" y="220042"/>
                  </a:lnTo>
                  <a:lnTo>
                    <a:pt x="2943683" y="242047"/>
                  </a:lnTo>
                  <a:lnTo>
                    <a:pt x="2919234" y="256716"/>
                  </a:lnTo>
                  <a:lnTo>
                    <a:pt x="2877670" y="271386"/>
                  </a:lnTo>
                  <a:lnTo>
                    <a:pt x="2831217" y="278720"/>
                  </a:lnTo>
                  <a:lnTo>
                    <a:pt x="2735865" y="286055"/>
                  </a:lnTo>
                  <a:lnTo>
                    <a:pt x="2618509" y="293390"/>
                  </a:lnTo>
                  <a:lnTo>
                    <a:pt x="2254216" y="347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D9BC52DA-3029-4759-B189-B5A15F5C552A}"/>
                </a:ext>
              </a:extLst>
            </p:cNvPr>
            <p:cNvSpPr/>
            <p:nvPr/>
          </p:nvSpPr>
          <p:spPr>
            <a:xfrm rot="16200000">
              <a:off x="3994946" y="4312445"/>
              <a:ext cx="2211387" cy="555625"/>
            </a:xfrm>
            <a:custGeom>
              <a:avLst/>
              <a:gdLst>
                <a:gd name="connsiteX0" fmla="*/ 1421606 w 2212181"/>
                <a:gd name="connsiteY0" fmla="*/ 454818 h 554831"/>
                <a:gd name="connsiteX1" fmla="*/ 700087 w 2212181"/>
                <a:gd name="connsiteY1" fmla="*/ 507206 h 554831"/>
                <a:gd name="connsiteX2" fmla="*/ 347662 w 2212181"/>
                <a:gd name="connsiteY2" fmla="*/ 531018 h 554831"/>
                <a:gd name="connsiteX3" fmla="*/ 197643 w 2212181"/>
                <a:gd name="connsiteY3" fmla="*/ 554831 h 554831"/>
                <a:gd name="connsiteX4" fmla="*/ 97631 w 2212181"/>
                <a:gd name="connsiteY4" fmla="*/ 542925 h 554831"/>
                <a:gd name="connsiteX5" fmla="*/ 57150 w 2212181"/>
                <a:gd name="connsiteY5" fmla="*/ 533400 h 554831"/>
                <a:gd name="connsiteX6" fmla="*/ 28575 w 2212181"/>
                <a:gd name="connsiteY6" fmla="*/ 521493 h 554831"/>
                <a:gd name="connsiteX7" fmla="*/ 7143 w 2212181"/>
                <a:gd name="connsiteY7" fmla="*/ 500062 h 554831"/>
                <a:gd name="connsiteX8" fmla="*/ 0 w 2212181"/>
                <a:gd name="connsiteY8" fmla="*/ 481012 h 554831"/>
                <a:gd name="connsiteX9" fmla="*/ 2381 w 2212181"/>
                <a:gd name="connsiteY9" fmla="*/ 461962 h 554831"/>
                <a:gd name="connsiteX10" fmla="*/ 16668 w 2212181"/>
                <a:gd name="connsiteY10" fmla="*/ 435768 h 554831"/>
                <a:gd name="connsiteX11" fmla="*/ 45243 w 2212181"/>
                <a:gd name="connsiteY11" fmla="*/ 409575 h 554831"/>
                <a:gd name="connsiteX12" fmla="*/ 73818 w 2212181"/>
                <a:gd name="connsiteY12" fmla="*/ 383381 h 554831"/>
                <a:gd name="connsiteX13" fmla="*/ 126206 w 2212181"/>
                <a:gd name="connsiteY13" fmla="*/ 352425 h 554831"/>
                <a:gd name="connsiteX14" fmla="*/ 190500 w 2212181"/>
                <a:gd name="connsiteY14" fmla="*/ 326231 h 554831"/>
                <a:gd name="connsiteX15" fmla="*/ 278606 w 2212181"/>
                <a:gd name="connsiteY15" fmla="*/ 302418 h 554831"/>
                <a:gd name="connsiteX16" fmla="*/ 390525 w 2212181"/>
                <a:gd name="connsiteY16" fmla="*/ 288131 h 554831"/>
                <a:gd name="connsiteX17" fmla="*/ 595312 w 2212181"/>
                <a:gd name="connsiteY17" fmla="*/ 271462 h 554831"/>
                <a:gd name="connsiteX18" fmla="*/ 1016793 w 2212181"/>
                <a:gd name="connsiteY18" fmla="*/ 242887 h 554831"/>
                <a:gd name="connsiteX19" fmla="*/ 1447800 w 2212181"/>
                <a:gd name="connsiteY19" fmla="*/ 216693 h 554831"/>
                <a:gd name="connsiteX20" fmla="*/ 1778793 w 2212181"/>
                <a:gd name="connsiteY20" fmla="*/ 197643 h 554831"/>
                <a:gd name="connsiteX21" fmla="*/ 1864518 w 2212181"/>
                <a:gd name="connsiteY21" fmla="*/ 188118 h 554831"/>
                <a:gd name="connsiteX22" fmla="*/ 1940718 w 2212181"/>
                <a:gd name="connsiteY22" fmla="*/ 171450 h 554831"/>
                <a:gd name="connsiteX23" fmla="*/ 1997868 w 2212181"/>
                <a:gd name="connsiteY23" fmla="*/ 150018 h 554831"/>
                <a:gd name="connsiteX24" fmla="*/ 2062162 w 2212181"/>
                <a:gd name="connsiteY24" fmla="*/ 111918 h 554831"/>
                <a:gd name="connsiteX25" fmla="*/ 2102643 w 2212181"/>
                <a:gd name="connsiteY25" fmla="*/ 80962 h 554831"/>
                <a:gd name="connsiteX26" fmla="*/ 2128837 w 2212181"/>
                <a:gd name="connsiteY26" fmla="*/ 50006 h 554831"/>
                <a:gd name="connsiteX27" fmla="*/ 2145506 w 2212181"/>
                <a:gd name="connsiteY27" fmla="*/ 23812 h 554831"/>
                <a:gd name="connsiteX28" fmla="*/ 2155031 w 2212181"/>
                <a:gd name="connsiteY28" fmla="*/ 11906 h 554831"/>
                <a:gd name="connsiteX29" fmla="*/ 2169318 w 2212181"/>
                <a:gd name="connsiteY29" fmla="*/ 4762 h 554831"/>
                <a:gd name="connsiteX30" fmla="*/ 2188368 w 2212181"/>
                <a:gd name="connsiteY30" fmla="*/ 0 h 554831"/>
                <a:gd name="connsiteX31" fmla="*/ 2202656 w 2212181"/>
                <a:gd name="connsiteY31" fmla="*/ 0 h 554831"/>
                <a:gd name="connsiteX32" fmla="*/ 2212181 w 2212181"/>
                <a:gd name="connsiteY32" fmla="*/ 4762 h 554831"/>
                <a:gd name="connsiteX33" fmla="*/ 2212181 w 2212181"/>
                <a:gd name="connsiteY33" fmla="*/ 16668 h 554831"/>
                <a:gd name="connsiteX34" fmla="*/ 2197893 w 2212181"/>
                <a:gd name="connsiteY34" fmla="*/ 66675 h 554831"/>
                <a:gd name="connsiteX35" fmla="*/ 2195512 w 2212181"/>
                <a:gd name="connsiteY35" fmla="*/ 126206 h 554831"/>
                <a:gd name="connsiteX36" fmla="*/ 2188368 w 2212181"/>
                <a:gd name="connsiteY36" fmla="*/ 176212 h 554831"/>
                <a:gd name="connsiteX37" fmla="*/ 2176462 w 2212181"/>
                <a:gd name="connsiteY37" fmla="*/ 228600 h 554831"/>
                <a:gd name="connsiteX38" fmla="*/ 2155031 w 2212181"/>
                <a:gd name="connsiteY38" fmla="*/ 297656 h 554831"/>
                <a:gd name="connsiteX39" fmla="*/ 2128837 w 2212181"/>
                <a:gd name="connsiteY39" fmla="*/ 385762 h 554831"/>
                <a:gd name="connsiteX40" fmla="*/ 1962150 w 2212181"/>
                <a:gd name="connsiteY40" fmla="*/ 416718 h 554831"/>
                <a:gd name="connsiteX41" fmla="*/ 1421606 w 2212181"/>
                <a:gd name="connsiteY41" fmla="*/ 45481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54831">
                  <a:moveTo>
                    <a:pt x="1421606" y="454818"/>
                  </a:moveTo>
                  <a:lnTo>
                    <a:pt x="700087" y="507206"/>
                  </a:lnTo>
                  <a:lnTo>
                    <a:pt x="347662" y="531018"/>
                  </a:lnTo>
                  <a:lnTo>
                    <a:pt x="197643" y="554831"/>
                  </a:lnTo>
                  <a:lnTo>
                    <a:pt x="97631" y="542925"/>
                  </a:lnTo>
                  <a:lnTo>
                    <a:pt x="57150" y="533400"/>
                  </a:lnTo>
                  <a:lnTo>
                    <a:pt x="28575" y="521493"/>
                  </a:lnTo>
                  <a:lnTo>
                    <a:pt x="7143" y="500062"/>
                  </a:lnTo>
                  <a:lnTo>
                    <a:pt x="0" y="481012"/>
                  </a:lnTo>
                  <a:lnTo>
                    <a:pt x="2381" y="461962"/>
                  </a:lnTo>
                  <a:lnTo>
                    <a:pt x="16668" y="435768"/>
                  </a:lnTo>
                  <a:lnTo>
                    <a:pt x="45243" y="409575"/>
                  </a:lnTo>
                  <a:lnTo>
                    <a:pt x="73818" y="383381"/>
                  </a:lnTo>
                  <a:lnTo>
                    <a:pt x="126206" y="352425"/>
                  </a:lnTo>
                  <a:lnTo>
                    <a:pt x="190500" y="326231"/>
                  </a:lnTo>
                  <a:lnTo>
                    <a:pt x="278606" y="302418"/>
                  </a:lnTo>
                  <a:lnTo>
                    <a:pt x="390525" y="288131"/>
                  </a:lnTo>
                  <a:lnTo>
                    <a:pt x="595312" y="271462"/>
                  </a:lnTo>
                  <a:lnTo>
                    <a:pt x="1016793" y="242887"/>
                  </a:lnTo>
                  <a:lnTo>
                    <a:pt x="1447800" y="216693"/>
                  </a:lnTo>
                  <a:lnTo>
                    <a:pt x="1778793" y="197643"/>
                  </a:lnTo>
                  <a:lnTo>
                    <a:pt x="1864518" y="188118"/>
                  </a:lnTo>
                  <a:lnTo>
                    <a:pt x="1940718" y="171450"/>
                  </a:lnTo>
                  <a:lnTo>
                    <a:pt x="1997868" y="150018"/>
                  </a:lnTo>
                  <a:lnTo>
                    <a:pt x="2062162" y="111918"/>
                  </a:lnTo>
                  <a:lnTo>
                    <a:pt x="2102643" y="80962"/>
                  </a:lnTo>
                  <a:lnTo>
                    <a:pt x="2128837" y="50006"/>
                  </a:lnTo>
                  <a:lnTo>
                    <a:pt x="2145506" y="23812"/>
                  </a:lnTo>
                  <a:lnTo>
                    <a:pt x="2155031" y="11906"/>
                  </a:lnTo>
                  <a:lnTo>
                    <a:pt x="2169318" y="4762"/>
                  </a:lnTo>
                  <a:lnTo>
                    <a:pt x="2188368" y="0"/>
                  </a:lnTo>
                  <a:lnTo>
                    <a:pt x="2202656" y="0"/>
                  </a:lnTo>
                  <a:lnTo>
                    <a:pt x="2212181" y="4762"/>
                  </a:lnTo>
                  <a:lnTo>
                    <a:pt x="2212181" y="16668"/>
                  </a:lnTo>
                  <a:lnTo>
                    <a:pt x="2197893" y="66675"/>
                  </a:lnTo>
                  <a:cubicBezTo>
                    <a:pt x="2197099" y="86519"/>
                    <a:pt x="2196306" y="106362"/>
                    <a:pt x="2195512" y="126206"/>
                  </a:cubicBezTo>
                  <a:lnTo>
                    <a:pt x="2188368" y="176212"/>
                  </a:lnTo>
                  <a:lnTo>
                    <a:pt x="2176462" y="228600"/>
                  </a:lnTo>
                  <a:lnTo>
                    <a:pt x="2155031" y="297656"/>
                  </a:lnTo>
                  <a:lnTo>
                    <a:pt x="2128837" y="385762"/>
                  </a:lnTo>
                  <a:lnTo>
                    <a:pt x="1962150" y="416718"/>
                  </a:lnTo>
                  <a:lnTo>
                    <a:pt x="1421606" y="454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B577BB97-4126-4BA5-8AB9-7374F63D9226}"/>
                </a:ext>
              </a:extLst>
            </p:cNvPr>
            <p:cNvSpPr/>
            <p:nvPr/>
          </p:nvSpPr>
          <p:spPr>
            <a:xfrm>
              <a:off x="5073650" y="3232150"/>
              <a:ext cx="3225800" cy="2311400"/>
            </a:xfrm>
            <a:custGeom>
              <a:avLst/>
              <a:gdLst>
                <a:gd name="connsiteX0" fmla="*/ 1539875 w 3225800"/>
                <a:gd name="connsiteY0" fmla="*/ 368300 h 2311400"/>
                <a:gd name="connsiteX1" fmla="*/ 1114425 w 3225800"/>
                <a:gd name="connsiteY1" fmla="*/ 425450 h 2311400"/>
                <a:gd name="connsiteX2" fmla="*/ 936625 w 3225800"/>
                <a:gd name="connsiteY2" fmla="*/ 441325 h 2311400"/>
                <a:gd name="connsiteX3" fmla="*/ 558800 w 3225800"/>
                <a:gd name="connsiteY3" fmla="*/ 473075 h 2311400"/>
                <a:gd name="connsiteX4" fmla="*/ 82550 w 3225800"/>
                <a:gd name="connsiteY4" fmla="*/ 514350 h 2311400"/>
                <a:gd name="connsiteX5" fmla="*/ 0 w 3225800"/>
                <a:gd name="connsiteY5" fmla="*/ 336550 h 2311400"/>
                <a:gd name="connsiteX6" fmla="*/ 307975 w 3225800"/>
                <a:gd name="connsiteY6" fmla="*/ 314325 h 2311400"/>
                <a:gd name="connsiteX7" fmla="*/ 939800 w 3225800"/>
                <a:gd name="connsiteY7" fmla="*/ 257175 h 2311400"/>
                <a:gd name="connsiteX8" fmla="*/ 1114425 w 3225800"/>
                <a:gd name="connsiteY8" fmla="*/ 244475 h 2311400"/>
                <a:gd name="connsiteX9" fmla="*/ 1562100 w 3225800"/>
                <a:gd name="connsiteY9" fmla="*/ 190500 h 2311400"/>
                <a:gd name="connsiteX10" fmla="*/ 1873250 w 3225800"/>
                <a:gd name="connsiteY10" fmla="*/ 142875 h 2311400"/>
                <a:gd name="connsiteX11" fmla="*/ 2079625 w 3225800"/>
                <a:gd name="connsiteY11" fmla="*/ 111125 h 2311400"/>
                <a:gd name="connsiteX12" fmla="*/ 2470150 w 3225800"/>
                <a:gd name="connsiteY12" fmla="*/ 66675 h 2311400"/>
                <a:gd name="connsiteX13" fmla="*/ 2749550 w 3225800"/>
                <a:gd name="connsiteY13" fmla="*/ 34925 h 2311400"/>
                <a:gd name="connsiteX14" fmla="*/ 2794000 w 3225800"/>
                <a:gd name="connsiteY14" fmla="*/ 25400 h 2311400"/>
                <a:gd name="connsiteX15" fmla="*/ 2838450 w 3225800"/>
                <a:gd name="connsiteY15" fmla="*/ 0 h 2311400"/>
                <a:gd name="connsiteX16" fmla="*/ 2857500 w 3225800"/>
                <a:gd name="connsiteY16" fmla="*/ 0 h 2311400"/>
                <a:gd name="connsiteX17" fmla="*/ 2901950 w 3225800"/>
                <a:gd name="connsiteY17" fmla="*/ 31750 h 2311400"/>
                <a:gd name="connsiteX18" fmla="*/ 2997200 w 3225800"/>
                <a:gd name="connsiteY18" fmla="*/ 114300 h 2311400"/>
                <a:gd name="connsiteX19" fmla="*/ 3086100 w 3225800"/>
                <a:gd name="connsiteY19" fmla="*/ 187325 h 2311400"/>
                <a:gd name="connsiteX20" fmla="*/ 3143250 w 3225800"/>
                <a:gd name="connsiteY20" fmla="*/ 244475 h 2311400"/>
                <a:gd name="connsiteX21" fmla="*/ 3181350 w 3225800"/>
                <a:gd name="connsiteY21" fmla="*/ 288925 h 2311400"/>
                <a:gd name="connsiteX22" fmla="*/ 3213100 w 3225800"/>
                <a:gd name="connsiteY22" fmla="*/ 339725 h 2311400"/>
                <a:gd name="connsiteX23" fmla="*/ 3222625 w 3225800"/>
                <a:gd name="connsiteY23" fmla="*/ 361950 h 2311400"/>
                <a:gd name="connsiteX24" fmla="*/ 3225800 w 3225800"/>
                <a:gd name="connsiteY24" fmla="*/ 390525 h 2311400"/>
                <a:gd name="connsiteX25" fmla="*/ 3219450 w 3225800"/>
                <a:gd name="connsiteY25" fmla="*/ 425450 h 2311400"/>
                <a:gd name="connsiteX26" fmla="*/ 3184525 w 3225800"/>
                <a:gd name="connsiteY26" fmla="*/ 492125 h 2311400"/>
                <a:gd name="connsiteX27" fmla="*/ 3152775 w 3225800"/>
                <a:gd name="connsiteY27" fmla="*/ 542925 h 2311400"/>
                <a:gd name="connsiteX28" fmla="*/ 3076575 w 3225800"/>
                <a:gd name="connsiteY28" fmla="*/ 1174750 h 2311400"/>
                <a:gd name="connsiteX29" fmla="*/ 3016250 w 3225800"/>
                <a:gd name="connsiteY29" fmla="*/ 1612900 h 2311400"/>
                <a:gd name="connsiteX30" fmla="*/ 2965450 w 3225800"/>
                <a:gd name="connsiteY30" fmla="*/ 2006600 h 2311400"/>
                <a:gd name="connsiteX31" fmla="*/ 2949575 w 3225800"/>
                <a:gd name="connsiteY31" fmla="*/ 2105025 h 2311400"/>
                <a:gd name="connsiteX32" fmla="*/ 2930525 w 3225800"/>
                <a:gd name="connsiteY32" fmla="*/ 2152650 h 2311400"/>
                <a:gd name="connsiteX33" fmla="*/ 2901950 w 3225800"/>
                <a:gd name="connsiteY33" fmla="*/ 2216150 h 2311400"/>
                <a:gd name="connsiteX34" fmla="*/ 2863850 w 3225800"/>
                <a:gd name="connsiteY34" fmla="*/ 2276475 h 2311400"/>
                <a:gd name="connsiteX35" fmla="*/ 2838450 w 3225800"/>
                <a:gd name="connsiteY35" fmla="*/ 2301875 h 2311400"/>
                <a:gd name="connsiteX36" fmla="*/ 2809875 w 3225800"/>
                <a:gd name="connsiteY36" fmla="*/ 2311400 h 2311400"/>
                <a:gd name="connsiteX37" fmla="*/ 2784475 w 3225800"/>
                <a:gd name="connsiteY37" fmla="*/ 2311400 h 2311400"/>
                <a:gd name="connsiteX38" fmla="*/ 2752725 w 3225800"/>
                <a:gd name="connsiteY38" fmla="*/ 2298700 h 2311400"/>
                <a:gd name="connsiteX39" fmla="*/ 2717800 w 3225800"/>
                <a:gd name="connsiteY39" fmla="*/ 2263775 h 2311400"/>
                <a:gd name="connsiteX40" fmla="*/ 2686050 w 3225800"/>
                <a:gd name="connsiteY40" fmla="*/ 2228850 h 2311400"/>
                <a:gd name="connsiteX41" fmla="*/ 2733675 w 3225800"/>
                <a:gd name="connsiteY41" fmla="*/ 1971675 h 2311400"/>
                <a:gd name="connsiteX42" fmla="*/ 2778125 w 3225800"/>
                <a:gd name="connsiteY42" fmla="*/ 1454150 h 2311400"/>
                <a:gd name="connsiteX43" fmla="*/ 2822575 w 3225800"/>
                <a:gd name="connsiteY43" fmla="*/ 949325 h 2311400"/>
                <a:gd name="connsiteX44" fmla="*/ 2867025 w 3225800"/>
                <a:gd name="connsiteY44" fmla="*/ 419100 h 2311400"/>
                <a:gd name="connsiteX45" fmla="*/ 2863850 w 3225800"/>
                <a:gd name="connsiteY45" fmla="*/ 355600 h 2311400"/>
                <a:gd name="connsiteX46" fmla="*/ 2854325 w 3225800"/>
                <a:gd name="connsiteY46" fmla="*/ 320675 h 2311400"/>
                <a:gd name="connsiteX47" fmla="*/ 2835275 w 3225800"/>
                <a:gd name="connsiteY47" fmla="*/ 292100 h 2311400"/>
                <a:gd name="connsiteX48" fmla="*/ 2806700 w 3225800"/>
                <a:gd name="connsiteY48" fmla="*/ 266700 h 2311400"/>
                <a:gd name="connsiteX49" fmla="*/ 2771775 w 3225800"/>
                <a:gd name="connsiteY49" fmla="*/ 247650 h 2311400"/>
                <a:gd name="connsiteX50" fmla="*/ 2733675 w 3225800"/>
                <a:gd name="connsiteY50" fmla="*/ 241300 h 2311400"/>
                <a:gd name="connsiteX51" fmla="*/ 2590800 w 3225800"/>
                <a:gd name="connsiteY51" fmla="*/ 254000 h 2311400"/>
                <a:gd name="connsiteX52" fmla="*/ 2060575 w 3225800"/>
                <a:gd name="connsiteY52" fmla="*/ 311150 h 2311400"/>
                <a:gd name="connsiteX53" fmla="*/ 1866900 w 3225800"/>
                <a:gd name="connsiteY53" fmla="*/ 327025 h 2311400"/>
                <a:gd name="connsiteX54" fmla="*/ 1539875 w 3225800"/>
                <a:gd name="connsiteY54" fmla="*/ 368300 h 23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225800" h="2311400">
                  <a:moveTo>
                    <a:pt x="1539875" y="368300"/>
                  </a:moveTo>
                  <a:lnTo>
                    <a:pt x="1114425" y="425450"/>
                  </a:lnTo>
                  <a:lnTo>
                    <a:pt x="936625" y="441325"/>
                  </a:lnTo>
                  <a:lnTo>
                    <a:pt x="558800" y="473075"/>
                  </a:lnTo>
                  <a:lnTo>
                    <a:pt x="82550" y="514350"/>
                  </a:lnTo>
                  <a:lnTo>
                    <a:pt x="0" y="336550"/>
                  </a:lnTo>
                  <a:lnTo>
                    <a:pt x="307975" y="314325"/>
                  </a:lnTo>
                  <a:lnTo>
                    <a:pt x="939800" y="257175"/>
                  </a:lnTo>
                  <a:lnTo>
                    <a:pt x="1114425" y="244475"/>
                  </a:lnTo>
                  <a:lnTo>
                    <a:pt x="1562100" y="190500"/>
                  </a:lnTo>
                  <a:lnTo>
                    <a:pt x="1873250" y="142875"/>
                  </a:lnTo>
                  <a:lnTo>
                    <a:pt x="2079625" y="111125"/>
                  </a:lnTo>
                  <a:lnTo>
                    <a:pt x="2470150" y="66675"/>
                  </a:lnTo>
                  <a:lnTo>
                    <a:pt x="2749550" y="34925"/>
                  </a:lnTo>
                  <a:lnTo>
                    <a:pt x="2794000" y="25400"/>
                  </a:lnTo>
                  <a:lnTo>
                    <a:pt x="2838450" y="0"/>
                  </a:lnTo>
                  <a:lnTo>
                    <a:pt x="2857500" y="0"/>
                  </a:lnTo>
                  <a:lnTo>
                    <a:pt x="2901950" y="31750"/>
                  </a:lnTo>
                  <a:lnTo>
                    <a:pt x="2997200" y="114300"/>
                  </a:lnTo>
                  <a:lnTo>
                    <a:pt x="3086100" y="187325"/>
                  </a:lnTo>
                  <a:lnTo>
                    <a:pt x="3143250" y="244475"/>
                  </a:lnTo>
                  <a:lnTo>
                    <a:pt x="3181350" y="288925"/>
                  </a:lnTo>
                  <a:lnTo>
                    <a:pt x="3213100" y="339725"/>
                  </a:lnTo>
                  <a:lnTo>
                    <a:pt x="3222625" y="361950"/>
                  </a:lnTo>
                  <a:lnTo>
                    <a:pt x="3225800" y="390525"/>
                  </a:lnTo>
                  <a:lnTo>
                    <a:pt x="3219450" y="425450"/>
                  </a:lnTo>
                  <a:lnTo>
                    <a:pt x="3184525" y="492125"/>
                  </a:lnTo>
                  <a:lnTo>
                    <a:pt x="3152775" y="542925"/>
                  </a:lnTo>
                  <a:lnTo>
                    <a:pt x="3076575" y="1174750"/>
                  </a:lnTo>
                  <a:lnTo>
                    <a:pt x="3016250" y="1612900"/>
                  </a:lnTo>
                  <a:lnTo>
                    <a:pt x="2965450" y="2006600"/>
                  </a:lnTo>
                  <a:lnTo>
                    <a:pt x="2949575" y="2105025"/>
                  </a:lnTo>
                  <a:lnTo>
                    <a:pt x="2930525" y="2152650"/>
                  </a:lnTo>
                  <a:lnTo>
                    <a:pt x="2901950" y="2216150"/>
                  </a:lnTo>
                  <a:lnTo>
                    <a:pt x="2863850" y="2276475"/>
                  </a:lnTo>
                  <a:lnTo>
                    <a:pt x="2838450" y="2301875"/>
                  </a:lnTo>
                  <a:lnTo>
                    <a:pt x="2809875" y="2311400"/>
                  </a:lnTo>
                  <a:lnTo>
                    <a:pt x="2784475" y="2311400"/>
                  </a:lnTo>
                  <a:lnTo>
                    <a:pt x="2752725" y="2298700"/>
                  </a:lnTo>
                  <a:lnTo>
                    <a:pt x="2717800" y="2263775"/>
                  </a:lnTo>
                  <a:lnTo>
                    <a:pt x="2686050" y="2228850"/>
                  </a:lnTo>
                  <a:lnTo>
                    <a:pt x="2733675" y="1971675"/>
                  </a:lnTo>
                  <a:lnTo>
                    <a:pt x="2778125" y="1454150"/>
                  </a:lnTo>
                  <a:lnTo>
                    <a:pt x="2822575" y="949325"/>
                  </a:lnTo>
                  <a:lnTo>
                    <a:pt x="2867025" y="419100"/>
                  </a:lnTo>
                  <a:lnTo>
                    <a:pt x="2863850" y="355600"/>
                  </a:lnTo>
                  <a:lnTo>
                    <a:pt x="2854325" y="320675"/>
                  </a:lnTo>
                  <a:lnTo>
                    <a:pt x="2835275" y="292100"/>
                  </a:lnTo>
                  <a:lnTo>
                    <a:pt x="2806700" y="266700"/>
                  </a:lnTo>
                  <a:lnTo>
                    <a:pt x="2771775" y="247650"/>
                  </a:lnTo>
                  <a:lnTo>
                    <a:pt x="2733675" y="241300"/>
                  </a:lnTo>
                  <a:lnTo>
                    <a:pt x="2590800" y="254000"/>
                  </a:lnTo>
                  <a:lnTo>
                    <a:pt x="2060575" y="311150"/>
                  </a:lnTo>
                  <a:lnTo>
                    <a:pt x="1866900" y="327025"/>
                  </a:lnTo>
                  <a:lnTo>
                    <a:pt x="1539875" y="368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7B003689-FBF1-4C7F-897A-EA9BEABA3925}"/>
                </a:ext>
              </a:extLst>
            </p:cNvPr>
            <p:cNvSpPr/>
            <p:nvPr/>
          </p:nvSpPr>
          <p:spPr>
            <a:xfrm rot="16200000">
              <a:off x="4514856" y="3617913"/>
              <a:ext cx="2935287" cy="528638"/>
            </a:xfrm>
            <a:custGeom>
              <a:avLst/>
              <a:gdLst>
                <a:gd name="connsiteX0" fmla="*/ 1006706 w 2936465"/>
                <a:gd name="connsiteY0" fmla="*/ 513449 h 527871"/>
                <a:gd name="connsiteX1" fmla="*/ 25961 w 2936465"/>
                <a:gd name="connsiteY1" fmla="*/ 527871 h 527871"/>
                <a:gd name="connsiteX2" fmla="*/ 0 w 2936465"/>
                <a:gd name="connsiteY2" fmla="*/ 279801 h 527871"/>
                <a:gd name="connsiteX3" fmla="*/ 481719 w 2936465"/>
                <a:gd name="connsiteY3" fmla="*/ 276916 h 527871"/>
                <a:gd name="connsiteX4" fmla="*/ 1061512 w 2936465"/>
                <a:gd name="connsiteY4" fmla="*/ 265378 h 527871"/>
                <a:gd name="connsiteX5" fmla="*/ 1681689 w 2936465"/>
                <a:gd name="connsiteY5" fmla="*/ 256724 h 527871"/>
                <a:gd name="connsiteX6" fmla="*/ 1837454 w 2936465"/>
                <a:gd name="connsiteY6" fmla="*/ 259609 h 527871"/>
                <a:gd name="connsiteX7" fmla="*/ 2241290 w 2936465"/>
                <a:gd name="connsiteY7" fmla="*/ 245186 h 527871"/>
                <a:gd name="connsiteX8" fmla="*/ 2549936 w 2936465"/>
                <a:gd name="connsiteY8" fmla="*/ 236532 h 527871"/>
                <a:gd name="connsiteX9" fmla="*/ 2598973 w 2936465"/>
                <a:gd name="connsiteY9" fmla="*/ 233648 h 527871"/>
                <a:gd name="connsiteX10" fmla="*/ 2642242 w 2936465"/>
                <a:gd name="connsiteY10" fmla="*/ 224994 h 527871"/>
                <a:gd name="connsiteX11" fmla="*/ 2688394 w 2936465"/>
                <a:gd name="connsiteY11" fmla="*/ 207687 h 527871"/>
                <a:gd name="connsiteX12" fmla="*/ 2740316 w 2936465"/>
                <a:gd name="connsiteY12" fmla="*/ 175957 h 527871"/>
                <a:gd name="connsiteX13" fmla="*/ 2789353 w 2936465"/>
                <a:gd name="connsiteY13" fmla="*/ 129804 h 527871"/>
                <a:gd name="connsiteX14" fmla="*/ 2875889 w 2936465"/>
                <a:gd name="connsiteY14" fmla="*/ 0 h 527871"/>
                <a:gd name="connsiteX15" fmla="*/ 2936465 w 2936465"/>
                <a:gd name="connsiteY15" fmla="*/ 196149 h 527871"/>
                <a:gd name="connsiteX16" fmla="*/ 2838390 w 2936465"/>
                <a:gd name="connsiteY16" fmla="*/ 285570 h 527871"/>
                <a:gd name="connsiteX17" fmla="*/ 2780700 w 2936465"/>
                <a:gd name="connsiteY17" fmla="*/ 360568 h 527871"/>
                <a:gd name="connsiteX18" fmla="*/ 2723009 w 2936465"/>
                <a:gd name="connsiteY18" fmla="*/ 441335 h 527871"/>
                <a:gd name="connsiteX19" fmla="*/ 2673971 w 2936465"/>
                <a:gd name="connsiteY19" fmla="*/ 501910 h 527871"/>
                <a:gd name="connsiteX20" fmla="*/ 2648011 w 2936465"/>
                <a:gd name="connsiteY20" fmla="*/ 524987 h 527871"/>
                <a:gd name="connsiteX21" fmla="*/ 2616281 w 2936465"/>
                <a:gd name="connsiteY21" fmla="*/ 527871 h 527871"/>
                <a:gd name="connsiteX22" fmla="*/ 2561474 w 2936465"/>
                <a:gd name="connsiteY22" fmla="*/ 524987 h 527871"/>
                <a:gd name="connsiteX23" fmla="*/ 2466284 w 2936465"/>
                <a:gd name="connsiteY23" fmla="*/ 501910 h 527871"/>
                <a:gd name="connsiteX24" fmla="*/ 1860530 w 2936465"/>
                <a:gd name="connsiteY24" fmla="*/ 504795 h 527871"/>
                <a:gd name="connsiteX25" fmla="*/ 1696112 w 2936465"/>
                <a:gd name="connsiteY25" fmla="*/ 501910 h 527871"/>
                <a:gd name="connsiteX26" fmla="*/ 1006706 w 2936465"/>
                <a:gd name="connsiteY26" fmla="*/ 513449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36465" h="527871">
                  <a:moveTo>
                    <a:pt x="1006706" y="513449"/>
                  </a:moveTo>
                  <a:lnTo>
                    <a:pt x="25961" y="527871"/>
                  </a:lnTo>
                  <a:lnTo>
                    <a:pt x="0" y="279801"/>
                  </a:lnTo>
                  <a:lnTo>
                    <a:pt x="481719" y="276916"/>
                  </a:lnTo>
                  <a:lnTo>
                    <a:pt x="1061512" y="265378"/>
                  </a:lnTo>
                  <a:lnTo>
                    <a:pt x="1681689" y="256724"/>
                  </a:lnTo>
                  <a:lnTo>
                    <a:pt x="1837454" y="259609"/>
                  </a:lnTo>
                  <a:lnTo>
                    <a:pt x="2241290" y="245186"/>
                  </a:lnTo>
                  <a:lnTo>
                    <a:pt x="2549936" y="236532"/>
                  </a:lnTo>
                  <a:lnTo>
                    <a:pt x="2598973" y="233648"/>
                  </a:lnTo>
                  <a:lnTo>
                    <a:pt x="2642242" y="224994"/>
                  </a:lnTo>
                  <a:lnTo>
                    <a:pt x="2688394" y="207687"/>
                  </a:lnTo>
                  <a:lnTo>
                    <a:pt x="2740316" y="175957"/>
                  </a:lnTo>
                  <a:lnTo>
                    <a:pt x="2789353" y="129804"/>
                  </a:lnTo>
                  <a:lnTo>
                    <a:pt x="2875889" y="0"/>
                  </a:lnTo>
                  <a:lnTo>
                    <a:pt x="2936465" y="196149"/>
                  </a:lnTo>
                  <a:lnTo>
                    <a:pt x="2838390" y="285570"/>
                  </a:lnTo>
                  <a:lnTo>
                    <a:pt x="2780700" y="360568"/>
                  </a:lnTo>
                  <a:lnTo>
                    <a:pt x="2723009" y="441335"/>
                  </a:lnTo>
                  <a:lnTo>
                    <a:pt x="2673971" y="501910"/>
                  </a:lnTo>
                  <a:lnTo>
                    <a:pt x="2648011" y="524987"/>
                  </a:lnTo>
                  <a:lnTo>
                    <a:pt x="2616281" y="527871"/>
                  </a:lnTo>
                  <a:lnTo>
                    <a:pt x="2561474" y="524987"/>
                  </a:lnTo>
                  <a:lnTo>
                    <a:pt x="2466284" y="501910"/>
                  </a:lnTo>
                  <a:lnTo>
                    <a:pt x="1860530" y="504795"/>
                  </a:lnTo>
                  <a:lnTo>
                    <a:pt x="1696112" y="501910"/>
                  </a:lnTo>
                  <a:lnTo>
                    <a:pt x="1006706" y="5134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248E14A0-BE1B-48D7-8922-37710394B45F}"/>
                </a:ext>
              </a:extLst>
            </p:cNvPr>
            <p:cNvSpPr/>
            <p:nvPr/>
          </p:nvSpPr>
          <p:spPr>
            <a:xfrm rot="16200000">
              <a:off x="5434810" y="3450432"/>
              <a:ext cx="2979738" cy="663575"/>
            </a:xfrm>
            <a:custGeom>
              <a:avLst/>
              <a:gdLst>
                <a:gd name="connsiteX0" fmla="*/ 724020 w 2979733"/>
                <a:gd name="connsiteY0" fmla="*/ 507680 h 663445"/>
                <a:gd name="connsiteX1" fmla="*/ 23076 w 2979733"/>
                <a:gd name="connsiteY1" fmla="*/ 473065 h 663445"/>
                <a:gd name="connsiteX2" fmla="*/ 0 w 2979733"/>
                <a:gd name="connsiteY2" fmla="*/ 250956 h 663445"/>
                <a:gd name="connsiteX3" fmla="*/ 539410 w 2979733"/>
                <a:gd name="connsiteY3" fmla="*/ 271147 h 663445"/>
                <a:gd name="connsiteX4" fmla="*/ 1061512 w 2979733"/>
                <a:gd name="connsiteY4" fmla="*/ 294224 h 663445"/>
                <a:gd name="connsiteX5" fmla="*/ 1465348 w 2979733"/>
                <a:gd name="connsiteY5" fmla="*/ 311531 h 663445"/>
                <a:gd name="connsiteX6" fmla="*/ 1733610 w 2979733"/>
                <a:gd name="connsiteY6" fmla="*/ 323069 h 663445"/>
                <a:gd name="connsiteX7" fmla="*/ 1874953 w 2979733"/>
                <a:gd name="connsiteY7" fmla="*/ 325954 h 663445"/>
                <a:gd name="connsiteX8" fmla="*/ 2342249 w 2979733"/>
                <a:gd name="connsiteY8" fmla="*/ 323069 h 663445"/>
                <a:gd name="connsiteX9" fmla="*/ 2642241 w 2979733"/>
                <a:gd name="connsiteY9" fmla="*/ 320185 h 663445"/>
                <a:gd name="connsiteX10" fmla="*/ 2685509 w 2979733"/>
                <a:gd name="connsiteY10" fmla="*/ 317300 h 663445"/>
                <a:gd name="connsiteX11" fmla="*/ 2714355 w 2979733"/>
                <a:gd name="connsiteY11" fmla="*/ 305762 h 663445"/>
                <a:gd name="connsiteX12" fmla="*/ 2740316 w 2979733"/>
                <a:gd name="connsiteY12" fmla="*/ 285570 h 663445"/>
                <a:gd name="connsiteX13" fmla="*/ 2777815 w 2979733"/>
                <a:gd name="connsiteY13" fmla="*/ 253840 h 663445"/>
                <a:gd name="connsiteX14" fmla="*/ 2815314 w 2979733"/>
                <a:gd name="connsiteY14" fmla="*/ 199034 h 663445"/>
                <a:gd name="connsiteX15" fmla="*/ 2933580 w 2979733"/>
                <a:gd name="connsiteY15" fmla="*/ 0 h 663445"/>
                <a:gd name="connsiteX16" fmla="*/ 2979733 w 2979733"/>
                <a:gd name="connsiteY16" fmla="*/ 262494 h 663445"/>
                <a:gd name="connsiteX17" fmla="*/ 2870120 w 2979733"/>
                <a:gd name="connsiteY17" fmla="*/ 415374 h 663445"/>
                <a:gd name="connsiteX18" fmla="*/ 2803776 w 2979733"/>
                <a:gd name="connsiteY18" fmla="*/ 510564 h 663445"/>
                <a:gd name="connsiteX19" fmla="*/ 2763392 w 2979733"/>
                <a:gd name="connsiteY19" fmla="*/ 579793 h 663445"/>
                <a:gd name="connsiteX20" fmla="*/ 2720124 w 2979733"/>
                <a:gd name="connsiteY20" fmla="*/ 634600 h 663445"/>
                <a:gd name="connsiteX21" fmla="*/ 2691278 w 2979733"/>
                <a:gd name="connsiteY21" fmla="*/ 657676 h 663445"/>
                <a:gd name="connsiteX22" fmla="*/ 2662433 w 2979733"/>
                <a:gd name="connsiteY22" fmla="*/ 663445 h 663445"/>
                <a:gd name="connsiteX23" fmla="*/ 2630703 w 2979733"/>
                <a:gd name="connsiteY23" fmla="*/ 660561 h 663445"/>
                <a:gd name="connsiteX24" fmla="*/ 2604742 w 2979733"/>
                <a:gd name="connsiteY24" fmla="*/ 651907 h 663445"/>
                <a:gd name="connsiteX25" fmla="*/ 2549936 w 2979733"/>
                <a:gd name="connsiteY25" fmla="*/ 611523 h 663445"/>
                <a:gd name="connsiteX26" fmla="*/ 1918221 w 2979733"/>
                <a:gd name="connsiteY26" fmla="*/ 588447 h 663445"/>
                <a:gd name="connsiteX27" fmla="*/ 1748033 w 2979733"/>
                <a:gd name="connsiteY27" fmla="*/ 562486 h 663445"/>
                <a:gd name="connsiteX28" fmla="*/ 724020 w 2979733"/>
                <a:gd name="connsiteY28" fmla="*/ 507680 h 6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9733" h="663445">
                  <a:moveTo>
                    <a:pt x="724020" y="507680"/>
                  </a:moveTo>
                  <a:lnTo>
                    <a:pt x="23076" y="473065"/>
                  </a:lnTo>
                  <a:lnTo>
                    <a:pt x="0" y="250956"/>
                  </a:lnTo>
                  <a:lnTo>
                    <a:pt x="539410" y="271147"/>
                  </a:lnTo>
                  <a:lnTo>
                    <a:pt x="1061512" y="294224"/>
                  </a:lnTo>
                  <a:lnTo>
                    <a:pt x="1465348" y="311531"/>
                  </a:lnTo>
                  <a:lnTo>
                    <a:pt x="1733610" y="323069"/>
                  </a:lnTo>
                  <a:lnTo>
                    <a:pt x="1874953" y="325954"/>
                  </a:lnTo>
                  <a:lnTo>
                    <a:pt x="2342249" y="323069"/>
                  </a:lnTo>
                  <a:lnTo>
                    <a:pt x="2642241" y="320185"/>
                  </a:lnTo>
                  <a:lnTo>
                    <a:pt x="2685509" y="317300"/>
                  </a:lnTo>
                  <a:lnTo>
                    <a:pt x="2714355" y="305762"/>
                  </a:lnTo>
                  <a:lnTo>
                    <a:pt x="2740316" y="285570"/>
                  </a:lnTo>
                  <a:lnTo>
                    <a:pt x="2777815" y="253840"/>
                  </a:lnTo>
                  <a:lnTo>
                    <a:pt x="2815314" y="199034"/>
                  </a:lnTo>
                  <a:lnTo>
                    <a:pt x="2933580" y="0"/>
                  </a:lnTo>
                  <a:lnTo>
                    <a:pt x="2979733" y="262494"/>
                  </a:lnTo>
                  <a:lnTo>
                    <a:pt x="2870120" y="415374"/>
                  </a:lnTo>
                  <a:lnTo>
                    <a:pt x="2803776" y="510564"/>
                  </a:lnTo>
                  <a:lnTo>
                    <a:pt x="2763392" y="579793"/>
                  </a:lnTo>
                  <a:lnTo>
                    <a:pt x="2720124" y="634600"/>
                  </a:lnTo>
                  <a:lnTo>
                    <a:pt x="2691278" y="657676"/>
                  </a:lnTo>
                  <a:lnTo>
                    <a:pt x="2662433" y="663445"/>
                  </a:lnTo>
                  <a:lnTo>
                    <a:pt x="2630703" y="660561"/>
                  </a:lnTo>
                  <a:lnTo>
                    <a:pt x="2604742" y="651907"/>
                  </a:lnTo>
                  <a:lnTo>
                    <a:pt x="2549936" y="611523"/>
                  </a:lnTo>
                  <a:lnTo>
                    <a:pt x="1918221" y="588447"/>
                  </a:lnTo>
                  <a:lnTo>
                    <a:pt x="1748033" y="562486"/>
                  </a:lnTo>
                  <a:lnTo>
                    <a:pt x="724020" y="5076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B4137D05-3172-4A99-AB90-66200680955F}"/>
                </a:ext>
              </a:extLst>
            </p:cNvPr>
            <p:cNvSpPr/>
            <p:nvPr/>
          </p:nvSpPr>
          <p:spPr>
            <a:xfrm>
              <a:off x="5272089" y="5105401"/>
              <a:ext cx="2592387" cy="404813"/>
            </a:xfrm>
            <a:custGeom>
              <a:avLst/>
              <a:gdLst>
                <a:gd name="connsiteX0" fmla="*/ 851807 w 2593522"/>
                <a:gd name="connsiteY0" fmla="*/ 332014 h 405493"/>
                <a:gd name="connsiteX1" fmla="*/ 340179 w 2593522"/>
                <a:gd name="connsiteY1" fmla="*/ 381000 h 405493"/>
                <a:gd name="connsiteX2" fmla="*/ 255814 w 2593522"/>
                <a:gd name="connsiteY2" fmla="*/ 394607 h 405493"/>
                <a:gd name="connsiteX3" fmla="*/ 35379 w 2593522"/>
                <a:gd name="connsiteY3" fmla="*/ 405493 h 405493"/>
                <a:gd name="connsiteX4" fmla="*/ 0 w 2593522"/>
                <a:gd name="connsiteY4" fmla="*/ 220436 h 405493"/>
                <a:gd name="connsiteX5" fmla="*/ 136072 w 2593522"/>
                <a:gd name="connsiteY5" fmla="*/ 220436 h 405493"/>
                <a:gd name="connsiteX6" fmla="*/ 400050 w 2593522"/>
                <a:gd name="connsiteY6" fmla="*/ 195943 h 405493"/>
                <a:gd name="connsiteX7" fmla="*/ 756557 w 2593522"/>
                <a:gd name="connsiteY7" fmla="*/ 152400 h 405493"/>
                <a:gd name="connsiteX8" fmla="*/ 938893 w 2593522"/>
                <a:gd name="connsiteY8" fmla="*/ 141514 h 405493"/>
                <a:gd name="connsiteX9" fmla="*/ 1613807 w 2593522"/>
                <a:gd name="connsiteY9" fmla="*/ 62593 h 405493"/>
                <a:gd name="connsiteX10" fmla="*/ 1763486 w 2593522"/>
                <a:gd name="connsiteY10" fmla="*/ 48986 h 405493"/>
                <a:gd name="connsiteX11" fmla="*/ 2307772 w 2593522"/>
                <a:gd name="connsiteY11" fmla="*/ 0 h 405493"/>
                <a:gd name="connsiteX12" fmla="*/ 2324100 w 2593522"/>
                <a:gd name="connsiteY12" fmla="*/ 0 h 405493"/>
                <a:gd name="connsiteX13" fmla="*/ 2370364 w 2593522"/>
                <a:gd name="connsiteY13" fmla="*/ 10886 h 405493"/>
                <a:gd name="connsiteX14" fmla="*/ 2441122 w 2593522"/>
                <a:gd name="connsiteY14" fmla="*/ 32657 h 405493"/>
                <a:gd name="connsiteX15" fmla="*/ 2593522 w 2593522"/>
                <a:gd name="connsiteY15" fmla="*/ 84364 h 405493"/>
                <a:gd name="connsiteX16" fmla="*/ 2552700 w 2593522"/>
                <a:gd name="connsiteY16" fmla="*/ 378279 h 405493"/>
                <a:gd name="connsiteX17" fmla="*/ 2487386 w 2593522"/>
                <a:gd name="connsiteY17" fmla="*/ 353786 h 405493"/>
                <a:gd name="connsiteX18" fmla="*/ 2419350 w 2593522"/>
                <a:gd name="connsiteY18" fmla="*/ 291193 h 405493"/>
                <a:gd name="connsiteX19" fmla="*/ 2370364 w 2593522"/>
                <a:gd name="connsiteY19" fmla="*/ 253093 h 405493"/>
                <a:gd name="connsiteX20" fmla="*/ 2324100 w 2593522"/>
                <a:gd name="connsiteY20" fmla="*/ 223157 h 405493"/>
                <a:gd name="connsiteX21" fmla="*/ 2269672 w 2593522"/>
                <a:gd name="connsiteY21" fmla="*/ 204107 h 405493"/>
                <a:gd name="connsiteX22" fmla="*/ 2201636 w 2593522"/>
                <a:gd name="connsiteY22" fmla="*/ 201386 h 405493"/>
                <a:gd name="connsiteX23" fmla="*/ 1730829 w 2593522"/>
                <a:gd name="connsiteY23" fmla="*/ 247650 h 405493"/>
                <a:gd name="connsiteX24" fmla="*/ 851807 w 2593522"/>
                <a:gd name="connsiteY24" fmla="*/ 332014 h 40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93522" h="405493">
                  <a:moveTo>
                    <a:pt x="851807" y="332014"/>
                  </a:moveTo>
                  <a:lnTo>
                    <a:pt x="340179" y="381000"/>
                  </a:lnTo>
                  <a:lnTo>
                    <a:pt x="255814" y="394607"/>
                  </a:lnTo>
                  <a:lnTo>
                    <a:pt x="35379" y="405493"/>
                  </a:lnTo>
                  <a:lnTo>
                    <a:pt x="0" y="220436"/>
                  </a:lnTo>
                  <a:lnTo>
                    <a:pt x="136072" y="220436"/>
                  </a:lnTo>
                  <a:lnTo>
                    <a:pt x="400050" y="195943"/>
                  </a:lnTo>
                  <a:lnTo>
                    <a:pt x="756557" y="152400"/>
                  </a:lnTo>
                  <a:lnTo>
                    <a:pt x="938893" y="141514"/>
                  </a:lnTo>
                  <a:lnTo>
                    <a:pt x="1613807" y="62593"/>
                  </a:lnTo>
                  <a:lnTo>
                    <a:pt x="1763486" y="48986"/>
                  </a:lnTo>
                  <a:lnTo>
                    <a:pt x="2307772" y="0"/>
                  </a:lnTo>
                  <a:lnTo>
                    <a:pt x="2324100" y="0"/>
                  </a:lnTo>
                  <a:lnTo>
                    <a:pt x="2370364" y="10886"/>
                  </a:lnTo>
                  <a:lnTo>
                    <a:pt x="2441122" y="32657"/>
                  </a:lnTo>
                  <a:lnTo>
                    <a:pt x="2593522" y="84364"/>
                  </a:lnTo>
                  <a:lnTo>
                    <a:pt x="2552700" y="378279"/>
                  </a:lnTo>
                  <a:lnTo>
                    <a:pt x="2487386" y="353786"/>
                  </a:lnTo>
                  <a:lnTo>
                    <a:pt x="2419350" y="291193"/>
                  </a:lnTo>
                  <a:lnTo>
                    <a:pt x="2370364" y="253093"/>
                  </a:lnTo>
                  <a:lnTo>
                    <a:pt x="2324100" y="223157"/>
                  </a:lnTo>
                  <a:lnTo>
                    <a:pt x="2269672" y="204107"/>
                  </a:lnTo>
                  <a:lnTo>
                    <a:pt x="2201636" y="201386"/>
                  </a:lnTo>
                  <a:lnTo>
                    <a:pt x="1730829" y="247650"/>
                  </a:lnTo>
                  <a:lnTo>
                    <a:pt x="851807" y="3320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1069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63CB6A2-8B63-4FCB-BE4D-EA3576EBDCC9}"/>
              </a:ext>
            </a:extLst>
          </p:cNvPr>
          <p:cNvGrpSpPr/>
          <p:nvPr/>
        </p:nvGrpSpPr>
        <p:grpSpPr>
          <a:xfrm>
            <a:off x="3506796" y="1628775"/>
            <a:ext cx="4792654" cy="4298950"/>
            <a:chOff x="3506796" y="1628775"/>
            <a:chExt cx="4792654" cy="4298950"/>
          </a:xfrm>
          <a:solidFill>
            <a:schemeClr val="tx1"/>
          </a:solidFill>
        </p:grpSpPr>
        <p:sp>
          <p:nvSpPr>
            <p:cNvPr id="3" name="フリーフォーム 10">
              <a:extLst>
                <a:ext uri="{FF2B5EF4-FFF2-40B4-BE49-F238E27FC236}">
                  <a16:creationId xmlns:a16="http://schemas.microsoft.com/office/drawing/2014/main" id="{E36B4E06-3B44-40BC-82F4-CD6E3F273214}"/>
                </a:ext>
              </a:extLst>
            </p:cNvPr>
            <p:cNvSpPr/>
            <p:nvPr/>
          </p:nvSpPr>
          <p:spPr>
            <a:xfrm rot="16200000">
              <a:off x="3028164" y="2107407"/>
              <a:ext cx="2352675" cy="1395412"/>
            </a:xfrm>
            <a:custGeom>
              <a:avLst/>
              <a:gdLst>
                <a:gd name="connsiteX0" fmla="*/ 1521618 w 2352675"/>
                <a:gd name="connsiteY0" fmla="*/ 1121569 h 1395413"/>
                <a:gd name="connsiteX1" fmla="*/ 1252537 w 2352675"/>
                <a:gd name="connsiteY1" fmla="*/ 976313 h 1395413"/>
                <a:gd name="connsiteX2" fmla="*/ 1109662 w 2352675"/>
                <a:gd name="connsiteY2" fmla="*/ 895350 h 1395413"/>
                <a:gd name="connsiteX3" fmla="*/ 1000125 w 2352675"/>
                <a:gd name="connsiteY3" fmla="*/ 831057 h 1395413"/>
                <a:gd name="connsiteX4" fmla="*/ 862012 w 2352675"/>
                <a:gd name="connsiteY4" fmla="*/ 740569 h 1395413"/>
                <a:gd name="connsiteX5" fmla="*/ 666750 w 2352675"/>
                <a:gd name="connsiteY5" fmla="*/ 607219 h 1395413"/>
                <a:gd name="connsiteX6" fmla="*/ 423862 w 2352675"/>
                <a:gd name="connsiteY6" fmla="*/ 419100 h 1395413"/>
                <a:gd name="connsiteX7" fmla="*/ 216693 w 2352675"/>
                <a:gd name="connsiteY7" fmla="*/ 247650 h 1395413"/>
                <a:gd name="connsiteX8" fmla="*/ 69056 w 2352675"/>
                <a:gd name="connsiteY8" fmla="*/ 116682 h 1395413"/>
                <a:gd name="connsiteX9" fmla="*/ 16668 w 2352675"/>
                <a:gd name="connsiteY9" fmla="*/ 69057 h 1395413"/>
                <a:gd name="connsiteX10" fmla="*/ 7143 w 2352675"/>
                <a:gd name="connsiteY10" fmla="*/ 47625 h 1395413"/>
                <a:gd name="connsiteX11" fmla="*/ 0 w 2352675"/>
                <a:gd name="connsiteY11" fmla="*/ 23813 h 1395413"/>
                <a:gd name="connsiteX12" fmla="*/ 0 w 2352675"/>
                <a:gd name="connsiteY12" fmla="*/ 11907 h 1395413"/>
                <a:gd name="connsiteX13" fmla="*/ 7143 w 2352675"/>
                <a:gd name="connsiteY13" fmla="*/ 2382 h 1395413"/>
                <a:gd name="connsiteX14" fmla="*/ 23812 w 2352675"/>
                <a:gd name="connsiteY14" fmla="*/ 0 h 1395413"/>
                <a:gd name="connsiteX15" fmla="*/ 45243 w 2352675"/>
                <a:gd name="connsiteY15" fmla="*/ 2382 h 1395413"/>
                <a:gd name="connsiteX16" fmla="*/ 109537 w 2352675"/>
                <a:gd name="connsiteY16" fmla="*/ 47625 h 1395413"/>
                <a:gd name="connsiteX17" fmla="*/ 311943 w 2352675"/>
                <a:gd name="connsiteY17" fmla="*/ 180975 h 1395413"/>
                <a:gd name="connsiteX18" fmla="*/ 511968 w 2352675"/>
                <a:gd name="connsiteY18" fmla="*/ 307182 h 1395413"/>
                <a:gd name="connsiteX19" fmla="*/ 835818 w 2352675"/>
                <a:gd name="connsiteY19" fmla="*/ 502444 h 1395413"/>
                <a:gd name="connsiteX20" fmla="*/ 1107281 w 2352675"/>
                <a:gd name="connsiteY20" fmla="*/ 657225 h 1395413"/>
                <a:gd name="connsiteX21" fmla="*/ 1338262 w 2352675"/>
                <a:gd name="connsiteY21" fmla="*/ 773907 h 1395413"/>
                <a:gd name="connsiteX22" fmla="*/ 1569243 w 2352675"/>
                <a:gd name="connsiteY22" fmla="*/ 878682 h 1395413"/>
                <a:gd name="connsiteX23" fmla="*/ 1754981 w 2352675"/>
                <a:gd name="connsiteY23" fmla="*/ 954882 h 1395413"/>
                <a:gd name="connsiteX24" fmla="*/ 1940718 w 2352675"/>
                <a:gd name="connsiteY24" fmla="*/ 1021557 h 1395413"/>
                <a:gd name="connsiteX25" fmla="*/ 2005012 w 2352675"/>
                <a:gd name="connsiteY25" fmla="*/ 1040607 h 1395413"/>
                <a:gd name="connsiteX26" fmla="*/ 2047875 w 2352675"/>
                <a:gd name="connsiteY26" fmla="*/ 1042988 h 1395413"/>
                <a:gd name="connsiteX27" fmla="*/ 2095500 w 2352675"/>
                <a:gd name="connsiteY27" fmla="*/ 1040607 h 1395413"/>
                <a:gd name="connsiteX28" fmla="*/ 2152650 w 2352675"/>
                <a:gd name="connsiteY28" fmla="*/ 1026319 h 1395413"/>
                <a:gd name="connsiteX29" fmla="*/ 2195512 w 2352675"/>
                <a:gd name="connsiteY29" fmla="*/ 1014413 h 1395413"/>
                <a:gd name="connsiteX30" fmla="*/ 2247900 w 2352675"/>
                <a:gd name="connsiteY30" fmla="*/ 978694 h 1395413"/>
                <a:gd name="connsiteX31" fmla="*/ 2286000 w 2352675"/>
                <a:gd name="connsiteY31" fmla="*/ 938213 h 1395413"/>
                <a:gd name="connsiteX32" fmla="*/ 2305050 w 2352675"/>
                <a:gd name="connsiteY32" fmla="*/ 923925 h 1395413"/>
                <a:gd name="connsiteX33" fmla="*/ 2321718 w 2352675"/>
                <a:gd name="connsiteY33" fmla="*/ 916782 h 1395413"/>
                <a:gd name="connsiteX34" fmla="*/ 2338387 w 2352675"/>
                <a:gd name="connsiteY34" fmla="*/ 914400 h 1395413"/>
                <a:gd name="connsiteX35" fmla="*/ 2350293 w 2352675"/>
                <a:gd name="connsiteY35" fmla="*/ 921544 h 1395413"/>
                <a:gd name="connsiteX36" fmla="*/ 2352675 w 2352675"/>
                <a:gd name="connsiteY36" fmla="*/ 938213 h 1395413"/>
                <a:gd name="connsiteX37" fmla="*/ 2328862 w 2352675"/>
                <a:gd name="connsiteY37" fmla="*/ 1004888 h 1395413"/>
                <a:gd name="connsiteX38" fmla="*/ 2266950 w 2352675"/>
                <a:gd name="connsiteY38" fmla="*/ 1138238 h 1395413"/>
                <a:gd name="connsiteX39" fmla="*/ 2209800 w 2352675"/>
                <a:gd name="connsiteY39" fmla="*/ 1221582 h 1395413"/>
                <a:gd name="connsiteX40" fmla="*/ 2152650 w 2352675"/>
                <a:gd name="connsiteY40" fmla="*/ 1293019 h 1395413"/>
                <a:gd name="connsiteX41" fmla="*/ 2100262 w 2352675"/>
                <a:gd name="connsiteY41" fmla="*/ 1343025 h 1395413"/>
                <a:gd name="connsiteX42" fmla="*/ 2062162 w 2352675"/>
                <a:gd name="connsiteY42" fmla="*/ 1376363 h 1395413"/>
                <a:gd name="connsiteX43" fmla="*/ 2040731 w 2352675"/>
                <a:gd name="connsiteY43" fmla="*/ 1390650 h 1395413"/>
                <a:gd name="connsiteX44" fmla="*/ 2012156 w 2352675"/>
                <a:gd name="connsiteY44" fmla="*/ 1395413 h 1395413"/>
                <a:gd name="connsiteX45" fmla="*/ 1969293 w 2352675"/>
                <a:gd name="connsiteY45" fmla="*/ 1388269 h 1395413"/>
                <a:gd name="connsiteX46" fmla="*/ 1940718 w 2352675"/>
                <a:gd name="connsiteY46" fmla="*/ 1373982 h 1395413"/>
                <a:gd name="connsiteX47" fmla="*/ 1914525 w 2352675"/>
                <a:gd name="connsiteY47" fmla="*/ 1347788 h 1395413"/>
                <a:gd name="connsiteX48" fmla="*/ 1888331 w 2352675"/>
                <a:gd name="connsiteY48" fmla="*/ 1309688 h 1395413"/>
                <a:gd name="connsiteX49" fmla="*/ 1521618 w 2352675"/>
                <a:gd name="connsiteY49" fmla="*/ 1121569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52675" h="1395413">
                  <a:moveTo>
                    <a:pt x="1521618" y="1121569"/>
                  </a:moveTo>
                  <a:lnTo>
                    <a:pt x="1252537" y="976313"/>
                  </a:lnTo>
                  <a:lnTo>
                    <a:pt x="1109662" y="895350"/>
                  </a:lnTo>
                  <a:lnTo>
                    <a:pt x="1000125" y="831057"/>
                  </a:lnTo>
                  <a:lnTo>
                    <a:pt x="862012" y="740569"/>
                  </a:lnTo>
                  <a:lnTo>
                    <a:pt x="666750" y="607219"/>
                  </a:lnTo>
                  <a:lnTo>
                    <a:pt x="423862" y="419100"/>
                  </a:lnTo>
                  <a:lnTo>
                    <a:pt x="216693" y="247650"/>
                  </a:lnTo>
                  <a:lnTo>
                    <a:pt x="69056" y="116682"/>
                  </a:lnTo>
                  <a:lnTo>
                    <a:pt x="16668" y="69057"/>
                  </a:lnTo>
                  <a:lnTo>
                    <a:pt x="7143" y="47625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7143" y="2382"/>
                  </a:lnTo>
                  <a:lnTo>
                    <a:pt x="23812" y="0"/>
                  </a:lnTo>
                  <a:lnTo>
                    <a:pt x="45243" y="2382"/>
                  </a:lnTo>
                  <a:lnTo>
                    <a:pt x="109537" y="47625"/>
                  </a:lnTo>
                  <a:lnTo>
                    <a:pt x="311943" y="180975"/>
                  </a:lnTo>
                  <a:lnTo>
                    <a:pt x="511968" y="307182"/>
                  </a:lnTo>
                  <a:lnTo>
                    <a:pt x="835818" y="502444"/>
                  </a:lnTo>
                  <a:lnTo>
                    <a:pt x="1107281" y="657225"/>
                  </a:lnTo>
                  <a:lnTo>
                    <a:pt x="1338262" y="773907"/>
                  </a:lnTo>
                  <a:lnTo>
                    <a:pt x="1569243" y="878682"/>
                  </a:lnTo>
                  <a:lnTo>
                    <a:pt x="1754981" y="954882"/>
                  </a:lnTo>
                  <a:lnTo>
                    <a:pt x="1940718" y="1021557"/>
                  </a:lnTo>
                  <a:lnTo>
                    <a:pt x="2005012" y="1040607"/>
                  </a:lnTo>
                  <a:lnTo>
                    <a:pt x="2047875" y="1042988"/>
                  </a:lnTo>
                  <a:lnTo>
                    <a:pt x="2095500" y="1040607"/>
                  </a:lnTo>
                  <a:lnTo>
                    <a:pt x="2152650" y="1026319"/>
                  </a:lnTo>
                  <a:lnTo>
                    <a:pt x="2195512" y="1014413"/>
                  </a:lnTo>
                  <a:lnTo>
                    <a:pt x="2247900" y="978694"/>
                  </a:lnTo>
                  <a:lnTo>
                    <a:pt x="2286000" y="938213"/>
                  </a:lnTo>
                  <a:lnTo>
                    <a:pt x="2305050" y="923925"/>
                  </a:lnTo>
                  <a:lnTo>
                    <a:pt x="2321718" y="916782"/>
                  </a:lnTo>
                  <a:lnTo>
                    <a:pt x="2338387" y="914400"/>
                  </a:lnTo>
                  <a:lnTo>
                    <a:pt x="2350293" y="921544"/>
                  </a:lnTo>
                  <a:lnTo>
                    <a:pt x="2352675" y="938213"/>
                  </a:lnTo>
                  <a:lnTo>
                    <a:pt x="2328862" y="1004888"/>
                  </a:lnTo>
                  <a:lnTo>
                    <a:pt x="2266950" y="1138238"/>
                  </a:lnTo>
                  <a:lnTo>
                    <a:pt x="2209800" y="1221582"/>
                  </a:lnTo>
                  <a:lnTo>
                    <a:pt x="2152650" y="1293019"/>
                  </a:lnTo>
                  <a:lnTo>
                    <a:pt x="2100262" y="1343025"/>
                  </a:lnTo>
                  <a:lnTo>
                    <a:pt x="2062162" y="1376363"/>
                  </a:lnTo>
                  <a:lnTo>
                    <a:pt x="2040731" y="1390650"/>
                  </a:lnTo>
                  <a:lnTo>
                    <a:pt x="2012156" y="1395413"/>
                  </a:lnTo>
                  <a:lnTo>
                    <a:pt x="1969293" y="1388269"/>
                  </a:lnTo>
                  <a:lnTo>
                    <a:pt x="1940718" y="1373982"/>
                  </a:lnTo>
                  <a:lnTo>
                    <a:pt x="1914525" y="1347788"/>
                  </a:lnTo>
                  <a:lnTo>
                    <a:pt x="1888331" y="1309688"/>
                  </a:lnTo>
                  <a:lnTo>
                    <a:pt x="1521618" y="1121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5379ABD2-85C4-4E21-BAB7-6804659E0B9E}"/>
                </a:ext>
              </a:extLst>
            </p:cNvPr>
            <p:cNvSpPr/>
            <p:nvPr/>
          </p:nvSpPr>
          <p:spPr>
            <a:xfrm rot="16200000">
              <a:off x="2808293" y="4152900"/>
              <a:ext cx="3111500" cy="438150"/>
            </a:xfrm>
            <a:custGeom>
              <a:avLst/>
              <a:gdLst>
                <a:gd name="connsiteX0" fmla="*/ 1759254 w 3111536"/>
                <a:gd name="connsiteY0" fmla="*/ 342578 h 437882"/>
                <a:gd name="connsiteX1" fmla="*/ 955612 w 3111536"/>
                <a:gd name="connsiteY1" fmla="*/ 298790 h 437882"/>
                <a:gd name="connsiteX2" fmla="*/ 556367 w 3111536"/>
                <a:gd name="connsiteY2" fmla="*/ 278184 h 437882"/>
                <a:gd name="connsiteX3" fmla="*/ 386366 w 3111536"/>
                <a:gd name="connsiteY3" fmla="*/ 267881 h 437882"/>
                <a:gd name="connsiteX4" fmla="*/ 182880 w 3111536"/>
                <a:gd name="connsiteY4" fmla="*/ 267881 h 437882"/>
                <a:gd name="connsiteX5" fmla="*/ 90152 w 3111536"/>
                <a:gd name="connsiteY5" fmla="*/ 265305 h 437882"/>
                <a:gd name="connsiteX6" fmla="*/ 38636 w 3111536"/>
                <a:gd name="connsiteY6" fmla="*/ 255002 h 437882"/>
                <a:gd name="connsiteX7" fmla="*/ 12879 w 3111536"/>
                <a:gd name="connsiteY7" fmla="*/ 239547 h 437882"/>
                <a:gd name="connsiteX8" fmla="*/ 0 w 3111536"/>
                <a:gd name="connsiteY8" fmla="*/ 218941 h 437882"/>
                <a:gd name="connsiteX9" fmla="*/ 0 w 3111536"/>
                <a:gd name="connsiteY9" fmla="*/ 195759 h 437882"/>
                <a:gd name="connsiteX10" fmla="*/ 5151 w 3111536"/>
                <a:gd name="connsiteY10" fmla="*/ 175153 h 437882"/>
                <a:gd name="connsiteX11" fmla="*/ 25757 w 3111536"/>
                <a:gd name="connsiteY11" fmla="*/ 146819 h 437882"/>
                <a:gd name="connsiteX12" fmla="*/ 54091 w 3111536"/>
                <a:gd name="connsiteY12" fmla="*/ 118486 h 437882"/>
                <a:gd name="connsiteX13" fmla="*/ 103031 w 3111536"/>
                <a:gd name="connsiteY13" fmla="*/ 87577 h 437882"/>
                <a:gd name="connsiteX14" fmla="*/ 175152 w 3111536"/>
                <a:gd name="connsiteY14" fmla="*/ 59243 h 437882"/>
                <a:gd name="connsiteX15" fmla="*/ 249850 w 3111536"/>
                <a:gd name="connsiteY15" fmla="*/ 33485 h 437882"/>
                <a:gd name="connsiteX16" fmla="*/ 414699 w 3111536"/>
                <a:gd name="connsiteY16" fmla="*/ 0 h 437882"/>
                <a:gd name="connsiteX17" fmla="*/ 476518 w 3111536"/>
                <a:gd name="connsiteY17" fmla="*/ 10303 h 437882"/>
                <a:gd name="connsiteX18" fmla="*/ 595004 w 3111536"/>
                <a:gd name="connsiteY18" fmla="*/ 30909 h 437882"/>
                <a:gd name="connsiteX19" fmla="*/ 731520 w 3111536"/>
                <a:gd name="connsiteY19" fmla="*/ 48940 h 437882"/>
                <a:gd name="connsiteX20" fmla="*/ 955612 w 3111536"/>
                <a:gd name="connsiteY20" fmla="*/ 72122 h 437882"/>
                <a:gd name="connsiteX21" fmla="*/ 1452737 w 3111536"/>
                <a:gd name="connsiteY21" fmla="*/ 110758 h 437882"/>
                <a:gd name="connsiteX22" fmla="*/ 1870012 w 3111536"/>
                <a:gd name="connsiteY22" fmla="*/ 133940 h 437882"/>
                <a:gd name="connsiteX23" fmla="*/ 2258954 w 3111536"/>
                <a:gd name="connsiteY23" fmla="*/ 151971 h 437882"/>
                <a:gd name="connsiteX24" fmla="*/ 2686533 w 3111536"/>
                <a:gd name="connsiteY24" fmla="*/ 172577 h 437882"/>
                <a:gd name="connsiteX25" fmla="*/ 2967292 w 3111536"/>
                <a:gd name="connsiteY25" fmla="*/ 170001 h 437882"/>
                <a:gd name="connsiteX26" fmla="*/ 3111536 w 3111536"/>
                <a:gd name="connsiteY26" fmla="*/ 224093 h 437882"/>
                <a:gd name="connsiteX27" fmla="*/ 3039414 w 3111536"/>
                <a:gd name="connsiteY27" fmla="*/ 314245 h 437882"/>
                <a:gd name="connsiteX28" fmla="*/ 2972444 w 3111536"/>
                <a:gd name="connsiteY28" fmla="*/ 394094 h 437882"/>
                <a:gd name="connsiteX29" fmla="*/ 2938959 w 3111536"/>
                <a:gd name="connsiteY29" fmla="*/ 422427 h 437882"/>
                <a:gd name="connsiteX30" fmla="*/ 2915777 w 3111536"/>
                <a:gd name="connsiteY30" fmla="*/ 435306 h 437882"/>
                <a:gd name="connsiteX31" fmla="*/ 2879716 w 3111536"/>
                <a:gd name="connsiteY31" fmla="*/ 437882 h 437882"/>
                <a:gd name="connsiteX32" fmla="*/ 2830776 w 3111536"/>
                <a:gd name="connsiteY32" fmla="*/ 427579 h 437882"/>
                <a:gd name="connsiteX33" fmla="*/ 2771533 w 3111536"/>
                <a:gd name="connsiteY33" fmla="*/ 399245 h 437882"/>
                <a:gd name="connsiteX34" fmla="*/ 2258954 w 3111536"/>
                <a:gd name="connsiteY34" fmla="*/ 373488 h 437882"/>
                <a:gd name="connsiteX35" fmla="*/ 1759254 w 3111536"/>
                <a:gd name="connsiteY35" fmla="*/ 342578 h 4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11536" h="437882">
                  <a:moveTo>
                    <a:pt x="1759254" y="342578"/>
                  </a:moveTo>
                  <a:lnTo>
                    <a:pt x="955612" y="298790"/>
                  </a:lnTo>
                  <a:lnTo>
                    <a:pt x="556367" y="278184"/>
                  </a:lnTo>
                  <a:lnTo>
                    <a:pt x="386366" y="267881"/>
                  </a:lnTo>
                  <a:lnTo>
                    <a:pt x="182880" y="267881"/>
                  </a:lnTo>
                  <a:lnTo>
                    <a:pt x="90152" y="265305"/>
                  </a:lnTo>
                  <a:lnTo>
                    <a:pt x="38636" y="255002"/>
                  </a:lnTo>
                  <a:lnTo>
                    <a:pt x="12879" y="239547"/>
                  </a:lnTo>
                  <a:lnTo>
                    <a:pt x="0" y="218941"/>
                  </a:lnTo>
                  <a:lnTo>
                    <a:pt x="0" y="195759"/>
                  </a:lnTo>
                  <a:lnTo>
                    <a:pt x="5151" y="175153"/>
                  </a:lnTo>
                  <a:lnTo>
                    <a:pt x="25757" y="146819"/>
                  </a:lnTo>
                  <a:lnTo>
                    <a:pt x="54091" y="118486"/>
                  </a:lnTo>
                  <a:lnTo>
                    <a:pt x="103031" y="87577"/>
                  </a:lnTo>
                  <a:lnTo>
                    <a:pt x="175152" y="59243"/>
                  </a:lnTo>
                  <a:lnTo>
                    <a:pt x="249850" y="33485"/>
                  </a:lnTo>
                  <a:lnTo>
                    <a:pt x="414699" y="0"/>
                  </a:lnTo>
                  <a:lnTo>
                    <a:pt x="476518" y="10303"/>
                  </a:lnTo>
                  <a:lnTo>
                    <a:pt x="595004" y="30909"/>
                  </a:lnTo>
                  <a:lnTo>
                    <a:pt x="731520" y="48940"/>
                  </a:lnTo>
                  <a:lnTo>
                    <a:pt x="955612" y="72122"/>
                  </a:lnTo>
                  <a:lnTo>
                    <a:pt x="1452737" y="110758"/>
                  </a:lnTo>
                  <a:lnTo>
                    <a:pt x="1870012" y="133940"/>
                  </a:lnTo>
                  <a:lnTo>
                    <a:pt x="2258954" y="151971"/>
                  </a:lnTo>
                  <a:lnTo>
                    <a:pt x="2686533" y="172577"/>
                  </a:lnTo>
                  <a:lnTo>
                    <a:pt x="2967292" y="170001"/>
                  </a:lnTo>
                  <a:lnTo>
                    <a:pt x="3111536" y="224093"/>
                  </a:lnTo>
                  <a:lnTo>
                    <a:pt x="3039414" y="314245"/>
                  </a:lnTo>
                  <a:lnTo>
                    <a:pt x="2972444" y="394094"/>
                  </a:lnTo>
                  <a:lnTo>
                    <a:pt x="2938959" y="422427"/>
                  </a:lnTo>
                  <a:lnTo>
                    <a:pt x="2915777" y="435306"/>
                  </a:lnTo>
                  <a:lnTo>
                    <a:pt x="2879716" y="437882"/>
                  </a:lnTo>
                  <a:lnTo>
                    <a:pt x="2830776" y="427579"/>
                  </a:lnTo>
                  <a:lnTo>
                    <a:pt x="2771533" y="399245"/>
                  </a:lnTo>
                  <a:lnTo>
                    <a:pt x="2258954" y="373488"/>
                  </a:lnTo>
                  <a:lnTo>
                    <a:pt x="1759254" y="3425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3E33DE85-8814-4938-B453-8C1000B2F9A4}"/>
                </a:ext>
              </a:extLst>
            </p:cNvPr>
            <p:cNvSpPr/>
            <p:nvPr/>
          </p:nvSpPr>
          <p:spPr>
            <a:xfrm>
              <a:off x="5048254" y="1933576"/>
              <a:ext cx="2962275" cy="631825"/>
            </a:xfrm>
            <a:custGeom>
              <a:avLst/>
              <a:gdLst>
                <a:gd name="connsiteX0" fmla="*/ 2254216 w 2963243"/>
                <a:gd name="connsiteY0" fmla="*/ 347178 h 630789"/>
                <a:gd name="connsiteX1" fmla="*/ 1838580 w 2963243"/>
                <a:gd name="connsiteY1" fmla="*/ 403411 h 630789"/>
                <a:gd name="connsiteX2" fmla="*/ 1662545 w 2963243"/>
                <a:gd name="connsiteY2" fmla="*/ 435195 h 630789"/>
                <a:gd name="connsiteX3" fmla="*/ 1452282 w 2963243"/>
                <a:gd name="connsiteY3" fmla="*/ 464534 h 630789"/>
                <a:gd name="connsiteX4" fmla="*/ 1178451 w 2963243"/>
                <a:gd name="connsiteY4" fmla="*/ 501208 h 630789"/>
                <a:gd name="connsiteX5" fmla="*/ 885061 w 2963243"/>
                <a:gd name="connsiteY5" fmla="*/ 537882 h 630789"/>
                <a:gd name="connsiteX6" fmla="*/ 789709 w 2963243"/>
                <a:gd name="connsiteY6" fmla="*/ 577001 h 630789"/>
                <a:gd name="connsiteX7" fmla="*/ 611230 w 2963243"/>
                <a:gd name="connsiteY7" fmla="*/ 584335 h 630789"/>
                <a:gd name="connsiteX8" fmla="*/ 506098 w 2963243"/>
                <a:gd name="connsiteY8" fmla="*/ 596560 h 630789"/>
                <a:gd name="connsiteX9" fmla="*/ 476759 w 2963243"/>
                <a:gd name="connsiteY9" fmla="*/ 603895 h 630789"/>
                <a:gd name="connsiteX10" fmla="*/ 454755 w 2963243"/>
                <a:gd name="connsiteY10" fmla="*/ 616119 h 630789"/>
                <a:gd name="connsiteX11" fmla="*/ 427861 w 2963243"/>
                <a:gd name="connsiteY11" fmla="*/ 625899 h 630789"/>
                <a:gd name="connsiteX12" fmla="*/ 398522 w 2963243"/>
                <a:gd name="connsiteY12" fmla="*/ 630789 h 630789"/>
                <a:gd name="connsiteX13" fmla="*/ 369183 w 2963243"/>
                <a:gd name="connsiteY13" fmla="*/ 630789 h 630789"/>
                <a:gd name="connsiteX14" fmla="*/ 330064 w 2963243"/>
                <a:gd name="connsiteY14" fmla="*/ 623454 h 630789"/>
                <a:gd name="connsiteX15" fmla="*/ 298280 w 2963243"/>
                <a:gd name="connsiteY15" fmla="*/ 608785 h 630789"/>
                <a:gd name="connsiteX16" fmla="*/ 239602 w 2963243"/>
                <a:gd name="connsiteY16" fmla="*/ 567221 h 630789"/>
                <a:gd name="connsiteX17" fmla="*/ 185814 w 2963243"/>
                <a:gd name="connsiteY17" fmla="*/ 513433 h 630789"/>
                <a:gd name="connsiteX18" fmla="*/ 88017 w 2963243"/>
                <a:gd name="connsiteY18" fmla="*/ 398521 h 630789"/>
                <a:gd name="connsiteX19" fmla="*/ 34229 w 2963243"/>
                <a:gd name="connsiteY19" fmla="*/ 330064 h 630789"/>
                <a:gd name="connsiteX20" fmla="*/ 7335 w 2963243"/>
                <a:gd name="connsiteY20" fmla="*/ 286055 h 630789"/>
                <a:gd name="connsiteX21" fmla="*/ 0 w 2963243"/>
                <a:gd name="connsiteY21" fmla="*/ 266496 h 630789"/>
                <a:gd name="connsiteX22" fmla="*/ 0 w 2963243"/>
                <a:gd name="connsiteY22" fmla="*/ 249381 h 630789"/>
                <a:gd name="connsiteX23" fmla="*/ 4890 w 2963243"/>
                <a:gd name="connsiteY23" fmla="*/ 237157 h 630789"/>
                <a:gd name="connsiteX24" fmla="*/ 14669 w 2963243"/>
                <a:gd name="connsiteY24" fmla="*/ 229822 h 630789"/>
                <a:gd name="connsiteX25" fmla="*/ 29339 w 2963243"/>
                <a:gd name="connsiteY25" fmla="*/ 232267 h 630789"/>
                <a:gd name="connsiteX26" fmla="*/ 56233 w 2963243"/>
                <a:gd name="connsiteY26" fmla="*/ 246936 h 630789"/>
                <a:gd name="connsiteX27" fmla="*/ 107576 w 2963243"/>
                <a:gd name="connsiteY27" fmla="*/ 271386 h 630789"/>
                <a:gd name="connsiteX28" fmla="*/ 180924 w 2963243"/>
                <a:gd name="connsiteY28" fmla="*/ 303170 h 630789"/>
                <a:gd name="connsiteX29" fmla="*/ 251827 w 2963243"/>
                <a:gd name="connsiteY29" fmla="*/ 327619 h 630789"/>
                <a:gd name="connsiteX30" fmla="*/ 317839 w 2963243"/>
                <a:gd name="connsiteY30" fmla="*/ 349623 h 630789"/>
                <a:gd name="connsiteX31" fmla="*/ 420526 w 2963243"/>
                <a:gd name="connsiteY31" fmla="*/ 371627 h 630789"/>
                <a:gd name="connsiteX32" fmla="*/ 501208 w 2963243"/>
                <a:gd name="connsiteY32" fmla="*/ 381407 h 630789"/>
                <a:gd name="connsiteX33" fmla="*/ 718806 w 2963243"/>
                <a:gd name="connsiteY33" fmla="*/ 369182 h 630789"/>
                <a:gd name="connsiteX34" fmla="*/ 1041536 w 2963243"/>
                <a:gd name="connsiteY34" fmla="*/ 339843 h 630789"/>
                <a:gd name="connsiteX35" fmla="*/ 1327591 w 2963243"/>
                <a:gd name="connsiteY35" fmla="*/ 290945 h 630789"/>
                <a:gd name="connsiteX36" fmla="*/ 1706554 w 2963243"/>
                <a:gd name="connsiteY36" fmla="*/ 220042 h 630789"/>
                <a:gd name="connsiteX37" fmla="*/ 2043953 w 2963243"/>
                <a:gd name="connsiteY37" fmla="*/ 156474 h 630789"/>
                <a:gd name="connsiteX38" fmla="*/ 2293335 w 2963243"/>
                <a:gd name="connsiteY38" fmla="*/ 114911 h 630789"/>
                <a:gd name="connsiteX39" fmla="*/ 2366682 w 2963243"/>
                <a:gd name="connsiteY39" fmla="*/ 95351 h 630789"/>
                <a:gd name="connsiteX40" fmla="*/ 2418026 w 2963243"/>
                <a:gd name="connsiteY40" fmla="*/ 73347 h 630789"/>
                <a:gd name="connsiteX41" fmla="*/ 2513377 w 2963243"/>
                <a:gd name="connsiteY41" fmla="*/ 29339 h 630789"/>
                <a:gd name="connsiteX42" fmla="*/ 2559831 w 2963243"/>
                <a:gd name="connsiteY42" fmla="*/ 0 h 630789"/>
                <a:gd name="connsiteX43" fmla="*/ 2596505 w 2963243"/>
                <a:gd name="connsiteY43" fmla="*/ 0 h 630789"/>
                <a:gd name="connsiteX44" fmla="*/ 2662518 w 2963243"/>
                <a:gd name="connsiteY44" fmla="*/ 17114 h 630789"/>
                <a:gd name="connsiteX45" fmla="*/ 2743200 w 2963243"/>
                <a:gd name="connsiteY45" fmla="*/ 48898 h 630789"/>
                <a:gd name="connsiteX46" fmla="*/ 2814103 w 2963243"/>
                <a:gd name="connsiteY46" fmla="*/ 80682 h 630789"/>
                <a:gd name="connsiteX47" fmla="*/ 2882560 w 2963243"/>
                <a:gd name="connsiteY47" fmla="*/ 119801 h 630789"/>
                <a:gd name="connsiteX48" fmla="*/ 2914344 w 2963243"/>
                <a:gd name="connsiteY48" fmla="*/ 139360 h 630789"/>
                <a:gd name="connsiteX49" fmla="*/ 2943683 w 2963243"/>
                <a:gd name="connsiteY49" fmla="*/ 163809 h 630789"/>
                <a:gd name="connsiteX50" fmla="*/ 2953463 w 2963243"/>
                <a:gd name="connsiteY50" fmla="*/ 178479 h 630789"/>
                <a:gd name="connsiteX51" fmla="*/ 2963243 w 2963243"/>
                <a:gd name="connsiteY51" fmla="*/ 198038 h 630789"/>
                <a:gd name="connsiteX52" fmla="*/ 2960798 w 2963243"/>
                <a:gd name="connsiteY52" fmla="*/ 220042 h 630789"/>
                <a:gd name="connsiteX53" fmla="*/ 2943683 w 2963243"/>
                <a:gd name="connsiteY53" fmla="*/ 242047 h 630789"/>
                <a:gd name="connsiteX54" fmla="*/ 2919234 w 2963243"/>
                <a:gd name="connsiteY54" fmla="*/ 256716 h 630789"/>
                <a:gd name="connsiteX55" fmla="*/ 2877670 w 2963243"/>
                <a:gd name="connsiteY55" fmla="*/ 271386 h 630789"/>
                <a:gd name="connsiteX56" fmla="*/ 2831217 w 2963243"/>
                <a:gd name="connsiteY56" fmla="*/ 278720 h 630789"/>
                <a:gd name="connsiteX57" fmla="*/ 2735865 w 2963243"/>
                <a:gd name="connsiteY57" fmla="*/ 286055 h 630789"/>
                <a:gd name="connsiteX58" fmla="*/ 2618509 w 2963243"/>
                <a:gd name="connsiteY58" fmla="*/ 293390 h 630789"/>
                <a:gd name="connsiteX59" fmla="*/ 2254216 w 2963243"/>
                <a:gd name="connsiteY59" fmla="*/ 347178 h 6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63243" h="630789">
                  <a:moveTo>
                    <a:pt x="2254216" y="347178"/>
                  </a:moveTo>
                  <a:lnTo>
                    <a:pt x="1838580" y="403411"/>
                  </a:lnTo>
                  <a:lnTo>
                    <a:pt x="1662545" y="435195"/>
                  </a:lnTo>
                  <a:lnTo>
                    <a:pt x="1452282" y="464534"/>
                  </a:lnTo>
                  <a:lnTo>
                    <a:pt x="1178451" y="501208"/>
                  </a:lnTo>
                  <a:lnTo>
                    <a:pt x="885061" y="537882"/>
                  </a:lnTo>
                  <a:lnTo>
                    <a:pt x="789709" y="577001"/>
                  </a:lnTo>
                  <a:lnTo>
                    <a:pt x="611230" y="584335"/>
                  </a:lnTo>
                  <a:lnTo>
                    <a:pt x="506098" y="596560"/>
                  </a:lnTo>
                  <a:lnTo>
                    <a:pt x="476759" y="603895"/>
                  </a:lnTo>
                  <a:lnTo>
                    <a:pt x="454755" y="616119"/>
                  </a:lnTo>
                  <a:lnTo>
                    <a:pt x="427861" y="625899"/>
                  </a:lnTo>
                  <a:lnTo>
                    <a:pt x="398522" y="630789"/>
                  </a:lnTo>
                  <a:lnTo>
                    <a:pt x="369183" y="630789"/>
                  </a:lnTo>
                  <a:lnTo>
                    <a:pt x="330064" y="623454"/>
                  </a:lnTo>
                  <a:lnTo>
                    <a:pt x="298280" y="608785"/>
                  </a:lnTo>
                  <a:lnTo>
                    <a:pt x="239602" y="567221"/>
                  </a:lnTo>
                  <a:lnTo>
                    <a:pt x="185814" y="513433"/>
                  </a:lnTo>
                  <a:lnTo>
                    <a:pt x="88017" y="398521"/>
                  </a:lnTo>
                  <a:lnTo>
                    <a:pt x="34229" y="330064"/>
                  </a:lnTo>
                  <a:lnTo>
                    <a:pt x="7335" y="286055"/>
                  </a:lnTo>
                  <a:lnTo>
                    <a:pt x="0" y="266496"/>
                  </a:lnTo>
                  <a:lnTo>
                    <a:pt x="0" y="249381"/>
                  </a:lnTo>
                  <a:lnTo>
                    <a:pt x="4890" y="237157"/>
                  </a:lnTo>
                  <a:lnTo>
                    <a:pt x="14669" y="229822"/>
                  </a:lnTo>
                  <a:lnTo>
                    <a:pt x="29339" y="232267"/>
                  </a:lnTo>
                  <a:lnTo>
                    <a:pt x="56233" y="246936"/>
                  </a:lnTo>
                  <a:lnTo>
                    <a:pt x="107576" y="271386"/>
                  </a:lnTo>
                  <a:lnTo>
                    <a:pt x="180924" y="303170"/>
                  </a:lnTo>
                  <a:lnTo>
                    <a:pt x="251827" y="327619"/>
                  </a:lnTo>
                  <a:lnTo>
                    <a:pt x="317839" y="349623"/>
                  </a:lnTo>
                  <a:lnTo>
                    <a:pt x="420526" y="371627"/>
                  </a:lnTo>
                  <a:lnTo>
                    <a:pt x="501208" y="381407"/>
                  </a:lnTo>
                  <a:lnTo>
                    <a:pt x="718806" y="369182"/>
                  </a:lnTo>
                  <a:lnTo>
                    <a:pt x="1041536" y="339843"/>
                  </a:lnTo>
                  <a:lnTo>
                    <a:pt x="1327591" y="290945"/>
                  </a:lnTo>
                  <a:lnTo>
                    <a:pt x="1706554" y="220042"/>
                  </a:lnTo>
                  <a:lnTo>
                    <a:pt x="2043953" y="156474"/>
                  </a:lnTo>
                  <a:lnTo>
                    <a:pt x="2293335" y="114911"/>
                  </a:lnTo>
                  <a:lnTo>
                    <a:pt x="2366682" y="95351"/>
                  </a:lnTo>
                  <a:lnTo>
                    <a:pt x="2418026" y="73347"/>
                  </a:lnTo>
                  <a:lnTo>
                    <a:pt x="2513377" y="29339"/>
                  </a:lnTo>
                  <a:lnTo>
                    <a:pt x="2559831" y="0"/>
                  </a:lnTo>
                  <a:lnTo>
                    <a:pt x="2596505" y="0"/>
                  </a:lnTo>
                  <a:lnTo>
                    <a:pt x="2662518" y="17114"/>
                  </a:lnTo>
                  <a:lnTo>
                    <a:pt x="2743200" y="48898"/>
                  </a:lnTo>
                  <a:lnTo>
                    <a:pt x="2814103" y="80682"/>
                  </a:lnTo>
                  <a:lnTo>
                    <a:pt x="2882560" y="119801"/>
                  </a:lnTo>
                  <a:lnTo>
                    <a:pt x="2914344" y="139360"/>
                  </a:lnTo>
                  <a:lnTo>
                    <a:pt x="2943683" y="163809"/>
                  </a:lnTo>
                  <a:lnTo>
                    <a:pt x="2953463" y="178479"/>
                  </a:lnTo>
                  <a:lnTo>
                    <a:pt x="2963243" y="198038"/>
                  </a:lnTo>
                  <a:lnTo>
                    <a:pt x="2960798" y="220042"/>
                  </a:lnTo>
                  <a:lnTo>
                    <a:pt x="2943683" y="242047"/>
                  </a:lnTo>
                  <a:lnTo>
                    <a:pt x="2919234" y="256716"/>
                  </a:lnTo>
                  <a:lnTo>
                    <a:pt x="2877670" y="271386"/>
                  </a:lnTo>
                  <a:lnTo>
                    <a:pt x="2831217" y="278720"/>
                  </a:lnTo>
                  <a:lnTo>
                    <a:pt x="2735865" y="286055"/>
                  </a:lnTo>
                  <a:lnTo>
                    <a:pt x="2618509" y="293390"/>
                  </a:lnTo>
                  <a:lnTo>
                    <a:pt x="2254216" y="347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5D113BED-5AB9-4E47-9872-77610723A9D9}"/>
                </a:ext>
              </a:extLst>
            </p:cNvPr>
            <p:cNvSpPr/>
            <p:nvPr/>
          </p:nvSpPr>
          <p:spPr>
            <a:xfrm rot="16200000">
              <a:off x="3994946" y="4312445"/>
              <a:ext cx="2211387" cy="555625"/>
            </a:xfrm>
            <a:custGeom>
              <a:avLst/>
              <a:gdLst>
                <a:gd name="connsiteX0" fmla="*/ 1421606 w 2212181"/>
                <a:gd name="connsiteY0" fmla="*/ 454818 h 554831"/>
                <a:gd name="connsiteX1" fmla="*/ 700087 w 2212181"/>
                <a:gd name="connsiteY1" fmla="*/ 507206 h 554831"/>
                <a:gd name="connsiteX2" fmla="*/ 347662 w 2212181"/>
                <a:gd name="connsiteY2" fmla="*/ 531018 h 554831"/>
                <a:gd name="connsiteX3" fmla="*/ 197643 w 2212181"/>
                <a:gd name="connsiteY3" fmla="*/ 554831 h 554831"/>
                <a:gd name="connsiteX4" fmla="*/ 97631 w 2212181"/>
                <a:gd name="connsiteY4" fmla="*/ 542925 h 554831"/>
                <a:gd name="connsiteX5" fmla="*/ 57150 w 2212181"/>
                <a:gd name="connsiteY5" fmla="*/ 533400 h 554831"/>
                <a:gd name="connsiteX6" fmla="*/ 28575 w 2212181"/>
                <a:gd name="connsiteY6" fmla="*/ 521493 h 554831"/>
                <a:gd name="connsiteX7" fmla="*/ 7143 w 2212181"/>
                <a:gd name="connsiteY7" fmla="*/ 500062 h 554831"/>
                <a:gd name="connsiteX8" fmla="*/ 0 w 2212181"/>
                <a:gd name="connsiteY8" fmla="*/ 481012 h 554831"/>
                <a:gd name="connsiteX9" fmla="*/ 2381 w 2212181"/>
                <a:gd name="connsiteY9" fmla="*/ 461962 h 554831"/>
                <a:gd name="connsiteX10" fmla="*/ 16668 w 2212181"/>
                <a:gd name="connsiteY10" fmla="*/ 435768 h 554831"/>
                <a:gd name="connsiteX11" fmla="*/ 45243 w 2212181"/>
                <a:gd name="connsiteY11" fmla="*/ 409575 h 554831"/>
                <a:gd name="connsiteX12" fmla="*/ 73818 w 2212181"/>
                <a:gd name="connsiteY12" fmla="*/ 383381 h 554831"/>
                <a:gd name="connsiteX13" fmla="*/ 126206 w 2212181"/>
                <a:gd name="connsiteY13" fmla="*/ 352425 h 554831"/>
                <a:gd name="connsiteX14" fmla="*/ 190500 w 2212181"/>
                <a:gd name="connsiteY14" fmla="*/ 326231 h 554831"/>
                <a:gd name="connsiteX15" fmla="*/ 278606 w 2212181"/>
                <a:gd name="connsiteY15" fmla="*/ 302418 h 554831"/>
                <a:gd name="connsiteX16" fmla="*/ 390525 w 2212181"/>
                <a:gd name="connsiteY16" fmla="*/ 288131 h 554831"/>
                <a:gd name="connsiteX17" fmla="*/ 595312 w 2212181"/>
                <a:gd name="connsiteY17" fmla="*/ 271462 h 554831"/>
                <a:gd name="connsiteX18" fmla="*/ 1016793 w 2212181"/>
                <a:gd name="connsiteY18" fmla="*/ 242887 h 554831"/>
                <a:gd name="connsiteX19" fmla="*/ 1447800 w 2212181"/>
                <a:gd name="connsiteY19" fmla="*/ 216693 h 554831"/>
                <a:gd name="connsiteX20" fmla="*/ 1778793 w 2212181"/>
                <a:gd name="connsiteY20" fmla="*/ 197643 h 554831"/>
                <a:gd name="connsiteX21" fmla="*/ 1864518 w 2212181"/>
                <a:gd name="connsiteY21" fmla="*/ 188118 h 554831"/>
                <a:gd name="connsiteX22" fmla="*/ 1940718 w 2212181"/>
                <a:gd name="connsiteY22" fmla="*/ 171450 h 554831"/>
                <a:gd name="connsiteX23" fmla="*/ 1997868 w 2212181"/>
                <a:gd name="connsiteY23" fmla="*/ 150018 h 554831"/>
                <a:gd name="connsiteX24" fmla="*/ 2062162 w 2212181"/>
                <a:gd name="connsiteY24" fmla="*/ 111918 h 554831"/>
                <a:gd name="connsiteX25" fmla="*/ 2102643 w 2212181"/>
                <a:gd name="connsiteY25" fmla="*/ 80962 h 554831"/>
                <a:gd name="connsiteX26" fmla="*/ 2128837 w 2212181"/>
                <a:gd name="connsiteY26" fmla="*/ 50006 h 554831"/>
                <a:gd name="connsiteX27" fmla="*/ 2145506 w 2212181"/>
                <a:gd name="connsiteY27" fmla="*/ 23812 h 554831"/>
                <a:gd name="connsiteX28" fmla="*/ 2155031 w 2212181"/>
                <a:gd name="connsiteY28" fmla="*/ 11906 h 554831"/>
                <a:gd name="connsiteX29" fmla="*/ 2169318 w 2212181"/>
                <a:gd name="connsiteY29" fmla="*/ 4762 h 554831"/>
                <a:gd name="connsiteX30" fmla="*/ 2188368 w 2212181"/>
                <a:gd name="connsiteY30" fmla="*/ 0 h 554831"/>
                <a:gd name="connsiteX31" fmla="*/ 2202656 w 2212181"/>
                <a:gd name="connsiteY31" fmla="*/ 0 h 554831"/>
                <a:gd name="connsiteX32" fmla="*/ 2212181 w 2212181"/>
                <a:gd name="connsiteY32" fmla="*/ 4762 h 554831"/>
                <a:gd name="connsiteX33" fmla="*/ 2212181 w 2212181"/>
                <a:gd name="connsiteY33" fmla="*/ 16668 h 554831"/>
                <a:gd name="connsiteX34" fmla="*/ 2197893 w 2212181"/>
                <a:gd name="connsiteY34" fmla="*/ 66675 h 554831"/>
                <a:gd name="connsiteX35" fmla="*/ 2195512 w 2212181"/>
                <a:gd name="connsiteY35" fmla="*/ 126206 h 554831"/>
                <a:gd name="connsiteX36" fmla="*/ 2188368 w 2212181"/>
                <a:gd name="connsiteY36" fmla="*/ 176212 h 554831"/>
                <a:gd name="connsiteX37" fmla="*/ 2176462 w 2212181"/>
                <a:gd name="connsiteY37" fmla="*/ 228600 h 554831"/>
                <a:gd name="connsiteX38" fmla="*/ 2155031 w 2212181"/>
                <a:gd name="connsiteY38" fmla="*/ 297656 h 554831"/>
                <a:gd name="connsiteX39" fmla="*/ 2128837 w 2212181"/>
                <a:gd name="connsiteY39" fmla="*/ 385762 h 554831"/>
                <a:gd name="connsiteX40" fmla="*/ 1962150 w 2212181"/>
                <a:gd name="connsiteY40" fmla="*/ 416718 h 554831"/>
                <a:gd name="connsiteX41" fmla="*/ 1421606 w 2212181"/>
                <a:gd name="connsiteY41" fmla="*/ 45481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54831">
                  <a:moveTo>
                    <a:pt x="1421606" y="454818"/>
                  </a:moveTo>
                  <a:lnTo>
                    <a:pt x="700087" y="507206"/>
                  </a:lnTo>
                  <a:lnTo>
                    <a:pt x="347662" y="531018"/>
                  </a:lnTo>
                  <a:lnTo>
                    <a:pt x="197643" y="554831"/>
                  </a:lnTo>
                  <a:lnTo>
                    <a:pt x="97631" y="542925"/>
                  </a:lnTo>
                  <a:lnTo>
                    <a:pt x="57150" y="533400"/>
                  </a:lnTo>
                  <a:lnTo>
                    <a:pt x="28575" y="521493"/>
                  </a:lnTo>
                  <a:lnTo>
                    <a:pt x="7143" y="500062"/>
                  </a:lnTo>
                  <a:lnTo>
                    <a:pt x="0" y="481012"/>
                  </a:lnTo>
                  <a:lnTo>
                    <a:pt x="2381" y="461962"/>
                  </a:lnTo>
                  <a:lnTo>
                    <a:pt x="16668" y="435768"/>
                  </a:lnTo>
                  <a:lnTo>
                    <a:pt x="45243" y="409575"/>
                  </a:lnTo>
                  <a:lnTo>
                    <a:pt x="73818" y="383381"/>
                  </a:lnTo>
                  <a:lnTo>
                    <a:pt x="126206" y="352425"/>
                  </a:lnTo>
                  <a:lnTo>
                    <a:pt x="190500" y="326231"/>
                  </a:lnTo>
                  <a:lnTo>
                    <a:pt x="278606" y="302418"/>
                  </a:lnTo>
                  <a:lnTo>
                    <a:pt x="390525" y="288131"/>
                  </a:lnTo>
                  <a:lnTo>
                    <a:pt x="595312" y="271462"/>
                  </a:lnTo>
                  <a:lnTo>
                    <a:pt x="1016793" y="242887"/>
                  </a:lnTo>
                  <a:lnTo>
                    <a:pt x="1447800" y="216693"/>
                  </a:lnTo>
                  <a:lnTo>
                    <a:pt x="1778793" y="197643"/>
                  </a:lnTo>
                  <a:lnTo>
                    <a:pt x="1864518" y="188118"/>
                  </a:lnTo>
                  <a:lnTo>
                    <a:pt x="1940718" y="171450"/>
                  </a:lnTo>
                  <a:lnTo>
                    <a:pt x="1997868" y="150018"/>
                  </a:lnTo>
                  <a:lnTo>
                    <a:pt x="2062162" y="111918"/>
                  </a:lnTo>
                  <a:lnTo>
                    <a:pt x="2102643" y="80962"/>
                  </a:lnTo>
                  <a:lnTo>
                    <a:pt x="2128837" y="50006"/>
                  </a:lnTo>
                  <a:lnTo>
                    <a:pt x="2145506" y="23812"/>
                  </a:lnTo>
                  <a:lnTo>
                    <a:pt x="2155031" y="11906"/>
                  </a:lnTo>
                  <a:lnTo>
                    <a:pt x="2169318" y="4762"/>
                  </a:lnTo>
                  <a:lnTo>
                    <a:pt x="2188368" y="0"/>
                  </a:lnTo>
                  <a:lnTo>
                    <a:pt x="2202656" y="0"/>
                  </a:lnTo>
                  <a:lnTo>
                    <a:pt x="2212181" y="4762"/>
                  </a:lnTo>
                  <a:lnTo>
                    <a:pt x="2212181" y="16668"/>
                  </a:lnTo>
                  <a:lnTo>
                    <a:pt x="2197893" y="66675"/>
                  </a:lnTo>
                  <a:cubicBezTo>
                    <a:pt x="2197099" y="86519"/>
                    <a:pt x="2196306" y="106362"/>
                    <a:pt x="2195512" y="126206"/>
                  </a:cubicBezTo>
                  <a:lnTo>
                    <a:pt x="2188368" y="176212"/>
                  </a:lnTo>
                  <a:lnTo>
                    <a:pt x="2176462" y="228600"/>
                  </a:lnTo>
                  <a:lnTo>
                    <a:pt x="2155031" y="297656"/>
                  </a:lnTo>
                  <a:lnTo>
                    <a:pt x="2128837" y="385762"/>
                  </a:lnTo>
                  <a:lnTo>
                    <a:pt x="1962150" y="416718"/>
                  </a:lnTo>
                  <a:lnTo>
                    <a:pt x="1421606" y="454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A0D259B2-0A09-45FC-A2CB-91A102832B02}"/>
                </a:ext>
              </a:extLst>
            </p:cNvPr>
            <p:cNvSpPr/>
            <p:nvPr/>
          </p:nvSpPr>
          <p:spPr>
            <a:xfrm>
              <a:off x="5073650" y="3232150"/>
              <a:ext cx="3225800" cy="2311400"/>
            </a:xfrm>
            <a:custGeom>
              <a:avLst/>
              <a:gdLst>
                <a:gd name="connsiteX0" fmla="*/ 1539875 w 3225800"/>
                <a:gd name="connsiteY0" fmla="*/ 368300 h 2311400"/>
                <a:gd name="connsiteX1" fmla="*/ 1114425 w 3225800"/>
                <a:gd name="connsiteY1" fmla="*/ 425450 h 2311400"/>
                <a:gd name="connsiteX2" fmla="*/ 936625 w 3225800"/>
                <a:gd name="connsiteY2" fmla="*/ 441325 h 2311400"/>
                <a:gd name="connsiteX3" fmla="*/ 558800 w 3225800"/>
                <a:gd name="connsiteY3" fmla="*/ 473075 h 2311400"/>
                <a:gd name="connsiteX4" fmla="*/ 82550 w 3225800"/>
                <a:gd name="connsiteY4" fmla="*/ 514350 h 2311400"/>
                <a:gd name="connsiteX5" fmla="*/ 0 w 3225800"/>
                <a:gd name="connsiteY5" fmla="*/ 336550 h 2311400"/>
                <a:gd name="connsiteX6" fmla="*/ 307975 w 3225800"/>
                <a:gd name="connsiteY6" fmla="*/ 314325 h 2311400"/>
                <a:gd name="connsiteX7" fmla="*/ 939800 w 3225800"/>
                <a:gd name="connsiteY7" fmla="*/ 257175 h 2311400"/>
                <a:gd name="connsiteX8" fmla="*/ 1114425 w 3225800"/>
                <a:gd name="connsiteY8" fmla="*/ 244475 h 2311400"/>
                <a:gd name="connsiteX9" fmla="*/ 1562100 w 3225800"/>
                <a:gd name="connsiteY9" fmla="*/ 190500 h 2311400"/>
                <a:gd name="connsiteX10" fmla="*/ 1873250 w 3225800"/>
                <a:gd name="connsiteY10" fmla="*/ 142875 h 2311400"/>
                <a:gd name="connsiteX11" fmla="*/ 2079625 w 3225800"/>
                <a:gd name="connsiteY11" fmla="*/ 111125 h 2311400"/>
                <a:gd name="connsiteX12" fmla="*/ 2470150 w 3225800"/>
                <a:gd name="connsiteY12" fmla="*/ 66675 h 2311400"/>
                <a:gd name="connsiteX13" fmla="*/ 2749550 w 3225800"/>
                <a:gd name="connsiteY13" fmla="*/ 34925 h 2311400"/>
                <a:gd name="connsiteX14" fmla="*/ 2794000 w 3225800"/>
                <a:gd name="connsiteY14" fmla="*/ 25400 h 2311400"/>
                <a:gd name="connsiteX15" fmla="*/ 2838450 w 3225800"/>
                <a:gd name="connsiteY15" fmla="*/ 0 h 2311400"/>
                <a:gd name="connsiteX16" fmla="*/ 2857500 w 3225800"/>
                <a:gd name="connsiteY16" fmla="*/ 0 h 2311400"/>
                <a:gd name="connsiteX17" fmla="*/ 2901950 w 3225800"/>
                <a:gd name="connsiteY17" fmla="*/ 31750 h 2311400"/>
                <a:gd name="connsiteX18" fmla="*/ 2997200 w 3225800"/>
                <a:gd name="connsiteY18" fmla="*/ 114300 h 2311400"/>
                <a:gd name="connsiteX19" fmla="*/ 3086100 w 3225800"/>
                <a:gd name="connsiteY19" fmla="*/ 187325 h 2311400"/>
                <a:gd name="connsiteX20" fmla="*/ 3143250 w 3225800"/>
                <a:gd name="connsiteY20" fmla="*/ 244475 h 2311400"/>
                <a:gd name="connsiteX21" fmla="*/ 3181350 w 3225800"/>
                <a:gd name="connsiteY21" fmla="*/ 288925 h 2311400"/>
                <a:gd name="connsiteX22" fmla="*/ 3213100 w 3225800"/>
                <a:gd name="connsiteY22" fmla="*/ 339725 h 2311400"/>
                <a:gd name="connsiteX23" fmla="*/ 3222625 w 3225800"/>
                <a:gd name="connsiteY23" fmla="*/ 361950 h 2311400"/>
                <a:gd name="connsiteX24" fmla="*/ 3225800 w 3225800"/>
                <a:gd name="connsiteY24" fmla="*/ 390525 h 2311400"/>
                <a:gd name="connsiteX25" fmla="*/ 3219450 w 3225800"/>
                <a:gd name="connsiteY25" fmla="*/ 425450 h 2311400"/>
                <a:gd name="connsiteX26" fmla="*/ 3184525 w 3225800"/>
                <a:gd name="connsiteY26" fmla="*/ 492125 h 2311400"/>
                <a:gd name="connsiteX27" fmla="*/ 3152775 w 3225800"/>
                <a:gd name="connsiteY27" fmla="*/ 542925 h 2311400"/>
                <a:gd name="connsiteX28" fmla="*/ 3076575 w 3225800"/>
                <a:gd name="connsiteY28" fmla="*/ 1174750 h 2311400"/>
                <a:gd name="connsiteX29" fmla="*/ 3016250 w 3225800"/>
                <a:gd name="connsiteY29" fmla="*/ 1612900 h 2311400"/>
                <a:gd name="connsiteX30" fmla="*/ 2965450 w 3225800"/>
                <a:gd name="connsiteY30" fmla="*/ 2006600 h 2311400"/>
                <a:gd name="connsiteX31" fmla="*/ 2949575 w 3225800"/>
                <a:gd name="connsiteY31" fmla="*/ 2105025 h 2311400"/>
                <a:gd name="connsiteX32" fmla="*/ 2930525 w 3225800"/>
                <a:gd name="connsiteY32" fmla="*/ 2152650 h 2311400"/>
                <a:gd name="connsiteX33" fmla="*/ 2901950 w 3225800"/>
                <a:gd name="connsiteY33" fmla="*/ 2216150 h 2311400"/>
                <a:gd name="connsiteX34" fmla="*/ 2863850 w 3225800"/>
                <a:gd name="connsiteY34" fmla="*/ 2276475 h 2311400"/>
                <a:gd name="connsiteX35" fmla="*/ 2838450 w 3225800"/>
                <a:gd name="connsiteY35" fmla="*/ 2301875 h 2311400"/>
                <a:gd name="connsiteX36" fmla="*/ 2809875 w 3225800"/>
                <a:gd name="connsiteY36" fmla="*/ 2311400 h 2311400"/>
                <a:gd name="connsiteX37" fmla="*/ 2784475 w 3225800"/>
                <a:gd name="connsiteY37" fmla="*/ 2311400 h 2311400"/>
                <a:gd name="connsiteX38" fmla="*/ 2752725 w 3225800"/>
                <a:gd name="connsiteY38" fmla="*/ 2298700 h 2311400"/>
                <a:gd name="connsiteX39" fmla="*/ 2717800 w 3225800"/>
                <a:gd name="connsiteY39" fmla="*/ 2263775 h 2311400"/>
                <a:gd name="connsiteX40" fmla="*/ 2686050 w 3225800"/>
                <a:gd name="connsiteY40" fmla="*/ 2228850 h 2311400"/>
                <a:gd name="connsiteX41" fmla="*/ 2733675 w 3225800"/>
                <a:gd name="connsiteY41" fmla="*/ 1971675 h 2311400"/>
                <a:gd name="connsiteX42" fmla="*/ 2778125 w 3225800"/>
                <a:gd name="connsiteY42" fmla="*/ 1454150 h 2311400"/>
                <a:gd name="connsiteX43" fmla="*/ 2822575 w 3225800"/>
                <a:gd name="connsiteY43" fmla="*/ 949325 h 2311400"/>
                <a:gd name="connsiteX44" fmla="*/ 2867025 w 3225800"/>
                <a:gd name="connsiteY44" fmla="*/ 419100 h 2311400"/>
                <a:gd name="connsiteX45" fmla="*/ 2863850 w 3225800"/>
                <a:gd name="connsiteY45" fmla="*/ 355600 h 2311400"/>
                <a:gd name="connsiteX46" fmla="*/ 2854325 w 3225800"/>
                <a:gd name="connsiteY46" fmla="*/ 320675 h 2311400"/>
                <a:gd name="connsiteX47" fmla="*/ 2835275 w 3225800"/>
                <a:gd name="connsiteY47" fmla="*/ 292100 h 2311400"/>
                <a:gd name="connsiteX48" fmla="*/ 2806700 w 3225800"/>
                <a:gd name="connsiteY48" fmla="*/ 266700 h 2311400"/>
                <a:gd name="connsiteX49" fmla="*/ 2771775 w 3225800"/>
                <a:gd name="connsiteY49" fmla="*/ 247650 h 2311400"/>
                <a:gd name="connsiteX50" fmla="*/ 2733675 w 3225800"/>
                <a:gd name="connsiteY50" fmla="*/ 241300 h 2311400"/>
                <a:gd name="connsiteX51" fmla="*/ 2590800 w 3225800"/>
                <a:gd name="connsiteY51" fmla="*/ 254000 h 2311400"/>
                <a:gd name="connsiteX52" fmla="*/ 2060575 w 3225800"/>
                <a:gd name="connsiteY52" fmla="*/ 311150 h 2311400"/>
                <a:gd name="connsiteX53" fmla="*/ 1866900 w 3225800"/>
                <a:gd name="connsiteY53" fmla="*/ 327025 h 2311400"/>
                <a:gd name="connsiteX54" fmla="*/ 1539875 w 3225800"/>
                <a:gd name="connsiteY54" fmla="*/ 368300 h 23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225800" h="2311400">
                  <a:moveTo>
                    <a:pt x="1539875" y="368300"/>
                  </a:moveTo>
                  <a:lnTo>
                    <a:pt x="1114425" y="425450"/>
                  </a:lnTo>
                  <a:lnTo>
                    <a:pt x="936625" y="441325"/>
                  </a:lnTo>
                  <a:lnTo>
                    <a:pt x="558800" y="473075"/>
                  </a:lnTo>
                  <a:lnTo>
                    <a:pt x="82550" y="514350"/>
                  </a:lnTo>
                  <a:lnTo>
                    <a:pt x="0" y="336550"/>
                  </a:lnTo>
                  <a:lnTo>
                    <a:pt x="307975" y="314325"/>
                  </a:lnTo>
                  <a:lnTo>
                    <a:pt x="939800" y="257175"/>
                  </a:lnTo>
                  <a:lnTo>
                    <a:pt x="1114425" y="244475"/>
                  </a:lnTo>
                  <a:lnTo>
                    <a:pt x="1562100" y="190500"/>
                  </a:lnTo>
                  <a:lnTo>
                    <a:pt x="1873250" y="142875"/>
                  </a:lnTo>
                  <a:lnTo>
                    <a:pt x="2079625" y="111125"/>
                  </a:lnTo>
                  <a:lnTo>
                    <a:pt x="2470150" y="66675"/>
                  </a:lnTo>
                  <a:lnTo>
                    <a:pt x="2749550" y="34925"/>
                  </a:lnTo>
                  <a:lnTo>
                    <a:pt x="2794000" y="25400"/>
                  </a:lnTo>
                  <a:lnTo>
                    <a:pt x="2838450" y="0"/>
                  </a:lnTo>
                  <a:lnTo>
                    <a:pt x="2857500" y="0"/>
                  </a:lnTo>
                  <a:lnTo>
                    <a:pt x="2901950" y="31750"/>
                  </a:lnTo>
                  <a:lnTo>
                    <a:pt x="2997200" y="114300"/>
                  </a:lnTo>
                  <a:lnTo>
                    <a:pt x="3086100" y="187325"/>
                  </a:lnTo>
                  <a:lnTo>
                    <a:pt x="3143250" y="244475"/>
                  </a:lnTo>
                  <a:lnTo>
                    <a:pt x="3181350" y="288925"/>
                  </a:lnTo>
                  <a:lnTo>
                    <a:pt x="3213100" y="339725"/>
                  </a:lnTo>
                  <a:lnTo>
                    <a:pt x="3222625" y="361950"/>
                  </a:lnTo>
                  <a:lnTo>
                    <a:pt x="3225800" y="390525"/>
                  </a:lnTo>
                  <a:lnTo>
                    <a:pt x="3219450" y="425450"/>
                  </a:lnTo>
                  <a:lnTo>
                    <a:pt x="3184525" y="492125"/>
                  </a:lnTo>
                  <a:lnTo>
                    <a:pt x="3152775" y="542925"/>
                  </a:lnTo>
                  <a:lnTo>
                    <a:pt x="3076575" y="1174750"/>
                  </a:lnTo>
                  <a:lnTo>
                    <a:pt x="3016250" y="1612900"/>
                  </a:lnTo>
                  <a:lnTo>
                    <a:pt x="2965450" y="2006600"/>
                  </a:lnTo>
                  <a:lnTo>
                    <a:pt x="2949575" y="2105025"/>
                  </a:lnTo>
                  <a:lnTo>
                    <a:pt x="2930525" y="2152650"/>
                  </a:lnTo>
                  <a:lnTo>
                    <a:pt x="2901950" y="2216150"/>
                  </a:lnTo>
                  <a:lnTo>
                    <a:pt x="2863850" y="2276475"/>
                  </a:lnTo>
                  <a:lnTo>
                    <a:pt x="2838450" y="2301875"/>
                  </a:lnTo>
                  <a:lnTo>
                    <a:pt x="2809875" y="2311400"/>
                  </a:lnTo>
                  <a:lnTo>
                    <a:pt x="2784475" y="2311400"/>
                  </a:lnTo>
                  <a:lnTo>
                    <a:pt x="2752725" y="2298700"/>
                  </a:lnTo>
                  <a:lnTo>
                    <a:pt x="2717800" y="2263775"/>
                  </a:lnTo>
                  <a:lnTo>
                    <a:pt x="2686050" y="2228850"/>
                  </a:lnTo>
                  <a:lnTo>
                    <a:pt x="2733675" y="1971675"/>
                  </a:lnTo>
                  <a:lnTo>
                    <a:pt x="2778125" y="1454150"/>
                  </a:lnTo>
                  <a:lnTo>
                    <a:pt x="2822575" y="949325"/>
                  </a:lnTo>
                  <a:lnTo>
                    <a:pt x="2867025" y="419100"/>
                  </a:lnTo>
                  <a:lnTo>
                    <a:pt x="2863850" y="355600"/>
                  </a:lnTo>
                  <a:lnTo>
                    <a:pt x="2854325" y="320675"/>
                  </a:lnTo>
                  <a:lnTo>
                    <a:pt x="2835275" y="292100"/>
                  </a:lnTo>
                  <a:lnTo>
                    <a:pt x="2806700" y="266700"/>
                  </a:lnTo>
                  <a:lnTo>
                    <a:pt x="2771775" y="247650"/>
                  </a:lnTo>
                  <a:lnTo>
                    <a:pt x="2733675" y="241300"/>
                  </a:lnTo>
                  <a:lnTo>
                    <a:pt x="2590800" y="254000"/>
                  </a:lnTo>
                  <a:lnTo>
                    <a:pt x="2060575" y="311150"/>
                  </a:lnTo>
                  <a:lnTo>
                    <a:pt x="1866900" y="327025"/>
                  </a:lnTo>
                  <a:lnTo>
                    <a:pt x="1539875" y="368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B9487E34-DD40-4DE3-97B8-8D83BB3A747F}"/>
                </a:ext>
              </a:extLst>
            </p:cNvPr>
            <p:cNvSpPr/>
            <p:nvPr/>
          </p:nvSpPr>
          <p:spPr>
            <a:xfrm rot="16200000">
              <a:off x="4514856" y="3617913"/>
              <a:ext cx="2935287" cy="528638"/>
            </a:xfrm>
            <a:custGeom>
              <a:avLst/>
              <a:gdLst>
                <a:gd name="connsiteX0" fmla="*/ 1006706 w 2936465"/>
                <a:gd name="connsiteY0" fmla="*/ 513449 h 527871"/>
                <a:gd name="connsiteX1" fmla="*/ 25961 w 2936465"/>
                <a:gd name="connsiteY1" fmla="*/ 527871 h 527871"/>
                <a:gd name="connsiteX2" fmla="*/ 0 w 2936465"/>
                <a:gd name="connsiteY2" fmla="*/ 279801 h 527871"/>
                <a:gd name="connsiteX3" fmla="*/ 481719 w 2936465"/>
                <a:gd name="connsiteY3" fmla="*/ 276916 h 527871"/>
                <a:gd name="connsiteX4" fmla="*/ 1061512 w 2936465"/>
                <a:gd name="connsiteY4" fmla="*/ 265378 h 527871"/>
                <a:gd name="connsiteX5" fmla="*/ 1681689 w 2936465"/>
                <a:gd name="connsiteY5" fmla="*/ 256724 h 527871"/>
                <a:gd name="connsiteX6" fmla="*/ 1837454 w 2936465"/>
                <a:gd name="connsiteY6" fmla="*/ 259609 h 527871"/>
                <a:gd name="connsiteX7" fmla="*/ 2241290 w 2936465"/>
                <a:gd name="connsiteY7" fmla="*/ 245186 h 527871"/>
                <a:gd name="connsiteX8" fmla="*/ 2549936 w 2936465"/>
                <a:gd name="connsiteY8" fmla="*/ 236532 h 527871"/>
                <a:gd name="connsiteX9" fmla="*/ 2598973 w 2936465"/>
                <a:gd name="connsiteY9" fmla="*/ 233648 h 527871"/>
                <a:gd name="connsiteX10" fmla="*/ 2642242 w 2936465"/>
                <a:gd name="connsiteY10" fmla="*/ 224994 h 527871"/>
                <a:gd name="connsiteX11" fmla="*/ 2688394 w 2936465"/>
                <a:gd name="connsiteY11" fmla="*/ 207687 h 527871"/>
                <a:gd name="connsiteX12" fmla="*/ 2740316 w 2936465"/>
                <a:gd name="connsiteY12" fmla="*/ 175957 h 527871"/>
                <a:gd name="connsiteX13" fmla="*/ 2789353 w 2936465"/>
                <a:gd name="connsiteY13" fmla="*/ 129804 h 527871"/>
                <a:gd name="connsiteX14" fmla="*/ 2875889 w 2936465"/>
                <a:gd name="connsiteY14" fmla="*/ 0 h 527871"/>
                <a:gd name="connsiteX15" fmla="*/ 2936465 w 2936465"/>
                <a:gd name="connsiteY15" fmla="*/ 196149 h 527871"/>
                <a:gd name="connsiteX16" fmla="*/ 2838390 w 2936465"/>
                <a:gd name="connsiteY16" fmla="*/ 285570 h 527871"/>
                <a:gd name="connsiteX17" fmla="*/ 2780700 w 2936465"/>
                <a:gd name="connsiteY17" fmla="*/ 360568 h 527871"/>
                <a:gd name="connsiteX18" fmla="*/ 2723009 w 2936465"/>
                <a:gd name="connsiteY18" fmla="*/ 441335 h 527871"/>
                <a:gd name="connsiteX19" fmla="*/ 2673971 w 2936465"/>
                <a:gd name="connsiteY19" fmla="*/ 501910 h 527871"/>
                <a:gd name="connsiteX20" fmla="*/ 2648011 w 2936465"/>
                <a:gd name="connsiteY20" fmla="*/ 524987 h 527871"/>
                <a:gd name="connsiteX21" fmla="*/ 2616281 w 2936465"/>
                <a:gd name="connsiteY21" fmla="*/ 527871 h 527871"/>
                <a:gd name="connsiteX22" fmla="*/ 2561474 w 2936465"/>
                <a:gd name="connsiteY22" fmla="*/ 524987 h 527871"/>
                <a:gd name="connsiteX23" fmla="*/ 2466284 w 2936465"/>
                <a:gd name="connsiteY23" fmla="*/ 501910 h 527871"/>
                <a:gd name="connsiteX24" fmla="*/ 1860530 w 2936465"/>
                <a:gd name="connsiteY24" fmla="*/ 504795 h 527871"/>
                <a:gd name="connsiteX25" fmla="*/ 1696112 w 2936465"/>
                <a:gd name="connsiteY25" fmla="*/ 501910 h 527871"/>
                <a:gd name="connsiteX26" fmla="*/ 1006706 w 2936465"/>
                <a:gd name="connsiteY26" fmla="*/ 513449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36465" h="527871">
                  <a:moveTo>
                    <a:pt x="1006706" y="513449"/>
                  </a:moveTo>
                  <a:lnTo>
                    <a:pt x="25961" y="527871"/>
                  </a:lnTo>
                  <a:lnTo>
                    <a:pt x="0" y="279801"/>
                  </a:lnTo>
                  <a:lnTo>
                    <a:pt x="481719" y="276916"/>
                  </a:lnTo>
                  <a:lnTo>
                    <a:pt x="1061512" y="265378"/>
                  </a:lnTo>
                  <a:lnTo>
                    <a:pt x="1681689" y="256724"/>
                  </a:lnTo>
                  <a:lnTo>
                    <a:pt x="1837454" y="259609"/>
                  </a:lnTo>
                  <a:lnTo>
                    <a:pt x="2241290" y="245186"/>
                  </a:lnTo>
                  <a:lnTo>
                    <a:pt x="2549936" y="236532"/>
                  </a:lnTo>
                  <a:lnTo>
                    <a:pt x="2598973" y="233648"/>
                  </a:lnTo>
                  <a:lnTo>
                    <a:pt x="2642242" y="224994"/>
                  </a:lnTo>
                  <a:lnTo>
                    <a:pt x="2688394" y="207687"/>
                  </a:lnTo>
                  <a:lnTo>
                    <a:pt x="2740316" y="175957"/>
                  </a:lnTo>
                  <a:lnTo>
                    <a:pt x="2789353" y="129804"/>
                  </a:lnTo>
                  <a:lnTo>
                    <a:pt x="2875889" y="0"/>
                  </a:lnTo>
                  <a:lnTo>
                    <a:pt x="2936465" y="196149"/>
                  </a:lnTo>
                  <a:lnTo>
                    <a:pt x="2838390" y="285570"/>
                  </a:lnTo>
                  <a:lnTo>
                    <a:pt x="2780700" y="360568"/>
                  </a:lnTo>
                  <a:lnTo>
                    <a:pt x="2723009" y="441335"/>
                  </a:lnTo>
                  <a:lnTo>
                    <a:pt x="2673971" y="501910"/>
                  </a:lnTo>
                  <a:lnTo>
                    <a:pt x="2648011" y="524987"/>
                  </a:lnTo>
                  <a:lnTo>
                    <a:pt x="2616281" y="527871"/>
                  </a:lnTo>
                  <a:lnTo>
                    <a:pt x="2561474" y="524987"/>
                  </a:lnTo>
                  <a:lnTo>
                    <a:pt x="2466284" y="501910"/>
                  </a:lnTo>
                  <a:lnTo>
                    <a:pt x="1860530" y="504795"/>
                  </a:lnTo>
                  <a:lnTo>
                    <a:pt x="1696112" y="501910"/>
                  </a:lnTo>
                  <a:lnTo>
                    <a:pt x="1006706" y="5134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956F2F46-66A8-4D64-9C1A-B3BE889E5EDC}"/>
                </a:ext>
              </a:extLst>
            </p:cNvPr>
            <p:cNvSpPr/>
            <p:nvPr/>
          </p:nvSpPr>
          <p:spPr>
            <a:xfrm rot="16200000">
              <a:off x="5434810" y="3450432"/>
              <a:ext cx="2979738" cy="663575"/>
            </a:xfrm>
            <a:custGeom>
              <a:avLst/>
              <a:gdLst>
                <a:gd name="connsiteX0" fmla="*/ 724020 w 2979733"/>
                <a:gd name="connsiteY0" fmla="*/ 507680 h 663445"/>
                <a:gd name="connsiteX1" fmla="*/ 23076 w 2979733"/>
                <a:gd name="connsiteY1" fmla="*/ 473065 h 663445"/>
                <a:gd name="connsiteX2" fmla="*/ 0 w 2979733"/>
                <a:gd name="connsiteY2" fmla="*/ 250956 h 663445"/>
                <a:gd name="connsiteX3" fmla="*/ 539410 w 2979733"/>
                <a:gd name="connsiteY3" fmla="*/ 271147 h 663445"/>
                <a:gd name="connsiteX4" fmla="*/ 1061512 w 2979733"/>
                <a:gd name="connsiteY4" fmla="*/ 294224 h 663445"/>
                <a:gd name="connsiteX5" fmla="*/ 1465348 w 2979733"/>
                <a:gd name="connsiteY5" fmla="*/ 311531 h 663445"/>
                <a:gd name="connsiteX6" fmla="*/ 1733610 w 2979733"/>
                <a:gd name="connsiteY6" fmla="*/ 323069 h 663445"/>
                <a:gd name="connsiteX7" fmla="*/ 1874953 w 2979733"/>
                <a:gd name="connsiteY7" fmla="*/ 325954 h 663445"/>
                <a:gd name="connsiteX8" fmla="*/ 2342249 w 2979733"/>
                <a:gd name="connsiteY8" fmla="*/ 323069 h 663445"/>
                <a:gd name="connsiteX9" fmla="*/ 2642241 w 2979733"/>
                <a:gd name="connsiteY9" fmla="*/ 320185 h 663445"/>
                <a:gd name="connsiteX10" fmla="*/ 2685509 w 2979733"/>
                <a:gd name="connsiteY10" fmla="*/ 317300 h 663445"/>
                <a:gd name="connsiteX11" fmla="*/ 2714355 w 2979733"/>
                <a:gd name="connsiteY11" fmla="*/ 305762 h 663445"/>
                <a:gd name="connsiteX12" fmla="*/ 2740316 w 2979733"/>
                <a:gd name="connsiteY12" fmla="*/ 285570 h 663445"/>
                <a:gd name="connsiteX13" fmla="*/ 2777815 w 2979733"/>
                <a:gd name="connsiteY13" fmla="*/ 253840 h 663445"/>
                <a:gd name="connsiteX14" fmla="*/ 2815314 w 2979733"/>
                <a:gd name="connsiteY14" fmla="*/ 199034 h 663445"/>
                <a:gd name="connsiteX15" fmla="*/ 2933580 w 2979733"/>
                <a:gd name="connsiteY15" fmla="*/ 0 h 663445"/>
                <a:gd name="connsiteX16" fmla="*/ 2979733 w 2979733"/>
                <a:gd name="connsiteY16" fmla="*/ 262494 h 663445"/>
                <a:gd name="connsiteX17" fmla="*/ 2870120 w 2979733"/>
                <a:gd name="connsiteY17" fmla="*/ 415374 h 663445"/>
                <a:gd name="connsiteX18" fmla="*/ 2803776 w 2979733"/>
                <a:gd name="connsiteY18" fmla="*/ 510564 h 663445"/>
                <a:gd name="connsiteX19" fmla="*/ 2763392 w 2979733"/>
                <a:gd name="connsiteY19" fmla="*/ 579793 h 663445"/>
                <a:gd name="connsiteX20" fmla="*/ 2720124 w 2979733"/>
                <a:gd name="connsiteY20" fmla="*/ 634600 h 663445"/>
                <a:gd name="connsiteX21" fmla="*/ 2691278 w 2979733"/>
                <a:gd name="connsiteY21" fmla="*/ 657676 h 663445"/>
                <a:gd name="connsiteX22" fmla="*/ 2662433 w 2979733"/>
                <a:gd name="connsiteY22" fmla="*/ 663445 h 663445"/>
                <a:gd name="connsiteX23" fmla="*/ 2630703 w 2979733"/>
                <a:gd name="connsiteY23" fmla="*/ 660561 h 663445"/>
                <a:gd name="connsiteX24" fmla="*/ 2604742 w 2979733"/>
                <a:gd name="connsiteY24" fmla="*/ 651907 h 663445"/>
                <a:gd name="connsiteX25" fmla="*/ 2549936 w 2979733"/>
                <a:gd name="connsiteY25" fmla="*/ 611523 h 663445"/>
                <a:gd name="connsiteX26" fmla="*/ 1918221 w 2979733"/>
                <a:gd name="connsiteY26" fmla="*/ 588447 h 663445"/>
                <a:gd name="connsiteX27" fmla="*/ 1748033 w 2979733"/>
                <a:gd name="connsiteY27" fmla="*/ 562486 h 663445"/>
                <a:gd name="connsiteX28" fmla="*/ 724020 w 2979733"/>
                <a:gd name="connsiteY28" fmla="*/ 507680 h 6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9733" h="663445">
                  <a:moveTo>
                    <a:pt x="724020" y="507680"/>
                  </a:moveTo>
                  <a:lnTo>
                    <a:pt x="23076" y="473065"/>
                  </a:lnTo>
                  <a:lnTo>
                    <a:pt x="0" y="250956"/>
                  </a:lnTo>
                  <a:lnTo>
                    <a:pt x="539410" y="271147"/>
                  </a:lnTo>
                  <a:lnTo>
                    <a:pt x="1061512" y="294224"/>
                  </a:lnTo>
                  <a:lnTo>
                    <a:pt x="1465348" y="311531"/>
                  </a:lnTo>
                  <a:lnTo>
                    <a:pt x="1733610" y="323069"/>
                  </a:lnTo>
                  <a:lnTo>
                    <a:pt x="1874953" y="325954"/>
                  </a:lnTo>
                  <a:lnTo>
                    <a:pt x="2342249" y="323069"/>
                  </a:lnTo>
                  <a:lnTo>
                    <a:pt x="2642241" y="320185"/>
                  </a:lnTo>
                  <a:lnTo>
                    <a:pt x="2685509" y="317300"/>
                  </a:lnTo>
                  <a:lnTo>
                    <a:pt x="2714355" y="305762"/>
                  </a:lnTo>
                  <a:lnTo>
                    <a:pt x="2740316" y="285570"/>
                  </a:lnTo>
                  <a:lnTo>
                    <a:pt x="2777815" y="253840"/>
                  </a:lnTo>
                  <a:lnTo>
                    <a:pt x="2815314" y="199034"/>
                  </a:lnTo>
                  <a:lnTo>
                    <a:pt x="2933580" y="0"/>
                  </a:lnTo>
                  <a:lnTo>
                    <a:pt x="2979733" y="262494"/>
                  </a:lnTo>
                  <a:lnTo>
                    <a:pt x="2870120" y="415374"/>
                  </a:lnTo>
                  <a:lnTo>
                    <a:pt x="2803776" y="510564"/>
                  </a:lnTo>
                  <a:lnTo>
                    <a:pt x="2763392" y="579793"/>
                  </a:lnTo>
                  <a:lnTo>
                    <a:pt x="2720124" y="634600"/>
                  </a:lnTo>
                  <a:lnTo>
                    <a:pt x="2691278" y="657676"/>
                  </a:lnTo>
                  <a:lnTo>
                    <a:pt x="2662433" y="663445"/>
                  </a:lnTo>
                  <a:lnTo>
                    <a:pt x="2630703" y="660561"/>
                  </a:lnTo>
                  <a:lnTo>
                    <a:pt x="2604742" y="651907"/>
                  </a:lnTo>
                  <a:lnTo>
                    <a:pt x="2549936" y="611523"/>
                  </a:lnTo>
                  <a:lnTo>
                    <a:pt x="1918221" y="588447"/>
                  </a:lnTo>
                  <a:lnTo>
                    <a:pt x="1748033" y="562486"/>
                  </a:lnTo>
                  <a:lnTo>
                    <a:pt x="724020" y="5076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7643F236-EBEB-4337-A3DD-41B789CC9B6B}"/>
                </a:ext>
              </a:extLst>
            </p:cNvPr>
            <p:cNvSpPr/>
            <p:nvPr/>
          </p:nvSpPr>
          <p:spPr>
            <a:xfrm>
              <a:off x="5272089" y="5105401"/>
              <a:ext cx="2592387" cy="404813"/>
            </a:xfrm>
            <a:custGeom>
              <a:avLst/>
              <a:gdLst>
                <a:gd name="connsiteX0" fmla="*/ 851807 w 2593522"/>
                <a:gd name="connsiteY0" fmla="*/ 332014 h 405493"/>
                <a:gd name="connsiteX1" fmla="*/ 340179 w 2593522"/>
                <a:gd name="connsiteY1" fmla="*/ 381000 h 405493"/>
                <a:gd name="connsiteX2" fmla="*/ 255814 w 2593522"/>
                <a:gd name="connsiteY2" fmla="*/ 394607 h 405493"/>
                <a:gd name="connsiteX3" fmla="*/ 35379 w 2593522"/>
                <a:gd name="connsiteY3" fmla="*/ 405493 h 405493"/>
                <a:gd name="connsiteX4" fmla="*/ 0 w 2593522"/>
                <a:gd name="connsiteY4" fmla="*/ 220436 h 405493"/>
                <a:gd name="connsiteX5" fmla="*/ 136072 w 2593522"/>
                <a:gd name="connsiteY5" fmla="*/ 220436 h 405493"/>
                <a:gd name="connsiteX6" fmla="*/ 400050 w 2593522"/>
                <a:gd name="connsiteY6" fmla="*/ 195943 h 405493"/>
                <a:gd name="connsiteX7" fmla="*/ 756557 w 2593522"/>
                <a:gd name="connsiteY7" fmla="*/ 152400 h 405493"/>
                <a:gd name="connsiteX8" fmla="*/ 938893 w 2593522"/>
                <a:gd name="connsiteY8" fmla="*/ 141514 h 405493"/>
                <a:gd name="connsiteX9" fmla="*/ 1613807 w 2593522"/>
                <a:gd name="connsiteY9" fmla="*/ 62593 h 405493"/>
                <a:gd name="connsiteX10" fmla="*/ 1763486 w 2593522"/>
                <a:gd name="connsiteY10" fmla="*/ 48986 h 405493"/>
                <a:gd name="connsiteX11" fmla="*/ 2307772 w 2593522"/>
                <a:gd name="connsiteY11" fmla="*/ 0 h 405493"/>
                <a:gd name="connsiteX12" fmla="*/ 2324100 w 2593522"/>
                <a:gd name="connsiteY12" fmla="*/ 0 h 405493"/>
                <a:gd name="connsiteX13" fmla="*/ 2370364 w 2593522"/>
                <a:gd name="connsiteY13" fmla="*/ 10886 h 405493"/>
                <a:gd name="connsiteX14" fmla="*/ 2441122 w 2593522"/>
                <a:gd name="connsiteY14" fmla="*/ 32657 h 405493"/>
                <a:gd name="connsiteX15" fmla="*/ 2593522 w 2593522"/>
                <a:gd name="connsiteY15" fmla="*/ 84364 h 405493"/>
                <a:gd name="connsiteX16" fmla="*/ 2552700 w 2593522"/>
                <a:gd name="connsiteY16" fmla="*/ 378279 h 405493"/>
                <a:gd name="connsiteX17" fmla="*/ 2487386 w 2593522"/>
                <a:gd name="connsiteY17" fmla="*/ 353786 h 405493"/>
                <a:gd name="connsiteX18" fmla="*/ 2419350 w 2593522"/>
                <a:gd name="connsiteY18" fmla="*/ 291193 h 405493"/>
                <a:gd name="connsiteX19" fmla="*/ 2370364 w 2593522"/>
                <a:gd name="connsiteY19" fmla="*/ 253093 h 405493"/>
                <a:gd name="connsiteX20" fmla="*/ 2324100 w 2593522"/>
                <a:gd name="connsiteY20" fmla="*/ 223157 h 405493"/>
                <a:gd name="connsiteX21" fmla="*/ 2269672 w 2593522"/>
                <a:gd name="connsiteY21" fmla="*/ 204107 h 405493"/>
                <a:gd name="connsiteX22" fmla="*/ 2201636 w 2593522"/>
                <a:gd name="connsiteY22" fmla="*/ 201386 h 405493"/>
                <a:gd name="connsiteX23" fmla="*/ 1730829 w 2593522"/>
                <a:gd name="connsiteY23" fmla="*/ 247650 h 405493"/>
                <a:gd name="connsiteX24" fmla="*/ 851807 w 2593522"/>
                <a:gd name="connsiteY24" fmla="*/ 332014 h 40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93522" h="405493">
                  <a:moveTo>
                    <a:pt x="851807" y="332014"/>
                  </a:moveTo>
                  <a:lnTo>
                    <a:pt x="340179" y="381000"/>
                  </a:lnTo>
                  <a:lnTo>
                    <a:pt x="255814" y="394607"/>
                  </a:lnTo>
                  <a:lnTo>
                    <a:pt x="35379" y="405493"/>
                  </a:lnTo>
                  <a:lnTo>
                    <a:pt x="0" y="220436"/>
                  </a:lnTo>
                  <a:lnTo>
                    <a:pt x="136072" y="220436"/>
                  </a:lnTo>
                  <a:lnTo>
                    <a:pt x="400050" y="195943"/>
                  </a:lnTo>
                  <a:lnTo>
                    <a:pt x="756557" y="152400"/>
                  </a:lnTo>
                  <a:lnTo>
                    <a:pt x="938893" y="141514"/>
                  </a:lnTo>
                  <a:lnTo>
                    <a:pt x="1613807" y="62593"/>
                  </a:lnTo>
                  <a:lnTo>
                    <a:pt x="1763486" y="48986"/>
                  </a:lnTo>
                  <a:lnTo>
                    <a:pt x="2307772" y="0"/>
                  </a:lnTo>
                  <a:lnTo>
                    <a:pt x="2324100" y="0"/>
                  </a:lnTo>
                  <a:lnTo>
                    <a:pt x="2370364" y="10886"/>
                  </a:lnTo>
                  <a:lnTo>
                    <a:pt x="2441122" y="32657"/>
                  </a:lnTo>
                  <a:lnTo>
                    <a:pt x="2593522" y="84364"/>
                  </a:lnTo>
                  <a:lnTo>
                    <a:pt x="2552700" y="378279"/>
                  </a:lnTo>
                  <a:lnTo>
                    <a:pt x="2487386" y="353786"/>
                  </a:lnTo>
                  <a:lnTo>
                    <a:pt x="2419350" y="291193"/>
                  </a:lnTo>
                  <a:lnTo>
                    <a:pt x="2370364" y="253093"/>
                  </a:lnTo>
                  <a:lnTo>
                    <a:pt x="2324100" y="223157"/>
                  </a:lnTo>
                  <a:lnTo>
                    <a:pt x="2269672" y="204107"/>
                  </a:lnTo>
                  <a:lnTo>
                    <a:pt x="2201636" y="201386"/>
                  </a:lnTo>
                  <a:lnTo>
                    <a:pt x="1730829" y="247650"/>
                  </a:lnTo>
                  <a:lnTo>
                    <a:pt x="851807" y="3320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692316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AA3C63E-1619-4567-A128-D8879D61E77F}"/>
              </a:ext>
            </a:extLst>
          </p:cNvPr>
          <p:cNvSpPr/>
          <p:nvPr/>
        </p:nvSpPr>
        <p:spPr>
          <a:xfrm rot="16200000">
            <a:off x="2979743" y="3294063"/>
            <a:ext cx="4476750" cy="1089025"/>
          </a:xfrm>
          <a:custGeom>
            <a:avLst/>
            <a:gdLst>
              <a:gd name="connsiteX0" fmla="*/ 2351836 w 4476902"/>
              <a:gd name="connsiteY0" fmla="*/ 786384 h 1089965"/>
              <a:gd name="connsiteX1" fmla="*/ 2505456 w 4476902"/>
              <a:gd name="connsiteY1" fmla="*/ 793699 h 1089965"/>
              <a:gd name="connsiteX2" fmla="*/ 2640787 w 4476902"/>
              <a:gd name="connsiteY2" fmla="*/ 793699 h 1089965"/>
              <a:gd name="connsiteX3" fmla="*/ 3105302 w 4476902"/>
              <a:gd name="connsiteY3" fmla="*/ 793699 h 1089965"/>
              <a:gd name="connsiteX4" fmla="*/ 3427171 w 4476902"/>
              <a:gd name="connsiteY4" fmla="*/ 793699 h 1089965"/>
              <a:gd name="connsiteX5" fmla="*/ 3690518 w 4476902"/>
              <a:gd name="connsiteY5" fmla="*/ 793699 h 1089965"/>
              <a:gd name="connsiteX6" fmla="*/ 3997756 w 4476902"/>
              <a:gd name="connsiteY6" fmla="*/ 793699 h 1089965"/>
              <a:gd name="connsiteX7" fmla="*/ 4158691 w 4476902"/>
              <a:gd name="connsiteY7" fmla="*/ 790041 h 1089965"/>
              <a:gd name="connsiteX8" fmla="*/ 4220870 w 4476902"/>
              <a:gd name="connsiteY8" fmla="*/ 782726 h 1089965"/>
              <a:gd name="connsiteX9" fmla="*/ 4257446 w 4476902"/>
              <a:gd name="connsiteY9" fmla="*/ 771753 h 1089965"/>
              <a:gd name="connsiteX10" fmla="*/ 4275734 w 4476902"/>
              <a:gd name="connsiteY10" fmla="*/ 760781 h 1089965"/>
              <a:gd name="connsiteX11" fmla="*/ 4308652 w 4476902"/>
              <a:gd name="connsiteY11" fmla="*/ 727862 h 1089965"/>
              <a:gd name="connsiteX12" fmla="*/ 4337913 w 4476902"/>
              <a:gd name="connsiteY12" fmla="*/ 683971 h 1089965"/>
              <a:gd name="connsiteX13" fmla="*/ 4363516 w 4476902"/>
              <a:gd name="connsiteY13" fmla="*/ 643737 h 1089965"/>
              <a:gd name="connsiteX14" fmla="*/ 4385462 w 4476902"/>
              <a:gd name="connsiteY14" fmla="*/ 599846 h 1089965"/>
              <a:gd name="connsiteX15" fmla="*/ 4403750 w 4476902"/>
              <a:gd name="connsiteY15" fmla="*/ 570585 h 1089965"/>
              <a:gd name="connsiteX16" fmla="*/ 4429353 w 4476902"/>
              <a:gd name="connsiteY16" fmla="*/ 548640 h 1089965"/>
              <a:gd name="connsiteX17" fmla="*/ 4447641 w 4476902"/>
              <a:gd name="connsiteY17" fmla="*/ 544982 h 1089965"/>
              <a:gd name="connsiteX18" fmla="*/ 4458614 w 4476902"/>
              <a:gd name="connsiteY18" fmla="*/ 548640 h 1089965"/>
              <a:gd name="connsiteX19" fmla="*/ 4469587 w 4476902"/>
              <a:gd name="connsiteY19" fmla="*/ 559613 h 1089965"/>
              <a:gd name="connsiteX20" fmla="*/ 4473244 w 4476902"/>
              <a:gd name="connsiteY20" fmla="*/ 570585 h 1089965"/>
              <a:gd name="connsiteX21" fmla="*/ 4476902 w 4476902"/>
              <a:gd name="connsiteY21" fmla="*/ 592531 h 1089965"/>
              <a:gd name="connsiteX22" fmla="*/ 4476902 w 4476902"/>
              <a:gd name="connsiteY22" fmla="*/ 629107 h 1089965"/>
              <a:gd name="connsiteX23" fmla="*/ 4469587 w 4476902"/>
              <a:gd name="connsiteY23" fmla="*/ 691286 h 1089965"/>
              <a:gd name="connsiteX24" fmla="*/ 4440326 w 4476902"/>
              <a:gd name="connsiteY24" fmla="*/ 768096 h 1089965"/>
              <a:gd name="connsiteX25" fmla="*/ 4370832 w 4476902"/>
              <a:gd name="connsiteY25" fmla="*/ 925373 h 1089965"/>
              <a:gd name="connsiteX26" fmla="*/ 4334256 w 4476902"/>
              <a:gd name="connsiteY26" fmla="*/ 1009497 h 1089965"/>
              <a:gd name="connsiteX27" fmla="*/ 4315968 w 4476902"/>
              <a:gd name="connsiteY27" fmla="*/ 1057046 h 1089965"/>
              <a:gd name="connsiteX28" fmla="*/ 4297680 w 4476902"/>
              <a:gd name="connsiteY28" fmla="*/ 1078992 h 1089965"/>
              <a:gd name="connsiteX29" fmla="*/ 4275734 w 4476902"/>
              <a:gd name="connsiteY29" fmla="*/ 1086307 h 1089965"/>
              <a:gd name="connsiteX30" fmla="*/ 4246473 w 4476902"/>
              <a:gd name="connsiteY30" fmla="*/ 1089965 h 1089965"/>
              <a:gd name="connsiteX31" fmla="*/ 4224528 w 4476902"/>
              <a:gd name="connsiteY31" fmla="*/ 1086307 h 1089965"/>
              <a:gd name="connsiteX32" fmla="*/ 4191609 w 4476902"/>
              <a:gd name="connsiteY32" fmla="*/ 1075334 h 1089965"/>
              <a:gd name="connsiteX33" fmla="*/ 4140403 w 4476902"/>
              <a:gd name="connsiteY33" fmla="*/ 1057046 h 1089965"/>
              <a:gd name="connsiteX34" fmla="*/ 4085539 w 4476902"/>
              <a:gd name="connsiteY34" fmla="*/ 1042416 h 1089965"/>
              <a:gd name="connsiteX35" fmla="*/ 4023360 w 4476902"/>
              <a:gd name="connsiteY35" fmla="*/ 1038758 h 1089965"/>
              <a:gd name="connsiteX36" fmla="*/ 3825849 w 4476902"/>
              <a:gd name="connsiteY36" fmla="*/ 1038758 h 1089965"/>
              <a:gd name="connsiteX37" fmla="*/ 3332073 w 4476902"/>
              <a:gd name="connsiteY37" fmla="*/ 1038758 h 1089965"/>
              <a:gd name="connsiteX38" fmla="*/ 2889504 w 4476902"/>
              <a:gd name="connsiteY38" fmla="*/ 1038758 h 1089965"/>
              <a:gd name="connsiteX39" fmla="*/ 2593238 w 4476902"/>
              <a:gd name="connsiteY39" fmla="*/ 1031443 h 1089965"/>
              <a:gd name="connsiteX40" fmla="*/ 2377440 w 4476902"/>
              <a:gd name="connsiteY40" fmla="*/ 1024128 h 1089965"/>
              <a:gd name="connsiteX41" fmla="*/ 2132380 w 4476902"/>
              <a:gd name="connsiteY41" fmla="*/ 1005840 h 1089965"/>
              <a:gd name="connsiteX42" fmla="*/ 1975104 w 4476902"/>
              <a:gd name="connsiteY42" fmla="*/ 991209 h 1089965"/>
              <a:gd name="connsiteX43" fmla="*/ 1814169 w 4476902"/>
              <a:gd name="connsiteY43" fmla="*/ 972921 h 1089965"/>
              <a:gd name="connsiteX44" fmla="*/ 1642262 w 4476902"/>
              <a:gd name="connsiteY44" fmla="*/ 947318 h 1089965"/>
              <a:gd name="connsiteX45" fmla="*/ 1495958 w 4476902"/>
              <a:gd name="connsiteY45" fmla="*/ 921715 h 1089965"/>
              <a:gd name="connsiteX46" fmla="*/ 1320393 w 4476902"/>
              <a:gd name="connsiteY46" fmla="*/ 877824 h 1089965"/>
              <a:gd name="connsiteX47" fmla="*/ 1148486 w 4476902"/>
              <a:gd name="connsiteY47" fmla="*/ 826617 h 1089965"/>
              <a:gd name="connsiteX48" fmla="*/ 1016812 w 4476902"/>
              <a:gd name="connsiteY48" fmla="*/ 775411 h 1089965"/>
              <a:gd name="connsiteX49" fmla="*/ 870508 w 4476902"/>
              <a:gd name="connsiteY49" fmla="*/ 709574 h 1089965"/>
              <a:gd name="connsiteX50" fmla="*/ 727862 w 4476902"/>
              <a:gd name="connsiteY50" fmla="*/ 632765 h 1089965"/>
              <a:gd name="connsiteX51" fmla="*/ 607161 w 4476902"/>
              <a:gd name="connsiteY51" fmla="*/ 555955 h 1089965"/>
              <a:gd name="connsiteX52" fmla="*/ 475488 w 4476902"/>
              <a:gd name="connsiteY52" fmla="*/ 468173 h 1089965"/>
              <a:gd name="connsiteX53" fmla="*/ 307238 w 4476902"/>
              <a:gd name="connsiteY53" fmla="*/ 336499 h 1089965"/>
              <a:gd name="connsiteX54" fmla="*/ 179222 w 4476902"/>
              <a:gd name="connsiteY54" fmla="*/ 223113 h 1089965"/>
              <a:gd name="connsiteX55" fmla="*/ 84124 w 4476902"/>
              <a:gd name="connsiteY55" fmla="*/ 128016 h 1089965"/>
              <a:gd name="connsiteX56" fmla="*/ 21945 w 4476902"/>
              <a:gd name="connsiteY56" fmla="*/ 69494 h 1089965"/>
              <a:gd name="connsiteX57" fmla="*/ 3657 w 4476902"/>
              <a:gd name="connsiteY57" fmla="*/ 40233 h 1089965"/>
              <a:gd name="connsiteX58" fmla="*/ 0 w 4476902"/>
              <a:gd name="connsiteY58" fmla="*/ 14630 h 1089965"/>
              <a:gd name="connsiteX59" fmla="*/ 3657 w 4476902"/>
              <a:gd name="connsiteY59" fmla="*/ 0 h 1089965"/>
              <a:gd name="connsiteX60" fmla="*/ 21945 w 4476902"/>
              <a:gd name="connsiteY60" fmla="*/ 0 h 1089965"/>
              <a:gd name="connsiteX61" fmla="*/ 51206 w 4476902"/>
              <a:gd name="connsiteY61" fmla="*/ 7315 h 1089965"/>
              <a:gd name="connsiteX62" fmla="*/ 98755 w 4476902"/>
              <a:gd name="connsiteY62" fmla="*/ 40233 h 1089965"/>
              <a:gd name="connsiteX63" fmla="*/ 248716 w 4476902"/>
              <a:gd name="connsiteY63" fmla="*/ 157277 h 1089965"/>
              <a:gd name="connsiteX64" fmla="*/ 354787 w 4476902"/>
              <a:gd name="connsiteY64" fmla="*/ 230429 h 1089965"/>
              <a:gd name="connsiteX65" fmla="*/ 490118 w 4476902"/>
              <a:gd name="connsiteY65" fmla="*/ 310896 h 1089965"/>
              <a:gd name="connsiteX66" fmla="*/ 618134 w 4476902"/>
              <a:gd name="connsiteY66" fmla="*/ 380390 h 1089965"/>
              <a:gd name="connsiteX67" fmla="*/ 771753 w 4476902"/>
              <a:gd name="connsiteY67" fmla="*/ 453542 h 1089965"/>
              <a:gd name="connsiteX68" fmla="*/ 947318 w 4476902"/>
              <a:gd name="connsiteY68" fmla="*/ 526694 h 1089965"/>
              <a:gd name="connsiteX69" fmla="*/ 1170432 w 4476902"/>
              <a:gd name="connsiteY69" fmla="*/ 603504 h 1089965"/>
              <a:gd name="connsiteX70" fmla="*/ 1430121 w 4476902"/>
              <a:gd name="connsiteY70" fmla="*/ 676656 h 1089965"/>
              <a:gd name="connsiteX71" fmla="*/ 1682496 w 4476902"/>
              <a:gd name="connsiteY71" fmla="*/ 727862 h 1089965"/>
              <a:gd name="connsiteX72" fmla="*/ 1839772 w 4476902"/>
              <a:gd name="connsiteY72" fmla="*/ 753465 h 1089965"/>
              <a:gd name="connsiteX73" fmla="*/ 2004364 w 4476902"/>
              <a:gd name="connsiteY73" fmla="*/ 775411 h 1089965"/>
              <a:gd name="connsiteX74" fmla="*/ 2351836 w 4476902"/>
              <a:gd name="connsiteY74" fmla="*/ 786384 h 108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476902" h="1089965">
                <a:moveTo>
                  <a:pt x="2351836" y="786384"/>
                </a:moveTo>
                <a:lnTo>
                  <a:pt x="2505456" y="793699"/>
                </a:lnTo>
                <a:lnTo>
                  <a:pt x="2640787" y="793699"/>
                </a:lnTo>
                <a:lnTo>
                  <a:pt x="3105302" y="793699"/>
                </a:lnTo>
                <a:lnTo>
                  <a:pt x="3427171" y="793699"/>
                </a:lnTo>
                <a:lnTo>
                  <a:pt x="3690518" y="793699"/>
                </a:lnTo>
                <a:lnTo>
                  <a:pt x="3997756" y="793699"/>
                </a:lnTo>
                <a:lnTo>
                  <a:pt x="4158691" y="790041"/>
                </a:lnTo>
                <a:lnTo>
                  <a:pt x="4220870" y="782726"/>
                </a:lnTo>
                <a:lnTo>
                  <a:pt x="4257446" y="771753"/>
                </a:lnTo>
                <a:lnTo>
                  <a:pt x="4275734" y="760781"/>
                </a:lnTo>
                <a:lnTo>
                  <a:pt x="4308652" y="727862"/>
                </a:lnTo>
                <a:lnTo>
                  <a:pt x="4337913" y="683971"/>
                </a:lnTo>
                <a:lnTo>
                  <a:pt x="4363516" y="643737"/>
                </a:lnTo>
                <a:lnTo>
                  <a:pt x="4385462" y="599846"/>
                </a:lnTo>
                <a:lnTo>
                  <a:pt x="4403750" y="570585"/>
                </a:lnTo>
                <a:lnTo>
                  <a:pt x="4429353" y="548640"/>
                </a:lnTo>
                <a:lnTo>
                  <a:pt x="4447641" y="544982"/>
                </a:lnTo>
                <a:lnTo>
                  <a:pt x="4458614" y="548640"/>
                </a:lnTo>
                <a:lnTo>
                  <a:pt x="4469587" y="559613"/>
                </a:lnTo>
                <a:lnTo>
                  <a:pt x="4473244" y="570585"/>
                </a:lnTo>
                <a:lnTo>
                  <a:pt x="4476902" y="592531"/>
                </a:lnTo>
                <a:lnTo>
                  <a:pt x="4476902" y="629107"/>
                </a:lnTo>
                <a:lnTo>
                  <a:pt x="4469587" y="691286"/>
                </a:lnTo>
                <a:lnTo>
                  <a:pt x="4440326" y="768096"/>
                </a:lnTo>
                <a:lnTo>
                  <a:pt x="4370832" y="925373"/>
                </a:lnTo>
                <a:lnTo>
                  <a:pt x="4334256" y="1009497"/>
                </a:lnTo>
                <a:lnTo>
                  <a:pt x="4315968" y="1057046"/>
                </a:lnTo>
                <a:lnTo>
                  <a:pt x="4297680" y="1078992"/>
                </a:lnTo>
                <a:lnTo>
                  <a:pt x="4275734" y="1086307"/>
                </a:lnTo>
                <a:lnTo>
                  <a:pt x="4246473" y="1089965"/>
                </a:lnTo>
                <a:lnTo>
                  <a:pt x="4224528" y="1086307"/>
                </a:lnTo>
                <a:lnTo>
                  <a:pt x="4191609" y="1075334"/>
                </a:lnTo>
                <a:lnTo>
                  <a:pt x="4140403" y="1057046"/>
                </a:lnTo>
                <a:lnTo>
                  <a:pt x="4085539" y="1042416"/>
                </a:lnTo>
                <a:lnTo>
                  <a:pt x="4023360" y="1038758"/>
                </a:lnTo>
                <a:lnTo>
                  <a:pt x="3825849" y="1038758"/>
                </a:lnTo>
                <a:lnTo>
                  <a:pt x="3332073" y="1038758"/>
                </a:lnTo>
                <a:lnTo>
                  <a:pt x="2889504" y="1038758"/>
                </a:lnTo>
                <a:lnTo>
                  <a:pt x="2593238" y="1031443"/>
                </a:lnTo>
                <a:lnTo>
                  <a:pt x="2377440" y="1024128"/>
                </a:lnTo>
                <a:lnTo>
                  <a:pt x="2132380" y="1005840"/>
                </a:lnTo>
                <a:lnTo>
                  <a:pt x="1975104" y="991209"/>
                </a:lnTo>
                <a:lnTo>
                  <a:pt x="1814169" y="972921"/>
                </a:lnTo>
                <a:lnTo>
                  <a:pt x="1642262" y="947318"/>
                </a:lnTo>
                <a:lnTo>
                  <a:pt x="1495958" y="921715"/>
                </a:lnTo>
                <a:lnTo>
                  <a:pt x="1320393" y="877824"/>
                </a:lnTo>
                <a:lnTo>
                  <a:pt x="1148486" y="826617"/>
                </a:lnTo>
                <a:lnTo>
                  <a:pt x="1016812" y="775411"/>
                </a:lnTo>
                <a:lnTo>
                  <a:pt x="870508" y="709574"/>
                </a:lnTo>
                <a:lnTo>
                  <a:pt x="727862" y="632765"/>
                </a:lnTo>
                <a:lnTo>
                  <a:pt x="607161" y="555955"/>
                </a:lnTo>
                <a:lnTo>
                  <a:pt x="475488" y="468173"/>
                </a:lnTo>
                <a:lnTo>
                  <a:pt x="307238" y="336499"/>
                </a:lnTo>
                <a:lnTo>
                  <a:pt x="179222" y="223113"/>
                </a:lnTo>
                <a:lnTo>
                  <a:pt x="84124" y="128016"/>
                </a:lnTo>
                <a:lnTo>
                  <a:pt x="21945" y="69494"/>
                </a:lnTo>
                <a:lnTo>
                  <a:pt x="3657" y="40233"/>
                </a:lnTo>
                <a:lnTo>
                  <a:pt x="0" y="14630"/>
                </a:lnTo>
                <a:lnTo>
                  <a:pt x="3657" y="0"/>
                </a:lnTo>
                <a:lnTo>
                  <a:pt x="21945" y="0"/>
                </a:lnTo>
                <a:lnTo>
                  <a:pt x="51206" y="7315"/>
                </a:lnTo>
                <a:lnTo>
                  <a:pt x="98755" y="40233"/>
                </a:lnTo>
                <a:lnTo>
                  <a:pt x="248716" y="157277"/>
                </a:lnTo>
                <a:lnTo>
                  <a:pt x="354787" y="230429"/>
                </a:lnTo>
                <a:lnTo>
                  <a:pt x="490118" y="310896"/>
                </a:lnTo>
                <a:lnTo>
                  <a:pt x="618134" y="380390"/>
                </a:lnTo>
                <a:lnTo>
                  <a:pt x="771753" y="453542"/>
                </a:lnTo>
                <a:lnTo>
                  <a:pt x="947318" y="526694"/>
                </a:lnTo>
                <a:lnTo>
                  <a:pt x="1170432" y="603504"/>
                </a:lnTo>
                <a:lnTo>
                  <a:pt x="1430121" y="676656"/>
                </a:lnTo>
                <a:lnTo>
                  <a:pt x="1682496" y="727862"/>
                </a:lnTo>
                <a:lnTo>
                  <a:pt x="1839772" y="753465"/>
                </a:lnTo>
                <a:lnTo>
                  <a:pt x="2004364" y="775411"/>
                </a:lnTo>
                <a:lnTo>
                  <a:pt x="2351836" y="78638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8DAFE355-DF35-4D42-A77E-2A6624A89AED}"/>
              </a:ext>
            </a:extLst>
          </p:cNvPr>
          <p:cNvSpPr/>
          <p:nvPr/>
        </p:nvSpPr>
        <p:spPr>
          <a:xfrm rot="16200000">
            <a:off x="4291014" y="3463926"/>
            <a:ext cx="4602163" cy="608012"/>
          </a:xfrm>
          <a:custGeom>
            <a:avLst/>
            <a:gdLst>
              <a:gd name="connsiteX0" fmla="*/ 2500604 w 4601858"/>
              <a:gd name="connsiteY0" fmla="*/ 212738 h 608356"/>
              <a:gd name="connsiteX1" fmla="*/ 2941009 w 4601858"/>
              <a:gd name="connsiteY1" fmla="*/ 223934 h 608356"/>
              <a:gd name="connsiteX2" fmla="*/ 3317966 w 4601858"/>
              <a:gd name="connsiteY2" fmla="*/ 227667 h 608356"/>
              <a:gd name="connsiteX3" fmla="*/ 3750907 w 4601858"/>
              <a:gd name="connsiteY3" fmla="*/ 223934 h 608356"/>
              <a:gd name="connsiteX4" fmla="*/ 4176382 w 4601858"/>
              <a:gd name="connsiteY4" fmla="*/ 227667 h 608356"/>
              <a:gd name="connsiteX5" fmla="*/ 4336869 w 4601858"/>
              <a:gd name="connsiteY5" fmla="*/ 220202 h 608356"/>
              <a:gd name="connsiteX6" fmla="*/ 4366727 w 4601858"/>
              <a:gd name="connsiteY6" fmla="*/ 209005 h 608356"/>
              <a:gd name="connsiteX7" fmla="*/ 4396585 w 4601858"/>
              <a:gd name="connsiteY7" fmla="*/ 190344 h 608356"/>
              <a:gd name="connsiteX8" fmla="*/ 4430175 w 4601858"/>
              <a:gd name="connsiteY8" fmla="*/ 160486 h 608356"/>
              <a:gd name="connsiteX9" fmla="*/ 4460033 w 4601858"/>
              <a:gd name="connsiteY9" fmla="*/ 126896 h 608356"/>
              <a:gd name="connsiteX10" fmla="*/ 4489891 w 4601858"/>
              <a:gd name="connsiteY10" fmla="*/ 89574 h 608356"/>
              <a:gd name="connsiteX11" fmla="*/ 4508552 w 4601858"/>
              <a:gd name="connsiteY11" fmla="*/ 59716 h 608356"/>
              <a:gd name="connsiteX12" fmla="*/ 4534678 w 4601858"/>
              <a:gd name="connsiteY12" fmla="*/ 26125 h 608356"/>
              <a:gd name="connsiteX13" fmla="*/ 4560804 w 4601858"/>
              <a:gd name="connsiteY13" fmla="*/ 0 h 608356"/>
              <a:gd name="connsiteX14" fmla="*/ 4586929 w 4601858"/>
              <a:gd name="connsiteY14" fmla="*/ 0 h 608356"/>
              <a:gd name="connsiteX15" fmla="*/ 4594394 w 4601858"/>
              <a:gd name="connsiteY15" fmla="*/ 7464 h 608356"/>
              <a:gd name="connsiteX16" fmla="*/ 4601858 w 4601858"/>
              <a:gd name="connsiteY16" fmla="*/ 22393 h 608356"/>
              <a:gd name="connsiteX17" fmla="*/ 4598126 w 4601858"/>
              <a:gd name="connsiteY17" fmla="*/ 74645 h 608356"/>
              <a:gd name="connsiteX18" fmla="*/ 4575733 w 4601858"/>
              <a:gd name="connsiteY18" fmla="*/ 197809 h 608356"/>
              <a:gd name="connsiteX19" fmla="*/ 4553339 w 4601858"/>
              <a:gd name="connsiteY19" fmla="*/ 332169 h 608356"/>
              <a:gd name="connsiteX20" fmla="*/ 4530946 w 4601858"/>
              <a:gd name="connsiteY20" fmla="*/ 436672 h 608356"/>
              <a:gd name="connsiteX21" fmla="*/ 4519749 w 4601858"/>
              <a:gd name="connsiteY21" fmla="*/ 485191 h 608356"/>
              <a:gd name="connsiteX22" fmla="*/ 4501088 w 4601858"/>
              <a:gd name="connsiteY22" fmla="*/ 522514 h 608356"/>
              <a:gd name="connsiteX23" fmla="*/ 4463765 w 4601858"/>
              <a:gd name="connsiteY23" fmla="*/ 567301 h 608356"/>
              <a:gd name="connsiteX24" fmla="*/ 4415246 w 4601858"/>
              <a:gd name="connsiteY24" fmla="*/ 600891 h 608356"/>
              <a:gd name="connsiteX25" fmla="*/ 4392853 w 4601858"/>
              <a:gd name="connsiteY25" fmla="*/ 608356 h 608356"/>
              <a:gd name="connsiteX26" fmla="*/ 4366727 w 4601858"/>
              <a:gd name="connsiteY26" fmla="*/ 600891 h 608356"/>
              <a:gd name="connsiteX27" fmla="*/ 4325672 w 4601858"/>
              <a:gd name="connsiteY27" fmla="*/ 574765 h 608356"/>
              <a:gd name="connsiteX28" fmla="*/ 4303279 w 4601858"/>
              <a:gd name="connsiteY28" fmla="*/ 552372 h 608356"/>
              <a:gd name="connsiteX29" fmla="*/ 4284618 w 4601858"/>
              <a:gd name="connsiteY29" fmla="*/ 537443 h 608356"/>
              <a:gd name="connsiteX30" fmla="*/ 4232366 w 4601858"/>
              <a:gd name="connsiteY30" fmla="*/ 507585 h 608356"/>
              <a:gd name="connsiteX31" fmla="*/ 4187579 w 4601858"/>
              <a:gd name="connsiteY31" fmla="*/ 488924 h 608356"/>
              <a:gd name="connsiteX32" fmla="*/ 4165186 w 4601858"/>
              <a:gd name="connsiteY32" fmla="*/ 481459 h 608356"/>
              <a:gd name="connsiteX33" fmla="*/ 4127863 w 4601858"/>
              <a:gd name="connsiteY33" fmla="*/ 473995 h 608356"/>
              <a:gd name="connsiteX34" fmla="*/ 4038289 w 4601858"/>
              <a:gd name="connsiteY34" fmla="*/ 470263 h 608356"/>
              <a:gd name="connsiteX35" fmla="*/ 3862874 w 4601858"/>
              <a:gd name="connsiteY35" fmla="*/ 473995 h 608356"/>
              <a:gd name="connsiteX36" fmla="*/ 3553098 w 4601858"/>
              <a:gd name="connsiteY36" fmla="*/ 473995 h 608356"/>
              <a:gd name="connsiteX37" fmla="*/ 3079102 w 4601858"/>
              <a:gd name="connsiteY37" fmla="*/ 470263 h 608356"/>
              <a:gd name="connsiteX38" fmla="*/ 2862632 w 4601858"/>
              <a:gd name="connsiteY38" fmla="*/ 470263 h 608356"/>
              <a:gd name="connsiteX39" fmla="*/ 2500604 w 4601858"/>
              <a:gd name="connsiteY39" fmla="*/ 470263 h 608356"/>
              <a:gd name="connsiteX40" fmla="*/ 2153506 w 4601858"/>
              <a:gd name="connsiteY40" fmla="*/ 459066 h 608356"/>
              <a:gd name="connsiteX41" fmla="*/ 1918374 w 4601858"/>
              <a:gd name="connsiteY41" fmla="*/ 451601 h 608356"/>
              <a:gd name="connsiteX42" fmla="*/ 1533953 w 4601858"/>
              <a:gd name="connsiteY42" fmla="*/ 447869 h 608356"/>
              <a:gd name="connsiteX43" fmla="*/ 1306286 w 4601858"/>
              <a:gd name="connsiteY43" fmla="*/ 451601 h 608356"/>
              <a:gd name="connsiteX44" fmla="*/ 1074887 w 4601858"/>
              <a:gd name="connsiteY44" fmla="*/ 451601 h 608356"/>
              <a:gd name="connsiteX45" fmla="*/ 832291 w 4601858"/>
              <a:gd name="connsiteY45" fmla="*/ 459066 h 608356"/>
              <a:gd name="connsiteX46" fmla="*/ 627018 w 4601858"/>
              <a:gd name="connsiteY46" fmla="*/ 466530 h 608356"/>
              <a:gd name="connsiteX47" fmla="*/ 518782 w 4601858"/>
              <a:gd name="connsiteY47" fmla="*/ 470263 h 608356"/>
              <a:gd name="connsiteX48" fmla="*/ 403083 w 4601858"/>
              <a:gd name="connsiteY48" fmla="*/ 470263 h 608356"/>
              <a:gd name="connsiteX49" fmla="*/ 313509 w 4601858"/>
              <a:gd name="connsiteY49" fmla="*/ 466530 h 608356"/>
              <a:gd name="connsiteX50" fmla="*/ 212738 w 4601858"/>
              <a:gd name="connsiteY50" fmla="*/ 451601 h 608356"/>
              <a:gd name="connsiteX51" fmla="*/ 134361 w 4601858"/>
              <a:gd name="connsiteY51" fmla="*/ 425476 h 608356"/>
              <a:gd name="connsiteX52" fmla="*/ 78378 w 4601858"/>
              <a:gd name="connsiteY52" fmla="*/ 399350 h 608356"/>
              <a:gd name="connsiteX53" fmla="*/ 41055 w 4601858"/>
              <a:gd name="connsiteY53" fmla="*/ 365760 h 608356"/>
              <a:gd name="connsiteX54" fmla="*/ 14929 w 4601858"/>
              <a:gd name="connsiteY54" fmla="*/ 332169 h 608356"/>
              <a:gd name="connsiteX55" fmla="*/ 0 w 4601858"/>
              <a:gd name="connsiteY55" fmla="*/ 302311 h 608356"/>
              <a:gd name="connsiteX56" fmla="*/ 3733 w 4601858"/>
              <a:gd name="connsiteY56" fmla="*/ 283650 h 608356"/>
              <a:gd name="connsiteX57" fmla="*/ 22394 w 4601858"/>
              <a:gd name="connsiteY57" fmla="*/ 264989 h 608356"/>
              <a:gd name="connsiteX58" fmla="*/ 67181 w 4601858"/>
              <a:gd name="connsiteY58" fmla="*/ 242596 h 608356"/>
              <a:gd name="connsiteX59" fmla="*/ 138093 w 4601858"/>
              <a:gd name="connsiteY59" fmla="*/ 220202 h 608356"/>
              <a:gd name="connsiteX60" fmla="*/ 238864 w 4601858"/>
              <a:gd name="connsiteY60" fmla="*/ 197809 h 608356"/>
              <a:gd name="connsiteX61" fmla="*/ 350831 w 4601858"/>
              <a:gd name="connsiteY61" fmla="*/ 182880 h 608356"/>
              <a:gd name="connsiteX62" fmla="*/ 459067 w 4601858"/>
              <a:gd name="connsiteY62" fmla="*/ 182880 h 608356"/>
              <a:gd name="connsiteX63" fmla="*/ 612089 w 4601858"/>
              <a:gd name="connsiteY63" fmla="*/ 190344 h 608356"/>
              <a:gd name="connsiteX64" fmla="*/ 921865 w 4601858"/>
              <a:gd name="connsiteY64" fmla="*/ 205273 h 608356"/>
              <a:gd name="connsiteX65" fmla="*/ 1276428 w 4601858"/>
              <a:gd name="connsiteY65" fmla="*/ 205273 h 608356"/>
              <a:gd name="connsiteX66" fmla="*/ 1694440 w 4601858"/>
              <a:gd name="connsiteY66" fmla="*/ 205273 h 608356"/>
              <a:gd name="connsiteX67" fmla="*/ 2071396 w 4601858"/>
              <a:gd name="connsiteY67" fmla="*/ 209005 h 608356"/>
              <a:gd name="connsiteX68" fmla="*/ 2500604 w 4601858"/>
              <a:gd name="connsiteY68" fmla="*/ 212738 h 608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601858" h="608356">
                <a:moveTo>
                  <a:pt x="2500604" y="212738"/>
                </a:moveTo>
                <a:lnTo>
                  <a:pt x="2941009" y="223934"/>
                </a:lnTo>
                <a:lnTo>
                  <a:pt x="3317966" y="227667"/>
                </a:lnTo>
                <a:lnTo>
                  <a:pt x="3750907" y="223934"/>
                </a:lnTo>
                <a:lnTo>
                  <a:pt x="4176382" y="227667"/>
                </a:lnTo>
                <a:lnTo>
                  <a:pt x="4336869" y="220202"/>
                </a:lnTo>
                <a:lnTo>
                  <a:pt x="4366727" y="209005"/>
                </a:lnTo>
                <a:lnTo>
                  <a:pt x="4396585" y="190344"/>
                </a:lnTo>
                <a:lnTo>
                  <a:pt x="4430175" y="160486"/>
                </a:lnTo>
                <a:lnTo>
                  <a:pt x="4460033" y="126896"/>
                </a:lnTo>
                <a:lnTo>
                  <a:pt x="4489891" y="89574"/>
                </a:lnTo>
                <a:lnTo>
                  <a:pt x="4508552" y="59716"/>
                </a:lnTo>
                <a:lnTo>
                  <a:pt x="4534678" y="26125"/>
                </a:lnTo>
                <a:lnTo>
                  <a:pt x="4560804" y="0"/>
                </a:lnTo>
                <a:lnTo>
                  <a:pt x="4586929" y="0"/>
                </a:lnTo>
                <a:lnTo>
                  <a:pt x="4594394" y="7464"/>
                </a:lnTo>
                <a:lnTo>
                  <a:pt x="4601858" y="22393"/>
                </a:lnTo>
                <a:lnTo>
                  <a:pt x="4598126" y="74645"/>
                </a:lnTo>
                <a:lnTo>
                  <a:pt x="4575733" y="197809"/>
                </a:lnTo>
                <a:lnTo>
                  <a:pt x="4553339" y="332169"/>
                </a:lnTo>
                <a:lnTo>
                  <a:pt x="4530946" y="436672"/>
                </a:lnTo>
                <a:lnTo>
                  <a:pt x="4519749" y="485191"/>
                </a:lnTo>
                <a:lnTo>
                  <a:pt x="4501088" y="522514"/>
                </a:lnTo>
                <a:lnTo>
                  <a:pt x="4463765" y="567301"/>
                </a:lnTo>
                <a:lnTo>
                  <a:pt x="4415246" y="600891"/>
                </a:lnTo>
                <a:lnTo>
                  <a:pt x="4392853" y="608356"/>
                </a:lnTo>
                <a:lnTo>
                  <a:pt x="4366727" y="600891"/>
                </a:lnTo>
                <a:lnTo>
                  <a:pt x="4325672" y="574765"/>
                </a:lnTo>
                <a:lnTo>
                  <a:pt x="4303279" y="552372"/>
                </a:lnTo>
                <a:lnTo>
                  <a:pt x="4284618" y="537443"/>
                </a:lnTo>
                <a:lnTo>
                  <a:pt x="4232366" y="507585"/>
                </a:lnTo>
                <a:lnTo>
                  <a:pt x="4187579" y="488924"/>
                </a:lnTo>
                <a:lnTo>
                  <a:pt x="4165186" y="481459"/>
                </a:lnTo>
                <a:lnTo>
                  <a:pt x="4127863" y="473995"/>
                </a:lnTo>
                <a:lnTo>
                  <a:pt x="4038289" y="470263"/>
                </a:lnTo>
                <a:lnTo>
                  <a:pt x="3862874" y="473995"/>
                </a:lnTo>
                <a:lnTo>
                  <a:pt x="3553098" y="473995"/>
                </a:lnTo>
                <a:lnTo>
                  <a:pt x="3079102" y="470263"/>
                </a:lnTo>
                <a:lnTo>
                  <a:pt x="2862632" y="470263"/>
                </a:lnTo>
                <a:lnTo>
                  <a:pt x="2500604" y="470263"/>
                </a:lnTo>
                <a:lnTo>
                  <a:pt x="2153506" y="459066"/>
                </a:lnTo>
                <a:lnTo>
                  <a:pt x="1918374" y="451601"/>
                </a:lnTo>
                <a:lnTo>
                  <a:pt x="1533953" y="447869"/>
                </a:lnTo>
                <a:lnTo>
                  <a:pt x="1306286" y="451601"/>
                </a:lnTo>
                <a:lnTo>
                  <a:pt x="1074887" y="451601"/>
                </a:lnTo>
                <a:lnTo>
                  <a:pt x="832291" y="459066"/>
                </a:lnTo>
                <a:lnTo>
                  <a:pt x="627018" y="466530"/>
                </a:lnTo>
                <a:lnTo>
                  <a:pt x="518782" y="470263"/>
                </a:lnTo>
                <a:lnTo>
                  <a:pt x="403083" y="470263"/>
                </a:lnTo>
                <a:lnTo>
                  <a:pt x="313509" y="466530"/>
                </a:lnTo>
                <a:lnTo>
                  <a:pt x="212738" y="451601"/>
                </a:lnTo>
                <a:lnTo>
                  <a:pt x="134361" y="425476"/>
                </a:lnTo>
                <a:lnTo>
                  <a:pt x="78378" y="399350"/>
                </a:lnTo>
                <a:lnTo>
                  <a:pt x="41055" y="365760"/>
                </a:lnTo>
                <a:lnTo>
                  <a:pt x="14929" y="332169"/>
                </a:lnTo>
                <a:lnTo>
                  <a:pt x="0" y="302311"/>
                </a:lnTo>
                <a:lnTo>
                  <a:pt x="3733" y="283650"/>
                </a:lnTo>
                <a:lnTo>
                  <a:pt x="22394" y="264989"/>
                </a:lnTo>
                <a:lnTo>
                  <a:pt x="67181" y="242596"/>
                </a:lnTo>
                <a:lnTo>
                  <a:pt x="138093" y="220202"/>
                </a:lnTo>
                <a:lnTo>
                  <a:pt x="238864" y="197809"/>
                </a:lnTo>
                <a:lnTo>
                  <a:pt x="350831" y="182880"/>
                </a:lnTo>
                <a:lnTo>
                  <a:pt x="459067" y="182880"/>
                </a:lnTo>
                <a:lnTo>
                  <a:pt x="612089" y="190344"/>
                </a:lnTo>
                <a:lnTo>
                  <a:pt x="921865" y="205273"/>
                </a:lnTo>
                <a:lnTo>
                  <a:pt x="1276428" y="205273"/>
                </a:lnTo>
                <a:lnTo>
                  <a:pt x="1694440" y="205273"/>
                </a:lnTo>
                <a:lnTo>
                  <a:pt x="2071396" y="209005"/>
                </a:lnTo>
                <a:lnTo>
                  <a:pt x="2500604" y="2127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6B2EDA3A-9A6F-47B4-8257-C84D7B7DF7C0}"/>
              </a:ext>
            </a:extLst>
          </p:cNvPr>
          <p:cNvSpPr/>
          <p:nvPr/>
        </p:nvSpPr>
        <p:spPr>
          <a:xfrm rot="16200000">
            <a:off x="4687892" y="2079625"/>
            <a:ext cx="392112" cy="1277938"/>
          </a:xfrm>
          <a:custGeom>
            <a:avLst/>
            <a:gdLst>
              <a:gd name="connsiteX0" fmla="*/ 128587 w 392906"/>
              <a:gd name="connsiteY0" fmla="*/ 792956 h 1278731"/>
              <a:gd name="connsiteX1" fmla="*/ 100012 w 392906"/>
              <a:gd name="connsiteY1" fmla="*/ 704850 h 1278731"/>
              <a:gd name="connsiteX2" fmla="*/ 71437 w 392906"/>
              <a:gd name="connsiteY2" fmla="*/ 614362 h 1278731"/>
              <a:gd name="connsiteX3" fmla="*/ 42862 w 392906"/>
              <a:gd name="connsiteY3" fmla="*/ 535781 h 1278731"/>
              <a:gd name="connsiteX4" fmla="*/ 19050 w 392906"/>
              <a:gd name="connsiteY4" fmla="*/ 481012 h 1278731"/>
              <a:gd name="connsiteX5" fmla="*/ 7143 w 392906"/>
              <a:gd name="connsiteY5" fmla="*/ 454819 h 1278731"/>
              <a:gd name="connsiteX6" fmla="*/ 0 w 392906"/>
              <a:gd name="connsiteY6" fmla="*/ 428625 h 1278731"/>
              <a:gd name="connsiteX7" fmla="*/ 4762 w 392906"/>
              <a:gd name="connsiteY7" fmla="*/ 392906 h 1278731"/>
              <a:gd name="connsiteX8" fmla="*/ 14287 w 392906"/>
              <a:gd name="connsiteY8" fmla="*/ 354806 h 1278731"/>
              <a:gd name="connsiteX9" fmla="*/ 28575 w 392906"/>
              <a:gd name="connsiteY9" fmla="*/ 326231 h 1278731"/>
              <a:gd name="connsiteX10" fmla="*/ 47625 w 392906"/>
              <a:gd name="connsiteY10" fmla="*/ 292894 h 1278731"/>
              <a:gd name="connsiteX11" fmla="*/ 80962 w 392906"/>
              <a:gd name="connsiteY11" fmla="*/ 240506 h 1278731"/>
              <a:gd name="connsiteX12" fmla="*/ 114300 w 392906"/>
              <a:gd name="connsiteY12" fmla="*/ 200025 h 1278731"/>
              <a:gd name="connsiteX13" fmla="*/ 157162 w 392906"/>
              <a:gd name="connsiteY13" fmla="*/ 157162 h 1278731"/>
              <a:gd name="connsiteX14" fmla="*/ 195262 w 392906"/>
              <a:gd name="connsiteY14" fmla="*/ 119062 h 1278731"/>
              <a:gd name="connsiteX15" fmla="*/ 247650 w 392906"/>
              <a:gd name="connsiteY15" fmla="*/ 76200 h 1278731"/>
              <a:gd name="connsiteX16" fmla="*/ 309562 w 392906"/>
              <a:gd name="connsiteY16" fmla="*/ 33337 h 1278731"/>
              <a:gd name="connsiteX17" fmla="*/ 345281 w 392906"/>
              <a:gd name="connsiteY17" fmla="*/ 9525 h 1278731"/>
              <a:gd name="connsiteX18" fmla="*/ 369093 w 392906"/>
              <a:gd name="connsiteY18" fmla="*/ 0 h 1278731"/>
              <a:gd name="connsiteX19" fmla="*/ 381000 w 392906"/>
              <a:gd name="connsiteY19" fmla="*/ 0 h 1278731"/>
              <a:gd name="connsiteX20" fmla="*/ 390525 w 392906"/>
              <a:gd name="connsiteY20" fmla="*/ 2381 h 1278731"/>
              <a:gd name="connsiteX21" fmla="*/ 392906 w 392906"/>
              <a:gd name="connsiteY21" fmla="*/ 14287 h 1278731"/>
              <a:gd name="connsiteX22" fmla="*/ 383381 w 392906"/>
              <a:gd name="connsiteY22" fmla="*/ 40481 h 1278731"/>
              <a:gd name="connsiteX23" fmla="*/ 350043 w 392906"/>
              <a:gd name="connsiteY23" fmla="*/ 102394 h 1278731"/>
              <a:gd name="connsiteX24" fmla="*/ 319087 w 392906"/>
              <a:gd name="connsiteY24" fmla="*/ 169069 h 1278731"/>
              <a:gd name="connsiteX25" fmla="*/ 300037 w 392906"/>
              <a:gd name="connsiteY25" fmla="*/ 211931 h 1278731"/>
              <a:gd name="connsiteX26" fmla="*/ 280987 w 392906"/>
              <a:gd name="connsiteY26" fmla="*/ 266700 h 1278731"/>
              <a:gd name="connsiteX27" fmla="*/ 269081 w 392906"/>
              <a:gd name="connsiteY27" fmla="*/ 323850 h 1278731"/>
              <a:gd name="connsiteX28" fmla="*/ 264318 w 392906"/>
              <a:gd name="connsiteY28" fmla="*/ 388144 h 1278731"/>
              <a:gd name="connsiteX29" fmla="*/ 271462 w 392906"/>
              <a:gd name="connsiteY29" fmla="*/ 469106 h 1278731"/>
              <a:gd name="connsiteX30" fmla="*/ 288131 w 392906"/>
              <a:gd name="connsiteY30" fmla="*/ 645319 h 1278731"/>
              <a:gd name="connsiteX31" fmla="*/ 323850 w 392906"/>
              <a:gd name="connsiteY31" fmla="*/ 883444 h 1278731"/>
              <a:gd name="connsiteX32" fmla="*/ 376237 w 392906"/>
              <a:gd name="connsiteY32" fmla="*/ 1207294 h 1278731"/>
              <a:gd name="connsiteX33" fmla="*/ 388143 w 392906"/>
              <a:gd name="connsiteY33" fmla="*/ 1278731 h 1278731"/>
              <a:gd name="connsiteX34" fmla="*/ 252412 w 392906"/>
              <a:gd name="connsiteY34" fmla="*/ 1257300 h 1278731"/>
              <a:gd name="connsiteX35" fmla="*/ 216693 w 392906"/>
              <a:gd name="connsiteY35" fmla="*/ 1116806 h 1278731"/>
              <a:gd name="connsiteX36" fmla="*/ 183356 w 392906"/>
              <a:gd name="connsiteY36" fmla="*/ 983456 h 1278731"/>
              <a:gd name="connsiteX37" fmla="*/ 150018 w 392906"/>
              <a:gd name="connsiteY37" fmla="*/ 869156 h 1278731"/>
              <a:gd name="connsiteX38" fmla="*/ 128587 w 392906"/>
              <a:gd name="connsiteY38" fmla="*/ 792956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92906" h="1278731">
                <a:moveTo>
                  <a:pt x="128587" y="792956"/>
                </a:moveTo>
                <a:lnTo>
                  <a:pt x="100012" y="704850"/>
                </a:lnTo>
                <a:lnTo>
                  <a:pt x="71437" y="614362"/>
                </a:lnTo>
                <a:lnTo>
                  <a:pt x="42862" y="535781"/>
                </a:lnTo>
                <a:lnTo>
                  <a:pt x="19050" y="481012"/>
                </a:lnTo>
                <a:lnTo>
                  <a:pt x="7143" y="454819"/>
                </a:lnTo>
                <a:lnTo>
                  <a:pt x="0" y="428625"/>
                </a:lnTo>
                <a:lnTo>
                  <a:pt x="4762" y="392906"/>
                </a:lnTo>
                <a:lnTo>
                  <a:pt x="14287" y="354806"/>
                </a:lnTo>
                <a:lnTo>
                  <a:pt x="28575" y="326231"/>
                </a:lnTo>
                <a:lnTo>
                  <a:pt x="47625" y="292894"/>
                </a:lnTo>
                <a:lnTo>
                  <a:pt x="80962" y="240506"/>
                </a:lnTo>
                <a:lnTo>
                  <a:pt x="114300" y="200025"/>
                </a:lnTo>
                <a:lnTo>
                  <a:pt x="157162" y="157162"/>
                </a:lnTo>
                <a:lnTo>
                  <a:pt x="195262" y="119062"/>
                </a:lnTo>
                <a:lnTo>
                  <a:pt x="247650" y="76200"/>
                </a:lnTo>
                <a:lnTo>
                  <a:pt x="309562" y="33337"/>
                </a:lnTo>
                <a:lnTo>
                  <a:pt x="345281" y="9525"/>
                </a:lnTo>
                <a:lnTo>
                  <a:pt x="369093" y="0"/>
                </a:lnTo>
                <a:lnTo>
                  <a:pt x="381000" y="0"/>
                </a:lnTo>
                <a:lnTo>
                  <a:pt x="390525" y="2381"/>
                </a:lnTo>
                <a:lnTo>
                  <a:pt x="392906" y="14287"/>
                </a:lnTo>
                <a:lnTo>
                  <a:pt x="383381" y="40481"/>
                </a:lnTo>
                <a:lnTo>
                  <a:pt x="350043" y="102394"/>
                </a:lnTo>
                <a:lnTo>
                  <a:pt x="319087" y="169069"/>
                </a:lnTo>
                <a:lnTo>
                  <a:pt x="300037" y="211931"/>
                </a:lnTo>
                <a:lnTo>
                  <a:pt x="280987" y="266700"/>
                </a:lnTo>
                <a:lnTo>
                  <a:pt x="269081" y="323850"/>
                </a:lnTo>
                <a:lnTo>
                  <a:pt x="264318" y="388144"/>
                </a:lnTo>
                <a:lnTo>
                  <a:pt x="271462" y="469106"/>
                </a:lnTo>
                <a:lnTo>
                  <a:pt x="288131" y="645319"/>
                </a:lnTo>
                <a:lnTo>
                  <a:pt x="323850" y="883444"/>
                </a:lnTo>
                <a:lnTo>
                  <a:pt x="376237" y="1207294"/>
                </a:lnTo>
                <a:lnTo>
                  <a:pt x="388143" y="1278731"/>
                </a:lnTo>
                <a:lnTo>
                  <a:pt x="252412" y="1257300"/>
                </a:lnTo>
                <a:lnTo>
                  <a:pt x="216693" y="1116806"/>
                </a:lnTo>
                <a:lnTo>
                  <a:pt x="183356" y="983456"/>
                </a:lnTo>
                <a:lnTo>
                  <a:pt x="150018" y="869156"/>
                </a:lnTo>
                <a:lnTo>
                  <a:pt x="128587" y="792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AA4118C-2C65-41BD-A522-35823B632821}"/>
              </a:ext>
            </a:extLst>
          </p:cNvPr>
          <p:cNvSpPr/>
          <p:nvPr/>
        </p:nvSpPr>
        <p:spPr>
          <a:xfrm rot="16200000">
            <a:off x="4562480" y="2825751"/>
            <a:ext cx="512763" cy="1376363"/>
          </a:xfrm>
          <a:custGeom>
            <a:avLst/>
            <a:gdLst>
              <a:gd name="connsiteX0" fmla="*/ 235744 w 511969"/>
              <a:gd name="connsiteY0" fmla="*/ 1066800 h 1376362"/>
              <a:gd name="connsiteX1" fmla="*/ 269081 w 511969"/>
              <a:gd name="connsiteY1" fmla="*/ 1181100 h 1376362"/>
              <a:gd name="connsiteX2" fmla="*/ 290512 w 511969"/>
              <a:gd name="connsiteY2" fmla="*/ 1252537 h 1376362"/>
              <a:gd name="connsiteX3" fmla="*/ 330994 w 511969"/>
              <a:gd name="connsiteY3" fmla="*/ 1376362 h 1376362"/>
              <a:gd name="connsiteX4" fmla="*/ 511969 w 511969"/>
              <a:gd name="connsiteY4" fmla="*/ 1376362 h 1376362"/>
              <a:gd name="connsiteX5" fmla="*/ 473869 w 511969"/>
              <a:gd name="connsiteY5" fmla="*/ 1281112 h 1376362"/>
              <a:gd name="connsiteX6" fmla="*/ 433387 w 511969"/>
              <a:gd name="connsiteY6" fmla="*/ 1152525 h 1376362"/>
              <a:gd name="connsiteX7" fmla="*/ 397669 w 511969"/>
              <a:gd name="connsiteY7" fmla="*/ 1019175 h 1376362"/>
              <a:gd name="connsiteX8" fmla="*/ 347662 w 511969"/>
              <a:gd name="connsiteY8" fmla="*/ 831056 h 1376362"/>
              <a:gd name="connsiteX9" fmla="*/ 309562 w 511969"/>
              <a:gd name="connsiteY9" fmla="*/ 683419 h 1376362"/>
              <a:gd name="connsiteX10" fmla="*/ 285750 w 511969"/>
              <a:gd name="connsiteY10" fmla="*/ 590550 h 1376362"/>
              <a:gd name="connsiteX11" fmla="*/ 250031 w 511969"/>
              <a:gd name="connsiteY11" fmla="*/ 442912 h 1376362"/>
              <a:gd name="connsiteX12" fmla="*/ 240506 w 511969"/>
              <a:gd name="connsiteY12" fmla="*/ 385762 h 1376362"/>
              <a:gd name="connsiteX13" fmla="*/ 238125 w 511969"/>
              <a:gd name="connsiteY13" fmla="*/ 352425 h 1376362"/>
              <a:gd name="connsiteX14" fmla="*/ 238125 w 511969"/>
              <a:gd name="connsiteY14" fmla="*/ 326231 h 1376362"/>
              <a:gd name="connsiteX15" fmla="*/ 242887 w 511969"/>
              <a:gd name="connsiteY15" fmla="*/ 285750 h 1376362"/>
              <a:gd name="connsiteX16" fmla="*/ 252412 w 511969"/>
              <a:gd name="connsiteY16" fmla="*/ 245269 h 1376362"/>
              <a:gd name="connsiteX17" fmla="*/ 271462 w 511969"/>
              <a:gd name="connsiteY17" fmla="*/ 185737 h 1376362"/>
              <a:gd name="connsiteX18" fmla="*/ 297656 w 511969"/>
              <a:gd name="connsiteY18" fmla="*/ 128587 h 1376362"/>
              <a:gd name="connsiteX19" fmla="*/ 323850 w 511969"/>
              <a:gd name="connsiteY19" fmla="*/ 83344 h 1376362"/>
              <a:gd name="connsiteX20" fmla="*/ 340519 w 511969"/>
              <a:gd name="connsiteY20" fmla="*/ 54769 h 1376362"/>
              <a:gd name="connsiteX21" fmla="*/ 354806 w 511969"/>
              <a:gd name="connsiteY21" fmla="*/ 23812 h 1376362"/>
              <a:gd name="connsiteX22" fmla="*/ 354806 w 511969"/>
              <a:gd name="connsiteY22" fmla="*/ 9525 h 1376362"/>
              <a:gd name="connsiteX23" fmla="*/ 350044 w 511969"/>
              <a:gd name="connsiteY23" fmla="*/ 0 h 1376362"/>
              <a:gd name="connsiteX24" fmla="*/ 340519 w 511969"/>
              <a:gd name="connsiteY24" fmla="*/ 0 h 1376362"/>
              <a:gd name="connsiteX25" fmla="*/ 321469 w 511969"/>
              <a:gd name="connsiteY25" fmla="*/ 4762 h 1376362"/>
              <a:gd name="connsiteX26" fmla="*/ 297656 w 511969"/>
              <a:gd name="connsiteY26" fmla="*/ 16669 h 1376362"/>
              <a:gd name="connsiteX27" fmla="*/ 250031 w 511969"/>
              <a:gd name="connsiteY27" fmla="*/ 50006 h 1376362"/>
              <a:gd name="connsiteX28" fmla="*/ 188119 w 511969"/>
              <a:gd name="connsiteY28" fmla="*/ 104775 h 1376362"/>
              <a:gd name="connsiteX29" fmla="*/ 145256 w 511969"/>
              <a:gd name="connsiteY29" fmla="*/ 145256 h 1376362"/>
              <a:gd name="connsiteX30" fmla="*/ 90487 w 511969"/>
              <a:gd name="connsiteY30" fmla="*/ 202406 h 1376362"/>
              <a:gd name="connsiteX31" fmla="*/ 21431 w 511969"/>
              <a:gd name="connsiteY31" fmla="*/ 280987 h 1376362"/>
              <a:gd name="connsiteX32" fmla="*/ 2381 w 511969"/>
              <a:gd name="connsiteY32" fmla="*/ 311944 h 1376362"/>
              <a:gd name="connsiteX33" fmla="*/ 0 w 511969"/>
              <a:gd name="connsiteY33" fmla="*/ 333375 h 1376362"/>
              <a:gd name="connsiteX34" fmla="*/ 11906 w 511969"/>
              <a:gd name="connsiteY34" fmla="*/ 381000 h 1376362"/>
              <a:gd name="connsiteX35" fmla="*/ 40481 w 511969"/>
              <a:gd name="connsiteY35" fmla="*/ 442912 h 1376362"/>
              <a:gd name="connsiteX36" fmla="*/ 52387 w 511969"/>
              <a:gd name="connsiteY36" fmla="*/ 471487 h 1376362"/>
              <a:gd name="connsiteX37" fmla="*/ 85725 w 511969"/>
              <a:gd name="connsiteY37" fmla="*/ 585787 h 1376362"/>
              <a:gd name="connsiteX38" fmla="*/ 157162 w 511969"/>
              <a:gd name="connsiteY38" fmla="*/ 819150 h 1376362"/>
              <a:gd name="connsiteX39" fmla="*/ 216694 w 511969"/>
              <a:gd name="connsiteY39" fmla="*/ 1009650 h 1376362"/>
              <a:gd name="connsiteX40" fmla="*/ 235744 w 511969"/>
              <a:gd name="connsiteY40" fmla="*/ 1066800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11969" h="1376362">
                <a:moveTo>
                  <a:pt x="235744" y="1066800"/>
                </a:moveTo>
                <a:lnTo>
                  <a:pt x="269081" y="1181100"/>
                </a:lnTo>
                <a:lnTo>
                  <a:pt x="290512" y="1252537"/>
                </a:lnTo>
                <a:lnTo>
                  <a:pt x="330994" y="1376362"/>
                </a:lnTo>
                <a:lnTo>
                  <a:pt x="511969" y="1376362"/>
                </a:lnTo>
                <a:lnTo>
                  <a:pt x="473869" y="1281112"/>
                </a:lnTo>
                <a:lnTo>
                  <a:pt x="433387" y="1152525"/>
                </a:lnTo>
                <a:lnTo>
                  <a:pt x="397669" y="1019175"/>
                </a:lnTo>
                <a:lnTo>
                  <a:pt x="347662" y="831056"/>
                </a:lnTo>
                <a:lnTo>
                  <a:pt x="309562" y="683419"/>
                </a:lnTo>
                <a:lnTo>
                  <a:pt x="285750" y="590550"/>
                </a:lnTo>
                <a:lnTo>
                  <a:pt x="250031" y="442912"/>
                </a:lnTo>
                <a:lnTo>
                  <a:pt x="240506" y="385762"/>
                </a:lnTo>
                <a:lnTo>
                  <a:pt x="238125" y="352425"/>
                </a:lnTo>
                <a:lnTo>
                  <a:pt x="238125" y="326231"/>
                </a:lnTo>
                <a:lnTo>
                  <a:pt x="242887" y="285750"/>
                </a:lnTo>
                <a:lnTo>
                  <a:pt x="252412" y="245269"/>
                </a:lnTo>
                <a:lnTo>
                  <a:pt x="271462" y="185737"/>
                </a:lnTo>
                <a:lnTo>
                  <a:pt x="297656" y="128587"/>
                </a:lnTo>
                <a:lnTo>
                  <a:pt x="323850" y="83344"/>
                </a:lnTo>
                <a:lnTo>
                  <a:pt x="340519" y="54769"/>
                </a:lnTo>
                <a:lnTo>
                  <a:pt x="354806" y="23812"/>
                </a:lnTo>
                <a:lnTo>
                  <a:pt x="354806" y="9525"/>
                </a:lnTo>
                <a:lnTo>
                  <a:pt x="350044" y="0"/>
                </a:lnTo>
                <a:lnTo>
                  <a:pt x="340519" y="0"/>
                </a:lnTo>
                <a:lnTo>
                  <a:pt x="321469" y="4762"/>
                </a:lnTo>
                <a:lnTo>
                  <a:pt x="297656" y="16669"/>
                </a:lnTo>
                <a:lnTo>
                  <a:pt x="250031" y="50006"/>
                </a:lnTo>
                <a:lnTo>
                  <a:pt x="188119" y="104775"/>
                </a:lnTo>
                <a:lnTo>
                  <a:pt x="145256" y="145256"/>
                </a:lnTo>
                <a:lnTo>
                  <a:pt x="90487" y="202406"/>
                </a:lnTo>
                <a:lnTo>
                  <a:pt x="21431" y="280987"/>
                </a:lnTo>
                <a:lnTo>
                  <a:pt x="2381" y="311944"/>
                </a:lnTo>
                <a:lnTo>
                  <a:pt x="0" y="333375"/>
                </a:lnTo>
                <a:lnTo>
                  <a:pt x="11906" y="381000"/>
                </a:lnTo>
                <a:lnTo>
                  <a:pt x="40481" y="442912"/>
                </a:lnTo>
                <a:lnTo>
                  <a:pt x="52387" y="471487"/>
                </a:lnTo>
                <a:lnTo>
                  <a:pt x="85725" y="585787"/>
                </a:lnTo>
                <a:lnTo>
                  <a:pt x="157162" y="819150"/>
                </a:lnTo>
                <a:lnTo>
                  <a:pt x="216694" y="1009650"/>
                </a:lnTo>
                <a:lnTo>
                  <a:pt x="235744" y="1066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3966D0B-4ADC-4C1A-A01D-7117FE85FA22}"/>
              </a:ext>
            </a:extLst>
          </p:cNvPr>
          <p:cNvSpPr/>
          <p:nvPr/>
        </p:nvSpPr>
        <p:spPr>
          <a:xfrm rot="16200000">
            <a:off x="4256886" y="3607594"/>
            <a:ext cx="728662" cy="1733550"/>
          </a:xfrm>
          <a:custGeom>
            <a:avLst/>
            <a:gdLst>
              <a:gd name="connsiteX0" fmla="*/ 440531 w 728662"/>
              <a:gd name="connsiteY0" fmla="*/ 850107 h 1733550"/>
              <a:gd name="connsiteX1" fmla="*/ 397668 w 728662"/>
              <a:gd name="connsiteY1" fmla="*/ 709613 h 1733550"/>
              <a:gd name="connsiteX2" fmla="*/ 364331 w 728662"/>
              <a:gd name="connsiteY2" fmla="*/ 600075 h 1733550"/>
              <a:gd name="connsiteX3" fmla="*/ 342900 w 728662"/>
              <a:gd name="connsiteY3" fmla="*/ 519113 h 1733550"/>
              <a:gd name="connsiteX4" fmla="*/ 326231 w 728662"/>
              <a:gd name="connsiteY4" fmla="*/ 459582 h 1733550"/>
              <a:gd name="connsiteX5" fmla="*/ 311943 w 728662"/>
              <a:gd name="connsiteY5" fmla="*/ 409575 h 1733550"/>
              <a:gd name="connsiteX6" fmla="*/ 304800 w 728662"/>
              <a:gd name="connsiteY6" fmla="*/ 361950 h 1733550"/>
              <a:gd name="connsiteX7" fmla="*/ 304800 w 728662"/>
              <a:gd name="connsiteY7" fmla="*/ 311944 h 1733550"/>
              <a:gd name="connsiteX8" fmla="*/ 307181 w 728662"/>
              <a:gd name="connsiteY8" fmla="*/ 271463 h 1733550"/>
              <a:gd name="connsiteX9" fmla="*/ 311943 w 728662"/>
              <a:gd name="connsiteY9" fmla="*/ 245269 h 1733550"/>
              <a:gd name="connsiteX10" fmla="*/ 335756 w 728662"/>
              <a:gd name="connsiteY10" fmla="*/ 202407 h 1733550"/>
              <a:gd name="connsiteX11" fmla="*/ 366712 w 728662"/>
              <a:gd name="connsiteY11" fmla="*/ 154782 h 1733550"/>
              <a:gd name="connsiteX12" fmla="*/ 404812 w 728662"/>
              <a:gd name="connsiteY12" fmla="*/ 95250 h 1733550"/>
              <a:gd name="connsiteX13" fmla="*/ 428625 w 728662"/>
              <a:gd name="connsiteY13" fmla="*/ 57150 h 1733550"/>
              <a:gd name="connsiteX14" fmla="*/ 435768 w 728662"/>
              <a:gd name="connsiteY14" fmla="*/ 40482 h 1733550"/>
              <a:gd name="connsiteX15" fmla="*/ 442912 w 728662"/>
              <a:gd name="connsiteY15" fmla="*/ 19050 h 1733550"/>
              <a:gd name="connsiteX16" fmla="*/ 438150 w 728662"/>
              <a:gd name="connsiteY16" fmla="*/ 4763 h 1733550"/>
              <a:gd name="connsiteX17" fmla="*/ 431006 w 728662"/>
              <a:gd name="connsiteY17" fmla="*/ 0 h 1733550"/>
              <a:gd name="connsiteX18" fmla="*/ 414337 w 728662"/>
              <a:gd name="connsiteY18" fmla="*/ 0 h 1733550"/>
              <a:gd name="connsiteX19" fmla="*/ 383381 w 728662"/>
              <a:gd name="connsiteY19" fmla="*/ 14288 h 1733550"/>
              <a:gd name="connsiteX20" fmla="*/ 316706 w 728662"/>
              <a:gd name="connsiteY20" fmla="*/ 61913 h 1733550"/>
              <a:gd name="connsiteX21" fmla="*/ 207168 w 728662"/>
              <a:gd name="connsiteY21" fmla="*/ 154782 h 1733550"/>
              <a:gd name="connsiteX22" fmla="*/ 116681 w 728662"/>
              <a:gd name="connsiteY22" fmla="*/ 250032 h 1733550"/>
              <a:gd name="connsiteX23" fmla="*/ 66675 w 728662"/>
              <a:gd name="connsiteY23" fmla="*/ 309563 h 1733550"/>
              <a:gd name="connsiteX24" fmla="*/ 35718 w 728662"/>
              <a:gd name="connsiteY24" fmla="*/ 345282 h 1733550"/>
              <a:gd name="connsiteX25" fmla="*/ 4762 w 728662"/>
              <a:gd name="connsiteY25" fmla="*/ 390525 h 1733550"/>
              <a:gd name="connsiteX26" fmla="*/ 0 w 728662"/>
              <a:gd name="connsiteY26" fmla="*/ 414338 h 1733550"/>
              <a:gd name="connsiteX27" fmla="*/ 2381 w 728662"/>
              <a:gd name="connsiteY27" fmla="*/ 431007 h 1733550"/>
              <a:gd name="connsiteX28" fmla="*/ 16668 w 728662"/>
              <a:gd name="connsiteY28" fmla="*/ 461963 h 1733550"/>
              <a:gd name="connsiteX29" fmla="*/ 40481 w 728662"/>
              <a:gd name="connsiteY29" fmla="*/ 495300 h 1733550"/>
              <a:gd name="connsiteX30" fmla="*/ 71437 w 728662"/>
              <a:gd name="connsiteY30" fmla="*/ 526257 h 1733550"/>
              <a:gd name="connsiteX31" fmla="*/ 90487 w 728662"/>
              <a:gd name="connsiteY31" fmla="*/ 547688 h 1733550"/>
              <a:gd name="connsiteX32" fmla="*/ 128587 w 728662"/>
              <a:gd name="connsiteY32" fmla="*/ 631032 h 1733550"/>
              <a:gd name="connsiteX33" fmla="*/ 197643 w 728662"/>
              <a:gd name="connsiteY33" fmla="*/ 792957 h 1733550"/>
              <a:gd name="connsiteX34" fmla="*/ 264318 w 728662"/>
              <a:gd name="connsiteY34" fmla="*/ 942975 h 1733550"/>
              <a:gd name="connsiteX35" fmla="*/ 361950 w 728662"/>
              <a:gd name="connsiteY35" fmla="*/ 1164432 h 1733550"/>
              <a:gd name="connsiteX36" fmla="*/ 459581 w 728662"/>
              <a:gd name="connsiteY36" fmla="*/ 1388269 h 1733550"/>
              <a:gd name="connsiteX37" fmla="*/ 521493 w 728662"/>
              <a:gd name="connsiteY37" fmla="*/ 1526382 h 1733550"/>
              <a:gd name="connsiteX38" fmla="*/ 611981 w 728662"/>
              <a:gd name="connsiteY38" fmla="*/ 1728788 h 1733550"/>
              <a:gd name="connsiteX39" fmla="*/ 728662 w 728662"/>
              <a:gd name="connsiteY39" fmla="*/ 1733550 h 1733550"/>
              <a:gd name="connsiteX40" fmla="*/ 650081 w 728662"/>
              <a:gd name="connsiteY40" fmla="*/ 1500188 h 1733550"/>
              <a:gd name="connsiteX41" fmla="*/ 583406 w 728662"/>
              <a:gd name="connsiteY41" fmla="*/ 1302544 h 1733550"/>
              <a:gd name="connsiteX42" fmla="*/ 533400 w 728662"/>
              <a:gd name="connsiteY42" fmla="*/ 1152525 h 1733550"/>
              <a:gd name="connsiteX43" fmla="*/ 483393 w 728662"/>
              <a:gd name="connsiteY43" fmla="*/ 990600 h 1733550"/>
              <a:gd name="connsiteX44" fmla="*/ 440531 w 728662"/>
              <a:gd name="connsiteY44" fmla="*/ 850107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28662" h="1733550">
                <a:moveTo>
                  <a:pt x="440531" y="850107"/>
                </a:moveTo>
                <a:lnTo>
                  <a:pt x="397668" y="709613"/>
                </a:lnTo>
                <a:lnTo>
                  <a:pt x="364331" y="600075"/>
                </a:lnTo>
                <a:lnTo>
                  <a:pt x="342900" y="519113"/>
                </a:lnTo>
                <a:lnTo>
                  <a:pt x="326231" y="459582"/>
                </a:lnTo>
                <a:lnTo>
                  <a:pt x="311943" y="409575"/>
                </a:lnTo>
                <a:lnTo>
                  <a:pt x="304800" y="361950"/>
                </a:lnTo>
                <a:lnTo>
                  <a:pt x="304800" y="311944"/>
                </a:lnTo>
                <a:lnTo>
                  <a:pt x="307181" y="271463"/>
                </a:lnTo>
                <a:lnTo>
                  <a:pt x="311943" y="245269"/>
                </a:lnTo>
                <a:lnTo>
                  <a:pt x="335756" y="202407"/>
                </a:lnTo>
                <a:lnTo>
                  <a:pt x="366712" y="154782"/>
                </a:lnTo>
                <a:lnTo>
                  <a:pt x="404812" y="95250"/>
                </a:lnTo>
                <a:lnTo>
                  <a:pt x="428625" y="57150"/>
                </a:lnTo>
                <a:lnTo>
                  <a:pt x="435768" y="40482"/>
                </a:lnTo>
                <a:lnTo>
                  <a:pt x="442912" y="19050"/>
                </a:lnTo>
                <a:lnTo>
                  <a:pt x="438150" y="4763"/>
                </a:lnTo>
                <a:lnTo>
                  <a:pt x="431006" y="0"/>
                </a:lnTo>
                <a:lnTo>
                  <a:pt x="414337" y="0"/>
                </a:lnTo>
                <a:lnTo>
                  <a:pt x="383381" y="14288"/>
                </a:lnTo>
                <a:lnTo>
                  <a:pt x="316706" y="61913"/>
                </a:lnTo>
                <a:lnTo>
                  <a:pt x="207168" y="154782"/>
                </a:lnTo>
                <a:lnTo>
                  <a:pt x="116681" y="250032"/>
                </a:lnTo>
                <a:lnTo>
                  <a:pt x="66675" y="309563"/>
                </a:lnTo>
                <a:lnTo>
                  <a:pt x="35718" y="345282"/>
                </a:lnTo>
                <a:lnTo>
                  <a:pt x="4762" y="390525"/>
                </a:lnTo>
                <a:lnTo>
                  <a:pt x="0" y="414338"/>
                </a:lnTo>
                <a:lnTo>
                  <a:pt x="2381" y="431007"/>
                </a:lnTo>
                <a:lnTo>
                  <a:pt x="16668" y="461963"/>
                </a:lnTo>
                <a:lnTo>
                  <a:pt x="40481" y="495300"/>
                </a:lnTo>
                <a:lnTo>
                  <a:pt x="71437" y="526257"/>
                </a:lnTo>
                <a:lnTo>
                  <a:pt x="90487" y="547688"/>
                </a:lnTo>
                <a:lnTo>
                  <a:pt x="128587" y="631032"/>
                </a:lnTo>
                <a:lnTo>
                  <a:pt x="197643" y="792957"/>
                </a:lnTo>
                <a:lnTo>
                  <a:pt x="264318" y="942975"/>
                </a:lnTo>
                <a:lnTo>
                  <a:pt x="361950" y="1164432"/>
                </a:lnTo>
                <a:lnTo>
                  <a:pt x="459581" y="1388269"/>
                </a:lnTo>
                <a:lnTo>
                  <a:pt x="521493" y="1526382"/>
                </a:lnTo>
                <a:lnTo>
                  <a:pt x="611981" y="1728788"/>
                </a:lnTo>
                <a:lnTo>
                  <a:pt x="728662" y="1733550"/>
                </a:lnTo>
                <a:lnTo>
                  <a:pt x="650081" y="1500188"/>
                </a:lnTo>
                <a:lnTo>
                  <a:pt x="583406" y="1302544"/>
                </a:lnTo>
                <a:lnTo>
                  <a:pt x="533400" y="1152525"/>
                </a:lnTo>
                <a:lnTo>
                  <a:pt x="483393" y="990600"/>
                </a:lnTo>
                <a:lnTo>
                  <a:pt x="440531" y="850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EB549E1C-A08E-47EE-A353-3DA188D65FB2}"/>
              </a:ext>
            </a:extLst>
          </p:cNvPr>
          <p:cNvSpPr/>
          <p:nvPr/>
        </p:nvSpPr>
        <p:spPr>
          <a:xfrm rot="16200000">
            <a:off x="7246148" y="1681957"/>
            <a:ext cx="328613" cy="1384300"/>
          </a:xfrm>
          <a:custGeom>
            <a:avLst/>
            <a:gdLst>
              <a:gd name="connsiteX0" fmla="*/ 209550 w 328613"/>
              <a:gd name="connsiteY0" fmla="*/ 666750 h 1383506"/>
              <a:gd name="connsiteX1" fmla="*/ 197644 w 328613"/>
              <a:gd name="connsiteY1" fmla="*/ 602456 h 1383506"/>
              <a:gd name="connsiteX2" fmla="*/ 185738 w 328613"/>
              <a:gd name="connsiteY2" fmla="*/ 495300 h 1383506"/>
              <a:gd name="connsiteX3" fmla="*/ 178594 w 328613"/>
              <a:gd name="connsiteY3" fmla="*/ 402431 h 1383506"/>
              <a:gd name="connsiteX4" fmla="*/ 178594 w 328613"/>
              <a:gd name="connsiteY4" fmla="*/ 366712 h 1383506"/>
              <a:gd name="connsiteX5" fmla="*/ 180975 w 328613"/>
              <a:gd name="connsiteY5" fmla="*/ 300037 h 1383506"/>
              <a:gd name="connsiteX6" fmla="*/ 183356 w 328613"/>
              <a:gd name="connsiteY6" fmla="*/ 242887 h 1383506"/>
              <a:gd name="connsiteX7" fmla="*/ 190500 w 328613"/>
              <a:gd name="connsiteY7" fmla="*/ 192881 h 1383506"/>
              <a:gd name="connsiteX8" fmla="*/ 197644 w 328613"/>
              <a:gd name="connsiteY8" fmla="*/ 157162 h 1383506"/>
              <a:gd name="connsiteX9" fmla="*/ 204788 w 328613"/>
              <a:gd name="connsiteY9" fmla="*/ 133350 h 1383506"/>
              <a:gd name="connsiteX10" fmla="*/ 211931 w 328613"/>
              <a:gd name="connsiteY10" fmla="*/ 111918 h 1383506"/>
              <a:gd name="connsiteX11" fmla="*/ 228600 w 328613"/>
              <a:gd name="connsiteY11" fmla="*/ 80962 h 1383506"/>
              <a:gd name="connsiteX12" fmla="*/ 247650 w 328613"/>
              <a:gd name="connsiteY12" fmla="*/ 54768 h 1383506"/>
              <a:gd name="connsiteX13" fmla="*/ 309563 w 328613"/>
              <a:gd name="connsiteY13" fmla="*/ 0 h 1383506"/>
              <a:gd name="connsiteX14" fmla="*/ 145256 w 328613"/>
              <a:gd name="connsiteY14" fmla="*/ 4762 h 1383506"/>
              <a:gd name="connsiteX15" fmla="*/ 102394 w 328613"/>
              <a:gd name="connsiteY15" fmla="*/ 50006 h 1383506"/>
              <a:gd name="connsiteX16" fmla="*/ 80963 w 328613"/>
              <a:gd name="connsiteY16" fmla="*/ 80962 h 1383506"/>
              <a:gd name="connsiteX17" fmla="*/ 54769 w 328613"/>
              <a:gd name="connsiteY17" fmla="*/ 128587 h 1383506"/>
              <a:gd name="connsiteX18" fmla="*/ 35719 w 328613"/>
              <a:gd name="connsiteY18" fmla="*/ 171450 h 1383506"/>
              <a:gd name="connsiteX19" fmla="*/ 14288 w 328613"/>
              <a:gd name="connsiteY19" fmla="*/ 245268 h 1383506"/>
              <a:gd name="connsiteX20" fmla="*/ 2381 w 328613"/>
              <a:gd name="connsiteY20" fmla="*/ 316706 h 1383506"/>
              <a:gd name="connsiteX21" fmla="*/ 0 w 328613"/>
              <a:gd name="connsiteY21" fmla="*/ 390525 h 1383506"/>
              <a:gd name="connsiteX22" fmla="*/ 14288 w 328613"/>
              <a:gd name="connsiteY22" fmla="*/ 602456 h 1383506"/>
              <a:gd name="connsiteX23" fmla="*/ 21431 w 328613"/>
              <a:gd name="connsiteY23" fmla="*/ 702468 h 1383506"/>
              <a:gd name="connsiteX24" fmla="*/ 23813 w 328613"/>
              <a:gd name="connsiteY24" fmla="*/ 781050 h 1383506"/>
              <a:gd name="connsiteX25" fmla="*/ 33338 w 328613"/>
              <a:gd name="connsiteY25" fmla="*/ 878681 h 1383506"/>
              <a:gd name="connsiteX26" fmla="*/ 45244 w 328613"/>
              <a:gd name="connsiteY26" fmla="*/ 973931 h 1383506"/>
              <a:gd name="connsiteX27" fmla="*/ 66675 w 328613"/>
              <a:gd name="connsiteY27" fmla="*/ 1095375 h 1383506"/>
              <a:gd name="connsiteX28" fmla="*/ 88106 w 328613"/>
              <a:gd name="connsiteY28" fmla="*/ 1212056 h 1383506"/>
              <a:gd name="connsiteX29" fmla="*/ 114300 w 328613"/>
              <a:gd name="connsiteY29" fmla="*/ 1316831 h 1383506"/>
              <a:gd name="connsiteX30" fmla="*/ 126206 w 328613"/>
              <a:gd name="connsiteY30" fmla="*/ 1345406 h 1383506"/>
              <a:gd name="connsiteX31" fmla="*/ 142875 w 328613"/>
              <a:gd name="connsiteY31" fmla="*/ 1364456 h 1383506"/>
              <a:gd name="connsiteX32" fmla="*/ 161925 w 328613"/>
              <a:gd name="connsiteY32" fmla="*/ 1373981 h 1383506"/>
              <a:gd name="connsiteX33" fmla="*/ 180975 w 328613"/>
              <a:gd name="connsiteY33" fmla="*/ 1381125 h 1383506"/>
              <a:gd name="connsiteX34" fmla="*/ 202406 w 328613"/>
              <a:gd name="connsiteY34" fmla="*/ 1383506 h 1383506"/>
              <a:gd name="connsiteX35" fmla="*/ 221456 w 328613"/>
              <a:gd name="connsiteY35" fmla="*/ 1378743 h 1383506"/>
              <a:gd name="connsiteX36" fmla="*/ 235744 w 328613"/>
              <a:gd name="connsiteY36" fmla="*/ 1369218 h 1383506"/>
              <a:gd name="connsiteX37" fmla="*/ 247650 w 328613"/>
              <a:gd name="connsiteY37" fmla="*/ 1354931 h 1383506"/>
              <a:gd name="connsiteX38" fmla="*/ 266700 w 328613"/>
              <a:gd name="connsiteY38" fmla="*/ 1321593 h 1383506"/>
              <a:gd name="connsiteX39" fmla="*/ 292894 w 328613"/>
              <a:gd name="connsiteY39" fmla="*/ 1259681 h 1383506"/>
              <a:gd name="connsiteX40" fmla="*/ 314325 w 328613"/>
              <a:gd name="connsiteY40" fmla="*/ 1197768 h 1383506"/>
              <a:gd name="connsiteX41" fmla="*/ 326231 w 328613"/>
              <a:gd name="connsiteY41" fmla="*/ 1145381 h 1383506"/>
              <a:gd name="connsiteX42" fmla="*/ 328613 w 328613"/>
              <a:gd name="connsiteY42" fmla="*/ 1114425 h 1383506"/>
              <a:gd name="connsiteX43" fmla="*/ 326231 w 328613"/>
              <a:gd name="connsiteY43" fmla="*/ 1088231 h 1383506"/>
              <a:gd name="connsiteX44" fmla="*/ 314325 w 328613"/>
              <a:gd name="connsiteY44" fmla="*/ 1069181 h 1383506"/>
              <a:gd name="connsiteX45" fmla="*/ 292894 w 328613"/>
              <a:gd name="connsiteY45" fmla="*/ 997743 h 1383506"/>
              <a:gd name="connsiteX46" fmla="*/ 245269 w 328613"/>
              <a:gd name="connsiteY46" fmla="*/ 833437 h 1383506"/>
              <a:gd name="connsiteX47" fmla="*/ 209550 w 328613"/>
              <a:gd name="connsiteY47" fmla="*/ 666750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28613" h="1383506">
                <a:moveTo>
                  <a:pt x="209550" y="666750"/>
                </a:moveTo>
                <a:lnTo>
                  <a:pt x="197644" y="602456"/>
                </a:lnTo>
                <a:lnTo>
                  <a:pt x="185738" y="495300"/>
                </a:lnTo>
                <a:lnTo>
                  <a:pt x="178594" y="402431"/>
                </a:lnTo>
                <a:lnTo>
                  <a:pt x="178594" y="366712"/>
                </a:lnTo>
                <a:cubicBezTo>
                  <a:pt x="179388" y="344487"/>
                  <a:pt x="180181" y="322262"/>
                  <a:pt x="180975" y="300037"/>
                </a:cubicBezTo>
                <a:cubicBezTo>
                  <a:pt x="181769" y="280987"/>
                  <a:pt x="182562" y="261937"/>
                  <a:pt x="183356" y="242887"/>
                </a:cubicBezTo>
                <a:lnTo>
                  <a:pt x="190500" y="192881"/>
                </a:lnTo>
                <a:lnTo>
                  <a:pt x="197644" y="157162"/>
                </a:lnTo>
                <a:lnTo>
                  <a:pt x="204788" y="133350"/>
                </a:lnTo>
                <a:lnTo>
                  <a:pt x="211931" y="111918"/>
                </a:lnTo>
                <a:lnTo>
                  <a:pt x="228600" y="80962"/>
                </a:lnTo>
                <a:lnTo>
                  <a:pt x="247650" y="54768"/>
                </a:lnTo>
                <a:lnTo>
                  <a:pt x="309563" y="0"/>
                </a:lnTo>
                <a:lnTo>
                  <a:pt x="145256" y="4762"/>
                </a:lnTo>
                <a:lnTo>
                  <a:pt x="102394" y="50006"/>
                </a:lnTo>
                <a:lnTo>
                  <a:pt x="80963" y="80962"/>
                </a:lnTo>
                <a:lnTo>
                  <a:pt x="54769" y="128587"/>
                </a:lnTo>
                <a:lnTo>
                  <a:pt x="35719" y="171450"/>
                </a:lnTo>
                <a:lnTo>
                  <a:pt x="14288" y="245268"/>
                </a:lnTo>
                <a:lnTo>
                  <a:pt x="2381" y="316706"/>
                </a:lnTo>
                <a:cubicBezTo>
                  <a:pt x="1587" y="341312"/>
                  <a:pt x="794" y="365919"/>
                  <a:pt x="0" y="390525"/>
                </a:cubicBezTo>
                <a:lnTo>
                  <a:pt x="14288" y="602456"/>
                </a:lnTo>
                <a:lnTo>
                  <a:pt x="21431" y="702468"/>
                </a:lnTo>
                <a:lnTo>
                  <a:pt x="23813" y="781050"/>
                </a:lnTo>
                <a:lnTo>
                  <a:pt x="33338" y="878681"/>
                </a:lnTo>
                <a:lnTo>
                  <a:pt x="45244" y="973931"/>
                </a:lnTo>
                <a:lnTo>
                  <a:pt x="66675" y="1095375"/>
                </a:lnTo>
                <a:lnTo>
                  <a:pt x="88106" y="1212056"/>
                </a:lnTo>
                <a:lnTo>
                  <a:pt x="114300" y="1316831"/>
                </a:lnTo>
                <a:lnTo>
                  <a:pt x="126206" y="1345406"/>
                </a:lnTo>
                <a:lnTo>
                  <a:pt x="142875" y="1364456"/>
                </a:lnTo>
                <a:lnTo>
                  <a:pt x="161925" y="1373981"/>
                </a:lnTo>
                <a:lnTo>
                  <a:pt x="180975" y="1381125"/>
                </a:lnTo>
                <a:lnTo>
                  <a:pt x="202406" y="1383506"/>
                </a:lnTo>
                <a:lnTo>
                  <a:pt x="221456" y="1378743"/>
                </a:lnTo>
                <a:lnTo>
                  <a:pt x="235744" y="1369218"/>
                </a:lnTo>
                <a:lnTo>
                  <a:pt x="247650" y="1354931"/>
                </a:lnTo>
                <a:lnTo>
                  <a:pt x="266700" y="1321593"/>
                </a:lnTo>
                <a:lnTo>
                  <a:pt x="292894" y="1259681"/>
                </a:lnTo>
                <a:lnTo>
                  <a:pt x="314325" y="1197768"/>
                </a:lnTo>
                <a:lnTo>
                  <a:pt x="326231" y="1145381"/>
                </a:lnTo>
                <a:lnTo>
                  <a:pt x="328613" y="1114425"/>
                </a:lnTo>
                <a:lnTo>
                  <a:pt x="326231" y="1088231"/>
                </a:lnTo>
                <a:lnTo>
                  <a:pt x="314325" y="1069181"/>
                </a:lnTo>
                <a:lnTo>
                  <a:pt x="292894" y="997743"/>
                </a:lnTo>
                <a:lnTo>
                  <a:pt x="245269" y="833437"/>
                </a:lnTo>
                <a:lnTo>
                  <a:pt x="209550" y="6667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904EBDB-A497-451E-82D4-EC6A0B28AF5E}"/>
              </a:ext>
            </a:extLst>
          </p:cNvPr>
          <p:cNvSpPr/>
          <p:nvPr/>
        </p:nvSpPr>
        <p:spPr>
          <a:xfrm rot="16200000">
            <a:off x="7162010" y="2648745"/>
            <a:ext cx="352425" cy="1262062"/>
          </a:xfrm>
          <a:custGeom>
            <a:avLst/>
            <a:gdLst>
              <a:gd name="connsiteX0" fmla="*/ 35719 w 352425"/>
              <a:gd name="connsiteY0" fmla="*/ 681038 h 1262063"/>
              <a:gd name="connsiteX1" fmla="*/ 21431 w 352425"/>
              <a:gd name="connsiteY1" fmla="*/ 552450 h 1262063"/>
              <a:gd name="connsiteX2" fmla="*/ 11906 w 352425"/>
              <a:gd name="connsiteY2" fmla="*/ 433388 h 1262063"/>
              <a:gd name="connsiteX3" fmla="*/ 2381 w 352425"/>
              <a:gd name="connsiteY3" fmla="*/ 311944 h 1262063"/>
              <a:gd name="connsiteX4" fmla="*/ 0 w 352425"/>
              <a:gd name="connsiteY4" fmla="*/ 226219 h 1262063"/>
              <a:gd name="connsiteX5" fmla="*/ 2381 w 352425"/>
              <a:gd name="connsiteY5" fmla="*/ 190500 h 1262063"/>
              <a:gd name="connsiteX6" fmla="*/ 7144 w 352425"/>
              <a:gd name="connsiteY6" fmla="*/ 159544 h 1262063"/>
              <a:gd name="connsiteX7" fmla="*/ 19050 w 352425"/>
              <a:gd name="connsiteY7" fmla="*/ 111919 h 1262063"/>
              <a:gd name="connsiteX8" fmla="*/ 35719 w 352425"/>
              <a:gd name="connsiteY8" fmla="*/ 69057 h 1262063"/>
              <a:gd name="connsiteX9" fmla="*/ 71437 w 352425"/>
              <a:gd name="connsiteY9" fmla="*/ 0 h 1262063"/>
              <a:gd name="connsiteX10" fmla="*/ 223837 w 352425"/>
              <a:gd name="connsiteY10" fmla="*/ 4763 h 1262063"/>
              <a:gd name="connsiteX11" fmla="*/ 185737 w 352425"/>
              <a:gd name="connsiteY11" fmla="*/ 71438 h 1262063"/>
              <a:gd name="connsiteX12" fmla="*/ 169069 w 352425"/>
              <a:gd name="connsiteY12" fmla="*/ 107157 h 1262063"/>
              <a:gd name="connsiteX13" fmla="*/ 159544 w 352425"/>
              <a:gd name="connsiteY13" fmla="*/ 152400 h 1262063"/>
              <a:gd name="connsiteX14" fmla="*/ 157162 w 352425"/>
              <a:gd name="connsiteY14" fmla="*/ 202407 h 1262063"/>
              <a:gd name="connsiteX15" fmla="*/ 161925 w 352425"/>
              <a:gd name="connsiteY15" fmla="*/ 280988 h 1262063"/>
              <a:gd name="connsiteX16" fmla="*/ 169069 w 352425"/>
              <a:gd name="connsiteY16" fmla="*/ 361950 h 1262063"/>
              <a:gd name="connsiteX17" fmla="*/ 183356 w 352425"/>
              <a:gd name="connsiteY17" fmla="*/ 452438 h 1262063"/>
              <a:gd name="connsiteX18" fmla="*/ 209550 w 352425"/>
              <a:gd name="connsiteY18" fmla="*/ 588169 h 1262063"/>
              <a:gd name="connsiteX19" fmla="*/ 238125 w 352425"/>
              <a:gd name="connsiteY19" fmla="*/ 702469 h 1262063"/>
              <a:gd name="connsiteX20" fmla="*/ 266700 w 352425"/>
              <a:gd name="connsiteY20" fmla="*/ 802482 h 1262063"/>
              <a:gd name="connsiteX21" fmla="*/ 288131 w 352425"/>
              <a:gd name="connsiteY21" fmla="*/ 871538 h 1262063"/>
              <a:gd name="connsiteX22" fmla="*/ 311944 w 352425"/>
              <a:gd name="connsiteY22" fmla="*/ 923925 h 1262063"/>
              <a:gd name="connsiteX23" fmla="*/ 326231 w 352425"/>
              <a:gd name="connsiteY23" fmla="*/ 952500 h 1262063"/>
              <a:gd name="connsiteX24" fmla="*/ 340519 w 352425"/>
              <a:gd name="connsiteY24" fmla="*/ 966788 h 1262063"/>
              <a:gd name="connsiteX25" fmla="*/ 347662 w 352425"/>
              <a:gd name="connsiteY25" fmla="*/ 976313 h 1262063"/>
              <a:gd name="connsiteX26" fmla="*/ 352425 w 352425"/>
              <a:gd name="connsiteY26" fmla="*/ 990600 h 1262063"/>
              <a:gd name="connsiteX27" fmla="*/ 347662 w 352425"/>
              <a:gd name="connsiteY27" fmla="*/ 1035844 h 1262063"/>
              <a:gd name="connsiteX28" fmla="*/ 330994 w 352425"/>
              <a:gd name="connsiteY28" fmla="*/ 1081088 h 1262063"/>
              <a:gd name="connsiteX29" fmla="*/ 309562 w 352425"/>
              <a:gd name="connsiteY29" fmla="*/ 1131094 h 1262063"/>
              <a:gd name="connsiteX30" fmla="*/ 295275 w 352425"/>
              <a:gd name="connsiteY30" fmla="*/ 1162050 h 1262063"/>
              <a:gd name="connsiteX31" fmla="*/ 271462 w 352425"/>
              <a:gd name="connsiteY31" fmla="*/ 1200150 h 1262063"/>
              <a:gd name="connsiteX32" fmla="*/ 242887 w 352425"/>
              <a:gd name="connsiteY32" fmla="*/ 1233488 h 1262063"/>
              <a:gd name="connsiteX33" fmla="*/ 219075 w 352425"/>
              <a:gd name="connsiteY33" fmla="*/ 1252538 h 1262063"/>
              <a:gd name="connsiteX34" fmla="*/ 197644 w 352425"/>
              <a:gd name="connsiteY34" fmla="*/ 1259682 h 1262063"/>
              <a:gd name="connsiteX35" fmla="*/ 183356 w 352425"/>
              <a:gd name="connsiteY35" fmla="*/ 1262063 h 1262063"/>
              <a:gd name="connsiteX36" fmla="*/ 154781 w 352425"/>
              <a:gd name="connsiteY36" fmla="*/ 1252538 h 1262063"/>
              <a:gd name="connsiteX37" fmla="*/ 133350 w 352425"/>
              <a:gd name="connsiteY37" fmla="*/ 1235869 h 1262063"/>
              <a:gd name="connsiteX38" fmla="*/ 119062 w 352425"/>
              <a:gd name="connsiteY38" fmla="*/ 1209675 h 1262063"/>
              <a:gd name="connsiteX39" fmla="*/ 102394 w 352425"/>
              <a:gd name="connsiteY39" fmla="*/ 1154907 h 1262063"/>
              <a:gd name="connsiteX40" fmla="*/ 73819 w 352425"/>
              <a:gd name="connsiteY40" fmla="*/ 1009650 h 1262063"/>
              <a:gd name="connsiteX41" fmla="*/ 50006 w 352425"/>
              <a:gd name="connsiteY41" fmla="*/ 831057 h 1262063"/>
              <a:gd name="connsiteX42" fmla="*/ 35719 w 352425"/>
              <a:gd name="connsiteY42" fmla="*/ 681038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52425" h="1262063">
                <a:moveTo>
                  <a:pt x="35719" y="681038"/>
                </a:moveTo>
                <a:lnTo>
                  <a:pt x="21431" y="552450"/>
                </a:lnTo>
                <a:lnTo>
                  <a:pt x="11906" y="433388"/>
                </a:lnTo>
                <a:lnTo>
                  <a:pt x="2381" y="311944"/>
                </a:lnTo>
                <a:cubicBezTo>
                  <a:pt x="1587" y="283369"/>
                  <a:pt x="794" y="254794"/>
                  <a:pt x="0" y="226219"/>
                </a:cubicBezTo>
                <a:lnTo>
                  <a:pt x="2381" y="190500"/>
                </a:lnTo>
                <a:lnTo>
                  <a:pt x="7144" y="159544"/>
                </a:lnTo>
                <a:lnTo>
                  <a:pt x="19050" y="111919"/>
                </a:lnTo>
                <a:lnTo>
                  <a:pt x="35719" y="69057"/>
                </a:lnTo>
                <a:lnTo>
                  <a:pt x="71437" y="0"/>
                </a:lnTo>
                <a:lnTo>
                  <a:pt x="223837" y="4763"/>
                </a:lnTo>
                <a:lnTo>
                  <a:pt x="185737" y="71438"/>
                </a:lnTo>
                <a:lnTo>
                  <a:pt x="169069" y="107157"/>
                </a:lnTo>
                <a:lnTo>
                  <a:pt x="159544" y="152400"/>
                </a:lnTo>
                <a:lnTo>
                  <a:pt x="157162" y="202407"/>
                </a:lnTo>
                <a:lnTo>
                  <a:pt x="161925" y="280988"/>
                </a:lnTo>
                <a:lnTo>
                  <a:pt x="169069" y="361950"/>
                </a:lnTo>
                <a:lnTo>
                  <a:pt x="183356" y="452438"/>
                </a:lnTo>
                <a:lnTo>
                  <a:pt x="209550" y="588169"/>
                </a:lnTo>
                <a:lnTo>
                  <a:pt x="238125" y="702469"/>
                </a:lnTo>
                <a:lnTo>
                  <a:pt x="266700" y="802482"/>
                </a:lnTo>
                <a:lnTo>
                  <a:pt x="288131" y="871538"/>
                </a:lnTo>
                <a:lnTo>
                  <a:pt x="311944" y="923925"/>
                </a:lnTo>
                <a:lnTo>
                  <a:pt x="326231" y="952500"/>
                </a:lnTo>
                <a:lnTo>
                  <a:pt x="340519" y="966788"/>
                </a:lnTo>
                <a:lnTo>
                  <a:pt x="347662" y="976313"/>
                </a:lnTo>
                <a:lnTo>
                  <a:pt x="352425" y="990600"/>
                </a:lnTo>
                <a:lnTo>
                  <a:pt x="347662" y="1035844"/>
                </a:lnTo>
                <a:lnTo>
                  <a:pt x="330994" y="1081088"/>
                </a:lnTo>
                <a:lnTo>
                  <a:pt x="309562" y="1131094"/>
                </a:lnTo>
                <a:lnTo>
                  <a:pt x="295275" y="1162050"/>
                </a:lnTo>
                <a:lnTo>
                  <a:pt x="271462" y="1200150"/>
                </a:lnTo>
                <a:lnTo>
                  <a:pt x="242887" y="1233488"/>
                </a:lnTo>
                <a:lnTo>
                  <a:pt x="219075" y="1252538"/>
                </a:lnTo>
                <a:lnTo>
                  <a:pt x="197644" y="1259682"/>
                </a:lnTo>
                <a:lnTo>
                  <a:pt x="183356" y="1262063"/>
                </a:lnTo>
                <a:lnTo>
                  <a:pt x="154781" y="1252538"/>
                </a:lnTo>
                <a:lnTo>
                  <a:pt x="133350" y="1235869"/>
                </a:lnTo>
                <a:lnTo>
                  <a:pt x="119062" y="1209675"/>
                </a:lnTo>
                <a:lnTo>
                  <a:pt x="102394" y="1154907"/>
                </a:lnTo>
                <a:lnTo>
                  <a:pt x="73819" y="1009650"/>
                </a:lnTo>
                <a:lnTo>
                  <a:pt x="50006" y="831057"/>
                </a:lnTo>
                <a:lnTo>
                  <a:pt x="35719" y="68103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C9C1695-3ED6-401E-9CC1-0CB983BF6170}"/>
              </a:ext>
            </a:extLst>
          </p:cNvPr>
          <p:cNvSpPr/>
          <p:nvPr/>
        </p:nvSpPr>
        <p:spPr>
          <a:xfrm rot="16200000">
            <a:off x="7307265" y="3522663"/>
            <a:ext cx="377825" cy="1644650"/>
          </a:xfrm>
          <a:custGeom>
            <a:avLst/>
            <a:gdLst>
              <a:gd name="connsiteX0" fmla="*/ 61912 w 378618"/>
              <a:gd name="connsiteY0" fmla="*/ 578644 h 1645444"/>
              <a:gd name="connsiteX1" fmla="*/ 52387 w 378618"/>
              <a:gd name="connsiteY1" fmla="*/ 481012 h 1645444"/>
              <a:gd name="connsiteX2" fmla="*/ 38100 w 378618"/>
              <a:gd name="connsiteY2" fmla="*/ 328612 h 1645444"/>
              <a:gd name="connsiteX3" fmla="*/ 19050 w 378618"/>
              <a:gd name="connsiteY3" fmla="*/ 140494 h 1645444"/>
              <a:gd name="connsiteX4" fmla="*/ 0 w 378618"/>
              <a:gd name="connsiteY4" fmla="*/ 4762 h 1645444"/>
              <a:gd name="connsiteX5" fmla="*/ 188118 w 378618"/>
              <a:gd name="connsiteY5" fmla="*/ 0 h 1645444"/>
              <a:gd name="connsiteX6" fmla="*/ 188118 w 378618"/>
              <a:gd name="connsiteY6" fmla="*/ 111919 h 1645444"/>
              <a:gd name="connsiteX7" fmla="*/ 195262 w 378618"/>
              <a:gd name="connsiteY7" fmla="*/ 214312 h 1645444"/>
              <a:gd name="connsiteX8" fmla="*/ 204787 w 378618"/>
              <a:gd name="connsiteY8" fmla="*/ 309562 h 1645444"/>
              <a:gd name="connsiteX9" fmla="*/ 228600 w 378618"/>
              <a:gd name="connsiteY9" fmla="*/ 483394 h 1645444"/>
              <a:gd name="connsiteX10" fmla="*/ 280987 w 378618"/>
              <a:gd name="connsiteY10" fmla="*/ 752475 h 1645444"/>
              <a:gd name="connsiteX11" fmla="*/ 330993 w 378618"/>
              <a:gd name="connsiteY11" fmla="*/ 969169 h 1645444"/>
              <a:gd name="connsiteX12" fmla="*/ 340518 w 378618"/>
              <a:gd name="connsiteY12" fmla="*/ 1012031 h 1645444"/>
              <a:gd name="connsiteX13" fmla="*/ 350043 w 378618"/>
              <a:gd name="connsiteY13" fmla="*/ 1040606 h 1645444"/>
              <a:gd name="connsiteX14" fmla="*/ 361950 w 378618"/>
              <a:gd name="connsiteY14" fmla="*/ 1059656 h 1645444"/>
              <a:gd name="connsiteX15" fmla="*/ 371475 w 378618"/>
              <a:gd name="connsiteY15" fmla="*/ 1071562 h 1645444"/>
              <a:gd name="connsiteX16" fmla="*/ 376237 w 378618"/>
              <a:gd name="connsiteY16" fmla="*/ 1085850 h 1645444"/>
              <a:gd name="connsiteX17" fmla="*/ 378618 w 378618"/>
              <a:gd name="connsiteY17" fmla="*/ 1112044 h 1645444"/>
              <a:gd name="connsiteX18" fmla="*/ 376237 w 378618"/>
              <a:gd name="connsiteY18" fmla="*/ 1159669 h 1645444"/>
              <a:gd name="connsiteX19" fmla="*/ 366712 w 378618"/>
              <a:gd name="connsiteY19" fmla="*/ 1231106 h 1645444"/>
              <a:gd name="connsiteX20" fmla="*/ 340518 w 378618"/>
              <a:gd name="connsiteY20" fmla="*/ 1350169 h 1645444"/>
              <a:gd name="connsiteX21" fmla="*/ 314325 w 378618"/>
              <a:gd name="connsiteY21" fmla="*/ 1445419 h 1645444"/>
              <a:gd name="connsiteX22" fmla="*/ 295275 w 378618"/>
              <a:gd name="connsiteY22" fmla="*/ 1497806 h 1645444"/>
              <a:gd name="connsiteX23" fmla="*/ 271462 w 378618"/>
              <a:gd name="connsiteY23" fmla="*/ 1552575 h 1645444"/>
              <a:gd name="connsiteX24" fmla="*/ 247650 w 378618"/>
              <a:gd name="connsiteY24" fmla="*/ 1590675 h 1645444"/>
              <a:gd name="connsiteX25" fmla="*/ 219075 w 378618"/>
              <a:gd name="connsiteY25" fmla="*/ 1621631 h 1645444"/>
              <a:gd name="connsiteX26" fmla="*/ 185737 w 378618"/>
              <a:gd name="connsiteY26" fmla="*/ 1640681 h 1645444"/>
              <a:gd name="connsiteX27" fmla="*/ 169068 w 378618"/>
              <a:gd name="connsiteY27" fmla="*/ 1643062 h 1645444"/>
              <a:gd name="connsiteX28" fmla="*/ 152400 w 378618"/>
              <a:gd name="connsiteY28" fmla="*/ 1645444 h 1645444"/>
              <a:gd name="connsiteX29" fmla="*/ 128587 w 378618"/>
              <a:gd name="connsiteY29" fmla="*/ 1635919 h 1645444"/>
              <a:gd name="connsiteX30" fmla="*/ 109537 w 378618"/>
              <a:gd name="connsiteY30" fmla="*/ 1619250 h 1645444"/>
              <a:gd name="connsiteX31" fmla="*/ 92868 w 378618"/>
              <a:gd name="connsiteY31" fmla="*/ 1597819 h 1645444"/>
              <a:gd name="connsiteX32" fmla="*/ 78581 w 378618"/>
              <a:gd name="connsiteY32" fmla="*/ 1559719 h 1645444"/>
              <a:gd name="connsiteX33" fmla="*/ 73818 w 378618"/>
              <a:gd name="connsiteY33" fmla="*/ 1524000 h 1645444"/>
              <a:gd name="connsiteX34" fmla="*/ 69056 w 378618"/>
              <a:gd name="connsiteY34" fmla="*/ 1459706 h 1645444"/>
              <a:gd name="connsiteX35" fmla="*/ 69056 w 378618"/>
              <a:gd name="connsiteY35" fmla="*/ 1385887 h 1645444"/>
              <a:gd name="connsiteX36" fmla="*/ 71437 w 378618"/>
              <a:gd name="connsiteY36" fmla="*/ 1300162 h 1645444"/>
              <a:gd name="connsiteX37" fmla="*/ 78581 w 378618"/>
              <a:gd name="connsiteY37" fmla="*/ 1216819 h 1645444"/>
              <a:gd name="connsiteX38" fmla="*/ 80962 w 378618"/>
              <a:gd name="connsiteY38" fmla="*/ 1078706 h 1645444"/>
              <a:gd name="connsiteX39" fmla="*/ 76200 w 378618"/>
              <a:gd name="connsiteY39" fmla="*/ 907256 h 1645444"/>
              <a:gd name="connsiteX40" fmla="*/ 73818 w 378618"/>
              <a:gd name="connsiteY40" fmla="*/ 750094 h 1645444"/>
              <a:gd name="connsiteX41" fmla="*/ 61912 w 378618"/>
              <a:gd name="connsiteY41" fmla="*/ 578644 h 16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78618" h="1645444">
                <a:moveTo>
                  <a:pt x="61912" y="578644"/>
                </a:moveTo>
                <a:lnTo>
                  <a:pt x="52387" y="481012"/>
                </a:lnTo>
                <a:lnTo>
                  <a:pt x="38100" y="328612"/>
                </a:lnTo>
                <a:lnTo>
                  <a:pt x="19050" y="140494"/>
                </a:lnTo>
                <a:lnTo>
                  <a:pt x="0" y="4762"/>
                </a:lnTo>
                <a:lnTo>
                  <a:pt x="188118" y="0"/>
                </a:lnTo>
                <a:lnTo>
                  <a:pt x="188118" y="111919"/>
                </a:lnTo>
                <a:lnTo>
                  <a:pt x="195262" y="214312"/>
                </a:lnTo>
                <a:lnTo>
                  <a:pt x="204787" y="309562"/>
                </a:lnTo>
                <a:lnTo>
                  <a:pt x="228600" y="483394"/>
                </a:lnTo>
                <a:lnTo>
                  <a:pt x="280987" y="752475"/>
                </a:lnTo>
                <a:lnTo>
                  <a:pt x="330993" y="969169"/>
                </a:lnTo>
                <a:lnTo>
                  <a:pt x="340518" y="1012031"/>
                </a:lnTo>
                <a:lnTo>
                  <a:pt x="350043" y="1040606"/>
                </a:lnTo>
                <a:lnTo>
                  <a:pt x="361950" y="1059656"/>
                </a:lnTo>
                <a:lnTo>
                  <a:pt x="371475" y="1071562"/>
                </a:lnTo>
                <a:lnTo>
                  <a:pt x="376237" y="1085850"/>
                </a:lnTo>
                <a:lnTo>
                  <a:pt x="378618" y="1112044"/>
                </a:lnTo>
                <a:lnTo>
                  <a:pt x="376237" y="1159669"/>
                </a:lnTo>
                <a:lnTo>
                  <a:pt x="366712" y="1231106"/>
                </a:lnTo>
                <a:lnTo>
                  <a:pt x="340518" y="1350169"/>
                </a:lnTo>
                <a:lnTo>
                  <a:pt x="314325" y="1445419"/>
                </a:lnTo>
                <a:lnTo>
                  <a:pt x="295275" y="1497806"/>
                </a:lnTo>
                <a:lnTo>
                  <a:pt x="271462" y="1552575"/>
                </a:lnTo>
                <a:lnTo>
                  <a:pt x="247650" y="1590675"/>
                </a:lnTo>
                <a:lnTo>
                  <a:pt x="219075" y="1621631"/>
                </a:lnTo>
                <a:lnTo>
                  <a:pt x="185737" y="1640681"/>
                </a:lnTo>
                <a:lnTo>
                  <a:pt x="169068" y="1643062"/>
                </a:lnTo>
                <a:lnTo>
                  <a:pt x="152400" y="1645444"/>
                </a:lnTo>
                <a:lnTo>
                  <a:pt x="128587" y="1635919"/>
                </a:lnTo>
                <a:lnTo>
                  <a:pt x="109537" y="1619250"/>
                </a:lnTo>
                <a:lnTo>
                  <a:pt x="92868" y="1597819"/>
                </a:lnTo>
                <a:lnTo>
                  <a:pt x="78581" y="1559719"/>
                </a:lnTo>
                <a:lnTo>
                  <a:pt x="73818" y="1524000"/>
                </a:lnTo>
                <a:lnTo>
                  <a:pt x="69056" y="1459706"/>
                </a:lnTo>
                <a:lnTo>
                  <a:pt x="69056" y="1385887"/>
                </a:lnTo>
                <a:cubicBezTo>
                  <a:pt x="69850" y="1357312"/>
                  <a:pt x="70643" y="1328737"/>
                  <a:pt x="71437" y="1300162"/>
                </a:cubicBezTo>
                <a:lnTo>
                  <a:pt x="78581" y="1216819"/>
                </a:lnTo>
                <a:cubicBezTo>
                  <a:pt x="79375" y="1170781"/>
                  <a:pt x="80168" y="1124744"/>
                  <a:pt x="80962" y="1078706"/>
                </a:cubicBezTo>
                <a:lnTo>
                  <a:pt x="76200" y="907256"/>
                </a:lnTo>
                <a:lnTo>
                  <a:pt x="73818" y="750094"/>
                </a:lnTo>
                <a:lnTo>
                  <a:pt x="61912" y="57864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71FEE1F0-9AB9-4F4F-9F64-A742551E3F88}"/>
              </a:ext>
            </a:extLst>
          </p:cNvPr>
          <p:cNvGrpSpPr/>
          <p:nvPr/>
        </p:nvGrpSpPr>
        <p:grpSpPr>
          <a:xfrm>
            <a:off x="3754442" y="1466850"/>
            <a:ext cx="4564061" cy="4610101"/>
            <a:chOff x="3754442" y="1466850"/>
            <a:chExt cx="4564061" cy="4610101"/>
          </a:xfrm>
        </p:grpSpPr>
        <p:sp>
          <p:nvSpPr>
            <p:cNvPr id="11" name="フリーフォーム 35">
              <a:extLst>
                <a:ext uri="{FF2B5EF4-FFF2-40B4-BE49-F238E27FC236}">
                  <a16:creationId xmlns:a16="http://schemas.microsoft.com/office/drawing/2014/main" id="{6808BAD4-0E18-4704-81A3-9CDEE3614E96}"/>
                </a:ext>
              </a:extLst>
            </p:cNvPr>
            <p:cNvSpPr/>
            <p:nvPr/>
          </p:nvSpPr>
          <p:spPr>
            <a:xfrm rot="16200000">
              <a:off x="2979743" y="3294063"/>
              <a:ext cx="4476750" cy="1089025"/>
            </a:xfrm>
            <a:custGeom>
              <a:avLst/>
              <a:gdLst>
                <a:gd name="connsiteX0" fmla="*/ 2351836 w 4476902"/>
                <a:gd name="connsiteY0" fmla="*/ 786384 h 1089965"/>
                <a:gd name="connsiteX1" fmla="*/ 2505456 w 4476902"/>
                <a:gd name="connsiteY1" fmla="*/ 793699 h 1089965"/>
                <a:gd name="connsiteX2" fmla="*/ 2640787 w 4476902"/>
                <a:gd name="connsiteY2" fmla="*/ 793699 h 1089965"/>
                <a:gd name="connsiteX3" fmla="*/ 3105302 w 4476902"/>
                <a:gd name="connsiteY3" fmla="*/ 793699 h 1089965"/>
                <a:gd name="connsiteX4" fmla="*/ 3427171 w 4476902"/>
                <a:gd name="connsiteY4" fmla="*/ 793699 h 1089965"/>
                <a:gd name="connsiteX5" fmla="*/ 3690518 w 4476902"/>
                <a:gd name="connsiteY5" fmla="*/ 793699 h 1089965"/>
                <a:gd name="connsiteX6" fmla="*/ 3997756 w 4476902"/>
                <a:gd name="connsiteY6" fmla="*/ 793699 h 1089965"/>
                <a:gd name="connsiteX7" fmla="*/ 4158691 w 4476902"/>
                <a:gd name="connsiteY7" fmla="*/ 790041 h 1089965"/>
                <a:gd name="connsiteX8" fmla="*/ 4220870 w 4476902"/>
                <a:gd name="connsiteY8" fmla="*/ 782726 h 1089965"/>
                <a:gd name="connsiteX9" fmla="*/ 4257446 w 4476902"/>
                <a:gd name="connsiteY9" fmla="*/ 771753 h 1089965"/>
                <a:gd name="connsiteX10" fmla="*/ 4275734 w 4476902"/>
                <a:gd name="connsiteY10" fmla="*/ 760781 h 1089965"/>
                <a:gd name="connsiteX11" fmla="*/ 4308652 w 4476902"/>
                <a:gd name="connsiteY11" fmla="*/ 727862 h 1089965"/>
                <a:gd name="connsiteX12" fmla="*/ 4337913 w 4476902"/>
                <a:gd name="connsiteY12" fmla="*/ 683971 h 1089965"/>
                <a:gd name="connsiteX13" fmla="*/ 4363516 w 4476902"/>
                <a:gd name="connsiteY13" fmla="*/ 643737 h 1089965"/>
                <a:gd name="connsiteX14" fmla="*/ 4385462 w 4476902"/>
                <a:gd name="connsiteY14" fmla="*/ 599846 h 1089965"/>
                <a:gd name="connsiteX15" fmla="*/ 4403750 w 4476902"/>
                <a:gd name="connsiteY15" fmla="*/ 570585 h 1089965"/>
                <a:gd name="connsiteX16" fmla="*/ 4429353 w 4476902"/>
                <a:gd name="connsiteY16" fmla="*/ 548640 h 1089965"/>
                <a:gd name="connsiteX17" fmla="*/ 4447641 w 4476902"/>
                <a:gd name="connsiteY17" fmla="*/ 544982 h 1089965"/>
                <a:gd name="connsiteX18" fmla="*/ 4458614 w 4476902"/>
                <a:gd name="connsiteY18" fmla="*/ 548640 h 1089965"/>
                <a:gd name="connsiteX19" fmla="*/ 4469587 w 4476902"/>
                <a:gd name="connsiteY19" fmla="*/ 559613 h 1089965"/>
                <a:gd name="connsiteX20" fmla="*/ 4473244 w 4476902"/>
                <a:gd name="connsiteY20" fmla="*/ 570585 h 1089965"/>
                <a:gd name="connsiteX21" fmla="*/ 4476902 w 4476902"/>
                <a:gd name="connsiteY21" fmla="*/ 592531 h 1089965"/>
                <a:gd name="connsiteX22" fmla="*/ 4476902 w 4476902"/>
                <a:gd name="connsiteY22" fmla="*/ 629107 h 1089965"/>
                <a:gd name="connsiteX23" fmla="*/ 4469587 w 4476902"/>
                <a:gd name="connsiteY23" fmla="*/ 691286 h 1089965"/>
                <a:gd name="connsiteX24" fmla="*/ 4440326 w 4476902"/>
                <a:gd name="connsiteY24" fmla="*/ 768096 h 1089965"/>
                <a:gd name="connsiteX25" fmla="*/ 4370832 w 4476902"/>
                <a:gd name="connsiteY25" fmla="*/ 925373 h 1089965"/>
                <a:gd name="connsiteX26" fmla="*/ 4334256 w 4476902"/>
                <a:gd name="connsiteY26" fmla="*/ 1009497 h 1089965"/>
                <a:gd name="connsiteX27" fmla="*/ 4315968 w 4476902"/>
                <a:gd name="connsiteY27" fmla="*/ 1057046 h 1089965"/>
                <a:gd name="connsiteX28" fmla="*/ 4297680 w 4476902"/>
                <a:gd name="connsiteY28" fmla="*/ 1078992 h 1089965"/>
                <a:gd name="connsiteX29" fmla="*/ 4275734 w 4476902"/>
                <a:gd name="connsiteY29" fmla="*/ 1086307 h 1089965"/>
                <a:gd name="connsiteX30" fmla="*/ 4246473 w 4476902"/>
                <a:gd name="connsiteY30" fmla="*/ 1089965 h 1089965"/>
                <a:gd name="connsiteX31" fmla="*/ 4224528 w 4476902"/>
                <a:gd name="connsiteY31" fmla="*/ 1086307 h 1089965"/>
                <a:gd name="connsiteX32" fmla="*/ 4191609 w 4476902"/>
                <a:gd name="connsiteY32" fmla="*/ 1075334 h 1089965"/>
                <a:gd name="connsiteX33" fmla="*/ 4140403 w 4476902"/>
                <a:gd name="connsiteY33" fmla="*/ 1057046 h 1089965"/>
                <a:gd name="connsiteX34" fmla="*/ 4085539 w 4476902"/>
                <a:gd name="connsiteY34" fmla="*/ 1042416 h 1089965"/>
                <a:gd name="connsiteX35" fmla="*/ 4023360 w 4476902"/>
                <a:gd name="connsiteY35" fmla="*/ 1038758 h 1089965"/>
                <a:gd name="connsiteX36" fmla="*/ 3825849 w 4476902"/>
                <a:gd name="connsiteY36" fmla="*/ 1038758 h 1089965"/>
                <a:gd name="connsiteX37" fmla="*/ 3332073 w 4476902"/>
                <a:gd name="connsiteY37" fmla="*/ 1038758 h 1089965"/>
                <a:gd name="connsiteX38" fmla="*/ 2889504 w 4476902"/>
                <a:gd name="connsiteY38" fmla="*/ 1038758 h 1089965"/>
                <a:gd name="connsiteX39" fmla="*/ 2593238 w 4476902"/>
                <a:gd name="connsiteY39" fmla="*/ 1031443 h 1089965"/>
                <a:gd name="connsiteX40" fmla="*/ 2377440 w 4476902"/>
                <a:gd name="connsiteY40" fmla="*/ 1024128 h 1089965"/>
                <a:gd name="connsiteX41" fmla="*/ 2132380 w 4476902"/>
                <a:gd name="connsiteY41" fmla="*/ 1005840 h 1089965"/>
                <a:gd name="connsiteX42" fmla="*/ 1975104 w 4476902"/>
                <a:gd name="connsiteY42" fmla="*/ 991209 h 1089965"/>
                <a:gd name="connsiteX43" fmla="*/ 1814169 w 4476902"/>
                <a:gd name="connsiteY43" fmla="*/ 972921 h 1089965"/>
                <a:gd name="connsiteX44" fmla="*/ 1642262 w 4476902"/>
                <a:gd name="connsiteY44" fmla="*/ 947318 h 1089965"/>
                <a:gd name="connsiteX45" fmla="*/ 1495958 w 4476902"/>
                <a:gd name="connsiteY45" fmla="*/ 921715 h 1089965"/>
                <a:gd name="connsiteX46" fmla="*/ 1320393 w 4476902"/>
                <a:gd name="connsiteY46" fmla="*/ 877824 h 1089965"/>
                <a:gd name="connsiteX47" fmla="*/ 1148486 w 4476902"/>
                <a:gd name="connsiteY47" fmla="*/ 826617 h 1089965"/>
                <a:gd name="connsiteX48" fmla="*/ 1016812 w 4476902"/>
                <a:gd name="connsiteY48" fmla="*/ 775411 h 1089965"/>
                <a:gd name="connsiteX49" fmla="*/ 870508 w 4476902"/>
                <a:gd name="connsiteY49" fmla="*/ 709574 h 1089965"/>
                <a:gd name="connsiteX50" fmla="*/ 727862 w 4476902"/>
                <a:gd name="connsiteY50" fmla="*/ 632765 h 1089965"/>
                <a:gd name="connsiteX51" fmla="*/ 607161 w 4476902"/>
                <a:gd name="connsiteY51" fmla="*/ 555955 h 1089965"/>
                <a:gd name="connsiteX52" fmla="*/ 475488 w 4476902"/>
                <a:gd name="connsiteY52" fmla="*/ 468173 h 1089965"/>
                <a:gd name="connsiteX53" fmla="*/ 307238 w 4476902"/>
                <a:gd name="connsiteY53" fmla="*/ 336499 h 1089965"/>
                <a:gd name="connsiteX54" fmla="*/ 179222 w 4476902"/>
                <a:gd name="connsiteY54" fmla="*/ 223113 h 1089965"/>
                <a:gd name="connsiteX55" fmla="*/ 84124 w 4476902"/>
                <a:gd name="connsiteY55" fmla="*/ 128016 h 1089965"/>
                <a:gd name="connsiteX56" fmla="*/ 21945 w 4476902"/>
                <a:gd name="connsiteY56" fmla="*/ 69494 h 1089965"/>
                <a:gd name="connsiteX57" fmla="*/ 3657 w 4476902"/>
                <a:gd name="connsiteY57" fmla="*/ 40233 h 1089965"/>
                <a:gd name="connsiteX58" fmla="*/ 0 w 4476902"/>
                <a:gd name="connsiteY58" fmla="*/ 14630 h 1089965"/>
                <a:gd name="connsiteX59" fmla="*/ 3657 w 4476902"/>
                <a:gd name="connsiteY59" fmla="*/ 0 h 1089965"/>
                <a:gd name="connsiteX60" fmla="*/ 21945 w 4476902"/>
                <a:gd name="connsiteY60" fmla="*/ 0 h 1089965"/>
                <a:gd name="connsiteX61" fmla="*/ 51206 w 4476902"/>
                <a:gd name="connsiteY61" fmla="*/ 7315 h 1089965"/>
                <a:gd name="connsiteX62" fmla="*/ 98755 w 4476902"/>
                <a:gd name="connsiteY62" fmla="*/ 40233 h 1089965"/>
                <a:gd name="connsiteX63" fmla="*/ 248716 w 4476902"/>
                <a:gd name="connsiteY63" fmla="*/ 157277 h 1089965"/>
                <a:gd name="connsiteX64" fmla="*/ 354787 w 4476902"/>
                <a:gd name="connsiteY64" fmla="*/ 230429 h 1089965"/>
                <a:gd name="connsiteX65" fmla="*/ 490118 w 4476902"/>
                <a:gd name="connsiteY65" fmla="*/ 310896 h 1089965"/>
                <a:gd name="connsiteX66" fmla="*/ 618134 w 4476902"/>
                <a:gd name="connsiteY66" fmla="*/ 380390 h 1089965"/>
                <a:gd name="connsiteX67" fmla="*/ 771753 w 4476902"/>
                <a:gd name="connsiteY67" fmla="*/ 453542 h 1089965"/>
                <a:gd name="connsiteX68" fmla="*/ 947318 w 4476902"/>
                <a:gd name="connsiteY68" fmla="*/ 526694 h 1089965"/>
                <a:gd name="connsiteX69" fmla="*/ 1170432 w 4476902"/>
                <a:gd name="connsiteY69" fmla="*/ 603504 h 1089965"/>
                <a:gd name="connsiteX70" fmla="*/ 1430121 w 4476902"/>
                <a:gd name="connsiteY70" fmla="*/ 676656 h 1089965"/>
                <a:gd name="connsiteX71" fmla="*/ 1682496 w 4476902"/>
                <a:gd name="connsiteY71" fmla="*/ 727862 h 1089965"/>
                <a:gd name="connsiteX72" fmla="*/ 1839772 w 4476902"/>
                <a:gd name="connsiteY72" fmla="*/ 753465 h 1089965"/>
                <a:gd name="connsiteX73" fmla="*/ 2004364 w 4476902"/>
                <a:gd name="connsiteY73" fmla="*/ 775411 h 1089965"/>
                <a:gd name="connsiteX74" fmla="*/ 2351836 w 4476902"/>
                <a:gd name="connsiteY74" fmla="*/ 786384 h 108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76902" h="1089965">
                  <a:moveTo>
                    <a:pt x="2351836" y="786384"/>
                  </a:moveTo>
                  <a:lnTo>
                    <a:pt x="2505456" y="793699"/>
                  </a:lnTo>
                  <a:lnTo>
                    <a:pt x="2640787" y="793699"/>
                  </a:lnTo>
                  <a:lnTo>
                    <a:pt x="3105302" y="793699"/>
                  </a:lnTo>
                  <a:lnTo>
                    <a:pt x="3427171" y="793699"/>
                  </a:lnTo>
                  <a:lnTo>
                    <a:pt x="3690518" y="793699"/>
                  </a:lnTo>
                  <a:lnTo>
                    <a:pt x="3997756" y="793699"/>
                  </a:lnTo>
                  <a:lnTo>
                    <a:pt x="4158691" y="790041"/>
                  </a:lnTo>
                  <a:lnTo>
                    <a:pt x="4220870" y="782726"/>
                  </a:lnTo>
                  <a:lnTo>
                    <a:pt x="4257446" y="771753"/>
                  </a:lnTo>
                  <a:lnTo>
                    <a:pt x="4275734" y="760781"/>
                  </a:lnTo>
                  <a:lnTo>
                    <a:pt x="4308652" y="727862"/>
                  </a:lnTo>
                  <a:lnTo>
                    <a:pt x="4337913" y="683971"/>
                  </a:lnTo>
                  <a:lnTo>
                    <a:pt x="4363516" y="643737"/>
                  </a:lnTo>
                  <a:lnTo>
                    <a:pt x="4385462" y="599846"/>
                  </a:lnTo>
                  <a:lnTo>
                    <a:pt x="4403750" y="570585"/>
                  </a:lnTo>
                  <a:lnTo>
                    <a:pt x="4429353" y="548640"/>
                  </a:lnTo>
                  <a:lnTo>
                    <a:pt x="4447641" y="544982"/>
                  </a:lnTo>
                  <a:lnTo>
                    <a:pt x="4458614" y="548640"/>
                  </a:lnTo>
                  <a:lnTo>
                    <a:pt x="4469587" y="559613"/>
                  </a:lnTo>
                  <a:lnTo>
                    <a:pt x="4473244" y="570585"/>
                  </a:lnTo>
                  <a:lnTo>
                    <a:pt x="4476902" y="592531"/>
                  </a:lnTo>
                  <a:lnTo>
                    <a:pt x="4476902" y="629107"/>
                  </a:lnTo>
                  <a:lnTo>
                    <a:pt x="4469587" y="691286"/>
                  </a:lnTo>
                  <a:lnTo>
                    <a:pt x="4440326" y="768096"/>
                  </a:lnTo>
                  <a:lnTo>
                    <a:pt x="4370832" y="925373"/>
                  </a:lnTo>
                  <a:lnTo>
                    <a:pt x="4334256" y="1009497"/>
                  </a:lnTo>
                  <a:lnTo>
                    <a:pt x="4315968" y="1057046"/>
                  </a:lnTo>
                  <a:lnTo>
                    <a:pt x="4297680" y="1078992"/>
                  </a:lnTo>
                  <a:lnTo>
                    <a:pt x="4275734" y="1086307"/>
                  </a:lnTo>
                  <a:lnTo>
                    <a:pt x="4246473" y="1089965"/>
                  </a:lnTo>
                  <a:lnTo>
                    <a:pt x="4224528" y="1086307"/>
                  </a:lnTo>
                  <a:lnTo>
                    <a:pt x="4191609" y="1075334"/>
                  </a:lnTo>
                  <a:lnTo>
                    <a:pt x="4140403" y="1057046"/>
                  </a:lnTo>
                  <a:lnTo>
                    <a:pt x="4085539" y="1042416"/>
                  </a:lnTo>
                  <a:lnTo>
                    <a:pt x="4023360" y="1038758"/>
                  </a:lnTo>
                  <a:lnTo>
                    <a:pt x="3825849" y="1038758"/>
                  </a:lnTo>
                  <a:lnTo>
                    <a:pt x="3332073" y="1038758"/>
                  </a:lnTo>
                  <a:lnTo>
                    <a:pt x="2889504" y="1038758"/>
                  </a:lnTo>
                  <a:lnTo>
                    <a:pt x="2593238" y="1031443"/>
                  </a:lnTo>
                  <a:lnTo>
                    <a:pt x="2377440" y="1024128"/>
                  </a:lnTo>
                  <a:lnTo>
                    <a:pt x="2132380" y="1005840"/>
                  </a:lnTo>
                  <a:lnTo>
                    <a:pt x="1975104" y="991209"/>
                  </a:lnTo>
                  <a:lnTo>
                    <a:pt x="1814169" y="972921"/>
                  </a:lnTo>
                  <a:lnTo>
                    <a:pt x="1642262" y="947318"/>
                  </a:lnTo>
                  <a:lnTo>
                    <a:pt x="1495958" y="921715"/>
                  </a:lnTo>
                  <a:lnTo>
                    <a:pt x="1320393" y="877824"/>
                  </a:lnTo>
                  <a:lnTo>
                    <a:pt x="1148486" y="826617"/>
                  </a:lnTo>
                  <a:lnTo>
                    <a:pt x="1016812" y="775411"/>
                  </a:lnTo>
                  <a:lnTo>
                    <a:pt x="870508" y="709574"/>
                  </a:lnTo>
                  <a:lnTo>
                    <a:pt x="727862" y="632765"/>
                  </a:lnTo>
                  <a:lnTo>
                    <a:pt x="607161" y="555955"/>
                  </a:lnTo>
                  <a:lnTo>
                    <a:pt x="475488" y="468173"/>
                  </a:lnTo>
                  <a:lnTo>
                    <a:pt x="307238" y="336499"/>
                  </a:lnTo>
                  <a:lnTo>
                    <a:pt x="179222" y="223113"/>
                  </a:lnTo>
                  <a:lnTo>
                    <a:pt x="84124" y="128016"/>
                  </a:lnTo>
                  <a:lnTo>
                    <a:pt x="21945" y="69494"/>
                  </a:lnTo>
                  <a:lnTo>
                    <a:pt x="3657" y="40233"/>
                  </a:lnTo>
                  <a:lnTo>
                    <a:pt x="0" y="14630"/>
                  </a:lnTo>
                  <a:lnTo>
                    <a:pt x="3657" y="0"/>
                  </a:lnTo>
                  <a:lnTo>
                    <a:pt x="21945" y="0"/>
                  </a:lnTo>
                  <a:lnTo>
                    <a:pt x="51206" y="7315"/>
                  </a:lnTo>
                  <a:lnTo>
                    <a:pt x="98755" y="40233"/>
                  </a:lnTo>
                  <a:lnTo>
                    <a:pt x="248716" y="157277"/>
                  </a:lnTo>
                  <a:lnTo>
                    <a:pt x="354787" y="230429"/>
                  </a:lnTo>
                  <a:lnTo>
                    <a:pt x="490118" y="310896"/>
                  </a:lnTo>
                  <a:lnTo>
                    <a:pt x="618134" y="380390"/>
                  </a:lnTo>
                  <a:lnTo>
                    <a:pt x="771753" y="453542"/>
                  </a:lnTo>
                  <a:lnTo>
                    <a:pt x="947318" y="526694"/>
                  </a:lnTo>
                  <a:lnTo>
                    <a:pt x="1170432" y="603504"/>
                  </a:lnTo>
                  <a:lnTo>
                    <a:pt x="1430121" y="676656"/>
                  </a:lnTo>
                  <a:lnTo>
                    <a:pt x="1682496" y="727862"/>
                  </a:lnTo>
                  <a:lnTo>
                    <a:pt x="1839772" y="753465"/>
                  </a:lnTo>
                  <a:lnTo>
                    <a:pt x="2004364" y="775411"/>
                  </a:lnTo>
                  <a:lnTo>
                    <a:pt x="2351836" y="78638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9">
              <a:extLst>
                <a:ext uri="{FF2B5EF4-FFF2-40B4-BE49-F238E27FC236}">
                  <a16:creationId xmlns:a16="http://schemas.microsoft.com/office/drawing/2014/main" id="{681A67E6-13B1-42A9-9AE7-7867313C7309}"/>
                </a:ext>
              </a:extLst>
            </p:cNvPr>
            <p:cNvSpPr/>
            <p:nvPr/>
          </p:nvSpPr>
          <p:spPr>
            <a:xfrm rot="16200000">
              <a:off x="4291014" y="3463926"/>
              <a:ext cx="4602163" cy="608012"/>
            </a:xfrm>
            <a:custGeom>
              <a:avLst/>
              <a:gdLst>
                <a:gd name="connsiteX0" fmla="*/ 2500604 w 4601858"/>
                <a:gd name="connsiteY0" fmla="*/ 212738 h 608356"/>
                <a:gd name="connsiteX1" fmla="*/ 2941009 w 4601858"/>
                <a:gd name="connsiteY1" fmla="*/ 223934 h 608356"/>
                <a:gd name="connsiteX2" fmla="*/ 3317966 w 4601858"/>
                <a:gd name="connsiteY2" fmla="*/ 227667 h 608356"/>
                <a:gd name="connsiteX3" fmla="*/ 3750907 w 4601858"/>
                <a:gd name="connsiteY3" fmla="*/ 223934 h 608356"/>
                <a:gd name="connsiteX4" fmla="*/ 4176382 w 4601858"/>
                <a:gd name="connsiteY4" fmla="*/ 227667 h 608356"/>
                <a:gd name="connsiteX5" fmla="*/ 4336869 w 4601858"/>
                <a:gd name="connsiteY5" fmla="*/ 220202 h 608356"/>
                <a:gd name="connsiteX6" fmla="*/ 4366727 w 4601858"/>
                <a:gd name="connsiteY6" fmla="*/ 209005 h 608356"/>
                <a:gd name="connsiteX7" fmla="*/ 4396585 w 4601858"/>
                <a:gd name="connsiteY7" fmla="*/ 190344 h 608356"/>
                <a:gd name="connsiteX8" fmla="*/ 4430175 w 4601858"/>
                <a:gd name="connsiteY8" fmla="*/ 160486 h 608356"/>
                <a:gd name="connsiteX9" fmla="*/ 4460033 w 4601858"/>
                <a:gd name="connsiteY9" fmla="*/ 126896 h 608356"/>
                <a:gd name="connsiteX10" fmla="*/ 4489891 w 4601858"/>
                <a:gd name="connsiteY10" fmla="*/ 89574 h 608356"/>
                <a:gd name="connsiteX11" fmla="*/ 4508552 w 4601858"/>
                <a:gd name="connsiteY11" fmla="*/ 59716 h 608356"/>
                <a:gd name="connsiteX12" fmla="*/ 4534678 w 4601858"/>
                <a:gd name="connsiteY12" fmla="*/ 26125 h 608356"/>
                <a:gd name="connsiteX13" fmla="*/ 4560804 w 4601858"/>
                <a:gd name="connsiteY13" fmla="*/ 0 h 608356"/>
                <a:gd name="connsiteX14" fmla="*/ 4586929 w 4601858"/>
                <a:gd name="connsiteY14" fmla="*/ 0 h 608356"/>
                <a:gd name="connsiteX15" fmla="*/ 4594394 w 4601858"/>
                <a:gd name="connsiteY15" fmla="*/ 7464 h 608356"/>
                <a:gd name="connsiteX16" fmla="*/ 4601858 w 4601858"/>
                <a:gd name="connsiteY16" fmla="*/ 22393 h 608356"/>
                <a:gd name="connsiteX17" fmla="*/ 4598126 w 4601858"/>
                <a:gd name="connsiteY17" fmla="*/ 74645 h 608356"/>
                <a:gd name="connsiteX18" fmla="*/ 4575733 w 4601858"/>
                <a:gd name="connsiteY18" fmla="*/ 197809 h 608356"/>
                <a:gd name="connsiteX19" fmla="*/ 4553339 w 4601858"/>
                <a:gd name="connsiteY19" fmla="*/ 332169 h 608356"/>
                <a:gd name="connsiteX20" fmla="*/ 4530946 w 4601858"/>
                <a:gd name="connsiteY20" fmla="*/ 436672 h 608356"/>
                <a:gd name="connsiteX21" fmla="*/ 4519749 w 4601858"/>
                <a:gd name="connsiteY21" fmla="*/ 485191 h 608356"/>
                <a:gd name="connsiteX22" fmla="*/ 4501088 w 4601858"/>
                <a:gd name="connsiteY22" fmla="*/ 522514 h 608356"/>
                <a:gd name="connsiteX23" fmla="*/ 4463765 w 4601858"/>
                <a:gd name="connsiteY23" fmla="*/ 567301 h 608356"/>
                <a:gd name="connsiteX24" fmla="*/ 4415246 w 4601858"/>
                <a:gd name="connsiteY24" fmla="*/ 600891 h 608356"/>
                <a:gd name="connsiteX25" fmla="*/ 4392853 w 4601858"/>
                <a:gd name="connsiteY25" fmla="*/ 608356 h 608356"/>
                <a:gd name="connsiteX26" fmla="*/ 4366727 w 4601858"/>
                <a:gd name="connsiteY26" fmla="*/ 600891 h 608356"/>
                <a:gd name="connsiteX27" fmla="*/ 4325672 w 4601858"/>
                <a:gd name="connsiteY27" fmla="*/ 574765 h 608356"/>
                <a:gd name="connsiteX28" fmla="*/ 4303279 w 4601858"/>
                <a:gd name="connsiteY28" fmla="*/ 552372 h 608356"/>
                <a:gd name="connsiteX29" fmla="*/ 4284618 w 4601858"/>
                <a:gd name="connsiteY29" fmla="*/ 537443 h 608356"/>
                <a:gd name="connsiteX30" fmla="*/ 4232366 w 4601858"/>
                <a:gd name="connsiteY30" fmla="*/ 507585 h 608356"/>
                <a:gd name="connsiteX31" fmla="*/ 4187579 w 4601858"/>
                <a:gd name="connsiteY31" fmla="*/ 488924 h 608356"/>
                <a:gd name="connsiteX32" fmla="*/ 4165186 w 4601858"/>
                <a:gd name="connsiteY32" fmla="*/ 481459 h 608356"/>
                <a:gd name="connsiteX33" fmla="*/ 4127863 w 4601858"/>
                <a:gd name="connsiteY33" fmla="*/ 473995 h 608356"/>
                <a:gd name="connsiteX34" fmla="*/ 4038289 w 4601858"/>
                <a:gd name="connsiteY34" fmla="*/ 470263 h 608356"/>
                <a:gd name="connsiteX35" fmla="*/ 3862874 w 4601858"/>
                <a:gd name="connsiteY35" fmla="*/ 473995 h 608356"/>
                <a:gd name="connsiteX36" fmla="*/ 3553098 w 4601858"/>
                <a:gd name="connsiteY36" fmla="*/ 473995 h 608356"/>
                <a:gd name="connsiteX37" fmla="*/ 3079102 w 4601858"/>
                <a:gd name="connsiteY37" fmla="*/ 470263 h 608356"/>
                <a:gd name="connsiteX38" fmla="*/ 2862632 w 4601858"/>
                <a:gd name="connsiteY38" fmla="*/ 470263 h 608356"/>
                <a:gd name="connsiteX39" fmla="*/ 2500604 w 4601858"/>
                <a:gd name="connsiteY39" fmla="*/ 470263 h 608356"/>
                <a:gd name="connsiteX40" fmla="*/ 2153506 w 4601858"/>
                <a:gd name="connsiteY40" fmla="*/ 459066 h 608356"/>
                <a:gd name="connsiteX41" fmla="*/ 1918374 w 4601858"/>
                <a:gd name="connsiteY41" fmla="*/ 451601 h 608356"/>
                <a:gd name="connsiteX42" fmla="*/ 1533953 w 4601858"/>
                <a:gd name="connsiteY42" fmla="*/ 447869 h 608356"/>
                <a:gd name="connsiteX43" fmla="*/ 1306286 w 4601858"/>
                <a:gd name="connsiteY43" fmla="*/ 451601 h 608356"/>
                <a:gd name="connsiteX44" fmla="*/ 1074887 w 4601858"/>
                <a:gd name="connsiteY44" fmla="*/ 451601 h 608356"/>
                <a:gd name="connsiteX45" fmla="*/ 832291 w 4601858"/>
                <a:gd name="connsiteY45" fmla="*/ 459066 h 608356"/>
                <a:gd name="connsiteX46" fmla="*/ 627018 w 4601858"/>
                <a:gd name="connsiteY46" fmla="*/ 466530 h 608356"/>
                <a:gd name="connsiteX47" fmla="*/ 518782 w 4601858"/>
                <a:gd name="connsiteY47" fmla="*/ 470263 h 608356"/>
                <a:gd name="connsiteX48" fmla="*/ 403083 w 4601858"/>
                <a:gd name="connsiteY48" fmla="*/ 470263 h 608356"/>
                <a:gd name="connsiteX49" fmla="*/ 313509 w 4601858"/>
                <a:gd name="connsiteY49" fmla="*/ 466530 h 608356"/>
                <a:gd name="connsiteX50" fmla="*/ 212738 w 4601858"/>
                <a:gd name="connsiteY50" fmla="*/ 451601 h 608356"/>
                <a:gd name="connsiteX51" fmla="*/ 134361 w 4601858"/>
                <a:gd name="connsiteY51" fmla="*/ 425476 h 608356"/>
                <a:gd name="connsiteX52" fmla="*/ 78378 w 4601858"/>
                <a:gd name="connsiteY52" fmla="*/ 399350 h 608356"/>
                <a:gd name="connsiteX53" fmla="*/ 41055 w 4601858"/>
                <a:gd name="connsiteY53" fmla="*/ 365760 h 608356"/>
                <a:gd name="connsiteX54" fmla="*/ 14929 w 4601858"/>
                <a:gd name="connsiteY54" fmla="*/ 332169 h 608356"/>
                <a:gd name="connsiteX55" fmla="*/ 0 w 4601858"/>
                <a:gd name="connsiteY55" fmla="*/ 302311 h 608356"/>
                <a:gd name="connsiteX56" fmla="*/ 3733 w 4601858"/>
                <a:gd name="connsiteY56" fmla="*/ 283650 h 608356"/>
                <a:gd name="connsiteX57" fmla="*/ 22394 w 4601858"/>
                <a:gd name="connsiteY57" fmla="*/ 264989 h 608356"/>
                <a:gd name="connsiteX58" fmla="*/ 67181 w 4601858"/>
                <a:gd name="connsiteY58" fmla="*/ 242596 h 608356"/>
                <a:gd name="connsiteX59" fmla="*/ 138093 w 4601858"/>
                <a:gd name="connsiteY59" fmla="*/ 220202 h 608356"/>
                <a:gd name="connsiteX60" fmla="*/ 238864 w 4601858"/>
                <a:gd name="connsiteY60" fmla="*/ 197809 h 608356"/>
                <a:gd name="connsiteX61" fmla="*/ 350831 w 4601858"/>
                <a:gd name="connsiteY61" fmla="*/ 182880 h 608356"/>
                <a:gd name="connsiteX62" fmla="*/ 459067 w 4601858"/>
                <a:gd name="connsiteY62" fmla="*/ 182880 h 608356"/>
                <a:gd name="connsiteX63" fmla="*/ 612089 w 4601858"/>
                <a:gd name="connsiteY63" fmla="*/ 190344 h 608356"/>
                <a:gd name="connsiteX64" fmla="*/ 921865 w 4601858"/>
                <a:gd name="connsiteY64" fmla="*/ 205273 h 608356"/>
                <a:gd name="connsiteX65" fmla="*/ 1276428 w 4601858"/>
                <a:gd name="connsiteY65" fmla="*/ 205273 h 608356"/>
                <a:gd name="connsiteX66" fmla="*/ 1694440 w 4601858"/>
                <a:gd name="connsiteY66" fmla="*/ 205273 h 608356"/>
                <a:gd name="connsiteX67" fmla="*/ 2071396 w 4601858"/>
                <a:gd name="connsiteY67" fmla="*/ 209005 h 608356"/>
                <a:gd name="connsiteX68" fmla="*/ 2500604 w 4601858"/>
                <a:gd name="connsiteY68" fmla="*/ 212738 h 60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01858" h="608356">
                  <a:moveTo>
                    <a:pt x="2500604" y="212738"/>
                  </a:moveTo>
                  <a:lnTo>
                    <a:pt x="2941009" y="223934"/>
                  </a:lnTo>
                  <a:lnTo>
                    <a:pt x="3317966" y="227667"/>
                  </a:lnTo>
                  <a:lnTo>
                    <a:pt x="3750907" y="223934"/>
                  </a:lnTo>
                  <a:lnTo>
                    <a:pt x="4176382" y="227667"/>
                  </a:lnTo>
                  <a:lnTo>
                    <a:pt x="4336869" y="220202"/>
                  </a:lnTo>
                  <a:lnTo>
                    <a:pt x="4366727" y="209005"/>
                  </a:lnTo>
                  <a:lnTo>
                    <a:pt x="4396585" y="190344"/>
                  </a:lnTo>
                  <a:lnTo>
                    <a:pt x="4430175" y="160486"/>
                  </a:lnTo>
                  <a:lnTo>
                    <a:pt x="4460033" y="126896"/>
                  </a:lnTo>
                  <a:lnTo>
                    <a:pt x="4489891" y="89574"/>
                  </a:lnTo>
                  <a:lnTo>
                    <a:pt x="4508552" y="59716"/>
                  </a:lnTo>
                  <a:lnTo>
                    <a:pt x="4534678" y="26125"/>
                  </a:lnTo>
                  <a:lnTo>
                    <a:pt x="4560804" y="0"/>
                  </a:lnTo>
                  <a:lnTo>
                    <a:pt x="4586929" y="0"/>
                  </a:lnTo>
                  <a:lnTo>
                    <a:pt x="4594394" y="7464"/>
                  </a:lnTo>
                  <a:lnTo>
                    <a:pt x="4601858" y="22393"/>
                  </a:lnTo>
                  <a:lnTo>
                    <a:pt x="4598126" y="74645"/>
                  </a:lnTo>
                  <a:lnTo>
                    <a:pt x="4575733" y="197809"/>
                  </a:lnTo>
                  <a:lnTo>
                    <a:pt x="4553339" y="332169"/>
                  </a:lnTo>
                  <a:lnTo>
                    <a:pt x="4530946" y="436672"/>
                  </a:lnTo>
                  <a:lnTo>
                    <a:pt x="4519749" y="485191"/>
                  </a:lnTo>
                  <a:lnTo>
                    <a:pt x="4501088" y="522514"/>
                  </a:lnTo>
                  <a:lnTo>
                    <a:pt x="4463765" y="567301"/>
                  </a:lnTo>
                  <a:lnTo>
                    <a:pt x="4415246" y="600891"/>
                  </a:lnTo>
                  <a:lnTo>
                    <a:pt x="4392853" y="608356"/>
                  </a:lnTo>
                  <a:lnTo>
                    <a:pt x="4366727" y="600891"/>
                  </a:lnTo>
                  <a:lnTo>
                    <a:pt x="4325672" y="574765"/>
                  </a:lnTo>
                  <a:lnTo>
                    <a:pt x="4303279" y="552372"/>
                  </a:lnTo>
                  <a:lnTo>
                    <a:pt x="4284618" y="537443"/>
                  </a:lnTo>
                  <a:lnTo>
                    <a:pt x="4232366" y="507585"/>
                  </a:lnTo>
                  <a:lnTo>
                    <a:pt x="4187579" y="488924"/>
                  </a:lnTo>
                  <a:lnTo>
                    <a:pt x="4165186" y="481459"/>
                  </a:lnTo>
                  <a:lnTo>
                    <a:pt x="4127863" y="473995"/>
                  </a:lnTo>
                  <a:lnTo>
                    <a:pt x="4038289" y="470263"/>
                  </a:lnTo>
                  <a:lnTo>
                    <a:pt x="3862874" y="473995"/>
                  </a:lnTo>
                  <a:lnTo>
                    <a:pt x="3553098" y="473995"/>
                  </a:lnTo>
                  <a:lnTo>
                    <a:pt x="3079102" y="470263"/>
                  </a:lnTo>
                  <a:lnTo>
                    <a:pt x="2862632" y="470263"/>
                  </a:lnTo>
                  <a:lnTo>
                    <a:pt x="2500604" y="470263"/>
                  </a:lnTo>
                  <a:lnTo>
                    <a:pt x="2153506" y="459066"/>
                  </a:lnTo>
                  <a:lnTo>
                    <a:pt x="1918374" y="451601"/>
                  </a:lnTo>
                  <a:lnTo>
                    <a:pt x="1533953" y="447869"/>
                  </a:lnTo>
                  <a:lnTo>
                    <a:pt x="1306286" y="451601"/>
                  </a:lnTo>
                  <a:lnTo>
                    <a:pt x="1074887" y="451601"/>
                  </a:lnTo>
                  <a:lnTo>
                    <a:pt x="832291" y="459066"/>
                  </a:lnTo>
                  <a:lnTo>
                    <a:pt x="627018" y="466530"/>
                  </a:lnTo>
                  <a:lnTo>
                    <a:pt x="518782" y="470263"/>
                  </a:lnTo>
                  <a:lnTo>
                    <a:pt x="403083" y="470263"/>
                  </a:lnTo>
                  <a:lnTo>
                    <a:pt x="313509" y="466530"/>
                  </a:lnTo>
                  <a:lnTo>
                    <a:pt x="212738" y="451601"/>
                  </a:lnTo>
                  <a:lnTo>
                    <a:pt x="134361" y="425476"/>
                  </a:lnTo>
                  <a:lnTo>
                    <a:pt x="78378" y="399350"/>
                  </a:lnTo>
                  <a:lnTo>
                    <a:pt x="41055" y="365760"/>
                  </a:lnTo>
                  <a:lnTo>
                    <a:pt x="14929" y="332169"/>
                  </a:lnTo>
                  <a:lnTo>
                    <a:pt x="0" y="302311"/>
                  </a:lnTo>
                  <a:lnTo>
                    <a:pt x="3733" y="283650"/>
                  </a:lnTo>
                  <a:lnTo>
                    <a:pt x="22394" y="264989"/>
                  </a:lnTo>
                  <a:lnTo>
                    <a:pt x="67181" y="242596"/>
                  </a:lnTo>
                  <a:lnTo>
                    <a:pt x="138093" y="220202"/>
                  </a:lnTo>
                  <a:lnTo>
                    <a:pt x="238864" y="197809"/>
                  </a:lnTo>
                  <a:lnTo>
                    <a:pt x="350831" y="182880"/>
                  </a:lnTo>
                  <a:lnTo>
                    <a:pt x="459067" y="182880"/>
                  </a:lnTo>
                  <a:lnTo>
                    <a:pt x="612089" y="190344"/>
                  </a:lnTo>
                  <a:lnTo>
                    <a:pt x="921865" y="205273"/>
                  </a:lnTo>
                  <a:lnTo>
                    <a:pt x="1276428" y="205273"/>
                  </a:lnTo>
                  <a:lnTo>
                    <a:pt x="1694440" y="205273"/>
                  </a:lnTo>
                  <a:lnTo>
                    <a:pt x="2071396" y="209005"/>
                  </a:lnTo>
                  <a:lnTo>
                    <a:pt x="2500604" y="2127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8">
              <a:extLst>
                <a:ext uri="{FF2B5EF4-FFF2-40B4-BE49-F238E27FC236}">
                  <a16:creationId xmlns:a16="http://schemas.microsoft.com/office/drawing/2014/main" id="{AEABD7AA-2978-4198-8A7D-3E89B556B36F}"/>
                </a:ext>
              </a:extLst>
            </p:cNvPr>
            <p:cNvSpPr/>
            <p:nvPr/>
          </p:nvSpPr>
          <p:spPr>
            <a:xfrm rot="16200000">
              <a:off x="4687892" y="2079625"/>
              <a:ext cx="392112" cy="1277938"/>
            </a:xfrm>
            <a:custGeom>
              <a:avLst/>
              <a:gdLst>
                <a:gd name="connsiteX0" fmla="*/ 128587 w 392906"/>
                <a:gd name="connsiteY0" fmla="*/ 792956 h 1278731"/>
                <a:gd name="connsiteX1" fmla="*/ 100012 w 392906"/>
                <a:gd name="connsiteY1" fmla="*/ 704850 h 1278731"/>
                <a:gd name="connsiteX2" fmla="*/ 71437 w 392906"/>
                <a:gd name="connsiteY2" fmla="*/ 614362 h 1278731"/>
                <a:gd name="connsiteX3" fmla="*/ 42862 w 392906"/>
                <a:gd name="connsiteY3" fmla="*/ 535781 h 1278731"/>
                <a:gd name="connsiteX4" fmla="*/ 19050 w 392906"/>
                <a:gd name="connsiteY4" fmla="*/ 481012 h 1278731"/>
                <a:gd name="connsiteX5" fmla="*/ 7143 w 392906"/>
                <a:gd name="connsiteY5" fmla="*/ 454819 h 1278731"/>
                <a:gd name="connsiteX6" fmla="*/ 0 w 392906"/>
                <a:gd name="connsiteY6" fmla="*/ 428625 h 1278731"/>
                <a:gd name="connsiteX7" fmla="*/ 4762 w 392906"/>
                <a:gd name="connsiteY7" fmla="*/ 392906 h 1278731"/>
                <a:gd name="connsiteX8" fmla="*/ 14287 w 392906"/>
                <a:gd name="connsiteY8" fmla="*/ 354806 h 1278731"/>
                <a:gd name="connsiteX9" fmla="*/ 28575 w 392906"/>
                <a:gd name="connsiteY9" fmla="*/ 326231 h 1278731"/>
                <a:gd name="connsiteX10" fmla="*/ 47625 w 392906"/>
                <a:gd name="connsiteY10" fmla="*/ 292894 h 1278731"/>
                <a:gd name="connsiteX11" fmla="*/ 80962 w 392906"/>
                <a:gd name="connsiteY11" fmla="*/ 240506 h 1278731"/>
                <a:gd name="connsiteX12" fmla="*/ 114300 w 392906"/>
                <a:gd name="connsiteY12" fmla="*/ 200025 h 1278731"/>
                <a:gd name="connsiteX13" fmla="*/ 157162 w 392906"/>
                <a:gd name="connsiteY13" fmla="*/ 157162 h 1278731"/>
                <a:gd name="connsiteX14" fmla="*/ 195262 w 392906"/>
                <a:gd name="connsiteY14" fmla="*/ 119062 h 1278731"/>
                <a:gd name="connsiteX15" fmla="*/ 247650 w 392906"/>
                <a:gd name="connsiteY15" fmla="*/ 76200 h 1278731"/>
                <a:gd name="connsiteX16" fmla="*/ 309562 w 392906"/>
                <a:gd name="connsiteY16" fmla="*/ 33337 h 1278731"/>
                <a:gd name="connsiteX17" fmla="*/ 345281 w 392906"/>
                <a:gd name="connsiteY17" fmla="*/ 9525 h 1278731"/>
                <a:gd name="connsiteX18" fmla="*/ 369093 w 392906"/>
                <a:gd name="connsiteY18" fmla="*/ 0 h 1278731"/>
                <a:gd name="connsiteX19" fmla="*/ 381000 w 392906"/>
                <a:gd name="connsiteY19" fmla="*/ 0 h 1278731"/>
                <a:gd name="connsiteX20" fmla="*/ 390525 w 392906"/>
                <a:gd name="connsiteY20" fmla="*/ 2381 h 1278731"/>
                <a:gd name="connsiteX21" fmla="*/ 392906 w 392906"/>
                <a:gd name="connsiteY21" fmla="*/ 14287 h 1278731"/>
                <a:gd name="connsiteX22" fmla="*/ 383381 w 392906"/>
                <a:gd name="connsiteY22" fmla="*/ 40481 h 1278731"/>
                <a:gd name="connsiteX23" fmla="*/ 350043 w 392906"/>
                <a:gd name="connsiteY23" fmla="*/ 102394 h 1278731"/>
                <a:gd name="connsiteX24" fmla="*/ 319087 w 392906"/>
                <a:gd name="connsiteY24" fmla="*/ 169069 h 1278731"/>
                <a:gd name="connsiteX25" fmla="*/ 300037 w 392906"/>
                <a:gd name="connsiteY25" fmla="*/ 211931 h 1278731"/>
                <a:gd name="connsiteX26" fmla="*/ 280987 w 392906"/>
                <a:gd name="connsiteY26" fmla="*/ 266700 h 1278731"/>
                <a:gd name="connsiteX27" fmla="*/ 269081 w 392906"/>
                <a:gd name="connsiteY27" fmla="*/ 323850 h 1278731"/>
                <a:gd name="connsiteX28" fmla="*/ 264318 w 392906"/>
                <a:gd name="connsiteY28" fmla="*/ 388144 h 1278731"/>
                <a:gd name="connsiteX29" fmla="*/ 271462 w 392906"/>
                <a:gd name="connsiteY29" fmla="*/ 469106 h 1278731"/>
                <a:gd name="connsiteX30" fmla="*/ 288131 w 392906"/>
                <a:gd name="connsiteY30" fmla="*/ 645319 h 1278731"/>
                <a:gd name="connsiteX31" fmla="*/ 323850 w 392906"/>
                <a:gd name="connsiteY31" fmla="*/ 883444 h 1278731"/>
                <a:gd name="connsiteX32" fmla="*/ 376237 w 392906"/>
                <a:gd name="connsiteY32" fmla="*/ 1207294 h 1278731"/>
                <a:gd name="connsiteX33" fmla="*/ 388143 w 392906"/>
                <a:gd name="connsiteY33" fmla="*/ 1278731 h 1278731"/>
                <a:gd name="connsiteX34" fmla="*/ 252412 w 392906"/>
                <a:gd name="connsiteY34" fmla="*/ 1257300 h 1278731"/>
                <a:gd name="connsiteX35" fmla="*/ 216693 w 392906"/>
                <a:gd name="connsiteY35" fmla="*/ 1116806 h 1278731"/>
                <a:gd name="connsiteX36" fmla="*/ 183356 w 392906"/>
                <a:gd name="connsiteY36" fmla="*/ 983456 h 1278731"/>
                <a:gd name="connsiteX37" fmla="*/ 150018 w 392906"/>
                <a:gd name="connsiteY37" fmla="*/ 869156 h 1278731"/>
                <a:gd name="connsiteX38" fmla="*/ 128587 w 392906"/>
                <a:gd name="connsiteY38" fmla="*/ 792956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2906" h="1278731">
                  <a:moveTo>
                    <a:pt x="128587" y="792956"/>
                  </a:moveTo>
                  <a:lnTo>
                    <a:pt x="100012" y="704850"/>
                  </a:lnTo>
                  <a:lnTo>
                    <a:pt x="71437" y="614362"/>
                  </a:lnTo>
                  <a:lnTo>
                    <a:pt x="42862" y="535781"/>
                  </a:lnTo>
                  <a:lnTo>
                    <a:pt x="19050" y="481012"/>
                  </a:lnTo>
                  <a:lnTo>
                    <a:pt x="7143" y="454819"/>
                  </a:lnTo>
                  <a:lnTo>
                    <a:pt x="0" y="428625"/>
                  </a:lnTo>
                  <a:lnTo>
                    <a:pt x="4762" y="392906"/>
                  </a:lnTo>
                  <a:lnTo>
                    <a:pt x="14287" y="354806"/>
                  </a:lnTo>
                  <a:lnTo>
                    <a:pt x="28575" y="326231"/>
                  </a:lnTo>
                  <a:lnTo>
                    <a:pt x="47625" y="292894"/>
                  </a:lnTo>
                  <a:lnTo>
                    <a:pt x="80962" y="240506"/>
                  </a:lnTo>
                  <a:lnTo>
                    <a:pt x="114300" y="200025"/>
                  </a:lnTo>
                  <a:lnTo>
                    <a:pt x="157162" y="157162"/>
                  </a:lnTo>
                  <a:lnTo>
                    <a:pt x="195262" y="119062"/>
                  </a:lnTo>
                  <a:lnTo>
                    <a:pt x="247650" y="76200"/>
                  </a:lnTo>
                  <a:lnTo>
                    <a:pt x="309562" y="33337"/>
                  </a:lnTo>
                  <a:lnTo>
                    <a:pt x="345281" y="9525"/>
                  </a:lnTo>
                  <a:lnTo>
                    <a:pt x="369093" y="0"/>
                  </a:lnTo>
                  <a:lnTo>
                    <a:pt x="381000" y="0"/>
                  </a:lnTo>
                  <a:lnTo>
                    <a:pt x="390525" y="2381"/>
                  </a:lnTo>
                  <a:lnTo>
                    <a:pt x="392906" y="14287"/>
                  </a:lnTo>
                  <a:lnTo>
                    <a:pt x="383381" y="40481"/>
                  </a:lnTo>
                  <a:lnTo>
                    <a:pt x="350043" y="102394"/>
                  </a:lnTo>
                  <a:lnTo>
                    <a:pt x="319087" y="169069"/>
                  </a:lnTo>
                  <a:lnTo>
                    <a:pt x="300037" y="211931"/>
                  </a:lnTo>
                  <a:lnTo>
                    <a:pt x="280987" y="266700"/>
                  </a:lnTo>
                  <a:lnTo>
                    <a:pt x="269081" y="323850"/>
                  </a:lnTo>
                  <a:lnTo>
                    <a:pt x="264318" y="388144"/>
                  </a:lnTo>
                  <a:lnTo>
                    <a:pt x="271462" y="469106"/>
                  </a:lnTo>
                  <a:lnTo>
                    <a:pt x="288131" y="645319"/>
                  </a:lnTo>
                  <a:lnTo>
                    <a:pt x="323850" y="883444"/>
                  </a:lnTo>
                  <a:lnTo>
                    <a:pt x="376237" y="1207294"/>
                  </a:lnTo>
                  <a:lnTo>
                    <a:pt x="388143" y="1278731"/>
                  </a:lnTo>
                  <a:lnTo>
                    <a:pt x="252412" y="1257300"/>
                  </a:lnTo>
                  <a:lnTo>
                    <a:pt x="216693" y="1116806"/>
                  </a:lnTo>
                  <a:lnTo>
                    <a:pt x="183356" y="983456"/>
                  </a:lnTo>
                  <a:lnTo>
                    <a:pt x="150018" y="869156"/>
                  </a:lnTo>
                  <a:lnTo>
                    <a:pt x="128587" y="792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7">
              <a:extLst>
                <a:ext uri="{FF2B5EF4-FFF2-40B4-BE49-F238E27FC236}">
                  <a16:creationId xmlns:a16="http://schemas.microsoft.com/office/drawing/2014/main" id="{824A9D20-33F5-4664-BAC6-A3E3ECBCF4C5}"/>
                </a:ext>
              </a:extLst>
            </p:cNvPr>
            <p:cNvSpPr/>
            <p:nvPr/>
          </p:nvSpPr>
          <p:spPr>
            <a:xfrm rot="16200000">
              <a:off x="4562480" y="2825751"/>
              <a:ext cx="512763" cy="1376363"/>
            </a:xfrm>
            <a:custGeom>
              <a:avLst/>
              <a:gdLst>
                <a:gd name="connsiteX0" fmla="*/ 235744 w 511969"/>
                <a:gd name="connsiteY0" fmla="*/ 1066800 h 1376362"/>
                <a:gd name="connsiteX1" fmla="*/ 269081 w 511969"/>
                <a:gd name="connsiteY1" fmla="*/ 1181100 h 1376362"/>
                <a:gd name="connsiteX2" fmla="*/ 290512 w 511969"/>
                <a:gd name="connsiteY2" fmla="*/ 1252537 h 1376362"/>
                <a:gd name="connsiteX3" fmla="*/ 330994 w 511969"/>
                <a:gd name="connsiteY3" fmla="*/ 1376362 h 1376362"/>
                <a:gd name="connsiteX4" fmla="*/ 511969 w 511969"/>
                <a:gd name="connsiteY4" fmla="*/ 1376362 h 1376362"/>
                <a:gd name="connsiteX5" fmla="*/ 473869 w 511969"/>
                <a:gd name="connsiteY5" fmla="*/ 1281112 h 1376362"/>
                <a:gd name="connsiteX6" fmla="*/ 433387 w 511969"/>
                <a:gd name="connsiteY6" fmla="*/ 1152525 h 1376362"/>
                <a:gd name="connsiteX7" fmla="*/ 397669 w 511969"/>
                <a:gd name="connsiteY7" fmla="*/ 1019175 h 1376362"/>
                <a:gd name="connsiteX8" fmla="*/ 347662 w 511969"/>
                <a:gd name="connsiteY8" fmla="*/ 831056 h 1376362"/>
                <a:gd name="connsiteX9" fmla="*/ 309562 w 511969"/>
                <a:gd name="connsiteY9" fmla="*/ 683419 h 1376362"/>
                <a:gd name="connsiteX10" fmla="*/ 285750 w 511969"/>
                <a:gd name="connsiteY10" fmla="*/ 590550 h 1376362"/>
                <a:gd name="connsiteX11" fmla="*/ 250031 w 511969"/>
                <a:gd name="connsiteY11" fmla="*/ 442912 h 1376362"/>
                <a:gd name="connsiteX12" fmla="*/ 240506 w 511969"/>
                <a:gd name="connsiteY12" fmla="*/ 385762 h 1376362"/>
                <a:gd name="connsiteX13" fmla="*/ 238125 w 511969"/>
                <a:gd name="connsiteY13" fmla="*/ 352425 h 1376362"/>
                <a:gd name="connsiteX14" fmla="*/ 238125 w 511969"/>
                <a:gd name="connsiteY14" fmla="*/ 326231 h 1376362"/>
                <a:gd name="connsiteX15" fmla="*/ 242887 w 511969"/>
                <a:gd name="connsiteY15" fmla="*/ 285750 h 1376362"/>
                <a:gd name="connsiteX16" fmla="*/ 252412 w 511969"/>
                <a:gd name="connsiteY16" fmla="*/ 245269 h 1376362"/>
                <a:gd name="connsiteX17" fmla="*/ 271462 w 511969"/>
                <a:gd name="connsiteY17" fmla="*/ 185737 h 1376362"/>
                <a:gd name="connsiteX18" fmla="*/ 297656 w 511969"/>
                <a:gd name="connsiteY18" fmla="*/ 128587 h 1376362"/>
                <a:gd name="connsiteX19" fmla="*/ 323850 w 511969"/>
                <a:gd name="connsiteY19" fmla="*/ 83344 h 1376362"/>
                <a:gd name="connsiteX20" fmla="*/ 340519 w 511969"/>
                <a:gd name="connsiteY20" fmla="*/ 54769 h 1376362"/>
                <a:gd name="connsiteX21" fmla="*/ 354806 w 511969"/>
                <a:gd name="connsiteY21" fmla="*/ 23812 h 1376362"/>
                <a:gd name="connsiteX22" fmla="*/ 354806 w 511969"/>
                <a:gd name="connsiteY22" fmla="*/ 9525 h 1376362"/>
                <a:gd name="connsiteX23" fmla="*/ 350044 w 511969"/>
                <a:gd name="connsiteY23" fmla="*/ 0 h 1376362"/>
                <a:gd name="connsiteX24" fmla="*/ 340519 w 511969"/>
                <a:gd name="connsiteY24" fmla="*/ 0 h 1376362"/>
                <a:gd name="connsiteX25" fmla="*/ 321469 w 511969"/>
                <a:gd name="connsiteY25" fmla="*/ 4762 h 1376362"/>
                <a:gd name="connsiteX26" fmla="*/ 297656 w 511969"/>
                <a:gd name="connsiteY26" fmla="*/ 16669 h 1376362"/>
                <a:gd name="connsiteX27" fmla="*/ 250031 w 511969"/>
                <a:gd name="connsiteY27" fmla="*/ 50006 h 1376362"/>
                <a:gd name="connsiteX28" fmla="*/ 188119 w 511969"/>
                <a:gd name="connsiteY28" fmla="*/ 104775 h 1376362"/>
                <a:gd name="connsiteX29" fmla="*/ 145256 w 511969"/>
                <a:gd name="connsiteY29" fmla="*/ 145256 h 1376362"/>
                <a:gd name="connsiteX30" fmla="*/ 90487 w 511969"/>
                <a:gd name="connsiteY30" fmla="*/ 202406 h 1376362"/>
                <a:gd name="connsiteX31" fmla="*/ 21431 w 511969"/>
                <a:gd name="connsiteY31" fmla="*/ 280987 h 1376362"/>
                <a:gd name="connsiteX32" fmla="*/ 2381 w 511969"/>
                <a:gd name="connsiteY32" fmla="*/ 311944 h 1376362"/>
                <a:gd name="connsiteX33" fmla="*/ 0 w 511969"/>
                <a:gd name="connsiteY33" fmla="*/ 333375 h 1376362"/>
                <a:gd name="connsiteX34" fmla="*/ 11906 w 511969"/>
                <a:gd name="connsiteY34" fmla="*/ 381000 h 1376362"/>
                <a:gd name="connsiteX35" fmla="*/ 40481 w 511969"/>
                <a:gd name="connsiteY35" fmla="*/ 442912 h 1376362"/>
                <a:gd name="connsiteX36" fmla="*/ 52387 w 511969"/>
                <a:gd name="connsiteY36" fmla="*/ 471487 h 1376362"/>
                <a:gd name="connsiteX37" fmla="*/ 85725 w 511969"/>
                <a:gd name="connsiteY37" fmla="*/ 585787 h 1376362"/>
                <a:gd name="connsiteX38" fmla="*/ 157162 w 511969"/>
                <a:gd name="connsiteY38" fmla="*/ 819150 h 1376362"/>
                <a:gd name="connsiteX39" fmla="*/ 216694 w 511969"/>
                <a:gd name="connsiteY39" fmla="*/ 1009650 h 1376362"/>
                <a:gd name="connsiteX40" fmla="*/ 235744 w 511969"/>
                <a:gd name="connsiteY40" fmla="*/ 10668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969" h="1376362">
                  <a:moveTo>
                    <a:pt x="235744" y="1066800"/>
                  </a:moveTo>
                  <a:lnTo>
                    <a:pt x="269081" y="1181100"/>
                  </a:lnTo>
                  <a:lnTo>
                    <a:pt x="290512" y="1252537"/>
                  </a:lnTo>
                  <a:lnTo>
                    <a:pt x="330994" y="1376362"/>
                  </a:lnTo>
                  <a:lnTo>
                    <a:pt x="511969" y="1376362"/>
                  </a:lnTo>
                  <a:lnTo>
                    <a:pt x="473869" y="1281112"/>
                  </a:lnTo>
                  <a:lnTo>
                    <a:pt x="433387" y="1152525"/>
                  </a:lnTo>
                  <a:lnTo>
                    <a:pt x="397669" y="1019175"/>
                  </a:lnTo>
                  <a:lnTo>
                    <a:pt x="347662" y="831056"/>
                  </a:lnTo>
                  <a:lnTo>
                    <a:pt x="309562" y="683419"/>
                  </a:lnTo>
                  <a:lnTo>
                    <a:pt x="285750" y="590550"/>
                  </a:lnTo>
                  <a:lnTo>
                    <a:pt x="250031" y="442912"/>
                  </a:lnTo>
                  <a:lnTo>
                    <a:pt x="240506" y="385762"/>
                  </a:lnTo>
                  <a:lnTo>
                    <a:pt x="238125" y="352425"/>
                  </a:lnTo>
                  <a:lnTo>
                    <a:pt x="238125" y="326231"/>
                  </a:lnTo>
                  <a:lnTo>
                    <a:pt x="242887" y="285750"/>
                  </a:lnTo>
                  <a:lnTo>
                    <a:pt x="252412" y="245269"/>
                  </a:lnTo>
                  <a:lnTo>
                    <a:pt x="271462" y="185737"/>
                  </a:lnTo>
                  <a:lnTo>
                    <a:pt x="297656" y="128587"/>
                  </a:lnTo>
                  <a:lnTo>
                    <a:pt x="323850" y="83344"/>
                  </a:lnTo>
                  <a:lnTo>
                    <a:pt x="340519" y="54769"/>
                  </a:lnTo>
                  <a:lnTo>
                    <a:pt x="354806" y="23812"/>
                  </a:lnTo>
                  <a:lnTo>
                    <a:pt x="354806" y="9525"/>
                  </a:lnTo>
                  <a:lnTo>
                    <a:pt x="350044" y="0"/>
                  </a:lnTo>
                  <a:lnTo>
                    <a:pt x="340519" y="0"/>
                  </a:lnTo>
                  <a:lnTo>
                    <a:pt x="321469" y="4762"/>
                  </a:lnTo>
                  <a:lnTo>
                    <a:pt x="297656" y="16669"/>
                  </a:lnTo>
                  <a:lnTo>
                    <a:pt x="250031" y="50006"/>
                  </a:lnTo>
                  <a:lnTo>
                    <a:pt x="188119" y="104775"/>
                  </a:lnTo>
                  <a:lnTo>
                    <a:pt x="145256" y="145256"/>
                  </a:lnTo>
                  <a:lnTo>
                    <a:pt x="90487" y="202406"/>
                  </a:lnTo>
                  <a:lnTo>
                    <a:pt x="21431" y="280987"/>
                  </a:lnTo>
                  <a:lnTo>
                    <a:pt x="2381" y="311944"/>
                  </a:lnTo>
                  <a:lnTo>
                    <a:pt x="0" y="333375"/>
                  </a:lnTo>
                  <a:lnTo>
                    <a:pt x="11906" y="381000"/>
                  </a:lnTo>
                  <a:lnTo>
                    <a:pt x="40481" y="442912"/>
                  </a:lnTo>
                  <a:lnTo>
                    <a:pt x="52387" y="471487"/>
                  </a:lnTo>
                  <a:lnTo>
                    <a:pt x="85725" y="585787"/>
                  </a:lnTo>
                  <a:lnTo>
                    <a:pt x="157162" y="819150"/>
                  </a:lnTo>
                  <a:lnTo>
                    <a:pt x="216694" y="1009650"/>
                  </a:lnTo>
                  <a:lnTo>
                    <a:pt x="235744" y="1066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6">
              <a:extLst>
                <a:ext uri="{FF2B5EF4-FFF2-40B4-BE49-F238E27FC236}">
                  <a16:creationId xmlns:a16="http://schemas.microsoft.com/office/drawing/2014/main" id="{15CB8B4E-9320-4292-8BB7-F355073277DA}"/>
                </a:ext>
              </a:extLst>
            </p:cNvPr>
            <p:cNvSpPr/>
            <p:nvPr/>
          </p:nvSpPr>
          <p:spPr>
            <a:xfrm rot="16200000">
              <a:off x="4256886" y="3607594"/>
              <a:ext cx="728662" cy="1733550"/>
            </a:xfrm>
            <a:custGeom>
              <a:avLst/>
              <a:gdLst>
                <a:gd name="connsiteX0" fmla="*/ 440531 w 728662"/>
                <a:gd name="connsiteY0" fmla="*/ 850107 h 1733550"/>
                <a:gd name="connsiteX1" fmla="*/ 397668 w 728662"/>
                <a:gd name="connsiteY1" fmla="*/ 709613 h 1733550"/>
                <a:gd name="connsiteX2" fmla="*/ 364331 w 728662"/>
                <a:gd name="connsiteY2" fmla="*/ 600075 h 1733550"/>
                <a:gd name="connsiteX3" fmla="*/ 342900 w 728662"/>
                <a:gd name="connsiteY3" fmla="*/ 519113 h 1733550"/>
                <a:gd name="connsiteX4" fmla="*/ 326231 w 728662"/>
                <a:gd name="connsiteY4" fmla="*/ 459582 h 1733550"/>
                <a:gd name="connsiteX5" fmla="*/ 311943 w 728662"/>
                <a:gd name="connsiteY5" fmla="*/ 409575 h 1733550"/>
                <a:gd name="connsiteX6" fmla="*/ 304800 w 728662"/>
                <a:gd name="connsiteY6" fmla="*/ 361950 h 1733550"/>
                <a:gd name="connsiteX7" fmla="*/ 304800 w 728662"/>
                <a:gd name="connsiteY7" fmla="*/ 311944 h 1733550"/>
                <a:gd name="connsiteX8" fmla="*/ 307181 w 728662"/>
                <a:gd name="connsiteY8" fmla="*/ 271463 h 1733550"/>
                <a:gd name="connsiteX9" fmla="*/ 311943 w 728662"/>
                <a:gd name="connsiteY9" fmla="*/ 245269 h 1733550"/>
                <a:gd name="connsiteX10" fmla="*/ 335756 w 728662"/>
                <a:gd name="connsiteY10" fmla="*/ 202407 h 1733550"/>
                <a:gd name="connsiteX11" fmla="*/ 366712 w 728662"/>
                <a:gd name="connsiteY11" fmla="*/ 154782 h 1733550"/>
                <a:gd name="connsiteX12" fmla="*/ 404812 w 728662"/>
                <a:gd name="connsiteY12" fmla="*/ 95250 h 1733550"/>
                <a:gd name="connsiteX13" fmla="*/ 428625 w 728662"/>
                <a:gd name="connsiteY13" fmla="*/ 57150 h 1733550"/>
                <a:gd name="connsiteX14" fmla="*/ 435768 w 728662"/>
                <a:gd name="connsiteY14" fmla="*/ 40482 h 1733550"/>
                <a:gd name="connsiteX15" fmla="*/ 442912 w 728662"/>
                <a:gd name="connsiteY15" fmla="*/ 19050 h 1733550"/>
                <a:gd name="connsiteX16" fmla="*/ 438150 w 728662"/>
                <a:gd name="connsiteY16" fmla="*/ 4763 h 1733550"/>
                <a:gd name="connsiteX17" fmla="*/ 431006 w 728662"/>
                <a:gd name="connsiteY17" fmla="*/ 0 h 1733550"/>
                <a:gd name="connsiteX18" fmla="*/ 414337 w 728662"/>
                <a:gd name="connsiteY18" fmla="*/ 0 h 1733550"/>
                <a:gd name="connsiteX19" fmla="*/ 383381 w 728662"/>
                <a:gd name="connsiteY19" fmla="*/ 14288 h 1733550"/>
                <a:gd name="connsiteX20" fmla="*/ 316706 w 728662"/>
                <a:gd name="connsiteY20" fmla="*/ 61913 h 1733550"/>
                <a:gd name="connsiteX21" fmla="*/ 207168 w 728662"/>
                <a:gd name="connsiteY21" fmla="*/ 154782 h 1733550"/>
                <a:gd name="connsiteX22" fmla="*/ 116681 w 728662"/>
                <a:gd name="connsiteY22" fmla="*/ 250032 h 1733550"/>
                <a:gd name="connsiteX23" fmla="*/ 66675 w 728662"/>
                <a:gd name="connsiteY23" fmla="*/ 309563 h 1733550"/>
                <a:gd name="connsiteX24" fmla="*/ 35718 w 728662"/>
                <a:gd name="connsiteY24" fmla="*/ 345282 h 1733550"/>
                <a:gd name="connsiteX25" fmla="*/ 4762 w 728662"/>
                <a:gd name="connsiteY25" fmla="*/ 390525 h 1733550"/>
                <a:gd name="connsiteX26" fmla="*/ 0 w 728662"/>
                <a:gd name="connsiteY26" fmla="*/ 414338 h 1733550"/>
                <a:gd name="connsiteX27" fmla="*/ 2381 w 728662"/>
                <a:gd name="connsiteY27" fmla="*/ 431007 h 1733550"/>
                <a:gd name="connsiteX28" fmla="*/ 16668 w 728662"/>
                <a:gd name="connsiteY28" fmla="*/ 461963 h 1733550"/>
                <a:gd name="connsiteX29" fmla="*/ 40481 w 728662"/>
                <a:gd name="connsiteY29" fmla="*/ 495300 h 1733550"/>
                <a:gd name="connsiteX30" fmla="*/ 71437 w 728662"/>
                <a:gd name="connsiteY30" fmla="*/ 526257 h 1733550"/>
                <a:gd name="connsiteX31" fmla="*/ 90487 w 728662"/>
                <a:gd name="connsiteY31" fmla="*/ 547688 h 1733550"/>
                <a:gd name="connsiteX32" fmla="*/ 128587 w 728662"/>
                <a:gd name="connsiteY32" fmla="*/ 631032 h 1733550"/>
                <a:gd name="connsiteX33" fmla="*/ 197643 w 728662"/>
                <a:gd name="connsiteY33" fmla="*/ 792957 h 1733550"/>
                <a:gd name="connsiteX34" fmla="*/ 264318 w 728662"/>
                <a:gd name="connsiteY34" fmla="*/ 942975 h 1733550"/>
                <a:gd name="connsiteX35" fmla="*/ 361950 w 728662"/>
                <a:gd name="connsiteY35" fmla="*/ 1164432 h 1733550"/>
                <a:gd name="connsiteX36" fmla="*/ 459581 w 728662"/>
                <a:gd name="connsiteY36" fmla="*/ 1388269 h 1733550"/>
                <a:gd name="connsiteX37" fmla="*/ 521493 w 728662"/>
                <a:gd name="connsiteY37" fmla="*/ 1526382 h 1733550"/>
                <a:gd name="connsiteX38" fmla="*/ 611981 w 728662"/>
                <a:gd name="connsiteY38" fmla="*/ 1728788 h 1733550"/>
                <a:gd name="connsiteX39" fmla="*/ 728662 w 728662"/>
                <a:gd name="connsiteY39" fmla="*/ 1733550 h 1733550"/>
                <a:gd name="connsiteX40" fmla="*/ 650081 w 728662"/>
                <a:gd name="connsiteY40" fmla="*/ 1500188 h 1733550"/>
                <a:gd name="connsiteX41" fmla="*/ 583406 w 728662"/>
                <a:gd name="connsiteY41" fmla="*/ 1302544 h 1733550"/>
                <a:gd name="connsiteX42" fmla="*/ 533400 w 728662"/>
                <a:gd name="connsiteY42" fmla="*/ 1152525 h 1733550"/>
                <a:gd name="connsiteX43" fmla="*/ 483393 w 728662"/>
                <a:gd name="connsiteY43" fmla="*/ 990600 h 1733550"/>
                <a:gd name="connsiteX44" fmla="*/ 440531 w 728662"/>
                <a:gd name="connsiteY44" fmla="*/ 850107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28662" h="1733550">
                  <a:moveTo>
                    <a:pt x="440531" y="850107"/>
                  </a:moveTo>
                  <a:lnTo>
                    <a:pt x="397668" y="709613"/>
                  </a:lnTo>
                  <a:lnTo>
                    <a:pt x="364331" y="600075"/>
                  </a:lnTo>
                  <a:lnTo>
                    <a:pt x="342900" y="519113"/>
                  </a:lnTo>
                  <a:lnTo>
                    <a:pt x="326231" y="459582"/>
                  </a:lnTo>
                  <a:lnTo>
                    <a:pt x="311943" y="409575"/>
                  </a:lnTo>
                  <a:lnTo>
                    <a:pt x="304800" y="361950"/>
                  </a:lnTo>
                  <a:lnTo>
                    <a:pt x="304800" y="311944"/>
                  </a:lnTo>
                  <a:lnTo>
                    <a:pt x="307181" y="271463"/>
                  </a:lnTo>
                  <a:lnTo>
                    <a:pt x="311943" y="245269"/>
                  </a:lnTo>
                  <a:lnTo>
                    <a:pt x="335756" y="202407"/>
                  </a:lnTo>
                  <a:lnTo>
                    <a:pt x="366712" y="154782"/>
                  </a:lnTo>
                  <a:lnTo>
                    <a:pt x="404812" y="95250"/>
                  </a:lnTo>
                  <a:lnTo>
                    <a:pt x="428625" y="57150"/>
                  </a:lnTo>
                  <a:lnTo>
                    <a:pt x="435768" y="40482"/>
                  </a:lnTo>
                  <a:lnTo>
                    <a:pt x="442912" y="19050"/>
                  </a:lnTo>
                  <a:lnTo>
                    <a:pt x="438150" y="4763"/>
                  </a:lnTo>
                  <a:lnTo>
                    <a:pt x="431006" y="0"/>
                  </a:lnTo>
                  <a:lnTo>
                    <a:pt x="414337" y="0"/>
                  </a:lnTo>
                  <a:lnTo>
                    <a:pt x="383381" y="14288"/>
                  </a:lnTo>
                  <a:lnTo>
                    <a:pt x="316706" y="61913"/>
                  </a:lnTo>
                  <a:lnTo>
                    <a:pt x="207168" y="154782"/>
                  </a:lnTo>
                  <a:lnTo>
                    <a:pt x="116681" y="250032"/>
                  </a:lnTo>
                  <a:lnTo>
                    <a:pt x="66675" y="309563"/>
                  </a:lnTo>
                  <a:lnTo>
                    <a:pt x="35718" y="345282"/>
                  </a:lnTo>
                  <a:lnTo>
                    <a:pt x="4762" y="390525"/>
                  </a:lnTo>
                  <a:lnTo>
                    <a:pt x="0" y="414338"/>
                  </a:lnTo>
                  <a:lnTo>
                    <a:pt x="2381" y="431007"/>
                  </a:lnTo>
                  <a:lnTo>
                    <a:pt x="16668" y="461963"/>
                  </a:lnTo>
                  <a:lnTo>
                    <a:pt x="40481" y="495300"/>
                  </a:lnTo>
                  <a:lnTo>
                    <a:pt x="71437" y="526257"/>
                  </a:lnTo>
                  <a:lnTo>
                    <a:pt x="90487" y="547688"/>
                  </a:lnTo>
                  <a:lnTo>
                    <a:pt x="128587" y="631032"/>
                  </a:lnTo>
                  <a:lnTo>
                    <a:pt x="197643" y="792957"/>
                  </a:lnTo>
                  <a:lnTo>
                    <a:pt x="264318" y="942975"/>
                  </a:lnTo>
                  <a:lnTo>
                    <a:pt x="361950" y="1164432"/>
                  </a:lnTo>
                  <a:lnTo>
                    <a:pt x="459581" y="1388269"/>
                  </a:lnTo>
                  <a:lnTo>
                    <a:pt x="521493" y="1526382"/>
                  </a:lnTo>
                  <a:lnTo>
                    <a:pt x="611981" y="1728788"/>
                  </a:lnTo>
                  <a:lnTo>
                    <a:pt x="728662" y="1733550"/>
                  </a:lnTo>
                  <a:lnTo>
                    <a:pt x="650081" y="1500188"/>
                  </a:lnTo>
                  <a:lnTo>
                    <a:pt x="583406" y="1302544"/>
                  </a:lnTo>
                  <a:lnTo>
                    <a:pt x="533400" y="1152525"/>
                  </a:lnTo>
                  <a:lnTo>
                    <a:pt x="483393" y="990600"/>
                  </a:lnTo>
                  <a:lnTo>
                    <a:pt x="440531" y="850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2">
              <a:extLst>
                <a:ext uri="{FF2B5EF4-FFF2-40B4-BE49-F238E27FC236}">
                  <a16:creationId xmlns:a16="http://schemas.microsoft.com/office/drawing/2014/main" id="{3F71070A-5DF8-49A9-86A6-FC8B15A43179}"/>
                </a:ext>
              </a:extLst>
            </p:cNvPr>
            <p:cNvSpPr/>
            <p:nvPr/>
          </p:nvSpPr>
          <p:spPr>
            <a:xfrm rot="16200000">
              <a:off x="7246148" y="1681957"/>
              <a:ext cx="328613" cy="1384300"/>
            </a:xfrm>
            <a:custGeom>
              <a:avLst/>
              <a:gdLst>
                <a:gd name="connsiteX0" fmla="*/ 209550 w 328613"/>
                <a:gd name="connsiteY0" fmla="*/ 666750 h 1383506"/>
                <a:gd name="connsiteX1" fmla="*/ 197644 w 328613"/>
                <a:gd name="connsiteY1" fmla="*/ 602456 h 1383506"/>
                <a:gd name="connsiteX2" fmla="*/ 185738 w 328613"/>
                <a:gd name="connsiteY2" fmla="*/ 495300 h 1383506"/>
                <a:gd name="connsiteX3" fmla="*/ 178594 w 328613"/>
                <a:gd name="connsiteY3" fmla="*/ 402431 h 1383506"/>
                <a:gd name="connsiteX4" fmla="*/ 178594 w 328613"/>
                <a:gd name="connsiteY4" fmla="*/ 366712 h 1383506"/>
                <a:gd name="connsiteX5" fmla="*/ 180975 w 328613"/>
                <a:gd name="connsiteY5" fmla="*/ 300037 h 1383506"/>
                <a:gd name="connsiteX6" fmla="*/ 183356 w 328613"/>
                <a:gd name="connsiteY6" fmla="*/ 242887 h 1383506"/>
                <a:gd name="connsiteX7" fmla="*/ 190500 w 328613"/>
                <a:gd name="connsiteY7" fmla="*/ 192881 h 1383506"/>
                <a:gd name="connsiteX8" fmla="*/ 197644 w 328613"/>
                <a:gd name="connsiteY8" fmla="*/ 157162 h 1383506"/>
                <a:gd name="connsiteX9" fmla="*/ 204788 w 328613"/>
                <a:gd name="connsiteY9" fmla="*/ 133350 h 1383506"/>
                <a:gd name="connsiteX10" fmla="*/ 211931 w 328613"/>
                <a:gd name="connsiteY10" fmla="*/ 111918 h 1383506"/>
                <a:gd name="connsiteX11" fmla="*/ 228600 w 328613"/>
                <a:gd name="connsiteY11" fmla="*/ 80962 h 1383506"/>
                <a:gd name="connsiteX12" fmla="*/ 247650 w 328613"/>
                <a:gd name="connsiteY12" fmla="*/ 54768 h 1383506"/>
                <a:gd name="connsiteX13" fmla="*/ 309563 w 328613"/>
                <a:gd name="connsiteY13" fmla="*/ 0 h 1383506"/>
                <a:gd name="connsiteX14" fmla="*/ 145256 w 328613"/>
                <a:gd name="connsiteY14" fmla="*/ 4762 h 1383506"/>
                <a:gd name="connsiteX15" fmla="*/ 102394 w 328613"/>
                <a:gd name="connsiteY15" fmla="*/ 50006 h 1383506"/>
                <a:gd name="connsiteX16" fmla="*/ 80963 w 328613"/>
                <a:gd name="connsiteY16" fmla="*/ 80962 h 1383506"/>
                <a:gd name="connsiteX17" fmla="*/ 54769 w 328613"/>
                <a:gd name="connsiteY17" fmla="*/ 128587 h 1383506"/>
                <a:gd name="connsiteX18" fmla="*/ 35719 w 328613"/>
                <a:gd name="connsiteY18" fmla="*/ 171450 h 1383506"/>
                <a:gd name="connsiteX19" fmla="*/ 14288 w 328613"/>
                <a:gd name="connsiteY19" fmla="*/ 245268 h 1383506"/>
                <a:gd name="connsiteX20" fmla="*/ 2381 w 328613"/>
                <a:gd name="connsiteY20" fmla="*/ 316706 h 1383506"/>
                <a:gd name="connsiteX21" fmla="*/ 0 w 328613"/>
                <a:gd name="connsiteY21" fmla="*/ 390525 h 1383506"/>
                <a:gd name="connsiteX22" fmla="*/ 14288 w 328613"/>
                <a:gd name="connsiteY22" fmla="*/ 602456 h 1383506"/>
                <a:gd name="connsiteX23" fmla="*/ 21431 w 328613"/>
                <a:gd name="connsiteY23" fmla="*/ 702468 h 1383506"/>
                <a:gd name="connsiteX24" fmla="*/ 23813 w 328613"/>
                <a:gd name="connsiteY24" fmla="*/ 781050 h 1383506"/>
                <a:gd name="connsiteX25" fmla="*/ 33338 w 328613"/>
                <a:gd name="connsiteY25" fmla="*/ 878681 h 1383506"/>
                <a:gd name="connsiteX26" fmla="*/ 45244 w 328613"/>
                <a:gd name="connsiteY26" fmla="*/ 973931 h 1383506"/>
                <a:gd name="connsiteX27" fmla="*/ 66675 w 328613"/>
                <a:gd name="connsiteY27" fmla="*/ 1095375 h 1383506"/>
                <a:gd name="connsiteX28" fmla="*/ 88106 w 328613"/>
                <a:gd name="connsiteY28" fmla="*/ 1212056 h 1383506"/>
                <a:gd name="connsiteX29" fmla="*/ 114300 w 328613"/>
                <a:gd name="connsiteY29" fmla="*/ 1316831 h 1383506"/>
                <a:gd name="connsiteX30" fmla="*/ 126206 w 328613"/>
                <a:gd name="connsiteY30" fmla="*/ 1345406 h 1383506"/>
                <a:gd name="connsiteX31" fmla="*/ 142875 w 328613"/>
                <a:gd name="connsiteY31" fmla="*/ 1364456 h 1383506"/>
                <a:gd name="connsiteX32" fmla="*/ 161925 w 328613"/>
                <a:gd name="connsiteY32" fmla="*/ 1373981 h 1383506"/>
                <a:gd name="connsiteX33" fmla="*/ 180975 w 328613"/>
                <a:gd name="connsiteY33" fmla="*/ 1381125 h 1383506"/>
                <a:gd name="connsiteX34" fmla="*/ 202406 w 328613"/>
                <a:gd name="connsiteY34" fmla="*/ 1383506 h 1383506"/>
                <a:gd name="connsiteX35" fmla="*/ 221456 w 328613"/>
                <a:gd name="connsiteY35" fmla="*/ 1378743 h 1383506"/>
                <a:gd name="connsiteX36" fmla="*/ 235744 w 328613"/>
                <a:gd name="connsiteY36" fmla="*/ 1369218 h 1383506"/>
                <a:gd name="connsiteX37" fmla="*/ 247650 w 328613"/>
                <a:gd name="connsiteY37" fmla="*/ 1354931 h 1383506"/>
                <a:gd name="connsiteX38" fmla="*/ 266700 w 328613"/>
                <a:gd name="connsiteY38" fmla="*/ 1321593 h 1383506"/>
                <a:gd name="connsiteX39" fmla="*/ 292894 w 328613"/>
                <a:gd name="connsiteY39" fmla="*/ 1259681 h 1383506"/>
                <a:gd name="connsiteX40" fmla="*/ 314325 w 328613"/>
                <a:gd name="connsiteY40" fmla="*/ 1197768 h 1383506"/>
                <a:gd name="connsiteX41" fmla="*/ 326231 w 328613"/>
                <a:gd name="connsiteY41" fmla="*/ 1145381 h 1383506"/>
                <a:gd name="connsiteX42" fmla="*/ 328613 w 328613"/>
                <a:gd name="connsiteY42" fmla="*/ 1114425 h 1383506"/>
                <a:gd name="connsiteX43" fmla="*/ 326231 w 328613"/>
                <a:gd name="connsiteY43" fmla="*/ 1088231 h 1383506"/>
                <a:gd name="connsiteX44" fmla="*/ 314325 w 328613"/>
                <a:gd name="connsiteY44" fmla="*/ 1069181 h 1383506"/>
                <a:gd name="connsiteX45" fmla="*/ 292894 w 328613"/>
                <a:gd name="connsiteY45" fmla="*/ 997743 h 1383506"/>
                <a:gd name="connsiteX46" fmla="*/ 245269 w 328613"/>
                <a:gd name="connsiteY46" fmla="*/ 833437 h 1383506"/>
                <a:gd name="connsiteX47" fmla="*/ 209550 w 328613"/>
                <a:gd name="connsiteY47" fmla="*/ 666750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8613" h="1383506">
                  <a:moveTo>
                    <a:pt x="209550" y="666750"/>
                  </a:moveTo>
                  <a:lnTo>
                    <a:pt x="197644" y="602456"/>
                  </a:lnTo>
                  <a:lnTo>
                    <a:pt x="185738" y="495300"/>
                  </a:lnTo>
                  <a:lnTo>
                    <a:pt x="178594" y="402431"/>
                  </a:lnTo>
                  <a:lnTo>
                    <a:pt x="178594" y="366712"/>
                  </a:lnTo>
                  <a:cubicBezTo>
                    <a:pt x="179388" y="344487"/>
                    <a:pt x="180181" y="322262"/>
                    <a:pt x="180975" y="300037"/>
                  </a:cubicBezTo>
                  <a:cubicBezTo>
                    <a:pt x="181769" y="280987"/>
                    <a:pt x="182562" y="261937"/>
                    <a:pt x="183356" y="242887"/>
                  </a:cubicBezTo>
                  <a:lnTo>
                    <a:pt x="190500" y="192881"/>
                  </a:lnTo>
                  <a:lnTo>
                    <a:pt x="197644" y="157162"/>
                  </a:lnTo>
                  <a:lnTo>
                    <a:pt x="204788" y="133350"/>
                  </a:lnTo>
                  <a:lnTo>
                    <a:pt x="211931" y="111918"/>
                  </a:lnTo>
                  <a:lnTo>
                    <a:pt x="228600" y="80962"/>
                  </a:lnTo>
                  <a:lnTo>
                    <a:pt x="247650" y="54768"/>
                  </a:lnTo>
                  <a:lnTo>
                    <a:pt x="309563" y="0"/>
                  </a:lnTo>
                  <a:lnTo>
                    <a:pt x="145256" y="4762"/>
                  </a:lnTo>
                  <a:lnTo>
                    <a:pt x="102394" y="50006"/>
                  </a:lnTo>
                  <a:lnTo>
                    <a:pt x="80963" y="80962"/>
                  </a:lnTo>
                  <a:lnTo>
                    <a:pt x="54769" y="128587"/>
                  </a:lnTo>
                  <a:lnTo>
                    <a:pt x="35719" y="171450"/>
                  </a:lnTo>
                  <a:lnTo>
                    <a:pt x="14288" y="245268"/>
                  </a:lnTo>
                  <a:lnTo>
                    <a:pt x="2381" y="316706"/>
                  </a:lnTo>
                  <a:cubicBezTo>
                    <a:pt x="1587" y="341312"/>
                    <a:pt x="794" y="365919"/>
                    <a:pt x="0" y="390525"/>
                  </a:cubicBezTo>
                  <a:lnTo>
                    <a:pt x="14288" y="602456"/>
                  </a:lnTo>
                  <a:lnTo>
                    <a:pt x="21431" y="702468"/>
                  </a:lnTo>
                  <a:lnTo>
                    <a:pt x="23813" y="781050"/>
                  </a:lnTo>
                  <a:lnTo>
                    <a:pt x="33338" y="878681"/>
                  </a:lnTo>
                  <a:lnTo>
                    <a:pt x="45244" y="973931"/>
                  </a:lnTo>
                  <a:lnTo>
                    <a:pt x="66675" y="1095375"/>
                  </a:lnTo>
                  <a:lnTo>
                    <a:pt x="88106" y="1212056"/>
                  </a:lnTo>
                  <a:lnTo>
                    <a:pt x="114300" y="1316831"/>
                  </a:lnTo>
                  <a:lnTo>
                    <a:pt x="126206" y="1345406"/>
                  </a:lnTo>
                  <a:lnTo>
                    <a:pt x="142875" y="1364456"/>
                  </a:lnTo>
                  <a:lnTo>
                    <a:pt x="161925" y="1373981"/>
                  </a:lnTo>
                  <a:lnTo>
                    <a:pt x="180975" y="1381125"/>
                  </a:lnTo>
                  <a:lnTo>
                    <a:pt x="202406" y="1383506"/>
                  </a:lnTo>
                  <a:lnTo>
                    <a:pt x="221456" y="1378743"/>
                  </a:lnTo>
                  <a:lnTo>
                    <a:pt x="235744" y="1369218"/>
                  </a:lnTo>
                  <a:lnTo>
                    <a:pt x="247650" y="1354931"/>
                  </a:lnTo>
                  <a:lnTo>
                    <a:pt x="266700" y="1321593"/>
                  </a:lnTo>
                  <a:lnTo>
                    <a:pt x="292894" y="1259681"/>
                  </a:lnTo>
                  <a:lnTo>
                    <a:pt x="314325" y="1197768"/>
                  </a:lnTo>
                  <a:lnTo>
                    <a:pt x="326231" y="1145381"/>
                  </a:lnTo>
                  <a:lnTo>
                    <a:pt x="328613" y="1114425"/>
                  </a:lnTo>
                  <a:lnTo>
                    <a:pt x="326231" y="1088231"/>
                  </a:lnTo>
                  <a:lnTo>
                    <a:pt x="314325" y="1069181"/>
                  </a:lnTo>
                  <a:lnTo>
                    <a:pt x="292894" y="997743"/>
                  </a:lnTo>
                  <a:lnTo>
                    <a:pt x="245269" y="833437"/>
                  </a:lnTo>
                  <a:lnTo>
                    <a:pt x="209550" y="6667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1">
              <a:extLst>
                <a:ext uri="{FF2B5EF4-FFF2-40B4-BE49-F238E27FC236}">
                  <a16:creationId xmlns:a16="http://schemas.microsoft.com/office/drawing/2014/main" id="{CC4A6FF1-6BC1-4882-B61D-634A81CB659D}"/>
                </a:ext>
              </a:extLst>
            </p:cNvPr>
            <p:cNvSpPr/>
            <p:nvPr/>
          </p:nvSpPr>
          <p:spPr>
            <a:xfrm rot="16200000">
              <a:off x="7162010" y="2648745"/>
              <a:ext cx="352425" cy="1262062"/>
            </a:xfrm>
            <a:custGeom>
              <a:avLst/>
              <a:gdLst>
                <a:gd name="connsiteX0" fmla="*/ 35719 w 352425"/>
                <a:gd name="connsiteY0" fmla="*/ 681038 h 1262063"/>
                <a:gd name="connsiteX1" fmla="*/ 21431 w 352425"/>
                <a:gd name="connsiteY1" fmla="*/ 552450 h 1262063"/>
                <a:gd name="connsiteX2" fmla="*/ 11906 w 352425"/>
                <a:gd name="connsiteY2" fmla="*/ 433388 h 1262063"/>
                <a:gd name="connsiteX3" fmla="*/ 2381 w 352425"/>
                <a:gd name="connsiteY3" fmla="*/ 311944 h 1262063"/>
                <a:gd name="connsiteX4" fmla="*/ 0 w 352425"/>
                <a:gd name="connsiteY4" fmla="*/ 226219 h 1262063"/>
                <a:gd name="connsiteX5" fmla="*/ 2381 w 352425"/>
                <a:gd name="connsiteY5" fmla="*/ 190500 h 1262063"/>
                <a:gd name="connsiteX6" fmla="*/ 7144 w 352425"/>
                <a:gd name="connsiteY6" fmla="*/ 159544 h 1262063"/>
                <a:gd name="connsiteX7" fmla="*/ 19050 w 352425"/>
                <a:gd name="connsiteY7" fmla="*/ 111919 h 1262063"/>
                <a:gd name="connsiteX8" fmla="*/ 35719 w 352425"/>
                <a:gd name="connsiteY8" fmla="*/ 69057 h 1262063"/>
                <a:gd name="connsiteX9" fmla="*/ 71437 w 352425"/>
                <a:gd name="connsiteY9" fmla="*/ 0 h 1262063"/>
                <a:gd name="connsiteX10" fmla="*/ 223837 w 352425"/>
                <a:gd name="connsiteY10" fmla="*/ 4763 h 1262063"/>
                <a:gd name="connsiteX11" fmla="*/ 185737 w 352425"/>
                <a:gd name="connsiteY11" fmla="*/ 71438 h 1262063"/>
                <a:gd name="connsiteX12" fmla="*/ 169069 w 352425"/>
                <a:gd name="connsiteY12" fmla="*/ 107157 h 1262063"/>
                <a:gd name="connsiteX13" fmla="*/ 159544 w 352425"/>
                <a:gd name="connsiteY13" fmla="*/ 152400 h 1262063"/>
                <a:gd name="connsiteX14" fmla="*/ 157162 w 352425"/>
                <a:gd name="connsiteY14" fmla="*/ 202407 h 1262063"/>
                <a:gd name="connsiteX15" fmla="*/ 161925 w 352425"/>
                <a:gd name="connsiteY15" fmla="*/ 280988 h 1262063"/>
                <a:gd name="connsiteX16" fmla="*/ 169069 w 352425"/>
                <a:gd name="connsiteY16" fmla="*/ 361950 h 1262063"/>
                <a:gd name="connsiteX17" fmla="*/ 183356 w 352425"/>
                <a:gd name="connsiteY17" fmla="*/ 452438 h 1262063"/>
                <a:gd name="connsiteX18" fmla="*/ 209550 w 352425"/>
                <a:gd name="connsiteY18" fmla="*/ 588169 h 1262063"/>
                <a:gd name="connsiteX19" fmla="*/ 238125 w 352425"/>
                <a:gd name="connsiteY19" fmla="*/ 702469 h 1262063"/>
                <a:gd name="connsiteX20" fmla="*/ 266700 w 352425"/>
                <a:gd name="connsiteY20" fmla="*/ 802482 h 1262063"/>
                <a:gd name="connsiteX21" fmla="*/ 288131 w 352425"/>
                <a:gd name="connsiteY21" fmla="*/ 871538 h 1262063"/>
                <a:gd name="connsiteX22" fmla="*/ 311944 w 352425"/>
                <a:gd name="connsiteY22" fmla="*/ 923925 h 1262063"/>
                <a:gd name="connsiteX23" fmla="*/ 326231 w 352425"/>
                <a:gd name="connsiteY23" fmla="*/ 952500 h 1262063"/>
                <a:gd name="connsiteX24" fmla="*/ 340519 w 352425"/>
                <a:gd name="connsiteY24" fmla="*/ 966788 h 1262063"/>
                <a:gd name="connsiteX25" fmla="*/ 347662 w 352425"/>
                <a:gd name="connsiteY25" fmla="*/ 976313 h 1262063"/>
                <a:gd name="connsiteX26" fmla="*/ 352425 w 352425"/>
                <a:gd name="connsiteY26" fmla="*/ 990600 h 1262063"/>
                <a:gd name="connsiteX27" fmla="*/ 347662 w 352425"/>
                <a:gd name="connsiteY27" fmla="*/ 1035844 h 1262063"/>
                <a:gd name="connsiteX28" fmla="*/ 330994 w 352425"/>
                <a:gd name="connsiteY28" fmla="*/ 1081088 h 1262063"/>
                <a:gd name="connsiteX29" fmla="*/ 309562 w 352425"/>
                <a:gd name="connsiteY29" fmla="*/ 1131094 h 1262063"/>
                <a:gd name="connsiteX30" fmla="*/ 295275 w 352425"/>
                <a:gd name="connsiteY30" fmla="*/ 1162050 h 1262063"/>
                <a:gd name="connsiteX31" fmla="*/ 271462 w 352425"/>
                <a:gd name="connsiteY31" fmla="*/ 1200150 h 1262063"/>
                <a:gd name="connsiteX32" fmla="*/ 242887 w 352425"/>
                <a:gd name="connsiteY32" fmla="*/ 1233488 h 1262063"/>
                <a:gd name="connsiteX33" fmla="*/ 219075 w 352425"/>
                <a:gd name="connsiteY33" fmla="*/ 1252538 h 1262063"/>
                <a:gd name="connsiteX34" fmla="*/ 197644 w 352425"/>
                <a:gd name="connsiteY34" fmla="*/ 1259682 h 1262063"/>
                <a:gd name="connsiteX35" fmla="*/ 183356 w 352425"/>
                <a:gd name="connsiteY35" fmla="*/ 1262063 h 1262063"/>
                <a:gd name="connsiteX36" fmla="*/ 154781 w 352425"/>
                <a:gd name="connsiteY36" fmla="*/ 1252538 h 1262063"/>
                <a:gd name="connsiteX37" fmla="*/ 133350 w 352425"/>
                <a:gd name="connsiteY37" fmla="*/ 1235869 h 1262063"/>
                <a:gd name="connsiteX38" fmla="*/ 119062 w 352425"/>
                <a:gd name="connsiteY38" fmla="*/ 1209675 h 1262063"/>
                <a:gd name="connsiteX39" fmla="*/ 102394 w 352425"/>
                <a:gd name="connsiteY39" fmla="*/ 1154907 h 1262063"/>
                <a:gd name="connsiteX40" fmla="*/ 73819 w 352425"/>
                <a:gd name="connsiteY40" fmla="*/ 1009650 h 1262063"/>
                <a:gd name="connsiteX41" fmla="*/ 50006 w 352425"/>
                <a:gd name="connsiteY41" fmla="*/ 831057 h 1262063"/>
                <a:gd name="connsiteX42" fmla="*/ 35719 w 352425"/>
                <a:gd name="connsiteY42" fmla="*/ 68103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2425" h="1262063">
                  <a:moveTo>
                    <a:pt x="35719" y="681038"/>
                  </a:moveTo>
                  <a:lnTo>
                    <a:pt x="21431" y="552450"/>
                  </a:lnTo>
                  <a:lnTo>
                    <a:pt x="11906" y="433388"/>
                  </a:lnTo>
                  <a:lnTo>
                    <a:pt x="2381" y="311944"/>
                  </a:lnTo>
                  <a:cubicBezTo>
                    <a:pt x="1587" y="283369"/>
                    <a:pt x="794" y="254794"/>
                    <a:pt x="0" y="226219"/>
                  </a:cubicBezTo>
                  <a:lnTo>
                    <a:pt x="2381" y="190500"/>
                  </a:lnTo>
                  <a:lnTo>
                    <a:pt x="7144" y="159544"/>
                  </a:lnTo>
                  <a:lnTo>
                    <a:pt x="19050" y="111919"/>
                  </a:lnTo>
                  <a:lnTo>
                    <a:pt x="35719" y="69057"/>
                  </a:lnTo>
                  <a:lnTo>
                    <a:pt x="71437" y="0"/>
                  </a:lnTo>
                  <a:lnTo>
                    <a:pt x="223837" y="4763"/>
                  </a:lnTo>
                  <a:lnTo>
                    <a:pt x="185737" y="71438"/>
                  </a:lnTo>
                  <a:lnTo>
                    <a:pt x="169069" y="107157"/>
                  </a:lnTo>
                  <a:lnTo>
                    <a:pt x="159544" y="152400"/>
                  </a:lnTo>
                  <a:lnTo>
                    <a:pt x="157162" y="202407"/>
                  </a:lnTo>
                  <a:lnTo>
                    <a:pt x="161925" y="280988"/>
                  </a:lnTo>
                  <a:lnTo>
                    <a:pt x="169069" y="361950"/>
                  </a:lnTo>
                  <a:lnTo>
                    <a:pt x="183356" y="452438"/>
                  </a:lnTo>
                  <a:lnTo>
                    <a:pt x="209550" y="588169"/>
                  </a:lnTo>
                  <a:lnTo>
                    <a:pt x="238125" y="702469"/>
                  </a:lnTo>
                  <a:lnTo>
                    <a:pt x="266700" y="802482"/>
                  </a:lnTo>
                  <a:lnTo>
                    <a:pt x="288131" y="871538"/>
                  </a:lnTo>
                  <a:lnTo>
                    <a:pt x="311944" y="923925"/>
                  </a:lnTo>
                  <a:lnTo>
                    <a:pt x="326231" y="952500"/>
                  </a:lnTo>
                  <a:lnTo>
                    <a:pt x="340519" y="966788"/>
                  </a:lnTo>
                  <a:lnTo>
                    <a:pt x="347662" y="976313"/>
                  </a:lnTo>
                  <a:lnTo>
                    <a:pt x="352425" y="990600"/>
                  </a:lnTo>
                  <a:lnTo>
                    <a:pt x="347662" y="1035844"/>
                  </a:lnTo>
                  <a:lnTo>
                    <a:pt x="330994" y="1081088"/>
                  </a:lnTo>
                  <a:lnTo>
                    <a:pt x="309562" y="1131094"/>
                  </a:lnTo>
                  <a:lnTo>
                    <a:pt x="295275" y="1162050"/>
                  </a:lnTo>
                  <a:lnTo>
                    <a:pt x="271462" y="1200150"/>
                  </a:lnTo>
                  <a:lnTo>
                    <a:pt x="242887" y="1233488"/>
                  </a:lnTo>
                  <a:lnTo>
                    <a:pt x="219075" y="1252538"/>
                  </a:lnTo>
                  <a:lnTo>
                    <a:pt x="197644" y="1259682"/>
                  </a:lnTo>
                  <a:lnTo>
                    <a:pt x="183356" y="1262063"/>
                  </a:lnTo>
                  <a:lnTo>
                    <a:pt x="154781" y="1252538"/>
                  </a:lnTo>
                  <a:lnTo>
                    <a:pt x="133350" y="1235869"/>
                  </a:lnTo>
                  <a:lnTo>
                    <a:pt x="119062" y="1209675"/>
                  </a:lnTo>
                  <a:lnTo>
                    <a:pt x="102394" y="1154907"/>
                  </a:lnTo>
                  <a:lnTo>
                    <a:pt x="73819" y="1009650"/>
                  </a:lnTo>
                  <a:lnTo>
                    <a:pt x="50006" y="831057"/>
                  </a:lnTo>
                  <a:lnTo>
                    <a:pt x="35719" y="68103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0">
              <a:extLst>
                <a:ext uri="{FF2B5EF4-FFF2-40B4-BE49-F238E27FC236}">
                  <a16:creationId xmlns:a16="http://schemas.microsoft.com/office/drawing/2014/main" id="{0AB84ABB-4F52-4614-A2B0-7FB5DD5F85C1}"/>
                </a:ext>
              </a:extLst>
            </p:cNvPr>
            <p:cNvSpPr/>
            <p:nvPr/>
          </p:nvSpPr>
          <p:spPr>
            <a:xfrm rot="16200000">
              <a:off x="7307265" y="3522663"/>
              <a:ext cx="377825" cy="1644650"/>
            </a:xfrm>
            <a:custGeom>
              <a:avLst/>
              <a:gdLst>
                <a:gd name="connsiteX0" fmla="*/ 61912 w 378618"/>
                <a:gd name="connsiteY0" fmla="*/ 578644 h 1645444"/>
                <a:gd name="connsiteX1" fmla="*/ 52387 w 378618"/>
                <a:gd name="connsiteY1" fmla="*/ 481012 h 1645444"/>
                <a:gd name="connsiteX2" fmla="*/ 38100 w 378618"/>
                <a:gd name="connsiteY2" fmla="*/ 328612 h 1645444"/>
                <a:gd name="connsiteX3" fmla="*/ 19050 w 378618"/>
                <a:gd name="connsiteY3" fmla="*/ 140494 h 1645444"/>
                <a:gd name="connsiteX4" fmla="*/ 0 w 378618"/>
                <a:gd name="connsiteY4" fmla="*/ 4762 h 1645444"/>
                <a:gd name="connsiteX5" fmla="*/ 188118 w 378618"/>
                <a:gd name="connsiteY5" fmla="*/ 0 h 1645444"/>
                <a:gd name="connsiteX6" fmla="*/ 188118 w 378618"/>
                <a:gd name="connsiteY6" fmla="*/ 111919 h 1645444"/>
                <a:gd name="connsiteX7" fmla="*/ 195262 w 378618"/>
                <a:gd name="connsiteY7" fmla="*/ 214312 h 1645444"/>
                <a:gd name="connsiteX8" fmla="*/ 204787 w 378618"/>
                <a:gd name="connsiteY8" fmla="*/ 309562 h 1645444"/>
                <a:gd name="connsiteX9" fmla="*/ 228600 w 378618"/>
                <a:gd name="connsiteY9" fmla="*/ 483394 h 1645444"/>
                <a:gd name="connsiteX10" fmla="*/ 280987 w 378618"/>
                <a:gd name="connsiteY10" fmla="*/ 752475 h 1645444"/>
                <a:gd name="connsiteX11" fmla="*/ 330993 w 378618"/>
                <a:gd name="connsiteY11" fmla="*/ 969169 h 1645444"/>
                <a:gd name="connsiteX12" fmla="*/ 340518 w 378618"/>
                <a:gd name="connsiteY12" fmla="*/ 1012031 h 1645444"/>
                <a:gd name="connsiteX13" fmla="*/ 350043 w 378618"/>
                <a:gd name="connsiteY13" fmla="*/ 1040606 h 1645444"/>
                <a:gd name="connsiteX14" fmla="*/ 361950 w 378618"/>
                <a:gd name="connsiteY14" fmla="*/ 1059656 h 1645444"/>
                <a:gd name="connsiteX15" fmla="*/ 371475 w 378618"/>
                <a:gd name="connsiteY15" fmla="*/ 1071562 h 1645444"/>
                <a:gd name="connsiteX16" fmla="*/ 376237 w 378618"/>
                <a:gd name="connsiteY16" fmla="*/ 1085850 h 1645444"/>
                <a:gd name="connsiteX17" fmla="*/ 378618 w 378618"/>
                <a:gd name="connsiteY17" fmla="*/ 1112044 h 1645444"/>
                <a:gd name="connsiteX18" fmla="*/ 376237 w 378618"/>
                <a:gd name="connsiteY18" fmla="*/ 1159669 h 1645444"/>
                <a:gd name="connsiteX19" fmla="*/ 366712 w 378618"/>
                <a:gd name="connsiteY19" fmla="*/ 1231106 h 1645444"/>
                <a:gd name="connsiteX20" fmla="*/ 340518 w 378618"/>
                <a:gd name="connsiteY20" fmla="*/ 1350169 h 1645444"/>
                <a:gd name="connsiteX21" fmla="*/ 314325 w 378618"/>
                <a:gd name="connsiteY21" fmla="*/ 1445419 h 1645444"/>
                <a:gd name="connsiteX22" fmla="*/ 295275 w 378618"/>
                <a:gd name="connsiteY22" fmla="*/ 1497806 h 1645444"/>
                <a:gd name="connsiteX23" fmla="*/ 271462 w 378618"/>
                <a:gd name="connsiteY23" fmla="*/ 1552575 h 1645444"/>
                <a:gd name="connsiteX24" fmla="*/ 247650 w 378618"/>
                <a:gd name="connsiteY24" fmla="*/ 1590675 h 1645444"/>
                <a:gd name="connsiteX25" fmla="*/ 219075 w 378618"/>
                <a:gd name="connsiteY25" fmla="*/ 1621631 h 1645444"/>
                <a:gd name="connsiteX26" fmla="*/ 185737 w 378618"/>
                <a:gd name="connsiteY26" fmla="*/ 1640681 h 1645444"/>
                <a:gd name="connsiteX27" fmla="*/ 169068 w 378618"/>
                <a:gd name="connsiteY27" fmla="*/ 1643062 h 1645444"/>
                <a:gd name="connsiteX28" fmla="*/ 152400 w 378618"/>
                <a:gd name="connsiteY28" fmla="*/ 1645444 h 1645444"/>
                <a:gd name="connsiteX29" fmla="*/ 128587 w 378618"/>
                <a:gd name="connsiteY29" fmla="*/ 1635919 h 1645444"/>
                <a:gd name="connsiteX30" fmla="*/ 109537 w 378618"/>
                <a:gd name="connsiteY30" fmla="*/ 1619250 h 1645444"/>
                <a:gd name="connsiteX31" fmla="*/ 92868 w 378618"/>
                <a:gd name="connsiteY31" fmla="*/ 1597819 h 1645444"/>
                <a:gd name="connsiteX32" fmla="*/ 78581 w 378618"/>
                <a:gd name="connsiteY32" fmla="*/ 1559719 h 1645444"/>
                <a:gd name="connsiteX33" fmla="*/ 73818 w 378618"/>
                <a:gd name="connsiteY33" fmla="*/ 1524000 h 1645444"/>
                <a:gd name="connsiteX34" fmla="*/ 69056 w 378618"/>
                <a:gd name="connsiteY34" fmla="*/ 1459706 h 1645444"/>
                <a:gd name="connsiteX35" fmla="*/ 69056 w 378618"/>
                <a:gd name="connsiteY35" fmla="*/ 1385887 h 1645444"/>
                <a:gd name="connsiteX36" fmla="*/ 71437 w 378618"/>
                <a:gd name="connsiteY36" fmla="*/ 1300162 h 1645444"/>
                <a:gd name="connsiteX37" fmla="*/ 78581 w 378618"/>
                <a:gd name="connsiteY37" fmla="*/ 1216819 h 1645444"/>
                <a:gd name="connsiteX38" fmla="*/ 80962 w 378618"/>
                <a:gd name="connsiteY38" fmla="*/ 1078706 h 1645444"/>
                <a:gd name="connsiteX39" fmla="*/ 76200 w 378618"/>
                <a:gd name="connsiteY39" fmla="*/ 907256 h 1645444"/>
                <a:gd name="connsiteX40" fmla="*/ 73818 w 378618"/>
                <a:gd name="connsiteY40" fmla="*/ 750094 h 1645444"/>
                <a:gd name="connsiteX41" fmla="*/ 61912 w 378618"/>
                <a:gd name="connsiteY41" fmla="*/ 578644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78618" h="1645444">
                  <a:moveTo>
                    <a:pt x="61912" y="578644"/>
                  </a:moveTo>
                  <a:lnTo>
                    <a:pt x="52387" y="481012"/>
                  </a:lnTo>
                  <a:lnTo>
                    <a:pt x="38100" y="328612"/>
                  </a:lnTo>
                  <a:lnTo>
                    <a:pt x="19050" y="140494"/>
                  </a:lnTo>
                  <a:lnTo>
                    <a:pt x="0" y="4762"/>
                  </a:lnTo>
                  <a:lnTo>
                    <a:pt x="188118" y="0"/>
                  </a:lnTo>
                  <a:lnTo>
                    <a:pt x="188118" y="111919"/>
                  </a:lnTo>
                  <a:lnTo>
                    <a:pt x="195262" y="214312"/>
                  </a:lnTo>
                  <a:lnTo>
                    <a:pt x="204787" y="309562"/>
                  </a:lnTo>
                  <a:lnTo>
                    <a:pt x="228600" y="483394"/>
                  </a:lnTo>
                  <a:lnTo>
                    <a:pt x="280987" y="752475"/>
                  </a:lnTo>
                  <a:lnTo>
                    <a:pt x="330993" y="969169"/>
                  </a:lnTo>
                  <a:lnTo>
                    <a:pt x="340518" y="1012031"/>
                  </a:lnTo>
                  <a:lnTo>
                    <a:pt x="350043" y="1040606"/>
                  </a:lnTo>
                  <a:lnTo>
                    <a:pt x="361950" y="1059656"/>
                  </a:lnTo>
                  <a:lnTo>
                    <a:pt x="371475" y="1071562"/>
                  </a:lnTo>
                  <a:lnTo>
                    <a:pt x="376237" y="1085850"/>
                  </a:lnTo>
                  <a:lnTo>
                    <a:pt x="378618" y="1112044"/>
                  </a:lnTo>
                  <a:lnTo>
                    <a:pt x="376237" y="1159669"/>
                  </a:lnTo>
                  <a:lnTo>
                    <a:pt x="366712" y="1231106"/>
                  </a:lnTo>
                  <a:lnTo>
                    <a:pt x="340518" y="1350169"/>
                  </a:lnTo>
                  <a:lnTo>
                    <a:pt x="314325" y="1445419"/>
                  </a:lnTo>
                  <a:lnTo>
                    <a:pt x="295275" y="1497806"/>
                  </a:lnTo>
                  <a:lnTo>
                    <a:pt x="271462" y="1552575"/>
                  </a:lnTo>
                  <a:lnTo>
                    <a:pt x="247650" y="1590675"/>
                  </a:lnTo>
                  <a:lnTo>
                    <a:pt x="219075" y="1621631"/>
                  </a:lnTo>
                  <a:lnTo>
                    <a:pt x="185737" y="1640681"/>
                  </a:lnTo>
                  <a:lnTo>
                    <a:pt x="169068" y="1643062"/>
                  </a:lnTo>
                  <a:lnTo>
                    <a:pt x="152400" y="1645444"/>
                  </a:lnTo>
                  <a:lnTo>
                    <a:pt x="128587" y="1635919"/>
                  </a:lnTo>
                  <a:lnTo>
                    <a:pt x="109537" y="1619250"/>
                  </a:lnTo>
                  <a:lnTo>
                    <a:pt x="92868" y="1597819"/>
                  </a:lnTo>
                  <a:lnTo>
                    <a:pt x="78581" y="1559719"/>
                  </a:lnTo>
                  <a:lnTo>
                    <a:pt x="73818" y="1524000"/>
                  </a:lnTo>
                  <a:lnTo>
                    <a:pt x="69056" y="1459706"/>
                  </a:lnTo>
                  <a:lnTo>
                    <a:pt x="69056" y="1385887"/>
                  </a:lnTo>
                  <a:cubicBezTo>
                    <a:pt x="69850" y="1357312"/>
                    <a:pt x="70643" y="1328737"/>
                    <a:pt x="71437" y="1300162"/>
                  </a:cubicBezTo>
                  <a:lnTo>
                    <a:pt x="78581" y="1216819"/>
                  </a:lnTo>
                  <a:cubicBezTo>
                    <a:pt x="79375" y="1170781"/>
                    <a:pt x="80168" y="1124744"/>
                    <a:pt x="80962" y="1078706"/>
                  </a:cubicBezTo>
                  <a:lnTo>
                    <a:pt x="76200" y="907256"/>
                  </a:lnTo>
                  <a:lnTo>
                    <a:pt x="73818" y="750094"/>
                  </a:lnTo>
                  <a:lnTo>
                    <a:pt x="61912" y="57864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36A061B7-8AE0-4E83-B770-EF5AD9E1976B}"/>
              </a:ext>
            </a:extLst>
          </p:cNvPr>
          <p:cNvGrpSpPr/>
          <p:nvPr/>
        </p:nvGrpSpPr>
        <p:grpSpPr>
          <a:xfrm>
            <a:off x="3754442" y="1458913"/>
            <a:ext cx="4564061" cy="4610101"/>
            <a:chOff x="3754442" y="1466850"/>
            <a:chExt cx="4564061" cy="4610101"/>
          </a:xfrm>
          <a:solidFill>
            <a:schemeClr val="tx1"/>
          </a:solidFill>
        </p:grpSpPr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760E79FE-1549-4E35-AF3B-DE6CF911B11D}"/>
                </a:ext>
              </a:extLst>
            </p:cNvPr>
            <p:cNvSpPr/>
            <p:nvPr/>
          </p:nvSpPr>
          <p:spPr>
            <a:xfrm rot="16200000">
              <a:off x="2979743" y="3294063"/>
              <a:ext cx="4476750" cy="1089025"/>
            </a:xfrm>
            <a:custGeom>
              <a:avLst/>
              <a:gdLst>
                <a:gd name="connsiteX0" fmla="*/ 2351836 w 4476902"/>
                <a:gd name="connsiteY0" fmla="*/ 786384 h 1089965"/>
                <a:gd name="connsiteX1" fmla="*/ 2505456 w 4476902"/>
                <a:gd name="connsiteY1" fmla="*/ 793699 h 1089965"/>
                <a:gd name="connsiteX2" fmla="*/ 2640787 w 4476902"/>
                <a:gd name="connsiteY2" fmla="*/ 793699 h 1089965"/>
                <a:gd name="connsiteX3" fmla="*/ 3105302 w 4476902"/>
                <a:gd name="connsiteY3" fmla="*/ 793699 h 1089965"/>
                <a:gd name="connsiteX4" fmla="*/ 3427171 w 4476902"/>
                <a:gd name="connsiteY4" fmla="*/ 793699 h 1089965"/>
                <a:gd name="connsiteX5" fmla="*/ 3690518 w 4476902"/>
                <a:gd name="connsiteY5" fmla="*/ 793699 h 1089965"/>
                <a:gd name="connsiteX6" fmla="*/ 3997756 w 4476902"/>
                <a:gd name="connsiteY6" fmla="*/ 793699 h 1089965"/>
                <a:gd name="connsiteX7" fmla="*/ 4158691 w 4476902"/>
                <a:gd name="connsiteY7" fmla="*/ 790041 h 1089965"/>
                <a:gd name="connsiteX8" fmla="*/ 4220870 w 4476902"/>
                <a:gd name="connsiteY8" fmla="*/ 782726 h 1089965"/>
                <a:gd name="connsiteX9" fmla="*/ 4257446 w 4476902"/>
                <a:gd name="connsiteY9" fmla="*/ 771753 h 1089965"/>
                <a:gd name="connsiteX10" fmla="*/ 4275734 w 4476902"/>
                <a:gd name="connsiteY10" fmla="*/ 760781 h 1089965"/>
                <a:gd name="connsiteX11" fmla="*/ 4308652 w 4476902"/>
                <a:gd name="connsiteY11" fmla="*/ 727862 h 1089965"/>
                <a:gd name="connsiteX12" fmla="*/ 4337913 w 4476902"/>
                <a:gd name="connsiteY12" fmla="*/ 683971 h 1089965"/>
                <a:gd name="connsiteX13" fmla="*/ 4363516 w 4476902"/>
                <a:gd name="connsiteY13" fmla="*/ 643737 h 1089965"/>
                <a:gd name="connsiteX14" fmla="*/ 4385462 w 4476902"/>
                <a:gd name="connsiteY14" fmla="*/ 599846 h 1089965"/>
                <a:gd name="connsiteX15" fmla="*/ 4403750 w 4476902"/>
                <a:gd name="connsiteY15" fmla="*/ 570585 h 1089965"/>
                <a:gd name="connsiteX16" fmla="*/ 4429353 w 4476902"/>
                <a:gd name="connsiteY16" fmla="*/ 548640 h 1089965"/>
                <a:gd name="connsiteX17" fmla="*/ 4447641 w 4476902"/>
                <a:gd name="connsiteY17" fmla="*/ 544982 h 1089965"/>
                <a:gd name="connsiteX18" fmla="*/ 4458614 w 4476902"/>
                <a:gd name="connsiteY18" fmla="*/ 548640 h 1089965"/>
                <a:gd name="connsiteX19" fmla="*/ 4469587 w 4476902"/>
                <a:gd name="connsiteY19" fmla="*/ 559613 h 1089965"/>
                <a:gd name="connsiteX20" fmla="*/ 4473244 w 4476902"/>
                <a:gd name="connsiteY20" fmla="*/ 570585 h 1089965"/>
                <a:gd name="connsiteX21" fmla="*/ 4476902 w 4476902"/>
                <a:gd name="connsiteY21" fmla="*/ 592531 h 1089965"/>
                <a:gd name="connsiteX22" fmla="*/ 4476902 w 4476902"/>
                <a:gd name="connsiteY22" fmla="*/ 629107 h 1089965"/>
                <a:gd name="connsiteX23" fmla="*/ 4469587 w 4476902"/>
                <a:gd name="connsiteY23" fmla="*/ 691286 h 1089965"/>
                <a:gd name="connsiteX24" fmla="*/ 4440326 w 4476902"/>
                <a:gd name="connsiteY24" fmla="*/ 768096 h 1089965"/>
                <a:gd name="connsiteX25" fmla="*/ 4370832 w 4476902"/>
                <a:gd name="connsiteY25" fmla="*/ 925373 h 1089965"/>
                <a:gd name="connsiteX26" fmla="*/ 4334256 w 4476902"/>
                <a:gd name="connsiteY26" fmla="*/ 1009497 h 1089965"/>
                <a:gd name="connsiteX27" fmla="*/ 4315968 w 4476902"/>
                <a:gd name="connsiteY27" fmla="*/ 1057046 h 1089965"/>
                <a:gd name="connsiteX28" fmla="*/ 4297680 w 4476902"/>
                <a:gd name="connsiteY28" fmla="*/ 1078992 h 1089965"/>
                <a:gd name="connsiteX29" fmla="*/ 4275734 w 4476902"/>
                <a:gd name="connsiteY29" fmla="*/ 1086307 h 1089965"/>
                <a:gd name="connsiteX30" fmla="*/ 4246473 w 4476902"/>
                <a:gd name="connsiteY30" fmla="*/ 1089965 h 1089965"/>
                <a:gd name="connsiteX31" fmla="*/ 4224528 w 4476902"/>
                <a:gd name="connsiteY31" fmla="*/ 1086307 h 1089965"/>
                <a:gd name="connsiteX32" fmla="*/ 4191609 w 4476902"/>
                <a:gd name="connsiteY32" fmla="*/ 1075334 h 1089965"/>
                <a:gd name="connsiteX33" fmla="*/ 4140403 w 4476902"/>
                <a:gd name="connsiteY33" fmla="*/ 1057046 h 1089965"/>
                <a:gd name="connsiteX34" fmla="*/ 4085539 w 4476902"/>
                <a:gd name="connsiteY34" fmla="*/ 1042416 h 1089965"/>
                <a:gd name="connsiteX35" fmla="*/ 4023360 w 4476902"/>
                <a:gd name="connsiteY35" fmla="*/ 1038758 h 1089965"/>
                <a:gd name="connsiteX36" fmla="*/ 3825849 w 4476902"/>
                <a:gd name="connsiteY36" fmla="*/ 1038758 h 1089965"/>
                <a:gd name="connsiteX37" fmla="*/ 3332073 w 4476902"/>
                <a:gd name="connsiteY37" fmla="*/ 1038758 h 1089965"/>
                <a:gd name="connsiteX38" fmla="*/ 2889504 w 4476902"/>
                <a:gd name="connsiteY38" fmla="*/ 1038758 h 1089965"/>
                <a:gd name="connsiteX39" fmla="*/ 2593238 w 4476902"/>
                <a:gd name="connsiteY39" fmla="*/ 1031443 h 1089965"/>
                <a:gd name="connsiteX40" fmla="*/ 2377440 w 4476902"/>
                <a:gd name="connsiteY40" fmla="*/ 1024128 h 1089965"/>
                <a:gd name="connsiteX41" fmla="*/ 2132380 w 4476902"/>
                <a:gd name="connsiteY41" fmla="*/ 1005840 h 1089965"/>
                <a:gd name="connsiteX42" fmla="*/ 1975104 w 4476902"/>
                <a:gd name="connsiteY42" fmla="*/ 991209 h 1089965"/>
                <a:gd name="connsiteX43" fmla="*/ 1814169 w 4476902"/>
                <a:gd name="connsiteY43" fmla="*/ 972921 h 1089965"/>
                <a:gd name="connsiteX44" fmla="*/ 1642262 w 4476902"/>
                <a:gd name="connsiteY44" fmla="*/ 947318 h 1089965"/>
                <a:gd name="connsiteX45" fmla="*/ 1495958 w 4476902"/>
                <a:gd name="connsiteY45" fmla="*/ 921715 h 1089965"/>
                <a:gd name="connsiteX46" fmla="*/ 1320393 w 4476902"/>
                <a:gd name="connsiteY46" fmla="*/ 877824 h 1089965"/>
                <a:gd name="connsiteX47" fmla="*/ 1148486 w 4476902"/>
                <a:gd name="connsiteY47" fmla="*/ 826617 h 1089965"/>
                <a:gd name="connsiteX48" fmla="*/ 1016812 w 4476902"/>
                <a:gd name="connsiteY48" fmla="*/ 775411 h 1089965"/>
                <a:gd name="connsiteX49" fmla="*/ 870508 w 4476902"/>
                <a:gd name="connsiteY49" fmla="*/ 709574 h 1089965"/>
                <a:gd name="connsiteX50" fmla="*/ 727862 w 4476902"/>
                <a:gd name="connsiteY50" fmla="*/ 632765 h 1089965"/>
                <a:gd name="connsiteX51" fmla="*/ 607161 w 4476902"/>
                <a:gd name="connsiteY51" fmla="*/ 555955 h 1089965"/>
                <a:gd name="connsiteX52" fmla="*/ 475488 w 4476902"/>
                <a:gd name="connsiteY52" fmla="*/ 468173 h 1089965"/>
                <a:gd name="connsiteX53" fmla="*/ 307238 w 4476902"/>
                <a:gd name="connsiteY53" fmla="*/ 336499 h 1089965"/>
                <a:gd name="connsiteX54" fmla="*/ 179222 w 4476902"/>
                <a:gd name="connsiteY54" fmla="*/ 223113 h 1089965"/>
                <a:gd name="connsiteX55" fmla="*/ 84124 w 4476902"/>
                <a:gd name="connsiteY55" fmla="*/ 128016 h 1089965"/>
                <a:gd name="connsiteX56" fmla="*/ 21945 w 4476902"/>
                <a:gd name="connsiteY56" fmla="*/ 69494 h 1089965"/>
                <a:gd name="connsiteX57" fmla="*/ 3657 w 4476902"/>
                <a:gd name="connsiteY57" fmla="*/ 40233 h 1089965"/>
                <a:gd name="connsiteX58" fmla="*/ 0 w 4476902"/>
                <a:gd name="connsiteY58" fmla="*/ 14630 h 1089965"/>
                <a:gd name="connsiteX59" fmla="*/ 3657 w 4476902"/>
                <a:gd name="connsiteY59" fmla="*/ 0 h 1089965"/>
                <a:gd name="connsiteX60" fmla="*/ 21945 w 4476902"/>
                <a:gd name="connsiteY60" fmla="*/ 0 h 1089965"/>
                <a:gd name="connsiteX61" fmla="*/ 51206 w 4476902"/>
                <a:gd name="connsiteY61" fmla="*/ 7315 h 1089965"/>
                <a:gd name="connsiteX62" fmla="*/ 98755 w 4476902"/>
                <a:gd name="connsiteY62" fmla="*/ 40233 h 1089965"/>
                <a:gd name="connsiteX63" fmla="*/ 248716 w 4476902"/>
                <a:gd name="connsiteY63" fmla="*/ 157277 h 1089965"/>
                <a:gd name="connsiteX64" fmla="*/ 354787 w 4476902"/>
                <a:gd name="connsiteY64" fmla="*/ 230429 h 1089965"/>
                <a:gd name="connsiteX65" fmla="*/ 490118 w 4476902"/>
                <a:gd name="connsiteY65" fmla="*/ 310896 h 1089965"/>
                <a:gd name="connsiteX66" fmla="*/ 618134 w 4476902"/>
                <a:gd name="connsiteY66" fmla="*/ 380390 h 1089965"/>
                <a:gd name="connsiteX67" fmla="*/ 771753 w 4476902"/>
                <a:gd name="connsiteY67" fmla="*/ 453542 h 1089965"/>
                <a:gd name="connsiteX68" fmla="*/ 947318 w 4476902"/>
                <a:gd name="connsiteY68" fmla="*/ 526694 h 1089965"/>
                <a:gd name="connsiteX69" fmla="*/ 1170432 w 4476902"/>
                <a:gd name="connsiteY69" fmla="*/ 603504 h 1089965"/>
                <a:gd name="connsiteX70" fmla="*/ 1430121 w 4476902"/>
                <a:gd name="connsiteY70" fmla="*/ 676656 h 1089965"/>
                <a:gd name="connsiteX71" fmla="*/ 1682496 w 4476902"/>
                <a:gd name="connsiteY71" fmla="*/ 727862 h 1089965"/>
                <a:gd name="connsiteX72" fmla="*/ 1839772 w 4476902"/>
                <a:gd name="connsiteY72" fmla="*/ 753465 h 1089965"/>
                <a:gd name="connsiteX73" fmla="*/ 2004364 w 4476902"/>
                <a:gd name="connsiteY73" fmla="*/ 775411 h 1089965"/>
                <a:gd name="connsiteX74" fmla="*/ 2351836 w 4476902"/>
                <a:gd name="connsiteY74" fmla="*/ 786384 h 108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76902" h="1089965">
                  <a:moveTo>
                    <a:pt x="2351836" y="786384"/>
                  </a:moveTo>
                  <a:lnTo>
                    <a:pt x="2505456" y="793699"/>
                  </a:lnTo>
                  <a:lnTo>
                    <a:pt x="2640787" y="793699"/>
                  </a:lnTo>
                  <a:lnTo>
                    <a:pt x="3105302" y="793699"/>
                  </a:lnTo>
                  <a:lnTo>
                    <a:pt x="3427171" y="793699"/>
                  </a:lnTo>
                  <a:lnTo>
                    <a:pt x="3690518" y="793699"/>
                  </a:lnTo>
                  <a:lnTo>
                    <a:pt x="3997756" y="793699"/>
                  </a:lnTo>
                  <a:lnTo>
                    <a:pt x="4158691" y="790041"/>
                  </a:lnTo>
                  <a:lnTo>
                    <a:pt x="4220870" y="782726"/>
                  </a:lnTo>
                  <a:lnTo>
                    <a:pt x="4257446" y="771753"/>
                  </a:lnTo>
                  <a:lnTo>
                    <a:pt x="4275734" y="760781"/>
                  </a:lnTo>
                  <a:lnTo>
                    <a:pt x="4308652" y="727862"/>
                  </a:lnTo>
                  <a:lnTo>
                    <a:pt x="4337913" y="683971"/>
                  </a:lnTo>
                  <a:lnTo>
                    <a:pt x="4363516" y="643737"/>
                  </a:lnTo>
                  <a:lnTo>
                    <a:pt x="4385462" y="599846"/>
                  </a:lnTo>
                  <a:lnTo>
                    <a:pt x="4403750" y="570585"/>
                  </a:lnTo>
                  <a:lnTo>
                    <a:pt x="4429353" y="548640"/>
                  </a:lnTo>
                  <a:lnTo>
                    <a:pt x="4447641" y="544982"/>
                  </a:lnTo>
                  <a:lnTo>
                    <a:pt x="4458614" y="548640"/>
                  </a:lnTo>
                  <a:lnTo>
                    <a:pt x="4469587" y="559613"/>
                  </a:lnTo>
                  <a:lnTo>
                    <a:pt x="4473244" y="570585"/>
                  </a:lnTo>
                  <a:lnTo>
                    <a:pt x="4476902" y="592531"/>
                  </a:lnTo>
                  <a:lnTo>
                    <a:pt x="4476902" y="629107"/>
                  </a:lnTo>
                  <a:lnTo>
                    <a:pt x="4469587" y="691286"/>
                  </a:lnTo>
                  <a:lnTo>
                    <a:pt x="4440326" y="768096"/>
                  </a:lnTo>
                  <a:lnTo>
                    <a:pt x="4370832" y="925373"/>
                  </a:lnTo>
                  <a:lnTo>
                    <a:pt x="4334256" y="1009497"/>
                  </a:lnTo>
                  <a:lnTo>
                    <a:pt x="4315968" y="1057046"/>
                  </a:lnTo>
                  <a:lnTo>
                    <a:pt x="4297680" y="1078992"/>
                  </a:lnTo>
                  <a:lnTo>
                    <a:pt x="4275734" y="1086307"/>
                  </a:lnTo>
                  <a:lnTo>
                    <a:pt x="4246473" y="1089965"/>
                  </a:lnTo>
                  <a:lnTo>
                    <a:pt x="4224528" y="1086307"/>
                  </a:lnTo>
                  <a:lnTo>
                    <a:pt x="4191609" y="1075334"/>
                  </a:lnTo>
                  <a:lnTo>
                    <a:pt x="4140403" y="1057046"/>
                  </a:lnTo>
                  <a:lnTo>
                    <a:pt x="4085539" y="1042416"/>
                  </a:lnTo>
                  <a:lnTo>
                    <a:pt x="4023360" y="1038758"/>
                  </a:lnTo>
                  <a:lnTo>
                    <a:pt x="3825849" y="1038758"/>
                  </a:lnTo>
                  <a:lnTo>
                    <a:pt x="3332073" y="1038758"/>
                  </a:lnTo>
                  <a:lnTo>
                    <a:pt x="2889504" y="1038758"/>
                  </a:lnTo>
                  <a:lnTo>
                    <a:pt x="2593238" y="1031443"/>
                  </a:lnTo>
                  <a:lnTo>
                    <a:pt x="2377440" y="1024128"/>
                  </a:lnTo>
                  <a:lnTo>
                    <a:pt x="2132380" y="1005840"/>
                  </a:lnTo>
                  <a:lnTo>
                    <a:pt x="1975104" y="991209"/>
                  </a:lnTo>
                  <a:lnTo>
                    <a:pt x="1814169" y="972921"/>
                  </a:lnTo>
                  <a:lnTo>
                    <a:pt x="1642262" y="947318"/>
                  </a:lnTo>
                  <a:lnTo>
                    <a:pt x="1495958" y="921715"/>
                  </a:lnTo>
                  <a:lnTo>
                    <a:pt x="1320393" y="877824"/>
                  </a:lnTo>
                  <a:lnTo>
                    <a:pt x="1148486" y="826617"/>
                  </a:lnTo>
                  <a:lnTo>
                    <a:pt x="1016812" y="775411"/>
                  </a:lnTo>
                  <a:lnTo>
                    <a:pt x="870508" y="709574"/>
                  </a:lnTo>
                  <a:lnTo>
                    <a:pt x="727862" y="632765"/>
                  </a:lnTo>
                  <a:lnTo>
                    <a:pt x="607161" y="555955"/>
                  </a:lnTo>
                  <a:lnTo>
                    <a:pt x="475488" y="468173"/>
                  </a:lnTo>
                  <a:lnTo>
                    <a:pt x="307238" y="336499"/>
                  </a:lnTo>
                  <a:lnTo>
                    <a:pt x="179222" y="223113"/>
                  </a:lnTo>
                  <a:lnTo>
                    <a:pt x="84124" y="128016"/>
                  </a:lnTo>
                  <a:lnTo>
                    <a:pt x="21945" y="69494"/>
                  </a:lnTo>
                  <a:lnTo>
                    <a:pt x="3657" y="40233"/>
                  </a:lnTo>
                  <a:lnTo>
                    <a:pt x="0" y="14630"/>
                  </a:lnTo>
                  <a:lnTo>
                    <a:pt x="3657" y="0"/>
                  </a:lnTo>
                  <a:lnTo>
                    <a:pt x="21945" y="0"/>
                  </a:lnTo>
                  <a:lnTo>
                    <a:pt x="51206" y="7315"/>
                  </a:lnTo>
                  <a:lnTo>
                    <a:pt x="98755" y="40233"/>
                  </a:lnTo>
                  <a:lnTo>
                    <a:pt x="248716" y="157277"/>
                  </a:lnTo>
                  <a:lnTo>
                    <a:pt x="354787" y="230429"/>
                  </a:lnTo>
                  <a:lnTo>
                    <a:pt x="490118" y="310896"/>
                  </a:lnTo>
                  <a:lnTo>
                    <a:pt x="618134" y="380390"/>
                  </a:lnTo>
                  <a:lnTo>
                    <a:pt x="771753" y="453542"/>
                  </a:lnTo>
                  <a:lnTo>
                    <a:pt x="947318" y="526694"/>
                  </a:lnTo>
                  <a:lnTo>
                    <a:pt x="1170432" y="603504"/>
                  </a:lnTo>
                  <a:lnTo>
                    <a:pt x="1430121" y="676656"/>
                  </a:lnTo>
                  <a:lnTo>
                    <a:pt x="1682496" y="727862"/>
                  </a:lnTo>
                  <a:lnTo>
                    <a:pt x="1839772" y="753465"/>
                  </a:lnTo>
                  <a:lnTo>
                    <a:pt x="2004364" y="775411"/>
                  </a:lnTo>
                  <a:lnTo>
                    <a:pt x="2351836" y="7863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9">
              <a:extLst>
                <a:ext uri="{FF2B5EF4-FFF2-40B4-BE49-F238E27FC236}">
                  <a16:creationId xmlns:a16="http://schemas.microsoft.com/office/drawing/2014/main" id="{344FD2B5-57C2-451B-BCAC-381DB9988E06}"/>
                </a:ext>
              </a:extLst>
            </p:cNvPr>
            <p:cNvSpPr/>
            <p:nvPr/>
          </p:nvSpPr>
          <p:spPr>
            <a:xfrm rot="16200000">
              <a:off x="4291014" y="3463926"/>
              <a:ext cx="4602163" cy="608012"/>
            </a:xfrm>
            <a:custGeom>
              <a:avLst/>
              <a:gdLst>
                <a:gd name="connsiteX0" fmla="*/ 2500604 w 4601858"/>
                <a:gd name="connsiteY0" fmla="*/ 212738 h 608356"/>
                <a:gd name="connsiteX1" fmla="*/ 2941009 w 4601858"/>
                <a:gd name="connsiteY1" fmla="*/ 223934 h 608356"/>
                <a:gd name="connsiteX2" fmla="*/ 3317966 w 4601858"/>
                <a:gd name="connsiteY2" fmla="*/ 227667 h 608356"/>
                <a:gd name="connsiteX3" fmla="*/ 3750907 w 4601858"/>
                <a:gd name="connsiteY3" fmla="*/ 223934 h 608356"/>
                <a:gd name="connsiteX4" fmla="*/ 4176382 w 4601858"/>
                <a:gd name="connsiteY4" fmla="*/ 227667 h 608356"/>
                <a:gd name="connsiteX5" fmla="*/ 4336869 w 4601858"/>
                <a:gd name="connsiteY5" fmla="*/ 220202 h 608356"/>
                <a:gd name="connsiteX6" fmla="*/ 4366727 w 4601858"/>
                <a:gd name="connsiteY6" fmla="*/ 209005 h 608356"/>
                <a:gd name="connsiteX7" fmla="*/ 4396585 w 4601858"/>
                <a:gd name="connsiteY7" fmla="*/ 190344 h 608356"/>
                <a:gd name="connsiteX8" fmla="*/ 4430175 w 4601858"/>
                <a:gd name="connsiteY8" fmla="*/ 160486 h 608356"/>
                <a:gd name="connsiteX9" fmla="*/ 4460033 w 4601858"/>
                <a:gd name="connsiteY9" fmla="*/ 126896 h 608356"/>
                <a:gd name="connsiteX10" fmla="*/ 4489891 w 4601858"/>
                <a:gd name="connsiteY10" fmla="*/ 89574 h 608356"/>
                <a:gd name="connsiteX11" fmla="*/ 4508552 w 4601858"/>
                <a:gd name="connsiteY11" fmla="*/ 59716 h 608356"/>
                <a:gd name="connsiteX12" fmla="*/ 4534678 w 4601858"/>
                <a:gd name="connsiteY12" fmla="*/ 26125 h 608356"/>
                <a:gd name="connsiteX13" fmla="*/ 4560804 w 4601858"/>
                <a:gd name="connsiteY13" fmla="*/ 0 h 608356"/>
                <a:gd name="connsiteX14" fmla="*/ 4586929 w 4601858"/>
                <a:gd name="connsiteY14" fmla="*/ 0 h 608356"/>
                <a:gd name="connsiteX15" fmla="*/ 4594394 w 4601858"/>
                <a:gd name="connsiteY15" fmla="*/ 7464 h 608356"/>
                <a:gd name="connsiteX16" fmla="*/ 4601858 w 4601858"/>
                <a:gd name="connsiteY16" fmla="*/ 22393 h 608356"/>
                <a:gd name="connsiteX17" fmla="*/ 4598126 w 4601858"/>
                <a:gd name="connsiteY17" fmla="*/ 74645 h 608356"/>
                <a:gd name="connsiteX18" fmla="*/ 4575733 w 4601858"/>
                <a:gd name="connsiteY18" fmla="*/ 197809 h 608356"/>
                <a:gd name="connsiteX19" fmla="*/ 4553339 w 4601858"/>
                <a:gd name="connsiteY19" fmla="*/ 332169 h 608356"/>
                <a:gd name="connsiteX20" fmla="*/ 4530946 w 4601858"/>
                <a:gd name="connsiteY20" fmla="*/ 436672 h 608356"/>
                <a:gd name="connsiteX21" fmla="*/ 4519749 w 4601858"/>
                <a:gd name="connsiteY21" fmla="*/ 485191 h 608356"/>
                <a:gd name="connsiteX22" fmla="*/ 4501088 w 4601858"/>
                <a:gd name="connsiteY22" fmla="*/ 522514 h 608356"/>
                <a:gd name="connsiteX23" fmla="*/ 4463765 w 4601858"/>
                <a:gd name="connsiteY23" fmla="*/ 567301 h 608356"/>
                <a:gd name="connsiteX24" fmla="*/ 4415246 w 4601858"/>
                <a:gd name="connsiteY24" fmla="*/ 600891 h 608356"/>
                <a:gd name="connsiteX25" fmla="*/ 4392853 w 4601858"/>
                <a:gd name="connsiteY25" fmla="*/ 608356 h 608356"/>
                <a:gd name="connsiteX26" fmla="*/ 4366727 w 4601858"/>
                <a:gd name="connsiteY26" fmla="*/ 600891 h 608356"/>
                <a:gd name="connsiteX27" fmla="*/ 4325672 w 4601858"/>
                <a:gd name="connsiteY27" fmla="*/ 574765 h 608356"/>
                <a:gd name="connsiteX28" fmla="*/ 4303279 w 4601858"/>
                <a:gd name="connsiteY28" fmla="*/ 552372 h 608356"/>
                <a:gd name="connsiteX29" fmla="*/ 4284618 w 4601858"/>
                <a:gd name="connsiteY29" fmla="*/ 537443 h 608356"/>
                <a:gd name="connsiteX30" fmla="*/ 4232366 w 4601858"/>
                <a:gd name="connsiteY30" fmla="*/ 507585 h 608356"/>
                <a:gd name="connsiteX31" fmla="*/ 4187579 w 4601858"/>
                <a:gd name="connsiteY31" fmla="*/ 488924 h 608356"/>
                <a:gd name="connsiteX32" fmla="*/ 4165186 w 4601858"/>
                <a:gd name="connsiteY32" fmla="*/ 481459 h 608356"/>
                <a:gd name="connsiteX33" fmla="*/ 4127863 w 4601858"/>
                <a:gd name="connsiteY33" fmla="*/ 473995 h 608356"/>
                <a:gd name="connsiteX34" fmla="*/ 4038289 w 4601858"/>
                <a:gd name="connsiteY34" fmla="*/ 470263 h 608356"/>
                <a:gd name="connsiteX35" fmla="*/ 3862874 w 4601858"/>
                <a:gd name="connsiteY35" fmla="*/ 473995 h 608356"/>
                <a:gd name="connsiteX36" fmla="*/ 3553098 w 4601858"/>
                <a:gd name="connsiteY36" fmla="*/ 473995 h 608356"/>
                <a:gd name="connsiteX37" fmla="*/ 3079102 w 4601858"/>
                <a:gd name="connsiteY37" fmla="*/ 470263 h 608356"/>
                <a:gd name="connsiteX38" fmla="*/ 2862632 w 4601858"/>
                <a:gd name="connsiteY38" fmla="*/ 470263 h 608356"/>
                <a:gd name="connsiteX39" fmla="*/ 2500604 w 4601858"/>
                <a:gd name="connsiteY39" fmla="*/ 470263 h 608356"/>
                <a:gd name="connsiteX40" fmla="*/ 2153506 w 4601858"/>
                <a:gd name="connsiteY40" fmla="*/ 459066 h 608356"/>
                <a:gd name="connsiteX41" fmla="*/ 1918374 w 4601858"/>
                <a:gd name="connsiteY41" fmla="*/ 451601 h 608356"/>
                <a:gd name="connsiteX42" fmla="*/ 1533953 w 4601858"/>
                <a:gd name="connsiteY42" fmla="*/ 447869 h 608356"/>
                <a:gd name="connsiteX43" fmla="*/ 1306286 w 4601858"/>
                <a:gd name="connsiteY43" fmla="*/ 451601 h 608356"/>
                <a:gd name="connsiteX44" fmla="*/ 1074887 w 4601858"/>
                <a:gd name="connsiteY44" fmla="*/ 451601 h 608356"/>
                <a:gd name="connsiteX45" fmla="*/ 832291 w 4601858"/>
                <a:gd name="connsiteY45" fmla="*/ 459066 h 608356"/>
                <a:gd name="connsiteX46" fmla="*/ 627018 w 4601858"/>
                <a:gd name="connsiteY46" fmla="*/ 466530 h 608356"/>
                <a:gd name="connsiteX47" fmla="*/ 518782 w 4601858"/>
                <a:gd name="connsiteY47" fmla="*/ 470263 h 608356"/>
                <a:gd name="connsiteX48" fmla="*/ 403083 w 4601858"/>
                <a:gd name="connsiteY48" fmla="*/ 470263 h 608356"/>
                <a:gd name="connsiteX49" fmla="*/ 313509 w 4601858"/>
                <a:gd name="connsiteY49" fmla="*/ 466530 h 608356"/>
                <a:gd name="connsiteX50" fmla="*/ 212738 w 4601858"/>
                <a:gd name="connsiteY50" fmla="*/ 451601 h 608356"/>
                <a:gd name="connsiteX51" fmla="*/ 134361 w 4601858"/>
                <a:gd name="connsiteY51" fmla="*/ 425476 h 608356"/>
                <a:gd name="connsiteX52" fmla="*/ 78378 w 4601858"/>
                <a:gd name="connsiteY52" fmla="*/ 399350 h 608356"/>
                <a:gd name="connsiteX53" fmla="*/ 41055 w 4601858"/>
                <a:gd name="connsiteY53" fmla="*/ 365760 h 608356"/>
                <a:gd name="connsiteX54" fmla="*/ 14929 w 4601858"/>
                <a:gd name="connsiteY54" fmla="*/ 332169 h 608356"/>
                <a:gd name="connsiteX55" fmla="*/ 0 w 4601858"/>
                <a:gd name="connsiteY55" fmla="*/ 302311 h 608356"/>
                <a:gd name="connsiteX56" fmla="*/ 3733 w 4601858"/>
                <a:gd name="connsiteY56" fmla="*/ 283650 h 608356"/>
                <a:gd name="connsiteX57" fmla="*/ 22394 w 4601858"/>
                <a:gd name="connsiteY57" fmla="*/ 264989 h 608356"/>
                <a:gd name="connsiteX58" fmla="*/ 67181 w 4601858"/>
                <a:gd name="connsiteY58" fmla="*/ 242596 h 608356"/>
                <a:gd name="connsiteX59" fmla="*/ 138093 w 4601858"/>
                <a:gd name="connsiteY59" fmla="*/ 220202 h 608356"/>
                <a:gd name="connsiteX60" fmla="*/ 238864 w 4601858"/>
                <a:gd name="connsiteY60" fmla="*/ 197809 h 608356"/>
                <a:gd name="connsiteX61" fmla="*/ 350831 w 4601858"/>
                <a:gd name="connsiteY61" fmla="*/ 182880 h 608356"/>
                <a:gd name="connsiteX62" fmla="*/ 459067 w 4601858"/>
                <a:gd name="connsiteY62" fmla="*/ 182880 h 608356"/>
                <a:gd name="connsiteX63" fmla="*/ 612089 w 4601858"/>
                <a:gd name="connsiteY63" fmla="*/ 190344 h 608356"/>
                <a:gd name="connsiteX64" fmla="*/ 921865 w 4601858"/>
                <a:gd name="connsiteY64" fmla="*/ 205273 h 608356"/>
                <a:gd name="connsiteX65" fmla="*/ 1276428 w 4601858"/>
                <a:gd name="connsiteY65" fmla="*/ 205273 h 608356"/>
                <a:gd name="connsiteX66" fmla="*/ 1694440 w 4601858"/>
                <a:gd name="connsiteY66" fmla="*/ 205273 h 608356"/>
                <a:gd name="connsiteX67" fmla="*/ 2071396 w 4601858"/>
                <a:gd name="connsiteY67" fmla="*/ 209005 h 608356"/>
                <a:gd name="connsiteX68" fmla="*/ 2500604 w 4601858"/>
                <a:gd name="connsiteY68" fmla="*/ 212738 h 60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01858" h="608356">
                  <a:moveTo>
                    <a:pt x="2500604" y="212738"/>
                  </a:moveTo>
                  <a:lnTo>
                    <a:pt x="2941009" y="223934"/>
                  </a:lnTo>
                  <a:lnTo>
                    <a:pt x="3317966" y="227667"/>
                  </a:lnTo>
                  <a:lnTo>
                    <a:pt x="3750907" y="223934"/>
                  </a:lnTo>
                  <a:lnTo>
                    <a:pt x="4176382" y="227667"/>
                  </a:lnTo>
                  <a:lnTo>
                    <a:pt x="4336869" y="220202"/>
                  </a:lnTo>
                  <a:lnTo>
                    <a:pt x="4366727" y="209005"/>
                  </a:lnTo>
                  <a:lnTo>
                    <a:pt x="4396585" y="190344"/>
                  </a:lnTo>
                  <a:lnTo>
                    <a:pt x="4430175" y="160486"/>
                  </a:lnTo>
                  <a:lnTo>
                    <a:pt x="4460033" y="126896"/>
                  </a:lnTo>
                  <a:lnTo>
                    <a:pt x="4489891" y="89574"/>
                  </a:lnTo>
                  <a:lnTo>
                    <a:pt x="4508552" y="59716"/>
                  </a:lnTo>
                  <a:lnTo>
                    <a:pt x="4534678" y="26125"/>
                  </a:lnTo>
                  <a:lnTo>
                    <a:pt x="4560804" y="0"/>
                  </a:lnTo>
                  <a:lnTo>
                    <a:pt x="4586929" y="0"/>
                  </a:lnTo>
                  <a:lnTo>
                    <a:pt x="4594394" y="7464"/>
                  </a:lnTo>
                  <a:lnTo>
                    <a:pt x="4601858" y="22393"/>
                  </a:lnTo>
                  <a:lnTo>
                    <a:pt x="4598126" y="74645"/>
                  </a:lnTo>
                  <a:lnTo>
                    <a:pt x="4575733" y="197809"/>
                  </a:lnTo>
                  <a:lnTo>
                    <a:pt x="4553339" y="332169"/>
                  </a:lnTo>
                  <a:lnTo>
                    <a:pt x="4530946" y="436672"/>
                  </a:lnTo>
                  <a:lnTo>
                    <a:pt x="4519749" y="485191"/>
                  </a:lnTo>
                  <a:lnTo>
                    <a:pt x="4501088" y="522514"/>
                  </a:lnTo>
                  <a:lnTo>
                    <a:pt x="4463765" y="567301"/>
                  </a:lnTo>
                  <a:lnTo>
                    <a:pt x="4415246" y="600891"/>
                  </a:lnTo>
                  <a:lnTo>
                    <a:pt x="4392853" y="608356"/>
                  </a:lnTo>
                  <a:lnTo>
                    <a:pt x="4366727" y="600891"/>
                  </a:lnTo>
                  <a:lnTo>
                    <a:pt x="4325672" y="574765"/>
                  </a:lnTo>
                  <a:lnTo>
                    <a:pt x="4303279" y="552372"/>
                  </a:lnTo>
                  <a:lnTo>
                    <a:pt x="4284618" y="537443"/>
                  </a:lnTo>
                  <a:lnTo>
                    <a:pt x="4232366" y="507585"/>
                  </a:lnTo>
                  <a:lnTo>
                    <a:pt x="4187579" y="488924"/>
                  </a:lnTo>
                  <a:lnTo>
                    <a:pt x="4165186" y="481459"/>
                  </a:lnTo>
                  <a:lnTo>
                    <a:pt x="4127863" y="473995"/>
                  </a:lnTo>
                  <a:lnTo>
                    <a:pt x="4038289" y="470263"/>
                  </a:lnTo>
                  <a:lnTo>
                    <a:pt x="3862874" y="473995"/>
                  </a:lnTo>
                  <a:lnTo>
                    <a:pt x="3553098" y="473995"/>
                  </a:lnTo>
                  <a:lnTo>
                    <a:pt x="3079102" y="470263"/>
                  </a:lnTo>
                  <a:lnTo>
                    <a:pt x="2862632" y="470263"/>
                  </a:lnTo>
                  <a:lnTo>
                    <a:pt x="2500604" y="470263"/>
                  </a:lnTo>
                  <a:lnTo>
                    <a:pt x="2153506" y="459066"/>
                  </a:lnTo>
                  <a:lnTo>
                    <a:pt x="1918374" y="451601"/>
                  </a:lnTo>
                  <a:lnTo>
                    <a:pt x="1533953" y="447869"/>
                  </a:lnTo>
                  <a:lnTo>
                    <a:pt x="1306286" y="451601"/>
                  </a:lnTo>
                  <a:lnTo>
                    <a:pt x="1074887" y="451601"/>
                  </a:lnTo>
                  <a:lnTo>
                    <a:pt x="832291" y="459066"/>
                  </a:lnTo>
                  <a:lnTo>
                    <a:pt x="627018" y="466530"/>
                  </a:lnTo>
                  <a:lnTo>
                    <a:pt x="518782" y="470263"/>
                  </a:lnTo>
                  <a:lnTo>
                    <a:pt x="403083" y="470263"/>
                  </a:lnTo>
                  <a:lnTo>
                    <a:pt x="313509" y="466530"/>
                  </a:lnTo>
                  <a:lnTo>
                    <a:pt x="212738" y="451601"/>
                  </a:lnTo>
                  <a:lnTo>
                    <a:pt x="134361" y="425476"/>
                  </a:lnTo>
                  <a:lnTo>
                    <a:pt x="78378" y="399350"/>
                  </a:lnTo>
                  <a:lnTo>
                    <a:pt x="41055" y="365760"/>
                  </a:lnTo>
                  <a:lnTo>
                    <a:pt x="14929" y="332169"/>
                  </a:lnTo>
                  <a:lnTo>
                    <a:pt x="0" y="302311"/>
                  </a:lnTo>
                  <a:lnTo>
                    <a:pt x="3733" y="283650"/>
                  </a:lnTo>
                  <a:lnTo>
                    <a:pt x="22394" y="264989"/>
                  </a:lnTo>
                  <a:lnTo>
                    <a:pt x="67181" y="242596"/>
                  </a:lnTo>
                  <a:lnTo>
                    <a:pt x="138093" y="220202"/>
                  </a:lnTo>
                  <a:lnTo>
                    <a:pt x="238864" y="197809"/>
                  </a:lnTo>
                  <a:lnTo>
                    <a:pt x="350831" y="182880"/>
                  </a:lnTo>
                  <a:lnTo>
                    <a:pt x="459067" y="182880"/>
                  </a:lnTo>
                  <a:lnTo>
                    <a:pt x="612089" y="190344"/>
                  </a:lnTo>
                  <a:lnTo>
                    <a:pt x="921865" y="205273"/>
                  </a:lnTo>
                  <a:lnTo>
                    <a:pt x="1276428" y="205273"/>
                  </a:lnTo>
                  <a:lnTo>
                    <a:pt x="1694440" y="205273"/>
                  </a:lnTo>
                  <a:lnTo>
                    <a:pt x="2071396" y="209005"/>
                  </a:lnTo>
                  <a:lnTo>
                    <a:pt x="2500604" y="212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8">
              <a:extLst>
                <a:ext uri="{FF2B5EF4-FFF2-40B4-BE49-F238E27FC236}">
                  <a16:creationId xmlns:a16="http://schemas.microsoft.com/office/drawing/2014/main" id="{789C0C9E-DB47-4B12-BFBA-D4A7804ECE29}"/>
                </a:ext>
              </a:extLst>
            </p:cNvPr>
            <p:cNvSpPr/>
            <p:nvPr/>
          </p:nvSpPr>
          <p:spPr>
            <a:xfrm rot="16200000">
              <a:off x="4687892" y="2079625"/>
              <a:ext cx="392112" cy="1277938"/>
            </a:xfrm>
            <a:custGeom>
              <a:avLst/>
              <a:gdLst>
                <a:gd name="connsiteX0" fmla="*/ 128587 w 392906"/>
                <a:gd name="connsiteY0" fmla="*/ 792956 h 1278731"/>
                <a:gd name="connsiteX1" fmla="*/ 100012 w 392906"/>
                <a:gd name="connsiteY1" fmla="*/ 704850 h 1278731"/>
                <a:gd name="connsiteX2" fmla="*/ 71437 w 392906"/>
                <a:gd name="connsiteY2" fmla="*/ 614362 h 1278731"/>
                <a:gd name="connsiteX3" fmla="*/ 42862 w 392906"/>
                <a:gd name="connsiteY3" fmla="*/ 535781 h 1278731"/>
                <a:gd name="connsiteX4" fmla="*/ 19050 w 392906"/>
                <a:gd name="connsiteY4" fmla="*/ 481012 h 1278731"/>
                <a:gd name="connsiteX5" fmla="*/ 7143 w 392906"/>
                <a:gd name="connsiteY5" fmla="*/ 454819 h 1278731"/>
                <a:gd name="connsiteX6" fmla="*/ 0 w 392906"/>
                <a:gd name="connsiteY6" fmla="*/ 428625 h 1278731"/>
                <a:gd name="connsiteX7" fmla="*/ 4762 w 392906"/>
                <a:gd name="connsiteY7" fmla="*/ 392906 h 1278731"/>
                <a:gd name="connsiteX8" fmla="*/ 14287 w 392906"/>
                <a:gd name="connsiteY8" fmla="*/ 354806 h 1278731"/>
                <a:gd name="connsiteX9" fmla="*/ 28575 w 392906"/>
                <a:gd name="connsiteY9" fmla="*/ 326231 h 1278731"/>
                <a:gd name="connsiteX10" fmla="*/ 47625 w 392906"/>
                <a:gd name="connsiteY10" fmla="*/ 292894 h 1278731"/>
                <a:gd name="connsiteX11" fmla="*/ 80962 w 392906"/>
                <a:gd name="connsiteY11" fmla="*/ 240506 h 1278731"/>
                <a:gd name="connsiteX12" fmla="*/ 114300 w 392906"/>
                <a:gd name="connsiteY12" fmla="*/ 200025 h 1278731"/>
                <a:gd name="connsiteX13" fmla="*/ 157162 w 392906"/>
                <a:gd name="connsiteY13" fmla="*/ 157162 h 1278731"/>
                <a:gd name="connsiteX14" fmla="*/ 195262 w 392906"/>
                <a:gd name="connsiteY14" fmla="*/ 119062 h 1278731"/>
                <a:gd name="connsiteX15" fmla="*/ 247650 w 392906"/>
                <a:gd name="connsiteY15" fmla="*/ 76200 h 1278731"/>
                <a:gd name="connsiteX16" fmla="*/ 309562 w 392906"/>
                <a:gd name="connsiteY16" fmla="*/ 33337 h 1278731"/>
                <a:gd name="connsiteX17" fmla="*/ 345281 w 392906"/>
                <a:gd name="connsiteY17" fmla="*/ 9525 h 1278731"/>
                <a:gd name="connsiteX18" fmla="*/ 369093 w 392906"/>
                <a:gd name="connsiteY18" fmla="*/ 0 h 1278731"/>
                <a:gd name="connsiteX19" fmla="*/ 381000 w 392906"/>
                <a:gd name="connsiteY19" fmla="*/ 0 h 1278731"/>
                <a:gd name="connsiteX20" fmla="*/ 390525 w 392906"/>
                <a:gd name="connsiteY20" fmla="*/ 2381 h 1278731"/>
                <a:gd name="connsiteX21" fmla="*/ 392906 w 392906"/>
                <a:gd name="connsiteY21" fmla="*/ 14287 h 1278731"/>
                <a:gd name="connsiteX22" fmla="*/ 383381 w 392906"/>
                <a:gd name="connsiteY22" fmla="*/ 40481 h 1278731"/>
                <a:gd name="connsiteX23" fmla="*/ 350043 w 392906"/>
                <a:gd name="connsiteY23" fmla="*/ 102394 h 1278731"/>
                <a:gd name="connsiteX24" fmla="*/ 319087 w 392906"/>
                <a:gd name="connsiteY24" fmla="*/ 169069 h 1278731"/>
                <a:gd name="connsiteX25" fmla="*/ 300037 w 392906"/>
                <a:gd name="connsiteY25" fmla="*/ 211931 h 1278731"/>
                <a:gd name="connsiteX26" fmla="*/ 280987 w 392906"/>
                <a:gd name="connsiteY26" fmla="*/ 266700 h 1278731"/>
                <a:gd name="connsiteX27" fmla="*/ 269081 w 392906"/>
                <a:gd name="connsiteY27" fmla="*/ 323850 h 1278731"/>
                <a:gd name="connsiteX28" fmla="*/ 264318 w 392906"/>
                <a:gd name="connsiteY28" fmla="*/ 388144 h 1278731"/>
                <a:gd name="connsiteX29" fmla="*/ 271462 w 392906"/>
                <a:gd name="connsiteY29" fmla="*/ 469106 h 1278731"/>
                <a:gd name="connsiteX30" fmla="*/ 288131 w 392906"/>
                <a:gd name="connsiteY30" fmla="*/ 645319 h 1278731"/>
                <a:gd name="connsiteX31" fmla="*/ 323850 w 392906"/>
                <a:gd name="connsiteY31" fmla="*/ 883444 h 1278731"/>
                <a:gd name="connsiteX32" fmla="*/ 376237 w 392906"/>
                <a:gd name="connsiteY32" fmla="*/ 1207294 h 1278731"/>
                <a:gd name="connsiteX33" fmla="*/ 388143 w 392906"/>
                <a:gd name="connsiteY33" fmla="*/ 1278731 h 1278731"/>
                <a:gd name="connsiteX34" fmla="*/ 252412 w 392906"/>
                <a:gd name="connsiteY34" fmla="*/ 1257300 h 1278731"/>
                <a:gd name="connsiteX35" fmla="*/ 216693 w 392906"/>
                <a:gd name="connsiteY35" fmla="*/ 1116806 h 1278731"/>
                <a:gd name="connsiteX36" fmla="*/ 183356 w 392906"/>
                <a:gd name="connsiteY36" fmla="*/ 983456 h 1278731"/>
                <a:gd name="connsiteX37" fmla="*/ 150018 w 392906"/>
                <a:gd name="connsiteY37" fmla="*/ 869156 h 1278731"/>
                <a:gd name="connsiteX38" fmla="*/ 128587 w 392906"/>
                <a:gd name="connsiteY38" fmla="*/ 792956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2906" h="1278731">
                  <a:moveTo>
                    <a:pt x="128587" y="792956"/>
                  </a:moveTo>
                  <a:lnTo>
                    <a:pt x="100012" y="704850"/>
                  </a:lnTo>
                  <a:lnTo>
                    <a:pt x="71437" y="614362"/>
                  </a:lnTo>
                  <a:lnTo>
                    <a:pt x="42862" y="535781"/>
                  </a:lnTo>
                  <a:lnTo>
                    <a:pt x="19050" y="481012"/>
                  </a:lnTo>
                  <a:lnTo>
                    <a:pt x="7143" y="454819"/>
                  </a:lnTo>
                  <a:lnTo>
                    <a:pt x="0" y="428625"/>
                  </a:lnTo>
                  <a:lnTo>
                    <a:pt x="4762" y="392906"/>
                  </a:lnTo>
                  <a:lnTo>
                    <a:pt x="14287" y="354806"/>
                  </a:lnTo>
                  <a:lnTo>
                    <a:pt x="28575" y="326231"/>
                  </a:lnTo>
                  <a:lnTo>
                    <a:pt x="47625" y="292894"/>
                  </a:lnTo>
                  <a:lnTo>
                    <a:pt x="80962" y="240506"/>
                  </a:lnTo>
                  <a:lnTo>
                    <a:pt x="114300" y="200025"/>
                  </a:lnTo>
                  <a:lnTo>
                    <a:pt x="157162" y="157162"/>
                  </a:lnTo>
                  <a:lnTo>
                    <a:pt x="195262" y="119062"/>
                  </a:lnTo>
                  <a:lnTo>
                    <a:pt x="247650" y="76200"/>
                  </a:lnTo>
                  <a:lnTo>
                    <a:pt x="309562" y="33337"/>
                  </a:lnTo>
                  <a:lnTo>
                    <a:pt x="345281" y="9525"/>
                  </a:lnTo>
                  <a:lnTo>
                    <a:pt x="369093" y="0"/>
                  </a:lnTo>
                  <a:lnTo>
                    <a:pt x="381000" y="0"/>
                  </a:lnTo>
                  <a:lnTo>
                    <a:pt x="390525" y="2381"/>
                  </a:lnTo>
                  <a:lnTo>
                    <a:pt x="392906" y="14287"/>
                  </a:lnTo>
                  <a:lnTo>
                    <a:pt x="383381" y="40481"/>
                  </a:lnTo>
                  <a:lnTo>
                    <a:pt x="350043" y="102394"/>
                  </a:lnTo>
                  <a:lnTo>
                    <a:pt x="319087" y="169069"/>
                  </a:lnTo>
                  <a:lnTo>
                    <a:pt x="300037" y="211931"/>
                  </a:lnTo>
                  <a:lnTo>
                    <a:pt x="280987" y="266700"/>
                  </a:lnTo>
                  <a:lnTo>
                    <a:pt x="269081" y="323850"/>
                  </a:lnTo>
                  <a:lnTo>
                    <a:pt x="264318" y="388144"/>
                  </a:lnTo>
                  <a:lnTo>
                    <a:pt x="271462" y="469106"/>
                  </a:lnTo>
                  <a:lnTo>
                    <a:pt x="288131" y="645319"/>
                  </a:lnTo>
                  <a:lnTo>
                    <a:pt x="323850" y="883444"/>
                  </a:lnTo>
                  <a:lnTo>
                    <a:pt x="376237" y="1207294"/>
                  </a:lnTo>
                  <a:lnTo>
                    <a:pt x="388143" y="1278731"/>
                  </a:lnTo>
                  <a:lnTo>
                    <a:pt x="252412" y="1257300"/>
                  </a:lnTo>
                  <a:lnTo>
                    <a:pt x="216693" y="1116806"/>
                  </a:lnTo>
                  <a:lnTo>
                    <a:pt x="183356" y="983456"/>
                  </a:lnTo>
                  <a:lnTo>
                    <a:pt x="150018" y="869156"/>
                  </a:lnTo>
                  <a:lnTo>
                    <a:pt x="128587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10916697-975D-47BE-AC51-F63870F1E665}"/>
                </a:ext>
              </a:extLst>
            </p:cNvPr>
            <p:cNvSpPr/>
            <p:nvPr/>
          </p:nvSpPr>
          <p:spPr>
            <a:xfrm rot="16200000">
              <a:off x="4562480" y="2825751"/>
              <a:ext cx="512763" cy="1376363"/>
            </a:xfrm>
            <a:custGeom>
              <a:avLst/>
              <a:gdLst>
                <a:gd name="connsiteX0" fmla="*/ 235744 w 511969"/>
                <a:gd name="connsiteY0" fmla="*/ 1066800 h 1376362"/>
                <a:gd name="connsiteX1" fmla="*/ 269081 w 511969"/>
                <a:gd name="connsiteY1" fmla="*/ 1181100 h 1376362"/>
                <a:gd name="connsiteX2" fmla="*/ 290512 w 511969"/>
                <a:gd name="connsiteY2" fmla="*/ 1252537 h 1376362"/>
                <a:gd name="connsiteX3" fmla="*/ 330994 w 511969"/>
                <a:gd name="connsiteY3" fmla="*/ 1376362 h 1376362"/>
                <a:gd name="connsiteX4" fmla="*/ 511969 w 511969"/>
                <a:gd name="connsiteY4" fmla="*/ 1376362 h 1376362"/>
                <a:gd name="connsiteX5" fmla="*/ 473869 w 511969"/>
                <a:gd name="connsiteY5" fmla="*/ 1281112 h 1376362"/>
                <a:gd name="connsiteX6" fmla="*/ 433387 w 511969"/>
                <a:gd name="connsiteY6" fmla="*/ 1152525 h 1376362"/>
                <a:gd name="connsiteX7" fmla="*/ 397669 w 511969"/>
                <a:gd name="connsiteY7" fmla="*/ 1019175 h 1376362"/>
                <a:gd name="connsiteX8" fmla="*/ 347662 w 511969"/>
                <a:gd name="connsiteY8" fmla="*/ 831056 h 1376362"/>
                <a:gd name="connsiteX9" fmla="*/ 309562 w 511969"/>
                <a:gd name="connsiteY9" fmla="*/ 683419 h 1376362"/>
                <a:gd name="connsiteX10" fmla="*/ 285750 w 511969"/>
                <a:gd name="connsiteY10" fmla="*/ 590550 h 1376362"/>
                <a:gd name="connsiteX11" fmla="*/ 250031 w 511969"/>
                <a:gd name="connsiteY11" fmla="*/ 442912 h 1376362"/>
                <a:gd name="connsiteX12" fmla="*/ 240506 w 511969"/>
                <a:gd name="connsiteY12" fmla="*/ 385762 h 1376362"/>
                <a:gd name="connsiteX13" fmla="*/ 238125 w 511969"/>
                <a:gd name="connsiteY13" fmla="*/ 352425 h 1376362"/>
                <a:gd name="connsiteX14" fmla="*/ 238125 w 511969"/>
                <a:gd name="connsiteY14" fmla="*/ 326231 h 1376362"/>
                <a:gd name="connsiteX15" fmla="*/ 242887 w 511969"/>
                <a:gd name="connsiteY15" fmla="*/ 285750 h 1376362"/>
                <a:gd name="connsiteX16" fmla="*/ 252412 w 511969"/>
                <a:gd name="connsiteY16" fmla="*/ 245269 h 1376362"/>
                <a:gd name="connsiteX17" fmla="*/ 271462 w 511969"/>
                <a:gd name="connsiteY17" fmla="*/ 185737 h 1376362"/>
                <a:gd name="connsiteX18" fmla="*/ 297656 w 511969"/>
                <a:gd name="connsiteY18" fmla="*/ 128587 h 1376362"/>
                <a:gd name="connsiteX19" fmla="*/ 323850 w 511969"/>
                <a:gd name="connsiteY19" fmla="*/ 83344 h 1376362"/>
                <a:gd name="connsiteX20" fmla="*/ 340519 w 511969"/>
                <a:gd name="connsiteY20" fmla="*/ 54769 h 1376362"/>
                <a:gd name="connsiteX21" fmla="*/ 354806 w 511969"/>
                <a:gd name="connsiteY21" fmla="*/ 23812 h 1376362"/>
                <a:gd name="connsiteX22" fmla="*/ 354806 w 511969"/>
                <a:gd name="connsiteY22" fmla="*/ 9525 h 1376362"/>
                <a:gd name="connsiteX23" fmla="*/ 350044 w 511969"/>
                <a:gd name="connsiteY23" fmla="*/ 0 h 1376362"/>
                <a:gd name="connsiteX24" fmla="*/ 340519 w 511969"/>
                <a:gd name="connsiteY24" fmla="*/ 0 h 1376362"/>
                <a:gd name="connsiteX25" fmla="*/ 321469 w 511969"/>
                <a:gd name="connsiteY25" fmla="*/ 4762 h 1376362"/>
                <a:gd name="connsiteX26" fmla="*/ 297656 w 511969"/>
                <a:gd name="connsiteY26" fmla="*/ 16669 h 1376362"/>
                <a:gd name="connsiteX27" fmla="*/ 250031 w 511969"/>
                <a:gd name="connsiteY27" fmla="*/ 50006 h 1376362"/>
                <a:gd name="connsiteX28" fmla="*/ 188119 w 511969"/>
                <a:gd name="connsiteY28" fmla="*/ 104775 h 1376362"/>
                <a:gd name="connsiteX29" fmla="*/ 145256 w 511969"/>
                <a:gd name="connsiteY29" fmla="*/ 145256 h 1376362"/>
                <a:gd name="connsiteX30" fmla="*/ 90487 w 511969"/>
                <a:gd name="connsiteY30" fmla="*/ 202406 h 1376362"/>
                <a:gd name="connsiteX31" fmla="*/ 21431 w 511969"/>
                <a:gd name="connsiteY31" fmla="*/ 280987 h 1376362"/>
                <a:gd name="connsiteX32" fmla="*/ 2381 w 511969"/>
                <a:gd name="connsiteY32" fmla="*/ 311944 h 1376362"/>
                <a:gd name="connsiteX33" fmla="*/ 0 w 511969"/>
                <a:gd name="connsiteY33" fmla="*/ 333375 h 1376362"/>
                <a:gd name="connsiteX34" fmla="*/ 11906 w 511969"/>
                <a:gd name="connsiteY34" fmla="*/ 381000 h 1376362"/>
                <a:gd name="connsiteX35" fmla="*/ 40481 w 511969"/>
                <a:gd name="connsiteY35" fmla="*/ 442912 h 1376362"/>
                <a:gd name="connsiteX36" fmla="*/ 52387 w 511969"/>
                <a:gd name="connsiteY36" fmla="*/ 471487 h 1376362"/>
                <a:gd name="connsiteX37" fmla="*/ 85725 w 511969"/>
                <a:gd name="connsiteY37" fmla="*/ 585787 h 1376362"/>
                <a:gd name="connsiteX38" fmla="*/ 157162 w 511969"/>
                <a:gd name="connsiteY38" fmla="*/ 819150 h 1376362"/>
                <a:gd name="connsiteX39" fmla="*/ 216694 w 511969"/>
                <a:gd name="connsiteY39" fmla="*/ 1009650 h 1376362"/>
                <a:gd name="connsiteX40" fmla="*/ 235744 w 511969"/>
                <a:gd name="connsiteY40" fmla="*/ 10668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969" h="1376362">
                  <a:moveTo>
                    <a:pt x="235744" y="1066800"/>
                  </a:moveTo>
                  <a:lnTo>
                    <a:pt x="269081" y="1181100"/>
                  </a:lnTo>
                  <a:lnTo>
                    <a:pt x="290512" y="1252537"/>
                  </a:lnTo>
                  <a:lnTo>
                    <a:pt x="330994" y="1376362"/>
                  </a:lnTo>
                  <a:lnTo>
                    <a:pt x="511969" y="1376362"/>
                  </a:lnTo>
                  <a:lnTo>
                    <a:pt x="473869" y="1281112"/>
                  </a:lnTo>
                  <a:lnTo>
                    <a:pt x="433387" y="1152525"/>
                  </a:lnTo>
                  <a:lnTo>
                    <a:pt x="397669" y="1019175"/>
                  </a:lnTo>
                  <a:lnTo>
                    <a:pt x="347662" y="831056"/>
                  </a:lnTo>
                  <a:lnTo>
                    <a:pt x="309562" y="683419"/>
                  </a:lnTo>
                  <a:lnTo>
                    <a:pt x="285750" y="590550"/>
                  </a:lnTo>
                  <a:lnTo>
                    <a:pt x="250031" y="442912"/>
                  </a:lnTo>
                  <a:lnTo>
                    <a:pt x="240506" y="385762"/>
                  </a:lnTo>
                  <a:lnTo>
                    <a:pt x="238125" y="352425"/>
                  </a:lnTo>
                  <a:lnTo>
                    <a:pt x="238125" y="326231"/>
                  </a:lnTo>
                  <a:lnTo>
                    <a:pt x="242887" y="285750"/>
                  </a:lnTo>
                  <a:lnTo>
                    <a:pt x="252412" y="245269"/>
                  </a:lnTo>
                  <a:lnTo>
                    <a:pt x="271462" y="185737"/>
                  </a:lnTo>
                  <a:lnTo>
                    <a:pt x="297656" y="128587"/>
                  </a:lnTo>
                  <a:lnTo>
                    <a:pt x="323850" y="83344"/>
                  </a:lnTo>
                  <a:lnTo>
                    <a:pt x="340519" y="54769"/>
                  </a:lnTo>
                  <a:lnTo>
                    <a:pt x="354806" y="23812"/>
                  </a:lnTo>
                  <a:lnTo>
                    <a:pt x="354806" y="9525"/>
                  </a:lnTo>
                  <a:lnTo>
                    <a:pt x="350044" y="0"/>
                  </a:lnTo>
                  <a:lnTo>
                    <a:pt x="340519" y="0"/>
                  </a:lnTo>
                  <a:lnTo>
                    <a:pt x="321469" y="4762"/>
                  </a:lnTo>
                  <a:lnTo>
                    <a:pt x="297656" y="16669"/>
                  </a:lnTo>
                  <a:lnTo>
                    <a:pt x="250031" y="50006"/>
                  </a:lnTo>
                  <a:lnTo>
                    <a:pt x="188119" y="104775"/>
                  </a:lnTo>
                  <a:lnTo>
                    <a:pt x="145256" y="145256"/>
                  </a:lnTo>
                  <a:lnTo>
                    <a:pt x="90487" y="202406"/>
                  </a:lnTo>
                  <a:lnTo>
                    <a:pt x="21431" y="280987"/>
                  </a:lnTo>
                  <a:lnTo>
                    <a:pt x="2381" y="311944"/>
                  </a:lnTo>
                  <a:lnTo>
                    <a:pt x="0" y="333375"/>
                  </a:lnTo>
                  <a:lnTo>
                    <a:pt x="11906" y="381000"/>
                  </a:lnTo>
                  <a:lnTo>
                    <a:pt x="40481" y="442912"/>
                  </a:lnTo>
                  <a:lnTo>
                    <a:pt x="52387" y="471487"/>
                  </a:lnTo>
                  <a:lnTo>
                    <a:pt x="85725" y="585787"/>
                  </a:lnTo>
                  <a:lnTo>
                    <a:pt x="157162" y="819150"/>
                  </a:lnTo>
                  <a:lnTo>
                    <a:pt x="216694" y="1009650"/>
                  </a:lnTo>
                  <a:lnTo>
                    <a:pt x="235744" y="1066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6">
              <a:extLst>
                <a:ext uri="{FF2B5EF4-FFF2-40B4-BE49-F238E27FC236}">
                  <a16:creationId xmlns:a16="http://schemas.microsoft.com/office/drawing/2014/main" id="{40B9596D-3823-4F8F-9589-46234FEDEDC6}"/>
                </a:ext>
              </a:extLst>
            </p:cNvPr>
            <p:cNvSpPr/>
            <p:nvPr/>
          </p:nvSpPr>
          <p:spPr>
            <a:xfrm rot="16200000">
              <a:off x="4256886" y="3607594"/>
              <a:ext cx="728662" cy="1733550"/>
            </a:xfrm>
            <a:custGeom>
              <a:avLst/>
              <a:gdLst>
                <a:gd name="connsiteX0" fmla="*/ 440531 w 728662"/>
                <a:gd name="connsiteY0" fmla="*/ 850107 h 1733550"/>
                <a:gd name="connsiteX1" fmla="*/ 397668 w 728662"/>
                <a:gd name="connsiteY1" fmla="*/ 709613 h 1733550"/>
                <a:gd name="connsiteX2" fmla="*/ 364331 w 728662"/>
                <a:gd name="connsiteY2" fmla="*/ 600075 h 1733550"/>
                <a:gd name="connsiteX3" fmla="*/ 342900 w 728662"/>
                <a:gd name="connsiteY3" fmla="*/ 519113 h 1733550"/>
                <a:gd name="connsiteX4" fmla="*/ 326231 w 728662"/>
                <a:gd name="connsiteY4" fmla="*/ 459582 h 1733550"/>
                <a:gd name="connsiteX5" fmla="*/ 311943 w 728662"/>
                <a:gd name="connsiteY5" fmla="*/ 409575 h 1733550"/>
                <a:gd name="connsiteX6" fmla="*/ 304800 w 728662"/>
                <a:gd name="connsiteY6" fmla="*/ 361950 h 1733550"/>
                <a:gd name="connsiteX7" fmla="*/ 304800 w 728662"/>
                <a:gd name="connsiteY7" fmla="*/ 311944 h 1733550"/>
                <a:gd name="connsiteX8" fmla="*/ 307181 w 728662"/>
                <a:gd name="connsiteY8" fmla="*/ 271463 h 1733550"/>
                <a:gd name="connsiteX9" fmla="*/ 311943 w 728662"/>
                <a:gd name="connsiteY9" fmla="*/ 245269 h 1733550"/>
                <a:gd name="connsiteX10" fmla="*/ 335756 w 728662"/>
                <a:gd name="connsiteY10" fmla="*/ 202407 h 1733550"/>
                <a:gd name="connsiteX11" fmla="*/ 366712 w 728662"/>
                <a:gd name="connsiteY11" fmla="*/ 154782 h 1733550"/>
                <a:gd name="connsiteX12" fmla="*/ 404812 w 728662"/>
                <a:gd name="connsiteY12" fmla="*/ 95250 h 1733550"/>
                <a:gd name="connsiteX13" fmla="*/ 428625 w 728662"/>
                <a:gd name="connsiteY13" fmla="*/ 57150 h 1733550"/>
                <a:gd name="connsiteX14" fmla="*/ 435768 w 728662"/>
                <a:gd name="connsiteY14" fmla="*/ 40482 h 1733550"/>
                <a:gd name="connsiteX15" fmla="*/ 442912 w 728662"/>
                <a:gd name="connsiteY15" fmla="*/ 19050 h 1733550"/>
                <a:gd name="connsiteX16" fmla="*/ 438150 w 728662"/>
                <a:gd name="connsiteY16" fmla="*/ 4763 h 1733550"/>
                <a:gd name="connsiteX17" fmla="*/ 431006 w 728662"/>
                <a:gd name="connsiteY17" fmla="*/ 0 h 1733550"/>
                <a:gd name="connsiteX18" fmla="*/ 414337 w 728662"/>
                <a:gd name="connsiteY18" fmla="*/ 0 h 1733550"/>
                <a:gd name="connsiteX19" fmla="*/ 383381 w 728662"/>
                <a:gd name="connsiteY19" fmla="*/ 14288 h 1733550"/>
                <a:gd name="connsiteX20" fmla="*/ 316706 w 728662"/>
                <a:gd name="connsiteY20" fmla="*/ 61913 h 1733550"/>
                <a:gd name="connsiteX21" fmla="*/ 207168 w 728662"/>
                <a:gd name="connsiteY21" fmla="*/ 154782 h 1733550"/>
                <a:gd name="connsiteX22" fmla="*/ 116681 w 728662"/>
                <a:gd name="connsiteY22" fmla="*/ 250032 h 1733550"/>
                <a:gd name="connsiteX23" fmla="*/ 66675 w 728662"/>
                <a:gd name="connsiteY23" fmla="*/ 309563 h 1733550"/>
                <a:gd name="connsiteX24" fmla="*/ 35718 w 728662"/>
                <a:gd name="connsiteY24" fmla="*/ 345282 h 1733550"/>
                <a:gd name="connsiteX25" fmla="*/ 4762 w 728662"/>
                <a:gd name="connsiteY25" fmla="*/ 390525 h 1733550"/>
                <a:gd name="connsiteX26" fmla="*/ 0 w 728662"/>
                <a:gd name="connsiteY26" fmla="*/ 414338 h 1733550"/>
                <a:gd name="connsiteX27" fmla="*/ 2381 w 728662"/>
                <a:gd name="connsiteY27" fmla="*/ 431007 h 1733550"/>
                <a:gd name="connsiteX28" fmla="*/ 16668 w 728662"/>
                <a:gd name="connsiteY28" fmla="*/ 461963 h 1733550"/>
                <a:gd name="connsiteX29" fmla="*/ 40481 w 728662"/>
                <a:gd name="connsiteY29" fmla="*/ 495300 h 1733550"/>
                <a:gd name="connsiteX30" fmla="*/ 71437 w 728662"/>
                <a:gd name="connsiteY30" fmla="*/ 526257 h 1733550"/>
                <a:gd name="connsiteX31" fmla="*/ 90487 w 728662"/>
                <a:gd name="connsiteY31" fmla="*/ 547688 h 1733550"/>
                <a:gd name="connsiteX32" fmla="*/ 128587 w 728662"/>
                <a:gd name="connsiteY32" fmla="*/ 631032 h 1733550"/>
                <a:gd name="connsiteX33" fmla="*/ 197643 w 728662"/>
                <a:gd name="connsiteY33" fmla="*/ 792957 h 1733550"/>
                <a:gd name="connsiteX34" fmla="*/ 264318 w 728662"/>
                <a:gd name="connsiteY34" fmla="*/ 942975 h 1733550"/>
                <a:gd name="connsiteX35" fmla="*/ 361950 w 728662"/>
                <a:gd name="connsiteY35" fmla="*/ 1164432 h 1733550"/>
                <a:gd name="connsiteX36" fmla="*/ 459581 w 728662"/>
                <a:gd name="connsiteY36" fmla="*/ 1388269 h 1733550"/>
                <a:gd name="connsiteX37" fmla="*/ 521493 w 728662"/>
                <a:gd name="connsiteY37" fmla="*/ 1526382 h 1733550"/>
                <a:gd name="connsiteX38" fmla="*/ 611981 w 728662"/>
                <a:gd name="connsiteY38" fmla="*/ 1728788 h 1733550"/>
                <a:gd name="connsiteX39" fmla="*/ 728662 w 728662"/>
                <a:gd name="connsiteY39" fmla="*/ 1733550 h 1733550"/>
                <a:gd name="connsiteX40" fmla="*/ 650081 w 728662"/>
                <a:gd name="connsiteY40" fmla="*/ 1500188 h 1733550"/>
                <a:gd name="connsiteX41" fmla="*/ 583406 w 728662"/>
                <a:gd name="connsiteY41" fmla="*/ 1302544 h 1733550"/>
                <a:gd name="connsiteX42" fmla="*/ 533400 w 728662"/>
                <a:gd name="connsiteY42" fmla="*/ 1152525 h 1733550"/>
                <a:gd name="connsiteX43" fmla="*/ 483393 w 728662"/>
                <a:gd name="connsiteY43" fmla="*/ 990600 h 1733550"/>
                <a:gd name="connsiteX44" fmla="*/ 440531 w 728662"/>
                <a:gd name="connsiteY44" fmla="*/ 850107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28662" h="1733550">
                  <a:moveTo>
                    <a:pt x="440531" y="850107"/>
                  </a:moveTo>
                  <a:lnTo>
                    <a:pt x="397668" y="709613"/>
                  </a:lnTo>
                  <a:lnTo>
                    <a:pt x="364331" y="600075"/>
                  </a:lnTo>
                  <a:lnTo>
                    <a:pt x="342900" y="519113"/>
                  </a:lnTo>
                  <a:lnTo>
                    <a:pt x="326231" y="459582"/>
                  </a:lnTo>
                  <a:lnTo>
                    <a:pt x="311943" y="409575"/>
                  </a:lnTo>
                  <a:lnTo>
                    <a:pt x="304800" y="361950"/>
                  </a:lnTo>
                  <a:lnTo>
                    <a:pt x="304800" y="311944"/>
                  </a:lnTo>
                  <a:lnTo>
                    <a:pt x="307181" y="271463"/>
                  </a:lnTo>
                  <a:lnTo>
                    <a:pt x="311943" y="245269"/>
                  </a:lnTo>
                  <a:lnTo>
                    <a:pt x="335756" y="202407"/>
                  </a:lnTo>
                  <a:lnTo>
                    <a:pt x="366712" y="154782"/>
                  </a:lnTo>
                  <a:lnTo>
                    <a:pt x="404812" y="95250"/>
                  </a:lnTo>
                  <a:lnTo>
                    <a:pt x="428625" y="57150"/>
                  </a:lnTo>
                  <a:lnTo>
                    <a:pt x="435768" y="40482"/>
                  </a:lnTo>
                  <a:lnTo>
                    <a:pt x="442912" y="19050"/>
                  </a:lnTo>
                  <a:lnTo>
                    <a:pt x="438150" y="4763"/>
                  </a:lnTo>
                  <a:lnTo>
                    <a:pt x="431006" y="0"/>
                  </a:lnTo>
                  <a:lnTo>
                    <a:pt x="414337" y="0"/>
                  </a:lnTo>
                  <a:lnTo>
                    <a:pt x="383381" y="14288"/>
                  </a:lnTo>
                  <a:lnTo>
                    <a:pt x="316706" y="61913"/>
                  </a:lnTo>
                  <a:lnTo>
                    <a:pt x="207168" y="154782"/>
                  </a:lnTo>
                  <a:lnTo>
                    <a:pt x="116681" y="250032"/>
                  </a:lnTo>
                  <a:lnTo>
                    <a:pt x="66675" y="309563"/>
                  </a:lnTo>
                  <a:lnTo>
                    <a:pt x="35718" y="345282"/>
                  </a:lnTo>
                  <a:lnTo>
                    <a:pt x="4762" y="390525"/>
                  </a:lnTo>
                  <a:lnTo>
                    <a:pt x="0" y="414338"/>
                  </a:lnTo>
                  <a:lnTo>
                    <a:pt x="2381" y="431007"/>
                  </a:lnTo>
                  <a:lnTo>
                    <a:pt x="16668" y="461963"/>
                  </a:lnTo>
                  <a:lnTo>
                    <a:pt x="40481" y="495300"/>
                  </a:lnTo>
                  <a:lnTo>
                    <a:pt x="71437" y="526257"/>
                  </a:lnTo>
                  <a:lnTo>
                    <a:pt x="90487" y="547688"/>
                  </a:lnTo>
                  <a:lnTo>
                    <a:pt x="128587" y="631032"/>
                  </a:lnTo>
                  <a:lnTo>
                    <a:pt x="197643" y="792957"/>
                  </a:lnTo>
                  <a:lnTo>
                    <a:pt x="264318" y="942975"/>
                  </a:lnTo>
                  <a:lnTo>
                    <a:pt x="361950" y="1164432"/>
                  </a:lnTo>
                  <a:lnTo>
                    <a:pt x="459581" y="1388269"/>
                  </a:lnTo>
                  <a:lnTo>
                    <a:pt x="521493" y="1526382"/>
                  </a:lnTo>
                  <a:lnTo>
                    <a:pt x="611981" y="1728788"/>
                  </a:lnTo>
                  <a:lnTo>
                    <a:pt x="728662" y="1733550"/>
                  </a:lnTo>
                  <a:lnTo>
                    <a:pt x="650081" y="1500188"/>
                  </a:lnTo>
                  <a:lnTo>
                    <a:pt x="583406" y="1302544"/>
                  </a:lnTo>
                  <a:lnTo>
                    <a:pt x="533400" y="1152525"/>
                  </a:lnTo>
                  <a:lnTo>
                    <a:pt x="483393" y="990600"/>
                  </a:lnTo>
                  <a:lnTo>
                    <a:pt x="440531" y="850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2">
              <a:extLst>
                <a:ext uri="{FF2B5EF4-FFF2-40B4-BE49-F238E27FC236}">
                  <a16:creationId xmlns:a16="http://schemas.microsoft.com/office/drawing/2014/main" id="{E033A195-8B7A-468E-AE73-18E33DCE9AC9}"/>
                </a:ext>
              </a:extLst>
            </p:cNvPr>
            <p:cNvSpPr/>
            <p:nvPr/>
          </p:nvSpPr>
          <p:spPr>
            <a:xfrm rot="16200000">
              <a:off x="7246148" y="1681957"/>
              <a:ext cx="328613" cy="1384300"/>
            </a:xfrm>
            <a:custGeom>
              <a:avLst/>
              <a:gdLst>
                <a:gd name="connsiteX0" fmla="*/ 209550 w 328613"/>
                <a:gd name="connsiteY0" fmla="*/ 666750 h 1383506"/>
                <a:gd name="connsiteX1" fmla="*/ 197644 w 328613"/>
                <a:gd name="connsiteY1" fmla="*/ 602456 h 1383506"/>
                <a:gd name="connsiteX2" fmla="*/ 185738 w 328613"/>
                <a:gd name="connsiteY2" fmla="*/ 495300 h 1383506"/>
                <a:gd name="connsiteX3" fmla="*/ 178594 w 328613"/>
                <a:gd name="connsiteY3" fmla="*/ 402431 h 1383506"/>
                <a:gd name="connsiteX4" fmla="*/ 178594 w 328613"/>
                <a:gd name="connsiteY4" fmla="*/ 366712 h 1383506"/>
                <a:gd name="connsiteX5" fmla="*/ 180975 w 328613"/>
                <a:gd name="connsiteY5" fmla="*/ 300037 h 1383506"/>
                <a:gd name="connsiteX6" fmla="*/ 183356 w 328613"/>
                <a:gd name="connsiteY6" fmla="*/ 242887 h 1383506"/>
                <a:gd name="connsiteX7" fmla="*/ 190500 w 328613"/>
                <a:gd name="connsiteY7" fmla="*/ 192881 h 1383506"/>
                <a:gd name="connsiteX8" fmla="*/ 197644 w 328613"/>
                <a:gd name="connsiteY8" fmla="*/ 157162 h 1383506"/>
                <a:gd name="connsiteX9" fmla="*/ 204788 w 328613"/>
                <a:gd name="connsiteY9" fmla="*/ 133350 h 1383506"/>
                <a:gd name="connsiteX10" fmla="*/ 211931 w 328613"/>
                <a:gd name="connsiteY10" fmla="*/ 111918 h 1383506"/>
                <a:gd name="connsiteX11" fmla="*/ 228600 w 328613"/>
                <a:gd name="connsiteY11" fmla="*/ 80962 h 1383506"/>
                <a:gd name="connsiteX12" fmla="*/ 247650 w 328613"/>
                <a:gd name="connsiteY12" fmla="*/ 54768 h 1383506"/>
                <a:gd name="connsiteX13" fmla="*/ 309563 w 328613"/>
                <a:gd name="connsiteY13" fmla="*/ 0 h 1383506"/>
                <a:gd name="connsiteX14" fmla="*/ 145256 w 328613"/>
                <a:gd name="connsiteY14" fmla="*/ 4762 h 1383506"/>
                <a:gd name="connsiteX15" fmla="*/ 102394 w 328613"/>
                <a:gd name="connsiteY15" fmla="*/ 50006 h 1383506"/>
                <a:gd name="connsiteX16" fmla="*/ 80963 w 328613"/>
                <a:gd name="connsiteY16" fmla="*/ 80962 h 1383506"/>
                <a:gd name="connsiteX17" fmla="*/ 54769 w 328613"/>
                <a:gd name="connsiteY17" fmla="*/ 128587 h 1383506"/>
                <a:gd name="connsiteX18" fmla="*/ 35719 w 328613"/>
                <a:gd name="connsiteY18" fmla="*/ 171450 h 1383506"/>
                <a:gd name="connsiteX19" fmla="*/ 14288 w 328613"/>
                <a:gd name="connsiteY19" fmla="*/ 245268 h 1383506"/>
                <a:gd name="connsiteX20" fmla="*/ 2381 w 328613"/>
                <a:gd name="connsiteY20" fmla="*/ 316706 h 1383506"/>
                <a:gd name="connsiteX21" fmla="*/ 0 w 328613"/>
                <a:gd name="connsiteY21" fmla="*/ 390525 h 1383506"/>
                <a:gd name="connsiteX22" fmla="*/ 14288 w 328613"/>
                <a:gd name="connsiteY22" fmla="*/ 602456 h 1383506"/>
                <a:gd name="connsiteX23" fmla="*/ 21431 w 328613"/>
                <a:gd name="connsiteY23" fmla="*/ 702468 h 1383506"/>
                <a:gd name="connsiteX24" fmla="*/ 23813 w 328613"/>
                <a:gd name="connsiteY24" fmla="*/ 781050 h 1383506"/>
                <a:gd name="connsiteX25" fmla="*/ 33338 w 328613"/>
                <a:gd name="connsiteY25" fmla="*/ 878681 h 1383506"/>
                <a:gd name="connsiteX26" fmla="*/ 45244 w 328613"/>
                <a:gd name="connsiteY26" fmla="*/ 973931 h 1383506"/>
                <a:gd name="connsiteX27" fmla="*/ 66675 w 328613"/>
                <a:gd name="connsiteY27" fmla="*/ 1095375 h 1383506"/>
                <a:gd name="connsiteX28" fmla="*/ 88106 w 328613"/>
                <a:gd name="connsiteY28" fmla="*/ 1212056 h 1383506"/>
                <a:gd name="connsiteX29" fmla="*/ 114300 w 328613"/>
                <a:gd name="connsiteY29" fmla="*/ 1316831 h 1383506"/>
                <a:gd name="connsiteX30" fmla="*/ 126206 w 328613"/>
                <a:gd name="connsiteY30" fmla="*/ 1345406 h 1383506"/>
                <a:gd name="connsiteX31" fmla="*/ 142875 w 328613"/>
                <a:gd name="connsiteY31" fmla="*/ 1364456 h 1383506"/>
                <a:gd name="connsiteX32" fmla="*/ 161925 w 328613"/>
                <a:gd name="connsiteY32" fmla="*/ 1373981 h 1383506"/>
                <a:gd name="connsiteX33" fmla="*/ 180975 w 328613"/>
                <a:gd name="connsiteY33" fmla="*/ 1381125 h 1383506"/>
                <a:gd name="connsiteX34" fmla="*/ 202406 w 328613"/>
                <a:gd name="connsiteY34" fmla="*/ 1383506 h 1383506"/>
                <a:gd name="connsiteX35" fmla="*/ 221456 w 328613"/>
                <a:gd name="connsiteY35" fmla="*/ 1378743 h 1383506"/>
                <a:gd name="connsiteX36" fmla="*/ 235744 w 328613"/>
                <a:gd name="connsiteY36" fmla="*/ 1369218 h 1383506"/>
                <a:gd name="connsiteX37" fmla="*/ 247650 w 328613"/>
                <a:gd name="connsiteY37" fmla="*/ 1354931 h 1383506"/>
                <a:gd name="connsiteX38" fmla="*/ 266700 w 328613"/>
                <a:gd name="connsiteY38" fmla="*/ 1321593 h 1383506"/>
                <a:gd name="connsiteX39" fmla="*/ 292894 w 328613"/>
                <a:gd name="connsiteY39" fmla="*/ 1259681 h 1383506"/>
                <a:gd name="connsiteX40" fmla="*/ 314325 w 328613"/>
                <a:gd name="connsiteY40" fmla="*/ 1197768 h 1383506"/>
                <a:gd name="connsiteX41" fmla="*/ 326231 w 328613"/>
                <a:gd name="connsiteY41" fmla="*/ 1145381 h 1383506"/>
                <a:gd name="connsiteX42" fmla="*/ 328613 w 328613"/>
                <a:gd name="connsiteY42" fmla="*/ 1114425 h 1383506"/>
                <a:gd name="connsiteX43" fmla="*/ 326231 w 328613"/>
                <a:gd name="connsiteY43" fmla="*/ 1088231 h 1383506"/>
                <a:gd name="connsiteX44" fmla="*/ 314325 w 328613"/>
                <a:gd name="connsiteY44" fmla="*/ 1069181 h 1383506"/>
                <a:gd name="connsiteX45" fmla="*/ 292894 w 328613"/>
                <a:gd name="connsiteY45" fmla="*/ 997743 h 1383506"/>
                <a:gd name="connsiteX46" fmla="*/ 245269 w 328613"/>
                <a:gd name="connsiteY46" fmla="*/ 833437 h 1383506"/>
                <a:gd name="connsiteX47" fmla="*/ 209550 w 328613"/>
                <a:gd name="connsiteY47" fmla="*/ 666750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8613" h="1383506">
                  <a:moveTo>
                    <a:pt x="209550" y="666750"/>
                  </a:moveTo>
                  <a:lnTo>
                    <a:pt x="197644" y="602456"/>
                  </a:lnTo>
                  <a:lnTo>
                    <a:pt x="185738" y="495300"/>
                  </a:lnTo>
                  <a:lnTo>
                    <a:pt x="178594" y="402431"/>
                  </a:lnTo>
                  <a:lnTo>
                    <a:pt x="178594" y="366712"/>
                  </a:lnTo>
                  <a:cubicBezTo>
                    <a:pt x="179388" y="344487"/>
                    <a:pt x="180181" y="322262"/>
                    <a:pt x="180975" y="300037"/>
                  </a:cubicBezTo>
                  <a:cubicBezTo>
                    <a:pt x="181769" y="280987"/>
                    <a:pt x="182562" y="261937"/>
                    <a:pt x="183356" y="242887"/>
                  </a:cubicBezTo>
                  <a:lnTo>
                    <a:pt x="190500" y="192881"/>
                  </a:lnTo>
                  <a:lnTo>
                    <a:pt x="197644" y="157162"/>
                  </a:lnTo>
                  <a:lnTo>
                    <a:pt x="204788" y="133350"/>
                  </a:lnTo>
                  <a:lnTo>
                    <a:pt x="211931" y="111918"/>
                  </a:lnTo>
                  <a:lnTo>
                    <a:pt x="228600" y="80962"/>
                  </a:lnTo>
                  <a:lnTo>
                    <a:pt x="247650" y="54768"/>
                  </a:lnTo>
                  <a:lnTo>
                    <a:pt x="309563" y="0"/>
                  </a:lnTo>
                  <a:lnTo>
                    <a:pt x="145256" y="4762"/>
                  </a:lnTo>
                  <a:lnTo>
                    <a:pt x="102394" y="50006"/>
                  </a:lnTo>
                  <a:lnTo>
                    <a:pt x="80963" y="80962"/>
                  </a:lnTo>
                  <a:lnTo>
                    <a:pt x="54769" y="128587"/>
                  </a:lnTo>
                  <a:lnTo>
                    <a:pt x="35719" y="171450"/>
                  </a:lnTo>
                  <a:lnTo>
                    <a:pt x="14288" y="245268"/>
                  </a:lnTo>
                  <a:lnTo>
                    <a:pt x="2381" y="316706"/>
                  </a:lnTo>
                  <a:cubicBezTo>
                    <a:pt x="1587" y="341312"/>
                    <a:pt x="794" y="365919"/>
                    <a:pt x="0" y="390525"/>
                  </a:cubicBezTo>
                  <a:lnTo>
                    <a:pt x="14288" y="602456"/>
                  </a:lnTo>
                  <a:lnTo>
                    <a:pt x="21431" y="702468"/>
                  </a:lnTo>
                  <a:lnTo>
                    <a:pt x="23813" y="781050"/>
                  </a:lnTo>
                  <a:lnTo>
                    <a:pt x="33338" y="878681"/>
                  </a:lnTo>
                  <a:lnTo>
                    <a:pt x="45244" y="973931"/>
                  </a:lnTo>
                  <a:lnTo>
                    <a:pt x="66675" y="1095375"/>
                  </a:lnTo>
                  <a:lnTo>
                    <a:pt x="88106" y="1212056"/>
                  </a:lnTo>
                  <a:lnTo>
                    <a:pt x="114300" y="1316831"/>
                  </a:lnTo>
                  <a:lnTo>
                    <a:pt x="126206" y="1345406"/>
                  </a:lnTo>
                  <a:lnTo>
                    <a:pt x="142875" y="1364456"/>
                  </a:lnTo>
                  <a:lnTo>
                    <a:pt x="161925" y="1373981"/>
                  </a:lnTo>
                  <a:lnTo>
                    <a:pt x="180975" y="1381125"/>
                  </a:lnTo>
                  <a:lnTo>
                    <a:pt x="202406" y="1383506"/>
                  </a:lnTo>
                  <a:lnTo>
                    <a:pt x="221456" y="1378743"/>
                  </a:lnTo>
                  <a:lnTo>
                    <a:pt x="235744" y="1369218"/>
                  </a:lnTo>
                  <a:lnTo>
                    <a:pt x="247650" y="1354931"/>
                  </a:lnTo>
                  <a:lnTo>
                    <a:pt x="266700" y="1321593"/>
                  </a:lnTo>
                  <a:lnTo>
                    <a:pt x="292894" y="1259681"/>
                  </a:lnTo>
                  <a:lnTo>
                    <a:pt x="314325" y="1197768"/>
                  </a:lnTo>
                  <a:lnTo>
                    <a:pt x="326231" y="1145381"/>
                  </a:lnTo>
                  <a:lnTo>
                    <a:pt x="328613" y="1114425"/>
                  </a:lnTo>
                  <a:lnTo>
                    <a:pt x="326231" y="1088231"/>
                  </a:lnTo>
                  <a:lnTo>
                    <a:pt x="314325" y="1069181"/>
                  </a:lnTo>
                  <a:lnTo>
                    <a:pt x="292894" y="997743"/>
                  </a:lnTo>
                  <a:lnTo>
                    <a:pt x="245269" y="833437"/>
                  </a:lnTo>
                  <a:lnTo>
                    <a:pt x="20955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74C5ACF4-40D5-4833-A3F9-0BCDF1B91426}"/>
                </a:ext>
              </a:extLst>
            </p:cNvPr>
            <p:cNvSpPr/>
            <p:nvPr/>
          </p:nvSpPr>
          <p:spPr>
            <a:xfrm rot="16200000">
              <a:off x="7162010" y="2648745"/>
              <a:ext cx="352425" cy="1262062"/>
            </a:xfrm>
            <a:custGeom>
              <a:avLst/>
              <a:gdLst>
                <a:gd name="connsiteX0" fmla="*/ 35719 w 352425"/>
                <a:gd name="connsiteY0" fmla="*/ 681038 h 1262063"/>
                <a:gd name="connsiteX1" fmla="*/ 21431 w 352425"/>
                <a:gd name="connsiteY1" fmla="*/ 552450 h 1262063"/>
                <a:gd name="connsiteX2" fmla="*/ 11906 w 352425"/>
                <a:gd name="connsiteY2" fmla="*/ 433388 h 1262063"/>
                <a:gd name="connsiteX3" fmla="*/ 2381 w 352425"/>
                <a:gd name="connsiteY3" fmla="*/ 311944 h 1262063"/>
                <a:gd name="connsiteX4" fmla="*/ 0 w 352425"/>
                <a:gd name="connsiteY4" fmla="*/ 226219 h 1262063"/>
                <a:gd name="connsiteX5" fmla="*/ 2381 w 352425"/>
                <a:gd name="connsiteY5" fmla="*/ 190500 h 1262063"/>
                <a:gd name="connsiteX6" fmla="*/ 7144 w 352425"/>
                <a:gd name="connsiteY6" fmla="*/ 159544 h 1262063"/>
                <a:gd name="connsiteX7" fmla="*/ 19050 w 352425"/>
                <a:gd name="connsiteY7" fmla="*/ 111919 h 1262063"/>
                <a:gd name="connsiteX8" fmla="*/ 35719 w 352425"/>
                <a:gd name="connsiteY8" fmla="*/ 69057 h 1262063"/>
                <a:gd name="connsiteX9" fmla="*/ 71437 w 352425"/>
                <a:gd name="connsiteY9" fmla="*/ 0 h 1262063"/>
                <a:gd name="connsiteX10" fmla="*/ 223837 w 352425"/>
                <a:gd name="connsiteY10" fmla="*/ 4763 h 1262063"/>
                <a:gd name="connsiteX11" fmla="*/ 185737 w 352425"/>
                <a:gd name="connsiteY11" fmla="*/ 71438 h 1262063"/>
                <a:gd name="connsiteX12" fmla="*/ 169069 w 352425"/>
                <a:gd name="connsiteY12" fmla="*/ 107157 h 1262063"/>
                <a:gd name="connsiteX13" fmla="*/ 159544 w 352425"/>
                <a:gd name="connsiteY13" fmla="*/ 152400 h 1262063"/>
                <a:gd name="connsiteX14" fmla="*/ 157162 w 352425"/>
                <a:gd name="connsiteY14" fmla="*/ 202407 h 1262063"/>
                <a:gd name="connsiteX15" fmla="*/ 161925 w 352425"/>
                <a:gd name="connsiteY15" fmla="*/ 280988 h 1262063"/>
                <a:gd name="connsiteX16" fmla="*/ 169069 w 352425"/>
                <a:gd name="connsiteY16" fmla="*/ 361950 h 1262063"/>
                <a:gd name="connsiteX17" fmla="*/ 183356 w 352425"/>
                <a:gd name="connsiteY17" fmla="*/ 452438 h 1262063"/>
                <a:gd name="connsiteX18" fmla="*/ 209550 w 352425"/>
                <a:gd name="connsiteY18" fmla="*/ 588169 h 1262063"/>
                <a:gd name="connsiteX19" fmla="*/ 238125 w 352425"/>
                <a:gd name="connsiteY19" fmla="*/ 702469 h 1262063"/>
                <a:gd name="connsiteX20" fmla="*/ 266700 w 352425"/>
                <a:gd name="connsiteY20" fmla="*/ 802482 h 1262063"/>
                <a:gd name="connsiteX21" fmla="*/ 288131 w 352425"/>
                <a:gd name="connsiteY21" fmla="*/ 871538 h 1262063"/>
                <a:gd name="connsiteX22" fmla="*/ 311944 w 352425"/>
                <a:gd name="connsiteY22" fmla="*/ 923925 h 1262063"/>
                <a:gd name="connsiteX23" fmla="*/ 326231 w 352425"/>
                <a:gd name="connsiteY23" fmla="*/ 952500 h 1262063"/>
                <a:gd name="connsiteX24" fmla="*/ 340519 w 352425"/>
                <a:gd name="connsiteY24" fmla="*/ 966788 h 1262063"/>
                <a:gd name="connsiteX25" fmla="*/ 347662 w 352425"/>
                <a:gd name="connsiteY25" fmla="*/ 976313 h 1262063"/>
                <a:gd name="connsiteX26" fmla="*/ 352425 w 352425"/>
                <a:gd name="connsiteY26" fmla="*/ 990600 h 1262063"/>
                <a:gd name="connsiteX27" fmla="*/ 347662 w 352425"/>
                <a:gd name="connsiteY27" fmla="*/ 1035844 h 1262063"/>
                <a:gd name="connsiteX28" fmla="*/ 330994 w 352425"/>
                <a:gd name="connsiteY28" fmla="*/ 1081088 h 1262063"/>
                <a:gd name="connsiteX29" fmla="*/ 309562 w 352425"/>
                <a:gd name="connsiteY29" fmla="*/ 1131094 h 1262063"/>
                <a:gd name="connsiteX30" fmla="*/ 295275 w 352425"/>
                <a:gd name="connsiteY30" fmla="*/ 1162050 h 1262063"/>
                <a:gd name="connsiteX31" fmla="*/ 271462 w 352425"/>
                <a:gd name="connsiteY31" fmla="*/ 1200150 h 1262063"/>
                <a:gd name="connsiteX32" fmla="*/ 242887 w 352425"/>
                <a:gd name="connsiteY32" fmla="*/ 1233488 h 1262063"/>
                <a:gd name="connsiteX33" fmla="*/ 219075 w 352425"/>
                <a:gd name="connsiteY33" fmla="*/ 1252538 h 1262063"/>
                <a:gd name="connsiteX34" fmla="*/ 197644 w 352425"/>
                <a:gd name="connsiteY34" fmla="*/ 1259682 h 1262063"/>
                <a:gd name="connsiteX35" fmla="*/ 183356 w 352425"/>
                <a:gd name="connsiteY35" fmla="*/ 1262063 h 1262063"/>
                <a:gd name="connsiteX36" fmla="*/ 154781 w 352425"/>
                <a:gd name="connsiteY36" fmla="*/ 1252538 h 1262063"/>
                <a:gd name="connsiteX37" fmla="*/ 133350 w 352425"/>
                <a:gd name="connsiteY37" fmla="*/ 1235869 h 1262063"/>
                <a:gd name="connsiteX38" fmla="*/ 119062 w 352425"/>
                <a:gd name="connsiteY38" fmla="*/ 1209675 h 1262063"/>
                <a:gd name="connsiteX39" fmla="*/ 102394 w 352425"/>
                <a:gd name="connsiteY39" fmla="*/ 1154907 h 1262063"/>
                <a:gd name="connsiteX40" fmla="*/ 73819 w 352425"/>
                <a:gd name="connsiteY40" fmla="*/ 1009650 h 1262063"/>
                <a:gd name="connsiteX41" fmla="*/ 50006 w 352425"/>
                <a:gd name="connsiteY41" fmla="*/ 831057 h 1262063"/>
                <a:gd name="connsiteX42" fmla="*/ 35719 w 352425"/>
                <a:gd name="connsiteY42" fmla="*/ 68103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2425" h="1262063">
                  <a:moveTo>
                    <a:pt x="35719" y="681038"/>
                  </a:moveTo>
                  <a:lnTo>
                    <a:pt x="21431" y="552450"/>
                  </a:lnTo>
                  <a:lnTo>
                    <a:pt x="11906" y="433388"/>
                  </a:lnTo>
                  <a:lnTo>
                    <a:pt x="2381" y="311944"/>
                  </a:lnTo>
                  <a:cubicBezTo>
                    <a:pt x="1587" y="283369"/>
                    <a:pt x="794" y="254794"/>
                    <a:pt x="0" y="226219"/>
                  </a:cubicBezTo>
                  <a:lnTo>
                    <a:pt x="2381" y="190500"/>
                  </a:lnTo>
                  <a:lnTo>
                    <a:pt x="7144" y="159544"/>
                  </a:lnTo>
                  <a:lnTo>
                    <a:pt x="19050" y="111919"/>
                  </a:lnTo>
                  <a:lnTo>
                    <a:pt x="35719" y="69057"/>
                  </a:lnTo>
                  <a:lnTo>
                    <a:pt x="71437" y="0"/>
                  </a:lnTo>
                  <a:lnTo>
                    <a:pt x="223837" y="4763"/>
                  </a:lnTo>
                  <a:lnTo>
                    <a:pt x="185737" y="71438"/>
                  </a:lnTo>
                  <a:lnTo>
                    <a:pt x="169069" y="107157"/>
                  </a:lnTo>
                  <a:lnTo>
                    <a:pt x="159544" y="152400"/>
                  </a:lnTo>
                  <a:lnTo>
                    <a:pt x="157162" y="202407"/>
                  </a:lnTo>
                  <a:lnTo>
                    <a:pt x="161925" y="280988"/>
                  </a:lnTo>
                  <a:lnTo>
                    <a:pt x="169069" y="361950"/>
                  </a:lnTo>
                  <a:lnTo>
                    <a:pt x="183356" y="452438"/>
                  </a:lnTo>
                  <a:lnTo>
                    <a:pt x="209550" y="588169"/>
                  </a:lnTo>
                  <a:lnTo>
                    <a:pt x="238125" y="702469"/>
                  </a:lnTo>
                  <a:lnTo>
                    <a:pt x="266700" y="802482"/>
                  </a:lnTo>
                  <a:lnTo>
                    <a:pt x="288131" y="871538"/>
                  </a:lnTo>
                  <a:lnTo>
                    <a:pt x="311944" y="923925"/>
                  </a:lnTo>
                  <a:lnTo>
                    <a:pt x="326231" y="952500"/>
                  </a:lnTo>
                  <a:lnTo>
                    <a:pt x="340519" y="966788"/>
                  </a:lnTo>
                  <a:lnTo>
                    <a:pt x="347662" y="976313"/>
                  </a:lnTo>
                  <a:lnTo>
                    <a:pt x="352425" y="990600"/>
                  </a:lnTo>
                  <a:lnTo>
                    <a:pt x="347662" y="1035844"/>
                  </a:lnTo>
                  <a:lnTo>
                    <a:pt x="330994" y="1081088"/>
                  </a:lnTo>
                  <a:lnTo>
                    <a:pt x="309562" y="1131094"/>
                  </a:lnTo>
                  <a:lnTo>
                    <a:pt x="295275" y="1162050"/>
                  </a:lnTo>
                  <a:lnTo>
                    <a:pt x="271462" y="1200150"/>
                  </a:lnTo>
                  <a:lnTo>
                    <a:pt x="242887" y="1233488"/>
                  </a:lnTo>
                  <a:lnTo>
                    <a:pt x="219075" y="1252538"/>
                  </a:lnTo>
                  <a:lnTo>
                    <a:pt x="197644" y="1259682"/>
                  </a:lnTo>
                  <a:lnTo>
                    <a:pt x="183356" y="1262063"/>
                  </a:lnTo>
                  <a:lnTo>
                    <a:pt x="154781" y="1252538"/>
                  </a:lnTo>
                  <a:lnTo>
                    <a:pt x="133350" y="1235869"/>
                  </a:lnTo>
                  <a:lnTo>
                    <a:pt x="119062" y="1209675"/>
                  </a:lnTo>
                  <a:lnTo>
                    <a:pt x="102394" y="1154907"/>
                  </a:lnTo>
                  <a:lnTo>
                    <a:pt x="73819" y="1009650"/>
                  </a:lnTo>
                  <a:lnTo>
                    <a:pt x="50006" y="831057"/>
                  </a:lnTo>
                  <a:lnTo>
                    <a:pt x="35719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36831171-C83E-48C9-9331-24133DB691D3}"/>
                </a:ext>
              </a:extLst>
            </p:cNvPr>
            <p:cNvSpPr/>
            <p:nvPr/>
          </p:nvSpPr>
          <p:spPr>
            <a:xfrm rot="16200000">
              <a:off x="7307265" y="3522663"/>
              <a:ext cx="377825" cy="1644650"/>
            </a:xfrm>
            <a:custGeom>
              <a:avLst/>
              <a:gdLst>
                <a:gd name="connsiteX0" fmla="*/ 61912 w 378618"/>
                <a:gd name="connsiteY0" fmla="*/ 578644 h 1645444"/>
                <a:gd name="connsiteX1" fmla="*/ 52387 w 378618"/>
                <a:gd name="connsiteY1" fmla="*/ 481012 h 1645444"/>
                <a:gd name="connsiteX2" fmla="*/ 38100 w 378618"/>
                <a:gd name="connsiteY2" fmla="*/ 328612 h 1645444"/>
                <a:gd name="connsiteX3" fmla="*/ 19050 w 378618"/>
                <a:gd name="connsiteY3" fmla="*/ 140494 h 1645444"/>
                <a:gd name="connsiteX4" fmla="*/ 0 w 378618"/>
                <a:gd name="connsiteY4" fmla="*/ 4762 h 1645444"/>
                <a:gd name="connsiteX5" fmla="*/ 188118 w 378618"/>
                <a:gd name="connsiteY5" fmla="*/ 0 h 1645444"/>
                <a:gd name="connsiteX6" fmla="*/ 188118 w 378618"/>
                <a:gd name="connsiteY6" fmla="*/ 111919 h 1645444"/>
                <a:gd name="connsiteX7" fmla="*/ 195262 w 378618"/>
                <a:gd name="connsiteY7" fmla="*/ 214312 h 1645444"/>
                <a:gd name="connsiteX8" fmla="*/ 204787 w 378618"/>
                <a:gd name="connsiteY8" fmla="*/ 309562 h 1645444"/>
                <a:gd name="connsiteX9" fmla="*/ 228600 w 378618"/>
                <a:gd name="connsiteY9" fmla="*/ 483394 h 1645444"/>
                <a:gd name="connsiteX10" fmla="*/ 280987 w 378618"/>
                <a:gd name="connsiteY10" fmla="*/ 752475 h 1645444"/>
                <a:gd name="connsiteX11" fmla="*/ 330993 w 378618"/>
                <a:gd name="connsiteY11" fmla="*/ 969169 h 1645444"/>
                <a:gd name="connsiteX12" fmla="*/ 340518 w 378618"/>
                <a:gd name="connsiteY12" fmla="*/ 1012031 h 1645444"/>
                <a:gd name="connsiteX13" fmla="*/ 350043 w 378618"/>
                <a:gd name="connsiteY13" fmla="*/ 1040606 h 1645444"/>
                <a:gd name="connsiteX14" fmla="*/ 361950 w 378618"/>
                <a:gd name="connsiteY14" fmla="*/ 1059656 h 1645444"/>
                <a:gd name="connsiteX15" fmla="*/ 371475 w 378618"/>
                <a:gd name="connsiteY15" fmla="*/ 1071562 h 1645444"/>
                <a:gd name="connsiteX16" fmla="*/ 376237 w 378618"/>
                <a:gd name="connsiteY16" fmla="*/ 1085850 h 1645444"/>
                <a:gd name="connsiteX17" fmla="*/ 378618 w 378618"/>
                <a:gd name="connsiteY17" fmla="*/ 1112044 h 1645444"/>
                <a:gd name="connsiteX18" fmla="*/ 376237 w 378618"/>
                <a:gd name="connsiteY18" fmla="*/ 1159669 h 1645444"/>
                <a:gd name="connsiteX19" fmla="*/ 366712 w 378618"/>
                <a:gd name="connsiteY19" fmla="*/ 1231106 h 1645444"/>
                <a:gd name="connsiteX20" fmla="*/ 340518 w 378618"/>
                <a:gd name="connsiteY20" fmla="*/ 1350169 h 1645444"/>
                <a:gd name="connsiteX21" fmla="*/ 314325 w 378618"/>
                <a:gd name="connsiteY21" fmla="*/ 1445419 h 1645444"/>
                <a:gd name="connsiteX22" fmla="*/ 295275 w 378618"/>
                <a:gd name="connsiteY22" fmla="*/ 1497806 h 1645444"/>
                <a:gd name="connsiteX23" fmla="*/ 271462 w 378618"/>
                <a:gd name="connsiteY23" fmla="*/ 1552575 h 1645444"/>
                <a:gd name="connsiteX24" fmla="*/ 247650 w 378618"/>
                <a:gd name="connsiteY24" fmla="*/ 1590675 h 1645444"/>
                <a:gd name="connsiteX25" fmla="*/ 219075 w 378618"/>
                <a:gd name="connsiteY25" fmla="*/ 1621631 h 1645444"/>
                <a:gd name="connsiteX26" fmla="*/ 185737 w 378618"/>
                <a:gd name="connsiteY26" fmla="*/ 1640681 h 1645444"/>
                <a:gd name="connsiteX27" fmla="*/ 169068 w 378618"/>
                <a:gd name="connsiteY27" fmla="*/ 1643062 h 1645444"/>
                <a:gd name="connsiteX28" fmla="*/ 152400 w 378618"/>
                <a:gd name="connsiteY28" fmla="*/ 1645444 h 1645444"/>
                <a:gd name="connsiteX29" fmla="*/ 128587 w 378618"/>
                <a:gd name="connsiteY29" fmla="*/ 1635919 h 1645444"/>
                <a:gd name="connsiteX30" fmla="*/ 109537 w 378618"/>
                <a:gd name="connsiteY30" fmla="*/ 1619250 h 1645444"/>
                <a:gd name="connsiteX31" fmla="*/ 92868 w 378618"/>
                <a:gd name="connsiteY31" fmla="*/ 1597819 h 1645444"/>
                <a:gd name="connsiteX32" fmla="*/ 78581 w 378618"/>
                <a:gd name="connsiteY32" fmla="*/ 1559719 h 1645444"/>
                <a:gd name="connsiteX33" fmla="*/ 73818 w 378618"/>
                <a:gd name="connsiteY33" fmla="*/ 1524000 h 1645444"/>
                <a:gd name="connsiteX34" fmla="*/ 69056 w 378618"/>
                <a:gd name="connsiteY34" fmla="*/ 1459706 h 1645444"/>
                <a:gd name="connsiteX35" fmla="*/ 69056 w 378618"/>
                <a:gd name="connsiteY35" fmla="*/ 1385887 h 1645444"/>
                <a:gd name="connsiteX36" fmla="*/ 71437 w 378618"/>
                <a:gd name="connsiteY36" fmla="*/ 1300162 h 1645444"/>
                <a:gd name="connsiteX37" fmla="*/ 78581 w 378618"/>
                <a:gd name="connsiteY37" fmla="*/ 1216819 h 1645444"/>
                <a:gd name="connsiteX38" fmla="*/ 80962 w 378618"/>
                <a:gd name="connsiteY38" fmla="*/ 1078706 h 1645444"/>
                <a:gd name="connsiteX39" fmla="*/ 76200 w 378618"/>
                <a:gd name="connsiteY39" fmla="*/ 907256 h 1645444"/>
                <a:gd name="connsiteX40" fmla="*/ 73818 w 378618"/>
                <a:gd name="connsiteY40" fmla="*/ 750094 h 1645444"/>
                <a:gd name="connsiteX41" fmla="*/ 61912 w 378618"/>
                <a:gd name="connsiteY41" fmla="*/ 578644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78618" h="1645444">
                  <a:moveTo>
                    <a:pt x="61912" y="578644"/>
                  </a:moveTo>
                  <a:lnTo>
                    <a:pt x="52387" y="481012"/>
                  </a:lnTo>
                  <a:lnTo>
                    <a:pt x="38100" y="328612"/>
                  </a:lnTo>
                  <a:lnTo>
                    <a:pt x="19050" y="140494"/>
                  </a:lnTo>
                  <a:lnTo>
                    <a:pt x="0" y="4762"/>
                  </a:lnTo>
                  <a:lnTo>
                    <a:pt x="188118" y="0"/>
                  </a:lnTo>
                  <a:lnTo>
                    <a:pt x="188118" y="111919"/>
                  </a:lnTo>
                  <a:lnTo>
                    <a:pt x="195262" y="214312"/>
                  </a:lnTo>
                  <a:lnTo>
                    <a:pt x="204787" y="309562"/>
                  </a:lnTo>
                  <a:lnTo>
                    <a:pt x="228600" y="483394"/>
                  </a:lnTo>
                  <a:lnTo>
                    <a:pt x="280987" y="752475"/>
                  </a:lnTo>
                  <a:lnTo>
                    <a:pt x="330993" y="969169"/>
                  </a:lnTo>
                  <a:lnTo>
                    <a:pt x="340518" y="1012031"/>
                  </a:lnTo>
                  <a:lnTo>
                    <a:pt x="350043" y="1040606"/>
                  </a:lnTo>
                  <a:lnTo>
                    <a:pt x="361950" y="1059656"/>
                  </a:lnTo>
                  <a:lnTo>
                    <a:pt x="371475" y="1071562"/>
                  </a:lnTo>
                  <a:lnTo>
                    <a:pt x="376237" y="1085850"/>
                  </a:lnTo>
                  <a:lnTo>
                    <a:pt x="378618" y="1112044"/>
                  </a:lnTo>
                  <a:lnTo>
                    <a:pt x="376237" y="1159669"/>
                  </a:lnTo>
                  <a:lnTo>
                    <a:pt x="366712" y="1231106"/>
                  </a:lnTo>
                  <a:lnTo>
                    <a:pt x="340518" y="1350169"/>
                  </a:lnTo>
                  <a:lnTo>
                    <a:pt x="314325" y="1445419"/>
                  </a:lnTo>
                  <a:lnTo>
                    <a:pt x="295275" y="1497806"/>
                  </a:lnTo>
                  <a:lnTo>
                    <a:pt x="271462" y="1552575"/>
                  </a:lnTo>
                  <a:lnTo>
                    <a:pt x="247650" y="1590675"/>
                  </a:lnTo>
                  <a:lnTo>
                    <a:pt x="219075" y="1621631"/>
                  </a:lnTo>
                  <a:lnTo>
                    <a:pt x="185737" y="1640681"/>
                  </a:lnTo>
                  <a:lnTo>
                    <a:pt x="169068" y="1643062"/>
                  </a:lnTo>
                  <a:lnTo>
                    <a:pt x="152400" y="1645444"/>
                  </a:lnTo>
                  <a:lnTo>
                    <a:pt x="128587" y="1635919"/>
                  </a:lnTo>
                  <a:lnTo>
                    <a:pt x="109537" y="1619250"/>
                  </a:lnTo>
                  <a:lnTo>
                    <a:pt x="92868" y="1597819"/>
                  </a:lnTo>
                  <a:lnTo>
                    <a:pt x="78581" y="1559719"/>
                  </a:lnTo>
                  <a:lnTo>
                    <a:pt x="73818" y="1524000"/>
                  </a:lnTo>
                  <a:lnTo>
                    <a:pt x="69056" y="1459706"/>
                  </a:lnTo>
                  <a:lnTo>
                    <a:pt x="69056" y="1385887"/>
                  </a:lnTo>
                  <a:cubicBezTo>
                    <a:pt x="69850" y="1357312"/>
                    <a:pt x="70643" y="1328737"/>
                    <a:pt x="71437" y="1300162"/>
                  </a:cubicBezTo>
                  <a:lnTo>
                    <a:pt x="78581" y="1216819"/>
                  </a:lnTo>
                  <a:cubicBezTo>
                    <a:pt x="79375" y="1170781"/>
                    <a:pt x="80168" y="1124744"/>
                    <a:pt x="80962" y="1078706"/>
                  </a:cubicBezTo>
                  <a:lnTo>
                    <a:pt x="76200" y="907256"/>
                  </a:lnTo>
                  <a:lnTo>
                    <a:pt x="73818" y="750094"/>
                  </a:lnTo>
                  <a:lnTo>
                    <a:pt x="61912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79850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0" grpId="0" animBg="1"/>
      <p:bldP spid="39" grpId="0" animBg="1"/>
      <p:bldP spid="38" grpId="0" animBg="1"/>
      <p:bldP spid="37" grpId="0" animBg="1"/>
      <p:bldP spid="43" grpId="0" animBg="1"/>
      <p:bldP spid="42" grpId="0" animBg="1"/>
      <p:bldP spid="41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EF121B52-186A-4D53-86C7-14FE2AF02D33}"/>
              </a:ext>
            </a:extLst>
          </p:cNvPr>
          <p:cNvGrpSpPr/>
          <p:nvPr/>
        </p:nvGrpSpPr>
        <p:grpSpPr>
          <a:xfrm>
            <a:off x="3754442" y="1466850"/>
            <a:ext cx="4564061" cy="4610101"/>
            <a:chOff x="3754442" y="1466850"/>
            <a:chExt cx="4564061" cy="4610101"/>
          </a:xfrm>
          <a:solidFill>
            <a:schemeClr val="tx1"/>
          </a:solidFill>
        </p:grpSpPr>
        <p:sp>
          <p:nvSpPr>
            <p:cNvPr id="3" name="フリーフォーム 35">
              <a:extLst>
                <a:ext uri="{FF2B5EF4-FFF2-40B4-BE49-F238E27FC236}">
                  <a16:creationId xmlns:a16="http://schemas.microsoft.com/office/drawing/2014/main" id="{00F77104-D950-40C6-9EDE-333F6BC314F2}"/>
                </a:ext>
              </a:extLst>
            </p:cNvPr>
            <p:cNvSpPr/>
            <p:nvPr/>
          </p:nvSpPr>
          <p:spPr>
            <a:xfrm rot="16200000">
              <a:off x="2979743" y="3294063"/>
              <a:ext cx="4476750" cy="1089025"/>
            </a:xfrm>
            <a:custGeom>
              <a:avLst/>
              <a:gdLst>
                <a:gd name="connsiteX0" fmla="*/ 2351836 w 4476902"/>
                <a:gd name="connsiteY0" fmla="*/ 786384 h 1089965"/>
                <a:gd name="connsiteX1" fmla="*/ 2505456 w 4476902"/>
                <a:gd name="connsiteY1" fmla="*/ 793699 h 1089965"/>
                <a:gd name="connsiteX2" fmla="*/ 2640787 w 4476902"/>
                <a:gd name="connsiteY2" fmla="*/ 793699 h 1089965"/>
                <a:gd name="connsiteX3" fmla="*/ 3105302 w 4476902"/>
                <a:gd name="connsiteY3" fmla="*/ 793699 h 1089965"/>
                <a:gd name="connsiteX4" fmla="*/ 3427171 w 4476902"/>
                <a:gd name="connsiteY4" fmla="*/ 793699 h 1089965"/>
                <a:gd name="connsiteX5" fmla="*/ 3690518 w 4476902"/>
                <a:gd name="connsiteY5" fmla="*/ 793699 h 1089965"/>
                <a:gd name="connsiteX6" fmla="*/ 3997756 w 4476902"/>
                <a:gd name="connsiteY6" fmla="*/ 793699 h 1089965"/>
                <a:gd name="connsiteX7" fmla="*/ 4158691 w 4476902"/>
                <a:gd name="connsiteY7" fmla="*/ 790041 h 1089965"/>
                <a:gd name="connsiteX8" fmla="*/ 4220870 w 4476902"/>
                <a:gd name="connsiteY8" fmla="*/ 782726 h 1089965"/>
                <a:gd name="connsiteX9" fmla="*/ 4257446 w 4476902"/>
                <a:gd name="connsiteY9" fmla="*/ 771753 h 1089965"/>
                <a:gd name="connsiteX10" fmla="*/ 4275734 w 4476902"/>
                <a:gd name="connsiteY10" fmla="*/ 760781 h 1089965"/>
                <a:gd name="connsiteX11" fmla="*/ 4308652 w 4476902"/>
                <a:gd name="connsiteY11" fmla="*/ 727862 h 1089965"/>
                <a:gd name="connsiteX12" fmla="*/ 4337913 w 4476902"/>
                <a:gd name="connsiteY12" fmla="*/ 683971 h 1089965"/>
                <a:gd name="connsiteX13" fmla="*/ 4363516 w 4476902"/>
                <a:gd name="connsiteY13" fmla="*/ 643737 h 1089965"/>
                <a:gd name="connsiteX14" fmla="*/ 4385462 w 4476902"/>
                <a:gd name="connsiteY14" fmla="*/ 599846 h 1089965"/>
                <a:gd name="connsiteX15" fmla="*/ 4403750 w 4476902"/>
                <a:gd name="connsiteY15" fmla="*/ 570585 h 1089965"/>
                <a:gd name="connsiteX16" fmla="*/ 4429353 w 4476902"/>
                <a:gd name="connsiteY16" fmla="*/ 548640 h 1089965"/>
                <a:gd name="connsiteX17" fmla="*/ 4447641 w 4476902"/>
                <a:gd name="connsiteY17" fmla="*/ 544982 h 1089965"/>
                <a:gd name="connsiteX18" fmla="*/ 4458614 w 4476902"/>
                <a:gd name="connsiteY18" fmla="*/ 548640 h 1089965"/>
                <a:gd name="connsiteX19" fmla="*/ 4469587 w 4476902"/>
                <a:gd name="connsiteY19" fmla="*/ 559613 h 1089965"/>
                <a:gd name="connsiteX20" fmla="*/ 4473244 w 4476902"/>
                <a:gd name="connsiteY20" fmla="*/ 570585 h 1089965"/>
                <a:gd name="connsiteX21" fmla="*/ 4476902 w 4476902"/>
                <a:gd name="connsiteY21" fmla="*/ 592531 h 1089965"/>
                <a:gd name="connsiteX22" fmla="*/ 4476902 w 4476902"/>
                <a:gd name="connsiteY22" fmla="*/ 629107 h 1089965"/>
                <a:gd name="connsiteX23" fmla="*/ 4469587 w 4476902"/>
                <a:gd name="connsiteY23" fmla="*/ 691286 h 1089965"/>
                <a:gd name="connsiteX24" fmla="*/ 4440326 w 4476902"/>
                <a:gd name="connsiteY24" fmla="*/ 768096 h 1089965"/>
                <a:gd name="connsiteX25" fmla="*/ 4370832 w 4476902"/>
                <a:gd name="connsiteY25" fmla="*/ 925373 h 1089965"/>
                <a:gd name="connsiteX26" fmla="*/ 4334256 w 4476902"/>
                <a:gd name="connsiteY26" fmla="*/ 1009497 h 1089965"/>
                <a:gd name="connsiteX27" fmla="*/ 4315968 w 4476902"/>
                <a:gd name="connsiteY27" fmla="*/ 1057046 h 1089965"/>
                <a:gd name="connsiteX28" fmla="*/ 4297680 w 4476902"/>
                <a:gd name="connsiteY28" fmla="*/ 1078992 h 1089965"/>
                <a:gd name="connsiteX29" fmla="*/ 4275734 w 4476902"/>
                <a:gd name="connsiteY29" fmla="*/ 1086307 h 1089965"/>
                <a:gd name="connsiteX30" fmla="*/ 4246473 w 4476902"/>
                <a:gd name="connsiteY30" fmla="*/ 1089965 h 1089965"/>
                <a:gd name="connsiteX31" fmla="*/ 4224528 w 4476902"/>
                <a:gd name="connsiteY31" fmla="*/ 1086307 h 1089965"/>
                <a:gd name="connsiteX32" fmla="*/ 4191609 w 4476902"/>
                <a:gd name="connsiteY32" fmla="*/ 1075334 h 1089965"/>
                <a:gd name="connsiteX33" fmla="*/ 4140403 w 4476902"/>
                <a:gd name="connsiteY33" fmla="*/ 1057046 h 1089965"/>
                <a:gd name="connsiteX34" fmla="*/ 4085539 w 4476902"/>
                <a:gd name="connsiteY34" fmla="*/ 1042416 h 1089965"/>
                <a:gd name="connsiteX35" fmla="*/ 4023360 w 4476902"/>
                <a:gd name="connsiteY35" fmla="*/ 1038758 h 1089965"/>
                <a:gd name="connsiteX36" fmla="*/ 3825849 w 4476902"/>
                <a:gd name="connsiteY36" fmla="*/ 1038758 h 1089965"/>
                <a:gd name="connsiteX37" fmla="*/ 3332073 w 4476902"/>
                <a:gd name="connsiteY37" fmla="*/ 1038758 h 1089965"/>
                <a:gd name="connsiteX38" fmla="*/ 2889504 w 4476902"/>
                <a:gd name="connsiteY38" fmla="*/ 1038758 h 1089965"/>
                <a:gd name="connsiteX39" fmla="*/ 2593238 w 4476902"/>
                <a:gd name="connsiteY39" fmla="*/ 1031443 h 1089965"/>
                <a:gd name="connsiteX40" fmla="*/ 2377440 w 4476902"/>
                <a:gd name="connsiteY40" fmla="*/ 1024128 h 1089965"/>
                <a:gd name="connsiteX41" fmla="*/ 2132380 w 4476902"/>
                <a:gd name="connsiteY41" fmla="*/ 1005840 h 1089965"/>
                <a:gd name="connsiteX42" fmla="*/ 1975104 w 4476902"/>
                <a:gd name="connsiteY42" fmla="*/ 991209 h 1089965"/>
                <a:gd name="connsiteX43" fmla="*/ 1814169 w 4476902"/>
                <a:gd name="connsiteY43" fmla="*/ 972921 h 1089965"/>
                <a:gd name="connsiteX44" fmla="*/ 1642262 w 4476902"/>
                <a:gd name="connsiteY44" fmla="*/ 947318 h 1089965"/>
                <a:gd name="connsiteX45" fmla="*/ 1495958 w 4476902"/>
                <a:gd name="connsiteY45" fmla="*/ 921715 h 1089965"/>
                <a:gd name="connsiteX46" fmla="*/ 1320393 w 4476902"/>
                <a:gd name="connsiteY46" fmla="*/ 877824 h 1089965"/>
                <a:gd name="connsiteX47" fmla="*/ 1148486 w 4476902"/>
                <a:gd name="connsiteY47" fmla="*/ 826617 h 1089965"/>
                <a:gd name="connsiteX48" fmla="*/ 1016812 w 4476902"/>
                <a:gd name="connsiteY48" fmla="*/ 775411 h 1089965"/>
                <a:gd name="connsiteX49" fmla="*/ 870508 w 4476902"/>
                <a:gd name="connsiteY49" fmla="*/ 709574 h 1089965"/>
                <a:gd name="connsiteX50" fmla="*/ 727862 w 4476902"/>
                <a:gd name="connsiteY50" fmla="*/ 632765 h 1089965"/>
                <a:gd name="connsiteX51" fmla="*/ 607161 w 4476902"/>
                <a:gd name="connsiteY51" fmla="*/ 555955 h 1089965"/>
                <a:gd name="connsiteX52" fmla="*/ 475488 w 4476902"/>
                <a:gd name="connsiteY52" fmla="*/ 468173 h 1089965"/>
                <a:gd name="connsiteX53" fmla="*/ 307238 w 4476902"/>
                <a:gd name="connsiteY53" fmla="*/ 336499 h 1089965"/>
                <a:gd name="connsiteX54" fmla="*/ 179222 w 4476902"/>
                <a:gd name="connsiteY54" fmla="*/ 223113 h 1089965"/>
                <a:gd name="connsiteX55" fmla="*/ 84124 w 4476902"/>
                <a:gd name="connsiteY55" fmla="*/ 128016 h 1089965"/>
                <a:gd name="connsiteX56" fmla="*/ 21945 w 4476902"/>
                <a:gd name="connsiteY56" fmla="*/ 69494 h 1089965"/>
                <a:gd name="connsiteX57" fmla="*/ 3657 w 4476902"/>
                <a:gd name="connsiteY57" fmla="*/ 40233 h 1089965"/>
                <a:gd name="connsiteX58" fmla="*/ 0 w 4476902"/>
                <a:gd name="connsiteY58" fmla="*/ 14630 h 1089965"/>
                <a:gd name="connsiteX59" fmla="*/ 3657 w 4476902"/>
                <a:gd name="connsiteY59" fmla="*/ 0 h 1089965"/>
                <a:gd name="connsiteX60" fmla="*/ 21945 w 4476902"/>
                <a:gd name="connsiteY60" fmla="*/ 0 h 1089965"/>
                <a:gd name="connsiteX61" fmla="*/ 51206 w 4476902"/>
                <a:gd name="connsiteY61" fmla="*/ 7315 h 1089965"/>
                <a:gd name="connsiteX62" fmla="*/ 98755 w 4476902"/>
                <a:gd name="connsiteY62" fmla="*/ 40233 h 1089965"/>
                <a:gd name="connsiteX63" fmla="*/ 248716 w 4476902"/>
                <a:gd name="connsiteY63" fmla="*/ 157277 h 1089965"/>
                <a:gd name="connsiteX64" fmla="*/ 354787 w 4476902"/>
                <a:gd name="connsiteY64" fmla="*/ 230429 h 1089965"/>
                <a:gd name="connsiteX65" fmla="*/ 490118 w 4476902"/>
                <a:gd name="connsiteY65" fmla="*/ 310896 h 1089965"/>
                <a:gd name="connsiteX66" fmla="*/ 618134 w 4476902"/>
                <a:gd name="connsiteY66" fmla="*/ 380390 h 1089965"/>
                <a:gd name="connsiteX67" fmla="*/ 771753 w 4476902"/>
                <a:gd name="connsiteY67" fmla="*/ 453542 h 1089965"/>
                <a:gd name="connsiteX68" fmla="*/ 947318 w 4476902"/>
                <a:gd name="connsiteY68" fmla="*/ 526694 h 1089965"/>
                <a:gd name="connsiteX69" fmla="*/ 1170432 w 4476902"/>
                <a:gd name="connsiteY69" fmla="*/ 603504 h 1089965"/>
                <a:gd name="connsiteX70" fmla="*/ 1430121 w 4476902"/>
                <a:gd name="connsiteY70" fmla="*/ 676656 h 1089965"/>
                <a:gd name="connsiteX71" fmla="*/ 1682496 w 4476902"/>
                <a:gd name="connsiteY71" fmla="*/ 727862 h 1089965"/>
                <a:gd name="connsiteX72" fmla="*/ 1839772 w 4476902"/>
                <a:gd name="connsiteY72" fmla="*/ 753465 h 1089965"/>
                <a:gd name="connsiteX73" fmla="*/ 2004364 w 4476902"/>
                <a:gd name="connsiteY73" fmla="*/ 775411 h 1089965"/>
                <a:gd name="connsiteX74" fmla="*/ 2351836 w 4476902"/>
                <a:gd name="connsiteY74" fmla="*/ 786384 h 108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76902" h="1089965">
                  <a:moveTo>
                    <a:pt x="2351836" y="786384"/>
                  </a:moveTo>
                  <a:lnTo>
                    <a:pt x="2505456" y="793699"/>
                  </a:lnTo>
                  <a:lnTo>
                    <a:pt x="2640787" y="793699"/>
                  </a:lnTo>
                  <a:lnTo>
                    <a:pt x="3105302" y="793699"/>
                  </a:lnTo>
                  <a:lnTo>
                    <a:pt x="3427171" y="793699"/>
                  </a:lnTo>
                  <a:lnTo>
                    <a:pt x="3690518" y="793699"/>
                  </a:lnTo>
                  <a:lnTo>
                    <a:pt x="3997756" y="793699"/>
                  </a:lnTo>
                  <a:lnTo>
                    <a:pt x="4158691" y="790041"/>
                  </a:lnTo>
                  <a:lnTo>
                    <a:pt x="4220870" y="782726"/>
                  </a:lnTo>
                  <a:lnTo>
                    <a:pt x="4257446" y="771753"/>
                  </a:lnTo>
                  <a:lnTo>
                    <a:pt x="4275734" y="760781"/>
                  </a:lnTo>
                  <a:lnTo>
                    <a:pt x="4308652" y="727862"/>
                  </a:lnTo>
                  <a:lnTo>
                    <a:pt x="4337913" y="683971"/>
                  </a:lnTo>
                  <a:lnTo>
                    <a:pt x="4363516" y="643737"/>
                  </a:lnTo>
                  <a:lnTo>
                    <a:pt x="4385462" y="599846"/>
                  </a:lnTo>
                  <a:lnTo>
                    <a:pt x="4403750" y="570585"/>
                  </a:lnTo>
                  <a:lnTo>
                    <a:pt x="4429353" y="548640"/>
                  </a:lnTo>
                  <a:lnTo>
                    <a:pt x="4447641" y="544982"/>
                  </a:lnTo>
                  <a:lnTo>
                    <a:pt x="4458614" y="548640"/>
                  </a:lnTo>
                  <a:lnTo>
                    <a:pt x="4469587" y="559613"/>
                  </a:lnTo>
                  <a:lnTo>
                    <a:pt x="4473244" y="570585"/>
                  </a:lnTo>
                  <a:lnTo>
                    <a:pt x="4476902" y="592531"/>
                  </a:lnTo>
                  <a:lnTo>
                    <a:pt x="4476902" y="629107"/>
                  </a:lnTo>
                  <a:lnTo>
                    <a:pt x="4469587" y="691286"/>
                  </a:lnTo>
                  <a:lnTo>
                    <a:pt x="4440326" y="768096"/>
                  </a:lnTo>
                  <a:lnTo>
                    <a:pt x="4370832" y="925373"/>
                  </a:lnTo>
                  <a:lnTo>
                    <a:pt x="4334256" y="1009497"/>
                  </a:lnTo>
                  <a:lnTo>
                    <a:pt x="4315968" y="1057046"/>
                  </a:lnTo>
                  <a:lnTo>
                    <a:pt x="4297680" y="1078992"/>
                  </a:lnTo>
                  <a:lnTo>
                    <a:pt x="4275734" y="1086307"/>
                  </a:lnTo>
                  <a:lnTo>
                    <a:pt x="4246473" y="1089965"/>
                  </a:lnTo>
                  <a:lnTo>
                    <a:pt x="4224528" y="1086307"/>
                  </a:lnTo>
                  <a:lnTo>
                    <a:pt x="4191609" y="1075334"/>
                  </a:lnTo>
                  <a:lnTo>
                    <a:pt x="4140403" y="1057046"/>
                  </a:lnTo>
                  <a:lnTo>
                    <a:pt x="4085539" y="1042416"/>
                  </a:lnTo>
                  <a:lnTo>
                    <a:pt x="4023360" y="1038758"/>
                  </a:lnTo>
                  <a:lnTo>
                    <a:pt x="3825849" y="1038758"/>
                  </a:lnTo>
                  <a:lnTo>
                    <a:pt x="3332073" y="1038758"/>
                  </a:lnTo>
                  <a:lnTo>
                    <a:pt x="2889504" y="1038758"/>
                  </a:lnTo>
                  <a:lnTo>
                    <a:pt x="2593238" y="1031443"/>
                  </a:lnTo>
                  <a:lnTo>
                    <a:pt x="2377440" y="1024128"/>
                  </a:lnTo>
                  <a:lnTo>
                    <a:pt x="2132380" y="1005840"/>
                  </a:lnTo>
                  <a:lnTo>
                    <a:pt x="1975104" y="991209"/>
                  </a:lnTo>
                  <a:lnTo>
                    <a:pt x="1814169" y="972921"/>
                  </a:lnTo>
                  <a:lnTo>
                    <a:pt x="1642262" y="947318"/>
                  </a:lnTo>
                  <a:lnTo>
                    <a:pt x="1495958" y="921715"/>
                  </a:lnTo>
                  <a:lnTo>
                    <a:pt x="1320393" y="877824"/>
                  </a:lnTo>
                  <a:lnTo>
                    <a:pt x="1148486" y="826617"/>
                  </a:lnTo>
                  <a:lnTo>
                    <a:pt x="1016812" y="775411"/>
                  </a:lnTo>
                  <a:lnTo>
                    <a:pt x="870508" y="709574"/>
                  </a:lnTo>
                  <a:lnTo>
                    <a:pt x="727862" y="632765"/>
                  </a:lnTo>
                  <a:lnTo>
                    <a:pt x="607161" y="555955"/>
                  </a:lnTo>
                  <a:lnTo>
                    <a:pt x="475488" y="468173"/>
                  </a:lnTo>
                  <a:lnTo>
                    <a:pt x="307238" y="336499"/>
                  </a:lnTo>
                  <a:lnTo>
                    <a:pt x="179222" y="223113"/>
                  </a:lnTo>
                  <a:lnTo>
                    <a:pt x="84124" y="128016"/>
                  </a:lnTo>
                  <a:lnTo>
                    <a:pt x="21945" y="69494"/>
                  </a:lnTo>
                  <a:lnTo>
                    <a:pt x="3657" y="40233"/>
                  </a:lnTo>
                  <a:lnTo>
                    <a:pt x="0" y="14630"/>
                  </a:lnTo>
                  <a:lnTo>
                    <a:pt x="3657" y="0"/>
                  </a:lnTo>
                  <a:lnTo>
                    <a:pt x="21945" y="0"/>
                  </a:lnTo>
                  <a:lnTo>
                    <a:pt x="51206" y="7315"/>
                  </a:lnTo>
                  <a:lnTo>
                    <a:pt x="98755" y="40233"/>
                  </a:lnTo>
                  <a:lnTo>
                    <a:pt x="248716" y="157277"/>
                  </a:lnTo>
                  <a:lnTo>
                    <a:pt x="354787" y="230429"/>
                  </a:lnTo>
                  <a:lnTo>
                    <a:pt x="490118" y="310896"/>
                  </a:lnTo>
                  <a:lnTo>
                    <a:pt x="618134" y="380390"/>
                  </a:lnTo>
                  <a:lnTo>
                    <a:pt x="771753" y="453542"/>
                  </a:lnTo>
                  <a:lnTo>
                    <a:pt x="947318" y="526694"/>
                  </a:lnTo>
                  <a:lnTo>
                    <a:pt x="1170432" y="603504"/>
                  </a:lnTo>
                  <a:lnTo>
                    <a:pt x="1430121" y="676656"/>
                  </a:lnTo>
                  <a:lnTo>
                    <a:pt x="1682496" y="727862"/>
                  </a:lnTo>
                  <a:lnTo>
                    <a:pt x="1839772" y="753465"/>
                  </a:lnTo>
                  <a:lnTo>
                    <a:pt x="2004364" y="775411"/>
                  </a:lnTo>
                  <a:lnTo>
                    <a:pt x="2351836" y="7863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1417E70E-C539-40D2-A711-87617B0E1BBF}"/>
                </a:ext>
              </a:extLst>
            </p:cNvPr>
            <p:cNvSpPr/>
            <p:nvPr/>
          </p:nvSpPr>
          <p:spPr>
            <a:xfrm rot="16200000">
              <a:off x="4291014" y="3463926"/>
              <a:ext cx="4602163" cy="608012"/>
            </a:xfrm>
            <a:custGeom>
              <a:avLst/>
              <a:gdLst>
                <a:gd name="connsiteX0" fmla="*/ 2500604 w 4601858"/>
                <a:gd name="connsiteY0" fmla="*/ 212738 h 608356"/>
                <a:gd name="connsiteX1" fmla="*/ 2941009 w 4601858"/>
                <a:gd name="connsiteY1" fmla="*/ 223934 h 608356"/>
                <a:gd name="connsiteX2" fmla="*/ 3317966 w 4601858"/>
                <a:gd name="connsiteY2" fmla="*/ 227667 h 608356"/>
                <a:gd name="connsiteX3" fmla="*/ 3750907 w 4601858"/>
                <a:gd name="connsiteY3" fmla="*/ 223934 h 608356"/>
                <a:gd name="connsiteX4" fmla="*/ 4176382 w 4601858"/>
                <a:gd name="connsiteY4" fmla="*/ 227667 h 608356"/>
                <a:gd name="connsiteX5" fmla="*/ 4336869 w 4601858"/>
                <a:gd name="connsiteY5" fmla="*/ 220202 h 608356"/>
                <a:gd name="connsiteX6" fmla="*/ 4366727 w 4601858"/>
                <a:gd name="connsiteY6" fmla="*/ 209005 h 608356"/>
                <a:gd name="connsiteX7" fmla="*/ 4396585 w 4601858"/>
                <a:gd name="connsiteY7" fmla="*/ 190344 h 608356"/>
                <a:gd name="connsiteX8" fmla="*/ 4430175 w 4601858"/>
                <a:gd name="connsiteY8" fmla="*/ 160486 h 608356"/>
                <a:gd name="connsiteX9" fmla="*/ 4460033 w 4601858"/>
                <a:gd name="connsiteY9" fmla="*/ 126896 h 608356"/>
                <a:gd name="connsiteX10" fmla="*/ 4489891 w 4601858"/>
                <a:gd name="connsiteY10" fmla="*/ 89574 h 608356"/>
                <a:gd name="connsiteX11" fmla="*/ 4508552 w 4601858"/>
                <a:gd name="connsiteY11" fmla="*/ 59716 h 608356"/>
                <a:gd name="connsiteX12" fmla="*/ 4534678 w 4601858"/>
                <a:gd name="connsiteY12" fmla="*/ 26125 h 608356"/>
                <a:gd name="connsiteX13" fmla="*/ 4560804 w 4601858"/>
                <a:gd name="connsiteY13" fmla="*/ 0 h 608356"/>
                <a:gd name="connsiteX14" fmla="*/ 4586929 w 4601858"/>
                <a:gd name="connsiteY14" fmla="*/ 0 h 608356"/>
                <a:gd name="connsiteX15" fmla="*/ 4594394 w 4601858"/>
                <a:gd name="connsiteY15" fmla="*/ 7464 h 608356"/>
                <a:gd name="connsiteX16" fmla="*/ 4601858 w 4601858"/>
                <a:gd name="connsiteY16" fmla="*/ 22393 h 608356"/>
                <a:gd name="connsiteX17" fmla="*/ 4598126 w 4601858"/>
                <a:gd name="connsiteY17" fmla="*/ 74645 h 608356"/>
                <a:gd name="connsiteX18" fmla="*/ 4575733 w 4601858"/>
                <a:gd name="connsiteY18" fmla="*/ 197809 h 608356"/>
                <a:gd name="connsiteX19" fmla="*/ 4553339 w 4601858"/>
                <a:gd name="connsiteY19" fmla="*/ 332169 h 608356"/>
                <a:gd name="connsiteX20" fmla="*/ 4530946 w 4601858"/>
                <a:gd name="connsiteY20" fmla="*/ 436672 h 608356"/>
                <a:gd name="connsiteX21" fmla="*/ 4519749 w 4601858"/>
                <a:gd name="connsiteY21" fmla="*/ 485191 h 608356"/>
                <a:gd name="connsiteX22" fmla="*/ 4501088 w 4601858"/>
                <a:gd name="connsiteY22" fmla="*/ 522514 h 608356"/>
                <a:gd name="connsiteX23" fmla="*/ 4463765 w 4601858"/>
                <a:gd name="connsiteY23" fmla="*/ 567301 h 608356"/>
                <a:gd name="connsiteX24" fmla="*/ 4415246 w 4601858"/>
                <a:gd name="connsiteY24" fmla="*/ 600891 h 608356"/>
                <a:gd name="connsiteX25" fmla="*/ 4392853 w 4601858"/>
                <a:gd name="connsiteY25" fmla="*/ 608356 h 608356"/>
                <a:gd name="connsiteX26" fmla="*/ 4366727 w 4601858"/>
                <a:gd name="connsiteY26" fmla="*/ 600891 h 608356"/>
                <a:gd name="connsiteX27" fmla="*/ 4325672 w 4601858"/>
                <a:gd name="connsiteY27" fmla="*/ 574765 h 608356"/>
                <a:gd name="connsiteX28" fmla="*/ 4303279 w 4601858"/>
                <a:gd name="connsiteY28" fmla="*/ 552372 h 608356"/>
                <a:gd name="connsiteX29" fmla="*/ 4284618 w 4601858"/>
                <a:gd name="connsiteY29" fmla="*/ 537443 h 608356"/>
                <a:gd name="connsiteX30" fmla="*/ 4232366 w 4601858"/>
                <a:gd name="connsiteY30" fmla="*/ 507585 h 608356"/>
                <a:gd name="connsiteX31" fmla="*/ 4187579 w 4601858"/>
                <a:gd name="connsiteY31" fmla="*/ 488924 h 608356"/>
                <a:gd name="connsiteX32" fmla="*/ 4165186 w 4601858"/>
                <a:gd name="connsiteY32" fmla="*/ 481459 h 608356"/>
                <a:gd name="connsiteX33" fmla="*/ 4127863 w 4601858"/>
                <a:gd name="connsiteY33" fmla="*/ 473995 h 608356"/>
                <a:gd name="connsiteX34" fmla="*/ 4038289 w 4601858"/>
                <a:gd name="connsiteY34" fmla="*/ 470263 h 608356"/>
                <a:gd name="connsiteX35" fmla="*/ 3862874 w 4601858"/>
                <a:gd name="connsiteY35" fmla="*/ 473995 h 608356"/>
                <a:gd name="connsiteX36" fmla="*/ 3553098 w 4601858"/>
                <a:gd name="connsiteY36" fmla="*/ 473995 h 608356"/>
                <a:gd name="connsiteX37" fmla="*/ 3079102 w 4601858"/>
                <a:gd name="connsiteY37" fmla="*/ 470263 h 608356"/>
                <a:gd name="connsiteX38" fmla="*/ 2862632 w 4601858"/>
                <a:gd name="connsiteY38" fmla="*/ 470263 h 608356"/>
                <a:gd name="connsiteX39" fmla="*/ 2500604 w 4601858"/>
                <a:gd name="connsiteY39" fmla="*/ 470263 h 608356"/>
                <a:gd name="connsiteX40" fmla="*/ 2153506 w 4601858"/>
                <a:gd name="connsiteY40" fmla="*/ 459066 h 608356"/>
                <a:gd name="connsiteX41" fmla="*/ 1918374 w 4601858"/>
                <a:gd name="connsiteY41" fmla="*/ 451601 h 608356"/>
                <a:gd name="connsiteX42" fmla="*/ 1533953 w 4601858"/>
                <a:gd name="connsiteY42" fmla="*/ 447869 h 608356"/>
                <a:gd name="connsiteX43" fmla="*/ 1306286 w 4601858"/>
                <a:gd name="connsiteY43" fmla="*/ 451601 h 608356"/>
                <a:gd name="connsiteX44" fmla="*/ 1074887 w 4601858"/>
                <a:gd name="connsiteY44" fmla="*/ 451601 h 608356"/>
                <a:gd name="connsiteX45" fmla="*/ 832291 w 4601858"/>
                <a:gd name="connsiteY45" fmla="*/ 459066 h 608356"/>
                <a:gd name="connsiteX46" fmla="*/ 627018 w 4601858"/>
                <a:gd name="connsiteY46" fmla="*/ 466530 h 608356"/>
                <a:gd name="connsiteX47" fmla="*/ 518782 w 4601858"/>
                <a:gd name="connsiteY47" fmla="*/ 470263 h 608356"/>
                <a:gd name="connsiteX48" fmla="*/ 403083 w 4601858"/>
                <a:gd name="connsiteY48" fmla="*/ 470263 h 608356"/>
                <a:gd name="connsiteX49" fmla="*/ 313509 w 4601858"/>
                <a:gd name="connsiteY49" fmla="*/ 466530 h 608356"/>
                <a:gd name="connsiteX50" fmla="*/ 212738 w 4601858"/>
                <a:gd name="connsiteY50" fmla="*/ 451601 h 608356"/>
                <a:gd name="connsiteX51" fmla="*/ 134361 w 4601858"/>
                <a:gd name="connsiteY51" fmla="*/ 425476 h 608356"/>
                <a:gd name="connsiteX52" fmla="*/ 78378 w 4601858"/>
                <a:gd name="connsiteY52" fmla="*/ 399350 h 608356"/>
                <a:gd name="connsiteX53" fmla="*/ 41055 w 4601858"/>
                <a:gd name="connsiteY53" fmla="*/ 365760 h 608356"/>
                <a:gd name="connsiteX54" fmla="*/ 14929 w 4601858"/>
                <a:gd name="connsiteY54" fmla="*/ 332169 h 608356"/>
                <a:gd name="connsiteX55" fmla="*/ 0 w 4601858"/>
                <a:gd name="connsiteY55" fmla="*/ 302311 h 608356"/>
                <a:gd name="connsiteX56" fmla="*/ 3733 w 4601858"/>
                <a:gd name="connsiteY56" fmla="*/ 283650 h 608356"/>
                <a:gd name="connsiteX57" fmla="*/ 22394 w 4601858"/>
                <a:gd name="connsiteY57" fmla="*/ 264989 h 608356"/>
                <a:gd name="connsiteX58" fmla="*/ 67181 w 4601858"/>
                <a:gd name="connsiteY58" fmla="*/ 242596 h 608356"/>
                <a:gd name="connsiteX59" fmla="*/ 138093 w 4601858"/>
                <a:gd name="connsiteY59" fmla="*/ 220202 h 608356"/>
                <a:gd name="connsiteX60" fmla="*/ 238864 w 4601858"/>
                <a:gd name="connsiteY60" fmla="*/ 197809 h 608356"/>
                <a:gd name="connsiteX61" fmla="*/ 350831 w 4601858"/>
                <a:gd name="connsiteY61" fmla="*/ 182880 h 608356"/>
                <a:gd name="connsiteX62" fmla="*/ 459067 w 4601858"/>
                <a:gd name="connsiteY62" fmla="*/ 182880 h 608356"/>
                <a:gd name="connsiteX63" fmla="*/ 612089 w 4601858"/>
                <a:gd name="connsiteY63" fmla="*/ 190344 h 608356"/>
                <a:gd name="connsiteX64" fmla="*/ 921865 w 4601858"/>
                <a:gd name="connsiteY64" fmla="*/ 205273 h 608356"/>
                <a:gd name="connsiteX65" fmla="*/ 1276428 w 4601858"/>
                <a:gd name="connsiteY65" fmla="*/ 205273 h 608356"/>
                <a:gd name="connsiteX66" fmla="*/ 1694440 w 4601858"/>
                <a:gd name="connsiteY66" fmla="*/ 205273 h 608356"/>
                <a:gd name="connsiteX67" fmla="*/ 2071396 w 4601858"/>
                <a:gd name="connsiteY67" fmla="*/ 209005 h 608356"/>
                <a:gd name="connsiteX68" fmla="*/ 2500604 w 4601858"/>
                <a:gd name="connsiteY68" fmla="*/ 212738 h 60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01858" h="608356">
                  <a:moveTo>
                    <a:pt x="2500604" y="212738"/>
                  </a:moveTo>
                  <a:lnTo>
                    <a:pt x="2941009" y="223934"/>
                  </a:lnTo>
                  <a:lnTo>
                    <a:pt x="3317966" y="227667"/>
                  </a:lnTo>
                  <a:lnTo>
                    <a:pt x="3750907" y="223934"/>
                  </a:lnTo>
                  <a:lnTo>
                    <a:pt x="4176382" y="227667"/>
                  </a:lnTo>
                  <a:lnTo>
                    <a:pt x="4336869" y="220202"/>
                  </a:lnTo>
                  <a:lnTo>
                    <a:pt x="4366727" y="209005"/>
                  </a:lnTo>
                  <a:lnTo>
                    <a:pt x="4396585" y="190344"/>
                  </a:lnTo>
                  <a:lnTo>
                    <a:pt x="4430175" y="160486"/>
                  </a:lnTo>
                  <a:lnTo>
                    <a:pt x="4460033" y="126896"/>
                  </a:lnTo>
                  <a:lnTo>
                    <a:pt x="4489891" y="89574"/>
                  </a:lnTo>
                  <a:lnTo>
                    <a:pt x="4508552" y="59716"/>
                  </a:lnTo>
                  <a:lnTo>
                    <a:pt x="4534678" y="26125"/>
                  </a:lnTo>
                  <a:lnTo>
                    <a:pt x="4560804" y="0"/>
                  </a:lnTo>
                  <a:lnTo>
                    <a:pt x="4586929" y="0"/>
                  </a:lnTo>
                  <a:lnTo>
                    <a:pt x="4594394" y="7464"/>
                  </a:lnTo>
                  <a:lnTo>
                    <a:pt x="4601858" y="22393"/>
                  </a:lnTo>
                  <a:lnTo>
                    <a:pt x="4598126" y="74645"/>
                  </a:lnTo>
                  <a:lnTo>
                    <a:pt x="4575733" y="197809"/>
                  </a:lnTo>
                  <a:lnTo>
                    <a:pt x="4553339" y="332169"/>
                  </a:lnTo>
                  <a:lnTo>
                    <a:pt x="4530946" y="436672"/>
                  </a:lnTo>
                  <a:lnTo>
                    <a:pt x="4519749" y="485191"/>
                  </a:lnTo>
                  <a:lnTo>
                    <a:pt x="4501088" y="522514"/>
                  </a:lnTo>
                  <a:lnTo>
                    <a:pt x="4463765" y="567301"/>
                  </a:lnTo>
                  <a:lnTo>
                    <a:pt x="4415246" y="600891"/>
                  </a:lnTo>
                  <a:lnTo>
                    <a:pt x="4392853" y="608356"/>
                  </a:lnTo>
                  <a:lnTo>
                    <a:pt x="4366727" y="600891"/>
                  </a:lnTo>
                  <a:lnTo>
                    <a:pt x="4325672" y="574765"/>
                  </a:lnTo>
                  <a:lnTo>
                    <a:pt x="4303279" y="552372"/>
                  </a:lnTo>
                  <a:lnTo>
                    <a:pt x="4284618" y="537443"/>
                  </a:lnTo>
                  <a:lnTo>
                    <a:pt x="4232366" y="507585"/>
                  </a:lnTo>
                  <a:lnTo>
                    <a:pt x="4187579" y="488924"/>
                  </a:lnTo>
                  <a:lnTo>
                    <a:pt x="4165186" y="481459"/>
                  </a:lnTo>
                  <a:lnTo>
                    <a:pt x="4127863" y="473995"/>
                  </a:lnTo>
                  <a:lnTo>
                    <a:pt x="4038289" y="470263"/>
                  </a:lnTo>
                  <a:lnTo>
                    <a:pt x="3862874" y="473995"/>
                  </a:lnTo>
                  <a:lnTo>
                    <a:pt x="3553098" y="473995"/>
                  </a:lnTo>
                  <a:lnTo>
                    <a:pt x="3079102" y="470263"/>
                  </a:lnTo>
                  <a:lnTo>
                    <a:pt x="2862632" y="470263"/>
                  </a:lnTo>
                  <a:lnTo>
                    <a:pt x="2500604" y="470263"/>
                  </a:lnTo>
                  <a:lnTo>
                    <a:pt x="2153506" y="459066"/>
                  </a:lnTo>
                  <a:lnTo>
                    <a:pt x="1918374" y="451601"/>
                  </a:lnTo>
                  <a:lnTo>
                    <a:pt x="1533953" y="447869"/>
                  </a:lnTo>
                  <a:lnTo>
                    <a:pt x="1306286" y="451601"/>
                  </a:lnTo>
                  <a:lnTo>
                    <a:pt x="1074887" y="451601"/>
                  </a:lnTo>
                  <a:lnTo>
                    <a:pt x="832291" y="459066"/>
                  </a:lnTo>
                  <a:lnTo>
                    <a:pt x="627018" y="466530"/>
                  </a:lnTo>
                  <a:lnTo>
                    <a:pt x="518782" y="470263"/>
                  </a:lnTo>
                  <a:lnTo>
                    <a:pt x="403083" y="470263"/>
                  </a:lnTo>
                  <a:lnTo>
                    <a:pt x="313509" y="466530"/>
                  </a:lnTo>
                  <a:lnTo>
                    <a:pt x="212738" y="451601"/>
                  </a:lnTo>
                  <a:lnTo>
                    <a:pt x="134361" y="425476"/>
                  </a:lnTo>
                  <a:lnTo>
                    <a:pt x="78378" y="399350"/>
                  </a:lnTo>
                  <a:lnTo>
                    <a:pt x="41055" y="365760"/>
                  </a:lnTo>
                  <a:lnTo>
                    <a:pt x="14929" y="332169"/>
                  </a:lnTo>
                  <a:lnTo>
                    <a:pt x="0" y="302311"/>
                  </a:lnTo>
                  <a:lnTo>
                    <a:pt x="3733" y="283650"/>
                  </a:lnTo>
                  <a:lnTo>
                    <a:pt x="22394" y="264989"/>
                  </a:lnTo>
                  <a:lnTo>
                    <a:pt x="67181" y="242596"/>
                  </a:lnTo>
                  <a:lnTo>
                    <a:pt x="138093" y="220202"/>
                  </a:lnTo>
                  <a:lnTo>
                    <a:pt x="238864" y="197809"/>
                  </a:lnTo>
                  <a:lnTo>
                    <a:pt x="350831" y="182880"/>
                  </a:lnTo>
                  <a:lnTo>
                    <a:pt x="459067" y="182880"/>
                  </a:lnTo>
                  <a:lnTo>
                    <a:pt x="612089" y="190344"/>
                  </a:lnTo>
                  <a:lnTo>
                    <a:pt x="921865" y="205273"/>
                  </a:lnTo>
                  <a:lnTo>
                    <a:pt x="1276428" y="205273"/>
                  </a:lnTo>
                  <a:lnTo>
                    <a:pt x="1694440" y="205273"/>
                  </a:lnTo>
                  <a:lnTo>
                    <a:pt x="2071396" y="209005"/>
                  </a:lnTo>
                  <a:lnTo>
                    <a:pt x="2500604" y="212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8">
              <a:extLst>
                <a:ext uri="{FF2B5EF4-FFF2-40B4-BE49-F238E27FC236}">
                  <a16:creationId xmlns:a16="http://schemas.microsoft.com/office/drawing/2014/main" id="{E091461D-7C62-4754-B94C-EB64F076B410}"/>
                </a:ext>
              </a:extLst>
            </p:cNvPr>
            <p:cNvSpPr/>
            <p:nvPr/>
          </p:nvSpPr>
          <p:spPr>
            <a:xfrm rot="16200000">
              <a:off x="4687892" y="2079625"/>
              <a:ext cx="392112" cy="1277938"/>
            </a:xfrm>
            <a:custGeom>
              <a:avLst/>
              <a:gdLst>
                <a:gd name="connsiteX0" fmla="*/ 128587 w 392906"/>
                <a:gd name="connsiteY0" fmla="*/ 792956 h 1278731"/>
                <a:gd name="connsiteX1" fmla="*/ 100012 w 392906"/>
                <a:gd name="connsiteY1" fmla="*/ 704850 h 1278731"/>
                <a:gd name="connsiteX2" fmla="*/ 71437 w 392906"/>
                <a:gd name="connsiteY2" fmla="*/ 614362 h 1278731"/>
                <a:gd name="connsiteX3" fmla="*/ 42862 w 392906"/>
                <a:gd name="connsiteY3" fmla="*/ 535781 h 1278731"/>
                <a:gd name="connsiteX4" fmla="*/ 19050 w 392906"/>
                <a:gd name="connsiteY4" fmla="*/ 481012 h 1278731"/>
                <a:gd name="connsiteX5" fmla="*/ 7143 w 392906"/>
                <a:gd name="connsiteY5" fmla="*/ 454819 h 1278731"/>
                <a:gd name="connsiteX6" fmla="*/ 0 w 392906"/>
                <a:gd name="connsiteY6" fmla="*/ 428625 h 1278731"/>
                <a:gd name="connsiteX7" fmla="*/ 4762 w 392906"/>
                <a:gd name="connsiteY7" fmla="*/ 392906 h 1278731"/>
                <a:gd name="connsiteX8" fmla="*/ 14287 w 392906"/>
                <a:gd name="connsiteY8" fmla="*/ 354806 h 1278731"/>
                <a:gd name="connsiteX9" fmla="*/ 28575 w 392906"/>
                <a:gd name="connsiteY9" fmla="*/ 326231 h 1278731"/>
                <a:gd name="connsiteX10" fmla="*/ 47625 w 392906"/>
                <a:gd name="connsiteY10" fmla="*/ 292894 h 1278731"/>
                <a:gd name="connsiteX11" fmla="*/ 80962 w 392906"/>
                <a:gd name="connsiteY11" fmla="*/ 240506 h 1278731"/>
                <a:gd name="connsiteX12" fmla="*/ 114300 w 392906"/>
                <a:gd name="connsiteY12" fmla="*/ 200025 h 1278731"/>
                <a:gd name="connsiteX13" fmla="*/ 157162 w 392906"/>
                <a:gd name="connsiteY13" fmla="*/ 157162 h 1278731"/>
                <a:gd name="connsiteX14" fmla="*/ 195262 w 392906"/>
                <a:gd name="connsiteY14" fmla="*/ 119062 h 1278731"/>
                <a:gd name="connsiteX15" fmla="*/ 247650 w 392906"/>
                <a:gd name="connsiteY15" fmla="*/ 76200 h 1278731"/>
                <a:gd name="connsiteX16" fmla="*/ 309562 w 392906"/>
                <a:gd name="connsiteY16" fmla="*/ 33337 h 1278731"/>
                <a:gd name="connsiteX17" fmla="*/ 345281 w 392906"/>
                <a:gd name="connsiteY17" fmla="*/ 9525 h 1278731"/>
                <a:gd name="connsiteX18" fmla="*/ 369093 w 392906"/>
                <a:gd name="connsiteY18" fmla="*/ 0 h 1278731"/>
                <a:gd name="connsiteX19" fmla="*/ 381000 w 392906"/>
                <a:gd name="connsiteY19" fmla="*/ 0 h 1278731"/>
                <a:gd name="connsiteX20" fmla="*/ 390525 w 392906"/>
                <a:gd name="connsiteY20" fmla="*/ 2381 h 1278731"/>
                <a:gd name="connsiteX21" fmla="*/ 392906 w 392906"/>
                <a:gd name="connsiteY21" fmla="*/ 14287 h 1278731"/>
                <a:gd name="connsiteX22" fmla="*/ 383381 w 392906"/>
                <a:gd name="connsiteY22" fmla="*/ 40481 h 1278731"/>
                <a:gd name="connsiteX23" fmla="*/ 350043 w 392906"/>
                <a:gd name="connsiteY23" fmla="*/ 102394 h 1278731"/>
                <a:gd name="connsiteX24" fmla="*/ 319087 w 392906"/>
                <a:gd name="connsiteY24" fmla="*/ 169069 h 1278731"/>
                <a:gd name="connsiteX25" fmla="*/ 300037 w 392906"/>
                <a:gd name="connsiteY25" fmla="*/ 211931 h 1278731"/>
                <a:gd name="connsiteX26" fmla="*/ 280987 w 392906"/>
                <a:gd name="connsiteY26" fmla="*/ 266700 h 1278731"/>
                <a:gd name="connsiteX27" fmla="*/ 269081 w 392906"/>
                <a:gd name="connsiteY27" fmla="*/ 323850 h 1278731"/>
                <a:gd name="connsiteX28" fmla="*/ 264318 w 392906"/>
                <a:gd name="connsiteY28" fmla="*/ 388144 h 1278731"/>
                <a:gd name="connsiteX29" fmla="*/ 271462 w 392906"/>
                <a:gd name="connsiteY29" fmla="*/ 469106 h 1278731"/>
                <a:gd name="connsiteX30" fmla="*/ 288131 w 392906"/>
                <a:gd name="connsiteY30" fmla="*/ 645319 h 1278731"/>
                <a:gd name="connsiteX31" fmla="*/ 323850 w 392906"/>
                <a:gd name="connsiteY31" fmla="*/ 883444 h 1278731"/>
                <a:gd name="connsiteX32" fmla="*/ 376237 w 392906"/>
                <a:gd name="connsiteY32" fmla="*/ 1207294 h 1278731"/>
                <a:gd name="connsiteX33" fmla="*/ 388143 w 392906"/>
                <a:gd name="connsiteY33" fmla="*/ 1278731 h 1278731"/>
                <a:gd name="connsiteX34" fmla="*/ 252412 w 392906"/>
                <a:gd name="connsiteY34" fmla="*/ 1257300 h 1278731"/>
                <a:gd name="connsiteX35" fmla="*/ 216693 w 392906"/>
                <a:gd name="connsiteY35" fmla="*/ 1116806 h 1278731"/>
                <a:gd name="connsiteX36" fmla="*/ 183356 w 392906"/>
                <a:gd name="connsiteY36" fmla="*/ 983456 h 1278731"/>
                <a:gd name="connsiteX37" fmla="*/ 150018 w 392906"/>
                <a:gd name="connsiteY37" fmla="*/ 869156 h 1278731"/>
                <a:gd name="connsiteX38" fmla="*/ 128587 w 392906"/>
                <a:gd name="connsiteY38" fmla="*/ 792956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2906" h="1278731">
                  <a:moveTo>
                    <a:pt x="128587" y="792956"/>
                  </a:moveTo>
                  <a:lnTo>
                    <a:pt x="100012" y="704850"/>
                  </a:lnTo>
                  <a:lnTo>
                    <a:pt x="71437" y="614362"/>
                  </a:lnTo>
                  <a:lnTo>
                    <a:pt x="42862" y="535781"/>
                  </a:lnTo>
                  <a:lnTo>
                    <a:pt x="19050" y="481012"/>
                  </a:lnTo>
                  <a:lnTo>
                    <a:pt x="7143" y="454819"/>
                  </a:lnTo>
                  <a:lnTo>
                    <a:pt x="0" y="428625"/>
                  </a:lnTo>
                  <a:lnTo>
                    <a:pt x="4762" y="392906"/>
                  </a:lnTo>
                  <a:lnTo>
                    <a:pt x="14287" y="354806"/>
                  </a:lnTo>
                  <a:lnTo>
                    <a:pt x="28575" y="326231"/>
                  </a:lnTo>
                  <a:lnTo>
                    <a:pt x="47625" y="292894"/>
                  </a:lnTo>
                  <a:lnTo>
                    <a:pt x="80962" y="240506"/>
                  </a:lnTo>
                  <a:lnTo>
                    <a:pt x="114300" y="200025"/>
                  </a:lnTo>
                  <a:lnTo>
                    <a:pt x="157162" y="157162"/>
                  </a:lnTo>
                  <a:lnTo>
                    <a:pt x="195262" y="119062"/>
                  </a:lnTo>
                  <a:lnTo>
                    <a:pt x="247650" y="76200"/>
                  </a:lnTo>
                  <a:lnTo>
                    <a:pt x="309562" y="33337"/>
                  </a:lnTo>
                  <a:lnTo>
                    <a:pt x="345281" y="9525"/>
                  </a:lnTo>
                  <a:lnTo>
                    <a:pt x="369093" y="0"/>
                  </a:lnTo>
                  <a:lnTo>
                    <a:pt x="381000" y="0"/>
                  </a:lnTo>
                  <a:lnTo>
                    <a:pt x="390525" y="2381"/>
                  </a:lnTo>
                  <a:lnTo>
                    <a:pt x="392906" y="14287"/>
                  </a:lnTo>
                  <a:lnTo>
                    <a:pt x="383381" y="40481"/>
                  </a:lnTo>
                  <a:lnTo>
                    <a:pt x="350043" y="102394"/>
                  </a:lnTo>
                  <a:lnTo>
                    <a:pt x="319087" y="169069"/>
                  </a:lnTo>
                  <a:lnTo>
                    <a:pt x="300037" y="211931"/>
                  </a:lnTo>
                  <a:lnTo>
                    <a:pt x="280987" y="266700"/>
                  </a:lnTo>
                  <a:lnTo>
                    <a:pt x="269081" y="323850"/>
                  </a:lnTo>
                  <a:lnTo>
                    <a:pt x="264318" y="388144"/>
                  </a:lnTo>
                  <a:lnTo>
                    <a:pt x="271462" y="469106"/>
                  </a:lnTo>
                  <a:lnTo>
                    <a:pt x="288131" y="645319"/>
                  </a:lnTo>
                  <a:lnTo>
                    <a:pt x="323850" y="883444"/>
                  </a:lnTo>
                  <a:lnTo>
                    <a:pt x="376237" y="1207294"/>
                  </a:lnTo>
                  <a:lnTo>
                    <a:pt x="388143" y="1278731"/>
                  </a:lnTo>
                  <a:lnTo>
                    <a:pt x="252412" y="1257300"/>
                  </a:lnTo>
                  <a:lnTo>
                    <a:pt x="216693" y="1116806"/>
                  </a:lnTo>
                  <a:lnTo>
                    <a:pt x="183356" y="983456"/>
                  </a:lnTo>
                  <a:lnTo>
                    <a:pt x="150018" y="869156"/>
                  </a:lnTo>
                  <a:lnTo>
                    <a:pt x="128587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7">
              <a:extLst>
                <a:ext uri="{FF2B5EF4-FFF2-40B4-BE49-F238E27FC236}">
                  <a16:creationId xmlns:a16="http://schemas.microsoft.com/office/drawing/2014/main" id="{C86FF149-D167-4AAA-9716-069E83C18201}"/>
                </a:ext>
              </a:extLst>
            </p:cNvPr>
            <p:cNvSpPr/>
            <p:nvPr/>
          </p:nvSpPr>
          <p:spPr>
            <a:xfrm rot="16200000">
              <a:off x="4562480" y="2825751"/>
              <a:ext cx="512763" cy="1376363"/>
            </a:xfrm>
            <a:custGeom>
              <a:avLst/>
              <a:gdLst>
                <a:gd name="connsiteX0" fmla="*/ 235744 w 511969"/>
                <a:gd name="connsiteY0" fmla="*/ 1066800 h 1376362"/>
                <a:gd name="connsiteX1" fmla="*/ 269081 w 511969"/>
                <a:gd name="connsiteY1" fmla="*/ 1181100 h 1376362"/>
                <a:gd name="connsiteX2" fmla="*/ 290512 w 511969"/>
                <a:gd name="connsiteY2" fmla="*/ 1252537 h 1376362"/>
                <a:gd name="connsiteX3" fmla="*/ 330994 w 511969"/>
                <a:gd name="connsiteY3" fmla="*/ 1376362 h 1376362"/>
                <a:gd name="connsiteX4" fmla="*/ 511969 w 511969"/>
                <a:gd name="connsiteY4" fmla="*/ 1376362 h 1376362"/>
                <a:gd name="connsiteX5" fmla="*/ 473869 w 511969"/>
                <a:gd name="connsiteY5" fmla="*/ 1281112 h 1376362"/>
                <a:gd name="connsiteX6" fmla="*/ 433387 w 511969"/>
                <a:gd name="connsiteY6" fmla="*/ 1152525 h 1376362"/>
                <a:gd name="connsiteX7" fmla="*/ 397669 w 511969"/>
                <a:gd name="connsiteY7" fmla="*/ 1019175 h 1376362"/>
                <a:gd name="connsiteX8" fmla="*/ 347662 w 511969"/>
                <a:gd name="connsiteY8" fmla="*/ 831056 h 1376362"/>
                <a:gd name="connsiteX9" fmla="*/ 309562 w 511969"/>
                <a:gd name="connsiteY9" fmla="*/ 683419 h 1376362"/>
                <a:gd name="connsiteX10" fmla="*/ 285750 w 511969"/>
                <a:gd name="connsiteY10" fmla="*/ 590550 h 1376362"/>
                <a:gd name="connsiteX11" fmla="*/ 250031 w 511969"/>
                <a:gd name="connsiteY11" fmla="*/ 442912 h 1376362"/>
                <a:gd name="connsiteX12" fmla="*/ 240506 w 511969"/>
                <a:gd name="connsiteY12" fmla="*/ 385762 h 1376362"/>
                <a:gd name="connsiteX13" fmla="*/ 238125 w 511969"/>
                <a:gd name="connsiteY13" fmla="*/ 352425 h 1376362"/>
                <a:gd name="connsiteX14" fmla="*/ 238125 w 511969"/>
                <a:gd name="connsiteY14" fmla="*/ 326231 h 1376362"/>
                <a:gd name="connsiteX15" fmla="*/ 242887 w 511969"/>
                <a:gd name="connsiteY15" fmla="*/ 285750 h 1376362"/>
                <a:gd name="connsiteX16" fmla="*/ 252412 w 511969"/>
                <a:gd name="connsiteY16" fmla="*/ 245269 h 1376362"/>
                <a:gd name="connsiteX17" fmla="*/ 271462 w 511969"/>
                <a:gd name="connsiteY17" fmla="*/ 185737 h 1376362"/>
                <a:gd name="connsiteX18" fmla="*/ 297656 w 511969"/>
                <a:gd name="connsiteY18" fmla="*/ 128587 h 1376362"/>
                <a:gd name="connsiteX19" fmla="*/ 323850 w 511969"/>
                <a:gd name="connsiteY19" fmla="*/ 83344 h 1376362"/>
                <a:gd name="connsiteX20" fmla="*/ 340519 w 511969"/>
                <a:gd name="connsiteY20" fmla="*/ 54769 h 1376362"/>
                <a:gd name="connsiteX21" fmla="*/ 354806 w 511969"/>
                <a:gd name="connsiteY21" fmla="*/ 23812 h 1376362"/>
                <a:gd name="connsiteX22" fmla="*/ 354806 w 511969"/>
                <a:gd name="connsiteY22" fmla="*/ 9525 h 1376362"/>
                <a:gd name="connsiteX23" fmla="*/ 350044 w 511969"/>
                <a:gd name="connsiteY23" fmla="*/ 0 h 1376362"/>
                <a:gd name="connsiteX24" fmla="*/ 340519 w 511969"/>
                <a:gd name="connsiteY24" fmla="*/ 0 h 1376362"/>
                <a:gd name="connsiteX25" fmla="*/ 321469 w 511969"/>
                <a:gd name="connsiteY25" fmla="*/ 4762 h 1376362"/>
                <a:gd name="connsiteX26" fmla="*/ 297656 w 511969"/>
                <a:gd name="connsiteY26" fmla="*/ 16669 h 1376362"/>
                <a:gd name="connsiteX27" fmla="*/ 250031 w 511969"/>
                <a:gd name="connsiteY27" fmla="*/ 50006 h 1376362"/>
                <a:gd name="connsiteX28" fmla="*/ 188119 w 511969"/>
                <a:gd name="connsiteY28" fmla="*/ 104775 h 1376362"/>
                <a:gd name="connsiteX29" fmla="*/ 145256 w 511969"/>
                <a:gd name="connsiteY29" fmla="*/ 145256 h 1376362"/>
                <a:gd name="connsiteX30" fmla="*/ 90487 w 511969"/>
                <a:gd name="connsiteY30" fmla="*/ 202406 h 1376362"/>
                <a:gd name="connsiteX31" fmla="*/ 21431 w 511969"/>
                <a:gd name="connsiteY31" fmla="*/ 280987 h 1376362"/>
                <a:gd name="connsiteX32" fmla="*/ 2381 w 511969"/>
                <a:gd name="connsiteY32" fmla="*/ 311944 h 1376362"/>
                <a:gd name="connsiteX33" fmla="*/ 0 w 511969"/>
                <a:gd name="connsiteY33" fmla="*/ 333375 h 1376362"/>
                <a:gd name="connsiteX34" fmla="*/ 11906 w 511969"/>
                <a:gd name="connsiteY34" fmla="*/ 381000 h 1376362"/>
                <a:gd name="connsiteX35" fmla="*/ 40481 w 511969"/>
                <a:gd name="connsiteY35" fmla="*/ 442912 h 1376362"/>
                <a:gd name="connsiteX36" fmla="*/ 52387 w 511969"/>
                <a:gd name="connsiteY36" fmla="*/ 471487 h 1376362"/>
                <a:gd name="connsiteX37" fmla="*/ 85725 w 511969"/>
                <a:gd name="connsiteY37" fmla="*/ 585787 h 1376362"/>
                <a:gd name="connsiteX38" fmla="*/ 157162 w 511969"/>
                <a:gd name="connsiteY38" fmla="*/ 819150 h 1376362"/>
                <a:gd name="connsiteX39" fmla="*/ 216694 w 511969"/>
                <a:gd name="connsiteY39" fmla="*/ 1009650 h 1376362"/>
                <a:gd name="connsiteX40" fmla="*/ 235744 w 511969"/>
                <a:gd name="connsiteY40" fmla="*/ 10668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969" h="1376362">
                  <a:moveTo>
                    <a:pt x="235744" y="1066800"/>
                  </a:moveTo>
                  <a:lnTo>
                    <a:pt x="269081" y="1181100"/>
                  </a:lnTo>
                  <a:lnTo>
                    <a:pt x="290512" y="1252537"/>
                  </a:lnTo>
                  <a:lnTo>
                    <a:pt x="330994" y="1376362"/>
                  </a:lnTo>
                  <a:lnTo>
                    <a:pt x="511969" y="1376362"/>
                  </a:lnTo>
                  <a:lnTo>
                    <a:pt x="473869" y="1281112"/>
                  </a:lnTo>
                  <a:lnTo>
                    <a:pt x="433387" y="1152525"/>
                  </a:lnTo>
                  <a:lnTo>
                    <a:pt x="397669" y="1019175"/>
                  </a:lnTo>
                  <a:lnTo>
                    <a:pt x="347662" y="831056"/>
                  </a:lnTo>
                  <a:lnTo>
                    <a:pt x="309562" y="683419"/>
                  </a:lnTo>
                  <a:lnTo>
                    <a:pt x="285750" y="590550"/>
                  </a:lnTo>
                  <a:lnTo>
                    <a:pt x="250031" y="442912"/>
                  </a:lnTo>
                  <a:lnTo>
                    <a:pt x="240506" y="385762"/>
                  </a:lnTo>
                  <a:lnTo>
                    <a:pt x="238125" y="352425"/>
                  </a:lnTo>
                  <a:lnTo>
                    <a:pt x="238125" y="326231"/>
                  </a:lnTo>
                  <a:lnTo>
                    <a:pt x="242887" y="285750"/>
                  </a:lnTo>
                  <a:lnTo>
                    <a:pt x="252412" y="245269"/>
                  </a:lnTo>
                  <a:lnTo>
                    <a:pt x="271462" y="185737"/>
                  </a:lnTo>
                  <a:lnTo>
                    <a:pt x="297656" y="128587"/>
                  </a:lnTo>
                  <a:lnTo>
                    <a:pt x="323850" y="83344"/>
                  </a:lnTo>
                  <a:lnTo>
                    <a:pt x="340519" y="54769"/>
                  </a:lnTo>
                  <a:lnTo>
                    <a:pt x="354806" y="23812"/>
                  </a:lnTo>
                  <a:lnTo>
                    <a:pt x="354806" y="9525"/>
                  </a:lnTo>
                  <a:lnTo>
                    <a:pt x="350044" y="0"/>
                  </a:lnTo>
                  <a:lnTo>
                    <a:pt x="340519" y="0"/>
                  </a:lnTo>
                  <a:lnTo>
                    <a:pt x="321469" y="4762"/>
                  </a:lnTo>
                  <a:lnTo>
                    <a:pt x="297656" y="16669"/>
                  </a:lnTo>
                  <a:lnTo>
                    <a:pt x="250031" y="50006"/>
                  </a:lnTo>
                  <a:lnTo>
                    <a:pt x="188119" y="104775"/>
                  </a:lnTo>
                  <a:lnTo>
                    <a:pt x="145256" y="145256"/>
                  </a:lnTo>
                  <a:lnTo>
                    <a:pt x="90487" y="202406"/>
                  </a:lnTo>
                  <a:lnTo>
                    <a:pt x="21431" y="280987"/>
                  </a:lnTo>
                  <a:lnTo>
                    <a:pt x="2381" y="311944"/>
                  </a:lnTo>
                  <a:lnTo>
                    <a:pt x="0" y="333375"/>
                  </a:lnTo>
                  <a:lnTo>
                    <a:pt x="11906" y="381000"/>
                  </a:lnTo>
                  <a:lnTo>
                    <a:pt x="40481" y="442912"/>
                  </a:lnTo>
                  <a:lnTo>
                    <a:pt x="52387" y="471487"/>
                  </a:lnTo>
                  <a:lnTo>
                    <a:pt x="85725" y="585787"/>
                  </a:lnTo>
                  <a:lnTo>
                    <a:pt x="157162" y="819150"/>
                  </a:lnTo>
                  <a:lnTo>
                    <a:pt x="216694" y="1009650"/>
                  </a:lnTo>
                  <a:lnTo>
                    <a:pt x="235744" y="1066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6">
              <a:extLst>
                <a:ext uri="{FF2B5EF4-FFF2-40B4-BE49-F238E27FC236}">
                  <a16:creationId xmlns:a16="http://schemas.microsoft.com/office/drawing/2014/main" id="{82714724-0D95-41DE-A473-F743941A8925}"/>
                </a:ext>
              </a:extLst>
            </p:cNvPr>
            <p:cNvSpPr/>
            <p:nvPr/>
          </p:nvSpPr>
          <p:spPr>
            <a:xfrm rot="16200000">
              <a:off x="4256886" y="3607594"/>
              <a:ext cx="728662" cy="1733550"/>
            </a:xfrm>
            <a:custGeom>
              <a:avLst/>
              <a:gdLst>
                <a:gd name="connsiteX0" fmla="*/ 440531 w 728662"/>
                <a:gd name="connsiteY0" fmla="*/ 850107 h 1733550"/>
                <a:gd name="connsiteX1" fmla="*/ 397668 w 728662"/>
                <a:gd name="connsiteY1" fmla="*/ 709613 h 1733550"/>
                <a:gd name="connsiteX2" fmla="*/ 364331 w 728662"/>
                <a:gd name="connsiteY2" fmla="*/ 600075 h 1733550"/>
                <a:gd name="connsiteX3" fmla="*/ 342900 w 728662"/>
                <a:gd name="connsiteY3" fmla="*/ 519113 h 1733550"/>
                <a:gd name="connsiteX4" fmla="*/ 326231 w 728662"/>
                <a:gd name="connsiteY4" fmla="*/ 459582 h 1733550"/>
                <a:gd name="connsiteX5" fmla="*/ 311943 w 728662"/>
                <a:gd name="connsiteY5" fmla="*/ 409575 h 1733550"/>
                <a:gd name="connsiteX6" fmla="*/ 304800 w 728662"/>
                <a:gd name="connsiteY6" fmla="*/ 361950 h 1733550"/>
                <a:gd name="connsiteX7" fmla="*/ 304800 w 728662"/>
                <a:gd name="connsiteY7" fmla="*/ 311944 h 1733550"/>
                <a:gd name="connsiteX8" fmla="*/ 307181 w 728662"/>
                <a:gd name="connsiteY8" fmla="*/ 271463 h 1733550"/>
                <a:gd name="connsiteX9" fmla="*/ 311943 w 728662"/>
                <a:gd name="connsiteY9" fmla="*/ 245269 h 1733550"/>
                <a:gd name="connsiteX10" fmla="*/ 335756 w 728662"/>
                <a:gd name="connsiteY10" fmla="*/ 202407 h 1733550"/>
                <a:gd name="connsiteX11" fmla="*/ 366712 w 728662"/>
                <a:gd name="connsiteY11" fmla="*/ 154782 h 1733550"/>
                <a:gd name="connsiteX12" fmla="*/ 404812 w 728662"/>
                <a:gd name="connsiteY12" fmla="*/ 95250 h 1733550"/>
                <a:gd name="connsiteX13" fmla="*/ 428625 w 728662"/>
                <a:gd name="connsiteY13" fmla="*/ 57150 h 1733550"/>
                <a:gd name="connsiteX14" fmla="*/ 435768 w 728662"/>
                <a:gd name="connsiteY14" fmla="*/ 40482 h 1733550"/>
                <a:gd name="connsiteX15" fmla="*/ 442912 w 728662"/>
                <a:gd name="connsiteY15" fmla="*/ 19050 h 1733550"/>
                <a:gd name="connsiteX16" fmla="*/ 438150 w 728662"/>
                <a:gd name="connsiteY16" fmla="*/ 4763 h 1733550"/>
                <a:gd name="connsiteX17" fmla="*/ 431006 w 728662"/>
                <a:gd name="connsiteY17" fmla="*/ 0 h 1733550"/>
                <a:gd name="connsiteX18" fmla="*/ 414337 w 728662"/>
                <a:gd name="connsiteY18" fmla="*/ 0 h 1733550"/>
                <a:gd name="connsiteX19" fmla="*/ 383381 w 728662"/>
                <a:gd name="connsiteY19" fmla="*/ 14288 h 1733550"/>
                <a:gd name="connsiteX20" fmla="*/ 316706 w 728662"/>
                <a:gd name="connsiteY20" fmla="*/ 61913 h 1733550"/>
                <a:gd name="connsiteX21" fmla="*/ 207168 w 728662"/>
                <a:gd name="connsiteY21" fmla="*/ 154782 h 1733550"/>
                <a:gd name="connsiteX22" fmla="*/ 116681 w 728662"/>
                <a:gd name="connsiteY22" fmla="*/ 250032 h 1733550"/>
                <a:gd name="connsiteX23" fmla="*/ 66675 w 728662"/>
                <a:gd name="connsiteY23" fmla="*/ 309563 h 1733550"/>
                <a:gd name="connsiteX24" fmla="*/ 35718 w 728662"/>
                <a:gd name="connsiteY24" fmla="*/ 345282 h 1733550"/>
                <a:gd name="connsiteX25" fmla="*/ 4762 w 728662"/>
                <a:gd name="connsiteY25" fmla="*/ 390525 h 1733550"/>
                <a:gd name="connsiteX26" fmla="*/ 0 w 728662"/>
                <a:gd name="connsiteY26" fmla="*/ 414338 h 1733550"/>
                <a:gd name="connsiteX27" fmla="*/ 2381 w 728662"/>
                <a:gd name="connsiteY27" fmla="*/ 431007 h 1733550"/>
                <a:gd name="connsiteX28" fmla="*/ 16668 w 728662"/>
                <a:gd name="connsiteY28" fmla="*/ 461963 h 1733550"/>
                <a:gd name="connsiteX29" fmla="*/ 40481 w 728662"/>
                <a:gd name="connsiteY29" fmla="*/ 495300 h 1733550"/>
                <a:gd name="connsiteX30" fmla="*/ 71437 w 728662"/>
                <a:gd name="connsiteY30" fmla="*/ 526257 h 1733550"/>
                <a:gd name="connsiteX31" fmla="*/ 90487 w 728662"/>
                <a:gd name="connsiteY31" fmla="*/ 547688 h 1733550"/>
                <a:gd name="connsiteX32" fmla="*/ 128587 w 728662"/>
                <a:gd name="connsiteY32" fmla="*/ 631032 h 1733550"/>
                <a:gd name="connsiteX33" fmla="*/ 197643 w 728662"/>
                <a:gd name="connsiteY33" fmla="*/ 792957 h 1733550"/>
                <a:gd name="connsiteX34" fmla="*/ 264318 w 728662"/>
                <a:gd name="connsiteY34" fmla="*/ 942975 h 1733550"/>
                <a:gd name="connsiteX35" fmla="*/ 361950 w 728662"/>
                <a:gd name="connsiteY35" fmla="*/ 1164432 h 1733550"/>
                <a:gd name="connsiteX36" fmla="*/ 459581 w 728662"/>
                <a:gd name="connsiteY36" fmla="*/ 1388269 h 1733550"/>
                <a:gd name="connsiteX37" fmla="*/ 521493 w 728662"/>
                <a:gd name="connsiteY37" fmla="*/ 1526382 h 1733550"/>
                <a:gd name="connsiteX38" fmla="*/ 611981 w 728662"/>
                <a:gd name="connsiteY38" fmla="*/ 1728788 h 1733550"/>
                <a:gd name="connsiteX39" fmla="*/ 728662 w 728662"/>
                <a:gd name="connsiteY39" fmla="*/ 1733550 h 1733550"/>
                <a:gd name="connsiteX40" fmla="*/ 650081 w 728662"/>
                <a:gd name="connsiteY40" fmla="*/ 1500188 h 1733550"/>
                <a:gd name="connsiteX41" fmla="*/ 583406 w 728662"/>
                <a:gd name="connsiteY41" fmla="*/ 1302544 h 1733550"/>
                <a:gd name="connsiteX42" fmla="*/ 533400 w 728662"/>
                <a:gd name="connsiteY42" fmla="*/ 1152525 h 1733550"/>
                <a:gd name="connsiteX43" fmla="*/ 483393 w 728662"/>
                <a:gd name="connsiteY43" fmla="*/ 990600 h 1733550"/>
                <a:gd name="connsiteX44" fmla="*/ 440531 w 728662"/>
                <a:gd name="connsiteY44" fmla="*/ 850107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28662" h="1733550">
                  <a:moveTo>
                    <a:pt x="440531" y="850107"/>
                  </a:moveTo>
                  <a:lnTo>
                    <a:pt x="397668" y="709613"/>
                  </a:lnTo>
                  <a:lnTo>
                    <a:pt x="364331" y="600075"/>
                  </a:lnTo>
                  <a:lnTo>
                    <a:pt x="342900" y="519113"/>
                  </a:lnTo>
                  <a:lnTo>
                    <a:pt x="326231" y="459582"/>
                  </a:lnTo>
                  <a:lnTo>
                    <a:pt x="311943" y="409575"/>
                  </a:lnTo>
                  <a:lnTo>
                    <a:pt x="304800" y="361950"/>
                  </a:lnTo>
                  <a:lnTo>
                    <a:pt x="304800" y="311944"/>
                  </a:lnTo>
                  <a:lnTo>
                    <a:pt x="307181" y="271463"/>
                  </a:lnTo>
                  <a:lnTo>
                    <a:pt x="311943" y="245269"/>
                  </a:lnTo>
                  <a:lnTo>
                    <a:pt x="335756" y="202407"/>
                  </a:lnTo>
                  <a:lnTo>
                    <a:pt x="366712" y="154782"/>
                  </a:lnTo>
                  <a:lnTo>
                    <a:pt x="404812" y="95250"/>
                  </a:lnTo>
                  <a:lnTo>
                    <a:pt x="428625" y="57150"/>
                  </a:lnTo>
                  <a:lnTo>
                    <a:pt x="435768" y="40482"/>
                  </a:lnTo>
                  <a:lnTo>
                    <a:pt x="442912" y="19050"/>
                  </a:lnTo>
                  <a:lnTo>
                    <a:pt x="438150" y="4763"/>
                  </a:lnTo>
                  <a:lnTo>
                    <a:pt x="431006" y="0"/>
                  </a:lnTo>
                  <a:lnTo>
                    <a:pt x="414337" y="0"/>
                  </a:lnTo>
                  <a:lnTo>
                    <a:pt x="383381" y="14288"/>
                  </a:lnTo>
                  <a:lnTo>
                    <a:pt x="316706" y="61913"/>
                  </a:lnTo>
                  <a:lnTo>
                    <a:pt x="207168" y="154782"/>
                  </a:lnTo>
                  <a:lnTo>
                    <a:pt x="116681" y="250032"/>
                  </a:lnTo>
                  <a:lnTo>
                    <a:pt x="66675" y="309563"/>
                  </a:lnTo>
                  <a:lnTo>
                    <a:pt x="35718" y="345282"/>
                  </a:lnTo>
                  <a:lnTo>
                    <a:pt x="4762" y="390525"/>
                  </a:lnTo>
                  <a:lnTo>
                    <a:pt x="0" y="414338"/>
                  </a:lnTo>
                  <a:lnTo>
                    <a:pt x="2381" y="431007"/>
                  </a:lnTo>
                  <a:lnTo>
                    <a:pt x="16668" y="461963"/>
                  </a:lnTo>
                  <a:lnTo>
                    <a:pt x="40481" y="495300"/>
                  </a:lnTo>
                  <a:lnTo>
                    <a:pt x="71437" y="526257"/>
                  </a:lnTo>
                  <a:lnTo>
                    <a:pt x="90487" y="547688"/>
                  </a:lnTo>
                  <a:lnTo>
                    <a:pt x="128587" y="631032"/>
                  </a:lnTo>
                  <a:lnTo>
                    <a:pt x="197643" y="792957"/>
                  </a:lnTo>
                  <a:lnTo>
                    <a:pt x="264318" y="942975"/>
                  </a:lnTo>
                  <a:lnTo>
                    <a:pt x="361950" y="1164432"/>
                  </a:lnTo>
                  <a:lnTo>
                    <a:pt x="459581" y="1388269"/>
                  </a:lnTo>
                  <a:lnTo>
                    <a:pt x="521493" y="1526382"/>
                  </a:lnTo>
                  <a:lnTo>
                    <a:pt x="611981" y="1728788"/>
                  </a:lnTo>
                  <a:lnTo>
                    <a:pt x="728662" y="1733550"/>
                  </a:lnTo>
                  <a:lnTo>
                    <a:pt x="650081" y="1500188"/>
                  </a:lnTo>
                  <a:lnTo>
                    <a:pt x="583406" y="1302544"/>
                  </a:lnTo>
                  <a:lnTo>
                    <a:pt x="533400" y="1152525"/>
                  </a:lnTo>
                  <a:lnTo>
                    <a:pt x="483393" y="990600"/>
                  </a:lnTo>
                  <a:lnTo>
                    <a:pt x="440531" y="850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2">
              <a:extLst>
                <a:ext uri="{FF2B5EF4-FFF2-40B4-BE49-F238E27FC236}">
                  <a16:creationId xmlns:a16="http://schemas.microsoft.com/office/drawing/2014/main" id="{46262CEB-BCC7-4E31-8476-94845A420BA6}"/>
                </a:ext>
              </a:extLst>
            </p:cNvPr>
            <p:cNvSpPr/>
            <p:nvPr/>
          </p:nvSpPr>
          <p:spPr>
            <a:xfrm rot="16200000">
              <a:off x="7246148" y="1681957"/>
              <a:ext cx="328613" cy="1384300"/>
            </a:xfrm>
            <a:custGeom>
              <a:avLst/>
              <a:gdLst>
                <a:gd name="connsiteX0" fmla="*/ 209550 w 328613"/>
                <a:gd name="connsiteY0" fmla="*/ 666750 h 1383506"/>
                <a:gd name="connsiteX1" fmla="*/ 197644 w 328613"/>
                <a:gd name="connsiteY1" fmla="*/ 602456 h 1383506"/>
                <a:gd name="connsiteX2" fmla="*/ 185738 w 328613"/>
                <a:gd name="connsiteY2" fmla="*/ 495300 h 1383506"/>
                <a:gd name="connsiteX3" fmla="*/ 178594 w 328613"/>
                <a:gd name="connsiteY3" fmla="*/ 402431 h 1383506"/>
                <a:gd name="connsiteX4" fmla="*/ 178594 w 328613"/>
                <a:gd name="connsiteY4" fmla="*/ 366712 h 1383506"/>
                <a:gd name="connsiteX5" fmla="*/ 180975 w 328613"/>
                <a:gd name="connsiteY5" fmla="*/ 300037 h 1383506"/>
                <a:gd name="connsiteX6" fmla="*/ 183356 w 328613"/>
                <a:gd name="connsiteY6" fmla="*/ 242887 h 1383506"/>
                <a:gd name="connsiteX7" fmla="*/ 190500 w 328613"/>
                <a:gd name="connsiteY7" fmla="*/ 192881 h 1383506"/>
                <a:gd name="connsiteX8" fmla="*/ 197644 w 328613"/>
                <a:gd name="connsiteY8" fmla="*/ 157162 h 1383506"/>
                <a:gd name="connsiteX9" fmla="*/ 204788 w 328613"/>
                <a:gd name="connsiteY9" fmla="*/ 133350 h 1383506"/>
                <a:gd name="connsiteX10" fmla="*/ 211931 w 328613"/>
                <a:gd name="connsiteY10" fmla="*/ 111918 h 1383506"/>
                <a:gd name="connsiteX11" fmla="*/ 228600 w 328613"/>
                <a:gd name="connsiteY11" fmla="*/ 80962 h 1383506"/>
                <a:gd name="connsiteX12" fmla="*/ 247650 w 328613"/>
                <a:gd name="connsiteY12" fmla="*/ 54768 h 1383506"/>
                <a:gd name="connsiteX13" fmla="*/ 309563 w 328613"/>
                <a:gd name="connsiteY13" fmla="*/ 0 h 1383506"/>
                <a:gd name="connsiteX14" fmla="*/ 145256 w 328613"/>
                <a:gd name="connsiteY14" fmla="*/ 4762 h 1383506"/>
                <a:gd name="connsiteX15" fmla="*/ 102394 w 328613"/>
                <a:gd name="connsiteY15" fmla="*/ 50006 h 1383506"/>
                <a:gd name="connsiteX16" fmla="*/ 80963 w 328613"/>
                <a:gd name="connsiteY16" fmla="*/ 80962 h 1383506"/>
                <a:gd name="connsiteX17" fmla="*/ 54769 w 328613"/>
                <a:gd name="connsiteY17" fmla="*/ 128587 h 1383506"/>
                <a:gd name="connsiteX18" fmla="*/ 35719 w 328613"/>
                <a:gd name="connsiteY18" fmla="*/ 171450 h 1383506"/>
                <a:gd name="connsiteX19" fmla="*/ 14288 w 328613"/>
                <a:gd name="connsiteY19" fmla="*/ 245268 h 1383506"/>
                <a:gd name="connsiteX20" fmla="*/ 2381 w 328613"/>
                <a:gd name="connsiteY20" fmla="*/ 316706 h 1383506"/>
                <a:gd name="connsiteX21" fmla="*/ 0 w 328613"/>
                <a:gd name="connsiteY21" fmla="*/ 390525 h 1383506"/>
                <a:gd name="connsiteX22" fmla="*/ 14288 w 328613"/>
                <a:gd name="connsiteY22" fmla="*/ 602456 h 1383506"/>
                <a:gd name="connsiteX23" fmla="*/ 21431 w 328613"/>
                <a:gd name="connsiteY23" fmla="*/ 702468 h 1383506"/>
                <a:gd name="connsiteX24" fmla="*/ 23813 w 328613"/>
                <a:gd name="connsiteY24" fmla="*/ 781050 h 1383506"/>
                <a:gd name="connsiteX25" fmla="*/ 33338 w 328613"/>
                <a:gd name="connsiteY25" fmla="*/ 878681 h 1383506"/>
                <a:gd name="connsiteX26" fmla="*/ 45244 w 328613"/>
                <a:gd name="connsiteY26" fmla="*/ 973931 h 1383506"/>
                <a:gd name="connsiteX27" fmla="*/ 66675 w 328613"/>
                <a:gd name="connsiteY27" fmla="*/ 1095375 h 1383506"/>
                <a:gd name="connsiteX28" fmla="*/ 88106 w 328613"/>
                <a:gd name="connsiteY28" fmla="*/ 1212056 h 1383506"/>
                <a:gd name="connsiteX29" fmla="*/ 114300 w 328613"/>
                <a:gd name="connsiteY29" fmla="*/ 1316831 h 1383506"/>
                <a:gd name="connsiteX30" fmla="*/ 126206 w 328613"/>
                <a:gd name="connsiteY30" fmla="*/ 1345406 h 1383506"/>
                <a:gd name="connsiteX31" fmla="*/ 142875 w 328613"/>
                <a:gd name="connsiteY31" fmla="*/ 1364456 h 1383506"/>
                <a:gd name="connsiteX32" fmla="*/ 161925 w 328613"/>
                <a:gd name="connsiteY32" fmla="*/ 1373981 h 1383506"/>
                <a:gd name="connsiteX33" fmla="*/ 180975 w 328613"/>
                <a:gd name="connsiteY33" fmla="*/ 1381125 h 1383506"/>
                <a:gd name="connsiteX34" fmla="*/ 202406 w 328613"/>
                <a:gd name="connsiteY34" fmla="*/ 1383506 h 1383506"/>
                <a:gd name="connsiteX35" fmla="*/ 221456 w 328613"/>
                <a:gd name="connsiteY35" fmla="*/ 1378743 h 1383506"/>
                <a:gd name="connsiteX36" fmla="*/ 235744 w 328613"/>
                <a:gd name="connsiteY36" fmla="*/ 1369218 h 1383506"/>
                <a:gd name="connsiteX37" fmla="*/ 247650 w 328613"/>
                <a:gd name="connsiteY37" fmla="*/ 1354931 h 1383506"/>
                <a:gd name="connsiteX38" fmla="*/ 266700 w 328613"/>
                <a:gd name="connsiteY38" fmla="*/ 1321593 h 1383506"/>
                <a:gd name="connsiteX39" fmla="*/ 292894 w 328613"/>
                <a:gd name="connsiteY39" fmla="*/ 1259681 h 1383506"/>
                <a:gd name="connsiteX40" fmla="*/ 314325 w 328613"/>
                <a:gd name="connsiteY40" fmla="*/ 1197768 h 1383506"/>
                <a:gd name="connsiteX41" fmla="*/ 326231 w 328613"/>
                <a:gd name="connsiteY41" fmla="*/ 1145381 h 1383506"/>
                <a:gd name="connsiteX42" fmla="*/ 328613 w 328613"/>
                <a:gd name="connsiteY42" fmla="*/ 1114425 h 1383506"/>
                <a:gd name="connsiteX43" fmla="*/ 326231 w 328613"/>
                <a:gd name="connsiteY43" fmla="*/ 1088231 h 1383506"/>
                <a:gd name="connsiteX44" fmla="*/ 314325 w 328613"/>
                <a:gd name="connsiteY44" fmla="*/ 1069181 h 1383506"/>
                <a:gd name="connsiteX45" fmla="*/ 292894 w 328613"/>
                <a:gd name="connsiteY45" fmla="*/ 997743 h 1383506"/>
                <a:gd name="connsiteX46" fmla="*/ 245269 w 328613"/>
                <a:gd name="connsiteY46" fmla="*/ 833437 h 1383506"/>
                <a:gd name="connsiteX47" fmla="*/ 209550 w 328613"/>
                <a:gd name="connsiteY47" fmla="*/ 666750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8613" h="1383506">
                  <a:moveTo>
                    <a:pt x="209550" y="666750"/>
                  </a:moveTo>
                  <a:lnTo>
                    <a:pt x="197644" y="602456"/>
                  </a:lnTo>
                  <a:lnTo>
                    <a:pt x="185738" y="495300"/>
                  </a:lnTo>
                  <a:lnTo>
                    <a:pt x="178594" y="402431"/>
                  </a:lnTo>
                  <a:lnTo>
                    <a:pt x="178594" y="366712"/>
                  </a:lnTo>
                  <a:cubicBezTo>
                    <a:pt x="179388" y="344487"/>
                    <a:pt x="180181" y="322262"/>
                    <a:pt x="180975" y="300037"/>
                  </a:cubicBezTo>
                  <a:cubicBezTo>
                    <a:pt x="181769" y="280987"/>
                    <a:pt x="182562" y="261937"/>
                    <a:pt x="183356" y="242887"/>
                  </a:cubicBezTo>
                  <a:lnTo>
                    <a:pt x="190500" y="192881"/>
                  </a:lnTo>
                  <a:lnTo>
                    <a:pt x="197644" y="157162"/>
                  </a:lnTo>
                  <a:lnTo>
                    <a:pt x="204788" y="133350"/>
                  </a:lnTo>
                  <a:lnTo>
                    <a:pt x="211931" y="111918"/>
                  </a:lnTo>
                  <a:lnTo>
                    <a:pt x="228600" y="80962"/>
                  </a:lnTo>
                  <a:lnTo>
                    <a:pt x="247650" y="54768"/>
                  </a:lnTo>
                  <a:lnTo>
                    <a:pt x="309563" y="0"/>
                  </a:lnTo>
                  <a:lnTo>
                    <a:pt x="145256" y="4762"/>
                  </a:lnTo>
                  <a:lnTo>
                    <a:pt x="102394" y="50006"/>
                  </a:lnTo>
                  <a:lnTo>
                    <a:pt x="80963" y="80962"/>
                  </a:lnTo>
                  <a:lnTo>
                    <a:pt x="54769" y="128587"/>
                  </a:lnTo>
                  <a:lnTo>
                    <a:pt x="35719" y="171450"/>
                  </a:lnTo>
                  <a:lnTo>
                    <a:pt x="14288" y="245268"/>
                  </a:lnTo>
                  <a:lnTo>
                    <a:pt x="2381" y="316706"/>
                  </a:lnTo>
                  <a:cubicBezTo>
                    <a:pt x="1587" y="341312"/>
                    <a:pt x="794" y="365919"/>
                    <a:pt x="0" y="390525"/>
                  </a:cubicBezTo>
                  <a:lnTo>
                    <a:pt x="14288" y="602456"/>
                  </a:lnTo>
                  <a:lnTo>
                    <a:pt x="21431" y="702468"/>
                  </a:lnTo>
                  <a:lnTo>
                    <a:pt x="23813" y="781050"/>
                  </a:lnTo>
                  <a:lnTo>
                    <a:pt x="33338" y="878681"/>
                  </a:lnTo>
                  <a:lnTo>
                    <a:pt x="45244" y="973931"/>
                  </a:lnTo>
                  <a:lnTo>
                    <a:pt x="66675" y="1095375"/>
                  </a:lnTo>
                  <a:lnTo>
                    <a:pt x="88106" y="1212056"/>
                  </a:lnTo>
                  <a:lnTo>
                    <a:pt x="114300" y="1316831"/>
                  </a:lnTo>
                  <a:lnTo>
                    <a:pt x="126206" y="1345406"/>
                  </a:lnTo>
                  <a:lnTo>
                    <a:pt x="142875" y="1364456"/>
                  </a:lnTo>
                  <a:lnTo>
                    <a:pt x="161925" y="1373981"/>
                  </a:lnTo>
                  <a:lnTo>
                    <a:pt x="180975" y="1381125"/>
                  </a:lnTo>
                  <a:lnTo>
                    <a:pt x="202406" y="1383506"/>
                  </a:lnTo>
                  <a:lnTo>
                    <a:pt x="221456" y="1378743"/>
                  </a:lnTo>
                  <a:lnTo>
                    <a:pt x="235744" y="1369218"/>
                  </a:lnTo>
                  <a:lnTo>
                    <a:pt x="247650" y="1354931"/>
                  </a:lnTo>
                  <a:lnTo>
                    <a:pt x="266700" y="1321593"/>
                  </a:lnTo>
                  <a:lnTo>
                    <a:pt x="292894" y="1259681"/>
                  </a:lnTo>
                  <a:lnTo>
                    <a:pt x="314325" y="1197768"/>
                  </a:lnTo>
                  <a:lnTo>
                    <a:pt x="326231" y="1145381"/>
                  </a:lnTo>
                  <a:lnTo>
                    <a:pt x="328613" y="1114425"/>
                  </a:lnTo>
                  <a:lnTo>
                    <a:pt x="326231" y="1088231"/>
                  </a:lnTo>
                  <a:lnTo>
                    <a:pt x="314325" y="1069181"/>
                  </a:lnTo>
                  <a:lnTo>
                    <a:pt x="292894" y="997743"/>
                  </a:lnTo>
                  <a:lnTo>
                    <a:pt x="245269" y="833437"/>
                  </a:lnTo>
                  <a:lnTo>
                    <a:pt x="20955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1">
              <a:extLst>
                <a:ext uri="{FF2B5EF4-FFF2-40B4-BE49-F238E27FC236}">
                  <a16:creationId xmlns:a16="http://schemas.microsoft.com/office/drawing/2014/main" id="{32281F5E-BC39-496B-B3F1-94781BF39097}"/>
                </a:ext>
              </a:extLst>
            </p:cNvPr>
            <p:cNvSpPr/>
            <p:nvPr/>
          </p:nvSpPr>
          <p:spPr>
            <a:xfrm rot="16200000">
              <a:off x="7162010" y="2648745"/>
              <a:ext cx="352425" cy="1262062"/>
            </a:xfrm>
            <a:custGeom>
              <a:avLst/>
              <a:gdLst>
                <a:gd name="connsiteX0" fmla="*/ 35719 w 352425"/>
                <a:gd name="connsiteY0" fmla="*/ 681038 h 1262063"/>
                <a:gd name="connsiteX1" fmla="*/ 21431 w 352425"/>
                <a:gd name="connsiteY1" fmla="*/ 552450 h 1262063"/>
                <a:gd name="connsiteX2" fmla="*/ 11906 w 352425"/>
                <a:gd name="connsiteY2" fmla="*/ 433388 h 1262063"/>
                <a:gd name="connsiteX3" fmla="*/ 2381 w 352425"/>
                <a:gd name="connsiteY3" fmla="*/ 311944 h 1262063"/>
                <a:gd name="connsiteX4" fmla="*/ 0 w 352425"/>
                <a:gd name="connsiteY4" fmla="*/ 226219 h 1262063"/>
                <a:gd name="connsiteX5" fmla="*/ 2381 w 352425"/>
                <a:gd name="connsiteY5" fmla="*/ 190500 h 1262063"/>
                <a:gd name="connsiteX6" fmla="*/ 7144 w 352425"/>
                <a:gd name="connsiteY6" fmla="*/ 159544 h 1262063"/>
                <a:gd name="connsiteX7" fmla="*/ 19050 w 352425"/>
                <a:gd name="connsiteY7" fmla="*/ 111919 h 1262063"/>
                <a:gd name="connsiteX8" fmla="*/ 35719 w 352425"/>
                <a:gd name="connsiteY8" fmla="*/ 69057 h 1262063"/>
                <a:gd name="connsiteX9" fmla="*/ 71437 w 352425"/>
                <a:gd name="connsiteY9" fmla="*/ 0 h 1262063"/>
                <a:gd name="connsiteX10" fmla="*/ 223837 w 352425"/>
                <a:gd name="connsiteY10" fmla="*/ 4763 h 1262063"/>
                <a:gd name="connsiteX11" fmla="*/ 185737 w 352425"/>
                <a:gd name="connsiteY11" fmla="*/ 71438 h 1262063"/>
                <a:gd name="connsiteX12" fmla="*/ 169069 w 352425"/>
                <a:gd name="connsiteY12" fmla="*/ 107157 h 1262063"/>
                <a:gd name="connsiteX13" fmla="*/ 159544 w 352425"/>
                <a:gd name="connsiteY13" fmla="*/ 152400 h 1262063"/>
                <a:gd name="connsiteX14" fmla="*/ 157162 w 352425"/>
                <a:gd name="connsiteY14" fmla="*/ 202407 h 1262063"/>
                <a:gd name="connsiteX15" fmla="*/ 161925 w 352425"/>
                <a:gd name="connsiteY15" fmla="*/ 280988 h 1262063"/>
                <a:gd name="connsiteX16" fmla="*/ 169069 w 352425"/>
                <a:gd name="connsiteY16" fmla="*/ 361950 h 1262063"/>
                <a:gd name="connsiteX17" fmla="*/ 183356 w 352425"/>
                <a:gd name="connsiteY17" fmla="*/ 452438 h 1262063"/>
                <a:gd name="connsiteX18" fmla="*/ 209550 w 352425"/>
                <a:gd name="connsiteY18" fmla="*/ 588169 h 1262063"/>
                <a:gd name="connsiteX19" fmla="*/ 238125 w 352425"/>
                <a:gd name="connsiteY19" fmla="*/ 702469 h 1262063"/>
                <a:gd name="connsiteX20" fmla="*/ 266700 w 352425"/>
                <a:gd name="connsiteY20" fmla="*/ 802482 h 1262063"/>
                <a:gd name="connsiteX21" fmla="*/ 288131 w 352425"/>
                <a:gd name="connsiteY21" fmla="*/ 871538 h 1262063"/>
                <a:gd name="connsiteX22" fmla="*/ 311944 w 352425"/>
                <a:gd name="connsiteY22" fmla="*/ 923925 h 1262063"/>
                <a:gd name="connsiteX23" fmla="*/ 326231 w 352425"/>
                <a:gd name="connsiteY23" fmla="*/ 952500 h 1262063"/>
                <a:gd name="connsiteX24" fmla="*/ 340519 w 352425"/>
                <a:gd name="connsiteY24" fmla="*/ 966788 h 1262063"/>
                <a:gd name="connsiteX25" fmla="*/ 347662 w 352425"/>
                <a:gd name="connsiteY25" fmla="*/ 976313 h 1262063"/>
                <a:gd name="connsiteX26" fmla="*/ 352425 w 352425"/>
                <a:gd name="connsiteY26" fmla="*/ 990600 h 1262063"/>
                <a:gd name="connsiteX27" fmla="*/ 347662 w 352425"/>
                <a:gd name="connsiteY27" fmla="*/ 1035844 h 1262063"/>
                <a:gd name="connsiteX28" fmla="*/ 330994 w 352425"/>
                <a:gd name="connsiteY28" fmla="*/ 1081088 h 1262063"/>
                <a:gd name="connsiteX29" fmla="*/ 309562 w 352425"/>
                <a:gd name="connsiteY29" fmla="*/ 1131094 h 1262063"/>
                <a:gd name="connsiteX30" fmla="*/ 295275 w 352425"/>
                <a:gd name="connsiteY30" fmla="*/ 1162050 h 1262063"/>
                <a:gd name="connsiteX31" fmla="*/ 271462 w 352425"/>
                <a:gd name="connsiteY31" fmla="*/ 1200150 h 1262063"/>
                <a:gd name="connsiteX32" fmla="*/ 242887 w 352425"/>
                <a:gd name="connsiteY32" fmla="*/ 1233488 h 1262063"/>
                <a:gd name="connsiteX33" fmla="*/ 219075 w 352425"/>
                <a:gd name="connsiteY33" fmla="*/ 1252538 h 1262063"/>
                <a:gd name="connsiteX34" fmla="*/ 197644 w 352425"/>
                <a:gd name="connsiteY34" fmla="*/ 1259682 h 1262063"/>
                <a:gd name="connsiteX35" fmla="*/ 183356 w 352425"/>
                <a:gd name="connsiteY35" fmla="*/ 1262063 h 1262063"/>
                <a:gd name="connsiteX36" fmla="*/ 154781 w 352425"/>
                <a:gd name="connsiteY36" fmla="*/ 1252538 h 1262063"/>
                <a:gd name="connsiteX37" fmla="*/ 133350 w 352425"/>
                <a:gd name="connsiteY37" fmla="*/ 1235869 h 1262063"/>
                <a:gd name="connsiteX38" fmla="*/ 119062 w 352425"/>
                <a:gd name="connsiteY38" fmla="*/ 1209675 h 1262063"/>
                <a:gd name="connsiteX39" fmla="*/ 102394 w 352425"/>
                <a:gd name="connsiteY39" fmla="*/ 1154907 h 1262063"/>
                <a:gd name="connsiteX40" fmla="*/ 73819 w 352425"/>
                <a:gd name="connsiteY40" fmla="*/ 1009650 h 1262063"/>
                <a:gd name="connsiteX41" fmla="*/ 50006 w 352425"/>
                <a:gd name="connsiteY41" fmla="*/ 831057 h 1262063"/>
                <a:gd name="connsiteX42" fmla="*/ 35719 w 352425"/>
                <a:gd name="connsiteY42" fmla="*/ 68103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2425" h="1262063">
                  <a:moveTo>
                    <a:pt x="35719" y="681038"/>
                  </a:moveTo>
                  <a:lnTo>
                    <a:pt x="21431" y="552450"/>
                  </a:lnTo>
                  <a:lnTo>
                    <a:pt x="11906" y="433388"/>
                  </a:lnTo>
                  <a:lnTo>
                    <a:pt x="2381" y="311944"/>
                  </a:lnTo>
                  <a:cubicBezTo>
                    <a:pt x="1587" y="283369"/>
                    <a:pt x="794" y="254794"/>
                    <a:pt x="0" y="226219"/>
                  </a:cubicBezTo>
                  <a:lnTo>
                    <a:pt x="2381" y="190500"/>
                  </a:lnTo>
                  <a:lnTo>
                    <a:pt x="7144" y="159544"/>
                  </a:lnTo>
                  <a:lnTo>
                    <a:pt x="19050" y="111919"/>
                  </a:lnTo>
                  <a:lnTo>
                    <a:pt x="35719" y="69057"/>
                  </a:lnTo>
                  <a:lnTo>
                    <a:pt x="71437" y="0"/>
                  </a:lnTo>
                  <a:lnTo>
                    <a:pt x="223837" y="4763"/>
                  </a:lnTo>
                  <a:lnTo>
                    <a:pt x="185737" y="71438"/>
                  </a:lnTo>
                  <a:lnTo>
                    <a:pt x="169069" y="107157"/>
                  </a:lnTo>
                  <a:lnTo>
                    <a:pt x="159544" y="152400"/>
                  </a:lnTo>
                  <a:lnTo>
                    <a:pt x="157162" y="202407"/>
                  </a:lnTo>
                  <a:lnTo>
                    <a:pt x="161925" y="280988"/>
                  </a:lnTo>
                  <a:lnTo>
                    <a:pt x="169069" y="361950"/>
                  </a:lnTo>
                  <a:lnTo>
                    <a:pt x="183356" y="452438"/>
                  </a:lnTo>
                  <a:lnTo>
                    <a:pt x="209550" y="588169"/>
                  </a:lnTo>
                  <a:lnTo>
                    <a:pt x="238125" y="702469"/>
                  </a:lnTo>
                  <a:lnTo>
                    <a:pt x="266700" y="802482"/>
                  </a:lnTo>
                  <a:lnTo>
                    <a:pt x="288131" y="871538"/>
                  </a:lnTo>
                  <a:lnTo>
                    <a:pt x="311944" y="923925"/>
                  </a:lnTo>
                  <a:lnTo>
                    <a:pt x="326231" y="952500"/>
                  </a:lnTo>
                  <a:lnTo>
                    <a:pt x="340519" y="966788"/>
                  </a:lnTo>
                  <a:lnTo>
                    <a:pt x="347662" y="976313"/>
                  </a:lnTo>
                  <a:lnTo>
                    <a:pt x="352425" y="990600"/>
                  </a:lnTo>
                  <a:lnTo>
                    <a:pt x="347662" y="1035844"/>
                  </a:lnTo>
                  <a:lnTo>
                    <a:pt x="330994" y="1081088"/>
                  </a:lnTo>
                  <a:lnTo>
                    <a:pt x="309562" y="1131094"/>
                  </a:lnTo>
                  <a:lnTo>
                    <a:pt x="295275" y="1162050"/>
                  </a:lnTo>
                  <a:lnTo>
                    <a:pt x="271462" y="1200150"/>
                  </a:lnTo>
                  <a:lnTo>
                    <a:pt x="242887" y="1233488"/>
                  </a:lnTo>
                  <a:lnTo>
                    <a:pt x="219075" y="1252538"/>
                  </a:lnTo>
                  <a:lnTo>
                    <a:pt x="197644" y="1259682"/>
                  </a:lnTo>
                  <a:lnTo>
                    <a:pt x="183356" y="1262063"/>
                  </a:lnTo>
                  <a:lnTo>
                    <a:pt x="154781" y="1252538"/>
                  </a:lnTo>
                  <a:lnTo>
                    <a:pt x="133350" y="1235869"/>
                  </a:lnTo>
                  <a:lnTo>
                    <a:pt x="119062" y="1209675"/>
                  </a:lnTo>
                  <a:lnTo>
                    <a:pt x="102394" y="1154907"/>
                  </a:lnTo>
                  <a:lnTo>
                    <a:pt x="73819" y="1009650"/>
                  </a:lnTo>
                  <a:lnTo>
                    <a:pt x="50006" y="831057"/>
                  </a:lnTo>
                  <a:lnTo>
                    <a:pt x="35719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0">
              <a:extLst>
                <a:ext uri="{FF2B5EF4-FFF2-40B4-BE49-F238E27FC236}">
                  <a16:creationId xmlns:a16="http://schemas.microsoft.com/office/drawing/2014/main" id="{EB17AE76-9734-4228-B4B2-F7934FA00E91}"/>
                </a:ext>
              </a:extLst>
            </p:cNvPr>
            <p:cNvSpPr/>
            <p:nvPr/>
          </p:nvSpPr>
          <p:spPr>
            <a:xfrm rot="16200000">
              <a:off x="7307265" y="3522663"/>
              <a:ext cx="377825" cy="1644650"/>
            </a:xfrm>
            <a:custGeom>
              <a:avLst/>
              <a:gdLst>
                <a:gd name="connsiteX0" fmla="*/ 61912 w 378618"/>
                <a:gd name="connsiteY0" fmla="*/ 578644 h 1645444"/>
                <a:gd name="connsiteX1" fmla="*/ 52387 w 378618"/>
                <a:gd name="connsiteY1" fmla="*/ 481012 h 1645444"/>
                <a:gd name="connsiteX2" fmla="*/ 38100 w 378618"/>
                <a:gd name="connsiteY2" fmla="*/ 328612 h 1645444"/>
                <a:gd name="connsiteX3" fmla="*/ 19050 w 378618"/>
                <a:gd name="connsiteY3" fmla="*/ 140494 h 1645444"/>
                <a:gd name="connsiteX4" fmla="*/ 0 w 378618"/>
                <a:gd name="connsiteY4" fmla="*/ 4762 h 1645444"/>
                <a:gd name="connsiteX5" fmla="*/ 188118 w 378618"/>
                <a:gd name="connsiteY5" fmla="*/ 0 h 1645444"/>
                <a:gd name="connsiteX6" fmla="*/ 188118 w 378618"/>
                <a:gd name="connsiteY6" fmla="*/ 111919 h 1645444"/>
                <a:gd name="connsiteX7" fmla="*/ 195262 w 378618"/>
                <a:gd name="connsiteY7" fmla="*/ 214312 h 1645444"/>
                <a:gd name="connsiteX8" fmla="*/ 204787 w 378618"/>
                <a:gd name="connsiteY8" fmla="*/ 309562 h 1645444"/>
                <a:gd name="connsiteX9" fmla="*/ 228600 w 378618"/>
                <a:gd name="connsiteY9" fmla="*/ 483394 h 1645444"/>
                <a:gd name="connsiteX10" fmla="*/ 280987 w 378618"/>
                <a:gd name="connsiteY10" fmla="*/ 752475 h 1645444"/>
                <a:gd name="connsiteX11" fmla="*/ 330993 w 378618"/>
                <a:gd name="connsiteY11" fmla="*/ 969169 h 1645444"/>
                <a:gd name="connsiteX12" fmla="*/ 340518 w 378618"/>
                <a:gd name="connsiteY12" fmla="*/ 1012031 h 1645444"/>
                <a:gd name="connsiteX13" fmla="*/ 350043 w 378618"/>
                <a:gd name="connsiteY13" fmla="*/ 1040606 h 1645444"/>
                <a:gd name="connsiteX14" fmla="*/ 361950 w 378618"/>
                <a:gd name="connsiteY14" fmla="*/ 1059656 h 1645444"/>
                <a:gd name="connsiteX15" fmla="*/ 371475 w 378618"/>
                <a:gd name="connsiteY15" fmla="*/ 1071562 h 1645444"/>
                <a:gd name="connsiteX16" fmla="*/ 376237 w 378618"/>
                <a:gd name="connsiteY16" fmla="*/ 1085850 h 1645444"/>
                <a:gd name="connsiteX17" fmla="*/ 378618 w 378618"/>
                <a:gd name="connsiteY17" fmla="*/ 1112044 h 1645444"/>
                <a:gd name="connsiteX18" fmla="*/ 376237 w 378618"/>
                <a:gd name="connsiteY18" fmla="*/ 1159669 h 1645444"/>
                <a:gd name="connsiteX19" fmla="*/ 366712 w 378618"/>
                <a:gd name="connsiteY19" fmla="*/ 1231106 h 1645444"/>
                <a:gd name="connsiteX20" fmla="*/ 340518 w 378618"/>
                <a:gd name="connsiteY20" fmla="*/ 1350169 h 1645444"/>
                <a:gd name="connsiteX21" fmla="*/ 314325 w 378618"/>
                <a:gd name="connsiteY21" fmla="*/ 1445419 h 1645444"/>
                <a:gd name="connsiteX22" fmla="*/ 295275 w 378618"/>
                <a:gd name="connsiteY22" fmla="*/ 1497806 h 1645444"/>
                <a:gd name="connsiteX23" fmla="*/ 271462 w 378618"/>
                <a:gd name="connsiteY23" fmla="*/ 1552575 h 1645444"/>
                <a:gd name="connsiteX24" fmla="*/ 247650 w 378618"/>
                <a:gd name="connsiteY24" fmla="*/ 1590675 h 1645444"/>
                <a:gd name="connsiteX25" fmla="*/ 219075 w 378618"/>
                <a:gd name="connsiteY25" fmla="*/ 1621631 h 1645444"/>
                <a:gd name="connsiteX26" fmla="*/ 185737 w 378618"/>
                <a:gd name="connsiteY26" fmla="*/ 1640681 h 1645444"/>
                <a:gd name="connsiteX27" fmla="*/ 169068 w 378618"/>
                <a:gd name="connsiteY27" fmla="*/ 1643062 h 1645444"/>
                <a:gd name="connsiteX28" fmla="*/ 152400 w 378618"/>
                <a:gd name="connsiteY28" fmla="*/ 1645444 h 1645444"/>
                <a:gd name="connsiteX29" fmla="*/ 128587 w 378618"/>
                <a:gd name="connsiteY29" fmla="*/ 1635919 h 1645444"/>
                <a:gd name="connsiteX30" fmla="*/ 109537 w 378618"/>
                <a:gd name="connsiteY30" fmla="*/ 1619250 h 1645444"/>
                <a:gd name="connsiteX31" fmla="*/ 92868 w 378618"/>
                <a:gd name="connsiteY31" fmla="*/ 1597819 h 1645444"/>
                <a:gd name="connsiteX32" fmla="*/ 78581 w 378618"/>
                <a:gd name="connsiteY32" fmla="*/ 1559719 h 1645444"/>
                <a:gd name="connsiteX33" fmla="*/ 73818 w 378618"/>
                <a:gd name="connsiteY33" fmla="*/ 1524000 h 1645444"/>
                <a:gd name="connsiteX34" fmla="*/ 69056 w 378618"/>
                <a:gd name="connsiteY34" fmla="*/ 1459706 h 1645444"/>
                <a:gd name="connsiteX35" fmla="*/ 69056 w 378618"/>
                <a:gd name="connsiteY35" fmla="*/ 1385887 h 1645444"/>
                <a:gd name="connsiteX36" fmla="*/ 71437 w 378618"/>
                <a:gd name="connsiteY36" fmla="*/ 1300162 h 1645444"/>
                <a:gd name="connsiteX37" fmla="*/ 78581 w 378618"/>
                <a:gd name="connsiteY37" fmla="*/ 1216819 h 1645444"/>
                <a:gd name="connsiteX38" fmla="*/ 80962 w 378618"/>
                <a:gd name="connsiteY38" fmla="*/ 1078706 h 1645444"/>
                <a:gd name="connsiteX39" fmla="*/ 76200 w 378618"/>
                <a:gd name="connsiteY39" fmla="*/ 907256 h 1645444"/>
                <a:gd name="connsiteX40" fmla="*/ 73818 w 378618"/>
                <a:gd name="connsiteY40" fmla="*/ 750094 h 1645444"/>
                <a:gd name="connsiteX41" fmla="*/ 61912 w 378618"/>
                <a:gd name="connsiteY41" fmla="*/ 578644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78618" h="1645444">
                  <a:moveTo>
                    <a:pt x="61912" y="578644"/>
                  </a:moveTo>
                  <a:lnTo>
                    <a:pt x="52387" y="481012"/>
                  </a:lnTo>
                  <a:lnTo>
                    <a:pt x="38100" y="328612"/>
                  </a:lnTo>
                  <a:lnTo>
                    <a:pt x="19050" y="140494"/>
                  </a:lnTo>
                  <a:lnTo>
                    <a:pt x="0" y="4762"/>
                  </a:lnTo>
                  <a:lnTo>
                    <a:pt x="188118" y="0"/>
                  </a:lnTo>
                  <a:lnTo>
                    <a:pt x="188118" y="111919"/>
                  </a:lnTo>
                  <a:lnTo>
                    <a:pt x="195262" y="214312"/>
                  </a:lnTo>
                  <a:lnTo>
                    <a:pt x="204787" y="309562"/>
                  </a:lnTo>
                  <a:lnTo>
                    <a:pt x="228600" y="483394"/>
                  </a:lnTo>
                  <a:lnTo>
                    <a:pt x="280987" y="752475"/>
                  </a:lnTo>
                  <a:lnTo>
                    <a:pt x="330993" y="969169"/>
                  </a:lnTo>
                  <a:lnTo>
                    <a:pt x="340518" y="1012031"/>
                  </a:lnTo>
                  <a:lnTo>
                    <a:pt x="350043" y="1040606"/>
                  </a:lnTo>
                  <a:lnTo>
                    <a:pt x="361950" y="1059656"/>
                  </a:lnTo>
                  <a:lnTo>
                    <a:pt x="371475" y="1071562"/>
                  </a:lnTo>
                  <a:lnTo>
                    <a:pt x="376237" y="1085850"/>
                  </a:lnTo>
                  <a:lnTo>
                    <a:pt x="378618" y="1112044"/>
                  </a:lnTo>
                  <a:lnTo>
                    <a:pt x="376237" y="1159669"/>
                  </a:lnTo>
                  <a:lnTo>
                    <a:pt x="366712" y="1231106"/>
                  </a:lnTo>
                  <a:lnTo>
                    <a:pt x="340518" y="1350169"/>
                  </a:lnTo>
                  <a:lnTo>
                    <a:pt x="314325" y="1445419"/>
                  </a:lnTo>
                  <a:lnTo>
                    <a:pt x="295275" y="1497806"/>
                  </a:lnTo>
                  <a:lnTo>
                    <a:pt x="271462" y="1552575"/>
                  </a:lnTo>
                  <a:lnTo>
                    <a:pt x="247650" y="1590675"/>
                  </a:lnTo>
                  <a:lnTo>
                    <a:pt x="219075" y="1621631"/>
                  </a:lnTo>
                  <a:lnTo>
                    <a:pt x="185737" y="1640681"/>
                  </a:lnTo>
                  <a:lnTo>
                    <a:pt x="169068" y="1643062"/>
                  </a:lnTo>
                  <a:lnTo>
                    <a:pt x="152400" y="1645444"/>
                  </a:lnTo>
                  <a:lnTo>
                    <a:pt x="128587" y="1635919"/>
                  </a:lnTo>
                  <a:lnTo>
                    <a:pt x="109537" y="1619250"/>
                  </a:lnTo>
                  <a:lnTo>
                    <a:pt x="92868" y="1597819"/>
                  </a:lnTo>
                  <a:lnTo>
                    <a:pt x="78581" y="1559719"/>
                  </a:lnTo>
                  <a:lnTo>
                    <a:pt x="73818" y="1524000"/>
                  </a:lnTo>
                  <a:lnTo>
                    <a:pt x="69056" y="1459706"/>
                  </a:lnTo>
                  <a:lnTo>
                    <a:pt x="69056" y="1385887"/>
                  </a:lnTo>
                  <a:cubicBezTo>
                    <a:pt x="69850" y="1357312"/>
                    <a:pt x="70643" y="1328737"/>
                    <a:pt x="71437" y="1300162"/>
                  </a:cubicBezTo>
                  <a:lnTo>
                    <a:pt x="78581" y="1216819"/>
                  </a:lnTo>
                  <a:cubicBezTo>
                    <a:pt x="79375" y="1170781"/>
                    <a:pt x="80168" y="1124744"/>
                    <a:pt x="80962" y="1078706"/>
                  </a:cubicBezTo>
                  <a:lnTo>
                    <a:pt x="76200" y="907256"/>
                  </a:lnTo>
                  <a:lnTo>
                    <a:pt x="73818" y="750094"/>
                  </a:lnTo>
                  <a:lnTo>
                    <a:pt x="61912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7548413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B3925A9F-46C3-4D56-849D-A9451DBEE542}"/>
              </a:ext>
            </a:extLst>
          </p:cNvPr>
          <p:cNvSpPr/>
          <p:nvPr/>
        </p:nvSpPr>
        <p:spPr>
          <a:xfrm>
            <a:off x="3651250" y="1708150"/>
            <a:ext cx="1371600" cy="2317750"/>
          </a:xfrm>
          <a:custGeom>
            <a:avLst/>
            <a:gdLst>
              <a:gd name="connsiteX0" fmla="*/ 768350 w 1371600"/>
              <a:gd name="connsiteY0" fmla="*/ 901700 h 2317750"/>
              <a:gd name="connsiteX1" fmla="*/ 831850 w 1371600"/>
              <a:gd name="connsiteY1" fmla="*/ 752475 h 2317750"/>
              <a:gd name="connsiteX2" fmla="*/ 908050 w 1371600"/>
              <a:gd name="connsiteY2" fmla="*/ 565150 h 2317750"/>
              <a:gd name="connsiteX3" fmla="*/ 965200 w 1371600"/>
              <a:gd name="connsiteY3" fmla="*/ 409575 h 2317750"/>
              <a:gd name="connsiteX4" fmla="*/ 996950 w 1371600"/>
              <a:gd name="connsiteY4" fmla="*/ 304800 h 2317750"/>
              <a:gd name="connsiteX5" fmla="*/ 1006475 w 1371600"/>
              <a:gd name="connsiteY5" fmla="*/ 266700 h 2317750"/>
              <a:gd name="connsiteX6" fmla="*/ 1012825 w 1371600"/>
              <a:gd name="connsiteY6" fmla="*/ 225425 h 2317750"/>
              <a:gd name="connsiteX7" fmla="*/ 1009650 w 1371600"/>
              <a:gd name="connsiteY7" fmla="*/ 203200 h 2317750"/>
              <a:gd name="connsiteX8" fmla="*/ 996950 w 1371600"/>
              <a:gd name="connsiteY8" fmla="*/ 168275 h 2317750"/>
              <a:gd name="connsiteX9" fmla="*/ 965200 w 1371600"/>
              <a:gd name="connsiteY9" fmla="*/ 111125 h 2317750"/>
              <a:gd name="connsiteX10" fmla="*/ 930275 w 1371600"/>
              <a:gd name="connsiteY10" fmla="*/ 63500 h 2317750"/>
              <a:gd name="connsiteX11" fmla="*/ 904875 w 1371600"/>
              <a:gd name="connsiteY11" fmla="*/ 31750 h 2317750"/>
              <a:gd name="connsiteX12" fmla="*/ 901700 w 1371600"/>
              <a:gd name="connsiteY12" fmla="*/ 19050 h 2317750"/>
              <a:gd name="connsiteX13" fmla="*/ 911225 w 1371600"/>
              <a:gd name="connsiteY13" fmla="*/ 6350 h 2317750"/>
              <a:gd name="connsiteX14" fmla="*/ 942975 w 1371600"/>
              <a:gd name="connsiteY14" fmla="*/ 0 h 2317750"/>
              <a:gd name="connsiteX15" fmla="*/ 1003300 w 1371600"/>
              <a:gd name="connsiteY15" fmla="*/ 9525 h 2317750"/>
              <a:gd name="connsiteX16" fmla="*/ 1041400 w 1371600"/>
              <a:gd name="connsiteY16" fmla="*/ 22225 h 2317750"/>
              <a:gd name="connsiteX17" fmla="*/ 1095375 w 1371600"/>
              <a:gd name="connsiteY17" fmla="*/ 47625 h 2317750"/>
              <a:gd name="connsiteX18" fmla="*/ 1149350 w 1371600"/>
              <a:gd name="connsiteY18" fmla="*/ 85725 h 2317750"/>
              <a:gd name="connsiteX19" fmla="*/ 1209675 w 1371600"/>
              <a:gd name="connsiteY19" fmla="*/ 136525 h 2317750"/>
              <a:gd name="connsiteX20" fmla="*/ 1250950 w 1371600"/>
              <a:gd name="connsiteY20" fmla="*/ 177800 h 2317750"/>
              <a:gd name="connsiteX21" fmla="*/ 1317625 w 1371600"/>
              <a:gd name="connsiteY21" fmla="*/ 254000 h 2317750"/>
              <a:gd name="connsiteX22" fmla="*/ 1349375 w 1371600"/>
              <a:gd name="connsiteY22" fmla="*/ 298450 h 2317750"/>
              <a:gd name="connsiteX23" fmla="*/ 1368425 w 1371600"/>
              <a:gd name="connsiteY23" fmla="*/ 333375 h 2317750"/>
              <a:gd name="connsiteX24" fmla="*/ 1371600 w 1371600"/>
              <a:gd name="connsiteY24" fmla="*/ 355600 h 2317750"/>
              <a:gd name="connsiteX25" fmla="*/ 1365250 w 1371600"/>
              <a:gd name="connsiteY25" fmla="*/ 368300 h 2317750"/>
              <a:gd name="connsiteX26" fmla="*/ 1346200 w 1371600"/>
              <a:gd name="connsiteY26" fmla="*/ 377825 h 2317750"/>
              <a:gd name="connsiteX27" fmla="*/ 1323975 w 1371600"/>
              <a:gd name="connsiteY27" fmla="*/ 384175 h 2317750"/>
              <a:gd name="connsiteX28" fmla="*/ 1282700 w 1371600"/>
              <a:gd name="connsiteY28" fmla="*/ 463550 h 2317750"/>
              <a:gd name="connsiteX29" fmla="*/ 1174750 w 1371600"/>
              <a:gd name="connsiteY29" fmla="*/ 669925 h 2317750"/>
              <a:gd name="connsiteX30" fmla="*/ 1041400 w 1371600"/>
              <a:gd name="connsiteY30" fmla="*/ 914400 h 2317750"/>
              <a:gd name="connsiteX31" fmla="*/ 908050 w 1371600"/>
              <a:gd name="connsiteY31" fmla="*/ 1152525 h 2317750"/>
              <a:gd name="connsiteX32" fmla="*/ 809625 w 1371600"/>
              <a:gd name="connsiteY32" fmla="*/ 1327150 h 2317750"/>
              <a:gd name="connsiteX33" fmla="*/ 777875 w 1371600"/>
              <a:gd name="connsiteY33" fmla="*/ 1384300 h 2317750"/>
              <a:gd name="connsiteX34" fmla="*/ 650875 w 1371600"/>
              <a:gd name="connsiteY34" fmla="*/ 1574800 h 2317750"/>
              <a:gd name="connsiteX35" fmla="*/ 555625 w 1371600"/>
              <a:gd name="connsiteY35" fmla="*/ 1704975 h 2317750"/>
              <a:gd name="connsiteX36" fmla="*/ 371475 w 1371600"/>
              <a:gd name="connsiteY36" fmla="*/ 1939925 h 2317750"/>
              <a:gd name="connsiteX37" fmla="*/ 174625 w 1371600"/>
              <a:gd name="connsiteY37" fmla="*/ 2165350 h 2317750"/>
              <a:gd name="connsiteX38" fmla="*/ 53975 w 1371600"/>
              <a:gd name="connsiteY38" fmla="*/ 2298700 h 2317750"/>
              <a:gd name="connsiteX39" fmla="*/ 28575 w 1371600"/>
              <a:gd name="connsiteY39" fmla="*/ 2317750 h 2317750"/>
              <a:gd name="connsiteX40" fmla="*/ 15875 w 1371600"/>
              <a:gd name="connsiteY40" fmla="*/ 2317750 h 2317750"/>
              <a:gd name="connsiteX41" fmla="*/ 9525 w 1371600"/>
              <a:gd name="connsiteY41" fmla="*/ 2314575 h 2317750"/>
              <a:gd name="connsiteX42" fmla="*/ 0 w 1371600"/>
              <a:gd name="connsiteY42" fmla="*/ 2301875 h 2317750"/>
              <a:gd name="connsiteX43" fmla="*/ 6350 w 1371600"/>
              <a:gd name="connsiteY43" fmla="*/ 2279650 h 2317750"/>
              <a:gd name="connsiteX44" fmla="*/ 50800 w 1371600"/>
              <a:gd name="connsiteY44" fmla="*/ 2206625 h 2317750"/>
              <a:gd name="connsiteX45" fmla="*/ 161925 w 1371600"/>
              <a:gd name="connsiteY45" fmla="*/ 2028825 h 2317750"/>
              <a:gd name="connsiteX46" fmla="*/ 279400 w 1371600"/>
              <a:gd name="connsiteY46" fmla="*/ 1831975 h 2317750"/>
              <a:gd name="connsiteX47" fmla="*/ 365125 w 1371600"/>
              <a:gd name="connsiteY47" fmla="*/ 1685925 h 2317750"/>
              <a:gd name="connsiteX48" fmla="*/ 469900 w 1371600"/>
              <a:gd name="connsiteY48" fmla="*/ 1504950 h 2317750"/>
              <a:gd name="connsiteX49" fmla="*/ 533400 w 1371600"/>
              <a:gd name="connsiteY49" fmla="*/ 1387475 h 2317750"/>
              <a:gd name="connsiteX50" fmla="*/ 625475 w 1371600"/>
              <a:gd name="connsiteY50" fmla="*/ 1212850 h 2317750"/>
              <a:gd name="connsiteX51" fmla="*/ 727075 w 1371600"/>
              <a:gd name="connsiteY51" fmla="*/ 1003300 h 2317750"/>
              <a:gd name="connsiteX52" fmla="*/ 768350 w 1371600"/>
              <a:gd name="connsiteY52" fmla="*/ 901700 h 231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71600" h="2317750">
                <a:moveTo>
                  <a:pt x="768350" y="901700"/>
                </a:moveTo>
                <a:lnTo>
                  <a:pt x="831850" y="752475"/>
                </a:lnTo>
                <a:lnTo>
                  <a:pt x="908050" y="565150"/>
                </a:lnTo>
                <a:lnTo>
                  <a:pt x="965200" y="409575"/>
                </a:lnTo>
                <a:lnTo>
                  <a:pt x="996950" y="304800"/>
                </a:lnTo>
                <a:lnTo>
                  <a:pt x="1006475" y="266700"/>
                </a:lnTo>
                <a:lnTo>
                  <a:pt x="1012825" y="225425"/>
                </a:lnTo>
                <a:lnTo>
                  <a:pt x="1009650" y="203200"/>
                </a:lnTo>
                <a:lnTo>
                  <a:pt x="996950" y="168275"/>
                </a:lnTo>
                <a:lnTo>
                  <a:pt x="965200" y="111125"/>
                </a:lnTo>
                <a:lnTo>
                  <a:pt x="930275" y="63500"/>
                </a:lnTo>
                <a:lnTo>
                  <a:pt x="904875" y="31750"/>
                </a:lnTo>
                <a:lnTo>
                  <a:pt x="901700" y="19050"/>
                </a:lnTo>
                <a:lnTo>
                  <a:pt x="911225" y="6350"/>
                </a:lnTo>
                <a:lnTo>
                  <a:pt x="942975" y="0"/>
                </a:lnTo>
                <a:lnTo>
                  <a:pt x="1003300" y="9525"/>
                </a:lnTo>
                <a:lnTo>
                  <a:pt x="1041400" y="22225"/>
                </a:lnTo>
                <a:lnTo>
                  <a:pt x="1095375" y="47625"/>
                </a:lnTo>
                <a:lnTo>
                  <a:pt x="1149350" y="85725"/>
                </a:lnTo>
                <a:lnTo>
                  <a:pt x="1209675" y="136525"/>
                </a:lnTo>
                <a:lnTo>
                  <a:pt x="1250950" y="177800"/>
                </a:lnTo>
                <a:lnTo>
                  <a:pt x="1317625" y="254000"/>
                </a:lnTo>
                <a:lnTo>
                  <a:pt x="1349375" y="298450"/>
                </a:lnTo>
                <a:lnTo>
                  <a:pt x="1368425" y="333375"/>
                </a:lnTo>
                <a:lnTo>
                  <a:pt x="1371600" y="355600"/>
                </a:lnTo>
                <a:lnTo>
                  <a:pt x="1365250" y="368300"/>
                </a:lnTo>
                <a:lnTo>
                  <a:pt x="1346200" y="377825"/>
                </a:lnTo>
                <a:lnTo>
                  <a:pt x="1323975" y="384175"/>
                </a:lnTo>
                <a:lnTo>
                  <a:pt x="1282700" y="463550"/>
                </a:lnTo>
                <a:lnTo>
                  <a:pt x="1174750" y="669925"/>
                </a:lnTo>
                <a:lnTo>
                  <a:pt x="1041400" y="914400"/>
                </a:lnTo>
                <a:lnTo>
                  <a:pt x="908050" y="1152525"/>
                </a:lnTo>
                <a:lnTo>
                  <a:pt x="809625" y="1327150"/>
                </a:lnTo>
                <a:lnTo>
                  <a:pt x="777875" y="1384300"/>
                </a:lnTo>
                <a:lnTo>
                  <a:pt x="650875" y="1574800"/>
                </a:lnTo>
                <a:lnTo>
                  <a:pt x="555625" y="1704975"/>
                </a:lnTo>
                <a:lnTo>
                  <a:pt x="371475" y="1939925"/>
                </a:lnTo>
                <a:lnTo>
                  <a:pt x="174625" y="2165350"/>
                </a:lnTo>
                <a:lnTo>
                  <a:pt x="53975" y="2298700"/>
                </a:lnTo>
                <a:lnTo>
                  <a:pt x="28575" y="2317750"/>
                </a:lnTo>
                <a:lnTo>
                  <a:pt x="15875" y="2317750"/>
                </a:lnTo>
                <a:lnTo>
                  <a:pt x="9525" y="2314575"/>
                </a:lnTo>
                <a:lnTo>
                  <a:pt x="0" y="2301875"/>
                </a:lnTo>
                <a:lnTo>
                  <a:pt x="6350" y="2279650"/>
                </a:lnTo>
                <a:lnTo>
                  <a:pt x="50800" y="2206625"/>
                </a:lnTo>
                <a:lnTo>
                  <a:pt x="161925" y="2028825"/>
                </a:lnTo>
                <a:lnTo>
                  <a:pt x="279400" y="1831975"/>
                </a:lnTo>
                <a:lnTo>
                  <a:pt x="365125" y="1685925"/>
                </a:lnTo>
                <a:lnTo>
                  <a:pt x="469900" y="1504950"/>
                </a:lnTo>
                <a:lnTo>
                  <a:pt x="533400" y="1387475"/>
                </a:lnTo>
                <a:lnTo>
                  <a:pt x="625475" y="1212850"/>
                </a:lnTo>
                <a:lnTo>
                  <a:pt x="727075" y="1003300"/>
                </a:lnTo>
                <a:lnTo>
                  <a:pt x="768350" y="9017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591B5EF-CA17-40D1-B30F-7D2BC36E3E7E}"/>
              </a:ext>
            </a:extLst>
          </p:cNvPr>
          <p:cNvSpPr/>
          <p:nvPr/>
        </p:nvSpPr>
        <p:spPr>
          <a:xfrm>
            <a:off x="5167314" y="2649538"/>
            <a:ext cx="498475" cy="889000"/>
          </a:xfrm>
          <a:custGeom>
            <a:avLst/>
            <a:gdLst>
              <a:gd name="connsiteX0" fmla="*/ 250031 w 497681"/>
              <a:gd name="connsiteY0" fmla="*/ 521494 h 888207"/>
              <a:gd name="connsiteX1" fmla="*/ 240506 w 497681"/>
              <a:gd name="connsiteY1" fmla="*/ 459582 h 888207"/>
              <a:gd name="connsiteX2" fmla="*/ 226218 w 497681"/>
              <a:gd name="connsiteY2" fmla="*/ 385763 h 888207"/>
              <a:gd name="connsiteX3" fmla="*/ 216693 w 497681"/>
              <a:gd name="connsiteY3" fmla="*/ 342900 h 888207"/>
              <a:gd name="connsiteX4" fmla="*/ 207168 w 497681"/>
              <a:gd name="connsiteY4" fmla="*/ 309563 h 888207"/>
              <a:gd name="connsiteX5" fmla="*/ 195262 w 497681"/>
              <a:gd name="connsiteY5" fmla="*/ 278607 h 888207"/>
              <a:gd name="connsiteX6" fmla="*/ 180975 w 497681"/>
              <a:gd name="connsiteY6" fmla="*/ 254794 h 888207"/>
              <a:gd name="connsiteX7" fmla="*/ 157162 w 497681"/>
              <a:gd name="connsiteY7" fmla="*/ 214313 h 888207"/>
              <a:gd name="connsiteX8" fmla="*/ 119062 w 497681"/>
              <a:gd name="connsiteY8" fmla="*/ 164307 h 888207"/>
              <a:gd name="connsiteX9" fmla="*/ 104775 w 497681"/>
              <a:gd name="connsiteY9" fmla="*/ 147638 h 888207"/>
              <a:gd name="connsiteX10" fmla="*/ 66675 w 497681"/>
              <a:gd name="connsiteY10" fmla="*/ 102394 h 888207"/>
              <a:gd name="connsiteX11" fmla="*/ 33337 w 497681"/>
              <a:gd name="connsiteY11" fmla="*/ 71438 h 888207"/>
              <a:gd name="connsiteX12" fmla="*/ 11906 w 497681"/>
              <a:gd name="connsiteY12" fmla="*/ 50007 h 888207"/>
              <a:gd name="connsiteX13" fmla="*/ 2381 w 497681"/>
              <a:gd name="connsiteY13" fmla="*/ 35719 h 888207"/>
              <a:gd name="connsiteX14" fmla="*/ 0 w 497681"/>
              <a:gd name="connsiteY14" fmla="*/ 19050 h 888207"/>
              <a:gd name="connsiteX15" fmla="*/ 4762 w 497681"/>
              <a:gd name="connsiteY15" fmla="*/ 9525 h 888207"/>
              <a:gd name="connsiteX16" fmla="*/ 21431 w 497681"/>
              <a:gd name="connsiteY16" fmla="*/ 0 h 888207"/>
              <a:gd name="connsiteX17" fmla="*/ 47625 w 497681"/>
              <a:gd name="connsiteY17" fmla="*/ 0 h 888207"/>
              <a:gd name="connsiteX18" fmla="*/ 92868 w 497681"/>
              <a:gd name="connsiteY18" fmla="*/ 7144 h 888207"/>
              <a:gd name="connsiteX19" fmla="*/ 209550 w 497681"/>
              <a:gd name="connsiteY19" fmla="*/ 35719 h 888207"/>
              <a:gd name="connsiteX20" fmla="*/ 340518 w 497681"/>
              <a:gd name="connsiteY20" fmla="*/ 61913 h 888207"/>
              <a:gd name="connsiteX21" fmla="*/ 373856 w 497681"/>
              <a:gd name="connsiteY21" fmla="*/ 66675 h 888207"/>
              <a:gd name="connsiteX22" fmla="*/ 409575 w 497681"/>
              <a:gd name="connsiteY22" fmla="*/ 200025 h 888207"/>
              <a:gd name="connsiteX23" fmla="*/ 409575 w 497681"/>
              <a:gd name="connsiteY23" fmla="*/ 285750 h 888207"/>
              <a:gd name="connsiteX24" fmla="*/ 414337 w 497681"/>
              <a:gd name="connsiteY24" fmla="*/ 357188 h 888207"/>
              <a:gd name="connsiteX25" fmla="*/ 426243 w 497681"/>
              <a:gd name="connsiteY25" fmla="*/ 442913 h 888207"/>
              <a:gd name="connsiteX26" fmla="*/ 438150 w 497681"/>
              <a:gd name="connsiteY26" fmla="*/ 504825 h 888207"/>
              <a:gd name="connsiteX27" fmla="*/ 457200 w 497681"/>
              <a:gd name="connsiteY27" fmla="*/ 583407 h 888207"/>
              <a:gd name="connsiteX28" fmla="*/ 483393 w 497681"/>
              <a:gd name="connsiteY28" fmla="*/ 666750 h 888207"/>
              <a:gd name="connsiteX29" fmla="*/ 497681 w 497681"/>
              <a:gd name="connsiteY29" fmla="*/ 795338 h 888207"/>
              <a:gd name="connsiteX30" fmla="*/ 481012 w 497681"/>
              <a:gd name="connsiteY30" fmla="*/ 826294 h 888207"/>
              <a:gd name="connsiteX31" fmla="*/ 452437 w 497681"/>
              <a:gd name="connsiteY31" fmla="*/ 859632 h 888207"/>
              <a:gd name="connsiteX32" fmla="*/ 421481 w 497681"/>
              <a:gd name="connsiteY32" fmla="*/ 883444 h 888207"/>
              <a:gd name="connsiteX33" fmla="*/ 409575 w 497681"/>
              <a:gd name="connsiteY33" fmla="*/ 888207 h 888207"/>
              <a:gd name="connsiteX34" fmla="*/ 388143 w 497681"/>
              <a:gd name="connsiteY34" fmla="*/ 883444 h 888207"/>
              <a:gd name="connsiteX35" fmla="*/ 366712 w 497681"/>
              <a:gd name="connsiteY35" fmla="*/ 871538 h 888207"/>
              <a:gd name="connsiteX36" fmla="*/ 342900 w 497681"/>
              <a:gd name="connsiteY36" fmla="*/ 850107 h 888207"/>
              <a:gd name="connsiteX37" fmla="*/ 323850 w 497681"/>
              <a:gd name="connsiteY37" fmla="*/ 826294 h 888207"/>
              <a:gd name="connsiteX38" fmla="*/ 302418 w 497681"/>
              <a:gd name="connsiteY38" fmla="*/ 792957 h 888207"/>
              <a:gd name="connsiteX39" fmla="*/ 295275 w 497681"/>
              <a:gd name="connsiteY39" fmla="*/ 771525 h 888207"/>
              <a:gd name="connsiteX40" fmla="*/ 283368 w 497681"/>
              <a:gd name="connsiteY40" fmla="*/ 702469 h 888207"/>
              <a:gd name="connsiteX41" fmla="*/ 250031 w 497681"/>
              <a:gd name="connsiteY41" fmla="*/ 521494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97681" h="888207">
                <a:moveTo>
                  <a:pt x="250031" y="521494"/>
                </a:moveTo>
                <a:lnTo>
                  <a:pt x="240506" y="459582"/>
                </a:lnTo>
                <a:lnTo>
                  <a:pt x="226218" y="385763"/>
                </a:lnTo>
                <a:lnTo>
                  <a:pt x="216693" y="342900"/>
                </a:lnTo>
                <a:lnTo>
                  <a:pt x="207168" y="309563"/>
                </a:lnTo>
                <a:lnTo>
                  <a:pt x="195262" y="278607"/>
                </a:lnTo>
                <a:lnTo>
                  <a:pt x="180975" y="254794"/>
                </a:lnTo>
                <a:lnTo>
                  <a:pt x="157162" y="214313"/>
                </a:lnTo>
                <a:lnTo>
                  <a:pt x="119062" y="164307"/>
                </a:lnTo>
                <a:lnTo>
                  <a:pt x="104775" y="147638"/>
                </a:lnTo>
                <a:lnTo>
                  <a:pt x="66675" y="102394"/>
                </a:lnTo>
                <a:lnTo>
                  <a:pt x="33337" y="71438"/>
                </a:lnTo>
                <a:lnTo>
                  <a:pt x="11906" y="50007"/>
                </a:lnTo>
                <a:lnTo>
                  <a:pt x="2381" y="35719"/>
                </a:lnTo>
                <a:lnTo>
                  <a:pt x="0" y="19050"/>
                </a:lnTo>
                <a:lnTo>
                  <a:pt x="4762" y="9525"/>
                </a:lnTo>
                <a:lnTo>
                  <a:pt x="21431" y="0"/>
                </a:lnTo>
                <a:lnTo>
                  <a:pt x="47625" y="0"/>
                </a:lnTo>
                <a:lnTo>
                  <a:pt x="92868" y="7144"/>
                </a:lnTo>
                <a:lnTo>
                  <a:pt x="209550" y="35719"/>
                </a:lnTo>
                <a:lnTo>
                  <a:pt x="340518" y="61913"/>
                </a:lnTo>
                <a:lnTo>
                  <a:pt x="373856" y="66675"/>
                </a:lnTo>
                <a:lnTo>
                  <a:pt x="409575" y="200025"/>
                </a:lnTo>
                <a:lnTo>
                  <a:pt x="409575" y="285750"/>
                </a:lnTo>
                <a:lnTo>
                  <a:pt x="414337" y="357188"/>
                </a:lnTo>
                <a:lnTo>
                  <a:pt x="426243" y="442913"/>
                </a:lnTo>
                <a:lnTo>
                  <a:pt x="438150" y="504825"/>
                </a:lnTo>
                <a:lnTo>
                  <a:pt x="457200" y="583407"/>
                </a:lnTo>
                <a:lnTo>
                  <a:pt x="483393" y="666750"/>
                </a:lnTo>
                <a:lnTo>
                  <a:pt x="497681" y="795338"/>
                </a:lnTo>
                <a:lnTo>
                  <a:pt x="481012" y="826294"/>
                </a:lnTo>
                <a:lnTo>
                  <a:pt x="452437" y="859632"/>
                </a:lnTo>
                <a:lnTo>
                  <a:pt x="421481" y="883444"/>
                </a:lnTo>
                <a:lnTo>
                  <a:pt x="409575" y="888207"/>
                </a:lnTo>
                <a:lnTo>
                  <a:pt x="388143" y="883444"/>
                </a:lnTo>
                <a:lnTo>
                  <a:pt x="366712" y="871538"/>
                </a:lnTo>
                <a:lnTo>
                  <a:pt x="342900" y="850107"/>
                </a:lnTo>
                <a:lnTo>
                  <a:pt x="323850" y="826294"/>
                </a:lnTo>
                <a:lnTo>
                  <a:pt x="302418" y="792957"/>
                </a:lnTo>
                <a:lnTo>
                  <a:pt x="295275" y="771525"/>
                </a:lnTo>
                <a:lnTo>
                  <a:pt x="283368" y="702469"/>
                </a:lnTo>
                <a:lnTo>
                  <a:pt x="250031" y="521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72A5A9D-F4AD-4997-9BB0-A300D1C68708}"/>
              </a:ext>
            </a:extLst>
          </p:cNvPr>
          <p:cNvSpPr/>
          <p:nvPr/>
        </p:nvSpPr>
        <p:spPr>
          <a:xfrm>
            <a:off x="4237039" y="3044825"/>
            <a:ext cx="357187" cy="3005138"/>
          </a:xfrm>
          <a:custGeom>
            <a:avLst/>
            <a:gdLst>
              <a:gd name="connsiteX0" fmla="*/ 354330 w 358140"/>
              <a:gd name="connsiteY0" fmla="*/ 937260 h 3006090"/>
              <a:gd name="connsiteX1" fmla="*/ 358140 w 358140"/>
              <a:gd name="connsiteY1" fmla="*/ 510540 h 3006090"/>
              <a:gd name="connsiteX2" fmla="*/ 358140 w 358140"/>
              <a:gd name="connsiteY2" fmla="*/ 327660 h 3006090"/>
              <a:gd name="connsiteX3" fmla="*/ 358140 w 358140"/>
              <a:gd name="connsiteY3" fmla="*/ 209550 h 3006090"/>
              <a:gd name="connsiteX4" fmla="*/ 354330 w 358140"/>
              <a:gd name="connsiteY4" fmla="*/ 186690 h 3006090"/>
              <a:gd name="connsiteX5" fmla="*/ 346710 w 358140"/>
              <a:gd name="connsiteY5" fmla="*/ 167640 h 3006090"/>
              <a:gd name="connsiteX6" fmla="*/ 320040 w 358140"/>
              <a:gd name="connsiteY6" fmla="*/ 133350 h 3006090"/>
              <a:gd name="connsiteX7" fmla="*/ 300990 w 358140"/>
              <a:gd name="connsiteY7" fmla="*/ 114300 h 3006090"/>
              <a:gd name="connsiteX8" fmla="*/ 274320 w 358140"/>
              <a:gd name="connsiteY8" fmla="*/ 87630 h 3006090"/>
              <a:gd name="connsiteX9" fmla="*/ 259080 w 358140"/>
              <a:gd name="connsiteY9" fmla="*/ 72390 h 3006090"/>
              <a:gd name="connsiteX10" fmla="*/ 236220 w 358140"/>
              <a:gd name="connsiteY10" fmla="*/ 57150 h 3006090"/>
              <a:gd name="connsiteX11" fmla="*/ 194310 w 358140"/>
              <a:gd name="connsiteY11" fmla="*/ 26670 h 3006090"/>
              <a:gd name="connsiteX12" fmla="*/ 152400 w 358140"/>
              <a:gd name="connsiteY12" fmla="*/ 0 h 3006090"/>
              <a:gd name="connsiteX13" fmla="*/ 41910 w 358140"/>
              <a:gd name="connsiteY13" fmla="*/ 182880 h 3006090"/>
              <a:gd name="connsiteX14" fmla="*/ 106680 w 358140"/>
              <a:gd name="connsiteY14" fmla="*/ 217170 h 3006090"/>
              <a:gd name="connsiteX15" fmla="*/ 125730 w 358140"/>
              <a:gd name="connsiteY15" fmla="*/ 236220 h 3006090"/>
              <a:gd name="connsiteX16" fmla="*/ 137160 w 358140"/>
              <a:gd name="connsiteY16" fmla="*/ 266700 h 3006090"/>
              <a:gd name="connsiteX17" fmla="*/ 148590 w 358140"/>
              <a:gd name="connsiteY17" fmla="*/ 308610 h 3006090"/>
              <a:gd name="connsiteX18" fmla="*/ 156210 w 358140"/>
              <a:gd name="connsiteY18" fmla="*/ 381000 h 3006090"/>
              <a:gd name="connsiteX19" fmla="*/ 156210 w 358140"/>
              <a:gd name="connsiteY19" fmla="*/ 529590 h 3006090"/>
              <a:gd name="connsiteX20" fmla="*/ 148590 w 358140"/>
              <a:gd name="connsiteY20" fmla="*/ 792480 h 3006090"/>
              <a:gd name="connsiteX21" fmla="*/ 125730 w 358140"/>
              <a:gd name="connsiteY21" fmla="*/ 1181100 h 3006090"/>
              <a:gd name="connsiteX22" fmla="*/ 102870 w 358140"/>
              <a:gd name="connsiteY22" fmla="*/ 1508760 h 3006090"/>
              <a:gd name="connsiteX23" fmla="*/ 80010 w 358140"/>
              <a:gd name="connsiteY23" fmla="*/ 1813560 h 3006090"/>
              <a:gd name="connsiteX24" fmla="*/ 41910 w 358140"/>
              <a:gd name="connsiteY24" fmla="*/ 2205990 h 3006090"/>
              <a:gd name="connsiteX25" fmla="*/ 7620 w 358140"/>
              <a:gd name="connsiteY25" fmla="*/ 2518410 h 3006090"/>
              <a:gd name="connsiteX26" fmla="*/ 0 w 358140"/>
              <a:gd name="connsiteY26" fmla="*/ 2567940 h 3006090"/>
              <a:gd name="connsiteX27" fmla="*/ 11430 w 358140"/>
              <a:gd name="connsiteY27" fmla="*/ 2636520 h 3006090"/>
              <a:gd name="connsiteX28" fmla="*/ 41910 w 358140"/>
              <a:gd name="connsiteY28" fmla="*/ 2743200 h 3006090"/>
              <a:gd name="connsiteX29" fmla="*/ 68580 w 358140"/>
              <a:gd name="connsiteY29" fmla="*/ 2819400 h 3006090"/>
              <a:gd name="connsiteX30" fmla="*/ 102870 w 358140"/>
              <a:gd name="connsiteY30" fmla="*/ 2899410 h 3006090"/>
              <a:gd name="connsiteX31" fmla="*/ 125730 w 358140"/>
              <a:gd name="connsiteY31" fmla="*/ 2945130 h 3006090"/>
              <a:gd name="connsiteX32" fmla="*/ 144780 w 358140"/>
              <a:gd name="connsiteY32" fmla="*/ 2971800 h 3006090"/>
              <a:gd name="connsiteX33" fmla="*/ 179070 w 358140"/>
              <a:gd name="connsiteY33" fmla="*/ 2998470 h 3006090"/>
              <a:gd name="connsiteX34" fmla="*/ 205740 w 358140"/>
              <a:gd name="connsiteY34" fmla="*/ 3006090 h 3006090"/>
              <a:gd name="connsiteX35" fmla="*/ 224790 w 358140"/>
              <a:gd name="connsiteY35" fmla="*/ 3002280 h 3006090"/>
              <a:gd name="connsiteX36" fmla="*/ 243840 w 358140"/>
              <a:gd name="connsiteY36" fmla="*/ 2990850 h 3006090"/>
              <a:gd name="connsiteX37" fmla="*/ 259080 w 358140"/>
              <a:gd name="connsiteY37" fmla="*/ 2967990 h 3006090"/>
              <a:gd name="connsiteX38" fmla="*/ 274320 w 358140"/>
              <a:gd name="connsiteY38" fmla="*/ 2933700 h 3006090"/>
              <a:gd name="connsiteX39" fmla="*/ 289560 w 358140"/>
              <a:gd name="connsiteY39" fmla="*/ 2880360 h 3006090"/>
              <a:gd name="connsiteX40" fmla="*/ 300990 w 358140"/>
              <a:gd name="connsiteY40" fmla="*/ 2807970 h 3006090"/>
              <a:gd name="connsiteX41" fmla="*/ 312420 w 358140"/>
              <a:gd name="connsiteY41" fmla="*/ 2689860 h 3006090"/>
              <a:gd name="connsiteX42" fmla="*/ 323850 w 358140"/>
              <a:gd name="connsiteY42" fmla="*/ 2514600 h 3006090"/>
              <a:gd name="connsiteX43" fmla="*/ 335280 w 358140"/>
              <a:gd name="connsiteY43" fmla="*/ 2225040 h 3006090"/>
              <a:gd name="connsiteX44" fmla="*/ 335280 w 358140"/>
              <a:gd name="connsiteY44" fmla="*/ 1969770 h 3006090"/>
              <a:gd name="connsiteX45" fmla="*/ 335280 w 358140"/>
              <a:gd name="connsiteY45" fmla="*/ 1786890 h 3006090"/>
              <a:gd name="connsiteX46" fmla="*/ 342900 w 358140"/>
              <a:gd name="connsiteY46" fmla="*/ 1546860 h 3006090"/>
              <a:gd name="connsiteX47" fmla="*/ 350520 w 358140"/>
              <a:gd name="connsiteY47" fmla="*/ 1234440 h 3006090"/>
              <a:gd name="connsiteX48" fmla="*/ 354330 w 358140"/>
              <a:gd name="connsiteY48" fmla="*/ 937260 h 3006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58140" h="3006090">
                <a:moveTo>
                  <a:pt x="354330" y="937260"/>
                </a:moveTo>
                <a:lnTo>
                  <a:pt x="358140" y="510540"/>
                </a:lnTo>
                <a:lnTo>
                  <a:pt x="358140" y="327660"/>
                </a:lnTo>
                <a:lnTo>
                  <a:pt x="358140" y="209550"/>
                </a:lnTo>
                <a:lnTo>
                  <a:pt x="354330" y="186690"/>
                </a:lnTo>
                <a:lnTo>
                  <a:pt x="346710" y="167640"/>
                </a:lnTo>
                <a:lnTo>
                  <a:pt x="320040" y="133350"/>
                </a:lnTo>
                <a:lnTo>
                  <a:pt x="300990" y="114300"/>
                </a:lnTo>
                <a:lnTo>
                  <a:pt x="274320" y="87630"/>
                </a:lnTo>
                <a:lnTo>
                  <a:pt x="259080" y="72390"/>
                </a:lnTo>
                <a:lnTo>
                  <a:pt x="236220" y="57150"/>
                </a:lnTo>
                <a:lnTo>
                  <a:pt x="194310" y="26670"/>
                </a:lnTo>
                <a:lnTo>
                  <a:pt x="152400" y="0"/>
                </a:lnTo>
                <a:lnTo>
                  <a:pt x="41910" y="182880"/>
                </a:lnTo>
                <a:lnTo>
                  <a:pt x="106680" y="217170"/>
                </a:lnTo>
                <a:lnTo>
                  <a:pt x="125730" y="236220"/>
                </a:lnTo>
                <a:lnTo>
                  <a:pt x="137160" y="266700"/>
                </a:lnTo>
                <a:lnTo>
                  <a:pt x="148590" y="308610"/>
                </a:lnTo>
                <a:lnTo>
                  <a:pt x="156210" y="381000"/>
                </a:lnTo>
                <a:lnTo>
                  <a:pt x="156210" y="529590"/>
                </a:lnTo>
                <a:lnTo>
                  <a:pt x="148590" y="792480"/>
                </a:lnTo>
                <a:lnTo>
                  <a:pt x="125730" y="1181100"/>
                </a:lnTo>
                <a:lnTo>
                  <a:pt x="102870" y="1508760"/>
                </a:lnTo>
                <a:lnTo>
                  <a:pt x="80010" y="1813560"/>
                </a:lnTo>
                <a:lnTo>
                  <a:pt x="41910" y="2205990"/>
                </a:lnTo>
                <a:lnTo>
                  <a:pt x="7620" y="2518410"/>
                </a:lnTo>
                <a:lnTo>
                  <a:pt x="0" y="2567940"/>
                </a:lnTo>
                <a:lnTo>
                  <a:pt x="11430" y="2636520"/>
                </a:lnTo>
                <a:lnTo>
                  <a:pt x="41910" y="2743200"/>
                </a:lnTo>
                <a:lnTo>
                  <a:pt x="68580" y="2819400"/>
                </a:lnTo>
                <a:lnTo>
                  <a:pt x="102870" y="2899410"/>
                </a:lnTo>
                <a:lnTo>
                  <a:pt x="125730" y="2945130"/>
                </a:lnTo>
                <a:lnTo>
                  <a:pt x="144780" y="2971800"/>
                </a:lnTo>
                <a:lnTo>
                  <a:pt x="179070" y="2998470"/>
                </a:lnTo>
                <a:lnTo>
                  <a:pt x="205740" y="3006090"/>
                </a:lnTo>
                <a:lnTo>
                  <a:pt x="224790" y="3002280"/>
                </a:lnTo>
                <a:lnTo>
                  <a:pt x="243840" y="2990850"/>
                </a:lnTo>
                <a:lnTo>
                  <a:pt x="259080" y="2967990"/>
                </a:lnTo>
                <a:lnTo>
                  <a:pt x="274320" y="2933700"/>
                </a:lnTo>
                <a:lnTo>
                  <a:pt x="289560" y="2880360"/>
                </a:lnTo>
                <a:lnTo>
                  <a:pt x="300990" y="2807970"/>
                </a:lnTo>
                <a:lnTo>
                  <a:pt x="312420" y="2689860"/>
                </a:lnTo>
                <a:lnTo>
                  <a:pt x="323850" y="2514600"/>
                </a:lnTo>
                <a:lnTo>
                  <a:pt x="335280" y="2225040"/>
                </a:lnTo>
                <a:lnTo>
                  <a:pt x="335280" y="1969770"/>
                </a:lnTo>
                <a:lnTo>
                  <a:pt x="335280" y="1786890"/>
                </a:lnTo>
                <a:lnTo>
                  <a:pt x="342900" y="1546860"/>
                </a:lnTo>
                <a:lnTo>
                  <a:pt x="350520" y="1234440"/>
                </a:lnTo>
                <a:lnTo>
                  <a:pt x="354330" y="93726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FE5C7FEE-DACC-4CF7-87A9-92F06BBD3EC6}"/>
              </a:ext>
            </a:extLst>
          </p:cNvPr>
          <p:cNvSpPr/>
          <p:nvPr/>
        </p:nvSpPr>
        <p:spPr>
          <a:xfrm>
            <a:off x="5160963" y="1560514"/>
            <a:ext cx="1192212" cy="1011237"/>
          </a:xfrm>
          <a:custGeom>
            <a:avLst/>
            <a:gdLst>
              <a:gd name="connsiteX0" fmla="*/ 581025 w 1193006"/>
              <a:gd name="connsiteY0" fmla="*/ 509587 h 1012031"/>
              <a:gd name="connsiteX1" fmla="*/ 661987 w 1193006"/>
              <a:gd name="connsiteY1" fmla="*/ 435769 h 1012031"/>
              <a:gd name="connsiteX2" fmla="*/ 721519 w 1193006"/>
              <a:gd name="connsiteY2" fmla="*/ 373856 h 1012031"/>
              <a:gd name="connsiteX3" fmla="*/ 778669 w 1193006"/>
              <a:gd name="connsiteY3" fmla="*/ 311944 h 1012031"/>
              <a:gd name="connsiteX4" fmla="*/ 833437 w 1193006"/>
              <a:gd name="connsiteY4" fmla="*/ 240506 h 1012031"/>
              <a:gd name="connsiteX5" fmla="*/ 859631 w 1193006"/>
              <a:gd name="connsiteY5" fmla="*/ 200025 h 1012031"/>
              <a:gd name="connsiteX6" fmla="*/ 862012 w 1193006"/>
              <a:gd name="connsiteY6" fmla="*/ 188119 h 1012031"/>
              <a:gd name="connsiteX7" fmla="*/ 859631 w 1193006"/>
              <a:gd name="connsiteY7" fmla="*/ 171450 h 1012031"/>
              <a:gd name="connsiteX8" fmla="*/ 852487 w 1193006"/>
              <a:gd name="connsiteY8" fmla="*/ 150019 h 1012031"/>
              <a:gd name="connsiteX9" fmla="*/ 840581 w 1193006"/>
              <a:gd name="connsiteY9" fmla="*/ 128587 h 1012031"/>
              <a:gd name="connsiteX10" fmla="*/ 821531 w 1193006"/>
              <a:gd name="connsiteY10" fmla="*/ 104775 h 1012031"/>
              <a:gd name="connsiteX11" fmla="*/ 795337 w 1193006"/>
              <a:gd name="connsiteY11" fmla="*/ 80962 h 1012031"/>
              <a:gd name="connsiteX12" fmla="*/ 778669 w 1193006"/>
              <a:gd name="connsiteY12" fmla="*/ 66675 h 1012031"/>
              <a:gd name="connsiteX13" fmla="*/ 769144 w 1193006"/>
              <a:gd name="connsiteY13" fmla="*/ 59531 h 1012031"/>
              <a:gd name="connsiteX14" fmla="*/ 757237 w 1193006"/>
              <a:gd name="connsiteY14" fmla="*/ 33337 h 1012031"/>
              <a:gd name="connsiteX15" fmla="*/ 754856 w 1193006"/>
              <a:gd name="connsiteY15" fmla="*/ 16669 h 1012031"/>
              <a:gd name="connsiteX16" fmla="*/ 759619 w 1193006"/>
              <a:gd name="connsiteY16" fmla="*/ 4762 h 1012031"/>
              <a:gd name="connsiteX17" fmla="*/ 769144 w 1193006"/>
              <a:gd name="connsiteY17" fmla="*/ 0 h 1012031"/>
              <a:gd name="connsiteX18" fmla="*/ 785812 w 1193006"/>
              <a:gd name="connsiteY18" fmla="*/ 4762 h 1012031"/>
              <a:gd name="connsiteX19" fmla="*/ 807244 w 1193006"/>
              <a:gd name="connsiteY19" fmla="*/ 14287 h 1012031"/>
              <a:gd name="connsiteX20" fmla="*/ 869156 w 1193006"/>
              <a:gd name="connsiteY20" fmla="*/ 26194 h 1012031"/>
              <a:gd name="connsiteX21" fmla="*/ 969169 w 1193006"/>
              <a:gd name="connsiteY21" fmla="*/ 52387 h 1012031"/>
              <a:gd name="connsiteX22" fmla="*/ 1028700 w 1193006"/>
              <a:gd name="connsiteY22" fmla="*/ 76200 h 1012031"/>
              <a:gd name="connsiteX23" fmla="*/ 1081087 w 1193006"/>
              <a:gd name="connsiteY23" fmla="*/ 102394 h 1012031"/>
              <a:gd name="connsiteX24" fmla="*/ 1112044 w 1193006"/>
              <a:gd name="connsiteY24" fmla="*/ 119062 h 1012031"/>
              <a:gd name="connsiteX25" fmla="*/ 1135856 w 1193006"/>
              <a:gd name="connsiteY25" fmla="*/ 135731 h 1012031"/>
              <a:gd name="connsiteX26" fmla="*/ 1164431 w 1193006"/>
              <a:gd name="connsiteY26" fmla="*/ 159544 h 1012031"/>
              <a:gd name="connsiteX27" fmla="*/ 1176337 w 1193006"/>
              <a:gd name="connsiteY27" fmla="*/ 169069 h 1012031"/>
              <a:gd name="connsiteX28" fmla="*/ 1183481 w 1193006"/>
              <a:gd name="connsiteY28" fmla="*/ 180975 h 1012031"/>
              <a:gd name="connsiteX29" fmla="*/ 1190625 w 1193006"/>
              <a:gd name="connsiteY29" fmla="*/ 204787 h 1012031"/>
              <a:gd name="connsiteX30" fmla="*/ 1193006 w 1193006"/>
              <a:gd name="connsiteY30" fmla="*/ 228600 h 1012031"/>
              <a:gd name="connsiteX31" fmla="*/ 1188244 w 1193006"/>
              <a:gd name="connsiteY31" fmla="*/ 257175 h 1012031"/>
              <a:gd name="connsiteX32" fmla="*/ 1173956 w 1193006"/>
              <a:gd name="connsiteY32" fmla="*/ 283369 h 1012031"/>
              <a:gd name="connsiteX33" fmla="*/ 1152525 w 1193006"/>
              <a:gd name="connsiteY33" fmla="*/ 307181 h 1012031"/>
              <a:gd name="connsiteX34" fmla="*/ 940594 w 1193006"/>
              <a:gd name="connsiteY34" fmla="*/ 450056 h 1012031"/>
              <a:gd name="connsiteX35" fmla="*/ 838200 w 1193006"/>
              <a:gd name="connsiteY35" fmla="*/ 531019 h 1012031"/>
              <a:gd name="connsiteX36" fmla="*/ 747712 w 1193006"/>
              <a:gd name="connsiteY36" fmla="*/ 597694 h 1012031"/>
              <a:gd name="connsiteX37" fmla="*/ 666750 w 1193006"/>
              <a:gd name="connsiteY37" fmla="*/ 654844 h 1012031"/>
              <a:gd name="connsiteX38" fmla="*/ 578644 w 1193006"/>
              <a:gd name="connsiteY38" fmla="*/ 714375 h 1012031"/>
              <a:gd name="connsiteX39" fmla="*/ 490537 w 1193006"/>
              <a:gd name="connsiteY39" fmla="*/ 771525 h 1012031"/>
              <a:gd name="connsiteX40" fmla="*/ 357187 w 1193006"/>
              <a:gd name="connsiteY40" fmla="*/ 847725 h 1012031"/>
              <a:gd name="connsiteX41" fmla="*/ 202406 w 1193006"/>
              <a:gd name="connsiteY41" fmla="*/ 933450 h 1012031"/>
              <a:gd name="connsiteX42" fmla="*/ 47625 w 1193006"/>
              <a:gd name="connsiteY42" fmla="*/ 1004887 h 1012031"/>
              <a:gd name="connsiteX43" fmla="*/ 21431 w 1193006"/>
              <a:gd name="connsiteY43" fmla="*/ 1012031 h 1012031"/>
              <a:gd name="connsiteX44" fmla="*/ 9525 w 1193006"/>
              <a:gd name="connsiteY44" fmla="*/ 1012031 h 1012031"/>
              <a:gd name="connsiteX45" fmla="*/ 0 w 1193006"/>
              <a:gd name="connsiteY45" fmla="*/ 1004887 h 1012031"/>
              <a:gd name="connsiteX46" fmla="*/ 0 w 1193006"/>
              <a:gd name="connsiteY46" fmla="*/ 995362 h 1012031"/>
              <a:gd name="connsiteX47" fmla="*/ 2381 w 1193006"/>
              <a:gd name="connsiteY47" fmla="*/ 976312 h 1012031"/>
              <a:gd name="connsiteX48" fmla="*/ 14287 w 1193006"/>
              <a:gd name="connsiteY48" fmla="*/ 954881 h 1012031"/>
              <a:gd name="connsiteX49" fmla="*/ 59531 w 1193006"/>
              <a:gd name="connsiteY49" fmla="*/ 921544 h 1012031"/>
              <a:gd name="connsiteX50" fmla="*/ 188119 w 1193006"/>
              <a:gd name="connsiteY50" fmla="*/ 826294 h 1012031"/>
              <a:gd name="connsiteX51" fmla="*/ 350044 w 1193006"/>
              <a:gd name="connsiteY51" fmla="*/ 702469 h 1012031"/>
              <a:gd name="connsiteX52" fmla="*/ 504825 w 1193006"/>
              <a:gd name="connsiteY52" fmla="*/ 581025 h 1012031"/>
              <a:gd name="connsiteX53" fmla="*/ 581025 w 1193006"/>
              <a:gd name="connsiteY53" fmla="*/ 509587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93006" h="1012031">
                <a:moveTo>
                  <a:pt x="581025" y="509587"/>
                </a:moveTo>
                <a:lnTo>
                  <a:pt x="661987" y="435769"/>
                </a:lnTo>
                <a:lnTo>
                  <a:pt x="721519" y="373856"/>
                </a:lnTo>
                <a:lnTo>
                  <a:pt x="778669" y="311944"/>
                </a:lnTo>
                <a:lnTo>
                  <a:pt x="833437" y="240506"/>
                </a:lnTo>
                <a:lnTo>
                  <a:pt x="859631" y="200025"/>
                </a:lnTo>
                <a:lnTo>
                  <a:pt x="862012" y="188119"/>
                </a:lnTo>
                <a:lnTo>
                  <a:pt x="859631" y="171450"/>
                </a:lnTo>
                <a:lnTo>
                  <a:pt x="852487" y="150019"/>
                </a:lnTo>
                <a:lnTo>
                  <a:pt x="840581" y="128587"/>
                </a:lnTo>
                <a:lnTo>
                  <a:pt x="821531" y="104775"/>
                </a:lnTo>
                <a:lnTo>
                  <a:pt x="795337" y="80962"/>
                </a:lnTo>
                <a:lnTo>
                  <a:pt x="778669" y="66675"/>
                </a:lnTo>
                <a:lnTo>
                  <a:pt x="769144" y="59531"/>
                </a:lnTo>
                <a:lnTo>
                  <a:pt x="757237" y="33337"/>
                </a:lnTo>
                <a:lnTo>
                  <a:pt x="754856" y="16669"/>
                </a:lnTo>
                <a:lnTo>
                  <a:pt x="759619" y="4762"/>
                </a:lnTo>
                <a:lnTo>
                  <a:pt x="769144" y="0"/>
                </a:lnTo>
                <a:lnTo>
                  <a:pt x="785812" y="4762"/>
                </a:lnTo>
                <a:lnTo>
                  <a:pt x="807244" y="14287"/>
                </a:lnTo>
                <a:lnTo>
                  <a:pt x="869156" y="26194"/>
                </a:lnTo>
                <a:lnTo>
                  <a:pt x="969169" y="52387"/>
                </a:lnTo>
                <a:lnTo>
                  <a:pt x="1028700" y="76200"/>
                </a:lnTo>
                <a:lnTo>
                  <a:pt x="1081087" y="102394"/>
                </a:lnTo>
                <a:lnTo>
                  <a:pt x="1112044" y="119062"/>
                </a:lnTo>
                <a:lnTo>
                  <a:pt x="1135856" y="135731"/>
                </a:lnTo>
                <a:lnTo>
                  <a:pt x="1164431" y="159544"/>
                </a:lnTo>
                <a:lnTo>
                  <a:pt x="1176337" y="169069"/>
                </a:lnTo>
                <a:lnTo>
                  <a:pt x="1183481" y="180975"/>
                </a:lnTo>
                <a:lnTo>
                  <a:pt x="1190625" y="204787"/>
                </a:lnTo>
                <a:lnTo>
                  <a:pt x="1193006" y="228600"/>
                </a:lnTo>
                <a:lnTo>
                  <a:pt x="1188244" y="257175"/>
                </a:lnTo>
                <a:lnTo>
                  <a:pt x="1173956" y="283369"/>
                </a:lnTo>
                <a:lnTo>
                  <a:pt x="1152525" y="307181"/>
                </a:lnTo>
                <a:lnTo>
                  <a:pt x="940594" y="450056"/>
                </a:lnTo>
                <a:lnTo>
                  <a:pt x="838200" y="531019"/>
                </a:lnTo>
                <a:lnTo>
                  <a:pt x="747712" y="597694"/>
                </a:lnTo>
                <a:lnTo>
                  <a:pt x="666750" y="654844"/>
                </a:lnTo>
                <a:lnTo>
                  <a:pt x="578644" y="714375"/>
                </a:lnTo>
                <a:lnTo>
                  <a:pt x="490537" y="771525"/>
                </a:lnTo>
                <a:lnTo>
                  <a:pt x="357187" y="847725"/>
                </a:lnTo>
                <a:lnTo>
                  <a:pt x="202406" y="933450"/>
                </a:lnTo>
                <a:lnTo>
                  <a:pt x="47625" y="1004887"/>
                </a:lnTo>
                <a:lnTo>
                  <a:pt x="21431" y="1012031"/>
                </a:lnTo>
                <a:lnTo>
                  <a:pt x="9525" y="1012031"/>
                </a:lnTo>
                <a:lnTo>
                  <a:pt x="0" y="1004887"/>
                </a:lnTo>
                <a:lnTo>
                  <a:pt x="0" y="995362"/>
                </a:lnTo>
                <a:lnTo>
                  <a:pt x="2381" y="976312"/>
                </a:lnTo>
                <a:lnTo>
                  <a:pt x="14287" y="954881"/>
                </a:lnTo>
                <a:lnTo>
                  <a:pt x="59531" y="921544"/>
                </a:lnTo>
                <a:lnTo>
                  <a:pt x="188119" y="826294"/>
                </a:lnTo>
                <a:lnTo>
                  <a:pt x="350044" y="702469"/>
                </a:lnTo>
                <a:lnTo>
                  <a:pt x="504825" y="581025"/>
                </a:lnTo>
                <a:lnTo>
                  <a:pt x="581025" y="509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CB30FFB-5FB8-4111-AD88-6821FE8E6917}"/>
              </a:ext>
            </a:extLst>
          </p:cNvPr>
          <p:cNvSpPr/>
          <p:nvPr/>
        </p:nvSpPr>
        <p:spPr>
          <a:xfrm>
            <a:off x="6062663" y="1687513"/>
            <a:ext cx="1231900" cy="355600"/>
          </a:xfrm>
          <a:custGeom>
            <a:avLst/>
            <a:gdLst>
              <a:gd name="connsiteX0" fmla="*/ 516731 w 1231106"/>
              <a:gd name="connsiteY0" fmla="*/ 295275 h 354807"/>
              <a:gd name="connsiteX1" fmla="*/ 361950 w 1231106"/>
              <a:gd name="connsiteY1" fmla="*/ 319088 h 354807"/>
              <a:gd name="connsiteX2" fmla="*/ 228600 w 1231106"/>
              <a:gd name="connsiteY2" fmla="*/ 342900 h 354807"/>
              <a:gd name="connsiteX3" fmla="*/ 161925 w 1231106"/>
              <a:gd name="connsiteY3" fmla="*/ 354807 h 354807"/>
              <a:gd name="connsiteX4" fmla="*/ 140493 w 1231106"/>
              <a:gd name="connsiteY4" fmla="*/ 350044 h 354807"/>
              <a:gd name="connsiteX5" fmla="*/ 78581 w 1231106"/>
              <a:gd name="connsiteY5" fmla="*/ 323850 h 354807"/>
              <a:gd name="connsiteX6" fmla="*/ 7143 w 1231106"/>
              <a:gd name="connsiteY6" fmla="*/ 292894 h 354807"/>
              <a:gd name="connsiteX7" fmla="*/ 0 w 1231106"/>
              <a:gd name="connsiteY7" fmla="*/ 285750 h 354807"/>
              <a:gd name="connsiteX8" fmla="*/ 169068 w 1231106"/>
              <a:gd name="connsiteY8" fmla="*/ 173832 h 354807"/>
              <a:gd name="connsiteX9" fmla="*/ 278606 w 1231106"/>
              <a:gd name="connsiteY9" fmla="*/ 173832 h 354807"/>
              <a:gd name="connsiteX10" fmla="*/ 416718 w 1231106"/>
              <a:gd name="connsiteY10" fmla="*/ 154782 h 354807"/>
              <a:gd name="connsiteX11" fmla="*/ 542925 w 1231106"/>
              <a:gd name="connsiteY11" fmla="*/ 133350 h 354807"/>
              <a:gd name="connsiteX12" fmla="*/ 664368 w 1231106"/>
              <a:gd name="connsiteY12" fmla="*/ 107157 h 354807"/>
              <a:gd name="connsiteX13" fmla="*/ 781050 w 1231106"/>
              <a:gd name="connsiteY13" fmla="*/ 76200 h 354807"/>
              <a:gd name="connsiteX14" fmla="*/ 809625 w 1231106"/>
              <a:gd name="connsiteY14" fmla="*/ 64294 h 354807"/>
              <a:gd name="connsiteX15" fmla="*/ 852487 w 1231106"/>
              <a:gd name="connsiteY15" fmla="*/ 42863 h 354807"/>
              <a:gd name="connsiteX16" fmla="*/ 892968 w 1231106"/>
              <a:gd name="connsiteY16" fmla="*/ 26194 h 354807"/>
              <a:gd name="connsiteX17" fmla="*/ 945356 w 1231106"/>
              <a:gd name="connsiteY17" fmla="*/ 7144 h 354807"/>
              <a:gd name="connsiteX18" fmla="*/ 978693 w 1231106"/>
              <a:gd name="connsiteY18" fmla="*/ 0 h 354807"/>
              <a:gd name="connsiteX19" fmla="*/ 995362 w 1231106"/>
              <a:gd name="connsiteY19" fmla="*/ 2382 h 354807"/>
              <a:gd name="connsiteX20" fmla="*/ 1026318 w 1231106"/>
              <a:gd name="connsiteY20" fmla="*/ 11907 h 354807"/>
              <a:gd name="connsiteX21" fmla="*/ 1090612 w 1231106"/>
              <a:gd name="connsiteY21" fmla="*/ 45244 h 354807"/>
              <a:gd name="connsiteX22" fmla="*/ 1164431 w 1231106"/>
              <a:gd name="connsiteY22" fmla="*/ 88107 h 354807"/>
              <a:gd name="connsiteX23" fmla="*/ 1214437 w 1231106"/>
              <a:gd name="connsiteY23" fmla="*/ 119063 h 354807"/>
              <a:gd name="connsiteX24" fmla="*/ 1226343 w 1231106"/>
              <a:gd name="connsiteY24" fmla="*/ 128588 h 354807"/>
              <a:gd name="connsiteX25" fmla="*/ 1231106 w 1231106"/>
              <a:gd name="connsiteY25" fmla="*/ 133350 h 354807"/>
              <a:gd name="connsiteX26" fmla="*/ 1231106 w 1231106"/>
              <a:gd name="connsiteY26" fmla="*/ 147638 h 354807"/>
              <a:gd name="connsiteX27" fmla="*/ 1223962 w 1231106"/>
              <a:gd name="connsiteY27" fmla="*/ 178594 h 354807"/>
              <a:gd name="connsiteX28" fmla="*/ 1207293 w 1231106"/>
              <a:gd name="connsiteY28" fmla="*/ 211932 h 354807"/>
              <a:gd name="connsiteX29" fmla="*/ 1185862 w 1231106"/>
              <a:gd name="connsiteY29" fmla="*/ 233363 h 354807"/>
              <a:gd name="connsiteX30" fmla="*/ 1152525 w 1231106"/>
              <a:gd name="connsiteY30" fmla="*/ 252413 h 354807"/>
              <a:gd name="connsiteX31" fmla="*/ 1112043 w 1231106"/>
              <a:gd name="connsiteY31" fmla="*/ 273844 h 354807"/>
              <a:gd name="connsiteX32" fmla="*/ 757237 w 1231106"/>
              <a:gd name="connsiteY32" fmla="*/ 269082 h 354807"/>
              <a:gd name="connsiteX33" fmla="*/ 516731 w 1231106"/>
              <a:gd name="connsiteY33" fmla="*/ 295275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31106" h="354807">
                <a:moveTo>
                  <a:pt x="516731" y="295275"/>
                </a:moveTo>
                <a:lnTo>
                  <a:pt x="361950" y="319088"/>
                </a:lnTo>
                <a:lnTo>
                  <a:pt x="228600" y="342900"/>
                </a:lnTo>
                <a:lnTo>
                  <a:pt x="161925" y="354807"/>
                </a:lnTo>
                <a:lnTo>
                  <a:pt x="140493" y="350044"/>
                </a:lnTo>
                <a:lnTo>
                  <a:pt x="78581" y="323850"/>
                </a:lnTo>
                <a:lnTo>
                  <a:pt x="7143" y="292894"/>
                </a:lnTo>
                <a:lnTo>
                  <a:pt x="0" y="285750"/>
                </a:lnTo>
                <a:lnTo>
                  <a:pt x="169068" y="173832"/>
                </a:lnTo>
                <a:lnTo>
                  <a:pt x="278606" y="173832"/>
                </a:lnTo>
                <a:lnTo>
                  <a:pt x="416718" y="154782"/>
                </a:lnTo>
                <a:lnTo>
                  <a:pt x="542925" y="133350"/>
                </a:lnTo>
                <a:lnTo>
                  <a:pt x="664368" y="107157"/>
                </a:lnTo>
                <a:lnTo>
                  <a:pt x="781050" y="76200"/>
                </a:lnTo>
                <a:lnTo>
                  <a:pt x="809625" y="64294"/>
                </a:lnTo>
                <a:lnTo>
                  <a:pt x="852487" y="42863"/>
                </a:lnTo>
                <a:lnTo>
                  <a:pt x="892968" y="26194"/>
                </a:lnTo>
                <a:lnTo>
                  <a:pt x="945356" y="7144"/>
                </a:lnTo>
                <a:lnTo>
                  <a:pt x="978693" y="0"/>
                </a:lnTo>
                <a:lnTo>
                  <a:pt x="995362" y="2382"/>
                </a:lnTo>
                <a:lnTo>
                  <a:pt x="1026318" y="11907"/>
                </a:lnTo>
                <a:lnTo>
                  <a:pt x="1090612" y="45244"/>
                </a:lnTo>
                <a:lnTo>
                  <a:pt x="1164431" y="88107"/>
                </a:lnTo>
                <a:lnTo>
                  <a:pt x="1214437" y="119063"/>
                </a:lnTo>
                <a:lnTo>
                  <a:pt x="1226343" y="128588"/>
                </a:lnTo>
                <a:lnTo>
                  <a:pt x="1231106" y="133350"/>
                </a:lnTo>
                <a:lnTo>
                  <a:pt x="1231106" y="147638"/>
                </a:lnTo>
                <a:lnTo>
                  <a:pt x="1223962" y="178594"/>
                </a:lnTo>
                <a:lnTo>
                  <a:pt x="1207293" y="211932"/>
                </a:lnTo>
                <a:lnTo>
                  <a:pt x="1185862" y="233363"/>
                </a:lnTo>
                <a:lnTo>
                  <a:pt x="1152525" y="252413"/>
                </a:lnTo>
                <a:lnTo>
                  <a:pt x="1112043" y="273844"/>
                </a:lnTo>
                <a:lnTo>
                  <a:pt x="757237" y="269082"/>
                </a:lnTo>
                <a:lnTo>
                  <a:pt x="516731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0F5328F-61C2-4D62-BB35-FCD7EA93165F}"/>
              </a:ext>
            </a:extLst>
          </p:cNvPr>
          <p:cNvSpPr/>
          <p:nvPr/>
        </p:nvSpPr>
        <p:spPr>
          <a:xfrm>
            <a:off x="6342063" y="1906589"/>
            <a:ext cx="882650" cy="771525"/>
          </a:xfrm>
          <a:custGeom>
            <a:avLst/>
            <a:gdLst>
              <a:gd name="connsiteX0" fmla="*/ 259556 w 883444"/>
              <a:gd name="connsiteY0" fmla="*/ 359569 h 771525"/>
              <a:gd name="connsiteX1" fmla="*/ 354806 w 883444"/>
              <a:gd name="connsiteY1" fmla="*/ 216694 h 771525"/>
              <a:gd name="connsiteX2" fmla="*/ 423862 w 883444"/>
              <a:gd name="connsiteY2" fmla="*/ 111919 h 771525"/>
              <a:gd name="connsiteX3" fmla="*/ 452437 w 883444"/>
              <a:gd name="connsiteY3" fmla="*/ 61913 h 771525"/>
              <a:gd name="connsiteX4" fmla="*/ 488156 w 883444"/>
              <a:gd name="connsiteY4" fmla="*/ 0 h 771525"/>
              <a:gd name="connsiteX5" fmla="*/ 883444 w 883444"/>
              <a:gd name="connsiteY5" fmla="*/ 23813 h 771525"/>
              <a:gd name="connsiteX6" fmla="*/ 828675 w 883444"/>
              <a:gd name="connsiteY6" fmla="*/ 59532 h 771525"/>
              <a:gd name="connsiteX7" fmla="*/ 707231 w 883444"/>
              <a:gd name="connsiteY7" fmla="*/ 169069 h 771525"/>
              <a:gd name="connsiteX8" fmla="*/ 540544 w 883444"/>
              <a:gd name="connsiteY8" fmla="*/ 319088 h 771525"/>
              <a:gd name="connsiteX9" fmla="*/ 335756 w 883444"/>
              <a:gd name="connsiteY9" fmla="*/ 502444 h 771525"/>
              <a:gd name="connsiteX10" fmla="*/ 145256 w 883444"/>
              <a:gd name="connsiteY10" fmla="*/ 676275 h 771525"/>
              <a:gd name="connsiteX11" fmla="*/ 40481 w 883444"/>
              <a:gd name="connsiteY11" fmla="*/ 771525 h 771525"/>
              <a:gd name="connsiteX12" fmla="*/ 0 w 883444"/>
              <a:gd name="connsiteY12" fmla="*/ 771525 h 771525"/>
              <a:gd name="connsiteX13" fmla="*/ 40481 w 883444"/>
              <a:gd name="connsiteY13" fmla="*/ 669132 h 771525"/>
              <a:gd name="connsiteX14" fmla="*/ 90487 w 883444"/>
              <a:gd name="connsiteY14" fmla="*/ 597694 h 771525"/>
              <a:gd name="connsiteX15" fmla="*/ 259556 w 883444"/>
              <a:gd name="connsiteY15" fmla="*/ 359569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3444" h="771525">
                <a:moveTo>
                  <a:pt x="259556" y="359569"/>
                </a:moveTo>
                <a:lnTo>
                  <a:pt x="354806" y="216694"/>
                </a:lnTo>
                <a:lnTo>
                  <a:pt x="423862" y="111919"/>
                </a:lnTo>
                <a:lnTo>
                  <a:pt x="452437" y="61913"/>
                </a:lnTo>
                <a:lnTo>
                  <a:pt x="488156" y="0"/>
                </a:lnTo>
                <a:lnTo>
                  <a:pt x="883444" y="23813"/>
                </a:lnTo>
                <a:lnTo>
                  <a:pt x="828675" y="59532"/>
                </a:lnTo>
                <a:lnTo>
                  <a:pt x="707231" y="169069"/>
                </a:lnTo>
                <a:lnTo>
                  <a:pt x="540544" y="319088"/>
                </a:lnTo>
                <a:lnTo>
                  <a:pt x="335756" y="502444"/>
                </a:lnTo>
                <a:lnTo>
                  <a:pt x="145256" y="676275"/>
                </a:lnTo>
                <a:lnTo>
                  <a:pt x="40481" y="771525"/>
                </a:lnTo>
                <a:lnTo>
                  <a:pt x="0" y="771525"/>
                </a:lnTo>
                <a:lnTo>
                  <a:pt x="40481" y="669132"/>
                </a:lnTo>
                <a:lnTo>
                  <a:pt x="90487" y="597694"/>
                </a:lnTo>
                <a:lnTo>
                  <a:pt x="259556" y="3595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729388F-7954-4BDF-A0A7-8981D930AE1F}"/>
              </a:ext>
            </a:extLst>
          </p:cNvPr>
          <p:cNvSpPr/>
          <p:nvPr/>
        </p:nvSpPr>
        <p:spPr>
          <a:xfrm>
            <a:off x="5475289" y="2420939"/>
            <a:ext cx="2422525" cy="860425"/>
          </a:xfrm>
          <a:custGeom>
            <a:avLst/>
            <a:gdLst>
              <a:gd name="connsiteX0" fmla="*/ 664369 w 2424112"/>
              <a:gd name="connsiteY0" fmla="*/ 200025 h 859632"/>
              <a:gd name="connsiteX1" fmla="*/ 371475 w 2424112"/>
              <a:gd name="connsiteY1" fmla="*/ 247650 h 859632"/>
              <a:gd name="connsiteX2" fmla="*/ 78581 w 2424112"/>
              <a:gd name="connsiteY2" fmla="*/ 295275 h 859632"/>
              <a:gd name="connsiteX3" fmla="*/ 0 w 2424112"/>
              <a:gd name="connsiteY3" fmla="*/ 304800 h 859632"/>
              <a:gd name="connsiteX4" fmla="*/ 45244 w 2424112"/>
              <a:gd name="connsiteY4" fmla="*/ 457200 h 859632"/>
              <a:gd name="connsiteX5" fmla="*/ 309562 w 2424112"/>
              <a:gd name="connsiteY5" fmla="*/ 419100 h 859632"/>
              <a:gd name="connsiteX6" fmla="*/ 623887 w 2424112"/>
              <a:gd name="connsiteY6" fmla="*/ 369094 h 859632"/>
              <a:gd name="connsiteX7" fmla="*/ 859631 w 2424112"/>
              <a:gd name="connsiteY7" fmla="*/ 330994 h 859632"/>
              <a:gd name="connsiteX8" fmla="*/ 973931 w 2424112"/>
              <a:gd name="connsiteY8" fmla="*/ 314325 h 859632"/>
              <a:gd name="connsiteX9" fmla="*/ 1190625 w 2424112"/>
              <a:gd name="connsiteY9" fmla="*/ 285750 h 859632"/>
              <a:gd name="connsiteX10" fmla="*/ 1400175 w 2424112"/>
              <a:gd name="connsiteY10" fmla="*/ 257175 h 859632"/>
              <a:gd name="connsiteX11" fmla="*/ 1574006 w 2424112"/>
              <a:gd name="connsiteY11" fmla="*/ 235744 h 859632"/>
              <a:gd name="connsiteX12" fmla="*/ 1716881 w 2424112"/>
              <a:gd name="connsiteY12" fmla="*/ 221457 h 859632"/>
              <a:gd name="connsiteX13" fmla="*/ 1893094 w 2424112"/>
              <a:gd name="connsiteY13" fmla="*/ 207169 h 859632"/>
              <a:gd name="connsiteX14" fmla="*/ 1969294 w 2424112"/>
              <a:gd name="connsiteY14" fmla="*/ 204788 h 859632"/>
              <a:gd name="connsiteX15" fmla="*/ 2012156 w 2424112"/>
              <a:gd name="connsiteY15" fmla="*/ 211932 h 859632"/>
              <a:gd name="connsiteX16" fmla="*/ 2043112 w 2424112"/>
              <a:gd name="connsiteY16" fmla="*/ 223838 h 859632"/>
              <a:gd name="connsiteX17" fmla="*/ 2062162 w 2424112"/>
              <a:gd name="connsiteY17" fmla="*/ 238125 h 859632"/>
              <a:gd name="connsiteX18" fmla="*/ 2071687 w 2424112"/>
              <a:gd name="connsiteY18" fmla="*/ 254794 h 859632"/>
              <a:gd name="connsiteX19" fmla="*/ 2076450 w 2424112"/>
              <a:gd name="connsiteY19" fmla="*/ 271463 h 859632"/>
              <a:gd name="connsiteX20" fmla="*/ 2076450 w 2424112"/>
              <a:gd name="connsiteY20" fmla="*/ 297657 h 859632"/>
              <a:gd name="connsiteX21" fmla="*/ 2066925 w 2424112"/>
              <a:gd name="connsiteY21" fmla="*/ 340519 h 859632"/>
              <a:gd name="connsiteX22" fmla="*/ 2057400 w 2424112"/>
              <a:gd name="connsiteY22" fmla="*/ 388144 h 859632"/>
              <a:gd name="connsiteX23" fmla="*/ 2043112 w 2424112"/>
              <a:gd name="connsiteY23" fmla="*/ 454819 h 859632"/>
              <a:gd name="connsiteX24" fmla="*/ 2019300 w 2424112"/>
              <a:gd name="connsiteY24" fmla="*/ 526257 h 859632"/>
              <a:gd name="connsiteX25" fmla="*/ 2002631 w 2424112"/>
              <a:gd name="connsiteY25" fmla="*/ 571500 h 859632"/>
              <a:gd name="connsiteX26" fmla="*/ 1966912 w 2424112"/>
              <a:gd name="connsiteY26" fmla="*/ 650082 h 859632"/>
              <a:gd name="connsiteX27" fmla="*/ 1947862 w 2424112"/>
              <a:gd name="connsiteY27" fmla="*/ 850107 h 859632"/>
              <a:gd name="connsiteX28" fmla="*/ 1981200 w 2424112"/>
              <a:gd name="connsiteY28" fmla="*/ 859632 h 859632"/>
              <a:gd name="connsiteX29" fmla="*/ 2009775 w 2424112"/>
              <a:gd name="connsiteY29" fmla="*/ 859632 h 859632"/>
              <a:gd name="connsiteX30" fmla="*/ 2045494 w 2424112"/>
              <a:gd name="connsiteY30" fmla="*/ 854869 h 859632"/>
              <a:gd name="connsiteX31" fmla="*/ 2066925 w 2424112"/>
              <a:gd name="connsiteY31" fmla="*/ 847725 h 859632"/>
              <a:gd name="connsiteX32" fmla="*/ 2093119 w 2424112"/>
              <a:gd name="connsiteY32" fmla="*/ 828675 h 859632"/>
              <a:gd name="connsiteX33" fmla="*/ 2114550 w 2424112"/>
              <a:gd name="connsiteY33" fmla="*/ 802482 h 859632"/>
              <a:gd name="connsiteX34" fmla="*/ 2135981 w 2424112"/>
              <a:gd name="connsiteY34" fmla="*/ 769144 h 859632"/>
              <a:gd name="connsiteX35" fmla="*/ 2162175 w 2424112"/>
              <a:gd name="connsiteY35" fmla="*/ 726282 h 859632"/>
              <a:gd name="connsiteX36" fmla="*/ 2183606 w 2424112"/>
              <a:gd name="connsiteY36" fmla="*/ 681038 h 859632"/>
              <a:gd name="connsiteX37" fmla="*/ 2202656 w 2424112"/>
              <a:gd name="connsiteY37" fmla="*/ 635794 h 859632"/>
              <a:gd name="connsiteX38" fmla="*/ 2228850 w 2424112"/>
              <a:gd name="connsiteY38" fmla="*/ 566738 h 859632"/>
              <a:gd name="connsiteX39" fmla="*/ 2252662 w 2424112"/>
              <a:gd name="connsiteY39" fmla="*/ 490538 h 859632"/>
              <a:gd name="connsiteX40" fmla="*/ 2264569 w 2424112"/>
              <a:gd name="connsiteY40" fmla="*/ 454819 h 859632"/>
              <a:gd name="connsiteX41" fmla="*/ 2278856 w 2424112"/>
              <a:gd name="connsiteY41" fmla="*/ 428625 h 859632"/>
              <a:gd name="connsiteX42" fmla="*/ 2297906 w 2424112"/>
              <a:gd name="connsiteY42" fmla="*/ 402432 h 859632"/>
              <a:gd name="connsiteX43" fmla="*/ 2328862 w 2424112"/>
              <a:gd name="connsiteY43" fmla="*/ 366713 h 859632"/>
              <a:gd name="connsiteX44" fmla="*/ 2362200 w 2424112"/>
              <a:gd name="connsiteY44" fmla="*/ 333375 h 859632"/>
              <a:gd name="connsiteX45" fmla="*/ 2393156 w 2424112"/>
              <a:gd name="connsiteY45" fmla="*/ 300038 h 859632"/>
              <a:gd name="connsiteX46" fmla="*/ 2412206 w 2424112"/>
              <a:gd name="connsiteY46" fmla="*/ 280988 h 859632"/>
              <a:gd name="connsiteX47" fmla="*/ 2421731 w 2424112"/>
              <a:gd name="connsiteY47" fmla="*/ 264319 h 859632"/>
              <a:gd name="connsiteX48" fmla="*/ 2424112 w 2424112"/>
              <a:gd name="connsiteY48" fmla="*/ 247650 h 859632"/>
              <a:gd name="connsiteX49" fmla="*/ 2421731 w 2424112"/>
              <a:gd name="connsiteY49" fmla="*/ 228600 h 859632"/>
              <a:gd name="connsiteX50" fmla="*/ 2414587 w 2424112"/>
              <a:gd name="connsiteY50" fmla="*/ 202407 h 859632"/>
              <a:gd name="connsiteX51" fmla="*/ 2402681 w 2424112"/>
              <a:gd name="connsiteY51" fmla="*/ 183357 h 859632"/>
              <a:gd name="connsiteX52" fmla="*/ 2376487 w 2424112"/>
              <a:gd name="connsiteY52" fmla="*/ 164307 h 859632"/>
              <a:gd name="connsiteX53" fmla="*/ 2324100 w 2424112"/>
              <a:gd name="connsiteY53" fmla="*/ 130969 h 859632"/>
              <a:gd name="connsiteX54" fmla="*/ 2271712 w 2424112"/>
              <a:gd name="connsiteY54" fmla="*/ 97632 h 859632"/>
              <a:gd name="connsiteX55" fmla="*/ 2219325 w 2424112"/>
              <a:gd name="connsiteY55" fmla="*/ 66675 h 859632"/>
              <a:gd name="connsiteX56" fmla="*/ 2164556 w 2424112"/>
              <a:gd name="connsiteY56" fmla="*/ 40482 h 859632"/>
              <a:gd name="connsiteX57" fmla="*/ 2102644 w 2424112"/>
              <a:gd name="connsiteY57" fmla="*/ 16669 h 859632"/>
              <a:gd name="connsiteX58" fmla="*/ 2062162 w 2424112"/>
              <a:gd name="connsiteY58" fmla="*/ 4763 h 859632"/>
              <a:gd name="connsiteX59" fmla="*/ 2021681 w 2424112"/>
              <a:gd name="connsiteY59" fmla="*/ 0 h 859632"/>
              <a:gd name="connsiteX60" fmla="*/ 1990725 w 2424112"/>
              <a:gd name="connsiteY60" fmla="*/ 4763 h 859632"/>
              <a:gd name="connsiteX61" fmla="*/ 1912144 w 2424112"/>
              <a:gd name="connsiteY61" fmla="*/ 33338 h 859632"/>
              <a:gd name="connsiteX62" fmla="*/ 1864519 w 2424112"/>
              <a:gd name="connsiteY62" fmla="*/ 50007 h 859632"/>
              <a:gd name="connsiteX63" fmla="*/ 1828800 w 2424112"/>
              <a:gd name="connsiteY63" fmla="*/ 54769 h 859632"/>
              <a:gd name="connsiteX64" fmla="*/ 1654969 w 2424112"/>
              <a:gd name="connsiteY64" fmla="*/ 76200 h 859632"/>
              <a:gd name="connsiteX65" fmla="*/ 1352550 w 2424112"/>
              <a:gd name="connsiteY65" fmla="*/ 109538 h 859632"/>
              <a:gd name="connsiteX66" fmla="*/ 1121569 w 2424112"/>
              <a:gd name="connsiteY66" fmla="*/ 130969 h 859632"/>
              <a:gd name="connsiteX67" fmla="*/ 1016794 w 2424112"/>
              <a:gd name="connsiteY67" fmla="*/ 138113 h 859632"/>
              <a:gd name="connsiteX68" fmla="*/ 871537 w 2424112"/>
              <a:gd name="connsiteY68" fmla="*/ 164307 h 859632"/>
              <a:gd name="connsiteX69" fmla="*/ 664369 w 2424112"/>
              <a:gd name="connsiteY69" fmla="*/ 200025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424112" h="859632">
                <a:moveTo>
                  <a:pt x="664369" y="200025"/>
                </a:moveTo>
                <a:lnTo>
                  <a:pt x="371475" y="247650"/>
                </a:lnTo>
                <a:lnTo>
                  <a:pt x="78581" y="295275"/>
                </a:lnTo>
                <a:lnTo>
                  <a:pt x="0" y="304800"/>
                </a:lnTo>
                <a:lnTo>
                  <a:pt x="45244" y="457200"/>
                </a:lnTo>
                <a:lnTo>
                  <a:pt x="309562" y="419100"/>
                </a:lnTo>
                <a:lnTo>
                  <a:pt x="623887" y="369094"/>
                </a:lnTo>
                <a:lnTo>
                  <a:pt x="859631" y="330994"/>
                </a:lnTo>
                <a:lnTo>
                  <a:pt x="973931" y="314325"/>
                </a:lnTo>
                <a:lnTo>
                  <a:pt x="1190625" y="285750"/>
                </a:lnTo>
                <a:lnTo>
                  <a:pt x="1400175" y="257175"/>
                </a:lnTo>
                <a:lnTo>
                  <a:pt x="1574006" y="235744"/>
                </a:lnTo>
                <a:lnTo>
                  <a:pt x="1716881" y="221457"/>
                </a:lnTo>
                <a:lnTo>
                  <a:pt x="1893094" y="207169"/>
                </a:lnTo>
                <a:lnTo>
                  <a:pt x="1969294" y="204788"/>
                </a:lnTo>
                <a:lnTo>
                  <a:pt x="2012156" y="211932"/>
                </a:lnTo>
                <a:lnTo>
                  <a:pt x="2043112" y="223838"/>
                </a:lnTo>
                <a:lnTo>
                  <a:pt x="2062162" y="238125"/>
                </a:lnTo>
                <a:lnTo>
                  <a:pt x="2071687" y="254794"/>
                </a:lnTo>
                <a:lnTo>
                  <a:pt x="2076450" y="271463"/>
                </a:lnTo>
                <a:lnTo>
                  <a:pt x="2076450" y="297657"/>
                </a:lnTo>
                <a:lnTo>
                  <a:pt x="2066925" y="340519"/>
                </a:lnTo>
                <a:lnTo>
                  <a:pt x="2057400" y="388144"/>
                </a:lnTo>
                <a:lnTo>
                  <a:pt x="2043112" y="454819"/>
                </a:lnTo>
                <a:lnTo>
                  <a:pt x="2019300" y="526257"/>
                </a:lnTo>
                <a:lnTo>
                  <a:pt x="2002631" y="571500"/>
                </a:lnTo>
                <a:lnTo>
                  <a:pt x="1966912" y="650082"/>
                </a:lnTo>
                <a:lnTo>
                  <a:pt x="1947862" y="850107"/>
                </a:lnTo>
                <a:lnTo>
                  <a:pt x="1981200" y="859632"/>
                </a:lnTo>
                <a:lnTo>
                  <a:pt x="2009775" y="859632"/>
                </a:lnTo>
                <a:lnTo>
                  <a:pt x="2045494" y="854869"/>
                </a:lnTo>
                <a:lnTo>
                  <a:pt x="2066925" y="847725"/>
                </a:lnTo>
                <a:lnTo>
                  <a:pt x="2093119" y="828675"/>
                </a:lnTo>
                <a:lnTo>
                  <a:pt x="2114550" y="802482"/>
                </a:lnTo>
                <a:lnTo>
                  <a:pt x="2135981" y="769144"/>
                </a:lnTo>
                <a:lnTo>
                  <a:pt x="2162175" y="726282"/>
                </a:lnTo>
                <a:lnTo>
                  <a:pt x="2183606" y="681038"/>
                </a:lnTo>
                <a:lnTo>
                  <a:pt x="2202656" y="635794"/>
                </a:lnTo>
                <a:lnTo>
                  <a:pt x="2228850" y="566738"/>
                </a:lnTo>
                <a:lnTo>
                  <a:pt x="2252662" y="490538"/>
                </a:lnTo>
                <a:lnTo>
                  <a:pt x="2264569" y="454819"/>
                </a:lnTo>
                <a:lnTo>
                  <a:pt x="2278856" y="428625"/>
                </a:lnTo>
                <a:lnTo>
                  <a:pt x="2297906" y="402432"/>
                </a:lnTo>
                <a:lnTo>
                  <a:pt x="2328862" y="366713"/>
                </a:lnTo>
                <a:lnTo>
                  <a:pt x="2362200" y="333375"/>
                </a:lnTo>
                <a:lnTo>
                  <a:pt x="2393156" y="300038"/>
                </a:lnTo>
                <a:lnTo>
                  <a:pt x="2412206" y="280988"/>
                </a:lnTo>
                <a:lnTo>
                  <a:pt x="2421731" y="264319"/>
                </a:lnTo>
                <a:lnTo>
                  <a:pt x="2424112" y="247650"/>
                </a:lnTo>
                <a:lnTo>
                  <a:pt x="2421731" y="228600"/>
                </a:lnTo>
                <a:lnTo>
                  <a:pt x="2414587" y="202407"/>
                </a:lnTo>
                <a:lnTo>
                  <a:pt x="2402681" y="183357"/>
                </a:lnTo>
                <a:lnTo>
                  <a:pt x="2376487" y="164307"/>
                </a:lnTo>
                <a:lnTo>
                  <a:pt x="2324100" y="130969"/>
                </a:lnTo>
                <a:lnTo>
                  <a:pt x="2271712" y="97632"/>
                </a:lnTo>
                <a:lnTo>
                  <a:pt x="2219325" y="66675"/>
                </a:lnTo>
                <a:lnTo>
                  <a:pt x="2164556" y="40482"/>
                </a:lnTo>
                <a:lnTo>
                  <a:pt x="2102644" y="16669"/>
                </a:lnTo>
                <a:lnTo>
                  <a:pt x="2062162" y="4763"/>
                </a:lnTo>
                <a:lnTo>
                  <a:pt x="2021681" y="0"/>
                </a:lnTo>
                <a:lnTo>
                  <a:pt x="1990725" y="4763"/>
                </a:lnTo>
                <a:lnTo>
                  <a:pt x="1912144" y="33338"/>
                </a:lnTo>
                <a:lnTo>
                  <a:pt x="1864519" y="50007"/>
                </a:lnTo>
                <a:lnTo>
                  <a:pt x="1828800" y="54769"/>
                </a:lnTo>
                <a:lnTo>
                  <a:pt x="1654969" y="76200"/>
                </a:lnTo>
                <a:lnTo>
                  <a:pt x="1352550" y="109538"/>
                </a:lnTo>
                <a:lnTo>
                  <a:pt x="1121569" y="130969"/>
                </a:lnTo>
                <a:lnTo>
                  <a:pt x="1016794" y="138113"/>
                </a:lnTo>
                <a:lnTo>
                  <a:pt x="871537" y="164307"/>
                </a:lnTo>
                <a:lnTo>
                  <a:pt x="664369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4283A22-7AB9-4506-81B7-685144F27558}"/>
              </a:ext>
            </a:extLst>
          </p:cNvPr>
          <p:cNvSpPr/>
          <p:nvPr/>
        </p:nvSpPr>
        <p:spPr>
          <a:xfrm>
            <a:off x="6419850" y="2647951"/>
            <a:ext cx="204788" cy="614363"/>
          </a:xfrm>
          <a:custGeom>
            <a:avLst/>
            <a:gdLst>
              <a:gd name="connsiteX0" fmla="*/ 204788 w 204788"/>
              <a:gd name="connsiteY0" fmla="*/ 311944 h 614363"/>
              <a:gd name="connsiteX1" fmla="*/ 204788 w 204788"/>
              <a:gd name="connsiteY1" fmla="*/ 0 h 614363"/>
              <a:gd name="connsiteX2" fmla="*/ 0 w 204788"/>
              <a:gd name="connsiteY2" fmla="*/ 21431 h 614363"/>
              <a:gd name="connsiteX3" fmla="*/ 4763 w 204788"/>
              <a:gd name="connsiteY3" fmla="*/ 214313 h 614363"/>
              <a:gd name="connsiteX4" fmla="*/ 2381 w 204788"/>
              <a:gd name="connsiteY4" fmla="*/ 381000 h 614363"/>
              <a:gd name="connsiteX5" fmla="*/ 4763 w 204788"/>
              <a:gd name="connsiteY5" fmla="*/ 614363 h 614363"/>
              <a:gd name="connsiteX6" fmla="*/ 202406 w 204788"/>
              <a:gd name="connsiteY6" fmla="*/ 585788 h 614363"/>
              <a:gd name="connsiteX7" fmla="*/ 204788 w 204788"/>
              <a:gd name="connsiteY7" fmla="*/ 311944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4788" h="614363">
                <a:moveTo>
                  <a:pt x="204788" y="311944"/>
                </a:moveTo>
                <a:lnTo>
                  <a:pt x="204788" y="0"/>
                </a:lnTo>
                <a:lnTo>
                  <a:pt x="0" y="21431"/>
                </a:lnTo>
                <a:lnTo>
                  <a:pt x="4763" y="214313"/>
                </a:lnTo>
                <a:lnTo>
                  <a:pt x="2381" y="381000"/>
                </a:lnTo>
                <a:lnTo>
                  <a:pt x="4763" y="614363"/>
                </a:lnTo>
                <a:lnTo>
                  <a:pt x="202406" y="585788"/>
                </a:lnTo>
                <a:lnTo>
                  <a:pt x="204788" y="311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F9D43A3-CF02-404B-BE02-A8A5E1FCFF77}"/>
              </a:ext>
            </a:extLst>
          </p:cNvPr>
          <p:cNvSpPr/>
          <p:nvPr/>
        </p:nvSpPr>
        <p:spPr>
          <a:xfrm>
            <a:off x="5592763" y="3049589"/>
            <a:ext cx="1924050" cy="415925"/>
          </a:xfrm>
          <a:custGeom>
            <a:avLst/>
            <a:gdLst>
              <a:gd name="connsiteX0" fmla="*/ 550069 w 1924050"/>
              <a:gd name="connsiteY0" fmla="*/ 173832 h 414338"/>
              <a:gd name="connsiteX1" fmla="*/ 400050 w 1924050"/>
              <a:gd name="connsiteY1" fmla="*/ 195263 h 414338"/>
              <a:gd name="connsiteX2" fmla="*/ 238125 w 1924050"/>
              <a:gd name="connsiteY2" fmla="*/ 219075 h 414338"/>
              <a:gd name="connsiteX3" fmla="*/ 0 w 1924050"/>
              <a:gd name="connsiteY3" fmla="*/ 252413 h 414338"/>
              <a:gd name="connsiteX4" fmla="*/ 19050 w 1924050"/>
              <a:gd name="connsiteY4" fmla="*/ 414338 h 414338"/>
              <a:gd name="connsiteX5" fmla="*/ 147638 w 1924050"/>
              <a:gd name="connsiteY5" fmla="*/ 383382 h 414338"/>
              <a:gd name="connsiteX6" fmla="*/ 252413 w 1924050"/>
              <a:gd name="connsiteY6" fmla="*/ 361950 h 414338"/>
              <a:gd name="connsiteX7" fmla="*/ 333375 w 1924050"/>
              <a:gd name="connsiteY7" fmla="*/ 345282 h 414338"/>
              <a:gd name="connsiteX8" fmla="*/ 419100 w 1924050"/>
              <a:gd name="connsiteY8" fmla="*/ 330994 h 414338"/>
              <a:gd name="connsiteX9" fmla="*/ 502444 w 1924050"/>
              <a:gd name="connsiteY9" fmla="*/ 319088 h 414338"/>
              <a:gd name="connsiteX10" fmla="*/ 595313 w 1924050"/>
              <a:gd name="connsiteY10" fmla="*/ 311944 h 414338"/>
              <a:gd name="connsiteX11" fmla="*/ 652463 w 1924050"/>
              <a:gd name="connsiteY11" fmla="*/ 307182 h 414338"/>
              <a:gd name="connsiteX12" fmla="*/ 945357 w 1924050"/>
              <a:gd name="connsiteY12" fmla="*/ 245269 h 414338"/>
              <a:gd name="connsiteX13" fmla="*/ 1050132 w 1924050"/>
              <a:gd name="connsiteY13" fmla="*/ 235744 h 414338"/>
              <a:gd name="connsiteX14" fmla="*/ 1300163 w 1924050"/>
              <a:gd name="connsiteY14" fmla="*/ 209550 h 414338"/>
              <a:gd name="connsiteX15" fmla="*/ 1562100 w 1924050"/>
              <a:gd name="connsiteY15" fmla="*/ 178594 h 414338"/>
              <a:gd name="connsiteX16" fmla="*/ 1635919 w 1924050"/>
              <a:gd name="connsiteY16" fmla="*/ 171450 h 414338"/>
              <a:gd name="connsiteX17" fmla="*/ 1693069 w 1924050"/>
              <a:gd name="connsiteY17" fmla="*/ 176213 h 414338"/>
              <a:gd name="connsiteX18" fmla="*/ 1745457 w 1924050"/>
              <a:gd name="connsiteY18" fmla="*/ 188119 h 414338"/>
              <a:gd name="connsiteX19" fmla="*/ 1793082 w 1924050"/>
              <a:gd name="connsiteY19" fmla="*/ 204788 h 414338"/>
              <a:gd name="connsiteX20" fmla="*/ 1828800 w 1924050"/>
              <a:gd name="connsiteY20" fmla="*/ 221457 h 414338"/>
              <a:gd name="connsiteX21" fmla="*/ 1862138 w 1924050"/>
              <a:gd name="connsiteY21" fmla="*/ 228600 h 414338"/>
              <a:gd name="connsiteX22" fmla="*/ 1919288 w 1924050"/>
              <a:gd name="connsiteY22" fmla="*/ 223838 h 414338"/>
              <a:gd name="connsiteX23" fmla="*/ 1924050 w 1924050"/>
              <a:gd name="connsiteY23" fmla="*/ 0 h 414338"/>
              <a:gd name="connsiteX24" fmla="*/ 1762125 w 1924050"/>
              <a:gd name="connsiteY24" fmla="*/ 2382 h 414338"/>
              <a:gd name="connsiteX25" fmla="*/ 1609725 w 1924050"/>
              <a:gd name="connsiteY25" fmla="*/ 11907 h 414338"/>
              <a:gd name="connsiteX26" fmla="*/ 1488282 w 1924050"/>
              <a:gd name="connsiteY26" fmla="*/ 21432 h 414338"/>
              <a:gd name="connsiteX27" fmla="*/ 1364457 w 1924050"/>
              <a:gd name="connsiteY27" fmla="*/ 42863 h 414338"/>
              <a:gd name="connsiteX28" fmla="*/ 1228725 w 1924050"/>
              <a:gd name="connsiteY28" fmla="*/ 66675 h 414338"/>
              <a:gd name="connsiteX29" fmla="*/ 1019175 w 1924050"/>
              <a:gd name="connsiteY29" fmla="*/ 90488 h 414338"/>
              <a:gd name="connsiteX30" fmla="*/ 842963 w 1924050"/>
              <a:gd name="connsiteY30" fmla="*/ 130969 h 414338"/>
              <a:gd name="connsiteX31" fmla="*/ 638175 w 1924050"/>
              <a:gd name="connsiteY31" fmla="*/ 161925 h 414338"/>
              <a:gd name="connsiteX32" fmla="*/ 550069 w 1924050"/>
              <a:gd name="connsiteY32" fmla="*/ 173832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24050" h="414338">
                <a:moveTo>
                  <a:pt x="550069" y="173832"/>
                </a:moveTo>
                <a:lnTo>
                  <a:pt x="400050" y="195263"/>
                </a:lnTo>
                <a:lnTo>
                  <a:pt x="238125" y="219075"/>
                </a:lnTo>
                <a:lnTo>
                  <a:pt x="0" y="252413"/>
                </a:lnTo>
                <a:lnTo>
                  <a:pt x="19050" y="414338"/>
                </a:lnTo>
                <a:lnTo>
                  <a:pt x="147638" y="383382"/>
                </a:lnTo>
                <a:lnTo>
                  <a:pt x="252413" y="361950"/>
                </a:lnTo>
                <a:lnTo>
                  <a:pt x="333375" y="345282"/>
                </a:lnTo>
                <a:lnTo>
                  <a:pt x="419100" y="330994"/>
                </a:lnTo>
                <a:lnTo>
                  <a:pt x="502444" y="319088"/>
                </a:lnTo>
                <a:lnTo>
                  <a:pt x="595313" y="311944"/>
                </a:lnTo>
                <a:lnTo>
                  <a:pt x="652463" y="307182"/>
                </a:lnTo>
                <a:lnTo>
                  <a:pt x="945357" y="245269"/>
                </a:lnTo>
                <a:lnTo>
                  <a:pt x="1050132" y="235744"/>
                </a:lnTo>
                <a:lnTo>
                  <a:pt x="1300163" y="209550"/>
                </a:lnTo>
                <a:lnTo>
                  <a:pt x="1562100" y="178594"/>
                </a:lnTo>
                <a:lnTo>
                  <a:pt x="1635919" y="171450"/>
                </a:lnTo>
                <a:lnTo>
                  <a:pt x="1693069" y="176213"/>
                </a:lnTo>
                <a:lnTo>
                  <a:pt x="1745457" y="188119"/>
                </a:lnTo>
                <a:lnTo>
                  <a:pt x="1793082" y="204788"/>
                </a:lnTo>
                <a:lnTo>
                  <a:pt x="1828800" y="221457"/>
                </a:lnTo>
                <a:lnTo>
                  <a:pt x="1862138" y="228600"/>
                </a:lnTo>
                <a:lnTo>
                  <a:pt x="1919288" y="223838"/>
                </a:lnTo>
                <a:cubicBezTo>
                  <a:pt x="1920875" y="149225"/>
                  <a:pt x="1922463" y="74613"/>
                  <a:pt x="1924050" y="0"/>
                </a:cubicBezTo>
                <a:lnTo>
                  <a:pt x="1762125" y="2382"/>
                </a:lnTo>
                <a:lnTo>
                  <a:pt x="1609725" y="11907"/>
                </a:lnTo>
                <a:lnTo>
                  <a:pt x="1488282" y="21432"/>
                </a:lnTo>
                <a:lnTo>
                  <a:pt x="1364457" y="42863"/>
                </a:lnTo>
                <a:lnTo>
                  <a:pt x="1228725" y="66675"/>
                </a:lnTo>
                <a:lnTo>
                  <a:pt x="1019175" y="90488"/>
                </a:lnTo>
                <a:lnTo>
                  <a:pt x="842963" y="130969"/>
                </a:lnTo>
                <a:lnTo>
                  <a:pt x="638175" y="161925"/>
                </a:lnTo>
                <a:lnTo>
                  <a:pt x="550069" y="1738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0982AD8-F06C-44B1-B9AF-31940AA2BA3A}"/>
              </a:ext>
            </a:extLst>
          </p:cNvPr>
          <p:cNvSpPr/>
          <p:nvPr/>
        </p:nvSpPr>
        <p:spPr>
          <a:xfrm>
            <a:off x="5145088" y="3259139"/>
            <a:ext cx="1524000" cy="955675"/>
          </a:xfrm>
          <a:custGeom>
            <a:avLst/>
            <a:gdLst>
              <a:gd name="connsiteX0" fmla="*/ 754857 w 1524000"/>
              <a:gd name="connsiteY0" fmla="*/ 395288 h 954882"/>
              <a:gd name="connsiteX1" fmla="*/ 840582 w 1524000"/>
              <a:gd name="connsiteY1" fmla="*/ 323850 h 954882"/>
              <a:gd name="connsiteX2" fmla="*/ 945357 w 1524000"/>
              <a:gd name="connsiteY2" fmla="*/ 228600 h 954882"/>
              <a:gd name="connsiteX3" fmla="*/ 1045369 w 1524000"/>
              <a:gd name="connsiteY3" fmla="*/ 133350 h 954882"/>
              <a:gd name="connsiteX4" fmla="*/ 1062038 w 1524000"/>
              <a:gd name="connsiteY4" fmla="*/ 109538 h 954882"/>
              <a:gd name="connsiteX5" fmla="*/ 1083469 w 1524000"/>
              <a:gd name="connsiteY5" fmla="*/ 61913 h 954882"/>
              <a:gd name="connsiteX6" fmla="*/ 1092994 w 1524000"/>
              <a:gd name="connsiteY6" fmla="*/ 42863 h 954882"/>
              <a:gd name="connsiteX7" fmla="*/ 1390650 w 1524000"/>
              <a:gd name="connsiteY7" fmla="*/ 0 h 954882"/>
              <a:gd name="connsiteX8" fmla="*/ 1438275 w 1524000"/>
              <a:gd name="connsiteY8" fmla="*/ 47625 h 954882"/>
              <a:gd name="connsiteX9" fmla="*/ 1483519 w 1524000"/>
              <a:gd name="connsiteY9" fmla="*/ 85725 h 954882"/>
              <a:gd name="connsiteX10" fmla="*/ 1500188 w 1524000"/>
              <a:gd name="connsiteY10" fmla="*/ 104775 h 954882"/>
              <a:gd name="connsiteX11" fmla="*/ 1514475 w 1524000"/>
              <a:gd name="connsiteY11" fmla="*/ 126207 h 954882"/>
              <a:gd name="connsiteX12" fmla="*/ 1524000 w 1524000"/>
              <a:gd name="connsiteY12" fmla="*/ 150019 h 954882"/>
              <a:gd name="connsiteX13" fmla="*/ 1519238 w 1524000"/>
              <a:gd name="connsiteY13" fmla="*/ 166688 h 954882"/>
              <a:gd name="connsiteX14" fmla="*/ 1509713 w 1524000"/>
              <a:gd name="connsiteY14" fmla="*/ 176213 h 954882"/>
              <a:gd name="connsiteX15" fmla="*/ 1476375 w 1524000"/>
              <a:gd name="connsiteY15" fmla="*/ 185738 h 954882"/>
              <a:gd name="connsiteX16" fmla="*/ 1435894 w 1524000"/>
              <a:gd name="connsiteY16" fmla="*/ 190500 h 954882"/>
              <a:gd name="connsiteX17" fmla="*/ 1393032 w 1524000"/>
              <a:gd name="connsiteY17" fmla="*/ 192882 h 954882"/>
              <a:gd name="connsiteX18" fmla="*/ 1376363 w 1524000"/>
              <a:gd name="connsiteY18" fmla="*/ 192882 h 954882"/>
              <a:gd name="connsiteX19" fmla="*/ 1350169 w 1524000"/>
              <a:gd name="connsiteY19" fmla="*/ 197644 h 954882"/>
              <a:gd name="connsiteX20" fmla="*/ 1307307 w 1524000"/>
              <a:gd name="connsiteY20" fmla="*/ 219075 h 954882"/>
              <a:gd name="connsiteX21" fmla="*/ 1254919 w 1524000"/>
              <a:gd name="connsiteY21" fmla="*/ 252413 h 954882"/>
              <a:gd name="connsiteX22" fmla="*/ 1202532 w 1524000"/>
              <a:gd name="connsiteY22" fmla="*/ 297657 h 954882"/>
              <a:gd name="connsiteX23" fmla="*/ 1143000 w 1524000"/>
              <a:gd name="connsiteY23" fmla="*/ 352425 h 954882"/>
              <a:gd name="connsiteX24" fmla="*/ 1090613 w 1524000"/>
              <a:gd name="connsiteY24" fmla="*/ 402432 h 954882"/>
              <a:gd name="connsiteX25" fmla="*/ 1009650 w 1524000"/>
              <a:gd name="connsiteY25" fmla="*/ 476250 h 954882"/>
              <a:gd name="connsiteX26" fmla="*/ 912019 w 1524000"/>
              <a:gd name="connsiteY26" fmla="*/ 538163 h 954882"/>
              <a:gd name="connsiteX27" fmla="*/ 759619 w 1524000"/>
              <a:gd name="connsiteY27" fmla="*/ 628650 h 954882"/>
              <a:gd name="connsiteX28" fmla="*/ 616744 w 1524000"/>
              <a:gd name="connsiteY28" fmla="*/ 707232 h 954882"/>
              <a:gd name="connsiteX29" fmla="*/ 481013 w 1524000"/>
              <a:gd name="connsiteY29" fmla="*/ 776288 h 954882"/>
              <a:gd name="connsiteX30" fmla="*/ 345282 w 1524000"/>
              <a:gd name="connsiteY30" fmla="*/ 835819 h 954882"/>
              <a:gd name="connsiteX31" fmla="*/ 211932 w 1524000"/>
              <a:gd name="connsiteY31" fmla="*/ 890588 h 954882"/>
              <a:gd name="connsiteX32" fmla="*/ 109538 w 1524000"/>
              <a:gd name="connsiteY32" fmla="*/ 931069 h 954882"/>
              <a:gd name="connsiteX33" fmla="*/ 35719 w 1524000"/>
              <a:gd name="connsiteY33" fmla="*/ 952500 h 954882"/>
              <a:gd name="connsiteX34" fmla="*/ 19050 w 1524000"/>
              <a:gd name="connsiteY34" fmla="*/ 954882 h 954882"/>
              <a:gd name="connsiteX35" fmla="*/ 7144 w 1524000"/>
              <a:gd name="connsiteY35" fmla="*/ 954882 h 954882"/>
              <a:gd name="connsiteX36" fmla="*/ 2382 w 1524000"/>
              <a:gd name="connsiteY36" fmla="*/ 950119 h 954882"/>
              <a:gd name="connsiteX37" fmla="*/ 0 w 1524000"/>
              <a:gd name="connsiteY37" fmla="*/ 940594 h 954882"/>
              <a:gd name="connsiteX38" fmla="*/ 4763 w 1524000"/>
              <a:gd name="connsiteY38" fmla="*/ 928688 h 954882"/>
              <a:gd name="connsiteX39" fmla="*/ 28575 w 1524000"/>
              <a:gd name="connsiteY39" fmla="*/ 907257 h 954882"/>
              <a:gd name="connsiteX40" fmla="*/ 100013 w 1524000"/>
              <a:gd name="connsiteY40" fmla="*/ 862013 h 954882"/>
              <a:gd name="connsiteX41" fmla="*/ 211932 w 1524000"/>
              <a:gd name="connsiteY41" fmla="*/ 790575 h 954882"/>
              <a:gd name="connsiteX42" fmla="*/ 330994 w 1524000"/>
              <a:gd name="connsiteY42" fmla="*/ 711994 h 954882"/>
              <a:gd name="connsiteX43" fmla="*/ 485775 w 1524000"/>
              <a:gd name="connsiteY43" fmla="*/ 607219 h 954882"/>
              <a:gd name="connsiteX44" fmla="*/ 654844 w 1524000"/>
              <a:gd name="connsiteY44" fmla="*/ 478632 h 954882"/>
              <a:gd name="connsiteX45" fmla="*/ 754857 w 1524000"/>
              <a:gd name="connsiteY45" fmla="*/ 395288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24000" h="954882">
                <a:moveTo>
                  <a:pt x="754857" y="395288"/>
                </a:moveTo>
                <a:lnTo>
                  <a:pt x="840582" y="323850"/>
                </a:lnTo>
                <a:lnTo>
                  <a:pt x="945357" y="228600"/>
                </a:lnTo>
                <a:lnTo>
                  <a:pt x="1045369" y="133350"/>
                </a:lnTo>
                <a:lnTo>
                  <a:pt x="1062038" y="109538"/>
                </a:lnTo>
                <a:lnTo>
                  <a:pt x="1083469" y="61913"/>
                </a:lnTo>
                <a:lnTo>
                  <a:pt x="1092994" y="42863"/>
                </a:lnTo>
                <a:lnTo>
                  <a:pt x="1390650" y="0"/>
                </a:lnTo>
                <a:lnTo>
                  <a:pt x="1438275" y="47625"/>
                </a:lnTo>
                <a:lnTo>
                  <a:pt x="1483519" y="85725"/>
                </a:lnTo>
                <a:lnTo>
                  <a:pt x="1500188" y="104775"/>
                </a:lnTo>
                <a:lnTo>
                  <a:pt x="1514475" y="126207"/>
                </a:lnTo>
                <a:lnTo>
                  <a:pt x="1524000" y="150019"/>
                </a:lnTo>
                <a:lnTo>
                  <a:pt x="1519238" y="166688"/>
                </a:lnTo>
                <a:lnTo>
                  <a:pt x="1509713" y="176213"/>
                </a:lnTo>
                <a:lnTo>
                  <a:pt x="1476375" y="185738"/>
                </a:lnTo>
                <a:lnTo>
                  <a:pt x="1435894" y="190500"/>
                </a:lnTo>
                <a:lnTo>
                  <a:pt x="1393032" y="192882"/>
                </a:lnTo>
                <a:lnTo>
                  <a:pt x="1376363" y="192882"/>
                </a:lnTo>
                <a:lnTo>
                  <a:pt x="1350169" y="197644"/>
                </a:lnTo>
                <a:lnTo>
                  <a:pt x="1307307" y="219075"/>
                </a:lnTo>
                <a:lnTo>
                  <a:pt x="1254919" y="252413"/>
                </a:lnTo>
                <a:lnTo>
                  <a:pt x="1202532" y="297657"/>
                </a:lnTo>
                <a:lnTo>
                  <a:pt x="1143000" y="352425"/>
                </a:lnTo>
                <a:lnTo>
                  <a:pt x="1090613" y="402432"/>
                </a:lnTo>
                <a:lnTo>
                  <a:pt x="1009650" y="476250"/>
                </a:lnTo>
                <a:lnTo>
                  <a:pt x="912019" y="538163"/>
                </a:lnTo>
                <a:lnTo>
                  <a:pt x="759619" y="628650"/>
                </a:lnTo>
                <a:lnTo>
                  <a:pt x="616744" y="707232"/>
                </a:lnTo>
                <a:lnTo>
                  <a:pt x="481013" y="776288"/>
                </a:lnTo>
                <a:lnTo>
                  <a:pt x="345282" y="835819"/>
                </a:lnTo>
                <a:lnTo>
                  <a:pt x="211932" y="890588"/>
                </a:lnTo>
                <a:lnTo>
                  <a:pt x="109538" y="931069"/>
                </a:lnTo>
                <a:lnTo>
                  <a:pt x="35719" y="952500"/>
                </a:lnTo>
                <a:lnTo>
                  <a:pt x="19050" y="954882"/>
                </a:lnTo>
                <a:lnTo>
                  <a:pt x="7144" y="954882"/>
                </a:lnTo>
                <a:lnTo>
                  <a:pt x="2382" y="950119"/>
                </a:lnTo>
                <a:lnTo>
                  <a:pt x="0" y="940594"/>
                </a:lnTo>
                <a:lnTo>
                  <a:pt x="4763" y="928688"/>
                </a:lnTo>
                <a:lnTo>
                  <a:pt x="28575" y="907257"/>
                </a:lnTo>
                <a:lnTo>
                  <a:pt x="100013" y="862013"/>
                </a:lnTo>
                <a:lnTo>
                  <a:pt x="211932" y="790575"/>
                </a:lnTo>
                <a:lnTo>
                  <a:pt x="330994" y="711994"/>
                </a:lnTo>
                <a:lnTo>
                  <a:pt x="485775" y="607219"/>
                </a:lnTo>
                <a:lnTo>
                  <a:pt x="654844" y="478632"/>
                </a:lnTo>
                <a:lnTo>
                  <a:pt x="754857" y="3952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E61F927-4E31-4F7A-93FD-35AE3158886B}"/>
              </a:ext>
            </a:extLst>
          </p:cNvPr>
          <p:cNvSpPr/>
          <p:nvPr/>
        </p:nvSpPr>
        <p:spPr>
          <a:xfrm>
            <a:off x="6135688" y="3629025"/>
            <a:ext cx="825500" cy="1506538"/>
          </a:xfrm>
          <a:custGeom>
            <a:avLst/>
            <a:gdLst>
              <a:gd name="connsiteX0" fmla="*/ 504825 w 823913"/>
              <a:gd name="connsiteY0" fmla="*/ 300038 h 1507331"/>
              <a:gd name="connsiteX1" fmla="*/ 464344 w 823913"/>
              <a:gd name="connsiteY1" fmla="*/ 259556 h 1507331"/>
              <a:gd name="connsiteX2" fmla="*/ 421482 w 823913"/>
              <a:gd name="connsiteY2" fmla="*/ 223838 h 1507331"/>
              <a:gd name="connsiteX3" fmla="*/ 371475 w 823913"/>
              <a:gd name="connsiteY3" fmla="*/ 183356 h 1507331"/>
              <a:gd name="connsiteX4" fmla="*/ 333375 w 823913"/>
              <a:gd name="connsiteY4" fmla="*/ 154781 h 1507331"/>
              <a:gd name="connsiteX5" fmla="*/ 300038 w 823913"/>
              <a:gd name="connsiteY5" fmla="*/ 130969 h 1507331"/>
              <a:gd name="connsiteX6" fmla="*/ 252413 w 823913"/>
              <a:gd name="connsiteY6" fmla="*/ 100013 h 1507331"/>
              <a:gd name="connsiteX7" fmla="*/ 211932 w 823913"/>
              <a:gd name="connsiteY7" fmla="*/ 76200 h 1507331"/>
              <a:gd name="connsiteX8" fmla="*/ 176213 w 823913"/>
              <a:gd name="connsiteY8" fmla="*/ 57150 h 1507331"/>
              <a:gd name="connsiteX9" fmla="*/ 138113 w 823913"/>
              <a:gd name="connsiteY9" fmla="*/ 38100 h 1507331"/>
              <a:gd name="connsiteX10" fmla="*/ 71438 w 823913"/>
              <a:gd name="connsiteY10" fmla="*/ 7144 h 1507331"/>
              <a:gd name="connsiteX11" fmla="*/ 45244 w 823913"/>
              <a:gd name="connsiteY11" fmla="*/ 0 h 1507331"/>
              <a:gd name="connsiteX12" fmla="*/ 0 w 823913"/>
              <a:gd name="connsiteY12" fmla="*/ 66675 h 1507331"/>
              <a:gd name="connsiteX13" fmla="*/ 66675 w 823913"/>
              <a:gd name="connsiteY13" fmla="*/ 104775 h 1507331"/>
              <a:gd name="connsiteX14" fmla="*/ 109538 w 823913"/>
              <a:gd name="connsiteY14" fmla="*/ 140494 h 1507331"/>
              <a:gd name="connsiteX15" fmla="*/ 159544 w 823913"/>
              <a:gd name="connsiteY15" fmla="*/ 185738 h 1507331"/>
              <a:gd name="connsiteX16" fmla="*/ 221457 w 823913"/>
              <a:gd name="connsiteY16" fmla="*/ 245269 h 1507331"/>
              <a:gd name="connsiteX17" fmla="*/ 369094 w 823913"/>
              <a:gd name="connsiteY17" fmla="*/ 416719 h 1507331"/>
              <a:gd name="connsiteX18" fmla="*/ 409575 w 823913"/>
              <a:gd name="connsiteY18" fmla="*/ 466725 h 1507331"/>
              <a:gd name="connsiteX19" fmla="*/ 433388 w 823913"/>
              <a:gd name="connsiteY19" fmla="*/ 509588 h 1507331"/>
              <a:gd name="connsiteX20" fmla="*/ 452438 w 823913"/>
              <a:gd name="connsiteY20" fmla="*/ 547688 h 1507331"/>
              <a:gd name="connsiteX21" fmla="*/ 471488 w 823913"/>
              <a:gd name="connsiteY21" fmla="*/ 592931 h 1507331"/>
              <a:gd name="connsiteX22" fmla="*/ 497682 w 823913"/>
              <a:gd name="connsiteY22" fmla="*/ 669131 h 1507331"/>
              <a:gd name="connsiteX23" fmla="*/ 573882 w 823913"/>
              <a:gd name="connsiteY23" fmla="*/ 890588 h 1507331"/>
              <a:gd name="connsiteX24" fmla="*/ 581025 w 823913"/>
              <a:gd name="connsiteY24" fmla="*/ 945356 h 1507331"/>
              <a:gd name="connsiteX25" fmla="*/ 590550 w 823913"/>
              <a:gd name="connsiteY25" fmla="*/ 1088231 h 1507331"/>
              <a:gd name="connsiteX26" fmla="*/ 597694 w 823913"/>
              <a:gd name="connsiteY26" fmla="*/ 1245394 h 1507331"/>
              <a:gd name="connsiteX27" fmla="*/ 600075 w 823913"/>
              <a:gd name="connsiteY27" fmla="*/ 1416844 h 1507331"/>
              <a:gd name="connsiteX28" fmla="*/ 600075 w 823913"/>
              <a:gd name="connsiteY28" fmla="*/ 1493044 h 1507331"/>
              <a:gd name="connsiteX29" fmla="*/ 821532 w 823913"/>
              <a:gd name="connsiteY29" fmla="*/ 1507331 h 1507331"/>
              <a:gd name="connsiteX30" fmla="*/ 823913 w 823913"/>
              <a:gd name="connsiteY30" fmla="*/ 1419225 h 1507331"/>
              <a:gd name="connsiteX31" fmla="*/ 819150 w 823913"/>
              <a:gd name="connsiteY31" fmla="*/ 1288256 h 1507331"/>
              <a:gd name="connsiteX32" fmla="*/ 812007 w 823913"/>
              <a:gd name="connsiteY32" fmla="*/ 1188244 h 1507331"/>
              <a:gd name="connsiteX33" fmla="*/ 804863 w 823913"/>
              <a:gd name="connsiteY33" fmla="*/ 1076325 h 1507331"/>
              <a:gd name="connsiteX34" fmla="*/ 792957 w 823913"/>
              <a:gd name="connsiteY34" fmla="*/ 966788 h 1507331"/>
              <a:gd name="connsiteX35" fmla="*/ 783432 w 823913"/>
              <a:gd name="connsiteY35" fmla="*/ 859631 h 1507331"/>
              <a:gd name="connsiteX36" fmla="*/ 773907 w 823913"/>
              <a:gd name="connsiteY36" fmla="*/ 807244 h 1507331"/>
              <a:gd name="connsiteX37" fmla="*/ 669132 w 823913"/>
              <a:gd name="connsiteY37" fmla="*/ 497681 h 1507331"/>
              <a:gd name="connsiteX38" fmla="*/ 633413 w 823913"/>
              <a:gd name="connsiteY38" fmla="*/ 445294 h 1507331"/>
              <a:gd name="connsiteX39" fmla="*/ 585788 w 823913"/>
              <a:gd name="connsiteY39" fmla="*/ 388144 h 1507331"/>
              <a:gd name="connsiteX40" fmla="*/ 504825 w 823913"/>
              <a:gd name="connsiteY40" fmla="*/ 300038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23913" h="1507331">
                <a:moveTo>
                  <a:pt x="504825" y="300038"/>
                </a:moveTo>
                <a:lnTo>
                  <a:pt x="464344" y="259556"/>
                </a:lnTo>
                <a:lnTo>
                  <a:pt x="421482" y="223838"/>
                </a:lnTo>
                <a:lnTo>
                  <a:pt x="371475" y="183356"/>
                </a:lnTo>
                <a:lnTo>
                  <a:pt x="333375" y="154781"/>
                </a:lnTo>
                <a:lnTo>
                  <a:pt x="300038" y="130969"/>
                </a:lnTo>
                <a:lnTo>
                  <a:pt x="252413" y="100013"/>
                </a:lnTo>
                <a:lnTo>
                  <a:pt x="211932" y="76200"/>
                </a:lnTo>
                <a:lnTo>
                  <a:pt x="176213" y="57150"/>
                </a:lnTo>
                <a:lnTo>
                  <a:pt x="138113" y="38100"/>
                </a:lnTo>
                <a:lnTo>
                  <a:pt x="71438" y="7144"/>
                </a:lnTo>
                <a:lnTo>
                  <a:pt x="45244" y="0"/>
                </a:lnTo>
                <a:lnTo>
                  <a:pt x="0" y="66675"/>
                </a:lnTo>
                <a:lnTo>
                  <a:pt x="66675" y="104775"/>
                </a:lnTo>
                <a:lnTo>
                  <a:pt x="109538" y="140494"/>
                </a:lnTo>
                <a:lnTo>
                  <a:pt x="159544" y="185738"/>
                </a:lnTo>
                <a:lnTo>
                  <a:pt x="221457" y="245269"/>
                </a:lnTo>
                <a:lnTo>
                  <a:pt x="369094" y="416719"/>
                </a:lnTo>
                <a:lnTo>
                  <a:pt x="409575" y="466725"/>
                </a:lnTo>
                <a:lnTo>
                  <a:pt x="433388" y="509588"/>
                </a:lnTo>
                <a:lnTo>
                  <a:pt x="452438" y="547688"/>
                </a:lnTo>
                <a:lnTo>
                  <a:pt x="471488" y="592931"/>
                </a:lnTo>
                <a:lnTo>
                  <a:pt x="497682" y="669131"/>
                </a:lnTo>
                <a:lnTo>
                  <a:pt x="573882" y="890588"/>
                </a:lnTo>
                <a:lnTo>
                  <a:pt x="581025" y="945356"/>
                </a:lnTo>
                <a:lnTo>
                  <a:pt x="590550" y="1088231"/>
                </a:lnTo>
                <a:lnTo>
                  <a:pt x="597694" y="1245394"/>
                </a:lnTo>
                <a:cubicBezTo>
                  <a:pt x="598488" y="1302544"/>
                  <a:pt x="599281" y="1359694"/>
                  <a:pt x="600075" y="1416844"/>
                </a:cubicBezTo>
                <a:lnTo>
                  <a:pt x="600075" y="1493044"/>
                </a:lnTo>
                <a:lnTo>
                  <a:pt x="821532" y="1507331"/>
                </a:lnTo>
                <a:cubicBezTo>
                  <a:pt x="822326" y="1477962"/>
                  <a:pt x="823119" y="1448594"/>
                  <a:pt x="823913" y="1419225"/>
                </a:cubicBezTo>
                <a:lnTo>
                  <a:pt x="819150" y="1288256"/>
                </a:lnTo>
                <a:lnTo>
                  <a:pt x="812007" y="1188244"/>
                </a:lnTo>
                <a:lnTo>
                  <a:pt x="804863" y="1076325"/>
                </a:lnTo>
                <a:lnTo>
                  <a:pt x="792957" y="966788"/>
                </a:lnTo>
                <a:lnTo>
                  <a:pt x="783432" y="859631"/>
                </a:lnTo>
                <a:lnTo>
                  <a:pt x="773907" y="807244"/>
                </a:lnTo>
                <a:lnTo>
                  <a:pt x="669132" y="497681"/>
                </a:lnTo>
                <a:lnTo>
                  <a:pt x="633413" y="445294"/>
                </a:lnTo>
                <a:lnTo>
                  <a:pt x="585788" y="388144"/>
                </a:lnTo>
                <a:lnTo>
                  <a:pt x="504825" y="3000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C8FF525-9565-4439-9CFA-160FA35D67A3}"/>
              </a:ext>
            </a:extLst>
          </p:cNvPr>
          <p:cNvSpPr/>
          <p:nvPr/>
        </p:nvSpPr>
        <p:spPr>
          <a:xfrm>
            <a:off x="6405563" y="5049839"/>
            <a:ext cx="552450" cy="942975"/>
          </a:xfrm>
          <a:custGeom>
            <a:avLst/>
            <a:gdLst>
              <a:gd name="connsiteX0" fmla="*/ 519112 w 552450"/>
              <a:gd name="connsiteY0" fmla="*/ 407194 h 942975"/>
              <a:gd name="connsiteX1" fmla="*/ 528637 w 552450"/>
              <a:gd name="connsiteY1" fmla="*/ 352425 h 942975"/>
              <a:gd name="connsiteX2" fmla="*/ 538162 w 552450"/>
              <a:gd name="connsiteY2" fmla="*/ 295275 h 942975"/>
              <a:gd name="connsiteX3" fmla="*/ 545306 w 552450"/>
              <a:gd name="connsiteY3" fmla="*/ 235744 h 942975"/>
              <a:gd name="connsiteX4" fmla="*/ 550068 w 552450"/>
              <a:gd name="connsiteY4" fmla="*/ 161925 h 942975"/>
              <a:gd name="connsiteX5" fmla="*/ 552450 w 552450"/>
              <a:gd name="connsiteY5" fmla="*/ 126207 h 942975"/>
              <a:gd name="connsiteX6" fmla="*/ 552450 w 552450"/>
              <a:gd name="connsiteY6" fmla="*/ 78582 h 942975"/>
              <a:gd name="connsiteX7" fmla="*/ 552450 w 552450"/>
              <a:gd name="connsiteY7" fmla="*/ 0 h 942975"/>
              <a:gd name="connsiteX8" fmla="*/ 333375 w 552450"/>
              <a:gd name="connsiteY8" fmla="*/ 0 h 942975"/>
              <a:gd name="connsiteX9" fmla="*/ 330993 w 552450"/>
              <a:gd name="connsiteY9" fmla="*/ 38100 h 942975"/>
              <a:gd name="connsiteX10" fmla="*/ 330993 w 552450"/>
              <a:gd name="connsiteY10" fmla="*/ 95250 h 942975"/>
              <a:gd name="connsiteX11" fmla="*/ 323850 w 552450"/>
              <a:gd name="connsiteY11" fmla="*/ 166688 h 942975"/>
              <a:gd name="connsiteX12" fmla="*/ 319087 w 552450"/>
              <a:gd name="connsiteY12" fmla="*/ 209550 h 942975"/>
              <a:gd name="connsiteX13" fmla="*/ 307181 w 552450"/>
              <a:gd name="connsiteY13" fmla="*/ 285750 h 942975"/>
              <a:gd name="connsiteX14" fmla="*/ 292893 w 552450"/>
              <a:gd name="connsiteY14" fmla="*/ 340519 h 942975"/>
              <a:gd name="connsiteX15" fmla="*/ 271462 w 552450"/>
              <a:gd name="connsiteY15" fmla="*/ 397669 h 942975"/>
              <a:gd name="connsiteX16" fmla="*/ 247650 w 552450"/>
              <a:gd name="connsiteY16" fmla="*/ 445294 h 942975"/>
              <a:gd name="connsiteX17" fmla="*/ 214312 w 552450"/>
              <a:gd name="connsiteY17" fmla="*/ 490538 h 942975"/>
              <a:gd name="connsiteX18" fmla="*/ 176212 w 552450"/>
              <a:gd name="connsiteY18" fmla="*/ 528638 h 942975"/>
              <a:gd name="connsiteX19" fmla="*/ 138112 w 552450"/>
              <a:gd name="connsiteY19" fmla="*/ 554832 h 942975"/>
              <a:gd name="connsiteX20" fmla="*/ 0 w 552450"/>
              <a:gd name="connsiteY20" fmla="*/ 902494 h 942975"/>
              <a:gd name="connsiteX21" fmla="*/ 11906 w 552450"/>
              <a:gd name="connsiteY21" fmla="*/ 916782 h 942975"/>
              <a:gd name="connsiteX22" fmla="*/ 30956 w 552450"/>
              <a:gd name="connsiteY22" fmla="*/ 928688 h 942975"/>
              <a:gd name="connsiteX23" fmla="*/ 54768 w 552450"/>
              <a:gd name="connsiteY23" fmla="*/ 938213 h 942975"/>
              <a:gd name="connsiteX24" fmla="*/ 73818 w 552450"/>
              <a:gd name="connsiteY24" fmla="*/ 942975 h 942975"/>
              <a:gd name="connsiteX25" fmla="*/ 95250 w 552450"/>
              <a:gd name="connsiteY25" fmla="*/ 940594 h 942975"/>
              <a:gd name="connsiteX26" fmla="*/ 126206 w 552450"/>
              <a:gd name="connsiteY26" fmla="*/ 926307 h 942975"/>
              <a:gd name="connsiteX27" fmla="*/ 147637 w 552450"/>
              <a:gd name="connsiteY27" fmla="*/ 914400 h 942975"/>
              <a:gd name="connsiteX28" fmla="*/ 188118 w 552450"/>
              <a:gd name="connsiteY28" fmla="*/ 895350 h 942975"/>
              <a:gd name="connsiteX29" fmla="*/ 242887 w 552450"/>
              <a:gd name="connsiteY29" fmla="*/ 862013 h 942975"/>
              <a:gd name="connsiteX30" fmla="*/ 288131 w 552450"/>
              <a:gd name="connsiteY30" fmla="*/ 831057 h 942975"/>
              <a:gd name="connsiteX31" fmla="*/ 328612 w 552450"/>
              <a:gd name="connsiteY31" fmla="*/ 795338 h 942975"/>
              <a:gd name="connsiteX32" fmla="*/ 364331 w 552450"/>
              <a:gd name="connsiteY32" fmla="*/ 759619 h 942975"/>
              <a:gd name="connsiteX33" fmla="*/ 392906 w 552450"/>
              <a:gd name="connsiteY33" fmla="*/ 723900 h 942975"/>
              <a:gd name="connsiteX34" fmla="*/ 419100 w 552450"/>
              <a:gd name="connsiteY34" fmla="*/ 681038 h 942975"/>
              <a:gd name="connsiteX35" fmla="*/ 447675 w 552450"/>
              <a:gd name="connsiteY35" fmla="*/ 628650 h 942975"/>
              <a:gd name="connsiteX36" fmla="*/ 473868 w 552450"/>
              <a:gd name="connsiteY36" fmla="*/ 569119 h 942975"/>
              <a:gd name="connsiteX37" fmla="*/ 500062 w 552450"/>
              <a:gd name="connsiteY37" fmla="*/ 492919 h 942975"/>
              <a:gd name="connsiteX38" fmla="*/ 519112 w 552450"/>
              <a:gd name="connsiteY38" fmla="*/ 407194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52450" h="942975">
                <a:moveTo>
                  <a:pt x="519112" y="407194"/>
                </a:moveTo>
                <a:lnTo>
                  <a:pt x="528637" y="352425"/>
                </a:lnTo>
                <a:lnTo>
                  <a:pt x="538162" y="295275"/>
                </a:lnTo>
                <a:lnTo>
                  <a:pt x="545306" y="235744"/>
                </a:lnTo>
                <a:lnTo>
                  <a:pt x="550068" y="161925"/>
                </a:lnTo>
                <a:lnTo>
                  <a:pt x="552450" y="126207"/>
                </a:lnTo>
                <a:lnTo>
                  <a:pt x="552450" y="78582"/>
                </a:lnTo>
                <a:lnTo>
                  <a:pt x="552450" y="0"/>
                </a:lnTo>
                <a:lnTo>
                  <a:pt x="333375" y="0"/>
                </a:lnTo>
                <a:lnTo>
                  <a:pt x="330993" y="38100"/>
                </a:lnTo>
                <a:lnTo>
                  <a:pt x="330993" y="95250"/>
                </a:lnTo>
                <a:lnTo>
                  <a:pt x="323850" y="166688"/>
                </a:lnTo>
                <a:lnTo>
                  <a:pt x="319087" y="209550"/>
                </a:lnTo>
                <a:lnTo>
                  <a:pt x="307181" y="285750"/>
                </a:lnTo>
                <a:lnTo>
                  <a:pt x="292893" y="340519"/>
                </a:lnTo>
                <a:lnTo>
                  <a:pt x="271462" y="397669"/>
                </a:lnTo>
                <a:lnTo>
                  <a:pt x="247650" y="445294"/>
                </a:lnTo>
                <a:lnTo>
                  <a:pt x="214312" y="490538"/>
                </a:lnTo>
                <a:lnTo>
                  <a:pt x="176212" y="528638"/>
                </a:lnTo>
                <a:lnTo>
                  <a:pt x="138112" y="554832"/>
                </a:lnTo>
                <a:lnTo>
                  <a:pt x="0" y="902494"/>
                </a:lnTo>
                <a:lnTo>
                  <a:pt x="11906" y="916782"/>
                </a:lnTo>
                <a:lnTo>
                  <a:pt x="30956" y="928688"/>
                </a:lnTo>
                <a:lnTo>
                  <a:pt x="54768" y="938213"/>
                </a:lnTo>
                <a:lnTo>
                  <a:pt x="73818" y="942975"/>
                </a:lnTo>
                <a:lnTo>
                  <a:pt x="95250" y="940594"/>
                </a:lnTo>
                <a:lnTo>
                  <a:pt x="126206" y="926307"/>
                </a:lnTo>
                <a:lnTo>
                  <a:pt x="147637" y="914400"/>
                </a:lnTo>
                <a:lnTo>
                  <a:pt x="188118" y="895350"/>
                </a:lnTo>
                <a:lnTo>
                  <a:pt x="242887" y="862013"/>
                </a:lnTo>
                <a:lnTo>
                  <a:pt x="288131" y="831057"/>
                </a:lnTo>
                <a:lnTo>
                  <a:pt x="328612" y="795338"/>
                </a:lnTo>
                <a:lnTo>
                  <a:pt x="364331" y="759619"/>
                </a:lnTo>
                <a:lnTo>
                  <a:pt x="392906" y="723900"/>
                </a:lnTo>
                <a:lnTo>
                  <a:pt x="419100" y="681038"/>
                </a:lnTo>
                <a:lnTo>
                  <a:pt x="447675" y="628650"/>
                </a:lnTo>
                <a:lnTo>
                  <a:pt x="473868" y="569119"/>
                </a:lnTo>
                <a:lnTo>
                  <a:pt x="500062" y="492919"/>
                </a:lnTo>
                <a:lnTo>
                  <a:pt x="519112" y="4071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FC6435D-A058-499F-95FE-9775DE588E9F}"/>
              </a:ext>
            </a:extLst>
          </p:cNvPr>
          <p:cNvSpPr/>
          <p:nvPr/>
        </p:nvSpPr>
        <p:spPr>
          <a:xfrm>
            <a:off x="6034089" y="5581651"/>
            <a:ext cx="547687" cy="404813"/>
          </a:xfrm>
          <a:custGeom>
            <a:avLst/>
            <a:gdLst>
              <a:gd name="connsiteX0" fmla="*/ 202406 w 547687"/>
              <a:gd name="connsiteY0" fmla="*/ 54769 h 404813"/>
              <a:gd name="connsiteX1" fmla="*/ 138112 w 547687"/>
              <a:gd name="connsiteY1" fmla="*/ 45244 h 404813"/>
              <a:gd name="connsiteX2" fmla="*/ 71437 w 547687"/>
              <a:gd name="connsiteY2" fmla="*/ 30956 h 404813"/>
              <a:gd name="connsiteX3" fmla="*/ 23812 w 547687"/>
              <a:gd name="connsiteY3" fmla="*/ 16669 h 404813"/>
              <a:gd name="connsiteX4" fmla="*/ 14287 w 547687"/>
              <a:gd name="connsiteY4" fmla="*/ 16669 h 404813"/>
              <a:gd name="connsiteX5" fmla="*/ 2381 w 547687"/>
              <a:gd name="connsiteY5" fmla="*/ 21431 h 404813"/>
              <a:gd name="connsiteX6" fmla="*/ 0 w 547687"/>
              <a:gd name="connsiteY6" fmla="*/ 35719 h 404813"/>
              <a:gd name="connsiteX7" fmla="*/ 7143 w 547687"/>
              <a:gd name="connsiteY7" fmla="*/ 54769 h 404813"/>
              <a:gd name="connsiteX8" fmla="*/ 30956 w 547687"/>
              <a:gd name="connsiteY8" fmla="*/ 69056 h 404813"/>
              <a:gd name="connsiteX9" fmla="*/ 88106 w 547687"/>
              <a:gd name="connsiteY9" fmla="*/ 102394 h 404813"/>
              <a:gd name="connsiteX10" fmla="*/ 154781 w 547687"/>
              <a:gd name="connsiteY10" fmla="*/ 145256 h 404813"/>
              <a:gd name="connsiteX11" fmla="*/ 211931 w 547687"/>
              <a:gd name="connsiteY11" fmla="*/ 183356 h 404813"/>
              <a:gd name="connsiteX12" fmla="*/ 261937 w 547687"/>
              <a:gd name="connsiteY12" fmla="*/ 221456 h 404813"/>
              <a:gd name="connsiteX13" fmla="*/ 300037 w 547687"/>
              <a:gd name="connsiteY13" fmla="*/ 254794 h 404813"/>
              <a:gd name="connsiteX14" fmla="*/ 321468 w 547687"/>
              <a:gd name="connsiteY14" fmla="*/ 276225 h 404813"/>
              <a:gd name="connsiteX15" fmla="*/ 338137 w 547687"/>
              <a:gd name="connsiteY15" fmla="*/ 295275 h 404813"/>
              <a:gd name="connsiteX16" fmla="*/ 352425 w 547687"/>
              <a:gd name="connsiteY16" fmla="*/ 321469 h 404813"/>
              <a:gd name="connsiteX17" fmla="*/ 361950 w 547687"/>
              <a:gd name="connsiteY17" fmla="*/ 347663 h 404813"/>
              <a:gd name="connsiteX18" fmla="*/ 369093 w 547687"/>
              <a:gd name="connsiteY18" fmla="*/ 366713 h 404813"/>
              <a:gd name="connsiteX19" fmla="*/ 385762 w 547687"/>
              <a:gd name="connsiteY19" fmla="*/ 381000 h 404813"/>
              <a:gd name="connsiteX20" fmla="*/ 428625 w 547687"/>
              <a:gd name="connsiteY20" fmla="*/ 404813 h 404813"/>
              <a:gd name="connsiteX21" fmla="*/ 547687 w 547687"/>
              <a:gd name="connsiteY21" fmla="*/ 0 h 404813"/>
              <a:gd name="connsiteX22" fmla="*/ 526256 w 547687"/>
              <a:gd name="connsiteY22" fmla="*/ 11906 h 404813"/>
              <a:gd name="connsiteX23" fmla="*/ 504825 w 547687"/>
              <a:gd name="connsiteY23" fmla="*/ 23813 h 404813"/>
              <a:gd name="connsiteX24" fmla="*/ 471487 w 547687"/>
              <a:gd name="connsiteY24" fmla="*/ 38100 h 404813"/>
              <a:gd name="connsiteX25" fmla="*/ 433387 w 547687"/>
              <a:gd name="connsiteY25" fmla="*/ 47625 h 404813"/>
              <a:gd name="connsiteX26" fmla="*/ 385762 w 547687"/>
              <a:gd name="connsiteY26" fmla="*/ 54769 h 404813"/>
              <a:gd name="connsiteX27" fmla="*/ 314325 w 547687"/>
              <a:gd name="connsiteY27" fmla="*/ 59531 h 404813"/>
              <a:gd name="connsiteX28" fmla="*/ 202406 w 547687"/>
              <a:gd name="connsiteY28" fmla="*/ 54769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47687" h="404813">
                <a:moveTo>
                  <a:pt x="202406" y="54769"/>
                </a:moveTo>
                <a:lnTo>
                  <a:pt x="138112" y="45244"/>
                </a:lnTo>
                <a:lnTo>
                  <a:pt x="71437" y="30956"/>
                </a:lnTo>
                <a:lnTo>
                  <a:pt x="23812" y="16669"/>
                </a:lnTo>
                <a:lnTo>
                  <a:pt x="14287" y="16669"/>
                </a:lnTo>
                <a:lnTo>
                  <a:pt x="2381" y="21431"/>
                </a:lnTo>
                <a:lnTo>
                  <a:pt x="0" y="35719"/>
                </a:lnTo>
                <a:lnTo>
                  <a:pt x="7143" y="54769"/>
                </a:lnTo>
                <a:lnTo>
                  <a:pt x="30956" y="69056"/>
                </a:lnTo>
                <a:lnTo>
                  <a:pt x="88106" y="102394"/>
                </a:lnTo>
                <a:lnTo>
                  <a:pt x="154781" y="145256"/>
                </a:lnTo>
                <a:lnTo>
                  <a:pt x="211931" y="183356"/>
                </a:lnTo>
                <a:lnTo>
                  <a:pt x="261937" y="221456"/>
                </a:lnTo>
                <a:lnTo>
                  <a:pt x="300037" y="254794"/>
                </a:lnTo>
                <a:lnTo>
                  <a:pt x="321468" y="276225"/>
                </a:lnTo>
                <a:lnTo>
                  <a:pt x="338137" y="295275"/>
                </a:lnTo>
                <a:lnTo>
                  <a:pt x="352425" y="321469"/>
                </a:lnTo>
                <a:lnTo>
                  <a:pt x="361950" y="347663"/>
                </a:lnTo>
                <a:lnTo>
                  <a:pt x="369093" y="366713"/>
                </a:lnTo>
                <a:lnTo>
                  <a:pt x="385762" y="381000"/>
                </a:lnTo>
                <a:lnTo>
                  <a:pt x="428625" y="404813"/>
                </a:lnTo>
                <a:lnTo>
                  <a:pt x="547687" y="0"/>
                </a:lnTo>
                <a:lnTo>
                  <a:pt x="526256" y="11906"/>
                </a:lnTo>
                <a:lnTo>
                  <a:pt x="504825" y="23813"/>
                </a:lnTo>
                <a:lnTo>
                  <a:pt x="471487" y="38100"/>
                </a:lnTo>
                <a:lnTo>
                  <a:pt x="433387" y="47625"/>
                </a:lnTo>
                <a:lnTo>
                  <a:pt x="385762" y="54769"/>
                </a:lnTo>
                <a:lnTo>
                  <a:pt x="314325" y="59531"/>
                </a:lnTo>
                <a:lnTo>
                  <a:pt x="202406" y="54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B782B0B-CE00-4771-A409-86337A46DAC8}"/>
              </a:ext>
            </a:extLst>
          </p:cNvPr>
          <p:cNvSpPr/>
          <p:nvPr/>
        </p:nvSpPr>
        <p:spPr>
          <a:xfrm>
            <a:off x="5019676" y="3824289"/>
            <a:ext cx="1503363" cy="1120775"/>
          </a:xfrm>
          <a:custGeom>
            <a:avLst/>
            <a:gdLst>
              <a:gd name="connsiteX0" fmla="*/ 902494 w 1502569"/>
              <a:gd name="connsiteY0" fmla="*/ 485775 h 1121568"/>
              <a:gd name="connsiteX1" fmla="*/ 997744 w 1502569"/>
              <a:gd name="connsiteY1" fmla="*/ 397668 h 1121568"/>
              <a:gd name="connsiteX2" fmla="*/ 1078706 w 1502569"/>
              <a:gd name="connsiteY2" fmla="*/ 314325 h 1121568"/>
              <a:gd name="connsiteX3" fmla="*/ 1135856 w 1502569"/>
              <a:gd name="connsiteY3" fmla="*/ 254793 h 1121568"/>
              <a:gd name="connsiteX4" fmla="*/ 1190625 w 1502569"/>
              <a:gd name="connsiteY4" fmla="*/ 188118 h 1121568"/>
              <a:gd name="connsiteX5" fmla="*/ 1266825 w 1502569"/>
              <a:gd name="connsiteY5" fmla="*/ 92868 h 1121568"/>
              <a:gd name="connsiteX6" fmla="*/ 1333500 w 1502569"/>
              <a:gd name="connsiteY6" fmla="*/ 0 h 1121568"/>
              <a:gd name="connsiteX7" fmla="*/ 1502569 w 1502569"/>
              <a:gd name="connsiteY7" fmla="*/ 180975 h 1121568"/>
              <a:gd name="connsiteX8" fmla="*/ 1423988 w 1502569"/>
              <a:gd name="connsiteY8" fmla="*/ 259556 h 1121568"/>
              <a:gd name="connsiteX9" fmla="*/ 1321594 w 1502569"/>
              <a:gd name="connsiteY9" fmla="*/ 361950 h 1121568"/>
              <a:gd name="connsiteX10" fmla="*/ 1214438 w 1502569"/>
              <a:gd name="connsiteY10" fmla="*/ 461962 h 1121568"/>
              <a:gd name="connsiteX11" fmla="*/ 1097756 w 1502569"/>
              <a:gd name="connsiteY11" fmla="*/ 561975 h 1121568"/>
              <a:gd name="connsiteX12" fmla="*/ 978694 w 1502569"/>
              <a:gd name="connsiteY12" fmla="*/ 654843 h 1121568"/>
              <a:gd name="connsiteX13" fmla="*/ 821531 w 1502569"/>
              <a:gd name="connsiteY13" fmla="*/ 762000 h 1121568"/>
              <a:gd name="connsiteX14" fmla="*/ 683419 w 1502569"/>
              <a:gd name="connsiteY14" fmla="*/ 845343 h 1121568"/>
              <a:gd name="connsiteX15" fmla="*/ 509588 w 1502569"/>
              <a:gd name="connsiteY15" fmla="*/ 935831 h 1121568"/>
              <a:gd name="connsiteX16" fmla="*/ 345281 w 1502569"/>
              <a:gd name="connsiteY16" fmla="*/ 1009650 h 1121568"/>
              <a:gd name="connsiteX17" fmla="*/ 185738 w 1502569"/>
              <a:gd name="connsiteY17" fmla="*/ 1073943 h 1121568"/>
              <a:gd name="connsiteX18" fmla="*/ 57150 w 1502569"/>
              <a:gd name="connsiteY18" fmla="*/ 1116806 h 1121568"/>
              <a:gd name="connsiteX19" fmla="*/ 30956 w 1502569"/>
              <a:gd name="connsiteY19" fmla="*/ 1121568 h 1121568"/>
              <a:gd name="connsiteX20" fmla="*/ 14288 w 1502569"/>
              <a:gd name="connsiteY20" fmla="*/ 1119187 h 1121568"/>
              <a:gd name="connsiteX21" fmla="*/ 4763 w 1502569"/>
              <a:gd name="connsiteY21" fmla="*/ 1116806 h 1121568"/>
              <a:gd name="connsiteX22" fmla="*/ 0 w 1502569"/>
              <a:gd name="connsiteY22" fmla="*/ 1107281 h 1121568"/>
              <a:gd name="connsiteX23" fmla="*/ 7144 w 1502569"/>
              <a:gd name="connsiteY23" fmla="*/ 1092993 h 1121568"/>
              <a:gd name="connsiteX24" fmla="*/ 23813 w 1502569"/>
              <a:gd name="connsiteY24" fmla="*/ 1076325 h 1121568"/>
              <a:gd name="connsiteX25" fmla="*/ 90488 w 1502569"/>
              <a:gd name="connsiteY25" fmla="*/ 1038225 h 1121568"/>
              <a:gd name="connsiteX26" fmla="*/ 233363 w 1502569"/>
              <a:gd name="connsiteY26" fmla="*/ 957262 h 1121568"/>
              <a:gd name="connsiteX27" fmla="*/ 364331 w 1502569"/>
              <a:gd name="connsiteY27" fmla="*/ 878681 h 1121568"/>
              <a:gd name="connsiteX28" fmla="*/ 461963 w 1502569"/>
              <a:gd name="connsiteY28" fmla="*/ 816768 h 1121568"/>
              <a:gd name="connsiteX29" fmla="*/ 561975 w 1502569"/>
              <a:gd name="connsiteY29" fmla="*/ 750093 h 1121568"/>
              <a:gd name="connsiteX30" fmla="*/ 666750 w 1502569"/>
              <a:gd name="connsiteY30" fmla="*/ 676275 h 1121568"/>
              <a:gd name="connsiteX31" fmla="*/ 785813 w 1502569"/>
              <a:gd name="connsiteY31" fmla="*/ 583406 h 1121568"/>
              <a:gd name="connsiteX32" fmla="*/ 902494 w 1502569"/>
              <a:gd name="connsiteY32" fmla="*/ 485775 h 1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02569" h="1121568">
                <a:moveTo>
                  <a:pt x="902494" y="485775"/>
                </a:moveTo>
                <a:lnTo>
                  <a:pt x="997744" y="397668"/>
                </a:lnTo>
                <a:lnTo>
                  <a:pt x="1078706" y="314325"/>
                </a:lnTo>
                <a:lnTo>
                  <a:pt x="1135856" y="254793"/>
                </a:lnTo>
                <a:lnTo>
                  <a:pt x="1190625" y="188118"/>
                </a:lnTo>
                <a:lnTo>
                  <a:pt x="1266825" y="92868"/>
                </a:lnTo>
                <a:lnTo>
                  <a:pt x="1333500" y="0"/>
                </a:lnTo>
                <a:lnTo>
                  <a:pt x="1502569" y="180975"/>
                </a:lnTo>
                <a:lnTo>
                  <a:pt x="1423988" y="259556"/>
                </a:lnTo>
                <a:lnTo>
                  <a:pt x="1321594" y="361950"/>
                </a:lnTo>
                <a:lnTo>
                  <a:pt x="1214438" y="461962"/>
                </a:lnTo>
                <a:lnTo>
                  <a:pt x="1097756" y="561975"/>
                </a:lnTo>
                <a:lnTo>
                  <a:pt x="978694" y="654843"/>
                </a:lnTo>
                <a:lnTo>
                  <a:pt x="821531" y="762000"/>
                </a:lnTo>
                <a:lnTo>
                  <a:pt x="683419" y="845343"/>
                </a:lnTo>
                <a:lnTo>
                  <a:pt x="509588" y="935831"/>
                </a:lnTo>
                <a:lnTo>
                  <a:pt x="345281" y="1009650"/>
                </a:lnTo>
                <a:lnTo>
                  <a:pt x="185738" y="1073943"/>
                </a:lnTo>
                <a:lnTo>
                  <a:pt x="57150" y="1116806"/>
                </a:lnTo>
                <a:lnTo>
                  <a:pt x="30956" y="1121568"/>
                </a:lnTo>
                <a:lnTo>
                  <a:pt x="14288" y="1119187"/>
                </a:lnTo>
                <a:lnTo>
                  <a:pt x="4763" y="1116806"/>
                </a:lnTo>
                <a:lnTo>
                  <a:pt x="0" y="1107281"/>
                </a:lnTo>
                <a:lnTo>
                  <a:pt x="7144" y="1092993"/>
                </a:lnTo>
                <a:lnTo>
                  <a:pt x="23813" y="1076325"/>
                </a:lnTo>
                <a:lnTo>
                  <a:pt x="90488" y="1038225"/>
                </a:lnTo>
                <a:lnTo>
                  <a:pt x="233363" y="957262"/>
                </a:lnTo>
                <a:lnTo>
                  <a:pt x="364331" y="878681"/>
                </a:lnTo>
                <a:lnTo>
                  <a:pt x="461963" y="816768"/>
                </a:lnTo>
                <a:lnTo>
                  <a:pt x="561975" y="750093"/>
                </a:lnTo>
                <a:lnTo>
                  <a:pt x="666750" y="676275"/>
                </a:lnTo>
                <a:lnTo>
                  <a:pt x="785813" y="583406"/>
                </a:lnTo>
                <a:lnTo>
                  <a:pt x="902494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97F53FA-92D0-4B73-82AA-F6F5C84B4DAB}"/>
              </a:ext>
            </a:extLst>
          </p:cNvPr>
          <p:cNvSpPr/>
          <p:nvPr/>
        </p:nvSpPr>
        <p:spPr>
          <a:xfrm>
            <a:off x="4964113" y="4229101"/>
            <a:ext cx="1790700" cy="1522413"/>
          </a:xfrm>
          <a:custGeom>
            <a:avLst/>
            <a:gdLst>
              <a:gd name="connsiteX0" fmla="*/ 1150144 w 1790700"/>
              <a:gd name="connsiteY0" fmla="*/ 666750 h 1521619"/>
              <a:gd name="connsiteX1" fmla="*/ 1233488 w 1790700"/>
              <a:gd name="connsiteY1" fmla="*/ 585788 h 1521619"/>
              <a:gd name="connsiteX2" fmla="*/ 1319213 w 1790700"/>
              <a:gd name="connsiteY2" fmla="*/ 492919 h 1521619"/>
              <a:gd name="connsiteX3" fmla="*/ 1376363 w 1790700"/>
              <a:gd name="connsiteY3" fmla="*/ 426244 h 1521619"/>
              <a:gd name="connsiteX4" fmla="*/ 1438275 w 1790700"/>
              <a:gd name="connsiteY4" fmla="*/ 350044 h 1521619"/>
              <a:gd name="connsiteX5" fmla="*/ 1497807 w 1790700"/>
              <a:gd name="connsiteY5" fmla="*/ 276225 h 1521619"/>
              <a:gd name="connsiteX6" fmla="*/ 1585913 w 1790700"/>
              <a:gd name="connsiteY6" fmla="*/ 159544 h 1521619"/>
              <a:gd name="connsiteX7" fmla="*/ 1650207 w 1790700"/>
              <a:gd name="connsiteY7" fmla="*/ 64294 h 1521619"/>
              <a:gd name="connsiteX8" fmla="*/ 1688307 w 1790700"/>
              <a:gd name="connsiteY8" fmla="*/ 0 h 1521619"/>
              <a:gd name="connsiteX9" fmla="*/ 1790700 w 1790700"/>
              <a:gd name="connsiteY9" fmla="*/ 264319 h 1521619"/>
              <a:gd name="connsiteX10" fmla="*/ 1666875 w 1790700"/>
              <a:gd name="connsiteY10" fmla="*/ 414338 h 1521619"/>
              <a:gd name="connsiteX11" fmla="*/ 1540669 w 1790700"/>
              <a:gd name="connsiteY11" fmla="*/ 557213 h 1521619"/>
              <a:gd name="connsiteX12" fmla="*/ 1388269 w 1790700"/>
              <a:gd name="connsiteY12" fmla="*/ 707231 h 1521619"/>
              <a:gd name="connsiteX13" fmla="*/ 1278732 w 1790700"/>
              <a:gd name="connsiteY13" fmla="*/ 809625 h 1521619"/>
              <a:gd name="connsiteX14" fmla="*/ 1126332 w 1790700"/>
              <a:gd name="connsiteY14" fmla="*/ 931069 h 1521619"/>
              <a:gd name="connsiteX15" fmla="*/ 1000125 w 1790700"/>
              <a:gd name="connsiteY15" fmla="*/ 1026319 h 1521619"/>
              <a:gd name="connsiteX16" fmla="*/ 833438 w 1790700"/>
              <a:gd name="connsiteY16" fmla="*/ 1138238 h 1521619"/>
              <a:gd name="connsiteX17" fmla="*/ 740569 w 1790700"/>
              <a:gd name="connsiteY17" fmla="*/ 1195388 h 1521619"/>
              <a:gd name="connsiteX18" fmla="*/ 595313 w 1790700"/>
              <a:gd name="connsiteY18" fmla="*/ 1278731 h 1521619"/>
              <a:gd name="connsiteX19" fmla="*/ 464344 w 1790700"/>
              <a:gd name="connsiteY19" fmla="*/ 1347788 h 1521619"/>
              <a:gd name="connsiteX20" fmla="*/ 338138 w 1790700"/>
              <a:gd name="connsiteY20" fmla="*/ 1407319 h 1521619"/>
              <a:gd name="connsiteX21" fmla="*/ 211932 w 1790700"/>
              <a:gd name="connsiteY21" fmla="*/ 1462088 h 1521619"/>
              <a:gd name="connsiteX22" fmla="*/ 85725 w 1790700"/>
              <a:gd name="connsiteY22" fmla="*/ 1512094 h 1521619"/>
              <a:gd name="connsiteX23" fmla="*/ 50007 w 1790700"/>
              <a:gd name="connsiteY23" fmla="*/ 1521619 h 1521619"/>
              <a:gd name="connsiteX24" fmla="*/ 28575 w 1790700"/>
              <a:gd name="connsiteY24" fmla="*/ 1521619 h 1521619"/>
              <a:gd name="connsiteX25" fmla="*/ 16669 w 1790700"/>
              <a:gd name="connsiteY25" fmla="*/ 1519238 h 1521619"/>
              <a:gd name="connsiteX26" fmla="*/ 2382 w 1790700"/>
              <a:gd name="connsiteY26" fmla="*/ 1512094 h 1521619"/>
              <a:gd name="connsiteX27" fmla="*/ 0 w 1790700"/>
              <a:gd name="connsiteY27" fmla="*/ 1497806 h 1521619"/>
              <a:gd name="connsiteX28" fmla="*/ 9525 w 1790700"/>
              <a:gd name="connsiteY28" fmla="*/ 1478756 h 1521619"/>
              <a:gd name="connsiteX29" fmla="*/ 28575 w 1790700"/>
              <a:gd name="connsiteY29" fmla="*/ 1454944 h 1521619"/>
              <a:gd name="connsiteX30" fmla="*/ 111919 w 1790700"/>
              <a:gd name="connsiteY30" fmla="*/ 1407319 h 1521619"/>
              <a:gd name="connsiteX31" fmla="*/ 311944 w 1790700"/>
              <a:gd name="connsiteY31" fmla="*/ 1288256 h 1521619"/>
              <a:gd name="connsiteX32" fmla="*/ 514350 w 1790700"/>
              <a:gd name="connsiteY32" fmla="*/ 1162050 h 1521619"/>
              <a:gd name="connsiteX33" fmla="*/ 714375 w 1790700"/>
              <a:gd name="connsiteY33" fmla="*/ 1023938 h 1521619"/>
              <a:gd name="connsiteX34" fmla="*/ 892969 w 1790700"/>
              <a:gd name="connsiteY34" fmla="*/ 892969 h 1521619"/>
              <a:gd name="connsiteX35" fmla="*/ 988219 w 1790700"/>
              <a:gd name="connsiteY35" fmla="*/ 816769 h 1521619"/>
              <a:gd name="connsiteX36" fmla="*/ 1150144 w 1790700"/>
              <a:gd name="connsiteY36" fmla="*/ 666750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790700" h="1521619">
                <a:moveTo>
                  <a:pt x="1150144" y="666750"/>
                </a:moveTo>
                <a:lnTo>
                  <a:pt x="1233488" y="585788"/>
                </a:lnTo>
                <a:lnTo>
                  <a:pt x="1319213" y="492919"/>
                </a:lnTo>
                <a:lnTo>
                  <a:pt x="1376363" y="426244"/>
                </a:lnTo>
                <a:lnTo>
                  <a:pt x="1438275" y="350044"/>
                </a:lnTo>
                <a:lnTo>
                  <a:pt x="1497807" y="276225"/>
                </a:lnTo>
                <a:lnTo>
                  <a:pt x="1585913" y="159544"/>
                </a:lnTo>
                <a:lnTo>
                  <a:pt x="1650207" y="64294"/>
                </a:lnTo>
                <a:lnTo>
                  <a:pt x="1688307" y="0"/>
                </a:lnTo>
                <a:lnTo>
                  <a:pt x="1790700" y="264319"/>
                </a:lnTo>
                <a:lnTo>
                  <a:pt x="1666875" y="414338"/>
                </a:lnTo>
                <a:lnTo>
                  <a:pt x="1540669" y="557213"/>
                </a:lnTo>
                <a:lnTo>
                  <a:pt x="1388269" y="707231"/>
                </a:lnTo>
                <a:lnTo>
                  <a:pt x="1278732" y="809625"/>
                </a:lnTo>
                <a:lnTo>
                  <a:pt x="1126332" y="931069"/>
                </a:lnTo>
                <a:lnTo>
                  <a:pt x="1000125" y="1026319"/>
                </a:lnTo>
                <a:lnTo>
                  <a:pt x="833438" y="1138238"/>
                </a:lnTo>
                <a:lnTo>
                  <a:pt x="740569" y="1195388"/>
                </a:lnTo>
                <a:lnTo>
                  <a:pt x="595313" y="1278731"/>
                </a:lnTo>
                <a:lnTo>
                  <a:pt x="464344" y="1347788"/>
                </a:lnTo>
                <a:lnTo>
                  <a:pt x="338138" y="1407319"/>
                </a:lnTo>
                <a:lnTo>
                  <a:pt x="211932" y="1462088"/>
                </a:lnTo>
                <a:lnTo>
                  <a:pt x="85725" y="1512094"/>
                </a:lnTo>
                <a:lnTo>
                  <a:pt x="50007" y="1521619"/>
                </a:lnTo>
                <a:lnTo>
                  <a:pt x="28575" y="1521619"/>
                </a:lnTo>
                <a:lnTo>
                  <a:pt x="16669" y="1519238"/>
                </a:lnTo>
                <a:lnTo>
                  <a:pt x="2382" y="1512094"/>
                </a:lnTo>
                <a:lnTo>
                  <a:pt x="0" y="1497806"/>
                </a:lnTo>
                <a:lnTo>
                  <a:pt x="9525" y="1478756"/>
                </a:lnTo>
                <a:lnTo>
                  <a:pt x="28575" y="1454944"/>
                </a:lnTo>
                <a:lnTo>
                  <a:pt x="111919" y="1407319"/>
                </a:lnTo>
                <a:lnTo>
                  <a:pt x="311944" y="1288256"/>
                </a:lnTo>
                <a:lnTo>
                  <a:pt x="514350" y="1162050"/>
                </a:lnTo>
                <a:lnTo>
                  <a:pt x="714375" y="1023938"/>
                </a:lnTo>
                <a:lnTo>
                  <a:pt x="892969" y="892969"/>
                </a:lnTo>
                <a:lnTo>
                  <a:pt x="988219" y="816769"/>
                </a:lnTo>
                <a:lnTo>
                  <a:pt x="1150144" y="666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C4EBE31-E579-49C5-94E1-B11F8F20A882}"/>
              </a:ext>
            </a:extLst>
          </p:cNvPr>
          <p:cNvSpPr/>
          <p:nvPr/>
        </p:nvSpPr>
        <p:spPr>
          <a:xfrm>
            <a:off x="6748463" y="3430589"/>
            <a:ext cx="1301750" cy="752475"/>
          </a:xfrm>
          <a:custGeom>
            <a:avLst/>
            <a:gdLst>
              <a:gd name="connsiteX0" fmla="*/ 523875 w 1302543"/>
              <a:gd name="connsiteY0" fmla="*/ 440532 h 752475"/>
              <a:gd name="connsiteX1" fmla="*/ 347662 w 1302543"/>
              <a:gd name="connsiteY1" fmla="*/ 535782 h 752475"/>
              <a:gd name="connsiteX2" fmla="*/ 138112 w 1302543"/>
              <a:gd name="connsiteY2" fmla="*/ 647700 h 752475"/>
              <a:gd name="connsiteX3" fmla="*/ 2381 w 1302543"/>
              <a:gd name="connsiteY3" fmla="*/ 716757 h 752475"/>
              <a:gd name="connsiteX4" fmla="*/ 0 w 1302543"/>
              <a:gd name="connsiteY4" fmla="*/ 752475 h 752475"/>
              <a:gd name="connsiteX5" fmla="*/ 133350 w 1302543"/>
              <a:gd name="connsiteY5" fmla="*/ 726282 h 752475"/>
              <a:gd name="connsiteX6" fmla="*/ 319087 w 1302543"/>
              <a:gd name="connsiteY6" fmla="*/ 666750 h 752475"/>
              <a:gd name="connsiteX7" fmla="*/ 521493 w 1302543"/>
              <a:gd name="connsiteY7" fmla="*/ 597694 h 752475"/>
              <a:gd name="connsiteX8" fmla="*/ 764381 w 1302543"/>
              <a:gd name="connsiteY8" fmla="*/ 507207 h 752475"/>
              <a:gd name="connsiteX9" fmla="*/ 912018 w 1302543"/>
              <a:gd name="connsiteY9" fmla="*/ 452438 h 752475"/>
              <a:gd name="connsiteX10" fmla="*/ 1038225 w 1302543"/>
              <a:gd name="connsiteY10" fmla="*/ 400050 h 752475"/>
              <a:gd name="connsiteX11" fmla="*/ 1109662 w 1302543"/>
              <a:gd name="connsiteY11" fmla="*/ 366713 h 752475"/>
              <a:gd name="connsiteX12" fmla="*/ 1150143 w 1302543"/>
              <a:gd name="connsiteY12" fmla="*/ 354807 h 752475"/>
              <a:gd name="connsiteX13" fmla="*/ 1193006 w 1302543"/>
              <a:gd name="connsiteY13" fmla="*/ 340519 h 752475"/>
              <a:gd name="connsiteX14" fmla="*/ 1238250 w 1302543"/>
              <a:gd name="connsiteY14" fmla="*/ 333375 h 752475"/>
              <a:gd name="connsiteX15" fmla="*/ 1269206 w 1302543"/>
              <a:gd name="connsiteY15" fmla="*/ 326232 h 752475"/>
              <a:gd name="connsiteX16" fmla="*/ 1269206 w 1302543"/>
              <a:gd name="connsiteY16" fmla="*/ 326232 h 752475"/>
              <a:gd name="connsiteX17" fmla="*/ 1288256 w 1302543"/>
              <a:gd name="connsiteY17" fmla="*/ 319088 h 752475"/>
              <a:gd name="connsiteX18" fmla="*/ 1297781 w 1302543"/>
              <a:gd name="connsiteY18" fmla="*/ 304800 h 752475"/>
              <a:gd name="connsiteX19" fmla="*/ 1302543 w 1302543"/>
              <a:gd name="connsiteY19" fmla="*/ 295275 h 752475"/>
              <a:gd name="connsiteX20" fmla="*/ 1300162 w 1302543"/>
              <a:gd name="connsiteY20" fmla="*/ 273844 h 752475"/>
              <a:gd name="connsiteX21" fmla="*/ 1288256 w 1302543"/>
              <a:gd name="connsiteY21" fmla="*/ 252413 h 752475"/>
              <a:gd name="connsiteX22" fmla="*/ 1276350 w 1302543"/>
              <a:gd name="connsiteY22" fmla="*/ 235744 h 752475"/>
              <a:gd name="connsiteX23" fmla="*/ 1245393 w 1302543"/>
              <a:gd name="connsiteY23" fmla="*/ 204788 h 752475"/>
              <a:gd name="connsiteX24" fmla="*/ 1195387 w 1302543"/>
              <a:gd name="connsiteY24" fmla="*/ 157163 h 752475"/>
              <a:gd name="connsiteX25" fmla="*/ 1138237 w 1302543"/>
              <a:gd name="connsiteY25" fmla="*/ 107157 h 752475"/>
              <a:gd name="connsiteX26" fmla="*/ 1081087 w 1302543"/>
              <a:gd name="connsiteY26" fmla="*/ 69057 h 752475"/>
              <a:gd name="connsiteX27" fmla="*/ 1040606 w 1302543"/>
              <a:gd name="connsiteY27" fmla="*/ 45244 h 752475"/>
              <a:gd name="connsiteX28" fmla="*/ 1002506 w 1302543"/>
              <a:gd name="connsiteY28" fmla="*/ 28575 h 752475"/>
              <a:gd name="connsiteX29" fmla="*/ 947737 w 1302543"/>
              <a:gd name="connsiteY29" fmla="*/ 9525 h 752475"/>
              <a:gd name="connsiteX30" fmla="*/ 885825 w 1302543"/>
              <a:gd name="connsiteY30" fmla="*/ 0 h 752475"/>
              <a:gd name="connsiteX31" fmla="*/ 859631 w 1302543"/>
              <a:gd name="connsiteY31" fmla="*/ 0 h 752475"/>
              <a:gd name="connsiteX32" fmla="*/ 842962 w 1302543"/>
              <a:gd name="connsiteY32" fmla="*/ 7144 h 752475"/>
              <a:gd name="connsiteX33" fmla="*/ 838200 w 1302543"/>
              <a:gd name="connsiteY33" fmla="*/ 19050 h 752475"/>
              <a:gd name="connsiteX34" fmla="*/ 845343 w 1302543"/>
              <a:gd name="connsiteY34" fmla="*/ 30957 h 752475"/>
              <a:gd name="connsiteX35" fmla="*/ 869156 w 1302543"/>
              <a:gd name="connsiteY35" fmla="*/ 54769 h 752475"/>
              <a:gd name="connsiteX36" fmla="*/ 890587 w 1302543"/>
              <a:gd name="connsiteY36" fmla="*/ 78582 h 752475"/>
              <a:gd name="connsiteX37" fmla="*/ 912018 w 1302543"/>
              <a:gd name="connsiteY37" fmla="*/ 107157 h 752475"/>
              <a:gd name="connsiteX38" fmla="*/ 921543 w 1302543"/>
              <a:gd name="connsiteY38" fmla="*/ 133350 h 752475"/>
              <a:gd name="connsiteX39" fmla="*/ 923925 w 1302543"/>
              <a:gd name="connsiteY39" fmla="*/ 147638 h 752475"/>
              <a:gd name="connsiteX40" fmla="*/ 912018 w 1302543"/>
              <a:gd name="connsiteY40" fmla="*/ 178594 h 752475"/>
              <a:gd name="connsiteX41" fmla="*/ 871537 w 1302543"/>
              <a:gd name="connsiteY41" fmla="*/ 226219 h 752475"/>
              <a:gd name="connsiteX42" fmla="*/ 800100 w 1302543"/>
              <a:gd name="connsiteY42" fmla="*/ 283369 h 752475"/>
              <a:gd name="connsiteX43" fmla="*/ 676275 w 1302543"/>
              <a:gd name="connsiteY43" fmla="*/ 359569 h 752475"/>
              <a:gd name="connsiteX44" fmla="*/ 523875 w 1302543"/>
              <a:gd name="connsiteY44" fmla="*/ 440532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02543" h="752475">
                <a:moveTo>
                  <a:pt x="523875" y="440532"/>
                </a:moveTo>
                <a:lnTo>
                  <a:pt x="347662" y="535782"/>
                </a:lnTo>
                <a:lnTo>
                  <a:pt x="138112" y="647700"/>
                </a:lnTo>
                <a:lnTo>
                  <a:pt x="2381" y="716757"/>
                </a:lnTo>
                <a:lnTo>
                  <a:pt x="0" y="752475"/>
                </a:lnTo>
                <a:lnTo>
                  <a:pt x="133350" y="726282"/>
                </a:lnTo>
                <a:lnTo>
                  <a:pt x="319087" y="666750"/>
                </a:lnTo>
                <a:lnTo>
                  <a:pt x="521493" y="597694"/>
                </a:lnTo>
                <a:lnTo>
                  <a:pt x="764381" y="507207"/>
                </a:lnTo>
                <a:lnTo>
                  <a:pt x="912018" y="452438"/>
                </a:lnTo>
                <a:lnTo>
                  <a:pt x="1038225" y="400050"/>
                </a:lnTo>
                <a:lnTo>
                  <a:pt x="1109662" y="366713"/>
                </a:lnTo>
                <a:lnTo>
                  <a:pt x="1150143" y="354807"/>
                </a:lnTo>
                <a:lnTo>
                  <a:pt x="1193006" y="340519"/>
                </a:lnTo>
                <a:lnTo>
                  <a:pt x="1238250" y="333375"/>
                </a:lnTo>
                <a:lnTo>
                  <a:pt x="1269206" y="326232"/>
                </a:lnTo>
                <a:lnTo>
                  <a:pt x="1269206" y="326232"/>
                </a:lnTo>
                <a:lnTo>
                  <a:pt x="1288256" y="319088"/>
                </a:lnTo>
                <a:lnTo>
                  <a:pt x="1297781" y="304800"/>
                </a:lnTo>
                <a:lnTo>
                  <a:pt x="1302543" y="295275"/>
                </a:lnTo>
                <a:lnTo>
                  <a:pt x="1300162" y="273844"/>
                </a:lnTo>
                <a:lnTo>
                  <a:pt x="1288256" y="252413"/>
                </a:lnTo>
                <a:lnTo>
                  <a:pt x="1276350" y="235744"/>
                </a:lnTo>
                <a:lnTo>
                  <a:pt x="1245393" y="204788"/>
                </a:lnTo>
                <a:lnTo>
                  <a:pt x="1195387" y="157163"/>
                </a:lnTo>
                <a:lnTo>
                  <a:pt x="1138237" y="107157"/>
                </a:lnTo>
                <a:lnTo>
                  <a:pt x="1081087" y="69057"/>
                </a:lnTo>
                <a:lnTo>
                  <a:pt x="1040606" y="45244"/>
                </a:lnTo>
                <a:lnTo>
                  <a:pt x="1002506" y="28575"/>
                </a:lnTo>
                <a:lnTo>
                  <a:pt x="947737" y="9525"/>
                </a:lnTo>
                <a:lnTo>
                  <a:pt x="885825" y="0"/>
                </a:lnTo>
                <a:lnTo>
                  <a:pt x="859631" y="0"/>
                </a:lnTo>
                <a:lnTo>
                  <a:pt x="842962" y="7144"/>
                </a:lnTo>
                <a:lnTo>
                  <a:pt x="838200" y="19050"/>
                </a:lnTo>
                <a:lnTo>
                  <a:pt x="845343" y="30957"/>
                </a:lnTo>
                <a:lnTo>
                  <a:pt x="869156" y="54769"/>
                </a:lnTo>
                <a:lnTo>
                  <a:pt x="890587" y="78582"/>
                </a:lnTo>
                <a:lnTo>
                  <a:pt x="912018" y="107157"/>
                </a:lnTo>
                <a:lnTo>
                  <a:pt x="921543" y="133350"/>
                </a:lnTo>
                <a:lnTo>
                  <a:pt x="923925" y="147638"/>
                </a:lnTo>
                <a:lnTo>
                  <a:pt x="912018" y="178594"/>
                </a:lnTo>
                <a:lnTo>
                  <a:pt x="871537" y="226219"/>
                </a:lnTo>
                <a:lnTo>
                  <a:pt x="800100" y="283369"/>
                </a:lnTo>
                <a:lnTo>
                  <a:pt x="676275" y="359569"/>
                </a:lnTo>
                <a:lnTo>
                  <a:pt x="523875" y="4405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4F0F7C5-0D80-4441-A94F-78EB072ECA96}"/>
              </a:ext>
            </a:extLst>
          </p:cNvPr>
          <p:cNvSpPr/>
          <p:nvPr/>
        </p:nvSpPr>
        <p:spPr>
          <a:xfrm>
            <a:off x="6732588" y="4084639"/>
            <a:ext cx="1752600" cy="1335087"/>
          </a:xfrm>
          <a:custGeom>
            <a:avLst/>
            <a:gdLst>
              <a:gd name="connsiteX0" fmla="*/ 859631 w 1752600"/>
              <a:gd name="connsiteY0" fmla="*/ 735806 h 1335881"/>
              <a:gd name="connsiteX1" fmla="*/ 795337 w 1752600"/>
              <a:gd name="connsiteY1" fmla="*/ 690562 h 1335881"/>
              <a:gd name="connsiteX2" fmla="*/ 738187 w 1752600"/>
              <a:gd name="connsiteY2" fmla="*/ 647700 h 1335881"/>
              <a:gd name="connsiteX3" fmla="*/ 645319 w 1752600"/>
              <a:gd name="connsiteY3" fmla="*/ 576262 h 1335881"/>
              <a:gd name="connsiteX4" fmla="*/ 564356 w 1752600"/>
              <a:gd name="connsiteY4" fmla="*/ 509587 h 1335881"/>
              <a:gd name="connsiteX5" fmla="*/ 488156 w 1752600"/>
              <a:gd name="connsiteY5" fmla="*/ 445294 h 1335881"/>
              <a:gd name="connsiteX6" fmla="*/ 388144 w 1752600"/>
              <a:gd name="connsiteY6" fmla="*/ 357187 h 1335881"/>
              <a:gd name="connsiteX7" fmla="*/ 283369 w 1752600"/>
              <a:gd name="connsiteY7" fmla="*/ 259556 h 1335881"/>
              <a:gd name="connsiteX8" fmla="*/ 202406 w 1752600"/>
              <a:gd name="connsiteY8" fmla="*/ 178594 h 1335881"/>
              <a:gd name="connsiteX9" fmla="*/ 102394 w 1752600"/>
              <a:gd name="connsiteY9" fmla="*/ 73819 h 1335881"/>
              <a:gd name="connsiteX10" fmla="*/ 40481 w 1752600"/>
              <a:gd name="connsiteY10" fmla="*/ 0 h 1335881"/>
              <a:gd name="connsiteX11" fmla="*/ 0 w 1752600"/>
              <a:gd name="connsiteY11" fmla="*/ 209550 h 1335881"/>
              <a:gd name="connsiteX12" fmla="*/ 209550 w 1752600"/>
              <a:gd name="connsiteY12" fmla="*/ 400050 h 1335881"/>
              <a:gd name="connsiteX13" fmla="*/ 333375 w 1752600"/>
              <a:gd name="connsiteY13" fmla="*/ 531019 h 1335881"/>
              <a:gd name="connsiteX14" fmla="*/ 485775 w 1752600"/>
              <a:gd name="connsiteY14" fmla="*/ 695325 h 1335881"/>
              <a:gd name="connsiteX15" fmla="*/ 628650 w 1752600"/>
              <a:gd name="connsiteY15" fmla="*/ 850106 h 1335881"/>
              <a:gd name="connsiteX16" fmla="*/ 738187 w 1752600"/>
              <a:gd name="connsiteY16" fmla="*/ 976312 h 1335881"/>
              <a:gd name="connsiteX17" fmla="*/ 831056 w 1752600"/>
              <a:gd name="connsiteY17" fmla="*/ 1083469 h 1335881"/>
              <a:gd name="connsiteX18" fmla="*/ 888206 w 1752600"/>
              <a:gd name="connsiteY18" fmla="*/ 1152525 h 1335881"/>
              <a:gd name="connsiteX19" fmla="*/ 952500 w 1752600"/>
              <a:gd name="connsiteY19" fmla="*/ 1228725 h 1335881"/>
              <a:gd name="connsiteX20" fmla="*/ 983456 w 1752600"/>
              <a:gd name="connsiteY20" fmla="*/ 1264444 h 1335881"/>
              <a:gd name="connsiteX21" fmla="*/ 1004887 w 1752600"/>
              <a:gd name="connsiteY21" fmla="*/ 1283494 h 1335881"/>
              <a:gd name="connsiteX22" fmla="*/ 1028700 w 1752600"/>
              <a:gd name="connsiteY22" fmla="*/ 1302544 h 1335881"/>
              <a:gd name="connsiteX23" fmla="*/ 1052512 w 1752600"/>
              <a:gd name="connsiteY23" fmla="*/ 1314450 h 1335881"/>
              <a:gd name="connsiteX24" fmla="*/ 1088231 w 1752600"/>
              <a:gd name="connsiteY24" fmla="*/ 1326356 h 1335881"/>
              <a:gd name="connsiteX25" fmla="*/ 1169194 w 1752600"/>
              <a:gd name="connsiteY25" fmla="*/ 1335881 h 1335881"/>
              <a:gd name="connsiteX26" fmla="*/ 1443037 w 1752600"/>
              <a:gd name="connsiteY26" fmla="*/ 1333500 h 1335881"/>
              <a:gd name="connsiteX27" fmla="*/ 1702594 w 1752600"/>
              <a:gd name="connsiteY27" fmla="*/ 1333500 h 1335881"/>
              <a:gd name="connsiteX28" fmla="*/ 1735931 w 1752600"/>
              <a:gd name="connsiteY28" fmla="*/ 1331119 h 1335881"/>
              <a:gd name="connsiteX29" fmla="*/ 1750219 w 1752600"/>
              <a:gd name="connsiteY29" fmla="*/ 1323975 h 1335881"/>
              <a:gd name="connsiteX30" fmla="*/ 1752600 w 1752600"/>
              <a:gd name="connsiteY30" fmla="*/ 1316831 h 1335881"/>
              <a:gd name="connsiteX31" fmla="*/ 1752600 w 1752600"/>
              <a:gd name="connsiteY31" fmla="*/ 1307306 h 1335881"/>
              <a:gd name="connsiteX32" fmla="*/ 1750219 w 1752600"/>
              <a:gd name="connsiteY32" fmla="*/ 1297781 h 1335881"/>
              <a:gd name="connsiteX33" fmla="*/ 1735931 w 1752600"/>
              <a:gd name="connsiteY33" fmla="*/ 1276350 h 1335881"/>
              <a:gd name="connsiteX34" fmla="*/ 1719262 w 1752600"/>
              <a:gd name="connsiteY34" fmla="*/ 1262062 h 1335881"/>
              <a:gd name="connsiteX35" fmla="*/ 1614487 w 1752600"/>
              <a:gd name="connsiteY35" fmla="*/ 1207294 h 1335881"/>
              <a:gd name="connsiteX36" fmla="*/ 1473994 w 1752600"/>
              <a:gd name="connsiteY36" fmla="*/ 1128712 h 1335881"/>
              <a:gd name="connsiteX37" fmla="*/ 1345406 w 1752600"/>
              <a:gd name="connsiteY37" fmla="*/ 1054894 h 1335881"/>
              <a:gd name="connsiteX38" fmla="*/ 1216819 w 1752600"/>
              <a:gd name="connsiteY38" fmla="*/ 976312 h 1335881"/>
              <a:gd name="connsiteX39" fmla="*/ 1028700 w 1752600"/>
              <a:gd name="connsiteY39" fmla="*/ 852487 h 1335881"/>
              <a:gd name="connsiteX40" fmla="*/ 859631 w 1752600"/>
              <a:gd name="connsiteY40" fmla="*/ 735806 h 1335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52600" h="1335881">
                <a:moveTo>
                  <a:pt x="859631" y="735806"/>
                </a:moveTo>
                <a:lnTo>
                  <a:pt x="795337" y="690562"/>
                </a:lnTo>
                <a:lnTo>
                  <a:pt x="738187" y="647700"/>
                </a:lnTo>
                <a:lnTo>
                  <a:pt x="645319" y="576262"/>
                </a:lnTo>
                <a:lnTo>
                  <a:pt x="564356" y="509587"/>
                </a:lnTo>
                <a:lnTo>
                  <a:pt x="488156" y="445294"/>
                </a:lnTo>
                <a:lnTo>
                  <a:pt x="388144" y="357187"/>
                </a:lnTo>
                <a:lnTo>
                  <a:pt x="283369" y="259556"/>
                </a:lnTo>
                <a:lnTo>
                  <a:pt x="202406" y="178594"/>
                </a:lnTo>
                <a:lnTo>
                  <a:pt x="102394" y="73819"/>
                </a:lnTo>
                <a:lnTo>
                  <a:pt x="40481" y="0"/>
                </a:lnTo>
                <a:lnTo>
                  <a:pt x="0" y="209550"/>
                </a:lnTo>
                <a:lnTo>
                  <a:pt x="209550" y="400050"/>
                </a:lnTo>
                <a:lnTo>
                  <a:pt x="333375" y="531019"/>
                </a:lnTo>
                <a:lnTo>
                  <a:pt x="485775" y="695325"/>
                </a:lnTo>
                <a:lnTo>
                  <a:pt x="628650" y="850106"/>
                </a:lnTo>
                <a:lnTo>
                  <a:pt x="738187" y="976312"/>
                </a:lnTo>
                <a:lnTo>
                  <a:pt x="831056" y="1083469"/>
                </a:lnTo>
                <a:lnTo>
                  <a:pt x="888206" y="1152525"/>
                </a:lnTo>
                <a:lnTo>
                  <a:pt x="952500" y="1228725"/>
                </a:lnTo>
                <a:lnTo>
                  <a:pt x="983456" y="1264444"/>
                </a:lnTo>
                <a:lnTo>
                  <a:pt x="1004887" y="1283494"/>
                </a:lnTo>
                <a:lnTo>
                  <a:pt x="1028700" y="1302544"/>
                </a:lnTo>
                <a:lnTo>
                  <a:pt x="1052512" y="1314450"/>
                </a:lnTo>
                <a:lnTo>
                  <a:pt x="1088231" y="1326356"/>
                </a:lnTo>
                <a:lnTo>
                  <a:pt x="1169194" y="1335881"/>
                </a:lnTo>
                <a:lnTo>
                  <a:pt x="1443037" y="1333500"/>
                </a:lnTo>
                <a:lnTo>
                  <a:pt x="1702594" y="1333500"/>
                </a:lnTo>
                <a:lnTo>
                  <a:pt x="1735931" y="1331119"/>
                </a:lnTo>
                <a:lnTo>
                  <a:pt x="1750219" y="1323975"/>
                </a:lnTo>
                <a:lnTo>
                  <a:pt x="1752600" y="1316831"/>
                </a:lnTo>
                <a:lnTo>
                  <a:pt x="1752600" y="1307306"/>
                </a:lnTo>
                <a:lnTo>
                  <a:pt x="1750219" y="1297781"/>
                </a:lnTo>
                <a:lnTo>
                  <a:pt x="1735931" y="1276350"/>
                </a:lnTo>
                <a:lnTo>
                  <a:pt x="1719262" y="1262062"/>
                </a:lnTo>
                <a:lnTo>
                  <a:pt x="1614487" y="1207294"/>
                </a:lnTo>
                <a:lnTo>
                  <a:pt x="1473994" y="1128712"/>
                </a:lnTo>
                <a:lnTo>
                  <a:pt x="1345406" y="1054894"/>
                </a:lnTo>
                <a:lnTo>
                  <a:pt x="1216819" y="976312"/>
                </a:lnTo>
                <a:lnTo>
                  <a:pt x="1028700" y="852487"/>
                </a:lnTo>
                <a:lnTo>
                  <a:pt x="859631" y="735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A84330-B692-4648-BBAF-2DE8A23AEC41}"/>
              </a:ext>
            </a:extLst>
          </p:cNvPr>
          <p:cNvGrpSpPr/>
          <p:nvPr/>
        </p:nvGrpSpPr>
        <p:grpSpPr>
          <a:xfrm>
            <a:off x="3651250" y="1560514"/>
            <a:ext cx="4833938" cy="4489449"/>
            <a:chOff x="3803650" y="1712914"/>
            <a:chExt cx="4833938" cy="4489449"/>
          </a:xfrm>
        </p:grpSpPr>
        <p:sp>
          <p:nvSpPr>
            <p:cNvPr id="55" name="フリーフォーム 16">
              <a:extLst>
                <a:ext uri="{FF2B5EF4-FFF2-40B4-BE49-F238E27FC236}">
                  <a16:creationId xmlns:a16="http://schemas.microsoft.com/office/drawing/2014/main" id="{4D24C2C6-1EC4-43E5-A8CF-23D13064A1B9}"/>
                </a:ext>
              </a:extLst>
            </p:cNvPr>
            <p:cNvSpPr/>
            <p:nvPr/>
          </p:nvSpPr>
          <p:spPr>
            <a:xfrm>
              <a:off x="3803650" y="1860550"/>
              <a:ext cx="1371600" cy="2317750"/>
            </a:xfrm>
            <a:custGeom>
              <a:avLst/>
              <a:gdLst>
                <a:gd name="connsiteX0" fmla="*/ 768350 w 1371600"/>
                <a:gd name="connsiteY0" fmla="*/ 901700 h 2317750"/>
                <a:gd name="connsiteX1" fmla="*/ 831850 w 1371600"/>
                <a:gd name="connsiteY1" fmla="*/ 752475 h 2317750"/>
                <a:gd name="connsiteX2" fmla="*/ 908050 w 1371600"/>
                <a:gd name="connsiteY2" fmla="*/ 565150 h 2317750"/>
                <a:gd name="connsiteX3" fmla="*/ 965200 w 1371600"/>
                <a:gd name="connsiteY3" fmla="*/ 409575 h 2317750"/>
                <a:gd name="connsiteX4" fmla="*/ 996950 w 1371600"/>
                <a:gd name="connsiteY4" fmla="*/ 304800 h 2317750"/>
                <a:gd name="connsiteX5" fmla="*/ 1006475 w 1371600"/>
                <a:gd name="connsiteY5" fmla="*/ 266700 h 2317750"/>
                <a:gd name="connsiteX6" fmla="*/ 1012825 w 1371600"/>
                <a:gd name="connsiteY6" fmla="*/ 225425 h 2317750"/>
                <a:gd name="connsiteX7" fmla="*/ 1009650 w 1371600"/>
                <a:gd name="connsiteY7" fmla="*/ 203200 h 2317750"/>
                <a:gd name="connsiteX8" fmla="*/ 996950 w 1371600"/>
                <a:gd name="connsiteY8" fmla="*/ 168275 h 2317750"/>
                <a:gd name="connsiteX9" fmla="*/ 965200 w 1371600"/>
                <a:gd name="connsiteY9" fmla="*/ 111125 h 2317750"/>
                <a:gd name="connsiteX10" fmla="*/ 930275 w 1371600"/>
                <a:gd name="connsiteY10" fmla="*/ 63500 h 2317750"/>
                <a:gd name="connsiteX11" fmla="*/ 904875 w 1371600"/>
                <a:gd name="connsiteY11" fmla="*/ 31750 h 2317750"/>
                <a:gd name="connsiteX12" fmla="*/ 901700 w 1371600"/>
                <a:gd name="connsiteY12" fmla="*/ 19050 h 2317750"/>
                <a:gd name="connsiteX13" fmla="*/ 911225 w 1371600"/>
                <a:gd name="connsiteY13" fmla="*/ 6350 h 2317750"/>
                <a:gd name="connsiteX14" fmla="*/ 942975 w 1371600"/>
                <a:gd name="connsiteY14" fmla="*/ 0 h 2317750"/>
                <a:gd name="connsiteX15" fmla="*/ 1003300 w 1371600"/>
                <a:gd name="connsiteY15" fmla="*/ 9525 h 2317750"/>
                <a:gd name="connsiteX16" fmla="*/ 1041400 w 1371600"/>
                <a:gd name="connsiteY16" fmla="*/ 22225 h 2317750"/>
                <a:gd name="connsiteX17" fmla="*/ 1095375 w 1371600"/>
                <a:gd name="connsiteY17" fmla="*/ 47625 h 2317750"/>
                <a:gd name="connsiteX18" fmla="*/ 1149350 w 1371600"/>
                <a:gd name="connsiteY18" fmla="*/ 85725 h 2317750"/>
                <a:gd name="connsiteX19" fmla="*/ 1209675 w 1371600"/>
                <a:gd name="connsiteY19" fmla="*/ 136525 h 2317750"/>
                <a:gd name="connsiteX20" fmla="*/ 1250950 w 1371600"/>
                <a:gd name="connsiteY20" fmla="*/ 177800 h 2317750"/>
                <a:gd name="connsiteX21" fmla="*/ 1317625 w 1371600"/>
                <a:gd name="connsiteY21" fmla="*/ 254000 h 2317750"/>
                <a:gd name="connsiteX22" fmla="*/ 1349375 w 1371600"/>
                <a:gd name="connsiteY22" fmla="*/ 298450 h 2317750"/>
                <a:gd name="connsiteX23" fmla="*/ 1368425 w 1371600"/>
                <a:gd name="connsiteY23" fmla="*/ 333375 h 2317750"/>
                <a:gd name="connsiteX24" fmla="*/ 1371600 w 1371600"/>
                <a:gd name="connsiteY24" fmla="*/ 355600 h 2317750"/>
                <a:gd name="connsiteX25" fmla="*/ 1365250 w 1371600"/>
                <a:gd name="connsiteY25" fmla="*/ 368300 h 2317750"/>
                <a:gd name="connsiteX26" fmla="*/ 1346200 w 1371600"/>
                <a:gd name="connsiteY26" fmla="*/ 377825 h 2317750"/>
                <a:gd name="connsiteX27" fmla="*/ 1323975 w 1371600"/>
                <a:gd name="connsiteY27" fmla="*/ 384175 h 2317750"/>
                <a:gd name="connsiteX28" fmla="*/ 1282700 w 1371600"/>
                <a:gd name="connsiteY28" fmla="*/ 463550 h 2317750"/>
                <a:gd name="connsiteX29" fmla="*/ 1174750 w 1371600"/>
                <a:gd name="connsiteY29" fmla="*/ 669925 h 2317750"/>
                <a:gd name="connsiteX30" fmla="*/ 1041400 w 1371600"/>
                <a:gd name="connsiteY30" fmla="*/ 914400 h 2317750"/>
                <a:gd name="connsiteX31" fmla="*/ 908050 w 1371600"/>
                <a:gd name="connsiteY31" fmla="*/ 1152525 h 2317750"/>
                <a:gd name="connsiteX32" fmla="*/ 809625 w 1371600"/>
                <a:gd name="connsiteY32" fmla="*/ 1327150 h 2317750"/>
                <a:gd name="connsiteX33" fmla="*/ 777875 w 1371600"/>
                <a:gd name="connsiteY33" fmla="*/ 1384300 h 2317750"/>
                <a:gd name="connsiteX34" fmla="*/ 650875 w 1371600"/>
                <a:gd name="connsiteY34" fmla="*/ 1574800 h 2317750"/>
                <a:gd name="connsiteX35" fmla="*/ 555625 w 1371600"/>
                <a:gd name="connsiteY35" fmla="*/ 1704975 h 2317750"/>
                <a:gd name="connsiteX36" fmla="*/ 371475 w 1371600"/>
                <a:gd name="connsiteY36" fmla="*/ 1939925 h 2317750"/>
                <a:gd name="connsiteX37" fmla="*/ 174625 w 1371600"/>
                <a:gd name="connsiteY37" fmla="*/ 2165350 h 2317750"/>
                <a:gd name="connsiteX38" fmla="*/ 53975 w 1371600"/>
                <a:gd name="connsiteY38" fmla="*/ 2298700 h 2317750"/>
                <a:gd name="connsiteX39" fmla="*/ 28575 w 1371600"/>
                <a:gd name="connsiteY39" fmla="*/ 2317750 h 2317750"/>
                <a:gd name="connsiteX40" fmla="*/ 15875 w 1371600"/>
                <a:gd name="connsiteY40" fmla="*/ 2317750 h 2317750"/>
                <a:gd name="connsiteX41" fmla="*/ 9525 w 1371600"/>
                <a:gd name="connsiteY41" fmla="*/ 2314575 h 2317750"/>
                <a:gd name="connsiteX42" fmla="*/ 0 w 1371600"/>
                <a:gd name="connsiteY42" fmla="*/ 2301875 h 2317750"/>
                <a:gd name="connsiteX43" fmla="*/ 6350 w 1371600"/>
                <a:gd name="connsiteY43" fmla="*/ 2279650 h 2317750"/>
                <a:gd name="connsiteX44" fmla="*/ 50800 w 1371600"/>
                <a:gd name="connsiteY44" fmla="*/ 2206625 h 2317750"/>
                <a:gd name="connsiteX45" fmla="*/ 161925 w 1371600"/>
                <a:gd name="connsiteY45" fmla="*/ 2028825 h 2317750"/>
                <a:gd name="connsiteX46" fmla="*/ 279400 w 1371600"/>
                <a:gd name="connsiteY46" fmla="*/ 1831975 h 2317750"/>
                <a:gd name="connsiteX47" fmla="*/ 365125 w 1371600"/>
                <a:gd name="connsiteY47" fmla="*/ 1685925 h 2317750"/>
                <a:gd name="connsiteX48" fmla="*/ 469900 w 1371600"/>
                <a:gd name="connsiteY48" fmla="*/ 1504950 h 2317750"/>
                <a:gd name="connsiteX49" fmla="*/ 533400 w 1371600"/>
                <a:gd name="connsiteY49" fmla="*/ 1387475 h 2317750"/>
                <a:gd name="connsiteX50" fmla="*/ 625475 w 1371600"/>
                <a:gd name="connsiteY50" fmla="*/ 1212850 h 2317750"/>
                <a:gd name="connsiteX51" fmla="*/ 727075 w 1371600"/>
                <a:gd name="connsiteY51" fmla="*/ 1003300 h 2317750"/>
                <a:gd name="connsiteX52" fmla="*/ 768350 w 1371600"/>
                <a:gd name="connsiteY52" fmla="*/ 901700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71600" h="2317750">
                  <a:moveTo>
                    <a:pt x="768350" y="901700"/>
                  </a:moveTo>
                  <a:lnTo>
                    <a:pt x="831850" y="752475"/>
                  </a:lnTo>
                  <a:lnTo>
                    <a:pt x="908050" y="565150"/>
                  </a:lnTo>
                  <a:lnTo>
                    <a:pt x="965200" y="409575"/>
                  </a:lnTo>
                  <a:lnTo>
                    <a:pt x="996950" y="304800"/>
                  </a:lnTo>
                  <a:lnTo>
                    <a:pt x="1006475" y="266700"/>
                  </a:lnTo>
                  <a:lnTo>
                    <a:pt x="1012825" y="225425"/>
                  </a:lnTo>
                  <a:lnTo>
                    <a:pt x="1009650" y="203200"/>
                  </a:lnTo>
                  <a:lnTo>
                    <a:pt x="996950" y="168275"/>
                  </a:lnTo>
                  <a:lnTo>
                    <a:pt x="965200" y="111125"/>
                  </a:lnTo>
                  <a:lnTo>
                    <a:pt x="930275" y="63500"/>
                  </a:lnTo>
                  <a:lnTo>
                    <a:pt x="904875" y="31750"/>
                  </a:lnTo>
                  <a:lnTo>
                    <a:pt x="901700" y="19050"/>
                  </a:lnTo>
                  <a:lnTo>
                    <a:pt x="911225" y="6350"/>
                  </a:lnTo>
                  <a:lnTo>
                    <a:pt x="942975" y="0"/>
                  </a:lnTo>
                  <a:lnTo>
                    <a:pt x="1003300" y="9525"/>
                  </a:lnTo>
                  <a:lnTo>
                    <a:pt x="1041400" y="22225"/>
                  </a:lnTo>
                  <a:lnTo>
                    <a:pt x="1095375" y="47625"/>
                  </a:lnTo>
                  <a:lnTo>
                    <a:pt x="1149350" y="85725"/>
                  </a:lnTo>
                  <a:lnTo>
                    <a:pt x="1209675" y="136525"/>
                  </a:lnTo>
                  <a:lnTo>
                    <a:pt x="1250950" y="177800"/>
                  </a:lnTo>
                  <a:lnTo>
                    <a:pt x="1317625" y="254000"/>
                  </a:lnTo>
                  <a:lnTo>
                    <a:pt x="1349375" y="298450"/>
                  </a:lnTo>
                  <a:lnTo>
                    <a:pt x="1368425" y="333375"/>
                  </a:lnTo>
                  <a:lnTo>
                    <a:pt x="1371600" y="355600"/>
                  </a:lnTo>
                  <a:lnTo>
                    <a:pt x="1365250" y="368300"/>
                  </a:lnTo>
                  <a:lnTo>
                    <a:pt x="1346200" y="377825"/>
                  </a:lnTo>
                  <a:lnTo>
                    <a:pt x="1323975" y="384175"/>
                  </a:lnTo>
                  <a:lnTo>
                    <a:pt x="1282700" y="463550"/>
                  </a:lnTo>
                  <a:lnTo>
                    <a:pt x="1174750" y="669925"/>
                  </a:lnTo>
                  <a:lnTo>
                    <a:pt x="1041400" y="914400"/>
                  </a:lnTo>
                  <a:lnTo>
                    <a:pt x="908050" y="1152525"/>
                  </a:lnTo>
                  <a:lnTo>
                    <a:pt x="809625" y="1327150"/>
                  </a:lnTo>
                  <a:lnTo>
                    <a:pt x="777875" y="1384300"/>
                  </a:lnTo>
                  <a:lnTo>
                    <a:pt x="650875" y="1574800"/>
                  </a:lnTo>
                  <a:lnTo>
                    <a:pt x="555625" y="1704975"/>
                  </a:lnTo>
                  <a:lnTo>
                    <a:pt x="371475" y="1939925"/>
                  </a:lnTo>
                  <a:lnTo>
                    <a:pt x="174625" y="2165350"/>
                  </a:lnTo>
                  <a:lnTo>
                    <a:pt x="53975" y="2298700"/>
                  </a:lnTo>
                  <a:lnTo>
                    <a:pt x="28575" y="2317750"/>
                  </a:lnTo>
                  <a:lnTo>
                    <a:pt x="15875" y="2317750"/>
                  </a:lnTo>
                  <a:lnTo>
                    <a:pt x="9525" y="2314575"/>
                  </a:lnTo>
                  <a:lnTo>
                    <a:pt x="0" y="2301875"/>
                  </a:lnTo>
                  <a:lnTo>
                    <a:pt x="6350" y="2279650"/>
                  </a:lnTo>
                  <a:lnTo>
                    <a:pt x="50800" y="2206625"/>
                  </a:lnTo>
                  <a:lnTo>
                    <a:pt x="161925" y="2028825"/>
                  </a:lnTo>
                  <a:lnTo>
                    <a:pt x="279400" y="1831975"/>
                  </a:lnTo>
                  <a:lnTo>
                    <a:pt x="365125" y="1685925"/>
                  </a:lnTo>
                  <a:lnTo>
                    <a:pt x="469900" y="1504950"/>
                  </a:lnTo>
                  <a:lnTo>
                    <a:pt x="533400" y="1387475"/>
                  </a:lnTo>
                  <a:lnTo>
                    <a:pt x="625475" y="1212850"/>
                  </a:lnTo>
                  <a:lnTo>
                    <a:pt x="727075" y="1003300"/>
                  </a:lnTo>
                  <a:lnTo>
                    <a:pt x="768350" y="9017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97CC2A9D-20DA-422D-9163-24AE3BE45CAB}"/>
                </a:ext>
              </a:extLst>
            </p:cNvPr>
            <p:cNvSpPr/>
            <p:nvPr/>
          </p:nvSpPr>
          <p:spPr>
            <a:xfrm>
              <a:off x="5319714" y="2801938"/>
              <a:ext cx="498475" cy="889000"/>
            </a:xfrm>
            <a:custGeom>
              <a:avLst/>
              <a:gdLst>
                <a:gd name="connsiteX0" fmla="*/ 250031 w 497681"/>
                <a:gd name="connsiteY0" fmla="*/ 521494 h 888207"/>
                <a:gd name="connsiteX1" fmla="*/ 240506 w 497681"/>
                <a:gd name="connsiteY1" fmla="*/ 459582 h 888207"/>
                <a:gd name="connsiteX2" fmla="*/ 226218 w 497681"/>
                <a:gd name="connsiteY2" fmla="*/ 385763 h 888207"/>
                <a:gd name="connsiteX3" fmla="*/ 216693 w 497681"/>
                <a:gd name="connsiteY3" fmla="*/ 342900 h 888207"/>
                <a:gd name="connsiteX4" fmla="*/ 207168 w 497681"/>
                <a:gd name="connsiteY4" fmla="*/ 309563 h 888207"/>
                <a:gd name="connsiteX5" fmla="*/ 195262 w 497681"/>
                <a:gd name="connsiteY5" fmla="*/ 278607 h 888207"/>
                <a:gd name="connsiteX6" fmla="*/ 180975 w 497681"/>
                <a:gd name="connsiteY6" fmla="*/ 254794 h 888207"/>
                <a:gd name="connsiteX7" fmla="*/ 157162 w 497681"/>
                <a:gd name="connsiteY7" fmla="*/ 214313 h 888207"/>
                <a:gd name="connsiteX8" fmla="*/ 119062 w 497681"/>
                <a:gd name="connsiteY8" fmla="*/ 164307 h 888207"/>
                <a:gd name="connsiteX9" fmla="*/ 104775 w 497681"/>
                <a:gd name="connsiteY9" fmla="*/ 147638 h 888207"/>
                <a:gd name="connsiteX10" fmla="*/ 66675 w 497681"/>
                <a:gd name="connsiteY10" fmla="*/ 102394 h 888207"/>
                <a:gd name="connsiteX11" fmla="*/ 33337 w 497681"/>
                <a:gd name="connsiteY11" fmla="*/ 71438 h 888207"/>
                <a:gd name="connsiteX12" fmla="*/ 11906 w 497681"/>
                <a:gd name="connsiteY12" fmla="*/ 50007 h 888207"/>
                <a:gd name="connsiteX13" fmla="*/ 2381 w 497681"/>
                <a:gd name="connsiteY13" fmla="*/ 35719 h 888207"/>
                <a:gd name="connsiteX14" fmla="*/ 0 w 497681"/>
                <a:gd name="connsiteY14" fmla="*/ 19050 h 888207"/>
                <a:gd name="connsiteX15" fmla="*/ 4762 w 497681"/>
                <a:gd name="connsiteY15" fmla="*/ 9525 h 888207"/>
                <a:gd name="connsiteX16" fmla="*/ 21431 w 497681"/>
                <a:gd name="connsiteY16" fmla="*/ 0 h 888207"/>
                <a:gd name="connsiteX17" fmla="*/ 47625 w 497681"/>
                <a:gd name="connsiteY17" fmla="*/ 0 h 888207"/>
                <a:gd name="connsiteX18" fmla="*/ 92868 w 497681"/>
                <a:gd name="connsiteY18" fmla="*/ 7144 h 888207"/>
                <a:gd name="connsiteX19" fmla="*/ 209550 w 497681"/>
                <a:gd name="connsiteY19" fmla="*/ 35719 h 888207"/>
                <a:gd name="connsiteX20" fmla="*/ 340518 w 497681"/>
                <a:gd name="connsiteY20" fmla="*/ 61913 h 888207"/>
                <a:gd name="connsiteX21" fmla="*/ 373856 w 497681"/>
                <a:gd name="connsiteY21" fmla="*/ 66675 h 888207"/>
                <a:gd name="connsiteX22" fmla="*/ 409575 w 497681"/>
                <a:gd name="connsiteY22" fmla="*/ 200025 h 888207"/>
                <a:gd name="connsiteX23" fmla="*/ 409575 w 497681"/>
                <a:gd name="connsiteY23" fmla="*/ 285750 h 888207"/>
                <a:gd name="connsiteX24" fmla="*/ 414337 w 497681"/>
                <a:gd name="connsiteY24" fmla="*/ 357188 h 888207"/>
                <a:gd name="connsiteX25" fmla="*/ 426243 w 497681"/>
                <a:gd name="connsiteY25" fmla="*/ 442913 h 888207"/>
                <a:gd name="connsiteX26" fmla="*/ 438150 w 497681"/>
                <a:gd name="connsiteY26" fmla="*/ 504825 h 888207"/>
                <a:gd name="connsiteX27" fmla="*/ 457200 w 497681"/>
                <a:gd name="connsiteY27" fmla="*/ 583407 h 888207"/>
                <a:gd name="connsiteX28" fmla="*/ 483393 w 497681"/>
                <a:gd name="connsiteY28" fmla="*/ 666750 h 888207"/>
                <a:gd name="connsiteX29" fmla="*/ 497681 w 497681"/>
                <a:gd name="connsiteY29" fmla="*/ 795338 h 888207"/>
                <a:gd name="connsiteX30" fmla="*/ 481012 w 497681"/>
                <a:gd name="connsiteY30" fmla="*/ 826294 h 888207"/>
                <a:gd name="connsiteX31" fmla="*/ 452437 w 497681"/>
                <a:gd name="connsiteY31" fmla="*/ 859632 h 888207"/>
                <a:gd name="connsiteX32" fmla="*/ 421481 w 497681"/>
                <a:gd name="connsiteY32" fmla="*/ 883444 h 888207"/>
                <a:gd name="connsiteX33" fmla="*/ 409575 w 497681"/>
                <a:gd name="connsiteY33" fmla="*/ 888207 h 888207"/>
                <a:gd name="connsiteX34" fmla="*/ 388143 w 497681"/>
                <a:gd name="connsiteY34" fmla="*/ 883444 h 888207"/>
                <a:gd name="connsiteX35" fmla="*/ 366712 w 497681"/>
                <a:gd name="connsiteY35" fmla="*/ 871538 h 888207"/>
                <a:gd name="connsiteX36" fmla="*/ 342900 w 497681"/>
                <a:gd name="connsiteY36" fmla="*/ 850107 h 888207"/>
                <a:gd name="connsiteX37" fmla="*/ 323850 w 497681"/>
                <a:gd name="connsiteY37" fmla="*/ 826294 h 888207"/>
                <a:gd name="connsiteX38" fmla="*/ 302418 w 497681"/>
                <a:gd name="connsiteY38" fmla="*/ 792957 h 888207"/>
                <a:gd name="connsiteX39" fmla="*/ 295275 w 497681"/>
                <a:gd name="connsiteY39" fmla="*/ 771525 h 888207"/>
                <a:gd name="connsiteX40" fmla="*/ 283368 w 497681"/>
                <a:gd name="connsiteY40" fmla="*/ 702469 h 888207"/>
                <a:gd name="connsiteX41" fmla="*/ 250031 w 497681"/>
                <a:gd name="connsiteY41" fmla="*/ 521494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97681" h="888207">
                  <a:moveTo>
                    <a:pt x="250031" y="521494"/>
                  </a:moveTo>
                  <a:lnTo>
                    <a:pt x="240506" y="459582"/>
                  </a:lnTo>
                  <a:lnTo>
                    <a:pt x="226218" y="385763"/>
                  </a:lnTo>
                  <a:lnTo>
                    <a:pt x="216693" y="342900"/>
                  </a:lnTo>
                  <a:lnTo>
                    <a:pt x="207168" y="309563"/>
                  </a:lnTo>
                  <a:lnTo>
                    <a:pt x="195262" y="278607"/>
                  </a:lnTo>
                  <a:lnTo>
                    <a:pt x="180975" y="254794"/>
                  </a:lnTo>
                  <a:lnTo>
                    <a:pt x="157162" y="214313"/>
                  </a:lnTo>
                  <a:lnTo>
                    <a:pt x="119062" y="164307"/>
                  </a:lnTo>
                  <a:lnTo>
                    <a:pt x="104775" y="147638"/>
                  </a:lnTo>
                  <a:lnTo>
                    <a:pt x="66675" y="102394"/>
                  </a:lnTo>
                  <a:lnTo>
                    <a:pt x="33337" y="71438"/>
                  </a:lnTo>
                  <a:lnTo>
                    <a:pt x="11906" y="50007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47625" y="0"/>
                  </a:lnTo>
                  <a:lnTo>
                    <a:pt x="92868" y="7144"/>
                  </a:lnTo>
                  <a:lnTo>
                    <a:pt x="209550" y="35719"/>
                  </a:lnTo>
                  <a:lnTo>
                    <a:pt x="340518" y="61913"/>
                  </a:lnTo>
                  <a:lnTo>
                    <a:pt x="373856" y="66675"/>
                  </a:lnTo>
                  <a:lnTo>
                    <a:pt x="409575" y="200025"/>
                  </a:lnTo>
                  <a:lnTo>
                    <a:pt x="409575" y="285750"/>
                  </a:lnTo>
                  <a:lnTo>
                    <a:pt x="414337" y="357188"/>
                  </a:lnTo>
                  <a:lnTo>
                    <a:pt x="426243" y="442913"/>
                  </a:lnTo>
                  <a:lnTo>
                    <a:pt x="438150" y="504825"/>
                  </a:lnTo>
                  <a:lnTo>
                    <a:pt x="457200" y="583407"/>
                  </a:lnTo>
                  <a:lnTo>
                    <a:pt x="483393" y="666750"/>
                  </a:lnTo>
                  <a:lnTo>
                    <a:pt x="497681" y="795338"/>
                  </a:lnTo>
                  <a:lnTo>
                    <a:pt x="481012" y="826294"/>
                  </a:lnTo>
                  <a:lnTo>
                    <a:pt x="452437" y="859632"/>
                  </a:lnTo>
                  <a:lnTo>
                    <a:pt x="421481" y="883444"/>
                  </a:lnTo>
                  <a:lnTo>
                    <a:pt x="409575" y="888207"/>
                  </a:lnTo>
                  <a:lnTo>
                    <a:pt x="388143" y="883444"/>
                  </a:lnTo>
                  <a:lnTo>
                    <a:pt x="366712" y="871538"/>
                  </a:lnTo>
                  <a:lnTo>
                    <a:pt x="342900" y="850107"/>
                  </a:lnTo>
                  <a:lnTo>
                    <a:pt x="323850" y="826294"/>
                  </a:lnTo>
                  <a:lnTo>
                    <a:pt x="302418" y="792957"/>
                  </a:lnTo>
                  <a:lnTo>
                    <a:pt x="295275" y="771525"/>
                  </a:lnTo>
                  <a:lnTo>
                    <a:pt x="283368" y="702469"/>
                  </a:lnTo>
                  <a:lnTo>
                    <a:pt x="250031" y="521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7">
              <a:extLst>
                <a:ext uri="{FF2B5EF4-FFF2-40B4-BE49-F238E27FC236}">
                  <a16:creationId xmlns:a16="http://schemas.microsoft.com/office/drawing/2014/main" id="{BF4156A2-4C09-4A9F-B0F7-873D8130FC38}"/>
                </a:ext>
              </a:extLst>
            </p:cNvPr>
            <p:cNvSpPr/>
            <p:nvPr/>
          </p:nvSpPr>
          <p:spPr>
            <a:xfrm>
              <a:off x="4389439" y="3197225"/>
              <a:ext cx="357187" cy="3005138"/>
            </a:xfrm>
            <a:custGeom>
              <a:avLst/>
              <a:gdLst>
                <a:gd name="connsiteX0" fmla="*/ 354330 w 358140"/>
                <a:gd name="connsiteY0" fmla="*/ 937260 h 3006090"/>
                <a:gd name="connsiteX1" fmla="*/ 358140 w 358140"/>
                <a:gd name="connsiteY1" fmla="*/ 510540 h 3006090"/>
                <a:gd name="connsiteX2" fmla="*/ 358140 w 358140"/>
                <a:gd name="connsiteY2" fmla="*/ 327660 h 3006090"/>
                <a:gd name="connsiteX3" fmla="*/ 358140 w 358140"/>
                <a:gd name="connsiteY3" fmla="*/ 209550 h 3006090"/>
                <a:gd name="connsiteX4" fmla="*/ 354330 w 358140"/>
                <a:gd name="connsiteY4" fmla="*/ 186690 h 3006090"/>
                <a:gd name="connsiteX5" fmla="*/ 346710 w 358140"/>
                <a:gd name="connsiteY5" fmla="*/ 167640 h 3006090"/>
                <a:gd name="connsiteX6" fmla="*/ 320040 w 358140"/>
                <a:gd name="connsiteY6" fmla="*/ 133350 h 3006090"/>
                <a:gd name="connsiteX7" fmla="*/ 300990 w 358140"/>
                <a:gd name="connsiteY7" fmla="*/ 114300 h 3006090"/>
                <a:gd name="connsiteX8" fmla="*/ 274320 w 358140"/>
                <a:gd name="connsiteY8" fmla="*/ 87630 h 3006090"/>
                <a:gd name="connsiteX9" fmla="*/ 259080 w 358140"/>
                <a:gd name="connsiteY9" fmla="*/ 72390 h 3006090"/>
                <a:gd name="connsiteX10" fmla="*/ 236220 w 358140"/>
                <a:gd name="connsiteY10" fmla="*/ 57150 h 3006090"/>
                <a:gd name="connsiteX11" fmla="*/ 194310 w 358140"/>
                <a:gd name="connsiteY11" fmla="*/ 26670 h 3006090"/>
                <a:gd name="connsiteX12" fmla="*/ 152400 w 358140"/>
                <a:gd name="connsiteY12" fmla="*/ 0 h 3006090"/>
                <a:gd name="connsiteX13" fmla="*/ 41910 w 358140"/>
                <a:gd name="connsiteY13" fmla="*/ 182880 h 3006090"/>
                <a:gd name="connsiteX14" fmla="*/ 106680 w 358140"/>
                <a:gd name="connsiteY14" fmla="*/ 217170 h 3006090"/>
                <a:gd name="connsiteX15" fmla="*/ 125730 w 358140"/>
                <a:gd name="connsiteY15" fmla="*/ 236220 h 3006090"/>
                <a:gd name="connsiteX16" fmla="*/ 137160 w 358140"/>
                <a:gd name="connsiteY16" fmla="*/ 266700 h 3006090"/>
                <a:gd name="connsiteX17" fmla="*/ 148590 w 358140"/>
                <a:gd name="connsiteY17" fmla="*/ 308610 h 3006090"/>
                <a:gd name="connsiteX18" fmla="*/ 156210 w 358140"/>
                <a:gd name="connsiteY18" fmla="*/ 381000 h 3006090"/>
                <a:gd name="connsiteX19" fmla="*/ 156210 w 358140"/>
                <a:gd name="connsiteY19" fmla="*/ 529590 h 3006090"/>
                <a:gd name="connsiteX20" fmla="*/ 148590 w 358140"/>
                <a:gd name="connsiteY20" fmla="*/ 792480 h 3006090"/>
                <a:gd name="connsiteX21" fmla="*/ 125730 w 358140"/>
                <a:gd name="connsiteY21" fmla="*/ 1181100 h 3006090"/>
                <a:gd name="connsiteX22" fmla="*/ 102870 w 358140"/>
                <a:gd name="connsiteY22" fmla="*/ 1508760 h 3006090"/>
                <a:gd name="connsiteX23" fmla="*/ 80010 w 358140"/>
                <a:gd name="connsiteY23" fmla="*/ 1813560 h 3006090"/>
                <a:gd name="connsiteX24" fmla="*/ 41910 w 358140"/>
                <a:gd name="connsiteY24" fmla="*/ 2205990 h 3006090"/>
                <a:gd name="connsiteX25" fmla="*/ 7620 w 358140"/>
                <a:gd name="connsiteY25" fmla="*/ 2518410 h 3006090"/>
                <a:gd name="connsiteX26" fmla="*/ 0 w 358140"/>
                <a:gd name="connsiteY26" fmla="*/ 2567940 h 3006090"/>
                <a:gd name="connsiteX27" fmla="*/ 11430 w 358140"/>
                <a:gd name="connsiteY27" fmla="*/ 2636520 h 3006090"/>
                <a:gd name="connsiteX28" fmla="*/ 41910 w 358140"/>
                <a:gd name="connsiteY28" fmla="*/ 2743200 h 3006090"/>
                <a:gd name="connsiteX29" fmla="*/ 68580 w 358140"/>
                <a:gd name="connsiteY29" fmla="*/ 2819400 h 3006090"/>
                <a:gd name="connsiteX30" fmla="*/ 102870 w 358140"/>
                <a:gd name="connsiteY30" fmla="*/ 2899410 h 3006090"/>
                <a:gd name="connsiteX31" fmla="*/ 125730 w 358140"/>
                <a:gd name="connsiteY31" fmla="*/ 2945130 h 3006090"/>
                <a:gd name="connsiteX32" fmla="*/ 144780 w 358140"/>
                <a:gd name="connsiteY32" fmla="*/ 2971800 h 3006090"/>
                <a:gd name="connsiteX33" fmla="*/ 179070 w 358140"/>
                <a:gd name="connsiteY33" fmla="*/ 2998470 h 3006090"/>
                <a:gd name="connsiteX34" fmla="*/ 205740 w 358140"/>
                <a:gd name="connsiteY34" fmla="*/ 3006090 h 3006090"/>
                <a:gd name="connsiteX35" fmla="*/ 224790 w 358140"/>
                <a:gd name="connsiteY35" fmla="*/ 3002280 h 3006090"/>
                <a:gd name="connsiteX36" fmla="*/ 243840 w 358140"/>
                <a:gd name="connsiteY36" fmla="*/ 2990850 h 3006090"/>
                <a:gd name="connsiteX37" fmla="*/ 259080 w 358140"/>
                <a:gd name="connsiteY37" fmla="*/ 2967990 h 3006090"/>
                <a:gd name="connsiteX38" fmla="*/ 274320 w 358140"/>
                <a:gd name="connsiteY38" fmla="*/ 2933700 h 3006090"/>
                <a:gd name="connsiteX39" fmla="*/ 289560 w 358140"/>
                <a:gd name="connsiteY39" fmla="*/ 2880360 h 3006090"/>
                <a:gd name="connsiteX40" fmla="*/ 300990 w 358140"/>
                <a:gd name="connsiteY40" fmla="*/ 2807970 h 3006090"/>
                <a:gd name="connsiteX41" fmla="*/ 312420 w 358140"/>
                <a:gd name="connsiteY41" fmla="*/ 2689860 h 3006090"/>
                <a:gd name="connsiteX42" fmla="*/ 323850 w 358140"/>
                <a:gd name="connsiteY42" fmla="*/ 2514600 h 3006090"/>
                <a:gd name="connsiteX43" fmla="*/ 335280 w 358140"/>
                <a:gd name="connsiteY43" fmla="*/ 2225040 h 3006090"/>
                <a:gd name="connsiteX44" fmla="*/ 335280 w 358140"/>
                <a:gd name="connsiteY44" fmla="*/ 1969770 h 3006090"/>
                <a:gd name="connsiteX45" fmla="*/ 335280 w 358140"/>
                <a:gd name="connsiteY45" fmla="*/ 1786890 h 3006090"/>
                <a:gd name="connsiteX46" fmla="*/ 342900 w 358140"/>
                <a:gd name="connsiteY46" fmla="*/ 1546860 h 3006090"/>
                <a:gd name="connsiteX47" fmla="*/ 350520 w 358140"/>
                <a:gd name="connsiteY47" fmla="*/ 1234440 h 3006090"/>
                <a:gd name="connsiteX48" fmla="*/ 354330 w 358140"/>
                <a:gd name="connsiteY48" fmla="*/ 93726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8140" h="3006090">
                  <a:moveTo>
                    <a:pt x="354330" y="937260"/>
                  </a:moveTo>
                  <a:lnTo>
                    <a:pt x="358140" y="510540"/>
                  </a:lnTo>
                  <a:lnTo>
                    <a:pt x="358140" y="327660"/>
                  </a:lnTo>
                  <a:lnTo>
                    <a:pt x="358140" y="209550"/>
                  </a:lnTo>
                  <a:lnTo>
                    <a:pt x="354330" y="186690"/>
                  </a:lnTo>
                  <a:lnTo>
                    <a:pt x="346710" y="167640"/>
                  </a:lnTo>
                  <a:lnTo>
                    <a:pt x="320040" y="133350"/>
                  </a:lnTo>
                  <a:lnTo>
                    <a:pt x="300990" y="114300"/>
                  </a:lnTo>
                  <a:lnTo>
                    <a:pt x="274320" y="87630"/>
                  </a:lnTo>
                  <a:lnTo>
                    <a:pt x="259080" y="72390"/>
                  </a:lnTo>
                  <a:lnTo>
                    <a:pt x="236220" y="57150"/>
                  </a:lnTo>
                  <a:lnTo>
                    <a:pt x="194310" y="26670"/>
                  </a:lnTo>
                  <a:lnTo>
                    <a:pt x="152400" y="0"/>
                  </a:lnTo>
                  <a:lnTo>
                    <a:pt x="41910" y="182880"/>
                  </a:lnTo>
                  <a:lnTo>
                    <a:pt x="106680" y="217170"/>
                  </a:lnTo>
                  <a:lnTo>
                    <a:pt x="125730" y="236220"/>
                  </a:lnTo>
                  <a:lnTo>
                    <a:pt x="137160" y="266700"/>
                  </a:lnTo>
                  <a:lnTo>
                    <a:pt x="148590" y="308610"/>
                  </a:lnTo>
                  <a:lnTo>
                    <a:pt x="156210" y="381000"/>
                  </a:lnTo>
                  <a:lnTo>
                    <a:pt x="156210" y="529590"/>
                  </a:lnTo>
                  <a:lnTo>
                    <a:pt x="148590" y="792480"/>
                  </a:lnTo>
                  <a:lnTo>
                    <a:pt x="125730" y="1181100"/>
                  </a:lnTo>
                  <a:lnTo>
                    <a:pt x="102870" y="1508760"/>
                  </a:lnTo>
                  <a:lnTo>
                    <a:pt x="80010" y="1813560"/>
                  </a:lnTo>
                  <a:lnTo>
                    <a:pt x="41910" y="2205990"/>
                  </a:lnTo>
                  <a:lnTo>
                    <a:pt x="7620" y="2518410"/>
                  </a:lnTo>
                  <a:lnTo>
                    <a:pt x="0" y="2567940"/>
                  </a:lnTo>
                  <a:lnTo>
                    <a:pt x="11430" y="2636520"/>
                  </a:lnTo>
                  <a:lnTo>
                    <a:pt x="41910" y="2743200"/>
                  </a:lnTo>
                  <a:lnTo>
                    <a:pt x="68580" y="2819400"/>
                  </a:lnTo>
                  <a:lnTo>
                    <a:pt x="102870" y="2899410"/>
                  </a:lnTo>
                  <a:lnTo>
                    <a:pt x="125730" y="2945130"/>
                  </a:lnTo>
                  <a:lnTo>
                    <a:pt x="144780" y="2971800"/>
                  </a:lnTo>
                  <a:lnTo>
                    <a:pt x="179070" y="2998470"/>
                  </a:lnTo>
                  <a:lnTo>
                    <a:pt x="205740" y="3006090"/>
                  </a:lnTo>
                  <a:lnTo>
                    <a:pt x="224790" y="3002280"/>
                  </a:lnTo>
                  <a:lnTo>
                    <a:pt x="243840" y="2990850"/>
                  </a:lnTo>
                  <a:lnTo>
                    <a:pt x="259080" y="2967990"/>
                  </a:lnTo>
                  <a:lnTo>
                    <a:pt x="274320" y="2933700"/>
                  </a:lnTo>
                  <a:lnTo>
                    <a:pt x="289560" y="2880360"/>
                  </a:lnTo>
                  <a:lnTo>
                    <a:pt x="300990" y="2807970"/>
                  </a:lnTo>
                  <a:lnTo>
                    <a:pt x="312420" y="2689860"/>
                  </a:lnTo>
                  <a:lnTo>
                    <a:pt x="323850" y="2514600"/>
                  </a:lnTo>
                  <a:lnTo>
                    <a:pt x="335280" y="2225040"/>
                  </a:lnTo>
                  <a:lnTo>
                    <a:pt x="335280" y="1969770"/>
                  </a:lnTo>
                  <a:lnTo>
                    <a:pt x="335280" y="1786890"/>
                  </a:lnTo>
                  <a:lnTo>
                    <a:pt x="342900" y="1546860"/>
                  </a:lnTo>
                  <a:lnTo>
                    <a:pt x="350520" y="1234440"/>
                  </a:lnTo>
                  <a:lnTo>
                    <a:pt x="354330" y="93726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4">
              <a:extLst>
                <a:ext uri="{FF2B5EF4-FFF2-40B4-BE49-F238E27FC236}">
                  <a16:creationId xmlns:a16="http://schemas.microsoft.com/office/drawing/2014/main" id="{31F8ED1A-1C64-4B35-A06E-984990E327A7}"/>
                </a:ext>
              </a:extLst>
            </p:cNvPr>
            <p:cNvSpPr/>
            <p:nvPr/>
          </p:nvSpPr>
          <p:spPr>
            <a:xfrm>
              <a:off x="5313363" y="1712914"/>
              <a:ext cx="1192212" cy="1011237"/>
            </a:xfrm>
            <a:custGeom>
              <a:avLst/>
              <a:gdLst>
                <a:gd name="connsiteX0" fmla="*/ 581025 w 1193006"/>
                <a:gd name="connsiteY0" fmla="*/ 509587 h 1012031"/>
                <a:gd name="connsiteX1" fmla="*/ 661987 w 1193006"/>
                <a:gd name="connsiteY1" fmla="*/ 435769 h 1012031"/>
                <a:gd name="connsiteX2" fmla="*/ 721519 w 1193006"/>
                <a:gd name="connsiteY2" fmla="*/ 373856 h 1012031"/>
                <a:gd name="connsiteX3" fmla="*/ 778669 w 1193006"/>
                <a:gd name="connsiteY3" fmla="*/ 311944 h 1012031"/>
                <a:gd name="connsiteX4" fmla="*/ 833437 w 1193006"/>
                <a:gd name="connsiteY4" fmla="*/ 240506 h 1012031"/>
                <a:gd name="connsiteX5" fmla="*/ 859631 w 1193006"/>
                <a:gd name="connsiteY5" fmla="*/ 200025 h 1012031"/>
                <a:gd name="connsiteX6" fmla="*/ 862012 w 1193006"/>
                <a:gd name="connsiteY6" fmla="*/ 188119 h 1012031"/>
                <a:gd name="connsiteX7" fmla="*/ 859631 w 1193006"/>
                <a:gd name="connsiteY7" fmla="*/ 171450 h 1012031"/>
                <a:gd name="connsiteX8" fmla="*/ 852487 w 1193006"/>
                <a:gd name="connsiteY8" fmla="*/ 150019 h 1012031"/>
                <a:gd name="connsiteX9" fmla="*/ 840581 w 1193006"/>
                <a:gd name="connsiteY9" fmla="*/ 128587 h 1012031"/>
                <a:gd name="connsiteX10" fmla="*/ 821531 w 1193006"/>
                <a:gd name="connsiteY10" fmla="*/ 104775 h 1012031"/>
                <a:gd name="connsiteX11" fmla="*/ 795337 w 1193006"/>
                <a:gd name="connsiteY11" fmla="*/ 80962 h 1012031"/>
                <a:gd name="connsiteX12" fmla="*/ 778669 w 1193006"/>
                <a:gd name="connsiteY12" fmla="*/ 66675 h 1012031"/>
                <a:gd name="connsiteX13" fmla="*/ 769144 w 1193006"/>
                <a:gd name="connsiteY13" fmla="*/ 59531 h 1012031"/>
                <a:gd name="connsiteX14" fmla="*/ 757237 w 1193006"/>
                <a:gd name="connsiteY14" fmla="*/ 33337 h 1012031"/>
                <a:gd name="connsiteX15" fmla="*/ 754856 w 1193006"/>
                <a:gd name="connsiteY15" fmla="*/ 16669 h 1012031"/>
                <a:gd name="connsiteX16" fmla="*/ 759619 w 1193006"/>
                <a:gd name="connsiteY16" fmla="*/ 4762 h 1012031"/>
                <a:gd name="connsiteX17" fmla="*/ 769144 w 1193006"/>
                <a:gd name="connsiteY17" fmla="*/ 0 h 1012031"/>
                <a:gd name="connsiteX18" fmla="*/ 785812 w 1193006"/>
                <a:gd name="connsiteY18" fmla="*/ 4762 h 1012031"/>
                <a:gd name="connsiteX19" fmla="*/ 807244 w 1193006"/>
                <a:gd name="connsiteY19" fmla="*/ 14287 h 1012031"/>
                <a:gd name="connsiteX20" fmla="*/ 869156 w 1193006"/>
                <a:gd name="connsiteY20" fmla="*/ 26194 h 1012031"/>
                <a:gd name="connsiteX21" fmla="*/ 969169 w 1193006"/>
                <a:gd name="connsiteY21" fmla="*/ 52387 h 1012031"/>
                <a:gd name="connsiteX22" fmla="*/ 1028700 w 1193006"/>
                <a:gd name="connsiteY22" fmla="*/ 76200 h 1012031"/>
                <a:gd name="connsiteX23" fmla="*/ 1081087 w 1193006"/>
                <a:gd name="connsiteY23" fmla="*/ 102394 h 1012031"/>
                <a:gd name="connsiteX24" fmla="*/ 1112044 w 1193006"/>
                <a:gd name="connsiteY24" fmla="*/ 119062 h 1012031"/>
                <a:gd name="connsiteX25" fmla="*/ 1135856 w 1193006"/>
                <a:gd name="connsiteY25" fmla="*/ 135731 h 1012031"/>
                <a:gd name="connsiteX26" fmla="*/ 1164431 w 1193006"/>
                <a:gd name="connsiteY26" fmla="*/ 159544 h 1012031"/>
                <a:gd name="connsiteX27" fmla="*/ 1176337 w 1193006"/>
                <a:gd name="connsiteY27" fmla="*/ 169069 h 1012031"/>
                <a:gd name="connsiteX28" fmla="*/ 1183481 w 1193006"/>
                <a:gd name="connsiteY28" fmla="*/ 180975 h 1012031"/>
                <a:gd name="connsiteX29" fmla="*/ 1190625 w 1193006"/>
                <a:gd name="connsiteY29" fmla="*/ 204787 h 1012031"/>
                <a:gd name="connsiteX30" fmla="*/ 1193006 w 1193006"/>
                <a:gd name="connsiteY30" fmla="*/ 228600 h 1012031"/>
                <a:gd name="connsiteX31" fmla="*/ 1188244 w 1193006"/>
                <a:gd name="connsiteY31" fmla="*/ 257175 h 1012031"/>
                <a:gd name="connsiteX32" fmla="*/ 1173956 w 1193006"/>
                <a:gd name="connsiteY32" fmla="*/ 283369 h 1012031"/>
                <a:gd name="connsiteX33" fmla="*/ 1152525 w 1193006"/>
                <a:gd name="connsiteY33" fmla="*/ 307181 h 1012031"/>
                <a:gd name="connsiteX34" fmla="*/ 940594 w 1193006"/>
                <a:gd name="connsiteY34" fmla="*/ 450056 h 1012031"/>
                <a:gd name="connsiteX35" fmla="*/ 838200 w 1193006"/>
                <a:gd name="connsiteY35" fmla="*/ 531019 h 1012031"/>
                <a:gd name="connsiteX36" fmla="*/ 747712 w 1193006"/>
                <a:gd name="connsiteY36" fmla="*/ 597694 h 1012031"/>
                <a:gd name="connsiteX37" fmla="*/ 666750 w 1193006"/>
                <a:gd name="connsiteY37" fmla="*/ 654844 h 1012031"/>
                <a:gd name="connsiteX38" fmla="*/ 578644 w 1193006"/>
                <a:gd name="connsiteY38" fmla="*/ 714375 h 1012031"/>
                <a:gd name="connsiteX39" fmla="*/ 490537 w 1193006"/>
                <a:gd name="connsiteY39" fmla="*/ 771525 h 1012031"/>
                <a:gd name="connsiteX40" fmla="*/ 357187 w 1193006"/>
                <a:gd name="connsiteY40" fmla="*/ 847725 h 1012031"/>
                <a:gd name="connsiteX41" fmla="*/ 202406 w 1193006"/>
                <a:gd name="connsiteY41" fmla="*/ 933450 h 1012031"/>
                <a:gd name="connsiteX42" fmla="*/ 47625 w 1193006"/>
                <a:gd name="connsiteY42" fmla="*/ 1004887 h 1012031"/>
                <a:gd name="connsiteX43" fmla="*/ 21431 w 1193006"/>
                <a:gd name="connsiteY43" fmla="*/ 1012031 h 1012031"/>
                <a:gd name="connsiteX44" fmla="*/ 9525 w 1193006"/>
                <a:gd name="connsiteY44" fmla="*/ 1012031 h 1012031"/>
                <a:gd name="connsiteX45" fmla="*/ 0 w 1193006"/>
                <a:gd name="connsiteY45" fmla="*/ 1004887 h 1012031"/>
                <a:gd name="connsiteX46" fmla="*/ 0 w 1193006"/>
                <a:gd name="connsiteY46" fmla="*/ 995362 h 1012031"/>
                <a:gd name="connsiteX47" fmla="*/ 2381 w 1193006"/>
                <a:gd name="connsiteY47" fmla="*/ 976312 h 1012031"/>
                <a:gd name="connsiteX48" fmla="*/ 14287 w 1193006"/>
                <a:gd name="connsiteY48" fmla="*/ 954881 h 1012031"/>
                <a:gd name="connsiteX49" fmla="*/ 59531 w 1193006"/>
                <a:gd name="connsiteY49" fmla="*/ 921544 h 1012031"/>
                <a:gd name="connsiteX50" fmla="*/ 188119 w 1193006"/>
                <a:gd name="connsiteY50" fmla="*/ 826294 h 1012031"/>
                <a:gd name="connsiteX51" fmla="*/ 350044 w 1193006"/>
                <a:gd name="connsiteY51" fmla="*/ 702469 h 1012031"/>
                <a:gd name="connsiteX52" fmla="*/ 504825 w 1193006"/>
                <a:gd name="connsiteY52" fmla="*/ 581025 h 1012031"/>
                <a:gd name="connsiteX53" fmla="*/ 581025 w 1193006"/>
                <a:gd name="connsiteY53" fmla="*/ 509587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3006" h="1012031">
                  <a:moveTo>
                    <a:pt x="581025" y="509587"/>
                  </a:moveTo>
                  <a:lnTo>
                    <a:pt x="661987" y="435769"/>
                  </a:lnTo>
                  <a:lnTo>
                    <a:pt x="721519" y="373856"/>
                  </a:lnTo>
                  <a:lnTo>
                    <a:pt x="778669" y="311944"/>
                  </a:lnTo>
                  <a:lnTo>
                    <a:pt x="833437" y="240506"/>
                  </a:lnTo>
                  <a:lnTo>
                    <a:pt x="859631" y="200025"/>
                  </a:lnTo>
                  <a:lnTo>
                    <a:pt x="862012" y="188119"/>
                  </a:lnTo>
                  <a:lnTo>
                    <a:pt x="859631" y="171450"/>
                  </a:lnTo>
                  <a:lnTo>
                    <a:pt x="852487" y="150019"/>
                  </a:lnTo>
                  <a:lnTo>
                    <a:pt x="840581" y="128587"/>
                  </a:lnTo>
                  <a:lnTo>
                    <a:pt x="821531" y="104775"/>
                  </a:lnTo>
                  <a:lnTo>
                    <a:pt x="795337" y="80962"/>
                  </a:lnTo>
                  <a:lnTo>
                    <a:pt x="778669" y="66675"/>
                  </a:lnTo>
                  <a:lnTo>
                    <a:pt x="769144" y="59531"/>
                  </a:lnTo>
                  <a:lnTo>
                    <a:pt x="757237" y="33337"/>
                  </a:lnTo>
                  <a:lnTo>
                    <a:pt x="754856" y="16669"/>
                  </a:lnTo>
                  <a:lnTo>
                    <a:pt x="759619" y="4762"/>
                  </a:lnTo>
                  <a:lnTo>
                    <a:pt x="769144" y="0"/>
                  </a:lnTo>
                  <a:lnTo>
                    <a:pt x="785812" y="4762"/>
                  </a:lnTo>
                  <a:lnTo>
                    <a:pt x="807244" y="14287"/>
                  </a:lnTo>
                  <a:lnTo>
                    <a:pt x="869156" y="26194"/>
                  </a:lnTo>
                  <a:lnTo>
                    <a:pt x="969169" y="52387"/>
                  </a:lnTo>
                  <a:lnTo>
                    <a:pt x="1028700" y="76200"/>
                  </a:lnTo>
                  <a:lnTo>
                    <a:pt x="1081087" y="102394"/>
                  </a:lnTo>
                  <a:lnTo>
                    <a:pt x="1112044" y="119062"/>
                  </a:lnTo>
                  <a:lnTo>
                    <a:pt x="1135856" y="135731"/>
                  </a:lnTo>
                  <a:lnTo>
                    <a:pt x="1164431" y="159544"/>
                  </a:lnTo>
                  <a:lnTo>
                    <a:pt x="1176337" y="169069"/>
                  </a:lnTo>
                  <a:lnTo>
                    <a:pt x="1183481" y="180975"/>
                  </a:lnTo>
                  <a:lnTo>
                    <a:pt x="1190625" y="204787"/>
                  </a:lnTo>
                  <a:lnTo>
                    <a:pt x="1193006" y="228600"/>
                  </a:lnTo>
                  <a:lnTo>
                    <a:pt x="1188244" y="257175"/>
                  </a:lnTo>
                  <a:lnTo>
                    <a:pt x="1173956" y="283369"/>
                  </a:lnTo>
                  <a:lnTo>
                    <a:pt x="1152525" y="307181"/>
                  </a:lnTo>
                  <a:lnTo>
                    <a:pt x="940594" y="450056"/>
                  </a:lnTo>
                  <a:lnTo>
                    <a:pt x="838200" y="531019"/>
                  </a:lnTo>
                  <a:lnTo>
                    <a:pt x="747712" y="597694"/>
                  </a:lnTo>
                  <a:lnTo>
                    <a:pt x="666750" y="654844"/>
                  </a:lnTo>
                  <a:lnTo>
                    <a:pt x="578644" y="714375"/>
                  </a:lnTo>
                  <a:lnTo>
                    <a:pt x="490537" y="771525"/>
                  </a:lnTo>
                  <a:lnTo>
                    <a:pt x="357187" y="847725"/>
                  </a:lnTo>
                  <a:lnTo>
                    <a:pt x="202406" y="933450"/>
                  </a:lnTo>
                  <a:lnTo>
                    <a:pt x="47625" y="1004887"/>
                  </a:lnTo>
                  <a:lnTo>
                    <a:pt x="21431" y="1012031"/>
                  </a:lnTo>
                  <a:lnTo>
                    <a:pt x="9525" y="1012031"/>
                  </a:lnTo>
                  <a:lnTo>
                    <a:pt x="0" y="1004887"/>
                  </a:lnTo>
                  <a:lnTo>
                    <a:pt x="0" y="995362"/>
                  </a:lnTo>
                  <a:lnTo>
                    <a:pt x="2381" y="976312"/>
                  </a:lnTo>
                  <a:lnTo>
                    <a:pt x="14287" y="954881"/>
                  </a:lnTo>
                  <a:lnTo>
                    <a:pt x="59531" y="921544"/>
                  </a:lnTo>
                  <a:lnTo>
                    <a:pt x="188119" y="826294"/>
                  </a:lnTo>
                  <a:lnTo>
                    <a:pt x="350044" y="702469"/>
                  </a:lnTo>
                  <a:lnTo>
                    <a:pt x="504825" y="581025"/>
                  </a:lnTo>
                  <a:lnTo>
                    <a:pt x="581025" y="509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6">
              <a:extLst>
                <a:ext uri="{FF2B5EF4-FFF2-40B4-BE49-F238E27FC236}">
                  <a16:creationId xmlns:a16="http://schemas.microsoft.com/office/drawing/2014/main" id="{B160B5DC-21CF-4CC4-906C-58F9464CA982}"/>
                </a:ext>
              </a:extLst>
            </p:cNvPr>
            <p:cNvSpPr/>
            <p:nvPr/>
          </p:nvSpPr>
          <p:spPr>
            <a:xfrm>
              <a:off x="6215063" y="1839913"/>
              <a:ext cx="1231900" cy="355600"/>
            </a:xfrm>
            <a:custGeom>
              <a:avLst/>
              <a:gdLst>
                <a:gd name="connsiteX0" fmla="*/ 516731 w 1231106"/>
                <a:gd name="connsiteY0" fmla="*/ 295275 h 354807"/>
                <a:gd name="connsiteX1" fmla="*/ 361950 w 1231106"/>
                <a:gd name="connsiteY1" fmla="*/ 319088 h 354807"/>
                <a:gd name="connsiteX2" fmla="*/ 228600 w 1231106"/>
                <a:gd name="connsiteY2" fmla="*/ 342900 h 354807"/>
                <a:gd name="connsiteX3" fmla="*/ 161925 w 1231106"/>
                <a:gd name="connsiteY3" fmla="*/ 354807 h 354807"/>
                <a:gd name="connsiteX4" fmla="*/ 140493 w 1231106"/>
                <a:gd name="connsiteY4" fmla="*/ 350044 h 354807"/>
                <a:gd name="connsiteX5" fmla="*/ 78581 w 1231106"/>
                <a:gd name="connsiteY5" fmla="*/ 323850 h 354807"/>
                <a:gd name="connsiteX6" fmla="*/ 7143 w 1231106"/>
                <a:gd name="connsiteY6" fmla="*/ 292894 h 354807"/>
                <a:gd name="connsiteX7" fmla="*/ 0 w 1231106"/>
                <a:gd name="connsiteY7" fmla="*/ 285750 h 354807"/>
                <a:gd name="connsiteX8" fmla="*/ 169068 w 1231106"/>
                <a:gd name="connsiteY8" fmla="*/ 173832 h 354807"/>
                <a:gd name="connsiteX9" fmla="*/ 278606 w 1231106"/>
                <a:gd name="connsiteY9" fmla="*/ 173832 h 354807"/>
                <a:gd name="connsiteX10" fmla="*/ 416718 w 1231106"/>
                <a:gd name="connsiteY10" fmla="*/ 154782 h 354807"/>
                <a:gd name="connsiteX11" fmla="*/ 542925 w 1231106"/>
                <a:gd name="connsiteY11" fmla="*/ 133350 h 354807"/>
                <a:gd name="connsiteX12" fmla="*/ 664368 w 1231106"/>
                <a:gd name="connsiteY12" fmla="*/ 107157 h 354807"/>
                <a:gd name="connsiteX13" fmla="*/ 781050 w 1231106"/>
                <a:gd name="connsiteY13" fmla="*/ 76200 h 354807"/>
                <a:gd name="connsiteX14" fmla="*/ 809625 w 1231106"/>
                <a:gd name="connsiteY14" fmla="*/ 64294 h 354807"/>
                <a:gd name="connsiteX15" fmla="*/ 852487 w 1231106"/>
                <a:gd name="connsiteY15" fmla="*/ 42863 h 354807"/>
                <a:gd name="connsiteX16" fmla="*/ 892968 w 1231106"/>
                <a:gd name="connsiteY16" fmla="*/ 26194 h 354807"/>
                <a:gd name="connsiteX17" fmla="*/ 945356 w 1231106"/>
                <a:gd name="connsiteY17" fmla="*/ 7144 h 354807"/>
                <a:gd name="connsiteX18" fmla="*/ 978693 w 1231106"/>
                <a:gd name="connsiteY18" fmla="*/ 0 h 354807"/>
                <a:gd name="connsiteX19" fmla="*/ 995362 w 1231106"/>
                <a:gd name="connsiteY19" fmla="*/ 2382 h 354807"/>
                <a:gd name="connsiteX20" fmla="*/ 1026318 w 1231106"/>
                <a:gd name="connsiteY20" fmla="*/ 11907 h 354807"/>
                <a:gd name="connsiteX21" fmla="*/ 1090612 w 1231106"/>
                <a:gd name="connsiteY21" fmla="*/ 45244 h 354807"/>
                <a:gd name="connsiteX22" fmla="*/ 1164431 w 1231106"/>
                <a:gd name="connsiteY22" fmla="*/ 88107 h 354807"/>
                <a:gd name="connsiteX23" fmla="*/ 1214437 w 1231106"/>
                <a:gd name="connsiteY23" fmla="*/ 119063 h 354807"/>
                <a:gd name="connsiteX24" fmla="*/ 1226343 w 1231106"/>
                <a:gd name="connsiteY24" fmla="*/ 128588 h 354807"/>
                <a:gd name="connsiteX25" fmla="*/ 1231106 w 1231106"/>
                <a:gd name="connsiteY25" fmla="*/ 133350 h 354807"/>
                <a:gd name="connsiteX26" fmla="*/ 1231106 w 1231106"/>
                <a:gd name="connsiteY26" fmla="*/ 147638 h 354807"/>
                <a:gd name="connsiteX27" fmla="*/ 1223962 w 1231106"/>
                <a:gd name="connsiteY27" fmla="*/ 178594 h 354807"/>
                <a:gd name="connsiteX28" fmla="*/ 1207293 w 1231106"/>
                <a:gd name="connsiteY28" fmla="*/ 211932 h 354807"/>
                <a:gd name="connsiteX29" fmla="*/ 1185862 w 1231106"/>
                <a:gd name="connsiteY29" fmla="*/ 233363 h 354807"/>
                <a:gd name="connsiteX30" fmla="*/ 1152525 w 1231106"/>
                <a:gd name="connsiteY30" fmla="*/ 252413 h 354807"/>
                <a:gd name="connsiteX31" fmla="*/ 1112043 w 1231106"/>
                <a:gd name="connsiteY31" fmla="*/ 273844 h 354807"/>
                <a:gd name="connsiteX32" fmla="*/ 757237 w 1231106"/>
                <a:gd name="connsiteY32" fmla="*/ 269082 h 354807"/>
                <a:gd name="connsiteX33" fmla="*/ 516731 w 1231106"/>
                <a:gd name="connsiteY33" fmla="*/ 295275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1106" h="354807">
                  <a:moveTo>
                    <a:pt x="516731" y="295275"/>
                  </a:moveTo>
                  <a:lnTo>
                    <a:pt x="361950" y="319088"/>
                  </a:lnTo>
                  <a:lnTo>
                    <a:pt x="228600" y="342900"/>
                  </a:lnTo>
                  <a:lnTo>
                    <a:pt x="161925" y="354807"/>
                  </a:lnTo>
                  <a:lnTo>
                    <a:pt x="140493" y="350044"/>
                  </a:lnTo>
                  <a:lnTo>
                    <a:pt x="78581" y="323850"/>
                  </a:lnTo>
                  <a:lnTo>
                    <a:pt x="7143" y="292894"/>
                  </a:lnTo>
                  <a:lnTo>
                    <a:pt x="0" y="285750"/>
                  </a:lnTo>
                  <a:lnTo>
                    <a:pt x="169068" y="173832"/>
                  </a:lnTo>
                  <a:lnTo>
                    <a:pt x="278606" y="173832"/>
                  </a:lnTo>
                  <a:lnTo>
                    <a:pt x="416718" y="154782"/>
                  </a:lnTo>
                  <a:lnTo>
                    <a:pt x="542925" y="133350"/>
                  </a:lnTo>
                  <a:lnTo>
                    <a:pt x="664368" y="107157"/>
                  </a:lnTo>
                  <a:lnTo>
                    <a:pt x="781050" y="76200"/>
                  </a:lnTo>
                  <a:lnTo>
                    <a:pt x="809625" y="64294"/>
                  </a:lnTo>
                  <a:lnTo>
                    <a:pt x="852487" y="42863"/>
                  </a:lnTo>
                  <a:lnTo>
                    <a:pt x="892968" y="26194"/>
                  </a:lnTo>
                  <a:lnTo>
                    <a:pt x="945356" y="7144"/>
                  </a:lnTo>
                  <a:lnTo>
                    <a:pt x="978693" y="0"/>
                  </a:lnTo>
                  <a:lnTo>
                    <a:pt x="995362" y="2382"/>
                  </a:lnTo>
                  <a:lnTo>
                    <a:pt x="1026318" y="11907"/>
                  </a:lnTo>
                  <a:lnTo>
                    <a:pt x="1090612" y="45244"/>
                  </a:lnTo>
                  <a:lnTo>
                    <a:pt x="1164431" y="88107"/>
                  </a:lnTo>
                  <a:lnTo>
                    <a:pt x="1214437" y="119063"/>
                  </a:lnTo>
                  <a:lnTo>
                    <a:pt x="1226343" y="128588"/>
                  </a:lnTo>
                  <a:lnTo>
                    <a:pt x="1231106" y="133350"/>
                  </a:lnTo>
                  <a:lnTo>
                    <a:pt x="1231106" y="147638"/>
                  </a:lnTo>
                  <a:lnTo>
                    <a:pt x="1223962" y="178594"/>
                  </a:lnTo>
                  <a:lnTo>
                    <a:pt x="1207293" y="211932"/>
                  </a:lnTo>
                  <a:lnTo>
                    <a:pt x="1185862" y="233363"/>
                  </a:lnTo>
                  <a:lnTo>
                    <a:pt x="1152525" y="252413"/>
                  </a:lnTo>
                  <a:lnTo>
                    <a:pt x="1112043" y="273844"/>
                  </a:lnTo>
                  <a:lnTo>
                    <a:pt x="757237" y="269082"/>
                  </a:lnTo>
                  <a:lnTo>
                    <a:pt x="516731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7">
              <a:extLst>
                <a:ext uri="{FF2B5EF4-FFF2-40B4-BE49-F238E27FC236}">
                  <a16:creationId xmlns:a16="http://schemas.microsoft.com/office/drawing/2014/main" id="{2F76D178-09AA-4C51-BD8A-45D21E2CA67B}"/>
                </a:ext>
              </a:extLst>
            </p:cNvPr>
            <p:cNvSpPr/>
            <p:nvPr/>
          </p:nvSpPr>
          <p:spPr>
            <a:xfrm>
              <a:off x="6494463" y="2058989"/>
              <a:ext cx="882650" cy="771525"/>
            </a:xfrm>
            <a:custGeom>
              <a:avLst/>
              <a:gdLst>
                <a:gd name="connsiteX0" fmla="*/ 259556 w 883444"/>
                <a:gd name="connsiteY0" fmla="*/ 359569 h 771525"/>
                <a:gd name="connsiteX1" fmla="*/ 354806 w 883444"/>
                <a:gd name="connsiteY1" fmla="*/ 216694 h 771525"/>
                <a:gd name="connsiteX2" fmla="*/ 423862 w 883444"/>
                <a:gd name="connsiteY2" fmla="*/ 111919 h 771525"/>
                <a:gd name="connsiteX3" fmla="*/ 452437 w 883444"/>
                <a:gd name="connsiteY3" fmla="*/ 61913 h 771525"/>
                <a:gd name="connsiteX4" fmla="*/ 488156 w 883444"/>
                <a:gd name="connsiteY4" fmla="*/ 0 h 771525"/>
                <a:gd name="connsiteX5" fmla="*/ 883444 w 883444"/>
                <a:gd name="connsiteY5" fmla="*/ 23813 h 771525"/>
                <a:gd name="connsiteX6" fmla="*/ 828675 w 883444"/>
                <a:gd name="connsiteY6" fmla="*/ 59532 h 771525"/>
                <a:gd name="connsiteX7" fmla="*/ 707231 w 883444"/>
                <a:gd name="connsiteY7" fmla="*/ 169069 h 771525"/>
                <a:gd name="connsiteX8" fmla="*/ 540544 w 883444"/>
                <a:gd name="connsiteY8" fmla="*/ 319088 h 771525"/>
                <a:gd name="connsiteX9" fmla="*/ 335756 w 883444"/>
                <a:gd name="connsiteY9" fmla="*/ 502444 h 771525"/>
                <a:gd name="connsiteX10" fmla="*/ 145256 w 883444"/>
                <a:gd name="connsiteY10" fmla="*/ 676275 h 771525"/>
                <a:gd name="connsiteX11" fmla="*/ 40481 w 883444"/>
                <a:gd name="connsiteY11" fmla="*/ 771525 h 771525"/>
                <a:gd name="connsiteX12" fmla="*/ 0 w 883444"/>
                <a:gd name="connsiteY12" fmla="*/ 771525 h 771525"/>
                <a:gd name="connsiteX13" fmla="*/ 40481 w 883444"/>
                <a:gd name="connsiteY13" fmla="*/ 669132 h 771525"/>
                <a:gd name="connsiteX14" fmla="*/ 90487 w 883444"/>
                <a:gd name="connsiteY14" fmla="*/ 597694 h 771525"/>
                <a:gd name="connsiteX15" fmla="*/ 259556 w 883444"/>
                <a:gd name="connsiteY15" fmla="*/ 35956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3444" h="771525">
                  <a:moveTo>
                    <a:pt x="259556" y="359569"/>
                  </a:moveTo>
                  <a:lnTo>
                    <a:pt x="354806" y="216694"/>
                  </a:lnTo>
                  <a:lnTo>
                    <a:pt x="423862" y="111919"/>
                  </a:lnTo>
                  <a:lnTo>
                    <a:pt x="452437" y="61913"/>
                  </a:lnTo>
                  <a:lnTo>
                    <a:pt x="488156" y="0"/>
                  </a:lnTo>
                  <a:lnTo>
                    <a:pt x="883444" y="23813"/>
                  </a:lnTo>
                  <a:lnTo>
                    <a:pt x="828675" y="59532"/>
                  </a:lnTo>
                  <a:lnTo>
                    <a:pt x="707231" y="169069"/>
                  </a:lnTo>
                  <a:lnTo>
                    <a:pt x="540544" y="319088"/>
                  </a:lnTo>
                  <a:lnTo>
                    <a:pt x="335756" y="502444"/>
                  </a:lnTo>
                  <a:lnTo>
                    <a:pt x="145256" y="676275"/>
                  </a:lnTo>
                  <a:lnTo>
                    <a:pt x="40481" y="771525"/>
                  </a:lnTo>
                  <a:lnTo>
                    <a:pt x="0" y="771525"/>
                  </a:lnTo>
                  <a:lnTo>
                    <a:pt x="40481" y="669132"/>
                  </a:lnTo>
                  <a:lnTo>
                    <a:pt x="90487" y="597694"/>
                  </a:lnTo>
                  <a:lnTo>
                    <a:pt x="259556" y="3595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9">
              <a:extLst>
                <a:ext uri="{FF2B5EF4-FFF2-40B4-BE49-F238E27FC236}">
                  <a16:creationId xmlns:a16="http://schemas.microsoft.com/office/drawing/2014/main" id="{78AF20B7-F154-4D4F-9943-D1FF71567575}"/>
                </a:ext>
              </a:extLst>
            </p:cNvPr>
            <p:cNvSpPr/>
            <p:nvPr/>
          </p:nvSpPr>
          <p:spPr>
            <a:xfrm>
              <a:off x="5627689" y="2573339"/>
              <a:ext cx="2422525" cy="860425"/>
            </a:xfrm>
            <a:custGeom>
              <a:avLst/>
              <a:gdLst>
                <a:gd name="connsiteX0" fmla="*/ 664369 w 2424112"/>
                <a:gd name="connsiteY0" fmla="*/ 200025 h 859632"/>
                <a:gd name="connsiteX1" fmla="*/ 371475 w 2424112"/>
                <a:gd name="connsiteY1" fmla="*/ 247650 h 859632"/>
                <a:gd name="connsiteX2" fmla="*/ 78581 w 2424112"/>
                <a:gd name="connsiteY2" fmla="*/ 295275 h 859632"/>
                <a:gd name="connsiteX3" fmla="*/ 0 w 2424112"/>
                <a:gd name="connsiteY3" fmla="*/ 304800 h 859632"/>
                <a:gd name="connsiteX4" fmla="*/ 45244 w 2424112"/>
                <a:gd name="connsiteY4" fmla="*/ 457200 h 859632"/>
                <a:gd name="connsiteX5" fmla="*/ 309562 w 2424112"/>
                <a:gd name="connsiteY5" fmla="*/ 419100 h 859632"/>
                <a:gd name="connsiteX6" fmla="*/ 623887 w 2424112"/>
                <a:gd name="connsiteY6" fmla="*/ 369094 h 859632"/>
                <a:gd name="connsiteX7" fmla="*/ 859631 w 2424112"/>
                <a:gd name="connsiteY7" fmla="*/ 330994 h 859632"/>
                <a:gd name="connsiteX8" fmla="*/ 973931 w 2424112"/>
                <a:gd name="connsiteY8" fmla="*/ 314325 h 859632"/>
                <a:gd name="connsiteX9" fmla="*/ 1190625 w 2424112"/>
                <a:gd name="connsiteY9" fmla="*/ 285750 h 859632"/>
                <a:gd name="connsiteX10" fmla="*/ 1400175 w 2424112"/>
                <a:gd name="connsiteY10" fmla="*/ 257175 h 859632"/>
                <a:gd name="connsiteX11" fmla="*/ 1574006 w 2424112"/>
                <a:gd name="connsiteY11" fmla="*/ 235744 h 859632"/>
                <a:gd name="connsiteX12" fmla="*/ 1716881 w 2424112"/>
                <a:gd name="connsiteY12" fmla="*/ 221457 h 859632"/>
                <a:gd name="connsiteX13" fmla="*/ 1893094 w 2424112"/>
                <a:gd name="connsiteY13" fmla="*/ 207169 h 859632"/>
                <a:gd name="connsiteX14" fmla="*/ 1969294 w 2424112"/>
                <a:gd name="connsiteY14" fmla="*/ 204788 h 859632"/>
                <a:gd name="connsiteX15" fmla="*/ 2012156 w 2424112"/>
                <a:gd name="connsiteY15" fmla="*/ 211932 h 859632"/>
                <a:gd name="connsiteX16" fmla="*/ 2043112 w 2424112"/>
                <a:gd name="connsiteY16" fmla="*/ 223838 h 859632"/>
                <a:gd name="connsiteX17" fmla="*/ 2062162 w 2424112"/>
                <a:gd name="connsiteY17" fmla="*/ 238125 h 859632"/>
                <a:gd name="connsiteX18" fmla="*/ 2071687 w 2424112"/>
                <a:gd name="connsiteY18" fmla="*/ 254794 h 859632"/>
                <a:gd name="connsiteX19" fmla="*/ 2076450 w 2424112"/>
                <a:gd name="connsiteY19" fmla="*/ 271463 h 859632"/>
                <a:gd name="connsiteX20" fmla="*/ 2076450 w 2424112"/>
                <a:gd name="connsiteY20" fmla="*/ 297657 h 859632"/>
                <a:gd name="connsiteX21" fmla="*/ 2066925 w 2424112"/>
                <a:gd name="connsiteY21" fmla="*/ 340519 h 859632"/>
                <a:gd name="connsiteX22" fmla="*/ 2057400 w 2424112"/>
                <a:gd name="connsiteY22" fmla="*/ 388144 h 859632"/>
                <a:gd name="connsiteX23" fmla="*/ 2043112 w 2424112"/>
                <a:gd name="connsiteY23" fmla="*/ 454819 h 859632"/>
                <a:gd name="connsiteX24" fmla="*/ 2019300 w 2424112"/>
                <a:gd name="connsiteY24" fmla="*/ 526257 h 859632"/>
                <a:gd name="connsiteX25" fmla="*/ 2002631 w 2424112"/>
                <a:gd name="connsiteY25" fmla="*/ 571500 h 859632"/>
                <a:gd name="connsiteX26" fmla="*/ 1966912 w 2424112"/>
                <a:gd name="connsiteY26" fmla="*/ 650082 h 859632"/>
                <a:gd name="connsiteX27" fmla="*/ 1947862 w 2424112"/>
                <a:gd name="connsiteY27" fmla="*/ 850107 h 859632"/>
                <a:gd name="connsiteX28" fmla="*/ 1981200 w 2424112"/>
                <a:gd name="connsiteY28" fmla="*/ 859632 h 859632"/>
                <a:gd name="connsiteX29" fmla="*/ 2009775 w 2424112"/>
                <a:gd name="connsiteY29" fmla="*/ 859632 h 859632"/>
                <a:gd name="connsiteX30" fmla="*/ 2045494 w 2424112"/>
                <a:gd name="connsiteY30" fmla="*/ 854869 h 859632"/>
                <a:gd name="connsiteX31" fmla="*/ 2066925 w 2424112"/>
                <a:gd name="connsiteY31" fmla="*/ 847725 h 859632"/>
                <a:gd name="connsiteX32" fmla="*/ 2093119 w 2424112"/>
                <a:gd name="connsiteY32" fmla="*/ 828675 h 859632"/>
                <a:gd name="connsiteX33" fmla="*/ 2114550 w 2424112"/>
                <a:gd name="connsiteY33" fmla="*/ 802482 h 859632"/>
                <a:gd name="connsiteX34" fmla="*/ 2135981 w 2424112"/>
                <a:gd name="connsiteY34" fmla="*/ 769144 h 859632"/>
                <a:gd name="connsiteX35" fmla="*/ 2162175 w 2424112"/>
                <a:gd name="connsiteY35" fmla="*/ 726282 h 859632"/>
                <a:gd name="connsiteX36" fmla="*/ 2183606 w 2424112"/>
                <a:gd name="connsiteY36" fmla="*/ 681038 h 859632"/>
                <a:gd name="connsiteX37" fmla="*/ 2202656 w 2424112"/>
                <a:gd name="connsiteY37" fmla="*/ 635794 h 859632"/>
                <a:gd name="connsiteX38" fmla="*/ 2228850 w 2424112"/>
                <a:gd name="connsiteY38" fmla="*/ 566738 h 859632"/>
                <a:gd name="connsiteX39" fmla="*/ 2252662 w 2424112"/>
                <a:gd name="connsiteY39" fmla="*/ 490538 h 859632"/>
                <a:gd name="connsiteX40" fmla="*/ 2264569 w 2424112"/>
                <a:gd name="connsiteY40" fmla="*/ 454819 h 859632"/>
                <a:gd name="connsiteX41" fmla="*/ 2278856 w 2424112"/>
                <a:gd name="connsiteY41" fmla="*/ 428625 h 859632"/>
                <a:gd name="connsiteX42" fmla="*/ 2297906 w 2424112"/>
                <a:gd name="connsiteY42" fmla="*/ 402432 h 859632"/>
                <a:gd name="connsiteX43" fmla="*/ 2328862 w 2424112"/>
                <a:gd name="connsiteY43" fmla="*/ 366713 h 859632"/>
                <a:gd name="connsiteX44" fmla="*/ 2362200 w 2424112"/>
                <a:gd name="connsiteY44" fmla="*/ 333375 h 859632"/>
                <a:gd name="connsiteX45" fmla="*/ 2393156 w 2424112"/>
                <a:gd name="connsiteY45" fmla="*/ 300038 h 859632"/>
                <a:gd name="connsiteX46" fmla="*/ 2412206 w 2424112"/>
                <a:gd name="connsiteY46" fmla="*/ 280988 h 859632"/>
                <a:gd name="connsiteX47" fmla="*/ 2421731 w 2424112"/>
                <a:gd name="connsiteY47" fmla="*/ 264319 h 859632"/>
                <a:gd name="connsiteX48" fmla="*/ 2424112 w 2424112"/>
                <a:gd name="connsiteY48" fmla="*/ 247650 h 859632"/>
                <a:gd name="connsiteX49" fmla="*/ 2421731 w 2424112"/>
                <a:gd name="connsiteY49" fmla="*/ 228600 h 859632"/>
                <a:gd name="connsiteX50" fmla="*/ 2414587 w 2424112"/>
                <a:gd name="connsiteY50" fmla="*/ 202407 h 859632"/>
                <a:gd name="connsiteX51" fmla="*/ 2402681 w 2424112"/>
                <a:gd name="connsiteY51" fmla="*/ 183357 h 859632"/>
                <a:gd name="connsiteX52" fmla="*/ 2376487 w 2424112"/>
                <a:gd name="connsiteY52" fmla="*/ 164307 h 859632"/>
                <a:gd name="connsiteX53" fmla="*/ 2324100 w 2424112"/>
                <a:gd name="connsiteY53" fmla="*/ 130969 h 859632"/>
                <a:gd name="connsiteX54" fmla="*/ 2271712 w 2424112"/>
                <a:gd name="connsiteY54" fmla="*/ 97632 h 859632"/>
                <a:gd name="connsiteX55" fmla="*/ 2219325 w 2424112"/>
                <a:gd name="connsiteY55" fmla="*/ 66675 h 859632"/>
                <a:gd name="connsiteX56" fmla="*/ 2164556 w 2424112"/>
                <a:gd name="connsiteY56" fmla="*/ 40482 h 859632"/>
                <a:gd name="connsiteX57" fmla="*/ 2102644 w 2424112"/>
                <a:gd name="connsiteY57" fmla="*/ 16669 h 859632"/>
                <a:gd name="connsiteX58" fmla="*/ 2062162 w 2424112"/>
                <a:gd name="connsiteY58" fmla="*/ 4763 h 859632"/>
                <a:gd name="connsiteX59" fmla="*/ 2021681 w 2424112"/>
                <a:gd name="connsiteY59" fmla="*/ 0 h 859632"/>
                <a:gd name="connsiteX60" fmla="*/ 1990725 w 2424112"/>
                <a:gd name="connsiteY60" fmla="*/ 4763 h 859632"/>
                <a:gd name="connsiteX61" fmla="*/ 1912144 w 2424112"/>
                <a:gd name="connsiteY61" fmla="*/ 33338 h 859632"/>
                <a:gd name="connsiteX62" fmla="*/ 1864519 w 2424112"/>
                <a:gd name="connsiteY62" fmla="*/ 50007 h 859632"/>
                <a:gd name="connsiteX63" fmla="*/ 1828800 w 2424112"/>
                <a:gd name="connsiteY63" fmla="*/ 54769 h 859632"/>
                <a:gd name="connsiteX64" fmla="*/ 1654969 w 2424112"/>
                <a:gd name="connsiteY64" fmla="*/ 76200 h 859632"/>
                <a:gd name="connsiteX65" fmla="*/ 1352550 w 2424112"/>
                <a:gd name="connsiteY65" fmla="*/ 109538 h 859632"/>
                <a:gd name="connsiteX66" fmla="*/ 1121569 w 2424112"/>
                <a:gd name="connsiteY66" fmla="*/ 130969 h 859632"/>
                <a:gd name="connsiteX67" fmla="*/ 1016794 w 2424112"/>
                <a:gd name="connsiteY67" fmla="*/ 138113 h 859632"/>
                <a:gd name="connsiteX68" fmla="*/ 871537 w 2424112"/>
                <a:gd name="connsiteY68" fmla="*/ 164307 h 859632"/>
                <a:gd name="connsiteX69" fmla="*/ 664369 w 2424112"/>
                <a:gd name="connsiteY69" fmla="*/ 200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424112" h="859632">
                  <a:moveTo>
                    <a:pt x="664369" y="200025"/>
                  </a:moveTo>
                  <a:lnTo>
                    <a:pt x="371475" y="247650"/>
                  </a:lnTo>
                  <a:lnTo>
                    <a:pt x="78581" y="295275"/>
                  </a:lnTo>
                  <a:lnTo>
                    <a:pt x="0" y="304800"/>
                  </a:lnTo>
                  <a:lnTo>
                    <a:pt x="45244" y="457200"/>
                  </a:lnTo>
                  <a:lnTo>
                    <a:pt x="309562" y="419100"/>
                  </a:lnTo>
                  <a:lnTo>
                    <a:pt x="623887" y="369094"/>
                  </a:lnTo>
                  <a:lnTo>
                    <a:pt x="859631" y="330994"/>
                  </a:lnTo>
                  <a:lnTo>
                    <a:pt x="973931" y="314325"/>
                  </a:lnTo>
                  <a:lnTo>
                    <a:pt x="1190625" y="285750"/>
                  </a:lnTo>
                  <a:lnTo>
                    <a:pt x="1400175" y="257175"/>
                  </a:lnTo>
                  <a:lnTo>
                    <a:pt x="1574006" y="235744"/>
                  </a:lnTo>
                  <a:lnTo>
                    <a:pt x="1716881" y="221457"/>
                  </a:lnTo>
                  <a:lnTo>
                    <a:pt x="1893094" y="207169"/>
                  </a:lnTo>
                  <a:lnTo>
                    <a:pt x="1969294" y="204788"/>
                  </a:lnTo>
                  <a:lnTo>
                    <a:pt x="2012156" y="211932"/>
                  </a:lnTo>
                  <a:lnTo>
                    <a:pt x="2043112" y="223838"/>
                  </a:lnTo>
                  <a:lnTo>
                    <a:pt x="2062162" y="238125"/>
                  </a:lnTo>
                  <a:lnTo>
                    <a:pt x="2071687" y="254794"/>
                  </a:lnTo>
                  <a:lnTo>
                    <a:pt x="2076450" y="271463"/>
                  </a:lnTo>
                  <a:lnTo>
                    <a:pt x="2076450" y="297657"/>
                  </a:lnTo>
                  <a:lnTo>
                    <a:pt x="2066925" y="340519"/>
                  </a:lnTo>
                  <a:lnTo>
                    <a:pt x="2057400" y="388144"/>
                  </a:lnTo>
                  <a:lnTo>
                    <a:pt x="2043112" y="454819"/>
                  </a:lnTo>
                  <a:lnTo>
                    <a:pt x="2019300" y="526257"/>
                  </a:lnTo>
                  <a:lnTo>
                    <a:pt x="2002631" y="571500"/>
                  </a:lnTo>
                  <a:lnTo>
                    <a:pt x="1966912" y="650082"/>
                  </a:lnTo>
                  <a:lnTo>
                    <a:pt x="1947862" y="850107"/>
                  </a:lnTo>
                  <a:lnTo>
                    <a:pt x="1981200" y="859632"/>
                  </a:lnTo>
                  <a:lnTo>
                    <a:pt x="2009775" y="859632"/>
                  </a:lnTo>
                  <a:lnTo>
                    <a:pt x="2045494" y="854869"/>
                  </a:lnTo>
                  <a:lnTo>
                    <a:pt x="2066925" y="847725"/>
                  </a:lnTo>
                  <a:lnTo>
                    <a:pt x="2093119" y="828675"/>
                  </a:lnTo>
                  <a:lnTo>
                    <a:pt x="2114550" y="802482"/>
                  </a:lnTo>
                  <a:lnTo>
                    <a:pt x="2135981" y="769144"/>
                  </a:lnTo>
                  <a:lnTo>
                    <a:pt x="2162175" y="726282"/>
                  </a:lnTo>
                  <a:lnTo>
                    <a:pt x="2183606" y="681038"/>
                  </a:lnTo>
                  <a:lnTo>
                    <a:pt x="2202656" y="635794"/>
                  </a:lnTo>
                  <a:lnTo>
                    <a:pt x="2228850" y="566738"/>
                  </a:lnTo>
                  <a:lnTo>
                    <a:pt x="2252662" y="490538"/>
                  </a:lnTo>
                  <a:lnTo>
                    <a:pt x="2264569" y="454819"/>
                  </a:lnTo>
                  <a:lnTo>
                    <a:pt x="2278856" y="428625"/>
                  </a:lnTo>
                  <a:lnTo>
                    <a:pt x="2297906" y="402432"/>
                  </a:lnTo>
                  <a:lnTo>
                    <a:pt x="2328862" y="366713"/>
                  </a:lnTo>
                  <a:lnTo>
                    <a:pt x="2362200" y="333375"/>
                  </a:lnTo>
                  <a:lnTo>
                    <a:pt x="2393156" y="300038"/>
                  </a:lnTo>
                  <a:lnTo>
                    <a:pt x="2412206" y="280988"/>
                  </a:lnTo>
                  <a:lnTo>
                    <a:pt x="2421731" y="264319"/>
                  </a:lnTo>
                  <a:lnTo>
                    <a:pt x="2424112" y="247650"/>
                  </a:lnTo>
                  <a:lnTo>
                    <a:pt x="2421731" y="228600"/>
                  </a:lnTo>
                  <a:lnTo>
                    <a:pt x="2414587" y="202407"/>
                  </a:lnTo>
                  <a:lnTo>
                    <a:pt x="2402681" y="183357"/>
                  </a:lnTo>
                  <a:lnTo>
                    <a:pt x="2376487" y="164307"/>
                  </a:lnTo>
                  <a:lnTo>
                    <a:pt x="2324100" y="130969"/>
                  </a:lnTo>
                  <a:lnTo>
                    <a:pt x="2271712" y="97632"/>
                  </a:lnTo>
                  <a:lnTo>
                    <a:pt x="2219325" y="66675"/>
                  </a:lnTo>
                  <a:lnTo>
                    <a:pt x="2164556" y="40482"/>
                  </a:lnTo>
                  <a:lnTo>
                    <a:pt x="2102644" y="16669"/>
                  </a:lnTo>
                  <a:lnTo>
                    <a:pt x="2062162" y="4763"/>
                  </a:lnTo>
                  <a:lnTo>
                    <a:pt x="2021681" y="0"/>
                  </a:lnTo>
                  <a:lnTo>
                    <a:pt x="1990725" y="4763"/>
                  </a:lnTo>
                  <a:lnTo>
                    <a:pt x="1912144" y="33338"/>
                  </a:lnTo>
                  <a:lnTo>
                    <a:pt x="1864519" y="50007"/>
                  </a:lnTo>
                  <a:lnTo>
                    <a:pt x="1828800" y="54769"/>
                  </a:lnTo>
                  <a:lnTo>
                    <a:pt x="1654969" y="76200"/>
                  </a:lnTo>
                  <a:lnTo>
                    <a:pt x="1352550" y="109538"/>
                  </a:lnTo>
                  <a:lnTo>
                    <a:pt x="1121569" y="130969"/>
                  </a:lnTo>
                  <a:lnTo>
                    <a:pt x="1016794" y="138113"/>
                  </a:lnTo>
                  <a:lnTo>
                    <a:pt x="871537" y="164307"/>
                  </a:lnTo>
                  <a:lnTo>
                    <a:pt x="664369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0">
              <a:extLst>
                <a:ext uri="{FF2B5EF4-FFF2-40B4-BE49-F238E27FC236}">
                  <a16:creationId xmlns:a16="http://schemas.microsoft.com/office/drawing/2014/main" id="{66A064D3-165B-4529-B253-B7AA76BCEF77}"/>
                </a:ext>
              </a:extLst>
            </p:cNvPr>
            <p:cNvSpPr/>
            <p:nvPr/>
          </p:nvSpPr>
          <p:spPr>
            <a:xfrm>
              <a:off x="6572250" y="2800351"/>
              <a:ext cx="204788" cy="614363"/>
            </a:xfrm>
            <a:custGeom>
              <a:avLst/>
              <a:gdLst>
                <a:gd name="connsiteX0" fmla="*/ 204788 w 204788"/>
                <a:gd name="connsiteY0" fmla="*/ 311944 h 614363"/>
                <a:gd name="connsiteX1" fmla="*/ 204788 w 204788"/>
                <a:gd name="connsiteY1" fmla="*/ 0 h 614363"/>
                <a:gd name="connsiteX2" fmla="*/ 0 w 204788"/>
                <a:gd name="connsiteY2" fmla="*/ 21431 h 614363"/>
                <a:gd name="connsiteX3" fmla="*/ 4763 w 204788"/>
                <a:gd name="connsiteY3" fmla="*/ 214313 h 614363"/>
                <a:gd name="connsiteX4" fmla="*/ 2381 w 204788"/>
                <a:gd name="connsiteY4" fmla="*/ 381000 h 614363"/>
                <a:gd name="connsiteX5" fmla="*/ 4763 w 204788"/>
                <a:gd name="connsiteY5" fmla="*/ 614363 h 614363"/>
                <a:gd name="connsiteX6" fmla="*/ 202406 w 204788"/>
                <a:gd name="connsiteY6" fmla="*/ 585788 h 614363"/>
                <a:gd name="connsiteX7" fmla="*/ 204788 w 204788"/>
                <a:gd name="connsiteY7" fmla="*/ 3119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788" h="614363">
                  <a:moveTo>
                    <a:pt x="204788" y="311944"/>
                  </a:moveTo>
                  <a:lnTo>
                    <a:pt x="204788" y="0"/>
                  </a:lnTo>
                  <a:lnTo>
                    <a:pt x="0" y="21431"/>
                  </a:lnTo>
                  <a:lnTo>
                    <a:pt x="4763" y="214313"/>
                  </a:lnTo>
                  <a:lnTo>
                    <a:pt x="2381" y="381000"/>
                  </a:lnTo>
                  <a:lnTo>
                    <a:pt x="4763" y="614363"/>
                  </a:lnTo>
                  <a:lnTo>
                    <a:pt x="202406" y="585788"/>
                  </a:lnTo>
                  <a:lnTo>
                    <a:pt x="204788" y="311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11">
              <a:extLst>
                <a:ext uri="{FF2B5EF4-FFF2-40B4-BE49-F238E27FC236}">
                  <a16:creationId xmlns:a16="http://schemas.microsoft.com/office/drawing/2014/main" id="{154254D4-DAD9-444A-9B46-21E7C9C2AB86}"/>
                </a:ext>
              </a:extLst>
            </p:cNvPr>
            <p:cNvSpPr/>
            <p:nvPr/>
          </p:nvSpPr>
          <p:spPr>
            <a:xfrm>
              <a:off x="5745163" y="3201989"/>
              <a:ext cx="1924050" cy="415925"/>
            </a:xfrm>
            <a:custGeom>
              <a:avLst/>
              <a:gdLst>
                <a:gd name="connsiteX0" fmla="*/ 550069 w 1924050"/>
                <a:gd name="connsiteY0" fmla="*/ 173832 h 414338"/>
                <a:gd name="connsiteX1" fmla="*/ 400050 w 1924050"/>
                <a:gd name="connsiteY1" fmla="*/ 195263 h 414338"/>
                <a:gd name="connsiteX2" fmla="*/ 238125 w 1924050"/>
                <a:gd name="connsiteY2" fmla="*/ 219075 h 414338"/>
                <a:gd name="connsiteX3" fmla="*/ 0 w 1924050"/>
                <a:gd name="connsiteY3" fmla="*/ 252413 h 414338"/>
                <a:gd name="connsiteX4" fmla="*/ 19050 w 1924050"/>
                <a:gd name="connsiteY4" fmla="*/ 414338 h 414338"/>
                <a:gd name="connsiteX5" fmla="*/ 147638 w 1924050"/>
                <a:gd name="connsiteY5" fmla="*/ 383382 h 414338"/>
                <a:gd name="connsiteX6" fmla="*/ 252413 w 1924050"/>
                <a:gd name="connsiteY6" fmla="*/ 361950 h 414338"/>
                <a:gd name="connsiteX7" fmla="*/ 333375 w 1924050"/>
                <a:gd name="connsiteY7" fmla="*/ 345282 h 414338"/>
                <a:gd name="connsiteX8" fmla="*/ 419100 w 1924050"/>
                <a:gd name="connsiteY8" fmla="*/ 330994 h 414338"/>
                <a:gd name="connsiteX9" fmla="*/ 502444 w 1924050"/>
                <a:gd name="connsiteY9" fmla="*/ 319088 h 414338"/>
                <a:gd name="connsiteX10" fmla="*/ 595313 w 1924050"/>
                <a:gd name="connsiteY10" fmla="*/ 311944 h 414338"/>
                <a:gd name="connsiteX11" fmla="*/ 652463 w 1924050"/>
                <a:gd name="connsiteY11" fmla="*/ 307182 h 414338"/>
                <a:gd name="connsiteX12" fmla="*/ 945357 w 1924050"/>
                <a:gd name="connsiteY12" fmla="*/ 245269 h 414338"/>
                <a:gd name="connsiteX13" fmla="*/ 1050132 w 1924050"/>
                <a:gd name="connsiteY13" fmla="*/ 235744 h 414338"/>
                <a:gd name="connsiteX14" fmla="*/ 1300163 w 1924050"/>
                <a:gd name="connsiteY14" fmla="*/ 209550 h 414338"/>
                <a:gd name="connsiteX15" fmla="*/ 1562100 w 1924050"/>
                <a:gd name="connsiteY15" fmla="*/ 178594 h 414338"/>
                <a:gd name="connsiteX16" fmla="*/ 1635919 w 1924050"/>
                <a:gd name="connsiteY16" fmla="*/ 171450 h 414338"/>
                <a:gd name="connsiteX17" fmla="*/ 1693069 w 1924050"/>
                <a:gd name="connsiteY17" fmla="*/ 176213 h 414338"/>
                <a:gd name="connsiteX18" fmla="*/ 1745457 w 1924050"/>
                <a:gd name="connsiteY18" fmla="*/ 188119 h 414338"/>
                <a:gd name="connsiteX19" fmla="*/ 1793082 w 1924050"/>
                <a:gd name="connsiteY19" fmla="*/ 204788 h 414338"/>
                <a:gd name="connsiteX20" fmla="*/ 1828800 w 1924050"/>
                <a:gd name="connsiteY20" fmla="*/ 221457 h 414338"/>
                <a:gd name="connsiteX21" fmla="*/ 1862138 w 1924050"/>
                <a:gd name="connsiteY21" fmla="*/ 228600 h 414338"/>
                <a:gd name="connsiteX22" fmla="*/ 1919288 w 1924050"/>
                <a:gd name="connsiteY22" fmla="*/ 223838 h 414338"/>
                <a:gd name="connsiteX23" fmla="*/ 1924050 w 1924050"/>
                <a:gd name="connsiteY23" fmla="*/ 0 h 414338"/>
                <a:gd name="connsiteX24" fmla="*/ 1762125 w 1924050"/>
                <a:gd name="connsiteY24" fmla="*/ 2382 h 414338"/>
                <a:gd name="connsiteX25" fmla="*/ 1609725 w 1924050"/>
                <a:gd name="connsiteY25" fmla="*/ 11907 h 414338"/>
                <a:gd name="connsiteX26" fmla="*/ 1488282 w 1924050"/>
                <a:gd name="connsiteY26" fmla="*/ 21432 h 414338"/>
                <a:gd name="connsiteX27" fmla="*/ 1364457 w 1924050"/>
                <a:gd name="connsiteY27" fmla="*/ 42863 h 414338"/>
                <a:gd name="connsiteX28" fmla="*/ 1228725 w 1924050"/>
                <a:gd name="connsiteY28" fmla="*/ 66675 h 414338"/>
                <a:gd name="connsiteX29" fmla="*/ 1019175 w 1924050"/>
                <a:gd name="connsiteY29" fmla="*/ 90488 h 414338"/>
                <a:gd name="connsiteX30" fmla="*/ 842963 w 1924050"/>
                <a:gd name="connsiteY30" fmla="*/ 130969 h 414338"/>
                <a:gd name="connsiteX31" fmla="*/ 638175 w 1924050"/>
                <a:gd name="connsiteY31" fmla="*/ 161925 h 414338"/>
                <a:gd name="connsiteX32" fmla="*/ 550069 w 1924050"/>
                <a:gd name="connsiteY32" fmla="*/ 173832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24050" h="414338">
                  <a:moveTo>
                    <a:pt x="550069" y="173832"/>
                  </a:moveTo>
                  <a:lnTo>
                    <a:pt x="400050" y="195263"/>
                  </a:lnTo>
                  <a:lnTo>
                    <a:pt x="238125" y="219075"/>
                  </a:lnTo>
                  <a:lnTo>
                    <a:pt x="0" y="252413"/>
                  </a:lnTo>
                  <a:lnTo>
                    <a:pt x="19050" y="414338"/>
                  </a:lnTo>
                  <a:lnTo>
                    <a:pt x="147638" y="383382"/>
                  </a:lnTo>
                  <a:lnTo>
                    <a:pt x="252413" y="361950"/>
                  </a:lnTo>
                  <a:lnTo>
                    <a:pt x="333375" y="345282"/>
                  </a:lnTo>
                  <a:lnTo>
                    <a:pt x="419100" y="330994"/>
                  </a:lnTo>
                  <a:lnTo>
                    <a:pt x="502444" y="319088"/>
                  </a:lnTo>
                  <a:lnTo>
                    <a:pt x="595313" y="311944"/>
                  </a:lnTo>
                  <a:lnTo>
                    <a:pt x="652463" y="307182"/>
                  </a:lnTo>
                  <a:lnTo>
                    <a:pt x="945357" y="245269"/>
                  </a:lnTo>
                  <a:lnTo>
                    <a:pt x="1050132" y="235744"/>
                  </a:lnTo>
                  <a:lnTo>
                    <a:pt x="1300163" y="209550"/>
                  </a:lnTo>
                  <a:lnTo>
                    <a:pt x="1562100" y="178594"/>
                  </a:lnTo>
                  <a:lnTo>
                    <a:pt x="1635919" y="171450"/>
                  </a:lnTo>
                  <a:lnTo>
                    <a:pt x="1693069" y="176213"/>
                  </a:lnTo>
                  <a:lnTo>
                    <a:pt x="1745457" y="188119"/>
                  </a:lnTo>
                  <a:lnTo>
                    <a:pt x="1793082" y="204788"/>
                  </a:lnTo>
                  <a:lnTo>
                    <a:pt x="1828800" y="221457"/>
                  </a:lnTo>
                  <a:lnTo>
                    <a:pt x="1862138" y="228600"/>
                  </a:lnTo>
                  <a:lnTo>
                    <a:pt x="1919288" y="223838"/>
                  </a:lnTo>
                  <a:cubicBezTo>
                    <a:pt x="1920875" y="149225"/>
                    <a:pt x="1922463" y="74613"/>
                    <a:pt x="1924050" y="0"/>
                  </a:cubicBezTo>
                  <a:lnTo>
                    <a:pt x="1762125" y="2382"/>
                  </a:lnTo>
                  <a:lnTo>
                    <a:pt x="1609725" y="11907"/>
                  </a:lnTo>
                  <a:lnTo>
                    <a:pt x="1488282" y="21432"/>
                  </a:lnTo>
                  <a:lnTo>
                    <a:pt x="1364457" y="42863"/>
                  </a:lnTo>
                  <a:lnTo>
                    <a:pt x="1228725" y="66675"/>
                  </a:lnTo>
                  <a:lnTo>
                    <a:pt x="1019175" y="90488"/>
                  </a:lnTo>
                  <a:lnTo>
                    <a:pt x="842963" y="130969"/>
                  </a:lnTo>
                  <a:lnTo>
                    <a:pt x="638175" y="161925"/>
                  </a:lnTo>
                  <a:lnTo>
                    <a:pt x="550069" y="1738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4915D41E-C674-4714-B58B-FC15CAC887BE}"/>
                </a:ext>
              </a:extLst>
            </p:cNvPr>
            <p:cNvSpPr/>
            <p:nvPr/>
          </p:nvSpPr>
          <p:spPr>
            <a:xfrm>
              <a:off x="5297488" y="3411539"/>
              <a:ext cx="1524000" cy="955675"/>
            </a:xfrm>
            <a:custGeom>
              <a:avLst/>
              <a:gdLst>
                <a:gd name="connsiteX0" fmla="*/ 754857 w 1524000"/>
                <a:gd name="connsiteY0" fmla="*/ 395288 h 954882"/>
                <a:gd name="connsiteX1" fmla="*/ 840582 w 1524000"/>
                <a:gd name="connsiteY1" fmla="*/ 323850 h 954882"/>
                <a:gd name="connsiteX2" fmla="*/ 945357 w 1524000"/>
                <a:gd name="connsiteY2" fmla="*/ 228600 h 954882"/>
                <a:gd name="connsiteX3" fmla="*/ 1045369 w 1524000"/>
                <a:gd name="connsiteY3" fmla="*/ 133350 h 954882"/>
                <a:gd name="connsiteX4" fmla="*/ 1062038 w 1524000"/>
                <a:gd name="connsiteY4" fmla="*/ 109538 h 954882"/>
                <a:gd name="connsiteX5" fmla="*/ 1083469 w 1524000"/>
                <a:gd name="connsiteY5" fmla="*/ 61913 h 954882"/>
                <a:gd name="connsiteX6" fmla="*/ 1092994 w 1524000"/>
                <a:gd name="connsiteY6" fmla="*/ 42863 h 954882"/>
                <a:gd name="connsiteX7" fmla="*/ 1390650 w 1524000"/>
                <a:gd name="connsiteY7" fmla="*/ 0 h 954882"/>
                <a:gd name="connsiteX8" fmla="*/ 1438275 w 1524000"/>
                <a:gd name="connsiteY8" fmla="*/ 47625 h 954882"/>
                <a:gd name="connsiteX9" fmla="*/ 1483519 w 1524000"/>
                <a:gd name="connsiteY9" fmla="*/ 85725 h 954882"/>
                <a:gd name="connsiteX10" fmla="*/ 1500188 w 1524000"/>
                <a:gd name="connsiteY10" fmla="*/ 104775 h 954882"/>
                <a:gd name="connsiteX11" fmla="*/ 1514475 w 1524000"/>
                <a:gd name="connsiteY11" fmla="*/ 126207 h 954882"/>
                <a:gd name="connsiteX12" fmla="*/ 1524000 w 1524000"/>
                <a:gd name="connsiteY12" fmla="*/ 150019 h 954882"/>
                <a:gd name="connsiteX13" fmla="*/ 1519238 w 1524000"/>
                <a:gd name="connsiteY13" fmla="*/ 166688 h 954882"/>
                <a:gd name="connsiteX14" fmla="*/ 1509713 w 1524000"/>
                <a:gd name="connsiteY14" fmla="*/ 176213 h 954882"/>
                <a:gd name="connsiteX15" fmla="*/ 1476375 w 1524000"/>
                <a:gd name="connsiteY15" fmla="*/ 185738 h 954882"/>
                <a:gd name="connsiteX16" fmla="*/ 1435894 w 1524000"/>
                <a:gd name="connsiteY16" fmla="*/ 190500 h 954882"/>
                <a:gd name="connsiteX17" fmla="*/ 1393032 w 1524000"/>
                <a:gd name="connsiteY17" fmla="*/ 192882 h 954882"/>
                <a:gd name="connsiteX18" fmla="*/ 1376363 w 1524000"/>
                <a:gd name="connsiteY18" fmla="*/ 192882 h 954882"/>
                <a:gd name="connsiteX19" fmla="*/ 1350169 w 1524000"/>
                <a:gd name="connsiteY19" fmla="*/ 197644 h 954882"/>
                <a:gd name="connsiteX20" fmla="*/ 1307307 w 1524000"/>
                <a:gd name="connsiteY20" fmla="*/ 219075 h 954882"/>
                <a:gd name="connsiteX21" fmla="*/ 1254919 w 1524000"/>
                <a:gd name="connsiteY21" fmla="*/ 252413 h 954882"/>
                <a:gd name="connsiteX22" fmla="*/ 1202532 w 1524000"/>
                <a:gd name="connsiteY22" fmla="*/ 297657 h 954882"/>
                <a:gd name="connsiteX23" fmla="*/ 1143000 w 1524000"/>
                <a:gd name="connsiteY23" fmla="*/ 352425 h 954882"/>
                <a:gd name="connsiteX24" fmla="*/ 1090613 w 1524000"/>
                <a:gd name="connsiteY24" fmla="*/ 402432 h 954882"/>
                <a:gd name="connsiteX25" fmla="*/ 1009650 w 1524000"/>
                <a:gd name="connsiteY25" fmla="*/ 476250 h 954882"/>
                <a:gd name="connsiteX26" fmla="*/ 912019 w 1524000"/>
                <a:gd name="connsiteY26" fmla="*/ 538163 h 954882"/>
                <a:gd name="connsiteX27" fmla="*/ 759619 w 1524000"/>
                <a:gd name="connsiteY27" fmla="*/ 628650 h 954882"/>
                <a:gd name="connsiteX28" fmla="*/ 616744 w 1524000"/>
                <a:gd name="connsiteY28" fmla="*/ 707232 h 954882"/>
                <a:gd name="connsiteX29" fmla="*/ 481013 w 1524000"/>
                <a:gd name="connsiteY29" fmla="*/ 776288 h 954882"/>
                <a:gd name="connsiteX30" fmla="*/ 345282 w 1524000"/>
                <a:gd name="connsiteY30" fmla="*/ 835819 h 954882"/>
                <a:gd name="connsiteX31" fmla="*/ 211932 w 1524000"/>
                <a:gd name="connsiteY31" fmla="*/ 890588 h 954882"/>
                <a:gd name="connsiteX32" fmla="*/ 109538 w 1524000"/>
                <a:gd name="connsiteY32" fmla="*/ 931069 h 954882"/>
                <a:gd name="connsiteX33" fmla="*/ 35719 w 1524000"/>
                <a:gd name="connsiteY33" fmla="*/ 952500 h 954882"/>
                <a:gd name="connsiteX34" fmla="*/ 19050 w 1524000"/>
                <a:gd name="connsiteY34" fmla="*/ 954882 h 954882"/>
                <a:gd name="connsiteX35" fmla="*/ 7144 w 1524000"/>
                <a:gd name="connsiteY35" fmla="*/ 954882 h 954882"/>
                <a:gd name="connsiteX36" fmla="*/ 2382 w 1524000"/>
                <a:gd name="connsiteY36" fmla="*/ 950119 h 954882"/>
                <a:gd name="connsiteX37" fmla="*/ 0 w 1524000"/>
                <a:gd name="connsiteY37" fmla="*/ 940594 h 954882"/>
                <a:gd name="connsiteX38" fmla="*/ 4763 w 1524000"/>
                <a:gd name="connsiteY38" fmla="*/ 928688 h 954882"/>
                <a:gd name="connsiteX39" fmla="*/ 28575 w 1524000"/>
                <a:gd name="connsiteY39" fmla="*/ 907257 h 954882"/>
                <a:gd name="connsiteX40" fmla="*/ 100013 w 1524000"/>
                <a:gd name="connsiteY40" fmla="*/ 862013 h 954882"/>
                <a:gd name="connsiteX41" fmla="*/ 211932 w 1524000"/>
                <a:gd name="connsiteY41" fmla="*/ 790575 h 954882"/>
                <a:gd name="connsiteX42" fmla="*/ 330994 w 1524000"/>
                <a:gd name="connsiteY42" fmla="*/ 711994 h 954882"/>
                <a:gd name="connsiteX43" fmla="*/ 485775 w 1524000"/>
                <a:gd name="connsiteY43" fmla="*/ 607219 h 954882"/>
                <a:gd name="connsiteX44" fmla="*/ 654844 w 1524000"/>
                <a:gd name="connsiteY44" fmla="*/ 478632 h 954882"/>
                <a:gd name="connsiteX45" fmla="*/ 754857 w 1524000"/>
                <a:gd name="connsiteY45" fmla="*/ 395288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24000" h="954882">
                  <a:moveTo>
                    <a:pt x="754857" y="395288"/>
                  </a:moveTo>
                  <a:lnTo>
                    <a:pt x="840582" y="323850"/>
                  </a:lnTo>
                  <a:lnTo>
                    <a:pt x="945357" y="228600"/>
                  </a:lnTo>
                  <a:lnTo>
                    <a:pt x="1045369" y="133350"/>
                  </a:lnTo>
                  <a:lnTo>
                    <a:pt x="1062038" y="109538"/>
                  </a:lnTo>
                  <a:lnTo>
                    <a:pt x="1083469" y="61913"/>
                  </a:lnTo>
                  <a:lnTo>
                    <a:pt x="1092994" y="42863"/>
                  </a:lnTo>
                  <a:lnTo>
                    <a:pt x="1390650" y="0"/>
                  </a:lnTo>
                  <a:lnTo>
                    <a:pt x="1438275" y="47625"/>
                  </a:lnTo>
                  <a:lnTo>
                    <a:pt x="1483519" y="85725"/>
                  </a:lnTo>
                  <a:lnTo>
                    <a:pt x="1500188" y="104775"/>
                  </a:lnTo>
                  <a:lnTo>
                    <a:pt x="1514475" y="126207"/>
                  </a:lnTo>
                  <a:lnTo>
                    <a:pt x="1524000" y="150019"/>
                  </a:lnTo>
                  <a:lnTo>
                    <a:pt x="1519238" y="166688"/>
                  </a:lnTo>
                  <a:lnTo>
                    <a:pt x="1509713" y="176213"/>
                  </a:lnTo>
                  <a:lnTo>
                    <a:pt x="1476375" y="185738"/>
                  </a:lnTo>
                  <a:lnTo>
                    <a:pt x="1435894" y="190500"/>
                  </a:lnTo>
                  <a:lnTo>
                    <a:pt x="1393032" y="192882"/>
                  </a:lnTo>
                  <a:lnTo>
                    <a:pt x="1376363" y="192882"/>
                  </a:lnTo>
                  <a:lnTo>
                    <a:pt x="1350169" y="197644"/>
                  </a:lnTo>
                  <a:lnTo>
                    <a:pt x="1307307" y="219075"/>
                  </a:lnTo>
                  <a:lnTo>
                    <a:pt x="1254919" y="252413"/>
                  </a:lnTo>
                  <a:lnTo>
                    <a:pt x="1202532" y="297657"/>
                  </a:lnTo>
                  <a:lnTo>
                    <a:pt x="1143000" y="352425"/>
                  </a:lnTo>
                  <a:lnTo>
                    <a:pt x="1090613" y="402432"/>
                  </a:lnTo>
                  <a:lnTo>
                    <a:pt x="1009650" y="476250"/>
                  </a:lnTo>
                  <a:lnTo>
                    <a:pt x="912019" y="538163"/>
                  </a:lnTo>
                  <a:lnTo>
                    <a:pt x="759619" y="628650"/>
                  </a:lnTo>
                  <a:lnTo>
                    <a:pt x="616744" y="707232"/>
                  </a:lnTo>
                  <a:lnTo>
                    <a:pt x="481013" y="776288"/>
                  </a:lnTo>
                  <a:lnTo>
                    <a:pt x="345282" y="835819"/>
                  </a:lnTo>
                  <a:lnTo>
                    <a:pt x="211932" y="890588"/>
                  </a:lnTo>
                  <a:lnTo>
                    <a:pt x="109538" y="931069"/>
                  </a:lnTo>
                  <a:lnTo>
                    <a:pt x="35719" y="952500"/>
                  </a:lnTo>
                  <a:lnTo>
                    <a:pt x="19050" y="954882"/>
                  </a:lnTo>
                  <a:lnTo>
                    <a:pt x="7144" y="954882"/>
                  </a:lnTo>
                  <a:lnTo>
                    <a:pt x="2382" y="950119"/>
                  </a:lnTo>
                  <a:lnTo>
                    <a:pt x="0" y="940594"/>
                  </a:lnTo>
                  <a:lnTo>
                    <a:pt x="4763" y="928688"/>
                  </a:lnTo>
                  <a:lnTo>
                    <a:pt x="28575" y="907257"/>
                  </a:lnTo>
                  <a:lnTo>
                    <a:pt x="100013" y="862013"/>
                  </a:lnTo>
                  <a:lnTo>
                    <a:pt x="211932" y="790575"/>
                  </a:lnTo>
                  <a:lnTo>
                    <a:pt x="330994" y="711994"/>
                  </a:lnTo>
                  <a:lnTo>
                    <a:pt x="485775" y="607219"/>
                  </a:lnTo>
                  <a:lnTo>
                    <a:pt x="654844" y="478632"/>
                  </a:lnTo>
                  <a:lnTo>
                    <a:pt x="754857" y="3952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3">
              <a:extLst>
                <a:ext uri="{FF2B5EF4-FFF2-40B4-BE49-F238E27FC236}">
                  <a16:creationId xmlns:a16="http://schemas.microsoft.com/office/drawing/2014/main" id="{FCC42E6D-8CAB-4245-AE8C-DAF84F9D0C18}"/>
                </a:ext>
              </a:extLst>
            </p:cNvPr>
            <p:cNvSpPr/>
            <p:nvPr/>
          </p:nvSpPr>
          <p:spPr>
            <a:xfrm>
              <a:off x="6288088" y="3781425"/>
              <a:ext cx="825500" cy="1506538"/>
            </a:xfrm>
            <a:custGeom>
              <a:avLst/>
              <a:gdLst>
                <a:gd name="connsiteX0" fmla="*/ 504825 w 823913"/>
                <a:gd name="connsiteY0" fmla="*/ 300038 h 1507331"/>
                <a:gd name="connsiteX1" fmla="*/ 464344 w 823913"/>
                <a:gd name="connsiteY1" fmla="*/ 259556 h 1507331"/>
                <a:gd name="connsiteX2" fmla="*/ 421482 w 823913"/>
                <a:gd name="connsiteY2" fmla="*/ 223838 h 1507331"/>
                <a:gd name="connsiteX3" fmla="*/ 371475 w 823913"/>
                <a:gd name="connsiteY3" fmla="*/ 183356 h 1507331"/>
                <a:gd name="connsiteX4" fmla="*/ 333375 w 823913"/>
                <a:gd name="connsiteY4" fmla="*/ 154781 h 1507331"/>
                <a:gd name="connsiteX5" fmla="*/ 300038 w 823913"/>
                <a:gd name="connsiteY5" fmla="*/ 130969 h 1507331"/>
                <a:gd name="connsiteX6" fmla="*/ 252413 w 823913"/>
                <a:gd name="connsiteY6" fmla="*/ 100013 h 1507331"/>
                <a:gd name="connsiteX7" fmla="*/ 211932 w 823913"/>
                <a:gd name="connsiteY7" fmla="*/ 76200 h 1507331"/>
                <a:gd name="connsiteX8" fmla="*/ 176213 w 823913"/>
                <a:gd name="connsiteY8" fmla="*/ 57150 h 1507331"/>
                <a:gd name="connsiteX9" fmla="*/ 138113 w 823913"/>
                <a:gd name="connsiteY9" fmla="*/ 38100 h 1507331"/>
                <a:gd name="connsiteX10" fmla="*/ 71438 w 823913"/>
                <a:gd name="connsiteY10" fmla="*/ 7144 h 1507331"/>
                <a:gd name="connsiteX11" fmla="*/ 45244 w 823913"/>
                <a:gd name="connsiteY11" fmla="*/ 0 h 1507331"/>
                <a:gd name="connsiteX12" fmla="*/ 0 w 823913"/>
                <a:gd name="connsiteY12" fmla="*/ 66675 h 1507331"/>
                <a:gd name="connsiteX13" fmla="*/ 66675 w 823913"/>
                <a:gd name="connsiteY13" fmla="*/ 104775 h 1507331"/>
                <a:gd name="connsiteX14" fmla="*/ 109538 w 823913"/>
                <a:gd name="connsiteY14" fmla="*/ 140494 h 1507331"/>
                <a:gd name="connsiteX15" fmla="*/ 159544 w 823913"/>
                <a:gd name="connsiteY15" fmla="*/ 185738 h 1507331"/>
                <a:gd name="connsiteX16" fmla="*/ 221457 w 823913"/>
                <a:gd name="connsiteY16" fmla="*/ 245269 h 1507331"/>
                <a:gd name="connsiteX17" fmla="*/ 369094 w 823913"/>
                <a:gd name="connsiteY17" fmla="*/ 416719 h 1507331"/>
                <a:gd name="connsiteX18" fmla="*/ 409575 w 823913"/>
                <a:gd name="connsiteY18" fmla="*/ 466725 h 1507331"/>
                <a:gd name="connsiteX19" fmla="*/ 433388 w 823913"/>
                <a:gd name="connsiteY19" fmla="*/ 509588 h 1507331"/>
                <a:gd name="connsiteX20" fmla="*/ 452438 w 823913"/>
                <a:gd name="connsiteY20" fmla="*/ 547688 h 1507331"/>
                <a:gd name="connsiteX21" fmla="*/ 471488 w 823913"/>
                <a:gd name="connsiteY21" fmla="*/ 592931 h 1507331"/>
                <a:gd name="connsiteX22" fmla="*/ 497682 w 823913"/>
                <a:gd name="connsiteY22" fmla="*/ 669131 h 1507331"/>
                <a:gd name="connsiteX23" fmla="*/ 573882 w 823913"/>
                <a:gd name="connsiteY23" fmla="*/ 890588 h 1507331"/>
                <a:gd name="connsiteX24" fmla="*/ 581025 w 823913"/>
                <a:gd name="connsiteY24" fmla="*/ 945356 h 1507331"/>
                <a:gd name="connsiteX25" fmla="*/ 590550 w 823913"/>
                <a:gd name="connsiteY25" fmla="*/ 1088231 h 1507331"/>
                <a:gd name="connsiteX26" fmla="*/ 597694 w 823913"/>
                <a:gd name="connsiteY26" fmla="*/ 1245394 h 1507331"/>
                <a:gd name="connsiteX27" fmla="*/ 600075 w 823913"/>
                <a:gd name="connsiteY27" fmla="*/ 1416844 h 1507331"/>
                <a:gd name="connsiteX28" fmla="*/ 600075 w 823913"/>
                <a:gd name="connsiteY28" fmla="*/ 1493044 h 1507331"/>
                <a:gd name="connsiteX29" fmla="*/ 821532 w 823913"/>
                <a:gd name="connsiteY29" fmla="*/ 1507331 h 1507331"/>
                <a:gd name="connsiteX30" fmla="*/ 823913 w 823913"/>
                <a:gd name="connsiteY30" fmla="*/ 1419225 h 1507331"/>
                <a:gd name="connsiteX31" fmla="*/ 819150 w 823913"/>
                <a:gd name="connsiteY31" fmla="*/ 1288256 h 1507331"/>
                <a:gd name="connsiteX32" fmla="*/ 812007 w 823913"/>
                <a:gd name="connsiteY32" fmla="*/ 1188244 h 1507331"/>
                <a:gd name="connsiteX33" fmla="*/ 804863 w 823913"/>
                <a:gd name="connsiteY33" fmla="*/ 1076325 h 1507331"/>
                <a:gd name="connsiteX34" fmla="*/ 792957 w 823913"/>
                <a:gd name="connsiteY34" fmla="*/ 966788 h 1507331"/>
                <a:gd name="connsiteX35" fmla="*/ 783432 w 823913"/>
                <a:gd name="connsiteY35" fmla="*/ 859631 h 1507331"/>
                <a:gd name="connsiteX36" fmla="*/ 773907 w 823913"/>
                <a:gd name="connsiteY36" fmla="*/ 807244 h 1507331"/>
                <a:gd name="connsiteX37" fmla="*/ 669132 w 823913"/>
                <a:gd name="connsiteY37" fmla="*/ 497681 h 1507331"/>
                <a:gd name="connsiteX38" fmla="*/ 633413 w 823913"/>
                <a:gd name="connsiteY38" fmla="*/ 445294 h 1507331"/>
                <a:gd name="connsiteX39" fmla="*/ 585788 w 823913"/>
                <a:gd name="connsiteY39" fmla="*/ 388144 h 1507331"/>
                <a:gd name="connsiteX40" fmla="*/ 504825 w 823913"/>
                <a:gd name="connsiteY40" fmla="*/ 300038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3913" h="1507331">
                  <a:moveTo>
                    <a:pt x="504825" y="300038"/>
                  </a:moveTo>
                  <a:lnTo>
                    <a:pt x="464344" y="259556"/>
                  </a:lnTo>
                  <a:lnTo>
                    <a:pt x="421482" y="223838"/>
                  </a:lnTo>
                  <a:lnTo>
                    <a:pt x="371475" y="183356"/>
                  </a:lnTo>
                  <a:lnTo>
                    <a:pt x="333375" y="154781"/>
                  </a:lnTo>
                  <a:lnTo>
                    <a:pt x="300038" y="130969"/>
                  </a:lnTo>
                  <a:lnTo>
                    <a:pt x="252413" y="100013"/>
                  </a:lnTo>
                  <a:lnTo>
                    <a:pt x="211932" y="76200"/>
                  </a:lnTo>
                  <a:lnTo>
                    <a:pt x="176213" y="57150"/>
                  </a:lnTo>
                  <a:lnTo>
                    <a:pt x="138113" y="38100"/>
                  </a:lnTo>
                  <a:lnTo>
                    <a:pt x="71438" y="7144"/>
                  </a:lnTo>
                  <a:lnTo>
                    <a:pt x="45244" y="0"/>
                  </a:lnTo>
                  <a:lnTo>
                    <a:pt x="0" y="66675"/>
                  </a:lnTo>
                  <a:lnTo>
                    <a:pt x="66675" y="104775"/>
                  </a:lnTo>
                  <a:lnTo>
                    <a:pt x="109538" y="140494"/>
                  </a:lnTo>
                  <a:lnTo>
                    <a:pt x="159544" y="185738"/>
                  </a:lnTo>
                  <a:lnTo>
                    <a:pt x="221457" y="245269"/>
                  </a:lnTo>
                  <a:lnTo>
                    <a:pt x="369094" y="416719"/>
                  </a:lnTo>
                  <a:lnTo>
                    <a:pt x="409575" y="466725"/>
                  </a:lnTo>
                  <a:lnTo>
                    <a:pt x="433388" y="509588"/>
                  </a:lnTo>
                  <a:lnTo>
                    <a:pt x="452438" y="547688"/>
                  </a:lnTo>
                  <a:lnTo>
                    <a:pt x="471488" y="592931"/>
                  </a:lnTo>
                  <a:lnTo>
                    <a:pt x="497682" y="669131"/>
                  </a:lnTo>
                  <a:lnTo>
                    <a:pt x="573882" y="890588"/>
                  </a:lnTo>
                  <a:lnTo>
                    <a:pt x="581025" y="945356"/>
                  </a:lnTo>
                  <a:lnTo>
                    <a:pt x="590550" y="1088231"/>
                  </a:lnTo>
                  <a:lnTo>
                    <a:pt x="597694" y="1245394"/>
                  </a:lnTo>
                  <a:cubicBezTo>
                    <a:pt x="598488" y="1302544"/>
                    <a:pt x="599281" y="1359694"/>
                    <a:pt x="600075" y="1416844"/>
                  </a:cubicBezTo>
                  <a:lnTo>
                    <a:pt x="600075" y="1493044"/>
                  </a:lnTo>
                  <a:lnTo>
                    <a:pt x="821532" y="1507331"/>
                  </a:lnTo>
                  <a:cubicBezTo>
                    <a:pt x="822326" y="1477962"/>
                    <a:pt x="823119" y="1448594"/>
                    <a:pt x="823913" y="1419225"/>
                  </a:cubicBezTo>
                  <a:lnTo>
                    <a:pt x="819150" y="1288256"/>
                  </a:lnTo>
                  <a:lnTo>
                    <a:pt x="812007" y="1188244"/>
                  </a:lnTo>
                  <a:lnTo>
                    <a:pt x="804863" y="1076325"/>
                  </a:lnTo>
                  <a:lnTo>
                    <a:pt x="792957" y="966788"/>
                  </a:lnTo>
                  <a:lnTo>
                    <a:pt x="783432" y="859631"/>
                  </a:lnTo>
                  <a:lnTo>
                    <a:pt x="773907" y="807244"/>
                  </a:lnTo>
                  <a:lnTo>
                    <a:pt x="669132" y="497681"/>
                  </a:lnTo>
                  <a:lnTo>
                    <a:pt x="633413" y="445294"/>
                  </a:lnTo>
                  <a:lnTo>
                    <a:pt x="585788" y="388144"/>
                  </a:lnTo>
                  <a:lnTo>
                    <a:pt x="504825" y="3000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14">
              <a:extLst>
                <a:ext uri="{FF2B5EF4-FFF2-40B4-BE49-F238E27FC236}">
                  <a16:creationId xmlns:a16="http://schemas.microsoft.com/office/drawing/2014/main" id="{A3534E0E-4498-4D67-A712-6DF63B252715}"/>
                </a:ext>
              </a:extLst>
            </p:cNvPr>
            <p:cNvSpPr/>
            <p:nvPr/>
          </p:nvSpPr>
          <p:spPr>
            <a:xfrm>
              <a:off x="6557963" y="5202239"/>
              <a:ext cx="552450" cy="942975"/>
            </a:xfrm>
            <a:custGeom>
              <a:avLst/>
              <a:gdLst>
                <a:gd name="connsiteX0" fmla="*/ 519112 w 552450"/>
                <a:gd name="connsiteY0" fmla="*/ 407194 h 942975"/>
                <a:gd name="connsiteX1" fmla="*/ 528637 w 552450"/>
                <a:gd name="connsiteY1" fmla="*/ 352425 h 942975"/>
                <a:gd name="connsiteX2" fmla="*/ 538162 w 552450"/>
                <a:gd name="connsiteY2" fmla="*/ 295275 h 942975"/>
                <a:gd name="connsiteX3" fmla="*/ 545306 w 552450"/>
                <a:gd name="connsiteY3" fmla="*/ 235744 h 942975"/>
                <a:gd name="connsiteX4" fmla="*/ 550068 w 552450"/>
                <a:gd name="connsiteY4" fmla="*/ 161925 h 942975"/>
                <a:gd name="connsiteX5" fmla="*/ 552450 w 552450"/>
                <a:gd name="connsiteY5" fmla="*/ 126207 h 942975"/>
                <a:gd name="connsiteX6" fmla="*/ 552450 w 552450"/>
                <a:gd name="connsiteY6" fmla="*/ 78582 h 942975"/>
                <a:gd name="connsiteX7" fmla="*/ 552450 w 552450"/>
                <a:gd name="connsiteY7" fmla="*/ 0 h 942975"/>
                <a:gd name="connsiteX8" fmla="*/ 333375 w 552450"/>
                <a:gd name="connsiteY8" fmla="*/ 0 h 942975"/>
                <a:gd name="connsiteX9" fmla="*/ 330993 w 552450"/>
                <a:gd name="connsiteY9" fmla="*/ 38100 h 942975"/>
                <a:gd name="connsiteX10" fmla="*/ 330993 w 552450"/>
                <a:gd name="connsiteY10" fmla="*/ 95250 h 942975"/>
                <a:gd name="connsiteX11" fmla="*/ 323850 w 552450"/>
                <a:gd name="connsiteY11" fmla="*/ 166688 h 942975"/>
                <a:gd name="connsiteX12" fmla="*/ 319087 w 552450"/>
                <a:gd name="connsiteY12" fmla="*/ 209550 h 942975"/>
                <a:gd name="connsiteX13" fmla="*/ 307181 w 552450"/>
                <a:gd name="connsiteY13" fmla="*/ 285750 h 942975"/>
                <a:gd name="connsiteX14" fmla="*/ 292893 w 552450"/>
                <a:gd name="connsiteY14" fmla="*/ 340519 h 942975"/>
                <a:gd name="connsiteX15" fmla="*/ 271462 w 552450"/>
                <a:gd name="connsiteY15" fmla="*/ 397669 h 942975"/>
                <a:gd name="connsiteX16" fmla="*/ 247650 w 552450"/>
                <a:gd name="connsiteY16" fmla="*/ 445294 h 942975"/>
                <a:gd name="connsiteX17" fmla="*/ 214312 w 552450"/>
                <a:gd name="connsiteY17" fmla="*/ 490538 h 942975"/>
                <a:gd name="connsiteX18" fmla="*/ 176212 w 552450"/>
                <a:gd name="connsiteY18" fmla="*/ 528638 h 942975"/>
                <a:gd name="connsiteX19" fmla="*/ 138112 w 552450"/>
                <a:gd name="connsiteY19" fmla="*/ 554832 h 942975"/>
                <a:gd name="connsiteX20" fmla="*/ 0 w 552450"/>
                <a:gd name="connsiteY20" fmla="*/ 902494 h 942975"/>
                <a:gd name="connsiteX21" fmla="*/ 11906 w 552450"/>
                <a:gd name="connsiteY21" fmla="*/ 916782 h 942975"/>
                <a:gd name="connsiteX22" fmla="*/ 30956 w 552450"/>
                <a:gd name="connsiteY22" fmla="*/ 928688 h 942975"/>
                <a:gd name="connsiteX23" fmla="*/ 54768 w 552450"/>
                <a:gd name="connsiteY23" fmla="*/ 938213 h 942975"/>
                <a:gd name="connsiteX24" fmla="*/ 73818 w 552450"/>
                <a:gd name="connsiteY24" fmla="*/ 942975 h 942975"/>
                <a:gd name="connsiteX25" fmla="*/ 95250 w 552450"/>
                <a:gd name="connsiteY25" fmla="*/ 940594 h 942975"/>
                <a:gd name="connsiteX26" fmla="*/ 126206 w 552450"/>
                <a:gd name="connsiteY26" fmla="*/ 926307 h 942975"/>
                <a:gd name="connsiteX27" fmla="*/ 147637 w 552450"/>
                <a:gd name="connsiteY27" fmla="*/ 914400 h 942975"/>
                <a:gd name="connsiteX28" fmla="*/ 188118 w 552450"/>
                <a:gd name="connsiteY28" fmla="*/ 895350 h 942975"/>
                <a:gd name="connsiteX29" fmla="*/ 242887 w 552450"/>
                <a:gd name="connsiteY29" fmla="*/ 862013 h 942975"/>
                <a:gd name="connsiteX30" fmla="*/ 288131 w 552450"/>
                <a:gd name="connsiteY30" fmla="*/ 831057 h 942975"/>
                <a:gd name="connsiteX31" fmla="*/ 328612 w 552450"/>
                <a:gd name="connsiteY31" fmla="*/ 795338 h 942975"/>
                <a:gd name="connsiteX32" fmla="*/ 364331 w 552450"/>
                <a:gd name="connsiteY32" fmla="*/ 759619 h 942975"/>
                <a:gd name="connsiteX33" fmla="*/ 392906 w 552450"/>
                <a:gd name="connsiteY33" fmla="*/ 723900 h 942975"/>
                <a:gd name="connsiteX34" fmla="*/ 419100 w 552450"/>
                <a:gd name="connsiteY34" fmla="*/ 681038 h 942975"/>
                <a:gd name="connsiteX35" fmla="*/ 447675 w 552450"/>
                <a:gd name="connsiteY35" fmla="*/ 628650 h 942975"/>
                <a:gd name="connsiteX36" fmla="*/ 473868 w 552450"/>
                <a:gd name="connsiteY36" fmla="*/ 569119 h 942975"/>
                <a:gd name="connsiteX37" fmla="*/ 500062 w 552450"/>
                <a:gd name="connsiteY37" fmla="*/ 492919 h 942975"/>
                <a:gd name="connsiteX38" fmla="*/ 519112 w 552450"/>
                <a:gd name="connsiteY38" fmla="*/ 407194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52450" h="942975">
                  <a:moveTo>
                    <a:pt x="519112" y="407194"/>
                  </a:moveTo>
                  <a:lnTo>
                    <a:pt x="528637" y="352425"/>
                  </a:lnTo>
                  <a:lnTo>
                    <a:pt x="538162" y="295275"/>
                  </a:lnTo>
                  <a:lnTo>
                    <a:pt x="545306" y="235744"/>
                  </a:lnTo>
                  <a:lnTo>
                    <a:pt x="550068" y="161925"/>
                  </a:lnTo>
                  <a:lnTo>
                    <a:pt x="552450" y="126207"/>
                  </a:lnTo>
                  <a:lnTo>
                    <a:pt x="552450" y="78582"/>
                  </a:lnTo>
                  <a:lnTo>
                    <a:pt x="552450" y="0"/>
                  </a:lnTo>
                  <a:lnTo>
                    <a:pt x="333375" y="0"/>
                  </a:lnTo>
                  <a:lnTo>
                    <a:pt x="330993" y="38100"/>
                  </a:lnTo>
                  <a:lnTo>
                    <a:pt x="330993" y="95250"/>
                  </a:lnTo>
                  <a:lnTo>
                    <a:pt x="323850" y="166688"/>
                  </a:lnTo>
                  <a:lnTo>
                    <a:pt x="319087" y="209550"/>
                  </a:lnTo>
                  <a:lnTo>
                    <a:pt x="307181" y="285750"/>
                  </a:lnTo>
                  <a:lnTo>
                    <a:pt x="292893" y="340519"/>
                  </a:lnTo>
                  <a:lnTo>
                    <a:pt x="271462" y="397669"/>
                  </a:lnTo>
                  <a:lnTo>
                    <a:pt x="247650" y="445294"/>
                  </a:lnTo>
                  <a:lnTo>
                    <a:pt x="214312" y="490538"/>
                  </a:lnTo>
                  <a:lnTo>
                    <a:pt x="176212" y="528638"/>
                  </a:lnTo>
                  <a:lnTo>
                    <a:pt x="138112" y="554832"/>
                  </a:lnTo>
                  <a:lnTo>
                    <a:pt x="0" y="902494"/>
                  </a:lnTo>
                  <a:lnTo>
                    <a:pt x="11906" y="916782"/>
                  </a:lnTo>
                  <a:lnTo>
                    <a:pt x="30956" y="928688"/>
                  </a:lnTo>
                  <a:lnTo>
                    <a:pt x="54768" y="938213"/>
                  </a:lnTo>
                  <a:lnTo>
                    <a:pt x="73818" y="942975"/>
                  </a:lnTo>
                  <a:lnTo>
                    <a:pt x="95250" y="940594"/>
                  </a:lnTo>
                  <a:lnTo>
                    <a:pt x="126206" y="926307"/>
                  </a:lnTo>
                  <a:lnTo>
                    <a:pt x="147637" y="914400"/>
                  </a:lnTo>
                  <a:lnTo>
                    <a:pt x="188118" y="895350"/>
                  </a:lnTo>
                  <a:lnTo>
                    <a:pt x="242887" y="862013"/>
                  </a:lnTo>
                  <a:lnTo>
                    <a:pt x="288131" y="831057"/>
                  </a:lnTo>
                  <a:lnTo>
                    <a:pt x="328612" y="795338"/>
                  </a:lnTo>
                  <a:lnTo>
                    <a:pt x="364331" y="759619"/>
                  </a:lnTo>
                  <a:lnTo>
                    <a:pt x="392906" y="723900"/>
                  </a:lnTo>
                  <a:lnTo>
                    <a:pt x="419100" y="681038"/>
                  </a:lnTo>
                  <a:lnTo>
                    <a:pt x="447675" y="628650"/>
                  </a:lnTo>
                  <a:lnTo>
                    <a:pt x="473868" y="569119"/>
                  </a:lnTo>
                  <a:lnTo>
                    <a:pt x="500062" y="492919"/>
                  </a:lnTo>
                  <a:lnTo>
                    <a:pt x="519112" y="4071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15">
              <a:extLst>
                <a:ext uri="{FF2B5EF4-FFF2-40B4-BE49-F238E27FC236}">
                  <a16:creationId xmlns:a16="http://schemas.microsoft.com/office/drawing/2014/main" id="{AA03ED85-35F6-47F2-BD34-CB00AE42B5FB}"/>
                </a:ext>
              </a:extLst>
            </p:cNvPr>
            <p:cNvSpPr/>
            <p:nvPr/>
          </p:nvSpPr>
          <p:spPr>
            <a:xfrm>
              <a:off x="6186489" y="5734051"/>
              <a:ext cx="547687" cy="404813"/>
            </a:xfrm>
            <a:custGeom>
              <a:avLst/>
              <a:gdLst>
                <a:gd name="connsiteX0" fmla="*/ 202406 w 547687"/>
                <a:gd name="connsiteY0" fmla="*/ 54769 h 404813"/>
                <a:gd name="connsiteX1" fmla="*/ 138112 w 547687"/>
                <a:gd name="connsiteY1" fmla="*/ 45244 h 404813"/>
                <a:gd name="connsiteX2" fmla="*/ 71437 w 547687"/>
                <a:gd name="connsiteY2" fmla="*/ 30956 h 404813"/>
                <a:gd name="connsiteX3" fmla="*/ 23812 w 547687"/>
                <a:gd name="connsiteY3" fmla="*/ 16669 h 404813"/>
                <a:gd name="connsiteX4" fmla="*/ 14287 w 547687"/>
                <a:gd name="connsiteY4" fmla="*/ 16669 h 404813"/>
                <a:gd name="connsiteX5" fmla="*/ 2381 w 547687"/>
                <a:gd name="connsiteY5" fmla="*/ 21431 h 404813"/>
                <a:gd name="connsiteX6" fmla="*/ 0 w 547687"/>
                <a:gd name="connsiteY6" fmla="*/ 35719 h 404813"/>
                <a:gd name="connsiteX7" fmla="*/ 7143 w 547687"/>
                <a:gd name="connsiteY7" fmla="*/ 54769 h 404813"/>
                <a:gd name="connsiteX8" fmla="*/ 30956 w 547687"/>
                <a:gd name="connsiteY8" fmla="*/ 69056 h 404813"/>
                <a:gd name="connsiteX9" fmla="*/ 88106 w 547687"/>
                <a:gd name="connsiteY9" fmla="*/ 102394 h 404813"/>
                <a:gd name="connsiteX10" fmla="*/ 154781 w 547687"/>
                <a:gd name="connsiteY10" fmla="*/ 145256 h 404813"/>
                <a:gd name="connsiteX11" fmla="*/ 211931 w 547687"/>
                <a:gd name="connsiteY11" fmla="*/ 183356 h 404813"/>
                <a:gd name="connsiteX12" fmla="*/ 261937 w 547687"/>
                <a:gd name="connsiteY12" fmla="*/ 221456 h 404813"/>
                <a:gd name="connsiteX13" fmla="*/ 300037 w 547687"/>
                <a:gd name="connsiteY13" fmla="*/ 254794 h 404813"/>
                <a:gd name="connsiteX14" fmla="*/ 321468 w 547687"/>
                <a:gd name="connsiteY14" fmla="*/ 276225 h 404813"/>
                <a:gd name="connsiteX15" fmla="*/ 338137 w 547687"/>
                <a:gd name="connsiteY15" fmla="*/ 295275 h 404813"/>
                <a:gd name="connsiteX16" fmla="*/ 352425 w 547687"/>
                <a:gd name="connsiteY16" fmla="*/ 321469 h 404813"/>
                <a:gd name="connsiteX17" fmla="*/ 361950 w 547687"/>
                <a:gd name="connsiteY17" fmla="*/ 347663 h 404813"/>
                <a:gd name="connsiteX18" fmla="*/ 369093 w 547687"/>
                <a:gd name="connsiteY18" fmla="*/ 366713 h 404813"/>
                <a:gd name="connsiteX19" fmla="*/ 385762 w 547687"/>
                <a:gd name="connsiteY19" fmla="*/ 381000 h 404813"/>
                <a:gd name="connsiteX20" fmla="*/ 428625 w 547687"/>
                <a:gd name="connsiteY20" fmla="*/ 404813 h 404813"/>
                <a:gd name="connsiteX21" fmla="*/ 547687 w 547687"/>
                <a:gd name="connsiteY21" fmla="*/ 0 h 404813"/>
                <a:gd name="connsiteX22" fmla="*/ 526256 w 547687"/>
                <a:gd name="connsiteY22" fmla="*/ 11906 h 404813"/>
                <a:gd name="connsiteX23" fmla="*/ 504825 w 547687"/>
                <a:gd name="connsiteY23" fmla="*/ 23813 h 404813"/>
                <a:gd name="connsiteX24" fmla="*/ 471487 w 547687"/>
                <a:gd name="connsiteY24" fmla="*/ 38100 h 404813"/>
                <a:gd name="connsiteX25" fmla="*/ 433387 w 547687"/>
                <a:gd name="connsiteY25" fmla="*/ 47625 h 404813"/>
                <a:gd name="connsiteX26" fmla="*/ 385762 w 547687"/>
                <a:gd name="connsiteY26" fmla="*/ 54769 h 404813"/>
                <a:gd name="connsiteX27" fmla="*/ 314325 w 547687"/>
                <a:gd name="connsiteY27" fmla="*/ 59531 h 404813"/>
                <a:gd name="connsiteX28" fmla="*/ 202406 w 547687"/>
                <a:gd name="connsiteY28" fmla="*/ 54769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47687" h="404813">
                  <a:moveTo>
                    <a:pt x="202406" y="54769"/>
                  </a:moveTo>
                  <a:lnTo>
                    <a:pt x="138112" y="45244"/>
                  </a:lnTo>
                  <a:lnTo>
                    <a:pt x="71437" y="30956"/>
                  </a:lnTo>
                  <a:lnTo>
                    <a:pt x="23812" y="16669"/>
                  </a:lnTo>
                  <a:lnTo>
                    <a:pt x="14287" y="16669"/>
                  </a:lnTo>
                  <a:lnTo>
                    <a:pt x="2381" y="21431"/>
                  </a:lnTo>
                  <a:lnTo>
                    <a:pt x="0" y="35719"/>
                  </a:lnTo>
                  <a:lnTo>
                    <a:pt x="7143" y="54769"/>
                  </a:lnTo>
                  <a:lnTo>
                    <a:pt x="30956" y="69056"/>
                  </a:lnTo>
                  <a:lnTo>
                    <a:pt x="88106" y="102394"/>
                  </a:lnTo>
                  <a:lnTo>
                    <a:pt x="154781" y="145256"/>
                  </a:lnTo>
                  <a:lnTo>
                    <a:pt x="211931" y="183356"/>
                  </a:lnTo>
                  <a:lnTo>
                    <a:pt x="261937" y="221456"/>
                  </a:lnTo>
                  <a:lnTo>
                    <a:pt x="300037" y="254794"/>
                  </a:lnTo>
                  <a:lnTo>
                    <a:pt x="321468" y="276225"/>
                  </a:lnTo>
                  <a:lnTo>
                    <a:pt x="338137" y="295275"/>
                  </a:lnTo>
                  <a:lnTo>
                    <a:pt x="352425" y="321469"/>
                  </a:lnTo>
                  <a:lnTo>
                    <a:pt x="361950" y="347663"/>
                  </a:lnTo>
                  <a:lnTo>
                    <a:pt x="369093" y="366713"/>
                  </a:lnTo>
                  <a:lnTo>
                    <a:pt x="385762" y="381000"/>
                  </a:lnTo>
                  <a:lnTo>
                    <a:pt x="428625" y="404813"/>
                  </a:lnTo>
                  <a:lnTo>
                    <a:pt x="547687" y="0"/>
                  </a:lnTo>
                  <a:lnTo>
                    <a:pt x="526256" y="11906"/>
                  </a:lnTo>
                  <a:lnTo>
                    <a:pt x="504825" y="23813"/>
                  </a:lnTo>
                  <a:lnTo>
                    <a:pt x="471487" y="38100"/>
                  </a:lnTo>
                  <a:lnTo>
                    <a:pt x="433387" y="47625"/>
                  </a:lnTo>
                  <a:lnTo>
                    <a:pt x="385762" y="54769"/>
                  </a:lnTo>
                  <a:lnTo>
                    <a:pt x="314325" y="59531"/>
                  </a:lnTo>
                  <a:lnTo>
                    <a:pt x="202406" y="54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8">
              <a:extLst>
                <a:ext uri="{FF2B5EF4-FFF2-40B4-BE49-F238E27FC236}">
                  <a16:creationId xmlns:a16="http://schemas.microsoft.com/office/drawing/2014/main" id="{4619334B-4759-48FA-AEAC-BA0A80DD7F66}"/>
                </a:ext>
              </a:extLst>
            </p:cNvPr>
            <p:cNvSpPr/>
            <p:nvPr/>
          </p:nvSpPr>
          <p:spPr>
            <a:xfrm>
              <a:off x="5172076" y="3976689"/>
              <a:ext cx="1503363" cy="1120775"/>
            </a:xfrm>
            <a:custGeom>
              <a:avLst/>
              <a:gdLst>
                <a:gd name="connsiteX0" fmla="*/ 902494 w 1502569"/>
                <a:gd name="connsiteY0" fmla="*/ 485775 h 1121568"/>
                <a:gd name="connsiteX1" fmla="*/ 997744 w 1502569"/>
                <a:gd name="connsiteY1" fmla="*/ 397668 h 1121568"/>
                <a:gd name="connsiteX2" fmla="*/ 1078706 w 1502569"/>
                <a:gd name="connsiteY2" fmla="*/ 314325 h 1121568"/>
                <a:gd name="connsiteX3" fmla="*/ 1135856 w 1502569"/>
                <a:gd name="connsiteY3" fmla="*/ 254793 h 1121568"/>
                <a:gd name="connsiteX4" fmla="*/ 1190625 w 1502569"/>
                <a:gd name="connsiteY4" fmla="*/ 188118 h 1121568"/>
                <a:gd name="connsiteX5" fmla="*/ 1266825 w 1502569"/>
                <a:gd name="connsiteY5" fmla="*/ 92868 h 1121568"/>
                <a:gd name="connsiteX6" fmla="*/ 1333500 w 1502569"/>
                <a:gd name="connsiteY6" fmla="*/ 0 h 1121568"/>
                <a:gd name="connsiteX7" fmla="*/ 1502569 w 1502569"/>
                <a:gd name="connsiteY7" fmla="*/ 180975 h 1121568"/>
                <a:gd name="connsiteX8" fmla="*/ 1423988 w 1502569"/>
                <a:gd name="connsiteY8" fmla="*/ 259556 h 1121568"/>
                <a:gd name="connsiteX9" fmla="*/ 1321594 w 1502569"/>
                <a:gd name="connsiteY9" fmla="*/ 361950 h 1121568"/>
                <a:gd name="connsiteX10" fmla="*/ 1214438 w 1502569"/>
                <a:gd name="connsiteY10" fmla="*/ 461962 h 1121568"/>
                <a:gd name="connsiteX11" fmla="*/ 1097756 w 1502569"/>
                <a:gd name="connsiteY11" fmla="*/ 561975 h 1121568"/>
                <a:gd name="connsiteX12" fmla="*/ 978694 w 1502569"/>
                <a:gd name="connsiteY12" fmla="*/ 654843 h 1121568"/>
                <a:gd name="connsiteX13" fmla="*/ 821531 w 1502569"/>
                <a:gd name="connsiteY13" fmla="*/ 762000 h 1121568"/>
                <a:gd name="connsiteX14" fmla="*/ 683419 w 1502569"/>
                <a:gd name="connsiteY14" fmla="*/ 845343 h 1121568"/>
                <a:gd name="connsiteX15" fmla="*/ 509588 w 1502569"/>
                <a:gd name="connsiteY15" fmla="*/ 935831 h 1121568"/>
                <a:gd name="connsiteX16" fmla="*/ 345281 w 1502569"/>
                <a:gd name="connsiteY16" fmla="*/ 1009650 h 1121568"/>
                <a:gd name="connsiteX17" fmla="*/ 185738 w 1502569"/>
                <a:gd name="connsiteY17" fmla="*/ 1073943 h 1121568"/>
                <a:gd name="connsiteX18" fmla="*/ 57150 w 1502569"/>
                <a:gd name="connsiteY18" fmla="*/ 1116806 h 1121568"/>
                <a:gd name="connsiteX19" fmla="*/ 30956 w 1502569"/>
                <a:gd name="connsiteY19" fmla="*/ 1121568 h 1121568"/>
                <a:gd name="connsiteX20" fmla="*/ 14288 w 1502569"/>
                <a:gd name="connsiteY20" fmla="*/ 1119187 h 1121568"/>
                <a:gd name="connsiteX21" fmla="*/ 4763 w 1502569"/>
                <a:gd name="connsiteY21" fmla="*/ 1116806 h 1121568"/>
                <a:gd name="connsiteX22" fmla="*/ 0 w 1502569"/>
                <a:gd name="connsiteY22" fmla="*/ 1107281 h 1121568"/>
                <a:gd name="connsiteX23" fmla="*/ 7144 w 1502569"/>
                <a:gd name="connsiteY23" fmla="*/ 1092993 h 1121568"/>
                <a:gd name="connsiteX24" fmla="*/ 23813 w 1502569"/>
                <a:gd name="connsiteY24" fmla="*/ 1076325 h 1121568"/>
                <a:gd name="connsiteX25" fmla="*/ 90488 w 1502569"/>
                <a:gd name="connsiteY25" fmla="*/ 1038225 h 1121568"/>
                <a:gd name="connsiteX26" fmla="*/ 233363 w 1502569"/>
                <a:gd name="connsiteY26" fmla="*/ 957262 h 1121568"/>
                <a:gd name="connsiteX27" fmla="*/ 364331 w 1502569"/>
                <a:gd name="connsiteY27" fmla="*/ 878681 h 1121568"/>
                <a:gd name="connsiteX28" fmla="*/ 461963 w 1502569"/>
                <a:gd name="connsiteY28" fmla="*/ 816768 h 1121568"/>
                <a:gd name="connsiteX29" fmla="*/ 561975 w 1502569"/>
                <a:gd name="connsiteY29" fmla="*/ 750093 h 1121568"/>
                <a:gd name="connsiteX30" fmla="*/ 666750 w 1502569"/>
                <a:gd name="connsiteY30" fmla="*/ 676275 h 1121568"/>
                <a:gd name="connsiteX31" fmla="*/ 785813 w 1502569"/>
                <a:gd name="connsiteY31" fmla="*/ 583406 h 1121568"/>
                <a:gd name="connsiteX32" fmla="*/ 902494 w 1502569"/>
                <a:gd name="connsiteY32" fmla="*/ 485775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02569" h="1121568">
                  <a:moveTo>
                    <a:pt x="902494" y="485775"/>
                  </a:moveTo>
                  <a:lnTo>
                    <a:pt x="997744" y="397668"/>
                  </a:lnTo>
                  <a:lnTo>
                    <a:pt x="1078706" y="314325"/>
                  </a:lnTo>
                  <a:lnTo>
                    <a:pt x="1135856" y="254793"/>
                  </a:lnTo>
                  <a:lnTo>
                    <a:pt x="1190625" y="188118"/>
                  </a:lnTo>
                  <a:lnTo>
                    <a:pt x="1266825" y="92868"/>
                  </a:lnTo>
                  <a:lnTo>
                    <a:pt x="1333500" y="0"/>
                  </a:lnTo>
                  <a:lnTo>
                    <a:pt x="1502569" y="180975"/>
                  </a:lnTo>
                  <a:lnTo>
                    <a:pt x="1423988" y="259556"/>
                  </a:lnTo>
                  <a:lnTo>
                    <a:pt x="1321594" y="361950"/>
                  </a:lnTo>
                  <a:lnTo>
                    <a:pt x="1214438" y="461962"/>
                  </a:lnTo>
                  <a:lnTo>
                    <a:pt x="1097756" y="561975"/>
                  </a:lnTo>
                  <a:lnTo>
                    <a:pt x="978694" y="654843"/>
                  </a:lnTo>
                  <a:lnTo>
                    <a:pt x="821531" y="762000"/>
                  </a:lnTo>
                  <a:lnTo>
                    <a:pt x="683419" y="845343"/>
                  </a:lnTo>
                  <a:lnTo>
                    <a:pt x="509588" y="935831"/>
                  </a:lnTo>
                  <a:lnTo>
                    <a:pt x="345281" y="1009650"/>
                  </a:lnTo>
                  <a:lnTo>
                    <a:pt x="185738" y="1073943"/>
                  </a:lnTo>
                  <a:lnTo>
                    <a:pt x="57150" y="1116806"/>
                  </a:lnTo>
                  <a:lnTo>
                    <a:pt x="30956" y="1121568"/>
                  </a:lnTo>
                  <a:lnTo>
                    <a:pt x="14288" y="1119187"/>
                  </a:lnTo>
                  <a:lnTo>
                    <a:pt x="4763" y="1116806"/>
                  </a:lnTo>
                  <a:lnTo>
                    <a:pt x="0" y="1107281"/>
                  </a:lnTo>
                  <a:lnTo>
                    <a:pt x="7144" y="1092993"/>
                  </a:lnTo>
                  <a:lnTo>
                    <a:pt x="23813" y="1076325"/>
                  </a:lnTo>
                  <a:lnTo>
                    <a:pt x="90488" y="1038225"/>
                  </a:lnTo>
                  <a:lnTo>
                    <a:pt x="233363" y="957262"/>
                  </a:lnTo>
                  <a:lnTo>
                    <a:pt x="364331" y="878681"/>
                  </a:lnTo>
                  <a:lnTo>
                    <a:pt x="461963" y="816768"/>
                  </a:lnTo>
                  <a:lnTo>
                    <a:pt x="561975" y="750093"/>
                  </a:lnTo>
                  <a:lnTo>
                    <a:pt x="666750" y="676275"/>
                  </a:lnTo>
                  <a:lnTo>
                    <a:pt x="785813" y="583406"/>
                  </a:lnTo>
                  <a:lnTo>
                    <a:pt x="902494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9">
              <a:extLst>
                <a:ext uri="{FF2B5EF4-FFF2-40B4-BE49-F238E27FC236}">
                  <a16:creationId xmlns:a16="http://schemas.microsoft.com/office/drawing/2014/main" id="{45487F85-2EAC-444A-91A8-6089B478EE6D}"/>
                </a:ext>
              </a:extLst>
            </p:cNvPr>
            <p:cNvSpPr/>
            <p:nvPr/>
          </p:nvSpPr>
          <p:spPr>
            <a:xfrm>
              <a:off x="5116513" y="4381501"/>
              <a:ext cx="1790700" cy="1522413"/>
            </a:xfrm>
            <a:custGeom>
              <a:avLst/>
              <a:gdLst>
                <a:gd name="connsiteX0" fmla="*/ 1150144 w 1790700"/>
                <a:gd name="connsiteY0" fmla="*/ 666750 h 1521619"/>
                <a:gd name="connsiteX1" fmla="*/ 1233488 w 1790700"/>
                <a:gd name="connsiteY1" fmla="*/ 585788 h 1521619"/>
                <a:gd name="connsiteX2" fmla="*/ 1319213 w 1790700"/>
                <a:gd name="connsiteY2" fmla="*/ 492919 h 1521619"/>
                <a:gd name="connsiteX3" fmla="*/ 1376363 w 1790700"/>
                <a:gd name="connsiteY3" fmla="*/ 426244 h 1521619"/>
                <a:gd name="connsiteX4" fmla="*/ 1438275 w 1790700"/>
                <a:gd name="connsiteY4" fmla="*/ 350044 h 1521619"/>
                <a:gd name="connsiteX5" fmla="*/ 1497807 w 1790700"/>
                <a:gd name="connsiteY5" fmla="*/ 276225 h 1521619"/>
                <a:gd name="connsiteX6" fmla="*/ 1585913 w 1790700"/>
                <a:gd name="connsiteY6" fmla="*/ 159544 h 1521619"/>
                <a:gd name="connsiteX7" fmla="*/ 1650207 w 1790700"/>
                <a:gd name="connsiteY7" fmla="*/ 64294 h 1521619"/>
                <a:gd name="connsiteX8" fmla="*/ 1688307 w 1790700"/>
                <a:gd name="connsiteY8" fmla="*/ 0 h 1521619"/>
                <a:gd name="connsiteX9" fmla="*/ 1790700 w 1790700"/>
                <a:gd name="connsiteY9" fmla="*/ 264319 h 1521619"/>
                <a:gd name="connsiteX10" fmla="*/ 1666875 w 1790700"/>
                <a:gd name="connsiteY10" fmla="*/ 414338 h 1521619"/>
                <a:gd name="connsiteX11" fmla="*/ 1540669 w 1790700"/>
                <a:gd name="connsiteY11" fmla="*/ 557213 h 1521619"/>
                <a:gd name="connsiteX12" fmla="*/ 1388269 w 1790700"/>
                <a:gd name="connsiteY12" fmla="*/ 707231 h 1521619"/>
                <a:gd name="connsiteX13" fmla="*/ 1278732 w 1790700"/>
                <a:gd name="connsiteY13" fmla="*/ 809625 h 1521619"/>
                <a:gd name="connsiteX14" fmla="*/ 1126332 w 1790700"/>
                <a:gd name="connsiteY14" fmla="*/ 931069 h 1521619"/>
                <a:gd name="connsiteX15" fmla="*/ 1000125 w 1790700"/>
                <a:gd name="connsiteY15" fmla="*/ 1026319 h 1521619"/>
                <a:gd name="connsiteX16" fmla="*/ 833438 w 1790700"/>
                <a:gd name="connsiteY16" fmla="*/ 1138238 h 1521619"/>
                <a:gd name="connsiteX17" fmla="*/ 740569 w 1790700"/>
                <a:gd name="connsiteY17" fmla="*/ 1195388 h 1521619"/>
                <a:gd name="connsiteX18" fmla="*/ 595313 w 1790700"/>
                <a:gd name="connsiteY18" fmla="*/ 1278731 h 1521619"/>
                <a:gd name="connsiteX19" fmla="*/ 464344 w 1790700"/>
                <a:gd name="connsiteY19" fmla="*/ 1347788 h 1521619"/>
                <a:gd name="connsiteX20" fmla="*/ 338138 w 1790700"/>
                <a:gd name="connsiteY20" fmla="*/ 1407319 h 1521619"/>
                <a:gd name="connsiteX21" fmla="*/ 211932 w 1790700"/>
                <a:gd name="connsiteY21" fmla="*/ 1462088 h 1521619"/>
                <a:gd name="connsiteX22" fmla="*/ 85725 w 1790700"/>
                <a:gd name="connsiteY22" fmla="*/ 1512094 h 1521619"/>
                <a:gd name="connsiteX23" fmla="*/ 50007 w 1790700"/>
                <a:gd name="connsiteY23" fmla="*/ 1521619 h 1521619"/>
                <a:gd name="connsiteX24" fmla="*/ 28575 w 1790700"/>
                <a:gd name="connsiteY24" fmla="*/ 1521619 h 1521619"/>
                <a:gd name="connsiteX25" fmla="*/ 16669 w 1790700"/>
                <a:gd name="connsiteY25" fmla="*/ 1519238 h 1521619"/>
                <a:gd name="connsiteX26" fmla="*/ 2382 w 1790700"/>
                <a:gd name="connsiteY26" fmla="*/ 1512094 h 1521619"/>
                <a:gd name="connsiteX27" fmla="*/ 0 w 1790700"/>
                <a:gd name="connsiteY27" fmla="*/ 1497806 h 1521619"/>
                <a:gd name="connsiteX28" fmla="*/ 9525 w 1790700"/>
                <a:gd name="connsiteY28" fmla="*/ 1478756 h 1521619"/>
                <a:gd name="connsiteX29" fmla="*/ 28575 w 1790700"/>
                <a:gd name="connsiteY29" fmla="*/ 1454944 h 1521619"/>
                <a:gd name="connsiteX30" fmla="*/ 111919 w 1790700"/>
                <a:gd name="connsiteY30" fmla="*/ 1407319 h 1521619"/>
                <a:gd name="connsiteX31" fmla="*/ 311944 w 1790700"/>
                <a:gd name="connsiteY31" fmla="*/ 1288256 h 1521619"/>
                <a:gd name="connsiteX32" fmla="*/ 514350 w 1790700"/>
                <a:gd name="connsiteY32" fmla="*/ 1162050 h 1521619"/>
                <a:gd name="connsiteX33" fmla="*/ 714375 w 1790700"/>
                <a:gd name="connsiteY33" fmla="*/ 1023938 h 1521619"/>
                <a:gd name="connsiteX34" fmla="*/ 892969 w 1790700"/>
                <a:gd name="connsiteY34" fmla="*/ 892969 h 1521619"/>
                <a:gd name="connsiteX35" fmla="*/ 988219 w 1790700"/>
                <a:gd name="connsiteY35" fmla="*/ 816769 h 1521619"/>
                <a:gd name="connsiteX36" fmla="*/ 1150144 w 1790700"/>
                <a:gd name="connsiteY36" fmla="*/ 666750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1521619">
                  <a:moveTo>
                    <a:pt x="1150144" y="666750"/>
                  </a:moveTo>
                  <a:lnTo>
                    <a:pt x="1233488" y="585788"/>
                  </a:lnTo>
                  <a:lnTo>
                    <a:pt x="1319213" y="492919"/>
                  </a:lnTo>
                  <a:lnTo>
                    <a:pt x="1376363" y="426244"/>
                  </a:lnTo>
                  <a:lnTo>
                    <a:pt x="1438275" y="350044"/>
                  </a:lnTo>
                  <a:lnTo>
                    <a:pt x="1497807" y="276225"/>
                  </a:lnTo>
                  <a:lnTo>
                    <a:pt x="1585913" y="159544"/>
                  </a:lnTo>
                  <a:lnTo>
                    <a:pt x="1650207" y="64294"/>
                  </a:lnTo>
                  <a:lnTo>
                    <a:pt x="1688307" y="0"/>
                  </a:lnTo>
                  <a:lnTo>
                    <a:pt x="1790700" y="264319"/>
                  </a:lnTo>
                  <a:lnTo>
                    <a:pt x="1666875" y="414338"/>
                  </a:lnTo>
                  <a:lnTo>
                    <a:pt x="1540669" y="557213"/>
                  </a:lnTo>
                  <a:lnTo>
                    <a:pt x="1388269" y="707231"/>
                  </a:lnTo>
                  <a:lnTo>
                    <a:pt x="1278732" y="809625"/>
                  </a:lnTo>
                  <a:lnTo>
                    <a:pt x="1126332" y="931069"/>
                  </a:lnTo>
                  <a:lnTo>
                    <a:pt x="1000125" y="1026319"/>
                  </a:lnTo>
                  <a:lnTo>
                    <a:pt x="833438" y="1138238"/>
                  </a:lnTo>
                  <a:lnTo>
                    <a:pt x="740569" y="1195388"/>
                  </a:lnTo>
                  <a:lnTo>
                    <a:pt x="595313" y="1278731"/>
                  </a:lnTo>
                  <a:lnTo>
                    <a:pt x="464344" y="1347788"/>
                  </a:lnTo>
                  <a:lnTo>
                    <a:pt x="338138" y="1407319"/>
                  </a:lnTo>
                  <a:lnTo>
                    <a:pt x="211932" y="1462088"/>
                  </a:lnTo>
                  <a:lnTo>
                    <a:pt x="85725" y="1512094"/>
                  </a:lnTo>
                  <a:lnTo>
                    <a:pt x="50007" y="1521619"/>
                  </a:lnTo>
                  <a:lnTo>
                    <a:pt x="28575" y="1521619"/>
                  </a:lnTo>
                  <a:lnTo>
                    <a:pt x="16669" y="1519238"/>
                  </a:lnTo>
                  <a:lnTo>
                    <a:pt x="2382" y="1512094"/>
                  </a:lnTo>
                  <a:lnTo>
                    <a:pt x="0" y="1497806"/>
                  </a:lnTo>
                  <a:lnTo>
                    <a:pt x="9525" y="1478756"/>
                  </a:lnTo>
                  <a:lnTo>
                    <a:pt x="28575" y="1454944"/>
                  </a:lnTo>
                  <a:lnTo>
                    <a:pt x="111919" y="1407319"/>
                  </a:lnTo>
                  <a:lnTo>
                    <a:pt x="311944" y="1288256"/>
                  </a:lnTo>
                  <a:lnTo>
                    <a:pt x="514350" y="1162050"/>
                  </a:lnTo>
                  <a:lnTo>
                    <a:pt x="714375" y="1023938"/>
                  </a:lnTo>
                  <a:lnTo>
                    <a:pt x="892969" y="892969"/>
                  </a:lnTo>
                  <a:lnTo>
                    <a:pt x="988219" y="816769"/>
                  </a:lnTo>
                  <a:lnTo>
                    <a:pt x="1150144" y="666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21">
              <a:extLst>
                <a:ext uri="{FF2B5EF4-FFF2-40B4-BE49-F238E27FC236}">
                  <a16:creationId xmlns:a16="http://schemas.microsoft.com/office/drawing/2014/main" id="{F7ED1C15-E23C-4385-AE7D-936DB0A4D387}"/>
                </a:ext>
              </a:extLst>
            </p:cNvPr>
            <p:cNvSpPr/>
            <p:nvPr/>
          </p:nvSpPr>
          <p:spPr>
            <a:xfrm>
              <a:off x="6900863" y="3582989"/>
              <a:ext cx="1301750" cy="752475"/>
            </a:xfrm>
            <a:custGeom>
              <a:avLst/>
              <a:gdLst>
                <a:gd name="connsiteX0" fmla="*/ 523875 w 1302543"/>
                <a:gd name="connsiteY0" fmla="*/ 440532 h 752475"/>
                <a:gd name="connsiteX1" fmla="*/ 347662 w 1302543"/>
                <a:gd name="connsiteY1" fmla="*/ 535782 h 752475"/>
                <a:gd name="connsiteX2" fmla="*/ 138112 w 1302543"/>
                <a:gd name="connsiteY2" fmla="*/ 647700 h 752475"/>
                <a:gd name="connsiteX3" fmla="*/ 2381 w 1302543"/>
                <a:gd name="connsiteY3" fmla="*/ 716757 h 752475"/>
                <a:gd name="connsiteX4" fmla="*/ 0 w 1302543"/>
                <a:gd name="connsiteY4" fmla="*/ 752475 h 752475"/>
                <a:gd name="connsiteX5" fmla="*/ 133350 w 1302543"/>
                <a:gd name="connsiteY5" fmla="*/ 726282 h 752475"/>
                <a:gd name="connsiteX6" fmla="*/ 319087 w 1302543"/>
                <a:gd name="connsiteY6" fmla="*/ 666750 h 752475"/>
                <a:gd name="connsiteX7" fmla="*/ 521493 w 1302543"/>
                <a:gd name="connsiteY7" fmla="*/ 597694 h 752475"/>
                <a:gd name="connsiteX8" fmla="*/ 764381 w 1302543"/>
                <a:gd name="connsiteY8" fmla="*/ 507207 h 752475"/>
                <a:gd name="connsiteX9" fmla="*/ 912018 w 1302543"/>
                <a:gd name="connsiteY9" fmla="*/ 452438 h 752475"/>
                <a:gd name="connsiteX10" fmla="*/ 1038225 w 1302543"/>
                <a:gd name="connsiteY10" fmla="*/ 400050 h 752475"/>
                <a:gd name="connsiteX11" fmla="*/ 1109662 w 1302543"/>
                <a:gd name="connsiteY11" fmla="*/ 366713 h 752475"/>
                <a:gd name="connsiteX12" fmla="*/ 1150143 w 1302543"/>
                <a:gd name="connsiteY12" fmla="*/ 354807 h 752475"/>
                <a:gd name="connsiteX13" fmla="*/ 1193006 w 1302543"/>
                <a:gd name="connsiteY13" fmla="*/ 340519 h 752475"/>
                <a:gd name="connsiteX14" fmla="*/ 1238250 w 1302543"/>
                <a:gd name="connsiteY14" fmla="*/ 333375 h 752475"/>
                <a:gd name="connsiteX15" fmla="*/ 1269206 w 1302543"/>
                <a:gd name="connsiteY15" fmla="*/ 326232 h 752475"/>
                <a:gd name="connsiteX16" fmla="*/ 1269206 w 1302543"/>
                <a:gd name="connsiteY16" fmla="*/ 326232 h 752475"/>
                <a:gd name="connsiteX17" fmla="*/ 1288256 w 1302543"/>
                <a:gd name="connsiteY17" fmla="*/ 319088 h 752475"/>
                <a:gd name="connsiteX18" fmla="*/ 1297781 w 1302543"/>
                <a:gd name="connsiteY18" fmla="*/ 304800 h 752475"/>
                <a:gd name="connsiteX19" fmla="*/ 1302543 w 1302543"/>
                <a:gd name="connsiteY19" fmla="*/ 295275 h 752475"/>
                <a:gd name="connsiteX20" fmla="*/ 1300162 w 1302543"/>
                <a:gd name="connsiteY20" fmla="*/ 273844 h 752475"/>
                <a:gd name="connsiteX21" fmla="*/ 1288256 w 1302543"/>
                <a:gd name="connsiteY21" fmla="*/ 252413 h 752475"/>
                <a:gd name="connsiteX22" fmla="*/ 1276350 w 1302543"/>
                <a:gd name="connsiteY22" fmla="*/ 235744 h 752475"/>
                <a:gd name="connsiteX23" fmla="*/ 1245393 w 1302543"/>
                <a:gd name="connsiteY23" fmla="*/ 204788 h 752475"/>
                <a:gd name="connsiteX24" fmla="*/ 1195387 w 1302543"/>
                <a:gd name="connsiteY24" fmla="*/ 157163 h 752475"/>
                <a:gd name="connsiteX25" fmla="*/ 1138237 w 1302543"/>
                <a:gd name="connsiteY25" fmla="*/ 107157 h 752475"/>
                <a:gd name="connsiteX26" fmla="*/ 1081087 w 1302543"/>
                <a:gd name="connsiteY26" fmla="*/ 69057 h 752475"/>
                <a:gd name="connsiteX27" fmla="*/ 1040606 w 1302543"/>
                <a:gd name="connsiteY27" fmla="*/ 45244 h 752475"/>
                <a:gd name="connsiteX28" fmla="*/ 1002506 w 1302543"/>
                <a:gd name="connsiteY28" fmla="*/ 28575 h 752475"/>
                <a:gd name="connsiteX29" fmla="*/ 947737 w 1302543"/>
                <a:gd name="connsiteY29" fmla="*/ 9525 h 752475"/>
                <a:gd name="connsiteX30" fmla="*/ 885825 w 1302543"/>
                <a:gd name="connsiteY30" fmla="*/ 0 h 752475"/>
                <a:gd name="connsiteX31" fmla="*/ 859631 w 1302543"/>
                <a:gd name="connsiteY31" fmla="*/ 0 h 752475"/>
                <a:gd name="connsiteX32" fmla="*/ 842962 w 1302543"/>
                <a:gd name="connsiteY32" fmla="*/ 7144 h 752475"/>
                <a:gd name="connsiteX33" fmla="*/ 838200 w 1302543"/>
                <a:gd name="connsiteY33" fmla="*/ 19050 h 752475"/>
                <a:gd name="connsiteX34" fmla="*/ 845343 w 1302543"/>
                <a:gd name="connsiteY34" fmla="*/ 30957 h 752475"/>
                <a:gd name="connsiteX35" fmla="*/ 869156 w 1302543"/>
                <a:gd name="connsiteY35" fmla="*/ 54769 h 752475"/>
                <a:gd name="connsiteX36" fmla="*/ 890587 w 1302543"/>
                <a:gd name="connsiteY36" fmla="*/ 78582 h 752475"/>
                <a:gd name="connsiteX37" fmla="*/ 912018 w 1302543"/>
                <a:gd name="connsiteY37" fmla="*/ 107157 h 752475"/>
                <a:gd name="connsiteX38" fmla="*/ 921543 w 1302543"/>
                <a:gd name="connsiteY38" fmla="*/ 133350 h 752475"/>
                <a:gd name="connsiteX39" fmla="*/ 923925 w 1302543"/>
                <a:gd name="connsiteY39" fmla="*/ 147638 h 752475"/>
                <a:gd name="connsiteX40" fmla="*/ 912018 w 1302543"/>
                <a:gd name="connsiteY40" fmla="*/ 178594 h 752475"/>
                <a:gd name="connsiteX41" fmla="*/ 871537 w 1302543"/>
                <a:gd name="connsiteY41" fmla="*/ 226219 h 752475"/>
                <a:gd name="connsiteX42" fmla="*/ 800100 w 1302543"/>
                <a:gd name="connsiteY42" fmla="*/ 283369 h 752475"/>
                <a:gd name="connsiteX43" fmla="*/ 676275 w 1302543"/>
                <a:gd name="connsiteY43" fmla="*/ 359569 h 752475"/>
                <a:gd name="connsiteX44" fmla="*/ 523875 w 1302543"/>
                <a:gd name="connsiteY44" fmla="*/ 44053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2543" h="752475">
                  <a:moveTo>
                    <a:pt x="523875" y="440532"/>
                  </a:moveTo>
                  <a:lnTo>
                    <a:pt x="347662" y="535782"/>
                  </a:lnTo>
                  <a:lnTo>
                    <a:pt x="138112" y="647700"/>
                  </a:lnTo>
                  <a:lnTo>
                    <a:pt x="2381" y="716757"/>
                  </a:lnTo>
                  <a:lnTo>
                    <a:pt x="0" y="752475"/>
                  </a:lnTo>
                  <a:lnTo>
                    <a:pt x="133350" y="726282"/>
                  </a:lnTo>
                  <a:lnTo>
                    <a:pt x="319087" y="666750"/>
                  </a:lnTo>
                  <a:lnTo>
                    <a:pt x="521493" y="597694"/>
                  </a:lnTo>
                  <a:lnTo>
                    <a:pt x="764381" y="507207"/>
                  </a:lnTo>
                  <a:lnTo>
                    <a:pt x="912018" y="452438"/>
                  </a:lnTo>
                  <a:lnTo>
                    <a:pt x="1038225" y="400050"/>
                  </a:lnTo>
                  <a:lnTo>
                    <a:pt x="1109662" y="366713"/>
                  </a:lnTo>
                  <a:lnTo>
                    <a:pt x="1150143" y="354807"/>
                  </a:lnTo>
                  <a:lnTo>
                    <a:pt x="1193006" y="340519"/>
                  </a:lnTo>
                  <a:lnTo>
                    <a:pt x="1238250" y="333375"/>
                  </a:lnTo>
                  <a:lnTo>
                    <a:pt x="1269206" y="326232"/>
                  </a:lnTo>
                  <a:lnTo>
                    <a:pt x="1269206" y="326232"/>
                  </a:lnTo>
                  <a:lnTo>
                    <a:pt x="1288256" y="319088"/>
                  </a:lnTo>
                  <a:lnTo>
                    <a:pt x="1297781" y="304800"/>
                  </a:lnTo>
                  <a:lnTo>
                    <a:pt x="1302543" y="295275"/>
                  </a:lnTo>
                  <a:lnTo>
                    <a:pt x="1300162" y="273844"/>
                  </a:lnTo>
                  <a:lnTo>
                    <a:pt x="1288256" y="252413"/>
                  </a:lnTo>
                  <a:lnTo>
                    <a:pt x="1276350" y="235744"/>
                  </a:lnTo>
                  <a:lnTo>
                    <a:pt x="1245393" y="204788"/>
                  </a:lnTo>
                  <a:lnTo>
                    <a:pt x="1195387" y="157163"/>
                  </a:lnTo>
                  <a:lnTo>
                    <a:pt x="1138237" y="107157"/>
                  </a:lnTo>
                  <a:lnTo>
                    <a:pt x="1081087" y="69057"/>
                  </a:lnTo>
                  <a:lnTo>
                    <a:pt x="1040606" y="45244"/>
                  </a:lnTo>
                  <a:lnTo>
                    <a:pt x="1002506" y="28575"/>
                  </a:lnTo>
                  <a:lnTo>
                    <a:pt x="947737" y="9525"/>
                  </a:lnTo>
                  <a:lnTo>
                    <a:pt x="885825" y="0"/>
                  </a:lnTo>
                  <a:lnTo>
                    <a:pt x="859631" y="0"/>
                  </a:lnTo>
                  <a:lnTo>
                    <a:pt x="842962" y="7144"/>
                  </a:lnTo>
                  <a:lnTo>
                    <a:pt x="838200" y="19050"/>
                  </a:lnTo>
                  <a:lnTo>
                    <a:pt x="845343" y="30957"/>
                  </a:lnTo>
                  <a:lnTo>
                    <a:pt x="869156" y="54769"/>
                  </a:lnTo>
                  <a:lnTo>
                    <a:pt x="890587" y="78582"/>
                  </a:lnTo>
                  <a:lnTo>
                    <a:pt x="912018" y="107157"/>
                  </a:lnTo>
                  <a:lnTo>
                    <a:pt x="921543" y="133350"/>
                  </a:lnTo>
                  <a:lnTo>
                    <a:pt x="923925" y="147638"/>
                  </a:lnTo>
                  <a:lnTo>
                    <a:pt x="912018" y="178594"/>
                  </a:lnTo>
                  <a:lnTo>
                    <a:pt x="871537" y="226219"/>
                  </a:lnTo>
                  <a:lnTo>
                    <a:pt x="800100" y="283369"/>
                  </a:lnTo>
                  <a:lnTo>
                    <a:pt x="676275" y="359569"/>
                  </a:lnTo>
                  <a:lnTo>
                    <a:pt x="523875" y="4405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22">
              <a:extLst>
                <a:ext uri="{FF2B5EF4-FFF2-40B4-BE49-F238E27FC236}">
                  <a16:creationId xmlns:a16="http://schemas.microsoft.com/office/drawing/2014/main" id="{3CF7B963-4DB3-4A5B-B319-D5E1346A2618}"/>
                </a:ext>
              </a:extLst>
            </p:cNvPr>
            <p:cNvSpPr/>
            <p:nvPr/>
          </p:nvSpPr>
          <p:spPr>
            <a:xfrm>
              <a:off x="6884988" y="4237039"/>
              <a:ext cx="1752600" cy="1335087"/>
            </a:xfrm>
            <a:custGeom>
              <a:avLst/>
              <a:gdLst>
                <a:gd name="connsiteX0" fmla="*/ 859631 w 1752600"/>
                <a:gd name="connsiteY0" fmla="*/ 735806 h 1335881"/>
                <a:gd name="connsiteX1" fmla="*/ 795337 w 1752600"/>
                <a:gd name="connsiteY1" fmla="*/ 690562 h 1335881"/>
                <a:gd name="connsiteX2" fmla="*/ 738187 w 1752600"/>
                <a:gd name="connsiteY2" fmla="*/ 647700 h 1335881"/>
                <a:gd name="connsiteX3" fmla="*/ 645319 w 1752600"/>
                <a:gd name="connsiteY3" fmla="*/ 576262 h 1335881"/>
                <a:gd name="connsiteX4" fmla="*/ 564356 w 1752600"/>
                <a:gd name="connsiteY4" fmla="*/ 509587 h 1335881"/>
                <a:gd name="connsiteX5" fmla="*/ 488156 w 1752600"/>
                <a:gd name="connsiteY5" fmla="*/ 445294 h 1335881"/>
                <a:gd name="connsiteX6" fmla="*/ 388144 w 1752600"/>
                <a:gd name="connsiteY6" fmla="*/ 357187 h 1335881"/>
                <a:gd name="connsiteX7" fmla="*/ 283369 w 1752600"/>
                <a:gd name="connsiteY7" fmla="*/ 259556 h 1335881"/>
                <a:gd name="connsiteX8" fmla="*/ 202406 w 1752600"/>
                <a:gd name="connsiteY8" fmla="*/ 178594 h 1335881"/>
                <a:gd name="connsiteX9" fmla="*/ 102394 w 1752600"/>
                <a:gd name="connsiteY9" fmla="*/ 73819 h 1335881"/>
                <a:gd name="connsiteX10" fmla="*/ 40481 w 1752600"/>
                <a:gd name="connsiteY10" fmla="*/ 0 h 1335881"/>
                <a:gd name="connsiteX11" fmla="*/ 0 w 1752600"/>
                <a:gd name="connsiteY11" fmla="*/ 209550 h 1335881"/>
                <a:gd name="connsiteX12" fmla="*/ 209550 w 1752600"/>
                <a:gd name="connsiteY12" fmla="*/ 400050 h 1335881"/>
                <a:gd name="connsiteX13" fmla="*/ 333375 w 1752600"/>
                <a:gd name="connsiteY13" fmla="*/ 531019 h 1335881"/>
                <a:gd name="connsiteX14" fmla="*/ 485775 w 1752600"/>
                <a:gd name="connsiteY14" fmla="*/ 695325 h 1335881"/>
                <a:gd name="connsiteX15" fmla="*/ 628650 w 1752600"/>
                <a:gd name="connsiteY15" fmla="*/ 850106 h 1335881"/>
                <a:gd name="connsiteX16" fmla="*/ 738187 w 1752600"/>
                <a:gd name="connsiteY16" fmla="*/ 976312 h 1335881"/>
                <a:gd name="connsiteX17" fmla="*/ 831056 w 1752600"/>
                <a:gd name="connsiteY17" fmla="*/ 1083469 h 1335881"/>
                <a:gd name="connsiteX18" fmla="*/ 888206 w 1752600"/>
                <a:gd name="connsiteY18" fmla="*/ 1152525 h 1335881"/>
                <a:gd name="connsiteX19" fmla="*/ 952500 w 1752600"/>
                <a:gd name="connsiteY19" fmla="*/ 1228725 h 1335881"/>
                <a:gd name="connsiteX20" fmla="*/ 983456 w 1752600"/>
                <a:gd name="connsiteY20" fmla="*/ 1264444 h 1335881"/>
                <a:gd name="connsiteX21" fmla="*/ 1004887 w 1752600"/>
                <a:gd name="connsiteY21" fmla="*/ 1283494 h 1335881"/>
                <a:gd name="connsiteX22" fmla="*/ 1028700 w 1752600"/>
                <a:gd name="connsiteY22" fmla="*/ 1302544 h 1335881"/>
                <a:gd name="connsiteX23" fmla="*/ 1052512 w 1752600"/>
                <a:gd name="connsiteY23" fmla="*/ 1314450 h 1335881"/>
                <a:gd name="connsiteX24" fmla="*/ 1088231 w 1752600"/>
                <a:gd name="connsiteY24" fmla="*/ 1326356 h 1335881"/>
                <a:gd name="connsiteX25" fmla="*/ 1169194 w 1752600"/>
                <a:gd name="connsiteY25" fmla="*/ 1335881 h 1335881"/>
                <a:gd name="connsiteX26" fmla="*/ 1443037 w 1752600"/>
                <a:gd name="connsiteY26" fmla="*/ 1333500 h 1335881"/>
                <a:gd name="connsiteX27" fmla="*/ 1702594 w 1752600"/>
                <a:gd name="connsiteY27" fmla="*/ 1333500 h 1335881"/>
                <a:gd name="connsiteX28" fmla="*/ 1735931 w 1752600"/>
                <a:gd name="connsiteY28" fmla="*/ 1331119 h 1335881"/>
                <a:gd name="connsiteX29" fmla="*/ 1750219 w 1752600"/>
                <a:gd name="connsiteY29" fmla="*/ 1323975 h 1335881"/>
                <a:gd name="connsiteX30" fmla="*/ 1752600 w 1752600"/>
                <a:gd name="connsiteY30" fmla="*/ 1316831 h 1335881"/>
                <a:gd name="connsiteX31" fmla="*/ 1752600 w 1752600"/>
                <a:gd name="connsiteY31" fmla="*/ 1307306 h 1335881"/>
                <a:gd name="connsiteX32" fmla="*/ 1750219 w 1752600"/>
                <a:gd name="connsiteY32" fmla="*/ 1297781 h 1335881"/>
                <a:gd name="connsiteX33" fmla="*/ 1735931 w 1752600"/>
                <a:gd name="connsiteY33" fmla="*/ 1276350 h 1335881"/>
                <a:gd name="connsiteX34" fmla="*/ 1719262 w 1752600"/>
                <a:gd name="connsiteY34" fmla="*/ 1262062 h 1335881"/>
                <a:gd name="connsiteX35" fmla="*/ 1614487 w 1752600"/>
                <a:gd name="connsiteY35" fmla="*/ 1207294 h 1335881"/>
                <a:gd name="connsiteX36" fmla="*/ 1473994 w 1752600"/>
                <a:gd name="connsiteY36" fmla="*/ 1128712 h 1335881"/>
                <a:gd name="connsiteX37" fmla="*/ 1345406 w 1752600"/>
                <a:gd name="connsiteY37" fmla="*/ 1054894 h 1335881"/>
                <a:gd name="connsiteX38" fmla="*/ 1216819 w 1752600"/>
                <a:gd name="connsiteY38" fmla="*/ 976312 h 1335881"/>
                <a:gd name="connsiteX39" fmla="*/ 1028700 w 1752600"/>
                <a:gd name="connsiteY39" fmla="*/ 852487 h 1335881"/>
                <a:gd name="connsiteX40" fmla="*/ 859631 w 1752600"/>
                <a:gd name="connsiteY40" fmla="*/ 735806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52600" h="1335881">
                  <a:moveTo>
                    <a:pt x="859631" y="735806"/>
                  </a:moveTo>
                  <a:lnTo>
                    <a:pt x="795337" y="690562"/>
                  </a:lnTo>
                  <a:lnTo>
                    <a:pt x="738187" y="647700"/>
                  </a:lnTo>
                  <a:lnTo>
                    <a:pt x="645319" y="576262"/>
                  </a:lnTo>
                  <a:lnTo>
                    <a:pt x="564356" y="509587"/>
                  </a:lnTo>
                  <a:lnTo>
                    <a:pt x="488156" y="445294"/>
                  </a:lnTo>
                  <a:lnTo>
                    <a:pt x="388144" y="357187"/>
                  </a:lnTo>
                  <a:lnTo>
                    <a:pt x="283369" y="259556"/>
                  </a:lnTo>
                  <a:lnTo>
                    <a:pt x="202406" y="178594"/>
                  </a:lnTo>
                  <a:lnTo>
                    <a:pt x="102394" y="73819"/>
                  </a:lnTo>
                  <a:lnTo>
                    <a:pt x="40481" y="0"/>
                  </a:lnTo>
                  <a:lnTo>
                    <a:pt x="0" y="209550"/>
                  </a:lnTo>
                  <a:lnTo>
                    <a:pt x="209550" y="400050"/>
                  </a:lnTo>
                  <a:lnTo>
                    <a:pt x="333375" y="531019"/>
                  </a:lnTo>
                  <a:lnTo>
                    <a:pt x="485775" y="695325"/>
                  </a:lnTo>
                  <a:lnTo>
                    <a:pt x="628650" y="850106"/>
                  </a:lnTo>
                  <a:lnTo>
                    <a:pt x="738187" y="976312"/>
                  </a:lnTo>
                  <a:lnTo>
                    <a:pt x="831056" y="1083469"/>
                  </a:lnTo>
                  <a:lnTo>
                    <a:pt x="888206" y="1152525"/>
                  </a:lnTo>
                  <a:lnTo>
                    <a:pt x="952500" y="1228725"/>
                  </a:lnTo>
                  <a:lnTo>
                    <a:pt x="983456" y="1264444"/>
                  </a:lnTo>
                  <a:lnTo>
                    <a:pt x="1004887" y="1283494"/>
                  </a:lnTo>
                  <a:lnTo>
                    <a:pt x="1028700" y="1302544"/>
                  </a:lnTo>
                  <a:lnTo>
                    <a:pt x="1052512" y="1314450"/>
                  </a:lnTo>
                  <a:lnTo>
                    <a:pt x="1088231" y="1326356"/>
                  </a:lnTo>
                  <a:lnTo>
                    <a:pt x="1169194" y="1335881"/>
                  </a:lnTo>
                  <a:lnTo>
                    <a:pt x="1443037" y="1333500"/>
                  </a:lnTo>
                  <a:lnTo>
                    <a:pt x="1702594" y="1333500"/>
                  </a:lnTo>
                  <a:lnTo>
                    <a:pt x="1735931" y="1331119"/>
                  </a:lnTo>
                  <a:lnTo>
                    <a:pt x="1750219" y="1323975"/>
                  </a:lnTo>
                  <a:lnTo>
                    <a:pt x="1752600" y="1316831"/>
                  </a:lnTo>
                  <a:lnTo>
                    <a:pt x="1752600" y="1307306"/>
                  </a:lnTo>
                  <a:lnTo>
                    <a:pt x="1750219" y="1297781"/>
                  </a:lnTo>
                  <a:lnTo>
                    <a:pt x="1735931" y="1276350"/>
                  </a:lnTo>
                  <a:lnTo>
                    <a:pt x="1719262" y="1262062"/>
                  </a:lnTo>
                  <a:lnTo>
                    <a:pt x="1614487" y="1207294"/>
                  </a:lnTo>
                  <a:lnTo>
                    <a:pt x="1473994" y="1128712"/>
                  </a:lnTo>
                  <a:lnTo>
                    <a:pt x="1345406" y="1054894"/>
                  </a:lnTo>
                  <a:lnTo>
                    <a:pt x="1216819" y="976312"/>
                  </a:lnTo>
                  <a:lnTo>
                    <a:pt x="1028700" y="852487"/>
                  </a:lnTo>
                  <a:lnTo>
                    <a:pt x="859631" y="735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F1EEF6EF-865B-49FA-BEC5-B5B6EA1E4D87}"/>
              </a:ext>
            </a:extLst>
          </p:cNvPr>
          <p:cNvGrpSpPr/>
          <p:nvPr/>
        </p:nvGrpSpPr>
        <p:grpSpPr>
          <a:xfrm>
            <a:off x="3651250" y="1560514"/>
            <a:ext cx="4833938" cy="4489449"/>
            <a:chOff x="3651250" y="1560514"/>
            <a:chExt cx="4833938" cy="4489449"/>
          </a:xfrm>
        </p:grpSpPr>
        <p:grpSp>
          <p:nvGrpSpPr>
            <p:cNvPr id="72" name="グループ化 71">
              <a:extLst>
                <a:ext uri="{FF2B5EF4-FFF2-40B4-BE49-F238E27FC236}">
                  <a16:creationId xmlns:a16="http://schemas.microsoft.com/office/drawing/2014/main" id="{9AAC644F-8F5B-4672-B994-56B19010A54C}"/>
                </a:ext>
              </a:extLst>
            </p:cNvPr>
            <p:cNvGrpSpPr/>
            <p:nvPr/>
          </p:nvGrpSpPr>
          <p:grpSpPr>
            <a:xfrm>
              <a:off x="3651250" y="1560514"/>
              <a:ext cx="4833938" cy="4489449"/>
              <a:chOff x="3803650" y="1712914"/>
              <a:chExt cx="4833938" cy="4489449"/>
            </a:xfrm>
          </p:grpSpPr>
          <p:sp>
            <p:nvSpPr>
              <p:cNvPr id="73" name="フリーフォーム 16">
                <a:extLst>
                  <a:ext uri="{FF2B5EF4-FFF2-40B4-BE49-F238E27FC236}">
                    <a16:creationId xmlns:a16="http://schemas.microsoft.com/office/drawing/2014/main" id="{6DEA6F65-FE58-46F9-B54C-D8774705DBB9}"/>
                  </a:ext>
                </a:extLst>
              </p:cNvPr>
              <p:cNvSpPr/>
              <p:nvPr/>
            </p:nvSpPr>
            <p:spPr>
              <a:xfrm>
                <a:off x="3803650" y="1860550"/>
                <a:ext cx="1371600" cy="2317750"/>
              </a:xfrm>
              <a:custGeom>
                <a:avLst/>
                <a:gdLst>
                  <a:gd name="connsiteX0" fmla="*/ 768350 w 1371600"/>
                  <a:gd name="connsiteY0" fmla="*/ 901700 h 2317750"/>
                  <a:gd name="connsiteX1" fmla="*/ 831850 w 1371600"/>
                  <a:gd name="connsiteY1" fmla="*/ 752475 h 2317750"/>
                  <a:gd name="connsiteX2" fmla="*/ 908050 w 1371600"/>
                  <a:gd name="connsiteY2" fmla="*/ 565150 h 2317750"/>
                  <a:gd name="connsiteX3" fmla="*/ 965200 w 1371600"/>
                  <a:gd name="connsiteY3" fmla="*/ 409575 h 2317750"/>
                  <a:gd name="connsiteX4" fmla="*/ 996950 w 1371600"/>
                  <a:gd name="connsiteY4" fmla="*/ 304800 h 2317750"/>
                  <a:gd name="connsiteX5" fmla="*/ 1006475 w 1371600"/>
                  <a:gd name="connsiteY5" fmla="*/ 266700 h 2317750"/>
                  <a:gd name="connsiteX6" fmla="*/ 1012825 w 1371600"/>
                  <a:gd name="connsiteY6" fmla="*/ 225425 h 2317750"/>
                  <a:gd name="connsiteX7" fmla="*/ 1009650 w 1371600"/>
                  <a:gd name="connsiteY7" fmla="*/ 203200 h 2317750"/>
                  <a:gd name="connsiteX8" fmla="*/ 996950 w 1371600"/>
                  <a:gd name="connsiteY8" fmla="*/ 168275 h 2317750"/>
                  <a:gd name="connsiteX9" fmla="*/ 965200 w 1371600"/>
                  <a:gd name="connsiteY9" fmla="*/ 111125 h 2317750"/>
                  <a:gd name="connsiteX10" fmla="*/ 930275 w 1371600"/>
                  <a:gd name="connsiteY10" fmla="*/ 63500 h 2317750"/>
                  <a:gd name="connsiteX11" fmla="*/ 904875 w 1371600"/>
                  <a:gd name="connsiteY11" fmla="*/ 31750 h 2317750"/>
                  <a:gd name="connsiteX12" fmla="*/ 901700 w 1371600"/>
                  <a:gd name="connsiteY12" fmla="*/ 19050 h 2317750"/>
                  <a:gd name="connsiteX13" fmla="*/ 911225 w 1371600"/>
                  <a:gd name="connsiteY13" fmla="*/ 6350 h 2317750"/>
                  <a:gd name="connsiteX14" fmla="*/ 942975 w 1371600"/>
                  <a:gd name="connsiteY14" fmla="*/ 0 h 2317750"/>
                  <a:gd name="connsiteX15" fmla="*/ 1003300 w 1371600"/>
                  <a:gd name="connsiteY15" fmla="*/ 9525 h 2317750"/>
                  <a:gd name="connsiteX16" fmla="*/ 1041400 w 1371600"/>
                  <a:gd name="connsiteY16" fmla="*/ 22225 h 2317750"/>
                  <a:gd name="connsiteX17" fmla="*/ 1095375 w 1371600"/>
                  <a:gd name="connsiteY17" fmla="*/ 47625 h 2317750"/>
                  <a:gd name="connsiteX18" fmla="*/ 1149350 w 1371600"/>
                  <a:gd name="connsiteY18" fmla="*/ 85725 h 2317750"/>
                  <a:gd name="connsiteX19" fmla="*/ 1209675 w 1371600"/>
                  <a:gd name="connsiteY19" fmla="*/ 136525 h 2317750"/>
                  <a:gd name="connsiteX20" fmla="*/ 1250950 w 1371600"/>
                  <a:gd name="connsiteY20" fmla="*/ 177800 h 2317750"/>
                  <a:gd name="connsiteX21" fmla="*/ 1317625 w 1371600"/>
                  <a:gd name="connsiteY21" fmla="*/ 254000 h 2317750"/>
                  <a:gd name="connsiteX22" fmla="*/ 1349375 w 1371600"/>
                  <a:gd name="connsiteY22" fmla="*/ 298450 h 2317750"/>
                  <a:gd name="connsiteX23" fmla="*/ 1368425 w 1371600"/>
                  <a:gd name="connsiteY23" fmla="*/ 333375 h 2317750"/>
                  <a:gd name="connsiteX24" fmla="*/ 1371600 w 1371600"/>
                  <a:gd name="connsiteY24" fmla="*/ 355600 h 2317750"/>
                  <a:gd name="connsiteX25" fmla="*/ 1365250 w 1371600"/>
                  <a:gd name="connsiteY25" fmla="*/ 368300 h 2317750"/>
                  <a:gd name="connsiteX26" fmla="*/ 1346200 w 1371600"/>
                  <a:gd name="connsiteY26" fmla="*/ 377825 h 2317750"/>
                  <a:gd name="connsiteX27" fmla="*/ 1323975 w 1371600"/>
                  <a:gd name="connsiteY27" fmla="*/ 384175 h 2317750"/>
                  <a:gd name="connsiteX28" fmla="*/ 1282700 w 1371600"/>
                  <a:gd name="connsiteY28" fmla="*/ 463550 h 2317750"/>
                  <a:gd name="connsiteX29" fmla="*/ 1174750 w 1371600"/>
                  <a:gd name="connsiteY29" fmla="*/ 669925 h 2317750"/>
                  <a:gd name="connsiteX30" fmla="*/ 1041400 w 1371600"/>
                  <a:gd name="connsiteY30" fmla="*/ 914400 h 2317750"/>
                  <a:gd name="connsiteX31" fmla="*/ 908050 w 1371600"/>
                  <a:gd name="connsiteY31" fmla="*/ 1152525 h 2317750"/>
                  <a:gd name="connsiteX32" fmla="*/ 809625 w 1371600"/>
                  <a:gd name="connsiteY32" fmla="*/ 1327150 h 2317750"/>
                  <a:gd name="connsiteX33" fmla="*/ 777875 w 1371600"/>
                  <a:gd name="connsiteY33" fmla="*/ 1384300 h 2317750"/>
                  <a:gd name="connsiteX34" fmla="*/ 650875 w 1371600"/>
                  <a:gd name="connsiteY34" fmla="*/ 1574800 h 2317750"/>
                  <a:gd name="connsiteX35" fmla="*/ 555625 w 1371600"/>
                  <a:gd name="connsiteY35" fmla="*/ 1704975 h 2317750"/>
                  <a:gd name="connsiteX36" fmla="*/ 371475 w 1371600"/>
                  <a:gd name="connsiteY36" fmla="*/ 1939925 h 2317750"/>
                  <a:gd name="connsiteX37" fmla="*/ 174625 w 1371600"/>
                  <a:gd name="connsiteY37" fmla="*/ 2165350 h 2317750"/>
                  <a:gd name="connsiteX38" fmla="*/ 53975 w 1371600"/>
                  <a:gd name="connsiteY38" fmla="*/ 2298700 h 2317750"/>
                  <a:gd name="connsiteX39" fmla="*/ 28575 w 1371600"/>
                  <a:gd name="connsiteY39" fmla="*/ 2317750 h 2317750"/>
                  <a:gd name="connsiteX40" fmla="*/ 15875 w 1371600"/>
                  <a:gd name="connsiteY40" fmla="*/ 2317750 h 2317750"/>
                  <a:gd name="connsiteX41" fmla="*/ 9525 w 1371600"/>
                  <a:gd name="connsiteY41" fmla="*/ 2314575 h 2317750"/>
                  <a:gd name="connsiteX42" fmla="*/ 0 w 1371600"/>
                  <a:gd name="connsiteY42" fmla="*/ 2301875 h 2317750"/>
                  <a:gd name="connsiteX43" fmla="*/ 6350 w 1371600"/>
                  <a:gd name="connsiteY43" fmla="*/ 2279650 h 2317750"/>
                  <a:gd name="connsiteX44" fmla="*/ 50800 w 1371600"/>
                  <a:gd name="connsiteY44" fmla="*/ 2206625 h 2317750"/>
                  <a:gd name="connsiteX45" fmla="*/ 161925 w 1371600"/>
                  <a:gd name="connsiteY45" fmla="*/ 2028825 h 2317750"/>
                  <a:gd name="connsiteX46" fmla="*/ 279400 w 1371600"/>
                  <a:gd name="connsiteY46" fmla="*/ 1831975 h 2317750"/>
                  <a:gd name="connsiteX47" fmla="*/ 365125 w 1371600"/>
                  <a:gd name="connsiteY47" fmla="*/ 1685925 h 2317750"/>
                  <a:gd name="connsiteX48" fmla="*/ 469900 w 1371600"/>
                  <a:gd name="connsiteY48" fmla="*/ 1504950 h 2317750"/>
                  <a:gd name="connsiteX49" fmla="*/ 533400 w 1371600"/>
                  <a:gd name="connsiteY49" fmla="*/ 1387475 h 2317750"/>
                  <a:gd name="connsiteX50" fmla="*/ 625475 w 1371600"/>
                  <a:gd name="connsiteY50" fmla="*/ 1212850 h 2317750"/>
                  <a:gd name="connsiteX51" fmla="*/ 727075 w 1371600"/>
                  <a:gd name="connsiteY51" fmla="*/ 1003300 h 2317750"/>
                  <a:gd name="connsiteX52" fmla="*/ 768350 w 1371600"/>
                  <a:gd name="connsiteY52" fmla="*/ 901700 h 23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371600" h="2317750">
                    <a:moveTo>
                      <a:pt x="768350" y="901700"/>
                    </a:moveTo>
                    <a:lnTo>
                      <a:pt x="831850" y="752475"/>
                    </a:lnTo>
                    <a:lnTo>
                      <a:pt x="908050" y="565150"/>
                    </a:lnTo>
                    <a:lnTo>
                      <a:pt x="965200" y="409575"/>
                    </a:lnTo>
                    <a:lnTo>
                      <a:pt x="996950" y="304800"/>
                    </a:lnTo>
                    <a:lnTo>
                      <a:pt x="1006475" y="266700"/>
                    </a:lnTo>
                    <a:lnTo>
                      <a:pt x="1012825" y="225425"/>
                    </a:lnTo>
                    <a:lnTo>
                      <a:pt x="1009650" y="203200"/>
                    </a:lnTo>
                    <a:lnTo>
                      <a:pt x="996950" y="168275"/>
                    </a:lnTo>
                    <a:lnTo>
                      <a:pt x="965200" y="111125"/>
                    </a:lnTo>
                    <a:lnTo>
                      <a:pt x="930275" y="63500"/>
                    </a:lnTo>
                    <a:lnTo>
                      <a:pt x="904875" y="31750"/>
                    </a:lnTo>
                    <a:lnTo>
                      <a:pt x="901700" y="19050"/>
                    </a:lnTo>
                    <a:lnTo>
                      <a:pt x="911225" y="6350"/>
                    </a:lnTo>
                    <a:lnTo>
                      <a:pt x="942975" y="0"/>
                    </a:lnTo>
                    <a:lnTo>
                      <a:pt x="1003300" y="9525"/>
                    </a:lnTo>
                    <a:lnTo>
                      <a:pt x="1041400" y="22225"/>
                    </a:lnTo>
                    <a:lnTo>
                      <a:pt x="1095375" y="47625"/>
                    </a:lnTo>
                    <a:lnTo>
                      <a:pt x="1149350" y="85725"/>
                    </a:lnTo>
                    <a:lnTo>
                      <a:pt x="1209675" y="136525"/>
                    </a:lnTo>
                    <a:lnTo>
                      <a:pt x="1250950" y="177800"/>
                    </a:lnTo>
                    <a:lnTo>
                      <a:pt x="1317625" y="254000"/>
                    </a:lnTo>
                    <a:lnTo>
                      <a:pt x="1349375" y="298450"/>
                    </a:lnTo>
                    <a:lnTo>
                      <a:pt x="1368425" y="333375"/>
                    </a:lnTo>
                    <a:lnTo>
                      <a:pt x="1371600" y="355600"/>
                    </a:lnTo>
                    <a:lnTo>
                      <a:pt x="1365250" y="368300"/>
                    </a:lnTo>
                    <a:lnTo>
                      <a:pt x="1346200" y="377825"/>
                    </a:lnTo>
                    <a:lnTo>
                      <a:pt x="1323975" y="384175"/>
                    </a:lnTo>
                    <a:lnTo>
                      <a:pt x="1282700" y="463550"/>
                    </a:lnTo>
                    <a:lnTo>
                      <a:pt x="1174750" y="669925"/>
                    </a:lnTo>
                    <a:lnTo>
                      <a:pt x="1041400" y="914400"/>
                    </a:lnTo>
                    <a:lnTo>
                      <a:pt x="908050" y="1152525"/>
                    </a:lnTo>
                    <a:lnTo>
                      <a:pt x="809625" y="1327150"/>
                    </a:lnTo>
                    <a:lnTo>
                      <a:pt x="777875" y="1384300"/>
                    </a:lnTo>
                    <a:lnTo>
                      <a:pt x="650875" y="1574800"/>
                    </a:lnTo>
                    <a:lnTo>
                      <a:pt x="555625" y="1704975"/>
                    </a:lnTo>
                    <a:lnTo>
                      <a:pt x="371475" y="1939925"/>
                    </a:lnTo>
                    <a:lnTo>
                      <a:pt x="174625" y="2165350"/>
                    </a:lnTo>
                    <a:lnTo>
                      <a:pt x="53975" y="2298700"/>
                    </a:lnTo>
                    <a:lnTo>
                      <a:pt x="28575" y="2317750"/>
                    </a:lnTo>
                    <a:lnTo>
                      <a:pt x="15875" y="2317750"/>
                    </a:lnTo>
                    <a:lnTo>
                      <a:pt x="9525" y="2314575"/>
                    </a:lnTo>
                    <a:lnTo>
                      <a:pt x="0" y="2301875"/>
                    </a:lnTo>
                    <a:lnTo>
                      <a:pt x="6350" y="2279650"/>
                    </a:lnTo>
                    <a:lnTo>
                      <a:pt x="50800" y="2206625"/>
                    </a:lnTo>
                    <a:lnTo>
                      <a:pt x="161925" y="2028825"/>
                    </a:lnTo>
                    <a:lnTo>
                      <a:pt x="279400" y="1831975"/>
                    </a:lnTo>
                    <a:lnTo>
                      <a:pt x="365125" y="1685925"/>
                    </a:lnTo>
                    <a:lnTo>
                      <a:pt x="469900" y="1504950"/>
                    </a:lnTo>
                    <a:lnTo>
                      <a:pt x="533400" y="1387475"/>
                    </a:lnTo>
                    <a:lnTo>
                      <a:pt x="625475" y="1212850"/>
                    </a:lnTo>
                    <a:lnTo>
                      <a:pt x="727075" y="1003300"/>
                    </a:lnTo>
                    <a:lnTo>
                      <a:pt x="768350" y="9017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4" name="フリーフォーム 8">
                <a:extLst>
                  <a:ext uri="{FF2B5EF4-FFF2-40B4-BE49-F238E27FC236}">
                    <a16:creationId xmlns:a16="http://schemas.microsoft.com/office/drawing/2014/main" id="{6B8E41C8-C7ED-48E8-823F-D6B9DE67C205}"/>
                  </a:ext>
                </a:extLst>
              </p:cNvPr>
              <p:cNvSpPr/>
              <p:nvPr/>
            </p:nvSpPr>
            <p:spPr>
              <a:xfrm>
                <a:off x="5319714" y="2801938"/>
                <a:ext cx="498475" cy="889000"/>
              </a:xfrm>
              <a:custGeom>
                <a:avLst/>
                <a:gdLst>
                  <a:gd name="connsiteX0" fmla="*/ 250031 w 497681"/>
                  <a:gd name="connsiteY0" fmla="*/ 521494 h 888207"/>
                  <a:gd name="connsiteX1" fmla="*/ 240506 w 497681"/>
                  <a:gd name="connsiteY1" fmla="*/ 459582 h 888207"/>
                  <a:gd name="connsiteX2" fmla="*/ 226218 w 497681"/>
                  <a:gd name="connsiteY2" fmla="*/ 385763 h 888207"/>
                  <a:gd name="connsiteX3" fmla="*/ 216693 w 497681"/>
                  <a:gd name="connsiteY3" fmla="*/ 342900 h 888207"/>
                  <a:gd name="connsiteX4" fmla="*/ 207168 w 497681"/>
                  <a:gd name="connsiteY4" fmla="*/ 309563 h 888207"/>
                  <a:gd name="connsiteX5" fmla="*/ 195262 w 497681"/>
                  <a:gd name="connsiteY5" fmla="*/ 278607 h 888207"/>
                  <a:gd name="connsiteX6" fmla="*/ 180975 w 497681"/>
                  <a:gd name="connsiteY6" fmla="*/ 254794 h 888207"/>
                  <a:gd name="connsiteX7" fmla="*/ 157162 w 497681"/>
                  <a:gd name="connsiteY7" fmla="*/ 214313 h 888207"/>
                  <a:gd name="connsiteX8" fmla="*/ 119062 w 497681"/>
                  <a:gd name="connsiteY8" fmla="*/ 164307 h 888207"/>
                  <a:gd name="connsiteX9" fmla="*/ 104775 w 497681"/>
                  <a:gd name="connsiteY9" fmla="*/ 147638 h 888207"/>
                  <a:gd name="connsiteX10" fmla="*/ 66675 w 497681"/>
                  <a:gd name="connsiteY10" fmla="*/ 102394 h 888207"/>
                  <a:gd name="connsiteX11" fmla="*/ 33337 w 497681"/>
                  <a:gd name="connsiteY11" fmla="*/ 71438 h 888207"/>
                  <a:gd name="connsiteX12" fmla="*/ 11906 w 497681"/>
                  <a:gd name="connsiteY12" fmla="*/ 50007 h 888207"/>
                  <a:gd name="connsiteX13" fmla="*/ 2381 w 497681"/>
                  <a:gd name="connsiteY13" fmla="*/ 35719 h 888207"/>
                  <a:gd name="connsiteX14" fmla="*/ 0 w 497681"/>
                  <a:gd name="connsiteY14" fmla="*/ 19050 h 888207"/>
                  <a:gd name="connsiteX15" fmla="*/ 4762 w 497681"/>
                  <a:gd name="connsiteY15" fmla="*/ 9525 h 888207"/>
                  <a:gd name="connsiteX16" fmla="*/ 21431 w 497681"/>
                  <a:gd name="connsiteY16" fmla="*/ 0 h 888207"/>
                  <a:gd name="connsiteX17" fmla="*/ 47625 w 497681"/>
                  <a:gd name="connsiteY17" fmla="*/ 0 h 888207"/>
                  <a:gd name="connsiteX18" fmla="*/ 92868 w 497681"/>
                  <a:gd name="connsiteY18" fmla="*/ 7144 h 888207"/>
                  <a:gd name="connsiteX19" fmla="*/ 209550 w 497681"/>
                  <a:gd name="connsiteY19" fmla="*/ 35719 h 888207"/>
                  <a:gd name="connsiteX20" fmla="*/ 340518 w 497681"/>
                  <a:gd name="connsiteY20" fmla="*/ 61913 h 888207"/>
                  <a:gd name="connsiteX21" fmla="*/ 373856 w 497681"/>
                  <a:gd name="connsiteY21" fmla="*/ 66675 h 888207"/>
                  <a:gd name="connsiteX22" fmla="*/ 409575 w 497681"/>
                  <a:gd name="connsiteY22" fmla="*/ 200025 h 888207"/>
                  <a:gd name="connsiteX23" fmla="*/ 409575 w 497681"/>
                  <a:gd name="connsiteY23" fmla="*/ 285750 h 888207"/>
                  <a:gd name="connsiteX24" fmla="*/ 414337 w 497681"/>
                  <a:gd name="connsiteY24" fmla="*/ 357188 h 888207"/>
                  <a:gd name="connsiteX25" fmla="*/ 426243 w 497681"/>
                  <a:gd name="connsiteY25" fmla="*/ 442913 h 888207"/>
                  <a:gd name="connsiteX26" fmla="*/ 438150 w 497681"/>
                  <a:gd name="connsiteY26" fmla="*/ 504825 h 888207"/>
                  <a:gd name="connsiteX27" fmla="*/ 457200 w 497681"/>
                  <a:gd name="connsiteY27" fmla="*/ 583407 h 888207"/>
                  <a:gd name="connsiteX28" fmla="*/ 483393 w 497681"/>
                  <a:gd name="connsiteY28" fmla="*/ 666750 h 888207"/>
                  <a:gd name="connsiteX29" fmla="*/ 497681 w 497681"/>
                  <a:gd name="connsiteY29" fmla="*/ 795338 h 888207"/>
                  <a:gd name="connsiteX30" fmla="*/ 481012 w 497681"/>
                  <a:gd name="connsiteY30" fmla="*/ 826294 h 888207"/>
                  <a:gd name="connsiteX31" fmla="*/ 452437 w 497681"/>
                  <a:gd name="connsiteY31" fmla="*/ 859632 h 888207"/>
                  <a:gd name="connsiteX32" fmla="*/ 421481 w 497681"/>
                  <a:gd name="connsiteY32" fmla="*/ 883444 h 888207"/>
                  <a:gd name="connsiteX33" fmla="*/ 409575 w 497681"/>
                  <a:gd name="connsiteY33" fmla="*/ 888207 h 888207"/>
                  <a:gd name="connsiteX34" fmla="*/ 388143 w 497681"/>
                  <a:gd name="connsiteY34" fmla="*/ 883444 h 888207"/>
                  <a:gd name="connsiteX35" fmla="*/ 366712 w 497681"/>
                  <a:gd name="connsiteY35" fmla="*/ 871538 h 888207"/>
                  <a:gd name="connsiteX36" fmla="*/ 342900 w 497681"/>
                  <a:gd name="connsiteY36" fmla="*/ 850107 h 888207"/>
                  <a:gd name="connsiteX37" fmla="*/ 323850 w 497681"/>
                  <a:gd name="connsiteY37" fmla="*/ 826294 h 888207"/>
                  <a:gd name="connsiteX38" fmla="*/ 302418 w 497681"/>
                  <a:gd name="connsiteY38" fmla="*/ 792957 h 888207"/>
                  <a:gd name="connsiteX39" fmla="*/ 295275 w 497681"/>
                  <a:gd name="connsiteY39" fmla="*/ 771525 h 888207"/>
                  <a:gd name="connsiteX40" fmla="*/ 283368 w 497681"/>
                  <a:gd name="connsiteY40" fmla="*/ 702469 h 888207"/>
                  <a:gd name="connsiteX41" fmla="*/ 250031 w 497681"/>
                  <a:gd name="connsiteY41" fmla="*/ 521494 h 88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97681" h="888207">
                    <a:moveTo>
                      <a:pt x="250031" y="521494"/>
                    </a:moveTo>
                    <a:lnTo>
                      <a:pt x="240506" y="459582"/>
                    </a:lnTo>
                    <a:lnTo>
                      <a:pt x="226218" y="385763"/>
                    </a:lnTo>
                    <a:lnTo>
                      <a:pt x="216693" y="342900"/>
                    </a:lnTo>
                    <a:lnTo>
                      <a:pt x="207168" y="309563"/>
                    </a:lnTo>
                    <a:lnTo>
                      <a:pt x="195262" y="278607"/>
                    </a:lnTo>
                    <a:lnTo>
                      <a:pt x="180975" y="254794"/>
                    </a:lnTo>
                    <a:lnTo>
                      <a:pt x="157162" y="214313"/>
                    </a:lnTo>
                    <a:lnTo>
                      <a:pt x="119062" y="164307"/>
                    </a:lnTo>
                    <a:lnTo>
                      <a:pt x="104775" y="147638"/>
                    </a:lnTo>
                    <a:lnTo>
                      <a:pt x="66675" y="102394"/>
                    </a:lnTo>
                    <a:lnTo>
                      <a:pt x="33337" y="71438"/>
                    </a:lnTo>
                    <a:lnTo>
                      <a:pt x="11906" y="50007"/>
                    </a:lnTo>
                    <a:lnTo>
                      <a:pt x="2381" y="35719"/>
                    </a:lnTo>
                    <a:lnTo>
                      <a:pt x="0" y="19050"/>
                    </a:lnTo>
                    <a:lnTo>
                      <a:pt x="4762" y="9525"/>
                    </a:lnTo>
                    <a:lnTo>
                      <a:pt x="21431" y="0"/>
                    </a:lnTo>
                    <a:lnTo>
                      <a:pt x="47625" y="0"/>
                    </a:lnTo>
                    <a:lnTo>
                      <a:pt x="92868" y="7144"/>
                    </a:lnTo>
                    <a:lnTo>
                      <a:pt x="209550" y="35719"/>
                    </a:lnTo>
                    <a:lnTo>
                      <a:pt x="340518" y="61913"/>
                    </a:lnTo>
                    <a:lnTo>
                      <a:pt x="373856" y="66675"/>
                    </a:lnTo>
                    <a:lnTo>
                      <a:pt x="409575" y="200025"/>
                    </a:lnTo>
                    <a:lnTo>
                      <a:pt x="409575" y="285750"/>
                    </a:lnTo>
                    <a:lnTo>
                      <a:pt x="414337" y="357188"/>
                    </a:lnTo>
                    <a:lnTo>
                      <a:pt x="426243" y="442913"/>
                    </a:lnTo>
                    <a:lnTo>
                      <a:pt x="438150" y="504825"/>
                    </a:lnTo>
                    <a:lnTo>
                      <a:pt x="457200" y="583407"/>
                    </a:lnTo>
                    <a:lnTo>
                      <a:pt x="483393" y="666750"/>
                    </a:lnTo>
                    <a:lnTo>
                      <a:pt x="497681" y="795338"/>
                    </a:lnTo>
                    <a:lnTo>
                      <a:pt x="481012" y="826294"/>
                    </a:lnTo>
                    <a:lnTo>
                      <a:pt x="452437" y="859632"/>
                    </a:lnTo>
                    <a:lnTo>
                      <a:pt x="421481" y="883444"/>
                    </a:lnTo>
                    <a:lnTo>
                      <a:pt x="409575" y="888207"/>
                    </a:lnTo>
                    <a:lnTo>
                      <a:pt x="388143" y="883444"/>
                    </a:lnTo>
                    <a:lnTo>
                      <a:pt x="366712" y="871538"/>
                    </a:lnTo>
                    <a:lnTo>
                      <a:pt x="342900" y="850107"/>
                    </a:lnTo>
                    <a:lnTo>
                      <a:pt x="323850" y="826294"/>
                    </a:lnTo>
                    <a:lnTo>
                      <a:pt x="302418" y="792957"/>
                    </a:lnTo>
                    <a:lnTo>
                      <a:pt x="295275" y="771525"/>
                    </a:lnTo>
                    <a:lnTo>
                      <a:pt x="283368" y="702469"/>
                    </a:lnTo>
                    <a:lnTo>
                      <a:pt x="250031" y="5214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5" name="フリーフォーム 17">
                <a:extLst>
                  <a:ext uri="{FF2B5EF4-FFF2-40B4-BE49-F238E27FC236}">
                    <a16:creationId xmlns:a16="http://schemas.microsoft.com/office/drawing/2014/main" id="{16057645-A36F-4910-9CC2-9770B2CCC875}"/>
                  </a:ext>
                </a:extLst>
              </p:cNvPr>
              <p:cNvSpPr/>
              <p:nvPr/>
            </p:nvSpPr>
            <p:spPr>
              <a:xfrm>
                <a:off x="4389439" y="3197225"/>
                <a:ext cx="357187" cy="3005138"/>
              </a:xfrm>
              <a:custGeom>
                <a:avLst/>
                <a:gdLst>
                  <a:gd name="connsiteX0" fmla="*/ 354330 w 358140"/>
                  <a:gd name="connsiteY0" fmla="*/ 937260 h 3006090"/>
                  <a:gd name="connsiteX1" fmla="*/ 358140 w 358140"/>
                  <a:gd name="connsiteY1" fmla="*/ 510540 h 3006090"/>
                  <a:gd name="connsiteX2" fmla="*/ 358140 w 358140"/>
                  <a:gd name="connsiteY2" fmla="*/ 327660 h 3006090"/>
                  <a:gd name="connsiteX3" fmla="*/ 358140 w 358140"/>
                  <a:gd name="connsiteY3" fmla="*/ 209550 h 3006090"/>
                  <a:gd name="connsiteX4" fmla="*/ 354330 w 358140"/>
                  <a:gd name="connsiteY4" fmla="*/ 186690 h 3006090"/>
                  <a:gd name="connsiteX5" fmla="*/ 346710 w 358140"/>
                  <a:gd name="connsiteY5" fmla="*/ 167640 h 3006090"/>
                  <a:gd name="connsiteX6" fmla="*/ 320040 w 358140"/>
                  <a:gd name="connsiteY6" fmla="*/ 133350 h 3006090"/>
                  <a:gd name="connsiteX7" fmla="*/ 300990 w 358140"/>
                  <a:gd name="connsiteY7" fmla="*/ 114300 h 3006090"/>
                  <a:gd name="connsiteX8" fmla="*/ 274320 w 358140"/>
                  <a:gd name="connsiteY8" fmla="*/ 87630 h 3006090"/>
                  <a:gd name="connsiteX9" fmla="*/ 259080 w 358140"/>
                  <a:gd name="connsiteY9" fmla="*/ 72390 h 3006090"/>
                  <a:gd name="connsiteX10" fmla="*/ 236220 w 358140"/>
                  <a:gd name="connsiteY10" fmla="*/ 57150 h 3006090"/>
                  <a:gd name="connsiteX11" fmla="*/ 194310 w 358140"/>
                  <a:gd name="connsiteY11" fmla="*/ 26670 h 3006090"/>
                  <a:gd name="connsiteX12" fmla="*/ 152400 w 358140"/>
                  <a:gd name="connsiteY12" fmla="*/ 0 h 3006090"/>
                  <a:gd name="connsiteX13" fmla="*/ 41910 w 358140"/>
                  <a:gd name="connsiteY13" fmla="*/ 182880 h 3006090"/>
                  <a:gd name="connsiteX14" fmla="*/ 106680 w 358140"/>
                  <a:gd name="connsiteY14" fmla="*/ 217170 h 3006090"/>
                  <a:gd name="connsiteX15" fmla="*/ 125730 w 358140"/>
                  <a:gd name="connsiteY15" fmla="*/ 236220 h 3006090"/>
                  <a:gd name="connsiteX16" fmla="*/ 137160 w 358140"/>
                  <a:gd name="connsiteY16" fmla="*/ 266700 h 3006090"/>
                  <a:gd name="connsiteX17" fmla="*/ 148590 w 358140"/>
                  <a:gd name="connsiteY17" fmla="*/ 308610 h 3006090"/>
                  <a:gd name="connsiteX18" fmla="*/ 156210 w 358140"/>
                  <a:gd name="connsiteY18" fmla="*/ 381000 h 3006090"/>
                  <a:gd name="connsiteX19" fmla="*/ 156210 w 358140"/>
                  <a:gd name="connsiteY19" fmla="*/ 529590 h 3006090"/>
                  <a:gd name="connsiteX20" fmla="*/ 148590 w 358140"/>
                  <a:gd name="connsiteY20" fmla="*/ 792480 h 3006090"/>
                  <a:gd name="connsiteX21" fmla="*/ 125730 w 358140"/>
                  <a:gd name="connsiteY21" fmla="*/ 1181100 h 3006090"/>
                  <a:gd name="connsiteX22" fmla="*/ 102870 w 358140"/>
                  <a:gd name="connsiteY22" fmla="*/ 1508760 h 3006090"/>
                  <a:gd name="connsiteX23" fmla="*/ 80010 w 358140"/>
                  <a:gd name="connsiteY23" fmla="*/ 1813560 h 3006090"/>
                  <a:gd name="connsiteX24" fmla="*/ 41910 w 358140"/>
                  <a:gd name="connsiteY24" fmla="*/ 2205990 h 3006090"/>
                  <a:gd name="connsiteX25" fmla="*/ 7620 w 358140"/>
                  <a:gd name="connsiteY25" fmla="*/ 2518410 h 3006090"/>
                  <a:gd name="connsiteX26" fmla="*/ 0 w 358140"/>
                  <a:gd name="connsiteY26" fmla="*/ 2567940 h 3006090"/>
                  <a:gd name="connsiteX27" fmla="*/ 11430 w 358140"/>
                  <a:gd name="connsiteY27" fmla="*/ 2636520 h 3006090"/>
                  <a:gd name="connsiteX28" fmla="*/ 41910 w 358140"/>
                  <a:gd name="connsiteY28" fmla="*/ 2743200 h 3006090"/>
                  <a:gd name="connsiteX29" fmla="*/ 68580 w 358140"/>
                  <a:gd name="connsiteY29" fmla="*/ 2819400 h 3006090"/>
                  <a:gd name="connsiteX30" fmla="*/ 102870 w 358140"/>
                  <a:gd name="connsiteY30" fmla="*/ 2899410 h 3006090"/>
                  <a:gd name="connsiteX31" fmla="*/ 125730 w 358140"/>
                  <a:gd name="connsiteY31" fmla="*/ 2945130 h 3006090"/>
                  <a:gd name="connsiteX32" fmla="*/ 144780 w 358140"/>
                  <a:gd name="connsiteY32" fmla="*/ 2971800 h 3006090"/>
                  <a:gd name="connsiteX33" fmla="*/ 179070 w 358140"/>
                  <a:gd name="connsiteY33" fmla="*/ 2998470 h 3006090"/>
                  <a:gd name="connsiteX34" fmla="*/ 205740 w 358140"/>
                  <a:gd name="connsiteY34" fmla="*/ 3006090 h 3006090"/>
                  <a:gd name="connsiteX35" fmla="*/ 224790 w 358140"/>
                  <a:gd name="connsiteY35" fmla="*/ 3002280 h 3006090"/>
                  <a:gd name="connsiteX36" fmla="*/ 243840 w 358140"/>
                  <a:gd name="connsiteY36" fmla="*/ 2990850 h 3006090"/>
                  <a:gd name="connsiteX37" fmla="*/ 259080 w 358140"/>
                  <a:gd name="connsiteY37" fmla="*/ 2967990 h 3006090"/>
                  <a:gd name="connsiteX38" fmla="*/ 274320 w 358140"/>
                  <a:gd name="connsiteY38" fmla="*/ 2933700 h 3006090"/>
                  <a:gd name="connsiteX39" fmla="*/ 289560 w 358140"/>
                  <a:gd name="connsiteY39" fmla="*/ 2880360 h 3006090"/>
                  <a:gd name="connsiteX40" fmla="*/ 300990 w 358140"/>
                  <a:gd name="connsiteY40" fmla="*/ 2807970 h 3006090"/>
                  <a:gd name="connsiteX41" fmla="*/ 312420 w 358140"/>
                  <a:gd name="connsiteY41" fmla="*/ 2689860 h 3006090"/>
                  <a:gd name="connsiteX42" fmla="*/ 323850 w 358140"/>
                  <a:gd name="connsiteY42" fmla="*/ 2514600 h 3006090"/>
                  <a:gd name="connsiteX43" fmla="*/ 335280 w 358140"/>
                  <a:gd name="connsiteY43" fmla="*/ 2225040 h 3006090"/>
                  <a:gd name="connsiteX44" fmla="*/ 335280 w 358140"/>
                  <a:gd name="connsiteY44" fmla="*/ 1969770 h 3006090"/>
                  <a:gd name="connsiteX45" fmla="*/ 335280 w 358140"/>
                  <a:gd name="connsiteY45" fmla="*/ 1786890 h 3006090"/>
                  <a:gd name="connsiteX46" fmla="*/ 342900 w 358140"/>
                  <a:gd name="connsiteY46" fmla="*/ 1546860 h 3006090"/>
                  <a:gd name="connsiteX47" fmla="*/ 350520 w 358140"/>
                  <a:gd name="connsiteY47" fmla="*/ 1234440 h 3006090"/>
                  <a:gd name="connsiteX48" fmla="*/ 354330 w 358140"/>
                  <a:gd name="connsiteY48" fmla="*/ 937260 h 300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8140" h="3006090">
                    <a:moveTo>
                      <a:pt x="354330" y="937260"/>
                    </a:moveTo>
                    <a:lnTo>
                      <a:pt x="358140" y="510540"/>
                    </a:lnTo>
                    <a:lnTo>
                      <a:pt x="358140" y="327660"/>
                    </a:lnTo>
                    <a:lnTo>
                      <a:pt x="358140" y="209550"/>
                    </a:lnTo>
                    <a:lnTo>
                      <a:pt x="354330" y="186690"/>
                    </a:lnTo>
                    <a:lnTo>
                      <a:pt x="346710" y="167640"/>
                    </a:lnTo>
                    <a:lnTo>
                      <a:pt x="320040" y="133350"/>
                    </a:lnTo>
                    <a:lnTo>
                      <a:pt x="300990" y="114300"/>
                    </a:lnTo>
                    <a:lnTo>
                      <a:pt x="274320" y="87630"/>
                    </a:lnTo>
                    <a:lnTo>
                      <a:pt x="259080" y="72390"/>
                    </a:lnTo>
                    <a:lnTo>
                      <a:pt x="236220" y="57150"/>
                    </a:lnTo>
                    <a:lnTo>
                      <a:pt x="194310" y="26670"/>
                    </a:lnTo>
                    <a:lnTo>
                      <a:pt x="152400" y="0"/>
                    </a:lnTo>
                    <a:lnTo>
                      <a:pt x="41910" y="182880"/>
                    </a:lnTo>
                    <a:lnTo>
                      <a:pt x="106680" y="217170"/>
                    </a:lnTo>
                    <a:lnTo>
                      <a:pt x="125730" y="236220"/>
                    </a:lnTo>
                    <a:lnTo>
                      <a:pt x="137160" y="266700"/>
                    </a:lnTo>
                    <a:lnTo>
                      <a:pt x="148590" y="308610"/>
                    </a:lnTo>
                    <a:lnTo>
                      <a:pt x="156210" y="381000"/>
                    </a:lnTo>
                    <a:lnTo>
                      <a:pt x="156210" y="529590"/>
                    </a:lnTo>
                    <a:lnTo>
                      <a:pt x="148590" y="792480"/>
                    </a:lnTo>
                    <a:lnTo>
                      <a:pt x="125730" y="1181100"/>
                    </a:lnTo>
                    <a:lnTo>
                      <a:pt x="102870" y="1508760"/>
                    </a:lnTo>
                    <a:lnTo>
                      <a:pt x="80010" y="1813560"/>
                    </a:lnTo>
                    <a:lnTo>
                      <a:pt x="41910" y="2205990"/>
                    </a:lnTo>
                    <a:lnTo>
                      <a:pt x="7620" y="2518410"/>
                    </a:lnTo>
                    <a:lnTo>
                      <a:pt x="0" y="2567940"/>
                    </a:lnTo>
                    <a:lnTo>
                      <a:pt x="11430" y="2636520"/>
                    </a:lnTo>
                    <a:lnTo>
                      <a:pt x="41910" y="2743200"/>
                    </a:lnTo>
                    <a:lnTo>
                      <a:pt x="68580" y="2819400"/>
                    </a:lnTo>
                    <a:lnTo>
                      <a:pt x="102870" y="2899410"/>
                    </a:lnTo>
                    <a:lnTo>
                      <a:pt x="125730" y="2945130"/>
                    </a:lnTo>
                    <a:lnTo>
                      <a:pt x="144780" y="2971800"/>
                    </a:lnTo>
                    <a:lnTo>
                      <a:pt x="179070" y="2998470"/>
                    </a:lnTo>
                    <a:lnTo>
                      <a:pt x="205740" y="3006090"/>
                    </a:lnTo>
                    <a:lnTo>
                      <a:pt x="224790" y="3002280"/>
                    </a:lnTo>
                    <a:lnTo>
                      <a:pt x="243840" y="2990850"/>
                    </a:lnTo>
                    <a:lnTo>
                      <a:pt x="259080" y="2967990"/>
                    </a:lnTo>
                    <a:lnTo>
                      <a:pt x="274320" y="2933700"/>
                    </a:lnTo>
                    <a:lnTo>
                      <a:pt x="289560" y="2880360"/>
                    </a:lnTo>
                    <a:lnTo>
                      <a:pt x="300990" y="2807970"/>
                    </a:lnTo>
                    <a:lnTo>
                      <a:pt x="312420" y="2689860"/>
                    </a:lnTo>
                    <a:lnTo>
                      <a:pt x="323850" y="2514600"/>
                    </a:lnTo>
                    <a:lnTo>
                      <a:pt x="335280" y="2225040"/>
                    </a:lnTo>
                    <a:lnTo>
                      <a:pt x="335280" y="1969770"/>
                    </a:lnTo>
                    <a:lnTo>
                      <a:pt x="335280" y="1786890"/>
                    </a:lnTo>
                    <a:lnTo>
                      <a:pt x="342900" y="1546860"/>
                    </a:lnTo>
                    <a:lnTo>
                      <a:pt x="350520" y="1234440"/>
                    </a:lnTo>
                    <a:lnTo>
                      <a:pt x="354330" y="93726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6" name="フリーフォーム 4">
                <a:extLst>
                  <a:ext uri="{FF2B5EF4-FFF2-40B4-BE49-F238E27FC236}">
                    <a16:creationId xmlns:a16="http://schemas.microsoft.com/office/drawing/2014/main" id="{9D4D1322-F803-4DA5-BE04-D0A33EC09031}"/>
                  </a:ext>
                </a:extLst>
              </p:cNvPr>
              <p:cNvSpPr/>
              <p:nvPr/>
            </p:nvSpPr>
            <p:spPr>
              <a:xfrm>
                <a:off x="5313363" y="1712914"/>
                <a:ext cx="1192212" cy="1011237"/>
              </a:xfrm>
              <a:custGeom>
                <a:avLst/>
                <a:gdLst>
                  <a:gd name="connsiteX0" fmla="*/ 581025 w 1193006"/>
                  <a:gd name="connsiteY0" fmla="*/ 509587 h 1012031"/>
                  <a:gd name="connsiteX1" fmla="*/ 661987 w 1193006"/>
                  <a:gd name="connsiteY1" fmla="*/ 435769 h 1012031"/>
                  <a:gd name="connsiteX2" fmla="*/ 721519 w 1193006"/>
                  <a:gd name="connsiteY2" fmla="*/ 373856 h 1012031"/>
                  <a:gd name="connsiteX3" fmla="*/ 778669 w 1193006"/>
                  <a:gd name="connsiteY3" fmla="*/ 311944 h 1012031"/>
                  <a:gd name="connsiteX4" fmla="*/ 833437 w 1193006"/>
                  <a:gd name="connsiteY4" fmla="*/ 240506 h 1012031"/>
                  <a:gd name="connsiteX5" fmla="*/ 859631 w 1193006"/>
                  <a:gd name="connsiteY5" fmla="*/ 200025 h 1012031"/>
                  <a:gd name="connsiteX6" fmla="*/ 862012 w 1193006"/>
                  <a:gd name="connsiteY6" fmla="*/ 188119 h 1012031"/>
                  <a:gd name="connsiteX7" fmla="*/ 859631 w 1193006"/>
                  <a:gd name="connsiteY7" fmla="*/ 171450 h 1012031"/>
                  <a:gd name="connsiteX8" fmla="*/ 852487 w 1193006"/>
                  <a:gd name="connsiteY8" fmla="*/ 150019 h 1012031"/>
                  <a:gd name="connsiteX9" fmla="*/ 840581 w 1193006"/>
                  <a:gd name="connsiteY9" fmla="*/ 128587 h 1012031"/>
                  <a:gd name="connsiteX10" fmla="*/ 821531 w 1193006"/>
                  <a:gd name="connsiteY10" fmla="*/ 104775 h 1012031"/>
                  <a:gd name="connsiteX11" fmla="*/ 795337 w 1193006"/>
                  <a:gd name="connsiteY11" fmla="*/ 80962 h 1012031"/>
                  <a:gd name="connsiteX12" fmla="*/ 778669 w 1193006"/>
                  <a:gd name="connsiteY12" fmla="*/ 66675 h 1012031"/>
                  <a:gd name="connsiteX13" fmla="*/ 769144 w 1193006"/>
                  <a:gd name="connsiteY13" fmla="*/ 59531 h 1012031"/>
                  <a:gd name="connsiteX14" fmla="*/ 757237 w 1193006"/>
                  <a:gd name="connsiteY14" fmla="*/ 33337 h 1012031"/>
                  <a:gd name="connsiteX15" fmla="*/ 754856 w 1193006"/>
                  <a:gd name="connsiteY15" fmla="*/ 16669 h 1012031"/>
                  <a:gd name="connsiteX16" fmla="*/ 759619 w 1193006"/>
                  <a:gd name="connsiteY16" fmla="*/ 4762 h 1012031"/>
                  <a:gd name="connsiteX17" fmla="*/ 769144 w 1193006"/>
                  <a:gd name="connsiteY17" fmla="*/ 0 h 1012031"/>
                  <a:gd name="connsiteX18" fmla="*/ 785812 w 1193006"/>
                  <a:gd name="connsiteY18" fmla="*/ 4762 h 1012031"/>
                  <a:gd name="connsiteX19" fmla="*/ 807244 w 1193006"/>
                  <a:gd name="connsiteY19" fmla="*/ 14287 h 1012031"/>
                  <a:gd name="connsiteX20" fmla="*/ 869156 w 1193006"/>
                  <a:gd name="connsiteY20" fmla="*/ 26194 h 1012031"/>
                  <a:gd name="connsiteX21" fmla="*/ 969169 w 1193006"/>
                  <a:gd name="connsiteY21" fmla="*/ 52387 h 1012031"/>
                  <a:gd name="connsiteX22" fmla="*/ 1028700 w 1193006"/>
                  <a:gd name="connsiteY22" fmla="*/ 76200 h 1012031"/>
                  <a:gd name="connsiteX23" fmla="*/ 1081087 w 1193006"/>
                  <a:gd name="connsiteY23" fmla="*/ 102394 h 1012031"/>
                  <a:gd name="connsiteX24" fmla="*/ 1112044 w 1193006"/>
                  <a:gd name="connsiteY24" fmla="*/ 119062 h 1012031"/>
                  <a:gd name="connsiteX25" fmla="*/ 1135856 w 1193006"/>
                  <a:gd name="connsiteY25" fmla="*/ 135731 h 1012031"/>
                  <a:gd name="connsiteX26" fmla="*/ 1164431 w 1193006"/>
                  <a:gd name="connsiteY26" fmla="*/ 159544 h 1012031"/>
                  <a:gd name="connsiteX27" fmla="*/ 1176337 w 1193006"/>
                  <a:gd name="connsiteY27" fmla="*/ 169069 h 1012031"/>
                  <a:gd name="connsiteX28" fmla="*/ 1183481 w 1193006"/>
                  <a:gd name="connsiteY28" fmla="*/ 180975 h 1012031"/>
                  <a:gd name="connsiteX29" fmla="*/ 1190625 w 1193006"/>
                  <a:gd name="connsiteY29" fmla="*/ 204787 h 1012031"/>
                  <a:gd name="connsiteX30" fmla="*/ 1193006 w 1193006"/>
                  <a:gd name="connsiteY30" fmla="*/ 228600 h 1012031"/>
                  <a:gd name="connsiteX31" fmla="*/ 1188244 w 1193006"/>
                  <a:gd name="connsiteY31" fmla="*/ 257175 h 1012031"/>
                  <a:gd name="connsiteX32" fmla="*/ 1173956 w 1193006"/>
                  <a:gd name="connsiteY32" fmla="*/ 283369 h 1012031"/>
                  <a:gd name="connsiteX33" fmla="*/ 1152525 w 1193006"/>
                  <a:gd name="connsiteY33" fmla="*/ 307181 h 1012031"/>
                  <a:gd name="connsiteX34" fmla="*/ 940594 w 1193006"/>
                  <a:gd name="connsiteY34" fmla="*/ 450056 h 1012031"/>
                  <a:gd name="connsiteX35" fmla="*/ 838200 w 1193006"/>
                  <a:gd name="connsiteY35" fmla="*/ 531019 h 1012031"/>
                  <a:gd name="connsiteX36" fmla="*/ 747712 w 1193006"/>
                  <a:gd name="connsiteY36" fmla="*/ 597694 h 1012031"/>
                  <a:gd name="connsiteX37" fmla="*/ 666750 w 1193006"/>
                  <a:gd name="connsiteY37" fmla="*/ 654844 h 1012031"/>
                  <a:gd name="connsiteX38" fmla="*/ 578644 w 1193006"/>
                  <a:gd name="connsiteY38" fmla="*/ 714375 h 1012031"/>
                  <a:gd name="connsiteX39" fmla="*/ 490537 w 1193006"/>
                  <a:gd name="connsiteY39" fmla="*/ 771525 h 1012031"/>
                  <a:gd name="connsiteX40" fmla="*/ 357187 w 1193006"/>
                  <a:gd name="connsiteY40" fmla="*/ 847725 h 1012031"/>
                  <a:gd name="connsiteX41" fmla="*/ 202406 w 1193006"/>
                  <a:gd name="connsiteY41" fmla="*/ 933450 h 1012031"/>
                  <a:gd name="connsiteX42" fmla="*/ 47625 w 1193006"/>
                  <a:gd name="connsiteY42" fmla="*/ 1004887 h 1012031"/>
                  <a:gd name="connsiteX43" fmla="*/ 21431 w 1193006"/>
                  <a:gd name="connsiteY43" fmla="*/ 1012031 h 1012031"/>
                  <a:gd name="connsiteX44" fmla="*/ 9525 w 1193006"/>
                  <a:gd name="connsiteY44" fmla="*/ 1012031 h 1012031"/>
                  <a:gd name="connsiteX45" fmla="*/ 0 w 1193006"/>
                  <a:gd name="connsiteY45" fmla="*/ 1004887 h 1012031"/>
                  <a:gd name="connsiteX46" fmla="*/ 0 w 1193006"/>
                  <a:gd name="connsiteY46" fmla="*/ 995362 h 1012031"/>
                  <a:gd name="connsiteX47" fmla="*/ 2381 w 1193006"/>
                  <a:gd name="connsiteY47" fmla="*/ 976312 h 1012031"/>
                  <a:gd name="connsiteX48" fmla="*/ 14287 w 1193006"/>
                  <a:gd name="connsiteY48" fmla="*/ 954881 h 1012031"/>
                  <a:gd name="connsiteX49" fmla="*/ 59531 w 1193006"/>
                  <a:gd name="connsiteY49" fmla="*/ 921544 h 1012031"/>
                  <a:gd name="connsiteX50" fmla="*/ 188119 w 1193006"/>
                  <a:gd name="connsiteY50" fmla="*/ 826294 h 1012031"/>
                  <a:gd name="connsiteX51" fmla="*/ 350044 w 1193006"/>
                  <a:gd name="connsiteY51" fmla="*/ 702469 h 1012031"/>
                  <a:gd name="connsiteX52" fmla="*/ 504825 w 1193006"/>
                  <a:gd name="connsiteY52" fmla="*/ 581025 h 1012031"/>
                  <a:gd name="connsiteX53" fmla="*/ 581025 w 1193006"/>
                  <a:gd name="connsiteY53" fmla="*/ 509587 h 101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93006" h="1012031">
                    <a:moveTo>
                      <a:pt x="581025" y="509587"/>
                    </a:moveTo>
                    <a:lnTo>
                      <a:pt x="661987" y="435769"/>
                    </a:lnTo>
                    <a:lnTo>
                      <a:pt x="721519" y="373856"/>
                    </a:lnTo>
                    <a:lnTo>
                      <a:pt x="778669" y="311944"/>
                    </a:lnTo>
                    <a:lnTo>
                      <a:pt x="833437" y="240506"/>
                    </a:lnTo>
                    <a:lnTo>
                      <a:pt x="859631" y="200025"/>
                    </a:lnTo>
                    <a:lnTo>
                      <a:pt x="862012" y="188119"/>
                    </a:lnTo>
                    <a:lnTo>
                      <a:pt x="859631" y="171450"/>
                    </a:lnTo>
                    <a:lnTo>
                      <a:pt x="852487" y="150019"/>
                    </a:lnTo>
                    <a:lnTo>
                      <a:pt x="840581" y="128587"/>
                    </a:lnTo>
                    <a:lnTo>
                      <a:pt x="821531" y="104775"/>
                    </a:lnTo>
                    <a:lnTo>
                      <a:pt x="795337" y="80962"/>
                    </a:lnTo>
                    <a:lnTo>
                      <a:pt x="778669" y="66675"/>
                    </a:lnTo>
                    <a:lnTo>
                      <a:pt x="769144" y="59531"/>
                    </a:lnTo>
                    <a:lnTo>
                      <a:pt x="757237" y="33337"/>
                    </a:lnTo>
                    <a:lnTo>
                      <a:pt x="754856" y="16669"/>
                    </a:lnTo>
                    <a:lnTo>
                      <a:pt x="759619" y="4762"/>
                    </a:lnTo>
                    <a:lnTo>
                      <a:pt x="769144" y="0"/>
                    </a:lnTo>
                    <a:lnTo>
                      <a:pt x="785812" y="4762"/>
                    </a:lnTo>
                    <a:lnTo>
                      <a:pt x="807244" y="14287"/>
                    </a:lnTo>
                    <a:lnTo>
                      <a:pt x="869156" y="26194"/>
                    </a:lnTo>
                    <a:lnTo>
                      <a:pt x="969169" y="52387"/>
                    </a:lnTo>
                    <a:lnTo>
                      <a:pt x="1028700" y="76200"/>
                    </a:lnTo>
                    <a:lnTo>
                      <a:pt x="1081087" y="102394"/>
                    </a:lnTo>
                    <a:lnTo>
                      <a:pt x="1112044" y="119062"/>
                    </a:lnTo>
                    <a:lnTo>
                      <a:pt x="1135856" y="135731"/>
                    </a:lnTo>
                    <a:lnTo>
                      <a:pt x="1164431" y="159544"/>
                    </a:lnTo>
                    <a:lnTo>
                      <a:pt x="1176337" y="169069"/>
                    </a:lnTo>
                    <a:lnTo>
                      <a:pt x="1183481" y="180975"/>
                    </a:lnTo>
                    <a:lnTo>
                      <a:pt x="1190625" y="204787"/>
                    </a:lnTo>
                    <a:lnTo>
                      <a:pt x="1193006" y="228600"/>
                    </a:lnTo>
                    <a:lnTo>
                      <a:pt x="1188244" y="257175"/>
                    </a:lnTo>
                    <a:lnTo>
                      <a:pt x="1173956" y="283369"/>
                    </a:lnTo>
                    <a:lnTo>
                      <a:pt x="1152525" y="307181"/>
                    </a:lnTo>
                    <a:lnTo>
                      <a:pt x="940594" y="450056"/>
                    </a:lnTo>
                    <a:lnTo>
                      <a:pt x="838200" y="531019"/>
                    </a:lnTo>
                    <a:lnTo>
                      <a:pt x="747712" y="597694"/>
                    </a:lnTo>
                    <a:lnTo>
                      <a:pt x="666750" y="654844"/>
                    </a:lnTo>
                    <a:lnTo>
                      <a:pt x="578644" y="714375"/>
                    </a:lnTo>
                    <a:lnTo>
                      <a:pt x="490537" y="771525"/>
                    </a:lnTo>
                    <a:lnTo>
                      <a:pt x="357187" y="847725"/>
                    </a:lnTo>
                    <a:lnTo>
                      <a:pt x="202406" y="933450"/>
                    </a:lnTo>
                    <a:lnTo>
                      <a:pt x="47625" y="1004887"/>
                    </a:lnTo>
                    <a:lnTo>
                      <a:pt x="21431" y="1012031"/>
                    </a:lnTo>
                    <a:lnTo>
                      <a:pt x="9525" y="1012031"/>
                    </a:lnTo>
                    <a:lnTo>
                      <a:pt x="0" y="1004887"/>
                    </a:lnTo>
                    <a:lnTo>
                      <a:pt x="0" y="995362"/>
                    </a:lnTo>
                    <a:lnTo>
                      <a:pt x="2381" y="976312"/>
                    </a:lnTo>
                    <a:lnTo>
                      <a:pt x="14287" y="954881"/>
                    </a:lnTo>
                    <a:lnTo>
                      <a:pt x="59531" y="921544"/>
                    </a:lnTo>
                    <a:lnTo>
                      <a:pt x="188119" y="826294"/>
                    </a:lnTo>
                    <a:lnTo>
                      <a:pt x="350044" y="702469"/>
                    </a:lnTo>
                    <a:lnTo>
                      <a:pt x="504825" y="581025"/>
                    </a:lnTo>
                    <a:lnTo>
                      <a:pt x="581025" y="50958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7" name="フリーフォーム 6">
                <a:extLst>
                  <a:ext uri="{FF2B5EF4-FFF2-40B4-BE49-F238E27FC236}">
                    <a16:creationId xmlns:a16="http://schemas.microsoft.com/office/drawing/2014/main" id="{587238CE-CC86-45C0-80A5-1EF58AC65786}"/>
                  </a:ext>
                </a:extLst>
              </p:cNvPr>
              <p:cNvSpPr/>
              <p:nvPr/>
            </p:nvSpPr>
            <p:spPr>
              <a:xfrm>
                <a:off x="6215063" y="1839913"/>
                <a:ext cx="1231900" cy="355600"/>
              </a:xfrm>
              <a:custGeom>
                <a:avLst/>
                <a:gdLst>
                  <a:gd name="connsiteX0" fmla="*/ 516731 w 1231106"/>
                  <a:gd name="connsiteY0" fmla="*/ 295275 h 354807"/>
                  <a:gd name="connsiteX1" fmla="*/ 361950 w 1231106"/>
                  <a:gd name="connsiteY1" fmla="*/ 319088 h 354807"/>
                  <a:gd name="connsiteX2" fmla="*/ 228600 w 1231106"/>
                  <a:gd name="connsiteY2" fmla="*/ 342900 h 354807"/>
                  <a:gd name="connsiteX3" fmla="*/ 161925 w 1231106"/>
                  <a:gd name="connsiteY3" fmla="*/ 354807 h 354807"/>
                  <a:gd name="connsiteX4" fmla="*/ 140493 w 1231106"/>
                  <a:gd name="connsiteY4" fmla="*/ 350044 h 354807"/>
                  <a:gd name="connsiteX5" fmla="*/ 78581 w 1231106"/>
                  <a:gd name="connsiteY5" fmla="*/ 323850 h 354807"/>
                  <a:gd name="connsiteX6" fmla="*/ 7143 w 1231106"/>
                  <a:gd name="connsiteY6" fmla="*/ 292894 h 354807"/>
                  <a:gd name="connsiteX7" fmla="*/ 0 w 1231106"/>
                  <a:gd name="connsiteY7" fmla="*/ 285750 h 354807"/>
                  <a:gd name="connsiteX8" fmla="*/ 169068 w 1231106"/>
                  <a:gd name="connsiteY8" fmla="*/ 173832 h 354807"/>
                  <a:gd name="connsiteX9" fmla="*/ 278606 w 1231106"/>
                  <a:gd name="connsiteY9" fmla="*/ 173832 h 354807"/>
                  <a:gd name="connsiteX10" fmla="*/ 416718 w 1231106"/>
                  <a:gd name="connsiteY10" fmla="*/ 154782 h 354807"/>
                  <a:gd name="connsiteX11" fmla="*/ 542925 w 1231106"/>
                  <a:gd name="connsiteY11" fmla="*/ 133350 h 354807"/>
                  <a:gd name="connsiteX12" fmla="*/ 664368 w 1231106"/>
                  <a:gd name="connsiteY12" fmla="*/ 107157 h 354807"/>
                  <a:gd name="connsiteX13" fmla="*/ 781050 w 1231106"/>
                  <a:gd name="connsiteY13" fmla="*/ 76200 h 354807"/>
                  <a:gd name="connsiteX14" fmla="*/ 809625 w 1231106"/>
                  <a:gd name="connsiteY14" fmla="*/ 64294 h 354807"/>
                  <a:gd name="connsiteX15" fmla="*/ 852487 w 1231106"/>
                  <a:gd name="connsiteY15" fmla="*/ 42863 h 354807"/>
                  <a:gd name="connsiteX16" fmla="*/ 892968 w 1231106"/>
                  <a:gd name="connsiteY16" fmla="*/ 26194 h 354807"/>
                  <a:gd name="connsiteX17" fmla="*/ 945356 w 1231106"/>
                  <a:gd name="connsiteY17" fmla="*/ 7144 h 354807"/>
                  <a:gd name="connsiteX18" fmla="*/ 978693 w 1231106"/>
                  <a:gd name="connsiteY18" fmla="*/ 0 h 354807"/>
                  <a:gd name="connsiteX19" fmla="*/ 995362 w 1231106"/>
                  <a:gd name="connsiteY19" fmla="*/ 2382 h 354807"/>
                  <a:gd name="connsiteX20" fmla="*/ 1026318 w 1231106"/>
                  <a:gd name="connsiteY20" fmla="*/ 11907 h 354807"/>
                  <a:gd name="connsiteX21" fmla="*/ 1090612 w 1231106"/>
                  <a:gd name="connsiteY21" fmla="*/ 45244 h 354807"/>
                  <a:gd name="connsiteX22" fmla="*/ 1164431 w 1231106"/>
                  <a:gd name="connsiteY22" fmla="*/ 88107 h 354807"/>
                  <a:gd name="connsiteX23" fmla="*/ 1214437 w 1231106"/>
                  <a:gd name="connsiteY23" fmla="*/ 119063 h 354807"/>
                  <a:gd name="connsiteX24" fmla="*/ 1226343 w 1231106"/>
                  <a:gd name="connsiteY24" fmla="*/ 128588 h 354807"/>
                  <a:gd name="connsiteX25" fmla="*/ 1231106 w 1231106"/>
                  <a:gd name="connsiteY25" fmla="*/ 133350 h 354807"/>
                  <a:gd name="connsiteX26" fmla="*/ 1231106 w 1231106"/>
                  <a:gd name="connsiteY26" fmla="*/ 147638 h 354807"/>
                  <a:gd name="connsiteX27" fmla="*/ 1223962 w 1231106"/>
                  <a:gd name="connsiteY27" fmla="*/ 178594 h 354807"/>
                  <a:gd name="connsiteX28" fmla="*/ 1207293 w 1231106"/>
                  <a:gd name="connsiteY28" fmla="*/ 211932 h 354807"/>
                  <a:gd name="connsiteX29" fmla="*/ 1185862 w 1231106"/>
                  <a:gd name="connsiteY29" fmla="*/ 233363 h 354807"/>
                  <a:gd name="connsiteX30" fmla="*/ 1152525 w 1231106"/>
                  <a:gd name="connsiteY30" fmla="*/ 252413 h 354807"/>
                  <a:gd name="connsiteX31" fmla="*/ 1112043 w 1231106"/>
                  <a:gd name="connsiteY31" fmla="*/ 273844 h 354807"/>
                  <a:gd name="connsiteX32" fmla="*/ 757237 w 1231106"/>
                  <a:gd name="connsiteY32" fmla="*/ 269082 h 354807"/>
                  <a:gd name="connsiteX33" fmla="*/ 516731 w 1231106"/>
                  <a:gd name="connsiteY33" fmla="*/ 295275 h 3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1106" h="354807">
                    <a:moveTo>
                      <a:pt x="516731" y="295275"/>
                    </a:moveTo>
                    <a:lnTo>
                      <a:pt x="361950" y="319088"/>
                    </a:lnTo>
                    <a:lnTo>
                      <a:pt x="228600" y="342900"/>
                    </a:lnTo>
                    <a:lnTo>
                      <a:pt x="161925" y="354807"/>
                    </a:lnTo>
                    <a:lnTo>
                      <a:pt x="140493" y="350044"/>
                    </a:lnTo>
                    <a:lnTo>
                      <a:pt x="78581" y="323850"/>
                    </a:lnTo>
                    <a:lnTo>
                      <a:pt x="7143" y="292894"/>
                    </a:lnTo>
                    <a:lnTo>
                      <a:pt x="0" y="285750"/>
                    </a:lnTo>
                    <a:lnTo>
                      <a:pt x="169068" y="173832"/>
                    </a:lnTo>
                    <a:lnTo>
                      <a:pt x="278606" y="173832"/>
                    </a:lnTo>
                    <a:lnTo>
                      <a:pt x="416718" y="154782"/>
                    </a:lnTo>
                    <a:lnTo>
                      <a:pt x="542925" y="133350"/>
                    </a:lnTo>
                    <a:lnTo>
                      <a:pt x="664368" y="107157"/>
                    </a:lnTo>
                    <a:lnTo>
                      <a:pt x="781050" y="76200"/>
                    </a:lnTo>
                    <a:lnTo>
                      <a:pt x="809625" y="64294"/>
                    </a:lnTo>
                    <a:lnTo>
                      <a:pt x="852487" y="42863"/>
                    </a:lnTo>
                    <a:lnTo>
                      <a:pt x="892968" y="26194"/>
                    </a:lnTo>
                    <a:lnTo>
                      <a:pt x="945356" y="7144"/>
                    </a:lnTo>
                    <a:lnTo>
                      <a:pt x="978693" y="0"/>
                    </a:lnTo>
                    <a:lnTo>
                      <a:pt x="995362" y="2382"/>
                    </a:lnTo>
                    <a:lnTo>
                      <a:pt x="1026318" y="11907"/>
                    </a:lnTo>
                    <a:lnTo>
                      <a:pt x="1090612" y="45244"/>
                    </a:lnTo>
                    <a:lnTo>
                      <a:pt x="1164431" y="88107"/>
                    </a:lnTo>
                    <a:lnTo>
                      <a:pt x="1214437" y="119063"/>
                    </a:lnTo>
                    <a:lnTo>
                      <a:pt x="1226343" y="128588"/>
                    </a:lnTo>
                    <a:lnTo>
                      <a:pt x="1231106" y="133350"/>
                    </a:lnTo>
                    <a:lnTo>
                      <a:pt x="1231106" y="147638"/>
                    </a:lnTo>
                    <a:lnTo>
                      <a:pt x="1223962" y="178594"/>
                    </a:lnTo>
                    <a:lnTo>
                      <a:pt x="1207293" y="211932"/>
                    </a:lnTo>
                    <a:lnTo>
                      <a:pt x="1185862" y="233363"/>
                    </a:lnTo>
                    <a:lnTo>
                      <a:pt x="1152525" y="252413"/>
                    </a:lnTo>
                    <a:lnTo>
                      <a:pt x="1112043" y="273844"/>
                    </a:lnTo>
                    <a:lnTo>
                      <a:pt x="757237" y="269082"/>
                    </a:lnTo>
                    <a:lnTo>
                      <a:pt x="516731" y="295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8" name="フリーフォーム 7">
                <a:extLst>
                  <a:ext uri="{FF2B5EF4-FFF2-40B4-BE49-F238E27FC236}">
                    <a16:creationId xmlns:a16="http://schemas.microsoft.com/office/drawing/2014/main" id="{DC0C9291-E0E6-45E4-A4B0-2A840A6F0908}"/>
                  </a:ext>
                </a:extLst>
              </p:cNvPr>
              <p:cNvSpPr/>
              <p:nvPr/>
            </p:nvSpPr>
            <p:spPr>
              <a:xfrm>
                <a:off x="6494463" y="2058989"/>
                <a:ext cx="882650" cy="771525"/>
              </a:xfrm>
              <a:custGeom>
                <a:avLst/>
                <a:gdLst>
                  <a:gd name="connsiteX0" fmla="*/ 259556 w 883444"/>
                  <a:gd name="connsiteY0" fmla="*/ 359569 h 771525"/>
                  <a:gd name="connsiteX1" fmla="*/ 354806 w 883444"/>
                  <a:gd name="connsiteY1" fmla="*/ 216694 h 771525"/>
                  <a:gd name="connsiteX2" fmla="*/ 423862 w 883444"/>
                  <a:gd name="connsiteY2" fmla="*/ 111919 h 771525"/>
                  <a:gd name="connsiteX3" fmla="*/ 452437 w 883444"/>
                  <a:gd name="connsiteY3" fmla="*/ 61913 h 771525"/>
                  <a:gd name="connsiteX4" fmla="*/ 488156 w 883444"/>
                  <a:gd name="connsiteY4" fmla="*/ 0 h 771525"/>
                  <a:gd name="connsiteX5" fmla="*/ 883444 w 883444"/>
                  <a:gd name="connsiteY5" fmla="*/ 23813 h 771525"/>
                  <a:gd name="connsiteX6" fmla="*/ 828675 w 883444"/>
                  <a:gd name="connsiteY6" fmla="*/ 59532 h 771525"/>
                  <a:gd name="connsiteX7" fmla="*/ 707231 w 883444"/>
                  <a:gd name="connsiteY7" fmla="*/ 169069 h 771525"/>
                  <a:gd name="connsiteX8" fmla="*/ 540544 w 883444"/>
                  <a:gd name="connsiteY8" fmla="*/ 319088 h 771525"/>
                  <a:gd name="connsiteX9" fmla="*/ 335756 w 883444"/>
                  <a:gd name="connsiteY9" fmla="*/ 502444 h 771525"/>
                  <a:gd name="connsiteX10" fmla="*/ 145256 w 883444"/>
                  <a:gd name="connsiteY10" fmla="*/ 676275 h 771525"/>
                  <a:gd name="connsiteX11" fmla="*/ 40481 w 883444"/>
                  <a:gd name="connsiteY11" fmla="*/ 771525 h 771525"/>
                  <a:gd name="connsiteX12" fmla="*/ 0 w 883444"/>
                  <a:gd name="connsiteY12" fmla="*/ 771525 h 771525"/>
                  <a:gd name="connsiteX13" fmla="*/ 40481 w 883444"/>
                  <a:gd name="connsiteY13" fmla="*/ 669132 h 771525"/>
                  <a:gd name="connsiteX14" fmla="*/ 90487 w 883444"/>
                  <a:gd name="connsiteY14" fmla="*/ 597694 h 771525"/>
                  <a:gd name="connsiteX15" fmla="*/ 259556 w 883444"/>
                  <a:gd name="connsiteY15" fmla="*/ 359569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3444" h="771525">
                    <a:moveTo>
                      <a:pt x="259556" y="359569"/>
                    </a:moveTo>
                    <a:lnTo>
                      <a:pt x="354806" y="216694"/>
                    </a:lnTo>
                    <a:lnTo>
                      <a:pt x="423862" y="111919"/>
                    </a:lnTo>
                    <a:lnTo>
                      <a:pt x="452437" y="61913"/>
                    </a:lnTo>
                    <a:lnTo>
                      <a:pt x="488156" y="0"/>
                    </a:lnTo>
                    <a:lnTo>
                      <a:pt x="883444" y="23813"/>
                    </a:lnTo>
                    <a:lnTo>
                      <a:pt x="828675" y="59532"/>
                    </a:lnTo>
                    <a:lnTo>
                      <a:pt x="707231" y="169069"/>
                    </a:lnTo>
                    <a:lnTo>
                      <a:pt x="540544" y="319088"/>
                    </a:lnTo>
                    <a:lnTo>
                      <a:pt x="335756" y="502444"/>
                    </a:lnTo>
                    <a:lnTo>
                      <a:pt x="145256" y="676275"/>
                    </a:lnTo>
                    <a:lnTo>
                      <a:pt x="40481" y="771525"/>
                    </a:lnTo>
                    <a:lnTo>
                      <a:pt x="0" y="771525"/>
                    </a:lnTo>
                    <a:lnTo>
                      <a:pt x="40481" y="669132"/>
                    </a:lnTo>
                    <a:lnTo>
                      <a:pt x="90487" y="597694"/>
                    </a:lnTo>
                    <a:lnTo>
                      <a:pt x="259556" y="3595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9" name="フリーフォーム 9">
                <a:extLst>
                  <a:ext uri="{FF2B5EF4-FFF2-40B4-BE49-F238E27FC236}">
                    <a16:creationId xmlns:a16="http://schemas.microsoft.com/office/drawing/2014/main" id="{65F0EBC6-A77B-4E0E-B622-07A815EB0394}"/>
                  </a:ext>
                </a:extLst>
              </p:cNvPr>
              <p:cNvSpPr/>
              <p:nvPr/>
            </p:nvSpPr>
            <p:spPr>
              <a:xfrm>
                <a:off x="5627689" y="2573339"/>
                <a:ext cx="2422525" cy="860425"/>
              </a:xfrm>
              <a:custGeom>
                <a:avLst/>
                <a:gdLst>
                  <a:gd name="connsiteX0" fmla="*/ 664369 w 2424112"/>
                  <a:gd name="connsiteY0" fmla="*/ 200025 h 859632"/>
                  <a:gd name="connsiteX1" fmla="*/ 371475 w 2424112"/>
                  <a:gd name="connsiteY1" fmla="*/ 247650 h 859632"/>
                  <a:gd name="connsiteX2" fmla="*/ 78581 w 2424112"/>
                  <a:gd name="connsiteY2" fmla="*/ 295275 h 859632"/>
                  <a:gd name="connsiteX3" fmla="*/ 0 w 2424112"/>
                  <a:gd name="connsiteY3" fmla="*/ 304800 h 859632"/>
                  <a:gd name="connsiteX4" fmla="*/ 45244 w 2424112"/>
                  <a:gd name="connsiteY4" fmla="*/ 457200 h 859632"/>
                  <a:gd name="connsiteX5" fmla="*/ 309562 w 2424112"/>
                  <a:gd name="connsiteY5" fmla="*/ 419100 h 859632"/>
                  <a:gd name="connsiteX6" fmla="*/ 623887 w 2424112"/>
                  <a:gd name="connsiteY6" fmla="*/ 369094 h 859632"/>
                  <a:gd name="connsiteX7" fmla="*/ 859631 w 2424112"/>
                  <a:gd name="connsiteY7" fmla="*/ 330994 h 859632"/>
                  <a:gd name="connsiteX8" fmla="*/ 973931 w 2424112"/>
                  <a:gd name="connsiteY8" fmla="*/ 314325 h 859632"/>
                  <a:gd name="connsiteX9" fmla="*/ 1190625 w 2424112"/>
                  <a:gd name="connsiteY9" fmla="*/ 285750 h 859632"/>
                  <a:gd name="connsiteX10" fmla="*/ 1400175 w 2424112"/>
                  <a:gd name="connsiteY10" fmla="*/ 257175 h 859632"/>
                  <a:gd name="connsiteX11" fmla="*/ 1574006 w 2424112"/>
                  <a:gd name="connsiteY11" fmla="*/ 235744 h 859632"/>
                  <a:gd name="connsiteX12" fmla="*/ 1716881 w 2424112"/>
                  <a:gd name="connsiteY12" fmla="*/ 221457 h 859632"/>
                  <a:gd name="connsiteX13" fmla="*/ 1893094 w 2424112"/>
                  <a:gd name="connsiteY13" fmla="*/ 207169 h 859632"/>
                  <a:gd name="connsiteX14" fmla="*/ 1969294 w 2424112"/>
                  <a:gd name="connsiteY14" fmla="*/ 204788 h 859632"/>
                  <a:gd name="connsiteX15" fmla="*/ 2012156 w 2424112"/>
                  <a:gd name="connsiteY15" fmla="*/ 211932 h 859632"/>
                  <a:gd name="connsiteX16" fmla="*/ 2043112 w 2424112"/>
                  <a:gd name="connsiteY16" fmla="*/ 223838 h 859632"/>
                  <a:gd name="connsiteX17" fmla="*/ 2062162 w 2424112"/>
                  <a:gd name="connsiteY17" fmla="*/ 238125 h 859632"/>
                  <a:gd name="connsiteX18" fmla="*/ 2071687 w 2424112"/>
                  <a:gd name="connsiteY18" fmla="*/ 254794 h 859632"/>
                  <a:gd name="connsiteX19" fmla="*/ 2076450 w 2424112"/>
                  <a:gd name="connsiteY19" fmla="*/ 271463 h 859632"/>
                  <a:gd name="connsiteX20" fmla="*/ 2076450 w 2424112"/>
                  <a:gd name="connsiteY20" fmla="*/ 297657 h 859632"/>
                  <a:gd name="connsiteX21" fmla="*/ 2066925 w 2424112"/>
                  <a:gd name="connsiteY21" fmla="*/ 340519 h 859632"/>
                  <a:gd name="connsiteX22" fmla="*/ 2057400 w 2424112"/>
                  <a:gd name="connsiteY22" fmla="*/ 388144 h 859632"/>
                  <a:gd name="connsiteX23" fmla="*/ 2043112 w 2424112"/>
                  <a:gd name="connsiteY23" fmla="*/ 454819 h 859632"/>
                  <a:gd name="connsiteX24" fmla="*/ 2019300 w 2424112"/>
                  <a:gd name="connsiteY24" fmla="*/ 526257 h 859632"/>
                  <a:gd name="connsiteX25" fmla="*/ 2002631 w 2424112"/>
                  <a:gd name="connsiteY25" fmla="*/ 571500 h 859632"/>
                  <a:gd name="connsiteX26" fmla="*/ 1966912 w 2424112"/>
                  <a:gd name="connsiteY26" fmla="*/ 650082 h 859632"/>
                  <a:gd name="connsiteX27" fmla="*/ 1947862 w 2424112"/>
                  <a:gd name="connsiteY27" fmla="*/ 850107 h 859632"/>
                  <a:gd name="connsiteX28" fmla="*/ 1981200 w 2424112"/>
                  <a:gd name="connsiteY28" fmla="*/ 859632 h 859632"/>
                  <a:gd name="connsiteX29" fmla="*/ 2009775 w 2424112"/>
                  <a:gd name="connsiteY29" fmla="*/ 859632 h 859632"/>
                  <a:gd name="connsiteX30" fmla="*/ 2045494 w 2424112"/>
                  <a:gd name="connsiteY30" fmla="*/ 854869 h 859632"/>
                  <a:gd name="connsiteX31" fmla="*/ 2066925 w 2424112"/>
                  <a:gd name="connsiteY31" fmla="*/ 847725 h 859632"/>
                  <a:gd name="connsiteX32" fmla="*/ 2093119 w 2424112"/>
                  <a:gd name="connsiteY32" fmla="*/ 828675 h 859632"/>
                  <a:gd name="connsiteX33" fmla="*/ 2114550 w 2424112"/>
                  <a:gd name="connsiteY33" fmla="*/ 802482 h 859632"/>
                  <a:gd name="connsiteX34" fmla="*/ 2135981 w 2424112"/>
                  <a:gd name="connsiteY34" fmla="*/ 769144 h 859632"/>
                  <a:gd name="connsiteX35" fmla="*/ 2162175 w 2424112"/>
                  <a:gd name="connsiteY35" fmla="*/ 726282 h 859632"/>
                  <a:gd name="connsiteX36" fmla="*/ 2183606 w 2424112"/>
                  <a:gd name="connsiteY36" fmla="*/ 681038 h 859632"/>
                  <a:gd name="connsiteX37" fmla="*/ 2202656 w 2424112"/>
                  <a:gd name="connsiteY37" fmla="*/ 635794 h 859632"/>
                  <a:gd name="connsiteX38" fmla="*/ 2228850 w 2424112"/>
                  <a:gd name="connsiteY38" fmla="*/ 566738 h 859632"/>
                  <a:gd name="connsiteX39" fmla="*/ 2252662 w 2424112"/>
                  <a:gd name="connsiteY39" fmla="*/ 490538 h 859632"/>
                  <a:gd name="connsiteX40" fmla="*/ 2264569 w 2424112"/>
                  <a:gd name="connsiteY40" fmla="*/ 454819 h 859632"/>
                  <a:gd name="connsiteX41" fmla="*/ 2278856 w 2424112"/>
                  <a:gd name="connsiteY41" fmla="*/ 428625 h 859632"/>
                  <a:gd name="connsiteX42" fmla="*/ 2297906 w 2424112"/>
                  <a:gd name="connsiteY42" fmla="*/ 402432 h 859632"/>
                  <a:gd name="connsiteX43" fmla="*/ 2328862 w 2424112"/>
                  <a:gd name="connsiteY43" fmla="*/ 366713 h 859632"/>
                  <a:gd name="connsiteX44" fmla="*/ 2362200 w 2424112"/>
                  <a:gd name="connsiteY44" fmla="*/ 333375 h 859632"/>
                  <a:gd name="connsiteX45" fmla="*/ 2393156 w 2424112"/>
                  <a:gd name="connsiteY45" fmla="*/ 300038 h 859632"/>
                  <a:gd name="connsiteX46" fmla="*/ 2412206 w 2424112"/>
                  <a:gd name="connsiteY46" fmla="*/ 280988 h 859632"/>
                  <a:gd name="connsiteX47" fmla="*/ 2421731 w 2424112"/>
                  <a:gd name="connsiteY47" fmla="*/ 264319 h 859632"/>
                  <a:gd name="connsiteX48" fmla="*/ 2424112 w 2424112"/>
                  <a:gd name="connsiteY48" fmla="*/ 247650 h 859632"/>
                  <a:gd name="connsiteX49" fmla="*/ 2421731 w 2424112"/>
                  <a:gd name="connsiteY49" fmla="*/ 228600 h 859632"/>
                  <a:gd name="connsiteX50" fmla="*/ 2414587 w 2424112"/>
                  <a:gd name="connsiteY50" fmla="*/ 202407 h 859632"/>
                  <a:gd name="connsiteX51" fmla="*/ 2402681 w 2424112"/>
                  <a:gd name="connsiteY51" fmla="*/ 183357 h 859632"/>
                  <a:gd name="connsiteX52" fmla="*/ 2376487 w 2424112"/>
                  <a:gd name="connsiteY52" fmla="*/ 164307 h 859632"/>
                  <a:gd name="connsiteX53" fmla="*/ 2324100 w 2424112"/>
                  <a:gd name="connsiteY53" fmla="*/ 130969 h 859632"/>
                  <a:gd name="connsiteX54" fmla="*/ 2271712 w 2424112"/>
                  <a:gd name="connsiteY54" fmla="*/ 97632 h 859632"/>
                  <a:gd name="connsiteX55" fmla="*/ 2219325 w 2424112"/>
                  <a:gd name="connsiteY55" fmla="*/ 66675 h 859632"/>
                  <a:gd name="connsiteX56" fmla="*/ 2164556 w 2424112"/>
                  <a:gd name="connsiteY56" fmla="*/ 40482 h 859632"/>
                  <a:gd name="connsiteX57" fmla="*/ 2102644 w 2424112"/>
                  <a:gd name="connsiteY57" fmla="*/ 16669 h 859632"/>
                  <a:gd name="connsiteX58" fmla="*/ 2062162 w 2424112"/>
                  <a:gd name="connsiteY58" fmla="*/ 4763 h 859632"/>
                  <a:gd name="connsiteX59" fmla="*/ 2021681 w 2424112"/>
                  <a:gd name="connsiteY59" fmla="*/ 0 h 859632"/>
                  <a:gd name="connsiteX60" fmla="*/ 1990725 w 2424112"/>
                  <a:gd name="connsiteY60" fmla="*/ 4763 h 859632"/>
                  <a:gd name="connsiteX61" fmla="*/ 1912144 w 2424112"/>
                  <a:gd name="connsiteY61" fmla="*/ 33338 h 859632"/>
                  <a:gd name="connsiteX62" fmla="*/ 1864519 w 2424112"/>
                  <a:gd name="connsiteY62" fmla="*/ 50007 h 859632"/>
                  <a:gd name="connsiteX63" fmla="*/ 1828800 w 2424112"/>
                  <a:gd name="connsiteY63" fmla="*/ 54769 h 859632"/>
                  <a:gd name="connsiteX64" fmla="*/ 1654969 w 2424112"/>
                  <a:gd name="connsiteY64" fmla="*/ 76200 h 859632"/>
                  <a:gd name="connsiteX65" fmla="*/ 1352550 w 2424112"/>
                  <a:gd name="connsiteY65" fmla="*/ 109538 h 859632"/>
                  <a:gd name="connsiteX66" fmla="*/ 1121569 w 2424112"/>
                  <a:gd name="connsiteY66" fmla="*/ 130969 h 859632"/>
                  <a:gd name="connsiteX67" fmla="*/ 1016794 w 2424112"/>
                  <a:gd name="connsiteY67" fmla="*/ 138113 h 859632"/>
                  <a:gd name="connsiteX68" fmla="*/ 871537 w 2424112"/>
                  <a:gd name="connsiteY68" fmla="*/ 164307 h 859632"/>
                  <a:gd name="connsiteX69" fmla="*/ 664369 w 2424112"/>
                  <a:gd name="connsiteY69" fmla="*/ 200025 h 859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424112" h="859632">
                    <a:moveTo>
                      <a:pt x="664369" y="200025"/>
                    </a:moveTo>
                    <a:lnTo>
                      <a:pt x="371475" y="247650"/>
                    </a:lnTo>
                    <a:lnTo>
                      <a:pt x="78581" y="295275"/>
                    </a:lnTo>
                    <a:lnTo>
                      <a:pt x="0" y="304800"/>
                    </a:lnTo>
                    <a:lnTo>
                      <a:pt x="45244" y="457200"/>
                    </a:lnTo>
                    <a:lnTo>
                      <a:pt x="309562" y="419100"/>
                    </a:lnTo>
                    <a:lnTo>
                      <a:pt x="623887" y="369094"/>
                    </a:lnTo>
                    <a:lnTo>
                      <a:pt x="859631" y="330994"/>
                    </a:lnTo>
                    <a:lnTo>
                      <a:pt x="973931" y="314325"/>
                    </a:lnTo>
                    <a:lnTo>
                      <a:pt x="1190625" y="285750"/>
                    </a:lnTo>
                    <a:lnTo>
                      <a:pt x="1400175" y="257175"/>
                    </a:lnTo>
                    <a:lnTo>
                      <a:pt x="1574006" y="235744"/>
                    </a:lnTo>
                    <a:lnTo>
                      <a:pt x="1716881" y="221457"/>
                    </a:lnTo>
                    <a:lnTo>
                      <a:pt x="1893094" y="207169"/>
                    </a:lnTo>
                    <a:lnTo>
                      <a:pt x="1969294" y="204788"/>
                    </a:lnTo>
                    <a:lnTo>
                      <a:pt x="2012156" y="211932"/>
                    </a:lnTo>
                    <a:lnTo>
                      <a:pt x="2043112" y="223838"/>
                    </a:lnTo>
                    <a:lnTo>
                      <a:pt x="2062162" y="238125"/>
                    </a:lnTo>
                    <a:lnTo>
                      <a:pt x="2071687" y="254794"/>
                    </a:lnTo>
                    <a:lnTo>
                      <a:pt x="2076450" y="271463"/>
                    </a:lnTo>
                    <a:lnTo>
                      <a:pt x="2076450" y="297657"/>
                    </a:lnTo>
                    <a:lnTo>
                      <a:pt x="2066925" y="340519"/>
                    </a:lnTo>
                    <a:lnTo>
                      <a:pt x="2057400" y="388144"/>
                    </a:lnTo>
                    <a:lnTo>
                      <a:pt x="2043112" y="454819"/>
                    </a:lnTo>
                    <a:lnTo>
                      <a:pt x="2019300" y="526257"/>
                    </a:lnTo>
                    <a:lnTo>
                      <a:pt x="2002631" y="571500"/>
                    </a:lnTo>
                    <a:lnTo>
                      <a:pt x="1966912" y="650082"/>
                    </a:lnTo>
                    <a:lnTo>
                      <a:pt x="1947862" y="850107"/>
                    </a:lnTo>
                    <a:lnTo>
                      <a:pt x="1981200" y="859632"/>
                    </a:lnTo>
                    <a:lnTo>
                      <a:pt x="2009775" y="859632"/>
                    </a:lnTo>
                    <a:lnTo>
                      <a:pt x="2045494" y="854869"/>
                    </a:lnTo>
                    <a:lnTo>
                      <a:pt x="2066925" y="847725"/>
                    </a:lnTo>
                    <a:lnTo>
                      <a:pt x="2093119" y="828675"/>
                    </a:lnTo>
                    <a:lnTo>
                      <a:pt x="2114550" y="802482"/>
                    </a:lnTo>
                    <a:lnTo>
                      <a:pt x="2135981" y="769144"/>
                    </a:lnTo>
                    <a:lnTo>
                      <a:pt x="2162175" y="726282"/>
                    </a:lnTo>
                    <a:lnTo>
                      <a:pt x="2183606" y="681038"/>
                    </a:lnTo>
                    <a:lnTo>
                      <a:pt x="2202656" y="635794"/>
                    </a:lnTo>
                    <a:lnTo>
                      <a:pt x="2228850" y="566738"/>
                    </a:lnTo>
                    <a:lnTo>
                      <a:pt x="2252662" y="490538"/>
                    </a:lnTo>
                    <a:lnTo>
                      <a:pt x="2264569" y="454819"/>
                    </a:lnTo>
                    <a:lnTo>
                      <a:pt x="2278856" y="428625"/>
                    </a:lnTo>
                    <a:lnTo>
                      <a:pt x="2297906" y="402432"/>
                    </a:lnTo>
                    <a:lnTo>
                      <a:pt x="2328862" y="366713"/>
                    </a:lnTo>
                    <a:lnTo>
                      <a:pt x="2362200" y="333375"/>
                    </a:lnTo>
                    <a:lnTo>
                      <a:pt x="2393156" y="300038"/>
                    </a:lnTo>
                    <a:lnTo>
                      <a:pt x="2412206" y="280988"/>
                    </a:lnTo>
                    <a:lnTo>
                      <a:pt x="2421731" y="264319"/>
                    </a:lnTo>
                    <a:lnTo>
                      <a:pt x="2424112" y="247650"/>
                    </a:lnTo>
                    <a:lnTo>
                      <a:pt x="2421731" y="228600"/>
                    </a:lnTo>
                    <a:lnTo>
                      <a:pt x="2414587" y="202407"/>
                    </a:lnTo>
                    <a:lnTo>
                      <a:pt x="2402681" y="183357"/>
                    </a:lnTo>
                    <a:lnTo>
                      <a:pt x="2376487" y="164307"/>
                    </a:lnTo>
                    <a:lnTo>
                      <a:pt x="2324100" y="130969"/>
                    </a:lnTo>
                    <a:lnTo>
                      <a:pt x="2271712" y="97632"/>
                    </a:lnTo>
                    <a:lnTo>
                      <a:pt x="2219325" y="66675"/>
                    </a:lnTo>
                    <a:lnTo>
                      <a:pt x="2164556" y="40482"/>
                    </a:lnTo>
                    <a:lnTo>
                      <a:pt x="2102644" y="16669"/>
                    </a:lnTo>
                    <a:lnTo>
                      <a:pt x="2062162" y="4763"/>
                    </a:lnTo>
                    <a:lnTo>
                      <a:pt x="2021681" y="0"/>
                    </a:lnTo>
                    <a:lnTo>
                      <a:pt x="1990725" y="4763"/>
                    </a:lnTo>
                    <a:lnTo>
                      <a:pt x="1912144" y="33338"/>
                    </a:lnTo>
                    <a:lnTo>
                      <a:pt x="1864519" y="50007"/>
                    </a:lnTo>
                    <a:lnTo>
                      <a:pt x="1828800" y="54769"/>
                    </a:lnTo>
                    <a:lnTo>
                      <a:pt x="1654969" y="76200"/>
                    </a:lnTo>
                    <a:lnTo>
                      <a:pt x="1352550" y="109538"/>
                    </a:lnTo>
                    <a:lnTo>
                      <a:pt x="1121569" y="130969"/>
                    </a:lnTo>
                    <a:lnTo>
                      <a:pt x="1016794" y="138113"/>
                    </a:lnTo>
                    <a:lnTo>
                      <a:pt x="871537" y="164307"/>
                    </a:lnTo>
                    <a:lnTo>
                      <a:pt x="664369" y="2000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0" name="フリーフォーム 10">
                <a:extLst>
                  <a:ext uri="{FF2B5EF4-FFF2-40B4-BE49-F238E27FC236}">
                    <a16:creationId xmlns:a16="http://schemas.microsoft.com/office/drawing/2014/main" id="{FE9A25F4-10D4-4B52-826B-9E913977640E}"/>
                  </a:ext>
                </a:extLst>
              </p:cNvPr>
              <p:cNvSpPr/>
              <p:nvPr/>
            </p:nvSpPr>
            <p:spPr>
              <a:xfrm>
                <a:off x="6572250" y="2800351"/>
                <a:ext cx="204788" cy="614363"/>
              </a:xfrm>
              <a:custGeom>
                <a:avLst/>
                <a:gdLst>
                  <a:gd name="connsiteX0" fmla="*/ 204788 w 204788"/>
                  <a:gd name="connsiteY0" fmla="*/ 311944 h 614363"/>
                  <a:gd name="connsiteX1" fmla="*/ 204788 w 204788"/>
                  <a:gd name="connsiteY1" fmla="*/ 0 h 614363"/>
                  <a:gd name="connsiteX2" fmla="*/ 0 w 204788"/>
                  <a:gd name="connsiteY2" fmla="*/ 21431 h 614363"/>
                  <a:gd name="connsiteX3" fmla="*/ 4763 w 204788"/>
                  <a:gd name="connsiteY3" fmla="*/ 214313 h 614363"/>
                  <a:gd name="connsiteX4" fmla="*/ 2381 w 204788"/>
                  <a:gd name="connsiteY4" fmla="*/ 381000 h 614363"/>
                  <a:gd name="connsiteX5" fmla="*/ 4763 w 204788"/>
                  <a:gd name="connsiteY5" fmla="*/ 614363 h 614363"/>
                  <a:gd name="connsiteX6" fmla="*/ 202406 w 204788"/>
                  <a:gd name="connsiteY6" fmla="*/ 585788 h 614363"/>
                  <a:gd name="connsiteX7" fmla="*/ 204788 w 204788"/>
                  <a:gd name="connsiteY7" fmla="*/ 311944 h 61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4788" h="614363">
                    <a:moveTo>
                      <a:pt x="204788" y="311944"/>
                    </a:moveTo>
                    <a:lnTo>
                      <a:pt x="204788" y="0"/>
                    </a:lnTo>
                    <a:lnTo>
                      <a:pt x="0" y="21431"/>
                    </a:lnTo>
                    <a:lnTo>
                      <a:pt x="4763" y="214313"/>
                    </a:lnTo>
                    <a:lnTo>
                      <a:pt x="2381" y="381000"/>
                    </a:lnTo>
                    <a:lnTo>
                      <a:pt x="4763" y="614363"/>
                    </a:lnTo>
                    <a:lnTo>
                      <a:pt x="202406" y="585788"/>
                    </a:lnTo>
                    <a:lnTo>
                      <a:pt x="204788" y="31194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1" name="フリーフォーム 12">
                <a:extLst>
                  <a:ext uri="{FF2B5EF4-FFF2-40B4-BE49-F238E27FC236}">
                    <a16:creationId xmlns:a16="http://schemas.microsoft.com/office/drawing/2014/main" id="{2FEA6484-448A-4BB7-BE13-6F6F4B52736F}"/>
                  </a:ext>
                </a:extLst>
              </p:cNvPr>
              <p:cNvSpPr/>
              <p:nvPr/>
            </p:nvSpPr>
            <p:spPr>
              <a:xfrm>
                <a:off x="5297488" y="3411539"/>
                <a:ext cx="1524000" cy="955675"/>
              </a:xfrm>
              <a:custGeom>
                <a:avLst/>
                <a:gdLst>
                  <a:gd name="connsiteX0" fmla="*/ 754857 w 1524000"/>
                  <a:gd name="connsiteY0" fmla="*/ 395288 h 954882"/>
                  <a:gd name="connsiteX1" fmla="*/ 840582 w 1524000"/>
                  <a:gd name="connsiteY1" fmla="*/ 323850 h 954882"/>
                  <a:gd name="connsiteX2" fmla="*/ 945357 w 1524000"/>
                  <a:gd name="connsiteY2" fmla="*/ 228600 h 954882"/>
                  <a:gd name="connsiteX3" fmla="*/ 1045369 w 1524000"/>
                  <a:gd name="connsiteY3" fmla="*/ 133350 h 954882"/>
                  <a:gd name="connsiteX4" fmla="*/ 1062038 w 1524000"/>
                  <a:gd name="connsiteY4" fmla="*/ 109538 h 954882"/>
                  <a:gd name="connsiteX5" fmla="*/ 1083469 w 1524000"/>
                  <a:gd name="connsiteY5" fmla="*/ 61913 h 954882"/>
                  <a:gd name="connsiteX6" fmla="*/ 1092994 w 1524000"/>
                  <a:gd name="connsiteY6" fmla="*/ 42863 h 954882"/>
                  <a:gd name="connsiteX7" fmla="*/ 1390650 w 1524000"/>
                  <a:gd name="connsiteY7" fmla="*/ 0 h 954882"/>
                  <a:gd name="connsiteX8" fmla="*/ 1438275 w 1524000"/>
                  <a:gd name="connsiteY8" fmla="*/ 47625 h 954882"/>
                  <a:gd name="connsiteX9" fmla="*/ 1483519 w 1524000"/>
                  <a:gd name="connsiteY9" fmla="*/ 85725 h 954882"/>
                  <a:gd name="connsiteX10" fmla="*/ 1500188 w 1524000"/>
                  <a:gd name="connsiteY10" fmla="*/ 104775 h 954882"/>
                  <a:gd name="connsiteX11" fmla="*/ 1514475 w 1524000"/>
                  <a:gd name="connsiteY11" fmla="*/ 126207 h 954882"/>
                  <a:gd name="connsiteX12" fmla="*/ 1524000 w 1524000"/>
                  <a:gd name="connsiteY12" fmla="*/ 150019 h 954882"/>
                  <a:gd name="connsiteX13" fmla="*/ 1519238 w 1524000"/>
                  <a:gd name="connsiteY13" fmla="*/ 166688 h 954882"/>
                  <a:gd name="connsiteX14" fmla="*/ 1509713 w 1524000"/>
                  <a:gd name="connsiteY14" fmla="*/ 176213 h 954882"/>
                  <a:gd name="connsiteX15" fmla="*/ 1476375 w 1524000"/>
                  <a:gd name="connsiteY15" fmla="*/ 185738 h 954882"/>
                  <a:gd name="connsiteX16" fmla="*/ 1435894 w 1524000"/>
                  <a:gd name="connsiteY16" fmla="*/ 190500 h 954882"/>
                  <a:gd name="connsiteX17" fmla="*/ 1393032 w 1524000"/>
                  <a:gd name="connsiteY17" fmla="*/ 192882 h 954882"/>
                  <a:gd name="connsiteX18" fmla="*/ 1376363 w 1524000"/>
                  <a:gd name="connsiteY18" fmla="*/ 192882 h 954882"/>
                  <a:gd name="connsiteX19" fmla="*/ 1350169 w 1524000"/>
                  <a:gd name="connsiteY19" fmla="*/ 197644 h 954882"/>
                  <a:gd name="connsiteX20" fmla="*/ 1307307 w 1524000"/>
                  <a:gd name="connsiteY20" fmla="*/ 219075 h 954882"/>
                  <a:gd name="connsiteX21" fmla="*/ 1254919 w 1524000"/>
                  <a:gd name="connsiteY21" fmla="*/ 252413 h 954882"/>
                  <a:gd name="connsiteX22" fmla="*/ 1202532 w 1524000"/>
                  <a:gd name="connsiteY22" fmla="*/ 297657 h 954882"/>
                  <a:gd name="connsiteX23" fmla="*/ 1143000 w 1524000"/>
                  <a:gd name="connsiteY23" fmla="*/ 352425 h 954882"/>
                  <a:gd name="connsiteX24" fmla="*/ 1090613 w 1524000"/>
                  <a:gd name="connsiteY24" fmla="*/ 402432 h 954882"/>
                  <a:gd name="connsiteX25" fmla="*/ 1009650 w 1524000"/>
                  <a:gd name="connsiteY25" fmla="*/ 476250 h 954882"/>
                  <a:gd name="connsiteX26" fmla="*/ 912019 w 1524000"/>
                  <a:gd name="connsiteY26" fmla="*/ 538163 h 954882"/>
                  <a:gd name="connsiteX27" fmla="*/ 759619 w 1524000"/>
                  <a:gd name="connsiteY27" fmla="*/ 628650 h 954882"/>
                  <a:gd name="connsiteX28" fmla="*/ 616744 w 1524000"/>
                  <a:gd name="connsiteY28" fmla="*/ 707232 h 954882"/>
                  <a:gd name="connsiteX29" fmla="*/ 481013 w 1524000"/>
                  <a:gd name="connsiteY29" fmla="*/ 776288 h 954882"/>
                  <a:gd name="connsiteX30" fmla="*/ 345282 w 1524000"/>
                  <a:gd name="connsiteY30" fmla="*/ 835819 h 954882"/>
                  <a:gd name="connsiteX31" fmla="*/ 211932 w 1524000"/>
                  <a:gd name="connsiteY31" fmla="*/ 890588 h 954882"/>
                  <a:gd name="connsiteX32" fmla="*/ 109538 w 1524000"/>
                  <a:gd name="connsiteY32" fmla="*/ 931069 h 954882"/>
                  <a:gd name="connsiteX33" fmla="*/ 35719 w 1524000"/>
                  <a:gd name="connsiteY33" fmla="*/ 952500 h 954882"/>
                  <a:gd name="connsiteX34" fmla="*/ 19050 w 1524000"/>
                  <a:gd name="connsiteY34" fmla="*/ 954882 h 954882"/>
                  <a:gd name="connsiteX35" fmla="*/ 7144 w 1524000"/>
                  <a:gd name="connsiteY35" fmla="*/ 954882 h 954882"/>
                  <a:gd name="connsiteX36" fmla="*/ 2382 w 1524000"/>
                  <a:gd name="connsiteY36" fmla="*/ 950119 h 954882"/>
                  <a:gd name="connsiteX37" fmla="*/ 0 w 1524000"/>
                  <a:gd name="connsiteY37" fmla="*/ 940594 h 954882"/>
                  <a:gd name="connsiteX38" fmla="*/ 4763 w 1524000"/>
                  <a:gd name="connsiteY38" fmla="*/ 928688 h 954882"/>
                  <a:gd name="connsiteX39" fmla="*/ 28575 w 1524000"/>
                  <a:gd name="connsiteY39" fmla="*/ 907257 h 954882"/>
                  <a:gd name="connsiteX40" fmla="*/ 100013 w 1524000"/>
                  <a:gd name="connsiteY40" fmla="*/ 862013 h 954882"/>
                  <a:gd name="connsiteX41" fmla="*/ 211932 w 1524000"/>
                  <a:gd name="connsiteY41" fmla="*/ 790575 h 954882"/>
                  <a:gd name="connsiteX42" fmla="*/ 330994 w 1524000"/>
                  <a:gd name="connsiteY42" fmla="*/ 711994 h 954882"/>
                  <a:gd name="connsiteX43" fmla="*/ 485775 w 1524000"/>
                  <a:gd name="connsiteY43" fmla="*/ 607219 h 954882"/>
                  <a:gd name="connsiteX44" fmla="*/ 654844 w 1524000"/>
                  <a:gd name="connsiteY44" fmla="*/ 478632 h 954882"/>
                  <a:gd name="connsiteX45" fmla="*/ 754857 w 1524000"/>
                  <a:gd name="connsiteY45" fmla="*/ 395288 h 954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524000" h="954882">
                    <a:moveTo>
                      <a:pt x="754857" y="395288"/>
                    </a:moveTo>
                    <a:lnTo>
                      <a:pt x="840582" y="323850"/>
                    </a:lnTo>
                    <a:lnTo>
                      <a:pt x="945357" y="228600"/>
                    </a:lnTo>
                    <a:lnTo>
                      <a:pt x="1045369" y="133350"/>
                    </a:lnTo>
                    <a:lnTo>
                      <a:pt x="1062038" y="109538"/>
                    </a:lnTo>
                    <a:lnTo>
                      <a:pt x="1083469" y="61913"/>
                    </a:lnTo>
                    <a:lnTo>
                      <a:pt x="1092994" y="42863"/>
                    </a:lnTo>
                    <a:lnTo>
                      <a:pt x="1390650" y="0"/>
                    </a:lnTo>
                    <a:lnTo>
                      <a:pt x="1438275" y="47625"/>
                    </a:lnTo>
                    <a:lnTo>
                      <a:pt x="1483519" y="85725"/>
                    </a:lnTo>
                    <a:lnTo>
                      <a:pt x="1500188" y="104775"/>
                    </a:lnTo>
                    <a:lnTo>
                      <a:pt x="1514475" y="126207"/>
                    </a:lnTo>
                    <a:lnTo>
                      <a:pt x="1524000" y="150019"/>
                    </a:lnTo>
                    <a:lnTo>
                      <a:pt x="1519238" y="166688"/>
                    </a:lnTo>
                    <a:lnTo>
                      <a:pt x="1509713" y="176213"/>
                    </a:lnTo>
                    <a:lnTo>
                      <a:pt x="1476375" y="185738"/>
                    </a:lnTo>
                    <a:lnTo>
                      <a:pt x="1435894" y="190500"/>
                    </a:lnTo>
                    <a:lnTo>
                      <a:pt x="1393032" y="192882"/>
                    </a:lnTo>
                    <a:lnTo>
                      <a:pt x="1376363" y="192882"/>
                    </a:lnTo>
                    <a:lnTo>
                      <a:pt x="1350169" y="197644"/>
                    </a:lnTo>
                    <a:lnTo>
                      <a:pt x="1307307" y="219075"/>
                    </a:lnTo>
                    <a:lnTo>
                      <a:pt x="1254919" y="252413"/>
                    </a:lnTo>
                    <a:lnTo>
                      <a:pt x="1202532" y="297657"/>
                    </a:lnTo>
                    <a:lnTo>
                      <a:pt x="1143000" y="352425"/>
                    </a:lnTo>
                    <a:lnTo>
                      <a:pt x="1090613" y="402432"/>
                    </a:lnTo>
                    <a:lnTo>
                      <a:pt x="1009650" y="476250"/>
                    </a:lnTo>
                    <a:lnTo>
                      <a:pt x="912019" y="538163"/>
                    </a:lnTo>
                    <a:lnTo>
                      <a:pt x="759619" y="628650"/>
                    </a:lnTo>
                    <a:lnTo>
                      <a:pt x="616744" y="707232"/>
                    </a:lnTo>
                    <a:lnTo>
                      <a:pt x="481013" y="776288"/>
                    </a:lnTo>
                    <a:lnTo>
                      <a:pt x="345282" y="835819"/>
                    </a:lnTo>
                    <a:lnTo>
                      <a:pt x="211932" y="890588"/>
                    </a:lnTo>
                    <a:lnTo>
                      <a:pt x="109538" y="931069"/>
                    </a:lnTo>
                    <a:lnTo>
                      <a:pt x="35719" y="952500"/>
                    </a:lnTo>
                    <a:lnTo>
                      <a:pt x="19050" y="954882"/>
                    </a:lnTo>
                    <a:lnTo>
                      <a:pt x="7144" y="954882"/>
                    </a:lnTo>
                    <a:lnTo>
                      <a:pt x="2382" y="950119"/>
                    </a:lnTo>
                    <a:lnTo>
                      <a:pt x="0" y="940594"/>
                    </a:lnTo>
                    <a:lnTo>
                      <a:pt x="4763" y="928688"/>
                    </a:lnTo>
                    <a:lnTo>
                      <a:pt x="28575" y="907257"/>
                    </a:lnTo>
                    <a:lnTo>
                      <a:pt x="100013" y="862013"/>
                    </a:lnTo>
                    <a:lnTo>
                      <a:pt x="211932" y="790575"/>
                    </a:lnTo>
                    <a:lnTo>
                      <a:pt x="330994" y="711994"/>
                    </a:lnTo>
                    <a:lnTo>
                      <a:pt x="485775" y="607219"/>
                    </a:lnTo>
                    <a:lnTo>
                      <a:pt x="654844" y="478632"/>
                    </a:lnTo>
                    <a:lnTo>
                      <a:pt x="754857" y="3952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2" name="フリーフォーム 13">
                <a:extLst>
                  <a:ext uri="{FF2B5EF4-FFF2-40B4-BE49-F238E27FC236}">
                    <a16:creationId xmlns:a16="http://schemas.microsoft.com/office/drawing/2014/main" id="{11638EB8-7D22-4020-8619-A74B021C8D09}"/>
                  </a:ext>
                </a:extLst>
              </p:cNvPr>
              <p:cNvSpPr/>
              <p:nvPr/>
            </p:nvSpPr>
            <p:spPr>
              <a:xfrm>
                <a:off x="6288088" y="3781425"/>
                <a:ext cx="825500" cy="1506538"/>
              </a:xfrm>
              <a:custGeom>
                <a:avLst/>
                <a:gdLst>
                  <a:gd name="connsiteX0" fmla="*/ 504825 w 823913"/>
                  <a:gd name="connsiteY0" fmla="*/ 300038 h 1507331"/>
                  <a:gd name="connsiteX1" fmla="*/ 464344 w 823913"/>
                  <a:gd name="connsiteY1" fmla="*/ 259556 h 1507331"/>
                  <a:gd name="connsiteX2" fmla="*/ 421482 w 823913"/>
                  <a:gd name="connsiteY2" fmla="*/ 223838 h 1507331"/>
                  <a:gd name="connsiteX3" fmla="*/ 371475 w 823913"/>
                  <a:gd name="connsiteY3" fmla="*/ 183356 h 1507331"/>
                  <a:gd name="connsiteX4" fmla="*/ 333375 w 823913"/>
                  <a:gd name="connsiteY4" fmla="*/ 154781 h 1507331"/>
                  <a:gd name="connsiteX5" fmla="*/ 300038 w 823913"/>
                  <a:gd name="connsiteY5" fmla="*/ 130969 h 1507331"/>
                  <a:gd name="connsiteX6" fmla="*/ 252413 w 823913"/>
                  <a:gd name="connsiteY6" fmla="*/ 100013 h 1507331"/>
                  <a:gd name="connsiteX7" fmla="*/ 211932 w 823913"/>
                  <a:gd name="connsiteY7" fmla="*/ 76200 h 1507331"/>
                  <a:gd name="connsiteX8" fmla="*/ 176213 w 823913"/>
                  <a:gd name="connsiteY8" fmla="*/ 57150 h 1507331"/>
                  <a:gd name="connsiteX9" fmla="*/ 138113 w 823913"/>
                  <a:gd name="connsiteY9" fmla="*/ 38100 h 1507331"/>
                  <a:gd name="connsiteX10" fmla="*/ 71438 w 823913"/>
                  <a:gd name="connsiteY10" fmla="*/ 7144 h 1507331"/>
                  <a:gd name="connsiteX11" fmla="*/ 45244 w 823913"/>
                  <a:gd name="connsiteY11" fmla="*/ 0 h 1507331"/>
                  <a:gd name="connsiteX12" fmla="*/ 0 w 823913"/>
                  <a:gd name="connsiteY12" fmla="*/ 66675 h 1507331"/>
                  <a:gd name="connsiteX13" fmla="*/ 66675 w 823913"/>
                  <a:gd name="connsiteY13" fmla="*/ 104775 h 1507331"/>
                  <a:gd name="connsiteX14" fmla="*/ 109538 w 823913"/>
                  <a:gd name="connsiteY14" fmla="*/ 140494 h 1507331"/>
                  <a:gd name="connsiteX15" fmla="*/ 159544 w 823913"/>
                  <a:gd name="connsiteY15" fmla="*/ 185738 h 1507331"/>
                  <a:gd name="connsiteX16" fmla="*/ 221457 w 823913"/>
                  <a:gd name="connsiteY16" fmla="*/ 245269 h 1507331"/>
                  <a:gd name="connsiteX17" fmla="*/ 369094 w 823913"/>
                  <a:gd name="connsiteY17" fmla="*/ 416719 h 1507331"/>
                  <a:gd name="connsiteX18" fmla="*/ 409575 w 823913"/>
                  <a:gd name="connsiteY18" fmla="*/ 466725 h 1507331"/>
                  <a:gd name="connsiteX19" fmla="*/ 433388 w 823913"/>
                  <a:gd name="connsiteY19" fmla="*/ 509588 h 1507331"/>
                  <a:gd name="connsiteX20" fmla="*/ 452438 w 823913"/>
                  <a:gd name="connsiteY20" fmla="*/ 547688 h 1507331"/>
                  <a:gd name="connsiteX21" fmla="*/ 471488 w 823913"/>
                  <a:gd name="connsiteY21" fmla="*/ 592931 h 1507331"/>
                  <a:gd name="connsiteX22" fmla="*/ 497682 w 823913"/>
                  <a:gd name="connsiteY22" fmla="*/ 669131 h 1507331"/>
                  <a:gd name="connsiteX23" fmla="*/ 573882 w 823913"/>
                  <a:gd name="connsiteY23" fmla="*/ 890588 h 1507331"/>
                  <a:gd name="connsiteX24" fmla="*/ 581025 w 823913"/>
                  <a:gd name="connsiteY24" fmla="*/ 945356 h 1507331"/>
                  <a:gd name="connsiteX25" fmla="*/ 590550 w 823913"/>
                  <a:gd name="connsiteY25" fmla="*/ 1088231 h 1507331"/>
                  <a:gd name="connsiteX26" fmla="*/ 597694 w 823913"/>
                  <a:gd name="connsiteY26" fmla="*/ 1245394 h 1507331"/>
                  <a:gd name="connsiteX27" fmla="*/ 600075 w 823913"/>
                  <a:gd name="connsiteY27" fmla="*/ 1416844 h 1507331"/>
                  <a:gd name="connsiteX28" fmla="*/ 600075 w 823913"/>
                  <a:gd name="connsiteY28" fmla="*/ 1493044 h 1507331"/>
                  <a:gd name="connsiteX29" fmla="*/ 821532 w 823913"/>
                  <a:gd name="connsiteY29" fmla="*/ 1507331 h 1507331"/>
                  <a:gd name="connsiteX30" fmla="*/ 823913 w 823913"/>
                  <a:gd name="connsiteY30" fmla="*/ 1419225 h 1507331"/>
                  <a:gd name="connsiteX31" fmla="*/ 819150 w 823913"/>
                  <a:gd name="connsiteY31" fmla="*/ 1288256 h 1507331"/>
                  <a:gd name="connsiteX32" fmla="*/ 812007 w 823913"/>
                  <a:gd name="connsiteY32" fmla="*/ 1188244 h 1507331"/>
                  <a:gd name="connsiteX33" fmla="*/ 804863 w 823913"/>
                  <a:gd name="connsiteY33" fmla="*/ 1076325 h 1507331"/>
                  <a:gd name="connsiteX34" fmla="*/ 792957 w 823913"/>
                  <a:gd name="connsiteY34" fmla="*/ 966788 h 1507331"/>
                  <a:gd name="connsiteX35" fmla="*/ 783432 w 823913"/>
                  <a:gd name="connsiteY35" fmla="*/ 859631 h 1507331"/>
                  <a:gd name="connsiteX36" fmla="*/ 773907 w 823913"/>
                  <a:gd name="connsiteY36" fmla="*/ 807244 h 1507331"/>
                  <a:gd name="connsiteX37" fmla="*/ 669132 w 823913"/>
                  <a:gd name="connsiteY37" fmla="*/ 497681 h 1507331"/>
                  <a:gd name="connsiteX38" fmla="*/ 633413 w 823913"/>
                  <a:gd name="connsiteY38" fmla="*/ 445294 h 1507331"/>
                  <a:gd name="connsiteX39" fmla="*/ 585788 w 823913"/>
                  <a:gd name="connsiteY39" fmla="*/ 388144 h 1507331"/>
                  <a:gd name="connsiteX40" fmla="*/ 504825 w 823913"/>
                  <a:gd name="connsiteY40" fmla="*/ 300038 h 150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3913" h="1507331">
                    <a:moveTo>
                      <a:pt x="504825" y="300038"/>
                    </a:moveTo>
                    <a:lnTo>
                      <a:pt x="464344" y="259556"/>
                    </a:lnTo>
                    <a:lnTo>
                      <a:pt x="421482" y="223838"/>
                    </a:lnTo>
                    <a:lnTo>
                      <a:pt x="371475" y="183356"/>
                    </a:lnTo>
                    <a:lnTo>
                      <a:pt x="333375" y="154781"/>
                    </a:lnTo>
                    <a:lnTo>
                      <a:pt x="300038" y="130969"/>
                    </a:lnTo>
                    <a:lnTo>
                      <a:pt x="252413" y="100013"/>
                    </a:lnTo>
                    <a:lnTo>
                      <a:pt x="211932" y="76200"/>
                    </a:lnTo>
                    <a:lnTo>
                      <a:pt x="176213" y="57150"/>
                    </a:lnTo>
                    <a:lnTo>
                      <a:pt x="138113" y="38100"/>
                    </a:lnTo>
                    <a:lnTo>
                      <a:pt x="71438" y="7144"/>
                    </a:lnTo>
                    <a:lnTo>
                      <a:pt x="45244" y="0"/>
                    </a:lnTo>
                    <a:lnTo>
                      <a:pt x="0" y="66675"/>
                    </a:lnTo>
                    <a:lnTo>
                      <a:pt x="66675" y="104775"/>
                    </a:lnTo>
                    <a:lnTo>
                      <a:pt x="109538" y="140494"/>
                    </a:lnTo>
                    <a:lnTo>
                      <a:pt x="159544" y="185738"/>
                    </a:lnTo>
                    <a:lnTo>
                      <a:pt x="221457" y="245269"/>
                    </a:lnTo>
                    <a:lnTo>
                      <a:pt x="369094" y="416719"/>
                    </a:lnTo>
                    <a:lnTo>
                      <a:pt x="409575" y="466725"/>
                    </a:lnTo>
                    <a:lnTo>
                      <a:pt x="433388" y="509588"/>
                    </a:lnTo>
                    <a:lnTo>
                      <a:pt x="452438" y="547688"/>
                    </a:lnTo>
                    <a:lnTo>
                      <a:pt x="471488" y="592931"/>
                    </a:lnTo>
                    <a:lnTo>
                      <a:pt x="497682" y="669131"/>
                    </a:lnTo>
                    <a:lnTo>
                      <a:pt x="573882" y="890588"/>
                    </a:lnTo>
                    <a:lnTo>
                      <a:pt x="581025" y="945356"/>
                    </a:lnTo>
                    <a:lnTo>
                      <a:pt x="590550" y="1088231"/>
                    </a:lnTo>
                    <a:lnTo>
                      <a:pt x="597694" y="1245394"/>
                    </a:lnTo>
                    <a:cubicBezTo>
                      <a:pt x="598488" y="1302544"/>
                      <a:pt x="599281" y="1359694"/>
                      <a:pt x="600075" y="1416844"/>
                    </a:cubicBezTo>
                    <a:lnTo>
                      <a:pt x="600075" y="1493044"/>
                    </a:lnTo>
                    <a:lnTo>
                      <a:pt x="821532" y="1507331"/>
                    </a:lnTo>
                    <a:cubicBezTo>
                      <a:pt x="822326" y="1477962"/>
                      <a:pt x="823119" y="1448594"/>
                      <a:pt x="823913" y="1419225"/>
                    </a:cubicBezTo>
                    <a:lnTo>
                      <a:pt x="819150" y="1288256"/>
                    </a:lnTo>
                    <a:lnTo>
                      <a:pt x="812007" y="1188244"/>
                    </a:lnTo>
                    <a:lnTo>
                      <a:pt x="804863" y="1076325"/>
                    </a:lnTo>
                    <a:lnTo>
                      <a:pt x="792957" y="966788"/>
                    </a:lnTo>
                    <a:lnTo>
                      <a:pt x="783432" y="859631"/>
                    </a:lnTo>
                    <a:lnTo>
                      <a:pt x="773907" y="807244"/>
                    </a:lnTo>
                    <a:lnTo>
                      <a:pt x="669132" y="497681"/>
                    </a:lnTo>
                    <a:lnTo>
                      <a:pt x="633413" y="445294"/>
                    </a:lnTo>
                    <a:lnTo>
                      <a:pt x="585788" y="388144"/>
                    </a:lnTo>
                    <a:lnTo>
                      <a:pt x="504825" y="3000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3" name="フリーフォーム 14">
                <a:extLst>
                  <a:ext uri="{FF2B5EF4-FFF2-40B4-BE49-F238E27FC236}">
                    <a16:creationId xmlns:a16="http://schemas.microsoft.com/office/drawing/2014/main" id="{D7D1EA51-E843-4DFB-B8D5-9FB7C9987200}"/>
                  </a:ext>
                </a:extLst>
              </p:cNvPr>
              <p:cNvSpPr/>
              <p:nvPr/>
            </p:nvSpPr>
            <p:spPr>
              <a:xfrm>
                <a:off x="6557963" y="5202239"/>
                <a:ext cx="552450" cy="942975"/>
              </a:xfrm>
              <a:custGeom>
                <a:avLst/>
                <a:gdLst>
                  <a:gd name="connsiteX0" fmla="*/ 519112 w 552450"/>
                  <a:gd name="connsiteY0" fmla="*/ 407194 h 942975"/>
                  <a:gd name="connsiteX1" fmla="*/ 528637 w 552450"/>
                  <a:gd name="connsiteY1" fmla="*/ 352425 h 942975"/>
                  <a:gd name="connsiteX2" fmla="*/ 538162 w 552450"/>
                  <a:gd name="connsiteY2" fmla="*/ 295275 h 942975"/>
                  <a:gd name="connsiteX3" fmla="*/ 545306 w 552450"/>
                  <a:gd name="connsiteY3" fmla="*/ 235744 h 942975"/>
                  <a:gd name="connsiteX4" fmla="*/ 550068 w 552450"/>
                  <a:gd name="connsiteY4" fmla="*/ 161925 h 942975"/>
                  <a:gd name="connsiteX5" fmla="*/ 552450 w 552450"/>
                  <a:gd name="connsiteY5" fmla="*/ 126207 h 942975"/>
                  <a:gd name="connsiteX6" fmla="*/ 552450 w 552450"/>
                  <a:gd name="connsiteY6" fmla="*/ 78582 h 942975"/>
                  <a:gd name="connsiteX7" fmla="*/ 552450 w 552450"/>
                  <a:gd name="connsiteY7" fmla="*/ 0 h 942975"/>
                  <a:gd name="connsiteX8" fmla="*/ 333375 w 552450"/>
                  <a:gd name="connsiteY8" fmla="*/ 0 h 942975"/>
                  <a:gd name="connsiteX9" fmla="*/ 330993 w 552450"/>
                  <a:gd name="connsiteY9" fmla="*/ 38100 h 942975"/>
                  <a:gd name="connsiteX10" fmla="*/ 330993 w 552450"/>
                  <a:gd name="connsiteY10" fmla="*/ 95250 h 942975"/>
                  <a:gd name="connsiteX11" fmla="*/ 323850 w 552450"/>
                  <a:gd name="connsiteY11" fmla="*/ 166688 h 942975"/>
                  <a:gd name="connsiteX12" fmla="*/ 319087 w 552450"/>
                  <a:gd name="connsiteY12" fmla="*/ 209550 h 942975"/>
                  <a:gd name="connsiteX13" fmla="*/ 307181 w 552450"/>
                  <a:gd name="connsiteY13" fmla="*/ 285750 h 942975"/>
                  <a:gd name="connsiteX14" fmla="*/ 292893 w 552450"/>
                  <a:gd name="connsiteY14" fmla="*/ 340519 h 942975"/>
                  <a:gd name="connsiteX15" fmla="*/ 271462 w 552450"/>
                  <a:gd name="connsiteY15" fmla="*/ 397669 h 942975"/>
                  <a:gd name="connsiteX16" fmla="*/ 247650 w 552450"/>
                  <a:gd name="connsiteY16" fmla="*/ 445294 h 942975"/>
                  <a:gd name="connsiteX17" fmla="*/ 214312 w 552450"/>
                  <a:gd name="connsiteY17" fmla="*/ 490538 h 942975"/>
                  <a:gd name="connsiteX18" fmla="*/ 176212 w 552450"/>
                  <a:gd name="connsiteY18" fmla="*/ 528638 h 942975"/>
                  <a:gd name="connsiteX19" fmla="*/ 138112 w 552450"/>
                  <a:gd name="connsiteY19" fmla="*/ 554832 h 942975"/>
                  <a:gd name="connsiteX20" fmla="*/ 0 w 552450"/>
                  <a:gd name="connsiteY20" fmla="*/ 902494 h 942975"/>
                  <a:gd name="connsiteX21" fmla="*/ 11906 w 552450"/>
                  <a:gd name="connsiteY21" fmla="*/ 916782 h 942975"/>
                  <a:gd name="connsiteX22" fmla="*/ 30956 w 552450"/>
                  <a:gd name="connsiteY22" fmla="*/ 928688 h 942975"/>
                  <a:gd name="connsiteX23" fmla="*/ 54768 w 552450"/>
                  <a:gd name="connsiteY23" fmla="*/ 938213 h 942975"/>
                  <a:gd name="connsiteX24" fmla="*/ 73818 w 552450"/>
                  <a:gd name="connsiteY24" fmla="*/ 942975 h 942975"/>
                  <a:gd name="connsiteX25" fmla="*/ 95250 w 552450"/>
                  <a:gd name="connsiteY25" fmla="*/ 940594 h 942975"/>
                  <a:gd name="connsiteX26" fmla="*/ 126206 w 552450"/>
                  <a:gd name="connsiteY26" fmla="*/ 926307 h 942975"/>
                  <a:gd name="connsiteX27" fmla="*/ 147637 w 552450"/>
                  <a:gd name="connsiteY27" fmla="*/ 914400 h 942975"/>
                  <a:gd name="connsiteX28" fmla="*/ 188118 w 552450"/>
                  <a:gd name="connsiteY28" fmla="*/ 895350 h 942975"/>
                  <a:gd name="connsiteX29" fmla="*/ 242887 w 552450"/>
                  <a:gd name="connsiteY29" fmla="*/ 862013 h 942975"/>
                  <a:gd name="connsiteX30" fmla="*/ 288131 w 552450"/>
                  <a:gd name="connsiteY30" fmla="*/ 831057 h 942975"/>
                  <a:gd name="connsiteX31" fmla="*/ 328612 w 552450"/>
                  <a:gd name="connsiteY31" fmla="*/ 795338 h 942975"/>
                  <a:gd name="connsiteX32" fmla="*/ 364331 w 552450"/>
                  <a:gd name="connsiteY32" fmla="*/ 759619 h 942975"/>
                  <a:gd name="connsiteX33" fmla="*/ 392906 w 552450"/>
                  <a:gd name="connsiteY33" fmla="*/ 723900 h 942975"/>
                  <a:gd name="connsiteX34" fmla="*/ 419100 w 552450"/>
                  <a:gd name="connsiteY34" fmla="*/ 681038 h 942975"/>
                  <a:gd name="connsiteX35" fmla="*/ 447675 w 552450"/>
                  <a:gd name="connsiteY35" fmla="*/ 628650 h 942975"/>
                  <a:gd name="connsiteX36" fmla="*/ 473868 w 552450"/>
                  <a:gd name="connsiteY36" fmla="*/ 569119 h 942975"/>
                  <a:gd name="connsiteX37" fmla="*/ 500062 w 552450"/>
                  <a:gd name="connsiteY37" fmla="*/ 492919 h 942975"/>
                  <a:gd name="connsiteX38" fmla="*/ 519112 w 552450"/>
                  <a:gd name="connsiteY38" fmla="*/ 407194 h 942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52450" h="942975">
                    <a:moveTo>
                      <a:pt x="519112" y="407194"/>
                    </a:moveTo>
                    <a:lnTo>
                      <a:pt x="528637" y="352425"/>
                    </a:lnTo>
                    <a:lnTo>
                      <a:pt x="538162" y="295275"/>
                    </a:lnTo>
                    <a:lnTo>
                      <a:pt x="545306" y="235744"/>
                    </a:lnTo>
                    <a:lnTo>
                      <a:pt x="550068" y="161925"/>
                    </a:lnTo>
                    <a:lnTo>
                      <a:pt x="552450" y="126207"/>
                    </a:lnTo>
                    <a:lnTo>
                      <a:pt x="552450" y="78582"/>
                    </a:lnTo>
                    <a:lnTo>
                      <a:pt x="552450" y="0"/>
                    </a:lnTo>
                    <a:lnTo>
                      <a:pt x="333375" y="0"/>
                    </a:lnTo>
                    <a:lnTo>
                      <a:pt x="330993" y="38100"/>
                    </a:lnTo>
                    <a:lnTo>
                      <a:pt x="330993" y="95250"/>
                    </a:lnTo>
                    <a:lnTo>
                      <a:pt x="323850" y="166688"/>
                    </a:lnTo>
                    <a:lnTo>
                      <a:pt x="319087" y="209550"/>
                    </a:lnTo>
                    <a:lnTo>
                      <a:pt x="307181" y="285750"/>
                    </a:lnTo>
                    <a:lnTo>
                      <a:pt x="292893" y="340519"/>
                    </a:lnTo>
                    <a:lnTo>
                      <a:pt x="271462" y="397669"/>
                    </a:lnTo>
                    <a:lnTo>
                      <a:pt x="247650" y="445294"/>
                    </a:lnTo>
                    <a:lnTo>
                      <a:pt x="214312" y="490538"/>
                    </a:lnTo>
                    <a:lnTo>
                      <a:pt x="176212" y="528638"/>
                    </a:lnTo>
                    <a:lnTo>
                      <a:pt x="138112" y="554832"/>
                    </a:lnTo>
                    <a:lnTo>
                      <a:pt x="0" y="902494"/>
                    </a:lnTo>
                    <a:lnTo>
                      <a:pt x="11906" y="916782"/>
                    </a:lnTo>
                    <a:lnTo>
                      <a:pt x="30956" y="928688"/>
                    </a:lnTo>
                    <a:lnTo>
                      <a:pt x="54768" y="938213"/>
                    </a:lnTo>
                    <a:lnTo>
                      <a:pt x="73818" y="942975"/>
                    </a:lnTo>
                    <a:lnTo>
                      <a:pt x="95250" y="940594"/>
                    </a:lnTo>
                    <a:lnTo>
                      <a:pt x="126206" y="926307"/>
                    </a:lnTo>
                    <a:lnTo>
                      <a:pt x="147637" y="914400"/>
                    </a:lnTo>
                    <a:lnTo>
                      <a:pt x="188118" y="895350"/>
                    </a:lnTo>
                    <a:lnTo>
                      <a:pt x="242887" y="862013"/>
                    </a:lnTo>
                    <a:lnTo>
                      <a:pt x="288131" y="831057"/>
                    </a:lnTo>
                    <a:lnTo>
                      <a:pt x="328612" y="795338"/>
                    </a:lnTo>
                    <a:lnTo>
                      <a:pt x="364331" y="759619"/>
                    </a:lnTo>
                    <a:lnTo>
                      <a:pt x="392906" y="723900"/>
                    </a:lnTo>
                    <a:lnTo>
                      <a:pt x="419100" y="681038"/>
                    </a:lnTo>
                    <a:lnTo>
                      <a:pt x="447675" y="628650"/>
                    </a:lnTo>
                    <a:lnTo>
                      <a:pt x="473868" y="569119"/>
                    </a:lnTo>
                    <a:lnTo>
                      <a:pt x="500062" y="492919"/>
                    </a:lnTo>
                    <a:lnTo>
                      <a:pt x="519112" y="4071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4" name="フリーフォーム 15">
                <a:extLst>
                  <a:ext uri="{FF2B5EF4-FFF2-40B4-BE49-F238E27FC236}">
                    <a16:creationId xmlns:a16="http://schemas.microsoft.com/office/drawing/2014/main" id="{9B60C267-5396-473E-978C-6BFAF1888231}"/>
                  </a:ext>
                </a:extLst>
              </p:cNvPr>
              <p:cNvSpPr/>
              <p:nvPr/>
            </p:nvSpPr>
            <p:spPr>
              <a:xfrm>
                <a:off x="6186489" y="5734051"/>
                <a:ext cx="547687" cy="404813"/>
              </a:xfrm>
              <a:custGeom>
                <a:avLst/>
                <a:gdLst>
                  <a:gd name="connsiteX0" fmla="*/ 202406 w 547687"/>
                  <a:gd name="connsiteY0" fmla="*/ 54769 h 404813"/>
                  <a:gd name="connsiteX1" fmla="*/ 138112 w 547687"/>
                  <a:gd name="connsiteY1" fmla="*/ 45244 h 404813"/>
                  <a:gd name="connsiteX2" fmla="*/ 71437 w 547687"/>
                  <a:gd name="connsiteY2" fmla="*/ 30956 h 404813"/>
                  <a:gd name="connsiteX3" fmla="*/ 23812 w 547687"/>
                  <a:gd name="connsiteY3" fmla="*/ 16669 h 404813"/>
                  <a:gd name="connsiteX4" fmla="*/ 14287 w 547687"/>
                  <a:gd name="connsiteY4" fmla="*/ 16669 h 404813"/>
                  <a:gd name="connsiteX5" fmla="*/ 2381 w 547687"/>
                  <a:gd name="connsiteY5" fmla="*/ 21431 h 404813"/>
                  <a:gd name="connsiteX6" fmla="*/ 0 w 547687"/>
                  <a:gd name="connsiteY6" fmla="*/ 35719 h 404813"/>
                  <a:gd name="connsiteX7" fmla="*/ 7143 w 547687"/>
                  <a:gd name="connsiteY7" fmla="*/ 54769 h 404813"/>
                  <a:gd name="connsiteX8" fmla="*/ 30956 w 547687"/>
                  <a:gd name="connsiteY8" fmla="*/ 69056 h 404813"/>
                  <a:gd name="connsiteX9" fmla="*/ 88106 w 547687"/>
                  <a:gd name="connsiteY9" fmla="*/ 102394 h 404813"/>
                  <a:gd name="connsiteX10" fmla="*/ 154781 w 547687"/>
                  <a:gd name="connsiteY10" fmla="*/ 145256 h 404813"/>
                  <a:gd name="connsiteX11" fmla="*/ 211931 w 547687"/>
                  <a:gd name="connsiteY11" fmla="*/ 183356 h 404813"/>
                  <a:gd name="connsiteX12" fmla="*/ 261937 w 547687"/>
                  <a:gd name="connsiteY12" fmla="*/ 221456 h 404813"/>
                  <a:gd name="connsiteX13" fmla="*/ 300037 w 547687"/>
                  <a:gd name="connsiteY13" fmla="*/ 254794 h 404813"/>
                  <a:gd name="connsiteX14" fmla="*/ 321468 w 547687"/>
                  <a:gd name="connsiteY14" fmla="*/ 276225 h 404813"/>
                  <a:gd name="connsiteX15" fmla="*/ 338137 w 547687"/>
                  <a:gd name="connsiteY15" fmla="*/ 295275 h 404813"/>
                  <a:gd name="connsiteX16" fmla="*/ 352425 w 547687"/>
                  <a:gd name="connsiteY16" fmla="*/ 321469 h 404813"/>
                  <a:gd name="connsiteX17" fmla="*/ 361950 w 547687"/>
                  <a:gd name="connsiteY17" fmla="*/ 347663 h 404813"/>
                  <a:gd name="connsiteX18" fmla="*/ 369093 w 547687"/>
                  <a:gd name="connsiteY18" fmla="*/ 366713 h 404813"/>
                  <a:gd name="connsiteX19" fmla="*/ 385762 w 547687"/>
                  <a:gd name="connsiteY19" fmla="*/ 381000 h 404813"/>
                  <a:gd name="connsiteX20" fmla="*/ 428625 w 547687"/>
                  <a:gd name="connsiteY20" fmla="*/ 404813 h 404813"/>
                  <a:gd name="connsiteX21" fmla="*/ 547687 w 547687"/>
                  <a:gd name="connsiteY21" fmla="*/ 0 h 404813"/>
                  <a:gd name="connsiteX22" fmla="*/ 526256 w 547687"/>
                  <a:gd name="connsiteY22" fmla="*/ 11906 h 404813"/>
                  <a:gd name="connsiteX23" fmla="*/ 504825 w 547687"/>
                  <a:gd name="connsiteY23" fmla="*/ 23813 h 404813"/>
                  <a:gd name="connsiteX24" fmla="*/ 471487 w 547687"/>
                  <a:gd name="connsiteY24" fmla="*/ 38100 h 404813"/>
                  <a:gd name="connsiteX25" fmla="*/ 433387 w 547687"/>
                  <a:gd name="connsiteY25" fmla="*/ 47625 h 404813"/>
                  <a:gd name="connsiteX26" fmla="*/ 385762 w 547687"/>
                  <a:gd name="connsiteY26" fmla="*/ 54769 h 404813"/>
                  <a:gd name="connsiteX27" fmla="*/ 314325 w 547687"/>
                  <a:gd name="connsiteY27" fmla="*/ 59531 h 404813"/>
                  <a:gd name="connsiteX28" fmla="*/ 202406 w 547687"/>
                  <a:gd name="connsiteY28" fmla="*/ 54769 h 40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7687" h="404813">
                    <a:moveTo>
                      <a:pt x="202406" y="54769"/>
                    </a:moveTo>
                    <a:lnTo>
                      <a:pt x="138112" y="45244"/>
                    </a:lnTo>
                    <a:lnTo>
                      <a:pt x="71437" y="30956"/>
                    </a:lnTo>
                    <a:lnTo>
                      <a:pt x="23812" y="16669"/>
                    </a:lnTo>
                    <a:lnTo>
                      <a:pt x="14287" y="16669"/>
                    </a:lnTo>
                    <a:lnTo>
                      <a:pt x="2381" y="21431"/>
                    </a:lnTo>
                    <a:lnTo>
                      <a:pt x="0" y="35719"/>
                    </a:lnTo>
                    <a:lnTo>
                      <a:pt x="7143" y="54769"/>
                    </a:lnTo>
                    <a:lnTo>
                      <a:pt x="30956" y="69056"/>
                    </a:lnTo>
                    <a:lnTo>
                      <a:pt x="88106" y="102394"/>
                    </a:lnTo>
                    <a:lnTo>
                      <a:pt x="154781" y="145256"/>
                    </a:lnTo>
                    <a:lnTo>
                      <a:pt x="211931" y="183356"/>
                    </a:lnTo>
                    <a:lnTo>
                      <a:pt x="261937" y="221456"/>
                    </a:lnTo>
                    <a:lnTo>
                      <a:pt x="300037" y="254794"/>
                    </a:lnTo>
                    <a:lnTo>
                      <a:pt x="321468" y="276225"/>
                    </a:lnTo>
                    <a:lnTo>
                      <a:pt x="338137" y="295275"/>
                    </a:lnTo>
                    <a:lnTo>
                      <a:pt x="352425" y="321469"/>
                    </a:lnTo>
                    <a:lnTo>
                      <a:pt x="361950" y="347663"/>
                    </a:lnTo>
                    <a:lnTo>
                      <a:pt x="369093" y="366713"/>
                    </a:lnTo>
                    <a:lnTo>
                      <a:pt x="385762" y="381000"/>
                    </a:lnTo>
                    <a:lnTo>
                      <a:pt x="428625" y="404813"/>
                    </a:lnTo>
                    <a:lnTo>
                      <a:pt x="547687" y="0"/>
                    </a:lnTo>
                    <a:lnTo>
                      <a:pt x="526256" y="11906"/>
                    </a:lnTo>
                    <a:lnTo>
                      <a:pt x="504825" y="23813"/>
                    </a:lnTo>
                    <a:lnTo>
                      <a:pt x="471487" y="38100"/>
                    </a:lnTo>
                    <a:lnTo>
                      <a:pt x="433387" y="47625"/>
                    </a:lnTo>
                    <a:lnTo>
                      <a:pt x="385762" y="54769"/>
                    </a:lnTo>
                    <a:lnTo>
                      <a:pt x="314325" y="59531"/>
                    </a:lnTo>
                    <a:lnTo>
                      <a:pt x="202406" y="547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5" name="フリーフォーム 18">
                <a:extLst>
                  <a:ext uri="{FF2B5EF4-FFF2-40B4-BE49-F238E27FC236}">
                    <a16:creationId xmlns:a16="http://schemas.microsoft.com/office/drawing/2014/main" id="{0B7A6736-4C1A-40AD-8610-F8D7480957F8}"/>
                  </a:ext>
                </a:extLst>
              </p:cNvPr>
              <p:cNvSpPr/>
              <p:nvPr/>
            </p:nvSpPr>
            <p:spPr>
              <a:xfrm>
                <a:off x="5172076" y="3976689"/>
                <a:ext cx="1503363" cy="1120775"/>
              </a:xfrm>
              <a:custGeom>
                <a:avLst/>
                <a:gdLst>
                  <a:gd name="connsiteX0" fmla="*/ 902494 w 1502569"/>
                  <a:gd name="connsiteY0" fmla="*/ 485775 h 1121568"/>
                  <a:gd name="connsiteX1" fmla="*/ 997744 w 1502569"/>
                  <a:gd name="connsiteY1" fmla="*/ 397668 h 1121568"/>
                  <a:gd name="connsiteX2" fmla="*/ 1078706 w 1502569"/>
                  <a:gd name="connsiteY2" fmla="*/ 314325 h 1121568"/>
                  <a:gd name="connsiteX3" fmla="*/ 1135856 w 1502569"/>
                  <a:gd name="connsiteY3" fmla="*/ 254793 h 1121568"/>
                  <a:gd name="connsiteX4" fmla="*/ 1190625 w 1502569"/>
                  <a:gd name="connsiteY4" fmla="*/ 188118 h 1121568"/>
                  <a:gd name="connsiteX5" fmla="*/ 1266825 w 1502569"/>
                  <a:gd name="connsiteY5" fmla="*/ 92868 h 1121568"/>
                  <a:gd name="connsiteX6" fmla="*/ 1333500 w 1502569"/>
                  <a:gd name="connsiteY6" fmla="*/ 0 h 1121568"/>
                  <a:gd name="connsiteX7" fmla="*/ 1502569 w 1502569"/>
                  <a:gd name="connsiteY7" fmla="*/ 180975 h 1121568"/>
                  <a:gd name="connsiteX8" fmla="*/ 1423988 w 1502569"/>
                  <a:gd name="connsiteY8" fmla="*/ 259556 h 1121568"/>
                  <a:gd name="connsiteX9" fmla="*/ 1321594 w 1502569"/>
                  <a:gd name="connsiteY9" fmla="*/ 361950 h 1121568"/>
                  <a:gd name="connsiteX10" fmla="*/ 1214438 w 1502569"/>
                  <a:gd name="connsiteY10" fmla="*/ 461962 h 1121568"/>
                  <a:gd name="connsiteX11" fmla="*/ 1097756 w 1502569"/>
                  <a:gd name="connsiteY11" fmla="*/ 561975 h 1121568"/>
                  <a:gd name="connsiteX12" fmla="*/ 978694 w 1502569"/>
                  <a:gd name="connsiteY12" fmla="*/ 654843 h 1121568"/>
                  <a:gd name="connsiteX13" fmla="*/ 821531 w 1502569"/>
                  <a:gd name="connsiteY13" fmla="*/ 762000 h 1121568"/>
                  <a:gd name="connsiteX14" fmla="*/ 683419 w 1502569"/>
                  <a:gd name="connsiteY14" fmla="*/ 845343 h 1121568"/>
                  <a:gd name="connsiteX15" fmla="*/ 509588 w 1502569"/>
                  <a:gd name="connsiteY15" fmla="*/ 935831 h 1121568"/>
                  <a:gd name="connsiteX16" fmla="*/ 345281 w 1502569"/>
                  <a:gd name="connsiteY16" fmla="*/ 1009650 h 1121568"/>
                  <a:gd name="connsiteX17" fmla="*/ 185738 w 1502569"/>
                  <a:gd name="connsiteY17" fmla="*/ 1073943 h 1121568"/>
                  <a:gd name="connsiteX18" fmla="*/ 57150 w 1502569"/>
                  <a:gd name="connsiteY18" fmla="*/ 1116806 h 1121568"/>
                  <a:gd name="connsiteX19" fmla="*/ 30956 w 1502569"/>
                  <a:gd name="connsiteY19" fmla="*/ 1121568 h 1121568"/>
                  <a:gd name="connsiteX20" fmla="*/ 14288 w 1502569"/>
                  <a:gd name="connsiteY20" fmla="*/ 1119187 h 1121568"/>
                  <a:gd name="connsiteX21" fmla="*/ 4763 w 1502569"/>
                  <a:gd name="connsiteY21" fmla="*/ 1116806 h 1121568"/>
                  <a:gd name="connsiteX22" fmla="*/ 0 w 1502569"/>
                  <a:gd name="connsiteY22" fmla="*/ 1107281 h 1121568"/>
                  <a:gd name="connsiteX23" fmla="*/ 7144 w 1502569"/>
                  <a:gd name="connsiteY23" fmla="*/ 1092993 h 1121568"/>
                  <a:gd name="connsiteX24" fmla="*/ 23813 w 1502569"/>
                  <a:gd name="connsiteY24" fmla="*/ 1076325 h 1121568"/>
                  <a:gd name="connsiteX25" fmla="*/ 90488 w 1502569"/>
                  <a:gd name="connsiteY25" fmla="*/ 1038225 h 1121568"/>
                  <a:gd name="connsiteX26" fmla="*/ 233363 w 1502569"/>
                  <a:gd name="connsiteY26" fmla="*/ 957262 h 1121568"/>
                  <a:gd name="connsiteX27" fmla="*/ 364331 w 1502569"/>
                  <a:gd name="connsiteY27" fmla="*/ 878681 h 1121568"/>
                  <a:gd name="connsiteX28" fmla="*/ 461963 w 1502569"/>
                  <a:gd name="connsiteY28" fmla="*/ 816768 h 1121568"/>
                  <a:gd name="connsiteX29" fmla="*/ 561975 w 1502569"/>
                  <a:gd name="connsiteY29" fmla="*/ 750093 h 1121568"/>
                  <a:gd name="connsiteX30" fmla="*/ 666750 w 1502569"/>
                  <a:gd name="connsiteY30" fmla="*/ 676275 h 1121568"/>
                  <a:gd name="connsiteX31" fmla="*/ 785813 w 1502569"/>
                  <a:gd name="connsiteY31" fmla="*/ 583406 h 1121568"/>
                  <a:gd name="connsiteX32" fmla="*/ 902494 w 1502569"/>
                  <a:gd name="connsiteY32" fmla="*/ 485775 h 1121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02569" h="1121568">
                    <a:moveTo>
                      <a:pt x="902494" y="485775"/>
                    </a:moveTo>
                    <a:lnTo>
                      <a:pt x="997744" y="397668"/>
                    </a:lnTo>
                    <a:lnTo>
                      <a:pt x="1078706" y="314325"/>
                    </a:lnTo>
                    <a:lnTo>
                      <a:pt x="1135856" y="254793"/>
                    </a:lnTo>
                    <a:lnTo>
                      <a:pt x="1190625" y="188118"/>
                    </a:lnTo>
                    <a:lnTo>
                      <a:pt x="1266825" y="92868"/>
                    </a:lnTo>
                    <a:lnTo>
                      <a:pt x="1333500" y="0"/>
                    </a:lnTo>
                    <a:lnTo>
                      <a:pt x="1502569" y="180975"/>
                    </a:lnTo>
                    <a:lnTo>
                      <a:pt x="1423988" y="259556"/>
                    </a:lnTo>
                    <a:lnTo>
                      <a:pt x="1321594" y="361950"/>
                    </a:lnTo>
                    <a:lnTo>
                      <a:pt x="1214438" y="461962"/>
                    </a:lnTo>
                    <a:lnTo>
                      <a:pt x="1097756" y="561975"/>
                    </a:lnTo>
                    <a:lnTo>
                      <a:pt x="978694" y="654843"/>
                    </a:lnTo>
                    <a:lnTo>
                      <a:pt x="821531" y="762000"/>
                    </a:lnTo>
                    <a:lnTo>
                      <a:pt x="683419" y="845343"/>
                    </a:lnTo>
                    <a:lnTo>
                      <a:pt x="509588" y="935831"/>
                    </a:lnTo>
                    <a:lnTo>
                      <a:pt x="345281" y="1009650"/>
                    </a:lnTo>
                    <a:lnTo>
                      <a:pt x="185738" y="1073943"/>
                    </a:lnTo>
                    <a:lnTo>
                      <a:pt x="57150" y="1116806"/>
                    </a:lnTo>
                    <a:lnTo>
                      <a:pt x="30956" y="1121568"/>
                    </a:lnTo>
                    <a:lnTo>
                      <a:pt x="14288" y="1119187"/>
                    </a:lnTo>
                    <a:lnTo>
                      <a:pt x="4763" y="1116806"/>
                    </a:lnTo>
                    <a:lnTo>
                      <a:pt x="0" y="1107281"/>
                    </a:lnTo>
                    <a:lnTo>
                      <a:pt x="7144" y="1092993"/>
                    </a:lnTo>
                    <a:lnTo>
                      <a:pt x="23813" y="1076325"/>
                    </a:lnTo>
                    <a:lnTo>
                      <a:pt x="90488" y="1038225"/>
                    </a:lnTo>
                    <a:lnTo>
                      <a:pt x="233363" y="957262"/>
                    </a:lnTo>
                    <a:lnTo>
                      <a:pt x="364331" y="878681"/>
                    </a:lnTo>
                    <a:lnTo>
                      <a:pt x="461963" y="816768"/>
                    </a:lnTo>
                    <a:lnTo>
                      <a:pt x="561975" y="750093"/>
                    </a:lnTo>
                    <a:lnTo>
                      <a:pt x="666750" y="676275"/>
                    </a:lnTo>
                    <a:lnTo>
                      <a:pt x="785813" y="583406"/>
                    </a:lnTo>
                    <a:lnTo>
                      <a:pt x="902494" y="4857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6" name="フリーフォーム 19">
                <a:extLst>
                  <a:ext uri="{FF2B5EF4-FFF2-40B4-BE49-F238E27FC236}">
                    <a16:creationId xmlns:a16="http://schemas.microsoft.com/office/drawing/2014/main" id="{BD24A0F1-5A6C-4873-A6B3-D5EA34CB6745}"/>
                  </a:ext>
                </a:extLst>
              </p:cNvPr>
              <p:cNvSpPr/>
              <p:nvPr/>
            </p:nvSpPr>
            <p:spPr>
              <a:xfrm>
                <a:off x="5116513" y="4381501"/>
                <a:ext cx="1790700" cy="1522413"/>
              </a:xfrm>
              <a:custGeom>
                <a:avLst/>
                <a:gdLst>
                  <a:gd name="connsiteX0" fmla="*/ 1150144 w 1790700"/>
                  <a:gd name="connsiteY0" fmla="*/ 666750 h 1521619"/>
                  <a:gd name="connsiteX1" fmla="*/ 1233488 w 1790700"/>
                  <a:gd name="connsiteY1" fmla="*/ 585788 h 1521619"/>
                  <a:gd name="connsiteX2" fmla="*/ 1319213 w 1790700"/>
                  <a:gd name="connsiteY2" fmla="*/ 492919 h 1521619"/>
                  <a:gd name="connsiteX3" fmla="*/ 1376363 w 1790700"/>
                  <a:gd name="connsiteY3" fmla="*/ 426244 h 1521619"/>
                  <a:gd name="connsiteX4" fmla="*/ 1438275 w 1790700"/>
                  <a:gd name="connsiteY4" fmla="*/ 350044 h 1521619"/>
                  <a:gd name="connsiteX5" fmla="*/ 1497807 w 1790700"/>
                  <a:gd name="connsiteY5" fmla="*/ 276225 h 1521619"/>
                  <a:gd name="connsiteX6" fmla="*/ 1585913 w 1790700"/>
                  <a:gd name="connsiteY6" fmla="*/ 159544 h 1521619"/>
                  <a:gd name="connsiteX7" fmla="*/ 1650207 w 1790700"/>
                  <a:gd name="connsiteY7" fmla="*/ 64294 h 1521619"/>
                  <a:gd name="connsiteX8" fmla="*/ 1688307 w 1790700"/>
                  <a:gd name="connsiteY8" fmla="*/ 0 h 1521619"/>
                  <a:gd name="connsiteX9" fmla="*/ 1790700 w 1790700"/>
                  <a:gd name="connsiteY9" fmla="*/ 264319 h 1521619"/>
                  <a:gd name="connsiteX10" fmla="*/ 1666875 w 1790700"/>
                  <a:gd name="connsiteY10" fmla="*/ 414338 h 1521619"/>
                  <a:gd name="connsiteX11" fmla="*/ 1540669 w 1790700"/>
                  <a:gd name="connsiteY11" fmla="*/ 557213 h 1521619"/>
                  <a:gd name="connsiteX12" fmla="*/ 1388269 w 1790700"/>
                  <a:gd name="connsiteY12" fmla="*/ 707231 h 1521619"/>
                  <a:gd name="connsiteX13" fmla="*/ 1278732 w 1790700"/>
                  <a:gd name="connsiteY13" fmla="*/ 809625 h 1521619"/>
                  <a:gd name="connsiteX14" fmla="*/ 1126332 w 1790700"/>
                  <a:gd name="connsiteY14" fmla="*/ 931069 h 1521619"/>
                  <a:gd name="connsiteX15" fmla="*/ 1000125 w 1790700"/>
                  <a:gd name="connsiteY15" fmla="*/ 1026319 h 1521619"/>
                  <a:gd name="connsiteX16" fmla="*/ 833438 w 1790700"/>
                  <a:gd name="connsiteY16" fmla="*/ 1138238 h 1521619"/>
                  <a:gd name="connsiteX17" fmla="*/ 740569 w 1790700"/>
                  <a:gd name="connsiteY17" fmla="*/ 1195388 h 1521619"/>
                  <a:gd name="connsiteX18" fmla="*/ 595313 w 1790700"/>
                  <a:gd name="connsiteY18" fmla="*/ 1278731 h 1521619"/>
                  <a:gd name="connsiteX19" fmla="*/ 464344 w 1790700"/>
                  <a:gd name="connsiteY19" fmla="*/ 1347788 h 1521619"/>
                  <a:gd name="connsiteX20" fmla="*/ 338138 w 1790700"/>
                  <a:gd name="connsiteY20" fmla="*/ 1407319 h 1521619"/>
                  <a:gd name="connsiteX21" fmla="*/ 211932 w 1790700"/>
                  <a:gd name="connsiteY21" fmla="*/ 1462088 h 1521619"/>
                  <a:gd name="connsiteX22" fmla="*/ 85725 w 1790700"/>
                  <a:gd name="connsiteY22" fmla="*/ 1512094 h 1521619"/>
                  <a:gd name="connsiteX23" fmla="*/ 50007 w 1790700"/>
                  <a:gd name="connsiteY23" fmla="*/ 1521619 h 1521619"/>
                  <a:gd name="connsiteX24" fmla="*/ 28575 w 1790700"/>
                  <a:gd name="connsiteY24" fmla="*/ 1521619 h 1521619"/>
                  <a:gd name="connsiteX25" fmla="*/ 16669 w 1790700"/>
                  <a:gd name="connsiteY25" fmla="*/ 1519238 h 1521619"/>
                  <a:gd name="connsiteX26" fmla="*/ 2382 w 1790700"/>
                  <a:gd name="connsiteY26" fmla="*/ 1512094 h 1521619"/>
                  <a:gd name="connsiteX27" fmla="*/ 0 w 1790700"/>
                  <a:gd name="connsiteY27" fmla="*/ 1497806 h 1521619"/>
                  <a:gd name="connsiteX28" fmla="*/ 9525 w 1790700"/>
                  <a:gd name="connsiteY28" fmla="*/ 1478756 h 1521619"/>
                  <a:gd name="connsiteX29" fmla="*/ 28575 w 1790700"/>
                  <a:gd name="connsiteY29" fmla="*/ 1454944 h 1521619"/>
                  <a:gd name="connsiteX30" fmla="*/ 111919 w 1790700"/>
                  <a:gd name="connsiteY30" fmla="*/ 1407319 h 1521619"/>
                  <a:gd name="connsiteX31" fmla="*/ 311944 w 1790700"/>
                  <a:gd name="connsiteY31" fmla="*/ 1288256 h 1521619"/>
                  <a:gd name="connsiteX32" fmla="*/ 514350 w 1790700"/>
                  <a:gd name="connsiteY32" fmla="*/ 1162050 h 1521619"/>
                  <a:gd name="connsiteX33" fmla="*/ 714375 w 1790700"/>
                  <a:gd name="connsiteY33" fmla="*/ 1023938 h 1521619"/>
                  <a:gd name="connsiteX34" fmla="*/ 892969 w 1790700"/>
                  <a:gd name="connsiteY34" fmla="*/ 892969 h 1521619"/>
                  <a:gd name="connsiteX35" fmla="*/ 988219 w 1790700"/>
                  <a:gd name="connsiteY35" fmla="*/ 816769 h 1521619"/>
                  <a:gd name="connsiteX36" fmla="*/ 1150144 w 1790700"/>
                  <a:gd name="connsiteY36" fmla="*/ 666750 h 152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90700" h="1521619">
                    <a:moveTo>
                      <a:pt x="1150144" y="666750"/>
                    </a:moveTo>
                    <a:lnTo>
                      <a:pt x="1233488" y="585788"/>
                    </a:lnTo>
                    <a:lnTo>
                      <a:pt x="1319213" y="492919"/>
                    </a:lnTo>
                    <a:lnTo>
                      <a:pt x="1376363" y="426244"/>
                    </a:lnTo>
                    <a:lnTo>
                      <a:pt x="1438275" y="350044"/>
                    </a:lnTo>
                    <a:lnTo>
                      <a:pt x="1497807" y="276225"/>
                    </a:lnTo>
                    <a:lnTo>
                      <a:pt x="1585913" y="159544"/>
                    </a:lnTo>
                    <a:lnTo>
                      <a:pt x="1650207" y="64294"/>
                    </a:lnTo>
                    <a:lnTo>
                      <a:pt x="1688307" y="0"/>
                    </a:lnTo>
                    <a:lnTo>
                      <a:pt x="1790700" y="264319"/>
                    </a:lnTo>
                    <a:lnTo>
                      <a:pt x="1666875" y="414338"/>
                    </a:lnTo>
                    <a:lnTo>
                      <a:pt x="1540669" y="557213"/>
                    </a:lnTo>
                    <a:lnTo>
                      <a:pt x="1388269" y="707231"/>
                    </a:lnTo>
                    <a:lnTo>
                      <a:pt x="1278732" y="809625"/>
                    </a:lnTo>
                    <a:lnTo>
                      <a:pt x="1126332" y="931069"/>
                    </a:lnTo>
                    <a:lnTo>
                      <a:pt x="1000125" y="1026319"/>
                    </a:lnTo>
                    <a:lnTo>
                      <a:pt x="833438" y="1138238"/>
                    </a:lnTo>
                    <a:lnTo>
                      <a:pt x="740569" y="1195388"/>
                    </a:lnTo>
                    <a:lnTo>
                      <a:pt x="595313" y="1278731"/>
                    </a:lnTo>
                    <a:lnTo>
                      <a:pt x="464344" y="1347788"/>
                    </a:lnTo>
                    <a:lnTo>
                      <a:pt x="338138" y="1407319"/>
                    </a:lnTo>
                    <a:lnTo>
                      <a:pt x="211932" y="1462088"/>
                    </a:lnTo>
                    <a:lnTo>
                      <a:pt x="85725" y="1512094"/>
                    </a:lnTo>
                    <a:lnTo>
                      <a:pt x="50007" y="1521619"/>
                    </a:lnTo>
                    <a:lnTo>
                      <a:pt x="28575" y="1521619"/>
                    </a:lnTo>
                    <a:lnTo>
                      <a:pt x="16669" y="1519238"/>
                    </a:lnTo>
                    <a:lnTo>
                      <a:pt x="2382" y="1512094"/>
                    </a:lnTo>
                    <a:lnTo>
                      <a:pt x="0" y="1497806"/>
                    </a:lnTo>
                    <a:lnTo>
                      <a:pt x="9525" y="1478756"/>
                    </a:lnTo>
                    <a:lnTo>
                      <a:pt x="28575" y="1454944"/>
                    </a:lnTo>
                    <a:lnTo>
                      <a:pt x="111919" y="1407319"/>
                    </a:lnTo>
                    <a:lnTo>
                      <a:pt x="311944" y="1288256"/>
                    </a:lnTo>
                    <a:lnTo>
                      <a:pt x="514350" y="1162050"/>
                    </a:lnTo>
                    <a:lnTo>
                      <a:pt x="714375" y="1023938"/>
                    </a:lnTo>
                    <a:lnTo>
                      <a:pt x="892969" y="892969"/>
                    </a:lnTo>
                    <a:lnTo>
                      <a:pt x="988219" y="816769"/>
                    </a:lnTo>
                    <a:lnTo>
                      <a:pt x="1150144" y="6667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7" name="フリーフォーム 21">
                <a:extLst>
                  <a:ext uri="{FF2B5EF4-FFF2-40B4-BE49-F238E27FC236}">
                    <a16:creationId xmlns:a16="http://schemas.microsoft.com/office/drawing/2014/main" id="{5AAF958E-497C-4B17-B506-BE223A1E037B}"/>
                  </a:ext>
                </a:extLst>
              </p:cNvPr>
              <p:cNvSpPr/>
              <p:nvPr/>
            </p:nvSpPr>
            <p:spPr>
              <a:xfrm>
                <a:off x="6900863" y="3582989"/>
                <a:ext cx="1301750" cy="752475"/>
              </a:xfrm>
              <a:custGeom>
                <a:avLst/>
                <a:gdLst>
                  <a:gd name="connsiteX0" fmla="*/ 523875 w 1302543"/>
                  <a:gd name="connsiteY0" fmla="*/ 440532 h 752475"/>
                  <a:gd name="connsiteX1" fmla="*/ 347662 w 1302543"/>
                  <a:gd name="connsiteY1" fmla="*/ 535782 h 752475"/>
                  <a:gd name="connsiteX2" fmla="*/ 138112 w 1302543"/>
                  <a:gd name="connsiteY2" fmla="*/ 647700 h 752475"/>
                  <a:gd name="connsiteX3" fmla="*/ 2381 w 1302543"/>
                  <a:gd name="connsiteY3" fmla="*/ 716757 h 752475"/>
                  <a:gd name="connsiteX4" fmla="*/ 0 w 1302543"/>
                  <a:gd name="connsiteY4" fmla="*/ 752475 h 752475"/>
                  <a:gd name="connsiteX5" fmla="*/ 133350 w 1302543"/>
                  <a:gd name="connsiteY5" fmla="*/ 726282 h 752475"/>
                  <a:gd name="connsiteX6" fmla="*/ 319087 w 1302543"/>
                  <a:gd name="connsiteY6" fmla="*/ 666750 h 752475"/>
                  <a:gd name="connsiteX7" fmla="*/ 521493 w 1302543"/>
                  <a:gd name="connsiteY7" fmla="*/ 597694 h 752475"/>
                  <a:gd name="connsiteX8" fmla="*/ 764381 w 1302543"/>
                  <a:gd name="connsiteY8" fmla="*/ 507207 h 752475"/>
                  <a:gd name="connsiteX9" fmla="*/ 912018 w 1302543"/>
                  <a:gd name="connsiteY9" fmla="*/ 452438 h 752475"/>
                  <a:gd name="connsiteX10" fmla="*/ 1038225 w 1302543"/>
                  <a:gd name="connsiteY10" fmla="*/ 400050 h 752475"/>
                  <a:gd name="connsiteX11" fmla="*/ 1109662 w 1302543"/>
                  <a:gd name="connsiteY11" fmla="*/ 366713 h 752475"/>
                  <a:gd name="connsiteX12" fmla="*/ 1150143 w 1302543"/>
                  <a:gd name="connsiteY12" fmla="*/ 354807 h 752475"/>
                  <a:gd name="connsiteX13" fmla="*/ 1193006 w 1302543"/>
                  <a:gd name="connsiteY13" fmla="*/ 340519 h 752475"/>
                  <a:gd name="connsiteX14" fmla="*/ 1238250 w 1302543"/>
                  <a:gd name="connsiteY14" fmla="*/ 333375 h 752475"/>
                  <a:gd name="connsiteX15" fmla="*/ 1269206 w 1302543"/>
                  <a:gd name="connsiteY15" fmla="*/ 326232 h 752475"/>
                  <a:gd name="connsiteX16" fmla="*/ 1269206 w 1302543"/>
                  <a:gd name="connsiteY16" fmla="*/ 326232 h 752475"/>
                  <a:gd name="connsiteX17" fmla="*/ 1288256 w 1302543"/>
                  <a:gd name="connsiteY17" fmla="*/ 319088 h 752475"/>
                  <a:gd name="connsiteX18" fmla="*/ 1297781 w 1302543"/>
                  <a:gd name="connsiteY18" fmla="*/ 304800 h 752475"/>
                  <a:gd name="connsiteX19" fmla="*/ 1302543 w 1302543"/>
                  <a:gd name="connsiteY19" fmla="*/ 295275 h 752475"/>
                  <a:gd name="connsiteX20" fmla="*/ 1300162 w 1302543"/>
                  <a:gd name="connsiteY20" fmla="*/ 273844 h 752475"/>
                  <a:gd name="connsiteX21" fmla="*/ 1288256 w 1302543"/>
                  <a:gd name="connsiteY21" fmla="*/ 252413 h 752475"/>
                  <a:gd name="connsiteX22" fmla="*/ 1276350 w 1302543"/>
                  <a:gd name="connsiteY22" fmla="*/ 235744 h 752475"/>
                  <a:gd name="connsiteX23" fmla="*/ 1245393 w 1302543"/>
                  <a:gd name="connsiteY23" fmla="*/ 204788 h 752475"/>
                  <a:gd name="connsiteX24" fmla="*/ 1195387 w 1302543"/>
                  <a:gd name="connsiteY24" fmla="*/ 157163 h 752475"/>
                  <a:gd name="connsiteX25" fmla="*/ 1138237 w 1302543"/>
                  <a:gd name="connsiteY25" fmla="*/ 107157 h 752475"/>
                  <a:gd name="connsiteX26" fmla="*/ 1081087 w 1302543"/>
                  <a:gd name="connsiteY26" fmla="*/ 69057 h 752475"/>
                  <a:gd name="connsiteX27" fmla="*/ 1040606 w 1302543"/>
                  <a:gd name="connsiteY27" fmla="*/ 45244 h 752475"/>
                  <a:gd name="connsiteX28" fmla="*/ 1002506 w 1302543"/>
                  <a:gd name="connsiteY28" fmla="*/ 28575 h 752475"/>
                  <a:gd name="connsiteX29" fmla="*/ 947737 w 1302543"/>
                  <a:gd name="connsiteY29" fmla="*/ 9525 h 752475"/>
                  <a:gd name="connsiteX30" fmla="*/ 885825 w 1302543"/>
                  <a:gd name="connsiteY30" fmla="*/ 0 h 752475"/>
                  <a:gd name="connsiteX31" fmla="*/ 859631 w 1302543"/>
                  <a:gd name="connsiteY31" fmla="*/ 0 h 752475"/>
                  <a:gd name="connsiteX32" fmla="*/ 842962 w 1302543"/>
                  <a:gd name="connsiteY32" fmla="*/ 7144 h 752475"/>
                  <a:gd name="connsiteX33" fmla="*/ 838200 w 1302543"/>
                  <a:gd name="connsiteY33" fmla="*/ 19050 h 752475"/>
                  <a:gd name="connsiteX34" fmla="*/ 845343 w 1302543"/>
                  <a:gd name="connsiteY34" fmla="*/ 30957 h 752475"/>
                  <a:gd name="connsiteX35" fmla="*/ 869156 w 1302543"/>
                  <a:gd name="connsiteY35" fmla="*/ 54769 h 752475"/>
                  <a:gd name="connsiteX36" fmla="*/ 890587 w 1302543"/>
                  <a:gd name="connsiteY36" fmla="*/ 78582 h 752475"/>
                  <a:gd name="connsiteX37" fmla="*/ 912018 w 1302543"/>
                  <a:gd name="connsiteY37" fmla="*/ 107157 h 752475"/>
                  <a:gd name="connsiteX38" fmla="*/ 921543 w 1302543"/>
                  <a:gd name="connsiteY38" fmla="*/ 133350 h 752475"/>
                  <a:gd name="connsiteX39" fmla="*/ 923925 w 1302543"/>
                  <a:gd name="connsiteY39" fmla="*/ 147638 h 752475"/>
                  <a:gd name="connsiteX40" fmla="*/ 912018 w 1302543"/>
                  <a:gd name="connsiteY40" fmla="*/ 178594 h 752475"/>
                  <a:gd name="connsiteX41" fmla="*/ 871537 w 1302543"/>
                  <a:gd name="connsiteY41" fmla="*/ 226219 h 752475"/>
                  <a:gd name="connsiteX42" fmla="*/ 800100 w 1302543"/>
                  <a:gd name="connsiteY42" fmla="*/ 283369 h 752475"/>
                  <a:gd name="connsiteX43" fmla="*/ 676275 w 1302543"/>
                  <a:gd name="connsiteY43" fmla="*/ 359569 h 752475"/>
                  <a:gd name="connsiteX44" fmla="*/ 523875 w 1302543"/>
                  <a:gd name="connsiteY44" fmla="*/ 440532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02543" h="752475">
                    <a:moveTo>
                      <a:pt x="523875" y="440532"/>
                    </a:moveTo>
                    <a:lnTo>
                      <a:pt x="347662" y="535782"/>
                    </a:lnTo>
                    <a:lnTo>
                      <a:pt x="138112" y="647700"/>
                    </a:lnTo>
                    <a:lnTo>
                      <a:pt x="2381" y="716757"/>
                    </a:lnTo>
                    <a:lnTo>
                      <a:pt x="0" y="752475"/>
                    </a:lnTo>
                    <a:lnTo>
                      <a:pt x="133350" y="726282"/>
                    </a:lnTo>
                    <a:lnTo>
                      <a:pt x="319087" y="666750"/>
                    </a:lnTo>
                    <a:lnTo>
                      <a:pt x="521493" y="597694"/>
                    </a:lnTo>
                    <a:lnTo>
                      <a:pt x="764381" y="507207"/>
                    </a:lnTo>
                    <a:lnTo>
                      <a:pt x="912018" y="452438"/>
                    </a:lnTo>
                    <a:lnTo>
                      <a:pt x="1038225" y="400050"/>
                    </a:lnTo>
                    <a:lnTo>
                      <a:pt x="1109662" y="366713"/>
                    </a:lnTo>
                    <a:lnTo>
                      <a:pt x="1150143" y="354807"/>
                    </a:lnTo>
                    <a:lnTo>
                      <a:pt x="1193006" y="340519"/>
                    </a:lnTo>
                    <a:lnTo>
                      <a:pt x="1238250" y="333375"/>
                    </a:lnTo>
                    <a:lnTo>
                      <a:pt x="1269206" y="326232"/>
                    </a:lnTo>
                    <a:lnTo>
                      <a:pt x="1269206" y="326232"/>
                    </a:lnTo>
                    <a:lnTo>
                      <a:pt x="1288256" y="319088"/>
                    </a:lnTo>
                    <a:lnTo>
                      <a:pt x="1297781" y="304800"/>
                    </a:lnTo>
                    <a:lnTo>
                      <a:pt x="1302543" y="295275"/>
                    </a:lnTo>
                    <a:lnTo>
                      <a:pt x="1300162" y="273844"/>
                    </a:lnTo>
                    <a:lnTo>
                      <a:pt x="1288256" y="252413"/>
                    </a:lnTo>
                    <a:lnTo>
                      <a:pt x="1276350" y="235744"/>
                    </a:lnTo>
                    <a:lnTo>
                      <a:pt x="1245393" y="204788"/>
                    </a:lnTo>
                    <a:lnTo>
                      <a:pt x="1195387" y="157163"/>
                    </a:lnTo>
                    <a:lnTo>
                      <a:pt x="1138237" y="107157"/>
                    </a:lnTo>
                    <a:lnTo>
                      <a:pt x="1081087" y="69057"/>
                    </a:lnTo>
                    <a:lnTo>
                      <a:pt x="1040606" y="45244"/>
                    </a:lnTo>
                    <a:lnTo>
                      <a:pt x="1002506" y="28575"/>
                    </a:lnTo>
                    <a:lnTo>
                      <a:pt x="947737" y="9525"/>
                    </a:lnTo>
                    <a:lnTo>
                      <a:pt x="885825" y="0"/>
                    </a:lnTo>
                    <a:lnTo>
                      <a:pt x="859631" y="0"/>
                    </a:lnTo>
                    <a:lnTo>
                      <a:pt x="842962" y="7144"/>
                    </a:lnTo>
                    <a:lnTo>
                      <a:pt x="838200" y="19050"/>
                    </a:lnTo>
                    <a:lnTo>
                      <a:pt x="845343" y="30957"/>
                    </a:lnTo>
                    <a:lnTo>
                      <a:pt x="869156" y="54769"/>
                    </a:lnTo>
                    <a:lnTo>
                      <a:pt x="890587" y="78582"/>
                    </a:lnTo>
                    <a:lnTo>
                      <a:pt x="912018" y="107157"/>
                    </a:lnTo>
                    <a:lnTo>
                      <a:pt x="921543" y="133350"/>
                    </a:lnTo>
                    <a:lnTo>
                      <a:pt x="923925" y="147638"/>
                    </a:lnTo>
                    <a:lnTo>
                      <a:pt x="912018" y="178594"/>
                    </a:lnTo>
                    <a:lnTo>
                      <a:pt x="871537" y="226219"/>
                    </a:lnTo>
                    <a:lnTo>
                      <a:pt x="800100" y="283369"/>
                    </a:lnTo>
                    <a:lnTo>
                      <a:pt x="676275" y="359569"/>
                    </a:lnTo>
                    <a:lnTo>
                      <a:pt x="523875" y="44053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8" name="フリーフォーム 22">
                <a:extLst>
                  <a:ext uri="{FF2B5EF4-FFF2-40B4-BE49-F238E27FC236}">
                    <a16:creationId xmlns:a16="http://schemas.microsoft.com/office/drawing/2014/main" id="{CF0A9498-C19E-48CF-8BD5-7AB9EC140BBC}"/>
                  </a:ext>
                </a:extLst>
              </p:cNvPr>
              <p:cNvSpPr/>
              <p:nvPr/>
            </p:nvSpPr>
            <p:spPr>
              <a:xfrm>
                <a:off x="6884988" y="4237039"/>
                <a:ext cx="1752600" cy="1335087"/>
              </a:xfrm>
              <a:custGeom>
                <a:avLst/>
                <a:gdLst>
                  <a:gd name="connsiteX0" fmla="*/ 859631 w 1752600"/>
                  <a:gd name="connsiteY0" fmla="*/ 735806 h 1335881"/>
                  <a:gd name="connsiteX1" fmla="*/ 795337 w 1752600"/>
                  <a:gd name="connsiteY1" fmla="*/ 690562 h 1335881"/>
                  <a:gd name="connsiteX2" fmla="*/ 738187 w 1752600"/>
                  <a:gd name="connsiteY2" fmla="*/ 647700 h 1335881"/>
                  <a:gd name="connsiteX3" fmla="*/ 645319 w 1752600"/>
                  <a:gd name="connsiteY3" fmla="*/ 576262 h 1335881"/>
                  <a:gd name="connsiteX4" fmla="*/ 564356 w 1752600"/>
                  <a:gd name="connsiteY4" fmla="*/ 509587 h 1335881"/>
                  <a:gd name="connsiteX5" fmla="*/ 488156 w 1752600"/>
                  <a:gd name="connsiteY5" fmla="*/ 445294 h 1335881"/>
                  <a:gd name="connsiteX6" fmla="*/ 388144 w 1752600"/>
                  <a:gd name="connsiteY6" fmla="*/ 357187 h 1335881"/>
                  <a:gd name="connsiteX7" fmla="*/ 283369 w 1752600"/>
                  <a:gd name="connsiteY7" fmla="*/ 259556 h 1335881"/>
                  <a:gd name="connsiteX8" fmla="*/ 202406 w 1752600"/>
                  <a:gd name="connsiteY8" fmla="*/ 178594 h 1335881"/>
                  <a:gd name="connsiteX9" fmla="*/ 102394 w 1752600"/>
                  <a:gd name="connsiteY9" fmla="*/ 73819 h 1335881"/>
                  <a:gd name="connsiteX10" fmla="*/ 40481 w 1752600"/>
                  <a:gd name="connsiteY10" fmla="*/ 0 h 1335881"/>
                  <a:gd name="connsiteX11" fmla="*/ 0 w 1752600"/>
                  <a:gd name="connsiteY11" fmla="*/ 209550 h 1335881"/>
                  <a:gd name="connsiteX12" fmla="*/ 209550 w 1752600"/>
                  <a:gd name="connsiteY12" fmla="*/ 400050 h 1335881"/>
                  <a:gd name="connsiteX13" fmla="*/ 333375 w 1752600"/>
                  <a:gd name="connsiteY13" fmla="*/ 531019 h 1335881"/>
                  <a:gd name="connsiteX14" fmla="*/ 485775 w 1752600"/>
                  <a:gd name="connsiteY14" fmla="*/ 695325 h 1335881"/>
                  <a:gd name="connsiteX15" fmla="*/ 628650 w 1752600"/>
                  <a:gd name="connsiteY15" fmla="*/ 850106 h 1335881"/>
                  <a:gd name="connsiteX16" fmla="*/ 738187 w 1752600"/>
                  <a:gd name="connsiteY16" fmla="*/ 976312 h 1335881"/>
                  <a:gd name="connsiteX17" fmla="*/ 831056 w 1752600"/>
                  <a:gd name="connsiteY17" fmla="*/ 1083469 h 1335881"/>
                  <a:gd name="connsiteX18" fmla="*/ 888206 w 1752600"/>
                  <a:gd name="connsiteY18" fmla="*/ 1152525 h 1335881"/>
                  <a:gd name="connsiteX19" fmla="*/ 952500 w 1752600"/>
                  <a:gd name="connsiteY19" fmla="*/ 1228725 h 1335881"/>
                  <a:gd name="connsiteX20" fmla="*/ 983456 w 1752600"/>
                  <a:gd name="connsiteY20" fmla="*/ 1264444 h 1335881"/>
                  <a:gd name="connsiteX21" fmla="*/ 1004887 w 1752600"/>
                  <a:gd name="connsiteY21" fmla="*/ 1283494 h 1335881"/>
                  <a:gd name="connsiteX22" fmla="*/ 1028700 w 1752600"/>
                  <a:gd name="connsiteY22" fmla="*/ 1302544 h 1335881"/>
                  <a:gd name="connsiteX23" fmla="*/ 1052512 w 1752600"/>
                  <a:gd name="connsiteY23" fmla="*/ 1314450 h 1335881"/>
                  <a:gd name="connsiteX24" fmla="*/ 1088231 w 1752600"/>
                  <a:gd name="connsiteY24" fmla="*/ 1326356 h 1335881"/>
                  <a:gd name="connsiteX25" fmla="*/ 1169194 w 1752600"/>
                  <a:gd name="connsiteY25" fmla="*/ 1335881 h 1335881"/>
                  <a:gd name="connsiteX26" fmla="*/ 1443037 w 1752600"/>
                  <a:gd name="connsiteY26" fmla="*/ 1333500 h 1335881"/>
                  <a:gd name="connsiteX27" fmla="*/ 1702594 w 1752600"/>
                  <a:gd name="connsiteY27" fmla="*/ 1333500 h 1335881"/>
                  <a:gd name="connsiteX28" fmla="*/ 1735931 w 1752600"/>
                  <a:gd name="connsiteY28" fmla="*/ 1331119 h 1335881"/>
                  <a:gd name="connsiteX29" fmla="*/ 1750219 w 1752600"/>
                  <a:gd name="connsiteY29" fmla="*/ 1323975 h 1335881"/>
                  <a:gd name="connsiteX30" fmla="*/ 1752600 w 1752600"/>
                  <a:gd name="connsiteY30" fmla="*/ 1316831 h 1335881"/>
                  <a:gd name="connsiteX31" fmla="*/ 1752600 w 1752600"/>
                  <a:gd name="connsiteY31" fmla="*/ 1307306 h 1335881"/>
                  <a:gd name="connsiteX32" fmla="*/ 1750219 w 1752600"/>
                  <a:gd name="connsiteY32" fmla="*/ 1297781 h 1335881"/>
                  <a:gd name="connsiteX33" fmla="*/ 1735931 w 1752600"/>
                  <a:gd name="connsiteY33" fmla="*/ 1276350 h 1335881"/>
                  <a:gd name="connsiteX34" fmla="*/ 1719262 w 1752600"/>
                  <a:gd name="connsiteY34" fmla="*/ 1262062 h 1335881"/>
                  <a:gd name="connsiteX35" fmla="*/ 1614487 w 1752600"/>
                  <a:gd name="connsiteY35" fmla="*/ 1207294 h 1335881"/>
                  <a:gd name="connsiteX36" fmla="*/ 1473994 w 1752600"/>
                  <a:gd name="connsiteY36" fmla="*/ 1128712 h 1335881"/>
                  <a:gd name="connsiteX37" fmla="*/ 1345406 w 1752600"/>
                  <a:gd name="connsiteY37" fmla="*/ 1054894 h 1335881"/>
                  <a:gd name="connsiteX38" fmla="*/ 1216819 w 1752600"/>
                  <a:gd name="connsiteY38" fmla="*/ 976312 h 1335881"/>
                  <a:gd name="connsiteX39" fmla="*/ 1028700 w 1752600"/>
                  <a:gd name="connsiteY39" fmla="*/ 852487 h 1335881"/>
                  <a:gd name="connsiteX40" fmla="*/ 859631 w 1752600"/>
                  <a:gd name="connsiteY40" fmla="*/ 735806 h 1335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52600" h="1335881">
                    <a:moveTo>
                      <a:pt x="859631" y="735806"/>
                    </a:moveTo>
                    <a:lnTo>
                      <a:pt x="795337" y="690562"/>
                    </a:lnTo>
                    <a:lnTo>
                      <a:pt x="738187" y="647700"/>
                    </a:lnTo>
                    <a:lnTo>
                      <a:pt x="645319" y="576262"/>
                    </a:lnTo>
                    <a:lnTo>
                      <a:pt x="564356" y="509587"/>
                    </a:lnTo>
                    <a:lnTo>
                      <a:pt x="488156" y="445294"/>
                    </a:lnTo>
                    <a:lnTo>
                      <a:pt x="388144" y="357187"/>
                    </a:lnTo>
                    <a:lnTo>
                      <a:pt x="283369" y="259556"/>
                    </a:lnTo>
                    <a:lnTo>
                      <a:pt x="202406" y="178594"/>
                    </a:lnTo>
                    <a:lnTo>
                      <a:pt x="102394" y="73819"/>
                    </a:lnTo>
                    <a:lnTo>
                      <a:pt x="40481" y="0"/>
                    </a:lnTo>
                    <a:lnTo>
                      <a:pt x="0" y="209550"/>
                    </a:lnTo>
                    <a:lnTo>
                      <a:pt x="209550" y="400050"/>
                    </a:lnTo>
                    <a:lnTo>
                      <a:pt x="333375" y="531019"/>
                    </a:lnTo>
                    <a:lnTo>
                      <a:pt x="485775" y="695325"/>
                    </a:lnTo>
                    <a:lnTo>
                      <a:pt x="628650" y="850106"/>
                    </a:lnTo>
                    <a:lnTo>
                      <a:pt x="738187" y="976312"/>
                    </a:lnTo>
                    <a:lnTo>
                      <a:pt x="831056" y="1083469"/>
                    </a:lnTo>
                    <a:lnTo>
                      <a:pt x="888206" y="1152525"/>
                    </a:lnTo>
                    <a:lnTo>
                      <a:pt x="952500" y="1228725"/>
                    </a:lnTo>
                    <a:lnTo>
                      <a:pt x="983456" y="1264444"/>
                    </a:lnTo>
                    <a:lnTo>
                      <a:pt x="1004887" y="1283494"/>
                    </a:lnTo>
                    <a:lnTo>
                      <a:pt x="1028700" y="1302544"/>
                    </a:lnTo>
                    <a:lnTo>
                      <a:pt x="1052512" y="1314450"/>
                    </a:lnTo>
                    <a:lnTo>
                      <a:pt x="1088231" y="1326356"/>
                    </a:lnTo>
                    <a:lnTo>
                      <a:pt x="1169194" y="1335881"/>
                    </a:lnTo>
                    <a:lnTo>
                      <a:pt x="1443037" y="1333500"/>
                    </a:lnTo>
                    <a:lnTo>
                      <a:pt x="1702594" y="1333500"/>
                    </a:lnTo>
                    <a:lnTo>
                      <a:pt x="1735931" y="1331119"/>
                    </a:lnTo>
                    <a:lnTo>
                      <a:pt x="1750219" y="1323975"/>
                    </a:lnTo>
                    <a:lnTo>
                      <a:pt x="1752600" y="1316831"/>
                    </a:lnTo>
                    <a:lnTo>
                      <a:pt x="1752600" y="1307306"/>
                    </a:lnTo>
                    <a:lnTo>
                      <a:pt x="1750219" y="1297781"/>
                    </a:lnTo>
                    <a:lnTo>
                      <a:pt x="1735931" y="1276350"/>
                    </a:lnTo>
                    <a:lnTo>
                      <a:pt x="1719262" y="1262062"/>
                    </a:lnTo>
                    <a:lnTo>
                      <a:pt x="1614487" y="1207294"/>
                    </a:lnTo>
                    <a:lnTo>
                      <a:pt x="1473994" y="1128712"/>
                    </a:lnTo>
                    <a:lnTo>
                      <a:pt x="1345406" y="1054894"/>
                    </a:lnTo>
                    <a:lnTo>
                      <a:pt x="1216819" y="976312"/>
                    </a:lnTo>
                    <a:lnTo>
                      <a:pt x="1028700" y="852487"/>
                    </a:lnTo>
                    <a:lnTo>
                      <a:pt x="859631" y="73580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89" name="フリーフォーム 11">
              <a:extLst>
                <a:ext uri="{FF2B5EF4-FFF2-40B4-BE49-F238E27FC236}">
                  <a16:creationId xmlns:a16="http://schemas.microsoft.com/office/drawing/2014/main" id="{8788FA2F-BAEB-4E2B-886B-D630B9DCCC87}"/>
                </a:ext>
              </a:extLst>
            </p:cNvPr>
            <p:cNvSpPr/>
            <p:nvPr/>
          </p:nvSpPr>
          <p:spPr>
            <a:xfrm>
              <a:off x="5604830" y="3041651"/>
              <a:ext cx="1924050" cy="415925"/>
            </a:xfrm>
            <a:custGeom>
              <a:avLst/>
              <a:gdLst>
                <a:gd name="connsiteX0" fmla="*/ 550069 w 1924050"/>
                <a:gd name="connsiteY0" fmla="*/ 173832 h 414338"/>
                <a:gd name="connsiteX1" fmla="*/ 400050 w 1924050"/>
                <a:gd name="connsiteY1" fmla="*/ 195263 h 414338"/>
                <a:gd name="connsiteX2" fmla="*/ 238125 w 1924050"/>
                <a:gd name="connsiteY2" fmla="*/ 219075 h 414338"/>
                <a:gd name="connsiteX3" fmla="*/ 0 w 1924050"/>
                <a:gd name="connsiteY3" fmla="*/ 252413 h 414338"/>
                <a:gd name="connsiteX4" fmla="*/ 19050 w 1924050"/>
                <a:gd name="connsiteY4" fmla="*/ 414338 h 414338"/>
                <a:gd name="connsiteX5" fmla="*/ 147638 w 1924050"/>
                <a:gd name="connsiteY5" fmla="*/ 383382 h 414338"/>
                <a:gd name="connsiteX6" fmla="*/ 252413 w 1924050"/>
                <a:gd name="connsiteY6" fmla="*/ 361950 h 414338"/>
                <a:gd name="connsiteX7" fmla="*/ 333375 w 1924050"/>
                <a:gd name="connsiteY7" fmla="*/ 345282 h 414338"/>
                <a:gd name="connsiteX8" fmla="*/ 419100 w 1924050"/>
                <a:gd name="connsiteY8" fmla="*/ 330994 h 414338"/>
                <a:gd name="connsiteX9" fmla="*/ 502444 w 1924050"/>
                <a:gd name="connsiteY9" fmla="*/ 319088 h 414338"/>
                <a:gd name="connsiteX10" fmla="*/ 595313 w 1924050"/>
                <a:gd name="connsiteY10" fmla="*/ 311944 h 414338"/>
                <a:gd name="connsiteX11" fmla="*/ 652463 w 1924050"/>
                <a:gd name="connsiteY11" fmla="*/ 307182 h 414338"/>
                <a:gd name="connsiteX12" fmla="*/ 945357 w 1924050"/>
                <a:gd name="connsiteY12" fmla="*/ 245269 h 414338"/>
                <a:gd name="connsiteX13" fmla="*/ 1050132 w 1924050"/>
                <a:gd name="connsiteY13" fmla="*/ 235744 h 414338"/>
                <a:gd name="connsiteX14" fmla="*/ 1300163 w 1924050"/>
                <a:gd name="connsiteY14" fmla="*/ 209550 h 414338"/>
                <a:gd name="connsiteX15" fmla="*/ 1562100 w 1924050"/>
                <a:gd name="connsiteY15" fmla="*/ 178594 h 414338"/>
                <a:gd name="connsiteX16" fmla="*/ 1635919 w 1924050"/>
                <a:gd name="connsiteY16" fmla="*/ 171450 h 414338"/>
                <a:gd name="connsiteX17" fmla="*/ 1693069 w 1924050"/>
                <a:gd name="connsiteY17" fmla="*/ 176213 h 414338"/>
                <a:gd name="connsiteX18" fmla="*/ 1745457 w 1924050"/>
                <a:gd name="connsiteY18" fmla="*/ 188119 h 414338"/>
                <a:gd name="connsiteX19" fmla="*/ 1793082 w 1924050"/>
                <a:gd name="connsiteY19" fmla="*/ 204788 h 414338"/>
                <a:gd name="connsiteX20" fmla="*/ 1828800 w 1924050"/>
                <a:gd name="connsiteY20" fmla="*/ 221457 h 414338"/>
                <a:gd name="connsiteX21" fmla="*/ 1862138 w 1924050"/>
                <a:gd name="connsiteY21" fmla="*/ 228600 h 414338"/>
                <a:gd name="connsiteX22" fmla="*/ 1919288 w 1924050"/>
                <a:gd name="connsiteY22" fmla="*/ 223838 h 414338"/>
                <a:gd name="connsiteX23" fmla="*/ 1924050 w 1924050"/>
                <a:gd name="connsiteY23" fmla="*/ 0 h 414338"/>
                <a:gd name="connsiteX24" fmla="*/ 1762125 w 1924050"/>
                <a:gd name="connsiteY24" fmla="*/ 2382 h 414338"/>
                <a:gd name="connsiteX25" fmla="*/ 1609725 w 1924050"/>
                <a:gd name="connsiteY25" fmla="*/ 11907 h 414338"/>
                <a:gd name="connsiteX26" fmla="*/ 1488282 w 1924050"/>
                <a:gd name="connsiteY26" fmla="*/ 21432 h 414338"/>
                <a:gd name="connsiteX27" fmla="*/ 1364457 w 1924050"/>
                <a:gd name="connsiteY27" fmla="*/ 42863 h 414338"/>
                <a:gd name="connsiteX28" fmla="*/ 1228725 w 1924050"/>
                <a:gd name="connsiteY28" fmla="*/ 66675 h 414338"/>
                <a:gd name="connsiteX29" fmla="*/ 1019175 w 1924050"/>
                <a:gd name="connsiteY29" fmla="*/ 90488 h 414338"/>
                <a:gd name="connsiteX30" fmla="*/ 842963 w 1924050"/>
                <a:gd name="connsiteY30" fmla="*/ 130969 h 414338"/>
                <a:gd name="connsiteX31" fmla="*/ 638175 w 1924050"/>
                <a:gd name="connsiteY31" fmla="*/ 161925 h 414338"/>
                <a:gd name="connsiteX32" fmla="*/ 550069 w 1924050"/>
                <a:gd name="connsiteY32" fmla="*/ 173832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24050" h="414338">
                  <a:moveTo>
                    <a:pt x="550069" y="173832"/>
                  </a:moveTo>
                  <a:lnTo>
                    <a:pt x="400050" y="195263"/>
                  </a:lnTo>
                  <a:lnTo>
                    <a:pt x="238125" y="219075"/>
                  </a:lnTo>
                  <a:lnTo>
                    <a:pt x="0" y="252413"/>
                  </a:lnTo>
                  <a:lnTo>
                    <a:pt x="19050" y="414338"/>
                  </a:lnTo>
                  <a:lnTo>
                    <a:pt x="147638" y="383382"/>
                  </a:lnTo>
                  <a:lnTo>
                    <a:pt x="252413" y="361950"/>
                  </a:lnTo>
                  <a:lnTo>
                    <a:pt x="333375" y="345282"/>
                  </a:lnTo>
                  <a:lnTo>
                    <a:pt x="419100" y="330994"/>
                  </a:lnTo>
                  <a:lnTo>
                    <a:pt x="502444" y="319088"/>
                  </a:lnTo>
                  <a:lnTo>
                    <a:pt x="595313" y="311944"/>
                  </a:lnTo>
                  <a:lnTo>
                    <a:pt x="652463" y="307182"/>
                  </a:lnTo>
                  <a:lnTo>
                    <a:pt x="945357" y="245269"/>
                  </a:lnTo>
                  <a:lnTo>
                    <a:pt x="1050132" y="235744"/>
                  </a:lnTo>
                  <a:lnTo>
                    <a:pt x="1300163" y="209550"/>
                  </a:lnTo>
                  <a:lnTo>
                    <a:pt x="1562100" y="178594"/>
                  </a:lnTo>
                  <a:lnTo>
                    <a:pt x="1635919" y="171450"/>
                  </a:lnTo>
                  <a:lnTo>
                    <a:pt x="1693069" y="176213"/>
                  </a:lnTo>
                  <a:lnTo>
                    <a:pt x="1745457" y="188119"/>
                  </a:lnTo>
                  <a:lnTo>
                    <a:pt x="1793082" y="204788"/>
                  </a:lnTo>
                  <a:lnTo>
                    <a:pt x="1828800" y="221457"/>
                  </a:lnTo>
                  <a:lnTo>
                    <a:pt x="1862138" y="228600"/>
                  </a:lnTo>
                  <a:lnTo>
                    <a:pt x="1919288" y="223838"/>
                  </a:lnTo>
                  <a:cubicBezTo>
                    <a:pt x="1920875" y="149225"/>
                    <a:pt x="1922463" y="74613"/>
                    <a:pt x="1924050" y="0"/>
                  </a:cubicBezTo>
                  <a:lnTo>
                    <a:pt x="1762125" y="2382"/>
                  </a:lnTo>
                  <a:lnTo>
                    <a:pt x="1609725" y="11907"/>
                  </a:lnTo>
                  <a:lnTo>
                    <a:pt x="1488282" y="21432"/>
                  </a:lnTo>
                  <a:lnTo>
                    <a:pt x="1364457" y="42863"/>
                  </a:lnTo>
                  <a:lnTo>
                    <a:pt x="1228725" y="66675"/>
                  </a:lnTo>
                  <a:lnTo>
                    <a:pt x="1019175" y="90488"/>
                  </a:lnTo>
                  <a:lnTo>
                    <a:pt x="842963" y="130969"/>
                  </a:lnTo>
                  <a:lnTo>
                    <a:pt x="638175" y="161925"/>
                  </a:lnTo>
                  <a:lnTo>
                    <a:pt x="550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99546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9" grpId="0" animBg="1"/>
      <p:bldP spid="18" grpId="0" animBg="1"/>
      <p:bldP spid="5" grpId="0" animBg="1"/>
      <p:bldP spid="7" grpId="0" animBg="1"/>
      <p:bldP spid="8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330FC58A-933C-408E-9893-5EA347C9BB0F}"/>
              </a:ext>
            </a:extLst>
          </p:cNvPr>
          <p:cNvGrpSpPr/>
          <p:nvPr/>
        </p:nvGrpSpPr>
        <p:grpSpPr>
          <a:xfrm>
            <a:off x="3803650" y="1712914"/>
            <a:ext cx="4833938" cy="4489449"/>
            <a:chOff x="3803650" y="1712914"/>
            <a:chExt cx="4833938" cy="4489449"/>
          </a:xfrm>
        </p:grpSpPr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AED072C-A8B8-4DC2-901B-0EB76E286B5C}"/>
                </a:ext>
              </a:extLst>
            </p:cNvPr>
            <p:cNvSpPr/>
            <p:nvPr/>
          </p:nvSpPr>
          <p:spPr>
            <a:xfrm>
              <a:off x="5745163" y="3201989"/>
              <a:ext cx="1924050" cy="415925"/>
            </a:xfrm>
            <a:custGeom>
              <a:avLst/>
              <a:gdLst>
                <a:gd name="connsiteX0" fmla="*/ 550069 w 1924050"/>
                <a:gd name="connsiteY0" fmla="*/ 173832 h 414338"/>
                <a:gd name="connsiteX1" fmla="*/ 400050 w 1924050"/>
                <a:gd name="connsiteY1" fmla="*/ 195263 h 414338"/>
                <a:gd name="connsiteX2" fmla="*/ 238125 w 1924050"/>
                <a:gd name="connsiteY2" fmla="*/ 219075 h 414338"/>
                <a:gd name="connsiteX3" fmla="*/ 0 w 1924050"/>
                <a:gd name="connsiteY3" fmla="*/ 252413 h 414338"/>
                <a:gd name="connsiteX4" fmla="*/ 19050 w 1924050"/>
                <a:gd name="connsiteY4" fmla="*/ 414338 h 414338"/>
                <a:gd name="connsiteX5" fmla="*/ 147638 w 1924050"/>
                <a:gd name="connsiteY5" fmla="*/ 383382 h 414338"/>
                <a:gd name="connsiteX6" fmla="*/ 252413 w 1924050"/>
                <a:gd name="connsiteY6" fmla="*/ 361950 h 414338"/>
                <a:gd name="connsiteX7" fmla="*/ 333375 w 1924050"/>
                <a:gd name="connsiteY7" fmla="*/ 345282 h 414338"/>
                <a:gd name="connsiteX8" fmla="*/ 419100 w 1924050"/>
                <a:gd name="connsiteY8" fmla="*/ 330994 h 414338"/>
                <a:gd name="connsiteX9" fmla="*/ 502444 w 1924050"/>
                <a:gd name="connsiteY9" fmla="*/ 319088 h 414338"/>
                <a:gd name="connsiteX10" fmla="*/ 595313 w 1924050"/>
                <a:gd name="connsiteY10" fmla="*/ 311944 h 414338"/>
                <a:gd name="connsiteX11" fmla="*/ 652463 w 1924050"/>
                <a:gd name="connsiteY11" fmla="*/ 307182 h 414338"/>
                <a:gd name="connsiteX12" fmla="*/ 945357 w 1924050"/>
                <a:gd name="connsiteY12" fmla="*/ 245269 h 414338"/>
                <a:gd name="connsiteX13" fmla="*/ 1050132 w 1924050"/>
                <a:gd name="connsiteY13" fmla="*/ 235744 h 414338"/>
                <a:gd name="connsiteX14" fmla="*/ 1300163 w 1924050"/>
                <a:gd name="connsiteY14" fmla="*/ 209550 h 414338"/>
                <a:gd name="connsiteX15" fmla="*/ 1562100 w 1924050"/>
                <a:gd name="connsiteY15" fmla="*/ 178594 h 414338"/>
                <a:gd name="connsiteX16" fmla="*/ 1635919 w 1924050"/>
                <a:gd name="connsiteY16" fmla="*/ 171450 h 414338"/>
                <a:gd name="connsiteX17" fmla="*/ 1693069 w 1924050"/>
                <a:gd name="connsiteY17" fmla="*/ 176213 h 414338"/>
                <a:gd name="connsiteX18" fmla="*/ 1745457 w 1924050"/>
                <a:gd name="connsiteY18" fmla="*/ 188119 h 414338"/>
                <a:gd name="connsiteX19" fmla="*/ 1793082 w 1924050"/>
                <a:gd name="connsiteY19" fmla="*/ 204788 h 414338"/>
                <a:gd name="connsiteX20" fmla="*/ 1828800 w 1924050"/>
                <a:gd name="connsiteY20" fmla="*/ 221457 h 414338"/>
                <a:gd name="connsiteX21" fmla="*/ 1862138 w 1924050"/>
                <a:gd name="connsiteY21" fmla="*/ 228600 h 414338"/>
                <a:gd name="connsiteX22" fmla="*/ 1919288 w 1924050"/>
                <a:gd name="connsiteY22" fmla="*/ 223838 h 414338"/>
                <a:gd name="connsiteX23" fmla="*/ 1924050 w 1924050"/>
                <a:gd name="connsiteY23" fmla="*/ 0 h 414338"/>
                <a:gd name="connsiteX24" fmla="*/ 1762125 w 1924050"/>
                <a:gd name="connsiteY24" fmla="*/ 2382 h 414338"/>
                <a:gd name="connsiteX25" fmla="*/ 1609725 w 1924050"/>
                <a:gd name="connsiteY25" fmla="*/ 11907 h 414338"/>
                <a:gd name="connsiteX26" fmla="*/ 1488282 w 1924050"/>
                <a:gd name="connsiteY26" fmla="*/ 21432 h 414338"/>
                <a:gd name="connsiteX27" fmla="*/ 1364457 w 1924050"/>
                <a:gd name="connsiteY27" fmla="*/ 42863 h 414338"/>
                <a:gd name="connsiteX28" fmla="*/ 1228725 w 1924050"/>
                <a:gd name="connsiteY28" fmla="*/ 66675 h 414338"/>
                <a:gd name="connsiteX29" fmla="*/ 1019175 w 1924050"/>
                <a:gd name="connsiteY29" fmla="*/ 90488 h 414338"/>
                <a:gd name="connsiteX30" fmla="*/ 842963 w 1924050"/>
                <a:gd name="connsiteY30" fmla="*/ 130969 h 414338"/>
                <a:gd name="connsiteX31" fmla="*/ 638175 w 1924050"/>
                <a:gd name="connsiteY31" fmla="*/ 161925 h 414338"/>
                <a:gd name="connsiteX32" fmla="*/ 550069 w 1924050"/>
                <a:gd name="connsiteY32" fmla="*/ 173832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24050" h="414338">
                  <a:moveTo>
                    <a:pt x="550069" y="173832"/>
                  </a:moveTo>
                  <a:lnTo>
                    <a:pt x="400050" y="195263"/>
                  </a:lnTo>
                  <a:lnTo>
                    <a:pt x="238125" y="219075"/>
                  </a:lnTo>
                  <a:lnTo>
                    <a:pt x="0" y="252413"/>
                  </a:lnTo>
                  <a:lnTo>
                    <a:pt x="19050" y="414338"/>
                  </a:lnTo>
                  <a:lnTo>
                    <a:pt x="147638" y="383382"/>
                  </a:lnTo>
                  <a:lnTo>
                    <a:pt x="252413" y="361950"/>
                  </a:lnTo>
                  <a:lnTo>
                    <a:pt x="333375" y="345282"/>
                  </a:lnTo>
                  <a:lnTo>
                    <a:pt x="419100" y="330994"/>
                  </a:lnTo>
                  <a:lnTo>
                    <a:pt x="502444" y="319088"/>
                  </a:lnTo>
                  <a:lnTo>
                    <a:pt x="595313" y="311944"/>
                  </a:lnTo>
                  <a:lnTo>
                    <a:pt x="652463" y="307182"/>
                  </a:lnTo>
                  <a:lnTo>
                    <a:pt x="945357" y="245269"/>
                  </a:lnTo>
                  <a:lnTo>
                    <a:pt x="1050132" y="235744"/>
                  </a:lnTo>
                  <a:lnTo>
                    <a:pt x="1300163" y="209550"/>
                  </a:lnTo>
                  <a:lnTo>
                    <a:pt x="1562100" y="178594"/>
                  </a:lnTo>
                  <a:lnTo>
                    <a:pt x="1635919" y="171450"/>
                  </a:lnTo>
                  <a:lnTo>
                    <a:pt x="1693069" y="176213"/>
                  </a:lnTo>
                  <a:lnTo>
                    <a:pt x="1745457" y="188119"/>
                  </a:lnTo>
                  <a:lnTo>
                    <a:pt x="1793082" y="204788"/>
                  </a:lnTo>
                  <a:lnTo>
                    <a:pt x="1828800" y="221457"/>
                  </a:lnTo>
                  <a:lnTo>
                    <a:pt x="1862138" y="228600"/>
                  </a:lnTo>
                  <a:lnTo>
                    <a:pt x="1919288" y="223838"/>
                  </a:lnTo>
                  <a:cubicBezTo>
                    <a:pt x="1920875" y="149225"/>
                    <a:pt x="1922463" y="74613"/>
                    <a:pt x="1924050" y="0"/>
                  </a:cubicBezTo>
                  <a:lnTo>
                    <a:pt x="1762125" y="2382"/>
                  </a:lnTo>
                  <a:lnTo>
                    <a:pt x="1609725" y="11907"/>
                  </a:lnTo>
                  <a:lnTo>
                    <a:pt x="1488282" y="21432"/>
                  </a:lnTo>
                  <a:lnTo>
                    <a:pt x="1364457" y="42863"/>
                  </a:lnTo>
                  <a:lnTo>
                    <a:pt x="1228725" y="66675"/>
                  </a:lnTo>
                  <a:lnTo>
                    <a:pt x="1019175" y="90488"/>
                  </a:lnTo>
                  <a:lnTo>
                    <a:pt x="842963" y="130969"/>
                  </a:lnTo>
                  <a:lnTo>
                    <a:pt x="638175" y="161925"/>
                  </a:lnTo>
                  <a:lnTo>
                    <a:pt x="550069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grpSp>
          <p:nvGrpSpPr>
            <p:cNvPr id="21" name="グループ化 20">
              <a:extLst>
                <a:ext uri="{FF2B5EF4-FFF2-40B4-BE49-F238E27FC236}">
                  <a16:creationId xmlns:a16="http://schemas.microsoft.com/office/drawing/2014/main" id="{BDCD173D-4FCA-480B-9DF1-FD18D096A3FB}"/>
                </a:ext>
              </a:extLst>
            </p:cNvPr>
            <p:cNvGrpSpPr/>
            <p:nvPr/>
          </p:nvGrpSpPr>
          <p:grpSpPr>
            <a:xfrm>
              <a:off x="3803650" y="1712914"/>
              <a:ext cx="4833938" cy="4489449"/>
              <a:chOff x="3803650" y="1712914"/>
              <a:chExt cx="4833938" cy="4489449"/>
            </a:xfrm>
          </p:grpSpPr>
          <p:sp>
            <p:nvSpPr>
              <p:cNvPr id="4" name="フリーフォーム 16">
                <a:extLst>
                  <a:ext uri="{FF2B5EF4-FFF2-40B4-BE49-F238E27FC236}">
                    <a16:creationId xmlns:a16="http://schemas.microsoft.com/office/drawing/2014/main" id="{A096F054-858D-458D-9AE5-4C8C99DE50E6}"/>
                  </a:ext>
                </a:extLst>
              </p:cNvPr>
              <p:cNvSpPr/>
              <p:nvPr/>
            </p:nvSpPr>
            <p:spPr>
              <a:xfrm>
                <a:off x="3803650" y="1860550"/>
                <a:ext cx="1371600" cy="2317750"/>
              </a:xfrm>
              <a:custGeom>
                <a:avLst/>
                <a:gdLst>
                  <a:gd name="connsiteX0" fmla="*/ 768350 w 1371600"/>
                  <a:gd name="connsiteY0" fmla="*/ 901700 h 2317750"/>
                  <a:gd name="connsiteX1" fmla="*/ 831850 w 1371600"/>
                  <a:gd name="connsiteY1" fmla="*/ 752475 h 2317750"/>
                  <a:gd name="connsiteX2" fmla="*/ 908050 w 1371600"/>
                  <a:gd name="connsiteY2" fmla="*/ 565150 h 2317750"/>
                  <a:gd name="connsiteX3" fmla="*/ 965200 w 1371600"/>
                  <a:gd name="connsiteY3" fmla="*/ 409575 h 2317750"/>
                  <a:gd name="connsiteX4" fmla="*/ 996950 w 1371600"/>
                  <a:gd name="connsiteY4" fmla="*/ 304800 h 2317750"/>
                  <a:gd name="connsiteX5" fmla="*/ 1006475 w 1371600"/>
                  <a:gd name="connsiteY5" fmla="*/ 266700 h 2317750"/>
                  <a:gd name="connsiteX6" fmla="*/ 1012825 w 1371600"/>
                  <a:gd name="connsiteY6" fmla="*/ 225425 h 2317750"/>
                  <a:gd name="connsiteX7" fmla="*/ 1009650 w 1371600"/>
                  <a:gd name="connsiteY7" fmla="*/ 203200 h 2317750"/>
                  <a:gd name="connsiteX8" fmla="*/ 996950 w 1371600"/>
                  <a:gd name="connsiteY8" fmla="*/ 168275 h 2317750"/>
                  <a:gd name="connsiteX9" fmla="*/ 965200 w 1371600"/>
                  <a:gd name="connsiteY9" fmla="*/ 111125 h 2317750"/>
                  <a:gd name="connsiteX10" fmla="*/ 930275 w 1371600"/>
                  <a:gd name="connsiteY10" fmla="*/ 63500 h 2317750"/>
                  <a:gd name="connsiteX11" fmla="*/ 904875 w 1371600"/>
                  <a:gd name="connsiteY11" fmla="*/ 31750 h 2317750"/>
                  <a:gd name="connsiteX12" fmla="*/ 901700 w 1371600"/>
                  <a:gd name="connsiteY12" fmla="*/ 19050 h 2317750"/>
                  <a:gd name="connsiteX13" fmla="*/ 911225 w 1371600"/>
                  <a:gd name="connsiteY13" fmla="*/ 6350 h 2317750"/>
                  <a:gd name="connsiteX14" fmla="*/ 942975 w 1371600"/>
                  <a:gd name="connsiteY14" fmla="*/ 0 h 2317750"/>
                  <a:gd name="connsiteX15" fmla="*/ 1003300 w 1371600"/>
                  <a:gd name="connsiteY15" fmla="*/ 9525 h 2317750"/>
                  <a:gd name="connsiteX16" fmla="*/ 1041400 w 1371600"/>
                  <a:gd name="connsiteY16" fmla="*/ 22225 h 2317750"/>
                  <a:gd name="connsiteX17" fmla="*/ 1095375 w 1371600"/>
                  <a:gd name="connsiteY17" fmla="*/ 47625 h 2317750"/>
                  <a:gd name="connsiteX18" fmla="*/ 1149350 w 1371600"/>
                  <a:gd name="connsiteY18" fmla="*/ 85725 h 2317750"/>
                  <a:gd name="connsiteX19" fmla="*/ 1209675 w 1371600"/>
                  <a:gd name="connsiteY19" fmla="*/ 136525 h 2317750"/>
                  <a:gd name="connsiteX20" fmla="*/ 1250950 w 1371600"/>
                  <a:gd name="connsiteY20" fmla="*/ 177800 h 2317750"/>
                  <a:gd name="connsiteX21" fmla="*/ 1317625 w 1371600"/>
                  <a:gd name="connsiteY21" fmla="*/ 254000 h 2317750"/>
                  <a:gd name="connsiteX22" fmla="*/ 1349375 w 1371600"/>
                  <a:gd name="connsiteY22" fmla="*/ 298450 h 2317750"/>
                  <a:gd name="connsiteX23" fmla="*/ 1368425 w 1371600"/>
                  <a:gd name="connsiteY23" fmla="*/ 333375 h 2317750"/>
                  <a:gd name="connsiteX24" fmla="*/ 1371600 w 1371600"/>
                  <a:gd name="connsiteY24" fmla="*/ 355600 h 2317750"/>
                  <a:gd name="connsiteX25" fmla="*/ 1365250 w 1371600"/>
                  <a:gd name="connsiteY25" fmla="*/ 368300 h 2317750"/>
                  <a:gd name="connsiteX26" fmla="*/ 1346200 w 1371600"/>
                  <a:gd name="connsiteY26" fmla="*/ 377825 h 2317750"/>
                  <a:gd name="connsiteX27" fmla="*/ 1323975 w 1371600"/>
                  <a:gd name="connsiteY27" fmla="*/ 384175 h 2317750"/>
                  <a:gd name="connsiteX28" fmla="*/ 1282700 w 1371600"/>
                  <a:gd name="connsiteY28" fmla="*/ 463550 h 2317750"/>
                  <a:gd name="connsiteX29" fmla="*/ 1174750 w 1371600"/>
                  <a:gd name="connsiteY29" fmla="*/ 669925 h 2317750"/>
                  <a:gd name="connsiteX30" fmla="*/ 1041400 w 1371600"/>
                  <a:gd name="connsiteY30" fmla="*/ 914400 h 2317750"/>
                  <a:gd name="connsiteX31" fmla="*/ 908050 w 1371600"/>
                  <a:gd name="connsiteY31" fmla="*/ 1152525 h 2317750"/>
                  <a:gd name="connsiteX32" fmla="*/ 809625 w 1371600"/>
                  <a:gd name="connsiteY32" fmla="*/ 1327150 h 2317750"/>
                  <a:gd name="connsiteX33" fmla="*/ 777875 w 1371600"/>
                  <a:gd name="connsiteY33" fmla="*/ 1384300 h 2317750"/>
                  <a:gd name="connsiteX34" fmla="*/ 650875 w 1371600"/>
                  <a:gd name="connsiteY34" fmla="*/ 1574800 h 2317750"/>
                  <a:gd name="connsiteX35" fmla="*/ 555625 w 1371600"/>
                  <a:gd name="connsiteY35" fmla="*/ 1704975 h 2317750"/>
                  <a:gd name="connsiteX36" fmla="*/ 371475 w 1371600"/>
                  <a:gd name="connsiteY36" fmla="*/ 1939925 h 2317750"/>
                  <a:gd name="connsiteX37" fmla="*/ 174625 w 1371600"/>
                  <a:gd name="connsiteY37" fmla="*/ 2165350 h 2317750"/>
                  <a:gd name="connsiteX38" fmla="*/ 53975 w 1371600"/>
                  <a:gd name="connsiteY38" fmla="*/ 2298700 h 2317750"/>
                  <a:gd name="connsiteX39" fmla="*/ 28575 w 1371600"/>
                  <a:gd name="connsiteY39" fmla="*/ 2317750 h 2317750"/>
                  <a:gd name="connsiteX40" fmla="*/ 15875 w 1371600"/>
                  <a:gd name="connsiteY40" fmla="*/ 2317750 h 2317750"/>
                  <a:gd name="connsiteX41" fmla="*/ 9525 w 1371600"/>
                  <a:gd name="connsiteY41" fmla="*/ 2314575 h 2317750"/>
                  <a:gd name="connsiteX42" fmla="*/ 0 w 1371600"/>
                  <a:gd name="connsiteY42" fmla="*/ 2301875 h 2317750"/>
                  <a:gd name="connsiteX43" fmla="*/ 6350 w 1371600"/>
                  <a:gd name="connsiteY43" fmla="*/ 2279650 h 2317750"/>
                  <a:gd name="connsiteX44" fmla="*/ 50800 w 1371600"/>
                  <a:gd name="connsiteY44" fmla="*/ 2206625 h 2317750"/>
                  <a:gd name="connsiteX45" fmla="*/ 161925 w 1371600"/>
                  <a:gd name="connsiteY45" fmla="*/ 2028825 h 2317750"/>
                  <a:gd name="connsiteX46" fmla="*/ 279400 w 1371600"/>
                  <a:gd name="connsiteY46" fmla="*/ 1831975 h 2317750"/>
                  <a:gd name="connsiteX47" fmla="*/ 365125 w 1371600"/>
                  <a:gd name="connsiteY47" fmla="*/ 1685925 h 2317750"/>
                  <a:gd name="connsiteX48" fmla="*/ 469900 w 1371600"/>
                  <a:gd name="connsiteY48" fmla="*/ 1504950 h 2317750"/>
                  <a:gd name="connsiteX49" fmla="*/ 533400 w 1371600"/>
                  <a:gd name="connsiteY49" fmla="*/ 1387475 h 2317750"/>
                  <a:gd name="connsiteX50" fmla="*/ 625475 w 1371600"/>
                  <a:gd name="connsiteY50" fmla="*/ 1212850 h 2317750"/>
                  <a:gd name="connsiteX51" fmla="*/ 727075 w 1371600"/>
                  <a:gd name="connsiteY51" fmla="*/ 1003300 h 2317750"/>
                  <a:gd name="connsiteX52" fmla="*/ 768350 w 1371600"/>
                  <a:gd name="connsiteY52" fmla="*/ 901700 h 23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371600" h="2317750">
                    <a:moveTo>
                      <a:pt x="768350" y="901700"/>
                    </a:moveTo>
                    <a:lnTo>
                      <a:pt x="831850" y="752475"/>
                    </a:lnTo>
                    <a:lnTo>
                      <a:pt x="908050" y="565150"/>
                    </a:lnTo>
                    <a:lnTo>
                      <a:pt x="965200" y="409575"/>
                    </a:lnTo>
                    <a:lnTo>
                      <a:pt x="996950" y="304800"/>
                    </a:lnTo>
                    <a:lnTo>
                      <a:pt x="1006475" y="266700"/>
                    </a:lnTo>
                    <a:lnTo>
                      <a:pt x="1012825" y="225425"/>
                    </a:lnTo>
                    <a:lnTo>
                      <a:pt x="1009650" y="203200"/>
                    </a:lnTo>
                    <a:lnTo>
                      <a:pt x="996950" y="168275"/>
                    </a:lnTo>
                    <a:lnTo>
                      <a:pt x="965200" y="111125"/>
                    </a:lnTo>
                    <a:lnTo>
                      <a:pt x="930275" y="63500"/>
                    </a:lnTo>
                    <a:lnTo>
                      <a:pt x="904875" y="31750"/>
                    </a:lnTo>
                    <a:lnTo>
                      <a:pt x="901700" y="19050"/>
                    </a:lnTo>
                    <a:lnTo>
                      <a:pt x="911225" y="6350"/>
                    </a:lnTo>
                    <a:lnTo>
                      <a:pt x="942975" y="0"/>
                    </a:lnTo>
                    <a:lnTo>
                      <a:pt x="1003300" y="9525"/>
                    </a:lnTo>
                    <a:lnTo>
                      <a:pt x="1041400" y="22225"/>
                    </a:lnTo>
                    <a:lnTo>
                      <a:pt x="1095375" y="47625"/>
                    </a:lnTo>
                    <a:lnTo>
                      <a:pt x="1149350" y="85725"/>
                    </a:lnTo>
                    <a:lnTo>
                      <a:pt x="1209675" y="136525"/>
                    </a:lnTo>
                    <a:lnTo>
                      <a:pt x="1250950" y="177800"/>
                    </a:lnTo>
                    <a:lnTo>
                      <a:pt x="1317625" y="254000"/>
                    </a:lnTo>
                    <a:lnTo>
                      <a:pt x="1349375" y="298450"/>
                    </a:lnTo>
                    <a:lnTo>
                      <a:pt x="1368425" y="333375"/>
                    </a:lnTo>
                    <a:lnTo>
                      <a:pt x="1371600" y="355600"/>
                    </a:lnTo>
                    <a:lnTo>
                      <a:pt x="1365250" y="368300"/>
                    </a:lnTo>
                    <a:lnTo>
                      <a:pt x="1346200" y="377825"/>
                    </a:lnTo>
                    <a:lnTo>
                      <a:pt x="1323975" y="384175"/>
                    </a:lnTo>
                    <a:lnTo>
                      <a:pt x="1282700" y="463550"/>
                    </a:lnTo>
                    <a:lnTo>
                      <a:pt x="1174750" y="669925"/>
                    </a:lnTo>
                    <a:lnTo>
                      <a:pt x="1041400" y="914400"/>
                    </a:lnTo>
                    <a:lnTo>
                      <a:pt x="908050" y="1152525"/>
                    </a:lnTo>
                    <a:lnTo>
                      <a:pt x="809625" y="1327150"/>
                    </a:lnTo>
                    <a:lnTo>
                      <a:pt x="777875" y="1384300"/>
                    </a:lnTo>
                    <a:lnTo>
                      <a:pt x="650875" y="1574800"/>
                    </a:lnTo>
                    <a:lnTo>
                      <a:pt x="555625" y="1704975"/>
                    </a:lnTo>
                    <a:lnTo>
                      <a:pt x="371475" y="1939925"/>
                    </a:lnTo>
                    <a:lnTo>
                      <a:pt x="174625" y="2165350"/>
                    </a:lnTo>
                    <a:lnTo>
                      <a:pt x="53975" y="2298700"/>
                    </a:lnTo>
                    <a:lnTo>
                      <a:pt x="28575" y="2317750"/>
                    </a:lnTo>
                    <a:lnTo>
                      <a:pt x="15875" y="2317750"/>
                    </a:lnTo>
                    <a:lnTo>
                      <a:pt x="9525" y="2314575"/>
                    </a:lnTo>
                    <a:lnTo>
                      <a:pt x="0" y="2301875"/>
                    </a:lnTo>
                    <a:lnTo>
                      <a:pt x="6350" y="2279650"/>
                    </a:lnTo>
                    <a:lnTo>
                      <a:pt x="50800" y="2206625"/>
                    </a:lnTo>
                    <a:lnTo>
                      <a:pt x="161925" y="2028825"/>
                    </a:lnTo>
                    <a:lnTo>
                      <a:pt x="279400" y="1831975"/>
                    </a:lnTo>
                    <a:lnTo>
                      <a:pt x="365125" y="1685925"/>
                    </a:lnTo>
                    <a:lnTo>
                      <a:pt x="469900" y="1504950"/>
                    </a:lnTo>
                    <a:lnTo>
                      <a:pt x="533400" y="1387475"/>
                    </a:lnTo>
                    <a:lnTo>
                      <a:pt x="625475" y="1212850"/>
                    </a:lnTo>
                    <a:lnTo>
                      <a:pt x="727075" y="1003300"/>
                    </a:lnTo>
                    <a:lnTo>
                      <a:pt x="768350" y="9017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" name="フリーフォーム 8">
                <a:extLst>
                  <a:ext uri="{FF2B5EF4-FFF2-40B4-BE49-F238E27FC236}">
                    <a16:creationId xmlns:a16="http://schemas.microsoft.com/office/drawing/2014/main" id="{8C47EB9A-AFF2-4860-BBBF-03CEEB57152D}"/>
                  </a:ext>
                </a:extLst>
              </p:cNvPr>
              <p:cNvSpPr/>
              <p:nvPr/>
            </p:nvSpPr>
            <p:spPr>
              <a:xfrm>
                <a:off x="5319714" y="2801938"/>
                <a:ext cx="498475" cy="889000"/>
              </a:xfrm>
              <a:custGeom>
                <a:avLst/>
                <a:gdLst>
                  <a:gd name="connsiteX0" fmla="*/ 250031 w 497681"/>
                  <a:gd name="connsiteY0" fmla="*/ 521494 h 888207"/>
                  <a:gd name="connsiteX1" fmla="*/ 240506 w 497681"/>
                  <a:gd name="connsiteY1" fmla="*/ 459582 h 888207"/>
                  <a:gd name="connsiteX2" fmla="*/ 226218 w 497681"/>
                  <a:gd name="connsiteY2" fmla="*/ 385763 h 888207"/>
                  <a:gd name="connsiteX3" fmla="*/ 216693 w 497681"/>
                  <a:gd name="connsiteY3" fmla="*/ 342900 h 888207"/>
                  <a:gd name="connsiteX4" fmla="*/ 207168 w 497681"/>
                  <a:gd name="connsiteY4" fmla="*/ 309563 h 888207"/>
                  <a:gd name="connsiteX5" fmla="*/ 195262 w 497681"/>
                  <a:gd name="connsiteY5" fmla="*/ 278607 h 888207"/>
                  <a:gd name="connsiteX6" fmla="*/ 180975 w 497681"/>
                  <a:gd name="connsiteY6" fmla="*/ 254794 h 888207"/>
                  <a:gd name="connsiteX7" fmla="*/ 157162 w 497681"/>
                  <a:gd name="connsiteY7" fmla="*/ 214313 h 888207"/>
                  <a:gd name="connsiteX8" fmla="*/ 119062 w 497681"/>
                  <a:gd name="connsiteY8" fmla="*/ 164307 h 888207"/>
                  <a:gd name="connsiteX9" fmla="*/ 104775 w 497681"/>
                  <a:gd name="connsiteY9" fmla="*/ 147638 h 888207"/>
                  <a:gd name="connsiteX10" fmla="*/ 66675 w 497681"/>
                  <a:gd name="connsiteY10" fmla="*/ 102394 h 888207"/>
                  <a:gd name="connsiteX11" fmla="*/ 33337 w 497681"/>
                  <a:gd name="connsiteY11" fmla="*/ 71438 h 888207"/>
                  <a:gd name="connsiteX12" fmla="*/ 11906 w 497681"/>
                  <a:gd name="connsiteY12" fmla="*/ 50007 h 888207"/>
                  <a:gd name="connsiteX13" fmla="*/ 2381 w 497681"/>
                  <a:gd name="connsiteY13" fmla="*/ 35719 h 888207"/>
                  <a:gd name="connsiteX14" fmla="*/ 0 w 497681"/>
                  <a:gd name="connsiteY14" fmla="*/ 19050 h 888207"/>
                  <a:gd name="connsiteX15" fmla="*/ 4762 w 497681"/>
                  <a:gd name="connsiteY15" fmla="*/ 9525 h 888207"/>
                  <a:gd name="connsiteX16" fmla="*/ 21431 w 497681"/>
                  <a:gd name="connsiteY16" fmla="*/ 0 h 888207"/>
                  <a:gd name="connsiteX17" fmla="*/ 47625 w 497681"/>
                  <a:gd name="connsiteY17" fmla="*/ 0 h 888207"/>
                  <a:gd name="connsiteX18" fmla="*/ 92868 w 497681"/>
                  <a:gd name="connsiteY18" fmla="*/ 7144 h 888207"/>
                  <a:gd name="connsiteX19" fmla="*/ 209550 w 497681"/>
                  <a:gd name="connsiteY19" fmla="*/ 35719 h 888207"/>
                  <a:gd name="connsiteX20" fmla="*/ 340518 w 497681"/>
                  <a:gd name="connsiteY20" fmla="*/ 61913 h 888207"/>
                  <a:gd name="connsiteX21" fmla="*/ 373856 w 497681"/>
                  <a:gd name="connsiteY21" fmla="*/ 66675 h 888207"/>
                  <a:gd name="connsiteX22" fmla="*/ 409575 w 497681"/>
                  <a:gd name="connsiteY22" fmla="*/ 200025 h 888207"/>
                  <a:gd name="connsiteX23" fmla="*/ 409575 w 497681"/>
                  <a:gd name="connsiteY23" fmla="*/ 285750 h 888207"/>
                  <a:gd name="connsiteX24" fmla="*/ 414337 w 497681"/>
                  <a:gd name="connsiteY24" fmla="*/ 357188 h 888207"/>
                  <a:gd name="connsiteX25" fmla="*/ 426243 w 497681"/>
                  <a:gd name="connsiteY25" fmla="*/ 442913 h 888207"/>
                  <a:gd name="connsiteX26" fmla="*/ 438150 w 497681"/>
                  <a:gd name="connsiteY26" fmla="*/ 504825 h 888207"/>
                  <a:gd name="connsiteX27" fmla="*/ 457200 w 497681"/>
                  <a:gd name="connsiteY27" fmla="*/ 583407 h 888207"/>
                  <a:gd name="connsiteX28" fmla="*/ 483393 w 497681"/>
                  <a:gd name="connsiteY28" fmla="*/ 666750 h 888207"/>
                  <a:gd name="connsiteX29" fmla="*/ 497681 w 497681"/>
                  <a:gd name="connsiteY29" fmla="*/ 795338 h 888207"/>
                  <a:gd name="connsiteX30" fmla="*/ 481012 w 497681"/>
                  <a:gd name="connsiteY30" fmla="*/ 826294 h 888207"/>
                  <a:gd name="connsiteX31" fmla="*/ 452437 w 497681"/>
                  <a:gd name="connsiteY31" fmla="*/ 859632 h 888207"/>
                  <a:gd name="connsiteX32" fmla="*/ 421481 w 497681"/>
                  <a:gd name="connsiteY32" fmla="*/ 883444 h 888207"/>
                  <a:gd name="connsiteX33" fmla="*/ 409575 w 497681"/>
                  <a:gd name="connsiteY33" fmla="*/ 888207 h 888207"/>
                  <a:gd name="connsiteX34" fmla="*/ 388143 w 497681"/>
                  <a:gd name="connsiteY34" fmla="*/ 883444 h 888207"/>
                  <a:gd name="connsiteX35" fmla="*/ 366712 w 497681"/>
                  <a:gd name="connsiteY35" fmla="*/ 871538 h 888207"/>
                  <a:gd name="connsiteX36" fmla="*/ 342900 w 497681"/>
                  <a:gd name="connsiteY36" fmla="*/ 850107 h 888207"/>
                  <a:gd name="connsiteX37" fmla="*/ 323850 w 497681"/>
                  <a:gd name="connsiteY37" fmla="*/ 826294 h 888207"/>
                  <a:gd name="connsiteX38" fmla="*/ 302418 w 497681"/>
                  <a:gd name="connsiteY38" fmla="*/ 792957 h 888207"/>
                  <a:gd name="connsiteX39" fmla="*/ 295275 w 497681"/>
                  <a:gd name="connsiteY39" fmla="*/ 771525 h 888207"/>
                  <a:gd name="connsiteX40" fmla="*/ 283368 w 497681"/>
                  <a:gd name="connsiteY40" fmla="*/ 702469 h 888207"/>
                  <a:gd name="connsiteX41" fmla="*/ 250031 w 497681"/>
                  <a:gd name="connsiteY41" fmla="*/ 521494 h 88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97681" h="888207">
                    <a:moveTo>
                      <a:pt x="250031" y="521494"/>
                    </a:moveTo>
                    <a:lnTo>
                      <a:pt x="240506" y="459582"/>
                    </a:lnTo>
                    <a:lnTo>
                      <a:pt x="226218" y="385763"/>
                    </a:lnTo>
                    <a:lnTo>
                      <a:pt x="216693" y="342900"/>
                    </a:lnTo>
                    <a:lnTo>
                      <a:pt x="207168" y="309563"/>
                    </a:lnTo>
                    <a:lnTo>
                      <a:pt x="195262" y="278607"/>
                    </a:lnTo>
                    <a:lnTo>
                      <a:pt x="180975" y="254794"/>
                    </a:lnTo>
                    <a:lnTo>
                      <a:pt x="157162" y="214313"/>
                    </a:lnTo>
                    <a:lnTo>
                      <a:pt x="119062" y="164307"/>
                    </a:lnTo>
                    <a:lnTo>
                      <a:pt x="104775" y="147638"/>
                    </a:lnTo>
                    <a:lnTo>
                      <a:pt x="66675" y="102394"/>
                    </a:lnTo>
                    <a:lnTo>
                      <a:pt x="33337" y="71438"/>
                    </a:lnTo>
                    <a:lnTo>
                      <a:pt x="11906" y="50007"/>
                    </a:lnTo>
                    <a:lnTo>
                      <a:pt x="2381" y="35719"/>
                    </a:lnTo>
                    <a:lnTo>
                      <a:pt x="0" y="19050"/>
                    </a:lnTo>
                    <a:lnTo>
                      <a:pt x="4762" y="9525"/>
                    </a:lnTo>
                    <a:lnTo>
                      <a:pt x="21431" y="0"/>
                    </a:lnTo>
                    <a:lnTo>
                      <a:pt x="47625" y="0"/>
                    </a:lnTo>
                    <a:lnTo>
                      <a:pt x="92868" y="7144"/>
                    </a:lnTo>
                    <a:lnTo>
                      <a:pt x="209550" y="35719"/>
                    </a:lnTo>
                    <a:lnTo>
                      <a:pt x="340518" y="61913"/>
                    </a:lnTo>
                    <a:lnTo>
                      <a:pt x="373856" y="66675"/>
                    </a:lnTo>
                    <a:lnTo>
                      <a:pt x="409575" y="200025"/>
                    </a:lnTo>
                    <a:lnTo>
                      <a:pt x="409575" y="285750"/>
                    </a:lnTo>
                    <a:lnTo>
                      <a:pt x="414337" y="357188"/>
                    </a:lnTo>
                    <a:lnTo>
                      <a:pt x="426243" y="442913"/>
                    </a:lnTo>
                    <a:lnTo>
                      <a:pt x="438150" y="504825"/>
                    </a:lnTo>
                    <a:lnTo>
                      <a:pt x="457200" y="583407"/>
                    </a:lnTo>
                    <a:lnTo>
                      <a:pt x="483393" y="666750"/>
                    </a:lnTo>
                    <a:lnTo>
                      <a:pt x="497681" y="795338"/>
                    </a:lnTo>
                    <a:lnTo>
                      <a:pt x="481012" y="826294"/>
                    </a:lnTo>
                    <a:lnTo>
                      <a:pt x="452437" y="859632"/>
                    </a:lnTo>
                    <a:lnTo>
                      <a:pt x="421481" y="883444"/>
                    </a:lnTo>
                    <a:lnTo>
                      <a:pt x="409575" y="888207"/>
                    </a:lnTo>
                    <a:lnTo>
                      <a:pt x="388143" y="883444"/>
                    </a:lnTo>
                    <a:lnTo>
                      <a:pt x="366712" y="871538"/>
                    </a:lnTo>
                    <a:lnTo>
                      <a:pt x="342900" y="850107"/>
                    </a:lnTo>
                    <a:lnTo>
                      <a:pt x="323850" y="826294"/>
                    </a:lnTo>
                    <a:lnTo>
                      <a:pt x="302418" y="792957"/>
                    </a:lnTo>
                    <a:lnTo>
                      <a:pt x="295275" y="771525"/>
                    </a:lnTo>
                    <a:lnTo>
                      <a:pt x="283368" y="702469"/>
                    </a:lnTo>
                    <a:lnTo>
                      <a:pt x="250031" y="5214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" name="フリーフォーム 17">
                <a:extLst>
                  <a:ext uri="{FF2B5EF4-FFF2-40B4-BE49-F238E27FC236}">
                    <a16:creationId xmlns:a16="http://schemas.microsoft.com/office/drawing/2014/main" id="{583E61B2-BE47-4DD3-BBD2-D13F33B01229}"/>
                  </a:ext>
                </a:extLst>
              </p:cNvPr>
              <p:cNvSpPr/>
              <p:nvPr/>
            </p:nvSpPr>
            <p:spPr>
              <a:xfrm>
                <a:off x="4389439" y="3197225"/>
                <a:ext cx="357187" cy="3005138"/>
              </a:xfrm>
              <a:custGeom>
                <a:avLst/>
                <a:gdLst>
                  <a:gd name="connsiteX0" fmla="*/ 354330 w 358140"/>
                  <a:gd name="connsiteY0" fmla="*/ 937260 h 3006090"/>
                  <a:gd name="connsiteX1" fmla="*/ 358140 w 358140"/>
                  <a:gd name="connsiteY1" fmla="*/ 510540 h 3006090"/>
                  <a:gd name="connsiteX2" fmla="*/ 358140 w 358140"/>
                  <a:gd name="connsiteY2" fmla="*/ 327660 h 3006090"/>
                  <a:gd name="connsiteX3" fmla="*/ 358140 w 358140"/>
                  <a:gd name="connsiteY3" fmla="*/ 209550 h 3006090"/>
                  <a:gd name="connsiteX4" fmla="*/ 354330 w 358140"/>
                  <a:gd name="connsiteY4" fmla="*/ 186690 h 3006090"/>
                  <a:gd name="connsiteX5" fmla="*/ 346710 w 358140"/>
                  <a:gd name="connsiteY5" fmla="*/ 167640 h 3006090"/>
                  <a:gd name="connsiteX6" fmla="*/ 320040 w 358140"/>
                  <a:gd name="connsiteY6" fmla="*/ 133350 h 3006090"/>
                  <a:gd name="connsiteX7" fmla="*/ 300990 w 358140"/>
                  <a:gd name="connsiteY7" fmla="*/ 114300 h 3006090"/>
                  <a:gd name="connsiteX8" fmla="*/ 274320 w 358140"/>
                  <a:gd name="connsiteY8" fmla="*/ 87630 h 3006090"/>
                  <a:gd name="connsiteX9" fmla="*/ 259080 w 358140"/>
                  <a:gd name="connsiteY9" fmla="*/ 72390 h 3006090"/>
                  <a:gd name="connsiteX10" fmla="*/ 236220 w 358140"/>
                  <a:gd name="connsiteY10" fmla="*/ 57150 h 3006090"/>
                  <a:gd name="connsiteX11" fmla="*/ 194310 w 358140"/>
                  <a:gd name="connsiteY11" fmla="*/ 26670 h 3006090"/>
                  <a:gd name="connsiteX12" fmla="*/ 152400 w 358140"/>
                  <a:gd name="connsiteY12" fmla="*/ 0 h 3006090"/>
                  <a:gd name="connsiteX13" fmla="*/ 41910 w 358140"/>
                  <a:gd name="connsiteY13" fmla="*/ 182880 h 3006090"/>
                  <a:gd name="connsiteX14" fmla="*/ 106680 w 358140"/>
                  <a:gd name="connsiteY14" fmla="*/ 217170 h 3006090"/>
                  <a:gd name="connsiteX15" fmla="*/ 125730 w 358140"/>
                  <a:gd name="connsiteY15" fmla="*/ 236220 h 3006090"/>
                  <a:gd name="connsiteX16" fmla="*/ 137160 w 358140"/>
                  <a:gd name="connsiteY16" fmla="*/ 266700 h 3006090"/>
                  <a:gd name="connsiteX17" fmla="*/ 148590 w 358140"/>
                  <a:gd name="connsiteY17" fmla="*/ 308610 h 3006090"/>
                  <a:gd name="connsiteX18" fmla="*/ 156210 w 358140"/>
                  <a:gd name="connsiteY18" fmla="*/ 381000 h 3006090"/>
                  <a:gd name="connsiteX19" fmla="*/ 156210 w 358140"/>
                  <a:gd name="connsiteY19" fmla="*/ 529590 h 3006090"/>
                  <a:gd name="connsiteX20" fmla="*/ 148590 w 358140"/>
                  <a:gd name="connsiteY20" fmla="*/ 792480 h 3006090"/>
                  <a:gd name="connsiteX21" fmla="*/ 125730 w 358140"/>
                  <a:gd name="connsiteY21" fmla="*/ 1181100 h 3006090"/>
                  <a:gd name="connsiteX22" fmla="*/ 102870 w 358140"/>
                  <a:gd name="connsiteY22" fmla="*/ 1508760 h 3006090"/>
                  <a:gd name="connsiteX23" fmla="*/ 80010 w 358140"/>
                  <a:gd name="connsiteY23" fmla="*/ 1813560 h 3006090"/>
                  <a:gd name="connsiteX24" fmla="*/ 41910 w 358140"/>
                  <a:gd name="connsiteY24" fmla="*/ 2205990 h 3006090"/>
                  <a:gd name="connsiteX25" fmla="*/ 7620 w 358140"/>
                  <a:gd name="connsiteY25" fmla="*/ 2518410 h 3006090"/>
                  <a:gd name="connsiteX26" fmla="*/ 0 w 358140"/>
                  <a:gd name="connsiteY26" fmla="*/ 2567940 h 3006090"/>
                  <a:gd name="connsiteX27" fmla="*/ 11430 w 358140"/>
                  <a:gd name="connsiteY27" fmla="*/ 2636520 h 3006090"/>
                  <a:gd name="connsiteX28" fmla="*/ 41910 w 358140"/>
                  <a:gd name="connsiteY28" fmla="*/ 2743200 h 3006090"/>
                  <a:gd name="connsiteX29" fmla="*/ 68580 w 358140"/>
                  <a:gd name="connsiteY29" fmla="*/ 2819400 h 3006090"/>
                  <a:gd name="connsiteX30" fmla="*/ 102870 w 358140"/>
                  <a:gd name="connsiteY30" fmla="*/ 2899410 h 3006090"/>
                  <a:gd name="connsiteX31" fmla="*/ 125730 w 358140"/>
                  <a:gd name="connsiteY31" fmla="*/ 2945130 h 3006090"/>
                  <a:gd name="connsiteX32" fmla="*/ 144780 w 358140"/>
                  <a:gd name="connsiteY32" fmla="*/ 2971800 h 3006090"/>
                  <a:gd name="connsiteX33" fmla="*/ 179070 w 358140"/>
                  <a:gd name="connsiteY33" fmla="*/ 2998470 h 3006090"/>
                  <a:gd name="connsiteX34" fmla="*/ 205740 w 358140"/>
                  <a:gd name="connsiteY34" fmla="*/ 3006090 h 3006090"/>
                  <a:gd name="connsiteX35" fmla="*/ 224790 w 358140"/>
                  <a:gd name="connsiteY35" fmla="*/ 3002280 h 3006090"/>
                  <a:gd name="connsiteX36" fmla="*/ 243840 w 358140"/>
                  <a:gd name="connsiteY36" fmla="*/ 2990850 h 3006090"/>
                  <a:gd name="connsiteX37" fmla="*/ 259080 w 358140"/>
                  <a:gd name="connsiteY37" fmla="*/ 2967990 h 3006090"/>
                  <a:gd name="connsiteX38" fmla="*/ 274320 w 358140"/>
                  <a:gd name="connsiteY38" fmla="*/ 2933700 h 3006090"/>
                  <a:gd name="connsiteX39" fmla="*/ 289560 w 358140"/>
                  <a:gd name="connsiteY39" fmla="*/ 2880360 h 3006090"/>
                  <a:gd name="connsiteX40" fmla="*/ 300990 w 358140"/>
                  <a:gd name="connsiteY40" fmla="*/ 2807970 h 3006090"/>
                  <a:gd name="connsiteX41" fmla="*/ 312420 w 358140"/>
                  <a:gd name="connsiteY41" fmla="*/ 2689860 h 3006090"/>
                  <a:gd name="connsiteX42" fmla="*/ 323850 w 358140"/>
                  <a:gd name="connsiteY42" fmla="*/ 2514600 h 3006090"/>
                  <a:gd name="connsiteX43" fmla="*/ 335280 w 358140"/>
                  <a:gd name="connsiteY43" fmla="*/ 2225040 h 3006090"/>
                  <a:gd name="connsiteX44" fmla="*/ 335280 w 358140"/>
                  <a:gd name="connsiteY44" fmla="*/ 1969770 h 3006090"/>
                  <a:gd name="connsiteX45" fmla="*/ 335280 w 358140"/>
                  <a:gd name="connsiteY45" fmla="*/ 1786890 h 3006090"/>
                  <a:gd name="connsiteX46" fmla="*/ 342900 w 358140"/>
                  <a:gd name="connsiteY46" fmla="*/ 1546860 h 3006090"/>
                  <a:gd name="connsiteX47" fmla="*/ 350520 w 358140"/>
                  <a:gd name="connsiteY47" fmla="*/ 1234440 h 3006090"/>
                  <a:gd name="connsiteX48" fmla="*/ 354330 w 358140"/>
                  <a:gd name="connsiteY48" fmla="*/ 937260 h 3006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58140" h="3006090">
                    <a:moveTo>
                      <a:pt x="354330" y="937260"/>
                    </a:moveTo>
                    <a:lnTo>
                      <a:pt x="358140" y="510540"/>
                    </a:lnTo>
                    <a:lnTo>
                      <a:pt x="358140" y="327660"/>
                    </a:lnTo>
                    <a:lnTo>
                      <a:pt x="358140" y="209550"/>
                    </a:lnTo>
                    <a:lnTo>
                      <a:pt x="354330" y="186690"/>
                    </a:lnTo>
                    <a:lnTo>
                      <a:pt x="346710" y="167640"/>
                    </a:lnTo>
                    <a:lnTo>
                      <a:pt x="320040" y="133350"/>
                    </a:lnTo>
                    <a:lnTo>
                      <a:pt x="300990" y="114300"/>
                    </a:lnTo>
                    <a:lnTo>
                      <a:pt x="274320" y="87630"/>
                    </a:lnTo>
                    <a:lnTo>
                      <a:pt x="259080" y="72390"/>
                    </a:lnTo>
                    <a:lnTo>
                      <a:pt x="236220" y="57150"/>
                    </a:lnTo>
                    <a:lnTo>
                      <a:pt x="194310" y="26670"/>
                    </a:lnTo>
                    <a:lnTo>
                      <a:pt x="152400" y="0"/>
                    </a:lnTo>
                    <a:lnTo>
                      <a:pt x="41910" y="182880"/>
                    </a:lnTo>
                    <a:lnTo>
                      <a:pt x="106680" y="217170"/>
                    </a:lnTo>
                    <a:lnTo>
                      <a:pt x="125730" y="236220"/>
                    </a:lnTo>
                    <a:lnTo>
                      <a:pt x="137160" y="266700"/>
                    </a:lnTo>
                    <a:lnTo>
                      <a:pt x="148590" y="308610"/>
                    </a:lnTo>
                    <a:lnTo>
                      <a:pt x="156210" y="381000"/>
                    </a:lnTo>
                    <a:lnTo>
                      <a:pt x="156210" y="529590"/>
                    </a:lnTo>
                    <a:lnTo>
                      <a:pt x="148590" y="792480"/>
                    </a:lnTo>
                    <a:lnTo>
                      <a:pt x="125730" y="1181100"/>
                    </a:lnTo>
                    <a:lnTo>
                      <a:pt x="102870" y="1508760"/>
                    </a:lnTo>
                    <a:lnTo>
                      <a:pt x="80010" y="1813560"/>
                    </a:lnTo>
                    <a:lnTo>
                      <a:pt x="41910" y="2205990"/>
                    </a:lnTo>
                    <a:lnTo>
                      <a:pt x="7620" y="2518410"/>
                    </a:lnTo>
                    <a:lnTo>
                      <a:pt x="0" y="2567940"/>
                    </a:lnTo>
                    <a:lnTo>
                      <a:pt x="11430" y="2636520"/>
                    </a:lnTo>
                    <a:lnTo>
                      <a:pt x="41910" y="2743200"/>
                    </a:lnTo>
                    <a:lnTo>
                      <a:pt x="68580" y="2819400"/>
                    </a:lnTo>
                    <a:lnTo>
                      <a:pt x="102870" y="2899410"/>
                    </a:lnTo>
                    <a:lnTo>
                      <a:pt x="125730" y="2945130"/>
                    </a:lnTo>
                    <a:lnTo>
                      <a:pt x="144780" y="2971800"/>
                    </a:lnTo>
                    <a:lnTo>
                      <a:pt x="179070" y="2998470"/>
                    </a:lnTo>
                    <a:lnTo>
                      <a:pt x="205740" y="3006090"/>
                    </a:lnTo>
                    <a:lnTo>
                      <a:pt x="224790" y="3002280"/>
                    </a:lnTo>
                    <a:lnTo>
                      <a:pt x="243840" y="2990850"/>
                    </a:lnTo>
                    <a:lnTo>
                      <a:pt x="259080" y="2967990"/>
                    </a:lnTo>
                    <a:lnTo>
                      <a:pt x="274320" y="2933700"/>
                    </a:lnTo>
                    <a:lnTo>
                      <a:pt x="289560" y="2880360"/>
                    </a:lnTo>
                    <a:lnTo>
                      <a:pt x="300990" y="2807970"/>
                    </a:lnTo>
                    <a:lnTo>
                      <a:pt x="312420" y="2689860"/>
                    </a:lnTo>
                    <a:lnTo>
                      <a:pt x="323850" y="2514600"/>
                    </a:lnTo>
                    <a:lnTo>
                      <a:pt x="335280" y="2225040"/>
                    </a:lnTo>
                    <a:lnTo>
                      <a:pt x="335280" y="1969770"/>
                    </a:lnTo>
                    <a:lnTo>
                      <a:pt x="335280" y="1786890"/>
                    </a:lnTo>
                    <a:lnTo>
                      <a:pt x="342900" y="1546860"/>
                    </a:lnTo>
                    <a:lnTo>
                      <a:pt x="350520" y="1234440"/>
                    </a:lnTo>
                    <a:lnTo>
                      <a:pt x="354330" y="93726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" name="フリーフォーム 4">
                <a:extLst>
                  <a:ext uri="{FF2B5EF4-FFF2-40B4-BE49-F238E27FC236}">
                    <a16:creationId xmlns:a16="http://schemas.microsoft.com/office/drawing/2014/main" id="{29D7D1AE-151E-403B-AE35-AE24DF25AD11}"/>
                  </a:ext>
                </a:extLst>
              </p:cNvPr>
              <p:cNvSpPr/>
              <p:nvPr/>
            </p:nvSpPr>
            <p:spPr>
              <a:xfrm>
                <a:off x="5313363" y="1712914"/>
                <a:ext cx="1192212" cy="1011237"/>
              </a:xfrm>
              <a:custGeom>
                <a:avLst/>
                <a:gdLst>
                  <a:gd name="connsiteX0" fmla="*/ 581025 w 1193006"/>
                  <a:gd name="connsiteY0" fmla="*/ 509587 h 1012031"/>
                  <a:gd name="connsiteX1" fmla="*/ 661987 w 1193006"/>
                  <a:gd name="connsiteY1" fmla="*/ 435769 h 1012031"/>
                  <a:gd name="connsiteX2" fmla="*/ 721519 w 1193006"/>
                  <a:gd name="connsiteY2" fmla="*/ 373856 h 1012031"/>
                  <a:gd name="connsiteX3" fmla="*/ 778669 w 1193006"/>
                  <a:gd name="connsiteY3" fmla="*/ 311944 h 1012031"/>
                  <a:gd name="connsiteX4" fmla="*/ 833437 w 1193006"/>
                  <a:gd name="connsiteY4" fmla="*/ 240506 h 1012031"/>
                  <a:gd name="connsiteX5" fmla="*/ 859631 w 1193006"/>
                  <a:gd name="connsiteY5" fmla="*/ 200025 h 1012031"/>
                  <a:gd name="connsiteX6" fmla="*/ 862012 w 1193006"/>
                  <a:gd name="connsiteY6" fmla="*/ 188119 h 1012031"/>
                  <a:gd name="connsiteX7" fmla="*/ 859631 w 1193006"/>
                  <a:gd name="connsiteY7" fmla="*/ 171450 h 1012031"/>
                  <a:gd name="connsiteX8" fmla="*/ 852487 w 1193006"/>
                  <a:gd name="connsiteY8" fmla="*/ 150019 h 1012031"/>
                  <a:gd name="connsiteX9" fmla="*/ 840581 w 1193006"/>
                  <a:gd name="connsiteY9" fmla="*/ 128587 h 1012031"/>
                  <a:gd name="connsiteX10" fmla="*/ 821531 w 1193006"/>
                  <a:gd name="connsiteY10" fmla="*/ 104775 h 1012031"/>
                  <a:gd name="connsiteX11" fmla="*/ 795337 w 1193006"/>
                  <a:gd name="connsiteY11" fmla="*/ 80962 h 1012031"/>
                  <a:gd name="connsiteX12" fmla="*/ 778669 w 1193006"/>
                  <a:gd name="connsiteY12" fmla="*/ 66675 h 1012031"/>
                  <a:gd name="connsiteX13" fmla="*/ 769144 w 1193006"/>
                  <a:gd name="connsiteY13" fmla="*/ 59531 h 1012031"/>
                  <a:gd name="connsiteX14" fmla="*/ 757237 w 1193006"/>
                  <a:gd name="connsiteY14" fmla="*/ 33337 h 1012031"/>
                  <a:gd name="connsiteX15" fmla="*/ 754856 w 1193006"/>
                  <a:gd name="connsiteY15" fmla="*/ 16669 h 1012031"/>
                  <a:gd name="connsiteX16" fmla="*/ 759619 w 1193006"/>
                  <a:gd name="connsiteY16" fmla="*/ 4762 h 1012031"/>
                  <a:gd name="connsiteX17" fmla="*/ 769144 w 1193006"/>
                  <a:gd name="connsiteY17" fmla="*/ 0 h 1012031"/>
                  <a:gd name="connsiteX18" fmla="*/ 785812 w 1193006"/>
                  <a:gd name="connsiteY18" fmla="*/ 4762 h 1012031"/>
                  <a:gd name="connsiteX19" fmla="*/ 807244 w 1193006"/>
                  <a:gd name="connsiteY19" fmla="*/ 14287 h 1012031"/>
                  <a:gd name="connsiteX20" fmla="*/ 869156 w 1193006"/>
                  <a:gd name="connsiteY20" fmla="*/ 26194 h 1012031"/>
                  <a:gd name="connsiteX21" fmla="*/ 969169 w 1193006"/>
                  <a:gd name="connsiteY21" fmla="*/ 52387 h 1012031"/>
                  <a:gd name="connsiteX22" fmla="*/ 1028700 w 1193006"/>
                  <a:gd name="connsiteY22" fmla="*/ 76200 h 1012031"/>
                  <a:gd name="connsiteX23" fmla="*/ 1081087 w 1193006"/>
                  <a:gd name="connsiteY23" fmla="*/ 102394 h 1012031"/>
                  <a:gd name="connsiteX24" fmla="*/ 1112044 w 1193006"/>
                  <a:gd name="connsiteY24" fmla="*/ 119062 h 1012031"/>
                  <a:gd name="connsiteX25" fmla="*/ 1135856 w 1193006"/>
                  <a:gd name="connsiteY25" fmla="*/ 135731 h 1012031"/>
                  <a:gd name="connsiteX26" fmla="*/ 1164431 w 1193006"/>
                  <a:gd name="connsiteY26" fmla="*/ 159544 h 1012031"/>
                  <a:gd name="connsiteX27" fmla="*/ 1176337 w 1193006"/>
                  <a:gd name="connsiteY27" fmla="*/ 169069 h 1012031"/>
                  <a:gd name="connsiteX28" fmla="*/ 1183481 w 1193006"/>
                  <a:gd name="connsiteY28" fmla="*/ 180975 h 1012031"/>
                  <a:gd name="connsiteX29" fmla="*/ 1190625 w 1193006"/>
                  <a:gd name="connsiteY29" fmla="*/ 204787 h 1012031"/>
                  <a:gd name="connsiteX30" fmla="*/ 1193006 w 1193006"/>
                  <a:gd name="connsiteY30" fmla="*/ 228600 h 1012031"/>
                  <a:gd name="connsiteX31" fmla="*/ 1188244 w 1193006"/>
                  <a:gd name="connsiteY31" fmla="*/ 257175 h 1012031"/>
                  <a:gd name="connsiteX32" fmla="*/ 1173956 w 1193006"/>
                  <a:gd name="connsiteY32" fmla="*/ 283369 h 1012031"/>
                  <a:gd name="connsiteX33" fmla="*/ 1152525 w 1193006"/>
                  <a:gd name="connsiteY33" fmla="*/ 307181 h 1012031"/>
                  <a:gd name="connsiteX34" fmla="*/ 940594 w 1193006"/>
                  <a:gd name="connsiteY34" fmla="*/ 450056 h 1012031"/>
                  <a:gd name="connsiteX35" fmla="*/ 838200 w 1193006"/>
                  <a:gd name="connsiteY35" fmla="*/ 531019 h 1012031"/>
                  <a:gd name="connsiteX36" fmla="*/ 747712 w 1193006"/>
                  <a:gd name="connsiteY36" fmla="*/ 597694 h 1012031"/>
                  <a:gd name="connsiteX37" fmla="*/ 666750 w 1193006"/>
                  <a:gd name="connsiteY37" fmla="*/ 654844 h 1012031"/>
                  <a:gd name="connsiteX38" fmla="*/ 578644 w 1193006"/>
                  <a:gd name="connsiteY38" fmla="*/ 714375 h 1012031"/>
                  <a:gd name="connsiteX39" fmla="*/ 490537 w 1193006"/>
                  <a:gd name="connsiteY39" fmla="*/ 771525 h 1012031"/>
                  <a:gd name="connsiteX40" fmla="*/ 357187 w 1193006"/>
                  <a:gd name="connsiteY40" fmla="*/ 847725 h 1012031"/>
                  <a:gd name="connsiteX41" fmla="*/ 202406 w 1193006"/>
                  <a:gd name="connsiteY41" fmla="*/ 933450 h 1012031"/>
                  <a:gd name="connsiteX42" fmla="*/ 47625 w 1193006"/>
                  <a:gd name="connsiteY42" fmla="*/ 1004887 h 1012031"/>
                  <a:gd name="connsiteX43" fmla="*/ 21431 w 1193006"/>
                  <a:gd name="connsiteY43" fmla="*/ 1012031 h 1012031"/>
                  <a:gd name="connsiteX44" fmla="*/ 9525 w 1193006"/>
                  <a:gd name="connsiteY44" fmla="*/ 1012031 h 1012031"/>
                  <a:gd name="connsiteX45" fmla="*/ 0 w 1193006"/>
                  <a:gd name="connsiteY45" fmla="*/ 1004887 h 1012031"/>
                  <a:gd name="connsiteX46" fmla="*/ 0 w 1193006"/>
                  <a:gd name="connsiteY46" fmla="*/ 995362 h 1012031"/>
                  <a:gd name="connsiteX47" fmla="*/ 2381 w 1193006"/>
                  <a:gd name="connsiteY47" fmla="*/ 976312 h 1012031"/>
                  <a:gd name="connsiteX48" fmla="*/ 14287 w 1193006"/>
                  <a:gd name="connsiteY48" fmla="*/ 954881 h 1012031"/>
                  <a:gd name="connsiteX49" fmla="*/ 59531 w 1193006"/>
                  <a:gd name="connsiteY49" fmla="*/ 921544 h 1012031"/>
                  <a:gd name="connsiteX50" fmla="*/ 188119 w 1193006"/>
                  <a:gd name="connsiteY50" fmla="*/ 826294 h 1012031"/>
                  <a:gd name="connsiteX51" fmla="*/ 350044 w 1193006"/>
                  <a:gd name="connsiteY51" fmla="*/ 702469 h 1012031"/>
                  <a:gd name="connsiteX52" fmla="*/ 504825 w 1193006"/>
                  <a:gd name="connsiteY52" fmla="*/ 581025 h 1012031"/>
                  <a:gd name="connsiteX53" fmla="*/ 581025 w 1193006"/>
                  <a:gd name="connsiteY53" fmla="*/ 509587 h 101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193006" h="1012031">
                    <a:moveTo>
                      <a:pt x="581025" y="509587"/>
                    </a:moveTo>
                    <a:lnTo>
                      <a:pt x="661987" y="435769"/>
                    </a:lnTo>
                    <a:lnTo>
                      <a:pt x="721519" y="373856"/>
                    </a:lnTo>
                    <a:lnTo>
                      <a:pt x="778669" y="311944"/>
                    </a:lnTo>
                    <a:lnTo>
                      <a:pt x="833437" y="240506"/>
                    </a:lnTo>
                    <a:lnTo>
                      <a:pt x="859631" y="200025"/>
                    </a:lnTo>
                    <a:lnTo>
                      <a:pt x="862012" y="188119"/>
                    </a:lnTo>
                    <a:lnTo>
                      <a:pt x="859631" y="171450"/>
                    </a:lnTo>
                    <a:lnTo>
                      <a:pt x="852487" y="150019"/>
                    </a:lnTo>
                    <a:lnTo>
                      <a:pt x="840581" y="128587"/>
                    </a:lnTo>
                    <a:lnTo>
                      <a:pt x="821531" y="104775"/>
                    </a:lnTo>
                    <a:lnTo>
                      <a:pt x="795337" y="80962"/>
                    </a:lnTo>
                    <a:lnTo>
                      <a:pt x="778669" y="66675"/>
                    </a:lnTo>
                    <a:lnTo>
                      <a:pt x="769144" y="59531"/>
                    </a:lnTo>
                    <a:lnTo>
                      <a:pt x="757237" y="33337"/>
                    </a:lnTo>
                    <a:lnTo>
                      <a:pt x="754856" y="16669"/>
                    </a:lnTo>
                    <a:lnTo>
                      <a:pt x="759619" y="4762"/>
                    </a:lnTo>
                    <a:lnTo>
                      <a:pt x="769144" y="0"/>
                    </a:lnTo>
                    <a:lnTo>
                      <a:pt x="785812" y="4762"/>
                    </a:lnTo>
                    <a:lnTo>
                      <a:pt x="807244" y="14287"/>
                    </a:lnTo>
                    <a:lnTo>
                      <a:pt x="869156" y="26194"/>
                    </a:lnTo>
                    <a:lnTo>
                      <a:pt x="969169" y="52387"/>
                    </a:lnTo>
                    <a:lnTo>
                      <a:pt x="1028700" y="76200"/>
                    </a:lnTo>
                    <a:lnTo>
                      <a:pt x="1081087" y="102394"/>
                    </a:lnTo>
                    <a:lnTo>
                      <a:pt x="1112044" y="119062"/>
                    </a:lnTo>
                    <a:lnTo>
                      <a:pt x="1135856" y="135731"/>
                    </a:lnTo>
                    <a:lnTo>
                      <a:pt x="1164431" y="159544"/>
                    </a:lnTo>
                    <a:lnTo>
                      <a:pt x="1176337" y="169069"/>
                    </a:lnTo>
                    <a:lnTo>
                      <a:pt x="1183481" y="180975"/>
                    </a:lnTo>
                    <a:lnTo>
                      <a:pt x="1190625" y="204787"/>
                    </a:lnTo>
                    <a:lnTo>
                      <a:pt x="1193006" y="228600"/>
                    </a:lnTo>
                    <a:lnTo>
                      <a:pt x="1188244" y="257175"/>
                    </a:lnTo>
                    <a:lnTo>
                      <a:pt x="1173956" y="283369"/>
                    </a:lnTo>
                    <a:lnTo>
                      <a:pt x="1152525" y="307181"/>
                    </a:lnTo>
                    <a:lnTo>
                      <a:pt x="940594" y="450056"/>
                    </a:lnTo>
                    <a:lnTo>
                      <a:pt x="838200" y="531019"/>
                    </a:lnTo>
                    <a:lnTo>
                      <a:pt x="747712" y="597694"/>
                    </a:lnTo>
                    <a:lnTo>
                      <a:pt x="666750" y="654844"/>
                    </a:lnTo>
                    <a:lnTo>
                      <a:pt x="578644" y="714375"/>
                    </a:lnTo>
                    <a:lnTo>
                      <a:pt x="490537" y="771525"/>
                    </a:lnTo>
                    <a:lnTo>
                      <a:pt x="357187" y="847725"/>
                    </a:lnTo>
                    <a:lnTo>
                      <a:pt x="202406" y="933450"/>
                    </a:lnTo>
                    <a:lnTo>
                      <a:pt x="47625" y="1004887"/>
                    </a:lnTo>
                    <a:lnTo>
                      <a:pt x="21431" y="1012031"/>
                    </a:lnTo>
                    <a:lnTo>
                      <a:pt x="9525" y="1012031"/>
                    </a:lnTo>
                    <a:lnTo>
                      <a:pt x="0" y="1004887"/>
                    </a:lnTo>
                    <a:lnTo>
                      <a:pt x="0" y="995362"/>
                    </a:lnTo>
                    <a:lnTo>
                      <a:pt x="2381" y="976312"/>
                    </a:lnTo>
                    <a:lnTo>
                      <a:pt x="14287" y="954881"/>
                    </a:lnTo>
                    <a:lnTo>
                      <a:pt x="59531" y="921544"/>
                    </a:lnTo>
                    <a:lnTo>
                      <a:pt x="188119" y="826294"/>
                    </a:lnTo>
                    <a:lnTo>
                      <a:pt x="350044" y="702469"/>
                    </a:lnTo>
                    <a:lnTo>
                      <a:pt x="504825" y="581025"/>
                    </a:lnTo>
                    <a:lnTo>
                      <a:pt x="581025" y="50958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" name="フリーフォーム 6">
                <a:extLst>
                  <a:ext uri="{FF2B5EF4-FFF2-40B4-BE49-F238E27FC236}">
                    <a16:creationId xmlns:a16="http://schemas.microsoft.com/office/drawing/2014/main" id="{C682F8D4-D580-455F-879B-C769C791FD86}"/>
                  </a:ext>
                </a:extLst>
              </p:cNvPr>
              <p:cNvSpPr/>
              <p:nvPr/>
            </p:nvSpPr>
            <p:spPr>
              <a:xfrm>
                <a:off x="6215063" y="1839913"/>
                <a:ext cx="1231900" cy="355600"/>
              </a:xfrm>
              <a:custGeom>
                <a:avLst/>
                <a:gdLst>
                  <a:gd name="connsiteX0" fmla="*/ 516731 w 1231106"/>
                  <a:gd name="connsiteY0" fmla="*/ 295275 h 354807"/>
                  <a:gd name="connsiteX1" fmla="*/ 361950 w 1231106"/>
                  <a:gd name="connsiteY1" fmla="*/ 319088 h 354807"/>
                  <a:gd name="connsiteX2" fmla="*/ 228600 w 1231106"/>
                  <a:gd name="connsiteY2" fmla="*/ 342900 h 354807"/>
                  <a:gd name="connsiteX3" fmla="*/ 161925 w 1231106"/>
                  <a:gd name="connsiteY3" fmla="*/ 354807 h 354807"/>
                  <a:gd name="connsiteX4" fmla="*/ 140493 w 1231106"/>
                  <a:gd name="connsiteY4" fmla="*/ 350044 h 354807"/>
                  <a:gd name="connsiteX5" fmla="*/ 78581 w 1231106"/>
                  <a:gd name="connsiteY5" fmla="*/ 323850 h 354807"/>
                  <a:gd name="connsiteX6" fmla="*/ 7143 w 1231106"/>
                  <a:gd name="connsiteY6" fmla="*/ 292894 h 354807"/>
                  <a:gd name="connsiteX7" fmla="*/ 0 w 1231106"/>
                  <a:gd name="connsiteY7" fmla="*/ 285750 h 354807"/>
                  <a:gd name="connsiteX8" fmla="*/ 169068 w 1231106"/>
                  <a:gd name="connsiteY8" fmla="*/ 173832 h 354807"/>
                  <a:gd name="connsiteX9" fmla="*/ 278606 w 1231106"/>
                  <a:gd name="connsiteY9" fmla="*/ 173832 h 354807"/>
                  <a:gd name="connsiteX10" fmla="*/ 416718 w 1231106"/>
                  <a:gd name="connsiteY10" fmla="*/ 154782 h 354807"/>
                  <a:gd name="connsiteX11" fmla="*/ 542925 w 1231106"/>
                  <a:gd name="connsiteY11" fmla="*/ 133350 h 354807"/>
                  <a:gd name="connsiteX12" fmla="*/ 664368 w 1231106"/>
                  <a:gd name="connsiteY12" fmla="*/ 107157 h 354807"/>
                  <a:gd name="connsiteX13" fmla="*/ 781050 w 1231106"/>
                  <a:gd name="connsiteY13" fmla="*/ 76200 h 354807"/>
                  <a:gd name="connsiteX14" fmla="*/ 809625 w 1231106"/>
                  <a:gd name="connsiteY14" fmla="*/ 64294 h 354807"/>
                  <a:gd name="connsiteX15" fmla="*/ 852487 w 1231106"/>
                  <a:gd name="connsiteY15" fmla="*/ 42863 h 354807"/>
                  <a:gd name="connsiteX16" fmla="*/ 892968 w 1231106"/>
                  <a:gd name="connsiteY16" fmla="*/ 26194 h 354807"/>
                  <a:gd name="connsiteX17" fmla="*/ 945356 w 1231106"/>
                  <a:gd name="connsiteY17" fmla="*/ 7144 h 354807"/>
                  <a:gd name="connsiteX18" fmla="*/ 978693 w 1231106"/>
                  <a:gd name="connsiteY18" fmla="*/ 0 h 354807"/>
                  <a:gd name="connsiteX19" fmla="*/ 995362 w 1231106"/>
                  <a:gd name="connsiteY19" fmla="*/ 2382 h 354807"/>
                  <a:gd name="connsiteX20" fmla="*/ 1026318 w 1231106"/>
                  <a:gd name="connsiteY20" fmla="*/ 11907 h 354807"/>
                  <a:gd name="connsiteX21" fmla="*/ 1090612 w 1231106"/>
                  <a:gd name="connsiteY21" fmla="*/ 45244 h 354807"/>
                  <a:gd name="connsiteX22" fmla="*/ 1164431 w 1231106"/>
                  <a:gd name="connsiteY22" fmla="*/ 88107 h 354807"/>
                  <a:gd name="connsiteX23" fmla="*/ 1214437 w 1231106"/>
                  <a:gd name="connsiteY23" fmla="*/ 119063 h 354807"/>
                  <a:gd name="connsiteX24" fmla="*/ 1226343 w 1231106"/>
                  <a:gd name="connsiteY24" fmla="*/ 128588 h 354807"/>
                  <a:gd name="connsiteX25" fmla="*/ 1231106 w 1231106"/>
                  <a:gd name="connsiteY25" fmla="*/ 133350 h 354807"/>
                  <a:gd name="connsiteX26" fmla="*/ 1231106 w 1231106"/>
                  <a:gd name="connsiteY26" fmla="*/ 147638 h 354807"/>
                  <a:gd name="connsiteX27" fmla="*/ 1223962 w 1231106"/>
                  <a:gd name="connsiteY27" fmla="*/ 178594 h 354807"/>
                  <a:gd name="connsiteX28" fmla="*/ 1207293 w 1231106"/>
                  <a:gd name="connsiteY28" fmla="*/ 211932 h 354807"/>
                  <a:gd name="connsiteX29" fmla="*/ 1185862 w 1231106"/>
                  <a:gd name="connsiteY29" fmla="*/ 233363 h 354807"/>
                  <a:gd name="connsiteX30" fmla="*/ 1152525 w 1231106"/>
                  <a:gd name="connsiteY30" fmla="*/ 252413 h 354807"/>
                  <a:gd name="connsiteX31" fmla="*/ 1112043 w 1231106"/>
                  <a:gd name="connsiteY31" fmla="*/ 273844 h 354807"/>
                  <a:gd name="connsiteX32" fmla="*/ 757237 w 1231106"/>
                  <a:gd name="connsiteY32" fmla="*/ 269082 h 354807"/>
                  <a:gd name="connsiteX33" fmla="*/ 516731 w 1231106"/>
                  <a:gd name="connsiteY33" fmla="*/ 295275 h 35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31106" h="354807">
                    <a:moveTo>
                      <a:pt x="516731" y="295275"/>
                    </a:moveTo>
                    <a:lnTo>
                      <a:pt x="361950" y="319088"/>
                    </a:lnTo>
                    <a:lnTo>
                      <a:pt x="228600" y="342900"/>
                    </a:lnTo>
                    <a:lnTo>
                      <a:pt x="161925" y="354807"/>
                    </a:lnTo>
                    <a:lnTo>
                      <a:pt x="140493" y="350044"/>
                    </a:lnTo>
                    <a:lnTo>
                      <a:pt x="78581" y="323850"/>
                    </a:lnTo>
                    <a:lnTo>
                      <a:pt x="7143" y="292894"/>
                    </a:lnTo>
                    <a:lnTo>
                      <a:pt x="0" y="285750"/>
                    </a:lnTo>
                    <a:lnTo>
                      <a:pt x="169068" y="173832"/>
                    </a:lnTo>
                    <a:lnTo>
                      <a:pt x="278606" y="173832"/>
                    </a:lnTo>
                    <a:lnTo>
                      <a:pt x="416718" y="154782"/>
                    </a:lnTo>
                    <a:lnTo>
                      <a:pt x="542925" y="133350"/>
                    </a:lnTo>
                    <a:lnTo>
                      <a:pt x="664368" y="107157"/>
                    </a:lnTo>
                    <a:lnTo>
                      <a:pt x="781050" y="76200"/>
                    </a:lnTo>
                    <a:lnTo>
                      <a:pt x="809625" y="64294"/>
                    </a:lnTo>
                    <a:lnTo>
                      <a:pt x="852487" y="42863"/>
                    </a:lnTo>
                    <a:lnTo>
                      <a:pt x="892968" y="26194"/>
                    </a:lnTo>
                    <a:lnTo>
                      <a:pt x="945356" y="7144"/>
                    </a:lnTo>
                    <a:lnTo>
                      <a:pt x="978693" y="0"/>
                    </a:lnTo>
                    <a:lnTo>
                      <a:pt x="995362" y="2382"/>
                    </a:lnTo>
                    <a:lnTo>
                      <a:pt x="1026318" y="11907"/>
                    </a:lnTo>
                    <a:lnTo>
                      <a:pt x="1090612" y="45244"/>
                    </a:lnTo>
                    <a:lnTo>
                      <a:pt x="1164431" y="88107"/>
                    </a:lnTo>
                    <a:lnTo>
                      <a:pt x="1214437" y="119063"/>
                    </a:lnTo>
                    <a:lnTo>
                      <a:pt x="1226343" y="128588"/>
                    </a:lnTo>
                    <a:lnTo>
                      <a:pt x="1231106" y="133350"/>
                    </a:lnTo>
                    <a:lnTo>
                      <a:pt x="1231106" y="147638"/>
                    </a:lnTo>
                    <a:lnTo>
                      <a:pt x="1223962" y="178594"/>
                    </a:lnTo>
                    <a:lnTo>
                      <a:pt x="1207293" y="211932"/>
                    </a:lnTo>
                    <a:lnTo>
                      <a:pt x="1185862" y="233363"/>
                    </a:lnTo>
                    <a:lnTo>
                      <a:pt x="1152525" y="252413"/>
                    </a:lnTo>
                    <a:lnTo>
                      <a:pt x="1112043" y="273844"/>
                    </a:lnTo>
                    <a:lnTo>
                      <a:pt x="757237" y="269082"/>
                    </a:lnTo>
                    <a:lnTo>
                      <a:pt x="516731" y="295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7">
                <a:extLst>
                  <a:ext uri="{FF2B5EF4-FFF2-40B4-BE49-F238E27FC236}">
                    <a16:creationId xmlns:a16="http://schemas.microsoft.com/office/drawing/2014/main" id="{3BF06A5E-C2C3-4F69-B44A-ACCA2E8EF901}"/>
                  </a:ext>
                </a:extLst>
              </p:cNvPr>
              <p:cNvSpPr/>
              <p:nvPr/>
            </p:nvSpPr>
            <p:spPr>
              <a:xfrm>
                <a:off x="6494463" y="2058989"/>
                <a:ext cx="882650" cy="771525"/>
              </a:xfrm>
              <a:custGeom>
                <a:avLst/>
                <a:gdLst>
                  <a:gd name="connsiteX0" fmla="*/ 259556 w 883444"/>
                  <a:gd name="connsiteY0" fmla="*/ 359569 h 771525"/>
                  <a:gd name="connsiteX1" fmla="*/ 354806 w 883444"/>
                  <a:gd name="connsiteY1" fmla="*/ 216694 h 771525"/>
                  <a:gd name="connsiteX2" fmla="*/ 423862 w 883444"/>
                  <a:gd name="connsiteY2" fmla="*/ 111919 h 771525"/>
                  <a:gd name="connsiteX3" fmla="*/ 452437 w 883444"/>
                  <a:gd name="connsiteY3" fmla="*/ 61913 h 771525"/>
                  <a:gd name="connsiteX4" fmla="*/ 488156 w 883444"/>
                  <a:gd name="connsiteY4" fmla="*/ 0 h 771525"/>
                  <a:gd name="connsiteX5" fmla="*/ 883444 w 883444"/>
                  <a:gd name="connsiteY5" fmla="*/ 23813 h 771525"/>
                  <a:gd name="connsiteX6" fmla="*/ 828675 w 883444"/>
                  <a:gd name="connsiteY6" fmla="*/ 59532 h 771525"/>
                  <a:gd name="connsiteX7" fmla="*/ 707231 w 883444"/>
                  <a:gd name="connsiteY7" fmla="*/ 169069 h 771525"/>
                  <a:gd name="connsiteX8" fmla="*/ 540544 w 883444"/>
                  <a:gd name="connsiteY8" fmla="*/ 319088 h 771525"/>
                  <a:gd name="connsiteX9" fmla="*/ 335756 w 883444"/>
                  <a:gd name="connsiteY9" fmla="*/ 502444 h 771525"/>
                  <a:gd name="connsiteX10" fmla="*/ 145256 w 883444"/>
                  <a:gd name="connsiteY10" fmla="*/ 676275 h 771525"/>
                  <a:gd name="connsiteX11" fmla="*/ 40481 w 883444"/>
                  <a:gd name="connsiteY11" fmla="*/ 771525 h 771525"/>
                  <a:gd name="connsiteX12" fmla="*/ 0 w 883444"/>
                  <a:gd name="connsiteY12" fmla="*/ 771525 h 771525"/>
                  <a:gd name="connsiteX13" fmla="*/ 40481 w 883444"/>
                  <a:gd name="connsiteY13" fmla="*/ 669132 h 771525"/>
                  <a:gd name="connsiteX14" fmla="*/ 90487 w 883444"/>
                  <a:gd name="connsiteY14" fmla="*/ 597694 h 771525"/>
                  <a:gd name="connsiteX15" fmla="*/ 259556 w 883444"/>
                  <a:gd name="connsiteY15" fmla="*/ 359569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3444" h="771525">
                    <a:moveTo>
                      <a:pt x="259556" y="359569"/>
                    </a:moveTo>
                    <a:lnTo>
                      <a:pt x="354806" y="216694"/>
                    </a:lnTo>
                    <a:lnTo>
                      <a:pt x="423862" y="111919"/>
                    </a:lnTo>
                    <a:lnTo>
                      <a:pt x="452437" y="61913"/>
                    </a:lnTo>
                    <a:lnTo>
                      <a:pt x="488156" y="0"/>
                    </a:lnTo>
                    <a:lnTo>
                      <a:pt x="883444" y="23813"/>
                    </a:lnTo>
                    <a:lnTo>
                      <a:pt x="828675" y="59532"/>
                    </a:lnTo>
                    <a:lnTo>
                      <a:pt x="707231" y="169069"/>
                    </a:lnTo>
                    <a:lnTo>
                      <a:pt x="540544" y="319088"/>
                    </a:lnTo>
                    <a:lnTo>
                      <a:pt x="335756" y="502444"/>
                    </a:lnTo>
                    <a:lnTo>
                      <a:pt x="145256" y="676275"/>
                    </a:lnTo>
                    <a:lnTo>
                      <a:pt x="40481" y="771525"/>
                    </a:lnTo>
                    <a:lnTo>
                      <a:pt x="0" y="771525"/>
                    </a:lnTo>
                    <a:lnTo>
                      <a:pt x="40481" y="669132"/>
                    </a:lnTo>
                    <a:lnTo>
                      <a:pt x="90487" y="597694"/>
                    </a:lnTo>
                    <a:lnTo>
                      <a:pt x="259556" y="3595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0126D399-CF70-4970-B400-EC8CCC559D96}"/>
                  </a:ext>
                </a:extLst>
              </p:cNvPr>
              <p:cNvSpPr/>
              <p:nvPr/>
            </p:nvSpPr>
            <p:spPr>
              <a:xfrm>
                <a:off x="5627689" y="2573339"/>
                <a:ext cx="2422525" cy="860425"/>
              </a:xfrm>
              <a:custGeom>
                <a:avLst/>
                <a:gdLst>
                  <a:gd name="connsiteX0" fmla="*/ 664369 w 2424112"/>
                  <a:gd name="connsiteY0" fmla="*/ 200025 h 859632"/>
                  <a:gd name="connsiteX1" fmla="*/ 371475 w 2424112"/>
                  <a:gd name="connsiteY1" fmla="*/ 247650 h 859632"/>
                  <a:gd name="connsiteX2" fmla="*/ 78581 w 2424112"/>
                  <a:gd name="connsiteY2" fmla="*/ 295275 h 859632"/>
                  <a:gd name="connsiteX3" fmla="*/ 0 w 2424112"/>
                  <a:gd name="connsiteY3" fmla="*/ 304800 h 859632"/>
                  <a:gd name="connsiteX4" fmla="*/ 45244 w 2424112"/>
                  <a:gd name="connsiteY4" fmla="*/ 457200 h 859632"/>
                  <a:gd name="connsiteX5" fmla="*/ 309562 w 2424112"/>
                  <a:gd name="connsiteY5" fmla="*/ 419100 h 859632"/>
                  <a:gd name="connsiteX6" fmla="*/ 623887 w 2424112"/>
                  <a:gd name="connsiteY6" fmla="*/ 369094 h 859632"/>
                  <a:gd name="connsiteX7" fmla="*/ 859631 w 2424112"/>
                  <a:gd name="connsiteY7" fmla="*/ 330994 h 859632"/>
                  <a:gd name="connsiteX8" fmla="*/ 973931 w 2424112"/>
                  <a:gd name="connsiteY8" fmla="*/ 314325 h 859632"/>
                  <a:gd name="connsiteX9" fmla="*/ 1190625 w 2424112"/>
                  <a:gd name="connsiteY9" fmla="*/ 285750 h 859632"/>
                  <a:gd name="connsiteX10" fmla="*/ 1400175 w 2424112"/>
                  <a:gd name="connsiteY10" fmla="*/ 257175 h 859632"/>
                  <a:gd name="connsiteX11" fmla="*/ 1574006 w 2424112"/>
                  <a:gd name="connsiteY11" fmla="*/ 235744 h 859632"/>
                  <a:gd name="connsiteX12" fmla="*/ 1716881 w 2424112"/>
                  <a:gd name="connsiteY12" fmla="*/ 221457 h 859632"/>
                  <a:gd name="connsiteX13" fmla="*/ 1893094 w 2424112"/>
                  <a:gd name="connsiteY13" fmla="*/ 207169 h 859632"/>
                  <a:gd name="connsiteX14" fmla="*/ 1969294 w 2424112"/>
                  <a:gd name="connsiteY14" fmla="*/ 204788 h 859632"/>
                  <a:gd name="connsiteX15" fmla="*/ 2012156 w 2424112"/>
                  <a:gd name="connsiteY15" fmla="*/ 211932 h 859632"/>
                  <a:gd name="connsiteX16" fmla="*/ 2043112 w 2424112"/>
                  <a:gd name="connsiteY16" fmla="*/ 223838 h 859632"/>
                  <a:gd name="connsiteX17" fmla="*/ 2062162 w 2424112"/>
                  <a:gd name="connsiteY17" fmla="*/ 238125 h 859632"/>
                  <a:gd name="connsiteX18" fmla="*/ 2071687 w 2424112"/>
                  <a:gd name="connsiteY18" fmla="*/ 254794 h 859632"/>
                  <a:gd name="connsiteX19" fmla="*/ 2076450 w 2424112"/>
                  <a:gd name="connsiteY19" fmla="*/ 271463 h 859632"/>
                  <a:gd name="connsiteX20" fmla="*/ 2076450 w 2424112"/>
                  <a:gd name="connsiteY20" fmla="*/ 297657 h 859632"/>
                  <a:gd name="connsiteX21" fmla="*/ 2066925 w 2424112"/>
                  <a:gd name="connsiteY21" fmla="*/ 340519 h 859632"/>
                  <a:gd name="connsiteX22" fmla="*/ 2057400 w 2424112"/>
                  <a:gd name="connsiteY22" fmla="*/ 388144 h 859632"/>
                  <a:gd name="connsiteX23" fmla="*/ 2043112 w 2424112"/>
                  <a:gd name="connsiteY23" fmla="*/ 454819 h 859632"/>
                  <a:gd name="connsiteX24" fmla="*/ 2019300 w 2424112"/>
                  <a:gd name="connsiteY24" fmla="*/ 526257 h 859632"/>
                  <a:gd name="connsiteX25" fmla="*/ 2002631 w 2424112"/>
                  <a:gd name="connsiteY25" fmla="*/ 571500 h 859632"/>
                  <a:gd name="connsiteX26" fmla="*/ 1966912 w 2424112"/>
                  <a:gd name="connsiteY26" fmla="*/ 650082 h 859632"/>
                  <a:gd name="connsiteX27" fmla="*/ 1947862 w 2424112"/>
                  <a:gd name="connsiteY27" fmla="*/ 850107 h 859632"/>
                  <a:gd name="connsiteX28" fmla="*/ 1981200 w 2424112"/>
                  <a:gd name="connsiteY28" fmla="*/ 859632 h 859632"/>
                  <a:gd name="connsiteX29" fmla="*/ 2009775 w 2424112"/>
                  <a:gd name="connsiteY29" fmla="*/ 859632 h 859632"/>
                  <a:gd name="connsiteX30" fmla="*/ 2045494 w 2424112"/>
                  <a:gd name="connsiteY30" fmla="*/ 854869 h 859632"/>
                  <a:gd name="connsiteX31" fmla="*/ 2066925 w 2424112"/>
                  <a:gd name="connsiteY31" fmla="*/ 847725 h 859632"/>
                  <a:gd name="connsiteX32" fmla="*/ 2093119 w 2424112"/>
                  <a:gd name="connsiteY32" fmla="*/ 828675 h 859632"/>
                  <a:gd name="connsiteX33" fmla="*/ 2114550 w 2424112"/>
                  <a:gd name="connsiteY33" fmla="*/ 802482 h 859632"/>
                  <a:gd name="connsiteX34" fmla="*/ 2135981 w 2424112"/>
                  <a:gd name="connsiteY34" fmla="*/ 769144 h 859632"/>
                  <a:gd name="connsiteX35" fmla="*/ 2162175 w 2424112"/>
                  <a:gd name="connsiteY35" fmla="*/ 726282 h 859632"/>
                  <a:gd name="connsiteX36" fmla="*/ 2183606 w 2424112"/>
                  <a:gd name="connsiteY36" fmla="*/ 681038 h 859632"/>
                  <a:gd name="connsiteX37" fmla="*/ 2202656 w 2424112"/>
                  <a:gd name="connsiteY37" fmla="*/ 635794 h 859632"/>
                  <a:gd name="connsiteX38" fmla="*/ 2228850 w 2424112"/>
                  <a:gd name="connsiteY38" fmla="*/ 566738 h 859632"/>
                  <a:gd name="connsiteX39" fmla="*/ 2252662 w 2424112"/>
                  <a:gd name="connsiteY39" fmla="*/ 490538 h 859632"/>
                  <a:gd name="connsiteX40" fmla="*/ 2264569 w 2424112"/>
                  <a:gd name="connsiteY40" fmla="*/ 454819 h 859632"/>
                  <a:gd name="connsiteX41" fmla="*/ 2278856 w 2424112"/>
                  <a:gd name="connsiteY41" fmla="*/ 428625 h 859632"/>
                  <a:gd name="connsiteX42" fmla="*/ 2297906 w 2424112"/>
                  <a:gd name="connsiteY42" fmla="*/ 402432 h 859632"/>
                  <a:gd name="connsiteX43" fmla="*/ 2328862 w 2424112"/>
                  <a:gd name="connsiteY43" fmla="*/ 366713 h 859632"/>
                  <a:gd name="connsiteX44" fmla="*/ 2362200 w 2424112"/>
                  <a:gd name="connsiteY44" fmla="*/ 333375 h 859632"/>
                  <a:gd name="connsiteX45" fmla="*/ 2393156 w 2424112"/>
                  <a:gd name="connsiteY45" fmla="*/ 300038 h 859632"/>
                  <a:gd name="connsiteX46" fmla="*/ 2412206 w 2424112"/>
                  <a:gd name="connsiteY46" fmla="*/ 280988 h 859632"/>
                  <a:gd name="connsiteX47" fmla="*/ 2421731 w 2424112"/>
                  <a:gd name="connsiteY47" fmla="*/ 264319 h 859632"/>
                  <a:gd name="connsiteX48" fmla="*/ 2424112 w 2424112"/>
                  <a:gd name="connsiteY48" fmla="*/ 247650 h 859632"/>
                  <a:gd name="connsiteX49" fmla="*/ 2421731 w 2424112"/>
                  <a:gd name="connsiteY49" fmla="*/ 228600 h 859632"/>
                  <a:gd name="connsiteX50" fmla="*/ 2414587 w 2424112"/>
                  <a:gd name="connsiteY50" fmla="*/ 202407 h 859632"/>
                  <a:gd name="connsiteX51" fmla="*/ 2402681 w 2424112"/>
                  <a:gd name="connsiteY51" fmla="*/ 183357 h 859632"/>
                  <a:gd name="connsiteX52" fmla="*/ 2376487 w 2424112"/>
                  <a:gd name="connsiteY52" fmla="*/ 164307 h 859632"/>
                  <a:gd name="connsiteX53" fmla="*/ 2324100 w 2424112"/>
                  <a:gd name="connsiteY53" fmla="*/ 130969 h 859632"/>
                  <a:gd name="connsiteX54" fmla="*/ 2271712 w 2424112"/>
                  <a:gd name="connsiteY54" fmla="*/ 97632 h 859632"/>
                  <a:gd name="connsiteX55" fmla="*/ 2219325 w 2424112"/>
                  <a:gd name="connsiteY55" fmla="*/ 66675 h 859632"/>
                  <a:gd name="connsiteX56" fmla="*/ 2164556 w 2424112"/>
                  <a:gd name="connsiteY56" fmla="*/ 40482 h 859632"/>
                  <a:gd name="connsiteX57" fmla="*/ 2102644 w 2424112"/>
                  <a:gd name="connsiteY57" fmla="*/ 16669 h 859632"/>
                  <a:gd name="connsiteX58" fmla="*/ 2062162 w 2424112"/>
                  <a:gd name="connsiteY58" fmla="*/ 4763 h 859632"/>
                  <a:gd name="connsiteX59" fmla="*/ 2021681 w 2424112"/>
                  <a:gd name="connsiteY59" fmla="*/ 0 h 859632"/>
                  <a:gd name="connsiteX60" fmla="*/ 1990725 w 2424112"/>
                  <a:gd name="connsiteY60" fmla="*/ 4763 h 859632"/>
                  <a:gd name="connsiteX61" fmla="*/ 1912144 w 2424112"/>
                  <a:gd name="connsiteY61" fmla="*/ 33338 h 859632"/>
                  <a:gd name="connsiteX62" fmla="*/ 1864519 w 2424112"/>
                  <a:gd name="connsiteY62" fmla="*/ 50007 h 859632"/>
                  <a:gd name="connsiteX63" fmla="*/ 1828800 w 2424112"/>
                  <a:gd name="connsiteY63" fmla="*/ 54769 h 859632"/>
                  <a:gd name="connsiteX64" fmla="*/ 1654969 w 2424112"/>
                  <a:gd name="connsiteY64" fmla="*/ 76200 h 859632"/>
                  <a:gd name="connsiteX65" fmla="*/ 1352550 w 2424112"/>
                  <a:gd name="connsiteY65" fmla="*/ 109538 h 859632"/>
                  <a:gd name="connsiteX66" fmla="*/ 1121569 w 2424112"/>
                  <a:gd name="connsiteY66" fmla="*/ 130969 h 859632"/>
                  <a:gd name="connsiteX67" fmla="*/ 1016794 w 2424112"/>
                  <a:gd name="connsiteY67" fmla="*/ 138113 h 859632"/>
                  <a:gd name="connsiteX68" fmla="*/ 871537 w 2424112"/>
                  <a:gd name="connsiteY68" fmla="*/ 164307 h 859632"/>
                  <a:gd name="connsiteX69" fmla="*/ 664369 w 2424112"/>
                  <a:gd name="connsiteY69" fmla="*/ 200025 h 859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424112" h="859632">
                    <a:moveTo>
                      <a:pt x="664369" y="200025"/>
                    </a:moveTo>
                    <a:lnTo>
                      <a:pt x="371475" y="247650"/>
                    </a:lnTo>
                    <a:lnTo>
                      <a:pt x="78581" y="295275"/>
                    </a:lnTo>
                    <a:lnTo>
                      <a:pt x="0" y="304800"/>
                    </a:lnTo>
                    <a:lnTo>
                      <a:pt x="45244" y="457200"/>
                    </a:lnTo>
                    <a:lnTo>
                      <a:pt x="309562" y="419100"/>
                    </a:lnTo>
                    <a:lnTo>
                      <a:pt x="623887" y="369094"/>
                    </a:lnTo>
                    <a:lnTo>
                      <a:pt x="859631" y="330994"/>
                    </a:lnTo>
                    <a:lnTo>
                      <a:pt x="973931" y="314325"/>
                    </a:lnTo>
                    <a:lnTo>
                      <a:pt x="1190625" y="285750"/>
                    </a:lnTo>
                    <a:lnTo>
                      <a:pt x="1400175" y="257175"/>
                    </a:lnTo>
                    <a:lnTo>
                      <a:pt x="1574006" y="235744"/>
                    </a:lnTo>
                    <a:lnTo>
                      <a:pt x="1716881" y="221457"/>
                    </a:lnTo>
                    <a:lnTo>
                      <a:pt x="1893094" y="207169"/>
                    </a:lnTo>
                    <a:lnTo>
                      <a:pt x="1969294" y="204788"/>
                    </a:lnTo>
                    <a:lnTo>
                      <a:pt x="2012156" y="211932"/>
                    </a:lnTo>
                    <a:lnTo>
                      <a:pt x="2043112" y="223838"/>
                    </a:lnTo>
                    <a:lnTo>
                      <a:pt x="2062162" y="238125"/>
                    </a:lnTo>
                    <a:lnTo>
                      <a:pt x="2071687" y="254794"/>
                    </a:lnTo>
                    <a:lnTo>
                      <a:pt x="2076450" y="271463"/>
                    </a:lnTo>
                    <a:lnTo>
                      <a:pt x="2076450" y="297657"/>
                    </a:lnTo>
                    <a:lnTo>
                      <a:pt x="2066925" y="340519"/>
                    </a:lnTo>
                    <a:lnTo>
                      <a:pt x="2057400" y="388144"/>
                    </a:lnTo>
                    <a:lnTo>
                      <a:pt x="2043112" y="454819"/>
                    </a:lnTo>
                    <a:lnTo>
                      <a:pt x="2019300" y="526257"/>
                    </a:lnTo>
                    <a:lnTo>
                      <a:pt x="2002631" y="571500"/>
                    </a:lnTo>
                    <a:lnTo>
                      <a:pt x="1966912" y="650082"/>
                    </a:lnTo>
                    <a:lnTo>
                      <a:pt x="1947862" y="850107"/>
                    </a:lnTo>
                    <a:lnTo>
                      <a:pt x="1981200" y="859632"/>
                    </a:lnTo>
                    <a:lnTo>
                      <a:pt x="2009775" y="859632"/>
                    </a:lnTo>
                    <a:lnTo>
                      <a:pt x="2045494" y="854869"/>
                    </a:lnTo>
                    <a:lnTo>
                      <a:pt x="2066925" y="847725"/>
                    </a:lnTo>
                    <a:lnTo>
                      <a:pt x="2093119" y="828675"/>
                    </a:lnTo>
                    <a:lnTo>
                      <a:pt x="2114550" y="802482"/>
                    </a:lnTo>
                    <a:lnTo>
                      <a:pt x="2135981" y="769144"/>
                    </a:lnTo>
                    <a:lnTo>
                      <a:pt x="2162175" y="726282"/>
                    </a:lnTo>
                    <a:lnTo>
                      <a:pt x="2183606" y="681038"/>
                    </a:lnTo>
                    <a:lnTo>
                      <a:pt x="2202656" y="635794"/>
                    </a:lnTo>
                    <a:lnTo>
                      <a:pt x="2228850" y="566738"/>
                    </a:lnTo>
                    <a:lnTo>
                      <a:pt x="2252662" y="490538"/>
                    </a:lnTo>
                    <a:lnTo>
                      <a:pt x="2264569" y="454819"/>
                    </a:lnTo>
                    <a:lnTo>
                      <a:pt x="2278856" y="428625"/>
                    </a:lnTo>
                    <a:lnTo>
                      <a:pt x="2297906" y="402432"/>
                    </a:lnTo>
                    <a:lnTo>
                      <a:pt x="2328862" y="366713"/>
                    </a:lnTo>
                    <a:lnTo>
                      <a:pt x="2362200" y="333375"/>
                    </a:lnTo>
                    <a:lnTo>
                      <a:pt x="2393156" y="300038"/>
                    </a:lnTo>
                    <a:lnTo>
                      <a:pt x="2412206" y="280988"/>
                    </a:lnTo>
                    <a:lnTo>
                      <a:pt x="2421731" y="264319"/>
                    </a:lnTo>
                    <a:lnTo>
                      <a:pt x="2424112" y="247650"/>
                    </a:lnTo>
                    <a:lnTo>
                      <a:pt x="2421731" y="228600"/>
                    </a:lnTo>
                    <a:lnTo>
                      <a:pt x="2414587" y="202407"/>
                    </a:lnTo>
                    <a:lnTo>
                      <a:pt x="2402681" y="183357"/>
                    </a:lnTo>
                    <a:lnTo>
                      <a:pt x="2376487" y="164307"/>
                    </a:lnTo>
                    <a:lnTo>
                      <a:pt x="2324100" y="130969"/>
                    </a:lnTo>
                    <a:lnTo>
                      <a:pt x="2271712" y="97632"/>
                    </a:lnTo>
                    <a:lnTo>
                      <a:pt x="2219325" y="66675"/>
                    </a:lnTo>
                    <a:lnTo>
                      <a:pt x="2164556" y="40482"/>
                    </a:lnTo>
                    <a:lnTo>
                      <a:pt x="2102644" y="16669"/>
                    </a:lnTo>
                    <a:lnTo>
                      <a:pt x="2062162" y="4763"/>
                    </a:lnTo>
                    <a:lnTo>
                      <a:pt x="2021681" y="0"/>
                    </a:lnTo>
                    <a:lnTo>
                      <a:pt x="1990725" y="4763"/>
                    </a:lnTo>
                    <a:lnTo>
                      <a:pt x="1912144" y="33338"/>
                    </a:lnTo>
                    <a:lnTo>
                      <a:pt x="1864519" y="50007"/>
                    </a:lnTo>
                    <a:lnTo>
                      <a:pt x="1828800" y="54769"/>
                    </a:lnTo>
                    <a:lnTo>
                      <a:pt x="1654969" y="76200"/>
                    </a:lnTo>
                    <a:lnTo>
                      <a:pt x="1352550" y="109538"/>
                    </a:lnTo>
                    <a:lnTo>
                      <a:pt x="1121569" y="130969"/>
                    </a:lnTo>
                    <a:lnTo>
                      <a:pt x="1016794" y="138113"/>
                    </a:lnTo>
                    <a:lnTo>
                      <a:pt x="871537" y="164307"/>
                    </a:lnTo>
                    <a:lnTo>
                      <a:pt x="664369" y="2000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90B8D0AD-D6F5-4A72-ACDD-9F5418638982}"/>
                  </a:ext>
                </a:extLst>
              </p:cNvPr>
              <p:cNvSpPr/>
              <p:nvPr/>
            </p:nvSpPr>
            <p:spPr>
              <a:xfrm>
                <a:off x="6572250" y="2800351"/>
                <a:ext cx="204788" cy="614363"/>
              </a:xfrm>
              <a:custGeom>
                <a:avLst/>
                <a:gdLst>
                  <a:gd name="connsiteX0" fmla="*/ 204788 w 204788"/>
                  <a:gd name="connsiteY0" fmla="*/ 311944 h 614363"/>
                  <a:gd name="connsiteX1" fmla="*/ 204788 w 204788"/>
                  <a:gd name="connsiteY1" fmla="*/ 0 h 614363"/>
                  <a:gd name="connsiteX2" fmla="*/ 0 w 204788"/>
                  <a:gd name="connsiteY2" fmla="*/ 21431 h 614363"/>
                  <a:gd name="connsiteX3" fmla="*/ 4763 w 204788"/>
                  <a:gd name="connsiteY3" fmla="*/ 214313 h 614363"/>
                  <a:gd name="connsiteX4" fmla="*/ 2381 w 204788"/>
                  <a:gd name="connsiteY4" fmla="*/ 381000 h 614363"/>
                  <a:gd name="connsiteX5" fmla="*/ 4763 w 204788"/>
                  <a:gd name="connsiteY5" fmla="*/ 614363 h 614363"/>
                  <a:gd name="connsiteX6" fmla="*/ 202406 w 204788"/>
                  <a:gd name="connsiteY6" fmla="*/ 585788 h 614363"/>
                  <a:gd name="connsiteX7" fmla="*/ 204788 w 204788"/>
                  <a:gd name="connsiteY7" fmla="*/ 311944 h 61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4788" h="614363">
                    <a:moveTo>
                      <a:pt x="204788" y="311944"/>
                    </a:moveTo>
                    <a:lnTo>
                      <a:pt x="204788" y="0"/>
                    </a:lnTo>
                    <a:lnTo>
                      <a:pt x="0" y="21431"/>
                    </a:lnTo>
                    <a:lnTo>
                      <a:pt x="4763" y="214313"/>
                    </a:lnTo>
                    <a:lnTo>
                      <a:pt x="2381" y="381000"/>
                    </a:lnTo>
                    <a:lnTo>
                      <a:pt x="4763" y="614363"/>
                    </a:lnTo>
                    <a:lnTo>
                      <a:pt x="202406" y="585788"/>
                    </a:lnTo>
                    <a:lnTo>
                      <a:pt x="204788" y="31194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84FFFA46-3441-4774-86F7-A6501BEBE458}"/>
                  </a:ext>
                </a:extLst>
              </p:cNvPr>
              <p:cNvSpPr/>
              <p:nvPr/>
            </p:nvSpPr>
            <p:spPr>
              <a:xfrm>
                <a:off x="5297488" y="3411539"/>
                <a:ext cx="1524000" cy="955675"/>
              </a:xfrm>
              <a:custGeom>
                <a:avLst/>
                <a:gdLst>
                  <a:gd name="connsiteX0" fmla="*/ 754857 w 1524000"/>
                  <a:gd name="connsiteY0" fmla="*/ 395288 h 954882"/>
                  <a:gd name="connsiteX1" fmla="*/ 840582 w 1524000"/>
                  <a:gd name="connsiteY1" fmla="*/ 323850 h 954882"/>
                  <a:gd name="connsiteX2" fmla="*/ 945357 w 1524000"/>
                  <a:gd name="connsiteY2" fmla="*/ 228600 h 954882"/>
                  <a:gd name="connsiteX3" fmla="*/ 1045369 w 1524000"/>
                  <a:gd name="connsiteY3" fmla="*/ 133350 h 954882"/>
                  <a:gd name="connsiteX4" fmla="*/ 1062038 w 1524000"/>
                  <a:gd name="connsiteY4" fmla="*/ 109538 h 954882"/>
                  <a:gd name="connsiteX5" fmla="*/ 1083469 w 1524000"/>
                  <a:gd name="connsiteY5" fmla="*/ 61913 h 954882"/>
                  <a:gd name="connsiteX6" fmla="*/ 1092994 w 1524000"/>
                  <a:gd name="connsiteY6" fmla="*/ 42863 h 954882"/>
                  <a:gd name="connsiteX7" fmla="*/ 1390650 w 1524000"/>
                  <a:gd name="connsiteY7" fmla="*/ 0 h 954882"/>
                  <a:gd name="connsiteX8" fmla="*/ 1438275 w 1524000"/>
                  <a:gd name="connsiteY8" fmla="*/ 47625 h 954882"/>
                  <a:gd name="connsiteX9" fmla="*/ 1483519 w 1524000"/>
                  <a:gd name="connsiteY9" fmla="*/ 85725 h 954882"/>
                  <a:gd name="connsiteX10" fmla="*/ 1500188 w 1524000"/>
                  <a:gd name="connsiteY10" fmla="*/ 104775 h 954882"/>
                  <a:gd name="connsiteX11" fmla="*/ 1514475 w 1524000"/>
                  <a:gd name="connsiteY11" fmla="*/ 126207 h 954882"/>
                  <a:gd name="connsiteX12" fmla="*/ 1524000 w 1524000"/>
                  <a:gd name="connsiteY12" fmla="*/ 150019 h 954882"/>
                  <a:gd name="connsiteX13" fmla="*/ 1519238 w 1524000"/>
                  <a:gd name="connsiteY13" fmla="*/ 166688 h 954882"/>
                  <a:gd name="connsiteX14" fmla="*/ 1509713 w 1524000"/>
                  <a:gd name="connsiteY14" fmla="*/ 176213 h 954882"/>
                  <a:gd name="connsiteX15" fmla="*/ 1476375 w 1524000"/>
                  <a:gd name="connsiteY15" fmla="*/ 185738 h 954882"/>
                  <a:gd name="connsiteX16" fmla="*/ 1435894 w 1524000"/>
                  <a:gd name="connsiteY16" fmla="*/ 190500 h 954882"/>
                  <a:gd name="connsiteX17" fmla="*/ 1393032 w 1524000"/>
                  <a:gd name="connsiteY17" fmla="*/ 192882 h 954882"/>
                  <a:gd name="connsiteX18" fmla="*/ 1376363 w 1524000"/>
                  <a:gd name="connsiteY18" fmla="*/ 192882 h 954882"/>
                  <a:gd name="connsiteX19" fmla="*/ 1350169 w 1524000"/>
                  <a:gd name="connsiteY19" fmla="*/ 197644 h 954882"/>
                  <a:gd name="connsiteX20" fmla="*/ 1307307 w 1524000"/>
                  <a:gd name="connsiteY20" fmla="*/ 219075 h 954882"/>
                  <a:gd name="connsiteX21" fmla="*/ 1254919 w 1524000"/>
                  <a:gd name="connsiteY21" fmla="*/ 252413 h 954882"/>
                  <a:gd name="connsiteX22" fmla="*/ 1202532 w 1524000"/>
                  <a:gd name="connsiteY22" fmla="*/ 297657 h 954882"/>
                  <a:gd name="connsiteX23" fmla="*/ 1143000 w 1524000"/>
                  <a:gd name="connsiteY23" fmla="*/ 352425 h 954882"/>
                  <a:gd name="connsiteX24" fmla="*/ 1090613 w 1524000"/>
                  <a:gd name="connsiteY24" fmla="*/ 402432 h 954882"/>
                  <a:gd name="connsiteX25" fmla="*/ 1009650 w 1524000"/>
                  <a:gd name="connsiteY25" fmla="*/ 476250 h 954882"/>
                  <a:gd name="connsiteX26" fmla="*/ 912019 w 1524000"/>
                  <a:gd name="connsiteY26" fmla="*/ 538163 h 954882"/>
                  <a:gd name="connsiteX27" fmla="*/ 759619 w 1524000"/>
                  <a:gd name="connsiteY27" fmla="*/ 628650 h 954882"/>
                  <a:gd name="connsiteX28" fmla="*/ 616744 w 1524000"/>
                  <a:gd name="connsiteY28" fmla="*/ 707232 h 954882"/>
                  <a:gd name="connsiteX29" fmla="*/ 481013 w 1524000"/>
                  <a:gd name="connsiteY29" fmla="*/ 776288 h 954882"/>
                  <a:gd name="connsiteX30" fmla="*/ 345282 w 1524000"/>
                  <a:gd name="connsiteY30" fmla="*/ 835819 h 954882"/>
                  <a:gd name="connsiteX31" fmla="*/ 211932 w 1524000"/>
                  <a:gd name="connsiteY31" fmla="*/ 890588 h 954882"/>
                  <a:gd name="connsiteX32" fmla="*/ 109538 w 1524000"/>
                  <a:gd name="connsiteY32" fmla="*/ 931069 h 954882"/>
                  <a:gd name="connsiteX33" fmla="*/ 35719 w 1524000"/>
                  <a:gd name="connsiteY33" fmla="*/ 952500 h 954882"/>
                  <a:gd name="connsiteX34" fmla="*/ 19050 w 1524000"/>
                  <a:gd name="connsiteY34" fmla="*/ 954882 h 954882"/>
                  <a:gd name="connsiteX35" fmla="*/ 7144 w 1524000"/>
                  <a:gd name="connsiteY35" fmla="*/ 954882 h 954882"/>
                  <a:gd name="connsiteX36" fmla="*/ 2382 w 1524000"/>
                  <a:gd name="connsiteY36" fmla="*/ 950119 h 954882"/>
                  <a:gd name="connsiteX37" fmla="*/ 0 w 1524000"/>
                  <a:gd name="connsiteY37" fmla="*/ 940594 h 954882"/>
                  <a:gd name="connsiteX38" fmla="*/ 4763 w 1524000"/>
                  <a:gd name="connsiteY38" fmla="*/ 928688 h 954882"/>
                  <a:gd name="connsiteX39" fmla="*/ 28575 w 1524000"/>
                  <a:gd name="connsiteY39" fmla="*/ 907257 h 954882"/>
                  <a:gd name="connsiteX40" fmla="*/ 100013 w 1524000"/>
                  <a:gd name="connsiteY40" fmla="*/ 862013 h 954882"/>
                  <a:gd name="connsiteX41" fmla="*/ 211932 w 1524000"/>
                  <a:gd name="connsiteY41" fmla="*/ 790575 h 954882"/>
                  <a:gd name="connsiteX42" fmla="*/ 330994 w 1524000"/>
                  <a:gd name="connsiteY42" fmla="*/ 711994 h 954882"/>
                  <a:gd name="connsiteX43" fmla="*/ 485775 w 1524000"/>
                  <a:gd name="connsiteY43" fmla="*/ 607219 h 954882"/>
                  <a:gd name="connsiteX44" fmla="*/ 654844 w 1524000"/>
                  <a:gd name="connsiteY44" fmla="*/ 478632 h 954882"/>
                  <a:gd name="connsiteX45" fmla="*/ 754857 w 1524000"/>
                  <a:gd name="connsiteY45" fmla="*/ 395288 h 954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524000" h="954882">
                    <a:moveTo>
                      <a:pt x="754857" y="395288"/>
                    </a:moveTo>
                    <a:lnTo>
                      <a:pt x="840582" y="323850"/>
                    </a:lnTo>
                    <a:lnTo>
                      <a:pt x="945357" y="228600"/>
                    </a:lnTo>
                    <a:lnTo>
                      <a:pt x="1045369" y="133350"/>
                    </a:lnTo>
                    <a:lnTo>
                      <a:pt x="1062038" y="109538"/>
                    </a:lnTo>
                    <a:lnTo>
                      <a:pt x="1083469" y="61913"/>
                    </a:lnTo>
                    <a:lnTo>
                      <a:pt x="1092994" y="42863"/>
                    </a:lnTo>
                    <a:lnTo>
                      <a:pt x="1390650" y="0"/>
                    </a:lnTo>
                    <a:lnTo>
                      <a:pt x="1438275" y="47625"/>
                    </a:lnTo>
                    <a:lnTo>
                      <a:pt x="1483519" y="85725"/>
                    </a:lnTo>
                    <a:lnTo>
                      <a:pt x="1500188" y="104775"/>
                    </a:lnTo>
                    <a:lnTo>
                      <a:pt x="1514475" y="126207"/>
                    </a:lnTo>
                    <a:lnTo>
                      <a:pt x="1524000" y="150019"/>
                    </a:lnTo>
                    <a:lnTo>
                      <a:pt x="1519238" y="166688"/>
                    </a:lnTo>
                    <a:lnTo>
                      <a:pt x="1509713" y="176213"/>
                    </a:lnTo>
                    <a:lnTo>
                      <a:pt x="1476375" y="185738"/>
                    </a:lnTo>
                    <a:lnTo>
                      <a:pt x="1435894" y="190500"/>
                    </a:lnTo>
                    <a:lnTo>
                      <a:pt x="1393032" y="192882"/>
                    </a:lnTo>
                    <a:lnTo>
                      <a:pt x="1376363" y="192882"/>
                    </a:lnTo>
                    <a:lnTo>
                      <a:pt x="1350169" y="197644"/>
                    </a:lnTo>
                    <a:lnTo>
                      <a:pt x="1307307" y="219075"/>
                    </a:lnTo>
                    <a:lnTo>
                      <a:pt x="1254919" y="252413"/>
                    </a:lnTo>
                    <a:lnTo>
                      <a:pt x="1202532" y="297657"/>
                    </a:lnTo>
                    <a:lnTo>
                      <a:pt x="1143000" y="352425"/>
                    </a:lnTo>
                    <a:lnTo>
                      <a:pt x="1090613" y="402432"/>
                    </a:lnTo>
                    <a:lnTo>
                      <a:pt x="1009650" y="476250"/>
                    </a:lnTo>
                    <a:lnTo>
                      <a:pt x="912019" y="538163"/>
                    </a:lnTo>
                    <a:lnTo>
                      <a:pt x="759619" y="628650"/>
                    </a:lnTo>
                    <a:lnTo>
                      <a:pt x="616744" y="707232"/>
                    </a:lnTo>
                    <a:lnTo>
                      <a:pt x="481013" y="776288"/>
                    </a:lnTo>
                    <a:lnTo>
                      <a:pt x="345282" y="835819"/>
                    </a:lnTo>
                    <a:lnTo>
                      <a:pt x="211932" y="890588"/>
                    </a:lnTo>
                    <a:lnTo>
                      <a:pt x="109538" y="931069"/>
                    </a:lnTo>
                    <a:lnTo>
                      <a:pt x="35719" y="952500"/>
                    </a:lnTo>
                    <a:lnTo>
                      <a:pt x="19050" y="954882"/>
                    </a:lnTo>
                    <a:lnTo>
                      <a:pt x="7144" y="954882"/>
                    </a:lnTo>
                    <a:lnTo>
                      <a:pt x="2382" y="950119"/>
                    </a:lnTo>
                    <a:lnTo>
                      <a:pt x="0" y="940594"/>
                    </a:lnTo>
                    <a:lnTo>
                      <a:pt x="4763" y="928688"/>
                    </a:lnTo>
                    <a:lnTo>
                      <a:pt x="28575" y="907257"/>
                    </a:lnTo>
                    <a:lnTo>
                      <a:pt x="100013" y="862013"/>
                    </a:lnTo>
                    <a:lnTo>
                      <a:pt x="211932" y="790575"/>
                    </a:lnTo>
                    <a:lnTo>
                      <a:pt x="330994" y="711994"/>
                    </a:lnTo>
                    <a:lnTo>
                      <a:pt x="485775" y="607219"/>
                    </a:lnTo>
                    <a:lnTo>
                      <a:pt x="654844" y="478632"/>
                    </a:lnTo>
                    <a:lnTo>
                      <a:pt x="754857" y="3952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783092FC-DE8A-4EB5-B2CF-0C9235684BB1}"/>
                  </a:ext>
                </a:extLst>
              </p:cNvPr>
              <p:cNvSpPr/>
              <p:nvPr/>
            </p:nvSpPr>
            <p:spPr>
              <a:xfrm>
                <a:off x="6288088" y="3781425"/>
                <a:ext cx="825500" cy="1506538"/>
              </a:xfrm>
              <a:custGeom>
                <a:avLst/>
                <a:gdLst>
                  <a:gd name="connsiteX0" fmla="*/ 504825 w 823913"/>
                  <a:gd name="connsiteY0" fmla="*/ 300038 h 1507331"/>
                  <a:gd name="connsiteX1" fmla="*/ 464344 w 823913"/>
                  <a:gd name="connsiteY1" fmla="*/ 259556 h 1507331"/>
                  <a:gd name="connsiteX2" fmla="*/ 421482 w 823913"/>
                  <a:gd name="connsiteY2" fmla="*/ 223838 h 1507331"/>
                  <a:gd name="connsiteX3" fmla="*/ 371475 w 823913"/>
                  <a:gd name="connsiteY3" fmla="*/ 183356 h 1507331"/>
                  <a:gd name="connsiteX4" fmla="*/ 333375 w 823913"/>
                  <a:gd name="connsiteY4" fmla="*/ 154781 h 1507331"/>
                  <a:gd name="connsiteX5" fmla="*/ 300038 w 823913"/>
                  <a:gd name="connsiteY5" fmla="*/ 130969 h 1507331"/>
                  <a:gd name="connsiteX6" fmla="*/ 252413 w 823913"/>
                  <a:gd name="connsiteY6" fmla="*/ 100013 h 1507331"/>
                  <a:gd name="connsiteX7" fmla="*/ 211932 w 823913"/>
                  <a:gd name="connsiteY7" fmla="*/ 76200 h 1507331"/>
                  <a:gd name="connsiteX8" fmla="*/ 176213 w 823913"/>
                  <a:gd name="connsiteY8" fmla="*/ 57150 h 1507331"/>
                  <a:gd name="connsiteX9" fmla="*/ 138113 w 823913"/>
                  <a:gd name="connsiteY9" fmla="*/ 38100 h 1507331"/>
                  <a:gd name="connsiteX10" fmla="*/ 71438 w 823913"/>
                  <a:gd name="connsiteY10" fmla="*/ 7144 h 1507331"/>
                  <a:gd name="connsiteX11" fmla="*/ 45244 w 823913"/>
                  <a:gd name="connsiteY11" fmla="*/ 0 h 1507331"/>
                  <a:gd name="connsiteX12" fmla="*/ 0 w 823913"/>
                  <a:gd name="connsiteY12" fmla="*/ 66675 h 1507331"/>
                  <a:gd name="connsiteX13" fmla="*/ 66675 w 823913"/>
                  <a:gd name="connsiteY13" fmla="*/ 104775 h 1507331"/>
                  <a:gd name="connsiteX14" fmla="*/ 109538 w 823913"/>
                  <a:gd name="connsiteY14" fmla="*/ 140494 h 1507331"/>
                  <a:gd name="connsiteX15" fmla="*/ 159544 w 823913"/>
                  <a:gd name="connsiteY15" fmla="*/ 185738 h 1507331"/>
                  <a:gd name="connsiteX16" fmla="*/ 221457 w 823913"/>
                  <a:gd name="connsiteY16" fmla="*/ 245269 h 1507331"/>
                  <a:gd name="connsiteX17" fmla="*/ 369094 w 823913"/>
                  <a:gd name="connsiteY17" fmla="*/ 416719 h 1507331"/>
                  <a:gd name="connsiteX18" fmla="*/ 409575 w 823913"/>
                  <a:gd name="connsiteY18" fmla="*/ 466725 h 1507331"/>
                  <a:gd name="connsiteX19" fmla="*/ 433388 w 823913"/>
                  <a:gd name="connsiteY19" fmla="*/ 509588 h 1507331"/>
                  <a:gd name="connsiteX20" fmla="*/ 452438 w 823913"/>
                  <a:gd name="connsiteY20" fmla="*/ 547688 h 1507331"/>
                  <a:gd name="connsiteX21" fmla="*/ 471488 w 823913"/>
                  <a:gd name="connsiteY21" fmla="*/ 592931 h 1507331"/>
                  <a:gd name="connsiteX22" fmla="*/ 497682 w 823913"/>
                  <a:gd name="connsiteY22" fmla="*/ 669131 h 1507331"/>
                  <a:gd name="connsiteX23" fmla="*/ 573882 w 823913"/>
                  <a:gd name="connsiteY23" fmla="*/ 890588 h 1507331"/>
                  <a:gd name="connsiteX24" fmla="*/ 581025 w 823913"/>
                  <a:gd name="connsiteY24" fmla="*/ 945356 h 1507331"/>
                  <a:gd name="connsiteX25" fmla="*/ 590550 w 823913"/>
                  <a:gd name="connsiteY25" fmla="*/ 1088231 h 1507331"/>
                  <a:gd name="connsiteX26" fmla="*/ 597694 w 823913"/>
                  <a:gd name="connsiteY26" fmla="*/ 1245394 h 1507331"/>
                  <a:gd name="connsiteX27" fmla="*/ 600075 w 823913"/>
                  <a:gd name="connsiteY27" fmla="*/ 1416844 h 1507331"/>
                  <a:gd name="connsiteX28" fmla="*/ 600075 w 823913"/>
                  <a:gd name="connsiteY28" fmla="*/ 1493044 h 1507331"/>
                  <a:gd name="connsiteX29" fmla="*/ 821532 w 823913"/>
                  <a:gd name="connsiteY29" fmla="*/ 1507331 h 1507331"/>
                  <a:gd name="connsiteX30" fmla="*/ 823913 w 823913"/>
                  <a:gd name="connsiteY30" fmla="*/ 1419225 h 1507331"/>
                  <a:gd name="connsiteX31" fmla="*/ 819150 w 823913"/>
                  <a:gd name="connsiteY31" fmla="*/ 1288256 h 1507331"/>
                  <a:gd name="connsiteX32" fmla="*/ 812007 w 823913"/>
                  <a:gd name="connsiteY32" fmla="*/ 1188244 h 1507331"/>
                  <a:gd name="connsiteX33" fmla="*/ 804863 w 823913"/>
                  <a:gd name="connsiteY33" fmla="*/ 1076325 h 1507331"/>
                  <a:gd name="connsiteX34" fmla="*/ 792957 w 823913"/>
                  <a:gd name="connsiteY34" fmla="*/ 966788 h 1507331"/>
                  <a:gd name="connsiteX35" fmla="*/ 783432 w 823913"/>
                  <a:gd name="connsiteY35" fmla="*/ 859631 h 1507331"/>
                  <a:gd name="connsiteX36" fmla="*/ 773907 w 823913"/>
                  <a:gd name="connsiteY36" fmla="*/ 807244 h 1507331"/>
                  <a:gd name="connsiteX37" fmla="*/ 669132 w 823913"/>
                  <a:gd name="connsiteY37" fmla="*/ 497681 h 1507331"/>
                  <a:gd name="connsiteX38" fmla="*/ 633413 w 823913"/>
                  <a:gd name="connsiteY38" fmla="*/ 445294 h 1507331"/>
                  <a:gd name="connsiteX39" fmla="*/ 585788 w 823913"/>
                  <a:gd name="connsiteY39" fmla="*/ 388144 h 1507331"/>
                  <a:gd name="connsiteX40" fmla="*/ 504825 w 823913"/>
                  <a:gd name="connsiteY40" fmla="*/ 300038 h 150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823913" h="1507331">
                    <a:moveTo>
                      <a:pt x="504825" y="300038"/>
                    </a:moveTo>
                    <a:lnTo>
                      <a:pt x="464344" y="259556"/>
                    </a:lnTo>
                    <a:lnTo>
                      <a:pt x="421482" y="223838"/>
                    </a:lnTo>
                    <a:lnTo>
                      <a:pt x="371475" y="183356"/>
                    </a:lnTo>
                    <a:lnTo>
                      <a:pt x="333375" y="154781"/>
                    </a:lnTo>
                    <a:lnTo>
                      <a:pt x="300038" y="130969"/>
                    </a:lnTo>
                    <a:lnTo>
                      <a:pt x="252413" y="100013"/>
                    </a:lnTo>
                    <a:lnTo>
                      <a:pt x="211932" y="76200"/>
                    </a:lnTo>
                    <a:lnTo>
                      <a:pt x="176213" y="57150"/>
                    </a:lnTo>
                    <a:lnTo>
                      <a:pt x="138113" y="38100"/>
                    </a:lnTo>
                    <a:lnTo>
                      <a:pt x="71438" y="7144"/>
                    </a:lnTo>
                    <a:lnTo>
                      <a:pt x="45244" y="0"/>
                    </a:lnTo>
                    <a:lnTo>
                      <a:pt x="0" y="66675"/>
                    </a:lnTo>
                    <a:lnTo>
                      <a:pt x="66675" y="104775"/>
                    </a:lnTo>
                    <a:lnTo>
                      <a:pt x="109538" y="140494"/>
                    </a:lnTo>
                    <a:lnTo>
                      <a:pt x="159544" y="185738"/>
                    </a:lnTo>
                    <a:lnTo>
                      <a:pt x="221457" y="245269"/>
                    </a:lnTo>
                    <a:lnTo>
                      <a:pt x="369094" y="416719"/>
                    </a:lnTo>
                    <a:lnTo>
                      <a:pt x="409575" y="466725"/>
                    </a:lnTo>
                    <a:lnTo>
                      <a:pt x="433388" y="509588"/>
                    </a:lnTo>
                    <a:lnTo>
                      <a:pt x="452438" y="547688"/>
                    </a:lnTo>
                    <a:lnTo>
                      <a:pt x="471488" y="592931"/>
                    </a:lnTo>
                    <a:lnTo>
                      <a:pt x="497682" y="669131"/>
                    </a:lnTo>
                    <a:lnTo>
                      <a:pt x="573882" y="890588"/>
                    </a:lnTo>
                    <a:lnTo>
                      <a:pt x="581025" y="945356"/>
                    </a:lnTo>
                    <a:lnTo>
                      <a:pt x="590550" y="1088231"/>
                    </a:lnTo>
                    <a:lnTo>
                      <a:pt x="597694" y="1245394"/>
                    </a:lnTo>
                    <a:cubicBezTo>
                      <a:pt x="598488" y="1302544"/>
                      <a:pt x="599281" y="1359694"/>
                      <a:pt x="600075" y="1416844"/>
                    </a:cubicBezTo>
                    <a:lnTo>
                      <a:pt x="600075" y="1493044"/>
                    </a:lnTo>
                    <a:lnTo>
                      <a:pt x="821532" y="1507331"/>
                    </a:lnTo>
                    <a:cubicBezTo>
                      <a:pt x="822326" y="1477962"/>
                      <a:pt x="823119" y="1448594"/>
                      <a:pt x="823913" y="1419225"/>
                    </a:cubicBezTo>
                    <a:lnTo>
                      <a:pt x="819150" y="1288256"/>
                    </a:lnTo>
                    <a:lnTo>
                      <a:pt x="812007" y="1188244"/>
                    </a:lnTo>
                    <a:lnTo>
                      <a:pt x="804863" y="1076325"/>
                    </a:lnTo>
                    <a:lnTo>
                      <a:pt x="792957" y="966788"/>
                    </a:lnTo>
                    <a:lnTo>
                      <a:pt x="783432" y="859631"/>
                    </a:lnTo>
                    <a:lnTo>
                      <a:pt x="773907" y="807244"/>
                    </a:lnTo>
                    <a:lnTo>
                      <a:pt x="669132" y="497681"/>
                    </a:lnTo>
                    <a:lnTo>
                      <a:pt x="633413" y="445294"/>
                    </a:lnTo>
                    <a:lnTo>
                      <a:pt x="585788" y="388144"/>
                    </a:lnTo>
                    <a:lnTo>
                      <a:pt x="504825" y="30003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B6B4973C-1D07-4790-9F0B-E3659D50AEBF}"/>
                  </a:ext>
                </a:extLst>
              </p:cNvPr>
              <p:cNvSpPr/>
              <p:nvPr/>
            </p:nvSpPr>
            <p:spPr>
              <a:xfrm>
                <a:off x="6557963" y="5202239"/>
                <a:ext cx="552450" cy="942975"/>
              </a:xfrm>
              <a:custGeom>
                <a:avLst/>
                <a:gdLst>
                  <a:gd name="connsiteX0" fmla="*/ 519112 w 552450"/>
                  <a:gd name="connsiteY0" fmla="*/ 407194 h 942975"/>
                  <a:gd name="connsiteX1" fmla="*/ 528637 w 552450"/>
                  <a:gd name="connsiteY1" fmla="*/ 352425 h 942975"/>
                  <a:gd name="connsiteX2" fmla="*/ 538162 w 552450"/>
                  <a:gd name="connsiteY2" fmla="*/ 295275 h 942975"/>
                  <a:gd name="connsiteX3" fmla="*/ 545306 w 552450"/>
                  <a:gd name="connsiteY3" fmla="*/ 235744 h 942975"/>
                  <a:gd name="connsiteX4" fmla="*/ 550068 w 552450"/>
                  <a:gd name="connsiteY4" fmla="*/ 161925 h 942975"/>
                  <a:gd name="connsiteX5" fmla="*/ 552450 w 552450"/>
                  <a:gd name="connsiteY5" fmla="*/ 126207 h 942975"/>
                  <a:gd name="connsiteX6" fmla="*/ 552450 w 552450"/>
                  <a:gd name="connsiteY6" fmla="*/ 78582 h 942975"/>
                  <a:gd name="connsiteX7" fmla="*/ 552450 w 552450"/>
                  <a:gd name="connsiteY7" fmla="*/ 0 h 942975"/>
                  <a:gd name="connsiteX8" fmla="*/ 333375 w 552450"/>
                  <a:gd name="connsiteY8" fmla="*/ 0 h 942975"/>
                  <a:gd name="connsiteX9" fmla="*/ 330993 w 552450"/>
                  <a:gd name="connsiteY9" fmla="*/ 38100 h 942975"/>
                  <a:gd name="connsiteX10" fmla="*/ 330993 w 552450"/>
                  <a:gd name="connsiteY10" fmla="*/ 95250 h 942975"/>
                  <a:gd name="connsiteX11" fmla="*/ 323850 w 552450"/>
                  <a:gd name="connsiteY11" fmla="*/ 166688 h 942975"/>
                  <a:gd name="connsiteX12" fmla="*/ 319087 w 552450"/>
                  <a:gd name="connsiteY12" fmla="*/ 209550 h 942975"/>
                  <a:gd name="connsiteX13" fmla="*/ 307181 w 552450"/>
                  <a:gd name="connsiteY13" fmla="*/ 285750 h 942975"/>
                  <a:gd name="connsiteX14" fmla="*/ 292893 w 552450"/>
                  <a:gd name="connsiteY14" fmla="*/ 340519 h 942975"/>
                  <a:gd name="connsiteX15" fmla="*/ 271462 w 552450"/>
                  <a:gd name="connsiteY15" fmla="*/ 397669 h 942975"/>
                  <a:gd name="connsiteX16" fmla="*/ 247650 w 552450"/>
                  <a:gd name="connsiteY16" fmla="*/ 445294 h 942975"/>
                  <a:gd name="connsiteX17" fmla="*/ 214312 w 552450"/>
                  <a:gd name="connsiteY17" fmla="*/ 490538 h 942975"/>
                  <a:gd name="connsiteX18" fmla="*/ 176212 w 552450"/>
                  <a:gd name="connsiteY18" fmla="*/ 528638 h 942975"/>
                  <a:gd name="connsiteX19" fmla="*/ 138112 w 552450"/>
                  <a:gd name="connsiteY19" fmla="*/ 554832 h 942975"/>
                  <a:gd name="connsiteX20" fmla="*/ 0 w 552450"/>
                  <a:gd name="connsiteY20" fmla="*/ 902494 h 942975"/>
                  <a:gd name="connsiteX21" fmla="*/ 11906 w 552450"/>
                  <a:gd name="connsiteY21" fmla="*/ 916782 h 942975"/>
                  <a:gd name="connsiteX22" fmla="*/ 30956 w 552450"/>
                  <a:gd name="connsiteY22" fmla="*/ 928688 h 942975"/>
                  <a:gd name="connsiteX23" fmla="*/ 54768 w 552450"/>
                  <a:gd name="connsiteY23" fmla="*/ 938213 h 942975"/>
                  <a:gd name="connsiteX24" fmla="*/ 73818 w 552450"/>
                  <a:gd name="connsiteY24" fmla="*/ 942975 h 942975"/>
                  <a:gd name="connsiteX25" fmla="*/ 95250 w 552450"/>
                  <a:gd name="connsiteY25" fmla="*/ 940594 h 942975"/>
                  <a:gd name="connsiteX26" fmla="*/ 126206 w 552450"/>
                  <a:gd name="connsiteY26" fmla="*/ 926307 h 942975"/>
                  <a:gd name="connsiteX27" fmla="*/ 147637 w 552450"/>
                  <a:gd name="connsiteY27" fmla="*/ 914400 h 942975"/>
                  <a:gd name="connsiteX28" fmla="*/ 188118 w 552450"/>
                  <a:gd name="connsiteY28" fmla="*/ 895350 h 942975"/>
                  <a:gd name="connsiteX29" fmla="*/ 242887 w 552450"/>
                  <a:gd name="connsiteY29" fmla="*/ 862013 h 942975"/>
                  <a:gd name="connsiteX30" fmla="*/ 288131 w 552450"/>
                  <a:gd name="connsiteY30" fmla="*/ 831057 h 942975"/>
                  <a:gd name="connsiteX31" fmla="*/ 328612 w 552450"/>
                  <a:gd name="connsiteY31" fmla="*/ 795338 h 942975"/>
                  <a:gd name="connsiteX32" fmla="*/ 364331 w 552450"/>
                  <a:gd name="connsiteY32" fmla="*/ 759619 h 942975"/>
                  <a:gd name="connsiteX33" fmla="*/ 392906 w 552450"/>
                  <a:gd name="connsiteY33" fmla="*/ 723900 h 942975"/>
                  <a:gd name="connsiteX34" fmla="*/ 419100 w 552450"/>
                  <a:gd name="connsiteY34" fmla="*/ 681038 h 942975"/>
                  <a:gd name="connsiteX35" fmla="*/ 447675 w 552450"/>
                  <a:gd name="connsiteY35" fmla="*/ 628650 h 942975"/>
                  <a:gd name="connsiteX36" fmla="*/ 473868 w 552450"/>
                  <a:gd name="connsiteY36" fmla="*/ 569119 h 942975"/>
                  <a:gd name="connsiteX37" fmla="*/ 500062 w 552450"/>
                  <a:gd name="connsiteY37" fmla="*/ 492919 h 942975"/>
                  <a:gd name="connsiteX38" fmla="*/ 519112 w 552450"/>
                  <a:gd name="connsiteY38" fmla="*/ 407194 h 942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52450" h="942975">
                    <a:moveTo>
                      <a:pt x="519112" y="407194"/>
                    </a:moveTo>
                    <a:lnTo>
                      <a:pt x="528637" y="352425"/>
                    </a:lnTo>
                    <a:lnTo>
                      <a:pt x="538162" y="295275"/>
                    </a:lnTo>
                    <a:lnTo>
                      <a:pt x="545306" y="235744"/>
                    </a:lnTo>
                    <a:lnTo>
                      <a:pt x="550068" y="161925"/>
                    </a:lnTo>
                    <a:lnTo>
                      <a:pt x="552450" y="126207"/>
                    </a:lnTo>
                    <a:lnTo>
                      <a:pt x="552450" y="78582"/>
                    </a:lnTo>
                    <a:lnTo>
                      <a:pt x="552450" y="0"/>
                    </a:lnTo>
                    <a:lnTo>
                      <a:pt x="333375" y="0"/>
                    </a:lnTo>
                    <a:lnTo>
                      <a:pt x="330993" y="38100"/>
                    </a:lnTo>
                    <a:lnTo>
                      <a:pt x="330993" y="95250"/>
                    </a:lnTo>
                    <a:lnTo>
                      <a:pt x="323850" y="166688"/>
                    </a:lnTo>
                    <a:lnTo>
                      <a:pt x="319087" y="209550"/>
                    </a:lnTo>
                    <a:lnTo>
                      <a:pt x="307181" y="285750"/>
                    </a:lnTo>
                    <a:lnTo>
                      <a:pt x="292893" y="340519"/>
                    </a:lnTo>
                    <a:lnTo>
                      <a:pt x="271462" y="397669"/>
                    </a:lnTo>
                    <a:lnTo>
                      <a:pt x="247650" y="445294"/>
                    </a:lnTo>
                    <a:lnTo>
                      <a:pt x="214312" y="490538"/>
                    </a:lnTo>
                    <a:lnTo>
                      <a:pt x="176212" y="528638"/>
                    </a:lnTo>
                    <a:lnTo>
                      <a:pt x="138112" y="554832"/>
                    </a:lnTo>
                    <a:lnTo>
                      <a:pt x="0" y="902494"/>
                    </a:lnTo>
                    <a:lnTo>
                      <a:pt x="11906" y="916782"/>
                    </a:lnTo>
                    <a:lnTo>
                      <a:pt x="30956" y="928688"/>
                    </a:lnTo>
                    <a:lnTo>
                      <a:pt x="54768" y="938213"/>
                    </a:lnTo>
                    <a:lnTo>
                      <a:pt x="73818" y="942975"/>
                    </a:lnTo>
                    <a:lnTo>
                      <a:pt x="95250" y="940594"/>
                    </a:lnTo>
                    <a:lnTo>
                      <a:pt x="126206" y="926307"/>
                    </a:lnTo>
                    <a:lnTo>
                      <a:pt x="147637" y="914400"/>
                    </a:lnTo>
                    <a:lnTo>
                      <a:pt x="188118" y="895350"/>
                    </a:lnTo>
                    <a:lnTo>
                      <a:pt x="242887" y="862013"/>
                    </a:lnTo>
                    <a:lnTo>
                      <a:pt x="288131" y="831057"/>
                    </a:lnTo>
                    <a:lnTo>
                      <a:pt x="328612" y="795338"/>
                    </a:lnTo>
                    <a:lnTo>
                      <a:pt x="364331" y="759619"/>
                    </a:lnTo>
                    <a:lnTo>
                      <a:pt x="392906" y="723900"/>
                    </a:lnTo>
                    <a:lnTo>
                      <a:pt x="419100" y="681038"/>
                    </a:lnTo>
                    <a:lnTo>
                      <a:pt x="447675" y="628650"/>
                    </a:lnTo>
                    <a:lnTo>
                      <a:pt x="473868" y="569119"/>
                    </a:lnTo>
                    <a:lnTo>
                      <a:pt x="500062" y="492919"/>
                    </a:lnTo>
                    <a:lnTo>
                      <a:pt x="519112" y="4071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58582664-6643-44CE-93F2-6BB30BCD8583}"/>
                  </a:ext>
                </a:extLst>
              </p:cNvPr>
              <p:cNvSpPr/>
              <p:nvPr/>
            </p:nvSpPr>
            <p:spPr>
              <a:xfrm>
                <a:off x="6186489" y="5734051"/>
                <a:ext cx="547687" cy="404813"/>
              </a:xfrm>
              <a:custGeom>
                <a:avLst/>
                <a:gdLst>
                  <a:gd name="connsiteX0" fmla="*/ 202406 w 547687"/>
                  <a:gd name="connsiteY0" fmla="*/ 54769 h 404813"/>
                  <a:gd name="connsiteX1" fmla="*/ 138112 w 547687"/>
                  <a:gd name="connsiteY1" fmla="*/ 45244 h 404813"/>
                  <a:gd name="connsiteX2" fmla="*/ 71437 w 547687"/>
                  <a:gd name="connsiteY2" fmla="*/ 30956 h 404813"/>
                  <a:gd name="connsiteX3" fmla="*/ 23812 w 547687"/>
                  <a:gd name="connsiteY3" fmla="*/ 16669 h 404813"/>
                  <a:gd name="connsiteX4" fmla="*/ 14287 w 547687"/>
                  <a:gd name="connsiteY4" fmla="*/ 16669 h 404813"/>
                  <a:gd name="connsiteX5" fmla="*/ 2381 w 547687"/>
                  <a:gd name="connsiteY5" fmla="*/ 21431 h 404813"/>
                  <a:gd name="connsiteX6" fmla="*/ 0 w 547687"/>
                  <a:gd name="connsiteY6" fmla="*/ 35719 h 404813"/>
                  <a:gd name="connsiteX7" fmla="*/ 7143 w 547687"/>
                  <a:gd name="connsiteY7" fmla="*/ 54769 h 404813"/>
                  <a:gd name="connsiteX8" fmla="*/ 30956 w 547687"/>
                  <a:gd name="connsiteY8" fmla="*/ 69056 h 404813"/>
                  <a:gd name="connsiteX9" fmla="*/ 88106 w 547687"/>
                  <a:gd name="connsiteY9" fmla="*/ 102394 h 404813"/>
                  <a:gd name="connsiteX10" fmla="*/ 154781 w 547687"/>
                  <a:gd name="connsiteY10" fmla="*/ 145256 h 404813"/>
                  <a:gd name="connsiteX11" fmla="*/ 211931 w 547687"/>
                  <a:gd name="connsiteY11" fmla="*/ 183356 h 404813"/>
                  <a:gd name="connsiteX12" fmla="*/ 261937 w 547687"/>
                  <a:gd name="connsiteY12" fmla="*/ 221456 h 404813"/>
                  <a:gd name="connsiteX13" fmla="*/ 300037 w 547687"/>
                  <a:gd name="connsiteY13" fmla="*/ 254794 h 404813"/>
                  <a:gd name="connsiteX14" fmla="*/ 321468 w 547687"/>
                  <a:gd name="connsiteY14" fmla="*/ 276225 h 404813"/>
                  <a:gd name="connsiteX15" fmla="*/ 338137 w 547687"/>
                  <a:gd name="connsiteY15" fmla="*/ 295275 h 404813"/>
                  <a:gd name="connsiteX16" fmla="*/ 352425 w 547687"/>
                  <a:gd name="connsiteY16" fmla="*/ 321469 h 404813"/>
                  <a:gd name="connsiteX17" fmla="*/ 361950 w 547687"/>
                  <a:gd name="connsiteY17" fmla="*/ 347663 h 404813"/>
                  <a:gd name="connsiteX18" fmla="*/ 369093 w 547687"/>
                  <a:gd name="connsiteY18" fmla="*/ 366713 h 404813"/>
                  <a:gd name="connsiteX19" fmla="*/ 385762 w 547687"/>
                  <a:gd name="connsiteY19" fmla="*/ 381000 h 404813"/>
                  <a:gd name="connsiteX20" fmla="*/ 428625 w 547687"/>
                  <a:gd name="connsiteY20" fmla="*/ 404813 h 404813"/>
                  <a:gd name="connsiteX21" fmla="*/ 547687 w 547687"/>
                  <a:gd name="connsiteY21" fmla="*/ 0 h 404813"/>
                  <a:gd name="connsiteX22" fmla="*/ 526256 w 547687"/>
                  <a:gd name="connsiteY22" fmla="*/ 11906 h 404813"/>
                  <a:gd name="connsiteX23" fmla="*/ 504825 w 547687"/>
                  <a:gd name="connsiteY23" fmla="*/ 23813 h 404813"/>
                  <a:gd name="connsiteX24" fmla="*/ 471487 w 547687"/>
                  <a:gd name="connsiteY24" fmla="*/ 38100 h 404813"/>
                  <a:gd name="connsiteX25" fmla="*/ 433387 w 547687"/>
                  <a:gd name="connsiteY25" fmla="*/ 47625 h 404813"/>
                  <a:gd name="connsiteX26" fmla="*/ 385762 w 547687"/>
                  <a:gd name="connsiteY26" fmla="*/ 54769 h 404813"/>
                  <a:gd name="connsiteX27" fmla="*/ 314325 w 547687"/>
                  <a:gd name="connsiteY27" fmla="*/ 59531 h 404813"/>
                  <a:gd name="connsiteX28" fmla="*/ 202406 w 547687"/>
                  <a:gd name="connsiteY28" fmla="*/ 54769 h 40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47687" h="404813">
                    <a:moveTo>
                      <a:pt x="202406" y="54769"/>
                    </a:moveTo>
                    <a:lnTo>
                      <a:pt x="138112" y="45244"/>
                    </a:lnTo>
                    <a:lnTo>
                      <a:pt x="71437" y="30956"/>
                    </a:lnTo>
                    <a:lnTo>
                      <a:pt x="23812" y="16669"/>
                    </a:lnTo>
                    <a:lnTo>
                      <a:pt x="14287" y="16669"/>
                    </a:lnTo>
                    <a:lnTo>
                      <a:pt x="2381" y="21431"/>
                    </a:lnTo>
                    <a:lnTo>
                      <a:pt x="0" y="35719"/>
                    </a:lnTo>
                    <a:lnTo>
                      <a:pt x="7143" y="54769"/>
                    </a:lnTo>
                    <a:lnTo>
                      <a:pt x="30956" y="69056"/>
                    </a:lnTo>
                    <a:lnTo>
                      <a:pt x="88106" y="102394"/>
                    </a:lnTo>
                    <a:lnTo>
                      <a:pt x="154781" y="145256"/>
                    </a:lnTo>
                    <a:lnTo>
                      <a:pt x="211931" y="183356"/>
                    </a:lnTo>
                    <a:lnTo>
                      <a:pt x="261937" y="221456"/>
                    </a:lnTo>
                    <a:lnTo>
                      <a:pt x="300037" y="254794"/>
                    </a:lnTo>
                    <a:lnTo>
                      <a:pt x="321468" y="276225"/>
                    </a:lnTo>
                    <a:lnTo>
                      <a:pt x="338137" y="295275"/>
                    </a:lnTo>
                    <a:lnTo>
                      <a:pt x="352425" y="321469"/>
                    </a:lnTo>
                    <a:lnTo>
                      <a:pt x="361950" y="347663"/>
                    </a:lnTo>
                    <a:lnTo>
                      <a:pt x="369093" y="366713"/>
                    </a:lnTo>
                    <a:lnTo>
                      <a:pt x="385762" y="381000"/>
                    </a:lnTo>
                    <a:lnTo>
                      <a:pt x="428625" y="404813"/>
                    </a:lnTo>
                    <a:lnTo>
                      <a:pt x="547687" y="0"/>
                    </a:lnTo>
                    <a:lnTo>
                      <a:pt x="526256" y="11906"/>
                    </a:lnTo>
                    <a:lnTo>
                      <a:pt x="504825" y="23813"/>
                    </a:lnTo>
                    <a:lnTo>
                      <a:pt x="471487" y="38100"/>
                    </a:lnTo>
                    <a:lnTo>
                      <a:pt x="433387" y="47625"/>
                    </a:lnTo>
                    <a:lnTo>
                      <a:pt x="385762" y="54769"/>
                    </a:lnTo>
                    <a:lnTo>
                      <a:pt x="314325" y="59531"/>
                    </a:lnTo>
                    <a:lnTo>
                      <a:pt x="202406" y="547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18">
                <a:extLst>
                  <a:ext uri="{FF2B5EF4-FFF2-40B4-BE49-F238E27FC236}">
                    <a16:creationId xmlns:a16="http://schemas.microsoft.com/office/drawing/2014/main" id="{CDCF8E6A-0BA0-42F6-8C81-9056A138F59A}"/>
                  </a:ext>
                </a:extLst>
              </p:cNvPr>
              <p:cNvSpPr/>
              <p:nvPr/>
            </p:nvSpPr>
            <p:spPr>
              <a:xfrm>
                <a:off x="5172076" y="3976689"/>
                <a:ext cx="1503363" cy="1120775"/>
              </a:xfrm>
              <a:custGeom>
                <a:avLst/>
                <a:gdLst>
                  <a:gd name="connsiteX0" fmla="*/ 902494 w 1502569"/>
                  <a:gd name="connsiteY0" fmla="*/ 485775 h 1121568"/>
                  <a:gd name="connsiteX1" fmla="*/ 997744 w 1502569"/>
                  <a:gd name="connsiteY1" fmla="*/ 397668 h 1121568"/>
                  <a:gd name="connsiteX2" fmla="*/ 1078706 w 1502569"/>
                  <a:gd name="connsiteY2" fmla="*/ 314325 h 1121568"/>
                  <a:gd name="connsiteX3" fmla="*/ 1135856 w 1502569"/>
                  <a:gd name="connsiteY3" fmla="*/ 254793 h 1121568"/>
                  <a:gd name="connsiteX4" fmla="*/ 1190625 w 1502569"/>
                  <a:gd name="connsiteY4" fmla="*/ 188118 h 1121568"/>
                  <a:gd name="connsiteX5" fmla="*/ 1266825 w 1502569"/>
                  <a:gd name="connsiteY5" fmla="*/ 92868 h 1121568"/>
                  <a:gd name="connsiteX6" fmla="*/ 1333500 w 1502569"/>
                  <a:gd name="connsiteY6" fmla="*/ 0 h 1121568"/>
                  <a:gd name="connsiteX7" fmla="*/ 1502569 w 1502569"/>
                  <a:gd name="connsiteY7" fmla="*/ 180975 h 1121568"/>
                  <a:gd name="connsiteX8" fmla="*/ 1423988 w 1502569"/>
                  <a:gd name="connsiteY8" fmla="*/ 259556 h 1121568"/>
                  <a:gd name="connsiteX9" fmla="*/ 1321594 w 1502569"/>
                  <a:gd name="connsiteY9" fmla="*/ 361950 h 1121568"/>
                  <a:gd name="connsiteX10" fmla="*/ 1214438 w 1502569"/>
                  <a:gd name="connsiteY10" fmla="*/ 461962 h 1121568"/>
                  <a:gd name="connsiteX11" fmla="*/ 1097756 w 1502569"/>
                  <a:gd name="connsiteY11" fmla="*/ 561975 h 1121568"/>
                  <a:gd name="connsiteX12" fmla="*/ 978694 w 1502569"/>
                  <a:gd name="connsiteY12" fmla="*/ 654843 h 1121568"/>
                  <a:gd name="connsiteX13" fmla="*/ 821531 w 1502569"/>
                  <a:gd name="connsiteY13" fmla="*/ 762000 h 1121568"/>
                  <a:gd name="connsiteX14" fmla="*/ 683419 w 1502569"/>
                  <a:gd name="connsiteY14" fmla="*/ 845343 h 1121568"/>
                  <a:gd name="connsiteX15" fmla="*/ 509588 w 1502569"/>
                  <a:gd name="connsiteY15" fmla="*/ 935831 h 1121568"/>
                  <a:gd name="connsiteX16" fmla="*/ 345281 w 1502569"/>
                  <a:gd name="connsiteY16" fmla="*/ 1009650 h 1121568"/>
                  <a:gd name="connsiteX17" fmla="*/ 185738 w 1502569"/>
                  <a:gd name="connsiteY17" fmla="*/ 1073943 h 1121568"/>
                  <a:gd name="connsiteX18" fmla="*/ 57150 w 1502569"/>
                  <a:gd name="connsiteY18" fmla="*/ 1116806 h 1121568"/>
                  <a:gd name="connsiteX19" fmla="*/ 30956 w 1502569"/>
                  <a:gd name="connsiteY19" fmla="*/ 1121568 h 1121568"/>
                  <a:gd name="connsiteX20" fmla="*/ 14288 w 1502569"/>
                  <a:gd name="connsiteY20" fmla="*/ 1119187 h 1121568"/>
                  <a:gd name="connsiteX21" fmla="*/ 4763 w 1502569"/>
                  <a:gd name="connsiteY21" fmla="*/ 1116806 h 1121568"/>
                  <a:gd name="connsiteX22" fmla="*/ 0 w 1502569"/>
                  <a:gd name="connsiteY22" fmla="*/ 1107281 h 1121568"/>
                  <a:gd name="connsiteX23" fmla="*/ 7144 w 1502569"/>
                  <a:gd name="connsiteY23" fmla="*/ 1092993 h 1121568"/>
                  <a:gd name="connsiteX24" fmla="*/ 23813 w 1502569"/>
                  <a:gd name="connsiteY24" fmla="*/ 1076325 h 1121568"/>
                  <a:gd name="connsiteX25" fmla="*/ 90488 w 1502569"/>
                  <a:gd name="connsiteY25" fmla="*/ 1038225 h 1121568"/>
                  <a:gd name="connsiteX26" fmla="*/ 233363 w 1502569"/>
                  <a:gd name="connsiteY26" fmla="*/ 957262 h 1121568"/>
                  <a:gd name="connsiteX27" fmla="*/ 364331 w 1502569"/>
                  <a:gd name="connsiteY27" fmla="*/ 878681 h 1121568"/>
                  <a:gd name="connsiteX28" fmla="*/ 461963 w 1502569"/>
                  <a:gd name="connsiteY28" fmla="*/ 816768 h 1121568"/>
                  <a:gd name="connsiteX29" fmla="*/ 561975 w 1502569"/>
                  <a:gd name="connsiteY29" fmla="*/ 750093 h 1121568"/>
                  <a:gd name="connsiteX30" fmla="*/ 666750 w 1502569"/>
                  <a:gd name="connsiteY30" fmla="*/ 676275 h 1121568"/>
                  <a:gd name="connsiteX31" fmla="*/ 785813 w 1502569"/>
                  <a:gd name="connsiteY31" fmla="*/ 583406 h 1121568"/>
                  <a:gd name="connsiteX32" fmla="*/ 902494 w 1502569"/>
                  <a:gd name="connsiteY32" fmla="*/ 485775 h 1121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02569" h="1121568">
                    <a:moveTo>
                      <a:pt x="902494" y="485775"/>
                    </a:moveTo>
                    <a:lnTo>
                      <a:pt x="997744" y="397668"/>
                    </a:lnTo>
                    <a:lnTo>
                      <a:pt x="1078706" y="314325"/>
                    </a:lnTo>
                    <a:lnTo>
                      <a:pt x="1135856" y="254793"/>
                    </a:lnTo>
                    <a:lnTo>
                      <a:pt x="1190625" y="188118"/>
                    </a:lnTo>
                    <a:lnTo>
                      <a:pt x="1266825" y="92868"/>
                    </a:lnTo>
                    <a:lnTo>
                      <a:pt x="1333500" y="0"/>
                    </a:lnTo>
                    <a:lnTo>
                      <a:pt x="1502569" y="180975"/>
                    </a:lnTo>
                    <a:lnTo>
                      <a:pt x="1423988" y="259556"/>
                    </a:lnTo>
                    <a:lnTo>
                      <a:pt x="1321594" y="361950"/>
                    </a:lnTo>
                    <a:lnTo>
                      <a:pt x="1214438" y="461962"/>
                    </a:lnTo>
                    <a:lnTo>
                      <a:pt x="1097756" y="561975"/>
                    </a:lnTo>
                    <a:lnTo>
                      <a:pt x="978694" y="654843"/>
                    </a:lnTo>
                    <a:lnTo>
                      <a:pt x="821531" y="762000"/>
                    </a:lnTo>
                    <a:lnTo>
                      <a:pt x="683419" y="845343"/>
                    </a:lnTo>
                    <a:lnTo>
                      <a:pt x="509588" y="935831"/>
                    </a:lnTo>
                    <a:lnTo>
                      <a:pt x="345281" y="1009650"/>
                    </a:lnTo>
                    <a:lnTo>
                      <a:pt x="185738" y="1073943"/>
                    </a:lnTo>
                    <a:lnTo>
                      <a:pt x="57150" y="1116806"/>
                    </a:lnTo>
                    <a:lnTo>
                      <a:pt x="30956" y="1121568"/>
                    </a:lnTo>
                    <a:lnTo>
                      <a:pt x="14288" y="1119187"/>
                    </a:lnTo>
                    <a:lnTo>
                      <a:pt x="4763" y="1116806"/>
                    </a:lnTo>
                    <a:lnTo>
                      <a:pt x="0" y="1107281"/>
                    </a:lnTo>
                    <a:lnTo>
                      <a:pt x="7144" y="1092993"/>
                    </a:lnTo>
                    <a:lnTo>
                      <a:pt x="23813" y="1076325"/>
                    </a:lnTo>
                    <a:lnTo>
                      <a:pt x="90488" y="1038225"/>
                    </a:lnTo>
                    <a:lnTo>
                      <a:pt x="233363" y="957262"/>
                    </a:lnTo>
                    <a:lnTo>
                      <a:pt x="364331" y="878681"/>
                    </a:lnTo>
                    <a:lnTo>
                      <a:pt x="461963" y="816768"/>
                    </a:lnTo>
                    <a:lnTo>
                      <a:pt x="561975" y="750093"/>
                    </a:lnTo>
                    <a:lnTo>
                      <a:pt x="666750" y="676275"/>
                    </a:lnTo>
                    <a:lnTo>
                      <a:pt x="785813" y="583406"/>
                    </a:lnTo>
                    <a:lnTo>
                      <a:pt x="902494" y="4857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8" name="フリーフォーム 19">
                <a:extLst>
                  <a:ext uri="{FF2B5EF4-FFF2-40B4-BE49-F238E27FC236}">
                    <a16:creationId xmlns:a16="http://schemas.microsoft.com/office/drawing/2014/main" id="{F530CBB2-1054-4028-B93B-51D7CC873F5B}"/>
                  </a:ext>
                </a:extLst>
              </p:cNvPr>
              <p:cNvSpPr/>
              <p:nvPr/>
            </p:nvSpPr>
            <p:spPr>
              <a:xfrm>
                <a:off x="5116513" y="4381501"/>
                <a:ext cx="1790700" cy="1522413"/>
              </a:xfrm>
              <a:custGeom>
                <a:avLst/>
                <a:gdLst>
                  <a:gd name="connsiteX0" fmla="*/ 1150144 w 1790700"/>
                  <a:gd name="connsiteY0" fmla="*/ 666750 h 1521619"/>
                  <a:gd name="connsiteX1" fmla="*/ 1233488 w 1790700"/>
                  <a:gd name="connsiteY1" fmla="*/ 585788 h 1521619"/>
                  <a:gd name="connsiteX2" fmla="*/ 1319213 w 1790700"/>
                  <a:gd name="connsiteY2" fmla="*/ 492919 h 1521619"/>
                  <a:gd name="connsiteX3" fmla="*/ 1376363 w 1790700"/>
                  <a:gd name="connsiteY3" fmla="*/ 426244 h 1521619"/>
                  <a:gd name="connsiteX4" fmla="*/ 1438275 w 1790700"/>
                  <a:gd name="connsiteY4" fmla="*/ 350044 h 1521619"/>
                  <a:gd name="connsiteX5" fmla="*/ 1497807 w 1790700"/>
                  <a:gd name="connsiteY5" fmla="*/ 276225 h 1521619"/>
                  <a:gd name="connsiteX6" fmla="*/ 1585913 w 1790700"/>
                  <a:gd name="connsiteY6" fmla="*/ 159544 h 1521619"/>
                  <a:gd name="connsiteX7" fmla="*/ 1650207 w 1790700"/>
                  <a:gd name="connsiteY7" fmla="*/ 64294 h 1521619"/>
                  <a:gd name="connsiteX8" fmla="*/ 1688307 w 1790700"/>
                  <a:gd name="connsiteY8" fmla="*/ 0 h 1521619"/>
                  <a:gd name="connsiteX9" fmla="*/ 1790700 w 1790700"/>
                  <a:gd name="connsiteY9" fmla="*/ 264319 h 1521619"/>
                  <a:gd name="connsiteX10" fmla="*/ 1666875 w 1790700"/>
                  <a:gd name="connsiteY10" fmla="*/ 414338 h 1521619"/>
                  <a:gd name="connsiteX11" fmla="*/ 1540669 w 1790700"/>
                  <a:gd name="connsiteY11" fmla="*/ 557213 h 1521619"/>
                  <a:gd name="connsiteX12" fmla="*/ 1388269 w 1790700"/>
                  <a:gd name="connsiteY12" fmla="*/ 707231 h 1521619"/>
                  <a:gd name="connsiteX13" fmla="*/ 1278732 w 1790700"/>
                  <a:gd name="connsiteY13" fmla="*/ 809625 h 1521619"/>
                  <a:gd name="connsiteX14" fmla="*/ 1126332 w 1790700"/>
                  <a:gd name="connsiteY14" fmla="*/ 931069 h 1521619"/>
                  <a:gd name="connsiteX15" fmla="*/ 1000125 w 1790700"/>
                  <a:gd name="connsiteY15" fmla="*/ 1026319 h 1521619"/>
                  <a:gd name="connsiteX16" fmla="*/ 833438 w 1790700"/>
                  <a:gd name="connsiteY16" fmla="*/ 1138238 h 1521619"/>
                  <a:gd name="connsiteX17" fmla="*/ 740569 w 1790700"/>
                  <a:gd name="connsiteY17" fmla="*/ 1195388 h 1521619"/>
                  <a:gd name="connsiteX18" fmla="*/ 595313 w 1790700"/>
                  <a:gd name="connsiteY18" fmla="*/ 1278731 h 1521619"/>
                  <a:gd name="connsiteX19" fmla="*/ 464344 w 1790700"/>
                  <a:gd name="connsiteY19" fmla="*/ 1347788 h 1521619"/>
                  <a:gd name="connsiteX20" fmla="*/ 338138 w 1790700"/>
                  <a:gd name="connsiteY20" fmla="*/ 1407319 h 1521619"/>
                  <a:gd name="connsiteX21" fmla="*/ 211932 w 1790700"/>
                  <a:gd name="connsiteY21" fmla="*/ 1462088 h 1521619"/>
                  <a:gd name="connsiteX22" fmla="*/ 85725 w 1790700"/>
                  <a:gd name="connsiteY22" fmla="*/ 1512094 h 1521619"/>
                  <a:gd name="connsiteX23" fmla="*/ 50007 w 1790700"/>
                  <a:gd name="connsiteY23" fmla="*/ 1521619 h 1521619"/>
                  <a:gd name="connsiteX24" fmla="*/ 28575 w 1790700"/>
                  <a:gd name="connsiteY24" fmla="*/ 1521619 h 1521619"/>
                  <a:gd name="connsiteX25" fmla="*/ 16669 w 1790700"/>
                  <a:gd name="connsiteY25" fmla="*/ 1519238 h 1521619"/>
                  <a:gd name="connsiteX26" fmla="*/ 2382 w 1790700"/>
                  <a:gd name="connsiteY26" fmla="*/ 1512094 h 1521619"/>
                  <a:gd name="connsiteX27" fmla="*/ 0 w 1790700"/>
                  <a:gd name="connsiteY27" fmla="*/ 1497806 h 1521619"/>
                  <a:gd name="connsiteX28" fmla="*/ 9525 w 1790700"/>
                  <a:gd name="connsiteY28" fmla="*/ 1478756 h 1521619"/>
                  <a:gd name="connsiteX29" fmla="*/ 28575 w 1790700"/>
                  <a:gd name="connsiteY29" fmla="*/ 1454944 h 1521619"/>
                  <a:gd name="connsiteX30" fmla="*/ 111919 w 1790700"/>
                  <a:gd name="connsiteY30" fmla="*/ 1407319 h 1521619"/>
                  <a:gd name="connsiteX31" fmla="*/ 311944 w 1790700"/>
                  <a:gd name="connsiteY31" fmla="*/ 1288256 h 1521619"/>
                  <a:gd name="connsiteX32" fmla="*/ 514350 w 1790700"/>
                  <a:gd name="connsiteY32" fmla="*/ 1162050 h 1521619"/>
                  <a:gd name="connsiteX33" fmla="*/ 714375 w 1790700"/>
                  <a:gd name="connsiteY33" fmla="*/ 1023938 h 1521619"/>
                  <a:gd name="connsiteX34" fmla="*/ 892969 w 1790700"/>
                  <a:gd name="connsiteY34" fmla="*/ 892969 h 1521619"/>
                  <a:gd name="connsiteX35" fmla="*/ 988219 w 1790700"/>
                  <a:gd name="connsiteY35" fmla="*/ 816769 h 1521619"/>
                  <a:gd name="connsiteX36" fmla="*/ 1150144 w 1790700"/>
                  <a:gd name="connsiteY36" fmla="*/ 666750 h 152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90700" h="1521619">
                    <a:moveTo>
                      <a:pt x="1150144" y="666750"/>
                    </a:moveTo>
                    <a:lnTo>
                      <a:pt x="1233488" y="585788"/>
                    </a:lnTo>
                    <a:lnTo>
                      <a:pt x="1319213" y="492919"/>
                    </a:lnTo>
                    <a:lnTo>
                      <a:pt x="1376363" y="426244"/>
                    </a:lnTo>
                    <a:lnTo>
                      <a:pt x="1438275" y="350044"/>
                    </a:lnTo>
                    <a:lnTo>
                      <a:pt x="1497807" y="276225"/>
                    </a:lnTo>
                    <a:lnTo>
                      <a:pt x="1585913" y="159544"/>
                    </a:lnTo>
                    <a:lnTo>
                      <a:pt x="1650207" y="64294"/>
                    </a:lnTo>
                    <a:lnTo>
                      <a:pt x="1688307" y="0"/>
                    </a:lnTo>
                    <a:lnTo>
                      <a:pt x="1790700" y="264319"/>
                    </a:lnTo>
                    <a:lnTo>
                      <a:pt x="1666875" y="414338"/>
                    </a:lnTo>
                    <a:lnTo>
                      <a:pt x="1540669" y="557213"/>
                    </a:lnTo>
                    <a:lnTo>
                      <a:pt x="1388269" y="707231"/>
                    </a:lnTo>
                    <a:lnTo>
                      <a:pt x="1278732" y="809625"/>
                    </a:lnTo>
                    <a:lnTo>
                      <a:pt x="1126332" y="931069"/>
                    </a:lnTo>
                    <a:lnTo>
                      <a:pt x="1000125" y="1026319"/>
                    </a:lnTo>
                    <a:lnTo>
                      <a:pt x="833438" y="1138238"/>
                    </a:lnTo>
                    <a:lnTo>
                      <a:pt x="740569" y="1195388"/>
                    </a:lnTo>
                    <a:lnTo>
                      <a:pt x="595313" y="1278731"/>
                    </a:lnTo>
                    <a:lnTo>
                      <a:pt x="464344" y="1347788"/>
                    </a:lnTo>
                    <a:lnTo>
                      <a:pt x="338138" y="1407319"/>
                    </a:lnTo>
                    <a:lnTo>
                      <a:pt x="211932" y="1462088"/>
                    </a:lnTo>
                    <a:lnTo>
                      <a:pt x="85725" y="1512094"/>
                    </a:lnTo>
                    <a:lnTo>
                      <a:pt x="50007" y="1521619"/>
                    </a:lnTo>
                    <a:lnTo>
                      <a:pt x="28575" y="1521619"/>
                    </a:lnTo>
                    <a:lnTo>
                      <a:pt x="16669" y="1519238"/>
                    </a:lnTo>
                    <a:lnTo>
                      <a:pt x="2382" y="1512094"/>
                    </a:lnTo>
                    <a:lnTo>
                      <a:pt x="0" y="1497806"/>
                    </a:lnTo>
                    <a:lnTo>
                      <a:pt x="9525" y="1478756"/>
                    </a:lnTo>
                    <a:lnTo>
                      <a:pt x="28575" y="1454944"/>
                    </a:lnTo>
                    <a:lnTo>
                      <a:pt x="111919" y="1407319"/>
                    </a:lnTo>
                    <a:lnTo>
                      <a:pt x="311944" y="1288256"/>
                    </a:lnTo>
                    <a:lnTo>
                      <a:pt x="514350" y="1162050"/>
                    </a:lnTo>
                    <a:lnTo>
                      <a:pt x="714375" y="1023938"/>
                    </a:lnTo>
                    <a:lnTo>
                      <a:pt x="892969" y="892969"/>
                    </a:lnTo>
                    <a:lnTo>
                      <a:pt x="988219" y="816769"/>
                    </a:lnTo>
                    <a:lnTo>
                      <a:pt x="1150144" y="66675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9" name="フリーフォーム 21">
                <a:extLst>
                  <a:ext uri="{FF2B5EF4-FFF2-40B4-BE49-F238E27FC236}">
                    <a16:creationId xmlns:a16="http://schemas.microsoft.com/office/drawing/2014/main" id="{A3DB2725-B185-488C-AED1-B9CF3C4FDD83}"/>
                  </a:ext>
                </a:extLst>
              </p:cNvPr>
              <p:cNvSpPr/>
              <p:nvPr/>
            </p:nvSpPr>
            <p:spPr>
              <a:xfrm>
                <a:off x="6900863" y="3582989"/>
                <a:ext cx="1301750" cy="752475"/>
              </a:xfrm>
              <a:custGeom>
                <a:avLst/>
                <a:gdLst>
                  <a:gd name="connsiteX0" fmla="*/ 523875 w 1302543"/>
                  <a:gd name="connsiteY0" fmla="*/ 440532 h 752475"/>
                  <a:gd name="connsiteX1" fmla="*/ 347662 w 1302543"/>
                  <a:gd name="connsiteY1" fmla="*/ 535782 h 752475"/>
                  <a:gd name="connsiteX2" fmla="*/ 138112 w 1302543"/>
                  <a:gd name="connsiteY2" fmla="*/ 647700 h 752475"/>
                  <a:gd name="connsiteX3" fmla="*/ 2381 w 1302543"/>
                  <a:gd name="connsiteY3" fmla="*/ 716757 h 752475"/>
                  <a:gd name="connsiteX4" fmla="*/ 0 w 1302543"/>
                  <a:gd name="connsiteY4" fmla="*/ 752475 h 752475"/>
                  <a:gd name="connsiteX5" fmla="*/ 133350 w 1302543"/>
                  <a:gd name="connsiteY5" fmla="*/ 726282 h 752475"/>
                  <a:gd name="connsiteX6" fmla="*/ 319087 w 1302543"/>
                  <a:gd name="connsiteY6" fmla="*/ 666750 h 752475"/>
                  <a:gd name="connsiteX7" fmla="*/ 521493 w 1302543"/>
                  <a:gd name="connsiteY7" fmla="*/ 597694 h 752475"/>
                  <a:gd name="connsiteX8" fmla="*/ 764381 w 1302543"/>
                  <a:gd name="connsiteY8" fmla="*/ 507207 h 752475"/>
                  <a:gd name="connsiteX9" fmla="*/ 912018 w 1302543"/>
                  <a:gd name="connsiteY9" fmla="*/ 452438 h 752475"/>
                  <a:gd name="connsiteX10" fmla="*/ 1038225 w 1302543"/>
                  <a:gd name="connsiteY10" fmla="*/ 400050 h 752475"/>
                  <a:gd name="connsiteX11" fmla="*/ 1109662 w 1302543"/>
                  <a:gd name="connsiteY11" fmla="*/ 366713 h 752475"/>
                  <a:gd name="connsiteX12" fmla="*/ 1150143 w 1302543"/>
                  <a:gd name="connsiteY12" fmla="*/ 354807 h 752475"/>
                  <a:gd name="connsiteX13" fmla="*/ 1193006 w 1302543"/>
                  <a:gd name="connsiteY13" fmla="*/ 340519 h 752475"/>
                  <a:gd name="connsiteX14" fmla="*/ 1238250 w 1302543"/>
                  <a:gd name="connsiteY14" fmla="*/ 333375 h 752475"/>
                  <a:gd name="connsiteX15" fmla="*/ 1269206 w 1302543"/>
                  <a:gd name="connsiteY15" fmla="*/ 326232 h 752475"/>
                  <a:gd name="connsiteX16" fmla="*/ 1269206 w 1302543"/>
                  <a:gd name="connsiteY16" fmla="*/ 326232 h 752475"/>
                  <a:gd name="connsiteX17" fmla="*/ 1288256 w 1302543"/>
                  <a:gd name="connsiteY17" fmla="*/ 319088 h 752475"/>
                  <a:gd name="connsiteX18" fmla="*/ 1297781 w 1302543"/>
                  <a:gd name="connsiteY18" fmla="*/ 304800 h 752475"/>
                  <a:gd name="connsiteX19" fmla="*/ 1302543 w 1302543"/>
                  <a:gd name="connsiteY19" fmla="*/ 295275 h 752475"/>
                  <a:gd name="connsiteX20" fmla="*/ 1300162 w 1302543"/>
                  <a:gd name="connsiteY20" fmla="*/ 273844 h 752475"/>
                  <a:gd name="connsiteX21" fmla="*/ 1288256 w 1302543"/>
                  <a:gd name="connsiteY21" fmla="*/ 252413 h 752475"/>
                  <a:gd name="connsiteX22" fmla="*/ 1276350 w 1302543"/>
                  <a:gd name="connsiteY22" fmla="*/ 235744 h 752475"/>
                  <a:gd name="connsiteX23" fmla="*/ 1245393 w 1302543"/>
                  <a:gd name="connsiteY23" fmla="*/ 204788 h 752475"/>
                  <a:gd name="connsiteX24" fmla="*/ 1195387 w 1302543"/>
                  <a:gd name="connsiteY24" fmla="*/ 157163 h 752475"/>
                  <a:gd name="connsiteX25" fmla="*/ 1138237 w 1302543"/>
                  <a:gd name="connsiteY25" fmla="*/ 107157 h 752475"/>
                  <a:gd name="connsiteX26" fmla="*/ 1081087 w 1302543"/>
                  <a:gd name="connsiteY26" fmla="*/ 69057 h 752475"/>
                  <a:gd name="connsiteX27" fmla="*/ 1040606 w 1302543"/>
                  <a:gd name="connsiteY27" fmla="*/ 45244 h 752475"/>
                  <a:gd name="connsiteX28" fmla="*/ 1002506 w 1302543"/>
                  <a:gd name="connsiteY28" fmla="*/ 28575 h 752475"/>
                  <a:gd name="connsiteX29" fmla="*/ 947737 w 1302543"/>
                  <a:gd name="connsiteY29" fmla="*/ 9525 h 752475"/>
                  <a:gd name="connsiteX30" fmla="*/ 885825 w 1302543"/>
                  <a:gd name="connsiteY30" fmla="*/ 0 h 752475"/>
                  <a:gd name="connsiteX31" fmla="*/ 859631 w 1302543"/>
                  <a:gd name="connsiteY31" fmla="*/ 0 h 752475"/>
                  <a:gd name="connsiteX32" fmla="*/ 842962 w 1302543"/>
                  <a:gd name="connsiteY32" fmla="*/ 7144 h 752475"/>
                  <a:gd name="connsiteX33" fmla="*/ 838200 w 1302543"/>
                  <a:gd name="connsiteY33" fmla="*/ 19050 h 752475"/>
                  <a:gd name="connsiteX34" fmla="*/ 845343 w 1302543"/>
                  <a:gd name="connsiteY34" fmla="*/ 30957 h 752475"/>
                  <a:gd name="connsiteX35" fmla="*/ 869156 w 1302543"/>
                  <a:gd name="connsiteY35" fmla="*/ 54769 h 752475"/>
                  <a:gd name="connsiteX36" fmla="*/ 890587 w 1302543"/>
                  <a:gd name="connsiteY36" fmla="*/ 78582 h 752475"/>
                  <a:gd name="connsiteX37" fmla="*/ 912018 w 1302543"/>
                  <a:gd name="connsiteY37" fmla="*/ 107157 h 752475"/>
                  <a:gd name="connsiteX38" fmla="*/ 921543 w 1302543"/>
                  <a:gd name="connsiteY38" fmla="*/ 133350 h 752475"/>
                  <a:gd name="connsiteX39" fmla="*/ 923925 w 1302543"/>
                  <a:gd name="connsiteY39" fmla="*/ 147638 h 752475"/>
                  <a:gd name="connsiteX40" fmla="*/ 912018 w 1302543"/>
                  <a:gd name="connsiteY40" fmla="*/ 178594 h 752475"/>
                  <a:gd name="connsiteX41" fmla="*/ 871537 w 1302543"/>
                  <a:gd name="connsiteY41" fmla="*/ 226219 h 752475"/>
                  <a:gd name="connsiteX42" fmla="*/ 800100 w 1302543"/>
                  <a:gd name="connsiteY42" fmla="*/ 283369 h 752475"/>
                  <a:gd name="connsiteX43" fmla="*/ 676275 w 1302543"/>
                  <a:gd name="connsiteY43" fmla="*/ 359569 h 752475"/>
                  <a:gd name="connsiteX44" fmla="*/ 523875 w 1302543"/>
                  <a:gd name="connsiteY44" fmla="*/ 440532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02543" h="752475">
                    <a:moveTo>
                      <a:pt x="523875" y="440532"/>
                    </a:moveTo>
                    <a:lnTo>
                      <a:pt x="347662" y="535782"/>
                    </a:lnTo>
                    <a:lnTo>
                      <a:pt x="138112" y="647700"/>
                    </a:lnTo>
                    <a:lnTo>
                      <a:pt x="2381" y="716757"/>
                    </a:lnTo>
                    <a:lnTo>
                      <a:pt x="0" y="752475"/>
                    </a:lnTo>
                    <a:lnTo>
                      <a:pt x="133350" y="726282"/>
                    </a:lnTo>
                    <a:lnTo>
                      <a:pt x="319087" y="666750"/>
                    </a:lnTo>
                    <a:lnTo>
                      <a:pt x="521493" y="597694"/>
                    </a:lnTo>
                    <a:lnTo>
                      <a:pt x="764381" y="507207"/>
                    </a:lnTo>
                    <a:lnTo>
                      <a:pt x="912018" y="452438"/>
                    </a:lnTo>
                    <a:lnTo>
                      <a:pt x="1038225" y="400050"/>
                    </a:lnTo>
                    <a:lnTo>
                      <a:pt x="1109662" y="366713"/>
                    </a:lnTo>
                    <a:lnTo>
                      <a:pt x="1150143" y="354807"/>
                    </a:lnTo>
                    <a:lnTo>
                      <a:pt x="1193006" y="340519"/>
                    </a:lnTo>
                    <a:lnTo>
                      <a:pt x="1238250" y="333375"/>
                    </a:lnTo>
                    <a:lnTo>
                      <a:pt x="1269206" y="326232"/>
                    </a:lnTo>
                    <a:lnTo>
                      <a:pt x="1269206" y="326232"/>
                    </a:lnTo>
                    <a:lnTo>
                      <a:pt x="1288256" y="319088"/>
                    </a:lnTo>
                    <a:lnTo>
                      <a:pt x="1297781" y="304800"/>
                    </a:lnTo>
                    <a:lnTo>
                      <a:pt x="1302543" y="295275"/>
                    </a:lnTo>
                    <a:lnTo>
                      <a:pt x="1300162" y="273844"/>
                    </a:lnTo>
                    <a:lnTo>
                      <a:pt x="1288256" y="252413"/>
                    </a:lnTo>
                    <a:lnTo>
                      <a:pt x="1276350" y="235744"/>
                    </a:lnTo>
                    <a:lnTo>
                      <a:pt x="1245393" y="204788"/>
                    </a:lnTo>
                    <a:lnTo>
                      <a:pt x="1195387" y="157163"/>
                    </a:lnTo>
                    <a:lnTo>
                      <a:pt x="1138237" y="107157"/>
                    </a:lnTo>
                    <a:lnTo>
                      <a:pt x="1081087" y="69057"/>
                    </a:lnTo>
                    <a:lnTo>
                      <a:pt x="1040606" y="45244"/>
                    </a:lnTo>
                    <a:lnTo>
                      <a:pt x="1002506" y="28575"/>
                    </a:lnTo>
                    <a:lnTo>
                      <a:pt x="947737" y="9525"/>
                    </a:lnTo>
                    <a:lnTo>
                      <a:pt x="885825" y="0"/>
                    </a:lnTo>
                    <a:lnTo>
                      <a:pt x="859631" y="0"/>
                    </a:lnTo>
                    <a:lnTo>
                      <a:pt x="842962" y="7144"/>
                    </a:lnTo>
                    <a:lnTo>
                      <a:pt x="838200" y="19050"/>
                    </a:lnTo>
                    <a:lnTo>
                      <a:pt x="845343" y="30957"/>
                    </a:lnTo>
                    <a:lnTo>
                      <a:pt x="869156" y="54769"/>
                    </a:lnTo>
                    <a:lnTo>
                      <a:pt x="890587" y="78582"/>
                    </a:lnTo>
                    <a:lnTo>
                      <a:pt x="912018" y="107157"/>
                    </a:lnTo>
                    <a:lnTo>
                      <a:pt x="921543" y="133350"/>
                    </a:lnTo>
                    <a:lnTo>
                      <a:pt x="923925" y="147638"/>
                    </a:lnTo>
                    <a:lnTo>
                      <a:pt x="912018" y="178594"/>
                    </a:lnTo>
                    <a:lnTo>
                      <a:pt x="871537" y="226219"/>
                    </a:lnTo>
                    <a:lnTo>
                      <a:pt x="800100" y="283369"/>
                    </a:lnTo>
                    <a:lnTo>
                      <a:pt x="676275" y="359569"/>
                    </a:lnTo>
                    <a:lnTo>
                      <a:pt x="523875" y="440532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" name="フリーフォーム 22">
                <a:extLst>
                  <a:ext uri="{FF2B5EF4-FFF2-40B4-BE49-F238E27FC236}">
                    <a16:creationId xmlns:a16="http://schemas.microsoft.com/office/drawing/2014/main" id="{5F4E402D-5B7E-4E09-AC93-F11DBB2D5327}"/>
                  </a:ext>
                </a:extLst>
              </p:cNvPr>
              <p:cNvSpPr/>
              <p:nvPr/>
            </p:nvSpPr>
            <p:spPr>
              <a:xfrm>
                <a:off x="6884988" y="4237039"/>
                <a:ext cx="1752600" cy="1335087"/>
              </a:xfrm>
              <a:custGeom>
                <a:avLst/>
                <a:gdLst>
                  <a:gd name="connsiteX0" fmla="*/ 859631 w 1752600"/>
                  <a:gd name="connsiteY0" fmla="*/ 735806 h 1335881"/>
                  <a:gd name="connsiteX1" fmla="*/ 795337 w 1752600"/>
                  <a:gd name="connsiteY1" fmla="*/ 690562 h 1335881"/>
                  <a:gd name="connsiteX2" fmla="*/ 738187 w 1752600"/>
                  <a:gd name="connsiteY2" fmla="*/ 647700 h 1335881"/>
                  <a:gd name="connsiteX3" fmla="*/ 645319 w 1752600"/>
                  <a:gd name="connsiteY3" fmla="*/ 576262 h 1335881"/>
                  <a:gd name="connsiteX4" fmla="*/ 564356 w 1752600"/>
                  <a:gd name="connsiteY4" fmla="*/ 509587 h 1335881"/>
                  <a:gd name="connsiteX5" fmla="*/ 488156 w 1752600"/>
                  <a:gd name="connsiteY5" fmla="*/ 445294 h 1335881"/>
                  <a:gd name="connsiteX6" fmla="*/ 388144 w 1752600"/>
                  <a:gd name="connsiteY6" fmla="*/ 357187 h 1335881"/>
                  <a:gd name="connsiteX7" fmla="*/ 283369 w 1752600"/>
                  <a:gd name="connsiteY7" fmla="*/ 259556 h 1335881"/>
                  <a:gd name="connsiteX8" fmla="*/ 202406 w 1752600"/>
                  <a:gd name="connsiteY8" fmla="*/ 178594 h 1335881"/>
                  <a:gd name="connsiteX9" fmla="*/ 102394 w 1752600"/>
                  <a:gd name="connsiteY9" fmla="*/ 73819 h 1335881"/>
                  <a:gd name="connsiteX10" fmla="*/ 40481 w 1752600"/>
                  <a:gd name="connsiteY10" fmla="*/ 0 h 1335881"/>
                  <a:gd name="connsiteX11" fmla="*/ 0 w 1752600"/>
                  <a:gd name="connsiteY11" fmla="*/ 209550 h 1335881"/>
                  <a:gd name="connsiteX12" fmla="*/ 209550 w 1752600"/>
                  <a:gd name="connsiteY12" fmla="*/ 400050 h 1335881"/>
                  <a:gd name="connsiteX13" fmla="*/ 333375 w 1752600"/>
                  <a:gd name="connsiteY13" fmla="*/ 531019 h 1335881"/>
                  <a:gd name="connsiteX14" fmla="*/ 485775 w 1752600"/>
                  <a:gd name="connsiteY14" fmla="*/ 695325 h 1335881"/>
                  <a:gd name="connsiteX15" fmla="*/ 628650 w 1752600"/>
                  <a:gd name="connsiteY15" fmla="*/ 850106 h 1335881"/>
                  <a:gd name="connsiteX16" fmla="*/ 738187 w 1752600"/>
                  <a:gd name="connsiteY16" fmla="*/ 976312 h 1335881"/>
                  <a:gd name="connsiteX17" fmla="*/ 831056 w 1752600"/>
                  <a:gd name="connsiteY17" fmla="*/ 1083469 h 1335881"/>
                  <a:gd name="connsiteX18" fmla="*/ 888206 w 1752600"/>
                  <a:gd name="connsiteY18" fmla="*/ 1152525 h 1335881"/>
                  <a:gd name="connsiteX19" fmla="*/ 952500 w 1752600"/>
                  <a:gd name="connsiteY19" fmla="*/ 1228725 h 1335881"/>
                  <a:gd name="connsiteX20" fmla="*/ 983456 w 1752600"/>
                  <a:gd name="connsiteY20" fmla="*/ 1264444 h 1335881"/>
                  <a:gd name="connsiteX21" fmla="*/ 1004887 w 1752600"/>
                  <a:gd name="connsiteY21" fmla="*/ 1283494 h 1335881"/>
                  <a:gd name="connsiteX22" fmla="*/ 1028700 w 1752600"/>
                  <a:gd name="connsiteY22" fmla="*/ 1302544 h 1335881"/>
                  <a:gd name="connsiteX23" fmla="*/ 1052512 w 1752600"/>
                  <a:gd name="connsiteY23" fmla="*/ 1314450 h 1335881"/>
                  <a:gd name="connsiteX24" fmla="*/ 1088231 w 1752600"/>
                  <a:gd name="connsiteY24" fmla="*/ 1326356 h 1335881"/>
                  <a:gd name="connsiteX25" fmla="*/ 1169194 w 1752600"/>
                  <a:gd name="connsiteY25" fmla="*/ 1335881 h 1335881"/>
                  <a:gd name="connsiteX26" fmla="*/ 1443037 w 1752600"/>
                  <a:gd name="connsiteY26" fmla="*/ 1333500 h 1335881"/>
                  <a:gd name="connsiteX27" fmla="*/ 1702594 w 1752600"/>
                  <a:gd name="connsiteY27" fmla="*/ 1333500 h 1335881"/>
                  <a:gd name="connsiteX28" fmla="*/ 1735931 w 1752600"/>
                  <a:gd name="connsiteY28" fmla="*/ 1331119 h 1335881"/>
                  <a:gd name="connsiteX29" fmla="*/ 1750219 w 1752600"/>
                  <a:gd name="connsiteY29" fmla="*/ 1323975 h 1335881"/>
                  <a:gd name="connsiteX30" fmla="*/ 1752600 w 1752600"/>
                  <a:gd name="connsiteY30" fmla="*/ 1316831 h 1335881"/>
                  <a:gd name="connsiteX31" fmla="*/ 1752600 w 1752600"/>
                  <a:gd name="connsiteY31" fmla="*/ 1307306 h 1335881"/>
                  <a:gd name="connsiteX32" fmla="*/ 1750219 w 1752600"/>
                  <a:gd name="connsiteY32" fmla="*/ 1297781 h 1335881"/>
                  <a:gd name="connsiteX33" fmla="*/ 1735931 w 1752600"/>
                  <a:gd name="connsiteY33" fmla="*/ 1276350 h 1335881"/>
                  <a:gd name="connsiteX34" fmla="*/ 1719262 w 1752600"/>
                  <a:gd name="connsiteY34" fmla="*/ 1262062 h 1335881"/>
                  <a:gd name="connsiteX35" fmla="*/ 1614487 w 1752600"/>
                  <a:gd name="connsiteY35" fmla="*/ 1207294 h 1335881"/>
                  <a:gd name="connsiteX36" fmla="*/ 1473994 w 1752600"/>
                  <a:gd name="connsiteY36" fmla="*/ 1128712 h 1335881"/>
                  <a:gd name="connsiteX37" fmla="*/ 1345406 w 1752600"/>
                  <a:gd name="connsiteY37" fmla="*/ 1054894 h 1335881"/>
                  <a:gd name="connsiteX38" fmla="*/ 1216819 w 1752600"/>
                  <a:gd name="connsiteY38" fmla="*/ 976312 h 1335881"/>
                  <a:gd name="connsiteX39" fmla="*/ 1028700 w 1752600"/>
                  <a:gd name="connsiteY39" fmla="*/ 852487 h 1335881"/>
                  <a:gd name="connsiteX40" fmla="*/ 859631 w 1752600"/>
                  <a:gd name="connsiteY40" fmla="*/ 735806 h 1335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52600" h="1335881">
                    <a:moveTo>
                      <a:pt x="859631" y="735806"/>
                    </a:moveTo>
                    <a:lnTo>
                      <a:pt x="795337" y="690562"/>
                    </a:lnTo>
                    <a:lnTo>
                      <a:pt x="738187" y="647700"/>
                    </a:lnTo>
                    <a:lnTo>
                      <a:pt x="645319" y="576262"/>
                    </a:lnTo>
                    <a:lnTo>
                      <a:pt x="564356" y="509587"/>
                    </a:lnTo>
                    <a:lnTo>
                      <a:pt x="488156" y="445294"/>
                    </a:lnTo>
                    <a:lnTo>
                      <a:pt x="388144" y="357187"/>
                    </a:lnTo>
                    <a:lnTo>
                      <a:pt x="283369" y="259556"/>
                    </a:lnTo>
                    <a:lnTo>
                      <a:pt x="202406" y="178594"/>
                    </a:lnTo>
                    <a:lnTo>
                      <a:pt x="102394" y="73819"/>
                    </a:lnTo>
                    <a:lnTo>
                      <a:pt x="40481" y="0"/>
                    </a:lnTo>
                    <a:lnTo>
                      <a:pt x="0" y="209550"/>
                    </a:lnTo>
                    <a:lnTo>
                      <a:pt x="209550" y="400050"/>
                    </a:lnTo>
                    <a:lnTo>
                      <a:pt x="333375" y="531019"/>
                    </a:lnTo>
                    <a:lnTo>
                      <a:pt x="485775" y="695325"/>
                    </a:lnTo>
                    <a:lnTo>
                      <a:pt x="628650" y="850106"/>
                    </a:lnTo>
                    <a:lnTo>
                      <a:pt x="738187" y="976312"/>
                    </a:lnTo>
                    <a:lnTo>
                      <a:pt x="831056" y="1083469"/>
                    </a:lnTo>
                    <a:lnTo>
                      <a:pt x="888206" y="1152525"/>
                    </a:lnTo>
                    <a:lnTo>
                      <a:pt x="952500" y="1228725"/>
                    </a:lnTo>
                    <a:lnTo>
                      <a:pt x="983456" y="1264444"/>
                    </a:lnTo>
                    <a:lnTo>
                      <a:pt x="1004887" y="1283494"/>
                    </a:lnTo>
                    <a:lnTo>
                      <a:pt x="1028700" y="1302544"/>
                    </a:lnTo>
                    <a:lnTo>
                      <a:pt x="1052512" y="1314450"/>
                    </a:lnTo>
                    <a:lnTo>
                      <a:pt x="1088231" y="1326356"/>
                    </a:lnTo>
                    <a:lnTo>
                      <a:pt x="1169194" y="1335881"/>
                    </a:lnTo>
                    <a:lnTo>
                      <a:pt x="1443037" y="1333500"/>
                    </a:lnTo>
                    <a:lnTo>
                      <a:pt x="1702594" y="1333500"/>
                    </a:lnTo>
                    <a:lnTo>
                      <a:pt x="1735931" y="1331119"/>
                    </a:lnTo>
                    <a:lnTo>
                      <a:pt x="1750219" y="1323975"/>
                    </a:lnTo>
                    <a:lnTo>
                      <a:pt x="1752600" y="1316831"/>
                    </a:lnTo>
                    <a:lnTo>
                      <a:pt x="1752600" y="1307306"/>
                    </a:lnTo>
                    <a:lnTo>
                      <a:pt x="1750219" y="1297781"/>
                    </a:lnTo>
                    <a:lnTo>
                      <a:pt x="1735931" y="1276350"/>
                    </a:lnTo>
                    <a:lnTo>
                      <a:pt x="1719262" y="1262062"/>
                    </a:lnTo>
                    <a:lnTo>
                      <a:pt x="1614487" y="1207294"/>
                    </a:lnTo>
                    <a:lnTo>
                      <a:pt x="1473994" y="1128712"/>
                    </a:lnTo>
                    <a:lnTo>
                      <a:pt x="1345406" y="1054894"/>
                    </a:lnTo>
                    <a:lnTo>
                      <a:pt x="1216819" y="976312"/>
                    </a:lnTo>
                    <a:lnTo>
                      <a:pt x="1028700" y="852487"/>
                    </a:lnTo>
                    <a:lnTo>
                      <a:pt x="859631" y="73580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786417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F229F405-4334-47F0-8723-EA3D96BABAB1}"/>
              </a:ext>
            </a:extLst>
          </p:cNvPr>
          <p:cNvSpPr/>
          <p:nvPr/>
        </p:nvSpPr>
        <p:spPr>
          <a:xfrm>
            <a:off x="5005388" y="4367213"/>
            <a:ext cx="419100" cy="847725"/>
          </a:xfrm>
          <a:custGeom>
            <a:avLst/>
            <a:gdLst>
              <a:gd name="connsiteX0" fmla="*/ 54768 w 419100"/>
              <a:gd name="connsiteY0" fmla="*/ 178594 h 847725"/>
              <a:gd name="connsiteX1" fmla="*/ 164306 w 419100"/>
              <a:gd name="connsiteY1" fmla="*/ 552450 h 847725"/>
              <a:gd name="connsiteX2" fmla="*/ 214312 w 419100"/>
              <a:gd name="connsiteY2" fmla="*/ 740569 h 847725"/>
              <a:gd name="connsiteX3" fmla="*/ 226218 w 419100"/>
              <a:gd name="connsiteY3" fmla="*/ 778669 h 847725"/>
              <a:gd name="connsiteX4" fmla="*/ 245268 w 419100"/>
              <a:gd name="connsiteY4" fmla="*/ 812006 h 847725"/>
              <a:gd name="connsiteX5" fmla="*/ 261937 w 419100"/>
              <a:gd name="connsiteY5" fmla="*/ 833438 h 847725"/>
              <a:gd name="connsiteX6" fmla="*/ 288131 w 419100"/>
              <a:gd name="connsiteY6" fmla="*/ 847725 h 847725"/>
              <a:gd name="connsiteX7" fmla="*/ 302418 w 419100"/>
              <a:gd name="connsiteY7" fmla="*/ 847725 h 847725"/>
              <a:gd name="connsiteX8" fmla="*/ 328612 w 419100"/>
              <a:gd name="connsiteY8" fmla="*/ 842963 h 847725"/>
              <a:gd name="connsiteX9" fmla="*/ 352425 w 419100"/>
              <a:gd name="connsiteY9" fmla="*/ 831056 h 847725"/>
              <a:gd name="connsiteX10" fmla="*/ 366712 w 419100"/>
              <a:gd name="connsiteY10" fmla="*/ 812006 h 847725"/>
              <a:gd name="connsiteX11" fmla="*/ 390525 w 419100"/>
              <a:gd name="connsiteY11" fmla="*/ 773906 h 847725"/>
              <a:gd name="connsiteX12" fmla="*/ 404812 w 419100"/>
              <a:gd name="connsiteY12" fmla="*/ 733425 h 847725"/>
              <a:gd name="connsiteX13" fmla="*/ 411956 w 419100"/>
              <a:gd name="connsiteY13" fmla="*/ 671513 h 847725"/>
              <a:gd name="connsiteX14" fmla="*/ 419100 w 419100"/>
              <a:gd name="connsiteY14" fmla="*/ 581025 h 847725"/>
              <a:gd name="connsiteX15" fmla="*/ 411956 w 419100"/>
              <a:gd name="connsiteY15" fmla="*/ 521494 h 847725"/>
              <a:gd name="connsiteX16" fmla="*/ 395287 w 419100"/>
              <a:gd name="connsiteY16" fmla="*/ 433388 h 847725"/>
              <a:gd name="connsiteX17" fmla="*/ 371475 w 419100"/>
              <a:gd name="connsiteY17" fmla="*/ 359569 h 847725"/>
              <a:gd name="connsiteX18" fmla="*/ 352425 w 419100"/>
              <a:gd name="connsiteY18" fmla="*/ 307181 h 847725"/>
              <a:gd name="connsiteX19" fmla="*/ 271462 w 419100"/>
              <a:gd name="connsiteY19" fmla="*/ 226219 h 847725"/>
              <a:gd name="connsiteX20" fmla="*/ 66675 w 419100"/>
              <a:gd name="connsiteY20" fmla="*/ 26194 h 847725"/>
              <a:gd name="connsiteX21" fmla="*/ 35718 w 419100"/>
              <a:gd name="connsiteY21" fmla="*/ 7144 h 847725"/>
              <a:gd name="connsiteX22" fmla="*/ 19050 w 419100"/>
              <a:gd name="connsiteY22" fmla="*/ 0 h 847725"/>
              <a:gd name="connsiteX23" fmla="*/ 7143 w 419100"/>
              <a:gd name="connsiteY23" fmla="*/ 0 h 847725"/>
              <a:gd name="connsiteX24" fmla="*/ 0 w 419100"/>
              <a:gd name="connsiteY24" fmla="*/ 21431 h 847725"/>
              <a:gd name="connsiteX25" fmla="*/ 4762 w 419100"/>
              <a:gd name="connsiteY25" fmla="*/ 47625 h 847725"/>
              <a:gd name="connsiteX26" fmla="*/ 54768 w 419100"/>
              <a:gd name="connsiteY26" fmla="*/ 178594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19100" h="847725">
                <a:moveTo>
                  <a:pt x="54768" y="178594"/>
                </a:moveTo>
                <a:lnTo>
                  <a:pt x="164306" y="552450"/>
                </a:lnTo>
                <a:lnTo>
                  <a:pt x="214312" y="740569"/>
                </a:lnTo>
                <a:lnTo>
                  <a:pt x="226218" y="778669"/>
                </a:lnTo>
                <a:lnTo>
                  <a:pt x="245268" y="812006"/>
                </a:lnTo>
                <a:lnTo>
                  <a:pt x="261937" y="833438"/>
                </a:lnTo>
                <a:lnTo>
                  <a:pt x="288131" y="847725"/>
                </a:lnTo>
                <a:lnTo>
                  <a:pt x="302418" y="847725"/>
                </a:lnTo>
                <a:lnTo>
                  <a:pt x="328612" y="842963"/>
                </a:lnTo>
                <a:lnTo>
                  <a:pt x="352425" y="831056"/>
                </a:lnTo>
                <a:lnTo>
                  <a:pt x="366712" y="812006"/>
                </a:lnTo>
                <a:lnTo>
                  <a:pt x="390525" y="773906"/>
                </a:lnTo>
                <a:lnTo>
                  <a:pt x="404812" y="733425"/>
                </a:lnTo>
                <a:lnTo>
                  <a:pt x="411956" y="671513"/>
                </a:lnTo>
                <a:lnTo>
                  <a:pt x="419100" y="581025"/>
                </a:lnTo>
                <a:lnTo>
                  <a:pt x="411956" y="521494"/>
                </a:lnTo>
                <a:lnTo>
                  <a:pt x="395287" y="433388"/>
                </a:lnTo>
                <a:lnTo>
                  <a:pt x="371475" y="359569"/>
                </a:lnTo>
                <a:lnTo>
                  <a:pt x="352425" y="307181"/>
                </a:lnTo>
                <a:lnTo>
                  <a:pt x="271462" y="226219"/>
                </a:lnTo>
                <a:lnTo>
                  <a:pt x="66675" y="26194"/>
                </a:lnTo>
                <a:lnTo>
                  <a:pt x="35718" y="7144"/>
                </a:lnTo>
                <a:lnTo>
                  <a:pt x="19050" y="0"/>
                </a:lnTo>
                <a:lnTo>
                  <a:pt x="7143" y="0"/>
                </a:lnTo>
                <a:lnTo>
                  <a:pt x="0" y="21431"/>
                </a:lnTo>
                <a:lnTo>
                  <a:pt x="4762" y="47625"/>
                </a:lnTo>
                <a:lnTo>
                  <a:pt x="54768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C29629B-A8F4-44DA-915A-986057C37A60}"/>
              </a:ext>
            </a:extLst>
          </p:cNvPr>
          <p:cNvSpPr/>
          <p:nvPr/>
        </p:nvSpPr>
        <p:spPr>
          <a:xfrm>
            <a:off x="3687764" y="4429126"/>
            <a:ext cx="649287" cy="1214437"/>
          </a:xfrm>
          <a:custGeom>
            <a:avLst/>
            <a:gdLst>
              <a:gd name="connsiteX0" fmla="*/ 428390 w 648848"/>
              <a:gd name="connsiteY0" fmla="*/ 603755 h 1215025"/>
              <a:gd name="connsiteX1" fmla="*/ 320666 w 648848"/>
              <a:gd name="connsiteY1" fmla="*/ 804171 h 1215025"/>
              <a:gd name="connsiteX2" fmla="*/ 220458 w 648848"/>
              <a:gd name="connsiteY2" fmla="*/ 967009 h 1215025"/>
              <a:gd name="connsiteX3" fmla="*/ 117744 w 648848"/>
              <a:gd name="connsiteY3" fmla="*/ 1122332 h 1215025"/>
              <a:gd name="connsiteX4" fmla="*/ 72651 w 648848"/>
              <a:gd name="connsiteY4" fmla="*/ 1179952 h 1215025"/>
              <a:gd name="connsiteX5" fmla="*/ 55114 w 648848"/>
              <a:gd name="connsiteY5" fmla="*/ 1205004 h 1215025"/>
              <a:gd name="connsiteX6" fmla="*/ 35073 w 648848"/>
              <a:gd name="connsiteY6" fmla="*/ 1212520 h 1215025"/>
              <a:gd name="connsiteX7" fmla="*/ 15031 w 648848"/>
              <a:gd name="connsiteY7" fmla="*/ 1215025 h 1215025"/>
              <a:gd name="connsiteX8" fmla="*/ 0 w 648848"/>
              <a:gd name="connsiteY8" fmla="*/ 1210014 h 1215025"/>
              <a:gd name="connsiteX9" fmla="*/ 0 w 648848"/>
              <a:gd name="connsiteY9" fmla="*/ 1189973 h 1215025"/>
              <a:gd name="connsiteX10" fmla="*/ 22547 w 648848"/>
              <a:gd name="connsiteY10" fmla="*/ 1142374 h 1215025"/>
              <a:gd name="connsiteX11" fmla="*/ 77661 w 648848"/>
              <a:gd name="connsiteY11" fmla="*/ 1014608 h 1215025"/>
              <a:gd name="connsiteX12" fmla="*/ 160333 w 648848"/>
              <a:gd name="connsiteY12" fmla="*/ 801666 h 1215025"/>
              <a:gd name="connsiteX13" fmla="*/ 227973 w 648848"/>
              <a:gd name="connsiteY13" fmla="*/ 591229 h 1215025"/>
              <a:gd name="connsiteX14" fmla="*/ 278078 w 648848"/>
              <a:gd name="connsiteY14" fmla="*/ 405843 h 1215025"/>
              <a:gd name="connsiteX15" fmla="*/ 310645 w 648848"/>
              <a:gd name="connsiteY15" fmla="*/ 268057 h 1215025"/>
              <a:gd name="connsiteX16" fmla="*/ 325676 w 648848"/>
              <a:gd name="connsiteY16" fmla="*/ 177870 h 1215025"/>
              <a:gd name="connsiteX17" fmla="*/ 323171 w 648848"/>
              <a:gd name="connsiteY17" fmla="*/ 130271 h 1215025"/>
              <a:gd name="connsiteX18" fmla="*/ 310645 w 648848"/>
              <a:gd name="connsiteY18" fmla="*/ 97703 h 1215025"/>
              <a:gd name="connsiteX19" fmla="*/ 283088 w 648848"/>
              <a:gd name="connsiteY19" fmla="*/ 75156 h 1215025"/>
              <a:gd name="connsiteX20" fmla="*/ 253026 w 648848"/>
              <a:gd name="connsiteY20" fmla="*/ 60125 h 1215025"/>
              <a:gd name="connsiteX21" fmla="*/ 227973 w 648848"/>
              <a:gd name="connsiteY21" fmla="*/ 42589 h 1215025"/>
              <a:gd name="connsiteX22" fmla="*/ 227973 w 648848"/>
              <a:gd name="connsiteY22" fmla="*/ 30063 h 1215025"/>
              <a:gd name="connsiteX23" fmla="*/ 243005 w 648848"/>
              <a:gd name="connsiteY23" fmla="*/ 12526 h 1215025"/>
              <a:gd name="connsiteX24" fmla="*/ 270562 w 648848"/>
              <a:gd name="connsiteY24" fmla="*/ 2505 h 1215025"/>
              <a:gd name="connsiteX25" fmla="*/ 305635 w 648848"/>
              <a:gd name="connsiteY25" fmla="*/ 0 h 1215025"/>
              <a:gd name="connsiteX26" fmla="*/ 368265 w 648848"/>
              <a:gd name="connsiteY26" fmla="*/ 7516 h 1215025"/>
              <a:gd name="connsiteX27" fmla="*/ 438411 w 648848"/>
              <a:gd name="connsiteY27" fmla="*/ 25052 h 1215025"/>
              <a:gd name="connsiteX28" fmla="*/ 506051 w 648848"/>
              <a:gd name="connsiteY28" fmla="*/ 47599 h 1215025"/>
              <a:gd name="connsiteX29" fmla="*/ 561166 w 648848"/>
              <a:gd name="connsiteY29" fmla="*/ 77661 h 1215025"/>
              <a:gd name="connsiteX30" fmla="*/ 596239 w 648848"/>
              <a:gd name="connsiteY30" fmla="*/ 112734 h 1215025"/>
              <a:gd name="connsiteX31" fmla="*/ 631312 w 648848"/>
              <a:gd name="connsiteY31" fmla="*/ 157828 h 1215025"/>
              <a:gd name="connsiteX32" fmla="*/ 648848 w 648848"/>
              <a:gd name="connsiteY32" fmla="*/ 195406 h 1215025"/>
              <a:gd name="connsiteX33" fmla="*/ 648848 w 648848"/>
              <a:gd name="connsiteY33" fmla="*/ 217953 h 1215025"/>
              <a:gd name="connsiteX34" fmla="*/ 638827 w 648848"/>
              <a:gd name="connsiteY34" fmla="*/ 237995 h 1215025"/>
              <a:gd name="connsiteX35" fmla="*/ 626301 w 648848"/>
              <a:gd name="connsiteY35" fmla="*/ 253026 h 1215025"/>
              <a:gd name="connsiteX36" fmla="*/ 561166 w 648848"/>
              <a:gd name="connsiteY36" fmla="*/ 320666 h 1215025"/>
              <a:gd name="connsiteX37" fmla="*/ 546135 w 648848"/>
              <a:gd name="connsiteY37" fmla="*/ 338203 h 1215025"/>
              <a:gd name="connsiteX38" fmla="*/ 533609 w 648848"/>
              <a:gd name="connsiteY38" fmla="*/ 378286 h 1215025"/>
              <a:gd name="connsiteX39" fmla="*/ 496030 w 648848"/>
              <a:gd name="connsiteY39" fmla="*/ 473484 h 1215025"/>
              <a:gd name="connsiteX40" fmla="*/ 428390 w 648848"/>
              <a:gd name="connsiteY40" fmla="*/ 603755 h 1215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8848" h="1215025">
                <a:moveTo>
                  <a:pt x="428390" y="603755"/>
                </a:moveTo>
                <a:lnTo>
                  <a:pt x="320666" y="804171"/>
                </a:lnTo>
                <a:lnTo>
                  <a:pt x="220458" y="967009"/>
                </a:lnTo>
                <a:lnTo>
                  <a:pt x="117744" y="1122332"/>
                </a:lnTo>
                <a:lnTo>
                  <a:pt x="72651" y="1179952"/>
                </a:lnTo>
                <a:lnTo>
                  <a:pt x="55114" y="1205004"/>
                </a:lnTo>
                <a:lnTo>
                  <a:pt x="35073" y="1212520"/>
                </a:lnTo>
                <a:lnTo>
                  <a:pt x="15031" y="1215025"/>
                </a:lnTo>
                <a:lnTo>
                  <a:pt x="0" y="1210014"/>
                </a:lnTo>
                <a:lnTo>
                  <a:pt x="0" y="1189973"/>
                </a:lnTo>
                <a:lnTo>
                  <a:pt x="22547" y="1142374"/>
                </a:lnTo>
                <a:lnTo>
                  <a:pt x="77661" y="1014608"/>
                </a:lnTo>
                <a:lnTo>
                  <a:pt x="160333" y="801666"/>
                </a:lnTo>
                <a:lnTo>
                  <a:pt x="227973" y="591229"/>
                </a:lnTo>
                <a:lnTo>
                  <a:pt x="278078" y="405843"/>
                </a:lnTo>
                <a:lnTo>
                  <a:pt x="310645" y="268057"/>
                </a:lnTo>
                <a:lnTo>
                  <a:pt x="325676" y="177870"/>
                </a:lnTo>
                <a:lnTo>
                  <a:pt x="323171" y="130271"/>
                </a:lnTo>
                <a:lnTo>
                  <a:pt x="310645" y="97703"/>
                </a:lnTo>
                <a:lnTo>
                  <a:pt x="283088" y="75156"/>
                </a:lnTo>
                <a:lnTo>
                  <a:pt x="253026" y="60125"/>
                </a:lnTo>
                <a:lnTo>
                  <a:pt x="227973" y="42589"/>
                </a:lnTo>
                <a:lnTo>
                  <a:pt x="227973" y="30063"/>
                </a:lnTo>
                <a:lnTo>
                  <a:pt x="243005" y="12526"/>
                </a:lnTo>
                <a:lnTo>
                  <a:pt x="270562" y="2505"/>
                </a:lnTo>
                <a:lnTo>
                  <a:pt x="305635" y="0"/>
                </a:lnTo>
                <a:lnTo>
                  <a:pt x="368265" y="7516"/>
                </a:lnTo>
                <a:lnTo>
                  <a:pt x="438411" y="25052"/>
                </a:lnTo>
                <a:lnTo>
                  <a:pt x="506051" y="47599"/>
                </a:lnTo>
                <a:lnTo>
                  <a:pt x="561166" y="77661"/>
                </a:lnTo>
                <a:lnTo>
                  <a:pt x="596239" y="112734"/>
                </a:lnTo>
                <a:lnTo>
                  <a:pt x="631312" y="157828"/>
                </a:lnTo>
                <a:lnTo>
                  <a:pt x="648848" y="195406"/>
                </a:lnTo>
                <a:lnTo>
                  <a:pt x="648848" y="217953"/>
                </a:lnTo>
                <a:lnTo>
                  <a:pt x="638827" y="237995"/>
                </a:lnTo>
                <a:lnTo>
                  <a:pt x="626301" y="253026"/>
                </a:lnTo>
                <a:lnTo>
                  <a:pt x="561166" y="320666"/>
                </a:lnTo>
                <a:lnTo>
                  <a:pt x="546135" y="338203"/>
                </a:lnTo>
                <a:lnTo>
                  <a:pt x="533609" y="378286"/>
                </a:lnTo>
                <a:lnTo>
                  <a:pt x="496030" y="473484"/>
                </a:lnTo>
                <a:lnTo>
                  <a:pt x="428390" y="6037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3B05B92E-9556-40E7-B6F3-72CB23D4DFF9}"/>
              </a:ext>
            </a:extLst>
          </p:cNvPr>
          <p:cNvSpPr/>
          <p:nvPr/>
        </p:nvSpPr>
        <p:spPr>
          <a:xfrm>
            <a:off x="5857875" y="1724025"/>
            <a:ext cx="579438" cy="723900"/>
          </a:xfrm>
          <a:custGeom>
            <a:avLst/>
            <a:gdLst>
              <a:gd name="connsiteX0" fmla="*/ 500063 w 578644"/>
              <a:gd name="connsiteY0" fmla="*/ 397668 h 723900"/>
              <a:gd name="connsiteX1" fmla="*/ 502444 w 578644"/>
              <a:gd name="connsiteY1" fmla="*/ 690562 h 723900"/>
              <a:gd name="connsiteX2" fmla="*/ 278606 w 578644"/>
              <a:gd name="connsiteY2" fmla="*/ 723900 h 723900"/>
              <a:gd name="connsiteX3" fmla="*/ 273844 w 578644"/>
              <a:gd name="connsiteY3" fmla="*/ 304800 h 723900"/>
              <a:gd name="connsiteX4" fmla="*/ 273844 w 578644"/>
              <a:gd name="connsiteY4" fmla="*/ 264318 h 723900"/>
              <a:gd name="connsiteX5" fmla="*/ 264319 w 578644"/>
              <a:gd name="connsiteY5" fmla="*/ 230981 h 723900"/>
              <a:gd name="connsiteX6" fmla="*/ 242888 w 578644"/>
              <a:gd name="connsiteY6" fmla="*/ 197643 h 723900"/>
              <a:gd name="connsiteX7" fmla="*/ 202406 w 578644"/>
              <a:gd name="connsiteY7" fmla="*/ 157162 h 723900"/>
              <a:gd name="connsiteX8" fmla="*/ 152400 w 578644"/>
              <a:gd name="connsiteY8" fmla="*/ 123825 h 723900"/>
              <a:gd name="connsiteX9" fmla="*/ 100013 w 578644"/>
              <a:gd name="connsiteY9" fmla="*/ 100012 h 723900"/>
              <a:gd name="connsiteX10" fmla="*/ 35719 w 578644"/>
              <a:gd name="connsiteY10" fmla="*/ 71437 h 723900"/>
              <a:gd name="connsiteX11" fmla="*/ 11906 w 578644"/>
              <a:gd name="connsiteY11" fmla="*/ 54768 h 723900"/>
              <a:gd name="connsiteX12" fmla="*/ 0 w 578644"/>
              <a:gd name="connsiteY12" fmla="*/ 38100 h 723900"/>
              <a:gd name="connsiteX13" fmla="*/ 2381 w 578644"/>
              <a:gd name="connsiteY13" fmla="*/ 21431 h 723900"/>
              <a:gd name="connsiteX14" fmla="*/ 14288 w 578644"/>
              <a:gd name="connsiteY14" fmla="*/ 9525 h 723900"/>
              <a:gd name="connsiteX15" fmla="*/ 50006 w 578644"/>
              <a:gd name="connsiteY15" fmla="*/ 0 h 723900"/>
              <a:gd name="connsiteX16" fmla="*/ 88106 w 578644"/>
              <a:gd name="connsiteY16" fmla="*/ 0 h 723900"/>
              <a:gd name="connsiteX17" fmla="*/ 195263 w 578644"/>
              <a:gd name="connsiteY17" fmla="*/ 11906 h 723900"/>
              <a:gd name="connsiteX18" fmla="*/ 328613 w 578644"/>
              <a:gd name="connsiteY18" fmla="*/ 35718 h 723900"/>
              <a:gd name="connsiteX19" fmla="*/ 447675 w 578644"/>
              <a:gd name="connsiteY19" fmla="*/ 71437 h 723900"/>
              <a:gd name="connsiteX20" fmla="*/ 507206 w 578644"/>
              <a:gd name="connsiteY20" fmla="*/ 92868 h 723900"/>
              <a:gd name="connsiteX21" fmla="*/ 535781 w 578644"/>
              <a:gd name="connsiteY21" fmla="*/ 111918 h 723900"/>
              <a:gd name="connsiteX22" fmla="*/ 569119 w 578644"/>
              <a:gd name="connsiteY22" fmla="*/ 145256 h 723900"/>
              <a:gd name="connsiteX23" fmla="*/ 576263 w 578644"/>
              <a:gd name="connsiteY23" fmla="*/ 166687 h 723900"/>
              <a:gd name="connsiteX24" fmla="*/ 578644 w 578644"/>
              <a:gd name="connsiteY24" fmla="*/ 185737 h 723900"/>
              <a:gd name="connsiteX25" fmla="*/ 571500 w 578644"/>
              <a:gd name="connsiteY25" fmla="*/ 209550 h 723900"/>
              <a:gd name="connsiteX26" fmla="*/ 542925 w 578644"/>
              <a:gd name="connsiteY26" fmla="*/ 254793 h 723900"/>
              <a:gd name="connsiteX27" fmla="*/ 509588 w 578644"/>
              <a:gd name="connsiteY27" fmla="*/ 314325 h 723900"/>
              <a:gd name="connsiteX28" fmla="*/ 504825 w 578644"/>
              <a:gd name="connsiteY28" fmla="*/ 335756 h 723900"/>
              <a:gd name="connsiteX29" fmla="*/ 500063 w 578644"/>
              <a:gd name="connsiteY29" fmla="*/ 397668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78644" h="723900">
                <a:moveTo>
                  <a:pt x="500063" y="397668"/>
                </a:moveTo>
                <a:cubicBezTo>
                  <a:pt x="500857" y="495299"/>
                  <a:pt x="501650" y="592931"/>
                  <a:pt x="502444" y="690562"/>
                </a:cubicBezTo>
                <a:lnTo>
                  <a:pt x="278606" y="723900"/>
                </a:lnTo>
                <a:cubicBezTo>
                  <a:pt x="277019" y="584200"/>
                  <a:pt x="275431" y="444500"/>
                  <a:pt x="273844" y="304800"/>
                </a:cubicBezTo>
                <a:lnTo>
                  <a:pt x="273844" y="264318"/>
                </a:lnTo>
                <a:lnTo>
                  <a:pt x="264319" y="230981"/>
                </a:lnTo>
                <a:lnTo>
                  <a:pt x="242888" y="197643"/>
                </a:lnTo>
                <a:lnTo>
                  <a:pt x="202406" y="157162"/>
                </a:lnTo>
                <a:lnTo>
                  <a:pt x="152400" y="123825"/>
                </a:lnTo>
                <a:lnTo>
                  <a:pt x="100013" y="100012"/>
                </a:lnTo>
                <a:lnTo>
                  <a:pt x="35719" y="71437"/>
                </a:lnTo>
                <a:lnTo>
                  <a:pt x="11906" y="54768"/>
                </a:lnTo>
                <a:lnTo>
                  <a:pt x="0" y="38100"/>
                </a:lnTo>
                <a:lnTo>
                  <a:pt x="2381" y="21431"/>
                </a:lnTo>
                <a:lnTo>
                  <a:pt x="14288" y="9525"/>
                </a:lnTo>
                <a:lnTo>
                  <a:pt x="50006" y="0"/>
                </a:lnTo>
                <a:lnTo>
                  <a:pt x="88106" y="0"/>
                </a:lnTo>
                <a:lnTo>
                  <a:pt x="195263" y="11906"/>
                </a:lnTo>
                <a:lnTo>
                  <a:pt x="328613" y="35718"/>
                </a:lnTo>
                <a:lnTo>
                  <a:pt x="447675" y="71437"/>
                </a:lnTo>
                <a:lnTo>
                  <a:pt x="507206" y="92868"/>
                </a:lnTo>
                <a:lnTo>
                  <a:pt x="535781" y="111918"/>
                </a:lnTo>
                <a:lnTo>
                  <a:pt x="569119" y="145256"/>
                </a:lnTo>
                <a:lnTo>
                  <a:pt x="576263" y="166687"/>
                </a:lnTo>
                <a:lnTo>
                  <a:pt x="578644" y="185737"/>
                </a:lnTo>
                <a:lnTo>
                  <a:pt x="571500" y="209550"/>
                </a:lnTo>
                <a:lnTo>
                  <a:pt x="542925" y="254793"/>
                </a:lnTo>
                <a:lnTo>
                  <a:pt x="509588" y="314325"/>
                </a:lnTo>
                <a:lnTo>
                  <a:pt x="504825" y="335756"/>
                </a:lnTo>
                <a:cubicBezTo>
                  <a:pt x="504031" y="355600"/>
                  <a:pt x="503238" y="375443"/>
                  <a:pt x="500063" y="397668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A2DCAF68-53FC-4109-96FC-A4AAECBD672F}"/>
              </a:ext>
            </a:extLst>
          </p:cNvPr>
          <p:cNvSpPr/>
          <p:nvPr/>
        </p:nvSpPr>
        <p:spPr>
          <a:xfrm>
            <a:off x="7618413" y="1966914"/>
            <a:ext cx="615950" cy="676275"/>
          </a:xfrm>
          <a:custGeom>
            <a:avLst/>
            <a:gdLst>
              <a:gd name="connsiteX0" fmla="*/ 130969 w 616744"/>
              <a:gd name="connsiteY0" fmla="*/ 188118 h 676275"/>
              <a:gd name="connsiteX1" fmla="*/ 304800 w 616744"/>
              <a:gd name="connsiteY1" fmla="*/ 407193 h 676275"/>
              <a:gd name="connsiteX2" fmla="*/ 464344 w 616744"/>
              <a:gd name="connsiteY2" fmla="*/ 633412 h 676275"/>
              <a:gd name="connsiteX3" fmla="*/ 485775 w 616744"/>
              <a:gd name="connsiteY3" fmla="*/ 664368 h 676275"/>
              <a:gd name="connsiteX4" fmla="*/ 514350 w 616744"/>
              <a:gd name="connsiteY4" fmla="*/ 671512 h 676275"/>
              <a:gd name="connsiteX5" fmla="*/ 550069 w 616744"/>
              <a:gd name="connsiteY5" fmla="*/ 676275 h 676275"/>
              <a:gd name="connsiteX6" fmla="*/ 578644 w 616744"/>
              <a:gd name="connsiteY6" fmla="*/ 669131 h 676275"/>
              <a:gd name="connsiteX7" fmla="*/ 600075 w 616744"/>
              <a:gd name="connsiteY7" fmla="*/ 652462 h 676275"/>
              <a:gd name="connsiteX8" fmla="*/ 614362 w 616744"/>
              <a:gd name="connsiteY8" fmla="*/ 623887 h 676275"/>
              <a:gd name="connsiteX9" fmla="*/ 616744 w 616744"/>
              <a:gd name="connsiteY9" fmla="*/ 573881 h 676275"/>
              <a:gd name="connsiteX10" fmla="*/ 616744 w 616744"/>
              <a:gd name="connsiteY10" fmla="*/ 514350 h 676275"/>
              <a:gd name="connsiteX11" fmla="*/ 604837 w 616744"/>
              <a:gd name="connsiteY11" fmla="*/ 450056 h 676275"/>
              <a:gd name="connsiteX12" fmla="*/ 576262 w 616744"/>
              <a:gd name="connsiteY12" fmla="*/ 381000 h 676275"/>
              <a:gd name="connsiteX13" fmla="*/ 535781 w 616744"/>
              <a:gd name="connsiteY13" fmla="*/ 304800 h 676275"/>
              <a:gd name="connsiteX14" fmla="*/ 507206 w 616744"/>
              <a:gd name="connsiteY14" fmla="*/ 261937 h 676275"/>
              <a:gd name="connsiteX15" fmla="*/ 435769 w 616744"/>
              <a:gd name="connsiteY15" fmla="*/ 209550 h 676275"/>
              <a:gd name="connsiteX16" fmla="*/ 250031 w 616744"/>
              <a:gd name="connsiteY16" fmla="*/ 102393 h 676275"/>
              <a:gd name="connsiteX17" fmla="*/ 85725 w 616744"/>
              <a:gd name="connsiteY17" fmla="*/ 28575 h 676275"/>
              <a:gd name="connsiteX18" fmla="*/ 26194 w 616744"/>
              <a:gd name="connsiteY18" fmla="*/ 0 h 676275"/>
              <a:gd name="connsiteX19" fmla="*/ 7144 w 616744"/>
              <a:gd name="connsiteY19" fmla="*/ 0 h 676275"/>
              <a:gd name="connsiteX20" fmla="*/ 0 w 616744"/>
              <a:gd name="connsiteY20" fmla="*/ 16668 h 676275"/>
              <a:gd name="connsiteX21" fmla="*/ 2381 w 616744"/>
              <a:gd name="connsiteY21" fmla="*/ 38100 h 676275"/>
              <a:gd name="connsiteX22" fmla="*/ 19050 w 616744"/>
              <a:gd name="connsiteY22" fmla="*/ 66675 h 676275"/>
              <a:gd name="connsiteX23" fmla="*/ 76200 w 616744"/>
              <a:gd name="connsiteY23" fmla="*/ 123825 h 676275"/>
              <a:gd name="connsiteX24" fmla="*/ 130969 w 616744"/>
              <a:gd name="connsiteY24" fmla="*/ 188118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16744" h="676275">
                <a:moveTo>
                  <a:pt x="130969" y="188118"/>
                </a:moveTo>
                <a:lnTo>
                  <a:pt x="304800" y="407193"/>
                </a:lnTo>
                <a:lnTo>
                  <a:pt x="464344" y="633412"/>
                </a:lnTo>
                <a:lnTo>
                  <a:pt x="485775" y="664368"/>
                </a:lnTo>
                <a:lnTo>
                  <a:pt x="514350" y="671512"/>
                </a:lnTo>
                <a:lnTo>
                  <a:pt x="550069" y="676275"/>
                </a:lnTo>
                <a:lnTo>
                  <a:pt x="578644" y="669131"/>
                </a:lnTo>
                <a:lnTo>
                  <a:pt x="600075" y="652462"/>
                </a:lnTo>
                <a:lnTo>
                  <a:pt x="614362" y="623887"/>
                </a:lnTo>
                <a:lnTo>
                  <a:pt x="616744" y="573881"/>
                </a:lnTo>
                <a:lnTo>
                  <a:pt x="616744" y="514350"/>
                </a:lnTo>
                <a:lnTo>
                  <a:pt x="604837" y="450056"/>
                </a:lnTo>
                <a:lnTo>
                  <a:pt x="576262" y="381000"/>
                </a:lnTo>
                <a:lnTo>
                  <a:pt x="535781" y="304800"/>
                </a:lnTo>
                <a:lnTo>
                  <a:pt x="507206" y="261937"/>
                </a:lnTo>
                <a:lnTo>
                  <a:pt x="435769" y="209550"/>
                </a:lnTo>
                <a:lnTo>
                  <a:pt x="250031" y="102393"/>
                </a:lnTo>
                <a:lnTo>
                  <a:pt x="85725" y="28575"/>
                </a:lnTo>
                <a:lnTo>
                  <a:pt x="26194" y="0"/>
                </a:lnTo>
                <a:lnTo>
                  <a:pt x="7144" y="0"/>
                </a:lnTo>
                <a:lnTo>
                  <a:pt x="0" y="16668"/>
                </a:lnTo>
                <a:lnTo>
                  <a:pt x="2381" y="38100"/>
                </a:lnTo>
                <a:lnTo>
                  <a:pt x="19050" y="66675"/>
                </a:lnTo>
                <a:lnTo>
                  <a:pt x="76200" y="123825"/>
                </a:lnTo>
                <a:lnTo>
                  <a:pt x="130969" y="1881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02C7AB04-5537-4126-B556-0A7ACB4DB614}"/>
              </a:ext>
            </a:extLst>
          </p:cNvPr>
          <p:cNvSpPr/>
          <p:nvPr/>
        </p:nvSpPr>
        <p:spPr>
          <a:xfrm rot="16200000">
            <a:off x="3851276" y="1827212"/>
            <a:ext cx="1295400" cy="895350"/>
          </a:xfrm>
          <a:custGeom>
            <a:avLst/>
            <a:gdLst>
              <a:gd name="connsiteX0" fmla="*/ 514350 w 1295400"/>
              <a:gd name="connsiteY0" fmla="*/ 269081 h 895350"/>
              <a:gd name="connsiteX1" fmla="*/ 1007269 w 1295400"/>
              <a:gd name="connsiteY1" fmla="*/ 559593 h 895350"/>
              <a:gd name="connsiteX2" fmla="*/ 1057275 w 1295400"/>
              <a:gd name="connsiteY2" fmla="*/ 578643 h 895350"/>
              <a:gd name="connsiteX3" fmla="*/ 1107282 w 1295400"/>
              <a:gd name="connsiteY3" fmla="*/ 588168 h 895350"/>
              <a:gd name="connsiteX4" fmla="*/ 1140619 w 1295400"/>
              <a:gd name="connsiteY4" fmla="*/ 583406 h 895350"/>
              <a:gd name="connsiteX5" fmla="*/ 1176338 w 1295400"/>
              <a:gd name="connsiteY5" fmla="*/ 564356 h 895350"/>
              <a:gd name="connsiteX6" fmla="*/ 1221582 w 1295400"/>
              <a:gd name="connsiteY6" fmla="*/ 526256 h 895350"/>
              <a:gd name="connsiteX7" fmla="*/ 1247775 w 1295400"/>
              <a:gd name="connsiteY7" fmla="*/ 500062 h 895350"/>
              <a:gd name="connsiteX8" fmla="*/ 1262063 w 1295400"/>
              <a:gd name="connsiteY8" fmla="*/ 488156 h 895350"/>
              <a:gd name="connsiteX9" fmla="*/ 1283494 w 1295400"/>
              <a:gd name="connsiteY9" fmla="*/ 485775 h 895350"/>
              <a:gd name="connsiteX10" fmla="*/ 1295400 w 1295400"/>
              <a:gd name="connsiteY10" fmla="*/ 497681 h 895350"/>
              <a:gd name="connsiteX11" fmla="*/ 1288257 w 1295400"/>
              <a:gd name="connsiteY11" fmla="*/ 538162 h 895350"/>
              <a:gd name="connsiteX12" fmla="*/ 1285875 w 1295400"/>
              <a:gd name="connsiteY12" fmla="*/ 585787 h 895350"/>
              <a:gd name="connsiteX13" fmla="*/ 1271588 w 1295400"/>
              <a:gd name="connsiteY13" fmla="*/ 647700 h 895350"/>
              <a:gd name="connsiteX14" fmla="*/ 1231107 w 1295400"/>
              <a:gd name="connsiteY14" fmla="*/ 726281 h 895350"/>
              <a:gd name="connsiteX15" fmla="*/ 1188244 w 1295400"/>
              <a:gd name="connsiteY15" fmla="*/ 773906 h 895350"/>
              <a:gd name="connsiteX16" fmla="*/ 1121569 w 1295400"/>
              <a:gd name="connsiteY16" fmla="*/ 828675 h 895350"/>
              <a:gd name="connsiteX17" fmla="*/ 1042988 w 1295400"/>
              <a:gd name="connsiteY17" fmla="*/ 878681 h 895350"/>
              <a:gd name="connsiteX18" fmla="*/ 997744 w 1295400"/>
              <a:gd name="connsiteY18" fmla="*/ 895350 h 895350"/>
              <a:gd name="connsiteX19" fmla="*/ 928688 w 1295400"/>
              <a:gd name="connsiteY19" fmla="*/ 845343 h 895350"/>
              <a:gd name="connsiteX20" fmla="*/ 540544 w 1295400"/>
              <a:gd name="connsiteY20" fmla="*/ 523875 h 895350"/>
              <a:gd name="connsiteX21" fmla="*/ 154782 w 1295400"/>
              <a:gd name="connsiteY21" fmla="*/ 195262 h 895350"/>
              <a:gd name="connsiteX22" fmla="*/ 0 w 1295400"/>
              <a:gd name="connsiteY22" fmla="*/ 54768 h 895350"/>
              <a:gd name="connsiteX23" fmla="*/ 73819 w 1295400"/>
              <a:gd name="connsiteY23" fmla="*/ 0 h 895350"/>
              <a:gd name="connsiteX24" fmla="*/ 138113 w 1295400"/>
              <a:gd name="connsiteY24" fmla="*/ 45243 h 895350"/>
              <a:gd name="connsiteX25" fmla="*/ 228600 w 1295400"/>
              <a:gd name="connsiteY25" fmla="*/ 100012 h 895350"/>
              <a:gd name="connsiteX26" fmla="*/ 514350 w 1295400"/>
              <a:gd name="connsiteY26" fmla="*/ 269081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95400" h="895350">
                <a:moveTo>
                  <a:pt x="514350" y="269081"/>
                </a:moveTo>
                <a:lnTo>
                  <a:pt x="1007269" y="559593"/>
                </a:lnTo>
                <a:lnTo>
                  <a:pt x="1057275" y="578643"/>
                </a:lnTo>
                <a:lnTo>
                  <a:pt x="1107282" y="588168"/>
                </a:lnTo>
                <a:lnTo>
                  <a:pt x="1140619" y="583406"/>
                </a:lnTo>
                <a:lnTo>
                  <a:pt x="1176338" y="564356"/>
                </a:lnTo>
                <a:lnTo>
                  <a:pt x="1221582" y="526256"/>
                </a:lnTo>
                <a:lnTo>
                  <a:pt x="1247775" y="500062"/>
                </a:lnTo>
                <a:lnTo>
                  <a:pt x="1262063" y="488156"/>
                </a:lnTo>
                <a:lnTo>
                  <a:pt x="1283494" y="485775"/>
                </a:lnTo>
                <a:lnTo>
                  <a:pt x="1295400" y="497681"/>
                </a:lnTo>
                <a:lnTo>
                  <a:pt x="1288257" y="538162"/>
                </a:lnTo>
                <a:lnTo>
                  <a:pt x="1285875" y="585787"/>
                </a:lnTo>
                <a:lnTo>
                  <a:pt x="1271588" y="647700"/>
                </a:lnTo>
                <a:lnTo>
                  <a:pt x="1231107" y="726281"/>
                </a:lnTo>
                <a:lnTo>
                  <a:pt x="1188244" y="773906"/>
                </a:lnTo>
                <a:lnTo>
                  <a:pt x="1121569" y="828675"/>
                </a:lnTo>
                <a:lnTo>
                  <a:pt x="1042988" y="878681"/>
                </a:lnTo>
                <a:lnTo>
                  <a:pt x="997744" y="895350"/>
                </a:lnTo>
                <a:lnTo>
                  <a:pt x="928688" y="845343"/>
                </a:lnTo>
                <a:lnTo>
                  <a:pt x="540544" y="523875"/>
                </a:lnTo>
                <a:lnTo>
                  <a:pt x="154782" y="195262"/>
                </a:lnTo>
                <a:lnTo>
                  <a:pt x="0" y="54768"/>
                </a:lnTo>
                <a:lnTo>
                  <a:pt x="73819" y="0"/>
                </a:lnTo>
                <a:lnTo>
                  <a:pt x="138113" y="45243"/>
                </a:lnTo>
                <a:lnTo>
                  <a:pt x="228600" y="100012"/>
                </a:lnTo>
                <a:lnTo>
                  <a:pt x="514350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D68B24BD-A593-4B53-A1E4-CC69E27EA88F}"/>
              </a:ext>
            </a:extLst>
          </p:cNvPr>
          <p:cNvSpPr/>
          <p:nvPr/>
        </p:nvSpPr>
        <p:spPr>
          <a:xfrm rot="16200000">
            <a:off x="4856164" y="4605338"/>
            <a:ext cx="1779587" cy="322263"/>
          </a:xfrm>
          <a:custGeom>
            <a:avLst/>
            <a:gdLst>
              <a:gd name="connsiteX0" fmla="*/ 785813 w 1778794"/>
              <a:gd name="connsiteY0" fmla="*/ 102393 h 321468"/>
              <a:gd name="connsiteX1" fmla="*/ 1476375 w 1778794"/>
              <a:gd name="connsiteY1" fmla="*/ 104775 h 321468"/>
              <a:gd name="connsiteX2" fmla="*/ 1538288 w 1778794"/>
              <a:gd name="connsiteY2" fmla="*/ 88106 h 321468"/>
              <a:gd name="connsiteX3" fmla="*/ 1640682 w 1778794"/>
              <a:gd name="connsiteY3" fmla="*/ 54768 h 321468"/>
              <a:gd name="connsiteX4" fmla="*/ 1702594 w 1778794"/>
              <a:gd name="connsiteY4" fmla="*/ 30956 h 321468"/>
              <a:gd name="connsiteX5" fmla="*/ 1735932 w 1778794"/>
              <a:gd name="connsiteY5" fmla="*/ 14287 h 321468"/>
              <a:gd name="connsiteX6" fmla="*/ 1747838 w 1778794"/>
              <a:gd name="connsiteY6" fmla="*/ 4762 h 321468"/>
              <a:gd name="connsiteX7" fmla="*/ 1762125 w 1778794"/>
              <a:gd name="connsiteY7" fmla="*/ 0 h 321468"/>
              <a:gd name="connsiteX8" fmla="*/ 1769269 w 1778794"/>
              <a:gd name="connsiteY8" fmla="*/ 0 h 321468"/>
              <a:gd name="connsiteX9" fmla="*/ 1778794 w 1778794"/>
              <a:gd name="connsiteY9" fmla="*/ 7143 h 321468"/>
              <a:gd name="connsiteX10" fmla="*/ 1776413 w 1778794"/>
              <a:gd name="connsiteY10" fmla="*/ 26193 h 321468"/>
              <a:gd name="connsiteX11" fmla="*/ 1726407 w 1778794"/>
              <a:gd name="connsiteY11" fmla="*/ 133350 h 321468"/>
              <a:gd name="connsiteX12" fmla="*/ 1645444 w 1778794"/>
              <a:gd name="connsiteY12" fmla="*/ 302418 h 321468"/>
              <a:gd name="connsiteX13" fmla="*/ 1481138 w 1778794"/>
              <a:gd name="connsiteY13" fmla="*/ 304800 h 321468"/>
              <a:gd name="connsiteX14" fmla="*/ 392907 w 1778794"/>
              <a:gd name="connsiteY14" fmla="*/ 304800 h 321468"/>
              <a:gd name="connsiteX15" fmla="*/ 304800 w 1778794"/>
              <a:gd name="connsiteY15" fmla="*/ 307181 h 321468"/>
              <a:gd name="connsiteX16" fmla="*/ 142875 w 1778794"/>
              <a:gd name="connsiteY16" fmla="*/ 321468 h 321468"/>
              <a:gd name="connsiteX17" fmla="*/ 109538 w 1778794"/>
              <a:gd name="connsiteY17" fmla="*/ 311943 h 321468"/>
              <a:gd name="connsiteX18" fmla="*/ 69057 w 1778794"/>
              <a:gd name="connsiteY18" fmla="*/ 288131 h 321468"/>
              <a:gd name="connsiteX19" fmla="*/ 35719 w 1778794"/>
              <a:gd name="connsiteY19" fmla="*/ 266700 h 321468"/>
              <a:gd name="connsiteX20" fmla="*/ 11907 w 1778794"/>
              <a:gd name="connsiteY20" fmla="*/ 238125 h 321468"/>
              <a:gd name="connsiteX21" fmla="*/ 0 w 1778794"/>
              <a:gd name="connsiteY21" fmla="*/ 214312 h 321468"/>
              <a:gd name="connsiteX22" fmla="*/ 4763 w 1778794"/>
              <a:gd name="connsiteY22" fmla="*/ 197643 h 321468"/>
              <a:gd name="connsiteX23" fmla="*/ 35719 w 1778794"/>
              <a:gd name="connsiteY23" fmla="*/ 161925 h 321468"/>
              <a:gd name="connsiteX24" fmla="*/ 88107 w 1778794"/>
              <a:gd name="connsiteY24" fmla="*/ 123825 h 321468"/>
              <a:gd name="connsiteX25" fmla="*/ 152400 w 1778794"/>
              <a:gd name="connsiteY25" fmla="*/ 95250 h 321468"/>
              <a:gd name="connsiteX26" fmla="*/ 211932 w 1778794"/>
              <a:gd name="connsiteY26" fmla="*/ 83343 h 321468"/>
              <a:gd name="connsiteX27" fmla="*/ 247650 w 1778794"/>
              <a:gd name="connsiteY27" fmla="*/ 80962 h 321468"/>
              <a:gd name="connsiteX28" fmla="*/ 307182 w 1778794"/>
              <a:gd name="connsiteY28" fmla="*/ 92868 h 321468"/>
              <a:gd name="connsiteX29" fmla="*/ 366713 w 1778794"/>
              <a:gd name="connsiteY29" fmla="*/ 100012 h 321468"/>
              <a:gd name="connsiteX30" fmla="*/ 483394 w 1778794"/>
              <a:gd name="connsiteY30" fmla="*/ 107156 h 321468"/>
              <a:gd name="connsiteX31" fmla="*/ 785813 w 1778794"/>
              <a:gd name="connsiteY31" fmla="*/ 102393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78794" h="321468">
                <a:moveTo>
                  <a:pt x="785813" y="102393"/>
                </a:moveTo>
                <a:lnTo>
                  <a:pt x="1476375" y="104775"/>
                </a:lnTo>
                <a:lnTo>
                  <a:pt x="1538288" y="88106"/>
                </a:lnTo>
                <a:lnTo>
                  <a:pt x="1640682" y="54768"/>
                </a:lnTo>
                <a:lnTo>
                  <a:pt x="1702594" y="30956"/>
                </a:lnTo>
                <a:lnTo>
                  <a:pt x="1735932" y="14287"/>
                </a:lnTo>
                <a:lnTo>
                  <a:pt x="1747838" y="4762"/>
                </a:lnTo>
                <a:lnTo>
                  <a:pt x="1762125" y="0"/>
                </a:lnTo>
                <a:lnTo>
                  <a:pt x="1769269" y="0"/>
                </a:lnTo>
                <a:lnTo>
                  <a:pt x="1778794" y="7143"/>
                </a:lnTo>
                <a:lnTo>
                  <a:pt x="1776413" y="26193"/>
                </a:lnTo>
                <a:lnTo>
                  <a:pt x="1726407" y="133350"/>
                </a:lnTo>
                <a:lnTo>
                  <a:pt x="1645444" y="302418"/>
                </a:lnTo>
                <a:lnTo>
                  <a:pt x="1481138" y="304800"/>
                </a:lnTo>
                <a:lnTo>
                  <a:pt x="392907" y="304800"/>
                </a:lnTo>
                <a:lnTo>
                  <a:pt x="304800" y="307181"/>
                </a:lnTo>
                <a:lnTo>
                  <a:pt x="142875" y="321468"/>
                </a:lnTo>
                <a:lnTo>
                  <a:pt x="109538" y="311943"/>
                </a:lnTo>
                <a:lnTo>
                  <a:pt x="69057" y="288131"/>
                </a:lnTo>
                <a:lnTo>
                  <a:pt x="35719" y="266700"/>
                </a:lnTo>
                <a:lnTo>
                  <a:pt x="11907" y="238125"/>
                </a:lnTo>
                <a:lnTo>
                  <a:pt x="0" y="214312"/>
                </a:lnTo>
                <a:lnTo>
                  <a:pt x="4763" y="197643"/>
                </a:lnTo>
                <a:lnTo>
                  <a:pt x="35719" y="161925"/>
                </a:lnTo>
                <a:lnTo>
                  <a:pt x="88107" y="123825"/>
                </a:lnTo>
                <a:lnTo>
                  <a:pt x="152400" y="95250"/>
                </a:lnTo>
                <a:lnTo>
                  <a:pt x="211932" y="83343"/>
                </a:lnTo>
                <a:lnTo>
                  <a:pt x="247650" y="80962"/>
                </a:lnTo>
                <a:lnTo>
                  <a:pt x="307182" y="92868"/>
                </a:lnTo>
                <a:lnTo>
                  <a:pt x="366713" y="100012"/>
                </a:lnTo>
                <a:lnTo>
                  <a:pt x="483394" y="107156"/>
                </a:lnTo>
                <a:lnTo>
                  <a:pt x="785813" y="1023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80B3E8D0-D0CB-42DC-AE80-77629159E5DC}"/>
              </a:ext>
            </a:extLst>
          </p:cNvPr>
          <p:cNvSpPr/>
          <p:nvPr/>
        </p:nvSpPr>
        <p:spPr>
          <a:xfrm>
            <a:off x="3948114" y="2781301"/>
            <a:ext cx="690562" cy="530225"/>
          </a:xfrm>
          <a:custGeom>
            <a:avLst/>
            <a:gdLst>
              <a:gd name="connsiteX0" fmla="*/ 278606 w 690562"/>
              <a:gd name="connsiteY0" fmla="*/ 154781 h 531018"/>
              <a:gd name="connsiteX1" fmla="*/ 431006 w 690562"/>
              <a:gd name="connsiteY1" fmla="*/ 245268 h 531018"/>
              <a:gd name="connsiteX2" fmla="*/ 690562 w 690562"/>
              <a:gd name="connsiteY2" fmla="*/ 395287 h 531018"/>
              <a:gd name="connsiteX3" fmla="*/ 578643 w 690562"/>
              <a:gd name="connsiteY3" fmla="*/ 531018 h 531018"/>
              <a:gd name="connsiteX4" fmla="*/ 473868 w 690562"/>
              <a:gd name="connsiteY4" fmla="*/ 478631 h 531018"/>
              <a:gd name="connsiteX5" fmla="*/ 202406 w 690562"/>
              <a:gd name="connsiteY5" fmla="*/ 340518 h 531018"/>
              <a:gd name="connsiteX6" fmla="*/ 138112 w 690562"/>
              <a:gd name="connsiteY6" fmla="*/ 307181 h 531018"/>
              <a:gd name="connsiteX7" fmla="*/ 38100 w 690562"/>
              <a:gd name="connsiteY7" fmla="*/ 276225 h 531018"/>
              <a:gd name="connsiteX8" fmla="*/ 7143 w 690562"/>
              <a:gd name="connsiteY8" fmla="*/ 264318 h 531018"/>
              <a:gd name="connsiteX9" fmla="*/ 0 w 690562"/>
              <a:gd name="connsiteY9" fmla="*/ 250031 h 531018"/>
              <a:gd name="connsiteX10" fmla="*/ 0 w 690562"/>
              <a:gd name="connsiteY10" fmla="*/ 188118 h 531018"/>
              <a:gd name="connsiteX11" fmla="*/ 9525 w 690562"/>
              <a:gd name="connsiteY11" fmla="*/ 107156 h 531018"/>
              <a:gd name="connsiteX12" fmla="*/ 16668 w 690562"/>
              <a:gd name="connsiteY12" fmla="*/ 83343 h 531018"/>
              <a:gd name="connsiteX13" fmla="*/ 42862 w 690562"/>
              <a:gd name="connsiteY13" fmla="*/ 71437 h 531018"/>
              <a:gd name="connsiteX14" fmla="*/ 73818 w 690562"/>
              <a:gd name="connsiteY14" fmla="*/ 54768 h 531018"/>
              <a:gd name="connsiteX15" fmla="*/ 107156 w 690562"/>
              <a:gd name="connsiteY15" fmla="*/ 30956 h 531018"/>
              <a:gd name="connsiteX16" fmla="*/ 121443 w 690562"/>
              <a:gd name="connsiteY16" fmla="*/ 21431 h 531018"/>
              <a:gd name="connsiteX17" fmla="*/ 147637 w 690562"/>
              <a:gd name="connsiteY17" fmla="*/ 0 h 531018"/>
              <a:gd name="connsiteX18" fmla="*/ 180975 w 690562"/>
              <a:gd name="connsiteY18" fmla="*/ 38100 h 531018"/>
              <a:gd name="connsiteX19" fmla="*/ 207168 w 690562"/>
              <a:gd name="connsiteY19" fmla="*/ 100012 h 531018"/>
              <a:gd name="connsiteX20" fmla="*/ 278606 w 690562"/>
              <a:gd name="connsiteY20" fmla="*/ 154781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0562" h="531018">
                <a:moveTo>
                  <a:pt x="278606" y="154781"/>
                </a:moveTo>
                <a:lnTo>
                  <a:pt x="431006" y="245268"/>
                </a:lnTo>
                <a:lnTo>
                  <a:pt x="690562" y="395287"/>
                </a:lnTo>
                <a:lnTo>
                  <a:pt x="578643" y="531018"/>
                </a:lnTo>
                <a:lnTo>
                  <a:pt x="473868" y="478631"/>
                </a:lnTo>
                <a:lnTo>
                  <a:pt x="202406" y="340518"/>
                </a:lnTo>
                <a:lnTo>
                  <a:pt x="138112" y="307181"/>
                </a:lnTo>
                <a:lnTo>
                  <a:pt x="38100" y="276225"/>
                </a:lnTo>
                <a:lnTo>
                  <a:pt x="7143" y="264318"/>
                </a:lnTo>
                <a:lnTo>
                  <a:pt x="0" y="250031"/>
                </a:lnTo>
                <a:lnTo>
                  <a:pt x="0" y="188118"/>
                </a:lnTo>
                <a:lnTo>
                  <a:pt x="9525" y="107156"/>
                </a:lnTo>
                <a:lnTo>
                  <a:pt x="16668" y="83343"/>
                </a:lnTo>
                <a:lnTo>
                  <a:pt x="42862" y="71437"/>
                </a:lnTo>
                <a:lnTo>
                  <a:pt x="73818" y="54768"/>
                </a:lnTo>
                <a:lnTo>
                  <a:pt x="107156" y="30956"/>
                </a:lnTo>
                <a:lnTo>
                  <a:pt x="121443" y="21431"/>
                </a:lnTo>
                <a:lnTo>
                  <a:pt x="147637" y="0"/>
                </a:lnTo>
                <a:lnTo>
                  <a:pt x="180975" y="38100"/>
                </a:lnTo>
                <a:lnTo>
                  <a:pt x="207168" y="100012"/>
                </a:lnTo>
                <a:lnTo>
                  <a:pt x="278606" y="1547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40284FD2-B2FC-4ABD-9B98-551DD10667F8}"/>
              </a:ext>
            </a:extLst>
          </p:cNvPr>
          <p:cNvSpPr/>
          <p:nvPr/>
        </p:nvSpPr>
        <p:spPr>
          <a:xfrm rot="16200000">
            <a:off x="3806034" y="2485232"/>
            <a:ext cx="1722437" cy="1222375"/>
          </a:xfrm>
          <a:custGeom>
            <a:avLst/>
            <a:gdLst>
              <a:gd name="connsiteX0" fmla="*/ 252426 w 1723193"/>
              <a:gd name="connsiteY0" fmla="*/ 131365 h 1223493"/>
              <a:gd name="connsiteX1" fmla="*/ 723793 w 1723193"/>
              <a:gd name="connsiteY1" fmla="*/ 461064 h 1223493"/>
              <a:gd name="connsiteX2" fmla="*/ 850006 w 1723193"/>
              <a:gd name="connsiteY2" fmla="*/ 569246 h 1223493"/>
              <a:gd name="connsiteX3" fmla="*/ 1303342 w 1723193"/>
              <a:gd name="connsiteY3" fmla="*/ 883491 h 1223493"/>
              <a:gd name="connsiteX4" fmla="*/ 1393494 w 1723193"/>
              <a:gd name="connsiteY4" fmla="*/ 947885 h 1223493"/>
              <a:gd name="connsiteX5" fmla="*/ 1426979 w 1723193"/>
              <a:gd name="connsiteY5" fmla="*/ 963340 h 1223493"/>
              <a:gd name="connsiteX6" fmla="*/ 1465616 w 1723193"/>
              <a:gd name="connsiteY6" fmla="*/ 971067 h 1223493"/>
              <a:gd name="connsiteX7" fmla="*/ 1501677 w 1723193"/>
              <a:gd name="connsiteY7" fmla="*/ 968491 h 1223493"/>
              <a:gd name="connsiteX8" fmla="*/ 1550617 w 1723193"/>
              <a:gd name="connsiteY8" fmla="*/ 965916 h 1223493"/>
              <a:gd name="connsiteX9" fmla="*/ 1622738 w 1723193"/>
              <a:gd name="connsiteY9" fmla="*/ 955612 h 1223493"/>
              <a:gd name="connsiteX10" fmla="*/ 1681981 w 1723193"/>
              <a:gd name="connsiteY10" fmla="*/ 942734 h 1223493"/>
              <a:gd name="connsiteX11" fmla="*/ 1694860 w 1723193"/>
              <a:gd name="connsiteY11" fmla="*/ 940158 h 1223493"/>
              <a:gd name="connsiteX12" fmla="*/ 1718042 w 1723193"/>
              <a:gd name="connsiteY12" fmla="*/ 942734 h 1223493"/>
              <a:gd name="connsiteX13" fmla="*/ 1723193 w 1723193"/>
              <a:gd name="connsiteY13" fmla="*/ 953037 h 1223493"/>
              <a:gd name="connsiteX14" fmla="*/ 1712890 w 1723193"/>
              <a:gd name="connsiteY14" fmla="*/ 973643 h 1223493"/>
              <a:gd name="connsiteX15" fmla="*/ 1689708 w 1723193"/>
              <a:gd name="connsiteY15" fmla="*/ 1014855 h 1223493"/>
              <a:gd name="connsiteX16" fmla="*/ 1635617 w 1723193"/>
              <a:gd name="connsiteY16" fmla="*/ 1066371 h 1223493"/>
              <a:gd name="connsiteX17" fmla="*/ 1578950 w 1723193"/>
              <a:gd name="connsiteY17" fmla="*/ 1107583 h 1223493"/>
              <a:gd name="connsiteX18" fmla="*/ 1478495 w 1723193"/>
              <a:gd name="connsiteY18" fmla="*/ 1174553 h 1223493"/>
              <a:gd name="connsiteX19" fmla="*/ 1419252 w 1723193"/>
              <a:gd name="connsiteY19" fmla="*/ 1202887 h 1223493"/>
              <a:gd name="connsiteX20" fmla="*/ 1380615 w 1723193"/>
              <a:gd name="connsiteY20" fmla="*/ 1218341 h 1223493"/>
              <a:gd name="connsiteX21" fmla="*/ 1339403 w 1723193"/>
              <a:gd name="connsiteY21" fmla="*/ 1223493 h 1223493"/>
              <a:gd name="connsiteX22" fmla="*/ 1308494 w 1723193"/>
              <a:gd name="connsiteY22" fmla="*/ 1223493 h 1223493"/>
              <a:gd name="connsiteX23" fmla="*/ 1280160 w 1723193"/>
              <a:gd name="connsiteY23" fmla="*/ 1210614 h 1223493"/>
              <a:gd name="connsiteX24" fmla="*/ 1256978 w 1723193"/>
              <a:gd name="connsiteY24" fmla="*/ 1187432 h 1223493"/>
              <a:gd name="connsiteX25" fmla="*/ 1226069 w 1723193"/>
              <a:gd name="connsiteY25" fmla="*/ 1135917 h 1223493"/>
              <a:gd name="connsiteX26" fmla="*/ 1117886 w 1723193"/>
              <a:gd name="connsiteY26" fmla="*/ 1048340 h 1223493"/>
              <a:gd name="connsiteX27" fmla="*/ 716066 w 1723193"/>
              <a:gd name="connsiteY27" fmla="*/ 705762 h 1223493"/>
              <a:gd name="connsiteX28" fmla="*/ 378639 w 1723193"/>
              <a:gd name="connsiteY28" fmla="*/ 417276 h 1223493"/>
              <a:gd name="connsiteX29" fmla="*/ 0 w 1723193"/>
              <a:gd name="connsiteY29" fmla="*/ 100455 h 1223493"/>
              <a:gd name="connsiteX30" fmla="*/ 61819 w 1723193"/>
              <a:gd name="connsiteY30" fmla="*/ 0 h 1223493"/>
              <a:gd name="connsiteX31" fmla="*/ 252426 w 1723193"/>
              <a:gd name="connsiteY31" fmla="*/ 131365 h 122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23193" h="1223493">
                <a:moveTo>
                  <a:pt x="252426" y="131365"/>
                </a:moveTo>
                <a:lnTo>
                  <a:pt x="723793" y="461064"/>
                </a:lnTo>
                <a:lnTo>
                  <a:pt x="850006" y="569246"/>
                </a:lnTo>
                <a:lnTo>
                  <a:pt x="1303342" y="883491"/>
                </a:lnTo>
                <a:lnTo>
                  <a:pt x="1393494" y="947885"/>
                </a:lnTo>
                <a:lnTo>
                  <a:pt x="1426979" y="963340"/>
                </a:lnTo>
                <a:lnTo>
                  <a:pt x="1465616" y="971067"/>
                </a:lnTo>
                <a:lnTo>
                  <a:pt x="1501677" y="968491"/>
                </a:lnTo>
                <a:lnTo>
                  <a:pt x="1550617" y="965916"/>
                </a:lnTo>
                <a:lnTo>
                  <a:pt x="1622738" y="955612"/>
                </a:lnTo>
                <a:lnTo>
                  <a:pt x="1681981" y="942734"/>
                </a:lnTo>
                <a:lnTo>
                  <a:pt x="1694860" y="940158"/>
                </a:lnTo>
                <a:lnTo>
                  <a:pt x="1718042" y="942734"/>
                </a:lnTo>
                <a:lnTo>
                  <a:pt x="1723193" y="953037"/>
                </a:lnTo>
                <a:lnTo>
                  <a:pt x="1712890" y="973643"/>
                </a:lnTo>
                <a:lnTo>
                  <a:pt x="1689708" y="1014855"/>
                </a:lnTo>
                <a:lnTo>
                  <a:pt x="1635617" y="1066371"/>
                </a:lnTo>
                <a:lnTo>
                  <a:pt x="1578950" y="1107583"/>
                </a:lnTo>
                <a:lnTo>
                  <a:pt x="1478495" y="1174553"/>
                </a:lnTo>
                <a:lnTo>
                  <a:pt x="1419252" y="1202887"/>
                </a:lnTo>
                <a:lnTo>
                  <a:pt x="1380615" y="1218341"/>
                </a:lnTo>
                <a:lnTo>
                  <a:pt x="1339403" y="1223493"/>
                </a:lnTo>
                <a:lnTo>
                  <a:pt x="1308494" y="1223493"/>
                </a:lnTo>
                <a:lnTo>
                  <a:pt x="1280160" y="1210614"/>
                </a:lnTo>
                <a:lnTo>
                  <a:pt x="1256978" y="1187432"/>
                </a:lnTo>
                <a:lnTo>
                  <a:pt x="1226069" y="1135917"/>
                </a:lnTo>
                <a:lnTo>
                  <a:pt x="1117886" y="1048340"/>
                </a:lnTo>
                <a:lnTo>
                  <a:pt x="716066" y="705762"/>
                </a:lnTo>
                <a:lnTo>
                  <a:pt x="378639" y="417276"/>
                </a:lnTo>
                <a:lnTo>
                  <a:pt x="0" y="100455"/>
                </a:lnTo>
                <a:lnTo>
                  <a:pt x="61819" y="0"/>
                </a:lnTo>
                <a:lnTo>
                  <a:pt x="252426" y="13136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9B2FFC1B-3ED3-4AE6-BD39-3E06F7B684AD}"/>
              </a:ext>
            </a:extLst>
          </p:cNvPr>
          <p:cNvSpPr/>
          <p:nvPr/>
        </p:nvSpPr>
        <p:spPr>
          <a:xfrm>
            <a:off x="3976690" y="3695700"/>
            <a:ext cx="1189037" cy="481012"/>
          </a:xfrm>
          <a:custGeom>
            <a:avLst/>
            <a:gdLst>
              <a:gd name="connsiteX0" fmla="*/ 542925 w 1188243"/>
              <a:gd name="connsiteY0" fmla="*/ 145256 h 481012"/>
              <a:gd name="connsiteX1" fmla="*/ 1188243 w 1188243"/>
              <a:gd name="connsiteY1" fmla="*/ 0 h 481012"/>
              <a:gd name="connsiteX2" fmla="*/ 1178718 w 1188243"/>
              <a:gd name="connsiteY2" fmla="*/ 114300 h 481012"/>
              <a:gd name="connsiteX3" fmla="*/ 1107281 w 1188243"/>
              <a:gd name="connsiteY3" fmla="*/ 142875 h 481012"/>
              <a:gd name="connsiteX4" fmla="*/ 854868 w 1188243"/>
              <a:gd name="connsiteY4" fmla="*/ 238125 h 481012"/>
              <a:gd name="connsiteX5" fmla="*/ 521493 w 1188243"/>
              <a:gd name="connsiteY5" fmla="*/ 354806 h 481012"/>
              <a:gd name="connsiteX6" fmla="*/ 350043 w 1188243"/>
              <a:gd name="connsiteY6" fmla="*/ 426243 h 481012"/>
              <a:gd name="connsiteX7" fmla="*/ 278606 w 1188243"/>
              <a:gd name="connsiteY7" fmla="*/ 461962 h 481012"/>
              <a:gd name="connsiteX8" fmla="*/ 240506 w 1188243"/>
              <a:gd name="connsiteY8" fmla="*/ 464343 h 481012"/>
              <a:gd name="connsiteX9" fmla="*/ 211931 w 1188243"/>
              <a:gd name="connsiteY9" fmla="*/ 469106 h 481012"/>
              <a:gd name="connsiteX10" fmla="*/ 190500 w 1188243"/>
              <a:gd name="connsiteY10" fmla="*/ 481012 h 481012"/>
              <a:gd name="connsiteX11" fmla="*/ 178593 w 1188243"/>
              <a:gd name="connsiteY11" fmla="*/ 476250 h 481012"/>
              <a:gd name="connsiteX12" fmla="*/ 154781 w 1188243"/>
              <a:gd name="connsiteY12" fmla="*/ 457200 h 481012"/>
              <a:gd name="connsiteX13" fmla="*/ 73818 w 1188243"/>
              <a:gd name="connsiteY13" fmla="*/ 388143 h 481012"/>
              <a:gd name="connsiteX14" fmla="*/ 33337 w 1188243"/>
              <a:gd name="connsiteY14" fmla="*/ 347662 h 481012"/>
              <a:gd name="connsiteX15" fmla="*/ 14287 w 1188243"/>
              <a:gd name="connsiteY15" fmla="*/ 319087 h 481012"/>
              <a:gd name="connsiteX16" fmla="*/ 2381 w 1188243"/>
              <a:gd name="connsiteY16" fmla="*/ 288131 h 481012"/>
              <a:gd name="connsiteX17" fmla="*/ 0 w 1188243"/>
              <a:gd name="connsiteY17" fmla="*/ 259556 h 481012"/>
              <a:gd name="connsiteX18" fmla="*/ 11906 w 1188243"/>
              <a:gd name="connsiteY18" fmla="*/ 240506 h 481012"/>
              <a:gd name="connsiteX19" fmla="*/ 28575 w 1188243"/>
              <a:gd name="connsiteY19" fmla="*/ 221456 h 481012"/>
              <a:gd name="connsiteX20" fmla="*/ 50006 w 1188243"/>
              <a:gd name="connsiteY20" fmla="*/ 207168 h 481012"/>
              <a:gd name="connsiteX21" fmla="*/ 66675 w 1188243"/>
              <a:gd name="connsiteY21" fmla="*/ 202406 h 481012"/>
              <a:gd name="connsiteX22" fmla="*/ 92868 w 1188243"/>
              <a:gd name="connsiteY22" fmla="*/ 192881 h 481012"/>
              <a:gd name="connsiteX23" fmla="*/ 178593 w 1188243"/>
              <a:gd name="connsiteY23" fmla="*/ 185737 h 481012"/>
              <a:gd name="connsiteX24" fmla="*/ 221456 w 1188243"/>
              <a:gd name="connsiteY24" fmla="*/ 197643 h 481012"/>
              <a:gd name="connsiteX25" fmla="*/ 257175 w 1188243"/>
              <a:gd name="connsiteY25" fmla="*/ 207168 h 481012"/>
              <a:gd name="connsiteX26" fmla="*/ 542925 w 1188243"/>
              <a:gd name="connsiteY26" fmla="*/ 145256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88243" h="481012">
                <a:moveTo>
                  <a:pt x="542925" y="145256"/>
                </a:moveTo>
                <a:lnTo>
                  <a:pt x="1188243" y="0"/>
                </a:lnTo>
                <a:lnTo>
                  <a:pt x="1178718" y="114300"/>
                </a:lnTo>
                <a:lnTo>
                  <a:pt x="1107281" y="142875"/>
                </a:lnTo>
                <a:lnTo>
                  <a:pt x="854868" y="238125"/>
                </a:lnTo>
                <a:lnTo>
                  <a:pt x="521493" y="354806"/>
                </a:lnTo>
                <a:lnTo>
                  <a:pt x="350043" y="426243"/>
                </a:lnTo>
                <a:lnTo>
                  <a:pt x="278606" y="461962"/>
                </a:lnTo>
                <a:lnTo>
                  <a:pt x="240506" y="464343"/>
                </a:lnTo>
                <a:lnTo>
                  <a:pt x="211931" y="469106"/>
                </a:lnTo>
                <a:lnTo>
                  <a:pt x="190500" y="481012"/>
                </a:lnTo>
                <a:lnTo>
                  <a:pt x="178593" y="476250"/>
                </a:lnTo>
                <a:lnTo>
                  <a:pt x="154781" y="457200"/>
                </a:lnTo>
                <a:lnTo>
                  <a:pt x="73818" y="388143"/>
                </a:lnTo>
                <a:lnTo>
                  <a:pt x="33337" y="347662"/>
                </a:lnTo>
                <a:lnTo>
                  <a:pt x="14287" y="319087"/>
                </a:lnTo>
                <a:lnTo>
                  <a:pt x="2381" y="288131"/>
                </a:lnTo>
                <a:lnTo>
                  <a:pt x="0" y="259556"/>
                </a:lnTo>
                <a:lnTo>
                  <a:pt x="11906" y="240506"/>
                </a:lnTo>
                <a:lnTo>
                  <a:pt x="28575" y="221456"/>
                </a:lnTo>
                <a:lnTo>
                  <a:pt x="50006" y="207168"/>
                </a:lnTo>
                <a:lnTo>
                  <a:pt x="66675" y="202406"/>
                </a:lnTo>
                <a:lnTo>
                  <a:pt x="92868" y="192881"/>
                </a:lnTo>
                <a:lnTo>
                  <a:pt x="178593" y="185737"/>
                </a:lnTo>
                <a:lnTo>
                  <a:pt x="221456" y="197643"/>
                </a:lnTo>
                <a:lnTo>
                  <a:pt x="257175" y="207168"/>
                </a:lnTo>
                <a:lnTo>
                  <a:pt x="542925" y="1452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0A676A45-56FA-4012-ACC2-FE0457AF3D98}"/>
              </a:ext>
            </a:extLst>
          </p:cNvPr>
          <p:cNvSpPr/>
          <p:nvPr/>
        </p:nvSpPr>
        <p:spPr>
          <a:xfrm>
            <a:off x="4943477" y="3375025"/>
            <a:ext cx="479425" cy="768350"/>
          </a:xfrm>
          <a:custGeom>
            <a:avLst/>
            <a:gdLst>
              <a:gd name="connsiteX0" fmla="*/ 83344 w 478631"/>
              <a:gd name="connsiteY0" fmla="*/ 211931 h 769144"/>
              <a:gd name="connsiteX1" fmla="*/ 192881 w 478631"/>
              <a:gd name="connsiteY1" fmla="*/ 464344 h 769144"/>
              <a:gd name="connsiteX2" fmla="*/ 242888 w 478631"/>
              <a:gd name="connsiteY2" fmla="*/ 592931 h 769144"/>
              <a:gd name="connsiteX3" fmla="*/ 278606 w 478631"/>
              <a:gd name="connsiteY3" fmla="*/ 666750 h 769144"/>
              <a:gd name="connsiteX4" fmla="*/ 302419 w 478631"/>
              <a:gd name="connsiteY4" fmla="*/ 714375 h 769144"/>
              <a:gd name="connsiteX5" fmla="*/ 319088 w 478631"/>
              <a:gd name="connsiteY5" fmla="*/ 738187 h 769144"/>
              <a:gd name="connsiteX6" fmla="*/ 345281 w 478631"/>
              <a:gd name="connsiteY6" fmla="*/ 757237 h 769144"/>
              <a:gd name="connsiteX7" fmla="*/ 373856 w 478631"/>
              <a:gd name="connsiteY7" fmla="*/ 769144 h 769144"/>
              <a:gd name="connsiteX8" fmla="*/ 402431 w 478631"/>
              <a:gd name="connsiteY8" fmla="*/ 769144 h 769144"/>
              <a:gd name="connsiteX9" fmla="*/ 435769 w 478631"/>
              <a:gd name="connsiteY9" fmla="*/ 762000 h 769144"/>
              <a:gd name="connsiteX10" fmla="*/ 454819 w 478631"/>
              <a:gd name="connsiteY10" fmla="*/ 747712 h 769144"/>
              <a:gd name="connsiteX11" fmla="*/ 466725 w 478631"/>
              <a:gd name="connsiteY11" fmla="*/ 721519 h 769144"/>
              <a:gd name="connsiteX12" fmla="*/ 471488 w 478631"/>
              <a:gd name="connsiteY12" fmla="*/ 711994 h 769144"/>
              <a:gd name="connsiteX13" fmla="*/ 478631 w 478631"/>
              <a:gd name="connsiteY13" fmla="*/ 671512 h 769144"/>
              <a:gd name="connsiteX14" fmla="*/ 478631 w 478631"/>
              <a:gd name="connsiteY14" fmla="*/ 638175 h 769144"/>
              <a:gd name="connsiteX15" fmla="*/ 471488 w 478631"/>
              <a:gd name="connsiteY15" fmla="*/ 590550 h 769144"/>
              <a:gd name="connsiteX16" fmla="*/ 461963 w 478631"/>
              <a:gd name="connsiteY16" fmla="*/ 526256 h 769144"/>
              <a:gd name="connsiteX17" fmla="*/ 440531 w 478631"/>
              <a:gd name="connsiteY17" fmla="*/ 447675 h 769144"/>
              <a:gd name="connsiteX18" fmla="*/ 414338 w 478631"/>
              <a:gd name="connsiteY18" fmla="*/ 361950 h 769144"/>
              <a:gd name="connsiteX19" fmla="*/ 357188 w 478631"/>
              <a:gd name="connsiteY19" fmla="*/ 300037 h 769144"/>
              <a:gd name="connsiteX20" fmla="*/ 271463 w 478631"/>
              <a:gd name="connsiteY20" fmla="*/ 209550 h 769144"/>
              <a:gd name="connsiteX21" fmla="*/ 164306 w 478631"/>
              <a:gd name="connsiteY21" fmla="*/ 104775 h 769144"/>
              <a:gd name="connsiteX22" fmla="*/ 80963 w 478631"/>
              <a:gd name="connsiteY22" fmla="*/ 28575 h 769144"/>
              <a:gd name="connsiteX23" fmla="*/ 50006 w 478631"/>
              <a:gd name="connsiteY23" fmla="*/ 7144 h 769144"/>
              <a:gd name="connsiteX24" fmla="*/ 33338 w 478631"/>
              <a:gd name="connsiteY24" fmla="*/ 2381 h 769144"/>
              <a:gd name="connsiteX25" fmla="*/ 16669 w 478631"/>
              <a:gd name="connsiteY25" fmla="*/ 0 h 769144"/>
              <a:gd name="connsiteX26" fmla="*/ 0 w 478631"/>
              <a:gd name="connsiteY26" fmla="*/ 11906 h 769144"/>
              <a:gd name="connsiteX27" fmla="*/ 0 w 478631"/>
              <a:gd name="connsiteY27" fmla="*/ 30956 h 769144"/>
              <a:gd name="connsiteX28" fmla="*/ 9525 w 478631"/>
              <a:gd name="connsiteY28" fmla="*/ 59531 h 769144"/>
              <a:gd name="connsiteX29" fmla="*/ 83344 w 478631"/>
              <a:gd name="connsiteY29" fmla="*/ 211931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78631" h="769144">
                <a:moveTo>
                  <a:pt x="83344" y="211931"/>
                </a:moveTo>
                <a:lnTo>
                  <a:pt x="192881" y="464344"/>
                </a:lnTo>
                <a:lnTo>
                  <a:pt x="242888" y="592931"/>
                </a:lnTo>
                <a:lnTo>
                  <a:pt x="278606" y="666750"/>
                </a:lnTo>
                <a:lnTo>
                  <a:pt x="302419" y="714375"/>
                </a:lnTo>
                <a:lnTo>
                  <a:pt x="319088" y="738187"/>
                </a:lnTo>
                <a:lnTo>
                  <a:pt x="345281" y="757237"/>
                </a:lnTo>
                <a:lnTo>
                  <a:pt x="373856" y="769144"/>
                </a:lnTo>
                <a:lnTo>
                  <a:pt x="402431" y="769144"/>
                </a:lnTo>
                <a:lnTo>
                  <a:pt x="435769" y="762000"/>
                </a:lnTo>
                <a:lnTo>
                  <a:pt x="454819" y="747712"/>
                </a:lnTo>
                <a:lnTo>
                  <a:pt x="466725" y="721519"/>
                </a:lnTo>
                <a:lnTo>
                  <a:pt x="471488" y="711994"/>
                </a:lnTo>
                <a:lnTo>
                  <a:pt x="478631" y="671512"/>
                </a:lnTo>
                <a:lnTo>
                  <a:pt x="478631" y="638175"/>
                </a:lnTo>
                <a:lnTo>
                  <a:pt x="471488" y="590550"/>
                </a:lnTo>
                <a:lnTo>
                  <a:pt x="461963" y="526256"/>
                </a:lnTo>
                <a:lnTo>
                  <a:pt x="440531" y="447675"/>
                </a:lnTo>
                <a:lnTo>
                  <a:pt x="414338" y="361950"/>
                </a:lnTo>
                <a:lnTo>
                  <a:pt x="357188" y="300037"/>
                </a:lnTo>
                <a:lnTo>
                  <a:pt x="271463" y="209550"/>
                </a:lnTo>
                <a:lnTo>
                  <a:pt x="164306" y="104775"/>
                </a:lnTo>
                <a:lnTo>
                  <a:pt x="80963" y="28575"/>
                </a:lnTo>
                <a:lnTo>
                  <a:pt x="50006" y="7144"/>
                </a:lnTo>
                <a:lnTo>
                  <a:pt x="33338" y="2381"/>
                </a:lnTo>
                <a:lnTo>
                  <a:pt x="16669" y="0"/>
                </a:lnTo>
                <a:lnTo>
                  <a:pt x="0" y="11906"/>
                </a:lnTo>
                <a:lnTo>
                  <a:pt x="0" y="30956"/>
                </a:lnTo>
                <a:lnTo>
                  <a:pt x="9525" y="59531"/>
                </a:lnTo>
                <a:lnTo>
                  <a:pt x="83344" y="2119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80AE6F3B-A4F2-40FF-B9DA-69CD92331E36}"/>
              </a:ext>
            </a:extLst>
          </p:cNvPr>
          <p:cNvSpPr/>
          <p:nvPr/>
        </p:nvSpPr>
        <p:spPr>
          <a:xfrm rot="16200000">
            <a:off x="3598070" y="4795044"/>
            <a:ext cx="2071688" cy="320675"/>
          </a:xfrm>
          <a:custGeom>
            <a:avLst/>
            <a:gdLst>
              <a:gd name="connsiteX0" fmla="*/ 1062038 w 2071688"/>
              <a:gd name="connsiteY0" fmla="*/ 83344 h 321469"/>
              <a:gd name="connsiteX1" fmla="*/ 1852613 w 2071688"/>
              <a:gd name="connsiteY1" fmla="*/ 102394 h 321469"/>
              <a:gd name="connsiteX2" fmla="*/ 1978819 w 2071688"/>
              <a:gd name="connsiteY2" fmla="*/ 0 h 321469"/>
              <a:gd name="connsiteX3" fmla="*/ 2071688 w 2071688"/>
              <a:gd name="connsiteY3" fmla="*/ 295275 h 321469"/>
              <a:gd name="connsiteX4" fmla="*/ 1966913 w 2071688"/>
              <a:gd name="connsiteY4" fmla="*/ 297656 h 321469"/>
              <a:gd name="connsiteX5" fmla="*/ 121444 w 2071688"/>
              <a:gd name="connsiteY5" fmla="*/ 321469 h 321469"/>
              <a:gd name="connsiteX6" fmla="*/ 73819 w 2071688"/>
              <a:gd name="connsiteY6" fmla="*/ 314325 h 321469"/>
              <a:gd name="connsiteX7" fmla="*/ 35719 w 2071688"/>
              <a:gd name="connsiteY7" fmla="*/ 297656 h 321469"/>
              <a:gd name="connsiteX8" fmla="*/ 14288 w 2071688"/>
              <a:gd name="connsiteY8" fmla="*/ 276225 h 321469"/>
              <a:gd name="connsiteX9" fmla="*/ 4763 w 2071688"/>
              <a:gd name="connsiteY9" fmla="*/ 250031 h 321469"/>
              <a:gd name="connsiteX10" fmla="*/ 0 w 2071688"/>
              <a:gd name="connsiteY10" fmla="*/ 226219 h 321469"/>
              <a:gd name="connsiteX11" fmla="*/ 4763 w 2071688"/>
              <a:gd name="connsiteY11" fmla="*/ 192881 h 321469"/>
              <a:gd name="connsiteX12" fmla="*/ 16669 w 2071688"/>
              <a:gd name="connsiteY12" fmla="*/ 164306 h 321469"/>
              <a:gd name="connsiteX13" fmla="*/ 47625 w 2071688"/>
              <a:gd name="connsiteY13" fmla="*/ 133350 h 321469"/>
              <a:gd name="connsiteX14" fmla="*/ 100013 w 2071688"/>
              <a:gd name="connsiteY14" fmla="*/ 104775 h 321469"/>
              <a:gd name="connsiteX15" fmla="*/ 204788 w 2071688"/>
              <a:gd name="connsiteY15" fmla="*/ 73819 h 321469"/>
              <a:gd name="connsiteX16" fmla="*/ 321469 w 2071688"/>
              <a:gd name="connsiteY16" fmla="*/ 45244 h 321469"/>
              <a:gd name="connsiteX17" fmla="*/ 364331 w 2071688"/>
              <a:gd name="connsiteY17" fmla="*/ 35719 h 321469"/>
              <a:gd name="connsiteX18" fmla="*/ 419100 w 2071688"/>
              <a:gd name="connsiteY18" fmla="*/ 28575 h 321469"/>
              <a:gd name="connsiteX19" fmla="*/ 461963 w 2071688"/>
              <a:gd name="connsiteY19" fmla="*/ 30956 h 321469"/>
              <a:gd name="connsiteX20" fmla="*/ 511969 w 2071688"/>
              <a:gd name="connsiteY20" fmla="*/ 35719 h 321469"/>
              <a:gd name="connsiteX21" fmla="*/ 585788 w 2071688"/>
              <a:gd name="connsiteY21" fmla="*/ 52387 h 321469"/>
              <a:gd name="connsiteX22" fmla="*/ 664369 w 2071688"/>
              <a:gd name="connsiteY22" fmla="*/ 73819 h 321469"/>
              <a:gd name="connsiteX23" fmla="*/ 1062038 w 2071688"/>
              <a:gd name="connsiteY23" fmla="*/ 83344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071688" h="321469">
                <a:moveTo>
                  <a:pt x="1062038" y="83344"/>
                </a:moveTo>
                <a:lnTo>
                  <a:pt x="1852613" y="102394"/>
                </a:lnTo>
                <a:lnTo>
                  <a:pt x="1978819" y="0"/>
                </a:lnTo>
                <a:lnTo>
                  <a:pt x="2071688" y="295275"/>
                </a:lnTo>
                <a:lnTo>
                  <a:pt x="1966913" y="297656"/>
                </a:lnTo>
                <a:lnTo>
                  <a:pt x="121444" y="321469"/>
                </a:lnTo>
                <a:lnTo>
                  <a:pt x="73819" y="314325"/>
                </a:lnTo>
                <a:lnTo>
                  <a:pt x="35719" y="297656"/>
                </a:lnTo>
                <a:lnTo>
                  <a:pt x="14288" y="276225"/>
                </a:lnTo>
                <a:lnTo>
                  <a:pt x="4763" y="250031"/>
                </a:lnTo>
                <a:lnTo>
                  <a:pt x="0" y="226219"/>
                </a:lnTo>
                <a:lnTo>
                  <a:pt x="4763" y="192881"/>
                </a:lnTo>
                <a:lnTo>
                  <a:pt x="16669" y="164306"/>
                </a:lnTo>
                <a:lnTo>
                  <a:pt x="47625" y="133350"/>
                </a:lnTo>
                <a:lnTo>
                  <a:pt x="100013" y="104775"/>
                </a:lnTo>
                <a:lnTo>
                  <a:pt x="204788" y="73819"/>
                </a:lnTo>
                <a:lnTo>
                  <a:pt x="321469" y="45244"/>
                </a:lnTo>
                <a:lnTo>
                  <a:pt x="364331" y="35719"/>
                </a:lnTo>
                <a:lnTo>
                  <a:pt x="419100" y="28575"/>
                </a:lnTo>
                <a:lnTo>
                  <a:pt x="461963" y="30956"/>
                </a:lnTo>
                <a:lnTo>
                  <a:pt x="511969" y="35719"/>
                </a:lnTo>
                <a:lnTo>
                  <a:pt x="585788" y="52387"/>
                </a:lnTo>
                <a:lnTo>
                  <a:pt x="664369" y="73819"/>
                </a:lnTo>
                <a:lnTo>
                  <a:pt x="1062038" y="833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10634B2C-8B70-455B-BC5D-12C867CF1EB5}"/>
              </a:ext>
            </a:extLst>
          </p:cNvPr>
          <p:cNvSpPr/>
          <p:nvPr/>
        </p:nvSpPr>
        <p:spPr>
          <a:xfrm>
            <a:off x="5456239" y="2260601"/>
            <a:ext cx="1520825" cy="420687"/>
          </a:xfrm>
          <a:custGeom>
            <a:avLst/>
            <a:gdLst>
              <a:gd name="connsiteX0" fmla="*/ 469106 w 1521619"/>
              <a:gd name="connsiteY0" fmla="*/ 376237 h 421481"/>
              <a:gd name="connsiteX1" fmla="*/ 954881 w 1521619"/>
              <a:gd name="connsiteY1" fmla="*/ 269081 h 421481"/>
              <a:gd name="connsiteX2" fmla="*/ 1185862 w 1521619"/>
              <a:gd name="connsiteY2" fmla="*/ 223837 h 421481"/>
              <a:gd name="connsiteX3" fmla="*/ 1235869 w 1521619"/>
              <a:gd name="connsiteY3" fmla="*/ 221456 h 421481"/>
              <a:gd name="connsiteX4" fmla="*/ 1440656 w 1521619"/>
              <a:gd name="connsiteY4" fmla="*/ 204787 h 421481"/>
              <a:gd name="connsiteX5" fmla="*/ 1462087 w 1521619"/>
              <a:gd name="connsiteY5" fmla="*/ 200025 h 421481"/>
              <a:gd name="connsiteX6" fmla="*/ 1485900 w 1521619"/>
              <a:gd name="connsiteY6" fmla="*/ 185737 h 421481"/>
              <a:gd name="connsiteX7" fmla="*/ 1509712 w 1521619"/>
              <a:gd name="connsiteY7" fmla="*/ 164306 h 421481"/>
              <a:gd name="connsiteX8" fmla="*/ 1521619 w 1521619"/>
              <a:gd name="connsiteY8" fmla="*/ 145256 h 421481"/>
              <a:gd name="connsiteX9" fmla="*/ 1521619 w 1521619"/>
              <a:gd name="connsiteY9" fmla="*/ 126206 h 421481"/>
              <a:gd name="connsiteX10" fmla="*/ 1509712 w 1521619"/>
              <a:gd name="connsiteY10" fmla="*/ 97631 h 421481"/>
              <a:gd name="connsiteX11" fmla="*/ 1488281 w 1521619"/>
              <a:gd name="connsiteY11" fmla="*/ 80962 h 421481"/>
              <a:gd name="connsiteX12" fmla="*/ 1331119 w 1521619"/>
              <a:gd name="connsiteY12" fmla="*/ 2381 h 421481"/>
              <a:gd name="connsiteX13" fmla="*/ 1300162 w 1521619"/>
              <a:gd name="connsiteY13" fmla="*/ 0 h 421481"/>
              <a:gd name="connsiteX14" fmla="*/ 1276350 w 1521619"/>
              <a:gd name="connsiteY14" fmla="*/ 0 h 421481"/>
              <a:gd name="connsiteX15" fmla="*/ 1240631 w 1521619"/>
              <a:gd name="connsiteY15" fmla="*/ 7144 h 421481"/>
              <a:gd name="connsiteX16" fmla="*/ 1188244 w 1521619"/>
              <a:gd name="connsiteY16" fmla="*/ 28575 h 421481"/>
              <a:gd name="connsiteX17" fmla="*/ 1145381 w 1521619"/>
              <a:gd name="connsiteY17" fmla="*/ 50006 h 421481"/>
              <a:gd name="connsiteX18" fmla="*/ 1097756 w 1521619"/>
              <a:gd name="connsiteY18" fmla="*/ 69056 h 421481"/>
              <a:gd name="connsiteX19" fmla="*/ 383381 w 1521619"/>
              <a:gd name="connsiteY19" fmla="*/ 223837 h 421481"/>
              <a:gd name="connsiteX20" fmla="*/ 309562 w 1521619"/>
              <a:gd name="connsiteY20" fmla="*/ 233362 h 421481"/>
              <a:gd name="connsiteX21" fmla="*/ 266700 w 1521619"/>
              <a:gd name="connsiteY21" fmla="*/ 228600 h 421481"/>
              <a:gd name="connsiteX22" fmla="*/ 202406 w 1521619"/>
              <a:gd name="connsiteY22" fmla="*/ 219075 h 421481"/>
              <a:gd name="connsiteX23" fmla="*/ 138112 w 1521619"/>
              <a:gd name="connsiteY23" fmla="*/ 202406 h 421481"/>
              <a:gd name="connsiteX24" fmla="*/ 90487 w 1521619"/>
              <a:gd name="connsiteY24" fmla="*/ 180975 h 421481"/>
              <a:gd name="connsiteX25" fmla="*/ 59531 w 1521619"/>
              <a:gd name="connsiteY25" fmla="*/ 166687 h 421481"/>
              <a:gd name="connsiteX26" fmla="*/ 19050 w 1521619"/>
              <a:gd name="connsiteY26" fmla="*/ 150019 h 421481"/>
              <a:gd name="connsiteX27" fmla="*/ 7144 w 1521619"/>
              <a:gd name="connsiteY27" fmla="*/ 150019 h 421481"/>
              <a:gd name="connsiteX28" fmla="*/ 0 w 1521619"/>
              <a:gd name="connsiteY28" fmla="*/ 164306 h 421481"/>
              <a:gd name="connsiteX29" fmla="*/ 4762 w 1521619"/>
              <a:gd name="connsiteY29" fmla="*/ 190500 h 421481"/>
              <a:gd name="connsiteX30" fmla="*/ 23812 w 1521619"/>
              <a:gd name="connsiteY30" fmla="*/ 240506 h 421481"/>
              <a:gd name="connsiteX31" fmla="*/ 47625 w 1521619"/>
              <a:gd name="connsiteY31" fmla="*/ 290512 h 421481"/>
              <a:gd name="connsiteX32" fmla="*/ 69056 w 1521619"/>
              <a:gd name="connsiteY32" fmla="*/ 316706 h 421481"/>
              <a:gd name="connsiteX33" fmla="*/ 109537 w 1521619"/>
              <a:gd name="connsiteY33" fmla="*/ 354806 h 421481"/>
              <a:gd name="connsiteX34" fmla="*/ 150019 w 1521619"/>
              <a:gd name="connsiteY34" fmla="*/ 383381 h 421481"/>
              <a:gd name="connsiteX35" fmla="*/ 195262 w 1521619"/>
              <a:gd name="connsiteY35" fmla="*/ 404812 h 421481"/>
              <a:gd name="connsiteX36" fmla="*/ 250031 w 1521619"/>
              <a:gd name="connsiteY36" fmla="*/ 419100 h 421481"/>
              <a:gd name="connsiteX37" fmla="*/ 276225 w 1521619"/>
              <a:gd name="connsiteY37" fmla="*/ 421481 h 421481"/>
              <a:gd name="connsiteX38" fmla="*/ 469106 w 1521619"/>
              <a:gd name="connsiteY38" fmla="*/ 376237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21619" h="421481">
                <a:moveTo>
                  <a:pt x="469106" y="376237"/>
                </a:moveTo>
                <a:lnTo>
                  <a:pt x="954881" y="269081"/>
                </a:lnTo>
                <a:lnTo>
                  <a:pt x="1185862" y="223837"/>
                </a:lnTo>
                <a:lnTo>
                  <a:pt x="1235869" y="221456"/>
                </a:lnTo>
                <a:lnTo>
                  <a:pt x="1440656" y="204787"/>
                </a:lnTo>
                <a:lnTo>
                  <a:pt x="1462087" y="200025"/>
                </a:lnTo>
                <a:lnTo>
                  <a:pt x="1485900" y="185737"/>
                </a:lnTo>
                <a:lnTo>
                  <a:pt x="1509712" y="164306"/>
                </a:lnTo>
                <a:lnTo>
                  <a:pt x="1521619" y="145256"/>
                </a:lnTo>
                <a:lnTo>
                  <a:pt x="1521619" y="126206"/>
                </a:lnTo>
                <a:lnTo>
                  <a:pt x="1509712" y="97631"/>
                </a:lnTo>
                <a:lnTo>
                  <a:pt x="1488281" y="80962"/>
                </a:lnTo>
                <a:lnTo>
                  <a:pt x="1331119" y="2381"/>
                </a:lnTo>
                <a:lnTo>
                  <a:pt x="1300162" y="0"/>
                </a:lnTo>
                <a:lnTo>
                  <a:pt x="1276350" y="0"/>
                </a:lnTo>
                <a:lnTo>
                  <a:pt x="1240631" y="7144"/>
                </a:lnTo>
                <a:lnTo>
                  <a:pt x="1188244" y="28575"/>
                </a:lnTo>
                <a:lnTo>
                  <a:pt x="1145381" y="50006"/>
                </a:lnTo>
                <a:lnTo>
                  <a:pt x="1097756" y="69056"/>
                </a:lnTo>
                <a:lnTo>
                  <a:pt x="383381" y="223837"/>
                </a:lnTo>
                <a:lnTo>
                  <a:pt x="309562" y="233362"/>
                </a:lnTo>
                <a:lnTo>
                  <a:pt x="266700" y="228600"/>
                </a:lnTo>
                <a:lnTo>
                  <a:pt x="202406" y="219075"/>
                </a:lnTo>
                <a:lnTo>
                  <a:pt x="138112" y="202406"/>
                </a:lnTo>
                <a:lnTo>
                  <a:pt x="90487" y="180975"/>
                </a:lnTo>
                <a:lnTo>
                  <a:pt x="59531" y="166687"/>
                </a:lnTo>
                <a:lnTo>
                  <a:pt x="19050" y="150019"/>
                </a:lnTo>
                <a:lnTo>
                  <a:pt x="7144" y="150019"/>
                </a:lnTo>
                <a:lnTo>
                  <a:pt x="0" y="164306"/>
                </a:lnTo>
                <a:lnTo>
                  <a:pt x="4762" y="190500"/>
                </a:lnTo>
                <a:lnTo>
                  <a:pt x="23812" y="240506"/>
                </a:lnTo>
                <a:lnTo>
                  <a:pt x="47625" y="290512"/>
                </a:lnTo>
                <a:lnTo>
                  <a:pt x="69056" y="316706"/>
                </a:lnTo>
                <a:lnTo>
                  <a:pt x="109537" y="354806"/>
                </a:lnTo>
                <a:lnTo>
                  <a:pt x="150019" y="383381"/>
                </a:lnTo>
                <a:lnTo>
                  <a:pt x="195262" y="404812"/>
                </a:lnTo>
                <a:lnTo>
                  <a:pt x="250031" y="419100"/>
                </a:lnTo>
                <a:lnTo>
                  <a:pt x="276225" y="421481"/>
                </a:lnTo>
                <a:lnTo>
                  <a:pt x="469106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89EC8AA6-DACE-41F3-B30B-0034EEAB159A}"/>
              </a:ext>
            </a:extLst>
          </p:cNvPr>
          <p:cNvSpPr/>
          <p:nvPr/>
        </p:nvSpPr>
        <p:spPr>
          <a:xfrm>
            <a:off x="5808664" y="2786063"/>
            <a:ext cx="261937" cy="608013"/>
          </a:xfrm>
          <a:custGeom>
            <a:avLst/>
            <a:gdLst>
              <a:gd name="connsiteX0" fmla="*/ 16669 w 261937"/>
              <a:gd name="connsiteY0" fmla="*/ 166688 h 607219"/>
              <a:gd name="connsiteX1" fmla="*/ 59531 w 261937"/>
              <a:gd name="connsiteY1" fmla="*/ 607219 h 607219"/>
              <a:gd name="connsiteX2" fmla="*/ 257175 w 261937"/>
              <a:gd name="connsiteY2" fmla="*/ 573881 h 607219"/>
              <a:gd name="connsiteX3" fmla="*/ 259556 w 261937"/>
              <a:gd name="connsiteY3" fmla="*/ 497681 h 607219"/>
              <a:gd name="connsiteX4" fmla="*/ 252412 w 261937"/>
              <a:gd name="connsiteY4" fmla="*/ 421481 h 607219"/>
              <a:gd name="connsiteX5" fmla="*/ 242887 w 261937"/>
              <a:gd name="connsiteY5" fmla="*/ 361950 h 607219"/>
              <a:gd name="connsiteX6" fmla="*/ 214312 w 261937"/>
              <a:gd name="connsiteY6" fmla="*/ 261938 h 607219"/>
              <a:gd name="connsiteX7" fmla="*/ 169069 w 261937"/>
              <a:gd name="connsiteY7" fmla="*/ 161925 h 607219"/>
              <a:gd name="connsiteX8" fmla="*/ 126206 w 261937"/>
              <a:gd name="connsiteY8" fmla="*/ 90488 h 607219"/>
              <a:gd name="connsiteX9" fmla="*/ 85725 w 261937"/>
              <a:gd name="connsiteY9" fmla="*/ 42863 h 607219"/>
              <a:gd name="connsiteX10" fmla="*/ 59531 w 261937"/>
              <a:gd name="connsiteY10" fmla="*/ 16669 h 607219"/>
              <a:gd name="connsiteX11" fmla="*/ 33337 w 261937"/>
              <a:gd name="connsiteY11" fmla="*/ 2381 h 607219"/>
              <a:gd name="connsiteX12" fmla="*/ 7144 w 261937"/>
              <a:gd name="connsiteY12" fmla="*/ 0 h 607219"/>
              <a:gd name="connsiteX13" fmla="*/ 0 w 261937"/>
              <a:gd name="connsiteY13" fmla="*/ 4763 h 607219"/>
              <a:gd name="connsiteX14" fmla="*/ 2381 w 261937"/>
              <a:gd name="connsiteY14" fmla="*/ 26194 h 607219"/>
              <a:gd name="connsiteX15" fmla="*/ 14287 w 261937"/>
              <a:gd name="connsiteY15" fmla="*/ 80963 h 607219"/>
              <a:gd name="connsiteX16" fmla="*/ 16669 w 261937"/>
              <a:gd name="connsiteY16" fmla="*/ 166688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1937" h="607219">
                <a:moveTo>
                  <a:pt x="16669" y="166688"/>
                </a:moveTo>
                <a:lnTo>
                  <a:pt x="59531" y="607219"/>
                </a:lnTo>
                <a:lnTo>
                  <a:pt x="257175" y="573881"/>
                </a:lnTo>
                <a:cubicBezTo>
                  <a:pt x="257969" y="548481"/>
                  <a:pt x="261937" y="525065"/>
                  <a:pt x="259556" y="497681"/>
                </a:cubicBezTo>
                <a:lnTo>
                  <a:pt x="252412" y="421481"/>
                </a:lnTo>
                <a:lnTo>
                  <a:pt x="242887" y="361950"/>
                </a:lnTo>
                <a:lnTo>
                  <a:pt x="214312" y="261938"/>
                </a:lnTo>
                <a:lnTo>
                  <a:pt x="169069" y="161925"/>
                </a:lnTo>
                <a:lnTo>
                  <a:pt x="126206" y="90488"/>
                </a:lnTo>
                <a:lnTo>
                  <a:pt x="85725" y="42863"/>
                </a:lnTo>
                <a:lnTo>
                  <a:pt x="59531" y="16669"/>
                </a:lnTo>
                <a:lnTo>
                  <a:pt x="33337" y="2381"/>
                </a:lnTo>
                <a:lnTo>
                  <a:pt x="7144" y="0"/>
                </a:lnTo>
                <a:lnTo>
                  <a:pt x="0" y="4763"/>
                </a:lnTo>
                <a:lnTo>
                  <a:pt x="2381" y="26194"/>
                </a:lnTo>
                <a:lnTo>
                  <a:pt x="14287" y="80963"/>
                </a:lnTo>
                <a:lnTo>
                  <a:pt x="16669" y="1666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3F548F6E-568A-447B-AA37-CC37A253891E}"/>
              </a:ext>
            </a:extLst>
          </p:cNvPr>
          <p:cNvSpPr/>
          <p:nvPr/>
        </p:nvSpPr>
        <p:spPr>
          <a:xfrm>
            <a:off x="6399213" y="2452688"/>
            <a:ext cx="438150" cy="809625"/>
          </a:xfrm>
          <a:custGeom>
            <a:avLst/>
            <a:gdLst>
              <a:gd name="connsiteX0" fmla="*/ 128587 w 438150"/>
              <a:gd name="connsiteY0" fmla="*/ 283369 h 809625"/>
              <a:gd name="connsiteX1" fmla="*/ 109537 w 438150"/>
              <a:gd name="connsiteY1" fmla="*/ 809625 h 809625"/>
              <a:gd name="connsiteX2" fmla="*/ 202406 w 438150"/>
              <a:gd name="connsiteY2" fmla="*/ 773906 h 809625"/>
              <a:gd name="connsiteX3" fmla="*/ 235744 w 438150"/>
              <a:gd name="connsiteY3" fmla="*/ 702469 h 809625"/>
              <a:gd name="connsiteX4" fmla="*/ 361950 w 438150"/>
              <a:gd name="connsiteY4" fmla="*/ 340519 h 809625"/>
              <a:gd name="connsiteX5" fmla="*/ 400050 w 438150"/>
              <a:gd name="connsiteY5" fmla="*/ 307181 h 809625"/>
              <a:gd name="connsiteX6" fmla="*/ 423862 w 438150"/>
              <a:gd name="connsiteY6" fmla="*/ 280988 h 809625"/>
              <a:gd name="connsiteX7" fmla="*/ 433387 w 438150"/>
              <a:gd name="connsiteY7" fmla="*/ 257175 h 809625"/>
              <a:gd name="connsiteX8" fmla="*/ 438150 w 438150"/>
              <a:gd name="connsiteY8" fmla="*/ 238125 h 809625"/>
              <a:gd name="connsiteX9" fmla="*/ 431006 w 438150"/>
              <a:gd name="connsiteY9" fmla="*/ 221456 h 809625"/>
              <a:gd name="connsiteX10" fmla="*/ 414337 w 438150"/>
              <a:gd name="connsiteY10" fmla="*/ 200025 h 809625"/>
              <a:gd name="connsiteX11" fmla="*/ 157162 w 438150"/>
              <a:gd name="connsiteY11" fmla="*/ 0 h 809625"/>
              <a:gd name="connsiteX12" fmla="*/ 0 w 438150"/>
              <a:gd name="connsiteY12" fmla="*/ 28575 h 809625"/>
              <a:gd name="connsiteX13" fmla="*/ 7144 w 438150"/>
              <a:gd name="connsiteY13" fmla="*/ 78581 h 809625"/>
              <a:gd name="connsiteX14" fmla="*/ 45244 w 438150"/>
              <a:gd name="connsiteY14" fmla="*/ 73819 h 809625"/>
              <a:gd name="connsiteX15" fmla="*/ 73819 w 438150"/>
              <a:gd name="connsiteY15" fmla="*/ 78581 h 809625"/>
              <a:gd name="connsiteX16" fmla="*/ 97631 w 438150"/>
              <a:gd name="connsiteY16" fmla="*/ 90488 h 809625"/>
              <a:gd name="connsiteX17" fmla="*/ 119062 w 438150"/>
              <a:gd name="connsiteY17" fmla="*/ 107156 h 809625"/>
              <a:gd name="connsiteX18" fmla="*/ 126206 w 438150"/>
              <a:gd name="connsiteY18" fmla="*/ 126206 h 809625"/>
              <a:gd name="connsiteX19" fmla="*/ 128587 w 438150"/>
              <a:gd name="connsiteY19" fmla="*/ 152400 h 809625"/>
              <a:gd name="connsiteX20" fmla="*/ 128587 w 438150"/>
              <a:gd name="connsiteY20" fmla="*/ 283369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8150" h="809625">
                <a:moveTo>
                  <a:pt x="128587" y="283369"/>
                </a:moveTo>
                <a:lnTo>
                  <a:pt x="109537" y="809625"/>
                </a:lnTo>
                <a:lnTo>
                  <a:pt x="202406" y="773906"/>
                </a:lnTo>
                <a:lnTo>
                  <a:pt x="235744" y="702469"/>
                </a:lnTo>
                <a:lnTo>
                  <a:pt x="361950" y="340519"/>
                </a:lnTo>
                <a:lnTo>
                  <a:pt x="400050" y="307181"/>
                </a:lnTo>
                <a:lnTo>
                  <a:pt x="423862" y="280988"/>
                </a:lnTo>
                <a:lnTo>
                  <a:pt x="433387" y="257175"/>
                </a:lnTo>
                <a:lnTo>
                  <a:pt x="438150" y="238125"/>
                </a:lnTo>
                <a:lnTo>
                  <a:pt x="431006" y="221456"/>
                </a:lnTo>
                <a:lnTo>
                  <a:pt x="414337" y="200025"/>
                </a:lnTo>
                <a:lnTo>
                  <a:pt x="157162" y="0"/>
                </a:lnTo>
                <a:lnTo>
                  <a:pt x="0" y="28575"/>
                </a:lnTo>
                <a:lnTo>
                  <a:pt x="7144" y="78581"/>
                </a:lnTo>
                <a:lnTo>
                  <a:pt x="45244" y="73819"/>
                </a:lnTo>
                <a:lnTo>
                  <a:pt x="73819" y="78581"/>
                </a:lnTo>
                <a:lnTo>
                  <a:pt x="97631" y="90488"/>
                </a:lnTo>
                <a:lnTo>
                  <a:pt x="119062" y="107156"/>
                </a:lnTo>
                <a:lnTo>
                  <a:pt x="126206" y="126206"/>
                </a:lnTo>
                <a:lnTo>
                  <a:pt x="128587" y="152400"/>
                </a:lnTo>
                <a:cubicBezTo>
                  <a:pt x="127793" y="196056"/>
                  <a:pt x="127000" y="239713"/>
                  <a:pt x="128587" y="283369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1D2E1446-EADB-4701-AE1B-78CEB3CDA19C}"/>
              </a:ext>
            </a:extLst>
          </p:cNvPr>
          <p:cNvSpPr/>
          <p:nvPr/>
        </p:nvSpPr>
        <p:spPr>
          <a:xfrm>
            <a:off x="5235576" y="2951162"/>
            <a:ext cx="2987675" cy="647700"/>
          </a:xfrm>
          <a:custGeom>
            <a:avLst/>
            <a:gdLst>
              <a:gd name="connsiteX0" fmla="*/ 1117600 w 2987675"/>
              <a:gd name="connsiteY0" fmla="*/ 279400 h 647700"/>
              <a:gd name="connsiteX1" fmla="*/ 1457325 w 2987675"/>
              <a:gd name="connsiteY1" fmla="*/ 212725 h 647700"/>
              <a:gd name="connsiteX2" fmla="*/ 1809750 w 2987675"/>
              <a:gd name="connsiteY2" fmla="*/ 152400 h 647700"/>
              <a:gd name="connsiteX3" fmla="*/ 2073275 w 2987675"/>
              <a:gd name="connsiteY3" fmla="*/ 117475 h 647700"/>
              <a:gd name="connsiteX4" fmla="*/ 2228850 w 2987675"/>
              <a:gd name="connsiteY4" fmla="*/ 104775 h 647700"/>
              <a:gd name="connsiteX5" fmla="*/ 2400300 w 2987675"/>
              <a:gd name="connsiteY5" fmla="*/ 85725 h 647700"/>
              <a:gd name="connsiteX6" fmla="*/ 2447925 w 2987675"/>
              <a:gd name="connsiteY6" fmla="*/ 63500 h 647700"/>
              <a:gd name="connsiteX7" fmla="*/ 2505075 w 2987675"/>
              <a:gd name="connsiteY7" fmla="*/ 31750 h 647700"/>
              <a:gd name="connsiteX8" fmla="*/ 2546350 w 2987675"/>
              <a:gd name="connsiteY8" fmla="*/ 0 h 647700"/>
              <a:gd name="connsiteX9" fmla="*/ 2568575 w 2987675"/>
              <a:gd name="connsiteY9" fmla="*/ 3175 h 647700"/>
              <a:gd name="connsiteX10" fmla="*/ 2625725 w 2987675"/>
              <a:gd name="connsiteY10" fmla="*/ 15875 h 647700"/>
              <a:gd name="connsiteX11" fmla="*/ 2762250 w 2987675"/>
              <a:gd name="connsiteY11" fmla="*/ 63500 h 647700"/>
              <a:gd name="connsiteX12" fmla="*/ 2873375 w 2987675"/>
              <a:gd name="connsiteY12" fmla="*/ 114300 h 647700"/>
              <a:gd name="connsiteX13" fmla="*/ 2905125 w 2987675"/>
              <a:gd name="connsiteY13" fmla="*/ 133350 h 647700"/>
              <a:gd name="connsiteX14" fmla="*/ 2940050 w 2987675"/>
              <a:gd name="connsiteY14" fmla="*/ 168275 h 647700"/>
              <a:gd name="connsiteX15" fmla="*/ 2971800 w 2987675"/>
              <a:gd name="connsiteY15" fmla="*/ 215900 h 647700"/>
              <a:gd name="connsiteX16" fmla="*/ 2987675 w 2987675"/>
              <a:gd name="connsiteY16" fmla="*/ 263525 h 647700"/>
              <a:gd name="connsiteX17" fmla="*/ 2981325 w 2987675"/>
              <a:gd name="connsiteY17" fmla="*/ 288925 h 647700"/>
              <a:gd name="connsiteX18" fmla="*/ 2968625 w 2987675"/>
              <a:gd name="connsiteY18" fmla="*/ 307975 h 647700"/>
              <a:gd name="connsiteX19" fmla="*/ 2940050 w 2987675"/>
              <a:gd name="connsiteY19" fmla="*/ 320675 h 647700"/>
              <a:gd name="connsiteX20" fmla="*/ 2895600 w 2987675"/>
              <a:gd name="connsiteY20" fmla="*/ 323850 h 647700"/>
              <a:gd name="connsiteX21" fmla="*/ 2800350 w 2987675"/>
              <a:gd name="connsiteY21" fmla="*/ 314325 h 647700"/>
              <a:gd name="connsiteX22" fmla="*/ 2673350 w 2987675"/>
              <a:gd name="connsiteY22" fmla="*/ 301625 h 647700"/>
              <a:gd name="connsiteX23" fmla="*/ 2435225 w 2987675"/>
              <a:gd name="connsiteY23" fmla="*/ 285750 h 647700"/>
              <a:gd name="connsiteX24" fmla="*/ 2209800 w 2987675"/>
              <a:gd name="connsiteY24" fmla="*/ 285750 h 647700"/>
              <a:gd name="connsiteX25" fmla="*/ 1930400 w 2987675"/>
              <a:gd name="connsiteY25" fmla="*/ 317500 h 647700"/>
              <a:gd name="connsiteX26" fmla="*/ 1562100 w 2987675"/>
              <a:gd name="connsiteY26" fmla="*/ 371475 h 647700"/>
              <a:gd name="connsiteX27" fmla="*/ 1216025 w 2987675"/>
              <a:gd name="connsiteY27" fmla="*/ 438150 h 647700"/>
              <a:gd name="connsiteX28" fmla="*/ 863600 w 2987675"/>
              <a:gd name="connsiteY28" fmla="*/ 514350 h 647700"/>
              <a:gd name="connsiteX29" fmla="*/ 581025 w 2987675"/>
              <a:gd name="connsiteY29" fmla="*/ 596900 h 647700"/>
              <a:gd name="connsiteX30" fmla="*/ 361950 w 2987675"/>
              <a:gd name="connsiteY30" fmla="*/ 647700 h 647700"/>
              <a:gd name="connsiteX31" fmla="*/ 333375 w 2987675"/>
              <a:gd name="connsiteY31" fmla="*/ 635000 h 647700"/>
              <a:gd name="connsiteX32" fmla="*/ 269875 w 2987675"/>
              <a:gd name="connsiteY32" fmla="*/ 600075 h 647700"/>
              <a:gd name="connsiteX33" fmla="*/ 215900 w 2987675"/>
              <a:gd name="connsiteY33" fmla="*/ 558800 h 647700"/>
              <a:gd name="connsiteX34" fmla="*/ 152400 w 2987675"/>
              <a:gd name="connsiteY34" fmla="*/ 498475 h 647700"/>
              <a:gd name="connsiteX35" fmla="*/ 28575 w 2987675"/>
              <a:gd name="connsiteY35" fmla="*/ 361950 h 647700"/>
              <a:gd name="connsiteX36" fmla="*/ 6350 w 2987675"/>
              <a:gd name="connsiteY36" fmla="*/ 330200 h 647700"/>
              <a:gd name="connsiteX37" fmla="*/ 0 w 2987675"/>
              <a:gd name="connsiteY37" fmla="*/ 307975 h 647700"/>
              <a:gd name="connsiteX38" fmla="*/ 6350 w 2987675"/>
              <a:gd name="connsiteY38" fmla="*/ 292100 h 647700"/>
              <a:gd name="connsiteX39" fmla="*/ 15875 w 2987675"/>
              <a:gd name="connsiteY39" fmla="*/ 285750 h 647700"/>
              <a:gd name="connsiteX40" fmla="*/ 31750 w 2987675"/>
              <a:gd name="connsiteY40" fmla="*/ 285750 h 647700"/>
              <a:gd name="connsiteX41" fmla="*/ 60325 w 2987675"/>
              <a:gd name="connsiteY41" fmla="*/ 298450 h 647700"/>
              <a:gd name="connsiteX42" fmla="*/ 117475 w 2987675"/>
              <a:gd name="connsiteY42" fmla="*/ 342900 h 647700"/>
              <a:gd name="connsiteX43" fmla="*/ 174625 w 2987675"/>
              <a:gd name="connsiteY43" fmla="*/ 377825 h 647700"/>
              <a:gd name="connsiteX44" fmla="*/ 212725 w 2987675"/>
              <a:gd name="connsiteY44" fmla="*/ 393700 h 647700"/>
              <a:gd name="connsiteX45" fmla="*/ 273050 w 2987675"/>
              <a:gd name="connsiteY45" fmla="*/ 409575 h 647700"/>
              <a:gd name="connsiteX46" fmla="*/ 327025 w 2987675"/>
              <a:gd name="connsiteY46" fmla="*/ 412750 h 647700"/>
              <a:gd name="connsiteX47" fmla="*/ 368300 w 2987675"/>
              <a:gd name="connsiteY47" fmla="*/ 409575 h 647700"/>
              <a:gd name="connsiteX48" fmla="*/ 488950 w 2987675"/>
              <a:gd name="connsiteY48" fmla="*/ 387350 h 647700"/>
              <a:gd name="connsiteX49" fmla="*/ 746125 w 2987675"/>
              <a:gd name="connsiteY49" fmla="*/ 333375 h 647700"/>
              <a:gd name="connsiteX50" fmla="*/ 838200 w 2987675"/>
              <a:gd name="connsiteY50" fmla="*/ 330200 h 647700"/>
              <a:gd name="connsiteX51" fmla="*/ 1117600 w 2987675"/>
              <a:gd name="connsiteY51" fmla="*/ 27940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987675" h="647700">
                <a:moveTo>
                  <a:pt x="1117600" y="279400"/>
                </a:moveTo>
                <a:lnTo>
                  <a:pt x="1457325" y="212725"/>
                </a:lnTo>
                <a:lnTo>
                  <a:pt x="1809750" y="152400"/>
                </a:lnTo>
                <a:lnTo>
                  <a:pt x="2073275" y="117475"/>
                </a:lnTo>
                <a:lnTo>
                  <a:pt x="2228850" y="104775"/>
                </a:lnTo>
                <a:lnTo>
                  <a:pt x="2400300" y="85725"/>
                </a:lnTo>
                <a:lnTo>
                  <a:pt x="2447925" y="63500"/>
                </a:lnTo>
                <a:lnTo>
                  <a:pt x="2505075" y="31750"/>
                </a:lnTo>
                <a:lnTo>
                  <a:pt x="2546350" y="0"/>
                </a:lnTo>
                <a:lnTo>
                  <a:pt x="2568575" y="3175"/>
                </a:lnTo>
                <a:lnTo>
                  <a:pt x="2625725" y="15875"/>
                </a:lnTo>
                <a:lnTo>
                  <a:pt x="2762250" y="63500"/>
                </a:lnTo>
                <a:lnTo>
                  <a:pt x="2873375" y="114300"/>
                </a:lnTo>
                <a:lnTo>
                  <a:pt x="2905125" y="133350"/>
                </a:lnTo>
                <a:lnTo>
                  <a:pt x="2940050" y="168275"/>
                </a:lnTo>
                <a:lnTo>
                  <a:pt x="2971800" y="215900"/>
                </a:lnTo>
                <a:lnTo>
                  <a:pt x="2987675" y="263525"/>
                </a:lnTo>
                <a:lnTo>
                  <a:pt x="2981325" y="288925"/>
                </a:lnTo>
                <a:lnTo>
                  <a:pt x="2968625" y="307975"/>
                </a:lnTo>
                <a:lnTo>
                  <a:pt x="2940050" y="320675"/>
                </a:lnTo>
                <a:lnTo>
                  <a:pt x="2895600" y="323850"/>
                </a:lnTo>
                <a:lnTo>
                  <a:pt x="2800350" y="314325"/>
                </a:lnTo>
                <a:lnTo>
                  <a:pt x="2673350" y="301625"/>
                </a:lnTo>
                <a:lnTo>
                  <a:pt x="2435225" y="285750"/>
                </a:lnTo>
                <a:lnTo>
                  <a:pt x="2209800" y="285750"/>
                </a:lnTo>
                <a:lnTo>
                  <a:pt x="1930400" y="317500"/>
                </a:lnTo>
                <a:lnTo>
                  <a:pt x="1562100" y="371475"/>
                </a:lnTo>
                <a:lnTo>
                  <a:pt x="1216025" y="438150"/>
                </a:lnTo>
                <a:lnTo>
                  <a:pt x="863600" y="514350"/>
                </a:lnTo>
                <a:lnTo>
                  <a:pt x="581025" y="596900"/>
                </a:lnTo>
                <a:lnTo>
                  <a:pt x="361950" y="647700"/>
                </a:lnTo>
                <a:lnTo>
                  <a:pt x="333375" y="635000"/>
                </a:lnTo>
                <a:lnTo>
                  <a:pt x="269875" y="600075"/>
                </a:lnTo>
                <a:lnTo>
                  <a:pt x="215900" y="558800"/>
                </a:lnTo>
                <a:lnTo>
                  <a:pt x="152400" y="498475"/>
                </a:lnTo>
                <a:lnTo>
                  <a:pt x="28575" y="361950"/>
                </a:lnTo>
                <a:lnTo>
                  <a:pt x="6350" y="330200"/>
                </a:lnTo>
                <a:lnTo>
                  <a:pt x="0" y="307975"/>
                </a:lnTo>
                <a:lnTo>
                  <a:pt x="6350" y="292100"/>
                </a:lnTo>
                <a:lnTo>
                  <a:pt x="15875" y="285750"/>
                </a:lnTo>
                <a:lnTo>
                  <a:pt x="31750" y="285750"/>
                </a:lnTo>
                <a:lnTo>
                  <a:pt x="60325" y="298450"/>
                </a:lnTo>
                <a:lnTo>
                  <a:pt x="117475" y="342900"/>
                </a:lnTo>
                <a:lnTo>
                  <a:pt x="174625" y="377825"/>
                </a:lnTo>
                <a:lnTo>
                  <a:pt x="212725" y="393700"/>
                </a:lnTo>
                <a:lnTo>
                  <a:pt x="273050" y="409575"/>
                </a:lnTo>
                <a:lnTo>
                  <a:pt x="327025" y="412750"/>
                </a:lnTo>
                <a:lnTo>
                  <a:pt x="368300" y="409575"/>
                </a:lnTo>
                <a:lnTo>
                  <a:pt x="488950" y="387350"/>
                </a:lnTo>
                <a:lnTo>
                  <a:pt x="746125" y="333375"/>
                </a:lnTo>
                <a:lnTo>
                  <a:pt x="838200" y="330200"/>
                </a:lnTo>
                <a:lnTo>
                  <a:pt x="1117600" y="279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85B94364-C552-4D5C-9F30-AD98F0A8A2E5}"/>
              </a:ext>
            </a:extLst>
          </p:cNvPr>
          <p:cNvSpPr/>
          <p:nvPr/>
        </p:nvSpPr>
        <p:spPr>
          <a:xfrm rot="16200000">
            <a:off x="5508625" y="4025900"/>
            <a:ext cx="1758950" cy="1181100"/>
          </a:xfrm>
          <a:custGeom>
            <a:avLst/>
            <a:gdLst>
              <a:gd name="connsiteX0" fmla="*/ 1407319 w 1759744"/>
              <a:gd name="connsiteY0" fmla="*/ 338137 h 1181100"/>
              <a:gd name="connsiteX1" fmla="*/ 1490663 w 1759744"/>
              <a:gd name="connsiteY1" fmla="*/ 773906 h 1181100"/>
              <a:gd name="connsiteX2" fmla="*/ 1495425 w 1759744"/>
              <a:gd name="connsiteY2" fmla="*/ 802481 h 1181100"/>
              <a:gd name="connsiteX3" fmla="*/ 1493044 w 1759744"/>
              <a:gd name="connsiteY3" fmla="*/ 838200 h 1181100"/>
              <a:gd name="connsiteX4" fmla="*/ 1478756 w 1759744"/>
              <a:gd name="connsiteY4" fmla="*/ 857250 h 1181100"/>
              <a:gd name="connsiteX5" fmla="*/ 1454944 w 1759744"/>
              <a:gd name="connsiteY5" fmla="*/ 866775 h 1181100"/>
              <a:gd name="connsiteX6" fmla="*/ 1428750 w 1759744"/>
              <a:gd name="connsiteY6" fmla="*/ 873919 h 1181100"/>
              <a:gd name="connsiteX7" fmla="*/ 1333500 w 1759744"/>
              <a:gd name="connsiteY7" fmla="*/ 878681 h 1181100"/>
              <a:gd name="connsiteX8" fmla="*/ 569119 w 1759744"/>
              <a:gd name="connsiteY8" fmla="*/ 873919 h 1181100"/>
              <a:gd name="connsiteX9" fmla="*/ 119063 w 1759744"/>
              <a:gd name="connsiteY9" fmla="*/ 878681 h 1181100"/>
              <a:gd name="connsiteX10" fmla="*/ 57150 w 1759744"/>
              <a:gd name="connsiteY10" fmla="*/ 883444 h 1181100"/>
              <a:gd name="connsiteX11" fmla="*/ 19050 w 1759744"/>
              <a:gd name="connsiteY11" fmla="*/ 945356 h 1181100"/>
              <a:gd name="connsiteX12" fmla="*/ 4763 w 1759744"/>
              <a:gd name="connsiteY12" fmla="*/ 957262 h 1181100"/>
              <a:gd name="connsiteX13" fmla="*/ 0 w 1759744"/>
              <a:gd name="connsiteY13" fmla="*/ 973931 h 1181100"/>
              <a:gd name="connsiteX14" fmla="*/ 7144 w 1759744"/>
              <a:gd name="connsiteY14" fmla="*/ 1014412 h 1181100"/>
              <a:gd name="connsiteX15" fmla="*/ 21431 w 1759744"/>
              <a:gd name="connsiteY15" fmla="*/ 1047750 h 1181100"/>
              <a:gd name="connsiteX16" fmla="*/ 45244 w 1759744"/>
              <a:gd name="connsiteY16" fmla="*/ 1073944 h 1181100"/>
              <a:gd name="connsiteX17" fmla="*/ 71438 w 1759744"/>
              <a:gd name="connsiteY17" fmla="*/ 1088231 h 1181100"/>
              <a:gd name="connsiteX18" fmla="*/ 100013 w 1759744"/>
              <a:gd name="connsiteY18" fmla="*/ 1100137 h 1181100"/>
              <a:gd name="connsiteX19" fmla="*/ 157163 w 1759744"/>
              <a:gd name="connsiteY19" fmla="*/ 1112044 h 1181100"/>
              <a:gd name="connsiteX20" fmla="*/ 192881 w 1759744"/>
              <a:gd name="connsiteY20" fmla="*/ 1114425 h 1181100"/>
              <a:gd name="connsiteX21" fmla="*/ 447675 w 1759744"/>
              <a:gd name="connsiteY21" fmla="*/ 1116806 h 1181100"/>
              <a:gd name="connsiteX22" fmla="*/ 1369219 w 1759744"/>
              <a:gd name="connsiteY22" fmla="*/ 1119187 h 1181100"/>
              <a:gd name="connsiteX23" fmla="*/ 1416844 w 1759744"/>
              <a:gd name="connsiteY23" fmla="*/ 1116806 h 1181100"/>
              <a:gd name="connsiteX24" fmla="*/ 1438275 w 1759744"/>
              <a:gd name="connsiteY24" fmla="*/ 1121569 h 1181100"/>
              <a:gd name="connsiteX25" fmla="*/ 1462088 w 1759744"/>
              <a:gd name="connsiteY25" fmla="*/ 1135856 h 1181100"/>
              <a:gd name="connsiteX26" fmla="*/ 1488281 w 1759744"/>
              <a:gd name="connsiteY26" fmla="*/ 1162050 h 1181100"/>
              <a:gd name="connsiteX27" fmla="*/ 1500188 w 1759744"/>
              <a:gd name="connsiteY27" fmla="*/ 1171575 h 1181100"/>
              <a:gd name="connsiteX28" fmla="*/ 1519238 w 1759744"/>
              <a:gd name="connsiteY28" fmla="*/ 1181100 h 1181100"/>
              <a:gd name="connsiteX29" fmla="*/ 1543050 w 1759744"/>
              <a:gd name="connsiteY29" fmla="*/ 1181100 h 1181100"/>
              <a:gd name="connsiteX30" fmla="*/ 1564481 w 1759744"/>
              <a:gd name="connsiteY30" fmla="*/ 1164431 h 1181100"/>
              <a:gd name="connsiteX31" fmla="*/ 1614488 w 1759744"/>
              <a:gd name="connsiteY31" fmla="*/ 1112044 h 1181100"/>
              <a:gd name="connsiteX32" fmla="*/ 1681163 w 1759744"/>
              <a:gd name="connsiteY32" fmla="*/ 1014412 h 1181100"/>
              <a:gd name="connsiteX33" fmla="*/ 1752600 w 1759744"/>
              <a:gd name="connsiteY33" fmla="*/ 885825 h 1181100"/>
              <a:gd name="connsiteX34" fmla="*/ 1759744 w 1759744"/>
              <a:gd name="connsiteY34" fmla="*/ 866775 h 1181100"/>
              <a:gd name="connsiteX35" fmla="*/ 1747838 w 1759744"/>
              <a:gd name="connsiteY35" fmla="*/ 850106 h 1181100"/>
              <a:gd name="connsiteX36" fmla="*/ 1676400 w 1759744"/>
              <a:gd name="connsiteY36" fmla="*/ 766762 h 1181100"/>
              <a:gd name="connsiteX37" fmla="*/ 1652588 w 1759744"/>
              <a:gd name="connsiteY37" fmla="*/ 673894 h 1181100"/>
              <a:gd name="connsiteX38" fmla="*/ 1624013 w 1759744"/>
              <a:gd name="connsiteY38" fmla="*/ 571500 h 1181100"/>
              <a:gd name="connsiteX39" fmla="*/ 1562100 w 1759744"/>
              <a:gd name="connsiteY39" fmla="*/ 295275 h 1181100"/>
              <a:gd name="connsiteX40" fmla="*/ 1512094 w 1759744"/>
              <a:gd name="connsiteY40" fmla="*/ 0 h 1181100"/>
              <a:gd name="connsiteX41" fmla="*/ 1345406 w 1759744"/>
              <a:gd name="connsiteY41" fmla="*/ 0 h 1181100"/>
              <a:gd name="connsiteX42" fmla="*/ 1407319 w 1759744"/>
              <a:gd name="connsiteY42" fmla="*/ 338137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759744" h="1181100">
                <a:moveTo>
                  <a:pt x="1407319" y="338137"/>
                </a:moveTo>
                <a:lnTo>
                  <a:pt x="1490663" y="773906"/>
                </a:lnTo>
                <a:lnTo>
                  <a:pt x="1495425" y="802481"/>
                </a:lnTo>
                <a:lnTo>
                  <a:pt x="1493044" y="838200"/>
                </a:lnTo>
                <a:lnTo>
                  <a:pt x="1478756" y="857250"/>
                </a:lnTo>
                <a:lnTo>
                  <a:pt x="1454944" y="866775"/>
                </a:lnTo>
                <a:lnTo>
                  <a:pt x="1428750" y="873919"/>
                </a:lnTo>
                <a:lnTo>
                  <a:pt x="1333500" y="878681"/>
                </a:lnTo>
                <a:lnTo>
                  <a:pt x="569119" y="873919"/>
                </a:lnTo>
                <a:lnTo>
                  <a:pt x="119063" y="878681"/>
                </a:lnTo>
                <a:lnTo>
                  <a:pt x="57150" y="883444"/>
                </a:lnTo>
                <a:lnTo>
                  <a:pt x="19050" y="945356"/>
                </a:lnTo>
                <a:lnTo>
                  <a:pt x="4763" y="957262"/>
                </a:lnTo>
                <a:lnTo>
                  <a:pt x="0" y="973931"/>
                </a:lnTo>
                <a:lnTo>
                  <a:pt x="7144" y="1014412"/>
                </a:lnTo>
                <a:lnTo>
                  <a:pt x="21431" y="1047750"/>
                </a:lnTo>
                <a:lnTo>
                  <a:pt x="45244" y="1073944"/>
                </a:lnTo>
                <a:lnTo>
                  <a:pt x="71438" y="1088231"/>
                </a:lnTo>
                <a:lnTo>
                  <a:pt x="100013" y="1100137"/>
                </a:lnTo>
                <a:lnTo>
                  <a:pt x="157163" y="1112044"/>
                </a:lnTo>
                <a:lnTo>
                  <a:pt x="192881" y="1114425"/>
                </a:lnTo>
                <a:lnTo>
                  <a:pt x="447675" y="1116806"/>
                </a:lnTo>
                <a:lnTo>
                  <a:pt x="1369219" y="1119187"/>
                </a:lnTo>
                <a:lnTo>
                  <a:pt x="1416844" y="1116806"/>
                </a:lnTo>
                <a:lnTo>
                  <a:pt x="1438275" y="1121569"/>
                </a:lnTo>
                <a:lnTo>
                  <a:pt x="1462088" y="1135856"/>
                </a:lnTo>
                <a:lnTo>
                  <a:pt x="1488281" y="1162050"/>
                </a:lnTo>
                <a:lnTo>
                  <a:pt x="1500188" y="1171575"/>
                </a:lnTo>
                <a:lnTo>
                  <a:pt x="1519238" y="1181100"/>
                </a:lnTo>
                <a:lnTo>
                  <a:pt x="1543050" y="1181100"/>
                </a:lnTo>
                <a:lnTo>
                  <a:pt x="1564481" y="1164431"/>
                </a:lnTo>
                <a:lnTo>
                  <a:pt x="1614488" y="1112044"/>
                </a:lnTo>
                <a:lnTo>
                  <a:pt x="1681163" y="1014412"/>
                </a:lnTo>
                <a:lnTo>
                  <a:pt x="1752600" y="885825"/>
                </a:lnTo>
                <a:lnTo>
                  <a:pt x="1759744" y="866775"/>
                </a:lnTo>
                <a:lnTo>
                  <a:pt x="1747838" y="850106"/>
                </a:lnTo>
                <a:lnTo>
                  <a:pt x="1676400" y="766762"/>
                </a:lnTo>
                <a:lnTo>
                  <a:pt x="1652588" y="673894"/>
                </a:lnTo>
                <a:lnTo>
                  <a:pt x="1624013" y="571500"/>
                </a:lnTo>
                <a:lnTo>
                  <a:pt x="1562100" y="295275"/>
                </a:lnTo>
                <a:lnTo>
                  <a:pt x="1512094" y="0"/>
                </a:lnTo>
                <a:lnTo>
                  <a:pt x="1345406" y="0"/>
                </a:lnTo>
                <a:lnTo>
                  <a:pt x="1407319" y="338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76AE4C61-17F9-4EEF-98AA-34EC1BD7873D}"/>
              </a:ext>
            </a:extLst>
          </p:cNvPr>
          <p:cNvSpPr/>
          <p:nvPr/>
        </p:nvSpPr>
        <p:spPr>
          <a:xfrm>
            <a:off x="5824539" y="4510088"/>
            <a:ext cx="917575" cy="292100"/>
          </a:xfrm>
          <a:custGeom>
            <a:avLst/>
            <a:gdLst>
              <a:gd name="connsiteX0" fmla="*/ 16668 w 916781"/>
              <a:gd name="connsiteY0" fmla="*/ 152400 h 292893"/>
              <a:gd name="connsiteX1" fmla="*/ 916781 w 916781"/>
              <a:gd name="connsiteY1" fmla="*/ 0 h 292893"/>
              <a:gd name="connsiteX2" fmla="*/ 914400 w 916781"/>
              <a:gd name="connsiteY2" fmla="*/ 164306 h 292893"/>
              <a:gd name="connsiteX3" fmla="*/ 0 w 916781"/>
              <a:gd name="connsiteY3" fmla="*/ 292893 h 292893"/>
              <a:gd name="connsiteX4" fmla="*/ 16668 w 916781"/>
              <a:gd name="connsiteY4" fmla="*/ 152400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781" h="292893">
                <a:moveTo>
                  <a:pt x="16668" y="152400"/>
                </a:moveTo>
                <a:lnTo>
                  <a:pt x="916781" y="0"/>
                </a:lnTo>
                <a:cubicBezTo>
                  <a:pt x="915987" y="54769"/>
                  <a:pt x="915194" y="109537"/>
                  <a:pt x="914400" y="164306"/>
                </a:cubicBezTo>
                <a:lnTo>
                  <a:pt x="0" y="292893"/>
                </a:lnTo>
                <a:lnTo>
                  <a:pt x="16668" y="152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3AEAB126-4A5E-4CD4-B2F9-1233FA956EEF}"/>
              </a:ext>
            </a:extLst>
          </p:cNvPr>
          <p:cNvSpPr/>
          <p:nvPr/>
        </p:nvSpPr>
        <p:spPr>
          <a:xfrm>
            <a:off x="5805488" y="5224463"/>
            <a:ext cx="946150" cy="271462"/>
          </a:xfrm>
          <a:custGeom>
            <a:avLst/>
            <a:gdLst>
              <a:gd name="connsiteX0" fmla="*/ 0 w 945356"/>
              <a:gd name="connsiteY0" fmla="*/ 33337 h 271462"/>
              <a:gd name="connsiteX1" fmla="*/ 126206 w 945356"/>
              <a:gd name="connsiteY1" fmla="*/ 102393 h 271462"/>
              <a:gd name="connsiteX2" fmla="*/ 945356 w 945356"/>
              <a:gd name="connsiteY2" fmla="*/ 0 h 271462"/>
              <a:gd name="connsiteX3" fmla="*/ 938212 w 945356"/>
              <a:gd name="connsiteY3" fmla="*/ 238125 h 271462"/>
              <a:gd name="connsiteX4" fmla="*/ 895350 w 945356"/>
              <a:gd name="connsiteY4" fmla="*/ 214312 h 271462"/>
              <a:gd name="connsiteX5" fmla="*/ 852487 w 945356"/>
              <a:gd name="connsiteY5" fmla="*/ 197643 h 271462"/>
              <a:gd name="connsiteX6" fmla="*/ 816768 w 945356"/>
              <a:gd name="connsiteY6" fmla="*/ 190500 h 271462"/>
              <a:gd name="connsiteX7" fmla="*/ 754856 w 945356"/>
              <a:gd name="connsiteY7" fmla="*/ 185737 h 271462"/>
              <a:gd name="connsiteX8" fmla="*/ 633412 w 945356"/>
              <a:gd name="connsiteY8" fmla="*/ 195262 h 271462"/>
              <a:gd name="connsiteX9" fmla="*/ 28575 w 945356"/>
              <a:gd name="connsiteY9" fmla="*/ 271462 h 271462"/>
              <a:gd name="connsiteX10" fmla="*/ 0 w 945356"/>
              <a:gd name="connsiteY10" fmla="*/ 33337 h 271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5356" h="271462">
                <a:moveTo>
                  <a:pt x="0" y="33337"/>
                </a:moveTo>
                <a:lnTo>
                  <a:pt x="126206" y="102393"/>
                </a:lnTo>
                <a:lnTo>
                  <a:pt x="945356" y="0"/>
                </a:lnTo>
                <a:lnTo>
                  <a:pt x="938212" y="238125"/>
                </a:lnTo>
                <a:lnTo>
                  <a:pt x="895350" y="214312"/>
                </a:lnTo>
                <a:lnTo>
                  <a:pt x="852487" y="197643"/>
                </a:lnTo>
                <a:lnTo>
                  <a:pt x="816768" y="190500"/>
                </a:lnTo>
                <a:lnTo>
                  <a:pt x="754856" y="185737"/>
                </a:lnTo>
                <a:lnTo>
                  <a:pt x="633412" y="195262"/>
                </a:lnTo>
                <a:lnTo>
                  <a:pt x="28575" y="271462"/>
                </a:lnTo>
                <a:lnTo>
                  <a:pt x="0" y="333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4588CA6E-A744-4571-B61D-5CA73BB362AA}"/>
              </a:ext>
            </a:extLst>
          </p:cNvPr>
          <p:cNvSpPr/>
          <p:nvPr/>
        </p:nvSpPr>
        <p:spPr>
          <a:xfrm rot="16500000">
            <a:off x="5494339" y="2717801"/>
            <a:ext cx="4378325" cy="2073275"/>
          </a:xfrm>
          <a:custGeom>
            <a:avLst/>
            <a:gdLst>
              <a:gd name="connsiteX0" fmla="*/ 2507810 w 4377350"/>
              <a:gd name="connsiteY0" fmla="*/ 760491 h 2073243"/>
              <a:gd name="connsiteX1" fmla="*/ 2141144 w 4377350"/>
              <a:gd name="connsiteY1" fmla="*/ 851025 h 2073243"/>
              <a:gd name="connsiteX2" fmla="*/ 1828800 w 4377350"/>
              <a:gd name="connsiteY2" fmla="*/ 946087 h 2073243"/>
              <a:gd name="connsiteX3" fmla="*/ 1638677 w 4377350"/>
              <a:gd name="connsiteY3" fmla="*/ 1013988 h 2073243"/>
              <a:gd name="connsiteX4" fmla="*/ 1444028 w 4377350"/>
              <a:gd name="connsiteY4" fmla="*/ 1095469 h 2073243"/>
              <a:gd name="connsiteX5" fmla="*/ 1176950 w 4377350"/>
              <a:gd name="connsiteY5" fmla="*/ 1240324 h 2073243"/>
              <a:gd name="connsiteX6" fmla="*/ 1009461 w 4377350"/>
              <a:gd name="connsiteY6" fmla="*/ 1339913 h 2073243"/>
              <a:gd name="connsiteX7" fmla="*/ 805758 w 4377350"/>
              <a:gd name="connsiteY7" fmla="*/ 1480241 h 2073243"/>
              <a:gd name="connsiteX8" fmla="*/ 719750 w 4377350"/>
              <a:gd name="connsiteY8" fmla="*/ 1548142 h 2073243"/>
              <a:gd name="connsiteX9" fmla="*/ 651849 w 4377350"/>
              <a:gd name="connsiteY9" fmla="*/ 1620570 h 2073243"/>
              <a:gd name="connsiteX10" fmla="*/ 629216 w 4377350"/>
              <a:gd name="connsiteY10" fmla="*/ 1652257 h 2073243"/>
              <a:gd name="connsiteX11" fmla="*/ 330451 w 4377350"/>
              <a:gd name="connsiteY11" fmla="*/ 2000816 h 2073243"/>
              <a:gd name="connsiteX12" fmla="*/ 271604 w 4377350"/>
              <a:gd name="connsiteY12" fmla="*/ 2023449 h 2073243"/>
              <a:gd name="connsiteX13" fmla="*/ 181069 w 4377350"/>
              <a:gd name="connsiteY13" fmla="*/ 2055136 h 2073243"/>
              <a:gd name="connsiteX14" fmla="*/ 140329 w 4377350"/>
              <a:gd name="connsiteY14" fmla="*/ 2068717 h 2073243"/>
              <a:gd name="connsiteX15" fmla="*/ 104115 w 4377350"/>
              <a:gd name="connsiteY15" fmla="*/ 2073243 h 2073243"/>
              <a:gd name="connsiteX16" fmla="*/ 40740 w 4377350"/>
              <a:gd name="connsiteY16" fmla="*/ 2055136 h 2073243"/>
              <a:gd name="connsiteX17" fmla="*/ 13580 w 4377350"/>
              <a:gd name="connsiteY17" fmla="*/ 2037029 h 2073243"/>
              <a:gd name="connsiteX18" fmla="*/ 0 w 4377350"/>
              <a:gd name="connsiteY18" fmla="*/ 1996289 h 2073243"/>
              <a:gd name="connsiteX19" fmla="*/ 13580 w 4377350"/>
              <a:gd name="connsiteY19" fmla="*/ 1923861 h 2073243"/>
              <a:gd name="connsiteX20" fmla="*/ 40740 w 4377350"/>
              <a:gd name="connsiteY20" fmla="*/ 1878594 h 2073243"/>
              <a:gd name="connsiteX21" fmla="*/ 181069 w 4377350"/>
              <a:gd name="connsiteY21" fmla="*/ 1715631 h 2073243"/>
              <a:gd name="connsiteX22" fmla="*/ 362138 w 4377350"/>
              <a:gd name="connsiteY22" fmla="*/ 1548142 h 2073243"/>
              <a:gd name="connsiteX23" fmla="*/ 570368 w 4377350"/>
              <a:gd name="connsiteY23" fmla="*/ 1376126 h 2073243"/>
              <a:gd name="connsiteX24" fmla="*/ 796705 w 4377350"/>
              <a:gd name="connsiteY24" fmla="*/ 1222218 h 2073243"/>
              <a:gd name="connsiteX25" fmla="*/ 1122630 w 4377350"/>
              <a:gd name="connsiteY25" fmla="*/ 1023041 h 2073243"/>
              <a:gd name="connsiteX26" fmla="*/ 1240325 w 4377350"/>
              <a:gd name="connsiteY26" fmla="*/ 986827 h 2073243"/>
              <a:gd name="connsiteX27" fmla="*/ 1321806 w 4377350"/>
              <a:gd name="connsiteY27" fmla="*/ 941560 h 2073243"/>
              <a:gd name="connsiteX28" fmla="*/ 1530035 w 4377350"/>
              <a:gd name="connsiteY28" fmla="*/ 851025 h 2073243"/>
              <a:gd name="connsiteX29" fmla="*/ 1792586 w 4377350"/>
              <a:gd name="connsiteY29" fmla="*/ 760491 h 2073243"/>
              <a:gd name="connsiteX30" fmla="*/ 2091350 w 4377350"/>
              <a:gd name="connsiteY30" fmla="*/ 665429 h 2073243"/>
              <a:gd name="connsiteX31" fmla="*/ 2430855 w 4377350"/>
              <a:gd name="connsiteY31" fmla="*/ 574895 h 2073243"/>
              <a:gd name="connsiteX32" fmla="*/ 2797521 w 4377350"/>
              <a:gd name="connsiteY32" fmla="*/ 484360 h 2073243"/>
              <a:gd name="connsiteX33" fmla="*/ 2879002 w 4377350"/>
              <a:gd name="connsiteY33" fmla="*/ 470780 h 2073243"/>
              <a:gd name="connsiteX34" fmla="*/ 3132499 w 4377350"/>
              <a:gd name="connsiteY34" fmla="*/ 434566 h 2073243"/>
              <a:gd name="connsiteX35" fmla="*/ 3558012 w 4377350"/>
              <a:gd name="connsiteY35" fmla="*/ 366665 h 2073243"/>
              <a:gd name="connsiteX36" fmla="*/ 3920150 w 4377350"/>
              <a:gd name="connsiteY36" fmla="*/ 303291 h 2073243"/>
              <a:gd name="connsiteX37" fmla="*/ 4060479 w 4377350"/>
              <a:gd name="connsiteY37" fmla="*/ 280657 h 2073243"/>
              <a:gd name="connsiteX38" fmla="*/ 4123853 w 4377350"/>
              <a:gd name="connsiteY38" fmla="*/ 258023 h 2073243"/>
              <a:gd name="connsiteX39" fmla="*/ 4187228 w 4377350"/>
              <a:gd name="connsiteY39" fmla="*/ 226336 h 2073243"/>
              <a:gd name="connsiteX40" fmla="*/ 4264182 w 4377350"/>
              <a:gd name="connsiteY40" fmla="*/ 162962 h 2073243"/>
              <a:gd name="connsiteX41" fmla="*/ 4295869 w 4377350"/>
              <a:gd name="connsiteY41" fmla="*/ 108641 h 2073243"/>
              <a:gd name="connsiteX42" fmla="*/ 4323030 w 4377350"/>
              <a:gd name="connsiteY42" fmla="*/ 49794 h 2073243"/>
              <a:gd name="connsiteX43" fmla="*/ 4332083 w 4377350"/>
              <a:gd name="connsiteY43" fmla="*/ 9053 h 2073243"/>
              <a:gd name="connsiteX44" fmla="*/ 4350190 w 4377350"/>
              <a:gd name="connsiteY44" fmla="*/ 0 h 2073243"/>
              <a:gd name="connsiteX45" fmla="*/ 4372824 w 4377350"/>
              <a:gd name="connsiteY45" fmla="*/ 4526 h 2073243"/>
              <a:gd name="connsiteX46" fmla="*/ 4377350 w 4377350"/>
              <a:gd name="connsiteY46" fmla="*/ 36214 h 2073243"/>
              <a:gd name="connsiteX47" fmla="*/ 4377350 w 4377350"/>
              <a:gd name="connsiteY47" fmla="*/ 113168 h 2073243"/>
              <a:gd name="connsiteX48" fmla="*/ 4377350 w 4377350"/>
              <a:gd name="connsiteY48" fmla="*/ 144855 h 2073243"/>
              <a:gd name="connsiteX49" fmla="*/ 4363770 w 4377350"/>
              <a:gd name="connsiteY49" fmla="*/ 230863 h 2073243"/>
              <a:gd name="connsiteX50" fmla="*/ 4341136 w 4377350"/>
              <a:gd name="connsiteY50" fmla="*/ 280657 h 2073243"/>
              <a:gd name="connsiteX51" fmla="*/ 4313976 w 4377350"/>
              <a:gd name="connsiteY51" fmla="*/ 339505 h 2073243"/>
              <a:gd name="connsiteX52" fmla="*/ 4273235 w 4377350"/>
              <a:gd name="connsiteY52" fmla="*/ 416459 h 2073243"/>
              <a:gd name="connsiteX53" fmla="*/ 4200808 w 4377350"/>
              <a:gd name="connsiteY53" fmla="*/ 511520 h 2073243"/>
              <a:gd name="connsiteX54" fmla="*/ 4137433 w 4377350"/>
              <a:gd name="connsiteY54" fmla="*/ 579421 h 2073243"/>
              <a:gd name="connsiteX55" fmla="*/ 4096693 w 4377350"/>
              <a:gd name="connsiteY55" fmla="*/ 602055 h 2073243"/>
              <a:gd name="connsiteX56" fmla="*/ 4069533 w 4377350"/>
              <a:gd name="connsiteY56" fmla="*/ 606582 h 2073243"/>
              <a:gd name="connsiteX57" fmla="*/ 4051426 w 4377350"/>
              <a:gd name="connsiteY57" fmla="*/ 597528 h 2073243"/>
              <a:gd name="connsiteX58" fmla="*/ 4015212 w 4377350"/>
              <a:gd name="connsiteY58" fmla="*/ 579421 h 2073243"/>
              <a:gd name="connsiteX59" fmla="*/ 3992578 w 4377350"/>
              <a:gd name="connsiteY59" fmla="*/ 565841 h 2073243"/>
              <a:gd name="connsiteX60" fmla="*/ 3942784 w 4377350"/>
              <a:gd name="connsiteY60" fmla="*/ 561315 h 2073243"/>
              <a:gd name="connsiteX61" fmla="*/ 3671180 w 4377350"/>
              <a:gd name="connsiteY61" fmla="*/ 570368 h 2073243"/>
              <a:gd name="connsiteX62" fmla="*/ 3503691 w 4377350"/>
              <a:gd name="connsiteY62" fmla="*/ 574895 h 2073243"/>
              <a:gd name="connsiteX63" fmla="*/ 3327148 w 4377350"/>
              <a:gd name="connsiteY63" fmla="*/ 606582 h 2073243"/>
              <a:gd name="connsiteX64" fmla="*/ 2774887 w 4377350"/>
              <a:gd name="connsiteY64" fmla="*/ 692590 h 2073243"/>
              <a:gd name="connsiteX65" fmla="*/ 2507810 w 4377350"/>
              <a:gd name="connsiteY65" fmla="*/ 760491 h 2073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377350" h="2073243">
                <a:moveTo>
                  <a:pt x="2507810" y="760491"/>
                </a:moveTo>
                <a:lnTo>
                  <a:pt x="2141144" y="851025"/>
                </a:lnTo>
                <a:lnTo>
                  <a:pt x="1828800" y="946087"/>
                </a:lnTo>
                <a:lnTo>
                  <a:pt x="1638677" y="1013988"/>
                </a:lnTo>
                <a:lnTo>
                  <a:pt x="1444028" y="1095469"/>
                </a:lnTo>
                <a:lnTo>
                  <a:pt x="1176950" y="1240324"/>
                </a:lnTo>
                <a:lnTo>
                  <a:pt x="1009461" y="1339913"/>
                </a:lnTo>
                <a:lnTo>
                  <a:pt x="805758" y="1480241"/>
                </a:lnTo>
                <a:lnTo>
                  <a:pt x="719750" y="1548142"/>
                </a:lnTo>
                <a:lnTo>
                  <a:pt x="651849" y="1620570"/>
                </a:lnTo>
                <a:lnTo>
                  <a:pt x="629216" y="1652257"/>
                </a:lnTo>
                <a:lnTo>
                  <a:pt x="330451" y="2000816"/>
                </a:lnTo>
                <a:lnTo>
                  <a:pt x="271604" y="2023449"/>
                </a:lnTo>
                <a:lnTo>
                  <a:pt x="181069" y="2055136"/>
                </a:lnTo>
                <a:lnTo>
                  <a:pt x="140329" y="2068717"/>
                </a:lnTo>
                <a:lnTo>
                  <a:pt x="104115" y="2073243"/>
                </a:lnTo>
                <a:lnTo>
                  <a:pt x="40740" y="2055136"/>
                </a:lnTo>
                <a:lnTo>
                  <a:pt x="13580" y="2037029"/>
                </a:lnTo>
                <a:lnTo>
                  <a:pt x="0" y="1996289"/>
                </a:lnTo>
                <a:lnTo>
                  <a:pt x="13580" y="1923861"/>
                </a:lnTo>
                <a:lnTo>
                  <a:pt x="40740" y="1878594"/>
                </a:lnTo>
                <a:lnTo>
                  <a:pt x="181069" y="1715631"/>
                </a:lnTo>
                <a:lnTo>
                  <a:pt x="362138" y="1548142"/>
                </a:lnTo>
                <a:lnTo>
                  <a:pt x="570368" y="1376126"/>
                </a:lnTo>
                <a:lnTo>
                  <a:pt x="796705" y="1222218"/>
                </a:lnTo>
                <a:lnTo>
                  <a:pt x="1122630" y="1023041"/>
                </a:lnTo>
                <a:lnTo>
                  <a:pt x="1240325" y="986827"/>
                </a:lnTo>
                <a:lnTo>
                  <a:pt x="1321806" y="941560"/>
                </a:lnTo>
                <a:lnTo>
                  <a:pt x="1530035" y="851025"/>
                </a:lnTo>
                <a:lnTo>
                  <a:pt x="1792586" y="760491"/>
                </a:lnTo>
                <a:lnTo>
                  <a:pt x="2091350" y="665429"/>
                </a:lnTo>
                <a:lnTo>
                  <a:pt x="2430855" y="574895"/>
                </a:lnTo>
                <a:lnTo>
                  <a:pt x="2797521" y="484360"/>
                </a:lnTo>
                <a:lnTo>
                  <a:pt x="2879002" y="470780"/>
                </a:lnTo>
                <a:lnTo>
                  <a:pt x="3132499" y="434566"/>
                </a:lnTo>
                <a:lnTo>
                  <a:pt x="3558012" y="366665"/>
                </a:lnTo>
                <a:lnTo>
                  <a:pt x="3920150" y="303291"/>
                </a:lnTo>
                <a:lnTo>
                  <a:pt x="4060479" y="280657"/>
                </a:lnTo>
                <a:lnTo>
                  <a:pt x="4123853" y="258023"/>
                </a:lnTo>
                <a:lnTo>
                  <a:pt x="4187228" y="226336"/>
                </a:lnTo>
                <a:lnTo>
                  <a:pt x="4264182" y="162962"/>
                </a:lnTo>
                <a:lnTo>
                  <a:pt x="4295869" y="108641"/>
                </a:lnTo>
                <a:lnTo>
                  <a:pt x="4323030" y="49794"/>
                </a:lnTo>
                <a:lnTo>
                  <a:pt x="4332083" y="9053"/>
                </a:lnTo>
                <a:lnTo>
                  <a:pt x="4350190" y="0"/>
                </a:lnTo>
                <a:lnTo>
                  <a:pt x="4372824" y="4526"/>
                </a:lnTo>
                <a:lnTo>
                  <a:pt x="4377350" y="36214"/>
                </a:lnTo>
                <a:lnTo>
                  <a:pt x="4377350" y="113168"/>
                </a:lnTo>
                <a:lnTo>
                  <a:pt x="4377350" y="144855"/>
                </a:lnTo>
                <a:lnTo>
                  <a:pt x="4363770" y="230863"/>
                </a:lnTo>
                <a:lnTo>
                  <a:pt x="4341136" y="280657"/>
                </a:lnTo>
                <a:lnTo>
                  <a:pt x="4313976" y="339505"/>
                </a:lnTo>
                <a:lnTo>
                  <a:pt x="4273235" y="416459"/>
                </a:lnTo>
                <a:lnTo>
                  <a:pt x="4200808" y="511520"/>
                </a:lnTo>
                <a:lnTo>
                  <a:pt x="4137433" y="579421"/>
                </a:lnTo>
                <a:lnTo>
                  <a:pt x="4096693" y="602055"/>
                </a:lnTo>
                <a:lnTo>
                  <a:pt x="4069533" y="606582"/>
                </a:lnTo>
                <a:lnTo>
                  <a:pt x="4051426" y="597528"/>
                </a:lnTo>
                <a:lnTo>
                  <a:pt x="4015212" y="579421"/>
                </a:lnTo>
                <a:lnTo>
                  <a:pt x="3992578" y="565841"/>
                </a:lnTo>
                <a:lnTo>
                  <a:pt x="3942784" y="561315"/>
                </a:lnTo>
                <a:lnTo>
                  <a:pt x="3671180" y="570368"/>
                </a:lnTo>
                <a:lnTo>
                  <a:pt x="3503691" y="574895"/>
                </a:lnTo>
                <a:lnTo>
                  <a:pt x="3327148" y="606582"/>
                </a:lnTo>
                <a:lnTo>
                  <a:pt x="2774887" y="692590"/>
                </a:lnTo>
                <a:lnTo>
                  <a:pt x="2507810" y="76049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AAA92D9D-8F2E-4626-8DA5-7BE466E75B82}"/>
              </a:ext>
            </a:extLst>
          </p:cNvPr>
          <p:cNvSpPr/>
          <p:nvPr/>
        </p:nvSpPr>
        <p:spPr>
          <a:xfrm rot="16500000">
            <a:off x="7835901" y="4994276"/>
            <a:ext cx="1073150" cy="434975"/>
          </a:xfrm>
          <a:custGeom>
            <a:avLst/>
            <a:gdLst>
              <a:gd name="connsiteX0" fmla="*/ 450056 w 1073943"/>
              <a:gd name="connsiteY0" fmla="*/ 171450 h 435769"/>
              <a:gd name="connsiteX1" fmla="*/ 571500 w 1073943"/>
              <a:gd name="connsiteY1" fmla="*/ 230982 h 435769"/>
              <a:gd name="connsiteX2" fmla="*/ 669131 w 1073943"/>
              <a:gd name="connsiteY2" fmla="*/ 273844 h 435769"/>
              <a:gd name="connsiteX3" fmla="*/ 821531 w 1073943"/>
              <a:gd name="connsiteY3" fmla="*/ 326232 h 435769"/>
              <a:gd name="connsiteX4" fmla="*/ 1009650 w 1073943"/>
              <a:gd name="connsiteY4" fmla="*/ 378619 h 435769"/>
              <a:gd name="connsiteX5" fmla="*/ 1062037 w 1073943"/>
              <a:gd name="connsiteY5" fmla="*/ 395288 h 435769"/>
              <a:gd name="connsiteX6" fmla="*/ 1073943 w 1073943"/>
              <a:gd name="connsiteY6" fmla="*/ 407194 h 435769"/>
              <a:gd name="connsiteX7" fmla="*/ 1066800 w 1073943"/>
              <a:gd name="connsiteY7" fmla="*/ 423863 h 435769"/>
              <a:gd name="connsiteX8" fmla="*/ 1050131 w 1073943"/>
              <a:gd name="connsiteY8" fmla="*/ 433388 h 435769"/>
              <a:gd name="connsiteX9" fmla="*/ 1019175 w 1073943"/>
              <a:gd name="connsiteY9" fmla="*/ 435769 h 435769"/>
              <a:gd name="connsiteX10" fmla="*/ 342900 w 1073943"/>
              <a:gd name="connsiteY10" fmla="*/ 371475 h 435769"/>
              <a:gd name="connsiteX11" fmla="*/ 288131 w 1073943"/>
              <a:gd name="connsiteY11" fmla="*/ 364332 h 435769"/>
              <a:gd name="connsiteX12" fmla="*/ 152400 w 1073943"/>
              <a:gd name="connsiteY12" fmla="*/ 361950 h 435769"/>
              <a:gd name="connsiteX13" fmla="*/ 66675 w 1073943"/>
              <a:gd name="connsiteY13" fmla="*/ 369094 h 435769"/>
              <a:gd name="connsiteX14" fmla="*/ 0 w 1073943"/>
              <a:gd name="connsiteY14" fmla="*/ 376238 h 435769"/>
              <a:gd name="connsiteX15" fmla="*/ 366712 w 1073943"/>
              <a:gd name="connsiteY15" fmla="*/ 0 h 435769"/>
              <a:gd name="connsiteX16" fmla="*/ 366712 w 1073943"/>
              <a:gd name="connsiteY16" fmla="*/ 23813 h 435769"/>
              <a:gd name="connsiteX17" fmla="*/ 361950 w 1073943"/>
              <a:gd name="connsiteY17" fmla="*/ 47625 h 435769"/>
              <a:gd name="connsiteX18" fmla="*/ 361950 w 1073943"/>
              <a:gd name="connsiteY18" fmla="*/ 78582 h 435769"/>
              <a:gd name="connsiteX19" fmla="*/ 366712 w 1073943"/>
              <a:gd name="connsiteY19" fmla="*/ 97632 h 435769"/>
              <a:gd name="connsiteX20" fmla="*/ 381000 w 1073943"/>
              <a:gd name="connsiteY20" fmla="*/ 116682 h 435769"/>
              <a:gd name="connsiteX21" fmla="*/ 404812 w 1073943"/>
              <a:gd name="connsiteY21" fmla="*/ 140494 h 435769"/>
              <a:gd name="connsiteX22" fmla="*/ 450056 w 1073943"/>
              <a:gd name="connsiteY22" fmla="*/ 171450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73943" h="435769">
                <a:moveTo>
                  <a:pt x="450056" y="171450"/>
                </a:moveTo>
                <a:lnTo>
                  <a:pt x="571500" y="230982"/>
                </a:lnTo>
                <a:lnTo>
                  <a:pt x="669131" y="273844"/>
                </a:lnTo>
                <a:lnTo>
                  <a:pt x="821531" y="326232"/>
                </a:lnTo>
                <a:lnTo>
                  <a:pt x="1009650" y="378619"/>
                </a:lnTo>
                <a:lnTo>
                  <a:pt x="1062037" y="395288"/>
                </a:lnTo>
                <a:lnTo>
                  <a:pt x="1073943" y="407194"/>
                </a:lnTo>
                <a:lnTo>
                  <a:pt x="1066800" y="423863"/>
                </a:lnTo>
                <a:lnTo>
                  <a:pt x="1050131" y="433388"/>
                </a:lnTo>
                <a:lnTo>
                  <a:pt x="1019175" y="435769"/>
                </a:lnTo>
                <a:lnTo>
                  <a:pt x="342900" y="371475"/>
                </a:lnTo>
                <a:lnTo>
                  <a:pt x="288131" y="364332"/>
                </a:lnTo>
                <a:lnTo>
                  <a:pt x="152400" y="361950"/>
                </a:lnTo>
                <a:lnTo>
                  <a:pt x="66675" y="369094"/>
                </a:lnTo>
                <a:lnTo>
                  <a:pt x="0" y="376238"/>
                </a:lnTo>
                <a:lnTo>
                  <a:pt x="366712" y="0"/>
                </a:lnTo>
                <a:lnTo>
                  <a:pt x="366712" y="23813"/>
                </a:lnTo>
                <a:lnTo>
                  <a:pt x="361950" y="47625"/>
                </a:lnTo>
                <a:lnTo>
                  <a:pt x="361950" y="78582"/>
                </a:lnTo>
                <a:lnTo>
                  <a:pt x="366712" y="97632"/>
                </a:lnTo>
                <a:lnTo>
                  <a:pt x="381000" y="116682"/>
                </a:lnTo>
                <a:lnTo>
                  <a:pt x="404812" y="140494"/>
                </a:lnTo>
                <a:lnTo>
                  <a:pt x="450056" y="171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47F590F8-56F6-43F2-B9E9-0631602B929E}"/>
              </a:ext>
            </a:extLst>
          </p:cNvPr>
          <p:cNvSpPr/>
          <p:nvPr/>
        </p:nvSpPr>
        <p:spPr>
          <a:xfrm rot="16200000">
            <a:off x="6776245" y="3826670"/>
            <a:ext cx="1820863" cy="1323975"/>
          </a:xfrm>
          <a:custGeom>
            <a:avLst/>
            <a:gdLst>
              <a:gd name="connsiteX0" fmla="*/ 1089552 w 1821072"/>
              <a:gd name="connsiteY0" fmla="*/ 772733 h 1323948"/>
              <a:gd name="connsiteX1" fmla="*/ 1295614 w 1821072"/>
              <a:gd name="connsiteY1" fmla="*/ 893794 h 1323948"/>
              <a:gd name="connsiteX2" fmla="*/ 1403797 w 1821072"/>
              <a:gd name="connsiteY2" fmla="*/ 947885 h 1323948"/>
              <a:gd name="connsiteX3" fmla="*/ 1540313 w 1821072"/>
              <a:gd name="connsiteY3" fmla="*/ 996825 h 1323948"/>
              <a:gd name="connsiteX4" fmla="*/ 1581525 w 1821072"/>
              <a:gd name="connsiteY4" fmla="*/ 1004552 h 1323948"/>
              <a:gd name="connsiteX5" fmla="*/ 1622738 w 1821072"/>
              <a:gd name="connsiteY5" fmla="*/ 1007128 h 1323948"/>
              <a:gd name="connsiteX6" fmla="*/ 1671677 w 1821072"/>
              <a:gd name="connsiteY6" fmla="*/ 996825 h 1323948"/>
              <a:gd name="connsiteX7" fmla="*/ 1736072 w 1821072"/>
              <a:gd name="connsiteY7" fmla="*/ 965916 h 1323948"/>
              <a:gd name="connsiteX8" fmla="*/ 1772133 w 1821072"/>
              <a:gd name="connsiteY8" fmla="*/ 940158 h 1323948"/>
              <a:gd name="connsiteX9" fmla="*/ 1787587 w 1821072"/>
              <a:gd name="connsiteY9" fmla="*/ 929855 h 1323948"/>
              <a:gd name="connsiteX10" fmla="*/ 1808193 w 1821072"/>
              <a:gd name="connsiteY10" fmla="*/ 922128 h 1323948"/>
              <a:gd name="connsiteX11" fmla="*/ 1815921 w 1821072"/>
              <a:gd name="connsiteY11" fmla="*/ 929855 h 1323948"/>
              <a:gd name="connsiteX12" fmla="*/ 1821072 w 1821072"/>
              <a:gd name="connsiteY12" fmla="*/ 945310 h 1323948"/>
              <a:gd name="connsiteX13" fmla="*/ 1813345 w 1821072"/>
              <a:gd name="connsiteY13" fmla="*/ 978795 h 1323948"/>
              <a:gd name="connsiteX14" fmla="*/ 1774708 w 1821072"/>
              <a:gd name="connsiteY14" fmla="*/ 1045765 h 1323948"/>
              <a:gd name="connsiteX15" fmla="*/ 1710314 w 1821072"/>
              <a:gd name="connsiteY15" fmla="*/ 1141068 h 1323948"/>
              <a:gd name="connsiteX16" fmla="*/ 1658798 w 1821072"/>
              <a:gd name="connsiteY16" fmla="*/ 1200311 h 1323948"/>
              <a:gd name="connsiteX17" fmla="*/ 1586677 w 1821072"/>
              <a:gd name="connsiteY17" fmla="*/ 1267281 h 1323948"/>
              <a:gd name="connsiteX18" fmla="*/ 1527434 w 1821072"/>
              <a:gd name="connsiteY18" fmla="*/ 1308494 h 1323948"/>
              <a:gd name="connsiteX19" fmla="*/ 1491373 w 1821072"/>
              <a:gd name="connsiteY19" fmla="*/ 1323948 h 1323948"/>
              <a:gd name="connsiteX20" fmla="*/ 1455312 w 1821072"/>
              <a:gd name="connsiteY20" fmla="*/ 1295615 h 1323948"/>
              <a:gd name="connsiteX21" fmla="*/ 1432130 w 1821072"/>
              <a:gd name="connsiteY21" fmla="*/ 1267281 h 1323948"/>
              <a:gd name="connsiteX22" fmla="*/ 1393494 w 1821072"/>
              <a:gd name="connsiteY22" fmla="*/ 1215766 h 1323948"/>
              <a:gd name="connsiteX23" fmla="*/ 1280160 w 1821072"/>
              <a:gd name="connsiteY23" fmla="*/ 1146220 h 1323948"/>
              <a:gd name="connsiteX24" fmla="*/ 1123037 w 1821072"/>
              <a:gd name="connsiteY24" fmla="*/ 1048341 h 1323948"/>
              <a:gd name="connsiteX25" fmla="*/ 958188 w 1821072"/>
              <a:gd name="connsiteY25" fmla="*/ 940158 h 1323948"/>
              <a:gd name="connsiteX26" fmla="*/ 826823 w 1821072"/>
              <a:gd name="connsiteY26" fmla="*/ 842279 h 1323948"/>
              <a:gd name="connsiteX27" fmla="*/ 664549 w 1821072"/>
              <a:gd name="connsiteY27" fmla="*/ 708338 h 1323948"/>
              <a:gd name="connsiteX28" fmla="*/ 491973 w 1821072"/>
              <a:gd name="connsiteY28" fmla="*/ 564095 h 1323948"/>
              <a:gd name="connsiteX29" fmla="*/ 316820 w 1821072"/>
              <a:gd name="connsiteY29" fmla="*/ 399245 h 1323948"/>
              <a:gd name="connsiteX30" fmla="*/ 162273 w 1821072"/>
              <a:gd name="connsiteY30" fmla="*/ 236972 h 1323948"/>
              <a:gd name="connsiteX31" fmla="*/ 41212 w 1821072"/>
              <a:gd name="connsiteY31" fmla="*/ 95304 h 1323948"/>
              <a:gd name="connsiteX32" fmla="*/ 5151 w 1821072"/>
              <a:gd name="connsiteY32" fmla="*/ 46364 h 1323948"/>
              <a:gd name="connsiteX33" fmla="*/ 0 w 1821072"/>
              <a:gd name="connsiteY33" fmla="*/ 20606 h 1323948"/>
              <a:gd name="connsiteX34" fmla="*/ 5151 w 1821072"/>
              <a:gd name="connsiteY34" fmla="*/ 2576 h 1323948"/>
              <a:gd name="connsiteX35" fmla="*/ 18030 w 1821072"/>
              <a:gd name="connsiteY35" fmla="*/ 0 h 1323948"/>
              <a:gd name="connsiteX36" fmla="*/ 43788 w 1821072"/>
              <a:gd name="connsiteY36" fmla="*/ 2576 h 1323948"/>
              <a:gd name="connsiteX37" fmla="*/ 66970 w 1821072"/>
              <a:gd name="connsiteY37" fmla="*/ 12879 h 1323948"/>
              <a:gd name="connsiteX38" fmla="*/ 170001 w 1821072"/>
              <a:gd name="connsiteY38" fmla="*/ 97880 h 1323948"/>
              <a:gd name="connsiteX39" fmla="*/ 337426 w 1821072"/>
              <a:gd name="connsiteY39" fmla="*/ 229244 h 1323948"/>
              <a:gd name="connsiteX40" fmla="*/ 553791 w 1821072"/>
              <a:gd name="connsiteY40" fmla="*/ 396670 h 1323948"/>
              <a:gd name="connsiteX41" fmla="*/ 780459 w 1821072"/>
              <a:gd name="connsiteY41" fmla="*/ 561519 h 1323948"/>
              <a:gd name="connsiteX42" fmla="*/ 837126 w 1821072"/>
              <a:gd name="connsiteY42" fmla="*/ 605307 h 1323948"/>
              <a:gd name="connsiteX43" fmla="*/ 1089552 w 1821072"/>
              <a:gd name="connsiteY43" fmla="*/ 772733 h 1323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21072" h="1323948">
                <a:moveTo>
                  <a:pt x="1089552" y="772733"/>
                </a:moveTo>
                <a:lnTo>
                  <a:pt x="1295614" y="893794"/>
                </a:lnTo>
                <a:lnTo>
                  <a:pt x="1403797" y="947885"/>
                </a:lnTo>
                <a:lnTo>
                  <a:pt x="1540313" y="996825"/>
                </a:lnTo>
                <a:lnTo>
                  <a:pt x="1581525" y="1004552"/>
                </a:lnTo>
                <a:lnTo>
                  <a:pt x="1622738" y="1007128"/>
                </a:lnTo>
                <a:lnTo>
                  <a:pt x="1671677" y="996825"/>
                </a:lnTo>
                <a:lnTo>
                  <a:pt x="1736072" y="965916"/>
                </a:lnTo>
                <a:lnTo>
                  <a:pt x="1772133" y="940158"/>
                </a:lnTo>
                <a:lnTo>
                  <a:pt x="1787587" y="929855"/>
                </a:lnTo>
                <a:lnTo>
                  <a:pt x="1808193" y="922128"/>
                </a:lnTo>
                <a:lnTo>
                  <a:pt x="1815921" y="929855"/>
                </a:lnTo>
                <a:lnTo>
                  <a:pt x="1821072" y="945310"/>
                </a:lnTo>
                <a:lnTo>
                  <a:pt x="1813345" y="978795"/>
                </a:lnTo>
                <a:lnTo>
                  <a:pt x="1774708" y="1045765"/>
                </a:lnTo>
                <a:lnTo>
                  <a:pt x="1710314" y="1141068"/>
                </a:lnTo>
                <a:lnTo>
                  <a:pt x="1658798" y="1200311"/>
                </a:lnTo>
                <a:lnTo>
                  <a:pt x="1586677" y="1267281"/>
                </a:lnTo>
                <a:lnTo>
                  <a:pt x="1527434" y="1308494"/>
                </a:lnTo>
                <a:lnTo>
                  <a:pt x="1491373" y="1323948"/>
                </a:lnTo>
                <a:lnTo>
                  <a:pt x="1455312" y="1295615"/>
                </a:lnTo>
                <a:lnTo>
                  <a:pt x="1432130" y="1267281"/>
                </a:lnTo>
                <a:lnTo>
                  <a:pt x="1393494" y="1215766"/>
                </a:lnTo>
                <a:lnTo>
                  <a:pt x="1280160" y="1146220"/>
                </a:lnTo>
                <a:lnTo>
                  <a:pt x="1123037" y="1048341"/>
                </a:lnTo>
                <a:lnTo>
                  <a:pt x="958188" y="940158"/>
                </a:lnTo>
                <a:lnTo>
                  <a:pt x="826823" y="842279"/>
                </a:lnTo>
                <a:lnTo>
                  <a:pt x="664549" y="708338"/>
                </a:lnTo>
                <a:lnTo>
                  <a:pt x="491973" y="564095"/>
                </a:lnTo>
                <a:lnTo>
                  <a:pt x="316820" y="399245"/>
                </a:lnTo>
                <a:lnTo>
                  <a:pt x="162273" y="236972"/>
                </a:lnTo>
                <a:lnTo>
                  <a:pt x="41212" y="95304"/>
                </a:lnTo>
                <a:lnTo>
                  <a:pt x="5151" y="46364"/>
                </a:lnTo>
                <a:lnTo>
                  <a:pt x="0" y="20606"/>
                </a:lnTo>
                <a:lnTo>
                  <a:pt x="5151" y="2576"/>
                </a:lnTo>
                <a:lnTo>
                  <a:pt x="18030" y="0"/>
                </a:lnTo>
                <a:lnTo>
                  <a:pt x="43788" y="2576"/>
                </a:lnTo>
                <a:lnTo>
                  <a:pt x="66970" y="12879"/>
                </a:lnTo>
                <a:lnTo>
                  <a:pt x="170001" y="97880"/>
                </a:lnTo>
                <a:lnTo>
                  <a:pt x="337426" y="229244"/>
                </a:lnTo>
                <a:lnTo>
                  <a:pt x="553791" y="396670"/>
                </a:lnTo>
                <a:lnTo>
                  <a:pt x="780459" y="561519"/>
                </a:lnTo>
                <a:lnTo>
                  <a:pt x="837126" y="605307"/>
                </a:lnTo>
                <a:lnTo>
                  <a:pt x="1089552" y="77273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68" name="グループ化 67">
            <a:extLst>
              <a:ext uri="{FF2B5EF4-FFF2-40B4-BE49-F238E27FC236}">
                <a16:creationId xmlns:a16="http://schemas.microsoft.com/office/drawing/2014/main" id="{A842CBEF-33B1-4078-84CF-C53A49520C1B}"/>
              </a:ext>
            </a:extLst>
          </p:cNvPr>
          <p:cNvGrpSpPr/>
          <p:nvPr/>
        </p:nvGrpSpPr>
        <p:grpSpPr>
          <a:xfrm>
            <a:off x="3687764" y="1565276"/>
            <a:ext cx="5032375" cy="4425950"/>
            <a:chOff x="3687764" y="1565276"/>
            <a:chExt cx="5032375" cy="4425950"/>
          </a:xfrm>
        </p:grpSpPr>
        <p:sp>
          <p:nvSpPr>
            <p:cNvPr id="69" name="フリーフォーム 72">
              <a:extLst>
                <a:ext uri="{FF2B5EF4-FFF2-40B4-BE49-F238E27FC236}">
                  <a16:creationId xmlns:a16="http://schemas.microsoft.com/office/drawing/2014/main" id="{B359CAA8-A146-4A30-BC45-23C4027DA6B5}"/>
                </a:ext>
              </a:extLst>
            </p:cNvPr>
            <p:cNvSpPr/>
            <p:nvPr/>
          </p:nvSpPr>
          <p:spPr>
            <a:xfrm>
              <a:off x="5005388" y="4367213"/>
              <a:ext cx="419100" cy="847725"/>
            </a:xfrm>
            <a:custGeom>
              <a:avLst/>
              <a:gdLst>
                <a:gd name="connsiteX0" fmla="*/ 54768 w 419100"/>
                <a:gd name="connsiteY0" fmla="*/ 178594 h 847725"/>
                <a:gd name="connsiteX1" fmla="*/ 164306 w 419100"/>
                <a:gd name="connsiteY1" fmla="*/ 552450 h 847725"/>
                <a:gd name="connsiteX2" fmla="*/ 214312 w 419100"/>
                <a:gd name="connsiteY2" fmla="*/ 740569 h 847725"/>
                <a:gd name="connsiteX3" fmla="*/ 226218 w 419100"/>
                <a:gd name="connsiteY3" fmla="*/ 778669 h 847725"/>
                <a:gd name="connsiteX4" fmla="*/ 245268 w 419100"/>
                <a:gd name="connsiteY4" fmla="*/ 812006 h 847725"/>
                <a:gd name="connsiteX5" fmla="*/ 261937 w 419100"/>
                <a:gd name="connsiteY5" fmla="*/ 833438 h 847725"/>
                <a:gd name="connsiteX6" fmla="*/ 288131 w 419100"/>
                <a:gd name="connsiteY6" fmla="*/ 847725 h 847725"/>
                <a:gd name="connsiteX7" fmla="*/ 302418 w 419100"/>
                <a:gd name="connsiteY7" fmla="*/ 847725 h 847725"/>
                <a:gd name="connsiteX8" fmla="*/ 328612 w 419100"/>
                <a:gd name="connsiteY8" fmla="*/ 842963 h 847725"/>
                <a:gd name="connsiteX9" fmla="*/ 352425 w 419100"/>
                <a:gd name="connsiteY9" fmla="*/ 831056 h 847725"/>
                <a:gd name="connsiteX10" fmla="*/ 366712 w 419100"/>
                <a:gd name="connsiteY10" fmla="*/ 812006 h 847725"/>
                <a:gd name="connsiteX11" fmla="*/ 390525 w 419100"/>
                <a:gd name="connsiteY11" fmla="*/ 773906 h 847725"/>
                <a:gd name="connsiteX12" fmla="*/ 404812 w 419100"/>
                <a:gd name="connsiteY12" fmla="*/ 733425 h 847725"/>
                <a:gd name="connsiteX13" fmla="*/ 411956 w 419100"/>
                <a:gd name="connsiteY13" fmla="*/ 671513 h 847725"/>
                <a:gd name="connsiteX14" fmla="*/ 419100 w 419100"/>
                <a:gd name="connsiteY14" fmla="*/ 581025 h 847725"/>
                <a:gd name="connsiteX15" fmla="*/ 411956 w 419100"/>
                <a:gd name="connsiteY15" fmla="*/ 521494 h 847725"/>
                <a:gd name="connsiteX16" fmla="*/ 395287 w 419100"/>
                <a:gd name="connsiteY16" fmla="*/ 433388 h 847725"/>
                <a:gd name="connsiteX17" fmla="*/ 371475 w 419100"/>
                <a:gd name="connsiteY17" fmla="*/ 359569 h 847725"/>
                <a:gd name="connsiteX18" fmla="*/ 352425 w 419100"/>
                <a:gd name="connsiteY18" fmla="*/ 307181 h 847725"/>
                <a:gd name="connsiteX19" fmla="*/ 271462 w 419100"/>
                <a:gd name="connsiteY19" fmla="*/ 226219 h 847725"/>
                <a:gd name="connsiteX20" fmla="*/ 66675 w 419100"/>
                <a:gd name="connsiteY20" fmla="*/ 26194 h 847725"/>
                <a:gd name="connsiteX21" fmla="*/ 35718 w 419100"/>
                <a:gd name="connsiteY21" fmla="*/ 7144 h 847725"/>
                <a:gd name="connsiteX22" fmla="*/ 19050 w 419100"/>
                <a:gd name="connsiteY22" fmla="*/ 0 h 847725"/>
                <a:gd name="connsiteX23" fmla="*/ 7143 w 419100"/>
                <a:gd name="connsiteY23" fmla="*/ 0 h 847725"/>
                <a:gd name="connsiteX24" fmla="*/ 0 w 419100"/>
                <a:gd name="connsiteY24" fmla="*/ 21431 h 847725"/>
                <a:gd name="connsiteX25" fmla="*/ 4762 w 419100"/>
                <a:gd name="connsiteY25" fmla="*/ 47625 h 847725"/>
                <a:gd name="connsiteX26" fmla="*/ 54768 w 419100"/>
                <a:gd name="connsiteY26" fmla="*/ 178594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9100" h="847725">
                  <a:moveTo>
                    <a:pt x="54768" y="178594"/>
                  </a:moveTo>
                  <a:lnTo>
                    <a:pt x="164306" y="552450"/>
                  </a:lnTo>
                  <a:lnTo>
                    <a:pt x="214312" y="740569"/>
                  </a:lnTo>
                  <a:lnTo>
                    <a:pt x="226218" y="778669"/>
                  </a:lnTo>
                  <a:lnTo>
                    <a:pt x="245268" y="812006"/>
                  </a:lnTo>
                  <a:lnTo>
                    <a:pt x="261937" y="833438"/>
                  </a:lnTo>
                  <a:lnTo>
                    <a:pt x="288131" y="847725"/>
                  </a:lnTo>
                  <a:lnTo>
                    <a:pt x="302418" y="847725"/>
                  </a:lnTo>
                  <a:lnTo>
                    <a:pt x="328612" y="842963"/>
                  </a:lnTo>
                  <a:lnTo>
                    <a:pt x="352425" y="831056"/>
                  </a:lnTo>
                  <a:lnTo>
                    <a:pt x="366712" y="812006"/>
                  </a:lnTo>
                  <a:lnTo>
                    <a:pt x="390525" y="773906"/>
                  </a:lnTo>
                  <a:lnTo>
                    <a:pt x="404812" y="733425"/>
                  </a:lnTo>
                  <a:lnTo>
                    <a:pt x="411956" y="671513"/>
                  </a:lnTo>
                  <a:lnTo>
                    <a:pt x="419100" y="581025"/>
                  </a:lnTo>
                  <a:lnTo>
                    <a:pt x="411956" y="521494"/>
                  </a:lnTo>
                  <a:lnTo>
                    <a:pt x="395287" y="433388"/>
                  </a:lnTo>
                  <a:lnTo>
                    <a:pt x="371475" y="359569"/>
                  </a:lnTo>
                  <a:lnTo>
                    <a:pt x="352425" y="307181"/>
                  </a:lnTo>
                  <a:lnTo>
                    <a:pt x="271462" y="226219"/>
                  </a:lnTo>
                  <a:lnTo>
                    <a:pt x="66675" y="26194"/>
                  </a:lnTo>
                  <a:lnTo>
                    <a:pt x="35718" y="7144"/>
                  </a:lnTo>
                  <a:lnTo>
                    <a:pt x="19050" y="0"/>
                  </a:lnTo>
                  <a:lnTo>
                    <a:pt x="7143" y="0"/>
                  </a:lnTo>
                  <a:lnTo>
                    <a:pt x="0" y="21431"/>
                  </a:lnTo>
                  <a:lnTo>
                    <a:pt x="4762" y="47625"/>
                  </a:lnTo>
                  <a:lnTo>
                    <a:pt x="54768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73">
              <a:extLst>
                <a:ext uri="{FF2B5EF4-FFF2-40B4-BE49-F238E27FC236}">
                  <a16:creationId xmlns:a16="http://schemas.microsoft.com/office/drawing/2014/main" id="{A5B221C1-0402-48BE-854F-68FF2F89E46F}"/>
                </a:ext>
              </a:extLst>
            </p:cNvPr>
            <p:cNvSpPr/>
            <p:nvPr/>
          </p:nvSpPr>
          <p:spPr>
            <a:xfrm>
              <a:off x="3687764" y="4429126"/>
              <a:ext cx="649287" cy="1214437"/>
            </a:xfrm>
            <a:custGeom>
              <a:avLst/>
              <a:gdLst>
                <a:gd name="connsiteX0" fmla="*/ 428390 w 648848"/>
                <a:gd name="connsiteY0" fmla="*/ 603755 h 1215025"/>
                <a:gd name="connsiteX1" fmla="*/ 320666 w 648848"/>
                <a:gd name="connsiteY1" fmla="*/ 804171 h 1215025"/>
                <a:gd name="connsiteX2" fmla="*/ 220458 w 648848"/>
                <a:gd name="connsiteY2" fmla="*/ 967009 h 1215025"/>
                <a:gd name="connsiteX3" fmla="*/ 117744 w 648848"/>
                <a:gd name="connsiteY3" fmla="*/ 1122332 h 1215025"/>
                <a:gd name="connsiteX4" fmla="*/ 72651 w 648848"/>
                <a:gd name="connsiteY4" fmla="*/ 1179952 h 1215025"/>
                <a:gd name="connsiteX5" fmla="*/ 55114 w 648848"/>
                <a:gd name="connsiteY5" fmla="*/ 1205004 h 1215025"/>
                <a:gd name="connsiteX6" fmla="*/ 35073 w 648848"/>
                <a:gd name="connsiteY6" fmla="*/ 1212520 h 1215025"/>
                <a:gd name="connsiteX7" fmla="*/ 15031 w 648848"/>
                <a:gd name="connsiteY7" fmla="*/ 1215025 h 1215025"/>
                <a:gd name="connsiteX8" fmla="*/ 0 w 648848"/>
                <a:gd name="connsiteY8" fmla="*/ 1210014 h 1215025"/>
                <a:gd name="connsiteX9" fmla="*/ 0 w 648848"/>
                <a:gd name="connsiteY9" fmla="*/ 1189973 h 1215025"/>
                <a:gd name="connsiteX10" fmla="*/ 22547 w 648848"/>
                <a:gd name="connsiteY10" fmla="*/ 1142374 h 1215025"/>
                <a:gd name="connsiteX11" fmla="*/ 77661 w 648848"/>
                <a:gd name="connsiteY11" fmla="*/ 1014608 h 1215025"/>
                <a:gd name="connsiteX12" fmla="*/ 160333 w 648848"/>
                <a:gd name="connsiteY12" fmla="*/ 801666 h 1215025"/>
                <a:gd name="connsiteX13" fmla="*/ 227973 w 648848"/>
                <a:gd name="connsiteY13" fmla="*/ 591229 h 1215025"/>
                <a:gd name="connsiteX14" fmla="*/ 278078 w 648848"/>
                <a:gd name="connsiteY14" fmla="*/ 405843 h 1215025"/>
                <a:gd name="connsiteX15" fmla="*/ 310645 w 648848"/>
                <a:gd name="connsiteY15" fmla="*/ 268057 h 1215025"/>
                <a:gd name="connsiteX16" fmla="*/ 325676 w 648848"/>
                <a:gd name="connsiteY16" fmla="*/ 177870 h 1215025"/>
                <a:gd name="connsiteX17" fmla="*/ 323171 w 648848"/>
                <a:gd name="connsiteY17" fmla="*/ 130271 h 1215025"/>
                <a:gd name="connsiteX18" fmla="*/ 310645 w 648848"/>
                <a:gd name="connsiteY18" fmla="*/ 97703 h 1215025"/>
                <a:gd name="connsiteX19" fmla="*/ 283088 w 648848"/>
                <a:gd name="connsiteY19" fmla="*/ 75156 h 1215025"/>
                <a:gd name="connsiteX20" fmla="*/ 253026 w 648848"/>
                <a:gd name="connsiteY20" fmla="*/ 60125 h 1215025"/>
                <a:gd name="connsiteX21" fmla="*/ 227973 w 648848"/>
                <a:gd name="connsiteY21" fmla="*/ 42589 h 1215025"/>
                <a:gd name="connsiteX22" fmla="*/ 227973 w 648848"/>
                <a:gd name="connsiteY22" fmla="*/ 30063 h 1215025"/>
                <a:gd name="connsiteX23" fmla="*/ 243005 w 648848"/>
                <a:gd name="connsiteY23" fmla="*/ 12526 h 1215025"/>
                <a:gd name="connsiteX24" fmla="*/ 270562 w 648848"/>
                <a:gd name="connsiteY24" fmla="*/ 2505 h 1215025"/>
                <a:gd name="connsiteX25" fmla="*/ 305635 w 648848"/>
                <a:gd name="connsiteY25" fmla="*/ 0 h 1215025"/>
                <a:gd name="connsiteX26" fmla="*/ 368265 w 648848"/>
                <a:gd name="connsiteY26" fmla="*/ 7516 h 1215025"/>
                <a:gd name="connsiteX27" fmla="*/ 438411 w 648848"/>
                <a:gd name="connsiteY27" fmla="*/ 25052 h 1215025"/>
                <a:gd name="connsiteX28" fmla="*/ 506051 w 648848"/>
                <a:gd name="connsiteY28" fmla="*/ 47599 h 1215025"/>
                <a:gd name="connsiteX29" fmla="*/ 561166 w 648848"/>
                <a:gd name="connsiteY29" fmla="*/ 77661 h 1215025"/>
                <a:gd name="connsiteX30" fmla="*/ 596239 w 648848"/>
                <a:gd name="connsiteY30" fmla="*/ 112734 h 1215025"/>
                <a:gd name="connsiteX31" fmla="*/ 631312 w 648848"/>
                <a:gd name="connsiteY31" fmla="*/ 157828 h 1215025"/>
                <a:gd name="connsiteX32" fmla="*/ 648848 w 648848"/>
                <a:gd name="connsiteY32" fmla="*/ 195406 h 1215025"/>
                <a:gd name="connsiteX33" fmla="*/ 648848 w 648848"/>
                <a:gd name="connsiteY33" fmla="*/ 217953 h 1215025"/>
                <a:gd name="connsiteX34" fmla="*/ 638827 w 648848"/>
                <a:gd name="connsiteY34" fmla="*/ 237995 h 1215025"/>
                <a:gd name="connsiteX35" fmla="*/ 626301 w 648848"/>
                <a:gd name="connsiteY35" fmla="*/ 253026 h 1215025"/>
                <a:gd name="connsiteX36" fmla="*/ 561166 w 648848"/>
                <a:gd name="connsiteY36" fmla="*/ 320666 h 1215025"/>
                <a:gd name="connsiteX37" fmla="*/ 546135 w 648848"/>
                <a:gd name="connsiteY37" fmla="*/ 338203 h 1215025"/>
                <a:gd name="connsiteX38" fmla="*/ 533609 w 648848"/>
                <a:gd name="connsiteY38" fmla="*/ 378286 h 1215025"/>
                <a:gd name="connsiteX39" fmla="*/ 496030 w 648848"/>
                <a:gd name="connsiteY39" fmla="*/ 473484 h 1215025"/>
                <a:gd name="connsiteX40" fmla="*/ 428390 w 648848"/>
                <a:gd name="connsiteY40" fmla="*/ 603755 h 12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8848" h="1215025">
                  <a:moveTo>
                    <a:pt x="428390" y="603755"/>
                  </a:moveTo>
                  <a:lnTo>
                    <a:pt x="320666" y="804171"/>
                  </a:lnTo>
                  <a:lnTo>
                    <a:pt x="220458" y="967009"/>
                  </a:lnTo>
                  <a:lnTo>
                    <a:pt x="117744" y="1122332"/>
                  </a:lnTo>
                  <a:lnTo>
                    <a:pt x="72651" y="1179952"/>
                  </a:lnTo>
                  <a:lnTo>
                    <a:pt x="55114" y="1205004"/>
                  </a:lnTo>
                  <a:lnTo>
                    <a:pt x="35073" y="1212520"/>
                  </a:lnTo>
                  <a:lnTo>
                    <a:pt x="15031" y="1215025"/>
                  </a:lnTo>
                  <a:lnTo>
                    <a:pt x="0" y="1210014"/>
                  </a:lnTo>
                  <a:lnTo>
                    <a:pt x="0" y="1189973"/>
                  </a:lnTo>
                  <a:lnTo>
                    <a:pt x="22547" y="1142374"/>
                  </a:lnTo>
                  <a:lnTo>
                    <a:pt x="77661" y="1014608"/>
                  </a:lnTo>
                  <a:lnTo>
                    <a:pt x="160333" y="801666"/>
                  </a:lnTo>
                  <a:lnTo>
                    <a:pt x="227973" y="591229"/>
                  </a:lnTo>
                  <a:lnTo>
                    <a:pt x="278078" y="405843"/>
                  </a:lnTo>
                  <a:lnTo>
                    <a:pt x="310645" y="268057"/>
                  </a:lnTo>
                  <a:lnTo>
                    <a:pt x="325676" y="177870"/>
                  </a:lnTo>
                  <a:lnTo>
                    <a:pt x="323171" y="130271"/>
                  </a:lnTo>
                  <a:lnTo>
                    <a:pt x="310645" y="97703"/>
                  </a:lnTo>
                  <a:lnTo>
                    <a:pt x="283088" y="75156"/>
                  </a:lnTo>
                  <a:lnTo>
                    <a:pt x="253026" y="60125"/>
                  </a:lnTo>
                  <a:lnTo>
                    <a:pt x="227973" y="42589"/>
                  </a:lnTo>
                  <a:lnTo>
                    <a:pt x="227973" y="30063"/>
                  </a:lnTo>
                  <a:lnTo>
                    <a:pt x="243005" y="12526"/>
                  </a:lnTo>
                  <a:lnTo>
                    <a:pt x="270562" y="2505"/>
                  </a:lnTo>
                  <a:lnTo>
                    <a:pt x="305635" y="0"/>
                  </a:lnTo>
                  <a:lnTo>
                    <a:pt x="368265" y="7516"/>
                  </a:lnTo>
                  <a:lnTo>
                    <a:pt x="438411" y="25052"/>
                  </a:lnTo>
                  <a:lnTo>
                    <a:pt x="506051" y="47599"/>
                  </a:lnTo>
                  <a:lnTo>
                    <a:pt x="561166" y="77661"/>
                  </a:lnTo>
                  <a:lnTo>
                    <a:pt x="596239" y="112734"/>
                  </a:lnTo>
                  <a:lnTo>
                    <a:pt x="631312" y="157828"/>
                  </a:lnTo>
                  <a:lnTo>
                    <a:pt x="648848" y="195406"/>
                  </a:lnTo>
                  <a:lnTo>
                    <a:pt x="648848" y="217953"/>
                  </a:lnTo>
                  <a:lnTo>
                    <a:pt x="638827" y="237995"/>
                  </a:lnTo>
                  <a:lnTo>
                    <a:pt x="626301" y="253026"/>
                  </a:lnTo>
                  <a:lnTo>
                    <a:pt x="561166" y="320666"/>
                  </a:lnTo>
                  <a:lnTo>
                    <a:pt x="546135" y="338203"/>
                  </a:lnTo>
                  <a:lnTo>
                    <a:pt x="533609" y="378286"/>
                  </a:lnTo>
                  <a:lnTo>
                    <a:pt x="496030" y="473484"/>
                  </a:lnTo>
                  <a:lnTo>
                    <a:pt x="428390" y="6037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79">
              <a:extLst>
                <a:ext uri="{FF2B5EF4-FFF2-40B4-BE49-F238E27FC236}">
                  <a16:creationId xmlns:a16="http://schemas.microsoft.com/office/drawing/2014/main" id="{9BCBF602-FAF7-4CF6-B890-B9FF20410608}"/>
                </a:ext>
              </a:extLst>
            </p:cNvPr>
            <p:cNvSpPr/>
            <p:nvPr/>
          </p:nvSpPr>
          <p:spPr>
            <a:xfrm>
              <a:off x="5857875" y="1724025"/>
              <a:ext cx="579438" cy="723900"/>
            </a:xfrm>
            <a:custGeom>
              <a:avLst/>
              <a:gdLst>
                <a:gd name="connsiteX0" fmla="*/ 500063 w 578644"/>
                <a:gd name="connsiteY0" fmla="*/ 397668 h 723900"/>
                <a:gd name="connsiteX1" fmla="*/ 502444 w 578644"/>
                <a:gd name="connsiteY1" fmla="*/ 690562 h 723900"/>
                <a:gd name="connsiteX2" fmla="*/ 278606 w 578644"/>
                <a:gd name="connsiteY2" fmla="*/ 723900 h 723900"/>
                <a:gd name="connsiteX3" fmla="*/ 273844 w 578644"/>
                <a:gd name="connsiteY3" fmla="*/ 304800 h 723900"/>
                <a:gd name="connsiteX4" fmla="*/ 273844 w 578644"/>
                <a:gd name="connsiteY4" fmla="*/ 264318 h 723900"/>
                <a:gd name="connsiteX5" fmla="*/ 264319 w 578644"/>
                <a:gd name="connsiteY5" fmla="*/ 230981 h 723900"/>
                <a:gd name="connsiteX6" fmla="*/ 242888 w 578644"/>
                <a:gd name="connsiteY6" fmla="*/ 197643 h 723900"/>
                <a:gd name="connsiteX7" fmla="*/ 202406 w 578644"/>
                <a:gd name="connsiteY7" fmla="*/ 157162 h 723900"/>
                <a:gd name="connsiteX8" fmla="*/ 152400 w 578644"/>
                <a:gd name="connsiteY8" fmla="*/ 123825 h 723900"/>
                <a:gd name="connsiteX9" fmla="*/ 100013 w 578644"/>
                <a:gd name="connsiteY9" fmla="*/ 100012 h 723900"/>
                <a:gd name="connsiteX10" fmla="*/ 35719 w 578644"/>
                <a:gd name="connsiteY10" fmla="*/ 71437 h 723900"/>
                <a:gd name="connsiteX11" fmla="*/ 11906 w 578644"/>
                <a:gd name="connsiteY11" fmla="*/ 54768 h 723900"/>
                <a:gd name="connsiteX12" fmla="*/ 0 w 578644"/>
                <a:gd name="connsiteY12" fmla="*/ 38100 h 723900"/>
                <a:gd name="connsiteX13" fmla="*/ 2381 w 578644"/>
                <a:gd name="connsiteY13" fmla="*/ 21431 h 723900"/>
                <a:gd name="connsiteX14" fmla="*/ 14288 w 578644"/>
                <a:gd name="connsiteY14" fmla="*/ 9525 h 723900"/>
                <a:gd name="connsiteX15" fmla="*/ 50006 w 578644"/>
                <a:gd name="connsiteY15" fmla="*/ 0 h 723900"/>
                <a:gd name="connsiteX16" fmla="*/ 88106 w 578644"/>
                <a:gd name="connsiteY16" fmla="*/ 0 h 723900"/>
                <a:gd name="connsiteX17" fmla="*/ 195263 w 578644"/>
                <a:gd name="connsiteY17" fmla="*/ 11906 h 723900"/>
                <a:gd name="connsiteX18" fmla="*/ 328613 w 578644"/>
                <a:gd name="connsiteY18" fmla="*/ 35718 h 723900"/>
                <a:gd name="connsiteX19" fmla="*/ 447675 w 578644"/>
                <a:gd name="connsiteY19" fmla="*/ 71437 h 723900"/>
                <a:gd name="connsiteX20" fmla="*/ 507206 w 578644"/>
                <a:gd name="connsiteY20" fmla="*/ 92868 h 723900"/>
                <a:gd name="connsiteX21" fmla="*/ 535781 w 578644"/>
                <a:gd name="connsiteY21" fmla="*/ 111918 h 723900"/>
                <a:gd name="connsiteX22" fmla="*/ 569119 w 578644"/>
                <a:gd name="connsiteY22" fmla="*/ 145256 h 723900"/>
                <a:gd name="connsiteX23" fmla="*/ 576263 w 578644"/>
                <a:gd name="connsiteY23" fmla="*/ 166687 h 723900"/>
                <a:gd name="connsiteX24" fmla="*/ 578644 w 578644"/>
                <a:gd name="connsiteY24" fmla="*/ 185737 h 723900"/>
                <a:gd name="connsiteX25" fmla="*/ 571500 w 578644"/>
                <a:gd name="connsiteY25" fmla="*/ 209550 h 723900"/>
                <a:gd name="connsiteX26" fmla="*/ 542925 w 578644"/>
                <a:gd name="connsiteY26" fmla="*/ 254793 h 723900"/>
                <a:gd name="connsiteX27" fmla="*/ 509588 w 578644"/>
                <a:gd name="connsiteY27" fmla="*/ 314325 h 723900"/>
                <a:gd name="connsiteX28" fmla="*/ 504825 w 578644"/>
                <a:gd name="connsiteY28" fmla="*/ 335756 h 723900"/>
                <a:gd name="connsiteX29" fmla="*/ 500063 w 578644"/>
                <a:gd name="connsiteY29" fmla="*/ 3976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8644" h="723900">
                  <a:moveTo>
                    <a:pt x="500063" y="397668"/>
                  </a:moveTo>
                  <a:cubicBezTo>
                    <a:pt x="500857" y="495299"/>
                    <a:pt x="501650" y="592931"/>
                    <a:pt x="502444" y="690562"/>
                  </a:cubicBezTo>
                  <a:lnTo>
                    <a:pt x="278606" y="723900"/>
                  </a:lnTo>
                  <a:cubicBezTo>
                    <a:pt x="277019" y="584200"/>
                    <a:pt x="275431" y="444500"/>
                    <a:pt x="273844" y="304800"/>
                  </a:cubicBezTo>
                  <a:lnTo>
                    <a:pt x="273844" y="264318"/>
                  </a:lnTo>
                  <a:lnTo>
                    <a:pt x="264319" y="230981"/>
                  </a:lnTo>
                  <a:lnTo>
                    <a:pt x="242888" y="197643"/>
                  </a:lnTo>
                  <a:lnTo>
                    <a:pt x="202406" y="157162"/>
                  </a:lnTo>
                  <a:lnTo>
                    <a:pt x="152400" y="123825"/>
                  </a:lnTo>
                  <a:lnTo>
                    <a:pt x="100013" y="100012"/>
                  </a:lnTo>
                  <a:lnTo>
                    <a:pt x="35719" y="71437"/>
                  </a:lnTo>
                  <a:lnTo>
                    <a:pt x="11906" y="54768"/>
                  </a:lnTo>
                  <a:lnTo>
                    <a:pt x="0" y="38100"/>
                  </a:lnTo>
                  <a:lnTo>
                    <a:pt x="2381" y="21431"/>
                  </a:lnTo>
                  <a:lnTo>
                    <a:pt x="14288" y="9525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95263" y="11906"/>
                  </a:lnTo>
                  <a:lnTo>
                    <a:pt x="328613" y="35718"/>
                  </a:lnTo>
                  <a:lnTo>
                    <a:pt x="447675" y="71437"/>
                  </a:lnTo>
                  <a:lnTo>
                    <a:pt x="507206" y="92868"/>
                  </a:lnTo>
                  <a:lnTo>
                    <a:pt x="535781" y="111918"/>
                  </a:lnTo>
                  <a:lnTo>
                    <a:pt x="569119" y="145256"/>
                  </a:lnTo>
                  <a:lnTo>
                    <a:pt x="576263" y="166687"/>
                  </a:lnTo>
                  <a:lnTo>
                    <a:pt x="578644" y="185737"/>
                  </a:lnTo>
                  <a:lnTo>
                    <a:pt x="571500" y="209550"/>
                  </a:lnTo>
                  <a:lnTo>
                    <a:pt x="542925" y="254793"/>
                  </a:lnTo>
                  <a:lnTo>
                    <a:pt x="509588" y="314325"/>
                  </a:lnTo>
                  <a:lnTo>
                    <a:pt x="504825" y="335756"/>
                  </a:lnTo>
                  <a:cubicBezTo>
                    <a:pt x="504031" y="355600"/>
                    <a:pt x="503238" y="375443"/>
                    <a:pt x="500063" y="397668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81">
              <a:extLst>
                <a:ext uri="{FF2B5EF4-FFF2-40B4-BE49-F238E27FC236}">
                  <a16:creationId xmlns:a16="http://schemas.microsoft.com/office/drawing/2014/main" id="{8BF5A7F6-899D-4C20-84E9-678AA387E948}"/>
                </a:ext>
              </a:extLst>
            </p:cNvPr>
            <p:cNvSpPr/>
            <p:nvPr/>
          </p:nvSpPr>
          <p:spPr>
            <a:xfrm>
              <a:off x="7618413" y="1966914"/>
              <a:ext cx="615950" cy="676275"/>
            </a:xfrm>
            <a:custGeom>
              <a:avLst/>
              <a:gdLst>
                <a:gd name="connsiteX0" fmla="*/ 130969 w 616744"/>
                <a:gd name="connsiteY0" fmla="*/ 188118 h 676275"/>
                <a:gd name="connsiteX1" fmla="*/ 304800 w 616744"/>
                <a:gd name="connsiteY1" fmla="*/ 407193 h 676275"/>
                <a:gd name="connsiteX2" fmla="*/ 464344 w 616744"/>
                <a:gd name="connsiteY2" fmla="*/ 633412 h 676275"/>
                <a:gd name="connsiteX3" fmla="*/ 485775 w 616744"/>
                <a:gd name="connsiteY3" fmla="*/ 664368 h 676275"/>
                <a:gd name="connsiteX4" fmla="*/ 514350 w 616744"/>
                <a:gd name="connsiteY4" fmla="*/ 671512 h 676275"/>
                <a:gd name="connsiteX5" fmla="*/ 550069 w 616744"/>
                <a:gd name="connsiteY5" fmla="*/ 676275 h 676275"/>
                <a:gd name="connsiteX6" fmla="*/ 578644 w 616744"/>
                <a:gd name="connsiteY6" fmla="*/ 669131 h 676275"/>
                <a:gd name="connsiteX7" fmla="*/ 600075 w 616744"/>
                <a:gd name="connsiteY7" fmla="*/ 652462 h 676275"/>
                <a:gd name="connsiteX8" fmla="*/ 614362 w 616744"/>
                <a:gd name="connsiteY8" fmla="*/ 623887 h 676275"/>
                <a:gd name="connsiteX9" fmla="*/ 616744 w 616744"/>
                <a:gd name="connsiteY9" fmla="*/ 573881 h 676275"/>
                <a:gd name="connsiteX10" fmla="*/ 616744 w 616744"/>
                <a:gd name="connsiteY10" fmla="*/ 514350 h 676275"/>
                <a:gd name="connsiteX11" fmla="*/ 604837 w 616744"/>
                <a:gd name="connsiteY11" fmla="*/ 450056 h 676275"/>
                <a:gd name="connsiteX12" fmla="*/ 576262 w 616744"/>
                <a:gd name="connsiteY12" fmla="*/ 381000 h 676275"/>
                <a:gd name="connsiteX13" fmla="*/ 535781 w 616744"/>
                <a:gd name="connsiteY13" fmla="*/ 304800 h 676275"/>
                <a:gd name="connsiteX14" fmla="*/ 507206 w 616744"/>
                <a:gd name="connsiteY14" fmla="*/ 261937 h 676275"/>
                <a:gd name="connsiteX15" fmla="*/ 435769 w 616744"/>
                <a:gd name="connsiteY15" fmla="*/ 209550 h 676275"/>
                <a:gd name="connsiteX16" fmla="*/ 250031 w 616744"/>
                <a:gd name="connsiteY16" fmla="*/ 102393 h 676275"/>
                <a:gd name="connsiteX17" fmla="*/ 85725 w 616744"/>
                <a:gd name="connsiteY17" fmla="*/ 28575 h 676275"/>
                <a:gd name="connsiteX18" fmla="*/ 26194 w 616744"/>
                <a:gd name="connsiteY18" fmla="*/ 0 h 676275"/>
                <a:gd name="connsiteX19" fmla="*/ 7144 w 616744"/>
                <a:gd name="connsiteY19" fmla="*/ 0 h 676275"/>
                <a:gd name="connsiteX20" fmla="*/ 0 w 616744"/>
                <a:gd name="connsiteY20" fmla="*/ 16668 h 676275"/>
                <a:gd name="connsiteX21" fmla="*/ 2381 w 616744"/>
                <a:gd name="connsiteY21" fmla="*/ 38100 h 676275"/>
                <a:gd name="connsiteX22" fmla="*/ 19050 w 616744"/>
                <a:gd name="connsiteY22" fmla="*/ 66675 h 676275"/>
                <a:gd name="connsiteX23" fmla="*/ 76200 w 616744"/>
                <a:gd name="connsiteY23" fmla="*/ 123825 h 676275"/>
                <a:gd name="connsiteX24" fmla="*/ 130969 w 616744"/>
                <a:gd name="connsiteY24" fmla="*/ 18811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744" h="676275">
                  <a:moveTo>
                    <a:pt x="130969" y="188118"/>
                  </a:moveTo>
                  <a:lnTo>
                    <a:pt x="304800" y="407193"/>
                  </a:lnTo>
                  <a:lnTo>
                    <a:pt x="464344" y="633412"/>
                  </a:lnTo>
                  <a:lnTo>
                    <a:pt x="485775" y="664368"/>
                  </a:lnTo>
                  <a:lnTo>
                    <a:pt x="514350" y="671512"/>
                  </a:lnTo>
                  <a:lnTo>
                    <a:pt x="550069" y="676275"/>
                  </a:lnTo>
                  <a:lnTo>
                    <a:pt x="578644" y="669131"/>
                  </a:lnTo>
                  <a:lnTo>
                    <a:pt x="600075" y="652462"/>
                  </a:lnTo>
                  <a:lnTo>
                    <a:pt x="614362" y="623887"/>
                  </a:lnTo>
                  <a:lnTo>
                    <a:pt x="616744" y="573881"/>
                  </a:lnTo>
                  <a:lnTo>
                    <a:pt x="616744" y="514350"/>
                  </a:lnTo>
                  <a:lnTo>
                    <a:pt x="604837" y="450056"/>
                  </a:lnTo>
                  <a:lnTo>
                    <a:pt x="576262" y="381000"/>
                  </a:lnTo>
                  <a:lnTo>
                    <a:pt x="535781" y="304800"/>
                  </a:lnTo>
                  <a:lnTo>
                    <a:pt x="507206" y="261937"/>
                  </a:lnTo>
                  <a:lnTo>
                    <a:pt x="435769" y="209550"/>
                  </a:lnTo>
                  <a:lnTo>
                    <a:pt x="250031" y="102393"/>
                  </a:lnTo>
                  <a:lnTo>
                    <a:pt x="85725" y="2857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16668"/>
                  </a:lnTo>
                  <a:lnTo>
                    <a:pt x="2381" y="38100"/>
                  </a:lnTo>
                  <a:lnTo>
                    <a:pt x="19050" y="66675"/>
                  </a:lnTo>
                  <a:lnTo>
                    <a:pt x="76200" y="123825"/>
                  </a:lnTo>
                  <a:lnTo>
                    <a:pt x="130969" y="1881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83">
              <a:extLst>
                <a:ext uri="{FF2B5EF4-FFF2-40B4-BE49-F238E27FC236}">
                  <a16:creationId xmlns:a16="http://schemas.microsoft.com/office/drawing/2014/main" id="{4395D31A-252E-4142-9936-DC2C001E6AF9}"/>
                </a:ext>
              </a:extLst>
            </p:cNvPr>
            <p:cNvSpPr/>
            <p:nvPr/>
          </p:nvSpPr>
          <p:spPr>
            <a:xfrm rot="16200000">
              <a:off x="3851276" y="1827212"/>
              <a:ext cx="1295400" cy="895350"/>
            </a:xfrm>
            <a:custGeom>
              <a:avLst/>
              <a:gdLst>
                <a:gd name="connsiteX0" fmla="*/ 514350 w 1295400"/>
                <a:gd name="connsiteY0" fmla="*/ 269081 h 895350"/>
                <a:gd name="connsiteX1" fmla="*/ 1007269 w 1295400"/>
                <a:gd name="connsiteY1" fmla="*/ 559593 h 895350"/>
                <a:gd name="connsiteX2" fmla="*/ 1057275 w 1295400"/>
                <a:gd name="connsiteY2" fmla="*/ 578643 h 895350"/>
                <a:gd name="connsiteX3" fmla="*/ 1107282 w 1295400"/>
                <a:gd name="connsiteY3" fmla="*/ 588168 h 895350"/>
                <a:gd name="connsiteX4" fmla="*/ 1140619 w 1295400"/>
                <a:gd name="connsiteY4" fmla="*/ 583406 h 895350"/>
                <a:gd name="connsiteX5" fmla="*/ 1176338 w 1295400"/>
                <a:gd name="connsiteY5" fmla="*/ 564356 h 895350"/>
                <a:gd name="connsiteX6" fmla="*/ 1221582 w 1295400"/>
                <a:gd name="connsiteY6" fmla="*/ 526256 h 895350"/>
                <a:gd name="connsiteX7" fmla="*/ 1247775 w 1295400"/>
                <a:gd name="connsiteY7" fmla="*/ 500062 h 895350"/>
                <a:gd name="connsiteX8" fmla="*/ 1262063 w 1295400"/>
                <a:gd name="connsiteY8" fmla="*/ 488156 h 895350"/>
                <a:gd name="connsiteX9" fmla="*/ 1283494 w 1295400"/>
                <a:gd name="connsiteY9" fmla="*/ 485775 h 895350"/>
                <a:gd name="connsiteX10" fmla="*/ 1295400 w 1295400"/>
                <a:gd name="connsiteY10" fmla="*/ 497681 h 895350"/>
                <a:gd name="connsiteX11" fmla="*/ 1288257 w 1295400"/>
                <a:gd name="connsiteY11" fmla="*/ 538162 h 895350"/>
                <a:gd name="connsiteX12" fmla="*/ 1285875 w 1295400"/>
                <a:gd name="connsiteY12" fmla="*/ 585787 h 895350"/>
                <a:gd name="connsiteX13" fmla="*/ 1271588 w 1295400"/>
                <a:gd name="connsiteY13" fmla="*/ 647700 h 895350"/>
                <a:gd name="connsiteX14" fmla="*/ 1231107 w 1295400"/>
                <a:gd name="connsiteY14" fmla="*/ 726281 h 895350"/>
                <a:gd name="connsiteX15" fmla="*/ 1188244 w 1295400"/>
                <a:gd name="connsiteY15" fmla="*/ 773906 h 895350"/>
                <a:gd name="connsiteX16" fmla="*/ 1121569 w 1295400"/>
                <a:gd name="connsiteY16" fmla="*/ 828675 h 895350"/>
                <a:gd name="connsiteX17" fmla="*/ 1042988 w 1295400"/>
                <a:gd name="connsiteY17" fmla="*/ 878681 h 895350"/>
                <a:gd name="connsiteX18" fmla="*/ 997744 w 1295400"/>
                <a:gd name="connsiteY18" fmla="*/ 895350 h 895350"/>
                <a:gd name="connsiteX19" fmla="*/ 928688 w 1295400"/>
                <a:gd name="connsiteY19" fmla="*/ 845343 h 895350"/>
                <a:gd name="connsiteX20" fmla="*/ 540544 w 1295400"/>
                <a:gd name="connsiteY20" fmla="*/ 523875 h 895350"/>
                <a:gd name="connsiteX21" fmla="*/ 154782 w 1295400"/>
                <a:gd name="connsiteY21" fmla="*/ 195262 h 895350"/>
                <a:gd name="connsiteX22" fmla="*/ 0 w 1295400"/>
                <a:gd name="connsiteY22" fmla="*/ 54768 h 895350"/>
                <a:gd name="connsiteX23" fmla="*/ 73819 w 1295400"/>
                <a:gd name="connsiteY23" fmla="*/ 0 h 895350"/>
                <a:gd name="connsiteX24" fmla="*/ 138113 w 1295400"/>
                <a:gd name="connsiteY24" fmla="*/ 45243 h 895350"/>
                <a:gd name="connsiteX25" fmla="*/ 228600 w 1295400"/>
                <a:gd name="connsiteY25" fmla="*/ 100012 h 895350"/>
                <a:gd name="connsiteX26" fmla="*/ 514350 w 1295400"/>
                <a:gd name="connsiteY26" fmla="*/ 26908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5400" h="895350">
                  <a:moveTo>
                    <a:pt x="514350" y="269081"/>
                  </a:moveTo>
                  <a:lnTo>
                    <a:pt x="1007269" y="559593"/>
                  </a:lnTo>
                  <a:lnTo>
                    <a:pt x="1057275" y="578643"/>
                  </a:lnTo>
                  <a:lnTo>
                    <a:pt x="1107282" y="588168"/>
                  </a:lnTo>
                  <a:lnTo>
                    <a:pt x="1140619" y="583406"/>
                  </a:lnTo>
                  <a:lnTo>
                    <a:pt x="1176338" y="564356"/>
                  </a:lnTo>
                  <a:lnTo>
                    <a:pt x="1221582" y="526256"/>
                  </a:lnTo>
                  <a:lnTo>
                    <a:pt x="1247775" y="500062"/>
                  </a:lnTo>
                  <a:lnTo>
                    <a:pt x="1262063" y="488156"/>
                  </a:lnTo>
                  <a:lnTo>
                    <a:pt x="1283494" y="485775"/>
                  </a:lnTo>
                  <a:lnTo>
                    <a:pt x="1295400" y="497681"/>
                  </a:lnTo>
                  <a:lnTo>
                    <a:pt x="1288257" y="538162"/>
                  </a:lnTo>
                  <a:lnTo>
                    <a:pt x="1285875" y="585787"/>
                  </a:lnTo>
                  <a:lnTo>
                    <a:pt x="1271588" y="647700"/>
                  </a:lnTo>
                  <a:lnTo>
                    <a:pt x="1231107" y="726281"/>
                  </a:lnTo>
                  <a:lnTo>
                    <a:pt x="1188244" y="773906"/>
                  </a:lnTo>
                  <a:lnTo>
                    <a:pt x="1121569" y="828675"/>
                  </a:lnTo>
                  <a:lnTo>
                    <a:pt x="1042988" y="878681"/>
                  </a:lnTo>
                  <a:lnTo>
                    <a:pt x="997744" y="895350"/>
                  </a:lnTo>
                  <a:lnTo>
                    <a:pt x="928688" y="845343"/>
                  </a:lnTo>
                  <a:lnTo>
                    <a:pt x="540544" y="523875"/>
                  </a:lnTo>
                  <a:lnTo>
                    <a:pt x="154782" y="195262"/>
                  </a:lnTo>
                  <a:lnTo>
                    <a:pt x="0" y="54768"/>
                  </a:lnTo>
                  <a:lnTo>
                    <a:pt x="73819" y="0"/>
                  </a:lnTo>
                  <a:lnTo>
                    <a:pt x="138113" y="45243"/>
                  </a:lnTo>
                  <a:lnTo>
                    <a:pt x="228600" y="100012"/>
                  </a:lnTo>
                  <a:lnTo>
                    <a:pt x="514350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5" name="フリーフォーム 86">
              <a:extLst>
                <a:ext uri="{FF2B5EF4-FFF2-40B4-BE49-F238E27FC236}">
                  <a16:creationId xmlns:a16="http://schemas.microsoft.com/office/drawing/2014/main" id="{B382D3B9-4FEB-4337-8B70-D317382769EA}"/>
                </a:ext>
              </a:extLst>
            </p:cNvPr>
            <p:cNvSpPr/>
            <p:nvPr/>
          </p:nvSpPr>
          <p:spPr>
            <a:xfrm rot="16200000">
              <a:off x="4856164" y="4605338"/>
              <a:ext cx="1779587" cy="322263"/>
            </a:xfrm>
            <a:custGeom>
              <a:avLst/>
              <a:gdLst>
                <a:gd name="connsiteX0" fmla="*/ 785813 w 1778794"/>
                <a:gd name="connsiteY0" fmla="*/ 102393 h 321468"/>
                <a:gd name="connsiteX1" fmla="*/ 1476375 w 1778794"/>
                <a:gd name="connsiteY1" fmla="*/ 104775 h 321468"/>
                <a:gd name="connsiteX2" fmla="*/ 1538288 w 1778794"/>
                <a:gd name="connsiteY2" fmla="*/ 88106 h 321468"/>
                <a:gd name="connsiteX3" fmla="*/ 1640682 w 1778794"/>
                <a:gd name="connsiteY3" fmla="*/ 54768 h 321468"/>
                <a:gd name="connsiteX4" fmla="*/ 1702594 w 1778794"/>
                <a:gd name="connsiteY4" fmla="*/ 30956 h 321468"/>
                <a:gd name="connsiteX5" fmla="*/ 1735932 w 1778794"/>
                <a:gd name="connsiteY5" fmla="*/ 14287 h 321468"/>
                <a:gd name="connsiteX6" fmla="*/ 1747838 w 1778794"/>
                <a:gd name="connsiteY6" fmla="*/ 4762 h 321468"/>
                <a:gd name="connsiteX7" fmla="*/ 1762125 w 1778794"/>
                <a:gd name="connsiteY7" fmla="*/ 0 h 321468"/>
                <a:gd name="connsiteX8" fmla="*/ 1769269 w 1778794"/>
                <a:gd name="connsiteY8" fmla="*/ 0 h 321468"/>
                <a:gd name="connsiteX9" fmla="*/ 1778794 w 1778794"/>
                <a:gd name="connsiteY9" fmla="*/ 7143 h 321468"/>
                <a:gd name="connsiteX10" fmla="*/ 1776413 w 1778794"/>
                <a:gd name="connsiteY10" fmla="*/ 26193 h 321468"/>
                <a:gd name="connsiteX11" fmla="*/ 1726407 w 1778794"/>
                <a:gd name="connsiteY11" fmla="*/ 133350 h 321468"/>
                <a:gd name="connsiteX12" fmla="*/ 1645444 w 1778794"/>
                <a:gd name="connsiteY12" fmla="*/ 302418 h 321468"/>
                <a:gd name="connsiteX13" fmla="*/ 1481138 w 1778794"/>
                <a:gd name="connsiteY13" fmla="*/ 304800 h 321468"/>
                <a:gd name="connsiteX14" fmla="*/ 392907 w 1778794"/>
                <a:gd name="connsiteY14" fmla="*/ 304800 h 321468"/>
                <a:gd name="connsiteX15" fmla="*/ 304800 w 1778794"/>
                <a:gd name="connsiteY15" fmla="*/ 307181 h 321468"/>
                <a:gd name="connsiteX16" fmla="*/ 142875 w 1778794"/>
                <a:gd name="connsiteY16" fmla="*/ 321468 h 321468"/>
                <a:gd name="connsiteX17" fmla="*/ 109538 w 1778794"/>
                <a:gd name="connsiteY17" fmla="*/ 311943 h 321468"/>
                <a:gd name="connsiteX18" fmla="*/ 69057 w 1778794"/>
                <a:gd name="connsiteY18" fmla="*/ 288131 h 321468"/>
                <a:gd name="connsiteX19" fmla="*/ 35719 w 1778794"/>
                <a:gd name="connsiteY19" fmla="*/ 266700 h 321468"/>
                <a:gd name="connsiteX20" fmla="*/ 11907 w 1778794"/>
                <a:gd name="connsiteY20" fmla="*/ 238125 h 321468"/>
                <a:gd name="connsiteX21" fmla="*/ 0 w 1778794"/>
                <a:gd name="connsiteY21" fmla="*/ 214312 h 321468"/>
                <a:gd name="connsiteX22" fmla="*/ 4763 w 1778794"/>
                <a:gd name="connsiteY22" fmla="*/ 197643 h 321468"/>
                <a:gd name="connsiteX23" fmla="*/ 35719 w 1778794"/>
                <a:gd name="connsiteY23" fmla="*/ 161925 h 321468"/>
                <a:gd name="connsiteX24" fmla="*/ 88107 w 1778794"/>
                <a:gd name="connsiteY24" fmla="*/ 123825 h 321468"/>
                <a:gd name="connsiteX25" fmla="*/ 152400 w 1778794"/>
                <a:gd name="connsiteY25" fmla="*/ 95250 h 321468"/>
                <a:gd name="connsiteX26" fmla="*/ 211932 w 1778794"/>
                <a:gd name="connsiteY26" fmla="*/ 83343 h 321468"/>
                <a:gd name="connsiteX27" fmla="*/ 247650 w 1778794"/>
                <a:gd name="connsiteY27" fmla="*/ 80962 h 321468"/>
                <a:gd name="connsiteX28" fmla="*/ 307182 w 1778794"/>
                <a:gd name="connsiteY28" fmla="*/ 92868 h 321468"/>
                <a:gd name="connsiteX29" fmla="*/ 366713 w 1778794"/>
                <a:gd name="connsiteY29" fmla="*/ 100012 h 321468"/>
                <a:gd name="connsiteX30" fmla="*/ 483394 w 1778794"/>
                <a:gd name="connsiteY30" fmla="*/ 107156 h 321468"/>
                <a:gd name="connsiteX31" fmla="*/ 785813 w 1778794"/>
                <a:gd name="connsiteY31" fmla="*/ 1023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8794" h="321468">
                  <a:moveTo>
                    <a:pt x="785813" y="102393"/>
                  </a:moveTo>
                  <a:lnTo>
                    <a:pt x="1476375" y="104775"/>
                  </a:lnTo>
                  <a:lnTo>
                    <a:pt x="1538288" y="88106"/>
                  </a:lnTo>
                  <a:lnTo>
                    <a:pt x="1640682" y="54768"/>
                  </a:lnTo>
                  <a:lnTo>
                    <a:pt x="1702594" y="30956"/>
                  </a:lnTo>
                  <a:lnTo>
                    <a:pt x="1735932" y="14287"/>
                  </a:lnTo>
                  <a:lnTo>
                    <a:pt x="1747838" y="4762"/>
                  </a:lnTo>
                  <a:lnTo>
                    <a:pt x="1762125" y="0"/>
                  </a:lnTo>
                  <a:lnTo>
                    <a:pt x="1769269" y="0"/>
                  </a:lnTo>
                  <a:lnTo>
                    <a:pt x="1778794" y="7143"/>
                  </a:lnTo>
                  <a:lnTo>
                    <a:pt x="1776413" y="26193"/>
                  </a:lnTo>
                  <a:lnTo>
                    <a:pt x="1726407" y="133350"/>
                  </a:lnTo>
                  <a:lnTo>
                    <a:pt x="1645444" y="302418"/>
                  </a:lnTo>
                  <a:lnTo>
                    <a:pt x="1481138" y="304800"/>
                  </a:lnTo>
                  <a:lnTo>
                    <a:pt x="392907" y="304800"/>
                  </a:lnTo>
                  <a:lnTo>
                    <a:pt x="304800" y="307181"/>
                  </a:lnTo>
                  <a:lnTo>
                    <a:pt x="142875" y="321468"/>
                  </a:lnTo>
                  <a:lnTo>
                    <a:pt x="109538" y="311943"/>
                  </a:lnTo>
                  <a:lnTo>
                    <a:pt x="69057" y="288131"/>
                  </a:lnTo>
                  <a:lnTo>
                    <a:pt x="35719" y="266700"/>
                  </a:lnTo>
                  <a:lnTo>
                    <a:pt x="11907" y="238125"/>
                  </a:lnTo>
                  <a:lnTo>
                    <a:pt x="0" y="214312"/>
                  </a:lnTo>
                  <a:lnTo>
                    <a:pt x="4763" y="197643"/>
                  </a:lnTo>
                  <a:lnTo>
                    <a:pt x="35719" y="161925"/>
                  </a:lnTo>
                  <a:lnTo>
                    <a:pt x="88107" y="123825"/>
                  </a:lnTo>
                  <a:lnTo>
                    <a:pt x="152400" y="95250"/>
                  </a:lnTo>
                  <a:lnTo>
                    <a:pt x="211932" y="83343"/>
                  </a:lnTo>
                  <a:lnTo>
                    <a:pt x="247650" y="80962"/>
                  </a:lnTo>
                  <a:lnTo>
                    <a:pt x="307182" y="92868"/>
                  </a:lnTo>
                  <a:lnTo>
                    <a:pt x="366713" y="100012"/>
                  </a:lnTo>
                  <a:lnTo>
                    <a:pt x="483394" y="107156"/>
                  </a:lnTo>
                  <a:lnTo>
                    <a:pt x="785813" y="1023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6" name="フリーフォーム 69">
              <a:extLst>
                <a:ext uri="{FF2B5EF4-FFF2-40B4-BE49-F238E27FC236}">
                  <a16:creationId xmlns:a16="http://schemas.microsoft.com/office/drawing/2014/main" id="{EFADD144-5EC4-43D1-9A80-EEEA4CC77871}"/>
                </a:ext>
              </a:extLst>
            </p:cNvPr>
            <p:cNvSpPr/>
            <p:nvPr/>
          </p:nvSpPr>
          <p:spPr>
            <a:xfrm>
              <a:off x="3948114" y="2781301"/>
              <a:ext cx="690562" cy="530225"/>
            </a:xfrm>
            <a:custGeom>
              <a:avLst/>
              <a:gdLst>
                <a:gd name="connsiteX0" fmla="*/ 278606 w 690562"/>
                <a:gd name="connsiteY0" fmla="*/ 154781 h 531018"/>
                <a:gd name="connsiteX1" fmla="*/ 431006 w 690562"/>
                <a:gd name="connsiteY1" fmla="*/ 245268 h 531018"/>
                <a:gd name="connsiteX2" fmla="*/ 690562 w 690562"/>
                <a:gd name="connsiteY2" fmla="*/ 395287 h 531018"/>
                <a:gd name="connsiteX3" fmla="*/ 578643 w 690562"/>
                <a:gd name="connsiteY3" fmla="*/ 531018 h 531018"/>
                <a:gd name="connsiteX4" fmla="*/ 473868 w 690562"/>
                <a:gd name="connsiteY4" fmla="*/ 478631 h 531018"/>
                <a:gd name="connsiteX5" fmla="*/ 202406 w 690562"/>
                <a:gd name="connsiteY5" fmla="*/ 340518 h 531018"/>
                <a:gd name="connsiteX6" fmla="*/ 138112 w 690562"/>
                <a:gd name="connsiteY6" fmla="*/ 307181 h 531018"/>
                <a:gd name="connsiteX7" fmla="*/ 38100 w 690562"/>
                <a:gd name="connsiteY7" fmla="*/ 276225 h 531018"/>
                <a:gd name="connsiteX8" fmla="*/ 7143 w 690562"/>
                <a:gd name="connsiteY8" fmla="*/ 264318 h 531018"/>
                <a:gd name="connsiteX9" fmla="*/ 0 w 690562"/>
                <a:gd name="connsiteY9" fmla="*/ 250031 h 531018"/>
                <a:gd name="connsiteX10" fmla="*/ 0 w 690562"/>
                <a:gd name="connsiteY10" fmla="*/ 188118 h 531018"/>
                <a:gd name="connsiteX11" fmla="*/ 9525 w 690562"/>
                <a:gd name="connsiteY11" fmla="*/ 107156 h 531018"/>
                <a:gd name="connsiteX12" fmla="*/ 16668 w 690562"/>
                <a:gd name="connsiteY12" fmla="*/ 83343 h 531018"/>
                <a:gd name="connsiteX13" fmla="*/ 42862 w 690562"/>
                <a:gd name="connsiteY13" fmla="*/ 71437 h 531018"/>
                <a:gd name="connsiteX14" fmla="*/ 73818 w 690562"/>
                <a:gd name="connsiteY14" fmla="*/ 54768 h 531018"/>
                <a:gd name="connsiteX15" fmla="*/ 107156 w 690562"/>
                <a:gd name="connsiteY15" fmla="*/ 30956 h 531018"/>
                <a:gd name="connsiteX16" fmla="*/ 121443 w 690562"/>
                <a:gd name="connsiteY16" fmla="*/ 21431 h 531018"/>
                <a:gd name="connsiteX17" fmla="*/ 147637 w 690562"/>
                <a:gd name="connsiteY17" fmla="*/ 0 h 531018"/>
                <a:gd name="connsiteX18" fmla="*/ 180975 w 690562"/>
                <a:gd name="connsiteY18" fmla="*/ 38100 h 531018"/>
                <a:gd name="connsiteX19" fmla="*/ 207168 w 690562"/>
                <a:gd name="connsiteY19" fmla="*/ 100012 h 531018"/>
                <a:gd name="connsiteX20" fmla="*/ 278606 w 690562"/>
                <a:gd name="connsiteY20" fmla="*/ 154781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0562" h="531018">
                  <a:moveTo>
                    <a:pt x="278606" y="154781"/>
                  </a:moveTo>
                  <a:lnTo>
                    <a:pt x="431006" y="245268"/>
                  </a:lnTo>
                  <a:lnTo>
                    <a:pt x="690562" y="395287"/>
                  </a:lnTo>
                  <a:lnTo>
                    <a:pt x="578643" y="531018"/>
                  </a:lnTo>
                  <a:lnTo>
                    <a:pt x="473868" y="478631"/>
                  </a:lnTo>
                  <a:lnTo>
                    <a:pt x="202406" y="340518"/>
                  </a:lnTo>
                  <a:lnTo>
                    <a:pt x="138112" y="307181"/>
                  </a:lnTo>
                  <a:lnTo>
                    <a:pt x="38100" y="276225"/>
                  </a:lnTo>
                  <a:lnTo>
                    <a:pt x="7143" y="264318"/>
                  </a:lnTo>
                  <a:lnTo>
                    <a:pt x="0" y="250031"/>
                  </a:lnTo>
                  <a:lnTo>
                    <a:pt x="0" y="188118"/>
                  </a:lnTo>
                  <a:lnTo>
                    <a:pt x="9525" y="107156"/>
                  </a:lnTo>
                  <a:lnTo>
                    <a:pt x="16668" y="83343"/>
                  </a:lnTo>
                  <a:lnTo>
                    <a:pt x="42862" y="71437"/>
                  </a:lnTo>
                  <a:lnTo>
                    <a:pt x="73818" y="54768"/>
                  </a:lnTo>
                  <a:lnTo>
                    <a:pt x="107156" y="30956"/>
                  </a:lnTo>
                  <a:lnTo>
                    <a:pt x="121443" y="21431"/>
                  </a:lnTo>
                  <a:lnTo>
                    <a:pt x="147637" y="0"/>
                  </a:lnTo>
                  <a:lnTo>
                    <a:pt x="180975" y="38100"/>
                  </a:lnTo>
                  <a:lnTo>
                    <a:pt x="207168" y="100012"/>
                  </a:lnTo>
                  <a:lnTo>
                    <a:pt x="278606" y="1547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84">
              <a:extLst>
                <a:ext uri="{FF2B5EF4-FFF2-40B4-BE49-F238E27FC236}">
                  <a16:creationId xmlns:a16="http://schemas.microsoft.com/office/drawing/2014/main" id="{AF83BD47-8138-44B3-8793-1788D185C748}"/>
                </a:ext>
              </a:extLst>
            </p:cNvPr>
            <p:cNvSpPr/>
            <p:nvPr/>
          </p:nvSpPr>
          <p:spPr>
            <a:xfrm rot="16200000">
              <a:off x="3806034" y="2485232"/>
              <a:ext cx="1722437" cy="1222375"/>
            </a:xfrm>
            <a:custGeom>
              <a:avLst/>
              <a:gdLst>
                <a:gd name="connsiteX0" fmla="*/ 252426 w 1723193"/>
                <a:gd name="connsiteY0" fmla="*/ 131365 h 1223493"/>
                <a:gd name="connsiteX1" fmla="*/ 723793 w 1723193"/>
                <a:gd name="connsiteY1" fmla="*/ 461064 h 1223493"/>
                <a:gd name="connsiteX2" fmla="*/ 850006 w 1723193"/>
                <a:gd name="connsiteY2" fmla="*/ 569246 h 1223493"/>
                <a:gd name="connsiteX3" fmla="*/ 1303342 w 1723193"/>
                <a:gd name="connsiteY3" fmla="*/ 883491 h 1223493"/>
                <a:gd name="connsiteX4" fmla="*/ 1393494 w 1723193"/>
                <a:gd name="connsiteY4" fmla="*/ 947885 h 1223493"/>
                <a:gd name="connsiteX5" fmla="*/ 1426979 w 1723193"/>
                <a:gd name="connsiteY5" fmla="*/ 963340 h 1223493"/>
                <a:gd name="connsiteX6" fmla="*/ 1465616 w 1723193"/>
                <a:gd name="connsiteY6" fmla="*/ 971067 h 1223493"/>
                <a:gd name="connsiteX7" fmla="*/ 1501677 w 1723193"/>
                <a:gd name="connsiteY7" fmla="*/ 968491 h 1223493"/>
                <a:gd name="connsiteX8" fmla="*/ 1550617 w 1723193"/>
                <a:gd name="connsiteY8" fmla="*/ 965916 h 1223493"/>
                <a:gd name="connsiteX9" fmla="*/ 1622738 w 1723193"/>
                <a:gd name="connsiteY9" fmla="*/ 955612 h 1223493"/>
                <a:gd name="connsiteX10" fmla="*/ 1681981 w 1723193"/>
                <a:gd name="connsiteY10" fmla="*/ 942734 h 1223493"/>
                <a:gd name="connsiteX11" fmla="*/ 1694860 w 1723193"/>
                <a:gd name="connsiteY11" fmla="*/ 940158 h 1223493"/>
                <a:gd name="connsiteX12" fmla="*/ 1718042 w 1723193"/>
                <a:gd name="connsiteY12" fmla="*/ 942734 h 1223493"/>
                <a:gd name="connsiteX13" fmla="*/ 1723193 w 1723193"/>
                <a:gd name="connsiteY13" fmla="*/ 953037 h 1223493"/>
                <a:gd name="connsiteX14" fmla="*/ 1712890 w 1723193"/>
                <a:gd name="connsiteY14" fmla="*/ 973643 h 1223493"/>
                <a:gd name="connsiteX15" fmla="*/ 1689708 w 1723193"/>
                <a:gd name="connsiteY15" fmla="*/ 1014855 h 1223493"/>
                <a:gd name="connsiteX16" fmla="*/ 1635617 w 1723193"/>
                <a:gd name="connsiteY16" fmla="*/ 1066371 h 1223493"/>
                <a:gd name="connsiteX17" fmla="*/ 1578950 w 1723193"/>
                <a:gd name="connsiteY17" fmla="*/ 1107583 h 1223493"/>
                <a:gd name="connsiteX18" fmla="*/ 1478495 w 1723193"/>
                <a:gd name="connsiteY18" fmla="*/ 1174553 h 1223493"/>
                <a:gd name="connsiteX19" fmla="*/ 1419252 w 1723193"/>
                <a:gd name="connsiteY19" fmla="*/ 1202887 h 1223493"/>
                <a:gd name="connsiteX20" fmla="*/ 1380615 w 1723193"/>
                <a:gd name="connsiteY20" fmla="*/ 1218341 h 1223493"/>
                <a:gd name="connsiteX21" fmla="*/ 1339403 w 1723193"/>
                <a:gd name="connsiteY21" fmla="*/ 1223493 h 1223493"/>
                <a:gd name="connsiteX22" fmla="*/ 1308494 w 1723193"/>
                <a:gd name="connsiteY22" fmla="*/ 1223493 h 1223493"/>
                <a:gd name="connsiteX23" fmla="*/ 1280160 w 1723193"/>
                <a:gd name="connsiteY23" fmla="*/ 1210614 h 1223493"/>
                <a:gd name="connsiteX24" fmla="*/ 1256978 w 1723193"/>
                <a:gd name="connsiteY24" fmla="*/ 1187432 h 1223493"/>
                <a:gd name="connsiteX25" fmla="*/ 1226069 w 1723193"/>
                <a:gd name="connsiteY25" fmla="*/ 1135917 h 1223493"/>
                <a:gd name="connsiteX26" fmla="*/ 1117886 w 1723193"/>
                <a:gd name="connsiteY26" fmla="*/ 1048340 h 1223493"/>
                <a:gd name="connsiteX27" fmla="*/ 716066 w 1723193"/>
                <a:gd name="connsiteY27" fmla="*/ 705762 h 1223493"/>
                <a:gd name="connsiteX28" fmla="*/ 378639 w 1723193"/>
                <a:gd name="connsiteY28" fmla="*/ 417276 h 1223493"/>
                <a:gd name="connsiteX29" fmla="*/ 0 w 1723193"/>
                <a:gd name="connsiteY29" fmla="*/ 100455 h 1223493"/>
                <a:gd name="connsiteX30" fmla="*/ 61819 w 1723193"/>
                <a:gd name="connsiteY30" fmla="*/ 0 h 1223493"/>
                <a:gd name="connsiteX31" fmla="*/ 252426 w 1723193"/>
                <a:gd name="connsiteY31" fmla="*/ 131365 h 122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3193" h="1223493">
                  <a:moveTo>
                    <a:pt x="252426" y="131365"/>
                  </a:moveTo>
                  <a:lnTo>
                    <a:pt x="723793" y="461064"/>
                  </a:lnTo>
                  <a:lnTo>
                    <a:pt x="850006" y="569246"/>
                  </a:lnTo>
                  <a:lnTo>
                    <a:pt x="1303342" y="883491"/>
                  </a:lnTo>
                  <a:lnTo>
                    <a:pt x="1393494" y="947885"/>
                  </a:lnTo>
                  <a:lnTo>
                    <a:pt x="1426979" y="963340"/>
                  </a:lnTo>
                  <a:lnTo>
                    <a:pt x="1465616" y="971067"/>
                  </a:lnTo>
                  <a:lnTo>
                    <a:pt x="1501677" y="968491"/>
                  </a:lnTo>
                  <a:lnTo>
                    <a:pt x="1550617" y="965916"/>
                  </a:lnTo>
                  <a:lnTo>
                    <a:pt x="1622738" y="955612"/>
                  </a:lnTo>
                  <a:lnTo>
                    <a:pt x="1681981" y="942734"/>
                  </a:lnTo>
                  <a:lnTo>
                    <a:pt x="1694860" y="940158"/>
                  </a:lnTo>
                  <a:lnTo>
                    <a:pt x="1718042" y="942734"/>
                  </a:lnTo>
                  <a:lnTo>
                    <a:pt x="1723193" y="953037"/>
                  </a:lnTo>
                  <a:lnTo>
                    <a:pt x="1712890" y="973643"/>
                  </a:lnTo>
                  <a:lnTo>
                    <a:pt x="1689708" y="1014855"/>
                  </a:lnTo>
                  <a:lnTo>
                    <a:pt x="1635617" y="1066371"/>
                  </a:lnTo>
                  <a:lnTo>
                    <a:pt x="1578950" y="1107583"/>
                  </a:lnTo>
                  <a:lnTo>
                    <a:pt x="1478495" y="1174553"/>
                  </a:lnTo>
                  <a:lnTo>
                    <a:pt x="1419252" y="1202887"/>
                  </a:lnTo>
                  <a:lnTo>
                    <a:pt x="1380615" y="1218341"/>
                  </a:lnTo>
                  <a:lnTo>
                    <a:pt x="1339403" y="1223493"/>
                  </a:lnTo>
                  <a:lnTo>
                    <a:pt x="1308494" y="1223493"/>
                  </a:lnTo>
                  <a:lnTo>
                    <a:pt x="1280160" y="1210614"/>
                  </a:lnTo>
                  <a:lnTo>
                    <a:pt x="1256978" y="1187432"/>
                  </a:lnTo>
                  <a:lnTo>
                    <a:pt x="1226069" y="1135917"/>
                  </a:lnTo>
                  <a:lnTo>
                    <a:pt x="1117886" y="1048340"/>
                  </a:lnTo>
                  <a:lnTo>
                    <a:pt x="716066" y="705762"/>
                  </a:lnTo>
                  <a:lnTo>
                    <a:pt x="378639" y="417276"/>
                  </a:lnTo>
                  <a:lnTo>
                    <a:pt x="0" y="100455"/>
                  </a:lnTo>
                  <a:lnTo>
                    <a:pt x="61819" y="0"/>
                  </a:lnTo>
                  <a:lnTo>
                    <a:pt x="252426" y="13136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71">
              <a:extLst>
                <a:ext uri="{FF2B5EF4-FFF2-40B4-BE49-F238E27FC236}">
                  <a16:creationId xmlns:a16="http://schemas.microsoft.com/office/drawing/2014/main" id="{225A7826-DCFE-44BF-A98D-56357939361B}"/>
                </a:ext>
              </a:extLst>
            </p:cNvPr>
            <p:cNvSpPr/>
            <p:nvPr/>
          </p:nvSpPr>
          <p:spPr>
            <a:xfrm>
              <a:off x="3976690" y="3695700"/>
              <a:ext cx="1189037" cy="481012"/>
            </a:xfrm>
            <a:custGeom>
              <a:avLst/>
              <a:gdLst>
                <a:gd name="connsiteX0" fmla="*/ 542925 w 1188243"/>
                <a:gd name="connsiteY0" fmla="*/ 145256 h 481012"/>
                <a:gd name="connsiteX1" fmla="*/ 1188243 w 1188243"/>
                <a:gd name="connsiteY1" fmla="*/ 0 h 481012"/>
                <a:gd name="connsiteX2" fmla="*/ 1178718 w 1188243"/>
                <a:gd name="connsiteY2" fmla="*/ 114300 h 481012"/>
                <a:gd name="connsiteX3" fmla="*/ 1107281 w 1188243"/>
                <a:gd name="connsiteY3" fmla="*/ 142875 h 481012"/>
                <a:gd name="connsiteX4" fmla="*/ 854868 w 1188243"/>
                <a:gd name="connsiteY4" fmla="*/ 238125 h 481012"/>
                <a:gd name="connsiteX5" fmla="*/ 521493 w 1188243"/>
                <a:gd name="connsiteY5" fmla="*/ 354806 h 481012"/>
                <a:gd name="connsiteX6" fmla="*/ 350043 w 1188243"/>
                <a:gd name="connsiteY6" fmla="*/ 426243 h 481012"/>
                <a:gd name="connsiteX7" fmla="*/ 278606 w 1188243"/>
                <a:gd name="connsiteY7" fmla="*/ 461962 h 481012"/>
                <a:gd name="connsiteX8" fmla="*/ 240506 w 1188243"/>
                <a:gd name="connsiteY8" fmla="*/ 464343 h 481012"/>
                <a:gd name="connsiteX9" fmla="*/ 211931 w 1188243"/>
                <a:gd name="connsiteY9" fmla="*/ 469106 h 481012"/>
                <a:gd name="connsiteX10" fmla="*/ 190500 w 1188243"/>
                <a:gd name="connsiteY10" fmla="*/ 481012 h 481012"/>
                <a:gd name="connsiteX11" fmla="*/ 178593 w 1188243"/>
                <a:gd name="connsiteY11" fmla="*/ 476250 h 481012"/>
                <a:gd name="connsiteX12" fmla="*/ 154781 w 1188243"/>
                <a:gd name="connsiteY12" fmla="*/ 457200 h 481012"/>
                <a:gd name="connsiteX13" fmla="*/ 73818 w 1188243"/>
                <a:gd name="connsiteY13" fmla="*/ 388143 h 481012"/>
                <a:gd name="connsiteX14" fmla="*/ 33337 w 1188243"/>
                <a:gd name="connsiteY14" fmla="*/ 347662 h 481012"/>
                <a:gd name="connsiteX15" fmla="*/ 14287 w 1188243"/>
                <a:gd name="connsiteY15" fmla="*/ 319087 h 481012"/>
                <a:gd name="connsiteX16" fmla="*/ 2381 w 1188243"/>
                <a:gd name="connsiteY16" fmla="*/ 288131 h 481012"/>
                <a:gd name="connsiteX17" fmla="*/ 0 w 1188243"/>
                <a:gd name="connsiteY17" fmla="*/ 259556 h 481012"/>
                <a:gd name="connsiteX18" fmla="*/ 11906 w 1188243"/>
                <a:gd name="connsiteY18" fmla="*/ 240506 h 481012"/>
                <a:gd name="connsiteX19" fmla="*/ 28575 w 1188243"/>
                <a:gd name="connsiteY19" fmla="*/ 221456 h 481012"/>
                <a:gd name="connsiteX20" fmla="*/ 50006 w 1188243"/>
                <a:gd name="connsiteY20" fmla="*/ 207168 h 481012"/>
                <a:gd name="connsiteX21" fmla="*/ 66675 w 1188243"/>
                <a:gd name="connsiteY21" fmla="*/ 202406 h 481012"/>
                <a:gd name="connsiteX22" fmla="*/ 92868 w 1188243"/>
                <a:gd name="connsiteY22" fmla="*/ 192881 h 481012"/>
                <a:gd name="connsiteX23" fmla="*/ 178593 w 1188243"/>
                <a:gd name="connsiteY23" fmla="*/ 185737 h 481012"/>
                <a:gd name="connsiteX24" fmla="*/ 221456 w 1188243"/>
                <a:gd name="connsiteY24" fmla="*/ 197643 h 481012"/>
                <a:gd name="connsiteX25" fmla="*/ 257175 w 1188243"/>
                <a:gd name="connsiteY25" fmla="*/ 207168 h 481012"/>
                <a:gd name="connsiteX26" fmla="*/ 542925 w 1188243"/>
                <a:gd name="connsiteY26" fmla="*/ 145256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3" h="481012">
                  <a:moveTo>
                    <a:pt x="542925" y="145256"/>
                  </a:moveTo>
                  <a:lnTo>
                    <a:pt x="1188243" y="0"/>
                  </a:lnTo>
                  <a:lnTo>
                    <a:pt x="1178718" y="114300"/>
                  </a:lnTo>
                  <a:lnTo>
                    <a:pt x="1107281" y="142875"/>
                  </a:lnTo>
                  <a:lnTo>
                    <a:pt x="854868" y="238125"/>
                  </a:lnTo>
                  <a:lnTo>
                    <a:pt x="521493" y="354806"/>
                  </a:lnTo>
                  <a:lnTo>
                    <a:pt x="350043" y="426243"/>
                  </a:lnTo>
                  <a:lnTo>
                    <a:pt x="278606" y="461962"/>
                  </a:lnTo>
                  <a:lnTo>
                    <a:pt x="240506" y="464343"/>
                  </a:lnTo>
                  <a:lnTo>
                    <a:pt x="211931" y="469106"/>
                  </a:lnTo>
                  <a:lnTo>
                    <a:pt x="190500" y="481012"/>
                  </a:lnTo>
                  <a:lnTo>
                    <a:pt x="178593" y="476250"/>
                  </a:lnTo>
                  <a:lnTo>
                    <a:pt x="154781" y="457200"/>
                  </a:lnTo>
                  <a:lnTo>
                    <a:pt x="73818" y="388143"/>
                  </a:lnTo>
                  <a:lnTo>
                    <a:pt x="33337" y="347662"/>
                  </a:lnTo>
                  <a:lnTo>
                    <a:pt x="14287" y="319087"/>
                  </a:lnTo>
                  <a:lnTo>
                    <a:pt x="2381" y="288131"/>
                  </a:lnTo>
                  <a:lnTo>
                    <a:pt x="0" y="259556"/>
                  </a:lnTo>
                  <a:lnTo>
                    <a:pt x="11906" y="240506"/>
                  </a:lnTo>
                  <a:lnTo>
                    <a:pt x="28575" y="221456"/>
                  </a:lnTo>
                  <a:lnTo>
                    <a:pt x="50006" y="207168"/>
                  </a:lnTo>
                  <a:lnTo>
                    <a:pt x="66675" y="202406"/>
                  </a:lnTo>
                  <a:lnTo>
                    <a:pt x="92868" y="192881"/>
                  </a:lnTo>
                  <a:lnTo>
                    <a:pt x="178593" y="185737"/>
                  </a:lnTo>
                  <a:lnTo>
                    <a:pt x="221456" y="197643"/>
                  </a:lnTo>
                  <a:lnTo>
                    <a:pt x="257175" y="207168"/>
                  </a:lnTo>
                  <a:lnTo>
                    <a:pt x="542925" y="1452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70">
              <a:extLst>
                <a:ext uri="{FF2B5EF4-FFF2-40B4-BE49-F238E27FC236}">
                  <a16:creationId xmlns:a16="http://schemas.microsoft.com/office/drawing/2014/main" id="{8BDCE5AD-F4A3-4055-A60E-CEDC5CC156F7}"/>
                </a:ext>
              </a:extLst>
            </p:cNvPr>
            <p:cNvSpPr/>
            <p:nvPr/>
          </p:nvSpPr>
          <p:spPr>
            <a:xfrm>
              <a:off x="4943477" y="3375025"/>
              <a:ext cx="479425" cy="768350"/>
            </a:xfrm>
            <a:custGeom>
              <a:avLst/>
              <a:gdLst>
                <a:gd name="connsiteX0" fmla="*/ 83344 w 478631"/>
                <a:gd name="connsiteY0" fmla="*/ 211931 h 769144"/>
                <a:gd name="connsiteX1" fmla="*/ 192881 w 478631"/>
                <a:gd name="connsiteY1" fmla="*/ 464344 h 769144"/>
                <a:gd name="connsiteX2" fmla="*/ 242888 w 478631"/>
                <a:gd name="connsiteY2" fmla="*/ 592931 h 769144"/>
                <a:gd name="connsiteX3" fmla="*/ 278606 w 478631"/>
                <a:gd name="connsiteY3" fmla="*/ 666750 h 769144"/>
                <a:gd name="connsiteX4" fmla="*/ 302419 w 478631"/>
                <a:gd name="connsiteY4" fmla="*/ 714375 h 769144"/>
                <a:gd name="connsiteX5" fmla="*/ 319088 w 478631"/>
                <a:gd name="connsiteY5" fmla="*/ 738187 h 769144"/>
                <a:gd name="connsiteX6" fmla="*/ 345281 w 478631"/>
                <a:gd name="connsiteY6" fmla="*/ 757237 h 769144"/>
                <a:gd name="connsiteX7" fmla="*/ 373856 w 478631"/>
                <a:gd name="connsiteY7" fmla="*/ 769144 h 769144"/>
                <a:gd name="connsiteX8" fmla="*/ 402431 w 478631"/>
                <a:gd name="connsiteY8" fmla="*/ 769144 h 769144"/>
                <a:gd name="connsiteX9" fmla="*/ 435769 w 478631"/>
                <a:gd name="connsiteY9" fmla="*/ 762000 h 769144"/>
                <a:gd name="connsiteX10" fmla="*/ 454819 w 478631"/>
                <a:gd name="connsiteY10" fmla="*/ 747712 h 769144"/>
                <a:gd name="connsiteX11" fmla="*/ 466725 w 478631"/>
                <a:gd name="connsiteY11" fmla="*/ 721519 h 769144"/>
                <a:gd name="connsiteX12" fmla="*/ 471488 w 478631"/>
                <a:gd name="connsiteY12" fmla="*/ 711994 h 769144"/>
                <a:gd name="connsiteX13" fmla="*/ 478631 w 478631"/>
                <a:gd name="connsiteY13" fmla="*/ 671512 h 769144"/>
                <a:gd name="connsiteX14" fmla="*/ 478631 w 478631"/>
                <a:gd name="connsiteY14" fmla="*/ 638175 h 769144"/>
                <a:gd name="connsiteX15" fmla="*/ 471488 w 478631"/>
                <a:gd name="connsiteY15" fmla="*/ 590550 h 769144"/>
                <a:gd name="connsiteX16" fmla="*/ 461963 w 478631"/>
                <a:gd name="connsiteY16" fmla="*/ 526256 h 769144"/>
                <a:gd name="connsiteX17" fmla="*/ 440531 w 478631"/>
                <a:gd name="connsiteY17" fmla="*/ 447675 h 769144"/>
                <a:gd name="connsiteX18" fmla="*/ 414338 w 478631"/>
                <a:gd name="connsiteY18" fmla="*/ 361950 h 769144"/>
                <a:gd name="connsiteX19" fmla="*/ 357188 w 478631"/>
                <a:gd name="connsiteY19" fmla="*/ 300037 h 769144"/>
                <a:gd name="connsiteX20" fmla="*/ 271463 w 478631"/>
                <a:gd name="connsiteY20" fmla="*/ 209550 h 769144"/>
                <a:gd name="connsiteX21" fmla="*/ 164306 w 478631"/>
                <a:gd name="connsiteY21" fmla="*/ 104775 h 769144"/>
                <a:gd name="connsiteX22" fmla="*/ 80963 w 478631"/>
                <a:gd name="connsiteY22" fmla="*/ 28575 h 769144"/>
                <a:gd name="connsiteX23" fmla="*/ 50006 w 478631"/>
                <a:gd name="connsiteY23" fmla="*/ 7144 h 769144"/>
                <a:gd name="connsiteX24" fmla="*/ 33338 w 478631"/>
                <a:gd name="connsiteY24" fmla="*/ 2381 h 769144"/>
                <a:gd name="connsiteX25" fmla="*/ 16669 w 478631"/>
                <a:gd name="connsiteY25" fmla="*/ 0 h 769144"/>
                <a:gd name="connsiteX26" fmla="*/ 0 w 478631"/>
                <a:gd name="connsiteY26" fmla="*/ 11906 h 769144"/>
                <a:gd name="connsiteX27" fmla="*/ 0 w 478631"/>
                <a:gd name="connsiteY27" fmla="*/ 30956 h 769144"/>
                <a:gd name="connsiteX28" fmla="*/ 9525 w 478631"/>
                <a:gd name="connsiteY28" fmla="*/ 59531 h 769144"/>
                <a:gd name="connsiteX29" fmla="*/ 83344 w 478631"/>
                <a:gd name="connsiteY29" fmla="*/ 211931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8631" h="769144">
                  <a:moveTo>
                    <a:pt x="83344" y="211931"/>
                  </a:moveTo>
                  <a:lnTo>
                    <a:pt x="192881" y="464344"/>
                  </a:lnTo>
                  <a:lnTo>
                    <a:pt x="242888" y="592931"/>
                  </a:lnTo>
                  <a:lnTo>
                    <a:pt x="278606" y="666750"/>
                  </a:lnTo>
                  <a:lnTo>
                    <a:pt x="302419" y="714375"/>
                  </a:lnTo>
                  <a:lnTo>
                    <a:pt x="319088" y="738187"/>
                  </a:lnTo>
                  <a:lnTo>
                    <a:pt x="345281" y="757237"/>
                  </a:lnTo>
                  <a:lnTo>
                    <a:pt x="373856" y="769144"/>
                  </a:lnTo>
                  <a:lnTo>
                    <a:pt x="402431" y="769144"/>
                  </a:lnTo>
                  <a:lnTo>
                    <a:pt x="435769" y="762000"/>
                  </a:lnTo>
                  <a:lnTo>
                    <a:pt x="454819" y="747712"/>
                  </a:lnTo>
                  <a:lnTo>
                    <a:pt x="466725" y="721519"/>
                  </a:lnTo>
                  <a:lnTo>
                    <a:pt x="471488" y="711994"/>
                  </a:lnTo>
                  <a:lnTo>
                    <a:pt x="478631" y="671512"/>
                  </a:lnTo>
                  <a:lnTo>
                    <a:pt x="478631" y="638175"/>
                  </a:lnTo>
                  <a:lnTo>
                    <a:pt x="471488" y="590550"/>
                  </a:lnTo>
                  <a:lnTo>
                    <a:pt x="461963" y="526256"/>
                  </a:lnTo>
                  <a:lnTo>
                    <a:pt x="440531" y="447675"/>
                  </a:lnTo>
                  <a:lnTo>
                    <a:pt x="414338" y="361950"/>
                  </a:lnTo>
                  <a:lnTo>
                    <a:pt x="357188" y="300037"/>
                  </a:lnTo>
                  <a:lnTo>
                    <a:pt x="271463" y="209550"/>
                  </a:lnTo>
                  <a:lnTo>
                    <a:pt x="164306" y="104775"/>
                  </a:lnTo>
                  <a:lnTo>
                    <a:pt x="80963" y="28575"/>
                  </a:lnTo>
                  <a:lnTo>
                    <a:pt x="50006" y="7144"/>
                  </a:lnTo>
                  <a:lnTo>
                    <a:pt x="33338" y="2381"/>
                  </a:lnTo>
                  <a:lnTo>
                    <a:pt x="16669" y="0"/>
                  </a:lnTo>
                  <a:lnTo>
                    <a:pt x="0" y="11906"/>
                  </a:lnTo>
                  <a:lnTo>
                    <a:pt x="0" y="30956"/>
                  </a:lnTo>
                  <a:lnTo>
                    <a:pt x="9525" y="59531"/>
                  </a:lnTo>
                  <a:lnTo>
                    <a:pt x="83344" y="2119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0" name="フリーフォーム 85">
              <a:extLst>
                <a:ext uri="{FF2B5EF4-FFF2-40B4-BE49-F238E27FC236}">
                  <a16:creationId xmlns:a16="http://schemas.microsoft.com/office/drawing/2014/main" id="{0762918F-2D88-4914-AC64-2BFDE3660B1B}"/>
                </a:ext>
              </a:extLst>
            </p:cNvPr>
            <p:cNvSpPr/>
            <p:nvPr/>
          </p:nvSpPr>
          <p:spPr>
            <a:xfrm rot="16200000">
              <a:off x="3598070" y="4795044"/>
              <a:ext cx="2071688" cy="320675"/>
            </a:xfrm>
            <a:custGeom>
              <a:avLst/>
              <a:gdLst>
                <a:gd name="connsiteX0" fmla="*/ 1062038 w 2071688"/>
                <a:gd name="connsiteY0" fmla="*/ 83344 h 321469"/>
                <a:gd name="connsiteX1" fmla="*/ 1852613 w 2071688"/>
                <a:gd name="connsiteY1" fmla="*/ 102394 h 321469"/>
                <a:gd name="connsiteX2" fmla="*/ 1978819 w 2071688"/>
                <a:gd name="connsiteY2" fmla="*/ 0 h 321469"/>
                <a:gd name="connsiteX3" fmla="*/ 2071688 w 2071688"/>
                <a:gd name="connsiteY3" fmla="*/ 295275 h 321469"/>
                <a:gd name="connsiteX4" fmla="*/ 1966913 w 2071688"/>
                <a:gd name="connsiteY4" fmla="*/ 297656 h 321469"/>
                <a:gd name="connsiteX5" fmla="*/ 121444 w 2071688"/>
                <a:gd name="connsiteY5" fmla="*/ 321469 h 321469"/>
                <a:gd name="connsiteX6" fmla="*/ 73819 w 2071688"/>
                <a:gd name="connsiteY6" fmla="*/ 314325 h 321469"/>
                <a:gd name="connsiteX7" fmla="*/ 35719 w 2071688"/>
                <a:gd name="connsiteY7" fmla="*/ 297656 h 321469"/>
                <a:gd name="connsiteX8" fmla="*/ 14288 w 2071688"/>
                <a:gd name="connsiteY8" fmla="*/ 276225 h 321469"/>
                <a:gd name="connsiteX9" fmla="*/ 4763 w 2071688"/>
                <a:gd name="connsiteY9" fmla="*/ 250031 h 321469"/>
                <a:gd name="connsiteX10" fmla="*/ 0 w 2071688"/>
                <a:gd name="connsiteY10" fmla="*/ 226219 h 321469"/>
                <a:gd name="connsiteX11" fmla="*/ 4763 w 2071688"/>
                <a:gd name="connsiteY11" fmla="*/ 192881 h 321469"/>
                <a:gd name="connsiteX12" fmla="*/ 16669 w 2071688"/>
                <a:gd name="connsiteY12" fmla="*/ 164306 h 321469"/>
                <a:gd name="connsiteX13" fmla="*/ 47625 w 2071688"/>
                <a:gd name="connsiteY13" fmla="*/ 133350 h 321469"/>
                <a:gd name="connsiteX14" fmla="*/ 100013 w 2071688"/>
                <a:gd name="connsiteY14" fmla="*/ 104775 h 321469"/>
                <a:gd name="connsiteX15" fmla="*/ 204788 w 2071688"/>
                <a:gd name="connsiteY15" fmla="*/ 73819 h 321469"/>
                <a:gd name="connsiteX16" fmla="*/ 321469 w 2071688"/>
                <a:gd name="connsiteY16" fmla="*/ 45244 h 321469"/>
                <a:gd name="connsiteX17" fmla="*/ 364331 w 2071688"/>
                <a:gd name="connsiteY17" fmla="*/ 35719 h 321469"/>
                <a:gd name="connsiteX18" fmla="*/ 419100 w 2071688"/>
                <a:gd name="connsiteY18" fmla="*/ 28575 h 321469"/>
                <a:gd name="connsiteX19" fmla="*/ 461963 w 2071688"/>
                <a:gd name="connsiteY19" fmla="*/ 30956 h 321469"/>
                <a:gd name="connsiteX20" fmla="*/ 511969 w 2071688"/>
                <a:gd name="connsiteY20" fmla="*/ 35719 h 321469"/>
                <a:gd name="connsiteX21" fmla="*/ 585788 w 2071688"/>
                <a:gd name="connsiteY21" fmla="*/ 52387 h 321469"/>
                <a:gd name="connsiteX22" fmla="*/ 664369 w 2071688"/>
                <a:gd name="connsiteY22" fmla="*/ 73819 h 321469"/>
                <a:gd name="connsiteX23" fmla="*/ 1062038 w 2071688"/>
                <a:gd name="connsiteY23" fmla="*/ 83344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71688" h="321469">
                  <a:moveTo>
                    <a:pt x="1062038" y="83344"/>
                  </a:moveTo>
                  <a:lnTo>
                    <a:pt x="1852613" y="102394"/>
                  </a:lnTo>
                  <a:lnTo>
                    <a:pt x="1978819" y="0"/>
                  </a:lnTo>
                  <a:lnTo>
                    <a:pt x="2071688" y="295275"/>
                  </a:lnTo>
                  <a:lnTo>
                    <a:pt x="1966913" y="297656"/>
                  </a:lnTo>
                  <a:lnTo>
                    <a:pt x="121444" y="321469"/>
                  </a:lnTo>
                  <a:lnTo>
                    <a:pt x="73819" y="314325"/>
                  </a:lnTo>
                  <a:lnTo>
                    <a:pt x="35719" y="297656"/>
                  </a:lnTo>
                  <a:lnTo>
                    <a:pt x="14288" y="276225"/>
                  </a:lnTo>
                  <a:lnTo>
                    <a:pt x="4763" y="250031"/>
                  </a:lnTo>
                  <a:lnTo>
                    <a:pt x="0" y="226219"/>
                  </a:lnTo>
                  <a:lnTo>
                    <a:pt x="4763" y="192881"/>
                  </a:lnTo>
                  <a:lnTo>
                    <a:pt x="16669" y="164306"/>
                  </a:lnTo>
                  <a:lnTo>
                    <a:pt x="47625" y="133350"/>
                  </a:lnTo>
                  <a:lnTo>
                    <a:pt x="100013" y="104775"/>
                  </a:lnTo>
                  <a:lnTo>
                    <a:pt x="204788" y="73819"/>
                  </a:lnTo>
                  <a:lnTo>
                    <a:pt x="321469" y="45244"/>
                  </a:lnTo>
                  <a:lnTo>
                    <a:pt x="364331" y="35719"/>
                  </a:lnTo>
                  <a:lnTo>
                    <a:pt x="419100" y="28575"/>
                  </a:lnTo>
                  <a:lnTo>
                    <a:pt x="461963" y="30956"/>
                  </a:lnTo>
                  <a:lnTo>
                    <a:pt x="511969" y="35719"/>
                  </a:lnTo>
                  <a:lnTo>
                    <a:pt x="585788" y="52387"/>
                  </a:lnTo>
                  <a:lnTo>
                    <a:pt x="664369" y="73819"/>
                  </a:lnTo>
                  <a:lnTo>
                    <a:pt x="1062038" y="833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78">
              <a:extLst>
                <a:ext uri="{FF2B5EF4-FFF2-40B4-BE49-F238E27FC236}">
                  <a16:creationId xmlns:a16="http://schemas.microsoft.com/office/drawing/2014/main" id="{E4C0597E-6C7D-484E-88AB-736D73DED5CE}"/>
                </a:ext>
              </a:extLst>
            </p:cNvPr>
            <p:cNvSpPr/>
            <p:nvPr/>
          </p:nvSpPr>
          <p:spPr>
            <a:xfrm>
              <a:off x="5456239" y="2260601"/>
              <a:ext cx="1520825" cy="420687"/>
            </a:xfrm>
            <a:custGeom>
              <a:avLst/>
              <a:gdLst>
                <a:gd name="connsiteX0" fmla="*/ 469106 w 1521619"/>
                <a:gd name="connsiteY0" fmla="*/ 376237 h 421481"/>
                <a:gd name="connsiteX1" fmla="*/ 954881 w 1521619"/>
                <a:gd name="connsiteY1" fmla="*/ 269081 h 421481"/>
                <a:gd name="connsiteX2" fmla="*/ 1185862 w 1521619"/>
                <a:gd name="connsiteY2" fmla="*/ 223837 h 421481"/>
                <a:gd name="connsiteX3" fmla="*/ 1235869 w 1521619"/>
                <a:gd name="connsiteY3" fmla="*/ 221456 h 421481"/>
                <a:gd name="connsiteX4" fmla="*/ 1440656 w 1521619"/>
                <a:gd name="connsiteY4" fmla="*/ 204787 h 421481"/>
                <a:gd name="connsiteX5" fmla="*/ 1462087 w 1521619"/>
                <a:gd name="connsiteY5" fmla="*/ 200025 h 421481"/>
                <a:gd name="connsiteX6" fmla="*/ 1485900 w 1521619"/>
                <a:gd name="connsiteY6" fmla="*/ 185737 h 421481"/>
                <a:gd name="connsiteX7" fmla="*/ 1509712 w 1521619"/>
                <a:gd name="connsiteY7" fmla="*/ 164306 h 421481"/>
                <a:gd name="connsiteX8" fmla="*/ 1521619 w 1521619"/>
                <a:gd name="connsiteY8" fmla="*/ 145256 h 421481"/>
                <a:gd name="connsiteX9" fmla="*/ 1521619 w 1521619"/>
                <a:gd name="connsiteY9" fmla="*/ 126206 h 421481"/>
                <a:gd name="connsiteX10" fmla="*/ 1509712 w 1521619"/>
                <a:gd name="connsiteY10" fmla="*/ 97631 h 421481"/>
                <a:gd name="connsiteX11" fmla="*/ 1488281 w 1521619"/>
                <a:gd name="connsiteY11" fmla="*/ 80962 h 421481"/>
                <a:gd name="connsiteX12" fmla="*/ 1331119 w 1521619"/>
                <a:gd name="connsiteY12" fmla="*/ 2381 h 421481"/>
                <a:gd name="connsiteX13" fmla="*/ 1300162 w 1521619"/>
                <a:gd name="connsiteY13" fmla="*/ 0 h 421481"/>
                <a:gd name="connsiteX14" fmla="*/ 1276350 w 1521619"/>
                <a:gd name="connsiteY14" fmla="*/ 0 h 421481"/>
                <a:gd name="connsiteX15" fmla="*/ 1240631 w 1521619"/>
                <a:gd name="connsiteY15" fmla="*/ 7144 h 421481"/>
                <a:gd name="connsiteX16" fmla="*/ 1188244 w 1521619"/>
                <a:gd name="connsiteY16" fmla="*/ 28575 h 421481"/>
                <a:gd name="connsiteX17" fmla="*/ 1145381 w 1521619"/>
                <a:gd name="connsiteY17" fmla="*/ 50006 h 421481"/>
                <a:gd name="connsiteX18" fmla="*/ 1097756 w 1521619"/>
                <a:gd name="connsiteY18" fmla="*/ 69056 h 421481"/>
                <a:gd name="connsiteX19" fmla="*/ 383381 w 1521619"/>
                <a:gd name="connsiteY19" fmla="*/ 223837 h 421481"/>
                <a:gd name="connsiteX20" fmla="*/ 309562 w 1521619"/>
                <a:gd name="connsiteY20" fmla="*/ 233362 h 421481"/>
                <a:gd name="connsiteX21" fmla="*/ 266700 w 1521619"/>
                <a:gd name="connsiteY21" fmla="*/ 228600 h 421481"/>
                <a:gd name="connsiteX22" fmla="*/ 202406 w 1521619"/>
                <a:gd name="connsiteY22" fmla="*/ 219075 h 421481"/>
                <a:gd name="connsiteX23" fmla="*/ 138112 w 1521619"/>
                <a:gd name="connsiteY23" fmla="*/ 202406 h 421481"/>
                <a:gd name="connsiteX24" fmla="*/ 90487 w 1521619"/>
                <a:gd name="connsiteY24" fmla="*/ 180975 h 421481"/>
                <a:gd name="connsiteX25" fmla="*/ 59531 w 1521619"/>
                <a:gd name="connsiteY25" fmla="*/ 166687 h 421481"/>
                <a:gd name="connsiteX26" fmla="*/ 19050 w 1521619"/>
                <a:gd name="connsiteY26" fmla="*/ 150019 h 421481"/>
                <a:gd name="connsiteX27" fmla="*/ 7144 w 1521619"/>
                <a:gd name="connsiteY27" fmla="*/ 150019 h 421481"/>
                <a:gd name="connsiteX28" fmla="*/ 0 w 1521619"/>
                <a:gd name="connsiteY28" fmla="*/ 164306 h 421481"/>
                <a:gd name="connsiteX29" fmla="*/ 4762 w 1521619"/>
                <a:gd name="connsiteY29" fmla="*/ 190500 h 421481"/>
                <a:gd name="connsiteX30" fmla="*/ 23812 w 1521619"/>
                <a:gd name="connsiteY30" fmla="*/ 240506 h 421481"/>
                <a:gd name="connsiteX31" fmla="*/ 47625 w 1521619"/>
                <a:gd name="connsiteY31" fmla="*/ 290512 h 421481"/>
                <a:gd name="connsiteX32" fmla="*/ 69056 w 1521619"/>
                <a:gd name="connsiteY32" fmla="*/ 316706 h 421481"/>
                <a:gd name="connsiteX33" fmla="*/ 109537 w 1521619"/>
                <a:gd name="connsiteY33" fmla="*/ 354806 h 421481"/>
                <a:gd name="connsiteX34" fmla="*/ 150019 w 1521619"/>
                <a:gd name="connsiteY34" fmla="*/ 383381 h 421481"/>
                <a:gd name="connsiteX35" fmla="*/ 195262 w 1521619"/>
                <a:gd name="connsiteY35" fmla="*/ 404812 h 421481"/>
                <a:gd name="connsiteX36" fmla="*/ 250031 w 1521619"/>
                <a:gd name="connsiteY36" fmla="*/ 419100 h 421481"/>
                <a:gd name="connsiteX37" fmla="*/ 276225 w 1521619"/>
                <a:gd name="connsiteY37" fmla="*/ 421481 h 421481"/>
                <a:gd name="connsiteX38" fmla="*/ 469106 w 1521619"/>
                <a:gd name="connsiteY38" fmla="*/ 3762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1619" h="421481">
                  <a:moveTo>
                    <a:pt x="469106" y="376237"/>
                  </a:moveTo>
                  <a:lnTo>
                    <a:pt x="954881" y="269081"/>
                  </a:lnTo>
                  <a:lnTo>
                    <a:pt x="1185862" y="223837"/>
                  </a:lnTo>
                  <a:lnTo>
                    <a:pt x="1235869" y="221456"/>
                  </a:lnTo>
                  <a:lnTo>
                    <a:pt x="1440656" y="204787"/>
                  </a:lnTo>
                  <a:lnTo>
                    <a:pt x="1462087" y="200025"/>
                  </a:lnTo>
                  <a:lnTo>
                    <a:pt x="1485900" y="185737"/>
                  </a:lnTo>
                  <a:lnTo>
                    <a:pt x="1509712" y="164306"/>
                  </a:lnTo>
                  <a:lnTo>
                    <a:pt x="1521619" y="145256"/>
                  </a:lnTo>
                  <a:lnTo>
                    <a:pt x="1521619" y="126206"/>
                  </a:lnTo>
                  <a:lnTo>
                    <a:pt x="1509712" y="97631"/>
                  </a:lnTo>
                  <a:lnTo>
                    <a:pt x="1488281" y="80962"/>
                  </a:lnTo>
                  <a:lnTo>
                    <a:pt x="1331119" y="2381"/>
                  </a:lnTo>
                  <a:lnTo>
                    <a:pt x="1300162" y="0"/>
                  </a:lnTo>
                  <a:lnTo>
                    <a:pt x="1276350" y="0"/>
                  </a:lnTo>
                  <a:lnTo>
                    <a:pt x="1240631" y="7144"/>
                  </a:lnTo>
                  <a:lnTo>
                    <a:pt x="1188244" y="28575"/>
                  </a:lnTo>
                  <a:lnTo>
                    <a:pt x="1145381" y="50006"/>
                  </a:lnTo>
                  <a:lnTo>
                    <a:pt x="1097756" y="69056"/>
                  </a:lnTo>
                  <a:lnTo>
                    <a:pt x="383381" y="223837"/>
                  </a:lnTo>
                  <a:lnTo>
                    <a:pt x="309562" y="233362"/>
                  </a:lnTo>
                  <a:lnTo>
                    <a:pt x="266700" y="228600"/>
                  </a:lnTo>
                  <a:lnTo>
                    <a:pt x="202406" y="219075"/>
                  </a:lnTo>
                  <a:lnTo>
                    <a:pt x="138112" y="202406"/>
                  </a:lnTo>
                  <a:lnTo>
                    <a:pt x="90487" y="180975"/>
                  </a:lnTo>
                  <a:lnTo>
                    <a:pt x="59531" y="166687"/>
                  </a:lnTo>
                  <a:lnTo>
                    <a:pt x="19050" y="150019"/>
                  </a:lnTo>
                  <a:lnTo>
                    <a:pt x="7144" y="150019"/>
                  </a:lnTo>
                  <a:lnTo>
                    <a:pt x="0" y="164306"/>
                  </a:lnTo>
                  <a:lnTo>
                    <a:pt x="4762" y="190500"/>
                  </a:lnTo>
                  <a:lnTo>
                    <a:pt x="23812" y="240506"/>
                  </a:lnTo>
                  <a:lnTo>
                    <a:pt x="47625" y="290512"/>
                  </a:lnTo>
                  <a:lnTo>
                    <a:pt x="69056" y="316706"/>
                  </a:lnTo>
                  <a:lnTo>
                    <a:pt x="109537" y="354806"/>
                  </a:lnTo>
                  <a:lnTo>
                    <a:pt x="150019" y="383381"/>
                  </a:lnTo>
                  <a:lnTo>
                    <a:pt x="195262" y="404812"/>
                  </a:lnTo>
                  <a:lnTo>
                    <a:pt x="250031" y="419100"/>
                  </a:lnTo>
                  <a:lnTo>
                    <a:pt x="276225" y="421481"/>
                  </a:lnTo>
                  <a:lnTo>
                    <a:pt x="469106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76">
              <a:extLst>
                <a:ext uri="{FF2B5EF4-FFF2-40B4-BE49-F238E27FC236}">
                  <a16:creationId xmlns:a16="http://schemas.microsoft.com/office/drawing/2014/main" id="{29579303-C729-424C-B2C4-461216B7025E}"/>
                </a:ext>
              </a:extLst>
            </p:cNvPr>
            <p:cNvSpPr/>
            <p:nvPr/>
          </p:nvSpPr>
          <p:spPr>
            <a:xfrm>
              <a:off x="5808664" y="2786063"/>
              <a:ext cx="261937" cy="608013"/>
            </a:xfrm>
            <a:custGeom>
              <a:avLst/>
              <a:gdLst>
                <a:gd name="connsiteX0" fmla="*/ 16669 w 261937"/>
                <a:gd name="connsiteY0" fmla="*/ 166688 h 607219"/>
                <a:gd name="connsiteX1" fmla="*/ 59531 w 261937"/>
                <a:gd name="connsiteY1" fmla="*/ 607219 h 607219"/>
                <a:gd name="connsiteX2" fmla="*/ 257175 w 261937"/>
                <a:gd name="connsiteY2" fmla="*/ 573881 h 607219"/>
                <a:gd name="connsiteX3" fmla="*/ 259556 w 261937"/>
                <a:gd name="connsiteY3" fmla="*/ 497681 h 607219"/>
                <a:gd name="connsiteX4" fmla="*/ 252412 w 261937"/>
                <a:gd name="connsiteY4" fmla="*/ 421481 h 607219"/>
                <a:gd name="connsiteX5" fmla="*/ 242887 w 261937"/>
                <a:gd name="connsiteY5" fmla="*/ 361950 h 607219"/>
                <a:gd name="connsiteX6" fmla="*/ 214312 w 261937"/>
                <a:gd name="connsiteY6" fmla="*/ 261938 h 607219"/>
                <a:gd name="connsiteX7" fmla="*/ 169069 w 261937"/>
                <a:gd name="connsiteY7" fmla="*/ 161925 h 607219"/>
                <a:gd name="connsiteX8" fmla="*/ 126206 w 261937"/>
                <a:gd name="connsiteY8" fmla="*/ 90488 h 607219"/>
                <a:gd name="connsiteX9" fmla="*/ 85725 w 261937"/>
                <a:gd name="connsiteY9" fmla="*/ 42863 h 607219"/>
                <a:gd name="connsiteX10" fmla="*/ 59531 w 261937"/>
                <a:gd name="connsiteY10" fmla="*/ 16669 h 607219"/>
                <a:gd name="connsiteX11" fmla="*/ 33337 w 261937"/>
                <a:gd name="connsiteY11" fmla="*/ 2381 h 607219"/>
                <a:gd name="connsiteX12" fmla="*/ 7144 w 261937"/>
                <a:gd name="connsiteY12" fmla="*/ 0 h 607219"/>
                <a:gd name="connsiteX13" fmla="*/ 0 w 261937"/>
                <a:gd name="connsiteY13" fmla="*/ 4763 h 607219"/>
                <a:gd name="connsiteX14" fmla="*/ 2381 w 261937"/>
                <a:gd name="connsiteY14" fmla="*/ 26194 h 607219"/>
                <a:gd name="connsiteX15" fmla="*/ 14287 w 261937"/>
                <a:gd name="connsiteY15" fmla="*/ 80963 h 607219"/>
                <a:gd name="connsiteX16" fmla="*/ 16669 w 261937"/>
                <a:gd name="connsiteY16" fmla="*/ 1666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937" h="607219">
                  <a:moveTo>
                    <a:pt x="16669" y="166688"/>
                  </a:moveTo>
                  <a:lnTo>
                    <a:pt x="59531" y="607219"/>
                  </a:lnTo>
                  <a:lnTo>
                    <a:pt x="257175" y="573881"/>
                  </a:lnTo>
                  <a:cubicBezTo>
                    <a:pt x="257969" y="548481"/>
                    <a:pt x="261937" y="525065"/>
                    <a:pt x="259556" y="497681"/>
                  </a:cubicBezTo>
                  <a:lnTo>
                    <a:pt x="252412" y="421481"/>
                  </a:lnTo>
                  <a:lnTo>
                    <a:pt x="242887" y="361950"/>
                  </a:lnTo>
                  <a:lnTo>
                    <a:pt x="214312" y="261938"/>
                  </a:lnTo>
                  <a:lnTo>
                    <a:pt x="169069" y="161925"/>
                  </a:lnTo>
                  <a:lnTo>
                    <a:pt x="126206" y="90488"/>
                  </a:lnTo>
                  <a:lnTo>
                    <a:pt x="85725" y="42863"/>
                  </a:lnTo>
                  <a:lnTo>
                    <a:pt x="59531" y="16669"/>
                  </a:lnTo>
                  <a:lnTo>
                    <a:pt x="33337" y="2381"/>
                  </a:lnTo>
                  <a:lnTo>
                    <a:pt x="7144" y="0"/>
                  </a:lnTo>
                  <a:lnTo>
                    <a:pt x="0" y="4763"/>
                  </a:lnTo>
                  <a:lnTo>
                    <a:pt x="2381" y="26194"/>
                  </a:lnTo>
                  <a:lnTo>
                    <a:pt x="14287" y="80963"/>
                  </a:lnTo>
                  <a:lnTo>
                    <a:pt x="16669" y="1666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3" name="フリーフォーム 77">
              <a:extLst>
                <a:ext uri="{FF2B5EF4-FFF2-40B4-BE49-F238E27FC236}">
                  <a16:creationId xmlns:a16="http://schemas.microsoft.com/office/drawing/2014/main" id="{D2AD3A30-DCD4-45FA-900E-4A04506CE151}"/>
                </a:ext>
              </a:extLst>
            </p:cNvPr>
            <p:cNvSpPr/>
            <p:nvPr/>
          </p:nvSpPr>
          <p:spPr>
            <a:xfrm>
              <a:off x="6399213" y="2452688"/>
              <a:ext cx="438150" cy="809625"/>
            </a:xfrm>
            <a:custGeom>
              <a:avLst/>
              <a:gdLst>
                <a:gd name="connsiteX0" fmla="*/ 128587 w 438150"/>
                <a:gd name="connsiteY0" fmla="*/ 283369 h 809625"/>
                <a:gd name="connsiteX1" fmla="*/ 109537 w 438150"/>
                <a:gd name="connsiteY1" fmla="*/ 809625 h 809625"/>
                <a:gd name="connsiteX2" fmla="*/ 202406 w 438150"/>
                <a:gd name="connsiteY2" fmla="*/ 773906 h 809625"/>
                <a:gd name="connsiteX3" fmla="*/ 235744 w 438150"/>
                <a:gd name="connsiteY3" fmla="*/ 702469 h 809625"/>
                <a:gd name="connsiteX4" fmla="*/ 361950 w 438150"/>
                <a:gd name="connsiteY4" fmla="*/ 340519 h 809625"/>
                <a:gd name="connsiteX5" fmla="*/ 400050 w 438150"/>
                <a:gd name="connsiteY5" fmla="*/ 307181 h 809625"/>
                <a:gd name="connsiteX6" fmla="*/ 423862 w 438150"/>
                <a:gd name="connsiteY6" fmla="*/ 280988 h 809625"/>
                <a:gd name="connsiteX7" fmla="*/ 433387 w 438150"/>
                <a:gd name="connsiteY7" fmla="*/ 257175 h 809625"/>
                <a:gd name="connsiteX8" fmla="*/ 438150 w 438150"/>
                <a:gd name="connsiteY8" fmla="*/ 238125 h 809625"/>
                <a:gd name="connsiteX9" fmla="*/ 431006 w 438150"/>
                <a:gd name="connsiteY9" fmla="*/ 221456 h 809625"/>
                <a:gd name="connsiteX10" fmla="*/ 414337 w 438150"/>
                <a:gd name="connsiteY10" fmla="*/ 200025 h 809625"/>
                <a:gd name="connsiteX11" fmla="*/ 157162 w 438150"/>
                <a:gd name="connsiteY11" fmla="*/ 0 h 809625"/>
                <a:gd name="connsiteX12" fmla="*/ 0 w 438150"/>
                <a:gd name="connsiteY12" fmla="*/ 28575 h 809625"/>
                <a:gd name="connsiteX13" fmla="*/ 7144 w 438150"/>
                <a:gd name="connsiteY13" fmla="*/ 78581 h 809625"/>
                <a:gd name="connsiteX14" fmla="*/ 45244 w 438150"/>
                <a:gd name="connsiteY14" fmla="*/ 73819 h 809625"/>
                <a:gd name="connsiteX15" fmla="*/ 73819 w 438150"/>
                <a:gd name="connsiteY15" fmla="*/ 78581 h 809625"/>
                <a:gd name="connsiteX16" fmla="*/ 97631 w 438150"/>
                <a:gd name="connsiteY16" fmla="*/ 90488 h 809625"/>
                <a:gd name="connsiteX17" fmla="*/ 119062 w 438150"/>
                <a:gd name="connsiteY17" fmla="*/ 107156 h 809625"/>
                <a:gd name="connsiteX18" fmla="*/ 126206 w 438150"/>
                <a:gd name="connsiteY18" fmla="*/ 126206 h 809625"/>
                <a:gd name="connsiteX19" fmla="*/ 128587 w 438150"/>
                <a:gd name="connsiteY19" fmla="*/ 152400 h 809625"/>
                <a:gd name="connsiteX20" fmla="*/ 128587 w 438150"/>
                <a:gd name="connsiteY20" fmla="*/ 2833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150" h="809625">
                  <a:moveTo>
                    <a:pt x="128587" y="283369"/>
                  </a:moveTo>
                  <a:lnTo>
                    <a:pt x="109537" y="809625"/>
                  </a:lnTo>
                  <a:lnTo>
                    <a:pt x="202406" y="773906"/>
                  </a:lnTo>
                  <a:lnTo>
                    <a:pt x="235744" y="702469"/>
                  </a:lnTo>
                  <a:lnTo>
                    <a:pt x="361950" y="340519"/>
                  </a:lnTo>
                  <a:lnTo>
                    <a:pt x="400050" y="307181"/>
                  </a:lnTo>
                  <a:lnTo>
                    <a:pt x="423862" y="280988"/>
                  </a:lnTo>
                  <a:lnTo>
                    <a:pt x="433387" y="257175"/>
                  </a:lnTo>
                  <a:lnTo>
                    <a:pt x="438150" y="238125"/>
                  </a:lnTo>
                  <a:lnTo>
                    <a:pt x="431006" y="221456"/>
                  </a:lnTo>
                  <a:lnTo>
                    <a:pt x="414337" y="200025"/>
                  </a:lnTo>
                  <a:lnTo>
                    <a:pt x="157162" y="0"/>
                  </a:lnTo>
                  <a:lnTo>
                    <a:pt x="0" y="28575"/>
                  </a:lnTo>
                  <a:lnTo>
                    <a:pt x="7144" y="78581"/>
                  </a:lnTo>
                  <a:lnTo>
                    <a:pt x="45244" y="73819"/>
                  </a:lnTo>
                  <a:lnTo>
                    <a:pt x="73819" y="78581"/>
                  </a:lnTo>
                  <a:lnTo>
                    <a:pt x="97631" y="90488"/>
                  </a:lnTo>
                  <a:lnTo>
                    <a:pt x="119062" y="107156"/>
                  </a:lnTo>
                  <a:lnTo>
                    <a:pt x="126206" y="126206"/>
                  </a:lnTo>
                  <a:lnTo>
                    <a:pt x="128587" y="152400"/>
                  </a:lnTo>
                  <a:cubicBezTo>
                    <a:pt x="127793" y="196056"/>
                    <a:pt x="127000" y="239713"/>
                    <a:pt x="128587" y="283369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4" name="フリーフォーム 80">
              <a:extLst>
                <a:ext uri="{FF2B5EF4-FFF2-40B4-BE49-F238E27FC236}">
                  <a16:creationId xmlns:a16="http://schemas.microsoft.com/office/drawing/2014/main" id="{A13F0C0D-4CD8-4E1C-80D0-1CD45C8199D7}"/>
                </a:ext>
              </a:extLst>
            </p:cNvPr>
            <p:cNvSpPr/>
            <p:nvPr/>
          </p:nvSpPr>
          <p:spPr>
            <a:xfrm>
              <a:off x="5235576" y="2951162"/>
              <a:ext cx="2987675" cy="647700"/>
            </a:xfrm>
            <a:custGeom>
              <a:avLst/>
              <a:gdLst>
                <a:gd name="connsiteX0" fmla="*/ 1117600 w 2987675"/>
                <a:gd name="connsiteY0" fmla="*/ 279400 h 647700"/>
                <a:gd name="connsiteX1" fmla="*/ 1457325 w 2987675"/>
                <a:gd name="connsiteY1" fmla="*/ 212725 h 647700"/>
                <a:gd name="connsiteX2" fmla="*/ 1809750 w 2987675"/>
                <a:gd name="connsiteY2" fmla="*/ 152400 h 647700"/>
                <a:gd name="connsiteX3" fmla="*/ 2073275 w 2987675"/>
                <a:gd name="connsiteY3" fmla="*/ 117475 h 647700"/>
                <a:gd name="connsiteX4" fmla="*/ 2228850 w 2987675"/>
                <a:gd name="connsiteY4" fmla="*/ 104775 h 647700"/>
                <a:gd name="connsiteX5" fmla="*/ 2400300 w 2987675"/>
                <a:gd name="connsiteY5" fmla="*/ 85725 h 647700"/>
                <a:gd name="connsiteX6" fmla="*/ 2447925 w 2987675"/>
                <a:gd name="connsiteY6" fmla="*/ 63500 h 647700"/>
                <a:gd name="connsiteX7" fmla="*/ 2505075 w 2987675"/>
                <a:gd name="connsiteY7" fmla="*/ 31750 h 647700"/>
                <a:gd name="connsiteX8" fmla="*/ 2546350 w 2987675"/>
                <a:gd name="connsiteY8" fmla="*/ 0 h 647700"/>
                <a:gd name="connsiteX9" fmla="*/ 2568575 w 2987675"/>
                <a:gd name="connsiteY9" fmla="*/ 3175 h 647700"/>
                <a:gd name="connsiteX10" fmla="*/ 2625725 w 2987675"/>
                <a:gd name="connsiteY10" fmla="*/ 15875 h 647700"/>
                <a:gd name="connsiteX11" fmla="*/ 2762250 w 2987675"/>
                <a:gd name="connsiteY11" fmla="*/ 63500 h 647700"/>
                <a:gd name="connsiteX12" fmla="*/ 2873375 w 2987675"/>
                <a:gd name="connsiteY12" fmla="*/ 114300 h 647700"/>
                <a:gd name="connsiteX13" fmla="*/ 2905125 w 2987675"/>
                <a:gd name="connsiteY13" fmla="*/ 133350 h 647700"/>
                <a:gd name="connsiteX14" fmla="*/ 2940050 w 2987675"/>
                <a:gd name="connsiteY14" fmla="*/ 168275 h 647700"/>
                <a:gd name="connsiteX15" fmla="*/ 2971800 w 2987675"/>
                <a:gd name="connsiteY15" fmla="*/ 215900 h 647700"/>
                <a:gd name="connsiteX16" fmla="*/ 2987675 w 2987675"/>
                <a:gd name="connsiteY16" fmla="*/ 263525 h 647700"/>
                <a:gd name="connsiteX17" fmla="*/ 2981325 w 2987675"/>
                <a:gd name="connsiteY17" fmla="*/ 288925 h 647700"/>
                <a:gd name="connsiteX18" fmla="*/ 2968625 w 2987675"/>
                <a:gd name="connsiteY18" fmla="*/ 307975 h 647700"/>
                <a:gd name="connsiteX19" fmla="*/ 2940050 w 2987675"/>
                <a:gd name="connsiteY19" fmla="*/ 320675 h 647700"/>
                <a:gd name="connsiteX20" fmla="*/ 2895600 w 2987675"/>
                <a:gd name="connsiteY20" fmla="*/ 323850 h 647700"/>
                <a:gd name="connsiteX21" fmla="*/ 2800350 w 2987675"/>
                <a:gd name="connsiteY21" fmla="*/ 314325 h 647700"/>
                <a:gd name="connsiteX22" fmla="*/ 2673350 w 2987675"/>
                <a:gd name="connsiteY22" fmla="*/ 301625 h 647700"/>
                <a:gd name="connsiteX23" fmla="*/ 2435225 w 2987675"/>
                <a:gd name="connsiteY23" fmla="*/ 285750 h 647700"/>
                <a:gd name="connsiteX24" fmla="*/ 2209800 w 2987675"/>
                <a:gd name="connsiteY24" fmla="*/ 285750 h 647700"/>
                <a:gd name="connsiteX25" fmla="*/ 1930400 w 2987675"/>
                <a:gd name="connsiteY25" fmla="*/ 317500 h 647700"/>
                <a:gd name="connsiteX26" fmla="*/ 1562100 w 2987675"/>
                <a:gd name="connsiteY26" fmla="*/ 371475 h 647700"/>
                <a:gd name="connsiteX27" fmla="*/ 1216025 w 2987675"/>
                <a:gd name="connsiteY27" fmla="*/ 438150 h 647700"/>
                <a:gd name="connsiteX28" fmla="*/ 863600 w 2987675"/>
                <a:gd name="connsiteY28" fmla="*/ 514350 h 647700"/>
                <a:gd name="connsiteX29" fmla="*/ 581025 w 2987675"/>
                <a:gd name="connsiteY29" fmla="*/ 596900 h 647700"/>
                <a:gd name="connsiteX30" fmla="*/ 361950 w 2987675"/>
                <a:gd name="connsiteY30" fmla="*/ 647700 h 647700"/>
                <a:gd name="connsiteX31" fmla="*/ 333375 w 2987675"/>
                <a:gd name="connsiteY31" fmla="*/ 635000 h 647700"/>
                <a:gd name="connsiteX32" fmla="*/ 269875 w 2987675"/>
                <a:gd name="connsiteY32" fmla="*/ 600075 h 647700"/>
                <a:gd name="connsiteX33" fmla="*/ 215900 w 2987675"/>
                <a:gd name="connsiteY33" fmla="*/ 558800 h 647700"/>
                <a:gd name="connsiteX34" fmla="*/ 152400 w 2987675"/>
                <a:gd name="connsiteY34" fmla="*/ 498475 h 647700"/>
                <a:gd name="connsiteX35" fmla="*/ 28575 w 2987675"/>
                <a:gd name="connsiteY35" fmla="*/ 361950 h 647700"/>
                <a:gd name="connsiteX36" fmla="*/ 6350 w 2987675"/>
                <a:gd name="connsiteY36" fmla="*/ 330200 h 647700"/>
                <a:gd name="connsiteX37" fmla="*/ 0 w 2987675"/>
                <a:gd name="connsiteY37" fmla="*/ 307975 h 647700"/>
                <a:gd name="connsiteX38" fmla="*/ 6350 w 2987675"/>
                <a:gd name="connsiteY38" fmla="*/ 292100 h 647700"/>
                <a:gd name="connsiteX39" fmla="*/ 15875 w 2987675"/>
                <a:gd name="connsiteY39" fmla="*/ 285750 h 647700"/>
                <a:gd name="connsiteX40" fmla="*/ 31750 w 2987675"/>
                <a:gd name="connsiteY40" fmla="*/ 285750 h 647700"/>
                <a:gd name="connsiteX41" fmla="*/ 60325 w 2987675"/>
                <a:gd name="connsiteY41" fmla="*/ 298450 h 647700"/>
                <a:gd name="connsiteX42" fmla="*/ 117475 w 2987675"/>
                <a:gd name="connsiteY42" fmla="*/ 342900 h 647700"/>
                <a:gd name="connsiteX43" fmla="*/ 174625 w 2987675"/>
                <a:gd name="connsiteY43" fmla="*/ 377825 h 647700"/>
                <a:gd name="connsiteX44" fmla="*/ 212725 w 2987675"/>
                <a:gd name="connsiteY44" fmla="*/ 393700 h 647700"/>
                <a:gd name="connsiteX45" fmla="*/ 273050 w 2987675"/>
                <a:gd name="connsiteY45" fmla="*/ 409575 h 647700"/>
                <a:gd name="connsiteX46" fmla="*/ 327025 w 2987675"/>
                <a:gd name="connsiteY46" fmla="*/ 412750 h 647700"/>
                <a:gd name="connsiteX47" fmla="*/ 368300 w 2987675"/>
                <a:gd name="connsiteY47" fmla="*/ 409575 h 647700"/>
                <a:gd name="connsiteX48" fmla="*/ 488950 w 2987675"/>
                <a:gd name="connsiteY48" fmla="*/ 387350 h 647700"/>
                <a:gd name="connsiteX49" fmla="*/ 746125 w 2987675"/>
                <a:gd name="connsiteY49" fmla="*/ 333375 h 647700"/>
                <a:gd name="connsiteX50" fmla="*/ 838200 w 2987675"/>
                <a:gd name="connsiteY50" fmla="*/ 330200 h 647700"/>
                <a:gd name="connsiteX51" fmla="*/ 1117600 w 2987675"/>
                <a:gd name="connsiteY51" fmla="*/ 2794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87675" h="647700">
                  <a:moveTo>
                    <a:pt x="1117600" y="279400"/>
                  </a:moveTo>
                  <a:lnTo>
                    <a:pt x="1457325" y="212725"/>
                  </a:lnTo>
                  <a:lnTo>
                    <a:pt x="1809750" y="152400"/>
                  </a:lnTo>
                  <a:lnTo>
                    <a:pt x="2073275" y="117475"/>
                  </a:lnTo>
                  <a:lnTo>
                    <a:pt x="2228850" y="104775"/>
                  </a:lnTo>
                  <a:lnTo>
                    <a:pt x="2400300" y="85725"/>
                  </a:lnTo>
                  <a:lnTo>
                    <a:pt x="2447925" y="63500"/>
                  </a:lnTo>
                  <a:lnTo>
                    <a:pt x="2505075" y="31750"/>
                  </a:lnTo>
                  <a:lnTo>
                    <a:pt x="2546350" y="0"/>
                  </a:lnTo>
                  <a:lnTo>
                    <a:pt x="2568575" y="3175"/>
                  </a:lnTo>
                  <a:lnTo>
                    <a:pt x="2625725" y="15875"/>
                  </a:lnTo>
                  <a:lnTo>
                    <a:pt x="2762250" y="63500"/>
                  </a:lnTo>
                  <a:lnTo>
                    <a:pt x="2873375" y="114300"/>
                  </a:lnTo>
                  <a:lnTo>
                    <a:pt x="2905125" y="133350"/>
                  </a:lnTo>
                  <a:lnTo>
                    <a:pt x="2940050" y="168275"/>
                  </a:lnTo>
                  <a:lnTo>
                    <a:pt x="2971800" y="215900"/>
                  </a:lnTo>
                  <a:lnTo>
                    <a:pt x="2987675" y="263525"/>
                  </a:lnTo>
                  <a:lnTo>
                    <a:pt x="2981325" y="288925"/>
                  </a:lnTo>
                  <a:lnTo>
                    <a:pt x="2968625" y="307975"/>
                  </a:lnTo>
                  <a:lnTo>
                    <a:pt x="2940050" y="320675"/>
                  </a:lnTo>
                  <a:lnTo>
                    <a:pt x="2895600" y="323850"/>
                  </a:lnTo>
                  <a:lnTo>
                    <a:pt x="2800350" y="314325"/>
                  </a:lnTo>
                  <a:lnTo>
                    <a:pt x="2673350" y="301625"/>
                  </a:lnTo>
                  <a:lnTo>
                    <a:pt x="2435225" y="285750"/>
                  </a:lnTo>
                  <a:lnTo>
                    <a:pt x="2209800" y="285750"/>
                  </a:lnTo>
                  <a:lnTo>
                    <a:pt x="1930400" y="317500"/>
                  </a:lnTo>
                  <a:lnTo>
                    <a:pt x="1562100" y="371475"/>
                  </a:lnTo>
                  <a:lnTo>
                    <a:pt x="1216025" y="438150"/>
                  </a:lnTo>
                  <a:lnTo>
                    <a:pt x="863600" y="514350"/>
                  </a:lnTo>
                  <a:lnTo>
                    <a:pt x="581025" y="596900"/>
                  </a:lnTo>
                  <a:lnTo>
                    <a:pt x="361950" y="647700"/>
                  </a:lnTo>
                  <a:lnTo>
                    <a:pt x="333375" y="635000"/>
                  </a:lnTo>
                  <a:lnTo>
                    <a:pt x="269875" y="600075"/>
                  </a:lnTo>
                  <a:lnTo>
                    <a:pt x="215900" y="558800"/>
                  </a:lnTo>
                  <a:lnTo>
                    <a:pt x="152400" y="498475"/>
                  </a:lnTo>
                  <a:lnTo>
                    <a:pt x="28575" y="361950"/>
                  </a:lnTo>
                  <a:lnTo>
                    <a:pt x="6350" y="330200"/>
                  </a:lnTo>
                  <a:lnTo>
                    <a:pt x="0" y="307975"/>
                  </a:lnTo>
                  <a:lnTo>
                    <a:pt x="6350" y="292100"/>
                  </a:lnTo>
                  <a:lnTo>
                    <a:pt x="15875" y="285750"/>
                  </a:lnTo>
                  <a:lnTo>
                    <a:pt x="31750" y="285750"/>
                  </a:lnTo>
                  <a:lnTo>
                    <a:pt x="60325" y="298450"/>
                  </a:lnTo>
                  <a:lnTo>
                    <a:pt x="117475" y="342900"/>
                  </a:lnTo>
                  <a:lnTo>
                    <a:pt x="174625" y="377825"/>
                  </a:lnTo>
                  <a:lnTo>
                    <a:pt x="212725" y="393700"/>
                  </a:lnTo>
                  <a:lnTo>
                    <a:pt x="273050" y="409575"/>
                  </a:lnTo>
                  <a:lnTo>
                    <a:pt x="327025" y="412750"/>
                  </a:lnTo>
                  <a:lnTo>
                    <a:pt x="368300" y="409575"/>
                  </a:lnTo>
                  <a:lnTo>
                    <a:pt x="488950" y="387350"/>
                  </a:lnTo>
                  <a:lnTo>
                    <a:pt x="746125" y="333375"/>
                  </a:lnTo>
                  <a:lnTo>
                    <a:pt x="838200" y="330200"/>
                  </a:lnTo>
                  <a:lnTo>
                    <a:pt x="1117600" y="279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5" name="フリーフォーム 87">
              <a:extLst>
                <a:ext uri="{FF2B5EF4-FFF2-40B4-BE49-F238E27FC236}">
                  <a16:creationId xmlns:a16="http://schemas.microsoft.com/office/drawing/2014/main" id="{7CA3D542-2990-4EF2-BA07-2ED3B231F93A}"/>
                </a:ext>
              </a:extLst>
            </p:cNvPr>
            <p:cNvSpPr/>
            <p:nvPr/>
          </p:nvSpPr>
          <p:spPr>
            <a:xfrm rot="16200000">
              <a:off x="5508625" y="4025900"/>
              <a:ext cx="1758950" cy="1181100"/>
            </a:xfrm>
            <a:custGeom>
              <a:avLst/>
              <a:gdLst>
                <a:gd name="connsiteX0" fmla="*/ 1407319 w 1759744"/>
                <a:gd name="connsiteY0" fmla="*/ 338137 h 1181100"/>
                <a:gd name="connsiteX1" fmla="*/ 1490663 w 1759744"/>
                <a:gd name="connsiteY1" fmla="*/ 773906 h 1181100"/>
                <a:gd name="connsiteX2" fmla="*/ 1495425 w 1759744"/>
                <a:gd name="connsiteY2" fmla="*/ 802481 h 1181100"/>
                <a:gd name="connsiteX3" fmla="*/ 1493044 w 1759744"/>
                <a:gd name="connsiteY3" fmla="*/ 838200 h 1181100"/>
                <a:gd name="connsiteX4" fmla="*/ 1478756 w 1759744"/>
                <a:gd name="connsiteY4" fmla="*/ 857250 h 1181100"/>
                <a:gd name="connsiteX5" fmla="*/ 1454944 w 1759744"/>
                <a:gd name="connsiteY5" fmla="*/ 866775 h 1181100"/>
                <a:gd name="connsiteX6" fmla="*/ 1428750 w 1759744"/>
                <a:gd name="connsiteY6" fmla="*/ 873919 h 1181100"/>
                <a:gd name="connsiteX7" fmla="*/ 1333500 w 1759744"/>
                <a:gd name="connsiteY7" fmla="*/ 878681 h 1181100"/>
                <a:gd name="connsiteX8" fmla="*/ 569119 w 1759744"/>
                <a:gd name="connsiteY8" fmla="*/ 873919 h 1181100"/>
                <a:gd name="connsiteX9" fmla="*/ 119063 w 1759744"/>
                <a:gd name="connsiteY9" fmla="*/ 878681 h 1181100"/>
                <a:gd name="connsiteX10" fmla="*/ 57150 w 1759744"/>
                <a:gd name="connsiteY10" fmla="*/ 883444 h 1181100"/>
                <a:gd name="connsiteX11" fmla="*/ 19050 w 1759744"/>
                <a:gd name="connsiteY11" fmla="*/ 945356 h 1181100"/>
                <a:gd name="connsiteX12" fmla="*/ 4763 w 1759744"/>
                <a:gd name="connsiteY12" fmla="*/ 957262 h 1181100"/>
                <a:gd name="connsiteX13" fmla="*/ 0 w 1759744"/>
                <a:gd name="connsiteY13" fmla="*/ 973931 h 1181100"/>
                <a:gd name="connsiteX14" fmla="*/ 7144 w 1759744"/>
                <a:gd name="connsiteY14" fmla="*/ 1014412 h 1181100"/>
                <a:gd name="connsiteX15" fmla="*/ 21431 w 1759744"/>
                <a:gd name="connsiteY15" fmla="*/ 1047750 h 1181100"/>
                <a:gd name="connsiteX16" fmla="*/ 45244 w 1759744"/>
                <a:gd name="connsiteY16" fmla="*/ 1073944 h 1181100"/>
                <a:gd name="connsiteX17" fmla="*/ 71438 w 1759744"/>
                <a:gd name="connsiteY17" fmla="*/ 1088231 h 1181100"/>
                <a:gd name="connsiteX18" fmla="*/ 100013 w 1759744"/>
                <a:gd name="connsiteY18" fmla="*/ 1100137 h 1181100"/>
                <a:gd name="connsiteX19" fmla="*/ 157163 w 1759744"/>
                <a:gd name="connsiteY19" fmla="*/ 1112044 h 1181100"/>
                <a:gd name="connsiteX20" fmla="*/ 192881 w 1759744"/>
                <a:gd name="connsiteY20" fmla="*/ 1114425 h 1181100"/>
                <a:gd name="connsiteX21" fmla="*/ 447675 w 1759744"/>
                <a:gd name="connsiteY21" fmla="*/ 1116806 h 1181100"/>
                <a:gd name="connsiteX22" fmla="*/ 1369219 w 1759744"/>
                <a:gd name="connsiteY22" fmla="*/ 1119187 h 1181100"/>
                <a:gd name="connsiteX23" fmla="*/ 1416844 w 1759744"/>
                <a:gd name="connsiteY23" fmla="*/ 1116806 h 1181100"/>
                <a:gd name="connsiteX24" fmla="*/ 1438275 w 1759744"/>
                <a:gd name="connsiteY24" fmla="*/ 1121569 h 1181100"/>
                <a:gd name="connsiteX25" fmla="*/ 1462088 w 1759744"/>
                <a:gd name="connsiteY25" fmla="*/ 1135856 h 1181100"/>
                <a:gd name="connsiteX26" fmla="*/ 1488281 w 1759744"/>
                <a:gd name="connsiteY26" fmla="*/ 1162050 h 1181100"/>
                <a:gd name="connsiteX27" fmla="*/ 1500188 w 1759744"/>
                <a:gd name="connsiteY27" fmla="*/ 1171575 h 1181100"/>
                <a:gd name="connsiteX28" fmla="*/ 1519238 w 1759744"/>
                <a:gd name="connsiteY28" fmla="*/ 1181100 h 1181100"/>
                <a:gd name="connsiteX29" fmla="*/ 1543050 w 1759744"/>
                <a:gd name="connsiteY29" fmla="*/ 1181100 h 1181100"/>
                <a:gd name="connsiteX30" fmla="*/ 1564481 w 1759744"/>
                <a:gd name="connsiteY30" fmla="*/ 1164431 h 1181100"/>
                <a:gd name="connsiteX31" fmla="*/ 1614488 w 1759744"/>
                <a:gd name="connsiteY31" fmla="*/ 1112044 h 1181100"/>
                <a:gd name="connsiteX32" fmla="*/ 1681163 w 1759744"/>
                <a:gd name="connsiteY32" fmla="*/ 1014412 h 1181100"/>
                <a:gd name="connsiteX33" fmla="*/ 1752600 w 1759744"/>
                <a:gd name="connsiteY33" fmla="*/ 885825 h 1181100"/>
                <a:gd name="connsiteX34" fmla="*/ 1759744 w 1759744"/>
                <a:gd name="connsiteY34" fmla="*/ 866775 h 1181100"/>
                <a:gd name="connsiteX35" fmla="*/ 1747838 w 1759744"/>
                <a:gd name="connsiteY35" fmla="*/ 850106 h 1181100"/>
                <a:gd name="connsiteX36" fmla="*/ 1676400 w 1759744"/>
                <a:gd name="connsiteY36" fmla="*/ 766762 h 1181100"/>
                <a:gd name="connsiteX37" fmla="*/ 1652588 w 1759744"/>
                <a:gd name="connsiteY37" fmla="*/ 673894 h 1181100"/>
                <a:gd name="connsiteX38" fmla="*/ 1624013 w 1759744"/>
                <a:gd name="connsiteY38" fmla="*/ 571500 h 1181100"/>
                <a:gd name="connsiteX39" fmla="*/ 1562100 w 1759744"/>
                <a:gd name="connsiteY39" fmla="*/ 295275 h 1181100"/>
                <a:gd name="connsiteX40" fmla="*/ 1512094 w 1759744"/>
                <a:gd name="connsiteY40" fmla="*/ 0 h 1181100"/>
                <a:gd name="connsiteX41" fmla="*/ 1345406 w 1759744"/>
                <a:gd name="connsiteY41" fmla="*/ 0 h 1181100"/>
                <a:gd name="connsiteX42" fmla="*/ 1407319 w 1759744"/>
                <a:gd name="connsiteY42" fmla="*/ 33813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59744" h="1181100">
                  <a:moveTo>
                    <a:pt x="1407319" y="338137"/>
                  </a:moveTo>
                  <a:lnTo>
                    <a:pt x="1490663" y="773906"/>
                  </a:lnTo>
                  <a:lnTo>
                    <a:pt x="1495425" y="802481"/>
                  </a:lnTo>
                  <a:lnTo>
                    <a:pt x="1493044" y="838200"/>
                  </a:lnTo>
                  <a:lnTo>
                    <a:pt x="1478756" y="857250"/>
                  </a:lnTo>
                  <a:lnTo>
                    <a:pt x="1454944" y="866775"/>
                  </a:lnTo>
                  <a:lnTo>
                    <a:pt x="1428750" y="873919"/>
                  </a:lnTo>
                  <a:lnTo>
                    <a:pt x="1333500" y="878681"/>
                  </a:lnTo>
                  <a:lnTo>
                    <a:pt x="569119" y="873919"/>
                  </a:lnTo>
                  <a:lnTo>
                    <a:pt x="119063" y="878681"/>
                  </a:lnTo>
                  <a:lnTo>
                    <a:pt x="57150" y="883444"/>
                  </a:lnTo>
                  <a:lnTo>
                    <a:pt x="19050" y="945356"/>
                  </a:lnTo>
                  <a:lnTo>
                    <a:pt x="4763" y="957262"/>
                  </a:lnTo>
                  <a:lnTo>
                    <a:pt x="0" y="973931"/>
                  </a:lnTo>
                  <a:lnTo>
                    <a:pt x="7144" y="1014412"/>
                  </a:lnTo>
                  <a:lnTo>
                    <a:pt x="21431" y="1047750"/>
                  </a:lnTo>
                  <a:lnTo>
                    <a:pt x="45244" y="1073944"/>
                  </a:lnTo>
                  <a:lnTo>
                    <a:pt x="71438" y="1088231"/>
                  </a:lnTo>
                  <a:lnTo>
                    <a:pt x="100013" y="1100137"/>
                  </a:lnTo>
                  <a:lnTo>
                    <a:pt x="157163" y="1112044"/>
                  </a:lnTo>
                  <a:lnTo>
                    <a:pt x="192881" y="1114425"/>
                  </a:lnTo>
                  <a:lnTo>
                    <a:pt x="447675" y="1116806"/>
                  </a:lnTo>
                  <a:lnTo>
                    <a:pt x="1369219" y="1119187"/>
                  </a:lnTo>
                  <a:lnTo>
                    <a:pt x="1416844" y="1116806"/>
                  </a:lnTo>
                  <a:lnTo>
                    <a:pt x="1438275" y="1121569"/>
                  </a:lnTo>
                  <a:lnTo>
                    <a:pt x="1462088" y="1135856"/>
                  </a:lnTo>
                  <a:lnTo>
                    <a:pt x="1488281" y="1162050"/>
                  </a:lnTo>
                  <a:lnTo>
                    <a:pt x="1500188" y="1171575"/>
                  </a:lnTo>
                  <a:lnTo>
                    <a:pt x="1519238" y="1181100"/>
                  </a:lnTo>
                  <a:lnTo>
                    <a:pt x="1543050" y="1181100"/>
                  </a:lnTo>
                  <a:lnTo>
                    <a:pt x="1564481" y="1164431"/>
                  </a:lnTo>
                  <a:lnTo>
                    <a:pt x="1614488" y="1112044"/>
                  </a:lnTo>
                  <a:lnTo>
                    <a:pt x="1681163" y="1014412"/>
                  </a:lnTo>
                  <a:lnTo>
                    <a:pt x="1752600" y="885825"/>
                  </a:lnTo>
                  <a:lnTo>
                    <a:pt x="1759744" y="866775"/>
                  </a:lnTo>
                  <a:lnTo>
                    <a:pt x="1747838" y="850106"/>
                  </a:lnTo>
                  <a:lnTo>
                    <a:pt x="1676400" y="766762"/>
                  </a:lnTo>
                  <a:lnTo>
                    <a:pt x="1652588" y="673894"/>
                  </a:lnTo>
                  <a:lnTo>
                    <a:pt x="1624013" y="571500"/>
                  </a:lnTo>
                  <a:lnTo>
                    <a:pt x="1562100" y="295275"/>
                  </a:lnTo>
                  <a:lnTo>
                    <a:pt x="1512094" y="0"/>
                  </a:lnTo>
                  <a:lnTo>
                    <a:pt x="1345406" y="0"/>
                  </a:lnTo>
                  <a:lnTo>
                    <a:pt x="1407319" y="338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6" name="フリーフォーム 75">
              <a:extLst>
                <a:ext uri="{FF2B5EF4-FFF2-40B4-BE49-F238E27FC236}">
                  <a16:creationId xmlns:a16="http://schemas.microsoft.com/office/drawing/2014/main" id="{71047887-D352-4A5B-9298-CABD57CE06FA}"/>
                </a:ext>
              </a:extLst>
            </p:cNvPr>
            <p:cNvSpPr/>
            <p:nvPr/>
          </p:nvSpPr>
          <p:spPr>
            <a:xfrm>
              <a:off x="5824539" y="4510088"/>
              <a:ext cx="917575" cy="292100"/>
            </a:xfrm>
            <a:custGeom>
              <a:avLst/>
              <a:gdLst>
                <a:gd name="connsiteX0" fmla="*/ 16668 w 916781"/>
                <a:gd name="connsiteY0" fmla="*/ 152400 h 292893"/>
                <a:gd name="connsiteX1" fmla="*/ 916781 w 916781"/>
                <a:gd name="connsiteY1" fmla="*/ 0 h 292893"/>
                <a:gd name="connsiteX2" fmla="*/ 914400 w 916781"/>
                <a:gd name="connsiteY2" fmla="*/ 164306 h 292893"/>
                <a:gd name="connsiteX3" fmla="*/ 0 w 916781"/>
                <a:gd name="connsiteY3" fmla="*/ 292893 h 292893"/>
                <a:gd name="connsiteX4" fmla="*/ 16668 w 916781"/>
                <a:gd name="connsiteY4" fmla="*/ 1524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781" h="292893">
                  <a:moveTo>
                    <a:pt x="16668" y="152400"/>
                  </a:moveTo>
                  <a:lnTo>
                    <a:pt x="916781" y="0"/>
                  </a:lnTo>
                  <a:cubicBezTo>
                    <a:pt x="915987" y="54769"/>
                    <a:pt x="915194" y="109537"/>
                    <a:pt x="914400" y="164306"/>
                  </a:cubicBezTo>
                  <a:lnTo>
                    <a:pt x="0" y="292893"/>
                  </a:lnTo>
                  <a:lnTo>
                    <a:pt x="16668" y="152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7" name="フリーフォーム 74">
              <a:extLst>
                <a:ext uri="{FF2B5EF4-FFF2-40B4-BE49-F238E27FC236}">
                  <a16:creationId xmlns:a16="http://schemas.microsoft.com/office/drawing/2014/main" id="{CD4AE6ED-7343-4971-BDB7-9A6B5E1C2E27}"/>
                </a:ext>
              </a:extLst>
            </p:cNvPr>
            <p:cNvSpPr/>
            <p:nvPr/>
          </p:nvSpPr>
          <p:spPr>
            <a:xfrm>
              <a:off x="5805488" y="5224463"/>
              <a:ext cx="946150" cy="271462"/>
            </a:xfrm>
            <a:custGeom>
              <a:avLst/>
              <a:gdLst>
                <a:gd name="connsiteX0" fmla="*/ 0 w 945356"/>
                <a:gd name="connsiteY0" fmla="*/ 33337 h 271462"/>
                <a:gd name="connsiteX1" fmla="*/ 126206 w 945356"/>
                <a:gd name="connsiteY1" fmla="*/ 102393 h 271462"/>
                <a:gd name="connsiteX2" fmla="*/ 945356 w 945356"/>
                <a:gd name="connsiteY2" fmla="*/ 0 h 271462"/>
                <a:gd name="connsiteX3" fmla="*/ 938212 w 945356"/>
                <a:gd name="connsiteY3" fmla="*/ 238125 h 271462"/>
                <a:gd name="connsiteX4" fmla="*/ 895350 w 945356"/>
                <a:gd name="connsiteY4" fmla="*/ 214312 h 271462"/>
                <a:gd name="connsiteX5" fmla="*/ 852487 w 945356"/>
                <a:gd name="connsiteY5" fmla="*/ 197643 h 271462"/>
                <a:gd name="connsiteX6" fmla="*/ 816768 w 945356"/>
                <a:gd name="connsiteY6" fmla="*/ 190500 h 271462"/>
                <a:gd name="connsiteX7" fmla="*/ 754856 w 945356"/>
                <a:gd name="connsiteY7" fmla="*/ 185737 h 271462"/>
                <a:gd name="connsiteX8" fmla="*/ 633412 w 945356"/>
                <a:gd name="connsiteY8" fmla="*/ 195262 h 271462"/>
                <a:gd name="connsiteX9" fmla="*/ 28575 w 945356"/>
                <a:gd name="connsiteY9" fmla="*/ 271462 h 271462"/>
                <a:gd name="connsiteX10" fmla="*/ 0 w 945356"/>
                <a:gd name="connsiteY10" fmla="*/ 33337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5356" h="271462">
                  <a:moveTo>
                    <a:pt x="0" y="33337"/>
                  </a:moveTo>
                  <a:lnTo>
                    <a:pt x="126206" y="102393"/>
                  </a:lnTo>
                  <a:lnTo>
                    <a:pt x="945356" y="0"/>
                  </a:lnTo>
                  <a:lnTo>
                    <a:pt x="938212" y="238125"/>
                  </a:lnTo>
                  <a:lnTo>
                    <a:pt x="895350" y="214312"/>
                  </a:lnTo>
                  <a:lnTo>
                    <a:pt x="852487" y="197643"/>
                  </a:lnTo>
                  <a:lnTo>
                    <a:pt x="816768" y="190500"/>
                  </a:lnTo>
                  <a:lnTo>
                    <a:pt x="754856" y="185737"/>
                  </a:lnTo>
                  <a:lnTo>
                    <a:pt x="633412" y="195262"/>
                  </a:lnTo>
                  <a:lnTo>
                    <a:pt x="28575" y="271462"/>
                  </a:lnTo>
                  <a:lnTo>
                    <a:pt x="0" y="333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8" name="フリーフォーム 90">
              <a:extLst>
                <a:ext uri="{FF2B5EF4-FFF2-40B4-BE49-F238E27FC236}">
                  <a16:creationId xmlns:a16="http://schemas.microsoft.com/office/drawing/2014/main" id="{F7A56DED-FB9C-416F-8D5E-B97BE7E46AA2}"/>
                </a:ext>
              </a:extLst>
            </p:cNvPr>
            <p:cNvSpPr/>
            <p:nvPr/>
          </p:nvSpPr>
          <p:spPr>
            <a:xfrm rot="16500000">
              <a:off x="5494339" y="2717801"/>
              <a:ext cx="4378325" cy="2073275"/>
            </a:xfrm>
            <a:custGeom>
              <a:avLst/>
              <a:gdLst>
                <a:gd name="connsiteX0" fmla="*/ 2507810 w 4377350"/>
                <a:gd name="connsiteY0" fmla="*/ 760491 h 2073243"/>
                <a:gd name="connsiteX1" fmla="*/ 2141144 w 4377350"/>
                <a:gd name="connsiteY1" fmla="*/ 851025 h 2073243"/>
                <a:gd name="connsiteX2" fmla="*/ 1828800 w 4377350"/>
                <a:gd name="connsiteY2" fmla="*/ 946087 h 2073243"/>
                <a:gd name="connsiteX3" fmla="*/ 1638677 w 4377350"/>
                <a:gd name="connsiteY3" fmla="*/ 1013988 h 2073243"/>
                <a:gd name="connsiteX4" fmla="*/ 1444028 w 4377350"/>
                <a:gd name="connsiteY4" fmla="*/ 1095469 h 2073243"/>
                <a:gd name="connsiteX5" fmla="*/ 1176950 w 4377350"/>
                <a:gd name="connsiteY5" fmla="*/ 1240324 h 2073243"/>
                <a:gd name="connsiteX6" fmla="*/ 1009461 w 4377350"/>
                <a:gd name="connsiteY6" fmla="*/ 1339913 h 2073243"/>
                <a:gd name="connsiteX7" fmla="*/ 805758 w 4377350"/>
                <a:gd name="connsiteY7" fmla="*/ 1480241 h 2073243"/>
                <a:gd name="connsiteX8" fmla="*/ 719750 w 4377350"/>
                <a:gd name="connsiteY8" fmla="*/ 1548142 h 2073243"/>
                <a:gd name="connsiteX9" fmla="*/ 651849 w 4377350"/>
                <a:gd name="connsiteY9" fmla="*/ 1620570 h 2073243"/>
                <a:gd name="connsiteX10" fmla="*/ 629216 w 4377350"/>
                <a:gd name="connsiteY10" fmla="*/ 1652257 h 2073243"/>
                <a:gd name="connsiteX11" fmla="*/ 330451 w 4377350"/>
                <a:gd name="connsiteY11" fmla="*/ 2000816 h 2073243"/>
                <a:gd name="connsiteX12" fmla="*/ 271604 w 4377350"/>
                <a:gd name="connsiteY12" fmla="*/ 2023449 h 2073243"/>
                <a:gd name="connsiteX13" fmla="*/ 181069 w 4377350"/>
                <a:gd name="connsiteY13" fmla="*/ 2055136 h 2073243"/>
                <a:gd name="connsiteX14" fmla="*/ 140329 w 4377350"/>
                <a:gd name="connsiteY14" fmla="*/ 2068717 h 2073243"/>
                <a:gd name="connsiteX15" fmla="*/ 104115 w 4377350"/>
                <a:gd name="connsiteY15" fmla="*/ 2073243 h 2073243"/>
                <a:gd name="connsiteX16" fmla="*/ 40740 w 4377350"/>
                <a:gd name="connsiteY16" fmla="*/ 2055136 h 2073243"/>
                <a:gd name="connsiteX17" fmla="*/ 13580 w 4377350"/>
                <a:gd name="connsiteY17" fmla="*/ 2037029 h 2073243"/>
                <a:gd name="connsiteX18" fmla="*/ 0 w 4377350"/>
                <a:gd name="connsiteY18" fmla="*/ 1996289 h 2073243"/>
                <a:gd name="connsiteX19" fmla="*/ 13580 w 4377350"/>
                <a:gd name="connsiteY19" fmla="*/ 1923861 h 2073243"/>
                <a:gd name="connsiteX20" fmla="*/ 40740 w 4377350"/>
                <a:gd name="connsiteY20" fmla="*/ 1878594 h 2073243"/>
                <a:gd name="connsiteX21" fmla="*/ 181069 w 4377350"/>
                <a:gd name="connsiteY21" fmla="*/ 1715631 h 2073243"/>
                <a:gd name="connsiteX22" fmla="*/ 362138 w 4377350"/>
                <a:gd name="connsiteY22" fmla="*/ 1548142 h 2073243"/>
                <a:gd name="connsiteX23" fmla="*/ 570368 w 4377350"/>
                <a:gd name="connsiteY23" fmla="*/ 1376126 h 2073243"/>
                <a:gd name="connsiteX24" fmla="*/ 796705 w 4377350"/>
                <a:gd name="connsiteY24" fmla="*/ 1222218 h 2073243"/>
                <a:gd name="connsiteX25" fmla="*/ 1122630 w 4377350"/>
                <a:gd name="connsiteY25" fmla="*/ 1023041 h 2073243"/>
                <a:gd name="connsiteX26" fmla="*/ 1240325 w 4377350"/>
                <a:gd name="connsiteY26" fmla="*/ 986827 h 2073243"/>
                <a:gd name="connsiteX27" fmla="*/ 1321806 w 4377350"/>
                <a:gd name="connsiteY27" fmla="*/ 941560 h 2073243"/>
                <a:gd name="connsiteX28" fmla="*/ 1530035 w 4377350"/>
                <a:gd name="connsiteY28" fmla="*/ 851025 h 2073243"/>
                <a:gd name="connsiteX29" fmla="*/ 1792586 w 4377350"/>
                <a:gd name="connsiteY29" fmla="*/ 760491 h 2073243"/>
                <a:gd name="connsiteX30" fmla="*/ 2091350 w 4377350"/>
                <a:gd name="connsiteY30" fmla="*/ 665429 h 2073243"/>
                <a:gd name="connsiteX31" fmla="*/ 2430855 w 4377350"/>
                <a:gd name="connsiteY31" fmla="*/ 574895 h 2073243"/>
                <a:gd name="connsiteX32" fmla="*/ 2797521 w 4377350"/>
                <a:gd name="connsiteY32" fmla="*/ 484360 h 2073243"/>
                <a:gd name="connsiteX33" fmla="*/ 2879002 w 4377350"/>
                <a:gd name="connsiteY33" fmla="*/ 470780 h 2073243"/>
                <a:gd name="connsiteX34" fmla="*/ 3132499 w 4377350"/>
                <a:gd name="connsiteY34" fmla="*/ 434566 h 2073243"/>
                <a:gd name="connsiteX35" fmla="*/ 3558012 w 4377350"/>
                <a:gd name="connsiteY35" fmla="*/ 366665 h 2073243"/>
                <a:gd name="connsiteX36" fmla="*/ 3920150 w 4377350"/>
                <a:gd name="connsiteY36" fmla="*/ 303291 h 2073243"/>
                <a:gd name="connsiteX37" fmla="*/ 4060479 w 4377350"/>
                <a:gd name="connsiteY37" fmla="*/ 280657 h 2073243"/>
                <a:gd name="connsiteX38" fmla="*/ 4123853 w 4377350"/>
                <a:gd name="connsiteY38" fmla="*/ 258023 h 2073243"/>
                <a:gd name="connsiteX39" fmla="*/ 4187228 w 4377350"/>
                <a:gd name="connsiteY39" fmla="*/ 226336 h 2073243"/>
                <a:gd name="connsiteX40" fmla="*/ 4264182 w 4377350"/>
                <a:gd name="connsiteY40" fmla="*/ 162962 h 2073243"/>
                <a:gd name="connsiteX41" fmla="*/ 4295869 w 4377350"/>
                <a:gd name="connsiteY41" fmla="*/ 108641 h 2073243"/>
                <a:gd name="connsiteX42" fmla="*/ 4323030 w 4377350"/>
                <a:gd name="connsiteY42" fmla="*/ 49794 h 2073243"/>
                <a:gd name="connsiteX43" fmla="*/ 4332083 w 4377350"/>
                <a:gd name="connsiteY43" fmla="*/ 9053 h 2073243"/>
                <a:gd name="connsiteX44" fmla="*/ 4350190 w 4377350"/>
                <a:gd name="connsiteY44" fmla="*/ 0 h 2073243"/>
                <a:gd name="connsiteX45" fmla="*/ 4372824 w 4377350"/>
                <a:gd name="connsiteY45" fmla="*/ 4526 h 2073243"/>
                <a:gd name="connsiteX46" fmla="*/ 4377350 w 4377350"/>
                <a:gd name="connsiteY46" fmla="*/ 36214 h 2073243"/>
                <a:gd name="connsiteX47" fmla="*/ 4377350 w 4377350"/>
                <a:gd name="connsiteY47" fmla="*/ 113168 h 2073243"/>
                <a:gd name="connsiteX48" fmla="*/ 4377350 w 4377350"/>
                <a:gd name="connsiteY48" fmla="*/ 144855 h 2073243"/>
                <a:gd name="connsiteX49" fmla="*/ 4363770 w 4377350"/>
                <a:gd name="connsiteY49" fmla="*/ 230863 h 2073243"/>
                <a:gd name="connsiteX50" fmla="*/ 4341136 w 4377350"/>
                <a:gd name="connsiteY50" fmla="*/ 280657 h 2073243"/>
                <a:gd name="connsiteX51" fmla="*/ 4313976 w 4377350"/>
                <a:gd name="connsiteY51" fmla="*/ 339505 h 2073243"/>
                <a:gd name="connsiteX52" fmla="*/ 4273235 w 4377350"/>
                <a:gd name="connsiteY52" fmla="*/ 416459 h 2073243"/>
                <a:gd name="connsiteX53" fmla="*/ 4200808 w 4377350"/>
                <a:gd name="connsiteY53" fmla="*/ 511520 h 2073243"/>
                <a:gd name="connsiteX54" fmla="*/ 4137433 w 4377350"/>
                <a:gd name="connsiteY54" fmla="*/ 579421 h 2073243"/>
                <a:gd name="connsiteX55" fmla="*/ 4096693 w 4377350"/>
                <a:gd name="connsiteY55" fmla="*/ 602055 h 2073243"/>
                <a:gd name="connsiteX56" fmla="*/ 4069533 w 4377350"/>
                <a:gd name="connsiteY56" fmla="*/ 606582 h 2073243"/>
                <a:gd name="connsiteX57" fmla="*/ 4051426 w 4377350"/>
                <a:gd name="connsiteY57" fmla="*/ 597528 h 2073243"/>
                <a:gd name="connsiteX58" fmla="*/ 4015212 w 4377350"/>
                <a:gd name="connsiteY58" fmla="*/ 579421 h 2073243"/>
                <a:gd name="connsiteX59" fmla="*/ 3992578 w 4377350"/>
                <a:gd name="connsiteY59" fmla="*/ 565841 h 2073243"/>
                <a:gd name="connsiteX60" fmla="*/ 3942784 w 4377350"/>
                <a:gd name="connsiteY60" fmla="*/ 561315 h 2073243"/>
                <a:gd name="connsiteX61" fmla="*/ 3671180 w 4377350"/>
                <a:gd name="connsiteY61" fmla="*/ 570368 h 2073243"/>
                <a:gd name="connsiteX62" fmla="*/ 3503691 w 4377350"/>
                <a:gd name="connsiteY62" fmla="*/ 574895 h 2073243"/>
                <a:gd name="connsiteX63" fmla="*/ 3327148 w 4377350"/>
                <a:gd name="connsiteY63" fmla="*/ 606582 h 2073243"/>
                <a:gd name="connsiteX64" fmla="*/ 2774887 w 4377350"/>
                <a:gd name="connsiteY64" fmla="*/ 692590 h 2073243"/>
                <a:gd name="connsiteX65" fmla="*/ 2507810 w 4377350"/>
                <a:gd name="connsiteY65" fmla="*/ 760491 h 207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77350" h="2073243">
                  <a:moveTo>
                    <a:pt x="2507810" y="760491"/>
                  </a:moveTo>
                  <a:lnTo>
                    <a:pt x="2141144" y="851025"/>
                  </a:lnTo>
                  <a:lnTo>
                    <a:pt x="1828800" y="946087"/>
                  </a:lnTo>
                  <a:lnTo>
                    <a:pt x="1638677" y="1013988"/>
                  </a:lnTo>
                  <a:lnTo>
                    <a:pt x="1444028" y="1095469"/>
                  </a:lnTo>
                  <a:lnTo>
                    <a:pt x="1176950" y="1240324"/>
                  </a:lnTo>
                  <a:lnTo>
                    <a:pt x="1009461" y="1339913"/>
                  </a:lnTo>
                  <a:lnTo>
                    <a:pt x="805758" y="1480241"/>
                  </a:lnTo>
                  <a:lnTo>
                    <a:pt x="719750" y="1548142"/>
                  </a:lnTo>
                  <a:lnTo>
                    <a:pt x="651849" y="1620570"/>
                  </a:lnTo>
                  <a:lnTo>
                    <a:pt x="629216" y="1652257"/>
                  </a:lnTo>
                  <a:lnTo>
                    <a:pt x="330451" y="2000816"/>
                  </a:lnTo>
                  <a:lnTo>
                    <a:pt x="271604" y="2023449"/>
                  </a:lnTo>
                  <a:lnTo>
                    <a:pt x="181069" y="2055136"/>
                  </a:lnTo>
                  <a:lnTo>
                    <a:pt x="140329" y="2068717"/>
                  </a:lnTo>
                  <a:lnTo>
                    <a:pt x="104115" y="2073243"/>
                  </a:lnTo>
                  <a:lnTo>
                    <a:pt x="40740" y="2055136"/>
                  </a:lnTo>
                  <a:lnTo>
                    <a:pt x="13580" y="2037029"/>
                  </a:lnTo>
                  <a:lnTo>
                    <a:pt x="0" y="1996289"/>
                  </a:lnTo>
                  <a:lnTo>
                    <a:pt x="13580" y="1923861"/>
                  </a:lnTo>
                  <a:lnTo>
                    <a:pt x="40740" y="1878594"/>
                  </a:lnTo>
                  <a:lnTo>
                    <a:pt x="181069" y="1715631"/>
                  </a:lnTo>
                  <a:lnTo>
                    <a:pt x="362138" y="1548142"/>
                  </a:lnTo>
                  <a:lnTo>
                    <a:pt x="570368" y="1376126"/>
                  </a:lnTo>
                  <a:lnTo>
                    <a:pt x="796705" y="1222218"/>
                  </a:lnTo>
                  <a:lnTo>
                    <a:pt x="1122630" y="1023041"/>
                  </a:lnTo>
                  <a:lnTo>
                    <a:pt x="1240325" y="986827"/>
                  </a:lnTo>
                  <a:lnTo>
                    <a:pt x="1321806" y="941560"/>
                  </a:lnTo>
                  <a:lnTo>
                    <a:pt x="1530035" y="851025"/>
                  </a:lnTo>
                  <a:lnTo>
                    <a:pt x="1792586" y="760491"/>
                  </a:lnTo>
                  <a:lnTo>
                    <a:pt x="2091350" y="665429"/>
                  </a:lnTo>
                  <a:lnTo>
                    <a:pt x="2430855" y="574895"/>
                  </a:lnTo>
                  <a:lnTo>
                    <a:pt x="2797521" y="484360"/>
                  </a:lnTo>
                  <a:lnTo>
                    <a:pt x="2879002" y="470780"/>
                  </a:lnTo>
                  <a:lnTo>
                    <a:pt x="3132499" y="434566"/>
                  </a:lnTo>
                  <a:lnTo>
                    <a:pt x="3558012" y="366665"/>
                  </a:lnTo>
                  <a:lnTo>
                    <a:pt x="3920150" y="303291"/>
                  </a:lnTo>
                  <a:lnTo>
                    <a:pt x="4060479" y="280657"/>
                  </a:lnTo>
                  <a:lnTo>
                    <a:pt x="4123853" y="258023"/>
                  </a:lnTo>
                  <a:lnTo>
                    <a:pt x="4187228" y="226336"/>
                  </a:lnTo>
                  <a:lnTo>
                    <a:pt x="4264182" y="162962"/>
                  </a:lnTo>
                  <a:lnTo>
                    <a:pt x="4295869" y="108641"/>
                  </a:lnTo>
                  <a:lnTo>
                    <a:pt x="4323030" y="49794"/>
                  </a:lnTo>
                  <a:lnTo>
                    <a:pt x="4332083" y="9053"/>
                  </a:lnTo>
                  <a:lnTo>
                    <a:pt x="4350190" y="0"/>
                  </a:lnTo>
                  <a:lnTo>
                    <a:pt x="4372824" y="4526"/>
                  </a:lnTo>
                  <a:lnTo>
                    <a:pt x="4377350" y="36214"/>
                  </a:lnTo>
                  <a:lnTo>
                    <a:pt x="4377350" y="113168"/>
                  </a:lnTo>
                  <a:lnTo>
                    <a:pt x="4377350" y="144855"/>
                  </a:lnTo>
                  <a:lnTo>
                    <a:pt x="4363770" y="230863"/>
                  </a:lnTo>
                  <a:lnTo>
                    <a:pt x="4341136" y="280657"/>
                  </a:lnTo>
                  <a:lnTo>
                    <a:pt x="4313976" y="339505"/>
                  </a:lnTo>
                  <a:lnTo>
                    <a:pt x="4273235" y="416459"/>
                  </a:lnTo>
                  <a:lnTo>
                    <a:pt x="4200808" y="511520"/>
                  </a:lnTo>
                  <a:lnTo>
                    <a:pt x="4137433" y="579421"/>
                  </a:lnTo>
                  <a:lnTo>
                    <a:pt x="4096693" y="602055"/>
                  </a:lnTo>
                  <a:lnTo>
                    <a:pt x="4069533" y="606582"/>
                  </a:lnTo>
                  <a:lnTo>
                    <a:pt x="4051426" y="597528"/>
                  </a:lnTo>
                  <a:lnTo>
                    <a:pt x="4015212" y="579421"/>
                  </a:lnTo>
                  <a:lnTo>
                    <a:pt x="3992578" y="565841"/>
                  </a:lnTo>
                  <a:lnTo>
                    <a:pt x="3942784" y="561315"/>
                  </a:lnTo>
                  <a:lnTo>
                    <a:pt x="3671180" y="570368"/>
                  </a:lnTo>
                  <a:lnTo>
                    <a:pt x="3503691" y="574895"/>
                  </a:lnTo>
                  <a:lnTo>
                    <a:pt x="3327148" y="606582"/>
                  </a:lnTo>
                  <a:lnTo>
                    <a:pt x="2774887" y="692590"/>
                  </a:lnTo>
                  <a:lnTo>
                    <a:pt x="2507810" y="76049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9" name="フリーフォーム 91">
              <a:extLst>
                <a:ext uri="{FF2B5EF4-FFF2-40B4-BE49-F238E27FC236}">
                  <a16:creationId xmlns:a16="http://schemas.microsoft.com/office/drawing/2014/main" id="{92C6D1CB-A87B-4AA1-B6B8-998641A8524B}"/>
                </a:ext>
              </a:extLst>
            </p:cNvPr>
            <p:cNvSpPr/>
            <p:nvPr/>
          </p:nvSpPr>
          <p:spPr>
            <a:xfrm rot="16500000">
              <a:off x="7835901" y="4994276"/>
              <a:ext cx="1073150" cy="434975"/>
            </a:xfrm>
            <a:custGeom>
              <a:avLst/>
              <a:gdLst>
                <a:gd name="connsiteX0" fmla="*/ 450056 w 1073943"/>
                <a:gd name="connsiteY0" fmla="*/ 171450 h 435769"/>
                <a:gd name="connsiteX1" fmla="*/ 571500 w 1073943"/>
                <a:gd name="connsiteY1" fmla="*/ 230982 h 435769"/>
                <a:gd name="connsiteX2" fmla="*/ 669131 w 1073943"/>
                <a:gd name="connsiteY2" fmla="*/ 273844 h 435769"/>
                <a:gd name="connsiteX3" fmla="*/ 821531 w 1073943"/>
                <a:gd name="connsiteY3" fmla="*/ 326232 h 435769"/>
                <a:gd name="connsiteX4" fmla="*/ 1009650 w 1073943"/>
                <a:gd name="connsiteY4" fmla="*/ 378619 h 435769"/>
                <a:gd name="connsiteX5" fmla="*/ 1062037 w 1073943"/>
                <a:gd name="connsiteY5" fmla="*/ 395288 h 435769"/>
                <a:gd name="connsiteX6" fmla="*/ 1073943 w 1073943"/>
                <a:gd name="connsiteY6" fmla="*/ 407194 h 435769"/>
                <a:gd name="connsiteX7" fmla="*/ 1066800 w 1073943"/>
                <a:gd name="connsiteY7" fmla="*/ 423863 h 435769"/>
                <a:gd name="connsiteX8" fmla="*/ 1050131 w 1073943"/>
                <a:gd name="connsiteY8" fmla="*/ 433388 h 435769"/>
                <a:gd name="connsiteX9" fmla="*/ 1019175 w 1073943"/>
                <a:gd name="connsiteY9" fmla="*/ 435769 h 435769"/>
                <a:gd name="connsiteX10" fmla="*/ 342900 w 1073943"/>
                <a:gd name="connsiteY10" fmla="*/ 371475 h 435769"/>
                <a:gd name="connsiteX11" fmla="*/ 288131 w 1073943"/>
                <a:gd name="connsiteY11" fmla="*/ 364332 h 435769"/>
                <a:gd name="connsiteX12" fmla="*/ 152400 w 1073943"/>
                <a:gd name="connsiteY12" fmla="*/ 361950 h 435769"/>
                <a:gd name="connsiteX13" fmla="*/ 66675 w 1073943"/>
                <a:gd name="connsiteY13" fmla="*/ 369094 h 435769"/>
                <a:gd name="connsiteX14" fmla="*/ 0 w 1073943"/>
                <a:gd name="connsiteY14" fmla="*/ 376238 h 435769"/>
                <a:gd name="connsiteX15" fmla="*/ 366712 w 1073943"/>
                <a:gd name="connsiteY15" fmla="*/ 0 h 435769"/>
                <a:gd name="connsiteX16" fmla="*/ 366712 w 1073943"/>
                <a:gd name="connsiteY16" fmla="*/ 23813 h 435769"/>
                <a:gd name="connsiteX17" fmla="*/ 361950 w 1073943"/>
                <a:gd name="connsiteY17" fmla="*/ 47625 h 435769"/>
                <a:gd name="connsiteX18" fmla="*/ 361950 w 1073943"/>
                <a:gd name="connsiteY18" fmla="*/ 78582 h 435769"/>
                <a:gd name="connsiteX19" fmla="*/ 366712 w 1073943"/>
                <a:gd name="connsiteY19" fmla="*/ 97632 h 435769"/>
                <a:gd name="connsiteX20" fmla="*/ 381000 w 1073943"/>
                <a:gd name="connsiteY20" fmla="*/ 116682 h 435769"/>
                <a:gd name="connsiteX21" fmla="*/ 404812 w 1073943"/>
                <a:gd name="connsiteY21" fmla="*/ 140494 h 435769"/>
                <a:gd name="connsiteX22" fmla="*/ 450056 w 1073943"/>
                <a:gd name="connsiteY22" fmla="*/ 171450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3943" h="435769">
                  <a:moveTo>
                    <a:pt x="450056" y="171450"/>
                  </a:moveTo>
                  <a:lnTo>
                    <a:pt x="571500" y="230982"/>
                  </a:lnTo>
                  <a:lnTo>
                    <a:pt x="669131" y="273844"/>
                  </a:lnTo>
                  <a:lnTo>
                    <a:pt x="821531" y="326232"/>
                  </a:lnTo>
                  <a:lnTo>
                    <a:pt x="1009650" y="378619"/>
                  </a:lnTo>
                  <a:lnTo>
                    <a:pt x="1062037" y="395288"/>
                  </a:lnTo>
                  <a:lnTo>
                    <a:pt x="1073943" y="407194"/>
                  </a:lnTo>
                  <a:lnTo>
                    <a:pt x="1066800" y="423863"/>
                  </a:lnTo>
                  <a:lnTo>
                    <a:pt x="1050131" y="433388"/>
                  </a:lnTo>
                  <a:lnTo>
                    <a:pt x="1019175" y="435769"/>
                  </a:lnTo>
                  <a:lnTo>
                    <a:pt x="342900" y="371475"/>
                  </a:lnTo>
                  <a:lnTo>
                    <a:pt x="288131" y="364332"/>
                  </a:lnTo>
                  <a:lnTo>
                    <a:pt x="152400" y="361950"/>
                  </a:lnTo>
                  <a:lnTo>
                    <a:pt x="66675" y="369094"/>
                  </a:lnTo>
                  <a:lnTo>
                    <a:pt x="0" y="376238"/>
                  </a:lnTo>
                  <a:lnTo>
                    <a:pt x="366712" y="0"/>
                  </a:lnTo>
                  <a:lnTo>
                    <a:pt x="366712" y="23813"/>
                  </a:lnTo>
                  <a:lnTo>
                    <a:pt x="361950" y="47625"/>
                  </a:lnTo>
                  <a:lnTo>
                    <a:pt x="361950" y="78582"/>
                  </a:lnTo>
                  <a:lnTo>
                    <a:pt x="366712" y="97632"/>
                  </a:lnTo>
                  <a:lnTo>
                    <a:pt x="381000" y="116682"/>
                  </a:lnTo>
                  <a:lnTo>
                    <a:pt x="404812" y="140494"/>
                  </a:lnTo>
                  <a:lnTo>
                    <a:pt x="450056" y="171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88">
              <a:extLst>
                <a:ext uri="{FF2B5EF4-FFF2-40B4-BE49-F238E27FC236}">
                  <a16:creationId xmlns:a16="http://schemas.microsoft.com/office/drawing/2014/main" id="{C109A4E2-2955-4163-81EE-83C8B831EB38}"/>
                </a:ext>
              </a:extLst>
            </p:cNvPr>
            <p:cNvSpPr/>
            <p:nvPr/>
          </p:nvSpPr>
          <p:spPr>
            <a:xfrm rot="16200000">
              <a:off x="6776245" y="3826670"/>
              <a:ext cx="1820863" cy="1323975"/>
            </a:xfrm>
            <a:custGeom>
              <a:avLst/>
              <a:gdLst>
                <a:gd name="connsiteX0" fmla="*/ 1089552 w 1821072"/>
                <a:gd name="connsiteY0" fmla="*/ 772733 h 1323948"/>
                <a:gd name="connsiteX1" fmla="*/ 1295614 w 1821072"/>
                <a:gd name="connsiteY1" fmla="*/ 893794 h 1323948"/>
                <a:gd name="connsiteX2" fmla="*/ 1403797 w 1821072"/>
                <a:gd name="connsiteY2" fmla="*/ 947885 h 1323948"/>
                <a:gd name="connsiteX3" fmla="*/ 1540313 w 1821072"/>
                <a:gd name="connsiteY3" fmla="*/ 996825 h 1323948"/>
                <a:gd name="connsiteX4" fmla="*/ 1581525 w 1821072"/>
                <a:gd name="connsiteY4" fmla="*/ 1004552 h 1323948"/>
                <a:gd name="connsiteX5" fmla="*/ 1622738 w 1821072"/>
                <a:gd name="connsiteY5" fmla="*/ 1007128 h 1323948"/>
                <a:gd name="connsiteX6" fmla="*/ 1671677 w 1821072"/>
                <a:gd name="connsiteY6" fmla="*/ 996825 h 1323948"/>
                <a:gd name="connsiteX7" fmla="*/ 1736072 w 1821072"/>
                <a:gd name="connsiteY7" fmla="*/ 965916 h 1323948"/>
                <a:gd name="connsiteX8" fmla="*/ 1772133 w 1821072"/>
                <a:gd name="connsiteY8" fmla="*/ 940158 h 1323948"/>
                <a:gd name="connsiteX9" fmla="*/ 1787587 w 1821072"/>
                <a:gd name="connsiteY9" fmla="*/ 929855 h 1323948"/>
                <a:gd name="connsiteX10" fmla="*/ 1808193 w 1821072"/>
                <a:gd name="connsiteY10" fmla="*/ 922128 h 1323948"/>
                <a:gd name="connsiteX11" fmla="*/ 1815921 w 1821072"/>
                <a:gd name="connsiteY11" fmla="*/ 929855 h 1323948"/>
                <a:gd name="connsiteX12" fmla="*/ 1821072 w 1821072"/>
                <a:gd name="connsiteY12" fmla="*/ 945310 h 1323948"/>
                <a:gd name="connsiteX13" fmla="*/ 1813345 w 1821072"/>
                <a:gd name="connsiteY13" fmla="*/ 978795 h 1323948"/>
                <a:gd name="connsiteX14" fmla="*/ 1774708 w 1821072"/>
                <a:gd name="connsiteY14" fmla="*/ 1045765 h 1323948"/>
                <a:gd name="connsiteX15" fmla="*/ 1710314 w 1821072"/>
                <a:gd name="connsiteY15" fmla="*/ 1141068 h 1323948"/>
                <a:gd name="connsiteX16" fmla="*/ 1658798 w 1821072"/>
                <a:gd name="connsiteY16" fmla="*/ 1200311 h 1323948"/>
                <a:gd name="connsiteX17" fmla="*/ 1586677 w 1821072"/>
                <a:gd name="connsiteY17" fmla="*/ 1267281 h 1323948"/>
                <a:gd name="connsiteX18" fmla="*/ 1527434 w 1821072"/>
                <a:gd name="connsiteY18" fmla="*/ 1308494 h 1323948"/>
                <a:gd name="connsiteX19" fmla="*/ 1491373 w 1821072"/>
                <a:gd name="connsiteY19" fmla="*/ 1323948 h 1323948"/>
                <a:gd name="connsiteX20" fmla="*/ 1455312 w 1821072"/>
                <a:gd name="connsiteY20" fmla="*/ 1295615 h 1323948"/>
                <a:gd name="connsiteX21" fmla="*/ 1432130 w 1821072"/>
                <a:gd name="connsiteY21" fmla="*/ 1267281 h 1323948"/>
                <a:gd name="connsiteX22" fmla="*/ 1393494 w 1821072"/>
                <a:gd name="connsiteY22" fmla="*/ 1215766 h 1323948"/>
                <a:gd name="connsiteX23" fmla="*/ 1280160 w 1821072"/>
                <a:gd name="connsiteY23" fmla="*/ 1146220 h 1323948"/>
                <a:gd name="connsiteX24" fmla="*/ 1123037 w 1821072"/>
                <a:gd name="connsiteY24" fmla="*/ 1048341 h 1323948"/>
                <a:gd name="connsiteX25" fmla="*/ 958188 w 1821072"/>
                <a:gd name="connsiteY25" fmla="*/ 940158 h 1323948"/>
                <a:gd name="connsiteX26" fmla="*/ 826823 w 1821072"/>
                <a:gd name="connsiteY26" fmla="*/ 842279 h 1323948"/>
                <a:gd name="connsiteX27" fmla="*/ 664549 w 1821072"/>
                <a:gd name="connsiteY27" fmla="*/ 708338 h 1323948"/>
                <a:gd name="connsiteX28" fmla="*/ 491973 w 1821072"/>
                <a:gd name="connsiteY28" fmla="*/ 564095 h 1323948"/>
                <a:gd name="connsiteX29" fmla="*/ 316820 w 1821072"/>
                <a:gd name="connsiteY29" fmla="*/ 399245 h 1323948"/>
                <a:gd name="connsiteX30" fmla="*/ 162273 w 1821072"/>
                <a:gd name="connsiteY30" fmla="*/ 236972 h 1323948"/>
                <a:gd name="connsiteX31" fmla="*/ 41212 w 1821072"/>
                <a:gd name="connsiteY31" fmla="*/ 95304 h 1323948"/>
                <a:gd name="connsiteX32" fmla="*/ 5151 w 1821072"/>
                <a:gd name="connsiteY32" fmla="*/ 46364 h 1323948"/>
                <a:gd name="connsiteX33" fmla="*/ 0 w 1821072"/>
                <a:gd name="connsiteY33" fmla="*/ 20606 h 1323948"/>
                <a:gd name="connsiteX34" fmla="*/ 5151 w 1821072"/>
                <a:gd name="connsiteY34" fmla="*/ 2576 h 1323948"/>
                <a:gd name="connsiteX35" fmla="*/ 18030 w 1821072"/>
                <a:gd name="connsiteY35" fmla="*/ 0 h 1323948"/>
                <a:gd name="connsiteX36" fmla="*/ 43788 w 1821072"/>
                <a:gd name="connsiteY36" fmla="*/ 2576 h 1323948"/>
                <a:gd name="connsiteX37" fmla="*/ 66970 w 1821072"/>
                <a:gd name="connsiteY37" fmla="*/ 12879 h 1323948"/>
                <a:gd name="connsiteX38" fmla="*/ 170001 w 1821072"/>
                <a:gd name="connsiteY38" fmla="*/ 97880 h 1323948"/>
                <a:gd name="connsiteX39" fmla="*/ 337426 w 1821072"/>
                <a:gd name="connsiteY39" fmla="*/ 229244 h 1323948"/>
                <a:gd name="connsiteX40" fmla="*/ 553791 w 1821072"/>
                <a:gd name="connsiteY40" fmla="*/ 396670 h 1323948"/>
                <a:gd name="connsiteX41" fmla="*/ 780459 w 1821072"/>
                <a:gd name="connsiteY41" fmla="*/ 561519 h 1323948"/>
                <a:gd name="connsiteX42" fmla="*/ 837126 w 1821072"/>
                <a:gd name="connsiteY42" fmla="*/ 605307 h 1323948"/>
                <a:gd name="connsiteX43" fmla="*/ 1089552 w 1821072"/>
                <a:gd name="connsiteY43" fmla="*/ 772733 h 132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21072" h="1323948">
                  <a:moveTo>
                    <a:pt x="1089552" y="772733"/>
                  </a:moveTo>
                  <a:lnTo>
                    <a:pt x="1295614" y="893794"/>
                  </a:lnTo>
                  <a:lnTo>
                    <a:pt x="1403797" y="947885"/>
                  </a:lnTo>
                  <a:lnTo>
                    <a:pt x="1540313" y="996825"/>
                  </a:lnTo>
                  <a:lnTo>
                    <a:pt x="1581525" y="1004552"/>
                  </a:lnTo>
                  <a:lnTo>
                    <a:pt x="1622738" y="1007128"/>
                  </a:lnTo>
                  <a:lnTo>
                    <a:pt x="1671677" y="996825"/>
                  </a:lnTo>
                  <a:lnTo>
                    <a:pt x="1736072" y="965916"/>
                  </a:lnTo>
                  <a:lnTo>
                    <a:pt x="1772133" y="940158"/>
                  </a:lnTo>
                  <a:lnTo>
                    <a:pt x="1787587" y="929855"/>
                  </a:lnTo>
                  <a:lnTo>
                    <a:pt x="1808193" y="922128"/>
                  </a:lnTo>
                  <a:lnTo>
                    <a:pt x="1815921" y="929855"/>
                  </a:lnTo>
                  <a:lnTo>
                    <a:pt x="1821072" y="945310"/>
                  </a:lnTo>
                  <a:lnTo>
                    <a:pt x="1813345" y="978795"/>
                  </a:lnTo>
                  <a:lnTo>
                    <a:pt x="1774708" y="1045765"/>
                  </a:lnTo>
                  <a:lnTo>
                    <a:pt x="1710314" y="1141068"/>
                  </a:lnTo>
                  <a:lnTo>
                    <a:pt x="1658798" y="1200311"/>
                  </a:lnTo>
                  <a:lnTo>
                    <a:pt x="1586677" y="1267281"/>
                  </a:lnTo>
                  <a:lnTo>
                    <a:pt x="1527434" y="1308494"/>
                  </a:lnTo>
                  <a:lnTo>
                    <a:pt x="1491373" y="1323948"/>
                  </a:lnTo>
                  <a:lnTo>
                    <a:pt x="1455312" y="1295615"/>
                  </a:lnTo>
                  <a:lnTo>
                    <a:pt x="1432130" y="1267281"/>
                  </a:lnTo>
                  <a:lnTo>
                    <a:pt x="1393494" y="1215766"/>
                  </a:lnTo>
                  <a:lnTo>
                    <a:pt x="1280160" y="1146220"/>
                  </a:lnTo>
                  <a:lnTo>
                    <a:pt x="1123037" y="1048341"/>
                  </a:lnTo>
                  <a:lnTo>
                    <a:pt x="958188" y="940158"/>
                  </a:lnTo>
                  <a:lnTo>
                    <a:pt x="826823" y="842279"/>
                  </a:lnTo>
                  <a:lnTo>
                    <a:pt x="664549" y="708338"/>
                  </a:lnTo>
                  <a:lnTo>
                    <a:pt x="491973" y="564095"/>
                  </a:lnTo>
                  <a:lnTo>
                    <a:pt x="316820" y="399245"/>
                  </a:lnTo>
                  <a:lnTo>
                    <a:pt x="162273" y="236972"/>
                  </a:lnTo>
                  <a:lnTo>
                    <a:pt x="41212" y="95304"/>
                  </a:lnTo>
                  <a:lnTo>
                    <a:pt x="5151" y="46364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18030" y="0"/>
                  </a:lnTo>
                  <a:lnTo>
                    <a:pt x="43788" y="2576"/>
                  </a:lnTo>
                  <a:lnTo>
                    <a:pt x="66970" y="12879"/>
                  </a:lnTo>
                  <a:lnTo>
                    <a:pt x="170001" y="97880"/>
                  </a:lnTo>
                  <a:lnTo>
                    <a:pt x="337426" y="229244"/>
                  </a:lnTo>
                  <a:lnTo>
                    <a:pt x="553791" y="396670"/>
                  </a:lnTo>
                  <a:lnTo>
                    <a:pt x="780459" y="561519"/>
                  </a:lnTo>
                  <a:lnTo>
                    <a:pt x="837126" y="605307"/>
                  </a:lnTo>
                  <a:lnTo>
                    <a:pt x="1089552" y="77273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11" name="グループ化 110">
            <a:extLst>
              <a:ext uri="{FF2B5EF4-FFF2-40B4-BE49-F238E27FC236}">
                <a16:creationId xmlns:a16="http://schemas.microsoft.com/office/drawing/2014/main" id="{F3F721D2-F238-4FC2-AEEE-D7BFAC2CD878}"/>
              </a:ext>
            </a:extLst>
          </p:cNvPr>
          <p:cNvGrpSpPr/>
          <p:nvPr/>
        </p:nvGrpSpPr>
        <p:grpSpPr>
          <a:xfrm>
            <a:off x="3687764" y="1565276"/>
            <a:ext cx="5032375" cy="4425950"/>
            <a:chOff x="3687764" y="1565276"/>
            <a:chExt cx="5032375" cy="4425950"/>
          </a:xfrm>
          <a:solidFill>
            <a:schemeClr val="tx1"/>
          </a:solidFill>
        </p:grpSpPr>
        <p:sp>
          <p:nvSpPr>
            <p:cNvPr id="112" name="フリーフォーム 72">
              <a:extLst>
                <a:ext uri="{FF2B5EF4-FFF2-40B4-BE49-F238E27FC236}">
                  <a16:creationId xmlns:a16="http://schemas.microsoft.com/office/drawing/2014/main" id="{A7F1D0E7-783F-4328-ABB1-8FDA71F2EC5D}"/>
                </a:ext>
              </a:extLst>
            </p:cNvPr>
            <p:cNvSpPr/>
            <p:nvPr/>
          </p:nvSpPr>
          <p:spPr>
            <a:xfrm>
              <a:off x="5005388" y="4367213"/>
              <a:ext cx="419100" cy="847725"/>
            </a:xfrm>
            <a:custGeom>
              <a:avLst/>
              <a:gdLst>
                <a:gd name="connsiteX0" fmla="*/ 54768 w 419100"/>
                <a:gd name="connsiteY0" fmla="*/ 178594 h 847725"/>
                <a:gd name="connsiteX1" fmla="*/ 164306 w 419100"/>
                <a:gd name="connsiteY1" fmla="*/ 552450 h 847725"/>
                <a:gd name="connsiteX2" fmla="*/ 214312 w 419100"/>
                <a:gd name="connsiteY2" fmla="*/ 740569 h 847725"/>
                <a:gd name="connsiteX3" fmla="*/ 226218 w 419100"/>
                <a:gd name="connsiteY3" fmla="*/ 778669 h 847725"/>
                <a:gd name="connsiteX4" fmla="*/ 245268 w 419100"/>
                <a:gd name="connsiteY4" fmla="*/ 812006 h 847725"/>
                <a:gd name="connsiteX5" fmla="*/ 261937 w 419100"/>
                <a:gd name="connsiteY5" fmla="*/ 833438 h 847725"/>
                <a:gd name="connsiteX6" fmla="*/ 288131 w 419100"/>
                <a:gd name="connsiteY6" fmla="*/ 847725 h 847725"/>
                <a:gd name="connsiteX7" fmla="*/ 302418 w 419100"/>
                <a:gd name="connsiteY7" fmla="*/ 847725 h 847725"/>
                <a:gd name="connsiteX8" fmla="*/ 328612 w 419100"/>
                <a:gd name="connsiteY8" fmla="*/ 842963 h 847725"/>
                <a:gd name="connsiteX9" fmla="*/ 352425 w 419100"/>
                <a:gd name="connsiteY9" fmla="*/ 831056 h 847725"/>
                <a:gd name="connsiteX10" fmla="*/ 366712 w 419100"/>
                <a:gd name="connsiteY10" fmla="*/ 812006 h 847725"/>
                <a:gd name="connsiteX11" fmla="*/ 390525 w 419100"/>
                <a:gd name="connsiteY11" fmla="*/ 773906 h 847725"/>
                <a:gd name="connsiteX12" fmla="*/ 404812 w 419100"/>
                <a:gd name="connsiteY12" fmla="*/ 733425 h 847725"/>
                <a:gd name="connsiteX13" fmla="*/ 411956 w 419100"/>
                <a:gd name="connsiteY13" fmla="*/ 671513 h 847725"/>
                <a:gd name="connsiteX14" fmla="*/ 419100 w 419100"/>
                <a:gd name="connsiteY14" fmla="*/ 581025 h 847725"/>
                <a:gd name="connsiteX15" fmla="*/ 411956 w 419100"/>
                <a:gd name="connsiteY15" fmla="*/ 521494 h 847725"/>
                <a:gd name="connsiteX16" fmla="*/ 395287 w 419100"/>
                <a:gd name="connsiteY16" fmla="*/ 433388 h 847725"/>
                <a:gd name="connsiteX17" fmla="*/ 371475 w 419100"/>
                <a:gd name="connsiteY17" fmla="*/ 359569 h 847725"/>
                <a:gd name="connsiteX18" fmla="*/ 352425 w 419100"/>
                <a:gd name="connsiteY18" fmla="*/ 307181 h 847725"/>
                <a:gd name="connsiteX19" fmla="*/ 271462 w 419100"/>
                <a:gd name="connsiteY19" fmla="*/ 226219 h 847725"/>
                <a:gd name="connsiteX20" fmla="*/ 66675 w 419100"/>
                <a:gd name="connsiteY20" fmla="*/ 26194 h 847725"/>
                <a:gd name="connsiteX21" fmla="*/ 35718 w 419100"/>
                <a:gd name="connsiteY21" fmla="*/ 7144 h 847725"/>
                <a:gd name="connsiteX22" fmla="*/ 19050 w 419100"/>
                <a:gd name="connsiteY22" fmla="*/ 0 h 847725"/>
                <a:gd name="connsiteX23" fmla="*/ 7143 w 419100"/>
                <a:gd name="connsiteY23" fmla="*/ 0 h 847725"/>
                <a:gd name="connsiteX24" fmla="*/ 0 w 419100"/>
                <a:gd name="connsiteY24" fmla="*/ 21431 h 847725"/>
                <a:gd name="connsiteX25" fmla="*/ 4762 w 419100"/>
                <a:gd name="connsiteY25" fmla="*/ 47625 h 847725"/>
                <a:gd name="connsiteX26" fmla="*/ 54768 w 419100"/>
                <a:gd name="connsiteY26" fmla="*/ 178594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9100" h="847725">
                  <a:moveTo>
                    <a:pt x="54768" y="178594"/>
                  </a:moveTo>
                  <a:lnTo>
                    <a:pt x="164306" y="552450"/>
                  </a:lnTo>
                  <a:lnTo>
                    <a:pt x="214312" y="740569"/>
                  </a:lnTo>
                  <a:lnTo>
                    <a:pt x="226218" y="778669"/>
                  </a:lnTo>
                  <a:lnTo>
                    <a:pt x="245268" y="812006"/>
                  </a:lnTo>
                  <a:lnTo>
                    <a:pt x="261937" y="833438"/>
                  </a:lnTo>
                  <a:lnTo>
                    <a:pt x="288131" y="847725"/>
                  </a:lnTo>
                  <a:lnTo>
                    <a:pt x="302418" y="847725"/>
                  </a:lnTo>
                  <a:lnTo>
                    <a:pt x="328612" y="842963"/>
                  </a:lnTo>
                  <a:lnTo>
                    <a:pt x="352425" y="831056"/>
                  </a:lnTo>
                  <a:lnTo>
                    <a:pt x="366712" y="812006"/>
                  </a:lnTo>
                  <a:lnTo>
                    <a:pt x="390525" y="773906"/>
                  </a:lnTo>
                  <a:lnTo>
                    <a:pt x="404812" y="733425"/>
                  </a:lnTo>
                  <a:lnTo>
                    <a:pt x="411956" y="671513"/>
                  </a:lnTo>
                  <a:lnTo>
                    <a:pt x="419100" y="581025"/>
                  </a:lnTo>
                  <a:lnTo>
                    <a:pt x="411956" y="521494"/>
                  </a:lnTo>
                  <a:lnTo>
                    <a:pt x="395287" y="433388"/>
                  </a:lnTo>
                  <a:lnTo>
                    <a:pt x="371475" y="359569"/>
                  </a:lnTo>
                  <a:lnTo>
                    <a:pt x="352425" y="307181"/>
                  </a:lnTo>
                  <a:lnTo>
                    <a:pt x="271462" y="226219"/>
                  </a:lnTo>
                  <a:lnTo>
                    <a:pt x="66675" y="26194"/>
                  </a:lnTo>
                  <a:lnTo>
                    <a:pt x="35718" y="7144"/>
                  </a:lnTo>
                  <a:lnTo>
                    <a:pt x="19050" y="0"/>
                  </a:lnTo>
                  <a:lnTo>
                    <a:pt x="7143" y="0"/>
                  </a:lnTo>
                  <a:lnTo>
                    <a:pt x="0" y="21431"/>
                  </a:lnTo>
                  <a:lnTo>
                    <a:pt x="4762" y="47625"/>
                  </a:lnTo>
                  <a:lnTo>
                    <a:pt x="54768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73">
              <a:extLst>
                <a:ext uri="{FF2B5EF4-FFF2-40B4-BE49-F238E27FC236}">
                  <a16:creationId xmlns:a16="http://schemas.microsoft.com/office/drawing/2014/main" id="{603B4B60-873D-48E2-A327-B5649D1695A1}"/>
                </a:ext>
              </a:extLst>
            </p:cNvPr>
            <p:cNvSpPr/>
            <p:nvPr/>
          </p:nvSpPr>
          <p:spPr>
            <a:xfrm>
              <a:off x="3687764" y="4429126"/>
              <a:ext cx="649287" cy="1214437"/>
            </a:xfrm>
            <a:custGeom>
              <a:avLst/>
              <a:gdLst>
                <a:gd name="connsiteX0" fmla="*/ 428390 w 648848"/>
                <a:gd name="connsiteY0" fmla="*/ 603755 h 1215025"/>
                <a:gd name="connsiteX1" fmla="*/ 320666 w 648848"/>
                <a:gd name="connsiteY1" fmla="*/ 804171 h 1215025"/>
                <a:gd name="connsiteX2" fmla="*/ 220458 w 648848"/>
                <a:gd name="connsiteY2" fmla="*/ 967009 h 1215025"/>
                <a:gd name="connsiteX3" fmla="*/ 117744 w 648848"/>
                <a:gd name="connsiteY3" fmla="*/ 1122332 h 1215025"/>
                <a:gd name="connsiteX4" fmla="*/ 72651 w 648848"/>
                <a:gd name="connsiteY4" fmla="*/ 1179952 h 1215025"/>
                <a:gd name="connsiteX5" fmla="*/ 55114 w 648848"/>
                <a:gd name="connsiteY5" fmla="*/ 1205004 h 1215025"/>
                <a:gd name="connsiteX6" fmla="*/ 35073 w 648848"/>
                <a:gd name="connsiteY6" fmla="*/ 1212520 h 1215025"/>
                <a:gd name="connsiteX7" fmla="*/ 15031 w 648848"/>
                <a:gd name="connsiteY7" fmla="*/ 1215025 h 1215025"/>
                <a:gd name="connsiteX8" fmla="*/ 0 w 648848"/>
                <a:gd name="connsiteY8" fmla="*/ 1210014 h 1215025"/>
                <a:gd name="connsiteX9" fmla="*/ 0 w 648848"/>
                <a:gd name="connsiteY9" fmla="*/ 1189973 h 1215025"/>
                <a:gd name="connsiteX10" fmla="*/ 22547 w 648848"/>
                <a:gd name="connsiteY10" fmla="*/ 1142374 h 1215025"/>
                <a:gd name="connsiteX11" fmla="*/ 77661 w 648848"/>
                <a:gd name="connsiteY11" fmla="*/ 1014608 h 1215025"/>
                <a:gd name="connsiteX12" fmla="*/ 160333 w 648848"/>
                <a:gd name="connsiteY12" fmla="*/ 801666 h 1215025"/>
                <a:gd name="connsiteX13" fmla="*/ 227973 w 648848"/>
                <a:gd name="connsiteY13" fmla="*/ 591229 h 1215025"/>
                <a:gd name="connsiteX14" fmla="*/ 278078 w 648848"/>
                <a:gd name="connsiteY14" fmla="*/ 405843 h 1215025"/>
                <a:gd name="connsiteX15" fmla="*/ 310645 w 648848"/>
                <a:gd name="connsiteY15" fmla="*/ 268057 h 1215025"/>
                <a:gd name="connsiteX16" fmla="*/ 325676 w 648848"/>
                <a:gd name="connsiteY16" fmla="*/ 177870 h 1215025"/>
                <a:gd name="connsiteX17" fmla="*/ 323171 w 648848"/>
                <a:gd name="connsiteY17" fmla="*/ 130271 h 1215025"/>
                <a:gd name="connsiteX18" fmla="*/ 310645 w 648848"/>
                <a:gd name="connsiteY18" fmla="*/ 97703 h 1215025"/>
                <a:gd name="connsiteX19" fmla="*/ 283088 w 648848"/>
                <a:gd name="connsiteY19" fmla="*/ 75156 h 1215025"/>
                <a:gd name="connsiteX20" fmla="*/ 253026 w 648848"/>
                <a:gd name="connsiteY20" fmla="*/ 60125 h 1215025"/>
                <a:gd name="connsiteX21" fmla="*/ 227973 w 648848"/>
                <a:gd name="connsiteY21" fmla="*/ 42589 h 1215025"/>
                <a:gd name="connsiteX22" fmla="*/ 227973 w 648848"/>
                <a:gd name="connsiteY22" fmla="*/ 30063 h 1215025"/>
                <a:gd name="connsiteX23" fmla="*/ 243005 w 648848"/>
                <a:gd name="connsiteY23" fmla="*/ 12526 h 1215025"/>
                <a:gd name="connsiteX24" fmla="*/ 270562 w 648848"/>
                <a:gd name="connsiteY24" fmla="*/ 2505 h 1215025"/>
                <a:gd name="connsiteX25" fmla="*/ 305635 w 648848"/>
                <a:gd name="connsiteY25" fmla="*/ 0 h 1215025"/>
                <a:gd name="connsiteX26" fmla="*/ 368265 w 648848"/>
                <a:gd name="connsiteY26" fmla="*/ 7516 h 1215025"/>
                <a:gd name="connsiteX27" fmla="*/ 438411 w 648848"/>
                <a:gd name="connsiteY27" fmla="*/ 25052 h 1215025"/>
                <a:gd name="connsiteX28" fmla="*/ 506051 w 648848"/>
                <a:gd name="connsiteY28" fmla="*/ 47599 h 1215025"/>
                <a:gd name="connsiteX29" fmla="*/ 561166 w 648848"/>
                <a:gd name="connsiteY29" fmla="*/ 77661 h 1215025"/>
                <a:gd name="connsiteX30" fmla="*/ 596239 w 648848"/>
                <a:gd name="connsiteY30" fmla="*/ 112734 h 1215025"/>
                <a:gd name="connsiteX31" fmla="*/ 631312 w 648848"/>
                <a:gd name="connsiteY31" fmla="*/ 157828 h 1215025"/>
                <a:gd name="connsiteX32" fmla="*/ 648848 w 648848"/>
                <a:gd name="connsiteY32" fmla="*/ 195406 h 1215025"/>
                <a:gd name="connsiteX33" fmla="*/ 648848 w 648848"/>
                <a:gd name="connsiteY33" fmla="*/ 217953 h 1215025"/>
                <a:gd name="connsiteX34" fmla="*/ 638827 w 648848"/>
                <a:gd name="connsiteY34" fmla="*/ 237995 h 1215025"/>
                <a:gd name="connsiteX35" fmla="*/ 626301 w 648848"/>
                <a:gd name="connsiteY35" fmla="*/ 253026 h 1215025"/>
                <a:gd name="connsiteX36" fmla="*/ 561166 w 648848"/>
                <a:gd name="connsiteY36" fmla="*/ 320666 h 1215025"/>
                <a:gd name="connsiteX37" fmla="*/ 546135 w 648848"/>
                <a:gd name="connsiteY37" fmla="*/ 338203 h 1215025"/>
                <a:gd name="connsiteX38" fmla="*/ 533609 w 648848"/>
                <a:gd name="connsiteY38" fmla="*/ 378286 h 1215025"/>
                <a:gd name="connsiteX39" fmla="*/ 496030 w 648848"/>
                <a:gd name="connsiteY39" fmla="*/ 473484 h 1215025"/>
                <a:gd name="connsiteX40" fmla="*/ 428390 w 648848"/>
                <a:gd name="connsiteY40" fmla="*/ 603755 h 12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8848" h="1215025">
                  <a:moveTo>
                    <a:pt x="428390" y="603755"/>
                  </a:moveTo>
                  <a:lnTo>
                    <a:pt x="320666" y="804171"/>
                  </a:lnTo>
                  <a:lnTo>
                    <a:pt x="220458" y="967009"/>
                  </a:lnTo>
                  <a:lnTo>
                    <a:pt x="117744" y="1122332"/>
                  </a:lnTo>
                  <a:lnTo>
                    <a:pt x="72651" y="1179952"/>
                  </a:lnTo>
                  <a:lnTo>
                    <a:pt x="55114" y="1205004"/>
                  </a:lnTo>
                  <a:lnTo>
                    <a:pt x="35073" y="1212520"/>
                  </a:lnTo>
                  <a:lnTo>
                    <a:pt x="15031" y="1215025"/>
                  </a:lnTo>
                  <a:lnTo>
                    <a:pt x="0" y="1210014"/>
                  </a:lnTo>
                  <a:lnTo>
                    <a:pt x="0" y="1189973"/>
                  </a:lnTo>
                  <a:lnTo>
                    <a:pt x="22547" y="1142374"/>
                  </a:lnTo>
                  <a:lnTo>
                    <a:pt x="77661" y="1014608"/>
                  </a:lnTo>
                  <a:lnTo>
                    <a:pt x="160333" y="801666"/>
                  </a:lnTo>
                  <a:lnTo>
                    <a:pt x="227973" y="591229"/>
                  </a:lnTo>
                  <a:lnTo>
                    <a:pt x="278078" y="405843"/>
                  </a:lnTo>
                  <a:lnTo>
                    <a:pt x="310645" y="268057"/>
                  </a:lnTo>
                  <a:lnTo>
                    <a:pt x="325676" y="177870"/>
                  </a:lnTo>
                  <a:lnTo>
                    <a:pt x="323171" y="130271"/>
                  </a:lnTo>
                  <a:lnTo>
                    <a:pt x="310645" y="97703"/>
                  </a:lnTo>
                  <a:lnTo>
                    <a:pt x="283088" y="75156"/>
                  </a:lnTo>
                  <a:lnTo>
                    <a:pt x="253026" y="60125"/>
                  </a:lnTo>
                  <a:lnTo>
                    <a:pt x="227973" y="42589"/>
                  </a:lnTo>
                  <a:lnTo>
                    <a:pt x="227973" y="30063"/>
                  </a:lnTo>
                  <a:lnTo>
                    <a:pt x="243005" y="12526"/>
                  </a:lnTo>
                  <a:lnTo>
                    <a:pt x="270562" y="2505"/>
                  </a:lnTo>
                  <a:lnTo>
                    <a:pt x="305635" y="0"/>
                  </a:lnTo>
                  <a:lnTo>
                    <a:pt x="368265" y="7516"/>
                  </a:lnTo>
                  <a:lnTo>
                    <a:pt x="438411" y="25052"/>
                  </a:lnTo>
                  <a:lnTo>
                    <a:pt x="506051" y="47599"/>
                  </a:lnTo>
                  <a:lnTo>
                    <a:pt x="561166" y="77661"/>
                  </a:lnTo>
                  <a:lnTo>
                    <a:pt x="596239" y="112734"/>
                  </a:lnTo>
                  <a:lnTo>
                    <a:pt x="631312" y="157828"/>
                  </a:lnTo>
                  <a:lnTo>
                    <a:pt x="648848" y="195406"/>
                  </a:lnTo>
                  <a:lnTo>
                    <a:pt x="648848" y="217953"/>
                  </a:lnTo>
                  <a:lnTo>
                    <a:pt x="638827" y="237995"/>
                  </a:lnTo>
                  <a:lnTo>
                    <a:pt x="626301" y="253026"/>
                  </a:lnTo>
                  <a:lnTo>
                    <a:pt x="561166" y="320666"/>
                  </a:lnTo>
                  <a:lnTo>
                    <a:pt x="546135" y="338203"/>
                  </a:lnTo>
                  <a:lnTo>
                    <a:pt x="533609" y="378286"/>
                  </a:lnTo>
                  <a:lnTo>
                    <a:pt x="496030" y="473484"/>
                  </a:lnTo>
                  <a:lnTo>
                    <a:pt x="428390" y="603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79">
              <a:extLst>
                <a:ext uri="{FF2B5EF4-FFF2-40B4-BE49-F238E27FC236}">
                  <a16:creationId xmlns:a16="http://schemas.microsoft.com/office/drawing/2014/main" id="{25199922-9E2C-474C-B6FB-A6AF741B66C0}"/>
                </a:ext>
              </a:extLst>
            </p:cNvPr>
            <p:cNvSpPr/>
            <p:nvPr/>
          </p:nvSpPr>
          <p:spPr>
            <a:xfrm>
              <a:off x="5857875" y="1724025"/>
              <a:ext cx="579438" cy="723900"/>
            </a:xfrm>
            <a:custGeom>
              <a:avLst/>
              <a:gdLst>
                <a:gd name="connsiteX0" fmla="*/ 500063 w 578644"/>
                <a:gd name="connsiteY0" fmla="*/ 397668 h 723900"/>
                <a:gd name="connsiteX1" fmla="*/ 502444 w 578644"/>
                <a:gd name="connsiteY1" fmla="*/ 690562 h 723900"/>
                <a:gd name="connsiteX2" fmla="*/ 278606 w 578644"/>
                <a:gd name="connsiteY2" fmla="*/ 723900 h 723900"/>
                <a:gd name="connsiteX3" fmla="*/ 273844 w 578644"/>
                <a:gd name="connsiteY3" fmla="*/ 304800 h 723900"/>
                <a:gd name="connsiteX4" fmla="*/ 273844 w 578644"/>
                <a:gd name="connsiteY4" fmla="*/ 264318 h 723900"/>
                <a:gd name="connsiteX5" fmla="*/ 264319 w 578644"/>
                <a:gd name="connsiteY5" fmla="*/ 230981 h 723900"/>
                <a:gd name="connsiteX6" fmla="*/ 242888 w 578644"/>
                <a:gd name="connsiteY6" fmla="*/ 197643 h 723900"/>
                <a:gd name="connsiteX7" fmla="*/ 202406 w 578644"/>
                <a:gd name="connsiteY7" fmla="*/ 157162 h 723900"/>
                <a:gd name="connsiteX8" fmla="*/ 152400 w 578644"/>
                <a:gd name="connsiteY8" fmla="*/ 123825 h 723900"/>
                <a:gd name="connsiteX9" fmla="*/ 100013 w 578644"/>
                <a:gd name="connsiteY9" fmla="*/ 100012 h 723900"/>
                <a:gd name="connsiteX10" fmla="*/ 35719 w 578644"/>
                <a:gd name="connsiteY10" fmla="*/ 71437 h 723900"/>
                <a:gd name="connsiteX11" fmla="*/ 11906 w 578644"/>
                <a:gd name="connsiteY11" fmla="*/ 54768 h 723900"/>
                <a:gd name="connsiteX12" fmla="*/ 0 w 578644"/>
                <a:gd name="connsiteY12" fmla="*/ 38100 h 723900"/>
                <a:gd name="connsiteX13" fmla="*/ 2381 w 578644"/>
                <a:gd name="connsiteY13" fmla="*/ 21431 h 723900"/>
                <a:gd name="connsiteX14" fmla="*/ 14288 w 578644"/>
                <a:gd name="connsiteY14" fmla="*/ 9525 h 723900"/>
                <a:gd name="connsiteX15" fmla="*/ 50006 w 578644"/>
                <a:gd name="connsiteY15" fmla="*/ 0 h 723900"/>
                <a:gd name="connsiteX16" fmla="*/ 88106 w 578644"/>
                <a:gd name="connsiteY16" fmla="*/ 0 h 723900"/>
                <a:gd name="connsiteX17" fmla="*/ 195263 w 578644"/>
                <a:gd name="connsiteY17" fmla="*/ 11906 h 723900"/>
                <a:gd name="connsiteX18" fmla="*/ 328613 w 578644"/>
                <a:gd name="connsiteY18" fmla="*/ 35718 h 723900"/>
                <a:gd name="connsiteX19" fmla="*/ 447675 w 578644"/>
                <a:gd name="connsiteY19" fmla="*/ 71437 h 723900"/>
                <a:gd name="connsiteX20" fmla="*/ 507206 w 578644"/>
                <a:gd name="connsiteY20" fmla="*/ 92868 h 723900"/>
                <a:gd name="connsiteX21" fmla="*/ 535781 w 578644"/>
                <a:gd name="connsiteY21" fmla="*/ 111918 h 723900"/>
                <a:gd name="connsiteX22" fmla="*/ 569119 w 578644"/>
                <a:gd name="connsiteY22" fmla="*/ 145256 h 723900"/>
                <a:gd name="connsiteX23" fmla="*/ 576263 w 578644"/>
                <a:gd name="connsiteY23" fmla="*/ 166687 h 723900"/>
                <a:gd name="connsiteX24" fmla="*/ 578644 w 578644"/>
                <a:gd name="connsiteY24" fmla="*/ 185737 h 723900"/>
                <a:gd name="connsiteX25" fmla="*/ 571500 w 578644"/>
                <a:gd name="connsiteY25" fmla="*/ 209550 h 723900"/>
                <a:gd name="connsiteX26" fmla="*/ 542925 w 578644"/>
                <a:gd name="connsiteY26" fmla="*/ 254793 h 723900"/>
                <a:gd name="connsiteX27" fmla="*/ 509588 w 578644"/>
                <a:gd name="connsiteY27" fmla="*/ 314325 h 723900"/>
                <a:gd name="connsiteX28" fmla="*/ 504825 w 578644"/>
                <a:gd name="connsiteY28" fmla="*/ 335756 h 723900"/>
                <a:gd name="connsiteX29" fmla="*/ 500063 w 578644"/>
                <a:gd name="connsiteY29" fmla="*/ 3976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8644" h="723900">
                  <a:moveTo>
                    <a:pt x="500063" y="397668"/>
                  </a:moveTo>
                  <a:cubicBezTo>
                    <a:pt x="500857" y="495299"/>
                    <a:pt x="501650" y="592931"/>
                    <a:pt x="502444" y="690562"/>
                  </a:cubicBezTo>
                  <a:lnTo>
                    <a:pt x="278606" y="723900"/>
                  </a:lnTo>
                  <a:cubicBezTo>
                    <a:pt x="277019" y="584200"/>
                    <a:pt x="275431" y="444500"/>
                    <a:pt x="273844" y="304800"/>
                  </a:cubicBezTo>
                  <a:lnTo>
                    <a:pt x="273844" y="264318"/>
                  </a:lnTo>
                  <a:lnTo>
                    <a:pt x="264319" y="230981"/>
                  </a:lnTo>
                  <a:lnTo>
                    <a:pt x="242888" y="197643"/>
                  </a:lnTo>
                  <a:lnTo>
                    <a:pt x="202406" y="157162"/>
                  </a:lnTo>
                  <a:lnTo>
                    <a:pt x="152400" y="123825"/>
                  </a:lnTo>
                  <a:lnTo>
                    <a:pt x="100013" y="100012"/>
                  </a:lnTo>
                  <a:lnTo>
                    <a:pt x="35719" y="71437"/>
                  </a:lnTo>
                  <a:lnTo>
                    <a:pt x="11906" y="54768"/>
                  </a:lnTo>
                  <a:lnTo>
                    <a:pt x="0" y="38100"/>
                  </a:lnTo>
                  <a:lnTo>
                    <a:pt x="2381" y="21431"/>
                  </a:lnTo>
                  <a:lnTo>
                    <a:pt x="14288" y="9525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95263" y="11906"/>
                  </a:lnTo>
                  <a:lnTo>
                    <a:pt x="328613" y="35718"/>
                  </a:lnTo>
                  <a:lnTo>
                    <a:pt x="447675" y="71437"/>
                  </a:lnTo>
                  <a:lnTo>
                    <a:pt x="507206" y="92868"/>
                  </a:lnTo>
                  <a:lnTo>
                    <a:pt x="535781" y="111918"/>
                  </a:lnTo>
                  <a:lnTo>
                    <a:pt x="569119" y="145256"/>
                  </a:lnTo>
                  <a:lnTo>
                    <a:pt x="576263" y="166687"/>
                  </a:lnTo>
                  <a:lnTo>
                    <a:pt x="578644" y="185737"/>
                  </a:lnTo>
                  <a:lnTo>
                    <a:pt x="571500" y="209550"/>
                  </a:lnTo>
                  <a:lnTo>
                    <a:pt x="542925" y="254793"/>
                  </a:lnTo>
                  <a:lnTo>
                    <a:pt x="509588" y="314325"/>
                  </a:lnTo>
                  <a:lnTo>
                    <a:pt x="504825" y="335756"/>
                  </a:lnTo>
                  <a:cubicBezTo>
                    <a:pt x="504031" y="355600"/>
                    <a:pt x="503238" y="375443"/>
                    <a:pt x="500063" y="3976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81">
              <a:extLst>
                <a:ext uri="{FF2B5EF4-FFF2-40B4-BE49-F238E27FC236}">
                  <a16:creationId xmlns:a16="http://schemas.microsoft.com/office/drawing/2014/main" id="{B73F17D8-BC22-43BB-8902-DD24C8F07052}"/>
                </a:ext>
              </a:extLst>
            </p:cNvPr>
            <p:cNvSpPr/>
            <p:nvPr/>
          </p:nvSpPr>
          <p:spPr>
            <a:xfrm>
              <a:off x="7618413" y="1966914"/>
              <a:ext cx="615950" cy="676275"/>
            </a:xfrm>
            <a:custGeom>
              <a:avLst/>
              <a:gdLst>
                <a:gd name="connsiteX0" fmla="*/ 130969 w 616744"/>
                <a:gd name="connsiteY0" fmla="*/ 188118 h 676275"/>
                <a:gd name="connsiteX1" fmla="*/ 304800 w 616744"/>
                <a:gd name="connsiteY1" fmla="*/ 407193 h 676275"/>
                <a:gd name="connsiteX2" fmla="*/ 464344 w 616744"/>
                <a:gd name="connsiteY2" fmla="*/ 633412 h 676275"/>
                <a:gd name="connsiteX3" fmla="*/ 485775 w 616744"/>
                <a:gd name="connsiteY3" fmla="*/ 664368 h 676275"/>
                <a:gd name="connsiteX4" fmla="*/ 514350 w 616744"/>
                <a:gd name="connsiteY4" fmla="*/ 671512 h 676275"/>
                <a:gd name="connsiteX5" fmla="*/ 550069 w 616744"/>
                <a:gd name="connsiteY5" fmla="*/ 676275 h 676275"/>
                <a:gd name="connsiteX6" fmla="*/ 578644 w 616744"/>
                <a:gd name="connsiteY6" fmla="*/ 669131 h 676275"/>
                <a:gd name="connsiteX7" fmla="*/ 600075 w 616744"/>
                <a:gd name="connsiteY7" fmla="*/ 652462 h 676275"/>
                <a:gd name="connsiteX8" fmla="*/ 614362 w 616744"/>
                <a:gd name="connsiteY8" fmla="*/ 623887 h 676275"/>
                <a:gd name="connsiteX9" fmla="*/ 616744 w 616744"/>
                <a:gd name="connsiteY9" fmla="*/ 573881 h 676275"/>
                <a:gd name="connsiteX10" fmla="*/ 616744 w 616744"/>
                <a:gd name="connsiteY10" fmla="*/ 514350 h 676275"/>
                <a:gd name="connsiteX11" fmla="*/ 604837 w 616744"/>
                <a:gd name="connsiteY11" fmla="*/ 450056 h 676275"/>
                <a:gd name="connsiteX12" fmla="*/ 576262 w 616744"/>
                <a:gd name="connsiteY12" fmla="*/ 381000 h 676275"/>
                <a:gd name="connsiteX13" fmla="*/ 535781 w 616744"/>
                <a:gd name="connsiteY13" fmla="*/ 304800 h 676275"/>
                <a:gd name="connsiteX14" fmla="*/ 507206 w 616744"/>
                <a:gd name="connsiteY14" fmla="*/ 261937 h 676275"/>
                <a:gd name="connsiteX15" fmla="*/ 435769 w 616744"/>
                <a:gd name="connsiteY15" fmla="*/ 209550 h 676275"/>
                <a:gd name="connsiteX16" fmla="*/ 250031 w 616744"/>
                <a:gd name="connsiteY16" fmla="*/ 102393 h 676275"/>
                <a:gd name="connsiteX17" fmla="*/ 85725 w 616744"/>
                <a:gd name="connsiteY17" fmla="*/ 28575 h 676275"/>
                <a:gd name="connsiteX18" fmla="*/ 26194 w 616744"/>
                <a:gd name="connsiteY18" fmla="*/ 0 h 676275"/>
                <a:gd name="connsiteX19" fmla="*/ 7144 w 616744"/>
                <a:gd name="connsiteY19" fmla="*/ 0 h 676275"/>
                <a:gd name="connsiteX20" fmla="*/ 0 w 616744"/>
                <a:gd name="connsiteY20" fmla="*/ 16668 h 676275"/>
                <a:gd name="connsiteX21" fmla="*/ 2381 w 616744"/>
                <a:gd name="connsiteY21" fmla="*/ 38100 h 676275"/>
                <a:gd name="connsiteX22" fmla="*/ 19050 w 616744"/>
                <a:gd name="connsiteY22" fmla="*/ 66675 h 676275"/>
                <a:gd name="connsiteX23" fmla="*/ 76200 w 616744"/>
                <a:gd name="connsiteY23" fmla="*/ 123825 h 676275"/>
                <a:gd name="connsiteX24" fmla="*/ 130969 w 616744"/>
                <a:gd name="connsiteY24" fmla="*/ 18811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744" h="676275">
                  <a:moveTo>
                    <a:pt x="130969" y="188118"/>
                  </a:moveTo>
                  <a:lnTo>
                    <a:pt x="304800" y="407193"/>
                  </a:lnTo>
                  <a:lnTo>
                    <a:pt x="464344" y="633412"/>
                  </a:lnTo>
                  <a:lnTo>
                    <a:pt x="485775" y="664368"/>
                  </a:lnTo>
                  <a:lnTo>
                    <a:pt x="514350" y="671512"/>
                  </a:lnTo>
                  <a:lnTo>
                    <a:pt x="550069" y="676275"/>
                  </a:lnTo>
                  <a:lnTo>
                    <a:pt x="578644" y="669131"/>
                  </a:lnTo>
                  <a:lnTo>
                    <a:pt x="600075" y="652462"/>
                  </a:lnTo>
                  <a:lnTo>
                    <a:pt x="614362" y="623887"/>
                  </a:lnTo>
                  <a:lnTo>
                    <a:pt x="616744" y="573881"/>
                  </a:lnTo>
                  <a:lnTo>
                    <a:pt x="616744" y="514350"/>
                  </a:lnTo>
                  <a:lnTo>
                    <a:pt x="604837" y="450056"/>
                  </a:lnTo>
                  <a:lnTo>
                    <a:pt x="576262" y="381000"/>
                  </a:lnTo>
                  <a:lnTo>
                    <a:pt x="535781" y="304800"/>
                  </a:lnTo>
                  <a:lnTo>
                    <a:pt x="507206" y="261937"/>
                  </a:lnTo>
                  <a:lnTo>
                    <a:pt x="435769" y="209550"/>
                  </a:lnTo>
                  <a:lnTo>
                    <a:pt x="250031" y="102393"/>
                  </a:lnTo>
                  <a:lnTo>
                    <a:pt x="85725" y="2857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16668"/>
                  </a:lnTo>
                  <a:lnTo>
                    <a:pt x="2381" y="38100"/>
                  </a:lnTo>
                  <a:lnTo>
                    <a:pt x="19050" y="66675"/>
                  </a:lnTo>
                  <a:lnTo>
                    <a:pt x="76200" y="123825"/>
                  </a:lnTo>
                  <a:lnTo>
                    <a:pt x="130969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83">
              <a:extLst>
                <a:ext uri="{FF2B5EF4-FFF2-40B4-BE49-F238E27FC236}">
                  <a16:creationId xmlns:a16="http://schemas.microsoft.com/office/drawing/2014/main" id="{F5707573-0507-4DBA-8286-4A99470FDFC8}"/>
                </a:ext>
              </a:extLst>
            </p:cNvPr>
            <p:cNvSpPr/>
            <p:nvPr/>
          </p:nvSpPr>
          <p:spPr>
            <a:xfrm rot="16200000">
              <a:off x="3851276" y="1827212"/>
              <a:ext cx="1295400" cy="895350"/>
            </a:xfrm>
            <a:custGeom>
              <a:avLst/>
              <a:gdLst>
                <a:gd name="connsiteX0" fmla="*/ 514350 w 1295400"/>
                <a:gd name="connsiteY0" fmla="*/ 269081 h 895350"/>
                <a:gd name="connsiteX1" fmla="*/ 1007269 w 1295400"/>
                <a:gd name="connsiteY1" fmla="*/ 559593 h 895350"/>
                <a:gd name="connsiteX2" fmla="*/ 1057275 w 1295400"/>
                <a:gd name="connsiteY2" fmla="*/ 578643 h 895350"/>
                <a:gd name="connsiteX3" fmla="*/ 1107282 w 1295400"/>
                <a:gd name="connsiteY3" fmla="*/ 588168 h 895350"/>
                <a:gd name="connsiteX4" fmla="*/ 1140619 w 1295400"/>
                <a:gd name="connsiteY4" fmla="*/ 583406 h 895350"/>
                <a:gd name="connsiteX5" fmla="*/ 1176338 w 1295400"/>
                <a:gd name="connsiteY5" fmla="*/ 564356 h 895350"/>
                <a:gd name="connsiteX6" fmla="*/ 1221582 w 1295400"/>
                <a:gd name="connsiteY6" fmla="*/ 526256 h 895350"/>
                <a:gd name="connsiteX7" fmla="*/ 1247775 w 1295400"/>
                <a:gd name="connsiteY7" fmla="*/ 500062 h 895350"/>
                <a:gd name="connsiteX8" fmla="*/ 1262063 w 1295400"/>
                <a:gd name="connsiteY8" fmla="*/ 488156 h 895350"/>
                <a:gd name="connsiteX9" fmla="*/ 1283494 w 1295400"/>
                <a:gd name="connsiteY9" fmla="*/ 485775 h 895350"/>
                <a:gd name="connsiteX10" fmla="*/ 1295400 w 1295400"/>
                <a:gd name="connsiteY10" fmla="*/ 497681 h 895350"/>
                <a:gd name="connsiteX11" fmla="*/ 1288257 w 1295400"/>
                <a:gd name="connsiteY11" fmla="*/ 538162 h 895350"/>
                <a:gd name="connsiteX12" fmla="*/ 1285875 w 1295400"/>
                <a:gd name="connsiteY12" fmla="*/ 585787 h 895350"/>
                <a:gd name="connsiteX13" fmla="*/ 1271588 w 1295400"/>
                <a:gd name="connsiteY13" fmla="*/ 647700 h 895350"/>
                <a:gd name="connsiteX14" fmla="*/ 1231107 w 1295400"/>
                <a:gd name="connsiteY14" fmla="*/ 726281 h 895350"/>
                <a:gd name="connsiteX15" fmla="*/ 1188244 w 1295400"/>
                <a:gd name="connsiteY15" fmla="*/ 773906 h 895350"/>
                <a:gd name="connsiteX16" fmla="*/ 1121569 w 1295400"/>
                <a:gd name="connsiteY16" fmla="*/ 828675 h 895350"/>
                <a:gd name="connsiteX17" fmla="*/ 1042988 w 1295400"/>
                <a:gd name="connsiteY17" fmla="*/ 878681 h 895350"/>
                <a:gd name="connsiteX18" fmla="*/ 997744 w 1295400"/>
                <a:gd name="connsiteY18" fmla="*/ 895350 h 895350"/>
                <a:gd name="connsiteX19" fmla="*/ 928688 w 1295400"/>
                <a:gd name="connsiteY19" fmla="*/ 845343 h 895350"/>
                <a:gd name="connsiteX20" fmla="*/ 540544 w 1295400"/>
                <a:gd name="connsiteY20" fmla="*/ 523875 h 895350"/>
                <a:gd name="connsiteX21" fmla="*/ 154782 w 1295400"/>
                <a:gd name="connsiteY21" fmla="*/ 195262 h 895350"/>
                <a:gd name="connsiteX22" fmla="*/ 0 w 1295400"/>
                <a:gd name="connsiteY22" fmla="*/ 54768 h 895350"/>
                <a:gd name="connsiteX23" fmla="*/ 73819 w 1295400"/>
                <a:gd name="connsiteY23" fmla="*/ 0 h 895350"/>
                <a:gd name="connsiteX24" fmla="*/ 138113 w 1295400"/>
                <a:gd name="connsiteY24" fmla="*/ 45243 h 895350"/>
                <a:gd name="connsiteX25" fmla="*/ 228600 w 1295400"/>
                <a:gd name="connsiteY25" fmla="*/ 100012 h 895350"/>
                <a:gd name="connsiteX26" fmla="*/ 514350 w 1295400"/>
                <a:gd name="connsiteY26" fmla="*/ 26908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5400" h="895350">
                  <a:moveTo>
                    <a:pt x="514350" y="269081"/>
                  </a:moveTo>
                  <a:lnTo>
                    <a:pt x="1007269" y="559593"/>
                  </a:lnTo>
                  <a:lnTo>
                    <a:pt x="1057275" y="578643"/>
                  </a:lnTo>
                  <a:lnTo>
                    <a:pt x="1107282" y="588168"/>
                  </a:lnTo>
                  <a:lnTo>
                    <a:pt x="1140619" y="583406"/>
                  </a:lnTo>
                  <a:lnTo>
                    <a:pt x="1176338" y="564356"/>
                  </a:lnTo>
                  <a:lnTo>
                    <a:pt x="1221582" y="526256"/>
                  </a:lnTo>
                  <a:lnTo>
                    <a:pt x="1247775" y="500062"/>
                  </a:lnTo>
                  <a:lnTo>
                    <a:pt x="1262063" y="488156"/>
                  </a:lnTo>
                  <a:lnTo>
                    <a:pt x="1283494" y="485775"/>
                  </a:lnTo>
                  <a:lnTo>
                    <a:pt x="1295400" y="497681"/>
                  </a:lnTo>
                  <a:lnTo>
                    <a:pt x="1288257" y="538162"/>
                  </a:lnTo>
                  <a:lnTo>
                    <a:pt x="1285875" y="585787"/>
                  </a:lnTo>
                  <a:lnTo>
                    <a:pt x="1271588" y="647700"/>
                  </a:lnTo>
                  <a:lnTo>
                    <a:pt x="1231107" y="726281"/>
                  </a:lnTo>
                  <a:lnTo>
                    <a:pt x="1188244" y="773906"/>
                  </a:lnTo>
                  <a:lnTo>
                    <a:pt x="1121569" y="828675"/>
                  </a:lnTo>
                  <a:lnTo>
                    <a:pt x="1042988" y="878681"/>
                  </a:lnTo>
                  <a:lnTo>
                    <a:pt x="997744" y="895350"/>
                  </a:lnTo>
                  <a:lnTo>
                    <a:pt x="928688" y="845343"/>
                  </a:lnTo>
                  <a:lnTo>
                    <a:pt x="540544" y="523875"/>
                  </a:lnTo>
                  <a:lnTo>
                    <a:pt x="154782" y="195262"/>
                  </a:lnTo>
                  <a:lnTo>
                    <a:pt x="0" y="54768"/>
                  </a:lnTo>
                  <a:lnTo>
                    <a:pt x="73819" y="0"/>
                  </a:lnTo>
                  <a:lnTo>
                    <a:pt x="138113" y="45243"/>
                  </a:lnTo>
                  <a:lnTo>
                    <a:pt x="228600" y="100012"/>
                  </a:lnTo>
                  <a:lnTo>
                    <a:pt x="5143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86">
              <a:extLst>
                <a:ext uri="{FF2B5EF4-FFF2-40B4-BE49-F238E27FC236}">
                  <a16:creationId xmlns:a16="http://schemas.microsoft.com/office/drawing/2014/main" id="{9AA21958-CA04-4392-84D8-F983A5954608}"/>
                </a:ext>
              </a:extLst>
            </p:cNvPr>
            <p:cNvSpPr/>
            <p:nvPr/>
          </p:nvSpPr>
          <p:spPr>
            <a:xfrm rot="16200000">
              <a:off x="4856164" y="4605338"/>
              <a:ext cx="1779587" cy="322263"/>
            </a:xfrm>
            <a:custGeom>
              <a:avLst/>
              <a:gdLst>
                <a:gd name="connsiteX0" fmla="*/ 785813 w 1778794"/>
                <a:gd name="connsiteY0" fmla="*/ 102393 h 321468"/>
                <a:gd name="connsiteX1" fmla="*/ 1476375 w 1778794"/>
                <a:gd name="connsiteY1" fmla="*/ 104775 h 321468"/>
                <a:gd name="connsiteX2" fmla="*/ 1538288 w 1778794"/>
                <a:gd name="connsiteY2" fmla="*/ 88106 h 321468"/>
                <a:gd name="connsiteX3" fmla="*/ 1640682 w 1778794"/>
                <a:gd name="connsiteY3" fmla="*/ 54768 h 321468"/>
                <a:gd name="connsiteX4" fmla="*/ 1702594 w 1778794"/>
                <a:gd name="connsiteY4" fmla="*/ 30956 h 321468"/>
                <a:gd name="connsiteX5" fmla="*/ 1735932 w 1778794"/>
                <a:gd name="connsiteY5" fmla="*/ 14287 h 321468"/>
                <a:gd name="connsiteX6" fmla="*/ 1747838 w 1778794"/>
                <a:gd name="connsiteY6" fmla="*/ 4762 h 321468"/>
                <a:gd name="connsiteX7" fmla="*/ 1762125 w 1778794"/>
                <a:gd name="connsiteY7" fmla="*/ 0 h 321468"/>
                <a:gd name="connsiteX8" fmla="*/ 1769269 w 1778794"/>
                <a:gd name="connsiteY8" fmla="*/ 0 h 321468"/>
                <a:gd name="connsiteX9" fmla="*/ 1778794 w 1778794"/>
                <a:gd name="connsiteY9" fmla="*/ 7143 h 321468"/>
                <a:gd name="connsiteX10" fmla="*/ 1776413 w 1778794"/>
                <a:gd name="connsiteY10" fmla="*/ 26193 h 321468"/>
                <a:gd name="connsiteX11" fmla="*/ 1726407 w 1778794"/>
                <a:gd name="connsiteY11" fmla="*/ 133350 h 321468"/>
                <a:gd name="connsiteX12" fmla="*/ 1645444 w 1778794"/>
                <a:gd name="connsiteY12" fmla="*/ 302418 h 321468"/>
                <a:gd name="connsiteX13" fmla="*/ 1481138 w 1778794"/>
                <a:gd name="connsiteY13" fmla="*/ 304800 h 321468"/>
                <a:gd name="connsiteX14" fmla="*/ 392907 w 1778794"/>
                <a:gd name="connsiteY14" fmla="*/ 304800 h 321468"/>
                <a:gd name="connsiteX15" fmla="*/ 304800 w 1778794"/>
                <a:gd name="connsiteY15" fmla="*/ 307181 h 321468"/>
                <a:gd name="connsiteX16" fmla="*/ 142875 w 1778794"/>
                <a:gd name="connsiteY16" fmla="*/ 321468 h 321468"/>
                <a:gd name="connsiteX17" fmla="*/ 109538 w 1778794"/>
                <a:gd name="connsiteY17" fmla="*/ 311943 h 321468"/>
                <a:gd name="connsiteX18" fmla="*/ 69057 w 1778794"/>
                <a:gd name="connsiteY18" fmla="*/ 288131 h 321468"/>
                <a:gd name="connsiteX19" fmla="*/ 35719 w 1778794"/>
                <a:gd name="connsiteY19" fmla="*/ 266700 h 321468"/>
                <a:gd name="connsiteX20" fmla="*/ 11907 w 1778794"/>
                <a:gd name="connsiteY20" fmla="*/ 238125 h 321468"/>
                <a:gd name="connsiteX21" fmla="*/ 0 w 1778794"/>
                <a:gd name="connsiteY21" fmla="*/ 214312 h 321468"/>
                <a:gd name="connsiteX22" fmla="*/ 4763 w 1778794"/>
                <a:gd name="connsiteY22" fmla="*/ 197643 h 321468"/>
                <a:gd name="connsiteX23" fmla="*/ 35719 w 1778794"/>
                <a:gd name="connsiteY23" fmla="*/ 161925 h 321468"/>
                <a:gd name="connsiteX24" fmla="*/ 88107 w 1778794"/>
                <a:gd name="connsiteY24" fmla="*/ 123825 h 321468"/>
                <a:gd name="connsiteX25" fmla="*/ 152400 w 1778794"/>
                <a:gd name="connsiteY25" fmla="*/ 95250 h 321468"/>
                <a:gd name="connsiteX26" fmla="*/ 211932 w 1778794"/>
                <a:gd name="connsiteY26" fmla="*/ 83343 h 321468"/>
                <a:gd name="connsiteX27" fmla="*/ 247650 w 1778794"/>
                <a:gd name="connsiteY27" fmla="*/ 80962 h 321468"/>
                <a:gd name="connsiteX28" fmla="*/ 307182 w 1778794"/>
                <a:gd name="connsiteY28" fmla="*/ 92868 h 321468"/>
                <a:gd name="connsiteX29" fmla="*/ 366713 w 1778794"/>
                <a:gd name="connsiteY29" fmla="*/ 100012 h 321468"/>
                <a:gd name="connsiteX30" fmla="*/ 483394 w 1778794"/>
                <a:gd name="connsiteY30" fmla="*/ 107156 h 321468"/>
                <a:gd name="connsiteX31" fmla="*/ 785813 w 1778794"/>
                <a:gd name="connsiteY31" fmla="*/ 1023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8794" h="321468">
                  <a:moveTo>
                    <a:pt x="785813" y="102393"/>
                  </a:moveTo>
                  <a:lnTo>
                    <a:pt x="1476375" y="104775"/>
                  </a:lnTo>
                  <a:lnTo>
                    <a:pt x="1538288" y="88106"/>
                  </a:lnTo>
                  <a:lnTo>
                    <a:pt x="1640682" y="54768"/>
                  </a:lnTo>
                  <a:lnTo>
                    <a:pt x="1702594" y="30956"/>
                  </a:lnTo>
                  <a:lnTo>
                    <a:pt x="1735932" y="14287"/>
                  </a:lnTo>
                  <a:lnTo>
                    <a:pt x="1747838" y="4762"/>
                  </a:lnTo>
                  <a:lnTo>
                    <a:pt x="1762125" y="0"/>
                  </a:lnTo>
                  <a:lnTo>
                    <a:pt x="1769269" y="0"/>
                  </a:lnTo>
                  <a:lnTo>
                    <a:pt x="1778794" y="7143"/>
                  </a:lnTo>
                  <a:lnTo>
                    <a:pt x="1776413" y="26193"/>
                  </a:lnTo>
                  <a:lnTo>
                    <a:pt x="1726407" y="133350"/>
                  </a:lnTo>
                  <a:lnTo>
                    <a:pt x="1645444" y="302418"/>
                  </a:lnTo>
                  <a:lnTo>
                    <a:pt x="1481138" y="304800"/>
                  </a:lnTo>
                  <a:lnTo>
                    <a:pt x="392907" y="304800"/>
                  </a:lnTo>
                  <a:lnTo>
                    <a:pt x="304800" y="307181"/>
                  </a:lnTo>
                  <a:lnTo>
                    <a:pt x="142875" y="321468"/>
                  </a:lnTo>
                  <a:lnTo>
                    <a:pt x="109538" y="311943"/>
                  </a:lnTo>
                  <a:lnTo>
                    <a:pt x="69057" y="288131"/>
                  </a:lnTo>
                  <a:lnTo>
                    <a:pt x="35719" y="266700"/>
                  </a:lnTo>
                  <a:lnTo>
                    <a:pt x="11907" y="238125"/>
                  </a:lnTo>
                  <a:lnTo>
                    <a:pt x="0" y="214312"/>
                  </a:lnTo>
                  <a:lnTo>
                    <a:pt x="4763" y="197643"/>
                  </a:lnTo>
                  <a:lnTo>
                    <a:pt x="35719" y="161925"/>
                  </a:lnTo>
                  <a:lnTo>
                    <a:pt x="88107" y="123825"/>
                  </a:lnTo>
                  <a:lnTo>
                    <a:pt x="152400" y="95250"/>
                  </a:lnTo>
                  <a:lnTo>
                    <a:pt x="211932" y="83343"/>
                  </a:lnTo>
                  <a:lnTo>
                    <a:pt x="247650" y="80962"/>
                  </a:lnTo>
                  <a:lnTo>
                    <a:pt x="307182" y="92868"/>
                  </a:lnTo>
                  <a:lnTo>
                    <a:pt x="366713" y="100012"/>
                  </a:lnTo>
                  <a:lnTo>
                    <a:pt x="483394" y="107156"/>
                  </a:lnTo>
                  <a:lnTo>
                    <a:pt x="785813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69">
              <a:extLst>
                <a:ext uri="{FF2B5EF4-FFF2-40B4-BE49-F238E27FC236}">
                  <a16:creationId xmlns:a16="http://schemas.microsoft.com/office/drawing/2014/main" id="{A4731EE8-02DF-4165-B537-40F81534873A}"/>
                </a:ext>
              </a:extLst>
            </p:cNvPr>
            <p:cNvSpPr/>
            <p:nvPr/>
          </p:nvSpPr>
          <p:spPr>
            <a:xfrm>
              <a:off x="3948114" y="2781301"/>
              <a:ext cx="690562" cy="530225"/>
            </a:xfrm>
            <a:custGeom>
              <a:avLst/>
              <a:gdLst>
                <a:gd name="connsiteX0" fmla="*/ 278606 w 690562"/>
                <a:gd name="connsiteY0" fmla="*/ 154781 h 531018"/>
                <a:gd name="connsiteX1" fmla="*/ 431006 w 690562"/>
                <a:gd name="connsiteY1" fmla="*/ 245268 h 531018"/>
                <a:gd name="connsiteX2" fmla="*/ 690562 w 690562"/>
                <a:gd name="connsiteY2" fmla="*/ 395287 h 531018"/>
                <a:gd name="connsiteX3" fmla="*/ 578643 w 690562"/>
                <a:gd name="connsiteY3" fmla="*/ 531018 h 531018"/>
                <a:gd name="connsiteX4" fmla="*/ 473868 w 690562"/>
                <a:gd name="connsiteY4" fmla="*/ 478631 h 531018"/>
                <a:gd name="connsiteX5" fmla="*/ 202406 w 690562"/>
                <a:gd name="connsiteY5" fmla="*/ 340518 h 531018"/>
                <a:gd name="connsiteX6" fmla="*/ 138112 w 690562"/>
                <a:gd name="connsiteY6" fmla="*/ 307181 h 531018"/>
                <a:gd name="connsiteX7" fmla="*/ 38100 w 690562"/>
                <a:gd name="connsiteY7" fmla="*/ 276225 h 531018"/>
                <a:gd name="connsiteX8" fmla="*/ 7143 w 690562"/>
                <a:gd name="connsiteY8" fmla="*/ 264318 h 531018"/>
                <a:gd name="connsiteX9" fmla="*/ 0 w 690562"/>
                <a:gd name="connsiteY9" fmla="*/ 250031 h 531018"/>
                <a:gd name="connsiteX10" fmla="*/ 0 w 690562"/>
                <a:gd name="connsiteY10" fmla="*/ 188118 h 531018"/>
                <a:gd name="connsiteX11" fmla="*/ 9525 w 690562"/>
                <a:gd name="connsiteY11" fmla="*/ 107156 h 531018"/>
                <a:gd name="connsiteX12" fmla="*/ 16668 w 690562"/>
                <a:gd name="connsiteY12" fmla="*/ 83343 h 531018"/>
                <a:gd name="connsiteX13" fmla="*/ 42862 w 690562"/>
                <a:gd name="connsiteY13" fmla="*/ 71437 h 531018"/>
                <a:gd name="connsiteX14" fmla="*/ 73818 w 690562"/>
                <a:gd name="connsiteY14" fmla="*/ 54768 h 531018"/>
                <a:gd name="connsiteX15" fmla="*/ 107156 w 690562"/>
                <a:gd name="connsiteY15" fmla="*/ 30956 h 531018"/>
                <a:gd name="connsiteX16" fmla="*/ 121443 w 690562"/>
                <a:gd name="connsiteY16" fmla="*/ 21431 h 531018"/>
                <a:gd name="connsiteX17" fmla="*/ 147637 w 690562"/>
                <a:gd name="connsiteY17" fmla="*/ 0 h 531018"/>
                <a:gd name="connsiteX18" fmla="*/ 180975 w 690562"/>
                <a:gd name="connsiteY18" fmla="*/ 38100 h 531018"/>
                <a:gd name="connsiteX19" fmla="*/ 207168 w 690562"/>
                <a:gd name="connsiteY19" fmla="*/ 100012 h 531018"/>
                <a:gd name="connsiteX20" fmla="*/ 278606 w 690562"/>
                <a:gd name="connsiteY20" fmla="*/ 154781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0562" h="531018">
                  <a:moveTo>
                    <a:pt x="278606" y="154781"/>
                  </a:moveTo>
                  <a:lnTo>
                    <a:pt x="431006" y="245268"/>
                  </a:lnTo>
                  <a:lnTo>
                    <a:pt x="690562" y="395287"/>
                  </a:lnTo>
                  <a:lnTo>
                    <a:pt x="578643" y="531018"/>
                  </a:lnTo>
                  <a:lnTo>
                    <a:pt x="473868" y="478631"/>
                  </a:lnTo>
                  <a:lnTo>
                    <a:pt x="202406" y="340518"/>
                  </a:lnTo>
                  <a:lnTo>
                    <a:pt x="138112" y="307181"/>
                  </a:lnTo>
                  <a:lnTo>
                    <a:pt x="38100" y="276225"/>
                  </a:lnTo>
                  <a:lnTo>
                    <a:pt x="7143" y="264318"/>
                  </a:lnTo>
                  <a:lnTo>
                    <a:pt x="0" y="250031"/>
                  </a:lnTo>
                  <a:lnTo>
                    <a:pt x="0" y="188118"/>
                  </a:lnTo>
                  <a:lnTo>
                    <a:pt x="9525" y="107156"/>
                  </a:lnTo>
                  <a:lnTo>
                    <a:pt x="16668" y="83343"/>
                  </a:lnTo>
                  <a:lnTo>
                    <a:pt x="42862" y="71437"/>
                  </a:lnTo>
                  <a:lnTo>
                    <a:pt x="73818" y="54768"/>
                  </a:lnTo>
                  <a:lnTo>
                    <a:pt x="107156" y="30956"/>
                  </a:lnTo>
                  <a:lnTo>
                    <a:pt x="121443" y="21431"/>
                  </a:lnTo>
                  <a:lnTo>
                    <a:pt x="147637" y="0"/>
                  </a:lnTo>
                  <a:lnTo>
                    <a:pt x="180975" y="38100"/>
                  </a:lnTo>
                  <a:lnTo>
                    <a:pt x="207168" y="100012"/>
                  </a:lnTo>
                  <a:lnTo>
                    <a:pt x="278606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84">
              <a:extLst>
                <a:ext uri="{FF2B5EF4-FFF2-40B4-BE49-F238E27FC236}">
                  <a16:creationId xmlns:a16="http://schemas.microsoft.com/office/drawing/2014/main" id="{2395AAFB-2CC3-429E-8C35-4F4A1C49C1F5}"/>
                </a:ext>
              </a:extLst>
            </p:cNvPr>
            <p:cNvSpPr/>
            <p:nvPr/>
          </p:nvSpPr>
          <p:spPr>
            <a:xfrm rot="16200000">
              <a:off x="3806034" y="2485232"/>
              <a:ext cx="1722437" cy="1222375"/>
            </a:xfrm>
            <a:custGeom>
              <a:avLst/>
              <a:gdLst>
                <a:gd name="connsiteX0" fmla="*/ 252426 w 1723193"/>
                <a:gd name="connsiteY0" fmla="*/ 131365 h 1223493"/>
                <a:gd name="connsiteX1" fmla="*/ 723793 w 1723193"/>
                <a:gd name="connsiteY1" fmla="*/ 461064 h 1223493"/>
                <a:gd name="connsiteX2" fmla="*/ 850006 w 1723193"/>
                <a:gd name="connsiteY2" fmla="*/ 569246 h 1223493"/>
                <a:gd name="connsiteX3" fmla="*/ 1303342 w 1723193"/>
                <a:gd name="connsiteY3" fmla="*/ 883491 h 1223493"/>
                <a:gd name="connsiteX4" fmla="*/ 1393494 w 1723193"/>
                <a:gd name="connsiteY4" fmla="*/ 947885 h 1223493"/>
                <a:gd name="connsiteX5" fmla="*/ 1426979 w 1723193"/>
                <a:gd name="connsiteY5" fmla="*/ 963340 h 1223493"/>
                <a:gd name="connsiteX6" fmla="*/ 1465616 w 1723193"/>
                <a:gd name="connsiteY6" fmla="*/ 971067 h 1223493"/>
                <a:gd name="connsiteX7" fmla="*/ 1501677 w 1723193"/>
                <a:gd name="connsiteY7" fmla="*/ 968491 h 1223493"/>
                <a:gd name="connsiteX8" fmla="*/ 1550617 w 1723193"/>
                <a:gd name="connsiteY8" fmla="*/ 965916 h 1223493"/>
                <a:gd name="connsiteX9" fmla="*/ 1622738 w 1723193"/>
                <a:gd name="connsiteY9" fmla="*/ 955612 h 1223493"/>
                <a:gd name="connsiteX10" fmla="*/ 1681981 w 1723193"/>
                <a:gd name="connsiteY10" fmla="*/ 942734 h 1223493"/>
                <a:gd name="connsiteX11" fmla="*/ 1694860 w 1723193"/>
                <a:gd name="connsiteY11" fmla="*/ 940158 h 1223493"/>
                <a:gd name="connsiteX12" fmla="*/ 1718042 w 1723193"/>
                <a:gd name="connsiteY12" fmla="*/ 942734 h 1223493"/>
                <a:gd name="connsiteX13" fmla="*/ 1723193 w 1723193"/>
                <a:gd name="connsiteY13" fmla="*/ 953037 h 1223493"/>
                <a:gd name="connsiteX14" fmla="*/ 1712890 w 1723193"/>
                <a:gd name="connsiteY14" fmla="*/ 973643 h 1223493"/>
                <a:gd name="connsiteX15" fmla="*/ 1689708 w 1723193"/>
                <a:gd name="connsiteY15" fmla="*/ 1014855 h 1223493"/>
                <a:gd name="connsiteX16" fmla="*/ 1635617 w 1723193"/>
                <a:gd name="connsiteY16" fmla="*/ 1066371 h 1223493"/>
                <a:gd name="connsiteX17" fmla="*/ 1578950 w 1723193"/>
                <a:gd name="connsiteY17" fmla="*/ 1107583 h 1223493"/>
                <a:gd name="connsiteX18" fmla="*/ 1478495 w 1723193"/>
                <a:gd name="connsiteY18" fmla="*/ 1174553 h 1223493"/>
                <a:gd name="connsiteX19" fmla="*/ 1419252 w 1723193"/>
                <a:gd name="connsiteY19" fmla="*/ 1202887 h 1223493"/>
                <a:gd name="connsiteX20" fmla="*/ 1380615 w 1723193"/>
                <a:gd name="connsiteY20" fmla="*/ 1218341 h 1223493"/>
                <a:gd name="connsiteX21" fmla="*/ 1339403 w 1723193"/>
                <a:gd name="connsiteY21" fmla="*/ 1223493 h 1223493"/>
                <a:gd name="connsiteX22" fmla="*/ 1308494 w 1723193"/>
                <a:gd name="connsiteY22" fmla="*/ 1223493 h 1223493"/>
                <a:gd name="connsiteX23" fmla="*/ 1280160 w 1723193"/>
                <a:gd name="connsiteY23" fmla="*/ 1210614 h 1223493"/>
                <a:gd name="connsiteX24" fmla="*/ 1256978 w 1723193"/>
                <a:gd name="connsiteY24" fmla="*/ 1187432 h 1223493"/>
                <a:gd name="connsiteX25" fmla="*/ 1226069 w 1723193"/>
                <a:gd name="connsiteY25" fmla="*/ 1135917 h 1223493"/>
                <a:gd name="connsiteX26" fmla="*/ 1117886 w 1723193"/>
                <a:gd name="connsiteY26" fmla="*/ 1048340 h 1223493"/>
                <a:gd name="connsiteX27" fmla="*/ 716066 w 1723193"/>
                <a:gd name="connsiteY27" fmla="*/ 705762 h 1223493"/>
                <a:gd name="connsiteX28" fmla="*/ 378639 w 1723193"/>
                <a:gd name="connsiteY28" fmla="*/ 417276 h 1223493"/>
                <a:gd name="connsiteX29" fmla="*/ 0 w 1723193"/>
                <a:gd name="connsiteY29" fmla="*/ 100455 h 1223493"/>
                <a:gd name="connsiteX30" fmla="*/ 61819 w 1723193"/>
                <a:gd name="connsiteY30" fmla="*/ 0 h 1223493"/>
                <a:gd name="connsiteX31" fmla="*/ 252426 w 1723193"/>
                <a:gd name="connsiteY31" fmla="*/ 131365 h 122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3193" h="1223493">
                  <a:moveTo>
                    <a:pt x="252426" y="131365"/>
                  </a:moveTo>
                  <a:lnTo>
                    <a:pt x="723793" y="461064"/>
                  </a:lnTo>
                  <a:lnTo>
                    <a:pt x="850006" y="569246"/>
                  </a:lnTo>
                  <a:lnTo>
                    <a:pt x="1303342" y="883491"/>
                  </a:lnTo>
                  <a:lnTo>
                    <a:pt x="1393494" y="947885"/>
                  </a:lnTo>
                  <a:lnTo>
                    <a:pt x="1426979" y="963340"/>
                  </a:lnTo>
                  <a:lnTo>
                    <a:pt x="1465616" y="971067"/>
                  </a:lnTo>
                  <a:lnTo>
                    <a:pt x="1501677" y="968491"/>
                  </a:lnTo>
                  <a:lnTo>
                    <a:pt x="1550617" y="965916"/>
                  </a:lnTo>
                  <a:lnTo>
                    <a:pt x="1622738" y="955612"/>
                  </a:lnTo>
                  <a:lnTo>
                    <a:pt x="1681981" y="942734"/>
                  </a:lnTo>
                  <a:lnTo>
                    <a:pt x="1694860" y="940158"/>
                  </a:lnTo>
                  <a:lnTo>
                    <a:pt x="1718042" y="942734"/>
                  </a:lnTo>
                  <a:lnTo>
                    <a:pt x="1723193" y="953037"/>
                  </a:lnTo>
                  <a:lnTo>
                    <a:pt x="1712890" y="973643"/>
                  </a:lnTo>
                  <a:lnTo>
                    <a:pt x="1689708" y="1014855"/>
                  </a:lnTo>
                  <a:lnTo>
                    <a:pt x="1635617" y="1066371"/>
                  </a:lnTo>
                  <a:lnTo>
                    <a:pt x="1578950" y="1107583"/>
                  </a:lnTo>
                  <a:lnTo>
                    <a:pt x="1478495" y="1174553"/>
                  </a:lnTo>
                  <a:lnTo>
                    <a:pt x="1419252" y="1202887"/>
                  </a:lnTo>
                  <a:lnTo>
                    <a:pt x="1380615" y="1218341"/>
                  </a:lnTo>
                  <a:lnTo>
                    <a:pt x="1339403" y="1223493"/>
                  </a:lnTo>
                  <a:lnTo>
                    <a:pt x="1308494" y="1223493"/>
                  </a:lnTo>
                  <a:lnTo>
                    <a:pt x="1280160" y="1210614"/>
                  </a:lnTo>
                  <a:lnTo>
                    <a:pt x="1256978" y="1187432"/>
                  </a:lnTo>
                  <a:lnTo>
                    <a:pt x="1226069" y="1135917"/>
                  </a:lnTo>
                  <a:lnTo>
                    <a:pt x="1117886" y="1048340"/>
                  </a:lnTo>
                  <a:lnTo>
                    <a:pt x="716066" y="705762"/>
                  </a:lnTo>
                  <a:lnTo>
                    <a:pt x="378639" y="417276"/>
                  </a:lnTo>
                  <a:lnTo>
                    <a:pt x="0" y="100455"/>
                  </a:lnTo>
                  <a:lnTo>
                    <a:pt x="61819" y="0"/>
                  </a:lnTo>
                  <a:lnTo>
                    <a:pt x="252426" y="1313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71">
              <a:extLst>
                <a:ext uri="{FF2B5EF4-FFF2-40B4-BE49-F238E27FC236}">
                  <a16:creationId xmlns:a16="http://schemas.microsoft.com/office/drawing/2014/main" id="{48FC5ECA-4678-4C03-B8F3-35B8C7AC3BEB}"/>
                </a:ext>
              </a:extLst>
            </p:cNvPr>
            <p:cNvSpPr/>
            <p:nvPr/>
          </p:nvSpPr>
          <p:spPr>
            <a:xfrm>
              <a:off x="3976690" y="3695700"/>
              <a:ext cx="1189037" cy="481012"/>
            </a:xfrm>
            <a:custGeom>
              <a:avLst/>
              <a:gdLst>
                <a:gd name="connsiteX0" fmla="*/ 542925 w 1188243"/>
                <a:gd name="connsiteY0" fmla="*/ 145256 h 481012"/>
                <a:gd name="connsiteX1" fmla="*/ 1188243 w 1188243"/>
                <a:gd name="connsiteY1" fmla="*/ 0 h 481012"/>
                <a:gd name="connsiteX2" fmla="*/ 1178718 w 1188243"/>
                <a:gd name="connsiteY2" fmla="*/ 114300 h 481012"/>
                <a:gd name="connsiteX3" fmla="*/ 1107281 w 1188243"/>
                <a:gd name="connsiteY3" fmla="*/ 142875 h 481012"/>
                <a:gd name="connsiteX4" fmla="*/ 854868 w 1188243"/>
                <a:gd name="connsiteY4" fmla="*/ 238125 h 481012"/>
                <a:gd name="connsiteX5" fmla="*/ 521493 w 1188243"/>
                <a:gd name="connsiteY5" fmla="*/ 354806 h 481012"/>
                <a:gd name="connsiteX6" fmla="*/ 350043 w 1188243"/>
                <a:gd name="connsiteY6" fmla="*/ 426243 h 481012"/>
                <a:gd name="connsiteX7" fmla="*/ 278606 w 1188243"/>
                <a:gd name="connsiteY7" fmla="*/ 461962 h 481012"/>
                <a:gd name="connsiteX8" fmla="*/ 240506 w 1188243"/>
                <a:gd name="connsiteY8" fmla="*/ 464343 h 481012"/>
                <a:gd name="connsiteX9" fmla="*/ 211931 w 1188243"/>
                <a:gd name="connsiteY9" fmla="*/ 469106 h 481012"/>
                <a:gd name="connsiteX10" fmla="*/ 190500 w 1188243"/>
                <a:gd name="connsiteY10" fmla="*/ 481012 h 481012"/>
                <a:gd name="connsiteX11" fmla="*/ 178593 w 1188243"/>
                <a:gd name="connsiteY11" fmla="*/ 476250 h 481012"/>
                <a:gd name="connsiteX12" fmla="*/ 154781 w 1188243"/>
                <a:gd name="connsiteY12" fmla="*/ 457200 h 481012"/>
                <a:gd name="connsiteX13" fmla="*/ 73818 w 1188243"/>
                <a:gd name="connsiteY13" fmla="*/ 388143 h 481012"/>
                <a:gd name="connsiteX14" fmla="*/ 33337 w 1188243"/>
                <a:gd name="connsiteY14" fmla="*/ 347662 h 481012"/>
                <a:gd name="connsiteX15" fmla="*/ 14287 w 1188243"/>
                <a:gd name="connsiteY15" fmla="*/ 319087 h 481012"/>
                <a:gd name="connsiteX16" fmla="*/ 2381 w 1188243"/>
                <a:gd name="connsiteY16" fmla="*/ 288131 h 481012"/>
                <a:gd name="connsiteX17" fmla="*/ 0 w 1188243"/>
                <a:gd name="connsiteY17" fmla="*/ 259556 h 481012"/>
                <a:gd name="connsiteX18" fmla="*/ 11906 w 1188243"/>
                <a:gd name="connsiteY18" fmla="*/ 240506 h 481012"/>
                <a:gd name="connsiteX19" fmla="*/ 28575 w 1188243"/>
                <a:gd name="connsiteY19" fmla="*/ 221456 h 481012"/>
                <a:gd name="connsiteX20" fmla="*/ 50006 w 1188243"/>
                <a:gd name="connsiteY20" fmla="*/ 207168 h 481012"/>
                <a:gd name="connsiteX21" fmla="*/ 66675 w 1188243"/>
                <a:gd name="connsiteY21" fmla="*/ 202406 h 481012"/>
                <a:gd name="connsiteX22" fmla="*/ 92868 w 1188243"/>
                <a:gd name="connsiteY22" fmla="*/ 192881 h 481012"/>
                <a:gd name="connsiteX23" fmla="*/ 178593 w 1188243"/>
                <a:gd name="connsiteY23" fmla="*/ 185737 h 481012"/>
                <a:gd name="connsiteX24" fmla="*/ 221456 w 1188243"/>
                <a:gd name="connsiteY24" fmla="*/ 197643 h 481012"/>
                <a:gd name="connsiteX25" fmla="*/ 257175 w 1188243"/>
                <a:gd name="connsiteY25" fmla="*/ 207168 h 481012"/>
                <a:gd name="connsiteX26" fmla="*/ 542925 w 1188243"/>
                <a:gd name="connsiteY26" fmla="*/ 145256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3" h="481012">
                  <a:moveTo>
                    <a:pt x="542925" y="145256"/>
                  </a:moveTo>
                  <a:lnTo>
                    <a:pt x="1188243" y="0"/>
                  </a:lnTo>
                  <a:lnTo>
                    <a:pt x="1178718" y="114300"/>
                  </a:lnTo>
                  <a:lnTo>
                    <a:pt x="1107281" y="142875"/>
                  </a:lnTo>
                  <a:lnTo>
                    <a:pt x="854868" y="238125"/>
                  </a:lnTo>
                  <a:lnTo>
                    <a:pt x="521493" y="354806"/>
                  </a:lnTo>
                  <a:lnTo>
                    <a:pt x="350043" y="426243"/>
                  </a:lnTo>
                  <a:lnTo>
                    <a:pt x="278606" y="461962"/>
                  </a:lnTo>
                  <a:lnTo>
                    <a:pt x="240506" y="464343"/>
                  </a:lnTo>
                  <a:lnTo>
                    <a:pt x="211931" y="469106"/>
                  </a:lnTo>
                  <a:lnTo>
                    <a:pt x="190500" y="481012"/>
                  </a:lnTo>
                  <a:lnTo>
                    <a:pt x="178593" y="476250"/>
                  </a:lnTo>
                  <a:lnTo>
                    <a:pt x="154781" y="457200"/>
                  </a:lnTo>
                  <a:lnTo>
                    <a:pt x="73818" y="388143"/>
                  </a:lnTo>
                  <a:lnTo>
                    <a:pt x="33337" y="347662"/>
                  </a:lnTo>
                  <a:lnTo>
                    <a:pt x="14287" y="319087"/>
                  </a:lnTo>
                  <a:lnTo>
                    <a:pt x="2381" y="288131"/>
                  </a:lnTo>
                  <a:lnTo>
                    <a:pt x="0" y="259556"/>
                  </a:lnTo>
                  <a:lnTo>
                    <a:pt x="11906" y="240506"/>
                  </a:lnTo>
                  <a:lnTo>
                    <a:pt x="28575" y="221456"/>
                  </a:lnTo>
                  <a:lnTo>
                    <a:pt x="50006" y="207168"/>
                  </a:lnTo>
                  <a:lnTo>
                    <a:pt x="66675" y="202406"/>
                  </a:lnTo>
                  <a:lnTo>
                    <a:pt x="92868" y="192881"/>
                  </a:lnTo>
                  <a:lnTo>
                    <a:pt x="178593" y="185737"/>
                  </a:lnTo>
                  <a:lnTo>
                    <a:pt x="221456" y="197643"/>
                  </a:lnTo>
                  <a:lnTo>
                    <a:pt x="257175" y="207168"/>
                  </a:lnTo>
                  <a:lnTo>
                    <a:pt x="542925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70">
              <a:extLst>
                <a:ext uri="{FF2B5EF4-FFF2-40B4-BE49-F238E27FC236}">
                  <a16:creationId xmlns:a16="http://schemas.microsoft.com/office/drawing/2014/main" id="{269986C6-B7D9-4D12-9C22-58C1B4D76B51}"/>
                </a:ext>
              </a:extLst>
            </p:cNvPr>
            <p:cNvSpPr/>
            <p:nvPr/>
          </p:nvSpPr>
          <p:spPr>
            <a:xfrm>
              <a:off x="4943477" y="3375025"/>
              <a:ext cx="479425" cy="768350"/>
            </a:xfrm>
            <a:custGeom>
              <a:avLst/>
              <a:gdLst>
                <a:gd name="connsiteX0" fmla="*/ 83344 w 478631"/>
                <a:gd name="connsiteY0" fmla="*/ 211931 h 769144"/>
                <a:gd name="connsiteX1" fmla="*/ 192881 w 478631"/>
                <a:gd name="connsiteY1" fmla="*/ 464344 h 769144"/>
                <a:gd name="connsiteX2" fmla="*/ 242888 w 478631"/>
                <a:gd name="connsiteY2" fmla="*/ 592931 h 769144"/>
                <a:gd name="connsiteX3" fmla="*/ 278606 w 478631"/>
                <a:gd name="connsiteY3" fmla="*/ 666750 h 769144"/>
                <a:gd name="connsiteX4" fmla="*/ 302419 w 478631"/>
                <a:gd name="connsiteY4" fmla="*/ 714375 h 769144"/>
                <a:gd name="connsiteX5" fmla="*/ 319088 w 478631"/>
                <a:gd name="connsiteY5" fmla="*/ 738187 h 769144"/>
                <a:gd name="connsiteX6" fmla="*/ 345281 w 478631"/>
                <a:gd name="connsiteY6" fmla="*/ 757237 h 769144"/>
                <a:gd name="connsiteX7" fmla="*/ 373856 w 478631"/>
                <a:gd name="connsiteY7" fmla="*/ 769144 h 769144"/>
                <a:gd name="connsiteX8" fmla="*/ 402431 w 478631"/>
                <a:gd name="connsiteY8" fmla="*/ 769144 h 769144"/>
                <a:gd name="connsiteX9" fmla="*/ 435769 w 478631"/>
                <a:gd name="connsiteY9" fmla="*/ 762000 h 769144"/>
                <a:gd name="connsiteX10" fmla="*/ 454819 w 478631"/>
                <a:gd name="connsiteY10" fmla="*/ 747712 h 769144"/>
                <a:gd name="connsiteX11" fmla="*/ 466725 w 478631"/>
                <a:gd name="connsiteY11" fmla="*/ 721519 h 769144"/>
                <a:gd name="connsiteX12" fmla="*/ 471488 w 478631"/>
                <a:gd name="connsiteY12" fmla="*/ 711994 h 769144"/>
                <a:gd name="connsiteX13" fmla="*/ 478631 w 478631"/>
                <a:gd name="connsiteY13" fmla="*/ 671512 h 769144"/>
                <a:gd name="connsiteX14" fmla="*/ 478631 w 478631"/>
                <a:gd name="connsiteY14" fmla="*/ 638175 h 769144"/>
                <a:gd name="connsiteX15" fmla="*/ 471488 w 478631"/>
                <a:gd name="connsiteY15" fmla="*/ 590550 h 769144"/>
                <a:gd name="connsiteX16" fmla="*/ 461963 w 478631"/>
                <a:gd name="connsiteY16" fmla="*/ 526256 h 769144"/>
                <a:gd name="connsiteX17" fmla="*/ 440531 w 478631"/>
                <a:gd name="connsiteY17" fmla="*/ 447675 h 769144"/>
                <a:gd name="connsiteX18" fmla="*/ 414338 w 478631"/>
                <a:gd name="connsiteY18" fmla="*/ 361950 h 769144"/>
                <a:gd name="connsiteX19" fmla="*/ 357188 w 478631"/>
                <a:gd name="connsiteY19" fmla="*/ 300037 h 769144"/>
                <a:gd name="connsiteX20" fmla="*/ 271463 w 478631"/>
                <a:gd name="connsiteY20" fmla="*/ 209550 h 769144"/>
                <a:gd name="connsiteX21" fmla="*/ 164306 w 478631"/>
                <a:gd name="connsiteY21" fmla="*/ 104775 h 769144"/>
                <a:gd name="connsiteX22" fmla="*/ 80963 w 478631"/>
                <a:gd name="connsiteY22" fmla="*/ 28575 h 769144"/>
                <a:gd name="connsiteX23" fmla="*/ 50006 w 478631"/>
                <a:gd name="connsiteY23" fmla="*/ 7144 h 769144"/>
                <a:gd name="connsiteX24" fmla="*/ 33338 w 478631"/>
                <a:gd name="connsiteY24" fmla="*/ 2381 h 769144"/>
                <a:gd name="connsiteX25" fmla="*/ 16669 w 478631"/>
                <a:gd name="connsiteY25" fmla="*/ 0 h 769144"/>
                <a:gd name="connsiteX26" fmla="*/ 0 w 478631"/>
                <a:gd name="connsiteY26" fmla="*/ 11906 h 769144"/>
                <a:gd name="connsiteX27" fmla="*/ 0 w 478631"/>
                <a:gd name="connsiteY27" fmla="*/ 30956 h 769144"/>
                <a:gd name="connsiteX28" fmla="*/ 9525 w 478631"/>
                <a:gd name="connsiteY28" fmla="*/ 59531 h 769144"/>
                <a:gd name="connsiteX29" fmla="*/ 83344 w 478631"/>
                <a:gd name="connsiteY29" fmla="*/ 211931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8631" h="769144">
                  <a:moveTo>
                    <a:pt x="83344" y="211931"/>
                  </a:moveTo>
                  <a:lnTo>
                    <a:pt x="192881" y="464344"/>
                  </a:lnTo>
                  <a:lnTo>
                    <a:pt x="242888" y="592931"/>
                  </a:lnTo>
                  <a:lnTo>
                    <a:pt x="278606" y="666750"/>
                  </a:lnTo>
                  <a:lnTo>
                    <a:pt x="302419" y="714375"/>
                  </a:lnTo>
                  <a:lnTo>
                    <a:pt x="319088" y="738187"/>
                  </a:lnTo>
                  <a:lnTo>
                    <a:pt x="345281" y="757237"/>
                  </a:lnTo>
                  <a:lnTo>
                    <a:pt x="373856" y="769144"/>
                  </a:lnTo>
                  <a:lnTo>
                    <a:pt x="402431" y="769144"/>
                  </a:lnTo>
                  <a:lnTo>
                    <a:pt x="435769" y="762000"/>
                  </a:lnTo>
                  <a:lnTo>
                    <a:pt x="454819" y="747712"/>
                  </a:lnTo>
                  <a:lnTo>
                    <a:pt x="466725" y="721519"/>
                  </a:lnTo>
                  <a:lnTo>
                    <a:pt x="471488" y="711994"/>
                  </a:lnTo>
                  <a:lnTo>
                    <a:pt x="478631" y="671512"/>
                  </a:lnTo>
                  <a:lnTo>
                    <a:pt x="478631" y="638175"/>
                  </a:lnTo>
                  <a:lnTo>
                    <a:pt x="471488" y="590550"/>
                  </a:lnTo>
                  <a:lnTo>
                    <a:pt x="461963" y="526256"/>
                  </a:lnTo>
                  <a:lnTo>
                    <a:pt x="440531" y="447675"/>
                  </a:lnTo>
                  <a:lnTo>
                    <a:pt x="414338" y="361950"/>
                  </a:lnTo>
                  <a:lnTo>
                    <a:pt x="357188" y="300037"/>
                  </a:lnTo>
                  <a:lnTo>
                    <a:pt x="271463" y="209550"/>
                  </a:lnTo>
                  <a:lnTo>
                    <a:pt x="164306" y="104775"/>
                  </a:lnTo>
                  <a:lnTo>
                    <a:pt x="80963" y="28575"/>
                  </a:lnTo>
                  <a:lnTo>
                    <a:pt x="50006" y="7144"/>
                  </a:lnTo>
                  <a:lnTo>
                    <a:pt x="33338" y="2381"/>
                  </a:lnTo>
                  <a:lnTo>
                    <a:pt x="16669" y="0"/>
                  </a:lnTo>
                  <a:lnTo>
                    <a:pt x="0" y="11906"/>
                  </a:lnTo>
                  <a:lnTo>
                    <a:pt x="0" y="30956"/>
                  </a:lnTo>
                  <a:lnTo>
                    <a:pt x="9525" y="59531"/>
                  </a:lnTo>
                  <a:lnTo>
                    <a:pt x="83344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85">
              <a:extLst>
                <a:ext uri="{FF2B5EF4-FFF2-40B4-BE49-F238E27FC236}">
                  <a16:creationId xmlns:a16="http://schemas.microsoft.com/office/drawing/2014/main" id="{205FF4B1-8CF8-43BF-B794-8595F858E3C0}"/>
                </a:ext>
              </a:extLst>
            </p:cNvPr>
            <p:cNvSpPr/>
            <p:nvPr/>
          </p:nvSpPr>
          <p:spPr>
            <a:xfrm rot="16200000">
              <a:off x="3598070" y="4795044"/>
              <a:ext cx="2071688" cy="320675"/>
            </a:xfrm>
            <a:custGeom>
              <a:avLst/>
              <a:gdLst>
                <a:gd name="connsiteX0" fmla="*/ 1062038 w 2071688"/>
                <a:gd name="connsiteY0" fmla="*/ 83344 h 321469"/>
                <a:gd name="connsiteX1" fmla="*/ 1852613 w 2071688"/>
                <a:gd name="connsiteY1" fmla="*/ 102394 h 321469"/>
                <a:gd name="connsiteX2" fmla="*/ 1978819 w 2071688"/>
                <a:gd name="connsiteY2" fmla="*/ 0 h 321469"/>
                <a:gd name="connsiteX3" fmla="*/ 2071688 w 2071688"/>
                <a:gd name="connsiteY3" fmla="*/ 295275 h 321469"/>
                <a:gd name="connsiteX4" fmla="*/ 1966913 w 2071688"/>
                <a:gd name="connsiteY4" fmla="*/ 297656 h 321469"/>
                <a:gd name="connsiteX5" fmla="*/ 121444 w 2071688"/>
                <a:gd name="connsiteY5" fmla="*/ 321469 h 321469"/>
                <a:gd name="connsiteX6" fmla="*/ 73819 w 2071688"/>
                <a:gd name="connsiteY6" fmla="*/ 314325 h 321469"/>
                <a:gd name="connsiteX7" fmla="*/ 35719 w 2071688"/>
                <a:gd name="connsiteY7" fmla="*/ 297656 h 321469"/>
                <a:gd name="connsiteX8" fmla="*/ 14288 w 2071688"/>
                <a:gd name="connsiteY8" fmla="*/ 276225 h 321469"/>
                <a:gd name="connsiteX9" fmla="*/ 4763 w 2071688"/>
                <a:gd name="connsiteY9" fmla="*/ 250031 h 321469"/>
                <a:gd name="connsiteX10" fmla="*/ 0 w 2071688"/>
                <a:gd name="connsiteY10" fmla="*/ 226219 h 321469"/>
                <a:gd name="connsiteX11" fmla="*/ 4763 w 2071688"/>
                <a:gd name="connsiteY11" fmla="*/ 192881 h 321469"/>
                <a:gd name="connsiteX12" fmla="*/ 16669 w 2071688"/>
                <a:gd name="connsiteY12" fmla="*/ 164306 h 321469"/>
                <a:gd name="connsiteX13" fmla="*/ 47625 w 2071688"/>
                <a:gd name="connsiteY13" fmla="*/ 133350 h 321469"/>
                <a:gd name="connsiteX14" fmla="*/ 100013 w 2071688"/>
                <a:gd name="connsiteY14" fmla="*/ 104775 h 321469"/>
                <a:gd name="connsiteX15" fmla="*/ 204788 w 2071688"/>
                <a:gd name="connsiteY15" fmla="*/ 73819 h 321469"/>
                <a:gd name="connsiteX16" fmla="*/ 321469 w 2071688"/>
                <a:gd name="connsiteY16" fmla="*/ 45244 h 321469"/>
                <a:gd name="connsiteX17" fmla="*/ 364331 w 2071688"/>
                <a:gd name="connsiteY17" fmla="*/ 35719 h 321469"/>
                <a:gd name="connsiteX18" fmla="*/ 419100 w 2071688"/>
                <a:gd name="connsiteY18" fmla="*/ 28575 h 321469"/>
                <a:gd name="connsiteX19" fmla="*/ 461963 w 2071688"/>
                <a:gd name="connsiteY19" fmla="*/ 30956 h 321469"/>
                <a:gd name="connsiteX20" fmla="*/ 511969 w 2071688"/>
                <a:gd name="connsiteY20" fmla="*/ 35719 h 321469"/>
                <a:gd name="connsiteX21" fmla="*/ 585788 w 2071688"/>
                <a:gd name="connsiteY21" fmla="*/ 52387 h 321469"/>
                <a:gd name="connsiteX22" fmla="*/ 664369 w 2071688"/>
                <a:gd name="connsiteY22" fmla="*/ 73819 h 321469"/>
                <a:gd name="connsiteX23" fmla="*/ 1062038 w 2071688"/>
                <a:gd name="connsiteY23" fmla="*/ 83344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71688" h="321469">
                  <a:moveTo>
                    <a:pt x="1062038" y="83344"/>
                  </a:moveTo>
                  <a:lnTo>
                    <a:pt x="1852613" y="102394"/>
                  </a:lnTo>
                  <a:lnTo>
                    <a:pt x="1978819" y="0"/>
                  </a:lnTo>
                  <a:lnTo>
                    <a:pt x="2071688" y="295275"/>
                  </a:lnTo>
                  <a:lnTo>
                    <a:pt x="1966913" y="297656"/>
                  </a:lnTo>
                  <a:lnTo>
                    <a:pt x="121444" y="321469"/>
                  </a:lnTo>
                  <a:lnTo>
                    <a:pt x="73819" y="314325"/>
                  </a:lnTo>
                  <a:lnTo>
                    <a:pt x="35719" y="297656"/>
                  </a:lnTo>
                  <a:lnTo>
                    <a:pt x="14288" y="276225"/>
                  </a:lnTo>
                  <a:lnTo>
                    <a:pt x="4763" y="250031"/>
                  </a:lnTo>
                  <a:lnTo>
                    <a:pt x="0" y="226219"/>
                  </a:lnTo>
                  <a:lnTo>
                    <a:pt x="4763" y="192881"/>
                  </a:lnTo>
                  <a:lnTo>
                    <a:pt x="16669" y="164306"/>
                  </a:lnTo>
                  <a:lnTo>
                    <a:pt x="47625" y="133350"/>
                  </a:lnTo>
                  <a:lnTo>
                    <a:pt x="100013" y="104775"/>
                  </a:lnTo>
                  <a:lnTo>
                    <a:pt x="204788" y="73819"/>
                  </a:lnTo>
                  <a:lnTo>
                    <a:pt x="321469" y="45244"/>
                  </a:lnTo>
                  <a:lnTo>
                    <a:pt x="364331" y="35719"/>
                  </a:lnTo>
                  <a:lnTo>
                    <a:pt x="419100" y="28575"/>
                  </a:lnTo>
                  <a:lnTo>
                    <a:pt x="461963" y="30956"/>
                  </a:lnTo>
                  <a:lnTo>
                    <a:pt x="511969" y="35719"/>
                  </a:lnTo>
                  <a:lnTo>
                    <a:pt x="585788" y="52387"/>
                  </a:lnTo>
                  <a:lnTo>
                    <a:pt x="664369" y="73819"/>
                  </a:lnTo>
                  <a:lnTo>
                    <a:pt x="1062038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78">
              <a:extLst>
                <a:ext uri="{FF2B5EF4-FFF2-40B4-BE49-F238E27FC236}">
                  <a16:creationId xmlns:a16="http://schemas.microsoft.com/office/drawing/2014/main" id="{1FADB42A-8D37-4D61-9F7F-F51AD40EBAC5}"/>
                </a:ext>
              </a:extLst>
            </p:cNvPr>
            <p:cNvSpPr/>
            <p:nvPr/>
          </p:nvSpPr>
          <p:spPr>
            <a:xfrm>
              <a:off x="5456239" y="2260601"/>
              <a:ext cx="1520825" cy="420687"/>
            </a:xfrm>
            <a:custGeom>
              <a:avLst/>
              <a:gdLst>
                <a:gd name="connsiteX0" fmla="*/ 469106 w 1521619"/>
                <a:gd name="connsiteY0" fmla="*/ 376237 h 421481"/>
                <a:gd name="connsiteX1" fmla="*/ 954881 w 1521619"/>
                <a:gd name="connsiteY1" fmla="*/ 269081 h 421481"/>
                <a:gd name="connsiteX2" fmla="*/ 1185862 w 1521619"/>
                <a:gd name="connsiteY2" fmla="*/ 223837 h 421481"/>
                <a:gd name="connsiteX3" fmla="*/ 1235869 w 1521619"/>
                <a:gd name="connsiteY3" fmla="*/ 221456 h 421481"/>
                <a:gd name="connsiteX4" fmla="*/ 1440656 w 1521619"/>
                <a:gd name="connsiteY4" fmla="*/ 204787 h 421481"/>
                <a:gd name="connsiteX5" fmla="*/ 1462087 w 1521619"/>
                <a:gd name="connsiteY5" fmla="*/ 200025 h 421481"/>
                <a:gd name="connsiteX6" fmla="*/ 1485900 w 1521619"/>
                <a:gd name="connsiteY6" fmla="*/ 185737 h 421481"/>
                <a:gd name="connsiteX7" fmla="*/ 1509712 w 1521619"/>
                <a:gd name="connsiteY7" fmla="*/ 164306 h 421481"/>
                <a:gd name="connsiteX8" fmla="*/ 1521619 w 1521619"/>
                <a:gd name="connsiteY8" fmla="*/ 145256 h 421481"/>
                <a:gd name="connsiteX9" fmla="*/ 1521619 w 1521619"/>
                <a:gd name="connsiteY9" fmla="*/ 126206 h 421481"/>
                <a:gd name="connsiteX10" fmla="*/ 1509712 w 1521619"/>
                <a:gd name="connsiteY10" fmla="*/ 97631 h 421481"/>
                <a:gd name="connsiteX11" fmla="*/ 1488281 w 1521619"/>
                <a:gd name="connsiteY11" fmla="*/ 80962 h 421481"/>
                <a:gd name="connsiteX12" fmla="*/ 1331119 w 1521619"/>
                <a:gd name="connsiteY12" fmla="*/ 2381 h 421481"/>
                <a:gd name="connsiteX13" fmla="*/ 1300162 w 1521619"/>
                <a:gd name="connsiteY13" fmla="*/ 0 h 421481"/>
                <a:gd name="connsiteX14" fmla="*/ 1276350 w 1521619"/>
                <a:gd name="connsiteY14" fmla="*/ 0 h 421481"/>
                <a:gd name="connsiteX15" fmla="*/ 1240631 w 1521619"/>
                <a:gd name="connsiteY15" fmla="*/ 7144 h 421481"/>
                <a:gd name="connsiteX16" fmla="*/ 1188244 w 1521619"/>
                <a:gd name="connsiteY16" fmla="*/ 28575 h 421481"/>
                <a:gd name="connsiteX17" fmla="*/ 1145381 w 1521619"/>
                <a:gd name="connsiteY17" fmla="*/ 50006 h 421481"/>
                <a:gd name="connsiteX18" fmla="*/ 1097756 w 1521619"/>
                <a:gd name="connsiteY18" fmla="*/ 69056 h 421481"/>
                <a:gd name="connsiteX19" fmla="*/ 383381 w 1521619"/>
                <a:gd name="connsiteY19" fmla="*/ 223837 h 421481"/>
                <a:gd name="connsiteX20" fmla="*/ 309562 w 1521619"/>
                <a:gd name="connsiteY20" fmla="*/ 233362 h 421481"/>
                <a:gd name="connsiteX21" fmla="*/ 266700 w 1521619"/>
                <a:gd name="connsiteY21" fmla="*/ 228600 h 421481"/>
                <a:gd name="connsiteX22" fmla="*/ 202406 w 1521619"/>
                <a:gd name="connsiteY22" fmla="*/ 219075 h 421481"/>
                <a:gd name="connsiteX23" fmla="*/ 138112 w 1521619"/>
                <a:gd name="connsiteY23" fmla="*/ 202406 h 421481"/>
                <a:gd name="connsiteX24" fmla="*/ 90487 w 1521619"/>
                <a:gd name="connsiteY24" fmla="*/ 180975 h 421481"/>
                <a:gd name="connsiteX25" fmla="*/ 59531 w 1521619"/>
                <a:gd name="connsiteY25" fmla="*/ 166687 h 421481"/>
                <a:gd name="connsiteX26" fmla="*/ 19050 w 1521619"/>
                <a:gd name="connsiteY26" fmla="*/ 150019 h 421481"/>
                <a:gd name="connsiteX27" fmla="*/ 7144 w 1521619"/>
                <a:gd name="connsiteY27" fmla="*/ 150019 h 421481"/>
                <a:gd name="connsiteX28" fmla="*/ 0 w 1521619"/>
                <a:gd name="connsiteY28" fmla="*/ 164306 h 421481"/>
                <a:gd name="connsiteX29" fmla="*/ 4762 w 1521619"/>
                <a:gd name="connsiteY29" fmla="*/ 190500 h 421481"/>
                <a:gd name="connsiteX30" fmla="*/ 23812 w 1521619"/>
                <a:gd name="connsiteY30" fmla="*/ 240506 h 421481"/>
                <a:gd name="connsiteX31" fmla="*/ 47625 w 1521619"/>
                <a:gd name="connsiteY31" fmla="*/ 290512 h 421481"/>
                <a:gd name="connsiteX32" fmla="*/ 69056 w 1521619"/>
                <a:gd name="connsiteY32" fmla="*/ 316706 h 421481"/>
                <a:gd name="connsiteX33" fmla="*/ 109537 w 1521619"/>
                <a:gd name="connsiteY33" fmla="*/ 354806 h 421481"/>
                <a:gd name="connsiteX34" fmla="*/ 150019 w 1521619"/>
                <a:gd name="connsiteY34" fmla="*/ 383381 h 421481"/>
                <a:gd name="connsiteX35" fmla="*/ 195262 w 1521619"/>
                <a:gd name="connsiteY35" fmla="*/ 404812 h 421481"/>
                <a:gd name="connsiteX36" fmla="*/ 250031 w 1521619"/>
                <a:gd name="connsiteY36" fmla="*/ 419100 h 421481"/>
                <a:gd name="connsiteX37" fmla="*/ 276225 w 1521619"/>
                <a:gd name="connsiteY37" fmla="*/ 421481 h 421481"/>
                <a:gd name="connsiteX38" fmla="*/ 469106 w 1521619"/>
                <a:gd name="connsiteY38" fmla="*/ 3762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1619" h="421481">
                  <a:moveTo>
                    <a:pt x="469106" y="376237"/>
                  </a:moveTo>
                  <a:lnTo>
                    <a:pt x="954881" y="269081"/>
                  </a:lnTo>
                  <a:lnTo>
                    <a:pt x="1185862" y="223837"/>
                  </a:lnTo>
                  <a:lnTo>
                    <a:pt x="1235869" y="221456"/>
                  </a:lnTo>
                  <a:lnTo>
                    <a:pt x="1440656" y="204787"/>
                  </a:lnTo>
                  <a:lnTo>
                    <a:pt x="1462087" y="200025"/>
                  </a:lnTo>
                  <a:lnTo>
                    <a:pt x="1485900" y="185737"/>
                  </a:lnTo>
                  <a:lnTo>
                    <a:pt x="1509712" y="164306"/>
                  </a:lnTo>
                  <a:lnTo>
                    <a:pt x="1521619" y="145256"/>
                  </a:lnTo>
                  <a:lnTo>
                    <a:pt x="1521619" y="126206"/>
                  </a:lnTo>
                  <a:lnTo>
                    <a:pt x="1509712" y="97631"/>
                  </a:lnTo>
                  <a:lnTo>
                    <a:pt x="1488281" y="80962"/>
                  </a:lnTo>
                  <a:lnTo>
                    <a:pt x="1331119" y="2381"/>
                  </a:lnTo>
                  <a:lnTo>
                    <a:pt x="1300162" y="0"/>
                  </a:lnTo>
                  <a:lnTo>
                    <a:pt x="1276350" y="0"/>
                  </a:lnTo>
                  <a:lnTo>
                    <a:pt x="1240631" y="7144"/>
                  </a:lnTo>
                  <a:lnTo>
                    <a:pt x="1188244" y="28575"/>
                  </a:lnTo>
                  <a:lnTo>
                    <a:pt x="1145381" y="50006"/>
                  </a:lnTo>
                  <a:lnTo>
                    <a:pt x="1097756" y="69056"/>
                  </a:lnTo>
                  <a:lnTo>
                    <a:pt x="383381" y="223837"/>
                  </a:lnTo>
                  <a:lnTo>
                    <a:pt x="309562" y="233362"/>
                  </a:lnTo>
                  <a:lnTo>
                    <a:pt x="266700" y="228600"/>
                  </a:lnTo>
                  <a:lnTo>
                    <a:pt x="202406" y="219075"/>
                  </a:lnTo>
                  <a:lnTo>
                    <a:pt x="138112" y="202406"/>
                  </a:lnTo>
                  <a:lnTo>
                    <a:pt x="90487" y="180975"/>
                  </a:lnTo>
                  <a:lnTo>
                    <a:pt x="59531" y="166687"/>
                  </a:lnTo>
                  <a:lnTo>
                    <a:pt x="19050" y="150019"/>
                  </a:lnTo>
                  <a:lnTo>
                    <a:pt x="7144" y="150019"/>
                  </a:lnTo>
                  <a:lnTo>
                    <a:pt x="0" y="164306"/>
                  </a:lnTo>
                  <a:lnTo>
                    <a:pt x="4762" y="190500"/>
                  </a:lnTo>
                  <a:lnTo>
                    <a:pt x="23812" y="240506"/>
                  </a:lnTo>
                  <a:lnTo>
                    <a:pt x="47625" y="290512"/>
                  </a:lnTo>
                  <a:lnTo>
                    <a:pt x="69056" y="316706"/>
                  </a:lnTo>
                  <a:lnTo>
                    <a:pt x="109537" y="354806"/>
                  </a:lnTo>
                  <a:lnTo>
                    <a:pt x="150019" y="383381"/>
                  </a:lnTo>
                  <a:lnTo>
                    <a:pt x="195262" y="404812"/>
                  </a:lnTo>
                  <a:lnTo>
                    <a:pt x="250031" y="419100"/>
                  </a:lnTo>
                  <a:lnTo>
                    <a:pt x="276225" y="421481"/>
                  </a:lnTo>
                  <a:lnTo>
                    <a:pt x="4691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4" name="フリーフォーム 76">
              <a:extLst>
                <a:ext uri="{FF2B5EF4-FFF2-40B4-BE49-F238E27FC236}">
                  <a16:creationId xmlns:a16="http://schemas.microsoft.com/office/drawing/2014/main" id="{4F23105C-4855-4472-9815-5F6D74A3F6B2}"/>
                </a:ext>
              </a:extLst>
            </p:cNvPr>
            <p:cNvSpPr/>
            <p:nvPr/>
          </p:nvSpPr>
          <p:spPr>
            <a:xfrm>
              <a:off x="5808664" y="2786063"/>
              <a:ext cx="261937" cy="608013"/>
            </a:xfrm>
            <a:custGeom>
              <a:avLst/>
              <a:gdLst>
                <a:gd name="connsiteX0" fmla="*/ 16669 w 261937"/>
                <a:gd name="connsiteY0" fmla="*/ 166688 h 607219"/>
                <a:gd name="connsiteX1" fmla="*/ 59531 w 261937"/>
                <a:gd name="connsiteY1" fmla="*/ 607219 h 607219"/>
                <a:gd name="connsiteX2" fmla="*/ 257175 w 261937"/>
                <a:gd name="connsiteY2" fmla="*/ 573881 h 607219"/>
                <a:gd name="connsiteX3" fmla="*/ 259556 w 261937"/>
                <a:gd name="connsiteY3" fmla="*/ 497681 h 607219"/>
                <a:gd name="connsiteX4" fmla="*/ 252412 w 261937"/>
                <a:gd name="connsiteY4" fmla="*/ 421481 h 607219"/>
                <a:gd name="connsiteX5" fmla="*/ 242887 w 261937"/>
                <a:gd name="connsiteY5" fmla="*/ 361950 h 607219"/>
                <a:gd name="connsiteX6" fmla="*/ 214312 w 261937"/>
                <a:gd name="connsiteY6" fmla="*/ 261938 h 607219"/>
                <a:gd name="connsiteX7" fmla="*/ 169069 w 261937"/>
                <a:gd name="connsiteY7" fmla="*/ 161925 h 607219"/>
                <a:gd name="connsiteX8" fmla="*/ 126206 w 261937"/>
                <a:gd name="connsiteY8" fmla="*/ 90488 h 607219"/>
                <a:gd name="connsiteX9" fmla="*/ 85725 w 261937"/>
                <a:gd name="connsiteY9" fmla="*/ 42863 h 607219"/>
                <a:gd name="connsiteX10" fmla="*/ 59531 w 261937"/>
                <a:gd name="connsiteY10" fmla="*/ 16669 h 607219"/>
                <a:gd name="connsiteX11" fmla="*/ 33337 w 261937"/>
                <a:gd name="connsiteY11" fmla="*/ 2381 h 607219"/>
                <a:gd name="connsiteX12" fmla="*/ 7144 w 261937"/>
                <a:gd name="connsiteY12" fmla="*/ 0 h 607219"/>
                <a:gd name="connsiteX13" fmla="*/ 0 w 261937"/>
                <a:gd name="connsiteY13" fmla="*/ 4763 h 607219"/>
                <a:gd name="connsiteX14" fmla="*/ 2381 w 261937"/>
                <a:gd name="connsiteY14" fmla="*/ 26194 h 607219"/>
                <a:gd name="connsiteX15" fmla="*/ 14287 w 261937"/>
                <a:gd name="connsiteY15" fmla="*/ 80963 h 607219"/>
                <a:gd name="connsiteX16" fmla="*/ 16669 w 261937"/>
                <a:gd name="connsiteY16" fmla="*/ 1666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937" h="607219">
                  <a:moveTo>
                    <a:pt x="16669" y="166688"/>
                  </a:moveTo>
                  <a:lnTo>
                    <a:pt x="59531" y="607219"/>
                  </a:lnTo>
                  <a:lnTo>
                    <a:pt x="257175" y="573881"/>
                  </a:lnTo>
                  <a:cubicBezTo>
                    <a:pt x="257969" y="548481"/>
                    <a:pt x="261937" y="525065"/>
                    <a:pt x="259556" y="497681"/>
                  </a:cubicBezTo>
                  <a:lnTo>
                    <a:pt x="252412" y="421481"/>
                  </a:lnTo>
                  <a:lnTo>
                    <a:pt x="242887" y="361950"/>
                  </a:lnTo>
                  <a:lnTo>
                    <a:pt x="214312" y="261938"/>
                  </a:lnTo>
                  <a:lnTo>
                    <a:pt x="169069" y="161925"/>
                  </a:lnTo>
                  <a:lnTo>
                    <a:pt x="126206" y="90488"/>
                  </a:lnTo>
                  <a:lnTo>
                    <a:pt x="85725" y="42863"/>
                  </a:lnTo>
                  <a:lnTo>
                    <a:pt x="59531" y="16669"/>
                  </a:lnTo>
                  <a:lnTo>
                    <a:pt x="33337" y="2381"/>
                  </a:lnTo>
                  <a:lnTo>
                    <a:pt x="7144" y="0"/>
                  </a:lnTo>
                  <a:lnTo>
                    <a:pt x="0" y="4763"/>
                  </a:lnTo>
                  <a:lnTo>
                    <a:pt x="2381" y="26194"/>
                  </a:lnTo>
                  <a:lnTo>
                    <a:pt x="14287" y="80963"/>
                  </a:lnTo>
                  <a:lnTo>
                    <a:pt x="16669" y="166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5" name="フリーフォーム 77">
              <a:extLst>
                <a:ext uri="{FF2B5EF4-FFF2-40B4-BE49-F238E27FC236}">
                  <a16:creationId xmlns:a16="http://schemas.microsoft.com/office/drawing/2014/main" id="{D009870F-F6F3-48BF-B29D-BB967BC388FA}"/>
                </a:ext>
              </a:extLst>
            </p:cNvPr>
            <p:cNvSpPr/>
            <p:nvPr/>
          </p:nvSpPr>
          <p:spPr>
            <a:xfrm>
              <a:off x="6399213" y="2452688"/>
              <a:ext cx="438150" cy="809625"/>
            </a:xfrm>
            <a:custGeom>
              <a:avLst/>
              <a:gdLst>
                <a:gd name="connsiteX0" fmla="*/ 128587 w 438150"/>
                <a:gd name="connsiteY0" fmla="*/ 283369 h 809625"/>
                <a:gd name="connsiteX1" fmla="*/ 109537 w 438150"/>
                <a:gd name="connsiteY1" fmla="*/ 809625 h 809625"/>
                <a:gd name="connsiteX2" fmla="*/ 202406 w 438150"/>
                <a:gd name="connsiteY2" fmla="*/ 773906 h 809625"/>
                <a:gd name="connsiteX3" fmla="*/ 235744 w 438150"/>
                <a:gd name="connsiteY3" fmla="*/ 702469 h 809625"/>
                <a:gd name="connsiteX4" fmla="*/ 361950 w 438150"/>
                <a:gd name="connsiteY4" fmla="*/ 340519 h 809625"/>
                <a:gd name="connsiteX5" fmla="*/ 400050 w 438150"/>
                <a:gd name="connsiteY5" fmla="*/ 307181 h 809625"/>
                <a:gd name="connsiteX6" fmla="*/ 423862 w 438150"/>
                <a:gd name="connsiteY6" fmla="*/ 280988 h 809625"/>
                <a:gd name="connsiteX7" fmla="*/ 433387 w 438150"/>
                <a:gd name="connsiteY7" fmla="*/ 257175 h 809625"/>
                <a:gd name="connsiteX8" fmla="*/ 438150 w 438150"/>
                <a:gd name="connsiteY8" fmla="*/ 238125 h 809625"/>
                <a:gd name="connsiteX9" fmla="*/ 431006 w 438150"/>
                <a:gd name="connsiteY9" fmla="*/ 221456 h 809625"/>
                <a:gd name="connsiteX10" fmla="*/ 414337 w 438150"/>
                <a:gd name="connsiteY10" fmla="*/ 200025 h 809625"/>
                <a:gd name="connsiteX11" fmla="*/ 157162 w 438150"/>
                <a:gd name="connsiteY11" fmla="*/ 0 h 809625"/>
                <a:gd name="connsiteX12" fmla="*/ 0 w 438150"/>
                <a:gd name="connsiteY12" fmla="*/ 28575 h 809625"/>
                <a:gd name="connsiteX13" fmla="*/ 7144 w 438150"/>
                <a:gd name="connsiteY13" fmla="*/ 78581 h 809625"/>
                <a:gd name="connsiteX14" fmla="*/ 45244 w 438150"/>
                <a:gd name="connsiteY14" fmla="*/ 73819 h 809625"/>
                <a:gd name="connsiteX15" fmla="*/ 73819 w 438150"/>
                <a:gd name="connsiteY15" fmla="*/ 78581 h 809625"/>
                <a:gd name="connsiteX16" fmla="*/ 97631 w 438150"/>
                <a:gd name="connsiteY16" fmla="*/ 90488 h 809625"/>
                <a:gd name="connsiteX17" fmla="*/ 119062 w 438150"/>
                <a:gd name="connsiteY17" fmla="*/ 107156 h 809625"/>
                <a:gd name="connsiteX18" fmla="*/ 126206 w 438150"/>
                <a:gd name="connsiteY18" fmla="*/ 126206 h 809625"/>
                <a:gd name="connsiteX19" fmla="*/ 128587 w 438150"/>
                <a:gd name="connsiteY19" fmla="*/ 152400 h 809625"/>
                <a:gd name="connsiteX20" fmla="*/ 128587 w 438150"/>
                <a:gd name="connsiteY20" fmla="*/ 2833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150" h="809625">
                  <a:moveTo>
                    <a:pt x="128587" y="283369"/>
                  </a:moveTo>
                  <a:lnTo>
                    <a:pt x="109537" y="809625"/>
                  </a:lnTo>
                  <a:lnTo>
                    <a:pt x="202406" y="773906"/>
                  </a:lnTo>
                  <a:lnTo>
                    <a:pt x="235744" y="702469"/>
                  </a:lnTo>
                  <a:lnTo>
                    <a:pt x="361950" y="340519"/>
                  </a:lnTo>
                  <a:lnTo>
                    <a:pt x="400050" y="307181"/>
                  </a:lnTo>
                  <a:lnTo>
                    <a:pt x="423862" y="280988"/>
                  </a:lnTo>
                  <a:lnTo>
                    <a:pt x="433387" y="257175"/>
                  </a:lnTo>
                  <a:lnTo>
                    <a:pt x="438150" y="238125"/>
                  </a:lnTo>
                  <a:lnTo>
                    <a:pt x="431006" y="221456"/>
                  </a:lnTo>
                  <a:lnTo>
                    <a:pt x="414337" y="200025"/>
                  </a:lnTo>
                  <a:lnTo>
                    <a:pt x="157162" y="0"/>
                  </a:lnTo>
                  <a:lnTo>
                    <a:pt x="0" y="28575"/>
                  </a:lnTo>
                  <a:lnTo>
                    <a:pt x="7144" y="78581"/>
                  </a:lnTo>
                  <a:lnTo>
                    <a:pt x="45244" y="73819"/>
                  </a:lnTo>
                  <a:lnTo>
                    <a:pt x="73819" y="78581"/>
                  </a:lnTo>
                  <a:lnTo>
                    <a:pt x="97631" y="90488"/>
                  </a:lnTo>
                  <a:lnTo>
                    <a:pt x="119062" y="107156"/>
                  </a:lnTo>
                  <a:lnTo>
                    <a:pt x="126206" y="126206"/>
                  </a:lnTo>
                  <a:lnTo>
                    <a:pt x="128587" y="152400"/>
                  </a:lnTo>
                  <a:cubicBezTo>
                    <a:pt x="127793" y="196056"/>
                    <a:pt x="127000" y="239713"/>
                    <a:pt x="128587" y="2833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6" name="フリーフォーム 80">
              <a:extLst>
                <a:ext uri="{FF2B5EF4-FFF2-40B4-BE49-F238E27FC236}">
                  <a16:creationId xmlns:a16="http://schemas.microsoft.com/office/drawing/2014/main" id="{01C31BE1-CE75-4593-9493-753BFFB625E0}"/>
                </a:ext>
              </a:extLst>
            </p:cNvPr>
            <p:cNvSpPr/>
            <p:nvPr/>
          </p:nvSpPr>
          <p:spPr>
            <a:xfrm>
              <a:off x="5235576" y="2951162"/>
              <a:ext cx="2987675" cy="647700"/>
            </a:xfrm>
            <a:custGeom>
              <a:avLst/>
              <a:gdLst>
                <a:gd name="connsiteX0" fmla="*/ 1117600 w 2987675"/>
                <a:gd name="connsiteY0" fmla="*/ 279400 h 647700"/>
                <a:gd name="connsiteX1" fmla="*/ 1457325 w 2987675"/>
                <a:gd name="connsiteY1" fmla="*/ 212725 h 647700"/>
                <a:gd name="connsiteX2" fmla="*/ 1809750 w 2987675"/>
                <a:gd name="connsiteY2" fmla="*/ 152400 h 647700"/>
                <a:gd name="connsiteX3" fmla="*/ 2073275 w 2987675"/>
                <a:gd name="connsiteY3" fmla="*/ 117475 h 647700"/>
                <a:gd name="connsiteX4" fmla="*/ 2228850 w 2987675"/>
                <a:gd name="connsiteY4" fmla="*/ 104775 h 647700"/>
                <a:gd name="connsiteX5" fmla="*/ 2400300 w 2987675"/>
                <a:gd name="connsiteY5" fmla="*/ 85725 h 647700"/>
                <a:gd name="connsiteX6" fmla="*/ 2447925 w 2987675"/>
                <a:gd name="connsiteY6" fmla="*/ 63500 h 647700"/>
                <a:gd name="connsiteX7" fmla="*/ 2505075 w 2987675"/>
                <a:gd name="connsiteY7" fmla="*/ 31750 h 647700"/>
                <a:gd name="connsiteX8" fmla="*/ 2546350 w 2987675"/>
                <a:gd name="connsiteY8" fmla="*/ 0 h 647700"/>
                <a:gd name="connsiteX9" fmla="*/ 2568575 w 2987675"/>
                <a:gd name="connsiteY9" fmla="*/ 3175 h 647700"/>
                <a:gd name="connsiteX10" fmla="*/ 2625725 w 2987675"/>
                <a:gd name="connsiteY10" fmla="*/ 15875 h 647700"/>
                <a:gd name="connsiteX11" fmla="*/ 2762250 w 2987675"/>
                <a:gd name="connsiteY11" fmla="*/ 63500 h 647700"/>
                <a:gd name="connsiteX12" fmla="*/ 2873375 w 2987675"/>
                <a:gd name="connsiteY12" fmla="*/ 114300 h 647700"/>
                <a:gd name="connsiteX13" fmla="*/ 2905125 w 2987675"/>
                <a:gd name="connsiteY13" fmla="*/ 133350 h 647700"/>
                <a:gd name="connsiteX14" fmla="*/ 2940050 w 2987675"/>
                <a:gd name="connsiteY14" fmla="*/ 168275 h 647700"/>
                <a:gd name="connsiteX15" fmla="*/ 2971800 w 2987675"/>
                <a:gd name="connsiteY15" fmla="*/ 215900 h 647700"/>
                <a:gd name="connsiteX16" fmla="*/ 2987675 w 2987675"/>
                <a:gd name="connsiteY16" fmla="*/ 263525 h 647700"/>
                <a:gd name="connsiteX17" fmla="*/ 2981325 w 2987675"/>
                <a:gd name="connsiteY17" fmla="*/ 288925 h 647700"/>
                <a:gd name="connsiteX18" fmla="*/ 2968625 w 2987675"/>
                <a:gd name="connsiteY18" fmla="*/ 307975 h 647700"/>
                <a:gd name="connsiteX19" fmla="*/ 2940050 w 2987675"/>
                <a:gd name="connsiteY19" fmla="*/ 320675 h 647700"/>
                <a:gd name="connsiteX20" fmla="*/ 2895600 w 2987675"/>
                <a:gd name="connsiteY20" fmla="*/ 323850 h 647700"/>
                <a:gd name="connsiteX21" fmla="*/ 2800350 w 2987675"/>
                <a:gd name="connsiteY21" fmla="*/ 314325 h 647700"/>
                <a:gd name="connsiteX22" fmla="*/ 2673350 w 2987675"/>
                <a:gd name="connsiteY22" fmla="*/ 301625 h 647700"/>
                <a:gd name="connsiteX23" fmla="*/ 2435225 w 2987675"/>
                <a:gd name="connsiteY23" fmla="*/ 285750 h 647700"/>
                <a:gd name="connsiteX24" fmla="*/ 2209800 w 2987675"/>
                <a:gd name="connsiteY24" fmla="*/ 285750 h 647700"/>
                <a:gd name="connsiteX25" fmla="*/ 1930400 w 2987675"/>
                <a:gd name="connsiteY25" fmla="*/ 317500 h 647700"/>
                <a:gd name="connsiteX26" fmla="*/ 1562100 w 2987675"/>
                <a:gd name="connsiteY26" fmla="*/ 371475 h 647700"/>
                <a:gd name="connsiteX27" fmla="*/ 1216025 w 2987675"/>
                <a:gd name="connsiteY27" fmla="*/ 438150 h 647700"/>
                <a:gd name="connsiteX28" fmla="*/ 863600 w 2987675"/>
                <a:gd name="connsiteY28" fmla="*/ 514350 h 647700"/>
                <a:gd name="connsiteX29" fmla="*/ 581025 w 2987675"/>
                <a:gd name="connsiteY29" fmla="*/ 596900 h 647700"/>
                <a:gd name="connsiteX30" fmla="*/ 361950 w 2987675"/>
                <a:gd name="connsiteY30" fmla="*/ 647700 h 647700"/>
                <a:gd name="connsiteX31" fmla="*/ 333375 w 2987675"/>
                <a:gd name="connsiteY31" fmla="*/ 635000 h 647700"/>
                <a:gd name="connsiteX32" fmla="*/ 269875 w 2987675"/>
                <a:gd name="connsiteY32" fmla="*/ 600075 h 647700"/>
                <a:gd name="connsiteX33" fmla="*/ 215900 w 2987675"/>
                <a:gd name="connsiteY33" fmla="*/ 558800 h 647700"/>
                <a:gd name="connsiteX34" fmla="*/ 152400 w 2987675"/>
                <a:gd name="connsiteY34" fmla="*/ 498475 h 647700"/>
                <a:gd name="connsiteX35" fmla="*/ 28575 w 2987675"/>
                <a:gd name="connsiteY35" fmla="*/ 361950 h 647700"/>
                <a:gd name="connsiteX36" fmla="*/ 6350 w 2987675"/>
                <a:gd name="connsiteY36" fmla="*/ 330200 h 647700"/>
                <a:gd name="connsiteX37" fmla="*/ 0 w 2987675"/>
                <a:gd name="connsiteY37" fmla="*/ 307975 h 647700"/>
                <a:gd name="connsiteX38" fmla="*/ 6350 w 2987675"/>
                <a:gd name="connsiteY38" fmla="*/ 292100 h 647700"/>
                <a:gd name="connsiteX39" fmla="*/ 15875 w 2987675"/>
                <a:gd name="connsiteY39" fmla="*/ 285750 h 647700"/>
                <a:gd name="connsiteX40" fmla="*/ 31750 w 2987675"/>
                <a:gd name="connsiteY40" fmla="*/ 285750 h 647700"/>
                <a:gd name="connsiteX41" fmla="*/ 60325 w 2987675"/>
                <a:gd name="connsiteY41" fmla="*/ 298450 h 647700"/>
                <a:gd name="connsiteX42" fmla="*/ 117475 w 2987675"/>
                <a:gd name="connsiteY42" fmla="*/ 342900 h 647700"/>
                <a:gd name="connsiteX43" fmla="*/ 174625 w 2987675"/>
                <a:gd name="connsiteY43" fmla="*/ 377825 h 647700"/>
                <a:gd name="connsiteX44" fmla="*/ 212725 w 2987675"/>
                <a:gd name="connsiteY44" fmla="*/ 393700 h 647700"/>
                <a:gd name="connsiteX45" fmla="*/ 273050 w 2987675"/>
                <a:gd name="connsiteY45" fmla="*/ 409575 h 647700"/>
                <a:gd name="connsiteX46" fmla="*/ 327025 w 2987675"/>
                <a:gd name="connsiteY46" fmla="*/ 412750 h 647700"/>
                <a:gd name="connsiteX47" fmla="*/ 368300 w 2987675"/>
                <a:gd name="connsiteY47" fmla="*/ 409575 h 647700"/>
                <a:gd name="connsiteX48" fmla="*/ 488950 w 2987675"/>
                <a:gd name="connsiteY48" fmla="*/ 387350 h 647700"/>
                <a:gd name="connsiteX49" fmla="*/ 746125 w 2987675"/>
                <a:gd name="connsiteY49" fmla="*/ 333375 h 647700"/>
                <a:gd name="connsiteX50" fmla="*/ 838200 w 2987675"/>
                <a:gd name="connsiteY50" fmla="*/ 330200 h 647700"/>
                <a:gd name="connsiteX51" fmla="*/ 1117600 w 2987675"/>
                <a:gd name="connsiteY51" fmla="*/ 2794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87675" h="647700">
                  <a:moveTo>
                    <a:pt x="1117600" y="279400"/>
                  </a:moveTo>
                  <a:lnTo>
                    <a:pt x="1457325" y="212725"/>
                  </a:lnTo>
                  <a:lnTo>
                    <a:pt x="1809750" y="152400"/>
                  </a:lnTo>
                  <a:lnTo>
                    <a:pt x="2073275" y="117475"/>
                  </a:lnTo>
                  <a:lnTo>
                    <a:pt x="2228850" y="104775"/>
                  </a:lnTo>
                  <a:lnTo>
                    <a:pt x="2400300" y="85725"/>
                  </a:lnTo>
                  <a:lnTo>
                    <a:pt x="2447925" y="63500"/>
                  </a:lnTo>
                  <a:lnTo>
                    <a:pt x="2505075" y="31750"/>
                  </a:lnTo>
                  <a:lnTo>
                    <a:pt x="2546350" y="0"/>
                  </a:lnTo>
                  <a:lnTo>
                    <a:pt x="2568575" y="3175"/>
                  </a:lnTo>
                  <a:lnTo>
                    <a:pt x="2625725" y="15875"/>
                  </a:lnTo>
                  <a:lnTo>
                    <a:pt x="2762250" y="63500"/>
                  </a:lnTo>
                  <a:lnTo>
                    <a:pt x="2873375" y="114300"/>
                  </a:lnTo>
                  <a:lnTo>
                    <a:pt x="2905125" y="133350"/>
                  </a:lnTo>
                  <a:lnTo>
                    <a:pt x="2940050" y="168275"/>
                  </a:lnTo>
                  <a:lnTo>
                    <a:pt x="2971800" y="215900"/>
                  </a:lnTo>
                  <a:lnTo>
                    <a:pt x="2987675" y="263525"/>
                  </a:lnTo>
                  <a:lnTo>
                    <a:pt x="2981325" y="288925"/>
                  </a:lnTo>
                  <a:lnTo>
                    <a:pt x="2968625" y="307975"/>
                  </a:lnTo>
                  <a:lnTo>
                    <a:pt x="2940050" y="320675"/>
                  </a:lnTo>
                  <a:lnTo>
                    <a:pt x="2895600" y="323850"/>
                  </a:lnTo>
                  <a:lnTo>
                    <a:pt x="2800350" y="314325"/>
                  </a:lnTo>
                  <a:lnTo>
                    <a:pt x="2673350" y="301625"/>
                  </a:lnTo>
                  <a:lnTo>
                    <a:pt x="2435225" y="285750"/>
                  </a:lnTo>
                  <a:lnTo>
                    <a:pt x="2209800" y="285750"/>
                  </a:lnTo>
                  <a:lnTo>
                    <a:pt x="1930400" y="317500"/>
                  </a:lnTo>
                  <a:lnTo>
                    <a:pt x="1562100" y="371475"/>
                  </a:lnTo>
                  <a:lnTo>
                    <a:pt x="1216025" y="438150"/>
                  </a:lnTo>
                  <a:lnTo>
                    <a:pt x="863600" y="514350"/>
                  </a:lnTo>
                  <a:lnTo>
                    <a:pt x="581025" y="596900"/>
                  </a:lnTo>
                  <a:lnTo>
                    <a:pt x="361950" y="647700"/>
                  </a:lnTo>
                  <a:lnTo>
                    <a:pt x="333375" y="635000"/>
                  </a:lnTo>
                  <a:lnTo>
                    <a:pt x="269875" y="600075"/>
                  </a:lnTo>
                  <a:lnTo>
                    <a:pt x="215900" y="558800"/>
                  </a:lnTo>
                  <a:lnTo>
                    <a:pt x="152400" y="498475"/>
                  </a:lnTo>
                  <a:lnTo>
                    <a:pt x="28575" y="361950"/>
                  </a:lnTo>
                  <a:lnTo>
                    <a:pt x="6350" y="330200"/>
                  </a:lnTo>
                  <a:lnTo>
                    <a:pt x="0" y="307975"/>
                  </a:lnTo>
                  <a:lnTo>
                    <a:pt x="6350" y="292100"/>
                  </a:lnTo>
                  <a:lnTo>
                    <a:pt x="15875" y="285750"/>
                  </a:lnTo>
                  <a:lnTo>
                    <a:pt x="31750" y="285750"/>
                  </a:lnTo>
                  <a:lnTo>
                    <a:pt x="60325" y="298450"/>
                  </a:lnTo>
                  <a:lnTo>
                    <a:pt x="117475" y="342900"/>
                  </a:lnTo>
                  <a:lnTo>
                    <a:pt x="174625" y="377825"/>
                  </a:lnTo>
                  <a:lnTo>
                    <a:pt x="212725" y="393700"/>
                  </a:lnTo>
                  <a:lnTo>
                    <a:pt x="273050" y="409575"/>
                  </a:lnTo>
                  <a:lnTo>
                    <a:pt x="327025" y="412750"/>
                  </a:lnTo>
                  <a:lnTo>
                    <a:pt x="368300" y="409575"/>
                  </a:lnTo>
                  <a:lnTo>
                    <a:pt x="488950" y="387350"/>
                  </a:lnTo>
                  <a:lnTo>
                    <a:pt x="746125" y="333375"/>
                  </a:lnTo>
                  <a:lnTo>
                    <a:pt x="838200" y="330200"/>
                  </a:lnTo>
                  <a:lnTo>
                    <a:pt x="1117600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7" name="フリーフォーム 87">
              <a:extLst>
                <a:ext uri="{FF2B5EF4-FFF2-40B4-BE49-F238E27FC236}">
                  <a16:creationId xmlns:a16="http://schemas.microsoft.com/office/drawing/2014/main" id="{9523B542-9DD4-49FA-9A2F-B69B85FFBAF8}"/>
                </a:ext>
              </a:extLst>
            </p:cNvPr>
            <p:cNvSpPr/>
            <p:nvPr/>
          </p:nvSpPr>
          <p:spPr>
            <a:xfrm rot="16200000">
              <a:off x="5508625" y="4025900"/>
              <a:ext cx="1758950" cy="1181100"/>
            </a:xfrm>
            <a:custGeom>
              <a:avLst/>
              <a:gdLst>
                <a:gd name="connsiteX0" fmla="*/ 1407319 w 1759744"/>
                <a:gd name="connsiteY0" fmla="*/ 338137 h 1181100"/>
                <a:gd name="connsiteX1" fmla="*/ 1490663 w 1759744"/>
                <a:gd name="connsiteY1" fmla="*/ 773906 h 1181100"/>
                <a:gd name="connsiteX2" fmla="*/ 1495425 w 1759744"/>
                <a:gd name="connsiteY2" fmla="*/ 802481 h 1181100"/>
                <a:gd name="connsiteX3" fmla="*/ 1493044 w 1759744"/>
                <a:gd name="connsiteY3" fmla="*/ 838200 h 1181100"/>
                <a:gd name="connsiteX4" fmla="*/ 1478756 w 1759744"/>
                <a:gd name="connsiteY4" fmla="*/ 857250 h 1181100"/>
                <a:gd name="connsiteX5" fmla="*/ 1454944 w 1759744"/>
                <a:gd name="connsiteY5" fmla="*/ 866775 h 1181100"/>
                <a:gd name="connsiteX6" fmla="*/ 1428750 w 1759744"/>
                <a:gd name="connsiteY6" fmla="*/ 873919 h 1181100"/>
                <a:gd name="connsiteX7" fmla="*/ 1333500 w 1759744"/>
                <a:gd name="connsiteY7" fmla="*/ 878681 h 1181100"/>
                <a:gd name="connsiteX8" fmla="*/ 569119 w 1759744"/>
                <a:gd name="connsiteY8" fmla="*/ 873919 h 1181100"/>
                <a:gd name="connsiteX9" fmla="*/ 119063 w 1759744"/>
                <a:gd name="connsiteY9" fmla="*/ 878681 h 1181100"/>
                <a:gd name="connsiteX10" fmla="*/ 57150 w 1759744"/>
                <a:gd name="connsiteY10" fmla="*/ 883444 h 1181100"/>
                <a:gd name="connsiteX11" fmla="*/ 19050 w 1759744"/>
                <a:gd name="connsiteY11" fmla="*/ 945356 h 1181100"/>
                <a:gd name="connsiteX12" fmla="*/ 4763 w 1759744"/>
                <a:gd name="connsiteY12" fmla="*/ 957262 h 1181100"/>
                <a:gd name="connsiteX13" fmla="*/ 0 w 1759744"/>
                <a:gd name="connsiteY13" fmla="*/ 973931 h 1181100"/>
                <a:gd name="connsiteX14" fmla="*/ 7144 w 1759744"/>
                <a:gd name="connsiteY14" fmla="*/ 1014412 h 1181100"/>
                <a:gd name="connsiteX15" fmla="*/ 21431 w 1759744"/>
                <a:gd name="connsiteY15" fmla="*/ 1047750 h 1181100"/>
                <a:gd name="connsiteX16" fmla="*/ 45244 w 1759744"/>
                <a:gd name="connsiteY16" fmla="*/ 1073944 h 1181100"/>
                <a:gd name="connsiteX17" fmla="*/ 71438 w 1759744"/>
                <a:gd name="connsiteY17" fmla="*/ 1088231 h 1181100"/>
                <a:gd name="connsiteX18" fmla="*/ 100013 w 1759744"/>
                <a:gd name="connsiteY18" fmla="*/ 1100137 h 1181100"/>
                <a:gd name="connsiteX19" fmla="*/ 157163 w 1759744"/>
                <a:gd name="connsiteY19" fmla="*/ 1112044 h 1181100"/>
                <a:gd name="connsiteX20" fmla="*/ 192881 w 1759744"/>
                <a:gd name="connsiteY20" fmla="*/ 1114425 h 1181100"/>
                <a:gd name="connsiteX21" fmla="*/ 447675 w 1759744"/>
                <a:gd name="connsiteY21" fmla="*/ 1116806 h 1181100"/>
                <a:gd name="connsiteX22" fmla="*/ 1369219 w 1759744"/>
                <a:gd name="connsiteY22" fmla="*/ 1119187 h 1181100"/>
                <a:gd name="connsiteX23" fmla="*/ 1416844 w 1759744"/>
                <a:gd name="connsiteY23" fmla="*/ 1116806 h 1181100"/>
                <a:gd name="connsiteX24" fmla="*/ 1438275 w 1759744"/>
                <a:gd name="connsiteY24" fmla="*/ 1121569 h 1181100"/>
                <a:gd name="connsiteX25" fmla="*/ 1462088 w 1759744"/>
                <a:gd name="connsiteY25" fmla="*/ 1135856 h 1181100"/>
                <a:gd name="connsiteX26" fmla="*/ 1488281 w 1759744"/>
                <a:gd name="connsiteY26" fmla="*/ 1162050 h 1181100"/>
                <a:gd name="connsiteX27" fmla="*/ 1500188 w 1759744"/>
                <a:gd name="connsiteY27" fmla="*/ 1171575 h 1181100"/>
                <a:gd name="connsiteX28" fmla="*/ 1519238 w 1759744"/>
                <a:gd name="connsiteY28" fmla="*/ 1181100 h 1181100"/>
                <a:gd name="connsiteX29" fmla="*/ 1543050 w 1759744"/>
                <a:gd name="connsiteY29" fmla="*/ 1181100 h 1181100"/>
                <a:gd name="connsiteX30" fmla="*/ 1564481 w 1759744"/>
                <a:gd name="connsiteY30" fmla="*/ 1164431 h 1181100"/>
                <a:gd name="connsiteX31" fmla="*/ 1614488 w 1759744"/>
                <a:gd name="connsiteY31" fmla="*/ 1112044 h 1181100"/>
                <a:gd name="connsiteX32" fmla="*/ 1681163 w 1759744"/>
                <a:gd name="connsiteY32" fmla="*/ 1014412 h 1181100"/>
                <a:gd name="connsiteX33" fmla="*/ 1752600 w 1759744"/>
                <a:gd name="connsiteY33" fmla="*/ 885825 h 1181100"/>
                <a:gd name="connsiteX34" fmla="*/ 1759744 w 1759744"/>
                <a:gd name="connsiteY34" fmla="*/ 866775 h 1181100"/>
                <a:gd name="connsiteX35" fmla="*/ 1747838 w 1759744"/>
                <a:gd name="connsiteY35" fmla="*/ 850106 h 1181100"/>
                <a:gd name="connsiteX36" fmla="*/ 1676400 w 1759744"/>
                <a:gd name="connsiteY36" fmla="*/ 766762 h 1181100"/>
                <a:gd name="connsiteX37" fmla="*/ 1652588 w 1759744"/>
                <a:gd name="connsiteY37" fmla="*/ 673894 h 1181100"/>
                <a:gd name="connsiteX38" fmla="*/ 1624013 w 1759744"/>
                <a:gd name="connsiteY38" fmla="*/ 571500 h 1181100"/>
                <a:gd name="connsiteX39" fmla="*/ 1562100 w 1759744"/>
                <a:gd name="connsiteY39" fmla="*/ 295275 h 1181100"/>
                <a:gd name="connsiteX40" fmla="*/ 1512094 w 1759744"/>
                <a:gd name="connsiteY40" fmla="*/ 0 h 1181100"/>
                <a:gd name="connsiteX41" fmla="*/ 1345406 w 1759744"/>
                <a:gd name="connsiteY41" fmla="*/ 0 h 1181100"/>
                <a:gd name="connsiteX42" fmla="*/ 1407319 w 1759744"/>
                <a:gd name="connsiteY42" fmla="*/ 33813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59744" h="1181100">
                  <a:moveTo>
                    <a:pt x="1407319" y="338137"/>
                  </a:moveTo>
                  <a:lnTo>
                    <a:pt x="1490663" y="773906"/>
                  </a:lnTo>
                  <a:lnTo>
                    <a:pt x="1495425" y="802481"/>
                  </a:lnTo>
                  <a:lnTo>
                    <a:pt x="1493044" y="838200"/>
                  </a:lnTo>
                  <a:lnTo>
                    <a:pt x="1478756" y="857250"/>
                  </a:lnTo>
                  <a:lnTo>
                    <a:pt x="1454944" y="866775"/>
                  </a:lnTo>
                  <a:lnTo>
                    <a:pt x="1428750" y="873919"/>
                  </a:lnTo>
                  <a:lnTo>
                    <a:pt x="1333500" y="878681"/>
                  </a:lnTo>
                  <a:lnTo>
                    <a:pt x="569119" y="873919"/>
                  </a:lnTo>
                  <a:lnTo>
                    <a:pt x="119063" y="878681"/>
                  </a:lnTo>
                  <a:lnTo>
                    <a:pt x="57150" y="883444"/>
                  </a:lnTo>
                  <a:lnTo>
                    <a:pt x="19050" y="945356"/>
                  </a:lnTo>
                  <a:lnTo>
                    <a:pt x="4763" y="957262"/>
                  </a:lnTo>
                  <a:lnTo>
                    <a:pt x="0" y="973931"/>
                  </a:lnTo>
                  <a:lnTo>
                    <a:pt x="7144" y="1014412"/>
                  </a:lnTo>
                  <a:lnTo>
                    <a:pt x="21431" y="1047750"/>
                  </a:lnTo>
                  <a:lnTo>
                    <a:pt x="45244" y="1073944"/>
                  </a:lnTo>
                  <a:lnTo>
                    <a:pt x="71438" y="1088231"/>
                  </a:lnTo>
                  <a:lnTo>
                    <a:pt x="100013" y="1100137"/>
                  </a:lnTo>
                  <a:lnTo>
                    <a:pt x="157163" y="1112044"/>
                  </a:lnTo>
                  <a:lnTo>
                    <a:pt x="192881" y="1114425"/>
                  </a:lnTo>
                  <a:lnTo>
                    <a:pt x="447675" y="1116806"/>
                  </a:lnTo>
                  <a:lnTo>
                    <a:pt x="1369219" y="1119187"/>
                  </a:lnTo>
                  <a:lnTo>
                    <a:pt x="1416844" y="1116806"/>
                  </a:lnTo>
                  <a:lnTo>
                    <a:pt x="1438275" y="1121569"/>
                  </a:lnTo>
                  <a:lnTo>
                    <a:pt x="1462088" y="1135856"/>
                  </a:lnTo>
                  <a:lnTo>
                    <a:pt x="1488281" y="1162050"/>
                  </a:lnTo>
                  <a:lnTo>
                    <a:pt x="1500188" y="1171575"/>
                  </a:lnTo>
                  <a:lnTo>
                    <a:pt x="1519238" y="1181100"/>
                  </a:lnTo>
                  <a:lnTo>
                    <a:pt x="1543050" y="1181100"/>
                  </a:lnTo>
                  <a:lnTo>
                    <a:pt x="1564481" y="1164431"/>
                  </a:lnTo>
                  <a:lnTo>
                    <a:pt x="1614488" y="1112044"/>
                  </a:lnTo>
                  <a:lnTo>
                    <a:pt x="1681163" y="1014412"/>
                  </a:lnTo>
                  <a:lnTo>
                    <a:pt x="1752600" y="885825"/>
                  </a:lnTo>
                  <a:lnTo>
                    <a:pt x="1759744" y="866775"/>
                  </a:lnTo>
                  <a:lnTo>
                    <a:pt x="1747838" y="850106"/>
                  </a:lnTo>
                  <a:lnTo>
                    <a:pt x="1676400" y="766762"/>
                  </a:lnTo>
                  <a:lnTo>
                    <a:pt x="1652588" y="673894"/>
                  </a:lnTo>
                  <a:lnTo>
                    <a:pt x="1624013" y="571500"/>
                  </a:lnTo>
                  <a:lnTo>
                    <a:pt x="1562100" y="295275"/>
                  </a:lnTo>
                  <a:lnTo>
                    <a:pt x="1512094" y="0"/>
                  </a:lnTo>
                  <a:lnTo>
                    <a:pt x="1345406" y="0"/>
                  </a:lnTo>
                  <a:lnTo>
                    <a:pt x="140731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8" name="フリーフォーム 75">
              <a:extLst>
                <a:ext uri="{FF2B5EF4-FFF2-40B4-BE49-F238E27FC236}">
                  <a16:creationId xmlns:a16="http://schemas.microsoft.com/office/drawing/2014/main" id="{F092D7CE-A7A6-4394-AB71-C967AB26C599}"/>
                </a:ext>
              </a:extLst>
            </p:cNvPr>
            <p:cNvSpPr/>
            <p:nvPr/>
          </p:nvSpPr>
          <p:spPr>
            <a:xfrm>
              <a:off x="5824539" y="4510088"/>
              <a:ext cx="917575" cy="292100"/>
            </a:xfrm>
            <a:custGeom>
              <a:avLst/>
              <a:gdLst>
                <a:gd name="connsiteX0" fmla="*/ 16668 w 916781"/>
                <a:gd name="connsiteY0" fmla="*/ 152400 h 292893"/>
                <a:gd name="connsiteX1" fmla="*/ 916781 w 916781"/>
                <a:gd name="connsiteY1" fmla="*/ 0 h 292893"/>
                <a:gd name="connsiteX2" fmla="*/ 914400 w 916781"/>
                <a:gd name="connsiteY2" fmla="*/ 164306 h 292893"/>
                <a:gd name="connsiteX3" fmla="*/ 0 w 916781"/>
                <a:gd name="connsiteY3" fmla="*/ 292893 h 292893"/>
                <a:gd name="connsiteX4" fmla="*/ 16668 w 916781"/>
                <a:gd name="connsiteY4" fmla="*/ 1524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781" h="292893">
                  <a:moveTo>
                    <a:pt x="16668" y="152400"/>
                  </a:moveTo>
                  <a:lnTo>
                    <a:pt x="916781" y="0"/>
                  </a:lnTo>
                  <a:cubicBezTo>
                    <a:pt x="915987" y="54769"/>
                    <a:pt x="915194" y="109537"/>
                    <a:pt x="914400" y="164306"/>
                  </a:cubicBezTo>
                  <a:lnTo>
                    <a:pt x="0" y="292893"/>
                  </a:lnTo>
                  <a:lnTo>
                    <a:pt x="16668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9" name="フリーフォーム 74">
              <a:extLst>
                <a:ext uri="{FF2B5EF4-FFF2-40B4-BE49-F238E27FC236}">
                  <a16:creationId xmlns:a16="http://schemas.microsoft.com/office/drawing/2014/main" id="{0CF138A7-E7DC-48FF-B965-0BC0EC8CC16B}"/>
                </a:ext>
              </a:extLst>
            </p:cNvPr>
            <p:cNvSpPr/>
            <p:nvPr/>
          </p:nvSpPr>
          <p:spPr>
            <a:xfrm>
              <a:off x="5805488" y="5224463"/>
              <a:ext cx="946150" cy="271462"/>
            </a:xfrm>
            <a:custGeom>
              <a:avLst/>
              <a:gdLst>
                <a:gd name="connsiteX0" fmla="*/ 0 w 945356"/>
                <a:gd name="connsiteY0" fmla="*/ 33337 h 271462"/>
                <a:gd name="connsiteX1" fmla="*/ 126206 w 945356"/>
                <a:gd name="connsiteY1" fmla="*/ 102393 h 271462"/>
                <a:gd name="connsiteX2" fmla="*/ 945356 w 945356"/>
                <a:gd name="connsiteY2" fmla="*/ 0 h 271462"/>
                <a:gd name="connsiteX3" fmla="*/ 938212 w 945356"/>
                <a:gd name="connsiteY3" fmla="*/ 238125 h 271462"/>
                <a:gd name="connsiteX4" fmla="*/ 895350 w 945356"/>
                <a:gd name="connsiteY4" fmla="*/ 214312 h 271462"/>
                <a:gd name="connsiteX5" fmla="*/ 852487 w 945356"/>
                <a:gd name="connsiteY5" fmla="*/ 197643 h 271462"/>
                <a:gd name="connsiteX6" fmla="*/ 816768 w 945356"/>
                <a:gd name="connsiteY6" fmla="*/ 190500 h 271462"/>
                <a:gd name="connsiteX7" fmla="*/ 754856 w 945356"/>
                <a:gd name="connsiteY7" fmla="*/ 185737 h 271462"/>
                <a:gd name="connsiteX8" fmla="*/ 633412 w 945356"/>
                <a:gd name="connsiteY8" fmla="*/ 195262 h 271462"/>
                <a:gd name="connsiteX9" fmla="*/ 28575 w 945356"/>
                <a:gd name="connsiteY9" fmla="*/ 271462 h 271462"/>
                <a:gd name="connsiteX10" fmla="*/ 0 w 945356"/>
                <a:gd name="connsiteY10" fmla="*/ 33337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5356" h="271462">
                  <a:moveTo>
                    <a:pt x="0" y="33337"/>
                  </a:moveTo>
                  <a:lnTo>
                    <a:pt x="126206" y="102393"/>
                  </a:lnTo>
                  <a:lnTo>
                    <a:pt x="945356" y="0"/>
                  </a:lnTo>
                  <a:lnTo>
                    <a:pt x="938212" y="238125"/>
                  </a:lnTo>
                  <a:lnTo>
                    <a:pt x="895350" y="214312"/>
                  </a:lnTo>
                  <a:lnTo>
                    <a:pt x="852487" y="197643"/>
                  </a:lnTo>
                  <a:lnTo>
                    <a:pt x="816768" y="190500"/>
                  </a:lnTo>
                  <a:lnTo>
                    <a:pt x="754856" y="185737"/>
                  </a:lnTo>
                  <a:lnTo>
                    <a:pt x="633412" y="195262"/>
                  </a:lnTo>
                  <a:lnTo>
                    <a:pt x="28575" y="271462"/>
                  </a:lnTo>
                  <a:lnTo>
                    <a:pt x="0" y="33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0" name="フリーフォーム 90">
              <a:extLst>
                <a:ext uri="{FF2B5EF4-FFF2-40B4-BE49-F238E27FC236}">
                  <a16:creationId xmlns:a16="http://schemas.microsoft.com/office/drawing/2014/main" id="{87221353-6A96-4A29-A833-A773B14CFF87}"/>
                </a:ext>
              </a:extLst>
            </p:cNvPr>
            <p:cNvSpPr/>
            <p:nvPr/>
          </p:nvSpPr>
          <p:spPr>
            <a:xfrm rot="16500000">
              <a:off x="5494339" y="2717801"/>
              <a:ext cx="4378325" cy="2073275"/>
            </a:xfrm>
            <a:custGeom>
              <a:avLst/>
              <a:gdLst>
                <a:gd name="connsiteX0" fmla="*/ 2507810 w 4377350"/>
                <a:gd name="connsiteY0" fmla="*/ 760491 h 2073243"/>
                <a:gd name="connsiteX1" fmla="*/ 2141144 w 4377350"/>
                <a:gd name="connsiteY1" fmla="*/ 851025 h 2073243"/>
                <a:gd name="connsiteX2" fmla="*/ 1828800 w 4377350"/>
                <a:gd name="connsiteY2" fmla="*/ 946087 h 2073243"/>
                <a:gd name="connsiteX3" fmla="*/ 1638677 w 4377350"/>
                <a:gd name="connsiteY3" fmla="*/ 1013988 h 2073243"/>
                <a:gd name="connsiteX4" fmla="*/ 1444028 w 4377350"/>
                <a:gd name="connsiteY4" fmla="*/ 1095469 h 2073243"/>
                <a:gd name="connsiteX5" fmla="*/ 1176950 w 4377350"/>
                <a:gd name="connsiteY5" fmla="*/ 1240324 h 2073243"/>
                <a:gd name="connsiteX6" fmla="*/ 1009461 w 4377350"/>
                <a:gd name="connsiteY6" fmla="*/ 1339913 h 2073243"/>
                <a:gd name="connsiteX7" fmla="*/ 805758 w 4377350"/>
                <a:gd name="connsiteY7" fmla="*/ 1480241 h 2073243"/>
                <a:gd name="connsiteX8" fmla="*/ 719750 w 4377350"/>
                <a:gd name="connsiteY8" fmla="*/ 1548142 h 2073243"/>
                <a:gd name="connsiteX9" fmla="*/ 651849 w 4377350"/>
                <a:gd name="connsiteY9" fmla="*/ 1620570 h 2073243"/>
                <a:gd name="connsiteX10" fmla="*/ 629216 w 4377350"/>
                <a:gd name="connsiteY10" fmla="*/ 1652257 h 2073243"/>
                <a:gd name="connsiteX11" fmla="*/ 330451 w 4377350"/>
                <a:gd name="connsiteY11" fmla="*/ 2000816 h 2073243"/>
                <a:gd name="connsiteX12" fmla="*/ 271604 w 4377350"/>
                <a:gd name="connsiteY12" fmla="*/ 2023449 h 2073243"/>
                <a:gd name="connsiteX13" fmla="*/ 181069 w 4377350"/>
                <a:gd name="connsiteY13" fmla="*/ 2055136 h 2073243"/>
                <a:gd name="connsiteX14" fmla="*/ 140329 w 4377350"/>
                <a:gd name="connsiteY14" fmla="*/ 2068717 h 2073243"/>
                <a:gd name="connsiteX15" fmla="*/ 104115 w 4377350"/>
                <a:gd name="connsiteY15" fmla="*/ 2073243 h 2073243"/>
                <a:gd name="connsiteX16" fmla="*/ 40740 w 4377350"/>
                <a:gd name="connsiteY16" fmla="*/ 2055136 h 2073243"/>
                <a:gd name="connsiteX17" fmla="*/ 13580 w 4377350"/>
                <a:gd name="connsiteY17" fmla="*/ 2037029 h 2073243"/>
                <a:gd name="connsiteX18" fmla="*/ 0 w 4377350"/>
                <a:gd name="connsiteY18" fmla="*/ 1996289 h 2073243"/>
                <a:gd name="connsiteX19" fmla="*/ 13580 w 4377350"/>
                <a:gd name="connsiteY19" fmla="*/ 1923861 h 2073243"/>
                <a:gd name="connsiteX20" fmla="*/ 40740 w 4377350"/>
                <a:gd name="connsiteY20" fmla="*/ 1878594 h 2073243"/>
                <a:gd name="connsiteX21" fmla="*/ 181069 w 4377350"/>
                <a:gd name="connsiteY21" fmla="*/ 1715631 h 2073243"/>
                <a:gd name="connsiteX22" fmla="*/ 362138 w 4377350"/>
                <a:gd name="connsiteY22" fmla="*/ 1548142 h 2073243"/>
                <a:gd name="connsiteX23" fmla="*/ 570368 w 4377350"/>
                <a:gd name="connsiteY23" fmla="*/ 1376126 h 2073243"/>
                <a:gd name="connsiteX24" fmla="*/ 796705 w 4377350"/>
                <a:gd name="connsiteY24" fmla="*/ 1222218 h 2073243"/>
                <a:gd name="connsiteX25" fmla="*/ 1122630 w 4377350"/>
                <a:gd name="connsiteY25" fmla="*/ 1023041 h 2073243"/>
                <a:gd name="connsiteX26" fmla="*/ 1240325 w 4377350"/>
                <a:gd name="connsiteY26" fmla="*/ 986827 h 2073243"/>
                <a:gd name="connsiteX27" fmla="*/ 1321806 w 4377350"/>
                <a:gd name="connsiteY27" fmla="*/ 941560 h 2073243"/>
                <a:gd name="connsiteX28" fmla="*/ 1530035 w 4377350"/>
                <a:gd name="connsiteY28" fmla="*/ 851025 h 2073243"/>
                <a:gd name="connsiteX29" fmla="*/ 1792586 w 4377350"/>
                <a:gd name="connsiteY29" fmla="*/ 760491 h 2073243"/>
                <a:gd name="connsiteX30" fmla="*/ 2091350 w 4377350"/>
                <a:gd name="connsiteY30" fmla="*/ 665429 h 2073243"/>
                <a:gd name="connsiteX31" fmla="*/ 2430855 w 4377350"/>
                <a:gd name="connsiteY31" fmla="*/ 574895 h 2073243"/>
                <a:gd name="connsiteX32" fmla="*/ 2797521 w 4377350"/>
                <a:gd name="connsiteY32" fmla="*/ 484360 h 2073243"/>
                <a:gd name="connsiteX33" fmla="*/ 2879002 w 4377350"/>
                <a:gd name="connsiteY33" fmla="*/ 470780 h 2073243"/>
                <a:gd name="connsiteX34" fmla="*/ 3132499 w 4377350"/>
                <a:gd name="connsiteY34" fmla="*/ 434566 h 2073243"/>
                <a:gd name="connsiteX35" fmla="*/ 3558012 w 4377350"/>
                <a:gd name="connsiteY35" fmla="*/ 366665 h 2073243"/>
                <a:gd name="connsiteX36" fmla="*/ 3920150 w 4377350"/>
                <a:gd name="connsiteY36" fmla="*/ 303291 h 2073243"/>
                <a:gd name="connsiteX37" fmla="*/ 4060479 w 4377350"/>
                <a:gd name="connsiteY37" fmla="*/ 280657 h 2073243"/>
                <a:gd name="connsiteX38" fmla="*/ 4123853 w 4377350"/>
                <a:gd name="connsiteY38" fmla="*/ 258023 h 2073243"/>
                <a:gd name="connsiteX39" fmla="*/ 4187228 w 4377350"/>
                <a:gd name="connsiteY39" fmla="*/ 226336 h 2073243"/>
                <a:gd name="connsiteX40" fmla="*/ 4264182 w 4377350"/>
                <a:gd name="connsiteY40" fmla="*/ 162962 h 2073243"/>
                <a:gd name="connsiteX41" fmla="*/ 4295869 w 4377350"/>
                <a:gd name="connsiteY41" fmla="*/ 108641 h 2073243"/>
                <a:gd name="connsiteX42" fmla="*/ 4323030 w 4377350"/>
                <a:gd name="connsiteY42" fmla="*/ 49794 h 2073243"/>
                <a:gd name="connsiteX43" fmla="*/ 4332083 w 4377350"/>
                <a:gd name="connsiteY43" fmla="*/ 9053 h 2073243"/>
                <a:gd name="connsiteX44" fmla="*/ 4350190 w 4377350"/>
                <a:gd name="connsiteY44" fmla="*/ 0 h 2073243"/>
                <a:gd name="connsiteX45" fmla="*/ 4372824 w 4377350"/>
                <a:gd name="connsiteY45" fmla="*/ 4526 h 2073243"/>
                <a:gd name="connsiteX46" fmla="*/ 4377350 w 4377350"/>
                <a:gd name="connsiteY46" fmla="*/ 36214 h 2073243"/>
                <a:gd name="connsiteX47" fmla="*/ 4377350 w 4377350"/>
                <a:gd name="connsiteY47" fmla="*/ 113168 h 2073243"/>
                <a:gd name="connsiteX48" fmla="*/ 4377350 w 4377350"/>
                <a:gd name="connsiteY48" fmla="*/ 144855 h 2073243"/>
                <a:gd name="connsiteX49" fmla="*/ 4363770 w 4377350"/>
                <a:gd name="connsiteY49" fmla="*/ 230863 h 2073243"/>
                <a:gd name="connsiteX50" fmla="*/ 4341136 w 4377350"/>
                <a:gd name="connsiteY50" fmla="*/ 280657 h 2073243"/>
                <a:gd name="connsiteX51" fmla="*/ 4313976 w 4377350"/>
                <a:gd name="connsiteY51" fmla="*/ 339505 h 2073243"/>
                <a:gd name="connsiteX52" fmla="*/ 4273235 w 4377350"/>
                <a:gd name="connsiteY52" fmla="*/ 416459 h 2073243"/>
                <a:gd name="connsiteX53" fmla="*/ 4200808 w 4377350"/>
                <a:gd name="connsiteY53" fmla="*/ 511520 h 2073243"/>
                <a:gd name="connsiteX54" fmla="*/ 4137433 w 4377350"/>
                <a:gd name="connsiteY54" fmla="*/ 579421 h 2073243"/>
                <a:gd name="connsiteX55" fmla="*/ 4096693 w 4377350"/>
                <a:gd name="connsiteY55" fmla="*/ 602055 h 2073243"/>
                <a:gd name="connsiteX56" fmla="*/ 4069533 w 4377350"/>
                <a:gd name="connsiteY56" fmla="*/ 606582 h 2073243"/>
                <a:gd name="connsiteX57" fmla="*/ 4051426 w 4377350"/>
                <a:gd name="connsiteY57" fmla="*/ 597528 h 2073243"/>
                <a:gd name="connsiteX58" fmla="*/ 4015212 w 4377350"/>
                <a:gd name="connsiteY58" fmla="*/ 579421 h 2073243"/>
                <a:gd name="connsiteX59" fmla="*/ 3992578 w 4377350"/>
                <a:gd name="connsiteY59" fmla="*/ 565841 h 2073243"/>
                <a:gd name="connsiteX60" fmla="*/ 3942784 w 4377350"/>
                <a:gd name="connsiteY60" fmla="*/ 561315 h 2073243"/>
                <a:gd name="connsiteX61" fmla="*/ 3671180 w 4377350"/>
                <a:gd name="connsiteY61" fmla="*/ 570368 h 2073243"/>
                <a:gd name="connsiteX62" fmla="*/ 3503691 w 4377350"/>
                <a:gd name="connsiteY62" fmla="*/ 574895 h 2073243"/>
                <a:gd name="connsiteX63" fmla="*/ 3327148 w 4377350"/>
                <a:gd name="connsiteY63" fmla="*/ 606582 h 2073243"/>
                <a:gd name="connsiteX64" fmla="*/ 2774887 w 4377350"/>
                <a:gd name="connsiteY64" fmla="*/ 692590 h 2073243"/>
                <a:gd name="connsiteX65" fmla="*/ 2507810 w 4377350"/>
                <a:gd name="connsiteY65" fmla="*/ 760491 h 207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77350" h="2073243">
                  <a:moveTo>
                    <a:pt x="2507810" y="760491"/>
                  </a:moveTo>
                  <a:lnTo>
                    <a:pt x="2141144" y="851025"/>
                  </a:lnTo>
                  <a:lnTo>
                    <a:pt x="1828800" y="946087"/>
                  </a:lnTo>
                  <a:lnTo>
                    <a:pt x="1638677" y="1013988"/>
                  </a:lnTo>
                  <a:lnTo>
                    <a:pt x="1444028" y="1095469"/>
                  </a:lnTo>
                  <a:lnTo>
                    <a:pt x="1176950" y="1240324"/>
                  </a:lnTo>
                  <a:lnTo>
                    <a:pt x="1009461" y="1339913"/>
                  </a:lnTo>
                  <a:lnTo>
                    <a:pt x="805758" y="1480241"/>
                  </a:lnTo>
                  <a:lnTo>
                    <a:pt x="719750" y="1548142"/>
                  </a:lnTo>
                  <a:lnTo>
                    <a:pt x="651849" y="1620570"/>
                  </a:lnTo>
                  <a:lnTo>
                    <a:pt x="629216" y="1652257"/>
                  </a:lnTo>
                  <a:lnTo>
                    <a:pt x="330451" y="2000816"/>
                  </a:lnTo>
                  <a:lnTo>
                    <a:pt x="271604" y="2023449"/>
                  </a:lnTo>
                  <a:lnTo>
                    <a:pt x="181069" y="2055136"/>
                  </a:lnTo>
                  <a:lnTo>
                    <a:pt x="140329" y="2068717"/>
                  </a:lnTo>
                  <a:lnTo>
                    <a:pt x="104115" y="2073243"/>
                  </a:lnTo>
                  <a:lnTo>
                    <a:pt x="40740" y="2055136"/>
                  </a:lnTo>
                  <a:lnTo>
                    <a:pt x="13580" y="2037029"/>
                  </a:lnTo>
                  <a:lnTo>
                    <a:pt x="0" y="1996289"/>
                  </a:lnTo>
                  <a:lnTo>
                    <a:pt x="13580" y="1923861"/>
                  </a:lnTo>
                  <a:lnTo>
                    <a:pt x="40740" y="1878594"/>
                  </a:lnTo>
                  <a:lnTo>
                    <a:pt x="181069" y="1715631"/>
                  </a:lnTo>
                  <a:lnTo>
                    <a:pt x="362138" y="1548142"/>
                  </a:lnTo>
                  <a:lnTo>
                    <a:pt x="570368" y="1376126"/>
                  </a:lnTo>
                  <a:lnTo>
                    <a:pt x="796705" y="1222218"/>
                  </a:lnTo>
                  <a:lnTo>
                    <a:pt x="1122630" y="1023041"/>
                  </a:lnTo>
                  <a:lnTo>
                    <a:pt x="1240325" y="986827"/>
                  </a:lnTo>
                  <a:lnTo>
                    <a:pt x="1321806" y="941560"/>
                  </a:lnTo>
                  <a:lnTo>
                    <a:pt x="1530035" y="851025"/>
                  </a:lnTo>
                  <a:lnTo>
                    <a:pt x="1792586" y="760491"/>
                  </a:lnTo>
                  <a:lnTo>
                    <a:pt x="2091350" y="665429"/>
                  </a:lnTo>
                  <a:lnTo>
                    <a:pt x="2430855" y="574895"/>
                  </a:lnTo>
                  <a:lnTo>
                    <a:pt x="2797521" y="484360"/>
                  </a:lnTo>
                  <a:lnTo>
                    <a:pt x="2879002" y="470780"/>
                  </a:lnTo>
                  <a:lnTo>
                    <a:pt x="3132499" y="434566"/>
                  </a:lnTo>
                  <a:lnTo>
                    <a:pt x="3558012" y="366665"/>
                  </a:lnTo>
                  <a:lnTo>
                    <a:pt x="3920150" y="303291"/>
                  </a:lnTo>
                  <a:lnTo>
                    <a:pt x="4060479" y="280657"/>
                  </a:lnTo>
                  <a:lnTo>
                    <a:pt x="4123853" y="258023"/>
                  </a:lnTo>
                  <a:lnTo>
                    <a:pt x="4187228" y="226336"/>
                  </a:lnTo>
                  <a:lnTo>
                    <a:pt x="4264182" y="162962"/>
                  </a:lnTo>
                  <a:lnTo>
                    <a:pt x="4295869" y="108641"/>
                  </a:lnTo>
                  <a:lnTo>
                    <a:pt x="4323030" y="49794"/>
                  </a:lnTo>
                  <a:lnTo>
                    <a:pt x="4332083" y="9053"/>
                  </a:lnTo>
                  <a:lnTo>
                    <a:pt x="4350190" y="0"/>
                  </a:lnTo>
                  <a:lnTo>
                    <a:pt x="4372824" y="4526"/>
                  </a:lnTo>
                  <a:lnTo>
                    <a:pt x="4377350" y="36214"/>
                  </a:lnTo>
                  <a:lnTo>
                    <a:pt x="4377350" y="113168"/>
                  </a:lnTo>
                  <a:lnTo>
                    <a:pt x="4377350" y="144855"/>
                  </a:lnTo>
                  <a:lnTo>
                    <a:pt x="4363770" y="230863"/>
                  </a:lnTo>
                  <a:lnTo>
                    <a:pt x="4341136" y="280657"/>
                  </a:lnTo>
                  <a:lnTo>
                    <a:pt x="4313976" y="339505"/>
                  </a:lnTo>
                  <a:lnTo>
                    <a:pt x="4273235" y="416459"/>
                  </a:lnTo>
                  <a:lnTo>
                    <a:pt x="4200808" y="511520"/>
                  </a:lnTo>
                  <a:lnTo>
                    <a:pt x="4137433" y="579421"/>
                  </a:lnTo>
                  <a:lnTo>
                    <a:pt x="4096693" y="602055"/>
                  </a:lnTo>
                  <a:lnTo>
                    <a:pt x="4069533" y="606582"/>
                  </a:lnTo>
                  <a:lnTo>
                    <a:pt x="4051426" y="597528"/>
                  </a:lnTo>
                  <a:lnTo>
                    <a:pt x="4015212" y="579421"/>
                  </a:lnTo>
                  <a:lnTo>
                    <a:pt x="3992578" y="565841"/>
                  </a:lnTo>
                  <a:lnTo>
                    <a:pt x="3942784" y="561315"/>
                  </a:lnTo>
                  <a:lnTo>
                    <a:pt x="3671180" y="570368"/>
                  </a:lnTo>
                  <a:lnTo>
                    <a:pt x="3503691" y="574895"/>
                  </a:lnTo>
                  <a:lnTo>
                    <a:pt x="3327148" y="606582"/>
                  </a:lnTo>
                  <a:lnTo>
                    <a:pt x="2774887" y="692590"/>
                  </a:lnTo>
                  <a:lnTo>
                    <a:pt x="2507810" y="760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1" name="フリーフォーム 91">
              <a:extLst>
                <a:ext uri="{FF2B5EF4-FFF2-40B4-BE49-F238E27FC236}">
                  <a16:creationId xmlns:a16="http://schemas.microsoft.com/office/drawing/2014/main" id="{931279B5-E1EC-4326-8FAB-A8FC031B74A0}"/>
                </a:ext>
              </a:extLst>
            </p:cNvPr>
            <p:cNvSpPr/>
            <p:nvPr/>
          </p:nvSpPr>
          <p:spPr>
            <a:xfrm rot="16500000">
              <a:off x="7835901" y="4994276"/>
              <a:ext cx="1073150" cy="434975"/>
            </a:xfrm>
            <a:custGeom>
              <a:avLst/>
              <a:gdLst>
                <a:gd name="connsiteX0" fmla="*/ 450056 w 1073943"/>
                <a:gd name="connsiteY0" fmla="*/ 171450 h 435769"/>
                <a:gd name="connsiteX1" fmla="*/ 571500 w 1073943"/>
                <a:gd name="connsiteY1" fmla="*/ 230982 h 435769"/>
                <a:gd name="connsiteX2" fmla="*/ 669131 w 1073943"/>
                <a:gd name="connsiteY2" fmla="*/ 273844 h 435769"/>
                <a:gd name="connsiteX3" fmla="*/ 821531 w 1073943"/>
                <a:gd name="connsiteY3" fmla="*/ 326232 h 435769"/>
                <a:gd name="connsiteX4" fmla="*/ 1009650 w 1073943"/>
                <a:gd name="connsiteY4" fmla="*/ 378619 h 435769"/>
                <a:gd name="connsiteX5" fmla="*/ 1062037 w 1073943"/>
                <a:gd name="connsiteY5" fmla="*/ 395288 h 435769"/>
                <a:gd name="connsiteX6" fmla="*/ 1073943 w 1073943"/>
                <a:gd name="connsiteY6" fmla="*/ 407194 h 435769"/>
                <a:gd name="connsiteX7" fmla="*/ 1066800 w 1073943"/>
                <a:gd name="connsiteY7" fmla="*/ 423863 h 435769"/>
                <a:gd name="connsiteX8" fmla="*/ 1050131 w 1073943"/>
                <a:gd name="connsiteY8" fmla="*/ 433388 h 435769"/>
                <a:gd name="connsiteX9" fmla="*/ 1019175 w 1073943"/>
                <a:gd name="connsiteY9" fmla="*/ 435769 h 435769"/>
                <a:gd name="connsiteX10" fmla="*/ 342900 w 1073943"/>
                <a:gd name="connsiteY10" fmla="*/ 371475 h 435769"/>
                <a:gd name="connsiteX11" fmla="*/ 288131 w 1073943"/>
                <a:gd name="connsiteY11" fmla="*/ 364332 h 435769"/>
                <a:gd name="connsiteX12" fmla="*/ 152400 w 1073943"/>
                <a:gd name="connsiteY12" fmla="*/ 361950 h 435769"/>
                <a:gd name="connsiteX13" fmla="*/ 66675 w 1073943"/>
                <a:gd name="connsiteY13" fmla="*/ 369094 h 435769"/>
                <a:gd name="connsiteX14" fmla="*/ 0 w 1073943"/>
                <a:gd name="connsiteY14" fmla="*/ 376238 h 435769"/>
                <a:gd name="connsiteX15" fmla="*/ 366712 w 1073943"/>
                <a:gd name="connsiteY15" fmla="*/ 0 h 435769"/>
                <a:gd name="connsiteX16" fmla="*/ 366712 w 1073943"/>
                <a:gd name="connsiteY16" fmla="*/ 23813 h 435769"/>
                <a:gd name="connsiteX17" fmla="*/ 361950 w 1073943"/>
                <a:gd name="connsiteY17" fmla="*/ 47625 h 435769"/>
                <a:gd name="connsiteX18" fmla="*/ 361950 w 1073943"/>
                <a:gd name="connsiteY18" fmla="*/ 78582 h 435769"/>
                <a:gd name="connsiteX19" fmla="*/ 366712 w 1073943"/>
                <a:gd name="connsiteY19" fmla="*/ 97632 h 435769"/>
                <a:gd name="connsiteX20" fmla="*/ 381000 w 1073943"/>
                <a:gd name="connsiteY20" fmla="*/ 116682 h 435769"/>
                <a:gd name="connsiteX21" fmla="*/ 404812 w 1073943"/>
                <a:gd name="connsiteY21" fmla="*/ 140494 h 435769"/>
                <a:gd name="connsiteX22" fmla="*/ 450056 w 1073943"/>
                <a:gd name="connsiteY22" fmla="*/ 171450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3943" h="435769">
                  <a:moveTo>
                    <a:pt x="450056" y="171450"/>
                  </a:moveTo>
                  <a:lnTo>
                    <a:pt x="571500" y="230982"/>
                  </a:lnTo>
                  <a:lnTo>
                    <a:pt x="669131" y="273844"/>
                  </a:lnTo>
                  <a:lnTo>
                    <a:pt x="821531" y="326232"/>
                  </a:lnTo>
                  <a:lnTo>
                    <a:pt x="1009650" y="378619"/>
                  </a:lnTo>
                  <a:lnTo>
                    <a:pt x="1062037" y="395288"/>
                  </a:lnTo>
                  <a:lnTo>
                    <a:pt x="1073943" y="407194"/>
                  </a:lnTo>
                  <a:lnTo>
                    <a:pt x="1066800" y="423863"/>
                  </a:lnTo>
                  <a:lnTo>
                    <a:pt x="1050131" y="433388"/>
                  </a:lnTo>
                  <a:lnTo>
                    <a:pt x="1019175" y="435769"/>
                  </a:lnTo>
                  <a:lnTo>
                    <a:pt x="342900" y="371475"/>
                  </a:lnTo>
                  <a:lnTo>
                    <a:pt x="288131" y="364332"/>
                  </a:lnTo>
                  <a:lnTo>
                    <a:pt x="152400" y="361950"/>
                  </a:lnTo>
                  <a:lnTo>
                    <a:pt x="66675" y="369094"/>
                  </a:lnTo>
                  <a:lnTo>
                    <a:pt x="0" y="376238"/>
                  </a:lnTo>
                  <a:lnTo>
                    <a:pt x="366712" y="0"/>
                  </a:lnTo>
                  <a:lnTo>
                    <a:pt x="366712" y="23813"/>
                  </a:lnTo>
                  <a:lnTo>
                    <a:pt x="361950" y="47625"/>
                  </a:lnTo>
                  <a:lnTo>
                    <a:pt x="361950" y="78582"/>
                  </a:lnTo>
                  <a:lnTo>
                    <a:pt x="366712" y="97632"/>
                  </a:lnTo>
                  <a:lnTo>
                    <a:pt x="381000" y="116682"/>
                  </a:lnTo>
                  <a:lnTo>
                    <a:pt x="404812" y="140494"/>
                  </a:lnTo>
                  <a:lnTo>
                    <a:pt x="450056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2" name="フリーフォーム 88">
              <a:extLst>
                <a:ext uri="{FF2B5EF4-FFF2-40B4-BE49-F238E27FC236}">
                  <a16:creationId xmlns:a16="http://schemas.microsoft.com/office/drawing/2014/main" id="{7F7CBC46-C286-47B9-9E94-F2238CAB9B12}"/>
                </a:ext>
              </a:extLst>
            </p:cNvPr>
            <p:cNvSpPr/>
            <p:nvPr/>
          </p:nvSpPr>
          <p:spPr>
            <a:xfrm rot="16200000">
              <a:off x="6776245" y="3826670"/>
              <a:ext cx="1820863" cy="1323975"/>
            </a:xfrm>
            <a:custGeom>
              <a:avLst/>
              <a:gdLst>
                <a:gd name="connsiteX0" fmla="*/ 1089552 w 1821072"/>
                <a:gd name="connsiteY0" fmla="*/ 772733 h 1323948"/>
                <a:gd name="connsiteX1" fmla="*/ 1295614 w 1821072"/>
                <a:gd name="connsiteY1" fmla="*/ 893794 h 1323948"/>
                <a:gd name="connsiteX2" fmla="*/ 1403797 w 1821072"/>
                <a:gd name="connsiteY2" fmla="*/ 947885 h 1323948"/>
                <a:gd name="connsiteX3" fmla="*/ 1540313 w 1821072"/>
                <a:gd name="connsiteY3" fmla="*/ 996825 h 1323948"/>
                <a:gd name="connsiteX4" fmla="*/ 1581525 w 1821072"/>
                <a:gd name="connsiteY4" fmla="*/ 1004552 h 1323948"/>
                <a:gd name="connsiteX5" fmla="*/ 1622738 w 1821072"/>
                <a:gd name="connsiteY5" fmla="*/ 1007128 h 1323948"/>
                <a:gd name="connsiteX6" fmla="*/ 1671677 w 1821072"/>
                <a:gd name="connsiteY6" fmla="*/ 996825 h 1323948"/>
                <a:gd name="connsiteX7" fmla="*/ 1736072 w 1821072"/>
                <a:gd name="connsiteY7" fmla="*/ 965916 h 1323948"/>
                <a:gd name="connsiteX8" fmla="*/ 1772133 w 1821072"/>
                <a:gd name="connsiteY8" fmla="*/ 940158 h 1323948"/>
                <a:gd name="connsiteX9" fmla="*/ 1787587 w 1821072"/>
                <a:gd name="connsiteY9" fmla="*/ 929855 h 1323948"/>
                <a:gd name="connsiteX10" fmla="*/ 1808193 w 1821072"/>
                <a:gd name="connsiteY10" fmla="*/ 922128 h 1323948"/>
                <a:gd name="connsiteX11" fmla="*/ 1815921 w 1821072"/>
                <a:gd name="connsiteY11" fmla="*/ 929855 h 1323948"/>
                <a:gd name="connsiteX12" fmla="*/ 1821072 w 1821072"/>
                <a:gd name="connsiteY12" fmla="*/ 945310 h 1323948"/>
                <a:gd name="connsiteX13" fmla="*/ 1813345 w 1821072"/>
                <a:gd name="connsiteY13" fmla="*/ 978795 h 1323948"/>
                <a:gd name="connsiteX14" fmla="*/ 1774708 w 1821072"/>
                <a:gd name="connsiteY14" fmla="*/ 1045765 h 1323948"/>
                <a:gd name="connsiteX15" fmla="*/ 1710314 w 1821072"/>
                <a:gd name="connsiteY15" fmla="*/ 1141068 h 1323948"/>
                <a:gd name="connsiteX16" fmla="*/ 1658798 w 1821072"/>
                <a:gd name="connsiteY16" fmla="*/ 1200311 h 1323948"/>
                <a:gd name="connsiteX17" fmla="*/ 1586677 w 1821072"/>
                <a:gd name="connsiteY17" fmla="*/ 1267281 h 1323948"/>
                <a:gd name="connsiteX18" fmla="*/ 1527434 w 1821072"/>
                <a:gd name="connsiteY18" fmla="*/ 1308494 h 1323948"/>
                <a:gd name="connsiteX19" fmla="*/ 1491373 w 1821072"/>
                <a:gd name="connsiteY19" fmla="*/ 1323948 h 1323948"/>
                <a:gd name="connsiteX20" fmla="*/ 1455312 w 1821072"/>
                <a:gd name="connsiteY20" fmla="*/ 1295615 h 1323948"/>
                <a:gd name="connsiteX21" fmla="*/ 1432130 w 1821072"/>
                <a:gd name="connsiteY21" fmla="*/ 1267281 h 1323948"/>
                <a:gd name="connsiteX22" fmla="*/ 1393494 w 1821072"/>
                <a:gd name="connsiteY22" fmla="*/ 1215766 h 1323948"/>
                <a:gd name="connsiteX23" fmla="*/ 1280160 w 1821072"/>
                <a:gd name="connsiteY23" fmla="*/ 1146220 h 1323948"/>
                <a:gd name="connsiteX24" fmla="*/ 1123037 w 1821072"/>
                <a:gd name="connsiteY24" fmla="*/ 1048341 h 1323948"/>
                <a:gd name="connsiteX25" fmla="*/ 958188 w 1821072"/>
                <a:gd name="connsiteY25" fmla="*/ 940158 h 1323948"/>
                <a:gd name="connsiteX26" fmla="*/ 826823 w 1821072"/>
                <a:gd name="connsiteY26" fmla="*/ 842279 h 1323948"/>
                <a:gd name="connsiteX27" fmla="*/ 664549 w 1821072"/>
                <a:gd name="connsiteY27" fmla="*/ 708338 h 1323948"/>
                <a:gd name="connsiteX28" fmla="*/ 491973 w 1821072"/>
                <a:gd name="connsiteY28" fmla="*/ 564095 h 1323948"/>
                <a:gd name="connsiteX29" fmla="*/ 316820 w 1821072"/>
                <a:gd name="connsiteY29" fmla="*/ 399245 h 1323948"/>
                <a:gd name="connsiteX30" fmla="*/ 162273 w 1821072"/>
                <a:gd name="connsiteY30" fmla="*/ 236972 h 1323948"/>
                <a:gd name="connsiteX31" fmla="*/ 41212 w 1821072"/>
                <a:gd name="connsiteY31" fmla="*/ 95304 h 1323948"/>
                <a:gd name="connsiteX32" fmla="*/ 5151 w 1821072"/>
                <a:gd name="connsiteY32" fmla="*/ 46364 h 1323948"/>
                <a:gd name="connsiteX33" fmla="*/ 0 w 1821072"/>
                <a:gd name="connsiteY33" fmla="*/ 20606 h 1323948"/>
                <a:gd name="connsiteX34" fmla="*/ 5151 w 1821072"/>
                <a:gd name="connsiteY34" fmla="*/ 2576 h 1323948"/>
                <a:gd name="connsiteX35" fmla="*/ 18030 w 1821072"/>
                <a:gd name="connsiteY35" fmla="*/ 0 h 1323948"/>
                <a:gd name="connsiteX36" fmla="*/ 43788 w 1821072"/>
                <a:gd name="connsiteY36" fmla="*/ 2576 h 1323948"/>
                <a:gd name="connsiteX37" fmla="*/ 66970 w 1821072"/>
                <a:gd name="connsiteY37" fmla="*/ 12879 h 1323948"/>
                <a:gd name="connsiteX38" fmla="*/ 170001 w 1821072"/>
                <a:gd name="connsiteY38" fmla="*/ 97880 h 1323948"/>
                <a:gd name="connsiteX39" fmla="*/ 337426 w 1821072"/>
                <a:gd name="connsiteY39" fmla="*/ 229244 h 1323948"/>
                <a:gd name="connsiteX40" fmla="*/ 553791 w 1821072"/>
                <a:gd name="connsiteY40" fmla="*/ 396670 h 1323948"/>
                <a:gd name="connsiteX41" fmla="*/ 780459 w 1821072"/>
                <a:gd name="connsiteY41" fmla="*/ 561519 h 1323948"/>
                <a:gd name="connsiteX42" fmla="*/ 837126 w 1821072"/>
                <a:gd name="connsiteY42" fmla="*/ 605307 h 1323948"/>
                <a:gd name="connsiteX43" fmla="*/ 1089552 w 1821072"/>
                <a:gd name="connsiteY43" fmla="*/ 772733 h 132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21072" h="1323948">
                  <a:moveTo>
                    <a:pt x="1089552" y="772733"/>
                  </a:moveTo>
                  <a:lnTo>
                    <a:pt x="1295614" y="893794"/>
                  </a:lnTo>
                  <a:lnTo>
                    <a:pt x="1403797" y="947885"/>
                  </a:lnTo>
                  <a:lnTo>
                    <a:pt x="1540313" y="996825"/>
                  </a:lnTo>
                  <a:lnTo>
                    <a:pt x="1581525" y="1004552"/>
                  </a:lnTo>
                  <a:lnTo>
                    <a:pt x="1622738" y="1007128"/>
                  </a:lnTo>
                  <a:lnTo>
                    <a:pt x="1671677" y="996825"/>
                  </a:lnTo>
                  <a:lnTo>
                    <a:pt x="1736072" y="965916"/>
                  </a:lnTo>
                  <a:lnTo>
                    <a:pt x="1772133" y="940158"/>
                  </a:lnTo>
                  <a:lnTo>
                    <a:pt x="1787587" y="929855"/>
                  </a:lnTo>
                  <a:lnTo>
                    <a:pt x="1808193" y="922128"/>
                  </a:lnTo>
                  <a:lnTo>
                    <a:pt x="1815921" y="929855"/>
                  </a:lnTo>
                  <a:lnTo>
                    <a:pt x="1821072" y="945310"/>
                  </a:lnTo>
                  <a:lnTo>
                    <a:pt x="1813345" y="978795"/>
                  </a:lnTo>
                  <a:lnTo>
                    <a:pt x="1774708" y="1045765"/>
                  </a:lnTo>
                  <a:lnTo>
                    <a:pt x="1710314" y="1141068"/>
                  </a:lnTo>
                  <a:lnTo>
                    <a:pt x="1658798" y="1200311"/>
                  </a:lnTo>
                  <a:lnTo>
                    <a:pt x="1586677" y="1267281"/>
                  </a:lnTo>
                  <a:lnTo>
                    <a:pt x="1527434" y="1308494"/>
                  </a:lnTo>
                  <a:lnTo>
                    <a:pt x="1491373" y="1323948"/>
                  </a:lnTo>
                  <a:lnTo>
                    <a:pt x="1455312" y="1295615"/>
                  </a:lnTo>
                  <a:lnTo>
                    <a:pt x="1432130" y="1267281"/>
                  </a:lnTo>
                  <a:lnTo>
                    <a:pt x="1393494" y="1215766"/>
                  </a:lnTo>
                  <a:lnTo>
                    <a:pt x="1280160" y="1146220"/>
                  </a:lnTo>
                  <a:lnTo>
                    <a:pt x="1123037" y="1048341"/>
                  </a:lnTo>
                  <a:lnTo>
                    <a:pt x="958188" y="940158"/>
                  </a:lnTo>
                  <a:lnTo>
                    <a:pt x="826823" y="842279"/>
                  </a:lnTo>
                  <a:lnTo>
                    <a:pt x="664549" y="708338"/>
                  </a:lnTo>
                  <a:lnTo>
                    <a:pt x="491973" y="564095"/>
                  </a:lnTo>
                  <a:lnTo>
                    <a:pt x="316820" y="399245"/>
                  </a:lnTo>
                  <a:lnTo>
                    <a:pt x="162273" y="236972"/>
                  </a:lnTo>
                  <a:lnTo>
                    <a:pt x="41212" y="95304"/>
                  </a:lnTo>
                  <a:lnTo>
                    <a:pt x="5151" y="46364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18030" y="0"/>
                  </a:lnTo>
                  <a:lnTo>
                    <a:pt x="43788" y="2576"/>
                  </a:lnTo>
                  <a:lnTo>
                    <a:pt x="66970" y="12879"/>
                  </a:lnTo>
                  <a:lnTo>
                    <a:pt x="170001" y="97880"/>
                  </a:lnTo>
                  <a:lnTo>
                    <a:pt x="337426" y="229244"/>
                  </a:lnTo>
                  <a:lnTo>
                    <a:pt x="553791" y="396670"/>
                  </a:lnTo>
                  <a:lnTo>
                    <a:pt x="780459" y="561519"/>
                  </a:lnTo>
                  <a:lnTo>
                    <a:pt x="837126" y="605307"/>
                  </a:lnTo>
                  <a:lnTo>
                    <a:pt x="1089552" y="772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1054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74" grpId="0" animBg="1"/>
      <p:bldP spid="80" grpId="0" animBg="1"/>
      <p:bldP spid="82" grpId="0" animBg="1"/>
      <p:bldP spid="84" grpId="0" animBg="1"/>
      <p:bldP spid="87" grpId="0" animBg="1"/>
      <p:bldP spid="70" grpId="0" animBg="1"/>
      <p:bldP spid="85" grpId="0" animBg="1"/>
      <p:bldP spid="72" grpId="0" animBg="1"/>
      <p:bldP spid="71" grpId="0" animBg="1"/>
      <p:bldP spid="86" grpId="0" animBg="1"/>
      <p:bldP spid="79" grpId="0" animBg="1"/>
      <p:bldP spid="77" grpId="0" animBg="1"/>
      <p:bldP spid="78" grpId="0" animBg="1"/>
      <p:bldP spid="81" grpId="0" animBg="1"/>
      <p:bldP spid="88" grpId="0" animBg="1"/>
      <p:bldP spid="76" grpId="0" animBg="1"/>
      <p:bldP spid="75" grpId="0" animBg="1"/>
      <p:bldP spid="91" grpId="0" animBg="1"/>
      <p:bldP spid="92" grpId="0" animBg="1"/>
      <p:bldP spid="8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B4C0C7F-F5DE-404F-A9C8-F1394A014E3A}"/>
              </a:ext>
            </a:extLst>
          </p:cNvPr>
          <p:cNvSpPr/>
          <p:nvPr/>
        </p:nvSpPr>
        <p:spPr>
          <a:xfrm>
            <a:off x="5384800" y="1452563"/>
            <a:ext cx="1200150" cy="481012"/>
          </a:xfrm>
          <a:custGeom>
            <a:avLst/>
            <a:gdLst>
              <a:gd name="connsiteX0" fmla="*/ 561975 w 1200150"/>
              <a:gd name="connsiteY0" fmla="*/ 421481 h 481012"/>
              <a:gd name="connsiteX1" fmla="*/ 442913 w 1200150"/>
              <a:gd name="connsiteY1" fmla="*/ 361950 h 481012"/>
              <a:gd name="connsiteX2" fmla="*/ 278607 w 1200150"/>
              <a:gd name="connsiteY2" fmla="*/ 257175 h 481012"/>
              <a:gd name="connsiteX3" fmla="*/ 188119 w 1200150"/>
              <a:gd name="connsiteY3" fmla="*/ 195262 h 481012"/>
              <a:gd name="connsiteX4" fmla="*/ 80963 w 1200150"/>
              <a:gd name="connsiteY4" fmla="*/ 116681 h 481012"/>
              <a:gd name="connsiteX5" fmla="*/ 21432 w 1200150"/>
              <a:gd name="connsiteY5" fmla="*/ 71437 h 481012"/>
              <a:gd name="connsiteX6" fmla="*/ 9525 w 1200150"/>
              <a:gd name="connsiteY6" fmla="*/ 57150 h 481012"/>
              <a:gd name="connsiteX7" fmla="*/ 2382 w 1200150"/>
              <a:gd name="connsiteY7" fmla="*/ 40481 h 481012"/>
              <a:gd name="connsiteX8" fmla="*/ 0 w 1200150"/>
              <a:gd name="connsiteY8" fmla="*/ 23812 h 481012"/>
              <a:gd name="connsiteX9" fmla="*/ 2382 w 1200150"/>
              <a:gd name="connsiteY9" fmla="*/ 7143 h 481012"/>
              <a:gd name="connsiteX10" fmla="*/ 14288 w 1200150"/>
              <a:gd name="connsiteY10" fmla="*/ 0 h 481012"/>
              <a:gd name="connsiteX11" fmla="*/ 38100 w 1200150"/>
              <a:gd name="connsiteY11" fmla="*/ 0 h 481012"/>
              <a:gd name="connsiteX12" fmla="*/ 80963 w 1200150"/>
              <a:gd name="connsiteY12" fmla="*/ 21431 h 481012"/>
              <a:gd name="connsiteX13" fmla="*/ 180975 w 1200150"/>
              <a:gd name="connsiteY13" fmla="*/ 64293 h 481012"/>
              <a:gd name="connsiteX14" fmla="*/ 242888 w 1200150"/>
              <a:gd name="connsiteY14" fmla="*/ 85725 h 481012"/>
              <a:gd name="connsiteX15" fmla="*/ 321469 w 1200150"/>
              <a:gd name="connsiteY15" fmla="*/ 111918 h 481012"/>
              <a:gd name="connsiteX16" fmla="*/ 421482 w 1200150"/>
              <a:gd name="connsiteY16" fmla="*/ 140493 h 481012"/>
              <a:gd name="connsiteX17" fmla="*/ 492919 w 1200150"/>
              <a:gd name="connsiteY17" fmla="*/ 154781 h 481012"/>
              <a:gd name="connsiteX18" fmla="*/ 564357 w 1200150"/>
              <a:gd name="connsiteY18" fmla="*/ 166687 h 481012"/>
              <a:gd name="connsiteX19" fmla="*/ 633413 w 1200150"/>
              <a:gd name="connsiteY19" fmla="*/ 173831 h 481012"/>
              <a:gd name="connsiteX20" fmla="*/ 700088 w 1200150"/>
              <a:gd name="connsiteY20" fmla="*/ 173831 h 481012"/>
              <a:gd name="connsiteX21" fmla="*/ 788194 w 1200150"/>
              <a:gd name="connsiteY21" fmla="*/ 171450 h 481012"/>
              <a:gd name="connsiteX22" fmla="*/ 873919 w 1200150"/>
              <a:gd name="connsiteY22" fmla="*/ 159543 h 481012"/>
              <a:gd name="connsiteX23" fmla="*/ 928688 w 1200150"/>
              <a:gd name="connsiteY23" fmla="*/ 145256 h 481012"/>
              <a:gd name="connsiteX24" fmla="*/ 971550 w 1200150"/>
              <a:gd name="connsiteY24" fmla="*/ 159543 h 481012"/>
              <a:gd name="connsiteX25" fmla="*/ 1033463 w 1200150"/>
              <a:gd name="connsiteY25" fmla="*/ 185737 h 481012"/>
              <a:gd name="connsiteX26" fmla="*/ 1083469 w 1200150"/>
              <a:gd name="connsiteY26" fmla="*/ 216693 h 481012"/>
              <a:gd name="connsiteX27" fmla="*/ 1128713 w 1200150"/>
              <a:gd name="connsiteY27" fmla="*/ 250031 h 481012"/>
              <a:gd name="connsiteX28" fmla="*/ 1157288 w 1200150"/>
              <a:gd name="connsiteY28" fmla="*/ 280987 h 481012"/>
              <a:gd name="connsiteX29" fmla="*/ 1176338 w 1200150"/>
              <a:gd name="connsiteY29" fmla="*/ 307181 h 481012"/>
              <a:gd name="connsiteX30" fmla="*/ 1190625 w 1200150"/>
              <a:gd name="connsiteY30" fmla="*/ 340518 h 481012"/>
              <a:gd name="connsiteX31" fmla="*/ 1195388 w 1200150"/>
              <a:gd name="connsiteY31" fmla="*/ 364331 h 481012"/>
              <a:gd name="connsiteX32" fmla="*/ 1200150 w 1200150"/>
              <a:gd name="connsiteY32" fmla="*/ 395287 h 481012"/>
              <a:gd name="connsiteX33" fmla="*/ 1200150 w 1200150"/>
              <a:gd name="connsiteY33" fmla="*/ 421481 h 481012"/>
              <a:gd name="connsiteX34" fmla="*/ 1195388 w 1200150"/>
              <a:gd name="connsiteY34" fmla="*/ 438150 h 481012"/>
              <a:gd name="connsiteX35" fmla="*/ 1173957 w 1200150"/>
              <a:gd name="connsiteY35" fmla="*/ 454818 h 481012"/>
              <a:gd name="connsiteX36" fmla="*/ 1131094 w 1200150"/>
              <a:gd name="connsiteY36" fmla="*/ 466725 h 481012"/>
              <a:gd name="connsiteX37" fmla="*/ 1064419 w 1200150"/>
              <a:gd name="connsiteY37" fmla="*/ 478631 h 481012"/>
              <a:gd name="connsiteX38" fmla="*/ 978694 w 1200150"/>
              <a:gd name="connsiteY38" fmla="*/ 481012 h 481012"/>
              <a:gd name="connsiteX39" fmla="*/ 873919 w 1200150"/>
              <a:gd name="connsiteY39" fmla="*/ 478631 h 481012"/>
              <a:gd name="connsiteX40" fmla="*/ 783432 w 1200150"/>
              <a:gd name="connsiteY40" fmla="*/ 473868 h 481012"/>
              <a:gd name="connsiteX41" fmla="*/ 719138 w 1200150"/>
              <a:gd name="connsiteY41" fmla="*/ 466725 h 481012"/>
              <a:gd name="connsiteX42" fmla="*/ 640557 w 1200150"/>
              <a:gd name="connsiteY42" fmla="*/ 452437 h 481012"/>
              <a:gd name="connsiteX43" fmla="*/ 561975 w 1200150"/>
              <a:gd name="connsiteY43" fmla="*/ 421481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00150" h="481012">
                <a:moveTo>
                  <a:pt x="561975" y="421481"/>
                </a:moveTo>
                <a:lnTo>
                  <a:pt x="442913" y="361950"/>
                </a:lnTo>
                <a:lnTo>
                  <a:pt x="278607" y="257175"/>
                </a:lnTo>
                <a:lnTo>
                  <a:pt x="188119" y="195262"/>
                </a:lnTo>
                <a:lnTo>
                  <a:pt x="80963" y="116681"/>
                </a:lnTo>
                <a:lnTo>
                  <a:pt x="21432" y="71437"/>
                </a:lnTo>
                <a:lnTo>
                  <a:pt x="9525" y="57150"/>
                </a:lnTo>
                <a:lnTo>
                  <a:pt x="2382" y="40481"/>
                </a:lnTo>
                <a:lnTo>
                  <a:pt x="0" y="23812"/>
                </a:lnTo>
                <a:lnTo>
                  <a:pt x="2382" y="7143"/>
                </a:lnTo>
                <a:lnTo>
                  <a:pt x="14288" y="0"/>
                </a:lnTo>
                <a:lnTo>
                  <a:pt x="38100" y="0"/>
                </a:lnTo>
                <a:lnTo>
                  <a:pt x="80963" y="21431"/>
                </a:lnTo>
                <a:lnTo>
                  <a:pt x="180975" y="64293"/>
                </a:lnTo>
                <a:lnTo>
                  <a:pt x="242888" y="85725"/>
                </a:lnTo>
                <a:lnTo>
                  <a:pt x="321469" y="111918"/>
                </a:lnTo>
                <a:lnTo>
                  <a:pt x="421482" y="140493"/>
                </a:lnTo>
                <a:lnTo>
                  <a:pt x="492919" y="154781"/>
                </a:lnTo>
                <a:lnTo>
                  <a:pt x="564357" y="166687"/>
                </a:lnTo>
                <a:lnTo>
                  <a:pt x="633413" y="173831"/>
                </a:lnTo>
                <a:lnTo>
                  <a:pt x="700088" y="173831"/>
                </a:lnTo>
                <a:lnTo>
                  <a:pt x="788194" y="171450"/>
                </a:lnTo>
                <a:lnTo>
                  <a:pt x="873919" y="159543"/>
                </a:lnTo>
                <a:lnTo>
                  <a:pt x="928688" y="145256"/>
                </a:lnTo>
                <a:lnTo>
                  <a:pt x="971550" y="159543"/>
                </a:lnTo>
                <a:lnTo>
                  <a:pt x="1033463" y="185737"/>
                </a:lnTo>
                <a:lnTo>
                  <a:pt x="1083469" y="216693"/>
                </a:lnTo>
                <a:lnTo>
                  <a:pt x="1128713" y="250031"/>
                </a:lnTo>
                <a:lnTo>
                  <a:pt x="1157288" y="280987"/>
                </a:lnTo>
                <a:lnTo>
                  <a:pt x="1176338" y="307181"/>
                </a:lnTo>
                <a:lnTo>
                  <a:pt x="1190625" y="340518"/>
                </a:lnTo>
                <a:lnTo>
                  <a:pt x="1195388" y="364331"/>
                </a:lnTo>
                <a:lnTo>
                  <a:pt x="1200150" y="395287"/>
                </a:lnTo>
                <a:lnTo>
                  <a:pt x="1200150" y="421481"/>
                </a:lnTo>
                <a:lnTo>
                  <a:pt x="1195388" y="438150"/>
                </a:lnTo>
                <a:lnTo>
                  <a:pt x="1173957" y="454818"/>
                </a:lnTo>
                <a:lnTo>
                  <a:pt x="1131094" y="466725"/>
                </a:lnTo>
                <a:lnTo>
                  <a:pt x="1064419" y="478631"/>
                </a:lnTo>
                <a:lnTo>
                  <a:pt x="978694" y="481012"/>
                </a:lnTo>
                <a:lnTo>
                  <a:pt x="873919" y="478631"/>
                </a:lnTo>
                <a:lnTo>
                  <a:pt x="783432" y="473868"/>
                </a:lnTo>
                <a:lnTo>
                  <a:pt x="719138" y="466725"/>
                </a:lnTo>
                <a:lnTo>
                  <a:pt x="640557" y="452437"/>
                </a:lnTo>
                <a:lnTo>
                  <a:pt x="561975" y="421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9A08FF8E-E9D1-42FD-B24A-017757A9A2DA}"/>
              </a:ext>
            </a:extLst>
          </p:cNvPr>
          <p:cNvSpPr/>
          <p:nvPr/>
        </p:nvSpPr>
        <p:spPr>
          <a:xfrm>
            <a:off x="4729164" y="2443164"/>
            <a:ext cx="1603375" cy="612775"/>
          </a:xfrm>
          <a:custGeom>
            <a:avLst/>
            <a:gdLst>
              <a:gd name="connsiteX0" fmla="*/ 776287 w 1602581"/>
              <a:gd name="connsiteY0" fmla="*/ 223837 h 611981"/>
              <a:gd name="connsiteX1" fmla="*/ 678656 w 1602581"/>
              <a:gd name="connsiteY1" fmla="*/ 254793 h 611981"/>
              <a:gd name="connsiteX2" fmla="*/ 583406 w 1602581"/>
              <a:gd name="connsiteY2" fmla="*/ 285750 h 611981"/>
              <a:gd name="connsiteX3" fmla="*/ 452437 w 1602581"/>
              <a:gd name="connsiteY3" fmla="*/ 319087 h 611981"/>
              <a:gd name="connsiteX4" fmla="*/ 340518 w 1602581"/>
              <a:gd name="connsiteY4" fmla="*/ 333375 h 611981"/>
              <a:gd name="connsiteX5" fmla="*/ 278606 w 1602581"/>
              <a:gd name="connsiteY5" fmla="*/ 338137 h 611981"/>
              <a:gd name="connsiteX6" fmla="*/ 233362 w 1602581"/>
              <a:gd name="connsiteY6" fmla="*/ 328612 h 611981"/>
              <a:gd name="connsiteX7" fmla="*/ 190500 w 1602581"/>
              <a:gd name="connsiteY7" fmla="*/ 314325 h 611981"/>
              <a:gd name="connsiteX8" fmla="*/ 140493 w 1602581"/>
              <a:gd name="connsiteY8" fmla="*/ 276225 h 611981"/>
              <a:gd name="connsiteX9" fmla="*/ 83343 w 1602581"/>
              <a:gd name="connsiteY9" fmla="*/ 221456 h 611981"/>
              <a:gd name="connsiteX10" fmla="*/ 45243 w 1602581"/>
              <a:gd name="connsiteY10" fmla="*/ 188118 h 611981"/>
              <a:gd name="connsiteX11" fmla="*/ 19050 w 1602581"/>
              <a:gd name="connsiteY11" fmla="*/ 183356 h 611981"/>
              <a:gd name="connsiteX12" fmla="*/ 4762 w 1602581"/>
              <a:gd name="connsiteY12" fmla="*/ 197643 h 611981"/>
              <a:gd name="connsiteX13" fmla="*/ 0 w 1602581"/>
              <a:gd name="connsiteY13" fmla="*/ 216693 h 611981"/>
              <a:gd name="connsiteX14" fmla="*/ 2381 w 1602581"/>
              <a:gd name="connsiteY14" fmla="*/ 254793 h 611981"/>
              <a:gd name="connsiteX15" fmla="*/ 23812 w 1602581"/>
              <a:gd name="connsiteY15" fmla="*/ 326231 h 611981"/>
              <a:gd name="connsiteX16" fmla="*/ 61912 w 1602581"/>
              <a:gd name="connsiteY16" fmla="*/ 411956 h 611981"/>
              <a:gd name="connsiteX17" fmla="*/ 109537 w 1602581"/>
              <a:gd name="connsiteY17" fmla="*/ 476250 h 611981"/>
              <a:gd name="connsiteX18" fmla="*/ 154781 w 1602581"/>
              <a:gd name="connsiteY18" fmla="*/ 523875 h 611981"/>
              <a:gd name="connsiteX19" fmla="*/ 176212 w 1602581"/>
              <a:gd name="connsiteY19" fmla="*/ 538162 h 611981"/>
              <a:gd name="connsiteX20" fmla="*/ 252412 w 1602581"/>
              <a:gd name="connsiteY20" fmla="*/ 583406 h 611981"/>
              <a:gd name="connsiteX21" fmla="*/ 309562 w 1602581"/>
              <a:gd name="connsiteY21" fmla="*/ 607218 h 611981"/>
              <a:gd name="connsiteX22" fmla="*/ 354806 w 1602581"/>
              <a:gd name="connsiteY22" fmla="*/ 611981 h 611981"/>
              <a:gd name="connsiteX23" fmla="*/ 388143 w 1602581"/>
              <a:gd name="connsiteY23" fmla="*/ 607218 h 611981"/>
              <a:gd name="connsiteX24" fmla="*/ 442912 w 1602581"/>
              <a:gd name="connsiteY24" fmla="*/ 578643 h 611981"/>
              <a:gd name="connsiteX25" fmla="*/ 607218 w 1602581"/>
              <a:gd name="connsiteY25" fmla="*/ 478631 h 611981"/>
              <a:gd name="connsiteX26" fmla="*/ 792956 w 1602581"/>
              <a:gd name="connsiteY26" fmla="*/ 395287 h 611981"/>
              <a:gd name="connsiteX27" fmla="*/ 954881 w 1602581"/>
              <a:gd name="connsiteY27" fmla="*/ 326231 h 611981"/>
              <a:gd name="connsiteX28" fmla="*/ 1054893 w 1602581"/>
              <a:gd name="connsiteY28" fmla="*/ 280987 h 611981"/>
              <a:gd name="connsiteX29" fmla="*/ 1162050 w 1602581"/>
              <a:gd name="connsiteY29" fmla="*/ 250031 h 611981"/>
              <a:gd name="connsiteX30" fmla="*/ 1204912 w 1602581"/>
              <a:gd name="connsiteY30" fmla="*/ 254793 h 611981"/>
              <a:gd name="connsiteX31" fmla="*/ 1602581 w 1602581"/>
              <a:gd name="connsiteY31" fmla="*/ 223837 h 611981"/>
              <a:gd name="connsiteX32" fmla="*/ 1597818 w 1602581"/>
              <a:gd name="connsiteY32" fmla="*/ 188118 h 611981"/>
              <a:gd name="connsiteX33" fmla="*/ 1581150 w 1602581"/>
              <a:gd name="connsiteY33" fmla="*/ 157162 h 611981"/>
              <a:gd name="connsiteX34" fmla="*/ 1535906 w 1602581"/>
              <a:gd name="connsiteY34" fmla="*/ 114300 h 611981"/>
              <a:gd name="connsiteX35" fmla="*/ 1450181 w 1602581"/>
              <a:gd name="connsiteY35" fmla="*/ 61912 h 611981"/>
              <a:gd name="connsiteX36" fmla="*/ 1366837 w 1602581"/>
              <a:gd name="connsiteY36" fmla="*/ 23812 h 611981"/>
              <a:gd name="connsiteX37" fmla="*/ 1323975 w 1602581"/>
              <a:gd name="connsiteY37" fmla="*/ 0 h 611981"/>
              <a:gd name="connsiteX38" fmla="*/ 1307306 w 1602581"/>
              <a:gd name="connsiteY38" fmla="*/ 2381 h 611981"/>
              <a:gd name="connsiteX39" fmla="*/ 1264443 w 1602581"/>
              <a:gd name="connsiteY39" fmla="*/ 11906 h 611981"/>
              <a:gd name="connsiteX40" fmla="*/ 1195387 w 1602581"/>
              <a:gd name="connsiteY40" fmla="*/ 40481 h 611981"/>
              <a:gd name="connsiteX41" fmla="*/ 1143000 w 1602581"/>
              <a:gd name="connsiteY41" fmla="*/ 76200 h 611981"/>
              <a:gd name="connsiteX42" fmla="*/ 1119187 w 1602581"/>
              <a:gd name="connsiteY42" fmla="*/ 95250 h 611981"/>
              <a:gd name="connsiteX43" fmla="*/ 950118 w 1602581"/>
              <a:gd name="connsiteY43" fmla="*/ 157162 h 611981"/>
              <a:gd name="connsiteX44" fmla="*/ 776287 w 1602581"/>
              <a:gd name="connsiteY44" fmla="*/ 223837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2581" h="611981">
                <a:moveTo>
                  <a:pt x="776287" y="223837"/>
                </a:moveTo>
                <a:lnTo>
                  <a:pt x="678656" y="254793"/>
                </a:lnTo>
                <a:lnTo>
                  <a:pt x="583406" y="285750"/>
                </a:lnTo>
                <a:lnTo>
                  <a:pt x="452437" y="319087"/>
                </a:lnTo>
                <a:lnTo>
                  <a:pt x="340518" y="333375"/>
                </a:lnTo>
                <a:lnTo>
                  <a:pt x="278606" y="338137"/>
                </a:lnTo>
                <a:lnTo>
                  <a:pt x="233362" y="328612"/>
                </a:lnTo>
                <a:lnTo>
                  <a:pt x="190500" y="314325"/>
                </a:lnTo>
                <a:lnTo>
                  <a:pt x="140493" y="276225"/>
                </a:lnTo>
                <a:lnTo>
                  <a:pt x="83343" y="221456"/>
                </a:lnTo>
                <a:lnTo>
                  <a:pt x="45243" y="188118"/>
                </a:lnTo>
                <a:lnTo>
                  <a:pt x="19050" y="183356"/>
                </a:lnTo>
                <a:lnTo>
                  <a:pt x="4762" y="197643"/>
                </a:lnTo>
                <a:lnTo>
                  <a:pt x="0" y="216693"/>
                </a:lnTo>
                <a:lnTo>
                  <a:pt x="2381" y="254793"/>
                </a:lnTo>
                <a:lnTo>
                  <a:pt x="23812" y="326231"/>
                </a:lnTo>
                <a:lnTo>
                  <a:pt x="61912" y="411956"/>
                </a:lnTo>
                <a:lnTo>
                  <a:pt x="109537" y="476250"/>
                </a:lnTo>
                <a:lnTo>
                  <a:pt x="154781" y="523875"/>
                </a:lnTo>
                <a:lnTo>
                  <a:pt x="176212" y="538162"/>
                </a:lnTo>
                <a:lnTo>
                  <a:pt x="252412" y="583406"/>
                </a:lnTo>
                <a:lnTo>
                  <a:pt x="309562" y="607218"/>
                </a:lnTo>
                <a:lnTo>
                  <a:pt x="354806" y="611981"/>
                </a:lnTo>
                <a:lnTo>
                  <a:pt x="388143" y="607218"/>
                </a:lnTo>
                <a:lnTo>
                  <a:pt x="442912" y="578643"/>
                </a:lnTo>
                <a:lnTo>
                  <a:pt x="607218" y="478631"/>
                </a:lnTo>
                <a:lnTo>
                  <a:pt x="792956" y="395287"/>
                </a:lnTo>
                <a:lnTo>
                  <a:pt x="954881" y="326231"/>
                </a:lnTo>
                <a:lnTo>
                  <a:pt x="1054893" y="280987"/>
                </a:lnTo>
                <a:lnTo>
                  <a:pt x="1162050" y="250031"/>
                </a:lnTo>
                <a:lnTo>
                  <a:pt x="1204912" y="254793"/>
                </a:lnTo>
                <a:lnTo>
                  <a:pt x="1602581" y="223837"/>
                </a:lnTo>
                <a:lnTo>
                  <a:pt x="1597818" y="188118"/>
                </a:lnTo>
                <a:lnTo>
                  <a:pt x="1581150" y="157162"/>
                </a:lnTo>
                <a:lnTo>
                  <a:pt x="1535906" y="114300"/>
                </a:lnTo>
                <a:lnTo>
                  <a:pt x="1450181" y="61912"/>
                </a:lnTo>
                <a:lnTo>
                  <a:pt x="1366837" y="23812"/>
                </a:lnTo>
                <a:lnTo>
                  <a:pt x="1323975" y="0"/>
                </a:lnTo>
                <a:lnTo>
                  <a:pt x="1307306" y="2381"/>
                </a:lnTo>
                <a:lnTo>
                  <a:pt x="1264443" y="11906"/>
                </a:lnTo>
                <a:lnTo>
                  <a:pt x="1195387" y="40481"/>
                </a:lnTo>
                <a:lnTo>
                  <a:pt x="1143000" y="76200"/>
                </a:lnTo>
                <a:lnTo>
                  <a:pt x="1119187" y="95250"/>
                </a:lnTo>
                <a:lnTo>
                  <a:pt x="950118" y="157162"/>
                </a:lnTo>
                <a:lnTo>
                  <a:pt x="776287" y="2238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DF1030E-AE8D-4ADA-A703-0DFCDF95B80F}"/>
              </a:ext>
            </a:extLst>
          </p:cNvPr>
          <p:cNvSpPr/>
          <p:nvPr/>
        </p:nvSpPr>
        <p:spPr>
          <a:xfrm rot="16200000">
            <a:off x="4500564" y="4014789"/>
            <a:ext cx="3203575" cy="460375"/>
          </a:xfrm>
          <a:custGeom>
            <a:avLst/>
            <a:gdLst>
              <a:gd name="connsiteX0" fmla="*/ 1308100 w 3203575"/>
              <a:gd name="connsiteY0" fmla="*/ 85725 h 460375"/>
              <a:gd name="connsiteX1" fmla="*/ 2212975 w 3203575"/>
              <a:gd name="connsiteY1" fmla="*/ 82550 h 460375"/>
              <a:gd name="connsiteX2" fmla="*/ 2667000 w 3203575"/>
              <a:gd name="connsiteY2" fmla="*/ 88900 h 460375"/>
              <a:gd name="connsiteX3" fmla="*/ 2949575 w 3203575"/>
              <a:gd name="connsiteY3" fmla="*/ 88900 h 460375"/>
              <a:gd name="connsiteX4" fmla="*/ 3101975 w 3203575"/>
              <a:gd name="connsiteY4" fmla="*/ 88900 h 460375"/>
              <a:gd name="connsiteX5" fmla="*/ 3133725 w 3203575"/>
              <a:gd name="connsiteY5" fmla="*/ 76200 h 460375"/>
              <a:gd name="connsiteX6" fmla="*/ 3146425 w 3203575"/>
              <a:gd name="connsiteY6" fmla="*/ 53975 h 460375"/>
              <a:gd name="connsiteX7" fmla="*/ 3152775 w 3203575"/>
              <a:gd name="connsiteY7" fmla="*/ 22225 h 460375"/>
              <a:gd name="connsiteX8" fmla="*/ 3187700 w 3203575"/>
              <a:gd name="connsiteY8" fmla="*/ 57150 h 460375"/>
              <a:gd name="connsiteX9" fmla="*/ 3203575 w 3203575"/>
              <a:gd name="connsiteY9" fmla="*/ 454025 h 460375"/>
              <a:gd name="connsiteX10" fmla="*/ 3181350 w 3203575"/>
              <a:gd name="connsiteY10" fmla="*/ 460375 h 460375"/>
              <a:gd name="connsiteX11" fmla="*/ 3140075 w 3203575"/>
              <a:gd name="connsiteY11" fmla="*/ 444500 h 460375"/>
              <a:gd name="connsiteX12" fmla="*/ 3063875 w 3203575"/>
              <a:gd name="connsiteY12" fmla="*/ 400050 h 460375"/>
              <a:gd name="connsiteX13" fmla="*/ 2994025 w 3203575"/>
              <a:gd name="connsiteY13" fmla="*/ 368300 h 460375"/>
              <a:gd name="connsiteX14" fmla="*/ 2946400 w 3203575"/>
              <a:gd name="connsiteY14" fmla="*/ 352425 h 460375"/>
              <a:gd name="connsiteX15" fmla="*/ 2847975 w 3203575"/>
              <a:gd name="connsiteY15" fmla="*/ 349250 h 460375"/>
              <a:gd name="connsiteX16" fmla="*/ 2403475 w 3203575"/>
              <a:gd name="connsiteY16" fmla="*/ 323850 h 460375"/>
              <a:gd name="connsiteX17" fmla="*/ 2190750 w 3203575"/>
              <a:gd name="connsiteY17" fmla="*/ 307975 h 460375"/>
              <a:gd name="connsiteX18" fmla="*/ 2022475 w 3203575"/>
              <a:gd name="connsiteY18" fmla="*/ 304800 h 460375"/>
              <a:gd name="connsiteX19" fmla="*/ 1651000 w 3203575"/>
              <a:gd name="connsiteY19" fmla="*/ 304800 h 460375"/>
              <a:gd name="connsiteX20" fmla="*/ 1187450 w 3203575"/>
              <a:gd name="connsiteY20" fmla="*/ 314325 h 460375"/>
              <a:gd name="connsiteX21" fmla="*/ 1063625 w 3203575"/>
              <a:gd name="connsiteY21" fmla="*/ 320675 h 460375"/>
              <a:gd name="connsiteX22" fmla="*/ 847725 w 3203575"/>
              <a:gd name="connsiteY22" fmla="*/ 336550 h 460375"/>
              <a:gd name="connsiteX23" fmla="*/ 742950 w 3203575"/>
              <a:gd name="connsiteY23" fmla="*/ 349250 h 460375"/>
              <a:gd name="connsiteX24" fmla="*/ 650875 w 3203575"/>
              <a:gd name="connsiteY24" fmla="*/ 368300 h 460375"/>
              <a:gd name="connsiteX25" fmla="*/ 609600 w 3203575"/>
              <a:gd name="connsiteY25" fmla="*/ 374650 h 460375"/>
              <a:gd name="connsiteX26" fmla="*/ 533400 w 3203575"/>
              <a:gd name="connsiteY26" fmla="*/ 374650 h 460375"/>
              <a:gd name="connsiteX27" fmla="*/ 396875 w 3203575"/>
              <a:gd name="connsiteY27" fmla="*/ 355600 h 460375"/>
              <a:gd name="connsiteX28" fmla="*/ 295275 w 3203575"/>
              <a:gd name="connsiteY28" fmla="*/ 333375 h 460375"/>
              <a:gd name="connsiteX29" fmla="*/ 187325 w 3203575"/>
              <a:gd name="connsiteY29" fmla="*/ 282575 h 460375"/>
              <a:gd name="connsiteX30" fmla="*/ 107950 w 3203575"/>
              <a:gd name="connsiteY30" fmla="*/ 247650 h 460375"/>
              <a:gd name="connsiteX31" fmla="*/ 47625 w 3203575"/>
              <a:gd name="connsiteY31" fmla="*/ 215900 h 460375"/>
              <a:gd name="connsiteX32" fmla="*/ 25400 w 3203575"/>
              <a:gd name="connsiteY32" fmla="*/ 193675 h 460375"/>
              <a:gd name="connsiteX33" fmla="*/ 0 w 3203575"/>
              <a:gd name="connsiteY33" fmla="*/ 139700 h 460375"/>
              <a:gd name="connsiteX34" fmla="*/ 0 w 3203575"/>
              <a:gd name="connsiteY34" fmla="*/ 95250 h 460375"/>
              <a:gd name="connsiteX35" fmla="*/ 34925 w 3203575"/>
              <a:gd name="connsiteY35" fmla="*/ 50800 h 460375"/>
              <a:gd name="connsiteX36" fmla="*/ 120650 w 3203575"/>
              <a:gd name="connsiteY36" fmla="*/ 0 h 460375"/>
              <a:gd name="connsiteX37" fmla="*/ 523875 w 3203575"/>
              <a:gd name="connsiteY37" fmla="*/ 12700 h 460375"/>
              <a:gd name="connsiteX38" fmla="*/ 571500 w 3203575"/>
              <a:gd name="connsiteY38" fmla="*/ 66675 h 460375"/>
              <a:gd name="connsiteX39" fmla="*/ 628650 w 3203575"/>
              <a:gd name="connsiteY39" fmla="*/ 82550 h 460375"/>
              <a:gd name="connsiteX40" fmla="*/ 800100 w 3203575"/>
              <a:gd name="connsiteY40" fmla="*/ 88900 h 460375"/>
              <a:gd name="connsiteX41" fmla="*/ 1308100 w 3203575"/>
              <a:gd name="connsiteY41" fmla="*/ 85725 h 46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03575" h="460375">
                <a:moveTo>
                  <a:pt x="1308100" y="85725"/>
                </a:moveTo>
                <a:lnTo>
                  <a:pt x="2212975" y="82550"/>
                </a:lnTo>
                <a:lnTo>
                  <a:pt x="2667000" y="88900"/>
                </a:lnTo>
                <a:lnTo>
                  <a:pt x="2949575" y="88900"/>
                </a:lnTo>
                <a:lnTo>
                  <a:pt x="3101975" y="88900"/>
                </a:lnTo>
                <a:lnTo>
                  <a:pt x="3133725" y="76200"/>
                </a:lnTo>
                <a:lnTo>
                  <a:pt x="3146425" y="53975"/>
                </a:lnTo>
                <a:lnTo>
                  <a:pt x="3152775" y="22225"/>
                </a:lnTo>
                <a:lnTo>
                  <a:pt x="3187700" y="57150"/>
                </a:lnTo>
                <a:lnTo>
                  <a:pt x="3203575" y="454025"/>
                </a:lnTo>
                <a:lnTo>
                  <a:pt x="3181350" y="460375"/>
                </a:lnTo>
                <a:lnTo>
                  <a:pt x="3140075" y="444500"/>
                </a:lnTo>
                <a:lnTo>
                  <a:pt x="3063875" y="400050"/>
                </a:lnTo>
                <a:lnTo>
                  <a:pt x="2994025" y="368300"/>
                </a:lnTo>
                <a:lnTo>
                  <a:pt x="2946400" y="352425"/>
                </a:lnTo>
                <a:lnTo>
                  <a:pt x="2847975" y="349250"/>
                </a:lnTo>
                <a:lnTo>
                  <a:pt x="2403475" y="323850"/>
                </a:lnTo>
                <a:lnTo>
                  <a:pt x="2190750" y="307975"/>
                </a:lnTo>
                <a:lnTo>
                  <a:pt x="2022475" y="304800"/>
                </a:lnTo>
                <a:lnTo>
                  <a:pt x="1651000" y="304800"/>
                </a:lnTo>
                <a:lnTo>
                  <a:pt x="1187450" y="314325"/>
                </a:lnTo>
                <a:lnTo>
                  <a:pt x="1063625" y="320675"/>
                </a:lnTo>
                <a:lnTo>
                  <a:pt x="847725" y="336550"/>
                </a:lnTo>
                <a:lnTo>
                  <a:pt x="742950" y="349250"/>
                </a:lnTo>
                <a:lnTo>
                  <a:pt x="650875" y="368300"/>
                </a:lnTo>
                <a:lnTo>
                  <a:pt x="609600" y="374650"/>
                </a:lnTo>
                <a:lnTo>
                  <a:pt x="533400" y="374650"/>
                </a:lnTo>
                <a:lnTo>
                  <a:pt x="396875" y="355600"/>
                </a:lnTo>
                <a:lnTo>
                  <a:pt x="295275" y="333375"/>
                </a:lnTo>
                <a:lnTo>
                  <a:pt x="187325" y="282575"/>
                </a:lnTo>
                <a:lnTo>
                  <a:pt x="107950" y="247650"/>
                </a:lnTo>
                <a:lnTo>
                  <a:pt x="47625" y="215900"/>
                </a:lnTo>
                <a:lnTo>
                  <a:pt x="25400" y="193675"/>
                </a:lnTo>
                <a:lnTo>
                  <a:pt x="0" y="139700"/>
                </a:lnTo>
                <a:lnTo>
                  <a:pt x="0" y="95250"/>
                </a:lnTo>
                <a:lnTo>
                  <a:pt x="34925" y="50800"/>
                </a:lnTo>
                <a:lnTo>
                  <a:pt x="120650" y="0"/>
                </a:lnTo>
                <a:lnTo>
                  <a:pt x="523875" y="12700"/>
                </a:lnTo>
                <a:lnTo>
                  <a:pt x="571500" y="66675"/>
                </a:lnTo>
                <a:lnTo>
                  <a:pt x="628650" y="82550"/>
                </a:lnTo>
                <a:lnTo>
                  <a:pt x="800100" y="88900"/>
                </a:lnTo>
                <a:lnTo>
                  <a:pt x="1308100" y="857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D7F99E5-BD7B-4D1B-8FFA-29D8E8AF4200}"/>
              </a:ext>
            </a:extLst>
          </p:cNvPr>
          <p:cNvSpPr/>
          <p:nvPr/>
        </p:nvSpPr>
        <p:spPr>
          <a:xfrm>
            <a:off x="5291138" y="5226050"/>
            <a:ext cx="633412" cy="541338"/>
          </a:xfrm>
          <a:custGeom>
            <a:avLst/>
            <a:gdLst>
              <a:gd name="connsiteX0" fmla="*/ 200025 w 728662"/>
              <a:gd name="connsiteY0" fmla="*/ 150019 h 611982"/>
              <a:gd name="connsiteX1" fmla="*/ 388143 w 728662"/>
              <a:gd name="connsiteY1" fmla="*/ 197644 h 611982"/>
              <a:gd name="connsiteX2" fmla="*/ 488156 w 728662"/>
              <a:gd name="connsiteY2" fmla="*/ 211932 h 611982"/>
              <a:gd name="connsiteX3" fmla="*/ 528637 w 728662"/>
              <a:gd name="connsiteY3" fmla="*/ 214313 h 611982"/>
              <a:gd name="connsiteX4" fmla="*/ 559593 w 728662"/>
              <a:gd name="connsiteY4" fmla="*/ 207169 h 611982"/>
              <a:gd name="connsiteX5" fmla="*/ 590550 w 728662"/>
              <a:gd name="connsiteY5" fmla="*/ 192882 h 611982"/>
              <a:gd name="connsiteX6" fmla="*/ 633412 w 728662"/>
              <a:gd name="connsiteY6" fmla="*/ 154782 h 611982"/>
              <a:gd name="connsiteX7" fmla="*/ 728662 w 728662"/>
              <a:gd name="connsiteY7" fmla="*/ 0 h 611982"/>
              <a:gd name="connsiteX8" fmla="*/ 616743 w 728662"/>
              <a:gd name="connsiteY8" fmla="*/ 611982 h 611982"/>
              <a:gd name="connsiteX9" fmla="*/ 578643 w 728662"/>
              <a:gd name="connsiteY9" fmla="*/ 588169 h 611982"/>
              <a:gd name="connsiteX10" fmla="*/ 523875 w 728662"/>
              <a:gd name="connsiteY10" fmla="*/ 519113 h 611982"/>
              <a:gd name="connsiteX11" fmla="*/ 473868 w 728662"/>
              <a:gd name="connsiteY11" fmla="*/ 464344 h 611982"/>
              <a:gd name="connsiteX12" fmla="*/ 402431 w 728662"/>
              <a:gd name="connsiteY12" fmla="*/ 409575 h 611982"/>
              <a:gd name="connsiteX13" fmla="*/ 247650 w 728662"/>
              <a:gd name="connsiteY13" fmla="*/ 307182 h 611982"/>
              <a:gd name="connsiteX14" fmla="*/ 66675 w 728662"/>
              <a:gd name="connsiteY14" fmla="*/ 183357 h 611982"/>
              <a:gd name="connsiteX15" fmla="*/ 28575 w 728662"/>
              <a:gd name="connsiteY15" fmla="*/ 159544 h 611982"/>
              <a:gd name="connsiteX16" fmla="*/ 11906 w 728662"/>
              <a:gd name="connsiteY16" fmla="*/ 145257 h 611982"/>
              <a:gd name="connsiteX17" fmla="*/ 0 w 728662"/>
              <a:gd name="connsiteY17" fmla="*/ 121444 h 611982"/>
              <a:gd name="connsiteX18" fmla="*/ 7143 w 728662"/>
              <a:gd name="connsiteY18" fmla="*/ 100013 h 611982"/>
              <a:gd name="connsiteX19" fmla="*/ 23812 w 728662"/>
              <a:gd name="connsiteY19" fmla="*/ 90488 h 611982"/>
              <a:gd name="connsiteX20" fmla="*/ 59531 w 728662"/>
              <a:gd name="connsiteY20" fmla="*/ 95250 h 611982"/>
              <a:gd name="connsiteX21" fmla="*/ 200025 w 728662"/>
              <a:gd name="connsiteY21" fmla="*/ 150019 h 611982"/>
              <a:gd name="connsiteX0" fmla="*/ 200025 w 734052"/>
              <a:gd name="connsiteY0" fmla="*/ 150019 h 817798"/>
              <a:gd name="connsiteX1" fmla="*/ 388143 w 734052"/>
              <a:gd name="connsiteY1" fmla="*/ 197644 h 817798"/>
              <a:gd name="connsiteX2" fmla="*/ 488156 w 734052"/>
              <a:gd name="connsiteY2" fmla="*/ 211932 h 817798"/>
              <a:gd name="connsiteX3" fmla="*/ 528637 w 734052"/>
              <a:gd name="connsiteY3" fmla="*/ 214313 h 817798"/>
              <a:gd name="connsiteX4" fmla="*/ 559593 w 734052"/>
              <a:gd name="connsiteY4" fmla="*/ 207169 h 817798"/>
              <a:gd name="connsiteX5" fmla="*/ 590550 w 734052"/>
              <a:gd name="connsiteY5" fmla="*/ 192882 h 817798"/>
              <a:gd name="connsiteX6" fmla="*/ 633412 w 734052"/>
              <a:gd name="connsiteY6" fmla="*/ 154782 h 817798"/>
              <a:gd name="connsiteX7" fmla="*/ 728662 w 734052"/>
              <a:gd name="connsiteY7" fmla="*/ 0 h 817798"/>
              <a:gd name="connsiteX8" fmla="*/ 734052 w 734052"/>
              <a:gd name="connsiteY8" fmla="*/ 817798 h 817798"/>
              <a:gd name="connsiteX9" fmla="*/ 578643 w 734052"/>
              <a:gd name="connsiteY9" fmla="*/ 588169 h 817798"/>
              <a:gd name="connsiteX10" fmla="*/ 523875 w 734052"/>
              <a:gd name="connsiteY10" fmla="*/ 519113 h 817798"/>
              <a:gd name="connsiteX11" fmla="*/ 473868 w 734052"/>
              <a:gd name="connsiteY11" fmla="*/ 464344 h 817798"/>
              <a:gd name="connsiteX12" fmla="*/ 402431 w 734052"/>
              <a:gd name="connsiteY12" fmla="*/ 409575 h 817798"/>
              <a:gd name="connsiteX13" fmla="*/ 247650 w 734052"/>
              <a:gd name="connsiteY13" fmla="*/ 307182 h 817798"/>
              <a:gd name="connsiteX14" fmla="*/ 66675 w 734052"/>
              <a:gd name="connsiteY14" fmla="*/ 183357 h 817798"/>
              <a:gd name="connsiteX15" fmla="*/ 28575 w 734052"/>
              <a:gd name="connsiteY15" fmla="*/ 159544 h 817798"/>
              <a:gd name="connsiteX16" fmla="*/ 11906 w 734052"/>
              <a:gd name="connsiteY16" fmla="*/ 145257 h 817798"/>
              <a:gd name="connsiteX17" fmla="*/ 0 w 734052"/>
              <a:gd name="connsiteY17" fmla="*/ 121444 h 817798"/>
              <a:gd name="connsiteX18" fmla="*/ 7143 w 734052"/>
              <a:gd name="connsiteY18" fmla="*/ 100013 h 817798"/>
              <a:gd name="connsiteX19" fmla="*/ 23812 w 734052"/>
              <a:gd name="connsiteY19" fmla="*/ 90488 h 817798"/>
              <a:gd name="connsiteX20" fmla="*/ 59531 w 734052"/>
              <a:gd name="connsiteY20" fmla="*/ 95250 h 817798"/>
              <a:gd name="connsiteX21" fmla="*/ 200025 w 734052"/>
              <a:gd name="connsiteY21" fmla="*/ 150019 h 817798"/>
              <a:gd name="connsiteX0" fmla="*/ 200025 w 734052"/>
              <a:gd name="connsiteY0" fmla="*/ 150019 h 817798"/>
              <a:gd name="connsiteX1" fmla="*/ 388143 w 734052"/>
              <a:gd name="connsiteY1" fmla="*/ 197644 h 817798"/>
              <a:gd name="connsiteX2" fmla="*/ 488156 w 734052"/>
              <a:gd name="connsiteY2" fmla="*/ 211932 h 817798"/>
              <a:gd name="connsiteX3" fmla="*/ 528637 w 734052"/>
              <a:gd name="connsiteY3" fmla="*/ 214313 h 817798"/>
              <a:gd name="connsiteX4" fmla="*/ 559593 w 734052"/>
              <a:gd name="connsiteY4" fmla="*/ 207169 h 817798"/>
              <a:gd name="connsiteX5" fmla="*/ 590550 w 734052"/>
              <a:gd name="connsiteY5" fmla="*/ 192882 h 817798"/>
              <a:gd name="connsiteX6" fmla="*/ 633412 w 734052"/>
              <a:gd name="connsiteY6" fmla="*/ 154782 h 817798"/>
              <a:gd name="connsiteX7" fmla="*/ 728662 w 734052"/>
              <a:gd name="connsiteY7" fmla="*/ 0 h 817798"/>
              <a:gd name="connsiteX8" fmla="*/ 734052 w 734052"/>
              <a:gd name="connsiteY8" fmla="*/ 817798 h 817798"/>
              <a:gd name="connsiteX9" fmla="*/ 609671 w 734052"/>
              <a:gd name="connsiteY9" fmla="*/ 631583 h 817798"/>
              <a:gd name="connsiteX10" fmla="*/ 578643 w 734052"/>
              <a:gd name="connsiteY10" fmla="*/ 588169 h 817798"/>
              <a:gd name="connsiteX11" fmla="*/ 523875 w 734052"/>
              <a:gd name="connsiteY11" fmla="*/ 519113 h 817798"/>
              <a:gd name="connsiteX12" fmla="*/ 473868 w 734052"/>
              <a:gd name="connsiteY12" fmla="*/ 464344 h 817798"/>
              <a:gd name="connsiteX13" fmla="*/ 402431 w 734052"/>
              <a:gd name="connsiteY13" fmla="*/ 409575 h 817798"/>
              <a:gd name="connsiteX14" fmla="*/ 247650 w 734052"/>
              <a:gd name="connsiteY14" fmla="*/ 307182 h 817798"/>
              <a:gd name="connsiteX15" fmla="*/ 66675 w 734052"/>
              <a:gd name="connsiteY15" fmla="*/ 183357 h 817798"/>
              <a:gd name="connsiteX16" fmla="*/ 28575 w 734052"/>
              <a:gd name="connsiteY16" fmla="*/ 159544 h 817798"/>
              <a:gd name="connsiteX17" fmla="*/ 11906 w 734052"/>
              <a:gd name="connsiteY17" fmla="*/ 145257 h 817798"/>
              <a:gd name="connsiteX18" fmla="*/ 0 w 734052"/>
              <a:gd name="connsiteY18" fmla="*/ 121444 h 817798"/>
              <a:gd name="connsiteX19" fmla="*/ 7143 w 734052"/>
              <a:gd name="connsiteY19" fmla="*/ 100013 h 817798"/>
              <a:gd name="connsiteX20" fmla="*/ 23812 w 734052"/>
              <a:gd name="connsiteY20" fmla="*/ 90488 h 817798"/>
              <a:gd name="connsiteX21" fmla="*/ 59531 w 734052"/>
              <a:gd name="connsiteY21" fmla="*/ 95250 h 817798"/>
              <a:gd name="connsiteX22" fmla="*/ 200025 w 734052"/>
              <a:gd name="connsiteY22" fmla="*/ 150019 h 817798"/>
              <a:gd name="connsiteX0" fmla="*/ 200025 w 728662"/>
              <a:gd name="connsiteY0" fmla="*/ 150019 h 631583"/>
              <a:gd name="connsiteX1" fmla="*/ 388143 w 728662"/>
              <a:gd name="connsiteY1" fmla="*/ 197644 h 631583"/>
              <a:gd name="connsiteX2" fmla="*/ 488156 w 728662"/>
              <a:gd name="connsiteY2" fmla="*/ 211932 h 631583"/>
              <a:gd name="connsiteX3" fmla="*/ 528637 w 728662"/>
              <a:gd name="connsiteY3" fmla="*/ 214313 h 631583"/>
              <a:gd name="connsiteX4" fmla="*/ 559593 w 728662"/>
              <a:gd name="connsiteY4" fmla="*/ 207169 h 631583"/>
              <a:gd name="connsiteX5" fmla="*/ 590550 w 728662"/>
              <a:gd name="connsiteY5" fmla="*/ 192882 h 631583"/>
              <a:gd name="connsiteX6" fmla="*/ 633412 w 728662"/>
              <a:gd name="connsiteY6" fmla="*/ 154782 h 631583"/>
              <a:gd name="connsiteX7" fmla="*/ 728662 w 728662"/>
              <a:gd name="connsiteY7" fmla="*/ 0 h 631583"/>
              <a:gd name="connsiteX8" fmla="*/ 609671 w 728662"/>
              <a:gd name="connsiteY8" fmla="*/ 631583 h 631583"/>
              <a:gd name="connsiteX9" fmla="*/ 578643 w 728662"/>
              <a:gd name="connsiteY9" fmla="*/ 588169 h 631583"/>
              <a:gd name="connsiteX10" fmla="*/ 523875 w 728662"/>
              <a:gd name="connsiteY10" fmla="*/ 519113 h 631583"/>
              <a:gd name="connsiteX11" fmla="*/ 473868 w 728662"/>
              <a:gd name="connsiteY11" fmla="*/ 464344 h 631583"/>
              <a:gd name="connsiteX12" fmla="*/ 402431 w 728662"/>
              <a:gd name="connsiteY12" fmla="*/ 409575 h 631583"/>
              <a:gd name="connsiteX13" fmla="*/ 247650 w 728662"/>
              <a:gd name="connsiteY13" fmla="*/ 307182 h 631583"/>
              <a:gd name="connsiteX14" fmla="*/ 66675 w 728662"/>
              <a:gd name="connsiteY14" fmla="*/ 183357 h 631583"/>
              <a:gd name="connsiteX15" fmla="*/ 28575 w 728662"/>
              <a:gd name="connsiteY15" fmla="*/ 159544 h 631583"/>
              <a:gd name="connsiteX16" fmla="*/ 11906 w 728662"/>
              <a:gd name="connsiteY16" fmla="*/ 145257 h 631583"/>
              <a:gd name="connsiteX17" fmla="*/ 0 w 728662"/>
              <a:gd name="connsiteY17" fmla="*/ 121444 h 631583"/>
              <a:gd name="connsiteX18" fmla="*/ 7143 w 728662"/>
              <a:gd name="connsiteY18" fmla="*/ 100013 h 631583"/>
              <a:gd name="connsiteX19" fmla="*/ 23812 w 728662"/>
              <a:gd name="connsiteY19" fmla="*/ 90488 h 631583"/>
              <a:gd name="connsiteX20" fmla="*/ 59531 w 728662"/>
              <a:gd name="connsiteY20" fmla="*/ 95250 h 631583"/>
              <a:gd name="connsiteX21" fmla="*/ 200025 w 728662"/>
              <a:gd name="connsiteY21" fmla="*/ 150019 h 631583"/>
              <a:gd name="connsiteX0" fmla="*/ 200025 w 633412"/>
              <a:gd name="connsiteY0" fmla="*/ 59531 h 541095"/>
              <a:gd name="connsiteX1" fmla="*/ 388143 w 633412"/>
              <a:gd name="connsiteY1" fmla="*/ 107156 h 541095"/>
              <a:gd name="connsiteX2" fmla="*/ 488156 w 633412"/>
              <a:gd name="connsiteY2" fmla="*/ 121444 h 541095"/>
              <a:gd name="connsiteX3" fmla="*/ 528637 w 633412"/>
              <a:gd name="connsiteY3" fmla="*/ 123825 h 541095"/>
              <a:gd name="connsiteX4" fmla="*/ 559593 w 633412"/>
              <a:gd name="connsiteY4" fmla="*/ 116681 h 541095"/>
              <a:gd name="connsiteX5" fmla="*/ 590550 w 633412"/>
              <a:gd name="connsiteY5" fmla="*/ 102394 h 541095"/>
              <a:gd name="connsiteX6" fmla="*/ 633412 w 633412"/>
              <a:gd name="connsiteY6" fmla="*/ 64294 h 541095"/>
              <a:gd name="connsiteX7" fmla="*/ 609671 w 633412"/>
              <a:gd name="connsiteY7" fmla="*/ 541095 h 541095"/>
              <a:gd name="connsiteX8" fmla="*/ 578643 w 633412"/>
              <a:gd name="connsiteY8" fmla="*/ 497681 h 541095"/>
              <a:gd name="connsiteX9" fmla="*/ 523875 w 633412"/>
              <a:gd name="connsiteY9" fmla="*/ 428625 h 541095"/>
              <a:gd name="connsiteX10" fmla="*/ 473868 w 633412"/>
              <a:gd name="connsiteY10" fmla="*/ 373856 h 541095"/>
              <a:gd name="connsiteX11" fmla="*/ 402431 w 633412"/>
              <a:gd name="connsiteY11" fmla="*/ 319087 h 541095"/>
              <a:gd name="connsiteX12" fmla="*/ 247650 w 633412"/>
              <a:gd name="connsiteY12" fmla="*/ 216694 h 541095"/>
              <a:gd name="connsiteX13" fmla="*/ 66675 w 633412"/>
              <a:gd name="connsiteY13" fmla="*/ 92869 h 541095"/>
              <a:gd name="connsiteX14" fmla="*/ 28575 w 633412"/>
              <a:gd name="connsiteY14" fmla="*/ 69056 h 541095"/>
              <a:gd name="connsiteX15" fmla="*/ 11906 w 633412"/>
              <a:gd name="connsiteY15" fmla="*/ 54769 h 541095"/>
              <a:gd name="connsiteX16" fmla="*/ 0 w 633412"/>
              <a:gd name="connsiteY16" fmla="*/ 30956 h 541095"/>
              <a:gd name="connsiteX17" fmla="*/ 7143 w 633412"/>
              <a:gd name="connsiteY17" fmla="*/ 9525 h 541095"/>
              <a:gd name="connsiteX18" fmla="*/ 23812 w 633412"/>
              <a:gd name="connsiteY18" fmla="*/ 0 h 541095"/>
              <a:gd name="connsiteX19" fmla="*/ 59531 w 633412"/>
              <a:gd name="connsiteY19" fmla="*/ 4762 h 541095"/>
              <a:gd name="connsiteX20" fmla="*/ 200025 w 633412"/>
              <a:gd name="connsiteY20" fmla="*/ 59531 h 541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3412" h="541095">
                <a:moveTo>
                  <a:pt x="200025" y="59531"/>
                </a:moveTo>
                <a:lnTo>
                  <a:pt x="388143" y="107156"/>
                </a:lnTo>
                <a:lnTo>
                  <a:pt x="488156" y="121444"/>
                </a:lnTo>
                <a:lnTo>
                  <a:pt x="528637" y="123825"/>
                </a:lnTo>
                <a:lnTo>
                  <a:pt x="559593" y="116681"/>
                </a:lnTo>
                <a:lnTo>
                  <a:pt x="590550" y="102394"/>
                </a:lnTo>
                <a:lnTo>
                  <a:pt x="633412" y="64294"/>
                </a:lnTo>
                <a:lnTo>
                  <a:pt x="609671" y="541095"/>
                </a:lnTo>
                <a:lnTo>
                  <a:pt x="578643" y="497681"/>
                </a:lnTo>
                <a:lnTo>
                  <a:pt x="523875" y="428625"/>
                </a:lnTo>
                <a:lnTo>
                  <a:pt x="473868" y="373856"/>
                </a:lnTo>
                <a:lnTo>
                  <a:pt x="402431" y="319087"/>
                </a:lnTo>
                <a:lnTo>
                  <a:pt x="247650" y="216694"/>
                </a:lnTo>
                <a:lnTo>
                  <a:pt x="66675" y="92869"/>
                </a:lnTo>
                <a:lnTo>
                  <a:pt x="28575" y="69056"/>
                </a:lnTo>
                <a:lnTo>
                  <a:pt x="11906" y="54769"/>
                </a:lnTo>
                <a:lnTo>
                  <a:pt x="0" y="30956"/>
                </a:lnTo>
                <a:lnTo>
                  <a:pt x="7143" y="9525"/>
                </a:lnTo>
                <a:lnTo>
                  <a:pt x="23812" y="0"/>
                </a:lnTo>
                <a:lnTo>
                  <a:pt x="59531" y="4762"/>
                </a:lnTo>
                <a:lnTo>
                  <a:pt x="200025" y="595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07EB866-3625-41EE-96E6-CA2424B38B5F}"/>
              </a:ext>
            </a:extLst>
          </p:cNvPr>
          <p:cNvSpPr/>
          <p:nvPr/>
        </p:nvSpPr>
        <p:spPr>
          <a:xfrm>
            <a:off x="3919539" y="3475039"/>
            <a:ext cx="1000125" cy="496887"/>
          </a:xfrm>
          <a:custGeom>
            <a:avLst/>
            <a:gdLst>
              <a:gd name="connsiteX0" fmla="*/ 457200 w 1000125"/>
              <a:gd name="connsiteY0" fmla="*/ 207169 h 497681"/>
              <a:gd name="connsiteX1" fmla="*/ 569118 w 1000125"/>
              <a:gd name="connsiteY1" fmla="*/ 159544 h 497681"/>
              <a:gd name="connsiteX2" fmla="*/ 731043 w 1000125"/>
              <a:gd name="connsiteY2" fmla="*/ 100012 h 497681"/>
              <a:gd name="connsiteX3" fmla="*/ 850106 w 1000125"/>
              <a:gd name="connsiteY3" fmla="*/ 54769 h 497681"/>
              <a:gd name="connsiteX4" fmla="*/ 921543 w 1000125"/>
              <a:gd name="connsiteY4" fmla="*/ 26194 h 497681"/>
              <a:gd name="connsiteX5" fmla="*/ 1000125 w 1000125"/>
              <a:gd name="connsiteY5" fmla="*/ 0 h 497681"/>
              <a:gd name="connsiteX6" fmla="*/ 959643 w 1000125"/>
              <a:gd name="connsiteY6" fmla="*/ 226219 h 497681"/>
              <a:gd name="connsiteX7" fmla="*/ 878681 w 1000125"/>
              <a:gd name="connsiteY7" fmla="*/ 235744 h 497681"/>
              <a:gd name="connsiteX8" fmla="*/ 821531 w 1000125"/>
              <a:gd name="connsiteY8" fmla="*/ 254794 h 497681"/>
              <a:gd name="connsiteX9" fmla="*/ 754856 w 1000125"/>
              <a:gd name="connsiteY9" fmla="*/ 283369 h 497681"/>
              <a:gd name="connsiteX10" fmla="*/ 692943 w 1000125"/>
              <a:gd name="connsiteY10" fmla="*/ 309562 h 497681"/>
              <a:gd name="connsiteX11" fmla="*/ 640556 w 1000125"/>
              <a:gd name="connsiteY11" fmla="*/ 338137 h 497681"/>
              <a:gd name="connsiteX12" fmla="*/ 564356 w 1000125"/>
              <a:gd name="connsiteY12" fmla="*/ 383381 h 497681"/>
              <a:gd name="connsiteX13" fmla="*/ 483393 w 1000125"/>
              <a:gd name="connsiteY13" fmla="*/ 440531 h 497681"/>
              <a:gd name="connsiteX14" fmla="*/ 435768 w 1000125"/>
              <a:gd name="connsiteY14" fmla="*/ 473869 h 497681"/>
              <a:gd name="connsiteX15" fmla="*/ 407193 w 1000125"/>
              <a:gd name="connsiteY15" fmla="*/ 497681 h 497681"/>
              <a:gd name="connsiteX16" fmla="*/ 371475 w 1000125"/>
              <a:gd name="connsiteY16" fmla="*/ 485775 h 497681"/>
              <a:gd name="connsiteX17" fmla="*/ 323850 w 1000125"/>
              <a:gd name="connsiteY17" fmla="*/ 466725 h 497681"/>
              <a:gd name="connsiteX18" fmla="*/ 273843 w 1000125"/>
              <a:gd name="connsiteY18" fmla="*/ 442912 h 497681"/>
              <a:gd name="connsiteX19" fmla="*/ 226218 w 1000125"/>
              <a:gd name="connsiteY19" fmla="*/ 414337 h 497681"/>
              <a:gd name="connsiteX20" fmla="*/ 161925 w 1000125"/>
              <a:gd name="connsiteY20" fmla="*/ 366712 h 497681"/>
              <a:gd name="connsiteX21" fmla="*/ 116681 w 1000125"/>
              <a:gd name="connsiteY21" fmla="*/ 330994 h 497681"/>
              <a:gd name="connsiteX22" fmla="*/ 73818 w 1000125"/>
              <a:gd name="connsiteY22" fmla="*/ 288131 h 497681"/>
              <a:gd name="connsiteX23" fmla="*/ 45243 w 1000125"/>
              <a:gd name="connsiteY23" fmla="*/ 250031 h 497681"/>
              <a:gd name="connsiteX24" fmla="*/ 19050 w 1000125"/>
              <a:gd name="connsiteY24" fmla="*/ 204787 h 497681"/>
              <a:gd name="connsiteX25" fmla="*/ 0 w 1000125"/>
              <a:gd name="connsiteY25" fmla="*/ 159544 h 497681"/>
              <a:gd name="connsiteX26" fmla="*/ 0 w 1000125"/>
              <a:gd name="connsiteY26" fmla="*/ 135731 h 497681"/>
              <a:gd name="connsiteX27" fmla="*/ 4762 w 1000125"/>
              <a:gd name="connsiteY27" fmla="*/ 119062 h 497681"/>
              <a:gd name="connsiteX28" fmla="*/ 16668 w 1000125"/>
              <a:gd name="connsiteY28" fmla="*/ 114300 h 497681"/>
              <a:gd name="connsiteX29" fmla="*/ 35718 w 1000125"/>
              <a:gd name="connsiteY29" fmla="*/ 121444 h 497681"/>
              <a:gd name="connsiteX30" fmla="*/ 54768 w 1000125"/>
              <a:gd name="connsiteY30" fmla="*/ 135731 h 497681"/>
              <a:gd name="connsiteX31" fmla="*/ 90487 w 1000125"/>
              <a:gd name="connsiteY31" fmla="*/ 166687 h 497681"/>
              <a:gd name="connsiteX32" fmla="*/ 133350 w 1000125"/>
              <a:gd name="connsiteY32" fmla="*/ 202406 h 497681"/>
              <a:gd name="connsiteX33" fmla="*/ 171450 w 1000125"/>
              <a:gd name="connsiteY33" fmla="*/ 223837 h 497681"/>
              <a:gd name="connsiteX34" fmla="*/ 204787 w 1000125"/>
              <a:gd name="connsiteY34" fmla="*/ 238125 h 497681"/>
              <a:gd name="connsiteX35" fmla="*/ 233362 w 1000125"/>
              <a:gd name="connsiteY35" fmla="*/ 242887 h 497681"/>
              <a:gd name="connsiteX36" fmla="*/ 266700 w 1000125"/>
              <a:gd name="connsiteY36" fmla="*/ 242887 h 497681"/>
              <a:gd name="connsiteX37" fmla="*/ 319087 w 1000125"/>
              <a:gd name="connsiteY37" fmla="*/ 240506 h 497681"/>
              <a:gd name="connsiteX38" fmla="*/ 366712 w 1000125"/>
              <a:gd name="connsiteY38" fmla="*/ 228600 h 497681"/>
              <a:gd name="connsiteX39" fmla="*/ 457200 w 1000125"/>
              <a:gd name="connsiteY39" fmla="*/ 207169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0125" h="497681">
                <a:moveTo>
                  <a:pt x="457200" y="207169"/>
                </a:moveTo>
                <a:lnTo>
                  <a:pt x="569118" y="159544"/>
                </a:lnTo>
                <a:lnTo>
                  <a:pt x="731043" y="100012"/>
                </a:lnTo>
                <a:lnTo>
                  <a:pt x="850106" y="54769"/>
                </a:lnTo>
                <a:lnTo>
                  <a:pt x="921543" y="26194"/>
                </a:lnTo>
                <a:lnTo>
                  <a:pt x="1000125" y="0"/>
                </a:lnTo>
                <a:lnTo>
                  <a:pt x="959643" y="226219"/>
                </a:lnTo>
                <a:lnTo>
                  <a:pt x="878681" y="235744"/>
                </a:lnTo>
                <a:lnTo>
                  <a:pt x="821531" y="254794"/>
                </a:lnTo>
                <a:lnTo>
                  <a:pt x="754856" y="283369"/>
                </a:lnTo>
                <a:lnTo>
                  <a:pt x="692943" y="309562"/>
                </a:lnTo>
                <a:lnTo>
                  <a:pt x="640556" y="338137"/>
                </a:lnTo>
                <a:lnTo>
                  <a:pt x="564356" y="383381"/>
                </a:lnTo>
                <a:lnTo>
                  <a:pt x="483393" y="440531"/>
                </a:lnTo>
                <a:lnTo>
                  <a:pt x="435768" y="473869"/>
                </a:lnTo>
                <a:lnTo>
                  <a:pt x="407193" y="497681"/>
                </a:lnTo>
                <a:lnTo>
                  <a:pt x="371475" y="485775"/>
                </a:lnTo>
                <a:lnTo>
                  <a:pt x="323850" y="466725"/>
                </a:lnTo>
                <a:lnTo>
                  <a:pt x="273843" y="442912"/>
                </a:lnTo>
                <a:lnTo>
                  <a:pt x="226218" y="414337"/>
                </a:lnTo>
                <a:lnTo>
                  <a:pt x="161925" y="366712"/>
                </a:lnTo>
                <a:lnTo>
                  <a:pt x="116681" y="330994"/>
                </a:lnTo>
                <a:lnTo>
                  <a:pt x="73818" y="288131"/>
                </a:lnTo>
                <a:lnTo>
                  <a:pt x="45243" y="250031"/>
                </a:lnTo>
                <a:lnTo>
                  <a:pt x="19050" y="204787"/>
                </a:lnTo>
                <a:lnTo>
                  <a:pt x="0" y="159544"/>
                </a:lnTo>
                <a:lnTo>
                  <a:pt x="0" y="135731"/>
                </a:lnTo>
                <a:lnTo>
                  <a:pt x="4762" y="119062"/>
                </a:lnTo>
                <a:lnTo>
                  <a:pt x="16668" y="114300"/>
                </a:lnTo>
                <a:lnTo>
                  <a:pt x="35718" y="121444"/>
                </a:lnTo>
                <a:lnTo>
                  <a:pt x="54768" y="135731"/>
                </a:lnTo>
                <a:lnTo>
                  <a:pt x="90487" y="166687"/>
                </a:lnTo>
                <a:lnTo>
                  <a:pt x="133350" y="202406"/>
                </a:lnTo>
                <a:lnTo>
                  <a:pt x="171450" y="223837"/>
                </a:lnTo>
                <a:lnTo>
                  <a:pt x="204787" y="238125"/>
                </a:lnTo>
                <a:lnTo>
                  <a:pt x="233362" y="242887"/>
                </a:lnTo>
                <a:lnTo>
                  <a:pt x="266700" y="242887"/>
                </a:lnTo>
                <a:lnTo>
                  <a:pt x="319087" y="240506"/>
                </a:lnTo>
                <a:lnTo>
                  <a:pt x="366712" y="228600"/>
                </a:lnTo>
                <a:lnTo>
                  <a:pt x="457200" y="2071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0D037A5-EA57-4103-8652-58023B152847}"/>
              </a:ext>
            </a:extLst>
          </p:cNvPr>
          <p:cNvSpPr/>
          <p:nvPr/>
        </p:nvSpPr>
        <p:spPr>
          <a:xfrm>
            <a:off x="3778250" y="3419476"/>
            <a:ext cx="1487488" cy="1908175"/>
          </a:xfrm>
          <a:custGeom>
            <a:avLst/>
            <a:gdLst>
              <a:gd name="connsiteX0" fmla="*/ 1248355 w 1486894"/>
              <a:gd name="connsiteY0" fmla="*/ 608275 h 1908313"/>
              <a:gd name="connsiteX1" fmla="*/ 1184745 w 1486894"/>
              <a:gd name="connsiteY1" fmla="*/ 735496 h 1908313"/>
              <a:gd name="connsiteX2" fmla="*/ 1129086 w 1486894"/>
              <a:gd name="connsiteY2" fmla="*/ 834887 h 1908313"/>
              <a:gd name="connsiteX3" fmla="*/ 1041621 w 1486894"/>
              <a:gd name="connsiteY3" fmla="*/ 981986 h 1908313"/>
              <a:gd name="connsiteX4" fmla="*/ 954157 w 1486894"/>
              <a:gd name="connsiteY4" fmla="*/ 1113182 h 1908313"/>
              <a:gd name="connsiteX5" fmla="*/ 854766 w 1486894"/>
              <a:gd name="connsiteY5" fmla="*/ 1248355 h 1908313"/>
              <a:gd name="connsiteX6" fmla="*/ 731520 w 1486894"/>
              <a:gd name="connsiteY6" fmla="*/ 1395454 h 1908313"/>
              <a:gd name="connsiteX7" fmla="*/ 572494 w 1486894"/>
              <a:gd name="connsiteY7" fmla="*/ 1546529 h 1908313"/>
              <a:gd name="connsiteX8" fmla="*/ 393590 w 1486894"/>
              <a:gd name="connsiteY8" fmla="*/ 1689652 h 1908313"/>
              <a:gd name="connsiteX9" fmla="*/ 230588 w 1486894"/>
              <a:gd name="connsiteY9" fmla="*/ 1800970 h 1908313"/>
              <a:gd name="connsiteX10" fmla="*/ 87465 w 1486894"/>
              <a:gd name="connsiteY10" fmla="*/ 1892410 h 1908313"/>
              <a:gd name="connsiteX11" fmla="*/ 43733 w 1486894"/>
              <a:gd name="connsiteY11" fmla="*/ 1908313 h 1908313"/>
              <a:gd name="connsiteX12" fmla="*/ 19879 w 1486894"/>
              <a:gd name="connsiteY12" fmla="*/ 1908313 h 1908313"/>
              <a:gd name="connsiteX13" fmla="*/ 0 w 1486894"/>
              <a:gd name="connsiteY13" fmla="*/ 1896386 h 1908313"/>
              <a:gd name="connsiteX14" fmla="*/ 3976 w 1486894"/>
              <a:gd name="connsiteY14" fmla="*/ 1872532 h 1908313"/>
              <a:gd name="connsiteX15" fmla="*/ 27830 w 1486894"/>
              <a:gd name="connsiteY15" fmla="*/ 1852654 h 1908313"/>
              <a:gd name="connsiteX16" fmla="*/ 103367 w 1486894"/>
              <a:gd name="connsiteY16" fmla="*/ 1789043 h 1908313"/>
              <a:gd name="connsiteX17" fmla="*/ 218661 w 1486894"/>
              <a:gd name="connsiteY17" fmla="*/ 1689652 h 1908313"/>
              <a:gd name="connsiteX18" fmla="*/ 333955 w 1486894"/>
              <a:gd name="connsiteY18" fmla="*/ 1586285 h 1908313"/>
              <a:gd name="connsiteX19" fmla="*/ 421420 w 1486894"/>
              <a:gd name="connsiteY19" fmla="*/ 1494845 h 1908313"/>
              <a:gd name="connsiteX20" fmla="*/ 528762 w 1486894"/>
              <a:gd name="connsiteY20" fmla="*/ 1375576 h 1908313"/>
              <a:gd name="connsiteX21" fmla="*/ 636105 w 1486894"/>
              <a:gd name="connsiteY21" fmla="*/ 1240403 h 1908313"/>
              <a:gd name="connsiteX22" fmla="*/ 715618 w 1486894"/>
              <a:gd name="connsiteY22" fmla="*/ 1113182 h 1908313"/>
              <a:gd name="connsiteX23" fmla="*/ 822960 w 1486894"/>
              <a:gd name="connsiteY23" fmla="*/ 934278 h 1908313"/>
              <a:gd name="connsiteX24" fmla="*/ 906449 w 1486894"/>
              <a:gd name="connsiteY24" fmla="*/ 763325 h 1908313"/>
              <a:gd name="connsiteX25" fmla="*/ 962108 w 1486894"/>
              <a:gd name="connsiteY25" fmla="*/ 620202 h 1908313"/>
              <a:gd name="connsiteX26" fmla="*/ 1013792 w 1486894"/>
              <a:gd name="connsiteY26" fmla="*/ 461176 h 1908313"/>
              <a:gd name="connsiteX27" fmla="*/ 1045597 w 1486894"/>
              <a:gd name="connsiteY27" fmla="*/ 345882 h 1908313"/>
              <a:gd name="connsiteX28" fmla="*/ 1073426 w 1486894"/>
              <a:gd name="connsiteY28" fmla="*/ 230588 h 1908313"/>
              <a:gd name="connsiteX29" fmla="*/ 1065475 w 1486894"/>
              <a:gd name="connsiteY29" fmla="*/ 87464 h 1908313"/>
              <a:gd name="connsiteX30" fmla="*/ 1073426 w 1486894"/>
              <a:gd name="connsiteY30" fmla="*/ 43732 h 1908313"/>
              <a:gd name="connsiteX31" fmla="*/ 1097280 w 1486894"/>
              <a:gd name="connsiteY31" fmla="*/ 7951 h 1908313"/>
              <a:gd name="connsiteX32" fmla="*/ 1117159 w 1486894"/>
              <a:gd name="connsiteY32" fmla="*/ 0 h 1908313"/>
              <a:gd name="connsiteX33" fmla="*/ 1152940 w 1486894"/>
              <a:gd name="connsiteY33" fmla="*/ 0 h 1908313"/>
              <a:gd name="connsiteX34" fmla="*/ 1196672 w 1486894"/>
              <a:gd name="connsiteY34" fmla="*/ 19878 h 1908313"/>
              <a:gd name="connsiteX35" fmla="*/ 1284136 w 1486894"/>
              <a:gd name="connsiteY35" fmla="*/ 59635 h 1908313"/>
              <a:gd name="connsiteX36" fmla="*/ 1375576 w 1486894"/>
              <a:gd name="connsiteY36" fmla="*/ 103367 h 1908313"/>
              <a:gd name="connsiteX37" fmla="*/ 1451113 w 1486894"/>
              <a:gd name="connsiteY37" fmla="*/ 147099 h 1908313"/>
              <a:gd name="connsiteX38" fmla="*/ 1474967 w 1486894"/>
              <a:gd name="connsiteY38" fmla="*/ 170953 h 1908313"/>
              <a:gd name="connsiteX39" fmla="*/ 1486894 w 1486894"/>
              <a:gd name="connsiteY39" fmla="*/ 194807 h 1908313"/>
              <a:gd name="connsiteX40" fmla="*/ 1482919 w 1486894"/>
              <a:gd name="connsiteY40" fmla="*/ 226612 h 1908313"/>
              <a:gd name="connsiteX41" fmla="*/ 1470992 w 1486894"/>
              <a:gd name="connsiteY41" fmla="*/ 270344 h 1908313"/>
              <a:gd name="connsiteX42" fmla="*/ 1447138 w 1486894"/>
              <a:gd name="connsiteY42" fmla="*/ 302149 h 1908313"/>
              <a:gd name="connsiteX43" fmla="*/ 1423284 w 1486894"/>
              <a:gd name="connsiteY43" fmla="*/ 322028 h 1908313"/>
              <a:gd name="connsiteX44" fmla="*/ 1387503 w 1486894"/>
              <a:gd name="connsiteY44" fmla="*/ 333955 h 1908313"/>
              <a:gd name="connsiteX45" fmla="*/ 1375576 w 1486894"/>
              <a:gd name="connsiteY45" fmla="*/ 337930 h 1908313"/>
              <a:gd name="connsiteX46" fmla="*/ 1335820 w 1486894"/>
              <a:gd name="connsiteY46" fmla="*/ 421419 h 1908313"/>
              <a:gd name="connsiteX47" fmla="*/ 1248355 w 1486894"/>
              <a:gd name="connsiteY47" fmla="*/ 608275 h 190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86894" h="1908313">
                <a:moveTo>
                  <a:pt x="1248355" y="608275"/>
                </a:moveTo>
                <a:lnTo>
                  <a:pt x="1184745" y="735496"/>
                </a:lnTo>
                <a:lnTo>
                  <a:pt x="1129086" y="834887"/>
                </a:lnTo>
                <a:lnTo>
                  <a:pt x="1041621" y="981986"/>
                </a:lnTo>
                <a:lnTo>
                  <a:pt x="954157" y="1113182"/>
                </a:lnTo>
                <a:lnTo>
                  <a:pt x="854766" y="1248355"/>
                </a:lnTo>
                <a:lnTo>
                  <a:pt x="731520" y="1395454"/>
                </a:lnTo>
                <a:lnTo>
                  <a:pt x="572494" y="1546529"/>
                </a:lnTo>
                <a:lnTo>
                  <a:pt x="393590" y="1689652"/>
                </a:lnTo>
                <a:lnTo>
                  <a:pt x="230588" y="1800970"/>
                </a:lnTo>
                <a:lnTo>
                  <a:pt x="87465" y="1892410"/>
                </a:lnTo>
                <a:lnTo>
                  <a:pt x="43733" y="1908313"/>
                </a:lnTo>
                <a:lnTo>
                  <a:pt x="19879" y="1908313"/>
                </a:lnTo>
                <a:lnTo>
                  <a:pt x="0" y="1896386"/>
                </a:lnTo>
                <a:lnTo>
                  <a:pt x="3976" y="1872532"/>
                </a:lnTo>
                <a:lnTo>
                  <a:pt x="27830" y="1852654"/>
                </a:lnTo>
                <a:lnTo>
                  <a:pt x="103367" y="1789043"/>
                </a:lnTo>
                <a:lnTo>
                  <a:pt x="218661" y="1689652"/>
                </a:lnTo>
                <a:lnTo>
                  <a:pt x="333955" y="1586285"/>
                </a:lnTo>
                <a:lnTo>
                  <a:pt x="421420" y="1494845"/>
                </a:lnTo>
                <a:lnTo>
                  <a:pt x="528762" y="1375576"/>
                </a:lnTo>
                <a:lnTo>
                  <a:pt x="636105" y="1240403"/>
                </a:lnTo>
                <a:lnTo>
                  <a:pt x="715618" y="1113182"/>
                </a:lnTo>
                <a:lnTo>
                  <a:pt x="822960" y="934278"/>
                </a:lnTo>
                <a:lnTo>
                  <a:pt x="906449" y="763325"/>
                </a:lnTo>
                <a:lnTo>
                  <a:pt x="962108" y="620202"/>
                </a:lnTo>
                <a:lnTo>
                  <a:pt x="1013792" y="461176"/>
                </a:lnTo>
                <a:lnTo>
                  <a:pt x="1045597" y="345882"/>
                </a:lnTo>
                <a:lnTo>
                  <a:pt x="1073426" y="230588"/>
                </a:lnTo>
                <a:lnTo>
                  <a:pt x="1065475" y="87464"/>
                </a:lnTo>
                <a:lnTo>
                  <a:pt x="1073426" y="43732"/>
                </a:lnTo>
                <a:lnTo>
                  <a:pt x="1097280" y="7951"/>
                </a:lnTo>
                <a:lnTo>
                  <a:pt x="1117159" y="0"/>
                </a:lnTo>
                <a:lnTo>
                  <a:pt x="1152940" y="0"/>
                </a:lnTo>
                <a:lnTo>
                  <a:pt x="1196672" y="19878"/>
                </a:lnTo>
                <a:lnTo>
                  <a:pt x="1284136" y="59635"/>
                </a:lnTo>
                <a:lnTo>
                  <a:pt x="1375576" y="103367"/>
                </a:lnTo>
                <a:lnTo>
                  <a:pt x="1451113" y="147099"/>
                </a:lnTo>
                <a:lnTo>
                  <a:pt x="1474967" y="170953"/>
                </a:lnTo>
                <a:lnTo>
                  <a:pt x="1486894" y="194807"/>
                </a:lnTo>
                <a:lnTo>
                  <a:pt x="1482919" y="226612"/>
                </a:lnTo>
                <a:lnTo>
                  <a:pt x="1470992" y="270344"/>
                </a:lnTo>
                <a:lnTo>
                  <a:pt x="1447138" y="302149"/>
                </a:lnTo>
                <a:lnTo>
                  <a:pt x="1423284" y="322028"/>
                </a:lnTo>
                <a:lnTo>
                  <a:pt x="1387503" y="333955"/>
                </a:lnTo>
                <a:lnTo>
                  <a:pt x="1375576" y="337930"/>
                </a:lnTo>
                <a:lnTo>
                  <a:pt x="1335820" y="421419"/>
                </a:lnTo>
                <a:lnTo>
                  <a:pt x="1248355" y="6082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4821F6E-E69E-4098-BF3F-D9FBE78C0468}"/>
              </a:ext>
            </a:extLst>
          </p:cNvPr>
          <p:cNvSpPr/>
          <p:nvPr/>
        </p:nvSpPr>
        <p:spPr>
          <a:xfrm>
            <a:off x="6234114" y="2532064"/>
            <a:ext cx="1576387" cy="892175"/>
          </a:xfrm>
          <a:custGeom>
            <a:avLst/>
            <a:gdLst>
              <a:gd name="connsiteX0" fmla="*/ 659606 w 1576387"/>
              <a:gd name="connsiteY0" fmla="*/ 714375 h 892969"/>
              <a:gd name="connsiteX1" fmla="*/ 111918 w 1576387"/>
              <a:gd name="connsiteY1" fmla="*/ 892969 h 892969"/>
              <a:gd name="connsiteX2" fmla="*/ 0 w 1576387"/>
              <a:gd name="connsiteY2" fmla="*/ 807244 h 892969"/>
              <a:gd name="connsiteX3" fmla="*/ 169068 w 1576387"/>
              <a:gd name="connsiteY3" fmla="*/ 738187 h 892969"/>
              <a:gd name="connsiteX4" fmla="*/ 366712 w 1576387"/>
              <a:gd name="connsiteY4" fmla="*/ 650081 h 892969"/>
              <a:gd name="connsiteX5" fmla="*/ 542925 w 1576387"/>
              <a:gd name="connsiteY5" fmla="*/ 561975 h 892969"/>
              <a:gd name="connsiteX6" fmla="*/ 714375 w 1576387"/>
              <a:gd name="connsiteY6" fmla="*/ 464344 h 892969"/>
              <a:gd name="connsiteX7" fmla="*/ 838200 w 1576387"/>
              <a:gd name="connsiteY7" fmla="*/ 378619 h 892969"/>
              <a:gd name="connsiteX8" fmla="*/ 947737 w 1576387"/>
              <a:gd name="connsiteY8" fmla="*/ 295275 h 892969"/>
              <a:gd name="connsiteX9" fmla="*/ 1019175 w 1576387"/>
              <a:gd name="connsiteY9" fmla="*/ 228600 h 892969"/>
              <a:gd name="connsiteX10" fmla="*/ 1042987 w 1576387"/>
              <a:gd name="connsiteY10" fmla="*/ 197644 h 892969"/>
              <a:gd name="connsiteX11" fmla="*/ 1050131 w 1576387"/>
              <a:gd name="connsiteY11" fmla="*/ 178594 h 892969"/>
              <a:gd name="connsiteX12" fmla="*/ 1050131 w 1576387"/>
              <a:gd name="connsiteY12" fmla="*/ 157162 h 892969"/>
              <a:gd name="connsiteX13" fmla="*/ 1038225 w 1576387"/>
              <a:gd name="connsiteY13" fmla="*/ 121444 h 892969"/>
              <a:gd name="connsiteX14" fmla="*/ 1009650 w 1576387"/>
              <a:gd name="connsiteY14" fmla="*/ 90487 h 892969"/>
              <a:gd name="connsiteX15" fmla="*/ 981075 w 1576387"/>
              <a:gd name="connsiteY15" fmla="*/ 59531 h 892969"/>
              <a:gd name="connsiteX16" fmla="*/ 966787 w 1576387"/>
              <a:gd name="connsiteY16" fmla="*/ 40481 h 892969"/>
              <a:gd name="connsiteX17" fmla="*/ 962025 w 1576387"/>
              <a:gd name="connsiteY17" fmla="*/ 26194 h 892969"/>
              <a:gd name="connsiteX18" fmla="*/ 969168 w 1576387"/>
              <a:gd name="connsiteY18" fmla="*/ 9525 h 892969"/>
              <a:gd name="connsiteX19" fmla="*/ 992981 w 1576387"/>
              <a:gd name="connsiteY19" fmla="*/ 0 h 892969"/>
              <a:gd name="connsiteX20" fmla="*/ 1023937 w 1576387"/>
              <a:gd name="connsiteY20" fmla="*/ 2381 h 892969"/>
              <a:gd name="connsiteX21" fmla="*/ 1131093 w 1576387"/>
              <a:gd name="connsiteY21" fmla="*/ 40481 h 892969"/>
              <a:gd name="connsiteX22" fmla="*/ 1266825 w 1576387"/>
              <a:gd name="connsiteY22" fmla="*/ 90487 h 892969"/>
              <a:gd name="connsiteX23" fmla="*/ 1385887 w 1576387"/>
              <a:gd name="connsiteY23" fmla="*/ 147637 h 892969"/>
              <a:gd name="connsiteX24" fmla="*/ 1447800 w 1576387"/>
              <a:gd name="connsiteY24" fmla="*/ 183356 h 892969"/>
              <a:gd name="connsiteX25" fmla="*/ 1512093 w 1576387"/>
              <a:gd name="connsiteY25" fmla="*/ 228600 h 892969"/>
              <a:gd name="connsiteX26" fmla="*/ 1547812 w 1576387"/>
              <a:gd name="connsiteY26" fmla="*/ 261937 h 892969"/>
              <a:gd name="connsiteX27" fmla="*/ 1571625 w 1576387"/>
              <a:gd name="connsiteY27" fmla="*/ 290512 h 892969"/>
              <a:gd name="connsiteX28" fmla="*/ 1576387 w 1576387"/>
              <a:gd name="connsiteY28" fmla="*/ 307181 h 892969"/>
              <a:gd name="connsiteX29" fmla="*/ 1576387 w 1576387"/>
              <a:gd name="connsiteY29" fmla="*/ 319087 h 892969"/>
              <a:gd name="connsiteX30" fmla="*/ 1569243 w 1576387"/>
              <a:gd name="connsiteY30" fmla="*/ 345281 h 892969"/>
              <a:gd name="connsiteX31" fmla="*/ 1557337 w 1576387"/>
              <a:gd name="connsiteY31" fmla="*/ 371475 h 892969"/>
              <a:gd name="connsiteX32" fmla="*/ 1526381 w 1576387"/>
              <a:gd name="connsiteY32" fmla="*/ 402431 h 892969"/>
              <a:gd name="connsiteX33" fmla="*/ 1481137 w 1576387"/>
              <a:gd name="connsiteY33" fmla="*/ 428625 h 892969"/>
              <a:gd name="connsiteX34" fmla="*/ 1426368 w 1576387"/>
              <a:gd name="connsiteY34" fmla="*/ 457200 h 892969"/>
              <a:gd name="connsiteX35" fmla="*/ 1193006 w 1576387"/>
              <a:gd name="connsiteY35" fmla="*/ 535781 h 892969"/>
              <a:gd name="connsiteX36" fmla="*/ 873918 w 1576387"/>
              <a:gd name="connsiteY36" fmla="*/ 640556 h 892969"/>
              <a:gd name="connsiteX37" fmla="*/ 659606 w 1576387"/>
              <a:gd name="connsiteY37" fmla="*/ 714375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76387" h="892969">
                <a:moveTo>
                  <a:pt x="659606" y="714375"/>
                </a:moveTo>
                <a:lnTo>
                  <a:pt x="111918" y="892969"/>
                </a:lnTo>
                <a:lnTo>
                  <a:pt x="0" y="807244"/>
                </a:lnTo>
                <a:lnTo>
                  <a:pt x="169068" y="738187"/>
                </a:lnTo>
                <a:lnTo>
                  <a:pt x="366712" y="650081"/>
                </a:lnTo>
                <a:lnTo>
                  <a:pt x="542925" y="561975"/>
                </a:lnTo>
                <a:lnTo>
                  <a:pt x="714375" y="464344"/>
                </a:lnTo>
                <a:lnTo>
                  <a:pt x="838200" y="378619"/>
                </a:lnTo>
                <a:lnTo>
                  <a:pt x="947737" y="295275"/>
                </a:lnTo>
                <a:lnTo>
                  <a:pt x="1019175" y="228600"/>
                </a:lnTo>
                <a:lnTo>
                  <a:pt x="1042987" y="197644"/>
                </a:lnTo>
                <a:lnTo>
                  <a:pt x="1050131" y="178594"/>
                </a:lnTo>
                <a:lnTo>
                  <a:pt x="1050131" y="157162"/>
                </a:lnTo>
                <a:lnTo>
                  <a:pt x="1038225" y="121444"/>
                </a:lnTo>
                <a:lnTo>
                  <a:pt x="1009650" y="90487"/>
                </a:lnTo>
                <a:lnTo>
                  <a:pt x="981075" y="59531"/>
                </a:lnTo>
                <a:lnTo>
                  <a:pt x="966787" y="40481"/>
                </a:lnTo>
                <a:lnTo>
                  <a:pt x="962025" y="26194"/>
                </a:lnTo>
                <a:lnTo>
                  <a:pt x="969168" y="9525"/>
                </a:lnTo>
                <a:lnTo>
                  <a:pt x="992981" y="0"/>
                </a:lnTo>
                <a:lnTo>
                  <a:pt x="1023937" y="2381"/>
                </a:lnTo>
                <a:lnTo>
                  <a:pt x="1131093" y="40481"/>
                </a:lnTo>
                <a:lnTo>
                  <a:pt x="1266825" y="90487"/>
                </a:lnTo>
                <a:lnTo>
                  <a:pt x="1385887" y="147637"/>
                </a:lnTo>
                <a:lnTo>
                  <a:pt x="1447800" y="183356"/>
                </a:lnTo>
                <a:lnTo>
                  <a:pt x="1512093" y="228600"/>
                </a:lnTo>
                <a:lnTo>
                  <a:pt x="1547812" y="261937"/>
                </a:lnTo>
                <a:lnTo>
                  <a:pt x="1571625" y="290512"/>
                </a:lnTo>
                <a:lnTo>
                  <a:pt x="1576387" y="307181"/>
                </a:lnTo>
                <a:lnTo>
                  <a:pt x="1576387" y="319087"/>
                </a:lnTo>
                <a:lnTo>
                  <a:pt x="1569243" y="345281"/>
                </a:lnTo>
                <a:lnTo>
                  <a:pt x="1557337" y="371475"/>
                </a:lnTo>
                <a:lnTo>
                  <a:pt x="1526381" y="402431"/>
                </a:lnTo>
                <a:lnTo>
                  <a:pt x="1481137" y="428625"/>
                </a:lnTo>
                <a:lnTo>
                  <a:pt x="1426368" y="457200"/>
                </a:lnTo>
                <a:lnTo>
                  <a:pt x="1193006" y="535781"/>
                </a:lnTo>
                <a:lnTo>
                  <a:pt x="873918" y="640556"/>
                </a:lnTo>
                <a:lnTo>
                  <a:pt x="659606" y="7143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92CF6B4-473C-4C54-81E7-02C2DE6C8A58}"/>
              </a:ext>
            </a:extLst>
          </p:cNvPr>
          <p:cNvSpPr/>
          <p:nvPr/>
        </p:nvSpPr>
        <p:spPr>
          <a:xfrm>
            <a:off x="6100764" y="3179764"/>
            <a:ext cx="2389187" cy="1755775"/>
          </a:xfrm>
          <a:custGeom>
            <a:avLst/>
            <a:gdLst>
              <a:gd name="connsiteX0" fmla="*/ 676275 w 2388393"/>
              <a:gd name="connsiteY0" fmla="*/ 816769 h 1757362"/>
              <a:gd name="connsiteX1" fmla="*/ 302418 w 2388393"/>
              <a:gd name="connsiteY1" fmla="*/ 423862 h 1757362"/>
              <a:gd name="connsiteX2" fmla="*/ 0 w 2388393"/>
              <a:gd name="connsiteY2" fmla="*/ 102394 h 1757362"/>
              <a:gd name="connsiteX3" fmla="*/ 2381 w 2388393"/>
              <a:gd name="connsiteY3" fmla="*/ 0 h 1757362"/>
              <a:gd name="connsiteX4" fmla="*/ 219075 w 2388393"/>
              <a:gd name="connsiteY4" fmla="*/ 159544 h 1757362"/>
              <a:gd name="connsiteX5" fmla="*/ 461962 w 2388393"/>
              <a:gd name="connsiteY5" fmla="*/ 364331 h 1757362"/>
              <a:gd name="connsiteX6" fmla="*/ 821531 w 2388393"/>
              <a:gd name="connsiteY6" fmla="*/ 659606 h 1757362"/>
              <a:gd name="connsiteX7" fmla="*/ 938212 w 2388393"/>
              <a:gd name="connsiteY7" fmla="*/ 750094 h 1757362"/>
              <a:gd name="connsiteX8" fmla="*/ 1128712 w 2388393"/>
              <a:gd name="connsiteY8" fmla="*/ 900112 h 1757362"/>
              <a:gd name="connsiteX9" fmla="*/ 1366837 w 2388393"/>
              <a:gd name="connsiteY9" fmla="*/ 1078706 h 1757362"/>
              <a:gd name="connsiteX10" fmla="*/ 1633537 w 2388393"/>
              <a:gd name="connsiteY10" fmla="*/ 1264444 h 1757362"/>
              <a:gd name="connsiteX11" fmla="*/ 1804987 w 2388393"/>
              <a:gd name="connsiteY11" fmla="*/ 1376362 h 1757362"/>
              <a:gd name="connsiteX12" fmla="*/ 2052637 w 2388393"/>
              <a:gd name="connsiteY12" fmla="*/ 1531144 h 1757362"/>
              <a:gd name="connsiteX13" fmla="*/ 2302668 w 2388393"/>
              <a:gd name="connsiteY13" fmla="*/ 1666875 h 1757362"/>
              <a:gd name="connsiteX14" fmla="*/ 2364581 w 2388393"/>
              <a:gd name="connsiteY14" fmla="*/ 1697831 h 1757362"/>
              <a:gd name="connsiteX15" fmla="*/ 2383631 w 2388393"/>
              <a:gd name="connsiteY15" fmla="*/ 1709737 h 1757362"/>
              <a:gd name="connsiteX16" fmla="*/ 2388393 w 2388393"/>
              <a:gd name="connsiteY16" fmla="*/ 1724025 h 1757362"/>
              <a:gd name="connsiteX17" fmla="*/ 2371725 w 2388393"/>
              <a:gd name="connsiteY17" fmla="*/ 1743075 h 1757362"/>
              <a:gd name="connsiteX18" fmla="*/ 2321718 w 2388393"/>
              <a:gd name="connsiteY18" fmla="*/ 1757362 h 1757362"/>
              <a:gd name="connsiteX19" fmla="*/ 2183606 w 2388393"/>
              <a:gd name="connsiteY19" fmla="*/ 1752600 h 1757362"/>
              <a:gd name="connsiteX20" fmla="*/ 1916906 w 2388393"/>
              <a:gd name="connsiteY20" fmla="*/ 1721644 h 1757362"/>
              <a:gd name="connsiteX21" fmla="*/ 1538287 w 2388393"/>
              <a:gd name="connsiteY21" fmla="*/ 1681162 h 1757362"/>
              <a:gd name="connsiteX22" fmla="*/ 1516856 w 2388393"/>
              <a:gd name="connsiteY22" fmla="*/ 1671637 h 1757362"/>
              <a:gd name="connsiteX23" fmla="*/ 1340643 w 2388393"/>
              <a:gd name="connsiteY23" fmla="*/ 1490662 h 1757362"/>
              <a:gd name="connsiteX24" fmla="*/ 957262 w 2388393"/>
              <a:gd name="connsiteY24" fmla="*/ 1102519 h 1757362"/>
              <a:gd name="connsiteX25" fmla="*/ 676275 w 2388393"/>
              <a:gd name="connsiteY25" fmla="*/ 816769 h 17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88393" h="1757362">
                <a:moveTo>
                  <a:pt x="676275" y="816769"/>
                </a:moveTo>
                <a:lnTo>
                  <a:pt x="302418" y="423862"/>
                </a:lnTo>
                <a:lnTo>
                  <a:pt x="0" y="102394"/>
                </a:lnTo>
                <a:cubicBezTo>
                  <a:pt x="794" y="68263"/>
                  <a:pt x="1587" y="34131"/>
                  <a:pt x="2381" y="0"/>
                </a:cubicBezTo>
                <a:lnTo>
                  <a:pt x="219075" y="159544"/>
                </a:lnTo>
                <a:lnTo>
                  <a:pt x="461962" y="364331"/>
                </a:lnTo>
                <a:lnTo>
                  <a:pt x="821531" y="659606"/>
                </a:lnTo>
                <a:lnTo>
                  <a:pt x="938212" y="750094"/>
                </a:lnTo>
                <a:lnTo>
                  <a:pt x="1128712" y="900112"/>
                </a:lnTo>
                <a:lnTo>
                  <a:pt x="1366837" y="1078706"/>
                </a:lnTo>
                <a:lnTo>
                  <a:pt x="1633537" y="1264444"/>
                </a:lnTo>
                <a:lnTo>
                  <a:pt x="1804987" y="1376362"/>
                </a:lnTo>
                <a:lnTo>
                  <a:pt x="2052637" y="1531144"/>
                </a:lnTo>
                <a:lnTo>
                  <a:pt x="2302668" y="1666875"/>
                </a:lnTo>
                <a:lnTo>
                  <a:pt x="2364581" y="1697831"/>
                </a:lnTo>
                <a:lnTo>
                  <a:pt x="2383631" y="1709737"/>
                </a:lnTo>
                <a:lnTo>
                  <a:pt x="2388393" y="1724025"/>
                </a:lnTo>
                <a:lnTo>
                  <a:pt x="2371725" y="1743075"/>
                </a:lnTo>
                <a:lnTo>
                  <a:pt x="2321718" y="1757362"/>
                </a:lnTo>
                <a:lnTo>
                  <a:pt x="2183606" y="1752600"/>
                </a:lnTo>
                <a:lnTo>
                  <a:pt x="1916906" y="1721644"/>
                </a:lnTo>
                <a:lnTo>
                  <a:pt x="1538287" y="1681162"/>
                </a:lnTo>
                <a:lnTo>
                  <a:pt x="1516856" y="1671637"/>
                </a:lnTo>
                <a:lnTo>
                  <a:pt x="1340643" y="1490662"/>
                </a:lnTo>
                <a:lnTo>
                  <a:pt x="957262" y="1102519"/>
                </a:lnTo>
                <a:lnTo>
                  <a:pt x="676275" y="8167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5F1FFC8B-CD83-45D3-88AE-414F33C057F2}"/>
              </a:ext>
            </a:extLst>
          </p:cNvPr>
          <p:cNvGrpSpPr/>
          <p:nvPr/>
        </p:nvGrpSpPr>
        <p:grpSpPr>
          <a:xfrm>
            <a:off x="3778250" y="1452563"/>
            <a:ext cx="4711701" cy="4394201"/>
            <a:chOff x="3778250" y="1452563"/>
            <a:chExt cx="4711701" cy="4394201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3B894E6-3E56-41DC-BBFD-96FEBD981285}"/>
                </a:ext>
              </a:extLst>
            </p:cNvPr>
            <p:cNvSpPr/>
            <p:nvPr/>
          </p:nvSpPr>
          <p:spPr>
            <a:xfrm>
              <a:off x="5384800" y="1452563"/>
              <a:ext cx="1200150" cy="481012"/>
            </a:xfrm>
            <a:custGeom>
              <a:avLst/>
              <a:gdLst>
                <a:gd name="connsiteX0" fmla="*/ 561975 w 1200150"/>
                <a:gd name="connsiteY0" fmla="*/ 421481 h 481012"/>
                <a:gd name="connsiteX1" fmla="*/ 442913 w 1200150"/>
                <a:gd name="connsiteY1" fmla="*/ 361950 h 481012"/>
                <a:gd name="connsiteX2" fmla="*/ 278607 w 1200150"/>
                <a:gd name="connsiteY2" fmla="*/ 257175 h 481012"/>
                <a:gd name="connsiteX3" fmla="*/ 188119 w 1200150"/>
                <a:gd name="connsiteY3" fmla="*/ 195262 h 481012"/>
                <a:gd name="connsiteX4" fmla="*/ 80963 w 1200150"/>
                <a:gd name="connsiteY4" fmla="*/ 116681 h 481012"/>
                <a:gd name="connsiteX5" fmla="*/ 21432 w 1200150"/>
                <a:gd name="connsiteY5" fmla="*/ 71437 h 481012"/>
                <a:gd name="connsiteX6" fmla="*/ 9525 w 1200150"/>
                <a:gd name="connsiteY6" fmla="*/ 57150 h 481012"/>
                <a:gd name="connsiteX7" fmla="*/ 2382 w 1200150"/>
                <a:gd name="connsiteY7" fmla="*/ 40481 h 481012"/>
                <a:gd name="connsiteX8" fmla="*/ 0 w 1200150"/>
                <a:gd name="connsiteY8" fmla="*/ 23812 h 481012"/>
                <a:gd name="connsiteX9" fmla="*/ 2382 w 1200150"/>
                <a:gd name="connsiteY9" fmla="*/ 7143 h 481012"/>
                <a:gd name="connsiteX10" fmla="*/ 14288 w 1200150"/>
                <a:gd name="connsiteY10" fmla="*/ 0 h 481012"/>
                <a:gd name="connsiteX11" fmla="*/ 38100 w 1200150"/>
                <a:gd name="connsiteY11" fmla="*/ 0 h 481012"/>
                <a:gd name="connsiteX12" fmla="*/ 80963 w 1200150"/>
                <a:gd name="connsiteY12" fmla="*/ 21431 h 481012"/>
                <a:gd name="connsiteX13" fmla="*/ 180975 w 1200150"/>
                <a:gd name="connsiteY13" fmla="*/ 64293 h 481012"/>
                <a:gd name="connsiteX14" fmla="*/ 242888 w 1200150"/>
                <a:gd name="connsiteY14" fmla="*/ 85725 h 481012"/>
                <a:gd name="connsiteX15" fmla="*/ 321469 w 1200150"/>
                <a:gd name="connsiteY15" fmla="*/ 111918 h 481012"/>
                <a:gd name="connsiteX16" fmla="*/ 421482 w 1200150"/>
                <a:gd name="connsiteY16" fmla="*/ 140493 h 481012"/>
                <a:gd name="connsiteX17" fmla="*/ 492919 w 1200150"/>
                <a:gd name="connsiteY17" fmla="*/ 154781 h 481012"/>
                <a:gd name="connsiteX18" fmla="*/ 564357 w 1200150"/>
                <a:gd name="connsiteY18" fmla="*/ 166687 h 481012"/>
                <a:gd name="connsiteX19" fmla="*/ 633413 w 1200150"/>
                <a:gd name="connsiteY19" fmla="*/ 173831 h 481012"/>
                <a:gd name="connsiteX20" fmla="*/ 700088 w 1200150"/>
                <a:gd name="connsiteY20" fmla="*/ 173831 h 481012"/>
                <a:gd name="connsiteX21" fmla="*/ 788194 w 1200150"/>
                <a:gd name="connsiteY21" fmla="*/ 171450 h 481012"/>
                <a:gd name="connsiteX22" fmla="*/ 873919 w 1200150"/>
                <a:gd name="connsiteY22" fmla="*/ 159543 h 481012"/>
                <a:gd name="connsiteX23" fmla="*/ 928688 w 1200150"/>
                <a:gd name="connsiteY23" fmla="*/ 145256 h 481012"/>
                <a:gd name="connsiteX24" fmla="*/ 971550 w 1200150"/>
                <a:gd name="connsiteY24" fmla="*/ 159543 h 481012"/>
                <a:gd name="connsiteX25" fmla="*/ 1033463 w 1200150"/>
                <a:gd name="connsiteY25" fmla="*/ 185737 h 481012"/>
                <a:gd name="connsiteX26" fmla="*/ 1083469 w 1200150"/>
                <a:gd name="connsiteY26" fmla="*/ 216693 h 481012"/>
                <a:gd name="connsiteX27" fmla="*/ 1128713 w 1200150"/>
                <a:gd name="connsiteY27" fmla="*/ 250031 h 481012"/>
                <a:gd name="connsiteX28" fmla="*/ 1157288 w 1200150"/>
                <a:gd name="connsiteY28" fmla="*/ 280987 h 481012"/>
                <a:gd name="connsiteX29" fmla="*/ 1176338 w 1200150"/>
                <a:gd name="connsiteY29" fmla="*/ 307181 h 481012"/>
                <a:gd name="connsiteX30" fmla="*/ 1190625 w 1200150"/>
                <a:gd name="connsiteY30" fmla="*/ 340518 h 481012"/>
                <a:gd name="connsiteX31" fmla="*/ 1195388 w 1200150"/>
                <a:gd name="connsiteY31" fmla="*/ 364331 h 481012"/>
                <a:gd name="connsiteX32" fmla="*/ 1200150 w 1200150"/>
                <a:gd name="connsiteY32" fmla="*/ 395287 h 481012"/>
                <a:gd name="connsiteX33" fmla="*/ 1200150 w 1200150"/>
                <a:gd name="connsiteY33" fmla="*/ 421481 h 481012"/>
                <a:gd name="connsiteX34" fmla="*/ 1195388 w 1200150"/>
                <a:gd name="connsiteY34" fmla="*/ 438150 h 481012"/>
                <a:gd name="connsiteX35" fmla="*/ 1173957 w 1200150"/>
                <a:gd name="connsiteY35" fmla="*/ 454818 h 481012"/>
                <a:gd name="connsiteX36" fmla="*/ 1131094 w 1200150"/>
                <a:gd name="connsiteY36" fmla="*/ 466725 h 481012"/>
                <a:gd name="connsiteX37" fmla="*/ 1064419 w 1200150"/>
                <a:gd name="connsiteY37" fmla="*/ 478631 h 481012"/>
                <a:gd name="connsiteX38" fmla="*/ 978694 w 1200150"/>
                <a:gd name="connsiteY38" fmla="*/ 481012 h 481012"/>
                <a:gd name="connsiteX39" fmla="*/ 873919 w 1200150"/>
                <a:gd name="connsiteY39" fmla="*/ 478631 h 481012"/>
                <a:gd name="connsiteX40" fmla="*/ 783432 w 1200150"/>
                <a:gd name="connsiteY40" fmla="*/ 473868 h 481012"/>
                <a:gd name="connsiteX41" fmla="*/ 719138 w 1200150"/>
                <a:gd name="connsiteY41" fmla="*/ 466725 h 481012"/>
                <a:gd name="connsiteX42" fmla="*/ 640557 w 1200150"/>
                <a:gd name="connsiteY42" fmla="*/ 452437 h 481012"/>
                <a:gd name="connsiteX43" fmla="*/ 561975 w 1200150"/>
                <a:gd name="connsiteY43" fmla="*/ 421481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00150" h="481012">
                  <a:moveTo>
                    <a:pt x="561975" y="421481"/>
                  </a:moveTo>
                  <a:lnTo>
                    <a:pt x="442913" y="361950"/>
                  </a:lnTo>
                  <a:lnTo>
                    <a:pt x="278607" y="257175"/>
                  </a:lnTo>
                  <a:lnTo>
                    <a:pt x="188119" y="195262"/>
                  </a:lnTo>
                  <a:lnTo>
                    <a:pt x="80963" y="116681"/>
                  </a:lnTo>
                  <a:lnTo>
                    <a:pt x="21432" y="71437"/>
                  </a:lnTo>
                  <a:lnTo>
                    <a:pt x="9525" y="57150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80963" y="21431"/>
                  </a:lnTo>
                  <a:lnTo>
                    <a:pt x="180975" y="64293"/>
                  </a:lnTo>
                  <a:lnTo>
                    <a:pt x="242888" y="85725"/>
                  </a:lnTo>
                  <a:lnTo>
                    <a:pt x="321469" y="111918"/>
                  </a:lnTo>
                  <a:lnTo>
                    <a:pt x="421482" y="140493"/>
                  </a:lnTo>
                  <a:lnTo>
                    <a:pt x="492919" y="154781"/>
                  </a:lnTo>
                  <a:lnTo>
                    <a:pt x="564357" y="166687"/>
                  </a:lnTo>
                  <a:lnTo>
                    <a:pt x="633413" y="173831"/>
                  </a:lnTo>
                  <a:lnTo>
                    <a:pt x="700088" y="173831"/>
                  </a:lnTo>
                  <a:lnTo>
                    <a:pt x="788194" y="171450"/>
                  </a:lnTo>
                  <a:lnTo>
                    <a:pt x="873919" y="159543"/>
                  </a:lnTo>
                  <a:lnTo>
                    <a:pt x="928688" y="145256"/>
                  </a:lnTo>
                  <a:lnTo>
                    <a:pt x="971550" y="159543"/>
                  </a:lnTo>
                  <a:lnTo>
                    <a:pt x="1033463" y="185737"/>
                  </a:lnTo>
                  <a:lnTo>
                    <a:pt x="1083469" y="216693"/>
                  </a:lnTo>
                  <a:lnTo>
                    <a:pt x="1128713" y="250031"/>
                  </a:lnTo>
                  <a:lnTo>
                    <a:pt x="1157288" y="280987"/>
                  </a:lnTo>
                  <a:lnTo>
                    <a:pt x="1176338" y="307181"/>
                  </a:lnTo>
                  <a:lnTo>
                    <a:pt x="1190625" y="340518"/>
                  </a:lnTo>
                  <a:lnTo>
                    <a:pt x="1195388" y="364331"/>
                  </a:lnTo>
                  <a:lnTo>
                    <a:pt x="1200150" y="395287"/>
                  </a:lnTo>
                  <a:lnTo>
                    <a:pt x="1200150" y="421481"/>
                  </a:lnTo>
                  <a:lnTo>
                    <a:pt x="1195388" y="438150"/>
                  </a:lnTo>
                  <a:lnTo>
                    <a:pt x="1173957" y="454818"/>
                  </a:lnTo>
                  <a:lnTo>
                    <a:pt x="1131094" y="466725"/>
                  </a:lnTo>
                  <a:lnTo>
                    <a:pt x="1064419" y="478631"/>
                  </a:lnTo>
                  <a:lnTo>
                    <a:pt x="978694" y="481012"/>
                  </a:lnTo>
                  <a:lnTo>
                    <a:pt x="873919" y="478631"/>
                  </a:lnTo>
                  <a:lnTo>
                    <a:pt x="783432" y="473868"/>
                  </a:lnTo>
                  <a:lnTo>
                    <a:pt x="719138" y="466725"/>
                  </a:lnTo>
                  <a:lnTo>
                    <a:pt x="640557" y="452437"/>
                  </a:lnTo>
                  <a:lnTo>
                    <a:pt x="561975" y="421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">
              <a:extLst>
                <a:ext uri="{FF2B5EF4-FFF2-40B4-BE49-F238E27FC236}">
                  <a16:creationId xmlns:a16="http://schemas.microsoft.com/office/drawing/2014/main" id="{7BC10566-4615-4C70-9347-512D378C44B7}"/>
                </a:ext>
              </a:extLst>
            </p:cNvPr>
            <p:cNvSpPr/>
            <p:nvPr/>
          </p:nvSpPr>
          <p:spPr>
            <a:xfrm>
              <a:off x="4729164" y="2443164"/>
              <a:ext cx="1603375" cy="612775"/>
            </a:xfrm>
            <a:custGeom>
              <a:avLst/>
              <a:gdLst>
                <a:gd name="connsiteX0" fmla="*/ 776287 w 1602581"/>
                <a:gd name="connsiteY0" fmla="*/ 223837 h 611981"/>
                <a:gd name="connsiteX1" fmla="*/ 678656 w 1602581"/>
                <a:gd name="connsiteY1" fmla="*/ 254793 h 611981"/>
                <a:gd name="connsiteX2" fmla="*/ 583406 w 1602581"/>
                <a:gd name="connsiteY2" fmla="*/ 285750 h 611981"/>
                <a:gd name="connsiteX3" fmla="*/ 452437 w 1602581"/>
                <a:gd name="connsiteY3" fmla="*/ 319087 h 611981"/>
                <a:gd name="connsiteX4" fmla="*/ 340518 w 1602581"/>
                <a:gd name="connsiteY4" fmla="*/ 333375 h 611981"/>
                <a:gd name="connsiteX5" fmla="*/ 278606 w 1602581"/>
                <a:gd name="connsiteY5" fmla="*/ 338137 h 611981"/>
                <a:gd name="connsiteX6" fmla="*/ 233362 w 1602581"/>
                <a:gd name="connsiteY6" fmla="*/ 328612 h 611981"/>
                <a:gd name="connsiteX7" fmla="*/ 190500 w 1602581"/>
                <a:gd name="connsiteY7" fmla="*/ 314325 h 611981"/>
                <a:gd name="connsiteX8" fmla="*/ 140493 w 1602581"/>
                <a:gd name="connsiteY8" fmla="*/ 276225 h 611981"/>
                <a:gd name="connsiteX9" fmla="*/ 83343 w 1602581"/>
                <a:gd name="connsiteY9" fmla="*/ 221456 h 611981"/>
                <a:gd name="connsiteX10" fmla="*/ 45243 w 1602581"/>
                <a:gd name="connsiteY10" fmla="*/ 188118 h 611981"/>
                <a:gd name="connsiteX11" fmla="*/ 19050 w 1602581"/>
                <a:gd name="connsiteY11" fmla="*/ 183356 h 611981"/>
                <a:gd name="connsiteX12" fmla="*/ 4762 w 1602581"/>
                <a:gd name="connsiteY12" fmla="*/ 197643 h 611981"/>
                <a:gd name="connsiteX13" fmla="*/ 0 w 1602581"/>
                <a:gd name="connsiteY13" fmla="*/ 216693 h 611981"/>
                <a:gd name="connsiteX14" fmla="*/ 2381 w 1602581"/>
                <a:gd name="connsiteY14" fmla="*/ 254793 h 611981"/>
                <a:gd name="connsiteX15" fmla="*/ 23812 w 1602581"/>
                <a:gd name="connsiteY15" fmla="*/ 326231 h 611981"/>
                <a:gd name="connsiteX16" fmla="*/ 61912 w 1602581"/>
                <a:gd name="connsiteY16" fmla="*/ 411956 h 611981"/>
                <a:gd name="connsiteX17" fmla="*/ 109537 w 1602581"/>
                <a:gd name="connsiteY17" fmla="*/ 476250 h 611981"/>
                <a:gd name="connsiteX18" fmla="*/ 154781 w 1602581"/>
                <a:gd name="connsiteY18" fmla="*/ 523875 h 611981"/>
                <a:gd name="connsiteX19" fmla="*/ 176212 w 1602581"/>
                <a:gd name="connsiteY19" fmla="*/ 538162 h 611981"/>
                <a:gd name="connsiteX20" fmla="*/ 252412 w 1602581"/>
                <a:gd name="connsiteY20" fmla="*/ 583406 h 611981"/>
                <a:gd name="connsiteX21" fmla="*/ 309562 w 1602581"/>
                <a:gd name="connsiteY21" fmla="*/ 607218 h 611981"/>
                <a:gd name="connsiteX22" fmla="*/ 354806 w 1602581"/>
                <a:gd name="connsiteY22" fmla="*/ 611981 h 611981"/>
                <a:gd name="connsiteX23" fmla="*/ 388143 w 1602581"/>
                <a:gd name="connsiteY23" fmla="*/ 607218 h 611981"/>
                <a:gd name="connsiteX24" fmla="*/ 442912 w 1602581"/>
                <a:gd name="connsiteY24" fmla="*/ 578643 h 611981"/>
                <a:gd name="connsiteX25" fmla="*/ 607218 w 1602581"/>
                <a:gd name="connsiteY25" fmla="*/ 478631 h 611981"/>
                <a:gd name="connsiteX26" fmla="*/ 792956 w 1602581"/>
                <a:gd name="connsiteY26" fmla="*/ 395287 h 611981"/>
                <a:gd name="connsiteX27" fmla="*/ 954881 w 1602581"/>
                <a:gd name="connsiteY27" fmla="*/ 326231 h 611981"/>
                <a:gd name="connsiteX28" fmla="*/ 1054893 w 1602581"/>
                <a:gd name="connsiteY28" fmla="*/ 280987 h 611981"/>
                <a:gd name="connsiteX29" fmla="*/ 1162050 w 1602581"/>
                <a:gd name="connsiteY29" fmla="*/ 250031 h 611981"/>
                <a:gd name="connsiteX30" fmla="*/ 1204912 w 1602581"/>
                <a:gd name="connsiteY30" fmla="*/ 254793 h 611981"/>
                <a:gd name="connsiteX31" fmla="*/ 1602581 w 1602581"/>
                <a:gd name="connsiteY31" fmla="*/ 223837 h 611981"/>
                <a:gd name="connsiteX32" fmla="*/ 1597818 w 1602581"/>
                <a:gd name="connsiteY32" fmla="*/ 188118 h 611981"/>
                <a:gd name="connsiteX33" fmla="*/ 1581150 w 1602581"/>
                <a:gd name="connsiteY33" fmla="*/ 157162 h 611981"/>
                <a:gd name="connsiteX34" fmla="*/ 1535906 w 1602581"/>
                <a:gd name="connsiteY34" fmla="*/ 114300 h 611981"/>
                <a:gd name="connsiteX35" fmla="*/ 1450181 w 1602581"/>
                <a:gd name="connsiteY35" fmla="*/ 61912 h 611981"/>
                <a:gd name="connsiteX36" fmla="*/ 1366837 w 1602581"/>
                <a:gd name="connsiteY36" fmla="*/ 23812 h 611981"/>
                <a:gd name="connsiteX37" fmla="*/ 1323975 w 1602581"/>
                <a:gd name="connsiteY37" fmla="*/ 0 h 611981"/>
                <a:gd name="connsiteX38" fmla="*/ 1307306 w 1602581"/>
                <a:gd name="connsiteY38" fmla="*/ 2381 h 611981"/>
                <a:gd name="connsiteX39" fmla="*/ 1264443 w 1602581"/>
                <a:gd name="connsiteY39" fmla="*/ 11906 h 611981"/>
                <a:gd name="connsiteX40" fmla="*/ 1195387 w 1602581"/>
                <a:gd name="connsiteY40" fmla="*/ 40481 h 611981"/>
                <a:gd name="connsiteX41" fmla="*/ 1143000 w 1602581"/>
                <a:gd name="connsiteY41" fmla="*/ 76200 h 611981"/>
                <a:gd name="connsiteX42" fmla="*/ 1119187 w 1602581"/>
                <a:gd name="connsiteY42" fmla="*/ 95250 h 611981"/>
                <a:gd name="connsiteX43" fmla="*/ 950118 w 1602581"/>
                <a:gd name="connsiteY43" fmla="*/ 157162 h 611981"/>
                <a:gd name="connsiteX44" fmla="*/ 776287 w 1602581"/>
                <a:gd name="connsiteY44" fmla="*/ 2238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611981">
                  <a:moveTo>
                    <a:pt x="776287" y="223837"/>
                  </a:moveTo>
                  <a:lnTo>
                    <a:pt x="678656" y="254793"/>
                  </a:lnTo>
                  <a:lnTo>
                    <a:pt x="583406" y="285750"/>
                  </a:lnTo>
                  <a:lnTo>
                    <a:pt x="452437" y="319087"/>
                  </a:lnTo>
                  <a:lnTo>
                    <a:pt x="340518" y="333375"/>
                  </a:lnTo>
                  <a:lnTo>
                    <a:pt x="278606" y="338137"/>
                  </a:lnTo>
                  <a:lnTo>
                    <a:pt x="233362" y="328612"/>
                  </a:lnTo>
                  <a:lnTo>
                    <a:pt x="190500" y="314325"/>
                  </a:lnTo>
                  <a:lnTo>
                    <a:pt x="140493" y="276225"/>
                  </a:lnTo>
                  <a:lnTo>
                    <a:pt x="83343" y="221456"/>
                  </a:lnTo>
                  <a:lnTo>
                    <a:pt x="45243" y="188118"/>
                  </a:lnTo>
                  <a:lnTo>
                    <a:pt x="19050" y="183356"/>
                  </a:lnTo>
                  <a:lnTo>
                    <a:pt x="4762" y="197643"/>
                  </a:lnTo>
                  <a:lnTo>
                    <a:pt x="0" y="216693"/>
                  </a:lnTo>
                  <a:lnTo>
                    <a:pt x="2381" y="254793"/>
                  </a:lnTo>
                  <a:lnTo>
                    <a:pt x="23812" y="326231"/>
                  </a:lnTo>
                  <a:lnTo>
                    <a:pt x="61912" y="411956"/>
                  </a:lnTo>
                  <a:lnTo>
                    <a:pt x="109537" y="476250"/>
                  </a:lnTo>
                  <a:lnTo>
                    <a:pt x="154781" y="523875"/>
                  </a:lnTo>
                  <a:lnTo>
                    <a:pt x="176212" y="538162"/>
                  </a:lnTo>
                  <a:lnTo>
                    <a:pt x="252412" y="583406"/>
                  </a:lnTo>
                  <a:lnTo>
                    <a:pt x="309562" y="607218"/>
                  </a:lnTo>
                  <a:lnTo>
                    <a:pt x="354806" y="611981"/>
                  </a:lnTo>
                  <a:lnTo>
                    <a:pt x="388143" y="607218"/>
                  </a:lnTo>
                  <a:lnTo>
                    <a:pt x="442912" y="578643"/>
                  </a:lnTo>
                  <a:lnTo>
                    <a:pt x="607218" y="478631"/>
                  </a:lnTo>
                  <a:lnTo>
                    <a:pt x="792956" y="395287"/>
                  </a:lnTo>
                  <a:lnTo>
                    <a:pt x="954881" y="326231"/>
                  </a:lnTo>
                  <a:lnTo>
                    <a:pt x="1054893" y="280987"/>
                  </a:lnTo>
                  <a:lnTo>
                    <a:pt x="1162050" y="250031"/>
                  </a:lnTo>
                  <a:lnTo>
                    <a:pt x="1204912" y="254793"/>
                  </a:lnTo>
                  <a:lnTo>
                    <a:pt x="1602581" y="223837"/>
                  </a:lnTo>
                  <a:lnTo>
                    <a:pt x="1597818" y="188118"/>
                  </a:lnTo>
                  <a:lnTo>
                    <a:pt x="1581150" y="157162"/>
                  </a:lnTo>
                  <a:lnTo>
                    <a:pt x="1535906" y="114300"/>
                  </a:lnTo>
                  <a:lnTo>
                    <a:pt x="1450181" y="61912"/>
                  </a:lnTo>
                  <a:lnTo>
                    <a:pt x="1366837" y="23812"/>
                  </a:lnTo>
                  <a:lnTo>
                    <a:pt x="1323975" y="0"/>
                  </a:lnTo>
                  <a:lnTo>
                    <a:pt x="1307306" y="2381"/>
                  </a:lnTo>
                  <a:lnTo>
                    <a:pt x="1264443" y="11906"/>
                  </a:lnTo>
                  <a:lnTo>
                    <a:pt x="1195387" y="40481"/>
                  </a:lnTo>
                  <a:lnTo>
                    <a:pt x="1143000" y="76200"/>
                  </a:lnTo>
                  <a:lnTo>
                    <a:pt x="1119187" y="95250"/>
                  </a:lnTo>
                  <a:lnTo>
                    <a:pt x="950118" y="157162"/>
                  </a:lnTo>
                  <a:lnTo>
                    <a:pt x="776287" y="2238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9A46A42D-0F0B-4709-991D-E2FDBF99BA0F}"/>
                </a:ext>
              </a:extLst>
            </p:cNvPr>
            <p:cNvSpPr/>
            <p:nvPr/>
          </p:nvSpPr>
          <p:spPr>
            <a:xfrm rot="16200000">
              <a:off x="4500564" y="4014789"/>
              <a:ext cx="3203575" cy="460375"/>
            </a:xfrm>
            <a:custGeom>
              <a:avLst/>
              <a:gdLst>
                <a:gd name="connsiteX0" fmla="*/ 1308100 w 3203575"/>
                <a:gd name="connsiteY0" fmla="*/ 85725 h 460375"/>
                <a:gd name="connsiteX1" fmla="*/ 2212975 w 3203575"/>
                <a:gd name="connsiteY1" fmla="*/ 82550 h 460375"/>
                <a:gd name="connsiteX2" fmla="*/ 2667000 w 3203575"/>
                <a:gd name="connsiteY2" fmla="*/ 88900 h 460375"/>
                <a:gd name="connsiteX3" fmla="*/ 2949575 w 3203575"/>
                <a:gd name="connsiteY3" fmla="*/ 88900 h 460375"/>
                <a:gd name="connsiteX4" fmla="*/ 3101975 w 3203575"/>
                <a:gd name="connsiteY4" fmla="*/ 88900 h 460375"/>
                <a:gd name="connsiteX5" fmla="*/ 3133725 w 3203575"/>
                <a:gd name="connsiteY5" fmla="*/ 76200 h 460375"/>
                <a:gd name="connsiteX6" fmla="*/ 3146425 w 3203575"/>
                <a:gd name="connsiteY6" fmla="*/ 53975 h 460375"/>
                <a:gd name="connsiteX7" fmla="*/ 3152775 w 3203575"/>
                <a:gd name="connsiteY7" fmla="*/ 22225 h 460375"/>
                <a:gd name="connsiteX8" fmla="*/ 3187700 w 3203575"/>
                <a:gd name="connsiteY8" fmla="*/ 57150 h 460375"/>
                <a:gd name="connsiteX9" fmla="*/ 3203575 w 3203575"/>
                <a:gd name="connsiteY9" fmla="*/ 454025 h 460375"/>
                <a:gd name="connsiteX10" fmla="*/ 3181350 w 3203575"/>
                <a:gd name="connsiteY10" fmla="*/ 460375 h 460375"/>
                <a:gd name="connsiteX11" fmla="*/ 3140075 w 3203575"/>
                <a:gd name="connsiteY11" fmla="*/ 444500 h 460375"/>
                <a:gd name="connsiteX12" fmla="*/ 3063875 w 3203575"/>
                <a:gd name="connsiteY12" fmla="*/ 400050 h 460375"/>
                <a:gd name="connsiteX13" fmla="*/ 2994025 w 3203575"/>
                <a:gd name="connsiteY13" fmla="*/ 368300 h 460375"/>
                <a:gd name="connsiteX14" fmla="*/ 2946400 w 3203575"/>
                <a:gd name="connsiteY14" fmla="*/ 352425 h 460375"/>
                <a:gd name="connsiteX15" fmla="*/ 2847975 w 3203575"/>
                <a:gd name="connsiteY15" fmla="*/ 349250 h 460375"/>
                <a:gd name="connsiteX16" fmla="*/ 2403475 w 3203575"/>
                <a:gd name="connsiteY16" fmla="*/ 323850 h 460375"/>
                <a:gd name="connsiteX17" fmla="*/ 2190750 w 3203575"/>
                <a:gd name="connsiteY17" fmla="*/ 307975 h 460375"/>
                <a:gd name="connsiteX18" fmla="*/ 2022475 w 3203575"/>
                <a:gd name="connsiteY18" fmla="*/ 304800 h 460375"/>
                <a:gd name="connsiteX19" fmla="*/ 1651000 w 3203575"/>
                <a:gd name="connsiteY19" fmla="*/ 304800 h 460375"/>
                <a:gd name="connsiteX20" fmla="*/ 1187450 w 3203575"/>
                <a:gd name="connsiteY20" fmla="*/ 314325 h 460375"/>
                <a:gd name="connsiteX21" fmla="*/ 1063625 w 3203575"/>
                <a:gd name="connsiteY21" fmla="*/ 320675 h 460375"/>
                <a:gd name="connsiteX22" fmla="*/ 847725 w 3203575"/>
                <a:gd name="connsiteY22" fmla="*/ 336550 h 460375"/>
                <a:gd name="connsiteX23" fmla="*/ 742950 w 3203575"/>
                <a:gd name="connsiteY23" fmla="*/ 349250 h 460375"/>
                <a:gd name="connsiteX24" fmla="*/ 650875 w 3203575"/>
                <a:gd name="connsiteY24" fmla="*/ 368300 h 460375"/>
                <a:gd name="connsiteX25" fmla="*/ 609600 w 3203575"/>
                <a:gd name="connsiteY25" fmla="*/ 374650 h 460375"/>
                <a:gd name="connsiteX26" fmla="*/ 533400 w 3203575"/>
                <a:gd name="connsiteY26" fmla="*/ 374650 h 460375"/>
                <a:gd name="connsiteX27" fmla="*/ 396875 w 3203575"/>
                <a:gd name="connsiteY27" fmla="*/ 355600 h 460375"/>
                <a:gd name="connsiteX28" fmla="*/ 295275 w 3203575"/>
                <a:gd name="connsiteY28" fmla="*/ 333375 h 460375"/>
                <a:gd name="connsiteX29" fmla="*/ 187325 w 3203575"/>
                <a:gd name="connsiteY29" fmla="*/ 282575 h 460375"/>
                <a:gd name="connsiteX30" fmla="*/ 107950 w 3203575"/>
                <a:gd name="connsiteY30" fmla="*/ 247650 h 460375"/>
                <a:gd name="connsiteX31" fmla="*/ 47625 w 3203575"/>
                <a:gd name="connsiteY31" fmla="*/ 215900 h 460375"/>
                <a:gd name="connsiteX32" fmla="*/ 25400 w 3203575"/>
                <a:gd name="connsiteY32" fmla="*/ 193675 h 460375"/>
                <a:gd name="connsiteX33" fmla="*/ 0 w 3203575"/>
                <a:gd name="connsiteY33" fmla="*/ 139700 h 460375"/>
                <a:gd name="connsiteX34" fmla="*/ 0 w 3203575"/>
                <a:gd name="connsiteY34" fmla="*/ 95250 h 460375"/>
                <a:gd name="connsiteX35" fmla="*/ 34925 w 3203575"/>
                <a:gd name="connsiteY35" fmla="*/ 50800 h 460375"/>
                <a:gd name="connsiteX36" fmla="*/ 120650 w 3203575"/>
                <a:gd name="connsiteY36" fmla="*/ 0 h 460375"/>
                <a:gd name="connsiteX37" fmla="*/ 523875 w 3203575"/>
                <a:gd name="connsiteY37" fmla="*/ 12700 h 460375"/>
                <a:gd name="connsiteX38" fmla="*/ 571500 w 3203575"/>
                <a:gd name="connsiteY38" fmla="*/ 66675 h 460375"/>
                <a:gd name="connsiteX39" fmla="*/ 628650 w 3203575"/>
                <a:gd name="connsiteY39" fmla="*/ 82550 h 460375"/>
                <a:gd name="connsiteX40" fmla="*/ 800100 w 3203575"/>
                <a:gd name="connsiteY40" fmla="*/ 88900 h 460375"/>
                <a:gd name="connsiteX41" fmla="*/ 1308100 w 3203575"/>
                <a:gd name="connsiteY41" fmla="*/ 85725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03575" h="460375">
                  <a:moveTo>
                    <a:pt x="1308100" y="85725"/>
                  </a:moveTo>
                  <a:lnTo>
                    <a:pt x="2212975" y="82550"/>
                  </a:lnTo>
                  <a:lnTo>
                    <a:pt x="2667000" y="88900"/>
                  </a:lnTo>
                  <a:lnTo>
                    <a:pt x="2949575" y="88900"/>
                  </a:lnTo>
                  <a:lnTo>
                    <a:pt x="3101975" y="88900"/>
                  </a:lnTo>
                  <a:lnTo>
                    <a:pt x="3133725" y="76200"/>
                  </a:lnTo>
                  <a:lnTo>
                    <a:pt x="3146425" y="53975"/>
                  </a:lnTo>
                  <a:lnTo>
                    <a:pt x="3152775" y="22225"/>
                  </a:lnTo>
                  <a:lnTo>
                    <a:pt x="3187700" y="57150"/>
                  </a:lnTo>
                  <a:lnTo>
                    <a:pt x="3203575" y="454025"/>
                  </a:lnTo>
                  <a:lnTo>
                    <a:pt x="3181350" y="460375"/>
                  </a:lnTo>
                  <a:lnTo>
                    <a:pt x="3140075" y="444500"/>
                  </a:lnTo>
                  <a:lnTo>
                    <a:pt x="3063875" y="400050"/>
                  </a:lnTo>
                  <a:lnTo>
                    <a:pt x="2994025" y="368300"/>
                  </a:lnTo>
                  <a:lnTo>
                    <a:pt x="2946400" y="352425"/>
                  </a:lnTo>
                  <a:lnTo>
                    <a:pt x="2847975" y="349250"/>
                  </a:lnTo>
                  <a:lnTo>
                    <a:pt x="2403475" y="323850"/>
                  </a:lnTo>
                  <a:lnTo>
                    <a:pt x="2190750" y="307975"/>
                  </a:lnTo>
                  <a:lnTo>
                    <a:pt x="2022475" y="304800"/>
                  </a:lnTo>
                  <a:lnTo>
                    <a:pt x="1651000" y="304800"/>
                  </a:lnTo>
                  <a:lnTo>
                    <a:pt x="1187450" y="314325"/>
                  </a:lnTo>
                  <a:lnTo>
                    <a:pt x="1063625" y="320675"/>
                  </a:lnTo>
                  <a:lnTo>
                    <a:pt x="847725" y="336550"/>
                  </a:lnTo>
                  <a:lnTo>
                    <a:pt x="742950" y="349250"/>
                  </a:lnTo>
                  <a:lnTo>
                    <a:pt x="650875" y="368300"/>
                  </a:lnTo>
                  <a:lnTo>
                    <a:pt x="609600" y="374650"/>
                  </a:lnTo>
                  <a:lnTo>
                    <a:pt x="533400" y="374650"/>
                  </a:lnTo>
                  <a:lnTo>
                    <a:pt x="396875" y="355600"/>
                  </a:lnTo>
                  <a:lnTo>
                    <a:pt x="295275" y="333375"/>
                  </a:lnTo>
                  <a:lnTo>
                    <a:pt x="187325" y="282575"/>
                  </a:lnTo>
                  <a:lnTo>
                    <a:pt x="107950" y="247650"/>
                  </a:lnTo>
                  <a:lnTo>
                    <a:pt x="47625" y="215900"/>
                  </a:lnTo>
                  <a:lnTo>
                    <a:pt x="25400" y="193675"/>
                  </a:lnTo>
                  <a:lnTo>
                    <a:pt x="0" y="139700"/>
                  </a:lnTo>
                  <a:lnTo>
                    <a:pt x="0" y="95250"/>
                  </a:lnTo>
                  <a:lnTo>
                    <a:pt x="34925" y="50800"/>
                  </a:lnTo>
                  <a:lnTo>
                    <a:pt x="120650" y="0"/>
                  </a:lnTo>
                  <a:lnTo>
                    <a:pt x="523875" y="12700"/>
                  </a:lnTo>
                  <a:lnTo>
                    <a:pt x="571500" y="66675"/>
                  </a:lnTo>
                  <a:lnTo>
                    <a:pt x="628650" y="82550"/>
                  </a:lnTo>
                  <a:lnTo>
                    <a:pt x="800100" y="88900"/>
                  </a:lnTo>
                  <a:lnTo>
                    <a:pt x="1308100" y="857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19113A3-0392-48AA-9534-DB8F1DF22EED}"/>
                </a:ext>
              </a:extLst>
            </p:cNvPr>
            <p:cNvSpPr/>
            <p:nvPr/>
          </p:nvSpPr>
          <p:spPr>
            <a:xfrm>
              <a:off x="5291138" y="5226050"/>
              <a:ext cx="633412" cy="541338"/>
            </a:xfrm>
            <a:custGeom>
              <a:avLst/>
              <a:gdLst>
                <a:gd name="connsiteX0" fmla="*/ 200025 w 728662"/>
                <a:gd name="connsiteY0" fmla="*/ 150019 h 611982"/>
                <a:gd name="connsiteX1" fmla="*/ 388143 w 728662"/>
                <a:gd name="connsiteY1" fmla="*/ 197644 h 611982"/>
                <a:gd name="connsiteX2" fmla="*/ 488156 w 728662"/>
                <a:gd name="connsiteY2" fmla="*/ 211932 h 611982"/>
                <a:gd name="connsiteX3" fmla="*/ 528637 w 728662"/>
                <a:gd name="connsiteY3" fmla="*/ 214313 h 611982"/>
                <a:gd name="connsiteX4" fmla="*/ 559593 w 728662"/>
                <a:gd name="connsiteY4" fmla="*/ 207169 h 611982"/>
                <a:gd name="connsiteX5" fmla="*/ 590550 w 728662"/>
                <a:gd name="connsiteY5" fmla="*/ 192882 h 611982"/>
                <a:gd name="connsiteX6" fmla="*/ 633412 w 728662"/>
                <a:gd name="connsiteY6" fmla="*/ 154782 h 611982"/>
                <a:gd name="connsiteX7" fmla="*/ 728662 w 728662"/>
                <a:gd name="connsiteY7" fmla="*/ 0 h 611982"/>
                <a:gd name="connsiteX8" fmla="*/ 616743 w 728662"/>
                <a:gd name="connsiteY8" fmla="*/ 611982 h 611982"/>
                <a:gd name="connsiteX9" fmla="*/ 578643 w 728662"/>
                <a:gd name="connsiteY9" fmla="*/ 588169 h 611982"/>
                <a:gd name="connsiteX10" fmla="*/ 523875 w 728662"/>
                <a:gd name="connsiteY10" fmla="*/ 519113 h 611982"/>
                <a:gd name="connsiteX11" fmla="*/ 473868 w 728662"/>
                <a:gd name="connsiteY11" fmla="*/ 464344 h 611982"/>
                <a:gd name="connsiteX12" fmla="*/ 402431 w 728662"/>
                <a:gd name="connsiteY12" fmla="*/ 409575 h 611982"/>
                <a:gd name="connsiteX13" fmla="*/ 247650 w 728662"/>
                <a:gd name="connsiteY13" fmla="*/ 307182 h 611982"/>
                <a:gd name="connsiteX14" fmla="*/ 66675 w 728662"/>
                <a:gd name="connsiteY14" fmla="*/ 183357 h 611982"/>
                <a:gd name="connsiteX15" fmla="*/ 28575 w 728662"/>
                <a:gd name="connsiteY15" fmla="*/ 159544 h 611982"/>
                <a:gd name="connsiteX16" fmla="*/ 11906 w 728662"/>
                <a:gd name="connsiteY16" fmla="*/ 145257 h 611982"/>
                <a:gd name="connsiteX17" fmla="*/ 0 w 728662"/>
                <a:gd name="connsiteY17" fmla="*/ 121444 h 611982"/>
                <a:gd name="connsiteX18" fmla="*/ 7143 w 728662"/>
                <a:gd name="connsiteY18" fmla="*/ 100013 h 611982"/>
                <a:gd name="connsiteX19" fmla="*/ 23812 w 728662"/>
                <a:gd name="connsiteY19" fmla="*/ 90488 h 611982"/>
                <a:gd name="connsiteX20" fmla="*/ 59531 w 728662"/>
                <a:gd name="connsiteY20" fmla="*/ 95250 h 611982"/>
                <a:gd name="connsiteX21" fmla="*/ 200025 w 728662"/>
                <a:gd name="connsiteY21" fmla="*/ 150019 h 611982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578643 w 734052"/>
                <a:gd name="connsiteY9" fmla="*/ 588169 h 817798"/>
                <a:gd name="connsiteX10" fmla="*/ 523875 w 734052"/>
                <a:gd name="connsiteY10" fmla="*/ 519113 h 817798"/>
                <a:gd name="connsiteX11" fmla="*/ 473868 w 734052"/>
                <a:gd name="connsiteY11" fmla="*/ 464344 h 817798"/>
                <a:gd name="connsiteX12" fmla="*/ 402431 w 734052"/>
                <a:gd name="connsiteY12" fmla="*/ 409575 h 817798"/>
                <a:gd name="connsiteX13" fmla="*/ 247650 w 734052"/>
                <a:gd name="connsiteY13" fmla="*/ 307182 h 817798"/>
                <a:gd name="connsiteX14" fmla="*/ 66675 w 734052"/>
                <a:gd name="connsiteY14" fmla="*/ 183357 h 817798"/>
                <a:gd name="connsiteX15" fmla="*/ 28575 w 734052"/>
                <a:gd name="connsiteY15" fmla="*/ 159544 h 817798"/>
                <a:gd name="connsiteX16" fmla="*/ 11906 w 734052"/>
                <a:gd name="connsiteY16" fmla="*/ 145257 h 817798"/>
                <a:gd name="connsiteX17" fmla="*/ 0 w 734052"/>
                <a:gd name="connsiteY17" fmla="*/ 121444 h 817798"/>
                <a:gd name="connsiteX18" fmla="*/ 7143 w 734052"/>
                <a:gd name="connsiteY18" fmla="*/ 100013 h 817798"/>
                <a:gd name="connsiteX19" fmla="*/ 23812 w 734052"/>
                <a:gd name="connsiteY19" fmla="*/ 90488 h 817798"/>
                <a:gd name="connsiteX20" fmla="*/ 59531 w 734052"/>
                <a:gd name="connsiteY20" fmla="*/ 95250 h 817798"/>
                <a:gd name="connsiteX21" fmla="*/ 200025 w 734052"/>
                <a:gd name="connsiteY21" fmla="*/ 150019 h 817798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609671 w 734052"/>
                <a:gd name="connsiteY9" fmla="*/ 631583 h 817798"/>
                <a:gd name="connsiteX10" fmla="*/ 578643 w 734052"/>
                <a:gd name="connsiteY10" fmla="*/ 588169 h 817798"/>
                <a:gd name="connsiteX11" fmla="*/ 523875 w 734052"/>
                <a:gd name="connsiteY11" fmla="*/ 519113 h 817798"/>
                <a:gd name="connsiteX12" fmla="*/ 473868 w 734052"/>
                <a:gd name="connsiteY12" fmla="*/ 464344 h 817798"/>
                <a:gd name="connsiteX13" fmla="*/ 402431 w 734052"/>
                <a:gd name="connsiteY13" fmla="*/ 409575 h 817798"/>
                <a:gd name="connsiteX14" fmla="*/ 247650 w 734052"/>
                <a:gd name="connsiteY14" fmla="*/ 307182 h 817798"/>
                <a:gd name="connsiteX15" fmla="*/ 66675 w 734052"/>
                <a:gd name="connsiteY15" fmla="*/ 183357 h 817798"/>
                <a:gd name="connsiteX16" fmla="*/ 28575 w 734052"/>
                <a:gd name="connsiteY16" fmla="*/ 159544 h 817798"/>
                <a:gd name="connsiteX17" fmla="*/ 11906 w 734052"/>
                <a:gd name="connsiteY17" fmla="*/ 145257 h 817798"/>
                <a:gd name="connsiteX18" fmla="*/ 0 w 734052"/>
                <a:gd name="connsiteY18" fmla="*/ 121444 h 817798"/>
                <a:gd name="connsiteX19" fmla="*/ 7143 w 734052"/>
                <a:gd name="connsiteY19" fmla="*/ 100013 h 817798"/>
                <a:gd name="connsiteX20" fmla="*/ 23812 w 734052"/>
                <a:gd name="connsiteY20" fmla="*/ 90488 h 817798"/>
                <a:gd name="connsiteX21" fmla="*/ 59531 w 734052"/>
                <a:gd name="connsiteY21" fmla="*/ 95250 h 817798"/>
                <a:gd name="connsiteX22" fmla="*/ 200025 w 734052"/>
                <a:gd name="connsiteY22" fmla="*/ 150019 h 817798"/>
                <a:gd name="connsiteX0" fmla="*/ 200025 w 728662"/>
                <a:gd name="connsiteY0" fmla="*/ 150019 h 631583"/>
                <a:gd name="connsiteX1" fmla="*/ 388143 w 728662"/>
                <a:gd name="connsiteY1" fmla="*/ 197644 h 631583"/>
                <a:gd name="connsiteX2" fmla="*/ 488156 w 728662"/>
                <a:gd name="connsiteY2" fmla="*/ 211932 h 631583"/>
                <a:gd name="connsiteX3" fmla="*/ 528637 w 728662"/>
                <a:gd name="connsiteY3" fmla="*/ 214313 h 631583"/>
                <a:gd name="connsiteX4" fmla="*/ 559593 w 728662"/>
                <a:gd name="connsiteY4" fmla="*/ 207169 h 631583"/>
                <a:gd name="connsiteX5" fmla="*/ 590550 w 728662"/>
                <a:gd name="connsiteY5" fmla="*/ 192882 h 631583"/>
                <a:gd name="connsiteX6" fmla="*/ 633412 w 728662"/>
                <a:gd name="connsiteY6" fmla="*/ 154782 h 631583"/>
                <a:gd name="connsiteX7" fmla="*/ 728662 w 728662"/>
                <a:gd name="connsiteY7" fmla="*/ 0 h 631583"/>
                <a:gd name="connsiteX8" fmla="*/ 609671 w 728662"/>
                <a:gd name="connsiteY8" fmla="*/ 631583 h 631583"/>
                <a:gd name="connsiteX9" fmla="*/ 578643 w 728662"/>
                <a:gd name="connsiteY9" fmla="*/ 588169 h 631583"/>
                <a:gd name="connsiteX10" fmla="*/ 523875 w 728662"/>
                <a:gd name="connsiteY10" fmla="*/ 519113 h 631583"/>
                <a:gd name="connsiteX11" fmla="*/ 473868 w 728662"/>
                <a:gd name="connsiteY11" fmla="*/ 464344 h 631583"/>
                <a:gd name="connsiteX12" fmla="*/ 402431 w 728662"/>
                <a:gd name="connsiteY12" fmla="*/ 409575 h 631583"/>
                <a:gd name="connsiteX13" fmla="*/ 247650 w 728662"/>
                <a:gd name="connsiteY13" fmla="*/ 307182 h 631583"/>
                <a:gd name="connsiteX14" fmla="*/ 66675 w 728662"/>
                <a:gd name="connsiteY14" fmla="*/ 183357 h 631583"/>
                <a:gd name="connsiteX15" fmla="*/ 28575 w 728662"/>
                <a:gd name="connsiteY15" fmla="*/ 159544 h 631583"/>
                <a:gd name="connsiteX16" fmla="*/ 11906 w 728662"/>
                <a:gd name="connsiteY16" fmla="*/ 145257 h 631583"/>
                <a:gd name="connsiteX17" fmla="*/ 0 w 728662"/>
                <a:gd name="connsiteY17" fmla="*/ 121444 h 631583"/>
                <a:gd name="connsiteX18" fmla="*/ 7143 w 728662"/>
                <a:gd name="connsiteY18" fmla="*/ 100013 h 631583"/>
                <a:gd name="connsiteX19" fmla="*/ 23812 w 728662"/>
                <a:gd name="connsiteY19" fmla="*/ 90488 h 631583"/>
                <a:gd name="connsiteX20" fmla="*/ 59531 w 728662"/>
                <a:gd name="connsiteY20" fmla="*/ 95250 h 631583"/>
                <a:gd name="connsiteX21" fmla="*/ 200025 w 728662"/>
                <a:gd name="connsiteY21" fmla="*/ 150019 h 631583"/>
                <a:gd name="connsiteX0" fmla="*/ 200025 w 633412"/>
                <a:gd name="connsiteY0" fmla="*/ 59531 h 541095"/>
                <a:gd name="connsiteX1" fmla="*/ 388143 w 633412"/>
                <a:gd name="connsiteY1" fmla="*/ 107156 h 541095"/>
                <a:gd name="connsiteX2" fmla="*/ 488156 w 633412"/>
                <a:gd name="connsiteY2" fmla="*/ 121444 h 541095"/>
                <a:gd name="connsiteX3" fmla="*/ 528637 w 633412"/>
                <a:gd name="connsiteY3" fmla="*/ 123825 h 541095"/>
                <a:gd name="connsiteX4" fmla="*/ 559593 w 633412"/>
                <a:gd name="connsiteY4" fmla="*/ 116681 h 541095"/>
                <a:gd name="connsiteX5" fmla="*/ 590550 w 633412"/>
                <a:gd name="connsiteY5" fmla="*/ 102394 h 541095"/>
                <a:gd name="connsiteX6" fmla="*/ 633412 w 633412"/>
                <a:gd name="connsiteY6" fmla="*/ 64294 h 541095"/>
                <a:gd name="connsiteX7" fmla="*/ 609671 w 633412"/>
                <a:gd name="connsiteY7" fmla="*/ 541095 h 541095"/>
                <a:gd name="connsiteX8" fmla="*/ 578643 w 633412"/>
                <a:gd name="connsiteY8" fmla="*/ 497681 h 541095"/>
                <a:gd name="connsiteX9" fmla="*/ 523875 w 633412"/>
                <a:gd name="connsiteY9" fmla="*/ 428625 h 541095"/>
                <a:gd name="connsiteX10" fmla="*/ 473868 w 633412"/>
                <a:gd name="connsiteY10" fmla="*/ 373856 h 541095"/>
                <a:gd name="connsiteX11" fmla="*/ 402431 w 633412"/>
                <a:gd name="connsiteY11" fmla="*/ 319087 h 541095"/>
                <a:gd name="connsiteX12" fmla="*/ 247650 w 633412"/>
                <a:gd name="connsiteY12" fmla="*/ 216694 h 541095"/>
                <a:gd name="connsiteX13" fmla="*/ 66675 w 633412"/>
                <a:gd name="connsiteY13" fmla="*/ 92869 h 541095"/>
                <a:gd name="connsiteX14" fmla="*/ 28575 w 633412"/>
                <a:gd name="connsiteY14" fmla="*/ 69056 h 541095"/>
                <a:gd name="connsiteX15" fmla="*/ 11906 w 633412"/>
                <a:gd name="connsiteY15" fmla="*/ 54769 h 541095"/>
                <a:gd name="connsiteX16" fmla="*/ 0 w 633412"/>
                <a:gd name="connsiteY16" fmla="*/ 30956 h 541095"/>
                <a:gd name="connsiteX17" fmla="*/ 7143 w 633412"/>
                <a:gd name="connsiteY17" fmla="*/ 9525 h 541095"/>
                <a:gd name="connsiteX18" fmla="*/ 23812 w 633412"/>
                <a:gd name="connsiteY18" fmla="*/ 0 h 541095"/>
                <a:gd name="connsiteX19" fmla="*/ 59531 w 633412"/>
                <a:gd name="connsiteY19" fmla="*/ 4762 h 541095"/>
                <a:gd name="connsiteX20" fmla="*/ 200025 w 633412"/>
                <a:gd name="connsiteY20" fmla="*/ 59531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412" h="541095">
                  <a:moveTo>
                    <a:pt x="200025" y="59531"/>
                  </a:moveTo>
                  <a:lnTo>
                    <a:pt x="388143" y="107156"/>
                  </a:lnTo>
                  <a:lnTo>
                    <a:pt x="488156" y="121444"/>
                  </a:lnTo>
                  <a:lnTo>
                    <a:pt x="528637" y="123825"/>
                  </a:lnTo>
                  <a:lnTo>
                    <a:pt x="559593" y="116681"/>
                  </a:lnTo>
                  <a:lnTo>
                    <a:pt x="590550" y="102394"/>
                  </a:lnTo>
                  <a:lnTo>
                    <a:pt x="633412" y="64294"/>
                  </a:lnTo>
                  <a:lnTo>
                    <a:pt x="609671" y="541095"/>
                  </a:lnTo>
                  <a:lnTo>
                    <a:pt x="578643" y="497681"/>
                  </a:lnTo>
                  <a:lnTo>
                    <a:pt x="523875" y="428625"/>
                  </a:lnTo>
                  <a:lnTo>
                    <a:pt x="473868" y="373856"/>
                  </a:lnTo>
                  <a:lnTo>
                    <a:pt x="402431" y="319087"/>
                  </a:lnTo>
                  <a:lnTo>
                    <a:pt x="247650" y="216694"/>
                  </a:lnTo>
                  <a:lnTo>
                    <a:pt x="66675" y="92869"/>
                  </a:lnTo>
                  <a:lnTo>
                    <a:pt x="28575" y="69056"/>
                  </a:lnTo>
                  <a:lnTo>
                    <a:pt x="11906" y="54769"/>
                  </a:lnTo>
                  <a:lnTo>
                    <a:pt x="0" y="30956"/>
                  </a:lnTo>
                  <a:lnTo>
                    <a:pt x="7143" y="9525"/>
                  </a:lnTo>
                  <a:lnTo>
                    <a:pt x="23812" y="0"/>
                  </a:lnTo>
                  <a:lnTo>
                    <a:pt x="59531" y="4762"/>
                  </a:lnTo>
                  <a:lnTo>
                    <a:pt x="200025" y="595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A33ECADC-AE08-4A96-B678-AD85E5CCDFB8}"/>
                </a:ext>
              </a:extLst>
            </p:cNvPr>
            <p:cNvSpPr/>
            <p:nvPr/>
          </p:nvSpPr>
          <p:spPr>
            <a:xfrm>
              <a:off x="3919539" y="3475039"/>
              <a:ext cx="1000125" cy="496887"/>
            </a:xfrm>
            <a:custGeom>
              <a:avLst/>
              <a:gdLst>
                <a:gd name="connsiteX0" fmla="*/ 457200 w 1000125"/>
                <a:gd name="connsiteY0" fmla="*/ 207169 h 497681"/>
                <a:gd name="connsiteX1" fmla="*/ 569118 w 1000125"/>
                <a:gd name="connsiteY1" fmla="*/ 159544 h 497681"/>
                <a:gd name="connsiteX2" fmla="*/ 731043 w 1000125"/>
                <a:gd name="connsiteY2" fmla="*/ 100012 h 497681"/>
                <a:gd name="connsiteX3" fmla="*/ 850106 w 1000125"/>
                <a:gd name="connsiteY3" fmla="*/ 54769 h 497681"/>
                <a:gd name="connsiteX4" fmla="*/ 921543 w 1000125"/>
                <a:gd name="connsiteY4" fmla="*/ 26194 h 497681"/>
                <a:gd name="connsiteX5" fmla="*/ 1000125 w 1000125"/>
                <a:gd name="connsiteY5" fmla="*/ 0 h 497681"/>
                <a:gd name="connsiteX6" fmla="*/ 959643 w 1000125"/>
                <a:gd name="connsiteY6" fmla="*/ 226219 h 497681"/>
                <a:gd name="connsiteX7" fmla="*/ 878681 w 1000125"/>
                <a:gd name="connsiteY7" fmla="*/ 235744 h 497681"/>
                <a:gd name="connsiteX8" fmla="*/ 821531 w 1000125"/>
                <a:gd name="connsiteY8" fmla="*/ 254794 h 497681"/>
                <a:gd name="connsiteX9" fmla="*/ 754856 w 1000125"/>
                <a:gd name="connsiteY9" fmla="*/ 283369 h 497681"/>
                <a:gd name="connsiteX10" fmla="*/ 692943 w 1000125"/>
                <a:gd name="connsiteY10" fmla="*/ 309562 h 497681"/>
                <a:gd name="connsiteX11" fmla="*/ 640556 w 1000125"/>
                <a:gd name="connsiteY11" fmla="*/ 338137 h 497681"/>
                <a:gd name="connsiteX12" fmla="*/ 564356 w 1000125"/>
                <a:gd name="connsiteY12" fmla="*/ 383381 h 497681"/>
                <a:gd name="connsiteX13" fmla="*/ 483393 w 1000125"/>
                <a:gd name="connsiteY13" fmla="*/ 440531 h 497681"/>
                <a:gd name="connsiteX14" fmla="*/ 435768 w 1000125"/>
                <a:gd name="connsiteY14" fmla="*/ 473869 h 497681"/>
                <a:gd name="connsiteX15" fmla="*/ 407193 w 1000125"/>
                <a:gd name="connsiteY15" fmla="*/ 497681 h 497681"/>
                <a:gd name="connsiteX16" fmla="*/ 371475 w 1000125"/>
                <a:gd name="connsiteY16" fmla="*/ 485775 h 497681"/>
                <a:gd name="connsiteX17" fmla="*/ 323850 w 1000125"/>
                <a:gd name="connsiteY17" fmla="*/ 466725 h 497681"/>
                <a:gd name="connsiteX18" fmla="*/ 273843 w 1000125"/>
                <a:gd name="connsiteY18" fmla="*/ 442912 h 497681"/>
                <a:gd name="connsiteX19" fmla="*/ 226218 w 1000125"/>
                <a:gd name="connsiteY19" fmla="*/ 414337 h 497681"/>
                <a:gd name="connsiteX20" fmla="*/ 161925 w 1000125"/>
                <a:gd name="connsiteY20" fmla="*/ 366712 h 497681"/>
                <a:gd name="connsiteX21" fmla="*/ 116681 w 1000125"/>
                <a:gd name="connsiteY21" fmla="*/ 330994 h 497681"/>
                <a:gd name="connsiteX22" fmla="*/ 73818 w 1000125"/>
                <a:gd name="connsiteY22" fmla="*/ 288131 h 497681"/>
                <a:gd name="connsiteX23" fmla="*/ 45243 w 1000125"/>
                <a:gd name="connsiteY23" fmla="*/ 250031 h 497681"/>
                <a:gd name="connsiteX24" fmla="*/ 19050 w 1000125"/>
                <a:gd name="connsiteY24" fmla="*/ 204787 h 497681"/>
                <a:gd name="connsiteX25" fmla="*/ 0 w 1000125"/>
                <a:gd name="connsiteY25" fmla="*/ 159544 h 497681"/>
                <a:gd name="connsiteX26" fmla="*/ 0 w 1000125"/>
                <a:gd name="connsiteY26" fmla="*/ 135731 h 497681"/>
                <a:gd name="connsiteX27" fmla="*/ 4762 w 1000125"/>
                <a:gd name="connsiteY27" fmla="*/ 119062 h 497681"/>
                <a:gd name="connsiteX28" fmla="*/ 16668 w 1000125"/>
                <a:gd name="connsiteY28" fmla="*/ 114300 h 497681"/>
                <a:gd name="connsiteX29" fmla="*/ 35718 w 1000125"/>
                <a:gd name="connsiteY29" fmla="*/ 121444 h 497681"/>
                <a:gd name="connsiteX30" fmla="*/ 54768 w 1000125"/>
                <a:gd name="connsiteY30" fmla="*/ 135731 h 497681"/>
                <a:gd name="connsiteX31" fmla="*/ 90487 w 1000125"/>
                <a:gd name="connsiteY31" fmla="*/ 166687 h 497681"/>
                <a:gd name="connsiteX32" fmla="*/ 133350 w 1000125"/>
                <a:gd name="connsiteY32" fmla="*/ 202406 h 497681"/>
                <a:gd name="connsiteX33" fmla="*/ 171450 w 1000125"/>
                <a:gd name="connsiteY33" fmla="*/ 223837 h 497681"/>
                <a:gd name="connsiteX34" fmla="*/ 204787 w 1000125"/>
                <a:gd name="connsiteY34" fmla="*/ 238125 h 497681"/>
                <a:gd name="connsiteX35" fmla="*/ 233362 w 1000125"/>
                <a:gd name="connsiteY35" fmla="*/ 242887 h 497681"/>
                <a:gd name="connsiteX36" fmla="*/ 266700 w 1000125"/>
                <a:gd name="connsiteY36" fmla="*/ 242887 h 497681"/>
                <a:gd name="connsiteX37" fmla="*/ 319087 w 1000125"/>
                <a:gd name="connsiteY37" fmla="*/ 240506 h 497681"/>
                <a:gd name="connsiteX38" fmla="*/ 366712 w 1000125"/>
                <a:gd name="connsiteY38" fmla="*/ 228600 h 497681"/>
                <a:gd name="connsiteX39" fmla="*/ 457200 w 1000125"/>
                <a:gd name="connsiteY39" fmla="*/ 207169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497681">
                  <a:moveTo>
                    <a:pt x="457200" y="207169"/>
                  </a:moveTo>
                  <a:lnTo>
                    <a:pt x="569118" y="159544"/>
                  </a:lnTo>
                  <a:lnTo>
                    <a:pt x="731043" y="100012"/>
                  </a:lnTo>
                  <a:lnTo>
                    <a:pt x="850106" y="54769"/>
                  </a:lnTo>
                  <a:lnTo>
                    <a:pt x="921543" y="26194"/>
                  </a:lnTo>
                  <a:lnTo>
                    <a:pt x="1000125" y="0"/>
                  </a:lnTo>
                  <a:lnTo>
                    <a:pt x="959643" y="226219"/>
                  </a:lnTo>
                  <a:lnTo>
                    <a:pt x="878681" y="235744"/>
                  </a:lnTo>
                  <a:lnTo>
                    <a:pt x="821531" y="254794"/>
                  </a:lnTo>
                  <a:lnTo>
                    <a:pt x="754856" y="283369"/>
                  </a:lnTo>
                  <a:lnTo>
                    <a:pt x="692943" y="309562"/>
                  </a:lnTo>
                  <a:lnTo>
                    <a:pt x="640556" y="338137"/>
                  </a:lnTo>
                  <a:lnTo>
                    <a:pt x="564356" y="383381"/>
                  </a:lnTo>
                  <a:lnTo>
                    <a:pt x="483393" y="440531"/>
                  </a:lnTo>
                  <a:lnTo>
                    <a:pt x="435768" y="473869"/>
                  </a:lnTo>
                  <a:lnTo>
                    <a:pt x="407193" y="497681"/>
                  </a:lnTo>
                  <a:lnTo>
                    <a:pt x="371475" y="485775"/>
                  </a:lnTo>
                  <a:lnTo>
                    <a:pt x="323850" y="466725"/>
                  </a:lnTo>
                  <a:lnTo>
                    <a:pt x="273843" y="442912"/>
                  </a:lnTo>
                  <a:lnTo>
                    <a:pt x="226218" y="414337"/>
                  </a:lnTo>
                  <a:lnTo>
                    <a:pt x="161925" y="366712"/>
                  </a:lnTo>
                  <a:lnTo>
                    <a:pt x="116681" y="330994"/>
                  </a:lnTo>
                  <a:lnTo>
                    <a:pt x="73818" y="288131"/>
                  </a:lnTo>
                  <a:lnTo>
                    <a:pt x="45243" y="250031"/>
                  </a:lnTo>
                  <a:lnTo>
                    <a:pt x="19050" y="204787"/>
                  </a:lnTo>
                  <a:lnTo>
                    <a:pt x="0" y="159544"/>
                  </a:lnTo>
                  <a:lnTo>
                    <a:pt x="0" y="135731"/>
                  </a:lnTo>
                  <a:lnTo>
                    <a:pt x="4762" y="119062"/>
                  </a:lnTo>
                  <a:lnTo>
                    <a:pt x="16668" y="114300"/>
                  </a:lnTo>
                  <a:lnTo>
                    <a:pt x="35718" y="121444"/>
                  </a:lnTo>
                  <a:lnTo>
                    <a:pt x="54768" y="135731"/>
                  </a:lnTo>
                  <a:lnTo>
                    <a:pt x="90487" y="166687"/>
                  </a:lnTo>
                  <a:lnTo>
                    <a:pt x="133350" y="202406"/>
                  </a:lnTo>
                  <a:lnTo>
                    <a:pt x="171450" y="223837"/>
                  </a:lnTo>
                  <a:lnTo>
                    <a:pt x="204787" y="238125"/>
                  </a:lnTo>
                  <a:lnTo>
                    <a:pt x="233362" y="242887"/>
                  </a:lnTo>
                  <a:lnTo>
                    <a:pt x="266700" y="242887"/>
                  </a:lnTo>
                  <a:lnTo>
                    <a:pt x="319087" y="240506"/>
                  </a:lnTo>
                  <a:lnTo>
                    <a:pt x="366712" y="228600"/>
                  </a:lnTo>
                  <a:lnTo>
                    <a:pt x="457200" y="2071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47A3F023-E73E-4C8D-A610-EE53872B0875}"/>
                </a:ext>
              </a:extLst>
            </p:cNvPr>
            <p:cNvSpPr/>
            <p:nvPr/>
          </p:nvSpPr>
          <p:spPr>
            <a:xfrm>
              <a:off x="3778250" y="3419476"/>
              <a:ext cx="1487488" cy="1908175"/>
            </a:xfrm>
            <a:custGeom>
              <a:avLst/>
              <a:gdLst>
                <a:gd name="connsiteX0" fmla="*/ 1248355 w 1486894"/>
                <a:gd name="connsiteY0" fmla="*/ 608275 h 1908313"/>
                <a:gd name="connsiteX1" fmla="*/ 1184745 w 1486894"/>
                <a:gd name="connsiteY1" fmla="*/ 735496 h 1908313"/>
                <a:gd name="connsiteX2" fmla="*/ 1129086 w 1486894"/>
                <a:gd name="connsiteY2" fmla="*/ 834887 h 1908313"/>
                <a:gd name="connsiteX3" fmla="*/ 1041621 w 1486894"/>
                <a:gd name="connsiteY3" fmla="*/ 981986 h 1908313"/>
                <a:gd name="connsiteX4" fmla="*/ 954157 w 1486894"/>
                <a:gd name="connsiteY4" fmla="*/ 1113182 h 1908313"/>
                <a:gd name="connsiteX5" fmla="*/ 854766 w 1486894"/>
                <a:gd name="connsiteY5" fmla="*/ 1248355 h 1908313"/>
                <a:gd name="connsiteX6" fmla="*/ 731520 w 1486894"/>
                <a:gd name="connsiteY6" fmla="*/ 1395454 h 1908313"/>
                <a:gd name="connsiteX7" fmla="*/ 572494 w 1486894"/>
                <a:gd name="connsiteY7" fmla="*/ 1546529 h 1908313"/>
                <a:gd name="connsiteX8" fmla="*/ 393590 w 1486894"/>
                <a:gd name="connsiteY8" fmla="*/ 1689652 h 1908313"/>
                <a:gd name="connsiteX9" fmla="*/ 230588 w 1486894"/>
                <a:gd name="connsiteY9" fmla="*/ 1800970 h 1908313"/>
                <a:gd name="connsiteX10" fmla="*/ 87465 w 1486894"/>
                <a:gd name="connsiteY10" fmla="*/ 1892410 h 1908313"/>
                <a:gd name="connsiteX11" fmla="*/ 43733 w 1486894"/>
                <a:gd name="connsiteY11" fmla="*/ 1908313 h 1908313"/>
                <a:gd name="connsiteX12" fmla="*/ 19879 w 1486894"/>
                <a:gd name="connsiteY12" fmla="*/ 1908313 h 1908313"/>
                <a:gd name="connsiteX13" fmla="*/ 0 w 1486894"/>
                <a:gd name="connsiteY13" fmla="*/ 1896386 h 1908313"/>
                <a:gd name="connsiteX14" fmla="*/ 3976 w 1486894"/>
                <a:gd name="connsiteY14" fmla="*/ 1872532 h 1908313"/>
                <a:gd name="connsiteX15" fmla="*/ 27830 w 1486894"/>
                <a:gd name="connsiteY15" fmla="*/ 1852654 h 1908313"/>
                <a:gd name="connsiteX16" fmla="*/ 103367 w 1486894"/>
                <a:gd name="connsiteY16" fmla="*/ 1789043 h 1908313"/>
                <a:gd name="connsiteX17" fmla="*/ 218661 w 1486894"/>
                <a:gd name="connsiteY17" fmla="*/ 1689652 h 1908313"/>
                <a:gd name="connsiteX18" fmla="*/ 333955 w 1486894"/>
                <a:gd name="connsiteY18" fmla="*/ 1586285 h 1908313"/>
                <a:gd name="connsiteX19" fmla="*/ 421420 w 1486894"/>
                <a:gd name="connsiteY19" fmla="*/ 1494845 h 1908313"/>
                <a:gd name="connsiteX20" fmla="*/ 528762 w 1486894"/>
                <a:gd name="connsiteY20" fmla="*/ 1375576 h 1908313"/>
                <a:gd name="connsiteX21" fmla="*/ 636105 w 1486894"/>
                <a:gd name="connsiteY21" fmla="*/ 1240403 h 1908313"/>
                <a:gd name="connsiteX22" fmla="*/ 715618 w 1486894"/>
                <a:gd name="connsiteY22" fmla="*/ 1113182 h 1908313"/>
                <a:gd name="connsiteX23" fmla="*/ 822960 w 1486894"/>
                <a:gd name="connsiteY23" fmla="*/ 934278 h 1908313"/>
                <a:gd name="connsiteX24" fmla="*/ 906449 w 1486894"/>
                <a:gd name="connsiteY24" fmla="*/ 763325 h 1908313"/>
                <a:gd name="connsiteX25" fmla="*/ 962108 w 1486894"/>
                <a:gd name="connsiteY25" fmla="*/ 620202 h 1908313"/>
                <a:gd name="connsiteX26" fmla="*/ 1013792 w 1486894"/>
                <a:gd name="connsiteY26" fmla="*/ 461176 h 1908313"/>
                <a:gd name="connsiteX27" fmla="*/ 1045597 w 1486894"/>
                <a:gd name="connsiteY27" fmla="*/ 345882 h 1908313"/>
                <a:gd name="connsiteX28" fmla="*/ 1073426 w 1486894"/>
                <a:gd name="connsiteY28" fmla="*/ 230588 h 1908313"/>
                <a:gd name="connsiteX29" fmla="*/ 1065475 w 1486894"/>
                <a:gd name="connsiteY29" fmla="*/ 87464 h 1908313"/>
                <a:gd name="connsiteX30" fmla="*/ 1073426 w 1486894"/>
                <a:gd name="connsiteY30" fmla="*/ 43732 h 1908313"/>
                <a:gd name="connsiteX31" fmla="*/ 1097280 w 1486894"/>
                <a:gd name="connsiteY31" fmla="*/ 7951 h 1908313"/>
                <a:gd name="connsiteX32" fmla="*/ 1117159 w 1486894"/>
                <a:gd name="connsiteY32" fmla="*/ 0 h 1908313"/>
                <a:gd name="connsiteX33" fmla="*/ 1152940 w 1486894"/>
                <a:gd name="connsiteY33" fmla="*/ 0 h 1908313"/>
                <a:gd name="connsiteX34" fmla="*/ 1196672 w 1486894"/>
                <a:gd name="connsiteY34" fmla="*/ 19878 h 1908313"/>
                <a:gd name="connsiteX35" fmla="*/ 1284136 w 1486894"/>
                <a:gd name="connsiteY35" fmla="*/ 59635 h 1908313"/>
                <a:gd name="connsiteX36" fmla="*/ 1375576 w 1486894"/>
                <a:gd name="connsiteY36" fmla="*/ 103367 h 1908313"/>
                <a:gd name="connsiteX37" fmla="*/ 1451113 w 1486894"/>
                <a:gd name="connsiteY37" fmla="*/ 147099 h 1908313"/>
                <a:gd name="connsiteX38" fmla="*/ 1474967 w 1486894"/>
                <a:gd name="connsiteY38" fmla="*/ 170953 h 1908313"/>
                <a:gd name="connsiteX39" fmla="*/ 1486894 w 1486894"/>
                <a:gd name="connsiteY39" fmla="*/ 194807 h 1908313"/>
                <a:gd name="connsiteX40" fmla="*/ 1482919 w 1486894"/>
                <a:gd name="connsiteY40" fmla="*/ 226612 h 1908313"/>
                <a:gd name="connsiteX41" fmla="*/ 1470992 w 1486894"/>
                <a:gd name="connsiteY41" fmla="*/ 270344 h 1908313"/>
                <a:gd name="connsiteX42" fmla="*/ 1447138 w 1486894"/>
                <a:gd name="connsiteY42" fmla="*/ 302149 h 1908313"/>
                <a:gd name="connsiteX43" fmla="*/ 1423284 w 1486894"/>
                <a:gd name="connsiteY43" fmla="*/ 322028 h 1908313"/>
                <a:gd name="connsiteX44" fmla="*/ 1387503 w 1486894"/>
                <a:gd name="connsiteY44" fmla="*/ 333955 h 1908313"/>
                <a:gd name="connsiteX45" fmla="*/ 1375576 w 1486894"/>
                <a:gd name="connsiteY45" fmla="*/ 337930 h 1908313"/>
                <a:gd name="connsiteX46" fmla="*/ 1335820 w 1486894"/>
                <a:gd name="connsiteY46" fmla="*/ 421419 h 1908313"/>
                <a:gd name="connsiteX47" fmla="*/ 1248355 w 1486894"/>
                <a:gd name="connsiteY47" fmla="*/ 608275 h 190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86894" h="1908313">
                  <a:moveTo>
                    <a:pt x="1248355" y="608275"/>
                  </a:moveTo>
                  <a:lnTo>
                    <a:pt x="1184745" y="735496"/>
                  </a:lnTo>
                  <a:lnTo>
                    <a:pt x="1129086" y="834887"/>
                  </a:lnTo>
                  <a:lnTo>
                    <a:pt x="1041621" y="981986"/>
                  </a:lnTo>
                  <a:lnTo>
                    <a:pt x="954157" y="1113182"/>
                  </a:lnTo>
                  <a:lnTo>
                    <a:pt x="854766" y="1248355"/>
                  </a:lnTo>
                  <a:lnTo>
                    <a:pt x="731520" y="1395454"/>
                  </a:lnTo>
                  <a:lnTo>
                    <a:pt x="572494" y="1546529"/>
                  </a:lnTo>
                  <a:lnTo>
                    <a:pt x="393590" y="1689652"/>
                  </a:lnTo>
                  <a:lnTo>
                    <a:pt x="230588" y="1800970"/>
                  </a:lnTo>
                  <a:lnTo>
                    <a:pt x="87465" y="1892410"/>
                  </a:lnTo>
                  <a:lnTo>
                    <a:pt x="43733" y="1908313"/>
                  </a:lnTo>
                  <a:lnTo>
                    <a:pt x="19879" y="1908313"/>
                  </a:lnTo>
                  <a:lnTo>
                    <a:pt x="0" y="1896386"/>
                  </a:lnTo>
                  <a:lnTo>
                    <a:pt x="3976" y="1872532"/>
                  </a:lnTo>
                  <a:lnTo>
                    <a:pt x="27830" y="1852654"/>
                  </a:lnTo>
                  <a:lnTo>
                    <a:pt x="103367" y="1789043"/>
                  </a:lnTo>
                  <a:lnTo>
                    <a:pt x="218661" y="1689652"/>
                  </a:lnTo>
                  <a:lnTo>
                    <a:pt x="333955" y="1586285"/>
                  </a:lnTo>
                  <a:lnTo>
                    <a:pt x="421420" y="1494845"/>
                  </a:lnTo>
                  <a:lnTo>
                    <a:pt x="528762" y="1375576"/>
                  </a:lnTo>
                  <a:lnTo>
                    <a:pt x="636105" y="1240403"/>
                  </a:lnTo>
                  <a:lnTo>
                    <a:pt x="715618" y="1113182"/>
                  </a:lnTo>
                  <a:lnTo>
                    <a:pt x="822960" y="934278"/>
                  </a:lnTo>
                  <a:lnTo>
                    <a:pt x="906449" y="763325"/>
                  </a:lnTo>
                  <a:lnTo>
                    <a:pt x="962108" y="620202"/>
                  </a:lnTo>
                  <a:lnTo>
                    <a:pt x="1013792" y="461176"/>
                  </a:lnTo>
                  <a:lnTo>
                    <a:pt x="1045597" y="345882"/>
                  </a:lnTo>
                  <a:lnTo>
                    <a:pt x="1073426" y="230588"/>
                  </a:lnTo>
                  <a:lnTo>
                    <a:pt x="1065475" y="87464"/>
                  </a:lnTo>
                  <a:lnTo>
                    <a:pt x="1073426" y="43732"/>
                  </a:lnTo>
                  <a:lnTo>
                    <a:pt x="1097280" y="7951"/>
                  </a:lnTo>
                  <a:lnTo>
                    <a:pt x="1117159" y="0"/>
                  </a:lnTo>
                  <a:lnTo>
                    <a:pt x="1152940" y="0"/>
                  </a:lnTo>
                  <a:lnTo>
                    <a:pt x="1196672" y="19878"/>
                  </a:lnTo>
                  <a:lnTo>
                    <a:pt x="1284136" y="59635"/>
                  </a:lnTo>
                  <a:lnTo>
                    <a:pt x="1375576" y="103367"/>
                  </a:lnTo>
                  <a:lnTo>
                    <a:pt x="1451113" y="147099"/>
                  </a:lnTo>
                  <a:lnTo>
                    <a:pt x="1474967" y="170953"/>
                  </a:lnTo>
                  <a:lnTo>
                    <a:pt x="1486894" y="194807"/>
                  </a:lnTo>
                  <a:lnTo>
                    <a:pt x="1482919" y="226612"/>
                  </a:lnTo>
                  <a:lnTo>
                    <a:pt x="1470992" y="270344"/>
                  </a:lnTo>
                  <a:lnTo>
                    <a:pt x="1447138" y="302149"/>
                  </a:lnTo>
                  <a:lnTo>
                    <a:pt x="1423284" y="322028"/>
                  </a:lnTo>
                  <a:lnTo>
                    <a:pt x="1387503" y="333955"/>
                  </a:lnTo>
                  <a:lnTo>
                    <a:pt x="1375576" y="337930"/>
                  </a:lnTo>
                  <a:lnTo>
                    <a:pt x="1335820" y="421419"/>
                  </a:lnTo>
                  <a:lnTo>
                    <a:pt x="1248355" y="6082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D58A895D-D6C3-49B9-8564-DCD69EA1CD74}"/>
                </a:ext>
              </a:extLst>
            </p:cNvPr>
            <p:cNvSpPr/>
            <p:nvPr/>
          </p:nvSpPr>
          <p:spPr>
            <a:xfrm>
              <a:off x="6234114" y="2532064"/>
              <a:ext cx="1576387" cy="892175"/>
            </a:xfrm>
            <a:custGeom>
              <a:avLst/>
              <a:gdLst>
                <a:gd name="connsiteX0" fmla="*/ 659606 w 1576387"/>
                <a:gd name="connsiteY0" fmla="*/ 714375 h 892969"/>
                <a:gd name="connsiteX1" fmla="*/ 111918 w 1576387"/>
                <a:gd name="connsiteY1" fmla="*/ 892969 h 892969"/>
                <a:gd name="connsiteX2" fmla="*/ 0 w 1576387"/>
                <a:gd name="connsiteY2" fmla="*/ 807244 h 892969"/>
                <a:gd name="connsiteX3" fmla="*/ 169068 w 1576387"/>
                <a:gd name="connsiteY3" fmla="*/ 738187 h 892969"/>
                <a:gd name="connsiteX4" fmla="*/ 366712 w 1576387"/>
                <a:gd name="connsiteY4" fmla="*/ 650081 h 892969"/>
                <a:gd name="connsiteX5" fmla="*/ 542925 w 1576387"/>
                <a:gd name="connsiteY5" fmla="*/ 561975 h 892969"/>
                <a:gd name="connsiteX6" fmla="*/ 714375 w 1576387"/>
                <a:gd name="connsiteY6" fmla="*/ 464344 h 892969"/>
                <a:gd name="connsiteX7" fmla="*/ 838200 w 1576387"/>
                <a:gd name="connsiteY7" fmla="*/ 378619 h 892969"/>
                <a:gd name="connsiteX8" fmla="*/ 947737 w 1576387"/>
                <a:gd name="connsiteY8" fmla="*/ 295275 h 892969"/>
                <a:gd name="connsiteX9" fmla="*/ 1019175 w 1576387"/>
                <a:gd name="connsiteY9" fmla="*/ 228600 h 892969"/>
                <a:gd name="connsiteX10" fmla="*/ 1042987 w 1576387"/>
                <a:gd name="connsiteY10" fmla="*/ 197644 h 892969"/>
                <a:gd name="connsiteX11" fmla="*/ 1050131 w 1576387"/>
                <a:gd name="connsiteY11" fmla="*/ 178594 h 892969"/>
                <a:gd name="connsiteX12" fmla="*/ 1050131 w 1576387"/>
                <a:gd name="connsiteY12" fmla="*/ 157162 h 892969"/>
                <a:gd name="connsiteX13" fmla="*/ 1038225 w 1576387"/>
                <a:gd name="connsiteY13" fmla="*/ 121444 h 892969"/>
                <a:gd name="connsiteX14" fmla="*/ 1009650 w 1576387"/>
                <a:gd name="connsiteY14" fmla="*/ 90487 h 892969"/>
                <a:gd name="connsiteX15" fmla="*/ 981075 w 1576387"/>
                <a:gd name="connsiteY15" fmla="*/ 59531 h 892969"/>
                <a:gd name="connsiteX16" fmla="*/ 966787 w 1576387"/>
                <a:gd name="connsiteY16" fmla="*/ 40481 h 892969"/>
                <a:gd name="connsiteX17" fmla="*/ 962025 w 1576387"/>
                <a:gd name="connsiteY17" fmla="*/ 26194 h 892969"/>
                <a:gd name="connsiteX18" fmla="*/ 969168 w 1576387"/>
                <a:gd name="connsiteY18" fmla="*/ 9525 h 892969"/>
                <a:gd name="connsiteX19" fmla="*/ 992981 w 1576387"/>
                <a:gd name="connsiteY19" fmla="*/ 0 h 892969"/>
                <a:gd name="connsiteX20" fmla="*/ 1023937 w 1576387"/>
                <a:gd name="connsiteY20" fmla="*/ 2381 h 892969"/>
                <a:gd name="connsiteX21" fmla="*/ 1131093 w 1576387"/>
                <a:gd name="connsiteY21" fmla="*/ 40481 h 892969"/>
                <a:gd name="connsiteX22" fmla="*/ 1266825 w 1576387"/>
                <a:gd name="connsiteY22" fmla="*/ 90487 h 892969"/>
                <a:gd name="connsiteX23" fmla="*/ 1385887 w 1576387"/>
                <a:gd name="connsiteY23" fmla="*/ 147637 h 892969"/>
                <a:gd name="connsiteX24" fmla="*/ 1447800 w 1576387"/>
                <a:gd name="connsiteY24" fmla="*/ 183356 h 892969"/>
                <a:gd name="connsiteX25" fmla="*/ 1512093 w 1576387"/>
                <a:gd name="connsiteY25" fmla="*/ 228600 h 892969"/>
                <a:gd name="connsiteX26" fmla="*/ 1547812 w 1576387"/>
                <a:gd name="connsiteY26" fmla="*/ 261937 h 892969"/>
                <a:gd name="connsiteX27" fmla="*/ 1571625 w 1576387"/>
                <a:gd name="connsiteY27" fmla="*/ 290512 h 892969"/>
                <a:gd name="connsiteX28" fmla="*/ 1576387 w 1576387"/>
                <a:gd name="connsiteY28" fmla="*/ 307181 h 892969"/>
                <a:gd name="connsiteX29" fmla="*/ 1576387 w 1576387"/>
                <a:gd name="connsiteY29" fmla="*/ 319087 h 892969"/>
                <a:gd name="connsiteX30" fmla="*/ 1569243 w 1576387"/>
                <a:gd name="connsiteY30" fmla="*/ 345281 h 892969"/>
                <a:gd name="connsiteX31" fmla="*/ 1557337 w 1576387"/>
                <a:gd name="connsiteY31" fmla="*/ 371475 h 892969"/>
                <a:gd name="connsiteX32" fmla="*/ 1526381 w 1576387"/>
                <a:gd name="connsiteY32" fmla="*/ 402431 h 892969"/>
                <a:gd name="connsiteX33" fmla="*/ 1481137 w 1576387"/>
                <a:gd name="connsiteY33" fmla="*/ 428625 h 892969"/>
                <a:gd name="connsiteX34" fmla="*/ 1426368 w 1576387"/>
                <a:gd name="connsiteY34" fmla="*/ 457200 h 892969"/>
                <a:gd name="connsiteX35" fmla="*/ 1193006 w 1576387"/>
                <a:gd name="connsiteY35" fmla="*/ 535781 h 892969"/>
                <a:gd name="connsiteX36" fmla="*/ 873918 w 1576387"/>
                <a:gd name="connsiteY36" fmla="*/ 640556 h 892969"/>
                <a:gd name="connsiteX37" fmla="*/ 659606 w 1576387"/>
                <a:gd name="connsiteY37" fmla="*/ 714375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76387" h="892969">
                  <a:moveTo>
                    <a:pt x="659606" y="714375"/>
                  </a:moveTo>
                  <a:lnTo>
                    <a:pt x="111918" y="892969"/>
                  </a:lnTo>
                  <a:lnTo>
                    <a:pt x="0" y="807244"/>
                  </a:lnTo>
                  <a:lnTo>
                    <a:pt x="169068" y="738187"/>
                  </a:lnTo>
                  <a:lnTo>
                    <a:pt x="366712" y="650081"/>
                  </a:lnTo>
                  <a:lnTo>
                    <a:pt x="542925" y="561975"/>
                  </a:lnTo>
                  <a:lnTo>
                    <a:pt x="714375" y="464344"/>
                  </a:lnTo>
                  <a:lnTo>
                    <a:pt x="838200" y="378619"/>
                  </a:lnTo>
                  <a:lnTo>
                    <a:pt x="947737" y="295275"/>
                  </a:lnTo>
                  <a:lnTo>
                    <a:pt x="1019175" y="228600"/>
                  </a:lnTo>
                  <a:lnTo>
                    <a:pt x="1042987" y="197644"/>
                  </a:lnTo>
                  <a:lnTo>
                    <a:pt x="1050131" y="178594"/>
                  </a:lnTo>
                  <a:lnTo>
                    <a:pt x="1050131" y="157162"/>
                  </a:lnTo>
                  <a:lnTo>
                    <a:pt x="1038225" y="121444"/>
                  </a:lnTo>
                  <a:lnTo>
                    <a:pt x="1009650" y="90487"/>
                  </a:lnTo>
                  <a:lnTo>
                    <a:pt x="981075" y="59531"/>
                  </a:lnTo>
                  <a:lnTo>
                    <a:pt x="966787" y="40481"/>
                  </a:lnTo>
                  <a:lnTo>
                    <a:pt x="962025" y="26194"/>
                  </a:lnTo>
                  <a:lnTo>
                    <a:pt x="969168" y="9525"/>
                  </a:lnTo>
                  <a:lnTo>
                    <a:pt x="992981" y="0"/>
                  </a:lnTo>
                  <a:lnTo>
                    <a:pt x="1023937" y="2381"/>
                  </a:lnTo>
                  <a:lnTo>
                    <a:pt x="1131093" y="40481"/>
                  </a:lnTo>
                  <a:lnTo>
                    <a:pt x="1266825" y="90487"/>
                  </a:lnTo>
                  <a:lnTo>
                    <a:pt x="1385887" y="147637"/>
                  </a:lnTo>
                  <a:lnTo>
                    <a:pt x="1447800" y="183356"/>
                  </a:lnTo>
                  <a:lnTo>
                    <a:pt x="1512093" y="228600"/>
                  </a:lnTo>
                  <a:lnTo>
                    <a:pt x="1547812" y="261937"/>
                  </a:lnTo>
                  <a:lnTo>
                    <a:pt x="1571625" y="290512"/>
                  </a:lnTo>
                  <a:lnTo>
                    <a:pt x="1576387" y="307181"/>
                  </a:lnTo>
                  <a:lnTo>
                    <a:pt x="1576387" y="319087"/>
                  </a:lnTo>
                  <a:lnTo>
                    <a:pt x="1569243" y="345281"/>
                  </a:lnTo>
                  <a:lnTo>
                    <a:pt x="1557337" y="371475"/>
                  </a:lnTo>
                  <a:lnTo>
                    <a:pt x="1526381" y="402431"/>
                  </a:lnTo>
                  <a:lnTo>
                    <a:pt x="1481137" y="428625"/>
                  </a:lnTo>
                  <a:lnTo>
                    <a:pt x="1426368" y="457200"/>
                  </a:lnTo>
                  <a:lnTo>
                    <a:pt x="1193006" y="535781"/>
                  </a:lnTo>
                  <a:lnTo>
                    <a:pt x="873918" y="640556"/>
                  </a:lnTo>
                  <a:lnTo>
                    <a:pt x="659606" y="7143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F33C230F-3B00-453C-9026-A3A4B81C8273}"/>
                </a:ext>
              </a:extLst>
            </p:cNvPr>
            <p:cNvSpPr/>
            <p:nvPr/>
          </p:nvSpPr>
          <p:spPr>
            <a:xfrm>
              <a:off x="6100764" y="3179764"/>
              <a:ext cx="2389187" cy="1755775"/>
            </a:xfrm>
            <a:custGeom>
              <a:avLst/>
              <a:gdLst>
                <a:gd name="connsiteX0" fmla="*/ 676275 w 2388393"/>
                <a:gd name="connsiteY0" fmla="*/ 816769 h 1757362"/>
                <a:gd name="connsiteX1" fmla="*/ 302418 w 2388393"/>
                <a:gd name="connsiteY1" fmla="*/ 423862 h 1757362"/>
                <a:gd name="connsiteX2" fmla="*/ 0 w 2388393"/>
                <a:gd name="connsiteY2" fmla="*/ 102394 h 1757362"/>
                <a:gd name="connsiteX3" fmla="*/ 2381 w 2388393"/>
                <a:gd name="connsiteY3" fmla="*/ 0 h 1757362"/>
                <a:gd name="connsiteX4" fmla="*/ 219075 w 2388393"/>
                <a:gd name="connsiteY4" fmla="*/ 159544 h 1757362"/>
                <a:gd name="connsiteX5" fmla="*/ 461962 w 2388393"/>
                <a:gd name="connsiteY5" fmla="*/ 364331 h 1757362"/>
                <a:gd name="connsiteX6" fmla="*/ 821531 w 2388393"/>
                <a:gd name="connsiteY6" fmla="*/ 659606 h 1757362"/>
                <a:gd name="connsiteX7" fmla="*/ 938212 w 2388393"/>
                <a:gd name="connsiteY7" fmla="*/ 750094 h 1757362"/>
                <a:gd name="connsiteX8" fmla="*/ 1128712 w 2388393"/>
                <a:gd name="connsiteY8" fmla="*/ 900112 h 1757362"/>
                <a:gd name="connsiteX9" fmla="*/ 1366837 w 2388393"/>
                <a:gd name="connsiteY9" fmla="*/ 1078706 h 1757362"/>
                <a:gd name="connsiteX10" fmla="*/ 1633537 w 2388393"/>
                <a:gd name="connsiteY10" fmla="*/ 1264444 h 1757362"/>
                <a:gd name="connsiteX11" fmla="*/ 1804987 w 2388393"/>
                <a:gd name="connsiteY11" fmla="*/ 1376362 h 1757362"/>
                <a:gd name="connsiteX12" fmla="*/ 2052637 w 2388393"/>
                <a:gd name="connsiteY12" fmla="*/ 1531144 h 1757362"/>
                <a:gd name="connsiteX13" fmla="*/ 2302668 w 2388393"/>
                <a:gd name="connsiteY13" fmla="*/ 1666875 h 1757362"/>
                <a:gd name="connsiteX14" fmla="*/ 2364581 w 2388393"/>
                <a:gd name="connsiteY14" fmla="*/ 1697831 h 1757362"/>
                <a:gd name="connsiteX15" fmla="*/ 2383631 w 2388393"/>
                <a:gd name="connsiteY15" fmla="*/ 1709737 h 1757362"/>
                <a:gd name="connsiteX16" fmla="*/ 2388393 w 2388393"/>
                <a:gd name="connsiteY16" fmla="*/ 1724025 h 1757362"/>
                <a:gd name="connsiteX17" fmla="*/ 2371725 w 2388393"/>
                <a:gd name="connsiteY17" fmla="*/ 1743075 h 1757362"/>
                <a:gd name="connsiteX18" fmla="*/ 2321718 w 2388393"/>
                <a:gd name="connsiteY18" fmla="*/ 1757362 h 1757362"/>
                <a:gd name="connsiteX19" fmla="*/ 2183606 w 2388393"/>
                <a:gd name="connsiteY19" fmla="*/ 1752600 h 1757362"/>
                <a:gd name="connsiteX20" fmla="*/ 1916906 w 2388393"/>
                <a:gd name="connsiteY20" fmla="*/ 1721644 h 1757362"/>
                <a:gd name="connsiteX21" fmla="*/ 1538287 w 2388393"/>
                <a:gd name="connsiteY21" fmla="*/ 1681162 h 1757362"/>
                <a:gd name="connsiteX22" fmla="*/ 1516856 w 2388393"/>
                <a:gd name="connsiteY22" fmla="*/ 1671637 h 1757362"/>
                <a:gd name="connsiteX23" fmla="*/ 1340643 w 2388393"/>
                <a:gd name="connsiteY23" fmla="*/ 1490662 h 1757362"/>
                <a:gd name="connsiteX24" fmla="*/ 957262 w 2388393"/>
                <a:gd name="connsiteY24" fmla="*/ 1102519 h 1757362"/>
                <a:gd name="connsiteX25" fmla="*/ 676275 w 2388393"/>
                <a:gd name="connsiteY25" fmla="*/ 816769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88393" h="1757362">
                  <a:moveTo>
                    <a:pt x="676275" y="816769"/>
                  </a:moveTo>
                  <a:lnTo>
                    <a:pt x="302418" y="423862"/>
                  </a:lnTo>
                  <a:lnTo>
                    <a:pt x="0" y="102394"/>
                  </a:lnTo>
                  <a:cubicBezTo>
                    <a:pt x="794" y="68263"/>
                    <a:pt x="1587" y="34131"/>
                    <a:pt x="2381" y="0"/>
                  </a:cubicBezTo>
                  <a:lnTo>
                    <a:pt x="219075" y="159544"/>
                  </a:lnTo>
                  <a:lnTo>
                    <a:pt x="461962" y="364331"/>
                  </a:lnTo>
                  <a:lnTo>
                    <a:pt x="821531" y="659606"/>
                  </a:lnTo>
                  <a:lnTo>
                    <a:pt x="938212" y="750094"/>
                  </a:lnTo>
                  <a:lnTo>
                    <a:pt x="1128712" y="900112"/>
                  </a:lnTo>
                  <a:lnTo>
                    <a:pt x="1366837" y="1078706"/>
                  </a:lnTo>
                  <a:lnTo>
                    <a:pt x="1633537" y="1264444"/>
                  </a:lnTo>
                  <a:lnTo>
                    <a:pt x="1804987" y="1376362"/>
                  </a:lnTo>
                  <a:lnTo>
                    <a:pt x="2052637" y="1531144"/>
                  </a:lnTo>
                  <a:lnTo>
                    <a:pt x="2302668" y="1666875"/>
                  </a:lnTo>
                  <a:lnTo>
                    <a:pt x="2364581" y="1697831"/>
                  </a:lnTo>
                  <a:lnTo>
                    <a:pt x="2383631" y="1709737"/>
                  </a:lnTo>
                  <a:lnTo>
                    <a:pt x="2388393" y="1724025"/>
                  </a:lnTo>
                  <a:lnTo>
                    <a:pt x="2371725" y="1743075"/>
                  </a:lnTo>
                  <a:lnTo>
                    <a:pt x="2321718" y="1757362"/>
                  </a:lnTo>
                  <a:lnTo>
                    <a:pt x="2183606" y="1752600"/>
                  </a:lnTo>
                  <a:lnTo>
                    <a:pt x="1916906" y="1721644"/>
                  </a:lnTo>
                  <a:lnTo>
                    <a:pt x="1538287" y="1681162"/>
                  </a:lnTo>
                  <a:lnTo>
                    <a:pt x="1516856" y="1671637"/>
                  </a:lnTo>
                  <a:lnTo>
                    <a:pt x="1340643" y="1490662"/>
                  </a:lnTo>
                  <a:lnTo>
                    <a:pt x="957262" y="1102519"/>
                  </a:lnTo>
                  <a:lnTo>
                    <a:pt x="676275" y="8167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D990F489-5C98-4CAB-911A-2E63D0D504B8}"/>
              </a:ext>
            </a:extLst>
          </p:cNvPr>
          <p:cNvGrpSpPr/>
          <p:nvPr/>
        </p:nvGrpSpPr>
        <p:grpSpPr>
          <a:xfrm>
            <a:off x="3778250" y="1452563"/>
            <a:ext cx="4711701" cy="4394201"/>
            <a:chOff x="3778250" y="1452563"/>
            <a:chExt cx="4711701" cy="4394201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940864DB-51D7-44C5-9A61-83D7D82C7ED2}"/>
                </a:ext>
              </a:extLst>
            </p:cNvPr>
            <p:cNvSpPr/>
            <p:nvPr/>
          </p:nvSpPr>
          <p:spPr>
            <a:xfrm>
              <a:off x="5384800" y="1452563"/>
              <a:ext cx="1200150" cy="481012"/>
            </a:xfrm>
            <a:custGeom>
              <a:avLst/>
              <a:gdLst>
                <a:gd name="connsiteX0" fmla="*/ 561975 w 1200150"/>
                <a:gd name="connsiteY0" fmla="*/ 421481 h 481012"/>
                <a:gd name="connsiteX1" fmla="*/ 442913 w 1200150"/>
                <a:gd name="connsiteY1" fmla="*/ 361950 h 481012"/>
                <a:gd name="connsiteX2" fmla="*/ 278607 w 1200150"/>
                <a:gd name="connsiteY2" fmla="*/ 257175 h 481012"/>
                <a:gd name="connsiteX3" fmla="*/ 188119 w 1200150"/>
                <a:gd name="connsiteY3" fmla="*/ 195262 h 481012"/>
                <a:gd name="connsiteX4" fmla="*/ 80963 w 1200150"/>
                <a:gd name="connsiteY4" fmla="*/ 116681 h 481012"/>
                <a:gd name="connsiteX5" fmla="*/ 21432 w 1200150"/>
                <a:gd name="connsiteY5" fmla="*/ 71437 h 481012"/>
                <a:gd name="connsiteX6" fmla="*/ 9525 w 1200150"/>
                <a:gd name="connsiteY6" fmla="*/ 57150 h 481012"/>
                <a:gd name="connsiteX7" fmla="*/ 2382 w 1200150"/>
                <a:gd name="connsiteY7" fmla="*/ 40481 h 481012"/>
                <a:gd name="connsiteX8" fmla="*/ 0 w 1200150"/>
                <a:gd name="connsiteY8" fmla="*/ 23812 h 481012"/>
                <a:gd name="connsiteX9" fmla="*/ 2382 w 1200150"/>
                <a:gd name="connsiteY9" fmla="*/ 7143 h 481012"/>
                <a:gd name="connsiteX10" fmla="*/ 14288 w 1200150"/>
                <a:gd name="connsiteY10" fmla="*/ 0 h 481012"/>
                <a:gd name="connsiteX11" fmla="*/ 38100 w 1200150"/>
                <a:gd name="connsiteY11" fmla="*/ 0 h 481012"/>
                <a:gd name="connsiteX12" fmla="*/ 80963 w 1200150"/>
                <a:gd name="connsiteY12" fmla="*/ 21431 h 481012"/>
                <a:gd name="connsiteX13" fmla="*/ 180975 w 1200150"/>
                <a:gd name="connsiteY13" fmla="*/ 64293 h 481012"/>
                <a:gd name="connsiteX14" fmla="*/ 242888 w 1200150"/>
                <a:gd name="connsiteY14" fmla="*/ 85725 h 481012"/>
                <a:gd name="connsiteX15" fmla="*/ 321469 w 1200150"/>
                <a:gd name="connsiteY15" fmla="*/ 111918 h 481012"/>
                <a:gd name="connsiteX16" fmla="*/ 421482 w 1200150"/>
                <a:gd name="connsiteY16" fmla="*/ 140493 h 481012"/>
                <a:gd name="connsiteX17" fmla="*/ 492919 w 1200150"/>
                <a:gd name="connsiteY17" fmla="*/ 154781 h 481012"/>
                <a:gd name="connsiteX18" fmla="*/ 564357 w 1200150"/>
                <a:gd name="connsiteY18" fmla="*/ 166687 h 481012"/>
                <a:gd name="connsiteX19" fmla="*/ 633413 w 1200150"/>
                <a:gd name="connsiteY19" fmla="*/ 173831 h 481012"/>
                <a:gd name="connsiteX20" fmla="*/ 700088 w 1200150"/>
                <a:gd name="connsiteY20" fmla="*/ 173831 h 481012"/>
                <a:gd name="connsiteX21" fmla="*/ 788194 w 1200150"/>
                <a:gd name="connsiteY21" fmla="*/ 171450 h 481012"/>
                <a:gd name="connsiteX22" fmla="*/ 873919 w 1200150"/>
                <a:gd name="connsiteY22" fmla="*/ 159543 h 481012"/>
                <a:gd name="connsiteX23" fmla="*/ 928688 w 1200150"/>
                <a:gd name="connsiteY23" fmla="*/ 145256 h 481012"/>
                <a:gd name="connsiteX24" fmla="*/ 971550 w 1200150"/>
                <a:gd name="connsiteY24" fmla="*/ 159543 h 481012"/>
                <a:gd name="connsiteX25" fmla="*/ 1033463 w 1200150"/>
                <a:gd name="connsiteY25" fmla="*/ 185737 h 481012"/>
                <a:gd name="connsiteX26" fmla="*/ 1083469 w 1200150"/>
                <a:gd name="connsiteY26" fmla="*/ 216693 h 481012"/>
                <a:gd name="connsiteX27" fmla="*/ 1128713 w 1200150"/>
                <a:gd name="connsiteY27" fmla="*/ 250031 h 481012"/>
                <a:gd name="connsiteX28" fmla="*/ 1157288 w 1200150"/>
                <a:gd name="connsiteY28" fmla="*/ 280987 h 481012"/>
                <a:gd name="connsiteX29" fmla="*/ 1176338 w 1200150"/>
                <a:gd name="connsiteY29" fmla="*/ 307181 h 481012"/>
                <a:gd name="connsiteX30" fmla="*/ 1190625 w 1200150"/>
                <a:gd name="connsiteY30" fmla="*/ 340518 h 481012"/>
                <a:gd name="connsiteX31" fmla="*/ 1195388 w 1200150"/>
                <a:gd name="connsiteY31" fmla="*/ 364331 h 481012"/>
                <a:gd name="connsiteX32" fmla="*/ 1200150 w 1200150"/>
                <a:gd name="connsiteY32" fmla="*/ 395287 h 481012"/>
                <a:gd name="connsiteX33" fmla="*/ 1200150 w 1200150"/>
                <a:gd name="connsiteY33" fmla="*/ 421481 h 481012"/>
                <a:gd name="connsiteX34" fmla="*/ 1195388 w 1200150"/>
                <a:gd name="connsiteY34" fmla="*/ 438150 h 481012"/>
                <a:gd name="connsiteX35" fmla="*/ 1173957 w 1200150"/>
                <a:gd name="connsiteY35" fmla="*/ 454818 h 481012"/>
                <a:gd name="connsiteX36" fmla="*/ 1131094 w 1200150"/>
                <a:gd name="connsiteY36" fmla="*/ 466725 h 481012"/>
                <a:gd name="connsiteX37" fmla="*/ 1064419 w 1200150"/>
                <a:gd name="connsiteY37" fmla="*/ 478631 h 481012"/>
                <a:gd name="connsiteX38" fmla="*/ 978694 w 1200150"/>
                <a:gd name="connsiteY38" fmla="*/ 481012 h 481012"/>
                <a:gd name="connsiteX39" fmla="*/ 873919 w 1200150"/>
                <a:gd name="connsiteY39" fmla="*/ 478631 h 481012"/>
                <a:gd name="connsiteX40" fmla="*/ 783432 w 1200150"/>
                <a:gd name="connsiteY40" fmla="*/ 473868 h 481012"/>
                <a:gd name="connsiteX41" fmla="*/ 719138 w 1200150"/>
                <a:gd name="connsiteY41" fmla="*/ 466725 h 481012"/>
                <a:gd name="connsiteX42" fmla="*/ 640557 w 1200150"/>
                <a:gd name="connsiteY42" fmla="*/ 452437 h 481012"/>
                <a:gd name="connsiteX43" fmla="*/ 561975 w 1200150"/>
                <a:gd name="connsiteY43" fmla="*/ 421481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00150" h="481012">
                  <a:moveTo>
                    <a:pt x="561975" y="421481"/>
                  </a:moveTo>
                  <a:lnTo>
                    <a:pt x="442913" y="361950"/>
                  </a:lnTo>
                  <a:lnTo>
                    <a:pt x="278607" y="257175"/>
                  </a:lnTo>
                  <a:lnTo>
                    <a:pt x="188119" y="195262"/>
                  </a:lnTo>
                  <a:lnTo>
                    <a:pt x="80963" y="116681"/>
                  </a:lnTo>
                  <a:lnTo>
                    <a:pt x="21432" y="71437"/>
                  </a:lnTo>
                  <a:lnTo>
                    <a:pt x="9525" y="57150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80963" y="21431"/>
                  </a:lnTo>
                  <a:lnTo>
                    <a:pt x="180975" y="64293"/>
                  </a:lnTo>
                  <a:lnTo>
                    <a:pt x="242888" y="85725"/>
                  </a:lnTo>
                  <a:lnTo>
                    <a:pt x="321469" y="111918"/>
                  </a:lnTo>
                  <a:lnTo>
                    <a:pt x="421482" y="140493"/>
                  </a:lnTo>
                  <a:lnTo>
                    <a:pt x="492919" y="154781"/>
                  </a:lnTo>
                  <a:lnTo>
                    <a:pt x="564357" y="166687"/>
                  </a:lnTo>
                  <a:lnTo>
                    <a:pt x="633413" y="173831"/>
                  </a:lnTo>
                  <a:lnTo>
                    <a:pt x="700088" y="173831"/>
                  </a:lnTo>
                  <a:lnTo>
                    <a:pt x="788194" y="171450"/>
                  </a:lnTo>
                  <a:lnTo>
                    <a:pt x="873919" y="159543"/>
                  </a:lnTo>
                  <a:lnTo>
                    <a:pt x="928688" y="145256"/>
                  </a:lnTo>
                  <a:lnTo>
                    <a:pt x="971550" y="159543"/>
                  </a:lnTo>
                  <a:lnTo>
                    <a:pt x="1033463" y="185737"/>
                  </a:lnTo>
                  <a:lnTo>
                    <a:pt x="1083469" y="216693"/>
                  </a:lnTo>
                  <a:lnTo>
                    <a:pt x="1128713" y="250031"/>
                  </a:lnTo>
                  <a:lnTo>
                    <a:pt x="1157288" y="280987"/>
                  </a:lnTo>
                  <a:lnTo>
                    <a:pt x="1176338" y="307181"/>
                  </a:lnTo>
                  <a:lnTo>
                    <a:pt x="1190625" y="340518"/>
                  </a:lnTo>
                  <a:lnTo>
                    <a:pt x="1195388" y="364331"/>
                  </a:lnTo>
                  <a:lnTo>
                    <a:pt x="1200150" y="395287"/>
                  </a:lnTo>
                  <a:lnTo>
                    <a:pt x="1200150" y="421481"/>
                  </a:lnTo>
                  <a:lnTo>
                    <a:pt x="1195388" y="438150"/>
                  </a:lnTo>
                  <a:lnTo>
                    <a:pt x="1173957" y="454818"/>
                  </a:lnTo>
                  <a:lnTo>
                    <a:pt x="1131094" y="466725"/>
                  </a:lnTo>
                  <a:lnTo>
                    <a:pt x="1064419" y="478631"/>
                  </a:lnTo>
                  <a:lnTo>
                    <a:pt x="978694" y="481012"/>
                  </a:lnTo>
                  <a:lnTo>
                    <a:pt x="873919" y="478631"/>
                  </a:lnTo>
                  <a:lnTo>
                    <a:pt x="783432" y="473868"/>
                  </a:lnTo>
                  <a:lnTo>
                    <a:pt x="719138" y="466725"/>
                  </a:lnTo>
                  <a:lnTo>
                    <a:pt x="640557" y="452437"/>
                  </a:lnTo>
                  <a:lnTo>
                    <a:pt x="561975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5">
              <a:extLst>
                <a:ext uri="{FF2B5EF4-FFF2-40B4-BE49-F238E27FC236}">
                  <a16:creationId xmlns:a16="http://schemas.microsoft.com/office/drawing/2014/main" id="{5CC18F73-608B-4473-9E8D-49F7D59739DB}"/>
                </a:ext>
              </a:extLst>
            </p:cNvPr>
            <p:cNvSpPr/>
            <p:nvPr/>
          </p:nvSpPr>
          <p:spPr>
            <a:xfrm>
              <a:off x="4729164" y="2443164"/>
              <a:ext cx="1603375" cy="612775"/>
            </a:xfrm>
            <a:custGeom>
              <a:avLst/>
              <a:gdLst>
                <a:gd name="connsiteX0" fmla="*/ 776287 w 1602581"/>
                <a:gd name="connsiteY0" fmla="*/ 223837 h 611981"/>
                <a:gd name="connsiteX1" fmla="*/ 678656 w 1602581"/>
                <a:gd name="connsiteY1" fmla="*/ 254793 h 611981"/>
                <a:gd name="connsiteX2" fmla="*/ 583406 w 1602581"/>
                <a:gd name="connsiteY2" fmla="*/ 285750 h 611981"/>
                <a:gd name="connsiteX3" fmla="*/ 452437 w 1602581"/>
                <a:gd name="connsiteY3" fmla="*/ 319087 h 611981"/>
                <a:gd name="connsiteX4" fmla="*/ 340518 w 1602581"/>
                <a:gd name="connsiteY4" fmla="*/ 333375 h 611981"/>
                <a:gd name="connsiteX5" fmla="*/ 278606 w 1602581"/>
                <a:gd name="connsiteY5" fmla="*/ 338137 h 611981"/>
                <a:gd name="connsiteX6" fmla="*/ 233362 w 1602581"/>
                <a:gd name="connsiteY6" fmla="*/ 328612 h 611981"/>
                <a:gd name="connsiteX7" fmla="*/ 190500 w 1602581"/>
                <a:gd name="connsiteY7" fmla="*/ 314325 h 611981"/>
                <a:gd name="connsiteX8" fmla="*/ 140493 w 1602581"/>
                <a:gd name="connsiteY8" fmla="*/ 276225 h 611981"/>
                <a:gd name="connsiteX9" fmla="*/ 83343 w 1602581"/>
                <a:gd name="connsiteY9" fmla="*/ 221456 h 611981"/>
                <a:gd name="connsiteX10" fmla="*/ 45243 w 1602581"/>
                <a:gd name="connsiteY10" fmla="*/ 188118 h 611981"/>
                <a:gd name="connsiteX11" fmla="*/ 19050 w 1602581"/>
                <a:gd name="connsiteY11" fmla="*/ 183356 h 611981"/>
                <a:gd name="connsiteX12" fmla="*/ 4762 w 1602581"/>
                <a:gd name="connsiteY12" fmla="*/ 197643 h 611981"/>
                <a:gd name="connsiteX13" fmla="*/ 0 w 1602581"/>
                <a:gd name="connsiteY13" fmla="*/ 216693 h 611981"/>
                <a:gd name="connsiteX14" fmla="*/ 2381 w 1602581"/>
                <a:gd name="connsiteY14" fmla="*/ 254793 h 611981"/>
                <a:gd name="connsiteX15" fmla="*/ 23812 w 1602581"/>
                <a:gd name="connsiteY15" fmla="*/ 326231 h 611981"/>
                <a:gd name="connsiteX16" fmla="*/ 61912 w 1602581"/>
                <a:gd name="connsiteY16" fmla="*/ 411956 h 611981"/>
                <a:gd name="connsiteX17" fmla="*/ 109537 w 1602581"/>
                <a:gd name="connsiteY17" fmla="*/ 476250 h 611981"/>
                <a:gd name="connsiteX18" fmla="*/ 154781 w 1602581"/>
                <a:gd name="connsiteY18" fmla="*/ 523875 h 611981"/>
                <a:gd name="connsiteX19" fmla="*/ 176212 w 1602581"/>
                <a:gd name="connsiteY19" fmla="*/ 538162 h 611981"/>
                <a:gd name="connsiteX20" fmla="*/ 252412 w 1602581"/>
                <a:gd name="connsiteY20" fmla="*/ 583406 h 611981"/>
                <a:gd name="connsiteX21" fmla="*/ 309562 w 1602581"/>
                <a:gd name="connsiteY21" fmla="*/ 607218 h 611981"/>
                <a:gd name="connsiteX22" fmla="*/ 354806 w 1602581"/>
                <a:gd name="connsiteY22" fmla="*/ 611981 h 611981"/>
                <a:gd name="connsiteX23" fmla="*/ 388143 w 1602581"/>
                <a:gd name="connsiteY23" fmla="*/ 607218 h 611981"/>
                <a:gd name="connsiteX24" fmla="*/ 442912 w 1602581"/>
                <a:gd name="connsiteY24" fmla="*/ 578643 h 611981"/>
                <a:gd name="connsiteX25" fmla="*/ 607218 w 1602581"/>
                <a:gd name="connsiteY25" fmla="*/ 478631 h 611981"/>
                <a:gd name="connsiteX26" fmla="*/ 792956 w 1602581"/>
                <a:gd name="connsiteY26" fmla="*/ 395287 h 611981"/>
                <a:gd name="connsiteX27" fmla="*/ 954881 w 1602581"/>
                <a:gd name="connsiteY27" fmla="*/ 326231 h 611981"/>
                <a:gd name="connsiteX28" fmla="*/ 1054893 w 1602581"/>
                <a:gd name="connsiteY28" fmla="*/ 280987 h 611981"/>
                <a:gd name="connsiteX29" fmla="*/ 1162050 w 1602581"/>
                <a:gd name="connsiteY29" fmla="*/ 250031 h 611981"/>
                <a:gd name="connsiteX30" fmla="*/ 1204912 w 1602581"/>
                <a:gd name="connsiteY30" fmla="*/ 254793 h 611981"/>
                <a:gd name="connsiteX31" fmla="*/ 1602581 w 1602581"/>
                <a:gd name="connsiteY31" fmla="*/ 223837 h 611981"/>
                <a:gd name="connsiteX32" fmla="*/ 1597818 w 1602581"/>
                <a:gd name="connsiteY32" fmla="*/ 188118 h 611981"/>
                <a:gd name="connsiteX33" fmla="*/ 1581150 w 1602581"/>
                <a:gd name="connsiteY33" fmla="*/ 157162 h 611981"/>
                <a:gd name="connsiteX34" fmla="*/ 1535906 w 1602581"/>
                <a:gd name="connsiteY34" fmla="*/ 114300 h 611981"/>
                <a:gd name="connsiteX35" fmla="*/ 1450181 w 1602581"/>
                <a:gd name="connsiteY35" fmla="*/ 61912 h 611981"/>
                <a:gd name="connsiteX36" fmla="*/ 1366837 w 1602581"/>
                <a:gd name="connsiteY36" fmla="*/ 23812 h 611981"/>
                <a:gd name="connsiteX37" fmla="*/ 1323975 w 1602581"/>
                <a:gd name="connsiteY37" fmla="*/ 0 h 611981"/>
                <a:gd name="connsiteX38" fmla="*/ 1307306 w 1602581"/>
                <a:gd name="connsiteY38" fmla="*/ 2381 h 611981"/>
                <a:gd name="connsiteX39" fmla="*/ 1264443 w 1602581"/>
                <a:gd name="connsiteY39" fmla="*/ 11906 h 611981"/>
                <a:gd name="connsiteX40" fmla="*/ 1195387 w 1602581"/>
                <a:gd name="connsiteY40" fmla="*/ 40481 h 611981"/>
                <a:gd name="connsiteX41" fmla="*/ 1143000 w 1602581"/>
                <a:gd name="connsiteY41" fmla="*/ 76200 h 611981"/>
                <a:gd name="connsiteX42" fmla="*/ 1119187 w 1602581"/>
                <a:gd name="connsiteY42" fmla="*/ 95250 h 611981"/>
                <a:gd name="connsiteX43" fmla="*/ 950118 w 1602581"/>
                <a:gd name="connsiteY43" fmla="*/ 157162 h 611981"/>
                <a:gd name="connsiteX44" fmla="*/ 776287 w 1602581"/>
                <a:gd name="connsiteY44" fmla="*/ 2238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611981">
                  <a:moveTo>
                    <a:pt x="776287" y="223837"/>
                  </a:moveTo>
                  <a:lnTo>
                    <a:pt x="678656" y="254793"/>
                  </a:lnTo>
                  <a:lnTo>
                    <a:pt x="583406" y="285750"/>
                  </a:lnTo>
                  <a:lnTo>
                    <a:pt x="452437" y="319087"/>
                  </a:lnTo>
                  <a:lnTo>
                    <a:pt x="340518" y="333375"/>
                  </a:lnTo>
                  <a:lnTo>
                    <a:pt x="278606" y="338137"/>
                  </a:lnTo>
                  <a:lnTo>
                    <a:pt x="233362" y="328612"/>
                  </a:lnTo>
                  <a:lnTo>
                    <a:pt x="190500" y="314325"/>
                  </a:lnTo>
                  <a:lnTo>
                    <a:pt x="140493" y="276225"/>
                  </a:lnTo>
                  <a:lnTo>
                    <a:pt x="83343" y="221456"/>
                  </a:lnTo>
                  <a:lnTo>
                    <a:pt x="45243" y="188118"/>
                  </a:lnTo>
                  <a:lnTo>
                    <a:pt x="19050" y="183356"/>
                  </a:lnTo>
                  <a:lnTo>
                    <a:pt x="4762" y="197643"/>
                  </a:lnTo>
                  <a:lnTo>
                    <a:pt x="0" y="216693"/>
                  </a:lnTo>
                  <a:lnTo>
                    <a:pt x="2381" y="254793"/>
                  </a:lnTo>
                  <a:lnTo>
                    <a:pt x="23812" y="326231"/>
                  </a:lnTo>
                  <a:lnTo>
                    <a:pt x="61912" y="411956"/>
                  </a:lnTo>
                  <a:lnTo>
                    <a:pt x="109537" y="476250"/>
                  </a:lnTo>
                  <a:lnTo>
                    <a:pt x="154781" y="523875"/>
                  </a:lnTo>
                  <a:lnTo>
                    <a:pt x="176212" y="538162"/>
                  </a:lnTo>
                  <a:lnTo>
                    <a:pt x="252412" y="583406"/>
                  </a:lnTo>
                  <a:lnTo>
                    <a:pt x="309562" y="607218"/>
                  </a:lnTo>
                  <a:lnTo>
                    <a:pt x="354806" y="611981"/>
                  </a:lnTo>
                  <a:lnTo>
                    <a:pt x="388143" y="607218"/>
                  </a:lnTo>
                  <a:lnTo>
                    <a:pt x="442912" y="578643"/>
                  </a:lnTo>
                  <a:lnTo>
                    <a:pt x="607218" y="478631"/>
                  </a:lnTo>
                  <a:lnTo>
                    <a:pt x="792956" y="395287"/>
                  </a:lnTo>
                  <a:lnTo>
                    <a:pt x="954881" y="326231"/>
                  </a:lnTo>
                  <a:lnTo>
                    <a:pt x="1054893" y="280987"/>
                  </a:lnTo>
                  <a:lnTo>
                    <a:pt x="1162050" y="250031"/>
                  </a:lnTo>
                  <a:lnTo>
                    <a:pt x="1204912" y="254793"/>
                  </a:lnTo>
                  <a:lnTo>
                    <a:pt x="1602581" y="223837"/>
                  </a:lnTo>
                  <a:lnTo>
                    <a:pt x="1597818" y="188118"/>
                  </a:lnTo>
                  <a:lnTo>
                    <a:pt x="1581150" y="157162"/>
                  </a:lnTo>
                  <a:lnTo>
                    <a:pt x="1535906" y="114300"/>
                  </a:lnTo>
                  <a:lnTo>
                    <a:pt x="1450181" y="61912"/>
                  </a:lnTo>
                  <a:lnTo>
                    <a:pt x="1366837" y="23812"/>
                  </a:lnTo>
                  <a:lnTo>
                    <a:pt x="1323975" y="0"/>
                  </a:lnTo>
                  <a:lnTo>
                    <a:pt x="1307306" y="2381"/>
                  </a:lnTo>
                  <a:lnTo>
                    <a:pt x="1264443" y="11906"/>
                  </a:lnTo>
                  <a:lnTo>
                    <a:pt x="1195387" y="40481"/>
                  </a:lnTo>
                  <a:lnTo>
                    <a:pt x="1143000" y="76200"/>
                  </a:lnTo>
                  <a:lnTo>
                    <a:pt x="1119187" y="95250"/>
                  </a:lnTo>
                  <a:lnTo>
                    <a:pt x="950118" y="157162"/>
                  </a:lnTo>
                  <a:lnTo>
                    <a:pt x="7762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15257D38-B948-4981-9EF6-D3715E607F9E}"/>
                </a:ext>
              </a:extLst>
            </p:cNvPr>
            <p:cNvSpPr/>
            <p:nvPr/>
          </p:nvSpPr>
          <p:spPr>
            <a:xfrm rot="16200000">
              <a:off x="4500564" y="4014789"/>
              <a:ext cx="3203575" cy="460375"/>
            </a:xfrm>
            <a:custGeom>
              <a:avLst/>
              <a:gdLst>
                <a:gd name="connsiteX0" fmla="*/ 1308100 w 3203575"/>
                <a:gd name="connsiteY0" fmla="*/ 85725 h 460375"/>
                <a:gd name="connsiteX1" fmla="*/ 2212975 w 3203575"/>
                <a:gd name="connsiteY1" fmla="*/ 82550 h 460375"/>
                <a:gd name="connsiteX2" fmla="*/ 2667000 w 3203575"/>
                <a:gd name="connsiteY2" fmla="*/ 88900 h 460375"/>
                <a:gd name="connsiteX3" fmla="*/ 2949575 w 3203575"/>
                <a:gd name="connsiteY3" fmla="*/ 88900 h 460375"/>
                <a:gd name="connsiteX4" fmla="*/ 3101975 w 3203575"/>
                <a:gd name="connsiteY4" fmla="*/ 88900 h 460375"/>
                <a:gd name="connsiteX5" fmla="*/ 3133725 w 3203575"/>
                <a:gd name="connsiteY5" fmla="*/ 76200 h 460375"/>
                <a:gd name="connsiteX6" fmla="*/ 3146425 w 3203575"/>
                <a:gd name="connsiteY6" fmla="*/ 53975 h 460375"/>
                <a:gd name="connsiteX7" fmla="*/ 3152775 w 3203575"/>
                <a:gd name="connsiteY7" fmla="*/ 22225 h 460375"/>
                <a:gd name="connsiteX8" fmla="*/ 3187700 w 3203575"/>
                <a:gd name="connsiteY8" fmla="*/ 57150 h 460375"/>
                <a:gd name="connsiteX9" fmla="*/ 3203575 w 3203575"/>
                <a:gd name="connsiteY9" fmla="*/ 454025 h 460375"/>
                <a:gd name="connsiteX10" fmla="*/ 3181350 w 3203575"/>
                <a:gd name="connsiteY10" fmla="*/ 460375 h 460375"/>
                <a:gd name="connsiteX11" fmla="*/ 3140075 w 3203575"/>
                <a:gd name="connsiteY11" fmla="*/ 444500 h 460375"/>
                <a:gd name="connsiteX12" fmla="*/ 3063875 w 3203575"/>
                <a:gd name="connsiteY12" fmla="*/ 400050 h 460375"/>
                <a:gd name="connsiteX13" fmla="*/ 2994025 w 3203575"/>
                <a:gd name="connsiteY13" fmla="*/ 368300 h 460375"/>
                <a:gd name="connsiteX14" fmla="*/ 2946400 w 3203575"/>
                <a:gd name="connsiteY14" fmla="*/ 352425 h 460375"/>
                <a:gd name="connsiteX15" fmla="*/ 2847975 w 3203575"/>
                <a:gd name="connsiteY15" fmla="*/ 349250 h 460375"/>
                <a:gd name="connsiteX16" fmla="*/ 2403475 w 3203575"/>
                <a:gd name="connsiteY16" fmla="*/ 323850 h 460375"/>
                <a:gd name="connsiteX17" fmla="*/ 2190750 w 3203575"/>
                <a:gd name="connsiteY17" fmla="*/ 307975 h 460375"/>
                <a:gd name="connsiteX18" fmla="*/ 2022475 w 3203575"/>
                <a:gd name="connsiteY18" fmla="*/ 304800 h 460375"/>
                <a:gd name="connsiteX19" fmla="*/ 1651000 w 3203575"/>
                <a:gd name="connsiteY19" fmla="*/ 304800 h 460375"/>
                <a:gd name="connsiteX20" fmla="*/ 1187450 w 3203575"/>
                <a:gd name="connsiteY20" fmla="*/ 314325 h 460375"/>
                <a:gd name="connsiteX21" fmla="*/ 1063625 w 3203575"/>
                <a:gd name="connsiteY21" fmla="*/ 320675 h 460375"/>
                <a:gd name="connsiteX22" fmla="*/ 847725 w 3203575"/>
                <a:gd name="connsiteY22" fmla="*/ 336550 h 460375"/>
                <a:gd name="connsiteX23" fmla="*/ 742950 w 3203575"/>
                <a:gd name="connsiteY23" fmla="*/ 349250 h 460375"/>
                <a:gd name="connsiteX24" fmla="*/ 650875 w 3203575"/>
                <a:gd name="connsiteY24" fmla="*/ 368300 h 460375"/>
                <a:gd name="connsiteX25" fmla="*/ 609600 w 3203575"/>
                <a:gd name="connsiteY25" fmla="*/ 374650 h 460375"/>
                <a:gd name="connsiteX26" fmla="*/ 533400 w 3203575"/>
                <a:gd name="connsiteY26" fmla="*/ 374650 h 460375"/>
                <a:gd name="connsiteX27" fmla="*/ 396875 w 3203575"/>
                <a:gd name="connsiteY27" fmla="*/ 355600 h 460375"/>
                <a:gd name="connsiteX28" fmla="*/ 295275 w 3203575"/>
                <a:gd name="connsiteY28" fmla="*/ 333375 h 460375"/>
                <a:gd name="connsiteX29" fmla="*/ 187325 w 3203575"/>
                <a:gd name="connsiteY29" fmla="*/ 282575 h 460375"/>
                <a:gd name="connsiteX30" fmla="*/ 107950 w 3203575"/>
                <a:gd name="connsiteY30" fmla="*/ 247650 h 460375"/>
                <a:gd name="connsiteX31" fmla="*/ 47625 w 3203575"/>
                <a:gd name="connsiteY31" fmla="*/ 215900 h 460375"/>
                <a:gd name="connsiteX32" fmla="*/ 25400 w 3203575"/>
                <a:gd name="connsiteY32" fmla="*/ 193675 h 460375"/>
                <a:gd name="connsiteX33" fmla="*/ 0 w 3203575"/>
                <a:gd name="connsiteY33" fmla="*/ 139700 h 460375"/>
                <a:gd name="connsiteX34" fmla="*/ 0 w 3203575"/>
                <a:gd name="connsiteY34" fmla="*/ 95250 h 460375"/>
                <a:gd name="connsiteX35" fmla="*/ 34925 w 3203575"/>
                <a:gd name="connsiteY35" fmla="*/ 50800 h 460375"/>
                <a:gd name="connsiteX36" fmla="*/ 120650 w 3203575"/>
                <a:gd name="connsiteY36" fmla="*/ 0 h 460375"/>
                <a:gd name="connsiteX37" fmla="*/ 523875 w 3203575"/>
                <a:gd name="connsiteY37" fmla="*/ 12700 h 460375"/>
                <a:gd name="connsiteX38" fmla="*/ 571500 w 3203575"/>
                <a:gd name="connsiteY38" fmla="*/ 66675 h 460375"/>
                <a:gd name="connsiteX39" fmla="*/ 628650 w 3203575"/>
                <a:gd name="connsiteY39" fmla="*/ 82550 h 460375"/>
                <a:gd name="connsiteX40" fmla="*/ 800100 w 3203575"/>
                <a:gd name="connsiteY40" fmla="*/ 88900 h 460375"/>
                <a:gd name="connsiteX41" fmla="*/ 1308100 w 3203575"/>
                <a:gd name="connsiteY41" fmla="*/ 85725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03575" h="460375">
                  <a:moveTo>
                    <a:pt x="1308100" y="85725"/>
                  </a:moveTo>
                  <a:lnTo>
                    <a:pt x="2212975" y="82550"/>
                  </a:lnTo>
                  <a:lnTo>
                    <a:pt x="2667000" y="88900"/>
                  </a:lnTo>
                  <a:lnTo>
                    <a:pt x="2949575" y="88900"/>
                  </a:lnTo>
                  <a:lnTo>
                    <a:pt x="3101975" y="88900"/>
                  </a:lnTo>
                  <a:lnTo>
                    <a:pt x="3133725" y="76200"/>
                  </a:lnTo>
                  <a:lnTo>
                    <a:pt x="3146425" y="53975"/>
                  </a:lnTo>
                  <a:lnTo>
                    <a:pt x="3152775" y="22225"/>
                  </a:lnTo>
                  <a:lnTo>
                    <a:pt x="3187700" y="57150"/>
                  </a:lnTo>
                  <a:lnTo>
                    <a:pt x="3203575" y="454025"/>
                  </a:lnTo>
                  <a:lnTo>
                    <a:pt x="3181350" y="460375"/>
                  </a:lnTo>
                  <a:lnTo>
                    <a:pt x="3140075" y="444500"/>
                  </a:lnTo>
                  <a:lnTo>
                    <a:pt x="3063875" y="400050"/>
                  </a:lnTo>
                  <a:lnTo>
                    <a:pt x="2994025" y="368300"/>
                  </a:lnTo>
                  <a:lnTo>
                    <a:pt x="2946400" y="352425"/>
                  </a:lnTo>
                  <a:lnTo>
                    <a:pt x="2847975" y="349250"/>
                  </a:lnTo>
                  <a:lnTo>
                    <a:pt x="2403475" y="323850"/>
                  </a:lnTo>
                  <a:lnTo>
                    <a:pt x="2190750" y="307975"/>
                  </a:lnTo>
                  <a:lnTo>
                    <a:pt x="2022475" y="304800"/>
                  </a:lnTo>
                  <a:lnTo>
                    <a:pt x="1651000" y="304800"/>
                  </a:lnTo>
                  <a:lnTo>
                    <a:pt x="1187450" y="314325"/>
                  </a:lnTo>
                  <a:lnTo>
                    <a:pt x="1063625" y="320675"/>
                  </a:lnTo>
                  <a:lnTo>
                    <a:pt x="847725" y="336550"/>
                  </a:lnTo>
                  <a:lnTo>
                    <a:pt x="742950" y="349250"/>
                  </a:lnTo>
                  <a:lnTo>
                    <a:pt x="650875" y="368300"/>
                  </a:lnTo>
                  <a:lnTo>
                    <a:pt x="609600" y="374650"/>
                  </a:lnTo>
                  <a:lnTo>
                    <a:pt x="533400" y="374650"/>
                  </a:lnTo>
                  <a:lnTo>
                    <a:pt x="396875" y="355600"/>
                  </a:lnTo>
                  <a:lnTo>
                    <a:pt x="295275" y="333375"/>
                  </a:lnTo>
                  <a:lnTo>
                    <a:pt x="187325" y="282575"/>
                  </a:lnTo>
                  <a:lnTo>
                    <a:pt x="107950" y="247650"/>
                  </a:lnTo>
                  <a:lnTo>
                    <a:pt x="47625" y="215900"/>
                  </a:lnTo>
                  <a:lnTo>
                    <a:pt x="25400" y="193675"/>
                  </a:lnTo>
                  <a:lnTo>
                    <a:pt x="0" y="139700"/>
                  </a:lnTo>
                  <a:lnTo>
                    <a:pt x="0" y="95250"/>
                  </a:lnTo>
                  <a:lnTo>
                    <a:pt x="34925" y="50800"/>
                  </a:lnTo>
                  <a:lnTo>
                    <a:pt x="120650" y="0"/>
                  </a:lnTo>
                  <a:lnTo>
                    <a:pt x="523875" y="12700"/>
                  </a:lnTo>
                  <a:lnTo>
                    <a:pt x="571500" y="66675"/>
                  </a:lnTo>
                  <a:lnTo>
                    <a:pt x="628650" y="82550"/>
                  </a:lnTo>
                  <a:lnTo>
                    <a:pt x="800100" y="88900"/>
                  </a:lnTo>
                  <a:lnTo>
                    <a:pt x="1308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1215BBAD-87EE-49DB-8752-4EB08A993563}"/>
                </a:ext>
              </a:extLst>
            </p:cNvPr>
            <p:cNvSpPr/>
            <p:nvPr/>
          </p:nvSpPr>
          <p:spPr>
            <a:xfrm>
              <a:off x="5291138" y="5226050"/>
              <a:ext cx="633412" cy="541338"/>
            </a:xfrm>
            <a:custGeom>
              <a:avLst/>
              <a:gdLst>
                <a:gd name="connsiteX0" fmla="*/ 200025 w 728662"/>
                <a:gd name="connsiteY0" fmla="*/ 150019 h 611982"/>
                <a:gd name="connsiteX1" fmla="*/ 388143 w 728662"/>
                <a:gd name="connsiteY1" fmla="*/ 197644 h 611982"/>
                <a:gd name="connsiteX2" fmla="*/ 488156 w 728662"/>
                <a:gd name="connsiteY2" fmla="*/ 211932 h 611982"/>
                <a:gd name="connsiteX3" fmla="*/ 528637 w 728662"/>
                <a:gd name="connsiteY3" fmla="*/ 214313 h 611982"/>
                <a:gd name="connsiteX4" fmla="*/ 559593 w 728662"/>
                <a:gd name="connsiteY4" fmla="*/ 207169 h 611982"/>
                <a:gd name="connsiteX5" fmla="*/ 590550 w 728662"/>
                <a:gd name="connsiteY5" fmla="*/ 192882 h 611982"/>
                <a:gd name="connsiteX6" fmla="*/ 633412 w 728662"/>
                <a:gd name="connsiteY6" fmla="*/ 154782 h 611982"/>
                <a:gd name="connsiteX7" fmla="*/ 728662 w 728662"/>
                <a:gd name="connsiteY7" fmla="*/ 0 h 611982"/>
                <a:gd name="connsiteX8" fmla="*/ 616743 w 728662"/>
                <a:gd name="connsiteY8" fmla="*/ 611982 h 611982"/>
                <a:gd name="connsiteX9" fmla="*/ 578643 w 728662"/>
                <a:gd name="connsiteY9" fmla="*/ 588169 h 611982"/>
                <a:gd name="connsiteX10" fmla="*/ 523875 w 728662"/>
                <a:gd name="connsiteY10" fmla="*/ 519113 h 611982"/>
                <a:gd name="connsiteX11" fmla="*/ 473868 w 728662"/>
                <a:gd name="connsiteY11" fmla="*/ 464344 h 611982"/>
                <a:gd name="connsiteX12" fmla="*/ 402431 w 728662"/>
                <a:gd name="connsiteY12" fmla="*/ 409575 h 611982"/>
                <a:gd name="connsiteX13" fmla="*/ 247650 w 728662"/>
                <a:gd name="connsiteY13" fmla="*/ 307182 h 611982"/>
                <a:gd name="connsiteX14" fmla="*/ 66675 w 728662"/>
                <a:gd name="connsiteY14" fmla="*/ 183357 h 611982"/>
                <a:gd name="connsiteX15" fmla="*/ 28575 w 728662"/>
                <a:gd name="connsiteY15" fmla="*/ 159544 h 611982"/>
                <a:gd name="connsiteX16" fmla="*/ 11906 w 728662"/>
                <a:gd name="connsiteY16" fmla="*/ 145257 h 611982"/>
                <a:gd name="connsiteX17" fmla="*/ 0 w 728662"/>
                <a:gd name="connsiteY17" fmla="*/ 121444 h 611982"/>
                <a:gd name="connsiteX18" fmla="*/ 7143 w 728662"/>
                <a:gd name="connsiteY18" fmla="*/ 100013 h 611982"/>
                <a:gd name="connsiteX19" fmla="*/ 23812 w 728662"/>
                <a:gd name="connsiteY19" fmla="*/ 90488 h 611982"/>
                <a:gd name="connsiteX20" fmla="*/ 59531 w 728662"/>
                <a:gd name="connsiteY20" fmla="*/ 95250 h 611982"/>
                <a:gd name="connsiteX21" fmla="*/ 200025 w 728662"/>
                <a:gd name="connsiteY21" fmla="*/ 150019 h 611982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578643 w 734052"/>
                <a:gd name="connsiteY9" fmla="*/ 588169 h 817798"/>
                <a:gd name="connsiteX10" fmla="*/ 523875 w 734052"/>
                <a:gd name="connsiteY10" fmla="*/ 519113 h 817798"/>
                <a:gd name="connsiteX11" fmla="*/ 473868 w 734052"/>
                <a:gd name="connsiteY11" fmla="*/ 464344 h 817798"/>
                <a:gd name="connsiteX12" fmla="*/ 402431 w 734052"/>
                <a:gd name="connsiteY12" fmla="*/ 409575 h 817798"/>
                <a:gd name="connsiteX13" fmla="*/ 247650 w 734052"/>
                <a:gd name="connsiteY13" fmla="*/ 307182 h 817798"/>
                <a:gd name="connsiteX14" fmla="*/ 66675 w 734052"/>
                <a:gd name="connsiteY14" fmla="*/ 183357 h 817798"/>
                <a:gd name="connsiteX15" fmla="*/ 28575 w 734052"/>
                <a:gd name="connsiteY15" fmla="*/ 159544 h 817798"/>
                <a:gd name="connsiteX16" fmla="*/ 11906 w 734052"/>
                <a:gd name="connsiteY16" fmla="*/ 145257 h 817798"/>
                <a:gd name="connsiteX17" fmla="*/ 0 w 734052"/>
                <a:gd name="connsiteY17" fmla="*/ 121444 h 817798"/>
                <a:gd name="connsiteX18" fmla="*/ 7143 w 734052"/>
                <a:gd name="connsiteY18" fmla="*/ 100013 h 817798"/>
                <a:gd name="connsiteX19" fmla="*/ 23812 w 734052"/>
                <a:gd name="connsiteY19" fmla="*/ 90488 h 817798"/>
                <a:gd name="connsiteX20" fmla="*/ 59531 w 734052"/>
                <a:gd name="connsiteY20" fmla="*/ 95250 h 817798"/>
                <a:gd name="connsiteX21" fmla="*/ 200025 w 734052"/>
                <a:gd name="connsiteY21" fmla="*/ 150019 h 817798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609671 w 734052"/>
                <a:gd name="connsiteY9" fmla="*/ 631583 h 817798"/>
                <a:gd name="connsiteX10" fmla="*/ 578643 w 734052"/>
                <a:gd name="connsiteY10" fmla="*/ 588169 h 817798"/>
                <a:gd name="connsiteX11" fmla="*/ 523875 w 734052"/>
                <a:gd name="connsiteY11" fmla="*/ 519113 h 817798"/>
                <a:gd name="connsiteX12" fmla="*/ 473868 w 734052"/>
                <a:gd name="connsiteY12" fmla="*/ 464344 h 817798"/>
                <a:gd name="connsiteX13" fmla="*/ 402431 w 734052"/>
                <a:gd name="connsiteY13" fmla="*/ 409575 h 817798"/>
                <a:gd name="connsiteX14" fmla="*/ 247650 w 734052"/>
                <a:gd name="connsiteY14" fmla="*/ 307182 h 817798"/>
                <a:gd name="connsiteX15" fmla="*/ 66675 w 734052"/>
                <a:gd name="connsiteY15" fmla="*/ 183357 h 817798"/>
                <a:gd name="connsiteX16" fmla="*/ 28575 w 734052"/>
                <a:gd name="connsiteY16" fmla="*/ 159544 h 817798"/>
                <a:gd name="connsiteX17" fmla="*/ 11906 w 734052"/>
                <a:gd name="connsiteY17" fmla="*/ 145257 h 817798"/>
                <a:gd name="connsiteX18" fmla="*/ 0 w 734052"/>
                <a:gd name="connsiteY18" fmla="*/ 121444 h 817798"/>
                <a:gd name="connsiteX19" fmla="*/ 7143 w 734052"/>
                <a:gd name="connsiteY19" fmla="*/ 100013 h 817798"/>
                <a:gd name="connsiteX20" fmla="*/ 23812 w 734052"/>
                <a:gd name="connsiteY20" fmla="*/ 90488 h 817798"/>
                <a:gd name="connsiteX21" fmla="*/ 59531 w 734052"/>
                <a:gd name="connsiteY21" fmla="*/ 95250 h 817798"/>
                <a:gd name="connsiteX22" fmla="*/ 200025 w 734052"/>
                <a:gd name="connsiteY22" fmla="*/ 150019 h 817798"/>
                <a:gd name="connsiteX0" fmla="*/ 200025 w 728662"/>
                <a:gd name="connsiteY0" fmla="*/ 150019 h 631583"/>
                <a:gd name="connsiteX1" fmla="*/ 388143 w 728662"/>
                <a:gd name="connsiteY1" fmla="*/ 197644 h 631583"/>
                <a:gd name="connsiteX2" fmla="*/ 488156 w 728662"/>
                <a:gd name="connsiteY2" fmla="*/ 211932 h 631583"/>
                <a:gd name="connsiteX3" fmla="*/ 528637 w 728662"/>
                <a:gd name="connsiteY3" fmla="*/ 214313 h 631583"/>
                <a:gd name="connsiteX4" fmla="*/ 559593 w 728662"/>
                <a:gd name="connsiteY4" fmla="*/ 207169 h 631583"/>
                <a:gd name="connsiteX5" fmla="*/ 590550 w 728662"/>
                <a:gd name="connsiteY5" fmla="*/ 192882 h 631583"/>
                <a:gd name="connsiteX6" fmla="*/ 633412 w 728662"/>
                <a:gd name="connsiteY6" fmla="*/ 154782 h 631583"/>
                <a:gd name="connsiteX7" fmla="*/ 728662 w 728662"/>
                <a:gd name="connsiteY7" fmla="*/ 0 h 631583"/>
                <a:gd name="connsiteX8" fmla="*/ 609671 w 728662"/>
                <a:gd name="connsiteY8" fmla="*/ 631583 h 631583"/>
                <a:gd name="connsiteX9" fmla="*/ 578643 w 728662"/>
                <a:gd name="connsiteY9" fmla="*/ 588169 h 631583"/>
                <a:gd name="connsiteX10" fmla="*/ 523875 w 728662"/>
                <a:gd name="connsiteY10" fmla="*/ 519113 h 631583"/>
                <a:gd name="connsiteX11" fmla="*/ 473868 w 728662"/>
                <a:gd name="connsiteY11" fmla="*/ 464344 h 631583"/>
                <a:gd name="connsiteX12" fmla="*/ 402431 w 728662"/>
                <a:gd name="connsiteY12" fmla="*/ 409575 h 631583"/>
                <a:gd name="connsiteX13" fmla="*/ 247650 w 728662"/>
                <a:gd name="connsiteY13" fmla="*/ 307182 h 631583"/>
                <a:gd name="connsiteX14" fmla="*/ 66675 w 728662"/>
                <a:gd name="connsiteY14" fmla="*/ 183357 h 631583"/>
                <a:gd name="connsiteX15" fmla="*/ 28575 w 728662"/>
                <a:gd name="connsiteY15" fmla="*/ 159544 h 631583"/>
                <a:gd name="connsiteX16" fmla="*/ 11906 w 728662"/>
                <a:gd name="connsiteY16" fmla="*/ 145257 h 631583"/>
                <a:gd name="connsiteX17" fmla="*/ 0 w 728662"/>
                <a:gd name="connsiteY17" fmla="*/ 121444 h 631583"/>
                <a:gd name="connsiteX18" fmla="*/ 7143 w 728662"/>
                <a:gd name="connsiteY18" fmla="*/ 100013 h 631583"/>
                <a:gd name="connsiteX19" fmla="*/ 23812 w 728662"/>
                <a:gd name="connsiteY19" fmla="*/ 90488 h 631583"/>
                <a:gd name="connsiteX20" fmla="*/ 59531 w 728662"/>
                <a:gd name="connsiteY20" fmla="*/ 95250 h 631583"/>
                <a:gd name="connsiteX21" fmla="*/ 200025 w 728662"/>
                <a:gd name="connsiteY21" fmla="*/ 150019 h 631583"/>
                <a:gd name="connsiteX0" fmla="*/ 200025 w 633412"/>
                <a:gd name="connsiteY0" fmla="*/ 59531 h 541095"/>
                <a:gd name="connsiteX1" fmla="*/ 388143 w 633412"/>
                <a:gd name="connsiteY1" fmla="*/ 107156 h 541095"/>
                <a:gd name="connsiteX2" fmla="*/ 488156 w 633412"/>
                <a:gd name="connsiteY2" fmla="*/ 121444 h 541095"/>
                <a:gd name="connsiteX3" fmla="*/ 528637 w 633412"/>
                <a:gd name="connsiteY3" fmla="*/ 123825 h 541095"/>
                <a:gd name="connsiteX4" fmla="*/ 559593 w 633412"/>
                <a:gd name="connsiteY4" fmla="*/ 116681 h 541095"/>
                <a:gd name="connsiteX5" fmla="*/ 590550 w 633412"/>
                <a:gd name="connsiteY5" fmla="*/ 102394 h 541095"/>
                <a:gd name="connsiteX6" fmla="*/ 633412 w 633412"/>
                <a:gd name="connsiteY6" fmla="*/ 64294 h 541095"/>
                <a:gd name="connsiteX7" fmla="*/ 609671 w 633412"/>
                <a:gd name="connsiteY7" fmla="*/ 541095 h 541095"/>
                <a:gd name="connsiteX8" fmla="*/ 578643 w 633412"/>
                <a:gd name="connsiteY8" fmla="*/ 497681 h 541095"/>
                <a:gd name="connsiteX9" fmla="*/ 523875 w 633412"/>
                <a:gd name="connsiteY9" fmla="*/ 428625 h 541095"/>
                <a:gd name="connsiteX10" fmla="*/ 473868 w 633412"/>
                <a:gd name="connsiteY10" fmla="*/ 373856 h 541095"/>
                <a:gd name="connsiteX11" fmla="*/ 402431 w 633412"/>
                <a:gd name="connsiteY11" fmla="*/ 319087 h 541095"/>
                <a:gd name="connsiteX12" fmla="*/ 247650 w 633412"/>
                <a:gd name="connsiteY12" fmla="*/ 216694 h 541095"/>
                <a:gd name="connsiteX13" fmla="*/ 66675 w 633412"/>
                <a:gd name="connsiteY13" fmla="*/ 92869 h 541095"/>
                <a:gd name="connsiteX14" fmla="*/ 28575 w 633412"/>
                <a:gd name="connsiteY14" fmla="*/ 69056 h 541095"/>
                <a:gd name="connsiteX15" fmla="*/ 11906 w 633412"/>
                <a:gd name="connsiteY15" fmla="*/ 54769 h 541095"/>
                <a:gd name="connsiteX16" fmla="*/ 0 w 633412"/>
                <a:gd name="connsiteY16" fmla="*/ 30956 h 541095"/>
                <a:gd name="connsiteX17" fmla="*/ 7143 w 633412"/>
                <a:gd name="connsiteY17" fmla="*/ 9525 h 541095"/>
                <a:gd name="connsiteX18" fmla="*/ 23812 w 633412"/>
                <a:gd name="connsiteY18" fmla="*/ 0 h 541095"/>
                <a:gd name="connsiteX19" fmla="*/ 59531 w 633412"/>
                <a:gd name="connsiteY19" fmla="*/ 4762 h 541095"/>
                <a:gd name="connsiteX20" fmla="*/ 200025 w 633412"/>
                <a:gd name="connsiteY20" fmla="*/ 59531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412" h="541095">
                  <a:moveTo>
                    <a:pt x="200025" y="59531"/>
                  </a:moveTo>
                  <a:lnTo>
                    <a:pt x="388143" y="107156"/>
                  </a:lnTo>
                  <a:lnTo>
                    <a:pt x="488156" y="121444"/>
                  </a:lnTo>
                  <a:lnTo>
                    <a:pt x="528637" y="123825"/>
                  </a:lnTo>
                  <a:lnTo>
                    <a:pt x="559593" y="116681"/>
                  </a:lnTo>
                  <a:lnTo>
                    <a:pt x="590550" y="102394"/>
                  </a:lnTo>
                  <a:lnTo>
                    <a:pt x="633412" y="64294"/>
                  </a:lnTo>
                  <a:lnTo>
                    <a:pt x="609671" y="541095"/>
                  </a:lnTo>
                  <a:lnTo>
                    <a:pt x="578643" y="497681"/>
                  </a:lnTo>
                  <a:lnTo>
                    <a:pt x="523875" y="428625"/>
                  </a:lnTo>
                  <a:lnTo>
                    <a:pt x="473868" y="373856"/>
                  </a:lnTo>
                  <a:lnTo>
                    <a:pt x="402431" y="319087"/>
                  </a:lnTo>
                  <a:lnTo>
                    <a:pt x="247650" y="216694"/>
                  </a:lnTo>
                  <a:lnTo>
                    <a:pt x="66675" y="92869"/>
                  </a:lnTo>
                  <a:lnTo>
                    <a:pt x="28575" y="69056"/>
                  </a:lnTo>
                  <a:lnTo>
                    <a:pt x="11906" y="54769"/>
                  </a:lnTo>
                  <a:lnTo>
                    <a:pt x="0" y="30956"/>
                  </a:lnTo>
                  <a:lnTo>
                    <a:pt x="7143" y="9525"/>
                  </a:lnTo>
                  <a:lnTo>
                    <a:pt x="23812" y="0"/>
                  </a:lnTo>
                  <a:lnTo>
                    <a:pt x="59531" y="4762"/>
                  </a:lnTo>
                  <a:lnTo>
                    <a:pt x="200025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4688B9A8-8D09-41F7-B744-0310C74FEF50}"/>
                </a:ext>
              </a:extLst>
            </p:cNvPr>
            <p:cNvSpPr/>
            <p:nvPr/>
          </p:nvSpPr>
          <p:spPr>
            <a:xfrm>
              <a:off x="3919539" y="3475039"/>
              <a:ext cx="1000125" cy="496887"/>
            </a:xfrm>
            <a:custGeom>
              <a:avLst/>
              <a:gdLst>
                <a:gd name="connsiteX0" fmla="*/ 457200 w 1000125"/>
                <a:gd name="connsiteY0" fmla="*/ 207169 h 497681"/>
                <a:gd name="connsiteX1" fmla="*/ 569118 w 1000125"/>
                <a:gd name="connsiteY1" fmla="*/ 159544 h 497681"/>
                <a:gd name="connsiteX2" fmla="*/ 731043 w 1000125"/>
                <a:gd name="connsiteY2" fmla="*/ 100012 h 497681"/>
                <a:gd name="connsiteX3" fmla="*/ 850106 w 1000125"/>
                <a:gd name="connsiteY3" fmla="*/ 54769 h 497681"/>
                <a:gd name="connsiteX4" fmla="*/ 921543 w 1000125"/>
                <a:gd name="connsiteY4" fmla="*/ 26194 h 497681"/>
                <a:gd name="connsiteX5" fmla="*/ 1000125 w 1000125"/>
                <a:gd name="connsiteY5" fmla="*/ 0 h 497681"/>
                <a:gd name="connsiteX6" fmla="*/ 959643 w 1000125"/>
                <a:gd name="connsiteY6" fmla="*/ 226219 h 497681"/>
                <a:gd name="connsiteX7" fmla="*/ 878681 w 1000125"/>
                <a:gd name="connsiteY7" fmla="*/ 235744 h 497681"/>
                <a:gd name="connsiteX8" fmla="*/ 821531 w 1000125"/>
                <a:gd name="connsiteY8" fmla="*/ 254794 h 497681"/>
                <a:gd name="connsiteX9" fmla="*/ 754856 w 1000125"/>
                <a:gd name="connsiteY9" fmla="*/ 283369 h 497681"/>
                <a:gd name="connsiteX10" fmla="*/ 692943 w 1000125"/>
                <a:gd name="connsiteY10" fmla="*/ 309562 h 497681"/>
                <a:gd name="connsiteX11" fmla="*/ 640556 w 1000125"/>
                <a:gd name="connsiteY11" fmla="*/ 338137 h 497681"/>
                <a:gd name="connsiteX12" fmla="*/ 564356 w 1000125"/>
                <a:gd name="connsiteY12" fmla="*/ 383381 h 497681"/>
                <a:gd name="connsiteX13" fmla="*/ 483393 w 1000125"/>
                <a:gd name="connsiteY13" fmla="*/ 440531 h 497681"/>
                <a:gd name="connsiteX14" fmla="*/ 435768 w 1000125"/>
                <a:gd name="connsiteY14" fmla="*/ 473869 h 497681"/>
                <a:gd name="connsiteX15" fmla="*/ 407193 w 1000125"/>
                <a:gd name="connsiteY15" fmla="*/ 497681 h 497681"/>
                <a:gd name="connsiteX16" fmla="*/ 371475 w 1000125"/>
                <a:gd name="connsiteY16" fmla="*/ 485775 h 497681"/>
                <a:gd name="connsiteX17" fmla="*/ 323850 w 1000125"/>
                <a:gd name="connsiteY17" fmla="*/ 466725 h 497681"/>
                <a:gd name="connsiteX18" fmla="*/ 273843 w 1000125"/>
                <a:gd name="connsiteY18" fmla="*/ 442912 h 497681"/>
                <a:gd name="connsiteX19" fmla="*/ 226218 w 1000125"/>
                <a:gd name="connsiteY19" fmla="*/ 414337 h 497681"/>
                <a:gd name="connsiteX20" fmla="*/ 161925 w 1000125"/>
                <a:gd name="connsiteY20" fmla="*/ 366712 h 497681"/>
                <a:gd name="connsiteX21" fmla="*/ 116681 w 1000125"/>
                <a:gd name="connsiteY21" fmla="*/ 330994 h 497681"/>
                <a:gd name="connsiteX22" fmla="*/ 73818 w 1000125"/>
                <a:gd name="connsiteY22" fmla="*/ 288131 h 497681"/>
                <a:gd name="connsiteX23" fmla="*/ 45243 w 1000125"/>
                <a:gd name="connsiteY23" fmla="*/ 250031 h 497681"/>
                <a:gd name="connsiteX24" fmla="*/ 19050 w 1000125"/>
                <a:gd name="connsiteY24" fmla="*/ 204787 h 497681"/>
                <a:gd name="connsiteX25" fmla="*/ 0 w 1000125"/>
                <a:gd name="connsiteY25" fmla="*/ 159544 h 497681"/>
                <a:gd name="connsiteX26" fmla="*/ 0 w 1000125"/>
                <a:gd name="connsiteY26" fmla="*/ 135731 h 497681"/>
                <a:gd name="connsiteX27" fmla="*/ 4762 w 1000125"/>
                <a:gd name="connsiteY27" fmla="*/ 119062 h 497681"/>
                <a:gd name="connsiteX28" fmla="*/ 16668 w 1000125"/>
                <a:gd name="connsiteY28" fmla="*/ 114300 h 497681"/>
                <a:gd name="connsiteX29" fmla="*/ 35718 w 1000125"/>
                <a:gd name="connsiteY29" fmla="*/ 121444 h 497681"/>
                <a:gd name="connsiteX30" fmla="*/ 54768 w 1000125"/>
                <a:gd name="connsiteY30" fmla="*/ 135731 h 497681"/>
                <a:gd name="connsiteX31" fmla="*/ 90487 w 1000125"/>
                <a:gd name="connsiteY31" fmla="*/ 166687 h 497681"/>
                <a:gd name="connsiteX32" fmla="*/ 133350 w 1000125"/>
                <a:gd name="connsiteY32" fmla="*/ 202406 h 497681"/>
                <a:gd name="connsiteX33" fmla="*/ 171450 w 1000125"/>
                <a:gd name="connsiteY33" fmla="*/ 223837 h 497681"/>
                <a:gd name="connsiteX34" fmla="*/ 204787 w 1000125"/>
                <a:gd name="connsiteY34" fmla="*/ 238125 h 497681"/>
                <a:gd name="connsiteX35" fmla="*/ 233362 w 1000125"/>
                <a:gd name="connsiteY35" fmla="*/ 242887 h 497681"/>
                <a:gd name="connsiteX36" fmla="*/ 266700 w 1000125"/>
                <a:gd name="connsiteY36" fmla="*/ 242887 h 497681"/>
                <a:gd name="connsiteX37" fmla="*/ 319087 w 1000125"/>
                <a:gd name="connsiteY37" fmla="*/ 240506 h 497681"/>
                <a:gd name="connsiteX38" fmla="*/ 366712 w 1000125"/>
                <a:gd name="connsiteY38" fmla="*/ 228600 h 497681"/>
                <a:gd name="connsiteX39" fmla="*/ 457200 w 1000125"/>
                <a:gd name="connsiteY39" fmla="*/ 207169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497681">
                  <a:moveTo>
                    <a:pt x="457200" y="207169"/>
                  </a:moveTo>
                  <a:lnTo>
                    <a:pt x="569118" y="159544"/>
                  </a:lnTo>
                  <a:lnTo>
                    <a:pt x="731043" y="100012"/>
                  </a:lnTo>
                  <a:lnTo>
                    <a:pt x="850106" y="54769"/>
                  </a:lnTo>
                  <a:lnTo>
                    <a:pt x="921543" y="26194"/>
                  </a:lnTo>
                  <a:lnTo>
                    <a:pt x="1000125" y="0"/>
                  </a:lnTo>
                  <a:lnTo>
                    <a:pt x="959643" y="226219"/>
                  </a:lnTo>
                  <a:lnTo>
                    <a:pt x="878681" y="235744"/>
                  </a:lnTo>
                  <a:lnTo>
                    <a:pt x="821531" y="254794"/>
                  </a:lnTo>
                  <a:lnTo>
                    <a:pt x="754856" y="283369"/>
                  </a:lnTo>
                  <a:lnTo>
                    <a:pt x="692943" y="309562"/>
                  </a:lnTo>
                  <a:lnTo>
                    <a:pt x="640556" y="338137"/>
                  </a:lnTo>
                  <a:lnTo>
                    <a:pt x="564356" y="383381"/>
                  </a:lnTo>
                  <a:lnTo>
                    <a:pt x="483393" y="440531"/>
                  </a:lnTo>
                  <a:lnTo>
                    <a:pt x="435768" y="473869"/>
                  </a:lnTo>
                  <a:lnTo>
                    <a:pt x="407193" y="497681"/>
                  </a:lnTo>
                  <a:lnTo>
                    <a:pt x="371475" y="485775"/>
                  </a:lnTo>
                  <a:lnTo>
                    <a:pt x="323850" y="466725"/>
                  </a:lnTo>
                  <a:lnTo>
                    <a:pt x="273843" y="442912"/>
                  </a:lnTo>
                  <a:lnTo>
                    <a:pt x="226218" y="414337"/>
                  </a:lnTo>
                  <a:lnTo>
                    <a:pt x="161925" y="366712"/>
                  </a:lnTo>
                  <a:lnTo>
                    <a:pt x="116681" y="330994"/>
                  </a:lnTo>
                  <a:lnTo>
                    <a:pt x="73818" y="288131"/>
                  </a:lnTo>
                  <a:lnTo>
                    <a:pt x="45243" y="250031"/>
                  </a:lnTo>
                  <a:lnTo>
                    <a:pt x="19050" y="204787"/>
                  </a:lnTo>
                  <a:lnTo>
                    <a:pt x="0" y="159544"/>
                  </a:lnTo>
                  <a:lnTo>
                    <a:pt x="0" y="135731"/>
                  </a:lnTo>
                  <a:lnTo>
                    <a:pt x="4762" y="119062"/>
                  </a:lnTo>
                  <a:lnTo>
                    <a:pt x="16668" y="114300"/>
                  </a:lnTo>
                  <a:lnTo>
                    <a:pt x="35718" y="121444"/>
                  </a:lnTo>
                  <a:lnTo>
                    <a:pt x="54768" y="135731"/>
                  </a:lnTo>
                  <a:lnTo>
                    <a:pt x="90487" y="166687"/>
                  </a:lnTo>
                  <a:lnTo>
                    <a:pt x="133350" y="202406"/>
                  </a:lnTo>
                  <a:lnTo>
                    <a:pt x="171450" y="223837"/>
                  </a:lnTo>
                  <a:lnTo>
                    <a:pt x="204787" y="238125"/>
                  </a:lnTo>
                  <a:lnTo>
                    <a:pt x="233362" y="242887"/>
                  </a:lnTo>
                  <a:lnTo>
                    <a:pt x="266700" y="242887"/>
                  </a:lnTo>
                  <a:lnTo>
                    <a:pt x="319087" y="240506"/>
                  </a:lnTo>
                  <a:lnTo>
                    <a:pt x="366712" y="228600"/>
                  </a:lnTo>
                  <a:lnTo>
                    <a:pt x="45720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B6472762-B0AF-43D6-8090-E2B38A33FFE9}"/>
                </a:ext>
              </a:extLst>
            </p:cNvPr>
            <p:cNvSpPr/>
            <p:nvPr/>
          </p:nvSpPr>
          <p:spPr>
            <a:xfrm>
              <a:off x="3778250" y="3419476"/>
              <a:ext cx="1487488" cy="1908175"/>
            </a:xfrm>
            <a:custGeom>
              <a:avLst/>
              <a:gdLst>
                <a:gd name="connsiteX0" fmla="*/ 1248355 w 1486894"/>
                <a:gd name="connsiteY0" fmla="*/ 608275 h 1908313"/>
                <a:gd name="connsiteX1" fmla="*/ 1184745 w 1486894"/>
                <a:gd name="connsiteY1" fmla="*/ 735496 h 1908313"/>
                <a:gd name="connsiteX2" fmla="*/ 1129086 w 1486894"/>
                <a:gd name="connsiteY2" fmla="*/ 834887 h 1908313"/>
                <a:gd name="connsiteX3" fmla="*/ 1041621 w 1486894"/>
                <a:gd name="connsiteY3" fmla="*/ 981986 h 1908313"/>
                <a:gd name="connsiteX4" fmla="*/ 954157 w 1486894"/>
                <a:gd name="connsiteY4" fmla="*/ 1113182 h 1908313"/>
                <a:gd name="connsiteX5" fmla="*/ 854766 w 1486894"/>
                <a:gd name="connsiteY5" fmla="*/ 1248355 h 1908313"/>
                <a:gd name="connsiteX6" fmla="*/ 731520 w 1486894"/>
                <a:gd name="connsiteY6" fmla="*/ 1395454 h 1908313"/>
                <a:gd name="connsiteX7" fmla="*/ 572494 w 1486894"/>
                <a:gd name="connsiteY7" fmla="*/ 1546529 h 1908313"/>
                <a:gd name="connsiteX8" fmla="*/ 393590 w 1486894"/>
                <a:gd name="connsiteY8" fmla="*/ 1689652 h 1908313"/>
                <a:gd name="connsiteX9" fmla="*/ 230588 w 1486894"/>
                <a:gd name="connsiteY9" fmla="*/ 1800970 h 1908313"/>
                <a:gd name="connsiteX10" fmla="*/ 87465 w 1486894"/>
                <a:gd name="connsiteY10" fmla="*/ 1892410 h 1908313"/>
                <a:gd name="connsiteX11" fmla="*/ 43733 w 1486894"/>
                <a:gd name="connsiteY11" fmla="*/ 1908313 h 1908313"/>
                <a:gd name="connsiteX12" fmla="*/ 19879 w 1486894"/>
                <a:gd name="connsiteY12" fmla="*/ 1908313 h 1908313"/>
                <a:gd name="connsiteX13" fmla="*/ 0 w 1486894"/>
                <a:gd name="connsiteY13" fmla="*/ 1896386 h 1908313"/>
                <a:gd name="connsiteX14" fmla="*/ 3976 w 1486894"/>
                <a:gd name="connsiteY14" fmla="*/ 1872532 h 1908313"/>
                <a:gd name="connsiteX15" fmla="*/ 27830 w 1486894"/>
                <a:gd name="connsiteY15" fmla="*/ 1852654 h 1908313"/>
                <a:gd name="connsiteX16" fmla="*/ 103367 w 1486894"/>
                <a:gd name="connsiteY16" fmla="*/ 1789043 h 1908313"/>
                <a:gd name="connsiteX17" fmla="*/ 218661 w 1486894"/>
                <a:gd name="connsiteY17" fmla="*/ 1689652 h 1908313"/>
                <a:gd name="connsiteX18" fmla="*/ 333955 w 1486894"/>
                <a:gd name="connsiteY18" fmla="*/ 1586285 h 1908313"/>
                <a:gd name="connsiteX19" fmla="*/ 421420 w 1486894"/>
                <a:gd name="connsiteY19" fmla="*/ 1494845 h 1908313"/>
                <a:gd name="connsiteX20" fmla="*/ 528762 w 1486894"/>
                <a:gd name="connsiteY20" fmla="*/ 1375576 h 1908313"/>
                <a:gd name="connsiteX21" fmla="*/ 636105 w 1486894"/>
                <a:gd name="connsiteY21" fmla="*/ 1240403 h 1908313"/>
                <a:gd name="connsiteX22" fmla="*/ 715618 w 1486894"/>
                <a:gd name="connsiteY22" fmla="*/ 1113182 h 1908313"/>
                <a:gd name="connsiteX23" fmla="*/ 822960 w 1486894"/>
                <a:gd name="connsiteY23" fmla="*/ 934278 h 1908313"/>
                <a:gd name="connsiteX24" fmla="*/ 906449 w 1486894"/>
                <a:gd name="connsiteY24" fmla="*/ 763325 h 1908313"/>
                <a:gd name="connsiteX25" fmla="*/ 962108 w 1486894"/>
                <a:gd name="connsiteY25" fmla="*/ 620202 h 1908313"/>
                <a:gd name="connsiteX26" fmla="*/ 1013792 w 1486894"/>
                <a:gd name="connsiteY26" fmla="*/ 461176 h 1908313"/>
                <a:gd name="connsiteX27" fmla="*/ 1045597 w 1486894"/>
                <a:gd name="connsiteY27" fmla="*/ 345882 h 1908313"/>
                <a:gd name="connsiteX28" fmla="*/ 1073426 w 1486894"/>
                <a:gd name="connsiteY28" fmla="*/ 230588 h 1908313"/>
                <a:gd name="connsiteX29" fmla="*/ 1065475 w 1486894"/>
                <a:gd name="connsiteY29" fmla="*/ 87464 h 1908313"/>
                <a:gd name="connsiteX30" fmla="*/ 1073426 w 1486894"/>
                <a:gd name="connsiteY30" fmla="*/ 43732 h 1908313"/>
                <a:gd name="connsiteX31" fmla="*/ 1097280 w 1486894"/>
                <a:gd name="connsiteY31" fmla="*/ 7951 h 1908313"/>
                <a:gd name="connsiteX32" fmla="*/ 1117159 w 1486894"/>
                <a:gd name="connsiteY32" fmla="*/ 0 h 1908313"/>
                <a:gd name="connsiteX33" fmla="*/ 1152940 w 1486894"/>
                <a:gd name="connsiteY33" fmla="*/ 0 h 1908313"/>
                <a:gd name="connsiteX34" fmla="*/ 1196672 w 1486894"/>
                <a:gd name="connsiteY34" fmla="*/ 19878 h 1908313"/>
                <a:gd name="connsiteX35" fmla="*/ 1284136 w 1486894"/>
                <a:gd name="connsiteY35" fmla="*/ 59635 h 1908313"/>
                <a:gd name="connsiteX36" fmla="*/ 1375576 w 1486894"/>
                <a:gd name="connsiteY36" fmla="*/ 103367 h 1908313"/>
                <a:gd name="connsiteX37" fmla="*/ 1451113 w 1486894"/>
                <a:gd name="connsiteY37" fmla="*/ 147099 h 1908313"/>
                <a:gd name="connsiteX38" fmla="*/ 1474967 w 1486894"/>
                <a:gd name="connsiteY38" fmla="*/ 170953 h 1908313"/>
                <a:gd name="connsiteX39" fmla="*/ 1486894 w 1486894"/>
                <a:gd name="connsiteY39" fmla="*/ 194807 h 1908313"/>
                <a:gd name="connsiteX40" fmla="*/ 1482919 w 1486894"/>
                <a:gd name="connsiteY40" fmla="*/ 226612 h 1908313"/>
                <a:gd name="connsiteX41" fmla="*/ 1470992 w 1486894"/>
                <a:gd name="connsiteY41" fmla="*/ 270344 h 1908313"/>
                <a:gd name="connsiteX42" fmla="*/ 1447138 w 1486894"/>
                <a:gd name="connsiteY42" fmla="*/ 302149 h 1908313"/>
                <a:gd name="connsiteX43" fmla="*/ 1423284 w 1486894"/>
                <a:gd name="connsiteY43" fmla="*/ 322028 h 1908313"/>
                <a:gd name="connsiteX44" fmla="*/ 1387503 w 1486894"/>
                <a:gd name="connsiteY44" fmla="*/ 333955 h 1908313"/>
                <a:gd name="connsiteX45" fmla="*/ 1375576 w 1486894"/>
                <a:gd name="connsiteY45" fmla="*/ 337930 h 1908313"/>
                <a:gd name="connsiteX46" fmla="*/ 1335820 w 1486894"/>
                <a:gd name="connsiteY46" fmla="*/ 421419 h 1908313"/>
                <a:gd name="connsiteX47" fmla="*/ 1248355 w 1486894"/>
                <a:gd name="connsiteY47" fmla="*/ 608275 h 190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86894" h="1908313">
                  <a:moveTo>
                    <a:pt x="1248355" y="608275"/>
                  </a:moveTo>
                  <a:lnTo>
                    <a:pt x="1184745" y="735496"/>
                  </a:lnTo>
                  <a:lnTo>
                    <a:pt x="1129086" y="834887"/>
                  </a:lnTo>
                  <a:lnTo>
                    <a:pt x="1041621" y="981986"/>
                  </a:lnTo>
                  <a:lnTo>
                    <a:pt x="954157" y="1113182"/>
                  </a:lnTo>
                  <a:lnTo>
                    <a:pt x="854766" y="1248355"/>
                  </a:lnTo>
                  <a:lnTo>
                    <a:pt x="731520" y="1395454"/>
                  </a:lnTo>
                  <a:lnTo>
                    <a:pt x="572494" y="1546529"/>
                  </a:lnTo>
                  <a:lnTo>
                    <a:pt x="393590" y="1689652"/>
                  </a:lnTo>
                  <a:lnTo>
                    <a:pt x="230588" y="1800970"/>
                  </a:lnTo>
                  <a:lnTo>
                    <a:pt x="87465" y="1892410"/>
                  </a:lnTo>
                  <a:lnTo>
                    <a:pt x="43733" y="1908313"/>
                  </a:lnTo>
                  <a:lnTo>
                    <a:pt x="19879" y="1908313"/>
                  </a:lnTo>
                  <a:lnTo>
                    <a:pt x="0" y="1896386"/>
                  </a:lnTo>
                  <a:lnTo>
                    <a:pt x="3976" y="1872532"/>
                  </a:lnTo>
                  <a:lnTo>
                    <a:pt x="27830" y="1852654"/>
                  </a:lnTo>
                  <a:lnTo>
                    <a:pt x="103367" y="1789043"/>
                  </a:lnTo>
                  <a:lnTo>
                    <a:pt x="218661" y="1689652"/>
                  </a:lnTo>
                  <a:lnTo>
                    <a:pt x="333955" y="1586285"/>
                  </a:lnTo>
                  <a:lnTo>
                    <a:pt x="421420" y="1494845"/>
                  </a:lnTo>
                  <a:lnTo>
                    <a:pt x="528762" y="1375576"/>
                  </a:lnTo>
                  <a:lnTo>
                    <a:pt x="636105" y="1240403"/>
                  </a:lnTo>
                  <a:lnTo>
                    <a:pt x="715618" y="1113182"/>
                  </a:lnTo>
                  <a:lnTo>
                    <a:pt x="822960" y="934278"/>
                  </a:lnTo>
                  <a:lnTo>
                    <a:pt x="906449" y="763325"/>
                  </a:lnTo>
                  <a:lnTo>
                    <a:pt x="962108" y="620202"/>
                  </a:lnTo>
                  <a:lnTo>
                    <a:pt x="1013792" y="461176"/>
                  </a:lnTo>
                  <a:lnTo>
                    <a:pt x="1045597" y="345882"/>
                  </a:lnTo>
                  <a:lnTo>
                    <a:pt x="1073426" y="230588"/>
                  </a:lnTo>
                  <a:lnTo>
                    <a:pt x="1065475" y="87464"/>
                  </a:lnTo>
                  <a:lnTo>
                    <a:pt x="1073426" y="43732"/>
                  </a:lnTo>
                  <a:lnTo>
                    <a:pt x="1097280" y="7951"/>
                  </a:lnTo>
                  <a:lnTo>
                    <a:pt x="1117159" y="0"/>
                  </a:lnTo>
                  <a:lnTo>
                    <a:pt x="1152940" y="0"/>
                  </a:lnTo>
                  <a:lnTo>
                    <a:pt x="1196672" y="19878"/>
                  </a:lnTo>
                  <a:lnTo>
                    <a:pt x="1284136" y="59635"/>
                  </a:lnTo>
                  <a:lnTo>
                    <a:pt x="1375576" y="103367"/>
                  </a:lnTo>
                  <a:lnTo>
                    <a:pt x="1451113" y="147099"/>
                  </a:lnTo>
                  <a:lnTo>
                    <a:pt x="1474967" y="170953"/>
                  </a:lnTo>
                  <a:lnTo>
                    <a:pt x="1486894" y="194807"/>
                  </a:lnTo>
                  <a:lnTo>
                    <a:pt x="1482919" y="226612"/>
                  </a:lnTo>
                  <a:lnTo>
                    <a:pt x="1470992" y="270344"/>
                  </a:lnTo>
                  <a:lnTo>
                    <a:pt x="1447138" y="302149"/>
                  </a:lnTo>
                  <a:lnTo>
                    <a:pt x="1423284" y="322028"/>
                  </a:lnTo>
                  <a:lnTo>
                    <a:pt x="1387503" y="333955"/>
                  </a:lnTo>
                  <a:lnTo>
                    <a:pt x="1375576" y="337930"/>
                  </a:lnTo>
                  <a:lnTo>
                    <a:pt x="1335820" y="421419"/>
                  </a:lnTo>
                  <a:lnTo>
                    <a:pt x="1248355" y="608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2BBFD2A6-D8DB-4BDB-B785-FC23D174FCE4}"/>
                </a:ext>
              </a:extLst>
            </p:cNvPr>
            <p:cNvSpPr/>
            <p:nvPr/>
          </p:nvSpPr>
          <p:spPr>
            <a:xfrm>
              <a:off x="6234114" y="2532064"/>
              <a:ext cx="1576387" cy="892175"/>
            </a:xfrm>
            <a:custGeom>
              <a:avLst/>
              <a:gdLst>
                <a:gd name="connsiteX0" fmla="*/ 659606 w 1576387"/>
                <a:gd name="connsiteY0" fmla="*/ 714375 h 892969"/>
                <a:gd name="connsiteX1" fmla="*/ 111918 w 1576387"/>
                <a:gd name="connsiteY1" fmla="*/ 892969 h 892969"/>
                <a:gd name="connsiteX2" fmla="*/ 0 w 1576387"/>
                <a:gd name="connsiteY2" fmla="*/ 807244 h 892969"/>
                <a:gd name="connsiteX3" fmla="*/ 169068 w 1576387"/>
                <a:gd name="connsiteY3" fmla="*/ 738187 h 892969"/>
                <a:gd name="connsiteX4" fmla="*/ 366712 w 1576387"/>
                <a:gd name="connsiteY4" fmla="*/ 650081 h 892969"/>
                <a:gd name="connsiteX5" fmla="*/ 542925 w 1576387"/>
                <a:gd name="connsiteY5" fmla="*/ 561975 h 892969"/>
                <a:gd name="connsiteX6" fmla="*/ 714375 w 1576387"/>
                <a:gd name="connsiteY6" fmla="*/ 464344 h 892969"/>
                <a:gd name="connsiteX7" fmla="*/ 838200 w 1576387"/>
                <a:gd name="connsiteY7" fmla="*/ 378619 h 892969"/>
                <a:gd name="connsiteX8" fmla="*/ 947737 w 1576387"/>
                <a:gd name="connsiteY8" fmla="*/ 295275 h 892969"/>
                <a:gd name="connsiteX9" fmla="*/ 1019175 w 1576387"/>
                <a:gd name="connsiteY9" fmla="*/ 228600 h 892969"/>
                <a:gd name="connsiteX10" fmla="*/ 1042987 w 1576387"/>
                <a:gd name="connsiteY10" fmla="*/ 197644 h 892969"/>
                <a:gd name="connsiteX11" fmla="*/ 1050131 w 1576387"/>
                <a:gd name="connsiteY11" fmla="*/ 178594 h 892969"/>
                <a:gd name="connsiteX12" fmla="*/ 1050131 w 1576387"/>
                <a:gd name="connsiteY12" fmla="*/ 157162 h 892969"/>
                <a:gd name="connsiteX13" fmla="*/ 1038225 w 1576387"/>
                <a:gd name="connsiteY13" fmla="*/ 121444 h 892969"/>
                <a:gd name="connsiteX14" fmla="*/ 1009650 w 1576387"/>
                <a:gd name="connsiteY14" fmla="*/ 90487 h 892969"/>
                <a:gd name="connsiteX15" fmla="*/ 981075 w 1576387"/>
                <a:gd name="connsiteY15" fmla="*/ 59531 h 892969"/>
                <a:gd name="connsiteX16" fmla="*/ 966787 w 1576387"/>
                <a:gd name="connsiteY16" fmla="*/ 40481 h 892969"/>
                <a:gd name="connsiteX17" fmla="*/ 962025 w 1576387"/>
                <a:gd name="connsiteY17" fmla="*/ 26194 h 892969"/>
                <a:gd name="connsiteX18" fmla="*/ 969168 w 1576387"/>
                <a:gd name="connsiteY18" fmla="*/ 9525 h 892969"/>
                <a:gd name="connsiteX19" fmla="*/ 992981 w 1576387"/>
                <a:gd name="connsiteY19" fmla="*/ 0 h 892969"/>
                <a:gd name="connsiteX20" fmla="*/ 1023937 w 1576387"/>
                <a:gd name="connsiteY20" fmla="*/ 2381 h 892969"/>
                <a:gd name="connsiteX21" fmla="*/ 1131093 w 1576387"/>
                <a:gd name="connsiteY21" fmla="*/ 40481 h 892969"/>
                <a:gd name="connsiteX22" fmla="*/ 1266825 w 1576387"/>
                <a:gd name="connsiteY22" fmla="*/ 90487 h 892969"/>
                <a:gd name="connsiteX23" fmla="*/ 1385887 w 1576387"/>
                <a:gd name="connsiteY23" fmla="*/ 147637 h 892969"/>
                <a:gd name="connsiteX24" fmla="*/ 1447800 w 1576387"/>
                <a:gd name="connsiteY24" fmla="*/ 183356 h 892969"/>
                <a:gd name="connsiteX25" fmla="*/ 1512093 w 1576387"/>
                <a:gd name="connsiteY25" fmla="*/ 228600 h 892969"/>
                <a:gd name="connsiteX26" fmla="*/ 1547812 w 1576387"/>
                <a:gd name="connsiteY26" fmla="*/ 261937 h 892969"/>
                <a:gd name="connsiteX27" fmla="*/ 1571625 w 1576387"/>
                <a:gd name="connsiteY27" fmla="*/ 290512 h 892969"/>
                <a:gd name="connsiteX28" fmla="*/ 1576387 w 1576387"/>
                <a:gd name="connsiteY28" fmla="*/ 307181 h 892969"/>
                <a:gd name="connsiteX29" fmla="*/ 1576387 w 1576387"/>
                <a:gd name="connsiteY29" fmla="*/ 319087 h 892969"/>
                <a:gd name="connsiteX30" fmla="*/ 1569243 w 1576387"/>
                <a:gd name="connsiteY30" fmla="*/ 345281 h 892969"/>
                <a:gd name="connsiteX31" fmla="*/ 1557337 w 1576387"/>
                <a:gd name="connsiteY31" fmla="*/ 371475 h 892969"/>
                <a:gd name="connsiteX32" fmla="*/ 1526381 w 1576387"/>
                <a:gd name="connsiteY32" fmla="*/ 402431 h 892969"/>
                <a:gd name="connsiteX33" fmla="*/ 1481137 w 1576387"/>
                <a:gd name="connsiteY33" fmla="*/ 428625 h 892969"/>
                <a:gd name="connsiteX34" fmla="*/ 1426368 w 1576387"/>
                <a:gd name="connsiteY34" fmla="*/ 457200 h 892969"/>
                <a:gd name="connsiteX35" fmla="*/ 1193006 w 1576387"/>
                <a:gd name="connsiteY35" fmla="*/ 535781 h 892969"/>
                <a:gd name="connsiteX36" fmla="*/ 873918 w 1576387"/>
                <a:gd name="connsiteY36" fmla="*/ 640556 h 892969"/>
                <a:gd name="connsiteX37" fmla="*/ 659606 w 1576387"/>
                <a:gd name="connsiteY37" fmla="*/ 714375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76387" h="892969">
                  <a:moveTo>
                    <a:pt x="659606" y="714375"/>
                  </a:moveTo>
                  <a:lnTo>
                    <a:pt x="111918" y="892969"/>
                  </a:lnTo>
                  <a:lnTo>
                    <a:pt x="0" y="807244"/>
                  </a:lnTo>
                  <a:lnTo>
                    <a:pt x="169068" y="738187"/>
                  </a:lnTo>
                  <a:lnTo>
                    <a:pt x="366712" y="650081"/>
                  </a:lnTo>
                  <a:lnTo>
                    <a:pt x="542925" y="561975"/>
                  </a:lnTo>
                  <a:lnTo>
                    <a:pt x="714375" y="464344"/>
                  </a:lnTo>
                  <a:lnTo>
                    <a:pt x="838200" y="378619"/>
                  </a:lnTo>
                  <a:lnTo>
                    <a:pt x="947737" y="295275"/>
                  </a:lnTo>
                  <a:lnTo>
                    <a:pt x="1019175" y="228600"/>
                  </a:lnTo>
                  <a:lnTo>
                    <a:pt x="1042987" y="197644"/>
                  </a:lnTo>
                  <a:lnTo>
                    <a:pt x="1050131" y="178594"/>
                  </a:lnTo>
                  <a:lnTo>
                    <a:pt x="1050131" y="157162"/>
                  </a:lnTo>
                  <a:lnTo>
                    <a:pt x="1038225" y="121444"/>
                  </a:lnTo>
                  <a:lnTo>
                    <a:pt x="1009650" y="90487"/>
                  </a:lnTo>
                  <a:lnTo>
                    <a:pt x="981075" y="59531"/>
                  </a:lnTo>
                  <a:lnTo>
                    <a:pt x="966787" y="40481"/>
                  </a:lnTo>
                  <a:lnTo>
                    <a:pt x="962025" y="26194"/>
                  </a:lnTo>
                  <a:lnTo>
                    <a:pt x="969168" y="9525"/>
                  </a:lnTo>
                  <a:lnTo>
                    <a:pt x="992981" y="0"/>
                  </a:lnTo>
                  <a:lnTo>
                    <a:pt x="1023937" y="2381"/>
                  </a:lnTo>
                  <a:lnTo>
                    <a:pt x="1131093" y="40481"/>
                  </a:lnTo>
                  <a:lnTo>
                    <a:pt x="1266825" y="90487"/>
                  </a:lnTo>
                  <a:lnTo>
                    <a:pt x="1385887" y="147637"/>
                  </a:lnTo>
                  <a:lnTo>
                    <a:pt x="1447800" y="183356"/>
                  </a:lnTo>
                  <a:lnTo>
                    <a:pt x="1512093" y="228600"/>
                  </a:lnTo>
                  <a:lnTo>
                    <a:pt x="1547812" y="261937"/>
                  </a:lnTo>
                  <a:lnTo>
                    <a:pt x="1571625" y="290512"/>
                  </a:lnTo>
                  <a:lnTo>
                    <a:pt x="1576387" y="307181"/>
                  </a:lnTo>
                  <a:lnTo>
                    <a:pt x="1576387" y="319087"/>
                  </a:lnTo>
                  <a:lnTo>
                    <a:pt x="1569243" y="345281"/>
                  </a:lnTo>
                  <a:lnTo>
                    <a:pt x="1557337" y="371475"/>
                  </a:lnTo>
                  <a:lnTo>
                    <a:pt x="1526381" y="402431"/>
                  </a:lnTo>
                  <a:lnTo>
                    <a:pt x="1481137" y="428625"/>
                  </a:lnTo>
                  <a:lnTo>
                    <a:pt x="1426368" y="457200"/>
                  </a:lnTo>
                  <a:lnTo>
                    <a:pt x="1193006" y="535781"/>
                  </a:lnTo>
                  <a:lnTo>
                    <a:pt x="873918" y="640556"/>
                  </a:lnTo>
                  <a:lnTo>
                    <a:pt x="659606" y="714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EE7F359A-8BE5-489B-8CAB-88D557EC4307}"/>
                </a:ext>
              </a:extLst>
            </p:cNvPr>
            <p:cNvSpPr/>
            <p:nvPr/>
          </p:nvSpPr>
          <p:spPr>
            <a:xfrm>
              <a:off x="6100764" y="3179764"/>
              <a:ext cx="2389187" cy="1755775"/>
            </a:xfrm>
            <a:custGeom>
              <a:avLst/>
              <a:gdLst>
                <a:gd name="connsiteX0" fmla="*/ 676275 w 2388393"/>
                <a:gd name="connsiteY0" fmla="*/ 816769 h 1757362"/>
                <a:gd name="connsiteX1" fmla="*/ 302418 w 2388393"/>
                <a:gd name="connsiteY1" fmla="*/ 423862 h 1757362"/>
                <a:gd name="connsiteX2" fmla="*/ 0 w 2388393"/>
                <a:gd name="connsiteY2" fmla="*/ 102394 h 1757362"/>
                <a:gd name="connsiteX3" fmla="*/ 2381 w 2388393"/>
                <a:gd name="connsiteY3" fmla="*/ 0 h 1757362"/>
                <a:gd name="connsiteX4" fmla="*/ 219075 w 2388393"/>
                <a:gd name="connsiteY4" fmla="*/ 159544 h 1757362"/>
                <a:gd name="connsiteX5" fmla="*/ 461962 w 2388393"/>
                <a:gd name="connsiteY5" fmla="*/ 364331 h 1757362"/>
                <a:gd name="connsiteX6" fmla="*/ 821531 w 2388393"/>
                <a:gd name="connsiteY6" fmla="*/ 659606 h 1757362"/>
                <a:gd name="connsiteX7" fmla="*/ 938212 w 2388393"/>
                <a:gd name="connsiteY7" fmla="*/ 750094 h 1757362"/>
                <a:gd name="connsiteX8" fmla="*/ 1128712 w 2388393"/>
                <a:gd name="connsiteY8" fmla="*/ 900112 h 1757362"/>
                <a:gd name="connsiteX9" fmla="*/ 1366837 w 2388393"/>
                <a:gd name="connsiteY9" fmla="*/ 1078706 h 1757362"/>
                <a:gd name="connsiteX10" fmla="*/ 1633537 w 2388393"/>
                <a:gd name="connsiteY10" fmla="*/ 1264444 h 1757362"/>
                <a:gd name="connsiteX11" fmla="*/ 1804987 w 2388393"/>
                <a:gd name="connsiteY11" fmla="*/ 1376362 h 1757362"/>
                <a:gd name="connsiteX12" fmla="*/ 2052637 w 2388393"/>
                <a:gd name="connsiteY12" fmla="*/ 1531144 h 1757362"/>
                <a:gd name="connsiteX13" fmla="*/ 2302668 w 2388393"/>
                <a:gd name="connsiteY13" fmla="*/ 1666875 h 1757362"/>
                <a:gd name="connsiteX14" fmla="*/ 2364581 w 2388393"/>
                <a:gd name="connsiteY14" fmla="*/ 1697831 h 1757362"/>
                <a:gd name="connsiteX15" fmla="*/ 2383631 w 2388393"/>
                <a:gd name="connsiteY15" fmla="*/ 1709737 h 1757362"/>
                <a:gd name="connsiteX16" fmla="*/ 2388393 w 2388393"/>
                <a:gd name="connsiteY16" fmla="*/ 1724025 h 1757362"/>
                <a:gd name="connsiteX17" fmla="*/ 2371725 w 2388393"/>
                <a:gd name="connsiteY17" fmla="*/ 1743075 h 1757362"/>
                <a:gd name="connsiteX18" fmla="*/ 2321718 w 2388393"/>
                <a:gd name="connsiteY18" fmla="*/ 1757362 h 1757362"/>
                <a:gd name="connsiteX19" fmla="*/ 2183606 w 2388393"/>
                <a:gd name="connsiteY19" fmla="*/ 1752600 h 1757362"/>
                <a:gd name="connsiteX20" fmla="*/ 1916906 w 2388393"/>
                <a:gd name="connsiteY20" fmla="*/ 1721644 h 1757362"/>
                <a:gd name="connsiteX21" fmla="*/ 1538287 w 2388393"/>
                <a:gd name="connsiteY21" fmla="*/ 1681162 h 1757362"/>
                <a:gd name="connsiteX22" fmla="*/ 1516856 w 2388393"/>
                <a:gd name="connsiteY22" fmla="*/ 1671637 h 1757362"/>
                <a:gd name="connsiteX23" fmla="*/ 1340643 w 2388393"/>
                <a:gd name="connsiteY23" fmla="*/ 1490662 h 1757362"/>
                <a:gd name="connsiteX24" fmla="*/ 957262 w 2388393"/>
                <a:gd name="connsiteY24" fmla="*/ 1102519 h 1757362"/>
                <a:gd name="connsiteX25" fmla="*/ 676275 w 2388393"/>
                <a:gd name="connsiteY25" fmla="*/ 816769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88393" h="1757362">
                  <a:moveTo>
                    <a:pt x="676275" y="816769"/>
                  </a:moveTo>
                  <a:lnTo>
                    <a:pt x="302418" y="423862"/>
                  </a:lnTo>
                  <a:lnTo>
                    <a:pt x="0" y="102394"/>
                  </a:lnTo>
                  <a:cubicBezTo>
                    <a:pt x="794" y="68263"/>
                    <a:pt x="1587" y="34131"/>
                    <a:pt x="2381" y="0"/>
                  </a:cubicBezTo>
                  <a:lnTo>
                    <a:pt x="219075" y="159544"/>
                  </a:lnTo>
                  <a:lnTo>
                    <a:pt x="461962" y="364331"/>
                  </a:lnTo>
                  <a:lnTo>
                    <a:pt x="821531" y="659606"/>
                  </a:lnTo>
                  <a:lnTo>
                    <a:pt x="938212" y="750094"/>
                  </a:lnTo>
                  <a:lnTo>
                    <a:pt x="1128712" y="900112"/>
                  </a:lnTo>
                  <a:lnTo>
                    <a:pt x="1366837" y="1078706"/>
                  </a:lnTo>
                  <a:lnTo>
                    <a:pt x="1633537" y="1264444"/>
                  </a:lnTo>
                  <a:lnTo>
                    <a:pt x="1804987" y="1376362"/>
                  </a:lnTo>
                  <a:lnTo>
                    <a:pt x="2052637" y="1531144"/>
                  </a:lnTo>
                  <a:lnTo>
                    <a:pt x="2302668" y="1666875"/>
                  </a:lnTo>
                  <a:lnTo>
                    <a:pt x="2364581" y="1697831"/>
                  </a:lnTo>
                  <a:lnTo>
                    <a:pt x="2383631" y="1709737"/>
                  </a:lnTo>
                  <a:lnTo>
                    <a:pt x="2388393" y="1724025"/>
                  </a:lnTo>
                  <a:lnTo>
                    <a:pt x="2371725" y="1743075"/>
                  </a:lnTo>
                  <a:lnTo>
                    <a:pt x="2321718" y="1757362"/>
                  </a:lnTo>
                  <a:lnTo>
                    <a:pt x="2183606" y="1752600"/>
                  </a:lnTo>
                  <a:lnTo>
                    <a:pt x="1916906" y="1721644"/>
                  </a:lnTo>
                  <a:lnTo>
                    <a:pt x="1538287" y="1681162"/>
                  </a:lnTo>
                  <a:lnTo>
                    <a:pt x="1516856" y="1671637"/>
                  </a:lnTo>
                  <a:lnTo>
                    <a:pt x="1340643" y="1490662"/>
                  </a:lnTo>
                  <a:lnTo>
                    <a:pt x="957262" y="1102519"/>
                  </a:lnTo>
                  <a:lnTo>
                    <a:pt x="676275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768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7B562A53-F62D-4E94-8B97-9CC4846569AA}"/>
              </a:ext>
            </a:extLst>
          </p:cNvPr>
          <p:cNvGrpSpPr/>
          <p:nvPr/>
        </p:nvGrpSpPr>
        <p:grpSpPr>
          <a:xfrm>
            <a:off x="3687764" y="1565276"/>
            <a:ext cx="5032375" cy="4425950"/>
            <a:chOff x="3687764" y="1565276"/>
            <a:chExt cx="5032375" cy="4425950"/>
          </a:xfrm>
          <a:solidFill>
            <a:schemeClr val="tx1"/>
          </a:solidFill>
        </p:grpSpPr>
        <p:sp>
          <p:nvSpPr>
            <p:cNvPr id="25" name="フリーフォーム 72">
              <a:extLst>
                <a:ext uri="{FF2B5EF4-FFF2-40B4-BE49-F238E27FC236}">
                  <a16:creationId xmlns:a16="http://schemas.microsoft.com/office/drawing/2014/main" id="{6B430330-336F-4B84-B040-CDE1439F6F44}"/>
                </a:ext>
              </a:extLst>
            </p:cNvPr>
            <p:cNvSpPr/>
            <p:nvPr/>
          </p:nvSpPr>
          <p:spPr>
            <a:xfrm>
              <a:off x="5005388" y="4367213"/>
              <a:ext cx="419100" cy="847725"/>
            </a:xfrm>
            <a:custGeom>
              <a:avLst/>
              <a:gdLst>
                <a:gd name="connsiteX0" fmla="*/ 54768 w 419100"/>
                <a:gd name="connsiteY0" fmla="*/ 178594 h 847725"/>
                <a:gd name="connsiteX1" fmla="*/ 164306 w 419100"/>
                <a:gd name="connsiteY1" fmla="*/ 552450 h 847725"/>
                <a:gd name="connsiteX2" fmla="*/ 214312 w 419100"/>
                <a:gd name="connsiteY2" fmla="*/ 740569 h 847725"/>
                <a:gd name="connsiteX3" fmla="*/ 226218 w 419100"/>
                <a:gd name="connsiteY3" fmla="*/ 778669 h 847725"/>
                <a:gd name="connsiteX4" fmla="*/ 245268 w 419100"/>
                <a:gd name="connsiteY4" fmla="*/ 812006 h 847725"/>
                <a:gd name="connsiteX5" fmla="*/ 261937 w 419100"/>
                <a:gd name="connsiteY5" fmla="*/ 833438 h 847725"/>
                <a:gd name="connsiteX6" fmla="*/ 288131 w 419100"/>
                <a:gd name="connsiteY6" fmla="*/ 847725 h 847725"/>
                <a:gd name="connsiteX7" fmla="*/ 302418 w 419100"/>
                <a:gd name="connsiteY7" fmla="*/ 847725 h 847725"/>
                <a:gd name="connsiteX8" fmla="*/ 328612 w 419100"/>
                <a:gd name="connsiteY8" fmla="*/ 842963 h 847725"/>
                <a:gd name="connsiteX9" fmla="*/ 352425 w 419100"/>
                <a:gd name="connsiteY9" fmla="*/ 831056 h 847725"/>
                <a:gd name="connsiteX10" fmla="*/ 366712 w 419100"/>
                <a:gd name="connsiteY10" fmla="*/ 812006 h 847725"/>
                <a:gd name="connsiteX11" fmla="*/ 390525 w 419100"/>
                <a:gd name="connsiteY11" fmla="*/ 773906 h 847725"/>
                <a:gd name="connsiteX12" fmla="*/ 404812 w 419100"/>
                <a:gd name="connsiteY12" fmla="*/ 733425 h 847725"/>
                <a:gd name="connsiteX13" fmla="*/ 411956 w 419100"/>
                <a:gd name="connsiteY13" fmla="*/ 671513 h 847725"/>
                <a:gd name="connsiteX14" fmla="*/ 419100 w 419100"/>
                <a:gd name="connsiteY14" fmla="*/ 581025 h 847725"/>
                <a:gd name="connsiteX15" fmla="*/ 411956 w 419100"/>
                <a:gd name="connsiteY15" fmla="*/ 521494 h 847725"/>
                <a:gd name="connsiteX16" fmla="*/ 395287 w 419100"/>
                <a:gd name="connsiteY16" fmla="*/ 433388 h 847725"/>
                <a:gd name="connsiteX17" fmla="*/ 371475 w 419100"/>
                <a:gd name="connsiteY17" fmla="*/ 359569 h 847725"/>
                <a:gd name="connsiteX18" fmla="*/ 352425 w 419100"/>
                <a:gd name="connsiteY18" fmla="*/ 307181 h 847725"/>
                <a:gd name="connsiteX19" fmla="*/ 271462 w 419100"/>
                <a:gd name="connsiteY19" fmla="*/ 226219 h 847725"/>
                <a:gd name="connsiteX20" fmla="*/ 66675 w 419100"/>
                <a:gd name="connsiteY20" fmla="*/ 26194 h 847725"/>
                <a:gd name="connsiteX21" fmla="*/ 35718 w 419100"/>
                <a:gd name="connsiteY21" fmla="*/ 7144 h 847725"/>
                <a:gd name="connsiteX22" fmla="*/ 19050 w 419100"/>
                <a:gd name="connsiteY22" fmla="*/ 0 h 847725"/>
                <a:gd name="connsiteX23" fmla="*/ 7143 w 419100"/>
                <a:gd name="connsiteY23" fmla="*/ 0 h 847725"/>
                <a:gd name="connsiteX24" fmla="*/ 0 w 419100"/>
                <a:gd name="connsiteY24" fmla="*/ 21431 h 847725"/>
                <a:gd name="connsiteX25" fmla="*/ 4762 w 419100"/>
                <a:gd name="connsiteY25" fmla="*/ 47625 h 847725"/>
                <a:gd name="connsiteX26" fmla="*/ 54768 w 419100"/>
                <a:gd name="connsiteY26" fmla="*/ 178594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9100" h="847725">
                  <a:moveTo>
                    <a:pt x="54768" y="178594"/>
                  </a:moveTo>
                  <a:lnTo>
                    <a:pt x="164306" y="552450"/>
                  </a:lnTo>
                  <a:lnTo>
                    <a:pt x="214312" y="740569"/>
                  </a:lnTo>
                  <a:lnTo>
                    <a:pt x="226218" y="778669"/>
                  </a:lnTo>
                  <a:lnTo>
                    <a:pt x="245268" y="812006"/>
                  </a:lnTo>
                  <a:lnTo>
                    <a:pt x="261937" y="833438"/>
                  </a:lnTo>
                  <a:lnTo>
                    <a:pt x="288131" y="847725"/>
                  </a:lnTo>
                  <a:lnTo>
                    <a:pt x="302418" y="847725"/>
                  </a:lnTo>
                  <a:lnTo>
                    <a:pt x="328612" y="842963"/>
                  </a:lnTo>
                  <a:lnTo>
                    <a:pt x="352425" y="831056"/>
                  </a:lnTo>
                  <a:lnTo>
                    <a:pt x="366712" y="812006"/>
                  </a:lnTo>
                  <a:lnTo>
                    <a:pt x="390525" y="773906"/>
                  </a:lnTo>
                  <a:lnTo>
                    <a:pt x="404812" y="733425"/>
                  </a:lnTo>
                  <a:lnTo>
                    <a:pt x="411956" y="671513"/>
                  </a:lnTo>
                  <a:lnTo>
                    <a:pt x="419100" y="581025"/>
                  </a:lnTo>
                  <a:lnTo>
                    <a:pt x="411956" y="521494"/>
                  </a:lnTo>
                  <a:lnTo>
                    <a:pt x="395287" y="433388"/>
                  </a:lnTo>
                  <a:lnTo>
                    <a:pt x="371475" y="359569"/>
                  </a:lnTo>
                  <a:lnTo>
                    <a:pt x="352425" y="307181"/>
                  </a:lnTo>
                  <a:lnTo>
                    <a:pt x="271462" y="226219"/>
                  </a:lnTo>
                  <a:lnTo>
                    <a:pt x="66675" y="26194"/>
                  </a:lnTo>
                  <a:lnTo>
                    <a:pt x="35718" y="7144"/>
                  </a:lnTo>
                  <a:lnTo>
                    <a:pt x="19050" y="0"/>
                  </a:lnTo>
                  <a:lnTo>
                    <a:pt x="7143" y="0"/>
                  </a:lnTo>
                  <a:lnTo>
                    <a:pt x="0" y="21431"/>
                  </a:lnTo>
                  <a:lnTo>
                    <a:pt x="4762" y="47625"/>
                  </a:lnTo>
                  <a:lnTo>
                    <a:pt x="54768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3">
              <a:extLst>
                <a:ext uri="{FF2B5EF4-FFF2-40B4-BE49-F238E27FC236}">
                  <a16:creationId xmlns:a16="http://schemas.microsoft.com/office/drawing/2014/main" id="{461B260A-4EE2-41F3-B10E-B336DE600224}"/>
                </a:ext>
              </a:extLst>
            </p:cNvPr>
            <p:cNvSpPr/>
            <p:nvPr/>
          </p:nvSpPr>
          <p:spPr>
            <a:xfrm>
              <a:off x="3687764" y="4429126"/>
              <a:ext cx="649287" cy="1214437"/>
            </a:xfrm>
            <a:custGeom>
              <a:avLst/>
              <a:gdLst>
                <a:gd name="connsiteX0" fmla="*/ 428390 w 648848"/>
                <a:gd name="connsiteY0" fmla="*/ 603755 h 1215025"/>
                <a:gd name="connsiteX1" fmla="*/ 320666 w 648848"/>
                <a:gd name="connsiteY1" fmla="*/ 804171 h 1215025"/>
                <a:gd name="connsiteX2" fmla="*/ 220458 w 648848"/>
                <a:gd name="connsiteY2" fmla="*/ 967009 h 1215025"/>
                <a:gd name="connsiteX3" fmla="*/ 117744 w 648848"/>
                <a:gd name="connsiteY3" fmla="*/ 1122332 h 1215025"/>
                <a:gd name="connsiteX4" fmla="*/ 72651 w 648848"/>
                <a:gd name="connsiteY4" fmla="*/ 1179952 h 1215025"/>
                <a:gd name="connsiteX5" fmla="*/ 55114 w 648848"/>
                <a:gd name="connsiteY5" fmla="*/ 1205004 h 1215025"/>
                <a:gd name="connsiteX6" fmla="*/ 35073 w 648848"/>
                <a:gd name="connsiteY6" fmla="*/ 1212520 h 1215025"/>
                <a:gd name="connsiteX7" fmla="*/ 15031 w 648848"/>
                <a:gd name="connsiteY7" fmla="*/ 1215025 h 1215025"/>
                <a:gd name="connsiteX8" fmla="*/ 0 w 648848"/>
                <a:gd name="connsiteY8" fmla="*/ 1210014 h 1215025"/>
                <a:gd name="connsiteX9" fmla="*/ 0 w 648848"/>
                <a:gd name="connsiteY9" fmla="*/ 1189973 h 1215025"/>
                <a:gd name="connsiteX10" fmla="*/ 22547 w 648848"/>
                <a:gd name="connsiteY10" fmla="*/ 1142374 h 1215025"/>
                <a:gd name="connsiteX11" fmla="*/ 77661 w 648848"/>
                <a:gd name="connsiteY11" fmla="*/ 1014608 h 1215025"/>
                <a:gd name="connsiteX12" fmla="*/ 160333 w 648848"/>
                <a:gd name="connsiteY12" fmla="*/ 801666 h 1215025"/>
                <a:gd name="connsiteX13" fmla="*/ 227973 w 648848"/>
                <a:gd name="connsiteY13" fmla="*/ 591229 h 1215025"/>
                <a:gd name="connsiteX14" fmla="*/ 278078 w 648848"/>
                <a:gd name="connsiteY14" fmla="*/ 405843 h 1215025"/>
                <a:gd name="connsiteX15" fmla="*/ 310645 w 648848"/>
                <a:gd name="connsiteY15" fmla="*/ 268057 h 1215025"/>
                <a:gd name="connsiteX16" fmla="*/ 325676 w 648848"/>
                <a:gd name="connsiteY16" fmla="*/ 177870 h 1215025"/>
                <a:gd name="connsiteX17" fmla="*/ 323171 w 648848"/>
                <a:gd name="connsiteY17" fmla="*/ 130271 h 1215025"/>
                <a:gd name="connsiteX18" fmla="*/ 310645 w 648848"/>
                <a:gd name="connsiteY18" fmla="*/ 97703 h 1215025"/>
                <a:gd name="connsiteX19" fmla="*/ 283088 w 648848"/>
                <a:gd name="connsiteY19" fmla="*/ 75156 h 1215025"/>
                <a:gd name="connsiteX20" fmla="*/ 253026 w 648848"/>
                <a:gd name="connsiteY20" fmla="*/ 60125 h 1215025"/>
                <a:gd name="connsiteX21" fmla="*/ 227973 w 648848"/>
                <a:gd name="connsiteY21" fmla="*/ 42589 h 1215025"/>
                <a:gd name="connsiteX22" fmla="*/ 227973 w 648848"/>
                <a:gd name="connsiteY22" fmla="*/ 30063 h 1215025"/>
                <a:gd name="connsiteX23" fmla="*/ 243005 w 648848"/>
                <a:gd name="connsiteY23" fmla="*/ 12526 h 1215025"/>
                <a:gd name="connsiteX24" fmla="*/ 270562 w 648848"/>
                <a:gd name="connsiteY24" fmla="*/ 2505 h 1215025"/>
                <a:gd name="connsiteX25" fmla="*/ 305635 w 648848"/>
                <a:gd name="connsiteY25" fmla="*/ 0 h 1215025"/>
                <a:gd name="connsiteX26" fmla="*/ 368265 w 648848"/>
                <a:gd name="connsiteY26" fmla="*/ 7516 h 1215025"/>
                <a:gd name="connsiteX27" fmla="*/ 438411 w 648848"/>
                <a:gd name="connsiteY27" fmla="*/ 25052 h 1215025"/>
                <a:gd name="connsiteX28" fmla="*/ 506051 w 648848"/>
                <a:gd name="connsiteY28" fmla="*/ 47599 h 1215025"/>
                <a:gd name="connsiteX29" fmla="*/ 561166 w 648848"/>
                <a:gd name="connsiteY29" fmla="*/ 77661 h 1215025"/>
                <a:gd name="connsiteX30" fmla="*/ 596239 w 648848"/>
                <a:gd name="connsiteY30" fmla="*/ 112734 h 1215025"/>
                <a:gd name="connsiteX31" fmla="*/ 631312 w 648848"/>
                <a:gd name="connsiteY31" fmla="*/ 157828 h 1215025"/>
                <a:gd name="connsiteX32" fmla="*/ 648848 w 648848"/>
                <a:gd name="connsiteY32" fmla="*/ 195406 h 1215025"/>
                <a:gd name="connsiteX33" fmla="*/ 648848 w 648848"/>
                <a:gd name="connsiteY33" fmla="*/ 217953 h 1215025"/>
                <a:gd name="connsiteX34" fmla="*/ 638827 w 648848"/>
                <a:gd name="connsiteY34" fmla="*/ 237995 h 1215025"/>
                <a:gd name="connsiteX35" fmla="*/ 626301 w 648848"/>
                <a:gd name="connsiteY35" fmla="*/ 253026 h 1215025"/>
                <a:gd name="connsiteX36" fmla="*/ 561166 w 648848"/>
                <a:gd name="connsiteY36" fmla="*/ 320666 h 1215025"/>
                <a:gd name="connsiteX37" fmla="*/ 546135 w 648848"/>
                <a:gd name="connsiteY37" fmla="*/ 338203 h 1215025"/>
                <a:gd name="connsiteX38" fmla="*/ 533609 w 648848"/>
                <a:gd name="connsiteY38" fmla="*/ 378286 h 1215025"/>
                <a:gd name="connsiteX39" fmla="*/ 496030 w 648848"/>
                <a:gd name="connsiteY39" fmla="*/ 473484 h 1215025"/>
                <a:gd name="connsiteX40" fmla="*/ 428390 w 648848"/>
                <a:gd name="connsiteY40" fmla="*/ 603755 h 12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8848" h="1215025">
                  <a:moveTo>
                    <a:pt x="428390" y="603755"/>
                  </a:moveTo>
                  <a:lnTo>
                    <a:pt x="320666" y="804171"/>
                  </a:lnTo>
                  <a:lnTo>
                    <a:pt x="220458" y="967009"/>
                  </a:lnTo>
                  <a:lnTo>
                    <a:pt x="117744" y="1122332"/>
                  </a:lnTo>
                  <a:lnTo>
                    <a:pt x="72651" y="1179952"/>
                  </a:lnTo>
                  <a:lnTo>
                    <a:pt x="55114" y="1205004"/>
                  </a:lnTo>
                  <a:lnTo>
                    <a:pt x="35073" y="1212520"/>
                  </a:lnTo>
                  <a:lnTo>
                    <a:pt x="15031" y="1215025"/>
                  </a:lnTo>
                  <a:lnTo>
                    <a:pt x="0" y="1210014"/>
                  </a:lnTo>
                  <a:lnTo>
                    <a:pt x="0" y="1189973"/>
                  </a:lnTo>
                  <a:lnTo>
                    <a:pt x="22547" y="1142374"/>
                  </a:lnTo>
                  <a:lnTo>
                    <a:pt x="77661" y="1014608"/>
                  </a:lnTo>
                  <a:lnTo>
                    <a:pt x="160333" y="801666"/>
                  </a:lnTo>
                  <a:lnTo>
                    <a:pt x="227973" y="591229"/>
                  </a:lnTo>
                  <a:lnTo>
                    <a:pt x="278078" y="405843"/>
                  </a:lnTo>
                  <a:lnTo>
                    <a:pt x="310645" y="268057"/>
                  </a:lnTo>
                  <a:lnTo>
                    <a:pt x="325676" y="177870"/>
                  </a:lnTo>
                  <a:lnTo>
                    <a:pt x="323171" y="130271"/>
                  </a:lnTo>
                  <a:lnTo>
                    <a:pt x="310645" y="97703"/>
                  </a:lnTo>
                  <a:lnTo>
                    <a:pt x="283088" y="75156"/>
                  </a:lnTo>
                  <a:lnTo>
                    <a:pt x="253026" y="60125"/>
                  </a:lnTo>
                  <a:lnTo>
                    <a:pt x="227973" y="42589"/>
                  </a:lnTo>
                  <a:lnTo>
                    <a:pt x="227973" y="30063"/>
                  </a:lnTo>
                  <a:lnTo>
                    <a:pt x="243005" y="12526"/>
                  </a:lnTo>
                  <a:lnTo>
                    <a:pt x="270562" y="2505"/>
                  </a:lnTo>
                  <a:lnTo>
                    <a:pt x="305635" y="0"/>
                  </a:lnTo>
                  <a:lnTo>
                    <a:pt x="368265" y="7516"/>
                  </a:lnTo>
                  <a:lnTo>
                    <a:pt x="438411" y="25052"/>
                  </a:lnTo>
                  <a:lnTo>
                    <a:pt x="506051" y="47599"/>
                  </a:lnTo>
                  <a:lnTo>
                    <a:pt x="561166" y="77661"/>
                  </a:lnTo>
                  <a:lnTo>
                    <a:pt x="596239" y="112734"/>
                  </a:lnTo>
                  <a:lnTo>
                    <a:pt x="631312" y="157828"/>
                  </a:lnTo>
                  <a:lnTo>
                    <a:pt x="648848" y="195406"/>
                  </a:lnTo>
                  <a:lnTo>
                    <a:pt x="648848" y="217953"/>
                  </a:lnTo>
                  <a:lnTo>
                    <a:pt x="638827" y="237995"/>
                  </a:lnTo>
                  <a:lnTo>
                    <a:pt x="626301" y="253026"/>
                  </a:lnTo>
                  <a:lnTo>
                    <a:pt x="561166" y="320666"/>
                  </a:lnTo>
                  <a:lnTo>
                    <a:pt x="546135" y="338203"/>
                  </a:lnTo>
                  <a:lnTo>
                    <a:pt x="533609" y="378286"/>
                  </a:lnTo>
                  <a:lnTo>
                    <a:pt x="496030" y="473484"/>
                  </a:lnTo>
                  <a:lnTo>
                    <a:pt x="428390" y="6037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9">
              <a:extLst>
                <a:ext uri="{FF2B5EF4-FFF2-40B4-BE49-F238E27FC236}">
                  <a16:creationId xmlns:a16="http://schemas.microsoft.com/office/drawing/2014/main" id="{EBE1A2F9-C95A-4711-9348-A3DD280187FE}"/>
                </a:ext>
              </a:extLst>
            </p:cNvPr>
            <p:cNvSpPr/>
            <p:nvPr/>
          </p:nvSpPr>
          <p:spPr>
            <a:xfrm>
              <a:off x="5857875" y="1724025"/>
              <a:ext cx="579438" cy="723900"/>
            </a:xfrm>
            <a:custGeom>
              <a:avLst/>
              <a:gdLst>
                <a:gd name="connsiteX0" fmla="*/ 500063 w 578644"/>
                <a:gd name="connsiteY0" fmla="*/ 397668 h 723900"/>
                <a:gd name="connsiteX1" fmla="*/ 502444 w 578644"/>
                <a:gd name="connsiteY1" fmla="*/ 690562 h 723900"/>
                <a:gd name="connsiteX2" fmla="*/ 278606 w 578644"/>
                <a:gd name="connsiteY2" fmla="*/ 723900 h 723900"/>
                <a:gd name="connsiteX3" fmla="*/ 273844 w 578644"/>
                <a:gd name="connsiteY3" fmla="*/ 304800 h 723900"/>
                <a:gd name="connsiteX4" fmla="*/ 273844 w 578644"/>
                <a:gd name="connsiteY4" fmla="*/ 264318 h 723900"/>
                <a:gd name="connsiteX5" fmla="*/ 264319 w 578644"/>
                <a:gd name="connsiteY5" fmla="*/ 230981 h 723900"/>
                <a:gd name="connsiteX6" fmla="*/ 242888 w 578644"/>
                <a:gd name="connsiteY6" fmla="*/ 197643 h 723900"/>
                <a:gd name="connsiteX7" fmla="*/ 202406 w 578644"/>
                <a:gd name="connsiteY7" fmla="*/ 157162 h 723900"/>
                <a:gd name="connsiteX8" fmla="*/ 152400 w 578644"/>
                <a:gd name="connsiteY8" fmla="*/ 123825 h 723900"/>
                <a:gd name="connsiteX9" fmla="*/ 100013 w 578644"/>
                <a:gd name="connsiteY9" fmla="*/ 100012 h 723900"/>
                <a:gd name="connsiteX10" fmla="*/ 35719 w 578644"/>
                <a:gd name="connsiteY10" fmla="*/ 71437 h 723900"/>
                <a:gd name="connsiteX11" fmla="*/ 11906 w 578644"/>
                <a:gd name="connsiteY11" fmla="*/ 54768 h 723900"/>
                <a:gd name="connsiteX12" fmla="*/ 0 w 578644"/>
                <a:gd name="connsiteY12" fmla="*/ 38100 h 723900"/>
                <a:gd name="connsiteX13" fmla="*/ 2381 w 578644"/>
                <a:gd name="connsiteY13" fmla="*/ 21431 h 723900"/>
                <a:gd name="connsiteX14" fmla="*/ 14288 w 578644"/>
                <a:gd name="connsiteY14" fmla="*/ 9525 h 723900"/>
                <a:gd name="connsiteX15" fmla="*/ 50006 w 578644"/>
                <a:gd name="connsiteY15" fmla="*/ 0 h 723900"/>
                <a:gd name="connsiteX16" fmla="*/ 88106 w 578644"/>
                <a:gd name="connsiteY16" fmla="*/ 0 h 723900"/>
                <a:gd name="connsiteX17" fmla="*/ 195263 w 578644"/>
                <a:gd name="connsiteY17" fmla="*/ 11906 h 723900"/>
                <a:gd name="connsiteX18" fmla="*/ 328613 w 578644"/>
                <a:gd name="connsiteY18" fmla="*/ 35718 h 723900"/>
                <a:gd name="connsiteX19" fmla="*/ 447675 w 578644"/>
                <a:gd name="connsiteY19" fmla="*/ 71437 h 723900"/>
                <a:gd name="connsiteX20" fmla="*/ 507206 w 578644"/>
                <a:gd name="connsiteY20" fmla="*/ 92868 h 723900"/>
                <a:gd name="connsiteX21" fmla="*/ 535781 w 578644"/>
                <a:gd name="connsiteY21" fmla="*/ 111918 h 723900"/>
                <a:gd name="connsiteX22" fmla="*/ 569119 w 578644"/>
                <a:gd name="connsiteY22" fmla="*/ 145256 h 723900"/>
                <a:gd name="connsiteX23" fmla="*/ 576263 w 578644"/>
                <a:gd name="connsiteY23" fmla="*/ 166687 h 723900"/>
                <a:gd name="connsiteX24" fmla="*/ 578644 w 578644"/>
                <a:gd name="connsiteY24" fmla="*/ 185737 h 723900"/>
                <a:gd name="connsiteX25" fmla="*/ 571500 w 578644"/>
                <a:gd name="connsiteY25" fmla="*/ 209550 h 723900"/>
                <a:gd name="connsiteX26" fmla="*/ 542925 w 578644"/>
                <a:gd name="connsiteY26" fmla="*/ 254793 h 723900"/>
                <a:gd name="connsiteX27" fmla="*/ 509588 w 578644"/>
                <a:gd name="connsiteY27" fmla="*/ 314325 h 723900"/>
                <a:gd name="connsiteX28" fmla="*/ 504825 w 578644"/>
                <a:gd name="connsiteY28" fmla="*/ 335756 h 723900"/>
                <a:gd name="connsiteX29" fmla="*/ 500063 w 578644"/>
                <a:gd name="connsiteY29" fmla="*/ 3976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8644" h="723900">
                  <a:moveTo>
                    <a:pt x="500063" y="397668"/>
                  </a:moveTo>
                  <a:cubicBezTo>
                    <a:pt x="500857" y="495299"/>
                    <a:pt x="501650" y="592931"/>
                    <a:pt x="502444" y="690562"/>
                  </a:cubicBezTo>
                  <a:lnTo>
                    <a:pt x="278606" y="723900"/>
                  </a:lnTo>
                  <a:cubicBezTo>
                    <a:pt x="277019" y="584200"/>
                    <a:pt x="275431" y="444500"/>
                    <a:pt x="273844" y="304800"/>
                  </a:cubicBezTo>
                  <a:lnTo>
                    <a:pt x="273844" y="264318"/>
                  </a:lnTo>
                  <a:lnTo>
                    <a:pt x="264319" y="230981"/>
                  </a:lnTo>
                  <a:lnTo>
                    <a:pt x="242888" y="197643"/>
                  </a:lnTo>
                  <a:lnTo>
                    <a:pt x="202406" y="157162"/>
                  </a:lnTo>
                  <a:lnTo>
                    <a:pt x="152400" y="123825"/>
                  </a:lnTo>
                  <a:lnTo>
                    <a:pt x="100013" y="100012"/>
                  </a:lnTo>
                  <a:lnTo>
                    <a:pt x="35719" y="71437"/>
                  </a:lnTo>
                  <a:lnTo>
                    <a:pt x="11906" y="54768"/>
                  </a:lnTo>
                  <a:lnTo>
                    <a:pt x="0" y="38100"/>
                  </a:lnTo>
                  <a:lnTo>
                    <a:pt x="2381" y="21431"/>
                  </a:lnTo>
                  <a:lnTo>
                    <a:pt x="14288" y="9525"/>
                  </a:lnTo>
                  <a:lnTo>
                    <a:pt x="50006" y="0"/>
                  </a:lnTo>
                  <a:lnTo>
                    <a:pt x="88106" y="0"/>
                  </a:lnTo>
                  <a:lnTo>
                    <a:pt x="195263" y="11906"/>
                  </a:lnTo>
                  <a:lnTo>
                    <a:pt x="328613" y="35718"/>
                  </a:lnTo>
                  <a:lnTo>
                    <a:pt x="447675" y="71437"/>
                  </a:lnTo>
                  <a:lnTo>
                    <a:pt x="507206" y="92868"/>
                  </a:lnTo>
                  <a:lnTo>
                    <a:pt x="535781" y="111918"/>
                  </a:lnTo>
                  <a:lnTo>
                    <a:pt x="569119" y="145256"/>
                  </a:lnTo>
                  <a:lnTo>
                    <a:pt x="576263" y="166687"/>
                  </a:lnTo>
                  <a:lnTo>
                    <a:pt x="578644" y="185737"/>
                  </a:lnTo>
                  <a:lnTo>
                    <a:pt x="571500" y="209550"/>
                  </a:lnTo>
                  <a:lnTo>
                    <a:pt x="542925" y="254793"/>
                  </a:lnTo>
                  <a:lnTo>
                    <a:pt x="509588" y="314325"/>
                  </a:lnTo>
                  <a:lnTo>
                    <a:pt x="504825" y="335756"/>
                  </a:lnTo>
                  <a:cubicBezTo>
                    <a:pt x="504031" y="355600"/>
                    <a:pt x="503238" y="375443"/>
                    <a:pt x="500063" y="3976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D2ABB17C-4B4A-47F7-AD5C-6FF2826A49A1}"/>
                </a:ext>
              </a:extLst>
            </p:cNvPr>
            <p:cNvSpPr/>
            <p:nvPr/>
          </p:nvSpPr>
          <p:spPr>
            <a:xfrm>
              <a:off x="7618413" y="1966914"/>
              <a:ext cx="615950" cy="676275"/>
            </a:xfrm>
            <a:custGeom>
              <a:avLst/>
              <a:gdLst>
                <a:gd name="connsiteX0" fmla="*/ 130969 w 616744"/>
                <a:gd name="connsiteY0" fmla="*/ 188118 h 676275"/>
                <a:gd name="connsiteX1" fmla="*/ 304800 w 616744"/>
                <a:gd name="connsiteY1" fmla="*/ 407193 h 676275"/>
                <a:gd name="connsiteX2" fmla="*/ 464344 w 616744"/>
                <a:gd name="connsiteY2" fmla="*/ 633412 h 676275"/>
                <a:gd name="connsiteX3" fmla="*/ 485775 w 616744"/>
                <a:gd name="connsiteY3" fmla="*/ 664368 h 676275"/>
                <a:gd name="connsiteX4" fmla="*/ 514350 w 616744"/>
                <a:gd name="connsiteY4" fmla="*/ 671512 h 676275"/>
                <a:gd name="connsiteX5" fmla="*/ 550069 w 616744"/>
                <a:gd name="connsiteY5" fmla="*/ 676275 h 676275"/>
                <a:gd name="connsiteX6" fmla="*/ 578644 w 616744"/>
                <a:gd name="connsiteY6" fmla="*/ 669131 h 676275"/>
                <a:gd name="connsiteX7" fmla="*/ 600075 w 616744"/>
                <a:gd name="connsiteY7" fmla="*/ 652462 h 676275"/>
                <a:gd name="connsiteX8" fmla="*/ 614362 w 616744"/>
                <a:gd name="connsiteY8" fmla="*/ 623887 h 676275"/>
                <a:gd name="connsiteX9" fmla="*/ 616744 w 616744"/>
                <a:gd name="connsiteY9" fmla="*/ 573881 h 676275"/>
                <a:gd name="connsiteX10" fmla="*/ 616744 w 616744"/>
                <a:gd name="connsiteY10" fmla="*/ 514350 h 676275"/>
                <a:gd name="connsiteX11" fmla="*/ 604837 w 616744"/>
                <a:gd name="connsiteY11" fmla="*/ 450056 h 676275"/>
                <a:gd name="connsiteX12" fmla="*/ 576262 w 616744"/>
                <a:gd name="connsiteY12" fmla="*/ 381000 h 676275"/>
                <a:gd name="connsiteX13" fmla="*/ 535781 w 616744"/>
                <a:gd name="connsiteY13" fmla="*/ 304800 h 676275"/>
                <a:gd name="connsiteX14" fmla="*/ 507206 w 616744"/>
                <a:gd name="connsiteY14" fmla="*/ 261937 h 676275"/>
                <a:gd name="connsiteX15" fmla="*/ 435769 w 616744"/>
                <a:gd name="connsiteY15" fmla="*/ 209550 h 676275"/>
                <a:gd name="connsiteX16" fmla="*/ 250031 w 616744"/>
                <a:gd name="connsiteY16" fmla="*/ 102393 h 676275"/>
                <a:gd name="connsiteX17" fmla="*/ 85725 w 616744"/>
                <a:gd name="connsiteY17" fmla="*/ 28575 h 676275"/>
                <a:gd name="connsiteX18" fmla="*/ 26194 w 616744"/>
                <a:gd name="connsiteY18" fmla="*/ 0 h 676275"/>
                <a:gd name="connsiteX19" fmla="*/ 7144 w 616744"/>
                <a:gd name="connsiteY19" fmla="*/ 0 h 676275"/>
                <a:gd name="connsiteX20" fmla="*/ 0 w 616744"/>
                <a:gd name="connsiteY20" fmla="*/ 16668 h 676275"/>
                <a:gd name="connsiteX21" fmla="*/ 2381 w 616744"/>
                <a:gd name="connsiteY21" fmla="*/ 38100 h 676275"/>
                <a:gd name="connsiteX22" fmla="*/ 19050 w 616744"/>
                <a:gd name="connsiteY22" fmla="*/ 66675 h 676275"/>
                <a:gd name="connsiteX23" fmla="*/ 76200 w 616744"/>
                <a:gd name="connsiteY23" fmla="*/ 123825 h 676275"/>
                <a:gd name="connsiteX24" fmla="*/ 130969 w 616744"/>
                <a:gd name="connsiteY24" fmla="*/ 18811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16744" h="676275">
                  <a:moveTo>
                    <a:pt x="130969" y="188118"/>
                  </a:moveTo>
                  <a:lnTo>
                    <a:pt x="304800" y="407193"/>
                  </a:lnTo>
                  <a:lnTo>
                    <a:pt x="464344" y="633412"/>
                  </a:lnTo>
                  <a:lnTo>
                    <a:pt x="485775" y="664368"/>
                  </a:lnTo>
                  <a:lnTo>
                    <a:pt x="514350" y="671512"/>
                  </a:lnTo>
                  <a:lnTo>
                    <a:pt x="550069" y="676275"/>
                  </a:lnTo>
                  <a:lnTo>
                    <a:pt x="578644" y="669131"/>
                  </a:lnTo>
                  <a:lnTo>
                    <a:pt x="600075" y="652462"/>
                  </a:lnTo>
                  <a:lnTo>
                    <a:pt x="614362" y="623887"/>
                  </a:lnTo>
                  <a:lnTo>
                    <a:pt x="616744" y="573881"/>
                  </a:lnTo>
                  <a:lnTo>
                    <a:pt x="616744" y="514350"/>
                  </a:lnTo>
                  <a:lnTo>
                    <a:pt x="604837" y="450056"/>
                  </a:lnTo>
                  <a:lnTo>
                    <a:pt x="576262" y="381000"/>
                  </a:lnTo>
                  <a:lnTo>
                    <a:pt x="535781" y="304800"/>
                  </a:lnTo>
                  <a:lnTo>
                    <a:pt x="507206" y="261937"/>
                  </a:lnTo>
                  <a:lnTo>
                    <a:pt x="435769" y="209550"/>
                  </a:lnTo>
                  <a:lnTo>
                    <a:pt x="250031" y="102393"/>
                  </a:lnTo>
                  <a:lnTo>
                    <a:pt x="85725" y="2857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16668"/>
                  </a:lnTo>
                  <a:lnTo>
                    <a:pt x="2381" y="38100"/>
                  </a:lnTo>
                  <a:lnTo>
                    <a:pt x="19050" y="66675"/>
                  </a:lnTo>
                  <a:lnTo>
                    <a:pt x="76200" y="123825"/>
                  </a:lnTo>
                  <a:lnTo>
                    <a:pt x="130969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3">
              <a:extLst>
                <a:ext uri="{FF2B5EF4-FFF2-40B4-BE49-F238E27FC236}">
                  <a16:creationId xmlns:a16="http://schemas.microsoft.com/office/drawing/2014/main" id="{0B329A14-1CAE-495B-9692-C0315E547249}"/>
                </a:ext>
              </a:extLst>
            </p:cNvPr>
            <p:cNvSpPr/>
            <p:nvPr/>
          </p:nvSpPr>
          <p:spPr>
            <a:xfrm rot="16200000">
              <a:off x="3851276" y="1827212"/>
              <a:ext cx="1295400" cy="895350"/>
            </a:xfrm>
            <a:custGeom>
              <a:avLst/>
              <a:gdLst>
                <a:gd name="connsiteX0" fmla="*/ 514350 w 1295400"/>
                <a:gd name="connsiteY0" fmla="*/ 269081 h 895350"/>
                <a:gd name="connsiteX1" fmla="*/ 1007269 w 1295400"/>
                <a:gd name="connsiteY1" fmla="*/ 559593 h 895350"/>
                <a:gd name="connsiteX2" fmla="*/ 1057275 w 1295400"/>
                <a:gd name="connsiteY2" fmla="*/ 578643 h 895350"/>
                <a:gd name="connsiteX3" fmla="*/ 1107282 w 1295400"/>
                <a:gd name="connsiteY3" fmla="*/ 588168 h 895350"/>
                <a:gd name="connsiteX4" fmla="*/ 1140619 w 1295400"/>
                <a:gd name="connsiteY4" fmla="*/ 583406 h 895350"/>
                <a:gd name="connsiteX5" fmla="*/ 1176338 w 1295400"/>
                <a:gd name="connsiteY5" fmla="*/ 564356 h 895350"/>
                <a:gd name="connsiteX6" fmla="*/ 1221582 w 1295400"/>
                <a:gd name="connsiteY6" fmla="*/ 526256 h 895350"/>
                <a:gd name="connsiteX7" fmla="*/ 1247775 w 1295400"/>
                <a:gd name="connsiteY7" fmla="*/ 500062 h 895350"/>
                <a:gd name="connsiteX8" fmla="*/ 1262063 w 1295400"/>
                <a:gd name="connsiteY8" fmla="*/ 488156 h 895350"/>
                <a:gd name="connsiteX9" fmla="*/ 1283494 w 1295400"/>
                <a:gd name="connsiteY9" fmla="*/ 485775 h 895350"/>
                <a:gd name="connsiteX10" fmla="*/ 1295400 w 1295400"/>
                <a:gd name="connsiteY10" fmla="*/ 497681 h 895350"/>
                <a:gd name="connsiteX11" fmla="*/ 1288257 w 1295400"/>
                <a:gd name="connsiteY11" fmla="*/ 538162 h 895350"/>
                <a:gd name="connsiteX12" fmla="*/ 1285875 w 1295400"/>
                <a:gd name="connsiteY12" fmla="*/ 585787 h 895350"/>
                <a:gd name="connsiteX13" fmla="*/ 1271588 w 1295400"/>
                <a:gd name="connsiteY13" fmla="*/ 647700 h 895350"/>
                <a:gd name="connsiteX14" fmla="*/ 1231107 w 1295400"/>
                <a:gd name="connsiteY14" fmla="*/ 726281 h 895350"/>
                <a:gd name="connsiteX15" fmla="*/ 1188244 w 1295400"/>
                <a:gd name="connsiteY15" fmla="*/ 773906 h 895350"/>
                <a:gd name="connsiteX16" fmla="*/ 1121569 w 1295400"/>
                <a:gd name="connsiteY16" fmla="*/ 828675 h 895350"/>
                <a:gd name="connsiteX17" fmla="*/ 1042988 w 1295400"/>
                <a:gd name="connsiteY17" fmla="*/ 878681 h 895350"/>
                <a:gd name="connsiteX18" fmla="*/ 997744 w 1295400"/>
                <a:gd name="connsiteY18" fmla="*/ 895350 h 895350"/>
                <a:gd name="connsiteX19" fmla="*/ 928688 w 1295400"/>
                <a:gd name="connsiteY19" fmla="*/ 845343 h 895350"/>
                <a:gd name="connsiteX20" fmla="*/ 540544 w 1295400"/>
                <a:gd name="connsiteY20" fmla="*/ 523875 h 895350"/>
                <a:gd name="connsiteX21" fmla="*/ 154782 w 1295400"/>
                <a:gd name="connsiteY21" fmla="*/ 195262 h 895350"/>
                <a:gd name="connsiteX22" fmla="*/ 0 w 1295400"/>
                <a:gd name="connsiteY22" fmla="*/ 54768 h 895350"/>
                <a:gd name="connsiteX23" fmla="*/ 73819 w 1295400"/>
                <a:gd name="connsiteY23" fmla="*/ 0 h 895350"/>
                <a:gd name="connsiteX24" fmla="*/ 138113 w 1295400"/>
                <a:gd name="connsiteY24" fmla="*/ 45243 h 895350"/>
                <a:gd name="connsiteX25" fmla="*/ 228600 w 1295400"/>
                <a:gd name="connsiteY25" fmla="*/ 100012 h 895350"/>
                <a:gd name="connsiteX26" fmla="*/ 514350 w 1295400"/>
                <a:gd name="connsiteY26" fmla="*/ 26908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5400" h="895350">
                  <a:moveTo>
                    <a:pt x="514350" y="269081"/>
                  </a:moveTo>
                  <a:lnTo>
                    <a:pt x="1007269" y="559593"/>
                  </a:lnTo>
                  <a:lnTo>
                    <a:pt x="1057275" y="578643"/>
                  </a:lnTo>
                  <a:lnTo>
                    <a:pt x="1107282" y="588168"/>
                  </a:lnTo>
                  <a:lnTo>
                    <a:pt x="1140619" y="583406"/>
                  </a:lnTo>
                  <a:lnTo>
                    <a:pt x="1176338" y="564356"/>
                  </a:lnTo>
                  <a:lnTo>
                    <a:pt x="1221582" y="526256"/>
                  </a:lnTo>
                  <a:lnTo>
                    <a:pt x="1247775" y="500062"/>
                  </a:lnTo>
                  <a:lnTo>
                    <a:pt x="1262063" y="488156"/>
                  </a:lnTo>
                  <a:lnTo>
                    <a:pt x="1283494" y="485775"/>
                  </a:lnTo>
                  <a:lnTo>
                    <a:pt x="1295400" y="497681"/>
                  </a:lnTo>
                  <a:lnTo>
                    <a:pt x="1288257" y="538162"/>
                  </a:lnTo>
                  <a:lnTo>
                    <a:pt x="1285875" y="585787"/>
                  </a:lnTo>
                  <a:lnTo>
                    <a:pt x="1271588" y="647700"/>
                  </a:lnTo>
                  <a:lnTo>
                    <a:pt x="1231107" y="726281"/>
                  </a:lnTo>
                  <a:lnTo>
                    <a:pt x="1188244" y="773906"/>
                  </a:lnTo>
                  <a:lnTo>
                    <a:pt x="1121569" y="828675"/>
                  </a:lnTo>
                  <a:lnTo>
                    <a:pt x="1042988" y="878681"/>
                  </a:lnTo>
                  <a:lnTo>
                    <a:pt x="997744" y="895350"/>
                  </a:lnTo>
                  <a:lnTo>
                    <a:pt x="928688" y="845343"/>
                  </a:lnTo>
                  <a:lnTo>
                    <a:pt x="540544" y="523875"/>
                  </a:lnTo>
                  <a:lnTo>
                    <a:pt x="154782" y="195262"/>
                  </a:lnTo>
                  <a:lnTo>
                    <a:pt x="0" y="54768"/>
                  </a:lnTo>
                  <a:lnTo>
                    <a:pt x="73819" y="0"/>
                  </a:lnTo>
                  <a:lnTo>
                    <a:pt x="138113" y="45243"/>
                  </a:lnTo>
                  <a:lnTo>
                    <a:pt x="228600" y="100012"/>
                  </a:lnTo>
                  <a:lnTo>
                    <a:pt x="5143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6">
              <a:extLst>
                <a:ext uri="{FF2B5EF4-FFF2-40B4-BE49-F238E27FC236}">
                  <a16:creationId xmlns:a16="http://schemas.microsoft.com/office/drawing/2014/main" id="{A649C1E5-6CEF-4885-AA71-5FB1D4FCA335}"/>
                </a:ext>
              </a:extLst>
            </p:cNvPr>
            <p:cNvSpPr/>
            <p:nvPr/>
          </p:nvSpPr>
          <p:spPr>
            <a:xfrm rot="16200000">
              <a:off x="4856164" y="4605338"/>
              <a:ext cx="1779587" cy="322263"/>
            </a:xfrm>
            <a:custGeom>
              <a:avLst/>
              <a:gdLst>
                <a:gd name="connsiteX0" fmla="*/ 785813 w 1778794"/>
                <a:gd name="connsiteY0" fmla="*/ 102393 h 321468"/>
                <a:gd name="connsiteX1" fmla="*/ 1476375 w 1778794"/>
                <a:gd name="connsiteY1" fmla="*/ 104775 h 321468"/>
                <a:gd name="connsiteX2" fmla="*/ 1538288 w 1778794"/>
                <a:gd name="connsiteY2" fmla="*/ 88106 h 321468"/>
                <a:gd name="connsiteX3" fmla="*/ 1640682 w 1778794"/>
                <a:gd name="connsiteY3" fmla="*/ 54768 h 321468"/>
                <a:gd name="connsiteX4" fmla="*/ 1702594 w 1778794"/>
                <a:gd name="connsiteY4" fmla="*/ 30956 h 321468"/>
                <a:gd name="connsiteX5" fmla="*/ 1735932 w 1778794"/>
                <a:gd name="connsiteY5" fmla="*/ 14287 h 321468"/>
                <a:gd name="connsiteX6" fmla="*/ 1747838 w 1778794"/>
                <a:gd name="connsiteY6" fmla="*/ 4762 h 321468"/>
                <a:gd name="connsiteX7" fmla="*/ 1762125 w 1778794"/>
                <a:gd name="connsiteY7" fmla="*/ 0 h 321468"/>
                <a:gd name="connsiteX8" fmla="*/ 1769269 w 1778794"/>
                <a:gd name="connsiteY8" fmla="*/ 0 h 321468"/>
                <a:gd name="connsiteX9" fmla="*/ 1778794 w 1778794"/>
                <a:gd name="connsiteY9" fmla="*/ 7143 h 321468"/>
                <a:gd name="connsiteX10" fmla="*/ 1776413 w 1778794"/>
                <a:gd name="connsiteY10" fmla="*/ 26193 h 321468"/>
                <a:gd name="connsiteX11" fmla="*/ 1726407 w 1778794"/>
                <a:gd name="connsiteY11" fmla="*/ 133350 h 321468"/>
                <a:gd name="connsiteX12" fmla="*/ 1645444 w 1778794"/>
                <a:gd name="connsiteY12" fmla="*/ 302418 h 321468"/>
                <a:gd name="connsiteX13" fmla="*/ 1481138 w 1778794"/>
                <a:gd name="connsiteY13" fmla="*/ 304800 h 321468"/>
                <a:gd name="connsiteX14" fmla="*/ 392907 w 1778794"/>
                <a:gd name="connsiteY14" fmla="*/ 304800 h 321468"/>
                <a:gd name="connsiteX15" fmla="*/ 304800 w 1778794"/>
                <a:gd name="connsiteY15" fmla="*/ 307181 h 321468"/>
                <a:gd name="connsiteX16" fmla="*/ 142875 w 1778794"/>
                <a:gd name="connsiteY16" fmla="*/ 321468 h 321468"/>
                <a:gd name="connsiteX17" fmla="*/ 109538 w 1778794"/>
                <a:gd name="connsiteY17" fmla="*/ 311943 h 321468"/>
                <a:gd name="connsiteX18" fmla="*/ 69057 w 1778794"/>
                <a:gd name="connsiteY18" fmla="*/ 288131 h 321468"/>
                <a:gd name="connsiteX19" fmla="*/ 35719 w 1778794"/>
                <a:gd name="connsiteY19" fmla="*/ 266700 h 321468"/>
                <a:gd name="connsiteX20" fmla="*/ 11907 w 1778794"/>
                <a:gd name="connsiteY20" fmla="*/ 238125 h 321468"/>
                <a:gd name="connsiteX21" fmla="*/ 0 w 1778794"/>
                <a:gd name="connsiteY21" fmla="*/ 214312 h 321468"/>
                <a:gd name="connsiteX22" fmla="*/ 4763 w 1778794"/>
                <a:gd name="connsiteY22" fmla="*/ 197643 h 321468"/>
                <a:gd name="connsiteX23" fmla="*/ 35719 w 1778794"/>
                <a:gd name="connsiteY23" fmla="*/ 161925 h 321468"/>
                <a:gd name="connsiteX24" fmla="*/ 88107 w 1778794"/>
                <a:gd name="connsiteY24" fmla="*/ 123825 h 321468"/>
                <a:gd name="connsiteX25" fmla="*/ 152400 w 1778794"/>
                <a:gd name="connsiteY25" fmla="*/ 95250 h 321468"/>
                <a:gd name="connsiteX26" fmla="*/ 211932 w 1778794"/>
                <a:gd name="connsiteY26" fmla="*/ 83343 h 321468"/>
                <a:gd name="connsiteX27" fmla="*/ 247650 w 1778794"/>
                <a:gd name="connsiteY27" fmla="*/ 80962 h 321468"/>
                <a:gd name="connsiteX28" fmla="*/ 307182 w 1778794"/>
                <a:gd name="connsiteY28" fmla="*/ 92868 h 321468"/>
                <a:gd name="connsiteX29" fmla="*/ 366713 w 1778794"/>
                <a:gd name="connsiteY29" fmla="*/ 100012 h 321468"/>
                <a:gd name="connsiteX30" fmla="*/ 483394 w 1778794"/>
                <a:gd name="connsiteY30" fmla="*/ 107156 h 321468"/>
                <a:gd name="connsiteX31" fmla="*/ 785813 w 1778794"/>
                <a:gd name="connsiteY31" fmla="*/ 1023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78794" h="321468">
                  <a:moveTo>
                    <a:pt x="785813" y="102393"/>
                  </a:moveTo>
                  <a:lnTo>
                    <a:pt x="1476375" y="104775"/>
                  </a:lnTo>
                  <a:lnTo>
                    <a:pt x="1538288" y="88106"/>
                  </a:lnTo>
                  <a:lnTo>
                    <a:pt x="1640682" y="54768"/>
                  </a:lnTo>
                  <a:lnTo>
                    <a:pt x="1702594" y="30956"/>
                  </a:lnTo>
                  <a:lnTo>
                    <a:pt x="1735932" y="14287"/>
                  </a:lnTo>
                  <a:lnTo>
                    <a:pt x="1747838" y="4762"/>
                  </a:lnTo>
                  <a:lnTo>
                    <a:pt x="1762125" y="0"/>
                  </a:lnTo>
                  <a:lnTo>
                    <a:pt x="1769269" y="0"/>
                  </a:lnTo>
                  <a:lnTo>
                    <a:pt x="1778794" y="7143"/>
                  </a:lnTo>
                  <a:lnTo>
                    <a:pt x="1776413" y="26193"/>
                  </a:lnTo>
                  <a:lnTo>
                    <a:pt x="1726407" y="133350"/>
                  </a:lnTo>
                  <a:lnTo>
                    <a:pt x="1645444" y="302418"/>
                  </a:lnTo>
                  <a:lnTo>
                    <a:pt x="1481138" y="304800"/>
                  </a:lnTo>
                  <a:lnTo>
                    <a:pt x="392907" y="304800"/>
                  </a:lnTo>
                  <a:lnTo>
                    <a:pt x="304800" y="307181"/>
                  </a:lnTo>
                  <a:lnTo>
                    <a:pt x="142875" y="321468"/>
                  </a:lnTo>
                  <a:lnTo>
                    <a:pt x="109538" y="311943"/>
                  </a:lnTo>
                  <a:lnTo>
                    <a:pt x="69057" y="288131"/>
                  </a:lnTo>
                  <a:lnTo>
                    <a:pt x="35719" y="266700"/>
                  </a:lnTo>
                  <a:lnTo>
                    <a:pt x="11907" y="238125"/>
                  </a:lnTo>
                  <a:lnTo>
                    <a:pt x="0" y="214312"/>
                  </a:lnTo>
                  <a:lnTo>
                    <a:pt x="4763" y="197643"/>
                  </a:lnTo>
                  <a:lnTo>
                    <a:pt x="35719" y="161925"/>
                  </a:lnTo>
                  <a:lnTo>
                    <a:pt x="88107" y="123825"/>
                  </a:lnTo>
                  <a:lnTo>
                    <a:pt x="152400" y="95250"/>
                  </a:lnTo>
                  <a:lnTo>
                    <a:pt x="211932" y="83343"/>
                  </a:lnTo>
                  <a:lnTo>
                    <a:pt x="247650" y="80962"/>
                  </a:lnTo>
                  <a:lnTo>
                    <a:pt x="307182" y="92868"/>
                  </a:lnTo>
                  <a:lnTo>
                    <a:pt x="366713" y="100012"/>
                  </a:lnTo>
                  <a:lnTo>
                    <a:pt x="483394" y="107156"/>
                  </a:lnTo>
                  <a:lnTo>
                    <a:pt x="785813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9">
              <a:extLst>
                <a:ext uri="{FF2B5EF4-FFF2-40B4-BE49-F238E27FC236}">
                  <a16:creationId xmlns:a16="http://schemas.microsoft.com/office/drawing/2014/main" id="{5F62259A-6A3E-426B-96AA-96BC655716C9}"/>
                </a:ext>
              </a:extLst>
            </p:cNvPr>
            <p:cNvSpPr/>
            <p:nvPr/>
          </p:nvSpPr>
          <p:spPr>
            <a:xfrm>
              <a:off x="3948114" y="2781301"/>
              <a:ext cx="690562" cy="530225"/>
            </a:xfrm>
            <a:custGeom>
              <a:avLst/>
              <a:gdLst>
                <a:gd name="connsiteX0" fmla="*/ 278606 w 690562"/>
                <a:gd name="connsiteY0" fmla="*/ 154781 h 531018"/>
                <a:gd name="connsiteX1" fmla="*/ 431006 w 690562"/>
                <a:gd name="connsiteY1" fmla="*/ 245268 h 531018"/>
                <a:gd name="connsiteX2" fmla="*/ 690562 w 690562"/>
                <a:gd name="connsiteY2" fmla="*/ 395287 h 531018"/>
                <a:gd name="connsiteX3" fmla="*/ 578643 w 690562"/>
                <a:gd name="connsiteY3" fmla="*/ 531018 h 531018"/>
                <a:gd name="connsiteX4" fmla="*/ 473868 w 690562"/>
                <a:gd name="connsiteY4" fmla="*/ 478631 h 531018"/>
                <a:gd name="connsiteX5" fmla="*/ 202406 w 690562"/>
                <a:gd name="connsiteY5" fmla="*/ 340518 h 531018"/>
                <a:gd name="connsiteX6" fmla="*/ 138112 w 690562"/>
                <a:gd name="connsiteY6" fmla="*/ 307181 h 531018"/>
                <a:gd name="connsiteX7" fmla="*/ 38100 w 690562"/>
                <a:gd name="connsiteY7" fmla="*/ 276225 h 531018"/>
                <a:gd name="connsiteX8" fmla="*/ 7143 w 690562"/>
                <a:gd name="connsiteY8" fmla="*/ 264318 h 531018"/>
                <a:gd name="connsiteX9" fmla="*/ 0 w 690562"/>
                <a:gd name="connsiteY9" fmla="*/ 250031 h 531018"/>
                <a:gd name="connsiteX10" fmla="*/ 0 w 690562"/>
                <a:gd name="connsiteY10" fmla="*/ 188118 h 531018"/>
                <a:gd name="connsiteX11" fmla="*/ 9525 w 690562"/>
                <a:gd name="connsiteY11" fmla="*/ 107156 h 531018"/>
                <a:gd name="connsiteX12" fmla="*/ 16668 w 690562"/>
                <a:gd name="connsiteY12" fmla="*/ 83343 h 531018"/>
                <a:gd name="connsiteX13" fmla="*/ 42862 w 690562"/>
                <a:gd name="connsiteY13" fmla="*/ 71437 h 531018"/>
                <a:gd name="connsiteX14" fmla="*/ 73818 w 690562"/>
                <a:gd name="connsiteY14" fmla="*/ 54768 h 531018"/>
                <a:gd name="connsiteX15" fmla="*/ 107156 w 690562"/>
                <a:gd name="connsiteY15" fmla="*/ 30956 h 531018"/>
                <a:gd name="connsiteX16" fmla="*/ 121443 w 690562"/>
                <a:gd name="connsiteY16" fmla="*/ 21431 h 531018"/>
                <a:gd name="connsiteX17" fmla="*/ 147637 w 690562"/>
                <a:gd name="connsiteY17" fmla="*/ 0 h 531018"/>
                <a:gd name="connsiteX18" fmla="*/ 180975 w 690562"/>
                <a:gd name="connsiteY18" fmla="*/ 38100 h 531018"/>
                <a:gd name="connsiteX19" fmla="*/ 207168 w 690562"/>
                <a:gd name="connsiteY19" fmla="*/ 100012 h 531018"/>
                <a:gd name="connsiteX20" fmla="*/ 278606 w 690562"/>
                <a:gd name="connsiteY20" fmla="*/ 154781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0562" h="531018">
                  <a:moveTo>
                    <a:pt x="278606" y="154781"/>
                  </a:moveTo>
                  <a:lnTo>
                    <a:pt x="431006" y="245268"/>
                  </a:lnTo>
                  <a:lnTo>
                    <a:pt x="690562" y="395287"/>
                  </a:lnTo>
                  <a:lnTo>
                    <a:pt x="578643" y="531018"/>
                  </a:lnTo>
                  <a:lnTo>
                    <a:pt x="473868" y="478631"/>
                  </a:lnTo>
                  <a:lnTo>
                    <a:pt x="202406" y="340518"/>
                  </a:lnTo>
                  <a:lnTo>
                    <a:pt x="138112" y="307181"/>
                  </a:lnTo>
                  <a:lnTo>
                    <a:pt x="38100" y="276225"/>
                  </a:lnTo>
                  <a:lnTo>
                    <a:pt x="7143" y="264318"/>
                  </a:lnTo>
                  <a:lnTo>
                    <a:pt x="0" y="250031"/>
                  </a:lnTo>
                  <a:lnTo>
                    <a:pt x="0" y="188118"/>
                  </a:lnTo>
                  <a:lnTo>
                    <a:pt x="9525" y="107156"/>
                  </a:lnTo>
                  <a:lnTo>
                    <a:pt x="16668" y="83343"/>
                  </a:lnTo>
                  <a:lnTo>
                    <a:pt x="42862" y="71437"/>
                  </a:lnTo>
                  <a:lnTo>
                    <a:pt x="73818" y="54768"/>
                  </a:lnTo>
                  <a:lnTo>
                    <a:pt x="107156" y="30956"/>
                  </a:lnTo>
                  <a:lnTo>
                    <a:pt x="121443" y="21431"/>
                  </a:lnTo>
                  <a:lnTo>
                    <a:pt x="147637" y="0"/>
                  </a:lnTo>
                  <a:lnTo>
                    <a:pt x="180975" y="38100"/>
                  </a:lnTo>
                  <a:lnTo>
                    <a:pt x="207168" y="100012"/>
                  </a:lnTo>
                  <a:lnTo>
                    <a:pt x="278606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4">
              <a:extLst>
                <a:ext uri="{FF2B5EF4-FFF2-40B4-BE49-F238E27FC236}">
                  <a16:creationId xmlns:a16="http://schemas.microsoft.com/office/drawing/2014/main" id="{E83D6EDC-D44A-42C2-9DC7-E3D89C6C6DE9}"/>
                </a:ext>
              </a:extLst>
            </p:cNvPr>
            <p:cNvSpPr/>
            <p:nvPr/>
          </p:nvSpPr>
          <p:spPr>
            <a:xfrm rot="16200000">
              <a:off x="3806034" y="2485232"/>
              <a:ext cx="1722437" cy="1222375"/>
            </a:xfrm>
            <a:custGeom>
              <a:avLst/>
              <a:gdLst>
                <a:gd name="connsiteX0" fmla="*/ 252426 w 1723193"/>
                <a:gd name="connsiteY0" fmla="*/ 131365 h 1223493"/>
                <a:gd name="connsiteX1" fmla="*/ 723793 w 1723193"/>
                <a:gd name="connsiteY1" fmla="*/ 461064 h 1223493"/>
                <a:gd name="connsiteX2" fmla="*/ 850006 w 1723193"/>
                <a:gd name="connsiteY2" fmla="*/ 569246 h 1223493"/>
                <a:gd name="connsiteX3" fmla="*/ 1303342 w 1723193"/>
                <a:gd name="connsiteY3" fmla="*/ 883491 h 1223493"/>
                <a:gd name="connsiteX4" fmla="*/ 1393494 w 1723193"/>
                <a:gd name="connsiteY4" fmla="*/ 947885 h 1223493"/>
                <a:gd name="connsiteX5" fmla="*/ 1426979 w 1723193"/>
                <a:gd name="connsiteY5" fmla="*/ 963340 h 1223493"/>
                <a:gd name="connsiteX6" fmla="*/ 1465616 w 1723193"/>
                <a:gd name="connsiteY6" fmla="*/ 971067 h 1223493"/>
                <a:gd name="connsiteX7" fmla="*/ 1501677 w 1723193"/>
                <a:gd name="connsiteY7" fmla="*/ 968491 h 1223493"/>
                <a:gd name="connsiteX8" fmla="*/ 1550617 w 1723193"/>
                <a:gd name="connsiteY8" fmla="*/ 965916 h 1223493"/>
                <a:gd name="connsiteX9" fmla="*/ 1622738 w 1723193"/>
                <a:gd name="connsiteY9" fmla="*/ 955612 h 1223493"/>
                <a:gd name="connsiteX10" fmla="*/ 1681981 w 1723193"/>
                <a:gd name="connsiteY10" fmla="*/ 942734 h 1223493"/>
                <a:gd name="connsiteX11" fmla="*/ 1694860 w 1723193"/>
                <a:gd name="connsiteY11" fmla="*/ 940158 h 1223493"/>
                <a:gd name="connsiteX12" fmla="*/ 1718042 w 1723193"/>
                <a:gd name="connsiteY12" fmla="*/ 942734 h 1223493"/>
                <a:gd name="connsiteX13" fmla="*/ 1723193 w 1723193"/>
                <a:gd name="connsiteY13" fmla="*/ 953037 h 1223493"/>
                <a:gd name="connsiteX14" fmla="*/ 1712890 w 1723193"/>
                <a:gd name="connsiteY14" fmla="*/ 973643 h 1223493"/>
                <a:gd name="connsiteX15" fmla="*/ 1689708 w 1723193"/>
                <a:gd name="connsiteY15" fmla="*/ 1014855 h 1223493"/>
                <a:gd name="connsiteX16" fmla="*/ 1635617 w 1723193"/>
                <a:gd name="connsiteY16" fmla="*/ 1066371 h 1223493"/>
                <a:gd name="connsiteX17" fmla="*/ 1578950 w 1723193"/>
                <a:gd name="connsiteY17" fmla="*/ 1107583 h 1223493"/>
                <a:gd name="connsiteX18" fmla="*/ 1478495 w 1723193"/>
                <a:gd name="connsiteY18" fmla="*/ 1174553 h 1223493"/>
                <a:gd name="connsiteX19" fmla="*/ 1419252 w 1723193"/>
                <a:gd name="connsiteY19" fmla="*/ 1202887 h 1223493"/>
                <a:gd name="connsiteX20" fmla="*/ 1380615 w 1723193"/>
                <a:gd name="connsiteY20" fmla="*/ 1218341 h 1223493"/>
                <a:gd name="connsiteX21" fmla="*/ 1339403 w 1723193"/>
                <a:gd name="connsiteY21" fmla="*/ 1223493 h 1223493"/>
                <a:gd name="connsiteX22" fmla="*/ 1308494 w 1723193"/>
                <a:gd name="connsiteY22" fmla="*/ 1223493 h 1223493"/>
                <a:gd name="connsiteX23" fmla="*/ 1280160 w 1723193"/>
                <a:gd name="connsiteY23" fmla="*/ 1210614 h 1223493"/>
                <a:gd name="connsiteX24" fmla="*/ 1256978 w 1723193"/>
                <a:gd name="connsiteY24" fmla="*/ 1187432 h 1223493"/>
                <a:gd name="connsiteX25" fmla="*/ 1226069 w 1723193"/>
                <a:gd name="connsiteY25" fmla="*/ 1135917 h 1223493"/>
                <a:gd name="connsiteX26" fmla="*/ 1117886 w 1723193"/>
                <a:gd name="connsiteY26" fmla="*/ 1048340 h 1223493"/>
                <a:gd name="connsiteX27" fmla="*/ 716066 w 1723193"/>
                <a:gd name="connsiteY27" fmla="*/ 705762 h 1223493"/>
                <a:gd name="connsiteX28" fmla="*/ 378639 w 1723193"/>
                <a:gd name="connsiteY28" fmla="*/ 417276 h 1223493"/>
                <a:gd name="connsiteX29" fmla="*/ 0 w 1723193"/>
                <a:gd name="connsiteY29" fmla="*/ 100455 h 1223493"/>
                <a:gd name="connsiteX30" fmla="*/ 61819 w 1723193"/>
                <a:gd name="connsiteY30" fmla="*/ 0 h 1223493"/>
                <a:gd name="connsiteX31" fmla="*/ 252426 w 1723193"/>
                <a:gd name="connsiteY31" fmla="*/ 131365 h 122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3193" h="1223493">
                  <a:moveTo>
                    <a:pt x="252426" y="131365"/>
                  </a:moveTo>
                  <a:lnTo>
                    <a:pt x="723793" y="461064"/>
                  </a:lnTo>
                  <a:lnTo>
                    <a:pt x="850006" y="569246"/>
                  </a:lnTo>
                  <a:lnTo>
                    <a:pt x="1303342" y="883491"/>
                  </a:lnTo>
                  <a:lnTo>
                    <a:pt x="1393494" y="947885"/>
                  </a:lnTo>
                  <a:lnTo>
                    <a:pt x="1426979" y="963340"/>
                  </a:lnTo>
                  <a:lnTo>
                    <a:pt x="1465616" y="971067"/>
                  </a:lnTo>
                  <a:lnTo>
                    <a:pt x="1501677" y="968491"/>
                  </a:lnTo>
                  <a:lnTo>
                    <a:pt x="1550617" y="965916"/>
                  </a:lnTo>
                  <a:lnTo>
                    <a:pt x="1622738" y="955612"/>
                  </a:lnTo>
                  <a:lnTo>
                    <a:pt x="1681981" y="942734"/>
                  </a:lnTo>
                  <a:lnTo>
                    <a:pt x="1694860" y="940158"/>
                  </a:lnTo>
                  <a:lnTo>
                    <a:pt x="1718042" y="942734"/>
                  </a:lnTo>
                  <a:lnTo>
                    <a:pt x="1723193" y="953037"/>
                  </a:lnTo>
                  <a:lnTo>
                    <a:pt x="1712890" y="973643"/>
                  </a:lnTo>
                  <a:lnTo>
                    <a:pt x="1689708" y="1014855"/>
                  </a:lnTo>
                  <a:lnTo>
                    <a:pt x="1635617" y="1066371"/>
                  </a:lnTo>
                  <a:lnTo>
                    <a:pt x="1578950" y="1107583"/>
                  </a:lnTo>
                  <a:lnTo>
                    <a:pt x="1478495" y="1174553"/>
                  </a:lnTo>
                  <a:lnTo>
                    <a:pt x="1419252" y="1202887"/>
                  </a:lnTo>
                  <a:lnTo>
                    <a:pt x="1380615" y="1218341"/>
                  </a:lnTo>
                  <a:lnTo>
                    <a:pt x="1339403" y="1223493"/>
                  </a:lnTo>
                  <a:lnTo>
                    <a:pt x="1308494" y="1223493"/>
                  </a:lnTo>
                  <a:lnTo>
                    <a:pt x="1280160" y="1210614"/>
                  </a:lnTo>
                  <a:lnTo>
                    <a:pt x="1256978" y="1187432"/>
                  </a:lnTo>
                  <a:lnTo>
                    <a:pt x="1226069" y="1135917"/>
                  </a:lnTo>
                  <a:lnTo>
                    <a:pt x="1117886" y="1048340"/>
                  </a:lnTo>
                  <a:lnTo>
                    <a:pt x="716066" y="705762"/>
                  </a:lnTo>
                  <a:lnTo>
                    <a:pt x="378639" y="417276"/>
                  </a:lnTo>
                  <a:lnTo>
                    <a:pt x="0" y="100455"/>
                  </a:lnTo>
                  <a:lnTo>
                    <a:pt x="61819" y="0"/>
                  </a:lnTo>
                  <a:lnTo>
                    <a:pt x="252426" y="1313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1">
              <a:extLst>
                <a:ext uri="{FF2B5EF4-FFF2-40B4-BE49-F238E27FC236}">
                  <a16:creationId xmlns:a16="http://schemas.microsoft.com/office/drawing/2014/main" id="{6754D3AB-0CAC-41CE-9CB6-01EF3180F7BD}"/>
                </a:ext>
              </a:extLst>
            </p:cNvPr>
            <p:cNvSpPr/>
            <p:nvPr/>
          </p:nvSpPr>
          <p:spPr>
            <a:xfrm>
              <a:off x="3976690" y="3695700"/>
              <a:ext cx="1189037" cy="481012"/>
            </a:xfrm>
            <a:custGeom>
              <a:avLst/>
              <a:gdLst>
                <a:gd name="connsiteX0" fmla="*/ 542925 w 1188243"/>
                <a:gd name="connsiteY0" fmla="*/ 145256 h 481012"/>
                <a:gd name="connsiteX1" fmla="*/ 1188243 w 1188243"/>
                <a:gd name="connsiteY1" fmla="*/ 0 h 481012"/>
                <a:gd name="connsiteX2" fmla="*/ 1178718 w 1188243"/>
                <a:gd name="connsiteY2" fmla="*/ 114300 h 481012"/>
                <a:gd name="connsiteX3" fmla="*/ 1107281 w 1188243"/>
                <a:gd name="connsiteY3" fmla="*/ 142875 h 481012"/>
                <a:gd name="connsiteX4" fmla="*/ 854868 w 1188243"/>
                <a:gd name="connsiteY4" fmla="*/ 238125 h 481012"/>
                <a:gd name="connsiteX5" fmla="*/ 521493 w 1188243"/>
                <a:gd name="connsiteY5" fmla="*/ 354806 h 481012"/>
                <a:gd name="connsiteX6" fmla="*/ 350043 w 1188243"/>
                <a:gd name="connsiteY6" fmla="*/ 426243 h 481012"/>
                <a:gd name="connsiteX7" fmla="*/ 278606 w 1188243"/>
                <a:gd name="connsiteY7" fmla="*/ 461962 h 481012"/>
                <a:gd name="connsiteX8" fmla="*/ 240506 w 1188243"/>
                <a:gd name="connsiteY8" fmla="*/ 464343 h 481012"/>
                <a:gd name="connsiteX9" fmla="*/ 211931 w 1188243"/>
                <a:gd name="connsiteY9" fmla="*/ 469106 h 481012"/>
                <a:gd name="connsiteX10" fmla="*/ 190500 w 1188243"/>
                <a:gd name="connsiteY10" fmla="*/ 481012 h 481012"/>
                <a:gd name="connsiteX11" fmla="*/ 178593 w 1188243"/>
                <a:gd name="connsiteY11" fmla="*/ 476250 h 481012"/>
                <a:gd name="connsiteX12" fmla="*/ 154781 w 1188243"/>
                <a:gd name="connsiteY12" fmla="*/ 457200 h 481012"/>
                <a:gd name="connsiteX13" fmla="*/ 73818 w 1188243"/>
                <a:gd name="connsiteY13" fmla="*/ 388143 h 481012"/>
                <a:gd name="connsiteX14" fmla="*/ 33337 w 1188243"/>
                <a:gd name="connsiteY14" fmla="*/ 347662 h 481012"/>
                <a:gd name="connsiteX15" fmla="*/ 14287 w 1188243"/>
                <a:gd name="connsiteY15" fmla="*/ 319087 h 481012"/>
                <a:gd name="connsiteX16" fmla="*/ 2381 w 1188243"/>
                <a:gd name="connsiteY16" fmla="*/ 288131 h 481012"/>
                <a:gd name="connsiteX17" fmla="*/ 0 w 1188243"/>
                <a:gd name="connsiteY17" fmla="*/ 259556 h 481012"/>
                <a:gd name="connsiteX18" fmla="*/ 11906 w 1188243"/>
                <a:gd name="connsiteY18" fmla="*/ 240506 h 481012"/>
                <a:gd name="connsiteX19" fmla="*/ 28575 w 1188243"/>
                <a:gd name="connsiteY19" fmla="*/ 221456 h 481012"/>
                <a:gd name="connsiteX20" fmla="*/ 50006 w 1188243"/>
                <a:gd name="connsiteY20" fmla="*/ 207168 h 481012"/>
                <a:gd name="connsiteX21" fmla="*/ 66675 w 1188243"/>
                <a:gd name="connsiteY21" fmla="*/ 202406 h 481012"/>
                <a:gd name="connsiteX22" fmla="*/ 92868 w 1188243"/>
                <a:gd name="connsiteY22" fmla="*/ 192881 h 481012"/>
                <a:gd name="connsiteX23" fmla="*/ 178593 w 1188243"/>
                <a:gd name="connsiteY23" fmla="*/ 185737 h 481012"/>
                <a:gd name="connsiteX24" fmla="*/ 221456 w 1188243"/>
                <a:gd name="connsiteY24" fmla="*/ 197643 h 481012"/>
                <a:gd name="connsiteX25" fmla="*/ 257175 w 1188243"/>
                <a:gd name="connsiteY25" fmla="*/ 207168 h 481012"/>
                <a:gd name="connsiteX26" fmla="*/ 542925 w 1188243"/>
                <a:gd name="connsiteY26" fmla="*/ 145256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3" h="481012">
                  <a:moveTo>
                    <a:pt x="542925" y="145256"/>
                  </a:moveTo>
                  <a:lnTo>
                    <a:pt x="1188243" y="0"/>
                  </a:lnTo>
                  <a:lnTo>
                    <a:pt x="1178718" y="114300"/>
                  </a:lnTo>
                  <a:lnTo>
                    <a:pt x="1107281" y="142875"/>
                  </a:lnTo>
                  <a:lnTo>
                    <a:pt x="854868" y="238125"/>
                  </a:lnTo>
                  <a:lnTo>
                    <a:pt x="521493" y="354806"/>
                  </a:lnTo>
                  <a:lnTo>
                    <a:pt x="350043" y="426243"/>
                  </a:lnTo>
                  <a:lnTo>
                    <a:pt x="278606" y="461962"/>
                  </a:lnTo>
                  <a:lnTo>
                    <a:pt x="240506" y="464343"/>
                  </a:lnTo>
                  <a:lnTo>
                    <a:pt x="211931" y="469106"/>
                  </a:lnTo>
                  <a:lnTo>
                    <a:pt x="190500" y="481012"/>
                  </a:lnTo>
                  <a:lnTo>
                    <a:pt x="178593" y="476250"/>
                  </a:lnTo>
                  <a:lnTo>
                    <a:pt x="154781" y="457200"/>
                  </a:lnTo>
                  <a:lnTo>
                    <a:pt x="73818" y="388143"/>
                  </a:lnTo>
                  <a:lnTo>
                    <a:pt x="33337" y="347662"/>
                  </a:lnTo>
                  <a:lnTo>
                    <a:pt x="14287" y="319087"/>
                  </a:lnTo>
                  <a:lnTo>
                    <a:pt x="2381" y="288131"/>
                  </a:lnTo>
                  <a:lnTo>
                    <a:pt x="0" y="259556"/>
                  </a:lnTo>
                  <a:lnTo>
                    <a:pt x="11906" y="240506"/>
                  </a:lnTo>
                  <a:lnTo>
                    <a:pt x="28575" y="221456"/>
                  </a:lnTo>
                  <a:lnTo>
                    <a:pt x="50006" y="207168"/>
                  </a:lnTo>
                  <a:lnTo>
                    <a:pt x="66675" y="202406"/>
                  </a:lnTo>
                  <a:lnTo>
                    <a:pt x="92868" y="192881"/>
                  </a:lnTo>
                  <a:lnTo>
                    <a:pt x="178593" y="185737"/>
                  </a:lnTo>
                  <a:lnTo>
                    <a:pt x="221456" y="197643"/>
                  </a:lnTo>
                  <a:lnTo>
                    <a:pt x="257175" y="207168"/>
                  </a:lnTo>
                  <a:lnTo>
                    <a:pt x="542925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3DD0CA81-878D-4148-93A5-5780EBAE26A7}"/>
                </a:ext>
              </a:extLst>
            </p:cNvPr>
            <p:cNvSpPr/>
            <p:nvPr/>
          </p:nvSpPr>
          <p:spPr>
            <a:xfrm>
              <a:off x="4943477" y="3375025"/>
              <a:ext cx="479425" cy="768350"/>
            </a:xfrm>
            <a:custGeom>
              <a:avLst/>
              <a:gdLst>
                <a:gd name="connsiteX0" fmla="*/ 83344 w 478631"/>
                <a:gd name="connsiteY0" fmla="*/ 211931 h 769144"/>
                <a:gd name="connsiteX1" fmla="*/ 192881 w 478631"/>
                <a:gd name="connsiteY1" fmla="*/ 464344 h 769144"/>
                <a:gd name="connsiteX2" fmla="*/ 242888 w 478631"/>
                <a:gd name="connsiteY2" fmla="*/ 592931 h 769144"/>
                <a:gd name="connsiteX3" fmla="*/ 278606 w 478631"/>
                <a:gd name="connsiteY3" fmla="*/ 666750 h 769144"/>
                <a:gd name="connsiteX4" fmla="*/ 302419 w 478631"/>
                <a:gd name="connsiteY4" fmla="*/ 714375 h 769144"/>
                <a:gd name="connsiteX5" fmla="*/ 319088 w 478631"/>
                <a:gd name="connsiteY5" fmla="*/ 738187 h 769144"/>
                <a:gd name="connsiteX6" fmla="*/ 345281 w 478631"/>
                <a:gd name="connsiteY6" fmla="*/ 757237 h 769144"/>
                <a:gd name="connsiteX7" fmla="*/ 373856 w 478631"/>
                <a:gd name="connsiteY7" fmla="*/ 769144 h 769144"/>
                <a:gd name="connsiteX8" fmla="*/ 402431 w 478631"/>
                <a:gd name="connsiteY8" fmla="*/ 769144 h 769144"/>
                <a:gd name="connsiteX9" fmla="*/ 435769 w 478631"/>
                <a:gd name="connsiteY9" fmla="*/ 762000 h 769144"/>
                <a:gd name="connsiteX10" fmla="*/ 454819 w 478631"/>
                <a:gd name="connsiteY10" fmla="*/ 747712 h 769144"/>
                <a:gd name="connsiteX11" fmla="*/ 466725 w 478631"/>
                <a:gd name="connsiteY11" fmla="*/ 721519 h 769144"/>
                <a:gd name="connsiteX12" fmla="*/ 471488 w 478631"/>
                <a:gd name="connsiteY12" fmla="*/ 711994 h 769144"/>
                <a:gd name="connsiteX13" fmla="*/ 478631 w 478631"/>
                <a:gd name="connsiteY13" fmla="*/ 671512 h 769144"/>
                <a:gd name="connsiteX14" fmla="*/ 478631 w 478631"/>
                <a:gd name="connsiteY14" fmla="*/ 638175 h 769144"/>
                <a:gd name="connsiteX15" fmla="*/ 471488 w 478631"/>
                <a:gd name="connsiteY15" fmla="*/ 590550 h 769144"/>
                <a:gd name="connsiteX16" fmla="*/ 461963 w 478631"/>
                <a:gd name="connsiteY16" fmla="*/ 526256 h 769144"/>
                <a:gd name="connsiteX17" fmla="*/ 440531 w 478631"/>
                <a:gd name="connsiteY17" fmla="*/ 447675 h 769144"/>
                <a:gd name="connsiteX18" fmla="*/ 414338 w 478631"/>
                <a:gd name="connsiteY18" fmla="*/ 361950 h 769144"/>
                <a:gd name="connsiteX19" fmla="*/ 357188 w 478631"/>
                <a:gd name="connsiteY19" fmla="*/ 300037 h 769144"/>
                <a:gd name="connsiteX20" fmla="*/ 271463 w 478631"/>
                <a:gd name="connsiteY20" fmla="*/ 209550 h 769144"/>
                <a:gd name="connsiteX21" fmla="*/ 164306 w 478631"/>
                <a:gd name="connsiteY21" fmla="*/ 104775 h 769144"/>
                <a:gd name="connsiteX22" fmla="*/ 80963 w 478631"/>
                <a:gd name="connsiteY22" fmla="*/ 28575 h 769144"/>
                <a:gd name="connsiteX23" fmla="*/ 50006 w 478631"/>
                <a:gd name="connsiteY23" fmla="*/ 7144 h 769144"/>
                <a:gd name="connsiteX24" fmla="*/ 33338 w 478631"/>
                <a:gd name="connsiteY24" fmla="*/ 2381 h 769144"/>
                <a:gd name="connsiteX25" fmla="*/ 16669 w 478631"/>
                <a:gd name="connsiteY25" fmla="*/ 0 h 769144"/>
                <a:gd name="connsiteX26" fmla="*/ 0 w 478631"/>
                <a:gd name="connsiteY26" fmla="*/ 11906 h 769144"/>
                <a:gd name="connsiteX27" fmla="*/ 0 w 478631"/>
                <a:gd name="connsiteY27" fmla="*/ 30956 h 769144"/>
                <a:gd name="connsiteX28" fmla="*/ 9525 w 478631"/>
                <a:gd name="connsiteY28" fmla="*/ 59531 h 769144"/>
                <a:gd name="connsiteX29" fmla="*/ 83344 w 478631"/>
                <a:gd name="connsiteY29" fmla="*/ 211931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78631" h="769144">
                  <a:moveTo>
                    <a:pt x="83344" y="211931"/>
                  </a:moveTo>
                  <a:lnTo>
                    <a:pt x="192881" y="464344"/>
                  </a:lnTo>
                  <a:lnTo>
                    <a:pt x="242888" y="592931"/>
                  </a:lnTo>
                  <a:lnTo>
                    <a:pt x="278606" y="666750"/>
                  </a:lnTo>
                  <a:lnTo>
                    <a:pt x="302419" y="714375"/>
                  </a:lnTo>
                  <a:lnTo>
                    <a:pt x="319088" y="738187"/>
                  </a:lnTo>
                  <a:lnTo>
                    <a:pt x="345281" y="757237"/>
                  </a:lnTo>
                  <a:lnTo>
                    <a:pt x="373856" y="769144"/>
                  </a:lnTo>
                  <a:lnTo>
                    <a:pt x="402431" y="769144"/>
                  </a:lnTo>
                  <a:lnTo>
                    <a:pt x="435769" y="762000"/>
                  </a:lnTo>
                  <a:lnTo>
                    <a:pt x="454819" y="747712"/>
                  </a:lnTo>
                  <a:lnTo>
                    <a:pt x="466725" y="721519"/>
                  </a:lnTo>
                  <a:lnTo>
                    <a:pt x="471488" y="711994"/>
                  </a:lnTo>
                  <a:lnTo>
                    <a:pt x="478631" y="671512"/>
                  </a:lnTo>
                  <a:lnTo>
                    <a:pt x="478631" y="638175"/>
                  </a:lnTo>
                  <a:lnTo>
                    <a:pt x="471488" y="590550"/>
                  </a:lnTo>
                  <a:lnTo>
                    <a:pt x="461963" y="526256"/>
                  </a:lnTo>
                  <a:lnTo>
                    <a:pt x="440531" y="447675"/>
                  </a:lnTo>
                  <a:lnTo>
                    <a:pt x="414338" y="361950"/>
                  </a:lnTo>
                  <a:lnTo>
                    <a:pt x="357188" y="300037"/>
                  </a:lnTo>
                  <a:lnTo>
                    <a:pt x="271463" y="209550"/>
                  </a:lnTo>
                  <a:lnTo>
                    <a:pt x="164306" y="104775"/>
                  </a:lnTo>
                  <a:lnTo>
                    <a:pt x="80963" y="28575"/>
                  </a:lnTo>
                  <a:lnTo>
                    <a:pt x="50006" y="7144"/>
                  </a:lnTo>
                  <a:lnTo>
                    <a:pt x="33338" y="2381"/>
                  </a:lnTo>
                  <a:lnTo>
                    <a:pt x="16669" y="0"/>
                  </a:lnTo>
                  <a:lnTo>
                    <a:pt x="0" y="11906"/>
                  </a:lnTo>
                  <a:lnTo>
                    <a:pt x="0" y="30956"/>
                  </a:lnTo>
                  <a:lnTo>
                    <a:pt x="9525" y="59531"/>
                  </a:lnTo>
                  <a:lnTo>
                    <a:pt x="83344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5">
              <a:extLst>
                <a:ext uri="{FF2B5EF4-FFF2-40B4-BE49-F238E27FC236}">
                  <a16:creationId xmlns:a16="http://schemas.microsoft.com/office/drawing/2014/main" id="{D2BAD1AB-1D5C-4624-8D20-785E1B2D9DEB}"/>
                </a:ext>
              </a:extLst>
            </p:cNvPr>
            <p:cNvSpPr/>
            <p:nvPr/>
          </p:nvSpPr>
          <p:spPr>
            <a:xfrm rot="16200000">
              <a:off x="3598070" y="4795044"/>
              <a:ext cx="2071688" cy="320675"/>
            </a:xfrm>
            <a:custGeom>
              <a:avLst/>
              <a:gdLst>
                <a:gd name="connsiteX0" fmla="*/ 1062038 w 2071688"/>
                <a:gd name="connsiteY0" fmla="*/ 83344 h 321469"/>
                <a:gd name="connsiteX1" fmla="*/ 1852613 w 2071688"/>
                <a:gd name="connsiteY1" fmla="*/ 102394 h 321469"/>
                <a:gd name="connsiteX2" fmla="*/ 1978819 w 2071688"/>
                <a:gd name="connsiteY2" fmla="*/ 0 h 321469"/>
                <a:gd name="connsiteX3" fmla="*/ 2071688 w 2071688"/>
                <a:gd name="connsiteY3" fmla="*/ 295275 h 321469"/>
                <a:gd name="connsiteX4" fmla="*/ 1966913 w 2071688"/>
                <a:gd name="connsiteY4" fmla="*/ 297656 h 321469"/>
                <a:gd name="connsiteX5" fmla="*/ 121444 w 2071688"/>
                <a:gd name="connsiteY5" fmla="*/ 321469 h 321469"/>
                <a:gd name="connsiteX6" fmla="*/ 73819 w 2071688"/>
                <a:gd name="connsiteY6" fmla="*/ 314325 h 321469"/>
                <a:gd name="connsiteX7" fmla="*/ 35719 w 2071688"/>
                <a:gd name="connsiteY7" fmla="*/ 297656 h 321469"/>
                <a:gd name="connsiteX8" fmla="*/ 14288 w 2071688"/>
                <a:gd name="connsiteY8" fmla="*/ 276225 h 321469"/>
                <a:gd name="connsiteX9" fmla="*/ 4763 w 2071688"/>
                <a:gd name="connsiteY9" fmla="*/ 250031 h 321469"/>
                <a:gd name="connsiteX10" fmla="*/ 0 w 2071688"/>
                <a:gd name="connsiteY10" fmla="*/ 226219 h 321469"/>
                <a:gd name="connsiteX11" fmla="*/ 4763 w 2071688"/>
                <a:gd name="connsiteY11" fmla="*/ 192881 h 321469"/>
                <a:gd name="connsiteX12" fmla="*/ 16669 w 2071688"/>
                <a:gd name="connsiteY12" fmla="*/ 164306 h 321469"/>
                <a:gd name="connsiteX13" fmla="*/ 47625 w 2071688"/>
                <a:gd name="connsiteY13" fmla="*/ 133350 h 321469"/>
                <a:gd name="connsiteX14" fmla="*/ 100013 w 2071688"/>
                <a:gd name="connsiteY14" fmla="*/ 104775 h 321469"/>
                <a:gd name="connsiteX15" fmla="*/ 204788 w 2071688"/>
                <a:gd name="connsiteY15" fmla="*/ 73819 h 321469"/>
                <a:gd name="connsiteX16" fmla="*/ 321469 w 2071688"/>
                <a:gd name="connsiteY16" fmla="*/ 45244 h 321469"/>
                <a:gd name="connsiteX17" fmla="*/ 364331 w 2071688"/>
                <a:gd name="connsiteY17" fmla="*/ 35719 h 321469"/>
                <a:gd name="connsiteX18" fmla="*/ 419100 w 2071688"/>
                <a:gd name="connsiteY18" fmla="*/ 28575 h 321469"/>
                <a:gd name="connsiteX19" fmla="*/ 461963 w 2071688"/>
                <a:gd name="connsiteY19" fmla="*/ 30956 h 321469"/>
                <a:gd name="connsiteX20" fmla="*/ 511969 w 2071688"/>
                <a:gd name="connsiteY20" fmla="*/ 35719 h 321469"/>
                <a:gd name="connsiteX21" fmla="*/ 585788 w 2071688"/>
                <a:gd name="connsiteY21" fmla="*/ 52387 h 321469"/>
                <a:gd name="connsiteX22" fmla="*/ 664369 w 2071688"/>
                <a:gd name="connsiteY22" fmla="*/ 73819 h 321469"/>
                <a:gd name="connsiteX23" fmla="*/ 1062038 w 2071688"/>
                <a:gd name="connsiteY23" fmla="*/ 83344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71688" h="321469">
                  <a:moveTo>
                    <a:pt x="1062038" y="83344"/>
                  </a:moveTo>
                  <a:lnTo>
                    <a:pt x="1852613" y="102394"/>
                  </a:lnTo>
                  <a:lnTo>
                    <a:pt x="1978819" y="0"/>
                  </a:lnTo>
                  <a:lnTo>
                    <a:pt x="2071688" y="295275"/>
                  </a:lnTo>
                  <a:lnTo>
                    <a:pt x="1966913" y="297656"/>
                  </a:lnTo>
                  <a:lnTo>
                    <a:pt x="121444" y="321469"/>
                  </a:lnTo>
                  <a:lnTo>
                    <a:pt x="73819" y="314325"/>
                  </a:lnTo>
                  <a:lnTo>
                    <a:pt x="35719" y="297656"/>
                  </a:lnTo>
                  <a:lnTo>
                    <a:pt x="14288" y="276225"/>
                  </a:lnTo>
                  <a:lnTo>
                    <a:pt x="4763" y="250031"/>
                  </a:lnTo>
                  <a:lnTo>
                    <a:pt x="0" y="226219"/>
                  </a:lnTo>
                  <a:lnTo>
                    <a:pt x="4763" y="192881"/>
                  </a:lnTo>
                  <a:lnTo>
                    <a:pt x="16669" y="164306"/>
                  </a:lnTo>
                  <a:lnTo>
                    <a:pt x="47625" y="133350"/>
                  </a:lnTo>
                  <a:lnTo>
                    <a:pt x="100013" y="104775"/>
                  </a:lnTo>
                  <a:lnTo>
                    <a:pt x="204788" y="73819"/>
                  </a:lnTo>
                  <a:lnTo>
                    <a:pt x="321469" y="45244"/>
                  </a:lnTo>
                  <a:lnTo>
                    <a:pt x="364331" y="35719"/>
                  </a:lnTo>
                  <a:lnTo>
                    <a:pt x="419100" y="28575"/>
                  </a:lnTo>
                  <a:lnTo>
                    <a:pt x="461963" y="30956"/>
                  </a:lnTo>
                  <a:lnTo>
                    <a:pt x="511969" y="35719"/>
                  </a:lnTo>
                  <a:lnTo>
                    <a:pt x="585788" y="52387"/>
                  </a:lnTo>
                  <a:lnTo>
                    <a:pt x="664369" y="73819"/>
                  </a:lnTo>
                  <a:lnTo>
                    <a:pt x="1062038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8">
              <a:extLst>
                <a:ext uri="{FF2B5EF4-FFF2-40B4-BE49-F238E27FC236}">
                  <a16:creationId xmlns:a16="http://schemas.microsoft.com/office/drawing/2014/main" id="{9C7EC902-2A4D-4562-AEDF-97A888602DB6}"/>
                </a:ext>
              </a:extLst>
            </p:cNvPr>
            <p:cNvSpPr/>
            <p:nvPr/>
          </p:nvSpPr>
          <p:spPr>
            <a:xfrm>
              <a:off x="5456239" y="2260601"/>
              <a:ext cx="1520825" cy="420687"/>
            </a:xfrm>
            <a:custGeom>
              <a:avLst/>
              <a:gdLst>
                <a:gd name="connsiteX0" fmla="*/ 469106 w 1521619"/>
                <a:gd name="connsiteY0" fmla="*/ 376237 h 421481"/>
                <a:gd name="connsiteX1" fmla="*/ 954881 w 1521619"/>
                <a:gd name="connsiteY1" fmla="*/ 269081 h 421481"/>
                <a:gd name="connsiteX2" fmla="*/ 1185862 w 1521619"/>
                <a:gd name="connsiteY2" fmla="*/ 223837 h 421481"/>
                <a:gd name="connsiteX3" fmla="*/ 1235869 w 1521619"/>
                <a:gd name="connsiteY3" fmla="*/ 221456 h 421481"/>
                <a:gd name="connsiteX4" fmla="*/ 1440656 w 1521619"/>
                <a:gd name="connsiteY4" fmla="*/ 204787 h 421481"/>
                <a:gd name="connsiteX5" fmla="*/ 1462087 w 1521619"/>
                <a:gd name="connsiteY5" fmla="*/ 200025 h 421481"/>
                <a:gd name="connsiteX6" fmla="*/ 1485900 w 1521619"/>
                <a:gd name="connsiteY6" fmla="*/ 185737 h 421481"/>
                <a:gd name="connsiteX7" fmla="*/ 1509712 w 1521619"/>
                <a:gd name="connsiteY7" fmla="*/ 164306 h 421481"/>
                <a:gd name="connsiteX8" fmla="*/ 1521619 w 1521619"/>
                <a:gd name="connsiteY8" fmla="*/ 145256 h 421481"/>
                <a:gd name="connsiteX9" fmla="*/ 1521619 w 1521619"/>
                <a:gd name="connsiteY9" fmla="*/ 126206 h 421481"/>
                <a:gd name="connsiteX10" fmla="*/ 1509712 w 1521619"/>
                <a:gd name="connsiteY10" fmla="*/ 97631 h 421481"/>
                <a:gd name="connsiteX11" fmla="*/ 1488281 w 1521619"/>
                <a:gd name="connsiteY11" fmla="*/ 80962 h 421481"/>
                <a:gd name="connsiteX12" fmla="*/ 1331119 w 1521619"/>
                <a:gd name="connsiteY12" fmla="*/ 2381 h 421481"/>
                <a:gd name="connsiteX13" fmla="*/ 1300162 w 1521619"/>
                <a:gd name="connsiteY13" fmla="*/ 0 h 421481"/>
                <a:gd name="connsiteX14" fmla="*/ 1276350 w 1521619"/>
                <a:gd name="connsiteY14" fmla="*/ 0 h 421481"/>
                <a:gd name="connsiteX15" fmla="*/ 1240631 w 1521619"/>
                <a:gd name="connsiteY15" fmla="*/ 7144 h 421481"/>
                <a:gd name="connsiteX16" fmla="*/ 1188244 w 1521619"/>
                <a:gd name="connsiteY16" fmla="*/ 28575 h 421481"/>
                <a:gd name="connsiteX17" fmla="*/ 1145381 w 1521619"/>
                <a:gd name="connsiteY17" fmla="*/ 50006 h 421481"/>
                <a:gd name="connsiteX18" fmla="*/ 1097756 w 1521619"/>
                <a:gd name="connsiteY18" fmla="*/ 69056 h 421481"/>
                <a:gd name="connsiteX19" fmla="*/ 383381 w 1521619"/>
                <a:gd name="connsiteY19" fmla="*/ 223837 h 421481"/>
                <a:gd name="connsiteX20" fmla="*/ 309562 w 1521619"/>
                <a:gd name="connsiteY20" fmla="*/ 233362 h 421481"/>
                <a:gd name="connsiteX21" fmla="*/ 266700 w 1521619"/>
                <a:gd name="connsiteY21" fmla="*/ 228600 h 421481"/>
                <a:gd name="connsiteX22" fmla="*/ 202406 w 1521619"/>
                <a:gd name="connsiteY22" fmla="*/ 219075 h 421481"/>
                <a:gd name="connsiteX23" fmla="*/ 138112 w 1521619"/>
                <a:gd name="connsiteY23" fmla="*/ 202406 h 421481"/>
                <a:gd name="connsiteX24" fmla="*/ 90487 w 1521619"/>
                <a:gd name="connsiteY24" fmla="*/ 180975 h 421481"/>
                <a:gd name="connsiteX25" fmla="*/ 59531 w 1521619"/>
                <a:gd name="connsiteY25" fmla="*/ 166687 h 421481"/>
                <a:gd name="connsiteX26" fmla="*/ 19050 w 1521619"/>
                <a:gd name="connsiteY26" fmla="*/ 150019 h 421481"/>
                <a:gd name="connsiteX27" fmla="*/ 7144 w 1521619"/>
                <a:gd name="connsiteY27" fmla="*/ 150019 h 421481"/>
                <a:gd name="connsiteX28" fmla="*/ 0 w 1521619"/>
                <a:gd name="connsiteY28" fmla="*/ 164306 h 421481"/>
                <a:gd name="connsiteX29" fmla="*/ 4762 w 1521619"/>
                <a:gd name="connsiteY29" fmla="*/ 190500 h 421481"/>
                <a:gd name="connsiteX30" fmla="*/ 23812 w 1521619"/>
                <a:gd name="connsiteY30" fmla="*/ 240506 h 421481"/>
                <a:gd name="connsiteX31" fmla="*/ 47625 w 1521619"/>
                <a:gd name="connsiteY31" fmla="*/ 290512 h 421481"/>
                <a:gd name="connsiteX32" fmla="*/ 69056 w 1521619"/>
                <a:gd name="connsiteY32" fmla="*/ 316706 h 421481"/>
                <a:gd name="connsiteX33" fmla="*/ 109537 w 1521619"/>
                <a:gd name="connsiteY33" fmla="*/ 354806 h 421481"/>
                <a:gd name="connsiteX34" fmla="*/ 150019 w 1521619"/>
                <a:gd name="connsiteY34" fmla="*/ 383381 h 421481"/>
                <a:gd name="connsiteX35" fmla="*/ 195262 w 1521619"/>
                <a:gd name="connsiteY35" fmla="*/ 404812 h 421481"/>
                <a:gd name="connsiteX36" fmla="*/ 250031 w 1521619"/>
                <a:gd name="connsiteY36" fmla="*/ 419100 h 421481"/>
                <a:gd name="connsiteX37" fmla="*/ 276225 w 1521619"/>
                <a:gd name="connsiteY37" fmla="*/ 421481 h 421481"/>
                <a:gd name="connsiteX38" fmla="*/ 469106 w 1521619"/>
                <a:gd name="connsiteY38" fmla="*/ 376237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1619" h="421481">
                  <a:moveTo>
                    <a:pt x="469106" y="376237"/>
                  </a:moveTo>
                  <a:lnTo>
                    <a:pt x="954881" y="269081"/>
                  </a:lnTo>
                  <a:lnTo>
                    <a:pt x="1185862" y="223837"/>
                  </a:lnTo>
                  <a:lnTo>
                    <a:pt x="1235869" y="221456"/>
                  </a:lnTo>
                  <a:lnTo>
                    <a:pt x="1440656" y="204787"/>
                  </a:lnTo>
                  <a:lnTo>
                    <a:pt x="1462087" y="200025"/>
                  </a:lnTo>
                  <a:lnTo>
                    <a:pt x="1485900" y="185737"/>
                  </a:lnTo>
                  <a:lnTo>
                    <a:pt x="1509712" y="164306"/>
                  </a:lnTo>
                  <a:lnTo>
                    <a:pt x="1521619" y="145256"/>
                  </a:lnTo>
                  <a:lnTo>
                    <a:pt x="1521619" y="126206"/>
                  </a:lnTo>
                  <a:lnTo>
                    <a:pt x="1509712" y="97631"/>
                  </a:lnTo>
                  <a:lnTo>
                    <a:pt x="1488281" y="80962"/>
                  </a:lnTo>
                  <a:lnTo>
                    <a:pt x="1331119" y="2381"/>
                  </a:lnTo>
                  <a:lnTo>
                    <a:pt x="1300162" y="0"/>
                  </a:lnTo>
                  <a:lnTo>
                    <a:pt x="1276350" y="0"/>
                  </a:lnTo>
                  <a:lnTo>
                    <a:pt x="1240631" y="7144"/>
                  </a:lnTo>
                  <a:lnTo>
                    <a:pt x="1188244" y="28575"/>
                  </a:lnTo>
                  <a:lnTo>
                    <a:pt x="1145381" y="50006"/>
                  </a:lnTo>
                  <a:lnTo>
                    <a:pt x="1097756" y="69056"/>
                  </a:lnTo>
                  <a:lnTo>
                    <a:pt x="383381" y="223837"/>
                  </a:lnTo>
                  <a:lnTo>
                    <a:pt x="309562" y="233362"/>
                  </a:lnTo>
                  <a:lnTo>
                    <a:pt x="266700" y="228600"/>
                  </a:lnTo>
                  <a:lnTo>
                    <a:pt x="202406" y="219075"/>
                  </a:lnTo>
                  <a:lnTo>
                    <a:pt x="138112" y="202406"/>
                  </a:lnTo>
                  <a:lnTo>
                    <a:pt x="90487" y="180975"/>
                  </a:lnTo>
                  <a:lnTo>
                    <a:pt x="59531" y="166687"/>
                  </a:lnTo>
                  <a:lnTo>
                    <a:pt x="19050" y="150019"/>
                  </a:lnTo>
                  <a:lnTo>
                    <a:pt x="7144" y="150019"/>
                  </a:lnTo>
                  <a:lnTo>
                    <a:pt x="0" y="164306"/>
                  </a:lnTo>
                  <a:lnTo>
                    <a:pt x="4762" y="190500"/>
                  </a:lnTo>
                  <a:lnTo>
                    <a:pt x="23812" y="240506"/>
                  </a:lnTo>
                  <a:lnTo>
                    <a:pt x="47625" y="290512"/>
                  </a:lnTo>
                  <a:lnTo>
                    <a:pt x="69056" y="316706"/>
                  </a:lnTo>
                  <a:lnTo>
                    <a:pt x="109537" y="354806"/>
                  </a:lnTo>
                  <a:lnTo>
                    <a:pt x="150019" y="383381"/>
                  </a:lnTo>
                  <a:lnTo>
                    <a:pt x="195262" y="404812"/>
                  </a:lnTo>
                  <a:lnTo>
                    <a:pt x="250031" y="419100"/>
                  </a:lnTo>
                  <a:lnTo>
                    <a:pt x="276225" y="421481"/>
                  </a:lnTo>
                  <a:lnTo>
                    <a:pt x="46910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6">
              <a:extLst>
                <a:ext uri="{FF2B5EF4-FFF2-40B4-BE49-F238E27FC236}">
                  <a16:creationId xmlns:a16="http://schemas.microsoft.com/office/drawing/2014/main" id="{5BCAB79C-E330-4DF2-8A66-63B0ABC6E1C7}"/>
                </a:ext>
              </a:extLst>
            </p:cNvPr>
            <p:cNvSpPr/>
            <p:nvPr/>
          </p:nvSpPr>
          <p:spPr>
            <a:xfrm>
              <a:off x="5808664" y="2786063"/>
              <a:ext cx="261937" cy="608013"/>
            </a:xfrm>
            <a:custGeom>
              <a:avLst/>
              <a:gdLst>
                <a:gd name="connsiteX0" fmla="*/ 16669 w 261937"/>
                <a:gd name="connsiteY0" fmla="*/ 166688 h 607219"/>
                <a:gd name="connsiteX1" fmla="*/ 59531 w 261937"/>
                <a:gd name="connsiteY1" fmla="*/ 607219 h 607219"/>
                <a:gd name="connsiteX2" fmla="*/ 257175 w 261937"/>
                <a:gd name="connsiteY2" fmla="*/ 573881 h 607219"/>
                <a:gd name="connsiteX3" fmla="*/ 259556 w 261937"/>
                <a:gd name="connsiteY3" fmla="*/ 497681 h 607219"/>
                <a:gd name="connsiteX4" fmla="*/ 252412 w 261937"/>
                <a:gd name="connsiteY4" fmla="*/ 421481 h 607219"/>
                <a:gd name="connsiteX5" fmla="*/ 242887 w 261937"/>
                <a:gd name="connsiteY5" fmla="*/ 361950 h 607219"/>
                <a:gd name="connsiteX6" fmla="*/ 214312 w 261937"/>
                <a:gd name="connsiteY6" fmla="*/ 261938 h 607219"/>
                <a:gd name="connsiteX7" fmla="*/ 169069 w 261937"/>
                <a:gd name="connsiteY7" fmla="*/ 161925 h 607219"/>
                <a:gd name="connsiteX8" fmla="*/ 126206 w 261937"/>
                <a:gd name="connsiteY8" fmla="*/ 90488 h 607219"/>
                <a:gd name="connsiteX9" fmla="*/ 85725 w 261937"/>
                <a:gd name="connsiteY9" fmla="*/ 42863 h 607219"/>
                <a:gd name="connsiteX10" fmla="*/ 59531 w 261937"/>
                <a:gd name="connsiteY10" fmla="*/ 16669 h 607219"/>
                <a:gd name="connsiteX11" fmla="*/ 33337 w 261937"/>
                <a:gd name="connsiteY11" fmla="*/ 2381 h 607219"/>
                <a:gd name="connsiteX12" fmla="*/ 7144 w 261937"/>
                <a:gd name="connsiteY12" fmla="*/ 0 h 607219"/>
                <a:gd name="connsiteX13" fmla="*/ 0 w 261937"/>
                <a:gd name="connsiteY13" fmla="*/ 4763 h 607219"/>
                <a:gd name="connsiteX14" fmla="*/ 2381 w 261937"/>
                <a:gd name="connsiteY14" fmla="*/ 26194 h 607219"/>
                <a:gd name="connsiteX15" fmla="*/ 14287 w 261937"/>
                <a:gd name="connsiteY15" fmla="*/ 80963 h 607219"/>
                <a:gd name="connsiteX16" fmla="*/ 16669 w 261937"/>
                <a:gd name="connsiteY16" fmla="*/ 166688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1937" h="607219">
                  <a:moveTo>
                    <a:pt x="16669" y="166688"/>
                  </a:moveTo>
                  <a:lnTo>
                    <a:pt x="59531" y="607219"/>
                  </a:lnTo>
                  <a:lnTo>
                    <a:pt x="257175" y="573881"/>
                  </a:lnTo>
                  <a:cubicBezTo>
                    <a:pt x="257969" y="548481"/>
                    <a:pt x="261937" y="525065"/>
                    <a:pt x="259556" y="497681"/>
                  </a:cubicBezTo>
                  <a:lnTo>
                    <a:pt x="252412" y="421481"/>
                  </a:lnTo>
                  <a:lnTo>
                    <a:pt x="242887" y="361950"/>
                  </a:lnTo>
                  <a:lnTo>
                    <a:pt x="214312" y="261938"/>
                  </a:lnTo>
                  <a:lnTo>
                    <a:pt x="169069" y="161925"/>
                  </a:lnTo>
                  <a:lnTo>
                    <a:pt x="126206" y="90488"/>
                  </a:lnTo>
                  <a:lnTo>
                    <a:pt x="85725" y="42863"/>
                  </a:lnTo>
                  <a:lnTo>
                    <a:pt x="59531" y="16669"/>
                  </a:lnTo>
                  <a:lnTo>
                    <a:pt x="33337" y="2381"/>
                  </a:lnTo>
                  <a:lnTo>
                    <a:pt x="7144" y="0"/>
                  </a:lnTo>
                  <a:lnTo>
                    <a:pt x="0" y="4763"/>
                  </a:lnTo>
                  <a:lnTo>
                    <a:pt x="2381" y="26194"/>
                  </a:lnTo>
                  <a:lnTo>
                    <a:pt x="14287" y="80963"/>
                  </a:lnTo>
                  <a:lnTo>
                    <a:pt x="16669" y="166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7">
              <a:extLst>
                <a:ext uri="{FF2B5EF4-FFF2-40B4-BE49-F238E27FC236}">
                  <a16:creationId xmlns:a16="http://schemas.microsoft.com/office/drawing/2014/main" id="{EF9A4310-87EA-412A-8614-54A8730DE37D}"/>
                </a:ext>
              </a:extLst>
            </p:cNvPr>
            <p:cNvSpPr/>
            <p:nvPr/>
          </p:nvSpPr>
          <p:spPr>
            <a:xfrm>
              <a:off x="6399213" y="2452688"/>
              <a:ext cx="438150" cy="809625"/>
            </a:xfrm>
            <a:custGeom>
              <a:avLst/>
              <a:gdLst>
                <a:gd name="connsiteX0" fmla="*/ 128587 w 438150"/>
                <a:gd name="connsiteY0" fmla="*/ 283369 h 809625"/>
                <a:gd name="connsiteX1" fmla="*/ 109537 w 438150"/>
                <a:gd name="connsiteY1" fmla="*/ 809625 h 809625"/>
                <a:gd name="connsiteX2" fmla="*/ 202406 w 438150"/>
                <a:gd name="connsiteY2" fmla="*/ 773906 h 809625"/>
                <a:gd name="connsiteX3" fmla="*/ 235744 w 438150"/>
                <a:gd name="connsiteY3" fmla="*/ 702469 h 809625"/>
                <a:gd name="connsiteX4" fmla="*/ 361950 w 438150"/>
                <a:gd name="connsiteY4" fmla="*/ 340519 h 809625"/>
                <a:gd name="connsiteX5" fmla="*/ 400050 w 438150"/>
                <a:gd name="connsiteY5" fmla="*/ 307181 h 809625"/>
                <a:gd name="connsiteX6" fmla="*/ 423862 w 438150"/>
                <a:gd name="connsiteY6" fmla="*/ 280988 h 809625"/>
                <a:gd name="connsiteX7" fmla="*/ 433387 w 438150"/>
                <a:gd name="connsiteY7" fmla="*/ 257175 h 809625"/>
                <a:gd name="connsiteX8" fmla="*/ 438150 w 438150"/>
                <a:gd name="connsiteY8" fmla="*/ 238125 h 809625"/>
                <a:gd name="connsiteX9" fmla="*/ 431006 w 438150"/>
                <a:gd name="connsiteY9" fmla="*/ 221456 h 809625"/>
                <a:gd name="connsiteX10" fmla="*/ 414337 w 438150"/>
                <a:gd name="connsiteY10" fmla="*/ 200025 h 809625"/>
                <a:gd name="connsiteX11" fmla="*/ 157162 w 438150"/>
                <a:gd name="connsiteY11" fmla="*/ 0 h 809625"/>
                <a:gd name="connsiteX12" fmla="*/ 0 w 438150"/>
                <a:gd name="connsiteY12" fmla="*/ 28575 h 809625"/>
                <a:gd name="connsiteX13" fmla="*/ 7144 w 438150"/>
                <a:gd name="connsiteY13" fmla="*/ 78581 h 809625"/>
                <a:gd name="connsiteX14" fmla="*/ 45244 w 438150"/>
                <a:gd name="connsiteY14" fmla="*/ 73819 h 809625"/>
                <a:gd name="connsiteX15" fmla="*/ 73819 w 438150"/>
                <a:gd name="connsiteY15" fmla="*/ 78581 h 809625"/>
                <a:gd name="connsiteX16" fmla="*/ 97631 w 438150"/>
                <a:gd name="connsiteY16" fmla="*/ 90488 h 809625"/>
                <a:gd name="connsiteX17" fmla="*/ 119062 w 438150"/>
                <a:gd name="connsiteY17" fmla="*/ 107156 h 809625"/>
                <a:gd name="connsiteX18" fmla="*/ 126206 w 438150"/>
                <a:gd name="connsiteY18" fmla="*/ 126206 h 809625"/>
                <a:gd name="connsiteX19" fmla="*/ 128587 w 438150"/>
                <a:gd name="connsiteY19" fmla="*/ 152400 h 809625"/>
                <a:gd name="connsiteX20" fmla="*/ 128587 w 438150"/>
                <a:gd name="connsiteY20" fmla="*/ 283369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150" h="809625">
                  <a:moveTo>
                    <a:pt x="128587" y="283369"/>
                  </a:moveTo>
                  <a:lnTo>
                    <a:pt x="109537" y="809625"/>
                  </a:lnTo>
                  <a:lnTo>
                    <a:pt x="202406" y="773906"/>
                  </a:lnTo>
                  <a:lnTo>
                    <a:pt x="235744" y="702469"/>
                  </a:lnTo>
                  <a:lnTo>
                    <a:pt x="361950" y="340519"/>
                  </a:lnTo>
                  <a:lnTo>
                    <a:pt x="400050" y="307181"/>
                  </a:lnTo>
                  <a:lnTo>
                    <a:pt x="423862" y="280988"/>
                  </a:lnTo>
                  <a:lnTo>
                    <a:pt x="433387" y="257175"/>
                  </a:lnTo>
                  <a:lnTo>
                    <a:pt x="438150" y="238125"/>
                  </a:lnTo>
                  <a:lnTo>
                    <a:pt x="431006" y="221456"/>
                  </a:lnTo>
                  <a:lnTo>
                    <a:pt x="414337" y="200025"/>
                  </a:lnTo>
                  <a:lnTo>
                    <a:pt x="157162" y="0"/>
                  </a:lnTo>
                  <a:lnTo>
                    <a:pt x="0" y="28575"/>
                  </a:lnTo>
                  <a:lnTo>
                    <a:pt x="7144" y="78581"/>
                  </a:lnTo>
                  <a:lnTo>
                    <a:pt x="45244" y="73819"/>
                  </a:lnTo>
                  <a:lnTo>
                    <a:pt x="73819" y="78581"/>
                  </a:lnTo>
                  <a:lnTo>
                    <a:pt x="97631" y="90488"/>
                  </a:lnTo>
                  <a:lnTo>
                    <a:pt x="119062" y="107156"/>
                  </a:lnTo>
                  <a:lnTo>
                    <a:pt x="126206" y="126206"/>
                  </a:lnTo>
                  <a:lnTo>
                    <a:pt x="128587" y="152400"/>
                  </a:lnTo>
                  <a:cubicBezTo>
                    <a:pt x="127793" y="196056"/>
                    <a:pt x="127000" y="239713"/>
                    <a:pt x="128587" y="2833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0">
              <a:extLst>
                <a:ext uri="{FF2B5EF4-FFF2-40B4-BE49-F238E27FC236}">
                  <a16:creationId xmlns:a16="http://schemas.microsoft.com/office/drawing/2014/main" id="{AABFC1BB-ECFD-44AE-AEA6-555C402A3DE3}"/>
                </a:ext>
              </a:extLst>
            </p:cNvPr>
            <p:cNvSpPr/>
            <p:nvPr/>
          </p:nvSpPr>
          <p:spPr>
            <a:xfrm>
              <a:off x="5235576" y="2951162"/>
              <a:ext cx="2987675" cy="647700"/>
            </a:xfrm>
            <a:custGeom>
              <a:avLst/>
              <a:gdLst>
                <a:gd name="connsiteX0" fmla="*/ 1117600 w 2987675"/>
                <a:gd name="connsiteY0" fmla="*/ 279400 h 647700"/>
                <a:gd name="connsiteX1" fmla="*/ 1457325 w 2987675"/>
                <a:gd name="connsiteY1" fmla="*/ 212725 h 647700"/>
                <a:gd name="connsiteX2" fmla="*/ 1809750 w 2987675"/>
                <a:gd name="connsiteY2" fmla="*/ 152400 h 647700"/>
                <a:gd name="connsiteX3" fmla="*/ 2073275 w 2987675"/>
                <a:gd name="connsiteY3" fmla="*/ 117475 h 647700"/>
                <a:gd name="connsiteX4" fmla="*/ 2228850 w 2987675"/>
                <a:gd name="connsiteY4" fmla="*/ 104775 h 647700"/>
                <a:gd name="connsiteX5" fmla="*/ 2400300 w 2987675"/>
                <a:gd name="connsiteY5" fmla="*/ 85725 h 647700"/>
                <a:gd name="connsiteX6" fmla="*/ 2447925 w 2987675"/>
                <a:gd name="connsiteY6" fmla="*/ 63500 h 647700"/>
                <a:gd name="connsiteX7" fmla="*/ 2505075 w 2987675"/>
                <a:gd name="connsiteY7" fmla="*/ 31750 h 647700"/>
                <a:gd name="connsiteX8" fmla="*/ 2546350 w 2987675"/>
                <a:gd name="connsiteY8" fmla="*/ 0 h 647700"/>
                <a:gd name="connsiteX9" fmla="*/ 2568575 w 2987675"/>
                <a:gd name="connsiteY9" fmla="*/ 3175 h 647700"/>
                <a:gd name="connsiteX10" fmla="*/ 2625725 w 2987675"/>
                <a:gd name="connsiteY10" fmla="*/ 15875 h 647700"/>
                <a:gd name="connsiteX11" fmla="*/ 2762250 w 2987675"/>
                <a:gd name="connsiteY11" fmla="*/ 63500 h 647700"/>
                <a:gd name="connsiteX12" fmla="*/ 2873375 w 2987675"/>
                <a:gd name="connsiteY12" fmla="*/ 114300 h 647700"/>
                <a:gd name="connsiteX13" fmla="*/ 2905125 w 2987675"/>
                <a:gd name="connsiteY13" fmla="*/ 133350 h 647700"/>
                <a:gd name="connsiteX14" fmla="*/ 2940050 w 2987675"/>
                <a:gd name="connsiteY14" fmla="*/ 168275 h 647700"/>
                <a:gd name="connsiteX15" fmla="*/ 2971800 w 2987675"/>
                <a:gd name="connsiteY15" fmla="*/ 215900 h 647700"/>
                <a:gd name="connsiteX16" fmla="*/ 2987675 w 2987675"/>
                <a:gd name="connsiteY16" fmla="*/ 263525 h 647700"/>
                <a:gd name="connsiteX17" fmla="*/ 2981325 w 2987675"/>
                <a:gd name="connsiteY17" fmla="*/ 288925 h 647700"/>
                <a:gd name="connsiteX18" fmla="*/ 2968625 w 2987675"/>
                <a:gd name="connsiteY18" fmla="*/ 307975 h 647700"/>
                <a:gd name="connsiteX19" fmla="*/ 2940050 w 2987675"/>
                <a:gd name="connsiteY19" fmla="*/ 320675 h 647700"/>
                <a:gd name="connsiteX20" fmla="*/ 2895600 w 2987675"/>
                <a:gd name="connsiteY20" fmla="*/ 323850 h 647700"/>
                <a:gd name="connsiteX21" fmla="*/ 2800350 w 2987675"/>
                <a:gd name="connsiteY21" fmla="*/ 314325 h 647700"/>
                <a:gd name="connsiteX22" fmla="*/ 2673350 w 2987675"/>
                <a:gd name="connsiteY22" fmla="*/ 301625 h 647700"/>
                <a:gd name="connsiteX23" fmla="*/ 2435225 w 2987675"/>
                <a:gd name="connsiteY23" fmla="*/ 285750 h 647700"/>
                <a:gd name="connsiteX24" fmla="*/ 2209800 w 2987675"/>
                <a:gd name="connsiteY24" fmla="*/ 285750 h 647700"/>
                <a:gd name="connsiteX25" fmla="*/ 1930400 w 2987675"/>
                <a:gd name="connsiteY25" fmla="*/ 317500 h 647700"/>
                <a:gd name="connsiteX26" fmla="*/ 1562100 w 2987675"/>
                <a:gd name="connsiteY26" fmla="*/ 371475 h 647700"/>
                <a:gd name="connsiteX27" fmla="*/ 1216025 w 2987675"/>
                <a:gd name="connsiteY27" fmla="*/ 438150 h 647700"/>
                <a:gd name="connsiteX28" fmla="*/ 863600 w 2987675"/>
                <a:gd name="connsiteY28" fmla="*/ 514350 h 647700"/>
                <a:gd name="connsiteX29" fmla="*/ 581025 w 2987675"/>
                <a:gd name="connsiteY29" fmla="*/ 596900 h 647700"/>
                <a:gd name="connsiteX30" fmla="*/ 361950 w 2987675"/>
                <a:gd name="connsiteY30" fmla="*/ 647700 h 647700"/>
                <a:gd name="connsiteX31" fmla="*/ 333375 w 2987675"/>
                <a:gd name="connsiteY31" fmla="*/ 635000 h 647700"/>
                <a:gd name="connsiteX32" fmla="*/ 269875 w 2987675"/>
                <a:gd name="connsiteY32" fmla="*/ 600075 h 647700"/>
                <a:gd name="connsiteX33" fmla="*/ 215900 w 2987675"/>
                <a:gd name="connsiteY33" fmla="*/ 558800 h 647700"/>
                <a:gd name="connsiteX34" fmla="*/ 152400 w 2987675"/>
                <a:gd name="connsiteY34" fmla="*/ 498475 h 647700"/>
                <a:gd name="connsiteX35" fmla="*/ 28575 w 2987675"/>
                <a:gd name="connsiteY35" fmla="*/ 361950 h 647700"/>
                <a:gd name="connsiteX36" fmla="*/ 6350 w 2987675"/>
                <a:gd name="connsiteY36" fmla="*/ 330200 h 647700"/>
                <a:gd name="connsiteX37" fmla="*/ 0 w 2987675"/>
                <a:gd name="connsiteY37" fmla="*/ 307975 h 647700"/>
                <a:gd name="connsiteX38" fmla="*/ 6350 w 2987675"/>
                <a:gd name="connsiteY38" fmla="*/ 292100 h 647700"/>
                <a:gd name="connsiteX39" fmla="*/ 15875 w 2987675"/>
                <a:gd name="connsiteY39" fmla="*/ 285750 h 647700"/>
                <a:gd name="connsiteX40" fmla="*/ 31750 w 2987675"/>
                <a:gd name="connsiteY40" fmla="*/ 285750 h 647700"/>
                <a:gd name="connsiteX41" fmla="*/ 60325 w 2987675"/>
                <a:gd name="connsiteY41" fmla="*/ 298450 h 647700"/>
                <a:gd name="connsiteX42" fmla="*/ 117475 w 2987675"/>
                <a:gd name="connsiteY42" fmla="*/ 342900 h 647700"/>
                <a:gd name="connsiteX43" fmla="*/ 174625 w 2987675"/>
                <a:gd name="connsiteY43" fmla="*/ 377825 h 647700"/>
                <a:gd name="connsiteX44" fmla="*/ 212725 w 2987675"/>
                <a:gd name="connsiteY44" fmla="*/ 393700 h 647700"/>
                <a:gd name="connsiteX45" fmla="*/ 273050 w 2987675"/>
                <a:gd name="connsiteY45" fmla="*/ 409575 h 647700"/>
                <a:gd name="connsiteX46" fmla="*/ 327025 w 2987675"/>
                <a:gd name="connsiteY46" fmla="*/ 412750 h 647700"/>
                <a:gd name="connsiteX47" fmla="*/ 368300 w 2987675"/>
                <a:gd name="connsiteY47" fmla="*/ 409575 h 647700"/>
                <a:gd name="connsiteX48" fmla="*/ 488950 w 2987675"/>
                <a:gd name="connsiteY48" fmla="*/ 387350 h 647700"/>
                <a:gd name="connsiteX49" fmla="*/ 746125 w 2987675"/>
                <a:gd name="connsiteY49" fmla="*/ 333375 h 647700"/>
                <a:gd name="connsiteX50" fmla="*/ 838200 w 2987675"/>
                <a:gd name="connsiteY50" fmla="*/ 330200 h 647700"/>
                <a:gd name="connsiteX51" fmla="*/ 1117600 w 2987675"/>
                <a:gd name="connsiteY51" fmla="*/ 2794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987675" h="647700">
                  <a:moveTo>
                    <a:pt x="1117600" y="279400"/>
                  </a:moveTo>
                  <a:lnTo>
                    <a:pt x="1457325" y="212725"/>
                  </a:lnTo>
                  <a:lnTo>
                    <a:pt x="1809750" y="152400"/>
                  </a:lnTo>
                  <a:lnTo>
                    <a:pt x="2073275" y="117475"/>
                  </a:lnTo>
                  <a:lnTo>
                    <a:pt x="2228850" y="104775"/>
                  </a:lnTo>
                  <a:lnTo>
                    <a:pt x="2400300" y="85725"/>
                  </a:lnTo>
                  <a:lnTo>
                    <a:pt x="2447925" y="63500"/>
                  </a:lnTo>
                  <a:lnTo>
                    <a:pt x="2505075" y="31750"/>
                  </a:lnTo>
                  <a:lnTo>
                    <a:pt x="2546350" y="0"/>
                  </a:lnTo>
                  <a:lnTo>
                    <a:pt x="2568575" y="3175"/>
                  </a:lnTo>
                  <a:lnTo>
                    <a:pt x="2625725" y="15875"/>
                  </a:lnTo>
                  <a:lnTo>
                    <a:pt x="2762250" y="63500"/>
                  </a:lnTo>
                  <a:lnTo>
                    <a:pt x="2873375" y="114300"/>
                  </a:lnTo>
                  <a:lnTo>
                    <a:pt x="2905125" y="133350"/>
                  </a:lnTo>
                  <a:lnTo>
                    <a:pt x="2940050" y="168275"/>
                  </a:lnTo>
                  <a:lnTo>
                    <a:pt x="2971800" y="215900"/>
                  </a:lnTo>
                  <a:lnTo>
                    <a:pt x="2987675" y="263525"/>
                  </a:lnTo>
                  <a:lnTo>
                    <a:pt x="2981325" y="288925"/>
                  </a:lnTo>
                  <a:lnTo>
                    <a:pt x="2968625" y="307975"/>
                  </a:lnTo>
                  <a:lnTo>
                    <a:pt x="2940050" y="320675"/>
                  </a:lnTo>
                  <a:lnTo>
                    <a:pt x="2895600" y="323850"/>
                  </a:lnTo>
                  <a:lnTo>
                    <a:pt x="2800350" y="314325"/>
                  </a:lnTo>
                  <a:lnTo>
                    <a:pt x="2673350" y="301625"/>
                  </a:lnTo>
                  <a:lnTo>
                    <a:pt x="2435225" y="285750"/>
                  </a:lnTo>
                  <a:lnTo>
                    <a:pt x="2209800" y="285750"/>
                  </a:lnTo>
                  <a:lnTo>
                    <a:pt x="1930400" y="317500"/>
                  </a:lnTo>
                  <a:lnTo>
                    <a:pt x="1562100" y="371475"/>
                  </a:lnTo>
                  <a:lnTo>
                    <a:pt x="1216025" y="438150"/>
                  </a:lnTo>
                  <a:lnTo>
                    <a:pt x="863600" y="514350"/>
                  </a:lnTo>
                  <a:lnTo>
                    <a:pt x="581025" y="596900"/>
                  </a:lnTo>
                  <a:lnTo>
                    <a:pt x="361950" y="647700"/>
                  </a:lnTo>
                  <a:lnTo>
                    <a:pt x="333375" y="635000"/>
                  </a:lnTo>
                  <a:lnTo>
                    <a:pt x="269875" y="600075"/>
                  </a:lnTo>
                  <a:lnTo>
                    <a:pt x="215900" y="558800"/>
                  </a:lnTo>
                  <a:lnTo>
                    <a:pt x="152400" y="498475"/>
                  </a:lnTo>
                  <a:lnTo>
                    <a:pt x="28575" y="361950"/>
                  </a:lnTo>
                  <a:lnTo>
                    <a:pt x="6350" y="330200"/>
                  </a:lnTo>
                  <a:lnTo>
                    <a:pt x="0" y="307975"/>
                  </a:lnTo>
                  <a:lnTo>
                    <a:pt x="6350" y="292100"/>
                  </a:lnTo>
                  <a:lnTo>
                    <a:pt x="15875" y="285750"/>
                  </a:lnTo>
                  <a:lnTo>
                    <a:pt x="31750" y="285750"/>
                  </a:lnTo>
                  <a:lnTo>
                    <a:pt x="60325" y="298450"/>
                  </a:lnTo>
                  <a:lnTo>
                    <a:pt x="117475" y="342900"/>
                  </a:lnTo>
                  <a:lnTo>
                    <a:pt x="174625" y="377825"/>
                  </a:lnTo>
                  <a:lnTo>
                    <a:pt x="212725" y="393700"/>
                  </a:lnTo>
                  <a:lnTo>
                    <a:pt x="273050" y="409575"/>
                  </a:lnTo>
                  <a:lnTo>
                    <a:pt x="327025" y="412750"/>
                  </a:lnTo>
                  <a:lnTo>
                    <a:pt x="368300" y="409575"/>
                  </a:lnTo>
                  <a:lnTo>
                    <a:pt x="488950" y="387350"/>
                  </a:lnTo>
                  <a:lnTo>
                    <a:pt x="746125" y="333375"/>
                  </a:lnTo>
                  <a:lnTo>
                    <a:pt x="838200" y="330200"/>
                  </a:lnTo>
                  <a:lnTo>
                    <a:pt x="1117600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55899A23-4435-4910-B232-AC398C4419C2}"/>
                </a:ext>
              </a:extLst>
            </p:cNvPr>
            <p:cNvSpPr/>
            <p:nvPr/>
          </p:nvSpPr>
          <p:spPr>
            <a:xfrm rot="16200000">
              <a:off x="5508625" y="4025900"/>
              <a:ext cx="1758950" cy="1181100"/>
            </a:xfrm>
            <a:custGeom>
              <a:avLst/>
              <a:gdLst>
                <a:gd name="connsiteX0" fmla="*/ 1407319 w 1759744"/>
                <a:gd name="connsiteY0" fmla="*/ 338137 h 1181100"/>
                <a:gd name="connsiteX1" fmla="*/ 1490663 w 1759744"/>
                <a:gd name="connsiteY1" fmla="*/ 773906 h 1181100"/>
                <a:gd name="connsiteX2" fmla="*/ 1495425 w 1759744"/>
                <a:gd name="connsiteY2" fmla="*/ 802481 h 1181100"/>
                <a:gd name="connsiteX3" fmla="*/ 1493044 w 1759744"/>
                <a:gd name="connsiteY3" fmla="*/ 838200 h 1181100"/>
                <a:gd name="connsiteX4" fmla="*/ 1478756 w 1759744"/>
                <a:gd name="connsiteY4" fmla="*/ 857250 h 1181100"/>
                <a:gd name="connsiteX5" fmla="*/ 1454944 w 1759744"/>
                <a:gd name="connsiteY5" fmla="*/ 866775 h 1181100"/>
                <a:gd name="connsiteX6" fmla="*/ 1428750 w 1759744"/>
                <a:gd name="connsiteY6" fmla="*/ 873919 h 1181100"/>
                <a:gd name="connsiteX7" fmla="*/ 1333500 w 1759744"/>
                <a:gd name="connsiteY7" fmla="*/ 878681 h 1181100"/>
                <a:gd name="connsiteX8" fmla="*/ 569119 w 1759744"/>
                <a:gd name="connsiteY8" fmla="*/ 873919 h 1181100"/>
                <a:gd name="connsiteX9" fmla="*/ 119063 w 1759744"/>
                <a:gd name="connsiteY9" fmla="*/ 878681 h 1181100"/>
                <a:gd name="connsiteX10" fmla="*/ 57150 w 1759744"/>
                <a:gd name="connsiteY10" fmla="*/ 883444 h 1181100"/>
                <a:gd name="connsiteX11" fmla="*/ 19050 w 1759744"/>
                <a:gd name="connsiteY11" fmla="*/ 945356 h 1181100"/>
                <a:gd name="connsiteX12" fmla="*/ 4763 w 1759744"/>
                <a:gd name="connsiteY12" fmla="*/ 957262 h 1181100"/>
                <a:gd name="connsiteX13" fmla="*/ 0 w 1759744"/>
                <a:gd name="connsiteY13" fmla="*/ 973931 h 1181100"/>
                <a:gd name="connsiteX14" fmla="*/ 7144 w 1759744"/>
                <a:gd name="connsiteY14" fmla="*/ 1014412 h 1181100"/>
                <a:gd name="connsiteX15" fmla="*/ 21431 w 1759744"/>
                <a:gd name="connsiteY15" fmla="*/ 1047750 h 1181100"/>
                <a:gd name="connsiteX16" fmla="*/ 45244 w 1759744"/>
                <a:gd name="connsiteY16" fmla="*/ 1073944 h 1181100"/>
                <a:gd name="connsiteX17" fmla="*/ 71438 w 1759744"/>
                <a:gd name="connsiteY17" fmla="*/ 1088231 h 1181100"/>
                <a:gd name="connsiteX18" fmla="*/ 100013 w 1759744"/>
                <a:gd name="connsiteY18" fmla="*/ 1100137 h 1181100"/>
                <a:gd name="connsiteX19" fmla="*/ 157163 w 1759744"/>
                <a:gd name="connsiteY19" fmla="*/ 1112044 h 1181100"/>
                <a:gd name="connsiteX20" fmla="*/ 192881 w 1759744"/>
                <a:gd name="connsiteY20" fmla="*/ 1114425 h 1181100"/>
                <a:gd name="connsiteX21" fmla="*/ 447675 w 1759744"/>
                <a:gd name="connsiteY21" fmla="*/ 1116806 h 1181100"/>
                <a:gd name="connsiteX22" fmla="*/ 1369219 w 1759744"/>
                <a:gd name="connsiteY22" fmla="*/ 1119187 h 1181100"/>
                <a:gd name="connsiteX23" fmla="*/ 1416844 w 1759744"/>
                <a:gd name="connsiteY23" fmla="*/ 1116806 h 1181100"/>
                <a:gd name="connsiteX24" fmla="*/ 1438275 w 1759744"/>
                <a:gd name="connsiteY24" fmla="*/ 1121569 h 1181100"/>
                <a:gd name="connsiteX25" fmla="*/ 1462088 w 1759744"/>
                <a:gd name="connsiteY25" fmla="*/ 1135856 h 1181100"/>
                <a:gd name="connsiteX26" fmla="*/ 1488281 w 1759744"/>
                <a:gd name="connsiteY26" fmla="*/ 1162050 h 1181100"/>
                <a:gd name="connsiteX27" fmla="*/ 1500188 w 1759744"/>
                <a:gd name="connsiteY27" fmla="*/ 1171575 h 1181100"/>
                <a:gd name="connsiteX28" fmla="*/ 1519238 w 1759744"/>
                <a:gd name="connsiteY28" fmla="*/ 1181100 h 1181100"/>
                <a:gd name="connsiteX29" fmla="*/ 1543050 w 1759744"/>
                <a:gd name="connsiteY29" fmla="*/ 1181100 h 1181100"/>
                <a:gd name="connsiteX30" fmla="*/ 1564481 w 1759744"/>
                <a:gd name="connsiteY30" fmla="*/ 1164431 h 1181100"/>
                <a:gd name="connsiteX31" fmla="*/ 1614488 w 1759744"/>
                <a:gd name="connsiteY31" fmla="*/ 1112044 h 1181100"/>
                <a:gd name="connsiteX32" fmla="*/ 1681163 w 1759744"/>
                <a:gd name="connsiteY32" fmla="*/ 1014412 h 1181100"/>
                <a:gd name="connsiteX33" fmla="*/ 1752600 w 1759744"/>
                <a:gd name="connsiteY33" fmla="*/ 885825 h 1181100"/>
                <a:gd name="connsiteX34" fmla="*/ 1759744 w 1759744"/>
                <a:gd name="connsiteY34" fmla="*/ 866775 h 1181100"/>
                <a:gd name="connsiteX35" fmla="*/ 1747838 w 1759744"/>
                <a:gd name="connsiteY35" fmla="*/ 850106 h 1181100"/>
                <a:gd name="connsiteX36" fmla="*/ 1676400 w 1759744"/>
                <a:gd name="connsiteY36" fmla="*/ 766762 h 1181100"/>
                <a:gd name="connsiteX37" fmla="*/ 1652588 w 1759744"/>
                <a:gd name="connsiteY37" fmla="*/ 673894 h 1181100"/>
                <a:gd name="connsiteX38" fmla="*/ 1624013 w 1759744"/>
                <a:gd name="connsiteY38" fmla="*/ 571500 h 1181100"/>
                <a:gd name="connsiteX39" fmla="*/ 1562100 w 1759744"/>
                <a:gd name="connsiteY39" fmla="*/ 295275 h 1181100"/>
                <a:gd name="connsiteX40" fmla="*/ 1512094 w 1759744"/>
                <a:gd name="connsiteY40" fmla="*/ 0 h 1181100"/>
                <a:gd name="connsiteX41" fmla="*/ 1345406 w 1759744"/>
                <a:gd name="connsiteY41" fmla="*/ 0 h 1181100"/>
                <a:gd name="connsiteX42" fmla="*/ 1407319 w 1759744"/>
                <a:gd name="connsiteY42" fmla="*/ 33813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59744" h="1181100">
                  <a:moveTo>
                    <a:pt x="1407319" y="338137"/>
                  </a:moveTo>
                  <a:lnTo>
                    <a:pt x="1490663" y="773906"/>
                  </a:lnTo>
                  <a:lnTo>
                    <a:pt x="1495425" y="802481"/>
                  </a:lnTo>
                  <a:lnTo>
                    <a:pt x="1493044" y="838200"/>
                  </a:lnTo>
                  <a:lnTo>
                    <a:pt x="1478756" y="857250"/>
                  </a:lnTo>
                  <a:lnTo>
                    <a:pt x="1454944" y="866775"/>
                  </a:lnTo>
                  <a:lnTo>
                    <a:pt x="1428750" y="873919"/>
                  </a:lnTo>
                  <a:lnTo>
                    <a:pt x="1333500" y="878681"/>
                  </a:lnTo>
                  <a:lnTo>
                    <a:pt x="569119" y="873919"/>
                  </a:lnTo>
                  <a:lnTo>
                    <a:pt x="119063" y="878681"/>
                  </a:lnTo>
                  <a:lnTo>
                    <a:pt x="57150" y="883444"/>
                  </a:lnTo>
                  <a:lnTo>
                    <a:pt x="19050" y="945356"/>
                  </a:lnTo>
                  <a:lnTo>
                    <a:pt x="4763" y="957262"/>
                  </a:lnTo>
                  <a:lnTo>
                    <a:pt x="0" y="973931"/>
                  </a:lnTo>
                  <a:lnTo>
                    <a:pt x="7144" y="1014412"/>
                  </a:lnTo>
                  <a:lnTo>
                    <a:pt x="21431" y="1047750"/>
                  </a:lnTo>
                  <a:lnTo>
                    <a:pt x="45244" y="1073944"/>
                  </a:lnTo>
                  <a:lnTo>
                    <a:pt x="71438" y="1088231"/>
                  </a:lnTo>
                  <a:lnTo>
                    <a:pt x="100013" y="1100137"/>
                  </a:lnTo>
                  <a:lnTo>
                    <a:pt x="157163" y="1112044"/>
                  </a:lnTo>
                  <a:lnTo>
                    <a:pt x="192881" y="1114425"/>
                  </a:lnTo>
                  <a:lnTo>
                    <a:pt x="447675" y="1116806"/>
                  </a:lnTo>
                  <a:lnTo>
                    <a:pt x="1369219" y="1119187"/>
                  </a:lnTo>
                  <a:lnTo>
                    <a:pt x="1416844" y="1116806"/>
                  </a:lnTo>
                  <a:lnTo>
                    <a:pt x="1438275" y="1121569"/>
                  </a:lnTo>
                  <a:lnTo>
                    <a:pt x="1462088" y="1135856"/>
                  </a:lnTo>
                  <a:lnTo>
                    <a:pt x="1488281" y="1162050"/>
                  </a:lnTo>
                  <a:lnTo>
                    <a:pt x="1500188" y="1171575"/>
                  </a:lnTo>
                  <a:lnTo>
                    <a:pt x="1519238" y="1181100"/>
                  </a:lnTo>
                  <a:lnTo>
                    <a:pt x="1543050" y="1181100"/>
                  </a:lnTo>
                  <a:lnTo>
                    <a:pt x="1564481" y="1164431"/>
                  </a:lnTo>
                  <a:lnTo>
                    <a:pt x="1614488" y="1112044"/>
                  </a:lnTo>
                  <a:lnTo>
                    <a:pt x="1681163" y="1014412"/>
                  </a:lnTo>
                  <a:lnTo>
                    <a:pt x="1752600" y="885825"/>
                  </a:lnTo>
                  <a:lnTo>
                    <a:pt x="1759744" y="866775"/>
                  </a:lnTo>
                  <a:lnTo>
                    <a:pt x="1747838" y="850106"/>
                  </a:lnTo>
                  <a:lnTo>
                    <a:pt x="1676400" y="766762"/>
                  </a:lnTo>
                  <a:lnTo>
                    <a:pt x="1652588" y="673894"/>
                  </a:lnTo>
                  <a:lnTo>
                    <a:pt x="1624013" y="571500"/>
                  </a:lnTo>
                  <a:lnTo>
                    <a:pt x="1562100" y="295275"/>
                  </a:lnTo>
                  <a:lnTo>
                    <a:pt x="1512094" y="0"/>
                  </a:lnTo>
                  <a:lnTo>
                    <a:pt x="1345406" y="0"/>
                  </a:lnTo>
                  <a:lnTo>
                    <a:pt x="140731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5">
              <a:extLst>
                <a:ext uri="{FF2B5EF4-FFF2-40B4-BE49-F238E27FC236}">
                  <a16:creationId xmlns:a16="http://schemas.microsoft.com/office/drawing/2014/main" id="{4443850F-602F-4C66-9449-719D450D53C0}"/>
                </a:ext>
              </a:extLst>
            </p:cNvPr>
            <p:cNvSpPr/>
            <p:nvPr/>
          </p:nvSpPr>
          <p:spPr>
            <a:xfrm>
              <a:off x="5824539" y="4510088"/>
              <a:ext cx="917575" cy="292100"/>
            </a:xfrm>
            <a:custGeom>
              <a:avLst/>
              <a:gdLst>
                <a:gd name="connsiteX0" fmla="*/ 16668 w 916781"/>
                <a:gd name="connsiteY0" fmla="*/ 152400 h 292893"/>
                <a:gd name="connsiteX1" fmla="*/ 916781 w 916781"/>
                <a:gd name="connsiteY1" fmla="*/ 0 h 292893"/>
                <a:gd name="connsiteX2" fmla="*/ 914400 w 916781"/>
                <a:gd name="connsiteY2" fmla="*/ 164306 h 292893"/>
                <a:gd name="connsiteX3" fmla="*/ 0 w 916781"/>
                <a:gd name="connsiteY3" fmla="*/ 292893 h 292893"/>
                <a:gd name="connsiteX4" fmla="*/ 16668 w 916781"/>
                <a:gd name="connsiteY4" fmla="*/ 1524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781" h="292893">
                  <a:moveTo>
                    <a:pt x="16668" y="152400"/>
                  </a:moveTo>
                  <a:lnTo>
                    <a:pt x="916781" y="0"/>
                  </a:lnTo>
                  <a:cubicBezTo>
                    <a:pt x="915987" y="54769"/>
                    <a:pt x="915194" y="109537"/>
                    <a:pt x="914400" y="164306"/>
                  </a:cubicBezTo>
                  <a:lnTo>
                    <a:pt x="0" y="292893"/>
                  </a:lnTo>
                  <a:lnTo>
                    <a:pt x="16668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4">
              <a:extLst>
                <a:ext uri="{FF2B5EF4-FFF2-40B4-BE49-F238E27FC236}">
                  <a16:creationId xmlns:a16="http://schemas.microsoft.com/office/drawing/2014/main" id="{7D1C6B41-70C4-4BD3-B5AB-A429D1D71830}"/>
                </a:ext>
              </a:extLst>
            </p:cNvPr>
            <p:cNvSpPr/>
            <p:nvPr/>
          </p:nvSpPr>
          <p:spPr>
            <a:xfrm>
              <a:off x="5805488" y="5224463"/>
              <a:ext cx="946150" cy="271462"/>
            </a:xfrm>
            <a:custGeom>
              <a:avLst/>
              <a:gdLst>
                <a:gd name="connsiteX0" fmla="*/ 0 w 945356"/>
                <a:gd name="connsiteY0" fmla="*/ 33337 h 271462"/>
                <a:gd name="connsiteX1" fmla="*/ 126206 w 945356"/>
                <a:gd name="connsiteY1" fmla="*/ 102393 h 271462"/>
                <a:gd name="connsiteX2" fmla="*/ 945356 w 945356"/>
                <a:gd name="connsiteY2" fmla="*/ 0 h 271462"/>
                <a:gd name="connsiteX3" fmla="*/ 938212 w 945356"/>
                <a:gd name="connsiteY3" fmla="*/ 238125 h 271462"/>
                <a:gd name="connsiteX4" fmla="*/ 895350 w 945356"/>
                <a:gd name="connsiteY4" fmla="*/ 214312 h 271462"/>
                <a:gd name="connsiteX5" fmla="*/ 852487 w 945356"/>
                <a:gd name="connsiteY5" fmla="*/ 197643 h 271462"/>
                <a:gd name="connsiteX6" fmla="*/ 816768 w 945356"/>
                <a:gd name="connsiteY6" fmla="*/ 190500 h 271462"/>
                <a:gd name="connsiteX7" fmla="*/ 754856 w 945356"/>
                <a:gd name="connsiteY7" fmla="*/ 185737 h 271462"/>
                <a:gd name="connsiteX8" fmla="*/ 633412 w 945356"/>
                <a:gd name="connsiteY8" fmla="*/ 195262 h 271462"/>
                <a:gd name="connsiteX9" fmla="*/ 28575 w 945356"/>
                <a:gd name="connsiteY9" fmla="*/ 271462 h 271462"/>
                <a:gd name="connsiteX10" fmla="*/ 0 w 945356"/>
                <a:gd name="connsiteY10" fmla="*/ 33337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5356" h="271462">
                  <a:moveTo>
                    <a:pt x="0" y="33337"/>
                  </a:moveTo>
                  <a:lnTo>
                    <a:pt x="126206" y="102393"/>
                  </a:lnTo>
                  <a:lnTo>
                    <a:pt x="945356" y="0"/>
                  </a:lnTo>
                  <a:lnTo>
                    <a:pt x="938212" y="238125"/>
                  </a:lnTo>
                  <a:lnTo>
                    <a:pt x="895350" y="214312"/>
                  </a:lnTo>
                  <a:lnTo>
                    <a:pt x="852487" y="197643"/>
                  </a:lnTo>
                  <a:lnTo>
                    <a:pt x="816768" y="190500"/>
                  </a:lnTo>
                  <a:lnTo>
                    <a:pt x="754856" y="185737"/>
                  </a:lnTo>
                  <a:lnTo>
                    <a:pt x="633412" y="195262"/>
                  </a:lnTo>
                  <a:lnTo>
                    <a:pt x="28575" y="271462"/>
                  </a:lnTo>
                  <a:lnTo>
                    <a:pt x="0" y="33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0">
              <a:extLst>
                <a:ext uri="{FF2B5EF4-FFF2-40B4-BE49-F238E27FC236}">
                  <a16:creationId xmlns:a16="http://schemas.microsoft.com/office/drawing/2014/main" id="{64FD48F4-ED7A-4D32-9D84-60279CF50876}"/>
                </a:ext>
              </a:extLst>
            </p:cNvPr>
            <p:cNvSpPr/>
            <p:nvPr/>
          </p:nvSpPr>
          <p:spPr>
            <a:xfrm rot="16500000">
              <a:off x="5494339" y="2717801"/>
              <a:ext cx="4378325" cy="2073275"/>
            </a:xfrm>
            <a:custGeom>
              <a:avLst/>
              <a:gdLst>
                <a:gd name="connsiteX0" fmla="*/ 2507810 w 4377350"/>
                <a:gd name="connsiteY0" fmla="*/ 760491 h 2073243"/>
                <a:gd name="connsiteX1" fmla="*/ 2141144 w 4377350"/>
                <a:gd name="connsiteY1" fmla="*/ 851025 h 2073243"/>
                <a:gd name="connsiteX2" fmla="*/ 1828800 w 4377350"/>
                <a:gd name="connsiteY2" fmla="*/ 946087 h 2073243"/>
                <a:gd name="connsiteX3" fmla="*/ 1638677 w 4377350"/>
                <a:gd name="connsiteY3" fmla="*/ 1013988 h 2073243"/>
                <a:gd name="connsiteX4" fmla="*/ 1444028 w 4377350"/>
                <a:gd name="connsiteY4" fmla="*/ 1095469 h 2073243"/>
                <a:gd name="connsiteX5" fmla="*/ 1176950 w 4377350"/>
                <a:gd name="connsiteY5" fmla="*/ 1240324 h 2073243"/>
                <a:gd name="connsiteX6" fmla="*/ 1009461 w 4377350"/>
                <a:gd name="connsiteY6" fmla="*/ 1339913 h 2073243"/>
                <a:gd name="connsiteX7" fmla="*/ 805758 w 4377350"/>
                <a:gd name="connsiteY7" fmla="*/ 1480241 h 2073243"/>
                <a:gd name="connsiteX8" fmla="*/ 719750 w 4377350"/>
                <a:gd name="connsiteY8" fmla="*/ 1548142 h 2073243"/>
                <a:gd name="connsiteX9" fmla="*/ 651849 w 4377350"/>
                <a:gd name="connsiteY9" fmla="*/ 1620570 h 2073243"/>
                <a:gd name="connsiteX10" fmla="*/ 629216 w 4377350"/>
                <a:gd name="connsiteY10" fmla="*/ 1652257 h 2073243"/>
                <a:gd name="connsiteX11" fmla="*/ 330451 w 4377350"/>
                <a:gd name="connsiteY11" fmla="*/ 2000816 h 2073243"/>
                <a:gd name="connsiteX12" fmla="*/ 271604 w 4377350"/>
                <a:gd name="connsiteY12" fmla="*/ 2023449 h 2073243"/>
                <a:gd name="connsiteX13" fmla="*/ 181069 w 4377350"/>
                <a:gd name="connsiteY13" fmla="*/ 2055136 h 2073243"/>
                <a:gd name="connsiteX14" fmla="*/ 140329 w 4377350"/>
                <a:gd name="connsiteY14" fmla="*/ 2068717 h 2073243"/>
                <a:gd name="connsiteX15" fmla="*/ 104115 w 4377350"/>
                <a:gd name="connsiteY15" fmla="*/ 2073243 h 2073243"/>
                <a:gd name="connsiteX16" fmla="*/ 40740 w 4377350"/>
                <a:gd name="connsiteY16" fmla="*/ 2055136 h 2073243"/>
                <a:gd name="connsiteX17" fmla="*/ 13580 w 4377350"/>
                <a:gd name="connsiteY17" fmla="*/ 2037029 h 2073243"/>
                <a:gd name="connsiteX18" fmla="*/ 0 w 4377350"/>
                <a:gd name="connsiteY18" fmla="*/ 1996289 h 2073243"/>
                <a:gd name="connsiteX19" fmla="*/ 13580 w 4377350"/>
                <a:gd name="connsiteY19" fmla="*/ 1923861 h 2073243"/>
                <a:gd name="connsiteX20" fmla="*/ 40740 w 4377350"/>
                <a:gd name="connsiteY20" fmla="*/ 1878594 h 2073243"/>
                <a:gd name="connsiteX21" fmla="*/ 181069 w 4377350"/>
                <a:gd name="connsiteY21" fmla="*/ 1715631 h 2073243"/>
                <a:gd name="connsiteX22" fmla="*/ 362138 w 4377350"/>
                <a:gd name="connsiteY22" fmla="*/ 1548142 h 2073243"/>
                <a:gd name="connsiteX23" fmla="*/ 570368 w 4377350"/>
                <a:gd name="connsiteY23" fmla="*/ 1376126 h 2073243"/>
                <a:gd name="connsiteX24" fmla="*/ 796705 w 4377350"/>
                <a:gd name="connsiteY24" fmla="*/ 1222218 h 2073243"/>
                <a:gd name="connsiteX25" fmla="*/ 1122630 w 4377350"/>
                <a:gd name="connsiteY25" fmla="*/ 1023041 h 2073243"/>
                <a:gd name="connsiteX26" fmla="*/ 1240325 w 4377350"/>
                <a:gd name="connsiteY26" fmla="*/ 986827 h 2073243"/>
                <a:gd name="connsiteX27" fmla="*/ 1321806 w 4377350"/>
                <a:gd name="connsiteY27" fmla="*/ 941560 h 2073243"/>
                <a:gd name="connsiteX28" fmla="*/ 1530035 w 4377350"/>
                <a:gd name="connsiteY28" fmla="*/ 851025 h 2073243"/>
                <a:gd name="connsiteX29" fmla="*/ 1792586 w 4377350"/>
                <a:gd name="connsiteY29" fmla="*/ 760491 h 2073243"/>
                <a:gd name="connsiteX30" fmla="*/ 2091350 w 4377350"/>
                <a:gd name="connsiteY30" fmla="*/ 665429 h 2073243"/>
                <a:gd name="connsiteX31" fmla="*/ 2430855 w 4377350"/>
                <a:gd name="connsiteY31" fmla="*/ 574895 h 2073243"/>
                <a:gd name="connsiteX32" fmla="*/ 2797521 w 4377350"/>
                <a:gd name="connsiteY32" fmla="*/ 484360 h 2073243"/>
                <a:gd name="connsiteX33" fmla="*/ 2879002 w 4377350"/>
                <a:gd name="connsiteY33" fmla="*/ 470780 h 2073243"/>
                <a:gd name="connsiteX34" fmla="*/ 3132499 w 4377350"/>
                <a:gd name="connsiteY34" fmla="*/ 434566 h 2073243"/>
                <a:gd name="connsiteX35" fmla="*/ 3558012 w 4377350"/>
                <a:gd name="connsiteY35" fmla="*/ 366665 h 2073243"/>
                <a:gd name="connsiteX36" fmla="*/ 3920150 w 4377350"/>
                <a:gd name="connsiteY36" fmla="*/ 303291 h 2073243"/>
                <a:gd name="connsiteX37" fmla="*/ 4060479 w 4377350"/>
                <a:gd name="connsiteY37" fmla="*/ 280657 h 2073243"/>
                <a:gd name="connsiteX38" fmla="*/ 4123853 w 4377350"/>
                <a:gd name="connsiteY38" fmla="*/ 258023 h 2073243"/>
                <a:gd name="connsiteX39" fmla="*/ 4187228 w 4377350"/>
                <a:gd name="connsiteY39" fmla="*/ 226336 h 2073243"/>
                <a:gd name="connsiteX40" fmla="*/ 4264182 w 4377350"/>
                <a:gd name="connsiteY40" fmla="*/ 162962 h 2073243"/>
                <a:gd name="connsiteX41" fmla="*/ 4295869 w 4377350"/>
                <a:gd name="connsiteY41" fmla="*/ 108641 h 2073243"/>
                <a:gd name="connsiteX42" fmla="*/ 4323030 w 4377350"/>
                <a:gd name="connsiteY42" fmla="*/ 49794 h 2073243"/>
                <a:gd name="connsiteX43" fmla="*/ 4332083 w 4377350"/>
                <a:gd name="connsiteY43" fmla="*/ 9053 h 2073243"/>
                <a:gd name="connsiteX44" fmla="*/ 4350190 w 4377350"/>
                <a:gd name="connsiteY44" fmla="*/ 0 h 2073243"/>
                <a:gd name="connsiteX45" fmla="*/ 4372824 w 4377350"/>
                <a:gd name="connsiteY45" fmla="*/ 4526 h 2073243"/>
                <a:gd name="connsiteX46" fmla="*/ 4377350 w 4377350"/>
                <a:gd name="connsiteY46" fmla="*/ 36214 h 2073243"/>
                <a:gd name="connsiteX47" fmla="*/ 4377350 w 4377350"/>
                <a:gd name="connsiteY47" fmla="*/ 113168 h 2073243"/>
                <a:gd name="connsiteX48" fmla="*/ 4377350 w 4377350"/>
                <a:gd name="connsiteY48" fmla="*/ 144855 h 2073243"/>
                <a:gd name="connsiteX49" fmla="*/ 4363770 w 4377350"/>
                <a:gd name="connsiteY49" fmla="*/ 230863 h 2073243"/>
                <a:gd name="connsiteX50" fmla="*/ 4341136 w 4377350"/>
                <a:gd name="connsiteY50" fmla="*/ 280657 h 2073243"/>
                <a:gd name="connsiteX51" fmla="*/ 4313976 w 4377350"/>
                <a:gd name="connsiteY51" fmla="*/ 339505 h 2073243"/>
                <a:gd name="connsiteX52" fmla="*/ 4273235 w 4377350"/>
                <a:gd name="connsiteY52" fmla="*/ 416459 h 2073243"/>
                <a:gd name="connsiteX53" fmla="*/ 4200808 w 4377350"/>
                <a:gd name="connsiteY53" fmla="*/ 511520 h 2073243"/>
                <a:gd name="connsiteX54" fmla="*/ 4137433 w 4377350"/>
                <a:gd name="connsiteY54" fmla="*/ 579421 h 2073243"/>
                <a:gd name="connsiteX55" fmla="*/ 4096693 w 4377350"/>
                <a:gd name="connsiteY55" fmla="*/ 602055 h 2073243"/>
                <a:gd name="connsiteX56" fmla="*/ 4069533 w 4377350"/>
                <a:gd name="connsiteY56" fmla="*/ 606582 h 2073243"/>
                <a:gd name="connsiteX57" fmla="*/ 4051426 w 4377350"/>
                <a:gd name="connsiteY57" fmla="*/ 597528 h 2073243"/>
                <a:gd name="connsiteX58" fmla="*/ 4015212 w 4377350"/>
                <a:gd name="connsiteY58" fmla="*/ 579421 h 2073243"/>
                <a:gd name="connsiteX59" fmla="*/ 3992578 w 4377350"/>
                <a:gd name="connsiteY59" fmla="*/ 565841 h 2073243"/>
                <a:gd name="connsiteX60" fmla="*/ 3942784 w 4377350"/>
                <a:gd name="connsiteY60" fmla="*/ 561315 h 2073243"/>
                <a:gd name="connsiteX61" fmla="*/ 3671180 w 4377350"/>
                <a:gd name="connsiteY61" fmla="*/ 570368 h 2073243"/>
                <a:gd name="connsiteX62" fmla="*/ 3503691 w 4377350"/>
                <a:gd name="connsiteY62" fmla="*/ 574895 h 2073243"/>
                <a:gd name="connsiteX63" fmla="*/ 3327148 w 4377350"/>
                <a:gd name="connsiteY63" fmla="*/ 606582 h 2073243"/>
                <a:gd name="connsiteX64" fmla="*/ 2774887 w 4377350"/>
                <a:gd name="connsiteY64" fmla="*/ 692590 h 2073243"/>
                <a:gd name="connsiteX65" fmla="*/ 2507810 w 4377350"/>
                <a:gd name="connsiteY65" fmla="*/ 760491 h 207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77350" h="2073243">
                  <a:moveTo>
                    <a:pt x="2507810" y="760491"/>
                  </a:moveTo>
                  <a:lnTo>
                    <a:pt x="2141144" y="851025"/>
                  </a:lnTo>
                  <a:lnTo>
                    <a:pt x="1828800" y="946087"/>
                  </a:lnTo>
                  <a:lnTo>
                    <a:pt x="1638677" y="1013988"/>
                  </a:lnTo>
                  <a:lnTo>
                    <a:pt x="1444028" y="1095469"/>
                  </a:lnTo>
                  <a:lnTo>
                    <a:pt x="1176950" y="1240324"/>
                  </a:lnTo>
                  <a:lnTo>
                    <a:pt x="1009461" y="1339913"/>
                  </a:lnTo>
                  <a:lnTo>
                    <a:pt x="805758" y="1480241"/>
                  </a:lnTo>
                  <a:lnTo>
                    <a:pt x="719750" y="1548142"/>
                  </a:lnTo>
                  <a:lnTo>
                    <a:pt x="651849" y="1620570"/>
                  </a:lnTo>
                  <a:lnTo>
                    <a:pt x="629216" y="1652257"/>
                  </a:lnTo>
                  <a:lnTo>
                    <a:pt x="330451" y="2000816"/>
                  </a:lnTo>
                  <a:lnTo>
                    <a:pt x="271604" y="2023449"/>
                  </a:lnTo>
                  <a:lnTo>
                    <a:pt x="181069" y="2055136"/>
                  </a:lnTo>
                  <a:lnTo>
                    <a:pt x="140329" y="2068717"/>
                  </a:lnTo>
                  <a:lnTo>
                    <a:pt x="104115" y="2073243"/>
                  </a:lnTo>
                  <a:lnTo>
                    <a:pt x="40740" y="2055136"/>
                  </a:lnTo>
                  <a:lnTo>
                    <a:pt x="13580" y="2037029"/>
                  </a:lnTo>
                  <a:lnTo>
                    <a:pt x="0" y="1996289"/>
                  </a:lnTo>
                  <a:lnTo>
                    <a:pt x="13580" y="1923861"/>
                  </a:lnTo>
                  <a:lnTo>
                    <a:pt x="40740" y="1878594"/>
                  </a:lnTo>
                  <a:lnTo>
                    <a:pt x="181069" y="1715631"/>
                  </a:lnTo>
                  <a:lnTo>
                    <a:pt x="362138" y="1548142"/>
                  </a:lnTo>
                  <a:lnTo>
                    <a:pt x="570368" y="1376126"/>
                  </a:lnTo>
                  <a:lnTo>
                    <a:pt x="796705" y="1222218"/>
                  </a:lnTo>
                  <a:lnTo>
                    <a:pt x="1122630" y="1023041"/>
                  </a:lnTo>
                  <a:lnTo>
                    <a:pt x="1240325" y="986827"/>
                  </a:lnTo>
                  <a:lnTo>
                    <a:pt x="1321806" y="941560"/>
                  </a:lnTo>
                  <a:lnTo>
                    <a:pt x="1530035" y="851025"/>
                  </a:lnTo>
                  <a:lnTo>
                    <a:pt x="1792586" y="760491"/>
                  </a:lnTo>
                  <a:lnTo>
                    <a:pt x="2091350" y="665429"/>
                  </a:lnTo>
                  <a:lnTo>
                    <a:pt x="2430855" y="574895"/>
                  </a:lnTo>
                  <a:lnTo>
                    <a:pt x="2797521" y="484360"/>
                  </a:lnTo>
                  <a:lnTo>
                    <a:pt x="2879002" y="470780"/>
                  </a:lnTo>
                  <a:lnTo>
                    <a:pt x="3132499" y="434566"/>
                  </a:lnTo>
                  <a:lnTo>
                    <a:pt x="3558012" y="366665"/>
                  </a:lnTo>
                  <a:lnTo>
                    <a:pt x="3920150" y="303291"/>
                  </a:lnTo>
                  <a:lnTo>
                    <a:pt x="4060479" y="280657"/>
                  </a:lnTo>
                  <a:lnTo>
                    <a:pt x="4123853" y="258023"/>
                  </a:lnTo>
                  <a:lnTo>
                    <a:pt x="4187228" y="226336"/>
                  </a:lnTo>
                  <a:lnTo>
                    <a:pt x="4264182" y="162962"/>
                  </a:lnTo>
                  <a:lnTo>
                    <a:pt x="4295869" y="108641"/>
                  </a:lnTo>
                  <a:lnTo>
                    <a:pt x="4323030" y="49794"/>
                  </a:lnTo>
                  <a:lnTo>
                    <a:pt x="4332083" y="9053"/>
                  </a:lnTo>
                  <a:lnTo>
                    <a:pt x="4350190" y="0"/>
                  </a:lnTo>
                  <a:lnTo>
                    <a:pt x="4372824" y="4526"/>
                  </a:lnTo>
                  <a:lnTo>
                    <a:pt x="4377350" y="36214"/>
                  </a:lnTo>
                  <a:lnTo>
                    <a:pt x="4377350" y="113168"/>
                  </a:lnTo>
                  <a:lnTo>
                    <a:pt x="4377350" y="144855"/>
                  </a:lnTo>
                  <a:lnTo>
                    <a:pt x="4363770" y="230863"/>
                  </a:lnTo>
                  <a:lnTo>
                    <a:pt x="4341136" y="280657"/>
                  </a:lnTo>
                  <a:lnTo>
                    <a:pt x="4313976" y="339505"/>
                  </a:lnTo>
                  <a:lnTo>
                    <a:pt x="4273235" y="416459"/>
                  </a:lnTo>
                  <a:lnTo>
                    <a:pt x="4200808" y="511520"/>
                  </a:lnTo>
                  <a:lnTo>
                    <a:pt x="4137433" y="579421"/>
                  </a:lnTo>
                  <a:lnTo>
                    <a:pt x="4096693" y="602055"/>
                  </a:lnTo>
                  <a:lnTo>
                    <a:pt x="4069533" y="606582"/>
                  </a:lnTo>
                  <a:lnTo>
                    <a:pt x="4051426" y="597528"/>
                  </a:lnTo>
                  <a:lnTo>
                    <a:pt x="4015212" y="579421"/>
                  </a:lnTo>
                  <a:lnTo>
                    <a:pt x="3992578" y="565841"/>
                  </a:lnTo>
                  <a:lnTo>
                    <a:pt x="3942784" y="561315"/>
                  </a:lnTo>
                  <a:lnTo>
                    <a:pt x="3671180" y="570368"/>
                  </a:lnTo>
                  <a:lnTo>
                    <a:pt x="3503691" y="574895"/>
                  </a:lnTo>
                  <a:lnTo>
                    <a:pt x="3327148" y="606582"/>
                  </a:lnTo>
                  <a:lnTo>
                    <a:pt x="2774887" y="692590"/>
                  </a:lnTo>
                  <a:lnTo>
                    <a:pt x="2507810" y="760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1">
              <a:extLst>
                <a:ext uri="{FF2B5EF4-FFF2-40B4-BE49-F238E27FC236}">
                  <a16:creationId xmlns:a16="http://schemas.microsoft.com/office/drawing/2014/main" id="{5D5F64D6-2902-4937-9C67-E0E664A391C9}"/>
                </a:ext>
              </a:extLst>
            </p:cNvPr>
            <p:cNvSpPr/>
            <p:nvPr/>
          </p:nvSpPr>
          <p:spPr>
            <a:xfrm rot="16500000">
              <a:off x="7835901" y="4994276"/>
              <a:ext cx="1073150" cy="434975"/>
            </a:xfrm>
            <a:custGeom>
              <a:avLst/>
              <a:gdLst>
                <a:gd name="connsiteX0" fmla="*/ 450056 w 1073943"/>
                <a:gd name="connsiteY0" fmla="*/ 171450 h 435769"/>
                <a:gd name="connsiteX1" fmla="*/ 571500 w 1073943"/>
                <a:gd name="connsiteY1" fmla="*/ 230982 h 435769"/>
                <a:gd name="connsiteX2" fmla="*/ 669131 w 1073943"/>
                <a:gd name="connsiteY2" fmla="*/ 273844 h 435769"/>
                <a:gd name="connsiteX3" fmla="*/ 821531 w 1073943"/>
                <a:gd name="connsiteY3" fmla="*/ 326232 h 435769"/>
                <a:gd name="connsiteX4" fmla="*/ 1009650 w 1073943"/>
                <a:gd name="connsiteY4" fmla="*/ 378619 h 435769"/>
                <a:gd name="connsiteX5" fmla="*/ 1062037 w 1073943"/>
                <a:gd name="connsiteY5" fmla="*/ 395288 h 435769"/>
                <a:gd name="connsiteX6" fmla="*/ 1073943 w 1073943"/>
                <a:gd name="connsiteY6" fmla="*/ 407194 h 435769"/>
                <a:gd name="connsiteX7" fmla="*/ 1066800 w 1073943"/>
                <a:gd name="connsiteY7" fmla="*/ 423863 h 435769"/>
                <a:gd name="connsiteX8" fmla="*/ 1050131 w 1073943"/>
                <a:gd name="connsiteY8" fmla="*/ 433388 h 435769"/>
                <a:gd name="connsiteX9" fmla="*/ 1019175 w 1073943"/>
                <a:gd name="connsiteY9" fmla="*/ 435769 h 435769"/>
                <a:gd name="connsiteX10" fmla="*/ 342900 w 1073943"/>
                <a:gd name="connsiteY10" fmla="*/ 371475 h 435769"/>
                <a:gd name="connsiteX11" fmla="*/ 288131 w 1073943"/>
                <a:gd name="connsiteY11" fmla="*/ 364332 h 435769"/>
                <a:gd name="connsiteX12" fmla="*/ 152400 w 1073943"/>
                <a:gd name="connsiteY12" fmla="*/ 361950 h 435769"/>
                <a:gd name="connsiteX13" fmla="*/ 66675 w 1073943"/>
                <a:gd name="connsiteY13" fmla="*/ 369094 h 435769"/>
                <a:gd name="connsiteX14" fmla="*/ 0 w 1073943"/>
                <a:gd name="connsiteY14" fmla="*/ 376238 h 435769"/>
                <a:gd name="connsiteX15" fmla="*/ 366712 w 1073943"/>
                <a:gd name="connsiteY15" fmla="*/ 0 h 435769"/>
                <a:gd name="connsiteX16" fmla="*/ 366712 w 1073943"/>
                <a:gd name="connsiteY16" fmla="*/ 23813 h 435769"/>
                <a:gd name="connsiteX17" fmla="*/ 361950 w 1073943"/>
                <a:gd name="connsiteY17" fmla="*/ 47625 h 435769"/>
                <a:gd name="connsiteX18" fmla="*/ 361950 w 1073943"/>
                <a:gd name="connsiteY18" fmla="*/ 78582 h 435769"/>
                <a:gd name="connsiteX19" fmla="*/ 366712 w 1073943"/>
                <a:gd name="connsiteY19" fmla="*/ 97632 h 435769"/>
                <a:gd name="connsiteX20" fmla="*/ 381000 w 1073943"/>
                <a:gd name="connsiteY20" fmla="*/ 116682 h 435769"/>
                <a:gd name="connsiteX21" fmla="*/ 404812 w 1073943"/>
                <a:gd name="connsiteY21" fmla="*/ 140494 h 435769"/>
                <a:gd name="connsiteX22" fmla="*/ 450056 w 1073943"/>
                <a:gd name="connsiteY22" fmla="*/ 171450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3943" h="435769">
                  <a:moveTo>
                    <a:pt x="450056" y="171450"/>
                  </a:moveTo>
                  <a:lnTo>
                    <a:pt x="571500" y="230982"/>
                  </a:lnTo>
                  <a:lnTo>
                    <a:pt x="669131" y="273844"/>
                  </a:lnTo>
                  <a:lnTo>
                    <a:pt x="821531" y="326232"/>
                  </a:lnTo>
                  <a:lnTo>
                    <a:pt x="1009650" y="378619"/>
                  </a:lnTo>
                  <a:lnTo>
                    <a:pt x="1062037" y="395288"/>
                  </a:lnTo>
                  <a:lnTo>
                    <a:pt x="1073943" y="407194"/>
                  </a:lnTo>
                  <a:lnTo>
                    <a:pt x="1066800" y="423863"/>
                  </a:lnTo>
                  <a:lnTo>
                    <a:pt x="1050131" y="433388"/>
                  </a:lnTo>
                  <a:lnTo>
                    <a:pt x="1019175" y="435769"/>
                  </a:lnTo>
                  <a:lnTo>
                    <a:pt x="342900" y="371475"/>
                  </a:lnTo>
                  <a:lnTo>
                    <a:pt x="288131" y="364332"/>
                  </a:lnTo>
                  <a:lnTo>
                    <a:pt x="152400" y="361950"/>
                  </a:lnTo>
                  <a:lnTo>
                    <a:pt x="66675" y="369094"/>
                  </a:lnTo>
                  <a:lnTo>
                    <a:pt x="0" y="376238"/>
                  </a:lnTo>
                  <a:lnTo>
                    <a:pt x="366712" y="0"/>
                  </a:lnTo>
                  <a:lnTo>
                    <a:pt x="366712" y="23813"/>
                  </a:lnTo>
                  <a:lnTo>
                    <a:pt x="361950" y="47625"/>
                  </a:lnTo>
                  <a:lnTo>
                    <a:pt x="361950" y="78582"/>
                  </a:lnTo>
                  <a:lnTo>
                    <a:pt x="366712" y="97632"/>
                  </a:lnTo>
                  <a:lnTo>
                    <a:pt x="381000" y="116682"/>
                  </a:lnTo>
                  <a:lnTo>
                    <a:pt x="404812" y="140494"/>
                  </a:lnTo>
                  <a:lnTo>
                    <a:pt x="450056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8">
              <a:extLst>
                <a:ext uri="{FF2B5EF4-FFF2-40B4-BE49-F238E27FC236}">
                  <a16:creationId xmlns:a16="http://schemas.microsoft.com/office/drawing/2014/main" id="{95DC5F50-2BB3-4DA2-B4A9-BD098F58F414}"/>
                </a:ext>
              </a:extLst>
            </p:cNvPr>
            <p:cNvSpPr/>
            <p:nvPr/>
          </p:nvSpPr>
          <p:spPr>
            <a:xfrm rot="16200000">
              <a:off x="6776245" y="3826670"/>
              <a:ext cx="1820863" cy="1323975"/>
            </a:xfrm>
            <a:custGeom>
              <a:avLst/>
              <a:gdLst>
                <a:gd name="connsiteX0" fmla="*/ 1089552 w 1821072"/>
                <a:gd name="connsiteY0" fmla="*/ 772733 h 1323948"/>
                <a:gd name="connsiteX1" fmla="*/ 1295614 w 1821072"/>
                <a:gd name="connsiteY1" fmla="*/ 893794 h 1323948"/>
                <a:gd name="connsiteX2" fmla="*/ 1403797 w 1821072"/>
                <a:gd name="connsiteY2" fmla="*/ 947885 h 1323948"/>
                <a:gd name="connsiteX3" fmla="*/ 1540313 w 1821072"/>
                <a:gd name="connsiteY3" fmla="*/ 996825 h 1323948"/>
                <a:gd name="connsiteX4" fmla="*/ 1581525 w 1821072"/>
                <a:gd name="connsiteY4" fmla="*/ 1004552 h 1323948"/>
                <a:gd name="connsiteX5" fmla="*/ 1622738 w 1821072"/>
                <a:gd name="connsiteY5" fmla="*/ 1007128 h 1323948"/>
                <a:gd name="connsiteX6" fmla="*/ 1671677 w 1821072"/>
                <a:gd name="connsiteY6" fmla="*/ 996825 h 1323948"/>
                <a:gd name="connsiteX7" fmla="*/ 1736072 w 1821072"/>
                <a:gd name="connsiteY7" fmla="*/ 965916 h 1323948"/>
                <a:gd name="connsiteX8" fmla="*/ 1772133 w 1821072"/>
                <a:gd name="connsiteY8" fmla="*/ 940158 h 1323948"/>
                <a:gd name="connsiteX9" fmla="*/ 1787587 w 1821072"/>
                <a:gd name="connsiteY9" fmla="*/ 929855 h 1323948"/>
                <a:gd name="connsiteX10" fmla="*/ 1808193 w 1821072"/>
                <a:gd name="connsiteY10" fmla="*/ 922128 h 1323948"/>
                <a:gd name="connsiteX11" fmla="*/ 1815921 w 1821072"/>
                <a:gd name="connsiteY11" fmla="*/ 929855 h 1323948"/>
                <a:gd name="connsiteX12" fmla="*/ 1821072 w 1821072"/>
                <a:gd name="connsiteY12" fmla="*/ 945310 h 1323948"/>
                <a:gd name="connsiteX13" fmla="*/ 1813345 w 1821072"/>
                <a:gd name="connsiteY13" fmla="*/ 978795 h 1323948"/>
                <a:gd name="connsiteX14" fmla="*/ 1774708 w 1821072"/>
                <a:gd name="connsiteY14" fmla="*/ 1045765 h 1323948"/>
                <a:gd name="connsiteX15" fmla="*/ 1710314 w 1821072"/>
                <a:gd name="connsiteY15" fmla="*/ 1141068 h 1323948"/>
                <a:gd name="connsiteX16" fmla="*/ 1658798 w 1821072"/>
                <a:gd name="connsiteY16" fmla="*/ 1200311 h 1323948"/>
                <a:gd name="connsiteX17" fmla="*/ 1586677 w 1821072"/>
                <a:gd name="connsiteY17" fmla="*/ 1267281 h 1323948"/>
                <a:gd name="connsiteX18" fmla="*/ 1527434 w 1821072"/>
                <a:gd name="connsiteY18" fmla="*/ 1308494 h 1323948"/>
                <a:gd name="connsiteX19" fmla="*/ 1491373 w 1821072"/>
                <a:gd name="connsiteY19" fmla="*/ 1323948 h 1323948"/>
                <a:gd name="connsiteX20" fmla="*/ 1455312 w 1821072"/>
                <a:gd name="connsiteY20" fmla="*/ 1295615 h 1323948"/>
                <a:gd name="connsiteX21" fmla="*/ 1432130 w 1821072"/>
                <a:gd name="connsiteY21" fmla="*/ 1267281 h 1323948"/>
                <a:gd name="connsiteX22" fmla="*/ 1393494 w 1821072"/>
                <a:gd name="connsiteY22" fmla="*/ 1215766 h 1323948"/>
                <a:gd name="connsiteX23" fmla="*/ 1280160 w 1821072"/>
                <a:gd name="connsiteY23" fmla="*/ 1146220 h 1323948"/>
                <a:gd name="connsiteX24" fmla="*/ 1123037 w 1821072"/>
                <a:gd name="connsiteY24" fmla="*/ 1048341 h 1323948"/>
                <a:gd name="connsiteX25" fmla="*/ 958188 w 1821072"/>
                <a:gd name="connsiteY25" fmla="*/ 940158 h 1323948"/>
                <a:gd name="connsiteX26" fmla="*/ 826823 w 1821072"/>
                <a:gd name="connsiteY26" fmla="*/ 842279 h 1323948"/>
                <a:gd name="connsiteX27" fmla="*/ 664549 w 1821072"/>
                <a:gd name="connsiteY27" fmla="*/ 708338 h 1323948"/>
                <a:gd name="connsiteX28" fmla="*/ 491973 w 1821072"/>
                <a:gd name="connsiteY28" fmla="*/ 564095 h 1323948"/>
                <a:gd name="connsiteX29" fmla="*/ 316820 w 1821072"/>
                <a:gd name="connsiteY29" fmla="*/ 399245 h 1323948"/>
                <a:gd name="connsiteX30" fmla="*/ 162273 w 1821072"/>
                <a:gd name="connsiteY30" fmla="*/ 236972 h 1323948"/>
                <a:gd name="connsiteX31" fmla="*/ 41212 w 1821072"/>
                <a:gd name="connsiteY31" fmla="*/ 95304 h 1323948"/>
                <a:gd name="connsiteX32" fmla="*/ 5151 w 1821072"/>
                <a:gd name="connsiteY32" fmla="*/ 46364 h 1323948"/>
                <a:gd name="connsiteX33" fmla="*/ 0 w 1821072"/>
                <a:gd name="connsiteY33" fmla="*/ 20606 h 1323948"/>
                <a:gd name="connsiteX34" fmla="*/ 5151 w 1821072"/>
                <a:gd name="connsiteY34" fmla="*/ 2576 h 1323948"/>
                <a:gd name="connsiteX35" fmla="*/ 18030 w 1821072"/>
                <a:gd name="connsiteY35" fmla="*/ 0 h 1323948"/>
                <a:gd name="connsiteX36" fmla="*/ 43788 w 1821072"/>
                <a:gd name="connsiteY36" fmla="*/ 2576 h 1323948"/>
                <a:gd name="connsiteX37" fmla="*/ 66970 w 1821072"/>
                <a:gd name="connsiteY37" fmla="*/ 12879 h 1323948"/>
                <a:gd name="connsiteX38" fmla="*/ 170001 w 1821072"/>
                <a:gd name="connsiteY38" fmla="*/ 97880 h 1323948"/>
                <a:gd name="connsiteX39" fmla="*/ 337426 w 1821072"/>
                <a:gd name="connsiteY39" fmla="*/ 229244 h 1323948"/>
                <a:gd name="connsiteX40" fmla="*/ 553791 w 1821072"/>
                <a:gd name="connsiteY40" fmla="*/ 396670 h 1323948"/>
                <a:gd name="connsiteX41" fmla="*/ 780459 w 1821072"/>
                <a:gd name="connsiteY41" fmla="*/ 561519 h 1323948"/>
                <a:gd name="connsiteX42" fmla="*/ 837126 w 1821072"/>
                <a:gd name="connsiteY42" fmla="*/ 605307 h 1323948"/>
                <a:gd name="connsiteX43" fmla="*/ 1089552 w 1821072"/>
                <a:gd name="connsiteY43" fmla="*/ 772733 h 132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21072" h="1323948">
                  <a:moveTo>
                    <a:pt x="1089552" y="772733"/>
                  </a:moveTo>
                  <a:lnTo>
                    <a:pt x="1295614" y="893794"/>
                  </a:lnTo>
                  <a:lnTo>
                    <a:pt x="1403797" y="947885"/>
                  </a:lnTo>
                  <a:lnTo>
                    <a:pt x="1540313" y="996825"/>
                  </a:lnTo>
                  <a:lnTo>
                    <a:pt x="1581525" y="1004552"/>
                  </a:lnTo>
                  <a:lnTo>
                    <a:pt x="1622738" y="1007128"/>
                  </a:lnTo>
                  <a:lnTo>
                    <a:pt x="1671677" y="996825"/>
                  </a:lnTo>
                  <a:lnTo>
                    <a:pt x="1736072" y="965916"/>
                  </a:lnTo>
                  <a:lnTo>
                    <a:pt x="1772133" y="940158"/>
                  </a:lnTo>
                  <a:lnTo>
                    <a:pt x="1787587" y="929855"/>
                  </a:lnTo>
                  <a:lnTo>
                    <a:pt x="1808193" y="922128"/>
                  </a:lnTo>
                  <a:lnTo>
                    <a:pt x="1815921" y="929855"/>
                  </a:lnTo>
                  <a:lnTo>
                    <a:pt x="1821072" y="945310"/>
                  </a:lnTo>
                  <a:lnTo>
                    <a:pt x="1813345" y="978795"/>
                  </a:lnTo>
                  <a:lnTo>
                    <a:pt x="1774708" y="1045765"/>
                  </a:lnTo>
                  <a:lnTo>
                    <a:pt x="1710314" y="1141068"/>
                  </a:lnTo>
                  <a:lnTo>
                    <a:pt x="1658798" y="1200311"/>
                  </a:lnTo>
                  <a:lnTo>
                    <a:pt x="1586677" y="1267281"/>
                  </a:lnTo>
                  <a:lnTo>
                    <a:pt x="1527434" y="1308494"/>
                  </a:lnTo>
                  <a:lnTo>
                    <a:pt x="1491373" y="1323948"/>
                  </a:lnTo>
                  <a:lnTo>
                    <a:pt x="1455312" y="1295615"/>
                  </a:lnTo>
                  <a:lnTo>
                    <a:pt x="1432130" y="1267281"/>
                  </a:lnTo>
                  <a:lnTo>
                    <a:pt x="1393494" y="1215766"/>
                  </a:lnTo>
                  <a:lnTo>
                    <a:pt x="1280160" y="1146220"/>
                  </a:lnTo>
                  <a:lnTo>
                    <a:pt x="1123037" y="1048341"/>
                  </a:lnTo>
                  <a:lnTo>
                    <a:pt x="958188" y="940158"/>
                  </a:lnTo>
                  <a:lnTo>
                    <a:pt x="826823" y="842279"/>
                  </a:lnTo>
                  <a:lnTo>
                    <a:pt x="664549" y="708338"/>
                  </a:lnTo>
                  <a:lnTo>
                    <a:pt x="491973" y="564095"/>
                  </a:lnTo>
                  <a:lnTo>
                    <a:pt x="316820" y="399245"/>
                  </a:lnTo>
                  <a:lnTo>
                    <a:pt x="162273" y="236972"/>
                  </a:lnTo>
                  <a:lnTo>
                    <a:pt x="41212" y="95304"/>
                  </a:lnTo>
                  <a:lnTo>
                    <a:pt x="5151" y="46364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18030" y="0"/>
                  </a:lnTo>
                  <a:lnTo>
                    <a:pt x="43788" y="2576"/>
                  </a:lnTo>
                  <a:lnTo>
                    <a:pt x="66970" y="12879"/>
                  </a:lnTo>
                  <a:lnTo>
                    <a:pt x="170001" y="97880"/>
                  </a:lnTo>
                  <a:lnTo>
                    <a:pt x="337426" y="229244"/>
                  </a:lnTo>
                  <a:lnTo>
                    <a:pt x="553791" y="396670"/>
                  </a:lnTo>
                  <a:lnTo>
                    <a:pt x="780459" y="561519"/>
                  </a:lnTo>
                  <a:lnTo>
                    <a:pt x="837126" y="605307"/>
                  </a:lnTo>
                  <a:lnTo>
                    <a:pt x="1089552" y="772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3751435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B834C6D5-C51C-4E01-9FD1-0EB4CC006636}"/>
              </a:ext>
            </a:extLst>
          </p:cNvPr>
          <p:cNvSpPr/>
          <p:nvPr/>
        </p:nvSpPr>
        <p:spPr>
          <a:xfrm>
            <a:off x="4205290" y="1585914"/>
            <a:ext cx="1079500" cy="504825"/>
          </a:xfrm>
          <a:custGeom>
            <a:avLst/>
            <a:gdLst>
              <a:gd name="connsiteX0" fmla="*/ 228600 w 1078706"/>
              <a:gd name="connsiteY0" fmla="*/ 85725 h 504825"/>
              <a:gd name="connsiteX1" fmla="*/ 350043 w 1078706"/>
              <a:gd name="connsiteY1" fmla="*/ 116681 h 504825"/>
              <a:gd name="connsiteX2" fmla="*/ 426243 w 1078706"/>
              <a:gd name="connsiteY2" fmla="*/ 130968 h 504825"/>
              <a:gd name="connsiteX3" fmla="*/ 519112 w 1078706"/>
              <a:gd name="connsiteY3" fmla="*/ 147637 h 504825"/>
              <a:gd name="connsiteX4" fmla="*/ 692943 w 1078706"/>
              <a:gd name="connsiteY4" fmla="*/ 166687 h 504825"/>
              <a:gd name="connsiteX5" fmla="*/ 797718 w 1078706"/>
              <a:gd name="connsiteY5" fmla="*/ 171450 h 504825"/>
              <a:gd name="connsiteX6" fmla="*/ 873918 w 1078706"/>
              <a:gd name="connsiteY6" fmla="*/ 171450 h 504825"/>
              <a:gd name="connsiteX7" fmla="*/ 914400 w 1078706"/>
              <a:gd name="connsiteY7" fmla="*/ 188118 h 504825"/>
              <a:gd name="connsiteX8" fmla="*/ 947737 w 1078706"/>
              <a:gd name="connsiteY8" fmla="*/ 207168 h 504825"/>
              <a:gd name="connsiteX9" fmla="*/ 983456 w 1078706"/>
              <a:gd name="connsiteY9" fmla="*/ 235743 h 504825"/>
              <a:gd name="connsiteX10" fmla="*/ 1021556 w 1078706"/>
              <a:gd name="connsiteY10" fmla="*/ 271462 h 504825"/>
              <a:gd name="connsiteX11" fmla="*/ 1042987 w 1078706"/>
              <a:gd name="connsiteY11" fmla="*/ 309562 h 504825"/>
              <a:gd name="connsiteX12" fmla="*/ 1064418 w 1078706"/>
              <a:gd name="connsiteY12" fmla="*/ 357187 h 504825"/>
              <a:gd name="connsiteX13" fmla="*/ 1078706 w 1078706"/>
              <a:gd name="connsiteY13" fmla="*/ 402431 h 504825"/>
              <a:gd name="connsiteX14" fmla="*/ 1078706 w 1078706"/>
              <a:gd name="connsiteY14" fmla="*/ 423862 h 504825"/>
              <a:gd name="connsiteX15" fmla="*/ 1069181 w 1078706"/>
              <a:gd name="connsiteY15" fmla="*/ 457200 h 504825"/>
              <a:gd name="connsiteX16" fmla="*/ 1047750 w 1078706"/>
              <a:gd name="connsiteY16" fmla="*/ 478631 h 504825"/>
              <a:gd name="connsiteX17" fmla="*/ 1014412 w 1078706"/>
              <a:gd name="connsiteY17" fmla="*/ 490537 h 504825"/>
              <a:gd name="connsiteX18" fmla="*/ 962025 w 1078706"/>
              <a:gd name="connsiteY18" fmla="*/ 502443 h 504825"/>
              <a:gd name="connsiteX19" fmla="*/ 900112 w 1078706"/>
              <a:gd name="connsiteY19" fmla="*/ 504825 h 504825"/>
              <a:gd name="connsiteX20" fmla="*/ 826293 w 1078706"/>
              <a:gd name="connsiteY20" fmla="*/ 488156 h 504825"/>
              <a:gd name="connsiteX21" fmla="*/ 702468 w 1078706"/>
              <a:gd name="connsiteY21" fmla="*/ 447675 h 504825"/>
              <a:gd name="connsiteX22" fmla="*/ 604837 w 1078706"/>
              <a:gd name="connsiteY22" fmla="*/ 411956 h 504825"/>
              <a:gd name="connsiteX23" fmla="*/ 428625 w 1078706"/>
              <a:gd name="connsiteY23" fmla="*/ 338137 h 504825"/>
              <a:gd name="connsiteX24" fmla="*/ 335756 w 1078706"/>
              <a:gd name="connsiteY24" fmla="*/ 292893 h 504825"/>
              <a:gd name="connsiteX25" fmla="*/ 238125 w 1078706"/>
              <a:gd name="connsiteY25" fmla="*/ 240506 h 504825"/>
              <a:gd name="connsiteX26" fmla="*/ 178593 w 1078706"/>
              <a:gd name="connsiteY26" fmla="*/ 200025 h 504825"/>
              <a:gd name="connsiteX27" fmla="*/ 109537 w 1078706"/>
              <a:gd name="connsiteY27" fmla="*/ 154781 h 504825"/>
              <a:gd name="connsiteX28" fmla="*/ 57150 w 1078706"/>
              <a:gd name="connsiteY28" fmla="*/ 107156 h 504825"/>
              <a:gd name="connsiteX29" fmla="*/ 9525 w 1078706"/>
              <a:gd name="connsiteY29" fmla="*/ 54768 h 504825"/>
              <a:gd name="connsiteX30" fmla="*/ 0 w 1078706"/>
              <a:gd name="connsiteY30" fmla="*/ 21431 h 504825"/>
              <a:gd name="connsiteX31" fmla="*/ 4762 w 1078706"/>
              <a:gd name="connsiteY31" fmla="*/ 0 h 504825"/>
              <a:gd name="connsiteX32" fmla="*/ 23812 w 1078706"/>
              <a:gd name="connsiteY32" fmla="*/ 0 h 504825"/>
              <a:gd name="connsiteX33" fmla="*/ 69056 w 1078706"/>
              <a:gd name="connsiteY33" fmla="*/ 16668 h 504825"/>
              <a:gd name="connsiteX34" fmla="*/ 138112 w 1078706"/>
              <a:gd name="connsiteY34" fmla="*/ 50006 h 504825"/>
              <a:gd name="connsiteX35" fmla="*/ 228600 w 1078706"/>
              <a:gd name="connsiteY35" fmla="*/ 85725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78706" h="504825">
                <a:moveTo>
                  <a:pt x="228600" y="85725"/>
                </a:moveTo>
                <a:lnTo>
                  <a:pt x="350043" y="116681"/>
                </a:lnTo>
                <a:lnTo>
                  <a:pt x="426243" y="130968"/>
                </a:lnTo>
                <a:lnTo>
                  <a:pt x="519112" y="147637"/>
                </a:lnTo>
                <a:lnTo>
                  <a:pt x="692943" y="166687"/>
                </a:lnTo>
                <a:lnTo>
                  <a:pt x="797718" y="171450"/>
                </a:lnTo>
                <a:lnTo>
                  <a:pt x="873918" y="171450"/>
                </a:lnTo>
                <a:lnTo>
                  <a:pt x="914400" y="188118"/>
                </a:lnTo>
                <a:lnTo>
                  <a:pt x="947737" y="207168"/>
                </a:lnTo>
                <a:lnTo>
                  <a:pt x="983456" y="235743"/>
                </a:lnTo>
                <a:lnTo>
                  <a:pt x="1021556" y="271462"/>
                </a:lnTo>
                <a:lnTo>
                  <a:pt x="1042987" y="309562"/>
                </a:lnTo>
                <a:lnTo>
                  <a:pt x="1064418" y="357187"/>
                </a:lnTo>
                <a:lnTo>
                  <a:pt x="1078706" y="402431"/>
                </a:lnTo>
                <a:lnTo>
                  <a:pt x="1078706" y="423862"/>
                </a:lnTo>
                <a:lnTo>
                  <a:pt x="1069181" y="457200"/>
                </a:lnTo>
                <a:lnTo>
                  <a:pt x="1047750" y="478631"/>
                </a:lnTo>
                <a:lnTo>
                  <a:pt x="1014412" y="490537"/>
                </a:lnTo>
                <a:lnTo>
                  <a:pt x="962025" y="502443"/>
                </a:lnTo>
                <a:lnTo>
                  <a:pt x="900112" y="504825"/>
                </a:lnTo>
                <a:lnTo>
                  <a:pt x="826293" y="488156"/>
                </a:lnTo>
                <a:lnTo>
                  <a:pt x="702468" y="447675"/>
                </a:lnTo>
                <a:lnTo>
                  <a:pt x="604837" y="411956"/>
                </a:lnTo>
                <a:lnTo>
                  <a:pt x="428625" y="338137"/>
                </a:lnTo>
                <a:lnTo>
                  <a:pt x="335756" y="292893"/>
                </a:lnTo>
                <a:lnTo>
                  <a:pt x="238125" y="240506"/>
                </a:lnTo>
                <a:lnTo>
                  <a:pt x="178593" y="200025"/>
                </a:lnTo>
                <a:lnTo>
                  <a:pt x="109537" y="154781"/>
                </a:lnTo>
                <a:lnTo>
                  <a:pt x="57150" y="107156"/>
                </a:lnTo>
                <a:lnTo>
                  <a:pt x="9525" y="54768"/>
                </a:lnTo>
                <a:lnTo>
                  <a:pt x="0" y="21431"/>
                </a:lnTo>
                <a:lnTo>
                  <a:pt x="4762" y="0"/>
                </a:lnTo>
                <a:lnTo>
                  <a:pt x="23812" y="0"/>
                </a:lnTo>
                <a:lnTo>
                  <a:pt x="69056" y="16668"/>
                </a:lnTo>
                <a:lnTo>
                  <a:pt x="138112" y="50006"/>
                </a:lnTo>
                <a:lnTo>
                  <a:pt x="228600" y="85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58F643AB-5ED0-4195-9EBB-793BB0AEDC05}"/>
              </a:ext>
            </a:extLst>
          </p:cNvPr>
          <p:cNvSpPr/>
          <p:nvPr/>
        </p:nvSpPr>
        <p:spPr>
          <a:xfrm>
            <a:off x="3556003" y="2381251"/>
            <a:ext cx="2195513" cy="581025"/>
          </a:xfrm>
          <a:custGeom>
            <a:avLst/>
            <a:gdLst>
              <a:gd name="connsiteX0" fmla="*/ 802482 w 2195513"/>
              <a:gd name="connsiteY0" fmla="*/ 252413 h 581025"/>
              <a:gd name="connsiteX1" fmla="*/ 1302544 w 2195513"/>
              <a:gd name="connsiteY1" fmla="*/ 147638 h 581025"/>
              <a:gd name="connsiteX2" fmla="*/ 1638300 w 2195513"/>
              <a:gd name="connsiteY2" fmla="*/ 71438 h 581025"/>
              <a:gd name="connsiteX3" fmla="*/ 1688307 w 2195513"/>
              <a:gd name="connsiteY3" fmla="*/ 47625 h 581025"/>
              <a:gd name="connsiteX4" fmla="*/ 1750219 w 2195513"/>
              <a:gd name="connsiteY4" fmla="*/ 19050 h 581025"/>
              <a:gd name="connsiteX5" fmla="*/ 1785938 w 2195513"/>
              <a:gd name="connsiteY5" fmla="*/ 7144 h 581025"/>
              <a:gd name="connsiteX6" fmla="*/ 1809750 w 2195513"/>
              <a:gd name="connsiteY6" fmla="*/ 0 h 581025"/>
              <a:gd name="connsiteX7" fmla="*/ 1845469 w 2195513"/>
              <a:gd name="connsiteY7" fmla="*/ 2381 h 581025"/>
              <a:gd name="connsiteX8" fmla="*/ 1902619 w 2195513"/>
              <a:gd name="connsiteY8" fmla="*/ 14288 h 581025"/>
              <a:gd name="connsiteX9" fmla="*/ 2009775 w 2195513"/>
              <a:gd name="connsiteY9" fmla="*/ 40481 h 581025"/>
              <a:gd name="connsiteX10" fmla="*/ 2081213 w 2195513"/>
              <a:gd name="connsiteY10" fmla="*/ 64294 h 581025"/>
              <a:gd name="connsiteX11" fmla="*/ 2140744 w 2195513"/>
              <a:gd name="connsiteY11" fmla="*/ 90488 h 581025"/>
              <a:gd name="connsiteX12" fmla="*/ 2166938 w 2195513"/>
              <a:gd name="connsiteY12" fmla="*/ 104775 h 581025"/>
              <a:gd name="connsiteX13" fmla="*/ 2185988 w 2195513"/>
              <a:gd name="connsiteY13" fmla="*/ 130969 h 581025"/>
              <a:gd name="connsiteX14" fmla="*/ 2195513 w 2195513"/>
              <a:gd name="connsiteY14" fmla="*/ 159544 h 581025"/>
              <a:gd name="connsiteX15" fmla="*/ 2190750 w 2195513"/>
              <a:gd name="connsiteY15" fmla="*/ 190500 h 581025"/>
              <a:gd name="connsiteX16" fmla="*/ 2176463 w 2195513"/>
              <a:gd name="connsiteY16" fmla="*/ 209550 h 581025"/>
              <a:gd name="connsiteX17" fmla="*/ 2150269 w 2195513"/>
              <a:gd name="connsiteY17" fmla="*/ 226219 h 581025"/>
              <a:gd name="connsiteX18" fmla="*/ 2109788 w 2195513"/>
              <a:gd name="connsiteY18" fmla="*/ 240506 h 581025"/>
              <a:gd name="connsiteX19" fmla="*/ 2038350 w 2195513"/>
              <a:gd name="connsiteY19" fmla="*/ 250031 h 581025"/>
              <a:gd name="connsiteX20" fmla="*/ 1871663 w 2195513"/>
              <a:gd name="connsiteY20" fmla="*/ 264319 h 581025"/>
              <a:gd name="connsiteX21" fmla="*/ 1614488 w 2195513"/>
              <a:gd name="connsiteY21" fmla="*/ 297656 h 581025"/>
              <a:gd name="connsiteX22" fmla="*/ 1362075 w 2195513"/>
              <a:gd name="connsiteY22" fmla="*/ 330994 h 581025"/>
              <a:gd name="connsiteX23" fmla="*/ 1209675 w 2195513"/>
              <a:gd name="connsiteY23" fmla="*/ 359569 h 581025"/>
              <a:gd name="connsiteX24" fmla="*/ 1038225 w 2195513"/>
              <a:gd name="connsiteY24" fmla="*/ 395288 h 581025"/>
              <a:gd name="connsiteX25" fmla="*/ 871538 w 2195513"/>
              <a:gd name="connsiteY25" fmla="*/ 438150 h 581025"/>
              <a:gd name="connsiteX26" fmla="*/ 757238 w 2195513"/>
              <a:gd name="connsiteY26" fmla="*/ 471488 h 581025"/>
              <a:gd name="connsiteX27" fmla="*/ 611982 w 2195513"/>
              <a:gd name="connsiteY27" fmla="*/ 519113 h 581025"/>
              <a:gd name="connsiteX28" fmla="*/ 490538 w 2195513"/>
              <a:gd name="connsiteY28" fmla="*/ 564356 h 581025"/>
              <a:gd name="connsiteX29" fmla="*/ 454819 w 2195513"/>
              <a:gd name="connsiteY29" fmla="*/ 581025 h 581025"/>
              <a:gd name="connsiteX30" fmla="*/ 411957 w 2195513"/>
              <a:gd name="connsiteY30" fmla="*/ 559594 h 581025"/>
              <a:gd name="connsiteX31" fmla="*/ 357188 w 2195513"/>
              <a:gd name="connsiteY31" fmla="*/ 531019 h 581025"/>
              <a:gd name="connsiteX32" fmla="*/ 292894 w 2195513"/>
              <a:gd name="connsiteY32" fmla="*/ 492919 h 581025"/>
              <a:gd name="connsiteX33" fmla="*/ 228600 w 2195513"/>
              <a:gd name="connsiteY33" fmla="*/ 445294 h 581025"/>
              <a:gd name="connsiteX34" fmla="*/ 157163 w 2195513"/>
              <a:gd name="connsiteY34" fmla="*/ 392906 h 581025"/>
              <a:gd name="connsiteX35" fmla="*/ 90488 w 2195513"/>
              <a:gd name="connsiteY35" fmla="*/ 330994 h 581025"/>
              <a:gd name="connsiteX36" fmla="*/ 30957 w 2195513"/>
              <a:gd name="connsiteY36" fmla="*/ 271463 h 581025"/>
              <a:gd name="connsiteX37" fmla="*/ 9525 w 2195513"/>
              <a:gd name="connsiteY37" fmla="*/ 240506 h 581025"/>
              <a:gd name="connsiteX38" fmla="*/ 0 w 2195513"/>
              <a:gd name="connsiteY38" fmla="*/ 211931 h 581025"/>
              <a:gd name="connsiteX39" fmla="*/ 2382 w 2195513"/>
              <a:gd name="connsiteY39" fmla="*/ 190500 h 581025"/>
              <a:gd name="connsiteX40" fmla="*/ 14288 w 2195513"/>
              <a:gd name="connsiteY40" fmla="*/ 188119 h 581025"/>
              <a:gd name="connsiteX41" fmla="*/ 35719 w 2195513"/>
              <a:gd name="connsiteY41" fmla="*/ 190500 h 581025"/>
              <a:gd name="connsiteX42" fmla="*/ 78582 w 2195513"/>
              <a:gd name="connsiteY42" fmla="*/ 214313 h 581025"/>
              <a:gd name="connsiteX43" fmla="*/ 128588 w 2195513"/>
              <a:gd name="connsiteY43" fmla="*/ 238125 h 581025"/>
              <a:gd name="connsiteX44" fmla="*/ 171450 w 2195513"/>
              <a:gd name="connsiteY44" fmla="*/ 252413 h 581025"/>
              <a:gd name="connsiteX45" fmla="*/ 233363 w 2195513"/>
              <a:gd name="connsiteY45" fmla="*/ 271463 h 581025"/>
              <a:gd name="connsiteX46" fmla="*/ 309563 w 2195513"/>
              <a:gd name="connsiteY46" fmla="*/ 285750 h 581025"/>
              <a:gd name="connsiteX47" fmla="*/ 376238 w 2195513"/>
              <a:gd name="connsiteY47" fmla="*/ 290513 h 581025"/>
              <a:gd name="connsiteX48" fmla="*/ 442913 w 2195513"/>
              <a:gd name="connsiteY48" fmla="*/ 292894 h 581025"/>
              <a:gd name="connsiteX49" fmla="*/ 561975 w 2195513"/>
              <a:gd name="connsiteY49" fmla="*/ 285750 h 581025"/>
              <a:gd name="connsiteX50" fmla="*/ 695325 w 2195513"/>
              <a:gd name="connsiteY50" fmla="*/ 273844 h 581025"/>
              <a:gd name="connsiteX51" fmla="*/ 802482 w 2195513"/>
              <a:gd name="connsiteY51" fmla="*/ 25241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95513" h="581025">
                <a:moveTo>
                  <a:pt x="802482" y="252413"/>
                </a:moveTo>
                <a:lnTo>
                  <a:pt x="1302544" y="147638"/>
                </a:lnTo>
                <a:lnTo>
                  <a:pt x="1638300" y="71438"/>
                </a:lnTo>
                <a:lnTo>
                  <a:pt x="1688307" y="47625"/>
                </a:lnTo>
                <a:lnTo>
                  <a:pt x="1750219" y="19050"/>
                </a:lnTo>
                <a:lnTo>
                  <a:pt x="1785938" y="7144"/>
                </a:lnTo>
                <a:lnTo>
                  <a:pt x="1809750" y="0"/>
                </a:lnTo>
                <a:lnTo>
                  <a:pt x="1845469" y="2381"/>
                </a:lnTo>
                <a:lnTo>
                  <a:pt x="1902619" y="14288"/>
                </a:lnTo>
                <a:lnTo>
                  <a:pt x="2009775" y="40481"/>
                </a:lnTo>
                <a:lnTo>
                  <a:pt x="2081213" y="64294"/>
                </a:lnTo>
                <a:lnTo>
                  <a:pt x="2140744" y="90488"/>
                </a:lnTo>
                <a:lnTo>
                  <a:pt x="2166938" y="104775"/>
                </a:lnTo>
                <a:lnTo>
                  <a:pt x="2185988" y="130969"/>
                </a:lnTo>
                <a:lnTo>
                  <a:pt x="2195513" y="159544"/>
                </a:lnTo>
                <a:lnTo>
                  <a:pt x="2190750" y="190500"/>
                </a:lnTo>
                <a:lnTo>
                  <a:pt x="2176463" y="209550"/>
                </a:lnTo>
                <a:lnTo>
                  <a:pt x="2150269" y="226219"/>
                </a:lnTo>
                <a:lnTo>
                  <a:pt x="2109788" y="240506"/>
                </a:lnTo>
                <a:lnTo>
                  <a:pt x="2038350" y="250031"/>
                </a:lnTo>
                <a:lnTo>
                  <a:pt x="1871663" y="264319"/>
                </a:lnTo>
                <a:lnTo>
                  <a:pt x="1614488" y="297656"/>
                </a:lnTo>
                <a:lnTo>
                  <a:pt x="1362075" y="330994"/>
                </a:lnTo>
                <a:lnTo>
                  <a:pt x="1209675" y="359569"/>
                </a:lnTo>
                <a:lnTo>
                  <a:pt x="1038225" y="395288"/>
                </a:lnTo>
                <a:lnTo>
                  <a:pt x="871538" y="438150"/>
                </a:lnTo>
                <a:lnTo>
                  <a:pt x="757238" y="471488"/>
                </a:lnTo>
                <a:lnTo>
                  <a:pt x="611982" y="519113"/>
                </a:lnTo>
                <a:lnTo>
                  <a:pt x="490538" y="564356"/>
                </a:lnTo>
                <a:lnTo>
                  <a:pt x="454819" y="581025"/>
                </a:lnTo>
                <a:lnTo>
                  <a:pt x="411957" y="559594"/>
                </a:lnTo>
                <a:lnTo>
                  <a:pt x="357188" y="531019"/>
                </a:lnTo>
                <a:lnTo>
                  <a:pt x="292894" y="492919"/>
                </a:lnTo>
                <a:lnTo>
                  <a:pt x="228600" y="445294"/>
                </a:lnTo>
                <a:lnTo>
                  <a:pt x="157163" y="392906"/>
                </a:lnTo>
                <a:lnTo>
                  <a:pt x="90488" y="330994"/>
                </a:lnTo>
                <a:lnTo>
                  <a:pt x="30957" y="271463"/>
                </a:lnTo>
                <a:lnTo>
                  <a:pt x="9525" y="240506"/>
                </a:lnTo>
                <a:lnTo>
                  <a:pt x="0" y="211931"/>
                </a:lnTo>
                <a:lnTo>
                  <a:pt x="2382" y="190500"/>
                </a:lnTo>
                <a:lnTo>
                  <a:pt x="14288" y="188119"/>
                </a:lnTo>
                <a:lnTo>
                  <a:pt x="35719" y="190500"/>
                </a:lnTo>
                <a:lnTo>
                  <a:pt x="78582" y="214313"/>
                </a:lnTo>
                <a:lnTo>
                  <a:pt x="128588" y="238125"/>
                </a:lnTo>
                <a:lnTo>
                  <a:pt x="171450" y="252413"/>
                </a:lnTo>
                <a:lnTo>
                  <a:pt x="233363" y="271463"/>
                </a:lnTo>
                <a:lnTo>
                  <a:pt x="309563" y="285750"/>
                </a:lnTo>
                <a:lnTo>
                  <a:pt x="376238" y="290513"/>
                </a:lnTo>
                <a:lnTo>
                  <a:pt x="442913" y="292894"/>
                </a:lnTo>
                <a:lnTo>
                  <a:pt x="561975" y="285750"/>
                </a:lnTo>
                <a:lnTo>
                  <a:pt x="695325" y="273844"/>
                </a:lnTo>
                <a:lnTo>
                  <a:pt x="802482" y="2524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117BCA4-3972-431F-8F81-B35B6FAA2218}"/>
              </a:ext>
            </a:extLst>
          </p:cNvPr>
          <p:cNvSpPr/>
          <p:nvPr/>
        </p:nvSpPr>
        <p:spPr>
          <a:xfrm>
            <a:off x="4160841" y="3119439"/>
            <a:ext cx="1158875" cy="333375"/>
          </a:xfrm>
          <a:custGeom>
            <a:avLst/>
            <a:gdLst>
              <a:gd name="connsiteX0" fmla="*/ 300037 w 1159669"/>
              <a:gd name="connsiteY0" fmla="*/ 154781 h 333375"/>
              <a:gd name="connsiteX1" fmla="*/ 426244 w 1159669"/>
              <a:gd name="connsiteY1" fmla="*/ 140493 h 333375"/>
              <a:gd name="connsiteX2" fmla="*/ 564356 w 1159669"/>
              <a:gd name="connsiteY2" fmla="*/ 116681 h 333375"/>
              <a:gd name="connsiteX3" fmla="*/ 676275 w 1159669"/>
              <a:gd name="connsiteY3" fmla="*/ 88106 h 333375"/>
              <a:gd name="connsiteX4" fmla="*/ 781050 w 1159669"/>
              <a:gd name="connsiteY4" fmla="*/ 38100 h 333375"/>
              <a:gd name="connsiteX5" fmla="*/ 850106 w 1159669"/>
              <a:gd name="connsiteY5" fmla="*/ 0 h 333375"/>
              <a:gd name="connsiteX6" fmla="*/ 869156 w 1159669"/>
              <a:gd name="connsiteY6" fmla="*/ 0 h 333375"/>
              <a:gd name="connsiteX7" fmla="*/ 900112 w 1159669"/>
              <a:gd name="connsiteY7" fmla="*/ 2381 h 333375"/>
              <a:gd name="connsiteX8" fmla="*/ 964406 w 1159669"/>
              <a:gd name="connsiteY8" fmla="*/ 16668 h 333375"/>
              <a:gd name="connsiteX9" fmla="*/ 1033462 w 1159669"/>
              <a:gd name="connsiteY9" fmla="*/ 40481 h 333375"/>
              <a:gd name="connsiteX10" fmla="*/ 1092994 w 1159669"/>
              <a:gd name="connsiteY10" fmla="*/ 69056 h 333375"/>
              <a:gd name="connsiteX11" fmla="*/ 1135856 w 1159669"/>
              <a:gd name="connsiteY11" fmla="*/ 95250 h 333375"/>
              <a:gd name="connsiteX12" fmla="*/ 1152525 w 1159669"/>
              <a:gd name="connsiteY12" fmla="*/ 114300 h 333375"/>
              <a:gd name="connsiteX13" fmla="*/ 1159669 w 1159669"/>
              <a:gd name="connsiteY13" fmla="*/ 138112 h 333375"/>
              <a:gd name="connsiteX14" fmla="*/ 1150144 w 1159669"/>
              <a:gd name="connsiteY14" fmla="*/ 164306 h 333375"/>
              <a:gd name="connsiteX15" fmla="*/ 1131094 w 1159669"/>
              <a:gd name="connsiteY15" fmla="*/ 190500 h 333375"/>
              <a:gd name="connsiteX16" fmla="*/ 1092994 w 1159669"/>
              <a:gd name="connsiteY16" fmla="*/ 216693 h 333375"/>
              <a:gd name="connsiteX17" fmla="*/ 1064419 w 1159669"/>
              <a:gd name="connsiteY17" fmla="*/ 226218 h 333375"/>
              <a:gd name="connsiteX18" fmla="*/ 890587 w 1159669"/>
              <a:gd name="connsiteY18" fmla="*/ 261937 h 333375"/>
              <a:gd name="connsiteX19" fmla="*/ 602456 w 1159669"/>
              <a:gd name="connsiteY19" fmla="*/ 314325 h 333375"/>
              <a:gd name="connsiteX20" fmla="*/ 428625 w 1159669"/>
              <a:gd name="connsiteY20" fmla="*/ 333375 h 333375"/>
              <a:gd name="connsiteX21" fmla="*/ 350044 w 1159669"/>
              <a:gd name="connsiteY21" fmla="*/ 333375 h 333375"/>
              <a:gd name="connsiteX22" fmla="*/ 261937 w 1159669"/>
              <a:gd name="connsiteY22" fmla="*/ 319087 h 333375"/>
              <a:gd name="connsiteX23" fmla="*/ 195262 w 1159669"/>
              <a:gd name="connsiteY23" fmla="*/ 302418 h 333375"/>
              <a:gd name="connsiteX24" fmla="*/ 145256 w 1159669"/>
              <a:gd name="connsiteY24" fmla="*/ 280987 h 333375"/>
              <a:gd name="connsiteX25" fmla="*/ 83344 w 1159669"/>
              <a:gd name="connsiteY25" fmla="*/ 240506 h 333375"/>
              <a:gd name="connsiteX26" fmla="*/ 40481 w 1159669"/>
              <a:gd name="connsiteY26" fmla="*/ 197643 h 333375"/>
              <a:gd name="connsiteX27" fmla="*/ 16669 w 1159669"/>
              <a:gd name="connsiteY27" fmla="*/ 159543 h 333375"/>
              <a:gd name="connsiteX28" fmla="*/ 2381 w 1159669"/>
              <a:gd name="connsiteY28" fmla="*/ 130968 h 333375"/>
              <a:gd name="connsiteX29" fmla="*/ 0 w 1159669"/>
              <a:gd name="connsiteY29" fmla="*/ 104775 h 333375"/>
              <a:gd name="connsiteX30" fmla="*/ 14287 w 1159669"/>
              <a:gd name="connsiteY30" fmla="*/ 100012 h 333375"/>
              <a:gd name="connsiteX31" fmla="*/ 45244 w 1159669"/>
              <a:gd name="connsiteY31" fmla="*/ 107156 h 333375"/>
              <a:gd name="connsiteX32" fmla="*/ 116681 w 1159669"/>
              <a:gd name="connsiteY32" fmla="*/ 135731 h 333375"/>
              <a:gd name="connsiteX33" fmla="*/ 176212 w 1159669"/>
              <a:gd name="connsiteY33" fmla="*/ 150018 h 333375"/>
              <a:gd name="connsiteX34" fmla="*/ 300037 w 1159669"/>
              <a:gd name="connsiteY34" fmla="*/ 154781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59669" h="333375">
                <a:moveTo>
                  <a:pt x="300037" y="154781"/>
                </a:moveTo>
                <a:lnTo>
                  <a:pt x="426244" y="140493"/>
                </a:lnTo>
                <a:lnTo>
                  <a:pt x="564356" y="116681"/>
                </a:lnTo>
                <a:lnTo>
                  <a:pt x="676275" y="88106"/>
                </a:lnTo>
                <a:lnTo>
                  <a:pt x="781050" y="38100"/>
                </a:lnTo>
                <a:lnTo>
                  <a:pt x="850106" y="0"/>
                </a:lnTo>
                <a:lnTo>
                  <a:pt x="869156" y="0"/>
                </a:lnTo>
                <a:lnTo>
                  <a:pt x="900112" y="2381"/>
                </a:lnTo>
                <a:lnTo>
                  <a:pt x="964406" y="16668"/>
                </a:lnTo>
                <a:lnTo>
                  <a:pt x="1033462" y="40481"/>
                </a:lnTo>
                <a:lnTo>
                  <a:pt x="1092994" y="69056"/>
                </a:lnTo>
                <a:lnTo>
                  <a:pt x="1135856" y="95250"/>
                </a:lnTo>
                <a:lnTo>
                  <a:pt x="1152525" y="114300"/>
                </a:lnTo>
                <a:lnTo>
                  <a:pt x="1159669" y="138112"/>
                </a:lnTo>
                <a:lnTo>
                  <a:pt x="1150144" y="164306"/>
                </a:lnTo>
                <a:lnTo>
                  <a:pt x="1131094" y="190500"/>
                </a:lnTo>
                <a:lnTo>
                  <a:pt x="1092994" y="216693"/>
                </a:lnTo>
                <a:lnTo>
                  <a:pt x="1064419" y="226218"/>
                </a:lnTo>
                <a:lnTo>
                  <a:pt x="890587" y="261937"/>
                </a:lnTo>
                <a:lnTo>
                  <a:pt x="602456" y="314325"/>
                </a:lnTo>
                <a:lnTo>
                  <a:pt x="428625" y="333375"/>
                </a:lnTo>
                <a:lnTo>
                  <a:pt x="350044" y="333375"/>
                </a:lnTo>
                <a:lnTo>
                  <a:pt x="261937" y="319087"/>
                </a:lnTo>
                <a:lnTo>
                  <a:pt x="195262" y="302418"/>
                </a:lnTo>
                <a:lnTo>
                  <a:pt x="145256" y="280987"/>
                </a:lnTo>
                <a:lnTo>
                  <a:pt x="83344" y="240506"/>
                </a:lnTo>
                <a:lnTo>
                  <a:pt x="40481" y="197643"/>
                </a:lnTo>
                <a:lnTo>
                  <a:pt x="16669" y="159543"/>
                </a:lnTo>
                <a:lnTo>
                  <a:pt x="2381" y="130968"/>
                </a:lnTo>
                <a:lnTo>
                  <a:pt x="0" y="104775"/>
                </a:lnTo>
                <a:cubicBezTo>
                  <a:pt x="12643" y="99717"/>
                  <a:pt x="7632" y="100012"/>
                  <a:pt x="14287" y="100012"/>
                </a:cubicBezTo>
                <a:lnTo>
                  <a:pt x="45244" y="107156"/>
                </a:lnTo>
                <a:lnTo>
                  <a:pt x="116681" y="135731"/>
                </a:lnTo>
                <a:lnTo>
                  <a:pt x="176212" y="150018"/>
                </a:lnTo>
                <a:lnTo>
                  <a:pt x="300037" y="1547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E3DFF4C-9CC1-477F-8EF5-A11208745655}"/>
              </a:ext>
            </a:extLst>
          </p:cNvPr>
          <p:cNvSpPr/>
          <p:nvPr/>
        </p:nvSpPr>
        <p:spPr>
          <a:xfrm>
            <a:off x="4090991" y="3810001"/>
            <a:ext cx="1233487" cy="334963"/>
          </a:xfrm>
          <a:custGeom>
            <a:avLst/>
            <a:gdLst>
              <a:gd name="connsiteX0" fmla="*/ 445293 w 1233487"/>
              <a:gd name="connsiteY0" fmla="*/ 140494 h 335756"/>
              <a:gd name="connsiteX1" fmla="*/ 638175 w 1233487"/>
              <a:gd name="connsiteY1" fmla="*/ 104775 h 335756"/>
              <a:gd name="connsiteX2" fmla="*/ 764381 w 1233487"/>
              <a:gd name="connsiteY2" fmla="*/ 69056 h 335756"/>
              <a:gd name="connsiteX3" fmla="*/ 835818 w 1233487"/>
              <a:gd name="connsiteY3" fmla="*/ 38100 h 335756"/>
              <a:gd name="connsiteX4" fmla="*/ 914400 w 1233487"/>
              <a:gd name="connsiteY4" fmla="*/ 11906 h 335756"/>
              <a:gd name="connsiteX5" fmla="*/ 942975 w 1233487"/>
              <a:gd name="connsiteY5" fmla="*/ 2381 h 335756"/>
              <a:gd name="connsiteX6" fmla="*/ 983456 w 1233487"/>
              <a:gd name="connsiteY6" fmla="*/ 0 h 335756"/>
              <a:gd name="connsiteX7" fmla="*/ 1035843 w 1233487"/>
              <a:gd name="connsiteY7" fmla="*/ 7144 h 335756"/>
              <a:gd name="connsiteX8" fmla="*/ 1119187 w 1233487"/>
              <a:gd name="connsiteY8" fmla="*/ 33338 h 335756"/>
              <a:gd name="connsiteX9" fmla="*/ 1185862 w 1233487"/>
              <a:gd name="connsiteY9" fmla="*/ 59531 h 335756"/>
              <a:gd name="connsiteX10" fmla="*/ 1214437 w 1233487"/>
              <a:gd name="connsiteY10" fmla="*/ 78581 h 335756"/>
              <a:gd name="connsiteX11" fmla="*/ 1231106 w 1233487"/>
              <a:gd name="connsiteY11" fmla="*/ 104775 h 335756"/>
              <a:gd name="connsiteX12" fmla="*/ 1233487 w 1233487"/>
              <a:gd name="connsiteY12" fmla="*/ 140494 h 335756"/>
              <a:gd name="connsiteX13" fmla="*/ 1221581 w 1233487"/>
              <a:gd name="connsiteY13" fmla="*/ 173831 h 335756"/>
              <a:gd name="connsiteX14" fmla="*/ 1195387 w 1233487"/>
              <a:gd name="connsiteY14" fmla="*/ 192881 h 335756"/>
              <a:gd name="connsiteX15" fmla="*/ 1154906 w 1233487"/>
              <a:gd name="connsiteY15" fmla="*/ 209550 h 335756"/>
              <a:gd name="connsiteX16" fmla="*/ 1095375 w 1233487"/>
              <a:gd name="connsiteY16" fmla="*/ 221456 h 335756"/>
              <a:gd name="connsiteX17" fmla="*/ 931068 w 1233487"/>
              <a:gd name="connsiteY17" fmla="*/ 245269 h 335756"/>
              <a:gd name="connsiteX18" fmla="*/ 326231 w 1233487"/>
              <a:gd name="connsiteY18" fmla="*/ 335756 h 335756"/>
              <a:gd name="connsiteX19" fmla="*/ 271462 w 1233487"/>
              <a:gd name="connsiteY19" fmla="*/ 319088 h 335756"/>
              <a:gd name="connsiteX20" fmla="*/ 200025 w 1233487"/>
              <a:gd name="connsiteY20" fmla="*/ 285750 h 335756"/>
              <a:gd name="connsiteX21" fmla="*/ 140493 w 1233487"/>
              <a:gd name="connsiteY21" fmla="*/ 247650 h 335756"/>
              <a:gd name="connsiteX22" fmla="*/ 80962 w 1233487"/>
              <a:gd name="connsiteY22" fmla="*/ 202406 h 335756"/>
              <a:gd name="connsiteX23" fmla="*/ 26193 w 1233487"/>
              <a:gd name="connsiteY23" fmla="*/ 152400 h 335756"/>
              <a:gd name="connsiteX24" fmla="*/ 7143 w 1233487"/>
              <a:gd name="connsiteY24" fmla="*/ 123825 h 335756"/>
              <a:gd name="connsiteX25" fmla="*/ 0 w 1233487"/>
              <a:gd name="connsiteY25" fmla="*/ 102394 h 335756"/>
              <a:gd name="connsiteX26" fmla="*/ 0 w 1233487"/>
              <a:gd name="connsiteY26" fmla="*/ 85725 h 335756"/>
              <a:gd name="connsiteX27" fmla="*/ 9525 w 1233487"/>
              <a:gd name="connsiteY27" fmla="*/ 73819 h 335756"/>
              <a:gd name="connsiteX28" fmla="*/ 38100 w 1233487"/>
              <a:gd name="connsiteY28" fmla="*/ 76200 h 335756"/>
              <a:gd name="connsiteX29" fmla="*/ 78581 w 1233487"/>
              <a:gd name="connsiteY29" fmla="*/ 100013 h 335756"/>
              <a:gd name="connsiteX30" fmla="*/ 150018 w 1233487"/>
              <a:gd name="connsiteY30" fmla="*/ 133350 h 335756"/>
              <a:gd name="connsiteX31" fmla="*/ 219075 w 1233487"/>
              <a:gd name="connsiteY31" fmla="*/ 150019 h 335756"/>
              <a:gd name="connsiteX32" fmla="*/ 302418 w 1233487"/>
              <a:gd name="connsiteY32" fmla="*/ 157163 h 335756"/>
              <a:gd name="connsiteX33" fmla="*/ 445293 w 1233487"/>
              <a:gd name="connsiteY33" fmla="*/ 140494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33487" h="335756">
                <a:moveTo>
                  <a:pt x="445293" y="140494"/>
                </a:moveTo>
                <a:lnTo>
                  <a:pt x="638175" y="104775"/>
                </a:lnTo>
                <a:lnTo>
                  <a:pt x="764381" y="69056"/>
                </a:lnTo>
                <a:lnTo>
                  <a:pt x="835818" y="38100"/>
                </a:lnTo>
                <a:lnTo>
                  <a:pt x="914400" y="11906"/>
                </a:lnTo>
                <a:lnTo>
                  <a:pt x="942975" y="2381"/>
                </a:lnTo>
                <a:lnTo>
                  <a:pt x="983456" y="0"/>
                </a:lnTo>
                <a:lnTo>
                  <a:pt x="1035843" y="7144"/>
                </a:lnTo>
                <a:lnTo>
                  <a:pt x="1119187" y="33338"/>
                </a:lnTo>
                <a:lnTo>
                  <a:pt x="1185862" y="59531"/>
                </a:lnTo>
                <a:lnTo>
                  <a:pt x="1214437" y="78581"/>
                </a:lnTo>
                <a:lnTo>
                  <a:pt x="1231106" y="104775"/>
                </a:lnTo>
                <a:lnTo>
                  <a:pt x="1233487" y="140494"/>
                </a:lnTo>
                <a:lnTo>
                  <a:pt x="1221581" y="173831"/>
                </a:lnTo>
                <a:lnTo>
                  <a:pt x="1195387" y="192881"/>
                </a:lnTo>
                <a:lnTo>
                  <a:pt x="1154906" y="209550"/>
                </a:lnTo>
                <a:lnTo>
                  <a:pt x="1095375" y="221456"/>
                </a:lnTo>
                <a:lnTo>
                  <a:pt x="931068" y="245269"/>
                </a:lnTo>
                <a:lnTo>
                  <a:pt x="326231" y="335756"/>
                </a:lnTo>
                <a:lnTo>
                  <a:pt x="271462" y="319088"/>
                </a:lnTo>
                <a:lnTo>
                  <a:pt x="200025" y="285750"/>
                </a:lnTo>
                <a:lnTo>
                  <a:pt x="140493" y="247650"/>
                </a:lnTo>
                <a:lnTo>
                  <a:pt x="80962" y="202406"/>
                </a:lnTo>
                <a:lnTo>
                  <a:pt x="26193" y="152400"/>
                </a:lnTo>
                <a:lnTo>
                  <a:pt x="7143" y="123825"/>
                </a:lnTo>
                <a:lnTo>
                  <a:pt x="0" y="102394"/>
                </a:lnTo>
                <a:lnTo>
                  <a:pt x="0" y="85725"/>
                </a:lnTo>
                <a:lnTo>
                  <a:pt x="9525" y="73819"/>
                </a:lnTo>
                <a:lnTo>
                  <a:pt x="38100" y="76200"/>
                </a:lnTo>
                <a:lnTo>
                  <a:pt x="78581" y="100013"/>
                </a:lnTo>
                <a:lnTo>
                  <a:pt x="150018" y="133350"/>
                </a:lnTo>
                <a:lnTo>
                  <a:pt x="219075" y="150019"/>
                </a:lnTo>
                <a:lnTo>
                  <a:pt x="302418" y="157163"/>
                </a:lnTo>
                <a:lnTo>
                  <a:pt x="445293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9B0D5948-4177-40F7-9E50-AD3576262E4C}"/>
              </a:ext>
            </a:extLst>
          </p:cNvPr>
          <p:cNvSpPr/>
          <p:nvPr/>
        </p:nvSpPr>
        <p:spPr>
          <a:xfrm>
            <a:off x="3841752" y="4627563"/>
            <a:ext cx="630238" cy="1060450"/>
          </a:xfrm>
          <a:custGeom>
            <a:avLst/>
            <a:gdLst>
              <a:gd name="connsiteX0" fmla="*/ 440532 w 642938"/>
              <a:gd name="connsiteY0" fmla="*/ 333375 h 1062037"/>
              <a:gd name="connsiteX1" fmla="*/ 566738 w 642938"/>
              <a:gd name="connsiteY1" fmla="*/ 816769 h 1062037"/>
              <a:gd name="connsiteX2" fmla="*/ 642938 w 642938"/>
              <a:gd name="connsiteY2" fmla="*/ 909637 h 1062037"/>
              <a:gd name="connsiteX3" fmla="*/ 631032 w 642938"/>
              <a:gd name="connsiteY3" fmla="*/ 950119 h 1062037"/>
              <a:gd name="connsiteX4" fmla="*/ 607219 w 642938"/>
              <a:gd name="connsiteY4" fmla="*/ 1002506 h 1062037"/>
              <a:gd name="connsiteX5" fmla="*/ 578644 w 642938"/>
              <a:gd name="connsiteY5" fmla="*/ 1042987 h 1062037"/>
              <a:gd name="connsiteX6" fmla="*/ 545307 w 642938"/>
              <a:gd name="connsiteY6" fmla="*/ 1062037 h 1062037"/>
              <a:gd name="connsiteX7" fmla="*/ 511969 w 642938"/>
              <a:gd name="connsiteY7" fmla="*/ 1062037 h 1062037"/>
              <a:gd name="connsiteX8" fmla="*/ 473869 w 642938"/>
              <a:gd name="connsiteY8" fmla="*/ 1054894 h 1062037"/>
              <a:gd name="connsiteX9" fmla="*/ 433388 w 642938"/>
              <a:gd name="connsiteY9" fmla="*/ 1033462 h 1062037"/>
              <a:gd name="connsiteX10" fmla="*/ 381000 w 642938"/>
              <a:gd name="connsiteY10" fmla="*/ 995362 h 1062037"/>
              <a:gd name="connsiteX11" fmla="*/ 350044 w 642938"/>
              <a:gd name="connsiteY11" fmla="*/ 962025 h 1062037"/>
              <a:gd name="connsiteX12" fmla="*/ 326232 w 642938"/>
              <a:gd name="connsiteY12" fmla="*/ 928687 h 1062037"/>
              <a:gd name="connsiteX13" fmla="*/ 309563 w 642938"/>
              <a:gd name="connsiteY13" fmla="*/ 885825 h 1062037"/>
              <a:gd name="connsiteX14" fmla="*/ 300038 w 642938"/>
              <a:gd name="connsiteY14" fmla="*/ 840581 h 1062037"/>
              <a:gd name="connsiteX15" fmla="*/ 254794 w 642938"/>
              <a:gd name="connsiteY15" fmla="*/ 559594 h 1062037"/>
              <a:gd name="connsiteX16" fmla="*/ 226219 w 642938"/>
              <a:gd name="connsiteY16" fmla="*/ 414337 h 1062037"/>
              <a:gd name="connsiteX17" fmla="*/ 202407 w 642938"/>
              <a:gd name="connsiteY17" fmla="*/ 342900 h 1062037"/>
              <a:gd name="connsiteX18" fmla="*/ 180975 w 642938"/>
              <a:gd name="connsiteY18" fmla="*/ 283369 h 1062037"/>
              <a:gd name="connsiteX19" fmla="*/ 145257 w 642938"/>
              <a:gd name="connsiteY19" fmla="*/ 216694 h 1062037"/>
              <a:gd name="connsiteX20" fmla="*/ 109538 w 642938"/>
              <a:gd name="connsiteY20" fmla="*/ 157162 h 1062037"/>
              <a:gd name="connsiteX21" fmla="*/ 45244 w 642938"/>
              <a:gd name="connsiteY21" fmla="*/ 85725 h 1062037"/>
              <a:gd name="connsiteX22" fmla="*/ 14288 w 642938"/>
              <a:gd name="connsiteY22" fmla="*/ 50006 h 1062037"/>
              <a:gd name="connsiteX23" fmla="*/ 0 w 642938"/>
              <a:gd name="connsiteY23" fmla="*/ 26194 h 1062037"/>
              <a:gd name="connsiteX24" fmla="*/ 4763 w 642938"/>
              <a:gd name="connsiteY24" fmla="*/ 7144 h 1062037"/>
              <a:gd name="connsiteX25" fmla="*/ 19050 w 642938"/>
              <a:gd name="connsiteY25" fmla="*/ 0 h 1062037"/>
              <a:gd name="connsiteX26" fmla="*/ 50007 w 642938"/>
              <a:gd name="connsiteY26" fmla="*/ 4762 h 1062037"/>
              <a:gd name="connsiteX27" fmla="*/ 381000 w 642938"/>
              <a:gd name="connsiteY27" fmla="*/ 66675 h 1062037"/>
              <a:gd name="connsiteX28" fmla="*/ 440532 w 642938"/>
              <a:gd name="connsiteY28" fmla="*/ 333375 h 1062037"/>
              <a:gd name="connsiteX0" fmla="*/ 440532 w 631032"/>
              <a:gd name="connsiteY0" fmla="*/ 333375 h 1062037"/>
              <a:gd name="connsiteX1" fmla="*/ 566738 w 631032"/>
              <a:gd name="connsiteY1" fmla="*/ 816769 h 1062037"/>
              <a:gd name="connsiteX2" fmla="*/ 631032 w 631032"/>
              <a:gd name="connsiteY2" fmla="*/ 950119 h 1062037"/>
              <a:gd name="connsiteX3" fmla="*/ 607219 w 631032"/>
              <a:gd name="connsiteY3" fmla="*/ 1002506 h 1062037"/>
              <a:gd name="connsiteX4" fmla="*/ 578644 w 631032"/>
              <a:gd name="connsiteY4" fmla="*/ 1042987 h 1062037"/>
              <a:gd name="connsiteX5" fmla="*/ 545307 w 631032"/>
              <a:gd name="connsiteY5" fmla="*/ 1062037 h 1062037"/>
              <a:gd name="connsiteX6" fmla="*/ 511969 w 631032"/>
              <a:gd name="connsiteY6" fmla="*/ 1062037 h 1062037"/>
              <a:gd name="connsiteX7" fmla="*/ 473869 w 631032"/>
              <a:gd name="connsiteY7" fmla="*/ 1054894 h 1062037"/>
              <a:gd name="connsiteX8" fmla="*/ 433388 w 631032"/>
              <a:gd name="connsiteY8" fmla="*/ 1033462 h 1062037"/>
              <a:gd name="connsiteX9" fmla="*/ 381000 w 631032"/>
              <a:gd name="connsiteY9" fmla="*/ 995362 h 1062037"/>
              <a:gd name="connsiteX10" fmla="*/ 350044 w 631032"/>
              <a:gd name="connsiteY10" fmla="*/ 962025 h 1062037"/>
              <a:gd name="connsiteX11" fmla="*/ 326232 w 631032"/>
              <a:gd name="connsiteY11" fmla="*/ 928687 h 1062037"/>
              <a:gd name="connsiteX12" fmla="*/ 309563 w 631032"/>
              <a:gd name="connsiteY12" fmla="*/ 885825 h 1062037"/>
              <a:gd name="connsiteX13" fmla="*/ 300038 w 631032"/>
              <a:gd name="connsiteY13" fmla="*/ 840581 h 1062037"/>
              <a:gd name="connsiteX14" fmla="*/ 254794 w 631032"/>
              <a:gd name="connsiteY14" fmla="*/ 559594 h 1062037"/>
              <a:gd name="connsiteX15" fmla="*/ 226219 w 631032"/>
              <a:gd name="connsiteY15" fmla="*/ 414337 h 1062037"/>
              <a:gd name="connsiteX16" fmla="*/ 202407 w 631032"/>
              <a:gd name="connsiteY16" fmla="*/ 342900 h 1062037"/>
              <a:gd name="connsiteX17" fmla="*/ 180975 w 631032"/>
              <a:gd name="connsiteY17" fmla="*/ 283369 h 1062037"/>
              <a:gd name="connsiteX18" fmla="*/ 145257 w 631032"/>
              <a:gd name="connsiteY18" fmla="*/ 216694 h 1062037"/>
              <a:gd name="connsiteX19" fmla="*/ 109538 w 631032"/>
              <a:gd name="connsiteY19" fmla="*/ 157162 h 1062037"/>
              <a:gd name="connsiteX20" fmla="*/ 45244 w 631032"/>
              <a:gd name="connsiteY20" fmla="*/ 85725 h 1062037"/>
              <a:gd name="connsiteX21" fmla="*/ 14288 w 631032"/>
              <a:gd name="connsiteY21" fmla="*/ 50006 h 1062037"/>
              <a:gd name="connsiteX22" fmla="*/ 0 w 631032"/>
              <a:gd name="connsiteY22" fmla="*/ 26194 h 1062037"/>
              <a:gd name="connsiteX23" fmla="*/ 4763 w 631032"/>
              <a:gd name="connsiteY23" fmla="*/ 7144 h 1062037"/>
              <a:gd name="connsiteX24" fmla="*/ 19050 w 631032"/>
              <a:gd name="connsiteY24" fmla="*/ 0 h 1062037"/>
              <a:gd name="connsiteX25" fmla="*/ 50007 w 631032"/>
              <a:gd name="connsiteY25" fmla="*/ 4762 h 1062037"/>
              <a:gd name="connsiteX26" fmla="*/ 381000 w 631032"/>
              <a:gd name="connsiteY26" fmla="*/ 66675 h 1062037"/>
              <a:gd name="connsiteX27" fmla="*/ 440532 w 631032"/>
              <a:gd name="connsiteY27" fmla="*/ 333375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31032" h="1062037">
                <a:moveTo>
                  <a:pt x="440532" y="333375"/>
                </a:moveTo>
                <a:lnTo>
                  <a:pt x="566738" y="816769"/>
                </a:lnTo>
                <a:lnTo>
                  <a:pt x="631032" y="950119"/>
                </a:lnTo>
                <a:lnTo>
                  <a:pt x="607219" y="1002506"/>
                </a:lnTo>
                <a:lnTo>
                  <a:pt x="578644" y="1042987"/>
                </a:lnTo>
                <a:lnTo>
                  <a:pt x="545307" y="1062037"/>
                </a:lnTo>
                <a:lnTo>
                  <a:pt x="511969" y="1062037"/>
                </a:lnTo>
                <a:lnTo>
                  <a:pt x="473869" y="1054894"/>
                </a:lnTo>
                <a:lnTo>
                  <a:pt x="433388" y="1033462"/>
                </a:lnTo>
                <a:lnTo>
                  <a:pt x="381000" y="995362"/>
                </a:lnTo>
                <a:lnTo>
                  <a:pt x="350044" y="962025"/>
                </a:lnTo>
                <a:lnTo>
                  <a:pt x="326232" y="928687"/>
                </a:lnTo>
                <a:lnTo>
                  <a:pt x="309563" y="885825"/>
                </a:lnTo>
                <a:lnTo>
                  <a:pt x="300038" y="840581"/>
                </a:lnTo>
                <a:lnTo>
                  <a:pt x="254794" y="559594"/>
                </a:lnTo>
                <a:lnTo>
                  <a:pt x="226219" y="414337"/>
                </a:lnTo>
                <a:lnTo>
                  <a:pt x="202407" y="342900"/>
                </a:lnTo>
                <a:lnTo>
                  <a:pt x="180975" y="283369"/>
                </a:lnTo>
                <a:lnTo>
                  <a:pt x="145257" y="216694"/>
                </a:lnTo>
                <a:lnTo>
                  <a:pt x="109538" y="157162"/>
                </a:lnTo>
                <a:lnTo>
                  <a:pt x="45244" y="85725"/>
                </a:lnTo>
                <a:lnTo>
                  <a:pt x="14288" y="50006"/>
                </a:lnTo>
                <a:lnTo>
                  <a:pt x="0" y="26194"/>
                </a:lnTo>
                <a:lnTo>
                  <a:pt x="4763" y="7144"/>
                </a:lnTo>
                <a:lnTo>
                  <a:pt x="19050" y="0"/>
                </a:lnTo>
                <a:lnTo>
                  <a:pt x="50007" y="4762"/>
                </a:lnTo>
                <a:lnTo>
                  <a:pt x="381000" y="66675"/>
                </a:lnTo>
                <a:lnTo>
                  <a:pt x="440532" y="3333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CE28503-2413-4342-B921-C24B174C32DA}"/>
              </a:ext>
            </a:extLst>
          </p:cNvPr>
          <p:cNvSpPr/>
          <p:nvPr/>
        </p:nvSpPr>
        <p:spPr>
          <a:xfrm>
            <a:off x="5743578" y="1955801"/>
            <a:ext cx="2424113" cy="512763"/>
          </a:xfrm>
          <a:custGeom>
            <a:avLst/>
            <a:gdLst>
              <a:gd name="connsiteX0" fmla="*/ 985754 w 2423424"/>
              <a:gd name="connsiteY0" fmla="*/ 206137 h 512698"/>
              <a:gd name="connsiteX1" fmla="*/ 1516952 w 2423424"/>
              <a:gd name="connsiteY1" fmla="*/ 137424 h 512698"/>
              <a:gd name="connsiteX2" fmla="*/ 1659662 w 2423424"/>
              <a:gd name="connsiteY2" fmla="*/ 113639 h 512698"/>
              <a:gd name="connsiteX3" fmla="*/ 1762730 w 2423424"/>
              <a:gd name="connsiteY3" fmla="*/ 73998 h 512698"/>
              <a:gd name="connsiteX4" fmla="*/ 1926582 w 2423424"/>
              <a:gd name="connsiteY4" fmla="*/ 0 h 512698"/>
              <a:gd name="connsiteX5" fmla="*/ 1955653 w 2423424"/>
              <a:gd name="connsiteY5" fmla="*/ 0 h 512698"/>
              <a:gd name="connsiteX6" fmla="*/ 2021722 w 2423424"/>
              <a:gd name="connsiteY6" fmla="*/ 15857 h 512698"/>
              <a:gd name="connsiteX7" fmla="*/ 2196145 w 2423424"/>
              <a:gd name="connsiteY7" fmla="*/ 58141 h 512698"/>
              <a:gd name="connsiteX8" fmla="*/ 2315070 w 2423424"/>
              <a:gd name="connsiteY8" fmla="*/ 95140 h 512698"/>
              <a:gd name="connsiteX9" fmla="*/ 2359997 w 2423424"/>
              <a:gd name="connsiteY9" fmla="*/ 113639 h 512698"/>
              <a:gd name="connsiteX10" fmla="*/ 2399639 w 2423424"/>
              <a:gd name="connsiteY10" fmla="*/ 153281 h 512698"/>
              <a:gd name="connsiteX11" fmla="*/ 2423424 w 2423424"/>
              <a:gd name="connsiteY11" fmla="*/ 190280 h 512698"/>
              <a:gd name="connsiteX12" fmla="*/ 2423424 w 2423424"/>
              <a:gd name="connsiteY12" fmla="*/ 214065 h 512698"/>
              <a:gd name="connsiteX13" fmla="*/ 2418138 w 2423424"/>
              <a:gd name="connsiteY13" fmla="*/ 243135 h 512698"/>
              <a:gd name="connsiteX14" fmla="*/ 2391711 w 2423424"/>
              <a:gd name="connsiteY14" fmla="*/ 272206 h 512698"/>
              <a:gd name="connsiteX15" fmla="*/ 2349426 w 2423424"/>
              <a:gd name="connsiteY15" fmla="*/ 298634 h 512698"/>
              <a:gd name="connsiteX16" fmla="*/ 2309784 w 2423424"/>
              <a:gd name="connsiteY16" fmla="*/ 311848 h 512698"/>
              <a:gd name="connsiteX17" fmla="*/ 2219930 w 2423424"/>
              <a:gd name="connsiteY17" fmla="*/ 314490 h 512698"/>
              <a:gd name="connsiteX18" fmla="*/ 1852584 w 2423424"/>
              <a:gd name="connsiteY18" fmla="*/ 311848 h 512698"/>
              <a:gd name="connsiteX19" fmla="*/ 1514309 w 2423424"/>
              <a:gd name="connsiteY19" fmla="*/ 338275 h 512698"/>
              <a:gd name="connsiteX20" fmla="*/ 1057109 w 2423424"/>
              <a:gd name="connsiteY20" fmla="*/ 383202 h 512698"/>
              <a:gd name="connsiteX21" fmla="*/ 887972 w 2423424"/>
              <a:gd name="connsiteY21" fmla="*/ 406987 h 512698"/>
              <a:gd name="connsiteX22" fmla="*/ 713549 w 2423424"/>
              <a:gd name="connsiteY22" fmla="*/ 441344 h 512698"/>
              <a:gd name="connsiteX23" fmla="*/ 605195 w 2423424"/>
              <a:gd name="connsiteY23" fmla="*/ 470414 h 512698"/>
              <a:gd name="connsiteX24" fmla="*/ 433415 w 2423424"/>
              <a:gd name="connsiteY24" fmla="*/ 512698 h 512698"/>
              <a:gd name="connsiteX25" fmla="*/ 367345 w 2423424"/>
              <a:gd name="connsiteY25" fmla="*/ 483628 h 512698"/>
              <a:gd name="connsiteX26" fmla="*/ 285419 w 2423424"/>
              <a:gd name="connsiteY26" fmla="*/ 433415 h 512698"/>
              <a:gd name="connsiteX27" fmla="*/ 153280 w 2423424"/>
              <a:gd name="connsiteY27" fmla="*/ 330347 h 512698"/>
              <a:gd name="connsiteX28" fmla="*/ 68712 w 2423424"/>
              <a:gd name="connsiteY28" fmla="*/ 253707 h 512698"/>
              <a:gd name="connsiteX29" fmla="*/ 10571 w 2423424"/>
              <a:gd name="connsiteY29" fmla="*/ 198208 h 512698"/>
              <a:gd name="connsiteX30" fmla="*/ 0 w 2423424"/>
              <a:gd name="connsiteY30" fmla="*/ 169138 h 512698"/>
              <a:gd name="connsiteX31" fmla="*/ 0 w 2423424"/>
              <a:gd name="connsiteY31" fmla="*/ 145353 h 512698"/>
              <a:gd name="connsiteX32" fmla="*/ 18499 w 2423424"/>
              <a:gd name="connsiteY32" fmla="*/ 137424 h 512698"/>
              <a:gd name="connsiteX33" fmla="*/ 50212 w 2423424"/>
              <a:gd name="connsiteY33" fmla="*/ 145353 h 512698"/>
              <a:gd name="connsiteX34" fmla="*/ 105711 w 2423424"/>
              <a:gd name="connsiteY34" fmla="*/ 169138 h 512698"/>
              <a:gd name="connsiteX35" fmla="*/ 195565 w 2423424"/>
              <a:gd name="connsiteY35" fmla="*/ 200851 h 512698"/>
              <a:gd name="connsiteX36" fmla="*/ 282776 w 2423424"/>
              <a:gd name="connsiteY36" fmla="*/ 221993 h 512698"/>
              <a:gd name="connsiteX37" fmla="*/ 388487 w 2423424"/>
              <a:gd name="connsiteY37" fmla="*/ 237850 h 512698"/>
              <a:gd name="connsiteX38" fmla="*/ 478342 w 2423424"/>
              <a:gd name="connsiteY38" fmla="*/ 240493 h 512698"/>
              <a:gd name="connsiteX39" fmla="*/ 652765 w 2423424"/>
              <a:gd name="connsiteY39" fmla="*/ 240493 h 512698"/>
              <a:gd name="connsiteX40" fmla="*/ 843045 w 2423424"/>
              <a:gd name="connsiteY40" fmla="*/ 224636 h 512698"/>
              <a:gd name="connsiteX41" fmla="*/ 985754 w 2423424"/>
              <a:gd name="connsiteY41" fmla="*/ 206137 h 512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23424" h="512698">
                <a:moveTo>
                  <a:pt x="985754" y="206137"/>
                </a:moveTo>
                <a:lnTo>
                  <a:pt x="1516952" y="137424"/>
                </a:lnTo>
                <a:lnTo>
                  <a:pt x="1659662" y="113639"/>
                </a:lnTo>
                <a:lnTo>
                  <a:pt x="1762730" y="73998"/>
                </a:lnTo>
                <a:lnTo>
                  <a:pt x="1926582" y="0"/>
                </a:lnTo>
                <a:lnTo>
                  <a:pt x="1955653" y="0"/>
                </a:lnTo>
                <a:lnTo>
                  <a:pt x="2021722" y="15857"/>
                </a:lnTo>
                <a:lnTo>
                  <a:pt x="2196145" y="58141"/>
                </a:lnTo>
                <a:lnTo>
                  <a:pt x="2315070" y="95140"/>
                </a:lnTo>
                <a:lnTo>
                  <a:pt x="2359997" y="113639"/>
                </a:lnTo>
                <a:lnTo>
                  <a:pt x="2399639" y="153281"/>
                </a:lnTo>
                <a:lnTo>
                  <a:pt x="2423424" y="190280"/>
                </a:lnTo>
                <a:lnTo>
                  <a:pt x="2423424" y="214065"/>
                </a:lnTo>
                <a:lnTo>
                  <a:pt x="2418138" y="243135"/>
                </a:lnTo>
                <a:lnTo>
                  <a:pt x="2391711" y="272206"/>
                </a:lnTo>
                <a:lnTo>
                  <a:pt x="2349426" y="298634"/>
                </a:lnTo>
                <a:lnTo>
                  <a:pt x="2309784" y="311848"/>
                </a:lnTo>
                <a:lnTo>
                  <a:pt x="2219930" y="314490"/>
                </a:lnTo>
                <a:lnTo>
                  <a:pt x="1852584" y="311848"/>
                </a:lnTo>
                <a:lnTo>
                  <a:pt x="1514309" y="338275"/>
                </a:lnTo>
                <a:lnTo>
                  <a:pt x="1057109" y="383202"/>
                </a:lnTo>
                <a:lnTo>
                  <a:pt x="887972" y="406987"/>
                </a:lnTo>
                <a:lnTo>
                  <a:pt x="713549" y="441344"/>
                </a:lnTo>
                <a:lnTo>
                  <a:pt x="605195" y="470414"/>
                </a:lnTo>
                <a:lnTo>
                  <a:pt x="433415" y="512698"/>
                </a:lnTo>
                <a:lnTo>
                  <a:pt x="367345" y="483628"/>
                </a:lnTo>
                <a:lnTo>
                  <a:pt x="285419" y="433415"/>
                </a:lnTo>
                <a:lnTo>
                  <a:pt x="153280" y="330347"/>
                </a:lnTo>
                <a:lnTo>
                  <a:pt x="68712" y="253707"/>
                </a:lnTo>
                <a:lnTo>
                  <a:pt x="10571" y="198208"/>
                </a:lnTo>
                <a:lnTo>
                  <a:pt x="0" y="169138"/>
                </a:lnTo>
                <a:lnTo>
                  <a:pt x="0" y="145353"/>
                </a:lnTo>
                <a:lnTo>
                  <a:pt x="18499" y="137424"/>
                </a:lnTo>
                <a:lnTo>
                  <a:pt x="50212" y="145353"/>
                </a:lnTo>
                <a:lnTo>
                  <a:pt x="105711" y="169138"/>
                </a:lnTo>
                <a:lnTo>
                  <a:pt x="195565" y="200851"/>
                </a:lnTo>
                <a:lnTo>
                  <a:pt x="282776" y="221993"/>
                </a:lnTo>
                <a:lnTo>
                  <a:pt x="388487" y="237850"/>
                </a:lnTo>
                <a:lnTo>
                  <a:pt x="478342" y="240493"/>
                </a:lnTo>
                <a:lnTo>
                  <a:pt x="652765" y="240493"/>
                </a:lnTo>
                <a:lnTo>
                  <a:pt x="843045" y="224636"/>
                </a:lnTo>
                <a:lnTo>
                  <a:pt x="985754" y="206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606910FA-A1E1-4F3B-B4C0-F9CCE0A1F3FA}"/>
              </a:ext>
            </a:extLst>
          </p:cNvPr>
          <p:cNvSpPr/>
          <p:nvPr/>
        </p:nvSpPr>
        <p:spPr>
          <a:xfrm rot="16200000">
            <a:off x="5125246" y="4060032"/>
            <a:ext cx="1998662" cy="555625"/>
          </a:xfrm>
          <a:custGeom>
            <a:avLst/>
            <a:gdLst>
              <a:gd name="connsiteX0" fmla="*/ 621507 w 1997869"/>
              <a:gd name="connsiteY0" fmla="*/ 266700 h 554831"/>
              <a:gd name="connsiteX1" fmla="*/ 1140619 w 1997869"/>
              <a:gd name="connsiteY1" fmla="*/ 250031 h 554831"/>
              <a:gd name="connsiteX2" fmla="*/ 1490663 w 1997869"/>
              <a:gd name="connsiteY2" fmla="*/ 230981 h 554831"/>
              <a:gd name="connsiteX3" fmla="*/ 1674019 w 1997869"/>
              <a:gd name="connsiteY3" fmla="*/ 223838 h 554831"/>
              <a:gd name="connsiteX4" fmla="*/ 1747838 w 1997869"/>
              <a:gd name="connsiteY4" fmla="*/ 211931 h 554831"/>
              <a:gd name="connsiteX5" fmla="*/ 1804988 w 1997869"/>
              <a:gd name="connsiteY5" fmla="*/ 190500 h 554831"/>
              <a:gd name="connsiteX6" fmla="*/ 1862138 w 1997869"/>
              <a:gd name="connsiteY6" fmla="*/ 150019 h 554831"/>
              <a:gd name="connsiteX7" fmla="*/ 1900238 w 1997869"/>
              <a:gd name="connsiteY7" fmla="*/ 107156 h 554831"/>
              <a:gd name="connsiteX8" fmla="*/ 1924050 w 1997869"/>
              <a:gd name="connsiteY8" fmla="*/ 59531 h 554831"/>
              <a:gd name="connsiteX9" fmla="*/ 1940719 w 1997869"/>
              <a:gd name="connsiteY9" fmla="*/ 23813 h 554831"/>
              <a:gd name="connsiteX10" fmla="*/ 1952625 w 1997869"/>
              <a:gd name="connsiteY10" fmla="*/ 2381 h 554831"/>
              <a:gd name="connsiteX11" fmla="*/ 1964532 w 1997869"/>
              <a:gd name="connsiteY11" fmla="*/ 0 h 554831"/>
              <a:gd name="connsiteX12" fmla="*/ 1976438 w 1997869"/>
              <a:gd name="connsiteY12" fmla="*/ 4763 h 554831"/>
              <a:gd name="connsiteX13" fmla="*/ 1988344 w 1997869"/>
              <a:gd name="connsiteY13" fmla="*/ 23813 h 554831"/>
              <a:gd name="connsiteX14" fmla="*/ 1997869 w 1997869"/>
              <a:gd name="connsiteY14" fmla="*/ 54769 h 554831"/>
              <a:gd name="connsiteX15" fmla="*/ 1995488 w 1997869"/>
              <a:gd name="connsiteY15" fmla="*/ 157163 h 554831"/>
              <a:gd name="connsiteX16" fmla="*/ 1993107 w 1997869"/>
              <a:gd name="connsiteY16" fmla="*/ 219075 h 554831"/>
              <a:gd name="connsiteX17" fmla="*/ 1978819 w 1997869"/>
              <a:gd name="connsiteY17" fmla="*/ 266700 h 554831"/>
              <a:gd name="connsiteX18" fmla="*/ 1938338 w 1997869"/>
              <a:gd name="connsiteY18" fmla="*/ 359569 h 554831"/>
              <a:gd name="connsiteX19" fmla="*/ 1902619 w 1997869"/>
              <a:gd name="connsiteY19" fmla="*/ 438150 h 554831"/>
              <a:gd name="connsiteX20" fmla="*/ 1862138 w 1997869"/>
              <a:gd name="connsiteY20" fmla="*/ 490538 h 554831"/>
              <a:gd name="connsiteX21" fmla="*/ 1831182 w 1997869"/>
              <a:gd name="connsiteY21" fmla="*/ 521494 h 554831"/>
              <a:gd name="connsiteX22" fmla="*/ 1802607 w 1997869"/>
              <a:gd name="connsiteY22" fmla="*/ 545306 h 554831"/>
              <a:gd name="connsiteX23" fmla="*/ 1778794 w 1997869"/>
              <a:gd name="connsiteY23" fmla="*/ 554831 h 554831"/>
              <a:gd name="connsiteX24" fmla="*/ 1747838 w 1997869"/>
              <a:gd name="connsiteY24" fmla="*/ 550069 h 554831"/>
              <a:gd name="connsiteX25" fmla="*/ 1712119 w 1997869"/>
              <a:gd name="connsiteY25" fmla="*/ 535781 h 554831"/>
              <a:gd name="connsiteX26" fmla="*/ 1664494 w 1997869"/>
              <a:gd name="connsiteY26" fmla="*/ 521494 h 554831"/>
              <a:gd name="connsiteX27" fmla="*/ 1585913 w 1997869"/>
              <a:gd name="connsiteY27" fmla="*/ 514350 h 554831"/>
              <a:gd name="connsiteX28" fmla="*/ 1264444 w 1997869"/>
              <a:gd name="connsiteY28" fmla="*/ 497681 h 554831"/>
              <a:gd name="connsiteX29" fmla="*/ 909638 w 1997869"/>
              <a:gd name="connsiteY29" fmla="*/ 488156 h 554831"/>
              <a:gd name="connsiteX30" fmla="*/ 509588 w 1997869"/>
              <a:gd name="connsiteY30" fmla="*/ 492919 h 554831"/>
              <a:gd name="connsiteX31" fmla="*/ 19050 w 1997869"/>
              <a:gd name="connsiteY31" fmla="*/ 511969 h 554831"/>
              <a:gd name="connsiteX32" fmla="*/ 0 w 1997869"/>
              <a:gd name="connsiteY32" fmla="*/ 288131 h 554831"/>
              <a:gd name="connsiteX33" fmla="*/ 130969 w 1997869"/>
              <a:gd name="connsiteY33" fmla="*/ 285750 h 554831"/>
              <a:gd name="connsiteX34" fmla="*/ 621507 w 1997869"/>
              <a:gd name="connsiteY34" fmla="*/ 266700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97869" h="554831">
                <a:moveTo>
                  <a:pt x="621507" y="266700"/>
                </a:moveTo>
                <a:lnTo>
                  <a:pt x="1140619" y="250031"/>
                </a:lnTo>
                <a:lnTo>
                  <a:pt x="1490663" y="230981"/>
                </a:lnTo>
                <a:lnTo>
                  <a:pt x="1674019" y="223838"/>
                </a:lnTo>
                <a:lnTo>
                  <a:pt x="1747838" y="211931"/>
                </a:lnTo>
                <a:lnTo>
                  <a:pt x="1804988" y="190500"/>
                </a:lnTo>
                <a:lnTo>
                  <a:pt x="1862138" y="150019"/>
                </a:lnTo>
                <a:lnTo>
                  <a:pt x="1900238" y="107156"/>
                </a:lnTo>
                <a:lnTo>
                  <a:pt x="1924050" y="59531"/>
                </a:lnTo>
                <a:lnTo>
                  <a:pt x="1940719" y="23813"/>
                </a:lnTo>
                <a:lnTo>
                  <a:pt x="1952625" y="2381"/>
                </a:lnTo>
                <a:lnTo>
                  <a:pt x="1964532" y="0"/>
                </a:lnTo>
                <a:lnTo>
                  <a:pt x="1976438" y="4763"/>
                </a:lnTo>
                <a:lnTo>
                  <a:pt x="1988344" y="23813"/>
                </a:lnTo>
                <a:lnTo>
                  <a:pt x="1997869" y="54769"/>
                </a:lnTo>
                <a:cubicBezTo>
                  <a:pt x="1997075" y="88900"/>
                  <a:pt x="1996282" y="123032"/>
                  <a:pt x="1995488" y="157163"/>
                </a:cubicBezTo>
                <a:cubicBezTo>
                  <a:pt x="1994694" y="177800"/>
                  <a:pt x="1993901" y="198438"/>
                  <a:pt x="1993107" y="219075"/>
                </a:cubicBezTo>
                <a:lnTo>
                  <a:pt x="1978819" y="266700"/>
                </a:lnTo>
                <a:lnTo>
                  <a:pt x="1938338" y="359569"/>
                </a:lnTo>
                <a:lnTo>
                  <a:pt x="1902619" y="438150"/>
                </a:lnTo>
                <a:lnTo>
                  <a:pt x="1862138" y="490538"/>
                </a:lnTo>
                <a:lnTo>
                  <a:pt x="1831182" y="521494"/>
                </a:lnTo>
                <a:lnTo>
                  <a:pt x="1802607" y="545306"/>
                </a:lnTo>
                <a:lnTo>
                  <a:pt x="1778794" y="554831"/>
                </a:lnTo>
                <a:lnTo>
                  <a:pt x="1747838" y="550069"/>
                </a:lnTo>
                <a:lnTo>
                  <a:pt x="1712119" y="535781"/>
                </a:lnTo>
                <a:lnTo>
                  <a:pt x="1664494" y="521494"/>
                </a:lnTo>
                <a:lnTo>
                  <a:pt x="1585913" y="514350"/>
                </a:lnTo>
                <a:lnTo>
                  <a:pt x="1264444" y="497681"/>
                </a:lnTo>
                <a:lnTo>
                  <a:pt x="909638" y="488156"/>
                </a:lnTo>
                <a:lnTo>
                  <a:pt x="509588" y="492919"/>
                </a:lnTo>
                <a:lnTo>
                  <a:pt x="19050" y="511969"/>
                </a:lnTo>
                <a:lnTo>
                  <a:pt x="0" y="288131"/>
                </a:lnTo>
                <a:lnTo>
                  <a:pt x="130969" y="285750"/>
                </a:lnTo>
                <a:lnTo>
                  <a:pt x="621507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2B3BD13-5F39-4F46-B295-298DD3D08324}"/>
              </a:ext>
            </a:extLst>
          </p:cNvPr>
          <p:cNvSpPr/>
          <p:nvPr/>
        </p:nvSpPr>
        <p:spPr>
          <a:xfrm>
            <a:off x="4148141" y="4476750"/>
            <a:ext cx="1374775" cy="1074738"/>
          </a:xfrm>
          <a:custGeom>
            <a:avLst/>
            <a:gdLst>
              <a:gd name="connsiteX0" fmla="*/ 178593 w 1373981"/>
              <a:gd name="connsiteY0" fmla="*/ 197644 h 1073944"/>
              <a:gd name="connsiteX1" fmla="*/ 314325 w 1373981"/>
              <a:gd name="connsiteY1" fmla="*/ 185738 h 1073944"/>
              <a:gd name="connsiteX2" fmla="*/ 645318 w 1373981"/>
              <a:gd name="connsiteY2" fmla="*/ 130969 h 1073944"/>
              <a:gd name="connsiteX3" fmla="*/ 931068 w 1373981"/>
              <a:gd name="connsiteY3" fmla="*/ 69056 h 1073944"/>
              <a:gd name="connsiteX4" fmla="*/ 957262 w 1373981"/>
              <a:gd name="connsiteY4" fmla="*/ 42863 h 1073944"/>
              <a:gd name="connsiteX5" fmla="*/ 1004887 w 1373981"/>
              <a:gd name="connsiteY5" fmla="*/ 7144 h 1073944"/>
              <a:gd name="connsiteX6" fmla="*/ 1033462 w 1373981"/>
              <a:gd name="connsiteY6" fmla="*/ 2381 h 1073944"/>
              <a:gd name="connsiteX7" fmla="*/ 1078706 w 1373981"/>
              <a:gd name="connsiteY7" fmla="*/ 0 h 1073944"/>
              <a:gd name="connsiteX8" fmla="*/ 1104900 w 1373981"/>
              <a:gd name="connsiteY8" fmla="*/ 4763 h 1073944"/>
              <a:gd name="connsiteX9" fmla="*/ 1150143 w 1373981"/>
              <a:gd name="connsiteY9" fmla="*/ 23813 h 1073944"/>
              <a:gd name="connsiteX10" fmla="*/ 1212056 w 1373981"/>
              <a:gd name="connsiteY10" fmla="*/ 64294 h 1073944"/>
              <a:gd name="connsiteX11" fmla="*/ 1307306 w 1373981"/>
              <a:gd name="connsiteY11" fmla="*/ 142875 h 1073944"/>
              <a:gd name="connsiteX12" fmla="*/ 1359693 w 1373981"/>
              <a:gd name="connsiteY12" fmla="*/ 202406 h 1073944"/>
              <a:gd name="connsiteX13" fmla="*/ 1373981 w 1373981"/>
              <a:gd name="connsiteY13" fmla="*/ 235744 h 1073944"/>
              <a:gd name="connsiteX14" fmla="*/ 1371600 w 1373981"/>
              <a:gd name="connsiteY14" fmla="*/ 259556 h 1073944"/>
              <a:gd name="connsiteX15" fmla="*/ 1362075 w 1373981"/>
              <a:gd name="connsiteY15" fmla="*/ 290513 h 1073944"/>
              <a:gd name="connsiteX16" fmla="*/ 1326356 w 1373981"/>
              <a:gd name="connsiteY16" fmla="*/ 330994 h 1073944"/>
              <a:gd name="connsiteX17" fmla="*/ 1290637 w 1373981"/>
              <a:gd name="connsiteY17" fmla="*/ 402431 h 1073944"/>
              <a:gd name="connsiteX18" fmla="*/ 1252537 w 1373981"/>
              <a:gd name="connsiteY18" fmla="*/ 519113 h 1073944"/>
              <a:gd name="connsiteX19" fmla="*/ 1145381 w 1373981"/>
              <a:gd name="connsiteY19" fmla="*/ 947738 h 1073944"/>
              <a:gd name="connsiteX20" fmla="*/ 1140618 w 1373981"/>
              <a:gd name="connsiteY20" fmla="*/ 983456 h 1073944"/>
              <a:gd name="connsiteX21" fmla="*/ 1121568 w 1373981"/>
              <a:gd name="connsiteY21" fmla="*/ 1009650 h 1073944"/>
              <a:gd name="connsiteX22" fmla="*/ 1081087 w 1373981"/>
              <a:gd name="connsiteY22" fmla="*/ 1059656 h 1073944"/>
              <a:gd name="connsiteX23" fmla="*/ 1064418 w 1373981"/>
              <a:gd name="connsiteY23" fmla="*/ 1073944 h 1073944"/>
              <a:gd name="connsiteX24" fmla="*/ 1023937 w 1373981"/>
              <a:gd name="connsiteY24" fmla="*/ 1066800 h 1073944"/>
              <a:gd name="connsiteX25" fmla="*/ 940593 w 1373981"/>
              <a:gd name="connsiteY25" fmla="*/ 1038225 h 1073944"/>
              <a:gd name="connsiteX26" fmla="*/ 921543 w 1373981"/>
              <a:gd name="connsiteY26" fmla="*/ 1021556 h 1073944"/>
              <a:gd name="connsiteX27" fmla="*/ 942975 w 1373981"/>
              <a:gd name="connsiteY27" fmla="*/ 821531 h 1073944"/>
              <a:gd name="connsiteX28" fmla="*/ 973931 w 1373981"/>
              <a:gd name="connsiteY28" fmla="*/ 557213 h 1073944"/>
              <a:gd name="connsiteX29" fmla="*/ 1000125 w 1373981"/>
              <a:gd name="connsiteY29" fmla="*/ 345281 h 1073944"/>
              <a:gd name="connsiteX30" fmla="*/ 1002506 w 1373981"/>
              <a:gd name="connsiteY30" fmla="*/ 304800 h 1073944"/>
              <a:gd name="connsiteX31" fmla="*/ 995362 w 1373981"/>
              <a:gd name="connsiteY31" fmla="*/ 278606 h 1073944"/>
              <a:gd name="connsiteX32" fmla="*/ 976312 w 1373981"/>
              <a:gd name="connsiteY32" fmla="*/ 259556 h 1073944"/>
              <a:gd name="connsiteX33" fmla="*/ 942975 w 1373981"/>
              <a:gd name="connsiteY33" fmla="*/ 247650 h 1073944"/>
              <a:gd name="connsiteX34" fmla="*/ 885825 w 1373981"/>
              <a:gd name="connsiteY34" fmla="*/ 254794 h 1073944"/>
              <a:gd name="connsiteX35" fmla="*/ 45243 w 1373981"/>
              <a:gd name="connsiteY35" fmla="*/ 392906 h 1073944"/>
              <a:gd name="connsiteX36" fmla="*/ 0 w 1373981"/>
              <a:gd name="connsiteY36" fmla="*/ 204788 h 1073944"/>
              <a:gd name="connsiteX37" fmla="*/ 178593 w 1373981"/>
              <a:gd name="connsiteY37" fmla="*/ 197644 h 107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373981" h="1073944">
                <a:moveTo>
                  <a:pt x="178593" y="197644"/>
                </a:moveTo>
                <a:lnTo>
                  <a:pt x="314325" y="185738"/>
                </a:lnTo>
                <a:lnTo>
                  <a:pt x="645318" y="130969"/>
                </a:lnTo>
                <a:lnTo>
                  <a:pt x="931068" y="69056"/>
                </a:lnTo>
                <a:lnTo>
                  <a:pt x="957262" y="42863"/>
                </a:lnTo>
                <a:lnTo>
                  <a:pt x="1004887" y="7144"/>
                </a:lnTo>
                <a:lnTo>
                  <a:pt x="1033462" y="2381"/>
                </a:lnTo>
                <a:lnTo>
                  <a:pt x="1078706" y="0"/>
                </a:lnTo>
                <a:lnTo>
                  <a:pt x="1104900" y="4763"/>
                </a:lnTo>
                <a:lnTo>
                  <a:pt x="1150143" y="23813"/>
                </a:lnTo>
                <a:lnTo>
                  <a:pt x="1212056" y="64294"/>
                </a:lnTo>
                <a:lnTo>
                  <a:pt x="1307306" y="142875"/>
                </a:lnTo>
                <a:lnTo>
                  <a:pt x="1359693" y="202406"/>
                </a:lnTo>
                <a:lnTo>
                  <a:pt x="1373981" y="235744"/>
                </a:lnTo>
                <a:lnTo>
                  <a:pt x="1371600" y="259556"/>
                </a:lnTo>
                <a:lnTo>
                  <a:pt x="1362075" y="290513"/>
                </a:lnTo>
                <a:lnTo>
                  <a:pt x="1326356" y="330994"/>
                </a:lnTo>
                <a:lnTo>
                  <a:pt x="1290637" y="402431"/>
                </a:lnTo>
                <a:lnTo>
                  <a:pt x="1252537" y="519113"/>
                </a:lnTo>
                <a:lnTo>
                  <a:pt x="1145381" y="947738"/>
                </a:lnTo>
                <a:lnTo>
                  <a:pt x="1140618" y="983456"/>
                </a:lnTo>
                <a:lnTo>
                  <a:pt x="1121568" y="1009650"/>
                </a:lnTo>
                <a:lnTo>
                  <a:pt x="1081087" y="1059656"/>
                </a:lnTo>
                <a:lnTo>
                  <a:pt x="1064418" y="1073944"/>
                </a:lnTo>
                <a:lnTo>
                  <a:pt x="1023937" y="1066800"/>
                </a:lnTo>
                <a:lnTo>
                  <a:pt x="940593" y="1038225"/>
                </a:lnTo>
                <a:lnTo>
                  <a:pt x="921543" y="1021556"/>
                </a:lnTo>
                <a:lnTo>
                  <a:pt x="942975" y="821531"/>
                </a:lnTo>
                <a:lnTo>
                  <a:pt x="973931" y="557213"/>
                </a:lnTo>
                <a:lnTo>
                  <a:pt x="1000125" y="345281"/>
                </a:lnTo>
                <a:lnTo>
                  <a:pt x="1002506" y="304800"/>
                </a:lnTo>
                <a:lnTo>
                  <a:pt x="995362" y="278606"/>
                </a:lnTo>
                <a:lnTo>
                  <a:pt x="976312" y="259556"/>
                </a:lnTo>
                <a:lnTo>
                  <a:pt x="942975" y="247650"/>
                </a:lnTo>
                <a:lnTo>
                  <a:pt x="885825" y="254794"/>
                </a:lnTo>
                <a:lnTo>
                  <a:pt x="45243" y="392906"/>
                </a:lnTo>
                <a:lnTo>
                  <a:pt x="0" y="204788"/>
                </a:lnTo>
                <a:lnTo>
                  <a:pt x="178593" y="1976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2E678339-489B-4FDC-B2EB-39065C1082B9}"/>
              </a:ext>
            </a:extLst>
          </p:cNvPr>
          <p:cNvSpPr/>
          <p:nvPr/>
        </p:nvSpPr>
        <p:spPr>
          <a:xfrm>
            <a:off x="4360866" y="5281613"/>
            <a:ext cx="777875" cy="311150"/>
          </a:xfrm>
          <a:custGeom>
            <a:avLst/>
            <a:gdLst>
              <a:gd name="connsiteX0" fmla="*/ 147637 w 778669"/>
              <a:gd name="connsiteY0" fmla="*/ 90487 h 311943"/>
              <a:gd name="connsiteX1" fmla="*/ 583406 w 778669"/>
              <a:gd name="connsiteY1" fmla="*/ 0 h 311943"/>
              <a:gd name="connsiteX2" fmla="*/ 645319 w 778669"/>
              <a:gd name="connsiteY2" fmla="*/ 21431 h 311943"/>
              <a:gd name="connsiteX3" fmla="*/ 778669 w 778669"/>
              <a:gd name="connsiteY3" fmla="*/ 59531 h 311943"/>
              <a:gd name="connsiteX4" fmla="*/ 728662 w 778669"/>
              <a:gd name="connsiteY4" fmla="*/ 238125 h 311943"/>
              <a:gd name="connsiteX5" fmla="*/ 661987 w 778669"/>
              <a:gd name="connsiteY5" fmla="*/ 204787 h 311943"/>
              <a:gd name="connsiteX6" fmla="*/ 616744 w 778669"/>
              <a:gd name="connsiteY6" fmla="*/ 207168 h 311943"/>
              <a:gd name="connsiteX7" fmla="*/ 209550 w 778669"/>
              <a:gd name="connsiteY7" fmla="*/ 254793 h 311943"/>
              <a:gd name="connsiteX8" fmla="*/ 119062 w 778669"/>
              <a:gd name="connsiteY8" fmla="*/ 266700 h 311943"/>
              <a:gd name="connsiteX9" fmla="*/ 107156 w 778669"/>
              <a:gd name="connsiteY9" fmla="*/ 300037 h 311943"/>
              <a:gd name="connsiteX10" fmla="*/ 97631 w 778669"/>
              <a:gd name="connsiteY10" fmla="*/ 311943 h 311943"/>
              <a:gd name="connsiteX11" fmla="*/ 0 w 778669"/>
              <a:gd name="connsiteY11" fmla="*/ 111918 h 311943"/>
              <a:gd name="connsiteX12" fmla="*/ 147637 w 778669"/>
              <a:gd name="connsiteY12" fmla="*/ 90487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8669" h="311943">
                <a:moveTo>
                  <a:pt x="147637" y="90487"/>
                </a:moveTo>
                <a:lnTo>
                  <a:pt x="583406" y="0"/>
                </a:lnTo>
                <a:lnTo>
                  <a:pt x="645319" y="21431"/>
                </a:lnTo>
                <a:lnTo>
                  <a:pt x="778669" y="59531"/>
                </a:lnTo>
                <a:lnTo>
                  <a:pt x="728662" y="238125"/>
                </a:lnTo>
                <a:lnTo>
                  <a:pt x="661987" y="204787"/>
                </a:lnTo>
                <a:lnTo>
                  <a:pt x="616744" y="207168"/>
                </a:lnTo>
                <a:lnTo>
                  <a:pt x="209550" y="254793"/>
                </a:lnTo>
                <a:lnTo>
                  <a:pt x="119062" y="266700"/>
                </a:lnTo>
                <a:lnTo>
                  <a:pt x="107156" y="300037"/>
                </a:lnTo>
                <a:lnTo>
                  <a:pt x="97631" y="311943"/>
                </a:lnTo>
                <a:lnTo>
                  <a:pt x="0" y="111918"/>
                </a:lnTo>
                <a:lnTo>
                  <a:pt x="147637" y="904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D8664D0C-D0BA-4B39-9CEC-CCE4B370C555}"/>
              </a:ext>
            </a:extLst>
          </p:cNvPr>
          <p:cNvSpPr/>
          <p:nvPr/>
        </p:nvSpPr>
        <p:spPr>
          <a:xfrm rot="16200000">
            <a:off x="5435603" y="3502026"/>
            <a:ext cx="2978150" cy="587375"/>
          </a:xfrm>
          <a:custGeom>
            <a:avLst/>
            <a:gdLst>
              <a:gd name="connsiteX0" fmla="*/ 955675 w 2978150"/>
              <a:gd name="connsiteY0" fmla="*/ 288925 h 587375"/>
              <a:gd name="connsiteX1" fmla="*/ 2508250 w 2978150"/>
              <a:gd name="connsiteY1" fmla="*/ 285750 h 587375"/>
              <a:gd name="connsiteX2" fmla="*/ 2552700 w 2978150"/>
              <a:gd name="connsiteY2" fmla="*/ 285750 h 587375"/>
              <a:gd name="connsiteX3" fmla="*/ 2613025 w 2978150"/>
              <a:gd name="connsiteY3" fmla="*/ 279400 h 587375"/>
              <a:gd name="connsiteX4" fmla="*/ 2673350 w 2978150"/>
              <a:gd name="connsiteY4" fmla="*/ 263525 h 587375"/>
              <a:gd name="connsiteX5" fmla="*/ 2743200 w 2978150"/>
              <a:gd name="connsiteY5" fmla="*/ 228600 h 587375"/>
              <a:gd name="connsiteX6" fmla="*/ 2806700 w 2978150"/>
              <a:gd name="connsiteY6" fmla="*/ 184150 h 587375"/>
              <a:gd name="connsiteX7" fmla="*/ 2873375 w 2978150"/>
              <a:gd name="connsiteY7" fmla="*/ 127000 h 587375"/>
              <a:gd name="connsiteX8" fmla="*/ 2952750 w 2978150"/>
              <a:gd name="connsiteY8" fmla="*/ 28575 h 587375"/>
              <a:gd name="connsiteX9" fmla="*/ 2978150 w 2978150"/>
              <a:gd name="connsiteY9" fmla="*/ 0 h 587375"/>
              <a:gd name="connsiteX10" fmla="*/ 2962275 w 2978150"/>
              <a:gd name="connsiteY10" fmla="*/ 206375 h 587375"/>
              <a:gd name="connsiteX11" fmla="*/ 2921000 w 2978150"/>
              <a:gd name="connsiteY11" fmla="*/ 263525 h 587375"/>
              <a:gd name="connsiteX12" fmla="*/ 2835275 w 2978150"/>
              <a:gd name="connsiteY12" fmla="*/ 396875 h 587375"/>
              <a:gd name="connsiteX13" fmla="*/ 2787650 w 2978150"/>
              <a:gd name="connsiteY13" fmla="*/ 473075 h 587375"/>
              <a:gd name="connsiteX14" fmla="*/ 2765425 w 2978150"/>
              <a:gd name="connsiteY14" fmla="*/ 514350 h 587375"/>
              <a:gd name="connsiteX15" fmla="*/ 2736850 w 2978150"/>
              <a:gd name="connsiteY15" fmla="*/ 546100 h 587375"/>
              <a:gd name="connsiteX16" fmla="*/ 2717800 w 2978150"/>
              <a:gd name="connsiteY16" fmla="*/ 565150 h 587375"/>
              <a:gd name="connsiteX17" fmla="*/ 2676525 w 2978150"/>
              <a:gd name="connsiteY17" fmla="*/ 584200 h 587375"/>
              <a:gd name="connsiteX18" fmla="*/ 2641600 w 2978150"/>
              <a:gd name="connsiteY18" fmla="*/ 587375 h 587375"/>
              <a:gd name="connsiteX19" fmla="*/ 2590800 w 2978150"/>
              <a:gd name="connsiteY19" fmla="*/ 577850 h 587375"/>
              <a:gd name="connsiteX20" fmla="*/ 2546350 w 2978150"/>
              <a:gd name="connsiteY20" fmla="*/ 561975 h 587375"/>
              <a:gd name="connsiteX21" fmla="*/ 2486025 w 2978150"/>
              <a:gd name="connsiteY21" fmla="*/ 552450 h 587375"/>
              <a:gd name="connsiteX22" fmla="*/ 2203450 w 2978150"/>
              <a:gd name="connsiteY22" fmla="*/ 555625 h 587375"/>
              <a:gd name="connsiteX23" fmla="*/ 1679575 w 2978150"/>
              <a:gd name="connsiteY23" fmla="*/ 552450 h 587375"/>
              <a:gd name="connsiteX24" fmla="*/ 1600200 w 2978150"/>
              <a:gd name="connsiteY24" fmla="*/ 533400 h 587375"/>
              <a:gd name="connsiteX25" fmla="*/ 1511300 w 2978150"/>
              <a:gd name="connsiteY25" fmla="*/ 530225 h 587375"/>
              <a:gd name="connsiteX26" fmla="*/ 0 w 2978150"/>
              <a:gd name="connsiteY26" fmla="*/ 527050 h 587375"/>
              <a:gd name="connsiteX27" fmla="*/ 6350 w 2978150"/>
              <a:gd name="connsiteY27" fmla="*/ 288925 h 587375"/>
              <a:gd name="connsiteX28" fmla="*/ 955675 w 2978150"/>
              <a:gd name="connsiteY28" fmla="*/ 288925 h 58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78150" h="587375">
                <a:moveTo>
                  <a:pt x="955675" y="288925"/>
                </a:moveTo>
                <a:lnTo>
                  <a:pt x="2508250" y="285750"/>
                </a:lnTo>
                <a:lnTo>
                  <a:pt x="2552700" y="285750"/>
                </a:lnTo>
                <a:lnTo>
                  <a:pt x="2613025" y="279400"/>
                </a:lnTo>
                <a:lnTo>
                  <a:pt x="2673350" y="263525"/>
                </a:lnTo>
                <a:lnTo>
                  <a:pt x="2743200" y="228600"/>
                </a:lnTo>
                <a:lnTo>
                  <a:pt x="2806700" y="184150"/>
                </a:lnTo>
                <a:lnTo>
                  <a:pt x="2873375" y="127000"/>
                </a:lnTo>
                <a:lnTo>
                  <a:pt x="2952750" y="28575"/>
                </a:lnTo>
                <a:lnTo>
                  <a:pt x="2978150" y="0"/>
                </a:lnTo>
                <a:lnTo>
                  <a:pt x="2962275" y="206375"/>
                </a:lnTo>
                <a:lnTo>
                  <a:pt x="2921000" y="263525"/>
                </a:lnTo>
                <a:lnTo>
                  <a:pt x="2835275" y="396875"/>
                </a:lnTo>
                <a:lnTo>
                  <a:pt x="2787650" y="473075"/>
                </a:lnTo>
                <a:lnTo>
                  <a:pt x="2765425" y="514350"/>
                </a:lnTo>
                <a:lnTo>
                  <a:pt x="2736850" y="546100"/>
                </a:lnTo>
                <a:lnTo>
                  <a:pt x="2717800" y="565150"/>
                </a:lnTo>
                <a:lnTo>
                  <a:pt x="2676525" y="584200"/>
                </a:lnTo>
                <a:lnTo>
                  <a:pt x="2641600" y="587375"/>
                </a:lnTo>
                <a:lnTo>
                  <a:pt x="2590800" y="577850"/>
                </a:lnTo>
                <a:lnTo>
                  <a:pt x="2546350" y="561975"/>
                </a:lnTo>
                <a:lnTo>
                  <a:pt x="2486025" y="552450"/>
                </a:lnTo>
                <a:lnTo>
                  <a:pt x="2203450" y="555625"/>
                </a:lnTo>
                <a:lnTo>
                  <a:pt x="1679575" y="552450"/>
                </a:lnTo>
                <a:lnTo>
                  <a:pt x="1600200" y="533400"/>
                </a:lnTo>
                <a:lnTo>
                  <a:pt x="1511300" y="530225"/>
                </a:lnTo>
                <a:lnTo>
                  <a:pt x="0" y="527050"/>
                </a:lnTo>
                <a:lnTo>
                  <a:pt x="6350" y="288925"/>
                </a:lnTo>
                <a:lnTo>
                  <a:pt x="955675" y="288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B645E64-0BEC-44ED-BFB3-82F796A64171}"/>
              </a:ext>
            </a:extLst>
          </p:cNvPr>
          <p:cNvSpPr/>
          <p:nvPr/>
        </p:nvSpPr>
        <p:spPr>
          <a:xfrm>
            <a:off x="7059614" y="3359150"/>
            <a:ext cx="1174750" cy="349250"/>
          </a:xfrm>
          <a:custGeom>
            <a:avLst/>
            <a:gdLst>
              <a:gd name="connsiteX0" fmla="*/ 240493 w 1173455"/>
              <a:gd name="connsiteY0" fmla="*/ 155924 h 348847"/>
              <a:gd name="connsiteX1" fmla="*/ 393774 w 1173455"/>
              <a:gd name="connsiteY1" fmla="*/ 137425 h 348847"/>
              <a:gd name="connsiteX2" fmla="*/ 544412 w 1173455"/>
              <a:gd name="connsiteY2" fmla="*/ 103069 h 348847"/>
              <a:gd name="connsiteX3" fmla="*/ 636909 w 1173455"/>
              <a:gd name="connsiteY3" fmla="*/ 68713 h 348847"/>
              <a:gd name="connsiteX4" fmla="*/ 697693 w 1173455"/>
              <a:gd name="connsiteY4" fmla="*/ 36999 h 348847"/>
              <a:gd name="connsiteX5" fmla="*/ 742620 w 1173455"/>
              <a:gd name="connsiteY5" fmla="*/ 13214 h 348847"/>
              <a:gd name="connsiteX6" fmla="*/ 779619 w 1173455"/>
              <a:gd name="connsiteY6" fmla="*/ 0 h 348847"/>
              <a:gd name="connsiteX7" fmla="*/ 837760 w 1173455"/>
              <a:gd name="connsiteY7" fmla="*/ 0 h 348847"/>
              <a:gd name="connsiteX8" fmla="*/ 961970 w 1173455"/>
              <a:gd name="connsiteY8" fmla="*/ 21143 h 348847"/>
              <a:gd name="connsiteX9" fmla="*/ 1051825 w 1173455"/>
              <a:gd name="connsiteY9" fmla="*/ 50213 h 348847"/>
              <a:gd name="connsiteX10" fmla="*/ 1115251 w 1173455"/>
              <a:gd name="connsiteY10" fmla="*/ 81926 h 348847"/>
              <a:gd name="connsiteX11" fmla="*/ 1146964 w 1173455"/>
              <a:gd name="connsiteY11" fmla="*/ 110997 h 348847"/>
              <a:gd name="connsiteX12" fmla="*/ 1170749 w 1173455"/>
              <a:gd name="connsiteY12" fmla="*/ 147996 h 348847"/>
              <a:gd name="connsiteX13" fmla="*/ 1173392 w 1173455"/>
              <a:gd name="connsiteY13" fmla="*/ 187637 h 348847"/>
              <a:gd name="connsiteX14" fmla="*/ 1154893 w 1173455"/>
              <a:gd name="connsiteY14" fmla="*/ 216708 h 348847"/>
              <a:gd name="connsiteX15" fmla="*/ 1128465 w 1173455"/>
              <a:gd name="connsiteY15" fmla="*/ 229922 h 348847"/>
              <a:gd name="connsiteX16" fmla="*/ 1075610 w 1173455"/>
              <a:gd name="connsiteY16" fmla="*/ 245779 h 348847"/>
              <a:gd name="connsiteX17" fmla="*/ 988398 w 1173455"/>
              <a:gd name="connsiteY17" fmla="*/ 248421 h 348847"/>
              <a:gd name="connsiteX18" fmla="*/ 724120 w 1173455"/>
              <a:gd name="connsiteY18" fmla="*/ 272206 h 348847"/>
              <a:gd name="connsiteX19" fmla="*/ 2643 w 1173455"/>
              <a:gd name="connsiteY19" fmla="*/ 348847 h 348847"/>
              <a:gd name="connsiteX20" fmla="*/ 0 w 1173455"/>
              <a:gd name="connsiteY20" fmla="*/ 163852 h 348847"/>
              <a:gd name="connsiteX21" fmla="*/ 240493 w 1173455"/>
              <a:gd name="connsiteY21" fmla="*/ 155924 h 34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73455" h="348847">
                <a:moveTo>
                  <a:pt x="240493" y="155924"/>
                </a:moveTo>
                <a:lnTo>
                  <a:pt x="393774" y="137425"/>
                </a:lnTo>
                <a:lnTo>
                  <a:pt x="544412" y="103069"/>
                </a:lnTo>
                <a:lnTo>
                  <a:pt x="636909" y="68713"/>
                </a:lnTo>
                <a:lnTo>
                  <a:pt x="697693" y="36999"/>
                </a:lnTo>
                <a:lnTo>
                  <a:pt x="742620" y="13214"/>
                </a:lnTo>
                <a:lnTo>
                  <a:pt x="779619" y="0"/>
                </a:lnTo>
                <a:lnTo>
                  <a:pt x="837760" y="0"/>
                </a:lnTo>
                <a:lnTo>
                  <a:pt x="961970" y="21143"/>
                </a:lnTo>
                <a:lnTo>
                  <a:pt x="1051825" y="50213"/>
                </a:lnTo>
                <a:lnTo>
                  <a:pt x="1115251" y="81926"/>
                </a:lnTo>
                <a:lnTo>
                  <a:pt x="1146964" y="110997"/>
                </a:lnTo>
                <a:lnTo>
                  <a:pt x="1170749" y="147996"/>
                </a:lnTo>
                <a:cubicBezTo>
                  <a:pt x="1173455" y="185873"/>
                  <a:pt x="1173392" y="172631"/>
                  <a:pt x="1173392" y="187637"/>
                </a:cubicBezTo>
                <a:lnTo>
                  <a:pt x="1154893" y="216708"/>
                </a:lnTo>
                <a:lnTo>
                  <a:pt x="1128465" y="229922"/>
                </a:lnTo>
                <a:lnTo>
                  <a:pt x="1075610" y="245779"/>
                </a:lnTo>
                <a:cubicBezTo>
                  <a:pt x="1046540" y="246687"/>
                  <a:pt x="1017482" y="248421"/>
                  <a:pt x="988398" y="248421"/>
                </a:cubicBezTo>
                <a:cubicBezTo>
                  <a:pt x="900313" y="256429"/>
                  <a:pt x="812569" y="272206"/>
                  <a:pt x="724120" y="272206"/>
                </a:cubicBezTo>
                <a:lnTo>
                  <a:pt x="2643" y="348847"/>
                </a:lnTo>
                <a:lnTo>
                  <a:pt x="0" y="163852"/>
                </a:lnTo>
                <a:lnTo>
                  <a:pt x="240493" y="15592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C1F486D-F03E-4021-9984-F1AD72BBAA4D}"/>
              </a:ext>
            </a:extLst>
          </p:cNvPr>
          <p:cNvSpPr/>
          <p:nvPr/>
        </p:nvSpPr>
        <p:spPr>
          <a:xfrm>
            <a:off x="5570539" y="5038726"/>
            <a:ext cx="2960687" cy="555625"/>
          </a:xfrm>
          <a:custGeom>
            <a:avLst/>
            <a:gdLst>
              <a:gd name="connsiteX0" fmla="*/ 1055549 w 2961060"/>
              <a:gd name="connsiteY0" fmla="*/ 223998 h 555391"/>
              <a:gd name="connsiteX1" fmla="*/ 1390010 w 2961060"/>
              <a:gd name="connsiteY1" fmla="*/ 193313 h 555391"/>
              <a:gd name="connsiteX2" fmla="*/ 1552638 w 2961060"/>
              <a:gd name="connsiteY2" fmla="*/ 159560 h 555391"/>
              <a:gd name="connsiteX3" fmla="*/ 1702993 w 2961060"/>
              <a:gd name="connsiteY3" fmla="*/ 144218 h 555391"/>
              <a:gd name="connsiteX4" fmla="*/ 2325889 w 2961060"/>
              <a:gd name="connsiteY4" fmla="*/ 88986 h 555391"/>
              <a:gd name="connsiteX5" fmla="*/ 2417943 w 2961060"/>
              <a:gd name="connsiteY5" fmla="*/ 49096 h 555391"/>
              <a:gd name="connsiteX6" fmla="*/ 2500791 w 2961060"/>
              <a:gd name="connsiteY6" fmla="*/ 15343 h 555391"/>
              <a:gd name="connsiteX7" fmla="*/ 2546818 w 2961060"/>
              <a:gd name="connsiteY7" fmla="*/ 0 h 555391"/>
              <a:gd name="connsiteX8" fmla="*/ 2586708 w 2961060"/>
              <a:gd name="connsiteY8" fmla="*/ 6137 h 555391"/>
              <a:gd name="connsiteX9" fmla="*/ 2672625 w 2961060"/>
              <a:gd name="connsiteY9" fmla="*/ 30685 h 555391"/>
              <a:gd name="connsiteX10" fmla="*/ 2792295 w 2961060"/>
              <a:gd name="connsiteY10" fmla="*/ 79780 h 555391"/>
              <a:gd name="connsiteX11" fmla="*/ 2862869 w 2961060"/>
              <a:gd name="connsiteY11" fmla="*/ 119670 h 555391"/>
              <a:gd name="connsiteX12" fmla="*/ 2908896 w 2961060"/>
              <a:gd name="connsiteY12" fmla="*/ 156492 h 555391"/>
              <a:gd name="connsiteX13" fmla="*/ 2933444 w 2961060"/>
              <a:gd name="connsiteY13" fmla="*/ 190245 h 555391"/>
              <a:gd name="connsiteX14" fmla="*/ 2951855 w 2961060"/>
              <a:gd name="connsiteY14" fmla="*/ 236272 h 555391"/>
              <a:gd name="connsiteX15" fmla="*/ 2961060 w 2961060"/>
              <a:gd name="connsiteY15" fmla="*/ 273093 h 555391"/>
              <a:gd name="connsiteX16" fmla="*/ 2954923 w 2961060"/>
              <a:gd name="connsiteY16" fmla="*/ 312983 h 555391"/>
              <a:gd name="connsiteX17" fmla="*/ 2939581 w 2961060"/>
              <a:gd name="connsiteY17" fmla="*/ 331394 h 555391"/>
              <a:gd name="connsiteX18" fmla="*/ 2905828 w 2961060"/>
              <a:gd name="connsiteY18" fmla="*/ 349804 h 555391"/>
              <a:gd name="connsiteX19" fmla="*/ 2847527 w 2961060"/>
              <a:gd name="connsiteY19" fmla="*/ 355941 h 555391"/>
              <a:gd name="connsiteX20" fmla="*/ 2792295 w 2961060"/>
              <a:gd name="connsiteY20" fmla="*/ 352873 h 555391"/>
              <a:gd name="connsiteX21" fmla="*/ 2660351 w 2961060"/>
              <a:gd name="connsiteY21" fmla="*/ 337531 h 555391"/>
              <a:gd name="connsiteX22" fmla="*/ 2485449 w 2961060"/>
              <a:gd name="connsiteY22" fmla="*/ 322188 h 555391"/>
              <a:gd name="connsiteX23" fmla="*/ 2279863 w 2961060"/>
              <a:gd name="connsiteY23" fmla="*/ 309914 h 555391"/>
              <a:gd name="connsiteX24" fmla="*/ 1844142 w 2961060"/>
              <a:gd name="connsiteY24" fmla="*/ 328325 h 555391"/>
              <a:gd name="connsiteX25" fmla="*/ 1457516 w 2961060"/>
              <a:gd name="connsiteY25" fmla="*/ 359010 h 555391"/>
              <a:gd name="connsiteX26" fmla="*/ 1126123 w 2961060"/>
              <a:gd name="connsiteY26" fmla="*/ 405037 h 555391"/>
              <a:gd name="connsiteX27" fmla="*/ 831551 w 2961060"/>
              <a:gd name="connsiteY27" fmla="*/ 463337 h 555391"/>
              <a:gd name="connsiteX28" fmla="*/ 583006 w 2961060"/>
              <a:gd name="connsiteY28" fmla="*/ 518569 h 555391"/>
              <a:gd name="connsiteX29" fmla="*/ 451063 w 2961060"/>
              <a:gd name="connsiteY29" fmla="*/ 555391 h 555391"/>
              <a:gd name="connsiteX30" fmla="*/ 362077 w 2961060"/>
              <a:gd name="connsiteY30" fmla="*/ 527775 h 555391"/>
              <a:gd name="connsiteX31" fmla="*/ 257750 w 2961060"/>
              <a:gd name="connsiteY31" fmla="*/ 475611 h 555391"/>
              <a:gd name="connsiteX32" fmla="*/ 141149 w 2961060"/>
              <a:gd name="connsiteY32" fmla="*/ 398900 h 555391"/>
              <a:gd name="connsiteX33" fmla="*/ 30684 w 2961060"/>
              <a:gd name="connsiteY33" fmla="*/ 309914 h 555391"/>
              <a:gd name="connsiteX34" fmla="*/ 6136 w 2961060"/>
              <a:gd name="connsiteY34" fmla="*/ 285367 h 555391"/>
              <a:gd name="connsiteX35" fmla="*/ 0 w 2961060"/>
              <a:gd name="connsiteY35" fmla="*/ 257751 h 555391"/>
              <a:gd name="connsiteX36" fmla="*/ 12273 w 2961060"/>
              <a:gd name="connsiteY36" fmla="*/ 242408 h 555391"/>
              <a:gd name="connsiteX37" fmla="*/ 36821 w 2961060"/>
              <a:gd name="connsiteY37" fmla="*/ 242408 h 555391"/>
              <a:gd name="connsiteX38" fmla="*/ 79779 w 2961060"/>
              <a:gd name="connsiteY38" fmla="*/ 260819 h 555391"/>
              <a:gd name="connsiteX39" fmla="*/ 144217 w 2961060"/>
              <a:gd name="connsiteY39" fmla="*/ 276161 h 555391"/>
              <a:gd name="connsiteX40" fmla="*/ 211723 w 2961060"/>
              <a:gd name="connsiteY40" fmla="*/ 288435 h 555391"/>
              <a:gd name="connsiteX41" fmla="*/ 340598 w 2961060"/>
              <a:gd name="connsiteY41" fmla="*/ 291504 h 555391"/>
              <a:gd name="connsiteX42" fmla="*/ 549253 w 2961060"/>
              <a:gd name="connsiteY42" fmla="*/ 266956 h 555391"/>
              <a:gd name="connsiteX43" fmla="*/ 1055549 w 2961060"/>
              <a:gd name="connsiteY43" fmla="*/ 223998 h 555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961060" h="555391">
                <a:moveTo>
                  <a:pt x="1055549" y="223998"/>
                </a:moveTo>
                <a:lnTo>
                  <a:pt x="1390010" y="193313"/>
                </a:lnTo>
                <a:lnTo>
                  <a:pt x="1552638" y="159560"/>
                </a:lnTo>
                <a:lnTo>
                  <a:pt x="1702993" y="144218"/>
                </a:lnTo>
                <a:lnTo>
                  <a:pt x="2325889" y="88986"/>
                </a:lnTo>
                <a:lnTo>
                  <a:pt x="2417943" y="49096"/>
                </a:lnTo>
                <a:lnTo>
                  <a:pt x="2500791" y="15343"/>
                </a:lnTo>
                <a:lnTo>
                  <a:pt x="2546818" y="0"/>
                </a:lnTo>
                <a:lnTo>
                  <a:pt x="2586708" y="6137"/>
                </a:lnTo>
                <a:lnTo>
                  <a:pt x="2672625" y="30685"/>
                </a:lnTo>
                <a:lnTo>
                  <a:pt x="2792295" y="79780"/>
                </a:lnTo>
                <a:lnTo>
                  <a:pt x="2862869" y="119670"/>
                </a:lnTo>
                <a:lnTo>
                  <a:pt x="2908896" y="156492"/>
                </a:lnTo>
                <a:lnTo>
                  <a:pt x="2933444" y="190245"/>
                </a:lnTo>
                <a:lnTo>
                  <a:pt x="2951855" y="236272"/>
                </a:lnTo>
                <a:lnTo>
                  <a:pt x="2961060" y="273093"/>
                </a:lnTo>
                <a:lnTo>
                  <a:pt x="2954923" y="312983"/>
                </a:lnTo>
                <a:lnTo>
                  <a:pt x="2939581" y="331394"/>
                </a:lnTo>
                <a:lnTo>
                  <a:pt x="2905828" y="349804"/>
                </a:lnTo>
                <a:lnTo>
                  <a:pt x="2847527" y="355941"/>
                </a:lnTo>
                <a:lnTo>
                  <a:pt x="2792295" y="352873"/>
                </a:lnTo>
                <a:lnTo>
                  <a:pt x="2660351" y="337531"/>
                </a:lnTo>
                <a:lnTo>
                  <a:pt x="2485449" y="322188"/>
                </a:lnTo>
                <a:lnTo>
                  <a:pt x="2279863" y="309914"/>
                </a:lnTo>
                <a:lnTo>
                  <a:pt x="1844142" y="328325"/>
                </a:lnTo>
                <a:lnTo>
                  <a:pt x="1457516" y="359010"/>
                </a:lnTo>
                <a:lnTo>
                  <a:pt x="1126123" y="405037"/>
                </a:lnTo>
                <a:lnTo>
                  <a:pt x="831551" y="463337"/>
                </a:lnTo>
                <a:lnTo>
                  <a:pt x="583006" y="518569"/>
                </a:lnTo>
                <a:lnTo>
                  <a:pt x="451063" y="555391"/>
                </a:lnTo>
                <a:lnTo>
                  <a:pt x="362077" y="527775"/>
                </a:lnTo>
                <a:lnTo>
                  <a:pt x="257750" y="475611"/>
                </a:lnTo>
                <a:lnTo>
                  <a:pt x="141149" y="398900"/>
                </a:lnTo>
                <a:lnTo>
                  <a:pt x="30684" y="309914"/>
                </a:lnTo>
                <a:lnTo>
                  <a:pt x="6136" y="285367"/>
                </a:lnTo>
                <a:lnTo>
                  <a:pt x="0" y="257751"/>
                </a:lnTo>
                <a:lnTo>
                  <a:pt x="12273" y="242408"/>
                </a:lnTo>
                <a:lnTo>
                  <a:pt x="36821" y="242408"/>
                </a:lnTo>
                <a:lnTo>
                  <a:pt x="79779" y="260819"/>
                </a:lnTo>
                <a:lnTo>
                  <a:pt x="144217" y="276161"/>
                </a:lnTo>
                <a:lnTo>
                  <a:pt x="211723" y="288435"/>
                </a:lnTo>
                <a:lnTo>
                  <a:pt x="340598" y="291504"/>
                </a:lnTo>
                <a:lnTo>
                  <a:pt x="549253" y="266956"/>
                </a:lnTo>
                <a:lnTo>
                  <a:pt x="1055549" y="22399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DDFEE3B-BDB6-4C79-BCCF-B458B0CD518D}"/>
              </a:ext>
            </a:extLst>
          </p:cNvPr>
          <p:cNvGrpSpPr/>
          <p:nvPr/>
        </p:nvGrpSpPr>
        <p:grpSpPr>
          <a:xfrm>
            <a:off x="3556003" y="1585914"/>
            <a:ext cx="4975223" cy="4102099"/>
            <a:chOff x="3556003" y="1585914"/>
            <a:chExt cx="4975223" cy="4102099"/>
          </a:xfrm>
        </p:grpSpPr>
        <p:sp>
          <p:nvSpPr>
            <p:cNvPr id="15" name="フリーフォーム 50">
              <a:extLst>
                <a:ext uri="{FF2B5EF4-FFF2-40B4-BE49-F238E27FC236}">
                  <a16:creationId xmlns:a16="http://schemas.microsoft.com/office/drawing/2014/main" id="{14BFF16F-BBE2-4EC7-B902-9311E7F7099D}"/>
                </a:ext>
              </a:extLst>
            </p:cNvPr>
            <p:cNvSpPr/>
            <p:nvPr/>
          </p:nvSpPr>
          <p:spPr>
            <a:xfrm>
              <a:off x="4205290" y="1585914"/>
              <a:ext cx="1079500" cy="504825"/>
            </a:xfrm>
            <a:custGeom>
              <a:avLst/>
              <a:gdLst>
                <a:gd name="connsiteX0" fmla="*/ 228600 w 1078706"/>
                <a:gd name="connsiteY0" fmla="*/ 85725 h 504825"/>
                <a:gd name="connsiteX1" fmla="*/ 350043 w 1078706"/>
                <a:gd name="connsiteY1" fmla="*/ 116681 h 504825"/>
                <a:gd name="connsiteX2" fmla="*/ 426243 w 1078706"/>
                <a:gd name="connsiteY2" fmla="*/ 130968 h 504825"/>
                <a:gd name="connsiteX3" fmla="*/ 519112 w 1078706"/>
                <a:gd name="connsiteY3" fmla="*/ 147637 h 504825"/>
                <a:gd name="connsiteX4" fmla="*/ 692943 w 1078706"/>
                <a:gd name="connsiteY4" fmla="*/ 166687 h 504825"/>
                <a:gd name="connsiteX5" fmla="*/ 797718 w 1078706"/>
                <a:gd name="connsiteY5" fmla="*/ 171450 h 504825"/>
                <a:gd name="connsiteX6" fmla="*/ 873918 w 1078706"/>
                <a:gd name="connsiteY6" fmla="*/ 171450 h 504825"/>
                <a:gd name="connsiteX7" fmla="*/ 914400 w 1078706"/>
                <a:gd name="connsiteY7" fmla="*/ 188118 h 504825"/>
                <a:gd name="connsiteX8" fmla="*/ 947737 w 1078706"/>
                <a:gd name="connsiteY8" fmla="*/ 207168 h 504825"/>
                <a:gd name="connsiteX9" fmla="*/ 983456 w 1078706"/>
                <a:gd name="connsiteY9" fmla="*/ 235743 h 504825"/>
                <a:gd name="connsiteX10" fmla="*/ 1021556 w 1078706"/>
                <a:gd name="connsiteY10" fmla="*/ 271462 h 504825"/>
                <a:gd name="connsiteX11" fmla="*/ 1042987 w 1078706"/>
                <a:gd name="connsiteY11" fmla="*/ 309562 h 504825"/>
                <a:gd name="connsiteX12" fmla="*/ 1064418 w 1078706"/>
                <a:gd name="connsiteY12" fmla="*/ 357187 h 504825"/>
                <a:gd name="connsiteX13" fmla="*/ 1078706 w 1078706"/>
                <a:gd name="connsiteY13" fmla="*/ 402431 h 504825"/>
                <a:gd name="connsiteX14" fmla="*/ 1078706 w 1078706"/>
                <a:gd name="connsiteY14" fmla="*/ 423862 h 504825"/>
                <a:gd name="connsiteX15" fmla="*/ 1069181 w 1078706"/>
                <a:gd name="connsiteY15" fmla="*/ 457200 h 504825"/>
                <a:gd name="connsiteX16" fmla="*/ 1047750 w 1078706"/>
                <a:gd name="connsiteY16" fmla="*/ 478631 h 504825"/>
                <a:gd name="connsiteX17" fmla="*/ 1014412 w 1078706"/>
                <a:gd name="connsiteY17" fmla="*/ 490537 h 504825"/>
                <a:gd name="connsiteX18" fmla="*/ 962025 w 1078706"/>
                <a:gd name="connsiteY18" fmla="*/ 502443 h 504825"/>
                <a:gd name="connsiteX19" fmla="*/ 900112 w 1078706"/>
                <a:gd name="connsiteY19" fmla="*/ 504825 h 504825"/>
                <a:gd name="connsiteX20" fmla="*/ 826293 w 1078706"/>
                <a:gd name="connsiteY20" fmla="*/ 488156 h 504825"/>
                <a:gd name="connsiteX21" fmla="*/ 702468 w 1078706"/>
                <a:gd name="connsiteY21" fmla="*/ 447675 h 504825"/>
                <a:gd name="connsiteX22" fmla="*/ 604837 w 1078706"/>
                <a:gd name="connsiteY22" fmla="*/ 411956 h 504825"/>
                <a:gd name="connsiteX23" fmla="*/ 428625 w 1078706"/>
                <a:gd name="connsiteY23" fmla="*/ 338137 h 504825"/>
                <a:gd name="connsiteX24" fmla="*/ 335756 w 1078706"/>
                <a:gd name="connsiteY24" fmla="*/ 292893 h 504825"/>
                <a:gd name="connsiteX25" fmla="*/ 238125 w 1078706"/>
                <a:gd name="connsiteY25" fmla="*/ 240506 h 504825"/>
                <a:gd name="connsiteX26" fmla="*/ 178593 w 1078706"/>
                <a:gd name="connsiteY26" fmla="*/ 200025 h 504825"/>
                <a:gd name="connsiteX27" fmla="*/ 109537 w 1078706"/>
                <a:gd name="connsiteY27" fmla="*/ 154781 h 504825"/>
                <a:gd name="connsiteX28" fmla="*/ 57150 w 1078706"/>
                <a:gd name="connsiteY28" fmla="*/ 107156 h 504825"/>
                <a:gd name="connsiteX29" fmla="*/ 9525 w 1078706"/>
                <a:gd name="connsiteY29" fmla="*/ 54768 h 504825"/>
                <a:gd name="connsiteX30" fmla="*/ 0 w 1078706"/>
                <a:gd name="connsiteY30" fmla="*/ 21431 h 504825"/>
                <a:gd name="connsiteX31" fmla="*/ 4762 w 1078706"/>
                <a:gd name="connsiteY31" fmla="*/ 0 h 504825"/>
                <a:gd name="connsiteX32" fmla="*/ 23812 w 1078706"/>
                <a:gd name="connsiteY32" fmla="*/ 0 h 504825"/>
                <a:gd name="connsiteX33" fmla="*/ 69056 w 1078706"/>
                <a:gd name="connsiteY33" fmla="*/ 16668 h 504825"/>
                <a:gd name="connsiteX34" fmla="*/ 138112 w 1078706"/>
                <a:gd name="connsiteY34" fmla="*/ 50006 h 504825"/>
                <a:gd name="connsiteX35" fmla="*/ 228600 w 1078706"/>
                <a:gd name="connsiteY35" fmla="*/ 857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8706" h="504825">
                  <a:moveTo>
                    <a:pt x="228600" y="85725"/>
                  </a:moveTo>
                  <a:lnTo>
                    <a:pt x="350043" y="116681"/>
                  </a:lnTo>
                  <a:lnTo>
                    <a:pt x="426243" y="130968"/>
                  </a:lnTo>
                  <a:lnTo>
                    <a:pt x="519112" y="147637"/>
                  </a:lnTo>
                  <a:lnTo>
                    <a:pt x="692943" y="166687"/>
                  </a:lnTo>
                  <a:lnTo>
                    <a:pt x="797718" y="171450"/>
                  </a:lnTo>
                  <a:lnTo>
                    <a:pt x="873918" y="171450"/>
                  </a:lnTo>
                  <a:lnTo>
                    <a:pt x="914400" y="188118"/>
                  </a:lnTo>
                  <a:lnTo>
                    <a:pt x="947737" y="207168"/>
                  </a:lnTo>
                  <a:lnTo>
                    <a:pt x="983456" y="235743"/>
                  </a:lnTo>
                  <a:lnTo>
                    <a:pt x="1021556" y="271462"/>
                  </a:lnTo>
                  <a:lnTo>
                    <a:pt x="1042987" y="309562"/>
                  </a:lnTo>
                  <a:lnTo>
                    <a:pt x="1064418" y="357187"/>
                  </a:lnTo>
                  <a:lnTo>
                    <a:pt x="1078706" y="402431"/>
                  </a:lnTo>
                  <a:lnTo>
                    <a:pt x="1078706" y="423862"/>
                  </a:lnTo>
                  <a:lnTo>
                    <a:pt x="1069181" y="457200"/>
                  </a:lnTo>
                  <a:lnTo>
                    <a:pt x="1047750" y="478631"/>
                  </a:lnTo>
                  <a:lnTo>
                    <a:pt x="1014412" y="490537"/>
                  </a:lnTo>
                  <a:lnTo>
                    <a:pt x="962025" y="502443"/>
                  </a:lnTo>
                  <a:lnTo>
                    <a:pt x="900112" y="504825"/>
                  </a:lnTo>
                  <a:lnTo>
                    <a:pt x="826293" y="488156"/>
                  </a:lnTo>
                  <a:lnTo>
                    <a:pt x="702468" y="447675"/>
                  </a:lnTo>
                  <a:lnTo>
                    <a:pt x="604837" y="411956"/>
                  </a:lnTo>
                  <a:lnTo>
                    <a:pt x="428625" y="338137"/>
                  </a:lnTo>
                  <a:lnTo>
                    <a:pt x="335756" y="292893"/>
                  </a:lnTo>
                  <a:lnTo>
                    <a:pt x="238125" y="240506"/>
                  </a:lnTo>
                  <a:lnTo>
                    <a:pt x="178593" y="200025"/>
                  </a:lnTo>
                  <a:lnTo>
                    <a:pt x="109537" y="154781"/>
                  </a:lnTo>
                  <a:lnTo>
                    <a:pt x="57150" y="107156"/>
                  </a:lnTo>
                  <a:lnTo>
                    <a:pt x="9525" y="54768"/>
                  </a:lnTo>
                  <a:lnTo>
                    <a:pt x="0" y="21431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69056" y="16668"/>
                  </a:lnTo>
                  <a:lnTo>
                    <a:pt x="138112" y="50006"/>
                  </a:lnTo>
                  <a:lnTo>
                    <a:pt x="228600" y="85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71BF7F32-AAF4-49B4-AF90-9539B3A3F95E}"/>
                </a:ext>
              </a:extLst>
            </p:cNvPr>
            <p:cNvSpPr/>
            <p:nvPr/>
          </p:nvSpPr>
          <p:spPr>
            <a:xfrm>
              <a:off x="3556003" y="2381251"/>
              <a:ext cx="2195513" cy="581025"/>
            </a:xfrm>
            <a:custGeom>
              <a:avLst/>
              <a:gdLst>
                <a:gd name="connsiteX0" fmla="*/ 802482 w 2195513"/>
                <a:gd name="connsiteY0" fmla="*/ 252413 h 581025"/>
                <a:gd name="connsiteX1" fmla="*/ 1302544 w 2195513"/>
                <a:gd name="connsiteY1" fmla="*/ 147638 h 581025"/>
                <a:gd name="connsiteX2" fmla="*/ 1638300 w 2195513"/>
                <a:gd name="connsiteY2" fmla="*/ 71438 h 581025"/>
                <a:gd name="connsiteX3" fmla="*/ 1688307 w 2195513"/>
                <a:gd name="connsiteY3" fmla="*/ 47625 h 581025"/>
                <a:gd name="connsiteX4" fmla="*/ 1750219 w 2195513"/>
                <a:gd name="connsiteY4" fmla="*/ 19050 h 581025"/>
                <a:gd name="connsiteX5" fmla="*/ 1785938 w 2195513"/>
                <a:gd name="connsiteY5" fmla="*/ 7144 h 581025"/>
                <a:gd name="connsiteX6" fmla="*/ 1809750 w 2195513"/>
                <a:gd name="connsiteY6" fmla="*/ 0 h 581025"/>
                <a:gd name="connsiteX7" fmla="*/ 1845469 w 2195513"/>
                <a:gd name="connsiteY7" fmla="*/ 2381 h 581025"/>
                <a:gd name="connsiteX8" fmla="*/ 1902619 w 2195513"/>
                <a:gd name="connsiteY8" fmla="*/ 14288 h 581025"/>
                <a:gd name="connsiteX9" fmla="*/ 2009775 w 2195513"/>
                <a:gd name="connsiteY9" fmla="*/ 40481 h 581025"/>
                <a:gd name="connsiteX10" fmla="*/ 2081213 w 2195513"/>
                <a:gd name="connsiteY10" fmla="*/ 64294 h 581025"/>
                <a:gd name="connsiteX11" fmla="*/ 2140744 w 2195513"/>
                <a:gd name="connsiteY11" fmla="*/ 90488 h 581025"/>
                <a:gd name="connsiteX12" fmla="*/ 2166938 w 2195513"/>
                <a:gd name="connsiteY12" fmla="*/ 104775 h 581025"/>
                <a:gd name="connsiteX13" fmla="*/ 2185988 w 2195513"/>
                <a:gd name="connsiteY13" fmla="*/ 130969 h 581025"/>
                <a:gd name="connsiteX14" fmla="*/ 2195513 w 2195513"/>
                <a:gd name="connsiteY14" fmla="*/ 159544 h 581025"/>
                <a:gd name="connsiteX15" fmla="*/ 2190750 w 2195513"/>
                <a:gd name="connsiteY15" fmla="*/ 190500 h 581025"/>
                <a:gd name="connsiteX16" fmla="*/ 2176463 w 2195513"/>
                <a:gd name="connsiteY16" fmla="*/ 209550 h 581025"/>
                <a:gd name="connsiteX17" fmla="*/ 2150269 w 2195513"/>
                <a:gd name="connsiteY17" fmla="*/ 226219 h 581025"/>
                <a:gd name="connsiteX18" fmla="*/ 2109788 w 2195513"/>
                <a:gd name="connsiteY18" fmla="*/ 240506 h 581025"/>
                <a:gd name="connsiteX19" fmla="*/ 2038350 w 2195513"/>
                <a:gd name="connsiteY19" fmla="*/ 250031 h 581025"/>
                <a:gd name="connsiteX20" fmla="*/ 1871663 w 2195513"/>
                <a:gd name="connsiteY20" fmla="*/ 264319 h 581025"/>
                <a:gd name="connsiteX21" fmla="*/ 1614488 w 2195513"/>
                <a:gd name="connsiteY21" fmla="*/ 297656 h 581025"/>
                <a:gd name="connsiteX22" fmla="*/ 1362075 w 2195513"/>
                <a:gd name="connsiteY22" fmla="*/ 330994 h 581025"/>
                <a:gd name="connsiteX23" fmla="*/ 1209675 w 2195513"/>
                <a:gd name="connsiteY23" fmla="*/ 359569 h 581025"/>
                <a:gd name="connsiteX24" fmla="*/ 1038225 w 2195513"/>
                <a:gd name="connsiteY24" fmla="*/ 395288 h 581025"/>
                <a:gd name="connsiteX25" fmla="*/ 871538 w 2195513"/>
                <a:gd name="connsiteY25" fmla="*/ 438150 h 581025"/>
                <a:gd name="connsiteX26" fmla="*/ 757238 w 2195513"/>
                <a:gd name="connsiteY26" fmla="*/ 471488 h 581025"/>
                <a:gd name="connsiteX27" fmla="*/ 611982 w 2195513"/>
                <a:gd name="connsiteY27" fmla="*/ 519113 h 581025"/>
                <a:gd name="connsiteX28" fmla="*/ 490538 w 2195513"/>
                <a:gd name="connsiteY28" fmla="*/ 564356 h 581025"/>
                <a:gd name="connsiteX29" fmla="*/ 454819 w 2195513"/>
                <a:gd name="connsiteY29" fmla="*/ 581025 h 581025"/>
                <a:gd name="connsiteX30" fmla="*/ 411957 w 2195513"/>
                <a:gd name="connsiteY30" fmla="*/ 559594 h 581025"/>
                <a:gd name="connsiteX31" fmla="*/ 357188 w 2195513"/>
                <a:gd name="connsiteY31" fmla="*/ 531019 h 581025"/>
                <a:gd name="connsiteX32" fmla="*/ 292894 w 2195513"/>
                <a:gd name="connsiteY32" fmla="*/ 492919 h 581025"/>
                <a:gd name="connsiteX33" fmla="*/ 228600 w 2195513"/>
                <a:gd name="connsiteY33" fmla="*/ 445294 h 581025"/>
                <a:gd name="connsiteX34" fmla="*/ 157163 w 2195513"/>
                <a:gd name="connsiteY34" fmla="*/ 392906 h 581025"/>
                <a:gd name="connsiteX35" fmla="*/ 90488 w 2195513"/>
                <a:gd name="connsiteY35" fmla="*/ 330994 h 581025"/>
                <a:gd name="connsiteX36" fmla="*/ 30957 w 2195513"/>
                <a:gd name="connsiteY36" fmla="*/ 271463 h 581025"/>
                <a:gd name="connsiteX37" fmla="*/ 9525 w 2195513"/>
                <a:gd name="connsiteY37" fmla="*/ 240506 h 581025"/>
                <a:gd name="connsiteX38" fmla="*/ 0 w 2195513"/>
                <a:gd name="connsiteY38" fmla="*/ 211931 h 581025"/>
                <a:gd name="connsiteX39" fmla="*/ 2382 w 2195513"/>
                <a:gd name="connsiteY39" fmla="*/ 190500 h 581025"/>
                <a:gd name="connsiteX40" fmla="*/ 14288 w 2195513"/>
                <a:gd name="connsiteY40" fmla="*/ 188119 h 581025"/>
                <a:gd name="connsiteX41" fmla="*/ 35719 w 2195513"/>
                <a:gd name="connsiteY41" fmla="*/ 190500 h 581025"/>
                <a:gd name="connsiteX42" fmla="*/ 78582 w 2195513"/>
                <a:gd name="connsiteY42" fmla="*/ 214313 h 581025"/>
                <a:gd name="connsiteX43" fmla="*/ 128588 w 2195513"/>
                <a:gd name="connsiteY43" fmla="*/ 238125 h 581025"/>
                <a:gd name="connsiteX44" fmla="*/ 171450 w 2195513"/>
                <a:gd name="connsiteY44" fmla="*/ 252413 h 581025"/>
                <a:gd name="connsiteX45" fmla="*/ 233363 w 2195513"/>
                <a:gd name="connsiteY45" fmla="*/ 271463 h 581025"/>
                <a:gd name="connsiteX46" fmla="*/ 309563 w 2195513"/>
                <a:gd name="connsiteY46" fmla="*/ 285750 h 581025"/>
                <a:gd name="connsiteX47" fmla="*/ 376238 w 2195513"/>
                <a:gd name="connsiteY47" fmla="*/ 290513 h 581025"/>
                <a:gd name="connsiteX48" fmla="*/ 442913 w 2195513"/>
                <a:gd name="connsiteY48" fmla="*/ 292894 h 581025"/>
                <a:gd name="connsiteX49" fmla="*/ 561975 w 2195513"/>
                <a:gd name="connsiteY49" fmla="*/ 285750 h 581025"/>
                <a:gd name="connsiteX50" fmla="*/ 695325 w 2195513"/>
                <a:gd name="connsiteY50" fmla="*/ 273844 h 581025"/>
                <a:gd name="connsiteX51" fmla="*/ 802482 w 2195513"/>
                <a:gd name="connsiteY51" fmla="*/ 2524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95513" h="581025">
                  <a:moveTo>
                    <a:pt x="802482" y="252413"/>
                  </a:moveTo>
                  <a:lnTo>
                    <a:pt x="1302544" y="147638"/>
                  </a:lnTo>
                  <a:lnTo>
                    <a:pt x="1638300" y="71438"/>
                  </a:lnTo>
                  <a:lnTo>
                    <a:pt x="1688307" y="47625"/>
                  </a:lnTo>
                  <a:lnTo>
                    <a:pt x="1750219" y="19050"/>
                  </a:lnTo>
                  <a:lnTo>
                    <a:pt x="1785938" y="7144"/>
                  </a:lnTo>
                  <a:lnTo>
                    <a:pt x="1809750" y="0"/>
                  </a:lnTo>
                  <a:lnTo>
                    <a:pt x="1845469" y="2381"/>
                  </a:lnTo>
                  <a:lnTo>
                    <a:pt x="1902619" y="14288"/>
                  </a:lnTo>
                  <a:lnTo>
                    <a:pt x="2009775" y="40481"/>
                  </a:lnTo>
                  <a:lnTo>
                    <a:pt x="2081213" y="64294"/>
                  </a:lnTo>
                  <a:lnTo>
                    <a:pt x="2140744" y="90488"/>
                  </a:lnTo>
                  <a:lnTo>
                    <a:pt x="2166938" y="104775"/>
                  </a:lnTo>
                  <a:lnTo>
                    <a:pt x="2185988" y="130969"/>
                  </a:lnTo>
                  <a:lnTo>
                    <a:pt x="2195513" y="159544"/>
                  </a:lnTo>
                  <a:lnTo>
                    <a:pt x="2190750" y="190500"/>
                  </a:lnTo>
                  <a:lnTo>
                    <a:pt x="2176463" y="209550"/>
                  </a:lnTo>
                  <a:lnTo>
                    <a:pt x="2150269" y="226219"/>
                  </a:lnTo>
                  <a:lnTo>
                    <a:pt x="2109788" y="240506"/>
                  </a:lnTo>
                  <a:lnTo>
                    <a:pt x="2038350" y="250031"/>
                  </a:lnTo>
                  <a:lnTo>
                    <a:pt x="1871663" y="264319"/>
                  </a:lnTo>
                  <a:lnTo>
                    <a:pt x="1614488" y="297656"/>
                  </a:lnTo>
                  <a:lnTo>
                    <a:pt x="1362075" y="330994"/>
                  </a:lnTo>
                  <a:lnTo>
                    <a:pt x="1209675" y="359569"/>
                  </a:lnTo>
                  <a:lnTo>
                    <a:pt x="1038225" y="395288"/>
                  </a:lnTo>
                  <a:lnTo>
                    <a:pt x="871538" y="438150"/>
                  </a:lnTo>
                  <a:lnTo>
                    <a:pt x="757238" y="471488"/>
                  </a:lnTo>
                  <a:lnTo>
                    <a:pt x="611982" y="519113"/>
                  </a:lnTo>
                  <a:lnTo>
                    <a:pt x="490538" y="564356"/>
                  </a:lnTo>
                  <a:lnTo>
                    <a:pt x="454819" y="581025"/>
                  </a:lnTo>
                  <a:lnTo>
                    <a:pt x="411957" y="559594"/>
                  </a:lnTo>
                  <a:lnTo>
                    <a:pt x="357188" y="531019"/>
                  </a:lnTo>
                  <a:lnTo>
                    <a:pt x="292894" y="492919"/>
                  </a:lnTo>
                  <a:lnTo>
                    <a:pt x="228600" y="445294"/>
                  </a:lnTo>
                  <a:lnTo>
                    <a:pt x="157163" y="392906"/>
                  </a:lnTo>
                  <a:lnTo>
                    <a:pt x="90488" y="330994"/>
                  </a:lnTo>
                  <a:lnTo>
                    <a:pt x="30957" y="271463"/>
                  </a:lnTo>
                  <a:lnTo>
                    <a:pt x="9525" y="240506"/>
                  </a:lnTo>
                  <a:lnTo>
                    <a:pt x="0" y="211931"/>
                  </a:lnTo>
                  <a:lnTo>
                    <a:pt x="2382" y="190500"/>
                  </a:lnTo>
                  <a:lnTo>
                    <a:pt x="14288" y="188119"/>
                  </a:lnTo>
                  <a:lnTo>
                    <a:pt x="35719" y="190500"/>
                  </a:lnTo>
                  <a:lnTo>
                    <a:pt x="78582" y="214313"/>
                  </a:lnTo>
                  <a:lnTo>
                    <a:pt x="128588" y="238125"/>
                  </a:lnTo>
                  <a:lnTo>
                    <a:pt x="171450" y="252413"/>
                  </a:lnTo>
                  <a:lnTo>
                    <a:pt x="233363" y="271463"/>
                  </a:lnTo>
                  <a:lnTo>
                    <a:pt x="309563" y="285750"/>
                  </a:lnTo>
                  <a:lnTo>
                    <a:pt x="376238" y="290513"/>
                  </a:lnTo>
                  <a:lnTo>
                    <a:pt x="442913" y="292894"/>
                  </a:lnTo>
                  <a:lnTo>
                    <a:pt x="561975" y="285750"/>
                  </a:lnTo>
                  <a:lnTo>
                    <a:pt x="695325" y="273844"/>
                  </a:lnTo>
                  <a:lnTo>
                    <a:pt x="802482" y="2524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2">
              <a:extLst>
                <a:ext uri="{FF2B5EF4-FFF2-40B4-BE49-F238E27FC236}">
                  <a16:creationId xmlns:a16="http://schemas.microsoft.com/office/drawing/2014/main" id="{13C66E47-409E-44C1-AA1B-636C931D5E45}"/>
                </a:ext>
              </a:extLst>
            </p:cNvPr>
            <p:cNvSpPr/>
            <p:nvPr/>
          </p:nvSpPr>
          <p:spPr>
            <a:xfrm>
              <a:off x="4160841" y="3119439"/>
              <a:ext cx="1158875" cy="333375"/>
            </a:xfrm>
            <a:custGeom>
              <a:avLst/>
              <a:gdLst>
                <a:gd name="connsiteX0" fmla="*/ 300037 w 1159669"/>
                <a:gd name="connsiteY0" fmla="*/ 154781 h 333375"/>
                <a:gd name="connsiteX1" fmla="*/ 426244 w 1159669"/>
                <a:gd name="connsiteY1" fmla="*/ 140493 h 333375"/>
                <a:gd name="connsiteX2" fmla="*/ 564356 w 1159669"/>
                <a:gd name="connsiteY2" fmla="*/ 116681 h 333375"/>
                <a:gd name="connsiteX3" fmla="*/ 676275 w 1159669"/>
                <a:gd name="connsiteY3" fmla="*/ 88106 h 333375"/>
                <a:gd name="connsiteX4" fmla="*/ 781050 w 1159669"/>
                <a:gd name="connsiteY4" fmla="*/ 38100 h 333375"/>
                <a:gd name="connsiteX5" fmla="*/ 850106 w 1159669"/>
                <a:gd name="connsiteY5" fmla="*/ 0 h 333375"/>
                <a:gd name="connsiteX6" fmla="*/ 869156 w 1159669"/>
                <a:gd name="connsiteY6" fmla="*/ 0 h 333375"/>
                <a:gd name="connsiteX7" fmla="*/ 900112 w 1159669"/>
                <a:gd name="connsiteY7" fmla="*/ 2381 h 333375"/>
                <a:gd name="connsiteX8" fmla="*/ 964406 w 1159669"/>
                <a:gd name="connsiteY8" fmla="*/ 16668 h 333375"/>
                <a:gd name="connsiteX9" fmla="*/ 1033462 w 1159669"/>
                <a:gd name="connsiteY9" fmla="*/ 40481 h 333375"/>
                <a:gd name="connsiteX10" fmla="*/ 1092994 w 1159669"/>
                <a:gd name="connsiteY10" fmla="*/ 69056 h 333375"/>
                <a:gd name="connsiteX11" fmla="*/ 1135856 w 1159669"/>
                <a:gd name="connsiteY11" fmla="*/ 95250 h 333375"/>
                <a:gd name="connsiteX12" fmla="*/ 1152525 w 1159669"/>
                <a:gd name="connsiteY12" fmla="*/ 114300 h 333375"/>
                <a:gd name="connsiteX13" fmla="*/ 1159669 w 1159669"/>
                <a:gd name="connsiteY13" fmla="*/ 138112 h 333375"/>
                <a:gd name="connsiteX14" fmla="*/ 1150144 w 1159669"/>
                <a:gd name="connsiteY14" fmla="*/ 164306 h 333375"/>
                <a:gd name="connsiteX15" fmla="*/ 1131094 w 1159669"/>
                <a:gd name="connsiteY15" fmla="*/ 190500 h 333375"/>
                <a:gd name="connsiteX16" fmla="*/ 1092994 w 1159669"/>
                <a:gd name="connsiteY16" fmla="*/ 216693 h 333375"/>
                <a:gd name="connsiteX17" fmla="*/ 1064419 w 1159669"/>
                <a:gd name="connsiteY17" fmla="*/ 226218 h 333375"/>
                <a:gd name="connsiteX18" fmla="*/ 890587 w 1159669"/>
                <a:gd name="connsiteY18" fmla="*/ 261937 h 333375"/>
                <a:gd name="connsiteX19" fmla="*/ 602456 w 1159669"/>
                <a:gd name="connsiteY19" fmla="*/ 314325 h 333375"/>
                <a:gd name="connsiteX20" fmla="*/ 428625 w 1159669"/>
                <a:gd name="connsiteY20" fmla="*/ 333375 h 333375"/>
                <a:gd name="connsiteX21" fmla="*/ 350044 w 1159669"/>
                <a:gd name="connsiteY21" fmla="*/ 333375 h 333375"/>
                <a:gd name="connsiteX22" fmla="*/ 261937 w 1159669"/>
                <a:gd name="connsiteY22" fmla="*/ 319087 h 333375"/>
                <a:gd name="connsiteX23" fmla="*/ 195262 w 1159669"/>
                <a:gd name="connsiteY23" fmla="*/ 302418 h 333375"/>
                <a:gd name="connsiteX24" fmla="*/ 145256 w 1159669"/>
                <a:gd name="connsiteY24" fmla="*/ 280987 h 333375"/>
                <a:gd name="connsiteX25" fmla="*/ 83344 w 1159669"/>
                <a:gd name="connsiteY25" fmla="*/ 240506 h 333375"/>
                <a:gd name="connsiteX26" fmla="*/ 40481 w 1159669"/>
                <a:gd name="connsiteY26" fmla="*/ 197643 h 333375"/>
                <a:gd name="connsiteX27" fmla="*/ 16669 w 1159669"/>
                <a:gd name="connsiteY27" fmla="*/ 159543 h 333375"/>
                <a:gd name="connsiteX28" fmla="*/ 2381 w 1159669"/>
                <a:gd name="connsiteY28" fmla="*/ 130968 h 333375"/>
                <a:gd name="connsiteX29" fmla="*/ 0 w 1159669"/>
                <a:gd name="connsiteY29" fmla="*/ 104775 h 333375"/>
                <a:gd name="connsiteX30" fmla="*/ 14287 w 1159669"/>
                <a:gd name="connsiteY30" fmla="*/ 100012 h 333375"/>
                <a:gd name="connsiteX31" fmla="*/ 45244 w 1159669"/>
                <a:gd name="connsiteY31" fmla="*/ 107156 h 333375"/>
                <a:gd name="connsiteX32" fmla="*/ 116681 w 1159669"/>
                <a:gd name="connsiteY32" fmla="*/ 135731 h 333375"/>
                <a:gd name="connsiteX33" fmla="*/ 176212 w 1159669"/>
                <a:gd name="connsiteY33" fmla="*/ 150018 h 333375"/>
                <a:gd name="connsiteX34" fmla="*/ 300037 w 1159669"/>
                <a:gd name="connsiteY34" fmla="*/ 15478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9669" h="333375">
                  <a:moveTo>
                    <a:pt x="300037" y="154781"/>
                  </a:moveTo>
                  <a:lnTo>
                    <a:pt x="426244" y="140493"/>
                  </a:lnTo>
                  <a:lnTo>
                    <a:pt x="564356" y="116681"/>
                  </a:lnTo>
                  <a:lnTo>
                    <a:pt x="676275" y="88106"/>
                  </a:lnTo>
                  <a:lnTo>
                    <a:pt x="781050" y="38100"/>
                  </a:lnTo>
                  <a:lnTo>
                    <a:pt x="850106" y="0"/>
                  </a:lnTo>
                  <a:lnTo>
                    <a:pt x="869156" y="0"/>
                  </a:lnTo>
                  <a:lnTo>
                    <a:pt x="900112" y="2381"/>
                  </a:lnTo>
                  <a:lnTo>
                    <a:pt x="964406" y="16668"/>
                  </a:lnTo>
                  <a:lnTo>
                    <a:pt x="1033462" y="40481"/>
                  </a:lnTo>
                  <a:lnTo>
                    <a:pt x="1092994" y="69056"/>
                  </a:lnTo>
                  <a:lnTo>
                    <a:pt x="1135856" y="95250"/>
                  </a:lnTo>
                  <a:lnTo>
                    <a:pt x="1152525" y="114300"/>
                  </a:lnTo>
                  <a:lnTo>
                    <a:pt x="1159669" y="138112"/>
                  </a:lnTo>
                  <a:lnTo>
                    <a:pt x="1150144" y="164306"/>
                  </a:lnTo>
                  <a:lnTo>
                    <a:pt x="1131094" y="190500"/>
                  </a:lnTo>
                  <a:lnTo>
                    <a:pt x="1092994" y="216693"/>
                  </a:lnTo>
                  <a:lnTo>
                    <a:pt x="1064419" y="226218"/>
                  </a:lnTo>
                  <a:lnTo>
                    <a:pt x="890587" y="261937"/>
                  </a:lnTo>
                  <a:lnTo>
                    <a:pt x="602456" y="314325"/>
                  </a:lnTo>
                  <a:lnTo>
                    <a:pt x="428625" y="333375"/>
                  </a:lnTo>
                  <a:lnTo>
                    <a:pt x="350044" y="333375"/>
                  </a:lnTo>
                  <a:lnTo>
                    <a:pt x="261937" y="319087"/>
                  </a:lnTo>
                  <a:lnTo>
                    <a:pt x="195262" y="302418"/>
                  </a:lnTo>
                  <a:lnTo>
                    <a:pt x="145256" y="280987"/>
                  </a:lnTo>
                  <a:lnTo>
                    <a:pt x="83344" y="240506"/>
                  </a:lnTo>
                  <a:lnTo>
                    <a:pt x="40481" y="197643"/>
                  </a:lnTo>
                  <a:lnTo>
                    <a:pt x="16669" y="159543"/>
                  </a:lnTo>
                  <a:lnTo>
                    <a:pt x="2381" y="130968"/>
                  </a:lnTo>
                  <a:lnTo>
                    <a:pt x="0" y="104775"/>
                  </a:lnTo>
                  <a:cubicBezTo>
                    <a:pt x="12643" y="99717"/>
                    <a:pt x="7632" y="100012"/>
                    <a:pt x="14287" y="100012"/>
                  </a:cubicBezTo>
                  <a:lnTo>
                    <a:pt x="45244" y="107156"/>
                  </a:lnTo>
                  <a:lnTo>
                    <a:pt x="116681" y="135731"/>
                  </a:lnTo>
                  <a:lnTo>
                    <a:pt x="176212" y="150018"/>
                  </a:lnTo>
                  <a:lnTo>
                    <a:pt x="300037" y="1547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E7748123-5E88-4500-91B9-5E553B6F4035}"/>
                </a:ext>
              </a:extLst>
            </p:cNvPr>
            <p:cNvSpPr/>
            <p:nvPr/>
          </p:nvSpPr>
          <p:spPr>
            <a:xfrm>
              <a:off x="4090991" y="3810001"/>
              <a:ext cx="1233487" cy="334963"/>
            </a:xfrm>
            <a:custGeom>
              <a:avLst/>
              <a:gdLst>
                <a:gd name="connsiteX0" fmla="*/ 445293 w 1233487"/>
                <a:gd name="connsiteY0" fmla="*/ 140494 h 335756"/>
                <a:gd name="connsiteX1" fmla="*/ 638175 w 1233487"/>
                <a:gd name="connsiteY1" fmla="*/ 104775 h 335756"/>
                <a:gd name="connsiteX2" fmla="*/ 764381 w 1233487"/>
                <a:gd name="connsiteY2" fmla="*/ 69056 h 335756"/>
                <a:gd name="connsiteX3" fmla="*/ 835818 w 1233487"/>
                <a:gd name="connsiteY3" fmla="*/ 38100 h 335756"/>
                <a:gd name="connsiteX4" fmla="*/ 914400 w 1233487"/>
                <a:gd name="connsiteY4" fmla="*/ 11906 h 335756"/>
                <a:gd name="connsiteX5" fmla="*/ 942975 w 1233487"/>
                <a:gd name="connsiteY5" fmla="*/ 2381 h 335756"/>
                <a:gd name="connsiteX6" fmla="*/ 983456 w 1233487"/>
                <a:gd name="connsiteY6" fmla="*/ 0 h 335756"/>
                <a:gd name="connsiteX7" fmla="*/ 1035843 w 1233487"/>
                <a:gd name="connsiteY7" fmla="*/ 7144 h 335756"/>
                <a:gd name="connsiteX8" fmla="*/ 1119187 w 1233487"/>
                <a:gd name="connsiteY8" fmla="*/ 33338 h 335756"/>
                <a:gd name="connsiteX9" fmla="*/ 1185862 w 1233487"/>
                <a:gd name="connsiteY9" fmla="*/ 59531 h 335756"/>
                <a:gd name="connsiteX10" fmla="*/ 1214437 w 1233487"/>
                <a:gd name="connsiteY10" fmla="*/ 78581 h 335756"/>
                <a:gd name="connsiteX11" fmla="*/ 1231106 w 1233487"/>
                <a:gd name="connsiteY11" fmla="*/ 104775 h 335756"/>
                <a:gd name="connsiteX12" fmla="*/ 1233487 w 1233487"/>
                <a:gd name="connsiteY12" fmla="*/ 140494 h 335756"/>
                <a:gd name="connsiteX13" fmla="*/ 1221581 w 1233487"/>
                <a:gd name="connsiteY13" fmla="*/ 173831 h 335756"/>
                <a:gd name="connsiteX14" fmla="*/ 1195387 w 1233487"/>
                <a:gd name="connsiteY14" fmla="*/ 192881 h 335756"/>
                <a:gd name="connsiteX15" fmla="*/ 1154906 w 1233487"/>
                <a:gd name="connsiteY15" fmla="*/ 209550 h 335756"/>
                <a:gd name="connsiteX16" fmla="*/ 1095375 w 1233487"/>
                <a:gd name="connsiteY16" fmla="*/ 221456 h 335756"/>
                <a:gd name="connsiteX17" fmla="*/ 931068 w 1233487"/>
                <a:gd name="connsiteY17" fmla="*/ 245269 h 335756"/>
                <a:gd name="connsiteX18" fmla="*/ 326231 w 1233487"/>
                <a:gd name="connsiteY18" fmla="*/ 335756 h 335756"/>
                <a:gd name="connsiteX19" fmla="*/ 271462 w 1233487"/>
                <a:gd name="connsiteY19" fmla="*/ 319088 h 335756"/>
                <a:gd name="connsiteX20" fmla="*/ 200025 w 1233487"/>
                <a:gd name="connsiteY20" fmla="*/ 285750 h 335756"/>
                <a:gd name="connsiteX21" fmla="*/ 140493 w 1233487"/>
                <a:gd name="connsiteY21" fmla="*/ 247650 h 335756"/>
                <a:gd name="connsiteX22" fmla="*/ 80962 w 1233487"/>
                <a:gd name="connsiteY22" fmla="*/ 202406 h 335756"/>
                <a:gd name="connsiteX23" fmla="*/ 26193 w 1233487"/>
                <a:gd name="connsiteY23" fmla="*/ 152400 h 335756"/>
                <a:gd name="connsiteX24" fmla="*/ 7143 w 1233487"/>
                <a:gd name="connsiteY24" fmla="*/ 123825 h 335756"/>
                <a:gd name="connsiteX25" fmla="*/ 0 w 1233487"/>
                <a:gd name="connsiteY25" fmla="*/ 102394 h 335756"/>
                <a:gd name="connsiteX26" fmla="*/ 0 w 1233487"/>
                <a:gd name="connsiteY26" fmla="*/ 85725 h 335756"/>
                <a:gd name="connsiteX27" fmla="*/ 9525 w 1233487"/>
                <a:gd name="connsiteY27" fmla="*/ 73819 h 335756"/>
                <a:gd name="connsiteX28" fmla="*/ 38100 w 1233487"/>
                <a:gd name="connsiteY28" fmla="*/ 76200 h 335756"/>
                <a:gd name="connsiteX29" fmla="*/ 78581 w 1233487"/>
                <a:gd name="connsiteY29" fmla="*/ 100013 h 335756"/>
                <a:gd name="connsiteX30" fmla="*/ 150018 w 1233487"/>
                <a:gd name="connsiteY30" fmla="*/ 133350 h 335756"/>
                <a:gd name="connsiteX31" fmla="*/ 219075 w 1233487"/>
                <a:gd name="connsiteY31" fmla="*/ 150019 h 335756"/>
                <a:gd name="connsiteX32" fmla="*/ 302418 w 1233487"/>
                <a:gd name="connsiteY32" fmla="*/ 157163 h 335756"/>
                <a:gd name="connsiteX33" fmla="*/ 445293 w 1233487"/>
                <a:gd name="connsiteY33" fmla="*/ 1404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3487" h="335756">
                  <a:moveTo>
                    <a:pt x="445293" y="140494"/>
                  </a:moveTo>
                  <a:lnTo>
                    <a:pt x="638175" y="104775"/>
                  </a:lnTo>
                  <a:lnTo>
                    <a:pt x="764381" y="69056"/>
                  </a:lnTo>
                  <a:lnTo>
                    <a:pt x="835818" y="38100"/>
                  </a:lnTo>
                  <a:lnTo>
                    <a:pt x="914400" y="11906"/>
                  </a:lnTo>
                  <a:lnTo>
                    <a:pt x="942975" y="2381"/>
                  </a:lnTo>
                  <a:lnTo>
                    <a:pt x="983456" y="0"/>
                  </a:lnTo>
                  <a:lnTo>
                    <a:pt x="1035843" y="7144"/>
                  </a:lnTo>
                  <a:lnTo>
                    <a:pt x="1119187" y="33338"/>
                  </a:lnTo>
                  <a:lnTo>
                    <a:pt x="1185862" y="59531"/>
                  </a:lnTo>
                  <a:lnTo>
                    <a:pt x="1214437" y="78581"/>
                  </a:lnTo>
                  <a:lnTo>
                    <a:pt x="1231106" y="104775"/>
                  </a:lnTo>
                  <a:lnTo>
                    <a:pt x="1233487" y="140494"/>
                  </a:lnTo>
                  <a:lnTo>
                    <a:pt x="1221581" y="173831"/>
                  </a:lnTo>
                  <a:lnTo>
                    <a:pt x="1195387" y="192881"/>
                  </a:lnTo>
                  <a:lnTo>
                    <a:pt x="1154906" y="209550"/>
                  </a:lnTo>
                  <a:lnTo>
                    <a:pt x="1095375" y="221456"/>
                  </a:lnTo>
                  <a:lnTo>
                    <a:pt x="931068" y="245269"/>
                  </a:lnTo>
                  <a:lnTo>
                    <a:pt x="326231" y="335756"/>
                  </a:lnTo>
                  <a:lnTo>
                    <a:pt x="271462" y="319088"/>
                  </a:lnTo>
                  <a:lnTo>
                    <a:pt x="200025" y="285750"/>
                  </a:lnTo>
                  <a:lnTo>
                    <a:pt x="140493" y="247650"/>
                  </a:lnTo>
                  <a:lnTo>
                    <a:pt x="80962" y="202406"/>
                  </a:lnTo>
                  <a:lnTo>
                    <a:pt x="26193" y="152400"/>
                  </a:lnTo>
                  <a:lnTo>
                    <a:pt x="7143" y="123825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9525" y="73819"/>
                  </a:lnTo>
                  <a:lnTo>
                    <a:pt x="38100" y="76200"/>
                  </a:lnTo>
                  <a:lnTo>
                    <a:pt x="78581" y="100013"/>
                  </a:lnTo>
                  <a:lnTo>
                    <a:pt x="150018" y="133350"/>
                  </a:lnTo>
                  <a:lnTo>
                    <a:pt x="219075" y="150019"/>
                  </a:lnTo>
                  <a:lnTo>
                    <a:pt x="302418" y="157163"/>
                  </a:lnTo>
                  <a:lnTo>
                    <a:pt x="445293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4">
              <a:extLst>
                <a:ext uri="{FF2B5EF4-FFF2-40B4-BE49-F238E27FC236}">
                  <a16:creationId xmlns:a16="http://schemas.microsoft.com/office/drawing/2014/main" id="{61C29C70-49C8-4C6E-9CB4-CA884AB95A08}"/>
                </a:ext>
              </a:extLst>
            </p:cNvPr>
            <p:cNvSpPr/>
            <p:nvPr/>
          </p:nvSpPr>
          <p:spPr>
            <a:xfrm>
              <a:off x="3841752" y="4627563"/>
              <a:ext cx="630238" cy="1060450"/>
            </a:xfrm>
            <a:custGeom>
              <a:avLst/>
              <a:gdLst>
                <a:gd name="connsiteX0" fmla="*/ 440532 w 642938"/>
                <a:gd name="connsiteY0" fmla="*/ 333375 h 1062037"/>
                <a:gd name="connsiteX1" fmla="*/ 566738 w 642938"/>
                <a:gd name="connsiteY1" fmla="*/ 816769 h 1062037"/>
                <a:gd name="connsiteX2" fmla="*/ 642938 w 642938"/>
                <a:gd name="connsiteY2" fmla="*/ 909637 h 1062037"/>
                <a:gd name="connsiteX3" fmla="*/ 631032 w 642938"/>
                <a:gd name="connsiteY3" fmla="*/ 950119 h 1062037"/>
                <a:gd name="connsiteX4" fmla="*/ 607219 w 642938"/>
                <a:gd name="connsiteY4" fmla="*/ 1002506 h 1062037"/>
                <a:gd name="connsiteX5" fmla="*/ 578644 w 642938"/>
                <a:gd name="connsiteY5" fmla="*/ 1042987 h 1062037"/>
                <a:gd name="connsiteX6" fmla="*/ 545307 w 642938"/>
                <a:gd name="connsiteY6" fmla="*/ 1062037 h 1062037"/>
                <a:gd name="connsiteX7" fmla="*/ 511969 w 642938"/>
                <a:gd name="connsiteY7" fmla="*/ 1062037 h 1062037"/>
                <a:gd name="connsiteX8" fmla="*/ 473869 w 642938"/>
                <a:gd name="connsiteY8" fmla="*/ 1054894 h 1062037"/>
                <a:gd name="connsiteX9" fmla="*/ 433388 w 642938"/>
                <a:gd name="connsiteY9" fmla="*/ 1033462 h 1062037"/>
                <a:gd name="connsiteX10" fmla="*/ 381000 w 642938"/>
                <a:gd name="connsiteY10" fmla="*/ 995362 h 1062037"/>
                <a:gd name="connsiteX11" fmla="*/ 350044 w 642938"/>
                <a:gd name="connsiteY11" fmla="*/ 962025 h 1062037"/>
                <a:gd name="connsiteX12" fmla="*/ 326232 w 642938"/>
                <a:gd name="connsiteY12" fmla="*/ 928687 h 1062037"/>
                <a:gd name="connsiteX13" fmla="*/ 309563 w 642938"/>
                <a:gd name="connsiteY13" fmla="*/ 885825 h 1062037"/>
                <a:gd name="connsiteX14" fmla="*/ 300038 w 642938"/>
                <a:gd name="connsiteY14" fmla="*/ 840581 h 1062037"/>
                <a:gd name="connsiteX15" fmla="*/ 254794 w 642938"/>
                <a:gd name="connsiteY15" fmla="*/ 559594 h 1062037"/>
                <a:gd name="connsiteX16" fmla="*/ 226219 w 642938"/>
                <a:gd name="connsiteY16" fmla="*/ 414337 h 1062037"/>
                <a:gd name="connsiteX17" fmla="*/ 202407 w 642938"/>
                <a:gd name="connsiteY17" fmla="*/ 342900 h 1062037"/>
                <a:gd name="connsiteX18" fmla="*/ 180975 w 642938"/>
                <a:gd name="connsiteY18" fmla="*/ 283369 h 1062037"/>
                <a:gd name="connsiteX19" fmla="*/ 145257 w 642938"/>
                <a:gd name="connsiteY19" fmla="*/ 216694 h 1062037"/>
                <a:gd name="connsiteX20" fmla="*/ 109538 w 642938"/>
                <a:gd name="connsiteY20" fmla="*/ 157162 h 1062037"/>
                <a:gd name="connsiteX21" fmla="*/ 45244 w 642938"/>
                <a:gd name="connsiteY21" fmla="*/ 85725 h 1062037"/>
                <a:gd name="connsiteX22" fmla="*/ 14288 w 642938"/>
                <a:gd name="connsiteY22" fmla="*/ 50006 h 1062037"/>
                <a:gd name="connsiteX23" fmla="*/ 0 w 642938"/>
                <a:gd name="connsiteY23" fmla="*/ 26194 h 1062037"/>
                <a:gd name="connsiteX24" fmla="*/ 4763 w 642938"/>
                <a:gd name="connsiteY24" fmla="*/ 7144 h 1062037"/>
                <a:gd name="connsiteX25" fmla="*/ 19050 w 642938"/>
                <a:gd name="connsiteY25" fmla="*/ 0 h 1062037"/>
                <a:gd name="connsiteX26" fmla="*/ 50007 w 642938"/>
                <a:gd name="connsiteY26" fmla="*/ 4762 h 1062037"/>
                <a:gd name="connsiteX27" fmla="*/ 381000 w 642938"/>
                <a:gd name="connsiteY27" fmla="*/ 66675 h 1062037"/>
                <a:gd name="connsiteX28" fmla="*/ 440532 w 642938"/>
                <a:gd name="connsiteY28" fmla="*/ 333375 h 1062037"/>
                <a:gd name="connsiteX0" fmla="*/ 440532 w 631032"/>
                <a:gd name="connsiteY0" fmla="*/ 333375 h 1062037"/>
                <a:gd name="connsiteX1" fmla="*/ 566738 w 631032"/>
                <a:gd name="connsiteY1" fmla="*/ 816769 h 1062037"/>
                <a:gd name="connsiteX2" fmla="*/ 631032 w 631032"/>
                <a:gd name="connsiteY2" fmla="*/ 950119 h 1062037"/>
                <a:gd name="connsiteX3" fmla="*/ 607219 w 631032"/>
                <a:gd name="connsiteY3" fmla="*/ 1002506 h 1062037"/>
                <a:gd name="connsiteX4" fmla="*/ 578644 w 631032"/>
                <a:gd name="connsiteY4" fmla="*/ 1042987 h 1062037"/>
                <a:gd name="connsiteX5" fmla="*/ 545307 w 631032"/>
                <a:gd name="connsiteY5" fmla="*/ 1062037 h 1062037"/>
                <a:gd name="connsiteX6" fmla="*/ 511969 w 631032"/>
                <a:gd name="connsiteY6" fmla="*/ 1062037 h 1062037"/>
                <a:gd name="connsiteX7" fmla="*/ 473869 w 631032"/>
                <a:gd name="connsiteY7" fmla="*/ 1054894 h 1062037"/>
                <a:gd name="connsiteX8" fmla="*/ 433388 w 631032"/>
                <a:gd name="connsiteY8" fmla="*/ 1033462 h 1062037"/>
                <a:gd name="connsiteX9" fmla="*/ 381000 w 631032"/>
                <a:gd name="connsiteY9" fmla="*/ 995362 h 1062037"/>
                <a:gd name="connsiteX10" fmla="*/ 350044 w 631032"/>
                <a:gd name="connsiteY10" fmla="*/ 962025 h 1062037"/>
                <a:gd name="connsiteX11" fmla="*/ 326232 w 631032"/>
                <a:gd name="connsiteY11" fmla="*/ 928687 h 1062037"/>
                <a:gd name="connsiteX12" fmla="*/ 309563 w 631032"/>
                <a:gd name="connsiteY12" fmla="*/ 885825 h 1062037"/>
                <a:gd name="connsiteX13" fmla="*/ 300038 w 631032"/>
                <a:gd name="connsiteY13" fmla="*/ 840581 h 1062037"/>
                <a:gd name="connsiteX14" fmla="*/ 254794 w 631032"/>
                <a:gd name="connsiteY14" fmla="*/ 559594 h 1062037"/>
                <a:gd name="connsiteX15" fmla="*/ 226219 w 631032"/>
                <a:gd name="connsiteY15" fmla="*/ 414337 h 1062037"/>
                <a:gd name="connsiteX16" fmla="*/ 202407 w 631032"/>
                <a:gd name="connsiteY16" fmla="*/ 342900 h 1062037"/>
                <a:gd name="connsiteX17" fmla="*/ 180975 w 631032"/>
                <a:gd name="connsiteY17" fmla="*/ 283369 h 1062037"/>
                <a:gd name="connsiteX18" fmla="*/ 145257 w 631032"/>
                <a:gd name="connsiteY18" fmla="*/ 216694 h 1062037"/>
                <a:gd name="connsiteX19" fmla="*/ 109538 w 631032"/>
                <a:gd name="connsiteY19" fmla="*/ 157162 h 1062037"/>
                <a:gd name="connsiteX20" fmla="*/ 45244 w 631032"/>
                <a:gd name="connsiteY20" fmla="*/ 85725 h 1062037"/>
                <a:gd name="connsiteX21" fmla="*/ 14288 w 631032"/>
                <a:gd name="connsiteY21" fmla="*/ 50006 h 1062037"/>
                <a:gd name="connsiteX22" fmla="*/ 0 w 631032"/>
                <a:gd name="connsiteY22" fmla="*/ 26194 h 1062037"/>
                <a:gd name="connsiteX23" fmla="*/ 4763 w 631032"/>
                <a:gd name="connsiteY23" fmla="*/ 7144 h 1062037"/>
                <a:gd name="connsiteX24" fmla="*/ 19050 w 631032"/>
                <a:gd name="connsiteY24" fmla="*/ 0 h 1062037"/>
                <a:gd name="connsiteX25" fmla="*/ 50007 w 631032"/>
                <a:gd name="connsiteY25" fmla="*/ 4762 h 1062037"/>
                <a:gd name="connsiteX26" fmla="*/ 381000 w 631032"/>
                <a:gd name="connsiteY26" fmla="*/ 66675 h 1062037"/>
                <a:gd name="connsiteX27" fmla="*/ 440532 w 631032"/>
                <a:gd name="connsiteY27" fmla="*/ 333375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2" h="1062037">
                  <a:moveTo>
                    <a:pt x="440532" y="333375"/>
                  </a:moveTo>
                  <a:lnTo>
                    <a:pt x="566738" y="816769"/>
                  </a:lnTo>
                  <a:lnTo>
                    <a:pt x="631032" y="950119"/>
                  </a:lnTo>
                  <a:lnTo>
                    <a:pt x="607219" y="1002506"/>
                  </a:lnTo>
                  <a:lnTo>
                    <a:pt x="578644" y="1042987"/>
                  </a:lnTo>
                  <a:lnTo>
                    <a:pt x="545307" y="1062037"/>
                  </a:lnTo>
                  <a:lnTo>
                    <a:pt x="511969" y="1062037"/>
                  </a:lnTo>
                  <a:lnTo>
                    <a:pt x="473869" y="1054894"/>
                  </a:lnTo>
                  <a:lnTo>
                    <a:pt x="433388" y="1033462"/>
                  </a:lnTo>
                  <a:lnTo>
                    <a:pt x="381000" y="995362"/>
                  </a:lnTo>
                  <a:lnTo>
                    <a:pt x="350044" y="962025"/>
                  </a:lnTo>
                  <a:lnTo>
                    <a:pt x="326232" y="928687"/>
                  </a:lnTo>
                  <a:lnTo>
                    <a:pt x="309563" y="885825"/>
                  </a:lnTo>
                  <a:lnTo>
                    <a:pt x="300038" y="840581"/>
                  </a:lnTo>
                  <a:lnTo>
                    <a:pt x="254794" y="559594"/>
                  </a:lnTo>
                  <a:lnTo>
                    <a:pt x="226219" y="414337"/>
                  </a:lnTo>
                  <a:lnTo>
                    <a:pt x="202407" y="342900"/>
                  </a:lnTo>
                  <a:lnTo>
                    <a:pt x="180975" y="283369"/>
                  </a:lnTo>
                  <a:lnTo>
                    <a:pt x="145257" y="216694"/>
                  </a:lnTo>
                  <a:lnTo>
                    <a:pt x="109538" y="157162"/>
                  </a:lnTo>
                  <a:lnTo>
                    <a:pt x="45244" y="85725"/>
                  </a:lnTo>
                  <a:lnTo>
                    <a:pt x="14288" y="50006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7" y="4762"/>
                  </a:lnTo>
                  <a:lnTo>
                    <a:pt x="381000" y="66675"/>
                  </a:lnTo>
                  <a:lnTo>
                    <a:pt x="440532" y="3333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7">
              <a:extLst>
                <a:ext uri="{FF2B5EF4-FFF2-40B4-BE49-F238E27FC236}">
                  <a16:creationId xmlns:a16="http://schemas.microsoft.com/office/drawing/2014/main" id="{B9F41180-253D-4877-97B8-45EE9EC61CBA}"/>
                </a:ext>
              </a:extLst>
            </p:cNvPr>
            <p:cNvSpPr/>
            <p:nvPr/>
          </p:nvSpPr>
          <p:spPr>
            <a:xfrm>
              <a:off x="5743578" y="1955801"/>
              <a:ext cx="2424113" cy="512763"/>
            </a:xfrm>
            <a:custGeom>
              <a:avLst/>
              <a:gdLst>
                <a:gd name="connsiteX0" fmla="*/ 985754 w 2423424"/>
                <a:gd name="connsiteY0" fmla="*/ 206137 h 512698"/>
                <a:gd name="connsiteX1" fmla="*/ 1516952 w 2423424"/>
                <a:gd name="connsiteY1" fmla="*/ 137424 h 512698"/>
                <a:gd name="connsiteX2" fmla="*/ 1659662 w 2423424"/>
                <a:gd name="connsiteY2" fmla="*/ 113639 h 512698"/>
                <a:gd name="connsiteX3" fmla="*/ 1762730 w 2423424"/>
                <a:gd name="connsiteY3" fmla="*/ 73998 h 512698"/>
                <a:gd name="connsiteX4" fmla="*/ 1926582 w 2423424"/>
                <a:gd name="connsiteY4" fmla="*/ 0 h 512698"/>
                <a:gd name="connsiteX5" fmla="*/ 1955653 w 2423424"/>
                <a:gd name="connsiteY5" fmla="*/ 0 h 512698"/>
                <a:gd name="connsiteX6" fmla="*/ 2021722 w 2423424"/>
                <a:gd name="connsiteY6" fmla="*/ 15857 h 512698"/>
                <a:gd name="connsiteX7" fmla="*/ 2196145 w 2423424"/>
                <a:gd name="connsiteY7" fmla="*/ 58141 h 512698"/>
                <a:gd name="connsiteX8" fmla="*/ 2315070 w 2423424"/>
                <a:gd name="connsiteY8" fmla="*/ 95140 h 512698"/>
                <a:gd name="connsiteX9" fmla="*/ 2359997 w 2423424"/>
                <a:gd name="connsiteY9" fmla="*/ 113639 h 512698"/>
                <a:gd name="connsiteX10" fmla="*/ 2399639 w 2423424"/>
                <a:gd name="connsiteY10" fmla="*/ 153281 h 512698"/>
                <a:gd name="connsiteX11" fmla="*/ 2423424 w 2423424"/>
                <a:gd name="connsiteY11" fmla="*/ 190280 h 512698"/>
                <a:gd name="connsiteX12" fmla="*/ 2423424 w 2423424"/>
                <a:gd name="connsiteY12" fmla="*/ 214065 h 512698"/>
                <a:gd name="connsiteX13" fmla="*/ 2418138 w 2423424"/>
                <a:gd name="connsiteY13" fmla="*/ 243135 h 512698"/>
                <a:gd name="connsiteX14" fmla="*/ 2391711 w 2423424"/>
                <a:gd name="connsiteY14" fmla="*/ 272206 h 512698"/>
                <a:gd name="connsiteX15" fmla="*/ 2349426 w 2423424"/>
                <a:gd name="connsiteY15" fmla="*/ 298634 h 512698"/>
                <a:gd name="connsiteX16" fmla="*/ 2309784 w 2423424"/>
                <a:gd name="connsiteY16" fmla="*/ 311848 h 512698"/>
                <a:gd name="connsiteX17" fmla="*/ 2219930 w 2423424"/>
                <a:gd name="connsiteY17" fmla="*/ 314490 h 512698"/>
                <a:gd name="connsiteX18" fmla="*/ 1852584 w 2423424"/>
                <a:gd name="connsiteY18" fmla="*/ 311848 h 512698"/>
                <a:gd name="connsiteX19" fmla="*/ 1514309 w 2423424"/>
                <a:gd name="connsiteY19" fmla="*/ 338275 h 512698"/>
                <a:gd name="connsiteX20" fmla="*/ 1057109 w 2423424"/>
                <a:gd name="connsiteY20" fmla="*/ 383202 h 512698"/>
                <a:gd name="connsiteX21" fmla="*/ 887972 w 2423424"/>
                <a:gd name="connsiteY21" fmla="*/ 406987 h 512698"/>
                <a:gd name="connsiteX22" fmla="*/ 713549 w 2423424"/>
                <a:gd name="connsiteY22" fmla="*/ 441344 h 512698"/>
                <a:gd name="connsiteX23" fmla="*/ 605195 w 2423424"/>
                <a:gd name="connsiteY23" fmla="*/ 470414 h 512698"/>
                <a:gd name="connsiteX24" fmla="*/ 433415 w 2423424"/>
                <a:gd name="connsiteY24" fmla="*/ 512698 h 512698"/>
                <a:gd name="connsiteX25" fmla="*/ 367345 w 2423424"/>
                <a:gd name="connsiteY25" fmla="*/ 483628 h 512698"/>
                <a:gd name="connsiteX26" fmla="*/ 285419 w 2423424"/>
                <a:gd name="connsiteY26" fmla="*/ 433415 h 512698"/>
                <a:gd name="connsiteX27" fmla="*/ 153280 w 2423424"/>
                <a:gd name="connsiteY27" fmla="*/ 330347 h 512698"/>
                <a:gd name="connsiteX28" fmla="*/ 68712 w 2423424"/>
                <a:gd name="connsiteY28" fmla="*/ 253707 h 512698"/>
                <a:gd name="connsiteX29" fmla="*/ 10571 w 2423424"/>
                <a:gd name="connsiteY29" fmla="*/ 198208 h 512698"/>
                <a:gd name="connsiteX30" fmla="*/ 0 w 2423424"/>
                <a:gd name="connsiteY30" fmla="*/ 169138 h 512698"/>
                <a:gd name="connsiteX31" fmla="*/ 0 w 2423424"/>
                <a:gd name="connsiteY31" fmla="*/ 145353 h 512698"/>
                <a:gd name="connsiteX32" fmla="*/ 18499 w 2423424"/>
                <a:gd name="connsiteY32" fmla="*/ 137424 h 512698"/>
                <a:gd name="connsiteX33" fmla="*/ 50212 w 2423424"/>
                <a:gd name="connsiteY33" fmla="*/ 145353 h 512698"/>
                <a:gd name="connsiteX34" fmla="*/ 105711 w 2423424"/>
                <a:gd name="connsiteY34" fmla="*/ 169138 h 512698"/>
                <a:gd name="connsiteX35" fmla="*/ 195565 w 2423424"/>
                <a:gd name="connsiteY35" fmla="*/ 200851 h 512698"/>
                <a:gd name="connsiteX36" fmla="*/ 282776 w 2423424"/>
                <a:gd name="connsiteY36" fmla="*/ 221993 h 512698"/>
                <a:gd name="connsiteX37" fmla="*/ 388487 w 2423424"/>
                <a:gd name="connsiteY37" fmla="*/ 237850 h 512698"/>
                <a:gd name="connsiteX38" fmla="*/ 478342 w 2423424"/>
                <a:gd name="connsiteY38" fmla="*/ 240493 h 512698"/>
                <a:gd name="connsiteX39" fmla="*/ 652765 w 2423424"/>
                <a:gd name="connsiteY39" fmla="*/ 240493 h 512698"/>
                <a:gd name="connsiteX40" fmla="*/ 843045 w 2423424"/>
                <a:gd name="connsiteY40" fmla="*/ 224636 h 512698"/>
                <a:gd name="connsiteX41" fmla="*/ 985754 w 2423424"/>
                <a:gd name="connsiteY41" fmla="*/ 206137 h 5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3424" h="512698">
                  <a:moveTo>
                    <a:pt x="985754" y="206137"/>
                  </a:moveTo>
                  <a:lnTo>
                    <a:pt x="1516952" y="137424"/>
                  </a:lnTo>
                  <a:lnTo>
                    <a:pt x="1659662" y="113639"/>
                  </a:lnTo>
                  <a:lnTo>
                    <a:pt x="1762730" y="73998"/>
                  </a:lnTo>
                  <a:lnTo>
                    <a:pt x="1926582" y="0"/>
                  </a:lnTo>
                  <a:lnTo>
                    <a:pt x="1955653" y="0"/>
                  </a:lnTo>
                  <a:lnTo>
                    <a:pt x="2021722" y="15857"/>
                  </a:lnTo>
                  <a:lnTo>
                    <a:pt x="2196145" y="58141"/>
                  </a:lnTo>
                  <a:lnTo>
                    <a:pt x="2315070" y="95140"/>
                  </a:lnTo>
                  <a:lnTo>
                    <a:pt x="2359997" y="113639"/>
                  </a:lnTo>
                  <a:lnTo>
                    <a:pt x="2399639" y="153281"/>
                  </a:lnTo>
                  <a:lnTo>
                    <a:pt x="2423424" y="190280"/>
                  </a:lnTo>
                  <a:lnTo>
                    <a:pt x="2423424" y="214065"/>
                  </a:lnTo>
                  <a:lnTo>
                    <a:pt x="2418138" y="243135"/>
                  </a:lnTo>
                  <a:lnTo>
                    <a:pt x="2391711" y="272206"/>
                  </a:lnTo>
                  <a:lnTo>
                    <a:pt x="2349426" y="298634"/>
                  </a:lnTo>
                  <a:lnTo>
                    <a:pt x="2309784" y="311848"/>
                  </a:lnTo>
                  <a:lnTo>
                    <a:pt x="2219930" y="314490"/>
                  </a:lnTo>
                  <a:lnTo>
                    <a:pt x="1852584" y="311848"/>
                  </a:lnTo>
                  <a:lnTo>
                    <a:pt x="1514309" y="338275"/>
                  </a:lnTo>
                  <a:lnTo>
                    <a:pt x="1057109" y="383202"/>
                  </a:lnTo>
                  <a:lnTo>
                    <a:pt x="887972" y="406987"/>
                  </a:lnTo>
                  <a:lnTo>
                    <a:pt x="713549" y="441344"/>
                  </a:lnTo>
                  <a:lnTo>
                    <a:pt x="605195" y="470414"/>
                  </a:lnTo>
                  <a:lnTo>
                    <a:pt x="433415" y="512698"/>
                  </a:lnTo>
                  <a:lnTo>
                    <a:pt x="367345" y="483628"/>
                  </a:lnTo>
                  <a:lnTo>
                    <a:pt x="285419" y="433415"/>
                  </a:lnTo>
                  <a:lnTo>
                    <a:pt x="153280" y="330347"/>
                  </a:lnTo>
                  <a:lnTo>
                    <a:pt x="68712" y="253707"/>
                  </a:lnTo>
                  <a:lnTo>
                    <a:pt x="10571" y="198208"/>
                  </a:lnTo>
                  <a:lnTo>
                    <a:pt x="0" y="169138"/>
                  </a:lnTo>
                  <a:lnTo>
                    <a:pt x="0" y="145353"/>
                  </a:lnTo>
                  <a:lnTo>
                    <a:pt x="18499" y="137424"/>
                  </a:lnTo>
                  <a:lnTo>
                    <a:pt x="50212" y="145353"/>
                  </a:lnTo>
                  <a:lnTo>
                    <a:pt x="105711" y="169138"/>
                  </a:lnTo>
                  <a:lnTo>
                    <a:pt x="195565" y="200851"/>
                  </a:lnTo>
                  <a:lnTo>
                    <a:pt x="282776" y="221993"/>
                  </a:lnTo>
                  <a:lnTo>
                    <a:pt x="388487" y="237850"/>
                  </a:lnTo>
                  <a:lnTo>
                    <a:pt x="478342" y="240493"/>
                  </a:lnTo>
                  <a:lnTo>
                    <a:pt x="652765" y="240493"/>
                  </a:lnTo>
                  <a:lnTo>
                    <a:pt x="843045" y="224636"/>
                  </a:lnTo>
                  <a:lnTo>
                    <a:pt x="985754" y="206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33D33A28-EFCC-438D-B507-5524808E0415}"/>
                </a:ext>
              </a:extLst>
            </p:cNvPr>
            <p:cNvSpPr/>
            <p:nvPr/>
          </p:nvSpPr>
          <p:spPr>
            <a:xfrm rot="16200000">
              <a:off x="5125246" y="4060032"/>
              <a:ext cx="1998662" cy="555625"/>
            </a:xfrm>
            <a:custGeom>
              <a:avLst/>
              <a:gdLst>
                <a:gd name="connsiteX0" fmla="*/ 621507 w 1997869"/>
                <a:gd name="connsiteY0" fmla="*/ 266700 h 554831"/>
                <a:gd name="connsiteX1" fmla="*/ 1140619 w 1997869"/>
                <a:gd name="connsiteY1" fmla="*/ 250031 h 554831"/>
                <a:gd name="connsiteX2" fmla="*/ 1490663 w 1997869"/>
                <a:gd name="connsiteY2" fmla="*/ 230981 h 554831"/>
                <a:gd name="connsiteX3" fmla="*/ 1674019 w 1997869"/>
                <a:gd name="connsiteY3" fmla="*/ 223838 h 554831"/>
                <a:gd name="connsiteX4" fmla="*/ 1747838 w 1997869"/>
                <a:gd name="connsiteY4" fmla="*/ 211931 h 554831"/>
                <a:gd name="connsiteX5" fmla="*/ 1804988 w 1997869"/>
                <a:gd name="connsiteY5" fmla="*/ 190500 h 554831"/>
                <a:gd name="connsiteX6" fmla="*/ 1862138 w 1997869"/>
                <a:gd name="connsiteY6" fmla="*/ 150019 h 554831"/>
                <a:gd name="connsiteX7" fmla="*/ 1900238 w 1997869"/>
                <a:gd name="connsiteY7" fmla="*/ 107156 h 554831"/>
                <a:gd name="connsiteX8" fmla="*/ 1924050 w 1997869"/>
                <a:gd name="connsiteY8" fmla="*/ 59531 h 554831"/>
                <a:gd name="connsiteX9" fmla="*/ 1940719 w 1997869"/>
                <a:gd name="connsiteY9" fmla="*/ 23813 h 554831"/>
                <a:gd name="connsiteX10" fmla="*/ 1952625 w 1997869"/>
                <a:gd name="connsiteY10" fmla="*/ 2381 h 554831"/>
                <a:gd name="connsiteX11" fmla="*/ 1964532 w 1997869"/>
                <a:gd name="connsiteY11" fmla="*/ 0 h 554831"/>
                <a:gd name="connsiteX12" fmla="*/ 1976438 w 1997869"/>
                <a:gd name="connsiteY12" fmla="*/ 4763 h 554831"/>
                <a:gd name="connsiteX13" fmla="*/ 1988344 w 1997869"/>
                <a:gd name="connsiteY13" fmla="*/ 23813 h 554831"/>
                <a:gd name="connsiteX14" fmla="*/ 1997869 w 1997869"/>
                <a:gd name="connsiteY14" fmla="*/ 54769 h 554831"/>
                <a:gd name="connsiteX15" fmla="*/ 1995488 w 1997869"/>
                <a:gd name="connsiteY15" fmla="*/ 157163 h 554831"/>
                <a:gd name="connsiteX16" fmla="*/ 1993107 w 1997869"/>
                <a:gd name="connsiteY16" fmla="*/ 219075 h 554831"/>
                <a:gd name="connsiteX17" fmla="*/ 1978819 w 1997869"/>
                <a:gd name="connsiteY17" fmla="*/ 266700 h 554831"/>
                <a:gd name="connsiteX18" fmla="*/ 1938338 w 1997869"/>
                <a:gd name="connsiteY18" fmla="*/ 359569 h 554831"/>
                <a:gd name="connsiteX19" fmla="*/ 1902619 w 1997869"/>
                <a:gd name="connsiteY19" fmla="*/ 438150 h 554831"/>
                <a:gd name="connsiteX20" fmla="*/ 1862138 w 1997869"/>
                <a:gd name="connsiteY20" fmla="*/ 490538 h 554831"/>
                <a:gd name="connsiteX21" fmla="*/ 1831182 w 1997869"/>
                <a:gd name="connsiteY21" fmla="*/ 521494 h 554831"/>
                <a:gd name="connsiteX22" fmla="*/ 1802607 w 1997869"/>
                <a:gd name="connsiteY22" fmla="*/ 545306 h 554831"/>
                <a:gd name="connsiteX23" fmla="*/ 1778794 w 1997869"/>
                <a:gd name="connsiteY23" fmla="*/ 554831 h 554831"/>
                <a:gd name="connsiteX24" fmla="*/ 1747838 w 1997869"/>
                <a:gd name="connsiteY24" fmla="*/ 550069 h 554831"/>
                <a:gd name="connsiteX25" fmla="*/ 1712119 w 1997869"/>
                <a:gd name="connsiteY25" fmla="*/ 535781 h 554831"/>
                <a:gd name="connsiteX26" fmla="*/ 1664494 w 1997869"/>
                <a:gd name="connsiteY26" fmla="*/ 521494 h 554831"/>
                <a:gd name="connsiteX27" fmla="*/ 1585913 w 1997869"/>
                <a:gd name="connsiteY27" fmla="*/ 514350 h 554831"/>
                <a:gd name="connsiteX28" fmla="*/ 1264444 w 1997869"/>
                <a:gd name="connsiteY28" fmla="*/ 497681 h 554831"/>
                <a:gd name="connsiteX29" fmla="*/ 909638 w 1997869"/>
                <a:gd name="connsiteY29" fmla="*/ 488156 h 554831"/>
                <a:gd name="connsiteX30" fmla="*/ 509588 w 1997869"/>
                <a:gd name="connsiteY30" fmla="*/ 492919 h 554831"/>
                <a:gd name="connsiteX31" fmla="*/ 19050 w 1997869"/>
                <a:gd name="connsiteY31" fmla="*/ 511969 h 554831"/>
                <a:gd name="connsiteX32" fmla="*/ 0 w 1997869"/>
                <a:gd name="connsiteY32" fmla="*/ 288131 h 554831"/>
                <a:gd name="connsiteX33" fmla="*/ 130969 w 1997869"/>
                <a:gd name="connsiteY33" fmla="*/ 285750 h 554831"/>
                <a:gd name="connsiteX34" fmla="*/ 621507 w 1997869"/>
                <a:gd name="connsiteY34" fmla="*/ 26670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97869" h="554831">
                  <a:moveTo>
                    <a:pt x="621507" y="266700"/>
                  </a:moveTo>
                  <a:lnTo>
                    <a:pt x="1140619" y="250031"/>
                  </a:lnTo>
                  <a:lnTo>
                    <a:pt x="1490663" y="230981"/>
                  </a:lnTo>
                  <a:lnTo>
                    <a:pt x="1674019" y="223838"/>
                  </a:lnTo>
                  <a:lnTo>
                    <a:pt x="1747838" y="211931"/>
                  </a:lnTo>
                  <a:lnTo>
                    <a:pt x="1804988" y="190500"/>
                  </a:lnTo>
                  <a:lnTo>
                    <a:pt x="1862138" y="150019"/>
                  </a:lnTo>
                  <a:lnTo>
                    <a:pt x="1900238" y="107156"/>
                  </a:lnTo>
                  <a:lnTo>
                    <a:pt x="1924050" y="59531"/>
                  </a:lnTo>
                  <a:lnTo>
                    <a:pt x="1940719" y="23813"/>
                  </a:lnTo>
                  <a:lnTo>
                    <a:pt x="1952625" y="2381"/>
                  </a:lnTo>
                  <a:lnTo>
                    <a:pt x="1964532" y="0"/>
                  </a:lnTo>
                  <a:lnTo>
                    <a:pt x="1976438" y="4763"/>
                  </a:lnTo>
                  <a:lnTo>
                    <a:pt x="1988344" y="23813"/>
                  </a:lnTo>
                  <a:lnTo>
                    <a:pt x="1997869" y="54769"/>
                  </a:lnTo>
                  <a:cubicBezTo>
                    <a:pt x="1997075" y="88900"/>
                    <a:pt x="1996282" y="123032"/>
                    <a:pt x="1995488" y="157163"/>
                  </a:cubicBezTo>
                  <a:cubicBezTo>
                    <a:pt x="1994694" y="177800"/>
                    <a:pt x="1993901" y="198438"/>
                    <a:pt x="1993107" y="219075"/>
                  </a:cubicBezTo>
                  <a:lnTo>
                    <a:pt x="1978819" y="266700"/>
                  </a:lnTo>
                  <a:lnTo>
                    <a:pt x="1938338" y="359569"/>
                  </a:lnTo>
                  <a:lnTo>
                    <a:pt x="1902619" y="438150"/>
                  </a:lnTo>
                  <a:lnTo>
                    <a:pt x="1862138" y="490538"/>
                  </a:lnTo>
                  <a:lnTo>
                    <a:pt x="1831182" y="521494"/>
                  </a:lnTo>
                  <a:lnTo>
                    <a:pt x="1802607" y="545306"/>
                  </a:lnTo>
                  <a:lnTo>
                    <a:pt x="1778794" y="554831"/>
                  </a:lnTo>
                  <a:lnTo>
                    <a:pt x="1747838" y="550069"/>
                  </a:lnTo>
                  <a:lnTo>
                    <a:pt x="1712119" y="535781"/>
                  </a:lnTo>
                  <a:lnTo>
                    <a:pt x="1664494" y="521494"/>
                  </a:lnTo>
                  <a:lnTo>
                    <a:pt x="1585913" y="514350"/>
                  </a:lnTo>
                  <a:lnTo>
                    <a:pt x="1264444" y="497681"/>
                  </a:lnTo>
                  <a:lnTo>
                    <a:pt x="909638" y="488156"/>
                  </a:lnTo>
                  <a:lnTo>
                    <a:pt x="509588" y="492919"/>
                  </a:lnTo>
                  <a:lnTo>
                    <a:pt x="19050" y="511969"/>
                  </a:lnTo>
                  <a:lnTo>
                    <a:pt x="0" y="288131"/>
                  </a:lnTo>
                  <a:lnTo>
                    <a:pt x="130969" y="285750"/>
                  </a:lnTo>
                  <a:lnTo>
                    <a:pt x="621507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6">
              <a:extLst>
                <a:ext uri="{FF2B5EF4-FFF2-40B4-BE49-F238E27FC236}">
                  <a16:creationId xmlns:a16="http://schemas.microsoft.com/office/drawing/2014/main" id="{41B5D2E8-962B-4376-A7B4-4611619A97DE}"/>
                </a:ext>
              </a:extLst>
            </p:cNvPr>
            <p:cNvSpPr/>
            <p:nvPr/>
          </p:nvSpPr>
          <p:spPr>
            <a:xfrm>
              <a:off x="4148141" y="4476750"/>
              <a:ext cx="1374775" cy="1074738"/>
            </a:xfrm>
            <a:custGeom>
              <a:avLst/>
              <a:gdLst>
                <a:gd name="connsiteX0" fmla="*/ 178593 w 1373981"/>
                <a:gd name="connsiteY0" fmla="*/ 197644 h 1073944"/>
                <a:gd name="connsiteX1" fmla="*/ 314325 w 1373981"/>
                <a:gd name="connsiteY1" fmla="*/ 185738 h 1073944"/>
                <a:gd name="connsiteX2" fmla="*/ 645318 w 1373981"/>
                <a:gd name="connsiteY2" fmla="*/ 130969 h 1073944"/>
                <a:gd name="connsiteX3" fmla="*/ 931068 w 1373981"/>
                <a:gd name="connsiteY3" fmla="*/ 69056 h 1073944"/>
                <a:gd name="connsiteX4" fmla="*/ 957262 w 1373981"/>
                <a:gd name="connsiteY4" fmla="*/ 42863 h 1073944"/>
                <a:gd name="connsiteX5" fmla="*/ 1004887 w 1373981"/>
                <a:gd name="connsiteY5" fmla="*/ 7144 h 1073944"/>
                <a:gd name="connsiteX6" fmla="*/ 1033462 w 1373981"/>
                <a:gd name="connsiteY6" fmla="*/ 2381 h 1073944"/>
                <a:gd name="connsiteX7" fmla="*/ 1078706 w 1373981"/>
                <a:gd name="connsiteY7" fmla="*/ 0 h 1073944"/>
                <a:gd name="connsiteX8" fmla="*/ 1104900 w 1373981"/>
                <a:gd name="connsiteY8" fmla="*/ 4763 h 1073944"/>
                <a:gd name="connsiteX9" fmla="*/ 1150143 w 1373981"/>
                <a:gd name="connsiteY9" fmla="*/ 23813 h 1073944"/>
                <a:gd name="connsiteX10" fmla="*/ 1212056 w 1373981"/>
                <a:gd name="connsiteY10" fmla="*/ 64294 h 1073944"/>
                <a:gd name="connsiteX11" fmla="*/ 1307306 w 1373981"/>
                <a:gd name="connsiteY11" fmla="*/ 142875 h 1073944"/>
                <a:gd name="connsiteX12" fmla="*/ 1359693 w 1373981"/>
                <a:gd name="connsiteY12" fmla="*/ 202406 h 1073944"/>
                <a:gd name="connsiteX13" fmla="*/ 1373981 w 1373981"/>
                <a:gd name="connsiteY13" fmla="*/ 235744 h 1073944"/>
                <a:gd name="connsiteX14" fmla="*/ 1371600 w 1373981"/>
                <a:gd name="connsiteY14" fmla="*/ 259556 h 1073944"/>
                <a:gd name="connsiteX15" fmla="*/ 1362075 w 1373981"/>
                <a:gd name="connsiteY15" fmla="*/ 290513 h 1073944"/>
                <a:gd name="connsiteX16" fmla="*/ 1326356 w 1373981"/>
                <a:gd name="connsiteY16" fmla="*/ 330994 h 1073944"/>
                <a:gd name="connsiteX17" fmla="*/ 1290637 w 1373981"/>
                <a:gd name="connsiteY17" fmla="*/ 402431 h 1073944"/>
                <a:gd name="connsiteX18" fmla="*/ 1252537 w 1373981"/>
                <a:gd name="connsiteY18" fmla="*/ 519113 h 1073944"/>
                <a:gd name="connsiteX19" fmla="*/ 1145381 w 1373981"/>
                <a:gd name="connsiteY19" fmla="*/ 947738 h 1073944"/>
                <a:gd name="connsiteX20" fmla="*/ 1140618 w 1373981"/>
                <a:gd name="connsiteY20" fmla="*/ 983456 h 1073944"/>
                <a:gd name="connsiteX21" fmla="*/ 1121568 w 1373981"/>
                <a:gd name="connsiteY21" fmla="*/ 1009650 h 1073944"/>
                <a:gd name="connsiteX22" fmla="*/ 1081087 w 1373981"/>
                <a:gd name="connsiteY22" fmla="*/ 1059656 h 1073944"/>
                <a:gd name="connsiteX23" fmla="*/ 1064418 w 1373981"/>
                <a:gd name="connsiteY23" fmla="*/ 1073944 h 1073944"/>
                <a:gd name="connsiteX24" fmla="*/ 1023937 w 1373981"/>
                <a:gd name="connsiteY24" fmla="*/ 1066800 h 1073944"/>
                <a:gd name="connsiteX25" fmla="*/ 940593 w 1373981"/>
                <a:gd name="connsiteY25" fmla="*/ 1038225 h 1073944"/>
                <a:gd name="connsiteX26" fmla="*/ 921543 w 1373981"/>
                <a:gd name="connsiteY26" fmla="*/ 1021556 h 1073944"/>
                <a:gd name="connsiteX27" fmla="*/ 942975 w 1373981"/>
                <a:gd name="connsiteY27" fmla="*/ 821531 h 1073944"/>
                <a:gd name="connsiteX28" fmla="*/ 973931 w 1373981"/>
                <a:gd name="connsiteY28" fmla="*/ 557213 h 1073944"/>
                <a:gd name="connsiteX29" fmla="*/ 1000125 w 1373981"/>
                <a:gd name="connsiteY29" fmla="*/ 345281 h 1073944"/>
                <a:gd name="connsiteX30" fmla="*/ 1002506 w 1373981"/>
                <a:gd name="connsiteY30" fmla="*/ 304800 h 1073944"/>
                <a:gd name="connsiteX31" fmla="*/ 995362 w 1373981"/>
                <a:gd name="connsiteY31" fmla="*/ 278606 h 1073944"/>
                <a:gd name="connsiteX32" fmla="*/ 976312 w 1373981"/>
                <a:gd name="connsiteY32" fmla="*/ 259556 h 1073944"/>
                <a:gd name="connsiteX33" fmla="*/ 942975 w 1373981"/>
                <a:gd name="connsiteY33" fmla="*/ 247650 h 1073944"/>
                <a:gd name="connsiteX34" fmla="*/ 885825 w 1373981"/>
                <a:gd name="connsiteY34" fmla="*/ 254794 h 1073944"/>
                <a:gd name="connsiteX35" fmla="*/ 45243 w 1373981"/>
                <a:gd name="connsiteY35" fmla="*/ 392906 h 1073944"/>
                <a:gd name="connsiteX36" fmla="*/ 0 w 1373981"/>
                <a:gd name="connsiteY36" fmla="*/ 204788 h 1073944"/>
                <a:gd name="connsiteX37" fmla="*/ 178593 w 1373981"/>
                <a:gd name="connsiteY37" fmla="*/ 197644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73981" h="1073944">
                  <a:moveTo>
                    <a:pt x="178593" y="197644"/>
                  </a:moveTo>
                  <a:lnTo>
                    <a:pt x="314325" y="185738"/>
                  </a:lnTo>
                  <a:lnTo>
                    <a:pt x="645318" y="130969"/>
                  </a:lnTo>
                  <a:lnTo>
                    <a:pt x="931068" y="69056"/>
                  </a:lnTo>
                  <a:lnTo>
                    <a:pt x="957262" y="42863"/>
                  </a:lnTo>
                  <a:lnTo>
                    <a:pt x="1004887" y="7144"/>
                  </a:lnTo>
                  <a:lnTo>
                    <a:pt x="1033462" y="2381"/>
                  </a:lnTo>
                  <a:lnTo>
                    <a:pt x="1078706" y="0"/>
                  </a:lnTo>
                  <a:lnTo>
                    <a:pt x="1104900" y="4763"/>
                  </a:lnTo>
                  <a:lnTo>
                    <a:pt x="1150143" y="23813"/>
                  </a:lnTo>
                  <a:lnTo>
                    <a:pt x="1212056" y="64294"/>
                  </a:lnTo>
                  <a:lnTo>
                    <a:pt x="1307306" y="142875"/>
                  </a:lnTo>
                  <a:lnTo>
                    <a:pt x="1359693" y="202406"/>
                  </a:lnTo>
                  <a:lnTo>
                    <a:pt x="1373981" y="235744"/>
                  </a:lnTo>
                  <a:lnTo>
                    <a:pt x="1371600" y="259556"/>
                  </a:lnTo>
                  <a:lnTo>
                    <a:pt x="1362075" y="290513"/>
                  </a:lnTo>
                  <a:lnTo>
                    <a:pt x="1326356" y="330994"/>
                  </a:lnTo>
                  <a:lnTo>
                    <a:pt x="1290637" y="402431"/>
                  </a:lnTo>
                  <a:lnTo>
                    <a:pt x="1252537" y="519113"/>
                  </a:lnTo>
                  <a:lnTo>
                    <a:pt x="1145381" y="947738"/>
                  </a:lnTo>
                  <a:lnTo>
                    <a:pt x="1140618" y="983456"/>
                  </a:lnTo>
                  <a:lnTo>
                    <a:pt x="1121568" y="1009650"/>
                  </a:lnTo>
                  <a:lnTo>
                    <a:pt x="1081087" y="1059656"/>
                  </a:lnTo>
                  <a:lnTo>
                    <a:pt x="1064418" y="1073944"/>
                  </a:lnTo>
                  <a:lnTo>
                    <a:pt x="1023937" y="1066800"/>
                  </a:lnTo>
                  <a:lnTo>
                    <a:pt x="940593" y="1038225"/>
                  </a:lnTo>
                  <a:lnTo>
                    <a:pt x="921543" y="1021556"/>
                  </a:lnTo>
                  <a:lnTo>
                    <a:pt x="942975" y="821531"/>
                  </a:lnTo>
                  <a:lnTo>
                    <a:pt x="973931" y="557213"/>
                  </a:lnTo>
                  <a:lnTo>
                    <a:pt x="1000125" y="345281"/>
                  </a:lnTo>
                  <a:lnTo>
                    <a:pt x="1002506" y="304800"/>
                  </a:lnTo>
                  <a:lnTo>
                    <a:pt x="995362" y="278606"/>
                  </a:lnTo>
                  <a:lnTo>
                    <a:pt x="976312" y="259556"/>
                  </a:lnTo>
                  <a:lnTo>
                    <a:pt x="942975" y="247650"/>
                  </a:lnTo>
                  <a:lnTo>
                    <a:pt x="885825" y="254794"/>
                  </a:lnTo>
                  <a:lnTo>
                    <a:pt x="45243" y="392906"/>
                  </a:lnTo>
                  <a:lnTo>
                    <a:pt x="0" y="204788"/>
                  </a:lnTo>
                  <a:lnTo>
                    <a:pt x="178593" y="1976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5">
              <a:extLst>
                <a:ext uri="{FF2B5EF4-FFF2-40B4-BE49-F238E27FC236}">
                  <a16:creationId xmlns:a16="http://schemas.microsoft.com/office/drawing/2014/main" id="{BD0F72FE-8B0E-40EE-9348-91173218EA95}"/>
                </a:ext>
              </a:extLst>
            </p:cNvPr>
            <p:cNvSpPr/>
            <p:nvPr/>
          </p:nvSpPr>
          <p:spPr>
            <a:xfrm>
              <a:off x="4360866" y="5281613"/>
              <a:ext cx="777875" cy="311150"/>
            </a:xfrm>
            <a:custGeom>
              <a:avLst/>
              <a:gdLst>
                <a:gd name="connsiteX0" fmla="*/ 147637 w 778669"/>
                <a:gd name="connsiteY0" fmla="*/ 90487 h 311943"/>
                <a:gd name="connsiteX1" fmla="*/ 583406 w 778669"/>
                <a:gd name="connsiteY1" fmla="*/ 0 h 311943"/>
                <a:gd name="connsiteX2" fmla="*/ 645319 w 778669"/>
                <a:gd name="connsiteY2" fmla="*/ 21431 h 311943"/>
                <a:gd name="connsiteX3" fmla="*/ 778669 w 778669"/>
                <a:gd name="connsiteY3" fmla="*/ 59531 h 311943"/>
                <a:gd name="connsiteX4" fmla="*/ 728662 w 778669"/>
                <a:gd name="connsiteY4" fmla="*/ 238125 h 311943"/>
                <a:gd name="connsiteX5" fmla="*/ 661987 w 778669"/>
                <a:gd name="connsiteY5" fmla="*/ 204787 h 311943"/>
                <a:gd name="connsiteX6" fmla="*/ 616744 w 778669"/>
                <a:gd name="connsiteY6" fmla="*/ 207168 h 311943"/>
                <a:gd name="connsiteX7" fmla="*/ 209550 w 778669"/>
                <a:gd name="connsiteY7" fmla="*/ 254793 h 311943"/>
                <a:gd name="connsiteX8" fmla="*/ 119062 w 778669"/>
                <a:gd name="connsiteY8" fmla="*/ 266700 h 311943"/>
                <a:gd name="connsiteX9" fmla="*/ 107156 w 778669"/>
                <a:gd name="connsiteY9" fmla="*/ 300037 h 311943"/>
                <a:gd name="connsiteX10" fmla="*/ 97631 w 778669"/>
                <a:gd name="connsiteY10" fmla="*/ 311943 h 311943"/>
                <a:gd name="connsiteX11" fmla="*/ 0 w 778669"/>
                <a:gd name="connsiteY11" fmla="*/ 111918 h 311943"/>
                <a:gd name="connsiteX12" fmla="*/ 147637 w 778669"/>
                <a:gd name="connsiteY12" fmla="*/ 90487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669" h="311943">
                  <a:moveTo>
                    <a:pt x="147637" y="90487"/>
                  </a:moveTo>
                  <a:lnTo>
                    <a:pt x="583406" y="0"/>
                  </a:lnTo>
                  <a:lnTo>
                    <a:pt x="645319" y="21431"/>
                  </a:lnTo>
                  <a:lnTo>
                    <a:pt x="778669" y="59531"/>
                  </a:lnTo>
                  <a:lnTo>
                    <a:pt x="728662" y="238125"/>
                  </a:lnTo>
                  <a:lnTo>
                    <a:pt x="661987" y="204787"/>
                  </a:lnTo>
                  <a:lnTo>
                    <a:pt x="616744" y="207168"/>
                  </a:lnTo>
                  <a:lnTo>
                    <a:pt x="209550" y="254793"/>
                  </a:lnTo>
                  <a:lnTo>
                    <a:pt x="119062" y="266700"/>
                  </a:lnTo>
                  <a:lnTo>
                    <a:pt x="107156" y="300037"/>
                  </a:lnTo>
                  <a:lnTo>
                    <a:pt x="97631" y="311943"/>
                  </a:lnTo>
                  <a:lnTo>
                    <a:pt x="0" y="111918"/>
                  </a:lnTo>
                  <a:lnTo>
                    <a:pt x="147637" y="904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2">
              <a:extLst>
                <a:ext uri="{FF2B5EF4-FFF2-40B4-BE49-F238E27FC236}">
                  <a16:creationId xmlns:a16="http://schemas.microsoft.com/office/drawing/2014/main" id="{EACDD850-A4BA-4ECF-815C-3AD0F88AA2D9}"/>
                </a:ext>
              </a:extLst>
            </p:cNvPr>
            <p:cNvSpPr/>
            <p:nvPr/>
          </p:nvSpPr>
          <p:spPr>
            <a:xfrm rot="16200000">
              <a:off x="5435603" y="3502026"/>
              <a:ext cx="2978150" cy="587375"/>
            </a:xfrm>
            <a:custGeom>
              <a:avLst/>
              <a:gdLst>
                <a:gd name="connsiteX0" fmla="*/ 955675 w 2978150"/>
                <a:gd name="connsiteY0" fmla="*/ 288925 h 587375"/>
                <a:gd name="connsiteX1" fmla="*/ 2508250 w 2978150"/>
                <a:gd name="connsiteY1" fmla="*/ 285750 h 587375"/>
                <a:gd name="connsiteX2" fmla="*/ 2552700 w 2978150"/>
                <a:gd name="connsiteY2" fmla="*/ 285750 h 587375"/>
                <a:gd name="connsiteX3" fmla="*/ 2613025 w 2978150"/>
                <a:gd name="connsiteY3" fmla="*/ 279400 h 587375"/>
                <a:gd name="connsiteX4" fmla="*/ 2673350 w 2978150"/>
                <a:gd name="connsiteY4" fmla="*/ 263525 h 587375"/>
                <a:gd name="connsiteX5" fmla="*/ 2743200 w 2978150"/>
                <a:gd name="connsiteY5" fmla="*/ 228600 h 587375"/>
                <a:gd name="connsiteX6" fmla="*/ 2806700 w 2978150"/>
                <a:gd name="connsiteY6" fmla="*/ 184150 h 587375"/>
                <a:gd name="connsiteX7" fmla="*/ 2873375 w 2978150"/>
                <a:gd name="connsiteY7" fmla="*/ 127000 h 587375"/>
                <a:gd name="connsiteX8" fmla="*/ 2952750 w 2978150"/>
                <a:gd name="connsiteY8" fmla="*/ 28575 h 587375"/>
                <a:gd name="connsiteX9" fmla="*/ 2978150 w 2978150"/>
                <a:gd name="connsiteY9" fmla="*/ 0 h 587375"/>
                <a:gd name="connsiteX10" fmla="*/ 2962275 w 2978150"/>
                <a:gd name="connsiteY10" fmla="*/ 206375 h 587375"/>
                <a:gd name="connsiteX11" fmla="*/ 2921000 w 2978150"/>
                <a:gd name="connsiteY11" fmla="*/ 263525 h 587375"/>
                <a:gd name="connsiteX12" fmla="*/ 2835275 w 2978150"/>
                <a:gd name="connsiteY12" fmla="*/ 396875 h 587375"/>
                <a:gd name="connsiteX13" fmla="*/ 2787650 w 2978150"/>
                <a:gd name="connsiteY13" fmla="*/ 473075 h 587375"/>
                <a:gd name="connsiteX14" fmla="*/ 2765425 w 2978150"/>
                <a:gd name="connsiteY14" fmla="*/ 514350 h 587375"/>
                <a:gd name="connsiteX15" fmla="*/ 2736850 w 2978150"/>
                <a:gd name="connsiteY15" fmla="*/ 546100 h 587375"/>
                <a:gd name="connsiteX16" fmla="*/ 2717800 w 2978150"/>
                <a:gd name="connsiteY16" fmla="*/ 565150 h 587375"/>
                <a:gd name="connsiteX17" fmla="*/ 2676525 w 2978150"/>
                <a:gd name="connsiteY17" fmla="*/ 584200 h 587375"/>
                <a:gd name="connsiteX18" fmla="*/ 2641600 w 2978150"/>
                <a:gd name="connsiteY18" fmla="*/ 587375 h 587375"/>
                <a:gd name="connsiteX19" fmla="*/ 2590800 w 2978150"/>
                <a:gd name="connsiteY19" fmla="*/ 577850 h 587375"/>
                <a:gd name="connsiteX20" fmla="*/ 2546350 w 2978150"/>
                <a:gd name="connsiteY20" fmla="*/ 561975 h 587375"/>
                <a:gd name="connsiteX21" fmla="*/ 2486025 w 2978150"/>
                <a:gd name="connsiteY21" fmla="*/ 552450 h 587375"/>
                <a:gd name="connsiteX22" fmla="*/ 2203450 w 2978150"/>
                <a:gd name="connsiteY22" fmla="*/ 555625 h 587375"/>
                <a:gd name="connsiteX23" fmla="*/ 1679575 w 2978150"/>
                <a:gd name="connsiteY23" fmla="*/ 552450 h 587375"/>
                <a:gd name="connsiteX24" fmla="*/ 1600200 w 2978150"/>
                <a:gd name="connsiteY24" fmla="*/ 533400 h 587375"/>
                <a:gd name="connsiteX25" fmla="*/ 1511300 w 2978150"/>
                <a:gd name="connsiteY25" fmla="*/ 530225 h 587375"/>
                <a:gd name="connsiteX26" fmla="*/ 0 w 2978150"/>
                <a:gd name="connsiteY26" fmla="*/ 527050 h 587375"/>
                <a:gd name="connsiteX27" fmla="*/ 6350 w 2978150"/>
                <a:gd name="connsiteY27" fmla="*/ 288925 h 587375"/>
                <a:gd name="connsiteX28" fmla="*/ 955675 w 2978150"/>
                <a:gd name="connsiteY28" fmla="*/ 28892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8150" h="587375">
                  <a:moveTo>
                    <a:pt x="955675" y="288925"/>
                  </a:moveTo>
                  <a:lnTo>
                    <a:pt x="2508250" y="285750"/>
                  </a:lnTo>
                  <a:lnTo>
                    <a:pt x="2552700" y="285750"/>
                  </a:lnTo>
                  <a:lnTo>
                    <a:pt x="2613025" y="279400"/>
                  </a:lnTo>
                  <a:lnTo>
                    <a:pt x="2673350" y="263525"/>
                  </a:lnTo>
                  <a:lnTo>
                    <a:pt x="2743200" y="228600"/>
                  </a:lnTo>
                  <a:lnTo>
                    <a:pt x="2806700" y="184150"/>
                  </a:lnTo>
                  <a:lnTo>
                    <a:pt x="2873375" y="127000"/>
                  </a:lnTo>
                  <a:lnTo>
                    <a:pt x="2952750" y="28575"/>
                  </a:lnTo>
                  <a:lnTo>
                    <a:pt x="2978150" y="0"/>
                  </a:lnTo>
                  <a:lnTo>
                    <a:pt x="2962275" y="206375"/>
                  </a:lnTo>
                  <a:lnTo>
                    <a:pt x="2921000" y="263525"/>
                  </a:lnTo>
                  <a:lnTo>
                    <a:pt x="2835275" y="396875"/>
                  </a:lnTo>
                  <a:lnTo>
                    <a:pt x="2787650" y="473075"/>
                  </a:lnTo>
                  <a:lnTo>
                    <a:pt x="2765425" y="514350"/>
                  </a:lnTo>
                  <a:lnTo>
                    <a:pt x="2736850" y="546100"/>
                  </a:lnTo>
                  <a:lnTo>
                    <a:pt x="2717800" y="565150"/>
                  </a:lnTo>
                  <a:lnTo>
                    <a:pt x="2676525" y="584200"/>
                  </a:lnTo>
                  <a:lnTo>
                    <a:pt x="2641600" y="587375"/>
                  </a:lnTo>
                  <a:lnTo>
                    <a:pt x="2590800" y="577850"/>
                  </a:lnTo>
                  <a:lnTo>
                    <a:pt x="2546350" y="561975"/>
                  </a:lnTo>
                  <a:lnTo>
                    <a:pt x="2486025" y="552450"/>
                  </a:lnTo>
                  <a:lnTo>
                    <a:pt x="2203450" y="555625"/>
                  </a:lnTo>
                  <a:lnTo>
                    <a:pt x="1679575" y="552450"/>
                  </a:lnTo>
                  <a:lnTo>
                    <a:pt x="1600200" y="533400"/>
                  </a:lnTo>
                  <a:lnTo>
                    <a:pt x="1511300" y="530225"/>
                  </a:lnTo>
                  <a:lnTo>
                    <a:pt x="0" y="527050"/>
                  </a:lnTo>
                  <a:lnTo>
                    <a:pt x="6350" y="288925"/>
                  </a:lnTo>
                  <a:lnTo>
                    <a:pt x="955675" y="288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8">
              <a:extLst>
                <a:ext uri="{FF2B5EF4-FFF2-40B4-BE49-F238E27FC236}">
                  <a16:creationId xmlns:a16="http://schemas.microsoft.com/office/drawing/2014/main" id="{A994CE2E-5219-4F41-8544-6FE541655800}"/>
                </a:ext>
              </a:extLst>
            </p:cNvPr>
            <p:cNvSpPr/>
            <p:nvPr/>
          </p:nvSpPr>
          <p:spPr>
            <a:xfrm>
              <a:off x="7059614" y="3359150"/>
              <a:ext cx="1174750" cy="349250"/>
            </a:xfrm>
            <a:custGeom>
              <a:avLst/>
              <a:gdLst>
                <a:gd name="connsiteX0" fmla="*/ 240493 w 1173455"/>
                <a:gd name="connsiteY0" fmla="*/ 155924 h 348847"/>
                <a:gd name="connsiteX1" fmla="*/ 393774 w 1173455"/>
                <a:gd name="connsiteY1" fmla="*/ 137425 h 348847"/>
                <a:gd name="connsiteX2" fmla="*/ 544412 w 1173455"/>
                <a:gd name="connsiteY2" fmla="*/ 103069 h 348847"/>
                <a:gd name="connsiteX3" fmla="*/ 636909 w 1173455"/>
                <a:gd name="connsiteY3" fmla="*/ 68713 h 348847"/>
                <a:gd name="connsiteX4" fmla="*/ 697693 w 1173455"/>
                <a:gd name="connsiteY4" fmla="*/ 36999 h 348847"/>
                <a:gd name="connsiteX5" fmla="*/ 742620 w 1173455"/>
                <a:gd name="connsiteY5" fmla="*/ 13214 h 348847"/>
                <a:gd name="connsiteX6" fmla="*/ 779619 w 1173455"/>
                <a:gd name="connsiteY6" fmla="*/ 0 h 348847"/>
                <a:gd name="connsiteX7" fmla="*/ 837760 w 1173455"/>
                <a:gd name="connsiteY7" fmla="*/ 0 h 348847"/>
                <a:gd name="connsiteX8" fmla="*/ 961970 w 1173455"/>
                <a:gd name="connsiteY8" fmla="*/ 21143 h 348847"/>
                <a:gd name="connsiteX9" fmla="*/ 1051825 w 1173455"/>
                <a:gd name="connsiteY9" fmla="*/ 50213 h 348847"/>
                <a:gd name="connsiteX10" fmla="*/ 1115251 w 1173455"/>
                <a:gd name="connsiteY10" fmla="*/ 81926 h 348847"/>
                <a:gd name="connsiteX11" fmla="*/ 1146964 w 1173455"/>
                <a:gd name="connsiteY11" fmla="*/ 110997 h 348847"/>
                <a:gd name="connsiteX12" fmla="*/ 1170749 w 1173455"/>
                <a:gd name="connsiteY12" fmla="*/ 147996 h 348847"/>
                <a:gd name="connsiteX13" fmla="*/ 1173392 w 1173455"/>
                <a:gd name="connsiteY13" fmla="*/ 187637 h 348847"/>
                <a:gd name="connsiteX14" fmla="*/ 1154893 w 1173455"/>
                <a:gd name="connsiteY14" fmla="*/ 216708 h 348847"/>
                <a:gd name="connsiteX15" fmla="*/ 1128465 w 1173455"/>
                <a:gd name="connsiteY15" fmla="*/ 229922 h 348847"/>
                <a:gd name="connsiteX16" fmla="*/ 1075610 w 1173455"/>
                <a:gd name="connsiteY16" fmla="*/ 245779 h 348847"/>
                <a:gd name="connsiteX17" fmla="*/ 988398 w 1173455"/>
                <a:gd name="connsiteY17" fmla="*/ 248421 h 348847"/>
                <a:gd name="connsiteX18" fmla="*/ 724120 w 1173455"/>
                <a:gd name="connsiteY18" fmla="*/ 272206 h 348847"/>
                <a:gd name="connsiteX19" fmla="*/ 2643 w 1173455"/>
                <a:gd name="connsiteY19" fmla="*/ 348847 h 348847"/>
                <a:gd name="connsiteX20" fmla="*/ 0 w 1173455"/>
                <a:gd name="connsiteY20" fmla="*/ 163852 h 348847"/>
                <a:gd name="connsiteX21" fmla="*/ 240493 w 1173455"/>
                <a:gd name="connsiteY21" fmla="*/ 155924 h 34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73455" h="348847">
                  <a:moveTo>
                    <a:pt x="240493" y="155924"/>
                  </a:moveTo>
                  <a:lnTo>
                    <a:pt x="393774" y="137425"/>
                  </a:lnTo>
                  <a:lnTo>
                    <a:pt x="544412" y="103069"/>
                  </a:lnTo>
                  <a:lnTo>
                    <a:pt x="636909" y="68713"/>
                  </a:lnTo>
                  <a:lnTo>
                    <a:pt x="697693" y="36999"/>
                  </a:lnTo>
                  <a:lnTo>
                    <a:pt x="742620" y="13214"/>
                  </a:lnTo>
                  <a:lnTo>
                    <a:pt x="779619" y="0"/>
                  </a:lnTo>
                  <a:lnTo>
                    <a:pt x="837760" y="0"/>
                  </a:lnTo>
                  <a:lnTo>
                    <a:pt x="961970" y="21143"/>
                  </a:lnTo>
                  <a:lnTo>
                    <a:pt x="1051825" y="50213"/>
                  </a:lnTo>
                  <a:lnTo>
                    <a:pt x="1115251" y="81926"/>
                  </a:lnTo>
                  <a:lnTo>
                    <a:pt x="1146964" y="110997"/>
                  </a:lnTo>
                  <a:lnTo>
                    <a:pt x="1170749" y="147996"/>
                  </a:lnTo>
                  <a:cubicBezTo>
                    <a:pt x="1173455" y="185873"/>
                    <a:pt x="1173392" y="172631"/>
                    <a:pt x="1173392" y="187637"/>
                  </a:cubicBezTo>
                  <a:lnTo>
                    <a:pt x="1154893" y="216708"/>
                  </a:lnTo>
                  <a:lnTo>
                    <a:pt x="1128465" y="229922"/>
                  </a:lnTo>
                  <a:lnTo>
                    <a:pt x="1075610" y="245779"/>
                  </a:lnTo>
                  <a:cubicBezTo>
                    <a:pt x="1046540" y="246687"/>
                    <a:pt x="1017482" y="248421"/>
                    <a:pt x="988398" y="248421"/>
                  </a:cubicBezTo>
                  <a:cubicBezTo>
                    <a:pt x="900313" y="256429"/>
                    <a:pt x="812569" y="272206"/>
                    <a:pt x="724120" y="272206"/>
                  </a:cubicBezTo>
                  <a:lnTo>
                    <a:pt x="2643" y="348847"/>
                  </a:lnTo>
                  <a:lnTo>
                    <a:pt x="0" y="163852"/>
                  </a:lnTo>
                  <a:lnTo>
                    <a:pt x="240493" y="15592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9">
              <a:extLst>
                <a:ext uri="{FF2B5EF4-FFF2-40B4-BE49-F238E27FC236}">
                  <a16:creationId xmlns:a16="http://schemas.microsoft.com/office/drawing/2014/main" id="{137618A9-210B-4150-A8A4-05EFF241A9CF}"/>
                </a:ext>
              </a:extLst>
            </p:cNvPr>
            <p:cNvSpPr/>
            <p:nvPr/>
          </p:nvSpPr>
          <p:spPr>
            <a:xfrm>
              <a:off x="5570539" y="5038726"/>
              <a:ext cx="2960687" cy="555625"/>
            </a:xfrm>
            <a:custGeom>
              <a:avLst/>
              <a:gdLst>
                <a:gd name="connsiteX0" fmla="*/ 1055549 w 2961060"/>
                <a:gd name="connsiteY0" fmla="*/ 223998 h 555391"/>
                <a:gd name="connsiteX1" fmla="*/ 1390010 w 2961060"/>
                <a:gd name="connsiteY1" fmla="*/ 193313 h 555391"/>
                <a:gd name="connsiteX2" fmla="*/ 1552638 w 2961060"/>
                <a:gd name="connsiteY2" fmla="*/ 159560 h 555391"/>
                <a:gd name="connsiteX3" fmla="*/ 1702993 w 2961060"/>
                <a:gd name="connsiteY3" fmla="*/ 144218 h 555391"/>
                <a:gd name="connsiteX4" fmla="*/ 2325889 w 2961060"/>
                <a:gd name="connsiteY4" fmla="*/ 88986 h 555391"/>
                <a:gd name="connsiteX5" fmla="*/ 2417943 w 2961060"/>
                <a:gd name="connsiteY5" fmla="*/ 49096 h 555391"/>
                <a:gd name="connsiteX6" fmla="*/ 2500791 w 2961060"/>
                <a:gd name="connsiteY6" fmla="*/ 15343 h 555391"/>
                <a:gd name="connsiteX7" fmla="*/ 2546818 w 2961060"/>
                <a:gd name="connsiteY7" fmla="*/ 0 h 555391"/>
                <a:gd name="connsiteX8" fmla="*/ 2586708 w 2961060"/>
                <a:gd name="connsiteY8" fmla="*/ 6137 h 555391"/>
                <a:gd name="connsiteX9" fmla="*/ 2672625 w 2961060"/>
                <a:gd name="connsiteY9" fmla="*/ 30685 h 555391"/>
                <a:gd name="connsiteX10" fmla="*/ 2792295 w 2961060"/>
                <a:gd name="connsiteY10" fmla="*/ 79780 h 555391"/>
                <a:gd name="connsiteX11" fmla="*/ 2862869 w 2961060"/>
                <a:gd name="connsiteY11" fmla="*/ 119670 h 555391"/>
                <a:gd name="connsiteX12" fmla="*/ 2908896 w 2961060"/>
                <a:gd name="connsiteY12" fmla="*/ 156492 h 555391"/>
                <a:gd name="connsiteX13" fmla="*/ 2933444 w 2961060"/>
                <a:gd name="connsiteY13" fmla="*/ 190245 h 555391"/>
                <a:gd name="connsiteX14" fmla="*/ 2951855 w 2961060"/>
                <a:gd name="connsiteY14" fmla="*/ 236272 h 555391"/>
                <a:gd name="connsiteX15" fmla="*/ 2961060 w 2961060"/>
                <a:gd name="connsiteY15" fmla="*/ 273093 h 555391"/>
                <a:gd name="connsiteX16" fmla="*/ 2954923 w 2961060"/>
                <a:gd name="connsiteY16" fmla="*/ 312983 h 555391"/>
                <a:gd name="connsiteX17" fmla="*/ 2939581 w 2961060"/>
                <a:gd name="connsiteY17" fmla="*/ 331394 h 555391"/>
                <a:gd name="connsiteX18" fmla="*/ 2905828 w 2961060"/>
                <a:gd name="connsiteY18" fmla="*/ 349804 h 555391"/>
                <a:gd name="connsiteX19" fmla="*/ 2847527 w 2961060"/>
                <a:gd name="connsiteY19" fmla="*/ 355941 h 555391"/>
                <a:gd name="connsiteX20" fmla="*/ 2792295 w 2961060"/>
                <a:gd name="connsiteY20" fmla="*/ 352873 h 555391"/>
                <a:gd name="connsiteX21" fmla="*/ 2660351 w 2961060"/>
                <a:gd name="connsiteY21" fmla="*/ 337531 h 555391"/>
                <a:gd name="connsiteX22" fmla="*/ 2485449 w 2961060"/>
                <a:gd name="connsiteY22" fmla="*/ 322188 h 555391"/>
                <a:gd name="connsiteX23" fmla="*/ 2279863 w 2961060"/>
                <a:gd name="connsiteY23" fmla="*/ 309914 h 555391"/>
                <a:gd name="connsiteX24" fmla="*/ 1844142 w 2961060"/>
                <a:gd name="connsiteY24" fmla="*/ 328325 h 555391"/>
                <a:gd name="connsiteX25" fmla="*/ 1457516 w 2961060"/>
                <a:gd name="connsiteY25" fmla="*/ 359010 h 555391"/>
                <a:gd name="connsiteX26" fmla="*/ 1126123 w 2961060"/>
                <a:gd name="connsiteY26" fmla="*/ 405037 h 555391"/>
                <a:gd name="connsiteX27" fmla="*/ 831551 w 2961060"/>
                <a:gd name="connsiteY27" fmla="*/ 463337 h 555391"/>
                <a:gd name="connsiteX28" fmla="*/ 583006 w 2961060"/>
                <a:gd name="connsiteY28" fmla="*/ 518569 h 555391"/>
                <a:gd name="connsiteX29" fmla="*/ 451063 w 2961060"/>
                <a:gd name="connsiteY29" fmla="*/ 555391 h 555391"/>
                <a:gd name="connsiteX30" fmla="*/ 362077 w 2961060"/>
                <a:gd name="connsiteY30" fmla="*/ 527775 h 555391"/>
                <a:gd name="connsiteX31" fmla="*/ 257750 w 2961060"/>
                <a:gd name="connsiteY31" fmla="*/ 475611 h 555391"/>
                <a:gd name="connsiteX32" fmla="*/ 141149 w 2961060"/>
                <a:gd name="connsiteY32" fmla="*/ 398900 h 555391"/>
                <a:gd name="connsiteX33" fmla="*/ 30684 w 2961060"/>
                <a:gd name="connsiteY33" fmla="*/ 309914 h 555391"/>
                <a:gd name="connsiteX34" fmla="*/ 6136 w 2961060"/>
                <a:gd name="connsiteY34" fmla="*/ 285367 h 555391"/>
                <a:gd name="connsiteX35" fmla="*/ 0 w 2961060"/>
                <a:gd name="connsiteY35" fmla="*/ 257751 h 555391"/>
                <a:gd name="connsiteX36" fmla="*/ 12273 w 2961060"/>
                <a:gd name="connsiteY36" fmla="*/ 242408 h 555391"/>
                <a:gd name="connsiteX37" fmla="*/ 36821 w 2961060"/>
                <a:gd name="connsiteY37" fmla="*/ 242408 h 555391"/>
                <a:gd name="connsiteX38" fmla="*/ 79779 w 2961060"/>
                <a:gd name="connsiteY38" fmla="*/ 260819 h 555391"/>
                <a:gd name="connsiteX39" fmla="*/ 144217 w 2961060"/>
                <a:gd name="connsiteY39" fmla="*/ 276161 h 555391"/>
                <a:gd name="connsiteX40" fmla="*/ 211723 w 2961060"/>
                <a:gd name="connsiteY40" fmla="*/ 288435 h 555391"/>
                <a:gd name="connsiteX41" fmla="*/ 340598 w 2961060"/>
                <a:gd name="connsiteY41" fmla="*/ 291504 h 555391"/>
                <a:gd name="connsiteX42" fmla="*/ 549253 w 2961060"/>
                <a:gd name="connsiteY42" fmla="*/ 266956 h 555391"/>
                <a:gd name="connsiteX43" fmla="*/ 1055549 w 2961060"/>
                <a:gd name="connsiteY43" fmla="*/ 223998 h 55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61060" h="555391">
                  <a:moveTo>
                    <a:pt x="1055549" y="223998"/>
                  </a:moveTo>
                  <a:lnTo>
                    <a:pt x="1390010" y="193313"/>
                  </a:lnTo>
                  <a:lnTo>
                    <a:pt x="1552638" y="159560"/>
                  </a:lnTo>
                  <a:lnTo>
                    <a:pt x="1702993" y="144218"/>
                  </a:lnTo>
                  <a:lnTo>
                    <a:pt x="2325889" y="88986"/>
                  </a:lnTo>
                  <a:lnTo>
                    <a:pt x="2417943" y="49096"/>
                  </a:lnTo>
                  <a:lnTo>
                    <a:pt x="2500791" y="15343"/>
                  </a:lnTo>
                  <a:lnTo>
                    <a:pt x="2546818" y="0"/>
                  </a:lnTo>
                  <a:lnTo>
                    <a:pt x="2586708" y="6137"/>
                  </a:lnTo>
                  <a:lnTo>
                    <a:pt x="2672625" y="30685"/>
                  </a:lnTo>
                  <a:lnTo>
                    <a:pt x="2792295" y="79780"/>
                  </a:lnTo>
                  <a:lnTo>
                    <a:pt x="2862869" y="119670"/>
                  </a:lnTo>
                  <a:lnTo>
                    <a:pt x="2908896" y="156492"/>
                  </a:lnTo>
                  <a:lnTo>
                    <a:pt x="2933444" y="190245"/>
                  </a:lnTo>
                  <a:lnTo>
                    <a:pt x="2951855" y="236272"/>
                  </a:lnTo>
                  <a:lnTo>
                    <a:pt x="2961060" y="273093"/>
                  </a:lnTo>
                  <a:lnTo>
                    <a:pt x="2954923" y="312983"/>
                  </a:lnTo>
                  <a:lnTo>
                    <a:pt x="2939581" y="331394"/>
                  </a:lnTo>
                  <a:lnTo>
                    <a:pt x="2905828" y="349804"/>
                  </a:lnTo>
                  <a:lnTo>
                    <a:pt x="2847527" y="355941"/>
                  </a:lnTo>
                  <a:lnTo>
                    <a:pt x="2792295" y="352873"/>
                  </a:lnTo>
                  <a:lnTo>
                    <a:pt x="2660351" y="337531"/>
                  </a:lnTo>
                  <a:lnTo>
                    <a:pt x="2485449" y="322188"/>
                  </a:lnTo>
                  <a:lnTo>
                    <a:pt x="2279863" y="309914"/>
                  </a:lnTo>
                  <a:lnTo>
                    <a:pt x="1844142" y="328325"/>
                  </a:lnTo>
                  <a:lnTo>
                    <a:pt x="1457516" y="359010"/>
                  </a:lnTo>
                  <a:lnTo>
                    <a:pt x="1126123" y="405037"/>
                  </a:lnTo>
                  <a:lnTo>
                    <a:pt x="831551" y="463337"/>
                  </a:lnTo>
                  <a:lnTo>
                    <a:pt x="583006" y="518569"/>
                  </a:lnTo>
                  <a:lnTo>
                    <a:pt x="451063" y="555391"/>
                  </a:lnTo>
                  <a:lnTo>
                    <a:pt x="362077" y="527775"/>
                  </a:lnTo>
                  <a:lnTo>
                    <a:pt x="257750" y="475611"/>
                  </a:lnTo>
                  <a:lnTo>
                    <a:pt x="141149" y="398900"/>
                  </a:lnTo>
                  <a:lnTo>
                    <a:pt x="30684" y="309914"/>
                  </a:lnTo>
                  <a:lnTo>
                    <a:pt x="6136" y="285367"/>
                  </a:lnTo>
                  <a:lnTo>
                    <a:pt x="0" y="257751"/>
                  </a:lnTo>
                  <a:lnTo>
                    <a:pt x="12273" y="242408"/>
                  </a:lnTo>
                  <a:lnTo>
                    <a:pt x="36821" y="242408"/>
                  </a:lnTo>
                  <a:lnTo>
                    <a:pt x="79779" y="260819"/>
                  </a:lnTo>
                  <a:lnTo>
                    <a:pt x="144217" y="276161"/>
                  </a:lnTo>
                  <a:lnTo>
                    <a:pt x="211723" y="288435"/>
                  </a:lnTo>
                  <a:lnTo>
                    <a:pt x="340598" y="291504"/>
                  </a:lnTo>
                  <a:lnTo>
                    <a:pt x="549253" y="266956"/>
                  </a:lnTo>
                  <a:lnTo>
                    <a:pt x="1055549" y="22399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55013DC7-6F18-450C-96C2-B86F2245ECA7}"/>
              </a:ext>
            </a:extLst>
          </p:cNvPr>
          <p:cNvGrpSpPr/>
          <p:nvPr/>
        </p:nvGrpSpPr>
        <p:grpSpPr>
          <a:xfrm>
            <a:off x="3556003" y="1573211"/>
            <a:ext cx="4975223" cy="4102099"/>
            <a:chOff x="3556003" y="1585914"/>
            <a:chExt cx="4975223" cy="4102099"/>
          </a:xfrm>
          <a:solidFill>
            <a:schemeClr val="tx1"/>
          </a:solidFill>
        </p:grpSpPr>
        <p:sp>
          <p:nvSpPr>
            <p:cNvPr id="28" name="フリーフォーム 50">
              <a:extLst>
                <a:ext uri="{FF2B5EF4-FFF2-40B4-BE49-F238E27FC236}">
                  <a16:creationId xmlns:a16="http://schemas.microsoft.com/office/drawing/2014/main" id="{533CB78D-198D-4007-BF39-782AE349CE61}"/>
                </a:ext>
              </a:extLst>
            </p:cNvPr>
            <p:cNvSpPr/>
            <p:nvPr/>
          </p:nvSpPr>
          <p:spPr>
            <a:xfrm>
              <a:off x="4205290" y="1585914"/>
              <a:ext cx="1079500" cy="504825"/>
            </a:xfrm>
            <a:custGeom>
              <a:avLst/>
              <a:gdLst>
                <a:gd name="connsiteX0" fmla="*/ 228600 w 1078706"/>
                <a:gd name="connsiteY0" fmla="*/ 85725 h 504825"/>
                <a:gd name="connsiteX1" fmla="*/ 350043 w 1078706"/>
                <a:gd name="connsiteY1" fmla="*/ 116681 h 504825"/>
                <a:gd name="connsiteX2" fmla="*/ 426243 w 1078706"/>
                <a:gd name="connsiteY2" fmla="*/ 130968 h 504825"/>
                <a:gd name="connsiteX3" fmla="*/ 519112 w 1078706"/>
                <a:gd name="connsiteY3" fmla="*/ 147637 h 504825"/>
                <a:gd name="connsiteX4" fmla="*/ 692943 w 1078706"/>
                <a:gd name="connsiteY4" fmla="*/ 166687 h 504825"/>
                <a:gd name="connsiteX5" fmla="*/ 797718 w 1078706"/>
                <a:gd name="connsiteY5" fmla="*/ 171450 h 504825"/>
                <a:gd name="connsiteX6" fmla="*/ 873918 w 1078706"/>
                <a:gd name="connsiteY6" fmla="*/ 171450 h 504825"/>
                <a:gd name="connsiteX7" fmla="*/ 914400 w 1078706"/>
                <a:gd name="connsiteY7" fmla="*/ 188118 h 504825"/>
                <a:gd name="connsiteX8" fmla="*/ 947737 w 1078706"/>
                <a:gd name="connsiteY8" fmla="*/ 207168 h 504825"/>
                <a:gd name="connsiteX9" fmla="*/ 983456 w 1078706"/>
                <a:gd name="connsiteY9" fmla="*/ 235743 h 504825"/>
                <a:gd name="connsiteX10" fmla="*/ 1021556 w 1078706"/>
                <a:gd name="connsiteY10" fmla="*/ 271462 h 504825"/>
                <a:gd name="connsiteX11" fmla="*/ 1042987 w 1078706"/>
                <a:gd name="connsiteY11" fmla="*/ 309562 h 504825"/>
                <a:gd name="connsiteX12" fmla="*/ 1064418 w 1078706"/>
                <a:gd name="connsiteY12" fmla="*/ 357187 h 504825"/>
                <a:gd name="connsiteX13" fmla="*/ 1078706 w 1078706"/>
                <a:gd name="connsiteY13" fmla="*/ 402431 h 504825"/>
                <a:gd name="connsiteX14" fmla="*/ 1078706 w 1078706"/>
                <a:gd name="connsiteY14" fmla="*/ 423862 h 504825"/>
                <a:gd name="connsiteX15" fmla="*/ 1069181 w 1078706"/>
                <a:gd name="connsiteY15" fmla="*/ 457200 h 504825"/>
                <a:gd name="connsiteX16" fmla="*/ 1047750 w 1078706"/>
                <a:gd name="connsiteY16" fmla="*/ 478631 h 504825"/>
                <a:gd name="connsiteX17" fmla="*/ 1014412 w 1078706"/>
                <a:gd name="connsiteY17" fmla="*/ 490537 h 504825"/>
                <a:gd name="connsiteX18" fmla="*/ 962025 w 1078706"/>
                <a:gd name="connsiteY18" fmla="*/ 502443 h 504825"/>
                <a:gd name="connsiteX19" fmla="*/ 900112 w 1078706"/>
                <a:gd name="connsiteY19" fmla="*/ 504825 h 504825"/>
                <a:gd name="connsiteX20" fmla="*/ 826293 w 1078706"/>
                <a:gd name="connsiteY20" fmla="*/ 488156 h 504825"/>
                <a:gd name="connsiteX21" fmla="*/ 702468 w 1078706"/>
                <a:gd name="connsiteY21" fmla="*/ 447675 h 504825"/>
                <a:gd name="connsiteX22" fmla="*/ 604837 w 1078706"/>
                <a:gd name="connsiteY22" fmla="*/ 411956 h 504825"/>
                <a:gd name="connsiteX23" fmla="*/ 428625 w 1078706"/>
                <a:gd name="connsiteY23" fmla="*/ 338137 h 504825"/>
                <a:gd name="connsiteX24" fmla="*/ 335756 w 1078706"/>
                <a:gd name="connsiteY24" fmla="*/ 292893 h 504825"/>
                <a:gd name="connsiteX25" fmla="*/ 238125 w 1078706"/>
                <a:gd name="connsiteY25" fmla="*/ 240506 h 504825"/>
                <a:gd name="connsiteX26" fmla="*/ 178593 w 1078706"/>
                <a:gd name="connsiteY26" fmla="*/ 200025 h 504825"/>
                <a:gd name="connsiteX27" fmla="*/ 109537 w 1078706"/>
                <a:gd name="connsiteY27" fmla="*/ 154781 h 504825"/>
                <a:gd name="connsiteX28" fmla="*/ 57150 w 1078706"/>
                <a:gd name="connsiteY28" fmla="*/ 107156 h 504825"/>
                <a:gd name="connsiteX29" fmla="*/ 9525 w 1078706"/>
                <a:gd name="connsiteY29" fmla="*/ 54768 h 504825"/>
                <a:gd name="connsiteX30" fmla="*/ 0 w 1078706"/>
                <a:gd name="connsiteY30" fmla="*/ 21431 h 504825"/>
                <a:gd name="connsiteX31" fmla="*/ 4762 w 1078706"/>
                <a:gd name="connsiteY31" fmla="*/ 0 h 504825"/>
                <a:gd name="connsiteX32" fmla="*/ 23812 w 1078706"/>
                <a:gd name="connsiteY32" fmla="*/ 0 h 504825"/>
                <a:gd name="connsiteX33" fmla="*/ 69056 w 1078706"/>
                <a:gd name="connsiteY33" fmla="*/ 16668 h 504825"/>
                <a:gd name="connsiteX34" fmla="*/ 138112 w 1078706"/>
                <a:gd name="connsiteY34" fmla="*/ 50006 h 504825"/>
                <a:gd name="connsiteX35" fmla="*/ 228600 w 1078706"/>
                <a:gd name="connsiteY35" fmla="*/ 857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8706" h="504825">
                  <a:moveTo>
                    <a:pt x="228600" y="85725"/>
                  </a:moveTo>
                  <a:lnTo>
                    <a:pt x="350043" y="116681"/>
                  </a:lnTo>
                  <a:lnTo>
                    <a:pt x="426243" y="130968"/>
                  </a:lnTo>
                  <a:lnTo>
                    <a:pt x="519112" y="147637"/>
                  </a:lnTo>
                  <a:lnTo>
                    <a:pt x="692943" y="166687"/>
                  </a:lnTo>
                  <a:lnTo>
                    <a:pt x="797718" y="171450"/>
                  </a:lnTo>
                  <a:lnTo>
                    <a:pt x="873918" y="171450"/>
                  </a:lnTo>
                  <a:lnTo>
                    <a:pt x="914400" y="188118"/>
                  </a:lnTo>
                  <a:lnTo>
                    <a:pt x="947737" y="207168"/>
                  </a:lnTo>
                  <a:lnTo>
                    <a:pt x="983456" y="235743"/>
                  </a:lnTo>
                  <a:lnTo>
                    <a:pt x="1021556" y="271462"/>
                  </a:lnTo>
                  <a:lnTo>
                    <a:pt x="1042987" y="309562"/>
                  </a:lnTo>
                  <a:lnTo>
                    <a:pt x="1064418" y="357187"/>
                  </a:lnTo>
                  <a:lnTo>
                    <a:pt x="1078706" y="402431"/>
                  </a:lnTo>
                  <a:lnTo>
                    <a:pt x="1078706" y="423862"/>
                  </a:lnTo>
                  <a:lnTo>
                    <a:pt x="1069181" y="457200"/>
                  </a:lnTo>
                  <a:lnTo>
                    <a:pt x="1047750" y="478631"/>
                  </a:lnTo>
                  <a:lnTo>
                    <a:pt x="1014412" y="490537"/>
                  </a:lnTo>
                  <a:lnTo>
                    <a:pt x="962025" y="502443"/>
                  </a:lnTo>
                  <a:lnTo>
                    <a:pt x="900112" y="504825"/>
                  </a:lnTo>
                  <a:lnTo>
                    <a:pt x="826293" y="488156"/>
                  </a:lnTo>
                  <a:lnTo>
                    <a:pt x="702468" y="447675"/>
                  </a:lnTo>
                  <a:lnTo>
                    <a:pt x="604837" y="411956"/>
                  </a:lnTo>
                  <a:lnTo>
                    <a:pt x="428625" y="338137"/>
                  </a:lnTo>
                  <a:lnTo>
                    <a:pt x="335756" y="292893"/>
                  </a:lnTo>
                  <a:lnTo>
                    <a:pt x="238125" y="240506"/>
                  </a:lnTo>
                  <a:lnTo>
                    <a:pt x="178593" y="200025"/>
                  </a:lnTo>
                  <a:lnTo>
                    <a:pt x="109537" y="154781"/>
                  </a:lnTo>
                  <a:lnTo>
                    <a:pt x="57150" y="107156"/>
                  </a:lnTo>
                  <a:lnTo>
                    <a:pt x="9525" y="54768"/>
                  </a:lnTo>
                  <a:lnTo>
                    <a:pt x="0" y="21431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69056" y="16668"/>
                  </a:lnTo>
                  <a:lnTo>
                    <a:pt x="138112" y="50006"/>
                  </a:lnTo>
                  <a:lnTo>
                    <a:pt x="2286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1">
              <a:extLst>
                <a:ext uri="{FF2B5EF4-FFF2-40B4-BE49-F238E27FC236}">
                  <a16:creationId xmlns:a16="http://schemas.microsoft.com/office/drawing/2014/main" id="{CE8BD2A9-FC9D-4041-9912-746F847FCB60}"/>
                </a:ext>
              </a:extLst>
            </p:cNvPr>
            <p:cNvSpPr/>
            <p:nvPr/>
          </p:nvSpPr>
          <p:spPr>
            <a:xfrm>
              <a:off x="3556003" y="2381251"/>
              <a:ext cx="2195513" cy="581025"/>
            </a:xfrm>
            <a:custGeom>
              <a:avLst/>
              <a:gdLst>
                <a:gd name="connsiteX0" fmla="*/ 802482 w 2195513"/>
                <a:gd name="connsiteY0" fmla="*/ 252413 h 581025"/>
                <a:gd name="connsiteX1" fmla="*/ 1302544 w 2195513"/>
                <a:gd name="connsiteY1" fmla="*/ 147638 h 581025"/>
                <a:gd name="connsiteX2" fmla="*/ 1638300 w 2195513"/>
                <a:gd name="connsiteY2" fmla="*/ 71438 h 581025"/>
                <a:gd name="connsiteX3" fmla="*/ 1688307 w 2195513"/>
                <a:gd name="connsiteY3" fmla="*/ 47625 h 581025"/>
                <a:gd name="connsiteX4" fmla="*/ 1750219 w 2195513"/>
                <a:gd name="connsiteY4" fmla="*/ 19050 h 581025"/>
                <a:gd name="connsiteX5" fmla="*/ 1785938 w 2195513"/>
                <a:gd name="connsiteY5" fmla="*/ 7144 h 581025"/>
                <a:gd name="connsiteX6" fmla="*/ 1809750 w 2195513"/>
                <a:gd name="connsiteY6" fmla="*/ 0 h 581025"/>
                <a:gd name="connsiteX7" fmla="*/ 1845469 w 2195513"/>
                <a:gd name="connsiteY7" fmla="*/ 2381 h 581025"/>
                <a:gd name="connsiteX8" fmla="*/ 1902619 w 2195513"/>
                <a:gd name="connsiteY8" fmla="*/ 14288 h 581025"/>
                <a:gd name="connsiteX9" fmla="*/ 2009775 w 2195513"/>
                <a:gd name="connsiteY9" fmla="*/ 40481 h 581025"/>
                <a:gd name="connsiteX10" fmla="*/ 2081213 w 2195513"/>
                <a:gd name="connsiteY10" fmla="*/ 64294 h 581025"/>
                <a:gd name="connsiteX11" fmla="*/ 2140744 w 2195513"/>
                <a:gd name="connsiteY11" fmla="*/ 90488 h 581025"/>
                <a:gd name="connsiteX12" fmla="*/ 2166938 w 2195513"/>
                <a:gd name="connsiteY12" fmla="*/ 104775 h 581025"/>
                <a:gd name="connsiteX13" fmla="*/ 2185988 w 2195513"/>
                <a:gd name="connsiteY13" fmla="*/ 130969 h 581025"/>
                <a:gd name="connsiteX14" fmla="*/ 2195513 w 2195513"/>
                <a:gd name="connsiteY14" fmla="*/ 159544 h 581025"/>
                <a:gd name="connsiteX15" fmla="*/ 2190750 w 2195513"/>
                <a:gd name="connsiteY15" fmla="*/ 190500 h 581025"/>
                <a:gd name="connsiteX16" fmla="*/ 2176463 w 2195513"/>
                <a:gd name="connsiteY16" fmla="*/ 209550 h 581025"/>
                <a:gd name="connsiteX17" fmla="*/ 2150269 w 2195513"/>
                <a:gd name="connsiteY17" fmla="*/ 226219 h 581025"/>
                <a:gd name="connsiteX18" fmla="*/ 2109788 w 2195513"/>
                <a:gd name="connsiteY18" fmla="*/ 240506 h 581025"/>
                <a:gd name="connsiteX19" fmla="*/ 2038350 w 2195513"/>
                <a:gd name="connsiteY19" fmla="*/ 250031 h 581025"/>
                <a:gd name="connsiteX20" fmla="*/ 1871663 w 2195513"/>
                <a:gd name="connsiteY20" fmla="*/ 264319 h 581025"/>
                <a:gd name="connsiteX21" fmla="*/ 1614488 w 2195513"/>
                <a:gd name="connsiteY21" fmla="*/ 297656 h 581025"/>
                <a:gd name="connsiteX22" fmla="*/ 1362075 w 2195513"/>
                <a:gd name="connsiteY22" fmla="*/ 330994 h 581025"/>
                <a:gd name="connsiteX23" fmla="*/ 1209675 w 2195513"/>
                <a:gd name="connsiteY23" fmla="*/ 359569 h 581025"/>
                <a:gd name="connsiteX24" fmla="*/ 1038225 w 2195513"/>
                <a:gd name="connsiteY24" fmla="*/ 395288 h 581025"/>
                <a:gd name="connsiteX25" fmla="*/ 871538 w 2195513"/>
                <a:gd name="connsiteY25" fmla="*/ 438150 h 581025"/>
                <a:gd name="connsiteX26" fmla="*/ 757238 w 2195513"/>
                <a:gd name="connsiteY26" fmla="*/ 471488 h 581025"/>
                <a:gd name="connsiteX27" fmla="*/ 611982 w 2195513"/>
                <a:gd name="connsiteY27" fmla="*/ 519113 h 581025"/>
                <a:gd name="connsiteX28" fmla="*/ 490538 w 2195513"/>
                <a:gd name="connsiteY28" fmla="*/ 564356 h 581025"/>
                <a:gd name="connsiteX29" fmla="*/ 454819 w 2195513"/>
                <a:gd name="connsiteY29" fmla="*/ 581025 h 581025"/>
                <a:gd name="connsiteX30" fmla="*/ 411957 w 2195513"/>
                <a:gd name="connsiteY30" fmla="*/ 559594 h 581025"/>
                <a:gd name="connsiteX31" fmla="*/ 357188 w 2195513"/>
                <a:gd name="connsiteY31" fmla="*/ 531019 h 581025"/>
                <a:gd name="connsiteX32" fmla="*/ 292894 w 2195513"/>
                <a:gd name="connsiteY32" fmla="*/ 492919 h 581025"/>
                <a:gd name="connsiteX33" fmla="*/ 228600 w 2195513"/>
                <a:gd name="connsiteY33" fmla="*/ 445294 h 581025"/>
                <a:gd name="connsiteX34" fmla="*/ 157163 w 2195513"/>
                <a:gd name="connsiteY34" fmla="*/ 392906 h 581025"/>
                <a:gd name="connsiteX35" fmla="*/ 90488 w 2195513"/>
                <a:gd name="connsiteY35" fmla="*/ 330994 h 581025"/>
                <a:gd name="connsiteX36" fmla="*/ 30957 w 2195513"/>
                <a:gd name="connsiteY36" fmla="*/ 271463 h 581025"/>
                <a:gd name="connsiteX37" fmla="*/ 9525 w 2195513"/>
                <a:gd name="connsiteY37" fmla="*/ 240506 h 581025"/>
                <a:gd name="connsiteX38" fmla="*/ 0 w 2195513"/>
                <a:gd name="connsiteY38" fmla="*/ 211931 h 581025"/>
                <a:gd name="connsiteX39" fmla="*/ 2382 w 2195513"/>
                <a:gd name="connsiteY39" fmla="*/ 190500 h 581025"/>
                <a:gd name="connsiteX40" fmla="*/ 14288 w 2195513"/>
                <a:gd name="connsiteY40" fmla="*/ 188119 h 581025"/>
                <a:gd name="connsiteX41" fmla="*/ 35719 w 2195513"/>
                <a:gd name="connsiteY41" fmla="*/ 190500 h 581025"/>
                <a:gd name="connsiteX42" fmla="*/ 78582 w 2195513"/>
                <a:gd name="connsiteY42" fmla="*/ 214313 h 581025"/>
                <a:gd name="connsiteX43" fmla="*/ 128588 w 2195513"/>
                <a:gd name="connsiteY43" fmla="*/ 238125 h 581025"/>
                <a:gd name="connsiteX44" fmla="*/ 171450 w 2195513"/>
                <a:gd name="connsiteY44" fmla="*/ 252413 h 581025"/>
                <a:gd name="connsiteX45" fmla="*/ 233363 w 2195513"/>
                <a:gd name="connsiteY45" fmla="*/ 271463 h 581025"/>
                <a:gd name="connsiteX46" fmla="*/ 309563 w 2195513"/>
                <a:gd name="connsiteY46" fmla="*/ 285750 h 581025"/>
                <a:gd name="connsiteX47" fmla="*/ 376238 w 2195513"/>
                <a:gd name="connsiteY47" fmla="*/ 290513 h 581025"/>
                <a:gd name="connsiteX48" fmla="*/ 442913 w 2195513"/>
                <a:gd name="connsiteY48" fmla="*/ 292894 h 581025"/>
                <a:gd name="connsiteX49" fmla="*/ 561975 w 2195513"/>
                <a:gd name="connsiteY49" fmla="*/ 285750 h 581025"/>
                <a:gd name="connsiteX50" fmla="*/ 695325 w 2195513"/>
                <a:gd name="connsiteY50" fmla="*/ 273844 h 581025"/>
                <a:gd name="connsiteX51" fmla="*/ 802482 w 2195513"/>
                <a:gd name="connsiteY51" fmla="*/ 2524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95513" h="581025">
                  <a:moveTo>
                    <a:pt x="802482" y="252413"/>
                  </a:moveTo>
                  <a:lnTo>
                    <a:pt x="1302544" y="147638"/>
                  </a:lnTo>
                  <a:lnTo>
                    <a:pt x="1638300" y="71438"/>
                  </a:lnTo>
                  <a:lnTo>
                    <a:pt x="1688307" y="47625"/>
                  </a:lnTo>
                  <a:lnTo>
                    <a:pt x="1750219" y="19050"/>
                  </a:lnTo>
                  <a:lnTo>
                    <a:pt x="1785938" y="7144"/>
                  </a:lnTo>
                  <a:lnTo>
                    <a:pt x="1809750" y="0"/>
                  </a:lnTo>
                  <a:lnTo>
                    <a:pt x="1845469" y="2381"/>
                  </a:lnTo>
                  <a:lnTo>
                    <a:pt x="1902619" y="14288"/>
                  </a:lnTo>
                  <a:lnTo>
                    <a:pt x="2009775" y="40481"/>
                  </a:lnTo>
                  <a:lnTo>
                    <a:pt x="2081213" y="64294"/>
                  </a:lnTo>
                  <a:lnTo>
                    <a:pt x="2140744" y="90488"/>
                  </a:lnTo>
                  <a:lnTo>
                    <a:pt x="2166938" y="104775"/>
                  </a:lnTo>
                  <a:lnTo>
                    <a:pt x="2185988" y="130969"/>
                  </a:lnTo>
                  <a:lnTo>
                    <a:pt x="2195513" y="159544"/>
                  </a:lnTo>
                  <a:lnTo>
                    <a:pt x="2190750" y="190500"/>
                  </a:lnTo>
                  <a:lnTo>
                    <a:pt x="2176463" y="209550"/>
                  </a:lnTo>
                  <a:lnTo>
                    <a:pt x="2150269" y="226219"/>
                  </a:lnTo>
                  <a:lnTo>
                    <a:pt x="2109788" y="240506"/>
                  </a:lnTo>
                  <a:lnTo>
                    <a:pt x="2038350" y="250031"/>
                  </a:lnTo>
                  <a:lnTo>
                    <a:pt x="1871663" y="264319"/>
                  </a:lnTo>
                  <a:lnTo>
                    <a:pt x="1614488" y="297656"/>
                  </a:lnTo>
                  <a:lnTo>
                    <a:pt x="1362075" y="330994"/>
                  </a:lnTo>
                  <a:lnTo>
                    <a:pt x="1209675" y="359569"/>
                  </a:lnTo>
                  <a:lnTo>
                    <a:pt x="1038225" y="395288"/>
                  </a:lnTo>
                  <a:lnTo>
                    <a:pt x="871538" y="438150"/>
                  </a:lnTo>
                  <a:lnTo>
                    <a:pt x="757238" y="471488"/>
                  </a:lnTo>
                  <a:lnTo>
                    <a:pt x="611982" y="519113"/>
                  </a:lnTo>
                  <a:lnTo>
                    <a:pt x="490538" y="564356"/>
                  </a:lnTo>
                  <a:lnTo>
                    <a:pt x="454819" y="581025"/>
                  </a:lnTo>
                  <a:lnTo>
                    <a:pt x="411957" y="559594"/>
                  </a:lnTo>
                  <a:lnTo>
                    <a:pt x="357188" y="531019"/>
                  </a:lnTo>
                  <a:lnTo>
                    <a:pt x="292894" y="492919"/>
                  </a:lnTo>
                  <a:lnTo>
                    <a:pt x="228600" y="445294"/>
                  </a:lnTo>
                  <a:lnTo>
                    <a:pt x="157163" y="392906"/>
                  </a:lnTo>
                  <a:lnTo>
                    <a:pt x="90488" y="330994"/>
                  </a:lnTo>
                  <a:lnTo>
                    <a:pt x="30957" y="271463"/>
                  </a:lnTo>
                  <a:lnTo>
                    <a:pt x="9525" y="240506"/>
                  </a:lnTo>
                  <a:lnTo>
                    <a:pt x="0" y="211931"/>
                  </a:lnTo>
                  <a:lnTo>
                    <a:pt x="2382" y="190500"/>
                  </a:lnTo>
                  <a:lnTo>
                    <a:pt x="14288" y="188119"/>
                  </a:lnTo>
                  <a:lnTo>
                    <a:pt x="35719" y="190500"/>
                  </a:lnTo>
                  <a:lnTo>
                    <a:pt x="78582" y="214313"/>
                  </a:lnTo>
                  <a:lnTo>
                    <a:pt x="128588" y="238125"/>
                  </a:lnTo>
                  <a:lnTo>
                    <a:pt x="171450" y="252413"/>
                  </a:lnTo>
                  <a:lnTo>
                    <a:pt x="233363" y="271463"/>
                  </a:lnTo>
                  <a:lnTo>
                    <a:pt x="309563" y="285750"/>
                  </a:lnTo>
                  <a:lnTo>
                    <a:pt x="376238" y="290513"/>
                  </a:lnTo>
                  <a:lnTo>
                    <a:pt x="442913" y="292894"/>
                  </a:lnTo>
                  <a:lnTo>
                    <a:pt x="561975" y="285750"/>
                  </a:lnTo>
                  <a:lnTo>
                    <a:pt x="695325" y="273844"/>
                  </a:lnTo>
                  <a:lnTo>
                    <a:pt x="802482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2">
              <a:extLst>
                <a:ext uri="{FF2B5EF4-FFF2-40B4-BE49-F238E27FC236}">
                  <a16:creationId xmlns:a16="http://schemas.microsoft.com/office/drawing/2014/main" id="{38855D4F-4FBE-4468-8F29-3A9FF3A6D82A}"/>
                </a:ext>
              </a:extLst>
            </p:cNvPr>
            <p:cNvSpPr/>
            <p:nvPr/>
          </p:nvSpPr>
          <p:spPr>
            <a:xfrm>
              <a:off x="4160841" y="3119439"/>
              <a:ext cx="1158875" cy="333375"/>
            </a:xfrm>
            <a:custGeom>
              <a:avLst/>
              <a:gdLst>
                <a:gd name="connsiteX0" fmla="*/ 300037 w 1159669"/>
                <a:gd name="connsiteY0" fmla="*/ 154781 h 333375"/>
                <a:gd name="connsiteX1" fmla="*/ 426244 w 1159669"/>
                <a:gd name="connsiteY1" fmla="*/ 140493 h 333375"/>
                <a:gd name="connsiteX2" fmla="*/ 564356 w 1159669"/>
                <a:gd name="connsiteY2" fmla="*/ 116681 h 333375"/>
                <a:gd name="connsiteX3" fmla="*/ 676275 w 1159669"/>
                <a:gd name="connsiteY3" fmla="*/ 88106 h 333375"/>
                <a:gd name="connsiteX4" fmla="*/ 781050 w 1159669"/>
                <a:gd name="connsiteY4" fmla="*/ 38100 h 333375"/>
                <a:gd name="connsiteX5" fmla="*/ 850106 w 1159669"/>
                <a:gd name="connsiteY5" fmla="*/ 0 h 333375"/>
                <a:gd name="connsiteX6" fmla="*/ 869156 w 1159669"/>
                <a:gd name="connsiteY6" fmla="*/ 0 h 333375"/>
                <a:gd name="connsiteX7" fmla="*/ 900112 w 1159669"/>
                <a:gd name="connsiteY7" fmla="*/ 2381 h 333375"/>
                <a:gd name="connsiteX8" fmla="*/ 964406 w 1159669"/>
                <a:gd name="connsiteY8" fmla="*/ 16668 h 333375"/>
                <a:gd name="connsiteX9" fmla="*/ 1033462 w 1159669"/>
                <a:gd name="connsiteY9" fmla="*/ 40481 h 333375"/>
                <a:gd name="connsiteX10" fmla="*/ 1092994 w 1159669"/>
                <a:gd name="connsiteY10" fmla="*/ 69056 h 333375"/>
                <a:gd name="connsiteX11" fmla="*/ 1135856 w 1159669"/>
                <a:gd name="connsiteY11" fmla="*/ 95250 h 333375"/>
                <a:gd name="connsiteX12" fmla="*/ 1152525 w 1159669"/>
                <a:gd name="connsiteY12" fmla="*/ 114300 h 333375"/>
                <a:gd name="connsiteX13" fmla="*/ 1159669 w 1159669"/>
                <a:gd name="connsiteY13" fmla="*/ 138112 h 333375"/>
                <a:gd name="connsiteX14" fmla="*/ 1150144 w 1159669"/>
                <a:gd name="connsiteY14" fmla="*/ 164306 h 333375"/>
                <a:gd name="connsiteX15" fmla="*/ 1131094 w 1159669"/>
                <a:gd name="connsiteY15" fmla="*/ 190500 h 333375"/>
                <a:gd name="connsiteX16" fmla="*/ 1092994 w 1159669"/>
                <a:gd name="connsiteY16" fmla="*/ 216693 h 333375"/>
                <a:gd name="connsiteX17" fmla="*/ 1064419 w 1159669"/>
                <a:gd name="connsiteY17" fmla="*/ 226218 h 333375"/>
                <a:gd name="connsiteX18" fmla="*/ 890587 w 1159669"/>
                <a:gd name="connsiteY18" fmla="*/ 261937 h 333375"/>
                <a:gd name="connsiteX19" fmla="*/ 602456 w 1159669"/>
                <a:gd name="connsiteY19" fmla="*/ 314325 h 333375"/>
                <a:gd name="connsiteX20" fmla="*/ 428625 w 1159669"/>
                <a:gd name="connsiteY20" fmla="*/ 333375 h 333375"/>
                <a:gd name="connsiteX21" fmla="*/ 350044 w 1159669"/>
                <a:gd name="connsiteY21" fmla="*/ 333375 h 333375"/>
                <a:gd name="connsiteX22" fmla="*/ 261937 w 1159669"/>
                <a:gd name="connsiteY22" fmla="*/ 319087 h 333375"/>
                <a:gd name="connsiteX23" fmla="*/ 195262 w 1159669"/>
                <a:gd name="connsiteY23" fmla="*/ 302418 h 333375"/>
                <a:gd name="connsiteX24" fmla="*/ 145256 w 1159669"/>
                <a:gd name="connsiteY24" fmla="*/ 280987 h 333375"/>
                <a:gd name="connsiteX25" fmla="*/ 83344 w 1159669"/>
                <a:gd name="connsiteY25" fmla="*/ 240506 h 333375"/>
                <a:gd name="connsiteX26" fmla="*/ 40481 w 1159669"/>
                <a:gd name="connsiteY26" fmla="*/ 197643 h 333375"/>
                <a:gd name="connsiteX27" fmla="*/ 16669 w 1159669"/>
                <a:gd name="connsiteY27" fmla="*/ 159543 h 333375"/>
                <a:gd name="connsiteX28" fmla="*/ 2381 w 1159669"/>
                <a:gd name="connsiteY28" fmla="*/ 130968 h 333375"/>
                <a:gd name="connsiteX29" fmla="*/ 0 w 1159669"/>
                <a:gd name="connsiteY29" fmla="*/ 104775 h 333375"/>
                <a:gd name="connsiteX30" fmla="*/ 14287 w 1159669"/>
                <a:gd name="connsiteY30" fmla="*/ 100012 h 333375"/>
                <a:gd name="connsiteX31" fmla="*/ 45244 w 1159669"/>
                <a:gd name="connsiteY31" fmla="*/ 107156 h 333375"/>
                <a:gd name="connsiteX32" fmla="*/ 116681 w 1159669"/>
                <a:gd name="connsiteY32" fmla="*/ 135731 h 333375"/>
                <a:gd name="connsiteX33" fmla="*/ 176212 w 1159669"/>
                <a:gd name="connsiteY33" fmla="*/ 150018 h 333375"/>
                <a:gd name="connsiteX34" fmla="*/ 300037 w 1159669"/>
                <a:gd name="connsiteY34" fmla="*/ 15478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9669" h="333375">
                  <a:moveTo>
                    <a:pt x="300037" y="154781"/>
                  </a:moveTo>
                  <a:lnTo>
                    <a:pt x="426244" y="140493"/>
                  </a:lnTo>
                  <a:lnTo>
                    <a:pt x="564356" y="116681"/>
                  </a:lnTo>
                  <a:lnTo>
                    <a:pt x="676275" y="88106"/>
                  </a:lnTo>
                  <a:lnTo>
                    <a:pt x="781050" y="38100"/>
                  </a:lnTo>
                  <a:lnTo>
                    <a:pt x="850106" y="0"/>
                  </a:lnTo>
                  <a:lnTo>
                    <a:pt x="869156" y="0"/>
                  </a:lnTo>
                  <a:lnTo>
                    <a:pt x="900112" y="2381"/>
                  </a:lnTo>
                  <a:lnTo>
                    <a:pt x="964406" y="16668"/>
                  </a:lnTo>
                  <a:lnTo>
                    <a:pt x="1033462" y="40481"/>
                  </a:lnTo>
                  <a:lnTo>
                    <a:pt x="1092994" y="69056"/>
                  </a:lnTo>
                  <a:lnTo>
                    <a:pt x="1135856" y="95250"/>
                  </a:lnTo>
                  <a:lnTo>
                    <a:pt x="1152525" y="114300"/>
                  </a:lnTo>
                  <a:lnTo>
                    <a:pt x="1159669" y="138112"/>
                  </a:lnTo>
                  <a:lnTo>
                    <a:pt x="1150144" y="164306"/>
                  </a:lnTo>
                  <a:lnTo>
                    <a:pt x="1131094" y="190500"/>
                  </a:lnTo>
                  <a:lnTo>
                    <a:pt x="1092994" y="216693"/>
                  </a:lnTo>
                  <a:lnTo>
                    <a:pt x="1064419" y="226218"/>
                  </a:lnTo>
                  <a:lnTo>
                    <a:pt x="890587" y="261937"/>
                  </a:lnTo>
                  <a:lnTo>
                    <a:pt x="602456" y="314325"/>
                  </a:lnTo>
                  <a:lnTo>
                    <a:pt x="428625" y="333375"/>
                  </a:lnTo>
                  <a:lnTo>
                    <a:pt x="350044" y="333375"/>
                  </a:lnTo>
                  <a:lnTo>
                    <a:pt x="261937" y="319087"/>
                  </a:lnTo>
                  <a:lnTo>
                    <a:pt x="195262" y="302418"/>
                  </a:lnTo>
                  <a:lnTo>
                    <a:pt x="145256" y="280987"/>
                  </a:lnTo>
                  <a:lnTo>
                    <a:pt x="83344" y="240506"/>
                  </a:lnTo>
                  <a:lnTo>
                    <a:pt x="40481" y="197643"/>
                  </a:lnTo>
                  <a:lnTo>
                    <a:pt x="16669" y="159543"/>
                  </a:lnTo>
                  <a:lnTo>
                    <a:pt x="2381" y="130968"/>
                  </a:lnTo>
                  <a:lnTo>
                    <a:pt x="0" y="104775"/>
                  </a:lnTo>
                  <a:cubicBezTo>
                    <a:pt x="12643" y="99717"/>
                    <a:pt x="7632" y="100012"/>
                    <a:pt x="14287" y="100012"/>
                  </a:cubicBezTo>
                  <a:lnTo>
                    <a:pt x="45244" y="107156"/>
                  </a:lnTo>
                  <a:lnTo>
                    <a:pt x="116681" y="135731"/>
                  </a:lnTo>
                  <a:lnTo>
                    <a:pt x="176212" y="150018"/>
                  </a:lnTo>
                  <a:lnTo>
                    <a:pt x="300037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C737AE9A-156A-4551-8B54-EB77EF11964F}"/>
                </a:ext>
              </a:extLst>
            </p:cNvPr>
            <p:cNvSpPr/>
            <p:nvPr/>
          </p:nvSpPr>
          <p:spPr>
            <a:xfrm>
              <a:off x="4090991" y="3810001"/>
              <a:ext cx="1233487" cy="334963"/>
            </a:xfrm>
            <a:custGeom>
              <a:avLst/>
              <a:gdLst>
                <a:gd name="connsiteX0" fmla="*/ 445293 w 1233487"/>
                <a:gd name="connsiteY0" fmla="*/ 140494 h 335756"/>
                <a:gd name="connsiteX1" fmla="*/ 638175 w 1233487"/>
                <a:gd name="connsiteY1" fmla="*/ 104775 h 335756"/>
                <a:gd name="connsiteX2" fmla="*/ 764381 w 1233487"/>
                <a:gd name="connsiteY2" fmla="*/ 69056 h 335756"/>
                <a:gd name="connsiteX3" fmla="*/ 835818 w 1233487"/>
                <a:gd name="connsiteY3" fmla="*/ 38100 h 335756"/>
                <a:gd name="connsiteX4" fmla="*/ 914400 w 1233487"/>
                <a:gd name="connsiteY4" fmla="*/ 11906 h 335756"/>
                <a:gd name="connsiteX5" fmla="*/ 942975 w 1233487"/>
                <a:gd name="connsiteY5" fmla="*/ 2381 h 335756"/>
                <a:gd name="connsiteX6" fmla="*/ 983456 w 1233487"/>
                <a:gd name="connsiteY6" fmla="*/ 0 h 335756"/>
                <a:gd name="connsiteX7" fmla="*/ 1035843 w 1233487"/>
                <a:gd name="connsiteY7" fmla="*/ 7144 h 335756"/>
                <a:gd name="connsiteX8" fmla="*/ 1119187 w 1233487"/>
                <a:gd name="connsiteY8" fmla="*/ 33338 h 335756"/>
                <a:gd name="connsiteX9" fmla="*/ 1185862 w 1233487"/>
                <a:gd name="connsiteY9" fmla="*/ 59531 h 335756"/>
                <a:gd name="connsiteX10" fmla="*/ 1214437 w 1233487"/>
                <a:gd name="connsiteY10" fmla="*/ 78581 h 335756"/>
                <a:gd name="connsiteX11" fmla="*/ 1231106 w 1233487"/>
                <a:gd name="connsiteY11" fmla="*/ 104775 h 335756"/>
                <a:gd name="connsiteX12" fmla="*/ 1233487 w 1233487"/>
                <a:gd name="connsiteY12" fmla="*/ 140494 h 335756"/>
                <a:gd name="connsiteX13" fmla="*/ 1221581 w 1233487"/>
                <a:gd name="connsiteY13" fmla="*/ 173831 h 335756"/>
                <a:gd name="connsiteX14" fmla="*/ 1195387 w 1233487"/>
                <a:gd name="connsiteY14" fmla="*/ 192881 h 335756"/>
                <a:gd name="connsiteX15" fmla="*/ 1154906 w 1233487"/>
                <a:gd name="connsiteY15" fmla="*/ 209550 h 335756"/>
                <a:gd name="connsiteX16" fmla="*/ 1095375 w 1233487"/>
                <a:gd name="connsiteY16" fmla="*/ 221456 h 335756"/>
                <a:gd name="connsiteX17" fmla="*/ 931068 w 1233487"/>
                <a:gd name="connsiteY17" fmla="*/ 245269 h 335756"/>
                <a:gd name="connsiteX18" fmla="*/ 326231 w 1233487"/>
                <a:gd name="connsiteY18" fmla="*/ 335756 h 335756"/>
                <a:gd name="connsiteX19" fmla="*/ 271462 w 1233487"/>
                <a:gd name="connsiteY19" fmla="*/ 319088 h 335756"/>
                <a:gd name="connsiteX20" fmla="*/ 200025 w 1233487"/>
                <a:gd name="connsiteY20" fmla="*/ 285750 h 335756"/>
                <a:gd name="connsiteX21" fmla="*/ 140493 w 1233487"/>
                <a:gd name="connsiteY21" fmla="*/ 247650 h 335756"/>
                <a:gd name="connsiteX22" fmla="*/ 80962 w 1233487"/>
                <a:gd name="connsiteY22" fmla="*/ 202406 h 335756"/>
                <a:gd name="connsiteX23" fmla="*/ 26193 w 1233487"/>
                <a:gd name="connsiteY23" fmla="*/ 152400 h 335756"/>
                <a:gd name="connsiteX24" fmla="*/ 7143 w 1233487"/>
                <a:gd name="connsiteY24" fmla="*/ 123825 h 335756"/>
                <a:gd name="connsiteX25" fmla="*/ 0 w 1233487"/>
                <a:gd name="connsiteY25" fmla="*/ 102394 h 335756"/>
                <a:gd name="connsiteX26" fmla="*/ 0 w 1233487"/>
                <a:gd name="connsiteY26" fmla="*/ 85725 h 335756"/>
                <a:gd name="connsiteX27" fmla="*/ 9525 w 1233487"/>
                <a:gd name="connsiteY27" fmla="*/ 73819 h 335756"/>
                <a:gd name="connsiteX28" fmla="*/ 38100 w 1233487"/>
                <a:gd name="connsiteY28" fmla="*/ 76200 h 335756"/>
                <a:gd name="connsiteX29" fmla="*/ 78581 w 1233487"/>
                <a:gd name="connsiteY29" fmla="*/ 100013 h 335756"/>
                <a:gd name="connsiteX30" fmla="*/ 150018 w 1233487"/>
                <a:gd name="connsiteY30" fmla="*/ 133350 h 335756"/>
                <a:gd name="connsiteX31" fmla="*/ 219075 w 1233487"/>
                <a:gd name="connsiteY31" fmla="*/ 150019 h 335756"/>
                <a:gd name="connsiteX32" fmla="*/ 302418 w 1233487"/>
                <a:gd name="connsiteY32" fmla="*/ 157163 h 335756"/>
                <a:gd name="connsiteX33" fmla="*/ 445293 w 1233487"/>
                <a:gd name="connsiteY33" fmla="*/ 1404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3487" h="335756">
                  <a:moveTo>
                    <a:pt x="445293" y="140494"/>
                  </a:moveTo>
                  <a:lnTo>
                    <a:pt x="638175" y="104775"/>
                  </a:lnTo>
                  <a:lnTo>
                    <a:pt x="764381" y="69056"/>
                  </a:lnTo>
                  <a:lnTo>
                    <a:pt x="835818" y="38100"/>
                  </a:lnTo>
                  <a:lnTo>
                    <a:pt x="914400" y="11906"/>
                  </a:lnTo>
                  <a:lnTo>
                    <a:pt x="942975" y="2381"/>
                  </a:lnTo>
                  <a:lnTo>
                    <a:pt x="983456" y="0"/>
                  </a:lnTo>
                  <a:lnTo>
                    <a:pt x="1035843" y="7144"/>
                  </a:lnTo>
                  <a:lnTo>
                    <a:pt x="1119187" y="33338"/>
                  </a:lnTo>
                  <a:lnTo>
                    <a:pt x="1185862" y="59531"/>
                  </a:lnTo>
                  <a:lnTo>
                    <a:pt x="1214437" y="78581"/>
                  </a:lnTo>
                  <a:lnTo>
                    <a:pt x="1231106" y="104775"/>
                  </a:lnTo>
                  <a:lnTo>
                    <a:pt x="1233487" y="140494"/>
                  </a:lnTo>
                  <a:lnTo>
                    <a:pt x="1221581" y="173831"/>
                  </a:lnTo>
                  <a:lnTo>
                    <a:pt x="1195387" y="192881"/>
                  </a:lnTo>
                  <a:lnTo>
                    <a:pt x="1154906" y="209550"/>
                  </a:lnTo>
                  <a:lnTo>
                    <a:pt x="1095375" y="221456"/>
                  </a:lnTo>
                  <a:lnTo>
                    <a:pt x="931068" y="245269"/>
                  </a:lnTo>
                  <a:lnTo>
                    <a:pt x="326231" y="335756"/>
                  </a:lnTo>
                  <a:lnTo>
                    <a:pt x="271462" y="319088"/>
                  </a:lnTo>
                  <a:lnTo>
                    <a:pt x="200025" y="285750"/>
                  </a:lnTo>
                  <a:lnTo>
                    <a:pt x="140493" y="247650"/>
                  </a:lnTo>
                  <a:lnTo>
                    <a:pt x="80962" y="202406"/>
                  </a:lnTo>
                  <a:lnTo>
                    <a:pt x="26193" y="152400"/>
                  </a:lnTo>
                  <a:lnTo>
                    <a:pt x="7143" y="123825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9525" y="73819"/>
                  </a:lnTo>
                  <a:lnTo>
                    <a:pt x="38100" y="76200"/>
                  </a:lnTo>
                  <a:lnTo>
                    <a:pt x="78581" y="100013"/>
                  </a:lnTo>
                  <a:lnTo>
                    <a:pt x="150018" y="133350"/>
                  </a:lnTo>
                  <a:lnTo>
                    <a:pt x="219075" y="150019"/>
                  </a:lnTo>
                  <a:lnTo>
                    <a:pt x="302418" y="157163"/>
                  </a:lnTo>
                  <a:lnTo>
                    <a:pt x="44529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4">
              <a:extLst>
                <a:ext uri="{FF2B5EF4-FFF2-40B4-BE49-F238E27FC236}">
                  <a16:creationId xmlns:a16="http://schemas.microsoft.com/office/drawing/2014/main" id="{8704789C-1396-44E6-9195-875082C1AECB}"/>
                </a:ext>
              </a:extLst>
            </p:cNvPr>
            <p:cNvSpPr/>
            <p:nvPr/>
          </p:nvSpPr>
          <p:spPr>
            <a:xfrm>
              <a:off x="3841752" y="4627563"/>
              <a:ext cx="630238" cy="1060450"/>
            </a:xfrm>
            <a:custGeom>
              <a:avLst/>
              <a:gdLst>
                <a:gd name="connsiteX0" fmla="*/ 440532 w 642938"/>
                <a:gd name="connsiteY0" fmla="*/ 333375 h 1062037"/>
                <a:gd name="connsiteX1" fmla="*/ 566738 w 642938"/>
                <a:gd name="connsiteY1" fmla="*/ 816769 h 1062037"/>
                <a:gd name="connsiteX2" fmla="*/ 642938 w 642938"/>
                <a:gd name="connsiteY2" fmla="*/ 909637 h 1062037"/>
                <a:gd name="connsiteX3" fmla="*/ 631032 w 642938"/>
                <a:gd name="connsiteY3" fmla="*/ 950119 h 1062037"/>
                <a:gd name="connsiteX4" fmla="*/ 607219 w 642938"/>
                <a:gd name="connsiteY4" fmla="*/ 1002506 h 1062037"/>
                <a:gd name="connsiteX5" fmla="*/ 578644 w 642938"/>
                <a:gd name="connsiteY5" fmla="*/ 1042987 h 1062037"/>
                <a:gd name="connsiteX6" fmla="*/ 545307 w 642938"/>
                <a:gd name="connsiteY6" fmla="*/ 1062037 h 1062037"/>
                <a:gd name="connsiteX7" fmla="*/ 511969 w 642938"/>
                <a:gd name="connsiteY7" fmla="*/ 1062037 h 1062037"/>
                <a:gd name="connsiteX8" fmla="*/ 473869 w 642938"/>
                <a:gd name="connsiteY8" fmla="*/ 1054894 h 1062037"/>
                <a:gd name="connsiteX9" fmla="*/ 433388 w 642938"/>
                <a:gd name="connsiteY9" fmla="*/ 1033462 h 1062037"/>
                <a:gd name="connsiteX10" fmla="*/ 381000 w 642938"/>
                <a:gd name="connsiteY10" fmla="*/ 995362 h 1062037"/>
                <a:gd name="connsiteX11" fmla="*/ 350044 w 642938"/>
                <a:gd name="connsiteY11" fmla="*/ 962025 h 1062037"/>
                <a:gd name="connsiteX12" fmla="*/ 326232 w 642938"/>
                <a:gd name="connsiteY12" fmla="*/ 928687 h 1062037"/>
                <a:gd name="connsiteX13" fmla="*/ 309563 w 642938"/>
                <a:gd name="connsiteY13" fmla="*/ 885825 h 1062037"/>
                <a:gd name="connsiteX14" fmla="*/ 300038 w 642938"/>
                <a:gd name="connsiteY14" fmla="*/ 840581 h 1062037"/>
                <a:gd name="connsiteX15" fmla="*/ 254794 w 642938"/>
                <a:gd name="connsiteY15" fmla="*/ 559594 h 1062037"/>
                <a:gd name="connsiteX16" fmla="*/ 226219 w 642938"/>
                <a:gd name="connsiteY16" fmla="*/ 414337 h 1062037"/>
                <a:gd name="connsiteX17" fmla="*/ 202407 w 642938"/>
                <a:gd name="connsiteY17" fmla="*/ 342900 h 1062037"/>
                <a:gd name="connsiteX18" fmla="*/ 180975 w 642938"/>
                <a:gd name="connsiteY18" fmla="*/ 283369 h 1062037"/>
                <a:gd name="connsiteX19" fmla="*/ 145257 w 642938"/>
                <a:gd name="connsiteY19" fmla="*/ 216694 h 1062037"/>
                <a:gd name="connsiteX20" fmla="*/ 109538 w 642938"/>
                <a:gd name="connsiteY20" fmla="*/ 157162 h 1062037"/>
                <a:gd name="connsiteX21" fmla="*/ 45244 w 642938"/>
                <a:gd name="connsiteY21" fmla="*/ 85725 h 1062037"/>
                <a:gd name="connsiteX22" fmla="*/ 14288 w 642938"/>
                <a:gd name="connsiteY22" fmla="*/ 50006 h 1062037"/>
                <a:gd name="connsiteX23" fmla="*/ 0 w 642938"/>
                <a:gd name="connsiteY23" fmla="*/ 26194 h 1062037"/>
                <a:gd name="connsiteX24" fmla="*/ 4763 w 642938"/>
                <a:gd name="connsiteY24" fmla="*/ 7144 h 1062037"/>
                <a:gd name="connsiteX25" fmla="*/ 19050 w 642938"/>
                <a:gd name="connsiteY25" fmla="*/ 0 h 1062037"/>
                <a:gd name="connsiteX26" fmla="*/ 50007 w 642938"/>
                <a:gd name="connsiteY26" fmla="*/ 4762 h 1062037"/>
                <a:gd name="connsiteX27" fmla="*/ 381000 w 642938"/>
                <a:gd name="connsiteY27" fmla="*/ 66675 h 1062037"/>
                <a:gd name="connsiteX28" fmla="*/ 440532 w 642938"/>
                <a:gd name="connsiteY28" fmla="*/ 333375 h 1062037"/>
                <a:gd name="connsiteX0" fmla="*/ 440532 w 631032"/>
                <a:gd name="connsiteY0" fmla="*/ 333375 h 1062037"/>
                <a:gd name="connsiteX1" fmla="*/ 566738 w 631032"/>
                <a:gd name="connsiteY1" fmla="*/ 816769 h 1062037"/>
                <a:gd name="connsiteX2" fmla="*/ 631032 w 631032"/>
                <a:gd name="connsiteY2" fmla="*/ 950119 h 1062037"/>
                <a:gd name="connsiteX3" fmla="*/ 607219 w 631032"/>
                <a:gd name="connsiteY3" fmla="*/ 1002506 h 1062037"/>
                <a:gd name="connsiteX4" fmla="*/ 578644 w 631032"/>
                <a:gd name="connsiteY4" fmla="*/ 1042987 h 1062037"/>
                <a:gd name="connsiteX5" fmla="*/ 545307 w 631032"/>
                <a:gd name="connsiteY5" fmla="*/ 1062037 h 1062037"/>
                <a:gd name="connsiteX6" fmla="*/ 511969 w 631032"/>
                <a:gd name="connsiteY6" fmla="*/ 1062037 h 1062037"/>
                <a:gd name="connsiteX7" fmla="*/ 473869 w 631032"/>
                <a:gd name="connsiteY7" fmla="*/ 1054894 h 1062037"/>
                <a:gd name="connsiteX8" fmla="*/ 433388 w 631032"/>
                <a:gd name="connsiteY8" fmla="*/ 1033462 h 1062037"/>
                <a:gd name="connsiteX9" fmla="*/ 381000 w 631032"/>
                <a:gd name="connsiteY9" fmla="*/ 995362 h 1062037"/>
                <a:gd name="connsiteX10" fmla="*/ 350044 w 631032"/>
                <a:gd name="connsiteY10" fmla="*/ 962025 h 1062037"/>
                <a:gd name="connsiteX11" fmla="*/ 326232 w 631032"/>
                <a:gd name="connsiteY11" fmla="*/ 928687 h 1062037"/>
                <a:gd name="connsiteX12" fmla="*/ 309563 w 631032"/>
                <a:gd name="connsiteY12" fmla="*/ 885825 h 1062037"/>
                <a:gd name="connsiteX13" fmla="*/ 300038 w 631032"/>
                <a:gd name="connsiteY13" fmla="*/ 840581 h 1062037"/>
                <a:gd name="connsiteX14" fmla="*/ 254794 w 631032"/>
                <a:gd name="connsiteY14" fmla="*/ 559594 h 1062037"/>
                <a:gd name="connsiteX15" fmla="*/ 226219 w 631032"/>
                <a:gd name="connsiteY15" fmla="*/ 414337 h 1062037"/>
                <a:gd name="connsiteX16" fmla="*/ 202407 w 631032"/>
                <a:gd name="connsiteY16" fmla="*/ 342900 h 1062037"/>
                <a:gd name="connsiteX17" fmla="*/ 180975 w 631032"/>
                <a:gd name="connsiteY17" fmla="*/ 283369 h 1062037"/>
                <a:gd name="connsiteX18" fmla="*/ 145257 w 631032"/>
                <a:gd name="connsiteY18" fmla="*/ 216694 h 1062037"/>
                <a:gd name="connsiteX19" fmla="*/ 109538 w 631032"/>
                <a:gd name="connsiteY19" fmla="*/ 157162 h 1062037"/>
                <a:gd name="connsiteX20" fmla="*/ 45244 w 631032"/>
                <a:gd name="connsiteY20" fmla="*/ 85725 h 1062037"/>
                <a:gd name="connsiteX21" fmla="*/ 14288 w 631032"/>
                <a:gd name="connsiteY21" fmla="*/ 50006 h 1062037"/>
                <a:gd name="connsiteX22" fmla="*/ 0 w 631032"/>
                <a:gd name="connsiteY22" fmla="*/ 26194 h 1062037"/>
                <a:gd name="connsiteX23" fmla="*/ 4763 w 631032"/>
                <a:gd name="connsiteY23" fmla="*/ 7144 h 1062037"/>
                <a:gd name="connsiteX24" fmla="*/ 19050 w 631032"/>
                <a:gd name="connsiteY24" fmla="*/ 0 h 1062037"/>
                <a:gd name="connsiteX25" fmla="*/ 50007 w 631032"/>
                <a:gd name="connsiteY25" fmla="*/ 4762 h 1062037"/>
                <a:gd name="connsiteX26" fmla="*/ 381000 w 631032"/>
                <a:gd name="connsiteY26" fmla="*/ 66675 h 1062037"/>
                <a:gd name="connsiteX27" fmla="*/ 440532 w 631032"/>
                <a:gd name="connsiteY27" fmla="*/ 333375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2" h="1062037">
                  <a:moveTo>
                    <a:pt x="440532" y="333375"/>
                  </a:moveTo>
                  <a:lnTo>
                    <a:pt x="566738" y="816769"/>
                  </a:lnTo>
                  <a:lnTo>
                    <a:pt x="631032" y="950119"/>
                  </a:lnTo>
                  <a:lnTo>
                    <a:pt x="607219" y="1002506"/>
                  </a:lnTo>
                  <a:lnTo>
                    <a:pt x="578644" y="1042987"/>
                  </a:lnTo>
                  <a:lnTo>
                    <a:pt x="545307" y="1062037"/>
                  </a:lnTo>
                  <a:lnTo>
                    <a:pt x="511969" y="1062037"/>
                  </a:lnTo>
                  <a:lnTo>
                    <a:pt x="473869" y="1054894"/>
                  </a:lnTo>
                  <a:lnTo>
                    <a:pt x="433388" y="1033462"/>
                  </a:lnTo>
                  <a:lnTo>
                    <a:pt x="381000" y="995362"/>
                  </a:lnTo>
                  <a:lnTo>
                    <a:pt x="350044" y="962025"/>
                  </a:lnTo>
                  <a:lnTo>
                    <a:pt x="326232" y="928687"/>
                  </a:lnTo>
                  <a:lnTo>
                    <a:pt x="309563" y="885825"/>
                  </a:lnTo>
                  <a:lnTo>
                    <a:pt x="300038" y="840581"/>
                  </a:lnTo>
                  <a:lnTo>
                    <a:pt x="254794" y="559594"/>
                  </a:lnTo>
                  <a:lnTo>
                    <a:pt x="226219" y="414337"/>
                  </a:lnTo>
                  <a:lnTo>
                    <a:pt x="202407" y="342900"/>
                  </a:lnTo>
                  <a:lnTo>
                    <a:pt x="180975" y="283369"/>
                  </a:lnTo>
                  <a:lnTo>
                    <a:pt x="145257" y="216694"/>
                  </a:lnTo>
                  <a:lnTo>
                    <a:pt x="109538" y="157162"/>
                  </a:lnTo>
                  <a:lnTo>
                    <a:pt x="45244" y="85725"/>
                  </a:lnTo>
                  <a:lnTo>
                    <a:pt x="14288" y="50006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7" y="4762"/>
                  </a:lnTo>
                  <a:lnTo>
                    <a:pt x="381000" y="66675"/>
                  </a:lnTo>
                  <a:lnTo>
                    <a:pt x="440532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7">
              <a:extLst>
                <a:ext uri="{FF2B5EF4-FFF2-40B4-BE49-F238E27FC236}">
                  <a16:creationId xmlns:a16="http://schemas.microsoft.com/office/drawing/2014/main" id="{25878474-FC83-4638-875D-DE1F036E2DFE}"/>
                </a:ext>
              </a:extLst>
            </p:cNvPr>
            <p:cNvSpPr/>
            <p:nvPr/>
          </p:nvSpPr>
          <p:spPr>
            <a:xfrm>
              <a:off x="5743578" y="1955801"/>
              <a:ext cx="2424113" cy="512763"/>
            </a:xfrm>
            <a:custGeom>
              <a:avLst/>
              <a:gdLst>
                <a:gd name="connsiteX0" fmla="*/ 985754 w 2423424"/>
                <a:gd name="connsiteY0" fmla="*/ 206137 h 512698"/>
                <a:gd name="connsiteX1" fmla="*/ 1516952 w 2423424"/>
                <a:gd name="connsiteY1" fmla="*/ 137424 h 512698"/>
                <a:gd name="connsiteX2" fmla="*/ 1659662 w 2423424"/>
                <a:gd name="connsiteY2" fmla="*/ 113639 h 512698"/>
                <a:gd name="connsiteX3" fmla="*/ 1762730 w 2423424"/>
                <a:gd name="connsiteY3" fmla="*/ 73998 h 512698"/>
                <a:gd name="connsiteX4" fmla="*/ 1926582 w 2423424"/>
                <a:gd name="connsiteY4" fmla="*/ 0 h 512698"/>
                <a:gd name="connsiteX5" fmla="*/ 1955653 w 2423424"/>
                <a:gd name="connsiteY5" fmla="*/ 0 h 512698"/>
                <a:gd name="connsiteX6" fmla="*/ 2021722 w 2423424"/>
                <a:gd name="connsiteY6" fmla="*/ 15857 h 512698"/>
                <a:gd name="connsiteX7" fmla="*/ 2196145 w 2423424"/>
                <a:gd name="connsiteY7" fmla="*/ 58141 h 512698"/>
                <a:gd name="connsiteX8" fmla="*/ 2315070 w 2423424"/>
                <a:gd name="connsiteY8" fmla="*/ 95140 h 512698"/>
                <a:gd name="connsiteX9" fmla="*/ 2359997 w 2423424"/>
                <a:gd name="connsiteY9" fmla="*/ 113639 h 512698"/>
                <a:gd name="connsiteX10" fmla="*/ 2399639 w 2423424"/>
                <a:gd name="connsiteY10" fmla="*/ 153281 h 512698"/>
                <a:gd name="connsiteX11" fmla="*/ 2423424 w 2423424"/>
                <a:gd name="connsiteY11" fmla="*/ 190280 h 512698"/>
                <a:gd name="connsiteX12" fmla="*/ 2423424 w 2423424"/>
                <a:gd name="connsiteY12" fmla="*/ 214065 h 512698"/>
                <a:gd name="connsiteX13" fmla="*/ 2418138 w 2423424"/>
                <a:gd name="connsiteY13" fmla="*/ 243135 h 512698"/>
                <a:gd name="connsiteX14" fmla="*/ 2391711 w 2423424"/>
                <a:gd name="connsiteY14" fmla="*/ 272206 h 512698"/>
                <a:gd name="connsiteX15" fmla="*/ 2349426 w 2423424"/>
                <a:gd name="connsiteY15" fmla="*/ 298634 h 512698"/>
                <a:gd name="connsiteX16" fmla="*/ 2309784 w 2423424"/>
                <a:gd name="connsiteY16" fmla="*/ 311848 h 512698"/>
                <a:gd name="connsiteX17" fmla="*/ 2219930 w 2423424"/>
                <a:gd name="connsiteY17" fmla="*/ 314490 h 512698"/>
                <a:gd name="connsiteX18" fmla="*/ 1852584 w 2423424"/>
                <a:gd name="connsiteY18" fmla="*/ 311848 h 512698"/>
                <a:gd name="connsiteX19" fmla="*/ 1514309 w 2423424"/>
                <a:gd name="connsiteY19" fmla="*/ 338275 h 512698"/>
                <a:gd name="connsiteX20" fmla="*/ 1057109 w 2423424"/>
                <a:gd name="connsiteY20" fmla="*/ 383202 h 512698"/>
                <a:gd name="connsiteX21" fmla="*/ 887972 w 2423424"/>
                <a:gd name="connsiteY21" fmla="*/ 406987 h 512698"/>
                <a:gd name="connsiteX22" fmla="*/ 713549 w 2423424"/>
                <a:gd name="connsiteY22" fmla="*/ 441344 h 512698"/>
                <a:gd name="connsiteX23" fmla="*/ 605195 w 2423424"/>
                <a:gd name="connsiteY23" fmla="*/ 470414 h 512698"/>
                <a:gd name="connsiteX24" fmla="*/ 433415 w 2423424"/>
                <a:gd name="connsiteY24" fmla="*/ 512698 h 512698"/>
                <a:gd name="connsiteX25" fmla="*/ 367345 w 2423424"/>
                <a:gd name="connsiteY25" fmla="*/ 483628 h 512698"/>
                <a:gd name="connsiteX26" fmla="*/ 285419 w 2423424"/>
                <a:gd name="connsiteY26" fmla="*/ 433415 h 512698"/>
                <a:gd name="connsiteX27" fmla="*/ 153280 w 2423424"/>
                <a:gd name="connsiteY27" fmla="*/ 330347 h 512698"/>
                <a:gd name="connsiteX28" fmla="*/ 68712 w 2423424"/>
                <a:gd name="connsiteY28" fmla="*/ 253707 h 512698"/>
                <a:gd name="connsiteX29" fmla="*/ 10571 w 2423424"/>
                <a:gd name="connsiteY29" fmla="*/ 198208 h 512698"/>
                <a:gd name="connsiteX30" fmla="*/ 0 w 2423424"/>
                <a:gd name="connsiteY30" fmla="*/ 169138 h 512698"/>
                <a:gd name="connsiteX31" fmla="*/ 0 w 2423424"/>
                <a:gd name="connsiteY31" fmla="*/ 145353 h 512698"/>
                <a:gd name="connsiteX32" fmla="*/ 18499 w 2423424"/>
                <a:gd name="connsiteY32" fmla="*/ 137424 h 512698"/>
                <a:gd name="connsiteX33" fmla="*/ 50212 w 2423424"/>
                <a:gd name="connsiteY33" fmla="*/ 145353 h 512698"/>
                <a:gd name="connsiteX34" fmla="*/ 105711 w 2423424"/>
                <a:gd name="connsiteY34" fmla="*/ 169138 h 512698"/>
                <a:gd name="connsiteX35" fmla="*/ 195565 w 2423424"/>
                <a:gd name="connsiteY35" fmla="*/ 200851 h 512698"/>
                <a:gd name="connsiteX36" fmla="*/ 282776 w 2423424"/>
                <a:gd name="connsiteY36" fmla="*/ 221993 h 512698"/>
                <a:gd name="connsiteX37" fmla="*/ 388487 w 2423424"/>
                <a:gd name="connsiteY37" fmla="*/ 237850 h 512698"/>
                <a:gd name="connsiteX38" fmla="*/ 478342 w 2423424"/>
                <a:gd name="connsiteY38" fmla="*/ 240493 h 512698"/>
                <a:gd name="connsiteX39" fmla="*/ 652765 w 2423424"/>
                <a:gd name="connsiteY39" fmla="*/ 240493 h 512698"/>
                <a:gd name="connsiteX40" fmla="*/ 843045 w 2423424"/>
                <a:gd name="connsiteY40" fmla="*/ 224636 h 512698"/>
                <a:gd name="connsiteX41" fmla="*/ 985754 w 2423424"/>
                <a:gd name="connsiteY41" fmla="*/ 206137 h 5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3424" h="512698">
                  <a:moveTo>
                    <a:pt x="985754" y="206137"/>
                  </a:moveTo>
                  <a:lnTo>
                    <a:pt x="1516952" y="137424"/>
                  </a:lnTo>
                  <a:lnTo>
                    <a:pt x="1659662" y="113639"/>
                  </a:lnTo>
                  <a:lnTo>
                    <a:pt x="1762730" y="73998"/>
                  </a:lnTo>
                  <a:lnTo>
                    <a:pt x="1926582" y="0"/>
                  </a:lnTo>
                  <a:lnTo>
                    <a:pt x="1955653" y="0"/>
                  </a:lnTo>
                  <a:lnTo>
                    <a:pt x="2021722" y="15857"/>
                  </a:lnTo>
                  <a:lnTo>
                    <a:pt x="2196145" y="58141"/>
                  </a:lnTo>
                  <a:lnTo>
                    <a:pt x="2315070" y="95140"/>
                  </a:lnTo>
                  <a:lnTo>
                    <a:pt x="2359997" y="113639"/>
                  </a:lnTo>
                  <a:lnTo>
                    <a:pt x="2399639" y="153281"/>
                  </a:lnTo>
                  <a:lnTo>
                    <a:pt x="2423424" y="190280"/>
                  </a:lnTo>
                  <a:lnTo>
                    <a:pt x="2423424" y="214065"/>
                  </a:lnTo>
                  <a:lnTo>
                    <a:pt x="2418138" y="243135"/>
                  </a:lnTo>
                  <a:lnTo>
                    <a:pt x="2391711" y="272206"/>
                  </a:lnTo>
                  <a:lnTo>
                    <a:pt x="2349426" y="298634"/>
                  </a:lnTo>
                  <a:lnTo>
                    <a:pt x="2309784" y="311848"/>
                  </a:lnTo>
                  <a:lnTo>
                    <a:pt x="2219930" y="314490"/>
                  </a:lnTo>
                  <a:lnTo>
                    <a:pt x="1852584" y="311848"/>
                  </a:lnTo>
                  <a:lnTo>
                    <a:pt x="1514309" y="338275"/>
                  </a:lnTo>
                  <a:lnTo>
                    <a:pt x="1057109" y="383202"/>
                  </a:lnTo>
                  <a:lnTo>
                    <a:pt x="887972" y="406987"/>
                  </a:lnTo>
                  <a:lnTo>
                    <a:pt x="713549" y="441344"/>
                  </a:lnTo>
                  <a:lnTo>
                    <a:pt x="605195" y="470414"/>
                  </a:lnTo>
                  <a:lnTo>
                    <a:pt x="433415" y="512698"/>
                  </a:lnTo>
                  <a:lnTo>
                    <a:pt x="367345" y="483628"/>
                  </a:lnTo>
                  <a:lnTo>
                    <a:pt x="285419" y="433415"/>
                  </a:lnTo>
                  <a:lnTo>
                    <a:pt x="153280" y="330347"/>
                  </a:lnTo>
                  <a:lnTo>
                    <a:pt x="68712" y="253707"/>
                  </a:lnTo>
                  <a:lnTo>
                    <a:pt x="10571" y="198208"/>
                  </a:lnTo>
                  <a:lnTo>
                    <a:pt x="0" y="169138"/>
                  </a:lnTo>
                  <a:lnTo>
                    <a:pt x="0" y="145353"/>
                  </a:lnTo>
                  <a:lnTo>
                    <a:pt x="18499" y="137424"/>
                  </a:lnTo>
                  <a:lnTo>
                    <a:pt x="50212" y="145353"/>
                  </a:lnTo>
                  <a:lnTo>
                    <a:pt x="105711" y="169138"/>
                  </a:lnTo>
                  <a:lnTo>
                    <a:pt x="195565" y="200851"/>
                  </a:lnTo>
                  <a:lnTo>
                    <a:pt x="282776" y="221993"/>
                  </a:lnTo>
                  <a:lnTo>
                    <a:pt x="388487" y="237850"/>
                  </a:lnTo>
                  <a:lnTo>
                    <a:pt x="478342" y="240493"/>
                  </a:lnTo>
                  <a:lnTo>
                    <a:pt x="652765" y="240493"/>
                  </a:lnTo>
                  <a:lnTo>
                    <a:pt x="843045" y="224636"/>
                  </a:lnTo>
                  <a:lnTo>
                    <a:pt x="985754" y="20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1">
              <a:extLst>
                <a:ext uri="{FF2B5EF4-FFF2-40B4-BE49-F238E27FC236}">
                  <a16:creationId xmlns:a16="http://schemas.microsoft.com/office/drawing/2014/main" id="{97E84B0A-1A9A-44D9-840C-D5D11348F88B}"/>
                </a:ext>
              </a:extLst>
            </p:cNvPr>
            <p:cNvSpPr/>
            <p:nvPr/>
          </p:nvSpPr>
          <p:spPr>
            <a:xfrm rot="16200000">
              <a:off x="5125246" y="4060032"/>
              <a:ext cx="1998662" cy="555625"/>
            </a:xfrm>
            <a:custGeom>
              <a:avLst/>
              <a:gdLst>
                <a:gd name="connsiteX0" fmla="*/ 621507 w 1997869"/>
                <a:gd name="connsiteY0" fmla="*/ 266700 h 554831"/>
                <a:gd name="connsiteX1" fmla="*/ 1140619 w 1997869"/>
                <a:gd name="connsiteY1" fmla="*/ 250031 h 554831"/>
                <a:gd name="connsiteX2" fmla="*/ 1490663 w 1997869"/>
                <a:gd name="connsiteY2" fmla="*/ 230981 h 554831"/>
                <a:gd name="connsiteX3" fmla="*/ 1674019 w 1997869"/>
                <a:gd name="connsiteY3" fmla="*/ 223838 h 554831"/>
                <a:gd name="connsiteX4" fmla="*/ 1747838 w 1997869"/>
                <a:gd name="connsiteY4" fmla="*/ 211931 h 554831"/>
                <a:gd name="connsiteX5" fmla="*/ 1804988 w 1997869"/>
                <a:gd name="connsiteY5" fmla="*/ 190500 h 554831"/>
                <a:gd name="connsiteX6" fmla="*/ 1862138 w 1997869"/>
                <a:gd name="connsiteY6" fmla="*/ 150019 h 554831"/>
                <a:gd name="connsiteX7" fmla="*/ 1900238 w 1997869"/>
                <a:gd name="connsiteY7" fmla="*/ 107156 h 554831"/>
                <a:gd name="connsiteX8" fmla="*/ 1924050 w 1997869"/>
                <a:gd name="connsiteY8" fmla="*/ 59531 h 554831"/>
                <a:gd name="connsiteX9" fmla="*/ 1940719 w 1997869"/>
                <a:gd name="connsiteY9" fmla="*/ 23813 h 554831"/>
                <a:gd name="connsiteX10" fmla="*/ 1952625 w 1997869"/>
                <a:gd name="connsiteY10" fmla="*/ 2381 h 554831"/>
                <a:gd name="connsiteX11" fmla="*/ 1964532 w 1997869"/>
                <a:gd name="connsiteY11" fmla="*/ 0 h 554831"/>
                <a:gd name="connsiteX12" fmla="*/ 1976438 w 1997869"/>
                <a:gd name="connsiteY12" fmla="*/ 4763 h 554831"/>
                <a:gd name="connsiteX13" fmla="*/ 1988344 w 1997869"/>
                <a:gd name="connsiteY13" fmla="*/ 23813 h 554831"/>
                <a:gd name="connsiteX14" fmla="*/ 1997869 w 1997869"/>
                <a:gd name="connsiteY14" fmla="*/ 54769 h 554831"/>
                <a:gd name="connsiteX15" fmla="*/ 1995488 w 1997869"/>
                <a:gd name="connsiteY15" fmla="*/ 157163 h 554831"/>
                <a:gd name="connsiteX16" fmla="*/ 1993107 w 1997869"/>
                <a:gd name="connsiteY16" fmla="*/ 219075 h 554831"/>
                <a:gd name="connsiteX17" fmla="*/ 1978819 w 1997869"/>
                <a:gd name="connsiteY17" fmla="*/ 266700 h 554831"/>
                <a:gd name="connsiteX18" fmla="*/ 1938338 w 1997869"/>
                <a:gd name="connsiteY18" fmla="*/ 359569 h 554831"/>
                <a:gd name="connsiteX19" fmla="*/ 1902619 w 1997869"/>
                <a:gd name="connsiteY19" fmla="*/ 438150 h 554831"/>
                <a:gd name="connsiteX20" fmla="*/ 1862138 w 1997869"/>
                <a:gd name="connsiteY20" fmla="*/ 490538 h 554831"/>
                <a:gd name="connsiteX21" fmla="*/ 1831182 w 1997869"/>
                <a:gd name="connsiteY21" fmla="*/ 521494 h 554831"/>
                <a:gd name="connsiteX22" fmla="*/ 1802607 w 1997869"/>
                <a:gd name="connsiteY22" fmla="*/ 545306 h 554831"/>
                <a:gd name="connsiteX23" fmla="*/ 1778794 w 1997869"/>
                <a:gd name="connsiteY23" fmla="*/ 554831 h 554831"/>
                <a:gd name="connsiteX24" fmla="*/ 1747838 w 1997869"/>
                <a:gd name="connsiteY24" fmla="*/ 550069 h 554831"/>
                <a:gd name="connsiteX25" fmla="*/ 1712119 w 1997869"/>
                <a:gd name="connsiteY25" fmla="*/ 535781 h 554831"/>
                <a:gd name="connsiteX26" fmla="*/ 1664494 w 1997869"/>
                <a:gd name="connsiteY26" fmla="*/ 521494 h 554831"/>
                <a:gd name="connsiteX27" fmla="*/ 1585913 w 1997869"/>
                <a:gd name="connsiteY27" fmla="*/ 514350 h 554831"/>
                <a:gd name="connsiteX28" fmla="*/ 1264444 w 1997869"/>
                <a:gd name="connsiteY28" fmla="*/ 497681 h 554831"/>
                <a:gd name="connsiteX29" fmla="*/ 909638 w 1997869"/>
                <a:gd name="connsiteY29" fmla="*/ 488156 h 554831"/>
                <a:gd name="connsiteX30" fmla="*/ 509588 w 1997869"/>
                <a:gd name="connsiteY30" fmla="*/ 492919 h 554831"/>
                <a:gd name="connsiteX31" fmla="*/ 19050 w 1997869"/>
                <a:gd name="connsiteY31" fmla="*/ 511969 h 554831"/>
                <a:gd name="connsiteX32" fmla="*/ 0 w 1997869"/>
                <a:gd name="connsiteY32" fmla="*/ 288131 h 554831"/>
                <a:gd name="connsiteX33" fmla="*/ 130969 w 1997869"/>
                <a:gd name="connsiteY33" fmla="*/ 285750 h 554831"/>
                <a:gd name="connsiteX34" fmla="*/ 621507 w 1997869"/>
                <a:gd name="connsiteY34" fmla="*/ 26670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97869" h="554831">
                  <a:moveTo>
                    <a:pt x="621507" y="266700"/>
                  </a:moveTo>
                  <a:lnTo>
                    <a:pt x="1140619" y="250031"/>
                  </a:lnTo>
                  <a:lnTo>
                    <a:pt x="1490663" y="230981"/>
                  </a:lnTo>
                  <a:lnTo>
                    <a:pt x="1674019" y="223838"/>
                  </a:lnTo>
                  <a:lnTo>
                    <a:pt x="1747838" y="211931"/>
                  </a:lnTo>
                  <a:lnTo>
                    <a:pt x="1804988" y="190500"/>
                  </a:lnTo>
                  <a:lnTo>
                    <a:pt x="1862138" y="150019"/>
                  </a:lnTo>
                  <a:lnTo>
                    <a:pt x="1900238" y="107156"/>
                  </a:lnTo>
                  <a:lnTo>
                    <a:pt x="1924050" y="59531"/>
                  </a:lnTo>
                  <a:lnTo>
                    <a:pt x="1940719" y="23813"/>
                  </a:lnTo>
                  <a:lnTo>
                    <a:pt x="1952625" y="2381"/>
                  </a:lnTo>
                  <a:lnTo>
                    <a:pt x="1964532" y="0"/>
                  </a:lnTo>
                  <a:lnTo>
                    <a:pt x="1976438" y="4763"/>
                  </a:lnTo>
                  <a:lnTo>
                    <a:pt x="1988344" y="23813"/>
                  </a:lnTo>
                  <a:lnTo>
                    <a:pt x="1997869" y="54769"/>
                  </a:lnTo>
                  <a:cubicBezTo>
                    <a:pt x="1997075" y="88900"/>
                    <a:pt x="1996282" y="123032"/>
                    <a:pt x="1995488" y="157163"/>
                  </a:cubicBezTo>
                  <a:cubicBezTo>
                    <a:pt x="1994694" y="177800"/>
                    <a:pt x="1993901" y="198438"/>
                    <a:pt x="1993107" y="219075"/>
                  </a:cubicBezTo>
                  <a:lnTo>
                    <a:pt x="1978819" y="266700"/>
                  </a:lnTo>
                  <a:lnTo>
                    <a:pt x="1938338" y="359569"/>
                  </a:lnTo>
                  <a:lnTo>
                    <a:pt x="1902619" y="438150"/>
                  </a:lnTo>
                  <a:lnTo>
                    <a:pt x="1862138" y="490538"/>
                  </a:lnTo>
                  <a:lnTo>
                    <a:pt x="1831182" y="521494"/>
                  </a:lnTo>
                  <a:lnTo>
                    <a:pt x="1802607" y="545306"/>
                  </a:lnTo>
                  <a:lnTo>
                    <a:pt x="1778794" y="554831"/>
                  </a:lnTo>
                  <a:lnTo>
                    <a:pt x="1747838" y="550069"/>
                  </a:lnTo>
                  <a:lnTo>
                    <a:pt x="1712119" y="535781"/>
                  </a:lnTo>
                  <a:lnTo>
                    <a:pt x="1664494" y="521494"/>
                  </a:lnTo>
                  <a:lnTo>
                    <a:pt x="1585913" y="514350"/>
                  </a:lnTo>
                  <a:lnTo>
                    <a:pt x="1264444" y="497681"/>
                  </a:lnTo>
                  <a:lnTo>
                    <a:pt x="909638" y="488156"/>
                  </a:lnTo>
                  <a:lnTo>
                    <a:pt x="509588" y="492919"/>
                  </a:lnTo>
                  <a:lnTo>
                    <a:pt x="19050" y="511969"/>
                  </a:lnTo>
                  <a:lnTo>
                    <a:pt x="0" y="288131"/>
                  </a:lnTo>
                  <a:lnTo>
                    <a:pt x="130969" y="285750"/>
                  </a:lnTo>
                  <a:lnTo>
                    <a:pt x="621507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8E1FEDEC-C74A-4251-B09D-F1903AA9097D}"/>
                </a:ext>
              </a:extLst>
            </p:cNvPr>
            <p:cNvSpPr/>
            <p:nvPr/>
          </p:nvSpPr>
          <p:spPr>
            <a:xfrm>
              <a:off x="4148141" y="4476750"/>
              <a:ext cx="1374775" cy="1074738"/>
            </a:xfrm>
            <a:custGeom>
              <a:avLst/>
              <a:gdLst>
                <a:gd name="connsiteX0" fmla="*/ 178593 w 1373981"/>
                <a:gd name="connsiteY0" fmla="*/ 197644 h 1073944"/>
                <a:gd name="connsiteX1" fmla="*/ 314325 w 1373981"/>
                <a:gd name="connsiteY1" fmla="*/ 185738 h 1073944"/>
                <a:gd name="connsiteX2" fmla="*/ 645318 w 1373981"/>
                <a:gd name="connsiteY2" fmla="*/ 130969 h 1073944"/>
                <a:gd name="connsiteX3" fmla="*/ 931068 w 1373981"/>
                <a:gd name="connsiteY3" fmla="*/ 69056 h 1073944"/>
                <a:gd name="connsiteX4" fmla="*/ 957262 w 1373981"/>
                <a:gd name="connsiteY4" fmla="*/ 42863 h 1073944"/>
                <a:gd name="connsiteX5" fmla="*/ 1004887 w 1373981"/>
                <a:gd name="connsiteY5" fmla="*/ 7144 h 1073944"/>
                <a:gd name="connsiteX6" fmla="*/ 1033462 w 1373981"/>
                <a:gd name="connsiteY6" fmla="*/ 2381 h 1073944"/>
                <a:gd name="connsiteX7" fmla="*/ 1078706 w 1373981"/>
                <a:gd name="connsiteY7" fmla="*/ 0 h 1073944"/>
                <a:gd name="connsiteX8" fmla="*/ 1104900 w 1373981"/>
                <a:gd name="connsiteY8" fmla="*/ 4763 h 1073944"/>
                <a:gd name="connsiteX9" fmla="*/ 1150143 w 1373981"/>
                <a:gd name="connsiteY9" fmla="*/ 23813 h 1073944"/>
                <a:gd name="connsiteX10" fmla="*/ 1212056 w 1373981"/>
                <a:gd name="connsiteY10" fmla="*/ 64294 h 1073944"/>
                <a:gd name="connsiteX11" fmla="*/ 1307306 w 1373981"/>
                <a:gd name="connsiteY11" fmla="*/ 142875 h 1073944"/>
                <a:gd name="connsiteX12" fmla="*/ 1359693 w 1373981"/>
                <a:gd name="connsiteY12" fmla="*/ 202406 h 1073944"/>
                <a:gd name="connsiteX13" fmla="*/ 1373981 w 1373981"/>
                <a:gd name="connsiteY13" fmla="*/ 235744 h 1073944"/>
                <a:gd name="connsiteX14" fmla="*/ 1371600 w 1373981"/>
                <a:gd name="connsiteY14" fmla="*/ 259556 h 1073944"/>
                <a:gd name="connsiteX15" fmla="*/ 1362075 w 1373981"/>
                <a:gd name="connsiteY15" fmla="*/ 290513 h 1073944"/>
                <a:gd name="connsiteX16" fmla="*/ 1326356 w 1373981"/>
                <a:gd name="connsiteY16" fmla="*/ 330994 h 1073944"/>
                <a:gd name="connsiteX17" fmla="*/ 1290637 w 1373981"/>
                <a:gd name="connsiteY17" fmla="*/ 402431 h 1073944"/>
                <a:gd name="connsiteX18" fmla="*/ 1252537 w 1373981"/>
                <a:gd name="connsiteY18" fmla="*/ 519113 h 1073944"/>
                <a:gd name="connsiteX19" fmla="*/ 1145381 w 1373981"/>
                <a:gd name="connsiteY19" fmla="*/ 947738 h 1073944"/>
                <a:gd name="connsiteX20" fmla="*/ 1140618 w 1373981"/>
                <a:gd name="connsiteY20" fmla="*/ 983456 h 1073944"/>
                <a:gd name="connsiteX21" fmla="*/ 1121568 w 1373981"/>
                <a:gd name="connsiteY21" fmla="*/ 1009650 h 1073944"/>
                <a:gd name="connsiteX22" fmla="*/ 1081087 w 1373981"/>
                <a:gd name="connsiteY22" fmla="*/ 1059656 h 1073944"/>
                <a:gd name="connsiteX23" fmla="*/ 1064418 w 1373981"/>
                <a:gd name="connsiteY23" fmla="*/ 1073944 h 1073944"/>
                <a:gd name="connsiteX24" fmla="*/ 1023937 w 1373981"/>
                <a:gd name="connsiteY24" fmla="*/ 1066800 h 1073944"/>
                <a:gd name="connsiteX25" fmla="*/ 940593 w 1373981"/>
                <a:gd name="connsiteY25" fmla="*/ 1038225 h 1073944"/>
                <a:gd name="connsiteX26" fmla="*/ 921543 w 1373981"/>
                <a:gd name="connsiteY26" fmla="*/ 1021556 h 1073944"/>
                <a:gd name="connsiteX27" fmla="*/ 942975 w 1373981"/>
                <a:gd name="connsiteY27" fmla="*/ 821531 h 1073944"/>
                <a:gd name="connsiteX28" fmla="*/ 973931 w 1373981"/>
                <a:gd name="connsiteY28" fmla="*/ 557213 h 1073944"/>
                <a:gd name="connsiteX29" fmla="*/ 1000125 w 1373981"/>
                <a:gd name="connsiteY29" fmla="*/ 345281 h 1073944"/>
                <a:gd name="connsiteX30" fmla="*/ 1002506 w 1373981"/>
                <a:gd name="connsiteY30" fmla="*/ 304800 h 1073944"/>
                <a:gd name="connsiteX31" fmla="*/ 995362 w 1373981"/>
                <a:gd name="connsiteY31" fmla="*/ 278606 h 1073944"/>
                <a:gd name="connsiteX32" fmla="*/ 976312 w 1373981"/>
                <a:gd name="connsiteY32" fmla="*/ 259556 h 1073944"/>
                <a:gd name="connsiteX33" fmla="*/ 942975 w 1373981"/>
                <a:gd name="connsiteY33" fmla="*/ 247650 h 1073944"/>
                <a:gd name="connsiteX34" fmla="*/ 885825 w 1373981"/>
                <a:gd name="connsiteY34" fmla="*/ 254794 h 1073944"/>
                <a:gd name="connsiteX35" fmla="*/ 45243 w 1373981"/>
                <a:gd name="connsiteY35" fmla="*/ 392906 h 1073944"/>
                <a:gd name="connsiteX36" fmla="*/ 0 w 1373981"/>
                <a:gd name="connsiteY36" fmla="*/ 204788 h 1073944"/>
                <a:gd name="connsiteX37" fmla="*/ 178593 w 1373981"/>
                <a:gd name="connsiteY37" fmla="*/ 197644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73981" h="1073944">
                  <a:moveTo>
                    <a:pt x="178593" y="197644"/>
                  </a:moveTo>
                  <a:lnTo>
                    <a:pt x="314325" y="185738"/>
                  </a:lnTo>
                  <a:lnTo>
                    <a:pt x="645318" y="130969"/>
                  </a:lnTo>
                  <a:lnTo>
                    <a:pt x="931068" y="69056"/>
                  </a:lnTo>
                  <a:lnTo>
                    <a:pt x="957262" y="42863"/>
                  </a:lnTo>
                  <a:lnTo>
                    <a:pt x="1004887" y="7144"/>
                  </a:lnTo>
                  <a:lnTo>
                    <a:pt x="1033462" y="2381"/>
                  </a:lnTo>
                  <a:lnTo>
                    <a:pt x="1078706" y="0"/>
                  </a:lnTo>
                  <a:lnTo>
                    <a:pt x="1104900" y="4763"/>
                  </a:lnTo>
                  <a:lnTo>
                    <a:pt x="1150143" y="23813"/>
                  </a:lnTo>
                  <a:lnTo>
                    <a:pt x="1212056" y="64294"/>
                  </a:lnTo>
                  <a:lnTo>
                    <a:pt x="1307306" y="142875"/>
                  </a:lnTo>
                  <a:lnTo>
                    <a:pt x="1359693" y="202406"/>
                  </a:lnTo>
                  <a:lnTo>
                    <a:pt x="1373981" y="235744"/>
                  </a:lnTo>
                  <a:lnTo>
                    <a:pt x="1371600" y="259556"/>
                  </a:lnTo>
                  <a:lnTo>
                    <a:pt x="1362075" y="290513"/>
                  </a:lnTo>
                  <a:lnTo>
                    <a:pt x="1326356" y="330994"/>
                  </a:lnTo>
                  <a:lnTo>
                    <a:pt x="1290637" y="402431"/>
                  </a:lnTo>
                  <a:lnTo>
                    <a:pt x="1252537" y="519113"/>
                  </a:lnTo>
                  <a:lnTo>
                    <a:pt x="1145381" y="947738"/>
                  </a:lnTo>
                  <a:lnTo>
                    <a:pt x="1140618" y="983456"/>
                  </a:lnTo>
                  <a:lnTo>
                    <a:pt x="1121568" y="1009650"/>
                  </a:lnTo>
                  <a:lnTo>
                    <a:pt x="1081087" y="1059656"/>
                  </a:lnTo>
                  <a:lnTo>
                    <a:pt x="1064418" y="1073944"/>
                  </a:lnTo>
                  <a:lnTo>
                    <a:pt x="1023937" y="1066800"/>
                  </a:lnTo>
                  <a:lnTo>
                    <a:pt x="940593" y="1038225"/>
                  </a:lnTo>
                  <a:lnTo>
                    <a:pt x="921543" y="1021556"/>
                  </a:lnTo>
                  <a:lnTo>
                    <a:pt x="942975" y="821531"/>
                  </a:lnTo>
                  <a:lnTo>
                    <a:pt x="973931" y="557213"/>
                  </a:lnTo>
                  <a:lnTo>
                    <a:pt x="1000125" y="345281"/>
                  </a:lnTo>
                  <a:lnTo>
                    <a:pt x="1002506" y="304800"/>
                  </a:lnTo>
                  <a:lnTo>
                    <a:pt x="995362" y="278606"/>
                  </a:lnTo>
                  <a:lnTo>
                    <a:pt x="976312" y="259556"/>
                  </a:lnTo>
                  <a:lnTo>
                    <a:pt x="942975" y="247650"/>
                  </a:lnTo>
                  <a:lnTo>
                    <a:pt x="885825" y="254794"/>
                  </a:lnTo>
                  <a:lnTo>
                    <a:pt x="45243" y="392906"/>
                  </a:lnTo>
                  <a:lnTo>
                    <a:pt x="0" y="204788"/>
                  </a:lnTo>
                  <a:lnTo>
                    <a:pt x="178593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5">
              <a:extLst>
                <a:ext uri="{FF2B5EF4-FFF2-40B4-BE49-F238E27FC236}">
                  <a16:creationId xmlns:a16="http://schemas.microsoft.com/office/drawing/2014/main" id="{08444E93-C363-4C77-BFD9-D6DB598CA211}"/>
                </a:ext>
              </a:extLst>
            </p:cNvPr>
            <p:cNvSpPr/>
            <p:nvPr/>
          </p:nvSpPr>
          <p:spPr>
            <a:xfrm>
              <a:off x="4360866" y="5281613"/>
              <a:ext cx="777875" cy="311150"/>
            </a:xfrm>
            <a:custGeom>
              <a:avLst/>
              <a:gdLst>
                <a:gd name="connsiteX0" fmla="*/ 147637 w 778669"/>
                <a:gd name="connsiteY0" fmla="*/ 90487 h 311943"/>
                <a:gd name="connsiteX1" fmla="*/ 583406 w 778669"/>
                <a:gd name="connsiteY1" fmla="*/ 0 h 311943"/>
                <a:gd name="connsiteX2" fmla="*/ 645319 w 778669"/>
                <a:gd name="connsiteY2" fmla="*/ 21431 h 311943"/>
                <a:gd name="connsiteX3" fmla="*/ 778669 w 778669"/>
                <a:gd name="connsiteY3" fmla="*/ 59531 h 311943"/>
                <a:gd name="connsiteX4" fmla="*/ 728662 w 778669"/>
                <a:gd name="connsiteY4" fmla="*/ 238125 h 311943"/>
                <a:gd name="connsiteX5" fmla="*/ 661987 w 778669"/>
                <a:gd name="connsiteY5" fmla="*/ 204787 h 311943"/>
                <a:gd name="connsiteX6" fmla="*/ 616744 w 778669"/>
                <a:gd name="connsiteY6" fmla="*/ 207168 h 311943"/>
                <a:gd name="connsiteX7" fmla="*/ 209550 w 778669"/>
                <a:gd name="connsiteY7" fmla="*/ 254793 h 311943"/>
                <a:gd name="connsiteX8" fmla="*/ 119062 w 778669"/>
                <a:gd name="connsiteY8" fmla="*/ 266700 h 311943"/>
                <a:gd name="connsiteX9" fmla="*/ 107156 w 778669"/>
                <a:gd name="connsiteY9" fmla="*/ 300037 h 311943"/>
                <a:gd name="connsiteX10" fmla="*/ 97631 w 778669"/>
                <a:gd name="connsiteY10" fmla="*/ 311943 h 311943"/>
                <a:gd name="connsiteX11" fmla="*/ 0 w 778669"/>
                <a:gd name="connsiteY11" fmla="*/ 111918 h 311943"/>
                <a:gd name="connsiteX12" fmla="*/ 147637 w 778669"/>
                <a:gd name="connsiteY12" fmla="*/ 90487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669" h="311943">
                  <a:moveTo>
                    <a:pt x="147637" y="90487"/>
                  </a:moveTo>
                  <a:lnTo>
                    <a:pt x="583406" y="0"/>
                  </a:lnTo>
                  <a:lnTo>
                    <a:pt x="645319" y="21431"/>
                  </a:lnTo>
                  <a:lnTo>
                    <a:pt x="778669" y="59531"/>
                  </a:lnTo>
                  <a:lnTo>
                    <a:pt x="728662" y="238125"/>
                  </a:lnTo>
                  <a:lnTo>
                    <a:pt x="661987" y="204787"/>
                  </a:lnTo>
                  <a:lnTo>
                    <a:pt x="616744" y="207168"/>
                  </a:lnTo>
                  <a:lnTo>
                    <a:pt x="209550" y="254793"/>
                  </a:lnTo>
                  <a:lnTo>
                    <a:pt x="119062" y="266700"/>
                  </a:lnTo>
                  <a:lnTo>
                    <a:pt x="107156" y="300037"/>
                  </a:lnTo>
                  <a:lnTo>
                    <a:pt x="97631" y="311943"/>
                  </a:lnTo>
                  <a:lnTo>
                    <a:pt x="0" y="111918"/>
                  </a:lnTo>
                  <a:lnTo>
                    <a:pt x="147637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2">
              <a:extLst>
                <a:ext uri="{FF2B5EF4-FFF2-40B4-BE49-F238E27FC236}">
                  <a16:creationId xmlns:a16="http://schemas.microsoft.com/office/drawing/2014/main" id="{B08EC33B-1533-4229-A4FD-DE69248319AB}"/>
                </a:ext>
              </a:extLst>
            </p:cNvPr>
            <p:cNvSpPr/>
            <p:nvPr/>
          </p:nvSpPr>
          <p:spPr>
            <a:xfrm rot="16200000">
              <a:off x="5435603" y="3502026"/>
              <a:ext cx="2978150" cy="587375"/>
            </a:xfrm>
            <a:custGeom>
              <a:avLst/>
              <a:gdLst>
                <a:gd name="connsiteX0" fmla="*/ 955675 w 2978150"/>
                <a:gd name="connsiteY0" fmla="*/ 288925 h 587375"/>
                <a:gd name="connsiteX1" fmla="*/ 2508250 w 2978150"/>
                <a:gd name="connsiteY1" fmla="*/ 285750 h 587375"/>
                <a:gd name="connsiteX2" fmla="*/ 2552700 w 2978150"/>
                <a:gd name="connsiteY2" fmla="*/ 285750 h 587375"/>
                <a:gd name="connsiteX3" fmla="*/ 2613025 w 2978150"/>
                <a:gd name="connsiteY3" fmla="*/ 279400 h 587375"/>
                <a:gd name="connsiteX4" fmla="*/ 2673350 w 2978150"/>
                <a:gd name="connsiteY4" fmla="*/ 263525 h 587375"/>
                <a:gd name="connsiteX5" fmla="*/ 2743200 w 2978150"/>
                <a:gd name="connsiteY5" fmla="*/ 228600 h 587375"/>
                <a:gd name="connsiteX6" fmla="*/ 2806700 w 2978150"/>
                <a:gd name="connsiteY6" fmla="*/ 184150 h 587375"/>
                <a:gd name="connsiteX7" fmla="*/ 2873375 w 2978150"/>
                <a:gd name="connsiteY7" fmla="*/ 127000 h 587375"/>
                <a:gd name="connsiteX8" fmla="*/ 2952750 w 2978150"/>
                <a:gd name="connsiteY8" fmla="*/ 28575 h 587375"/>
                <a:gd name="connsiteX9" fmla="*/ 2978150 w 2978150"/>
                <a:gd name="connsiteY9" fmla="*/ 0 h 587375"/>
                <a:gd name="connsiteX10" fmla="*/ 2962275 w 2978150"/>
                <a:gd name="connsiteY10" fmla="*/ 206375 h 587375"/>
                <a:gd name="connsiteX11" fmla="*/ 2921000 w 2978150"/>
                <a:gd name="connsiteY11" fmla="*/ 263525 h 587375"/>
                <a:gd name="connsiteX12" fmla="*/ 2835275 w 2978150"/>
                <a:gd name="connsiteY12" fmla="*/ 396875 h 587375"/>
                <a:gd name="connsiteX13" fmla="*/ 2787650 w 2978150"/>
                <a:gd name="connsiteY13" fmla="*/ 473075 h 587375"/>
                <a:gd name="connsiteX14" fmla="*/ 2765425 w 2978150"/>
                <a:gd name="connsiteY14" fmla="*/ 514350 h 587375"/>
                <a:gd name="connsiteX15" fmla="*/ 2736850 w 2978150"/>
                <a:gd name="connsiteY15" fmla="*/ 546100 h 587375"/>
                <a:gd name="connsiteX16" fmla="*/ 2717800 w 2978150"/>
                <a:gd name="connsiteY16" fmla="*/ 565150 h 587375"/>
                <a:gd name="connsiteX17" fmla="*/ 2676525 w 2978150"/>
                <a:gd name="connsiteY17" fmla="*/ 584200 h 587375"/>
                <a:gd name="connsiteX18" fmla="*/ 2641600 w 2978150"/>
                <a:gd name="connsiteY18" fmla="*/ 587375 h 587375"/>
                <a:gd name="connsiteX19" fmla="*/ 2590800 w 2978150"/>
                <a:gd name="connsiteY19" fmla="*/ 577850 h 587375"/>
                <a:gd name="connsiteX20" fmla="*/ 2546350 w 2978150"/>
                <a:gd name="connsiteY20" fmla="*/ 561975 h 587375"/>
                <a:gd name="connsiteX21" fmla="*/ 2486025 w 2978150"/>
                <a:gd name="connsiteY21" fmla="*/ 552450 h 587375"/>
                <a:gd name="connsiteX22" fmla="*/ 2203450 w 2978150"/>
                <a:gd name="connsiteY22" fmla="*/ 555625 h 587375"/>
                <a:gd name="connsiteX23" fmla="*/ 1679575 w 2978150"/>
                <a:gd name="connsiteY23" fmla="*/ 552450 h 587375"/>
                <a:gd name="connsiteX24" fmla="*/ 1600200 w 2978150"/>
                <a:gd name="connsiteY24" fmla="*/ 533400 h 587375"/>
                <a:gd name="connsiteX25" fmla="*/ 1511300 w 2978150"/>
                <a:gd name="connsiteY25" fmla="*/ 530225 h 587375"/>
                <a:gd name="connsiteX26" fmla="*/ 0 w 2978150"/>
                <a:gd name="connsiteY26" fmla="*/ 527050 h 587375"/>
                <a:gd name="connsiteX27" fmla="*/ 6350 w 2978150"/>
                <a:gd name="connsiteY27" fmla="*/ 288925 h 587375"/>
                <a:gd name="connsiteX28" fmla="*/ 955675 w 2978150"/>
                <a:gd name="connsiteY28" fmla="*/ 28892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8150" h="587375">
                  <a:moveTo>
                    <a:pt x="955675" y="288925"/>
                  </a:moveTo>
                  <a:lnTo>
                    <a:pt x="2508250" y="285750"/>
                  </a:lnTo>
                  <a:lnTo>
                    <a:pt x="2552700" y="285750"/>
                  </a:lnTo>
                  <a:lnTo>
                    <a:pt x="2613025" y="279400"/>
                  </a:lnTo>
                  <a:lnTo>
                    <a:pt x="2673350" y="263525"/>
                  </a:lnTo>
                  <a:lnTo>
                    <a:pt x="2743200" y="228600"/>
                  </a:lnTo>
                  <a:lnTo>
                    <a:pt x="2806700" y="184150"/>
                  </a:lnTo>
                  <a:lnTo>
                    <a:pt x="2873375" y="127000"/>
                  </a:lnTo>
                  <a:lnTo>
                    <a:pt x="2952750" y="28575"/>
                  </a:lnTo>
                  <a:lnTo>
                    <a:pt x="2978150" y="0"/>
                  </a:lnTo>
                  <a:lnTo>
                    <a:pt x="2962275" y="206375"/>
                  </a:lnTo>
                  <a:lnTo>
                    <a:pt x="2921000" y="263525"/>
                  </a:lnTo>
                  <a:lnTo>
                    <a:pt x="2835275" y="396875"/>
                  </a:lnTo>
                  <a:lnTo>
                    <a:pt x="2787650" y="473075"/>
                  </a:lnTo>
                  <a:lnTo>
                    <a:pt x="2765425" y="514350"/>
                  </a:lnTo>
                  <a:lnTo>
                    <a:pt x="2736850" y="546100"/>
                  </a:lnTo>
                  <a:lnTo>
                    <a:pt x="2717800" y="565150"/>
                  </a:lnTo>
                  <a:lnTo>
                    <a:pt x="2676525" y="584200"/>
                  </a:lnTo>
                  <a:lnTo>
                    <a:pt x="2641600" y="587375"/>
                  </a:lnTo>
                  <a:lnTo>
                    <a:pt x="2590800" y="577850"/>
                  </a:lnTo>
                  <a:lnTo>
                    <a:pt x="2546350" y="561975"/>
                  </a:lnTo>
                  <a:lnTo>
                    <a:pt x="2486025" y="552450"/>
                  </a:lnTo>
                  <a:lnTo>
                    <a:pt x="2203450" y="555625"/>
                  </a:lnTo>
                  <a:lnTo>
                    <a:pt x="1679575" y="552450"/>
                  </a:lnTo>
                  <a:lnTo>
                    <a:pt x="1600200" y="533400"/>
                  </a:lnTo>
                  <a:lnTo>
                    <a:pt x="1511300" y="530225"/>
                  </a:lnTo>
                  <a:lnTo>
                    <a:pt x="0" y="527050"/>
                  </a:lnTo>
                  <a:lnTo>
                    <a:pt x="6350" y="288925"/>
                  </a:lnTo>
                  <a:lnTo>
                    <a:pt x="955675" y="288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8">
              <a:extLst>
                <a:ext uri="{FF2B5EF4-FFF2-40B4-BE49-F238E27FC236}">
                  <a16:creationId xmlns:a16="http://schemas.microsoft.com/office/drawing/2014/main" id="{4AE1FD99-7847-4784-A3E3-6C56071D622E}"/>
                </a:ext>
              </a:extLst>
            </p:cNvPr>
            <p:cNvSpPr/>
            <p:nvPr/>
          </p:nvSpPr>
          <p:spPr>
            <a:xfrm>
              <a:off x="7059614" y="3359150"/>
              <a:ext cx="1174750" cy="349250"/>
            </a:xfrm>
            <a:custGeom>
              <a:avLst/>
              <a:gdLst>
                <a:gd name="connsiteX0" fmla="*/ 240493 w 1173455"/>
                <a:gd name="connsiteY0" fmla="*/ 155924 h 348847"/>
                <a:gd name="connsiteX1" fmla="*/ 393774 w 1173455"/>
                <a:gd name="connsiteY1" fmla="*/ 137425 h 348847"/>
                <a:gd name="connsiteX2" fmla="*/ 544412 w 1173455"/>
                <a:gd name="connsiteY2" fmla="*/ 103069 h 348847"/>
                <a:gd name="connsiteX3" fmla="*/ 636909 w 1173455"/>
                <a:gd name="connsiteY3" fmla="*/ 68713 h 348847"/>
                <a:gd name="connsiteX4" fmla="*/ 697693 w 1173455"/>
                <a:gd name="connsiteY4" fmla="*/ 36999 h 348847"/>
                <a:gd name="connsiteX5" fmla="*/ 742620 w 1173455"/>
                <a:gd name="connsiteY5" fmla="*/ 13214 h 348847"/>
                <a:gd name="connsiteX6" fmla="*/ 779619 w 1173455"/>
                <a:gd name="connsiteY6" fmla="*/ 0 h 348847"/>
                <a:gd name="connsiteX7" fmla="*/ 837760 w 1173455"/>
                <a:gd name="connsiteY7" fmla="*/ 0 h 348847"/>
                <a:gd name="connsiteX8" fmla="*/ 961970 w 1173455"/>
                <a:gd name="connsiteY8" fmla="*/ 21143 h 348847"/>
                <a:gd name="connsiteX9" fmla="*/ 1051825 w 1173455"/>
                <a:gd name="connsiteY9" fmla="*/ 50213 h 348847"/>
                <a:gd name="connsiteX10" fmla="*/ 1115251 w 1173455"/>
                <a:gd name="connsiteY10" fmla="*/ 81926 h 348847"/>
                <a:gd name="connsiteX11" fmla="*/ 1146964 w 1173455"/>
                <a:gd name="connsiteY11" fmla="*/ 110997 h 348847"/>
                <a:gd name="connsiteX12" fmla="*/ 1170749 w 1173455"/>
                <a:gd name="connsiteY12" fmla="*/ 147996 h 348847"/>
                <a:gd name="connsiteX13" fmla="*/ 1173392 w 1173455"/>
                <a:gd name="connsiteY13" fmla="*/ 187637 h 348847"/>
                <a:gd name="connsiteX14" fmla="*/ 1154893 w 1173455"/>
                <a:gd name="connsiteY14" fmla="*/ 216708 h 348847"/>
                <a:gd name="connsiteX15" fmla="*/ 1128465 w 1173455"/>
                <a:gd name="connsiteY15" fmla="*/ 229922 h 348847"/>
                <a:gd name="connsiteX16" fmla="*/ 1075610 w 1173455"/>
                <a:gd name="connsiteY16" fmla="*/ 245779 h 348847"/>
                <a:gd name="connsiteX17" fmla="*/ 988398 w 1173455"/>
                <a:gd name="connsiteY17" fmla="*/ 248421 h 348847"/>
                <a:gd name="connsiteX18" fmla="*/ 724120 w 1173455"/>
                <a:gd name="connsiteY18" fmla="*/ 272206 h 348847"/>
                <a:gd name="connsiteX19" fmla="*/ 2643 w 1173455"/>
                <a:gd name="connsiteY19" fmla="*/ 348847 h 348847"/>
                <a:gd name="connsiteX20" fmla="*/ 0 w 1173455"/>
                <a:gd name="connsiteY20" fmla="*/ 163852 h 348847"/>
                <a:gd name="connsiteX21" fmla="*/ 240493 w 1173455"/>
                <a:gd name="connsiteY21" fmla="*/ 155924 h 34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73455" h="348847">
                  <a:moveTo>
                    <a:pt x="240493" y="155924"/>
                  </a:moveTo>
                  <a:lnTo>
                    <a:pt x="393774" y="137425"/>
                  </a:lnTo>
                  <a:lnTo>
                    <a:pt x="544412" y="103069"/>
                  </a:lnTo>
                  <a:lnTo>
                    <a:pt x="636909" y="68713"/>
                  </a:lnTo>
                  <a:lnTo>
                    <a:pt x="697693" y="36999"/>
                  </a:lnTo>
                  <a:lnTo>
                    <a:pt x="742620" y="13214"/>
                  </a:lnTo>
                  <a:lnTo>
                    <a:pt x="779619" y="0"/>
                  </a:lnTo>
                  <a:lnTo>
                    <a:pt x="837760" y="0"/>
                  </a:lnTo>
                  <a:lnTo>
                    <a:pt x="961970" y="21143"/>
                  </a:lnTo>
                  <a:lnTo>
                    <a:pt x="1051825" y="50213"/>
                  </a:lnTo>
                  <a:lnTo>
                    <a:pt x="1115251" y="81926"/>
                  </a:lnTo>
                  <a:lnTo>
                    <a:pt x="1146964" y="110997"/>
                  </a:lnTo>
                  <a:lnTo>
                    <a:pt x="1170749" y="147996"/>
                  </a:lnTo>
                  <a:cubicBezTo>
                    <a:pt x="1173455" y="185873"/>
                    <a:pt x="1173392" y="172631"/>
                    <a:pt x="1173392" y="187637"/>
                  </a:cubicBezTo>
                  <a:lnTo>
                    <a:pt x="1154893" y="216708"/>
                  </a:lnTo>
                  <a:lnTo>
                    <a:pt x="1128465" y="229922"/>
                  </a:lnTo>
                  <a:lnTo>
                    <a:pt x="1075610" y="245779"/>
                  </a:lnTo>
                  <a:cubicBezTo>
                    <a:pt x="1046540" y="246687"/>
                    <a:pt x="1017482" y="248421"/>
                    <a:pt x="988398" y="248421"/>
                  </a:cubicBezTo>
                  <a:cubicBezTo>
                    <a:pt x="900313" y="256429"/>
                    <a:pt x="812569" y="272206"/>
                    <a:pt x="724120" y="272206"/>
                  </a:cubicBezTo>
                  <a:lnTo>
                    <a:pt x="2643" y="348847"/>
                  </a:lnTo>
                  <a:lnTo>
                    <a:pt x="0" y="163852"/>
                  </a:lnTo>
                  <a:lnTo>
                    <a:pt x="240493" y="1559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9">
              <a:extLst>
                <a:ext uri="{FF2B5EF4-FFF2-40B4-BE49-F238E27FC236}">
                  <a16:creationId xmlns:a16="http://schemas.microsoft.com/office/drawing/2014/main" id="{51CD501F-9144-4FAB-8C9E-CD35FF51C205}"/>
                </a:ext>
              </a:extLst>
            </p:cNvPr>
            <p:cNvSpPr/>
            <p:nvPr/>
          </p:nvSpPr>
          <p:spPr>
            <a:xfrm>
              <a:off x="5570539" y="5038726"/>
              <a:ext cx="2960687" cy="555625"/>
            </a:xfrm>
            <a:custGeom>
              <a:avLst/>
              <a:gdLst>
                <a:gd name="connsiteX0" fmla="*/ 1055549 w 2961060"/>
                <a:gd name="connsiteY0" fmla="*/ 223998 h 555391"/>
                <a:gd name="connsiteX1" fmla="*/ 1390010 w 2961060"/>
                <a:gd name="connsiteY1" fmla="*/ 193313 h 555391"/>
                <a:gd name="connsiteX2" fmla="*/ 1552638 w 2961060"/>
                <a:gd name="connsiteY2" fmla="*/ 159560 h 555391"/>
                <a:gd name="connsiteX3" fmla="*/ 1702993 w 2961060"/>
                <a:gd name="connsiteY3" fmla="*/ 144218 h 555391"/>
                <a:gd name="connsiteX4" fmla="*/ 2325889 w 2961060"/>
                <a:gd name="connsiteY4" fmla="*/ 88986 h 555391"/>
                <a:gd name="connsiteX5" fmla="*/ 2417943 w 2961060"/>
                <a:gd name="connsiteY5" fmla="*/ 49096 h 555391"/>
                <a:gd name="connsiteX6" fmla="*/ 2500791 w 2961060"/>
                <a:gd name="connsiteY6" fmla="*/ 15343 h 555391"/>
                <a:gd name="connsiteX7" fmla="*/ 2546818 w 2961060"/>
                <a:gd name="connsiteY7" fmla="*/ 0 h 555391"/>
                <a:gd name="connsiteX8" fmla="*/ 2586708 w 2961060"/>
                <a:gd name="connsiteY8" fmla="*/ 6137 h 555391"/>
                <a:gd name="connsiteX9" fmla="*/ 2672625 w 2961060"/>
                <a:gd name="connsiteY9" fmla="*/ 30685 h 555391"/>
                <a:gd name="connsiteX10" fmla="*/ 2792295 w 2961060"/>
                <a:gd name="connsiteY10" fmla="*/ 79780 h 555391"/>
                <a:gd name="connsiteX11" fmla="*/ 2862869 w 2961060"/>
                <a:gd name="connsiteY11" fmla="*/ 119670 h 555391"/>
                <a:gd name="connsiteX12" fmla="*/ 2908896 w 2961060"/>
                <a:gd name="connsiteY12" fmla="*/ 156492 h 555391"/>
                <a:gd name="connsiteX13" fmla="*/ 2933444 w 2961060"/>
                <a:gd name="connsiteY13" fmla="*/ 190245 h 555391"/>
                <a:gd name="connsiteX14" fmla="*/ 2951855 w 2961060"/>
                <a:gd name="connsiteY14" fmla="*/ 236272 h 555391"/>
                <a:gd name="connsiteX15" fmla="*/ 2961060 w 2961060"/>
                <a:gd name="connsiteY15" fmla="*/ 273093 h 555391"/>
                <a:gd name="connsiteX16" fmla="*/ 2954923 w 2961060"/>
                <a:gd name="connsiteY16" fmla="*/ 312983 h 555391"/>
                <a:gd name="connsiteX17" fmla="*/ 2939581 w 2961060"/>
                <a:gd name="connsiteY17" fmla="*/ 331394 h 555391"/>
                <a:gd name="connsiteX18" fmla="*/ 2905828 w 2961060"/>
                <a:gd name="connsiteY18" fmla="*/ 349804 h 555391"/>
                <a:gd name="connsiteX19" fmla="*/ 2847527 w 2961060"/>
                <a:gd name="connsiteY19" fmla="*/ 355941 h 555391"/>
                <a:gd name="connsiteX20" fmla="*/ 2792295 w 2961060"/>
                <a:gd name="connsiteY20" fmla="*/ 352873 h 555391"/>
                <a:gd name="connsiteX21" fmla="*/ 2660351 w 2961060"/>
                <a:gd name="connsiteY21" fmla="*/ 337531 h 555391"/>
                <a:gd name="connsiteX22" fmla="*/ 2485449 w 2961060"/>
                <a:gd name="connsiteY22" fmla="*/ 322188 h 555391"/>
                <a:gd name="connsiteX23" fmla="*/ 2279863 w 2961060"/>
                <a:gd name="connsiteY23" fmla="*/ 309914 h 555391"/>
                <a:gd name="connsiteX24" fmla="*/ 1844142 w 2961060"/>
                <a:gd name="connsiteY24" fmla="*/ 328325 h 555391"/>
                <a:gd name="connsiteX25" fmla="*/ 1457516 w 2961060"/>
                <a:gd name="connsiteY25" fmla="*/ 359010 h 555391"/>
                <a:gd name="connsiteX26" fmla="*/ 1126123 w 2961060"/>
                <a:gd name="connsiteY26" fmla="*/ 405037 h 555391"/>
                <a:gd name="connsiteX27" fmla="*/ 831551 w 2961060"/>
                <a:gd name="connsiteY27" fmla="*/ 463337 h 555391"/>
                <a:gd name="connsiteX28" fmla="*/ 583006 w 2961060"/>
                <a:gd name="connsiteY28" fmla="*/ 518569 h 555391"/>
                <a:gd name="connsiteX29" fmla="*/ 451063 w 2961060"/>
                <a:gd name="connsiteY29" fmla="*/ 555391 h 555391"/>
                <a:gd name="connsiteX30" fmla="*/ 362077 w 2961060"/>
                <a:gd name="connsiteY30" fmla="*/ 527775 h 555391"/>
                <a:gd name="connsiteX31" fmla="*/ 257750 w 2961060"/>
                <a:gd name="connsiteY31" fmla="*/ 475611 h 555391"/>
                <a:gd name="connsiteX32" fmla="*/ 141149 w 2961060"/>
                <a:gd name="connsiteY32" fmla="*/ 398900 h 555391"/>
                <a:gd name="connsiteX33" fmla="*/ 30684 w 2961060"/>
                <a:gd name="connsiteY33" fmla="*/ 309914 h 555391"/>
                <a:gd name="connsiteX34" fmla="*/ 6136 w 2961060"/>
                <a:gd name="connsiteY34" fmla="*/ 285367 h 555391"/>
                <a:gd name="connsiteX35" fmla="*/ 0 w 2961060"/>
                <a:gd name="connsiteY35" fmla="*/ 257751 h 555391"/>
                <a:gd name="connsiteX36" fmla="*/ 12273 w 2961060"/>
                <a:gd name="connsiteY36" fmla="*/ 242408 h 555391"/>
                <a:gd name="connsiteX37" fmla="*/ 36821 w 2961060"/>
                <a:gd name="connsiteY37" fmla="*/ 242408 h 555391"/>
                <a:gd name="connsiteX38" fmla="*/ 79779 w 2961060"/>
                <a:gd name="connsiteY38" fmla="*/ 260819 h 555391"/>
                <a:gd name="connsiteX39" fmla="*/ 144217 w 2961060"/>
                <a:gd name="connsiteY39" fmla="*/ 276161 h 555391"/>
                <a:gd name="connsiteX40" fmla="*/ 211723 w 2961060"/>
                <a:gd name="connsiteY40" fmla="*/ 288435 h 555391"/>
                <a:gd name="connsiteX41" fmla="*/ 340598 w 2961060"/>
                <a:gd name="connsiteY41" fmla="*/ 291504 h 555391"/>
                <a:gd name="connsiteX42" fmla="*/ 549253 w 2961060"/>
                <a:gd name="connsiteY42" fmla="*/ 266956 h 555391"/>
                <a:gd name="connsiteX43" fmla="*/ 1055549 w 2961060"/>
                <a:gd name="connsiteY43" fmla="*/ 223998 h 55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61060" h="555391">
                  <a:moveTo>
                    <a:pt x="1055549" y="223998"/>
                  </a:moveTo>
                  <a:lnTo>
                    <a:pt x="1390010" y="193313"/>
                  </a:lnTo>
                  <a:lnTo>
                    <a:pt x="1552638" y="159560"/>
                  </a:lnTo>
                  <a:lnTo>
                    <a:pt x="1702993" y="144218"/>
                  </a:lnTo>
                  <a:lnTo>
                    <a:pt x="2325889" y="88986"/>
                  </a:lnTo>
                  <a:lnTo>
                    <a:pt x="2417943" y="49096"/>
                  </a:lnTo>
                  <a:lnTo>
                    <a:pt x="2500791" y="15343"/>
                  </a:lnTo>
                  <a:lnTo>
                    <a:pt x="2546818" y="0"/>
                  </a:lnTo>
                  <a:lnTo>
                    <a:pt x="2586708" y="6137"/>
                  </a:lnTo>
                  <a:lnTo>
                    <a:pt x="2672625" y="30685"/>
                  </a:lnTo>
                  <a:lnTo>
                    <a:pt x="2792295" y="79780"/>
                  </a:lnTo>
                  <a:lnTo>
                    <a:pt x="2862869" y="119670"/>
                  </a:lnTo>
                  <a:lnTo>
                    <a:pt x="2908896" y="156492"/>
                  </a:lnTo>
                  <a:lnTo>
                    <a:pt x="2933444" y="190245"/>
                  </a:lnTo>
                  <a:lnTo>
                    <a:pt x="2951855" y="236272"/>
                  </a:lnTo>
                  <a:lnTo>
                    <a:pt x="2961060" y="273093"/>
                  </a:lnTo>
                  <a:lnTo>
                    <a:pt x="2954923" y="312983"/>
                  </a:lnTo>
                  <a:lnTo>
                    <a:pt x="2939581" y="331394"/>
                  </a:lnTo>
                  <a:lnTo>
                    <a:pt x="2905828" y="349804"/>
                  </a:lnTo>
                  <a:lnTo>
                    <a:pt x="2847527" y="355941"/>
                  </a:lnTo>
                  <a:lnTo>
                    <a:pt x="2792295" y="352873"/>
                  </a:lnTo>
                  <a:lnTo>
                    <a:pt x="2660351" y="337531"/>
                  </a:lnTo>
                  <a:lnTo>
                    <a:pt x="2485449" y="322188"/>
                  </a:lnTo>
                  <a:lnTo>
                    <a:pt x="2279863" y="309914"/>
                  </a:lnTo>
                  <a:lnTo>
                    <a:pt x="1844142" y="328325"/>
                  </a:lnTo>
                  <a:lnTo>
                    <a:pt x="1457516" y="359010"/>
                  </a:lnTo>
                  <a:lnTo>
                    <a:pt x="1126123" y="405037"/>
                  </a:lnTo>
                  <a:lnTo>
                    <a:pt x="831551" y="463337"/>
                  </a:lnTo>
                  <a:lnTo>
                    <a:pt x="583006" y="518569"/>
                  </a:lnTo>
                  <a:lnTo>
                    <a:pt x="451063" y="555391"/>
                  </a:lnTo>
                  <a:lnTo>
                    <a:pt x="362077" y="527775"/>
                  </a:lnTo>
                  <a:lnTo>
                    <a:pt x="257750" y="475611"/>
                  </a:lnTo>
                  <a:lnTo>
                    <a:pt x="141149" y="398900"/>
                  </a:lnTo>
                  <a:lnTo>
                    <a:pt x="30684" y="309914"/>
                  </a:lnTo>
                  <a:lnTo>
                    <a:pt x="6136" y="285367"/>
                  </a:lnTo>
                  <a:lnTo>
                    <a:pt x="0" y="257751"/>
                  </a:lnTo>
                  <a:lnTo>
                    <a:pt x="12273" y="242408"/>
                  </a:lnTo>
                  <a:lnTo>
                    <a:pt x="36821" y="242408"/>
                  </a:lnTo>
                  <a:lnTo>
                    <a:pt x="79779" y="260819"/>
                  </a:lnTo>
                  <a:lnTo>
                    <a:pt x="144217" y="276161"/>
                  </a:lnTo>
                  <a:lnTo>
                    <a:pt x="211723" y="288435"/>
                  </a:lnTo>
                  <a:lnTo>
                    <a:pt x="340598" y="291504"/>
                  </a:lnTo>
                  <a:lnTo>
                    <a:pt x="549253" y="266956"/>
                  </a:lnTo>
                  <a:lnTo>
                    <a:pt x="1055549" y="2239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62172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animBg="1"/>
      <p:bldP spid="53" grpId="0" animBg="1"/>
      <p:bldP spid="54" grpId="0" animBg="1"/>
      <p:bldP spid="55" grpId="0" animBg="1"/>
      <p:bldP spid="58" grpId="0" animBg="1"/>
      <p:bldP spid="62" grpId="0" animBg="1"/>
      <p:bldP spid="57" grpId="0" animBg="1"/>
      <p:bldP spid="56" grpId="0" animBg="1"/>
      <p:bldP spid="63" grpId="0" animBg="1"/>
      <p:bldP spid="59" grpId="0" animBg="1"/>
      <p:bldP spid="60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4D889AAE-3FC2-420B-8496-C668F25A7B5F}"/>
              </a:ext>
            </a:extLst>
          </p:cNvPr>
          <p:cNvGrpSpPr/>
          <p:nvPr/>
        </p:nvGrpSpPr>
        <p:grpSpPr>
          <a:xfrm>
            <a:off x="3556003" y="1585914"/>
            <a:ext cx="4975223" cy="4102099"/>
            <a:chOff x="3556003" y="1585914"/>
            <a:chExt cx="4975223" cy="4102099"/>
          </a:xfrm>
          <a:solidFill>
            <a:schemeClr val="tx1"/>
          </a:solidFill>
        </p:grpSpPr>
        <p:sp>
          <p:nvSpPr>
            <p:cNvPr id="3" name="フリーフォーム 50">
              <a:extLst>
                <a:ext uri="{FF2B5EF4-FFF2-40B4-BE49-F238E27FC236}">
                  <a16:creationId xmlns:a16="http://schemas.microsoft.com/office/drawing/2014/main" id="{1A910F83-5FC6-4076-8B7D-5FAFF895F0C4}"/>
                </a:ext>
              </a:extLst>
            </p:cNvPr>
            <p:cNvSpPr/>
            <p:nvPr/>
          </p:nvSpPr>
          <p:spPr>
            <a:xfrm>
              <a:off x="4205290" y="1585914"/>
              <a:ext cx="1079500" cy="504825"/>
            </a:xfrm>
            <a:custGeom>
              <a:avLst/>
              <a:gdLst>
                <a:gd name="connsiteX0" fmla="*/ 228600 w 1078706"/>
                <a:gd name="connsiteY0" fmla="*/ 85725 h 504825"/>
                <a:gd name="connsiteX1" fmla="*/ 350043 w 1078706"/>
                <a:gd name="connsiteY1" fmla="*/ 116681 h 504825"/>
                <a:gd name="connsiteX2" fmla="*/ 426243 w 1078706"/>
                <a:gd name="connsiteY2" fmla="*/ 130968 h 504825"/>
                <a:gd name="connsiteX3" fmla="*/ 519112 w 1078706"/>
                <a:gd name="connsiteY3" fmla="*/ 147637 h 504825"/>
                <a:gd name="connsiteX4" fmla="*/ 692943 w 1078706"/>
                <a:gd name="connsiteY4" fmla="*/ 166687 h 504825"/>
                <a:gd name="connsiteX5" fmla="*/ 797718 w 1078706"/>
                <a:gd name="connsiteY5" fmla="*/ 171450 h 504825"/>
                <a:gd name="connsiteX6" fmla="*/ 873918 w 1078706"/>
                <a:gd name="connsiteY6" fmla="*/ 171450 h 504825"/>
                <a:gd name="connsiteX7" fmla="*/ 914400 w 1078706"/>
                <a:gd name="connsiteY7" fmla="*/ 188118 h 504825"/>
                <a:gd name="connsiteX8" fmla="*/ 947737 w 1078706"/>
                <a:gd name="connsiteY8" fmla="*/ 207168 h 504825"/>
                <a:gd name="connsiteX9" fmla="*/ 983456 w 1078706"/>
                <a:gd name="connsiteY9" fmla="*/ 235743 h 504825"/>
                <a:gd name="connsiteX10" fmla="*/ 1021556 w 1078706"/>
                <a:gd name="connsiteY10" fmla="*/ 271462 h 504825"/>
                <a:gd name="connsiteX11" fmla="*/ 1042987 w 1078706"/>
                <a:gd name="connsiteY11" fmla="*/ 309562 h 504825"/>
                <a:gd name="connsiteX12" fmla="*/ 1064418 w 1078706"/>
                <a:gd name="connsiteY12" fmla="*/ 357187 h 504825"/>
                <a:gd name="connsiteX13" fmla="*/ 1078706 w 1078706"/>
                <a:gd name="connsiteY13" fmla="*/ 402431 h 504825"/>
                <a:gd name="connsiteX14" fmla="*/ 1078706 w 1078706"/>
                <a:gd name="connsiteY14" fmla="*/ 423862 h 504825"/>
                <a:gd name="connsiteX15" fmla="*/ 1069181 w 1078706"/>
                <a:gd name="connsiteY15" fmla="*/ 457200 h 504825"/>
                <a:gd name="connsiteX16" fmla="*/ 1047750 w 1078706"/>
                <a:gd name="connsiteY16" fmla="*/ 478631 h 504825"/>
                <a:gd name="connsiteX17" fmla="*/ 1014412 w 1078706"/>
                <a:gd name="connsiteY17" fmla="*/ 490537 h 504825"/>
                <a:gd name="connsiteX18" fmla="*/ 962025 w 1078706"/>
                <a:gd name="connsiteY18" fmla="*/ 502443 h 504825"/>
                <a:gd name="connsiteX19" fmla="*/ 900112 w 1078706"/>
                <a:gd name="connsiteY19" fmla="*/ 504825 h 504825"/>
                <a:gd name="connsiteX20" fmla="*/ 826293 w 1078706"/>
                <a:gd name="connsiteY20" fmla="*/ 488156 h 504825"/>
                <a:gd name="connsiteX21" fmla="*/ 702468 w 1078706"/>
                <a:gd name="connsiteY21" fmla="*/ 447675 h 504825"/>
                <a:gd name="connsiteX22" fmla="*/ 604837 w 1078706"/>
                <a:gd name="connsiteY22" fmla="*/ 411956 h 504825"/>
                <a:gd name="connsiteX23" fmla="*/ 428625 w 1078706"/>
                <a:gd name="connsiteY23" fmla="*/ 338137 h 504825"/>
                <a:gd name="connsiteX24" fmla="*/ 335756 w 1078706"/>
                <a:gd name="connsiteY24" fmla="*/ 292893 h 504825"/>
                <a:gd name="connsiteX25" fmla="*/ 238125 w 1078706"/>
                <a:gd name="connsiteY25" fmla="*/ 240506 h 504825"/>
                <a:gd name="connsiteX26" fmla="*/ 178593 w 1078706"/>
                <a:gd name="connsiteY26" fmla="*/ 200025 h 504825"/>
                <a:gd name="connsiteX27" fmla="*/ 109537 w 1078706"/>
                <a:gd name="connsiteY27" fmla="*/ 154781 h 504825"/>
                <a:gd name="connsiteX28" fmla="*/ 57150 w 1078706"/>
                <a:gd name="connsiteY28" fmla="*/ 107156 h 504825"/>
                <a:gd name="connsiteX29" fmla="*/ 9525 w 1078706"/>
                <a:gd name="connsiteY29" fmla="*/ 54768 h 504825"/>
                <a:gd name="connsiteX30" fmla="*/ 0 w 1078706"/>
                <a:gd name="connsiteY30" fmla="*/ 21431 h 504825"/>
                <a:gd name="connsiteX31" fmla="*/ 4762 w 1078706"/>
                <a:gd name="connsiteY31" fmla="*/ 0 h 504825"/>
                <a:gd name="connsiteX32" fmla="*/ 23812 w 1078706"/>
                <a:gd name="connsiteY32" fmla="*/ 0 h 504825"/>
                <a:gd name="connsiteX33" fmla="*/ 69056 w 1078706"/>
                <a:gd name="connsiteY33" fmla="*/ 16668 h 504825"/>
                <a:gd name="connsiteX34" fmla="*/ 138112 w 1078706"/>
                <a:gd name="connsiteY34" fmla="*/ 50006 h 504825"/>
                <a:gd name="connsiteX35" fmla="*/ 228600 w 1078706"/>
                <a:gd name="connsiteY35" fmla="*/ 85725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78706" h="504825">
                  <a:moveTo>
                    <a:pt x="228600" y="85725"/>
                  </a:moveTo>
                  <a:lnTo>
                    <a:pt x="350043" y="116681"/>
                  </a:lnTo>
                  <a:lnTo>
                    <a:pt x="426243" y="130968"/>
                  </a:lnTo>
                  <a:lnTo>
                    <a:pt x="519112" y="147637"/>
                  </a:lnTo>
                  <a:lnTo>
                    <a:pt x="692943" y="166687"/>
                  </a:lnTo>
                  <a:lnTo>
                    <a:pt x="797718" y="171450"/>
                  </a:lnTo>
                  <a:lnTo>
                    <a:pt x="873918" y="171450"/>
                  </a:lnTo>
                  <a:lnTo>
                    <a:pt x="914400" y="188118"/>
                  </a:lnTo>
                  <a:lnTo>
                    <a:pt x="947737" y="207168"/>
                  </a:lnTo>
                  <a:lnTo>
                    <a:pt x="983456" y="235743"/>
                  </a:lnTo>
                  <a:lnTo>
                    <a:pt x="1021556" y="271462"/>
                  </a:lnTo>
                  <a:lnTo>
                    <a:pt x="1042987" y="309562"/>
                  </a:lnTo>
                  <a:lnTo>
                    <a:pt x="1064418" y="357187"/>
                  </a:lnTo>
                  <a:lnTo>
                    <a:pt x="1078706" y="402431"/>
                  </a:lnTo>
                  <a:lnTo>
                    <a:pt x="1078706" y="423862"/>
                  </a:lnTo>
                  <a:lnTo>
                    <a:pt x="1069181" y="457200"/>
                  </a:lnTo>
                  <a:lnTo>
                    <a:pt x="1047750" y="478631"/>
                  </a:lnTo>
                  <a:lnTo>
                    <a:pt x="1014412" y="490537"/>
                  </a:lnTo>
                  <a:lnTo>
                    <a:pt x="962025" y="502443"/>
                  </a:lnTo>
                  <a:lnTo>
                    <a:pt x="900112" y="504825"/>
                  </a:lnTo>
                  <a:lnTo>
                    <a:pt x="826293" y="488156"/>
                  </a:lnTo>
                  <a:lnTo>
                    <a:pt x="702468" y="447675"/>
                  </a:lnTo>
                  <a:lnTo>
                    <a:pt x="604837" y="411956"/>
                  </a:lnTo>
                  <a:lnTo>
                    <a:pt x="428625" y="338137"/>
                  </a:lnTo>
                  <a:lnTo>
                    <a:pt x="335756" y="292893"/>
                  </a:lnTo>
                  <a:lnTo>
                    <a:pt x="238125" y="240506"/>
                  </a:lnTo>
                  <a:lnTo>
                    <a:pt x="178593" y="200025"/>
                  </a:lnTo>
                  <a:lnTo>
                    <a:pt x="109537" y="154781"/>
                  </a:lnTo>
                  <a:lnTo>
                    <a:pt x="57150" y="107156"/>
                  </a:lnTo>
                  <a:lnTo>
                    <a:pt x="9525" y="54768"/>
                  </a:lnTo>
                  <a:lnTo>
                    <a:pt x="0" y="21431"/>
                  </a:lnTo>
                  <a:lnTo>
                    <a:pt x="4762" y="0"/>
                  </a:lnTo>
                  <a:lnTo>
                    <a:pt x="23812" y="0"/>
                  </a:lnTo>
                  <a:lnTo>
                    <a:pt x="69056" y="16668"/>
                  </a:lnTo>
                  <a:lnTo>
                    <a:pt x="138112" y="50006"/>
                  </a:lnTo>
                  <a:lnTo>
                    <a:pt x="2286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1">
              <a:extLst>
                <a:ext uri="{FF2B5EF4-FFF2-40B4-BE49-F238E27FC236}">
                  <a16:creationId xmlns:a16="http://schemas.microsoft.com/office/drawing/2014/main" id="{98013951-9BE2-4536-B540-B940283B6173}"/>
                </a:ext>
              </a:extLst>
            </p:cNvPr>
            <p:cNvSpPr/>
            <p:nvPr/>
          </p:nvSpPr>
          <p:spPr>
            <a:xfrm>
              <a:off x="3556003" y="2381251"/>
              <a:ext cx="2195513" cy="581025"/>
            </a:xfrm>
            <a:custGeom>
              <a:avLst/>
              <a:gdLst>
                <a:gd name="connsiteX0" fmla="*/ 802482 w 2195513"/>
                <a:gd name="connsiteY0" fmla="*/ 252413 h 581025"/>
                <a:gd name="connsiteX1" fmla="*/ 1302544 w 2195513"/>
                <a:gd name="connsiteY1" fmla="*/ 147638 h 581025"/>
                <a:gd name="connsiteX2" fmla="*/ 1638300 w 2195513"/>
                <a:gd name="connsiteY2" fmla="*/ 71438 h 581025"/>
                <a:gd name="connsiteX3" fmla="*/ 1688307 w 2195513"/>
                <a:gd name="connsiteY3" fmla="*/ 47625 h 581025"/>
                <a:gd name="connsiteX4" fmla="*/ 1750219 w 2195513"/>
                <a:gd name="connsiteY4" fmla="*/ 19050 h 581025"/>
                <a:gd name="connsiteX5" fmla="*/ 1785938 w 2195513"/>
                <a:gd name="connsiteY5" fmla="*/ 7144 h 581025"/>
                <a:gd name="connsiteX6" fmla="*/ 1809750 w 2195513"/>
                <a:gd name="connsiteY6" fmla="*/ 0 h 581025"/>
                <a:gd name="connsiteX7" fmla="*/ 1845469 w 2195513"/>
                <a:gd name="connsiteY7" fmla="*/ 2381 h 581025"/>
                <a:gd name="connsiteX8" fmla="*/ 1902619 w 2195513"/>
                <a:gd name="connsiteY8" fmla="*/ 14288 h 581025"/>
                <a:gd name="connsiteX9" fmla="*/ 2009775 w 2195513"/>
                <a:gd name="connsiteY9" fmla="*/ 40481 h 581025"/>
                <a:gd name="connsiteX10" fmla="*/ 2081213 w 2195513"/>
                <a:gd name="connsiteY10" fmla="*/ 64294 h 581025"/>
                <a:gd name="connsiteX11" fmla="*/ 2140744 w 2195513"/>
                <a:gd name="connsiteY11" fmla="*/ 90488 h 581025"/>
                <a:gd name="connsiteX12" fmla="*/ 2166938 w 2195513"/>
                <a:gd name="connsiteY12" fmla="*/ 104775 h 581025"/>
                <a:gd name="connsiteX13" fmla="*/ 2185988 w 2195513"/>
                <a:gd name="connsiteY13" fmla="*/ 130969 h 581025"/>
                <a:gd name="connsiteX14" fmla="*/ 2195513 w 2195513"/>
                <a:gd name="connsiteY14" fmla="*/ 159544 h 581025"/>
                <a:gd name="connsiteX15" fmla="*/ 2190750 w 2195513"/>
                <a:gd name="connsiteY15" fmla="*/ 190500 h 581025"/>
                <a:gd name="connsiteX16" fmla="*/ 2176463 w 2195513"/>
                <a:gd name="connsiteY16" fmla="*/ 209550 h 581025"/>
                <a:gd name="connsiteX17" fmla="*/ 2150269 w 2195513"/>
                <a:gd name="connsiteY17" fmla="*/ 226219 h 581025"/>
                <a:gd name="connsiteX18" fmla="*/ 2109788 w 2195513"/>
                <a:gd name="connsiteY18" fmla="*/ 240506 h 581025"/>
                <a:gd name="connsiteX19" fmla="*/ 2038350 w 2195513"/>
                <a:gd name="connsiteY19" fmla="*/ 250031 h 581025"/>
                <a:gd name="connsiteX20" fmla="*/ 1871663 w 2195513"/>
                <a:gd name="connsiteY20" fmla="*/ 264319 h 581025"/>
                <a:gd name="connsiteX21" fmla="*/ 1614488 w 2195513"/>
                <a:gd name="connsiteY21" fmla="*/ 297656 h 581025"/>
                <a:gd name="connsiteX22" fmla="*/ 1362075 w 2195513"/>
                <a:gd name="connsiteY22" fmla="*/ 330994 h 581025"/>
                <a:gd name="connsiteX23" fmla="*/ 1209675 w 2195513"/>
                <a:gd name="connsiteY23" fmla="*/ 359569 h 581025"/>
                <a:gd name="connsiteX24" fmla="*/ 1038225 w 2195513"/>
                <a:gd name="connsiteY24" fmla="*/ 395288 h 581025"/>
                <a:gd name="connsiteX25" fmla="*/ 871538 w 2195513"/>
                <a:gd name="connsiteY25" fmla="*/ 438150 h 581025"/>
                <a:gd name="connsiteX26" fmla="*/ 757238 w 2195513"/>
                <a:gd name="connsiteY26" fmla="*/ 471488 h 581025"/>
                <a:gd name="connsiteX27" fmla="*/ 611982 w 2195513"/>
                <a:gd name="connsiteY27" fmla="*/ 519113 h 581025"/>
                <a:gd name="connsiteX28" fmla="*/ 490538 w 2195513"/>
                <a:gd name="connsiteY28" fmla="*/ 564356 h 581025"/>
                <a:gd name="connsiteX29" fmla="*/ 454819 w 2195513"/>
                <a:gd name="connsiteY29" fmla="*/ 581025 h 581025"/>
                <a:gd name="connsiteX30" fmla="*/ 411957 w 2195513"/>
                <a:gd name="connsiteY30" fmla="*/ 559594 h 581025"/>
                <a:gd name="connsiteX31" fmla="*/ 357188 w 2195513"/>
                <a:gd name="connsiteY31" fmla="*/ 531019 h 581025"/>
                <a:gd name="connsiteX32" fmla="*/ 292894 w 2195513"/>
                <a:gd name="connsiteY32" fmla="*/ 492919 h 581025"/>
                <a:gd name="connsiteX33" fmla="*/ 228600 w 2195513"/>
                <a:gd name="connsiteY33" fmla="*/ 445294 h 581025"/>
                <a:gd name="connsiteX34" fmla="*/ 157163 w 2195513"/>
                <a:gd name="connsiteY34" fmla="*/ 392906 h 581025"/>
                <a:gd name="connsiteX35" fmla="*/ 90488 w 2195513"/>
                <a:gd name="connsiteY35" fmla="*/ 330994 h 581025"/>
                <a:gd name="connsiteX36" fmla="*/ 30957 w 2195513"/>
                <a:gd name="connsiteY36" fmla="*/ 271463 h 581025"/>
                <a:gd name="connsiteX37" fmla="*/ 9525 w 2195513"/>
                <a:gd name="connsiteY37" fmla="*/ 240506 h 581025"/>
                <a:gd name="connsiteX38" fmla="*/ 0 w 2195513"/>
                <a:gd name="connsiteY38" fmla="*/ 211931 h 581025"/>
                <a:gd name="connsiteX39" fmla="*/ 2382 w 2195513"/>
                <a:gd name="connsiteY39" fmla="*/ 190500 h 581025"/>
                <a:gd name="connsiteX40" fmla="*/ 14288 w 2195513"/>
                <a:gd name="connsiteY40" fmla="*/ 188119 h 581025"/>
                <a:gd name="connsiteX41" fmla="*/ 35719 w 2195513"/>
                <a:gd name="connsiteY41" fmla="*/ 190500 h 581025"/>
                <a:gd name="connsiteX42" fmla="*/ 78582 w 2195513"/>
                <a:gd name="connsiteY42" fmla="*/ 214313 h 581025"/>
                <a:gd name="connsiteX43" fmla="*/ 128588 w 2195513"/>
                <a:gd name="connsiteY43" fmla="*/ 238125 h 581025"/>
                <a:gd name="connsiteX44" fmla="*/ 171450 w 2195513"/>
                <a:gd name="connsiteY44" fmla="*/ 252413 h 581025"/>
                <a:gd name="connsiteX45" fmla="*/ 233363 w 2195513"/>
                <a:gd name="connsiteY45" fmla="*/ 271463 h 581025"/>
                <a:gd name="connsiteX46" fmla="*/ 309563 w 2195513"/>
                <a:gd name="connsiteY46" fmla="*/ 285750 h 581025"/>
                <a:gd name="connsiteX47" fmla="*/ 376238 w 2195513"/>
                <a:gd name="connsiteY47" fmla="*/ 290513 h 581025"/>
                <a:gd name="connsiteX48" fmla="*/ 442913 w 2195513"/>
                <a:gd name="connsiteY48" fmla="*/ 292894 h 581025"/>
                <a:gd name="connsiteX49" fmla="*/ 561975 w 2195513"/>
                <a:gd name="connsiteY49" fmla="*/ 285750 h 581025"/>
                <a:gd name="connsiteX50" fmla="*/ 695325 w 2195513"/>
                <a:gd name="connsiteY50" fmla="*/ 273844 h 581025"/>
                <a:gd name="connsiteX51" fmla="*/ 802482 w 2195513"/>
                <a:gd name="connsiteY51" fmla="*/ 25241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95513" h="581025">
                  <a:moveTo>
                    <a:pt x="802482" y="252413"/>
                  </a:moveTo>
                  <a:lnTo>
                    <a:pt x="1302544" y="147638"/>
                  </a:lnTo>
                  <a:lnTo>
                    <a:pt x="1638300" y="71438"/>
                  </a:lnTo>
                  <a:lnTo>
                    <a:pt x="1688307" y="47625"/>
                  </a:lnTo>
                  <a:lnTo>
                    <a:pt x="1750219" y="19050"/>
                  </a:lnTo>
                  <a:lnTo>
                    <a:pt x="1785938" y="7144"/>
                  </a:lnTo>
                  <a:lnTo>
                    <a:pt x="1809750" y="0"/>
                  </a:lnTo>
                  <a:lnTo>
                    <a:pt x="1845469" y="2381"/>
                  </a:lnTo>
                  <a:lnTo>
                    <a:pt x="1902619" y="14288"/>
                  </a:lnTo>
                  <a:lnTo>
                    <a:pt x="2009775" y="40481"/>
                  </a:lnTo>
                  <a:lnTo>
                    <a:pt x="2081213" y="64294"/>
                  </a:lnTo>
                  <a:lnTo>
                    <a:pt x="2140744" y="90488"/>
                  </a:lnTo>
                  <a:lnTo>
                    <a:pt x="2166938" y="104775"/>
                  </a:lnTo>
                  <a:lnTo>
                    <a:pt x="2185988" y="130969"/>
                  </a:lnTo>
                  <a:lnTo>
                    <a:pt x="2195513" y="159544"/>
                  </a:lnTo>
                  <a:lnTo>
                    <a:pt x="2190750" y="190500"/>
                  </a:lnTo>
                  <a:lnTo>
                    <a:pt x="2176463" y="209550"/>
                  </a:lnTo>
                  <a:lnTo>
                    <a:pt x="2150269" y="226219"/>
                  </a:lnTo>
                  <a:lnTo>
                    <a:pt x="2109788" y="240506"/>
                  </a:lnTo>
                  <a:lnTo>
                    <a:pt x="2038350" y="250031"/>
                  </a:lnTo>
                  <a:lnTo>
                    <a:pt x="1871663" y="264319"/>
                  </a:lnTo>
                  <a:lnTo>
                    <a:pt x="1614488" y="297656"/>
                  </a:lnTo>
                  <a:lnTo>
                    <a:pt x="1362075" y="330994"/>
                  </a:lnTo>
                  <a:lnTo>
                    <a:pt x="1209675" y="359569"/>
                  </a:lnTo>
                  <a:lnTo>
                    <a:pt x="1038225" y="395288"/>
                  </a:lnTo>
                  <a:lnTo>
                    <a:pt x="871538" y="438150"/>
                  </a:lnTo>
                  <a:lnTo>
                    <a:pt x="757238" y="471488"/>
                  </a:lnTo>
                  <a:lnTo>
                    <a:pt x="611982" y="519113"/>
                  </a:lnTo>
                  <a:lnTo>
                    <a:pt x="490538" y="564356"/>
                  </a:lnTo>
                  <a:lnTo>
                    <a:pt x="454819" y="581025"/>
                  </a:lnTo>
                  <a:lnTo>
                    <a:pt x="411957" y="559594"/>
                  </a:lnTo>
                  <a:lnTo>
                    <a:pt x="357188" y="531019"/>
                  </a:lnTo>
                  <a:lnTo>
                    <a:pt x="292894" y="492919"/>
                  </a:lnTo>
                  <a:lnTo>
                    <a:pt x="228600" y="445294"/>
                  </a:lnTo>
                  <a:lnTo>
                    <a:pt x="157163" y="392906"/>
                  </a:lnTo>
                  <a:lnTo>
                    <a:pt x="90488" y="330994"/>
                  </a:lnTo>
                  <a:lnTo>
                    <a:pt x="30957" y="271463"/>
                  </a:lnTo>
                  <a:lnTo>
                    <a:pt x="9525" y="240506"/>
                  </a:lnTo>
                  <a:lnTo>
                    <a:pt x="0" y="211931"/>
                  </a:lnTo>
                  <a:lnTo>
                    <a:pt x="2382" y="190500"/>
                  </a:lnTo>
                  <a:lnTo>
                    <a:pt x="14288" y="188119"/>
                  </a:lnTo>
                  <a:lnTo>
                    <a:pt x="35719" y="190500"/>
                  </a:lnTo>
                  <a:lnTo>
                    <a:pt x="78582" y="214313"/>
                  </a:lnTo>
                  <a:lnTo>
                    <a:pt x="128588" y="238125"/>
                  </a:lnTo>
                  <a:lnTo>
                    <a:pt x="171450" y="252413"/>
                  </a:lnTo>
                  <a:lnTo>
                    <a:pt x="233363" y="271463"/>
                  </a:lnTo>
                  <a:lnTo>
                    <a:pt x="309563" y="285750"/>
                  </a:lnTo>
                  <a:lnTo>
                    <a:pt x="376238" y="290513"/>
                  </a:lnTo>
                  <a:lnTo>
                    <a:pt x="442913" y="292894"/>
                  </a:lnTo>
                  <a:lnTo>
                    <a:pt x="561975" y="285750"/>
                  </a:lnTo>
                  <a:lnTo>
                    <a:pt x="695325" y="273844"/>
                  </a:lnTo>
                  <a:lnTo>
                    <a:pt x="802482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2">
              <a:extLst>
                <a:ext uri="{FF2B5EF4-FFF2-40B4-BE49-F238E27FC236}">
                  <a16:creationId xmlns:a16="http://schemas.microsoft.com/office/drawing/2014/main" id="{D8BC8A25-DB3A-4582-9A26-BB524073AC54}"/>
                </a:ext>
              </a:extLst>
            </p:cNvPr>
            <p:cNvSpPr/>
            <p:nvPr/>
          </p:nvSpPr>
          <p:spPr>
            <a:xfrm>
              <a:off x="4160841" y="3119439"/>
              <a:ext cx="1158875" cy="333375"/>
            </a:xfrm>
            <a:custGeom>
              <a:avLst/>
              <a:gdLst>
                <a:gd name="connsiteX0" fmla="*/ 300037 w 1159669"/>
                <a:gd name="connsiteY0" fmla="*/ 154781 h 333375"/>
                <a:gd name="connsiteX1" fmla="*/ 426244 w 1159669"/>
                <a:gd name="connsiteY1" fmla="*/ 140493 h 333375"/>
                <a:gd name="connsiteX2" fmla="*/ 564356 w 1159669"/>
                <a:gd name="connsiteY2" fmla="*/ 116681 h 333375"/>
                <a:gd name="connsiteX3" fmla="*/ 676275 w 1159669"/>
                <a:gd name="connsiteY3" fmla="*/ 88106 h 333375"/>
                <a:gd name="connsiteX4" fmla="*/ 781050 w 1159669"/>
                <a:gd name="connsiteY4" fmla="*/ 38100 h 333375"/>
                <a:gd name="connsiteX5" fmla="*/ 850106 w 1159669"/>
                <a:gd name="connsiteY5" fmla="*/ 0 h 333375"/>
                <a:gd name="connsiteX6" fmla="*/ 869156 w 1159669"/>
                <a:gd name="connsiteY6" fmla="*/ 0 h 333375"/>
                <a:gd name="connsiteX7" fmla="*/ 900112 w 1159669"/>
                <a:gd name="connsiteY7" fmla="*/ 2381 h 333375"/>
                <a:gd name="connsiteX8" fmla="*/ 964406 w 1159669"/>
                <a:gd name="connsiteY8" fmla="*/ 16668 h 333375"/>
                <a:gd name="connsiteX9" fmla="*/ 1033462 w 1159669"/>
                <a:gd name="connsiteY9" fmla="*/ 40481 h 333375"/>
                <a:gd name="connsiteX10" fmla="*/ 1092994 w 1159669"/>
                <a:gd name="connsiteY10" fmla="*/ 69056 h 333375"/>
                <a:gd name="connsiteX11" fmla="*/ 1135856 w 1159669"/>
                <a:gd name="connsiteY11" fmla="*/ 95250 h 333375"/>
                <a:gd name="connsiteX12" fmla="*/ 1152525 w 1159669"/>
                <a:gd name="connsiteY12" fmla="*/ 114300 h 333375"/>
                <a:gd name="connsiteX13" fmla="*/ 1159669 w 1159669"/>
                <a:gd name="connsiteY13" fmla="*/ 138112 h 333375"/>
                <a:gd name="connsiteX14" fmla="*/ 1150144 w 1159669"/>
                <a:gd name="connsiteY14" fmla="*/ 164306 h 333375"/>
                <a:gd name="connsiteX15" fmla="*/ 1131094 w 1159669"/>
                <a:gd name="connsiteY15" fmla="*/ 190500 h 333375"/>
                <a:gd name="connsiteX16" fmla="*/ 1092994 w 1159669"/>
                <a:gd name="connsiteY16" fmla="*/ 216693 h 333375"/>
                <a:gd name="connsiteX17" fmla="*/ 1064419 w 1159669"/>
                <a:gd name="connsiteY17" fmla="*/ 226218 h 333375"/>
                <a:gd name="connsiteX18" fmla="*/ 890587 w 1159669"/>
                <a:gd name="connsiteY18" fmla="*/ 261937 h 333375"/>
                <a:gd name="connsiteX19" fmla="*/ 602456 w 1159669"/>
                <a:gd name="connsiteY19" fmla="*/ 314325 h 333375"/>
                <a:gd name="connsiteX20" fmla="*/ 428625 w 1159669"/>
                <a:gd name="connsiteY20" fmla="*/ 333375 h 333375"/>
                <a:gd name="connsiteX21" fmla="*/ 350044 w 1159669"/>
                <a:gd name="connsiteY21" fmla="*/ 333375 h 333375"/>
                <a:gd name="connsiteX22" fmla="*/ 261937 w 1159669"/>
                <a:gd name="connsiteY22" fmla="*/ 319087 h 333375"/>
                <a:gd name="connsiteX23" fmla="*/ 195262 w 1159669"/>
                <a:gd name="connsiteY23" fmla="*/ 302418 h 333375"/>
                <a:gd name="connsiteX24" fmla="*/ 145256 w 1159669"/>
                <a:gd name="connsiteY24" fmla="*/ 280987 h 333375"/>
                <a:gd name="connsiteX25" fmla="*/ 83344 w 1159669"/>
                <a:gd name="connsiteY25" fmla="*/ 240506 h 333375"/>
                <a:gd name="connsiteX26" fmla="*/ 40481 w 1159669"/>
                <a:gd name="connsiteY26" fmla="*/ 197643 h 333375"/>
                <a:gd name="connsiteX27" fmla="*/ 16669 w 1159669"/>
                <a:gd name="connsiteY27" fmla="*/ 159543 h 333375"/>
                <a:gd name="connsiteX28" fmla="*/ 2381 w 1159669"/>
                <a:gd name="connsiteY28" fmla="*/ 130968 h 333375"/>
                <a:gd name="connsiteX29" fmla="*/ 0 w 1159669"/>
                <a:gd name="connsiteY29" fmla="*/ 104775 h 333375"/>
                <a:gd name="connsiteX30" fmla="*/ 14287 w 1159669"/>
                <a:gd name="connsiteY30" fmla="*/ 100012 h 333375"/>
                <a:gd name="connsiteX31" fmla="*/ 45244 w 1159669"/>
                <a:gd name="connsiteY31" fmla="*/ 107156 h 333375"/>
                <a:gd name="connsiteX32" fmla="*/ 116681 w 1159669"/>
                <a:gd name="connsiteY32" fmla="*/ 135731 h 333375"/>
                <a:gd name="connsiteX33" fmla="*/ 176212 w 1159669"/>
                <a:gd name="connsiteY33" fmla="*/ 150018 h 333375"/>
                <a:gd name="connsiteX34" fmla="*/ 300037 w 1159669"/>
                <a:gd name="connsiteY34" fmla="*/ 154781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9669" h="333375">
                  <a:moveTo>
                    <a:pt x="300037" y="154781"/>
                  </a:moveTo>
                  <a:lnTo>
                    <a:pt x="426244" y="140493"/>
                  </a:lnTo>
                  <a:lnTo>
                    <a:pt x="564356" y="116681"/>
                  </a:lnTo>
                  <a:lnTo>
                    <a:pt x="676275" y="88106"/>
                  </a:lnTo>
                  <a:lnTo>
                    <a:pt x="781050" y="38100"/>
                  </a:lnTo>
                  <a:lnTo>
                    <a:pt x="850106" y="0"/>
                  </a:lnTo>
                  <a:lnTo>
                    <a:pt x="869156" y="0"/>
                  </a:lnTo>
                  <a:lnTo>
                    <a:pt x="900112" y="2381"/>
                  </a:lnTo>
                  <a:lnTo>
                    <a:pt x="964406" y="16668"/>
                  </a:lnTo>
                  <a:lnTo>
                    <a:pt x="1033462" y="40481"/>
                  </a:lnTo>
                  <a:lnTo>
                    <a:pt x="1092994" y="69056"/>
                  </a:lnTo>
                  <a:lnTo>
                    <a:pt x="1135856" y="95250"/>
                  </a:lnTo>
                  <a:lnTo>
                    <a:pt x="1152525" y="114300"/>
                  </a:lnTo>
                  <a:lnTo>
                    <a:pt x="1159669" y="138112"/>
                  </a:lnTo>
                  <a:lnTo>
                    <a:pt x="1150144" y="164306"/>
                  </a:lnTo>
                  <a:lnTo>
                    <a:pt x="1131094" y="190500"/>
                  </a:lnTo>
                  <a:lnTo>
                    <a:pt x="1092994" y="216693"/>
                  </a:lnTo>
                  <a:lnTo>
                    <a:pt x="1064419" y="226218"/>
                  </a:lnTo>
                  <a:lnTo>
                    <a:pt x="890587" y="261937"/>
                  </a:lnTo>
                  <a:lnTo>
                    <a:pt x="602456" y="314325"/>
                  </a:lnTo>
                  <a:lnTo>
                    <a:pt x="428625" y="333375"/>
                  </a:lnTo>
                  <a:lnTo>
                    <a:pt x="350044" y="333375"/>
                  </a:lnTo>
                  <a:lnTo>
                    <a:pt x="261937" y="319087"/>
                  </a:lnTo>
                  <a:lnTo>
                    <a:pt x="195262" y="302418"/>
                  </a:lnTo>
                  <a:lnTo>
                    <a:pt x="145256" y="280987"/>
                  </a:lnTo>
                  <a:lnTo>
                    <a:pt x="83344" y="240506"/>
                  </a:lnTo>
                  <a:lnTo>
                    <a:pt x="40481" y="197643"/>
                  </a:lnTo>
                  <a:lnTo>
                    <a:pt x="16669" y="159543"/>
                  </a:lnTo>
                  <a:lnTo>
                    <a:pt x="2381" y="130968"/>
                  </a:lnTo>
                  <a:lnTo>
                    <a:pt x="0" y="104775"/>
                  </a:lnTo>
                  <a:cubicBezTo>
                    <a:pt x="12643" y="99717"/>
                    <a:pt x="7632" y="100012"/>
                    <a:pt x="14287" y="100012"/>
                  </a:cubicBezTo>
                  <a:lnTo>
                    <a:pt x="45244" y="107156"/>
                  </a:lnTo>
                  <a:lnTo>
                    <a:pt x="116681" y="135731"/>
                  </a:lnTo>
                  <a:lnTo>
                    <a:pt x="176212" y="150018"/>
                  </a:lnTo>
                  <a:lnTo>
                    <a:pt x="300037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3">
              <a:extLst>
                <a:ext uri="{FF2B5EF4-FFF2-40B4-BE49-F238E27FC236}">
                  <a16:creationId xmlns:a16="http://schemas.microsoft.com/office/drawing/2014/main" id="{5534C032-9CFD-4736-B38A-035CE321014F}"/>
                </a:ext>
              </a:extLst>
            </p:cNvPr>
            <p:cNvSpPr/>
            <p:nvPr/>
          </p:nvSpPr>
          <p:spPr>
            <a:xfrm>
              <a:off x="4090991" y="3810001"/>
              <a:ext cx="1233487" cy="334963"/>
            </a:xfrm>
            <a:custGeom>
              <a:avLst/>
              <a:gdLst>
                <a:gd name="connsiteX0" fmla="*/ 445293 w 1233487"/>
                <a:gd name="connsiteY0" fmla="*/ 140494 h 335756"/>
                <a:gd name="connsiteX1" fmla="*/ 638175 w 1233487"/>
                <a:gd name="connsiteY1" fmla="*/ 104775 h 335756"/>
                <a:gd name="connsiteX2" fmla="*/ 764381 w 1233487"/>
                <a:gd name="connsiteY2" fmla="*/ 69056 h 335756"/>
                <a:gd name="connsiteX3" fmla="*/ 835818 w 1233487"/>
                <a:gd name="connsiteY3" fmla="*/ 38100 h 335756"/>
                <a:gd name="connsiteX4" fmla="*/ 914400 w 1233487"/>
                <a:gd name="connsiteY4" fmla="*/ 11906 h 335756"/>
                <a:gd name="connsiteX5" fmla="*/ 942975 w 1233487"/>
                <a:gd name="connsiteY5" fmla="*/ 2381 h 335756"/>
                <a:gd name="connsiteX6" fmla="*/ 983456 w 1233487"/>
                <a:gd name="connsiteY6" fmla="*/ 0 h 335756"/>
                <a:gd name="connsiteX7" fmla="*/ 1035843 w 1233487"/>
                <a:gd name="connsiteY7" fmla="*/ 7144 h 335756"/>
                <a:gd name="connsiteX8" fmla="*/ 1119187 w 1233487"/>
                <a:gd name="connsiteY8" fmla="*/ 33338 h 335756"/>
                <a:gd name="connsiteX9" fmla="*/ 1185862 w 1233487"/>
                <a:gd name="connsiteY9" fmla="*/ 59531 h 335756"/>
                <a:gd name="connsiteX10" fmla="*/ 1214437 w 1233487"/>
                <a:gd name="connsiteY10" fmla="*/ 78581 h 335756"/>
                <a:gd name="connsiteX11" fmla="*/ 1231106 w 1233487"/>
                <a:gd name="connsiteY11" fmla="*/ 104775 h 335756"/>
                <a:gd name="connsiteX12" fmla="*/ 1233487 w 1233487"/>
                <a:gd name="connsiteY12" fmla="*/ 140494 h 335756"/>
                <a:gd name="connsiteX13" fmla="*/ 1221581 w 1233487"/>
                <a:gd name="connsiteY13" fmla="*/ 173831 h 335756"/>
                <a:gd name="connsiteX14" fmla="*/ 1195387 w 1233487"/>
                <a:gd name="connsiteY14" fmla="*/ 192881 h 335756"/>
                <a:gd name="connsiteX15" fmla="*/ 1154906 w 1233487"/>
                <a:gd name="connsiteY15" fmla="*/ 209550 h 335756"/>
                <a:gd name="connsiteX16" fmla="*/ 1095375 w 1233487"/>
                <a:gd name="connsiteY16" fmla="*/ 221456 h 335756"/>
                <a:gd name="connsiteX17" fmla="*/ 931068 w 1233487"/>
                <a:gd name="connsiteY17" fmla="*/ 245269 h 335756"/>
                <a:gd name="connsiteX18" fmla="*/ 326231 w 1233487"/>
                <a:gd name="connsiteY18" fmla="*/ 335756 h 335756"/>
                <a:gd name="connsiteX19" fmla="*/ 271462 w 1233487"/>
                <a:gd name="connsiteY19" fmla="*/ 319088 h 335756"/>
                <a:gd name="connsiteX20" fmla="*/ 200025 w 1233487"/>
                <a:gd name="connsiteY20" fmla="*/ 285750 h 335756"/>
                <a:gd name="connsiteX21" fmla="*/ 140493 w 1233487"/>
                <a:gd name="connsiteY21" fmla="*/ 247650 h 335756"/>
                <a:gd name="connsiteX22" fmla="*/ 80962 w 1233487"/>
                <a:gd name="connsiteY22" fmla="*/ 202406 h 335756"/>
                <a:gd name="connsiteX23" fmla="*/ 26193 w 1233487"/>
                <a:gd name="connsiteY23" fmla="*/ 152400 h 335756"/>
                <a:gd name="connsiteX24" fmla="*/ 7143 w 1233487"/>
                <a:gd name="connsiteY24" fmla="*/ 123825 h 335756"/>
                <a:gd name="connsiteX25" fmla="*/ 0 w 1233487"/>
                <a:gd name="connsiteY25" fmla="*/ 102394 h 335756"/>
                <a:gd name="connsiteX26" fmla="*/ 0 w 1233487"/>
                <a:gd name="connsiteY26" fmla="*/ 85725 h 335756"/>
                <a:gd name="connsiteX27" fmla="*/ 9525 w 1233487"/>
                <a:gd name="connsiteY27" fmla="*/ 73819 h 335756"/>
                <a:gd name="connsiteX28" fmla="*/ 38100 w 1233487"/>
                <a:gd name="connsiteY28" fmla="*/ 76200 h 335756"/>
                <a:gd name="connsiteX29" fmla="*/ 78581 w 1233487"/>
                <a:gd name="connsiteY29" fmla="*/ 100013 h 335756"/>
                <a:gd name="connsiteX30" fmla="*/ 150018 w 1233487"/>
                <a:gd name="connsiteY30" fmla="*/ 133350 h 335756"/>
                <a:gd name="connsiteX31" fmla="*/ 219075 w 1233487"/>
                <a:gd name="connsiteY31" fmla="*/ 150019 h 335756"/>
                <a:gd name="connsiteX32" fmla="*/ 302418 w 1233487"/>
                <a:gd name="connsiteY32" fmla="*/ 157163 h 335756"/>
                <a:gd name="connsiteX33" fmla="*/ 445293 w 1233487"/>
                <a:gd name="connsiteY33" fmla="*/ 1404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3487" h="335756">
                  <a:moveTo>
                    <a:pt x="445293" y="140494"/>
                  </a:moveTo>
                  <a:lnTo>
                    <a:pt x="638175" y="104775"/>
                  </a:lnTo>
                  <a:lnTo>
                    <a:pt x="764381" y="69056"/>
                  </a:lnTo>
                  <a:lnTo>
                    <a:pt x="835818" y="38100"/>
                  </a:lnTo>
                  <a:lnTo>
                    <a:pt x="914400" y="11906"/>
                  </a:lnTo>
                  <a:lnTo>
                    <a:pt x="942975" y="2381"/>
                  </a:lnTo>
                  <a:lnTo>
                    <a:pt x="983456" y="0"/>
                  </a:lnTo>
                  <a:lnTo>
                    <a:pt x="1035843" y="7144"/>
                  </a:lnTo>
                  <a:lnTo>
                    <a:pt x="1119187" y="33338"/>
                  </a:lnTo>
                  <a:lnTo>
                    <a:pt x="1185862" y="59531"/>
                  </a:lnTo>
                  <a:lnTo>
                    <a:pt x="1214437" y="78581"/>
                  </a:lnTo>
                  <a:lnTo>
                    <a:pt x="1231106" y="104775"/>
                  </a:lnTo>
                  <a:lnTo>
                    <a:pt x="1233487" y="140494"/>
                  </a:lnTo>
                  <a:lnTo>
                    <a:pt x="1221581" y="173831"/>
                  </a:lnTo>
                  <a:lnTo>
                    <a:pt x="1195387" y="192881"/>
                  </a:lnTo>
                  <a:lnTo>
                    <a:pt x="1154906" y="209550"/>
                  </a:lnTo>
                  <a:lnTo>
                    <a:pt x="1095375" y="221456"/>
                  </a:lnTo>
                  <a:lnTo>
                    <a:pt x="931068" y="245269"/>
                  </a:lnTo>
                  <a:lnTo>
                    <a:pt x="326231" y="335756"/>
                  </a:lnTo>
                  <a:lnTo>
                    <a:pt x="271462" y="319088"/>
                  </a:lnTo>
                  <a:lnTo>
                    <a:pt x="200025" y="285750"/>
                  </a:lnTo>
                  <a:lnTo>
                    <a:pt x="140493" y="247650"/>
                  </a:lnTo>
                  <a:lnTo>
                    <a:pt x="80962" y="202406"/>
                  </a:lnTo>
                  <a:lnTo>
                    <a:pt x="26193" y="152400"/>
                  </a:lnTo>
                  <a:lnTo>
                    <a:pt x="7143" y="123825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9525" y="73819"/>
                  </a:lnTo>
                  <a:lnTo>
                    <a:pt x="38100" y="76200"/>
                  </a:lnTo>
                  <a:lnTo>
                    <a:pt x="78581" y="100013"/>
                  </a:lnTo>
                  <a:lnTo>
                    <a:pt x="150018" y="133350"/>
                  </a:lnTo>
                  <a:lnTo>
                    <a:pt x="219075" y="150019"/>
                  </a:lnTo>
                  <a:lnTo>
                    <a:pt x="302418" y="157163"/>
                  </a:lnTo>
                  <a:lnTo>
                    <a:pt x="44529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4">
              <a:extLst>
                <a:ext uri="{FF2B5EF4-FFF2-40B4-BE49-F238E27FC236}">
                  <a16:creationId xmlns:a16="http://schemas.microsoft.com/office/drawing/2014/main" id="{50D9443D-DCFF-4594-B656-222D51E23812}"/>
                </a:ext>
              </a:extLst>
            </p:cNvPr>
            <p:cNvSpPr/>
            <p:nvPr/>
          </p:nvSpPr>
          <p:spPr>
            <a:xfrm>
              <a:off x="3841752" y="4627563"/>
              <a:ext cx="630238" cy="1060450"/>
            </a:xfrm>
            <a:custGeom>
              <a:avLst/>
              <a:gdLst>
                <a:gd name="connsiteX0" fmla="*/ 440532 w 642938"/>
                <a:gd name="connsiteY0" fmla="*/ 333375 h 1062037"/>
                <a:gd name="connsiteX1" fmla="*/ 566738 w 642938"/>
                <a:gd name="connsiteY1" fmla="*/ 816769 h 1062037"/>
                <a:gd name="connsiteX2" fmla="*/ 642938 w 642938"/>
                <a:gd name="connsiteY2" fmla="*/ 909637 h 1062037"/>
                <a:gd name="connsiteX3" fmla="*/ 631032 w 642938"/>
                <a:gd name="connsiteY3" fmla="*/ 950119 h 1062037"/>
                <a:gd name="connsiteX4" fmla="*/ 607219 w 642938"/>
                <a:gd name="connsiteY4" fmla="*/ 1002506 h 1062037"/>
                <a:gd name="connsiteX5" fmla="*/ 578644 w 642938"/>
                <a:gd name="connsiteY5" fmla="*/ 1042987 h 1062037"/>
                <a:gd name="connsiteX6" fmla="*/ 545307 w 642938"/>
                <a:gd name="connsiteY6" fmla="*/ 1062037 h 1062037"/>
                <a:gd name="connsiteX7" fmla="*/ 511969 w 642938"/>
                <a:gd name="connsiteY7" fmla="*/ 1062037 h 1062037"/>
                <a:gd name="connsiteX8" fmla="*/ 473869 w 642938"/>
                <a:gd name="connsiteY8" fmla="*/ 1054894 h 1062037"/>
                <a:gd name="connsiteX9" fmla="*/ 433388 w 642938"/>
                <a:gd name="connsiteY9" fmla="*/ 1033462 h 1062037"/>
                <a:gd name="connsiteX10" fmla="*/ 381000 w 642938"/>
                <a:gd name="connsiteY10" fmla="*/ 995362 h 1062037"/>
                <a:gd name="connsiteX11" fmla="*/ 350044 w 642938"/>
                <a:gd name="connsiteY11" fmla="*/ 962025 h 1062037"/>
                <a:gd name="connsiteX12" fmla="*/ 326232 w 642938"/>
                <a:gd name="connsiteY12" fmla="*/ 928687 h 1062037"/>
                <a:gd name="connsiteX13" fmla="*/ 309563 w 642938"/>
                <a:gd name="connsiteY13" fmla="*/ 885825 h 1062037"/>
                <a:gd name="connsiteX14" fmla="*/ 300038 w 642938"/>
                <a:gd name="connsiteY14" fmla="*/ 840581 h 1062037"/>
                <a:gd name="connsiteX15" fmla="*/ 254794 w 642938"/>
                <a:gd name="connsiteY15" fmla="*/ 559594 h 1062037"/>
                <a:gd name="connsiteX16" fmla="*/ 226219 w 642938"/>
                <a:gd name="connsiteY16" fmla="*/ 414337 h 1062037"/>
                <a:gd name="connsiteX17" fmla="*/ 202407 w 642938"/>
                <a:gd name="connsiteY17" fmla="*/ 342900 h 1062037"/>
                <a:gd name="connsiteX18" fmla="*/ 180975 w 642938"/>
                <a:gd name="connsiteY18" fmla="*/ 283369 h 1062037"/>
                <a:gd name="connsiteX19" fmla="*/ 145257 w 642938"/>
                <a:gd name="connsiteY19" fmla="*/ 216694 h 1062037"/>
                <a:gd name="connsiteX20" fmla="*/ 109538 w 642938"/>
                <a:gd name="connsiteY20" fmla="*/ 157162 h 1062037"/>
                <a:gd name="connsiteX21" fmla="*/ 45244 w 642938"/>
                <a:gd name="connsiteY21" fmla="*/ 85725 h 1062037"/>
                <a:gd name="connsiteX22" fmla="*/ 14288 w 642938"/>
                <a:gd name="connsiteY22" fmla="*/ 50006 h 1062037"/>
                <a:gd name="connsiteX23" fmla="*/ 0 w 642938"/>
                <a:gd name="connsiteY23" fmla="*/ 26194 h 1062037"/>
                <a:gd name="connsiteX24" fmla="*/ 4763 w 642938"/>
                <a:gd name="connsiteY24" fmla="*/ 7144 h 1062037"/>
                <a:gd name="connsiteX25" fmla="*/ 19050 w 642938"/>
                <a:gd name="connsiteY25" fmla="*/ 0 h 1062037"/>
                <a:gd name="connsiteX26" fmla="*/ 50007 w 642938"/>
                <a:gd name="connsiteY26" fmla="*/ 4762 h 1062037"/>
                <a:gd name="connsiteX27" fmla="*/ 381000 w 642938"/>
                <a:gd name="connsiteY27" fmla="*/ 66675 h 1062037"/>
                <a:gd name="connsiteX28" fmla="*/ 440532 w 642938"/>
                <a:gd name="connsiteY28" fmla="*/ 333375 h 1062037"/>
                <a:gd name="connsiteX0" fmla="*/ 440532 w 631032"/>
                <a:gd name="connsiteY0" fmla="*/ 333375 h 1062037"/>
                <a:gd name="connsiteX1" fmla="*/ 566738 w 631032"/>
                <a:gd name="connsiteY1" fmla="*/ 816769 h 1062037"/>
                <a:gd name="connsiteX2" fmla="*/ 631032 w 631032"/>
                <a:gd name="connsiteY2" fmla="*/ 950119 h 1062037"/>
                <a:gd name="connsiteX3" fmla="*/ 607219 w 631032"/>
                <a:gd name="connsiteY3" fmla="*/ 1002506 h 1062037"/>
                <a:gd name="connsiteX4" fmla="*/ 578644 w 631032"/>
                <a:gd name="connsiteY4" fmla="*/ 1042987 h 1062037"/>
                <a:gd name="connsiteX5" fmla="*/ 545307 w 631032"/>
                <a:gd name="connsiteY5" fmla="*/ 1062037 h 1062037"/>
                <a:gd name="connsiteX6" fmla="*/ 511969 w 631032"/>
                <a:gd name="connsiteY6" fmla="*/ 1062037 h 1062037"/>
                <a:gd name="connsiteX7" fmla="*/ 473869 w 631032"/>
                <a:gd name="connsiteY7" fmla="*/ 1054894 h 1062037"/>
                <a:gd name="connsiteX8" fmla="*/ 433388 w 631032"/>
                <a:gd name="connsiteY8" fmla="*/ 1033462 h 1062037"/>
                <a:gd name="connsiteX9" fmla="*/ 381000 w 631032"/>
                <a:gd name="connsiteY9" fmla="*/ 995362 h 1062037"/>
                <a:gd name="connsiteX10" fmla="*/ 350044 w 631032"/>
                <a:gd name="connsiteY10" fmla="*/ 962025 h 1062037"/>
                <a:gd name="connsiteX11" fmla="*/ 326232 w 631032"/>
                <a:gd name="connsiteY11" fmla="*/ 928687 h 1062037"/>
                <a:gd name="connsiteX12" fmla="*/ 309563 w 631032"/>
                <a:gd name="connsiteY12" fmla="*/ 885825 h 1062037"/>
                <a:gd name="connsiteX13" fmla="*/ 300038 w 631032"/>
                <a:gd name="connsiteY13" fmla="*/ 840581 h 1062037"/>
                <a:gd name="connsiteX14" fmla="*/ 254794 w 631032"/>
                <a:gd name="connsiteY14" fmla="*/ 559594 h 1062037"/>
                <a:gd name="connsiteX15" fmla="*/ 226219 w 631032"/>
                <a:gd name="connsiteY15" fmla="*/ 414337 h 1062037"/>
                <a:gd name="connsiteX16" fmla="*/ 202407 w 631032"/>
                <a:gd name="connsiteY16" fmla="*/ 342900 h 1062037"/>
                <a:gd name="connsiteX17" fmla="*/ 180975 w 631032"/>
                <a:gd name="connsiteY17" fmla="*/ 283369 h 1062037"/>
                <a:gd name="connsiteX18" fmla="*/ 145257 w 631032"/>
                <a:gd name="connsiteY18" fmla="*/ 216694 h 1062037"/>
                <a:gd name="connsiteX19" fmla="*/ 109538 w 631032"/>
                <a:gd name="connsiteY19" fmla="*/ 157162 h 1062037"/>
                <a:gd name="connsiteX20" fmla="*/ 45244 w 631032"/>
                <a:gd name="connsiteY20" fmla="*/ 85725 h 1062037"/>
                <a:gd name="connsiteX21" fmla="*/ 14288 w 631032"/>
                <a:gd name="connsiteY21" fmla="*/ 50006 h 1062037"/>
                <a:gd name="connsiteX22" fmla="*/ 0 w 631032"/>
                <a:gd name="connsiteY22" fmla="*/ 26194 h 1062037"/>
                <a:gd name="connsiteX23" fmla="*/ 4763 w 631032"/>
                <a:gd name="connsiteY23" fmla="*/ 7144 h 1062037"/>
                <a:gd name="connsiteX24" fmla="*/ 19050 w 631032"/>
                <a:gd name="connsiteY24" fmla="*/ 0 h 1062037"/>
                <a:gd name="connsiteX25" fmla="*/ 50007 w 631032"/>
                <a:gd name="connsiteY25" fmla="*/ 4762 h 1062037"/>
                <a:gd name="connsiteX26" fmla="*/ 381000 w 631032"/>
                <a:gd name="connsiteY26" fmla="*/ 66675 h 1062037"/>
                <a:gd name="connsiteX27" fmla="*/ 440532 w 631032"/>
                <a:gd name="connsiteY27" fmla="*/ 333375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2" h="1062037">
                  <a:moveTo>
                    <a:pt x="440532" y="333375"/>
                  </a:moveTo>
                  <a:lnTo>
                    <a:pt x="566738" y="816769"/>
                  </a:lnTo>
                  <a:lnTo>
                    <a:pt x="631032" y="950119"/>
                  </a:lnTo>
                  <a:lnTo>
                    <a:pt x="607219" y="1002506"/>
                  </a:lnTo>
                  <a:lnTo>
                    <a:pt x="578644" y="1042987"/>
                  </a:lnTo>
                  <a:lnTo>
                    <a:pt x="545307" y="1062037"/>
                  </a:lnTo>
                  <a:lnTo>
                    <a:pt x="511969" y="1062037"/>
                  </a:lnTo>
                  <a:lnTo>
                    <a:pt x="473869" y="1054894"/>
                  </a:lnTo>
                  <a:lnTo>
                    <a:pt x="433388" y="1033462"/>
                  </a:lnTo>
                  <a:lnTo>
                    <a:pt x="381000" y="995362"/>
                  </a:lnTo>
                  <a:lnTo>
                    <a:pt x="350044" y="962025"/>
                  </a:lnTo>
                  <a:lnTo>
                    <a:pt x="326232" y="928687"/>
                  </a:lnTo>
                  <a:lnTo>
                    <a:pt x="309563" y="885825"/>
                  </a:lnTo>
                  <a:lnTo>
                    <a:pt x="300038" y="840581"/>
                  </a:lnTo>
                  <a:lnTo>
                    <a:pt x="254794" y="559594"/>
                  </a:lnTo>
                  <a:lnTo>
                    <a:pt x="226219" y="414337"/>
                  </a:lnTo>
                  <a:lnTo>
                    <a:pt x="202407" y="342900"/>
                  </a:lnTo>
                  <a:lnTo>
                    <a:pt x="180975" y="283369"/>
                  </a:lnTo>
                  <a:lnTo>
                    <a:pt x="145257" y="216694"/>
                  </a:lnTo>
                  <a:lnTo>
                    <a:pt x="109538" y="157162"/>
                  </a:lnTo>
                  <a:lnTo>
                    <a:pt x="45244" y="85725"/>
                  </a:lnTo>
                  <a:lnTo>
                    <a:pt x="14288" y="50006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0007" y="4762"/>
                  </a:lnTo>
                  <a:lnTo>
                    <a:pt x="381000" y="66675"/>
                  </a:lnTo>
                  <a:lnTo>
                    <a:pt x="440532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7">
              <a:extLst>
                <a:ext uri="{FF2B5EF4-FFF2-40B4-BE49-F238E27FC236}">
                  <a16:creationId xmlns:a16="http://schemas.microsoft.com/office/drawing/2014/main" id="{9070F677-70DE-4934-AD0E-FB04B47C9847}"/>
                </a:ext>
              </a:extLst>
            </p:cNvPr>
            <p:cNvSpPr/>
            <p:nvPr/>
          </p:nvSpPr>
          <p:spPr>
            <a:xfrm>
              <a:off x="5743578" y="1955801"/>
              <a:ext cx="2424113" cy="512763"/>
            </a:xfrm>
            <a:custGeom>
              <a:avLst/>
              <a:gdLst>
                <a:gd name="connsiteX0" fmla="*/ 985754 w 2423424"/>
                <a:gd name="connsiteY0" fmla="*/ 206137 h 512698"/>
                <a:gd name="connsiteX1" fmla="*/ 1516952 w 2423424"/>
                <a:gd name="connsiteY1" fmla="*/ 137424 h 512698"/>
                <a:gd name="connsiteX2" fmla="*/ 1659662 w 2423424"/>
                <a:gd name="connsiteY2" fmla="*/ 113639 h 512698"/>
                <a:gd name="connsiteX3" fmla="*/ 1762730 w 2423424"/>
                <a:gd name="connsiteY3" fmla="*/ 73998 h 512698"/>
                <a:gd name="connsiteX4" fmla="*/ 1926582 w 2423424"/>
                <a:gd name="connsiteY4" fmla="*/ 0 h 512698"/>
                <a:gd name="connsiteX5" fmla="*/ 1955653 w 2423424"/>
                <a:gd name="connsiteY5" fmla="*/ 0 h 512698"/>
                <a:gd name="connsiteX6" fmla="*/ 2021722 w 2423424"/>
                <a:gd name="connsiteY6" fmla="*/ 15857 h 512698"/>
                <a:gd name="connsiteX7" fmla="*/ 2196145 w 2423424"/>
                <a:gd name="connsiteY7" fmla="*/ 58141 h 512698"/>
                <a:gd name="connsiteX8" fmla="*/ 2315070 w 2423424"/>
                <a:gd name="connsiteY8" fmla="*/ 95140 h 512698"/>
                <a:gd name="connsiteX9" fmla="*/ 2359997 w 2423424"/>
                <a:gd name="connsiteY9" fmla="*/ 113639 h 512698"/>
                <a:gd name="connsiteX10" fmla="*/ 2399639 w 2423424"/>
                <a:gd name="connsiteY10" fmla="*/ 153281 h 512698"/>
                <a:gd name="connsiteX11" fmla="*/ 2423424 w 2423424"/>
                <a:gd name="connsiteY11" fmla="*/ 190280 h 512698"/>
                <a:gd name="connsiteX12" fmla="*/ 2423424 w 2423424"/>
                <a:gd name="connsiteY12" fmla="*/ 214065 h 512698"/>
                <a:gd name="connsiteX13" fmla="*/ 2418138 w 2423424"/>
                <a:gd name="connsiteY13" fmla="*/ 243135 h 512698"/>
                <a:gd name="connsiteX14" fmla="*/ 2391711 w 2423424"/>
                <a:gd name="connsiteY14" fmla="*/ 272206 h 512698"/>
                <a:gd name="connsiteX15" fmla="*/ 2349426 w 2423424"/>
                <a:gd name="connsiteY15" fmla="*/ 298634 h 512698"/>
                <a:gd name="connsiteX16" fmla="*/ 2309784 w 2423424"/>
                <a:gd name="connsiteY16" fmla="*/ 311848 h 512698"/>
                <a:gd name="connsiteX17" fmla="*/ 2219930 w 2423424"/>
                <a:gd name="connsiteY17" fmla="*/ 314490 h 512698"/>
                <a:gd name="connsiteX18" fmla="*/ 1852584 w 2423424"/>
                <a:gd name="connsiteY18" fmla="*/ 311848 h 512698"/>
                <a:gd name="connsiteX19" fmla="*/ 1514309 w 2423424"/>
                <a:gd name="connsiteY19" fmla="*/ 338275 h 512698"/>
                <a:gd name="connsiteX20" fmla="*/ 1057109 w 2423424"/>
                <a:gd name="connsiteY20" fmla="*/ 383202 h 512698"/>
                <a:gd name="connsiteX21" fmla="*/ 887972 w 2423424"/>
                <a:gd name="connsiteY21" fmla="*/ 406987 h 512698"/>
                <a:gd name="connsiteX22" fmla="*/ 713549 w 2423424"/>
                <a:gd name="connsiteY22" fmla="*/ 441344 h 512698"/>
                <a:gd name="connsiteX23" fmla="*/ 605195 w 2423424"/>
                <a:gd name="connsiteY23" fmla="*/ 470414 h 512698"/>
                <a:gd name="connsiteX24" fmla="*/ 433415 w 2423424"/>
                <a:gd name="connsiteY24" fmla="*/ 512698 h 512698"/>
                <a:gd name="connsiteX25" fmla="*/ 367345 w 2423424"/>
                <a:gd name="connsiteY25" fmla="*/ 483628 h 512698"/>
                <a:gd name="connsiteX26" fmla="*/ 285419 w 2423424"/>
                <a:gd name="connsiteY26" fmla="*/ 433415 h 512698"/>
                <a:gd name="connsiteX27" fmla="*/ 153280 w 2423424"/>
                <a:gd name="connsiteY27" fmla="*/ 330347 h 512698"/>
                <a:gd name="connsiteX28" fmla="*/ 68712 w 2423424"/>
                <a:gd name="connsiteY28" fmla="*/ 253707 h 512698"/>
                <a:gd name="connsiteX29" fmla="*/ 10571 w 2423424"/>
                <a:gd name="connsiteY29" fmla="*/ 198208 h 512698"/>
                <a:gd name="connsiteX30" fmla="*/ 0 w 2423424"/>
                <a:gd name="connsiteY30" fmla="*/ 169138 h 512698"/>
                <a:gd name="connsiteX31" fmla="*/ 0 w 2423424"/>
                <a:gd name="connsiteY31" fmla="*/ 145353 h 512698"/>
                <a:gd name="connsiteX32" fmla="*/ 18499 w 2423424"/>
                <a:gd name="connsiteY32" fmla="*/ 137424 h 512698"/>
                <a:gd name="connsiteX33" fmla="*/ 50212 w 2423424"/>
                <a:gd name="connsiteY33" fmla="*/ 145353 h 512698"/>
                <a:gd name="connsiteX34" fmla="*/ 105711 w 2423424"/>
                <a:gd name="connsiteY34" fmla="*/ 169138 h 512698"/>
                <a:gd name="connsiteX35" fmla="*/ 195565 w 2423424"/>
                <a:gd name="connsiteY35" fmla="*/ 200851 h 512698"/>
                <a:gd name="connsiteX36" fmla="*/ 282776 w 2423424"/>
                <a:gd name="connsiteY36" fmla="*/ 221993 h 512698"/>
                <a:gd name="connsiteX37" fmla="*/ 388487 w 2423424"/>
                <a:gd name="connsiteY37" fmla="*/ 237850 h 512698"/>
                <a:gd name="connsiteX38" fmla="*/ 478342 w 2423424"/>
                <a:gd name="connsiteY38" fmla="*/ 240493 h 512698"/>
                <a:gd name="connsiteX39" fmla="*/ 652765 w 2423424"/>
                <a:gd name="connsiteY39" fmla="*/ 240493 h 512698"/>
                <a:gd name="connsiteX40" fmla="*/ 843045 w 2423424"/>
                <a:gd name="connsiteY40" fmla="*/ 224636 h 512698"/>
                <a:gd name="connsiteX41" fmla="*/ 985754 w 2423424"/>
                <a:gd name="connsiteY41" fmla="*/ 206137 h 51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3424" h="512698">
                  <a:moveTo>
                    <a:pt x="985754" y="206137"/>
                  </a:moveTo>
                  <a:lnTo>
                    <a:pt x="1516952" y="137424"/>
                  </a:lnTo>
                  <a:lnTo>
                    <a:pt x="1659662" y="113639"/>
                  </a:lnTo>
                  <a:lnTo>
                    <a:pt x="1762730" y="73998"/>
                  </a:lnTo>
                  <a:lnTo>
                    <a:pt x="1926582" y="0"/>
                  </a:lnTo>
                  <a:lnTo>
                    <a:pt x="1955653" y="0"/>
                  </a:lnTo>
                  <a:lnTo>
                    <a:pt x="2021722" y="15857"/>
                  </a:lnTo>
                  <a:lnTo>
                    <a:pt x="2196145" y="58141"/>
                  </a:lnTo>
                  <a:lnTo>
                    <a:pt x="2315070" y="95140"/>
                  </a:lnTo>
                  <a:lnTo>
                    <a:pt x="2359997" y="113639"/>
                  </a:lnTo>
                  <a:lnTo>
                    <a:pt x="2399639" y="153281"/>
                  </a:lnTo>
                  <a:lnTo>
                    <a:pt x="2423424" y="190280"/>
                  </a:lnTo>
                  <a:lnTo>
                    <a:pt x="2423424" y="214065"/>
                  </a:lnTo>
                  <a:lnTo>
                    <a:pt x="2418138" y="243135"/>
                  </a:lnTo>
                  <a:lnTo>
                    <a:pt x="2391711" y="272206"/>
                  </a:lnTo>
                  <a:lnTo>
                    <a:pt x="2349426" y="298634"/>
                  </a:lnTo>
                  <a:lnTo>
                    <a:pt x="2309784" y="311848"/>
                  </a:lnTo>
                  <a:lnTo>
                    <a:pt x="2219930" y="314490"/>
                  </a:lnTo>
                  <a:lnTo>
                    <a:pt x="1852584" y="311848"/>
                  </a:lnTo>
                  <a:lnTo>
                    <a:pt x="1514309" y="338275"/>
                  </a:lnTo>
                  <a:lnTo>
                    <a:pt x="1057109" y="383202"/>
                  </a:lnTo>
                  <a:lnTo>
                    <a:pt x="887972" y="406987"/>
                  </a:lnTo>
                  <a:lnTo>
                    <a:pt x="713549" y="441344"/>
                  </a:lnTo>
                  <a:lnTo>
                    <a:pt x="605195" y="470414"/>
                  </a:lnTo>
                  <a:lnTo>
                    <a:pt x="433415" y="512698"/>
                  </a:lnTo>
                  <a:lnTo>
                    <a:pt x="367345" y="483628"/>
                  </a:lnTo>
                  <a:lnTo>
                    <a:pt x="285419" y="433415"/>
                  </a:lnTo>
                  <a:lnTo>
                    <a:pt x="153280" y="330347"/>
                  </a:lnTo>
                  <a:lnTo>
                    <a:pt x="68712" y="253707"/>
                  </a:lnTo>
                  <a:lnTo>
                    <a:pt x="10571" y="198208"/>
                  </a:lnTo>
                  <a:lnTo>
                    <a:pt x="0" y="169138"/>
                  </a:lnTo>
                  <a:lnTo>
                    <a:pt x="0" y="145353"/>
                  </a:lnTo>
                  <a:lnTo>
                    <a:pt x="18499" y="137424"/>
                  </a:lnTo>
                  <a:lnTo>
                    <a:pt x="50212" y="145353"/>
                  </a:lnTo>
                  <a:lnTo>
                    <a:pt x="105711" y="169138"/>
                  </a:lnTo>
                  <a:lnTo>
                    <a:pt x="195565" y="200851"/>
                  </a:lnTo>
                  <a:lnTo>
                    <a:pt x="282776" y="221993"/>
                  </a:lnTo>
                  <a:lnTo>
                    <a:pt x="388487" y="237850"/>
                  </a:lnTo>
                  <a:lnTo>
                    <a:pt x="478342" y="240493"/>
                  </a:lnTo>
                  <a:lnTo>
                    <a:pt x="652765" y="240493"/>
                  </a:lnTo>
                  <a:lnTo>
                    <a:pt x="843045" y="224636"/>
                  </a:lnTo>
                  <a:lnTo>
                    <a:pt x="985754" y="20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1">
              <a:extLst>
                <a:ext uri="{FF2B5EF4-FFF2-40B4-BE49-F238E27FC236}">
                  <a16:creationId xmlns:a16="http://schemas.microsoft.com/office/drawing/2014/main" id="{4D97BD0B-2D80-4ED4-8799-1D62D9D47905}"/>
                </a:ext>
              </a:extLst>
            </p:cNvPr>
            <p:cNvSpPr/>
            <p:nvPr/>
          </p:nvSpPr>
          <p:spPr>
            <a:xfrm rot="16200000">
              <a:off x="5125246" y="4060032"/>
              <a:ext cx="1998662" cy="555625"/>
            </a:xfrm>
            <a:custGeom>
              <a:avLst/>
              <a:gdLst>
                <a:gd name="connsiteX0" fmla="*/ 621507 w 1997869"/>
                <a:gd name="connsiteY0" fmla="*/ 266700 h 554831"/>
                <a:gd name="connsiteX1" fmla="*/ 1140619 w 1997869"/>
                <a:gd name="connsiteY1" fmla="*/ 250031 h 554831"/>
                <a:gd name="connsiteX2" fmla="*/ 1490663 w 1997869"/>
                <a:gd name="connsiteY2" fmla="*/ 230981 h 554831"/>
                <a:gd name="connsiteX3" fmla="*/ 1674019 w 1997869"/>
                <a:gd name="connsiteY3" fmla="*/ 223838 h 554831"/>
                <a:gd name="connsiteX4" fmla="*/ 1747838 w 1997869"/>
                <a:gd name="connsiteY4" fmla="*/ 211931 h 554831"/>
                <a:gd name="connsiteX5" fmla="*/ 1804988 w 1997869"/>
                <a:gd name="connsiteY5" fmla="*/ 190500 h 554831"/>
                <a:gd name="connsiteX6" fmla="*/ 1862138 w 1997869"/>
                <a:gd name="connsiteY6" fmla="*/ 150019 h 554831"/>
                <a:gd name="connsiteX7" fmla="*/ 1900238 w 1997869"/>
                <a:gd name="connsiteY7" fmla="*/ 107156 h 554831"/>
                <a:gd name="connsiteX8" fmla="*/ 1924050 w 1997869"/>
                <a:gd name="connsiteY8" fmla="*/ 59531 h 554831"/>
                <a:gd name="connsiteX9" fmla="*/ 1940719 w 1997869"/>
                <a:gd name="connsiteY9" fmla="*/ 23813 h 554831"/>
                <a:gd name="connsiteX10" fmla="*/ 1952625 w 1997869"/>
                <a:gd name="connsiteY10" fmla="*/ 2381 h 554831"/>
                <a:gd name="connsiteX11" fmla="*/ 1964532 w 1997869"/>
                <a:gd name="connsiteY11" fmla="*/ 0 h 554831"/>
                <a:gd name="connsiteX12" fmla="*/ 1976438 w 1997869"/>
                <a:gd name="connsiteY12" fmla="*/ 4763 h 554831"/>
                <a:gd name="connsiteX13" fmla="*/ 1988344 w 1997869"/>
                <a:gd name="connsiteY13" fmla="*/ 23813 h 554831"/>
                <a:gd name="connsiteX14" fmla="*/ 1997869 w 1997869"/>
                <a:gd name="connsiteY14" fmla="*/ 54769 h 554831"/>
                <a:gd name="connsiteX15" fmla="*/ 1995488 w 1997869"/>
                <a:gd name="connsiteY15" fmla="*/ 157163 h 554831"/>
                <a:gd name="connsiteX16" fmla="*/ 1993107 w 1997869"/>
                <a:gd name="connsiteY16" fmla="*/ 219075 h 554831"/>
                <a:gd name="connsiteX17" fmla="*/ 1978819 w 1997869"/>
                <a:gd name="connsiteY17" fmla="*/ 266700 h 554831"/>
                <a:gd name="connsiteX18" fmla="*/ 1938338 w 1997869"/>
                <a:gd name="connsiteY18" fmla="*/ 359569 h 554831"/>
                <a:gd name="connsiteX19" fmla="*/ 1902619 w 1997869"/>
                <a:gd name="connsiteY19" fmla="*/ 438150 h 554831"/>
                <a:gd name="connsiteX20" fmla="*/ 1862138 w 1997869"/>
                <a:gd name="connsiteY20" fmla="*/ 490538 h 554831"/>
                <a:gd name="connsiteX21" fmla="*/ 1831182 w 1997869"/>
                <a:gd name="connsiteY21" fmla="*/ 521494 h 554831"/>
                <a:gd name="connsiteX22" fmla="*/ 1802607 w 1997869"/>
                <a:gd name="connsiteY22" fmla="*/ 545306 h 554831"/>
                <a:gd name="connsiteX23" fmla="*/ 1778794 w 1997869"/>
                <a:gd name="connsiteY23" fmla="*/ 554831 h 554831"/>
                <a:gd name="connsiteX24" fmla="*/ 1747838 w 1997869"/>
                <a:gd name="connsiteY24" fmla="*/ 550069 h 554831"/>
                <a:gd name="connsiteX25" fmla="*/ 1712119 w 1997869"/>
                <a:gd name="connsiteY25" fmla="*/ 535781 h 554831"/>
                <a:gd name="connsiteX26" fmla="*/ 1664494 w 1997869"/>
                <a:gd name="connsiteY26" fmla="*/ 521494 h 554831"/>
                <a:gd name="connsiteX27" fmla="*/ 1585913 w 1997869"/>
                <a:gd name="connsiteY27" fmla="*/ 514350 h 554831"/>
                <a:gd name="connsiteX28" fmla="*/ 1264444 w 1997869"/>
                <a:gd name="connsiteY28" fmla="*/ 497681 h 554831"/>
                <a:gd name="connsiteX29" fmla="*/ 909638 w 1997869"/>
                <a:gd name="connsiteY29" fmla="*/ 488156 h 554831"/>
                <a:gd name="connsiteX30" fmla="*/ 509588 w 1997869"/>
                <a:gd name="connsiteY30" fmla="*/ 492919 h 554831"/>
                <a:gd name="connsiteX31" fmla="*/ 19050 w 1997869"/>
                <a:gd name="connsiteY31" fmla="*/ 511969 h 554831"/>
                <a:gd name="connsiteX32" fmla="*/ 0 w 1997869"/>
                <a:gd name="connsiteY32" fmla="*/ 288131 h 554831"/>
                <a:gd name="connsiteX33" fmla="*/ 130969 w 1997869"/>
                <a:gd name="connsiteY33" fmla="*/ 285750 h 554831"/>
                <a:gd name="connsiteX34" fmla="*/ 621507 w 1997869"/>
                <a:gd name="connsiteY34" fmla="*/ 26670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97869" h="554831">
                  <a:moveTo>
                    <a:pt x="621507" y="266700"/>
                  </a:moveTo>
                  <a:lnTo>
                    <a:pt x="1140619" y="250031"/>
                  </a:lnTo>
                  <a:lnTo>
                    <a:pt x="1490663" y="230981"/>
                  </a:lnTo>
                  <a:lnTo>
                    <a:pt x="1674019" y="223838"/>
                  </a:lnTo>
                  <a:lnTo>
                    <a:pt x="1747838" y="211931"/>
                  </a:lnTo>
                  <a:lnTo>
                    <a:pt x="1804988" y="190500"/>
                  </a:lnTo>
                  <a:lnTo>
                    <a:pt x="1862138" y="150019"/>
                  </a:lnTo>
                  <a:lnTo>
                    <a:pt x="1900238" y="107156"/>
                  </a:lnTo>
                  <a:lnTo>
                    <a:pt x="1924050" y="59531"/>
                  </a:lnTo>
                  <a:lnTo>
                    <a:pt x="1940719" y="23813"/>
                  </a:lnTo>
                  <a:lnTo>
                    <a:pt x="1952625" y="2381"/>
                  </a:lnTo>
                  <a:lnTo>
                    <a:pt x="1964532" y="0"/>
                  </a:lnTo>
                  <a:lnTo>
                    <a:pt x="1976438" y="4763"/>
                  </a:lnTo>
                  <a:lnTo>
                    <a:pt x="1988344" y="23813"/>
                  </a:lnTo>
                  <a:lnTo>
                    <a:pt x="1997869" y="54769"/>
                  </a:lnTo>
                  <a:cubicBezTo>
                    <a:pt x="1997075" y="88900"/>
                    <a:pt x="1996282" y="123032"/>
                    <a:pt x="1995488" y="157163"/>
                  </a:cubicBezTo>
                  <a:cubicBezTo>
                    <a:pt x="1994694" y="177800"/>
                    <a:pt x="1993901" y="198438"/>
                    <a:pt x="1993107" y="219075"/>
                  </a:cubicBezTo>
                  <a:lnTo>
                    <a:pt x="1978819" y="266700"/>
                  </a:lnTo>
                  <a:lnTo>
                    <a:pt x="1938338" y="359569"/>
                  </a:lnTo>
                  <a:lnTo>
                    <a:pt x="1902619" y="438150"/>
                  </a:lnTo>
                  <a:lnTo>
                    <a:pt x="1862138" y="490538"/>
                  </a:lnTo>
                  <a:lnTo>
                    <a:pt x="1831182" y="521494"/>
                  </a:lnTo>
                  <a:lnTo>
                    <a:pt x="1802607" y="545306"/>
                  </a:lnTo>
                  <a:lnTo>
                    <a:pt x="1778794" y="554831"/>
                  </a:lnTo>
                  <a:lnTo>
                    <a:pt x="1747838" y="550069"/>
                  </a:lnTo>
                  <a:lnTo>
                    <a:pt x="1712119" y="535781"/>
                  </a:lnTo>
                  <a:lnTo>
                    <a:pt x="1664494" y="521494"/>
                  </a:lnTo>
                  <a:lnTo>
                    <a:pt x="1585913" y="514350"/>
                  </a:lnTo>
                  <a:lnTo>
                    <a:pt x="1264444" y="497681"/>
                  </a:lnTo>
                  <a:lnTo>
                    <a:pt x="909638" y="488156"/>
                  </a:lnTo>
                  <a:lnTo>
                    <a:pt x="509588" y="492919"/>
                  </a:lnTo>
                  <a:lnTo>
                    <a:pt x="19050" y="511969"/>
                  </a:lnTo>
                  <a:lnTo>
                    <a:pt x="0" y="288131"/>
                  </a:lnTo>
                  <a:lnTo>
                    <a:pt x="130969" y="285750"/>
                  </a:lnTo>
                  <a:lnTo>
                    <a:pt x="621507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6">
              <a:extLst>
                <a:ext uri="{FF2B5EF4-FFF2-40B4-BE49-F238E27FC236}">
                  <a16:creationId xmlns:a16="http://schemas.microsoft.com/office/drawing/2014/main" id="{9B48BCFD-D1F6-4C35-9754-979C59C942E4}"/>
                </a:ext>
              </a:extLst>
            </p:cNvPr>
            <p:cNvSpPr/>
            <p:nvPr/>
          </p:nvSpPr>
          <p:spPr>
            <a:xfrm>
              <a:off x="4148141" y="4476750"/>
              <a:ext cx="1374775" cy="1074738"/>
            </a:xfrm>
            <a:custGeom>
              <a:avLst/>
              <a:gdLst>
                <a:gd name="connsiteX0" fmla="*/ 178593 w 1373981"/>
                <a:gd name="connsiteY0" fmla="*/ 197644 h 1073944"/>
                <a:gd name="connsiteX1" fmla="*/ 314325 w 1373981"/>
                <a:gd name="connsiteY1" fmla="*/ 185738 h 1073944"/>
                <a:gd name="connsiteX2" fmla="*/ 645318 w 1373981"/>
                <a:gd name="connsiteY2" fmla="*/ 130969 h 1073944"/>
                <a:gd name="connsiteX3" fmla="*/ 931068 w 1373981"/>
                <a:gd name="connsiteY3" fmla="*/ 69056 h 1073944"/>
                <a:gd name="connsiteX4" fmla="*/ 957262 w 1373981"/>
                <a:gd name="connsiteY4" fmla="*/ 42863 h 1073944"/>
                <a:gd name="connsiteX5" fmla="*/ 1004887 w 1373981"/>
                <a:gd name="connsiteY5" fmla="*/ 7144 h 1073944"/>
                <a:gd name="connsiteX6" fmla="*/ 1033462 w 1373981"/>
                <a:gd name="connsiteY6" fmla="*/ 2381 h 1073944"/>
                <a:gd name="connsiteX7" fmla="*/ 1078706 w 1373981"/>
                <a:gd name="connsiteY7" fmla="*/ 0 h 1073944"/>
                <a:gd name="connsiteX8" fmla="*/ 1104900 w 1373981"/>
                <a:gd name="connsiteY8" fmla="*/ 4763 h 1073944"/>
                <a:gd name="connsiteX9" fmla="*/ 1150143 w 1373981"/>
                <a:gd name="connsiteY9" fmla="*/ 23813 h 1073944"/>
                <a:gd name="connsiteX10" fmla="*/ 1212056 w 1373981"/>
                <a:gd name="connsiteY10" fmla="*/ 64294 h 1073944"/>
                <a:gd name="connsiteX11" fmla="*/ 1307306 w 1373981"/>
                <a:gd name="connsiteY11" fmla="*/ 142875 h 1073944"/>
                <a:gd name="connsiteX12" fmla="*/ 1359693 w 1373981"/>
                <a:gd name="connsiteY12" fmla="*/ 202406 h 1073944"/>
                <a:gd name="connsiteX13" fmla="*/ 1373981 w 1373981"/>
                <a:gd name="connsiteY13" fmla="*/ 235744 h 1073944"/>
                <a:gd name="connsiteX14" fmla="*/ 1371600 w 1373981"/>
                <a:gd name="connsiteY14" fmla="*/ 259556 h 1073944"/>
                <a:gd name="connsiteX15" fmla="*/ 1362075 w 1373981"/>
                <a:gd name="connsiteY15" fmla="*/ 290513 h 1073944"/>
                <a:gd name="connsiteX16" fmla="*/ 1326356 w 1373981"/>
                <a:gd name="connsiteY16" fmla="*/ 330994 h 1073944"/>
                <a:gd name="connsiteX17" fmla="*/ 1290637 w 1373981"/>
                <a:gd name="connsiteY17" fmla="*/ 402431 h 1073944"/>
                <a:gd name="connsiteX18" fmla="*/ 1252537 w 1373981"/>
                <a:gd name="connsiteY18" fmla="*/ 519113 h 1073944"/>
                <a:gd name="connsiteX19" fmla="*/ 1145381 w 1373981"/>
                <a:gd name="connsiteY19" fmla="*/ 947738 h 1073944"/>
                <a:gd name="connsiteX20" fmla="*/ 1140618 w 1373981"/>
                <a:gd name="connsiteY20" fmla="*/ 983456 h 1073944"/>
                <a:gd name="connsiteX21" fmla="*/ 1121568 w 1373981"/>
                <a:gd name="connsiteY21" fmla="*/ 1009650 h 1073944"/>
                <a:gd name="connsiteX22" fmla="*/ 1081087 w 1373981"/>
                <a:gd name="connsiteY22" fmla="*/ 1059656 h 1073944"/>
                <a:gd name="connsiteX23" fmla="*/ 1064418 w 1373981"/>
                <a:gd name="connsiteY23" fmla="*/ 1073944 h 1073944"/>
                <a:gd name="connsiteX24" fmla="*/ 1023937 w 1373981"/>
                <a:gd name="connsiteY24" fmla="*/ 1066800 h 1073944"/>
                <a:gd name="connsiteX25" fmla="*/ 940593 w 1373981"/>
                <a:gd name="connsiteY25" fmla="*/ 1038225 h 1073944"/>
                <a:gd name="connsiteX26" fmla="*/ 921543 w 1373981"/>
                <a:gd name="connsiteY26" fmla="*/ 1021556 h 1073944"/>
                <a:gd name="connsiteX27" fmla="*/ 942975 w 1373981"/>
                <a:gd name="connsiteY27" fmla="*/ 821531 h 1073944"/>
                <a:gd name="connsiteX28" fmla="*/ 973931 w 1373981"/>
                <a:gd name="connsiteY28" fmla="*/ 557213 h 1073944"/>
                <a:gd name="connsiteX29" fmla="*/ 1000125 w 1373981"/>
                <a:gd name="connsiteY29" fmla="*/ 345281 h 1073944"/>
                <a:gd name="connsiteX30" fmla="*/ 1002506 w 1373981"/>
                <a:gd name="connsiteY30" fmla="*/ 304800 h 1073944"/>
                <a:gd name="connsiteX31" fmla="*/ 995362 w 1373981"/>
                <a:gd name="connsiteY31" fmla="*/ 278606 h 1073944"/>
                <a:gd name="connsiteX32" fmla="*/ 976312 w 1373981"/>
                <a:gd name="connsiteY32" fmla="*/ 259556 h 1073944"/>
                <a:gd name="connsiteX33" fmla="*/ 942975 w 1373981"/>
                <a:gd name="connsiteY33" fmla="*/ 247650 h 1073944"/>
                <a:gd name="connsiteX34" fmla="*/ 885825 w 1373981"/>
                <a:gd name="connsiteY34" fmla="*/ 254794 h 1073944"/>
                <a:gd name="connsiteX35" fmla="*/ 45243 w 1373981"/>
                <a:gd name="connsiteY35" fmla="*/ 392906 h 1073944"/>
                <a:gd name="connsiteX36" fmla="*/ 0 w 1373981"/>
                <a:gd name="connsiteY36" fmla="*/ 204788 h 1073944"/>
                <a:gd name="connsiteX37" fmla="*/ 178593 w 1373981"/>
                <a:gd name="connsiteY37" fmla="*/ 197644 h 107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73981" h="1073944">
                  <a:moveTo>
                    <a:pt x="178593" y="197644"/>
                  </a:moveTo>
                  <a:lnTo>
                    <a:pt x="314325" y="185738"/>
                  </a:lnTo>
                  <a:lnTo>
                    <a:pt x="645318" y="130969"/>
                  </a:lnTo>
                  <a:lnTo>
                    <a:pt x="931068" y="69056"/>
                  </a:lnTo>
                  <a:lnTo>
                    <a:pt x="957262" y="42863"/>
                  </a:lnTo>
                  <a:lnTo>
                    <a:pt x="1004887" y="7144"/>
                  </a:lnTo>
                  <a:lnTo>
                    <a:pt x="1033462" y="2381"/>
                  </a:lnTo>
                  <a:lnTo>
                    <a:pt x="1078706" y="0"/>
                  </a:lnTo>
                  <a:lnTo>
                    <a:pt x="1104900" y="4763"/>
                  </a:lnTo>
                  <a:lnTo>
                    <a:pt x="1150143" y="23813"/>
                  </a:lnTo>
                  <a:lnTo>
                    <a:pt x="1212056" y="64294"/>
                  </a:lnTo>
                  <a:lnTo>
                    <a:pt x="1307306" y="142875"/>
                  </a:lnTo>
                  <a:lnTo>
                    <a:pt x="1359693" y="202406"/>
                  </a:lnTo>
                  <a:lnTo>
                    <a:pt x="1373981" y="235744"/>
                  </a:lnTo>
                  <a:lnTo>
                    <a:pt x="1371600" y="259556"/>
                  </a:lnTo>
                  <a:lnTo>
                    <a:pt x="1362075" y="290513"/>
                  </a:lnTo>
                  <a:lnTo>
                    <a:pt x="1326356" y="330994"/>
                  </a:lnTo>
                  <a:lnTo>
                    <a:pt x="1290637" y="402431"/>
                  </a:lnTo>
                  <a:lnTo>
                    <a:pt x="1252537" y="519113"/>
                  </a:lnTo>
                  <a:lnTo>
                    <a:pt x="1145381" y="947738"/>
                  </a:lnTo>
                  <a:lnTo>
                    <a:pt x="1140618" y="983456"/>
                  </a:lnTo>
                  <a:lnTo>
                    <a:pt x="1121568" y="1009650"/>
                  </a:lnTo>
                  <a:lnTo>
                    <a:pt x="1081087" y="1059656"/>
                  </a:lnTo>
                  <a:lnTo>
                    <a:pt x="1064418" y="1073944"/>
                  </a:lnTo>
                  <a:lnTo>
                    <a:pt x="1023937" y="1066800"/>
                  </a:lnTo>
                  <a:lnTo>
                    <a:pt x="940593" y="1038225"/>
                  </a:lnTo>
                  <a:lnTo>
                    <a:pt x="921543" y="1021556"/>
                  </a:lnTo>
                  <a:lnTo>
                    <a:pt x="942975" y="821531"/>
                  </a:lnTo>
                  <a:lnTo>
                    <a:pt x="973931" y="557213"/>
                  </a:lnTo>
                  <a:lnTo>
                    <a:pt x="1000125" y="345281"/>
                  </a:lnTo>
                  <a:lnTo>
                    <a:pt x="1002506" y="304800"/>
                  </a:lnTo>
                  <a:lnTo>
                    <a:pt x="995362" y="278606"/>
                  </a:lnTo>
                  <a:lnTo>
                    <a:pt x="976312" y="259556"/>
                  </a:lnTo>
                  <a:lnTo>
                    <a:pt x="942975" y="247650"/>
                  </a:lnTo>
                  <a:lnTo>
                    <a:pt x="885825" y="254794"/>
                  </a:lnTo>
                  <a:lnTo>
                    <a:pt x="45243" y="392906"/>
                  </a:lnTo>
                  <a:lnTo>
                    <a:pt x="0" y="204788"/>
                  </a:lnTo>
                  <a:lnTo>
                    <a:pt x="178593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31193652-3DB9-4A26-AC5E-46833019C74C}"/>
                </a:ext>
              </a:extLst>
            </p:cNvPr>
            <p:cNvSpPr/>
            <p:nvPr/>
          </p:nvSpPr>
          <p:spPr>
            <a:xfrm>
              <a:off x="4360866" y="5281613"/>
              <a:ext cx="777875" cy="311150"/>
            </a:xfrm>
            <a:custGeom>
              <a:avLst/>
              <a:gdLst>
                <a:gd name="connsiteX0" fmla="*/ 147637 w 778669"/>
                <a:gd name="connsiteY0" fmla="*/ 90487 h 311943"/>
                <a:gd name="connsiteX1" fmla="*/ 583406 w 778669"/>
                <a:gd name="connsiteY1" fmla="*/ 0 h 311943"/>
                <a:gd name="connsiteX2" fmla="*/ 645319 w 778669"/>
                <a:gd name="connsiteY2" fmla="*/ 21431 h 311943"/>
                <a:gd name="connsiteX3" fmla="*/ 778669 w 778669"/>
                <a:gd name="connsiteY3" fmla="*/ 59531 h 311943"/>
                <a:gd name="connsiteX4" fmla="*/ 728662 w 778669"/>
                <a:gd name="connsiteY4" fmla="*/ 238125 h 311943"/>
                <a:gd name="connsiteX5" fmla="*/ 661987 w 778669"/>
                <a:gd name="connsiteY5" fmla="*/ 204787 h 311943"/>
                <a:gd name="connsiteX6" fmla="*/ 616744 w 778669"/>
                <a:gd name="connsiteY6" fmla="*/ 207168 h 311943"/>
                <a:gd name="connsiteX7" fmla="*/ 209550 w 778669"/>
                <a:gd name="connsiteY7" fmla="*/ 254793 h 311943"/>
                <a:gd name="connsiteX8" fmla="*/ 119062 w 778669"/>
                <a:gd name="connsiteY8" fmla="*/ 266700 h 311943"/>
                <a:gd name="connsiteX9" fmla="*/ 107156 w 778669"/>
                <a:gd name="connsiteY9" fmla="*/ 300037 h 311943"/>
                <a:gd name="connsiteX10" fmla="*/ 97631 w 778669"/>
                <a:gd name="connsiteY10" fmla="*/ 311943 h 311943"/>
                <a:gd name="connsiteX11" fmla="*/ 0 w 778669"/>
                <a:gd name="connsiteY11" fmla="*/ 111918 h 311943"/>
                <a:gd name="connsiteX12" fmla="*/ 147637 w 778669"/>
                <a:gd name="connsiteY12" fmla="*/ 90487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8669" h="311943">
                  <a:moveTo>
                    <a:pt x="147637" y="90487"/>
                  </a:moveTo>
                  <a:lnTo>
                    <a:pt x="583406" y="0"/>
                  </a:lnTo>
                  <a:lnTo>
                    <a:pt x="645319" y="21431"/>
                  </a:lnTo>
                  <a:lnTo>
                    <a:pt x="778669" y="59531"/>
                  </a:lnTo>
                  <a:lnTo>
                    <a:pt x="728662" y="238125"/>
                  </a:lnTo>
                  <a:lnTo>
                    <a:pt x="661987" y="204787"/>
                  </a:lnTo>
                  <a:lnTo>
                    <a:pt x="616744" y="207168"/>
                  </a:lnTo>
                  <a:lnTo>
                    <a:pt x="209550" y="254793"/>
                  </a:lnTo>
                  <a:lnTo>
                    <a:pt x="119062" y="266700"/>
                  </a:lnTo>
                  <a:lnTo>
                    <a:pt x="107156" y="300037"/>
                  </a:lnTo>
                  <a:lnTo>
                    <a:pt x="97631" y="311943"/>
                  </a:lnTo>
                  <a:lnTo>
                    <a:pt x="0" y="111918"/>
                  </a:lnTo>
                  <a:lnTo>
                    <a:pt x="147637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2">
              <a:extLst>
                <a:ext uri="{FF2B5EF4-FFF2-40B4-BE49-F238E27FC236}">
                  <a16:creationId xmlns:a16="http://schemas.microsoft.com/office/drawing/2014/main" id="{95469474-5B8D-4DF0-8E5D-275EC58AA15B}"/>
                </a:ext>
              </a:extLst>
            </p:cNvPr>
            <p:cNvSpPr/>
            <p:nvPr/>
          </p:nvSpPr>
          <p:spPr>
            <a:xfrm rot="16200000">
              <a:off x="5435603" y="3502026"/>
              <a:ext cx="2978150" cy="587375"/>
            </a:xfrm>
            <a:custGeom>
              <a:avLst/>
              <a:gdLst>
                <a:gd name="connsiteX0" fmla="*/ 955675 w 2978150"/>
                <a:gd name="connsiteY0" fmla="*/ 288925 h 587375"/>
                <a:gd name="connsiteX1" fmla="*/ 2508250 w 2978150"/>
                <a:gd name="connsiteY1" fmla="*/ 285750 h 587375"/>
                <a:gd name="connsiteX2" fmla="*/ 2552700 w 2978150"/>
                <a:gd name="connsiteY2" fmla="*/ 285750 h 587375"/>
                <a:gd name="connsiteX3" fmla="*/ 2613025 w 2978150"/>
                <a:gd name="connsiteY3" fmla="*/ 279400 h 587375"/>
                <a:gd name="connsiteX4" fmla="*/ 2673350 w 2978150"/>
                <a:gd name="connsiteY4" fmla="*/ 263525 h 587375"/>
                <a:gd name="connsiteX5" fmla="*/ 2743200 w 2978150"/>
                <a:gd name="connsiteY5" fmla="*/ 228600 h 587375"/>
                <a:gd name="connsiteX6" fmla="*/ 2806700 w 2978150"/>
                <a:gd name="connsiteY6" fmla="*/ 184150 h 587375"/>
                <a:gd name="connsiteX7" fmla="*/ 2873375 w 2978150"/>
                <a:gd name="connsiteY7" fmla="*/ 127000 h 587375"/>
                <a:gd name="connsiteX8" fmla="*/ 2952750 w 2978150"/>
                <a:gd name="connsiteY8" fmla="*/ 28575 h 587375"/>
                <a:gd name="connsiteX9" fmla="*/ 2978150 w 2978150"/>
                <a:gd name="connsiteY9" fmla="*/ 0 h 587375"/>
                <a:gd name="connsiteX10" fmla="*/ 2962275 w 2978150"/>
                <a:gd name="connsiteY10" fmla="*/ 206375 h 587375"/>
                <a:gd name="connsiteX11" fmla="*/ 2921000 w 2978150"/>
                <a:gd name="connsiteY11" fmla="*/ 263525 h 587375"/>
                <a:gd name="connsiteX12" fmla="*/ 2835275 w 2978150"/>
                <a:gd name="connsiteY12" fmla="*/ 396875 h 587375"/>
                <a:gd name="connsiteX13" fmla="*/ 2787650 w 2978150"/>
                <a:gd name="connsiteY13" fmla="*/ 473075 h 587375"/>
                <a:gd name="connsiteX14" fmla="*/ 2765425 w 2978150"/>
                <a:gd name="connsiteY14" fmla="*/ 514350 h 587375"/>
                <a:gd name="connsiteX15" fmla="*/ 2736850 w 2978150"/>
                <a:gd name="connsiteY15" fmla="*/ 546100 h 587375"/>
                <a:gd name="connsiteX16" fmla="*/ 2717800 w 2978150"/>
                <a:gd name="connsiteY16" fmla="*/ 565150 h 587375"/>
                <a:gd name="connsiteX17" fmla="*/ 2676525 w 2978150"/>
                <a:gd name="connsiteY17" fmla="*/ 584200 h 587375"/>
                <a:gd name="connsiteX18" fmla="*/ 2641600 w 2978150"/>
                <a:gd name="connsiteY18" fmla="*/ 587375 h 587375"/>
                <a:gd name="connsiteX19" fmla="*/ 2590800 w 2978150"/>
                <a:gd name="connsiteY19" fmla="*/ 577850 h 587375"/>
                <a:gd name="connsiteX20" fmla="*/ 2546350 w 2978150"/>
                <a:gd name="connsiteY20" fmla="*/ 561975 h 587375"/>
                <a:gd name="connsiteX21" fmla="*/ 2486025 w 2978150"/>
                <a:gd name="connsiteY21" fmla="*/ 552450 h 587375"/>
                <a:gd name="connsiteX22" fmla="*/ 2203450 w 2978150"/>
                <a:gd name="connsiteY22" fmla="*/ 555625 h 587375"/>
                <a:gd name="connsiteX23" fmla="*/ 1679575 w 2978150"/>
                <a:gd name="connsiteY23" fmla="*/ 552450 h 587375"/>
                <a:gd name="connsiteX24" fmla="*/ 1600200 w 2978150"/>
                <a:gd name="connsiteY24" fmla="*/ 533400 h 587375"/>
                <a:gd name="connsiteX25" fmla="*/ 1511300 w 2978150"/>
                <a:gd name="connsiteY25" fmla="*/ 530225 h 587375"/>
                <a:gd name="connsiteX26" fmla="*/ 0 w 2978150"/>
                <a:gd name="connsiteY26" fmla="*/ 527050 h 587375"/>
                <a:gd name="connsiteX27" fmla="*/ 6350 w 2978150"/>
                <a:gd name="connsiteY27" fmla="*/ 288925 h 587375"/>
                <a:gd name="connsiteX28" fmla="*/ 955675 w 2978150"/>
                <a:gd name="connsiteY28" fmla="*/ 28892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8150" h="587375">
                  <a:moveTo>
                    <a:pt x="955675" y="288925"/>
                  </a:moveTo>
                  <a:lnTo>
                    <a:pt x="2508250" y="285750"/>
                  </a:lnTo>
                  <a:lnTo>
                    <a:pt x="2552700" y="285750"/>
                  </a:lnTo>
                  <a:lnTo>
                    <a:pt x="2613025" y="279400"/>
                  </a:lnTo>
                  <a:lnTo>
                    <a:pt x="2673350" y="263525"/>
                  </a:lnTo>
                  <a:lnTo>
                    <a:pt x="2743200" y="228600"/>
                  </a:lnTo>
                  <a:lnTo>
                    <a:pt x="2806700" y="184150"/>
                  </a:lnTo>
                  <a:lnTo>
                    <a:pt x="2873375" y="127000"/>
                  </a:lnTo>
                  <a:lnTo>
                    <a:pt x="2952750" y="28575"/>
                  </a:lnTo>
                  <a:lnTo>
                    <a:pt x="2978150" y="0"/>
                  </a:lnTo>
                  <a:lnTo>
                    <a:pt x="2962275" y="206375"/>
                  </a:lnTo>
                  <a:lnTo>
                    <a:pt x="2921000" y="263525"/>
                  </a:lnTo>
                  <a:lnTo>
                    <a:pt x="2835275" y="396875"/>
                  </a:lnTo>
                  <a:lnTo>
                    <a:pt x="2787650" y="473075"/>
                  </a:lnTo>
                  <a:lnTo>
                    <a:pt x="2765425" y="514350"/>
                  </a:lnTo>
                  <a:lnTo>
                    <a:pt x="2736850" y="546100"/>
                  </a:lnTo>
                  <a:lnTo>
                    <a:pt x="2717800" y="565150"/>
                  </a:lnTo>
                  <a:lnTo>
                    <a:pt x="2676525" y="584200"/>
                  </a:lnTo>
                  <a:lnTo>
                    <a:pt x="2641600" y="587375"/>
                  </a:lnTo>
                  <a:lnTo>
                    <a:pt x="2590800" y="577850"/>
                  </a:lnTo>
                  <a:lnTo>
                    <a:pt x="2546350" y="561975"/>
                  </a:lnTo>
                  <a:lnTo>
                    <a:pt x="2486025" y="552450"/>
                  </a:lnTo>
                  <a:lnTo>
                    <a:pt x="2203450" y="555625"/>
                  </a:lnTo>
                  <a:lnTo>
                    <a:pt x="1679575" y="552450"/>
                  </a:lnTo>
                  <a:lnTo>
                    <a:pt x="1600200" y="533400"/>
                  </a:lnTo>
                  <a:lnTo>
                    <a:pt x="1511300" y="530225"/>
                  </a:lnTo>
                  <a:lnTo>
                    <a:pt x="0" y="527050"/>
                  </a:lnTo>
                  <a:lnTo>
                    <a:pt x="6350" y="288925"/>
                  </a:lnTo>
                  <a:lnTo>
                    <a:pt x="955675" y="288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8">
              <a:extLst>
                <a:ext uri="{FF2B5EF4-FFF2-40B4-BE49-F238E27FC236}">
                  <a16:creationId xmlns:a16="http://schemas.microsoft.com/office/drawing/2014/main" id="{8D3CB839-EC09-4458-B445-3F0FE32B90EC}"/>
                </a:ext>
              </a:extLst>
            </p:cNvPr>
            <p:cNvSpPr/>
            <p:nvPr/>
          </p:nvSpPr>
          <p:spPr>
            <a:xfrm>
              <a:off x="7059614" y="3359150"/>
              <a:ext cx="1174750" cy="349250"/>
            </a:xfrm>
            <a:custGeom>
              <a:avLst/>
              <a:gdLst>
                <a:gd name="connsiteX0" fmla="*/ 240493 w 1173455"/>
                <a:gd name="connsiteY0" fmla="*/ 155924 h 348847"/>
                <a:gd name="connsiteX1" fmla="*/ 393774 w 1173455"/>
                <a:gd name="connsiteY1" fmla="*/ 137425 h 348847"/>
                <a:gd name="connsiteX2" fmla="*/ 544412 w 1173455"/>
                <a:gd name="connsiteY2" fmla="*/ 103069 h 348847"/>
                <a:gd name="connsiteX3" fmla="*/ 636909 w 1173455"/>
                <a:gd name="connsiteY3" fmla="*/ 68713 h 348847"/>
                <a:gd name="connsiteX4" fmla="*/ 697693 w 1173455"/>
                <a:gd name="connsiteY4" fmla="*/ 36999 h 348847"/>
                <a:gd name="connsiteX5" fmla="*/ 742620 w 1173455"/>
                <a:gd name="connsiteY5" fmla="*/ 13214 h 348847"/>
                <a:gd name="connsiteX6" fmla="*/ 779619 w 1173455"/>
                <a:gd name="connsiteY6" fmla="*/ 0 h 348847"/>
                <a:gd name="connsiteX7" fmla="*/ 837760 w 1173455"/>
                <a:gd name="connsiteY7" fmla="*/ 0 h 348847"/>
                <a:gd name="connsiteX8" fmla="*/ 961970 w 1173455"/>
                <a:gd name="connsiteY8" fmla="*/ 21143 h 348847"/>
                <a:gd name="connsiteX9" fmla="*/ 1051825 w 1173455"/>
                <a:gd name="connsiteY9" fmla="*/ 50213 h 348847"/>
                <a:gd name="connsiteX10" fmla="*/ 1115251 w 1173455"/>
                <a:gd name="connsiteY10" fmla="*/ 81926 h 348847"/>
                <a:gd name="connsiteX11" fmla="*/ 1146964 w 1173455"/>
                <a:gd name="connsiteY11" fmla="*/ 110997 h 348847"/>
                <a:gd name="connsiteX12" fmla="*/ 1170749 w 1173455"/>
                <a:gd name="connsiteY12" fmla="*/ 147996 h 348847"/>
                <a:gd name="connsiteX13" fmla="*/ 1173392 w 1173455"/>
                <a:gd name="connsiteY13" fmla="*/ 187637 h 348847"/>
                <a:gd name="connsiteX14" fmla="*/ 1154893 w 1173455"/>
                <a:gd name="connsiteY14" fmla="*/ 216708 h 348847"/>
                <a:gd name="connsiteX15" fmla="*/ 1128465 w 1173455"/>
                <a:gd name="connsiteY15" fmla="*/ 229922 h 348847"/>
                <a:gd name="connsiteX16" fmla="*/ 1075610 w 1173455"/>
                <a:gd name="connsiteY16" fmla="*/ 245779 h 348847"/>
                <a:gd name="connsiteX17" fmla="*/ 988398 w 1173455"/>
                <a:gd name="connsiteY17" fmla="*/ 248421 h 348847"/>
                <a:gd name="connsiteX18" fmla="*/ 724120 w 1173455"/>
                <a:gd name="connsiteY18" fmla="*/ 272206 h 348847"/>
                <a:gd name="connsiteX19" fmla="*/ 2643 w 1173455"/>
                <a:gd name="connsiteY19" fmla="*/ 348847 h 348847"/>
                <a:gd name="connsiteX20" fmla="*/ 0 w 1173455"/>
                <a:gd name="connsiteY20" fmla="*/ 163852 h 348847"/>
                <a:gd name="connsiteX21" fmla="*/ 240493 w 1173455"/>
                <a:gd name="connsiteY21" fmla="*/ 155924 h 34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73455" h="348847">
                  <a:moveTo>
                    <a:pt x="240493" y="155924"/>
                  </a:moveTo>
                  <a:lnTo>
                    <a:pt x="393774" y="137425"/>
                  </a:lnTo>
                  <a:lnTo>
                    <a:pt x="544412" y="103069"/>
                  </a:lnTo>
                  <a:lnTo>
                    <a:pt x="636909" y="68713"/>
                  </a:lnTo>
                  <a:lnTo>
                    <a:pt x="697693" y="36999"/>
                  </a:lnTo>
                  <a:lnTo>
                    <a:pt x="742620" y="13214"/>
                  </a:lnTo>
                  <a:lnTo>
                    <a:pt x="779619" y="0"/>
                  </a:lnTo>
                  <a:lnTo>
                    <a:pt x="837760" y="0"/>
                  </a:lnTo>
                  <a:lnTo>
                    <a:pt x="961970" y="21143"/>
                  </a:lnTo>
                  <a:lnTo>
                    <a:pt x="1051825" y="50213"/>
                  </a:lnTo>
                  <a:lnTo>
                    <a:pt x="1115251" y="81926"/>
                  </a:lnTo>
                  <a:lnTo>
                    <a:pt x="1146964" y="110997"/>
                  </a:lnTo>
                  <a:lnTo>
                    <a:pt x="1170749" y="147996"/>
                  </a:lnTo>
                  <a:cubicBezTo>
                    <a:pt x="1173455" y="185873"/>
                    <a:pt x="1173392" y="172631"/>
                    <a:pt x="1173392" y="187637"/>
                  </a:cubicBezTo>
                  <a:lnTo>
                    <a:pt x="1154893" y="216708"/>
                  </a:lnTo>
                  <a:lnTo>
                    <a:pt x="1128465" y="229922"/>
                  </a:lnTo>
                  <a:lnTo>
                    <a:pt x="1075610" y="245779"/>
                  </a:lnTo>
                  <a:cubicBezTo>
                    <a:pt x="1046540" y="246687"/>
                    <a:pt x="1017482" y="248421"/>
                    <a:pt x="988398" y="248421"/>
                  </a:cubicBezTo>
                  <a:cubicBezTo>
                    <a:pt x="900313" y="256429"/>
                    <a:pt x="812569" y="272206"/>
                    <a:pt x="724120" y="272206"/>
                  </a:cubicBezTo>
                  <a:lnTo>
                    <a:pt x="2643" y="348847"/>
                  </a:lnTo>
                  <a:lnTo>
                    <a:pt x="0" y="163852"/>
                  </a:lnTo>
                  <a:lnTo>
                    <a:pt x="240493" y="1559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9">
              <a:extLst>
                <a:ext uri="{FF2B5EF4-FFF2-40B4-BE49-F238E27FC236}">
                  <a16:creationId xmlns:a16="http://schemas.microsoft.com/office/drawing/2014/main" id="{AFCE2138-8F92-479B-8B94-A129824504D3}"/>
                </a:ext>
              </a:extLst>
            </p:cNvPr>
            <p:cNvSpPr/>
            <p:nvPr/>
          </p:nvSpPr>
          <p:spPr>
            <a:xfrm>
              <a:off x="5570539" y="5038726"/>
              <a:ext cx="2960687" cy="555625"/>
            </a:xfrm>
            <a:custGeom>
              <a:avLst/>
              <a:gdLst>
                <a:gd name="connsiteX0" fmla="*/ 1055549 w 2961060"/>
                <a:gd name="connsiteY0" fmla="*/ 223998 h 555391"/>
                <a:gd name="connsiteX1" fmla="*/ 1390010 w 2961060"/>
                <a:gd name="connsiteY1" fmla="*/ 193313 h 555391"/>
                <a:gd name="connsiteX2" fmla="*/ 1552638 w 2961060"/>
                <a:gd name="connsiteY2" fmla="*/ 159560 h 555391"/>
                <a:gd name="connsiteX3" fmla="*/ 1702993 w 2961060"/>
                <a:gd name="connsiteY3" fmla="*/ 144218 h 555391"/>
                <a:gd name="connsiteX4" fmla="*/ 2325889 w 2961060"/>
                <a:gd name="connsiteY4" fmla="*/ 88986 h 555391"/>
                <a:gd name="connsiteX5" fmla="*/ 2417943 w 2961060"/>
                <a:gd name="connsiteY5" fmla="*/ 49096 h 555391"/>
                <a:gd name="connsiteX6" fmla="*/ 2500791 w 2961060"/>
                <a:gd name="connsiteY6" fmla="*/ 15343 h 555391"/>
                <a:gd name="connsiteX7" fmla="*/ 2546818 w 2961060"/>
                <a:gd name="connsiteY7" fmla="*/ 0 h 555391"/>
                <a:gd name="connsiteX8" fmla="*/ 2586708 w 2961060"/>
                <a:gd name="connsiteY8" fmla="*/ 6137 h 555391"/>
                <a:gd name="connsiteX9" fmla="*/ 2672625 w 2961060"/>
                <a:gd name="connsiteY9" fmla="*/ 30685 h 555391"/>
                <a:gd name="connsiteX10" fmla="*/ 2792295 w 2961060"/>
                <a:gd name="connsiteY10" fmla="*/ 79780 h 555391"/>
                <a:gd name="connsiteX11" fmla="*/ 2862869 w 2961060"/>
                <a:gd name="connsiteY11" fmla="*/ 119670 h 555391"/>
                <a:gd name="connsiteX12" fmla="*/ 2908896 w 2961060"/>
                <a:gd name="connsiteY12" fmla="*/ 156492 h 555391"/>
                <a:gd name="connsiteX13" fmla="*/ 2933444 w 2961060"/>
                <a:gd name="connsiteY13" fmla="*/ 190245 h 555391"/>
                <a:gd name="connsiteX14" fmla="*/ 2951855 w 2961060"/>
                <a:gd name="connsiteY14" fmla="*/ 236272 h 555391"/>
                <a:gd name="connsiteX15" fmla="*/ 2961060 w 2961060"/>
                <a:gd name="connsiteY15" fmla="*/ 273093 h 555391"/>
                <a:gd name="connsiteX16" fmla="*/ 2954923 w 2961060"/>
                <a:gd name="connsiteY16" fmla="*/ 312983 h 555391"/>
                <a:gd name="connsiteX17" fmla="*/ 2939581 w 2961060"/>
                <a:gd name="connsiteY17" fmla="*/ 331394 h 555391"/>
                <a:gd name="connsiteX18" fmla="*/ 2905828 w 2961060"/>
                <a:gd name="connsiteY18" fmla="*/ 349804 h 555391"/>
                <a:gd name="connsiteX19" fmla="*/ 2847527 w 2961060"/>
                <a:gd name="connsiteY19" fmla="*/ 355941 h 555391"/>
                <a:gd name="connsiteX20" fmla="*/ 2792295 w 2961060"/>
                <a:gd name="connsiteY20" fmla="*/ 352873 h 555391"/>
                <a:gd name="connsiteX21" fmla="*/ 2660351 w 2961060"/>
                <a:gd name="connsiteY21" fmla="*/ 337531 h 555391"/>
                <a:gd name="connsiteX22" fmla="*/ 2485449 w 2961060"/>
                <a:gd name="connsiteY22" fmla="*/ 322188 h 555391"/>
                <a:gd name="connsiteX23" fmla="*/ 2279863 w 2961060"/>
                <a:gd name="connsiteY23" fmla="*/ 309914 h 555391"/>
                <a:gd name="connsiteX24" fmla="*/ 1844142 w 2961060"/>
                <a:gd name="connsiteY24" fmla="*/ 328325 h 555391"/>
                <a:gd name="connsiteX25" fmla="*/ 1457516 w 2961060"/>
                <a:gd name="connsiteY25" fmla="*/ 359010 h 555391"/>
                <a:gd name="connsiteX26" fmla="*/ 1126123 w 2961060"/>
                <a:gd name="connsiteY26" fmla="*/ 405037 h 555391"/>
                <a:gd name="connsiteX27" fmla="*/ 831551 w 2961060"/>
                <a:gd name="connsiteY27" fmla="*/ 463337 h 555391"/>
                <a:gd name="connsiteX28" fmla="*/ 583006 w 2961060"/>
                <a:gd name="connsiteY28" fmla="*/ 518569 h 555391"/>
                <a:gd name="connsiteX29" fmla="*/ 451063 w 2961060"/>
                <a:gd name="connsiteY29" fmla="*/ 555391 h 555391"/>
                <a:gd name="connsiteX30" fmla="*/ 362077 w 2961060"/>
                <a:gd name="connsiteY30" fmla="*/ 527775 h 555391"/>
                <a:gd name="connsiteX31" fmla="*/ 257750 w 2961060"/>
                <a:gd name="connsiteY31" fmla="*/ 475611 h 555391"/>
                <a:gd name="connsiteX32" fmla="*/ 141149 w 2961060"/>
                <a:gd name="connsiteY32" fmla="*/ 398900 h 555391"/>
                <a:gd name="connsiteX33" fmla="*/ 30684 w 2961060"/>
                <a:gd name="connsiteY33" fmla="*/ 309914 h 555391"/>
                <a:gd name="connsiteX34" fmla="*/ 6136 w 2961060"/>
                <a:gd name="connsiteY34" fmla="*/ 285367 h 555391"/>
                <a:gd name="connsiteX35" fmla="*/ 0 w 2961060"/>
                <a:gd name="connsiteY35" fmla="*/ 257751 h 555391"/>
                <a:gd name="connsiteX36" fmla="*/ 12273 w 2961060"/>
                <a:gd name="connsiteY36" fmla="*/ 242408 h 555391"/>
                <a:gd name="connsiteX37" fmla="*/ 36821 w 2961060"/>
                <a:gd name="connsiteY37" fmla="*/ 242408 h 555391"/>
                <a:gd name="connsiteX38" fmla="*/ 79779 w 2961060"/>
                <a:gd name="connsiteY38" fmla="*/ 260819 h 555391"/>
                <a:gd name="connsiteX39" fmla="*/ 144217 w 2961060"/>
                <a:gd name="connsiteY39" fmla="*/ 276161 h 555391"/>
                <a:gd name="connsiteX40" fmla="*/ 211723 w 2961060"/>
                <a:gd name="connsiteY40" fmla="*/ 288435 h 555391"/>
                <a:gd name="connsiteX41" fmla="*/ 340598 w 2961060"/>
                <a:gd name="connsiteY41" fmla="*/ 291504 h 555391"/>
                <a:gd name="connsiteX42" fmla="*/ 549253 w 2961060"/>
                <a:gd name="connsiteY42" fmla="*/ 266956 h 555391"/>
                <a:gd name="connsiteX43" fmla="*/ 1055549 w 2961060"/>
                <a:gd name="connsiteY43" fmla="*/ 223998 h 55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961060" h="555391">
                  <a:moveTo>
                    <a:pt x="1055549" y="223998"/>
                  </a:moveTo>
                  <a:lnTo>
                    <a:pt x="1390010" y="193313"/>
                  </a:lnTo>
                  <a:lnTo>
                    <a:pt x="1552638" y="159560"/>
                  </a:lnTo>
                  <a:lnTo>
                    <a:pt x="1702993" y="144218"/>
                  </a:lnTo>
                  <a:lnTo>
                    <a:pt x="2325889" y="88986"/>
                  </a:lnTo>
                  <a:lnTo>
                    <a:pt x="2417943" y="49096"/>
                  </a:lnTo>
                  <a:lnTo>
                    <a:pt x="2500791" y="15343"/>
                  </a:lnTo>
                  <a:lnTo>
                    <a:pt x="2546818" y="0"/>
                  </a:lnTo>
                  <a:lnTo>
                    <a:pt x="2586708" y="6137"/>
                  </a:lnTo>
                  <a:lnTo>
                    <a:pt x="2672625" y="30685"/>
                  </a:lnTo>
                  <a:lnTo>
                    <a:pt x="2792295" y="79780"/>
                  </a:lnTo>
                  <a:lnTo>
                    <a:pt x="2862869" y="119670"/>
                  </a:lnTo>
                  <a:lnTo>
                    <a:pt x="2908896" y="156492"/>
                  </a:lnTo>
                  <a:lnTo>
                    <a:pt x="2933444" y="190245"/>
                  </a:lnTo>
                  <a:lnTo>
                    <a:pt x="2951855" y="236272"/>
                  </a:lnTo>
                  <a:lnTo>
                    <a:pt x="2961060" y="273093"/>
                  </a:lnTo>
                  <a:lnTo>
                    <a:pt x="2954923" y="312983"/>
                  </a:lnTo>
                  <a:lnTo>
                    <a:pt x="2939581" y="331394"/>
                  </a:lnTo>
                  <a:lnTo>
                    <a:pt x="2905828" y="349804"/>
                  </a:lnTo>
                  <a:lnTo>
                    <a:pt x="2847527" y="355941"/>
                  </a:lnTo>
                  <a:lnTo>
                    <a:pt x="2792295" y="352873"/>
                  </a:lnTo>
                  <a:lnTo>
                    <a:pt x="2660351" y="337531"/>
                  </a:lnTo>
                  <a:lnTo>
                    <a:pt x="2485449" y="322188"/>
                  </a:lnTo>
                  <a:lnTo>
                    <a:pt x="2279863" y="309914"/>
                  </a:lnTo>
                  <a:lnTo>
                    <a:pt x="1844142" y="328325"/>
                  </a:lnTo>
                  <a:lnTo>
                    <a:pt x="1457516" y="359010"/>
                  </a:lnTo>
                  <a:lnTo>
                    <a:pt x="1126123" y="405037"/>
                  </a:lnTo>
                  <a:lnTo>
                    <a:pt x="831551" y="463337"/>
                  </a:lnTo>
                  <a:lnTo>
                    <a:pt x="583006" y="518569"/>
                  </a:lnTo>
                  <a:lnTo>
                    <a:pt x="451063" y="555391"/>
                  </a:lnTo>
                  <a:lnTo>
                    <a:pt x="362077" y="527775"/>
                  </a:lnTo>
                  <a:lnTo>
                    <a:pt x="257750" y="475611"/>
                  </a:lnTo>
                  <a:lnTo>
                    <a:pt x="141149" y="398900"/>
                  </a:lnTo>
                  <a:lnTo>
                    <a:pt x="30684" y="309914"/>
                  </a:lnTo>
                  <a:lnTo>
                    <a:pt x="6136" y="285367"/>
                  </a:lnTo>
                  <a:lnTo>
                    <a:pt x="0" y="257751"/>
                  </a:lnTo>
                  <a:lnTo>
                    <a:pt x="12273" y="242408"/>
                  </a:lnTo>
                  <a:lnTo>
                    <a:pt x="36821" y="242408"/>
                  </a:lnTo>
                  <a:lnTo>
                    <a:pt x="79779" y="260819"/>
                  </a:lnTo>
                  <a:lnTo>
                    <a:pt x="144217" y="276161"/>
                  </a:lnTo>
                  <a:lnTo>
                    <a:pt x="211723" y="288435"/>
                  </a:lnTo>
                  <a:lnTo>
                    <a:pt x="340598" y="291504"/>
                  </a:lnTo>
                  <a:lnTo>
                    <a:pt x="549253" y="266956"/>
                  </a:lnTo>
                  <a:lnTo>
                    <a:pt x="1055549" y="2239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723092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6ECA5C0-AC14-4312-A9CD-7A6C5F2A3955}"/>
              </a:ext>
            </a:extLst>
          </p:cNvPr>
          <p:cNvSpPr/>
          <p:nvPr/>
        </p:nvSpPr>
        <p:spPr>
          <a:xfrm>
            <a:off x="4716464" y="1485901"/>
            <a:ext cx="2994025" cy="1006475"/>
          </a:xfrm>
          <a:custGeom>
            <a:avLst/>
            <a:gdLst>
              <a:gd name="connsiteX0" fmla="*/ 1347815 w 2994264"/>
              <a:gd name="connsiteY0" fmla="*/ 166495 h 1006897"/>
              <a:gd name="connsiteX1" fmla="*/ 774333 w 2994264"/>
              <a:gd name="connsiteY1" fmla="*/ 216708 h 1006897"/>
              <a:gd name="connsiteX2" fmla="*/ 422844 w 2994264"/>
              <a:gd name="connsiteY2" fmla="*/ 245778 h 1006897"/>
              <a:gd name="connsiteX3" fmla="*/ 100426 w 2994264"/>
              <a:gd name="connsiteY3" fmla="*/ 274849 h 1006897"/>
              <a:gd name="connsiteX4" fmla="*/ 0 w 2994264"/>
              <a:gd name="connsiteY4" fmla="*/ 282777 h 1006897"/>
              <a:gd name="connsiteX5" fmla="*/ 29071 w 2994264"/>
              <a:gd name="connsiteY5" fmla="*/ 441344 h 1006897"/>
              <a:gd name="connsiteX6" fmla="*/ 343561 w 2994264"/>
              <a:gd name="connsiteY6" fmla="*/ 414916 h 1006897"/>
              <a:gd name="connsiteX7" fmla="*/ 750548 w 2994264"/>
              <a:gd name="connsiteY7" fmla="*/ 383203 h 1006897"/>
              <a:gd name="connsiteX8" fmla="*/ 1112608 w 2994264"/>
              <a:gd name="connsiteY8" fmla="*/ 351489 h 1006897"/>
              <a:gd name="connsiteX9" fmla="*/ 1506382 w 2994264"/>
              <a:gd name="connsiteY9" fmla="*/ 314490 h 1006897"/>
              <a:gd name="connsiteX10" fmla="*/ 1844657 w 2994264"/>
              <a:gd name="connsiteY10" fmla="*/ 280134 h 1006897"/>
              <a:gd name="connsiteX11" fmla="*/ 2103649 w 2994264"/>
              <a:gd name="connsiteY11" fmla="*/ 251064 h 1006897"/>
              <a:gd name="connsiteX12" fmla="*/ 2423424 w 2994264"/>
              <a:gd name="connsiteY12" fmla="*/ 211422 h 1006897"/>
              <a:gd name="connsiteX13" fmla="*/ 2494779 w 2994264"/>
              <a:gd name="connsiteY13" fmla="*/ 200851 h 1006897"/>
              <a:gd name="connsiteX14" fmla="*/ 2515922 w 2994264"/>
              <a:gd name="connsiteY14" fmla="*/ 203494 h 1006897"/>
              <a:gd name="connsiteX15" fmla="*/ 2534421 w 2994264"/>
              <a:gd name="connsiteY15" fmla="*/ 211422 h 1006897"/>
              <a:gd name="connsiteX16" fmla="*/ 2544992 w 2994264"/>
              <a:gd name="connsiteY16" fmla="*/ 221993 h 1006897"/>
              <a:gd name="connsiteX17" fmla="*/ 2552920 w 2994264"/>
              <a:gd name="connsiteY17" fmla="*/ 235207 h 1006897"/>
              <a:gd name="connsiteX18" fmla="*/ 2555563 w 2994264"/>
              <a:gd name="connsiteY18" fmla="*/ 253707 h 1006897"/>
              <a:gd name="connsiteX19" fmla="*/ 2555563 w 2994264"/>
              <a:gd name="connsiteY19" fmla="*/ 277492 h 1006897"/>
              <a:gd name="connsiteX20" fmla="*/ 2523850 w 2994264"/>
              <a:gd name="connsiteY20" fmla="*/ 433415 h 1006897"/>
              <a:gd name="connsiteX21" fmla="*/ 2447209 w 2994264"/>
              <a:gd name="connsiteY21" fmla="*/ 745263 h 1006897"/>
              <a:gd name="connsiteX22" fmla="*/ 2439281 w 2994264"/>
              <a:gd name="connsiteY22" fmla="*/ 948756 h 1006897"/>
              <a:gd name="connsiteX23" fmla="*/ 2465709 w 2994264"/>
              <a:gd name="connsiteY23" fmla="*/ 975184 h 1006897"/>
              <a:gd name="connsiteX24" fmla="*/ 2507993 w 2994264"/>
              <a:gd name="connsiteY24" fmla="*/ 1001612 h 1006897"/>
              <a:gd name="connsiteX25" fmla="*/ 2542349 w 2994264"/>
              <a:gd name="connsiteY25" fmla="*/ 1006897 h 1006897"/>
              <a:gd name="connsiteX26" fmla="*/ 2571420 w 2994264"/>
              <a:gd name="connsiteY26" fmla="*/ 1001612 h 1006897"/>
              <a:gd name="connsiteX27" fmla="*/ 2600490 w 2994264"/>
              <a:gd name="connsiteY27" fmla="*/ 988398 h 1006897"/>
              <a:gd name="connsiteX28" fmla="*/ 2621633 w 2994264"/>
              <a:gd name="connsiteY28" fmla="*/ 967256 h 1006897"/>
              <a:gd name="connsiteX29" fmla="*/ 2637489 w 2994264"/>
              <a:gd name="connsiteY29" fmla="*/ 938185 h 1006897"/>
              <a:gd name="connsiteX30" fmla="*/ 2692987 w 2994264"/>
              <a:gd name="connsiteY30" fmla="*/ 808689 h 1006897"/>
              <a:gd name="connsiteX31" fmla="*/ 2777556 w 2994264"/>
              <a:gd name="connsiteY31" fmla="*/ 610481 h 1006897"/>
              <a:gd name="connsiteX32" fmla="*/ 2809270 w 2994264"/>
              <a:gd name="connsiteY32" fmla="*/ 520627 h 1006897"/>
              <a:gd name="connsiteX33" fmla="*/ 2843626 w 2994264"/>
              <a:gd name="connsiteY33" fmla="*/ 409630 h 1006897"/>
              <a:gd name="connsiteX34" fmla="*/ 2870053 w 2994264"/>
              <a:gd name="connsiteY34" fmla="*/ 369989 h 1006897"/>
              <a:gd name="connsiteX35" fmla="*/ 2904409 w 2994264"/>
              <a:gd name="connsiteY35" fmla="*/ 325062 h 1006897"/>
              <a:gd name="connsiteX36" fmla="*/ 2928194 w 2994264"/>
              <a:gd name="connsiteY36" fmla="*/ 301277 h 1006897"/>
              <a:gd name="connsiteX37" fmla="*/ 2946694 w 2994264"/>
              <a:gd name="connsiteY37" fmla="*/ 282777 h 1006897"/>
              <a:gd name="connsiteX38" fmla="*/ 2965193 w 2994264"/>
              <a:gd name="connsiteY38" fmla="*/ 261635 h 1006897"/>
              <a:gd name="connsiteX39" fmla="*/ 2983693 w 2994264"/>
              <a:gd name="connsiteY39" fmla="*/ 240493 h 1006897"/>
              <a:gd name="connsiteX40" fmla="*/ 2994264 w 2994264"/>
              <a:gd name="connsiteY40" fmla="*/ 214065 h 1006897"/>
              <a:gd name="connsiteX41" fmla="*/ 2991621 w 2994264"/>
              <a:gd name="connsiteY41" fmla="*/ 187637 h 1006897"/>
              <a:gd name="connsiteX42" fmla="*/ 2978407 w 2994264"/>
              <a:gd name="connsiteY42" fmla="*/ 166495 h 1006897"/>
              <a:gd name="connsiteX43" fmla="*/ 2946694 w 2994264"/>
              <a:gd name="connsiteY43" fmla="*/ 142710 h 1006897"/>
              <a:gd name="connsiteX44" fmla="*/ 2803984 w 2994264"/>
              <a:gd name="connsiteY44" fmla="*/ 63427 h 1006897"/>
              <a:gd name="connsiteX45" fmla="*/ 2708844 w 2994264"/>
              <a:gd name="connsiteY45" fmla="*/ 23785 h 1006897"/>
              <a:gd name="connsiteX46" fmla="*/ 2645418 w 2994264"/>
              <a:gd name="connsiteY46" fmla="*/ 5286 h 1006897"/>
              <a:gd name="connsiteX47" fmla="*/ 2616347 w 2994264"/>
              <a:gd name="connsiteY47" fmla="*/ 0 h 1006897"/>
              <a:gd name="connsiteX48" fmla="*/ 2587277 w 2994264"/>
              <a:gd name="connsiteY48" fmla="*/ 2643 h 1006897"/>
              <a:gd name="connsiteX49" fmla="*/ 2544992 w 2994264"/>
              <a:gd name="connsiteY49" fmla="*/ 18500 h 1006897"/>
              <a:gd name="connsiteX50" fmla="*/ 2484208 w 2994264"/>
              <a:gd name="connsiteY50" fmla="*/ 55499 h 1006897"/>
              <a:gd name="connsiteX51" fmla="*/ 2460423 w 2994264"/>
              <a:gd name="connsiteY51" fmla="*/ 68712 h 1006897"/>
              <a:gd name="connsiteX52" fmla="*/ 2288643 w 2994264"/>
              <a:gd name="connsiteY52" fmla="*/ 84569 h 1006897"/>
              <a:gd name="connsiteX53" fmla="*/ 1897512 w 2994264"/>
              <a:gd name="connsiteY53" fmla="*/ 118925 h 1006897"/>
              <a:gd name="connsiteX54" fmla="*/ 1347815 w 2994264"/>
              <a:gd name="connsiteY54" fmla="*/ 166495 h 100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994264" h="1006897">
                <a:moveTo>
                  <a:pt x="1347815" y="166495"/>
                </a:moveTo>
                <a:lnTo>
                  <a:pt x="774333" y="216708"/>
                </a:lnTo>
                <a:lnTo>
                  <a:pt x="422844" y="245778"/>
                </a:lnTo>
                <a:lnTo>
                  <a:pt x="100426" y="274849"/>
                </a:lnTo>
                <a:lnTo>
                  <a:pt x="0" y="282777"/>
                </a:lnTo>
                <a:lnTo>
                  <a:pt x="29071" y="441344"/>
                </a:lnTo>
                <a:lnTo>
                  <a:pt x="343561" y="414916"/>
                </a:lnTo>
                <a:lnTo>
                  <a:pt x="750548" y="383203"/>
                </a:lnTo>
                <a:lnTo>
                  <a:pt x="1112608" y="351489"/>
                </a:lnTo>
                <a:lnTo>
                  <a:pt x="1506382" y="314490"/>
                </a:lnTo>
                <a:lnTo>
                  <a:pt x="1844657" y="280134"/>
                </a:lnTo>
                <a:lnTo>
                  <a:pt x="2103649" y="251064"/>
                </a:lnTo>
                <a:lnTo>
                  <a:pt x="2423424" y="211422"/>
                </a:lnTo>
                <a:lnTo>
                  <a:pt x="2494779" y="200851"/>
                </a:lnTo>
                <a:lnTo>
                  <a:pt x="2515922" y="203494"/>
                </a:lnTo>
                <a:lnTo>
                  <a:pt x="2534421" y="211422"/>
                </a:lnTo>
                <a:lnTo>
                  <a:pt x="2544992" y="221993"/>
                </a:lnTo>
                <a:lnTo>
                  <a:pt x="2552920" y="235207"/>
                </a:lnTo>
                <a:lnTo>
                  <a:pt x="2555563" y="253707"/>
                </a:lnTo>
                <a:lnTo>
                  <a:pt x="2555563" y="277492"/>
                </a:lnTo>
                <a:lnTo>
                  <a:pt x="2523850" y="433415"/>
                </a:lnTo>
                <a:lnTo>
                  <a:pt x="2447209" y="745263"/>
                </a:lnTo>
                <a:lnTo>
                  <a:pt x="2439281" y="948756"/>
                </a:lnTo>
                <a:lnTo>
                  <a:pt x="2465709" y="975184"/>
                </a:lnTo>
                <a:lnTo>
                  <a:pt x="2507993" y="1001612"/>
                </a:lnTo>
                <a:lnTo>
                  <a:pt x="2542349" y="1006897"/>
                </a:lnTo>
                <a:lnTo>
                  <a:pt x="2571420" y="1001612"/>
                </a:lnTo>
                <a:lnTo>
                  <a:pt x="2600490" y="988398"/>
                </a:lnTo>
                <a:lnTo>
                  <a:pt x="2621633" y="967256"/>
                </a:lnTo>
                <a:lnTo>
                  <a:pt x="2637489" y="938185"/>
                </a:lnTo>
                <a:lnTo>
                  <a:pt x="2692987" y="808689"/>
                </a:lnTo>
                <a:lnTo>
                  <a:pt x="2777556" y="610481"/>
                </a:lnTo>
                <a:lnTo>
                  <a:pt x="2809270" y="520627"/>
                </a:lnTo>
                <a:lnTo>
                  <a:pt x="2843626" y="409630"/>
                </a:lnTo>
                <a:lnTo>
                  <a:pt x="2870053" y="369989"/>
                </a:lnTo>
                <a:lnTo>
                  <a:pt x="2904409" y="325062"/>
                </a:lnTo>
                <a:lnTo>
                  <a:pt x="2928194" y="301277"/>
                </a:lnTo>
                <a:lnTo>
                  <a:pt x="2946694" y="282777"/>
                </a:lnTo>
                <a:lnTo>
                  <a:pt x="2965193" y="261635"/>
                </a:lnTo>
                <a:lnTo>
                  <a:pt x="2983693" y="240493"/>
                </a:lnTo>
                <a:lnTo>
                  <a:pt x="2994264" y="214065"/>
                </a:lnTo>
                <a:lnTo>
                  <a:pt x="2991621" y="187637"/>
                </a:lnTo>
                <a:lnTo>
                  <a:pt x="2978407" y="166495"/>
                </a:lnTo>
                <a:lnTo>
                  <a:pt x="2946694" y="142710"/>
                </a:lnTo>
                <a:lnTo>
                  <a:pt x="2803984" y="63427"/>
                </a:lnTo>
                <a:lnTo>
                  <a:pt x="2708844" y="23785"/>
                </a:lnTo>
                <a:lnTo>
                  <a:pt x="2645418" y="5286"/>
                </a:lnTo>
                <a:lnTo>
                  <a:pt x="2616347" y="0"/>
                </a:lnTo>
                <a:lnTo>
                  <a:pt x="2587277" y="2643"/>
                </a:lnTo>
                <a:lnTo>
                  <a:pt x="2544992" y="18500"/>
                </a:lnTo>
                <a:lnTo>
                  <a:pt x="2484208" y="55499"/>
                </a:lnTo>
                <a:lnTo>
                  <a:pt x="2460423" y="68712"/>
                </a:lnTo>
                <a:lnTo>
                  <a:pt x="2288643" y="84569"/>
                </a:lnTo>
                <a:lnTo>
                  <a:pt x="1897512" y="118925"/>
                </a:lnTo>
                <a:lnTo>
                  <a:pt x="1347815" y="16649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1D79AD98-1D3B-41A1-B60C-50882CFDB74A}"/>
              </a:ext>
            </a:extLst>
          </p:cNvPr>
          <p:cNvSpPr/>
          <p:nvPr/>
        </p:nvSpPr>
        <p:spPr>
          <a:xfrm>
            <a:off x="5076825" y="3335338"/>
            <a:ext cx="495300" cy="781050"/>
          </a:xfrm>
          <a:custGeom>
            <a:avLst/>
            <a:gdLst>
              <a:gd name="connsiteX0" fmla="*/ 395288 w 495300"/>
              <a:gd name="connsiteY0" fmla="*/ 314325 h 781050"/>
              <a:gd name="connsiteX1" fmla="*/ 359569 w 495300"/>
              <a:gd name="connsiteY1" fmla="*/ 159544 h 781050"/>
              <a:gd name="connsiteX2" fmla="*/ 292894 w 495300"/>
              <a:gd name="connsiteY2" fmla="*/ 50007 h 781050"/>
              <a:gd name="connsiteX3" fmla="*/ 250031 w 495300"/>
              <a:gd name="connsiteY3" fmla="*/ 33338 h 781050"/>
              <a:gd name="connsiteX4" fmla="*/ 178594 w 495300"/>
              <a:gd name="connsiteY4" fmla="*/ 16669 h 781050"/>
              <a:gd name="connsiteX5" fmla="*/ 109538 w 495300"/>
              <a:gd name="connsiteY5" fmla="*/ 7144 h 781050"/>
              <a:gd name="connsiteX6" fmla="*/ 64294 w 495300"/>
              <a:gd name="connsiteY6" fmla="*/ 4763 h 781050"/>
              <a:gd name="connsiteX7" fmla="*/ 38100 w 495300"/>
              <a:gd name="connsiteY7" fmla="*/ 2382 h 781050"/>
              <a:gd name="connsiteX8" fmla="*/ 14288 w 495300"/>
              <a:gd name="connsiteY8" fmla="*/ 0 h 781050"/>
              <a:gd name="connsiteX9" fmla="*/ 2381 w 495300"/>
              <a:gd name="connsiteY9" fmla="*/ 4763 h 781050"/>
              <a:gd name="connsiteX10" fmla="*/ 0 w 495300"/>
              <a:gd name="connsiteY10" fmla="*/ 23813 h 781050"/>
              <a:gd name="connsiteX11" fmla="*/ 16669 w 495300"/>
              <a:gd name="connsiteY11" fmla="*/ 52388 h 781050"/>
              <a:gd name="connsiteX12" fmla="*/ 42863 w 495300"/>
              <a:gd name="connsiteY12" fmla="*/ 85725 h 781050"/>
              <a:gd name="connsiteX13" fmla="*/ 90488 w 495300"/>
              <a:gd name="connsiteY13" fmla="*/ 138113 h 781050"/>
              <a:gd name="connsiteX14" fmla="*/ 135731 w 495300"/>
              <a:gd name="connsiteY14" fmla="*/ 211932 h 781050"/>
              <a:gd name="connsiteX15" fmla="*/ 157163 w 495300"/>
              <a:gd name="connsiteY15" fmla="*/ 271463 h 781050"/>
              <a:gd name="connsiteX16" fmla="*/ 204788 w 495300"/>
              <a:gd name="connsiteY16" fmla="*/ 433388 h 781050"/>
              <a:gd name="connsiteX17" fmla="*/ 257175 w 495300"/>
              <a:gd name="connsiteY17" fmla="*/ 597694 h 781050"/>
              <a:gd name="connsiteX18" fmla="*/ 283369 w 495300"/>
              <a:gd name="connsiteY18" fmla="*/ 678657 h 781050"/>
              <a:gd name="connsiteX19" fmla="*/ 300038 w 495300"/>
              <a:gd name="connsiteY19" fmla="*/ 719138 h 781050"/>
              <a:gd name="connsiteX20" fmla="*/ 309563 w 495300"/>
              <a:gd name="connsiteY20" fmla="*/ 740569 h 781050"/>
              <a:gd name="connsiteX21" fmla="*/ 333375 w 495300"/>
              <a:gd name="connsiteY21" fmla="*/ 766763 h 781050"/>
              <a:gd name="connsiteX22" fmla="*/ 359569 w 495300"/>
              <a:gd name="connsiteY22" fmla="*/ 778669 h 781050"/>
              <a:gd name="connsiteX23" fmla="*/ 385763 w 495300"/>
              <a:gd name="connsiteY23" fmla="*/ 781050 h 781050"/>
              <a:gd name="connsiteX24" fmla="*/ 426244 w 495300"/>
              <a:gd name="connsiteY24" fmla="*/ 769144 h 781050"/>
              <a:gd name="connsiteX25" fmla="*/ 466725 w 495300"/>
              <a:gd name="connsiteY25" fmla="*/ 745332 h 781050"/>
              <a:gd name="connsiteX26" fmla="*/ 483394 w 495300"/>
              <a:gd name="connsiteY26" fmla="*/ 731044 h 781050"/>
              <a:gd name="connsiteX27" fmla="*/ 490538 w 495300"/>
              <a:gd name="connsiteY27" fmla="*/ 716757 h 781050"/>
              <a:gd name="connsiteX28" fmla="*/ 495300 w 495300"/>
              <a:gd name="connsiteY28" fmla="*/ 692944 h 781050"/>
              <a:gd name="connsiteX29" fmla="*/ 490538 w 495300"/>
              <a:gd name="connsiteY29" fmla="*/ 652463 h 781050"/>
              <a:gd name="connsiteX30" fmla="*/ 454819 w 495300"/>
              <a:gd name="connsiteY30" fmla="*/ 559594 h 781050"/>
              <a:gd name="connsiteX31" fmla="*/ 395288 w 495300"/>
              <a:gd name="connsiteY31" fmla="*/ 314325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95300" h="781050">
                <a:moveTo>
                  <a:pt x="395288" y="314325"/>
                </a:moveTo>
                <a:lnTo>
                  <a:pt x="359569" y="159544"/>
                </a:lnTo>
                <a:lnTo>
                  <a:pt x="292894" y="50007"/>
                </a:lnTo>
                <a:lnTo>
                  <a:pt x="250031" y="33338"/>
                </a:lnTo>
                <a:lnTo>
                  <a:pt x="178594" y="16669"/>
                </a:lnTo>
                <a:lnTo>
                  <a:pt x="109538" y="7144"/>
                </a:lnTo>
                <a:lnTo>
                  <a:pt x="64294" y="4763"/>
                </a:lnTo>
                <a:lnTo>
                  <a:pt x="38100" y="2382"/>
                </a:lnTo>
                <a:lnTo>
                  <a:pt x="14288" y="0"/>
                </a:lnTo>
                <a:lnTo>
                  <a:pt x="2381" y="4763"/>
                </a:lnTo>
                <a:lnTo>
                  <a:pt x="0" y="23813"/>
                </a:lnTo>
                <a:lnTo>
                  <a:pt x="16669" y="52388"/>
                </a:lnTo>
                <a:lnTo>
                  <a:pt x="42863" y="85725"/>
                </a:lnTo>
                <a:lnTo>
                  <a:pt x="90488" y="138113"/>
                </a:lnTo>
                <a:lnTo>
                  <a:pt x="135731" y="211932"/>
                </a:lnTo>
                <a:lnTo>
                  <a:pt x="157163" y="271463"/>
                </a:lnTo>
                <a:lnTo>
                  <a:pt x="204788" y="433388"/>
                </a:lnTo>
                <a:lnTo>
                  <a:pt x="257175" y="597694"/>
                </a:lnTo>
                <a:lnTo>
                  <a:pt x="283369" y="678657"/>
                </a:lnTo>
                <a:lnTo>
                  <a:pt x="300038" y="719138"/>
                </a:lnTo>
                <a:lnTo>
                  <a:pt x="309563" y="740569"/>
                </a:lnTo>
                <a:lnTo>
                  <a:pt x="333375" y="766763"/>
                </a:lnTo>
                <a:lnTo>
                  <a:pt x="359569" y="778669"/>
                </a:lnTo>
                <a:lnTo>
                  <a:pt x="385763" y="781050"/>
                </a:lnTo>
                <a:lnTo>
                  <a:pt x="426244" y="769144"/>
                </a:lnTo>
                <a:lnTo>
                  <a:pt x="466725" y="745332"/>
                </a:lnTo>
                <a:lnTo>
                  <a:pt x="483394" y="731044"/>
                </a:lnTo>
                <a:lnTo>
                  <a:pt x="490538" y="716757"/>
                </a:lnTo>
                <a:lnTo>
                  <a:pt x="495300" y="692944"/>
                </a:lnTo>
                <a:lnTo>
                  <a:pt x="490538" y="652463"/>
                </a:lnTo>
                <a:lnTo>
                  <a:pt x="454819" y="559594"/>
                </a:lnTo>
                <a:lnTo>
                  <a:pt x="395288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6028F827-65C4-4A54-A91B-C0F0EE4E8400}"/>
              </a:ext>
            </a:extLst>
          </p:cNvPr>
          <p:cNvSpPr/>
          <p:nvPr/>
        </p:nvSpPr>
        <p:spPr>
          <a:xfrm>
            <a:off x="4837113" y="2179638"/>
            <a:ext cx="2411412" cy="361950"/>
          </a:xfrm>
          <a:custGeom>
            <a:avLst/>
            <a:gdLst>
              <a:gd name="connsiteX0" fmla="*/ 1123179 w 2410210"/>
              <a:gd name="connsiteY0" fmla="*/ 126853 h 362060"/>
              <a:gd name="connsiteX1" fmla="*/ 1456169 w 2410210"/>
              <a:gd name="connsiteY1" fmla="*/ 84569 h 362060"/>
              <a:gd name="connsiteX2" fmla="*/ 1691376 w 2410210"/>
              <a:gd name="connsiteY2" fmla="*/ 52856 h 362060"/>
              <a:gd name="connsiteX3" fmla="*/ 1934511 w 2410210"/>
              <a:gd name="connsiteY3" fmla="*/ 21142 h 362060"/>
              <a:gd name="connsiteX4" fmla="*/ 1987366 w 2410210"/>
              <a:gd name="connsiteY4" fmla="*/ 7928 h 362060"/>
              <a:gd name="connsiteX5" fmla="*/ 2013794 w 2410210"/>
              <a:gd name="connsiteY5" fmla="*/ 5286 h 362060"/>
              <a:gd name="connsiteX6" fmla="*/ 2069292 w 2410210"/>
              <a:gd name="connsiteY6" fmla="*/ 0 h 362060"/>
              <a:gd name="connsiteX7" fmla="*/ 2130076 w 2410210"/>
              <a:gd name="connsiteY7" fmla="*/ 5286 h 362060"/>
              <a:gd name="connsiteX8" fmla="*/ 2180289 w 2410210"/>
              <a:gd name="connsiteY8" fmla="*/ 10571 h 362060"/>
              <a:gd name="connsiteX9" fmla="*/ 2264858 w 2410210"/>
              <a:gd name="connsiteY9" fmla="*/ 29071 h 362060"/>
              <a:gd name="connsiteX10" fmla="*/ 2410210 w 2410210"/>
              <a:gd name="connsiteY10" fmla="*/ 66069 h 362060"/>
              <a:gd name="connsiteX11" fmla="*/ 2373211 w 2410210"/>
              <a:gd name="connsiteY11" fmla="*/ 293348 h 362060"/>
              <a:gd name="connsiteX12" fmla="*/ 2354712 w 2410210"/>
              <a:gd name="connsiteY12" fmla="*/ 282777 h 362060"/>
              <a:gd name="connsiteX13" fmla="*/ 2330927 w 2410210"/>
              <a:gd name="connsiteY13" fmla="*/ 264277 h 362060"/>
              <a:gd name="connsiteX14" fmla="*/ 2315070 w 2410210"/>
              <a:gd name="connsiteY14" fmla="*/ 251064 h 362060"/>
              <a:gd name="connsiteX15" fmla="*/ 2286000 w 2410210"/>
              <a:gd name="connsiteY15" fmla="*/ 229921 h 362060"/>
              <a:gd name="connsiteX16" fmla="*/ 2256929 w 2410210"/>
              <a:gd name="connsiteY16" fmla="*/ 211422 h 362060"/>
              <a:gd name="connsiteX17" fmla="*/ 2219930 w 2410210"/>
              <a:gd name="connsiteY17" fmla="*/ 192923 h 362060"/>
              <a:gd name="connsiteX18" fmla="*/ 2198788 w 2410210"/>
              <a:gd name="connsiteY18" fmla="*/ 184994 h 362060"/>
              <a:gd name="connsiteX19" fmla="*/ 2169718 w 2410210"/>
              <a:gd name="connsiteY19" fmla="*/ 179709 h 362060"/>
              <a:gd name="connsiteX20" fmla="*/ 2103648 w 2410210"/>
              <a:gd name="connsiteY20" fmla="*/ 177066 h 362060"/>
              <a:gd name="connsiteX21" fmla="*/ 1953010 w 2410210"/>
              <a:gd name="connsiteY21" fmla="*/ 182351 h 362060"/>
              <a:gd name="connsiteX22" fmla="*/ 1786515 w 2410210"/>
              <a:gd name="connsiteY22" fmla="*/ 195565 h 362060"/>
              <a:gd name="connsiteX23" fmla="*/ 1717803 w 2410210"/>
              <a:gd name="connsiteY23" fmla="*/ 198208 h 362060"/>
              <a:gd name="connsiteX24" fmla="*/ 1561880 w 2410210"/>
              <a:gd name="connsiteY24" fmla="*/ 203494 h 362060"/>
              <a:gd name="connsiteX25" fmla="*/ 1405956 w 2410210"/>
              <a:gd name="connsiteY25" fmla="*/ 227279 h 362060"/>
              <a:gd name="connsiteX26" fmla="*/ 1189248 w 2410210"/>
              <a:gd name="connsiteY26" fmla="*/ 256349 h 362060"/>
              <a:gd name="connsiteX27" fmla="*/ 906472 w 2410210"/>
              <a:gd name="connsiteY27" fmla="*/ 293348 h 362060"/>
              <a:gd name="connsiteX28" fmla="*/ 673907 w 2410210"/>
              <a:gd name="connsiteY28" fmla="*/ 319776 h 362060"/>
              <a:gd name="connsiteX29" fmla="*/ 486270 w 2410210"/>
              <a:gd name="connsiteY29" fmla="*/ 340918 h 362060"/>
              <a:gd name="connsiteX30" fmla="*/ 388488 w 2410210"/>
              <a:gd name="connsiteY30" fmla="*/ 351489 h 362060"/>
              <a:gd name="connsiteX31" fmla="*/ 298633 w 2410210"/>
              <a:gd name="connsiteY31" fmla="*/ 359417 h 362060"/>
              <a:gd name="connsiteX32" fmla="*/ 237850 w 2410210"/>
              <a:gd name="connsiteY32" fmla="*/ 362060 h 362060"/>
              <a:gd name="connsiteX33" fmla="*/ 169137 w 2410210"/>
              <a:gd name="connsiteY33" fmla="*/ 362060 h 362060"/>
              <a:gd name="connsiteX34" fmla="*/ 81926 w 2410210"/>
              <a:gd name="connsiteY34" fmla="*/ 354132 h 362060"/>
              <a:gd name="connsiteX35" fmla="*/ 0 w 2410210"/>
              <a:gd name="connsiteY35" fmla="*/ 335632 h 362060"/>
              <a:gd name="connsiteX36" fmla="*/ 0 w 2410210"/>
              <a:gd name="connsiteY36" fmla="*/ 214065 h 362060"/>
              <a:gd name="connsiteX37" fmla="*/ 100425 w 2410210"/>
              <a:gd name="connsiteY37" fmla="*/ 221993 h 362060"/>
              <a:gd name="connsiteX38" fmla="*/ 243135 w 2410210"/>
              <a:gd name="connsiteY38" fmla="*/ 219350 h 362060"/>
              <a:gd name="connsiteX39" fmla="*/ 459843 w 2410210"/>
              <a:gd name="connsiteY39" fmla="*/ 203494 h 362060"/>
              <a:gd name="connsiteX40" fmla="*/ 821903 w 2410210"/>
              <a:gd name="connsiteY40" fmla="*/ 163852 h 362060"/>
              <a:gd name="connsiteX41" fmla="*/ 1123179 w 2410210"/>
              <a:gd name="connsiteY41" fmla="*/ 126853 h 362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10210" h="362060">
                <a:moveTo>
                  <a:pt x="1123179" y="126853"/>
                </a:moveTo>
                <a:lnTo>
                  <a:pt x="1456169" y="84569"/>
                </a:lnTo>
                <a:lnTo>
                  <a:pt x="1691376" y="52856"/>
                </a:lnTo>
                <a:lnTo>
                  <a:pt x="1934511" y="21142"/>
                </a:lnTo>
                <a:lnTo>
                  <a:pt x="1987366" y="7928"/>
                </a:lnTo>
                <a:lnTo>
                  <a:pt x="2013794" y="5286"/>
                </a:lnTo>
                <a:lnTo>
                  <a:pt x="2069292" y="0"/>
                </a:lnTo>
                <a:lnTo>
                  <a:pt x="2130076" y="5286"/>
                </a:lnTo>
                <a:lnTo>
                  <a:pt x="2180289" y="10571"/>
                </a:lnTo>
                <a:lnTo>
                  <a:pt x="2264858" y="29071"/>
                </a:lnTo>
                <a:lnTo>
                  <a:pt x="2410210" y="66069"/>
                </a:lnTo>
                <a:lnTo>
                  <a:pt x="2373211" y="293348"/>
                </a:lnTo>
                <a:lnTo>
                  <a:pt x="2354712" y="282777"/>
                </a:lnTo>
                <a:lnTo>
                  <a:pt x="2330927" y="264277"/>
                </a:lnTo>
                <a:lnTo>
                  <a:pt x="2315070" y="251064"/>
                </a:lnTo>
                <a:lnTo>
                  <a:pt x="2286000" y="229921"/>
                </a:lnTo>
                <a:lnTo>
                  <a:pt x="2256929" y="211422"/>
                </a:lnTo>
                <a:lnTo>
                  <a:pt x="2219930" y="192923"/>
                </a:lnTo>
                <a:lnTo>
                  <a:pt x="2198788" y="184994"/>
                </a:lnTo>
                <a:lnTo>
                  <a:pt x="2169718" y="179709"/>
                </a:lnTo>
                <a:lnTo>
                  <a:pt x="2103648" y="177066"/>
                </a:lnTo>
                <a:lnTo>
                  <a:pt x="1953010" y="182351"/>
                </a:lnTo>
                <a:lnTo>
                  <a:pt x="1786515" y="195565"/>
                </a:lnTo>
                <a:lnTo>
                  <a:pt x="1717803" y="198208"/>
                </a:lnTo>
                <a:lnTo>
                  <a:pt x="1561880" y="203494"/>
                </a:lnTo>
                <a:lnTo>
                  <a:pt x="1405956" y="227279"/>
                </a:lnTo>
                <a:lnTo>
                  <a:pt x="1189248" y="256349"/>
                </a:lnTo>
                <a:lnTo>
                  <a:pt x="906472" y="293348"/>
                </a:lnTo>
                <a:lnTo>
                  <a:pt x="673907" y="319776"/>
                </a:lnTo>
                <a:lnTo>
                  <a:pt x="486270" y="340918"/>
                </a:lnTo>
                <a:lnTo>
                  <a:pt x="388488" y="351489"/>
                </a:lnTo>
                <a:lnTo>
                  <a:pt x="298633" y="359417"/>
                </a:lnTo>
                <a:lnTo>
                  <a:pt x="237850" y="362060"/>
                </a:lnTo>
                <a:lnTo>
                  <a:pt x="169137" y="362060"/>
                </a:lnTo>
                <a:lnTo>
                  <a:pt x="81926" y="354132"/>
                </a:lnTo>
                <a:lnTo>
                  <a:pt x="0" y="335632"/>
                </a:lnTo>
                <a:lnTo>
                  <a:pt x="0" y="214065"/>
                </a:lnTo>
                <a:lnTo>
                  <a:pt x="100425" y="221993"/>
                </a:lnTo>
                <a:lnTo>
                  <a:pt x="243135" y="219350"/>
                </a:lnTo>
                <a:lnTo>
                  <a:pt x="459843" y="203494"/>
                </a:lnTo>
                <a:lnTo>
                  <a:pt x="821903" y="163852"/>
                </a:lnTo>
                <a:lnTo>
                  <a:pt x="1123179" y="12685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108A58F-A7C4-4181-86FB-514F01A60FC9}"/>
              </a:ext>
            </a:extLst>
          </p:cNvPr>
          <p:cNvSpPr/>
          <p:nvPr/>
        </p:nvSpPr>
        <p:spPr>
          <a:xfrm rot="16200000">
            <a:off x="2352676" y="2997201"/>
            <a:ext cx="3924300" cy="1254125"/>
          </a:xfrm>
          <a:custGeom>
            <a:avLst/>
            <a:gdLst>
              <a:gd name="connsiteX0" fmla="*/ 1803400 w 3924300"/>
              <a:gd name="connsiteY0" fmla="*/ 777875 h 1254125"/>
              <a:gd name="connsiteX1" fmla="*/ 2066925 w 3924300"/>
              <a:gd name="connsiteY1" fmla="*/ 838200 h 1254125"/>
              <a:gd name="connsiteX2" fmla="*/ 2320925 w 3924300"/>
              <a:gd name="connsiteY2" fmla="*/ 879475 h 1254125"/>
              <a:gd name="connsiteX3" fmla="*/ 2546350 w 3924300"/>
              <a:gd name="connsiteY3" fmla="*/ 904875 h 1254125"/>
              <a:gd name="connsiteX4" fmla="*/ 2708275 w 3924300"/>
              <a:gd name="connsiteY4" fmla="*/ 920750 h 1254125"/>
              <a:gd name="connsiteX5" fmla="*/ 2898775 w 3924300"/>
              <a:gd name="connsiteY5" fmla="*/ 936625 h 1254125"/>
              <a:gd name="connsiteX6" fmla="*/ 3098800 w 3924300"/>
              <a:gd name="connsiteY6" fmla="*/ 946150 h 1254125"/>
              <a:gd name="connsiteX7" fmla="*/ 3330575 w 3924300"/>
              <a:gd name="connsiteY7" fmla="*/ 952500 h 1254125"/>
              <a:gd name="connsiteX8" fmla="*/ 3524250 w 3924300"/>
              <a:gd name="connsiteY8" fmla="*/ 949325 h 1254125"/>
              <a:gd name="connsiteX9" fmla="*/ 3609975 w 3924300"/>
              <a:gd name="connsiteY9" fmla="*/ 942975 h 1254125"/>
              <a:gd name="connsiteX10" fmla="*/ 3667125 w 3924300"/>
              <a:gd name="connsiteY10" fmla="*/ 933450 h 1254125"/>
              <a:gd name="connsiteX11" fmla="*/ 3733800 w 3924300"/>
              <a:gd name="connsiteY11" fmla="*/ 914400 h 1254125"/>
              <a:gd name="connsiteX12" fmla="*/ 3778250 w 3924300"/>
              <a:gd name="connsiteY12" fmla="*/ 892175 h 1254125"/>
              <a:gd name="connsiteX13" fmla="*/ 3813175 w 3924300"/>
              <a:gd name="connsiteY13" fmla="*/ 866775 h 1254125"/>
              <a:gd name="connsiteX14" fmla="*/ 3832225 w 3924300"/>
              <a:gd name="connsiteY14" fmla="*/ 841375 h 1254125"/>
              <a:gd name="connsiteX15" fmla="*/ 3857625 w 3924300"/>
              <a:gd name="connsiteY15" fmla="*/ 819150 h 1254125"/>
              <a:gd name="connsiteX16" fmla="*/ 3883025 w 3924300"/>
              <a:gd name="connsiteY16" fmla="*/ 806450 h 1254125"/>
              <a:gd name="connsiteX17" fmla="*/ 3898900 w 3924300"/>
              <a:gd name="connsiteY17" fmla="*/ 800100 h 1254125"/>
              <a:gd name="connsiteX18" fmla="*/ 3908425 w 3924300"/>
              <a:gd name="connsiteY18" fmla="*/ 800100 h 1254125"/>
              <a:gd name="connsiteX19" fmla="*/ 3921125 w 3924300"/>
              <a:gd name="connsiteY19" fmla="*/ 806450 h 1254125"/>
              <a:gd name="connsiteX20" fmla="*/ 3924300 w 3924300"/>
              <a:gd name="connsiteY20" fmla="*/ 831850 h 1254125"/>
              <a:gd name="connsiteX21" fmla="*/ 3917950 w 3924300"/>
              <a:gd name="connsiteY21" fmla="*/ 901700 h 1254125"/>
              <a:gd name="connsiteX22" fmla="*/ 3908425 w 3924300"/>
              <a:gd name="connsiteY22" fmla="*/ 965200 h 1254125"/>
              <a:gd name="connsiteX23" fmla="*/ 3892550 w 3924300"/>
              <a:gd name="connsiteY23" fmla="*/ 1028700 h 1254125"/>
              <a:gd name="connsiteX24" fmla="*/ 3867150 w 3924300"/>
              <a:gd name="connsiteY24" fmla="*/ 1092200 h 1254125"/>
              <a:gd name="connsiteX25" fmla="*/ 3848100 w 3924300"/>
              <a:gd name="connsiteY25" fmla="*/ 1133475 h 1254125"/>
              <a:gd name="connsiteX26" fmla="*/ 3822700 w 3924300"/>
              <a:gd name="connsiteY26" fmla="*/ 1187450 h 1254125"/>
              <a:gd name="connsiteX27" fmla="*/ 3689350 w 3924300"/>
              <a:gd name="connsiteY27" fmla="*/ 1241425 h 1254125"/>
              <a:gd name="connsiteX28" fmla="*/ 3533775 w 3924300"/>
              <a:gd name="connsiteY28" fmla="*/ 1250950 h 1254125"/>
              <a:gd name="connsiteX29" fmla="*/ 3349625 w 3924300"/>
              <a:gd name="connsiteY29" fmla="*/ 1254125 h 1254125"/>
              <a:gd name="connsiteX30" fmla="*/ 3152775 w 3924300"/>
              <a:gd name="connsiteY30" fmla="*/ 1241425 h 1254125"/>
              <a:gd name="connsiteX31" fmla="*/ 3060700 w 3924300"/>
              <a:gd name="connsiteY31" fmla="*/ 1241425 h 1254125"/>
              <a:gd name="connsiteX32" fmla="*/ 2851150 w 3924300"/>
              <a:gd name="connsiteY32" fmla="*/ 1212850 h 1254125"/>
              <a:gd name="connsiteX33" fmla="*/ 2613025 w 3924300"/>
              <a:gd name="connsiteY33" fmla="*/ 1174750 h 1254125"/>
              <a:gd name="connsiteX34" fmla="*/ 2387600 w 3924300"/>
              <a:gd name="connsiteY34" fmla="*/ 1136650 h 1254125"/>
              <a:gd name="connsiteX35" fmla="*/ 2152650 w 3924300"/>
              <a:gd name="connsiteY35" fmla="*/ 1092200 h 1254125"/>
              <a:gd name="connsiteX36" fmla="*/ 1927225 w 3924300"/>
              <a:gd name="connsiteY36" fmla="*/ 1041400 h 1254125"/>
              <a:gd name="connsiteX37" fmla="*/ 1692275 w 3924300"/>
              <a:gd name="connsiteY37" fmla="*/ 981075 h 1254125"/>
              <a:gd name="connsiteX38" fmla="*/ 1428750 w 3924300"/>
              <a:gd name="connsiteY38" fmla="*/ 901700 h 1254125"/>
              <a:gd name="connsiteX39" fmla="*/ 1241425 w 3924300"/>
              <a:gd name="connsiteY39" fmla="*/ 835025 h 1254125"/>
              <a:gd name="connsiteX40" fmla="*/ 1085850 w 3924300"/>
              <a:gd name="connsiteY40" fmla="*/ 768350 h 1254125"/>
              <a:gd name="connsiteX41" fmla="*/ 936625 w 3924300"/>
              <a:gd name="connsiteY41" fmla="*/ 695325 h 1254125"/>
              <a:gd name="connsiteX42" fmla="*/ 752475 w 3924300"/>
              <a:gd name="connsiteY42" fmla="*/ 593725 h 1254125"/>
              <a:gd name="connsiteX43" fmla="*/ 581025 w 3924300"/>
              <a:gd name="connsiteY43" fmla="*/ 492125 h 1254125"/>
              <a:gd name="connsiteX44" fmla="*/ 400050 w 3924300"/>
              <a:gd name="connsiteY44" fmla="*/ 368300 h 1254125"/>
              <a:gd name="connsiteX45" fmla="*/ 231775 w 3924300"/>
              <a:gd name="connsiteY45" fmla="*/ 241300 h 1254125"/>
              <a:gd name="connsiteX46" fmla="*/ 136525 w 3924300"/>
              <a:gd name="connsiteY46" fmla="*/ 165100 h 1254125"/>
              <a:gd name="connsiteX47" fmla="*/ 53975 w 3924300"/>
              <a:gd name="connsiteY47" fmla="*/ 95250 h 1254125"/>
              <a:gd name="connsiteX48" fmla="*/ 19050 w 3924300"/>
              <a:gd name="connsiteY48" fmla="*/ 63500 h 1254125"/>
              <a:gd name="connsiteX49" fmla="*/ 6350 w 3924300"/>
              <a:gd name="connsiteY49" fmla="*/ 44450 h 1254125"/>
              <a:gd name="connsiteX50" fmla="*/ 0 w 3924300"/>
              <a:gd name="connsiteY50" fmla="*/ 22225 h 1254125"/>
              <a:gd name="connsiteX51" fmla="*/ 3175 w 3924300"/>
              <a:gd name="connsiteY51" fmla="*/ 0 h 1254125"/>
              <a:gd name="connsiteX52" fmla="*/ 19050 w 3924300"/>
              <a:gd name="connsiteY52" fmla="*/ 0 h 1254125"/>
              <a:gd name="connsiteX53" fmla="*/ 44450 w 3924300"/>
              <a:gd name="connsiteY53" fmla="*/ 6350 h 1254125"/>
              <a:gd name="connsiteX54" fmla="*/ 114300 w 3924300"/>
              <a:gd name="connsiteY54" fmla="*/ 47625 h 1254125"/>
              <a:gd name="connsiteX55" fmla="*/ 200025 w 3924300"/>
              <a:gd name="connsiteY55" fmla="*/ 101600 h 1254125"/>
              <a:gd name="connsiteX56" fmla="*/ 320675 w 3924300"/>
              <a:gd name="connsiteY56" fmla="*/ 171450 h 1254125"/>
              <a:gd name="connsiteX57" fmla="*/ 457200 w 3924300"/>
              <a:gd name="connsiteY57" fmla="*/ 247650 h 1254125"/>
              <a:gd name="connsiteX58" fmla="*/ 593725 w 3924300"/>
              <a:gd name="connsiteY58" fmla="*/ 320675 h 1254125"/>
              <a:gd name="connsiteX59" fmla="*/ 711200 w 3924300"/>
              <a:gd name="connsiteY59" fmla="*/ 377825 h 1254125"/>
              <a:gd name="connsiteX60" fmla="*/ 838200 w 3924300"/>
              <a:gd name="connsiteY60" fmla="*/ 438150 h 1254125"/>
              <a:gd name="connsiteX61" fmla="*/ 1022350 w 3924300"/>
              <a:gd name="connsiteY61" fmla="*/ 520700 h 1254125"/>
              <a:gd name="connsiteX62" fmla="*/ 1200150 w 3924300"/>
              <a:gd name="connsiteY62" fmla="*/ 590550 h 1254125"/>
              <a:gd name="connsiteX63" fmla="*/ 1362075 w 3924300"/>
              <a:gd name="connsiteY63" fmla="*/ 647700 h 1254125"/>
              <a:gd name="connsiteX64" fmla="*/ 1524000 w 3924300"/>
              <a:gd name="connsiteY64" fmla="*/ 698500 h 1254125"/>
              <a:gd name="connsiteX65" fmla="*/ 1698625 w 3924300"/>
              <a:gd name="connsiteY65" fmla="*/ 749300 h 1254125"/>
              <a:gd name="connsiteX66" fmla="*/ 1803400 w 3924300"/>
              <a:gd name="connsiteY66" fmla="*/ 777875 h 1254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924300" h="1254125">
                <a:moveTo>
                  <a:pt x="1803400" y="777875"/>
                </a:moveTo>
                <a:lnTo>
                  <a:pt x="2066925" y="838200"/>
                </a:lnTo>
                <a:lnTo>
                  <a:pt x="2320925" y="879475"/>
                </a:lnTo>
                <a:lnTo>
                  <a:pt x="2546350" y="904875"/>
                </a:lnTo>
                <a:lnTo>
                  <a:pt x="2708275" y="920750"/>
                </a:lnTo>
                <a:lnTo>
                  <a:pt x="2898775" y="936625"/>
                </a:lnTo>
                <a:lnTo>
                  <a:pt x="3098800" y="946150"/>
                </a:lnTo>
                <a:lnTo>
                  <a:pt x="3330575" y="952500"/>
                </a:lnTo>
                <a:lnTo>
                  <a:pt x="3524250" y="949325"/>
                </a:lnTo>
                <a:lnTo>
                  <a:pt x="3609975" y="942975"/>
                </a:lnTo>
                <a:lnTo>
                  <a:pt x="3667125" y="933450"/>
                </a:lnTo>
                <a:lnTo>
                  <a:pt x="3733800" y="914400"/>
                </a:lnTo>
                <a:lnTo>
                  <a:pt x="3778250" y="892175"/>
                </a:lnTo>
                <a:lnTo>
                  <a:pt x="3813175" y="866775"/>
                </a:lnTo>
                <a:lnTo>
                  <a:pt x="3832225" y="841375"/>
                </a:lnTo>
                <a:lnTo>
                  <a:pt x="3857625" y="819150"/>
                </a:lnTo>
                <a:lnTo>
                  <a:pt x="3883025" y="806450"/>
                </a:lnTo>
                <a:lnTo>
                  <a:pt x="3898900" y="800100"/>
                </a:lnTo>
                <a:lnTo>
                  <a:pt x="3908425" y="800100"/>
                </a:lnTo>
                <a:lnTo>
                  <a:pt x="3921125" y="806450"/>
                </a:lnTo>
                <a:lnTo>
                  <a:pt x="3924300" y="831850"/>
                </a:lnTo>
                <a:lnTo>
                  <a:pt x="3917950" y="901700"/>
                </a:lnTo>
                <a:lnTo>
                  <a:pt x="3908425" y="965200"/>
                </a:lnTo>
                <a:lnTo>
                  <a:pt x="3892550" y="1028700"/>
                </a:lnTo>
                <a:lnTo>
                  <a:pt x="3867150" y="1092200"/>
                </a:lnTo>
                <a:lnTo>
                  <a:pt x="3848100" y="1133475"/>
                </a:lnTo>
                <a:lnTo>
                  <a:pt x="3822700" y="1187450"/>
                </a:lnTo>
                <a:lnTo>
                  <a:pt x="3689350" y="1241425"/>
                </a:lnTo>
                <a:lnTo>
                  <a:pt x="3533775" y="1250950"/>
                </a:lnTo>
                <a:lnTo>
                  <a:pt x="3349625" y="1254125"/>
                </a:lnTo>
                <a:lnTo>
                  <a:pt x="3152775" y="1241425"/>
                </a:lnTo>
                <a:lnTo>
                  <a:pt x="3060700" y="1241425"/>
                </a:lnTo>
                <a:lnTo>
                  <a:pt x="2851150" y="1212850"/>
                </a:lnTo>
                <a:lnTo>
                  <a:pt x="2613025" y="1174750"/>
                </a:lnTo>
                <a:lnTo>
                  <a:pt x="2387600" y="1136650"/>
                </a:lnTo>
                <a:lnTo>
                  <a:pt x="2152650" y="1092200"/>
                </a:lnTo>
                <a:lnTo>
                  <a:pt x="1927225" y="1041400"/>
                </a:lnTo>
                <a:lnTo>
                  <a:pt x="1692275" y="981075"/>
                </a:lnTo>
                <a:lnTo>
                  <a:pt x="1428750" y="901700"/>
                </a:lnTo>
                <a:lnTo>
                  <a:pt x="1241425" y="835025"/>
                </a:lnTo>
                <a:lnTo>
                  <a:pt x="1085850" y="768350"/>
                </a:lnTo>
                <a:lnTo>
                  <a:pt x="936625" y="695325"/>
                </a:lnTo>
                <a:lnTo>
                  <a:pt x="752475" y="593725"/>
                </a:lnTo>
                <a:lnTo>
                  <a:pt x="581025" y="492125"/>
                </a:lnTo>
                <a:lnTo>
                  <a:pt x="400050" y="368300"/>
                </a:lnTo>
                <a:lnTo>
                  <a:pt x="231775" y="241300"/>
                </a:lnTo>
                <a:lnTo>
                  <a:pt x="136525" y="165100"/>
                </a:lnTo>
                <a:lnTo>
                  <a:pt x="53975" y="95250"/>
                </a:lnTo>
                <a:lnTo>
                  <a:pt x="19050" y="63500"/>
                </a:lnTo>
                <a:lnTo>
                  <a:pt x="6350" y="44450"/>
                </a:lnTo>
                <a:lnTo>
                  <a:pt x="0" y="22225"/>
                </a:lnTo>
                <a:lnTo>
                  <a:pt x="3175" y="0"/>
                </a:lnTo>
                <a:lnTo>
                  <a:pt x="19050" y="0"/>
                </a:lnTo>
                <a:lnTo>
                  <a:pt x="44450" y="6350"/>
                </a:lnTo>
                <a:lnTo>
                  <a:pt x="114300" y="47625"/>
                </a:lnTo>
                <a:lnTo>
                  <a:pt x="200025" y="101600"/>
                </a:lnTo>
                <a:lnTo>
                  <a:pt x="320675" y="171450"/>
                </a:lnTo>
                <a:lnTo>
                  <a:pt x="457200" y="247650"/>
                </a:lnTo>
                <a:lnTo>
                  <a:pt x="593725" y="320675"/>
                </a:lnTo>
                <a:lnTo>
                  <a:pt x="711200" y="377825"/>
                </a:lnTo>
                <a:lnTo>
                  <a:pt x="838200" y="438150"/>
                </a:lnTo>
                <a:lnTo>
                  <a:pt x="1022350" y="520700"/>
                </a:lnTo>
                <a:lnTo>
                  <a:pt x="1200150" y="590550"/>
                </a:lnTo>
                <a:lnTo>
                  <a:pt x="1362075" y="647700"/>
                </a:lnTo>
                <a:lnTo>
                  <a:pt x="1524000" y="698500"/>
                </a:lnTo>
                <a:lnTo>
                  <a:pt x="1698625" y="749300"/>
                </a:lnTo>
                <a:lnTo>
                  <a:pt x="1803400" y="777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27536A63-9EBC-4A56-9D56-F11F030C5A4F}"/>
              </a:ext>
            </a:extLst>
          </p:cNvPr>
          <p:cNvSpPr/>
          <p:nvPr/>
        </p:nvSpPr>
        <p:spPr>
          <a:xfrm>
            <a:off x="5257801" y="2335214"/>
            <a:ext cx="1700213" cy="758825"/>
          </a:xfrm>
          <a:custGeom>
            <a:avLst/>
            <a:gdLst>
              <a:gd name="connsiteX0" fmla="*/ 595313 w 1700213"/>
              <a:gd name="connsiteY0" fmla="*/ 514350 h 757238"/>
              <a:gd name="connsiteX1" fmla="*/ 740569 w 1700213"/>
              <a:gd name="connsiteY1" fmla="*/ 461963 h 757238"/>
              <a:gd name="connsiteX2" fmla="*/ 866775 w 1700213"/>
              <a:gd name="connsiteY2" fmla="*/ 416719 h 757238"/>
              <a:gd name="connsiteX3" fmla="*/ 966788 w 1700213"/>
              <a:gd name="connsiteY3" fmla="*/ 381000 h 757238"/>
              <a:gd name="connsiteX4" fmla="*/ 1042988 w 1700213"/>
              <a:gd name="connsiteY4" fmla="*/ 352425 h 757238"/>
              <a:gd name="connsiteX5" fmla="*/ 1107281 w 1700213"/>
              <a:gd name="connsiteY5" fmla="*/ 323850 h 757238"/>
              <a:gd name="connsiteX6" fmla="*/ 1173956 w 1700213"/>
              <a:gd name="connsiteY6" fmla="*/ 288132 h 757238"/>
              <a:gd name="connsiteX7" fmla="*/ 1204913 w 1700213"/>
              <a:gd name="connsiteY7" fmla="*/ 261938 h 757238"/>
              <a:gd name="connsiteX8" fmla="*/ 1228725 w 1700213"/>
              <a:gd name="connsiteY8" fmla="*/ 240507 h 757238"/>
              <a:gd name="connsiteX9" fmla="*/ 1243013 w 1700213"/>
              <a:gd name="connsiteY9" fmla="*/ 219075 h 757238"/>
              <a:gd name="connsiteX10" fmla="*/ 1252538 w 1700213"/>
              <a:gd name="connsiteY10" fmla="*/ 195263 h 757238"/>
              <a:gd name="connsiteX11" fmla="*/ 1257300 w 1700213"/>
              <a:gd name="connsiteY11" fmla="*/ 166688 h 757238"/>
              <a:gd name="connsiteX12" fmla="*/ 1252538 w 1700213"/>
              <a:gd name="connsiteY12" fmla="*/ 142875 h 757238"/>
              <a:gd name="connsiteX13" fmla="*/ 1233488 w 1700213"/>
              <a:gd name="connsiteY13" fmla="*/ 111919 h 757238"/>
              <a:gd name="connsiteX14" fmla="*/ 1209675 w 1700213"/>
              <a:gd name="connsiteY14" fmla="*/ 80963 h 757238"/>
              <a:gd name="connsiteX15" fmla="*/ 1126331 w 1700213"/>
              <a:gd name="connsiteY15" fmla="*/ 14288 h 757238"/>
              <a:gd name="connsiteX16" fmla="*/ 1254919 w 1700213"/>
              <a:gd name="connsiteY16" fmla="*/ 0 h 757238"/>
              <a:gd name="connsiteX17" fmla="*/ 1385888 w 1700213"/>
              <a:gd name="connsiteY17" fmla="*/ 71438 h 757238"/>
              <a:gd name="connsiteX18" fmla="*/ 1488281 w 1700213"/>
              <a:gd name="connsiteY18" fmla="*/ 123825 h 757238"/>
              <a:gd name="connsiteX19" fmla="*/ 1557338 w 1700213"/>
              <a:gd name="connsiteY19" fmla="*/ 164307 h 757238"/>
              <a:gd name="connsiteX20" fmla="*/ 1607344 w 1700213"/>
              <a:gd name="connsiteY20" fmla="*/ 195263 h 757238"/>
              <a:gd name="connsiteX21" fmla="*/ 1645444 w 1700213"/>
              <a:gd name="connsiteY21" fmla="*/ 223838 h 757238"/>
              <a:gd name="connsiteX22" fmla="*/ 1669256 w 1700213"/>
              <a:gd name="connsiteY22" fmla="*/ 242888 h 757238"/>
              <a:gd name="connsiteX23" fmla="*/ 1688306 w 1700213"/>
              <a:gd name="connsiteY23" fmla="*/ 266700 h 757238"/>
              <a:gd name="connsiteX24" fmla="*/ 1697831 w 1700213"/>
              <a:gd name="connsiteY24" fmla="*/ 292894 h 757238"/>
              <a:gd name="connsiteX25" fmla="*/ 1700213 w 1700213"/>
              <a:gd name="connsiteY25" fmla="*/ 314325 h 757238"/>
              <a:gd name="connsiteX26" fmla="*/ 1693069 w 1700213"/>
              <a:gd name="connsiteY26" fmla="*/ 340519 h 757238"/>
              <a:gd name="connsiteX27" fmla="*/ 1671638 w 1700213"/>
              <a:gd name="connsiteY27" fmla="*/ 359569 h 757238"/>
              <a:gd name="connsiteX28" fmla="*/ 1621631 w 1700213"/>
              <a:gd name="connsiteY28" fmla="*/ 378619 h 757238"/>
              <a:gd name="connsiteX29" fmla="*/ 1566863 w 1700213"/>
              <a:gd name="connsiteY29" fmla="*/ 388144 h 757238"/>
              <a:gd name="connsiteX30" fmla="*/ 1452563 w 1700213"/>
              <a:gd name="connsiteY30" fmla="*/ 433388 h 757238"/>
              <a:gd name="connsiteX31" fmla="*/ 1235869 w 1700213"/>
              <a:gd name="connsiteY31" fmla="*/ 507207 h 757238"/>
              <a:gd name="connsiteX32" fmla="*/ 988219 w 1700213"/>
              <a:gd name="connsiteY32" fmla="*/ 578644 h 757238"/>
              <a:gd name="connsiteX33" fmla="*/ 750094 w 1700213"/>
              <a:gd name="connsiteY33" fmla="*/ 631032 h 757238"/>
              <a:gd name="connsiteX34" fmla="*/ 557213 w 1700213"/>
              <a:gd name="connsiteY34" fmla="*/ 673894 h 757238"/>
              <a:gd name="connsiteX35" fmla="*/ 350044 w 1700213"/>
              <a:gd name="connsiteY35" fmla="*/ 714375 h 757238"/>
              <a:gd name="connsiteX36" fmla="*/ 178594 w 1700213"/>
              <a:gd name="connsiteY36" fmla="*/ 742950 h 757238"/>
              <a:gd name="connsiteX37" fmla="*/ 80963 w 1700213"/>
              <a:gd name="connsiteY37" fmla="*/ 757238 h 757238"/>
              <a:gd name="connsiteX38" fmla="*/ 47625 w 1700213"/>
              <a:gd name="connsiteY38" fmla="*/ 757238 h 757238"/>
              <a:gd name="connsiteX39" fmla="*/ 21431 w 1700213"/>
              <a:gd name="connsiteY39" fmla="*/ 754857 h 757238"/>
              <a:gd name="connsiteX40" fmla="*/ 4763 w 1700213"/>
              <a:gd name="connsiteY40" fmla="*/ 750094 h 757238"/>
              <a:gd name="connsiteX41" fmla="*/ 0 w 1700213"/>
              <a:gd name="connsiteY41" fmla="*/ 742950 h 757238"/>
              <a:gd name="connsiteX42" fmla="*/ 2381 w 1700213"/>
              <a:gd name="connsiteY42" fmla="*/ 726282 h 757238"/>
              <a:gd name="connsiteX43" fmla="*/ 23813 w 1700213"/>
              <a:gd name="connsiteY43" fmla="*/ 707232 h 757238"/>
              <a:gd name="connsiteX44" fmla="*/ 50006 w 1700213"/>
              <a:gd name="connsiteY44" fmla="*/ 692944 h 757238"/>
              <a:gd name="connsiteX45" fmla="*/ 176213 w 1700213"/>
              <a:gd name="connsiteY45" fmla="*/ 654844 h 757238"/>
              <a:gd name="connsiteX46" fmla="*/ 395288 w 1700213"/>
              <a:gd name="connsiteY46" fmla="*/ 581025 h 757238"/>
              <a:gd name="connsiteX47" fmla="*/ 595313 w 1700213"/>
              <a:gd name="connsiteY47" fmla="*/ 514350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00213" h="757238">
                <a:moveTo>
                  <a:pt x="595313" y="514350"/>
                </a:moveTo>
                <a:lnTo>
                  <a:pt x="740569" y="461963"/>
                </a:lnTo>
                <a:lnTo>
                  <a:pt x="866775" y="416719"/>
                </a:lnTo>
                <a:lnTo>
                  <a:pt x="966788" y="381000"/>
                </a:lnTo>
                <a:lnTo>
                  <a:pt x="1042988" y="352425"/>
                </a:lnTo>
                <a:lnTo>
                  <a:pt x="1107281" y="323850"/>
                </a:lnTo>
                <a:lnTo>
                  <a:pt x="1173956" y="288132"/>
                </a:lnTo>
                <a:lnTo>
                  <a:pt x="1204913" y="261938"/>
                </a:lnTo>
                <a:lnTo>
                  <a:pt x="1228725" y="240507"/>
                </a:lnTo>
                <a:lnTo>
                  <a:pt x="1243013" y="219075"/>
                </a:lnTo>
                <a:lnTo>
                  <a:pt x="1252538" y="195263"/>
                </a:lnTo>
                <a:lnTo>
                  <a:pt x="1257300" y="166688"/>
                </a:lnTo>
                <a:lnTo>
                  <a:pt x="1252538" y="142875"/>
                </a:lnTo>
                <a:lnTo>
                  <a:pt x="1233488" y="111919"/>
                </a:lnTo>
                <a:lnTo>
                  <a:pt x="1209675" y="80963"/>
                </a:lnTo>
                <a:lnTo>
                  <a:pt x="1126331" y="14288"/>
                </a:lnTo>
                <a:lnTo>
                  <a:pt x="1254919" y="0"/>
                </a:lnTo>
                <a:lnTo>
                  <a:pt x="1385888" y="71438"/>
                </a:lnTo>
                <a:lnTo>
                  <a:pt x="1488281" y="123825"/>
                </a:lnTo>
                <a:lnTo>
                  <a:pt x="1557338" y="164307"/>
                </a:lnTo>
                <a:lnTo>
                  <a:pt x="1607344" y="195263"/>
                </a:lnTo>
                <a:lnTo>
                  <a:pt x="1645444" y="223838"/>
                </a:lnTo>
                <a:lnTo>
                  <a:pt x="1669256" y="242888"/>
                </a:lnTo>
                <a:lnTo>
                  <a:pt x="1688306" y="266700"/>
                </a:lnTo>
                <a:lnTo>
                  <a:pt x="1697831" y="292894"/>
                </a:lnTo>
                <a:lnTo>
                  <a:pt x="1700213" y="314325"/>
                </a:lnTo>
                <a:lnTo>
                  <a:pt x="1693069" y="340519"/>
                </a:lnTo>
                <a:lnTo>
                  <a:pt x="1671638" y="359569"/>
                </a:lnTo>
                <a:lnTo>
                  <a:pt x="1621631" y="378619"/>
                </a:lnTo>
                <a:lnTo>
                  <a:pt x="1566863" y="388144"/>
                </a:lnTo>
                <a:lnTo>
                  <a:pt x="1452563" y="433388"/>
                </a:lnTo>
                <a:lnTo>
                  <a:pt x="1235869" y="507207"/>
                </a:lnTo>
                <a:lnTo>
                  <a:pt x="988219" y="578644"/>
                </a:lnTo>
                <a:lnTo>
                  <a:pt x="750094" y="631032"/>
                </a:lnTo>
                <a:lnTo>
                  <a:pt x="557213" y="673894"/>
                </a:lnTo>
                <a:lnTo>
                  <a:pt x="350044" y="714375"/>
                </a:lnTo>
                <a:lnTo>
                  <a:pt x="178594" y="742950"/>
                </a:lnTo>
                <a:lnTo>
                  <a:pt x="80963" y="757238"/>
                </a:lnTo>
                <a:lnTo>
                  <a:pt x="47625" y="757238"/>
                </a:lnTo>
                <a:lnTo>
                  <a:pt x="21431" y="754857"/>
                </a:lnTo>
                <a:lnTo>
                  <a:pt x="4763" y="750094"/>
                </a:lnTo>
                <a:lnTo>
                  <a:pt x="0" y="742950"/>
                </a:lnTo>
                <a:lnTo>
                  <a:pt x="2381" y="726282"/>
                </a:lnTo>
                <a:lnTo>
                  <a:pt x="23813" y="707232"/>
                </a:lnTo>
                <a:lnTo>
                  <a:pt x="50006" y="692944"/>
                </a:lnTo>
                <a:lnTo>
                  <a:pt x="176213" y="654844"/>
                </a:lnTo>
                <a:lnTo>
                  <a:pt x="395288" y="581025"/>
                </a:lnTo>
                <a:lnTo>
                  <a:pt x="595313" y="5143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0F1206D-34D8-4172-81EC-D2FABFB25B44}"/>
              </a:ext>
            </a:extLst>
          </p:cNvPr>
          <p:cNvSpPr/>
          <p:nvPr/>
        </p:nvSpPr>
        <p:spPr>
          <a:xfrm>
            <a:off x="5314951" y="3132138"/>
            <a:ext cx="2284413" cy="811212"/>
          </a:xfrm>
          <a:custGeom>
            <a:avLst/>
            <a:gdLst>
              <a:gd name="connsiteX0" fmla="*/ 747713 w 2283619"/>
              <a:gd name="connsiteY0" fmla="*/ 314325 h 812006"/>
              <a:gd name="connsiteX1" fmla="*/ 509588 w 2283619"/>
              <a:gd name="connsiteY1" fmla="*/ 347662 h 812006"/>
              <a:gd name="connsiteX2" fmla="*/ 240506 w 2283619"/>
              <a:gd name="connsiteY2" fmla="*/ 378619 h 812006"/>
              <a:gd name="connsiteX3" fmla="*/ 59531 w 2283619"/>
              <a:gd name="connsiteY3" fmla="*/ 392906 h 812006"/>
              <a:gd name="connsiteX4" fmla="*/ 0 w 2283619"/>
              <a:gd name="connsiteY4" fmla="*/ 257175 h 812006"/>
              <a:gd name="connsiteX5" fmla="*/ 128588 w 2283619"/>
              <a:gd name="connsiteY5" fmla="*/ 250031 h 812006"/>
              <a:gd name="connsiteX6" fmla="*/ 319088 w 2283619"/>
              <a:gd name="connsiteY6" fmla="*/ 233362 h 812006"/>
              <a:gd name="connsiteX7" fmla="*/ 666750 w 2283619"/>
              <a:gd name="connsiteY7" fmla="*/ 190500 h 812006"/>
              <a:gd name="connsiteX8" fmla="*/ 895350 w 2283619"/>
              <a:gd name="connsiteY8" fmla="*/ 159544 h 812006"/>
              <a:gd name="connsiteX9" fmla="*/ 1119188 w 2283619"/>
              <a:gd name="connsiteY9" fmla="*/ 140494 h 812006"/>
              <a:gd name="connsiteX10" fmla="*/ 1331119 w 2283619"/>
              <a:gd name="connsiteY10" fmla="*/ 109537 h 812006"/>
              <a:gd name="connsiteX11" fmla="*/ 1588294 w 2283619"/>
              <a:gd name="connsiteY11" fmla="*/ 69056 h 812006"/>
              <a:gd name="connsiteX12" fmla="*/ 1690688 w 2283619"/>
              <a:gd name="connsiteY12" fmla="*/ 52387 h 812006"/>
              <a:gd name="connsiteX13" fmla="*/ 1757363 w 2283619"/>
              <a:gd name="connsiteY13" fmla="*/ 35719 h 812006"/>
              <a:gd name="connsiteX14" fmla="*/ 1835944 w 2283619"/>
              <a:gd name="connsiteY14" fmla="*/ 19050 h 812006"/>
              <a:gd name="connsiteX15" fmla="*/ 1895475 w 2283619"/>
              <a:gd name="connsiteY15" fmla="*/ 9525 h 812006"/>
              <a:gd name="connsiteX16" fmla="*/ 1940719 w 2283619"/>
              <a:gd name="connsiteY16" fmla="*/ 4762 h 812006"/>
              <a:gd name="connsiteX17" fmla="*/ 1983581 w 2283619"/>
              <a:gd name="connsiteY17" fmla="*/ 0 h 812006"/>
              <a:gd name="connsiteX18" fmla="*/ 2031206 w 2283619"/>
              <a:gd name="connsiteY18" fmla="*/ 7144 h 812006"/>
              <a:gd name="connsiteX19" fmla="*/ 2093119 w 2283619"/>
              <a:gd name="connsiteY19" fmla="*/ 28575 h 812006"/>
              <a:gd name="connsiteX20" fmla="*/ 2152650 w 2283619"/>
              <a:gd name="connsiteY20" fmla="*/ 57150 h 812006"/>
              <a:gd name="connsiteX21" fmla="*/ 2200275 w 2283619"/>
              <a:gd name="connsiteY21" fmla="*/ 83344 h 812006"/>
              <a:gd name="connsiteX22" fmla="*/ 2231231 w 2283619"/>
              <a:gd name="connsiteY22" fmla="*/ 104775 h 812006"/>
              <a:gd name="connsiteX23" fmla="*/ 2262188 w 2283619"/>
              <a:gd name="connsiteY23" fmla="*/ 135731 h 812006"/>
              <a:gd name="connsiteX24" fmla="*/ 2278856 w 2283619"/>
              <a:gd name="connsiteY24" fmla="*/ 159544 h 812006"/>
              <a:gd name="connsiteX25" fmla="*/ 2283619 w 2283619"/>
              <a:gd name="connsiteY25" fmla="*/ 178594 h 812006"/>
              <a:gd name="connsiteX26" fmla="*/ 2281238 w 2283619"/>
              <a:gd name="connsiteY26" fmla="*/ 200025 h 812006"/>
              <a:gd name="connsiteX27" fmla="*/ 2269331 w 2283619"/>
              <a:gd name="connsiteY27" fmla="*/ 221456 h 812006"/>
              <a:gd name="connsiteX28" fmla="*/ 2243138 w 2283619"/>
              <a:gd name="connsiteY28" fmla="*/ 240506 h 812006"/>
              <a:gd name="connsiteX29" fmla="*/ 2205038 w 2283619"/>
              <a:gd name="connsiteY29" fmla="*/ 269081 h 812006"/>
              <a:gd name="connsiteX30" fmla="*/ 2171700 w 2283619"/>
              <a:gd name="connsiteY30" fmla="*/ 297656 h 812006"/>
              <a:gd name="connsiteX31" fmla="*/ 2147888 w 2283619"/>
              <a:gd name="connsiteY31" fmla="*/ 330994 h 812006"/>
              <a:gd name="connsiteX32" fmla="*/ 2116931 w 2283619"/>
              <a:gd name="connsiteY32" fmla="*/ 431006 h 812006"/>
              <a:gd name="connsiteX33" fmla="*/ 2057400 w 2283619"/>
              <a:gd name="connsiteY33" fmla="*/ 607219 h 812006"/>
              <a:gd name="connsiteX34" fmla="*/ 2038350 w 2283619"/>
              <a:gd name="connsiteY34" fmla="*/ 666750 h 812006"/>
              <a:gd name="connsiteX35" fmla="*/ 2019300 w 2283619"/>
              <a:gd name="connsiteY35" fmla="*/ 709612 h 812006"/>
              <a:gd name="connsiteX36" fmla="*/ 2007394 w 2283619"/>
              <a:gd name="connsiteY36" fmla="*/ 728662 h 812006"/>
              <a:gd name="connsiteX37" fmla="*/ 1981200 w 2283619"/>
              <a:gd name="connsiteY37" fmla="*/ 762000 h 812006"/>
              <a:gd name="connsiteX38" fmla="*/ 1952625 w 2283619"/>
              <a:gd name="connsiteY38" fmla="*/ 788194 h 812006"/>
              <a:gd name="connsiteX39" fmla="*/ 1916906 w 2283619"/>
              <a:gd name="connsiteY39" fmla="*/ 807244 h 812006"/>
              <a:gd name="connsiteX40" fmla="*/ 1895475 w 2283619"/>
              <a:gd name="connsiteY40" fmla="*/ 812006 h 812006"/>
              <a:gd name="connsiteX41" fmla="*/ 1874044 w 2283619"/>
              <a:gd name="connsiteY41" fmla="*/ 807244 h 812006"/>
              <a:gd name="connsiteX42" fmla="*/ 1847850 w 2283619"/>
              <a:gd name="connsiteY42" fmla="*/ 792956 h 812006"/>
              <a:gd name="connsiteX43" fmla="*/ 1819275 w 2283619"/>
              <a:gd name="connsiteY43" fmla="*/ 590550 h 812006"/>
              <a:gd name="connsiteX44" fmla="*/ 1838325 w 2283619"/>
              <a:gd name="connsiteY44" fmla="*/ 516731 h 812006"/>
              <a:gd name="connsiteX45" fmla="*/ 1859756 w 2283619"/>
              <a:gd name="connsiteY45" fmla="*/ 433387 h 812006"/>
              <a:gd name="connsiteX46" fmla="*/ 1874044 w 2283619"/>
              <a:gd name="connsiteY46" fmla="*/ 357187 h 812006"/>
              <a:gd name="connsiteX47" fmla="*/ 1885950 w 2283619"/>
              <a:gd name="connsiteY47" fmla="*/ 288131 h 812006"/>
              <a:gd name="connsiteX48" fmla="*/ 1890713 w 2283619"/>
              <a:gd name="connsiteY48" fmla="*/ 247650 h 812006"/>
              <a:gd name="connsiteX49" fmla="*/ 1885950 w 2283619"/>
              <a:gd name="connsiteY49" fmla="*/ 216694 h 812006"/>
              <a:gd name="connsiteX50" fmla="*/ 1866900 w 2283619"/>
              <a:gd name="connsiteY50" fmla="*/ 195262 h 812006"/>
              <a:gd name="connsiteX51" fmla="*/ 1835944 w 2283619"/>
              <a:gd name="connsiteY51" fmla="*/ 188119 h 812006"/>
              <a:gd name="connsiteX52" fmla="*/ 1750219 w 2283619"/>
              <a:gd name="connsiteY52" fmla="*/ 197644 h 812006"/>
              <a:gd name="connsiteX53" fmla="*/ 1438275 w 2283619"/>
              <a:gd name="connsiteY53" fmla="*/ 235744 h 812006"/>
              <a:gd name="connsiteX54" fmla="*/ 1078706 w 2283619"/>
              <a:gd name="connsiteY54" fmla="*/ 278606 h 812006"/>
              <a:gd name="connsiteX55" fmla="*/ 831056 w 2283619"/>
              <a:gd name="connsiteY55" fmla="*/ 302419 h 812006"/>
              <a:gd name="connsiteX56" fmla="*/ 747713 w 2283619"/>
              <a:gd name="connsiteY56" fmla="*/ 314325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83619" h="812006">
                <a:moveTo>
                  <a:pt x="747713" y="314325"/>
                </a:moveTo>
                <a:lnTo>
                  <a:pt x="509588" y="347662"/>
                </a:lnTo>
                <a:lnTo>
                  <a:pt x="240506" y="378619"/>
                </a:lnTo>
                <a:lnTo>
                  <a:pt x="59531" y="392906"/>
                </a:lnTo>
                <a:lnTo>
                  <a:pt x="0" y="257175"/>
                </a:lnTo>
                <a:lnTo>
                  <a:pt x="128588" y="250031"/>
                </a:lnTo>
                <a:lnTo>
                  <a:pt x="319088" y="233362"/>
                </a:lnTo>
                <a:lnTo>
                  <a:pt x="666750" y="190500"/>
                </a:lnTo>
                <a:lnTo>
                  <a:pt x="895350" y="159544"/>
                </a:lnTo>
                <a:lnTo>
                  <a:pt x="1119188" y="140494"/>
                </a:lnTo>
                <a:lnTo>
                  <a:pt x="1331119" y="109537"/>
                </a:lnTo>
                <a:lnTo>
                  <a:pt x="1588294" y="69056"/>
                </a:lnTo>
                <a:lnTo>
                  <a:pt x="1690688" y="52387"/>
                </a:lnTo>
                <a:lnTo>
                  <a:pt x="1757363" y="35719"/>
                </a:lnTo>
                <a:lnTo>
                  <a:pt x="1835944" y="19050"/>
                </a:lnTo>
                <a:lnTo>
                  <a:pt x="1895475" y="9525"/>
                </a:lnTo>
                <a:lnTo>
                  <a:pt x="1940719" y="4762"/>
                </a:lnTo>
                <a:lnTo>
                  <a:pt x="1983581" y="0"/>
                </a:lnTo>
                <a:lnTo>
                  <a:pt x="2031206" y="7144"/>
                </a:lnTo>
                <a:lnTo>
                  <a:pt x="2093119" y="28575"/>
                </a:lnTo>
                <a:lnTo>
                  <a:pt x="2152650" y="57150"/>
                </a:lnTo>
                <a:lnTo>
                  <a:pt x="2200275" y="83344"/>
                </a:lnTo>
                <a:lnTo>
                  <a:pt x="2231231" y="104775"/>
                </a:lnTo>
                <a:lnTo>
                  <a:pt x="2262188" y="135731"/>
                </a:lnTo>
                <a:lnTo>
                  <a:pt x="2278856" y="159544"/>
                </a:lnTo>
                <a:lnTo>
                  <a:pt x="2283619" y="178594"/>
                </a:lnTo>
                <a:lnTo>
                  <a:pt x="2281238" y="200025"/>
                </a:lnTo>
                <a:lnTo>
                  <a:pt x="2269331" y="221456"/>
                </a:lnTo>
                <a:lnTo>
                  <a:pt x="2243138" y="240506"/>
                </a:lnTo>
                <a:lnTo>
                  <a:pt x="2205038" y="269081"/>
                </a:lnTo>
                <a:lnTo>
                  <a:pt x="2171700" y="297656"/>
                </a:lnTo>
                <a:lnTo>
                  <a:pt x="2147888" y="330994"/>
                </a:lnTo>
                <a:lnTo>
                  <a:pt x="2116931" y="431006"/>
                </a:lnTo>
                <a:lnTo>
                  <a:pt x="2057400" y="607219"/>
                </a:lnTo>
                <a:lnTo>
                  <a:pt x="2038350" y="666750"/>
                </a:lnTo>
                <a:lnTo>
                  <a:pt x="2019300" y="709612"/>
                </a:lnTo>
                <a:lnTo>
                  <a:pt x="2007394" y="728662"/>
                </a:lnTo>
                <a:lnTo>
                  <a:pt x="1981200" y="762000"/>
                </a:lnTo>
                <a:lnTo>
                  <a:pt x="1952625" y="788194"/>
                </a:lnTo>
                <a:lnTo>
                  <a:pt x="1916906" y="807244"/>
                </a:lnTo>
                <a:lnTo>
                  <a:pt x="1895475" y="812006"/>
                </a:lnTo>
                <a:lnTo>
                  <a:pt x="1874044" y="807244"/>
                </a:lnTo>
                <a:lnTo>
                  <a:pt x="1847850" y="792956"/>
                </a:lnTo>
                <a:lnTo>
                  <a:pt x="1819275" y="590550"/>
                </a:lnTo>
                <a:lnTo>
                  <a:pt x="1838325" y="516731"/>
                </a:lnTo>
                <a:lnTo>
                  <a:pt x="1859756" y="433387"/>
                </a:lnTo>
                <a:lnTo>
                  <a:pt x="1874044" y="357187"/>
                </a:lnTo>
                <a:lnTo>
                  <a:pt x="1885950" y="288131"/>
                </a:lnTo>
                <a:lnTo>
                  <a:pt x="1890713" y="247650"/>
                </a:lnTo>
                <a:lnTo>
                  <a:pt x="1885950" y="216694"/>
                </a:lnTo>
                <a:lnTo>
                  <a:pt x="1866900" y="195262"/>
                </a:lnTo>
                <a:lnTo>
                  <a:pt x="1835944" y="188119"/>
                </a:lnTo>
                <a:lnTo>
                  <a:pt x="1750219" y="197644"/>
                </a:lnTo>
                <a:lnTo>
                  <a:pt x="1438275" y="235744"/>
                </a:lnTo>
                <a:lnTo>
                  <a:pt x="1078706" y="278606"/>
                </a:lnTo>
                <a:lnTo>
                  <a:pt x="831056" y="302419"/>
                </a:lnTo>
                <a:lnTo>
                  <a:pt x="747713" y="314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5C47A6C-D441-45A2-8FF9-2300E07D0EFE}"/>
              </a:ext>
            </a:extLst>
          </p:cNvPr>
          <p:cNvSpPr/>
          <p:nvPr/>
        </p:nvSpPr>
        <p:spPr>
          <a:xfrm>
            <a:off x="5476875" y="3686176"/>
            <a:ext cx="1754188" cy="328613"/>
          </a:xfrm>
          <a:custGeom>
            <a:avLst/>
            <a:gdLst>
              <a:gd name="connsiteX0" fmla="*/ 295275 w 1754981"/>
              <a:gd name="connsiteY0" fmla="*/ 178594 h 328613"/>
              <a:gd name="connsiteX1" fmla="*/ 607219 w 1754981"/>
              <a:gd name="connsiteY1" fmla="*/ 135731 h 328613"/>
              <a:gd name="connsiteX2" fmla="*/ 731044 w 1754981"/>
              <a:gd name="connsiteY2" fmla="*/ 119063 h 328613"/>
              <a:gd name="connsiteX3" fmla="*/ 933450 w 1754981"/>
              <a:gd name="connsiteY3" fmla="*/ 83344 h 328613"/>
              <a:gd name="connsiteX4" fmla="*/ 1173956 w 1754981"/>
              <a:gd name="connsiteY4" fmla="*/ 52388 h 328613"/>
              <a:gd name="connsiteX5" fmla="*/ 1321594 w 1754981"/>
              <a:gd name="connsiteY5" fmla="*/ 33338 h 328613"/>
              <a:gd name="connsiteX6" fmla="*/ 1421606 w 1754981"/>
              <a:gd name="connsiteY6" fmla="*/ 16669 h 328613"/>
              <a:gd name="connsiteX7" fmla="*/ 1483519 w 1754981"/>
              <a:gd name="connsiteY7" fmla="*/ 4763 h 328613"/>
              <a:gd name="connsiteX8" fmla="*/ 1514475 w 1754981"/>
              <a:gd name="connsiteY8" fmla="*/ 0 h 328613"/>
              <a:gd name="connsiteX9" fmla="*/ 1569244 w 1754981"/>
              <a:gd name="connsiteY9" fmla="*/ 0 h 328613"/>
              <a:gd name="connsiteX10" fmla="*/ 1685925 w 1754981"/>
              <a:gd name="connsiteY10" fmla="*/ 16669 h 328613"/>
              <a:gd name="connsiteX11" fmla="*/ 1754981 w 1754981"/>
              <a:gd name="connsiteY11" fmla="*/ 26194 h 328613"/>
              <a:gd name="connsiteX12" fmla="*/ 1728788 w 1754981"/>
              <a:gd name="connsiteY12" fmla="*/ 252413 h 328613"/>
              <a:gd name="connsiteX13" fmla="*/ 1704975 w 1754981"/>
              <a:gd name="connsiteY13" fmla="*/ 245269 h 328613"/>
              <a:gd name="connsiteX14" fmla="*/ 1681163 w 1754981"/>
              <a:gd name="connsiteY14" fmla="*/ 235744 h 328613"/>
              <a:gd name="connsiteX15" fmla="*/ 1650206 w 1754981"/>
              <a:gd name="connsiteY15" fmla="*/ 216694 h 328613"/>
              <a:gd name="connsiteX16" fmla="*/ 1616869 w 1754981"/>
              <a:gd name="connsiteY16" fmla="*/ 204788 h 328613"/>
              <a:gd name="connsiteX17" fmla="*/ 1564481 w 1754981"/>
              <a:gd name="connsiteY17" fmla="*/ 195263 h 328613"/>
              <a:gd name="connsiteX18" fmla="*/ 1502569 w 1754981"/>
              <a:gd name="connsiteY18" fmla="*/ 190500 h 328613"/>
              <a:gd name="connsiteX19" fmla="*/ 1309688 w 1754981"/>
              <a:gd name="connsiteY19" fmla="*/ 204788 h 328613"/>
              <a:gd name="connsiteX20" fmla="*/ 983456 w 1754981"/>
              <a:gd name="connsiteY20" fmla="*/ 230981 h 328613"/>
              <a:gd name="connsiteX21" fmla="*/ 923925 w 1754981"/>
              <a:gd name="connsiteY21" fmla="*/ 235744 h 328613"/>
              <a:gd name="connsiteX22" fmla="*/ 716756 w 1754981"/>
              <a:gd name="connsiteY22" fmla="*/ 278606 h 328613"/>
              <a:gd name="connsiteX23" fmla="*/ 571500 w 1754981"/>
              <a:gd name="connsiteY23" fmla="*/ 290513 h 328613"/>
              <a:gd name="connsiteX24" fmla="*/ 311944 w 1754981"/>
              <a:gd name="connsiteY24" fmla="*/ 309563 h 328613"/>
              <a:gd name="connsiteX25" fmla="*/ 26194 w 1754981"/>
              <a:gd name="connsiteY25" fmla="*/ 328613 h 328613"/>
              <a:gd name="connsiteX26" fmla="*/ 0 w 1754981"/>
              <a:gd name="connsiteY26" fmla="*/ 223838 h 328613"/>
              <a:gd name="connsiteX27" fmla="*/ 147638 w 1754981"/>
              <a:gd name="connsiteY27" fmla="*/ 200025 h 328613"/>
              <a:gd name="connsiteX28" fmla="*/ 295275 w 1754981"/>
              <a:gd name="connsiteY28" fmla="*/ 178594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54981" h="328613">
                <a:moveTo>
                  <a:pt x="295275" y="178594"/>
                </a:moveTo>
                <a:lnTo>
                  <a:pt x="607219" y="135731"/>
                </a:lnTo>
                <a:lnTo>
                  <a:pt x="731044" y="119063"/>
                </a:lnTo>
                <a:lnTo>
                  <a:pt x="933450" y="83344"/>
                </a:lnTo>
                <a:lnTo>
                  <a:pt x="1173956" y="52388"/>
                </a:lnTo>
                <a:lnTo>
                  <a:pt x="1321594" y="33338"/>
                </a:lnTo>
                <a:lnTo>
                  <a:pt x="1421606" y="16669"/>
                </a:lnTo>
                <a:lnTo>
                  <a:pt x="1483519" y="4763"/>
                </a:lnTo>
                <a:lnTo>
                  <a:pt x="1514475" y="0"/>
                </a:lnTo>
                <a:lnTo>
                  <a:pt x="1569244" y="0"/>
                </a:lnTo>
                <a:lnTo>
                  <a:pt x="1685925" y="16669"/>
                </a:lnTo>
                <a:lnTo>
                  <a:pt x="1754981" y="26194"/>
                </a:lnTo>
                <a:lnTo>
                  <a:pt x="1728788" y="252413"/>
                </a:lnTo>
                <a:lnTo>
                  <a:pt x="1704975" y="245269"/>
                </a:lnTo>
                <a:lnTo>
                  <a:pt x="1681163" y="235744"/>
                </a:lnTo>
                <a:lnTo>
                  <a:pt x="1650206" y="216694"/>
                </a:lnTo>
                <a:lnTo>
                  <a:pt x="1616869" y="204788"/>
                </a:lnTo>
                <a:lnTo>
                  <a:pt x="1564481" y="195263"/>
                </a:lnTo>
                <a:lnTo>
                  <a:pt x="1502569" y="190500"/>
                </a:lnTo>
                <a:lnTo>
                  <a:pt x="1309688" y="204788"/>
                </a:lnTo>
                <a:lnTo>
                  <a:pt x="983456" y="230981"/>
                </a:lnTo>
                <a:lnTo>
                  <a:pt x="923925" y="235744"/>
                </a:lnTo>
                <a:lnTo>
                  <a:pt x="716756" y="278606"/>
                </a:lnTo>
                <a:lnTo>
                  <a:pt x="571500" y="290513"/>
                </a:lnTo>
                <a:lnTo>
                  <a:pt x="311944" y="309563"/>
                </a:lnTo>
                <a:lnTo>
                  <a:pt x="26194" y="328613"/>
                </a:lnTo>
                <a:lnTo>
                  <a:pt x="0" y="223838"/>
                </a:lnTo>
                <a:lnTo>
                  <a:pt x="147638" y="200025"/>
                </a:lnTo>
                <a:lnTo>
                  <a:pt x="295275" y="178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A1282F2-5156-4A37-85C2-403FFC919953}"/>
              </a:ext>
            </a:extLst>
          </p:cNvPr>
          <p:cNvSpPr/>
          <p:nvPr/>
        </p:nvSpPr>
        <p:spPr>
          <a:xfrm>
            <a:off x="4706938" y="4430713"/>
            <a:ext cx="474662" cy="1428750"/>
          </a:xfrm>
          <a:custGeom>
            <a:avLst/>
            <a:gdLst>
              <a:gd name="connsiteX0" fmla="*/ 219075 w 473869"/>
              <a:gd name="connsiteY0" fmla="*/ 721519 h 1428750"/>
              <a:gd name="connsiteX1" fmla="*/ 221457 w 473869"/>
              <a:gd name="connsiteY1" fmla="*/ 614363 h 1428750"/>
              <a:gd name="connsiteX2" fmla="*/ 219075 w 473869"/>
              <a:gd name="connsiteY2" fmla="*/ 519113 h 1428750"/>
              <a:gd name="connsiteX3" fmla="*/ 214313 w 473869"/>
              <a:gd name="connsiteY3" fmla="*/ 438150 h 1428750"/>
              <a:gd name="connsiteX4" fmla="*/ 207169 w 473869"/>
              <a:gd name="connsiteY4" fmla="*/ 354807 h 1428750"/>
              <a:gd name="connsiteX5" fmla="*/ 197644 w 473869"/>
              <a:gd name="connsiteY5" fmla="*/ 300038 h 1428750"/>
              <a:gd name="connsiteX6" fmla="*/ 185738 w 473869"/>
              <a:gd name="connsiteY6" fmla="*/ 264319 h 1428750"/>
              <a:gd name="connsiteX7" fmla="*/ 171450 w 473869"/>
              <a:gd name="connsiteY7" fmla="*/ 230982 h 1428750"/>
              <a:gd name="connsiteX8" fmla="*/ 157163 w 473869"/>
              <a:gd name="connsiteY8" fmla="*/ 207169 h 1428750"/>
              <a:gd name="connsiteX9" fmla="*/ 133350 w 473869"/>
              <a:gd name="connsiteY9" fmla="*/ 173832 h 1428750"/>
              <a:gd name="connsiteX10" fmla="*/ 102394 w 473869"/>
              <a:gd name="connsiteY10" fmla="*/ 140494 h 1428750"/>
              <a:gd name="connsiteX11" fmla="*/ 76200 w 473869"/>
              <a:gd name="connsiteY11" fmla="*/ 119063 h 1428750"/>
              <a:gd name="connsiteX12" fmla="*/ 52388 w 473869"/>
              <a:gd name="connsiteY12" fmla="*/ 100013 h 1428750"/>
              <a:gd name="connsiteX13" fmla="*/ 30957 w 473869"/>
              <a:gd name="connsiteY13" fmla="*/ 83344 h 1428750"/>
              <a:gd name="connsiteX14" fmla="*/ 16669 w 473869"/>
              <a:gd name="connsiteY14" fmla="*/ 69057 h 1428750"/>
              <a:gd name="connsiteX15" fmla="*/ 2382 w 473869"/>
              <a:gd name="connsiteY15" fmla="*/ 47625 h 1428750"/>
              <a:gd name="connsiteX16" fmla="*/ 0 w 473869"/>
              <a:gd name="connsiteY16" fmla="*/ 28575 h 1428750"/>
              <a:gd name="connsiteX17" fmla="*/ 9525 w 473869"/>
              <a:gd name="connsiteY17" fmla="*/ 9525 h 1428750"/>
              <a:gd name="connsiteX18" fmla="*/ 30957 w 473869"/>
              <a:gd name="connsiteY18" fmla="*/ 2382 h 1428750"/>
              <a:gd name="connsiteX19" fmla="*/ 90488 w 473869"/>
              <a:gd name="connsiteY19" fmla="*/ 0 h 1428750"/>
              <a:gd name="connsiteX20" fmla="*/ 159544 w 473869"/>
              <a:gd name="connsiteY20" fmla="*/ 7144 h 1428750"/>
              <a:gd name="connsiteX21" fmla="*/ 223838 w 473869"/>
              <a:gd name="connsiteY21" fmla="*/ 16669 h 1428750"/>
              <a:gd name="connsiteX22" fmla="*/ 266700 w 473869"/>
              <a:gd name="connsiteY22" fmla="*/ 26194 h 1428750"/>
              <a:gd name="connsiteX23" fmla="*/ 321469 w 473869"/>
              <a:gd name="connsiteY23" fmla="*/ 45244 h 1428750"/>
              <a:gd name="connsiteX24" fmla="*/ 345282 w 473869"/>
              <a:gd name="connsiteY24" fmla="*/ 59532 h 1428750"/>
              <a:gd name="connsiteX25" fmla="*/ 407194 w 473869"/>
              <a:gd name="connsiteY25" fmla="*/ 223838 h 1428750"/>
              <a:gd name="connsiteX26" fmla="*/ 426244 w 473869"/>
              <a:gd name="connsiteY26" fmla="*/ 285750 h 1428750"/>
              <a:gd name="connsiteX27" fmla="*/ 440532 w 473869"/>
              <a:gd name="connsiteY27" fmla="*/ 352425 h 1428750"/>
              <a:gd name="connsiteX28" fmla="*/ 442913 w 473869"/>
              <a:gd name="connsiteY28" fmla="*/ 442913 h 1428750"/>
              <a:gd name="connsiteX29" fmla="*/ 445294 w 473869"/>
              <a:gd name="connsiteY29" fmla="*/ 552450 h 1428750"/>
              <a:gd name="connsiteX30" fmla="*/ 452438 w 473869"/>
              <a:gd name="connsiteY30" fmla="*/ 714375 h 1428750"/>
              <a:gd name="connsiteX31" fmla="*/ 461963 w 473869"/>
              <a:gd name="connsiteY31" fmla="*/ 826294 h 1428750"/>
              <a:gd name="connsiteX32" fmla="*/ 469107 w 473869"/>
              <a:gd name="connsiteY32" fmla="*/ 964407 h 1428750"/>
              <a:gd name="connsiteX33" fmla="*/ 473869 w 473869"/>
              <a:gd name="connsiteY33" fmla="*/ 1052513 h 1428750"/>
              <a:gd name="connsiteX34" fmla="*/ 471488 w 473869"/>
              <a:gd name="connsiteY34" fmla="*/ 1135857 h 1428750"/>
              <a:gd name="connsiteX35" fmla="*/ 461963 w 473869"/>
              <a:gd name="connsiteY35" fmla="*/ 1257300 h 1428750"/>
              <a:gd name="connsiteX36" fmla="*/ 442913 w 473869"/>
              <a:gd name="connsiteY36" fmla="*/ 1364457 h 1428750"/>
              <a:gd name="connsiteX37" fmla="*/ 428625 w 473869"/>
              <a:gd name="connsiteY37" fmla="*/ 1397794 h 1428750"/>
              <a:gd name="connsiteX38" fmla="*/ 414338 w 473869"/>
              <a:gd name="connsiteY38" fmla="*/ 1416844 h 1428750"/>
              <a:gd name="connsiteX39" fmla="*/ 390525 w 473869"/>
              <a:gd name="connsiteY39" fmla="*/ 1428750 h 1428750"/>
              <a:gd name="connsiteX40" fmla="*/ 376238 w 473869"/>
              <a:gd name="connsiteY40" fmla="*/ 1428750 h 1428750"/>
              <a:gd name="connsiteX41" fmla="*/ 345282 w 473869"/>
              <a:gd name="connsiteY41" fmla="*/ 1414463 h 1428750"/>
              <a:gd name="connsiteX42" fmla="*/ 314325 w 473869"/>
              <a:gd name="connsiteY42" fmla="*/ 1390650 h 1428750"/>
              <a:gd name="connsiteX43" fmla="*/ 283369 w 473869"/>
              <a:gd name="connsiteY43" fmla="*/ 1362075 h 1428750"/>
              <a:gd name="connsiteX44" fmla="*/ 261938 w 473869"/>
              <a:gd name="connsiteY44" fmla="*/ 1333500 h 1428750"/>
              <a:gd name="connsiteX45" fmla="*/ 230982 w 473869"/>
              <a:gd name="connsiteY45" fmla="*/ 1269207 h 1428750"/>
              <a:gd name="connsiteX46" fmla="*/ 197644 w 473869"/>
              <a:gd name="connsiteY46" fmla="*/ 1178719 h 1428750"/>
              <a:gd name="connsiteX47" fmla="*/ 176213 w 473869"/>
              <a:gd name="connsiteY47" fmla="*/ 1081088 h 1428750"/>
              <a:gd name="connsiteX48" fmla="*/ 178594 w 473869"/>
              <a:gd name="connsiteY48" fmla="*/ 1064419 h 1428750"/>
              <a:gd name="connsiteX49" fmla="*/ 188119 w 473869"/>
              <a:gd name="connsiteY49" fmla="*/ 1016794 h 1428750"/>
              <a:gd name="connsiteX50" fmla="*/ 202407 w 473869"/>
              <a:gd name="connsiteY50" fmla="*/ 952500 h 1428750"/>
              <a:gd name="connsiteX51" fmla="*/ 209550 w 473869"/>
              <a:gd name="connsiteY51" fmla="*/ 897732 h 1428750"/>
              <a:gd name="connsiteX52" fmla="*/ 216694 w 473869"/>
              <a:gd name="connsiteY52" fmla="*/ 823913 h 1428750"/>
              <a:gd name="connsiteX53" fmla="*/ 219075 w 473869"/>
              <a:gd name="connsiteY53" fmla="*/ 721519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3869" h="1428750">
                <a:moveTo>
                  <a:pt x="219075" y="721519"/>
                </a:moveTo>
                <a:lnTo>
                  <a:pt x="221457" y="614363"/>
                </a:lnTo>
                <a:lnTo>
                  <a:pt x="219075" y="519113"/>
                </a:lnTo>
                <a:lnTo>
                  <a:pt x="214313" y="438150"/>
                </a:lnTo>
                <a:lnTo>
                  <a:pt x="207169" y="354807"/>
                </a:lnTo>
                <a:lnTo>
                  <a:pt x="197644" y="300038"/>
                </a:lnTo>
                <a:lnTo>
                  <a:pt x="185738" y="264319"/>
                </a:lnTo>
                <a:lnTo>
                  <a:pt x="171450" y="230982"/>
                </a:lnTo>
                <a:lnTo>
                  <a:pt x="157163" y="207169"/>
                </a:lnTo>
                <a:lnTo>
                  <a:pt x="133350" y="173832"/>
                </a:lnTo>
                <a:lnTo>
                  <a:pt x="102394" y="140494"/>
                </a:lnTo>
                <a:lnTo>
                  <a:pt x="76200" y="119063"/>
                </a:lnTo>
                <a:lnTo>
                  <a:pt x="52388" y="100013"/>
                </a:lnTo>
                <a:lnTo>
                  <a:pt x="30957" y="83344"/>
                </a:lnTo>
                <a:lnTo>
                  <a:pt x="16669" y="69057"/>
                </a:lnTo>
                <a:lnTo>
                  <a:pt x="2382" y="47625"/>
                </a:lnTo>
                <a:lnTo>
                  <a:pt x="0" y="28575"/>
                </a:lnTo>
                <a:lnTo>
                  <a:pt x="9525" y="9525"/>
                </a:lnTo>
                <a:lnTo>
                  <a:pt x="30957" y="2382"/>
                </a:lnTo>
                <a:lnTo>
                  <a:pt x="90488" y="0"/>
                </a:lnTo>
                <a:lnTo>
                  <a:pt x="159544" y="7144"/>
                </a:lnTo>
                <a:lnTo>
                  <a:pt x="223838" y="16669"/>
                </a:lnTo>
                <a:lnTo>
                  <a:pt x="266700" y="26194"/>
                </a:lnTo>
                <a:lnTo>
                  <a:pt x="321469" y="45244"/>
                </a:lnTo>
                <a:lnTo>
                  <a:pt x="345282" y="59532"/>
                </a:lnTo>
                <a:lnTo>
                  <a:pt x="407194" y="223838"/>
                </a:lnTo>
                <a:lnTo>
                  <a:pt x="426244" y="285750"/>
                </a:lnTo>
                <a:lnTo>
                  <a:pt x="440532" y="352425"/>
                </a:lnTo>
                <a:cubicBezTo>
                  <a:pt x="441326" y="382588"/>
                  <a:pt x="442119" y="412750"/>
                  <a:pt x="442913" y="442913"/>
                </a:cubicBezTo>
                <a:cubicBezTo>
                  <a:pt x="443707" y="479425"/>
                  <a:pt x="444500" y="515938"/>
                  <a:pt x="445294" y="552450"/>
                </a:cubicBezTo>
                <a:lnTo>
                  <a:pt x="452438" y="714375"/>
                </a:lnTo>
                <a:lnTo>
                  <a:pt x="461963" y="826294"/>
                </a:lnTo>
                <a:lnTo>
                  <a:pt x="469107" y="964407"/>
                </a:lnTo>
                <a:lnTo>
                  <a:pt x="473869" y="1052513"/>
                </a:lnTo>
                <a:cubicBezTo>
                  <a:pt x="473075" y="1080294"/>
                  <a:pt x="472282" y="1108076"/>
                  <a:pt x="471488" y="1135857"/>
                </a:cubicBezTo>
                <a:lnTo>
                  <a:pt x="461963" y="1257300"/>
                </a:lnTo>
                <a:lnTo>
                  <a:pt x="442913" y="1364457"/>
                </a:lnTo>
                <a:lnTo>
                  <a:pt x="428625" y="1397794"/>
                </a:lnTo>
                <a:lnTo>
                  <a:pt x="414338" y="1416844"/>
                </a:lnTo>
                <a:lnTo>
                  <a:pt x="390525" y="1428750"/>
                </a:lnTo>
                <a:lnTo>
                  <a:pt x="376238" y="1428750"/>
                </a:lnTo>
                <a:lnTo>
                  <a:pt x="345282" y="1414463"/>
                </a:lnTo>
                <a:lnTo>
                  <a:pt x="314325" y="1390650"/>
                </a:lnTo>
                <a:lnTo>
                  <a:pt x="283369" y="1362075"/>
                </a:lnTo>
                <a:lnTo>
                  <a:pt x="261938" y="1333500"/>
                </a:lnTo>
                <a:lnTo>
                  <a:pt x="230982" y="1269207"/>
                </a:lnTo>
                <a:lnTo>
                  <a:pt x="197644" y="1178719"/>
                </a:lnTo>
                <a:lnTo>
                  <a:pt x="176213" y="1081088"/>
                </a:lnTo>
                <a:lnTo>
                  <a:pt x="178594" y="1064419"/>
                </a:lnTo>
                <a:lnTo>
                  <a:pt x="188119" y="1016794"/>
                </a:lnTo>
                <a:lnTo>
                  <a:pt x="202407" y="952500"/>
                </a:lnTo>
                <a:lnTo>
                  <a:pt x="209550" y="897732"/>
                </a:lnTo>
                <a:lnTo>
                  <a:pt x="216694" y="823913"/>
                </a:lnTo>
                <a:cubicBezTo>
                  <a:pt x="217488" y="789782"/>
                  <a:pt x="218281" y="755650"/>
                  <a:pt x="219075" y="721519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8EC4D1D-6245-4684-BFCC-78A72D9E2442}"/>
              </a:ext>
            </a:extLst>
          </p:cNvPr>
          <p:cNvSpPr/>
          <p:nvPr/>
        </p:nvSpPr>
        <p:spPr>
          <a:xfrm>
            <a:off x="4970464" y="4122739"/>
            <a:ext cx="3228975" cy="1944687"/>
          </a:xfrm>
          <a:custGeom>
            <a:avLst/>
            <a:gdLst>
              <a:gd name="connsiteX0" fmla="*/ 1096751 w 3229470"/>
              <a:gd name="connsiteY0" fmla="*/ 235207 h 1945082"/>
              <a:gd name="connsiteX1" fmla="*/ 552339 w 3229470"/>
              <a:gd name="connsiteY1" fmla="*/ 298634 h 1945082"/>
              <a:gd name="connsiteX2" fmla="*/ 34356 w 3229470"/>
              <a:gd name="connsiteY2" fmla="*/ 362060 h 1945082"/>
              <a:gd name="connsiteX3" fmla="*/ 0 w 3229470"/>
              <a:gd name="connsiteY3" fmla="*/ 369989 h 1945082"/>
              <a:gd name="connsiteX4" fmla="*/ 60783 w 3229470"/>
              <a:gd name="connsiteY4" fmla="*/ 523270 h 1945082"/>
              <a:gd name="connsiteX5" fmla="*/ 510055 w 3229470"/>
              <a:gd name="connsiteY5" fmla="*/ 467771 h 1945082"/>
              <a:gd name="connsiteX6" fmla="*/ 1033324 w 3229470"/>
              <a:gd name="connsiteY6" fmla="*/ 399059 h 1945082"/>
              <a:gd name="connsiteX7" fmla="*/ 1247389 w 3229470"/>
              <a:gd name="connsiteY7" fmla="*/ 369989 h 1945082"/>
              <a:gd name="connsiteX8" fmla="*/ 1511667 w 3229470"/>
              <a:gd name="connsiteY8" fmla="*/ 354132 h 1945082"/>
              <a:gd name="connsiteX9" fmla="*/ 1577736 w 3229470"/>
              <a:gd name="connsiteY9" fmla="*/ 346204 h 1945082"/>
              <a:gd name="connsiteX10" fmla="*/ 1654376 w 3229470"/>
              <a:gd name="connsiteY10" fmla="*/ 332990 h 1945082"/>
              <a:gd name="connsiteX11" fmla="*/ 1768016 w 3229470"/>
              <a:gd name="connsiteY11" fmla="*/ 325062 h 1945082"/>
              <a:gd name="connsiteX12" fmla="*/ 2127433 w 3229470"/>
              <a:gd name="connsiteY12" fmla="*/ 295991 h 1945082"/>
              <a:gd name="connsiteX13" fmla="*/ 2500064 w 3229470"/>
              <a:gd name="connsiteY13" fmla="*/ 261635 h 1945082"/>
              <a:gd name="connsiteX14" fmla="*/ 2700915 w 3229470"/>
              <a:gd name="connsiteY14" fmla="*/ 243136 h 1945082"/>
              <a:gd name="connsiteX15" fmla="*/ 2756413 w 3229470"/>
              <a:gd name="connsiteY15" fmla="*/ 243136 h 1945082"/>
              <a:gd name="connsiteX16" fmla="*/ 2782841 w 3229470"/>
              <a:gd name="connsiteY16" fmla="*/ 248421 h 1945082"/>
              <a:gd name="connsiteX17" fmla="*/ 2806626 w 3229470"/>
              <a:gd name="connsiteY17" fmla="*/ 261635 h 1945082"/>
              <a:gd name="connsiteX18" fmla="*/ 2827768 w 3229470"/>
              <a:gd name="connsiteY18" fmla="*/ 277492 h 1945082"/>
              <a:gd name="connsiteX19" fmla="*/ 2843625 w 3229470"/>
              <a:gd name="connsiteY19" fmla="*/ 303919 h 1945082"/>
              <a:gd name="connsiteX20" fmla="*/ 2859482 w 3229470"/>
              <a:gd name="connsiteY20" fmla="*/ 338275 h 1945082"/>
              <a:gd name="connsiteX21" fmla="*/ 2862124 w 3229470"/>
              <a:gd name="connsiteY21" fmla="*/ 364703 h 1945082"/>
              <a:gd name="connsiteX22" fmla="*/ 2811912 w 3229470"/>
              <a:gd name="connsiteY22" fmla="*/ 684479 h 1945082"/>
              <a:gd name="connsiteX23" fmla="*/ 2743200 w 3229470"/>
              <a:gd name="connsiteY23" fmla="*/ 1102037 h 1945082"/>
              <a:gd name="connsiteX24" fmla="*/ 2687701 w 3229470"/>
              <a:gd name="connsiteY24" fmla="*/ 1387457 h 1945082"/>
              <a:gd name="connsiteX25" fmla="*/ 2674487 w 3229470"/>
              <a:gd name="connsiteY25" fmla="*/ 1413885 h 1945082"/>
              <a:gd name="connsiteX26" fmla="*/ 2648060 w 3229470"/>
              <a:gd name="connsiteY26" fmla="*/ 1445598 h 1945082"/>
              <a:gd name="connsiteX27" fmla="*/ 2640131 w 3229470"/>
              <a:gd name="connsiteY27" fmla="*/ 1910726 h 1945082"/>
              <a:gd name="connsiteX28" fmla="*/ 2658631 w 3229470"/>
              <a:gd name="connsiteY28" fmla="*/ 1937154 h 1945082"/>
              <a:gd name="connsiteX29" fmla="*/ 2679773 w 3229470"/>
              <a:gd name="connsiteY29" fmla="*/ 1945082 h 1945082"/>
              <a:gd name="connsiteX30" fmla="*/ 2714129 w 3229470"/>
              <a:gd name="connsiteY30" fmla="*/ 1937154 h 1945082"/>
              <a:gd name="connsiteX31" fmla="*/ 2748485 w 3229470"/>
              <a:gd name="connsiteY31" fmla="*/ 1918655 h 1945082"/>
              <a:gd name="connsiteX32" fmla="*/ 2777556 w 3229470"/>
              <a:gd name="connsiteY32" fmla="*/ 1889584 h 1945082"/>
              <a:gd name="connsiteX33" fmla="*/ 2806626 w 3229470"/>
              <a:gd name="connsiteY33" fmla="*/ 1849943 h 1945082"/>
              <a:gd name="connsiteX34" fmla="*/ 2848911 w 3229470"/>
              <a:gd name="connsiteY34" fmla="*/ 1768017 h 1945082"/>
              <a:gd name="connsiteX35" fmla="*/ 2877981 w 3229470"/>
              <a:gd name="connsiteY35" fmla="*/ 1678162 h 1945082"/>
              <a:gd name="connsiteX36" fmla="*/ 2914980 w 3229470"/>
              <a:gd name="connsiteY36" fmla="*/ 1524881 h 1945082"/>
              <a:gd name="connsiteX37" fmla="*/ 2959907 w 3229470"/>
              <a:gd name="connsiteY37" fmla="*/ 1334601 h 1945082"/>
              <a:gd name="connsiteX38" fmla="*/ 3023334 w 3229470"/>
              <a:gd name="connsiteY38" fmla="*/ 1006897 h 1945082"/>
              <a:gd name="connsiteX39" fmla="*/ 3073546 w 3229470"/>
              <a:gd name="connsiteY39" fmla="*/ 708264 h 1945082"/>
              <a:gd name="connsiteX40" fmla="*/ 3126402 w 3229470"/>
              <a:gd name="connsiteY40" fmla="*/ 388488 h 1945082"/>
              <a:gd name="connsiteX41" fmla="*/ 3139616 w 3229470"/>
              <a:gd name="connsiteY41" fmla="*/ 348847 h 1945082"/>
              <a:gd name="connsiteX42" fmla="*/ 3163401 w 3229470"/>
              <a:gd name="connsiteY42" fmla="*/ 303919 h 1945082"/>
              <a:gd name="connsiteX43" fmla="*/ 3200400 w 3229470"/>
              <a:gd name="connsiteY43" fmla="*/ 264278 h 1945082"/>
              <a:gd name="connsiteX44" fmla="*/ 3221542 w 3229470"/>
              <a:gd name="connsiteY44" fmla="*/ 240493 h 1945082"/>
              <a:gd name="connsiteX45" fmla="*/ 3229470 w 3229470"/>
              <a:gd name="connsiteY45" fmla="*/ 219351 h 1945082"/>
              <a:gd name="connsiteX46" fmla="*/ 3221542 w 3229470"/>
              <a:gd name="connsiteY46" fmla="*/ 187637 h 1945082"/>
              <a:gd name="connsiteX47" fmla="*/ 3203042 w 3229470"/>
              <a:gd name="connsiteY47" fmla="*/ 163852 h 1945082"/>
              <a:gd name="connsiteX48" fmla="*/ 3168686 w 3229470"/>
              <a:gd name="connsiteY48" fmla="*/ 129496 h 1945082"/>
              <a:gd name="connsiteX49" fmla="*/ 3129045 w 3229470"/>
              <a:gd name="connsiteY49" fmla="*/ 100426 h 1945082"/>
              <a:gd name="connsiteX50" fmla="*/ 3073546 w 3229470"/>
              <a:gd name="connsiteY50" fmla="*/ 71355 h 1945082"/>
              <a:gd name="connsiteX51" fmla="*/ 2904409 w 3229470"/>
              <a:gd name="connsiteY51" fmla="*/ 10571 h 1945082"/>
              <a:gd name="connsiteX52" fmla="*/ 2867410 w 3229470"/>
              <a:gd name="connsiteY52" fmla="*/ 2643 h 1945082"/>
              <a:gd name="connsiteX53" fmla="*/ 2851553 w 3229470"/>
              <a:gd name="connsiteY53" fmla="*/ 0 h 1945082"/>
              <a:gd name="connsiteX54" fmla="*/ 2817197 w 3229470"/>
              <a:gd name="connsiteY54" fmla="*/ 7929 h 1945082"/>
              <a:gd name="connsiteX55" fmla="*/ 2722057 w 3229470"/>
              <a:gd name="connsiteY55" fmla="*/ 39642 h 1945082"/>
              <a:gd name="connsiteX56" fmla="*/ 2677130 w 3229470"/>
              <a:gd name="connsiteY56" fmla="*/ 47570 h 1945082"/>
              <a:gd name="connsiteX57" fmla="*/ 2352069 w 3229470"/>
              <a:gd name="connsiteY57" fmla="*/ 92497 h 1945082"/>
              <a:gd name="connsiteX58" fmla="*/ 1894869 w 3229470"/>
              <a:gd name="connsiteY58" fmla="*/ 153281 h 1945082"/>
              <a:gd name="connsiteX59" fmla="*/ 1453526 w 3229470"/>
              <a:gd name="connsiteY59" fmla="*/ 200851 h 1945082"/>
              <a:gd name="connsiteX60" fmla="*/ 1096751 w 3229470"/>
              <a:gd name="connsiteY60" fmla="*/ 235207 h 194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229470" h="1945082">
                <a:moveTo>
                  <a:pt x="1096751" y="235207"/>
                </a:moveTo>
                <a:lnTo>
                  <a:pt x="552339" y="298634"/>
                </a:lnTo>
                <a:lnTo>
                  <a:pt x="34356" y="362060"/>
                </a:lnTo>
                <a:lnTo>
                  <a:pt x="0" y="369989"/>
                </a:lnTo>
                <a:lnTo>
                  <a:pt x="60783" y="523270"/>
                </a:lnTo>
                <a:lnTo>
                  <a:pt x="510055" y="467771"/>
                </a:lnTo>
                <a:lnTo>
                  <a:pt x="1033324" y="399059"/>
                </a:lnTo>
                <a:lnTo>
                  <a:pt x="1247389" y="369989"/>
                </a:lnTo>
                <a:lnTo>
                  <a:pt x="1511667" y="354132"/>
                </a:lnTo>
                <a:lnTo>
                  <a:pt x="1577736" y="346204"/>
                </a:lnTo>
                <a:lnTo>
                  <a:pt x="1654376" y="332990"/>
                </a:lnTo>
                <a:lnTo>
                  <a:pt x="1768016" y="325062"/>
                </a:lnTo>
                <a:lnTo>
                  <a:pt x="2127433" y="295991"/>
                </a:lnTo>
                <a:lnTo>
                  <a:pt x="2500064" y="261635"/>
                </a:lnTo>
                <a:lnTo>
                  <a:pt x="2700915" y="243136"/>
                </a:lnTo>
                <a:lnTo>
                  <a:pt x="2756413" y="243136"/>
                </a:lnTo>
                <a:lnTo>
                  <a:pt x="2782841" y="248421"/>
                </a:lnTo>
                <a:lnTo>
                  <a:pt x="2806626" y="261635"/>
                </a:lnTo>
                <a:lnTo>
                  <a:pt x="2827768" y="277492"/>
                </a:lnTo>
                <a:lnTo>
                  <a:pt x="2843625" y="303919"/>
                </a:lnTo>
                <a:lnTo>
                  <a:pt x="2859482" y="338275"/>
                </a:lnTo>
                <a:lnTo>
                  <a:pt x="2862124" y="364703"/>
                </a:lnTo>
                <a:lnTo>
                  <a:pt x="2811912" y="684479"/>
                </a:lnTo>
                <a:lnTo>
                  <a:pt x="2743200" y="1102037"/>
                </a:lnTo>
                <a:lnTo>
                  <a:pt x="2687701" y="1387457"/>
                </a:lnTo>
                <a:lnTo>
                  <a:pt x="2674487" y="1413885"/>
                </a:lnTo>
                <a:lnTo>
                  <a:pt x="2648060" y="1445598"/>
                </a:lnTo>
                <a:lnTo>
                  <a:pt x="2640131" y="1910726"/>
                </a:lnTo>
                <a:lnTo>
                  <a:pt x="2658631" y="1937154"/>
                </a:lnTo>
                <a:lnTo>
                  <a:pt x="2679773" y="1945082"/>
                </a:lnTo>
                <a:lnTo>
                  <a:pt x="2714129" y="1937154"/>
                </a:lnTo>
                <a:lnTo>
                  <a:pt x="2748485" y="1918655"/>
                </a:lnTo>
                <a:lnTo>
                  <a:pt x="2777556" y="1889584"/>
                </a:lnTo>
                <a:lnTo>
                  <a:pt x="2806626" y="1849943"/>
                </a:lnTo>
                <a:lnTo>
                  <a:pt x="2848911" y="1768017"/>
                </a:lnTo>
                <a:lnTo>
                  <a:pt x="2877981" y="1678162"/>
                </a:lnTo>
                <a:lnTo>
                  <a:pt x="2914980" y="1524881"/>
                </a:lnTo>
                <a:lnTo>
                  <a:pt x="2959907" y="1334601"/>
                </a:lnTo>
                <a:lnTo>
                  <a:pt x="3023334" y="1006897"/>
                </a:lnTo>
                <a:lnTo>
                  <a:pt x="3073546" y="708264"/>
                </a:lnTo>
                <a:lnTo>
                  <a:pt x="3126402" y="388488"/>
                </a:lnTo>
                <a:lnTo>
                  <a:pt x="3139616" y="348847"/>
                </a:lnTo>
                <a:lnTo>
                  <a:pt x="3163401" y="303919"/>
                </a:lnTo>
                <a:lnTo>
                  <a:pt x="3200400" y="264278"/>
                </a:lnTo>
                <a:lnTo>
                  <a:pt x="3221542" y="240493"/>
                </a:lnTo>
                <a:lnTo>
                  <a:pt x="3229470" y="219351"/>
                </a:lnTo>
                <a:lnTo>
                  <a:pt x="3221542" y="187637"/>
                </a:lnTo>
                <a:lnTo>
                  <a:pt x="3203042" y="163852"/>
                </a:lnTo>
                <a:lnTo>
                  <a:pt x="3168686" y="129496"/>
                </a:lnTo>
                <a:lnTo>
                  <a:pt x="3129045" y="100426"/>
                </a:lnTo>
                <a:lnTo>
                  <a:pt x="3073546" y="71355"/>
                </a:lnTo>
                <a:lnTo>
                  <a:pt x="2904409" y="10571"/>
                </a:lnTo>
                <a:lnTo>
                  <a:pt x="2867410" y="2643"/>
                </a:lnTo>
                <a:lnTo>
                  <a:pt x="2851553" y="0"/>
                </a:lnTo>
                <a:lnTo>
                  <a:pt x="2817197" y="7929"/>
                </a:lnTo>
                <a:lnTo>
                  <a:pt x="2722057" y="39642"/>
                </a:lnTo>
                <a:lnTo>
                  <a:pt x="2677130" y="47570"/>
                </a:lnTo>
                <a:lnTo>
                  <a:pt x="2352069" y="92497"/>
                </a:lnTo>
                <a:lnTo>
                  <a:pt x="1894869" y="153281"/>
                </a:lnTo>
                <a:lnTo>
                  <a:pt x="1453526" y="200851"/>
                </a:lnTo>
                <a:lnTo>
                  <a:pt x="1096751" y="2352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600CB0-7866-440B-B54C-C9FEA1D802C4}"/>
              </a:ext>
            </a:extLst>
          </p:cNvPr>
          <p:cNvSpPr/>
          <p:nvPr/>
        </p:nvSpPr>
        <p:spPr>
          <a:xfrm>
            <a:off x="6900863" y="5359401"/>
            <a:ext cx="773112" cy="703263"/>
          </a:xfrm>
          <a:custGeom>
            <a:avLst/>
            <a:gdLst>
              <a:gd name="connsiteX0" fmla="*/ 187637 w 771690"/>
              <a:gd name="connsiteY0" fmla="*/ 63426 h 702978"/>
              <a:gd name="connsiteX1" fmla="*/ 480985 w 771690"/>
              <a:gd name="connsiteY1" fmla="*/ 184994 h 702978"/>
              <a:gd name="connsiteX2" fmla="*/ 594624 w 771690"/>
              <a:gd name="connsiteY2" fmla="*/ 235207 h 702978"/>
              <a:gd name="connsiteX3" fmla="*/ 626337 w 771690"/>
              <a:gd name="connsiteY3" fmla="*/ 240492 h 702978"/>
              <a:gd name="connsiteX4" fmla="*/ 650122 w 771690"/>
              <a:gd name="connsiteY4" fmla="*/ 240492 h 702978"/>
              <a:gd name="connsiteX5" fmla="*/ 681836 w 771690"/>
              <a:gd name="connsiteY5" fmla="*/ 232564 h 702978"/>
              <a:gd name="connsiteX6" fmla="*/ 708263 w 771690"/>
              <a:gd name="connsiteY6" fmla="*/ 214065 h 702978"/>
              <a:gd name="connsiteX7" fmla="*/ 716192 w 771690"/>
              <a:gd name="connsiteY7" fmla="*/ 206136 h 702978"/>
              <a:gd name="connsiteX8" fmla="*/ 739977 w 771690"/>
              <a:gd name="connsiteY8" fmla="*/ 182351 h 702978"/>
              <a:gd name="connsiteX9" fmla="*/ 755833 w 771690"/>
              <a:gd name="connsiteY9" fmla="*/ 153281 h 702978"/>
              <a:gd name="connsiteX10" fmla="*/ 771690 w 771690"/>
              <a:gd name="connsiteY10" fmla="*/ 89854 h 702978"/>
              <a:gd name="connsiteX11" fmla="*/ 747905 w 771690"/>
              <a:gd name="connsiteY11" fmla="*/ 702978 h 702978"/>
              <a:gd name="connsiteX12" fmla="*/ 732048 w 771690"/>
              <a:gd name="connsiteY12" fmla="*/ 695050 h 702978"/>
              <a:gd name="connsiteX13" fmla="*/ 705621 w 771690"/>
              <a:gd name="connsiteY13" fmla="*/ 673907 h 702978"/>
              <a:gd name="connsiteX14" fmla="*/ 673907 w 771690"/>
              <a:gd name="connsiteY14" fmla="*/ 634266 h 702978"/>
              <a:gd name="connsiteX15" fmla="*/ 618409 w 771690"/>
              <a:gd name="connsiteY15" fmla="*/ 549697 h 702978"/>
              <a:gd name="connsiteX16" fmla="*/ 576125 w 771690"/>
              <a:gd name="connsiteY16" fmla="*/ 491556 h 702978"/>
              <a:gd name="connsiteX17" fmla="*/ 499484 w 771690"/>
              <a:gd name="connsiteY17" fmla="*/ 406987 h 702978"/>
              <a:gd name="connsiteX18" fmla="*/ 380559 w 771690"/>
              <a:gd name="connsiteY18" fmla="*/ 303919 h 702978"/>
              <a:gd name="connsiteX19" fmla="*/ 248421 w 771690"/>
              <a:gd name="connsiteY19" fmla="*/ 208779 h 702978"/>
              <a:gd name="connsiteX20" fmla="*/ 92497 w 771690"/>
              <a:gd name="connsiteY20" fmla="*/ 105711 h 702978"/>
              <a:gd name="connsiteX21" fmla="*/ 13214 w 771690"/>
              <a:gd name="connsiteY21" fmla="*/ 58141 h 702978"/>
              <a:gd name="connsiteX22" fmla="*/ 0 w 771690"/>
              <a:gd name="connsiteY22" fmla="*/ 29070 h 702978"/>
              <a:gd name="connsiteX23" fmla="*/ 0 w 771690"/>
              <a:gd name="connsiteY23" fmla="*/ 7928 h 702978"/>
              <a:gd name="connsiteX24" fmla="*/ 10571 w 771690"/>
              <a:gd name="connsiteY24" fmla="*/ 0 h 702978"/>
              <a:gd name="connsiteX25" fmla="*/ 36999 w 771690"/>
              <a:gd name="connsiteY25" fmla="*/ 5285 h 702978"/>
              <a:gd name="connsiteX26" fmla="*/ 105711 w 771690"/>
              <a:gd name="connsiteY26" fmla="*/ 31713 h 702978"/>
              <a:gd name="connsiteX27" fmla="*/ 187637 w 771690"/>
              <a:gd name="connsiteY27" fmla="*/ 63426 h 702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71690" h="702978">
                <a:moveTo>
                  <a:pt x="187637" y="63426"/>
                </a:moveTo>
                <a:lnTo>
                  <a:pt x="480985" y="184994"/>
                </a:lnTo>
                <a:lnTo>
                  <a:pt x="594624" y="235207"/>
                </a:lnTo>
                <a:lnTo>
                  <a:pt x="626337" y="240492"/>
                </a:lnTo>
                <a:lnTo>
                  <a:pt x="650122" y="240492"/>
                </a:lnTo>
                <a:lnTo>
                  <a:pt x="681836" y="232564"/>
                </a:lnTo>
                <a:lnTo>
                  <a:pt x="708263" y="214065"/>
                </a:lnTo>
                <a:lnTo>
                  <a:pt x="716192" y="206136"/>
                </a:lnTo>
                <a:lnTo>
                  <a:pt x="739977" y="182351"/>
                </a:lnTo>
                <a:lnTo>
                  <a:pt x="755833" y="153281"/>
                </a:lnTo>
                <a:lnTo>
                  <a:pt x="771690" y="89854"/>
                </a:lnTo>
                <a:lnTo>
                  <a:pt x="747905" y="702978"/>
                </a:lnTo>
                <a:lnTo>
                  <a:pt x="732048" y="695050"/>
                </a:lnTo>
                <a:lnTo>
                  <a:pt x="705621" y="673907"/>
                </a:lnTo>
                <a:lnTo>
                  <a:pt x="673907" y="634266"/>
                </a:lnTo>
                <a:lnTo>
                  <a:pt x="618409" y="549697"/>
                </a:lnTo>
                <a:lnTo>
                  <a:pt x="576125" y="491556"/>
                </a:lnTo>
                <a:lnTo>
                  <a:pt x="499484" y="406987"/>
                </a:lnTo>
                <a:lnTo>
                  <a:pt x="380559" y="303919"/>
                </a:lnTo>
                <a:lnTo>
                  <a:pt x="248421" y="208779"/>
                </a:lnTo>
                <a:lnTo>
                  <a:pt x="92497" y="105711"/>
                </a:lnTo>
                <a:lnTo>
                  <a:pt x="13214" y="58141"/>
                </a:lnTo>
                <a:lnTo>
                  <a:pt x="0" y="29070"/>
                </a:lnTo>
                <a:lnTo>
                  <a:pt x="0" y="7928"/>
                </a:lnTo>
                <a:lnTo>
                  <a:pt x="10571" y="0"/>
                </a:lnTo>
                <a:lnTo>
                  <a:pt x="36999" y="5285"/>
                </a:lnTo>
                <a:lnTo>
                  <a:pt x="105711" y="31713"/>
                </a:lnTo>
                <a:lnTo>
                  <a:pt x="187637" y="6342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8E2B05B-BEA9-4467-A1DD-113A17C98F9E}"/>
              </a:ext>
            </a:extLst>
          </p:cNvPr>
          <p:cNvSpPr/>
          <p:nvPr/>
        </p:nvSpPr>
        <p:spPr>
          <a:xfrm>
            <a:off x="5980114" y="2886076"/>
            <a:ext cx="473075" cy="2301875"/>
          </a:xfrm>
          <a:custGeom>
            <a:avLst/>
            <a:gdLst>
              <a:gd name="connsiteX0" fmla="*/ 196581 w 473581"/>
              <a:gd name="connsiteY0" fmla="*/ 1233100 h 2302382"/>
              <a:gd name="connsiteX1" fmla="*/ 196581 w 473581"/>
              <a:gd name="connsiteY1" fmla="*/ 1075239 h 2302382"/>
              <a:gd name="connsiteX2" fmla="*/ 199559 w 473581"/>
              <a:gd name="connsiteY2" fmla="*/ 524216 h 2302382"/>
              <a:gd name="connsiteX3" fmla="*/ 193602 w 473581"/>
              <a:gd name="connsiteY3" fmla="*/ 378270 h 2302382"/>
              <a:gd name="connsiteX4" fmla="*/ 175731 w 473581"/>
              <a:gd name="connsiteY4" fmla="*/ 265087 h 2302382"/>
              <a:gd name="connsiteX5" fmla="*/ 163817 w 473581"/>
              <a:gd name="connsiteY5" fmla="*/ 208495 h 2302382"/>
              <a:gd name="connsiteX6" fmla="*/ 142968 w 473581"/>
              <a:gd name="connsiteY6" fmla="*/ 163818 h 2302382"/>
              <a:gd name="connsiteX7" fmla="*/ 125097 w 473581"/>
              <a:gd name="connsiteY7" fmla="*/ 139990 h 2302382"/>
              <a:gd name="connsiteX8" fmla="*/ 98290 w 473581"/>
              <a:gd name="connsiteY8" fmla="*/ 113183 h 2302382"/>
              <a:gd name="connsiteX9" fmla="*/ 80419 w 473581"/>
              <a:gd name="connsiteY9" fmla="*/ 98291 h 2302382"/>
              <a:gd name="connsiteX10" fmla="*/ 17871 w 473581"/>
              <a:gd name="connsiteY10" fmla="*/ 59570 h 2302382"/>
              <a:gd name="connsiteX11" fmla="*/ 0 w 473581"/>
              <a:gd name="connsiteY11" fmla="*/ 44678 h 2302382"/>
              <a:gd name="connsiteX12" fmla="*/ 193602 w 473581"/>
              <a:gd name="connsiteY12" fmla="*/ 0 h 2302382"/>
              <a:gd name="connsiteX13" fmla="*/ 303807 w 473581"/>
              <a:gd name="connsiteY13" fmla="*/ 41699 h 2302382"/>
              <a:gd name="connsiteX14" fmla="*/ 360398 w 473581"/>
              <a:gd name="connsiteY14" fmla="*/ 71484 h 2302382"/>
              <a:gd name="connsiteX15" fmla="*/ 408054 w 473581"/>
              <a:gd name="connsiteY15" fmla="*/ 95312 h 2302382"/>
              <a:gd name="connsiteX16" fmla="*/ 431882 w 473581"/>
              <a:gd name="connsiteY16" fmla="*/ 113183 h 2302382"/>
              <a:gd name="connsiteX17" fmla="*/ 452732 w 473581"/>
              <a:gd name="connsiteY17" fmla="*/ 134033 h 2302382"/>
              <a:gd name="connsiteX18" fmla="*/ 464646 w 473581"/>
              <a:gd name="connsiteY18" fmla="*/ 154882 h 2302382"/>
              <a:gd name="connsiteX19" fmla="*/ 473581 w 473581"/>
              <a:gd name="connsiteY19" fmla="*/ 178710 h 2302382"/>
              <a:gd name="connsiteX20" fmla="*/ 473581 w 473581"/>
              <a:gd name="connsiteY20" fmla="*/ 199560 h 2302382"/>
              <a:gd name="connsiteX21" fmla="*/ 464646 w 473581"/>
              <a:gd name="connsiteY21" fmla="*/ 235302 h 2302382"/>
              <a:gd name="connsiteX22" fmla="*/ 455710 w 473581"/>
              <a:gd name="connsiteY22" fmla="*/ 268065 h 2302382"/>
              <a:gd name="connsiteX23" fmla="*/ 446775 w 473581"/>
              <a:gd name="connsiteY23" fmla="*/ 315721 h 2302382"/>
              <a:gd name="connsiteX24" fmla="*/ 443796 w 473581"/>
              <a:gd name="connsiteY24" fmla="*/ 393162 h 2302382"/>
              <a:gd name="connsiteX25" fmla="*/ 443796 w 473581"/>
              <a:gd name="connsiteY25" fmla="*/ 899508 h 2302382"/>
              <a:gd name="connsiteX26" fmla="*/ 443796 w 473581"/>
              <a:gd name="connsiteY26" fmla="*/ 1447552 h 2302382"/>
              <a:gd name="connsiteX27" fmla="*/ 440818 w 473581"/>
              <a:gd name="connsiteY27" fmla="*/ 1706682 h 2302382"/>
              <a:gd name="connsiteX28" fmla="*/ 428904 w 473581"/>
              <a:gd name="connsiteY28" fmla="*/ 1989639 h 2302382"/>
              <a:gd name="connsiteX29" fmla="*/ 416990 w 473581"/>
              <a:gd name="connsiteY29" fmla="*/ 2254726 h 2302382"/>
              <a:gd name="connsiteX30" fmla="*/ 223387 w 473581"/>
              <a:gd name="connsiteY30" fmla="*/ 2302382 h 2302382"/>
              <a:gd name="connsiteX31" fmla="*/ 217430 w 473581"/>
              <a:gd name="connsiteY31" fmla="*/ 2099844 h 2302382"/>
              <a:gd name="connsiteX32" fmla="*/ 208495 w 473581"/>
              <a:gd name="connsiteY32" fmla="*/ 1885392 h 2302382"/>
              <a:gd name="connsiteX33" fmla="*/ 196581 w 473581"/>
              <a:gd name="connsiteY33" fmla="*/ 1593498 h 2302382"/>
              <a:gd name="connsiteX34" fmla="*/ 196581 w 473581"/>
              <a:gd name="connsiteY34" fmla="*/ 1233100 h 230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73581" h="2302382">
                <a:moveTo>
                  <a:pt x="196581" y="1233100"/>
                </a:moveTo>
                <a:lnTo>
                  <a:pt x="196581" y="1075239"/>
                </a:lnTo>
                <a:cubicBezTo>
                  <a:pt x="197574" y="891565"/>
                  <a:pt x="198566" y="707890"/>
                  <a:pt x="199559" y="524216"/>
                </a:cubicBezTo>
                <a:lnTo>
                  <a:pt x="193602" y="378270"/>
                </a:lnTo>
                <a:lnTo>
                  <a:pt x="175731" y="265087"/>
                </a:lnTo>
                <a:lnTo>
                  <a:pt x="163817" y="208495"/>
                </a:lnTo>
                <a:lnTo>
                  <a:pt x="142968" y="163818"/>
                </a:lnTo>
                <a:lnTo>
                  <a:pt x="125097" y="139990"/>
                </a:lnTo>
                <a:lnTo>
                  <a:pt x="98290" y="113183"/>
                </a:lnTo>
                <a:lnTo>
                  <a:pt x="80419" y="98291"/>
                </a:lnTo>
                <a:lnTo>
                  <a:pt x="17871" y="59570"/>
                </a:lnTo>
                <a:lnTo>
                  <a:pt x="0" y="44678"/>
                </a:lnTo>
                <a:lnTo>
                  <a:pt x="193602" y="0"/>
                </a:lnTo>
                <a:lnTo>
                  <a:pt x="303807" y="41699"/>
                </a:lnTo>
                <a:lnTo>
                  <a:pt x="360398" y="71484"/>
                </a:lnTo>
                <a:lnTo>
                  <a:pt x="408054" y="95312"/>
                </a:lnTo>
                <a:lnTo>
                  <a:pt x="431882" y="113183"/>
                </a:lnTo>
                <a:lnTo>
                  <a:pt x="452732" y="134033"/>
                </a:lnTo>
                <a:lnTo>
                  <a:pt x="464646" y="154882"/>
                </a:lnTo>
                <a:lnTo>
                  <a:pt x="473581" y="178710"/>
                </a:lnTo>
                <a:lnTo>
                  <a:pt x="473581" y="199560"/>
                </a:lnTo>
                <a:lnTo>
                  <a:pt x="464646" y="235302"/>
                </a:lnTo>
                <a:lnTo>
                  <a:pt x="455710" y="268065"/>
                </a:lnTo>
                <a:lnTo>
                  <a:pt x="446775" y="315721"/>
                </a:lnTo>
                <a:lnTo>
                  <a:pt x="443796" y="393162"/>
                </a:lnTo>
                <a:lnTo>
                  <a:pt x="443796" y="899508"/>
                </a:lnTo>
                <a:lnTo>
                  <a:pt x="443796" y="1447552"/>
                </a:lnTo>
                <a:cubicBezTo>
                  <a:pt x="442803" y="1533929"/>
                  <a:pt x="441811" y="1620305"/>
                  <a:pt x="440818" y="1706682"/>
                </a:cubicBezTo>
                <a:lnTo>
                  <a:pt x="428904" y="1989639"/>
                </a:lnTo>
                <a:lnTo>
                  <a:pt x="416990" y="2254726"/>
                </a:lnTo>
                <a:lnTo>
                  <a:pt x="223387" y="2302382"/>
                </a:lnTo>
                <a:lnTo>
                  <a:pt x="217430" y="2099844"/>
                </a:lnTo>
                <a:lnTo>
                  <a:pt x="208495" y="1885392"/>
                </a:lnTo>
                <a:lnTo>
                  <a:pt x="196581" y="1593498"/>
                </a:lnTo>
                <a:lnTo>
                  <a:pt x="196581" y="1233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C1A8185-7B3C-4213-8A2A-FB7E2A92EADE}"/>
              </a:ext>
            </a:extLst>
          </p:cNvPr>
          <p:cNvSpPr/>
          <p:nvPr/>
        </p:nvSpPr>
        <p:spPr>
          <a:xfrm>
            <a:off x="5503864" y="4875214"/>
            <a:ext cx="1595437" cy="574675"/>
          </a:xfrm>
          <a:custGeom>
            <a:avLst/>
            <a:gdLst>
              <a:gd name="connsiteX0" fmla="*/ 1071562 w 1595437"/>
              <a:gd name="connsiteY0" fmla="*/ 276225 h 576262"/>
              <a:gd name="connsiteX1" fmla="*/ 776287 w 1595437"/>
              <a:gd name="connsiteY1" fmla="*/ 388144 h 576262"/>
              <a:gd name="connsiteX2" fmla="*/ 631031 w 1595437"/>
              <a:gd name="connsiteY2" fmla="*/ 445294 h 576262"/>
              <a:gd name="connsiteX3" fmla="*/ 519112 w 1595437"/>
              <a:gd name="connsiteY3" fmla="*/ 490537 h 576262"/>
              <a:gd name="connsiteX4" fmla="*/ 476250 w 1595437"/>
              <a:gd name="connsiteY4" fmla="*/ 511969 h 576262"/>
              <a:gd name="connsiteX5" fmla="*/ 433387 w 1595437"/>
              <a:gd name="connsiteY5" fmla="*/ 538162 h 576262"/>
              <a:gd name="connsiteX6" fmla="*/ 390525 w 1595437"/>
              <a:gd name="connsiteY6" fmla="*/ 564356 h 576262"/>
              <a:gd name="connsiteX7" fmla="*/ 361950 w 1595437"/>
              <a:gd name="connsiteY7" fmla="*/ 573881 h 576262"/>
              <a:gd name="connsiteX8" fmla="*/ 342900 w 1595437"/>
              <a:gd name="connsiteY8" fmla="*/ 576262 h 576262"/>
              <a:gd name="connsiteX9" fmla="*/ 314325 w 1595437"/>
              <a:gd name="connsiteY9" fmla="*/ 571500 h 576262"/>
              <a:gd name="connsiteX10" fmla="*/ 280987 w 1595437"/>
              <a:gd name="connsiteY10" fmla="*/ 550069 h 576262"/>
              <a:gd name="connsiteX11" fmla="*/ 209550 w 1595437"/>
              <a:gd name="connsiteY11" fmla="*/ 490537 h 576262"/>
              <a:gd name="connsiteX12" fmla="*/ 145256 w 1595437"/>
              <a:gd name="connsiteY12" fmla="*/ 428625 h 576262"/>
              <a:gd name="connsiteX13" fmla="*/ 104775 w 1595437"/>
              <a:gd name="connsiteY13" fmla="*/ 383381 h 576262"/>
              <a:gd name="connsiteX14" fmla="*/ 61912 w 1595437"/>
              <a:gd name="connsiteY14" fmla="*/ 326231 h 576262"/>
              <a:gd name="connsiteX15" fmla="*/ 35719 w 1595437"/>
              <a:gd name="connsiteY15" fmla="*/ 280987 h 576262"/>
              <a:gd name="connsiteX16" fmla="*/ 7144 w 1595437"/>
              <a:gd name="connsiteY16" fmla="*/ 216694 h 576262"/>
              <a:gd name="connsiteX17" fmla="*/ 0 w 1595437"/>
              <a:gd name="connsiteY17" fmla="*/ 185737 h 576262"/>
              <a:gd name="connsiteX18" fmla="*/ 0 w 1595437"/>
              <a:gd name="connsiteY18" fmla="*/ 154781 h 576262"/>
              <a:gd name="connsiteX19" fmla="*/ 9525 w 1595437"/>
              <a:gd name="connsiteY19" fmla="*/ 140494 h 576262"/>
              <a:gd name="connsiteX20" fmla="*/ 21431 w 1595437"/>
              <a:gd name="connsiteY20" fmla="*/ 135731 h 576262"/>
              <a:gd name="connsiteX21" fmla="*/ 42862 w 1595437"/>
              <a:gd name="connsiteY21" fmla="*/ 142875 h 576262"/>
              <a:gd name="connsiteX22" fmla="*/ 76200 w 1595437"/>
              <a:gd name="connsiteY22" fmla="*/ 166687 h 576262"/>
              <a:gd name="connsiteX23" fmla="*/ 121444 w 1595437"/>
              <a:gd name="connsiteY23" fmla="*/ 195262 h 576262"/>
              <a:gd name="connsiteX24" fmla="*/ 161925 w 1595437"/>
              <a:gd name="connsiteY24" fmla="*/ 219075 h 576262"/>
              <a:gd name="connsiteX25" fmla="*/ 211931 w 1595437"/>
              <a:gd name="connsiteY25" fmla="*/ 235744 h 576262"/>
              <a:gd name="connsiteX26" fmla="*/ 259556 w 1595437"/>
              <a:gd name="connsiteY26" fmla="*/ 247650 h 576262"/>
              <a:gd name="connsiteX27" fmla="*/ 307181 w 1595437"/>
              <a:gd name="connsiteY27" fmla="*/ 252412 h 576262"/>
              <a:gd name="connsiteX28" fmla="*/ 378619 w 1595437"/>
              <a:gd name="connsiteY28" fmla="*/ 252412 h 576262"/>
              <a:gd name="connsiteX29" fmla="*/ 507206 w 1595437"/>
              <a:gd name="connsiteY29" fmla="*/ 238125 h 576262"/>
              <a:gd name="connsiteX30" fmla="*/ 700087 w 1595437"/>
              <a:gd name="connsiteY30" fmla="*/ 207169 h 576262"/>
              <a:gd name="connsiteX31" fmla="*/ 1078706 w 1595437"/>
              <a:gd name="connsiteY31" fmla="*/ 121444 h 576262"/>
              <a:gd name="connsiteX32" fmla="*/ 1316831 w 1595437"/>
              <a:gd name="connsiteY32" fmla="*/ 61912 h 576262"/>
              <a:gd name="connsiteX33" fmla="*/ 1550194 w 1595437"/>
              <a:gd name="connsiteY33" fmla="*/ 0 h 576262"/>
              <a:gd name="connsiteX34" fmla="*/ 1595437 w 1595437"/>
              <a:gd name="connsiteY34" fmla="*/ 85725 h 576262"/>
              <a:gd name="connsiteX35" fmla="*/ 1385887 w 1595437"/>
              <a:gd name="connsiteY35" fmla="*/ 157162 h 576262"/>
              <a:gd name="connsiteX36" fmla="*/ 1173956 w 1595437"/>
              <a:gd name="connsiteY36" fmla="*/ 238125 h 576262"/>
              <a:gd name="connsiteX37" fmla="*/ 1071562 w 1595437"/>
              <a:gd name="connsiteY37" fmla="*/ 276225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95437" h="576262">
                <a:moveTo>
                  <a:pt x="1071562" y="276225"/>
                </a:moveTo>
                <a:lnTo>
                  <a:pt x="776287" y="388144"/>
                </a:lnTo>
                <a:lnTo>
                  <a:pt x="631031" y="445294"/>
                </a:lnTo>
                <a:lnTo>
                  <a:pt x="519112" y="490537"/>
                </a:lnTo>
                <a:lnTo>
                  <a:pt x="476250" y="511969"/>
                </a:lnTo>
                <a:lnTo>
                  <a:pt x="433387" y="538162"/>
                </a:lnTo>
                <a:lnTo>
                  <a:pt x="390525" y="564356"/>
                </a:lnTo>
                <a:lnTo>
                  <a:pt x="361950" y="573881"/>
                </a:lnTo>
                <a:lnTo>
                  <a:pt x="342900" y="576262"/>
                </a:lnTo>
                <a:lnTo>
                  <a:pt x="314325" y="571500"/>
                </a:lnTo>
                <a:lnTo>
                  <a:pt x="280987" y="550069"/>
                </a:lnTo>
                <a:lnTo>
                  <a:pt x="209550" y="490537"/>
                </a:lnTo>
                <a:lnTo>
                  <a:pt x="145256" y="428625"/>
                </a:lnTo>
                <a:lnTo>
                  <a:pt x="104775" y="383381"/>
                </a:lnTo>
                <a:lnTo>
                  <a:pt x="61912" y="326231"/>
                </a:lnTo>
                <a:lnTo>
                  <a:pt x="35719" y="280987"/>
                </a:lnTo>
                <a:lnTo>
                  <a:pt x="7144" y="216694"/>
                </a:lnTo>
                <a:lnTo>
                  <a:pt x="0" y="185737"/>
                </a:lnTo>
                <a:lnTo>
                  <a:pt x="0" y="154781"/>
                </a:lnTo>
                <a:lnTo>
                  <a:pt x="9525" y="140494"/>
                </a:lnTo>
                <a:lnTo>
                  <a:pt x="21431" y="135731"/>
                </a:lnTo>
                <a:lnTo>
                  <a:pt x="42862" y="142875"/>
                </a:lnTo>
                <a:lnTo>
                  <a:pt x="76200" y="166687"/>
                </a:lnTo>
                <a:lnTo>
                  <a:pt x="121444" y="195262"/>
                </a:lnTo>
                <a:lnTo>
                  <a:pt x="161925" y="219075"/>
                </a:lnTo>
                <a:lnTo>
                  <a:pt x="211931" y="235744"/>
                </a:lnTo>
                <a:lnTo>
                  <a:pt x="259556" y="247650"/>
                </a:lnTo>
                <a:lnTo>
                  <a:pt x="307181" y="252412"/>
                </a:lnTo>
                <a:lnTo>
                  <a:pt x="378619" y="252412"/>
                </a:lnTo>
                <a:lnTo>
                  <a:pt x="507206" y="238125"/>
                </a:lnTo>
                <a:lnTo>
                  <a:pt x="700087" y="207169"/>
                </a:lnTo>
                <a:lnTo>
                  <a:pt x="1078706" y="121444"/>
                </a:lnTo>
                <a:lnTo>
                  <a:pt x="1316831" y="61912"/>
                </a:lnTo>
                <a:lnTo>
                  <a:pt x="1550194" y="0"/>
                </a:lnTo>
                <a:lnTo>
                  <a:pt x="1595437" y="85725"/>
                </a:lnTo>
                <a:lnTo>
                  <a:pt x="1385887" y="157162"/>
                </a:lnTo>
                <a:lnTo>
                  <a:pt x="1173956" y="238125"/>
                </a:lnTo>
                <a:lnTo>
                  <a:pt x="1071562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46F7971-3F86-4F52-9E1E-BAF25B118D4C}"/>
              </a:ext>
            </a:extLst>
          </p:cNvPr>
          <p:cNvSpPr/>
          <p:nvPr/>
        </p:nvSpPr>
        <p:spPr>
          <a:xfrm>
            <a:off x="6581775" y="4430713"/>
            <a:ext cx="742950" cy="869950"/>
          </a:xfrm>
          <a:custGeom>
            <a:avLst/>
            <a:gdLst>
              <a:gd name="connsiteX0" fmla="*/ 204788 w 742950"/>
              <a:gd name="connsiteY0" fmla="*/ 245269 h 869157"/>
              <a:gd name="connsiteX1" fmla="*/ 128588 w 742950"/>
              <a:gd name="connsiteY1" fmla="*/ 150019 h 869157"/>
              <a:gd name="connsiteX2" fmla="*/ 0 w 742950"/>
              <a:gd name="connsiteY2" fmla="*/ 0 h 869157"/>
              <a:gd name="connsiteX3" fmla="*/ 109538 w 742950"/>
              <a:gd name="connsiteY3" fmla="*/ 35719 h 869157"/>
              <a:gd name="connsiteX4" fmla="*/ 219075 w 742950"/>
              <a:gd name="connsiteY4" fmla="*/ 102394 h 869157"/>
              <a:gd name="connsiteX5" fmla="*/ 328613 w 742950"/>
              <a:gd name="connsiteY5" fmla="*/ 173832 h 869157"/>
              <a:gd name="connsiteX6" fmla="*/ 431006 w 742950"/>
              <a:gd name="connsiteY6" fmla="*/ 245269 h 869157"/>
              <a:gd name="connsiteX7" fmla="*/ 514350 w 742950"/>
              <a:gd name="connsiteY7" fmla="*/ 304800 h 869157"/>
              <a:gd name="connsiteX8" fmla="*/ 557213 w 742950"/>
              <a:gd name="connsiteY8" fmla="*/ 335757 h 869157"/>
              <a:gd name="connsiteX9" fmla="*/ 583406 w 742950"/>
              <a:gd name="connsiteY9" fmla="*/ 364332 h 869157"/>
              <a:gd name="connsiteX10" fmla="*/ 623888 w 742950"/>
              <a:gd name="connsiteY10" fmla="*/ 423863 h 869157"/>
              <a:gd name="connsiteX11" fmla="*/ 657225 w 742950"/>
              <a:gd name="connsiteY11" fmla="*/ 485775 h 869157"/>
              <a:gd name="connsiteX12" fmla="*/ 685800 w 742950"/>
              <a:gd name="connsiteY12" fmla="*/ 542925 h 869157"/>
              <a:gd name="connsiteX13" fmla="*/ 702469 w 742950"/>
              <a:gd name="connsiteY13" fmla="*/ 590550 h 869157"/>
              <a:gd name="connsiteX14" fmla="*/ 726281 w 742950"/>
              <a:gd name="connsiteY14" fmla="*/ 669132 h 869157"/>
              <a:gd name="connsiteX15" fmla="*/ 738188 w 742950"/>
              <a:gd name="connsiteY15" fmla="*/ 740569 h 869157"/>
              <a:gd name="connsiteX16" fmla="*/ 742950 w 742950"/>
              <a:gd name="connsiteY16" fmla="*/ 785813 h 869157"/>
              <a:gd name="connsiteX17" fmla="*/ 735806 w 742950"/>
              <a:gd name="connsiteY17" fmla="*/ 840582 h 869157"/>
              <a:gd name="connsiteX18" fmla="*/ 723900 w 742950"/>
              <a:gd name="connsiteY18" fmla="*/ 864394 h 869157"/>
              <a:gd name="connsiteX19" fmla="*/ 707231 w 742950"/>
              <a:gd name="connsiteY19" fmla="*/ 869157 h 869157"/>
              <a:gd name="connsiteX20" fmla="*/ 678656 w 742950"/>
              <a:gd name="connsiteY20" fmla="*/ 864394 h 869157"/>
              <a:gd name="connsiteX21" fmla="*/ 638175 w 742950"/>
              <a:gd name="connsiteY21" fmla="*/ 845344 h 869157"/>
              <a:gd name="connsiteX22" fmla="*/ 581025 w 742950"/>
              <a:gd name="connsiteY22" fmla="*/ 807244 h 869157"/>
              <a:gd name="connsiteX23" fmla="*/ 557213 w 742950"/>
              <a:gd name="connsiteY23" fmla="*/ 785813 h 869157"/>
              <a:gd name="connsiteX24" fmla="*/ 535781 w 742950"/>
              <a:gd name="connsiteY24" fmla="*/ 733425 h 869157"/>
              <a:gd name="connsiteX25" fmla="*/ 502444 w 742950"/>
              <a:gd name="connsiteY25" fmla="*/ 673894 h 869157"/>
              <a:gd name="connsiteX26" fmla="*/ 466725 w 742950"/>
              <a:gd name="connsiteY26" fmla="*/ 616744 h 869157"/>
              <a:gd name="connsiteX27" fmla="*/ 423863 w 742950"/>
              <a:gd name="connsiteY27" fmla="*/ 557213 h 869157"/>
              <a:gd name="connsiteX28" fmla="*/ 383381 w 742950"/>
              <a:gd name="connsiteY28" fmla="*/ 476250 h 869157"/>
              <a:gd name="connsiteX29" fmla="*/ 300038 w 742950"/>
              <a:gd name="connsiteY29" fmla="*/ 364332 h 869157"/>
              <a:gd name="connsiteX30" fmla="*/ 204788 w 742950"/>
              <a:gd name="connsiteY30" fmla="*/ 245269 h 86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42950" h="869157">
                <a:moveTo>
                  <a:pt x="204788" y="245269"/>
                </a:moveTo>
                <a:lnTo>
                  <a:pt x="128588" y="150019"/>
                </a:lnTo>
                <a:lnTo>
                  <a:pt x="0" y="0"/>
                </a:lnTo>
                <a:lnTo>
                  <a:pt x="109538" y="35719"/>
                </a:lnTo>
                <a:lnTo>
                  <a:pt x="219075" y="102394"/>
                </a:lnTo>
                <a:lnTo>
                  <a:pt x="328613" y="173832"/>
                </a:lnTo>
                <a:lnTo>
                  <a:pt x="431006" y="245269"/>
                </a:lnTo>
                <a:lnTo>
                  <a:pt x="514350" y="304800"/>
                </a:lnTo>
                <a:lnTo>
                  <a:pt x="557213" y="335757"/>
                </a:lnTo>
                <a:lnTo>
                  <a:pt x="583406" y="364332"/>
                </a:lnTo>
                <a:lnTo>
                  <a:pt x="623888" y="423863"/>
                </a:lnTo>
                <a:lnTo>
                  <a:pt x="657225" y="485775"/>
                </a:lnTo>
                <a:lnTo>
                  <a:pt x="685800" y="542925"/>
                </a:lnTo>
                <a:lnTo>
                  <a:pt x="702469" y="590550"/>
                </a:lnTo>
                <a:lnTo>
                  <a:pt x="726281" y="669132"/>
                </a:lnTo>
                <a:lnTo>
                  <a:pt x="738188" y="740569"/>
                </a:lnTo>
                <a:lnTo>
                  <a:pt x="742950" y="785813"/>
                </a:lnTo>
                <a:lnTo>
                  <a:pt x="735806" y="840582"/>
                </a:lnTo>
                <a:lnTo>
                  <a:pt x="723900" y="864394"/>
                </a:lnTo>
                <a:lnTo>
                  <a:pt x="707231" y="869157"/>
                </a:lnTo>
                <a:lnTo>
                  <a:pt x="678656" y="864394"/>
                </a:lnTo>
                <a:lnTo>
                  <a:pt x="638175" y="845344"/>
                </a:lnTo>
                <a:lnTo>
                  <a:pt x="581025" y="807244"/>
                </a:lnTo>
                <a:lnTo>
                  <a:pt x="557213" y="785813"/>
                </a:lnTo>
                <a:lnTo>
                  <a:pt x="535781" y="733425"/>
                </a:lnTo>
                <a:lnTo>
                  <a:pt x="502444" y="673894"/>
                </a:lnTo>
                <a:lnTo>
                  <a:pt x="466725" y="616744"/>
                </a:lnTo>
                <a:lnTo>
                  <a:pt x="423863" y="557213"/>
                </a:lnTo>
                <a:lnTo>
                  <a:pt x="383381" y="476250"/>
                </a:lnTo>
                <a:lnTo>
                  <a:pt x="300038" y="364332"/>
                </a:lnTo>
                <a:lnTo>
                  <a:pt x="204788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1EC4883B-252F-46A9-B91D-3E53C5AF68E7}"/>
              </a:ext>
            </a:extLst>
          </p:cNvPr>
          <p:cNvGrpSpPr/>
          <p:nvPr/>
        </p:nvGrpSpPr>
        <p:grpSpPr>
          <a:xfrm>
            <a:off x="3687763" y="1485901"/>
            <a:ext cx="4511676" cy="4581525"/>
            <a:chOff x="3687763" y="1485901"/>
            <a:chExt cx="4511676" cy="4581525"/>
          </a:xfrm>
        </p:grpSpPr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84A2A827-4D39-4FFE-AD19-3FE66712C54D}"/>
                </a:ext>
              </a:extLst>
            </p:cNvPr>
            <p:cNvSpPr/>
            <p:nvPr/>
          </p:nvSpPr>
          <p:spPr>
            <a:xfrm>
              <a:off x="4716464" y="1485901"/>
              <a:ext cx="2994025" cy="1006475"/>
            </a:xfrm>
            <a:custGeom>
              <a:avLst/>
              <a:gdLst>
                <a:gd name="connsiteX0" fmla="*/ 1347815 w 2994264"/>
                <a:gd name="connsiteY0" fmla="*/ 166495 h 1006897"/>
                <a:gd name="connsiteX1" fmla="*/ 774333 w 2994264"/>
                <a:gd name="connsiteY1" fmla="*/ 216708 h 1006897"/>
                <a:gd name="connsiteX2" fmla="*/ 422844 w 2994264"/>
                <a:gd name="connsiteY2" fmla="*/ 245778 h 1006897"/>
                <a:gd name="connsiteX3" fmla="*/ 100426 w 2994264"/>
                <a:gd name="connsiteY3" fmla="*/ 274849 h 1006897"/>
                <a:gd name="connsiteX4" fmla="*/ 0 w 2994264"/>
                <a:gd name="connsiteY4" fmla="*/ 282777 h 1006897"/>
                <a:gd name="connsiteX5" fmla="*/ 29071 w 2994264"/>
                <a:gd name="connsiteY5" fmla="*/ 441344 h 1006897"/>
                <a:gd name="connsiteX6" fmla="*/ 343561 w 2994264"/>
                <a:gd name="connsiteY6" fmla="*/ 414916 h 1006897"/>
                <a:gd name="connsiteX7" fmla="*/ 750548 w 2994264"/>
                <a:gd name="connsiteY7" fmla="*/ 383203 h 1006897"/>
                <a:gd name="connsiteX8" fmla="*/ 1112608 w 2994264"/>
                <a:gd name="connsiteY8" fmla="*/ 351489 h 1006897"/>
                <a:gd name="connsiteX9" fmla="*/ 1506382 w 2994264"/>
                <a:gd name="connsiteY9" fmla="*/ 314490 h 1006897"/>
                <a:gd name="connsiteX10" fmla="*/ 1844657 w 2994264"/>
                <a:gd name="connsiteY10" fmla="*/ 280134 h 1006897"/>
                <a:gd name="connsiteX11" fmla="*/ 2103649 w 2994264"/>
                <a:gd name="connsiteY11" fmla="*/ 251064 h 1006897"/>
                <a:gd name="connsiteX12" fmla="*/ 2423424 w 2994264"/>
                <a:gd name="connsiteY12" fmla="*/ 211422 h 1006897"/>
                <a:gd name="connsiteX13" fmla="*/ 2494779 w 2994264"/>
                <a:gd name="connsiteY13" fmla="*/ 200851 h 1006897"/>
                <a:gd name="connsiteX14" fmla="*/ 2515922 w 2994264"/>
                <a:gd name="connsiteY14" fmla="*/ 203494 h 1006897"/>
                <a:gd name="connsiteX15" fmla="*/ 2534421 w 2994264"/>
                <a:gd name="connsiteY15" fmla="*/ 211422 h 1006897"/>
                <a:gd name="connsiteX16" fmla="*/ 2544992 w 2994264"/>
                <a:gd name="connsiteY16" fmla="*/ 221993 h 1006897"/>
                <a:gd name="connsiteX17" fmla="*/ 2552920 w 2994264"/>
                <a:gd name="connsiteY17" fmla="*/ 235207 h 1006897"/>
                <a:gd name="connsiteX18" fmla="*/ 2555563 w 2994264"/>
                <a:gd name="connsiteY18" fmla="*/ 253707 h 1006897"/>
                <a:gd name="connsiteX19" fmla="*/ 2555563 w 2994264"/>
                <a:gd name="connsiteY19" fmla="*/ 277492 h 1006897"/>
                <a:gd name="connsiteX20" fmla="*/ 2523850 w 2994264"/>
                <a:gd name="connsiteY20" fmla="*/ 433415 h 1006897"/>
                <a:gd name="connsiteX21" fmla="*/ 2447209 w 2994264"/>
                <a:gd name="connsiteY21" fmla="*/ 745263 h 1006897"/>
                <a:gd name="connsiteX22" fmla="*/ 2439281 w 2994264"/>
                <a:gd name="connsiteY22" fmla="*/ 948756 h 1006897"/>
                <a:gd name="connsiteX23" fmla="*/ 2465709 w 2994264"/>
                <a:gd name="connsiteY23" fmla="*/ 975184 h 1006897"/>
                <a:gd name="connsiteX24" fmla="*/ 2507993 w 2994264"/>
                <a:gd name="connsiteY24" fmla="*/ 1001612 h 1006897"/>
                <a:gd name="connsiteX25" fmla="*/ 2542349 w 2994264"/>
                <a:gd name="connsiteY25" fmla="*/ 1006897 h 1006897"/>
                <a:gd name="connsiteX26" fmla="*/ 2571420 w 2994264"/>
                <a:gd name="connsiteY26" fmla="*/ 1001612 h 1006897"/>
                <a:gd name="connsiteX27" fmla="*/ 2600490 w 2994264"/>
                <a:gd name="connsiteY27" fmla="*/ 988398 h 1006897"/>
                <a:gd name="connsiteX28" fmla="*/ 2621633 w 2994264"/>
                <a:gd name="connsiteY28" fmla="*/ 967256 h 1006897"/>
                <a:gd name="connsiteX29" fmla="*/ 2637489 w 2994264"/>
                <a:gd name="connsiteY29" fmla="*/ 938185 h 1006897"/>
                <a:gd name="connsiteX30" fmla="*/ 2692987 w 2994264"/>
                <a:gd name="connsiteY30" fmla="*/ 808689 h 1006897"/>
                <a:gd name="connsiteX31" fmla="*/ 2777556 w 2994264"/>
                <a:gd name="connsiteY31" fmla="*/ 610481 h 1006897"/>
                <a:gd name="connsiteX32" fmla="*/ 2809270 w 2994264"/>
                <a:gd name="connsiteY32" fmla="*/ 520627 h 1006897"/>
                <a:gd name="connsiteX33" fmla="*/ 2843626 w 2994264"/>
                <a:gd name="connsiteY33" fmla="*/ 409630 h 1006897"/>
                <a:gd name="connsiteX34" fmla="*/ 2870053 w 2994264"/>
                <a:gd name="connsiteY34" fmla="*/ 369989 h 1006897"/>
                <a:gd name="connsiteX35" fmla="*/ 2904409 w 2994264"/>
                <a:gd name="connsiteY35" fmla="*/ 325062 h 1006897"/>
                <a:gd name="connsiteX36" fmla="*/ 2928194 w 2994264"/>
                <a:gd name="connsiteY36" fmla="*/ 301277 h 1006897"/>
                <a:gd name="connsiteX37" fmla="*/ 2946694 w 2994264"/>
                <a:gd name="connsiteY37" fmla="*/ 282777 h 1006897"/>
                <a:gd name="connsiteX38" fmla="*/ 2965193 w 2994264"/>
                <a:gd name="connsiteY38" fmla="*/ 261635 h 1006897"/>
                <a:gd name="connsiteX39" fmla="*/ 2983693 w 2994264"/>
                <a:gd name="connsiteY39" fmla="*/ 240493 h 1006897"/>
                <a:gd name="connsiteX40" fmla="*/ 2994264 w 2994264"/>
                <a:gd name="connsiteY40" fmla="*/ 214065 h 1006897"/>
                <a:gd name="connsiteX41" fmla="*/ 2991621 w 2994264"/>
                <a:gd name="connsiteY41" fmla="*/ 187637 h 1006897"/>
                <a:gd name="connsiteX42" fmla="*/ 2978407 w 2994264"/>
                <a:gd name="connsiteY42" fmla="*/ 166495 h 1006897"/>
                <a:gd name="connsiteX43" fmla="*/ 2946694 w 2994264"/>
                <a:gd name="connsiteY43" fmla="*/ 142710 h 1006897"/>
                <a:gd name="connsiteX44" fmla="*/ 2803984 w 2994264"/>
                <a:gd name="connsiteY44" fmla="*/ 63427 h 1006897"/>
                <a:gd name="connsiteX45" fmla="*/ 2708844 w 2994264"/>
                <a:gd name="connsiteY45" fmla="*/ 23785 h 1006897"/>
                <a:gd name="connsiteX46" fmla="*/ 2645418 w 2994264"/>
                <a:gd name="connsiteY46" fmla="*/ 5286 h 1006897"/>
                <a:gd name="connsiteX47" fmla="*/ 2616347 w 2994264"/>
                <a:gd name="connsiteY47" fmla="*/ 0 h 1006897"/>
                <a:gd name="connsiteX48" fmla="*/ 2587277 w 2994264"/>
                <a:gd name="connsiteY48" fmla="*/ 2643 h 1006897"/>
                <a:gd name="connsiteX49" fmla="*/ 2544992 w 2994264"/>
                <a:gd name="connsiteY49" fmla="*/ 18500 h 1006897"/>
                <a:gd name="connsiteX50" fmla="*/ 2484208 w 2994264"/>
                <a:gd name="connsiteY50" fmla="*/ 55499 h 1006897"/>
                <a:gd name="connsiteX51" fmla="*/ 2460423 w 2994264"/>
                <a:gd name="connsiteY51" fmla="*/ 68712 h 1006897"/>
                <a:gd name="connsiteX52" fmla="*/ 2288643 w 2994264"/>
                <a:gd name="connsiteY52" fmla="*/ 84569 h 1006897"/>
                <a:gd name="connsiteX53" fmla="*/ 1897512 w 2994264"/>
                <a:gd name="connsiteY53" fmla="*/ 118925 h 1006897"/>
                <a:gd name="connsiteX54" fmla="*/ 1347815 w 2994264"/>
                <a:gd name="connsiteY54" fmla="*/ 166495 h 100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994264" h="1006897">
                  <a:moveTo>
                    <a:pt x="1347815" y="166495"/>
                  </a:moveTo>
                  <a:lnTo>
                    <a:pt x="774333" y="216708"/>
                  </a:lnTo>
                  <a:lnTo>
                    <a:pt x="422844" y="245778"/>
                  </a:lnTo>
                  <a:lnTo>
                    <a:pt x="100426" y="274849"/>
                  </a:lnTo>
                  <a:lnTo>
                    <a:pt x="0" y="282777"/>
                  </a:lnTo>
                  <a:lnTo>
                    <a:pt x="29071" y="441344"/>
                  </a:lnTo>
                  <a:lnTo>
                    <a:pt x="343561" y="414916"/>
                  </a:lnTo>
                  <a:lnTo>
                    <a:pt x="750548" y="383203"/>
                  </a:lnTo>
                  <a:lnTo>
                    <a:pt x="1112608" y="351489"/>
                  </a:lnTo>
                  <a:lnTo>
                    <a:pt x="1506382" y="314490"/>
                  </a:lnTo>
                  <a:lnTo>
                    <a:pt x="1844657" y="280134"/>
                  </a:lnTo>
                  <a:lnTo>
                    <a:pt x="2103649" y="251064"/>
                  </a:lnTo>
                  <a:lnTo>
                    <a:pt x="2423424" y="211422"/>
                  </a:lnTo>
                  <a:lnTo>
                    <a:pt x="2494779" y="200851"/>
                  </a:lnTo>
                  <a:lnTo>
                    <a:pt x="2515922" y="203494"/>
                  </a:lnTo>
                  <a:lnTo>
                    <a:pt x="2534421" y="211422"/>
                  </a:lnTo>
                  <a:lnTo>
                    <a:pt x="2544992" y="221993"/>
                  </a:lnTo>
                  <a:lnTo>
                    <a:pt x="2552920" y="235207"/>
                  </a:lnTo>
                  <a:lnTo>
                    <a:pt x="2555563" y="253707"/>
                  </a:lnTo>
                  <a:lnTo>
                    <a:pt x="2555563" y="277492"/>
                  </a:lnTo>
                  <a:lnTo>
                    <a:pt x="2523850" y="433415"/>
                  </a:lnTo>
                  <a:lnTo>
                    <a:pt x="2447209" y="745263"/>
                  </a:lnTo>
                  <a:lnTo>
                    <a:pt x="2439281" y="948756"/>
                  </a:lnTo>
                  <a:lnTo>
                    <a:pt x="2465709" y="975184"/>
                  </a:lnTo>
                  <a:lnTo>
                    <a:pt x="2507993" y="1001612"/>
                  </a:lnTo>
                  <a:lnTo>
                    <a:pt x="2542349" y="1006897"/>
                  </a:lnTo>
                  <a:lnTo>
                    <a:pt x="2571420" y="1001612"/>
                  </a:lnTo>
                  <a:lnTo>
                    <a:pt x="2600490" y="988398"/>
                  </a:lnTo>
                  <a:lnTo>
                    <a:pt x="2621633" y="967256"/>
                  </a:lnTo>
                  <a:lnTo>
                    <a:pt x="2637489" y="938185"/>
                  </a:lnTo>
                  <a:lnTo>
                    <a:pt x="2692987" y="808689"/>
                  </a:lnTo>
                  <a:lnTo>
                    <a:pt x="2777556" y="610481"/>
                  </a:lnTo>
                  <a:lnTo>
                    <a:pt x="2809270" y="520627"/>
                  </a:lnTo>
                  <a:lnTo>
                    <a:pt x="2843626" y="409630"/>
                  </a:lnTo>
                  <a:lnTo>
                    <a:pt x="2870053" y="369989"/>
                  </a:lnTo>
                  <a:lnTo>
                    <a:pt x="2904409" y="325062"/>
                  </a:lnTo>
                  <a:lnTo>
                    <a:pt x="2928194" y="301277"/>
                  </a:lnTo>
                  <a:lnTo>
                    <a:pt x="2946694" y="282777"/>
                  </a:lnTo>
                  <a:lnTo>
                    <a:pt x="2965193" y="261635"/>
                  </a:lnTo>
                  <a:lnTo>
                    <a:pt x="2983693" y="240493"/>
                  </a:lnTo>
                  <a:lnTo>
                    <a:pt x="2994264" y="214065"/>
                  </a:lnTo>
                  <a:lnTo>
                    <a:pt x="2991621" y="187637"/>
                  </a:lnTo>
                  <a:lnTo>
                    <a:pt x="2978407" y="166495"/>
                  </a:lnTo>
                  <a:lnTo>
                    <a:pt x="2946694" y="142710"/>
                  </a:lnTo>
                  <a:lnTo>
                    <a:pt x="2803984" y="63427"/>
                  </a:lnTo>
                  <a:lnTo>
                    <a:pt x="2708844" y="23785"/>
                  </a:lnTo>
                  <a:lnTo>
                    <a:pt x="2645418" y="5286"/>
                  </a:lnTo>
                  <a:lnTo>
                    <a:pt x="2616347" y="0"/>
                  </a:lnTo>
                  <a:lnTo>
                    <a:pt x="2587277" y="2643"/>
                  </a:lnTo>
                  <a:lnTo>
                    <a:pt x="2544992" y="18500"/>
                  </a:lnTo>
                  <a:lnTo>
                    <a:pt x="2484208" y="55499"/>
                  </a:lnTo>
                  <a:lnTo>
                    <a:pt x="2460423" y="68712"/>
                  </a:lnTo>
                  <a:lnTo>
                    <a:pt x="2288643" y="84569"/>
                  </a:lnTo>
                  <a:lnTo>
                    <a:pt x="1897512" y="118925"/>
                  </a:lnTo>
                  <a:lnTo>
                    <a:pt x="1347815" y="16649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73C35DC6-7A9D-456C-8990-58D784E20122}"/>
                </a:ext>
              </a:extLst>
            </p:cNvPr>
            <p:cNvSpPr/>
            <p:nvPr/>
          </p:nvSpPr>
          <p:spPr>
            <a:xfrm>
              <a:off x="5076825" y="3335338"/>
              <a:ext cx="495300" cy="781050"/>
            </a:xfrm>
            <a:custGeom>
              <a:avLst/>
              <a:gdLst>
                <a:gd name="connsiteX0" fmla="*/ 395288 w 495300"/>
                <a:gd name="connsiteY0" fmla="*/ 314325 h 781050"/>
                <a:gd name="connsiteX1" fmla="*/ 359569 w 495300"/>
                <a:gd name="connsiteY1" fmla="*/ 159544 h 781050"/>
                <a:gd name="connsiteX2" fmla="*/ 292894 w 495300"/>
                <a:gd name="connsiteY2" fmla="*/ 50007 h 781050"/>
                <a:gd name="connsiteX3" fmla="*/ 250031 w 495300"/>
                <a:gd name="connsiteY3" fmla="*/ 33338 h 781050"/>
                <a:gd name="connsiteX4" fmla="*/ 178594 w 495300"/>
                <a:gd name="connsiteY4" fmla="*/ 16669 h 781050"/>
                <a:gd name="connsiteX5" fmla="*/ 109538 w 495300"/>
                <a:gd name="connsiteY5" fmla="*/ 7144 h 781050"/>
                <a:gd name="connsiteX6" fmla="*/ 64294 w 495300"/>
                <a:gd name="connsiteY6" fmla="*/ 4763 h 781050"/>
                <a:gd name="connsiteX7" fmla="*/ 38100 w 495300"/>
                <a:gd name="connsiteY7" fmla="*/ 2382 h 781050"/>
                <a:gd name="connsiteX8" fmla="*/ 14288 w 495300"/>
                <a:gd name="connsiteY8" fmla="*/ 0 h 781050"/>
                <a:gd name="connsiteX9" fmla="*/ 2381 w 495300"/>
                <a:gd name="connsiteY9" fmla="*/ 4763 h 781050"/>
                <a:gd name="connsiteX10" fmla="*/ 0 w 495300"/>
                <a:gd name="connsiteY10" fmla="*/ 23813 h 781050"/>
                <a:gd name="connsiteX11" fmla="*/ 16669 w 495300"/>
                <a:gd name="connsiteY11" fmla="*/ 52388 h 781050"/>
                <a:gd name="connsiteX12" fmla="*/ 42863 w 495300"/>
                <a:gd name="connsiteY12" fmla="*/ 85725 h 781050"/>
                <a:gd name="connsiteX13" fmla="*/ 90488 w 495300"/>
                <a:gd name="connsiteY13" fmla="*/ 138113 h 781050"/>
                <a:gd name="connsiteX14" fmla="*/ 135731 w 495300"/>
                <a:gd name="connsiteY14" fmla="*/ 211932 h 781050"/>
                <a:gd name="connsiteX15" fmla="*/ 157163 w 495300"/>
                <a:gd name="connsiteY15" fmla="*/ 271463 h 781050"/>
                <a:gd name="connsiteX16" fmla="*/ 204788 w 495300"/>
                <a:gd name="connsiteY16" fmla="*/ 433388 h 781050"/>
                <a:gd name="connsiteX17" fmla="*/ 257175 w 495300"/>
                <a:gd name="connsiteY17" fmla="*/ 597694 h 781050"/>
                <a:gd name="connsiteX18" fmla="*/ 283369 w 495300"/>
                <a:gd name="connsiteY18" fmla="*/ 678657 h 781050"/>
                <a:gd name="connsiteX19" fmla="*/ 300038 w 495300"/>
                <a:gd name="connsiteY19" fmla="*/ 719138 h 781050"/>
                <a:gd name="connsiteX20" fmla="*/ 309563 w 495300"/>
                <a:gd name="connsiteY20" fmla="*/ 740569 h 781050"/>
                <a:gd name="connsiteX21" fmla="*/ 333375 w 495300"/>
                <a:gd name="connsiteY21" fmla="*/ 766763 h 781050"/>
                <a:gd name="connsiteX22" fmla="*/ 359569 w 495300"/>
                <a:gd name="connsiteY22" fmla="*/ 778669 h 781050"/>
                <a:gd name="connsiteX23" fmla="*/ 385763 w 495300"/>
                <a:gd name="connsiteY23" fmla="*/ 781050 h 781050"/>
                <a:gd name="connsiteX24" fmla="*/ 426244 w 495300"/>
                <a:gd name="connsiteY24" fmla="*/ 769144 h 781050"/>
                <a:gd name="connsiteX25" fmla="*/ 466725 w 495300"/>
                <a:gd name="connsiteY25" fmla="*/ 745332 h 781050"/>
                <a:gd name="connsiteX26" fmla="*/ 483394 w 495300"/>
                <a:gd name="connsiteY26" fmla="*/ 731044 h 781050"/>
                <a:gd name="connsiteX27" fmla="*/ 490538 w 495300"/>
                <a:gd name="connsiteY27" fmla="*/ 716757 h 781050"/>
                <a:gd name="connsiteX28" fmla="*/ 495300 w 495300"/>
                <a:gd name="connsiteY28" fmla="*/ 692944 h 781050"/>
                <a:gd name="connsiteX29" fmla="*/ 490538 w 495300"/>
                <a:gd name="connsiteY29" fmla="*/ 652463 h 781050"/>
                <a:gd name="connsiteX30" fmla="*/ 454819 w 495300"/>
                <a:gd name="connsiteY30" fmla="*/ 559594 h 781050"/>
                <a:gd name="connsiteX31" fmla="*/ 395288 w 495300"/>
                <a:gd name="connsiteY31" fmla="*/ 314325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5300" h="781050">
                  <a:moveTo>
                    <a:pt x="395288" y="314325"/>
                  </a:moveTo>
                  <a:lnTo>
                    <a:pt x="359569" y="159544"/>
                  </a:lnTo>
                  <a:lnTo>
                    <a:pt x="292894" y="50007"/>
                  </a:lnTo>
                  <a:lnTo>
                    <a:pt x="250031" y="33338"/>
                  </a:lnTo>
                  <a:lnTo>
                    <a:pt x="178594" y="16669"/>
                  </a:lnTo>
                  <a:lnTo>
                    <a:pt x="109538" y="7144"/>
                  </a:lnTo>
                  <a:lnTo>
                    <a:pt x="64294" y="4763"/>
                  </a:lnTo>
                  <a:lnTo>
                    <a:pt x="38100" y="2382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16669" y="52388"/>
                  </a:lnTo>
                  <a:lnTo>
                    <a:pt x="42863" y="85725"/>
                  </a:lnTo>
                  <a:lnTo>
                    <a:pt x="90488" y="138113"/>
                  </a:lnTo>
                  <a:lnTo>
                    <a:pt x="135731" y="211932"/>
                  </a:lnTo>
                  <a:lnTo>
                    <a:pt x="157163" y="271463"/>
                  </a:lnTo>
                  <a:lnTo>
                    <a:pt x="204788" y="433388"/>
                  </a:lnTo>
                  <a:lnTo>
                    <a:pt x="257175" y="597694"/>
                  </a:lnTo>
                  <a:lnTo>
                    <a:pt x="283369" y="678657"/>
                  </a:lnTo>
                  <a:lnTo>
                    <a:pt x="300038" y="719138"/>
                  </a:lnTo>
                  <a:lnTo>
                    <a:pt x="309563" y="740569"/>
                  </a:lnTo>
                  <a:lnTo>
                    <a:pt x="333375" y="766763"/>
                  </a:lnTo>
                  <a:lnTo>
                    <a:pt x="359569" y="778669"/>
                  </a:lnTo>
                  <a:lnTo>
                    <a:pt x="385763" y="781050"/>
                  </a:lnTo>
                  <a:lnTo>
                    <a:pt x="426244" y="769144"/>
                  </a:lnTo>
                  <a:lnTo>
                    <a:pt x="466725" y="745332"/>
                  </a:lnTo>
                  <a:lnTo>
                    <a:pt x="483394" y="731044"/>
                  </a:lnTo>
                  <a:lnTo>
                    <a:pt x="490538" y="716757"/>
                  </a:lnTo>
                  <a:lnTo>
                    <a:pt x="495300" y="692944"/>
                  </a:lnTo>
                  <a:lnTo>
                    <a:pt x="490538" y="652463"/>
                  </a:lnTo>
                  <a:lnTo>
                    <a:pt x="454819" y="559594"/>
                  </a:lnTo>
                  <a:lnTo>
                    <a:pt x="395288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0">
              <a:extLst>
                <a:ext uri="{FF2B5EF4-FFF2-40B4-BE49-F238E27FC236}">
                  <a16:creationId xmlns:a16="http://schemas.microsoft.com/office/drawing/2014/main" id="{95053E02-E322-4DAB-8BD2-2A7F622F3E89}"/>
                </a:ext>
              </a:extLst>
            </p:cNvPr>
            <p:cNvSpPr/>
            <p:nvPr/>
          </p:nvSpPr>
          <p:spPr>
            <a:xfrm>
              <a:off x="4837113" y="2179638"/>
              <a:ext cx="2411412" cy="361950"/>
            </a:xfrm>
            <a:custGeom>
              <a:avLst/>
              <a:gdLst>
                <a:gd name="connsiteX0" fmla="*/ 1123179 w 2410210"/>
                <a:gd name="connsiteY0" fmla="*/ 126853 h 362060"/>
                <a:gd name="connsiteX1" fmla="*/ 1456169 w 2410210"/>
                <a:gd name="connsiteY1" fmla="*/ 84569 h 362060"/>
                <a:gd name="connsiteX2" fmla="*/ 1691376 w 2410210"/>
                <a:gd name="connsiteY2" fmla="*/ 52856 h 362060"/>
                <a:gd name="connsiteX3" fmla="*/ 1934511 w 2410210"/>
                <a:gd name="connsiteY3" fmla="*/ 21142 h 362060"/>
                <a:gd name="connsiteX4" fmla="*/ 1987366 w 2410210"/>
                <a:gd name="connsiteY4" fmla="*/ 7928 h 362060"/>
                <a:gd name="connsiteX5" fmla="*/ 2013794 w 2410210"/>
                <a:gd name="connsiteY5" fmla="*/ 5286 h 362060"/>
                <a:gd name="connsiteX6" fmla="*/ 2069292 w 2410210"/>
                <a:gd name="connsiteY6" fmla="*/ 0 h 362060"/>
                <a:gd name="connsiteX7" fmla="*/ 2130076 w 2410210"/>
                <a:gd name="connsiteY7" fmla="*/ 5286 h 362060"/>
                <a:gd name="connsiteX8" fmla="*/ 2180289 w 2410210"/>
                <a:gd name="connsiteY8" fmla="*/ 10571 h 362060"/>
                <a:gd name="connsiteX9" fmla="*/ 2264858 w 2410210"/>
                <a:gd name="connsiteY9" fmla="*/ 29071 h 362060"/>
                <a:gd name="connsiteX10" fmla="*/ 2410210 w 2410210"/>
                <a:gd name="connsiteY10" fmla="*/ 66069 h 362060"/>
                <a:gd name="connsiteX11" fmla="*/ 2373211 w 2410210"/>
                <a:gd name="connsiteY11" fmla="*/ 293348 h 362060"/>
                <a:gd name="connsiteX12" fmla="*/ 2354712 w 2410210"/>
                <a:gd name="connsiteY12" fmla="*/ 282777 h 362060"/>
                <a:gd name="connsiteX13" fmla="*/ 2330927 w 2410210"/>
                <a:gd name="connsiteY13" fmla="*/ 264277 h 362060"/>
                <a:gd name="connsiteX14" fmla="*/ 2315070 w 2410210"/>
                <a:gd name="connsiteY14" fmla="*/ 251064 h 362060"/>
                <a:gd name="connsiteX15" fmla="*/ 2286000 w 2410210"/>
                <a:gd name="connsiteY15" fmla="*/ 229921 h 362060"/>
                <a:gd name="connsiteX16" fmla="*/ 2256929 w 2410210"/>
                <a:gd name="connsiteY16" fmla="*/ 211422 h 362060"/>
                <a:gd name="connsiteX17" fmla="*/ 2219930 w 2410210"/>
                <a:gd name="connsiteY17" fmla="*/ 192923 h 362060"/>
                <a:gd name="connsiteX18" fmla="*/ 2198788 w 2410210"/>
                <a:gd name="connsiteY18" fmla="*/ 184994 h 362060"/>
                <a:gd name="connsiteX19" fmla="*/ 2169718 w 2410210"/>
                <a:gd name="connsiteY19" fmla="*/ 179709 h 362060"/>
                <a:gd name="connsiteX20" fmla="*/ 2103648 w 2410210"/>
                <a:gd name="connsiteY20" fmla="*/ 177066 h 362060"/>
                <a:gd name="connsiteX21" fmla="*/ 1953010 w 2410210"/>
                <a:gd name="connsiteY21" fmla="*/ 182351 h 362060"/>
                <a:gd name="connsiteX22" fmla="*/ 1786515 w 2410210"/>
                <a:gd name="connsiteY22" fmla="*/ 195565 h 362060"/>
                <a:gd name="connsiteX23" fmla="*/ 1717803 w 2410210"/>
                <a:gd name="connsiteY23" fmla="*/ 198208 h 362060"/>
                <a:gd name="connsiteX24" fmla="*/ 1561880 w 2410210"/>
                <a:gd name="connsiteY24" fmla="*/ 203494 h 362060"/>
                <a:gd name="connsiteX25" fmla="*/ 1405956 w 2410210"/>
                <a:gd name="connsiteY25" fmla="*/ 227279 h 362060"/>
                <a:gd name="connsiteX26" fmla="*/ 1189248 w 2410210"/>
                <a:gd name="connsiteY26" fmla="*/ 256349 h 362060"/>
                <a:gd name="connsiteX27" fmla="*/ 906472 w 2410210"/>
                <a:gd name="connsiteY27" fmla="*/ 293348 h 362060"/>
                <a:gd name="connsiteX28" fmla="*/ 673907 w 2410210"/>
                <a:gd name="connsiteY28" fmla="*/ 319776 h 362060"/>
                <a:gd name="connsiteX29" fmla="*/ 486270 w 2410210"/>
                <a:gd name="connsiteY29" fmla="*/ 340918 h 362060"/>
                <a:gd name="connsiteX30" fmla="*/ 388488 w 2410210"/>
                <a:gd name="connsiteY30" fmla="*/ 351489 h 362060"/>
                <a:gd name="connsiteX31" fmla="*/ 298633 w 2410210"/>
                <a:gd name="connsiteY31" fmla="*/ 359417 h 362060"/>
                <a:gd name="connsiteX32" fmla="*/ 237850 w 2410210"/>
                <a:gd name="connsiteY32" fmla="*/ 362060 h 362060"/>
                <a:gd name="connsiteX33" fmla="*/ 169137 w 2410210"/>
                <a:gd name="connsiteY33" fmla="*/ 362060 h 362060"/>
                <a:gd name="connsiteX34" fmla="*/ 81926 w 2410210"/>
                <a:gd name="connsiteY34" fmla="*/ 354132 h 362060"/>
                <a:gd name="connsiteX35" fmla="*/ 0 w 2410210"/>
                <a:gd name="connsiteY35" fmla="*/ 335632 h 362060"/>
                <a:gd name="connsiteX36" fmla="*/ 0 w 2410210"/>
                <a:gd name="connsiteY36" fmla="*/ 214065 h 362060"/>
                <a:gd name="connsiteX37" fmla="*/ 100425 w 2410210"/>
                <a:gd name="connsiteY37" fmla="*/ 221993 h 362060"/>
                <a:gd name="connsiteX38" fmla="*/ 243135 w 2410210"/>
                <a:gd name="connsiteY38" fmla="*/ 219350 h 362060"/>
                <a:gd name="connsiteX39" fmla="*/ 459843 w 2410210"/>
                <a:gd name="connsiteY39" fmla="*/ 203494 h 362060"/>
                <a:gd name="connsiteX40" fmla="*/ 821903 w 2410210"/>
                <a:gd name="connsiteY40" fmla="*/ 163852 h 362060"/>
                <a:gd name="connsiteX41" fmla="*/ 1123179 w 2410210"/>
                <a:gd name="connsiteY41" fmla="*/ 126853 h 36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10210" h="362060">
                  <a:moveTo>
                    <a:pt x="1123179" y="126853"/>
                  </a:moveTo>
                  <a:lnTo>
                    <a:pt x="1456169" y="84569"/>
                  </a:lnTo>
                  <a:lnTo>
                    <a:pt x="1691376" y="52856"/>
                  </a:lnTo>
                  <a:lnTo>
                    <a:pt x="1934511" y="21142"/>
                  </a:lnTo>
                  <a:lnTo>
                    <a:pt x="1987366" y="7928"/>
                  </a:lnTo>
                  <a:lnTo>
                    <a:pt x="2013794" y="5286"/>
                  </a:lnTo>
                  <a:lnTo>
                    <a:pt x="2069292" y="0"/>
                  </a:lnTo>
                  <a:lnTo>
                    <a:pt x="2130076" y="5286"/>
                  </a:lnTo>
                  <a:lnTo>
                    <a:pt x="2180289" y="10571"/>
                  </a:lnTo>
                  <a:lnTo>
                    <a:pt x="2264858" y="29071"/>
                  </a:lnTo>
                  <a:lnTo>
                    <a:pt x="2410210" y="66069"/>
                  </a:lnTo>
                  <a:lnTo>
                    <a:pt x="2373211" y="293348"/>
                  </a:lnTo>
                  <a:lnTo>
                    <a:pt x="2354712" y="282777"/>
                  </a:lnTo>
                  <a:lnTo>
                    <a:pt x="2330927" y="264277"/>
                  </a:lnTo>
                  <a:lnTo>
                    <a:pt x="2315070" y="251064"/>
                  </a:lnTo>
                  <a:lnTo>
                    <a:pt x="2286000" y="229921"/>
                  </a:lnTo>
                  <a:lnTo>
                    <a:pt x="2256929" y="211422"/>
                  </a:lnTo>
                  <a:lnTo>
                    <a:pt x="2219930" y="192923"/>
                  </a:lnTo>
                  <a:lnTo>
                    <a:pt x="2198788" y="184994"/>
                  </a:lnTo>
                  <a:lnTo>
                    <a:pt x="2169718" y="179709"/>
                  </a:lnTo>
                  <a:lnTo>
                    <a:pt x="2103648" y="177066"/>
                  </a:lnTo>
                  <a:lnTo>
                    <a:pt x="1953010" y="182351"/>
                  </a:lnTo>
                  <a:lnTo>
                    <a:pt x="1786515" y="195565"/>
                  </a:lnTo>
                  <a:lnTo>
                    <a:pt x="1717803" y="198208"/>
                  </a:lnTo>
                  <a:lnTo>
                    <a:pt x="1561880" y="203494"/>
                  </a:lnTo>
                  <a:lnTo>
                    <a:pt x="1405956" y="227279"/>
                  </a:lnTo>
                  <a:lnTo>
                    <a:pt x="1189248" y="256349"/>
                  </a:lnTo>
                  <a:lnTo>
                    <a:pt x="906472" y="293348"/>
                  </a:lnTo>
                  <a:lnTo>
                    <a:pt x="673907" y="319776"/>
                  </a:lnTo>
                  <a:lnTo>
                    <a:pt x="486270" y="340918"/>
                  </a:lnTo>
                  <a:lnTo>
                    <a:pt x="388488" y="351489"/>
                  </a:lnTo>
                  <a:lnTo>
                    <a:pt x="298633" y="359417"/>
                  </a:lnTo>
                  <a:lnTo>
                    <a:pt x="237850" y="362060"/>
                  </a:lnTo>
                  <a:lnTo>
                    <a:pt x="169137" y="362060"/>
                  </a:lnTo>
                  <a:lnTo>
                    <a:pt x="81926" y="354132"/>
                  </a:lnTo>
                  <a:lnTo>
                    <a:pt x="0" y="335632"/>
                  </a:lnTo>
                  <a:lnTo>
                    <a:pt x="0" y="214065"/>
                  </a:lnTo>
                  <a:lnTo>
                    <a:pt x="100425" y="221993"/>
                  </a:lnTo>
                  <a:lnTo>
                    <a:pt x="243135" y="219350"/>
                  </a:lnTo>
                  <a:lnTo>
                    <a:pt x="459843" y="203494"/>
                  </a:lnTo>
                  <a:lnTo>
                    <a:pt x="821903" y="163852"/>
                  </a:lnTo>
                  <a:lnTo>
                    <a:pt x="1123179" y="12685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6">
              <a:extLst>
                <a:ext uri="{FF2B5EF4-FFF2-40B4-BE49-F238E27FC236}">
                  <a16:creationId xmlns:a16="http://schemas.microsoft.com/office/drawing/2014/main" id="{88F889C2-3031-4A9E-8DCA-6EA2C7BFACD7}"/>
                </a:ext>
              </a:extLst>
            </p:cNvPr>
            <p:cNvSpPr/>
            <p:nvPr/>
          </p:nvSpPr>
          <p:spPr>
            <a:xfrm rot="16200000">
              <a:off x="2352676" y="2997201"/>
              <a:ext cx="3924300" cy="1254125"/>
            </a:xfrm>
            <a:custGeom>
              <a:avLst/>
              <a:gdLst>
                <a:gd name="connsiteX0" fmla="*/ 1803400 w 3924300"/>
                <a:gd name="connsiteY0" fmla="*/ 777875 h 1254125"/>
                <a:gd name="connsiteX1" fmla="*/ 2066925 w 3924300"/>
                <a:gd name="connsiteY1" fmla="*/ 838200 h 1254125"/>
                <a:gd name="connsiteX2" fmla="*/ 2320925 w 3924300"/>
                <a:gd name="connsiteY2" fmla="*/ 879475 h 1254125"/>
                <a:gd name="connsiteX3" fmla="*/ 2546350 w 3924300"/>
                <a:gd name="connsiteY3" fmla="*/ 904875 h 1254125"/>
                <a:gd name="connsiteX4" fmla="*/ 2708275 w 3924300"/>
                <a:gd name="connsiteY4" fmla="*/ 920750 h 1254125"/>
                <a:gd name="connsiteX5" fmla="*/ 2898775 w 3924300"/>
                <a:gd name="connsiteY5" fmla="*/ 936625 h 1254125"/>
                <a:gd name="connsiteX6" fmla="*/ 3098800 w 3924300"/>
                <a:gd name="connsiteY6" fmla="*/ 946150 h 1254125"/>
                <a:gd name="connsiteX7" fmla="*/ 3330575 w 3924300"/>
                <a:gd name="connsiteY7" fmla="*/ 952500 h 1254125"/>
                <a:gd name="connsiteX8" fmla="*/ 3524250 w 3924300"/>
                <a:gd name="connsiteY8" fmla="*/ 949325 h 1254125"/>
                <a:gd name="connsiteX9" fmla="*/ 3609975 w 3924300"/>
                <a:gd name="connsiteY9" fmla="*/ 942975 h 1254125"/>
                <a:gd name="connsiteX10" fmla="*/ 3667125 w 3924300"/>
                <a:gd name="connsiteY10" fmla="*/ 933450 h 1254125"/>
                <a:gd name="connsiteX11" fmla="*/ 3733800 w 3924300"/>
                <a:gd name="connsiteY11" fmla="*/ 914400 h 1254125"/>
                <a:gd name="connsiteX12" fmla="*/ 3778250 w 3924300"/>
                <a:gd name="connsiteY12" fmla="*/ 892175 h 1254125"/>
                <a:gd name="connsiteX13" fmla="*/ 3813175 w 3924300"/>
                <a:gd name="connsiteY13" fmla="*/ 866775 h 1254125"/>
                <a:gd name="connsiteX14" fmla="*/ 3832225 w 3924300"/>
                <a:gd name="connsiteY14" fmla="*/ 841375 h 1254125"/>
                <a:gd name="connsiteX15" fmla="*/ 3857625 w 3924300"/>
                <a:gd name="connsiteY15" fmla="*/ 819150 h 1254125"/>
                <a:gd name="connsiteX16" fmla="*/ 3883025 w 3924300"/>
                <a:gd name="connsiteY16" fmla="*/ 806450 h 1254125"/>
                <a:gd name="connsiteX17" fmla="*/ 3898900 w 3924300"/>
                <a:gd name="connsiteY17" fmla="*/ 800100 h 1254125"/>
                <a:gd name="connsiteX18" fmla="*/ 3908425 w 3924300"/>
                <a:gd name="connsiteY18" fmla="*/ 800100 h 1254125"/>
                <a:gd name="connsiteX19" fmla="*/ 3921125 w 3924300"/>
                <a:gd name="connsiteY19" fmla="*/ 806450 h 1254125"/>
                <a:gd name="connsiteX20" fmla="*/ 3924300 w 3924300"/>
                <a:gd name="connsiteY20" fmla="*/ 831850 h 1254125"/>
                <a:gd name="connsiteX21" fmla="*/ 3917950 w 3924300"/>
                <a:gd name="connsiteY21" fmla="*/ 901700 h 1254125"/>
                <a:gd name="connsiteX22" fmla="*/ 3908425 w 3924300"/>
                <a:gd name="connsiteY22" fmla="*/ 965200 h 1254125"/>
                <a:gd name="connsiteX23" fmla="*/ 3892550 w 3924300"/>
                <a:gd name="connsiteY23" fmla="*/ 1028700 h 1254125"/>
                <a:gd name="connsiteX24" fmla="*/ 3867150 w 3924300"/>
                <a:gd name="connsiteY24" fmla="*/ 1092200 h 1254125"/>
                <a:gd name="connsiteX25" fmla="*/ 3848100 w 3924300"/>
                <a:gd name="connsiteY25" fmla="*/ 1133475 h 1254125"/>
                <a:gd name="connsiteX26" fmla="*/ 3822700 w 3924300"/>
                <a:gd name="connsiteY26" fmla="*/ 1187450 h 1254125"/>
                <a:gd name="connsiteX27" fmla="*/ 3689350 w 3924300"/>
                <a:gd name="connsiteY27" fmla="*/ 1241425 h 1254125"/>
                <a:gd name="connsiteX28" fmla="*/ 3533775 w 3924300"/>
                <a:gd name="connsiteY28" fmla="*/ 1250950 h 1254125"/>
                <a:gd name="connsiteX29" fmla="*/ 3349625 w 3924300"/>
                <a:gd name="connsiteY29" fmla="*/ 1254125 h 1254125"/>
                <a:gd name="connsiteX30" fmla="*/ 3152775 w 3924300"/>
                <a:gd name="connsiteY30" fmla="*/ 1241425 h 1254125"/>
                <a:gd name="connsiteX31" fmla="*/ 3060700 w 3924300"/>
                <a:gd name="connsiteY31" fmla="*/ 1241425 h 1254125"/>
                <a:gd name="connsiteX32" fmla="*/ 2851150 w 3924300"/>
                <a:gd name="connsiteY32" fmla="*/ 1212850 h 1254125"/>
                <a:gd name="connsiteX33" fmla="*/ 2613025 w 3924300"/>
                <a:gd name="connsiteY33" fmla="*/ 1174750 h 1254125"/>
                <a:gd name="connsiteX34" fmla="*/ 2387600 w 3924300"/>
                <a:gd name="connsiteY34" fmla="*/ 1136650 h 1254125"/>
                <a:gd name="connsiteX35" fmla="*/ 2152650 w 3924300"/>
                <a:gd name="connsiteY35" fmla="*/ 1092200 h 1254125"/>
                <a:gd name="connsiteX36" fmla="*/ 1927225 w 3924300"/>
                <a:gd name="connsiteY36" fmla="*/ 1041400 h 1254125"/>
                <a:gd name="connsiteX37" fmla="*/ 1692275 w 3924300"/>
                <a:gd name="connsiteY37" fmla="*/ 981075 h 1254125"/>
                <a:gd name="connsiteX38" fmla="*/ 1428750 w 3924300"/>
                <a:gd name="connsiteY38" fmla="*/ 901700 h 1254125"/>
                <a:gd name="connsiteX39" fmla="*/ 1241425 w 3924300"/>
                <a:gd name="connsiteY39" fmla="*/ 835025 h 1254125"/>
                <a:gd name="connsiteX40" fmla="*/ 1085850 w 3924300"/>
                <a:gd name="connsiteY40" fmla="*/ 768350 h 1254125"/>
                <a:gd name="connsiteX41" fmla="*/ 936625 w 3924300"/>
                <a:gd name="connsiteY41" fmla="*/ 695325 h 1254125"/>
                <a:gd name="connsiteX42" fmla="*/ 752475 w 3924300"/>
                <a:gd name="connsiteY42" fmla="*/ 593725 h 1254125"/>
                <a:gd name="connsiteX43" fmla="*/ 581025 w 3924300"/>
                <a:gd name="connsiteY43" fmla="*/ 492125 h 1254125"/>
                <a:gd name="connsiteX44" fmla="*/ 400050 w 3924300"/>
                <a:gd name="connsiteY44" fmla="*/ 368300 h 1254125"/>
                <a:gd name="connsiteX45" fmla="*/ 231775 w 3924300"/>
                <a:gd name="connsiteY45" fmla="*/ 241300 h 1254125"/>
                <a:gd name="connsiteX46" fmla="*/ 136525 w 3924300"/>
                <a:gd name="connsiteY46" fmla="*/ 165100 h 1254125"/>
                <a:gd name="connsiteX47" fmla="*/ 53975 w 3924300"/>
                <a:gd name="connsiteY47" fmla="*/ 95250 h 1254125"/>
                <a:gd name="connsiteX48" fmla="*/ 19050 w 3924300"/>
                <a:gd name="connsiteY48" fmla="*/ 63500 h 1254125"/>
                <a:gd name="connsiteX49" fmla="*/ 6350 w 3924300"/>
                <a:gd name="connsiteY49" fmla="*/ 44450 h 1254125"/>
                <a:gd name="connsiteX50" fmla="*/ 0 w 3924300"/>
                <a:gd name="connsiteY50" fmla="*/ 22225 h 1254125"/>
                <a:gd name="connsiteX51" fmla="*/ 3175 w 3924300"/>
                <a:gd name="connsiteY51" fmla="*/ 0 h 1254125"/>
                <a:gd name="connsiteX52" fmla="*/ 19050 w 3924300"/>
                <a:gd name="connsiteY52" fmla="*/ 0 h 1254125"/>
                <a:gd name="connsiteX53" fmla="*/ 44450 w 3924300"/>
                <a:gd name="connsiteY53" fmla="*/ 6350 h 1254125"/>
                <a:gd name="connsiteX54" fmla="*/ 114300 w 3924300"/>
                <a:gd name="connsiteY54" fmla="*/ 47625 h 1254125"/>
                <a:gd name="connsiteX55" fmla="*/ 200025 w 3924300"/>
                <a:gd name="connsiteY55" fmla="*/ 101600 h 1254125"/>
                <a:gd name="connsiteX56" fmla="*/ 320675 w 3924300"/>
                <a:gd name="connsiteY56" fmla="*/ 171450 h 1254125"/>
                <a:gd name="connsiteX57" fmla="*/ 457200 w 3924300"/>
                <a:gd name="connsiteY57" fmla="*/ 247650 h 1254125"/>
                <a:gd name="connsiteX58" fmla="*/ 593725 w 3924300"/>
                <a:gd name="connsiteY58" fmla="*/ 320675 h 1254125"/>
                <a:gd name="connsiteX59" fmla="*/ 711200 w 3924300"/>
                <a:gd name="connsiteY59" fmla="*/ 377825 h 1254125"/>
                <a:gd name="connsiteX60" fmla="*/ 838200 w 3924300"/>
                <a:gd name="connsiteY60" fmla="*/ 438150 h 1254125"/>
                <a:gd name="connsiteX61" fmla="*/ 1022350 w 3924300"/>
                <a:gd name="connsiteY61" fmla="*/ 520700 h 1254125"/>
                <a:gd name="connsiteX62" fmla="*/ 1200150 w 3924300"/>
                <a:gd name="connsiteY62" fmla="*/ 590550 h 1254125"/>
                <a:gd name="connsiteX63" fmla="*/ 1362075 w 3924300"/>
                <a:gd name="connsiteY63" fmla="*/ 647700 h 1254125"/>
                <a:gd name="connsiteX64" fmla="*/ 1524000 w 3924300"/>
                <a:gd name="connsiteY64" fmla="*/ 698500 h 1254125"/>
                <a:gd name="connsiteX65" fmla="*/ 1698625 w 3924300"/>
                <a:gd name="connsiteY65" fmla="*/ 749300 h 1254125"/>
                <a:gd name="connsiteX66" fmla="*/ 1803400 w 3924300"/>
                <a:gd name="connsiteY66" fmla="*/ 777875 h 12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924300" h="1254125">
                  <a:moveTo>
                    <a:pt x="1803400" y="777875"/>
                  </a:moveTo>
                  <a:lnTo>
                    <a:pt x="2066925" y="838200"/>
                  </a:lnTo>
                  <a:lnTo>
                    <a:pt x="2320925" y="879475"/>
                  </a:lnTo>
                  <a:lnTo>
                    <a:pt x="2546350" y="904875"/>
                  </a:lnTo>
                  <a:lnTo>
                    <a:pt x="2708275" y="920750"/>
                  </a:lnTo>
                  <a:lnTo>
                    <a:pt x="2898775" y="936625"/>
                  </a:lnTo>
                  <a:lnTo>
                    <a:pt x="3098800" y="946150"/>
                  </a:lnTo>
                  <a:lnTo>
                    <a:pt x="3330575" y="952500"/>
                  </a:lnTo>
                  <a:lnTo>
                    <a:pt x="3524250" y="949325"/>
                  </a:lnTo>
                  <a:lnTo>
                    <a:pt x="3609975" y="942975"/>
                  </a:lnTo>
                  <a:lnTo>
                    <a:pt x="3667125" y="933450"/>
                  </a:lnTo>
                  <a:lnTo>
                    <a:pt x="3733800" y="914400"/>
                  </a:lnTo>
                  <a:lnTo>
                    <a:pt x="3778250" y="892175"/>
                  </a:lnTo>
                  <a:lnTo>
                    <a:pt x="3813175" y="866775"/>
                  </a:lnTo>
                  <a:lnTo>
                    <a:pt x="3832225" y="841375"/>
                  </a:lnTo>
                  <a:lnTo>
                    <a:pt x="3857625" y="819150"/>
                  </a:lnTo>
                  <a:lnTo>
                    <a:pt x="3883025" y="806450"/>
                  </a:lnTo>
                  <a:lnTo>
                    <a:pt x="3898900" y="800100"/>
                  </a:lnTo>
                  <a:lnTo>
                    <a:pt x="3908425" y="800100"/>
                  </a:lnTo>
                  <a:lnTo>
                    <a:pt x="3921125" y="806450"/>
                  </a:lnTo>
                  <a:lnTo>
                    <a:pt x="3924300" y="831850"/>
                  </a:lnTo>
                  <a:lnTo>
                    <a:pt x="3917950" y="901700"/>
                  </a:lnTo>
                  <a:lnTo>
                    <a:pt x="3908425" y="965200"/>
                  </a:lnTo>
                  <a:lnTo>
                    <a:pt x="3892550" y="1028700"/>
                  </a:lnTo>
                  <a:lnTo>
                    <a:pt x="3867150" y="1092200"/>
                  </a:lnTo>
                  <a:lnTo>
                    <a:pt x="3848100" y="1133475"/>
                  </a:lnTo>
                  <a:lnTo>
                    <a:pt x="3822700" y="1187450"/>
                  </a:lnTo>
                  <a:lnTo>
                    <a:pt x="3689350" y="1241425"/>
                  </a:lnTo>
                  <a:lnTo>
                    <a:pt x="3533775" y="1250950"/>
                  </a:lnTo>
                  <a:lnTo>
                    <a:pt x="3349625" y="1254125"/>
                  </a:lnTo>
                  <a:lnTo>
                    <a:pt x="3152775" y="1241425"/>
                  </a:lnTo>
                  <a:lnTo>
                    <a:pt x="3060700" y="1241425"/>
                  </a:lnTo>
                  <a:lnTo>
                    <a:pt x="2851150" y="1212850"/>
                  </a:lnTo>
                  <a:lnTo>
                    <a:pt x="2613025" y="1174750"/>
                  </a:lnTo>
                  <a:lnTo>
                    <a:pt x="2387600" y="1136650"/>
                  </a:lnTo>
                  <a:lnTo>
                    <a:pt x="2152650" y="1092200"/>
                  </a:lnTo>
                  <a:lnTo>
                    <a:pt x="1927225" y="1041400"/>
                  </a:lnTo>
                  <a:lnTo>
                    <a:pt x="1692275" y="981075"/>
                  </a:lnTo>
                  <a:lnTo>
                    <a:pt x="1428750" y="901700"/>
                  </a:lnTo>
                  <a:lnTo>
                    <a:pt x="1241425" y="835025"/>
                  </a:lnTo>
                  <a:lnTo>
                    <a:pt x="1085850" y="768350"/>
                  </a:lnTo>
                  <a:lnTo>
                    <a:pt x="936625" y="695325"/>
                  </a:lnTo>
                  <a:lnTo>
                    <a:pt x="752475" y="593725"/>
                  </a:lnTo>
                  <a:lnTo>
                    <a:pt x="581025" y="492125"/>
                  </a:lnTo>
                  <a:lnTo>
                    <a:pt x="400050" y="368300"/>
                  </a:lnTo>
                  <a:lnTo>
                    <a:pt x="231775" y="241300"/>
                  </a:lnTo>
                  <a:lnTo>
                    <a:pt x="136525" y="165100"/>
                  </a:lnTo>
                  <a:lnTo>
                    <a:pt x="53975" y="95250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6350"/>
                  </a:lnTo>
                  <a:lnTo>
                    <a:pt x="114300" y="47625"/>
                  </a:lnTo>
                  <a:lnTo>
                    <a:pt x="200025" y="101600"/>
                  </a:lnTo>
                  <a:lnTo>
                    <a:pt x="320675" y="171450"/>
                  </a:lnTo>
                  <a:lnTo>
                    <a:pt x="457200" y="247650"/>
                  </a:lnTo>
                  <a:lnTo>
                    <a:pt x="593725" y="320675"/>
                  </a:lnTo>
                  <a:lnTo>
                    <a:pt x="711200" y="377825"/>
                  </a:lnTo>
                  <a:lnTo>
                    <a:pt x="838200" y="438150"/>
                  </a:lnTo>
                  <a:lnTo>
                    <a:pt x="1022350" y="520700"/>
                  </a:lnTo>
                  <a:lnTo>
                    <a:pt x="1200150" y="590550"/>
                  </a:lnTo>
                  <a:lnTo>
                    <a:pt x="1362075" y="647700"/>
                  </a:lnTo>
                  <a:lnTo>
                    <a:pt x="1524000" y="698500"/>
                  </a:lnTo>
                  <a:lnTo>
                    <a:pt x="1698625" y="749300"/>
                  </a:lnTo>
                  <a:lnTo>
                    <a:pt x="1803400" y="777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1">
              <a:extLst>
                <a:ext uri="{FF2B5EF4-FFF2-40B4-BE49-F238E27FC236}">
                  <a16:creationId xmlns:a16="http://schemas.microsoft.com/office/drawing/2014/main" id="{119C780A-6FB8-4CCB-973F-E9096C79A0CB}"/>
                </a:ext>
              </a:extLst>
            </p:cNvPr>
            <p:cNvSpPr/>
            <p:nvPr/>
          </p:nvSpPr>
          <p:spPr>
            <a:xfrm>
              <a:off x="5257801" y="2335214"/>
              <a:ext cx="1700213" cy="758825"/>
            </a:xfrm>
            <a:custGeom>
              <a:avLst/>
              <a:gdLst>
                <a:gd name="connsiteX0" fmla="*/ 595313 w 1700213"/>
                <a:gd name="connsiteY0" fmla="*/ 514350 h 757238"/>
                <a:gd name="connsiteX1" fmla="*/ 740569 w 1700213"/>
                <a:gd name="connsiteY1" fmla="*/ 461963 h 757238"/>
                <a:gd name="connsiteX2" fmla="*/ 866775 w 1700213"/>
                <a:gd name="connsiteY2" fmla="*/ 416719 h 757238"/>
                <a:gd name="connsiteX3" fmla="*/ 966788 w 1700213"/>
                <a:gd name="connsiteY3" fmla="*/ 381000 h 757238"/>
                <a:gd name="connsiteX4" fmla="*/ 1042988 w 1700213"/>
                <a:gd name="connsiteY4" fmla="*/ 352425 h 757238"/>
                <a:gd name="connsiteX5" fmla="*/ 1107281 w 1700213"/>
                <a:gd name="connsiteY5" fmla="*/ 323850 h 757238"/>
                <a:gd name="connsiteX6" fmla="*/ 1173956 w 1700213"/>
                <a:gd name="connsiteY6" fmla="*/ 288132 h 757238"/>
                <a:gd name="connsiteX7" fmla="*/ 1204913 w 1700213"/>
                <a:gd name="connsiteY7" fmla="*/ 261938 h 757238"/>
                <a:gd name="connsiteX8" fmla="*/ 1228725 w 1700213"/>
                <a:gd name="connsiteY8" fmla="*/ 240507 h 757238"/>
                <a:gd name="connsiteX9" fmla="*/ 1243013 w 1700213"/>
                <a:gd name="connsiteY9" fmla="*/ 219075 h 757238"/>
                <a:gd name="connsiteX10" fmla="*/ 1252538 w 1700213"/>
                <a:gd name="connsiteY10" fmla="*/ 195263 h 757238"/>
                <a:gd name="connsiteX11" fmla="*/ 1257300 w 1700213"/>
                <a:gd name="connsiteY11" fmla="*/ 166688 h 757238"/>
                <a:gd name="connsiteX12" fmla="*/ 1252538 w 1700213"/>
                <a:gd name="connsiteY12" fmla="*/ 142875 h 757238"/>
                <a:gd name="connsiteX13" fmla="*/ 1233488 w 1700213"/>
                <a:gd name="connsiteY13" fmla="*/ 111919 h 757238"/>
                <a:gd name="connsiteX14" fmla="*/ 1209675 w 1700213"/>
                <a:gd name="connsiteY14" fmla="*/ 80963 h 757238"/>
                <a:gd name="connsiteX15" fmla="*/ 1126331 w 1700213"/>
                <a:gd name="connsiteY15" fmla="*/ 14288 h 757238"/>
                <a:gd name="connsiteX16" fmla="*/ 1254919 w 1700213"/>
                <a:gd name="connsiteY16" fmla="*/ 0 h 757238"/>
                <a:gd name="connsiteX17" fmla="*/ 1385888 w 1700213"/>
                <a:gd name="connsiteY17" fmla="*/ 71438 h 757238"/>
                <a:gd name="connsiteX18" fmla="*/ 1488281 w 1700213"/>
                <a:gd name="connsiteY18" fmla="*/ 123825 h 757238"/>
                <a:gd name="connsiteX19" fmla="*/ 1557338 w 1700213"/>
                <a:gd name="connsiteY19" fmla="*/ 164307 h 757238"/>
                <a:gd name="connsiteX20" fmla="*/ 1607344 w 1700213"/>
                <a:gd name="connsiteY20" fmla="*/ 195263 h 757238"/>
                <a:gd name="connsiteX21" fmla="*/ 1645444 w 1700213"/>
                <a:gd name="connsiteY21" fmla="*/ 223838 h 757238"/>
                <a:gd name="connsiteX22" fmla="*/ 1669256 w 1700213"/>
                <a:gd name="connsiteY22" fmla="*/ 242888 h 757238"/>
                <a:gd name="connsiteX23" fmla="*/ 1688306 w 1700213"/>
                <a:gd name="connsiteY23" fmla="*/ 266700 h 757238"/>
                <a:gd name="connsiteX24" fmla="*/ 1697831 w 1700213"/>
                <a:gd name="connsiteY24" fmla="*/ 292894 h 757238"/>
                <a:gd name="connsiteX25" fmla="*/ 1700213 w 1700213"/>
                <a:gd name="connsiteY25" fmla="*/ 314325 h 757238"/>
                <a:gd name="connsiteX26" fmla="*/ 1693069 w 1700213"/>
                <a:gd name="connsiteY26" fmla="*/ 340519 h 757238"/>
                <a:gd name="connsiteX27" fmla="*/ 1671638 w 1700213"/>
                <a:gd name="connsiteY27" fmla="*/ 359569 h 757238"/>
                <a:gd name="connsiteX28" fmla="*/ 1621631 w 1700213"/>
                <a:gd name="connsiteY28" fmla="*/ 378619 h 757238"/>
                <a:gd name="connsiteX29" fmla="*/ 1566863 w 1700213"/>
                <a:gd name="connsiteY29" fmla="*/ 388144 h 757238"/>
                <a:gd name="connsiteX30" fmla="*/ 1452563 w 1700213"/>
                <a:gd name="connsiteY30" fmla="*/ 433388 h 757238"/>
                <a:gd name="connsiteX31" fmla="*/ 1235869 w 1700213"/>
                <a:gd name="connsiteY31" fmla="*/ 507207 h 757238"/>
                <a:gd name="connsiteX32" fmla="*/ 988219 w 1700213"/>
                <a:gd name="connsiteY32" fmla="*/ 578644 h 757238"/>
                <a:gd name="connsiteX33" fmla="*/ 750094 w 1700213"/>
                <a:gd name="connsiteY33" fmla="*/ 631032 h 757238"/>
                <a:gd name="connsiteX34" fmla="*/ 557213 w 1700213"/>
                <a:gd name="connsiteY34" fmla="*/ 673894 h 757238"/>
                <a:gd name="connsiteX35" fmla="*/ 350044 w 1700213"/>
                <a:gd name="connsiteY35" fmla="*/ 714375 h 757238"/>
                <a:gd name="connsiteX36" fmla="*/ 178594 w 1700213"/>
                <a:gd name="connsiteY36" fmla="*/ 742950 h 757238"/>
                <a:gd name="connsiteX37" fmla="*/ 80963 w 1700213"/>
                <a:gd name="connsiteY37" fmla="*/ 757238 h 757238"/>
                <a:gd name="connsiteX38" fmla="*/ 47625 w 1700213"/>
                <a:gd name="connsiteY38" fmla="*/ 757238 h 757238"/>
                <a:gd name="connsiteX39" fmla="*/ 21431 w 1700213"/>
                <a:gd name="connsiteY39" fmla="*/ 754857 h 757238"/>
                <a:gd name="connsiteX40" fmla="*/ 4763 w 1700213"/>
                <a:gd name="connsiteY40" fmla="*/ 750094 h 757238"/>
                <a:gd name="connsiteX41" fmla="*/ 0 w 1700213"/>
                <a:gd name="connsiteY41" fmla="*/ 742950 h 757238"/>
                <a:gd name="connsiteX42" fmla="*/ 2381 w 1700213"/>
                <a:gd name="connsiteY42" fmla="*/ 726282 h 757238"/>
                <a:gd name="connsiteX43" fmla="*/ 23813 w 1700213"/>
                <a:gd name="connsiteY43" fmla="*/ 707232 h 757238"/>
                <a:gd name="connsiteX44" fmla="*/ 50006 w 1700213"/>
                <a:gd name="connsiteY44" fmla="*/ 692944 h 757238"/>
                <a:gd name="connsiteX45" fmla="*/ 176213 w 1700213"/>
                <a:gd name="connsiteY45" fmla="*/ 654844 h 757238"/>
                <a:gd name="connsiteX46" fmla="*/ 395288 w 1700213"/>
                <a:gd name="connsiteY46" fmla="*/ 581025 h 757238"/>
                <a:gd name="connsiteX47" fmla="*/ 595313 w 1700213"/>
                <a:gd name="connsiteY47" fmla="*/ 51435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0213" h="757238">
                  <a:moveTo>
                    <a:pt x="595313" y="514350"/>
                  </a:moveTo>
                  <a:lnTo>
                    <a:pt x="740569" y="461963"/>
                  </a:lnTo>
                  <a:lnTo>
                    <a:pt x="866775" y="416719"/>
                  </a:lnTo>
                  <a:lnTo>
                    <a:pt x="966788" y="381000"/>
                  </a:lnTo>
                  <a:lnTo>
                    <a:pt x="1042988" y="352425"/>
                  </a:lnTo>
                  <a:lnTo>
                    <a:pt x="1107281" y="323850"/>
                  </a:lnTo>
                  <a:lnTo>
                    <a:pt x="1173956" y="288132"/>
                  </a:lnTo>
                  <a:lnTo>
                    <a:pt x="1204913" y="261938"/>
                  </a:lnTo>
                  <a:lnTo>
                    <a:pt x="1228725" y="240507"/>
                  </a:lnTo>
                  <a:lnTo>
                    <a:pt x="1243013" y="219075"/>
                  </a:lnTo>
                  <a:lnTo>
                    <a:pt x="1252538" y="195263"/>
                  </a:lnTo>
                  <a:lnTo>
                    <a:pt x="1257300" y="166688"/>
                  </a:lnTo>
                  <a:lnTo>
                    <a:pt x="1252538" y="142875"/>
                  </a:lnTo>
                  <a:lnTo>
                    <a:pt x="1233488" y="111919"/>
                  </a:lnTo>
                  <a:lnTo>
                    <a:pt x="1209675" y="80963"/>
                  </a:lnTo>
                  <a:lnTo>
                    <a:pt x="1126331" y="14288"/>
                  </a:lnTo>
                  <a:lnTo>
                    <a:pt x="1254919" y="0"/>
                  </a:lnTo>
                  <a:lnTo>
                    <a:pt x="1385888" y="71438"/>
                  </a:lnTo>
                  <a:lnTo>
                    <a:pt x="1488281" y="123825"/>
                  </a:lnTo>
                  <a:lnTo>
                    <a:pt x="1557338" y="164307"/>
                  </a:lnTo>
                  <a:lnTo>
                    <a:pt x="1607344" y="195263"/>
                  </a:lnTo>
                  <a:lnTo>
                    <a:pt x="1645444" y="223838"/>
                  </a:lnTo>
                  <a:lnTo>
                    <a:pt x="1669256" y="242888"/>
                  </a:lnTo>
                  <a:lnTo>
                    <a:pt x="1688306" y="266700"/>
                  </a:lnTo>
                  <a:lnTo>
                    <a:pt x="1697831" y="292894"/>
                  </a:lnTo>
                  <a:lnTo>
                    <a:pt x="1700213" y="314325"/>
                  </a:lnTo>
                  <a:lnTo>
                    <a:pt x="1693069" y="340519"/>
                  </a:lnTo>
                  <a:lnTo>
                    <a:pt x="1671638" y="359569"/>
                  </a:lnTo>
                  <a:lnTo>
                    <a:pt x="1621631" y="378619"/>
                  </a:lnTo>
                  <a:lnTo>
                    <a:pt x="1566863" y="388144"/>
                  </a:lnTo>
                  <a:lnTo>
                    <a:pt x="1452563" y="433388"/>
                  </a:lnTo>
                  <a:lnTo>
                    <a:pt x="1235869" y="507207"/>
                  </a:lnTo>
                  <a:lnTo>
                    <a:pt x="988219" y="578644"/>
                  </a:lnTo>
                  <a:lnTo>
                    <a:pt x="750094" y="631032"/>
                  </a:lnTo>
                  <a:lnTo>
                    <a:pt x="557213" y="673894"/>
                  </a:lnTo>
                  <a:lnTo>
                    <a:pt x="350044" y="714375"/>
                  </a:lnTo>
                  <a:lnTo>
                    <a:pt x="178594" y="742950"/>
                  </a:lnTo>
                  <a:lnTo>
                    <a:pt x="80963" y="757238"/>
                  </a:lnTo>
                  <a:lnTo>
                    <a:pt x="47625" y="757238"/>
                  </a:lnTo>
                  <a:lnTo>
                    <a:pt x="21431" y="754857"/>
                  </a:lnTo>
                  <a:lnTo>
                    <a:pt x="4763" y="750094"/>
                  </a:lnTo>
                  <a:lnTo>
                    <a:pt x="0" y="742950"/>
                  </a:lnTo>
                  <a:lnTo>
                    <a:pt x="2381" y="726282"/>
                  </a:lnTo>
                  <a:lnTo>
                    <a:pt x="23813" y="707232"/>
                  </a:lnTo>
                  <a:lnTo>
                    <a:pt x="50006" y="692944"/>
                  </a:lnTo>
                  <a:lnTo>
                    <a:pt x="176213" y="654844"/>
                  </a:lnTo>
                  <a:lnTo>
                    <a:pt x="395288" y="581025"/>
                  </a:lnTo>
                  <a:lnTo>
                    <a:pt x="595313" y="5143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3">
              <a:extLst>
                <a:ext uri="{FF2B5EF4-FFF2-40B4-BE49-F238E27FC236}">
                  <a16:creationId xmlns:a16="http://schemas.microsoft.com/office/drawing/2014/main" id="{F7DC2643-41F5-473C-B008-6A62B110B8D3}"/>
                </a:ext>
              </a:extLst>
            </p:cNvPr>
            <p:cNvSpPr/>
            <p:nvPr/>
          </p:nvSpPr>
          <p:spPr>
            <a:xfrm>
              <a:off x="5314951" y="3132138"/>
              <a:ext cx="2284413" cy="811212"/>
            </a:xfrm>
            <a:custGeom>
              <a:avLst/>
              <a:gdLst>
                <a:gd name="connsiteX0" fmla="*/ 747713 w 2283619"/>
                <a:gd name="connsiteY0" fmla="*/ 314325 h 812006"/>
                <a:gd name="connsiteX1" fmla="*/ 509588 w 2283619"/>
                <a:gd name="connsiteY1" fmla="*/ 347662 h 812006"/>
                <a:gd name="connsiteX2" fmla="*/ 240506 w 2283619"/>
                <a:gd name="connsiteY2" fmla="*/ 378619 h 812006"/>
                <a:gd name="connsiteX3" fmla="*/ 59531 w 2283619"/>
                <a:gd name="connsiteY3" fmla="*/ 392906 h 812006"/>
                <a:gd name="connsiteX4" fmla="*/ 0 w 2283619"/>
                <a:gd name="connsiteY4" fmla="*/ 257175 h 812006"/>
                <a:gd name="connsiteX5" fmla="*/ 128588 w 2283619"/>
                <a:gd name="connsiteY5" fmla="*/ 250031 h 812006"/>
                <a:gd name="connsiteX6" fmla="*/ 319088 w 2283619"/>
                <a:gd name="connsiteY6" fmla="*/ 233362 h 812006"/>
                <a:gd name="connsiteX7" fmla="*/ 666750 w 2283619"/>
                <a:gd name="connsiteY7" fmla="*/ 190500 h 812006"/>
                <a:gd name="connsiteX8" fmla="*/ 895350 w 2283619"/>
                <a:gd name="connsiteY8" fmla="*/ 159544 h 812006"/>
                <a:gd name="connsiteX9" fmla="*/ 1119188 w 2283619"/>
                <a:gd name="connsiteY9" fmla="*/ 140494 h 812006"/>
                <a:gd name="connsiteX10" fmla="*/ 1331119 w 2283619"/>
                <a:gd name="connsiteY10" fmla="*/ 109537 h 812006"/>
                <a:gd name="connsiteX11" fmla="*/ 1588294 w 2283619"/>
                <a:gd name="connsiteY11" fmla="*/ 69056 h 812006"/>
                <a:gd name="connsiteX12" fmla="*/ 1690688 w 2283619"/>
                <a:gd name="connsiteY12" fmla="*/ 52387 h 812006"/>
                <a:gd name="connsiteX13" fmla="*/ 1757363 w 2283619"/>
                <a:gd name="connsiteY13" fmla="*/ 35719 h 812006"/>
                <a:gd name="connsiteX14" fmla="*/ 1835944 w 2283619"/>
                <a:gd name="connsiteY14" fmla="*/ 19050 h 812006"/>
                <a:gd name="connsiteX15" fmla="*/ 1895475 w 2283619"/>
                <a:gd name="connsiteY15" fmla="*/ 9525 h 812006"/>
                <a:gd name="connsiteX16" fmla="*/ 1940719 w 2283619"/>
                <a:gd name="connsiteY16" fmla="*/ 4762 h 812006"/>
                <a:gd name="connsiteX17" fmla="*/ 1983581 w 2283619"/>
                <a:gd name="connsiteY17" fmla="*/ 0 h 812006"/>
                <a:gd name="connsiteX18" fmla="*/ 2031206 w 2283619"/>
                <a:gd name="connsiteY18" fmla="*/ 7144 h 812006"/>
                <a:gd name="connsiteX19" fmla="*/ 2093119 w 2283619"/>
                <a:gd name="connsiteY19" fmla="*/ 28575 h 812006"/>
                <a:gd name="connsiteX20" fmla="*/ 2152650 w 2283619"/>
                <a:gd name="connsiteY20" fmla="*/ 57150 h 812006"/>
                <a:gd name="connsiteX21" fmla="*/ 2200275 w 2283619"/>
                <a:gd name="connsiteY21" fmla="*/ 83344 h 812006"/>
                <a:gd name="connsiteX22" fmla="*/ 2231231 w 2283619"/>
                <a:gd name="connsiteY22" fmla="*/ 104775 h 812006"/>
                <a:gd name="connsiteX23" fmla="*/ 2262188 w 2283619"/>
                <a:gd name="connsiteY23" fmla="*/ 135731 h 812006"/>
                <a:gd name="connsiteX24" fmla="*/ 2278856 w 2283619"/>
                <a:gd name="connsiteY24" fmla="*/ 159544 h 812006"/>
                <a:gd name="connsiteX25" fmla="*/ 2283619 w 2283619"/>
                <a:gd name="connsiteY25" fmla="*/ 178594 h 812006"/>
                <a:gd name="connsiteX26" fmla="*/ 2281238 w 2283619"/>
                <a:gd name="connsiteY26" fmla="*/ 200025 h 812006"/>
                <a:gd name="connsiteX27" fmla="*/ 2269331 w 2283619"/>
                <a:gd name="connsiteY27" fmla="*/ 221456 h 812006"/>
                <a:gd name="connsiteX28" fmla="*/ 2243138 w 2283619"/>
                <a:gd name="connsiteY28" fmla="*/ 240506 h 812006"/>
                <a:gd name="connsiteX29" fmla="*/ 2205038 w 2283619"/>
                <a:gd name="connsiteY29" fmla="*/ 269081 h 812006"/>
                <a:gd name="connsiteX30" fmla="*/ 2171700 w 2283619"/>
                <a:gd name="connsiteY30" fmla="*/ 297656 h 812006"/>
                <a:gd name="connsiteX31" fmla="*/ 2147888 w 2283619"/>
                <a:gd name="connsiteY31" fmla="*/ 330994 h 812006"/>
                <a:gd name="connsiteX32" fmla="*/ 2116931 w 2283619"/>
                <a:gd name="connsiteY32" fmla="*/ 431006 h 812006"/>
                <a:gd name="connsiteX33" fmla="*/ 2057400 w 2283619"/>
                <a:gd name="connsiteY33" fmla="*/ 607219 h 812006"/>
                <a:gd name="connsiteX34" fmla="*/ 2038350 w 2283619"/>
                <a:gd name="connsiteY34" fmla="*/ 666750 h 812006"/>
                <a:gd name="connsiteX35" fmla="*/ 2019300 w 2283619"/>
                <a:gd name="connsiteY35" fmla="*/ 709612 h 812006"/>
                <a:gd name="connsiteX36" fmla="*/ 2007394 w 2283619"/>
                <a:gd name="connsiteY36" fmla="*/ 728662 h 812006"/>
                <a:gd name="connsiteX37" fmla="*/ 1981200 w 2283619"/>
                <a:gd name="connsiteY37" fmla="*/ 762000 h 812006"/>
                <a:gd name="connsiteX38" fmla="*/ 1952625 w 2283619"/>
                <a:gd name="connsiteY38" fmla="*/ 788194 h 812006"/>
                <a:gd name="connsiteX39" fmla="*/ 1916906 w 2283619"/>
                <a:gd name="connsiteY39" fmla="*/ 807244 h 812006"/>
                <a:gd name="connsiteX40" fmla="*/ 1895475 w 2283619"/>
                <a:gd name="connsiteY40" fmla="*/ 812006 h 812006"/>
                <a:gd name="connsiteX41" fmla="*/ 1874044 w 2283619"/>
                <a:gd name="connsiteY41" fmla="*/ 807244 h 812006"/>
                <a:gd name="connsiteX42" fmla="*/ 1847850 w 2283619"/>
                <a:gd name="connsiteY42" fmla="*/ 792956 h 812006"/>
                <a:gd name="connsiteX43" fmla="*/ 1819275 w 2283619"/>
                <a:gd name="connsiteY43" fmla="*/ 590550 h 812006"/>
                <a:gd name="connsiteX44" fmla="*/ 1838325 w 2283619"/>
                <a:gd name="connsiteY44" fmla="*/ 516731 h 812006"/>
                <a:gd name="connsiteX45" fmla="*/ 1859756 w 2283619"/>
                <a:gd name="connsiteY45" fmla="*/ 433387 h 812006"/>
                <a:gd name="connsiteX46" fmla="*/ 1874044 w 2283619"/>
                <a:gd name="connsiteY46" fmla="*/ 357187 h 812006"/>
                <a:gd name="connsiteX47" fmla="*/ 1885950 w 2283619"/>
                <a:gd name="connsiteY47" fmla="*/ 288131 h 812006"/>
                <a:gd name="connsiteX48" fmla="*/ 1890713 w 2283619"/>
                <a:gd name="connsiteY48" fmla="*/ 247650 h 812006"/>
                <a:gd name="connsiteX49" fmla="*/ 1885950 w 2283619"/>
                <a:gd name="connsiteY49" fmla="*/ 216694 h 812006"/>
                <a:gd name="connsiteX50" fmla="*/ 1866900 w 2283619"/>
                <a:gd name="connsiteY50" fmla="*/ 195262 h 812006"/>
                <a:gd name="connsiteX51" fmla="*/ 1835944 w 2283619"/>
                <a:gd name="connsiteY51" fmla="*/ 188119 h 812006"/>
                <a:gd name="connsiteX52" fmla="*/ 1750219 w 2283619"/>
                <a:gd name="connsiteY52" fmla="*/ 197644 h 812006"/>
                <a:gd name="connsiteX53" fmla="*/ 1438275 w 2283619"/>
                <a:gd name="connsiteY53" fmla="*/ 235744 h 812006"/>
                <a:gd name="connsiteX54" fmla="*/ 1078706 w 2283619"/>
                <a:gd name="connsiteY54" fmla="*/ 278606 h 812006"/>
                <a:gd name="connsiteX55" fmla="*/ 831056 w 2283619"/>
                <a:gd name="connsiteY55" fmla="*/ 302419 h 812006"/>
                <a:gd name="connsiteX56" fmla="*/ 747713 w 2283619"/>
                <a:gd name="connsiteY56" fmla="*/ 31432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83619" h="812006">
                  <a:moveTo>
                    <a:pt x="747713" y="314325"/>
                  </a:moveTo>
                  <a:lnTo>
                    <a:pt x="509588" y="347662"/>
                  </a:lnTo>
                  <a:lnTo>
                    <a:pt x="240506" y="378619"/>
                  </a:lnTo>
                  <a:lnTo>
                    <a:pt x="59531" y="392906"/>
                  </a:lnTo>
                  <a:lnTo>
                    <a:pt x="0" y="257175"/>
                  </a:lnTo>
                  <a:lnTo>
                    <a:pt x="128588" y="250031"/>
                  </a:lnTo>
                  <a:lnTo>
                    <a:pt x="319088" y="233362"/>
                  </a:lnTo>
                  <a:lnTo>
                    <a:pt x="666750" y="190500"/>
                  </a:lnTo>
                  <a:lnTo>
                    <a:pt x="895350" y="159544"/>
                  </a:lnTo>
                  <a:lnTo>
                    <a:pt x="1119188" y="140494"/>
                  </a:lnTo>
                  <a:lnTo>
                    <a:pt x="1331119" y="109537"/>
                  </a:lnTo>
                  <a:lnTo>
                    <a:pt x="1588294" y="69056"/>
                  </a:lnTo>
                  <a:lnTo>
                    <a:pt x="1690688" y="52387"/>
                  </a:lnTo>
                  <a:lnTo>
                    <a:pt x="1757363" y="35719"/>
                  </a:lnTo>
                  <a:lnTo>
                    <a:pt x="1835944" y="19050"/>
                  </a:lnTo>
                  <a:lnTo>
                    <a:pt x="1895475" y="9525"/>
                  </a:lnTo>
                  <a:lnTo>
                    <a:pt x="1940719" y="4762"/>
                  </a:lnTo>
                  <a:lnTo>
                    <a:pt x="1983581" y="0"/>
                  </a:lnTo>
                  <a:lnTo>
                    <a:pt x="2031206" y="7144"/>
                  </a:lnTo>
                  <a:lnTo>
                    <a:pt x="2093119" y="28575"/>
                  </a:lnTo>
                  <a:lnTo>
                    <a:pt x="2152650" y="57150"/>
                  </a:lnTo>
                  <a:lnTo>
                    <a:pt x="2200275" y="83344"/>
                  </a:lnTo>
                  <a:lnTo>
                    <a:pt x="2231231" y="104775"/>
                  </a:lnTo>
                  <a:lnTo>
                    <a:pt x="2262188" y="135731"/>
                  </a:lnTo>
                  <a:lnTo>
                    <a:pt x="2278856" y="159544"/>
                  </a:lnTo>
                  <a:lnTo>
                    <a:pt x="2283619" y="178594"/>
                  </a:lnTo>
                  <a:lnTo>
                    <a:pt x="2281238" y="200025"/>
                  </a:lnTo>
                  <a:lnTo>
                    <a:pt x="2269331" y="221456"/>
                  </a:lnTo>
                  <a:lnTo>
                    <a:pt x="2243138" y="240506"/>
                  </a:lnTo>
                  <a:lnTo>
                    <a:pt x="2205038" y="269081"/>
                  </a:lnTo>
                  <a:lnTo>
                    <a:pt x="2171700" y="297656"/>
                  </a:lnTo>
                  <a:lnTo>
                    <a:pt x="2147888" y="330994"/>
                  </a:lnTo>
                  <a:lnTo>
                    <a:pt x="2116931" y="431006"/>
                  </a:lnTo>
                  <a:lnTo>
                    <a:pt x="2057400" y="607219"/>
                  </a:lnTo>
                  <a:lnTo>
                    <a:pt x="2038350" y="666750"/>
                  </a:lnTo>
                  <a:lnTo>
                    <a:pt x="2019300" y="709612"/>
                  </a:lnTo>
                  <a:lnTo>
                    <a:pt x="2007394" y="728662"/>
                  </a:lnTo>
                  <a:lnTo>
                    <a:pt x="1981200" y="762000"/>
                  </a:lnTo>
                  <a:lnTo>
                    <a:pt x="1952625" y="788194"/>
                  </a:lnTo>
                  <a:lnTo>
                    <a:pt x="1916906" y="807244"/>
                  </a:lnTo>
                  <a:lnTo>
                    <a:pt x="1895475" y="812006"/>
                  </a:lnTo>
                  <a:lnTo>
                    <a:pt x="1874044" y="807244"/>
                  </a:lnTo>
                  <a:lnTo>
                    <a:pt x="1847850" y="792956"/>
                  </a:lnTo>
                  <a:lnTo>
                    <a:pt x="1819275" y="590550"/>
                  </a:lnTo>
                  <a:lnTo>
                    <a:pt x="1838325" y="516731"/>
                  </a:lnTo>
                  <a:lnTo>
                    <a:pt x="1859756" y="433387"/>
                  </a:lnTo>
                  <a:lnTo>
                    <a:pt x="1874044" y="357187"/>
                  </a:lnTo>
                  <a:lnTo>
                    <a:pt x="1885950" y="288131"/>
                  </a:lnTo>
                  <a:lnTo>
                    <a:pt x="1890713" y="247650"/>
                  </a:lnTo>
                  <a:lnTo>
                    <a:pt x="1885950" y="216694"/>
                  </a:lnTo>
                  <a:lnTo>
                    <a:pt x="1866900" y="195262"/>
                  </a:lnTo>
                  <a:lnTo>
                    <a:pt x="1835944" y="188119"/>
                  </a:lnTo>
                  <a:lnTo>
                    <a:pt x="1750219" y="197644"/>
                  </a:lnTo>
                  <a:lnTo>
                    <a:pt x="1438275" y="235744"/>
                  </a:lnTo>
                  <a:lnTo>
                    <a:pt x="1078706" y="278606"/>
                  </a:lnTo>
                  <a:lnTo>
                    <a:pt x="831056" y="302419"/>
                  </a:lnTo>
                  <a:lnTo>
                    <a:pt x="747713" y="314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9">
              <a:extLst>
                <a:ext uri="{FF2B5EF4-FFF2-40B4-BE49-F238E27FC236}">
                  <a16:creationId xmlns:a16="http://schemas.microsoft.com/office/drawing/2014/main" id="{09B26AD6-8230-4967-8844-E463360463CA}"/>
                </a:ext>
              </a:extLst>
            </p:cNvPr>
            <p:cNvSpPr/>
            <p:nvPr/>
          </p:nvSpPr>
          <p:spPr>
            <a:xfrm>
              <a:off x="5476875" y="3686176"/>
              <a:ext cx="1754188" cy="328613"/>
            </a:xfrm>
            <a:custGeom>
              <a:avLst/>
              <a:gdLst>
                <a:gd name="connsiteX0" fmla="*/ 295275 w 1754981"/>
                <a:gd name="connsiteY0" fmla="*/ 178594 h 328613"/>
                <a:gd name="connsiteX1" fmla="*/ 607219 w 1754981"/>
                <a:gd name="connsiteY1" fmla="*/ 135731 h 328613"/>
                <a:gd name="connsiteX2" fmla="*/ 731044 w 1754981"/>
                <a:gd name="connsiteY2" fmla="*/ 119063 h 328613"/>
                <a:gd name="connsiteX3" fmla="*/ 933450 w 1754981"/>
                <a:gd name="connsiteY3" fmla="*/ 83344 h 328613"/>
                <a:gd name="connsiteX4" fmla="*/ 1173956 w 1754981"/>
                <a:gd name="connsiteY4" fmla="*/ 52388 h 328613"/>
                <a:gd name="connsiteX5" fmla="*/ 1321594 w 1754981"/>
                <a:gd name="connsiteY5" fmla="*/ 33338 h 328613"/>
                <a:gd name="connsiteX6" fmla="*/ 1421606 w 1754981"/>
                <a:gd name="connsiteY6" fmla="*/ 16669 h 328613"/>
                <a:gd name="connsiteX7" fmla="*/ 1483519 w 1754981"/>
                <a:gd name="connsiteY7" fmla="*/ 4763 h 328613"/>
                <a:gd name="connsiteX8" fmla="*/ 1514475 w 1754981"/>
                <a:gd name="connsiteY8" fmla="*/ 0 h 328613"/>
                <a:gd name="connsiteX9" fmla="*/ 1569244 w 1754981"/>
                <a:gd name="connsiteY9" fmla="*/ 0 h 328613"/>
                <a:gd name="connsiteX10" fmla="*/ 1685925 w 1754981"/>
                <a:gd name="connsiteY10" fmla="*/ 16669 h 328613"/>
                <a:gd name="connsiteX11" fmla="*/ 1754981 w 1754981"/>
                <a:gd name="connsiteY11" fmla="*/ 26194 h 328613"/>
                <a:gd name="connsiteX12" fmla="*/ 1728788 w 1754981"/>
                <a:gd name="connsiteY12" fmla="*/ 252413 h 328613"/>
                <a:gd name="connsiteX13" fmla="*/ 1704975 w 1754981"/>
                <a:gd name="connsiteY13" fmla="*/ 245269 h 328613"/>
                <a:gd name="connsiteX14" fmla="*/ 1681163 w 1754981"/>
                <a:gd name="connsiteY14" fmla="*/ 235744 h 328613"/>
                <a:gd name="connsiteX15" fmla="*/ 1650206 w 1754981"/>
                <a:gd name="connsiteY15" fmla="*/ 216694 h 328613"/>
                <a:gd name="connsiteX16" fmla="*/ 1616869 w 1754981"/>
                <a:gd name="connsiteY16" fmla="*/ 204788 h 328613"/>
                <a:gd name="connsiteX17" fmla="*/ 1564481 w 1754981"/>
                <a:gd name="connsiteY17" fmla="*/ 195263 h 328613"/>
                <a:gd name="connsiteX18" fmla="*/ 1502569 w 1754981"/>
                <a:gd name="connsiteY18" fmla="*/ 190500 h 328613"/>
                <a:gd name="connsiteX19" fmla="*/ 1309688 w 1754981"/>
                <a:gd name="connsiteY19" fmla="*/ 204788 h 328613"/>
                <a:gd name="connsiteX20" fmla="*/ 983456 w 1754981"/>
                <a:gd name="connsiteY20" fmla="*/ 230981 h 328613"/>
                <a:gd name="connsiteX21" fmla="*/ 923925 w 1754981"/>
                <a:gd name="connsiteY21" fmla="*/ 235744 h 328613"/>
                <a:gd name="connsiteX22" fmla="*/ 716756 w 1754981"/>
                <a:gd name="connsiteY22" fmla="*/ 278606 h 328613"/>
                <a:gd name="connsiteX23" fmla="*/ 571500 w 1754981"/>
                <a:gd name="connsiteY23" fmla="*/ 290513 h 328613"/>
                <a:gd name="connsiteX24" fmla="*/ 311944 w 1754981"/>
                <a:gd name="connsiteY24" fmla="*/ 309563 h 328613"/>
                <a:gd name="connsiteX25" fmla="*/ 26194 w 1754981"/>
                <a:gd name="connsiteY25" fmla="*/ 328613 h 328613"/>
                <a:gd name="connsiteX26" fmla="*/ 0 w 1754981"/>
                <a:gd name="connsiteY26" fmla="*/ 223838 h 328613"/>
                <a:gd name="connsiteX27" fmla="*/ 147638 w 1754981"/>
                <a:gd name="connsiteY27" fmla="*/ 200025 h 328613"/>
                <a:gd name="connsiteX28" fmla="*/ 295275 w 1754981"/>
                <a:gd name="connsiteY28" fmla="*/ 178594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1" h="328613">
                  <a:moveTo>
                    <a:pt x="295275" y="178594"/>
                  </a:moveTo>
                  <a:lnTo>
                    <a:pt x="607219" y="135731"/>
                  </a:lnTo>
                  <a:lnTo>
                    <a:pt x="731044" y="119063"/>
                  </a:lnTo>
                  <a:lnTo>
                    <a:pt x="933450" y="83344"/>
                  </a:lnTo>
                  <a:lnTo>
                    <a:pt x="1173956" y="52388"/>
                  </a:lnTo>
                  <a:lnTo>
                    <a:pt x="1321594" y="33338"/>
                  </a:lnTo>
                  <a:lnTo>
                    <a:pt x="1421606" y="16669"/>
                  </a:lnTo>
                  <a:lnTo>
                    <a:pt x="1483519" y="4763"/>
                  </a:lnTo>
                  <a:lnTo>
                    <a:pt x="1514475" y="0"/>
                  </a:lnTo>
                  <a:lnTo>
                    <a:pt x="1569244" y="0"/>
                  </a:lnTo>
                  <a:lnTo>
                    <a:pt x="1685925" y="16669"/>
                  </a:lnTo>
                  <a:lnTo>
                    <a:pt x="1754981" y="26194"/>
                  </a:lnTo>
                  <a:lnTo>
                    <a:pt x="1728788" y="252413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50206" y="216694"/>
                  </a:lnTo>
                  <a:lnTo>
                    <a:pt x="1616869" y="204788"/>
                  </a:lnTo>
                  <a:lnTo>
                    <a:pt x="1564481" y="195263"/>
                  </a:lnTo>
                  <a:lnTo>
                    <a:pt x="1502569" y="190500"/>
                  </a:lnTo>
                  <a:lnTo>
                    <a:pt x="1309688" y="204788"/>
                  </a:lnTo>
                  <a:lnTo>
                    <a:pt x="983456" y="230981"/>
                  </a:lnTo>
                  <a:lnTo>
                    <a:pt x="923925" y="235744"/>
                  </a:lnTo>
                  <a:lnTo>
                    <a:pt x="716756" y="278606"/>
                  </a:lnTo>
                  <a:lnTo>
                    <a:pt x="571500" y="290513"/>
                  </a:lnTo>
                  <a:lnTo>
                    <a:pt x="311944" y="309563"/>
                  </a:lnTo>
                  <a:lnTo>
                    <a:pt x="26194" y="328613"/>
                  </a:lnTo>
                  <a:lnTo>
                    <a:pt x="0" y="223838"/>
                  </a:lnTo>
                  <a:lnTo>
                    <a:pt x="147638" y="200025"/>
                  </a:lnTo>
                  <a:lnTo>
                    <a:pt x="295275" y="178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8301E6A9-C5B4-4A94-8A17-4B06BC489394}"/>
                </a:ext>
              </a:extLst>
            </p:cNvPr>
            <p:cNvSpPr/>
            <p:nvPr/>
          </p:nvSpPr>
          <p:spPr>
            <a:xfrm>
              <a:off x="4706938" y="4430713"/>
              <a:ext cx="474662" cy="1428750"/>
            </a:xfrm>
            <a:custGeom>
              <a:avLst/>
              <a:gdLst>
                <a:gd name="connsiteX0" fmla="*/ 219075 w 473869"/>
                <a:gd name="connsiteY0" fmla="*/ 721519 h 1428750"/>
                <a:gd name="connsiteX1" fmla="*/ 221457 w 473869"/>
                <a:gd name="connsiteY1" fmla="*/ 614363 h 1428750"/>
                <a:gd name="connsiteX2" fmla="*/ 219075 w 473869"/>
                <a:gd name="connsiteY2" fmla="*/ 519113 h 1428750"/>
                <a:gd name="connsiteX3" fmla="*/ 214313 w 473869"/>
                <a:gd name="connsiteY3" fmla="*/ 438150 h 1428750"/>
                <a:gd name="connsiteX4" fmla="*/ 207169 w 473869"/>
                <a:gd name="connsiteY4" fmla="*/ 354807 h 1428750"/>
                <a:gd name="connsiteX5" fmla="*/ 197644 w 473869"/>
                <a:gd name="connsiteY5" fmla="*/ 300038 h 1428750"/>
                <a:gd name="connsiteX6" fmla="*/ 185738 w 473869"/>
                <a:gd name="connsiteY6" fmla="*/ 264319 h 1428750"/>
                <a:gd name="connsiteX7" fmla="*/ 171450 w 473869"/>
                <a:gd name="connsiteY7" fmla="*/ 230982 h 1428750"/>
                <a:gd name="connsiteX8" fmla="*/ 157163 w 473869"/>
                <a:gd name="connsiteY8" fmla="*/ 207169 h 1428750"/>
                <a:gd name="connsiteX9" fmla="*/ 133350 w 473869"/>
                <a:gd name="connsiteY9" fmla="*/ 173832 h 1428750"/>
                <a:gd name="connsiteX10" fmla="*/ 102394 w 473869"/>
                <a:gd name="connsiteY10" fmla="*/ 140494 h 1428750"/>
                <a:gd name="connsiteX11" fmla="*/ 76200 w 473869"/>
                <a:gd name="connsiteY11" fmla="*/ 119063 h 1428750"/>
                <a:gd name="connsiteX12" fmla="*/ 52388 w 473869"/>
                <a:gd name="connsiteY12" fmla="*/ 100013 h 1428750"/>
                <a:gd name="connsiteX13" fmla="*/ 30957 w 473869"/>
                <a:gd name="connsiteY13" fmla="*/ 83344 h 1428750"/>
                <a:gd name="connsiteX14" fmla="*/ 16669 w 473869"/>
                <a:gd name="connsiteY14" fmla="*/ 69057 h 1428750"/>
                <a:gd name="connsiteX15" fmla="*/ 2382 w 473869"/>
                <a:gd name="connsiteY15" fmla="*/ 47625 h 1428750"/>
                <a:gd name="connsiteX16" fmla="*/ 0 w 473869"/>
                <a:gd name="connsiteY16" fmla="*/ 28575 h 1428750"/>
                <a:gd name="connsiteX17" fmla="*/ 9525 w 473869"/>
                <a:gd name="connsiteY17" fmla="*/ 9525 h 1428750"/>
                <a:gd name="connsiteX18" fmla="*/ 30957 w 473869"/>
                <a:gd name="connsiteY18" fmla="*/ 2382 h 1428750"/>
                <a:gd name="connsiteX19" fmla="*/ 90488 w 473869"/>
                <a:gd name="connsiteY19" fmla="*/ 0 h 1428750"/>
                <a:gd name="connsiteX20" fmla="*/ 159544 w 473869"/>
                <a:gd name="connsiteY20" fmla="*/ 7144 h 1428750"/>
                <a:gd name="connsiteX21" fmla="*/ 223838 w 473869"/>
                <a:gd name="connsiteY21" fmla="*/ 16669 h 1428750"/>
                <a:gd name="connsiteX22" fmla="*/ 266700 w 473869"/>
                <a:gd name="connsiteY22" fmla="*/ 26194 h 1428750"/>
                <a:gd name="connsiteX23" fmla="*/ 321469 w 473869"/>
                <a:gd name="connsiteY23" fmla="*/ 45244 h 1428750"/>
                <a:gd name="connsiteX24" fmla="*/ 345282 w 473869"/>
                <a:gd name="connsiteY24" fmla="*/ 59532 h 1428750"/>
                <a:gd name="connsiteX25" fmla="*/ 407194 w 473869"/>
                <a:gd name="connsiteY25" fmla="*/ 223838 h 1428750"/>
                <a:gd name="connsiteX26" fmla="*/ 426244 w 473869"/>
                <a:gd name="connsiteY26" fmla="*/ 285750 h 1428750"/>
                <a:gd name="connsiteX27" fmla="*/ 440532 w 473869"/>
                <a:gd name="connsiteY27" fmla="*/ 352425 h 1428750"/>
                <a:gd name="connsiteX28" fmla="*/ 442913 w 473869"/>
                <a:gd name="connsiteY28" fmla="*/ 442913 h 1428750"/>
                <a:gd name="connsiteX29" fmla="*/ 445294 w 473869"/>
                <a:gd name="connsiteY29" fmla="*/ 552450 h 1428750"/>
                <a:gd name="connsiteX30" fmla="*/ 452438 w 473869"/>
                <a:gd name="connsiteY30" fmla="*/ 714375 h 1428750"/>
                <a:gd name="connsiteX31" fmla="*/ 461963 w 473869"/>
                <a:gd name="connsiteY31" fmla="*/ 826294 h 1428750"/>
                <a:gd name="connsiteX32" fmla="*/ 469107 w 473869"/>
                <a:gd name="connsiteY32" fmla="*/ 964407 h 1428750"/>
                <a:gd name="connsiteX33" fmla="*/ 473869 w 473869"/>
                <a:gd name="connsiteY33" fmla="*/ 1052513 h 1428750"/>
                <a:gd name="connsiteX34" fmla="*/ 471488 w 473869"/>
                <a:gd name="connsiteY34" fmla="*/ 1135857 h 1428750"/>
                <a:gd name="connsiteX35" fmla="*/ 461963 w 473869"/>
                <a:gd name="connsiteY35" fmla="*/ 1257300 h 1428750"/>
                <a:gd name="connsiteX36" fmla="*/ 442913 w 473869"/>
                <a:gd name="connsiteY36" fmla="*/ 1364457 h 1428750"/>
                <a:gd name="connsiteX37" fmla="*/ 428625 w 473869"/>
                <a:gd name="connsiteY37" fmla="*/ 1397794 h 1428750"/>
                <a:gd name="connsiteX38" fmla="*/ 414338 w 473869"/>
                <a:gd name="connsiteY38" fmla="*/ 1416844 h 1428750"/>
                <a:gd name="connsiteX39" fmla="*/ 390525 w 473869"/>
                <a:gd name="connsiteY39" fmla="*/ 1428750 h 1428750"/>
                <a:gd name="connsiteX40" fmla="*/ 376238 w 473869"/>
                <a:gd name="connsiteY40" fmla="*/ 1428750 h 1428750"/>
                <a:gd name="connsiteX41" fmla="*/ 345282 w 473869"/>
                <a:gd name="connsiteY41" fmla="*/ 1414463 h 1428750"/>
                <a:gd name="connsiteX42" fmla="*/ 314325 w 473869"/>
                <a:gd name="connsiteY42" fmla="*/ 1390650 h 1428750"/>
                <a:gd name="connsiteX43" fmla="*/ 283369 w 473869"/>
                <a:gd name="connsiteY43" fmla="*/ 1362075 h 1428750"/>
                <a:gd name="connsiteX44" fmla="*/ 261938 w 473869"/>
                <a:gd name="connsiteY44" fmla="*/ 1333500 h 1428750"/>
                <a:gd name="connsiteX45" fmla="*/ 230982 w 473869"/>
                <a:gd name="connsiteY45" fmla="*/ 1269207 h 1428750"/>
                <a:gd name="connsiteX46" fmla="*/ 197644 w 473869"/>
                <a:gd name="connsiteY46" fmla="*/ 1178719 h 1428750"/>
                <a:gd name="connsiteX47" fmla="*/ 176213 w 473869"/>
                <a:gd name="connsiteY47" fmla="*/ 1081088 h 1428750"/>
                <a:gd name="connsiteX48" fmla="*/ 178594 w 473869"/>
                <a:gd name="connsiteY48" fmla="*/ 1064419 h 1428750"/>
                <a:gd name="connsiteX49" fmla="*/ 188119 w 473869"/>
                <a:gd name="connsiteY49" fmla="*/ 1016794 h 1428750"/>
                <a:gd name="connsiteX50" fmla="*/ 202407 w 473869"/>
                <a:gd name="connsiteY50" fmla="*/ 952500 h 1428750"/>
                <a:gd name="connsiteX51" fmla="*/ 209550 w 473869"/>
                <a:gd name="connsiteY51" fmla="*/ 897732 h 1428750"/>
                <a:gd name="connsiteX52" fmla="*/ 216694 w 473869"/>
                <a:gd name="connsiteY52" fmla="*/ 823913 h 1428750"/>
                <a:gd name="connsiteX53" fmla="*/ 219075 w 473869"/>
                <a:gd name="connsiteY53" fmla="*/ 721519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3869" h="1428750">
                  <a:moveTo>
                    <a:pt x="219075" y="721519"/>
                  </a:moveTo>
                  <a:lnTo>
                    <a:pt x="221457" y="614363"/>
                  </a:lnTo>
                  <a:lnTo>
                    <a:pt x="219075" y="519113"/>
                  </a:lnTo>
                  <a:lnTo>
                    <a:pt x="214313" y="438150"/>
                  </a:lnTo>
                  <a:lnTo>
                    <a:pt x="207169" y="354807"/>
                  </a:lnTo>
                  <a:lnTo>
                    <a:pt x="197644" y="300038"/>
                  </a:lnTo>
                  <a:lnTo>
                    <a:pt x="185738" y="264319"/>
                  </a:lnTo>
                  <a:lnTo>
                    <a:pt x="171450" y="230982"/>
                  </a:lnTo>
                  <a:lnTo>
                    <a:pt x="157163" y="207169"/>
                  </a:lnTo>
                  <a:lnTo>
                    <a:pt x="133350" y="173832"/>
                  </a:lnTo>
                  <a:lnTo>
                    <a:pt x="102394" y="140494"/>
                  </a:lnTo>
                  <a:lnTo>
                    <a:pt x="76200" y="119063"/>
                  </a:lnTo>
                  <a:lnTo>
                    <a:pt x="52388" y="100013"/>
                  </a:lnTo>
                  <a:lnTo>
                    <a:pt x="30957" y="83344"/>
                  </a:lnTo>
                  <a:lnTo>
                    <a:pt x="16669" y="69057"/>
                  </a:lnTo>
                  <a:lnTo>
                    <a:pt x="2382" y="47625"/>
                  </a:lnTo>
                  <a:lnTo>
                    <a:pt x="0" y="28575"/>
                  </a:lnTo>
                  <a:lnTo>
                    <a:pt x="9525" y="9525"/>
                  </a:lnTo>
                  <a:lnTo>
                    <a:pt x="30957" y="2382"/>
                  </a:lnTo>
                  <a:lnTo>
                    <a:pt x="90488" y="0"/>
                  </a:lnTo>
                  <a:lnTo>
                    <a:pt x="159544" y="7144"/>
                  </a:lnTo>
                  <a:lnTo>
                    <a:pt x="223838" y="16669"/>
                  </a:lnTo>
                  <a:lnTo>
                    <a:pt x="266700" y="26194"/>
                  </a:lnTo>
                  <a:lnTo>
                    <a:pt x="321469" y="45244"/>
                  </a:lnTo>
                  <a:lnTo>
                    <a:pt x="345282" y="59532"/>
                  </a:lnTo>
                  <a:lnTo>
                    <a:pt x="407194" y="223838"/>
                  </a:lnTo>
                  <a:lnTo>
                    <a:pt x="426244" y="285750"/>
                  </a:lnTo>
                  <a:lnTo>
                    <a:pt x="440532" y="352425"/>
                  </a:lnTo>
                  <a:cubicBezTo>
                    <a:pt x="441326" y="382588"/>
                    <a:pt x="442119" y="412750"/>
                    <a:pt x="442913" y="442913"/>
                  </a:cubicBezTo>
                  <a:cubicBezTo>
                    <a:pt x="443707" y="479425"/>
                    <a:pt x="444500" y="515938"/>
                    <a:pt x="445294" y="552450"/>
                  </a:cubicBezTo>
                  <a:lnTo>
                    <a:pt x="452438" y="714375"/>
                  </a:lnTo>
                  <a:lnTo>
                    <a:pt x="461963" y="826294"/>
                  </a:lnTo>
                  <a:lnTo>
                    <a:pt x="469107" y="964407"/>
                  </a:lnTo>
                  <a:lnTo>
                    <a:pt x="473869" y="1052513"/>
                  </a:lnTo>
                  <a:cubicBezTo>
                    <a:pt x="473075" y="1080294"/>
                    <a:pt x="472282" y="1108076"/>
                    <a:pt x="471488" y="1135857"/>
                  </a:cubicBezTo>
                  <a:lnTo>
                    <a:pt x="461963" y="1257300"/>
                  </a:lnTo>
                  <a:lnTo>
                    <a:pt x="442913" y="1364457"/>
                  </a:lnTo>
                  <a:lnTo>
                    <a:pt x="428625" y="1397794"/>
                  </a:lnTo>
                  <a:lnTo>
                    <a:pt x="414338" y="1416844"/>
                  </a:lnTo>
                  <a:lnTo>
                    <a:pt x="390525" y="1428750"/>
                  </a:lnTo>
                  <a:lnTo>
                    <a:pt x="376238" y="1428750"/>
                  </a:lnTo>
                  <a:lnTo>
                    <a:pt x="345282" y="1414463"/>
                  </a:lnTo>
                  <a:lnTo>
                    <a:pt x="314325" y="1390650"/>
                  </a:lnTo>
                  <a:lnTo>
                    <a:pt x="283369" y="1362075"/>
                  </a:lnTo>
                  <a:lnTo>
                    <a:pt x="261938" y="1333500"/>
                  </a:lnTo>
                  <a:lnTo>
                    <a:pt x="230982" y="1269207"/>
                  </a:lnTo>
                  <a:lnTo>
                    <a:pt x="197644" y="1178719"/>
                  </a:lnTo>
                  <a:lnTo>
                    <a:pt x="176213" y="1081088"/>
                  </a:lnTo>
                  <a:lnTo>
                    <a:pt x="178594" y="1064419"/>
                  </a:lnTo>
                  <a:lnTo>
                    <a:pt x="188119" y="1016794"/>
                  </a:lnTo>
                  <a:lnTo>
                    <a:pt x="202407" y="952500"/>
                  </a:lnTo>
                  <a:lnTo>
                    <a:pt x="209550" y="897732"/>
                  </a:lnTo>
                  <a:lnTo>
                    <a:pt x="216694" y="823913"/>
                  </a:lnTo>
                  <a:cubicBezTo>
                    <a:pt x="217488" y="789782"/>
                    <a:pt x="218281" y="755650"/>
                    <a:pt x="219075" y="721519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13315222-4D07-46D7-8CD1-B67CBC3A923E}"/>
                </a:ext>
              </a:extLst>
            </p:cNvPr>
            <p:cNvSpPr/>
            <p:nvPr/>
          </p:nvSpPr>
          <p:spPr>
            <a:xfrm>
              <a:off x="4970464" y="4122739"/>
              <a:ext cx="3228975" cy="1944687"/>
            </a:xfrm>
            <a:custGeom>
              <a:avLst/>
              <a:gdLst>
                <a:gd name="connsiteX0" fmla="*/ 1096751 w 3229470"/>
                <a:gd name="connsiteY0" fmla="*/ 235207 h 1945082"/>
                <a:gd name="connsiteX1" fmla="*/ 552339 w 3229470"/>
                <a:gd name="connsiteY1" fmla="*/ 298634 h 1945082"/>
                <a:gd name="connsiteX2" fmla="*/ 34356 w 3229470"/>
                <a:gd name="connsiteY2" fmla="*/ 362060 h 1945082"/>
                <a:gd name="connsiteX3" fmla="*/ 0 w 3229470"/>
                <a:gd name="connsiteY3" fmla="*/ 369989 h 1945082"/>
                <a:gd name="connsiteX4" fmla="*/ 60783 w 3229470"/>
                <a:gd name="connsiteY4" fmla="*/ 523270 h 1945082"/>
                <a:gd name="connsiteX5" fmla="*/ 510055 w 3229470"/>
                <a:gd name="connsiteY5" fmla="*/ 467771 h 1945082"/>
                <a:gd name="connsiteX6" fmla="*/ 1033324 w 3229470"/>
                <a:gd name="connsiteY6" fmla="*/ 399059 h 1945082"/>
                <a:gd name="connsiteX7" fmla="*/ 1247389 w 3229470"/>
                <a:gd name="connsiteY7" fmla="*/ 369989 h 1945082"/>
                <a:gd name="connsiteX8" fmla="*/ 1511667 w 3229470"/>
                <a:gd name="connsiteY8" fmla="*/ 354132 h 1945082"/>
                <a:gd name="connsiteX9" fmla="*/ 1577736 w 3229470"/>
                <a:gd name="connsiteY9" fmla="*/ 346204 h 1945082"/>
                <a:gd name="connsiteX10" fmla="*/ 1654376 w 3229470"/>
                <a:gd name="connsiteY10" fmla="*/ 332990 h 1945082"/>
                <a:gd name="connsiteX11" fmla="*/ 1768016 w 3229470"/>
                <a:gd name="connsiteY11" fmla="*/ 325062 h 1945082"/>
                <a:gd name="connsiteX12" fmla="*/ 2127433 w 3229470"/>
                <a:gd name="connsiteY12" fmla="*/ 295991 h 1945082"/>
                <a:gd name="connsiteX13" fmla="*/ 2500064 w 3229470"/>
                <a:gd name="connsiteY13" fmla="*/ 261635 h 1945082"/>
                <a:gd name="connsiteX14" fmla="*/ 2700915 w 3229470"/>
                <a:gd name="connsiteY14" fmla="*/ 243136 h 1945082"/>
                <a:gd name="connsiteX15" fmla="*/ 2756413 w 3229470"/>
                <a:gd name="connsiteY15" fmla="*/ 243136 h 1945082"/>
                <a:gd name="connsiteX16" fmla="*/ 2782841 w 3229470"/>
                <a:gd name="connsiteY16" fmla="*/ 248421 h 1945082"/>
                <a:gd name="connsiteX17" fmla="*/ 2806626 w 3229470"/>
                <a:gd name="connsiteY17" fmla="*/ 261635 h 1945082"/>
                <a:gd name="connsiteX18" fmla="*/ 2827768 w 3229470"/>
                <a:gd name="connsiteY18" fmla="*/ 277492 h 1945082"/>
                <a:gd name="connsiteX19" fmla="*/ 2843625 w 3229470"/>
                <a:gd name="connsiteY19" fmla="*/ 303919 h 1945082"/>
                <a:gd name="connsiteX20" fmla="*/ 2859482 w 3229470"/>
                <a:gd name="connsiteY20" fmla="*/ 338275 h 1945082"/>
                <a:gd name="connsiteX21" fmla="*/ 2862124 w 3229470"/>
                <a:gd name="connsiteY21" fmla="*/ 364703 h 1945082"/>
                <a:gd name="connsiteX22" fmla="*/ 2811912 w 3229470"/>
                <a:gd name="connsiteY22" fmla="*/ 684479 h 1945082"/>
                <a:gd name="connsiteX23" fmla="*/ 2743200 w 3229470"/>
                <a:gd name="connsiteY23" fmla="*/ 1102037 h 1945082"/>
                <a:gd name="connsiteX24" fmla="*/ 2687701 w 3229470"/>
                <a:gd name="connsiteY24" fmla="*/ 1387457 h 1945082"/>
                <a:gd name="connsiteX25" fmla="*/ 2674487 w 3229470"/>
                <a:gd name="connsiteY25" fmla="*/ 1413885 h 1945082"/>
                <a:gd name="connsiteX26" fmla="*/ 2648060 w 3229470"/>
                <a:gd name="connsiteY26" fmla="*/ 1445598 h 1945082"/>
                <a:gd name="connsiteX27" fmla="*/ 2640131 w 3229470"/>
                <a:gd name="connsiteY27" fmla="*/ 1910726 h 1945082"/>
                <a:gd name="connsiteX28" fmla="*/ 2658631 w 3229470"/>
                <a:gd name="connsiteY28" fmla="*/ 1937154 h 1945082"/>
                <a:gd name="connsiteX29" fmla="*/ 2679773 w 3229470"/>
                <a:gd name="connsiteY29" fmla="*/ 1945082 h 1945082"/>
                <a:gd name="connsiteX30" fmla="*/ 2714129 w 3229470"/>
                <a:gd name="connsiteY30" fmla="*/ 1937154 h 1945082"/>
                <a:gd name="connsiteX31" fmla="*/ 2748485 w 3229470"/>
                <a:gd name="connsiteY31" fmla="*/ 1918655 h 1945082"/>
                <a:gd name="connsiteX32" fmla="*/ 2777556 w 3229470"/>
                <a:gd name="connsiteY32" fmla="*/ 1889584 h 1945082"/>
                <a:gd name="connsiteX33" fmla="*/ 2806626 w 3229470"/>
                <a:gd name="connsiteY33" fmla="*/ 1849943 h 1945082"/>
                <a:gd name="connsiteX34" fmla="*/ 2848911 w 3229470"/>
                <a:gd name="connsiteY34" fmla="*/ 1768017 h 1945082"/>
                <a:gd name="connsiteX35" fmla="*/ 2877981 w 3229470"/>
                <a:gd name="connsiteY35" fmla="*/ 1678162 h 1945082"/>
                <a:gd name="connsiteX36" fmla="*/ 2914980 w 3229470"/>
                <a:gd name="connsiteY36" fmla="*/ 1524881 h 1945082"/>
                <a:gd name="connsiteX37" fmla="*/ 2959907 w 3229470"/>
                <a:gd name="connsiteY37" fmla="*/ 1334601 h 1945082"/>
                <a:gd name="connsiteX38" fmla="*/ 3023334 w 3229470"/>
                <a:gd name="connsiteY38" fmla="*/ 1006897 h 1945082"/>
                <a:gd name="connsiteX39" fmla="*/ 3073546 w 3229470"/>
                <a:gd name="connsiteY39" fmla="*/ 708264 h 1945082"/>
                <a:gd name="connsiteX40" fmla="*/ 3126402 w 3229470"/>
                <a:gd name="connsiteY40" fmla="*/ 388488 h 1945082"/>
                <a:gd name="connsiteX41" fmla="*/ 3139616 w 3229470"/>
                <a:gd name="connsiteY41" fmla="*/ 348847 h 1945082"/>
                <a:gd name="connsiteX42" fmla="*/ 3163401 w 3229470"/>
                <a:gd name="connsiteY42" fmla="*/ 303919 h 1945082"/>
                <a:gd name="connsiteX43" fmla="*/ 3200400 w 3229470"/>
                <a:gd name="connsiteY43" fmla="*/ 264278 h 1945082"/>
                <a:gd name="connsiteX44" fmla="*/ 3221542 w 3229470"/>
                <a:gd name="connsiteY44" fmla="*/ 240493 h 1945082"/>
                <a:gd name="connsiteX45" fmla="*/ 3229470 w 3229470"/>
                <a:gd name="connsiteY45" fmla="*/ 219351 h 1945082"/>
                <a:gd name="connsiteX46" fmla="*/ 3221542 w 3229470"/>
                <a:gd name="connsiteY46" fmla="*/ 187637 h 1945082"/>
                <a:gd name="connsiteX47" fmla="*/ 3203042 w 3229470"/>
                <a:gd name="connsiteY47" fmla="*/ 163852 h 1945082"/>
                <a:gd name="connsiteX48" fmla="*/ 3168686 w 3229470"/>
                <a:gd name="connsiteY48" fmla="*/ 129496 h 1945082"/>
                <a:gd name="connsiteX49" fmla="*/ 3129045 w 3229470"/>
                <a:gd name="connsiteY49" fmla="*/ 100426 h 1945082"/>
                <a:gd name="connsiteX50" fmla="*/ 3073546 w 3229470"/>
                <a:gd name="connsiteY50" fmla="*/ 71355 h 1945082"/>
                <a:gd name="connsiteX51" fmla="*/ 2904409 w 3229470"/>
                <a:gd name="connsiteY51" fmla="*/ 10571 h 1945082"/>
                <a:gd name="connsiteX52" fmla="*/ 2867410 w 3229470"/>
                <a:gd name="connsiteY52" fmla="*/ 2643 h 1945082"/>
                <a:gd name="connsiteX53" fmla="*/ 2851553 w 3229470"/>
                <a:gd name="connsiteY53" fmla="*/ 0 h 1945082"/>
                <a:gd name="connsiteX54" fmla="*/ 2817197 w 3229470"/>
                <a:gd name="connsiteY54" fmla="*/ 7929 h 1945082"/>
                <a:gd name="connsiteX55" fmla="*/ 2722057 w 3229470"/>
                <a:gd name="connsiteY55" fmla="*/ 39642 h 1945082"/>
                <a:gd name="connsiteX56" fmla="*/ 2677130 w 3229470"/>
                <a:gd name="connsiteY56" fmla="*/ 47570 h 1945082"/>
                <a:gd name="connsiteX57" fmla="*/ 2352069 w 3229470"/>
                <a:gd name="connsiteY57" fmla="*/ 92497 h 1945082"/>
                <a:gd name="connsiteX58" fmla="*/ 1894869 w 3229470"/>
                <a:gd name="connsiteY58" fmla="*/ 153281 h 1945082"/>
                <a:gd name="connsiteX59" fmla="*/ 1453526 w 3229470"/>
                <a:gd name="connsiteY59" fmla="*/ 200851 h 1945082"/>
                <a:gd name="connsiteX60" fmla="*/ 1096751 w 3229470"/>
                <a:gd name="connsiteY60" fmla="*/ 235207 h 19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29470" h="1945082">
                  <a:moveTo>
                    <a:pt x="1096751" y="235207"/>
                  </a:moveTo>
                  <a:lnTo>
                    <a:pt x="552339" y="298634"/>
                  </a:lnTo>
                  <a:lnTo>
                    <a:pt x="34356" y="362060"/>
                  </a:lnTo>
                  <a:lnTo>
                    <a:pt x="0" y="369989"/>
                  </a:lnTo>
                  <a:lnTo>
                    <a:pt x="60783" y="523270"/>
                  </a:lnTo>
                  <a:lnTo>
                    <a:pt x="510055" y="467771"/>
                  </a:lnTo>
                  <a:lnTo>
                    <a:pt x="1033324" y="399059"/>
                  </a:lnTo>
                  <a:lnTo>
                    <a:pt x="1247389" y="369989"/>
                  </a:lnTo>
                  <a:lnTo>
                    <a:pt x="1511667" y="354132"/>
                  </a:lnTo>
                  <a:lnTo>
                    <a:pt x="1577736" y="346204"/>
                  </a:lnTo>
                  <a:lnTo>
                    <a:pt x="1654376" y="332990"/>
                  </a:lnTo>
                  <a:lnTo>
                    <a:pt x="1768016" y="325062"/>
                  </a:lnTo>
                  <a:lnTo>
                    <a:pt x="2127433" y="295991"/>
                  </a:lnTo>
                  <a:lnTo>
                    <a:pt x="2500064" y="261635"/>
                  </a:lnTo>
                  <a:lnTo>
                    <a:pt x="2700915" y="243136"/>
                  </a:lnTo>
                  <a:lnTo>
                    <a:pt x="2756413" y="243136"/>
                  </a:lnTo>
                  <a:lnTo>
                    <a:pt x="2782841" y="248421"/>
                  </a:lnTo>
                  <a:lnTo>
                    <a:pt x="2806626" y="261635"/>
                  </a:lnTo>
                  <a:lnTo>
                    <a:pt x="2827768" y="277492"/>
                  </a:lnTo>
                  <a:lnTo>
                    <a:pt x="2843625" y="303919"/>
                  </a:lnTo>
                  <a:lnTo>
                    <a:pt x="2859482" y="338275"/>
                  </a:lnTo>
                  <a:lnTo>
                    <a:pt x="2862124" y="364703"/>
                  </a:lnTo>
                  <a:lnTo>
                    <a:pt x="2811912" y="684479"/>
                  </a:lnTo>
                  <a:lnTo>
                    <a:pt x="2743200" y="1102037"/>
                  </a:lnTo>
                  <a:lnTo>
                    <a:pt x="2687701" y="1387457"/>
                  </a:lnTo>
                  <a:lnTo>
                    <a:pt x="2674487" y="1413885"/>
                  </a:lnTo>
                  <a:lnTo>
                    <a:pt x="2648060" y="1445598"/>
                  </a:lnTo>
                  <a:lnTo>
                    <a:pt x="2640131" y="1910726"/>
                  </a:lnTo>
                  <a:lnTo>
                    <a:pt x="2658631" y="1937154"/>
                  </a:lnTo>
                  <a:lnTo>
                    <a:pt x="2679773" y="1945082"/>
                  </a:lnTo>
                  <a:lnTo>
                    <a:pt x="2714129" y="1937154"/>
                  </a:lnTo>
                  <a:lnTo>
                    <a:pt x="2748485" y="1918655"/>
                  </a:lnTo>
                  <a:lnTo>
                    <a:pt x="2777556" y="1889584"/>
                  </a:lnTo>
                  <a:lnTo>
                    <a:pt x="2806626" y="1849943"/>
                  </a:lnTo>
                  <a:lnTo>
                    <a:pt x="2848911" y="1768017"/>
                  </a:lnTo>
                  <a:lnTo>
                    <a:pt x="2877981" y="1678162"/>
                  </a:lnTo>
                  <a:lnTo>
                    <a:pt x="2914980" y="1524881"/>
                  </a:lnTo>
                  <a:lnTo>
                    <a:pt x="2959907" y="1334601"/>
                  </a:lnTo>
                  <a:lnTo>
                    <a:pt x="3023334" y="1006897"/>
                  </a:lnTo>
                  <a:lnTo>
                    <a:pt x="3073546" y="708264"/>
                  </a:lnTo>
                  <a:lnTo>
                    <a:pt x="3126402" y="388488"/>
                  </a:lnTo>
                  <a:lnTo>
                    <a:pt x="3139616" y="348847"/>
                  </a:lnTo>
                  <a:lnTo>
                    <a:pt x="3163401" y="303919"/>
                  </a:lnTo>
                  <a:lnTo>
                    <a:pt x="3200400" y="264278"/>
                  </a:lnTo>
                  <a:lnTo>
                    <a:pt x="3221542" y="240493"/>
                  </a:lnTo>
                  <a:lnTo>
                    <a:pt x="3229470" y="219351"/>
                  </a:lnTo>
                  <a:lnTo>
                    <a:pt x="3221542" y="187637"/>
                  </a:lnTo>
                  <a:lnTo>
                    <a:pt x="3203042" y="163852"/>
                  </a:lnTo>
                  <a:lnTo>
                    <a:pt x="3168686" y="129496"/>
                  </a:lnTo>
                  <a:lnTo>
                    <a:pt x="3129045" y="100426"/>
                  </a:lnTo>
                  <a:lnTo>
                    <a:pt x="3073546" y="71355"/>
                  </a:lnTo>
                  <a:lnTo>
                    <a:pt x="2904409" y="10571"/>
                  </a:lnTo>
                  <a:lnTo>
                    <a:pt x="2867410" y="2643"/>
                  </a:lnTo>
                  <a:lnTo>
                    <a:pt x="2851553" y="0"/>
                  </a:lnTo>
                  <a:lnTo>
                    <a:pt x="2817197" y="7929"/>
                  </a:lnTo>
                  <a:lnTo>
                    <a:pt x="2722057" y="39642"/>
                  </a:lnTo>
                  <a:lnTo>
                    <a:pt x="2677130" y="47570"/>
                  </a:lnTo>
                  <a:lnTo>
                    <a:pt x="2352069" y="92497"/>
                  </a:lnTo>
                  <a:lnTo>
                    <a:pt x="1894869" y="153281"/>
                  </a:lnTo>
                  <a:lnTo>
                    <a:pt x="1453526" y="200851"/>
                  </a:lnTo>
                  <a:lnTo>
                    <a:pt x="1096751" y="2352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E0F795E1-FE78-4CDB-A220-91620ECA53DE}"/>
                </a:ext>
              </a:extLst>
            </p:cNvPr>
            <p:cNvSpPr/>
            <p:nvPr/>
          </p:nvSpPr>
          <p:spPr>
            <a:xfrm>
              <a:off x="6900863" y="5359401"/>
              <a:ext cx="773112" cy="703263"/>
            </a:xfrm>
            <a:custGeom>
              <a:avLst/>
              <a:gdLst>
                <a:gd name="connsiteX0" fmla="*/ 187637 w 771690"/>
                <a:gd name="connsiteY0" fmla="*/ 63426 h 702978"/>
                <a:gd name="connsiteX1" fmla="*/ 480985 w 771690"/>
                <a:gd name="connsiteY1" fmla="*/ 184994 h 702978"/>
                <a:gd name="connsiteX2" fmla="*/ 594624 w 771690"/>
                <a:gd name="connsiteY2" fmla="*/ 235207 h 702978"/>
                <a:gd name="connsiteX3" fmla="*/ 626337 w 771690"/>
                <a:gd name="connsiteY3" fmla="*/ 240492 h 702978"/>
                <a:gd name="connsiteX4" fmla="*/ 650122 w 771690"/>
                <a:gd name="connsiteY4" fmla="*/ 240492 h 702978"/>
                <a:gd name="connsiteX5" fmla="*/ 681836 w 771690"/>
                <a:gd name="connsiteY5" fmla="*/ 232564 h 702978"/>
                <a:gd name="connsiteX6" fmla="*/ 708263 w 771690"/>
                <a:gd name="connsiteY6" fmla="*/ 214065 h 702978"/>
                <a:gd name="connsiteX7" fmla="*/ 716192 w 771690"/>
                <a:gd name="connsiteY7" fmla="*/ 206136 h 702978"/>
                <a:gd name="connsiteX8" fmla="*/ 739977 w 771690"/>
                <a:gd name="connsiteY8" fmla="*/ 182351 h 702978"/>
                <a:gd name="connsiteX9" fmla="*/ 755833 w 771690"/>
                <a:gd name="connsiteY9" fmla="*/ 153281 h 702978"/>
                <a:gd name="connsiteX10" fmla="*/ 771690 w 771690"/>
                <a:gd name="connsiteY10" fmla="*/ 89854 h 702978"/>
                <a:gd name="connsiteX11" fmla="*/ 747905 w 771690"/>
                <a:gd name="connsiteY11" fmla="*/ 702978 h 702978"/>
                <a:gd name="connsiteX12" fmla="*/ 732048 w 771690"/>
                <a:gd name="connsiteY12" fmla="*/ 695050 h 702978"/>
                <a:gd name="connsiteX13" fmla="*/ 705621 w 771690"/>
                <a:gd name="connsiteY13" fmla="*/ 673907 h 702978"/>
                <a:gd name="connsiteX14" fmla="*/ 673907 w 771690"/>
                <a:gd name="connsiteY14" fmla="*/ 634266 h 702978"/>
                <a:gd name="connsiteX15" fmla="*/ 618409 w 771690"/>
                <a:gd name="connsiteY15" fmla="*/ 549697 h 702978"/>
                <a:gd name="connsiteX16" fmla="*/ 576125 w 771690"/>
                <a:gd name="connsiteY16" fmla="*/ 491556 h 702978"/>
                <a:gd name="connsiteX17" fmla="*/ 499484 w 771690"/>
                <a:gd name="connsiteY17" fmla="*/ 406987 h 702978"/>
                <a:gd name="connsiteX18" fmla="*/ 380559 w 771690"/>
                <a:gd name="connsiteY18" fmla="*/ 303919 h 702978"/>
                <a:gd name="connsiteX19" fmla="*/ 248421 w 771690"/>
                <a:gd name="connsiteY19" fmla="*/ 208779 h 702978"/>
                <a:gd name="connsiteX20" fmla="*/ 92497 w 771690"/>
                <a:gd name="connsiteY20" fmla="*/ 105711 h 702978"/>
                <a:gd name="connsiteX21" fmla="*/ 13214 w 771690"/>
                <a:gd name="connsiteY21" fmla="*/ 58141 h 702978"/>
                <a:gd name="connsiteX22" fmla="*/ 0 w 771690"/>
                <a:gd name="connsiteY22" fmla="*/ 29070 h 702978"/>
                <a:gd name="connsiteX23" fmla="*/ 0 w 771690"/>
                <a:gd name="connsiteY23" fmla="*/ 7928 h 702978"/>
                <a:gd name="connsiteX24" fmla="*/ 10571 w 771690"/>
                <a:gd name="connsiteY24" fmla="*/ 0 h 702978"/>
                <a:gd name="connsiteX25" fmla="*/ 36999 w 771690"/>
                <a:gd name="connsiteY25" fmla="*/ 5285 h 702978"/>
                <a:gd name="connsiteX26" fmla="*/ 105711 w 771690"/>
                <a:gd name="connsiteY26" fmla="*/ 31713 h 702978"/>
                <a:gd name="connsiteX27" fmla="*/ 187637 w 771690"/>
                <a:gd name="connsiteY27" fmla="*/ 63426 h 70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1690" h="702978">
                  <a:moveTo>
                    <a:pt x="187637" y="63426"/>
                  </a:moveTo>
                  <a:lnTo>
                    <a:pt x="480985" y="184994"/>
                  </a:lnTo>
                  <a:lnTo>
                    <a:pt x="594624" y="235207"/>
                  </a:lnTo>
                  <a:lnTo>
                    <a:pt x="626337" y="240492"/>
                  </a:lnTo>
                  <a:lnTo>
                    <a:pt x="650122" y="240492"/>
                  </a:lnTo>
                  <a:lnTo>
                    <a:pt x="681836" y="232564"/>
                  </a:lnTo>
                  <a:lnTo>
                    <a:pt x="708263" y="214065"/>
                  </a:lnTo>
                  <a:lnTo>
                    <a:pt x="716192" y="206136"/>
                  </a:lnTo>
                  <a:lnTo>
                    <a:pt x="739977" y="182351"/>
                  </a:lnTo>
                  <a:lnTo>
                    <a:pt x="755833" y="153281"/>
                  </a:lnTo>
                  <a:lnTo>
                    <a:pt x="771690" y="89854"/>
                  </a:lnTo>
                  <a:lnTo>
                    <a:pt x="747905" y="702978"/>
                  </a:lnTo>
                  <a:lnTo>
                    <a:pt x="732048" y="695050"/>
                  </a:lnTo>
                  <a:lnTo>
                    <a:pt x="705621" y="673907"/>
                  </a:lnTo>
                  <a:lnTo>
                    <a:pt x="673907" y="634266"/>
                  </a:lnTo>
                  <a:lnTo>
                    <a:pt x="618409" y="549697"/>
                  </a:lnTo>
                  <a:lnTo>
                    <a:pt x="576125" y="491556"/>
                  </a:lnTo>
                  <a:lnTo>
                    <a:pt x="499484" y="406987"/>
                  </a:lnTo>
                  <a:lnTo>
                    <a:pt x="380559" y="303919"/>
                  </a:lnTo>
                  <a:lnTo>
                    <a:pt x="248421" y="208779"/>
                  </a:lnTo>
                  <a:lnTo>
                    <a:pt x="92497" y="105711"/>
                  </a:lnTo>
                  <a:lnTo>
                    <a:pt x="13214" y="58141"/>
                  </a:lnTo>
                  <a:lnTo>
                    <a:pt x="0" y="29070"/>
                  </a:lnTo>
                  <a:lnTo>
                    <a:pt x="0" y="7928"/>
                  </a:lnTo>
                  <a:lnTo>
                    <a:pt x="10571" y="0"/>
                  </a:lnTo>
                  <a:lnTo>
                    <a:pt x="36999" y="5285"/>
                  </a:lnTo>
                  <a:lnTo>
                    <a:pt x="105711" y="31713"/>
                  </a:lnTo>
                  <a:lnTo>
                    <a:pt x="187637" y="6342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06FDC11B-6486-4E02-B373-58394BC1A64E}"/>
                </a:ext>
              </a:extLst>
            </p:cNvPr>
            <p:cNvSpPr/>
            <p:nvPr/>
          </p:nvSpPr>
          <p:spPr>
            <a:xfrm>
              <a:off x="5980114" y="2886076"/>
              <a:ext cx="473075" cy="2301875"/>
            </a:xfrm>
            <a:custGeom>
              <a:avLst/>
              <a:gdLst>
                <a:gd name="connsiteX0" fmla="*/ 196581 w 473581"/>
                <a:gd name="connsiteY0" fmla="*/ 1233100 h 2302382"/>
                <a:gd name="connsiteX1" fmla="*/ 196581 w 473581"/>
                <a:gd name="connsiteY1" fmla="*/ 1075239 h 2302382"/>
                <a:gd name="connsiteX2" fmla="*/ 199559 w 473581"/>
                <a:gd name="connsiteY2" fmla="*/ 524216 h 2302382"/>
                <a:gd name="connsiteX3" fmla="*/ 193602 w 473581"/>
                <a:gd name="connsiteY3" fmla="*/ 378270 h 2302382"/>
                <a:gd name="connsiteX4" fmla="*/ 175731 w 473581"/>
                <a:gd name="connsiteY4" fmla="*/ 265087 h 2302382"/>
                <a:gd name="connsiteX5" fmla="*/ 163817 w 473581"/>
                <a:gd name="connsiteY5" fmla="*/ 208495 h 2302382"/>
                <a:gd name="connsiteX6" fmla="*/ 142968 w 473581"/>
                <a:gd name="connsiteY6" fmla="*/ 163818 h 2302382"/>
                <a:gd name="connsiteX7" fmla="*/ 125097 w 473581"/>
                <a:gd name="connsiteY7" fmla="*/ 139990 h 2302382"/>
                <a:gd name="connsiteX8" fmla="*/ 98290 w 473581"/>
                <a:gd name="connsiteY8" fmla="*/ 113183 h 2302382"/>
                <a:gd name="connsiteX9" fmla="*/ 80419 w 473581"/>
                <a:gd name="connsiteY9" fmla="*/ 98291 h 2302382"/>
                <a:gd name="connsiteX10" fmla="*/ 17871 w 473581"/>
                <a:gd name="connsiteY10" fmla="*/ 59570 h 2302382"/>
                <a:gd name="connsiteX11" fmla="*/ 0 w 473581"/>
                <a:gd name="connsiteY11" fmla="*/ 44678 h 2302382"/>
                <a:gd name="connsiteX12" fmla="*/ 193602 w 473581"/>
                <a:gd name="connsiteY12" fmla="*/ 0 h 2302382"/>
                <a:gd name="connsiteX13" fmla="*/ 303807 w 473581"/>
                <a:gd name="connsiteY13" fmla="*/ 41699 h 2302382"/>
                <a:gd name="connsiteX14" fmla="*/ 360398 w 473581"/>
                <a:gd name="connsiteY14" fmla="*/ 71484 h 2302382"/>
                <a:gd name="connsiteX15" fmla="*/ 408054 w 473581"/>
                <a:gd name="connsiteY15" fmla="*/ 95312 h 2302382"/>
                <a:gd name="connsiteX16" fmla="*/ 431882 w 473581"/>
                <a:gd name="connsiteY16" fmla="*/ 113183 h 2302382"/>
                <a:gd name="connsiteX17" fmla="*/ 452732 w 473581"/>
                <a:gd name="connsiteY17" fmla="*/ 134033 h 2302382"/>
                <a:gd name="connsiteX18" fmla="*/ 464646 w 473581"/>
                <a:gd name="connsiteY18" fmla="*/ 154882 h 2302382"/>
                <a:gd name="connsiteX19" fmla="*/ 473581 w 473581"/>
                <a:gd name="connsiteY19" fmla="*/ 178710 h 2302382"/>
                <a:gd name="connsiteX20" fmla="*/ 473581 w 473581"/>
                <a:gd name="connsiteY20" fmla="*/ 199560 h 2302382"/>
                <a:gd name="connsiteX21" fmla="*/ 464646 w 473581"/>
                <a:gd name="connsiteY21" fmla="*/ 235302 h 2302382"/>
                <a:gd name="connsiteX22" fmla="*/ 455710 w 473581"/>
                <a:gd name="connsiteY22" fmla="*/ 268065 h 2302382"/>
                <a:gd name="connsiteX23" fmla="*/ 446775 w 473581"/>
                <a:gd name="connsiteY23" fmla="*/ 315721 h 2302382"/>
                <a:gd name="connsiteX24" fmla="*/ 443796 w 473581"/>
                <a:gd name="connsiteY24" fmla="*/ 393162 h 2302382"/>
                <a:gd name="connsiteX25" fmla="*/ 443796 w 473581"/>
                <a:gd name="connsiteY25" fmla="*/ 899508 h 2302382"/>
                <a:gd name="connsiteX26" fmla="*/ 443796 w 473581"/>
                <a:gd name="connsiteY26" fmla="*/ 1447552 h 2302382"/>
                <a:gd name="connsiteX27" fmla="*/ 440818 w 473581"/>
                <a:gd name="connsiteY27" fmla="*/ 1706682 h 2302382"/>
                <a:gd name="connsiteX28" fmla="*/ 428904 w 473581"/>
                <a:gd name="connsiteY28" fmla="*/ 1989639 h 2302382"/>
                <a:gd name="connsiteX29" fmla="*/ 416990 w 473581"/>
                <a:gd name="connsiteY29" fmla="*/ 2254726 h 2302382"/>
                <a:gd name="connsiteX30" fmla="*/ 223387 w 473581"/>
                <a:gd name="connsiteY30" fmla="*/ 2302382 h 2302382"/>
                <a:gd name="connsiteX31" fmla="*/ 217430 w 473581"/>
                <a:gd name="connsiteY31" fmla="*/ 2099844 h 2302382"/>
                <a:gd name="connsiteX32" fmla="*/ 208495 w 473581"/>
                <a:gd name="connsiteY32" fmla="*/ 1885392 h 2302382"/>
                <a:gd name="connsiteX33" fmla="*/ 196581 w 473581"/>
                <a:gd name="connsiteY33" fmla="*/ 1593498 h 2302382"/>
                <a:gd name="connsiteX34" fmla="*/ 196581 w 473581"/>
                <a:gd name="connsiteY34" fmla="*/ 1233100 h 230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3581" h="2302382">
                  <a:moveTo>
                    <a:pt x="196581" y="1233100"/>
                  </a:moveTo>
                  <a:lnTo>
                    <a:pt x="196581" y="1075239"/>
                  </a:lnTo>
                  <a:cubicBezTo>
                    <a:pt x="197574" y="891565"/>
                    <a:pt x="198566" y="707890"/>
                    <a:pt x="199559" y="524216"/>
                  </a:cubicBezTo>
                  <a:lnTo>
                    <a:pt x="193602" y="378270"/>
                  </a:lnTo>
                  <a:lnTo>
                    <a:pt x="175731" y="265087"/>
                  </a:lnTo>
                  <a:lnTo>
                    <a:pt x="163817" y="208495"/>
                  </a:lnTo>
                  <a:lnTo>
                    <a:pt x="142968" y="163818"/>
                  </a:lnTo>
                  <a:lnTo>
                    <a:pt x="125097" y="139990"/>
                  </a:lnTo>
                  <a:lnTo>
                    <a:pt x="98290" y="113183"/>
                  </a:lnTo>
                  <a:lnTo>
                    <a:pt x="80419" y="98291"/>
                  </a:lnTo>
                  <a:lnTo>
                    <a:pt x="17871" y="59570"/>
                  </a:lnTo>
                  <a:lnTo>
                    <a:pt x="0" y="44678"/>
                  </a:lnTo>
                  <a:lnTo>
                    <a:pt x="193602" y="0"/>
                  </a:lnTo>
                  <a:lnTo>
                    <a:pt x="303807" y="41699"/>
                  </a:lnTo>
                  <a:lnTo>
                    <a:pt x="360398" y="71484"/>
                  </a:lnTo>
                  <a:lnTo>
                    <a:pt x="408054" y="95312"/>
                  </a:lnTo>
                  <a:lnTo>
                    <a:pt x="431882" y="113183"/>
                  </a:lnTo>
                  <a:lnTo>
                    <a:pt x="452732" y="134033"/>
                  </a:lnTo>
                  <a:lnTo>
                    <a:pt x="464646" y="154882"/>
                  </a:lnTo>
                  <a:lnTo>
                    <a:pt x="473581" y="178710"/>
                  </a:lnTo>
                  <a:lnTo>
                    <a:pt x="473581" y="199560"/>
                  </a:lnTo>
                  <a:lnTo>
                    <a:pt x="464646" y="235302"/>
                  </a:lnTo>
                  <a:lnTo>
                    <a:pt x="455710" y="268065"/>
                  </a:lnTo>
                  <a:lnTo>
                    <a:pt x="446775" y="315721"/>
                  </a:lnTo>
                  <a:lnTo>
                    <a:pt x="443796" y="393162"/>
                  </a:lnTo>
                  <a:lnTo>
                    <a:pt x="443796" y="899508"/>
                  </a:lnTo>
                  <a:lnTo>
                    <a:pt x="443796" y="1447552"/>
                  </a:lnTo>
                  <a:cubicBezTo>
                    <a:pt x="442803" y="1533929"/>
                    <a:pt x="441811" y="1620305"/>
                    <a:pt x="440818" y="1706682"/>
                  </a:cubicBezTo>
                  <a:lnTo>
                    <a:pt x="428904" y="1989639"/>
                  </a:lnTo>
                  <a:lnTo>
                    <a:pt x="416990" y="2254726"/>
                  </a:lnTo>
                  <a:lnTo>
                    <a:pt x="223387" y="2302382"/>
                  </a:lnTo>
                  <a:lnTo>
                    <a:pt x="217430" y="2099844"/>
                  </a:lnTo>
                  <a:lnTo>
                    <a:pt x="208495" y="1885392"/>
                  </a:lnTo>
                  <a:lnTo>
                    <a:pt x="196581" y="1593498"/>
                  </a:lnTo>
                  <a:lnTo>
                    <a:pt x="196581" y="1233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68A69905-72C0-480D-ABAF-6F58356A1E52}"/>
                </a:ext>
              </a:extLst>
            </p:cNvPr>
            <p:cNvSpPr/>
            <p:nvPr/>
          </p:nvSpPr>
          <p:spPr>
            <a:xfrm>
              <a:off x="5503864" y="4875214"/>
              <a:ext cx="1595437" cy="574675"/>
            </a:xfrm>
            <a:custGeom>
              <a:avLst/>
              <a:gdLst>
                <a:gd name="connsiteX0" fmla="*/ 1071562 w 1595437"/>
                <a:gd name="connsiteY0" fmla="*/ 276225 h 576262"/>
                <a:gd name="connsiteX1" fmla="*/ 776287 w 1595437"/>
                <a:gd name="connsiteY1" fmla="*/ 388144 h 576262"/>
                <a:gd name="connsiteX2" fmla="*/ 631031 w 1595437"/>
                <a:gd name="connsiteY2" fmla="*/ 445294 h 576262"/>
                <a:gd name="connsiteX3" fmla="*/ 519112 w 1595437"/>
                <a:gd name="connsiteY3" fmla="*/ 490537 h 576262"/>
                <a:gd name="connsiteX4" fmla="*/ 476250 w 1595437"/>
                <a:gd name="connsiteY4" fmla="*/ 511969 h 576262"/>
                <a:gd name="connsiteX5" fmla="*/ 433387 w 1595437"/>
                <a:gd name="connsiteY5" fmla="*/ 538162 h 576262"/>
                <a:gd name="connsiteX6" fmla="*/ 390525 w 1595437"/>
                <a:gd name="connsiteY6" fmla="*/ 564356 h 576262"/>
                <a:gd name="connsiteX7" fmla="*/ 361950 w 1595437"/>
                <a:gd name="connsiteY7" fmla="*/ 573881 h 576262"/>
                <a:gd name="connsiteX8" fmla="*/ 342900 w 1595437"/>
                <a:gd name="connsiteY8" fmla="*/ 576262 h 576262"/>
                <a:gd name="connsiteX9" fmla="*/ 314325 w 1595437"/>
                <a:gd name="connsiteY9" fmla="*/ 571500 h 576262"/>
                <a:gd name="connsiteX10" fmla="*/ 280987 w 1595437"/>
                <a:gd name="connsiteY10" fmla="*/ 550069 h 576262"/>
                <a:gd name="connsiteX11" fmla="*/ 209550 w 1595437"/>
                <a:gd name="connsiteY11" fmla="*/ 490537 h 576262"/>
                <a:gd name="connsiteX12" fmla="*/ 145256 w 1595437"/>
                <a:gd name="connsiteY12" fmla="*/ 428625 h 576262"/>
                <a:gd name="connsiteX13" fmla="*/ 104775 w 1595437"/>
                <a:gd name="connsiteY13" fmla="*/ 383381 h 576262"/>
                <a:gd name="connsiteX14" fmla="*/ 61912 w 1595437"/>
                <a:gd name="connsiteY14" fmla="*/ 326231 h 576262"/>
                <a:gd name="connsiteX15" fmla="*/ 35719 w 1595437"/>
                <a:gd name="connsiteY15" fmla="*/ 280987 h 576262"/>
                <a:gd name="connsiteX16" fmla="*/ 7144 w 1595437"/>
                <a:gd name="connsiteY16" fmla="*/ 216694 h 576262"/>
                <a:gd name="connsiteX17" fmla="*/ 0 w 1595437"/>
                <a:gd name="connsiteY17" fmla="*/ 185737 h 576262"/>
                <a:gd name="connsiteX18" fmla="*/ 0 w 1595437"/>
                <a:gd name="connsiteY18" fmla="*/ 154781 h 576262"/>
                <a:gd name="connsiteX19" fmla="*/ 9525 w 1595437"/>
                <a:gd name="connsiteY19" fmla="*/ 140494 h 576262"/>
                <a:gd name="connsiteX20" fmla="*/ 21431 w 1595437"/>
                <a:gd name="connsiteY20" fmla="*/ 135731 h 576262"/>
                <a:gd name="connsiteX21" fmla="*/ 42862 w 1595437"/>
                <a:gd name="connsiteY21" fmla="*/ 142875 h 576262"/>
                <a:gd name="connsiteX22" fmla="*/ 76200 w 1595437"/>
                <a:gd name="connsiteY22" fmla="*/ 166687 h 576262"/>
                <a:gd name="connsiteX23" fmla="*/ 121444 w 1595437"/>
                <a:gd name="connsiteY23" fmla="*/ 195262 h 576262"/>
                <a:gd name="connsiteX24" fmla="*/ 161925 w 1595437"/>
                <a:gd name="connsiteY24" fmla="*/ 219075 h 576262"/>
                <a:gd name="connsiteX25" fmla="*/ 211931 w 1595437"/>
                <a:gd name="connsiteY25" fmla="*/ 235744 h 576262"/>
                <a:gd name="connsiteX26" fmla="*/ 259556 w 1595437"/>
                <a:gd name="connsiteY26" fmla="*/ 247650 h 576262"/>
                <a:gd name="connsiteX27" fmla="*/ 307181 w 1595437"/>
                <a:gd name="connsiteY27" fmla="*/ 252412 h 576262"/>
                <a:gd name="connsiteX28" fmla="*/ 378619 w 1595437"/>
                <a:gd name="connsiteY28" fmla="*/ 252412 h 576262"/>
                <a:gd name="connsiteX29" fmla="*/ 507206 w 1595437"/>
                <a:gd name="connsiteY29" fmla="*/ 238125 h 576262"/>
                <a:gd name="connsiteX30" fmla="*/ 700087 w 1595437"/>
                <a:gd name="connsiteY30" fmla="*/ 207169 h 576262"/>
                <a:gd name="connsiteX31" fmla="*/ 1078706 w 1595437"/>
                <a:gd name="connsiteY31" fmla="*/ 121444 h 576262"/>
                <a:gd name="connsiteX32" fmla="*/ 1316831 w 1595437"/>
                <a:gd name="connsiteY32" fmla="*/ 61912 h 576262"/>
                <a:gd name="connsiteX33" fmla="*/ 1550194 w 1595437"/>
                <a:gd name="connsiteY33" fmla="*/ 0 h 576262"/>
                <a:gd name="connsiteX34" fmla="*/ 1595437 w 1595437"/>
                <a:gd name="connsiteY34" fmla="*/ 85725 h 576262"/>
                <a:gd name="connsiteX35" fmla="*/ 1385887 w 1595437"/>
                <a:gd name="connsiteY35" fmla="*/ 157162 h 576262"/>
                <a:gd name="connsiteX36" fmla="*/ 1173956 w 1595437"/>
                <a:gd name="connsiteY36" fmla="*/ 238125 h 576262"/>
                <a:gd name="connsiteX37" fmla="*/ 1071562 w 1595437"/>
                <a:gd name="connsiteY37" fmla="*/ 2762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5437" h="576262">
                  <a:moveTo>
                    <a:pt x="1071562" y="276225"/>
                  </a:moveTo>
                  <a:lnTo>
                    <a:pt x="776287" y="388144"/>
                  </a:lnTo>
                  <a:lnTo>
                    <a:pt x="631031" y="445294"/>
                  </a:lnTo>
                  <a:lnTo>
                    <a:pt x="519112" y="490537"/>
                  </a:lnTo>
                  <a:lnTo>
                    <a:pt x="476250" y="511969"/>
                  </a:lnTo>
                  <a:lnTo>
                    <a:pt x="433387" y="538162"/>
                  </a:lnTo>
                  <a:lnTo>
                    <a:pt x="390525" y="564356"/>
                  </a:lnTo>
                  <a:lnTo>
                    <a:pt x="361950" y="573881"/>
                  </a:lnTo>
                  <a:lnTo>
                    <a:pt x="342900" y="576262"/>
                  </a:lnTo>
                  <a:lnTo>
                    <a:pt x="314325" y="571500"/>
                  </a:lnTo>
                  <a:lnTo>
                    <a:pt x="280987" y="550069"/>
                  </a:lnTo>
                  <a:lnTo>
                    <a:pt x="209550" y="490537"/>
                  </a:lnTo>
                  <a:lnTo>
                    <a:pt x="145256" y="428625"/>
                  </a:lnTo>
                  <a:lnTo>
                    <a:pt x="104775" y="383381"/>
                  </a:lnTo>
                  <a:lnTo>
                    <a:pt x="61912" y="326231"/>
                  </a:lnTo>
                  <a:lnTo>
                    <a:pt x="35719" y="280987"/>
                  </a:lnTo>
                  <a:lnTo>
                    <a:pt x="7144" y="216694"/>
                  </a:lnTo>
                  <a:lnTo>
                    <a:pt x="0" y="185737"/>
                  </a:lnTo>
                  <a:lnTo>
                    <a:pt x="0" y="154781"/>
                  </a:lnTo>
                  <a:lnTo>
                    <a:pt x="9525" y="140494"/>
                  </a:lnTo>
                  <a:lnTo>
                    <a:pt x="21431" y="135731"/>
                  </a:lnTo>
                  <a:lnTo>
                    <a:pt x="42862" y="142875"/>
                  </a:lnTo>
                  <a:lnTo>
                    <a:pt x="76200" y="166687"/>
                  </a:lnTo>
                  <a:lnTo>
                    <a:pt x="121444" y="195262"/>
                  </a:lnTo>
                  <a:lnTo>
                    <a:pt x="161925" y="219075"/>
                  </a:lnTo>
                  <a:lnTo>
                    <a:pt x="211931" y="235744"/>
                  </a:lnTo>
                  <a:lnTo>
                    <a:pt x="259556" y="247650"/>
                  </a:lnTo>
                  <a:lnTo>
                    <a:pt x="307181" y="252412"/>
                  </a:lnTo>
                  <a:lnTo>
                    <a:pt x="378619" y="252412"/>
                  </a:lnTo>
                  <a:lnTo>
                    <a:pt x="507206" y="238125"/>
                  </a:lnTo>
                  <a:lnTo>
                    <a:pt x="700087" y="207169"/>
                  </a:lnTo>
                  <a:lnTo>
                    <a:pt x="1078706" y="121444"/>
                  </a:lnTo>
                  <a:lnTo>
                    <a:pt x="1316831" y="61912"/>
                  </a:lnTo>
                  <a:lnTo>
                    <a:pt x="1550194" y="0"/>
                  </a:lnTo>
                  <a:lnTo>
                    <a:pt x="1595437" y="85725"/>
                  </a:lnTo>
                  <a:lnTo>
                    <a:pt x="1385887" y="157162"/>
                  </a:lnTo>
                  <a:lnTo>
                    <a:pt x="1173956" y="238125"/>
                  </a:lnTo>
                  <a:lnTo>
                    <a:pt x="1071562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4">
              <a:extLst>
                <a:ext uri="{FF2B5EF4-FFF2-40B4-BE49-F238E27FC236}">
                  <a16:creationId xmlns:a16="http://schemas.microsoft.com/office/drawing/2014/main" id="{4E68DA7B-456F-4481-8E3C-E0F1229DDF1E}"/>
                </a:ext>
              </a:extLst>
            </p:cNvPr>
            <p:cNvSpPr/>
            <p:nvPr/>
          </p:nvSpPr>
          <p:spPr>
            <a:xfrm>
              <a:off x="6581775" y="4430713"/>
              <a:ext cx="742950" cy="869950"/>
            </a:xfrm>
            <a:custGeom>
              <a:avLst/>
              <a:gdLst>
                <a:gd name="connsiteX0" fmla="*/ 204788 w 742950"/>
                <a:gd name="connsiteY0" fmla="*/ 245269 h 869157"/>
                <a:gd name="connsiteX1" fmla="*/ 128588 w 742950"/>
                <a:gd name="connsiteY1" fmla="*/ 150019 h 869157"/>
                <a:gd name="connsiteX2" fmla="*/ 0 w 742950"/>
                <a:gd name="connsiteY2" fmla="*/ 0 h 869157"/>
                <a:gd name="connsiteX3" fmla="*/ 109538 w 742950"/>
                <a:gd name="connsiteY3" fmla="*/ 35719 h 869157"/>
                <a:gd name="connsiteX4" fmla="*/ 219075 w 742950"/>
                <a:gd name="connsiteY4" fmla="*/ 102394 h 869157"/>
                <a:gd name="connsiteX5" fmla="*/ 328613 w 742950"/>
                <a:gd name="connsiteY5" fmla="*/ 173832 h 869157"/>
                <a:gd name="connsiteX6" fmla="*/ 431006 w 742950"/>
                <a:gd name="connsiteY6" fmla="*/ 245269 h 869157"/>
                <a:gd name="connsiteX7" fmla="*/ 514350 w 742950"/>
                <a:gd name="connsiteY7" fmla="*/ 304800 h 869157"/>
                <a:gd name="connsiteX8" fmla="*/ 557213 w 742950"/>
                <a:gd name="connsiteY8" fmla="*/ 335757 h 869157"/>
                <a:gd name="connsiteX9" fmla="*/ 583406 w 742950"/>
                <a:gd name="connsiteY9" fmla="*/ 364332 h 869157"/>
                <a:gd name="connsiteX10" fmla="*/ 623888 w 742950"/>
                <a:gd name="connsiteY10" fmla="*/ 423863 h 869157"/>
                <a:gd name="connsiteX11" fmla="*/ 657225 w 742950"/>
                <a:gd name="connsiteY11" fmla="*/ 485775 h 869157"/>
                <a:gd name="connsiteX12" fmla="*/ 685800 w 742950"/>
                <a:gd name="connsiteY12" fmla="*/ 542925 h 869157"/>
                <a:gd name="connsiteX13" fmla="*/ 702469 w 742950"/>
                <a:gd name="connsiteY13" fmla="*/ 590550 h 869157"/>
                <a:gd name="connsiteX14" fmla="*/ 726281 w 742950"/>
                <a:gd name="connsiteY14" fmla="*/ 669132 h 869157"/>
                <a:gd name="connsiteX15" fmla="*/ 738188 w 742950"/>
                <a:gd name="connsiteY15" fmla="*/ 740569 h 869157"/>
                <a:gd name="connsiteX16" fmla="*/ 742950 w 742950"/>
                <a:gd name="connsiteY16" fmla="*/ 785813 h 869157"/>
                <a:gd name="connsiteX17" fmla="*/ 735806 w 742950"/>
                <a:gd name="connsiteY17" fmla="*/ 840582 h 869157"/>
                <a:gd name="connsiteX18" fmla="*/ 723900 w 742950"/>
                <a:gd name="connsiteY18" fmla="*/ 864394 h 869157"/>
                <a:gd name="connsiteX19" fmla="*/ 707231 w 742950"/>
                <a:gd name="connsiteY19" fmla="*/ 869157 h 869157"/>
                <a:gd name="connsiteX20" fmla="*/ 678656 w 742950"/>
                <a:gd name="connsiteY20" fmla="*/ 864394 h 869157"/>
                <a:gd name="connsiteX21" fmla="*/ 638175 w 742950"/>
                <a:gd name="connsiteY21" fmla="*/ 845344 h 869157"/>
                <a:gd name="connsiteX22" fmla="*/ 581025 w 742950"/>
                <a:gd name="connsiteY22" fmla="*/ 807244 h 869157"/>
                <a:gd name="connsiteX23" fmla="*/ 557213 w 742950"/>
                <a:gd name="connsiteY23" fmla="*/ 785813 h 869157"/>
                <a:gd name="connsiteX24" fmla="*/ 535781 w 742950"/>
                <a:gd name="connsiteY24" fmla="*/ 733425 h 869157"/>
                <a:gd name="connsiteX25" fmla="*/ 502444 w 742950"/>
                <a:gd name="connsiteY25" fmla="*/ 673894 h 869157"/>
                <a:gd name="connsiteX26" fmla="*/ 466725 w 742950"/>
                <a:gd name="connsiteY26" fmla="*/ 616744 h 869157"/>
                <a:gd name="connsiteX27" fmla="*/ 423863 w 742950"/>
                <a:gd name="connsiteY27" fmla="*/ 557213 h 869157"/>
                <a:gd name="connsiteX28" fmla="*/ 383381 w 742950"/>
                <a:gd name="connsiteY28" fmla="*/ 476250 h 869157"/>
                <a:gd name="connsiteX29" fmla="*/ 300038 w 742950"/>
                <a:gd name="connsiteY29" fmla="*/ 364332 h 869157"/>
                <a:gd name="connsiteX30" fmla="*/ 204788 w 742950"/>
                <a:gd name="connsiteY30" fmla="*/ 245269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950" h="869157">
                  <a:moveTo>
                    <a:pt x="204788" y="245269"/>
                  </a:moveTo>
                  <a:lnTo>
                    <a:pt x="128588" y="150019"/>
                  </a:lnTo>
                  <a:lnTo>
                    <a:pt x="0" y="0"/>
                  </a:lnTo>
                  <a:lnTo>
                    <a:pt x="109538" y="35719"/>
                  </a:lnTo>
                  <a:lnTo>
                    <a:pt x="219075" y="102394"/>
                  </a:lnTo>
                  <a:lnTo>
                    <a:pt x="328613" y="173832"/>
                  </a:lnTo>
                  <a:lnTo>
                    <a:pt x="431006" y="245269"/>
                  </a:lnTo>
                  <a:lnTo>
                    <a:pt x="514350" y="304800"/>
                  </a:lnTo>
                  <a:lnTo>
                    <a:pt x="557213" y="335757"/>
                  </a:lnTo>
                  <a:lnTo>
                    <a:pt x="583406" y="364332"/>
                  </a:lnTo>
                  <a:lnTo>
                    <a:pt x="623888" y="423863"/>
                  </a:lnTo>
                  <a:lnTo>
                    <a:pt x="657225" y="485775"/>
                  </a:lnTo>
                  <a:lnTo>
                    <a:pt x="685800" y="542925"/>
                  </a:lnTo>
                  <a:lnTo>
                    <a:pt x="702469" y="590550"/>
                  </a:lnTo>
                  <a:lnTo>
                    <a:pt x="726281" y="669132"/>
                  </a:lnTo>
                  <a:lnTo>
                    <a:pt x="738188" y="740569"/>
                  </a:lnTo>
                  <a:lnTo>
                    <a:pt x="742950" y="785813"/>
                  </a:lnTo>
                  <a:lnTo>
                    <a:pt x="735806" y="840582"/>
                  </a:lnTo>
                  <a:lnTo>
                    <a:pt x="723900" y="864394"/>
                  </a:lnTo>
                  <a:lnTo>
                    <a:pt x="707231" y="869157"/>
                  </a:lnTo>
                  <a:lnTo>
                    <a:pt x="678656" y="864394"/>
                  </a:lnTo>
                  <a:lnTo>
                    <a:pt x="638175" y="845344"/>
                  </a:lnTo>
                  <a:lnTo>
                    <a:pt x="581025" y="807244"/>
                  </a:lnTo>
                  <a:lnTo>
                    <a:pt x="557213" y="785813"/>
                  </a:lnTo>
                  <a:lnTo>
                    <a:pt x="535781" y="733425"/>
                  </a:lnTo>
                  <a:lnTo>
                    <a:pt x="502444" y="673894"/>
                  </a:lnTo>
                  <a:lnTo>
                    <a:pt x="466725" y="616744"/>
                  </a:lnTo>
                  <a:lnTo>
                    <a:pt x="423863" y="557213"/>
                  </a:lnTo>
                  <a:lnTo>
                    <a:pt x="383381" y="476250"/>
                  </a:lnTo>
                  <a:lnTo>
                    <a:pt x="300038" y="364332"/>
                  </a:lnTo>
                  <a:lnTo>
                    <a:pt x="204788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84ED461E-D878-4667-8CEF-4E8DC86B046B}"/>
              </a:ext>
            </a:extLst>
          </p:cNvPr>
          <p:cNvGrpSpPr/>
          <p:nvPr/>
        </p:nvGrpSpPr>
        <p:grpSpPr>
          <a:xfrm>
            <a:off x="3687763" y="1492252"/>
            <a:ext cx="4511676" cy="4581525"/>
            <a:chOff x="3687763" y="1485901"/>
            <a:chExt cx="4511676" cy="4581525"/>
          </a:xfrm>
          <a:solidFill>
            <a:schemeClr val="tx1"/>
          </a:solidFill>
        </p:grpSpPr>
        <p:sp>
          <p:nvSpPr>
            <p:cNvPr id="32" name="フリーフォーム 39">
              <a:extLst>
                <a:ext uri="{FF2B5EF4-FFF2-40B4-BE49-F238E27FC236}">
                  <a16:creationId xmlns:a16="http://schemas.microsoft.com/office/drawing/2014/main" id="{57680098-F39F-43D9-A375-AA96177E9919}"/>
                </a:ext>
              </a:extLst>
            </p:cNvPr>
            <p:cNvSpPr/>
            <p:nvPr/>
          </p:nvSpPr>
          <p:spPr>
            <a:xfrm>
              <a:off x="4716464" y="1485901"/>
              <a:ext cx="2994025" cy="1006475"/>
            </a:xfrm>
            <a:custGeom>
              <a:avLst/>
              <a:gdLst>
                <a:gd name="connsiteX0" fmla="*/ 1347815 w 2994264"/>
                <a:gd name="connsiteY0" fmla="*/ 166495 h 1006897"/>
                <a:gd name="connsiteX1" fmla="*/ 774333 w 2994264"/>
                <a:gd name="connsiteY1" fmla="*/ 216708 h 1006897"/>
                <a:gd name="connsiteX2" fmla="*/ 422844 w 2994264"/>
                <a:gd name="connsiteY2" fmla="*/ 245778 h 1006897"/>
                <a:gd name="connsiteX3" fmla="*/ 100426 w 2994264"/>
                <a:gd name="connsiteY3" fmla="*/ 274849 h 1006897"/>
                <a:gd name="connsiteX4" fmla="*/ 0 w 2994264"/>
                <a:gd name="connsiteY4" fmla="*/ 282777 h 1006897"/>
                <a:gd name="connsiteX5" fmla="*/ 29071 w 2994264"/>
                <a:gd name="connsiteY5" fmla="*/ 441344 h 1006897"/>
                <a:gd name="connsiteX6" fmla="*/ 343561 w 2994264"/>
                <a:gd name="connsiteY6" fmla="*/ 414916 h 1006897"/>
                <a:gd name="connsiteX7" fmla="*/ 750548 w 2994264"/>
                <a:gd name="connsiteY7" fmla="*/ 383203 h 1006897"/>
                <a:gd name="connsiteX8" fmla="*/ 1112608 w 2994264"/>
                <a:gd name="connsiteY8" fmla="*/ 351489 h 1006897"/>
                <a:gd name="connsiteX9" fmla="*/ 1506382 w 2994264"/>
                <a:gd name="connsiteY9" fmla="*/ 314490 h 1006897"/>
                <a:gd name="connsiteX10" fmla="*/ 1844657 w 2994264"/>
                <a:gd name="connsiteY10" fmla="*/ 280134 h 1006897"/>
                <a:gd name="connsiteX11" fmla="*/ 2103649 w 2994264"/>
                <a:gd name="connsiteY11" fmla="*/ 251064 h 1006897"/>
                <a:gd name="connsiteX12" fmla="*/ 2423424 w 2994264"/>
                <a:gd name="connsiteY12" fmla="*/ 211422 h 1006897"/>
                <a:gd name="connsiteX13" fmla="*/ 2494779 w 2994264"/>
                <a:gd name="connsiteY13" fmla="*/ 200851 h 1006897"/>
                <a:gd name="connsiteX14" fmla="*/ 2515922 w 2994264"/>
                <a:gd name="connsiteY14" fmla="*/ 203494 h 1006897"/>
                <a:gd name="connsiteX15" fmla="*/ 2534421 w 2994264"/>
                <a:gd name="connsiteY15" fmla="*/ 211422 h 1006897"/>
                <a:gd name="connsiteX16" fmla="*/ 2544992 w 2994264"/>
                <a:gd name="connsiteY16" fmla="*/ 221993 h 1006897"/>
                <a:gd name="connsiteX17" fmla="*/ 2552920 w 2994264"/>
                <a:gd name="connsiteY17" fmla="*/ 235207 h 1006897"/>
                <a:gd name="connsiteX18" fmla="*/ 2555563 w 2994264"/>
                <a:gd name="connsiteY18" fmla="*/ 253707 h 1006897"/>
                <a:gd name="connsiteX19" fmla="*/ 2555563 w 2994264"/>
                <a:gd name="connsiteY19" fmla="*/ 277492 h 1006897"/>
                <a:gd name="connsiteX20" fmla="*/ 2523850 w 2994264"/>
                <a:gd name="connsiteY20" fmla="*/ 433415 h 1006897"/>
                <a:gd name="connsiteX21" fmla="*/ 2447209 w 2994264"/>
                <a:gd name="connsiteY21" fmla="*/ 745263 h 1006897"/>
                <a:gd name="connsiteX22" fmla="*/ 2439281 w 2994264"/>
                <a:gd name="connsiteY22" fmla="*/ 948756 h 1006897"/>
                <a:gd name="connsiteX23" fmla="*/ 2465709 w 2994264"/>
                <a:gd name="connsiteY23" fmla="*/ 975184 h 1006897"/>
                <a:gd name="connsiteX24" fmla="*/ 2507993 w 2994264"/>
                <a:gd name="connsiteY24" fmla="*/ 1001612 h 1006897"/>
                <a:gd name="connsiteX25" fmla="*/ 2542349 w 2994264"/>
                <a:gd name="connsiteY25" fmla="*/ 1006897 h 1006897"/>
                <a:gd name="connsiteX26" fmla="*/ 2571420 w 2994264"/>
                <a:gd name="connsiteY26" fmla="*/ 1001612 h 1006897"/>
                <a:gd name="connsiteX27" fmla="*/ 2600490 w 2994264"/>
                <a:gd name="connsiteY27" fmla="*/ 988398 h 1006897"/>
                <a:gd name="connsiteX28" fmla="*/ 2621633 w 2994264"/>
                <a:gd name="connsiteY28" fmla="*/ 967256 h 1006897"/>
                <a:gd name="connsiteX29" fmla="*/ 2637489 w 2994264"/>
                <a:gd name="connsiteY29" fmla="*/ 938185 h 1006897"/>
                <a:gd name="connsiteX30" fmla="*/ 2692987 w 2994264"/>
                <a:gd name="connsiteY30" fmla="*/ 808689 h 1006897"/>
                <a:gd name="connsiteX31" fmla="*/ 2777556 w 2994264"/>
                <a:gd name="connsiteY31" fmla="*/ 610481 h 1006897"/>
                <a:gd name="connsiteX32" fmla="*/ 2809270 w 2994264"/>
                <a:gd name="connsiteY32" fmla="*/ 520627 h 1006897"/>
                <a:gd name="connsiteX33" fmla="*/ 2843626 w 2994264"/>
                <a:gd name="connsiteY33" fmla="*/ 409630 h 1006897"/>
                <a:gd name="connsiteX34" fmla="*/ 2870053 w 2994264"/>
                <a:gd name="connsiteY34" fmla="*/ 369989 h 1006897"/>
                <a:gd name="connsiteX35" fmla="*/ 2904409 w 2994264"/>
                <a:gd name="connsiteY35" fmla="*/ 325062 h 1006897"/>
                <a:gd name="connsiteX36" fmla="*/ 2928194 w 2994264"/>
                <a:gd name="connsiteY36" fmla="*/ 301277 h 1006897"/>
                <a:gd name="connsiteX37" fmla="*/ 2946694 w 2994264"/>
                <a:gd name="connsiteY37" fmla="*/ 282777 h 1006897"/>
                <a:gd name="connsiteX38" fmla="*/ 2965193 w 2994264"/>
                <a:gd name="connsiteY38" fmla="*/ 261635 h 1006897"/>
                <a:gd name="connsiteX39" fmla="*/ 2983693 w 2994264"/>
                <a:gd name="connsiteY39" fmla="*/ 240493 h 1006897"/>
                <a:gd name="connsiteX40" fmla="*/ 2994264 w 2994264"/>
                <a:gd name="connsiteY40" fmla="*/ 214065 h 1006897"/>
                <a:gd name="connsiteX41" fmla="*/ 2991621 w 2994264"/>
                <a:gd name="connsiteY41" fmla="*/ 187637 h 1006897"/>
                <a:gd name="connsiteX42" fmla="*/ 2978407 w 2994264"/>
                <a:gd name="connsiteY42" fmla="*/ 166495 h 1006897"/>
                <a:gd name="connsiteX43" fmla="*/ 2946694 w 2994264"/>
                <a:gd name="connsiteY43" fmla="*/ 142710 h 1006897"/>
                <a:gd name="connsiteX44" fmla="*/ 2803984 w 2994264"/>
                <a:gd name="connsiteY44" fmla="*/ 63427 h 1006897"/>
                <a:gd name="connsiteX45" fmla="*/ 2708844 w 2994264"/>
                <a:gd name="connsiteY45" fmla="*/ 23785 h 1006897"/>
                <a:gd name="connsiteX46" fmla="*/ 2645418 w 2994264"/>
                <a:gd name="connsiteY46" fmla="*/ 5286 h 1006897"/>
                <a:gd name="connsiteX47" fmla="*/ 2616347 w 2994264"/>
                <a:gd name="connsiteY47" fmla="*/ 0 h 1006897"/>
                <a:gd name="connsiteX48" fmla="*/ 2587277 w 2994264"/>
                <a:gd name="connsiteY48" fmla="*/ 2643 h 1006897"/>
                <a:gd name="connsiteX49" fmla="*/ 2544992 w 2994264"/>
                <a:gd name="connsiteY49" fmla="*/ 18500 h 1006897"/>
                <a:gd name="connsiteX50" fmla="*/ 2484208 w 2994264"/>
                <a:gd name="connsiteY50" fmla="*/ 55499 h 1006897"/>
                <a:gd name="connsiteX51" fmla="*/ 2460423 w 2994264"/>
                <a:gd name="connsiteY51" fmla="*/ 68712 h 1006897"/>
                <a:gd name="connsiteX52" fmla="*/ 2288643 w 2994264"/>
                <a:gd name="connsiteY52" fmla="*/ 84569 h 1006897"/>
                <a:gd name="connsiteX53" fmla="*/ 1897512 w 2994264"/>
                <a:gd name="connsiteY53" fmla="*/ 118925 h 1006897"/>
                <a:gd name="connsiteX54" fmla="*/ 1347815 w 2994264"/>
                <a:gd name="connsiteY54" fmla="*/ 166495 h 100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994264" h="1006897">
                  <a:moveTo>
                    <a:pt x="1347815" y="166495"/>
                  </a:moveTo>
                  <a:lnTo>
                    <a:pt x="774333" y="216708"/>
                  </a:lnTo>
                  <a:lnTo>
                    <a:pt x="422844" y="245778"/>
                  </a:lnTo>
                  <a:lnTo>
                    <a:pt x="100426" y="274849"/>
                  </a:lnTo>
                  <a:lnTo>
                    <a:pt x="0" y="282777"/>
                  </a:lnTo>
                  <a:lnTo>
                    <a:pt x="29071" y="441344"/>
                  </a:lnTo>
                  <a:lnTo>
                    <a:pt x="343561" y="414916"/>
                  </a:lnTo>
                  <a:lnTo>
                    <a:pt x="750548" y="383203"/>
                  </a:lnTo>
                  <a:lnTo>
                    <a:pt x="1112608" y="351489"/>
                  </a:lnTo>
                  <a:lnTo>
                    <a:pt x="1506382" y="314490"/>
                  </a:lnTo>
                  <a:lnTo>
                    <a:pt x="1844657" y="280134"/>
                  </a:lnTo>
                  <a:lnTo>
                    <a:pt x="2103649" y="251064"/>
                  </a:lnTo>
                  <a:lnTo>
                    <a:pt x="2423424" y="211422"/>
                  </a:lnTo>
                  <a:lnTo>
                    <a:pt x="2494779" y="200851"/>
                  </a:lnTo>
                  <a:lnTo>
                    <a:pt x="2515922" y="203494"/>
                  </a:lnTo>
                  <a:lnTo>
                    <a:pt x="2534421" y="211422"/>
                  </a:lnTo>
                  <a:lnTo>
                    <a:pt x="2544992" y="221993"/>
                  </a:lnTo>
                  <a:lnTo>
                    <a:pt x="2552920" y="235207"/>
                  </a:lnTo>
                  <a:lnTo>
                    <a:pt x="2555563" y="253707"/>
                  </a:lnTo>
                  <a:lnTo>
                    <a:pt x="2555563" y="277492"/>
                  </a:lnTo>
                  <a:lnTo>
                    <a:pt x="2523850" y="433415"/>
                  </a:lnTo>
                  <a:lnTo>
                    <a:pt x="2447209" y="745263"/>
                  </a:lnTo>
                  <a:lnTo>
                    <a:pt x="2439281" y="948756"/>
                  </a:lnTo>
                  <a:lnTo>
                    <a:pt x="2465709" y="975184"/>
                  </a:lnTo>
                  <a:lnTo>
                    <a:pt x="2507993" y="1001612"/>
                  </a:lnTo>
                  <a:lnTo>
                    <a:pt x="2542349" y="1006897"/>
                  </a:lnTo>
                  <a:lnTo>
                    <a:pt x="2571420" y="1001612"/>
                  </a:lnTo>
                  <a:lnTo>
                    <a:pt x="2600490" y="988398"/>
                  </a:lnTo>
                  <a:lnTo>
                    <a:pt x="2621633" y="967256"/>
                  </a:lnTo>
                  <a:lnTo>
                    <a:pt x="2637489" y="938185"/>
                  </a:lnTo>
                  <a:lnTo>
                    <a:pt x="2692987" y="808689"/>
                  </a:lnTo>
                  <a:lnTo>
                    <a:pt x="2777556" y="610481"/>
                  </a:lnTo>
                  <a:lnTo>
                    <a:pt x="2809270" y="520627"/>
                  </a:lnTo>
                  <a:lnTo>
                    <a:pt x="2843626" y="409630"/>
                  </a:lnTo>
                  <a:lnTo>
                    <a:pt x="2870053" y="369989"/>
                  </a:lnTo>
                  <a:lnTo>
                    <a:pt x="2904409" y="325062"/>
                  </a:lnTo>
                  <a:lnTo>
                    <a:pt x="2928194" y="301277"/>
                  </a:lnTo>
                  <a:lnTo>
                    <a:pt x="2946694" y="282777"/>
                  </a:lnTo>
                  <a:lnTo>
                    <a:pt x="2965193" y="261635"/>
                  </a:lnTo>
                  <a:lnTo>
                    <a:pt x="2983693" y="240493"/>
                  </a:lnTo>
                  <a:lnTo>
                    <a:pt x="2994264" y="214065"/>
                  </a:lnTo>
                  <a:lnTo>
                    <a:pt x="2991621" y="187637"/>
                  </a:lnTo>
                  <a:lnTo>
                    <a:pt x="2978407" y="166495"/>
                  </a:lnTo>
                  <a:lnTo>
                    <a:pt x="2946694" y="142710"/>
                  </a:lnTo>
                  <a:lnTo>
                    <a:pt x="2803984" y="63427"/>
                  </a:lnTo>
                  <a:lnTo>
                    <a:pt x="2708844" y="23785"/>
                  </a:lnTo>
                  <a:lnTo>
                    <a:pt x="2645418" y="5286"/>
                  </a:lnTo>
                  <a:lnTo>
                    <a:pt x="2616347" y="0"/>
                  </a:lnTo>
                  <a:lnTo>
                    <a:pt x="2587277" y="2643"/>
                  </a:lnTo>
                  <a:lnTo>
                    <a:pt x="2544992" y="18500"/>
                  </a:lnTo>
                  <a:lnTo>
                    <a:pt x="2484208" y="55499"/>
                  </a:lnTo>
                  <a:lnTo>
                    <a:pt x="2460423" y="68712"/>
                  </a:lnTo>
                  <a:lnTo>
                    <a:pt x="2288643" y="84569"/>
                  </a:lnTo>
                  <a:lnTo>
                    <a:pt x="1897512" y="118925"/>
                  </a:lnTo>
                  <a:lnTo>
                    <a:pt x="1347815" y="1664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2">
              <a:extLst>
                <a:ext uri="{FF2B5EF4-FFF2-40B4-BE49-F238E27FC236}">
                  <a16:creationId xmlns:a16="http://schemas.microsoft.com/office/drawing/2014/main" id="{7978EBDE-A1D8-4338-BBB3-FF8B9C31E415}"/>
                </a:ext>
              </a:extLst>
            </p:cNvPr>
            <p:cNvSpPr/>
            <p:nvPr/>
          </p:nvSpPr>
          <p:spPr>
            <a:xfrm>
              <a:off x="5076825" y="3335338"/>
              <a:ext cx="495300" cy="781050"/>
            </a:xfrm>
            <a:custGeom>
              <a:avLst/>
              <a:gdLst>
                <a:gd name="connsiteX0" fmla="*/ 395288 w 495300"/>
                <a:gd name="connsiteY0" fmla="*/ 314325 h 781050"/>
                <a:gd name="connsiteX1" fmla="*/ 359569 w 495300"/>
                <a:gd name="connsiteY1" fmla="*/ 159544 h 781050"/>
                <a:gd name="connsiteX2" fmla="*/ 292894 w 495300"/>
                <a:gd name="connsiteY2" fmla="*/ 50007 h 781050"/>
                <a:gd name="connsiteX3" fmla="*/ 250031 w 495300"/>
                <a:gd name="connsiteY3" fmla="*/ 33338 h 781050"/>
                <a:gd name="connsiteX4" fmla="*/ 178594 w 495300"/>
                <a:gd name="connsiteY4" fmla="*/ 16669 h 781050"/>
                <a:gd name="connsiteX5" fmla="*/ 109538 w 495300"/>
                <a:gd name="connsiteY5" fmla="*/ 7144 h 781050"/>
                <a:gd name="connsiteX6" fmla="*/ 64294 w 495300"/>
                <a:gd name="connsiteY6" fmla="*/ 4763 h 781050"/>
                <a:gd name="connsiteX7" fmla="*/ 38100 w 495300"/>
                <a:gd name="connsiteY7" fmla="*/ 2382 h 781050"/>
                <a:gd name="connsiteX8" fmla="*/ 14288 w 495300"/>
                <a:gd name="connsiteY8" fmla="*/ 0 h 781050"/>
                <a:gd name="connsiteX9" fmla="*/ 2381 w 495300"/>
                <a:gd name="connsiteY9" fmla="*/ 4763 h 781050"/>
                <a:gd name="connsiteX10" fmla="*/ 0 w 495300"/>
                <a:gd name="connsiteY10" fmla="*/ 23813 h 781050"/>
                <a:gd name="connsiteX11" fmla="*/ 16669 w 495300"/>
                <a:gd name="connsiteY11" fmla="*/ 52388 h 781050"/>
                <a:gd name="connsiteX12" fmla="*/ 42863 w 495300"/>
                <a:gd name="connsiteY12" fmla="*/ 85725 h 781050"/>
                <a:gd name="connsiteX13" fmla="*/ 90488 w 495300"/>
                <a:gd name="connsiteY13" fmla="*/ 138113 h 781050"/>
                <a:gd name="connsiteX14" fmla="*/ 135731 w 495300"/>
                <a:gd name="connsiteY14" fmla="*/ 211932 h 781050"/>
                <a:gd name="connsiteX15" fmla="*/ 157163 w 495300"/>
                <a:gd name="connsiteY15" fmla="*/ 271463 h 781050"/>
                <a:gd name="connsiteX16" fmla="*/ 204788 w 495300"/>
                <a:gd name="connsiteY16" fmla="*/ 433388 h 781050"/>
                <a:gd name="connsiteX17" fmla="*/ 257175 w 495300"/>
                <a:gd name="connsiteY17" fmla="*/ 597694 h 781050"/>
                <a:gd name="connsiteX18" fmla="*/ 283369 w 495300"/>
                <a:gd name="connsiteY18" fmla="*/ 678657 h 781050"/>
                <a:gd name="connsiteX19" fmla="*/ 300038 w 495300"/>
                <a:gd name="connsiteY19" fmla="*/ 719138 h 781050"/>
                <a:gd name="connsiteX20" fmla="*/ 309563 w 495300"/>
                <a:gd name="connsiteY20" fmla="*/ 740569 h 781050"/>
                <a:gd name="connsiteX21" fmla="*/ 333375 w 495300"/>
                <a:gd name="connsiteY21" fmla="*/ 766763 h 781050"/>
                <a:gd name="connsiteX22" fmla="*/ 359569 w 495300"/>
                <a:gd name="connsiteY22" fmla="*/ 778669 h 781050"/>
                <a:gd name="connsiteX23" fmla="*/ 385763 w 495300"/>
                <a:gd name="connsiteY23" fmla="*/ 781050 h 781050"/>
                <a:gd name="connsiteX24" fmla="*/ 426244 w 495300"/>
                <a:gd name="connsiteY24" fmla="*/ 769144 h 781050"/>
                <a:gd name="connsiteX25" fmla="*/ 466725 w 495300"/>
                <a:gd name="connsiteY25" fmla="*/ 745332 h 781050"/>
                <a:gd name="connsiteX26" fmla="*/ 483394 w 495300"/>
                <a:gd name="connsiteY26" fmla="*/ 731044 h 781050"/>
                <a:gd name="connsiteX27" fmla="*/ 490538 w 495300"/>
                <a:gd name="connsiteY27" fmla="*/ 716757 h 781050"/>
                <a:gd name="connsiteX28" fmla="*/ 495300 w 495300"/>
                <a:gd name="connsiteY28" fmla="*/ 692944 h 781050"/>
                <a:gd name="connsiteX29" fmla="*/ 490538 w 495300"/>
                <a:gd name="connsiteY29" fmla="*/ 652463 h 781050"/>
                <a:gd name="connsiteX30" fmla="*/ 454819 w 495300"/>
                <a:gd name="connsiteY30" fmla="*/ 559594 h 781050"/>
                <a:gd name="connsiteX31" fmla="*/ 395288 w 495300"/>
                <a:gd name="connsiteY31" fmla="*/ 314325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5300" h="781050">
                  <a:moveTo>
                    <a:pt x="395288" y="314325"/>
                  </a:moveTo>
                  <a:lnTo>
                    <a:pt x="359569" y="159544"/>
                  </a:lnTo>
                  <a:lnTo>
                    <a:pt x="292894" y="50007"/>
                  </a:lnTo>
                  <a:lnTo>
                    <a:pt x="250031" y="33338"/>
                  </a:lnTo>
                  <a:lnTo>
                    <a:pt x="178594" y="16669"/>
                  </a:lnTo>
                  <a:lnTo>
                    <a:pt x="109538" y="7144"/>
                  </a:lnTo>
                  <a:lnTo>
                    <a:pt x="64294" y="4763"/>
                  </a:lnTo>
                  <a:lnTo>
                    <a:pt x="38100" y="2382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16669" y="52388"/>
                  </a:lnTo>
                  <a:lnTo>
                    <a:pt x="42863" y="85725"/>
                  </a:lnTo>
                  <a:lnTo>
                    <a:pt x="90488" y="138113"/>
                  </a:lnTo>
                  <a:lnTo>
                    <a:pt x="135731" y="211932"/>
                  </a:lnTo>
                  <a:lnTo>
                    <a:pt x="157163" y="271463"/>
                  </a:lnTo>
                  <a:lnTo>
                    <a:pt x="204788" y="433388"/>
                  </a:lnTo>
                  <a:lnTo>
                    <a:pt x="257175" y="597694"/>
                  </a:lnTo>
                  <a:lnTo>
                    <a:pt x="283369" y="678657"/>
                  </a:lnTo>
                  <a:lnTo>
                    <a:pt x="300038" y="719138"/>
                  </a:lnTo>
                  <a:lnTo>
                    <a:pt x="309563" y="740569"/>
                  </a:lnTo>
                  <a:lnTo>
                    <a:pt x="333375" y="766763"/>
                  </a:lnTo>
                  <a:lnTo>
                    <a:pt x="359569" y="778669"/>
                  </a:lnTo>
                  <a:lnTo>
                    <a:pt x="385763" y="781050"/>
                  </a:lnTo>
                  <a:lnTo>
                    <a:pt x="426244" y="769144"/>
                  </a:lnTo>
                  <a:lnTo>
                    <a:pt x="466725" y="745332"/>
                  </a:lnTo>
                  <a:lnTo>
                    <a:pt x="483394" y="731044"/>
                  </a:lnTo>
                  <a:lnTo>
                    <a:pt x="490538" y="716757"/>
                  </a:lnTo>
                  <a:lnTo>
                    <a:pt x="495300" y="692944"/>
                  </a:lnTo>
                  <a:lnTo>
                    <a:pt x="490538" y="652463"/>
                  </a:lnTo>
                  <a:lnTo>
                    <a:pt x="454819" y="559594"/>
                  </a:lnTo>
                  <a:lnTo>
                    <a:pt x="395288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0">
              <a:extLst>
                <a:ext uri="{FF2B5EF4-FFF2-40B4-BE49-F238E27FC236}">
                  <a16:creationId xmlns:a16="http://schemas.microsoft.com/office/drawing/2014/main" id="{DE81CE6E-4006-4AFA-9832-EF5DF285C506}"/>
                </a:ext>
              </a:extLst>
            </p:cNvPr>
            <p:cNvSpPr/>
            <p:nvPr/>
          </p:nvSpPr>
          <p:spPr>
            <a:xfrm>
              <a:off x="4837113" y="2179638"/>
              <a:ext cx="2411412" cy="361950"/>
            </a:xfrm>
            <a:custGeom>
              <a:avLst/>
              <a:gdLst>
                <a:gd name="connsiteX0" fmla="*/ 1123179 w 2410210"/>
                <a:gd name="connsiteY0" fmla="*/ 126853 h 362060"/>
                <a:gd name="connsiteX1" fmla="*/ 1456169 w 2410210"/>
                <a:gd name="connsiteY1" fmla="*/ 84569 h 362060"/>
                <a:gd name="connsiteX2" fmla="*/ 1691376 w 2410210"/>
                <a:gd name="connsiteY2" fmla="*/ 52856 h 362060"/>
                <a:gd name="connsiteX3" fmla="*/ 1934511 w 2410210"/>
                <a:gd name="connsiteY3" fmla="*/ 21142 h 362060"/>
                <a:gd name="connsiteX4" fmla="*/ 1987366 w 2410210"/>
                <a:gd name="connsiteY4" fmla="*/ 7928 h 362060"/>
                <a:gd name="connsiteX5" fmla="*/ 2013794 w 2410210"/>
                <a:gd name="connsiteY5" fmla="*/ 5286 h 362060"/>
                <a:gd name="connsiteX6" fmla="*/ 2069292 w 2410210"/>
                <a:gd name="connsiteY6" fmla="*/ 0 h 362060"/>
                <a:gd name="connsiteX7" fmla="*/ 2130076 w 2410210"/>
                <a:gd name="connsiteY7" fmla="*/ 5286 h 362060"/>
                <a:gd name="connsiteX8" fmla="*/ 2180289 w 2410210"/>
                <a:gd name="connsiteY8" fmla="*/ 10571 h 362060"/>
                <a:gd name="connsiteX9" fmla="*/ 2264858 w 2410210"/>
                <a:gd name="connsiteY9" fmla="*/ 29071 h 362060"/>
                <a:gd name="connsiteX10" fmla="*/ 2410210 w 2410210"/>
                <a:gd name="connsiteY10" fmla="*/ 66069 h 362060"/>
                <a:gd name="connsiteX11" fmla="*/ 2373211 w 2410210"/>
                <a:gd name="connsiteY11" fmla="*/ 293348 h 362060"/>
                <a:gd name="connsiteX12" fmla="*/ 2354712 w 2410210"/>
                <a:gd name="connsiteY12" fmla="*/ 282777 h 362060"/>
                <a:gd name="connsiteX13" fmla="*/ 2330927 w 2410210"/>
                <a:gd name="connsiteY13" fmla="*/ 264277 h 362060"/>
                <a:gd name="connsiteX14" fmla="*/ 2315070 w 2410210"/>
                <a:gd name="connsiteY14" fmla="*/ 251064 h 362060"/>
                <a:gd name="connsiteX15" fmla="*/ 2286000 w 2410210"/>
                <a:gd name="connsiteY15" fmla="*/ 229921 h 362060"/>
                <a:gd name="connsiteX16" fmla="*/ 2256929 w 2410210"/>
                <a:gd name="connsiteY16" fmla="*/ 211422 h 362060"/>
                <a:gd name="connsiteX17" fmla="*/ 2219930 w 2410210"/>
                <a:gd name="connsiteY17" fmla="*/ 192923 h 362060"/>
                <a:gd name="connsiteX18" fmla="*/ 2198788 w 2410210"/>
                <a:gd name="connsiteY18" fmla="*/ 184994 h 362060"/>
                <a:gd name="connsiteX19" fmla="*/ 2169718 w 2410210"/>
                <a:gd name="connsiteY19" fmla="*/ 179709 h 362060"/>
                <a:gd name="connsiteX20" fmla="*/ 2103648 w 2410210"/>
                <a:gd name="connsiteY20" fmla="*/ 177066 h 362060"/>
                <a:gd name="connsiteX21" fmla="*/ 1953010 w 2410210"/>
                <a:gd name="connsiteY21" fmla="*/ 182351 h 362060"/>
                <a:gd name="connsiteX22" fmla="*/ 1786515 w 2410210"/>
                <a:gd name="connsiteY22" fmla="*/ 195565 h 362060"/>
                <a:gd name="connsiteX23" fmla="*/ 1717803 w 2410210"/>
                <a:gd name="connsiteY23" fmla="*/ 198208 h 362060"/>
                <a:gd name="connsiteX24" fmla="*/ 1561880 w 2410210"/>
                <a:gd name="connsiteY24" fmla="*/ 203494 h 362060"/>
                <a:gd name="connsiteX25" fmla="*/ 1405956 w 2410210"/>
                <a:gd name="connsiteY25" fmla="*/ 227279 h 362060"/>
                <a:gd name="connsiteX26" fmla="*/ 1189248 w 2410210"/>
                <a:gd name="connsiteY26" fmla="*/ 256349 h 362060"/>
                <a:gd name="connsiteX27" fmla="*/ 906472 w 2410210"/>
                <a:gd name="connsiteY27" fmla="*/ 293348 h 362060"/>
                <a:gd name="connsiteX28" fmla="*/ 673907 w 2410210"/>
                <a:gd name="connsiteY28" fmla="*/ 319776 h 362060"/>
                <a:gd name="connsiteX29" fmla="*/ 486270 w 2410210"/>
                <a:gd name="connsiteY29" fmla="*/ 340918 h 362060"/>
                <a:gd name="connsiteX30" fmla="*/ 388488 w 2410210"/>
                <a:gd name="connsiteY30" fmla="*/ 351489 h 362060"/>
                <a:gd name="connsiteX31" fmla="*/ 298633 w 2410210"/>
                <a:gd name="connsiteY31" fmla="*/ 359417 h 362060"/>
                <a:gd name="connsiteX32" fmla="*/ 237850 w 2410210"/>
                <a:gd name="connsiteY32" fmla="*/ 362060 h 362060"/>
                <a:gd name="connsiteX33" fmla="*/ 169137 w 2410210"/>
                <a:gd name="connsiteY33" fmla="*/ 362060 h 362060"/>
                <a:gd name="connsiteX34" fmla="*/ 81926 w 2410210"/>
                <a:gd name="connsiteY34" fmla="*/ 354132 h 362060"/>
                <a:gd name="connsiteX35" fmla="*/ 0 w 2410210"/>
                <a:gd name="connsiteY35" fmla="*/ 335632 h 362060"/>
                <a:gd name="connsiteX36" fmla="*/ 0 w 2410210"/>
                <a:gd name="connsiteY36" fmla="*/ 214065 h 362060"/>
                <a:gd name="connsiteX37" fmla="*/ 100425 w 2410210"/>
                <a:gd name="connsiteY37" fmla="*/ 221993 h 362060"/>
                <a:gd name="connsiteX38" fmla="*/ 243135 w 2410210"/>
                <a:gd name="connsiteY38" fmla="*/ 219350 h 362060"/>
                <a:gd name="connsiteX39" fmla="*/ 459843 w 2410210"/>
                <a:gd name="connsiteY39" fmla="*/ 203494 h 362060"/>
                <a:gd name="connsiteX40" fmla="*/ 821903 w 2410210"/>
                <a:gd name="connsiteY40" fmla="*/ 163852 h 362060"/>
                <a:gd name="connsiteX41" fmla="*/ 1123179 w 2410210"/>
                <a:gd name="connsiteY41" fmla="*/ 126853 h 36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10210" h="362060">
                  <a:moveTo>
                    <a:pt x="1123179" y="126853"/>
                  </a:moveTo>
                  <a:lnTo>
                    <a:pt x="1456169" y="84569"/>
                  </a:lnTo>
                  <a:lnTo>
                    <a:pt x="1691376" y="52856"/>
                  </a:lnTo>
                  <a:lnTo>
                    <a:pt x="1934511" y="21142"/>
                  </a:lnTo>
                  <a:lnTo>
                    <a:pt x="1987366" y="7928"/>
                  </a:lnTo>
                  <a:lnTo>
                    <a:pt x="2013794" y="5286"/>
                  </a:lnTo>
                  <a:lnTo>
                    <a:pt x="2069292" y="0"/>
                  </a:lnTo>
                  <a:lnTo>
                    <a:pt x="2130076" y="5286"/>
                  </a:lnTo>
                  <a:lnTo>
                    <a:pt x="2180289" y="10571"/>
                  </a:lnTo>
                  <a:lnTo>
                    <a:pt x="2264858" y="29071"/>
                  </a:lnTo>
                  <a:lnTo>
                    <a:pt x="2410210" y="66069"/>
                  </a:lnTo>
                  <a:lnTo>
                    <a:pt x="2373211" y="293348"/>
                  </a:lnTo>
                  <a:lnTo>
                    <a:pt x="2354712" y="282777"/>
                  </a:lnTo>
                  <a:lnTo>
                    <a:pt x="2330927" y="264277"/>
                  </a:lnTo>
                  <a:lnTo>
                    <a:pt x="2315070" y="251064"/>
                  </a:lnTo>
                  <a:lnTo>
                    <a:pt x="2286000" y="229921"/>
                  </a:lnTo>
                  <a:lnTo>
                    <a:pt x="2256929" y="211422"/>
                  </a:lnTo>
                  <a:lnTo>
                    <a:pt x="2219930" y="192923"/>
                  </a:lnTo>
                  <a:lnTo>
                    <a:pt x="2198788" y="184994"/>
                  </a:lnTo>
                  <a:lnTo>
                    <a:pt x="2169718" y="179709"/>
                  </a:lnTo>
                  <a:lnTo>
                    <a:pt x="2103648" y="177066"/>
                  </a:lnTo>
                  <a:lnTo>
                    <a:pt x="1953010" y="182351"/>
                  </a:lnTo>
                  <a:lnTo>
                    <a:pt x="1786515" y="195565"/>
                  </a:lnTo>
                  <a:lnTo>
                    <a:pt x="1717803" y="198208"/>
                  </a:lnTo>
                  <a:lnTo>
                    <a:pt x="1561880" y="203494"/>
                  </a:lnTo>
                  <a:lnTo>
                    <a:pt x="1405956" y="227279"/>
                  </a:lnTo>
                  <a:lnTo>
                    <a:pt x="1189248" y="256349"/>
                  </a:lnTo>
                  <a:lnTo>
                    <a:pt x="906472" y="293348"/>
                  </a:lnTo>
                  <a:lnTo>
                    <a:pt x="673907" y="319776"/>
                  </a:lnTo>
                  <a:lnTo>
                    <a:pt x="486270" y="340918"/>
                  </a:lnTo>
                  <a:lnTo>
                    <a:pt x="388488" y="351489"/>
                  </a:lnTo>
                  <a:lnTo>
                    <a:pt x="298633" y="359417"/>
                  </a:lnTo>
                  <a:lnTo>
                    <a:pt x="237850" y="362060"/>
                  </a:lnTo>
                  <a:lnTo>
                    <a:pt x="169137" y="362060"/>
                  </a:lnTo>
                  <a:lnTo>
                    <a:pt x="81926" y="354132"/>
                  </a:lnTo>
                  <a:lnTo>
                    <a:pt x="0" y="335632"/>
                  </a:lnTo>
                  <a:lnTo>
                    <a:pt x="0" y="214065"/>
                  </a:lnTo>
                  <a:lnTo>
                    <a:pt x="100425" y="221993"/>
                  </a:lnTo>
                  <a:lnTo>
                    <a:pt x="243135" y="219350"/>
                  </a:lnTo>
                  <a:lnTo>
                    <a:pt x="459843" y="203494"/>
                  </a:lnTo>
                  <a:lnTo>
                    <a:pt x="821903" y="163852"/>
                  </a:lnTo>
                  <a:lnTo>
                    <a:pt x="1123179" y="126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8553CC56-9281-4BF7-948E-9A72FE6447A1}"/>
                </a:ext>
              </a:extLst>
            </p:cNvPr>
            <p:cNvSpPr/>
            <p:nvPr/>
          </p:nvSpPr>
          <p:spPr>
            <a:xfrm rot="16200000">
              <a:off x="2352676" y="2997201"/>
              <a:ext cx="3924300" cy="1254125"/>
            </a:xfrm>
            <a:custGeom>
              <a:avLst/>
              <a:gdLst>
                <a:gd name="connsiteX0" fmla="*/ 1803400 w 3924300"/>
                <a:gd name="connsiteY0" fmla="*/ 777875 h 1254125"/>
                <a:gd name="connsiteX1" fmla="*/ 2066925 w 3924300"/>
                <a:gd name="connsiteY1" fmla="*/ 838200 h 1254125"/>
                <a:gd name="connsiteX2" fmla="*/ 2320925 w 3924300"/>
                <a:gd name="connsiteY2" fmla="*/ 879475 h 1254125"/>
                <a:gd name="connsiteX3" fmla="*/ 2546350 w 3924300"/>
                <a:gd name="connsiteY3" fmla="*/ 904875 h 1254125"/>
                <a:gd name="connsiteX4" fmla="*/ 2708275 w 3924300"/>
                <a:gd name="connsiteY4" fmla="*/ 920750 h 1254125"/>
                <a:gd name="connsiteX5" fmla="*/ 2898775 w 3924300"/>
                <a:gd name="connsiteY5" fmla="*/ 936625 h 1254125"/>
                <a:gd name="connsiteX6" fmla="*/ 3098800 w 3924300"/>
                <a:gd name="connsiteY6" fmla="*/ 946150 h 1254125"/>
                <a:gd name="connsiteX7" fmla="*/ 3330575 w 3924300"/>
                <a:gd name="connsiteY7" fmla="*/ 952500 h 1254125"/>
                <a:gd name="connsiteX8" fmla="*/ 3524250 w 3924300"/>
                <a:gd name="connsiteY8" fmla="*/ 949325 h 1254125"/>
                <a:gd name="connsiteX9" fmla="*/ 3609975 w 3924300"/>
                <a:gd name="connsiteY9" fmla="*/ 942975 h 1254125"/>
                <a:gd name="connsiteX10" fmla="*/ 3667125 w 3924300"/>
                <a:gd name="connsiteY10" fmla="*/ 933450 h 1254125"/>
                <a:gd name="connsiteX11" fmla="*/ 3733800 w 3924300"/>
                <a:gd name="connsiteY11" fmla="*/ 914400 h 1254125"/>
                <a:gd name="connsiteX12" fmla="*/ 3778250 w 3924300"/>
                <a:gd name="connsiteY12" fmla="*/ 892175 h 1254125"/>
                <a:gd name="connsiteX13" fmla="*/ 3813175 w 3924300"/>
                <a:gd name="connsiteY13" fmla="*/ 866775 h 1254125"/>
                <a:gd name="connsiteX14" fmla="*/ 3832225 w 3924300"/>
                <a:gd name="connsiteY14" fmla="*/ 841375 h 1254125"/>
                <a:gd name="connsiteX15" fmla="*/ 3857625 w 3924300"/>
                <a:gd name="connsiteY15" fmla="*/ 819150 h 1254125"/>
                <a:gd name="connsiteX16" fmla="*/ 3883025 w 3924300"/>
                <a:gd name="connsiteY16" fmla="*/ 806450 h 1254125"/>
                <a:gd name="connsiteX17" fmla="*/ 3898900 w 3924300"/>
                <a:gd name="connsiteY17" fmla="*/ 800100 h 1254125"/>
                <a:gd name="connsiteX18" fmla="*/ 3908425 w 3924300"/>
                <a:gd name="connsiteY18" fmla="*/ 800100 h 1254125"/>
                <a:gd name="connsiteX19" fmla="*/ 3921125 w 3924300"/>
                <a:gd name="connsiteY19" fmla="*/ 806450 h 1254125"/>
                <a:gd name="connsiteX20" fmla="*/ 3924300 w 3924300"/>
                <a:gd name="connsiteY20" fmla="*/ 831850 h 1254125"/>
                <a:gd name="connsiteX21" fmla="*/ 3917950 w 3924300"/>
                <a:gd name="connsiteY21" fmla="*/ 901700 h 1254125"/>
                <a:gd name="connsiteX22" fmla="*/ 3908425 w 3924300"/>
                <a:gd name="connsiteY22" fmla="*/ 965200 h 1254125"/>
                <a:gd name="connsiteX23" fmla="*/ 3892550 w 3924300"/>
                <a:gd name="connsiteY23" fmla="*/ 1028700 h 1254125"/>
                <a:gd name="connsiteX24" fmla="*/ 3867150 w 3924300"/>
                <a:gd name="connsiteY24" fmla="*/ 1092200 h 1254125"/>
                <a:gd name="connsiteX25" fmla="*/ 3848100 w 3924300"/>
                <a:gd name="connsiteY25" fmla="*/ 1133475 h 1254125"/>
                <a:gd name="connsiteX26" fmla="*/ 3822700 w 3924300"/>
                <a:gd name="connsiteY26" fmla="*/ 1187450 h 1254125"/>
                <a:gd name="connsiteX27" fmla="*/ 3689350 w 3924300"/>
                <a:gd name="connsiteY27" fmla="*/ 1241425 h 1254125"/>
                <a:gd name="connsiteX28" fmla="*/ 3533775 w 3924300"/>
                <a:gd name="connsiteY28" fmla="*/ 1250950 h 1254125"/>
                <a:gd name="connsiteX29" fmla="*/ 3349625 w 3924300"/>
                <a:gd name="connsiteY29" fmla="*/ 1254125 h 1254125"/>
                <a:gd name="connsiteX30" fmla="*/ 3152775 w 3924300"/>
                <a:gd name="connsiteY30" fmla="*/ 1241425 h 1254125"/>
                <a:gd name="connsiteX31" fmla="*/ 3060700 w 3924300"/>
                <a:gd name="connsiteY31" fmla="*/ 1241425 h 1254125"/>
                <a:gd name="connsiteX32" fmla="*/ 2851150 w 3924300"/>
                <a:gd name="connsiteY32" fmla="*/ 1212850 h 1254125"/>
                <a:gd name="connsiteX33" fmla="*/ 2613025 w 3924300"/>
                <a:gd name="connsiteY33" fmla="*/ 1174750 h 1254125"/>
                <a:gd name="connsiteX34" fmla="*/ 2387600 w 3924300"/>
                <a:gd name="connsiteY34" fmla="*/ 1136650 h 1254125"/>
                <a:gd name="connsiteX35" fmla="*/ 2152650 w 3924300"/>
                <a:gd name="connsiteY35" fmla="*/ 1092200 h 1254125"/>
                <a:gd name="connsiteX36" fmla="*/ 1927225 w 3924300"/>
                <a:gd name="connsiteY36" fmla="*/ 1041400 h 1254125"/>
                <a:gd name="connsiteX37" fmla="*/ 1692275 w 3924300"/>
                <a:gd name="connsiteY37" fmla="*/ 981075 h 1254125"/>
                <a:gd name="connsiteX38" fmla="*/ 1428750 w 3924300"/>
                <a:gd name="connsiteY38" fmla="*/ 901700 h 1254125"/>
                <a:gd name="connsiteX39" fmla="*/ 1241425 w 3924300"/>
                <a:gd name="connsiteY39" fmla="*/ 835025 h 1254125"/>
                <a:gd name="connsiteX40" fmla="*/ 1085850 w 3924300"/>
                <a:gd name="connsiteY40" fmla="*/ 768350 h 1254125"/>
                <a:gd name="connsiteX41" fmla="*/ 936625 w 3924300"/>
                <a:gd name="connsiteY41" fmla="*/ 695325 h 1254125"/>
                <a:gd name="connsiteX42" fmla="*/ 752475 w 3924300"/>
                <a:gd name="connsiteY42" fmla="*/ 593725 h 1254125"/>
                <a:gd name="connsiteX43" fmla="*/ 581025 w 3924300"/>
                <a:gd name="connsiteY43" fmla="*/ 492125 h 1254125"/>
                <a:gd name="connsiteX44" fmla="*/ 400050 w 3924300"/>
                <a:gd name="connsiteY44" fmla="*/ 368300 h 1254125"/>
                <a:gd name="connsiteX45" fmla="*/ 231775 w 3924300"/>
                <a:gd name="connsiteY45" fmla="*/ 241300 h 1254125"/>
                <a:gd name="connsiteX46" fmla="*/ 136525 w 3924300"/>
                <a:gd name="connsiteY46" fmla="*/ 165100 h 1254125"/>
                <a:gd name="connsiteX47" fmla="*/ 53975 w 3924300"/>
                <a:gd name="connsiteY47" fmla="*/ 95250 h 1254125"/>
                <a:gd name="connsiteX48" fmla="*/ 19050 w 3924300"/>
                <a:gd name="connsiteY48" fmla="*/ 63500 h 1254125"/>
                <a:gd name="connsiteX49" fmla="*/ 6350 w 3924300"/>
                <a:gd name="connsiteY49" fmla="*/ 44450 h 1254125"/>
                <a:gd name="connsiteX50" fmla="*/ 0 w 3924300"/>
                <a:gd name="connsiteY50" fmla="*/ 22225 h 1254125"/>
                <a:gd name="connsiteX51" fmla="*/ 3175 w 3924300"/>
                <a:gd name="connsiteY51" fmla="*/ 0 h 1254125"/>
                <a:gd name="connsiteX52" fmla="*/ 19050 w 3924300"/>
                <a:gd name="connsiteY52" fmla="*/ 0 h 1254125"/>
                <a:gd name="connsiteX53" fmla="*/ 44450 w 3924300"/>
                <a:gd name="connsiteY53" fmla="*/ 6350 h 1254125"/>
                <a:gd name="connsiteX54" fmla="*/ 114300 w 3924300"/>
                <a:gd name="connsiteY54" fmla="*/ 47625 h 1254125"/>
                <a:gd name="connsiteX55" fmla="*/ 200025 w 3924300"/>
                <a:gd name="connsiteY55" fmla="*/ 101600 h 1254125"/>
                <a:gd name="connsiteX56" fmla="*/ 320675 w 3924300"/>
                <a:gd name="connsiteY56" fmla="*/ 171450 h 1254125"/>
                <a:gd name="connsiteX57" fmla="*/ 457200 w 3924300"/>
                <a:gd name="connsiteY57" fmla="*/ 247650 h 1254125"/>
                <a:gd name="connsiteX58" fmla="*/ 593725 w 3924300"/>
                <a:gd name="connsiteY58" fmla="*/ 320675 h 1254125"/>
                <a:gd name="connsiteX59" fmla="*/ 711200 w 3924300"/>
                <a:gd name="connsiteY59" fmla="*/ 377825 h 1254125"/>
                <a:gd name="connsiteX60" fmla="*/ 838200 w 3924300"/>
                <a:gd name="connsiteY60" fmla="*/ 438150 h 1254125"/>
                <a:gd name="connsiteX61" fmla="*/ 1022350 w 3924300"/>
                <a:gd name="connsiteY61" fmla="*/ 520700 h 1254125"/>
                <a:gd name="connsiteX62" fmla="*/ 1200150 w 3924300"/>
                <a:gd name="connsiteY62" fmla="*/ 590550 h 1254125"/>
                <a:gd name="connsiteX63" fmla="*/ 1362075 w 3924300"/>
                <a:gd name="connsiteY63" fmla="*/ 647700 h 1254125"/>
                <a:gd name="connsiteX64" fmla="*/ 1524000 w 3924300"/>
                <a:gd name="connsiteY64" fmla="*/ 698500 h 1254125"/>
                <a:gd name="connsiteX65" fmla="*/ 1698625 w 3924300"/>
                <a:gd name="connsiteY65" fmla="*/ 749300 h 1254125"/>
                <a:gd name="connsiteX66" fmla="*/ 1803400 w 3924300"/>
                <a:gd name="connsiteY66" fmla="*/ 777875 h 12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924300" h="1254125">
                  <a:moveTo>
                    <a:pt x="1803400" y="777875"/>
                  </a:moveTo>
                  <a:lnTo>
                    <a:pt x="2066925" y="838200"/>
                  </a:lnTo>
                  <a:lnTo>
                    <a:pt x="2320925" y="879475"/>
                  </a:lnTo>
                  <a:lnTo>
                    <a:pt x="2546350" y="904875"/>
                  </a:lnTo>
                  <a:lnTo>
                    <a:pt x="2708275" y="920750"/>
                  </a:lnTo>
                  <a:lnTo>
                    <a:pt x="2898775" y="936625"/>
                  </a:lnTo>
                  <a:lnTo>
                    <a:pt x="3098800" y="946150"/>
                  </a:lnTo>
                  <a:lnTo>
                    <a:pt x="3330575" y="952500"/>
                  </a:lnTo>
                  <a:lnTo>
                    <a:pt x="3524250" y="949325"/>
                  </a:lnTo>
                  <a:lnTo>
                    <a:pt x="3609975" y="942975"/>
                  </a:lnTo>
                  <a:lnTo>
                    <a:pt x="3667125" y="933450"/>
                  </a:lnTo>
                  <a:lnTo>
                    <a:pt x="3733800" y="914400"/>
                  </a:lnTo>
                  <a:lnTo>
                    <a:pt x="3778250" y="892175"/>
                  </a:lnTo>
                  <a:lnTo>
                    <a:pt x="3813175" y="866775"/>
                  </a:lnTo>
                  <a:lnTo>
                    <a:pt x="3832225" y="841375"/>
                  </a:lnTo>
                  <a:lnTo>
                    <a:pt x="3857625" y="819150"/>
                  </a:lnTo>
                  <a:lnTo>
                    <a:pt x="3883025" y="806450"/>
                  </a:lnTo>
                  <a:lnTo>
                    <a:pt x="3898900" y="800100"/>
                  </a:lnTo>
                  <a:lnTo>
                    <a:pt x="3908425" y="800100"/>
                  </a:lnTo>
                  <a:lnTo>
                    <a:pt x="3921125" y="806450"/>
                  </a:lnTo>
                  <a:lnTo>
                    <a:pt x="3924300" y="831850"/>
                  </a:lnTo>
                  <a:lnTo>
                    <a:pt x="3917950" y="901700"/>
                  </a:lnTo>
                  <a:lnTo>
                    <a:pt x="3908425" y="965200"/>
                  </a:lnTo>
                  <a:lnTo>
                    <a:pt x="3892550" y="1028700"/>
                  </a:lnTo>
                  <a:lnTo>
                    <a:pt x="3867150" y="1092200"/>
                  </a:lnTo>
                  <a:lnTo>
                    <a:pt x="3848100" y="1133475"/>
                  </a:lnTo>
                  <a:lnTo>
                    <a:pt x="3822700" y="1187450"/>
                  </a:lnTo>
                  <a:lnTo>
                    <a:pt x="3689350" y="1241425"/>
                  </a:lnTo>
                  <a:lnTo>
                    <a:pt x="3533775" y="1250950"/>
                  </a:lnTo>
                  <a:lnTo>
                    <a:pt x="3349625" y="1254125"/>
                  </a:lnTo>
                  <a:lnTo>
                    <a:pt x="3152775" y="1241425"/>
                  </a:lnTo>
                  <a:lnTo>
                    <a:pt x="3060700" y="1241425"/>
                  </a:lnTo>
                  <a:lnTo>
                    <a:pt x="2851150" y="1212850"/>
                  </a:lnTo>
                  <a:lnTo>
                    <a:pt x="2613025" y="1174750"/>
                  </a:lnTo>
                  <a:lnTo>
                    <a:pt x="2387600" y="1136650"/>
                  </a:lnTo>
                  <a:lnTo>
                    <a:pt x="2152650" y="1092200"/>
                  </a:lnTo>
                  <a:lnTo>
                    <a:pt x="1927225" y="1041400"/>
                  </a:lnTo>
                  <a:lnTo>
                    <a:pt x="1692275" y="981075"/>
                  </a:lnTo>
                  <a:lnTo>
                    <a:pt x="1428750" y="901700"/>
                  </a:lnTo>
                  <a:lnTo>
                    <a:pt x="1241425" y="835025"/>
                  </a:lnTo>
                  <a:lnTo>
                    <a:pt x="1085850" y="768350"/>
                  </a:lnTo>
                  <a:lnTo>
                    <a:pt x="936625" y="695325"/>
                  </a:lnTo>
                  <a:lnTo>
                    <a:pt x="752475" y="593725"/>
                  </a:lnTo>
                  <a:lnTo>
                    <a:pt x="581025" y="492125"/>
                  </a:lnTo>
                  <a:lnTo>
                    <a:pt x="400050" y="368300"/>
                  </a:lnTo>
                  <a:lnTo>
                    <a:pt x="231775" y="241300"/>
                  </a:lnTo>
                  <a:lnTo>
                    <a:pt x="136525" y="165100"/>
                  </a:lnTo>
                  <a:lnTo>
                    <a:pt x="53975" y="95250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6350"/>
                  </a:lnTo>
                  <a:lnTo>
                    <a:pt x="114300" y="47625"/>
                  </a:lnTo>
                  <a:lnTo>
                    <a:pt x="200025" y="101600"/>
                  </a:lnTo>
                  <a:lnTo>
                    <a:pt x="320675" y="171450"/>
                  </a:lnTo>
                  <a:lnTo>
                    <a:pt x="457200" y="247650"/>
                  </a:lnTo>
                  <a:lnTo>
                    <a:pt x="593725" y="320675"/>
                  </a:lnTo>
                  <a:lnTo>
                    <a:pt x="711200" y="377825"/>
                  </a:lnTo>
                  <a:lnTo>
                    <a:pt x="838200" y="438150"/>
                  </a:lnTo>
                  <a:lnTo>
                    <a:pt x="1022350" y="520700"/>
                  </a:lnTo>
                  <a:lnTo>
                    <a:pt x="1200150" y="590550"/>
                  </a:lnTo>
                  <a:lnTo>
                    <a:pt x="1362075" y="647700"/>
                  </a:lnTo>
                  <a:lnTo>
                    <a:pt x="1524000" y="698500"/>
                  </a:lnTo>
                  <a:lnTo>
                    <a:pt x="1698625" y="749300"/>
                  </a:lnTo>
                  <a:lnTo>
                    <a:pt x="1803400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1">
              <a:extLst>
                <a:ext uri="{FF2B5EF4-FFF2-40B4-BE49-F238E27FC236}">
                  <a16:creationId xmlns:a16="http://schemas.microsoft.com/office/drawing/2014/main" id="{DBF4FBC5-9C7E-4DD8-BFC3-032235332E80}"/>
                </a:ext>
              </a:extLst>
            </p:cNvPr>
            <p:cNvSpPr/>
            <p:nvPr/>
          </p:nvSpPr>
          <p:spPr>
            <a:xfrm>
              <a:off x="5257801" y="2335214"/>
              <a:ext cx="1700213" cy="758825"/>
            </a:xfrm>
            <a:custGeom>
              <a:avLst/>
              <a:gdLst>
                <a:gd name="connsiteX0" fmla="*/ 595313 w 1700213"/>
                <a:gd name="connsiteY0" fmla="*/ 514350 h 757238"/>
                <a:gd name="connsiteX1" fmla="*/ 740569 w 1700213"/>
                <a:gd name="connsiteY1" fmla="*/ 461963 h 757238"/>
                <a:gd name="connsiteX2" fmla="*/ 866775 w 1700213"/>
                <a:gd name="connsiteY2" fmla="*/ 416719 h 757238"/>
                <a:gd name="connsiteX3" fmla="*/ 966788 w 1700213"/>
                <a:gd name="connsiteY3" fmla="*/ 381000 h 757238"/>
                <a:gd name="connsiteX4" fmla="*/ 1042988 w 1700213"/>
                <a:gd name="connsiteY4" fmla="*/ 352425 h 757238"/>
                <a:gd name="connsiteX5" fmla="*/ 1107281 w 1700213"/>
                <a:gd name="connsiteY5" fmla="*/ 323850 h 757238"/>
                <a:gd name="connsiteX6" fmla="*/ 1173956 w 1700213"/>
                <a:gd name="connsiteY6" fmla="*/ 288132 h 757238"/>
                <a:gd name="connsiteX7" fmla="*/ 1204913 w 1700213"/>
                <a:gd name="connsiteY7" fmla="*/ 261938 h 757238"/>
                <a:gd name="connsiteX8" fmla="*/ 1228725 w 1700213"/>
                <a:gd name="connsiteY8" fmla="*/ 240507 h 757238"/>
                <a:gd name="connsiteX9" fmla="*/ 1243013 w 1700213"/>
                <a:gd name="connsiteY9" fmla="*/ 219075 h 757238"/>
                <a:gd name="connsiteX10" fmla="*/ 1252538 w 1700213"/>
                <a:gd name="connsiteY10" fmla="*/ 195263 h 757238"/>
                <a:gd name="connsiteX11" fmla="*/ 1257300 w 1700213"/>
                <a:gd name="connsiteY11" fmla="*/ 166688 h 757238"/>
                <a:gd name="connsiteX12" fmla="*/ 1252538 w 1700213"/>
                <a:gd name="connsiteY12" fmla="*/ 142875 h 757238"/>
                <a:gd name="connsiteX13" fmla="*/ 1233488 w 1700213"/>
                <a:gd name="connsiteY13" fmla="*/ 111919 h 757238"/>
                <a:gd name="connsiteX14" fmla="*/ 1209675 w 1700213"/>
                <a:gd name="connsiteY14" fmla="*/ 80963 h 757238"/>
                <a:gd name="connsiteX15" fmla="*/ 1126331 w 1700213"/>
                <a:gd name="connsiteY15" fmla="*/ 14288 h 757238"/>
                <a:gd name="connsiteX16" fmla="*/ 1254919 w 1700213"/>
                <a:gd name="connsiteY16" fmla="*/ 0 h 757238"/>
                <a:gd name="connsiteX17" fmla="*/ 1385888 w 1700213"/>
                <a:gd name="connsiteY17" fmla="*/ 71438 h 757238"/>
                <a:gd name="connsiteX18" fmla="*/ 1488281 w 1700213"/>
                <a:gd name="connsiteY18" fmla="*/ 123825 h 757238"/>
                <a:gd name="connsiteX19" fmla="*/ 1557338 w 1700213"/>
                <a:gd name="connsiteY19" fmla="*/ 164307 h 757238"/>
                <a:gd name="connsiteX20" fmla="*/ 1607344 w 1700213"/>
                <a:gd name="connsiteY20" fmla="*/ 195263 h 757238"/>
                <a:gd name="connsiteX21" fmla="*/ 1645444 w 1700213"/>
                <a:gd name="connsiteY21" fmla="*/ 223838 h 757238"/>
                <a:gd name="connsiteX22" fmla="*/ 1669256 w 1700213"/>
                <a:gd name="connsiteY22" fmla="*/ 242888 h 757238"/>
                <a:gd name="connsiteX23" fmla="*/ 1688306 w 1700213"/>
                <a:gd name="connsiteY23" fmla="*/ 266700 h 757238"/>
                <a:gd name="connsiteX24" fmla="*/ 1697831 w 1700213"/>
                <a:gd name="connsiteY24" fmla="*/ 292894 h 757238"/>
                <a:gd name="connsiteX25" fmla="*/ 1700213 w 1700213"/>
                <a:gd name="connsiteY25" fmla="*/ 314325 h 757238"/>
                <a:gd name="connsiteX26" fmla="*/ 1693069 w 1700213"/>
                <a:gd name="connsiteY26" fmla="*/ 340519 h 757238"/>
                <a:gd name="connsiteX27" fmla="*/ 1671638 w 1700213"/>
                <a:gd name="connsiteY27" fmla="*/ 359569 h 757238"/>
                <a:gd name="connsiteX28" fmla="*/ 1621631 w 1700213"/>
                <a:gd name="connsiteY28" fmla="*/ 378619 h 757238"/>
                <a:gd name="connsiteX29" fmla="*/ 1566863 w 1700213"/>
                <a:gd name="connsiteY29" fmla="*/ 388144 h 757238"/>
                <a:gd name="connsiteX30" fmla="*/ 1452563 w 1700213"/>
                <a:gd name="connsiteY30" fmla="*/ 433388 h 757238"/>
                <a:gd name="connsiteX31" fmla="*/ 1235869 w 1700213"/>
                <a:gd name="connsiteY31" fmla="*/ 507207 h 757238"/>
                <a:gd name="connsiteX32" fmla="*/ 988219 w 1700213"/>
                <a:gd name="connsiteY32" fmla="*/ 578644 h 757238"/>
                <a:gd name="connsiteX33" fmla="*/ 750094 w 1700213"/>
                <a:gd name="connsiteY33" fmla="*/ 631032 h 757238"/>
                <a:gd name="connsiteX34" fmla="*/ 557213 w 1700213"/>
                <a:gd name="connsiteY34" fmla="*/ 673894 h 757238"/>
                <a:gd name="connsiteX35" fmla="*/ 350044 w 1700213"/>
                <a:gd name="connsiteY35" fmla="*/ 714375 h 757238"/>
                <a:gd name="connsiteX36" fmla="*/ 178594 w 1700213"/>
                <a:gd name="connsiteY36" fmla="*/ 742950 h 757238"/>
                <a:gd name="connsiteX37" fmla="*/ 80963 w 1700213"/>
                <a:gd name="connsiteY37" fmla="*/ 757238 h 757238"/>
                <a:gd name="connsiteX38" fmla="*/ 47625 w 1700213"/>
                <a:gd name="connsiteY38" fmla="*/ 757238 h 757238"/>
                <a:gd name="connsiteX39" fmla="*/ 21431 w 1700213"/>
                <a:gd name="connsiteY39" fmla="*/ 754857 h 757238"/>
                <a:gd name="connsiteX40" fmla="*/ 4763 w 1700213"/>
                <a:gd name="connsiteY40" fmla="*/ 750094 h 757238"/>
                <a:gd name="connsiteX41" fmla="*/ 0 w 1700213"/>
                <a:gd name="connsiteY41" fmla="*/ 742950 h 757238"/>
                <a:gd name="connsiteX42" fmla="*/ 2381 w 1700213"/>
                <a:gd name="connsiteY42" fmla="*/ 726282 h 757238"/>
                <a:gd name="connsiteX43" fmla="*/ 23813 w 1700213"/>
                <a:gd name="connsiteY43" fmla="*/ 707232 h 757238"/>
                <a:gd name="connsiteX44" fmla="*/ 50006 w 1700213"/>
                <a:gd name="connsiteY44" fmla="*/ 692944 h 757238"/>
                <a:gd name="connsiteX45" fmla="*/ 176213 w 1700213"/>
                <a:gd name="connsiteY45" fmla="*/ 654844 h 757238"/>
                <a:gd name="connsiteX46" fmla="*/ 395288 w 1700213"/>
                <a:gd name="connsiteY46" fmla="*/ 581025 h 757238"/>
                <a:gd name="connsiteX47" fmla="*/ 595313 w 1700213"/>
                <a:gd name="connsiteY47" fmla="*/ 51435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0213" h="757238">
                  <a:moveTo>
                    <a:pt x="595313" y="514350"/>
                  </a:moveTo>
                  <a:lnTo>
                    <a:pt x="740569" y="461963"/>
                  </a:lnTo>
                  <a:lnTo>
                    <a:pt x="866775" y="416719"/>
                  </a:lnTo>
                  <a:lnTo>
                    <a:pt x="966788" y="381000"/>
                  </a:lnTo>
                  <a:lnTo>
                    <a:pt x="1042988" y="352425"/>
                  </a:lnTo>
                  <a:lnTo>
                    <a:pt x="1107281" y="323850"/>
                  </a:lnTo>
                  <a:lnTo>
                    <a:pt x="1173956" y="288132"/>
                  </a:lnTo>
                  <a:lnTo>
                    <a:pt x="1204913" y="261938"/>
                  </a:lnTo>
                  <a:lnTo>
                    <a:pt x="1228725" y="240507"/>
                  </a:lnTo>
                  <a:lnTo>
                    <a:pt x="1243013" y="219075"/>
                  </a:lnTo>
                  <a:lnTo>
                    <a:pt x="1252538" y="195263"/>
                  </a:lnTo>
                  <a:lnTo>
                    <a:pt x="1257300" y="166688"/>
                  </a:lnTo>
                  <a:lnTo>
                    <a:pt x="1252538" y="142875"/>
                  </a:lnTo>
                  <a:lnTo>
                    <a:pt x="1233488" y="111919"/>
                  </a:lnTo>
                  <a:lnTo>
                    <a:pt x="1209675" y="80963"/>
                  </a:lnTo>
                  <a:lnTo>
                    <a:pt x="1126331" y="14288"/>
                  </a:lnTo>
                  <a:lnTo>
                    <a:pt x="1254919" y="0"/>
                  </a:lnTo>
                  <a:lnTo>
                    <a:pt x="1385888" y="71438"/>
                  </a:lnTo>
                  <a:lnTo>
                    <a:pt x="1488281" y="123825"/>
                  </a:lnTo>
                  <a:lnTo>
                    <a:pt x="1557338" y="164307"/>
                  </a:lnTo>
                  <a:lnTo>
                    <a:pt x="1607344" y="195263"/>
                  </a:lnTo>
                  <a:lnTo>
                    <a:pt x="1645444" y="223838"/>
                  </a:lnTo>
                  <a:lnTo>
                    <a:pt x="1669256" y="242888"/>
                  </a:lnTo>
                  <a:lnTo>
                    <a:pt x="1688306" y="266700"/>
                  </a:lnTo>
                  <a:lnTo>
                    <a:pt x="1697831" y="292894"/>
                  </a:lnTo>
                  <a:lnTo>
                    <a:pt x="1700213" y="314325"/>
                  </a:lnTo>
                  <a:lnTo>
                    <a:pt x="1693069" y="340519"/>
                  </a:lnTo>
                  <a:lnTo>
                    <a:pt x="1671638" y="359569"/>
                  </a:lnTo>
                  <a:lnTo>
                    <a:pt x="1621631" y="378619"/>
                  </a:lnTo>
                  <a:lnTo>
                    <a:pt x="1566863" y="388144"/>
                  </a:lnTo>
                  <a:lnTo>
                    <a:pt x="1452563" y="433388"/>
                  </a:lnTo>
                  <a:lnTo>
                    <a:pt x="1235869" y="507207"/>
                  </a:lnTo>
                  <a:lnTo>
                    <a:pt x="988219" y="578644"/>
                  </a:lnTo>
                  <a:lnTo>
                    <a:pt x="750094" y="631032"/>
                  </a:lnTo>
                  <a:lnTo>
                    <a:pt x="557213" y="673894"/>
                  </a:lnTo>
                  <a:lnTo>
                    <a:pt x="350044" y="714375"/>
                  </a:lnTo>
                  <a:lnTo>
                    <a:pt x="178594" y="742950"/>
                  </a:lnTo>
                  <a:lnTo>
                    <a:pt x="80963" y="757238"/>
                  </a:lnTo>
                  <a:lnTo>
                    <a:pt x="47625" y="757238"/>
                  </a:lnTo>
                  <a:lnTo>
                    <a:pt x="21431" y="754857"/>
                  </a:lnTo>
                  <a:lnTo>
                    <a:pt x="4763" y="750094"/>
                  </a:lnTo>
                  <a:lnTo>
                    <a:pt x="0" y="742950"/>
                  </a:lnTo>
                  <a:lnTo>
                    <a:pt x="2381" y="726282"/>
                  </a:lnTo>
                  <a:lnTo>
                    <a:pt x="23813" y="707232"/>
                  </a:lnTo>
                  <a:lnTo>
                    <a:pt x="50006" y="692944"/>
                  </a:lnTo>
                  <a:lnTo>
                    <a:pt x="176213" y="654844"/>
                  </a:lnTo>
                  <a:lnTo>
                    <a:pt x="395288" y="581025"/>
                  </a:lnTo>
                  <a:lnTo>
                    <a:pt x="595313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3">
              <a:extLst>
                <a:ext uri="{FF2B5EF4-FFF2-40B4-BE49-F238E27FC236}">
                  <a16:creationId xmlns:a16="http://schemas.microsoft.com/office/drawing/2014/main" id="{1ABFED87-6E6D-4286-A56E-08E2BAE262EA}"/>
                </a:ext>
              </a:extLst>
            </p:cNvPr>
            <p:cNvSpPr/>
            <p:nvPr/>
          </p:nvSpPr>
          <p:spPr>
            <a:xfrm>
              <a:off x="5314951" y="3132138"/>
              <a:ext cx="2284413" cy="811212"/>
            </a:xfrm>
            <a:custGeom>
              <a:avLst/>
              <a:gdLst>
                <a:gd name="connsiteX0" fmla="*/ 747713 w 2283619"/>
                <a:gd name="connsiteY0" fmla="*/ 314325 h 812006"/>
                <a:gd name="connsiteX1" fmla="*/ 509588 w 2283619"/>
                <a:gd name="connsiteY1" fmla="*/ 347662 h 812006"/>
                <a:gd name="connsiteX2" fmla="*/ 240506 w 2283619"/>
                <a:gd name="connsiteY2" fmla="*/ 378619 h 812006"/>
                <a:gd name="connsiteX3" fmla="*/ 59531 w 2283619"/>
                <a:gd name="connsiteY3" fmla="*/ 392906 h 812006"/>
                <a:gd name="connsiteX4" fmla="*/ 0 w 2283619"/>
                <a:gd name="connsiteY4" fmla="*/ 257175 h 812006"/>
                <a:gd name="connsiteX5" fmla="*/ 128588 w 2283619"/>
                <a:gd name="connsiteY5" fmla="*/ 250031 h 812006"/>
                <a:gd name="connsiteX6" fmla="*/ 319088 w 2283619"/>
                <a:gd name="connsiteY6" fmla="*/ 233362 h 812006"/>
                <a:gd name="connsiteX7" fmla="*/ 666750 w 2283619"/>
                <a:gd name="connsiteY7" fmla="*/ 190500 h 812006"/>
                <a:gd name="connsiteX8" fmla="*/ 895350 w 2283619"/>
                <a:gd name="connsiteY8" fmla="*/ 159544 h 812006"/>
                <a:gd name="connsiteX9" fmla="*/ 1119188 w 2283619"/>
                <a:gd name="connsiteY9" fmla="*/ 140494 h 812006"/>
                <a:gd name="connsiteX10" fmla="*/ 1331119 w 2283619"/>
                <a:gd name="connsiteY10" fmla="*/ 109537 h 812006"/>
                <a:gd name="connsiteX11" fmla="*/ 1588294 w 2283619"/>
                <a:gd name="connsiteY11" fmla="*/ 69056 h 812006"/>
                <a:gd name="connsiteX12" fmla="*/ 1690688 w 2283619"/>
                <a:gd name="connsiteY12" fmla="*/ 52387 h 812006"/>
                <a:gd name="connsiteX13" fmla="*/ 1757363 w 2283619"/>
                <a:gd name="connsiteY13" fmla="*/ 35719 h 812006"/>
                <a:gd name="connsiteX14" fmla="*/ 1835944 w 2283619"/>
                <a:gd name="connsiteY14" fmla="*/ 19050 h 812006"/>
                <a:gd name="connsiteX15" fmla="*/ 1895475 w 2283619"/>
                <a:gd name="connsiteY15" fmla="*/ 9525 h 812006"/>
                <a:gd name="connsiteX16" fmla="*/ 1940719 w 2283619"/>
                <a:gd name="connsiteY16" fmla="*/ 4762 h 812006"/>
                <a:gd name="connsiteX17" fmla="*/ 1983581 w 2283619"/>
                <a:gd name="connsiteY17" fmla="*/ 0 h 812006"/>
                <a:gd name="connsiteX18" fmla="*/ 2031206 w 2283619"/>
                <a:gd name="connsiteY18" fmla="*/ 7144 h 812006"/>
                <a:gd name="connsiteX19" fmla="*/ 2093119 w 2283619"/>
                <a:gd name="connsiteY19" fmla="*/ 28575 h 812006"/>
                <a:gd name="connsiteX20" fmla="*/ 2152650 w 2283619"/>
                <a:gd name="connsiteY20" fmla="*/ 57150 h 812006"/>
                <a:gd name="connsiteX21" fmla="*/ 2200275 w 2283619"/>
                <a:gd name="connsiteY21" fmla="*/ 83344 h 812006"/>
                <a:gd name="connsiteX22" fmla="*/ 2231231 w 2283619"/>
                <a:gd name="connsiteY22" fmla="*/ 104775 h 812006"/>
                <a:gd name="connsiteX23" fmla="*/ 2262188 w 2283619"/>
                <a:gd name="connsiteY23" fmla="*/ 135731 h 812006"/>
                <a:gd name="connsiteX24" fmla="*/ 2278856 w 2283619"/>
                <a:gd name="connsiteY24" fmla="*/ 159544 h 812006"/>
                <a:gd name="connsiteX25" fmla="*/ 2283619 w 2283619"/>
                <a:gd name="connsiteY25" fmla="*/ 178594 h 812006"/>
                <a:gd name="connsiteX26" fmla="*/ 2281238 w 2283619"/>
                <a:gd name="connsiteY26" fmla="*/ 200025 h 812006"/>
                <a:gd name="connsiteX27" fmla="*/ 2269331 w 2283619"/>
                <a:gd name="connsiteY27" fmla="*/ 221456 h 812006"/>
                <a:gd name="connsiteX28" fmla="*/ 2243138 w 2283619"/>
                <a:gd name="connsiteY28" fmla="*/ 240506 h 812006"/>
                <a:gd name="connsiteX29" fmla="*/ 2205038 w 2283619"/>
                <a:gd name="connsiteY29" fmla="*/ 269081 h 812006"/>
                <a:gd name="connsiteX30" fmla="*/ 2171700 w 2283619"/>
                <a:gd name="connsiteY30" fmla="*/ 297656 h 812006"/>
                <a:gd name="connsiteX31" fmla="*/ 2147888 w 2283619"/>
                <a:gd name="connsiteY31" fmla="*/ 330994 h 812006"/>
                <a:gd name="connsiteX32" fmla="*/ 2116931 w 2283619"/>
                <a:gd name="connsiteY32" fmla="*/ 431006 h 812006"/>
                <a:gd name="connsiteX33" fmla="*/ 2057400 w 2283619"/>
                <a:gd name="connsiteY33" fmla="*/ 607219 h 812006"/>
                <a:gd name="connsiteX34" fmla="*/ 2038350 w 2283619"/>
                <a:gd name="connsiteY34" fmla="*/ 666750 h 812006"/>
                <a:gd name="connsiteX35" fmla="*/ 2019300 w 2283619"/>
                <a:gd name="connsiteY35" fmla="*/ 709612 h 812006"/>
                <a:gd name="connsiteX36" fmla="*/ 2007394 w 2283619"/>
                <a:gd name="connsiteY36" fmla="*/ 728662 h 812006"/>
                <a:gd name="connsiteX37" fmla="*/ 1981200 w 2283619"/>
                <a:gd name="connsiteY37" fmla="*/ 762000 h 812006"/>
                <a:gd name="connsiteX38" fmla="*/ 1952625 w 2283619"/>
                <a:gd name="connsiteY38" fmla="*/ 788194 h 812006"/>
                <a:gd name="connsiteX39" fmla="*/ 1916906 w 2283619"/>
                <a:gd name="connsiteY39" fmla="*/ 807244 h 812006"/>
                <a:gd name="connsiteX40" fmla="*/ 1895475 w 2283619"/>
                <a:gd name="connsiteY40" fmla="*/ 812006 h 812006"/>
                <a:gd name="connsiteX41" fmla="*/ 1874044 w 2283619"/>
                <a:gd name="connsiteY41" fmla="*/ 807244 h 812006"/>
                <a:gd name="connsiteX42" fmla="*/ 1847850 w 2283619"/>
                <a:gd name="connsiteY42" fmla="*/ 792956 h 812006"/>
                <a:gd name="connsiteX43" fmla="*/ 1819275 w 2283619"/>
                <a:gd name="connsiteY43" fmla="*/ 590550 h 812006"/>
                <a:gd name="connsiteX44" fmla="*/ 1838325 w 2283619"/>
                <a:gd name="connsiteY44" fmla="*/ 516731 h 812006"/>
                <a:gd name="connsiteX45" fmla="*/ 1859756 w 2283619"/>
                <a:gd name="connsiteY45" fmla="*/ 433387 h 812006"/>
                <a:gd name="connsiteX46" fmla="*/ 1874044 w 2283619"/>
                <a:gd name="connsiteY46" fmla="*/ 357187 h 812006"/>
                <a:gd name="connsiteX47" fmla="*/ 1885950 w 2283619"/>
                <a:gd name="connsiteY47" fmla="*/ 288131 h 812006"/>
                <a:gd name="connsiteX48" fmla="*/ 1890713 w 2283619"/>
                <a:gd name="connsiteY48" fmla="*/ 247650 h 812006"/>
                <a:gd name="connsiteX49" fmla="*/ 1885950 w 2283619"/>
                <a:gd name="connsiteY49" fmla="*/ 216694 h 812006"/>
                <a:gd name="connsiteX50" fmla="*/ 1866900 w 2283619"/>
                <a:gd name="connsiteY50" fmla="*/ 195262 h 812006"/>
                <a:gd name="connsiteX51" fmla="*/ 1835944 w 2283619"/>
                <a:gd name="connsiteY51" fmla="*/ 188119 h 812006"/>
                <a:gd name="connsiteX52" fmla="*/ 1750219 w 2283619"/>
                <a:gd name="connsiteY52" fmla="*/ 197644 h 812006"/>
                <a:gd name="connsiteX53" fmla="*/ 1438275 w 2283619"/>
                <a:gd name="connsiteY53" fmla="*/ 235744 h 812006"/>
                <a:gd name="connsiteX54" fmla="*/ 1078706 w 2283619"/>
                <a:gd name="connsiteY54" fmla="*/ 278606 h 812006"/>
                <a:gd name="connsiteX55" fmla="*/ 831056 w 2283619"/>
                <a:gd name="connsiteY55" fmla="*/ 302419 h 812006"/>
                <a:gd name="connsiteX56" fmla="*/ 747713 w 2283619"/>
                <a:gd name="connsiteY56" fmla="*/ 31432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83619" h="812006">
                  <a:moveTo>
                    <a:pt x="747713" y="314325"/>
                  </a:moveTo>
                  <a:lnTo>
                    <a:pt x="509588" y="347662"/>
                  </a:lnTo>
                  <a:lnTo>
                    <a:pt x="240506" y="378619"/>
                  </a:lnTo>
                  <a:lnTo>
                    <a:pt x="59531" y="392906"/>
                  </a:lnTo>
                  <a:lnTo>
                    <a:pt x="0" y="257175"/>
                  </a:lnTo>
                  <a:lnTo>
                    <a:pt x="128588" y="250031"/>
                  </a:lnTo>
                  <a:lnTo>
                    <a:pt x="319088" y="233362"/>
                  </a:lnTo>
                  <a:lnTo>
                    <a:pt x="666750" y="190500"/>
                  </a:lnTo>
                  <a:lnTo>
                    <a:pt x="895350" y="159544"/>
                  </a:lnTo>
                  <a:lnTo>
                    <a:pt x="1119188" y="140494"/>
                  </a:lnTo>
                  <a:lnTo>
                    <a:pt x="1331119" y="109537"/>
                  </a:lnTo>
                  <a:lnTo>
                    <a:pt x="1588294" y="69056"/>
                  </a:lnTo>
                  <a:lnTo>
                    <a:pt x="1690688" y="52387"/>
                  </a:lnTo>
                  <a:lnTo>
                    <a:pt x="1757363" y="35719"/>
                  </a:lnTo>
                  <a:lnTo>
                    <a:pt x="1835944" y="19050"/>
                  </a:lnTo>
                  <a:lnTo>
                    <a:pt x="1895475" y="9525"/>
                  </a:lnTo>
                  <a:lnTo>
                    <a:pt x="1940719" y="4762"/>
                  </a:lnTo>
                  <a:lnTo>
                    <a:pt x="1983581" y="0"/>
                  </a:lnTo>
                  <a:lnTo>
                    <a:pt x="2031206" y="7144"/>
                  </a:lnTo>
                  <a:lnTo>
                    <a:pt x="2093119" y="28575"/>
                  </a:lnTo>
                  <a:lnTo>
                    <a:pt x="2152650" y="57150"/>
                  </a:lnTo>
                  <a:lnTo>
                    <a:pt x="2200275" y="83344"/>
                  </a:lnTo>
                  <a:lnTo>
                    <a:pt x="2231231" y="104775"/>
                  </a:lnTo>
                  <a:lnTo>
                    <a:pt x="2262188" y="135731"/>
                  </a:lnTo>
                  <a:lnTo>
                    <a:pt x="2278856" y="159544"/>
                  </a:lnTo>
                  <a:lnTo>
                    <a:pt x="2283619" y="178594"/>
                  </a:lnTo>
                  <a:lnTo>
                    <a:pt x="2281238" y="200025"/>
                  </a:lnTo>
                  <a:lnTo>
                    <a:pt x="2269331" y="221456"/>
                  </a:lnTo>
                  <a:lnTo>
                    <a:pt x="2243138" y="240506"/>
                  </a:lnTo>
                  <a:lnTo>
                    <a:pt x="2205038" y="269081"/>
                  </a:lnTo>
                  <a:lnTo>
                    <a:pt x="2171700" y="297656"/>
                  </a:lnTo>
                  <a:lnTo>
                    <a:pt x="2147888" y="330994"/>
                  </a:lnTo>
                  <a:lnTo>
                    <a:pt x="2116931" y="431006"/>
                  </a:lnTo>
                  <a:lnTo>
                    <a:pt x="2057400" y="607219"/>
                  </a:lnTo>
                  <a:lnTo>
                    <a:pt x="2038350" y="666750"/>
                  </a:lnTo>
                  <a:lnTo>
                    <a:pt x="2019300" y="709612"/>
                  </a:lnTo>
                  <a:lnTo>
                    <a:pt x="2007394" y="728662"/>
                  </a:lnTo>
                  <a:lnTo>
                    <a:pt x="1981200" y="762000"/>
                  </a:lnTo>
                  <a:lnTo>
                    <a:pt x="1952625" y="788194"/>
                  </a:lnTo>
                  <a:lnTo>
                    <a:pt x="1916906" y="807244"/>
                  </a:lnTo>
                  <a:lnTo>
                    <a:pt x="1895475" y="812006"/>
                  </a:lnTo>
                  <a:lnTo>
                    <a:pt x="1874044" y="807244"/>
                  </a:lnTo>
                  <a:lnTo>
                    <a:pt x="1847850" y="792956"/>
                  </a:lnTo>
                  <a:lnTo>
                    <a:pt x="1819275" y="590550"/>
                  </a:lnTo>
                  <a:lnTo>
                    <a:pt x="1838325" y="516731"/>
                  </a:lnTo>
                  <a:lnTo>
                    <a:pt x="1859756" y="433387"/>
                  </a:lnTo>
                  <a:lnTo>
                    <a:pt x="1874044" y="357187"/>
                  </a:lnTo>
                  <a:lnTo>
                    <a:pt x="1885950" y="288131"/>
                  </a:lnTo>
                  <a:lnTo>
                    <a:pt x="1890713" y="247650"/>
                  </a:lnTo>
                  <a:lnTo>
                    <a:pt x="1885950" y="216694"/>
                  </a:lnTo>
                  <a:lnTo>
                    <a:pt x="1866900" y="195262"/>
                  </a:lnTo>
                  <a:lnTo>
                    <a:pt x="1835944" y="188119"/>
                  </a:lnTo>
                  <a:lnTo>
                    <a:pt x="1750219" y="197644"/>
                  </a:lnTo>
                  <a:lnTo>
                    <a:pt x="1438275" y="235744"/>
                  </a:lnTo>
                  <a:lnTo>
                    <a:pt x="1078706" y="278606"/>
                  </a:lnTo>
                  <a:lnTo>
                    <a:pt x="831056" y="302419"/>
                  </a:lnTo>
                  <a:lnTo>
                    <a:pt x="747713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9">
              <a:extLst>
                <a:ext uri="{FF2B5EF4-FFF2-40B4-BE49-F238E27FC236}">
                  <a16:creationId xmlns:a16="http://schemas.microsoft.com/office/drawing/2014/main" id="{E505A600-3C70-41F9-8E2E-7E177B434E56}"/>
                </a:ext>
              </a:extLst>
            </p:cNvPr>
            <p:cNvSpPr/>
            <p:nvPr/>
          </p:nvSpPr>
          <p:spPr>
            <a:xfrm>
              <a:off x="5476875" y="3686176"/>
              <a:ext cx="1754188" cy="328613"/>
            </a:xfrm>
            <a:custGeom>
              <a:avLst/>
              <a:gdLst>
                <a:gd name="connsiteX0" fmla="*/ 295275 w 1754981"/>
                <a:gd name="connsiteY0" fmla="*/ 178594 h 328613"/>
                <a:gd name="connsiteX1" fmla="*/ 607219 w 1754981"/>
                <a:gd name="connsiteY1" fmla="*/ 135731 h 328613"/>
                <a:gd name="connsiteX2" fmla="*/ 731044 w 1754981"/>
                <a:gd name="connsiteY2" fmla="*/ 119063 h 328613"/>
                <a:gd name="connsiteX3" fmla="*/ 933450 w 1754981"/>
                <a:gd name="connsiteY3" fmla="*/ 83344 h 328613"/>
                <a:gd name="connsiteX4" fmla="*/ 1173956 w 1754981"/>
                <a:gd name="connsiteY4" fmla="*/ 52388 h 328613"/>
                <a:gd name="connsiteX5" fmla="*/ 1321594 w 1754981"/>
                <a:gd name="connsiteY5" fmla="*/ 33338 h 328613"/>
                <a:gd name="connsiteX6" fmla="*/ 1421606 w 1754981"/>
                <a:gd name="connsiteY6" fmla="*/ 16669 h 328613"/>
                <a:gd name="connsiteX7" fmla="*/ 1483519 w 1754981"/>
                <a:gd name="connsiteY7" fmla="*/ 4763 h 328613"/>
                <a:gd name="connsiteX8" fmla="*/ 1514475 w 1754981"/>
                <a:gd name="connsiteY8" fmla="*/ 0 h 328613"/>
                <a:gd name="connsiteX9" fmla="*/ 1569244 w 1754981"/>
                <a:gd name="connsiteY9" fmla="*/ 0 h 328613"/>
                <a:gd name="connsiteX10" fmla="*/ 1685925 w 1754981"/>
                <a:gd name="connsiteY10" fmla="*/ 16669 h 328613"/>
                <a:gd name="connsiteX11" fmla="*/ 1754981 w 1754981"/>
                <a:gd name="connsiteY11" fmla="*/ 26194 h 328613"/>
                <a:gd name="connsiteX12" fmla="*/ 1728788 w 1754981"/>
                <a:gd name="connsiteY12" fmla="*/ 252413 h 328613"/>
                <a:gd name="connsiteX13" fmla="*/ 1704975 w 1754981"/>
                <a:gd name="connsiteY13" fmla="*/ 245269 h 328613"/>
                <a:gd name="connsiteX14" fmla="*/ 1681163 w 1754981"/>
                <a:gd name="connsiteY14" fmla="*/ 235744 h 328613"/>
                <a:gd name="connsiteX15" fmla="*/ 1650206 w 1754981"/>
                <a:gd name="connsiteY15" fmla="*/ 216694 h 328613"/>
                <a:gd name="connsiteX16" fmla="*/ 1616869 w 1754981"/>
                <a:gd name="connsiteY16" fmla="*/ 204788 h 328613"/>
                <a:gd name="connsiteX17" fmla="*/ 1564481 w 1754981"/>
                <a:gd name="connsiteY17" fmla="*/ 195263 h 328613"/>
                <a:gd name="connsiteX18" fmla="*/ 1502569 w 1754981"/>
                <a:gd name="connsiteY18" fmla="*/ 190500 h 328613"/>
                <a:gd name="connsiteX19" fmla="*/ 1309688 w 1754981"/>
                <a:gd name="connsiteY19" fmla="*/ 204788 h 328613"/>
                <a:gd name="connsiteX20" fmla="*/ 983456 w 1754981"/>
                <a:gd name="connsiteY20" fmla="*/ 230981 h 328613"/>
                <a:gd name="connsiteX21" fmla="*/ 923925 w 1754981"/>
                <a:gd name="connsiteY21" fmla="*/ 235744 h 328613"/>
                <a:gd name="connsiteX22" fmla="*/ 716756 w 1754981"/>
                <a:gd name="connsiteY22" fmla="*/ 278606 h 328613"/>
                <a:gd name="connsiteX23" fmla="*/ 571500 w 1754981"/>
                <a:gd name="connsiteY23" fmla="*/ 290513 h 328613"/>
                <a:gd name="connsiteX24" fmla="*/ 311944 w 1754981"/>
                <a:gd name="connsiteY24" fmla="*/ 309563 h 328613"/>
                <a:gd name="connsiteX25" fmla="*/ 26194 w 1754981"/>
                <a:gd name="connsiteY25" fmla="*/ 328613 h 328613"/>
                <a:gd name="connsiteX26" fmla="*/ 0 w 1754981"/>
                <a:gd name="connsiteY26" fmla="*/ 223838 h 328613"/>
                <a:gd name="connsiteX27" fmla="*/ 147638 w 1754981"/>
                <a:gd name="connsiteY27" fmla="*/ 200025 h 328613"/>
                <a:gd name="connsiteX28" fmla="*/ 295275 w 1754981"/>
                <a:gd name="connsiteY28" fmla="*/ 178594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1" h="328613">
                  <a:moveTo>
                    <a:pt x="295275" y="178594"/>
                  </a:moveTo>
                  <a:lnTo>
                    <a:pt x="607219" y="135731"/>
                  </a:lnTo>
                  <a:lnTo>
                    <a:pt x="731044" y="119063"/>
                  </a:lnTo>
                  <a:lnTo>
                    <a:pt x="933450" y="83344"/>
                  </a:lnTo>
                  <a:lnTo>
                    <a:pt x="1173956" y="52388"/>
                  </a:lnTo>
                  <a:lnTo>
                    <a:pt x="1321594" y="33338"/>
                  </a:lnTo>
                  <a:lnTo>
                    <a:pt x="1421606" y="16669"/>
                  </a:lnTo>
                  <a:lnTo>
                    <a:pt x="1483519" y="4763"/>
                  </a:lnTo>
                  <a:lnTo>
                    <a:pt x="1514475" y="0"/>
                  </a:lnTo>
                  <a:lnTo>
                    <a:pt x="1569244" y="0"/>
                  </a:lnTo>
                  <a:lnTo>
                    <a:pt x="1685925" y="16669"/>
                  </a:lnTo>
                  <a:lnTo>
                    <a:pt x="1754981" y="26194"/>
                  </a:lnTo>
                  <a:lnTo>
                    <a:pt x="1728788" y="252413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50206" y="216694"/>
                  </a:lnTo>
                  <a:lnTo>
                    <a:pt x="1616869" y="204788"/>
                  </a:lnTo>
                  <a:lnTo>
                    <a:pt x="1564481" y="195263"/>
                  </a:lnTo>
                  <a:lnTo>
                    <a:pt x="1502569" y="190500"/>
                  </a:lnTo>
                  <a:lnTo>
                    <a:pt x="1309688" y="204788"/>
                  </a:lnTo>
                  <a:lnTo>
                    <a:pt x="983456" y="230981"/>
                  </a:lnTo>
                  <a:lnTo>
                    <a:pt x="923925" y="235744"/>
                  </a:lnTo>
                  <a:lnTo>
                    <a:pt x="716756" y="278606"/>
                  </a:lnTo>
                  <a:lnTo>
                    <a:pt x="571500" y="290513"/>
                  </a:lnTo>
                  <a:lnTo>
                    <a:pt x="311944" y="309563"/>
                  </a:lnTo>
                  <a:lnTo>
                    <a:pt x="26194" y="328613"/>
                  </a:lnTo>
                  <a:lnTo>
                    <a:pt x="0" y="223838"/>
                  </a:lnTo>
                  <a:lnTo>
                    <a:pt x="147638" y="200025"/>
                  </a:lnTo>
                  <a:lnTo>
                    <a:pt x="295275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2">
              <a:extLst>
                <a:ext uri="{FF2B5EF4-FFF2-40B4-BE49-F238E27FC236}">
                  <a16:creationId xmlns:a16="http://schemas.microsoft.com/office/drawing/2014/main" id="{A2325100-DB6F-4D7C-A5A2-826CE11FD645}"/>
                </a:ext>
              </a:extLst>
            </p:cNvPr>
            <p:cNvSpPr/>
            <p:nvPr/>
          </p:nvSpPr>
          <p:spPr>
            <a:xfrm>
              <a:off x="4706938" y="4430713"/>
              <a:ext cx="474662" cy="1428750"/>
            </a:xfrm>
            <a:custGeom>
              <a:avLst/>
              <a:gdLst>
                <a:gd name="connsiteX0" fmla="*/ 219075 w 473869"/>
                <a:gd name="connsiteY0" fmla="*/ 721519 h 1428750"/>
                <a:gd name="connsiteX1" fmla="*/ 221457 w 473869"/>
                <a:gd name="connsiteY1" fmla="*/ 614363 h 1428750"/>
                <a:gd name="connsiteX2" fmla="*/ 219075 w 473869"/>
                <a:gd name="connsiteY2" fmla="*/ 519113 h 1428750"/>
                <a:gd name="connsiteX3" fmla="*/ 214313 w 473869"/>
                <a:gd name="connsiteY3" fmla="*/ 438150 h 1428750"/>
                <a:gd name="connsiteX4" fmla="*/ 207169 w 473869"/>
                <a:gd name="connsiteY4" fmla="*/ 354807 h 1428750"/>
                <a:gd name="connsiteX5" fmla="*/ 197644 w 473869"/>
                <a:gd name="connsiteY5" fmla="*/ 300038 h 1428750"/>
                <a:gd name="connsiteX6" fmla="*/ 185738 w 473869"/>
                <a:gd name="connsiteY6" fmla="*/ 264319 h 1428750"/>
                <a:gd name="connsiteX7" fmla="*/ 171450 w 473869"/>
                <a:gd name="connsiteY7" fmla="*/ 230982 h 1428750"/>
                <a:gd name="connsiteX8" fmla="*/ 157163 w 473869"/>
                <a:gd name="connsiteY8" fmla="*/ 207169 h 1428750"/>
                <a:gd name="connsiteX9" fmla="*/ 133350 w 473869"/>
                <a:gd name="connsiteY9" fmla="*/ 173832 h 1428750"/>
                <a:gd name="connsiteX10" fmla="*/ 102394 w 473869"/>
                <a:gd name="connsiteY10" fmla="*/ 140494 h 1428750"/>
                <a:gd name="connsiteX11" fmla="*/ 76200 w 473869"/>
                <a:gd name="connsiteY11" fmla="*/ 119063 h 1428750"/>
                <a:gd name="connsiteX12" fmla="*/ 52388 w 473869"/>
                <a:gd name="connsiteY12" fmla="*/ 100013 h 1428750"/>
                <a:gd name="connsiteX13" fmla="*/ 30957 w 473869"/>
                <a:gd name="connsiteY13" fmla="*/ 83344 h 1428750"/>
                <a:gd name="connsiteX14" fmla="*/ 16669 w 473869"/>
                <a:gd name="connsiteY14" fmla="*/ 69057 h 1428750"/>
                <a:gd name="connsiteX15" fmla="*/ 2382 w 473869"/>
                <a:gd name="connsiteY15" fmla="*/ 47625 h 1428750"/>
                <a:gd name="connsiteX16" fmla="*/ 0 w 473869"/>
                <a:gd name="connsiteY16" fmla="*/ 28575 h 1428750"/>
                <a:gd name="connsiteX17" fmla="*/ 9525 w 473869"/>
                <a:gd name="connsiteY17" fmla="*/ 9525 h 1428750"/>
                <a:gd name="connsiteX18" fmla="*/ 30957 w 473869"/>
                <a:gd name="connsiteY18" fmla="*/ 2382 h 1428750"/>
                <a:gd name="connsiteX19" fmla="*/ 90488 w 473869"/>
                <a:gd name="connsiteY19" fmla="*/ 0 h 1428750"/>
                <a:gd name="connsiteX20" fmla="*/ 159544 w 473869"/>
                <a:gd name="connsiteY20" fmla="*/ 7144 h 1428750"/>
                <a:gd name="connsiteX21" fmla="*/ 223838 w 473869"/>
                <a:gd name="connsiteY21" fmla="*/ 16669 h 1428750"/>
                <a:gd name="connsiteX22" fmla="*/ 266700 w 473869"/>
                <a:gd name="connsiteY22" fmla="*/ 26194 h 1428750"/>
                <a:gd name="connsiteX23" fmla="*/ 321469 w 473869"/>
                <a:gd name="connsiteY23" fmla="*/ 45244 h 1428750"/>
                <a:gd name="connsiteX24" fmla="*/ 345282 w 473869"/>
                <a:gd name="connsiteY24" fmla="*/ 59532 h 1428750"/>
                <a:gd name="connsiteX25" fmla="*/ 407194 w 473869"/>
                <a:gd name="connsiteY25" fmla="*/ 223838 h 1428750"/>
                <a:gd name="connsiteX26" fmla="*/ 426244 w 473869"/>
                <a:gd name="connsiteY26" fmla="*/ 285750 h 1428750"/>
                <a:gd name="connsiteX27" fmla="*/ 440532 w 473869"/>
                <a:gd name="connsiteY27" fmla="*/ 352425 h 1428750"/>
                <a:gd name="connsiteX28" fmla="*/ 442913 w 473869"/>
                <a:gd name="connsiteY28" fmla="*/ 442913 h 1428750"/>
                <a:gd name="connsiteX29" fmla="*/ 445294 w 473869"/>
                <a:gd name="connsiteY29" fmla="*/ 552450 h 1428750"/>
                <a:gd name="connsiteX30" fmla="*/ 452438 w 473869"/>
                <a:gd name="connsiteY30" fmla="*/ 714375 h 1428750"/>
                <a:gd name="connsiteX31" fmla="*/ 461963 w 473869"/>
                <a:gd name="connsiteY31" fmla="*/ 826294 h 1428750"/>
                <a:gd name="connsiteX32" fmla="*/ 469107 w 473869"/>
                <a:gd name="connsiteY32" fmla="*/ 964407 h 1428750"/>
                <a:gd name="connsiteX33" fmla="*/ 473869 w 473869"/>
                <a:gd name="connsiteY33" fmla="*/ 1052513 h 1428750"/>
                <a:gd name="connsiteX34" fmla="*/ 471488 w 473869"/>
                <a:gd name="connsiteY34" fmla="*/ 1135857 h 1428750"/>
                <a:gd name="connsiteX35" fmla="*/ 461963 w 473869"/>
                <a:gd name="connsiteY35" fmla="*/ 1257300 h 1428750"/>
                <a:gd name="connsiteX36" fmla="*/ 442913 w 473869"/>
                <a:gd name="connsiteY36" fmla="*/ 1364457 h 1428750"/>
                <a:gd name="connsiteX37" fmla="*/ 428625 w 473869"/>
                <a:gd name="connsiteY37" fmla="*/ 1397794 h 1428750"/>
                <a:gd name="connsiteX38" fmla="*/ 414338 w 473869"/>
                <a:gd name="connsiteY38" fmla="*/ 1416844 h 1428750"/>
                <a:gd name="connsiteX39" fmla="*/ 390525 w 473869"/>
                <a:gd name="connsiteY39" fmla="*/ 1428750 h 1428750"/>
                <a:gd name="connsiteX40" fmla="*/ 376238 w 473869"/>
                <a:gd name="connsiteY40" fmla="*/ 1428750 h 1428750"/>
                <a:gd name="connsiteX41" fmla="*/ 345282 w 473869"/>
                <a:gd name="connsiteY41" fmla="*/ 1414463 h 1428750"/>
                <a:gd name="connsiteX42" fmla="*/ 314325 w 473869"/>
                <a:gd name="connsiteY42" fmla="*/ 1390650 h 1428750"/>
                <a:gd name="connsiteX43" fmla="*/ 283369 w 473869"/>
                <a:gd name="connsiteY43" fmla="*/ 1362075 h 1428750"/>
                <a:gd name="connsiteX44" fmla="*/ 261938 w 473869"/>
                <a:gd name="connsiteY44" fmla="*/ 1333500 h 1428750"/>
                <a:gd name="connsiteX45" fmla="*/ 230982 w 473869"/>
                <a:gd name="connsiteY45" fmla="*/ 1269207 h 1428750"/>
                <a:gd name="connsiteX46" fmla="*/ 197644 w 473869"/>
                <a:gd name="connsiteY46" fmla="*/ 1178719 h 1428750"/>
                <a:gd name="connsiteX47" fmla="*/ 176213 w 473869"/>
                <a:gd name="connsiteY47" fmla="*/ 1081088 h 1428750"/>
                <a:gd name="connsiteX48" fmla="*/ 178594 w 473869"/>
                <a:gd name="connsiteY48" fmla="*/ 1064419 h 1428750"/>
                <a:gd name="connsiteX49" fmla="*/ 188119 w 473869"/>
                <a:gd name="connsiteY49" fmla="*/ 1016794 h 1428750"/>
                <a:gd name="connsiteX50" fmla="*/ 202407 w 473869"/>
                <a:gd name="connsiteY50" fmla="*/ 952500 h 1428750"/>
                <a:gd name="connsiteX51" fmla="*/ 209550 w 473869"/>
                <a:gd name="connsiteY51" fmla="*/ 897732 h 1428750"/>
                <a:gd name="connsiteX52" fmla="*/ 216694 w 473869"/>
                <a:gd name="connsiteY52" fmla="*/ 823913 h 1428750"/>
                <a:gd name="connsiteX53" fmla="*/ 219075 w 473869"/>
                <a:gd name="connsiteY53" fmla="*/ 721519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3869" h="1428750">
                  <a:moveTo>
                    <a:pt x="219075" y="721519"/>
                  </a:moveTo>
                  <a:lnTo>
                    <a:pt x="221457" y="614363"/>
                  </a:lnTo>
                  <a:lnTo>
                    <a:pt x="219075" y="519113"/>
                  </a:lnTo>
                  <a:lnTo>
                    <a:pt x="214313" y="438150"/>
                  </a:lnTo>
                  <a:lnTo>
                    <a:pt x="207169" y="354807"/>
                  </a:lnTo>
                  <a:lnTo>
                    <a:pt x="197644" y="300038"/>
                  </a:lnTo>
                  <a:lnTo>
                    <a:pt x="185738" y="264319"/>
                  </a:lnTo>
                  <a:lnTo>
                    <a:pt x="171450" y="230982"/>
                  </a:lnTo>
                  <a:lnTo>
                    <a:pt x="157163" y="207169"/>
                  </a:lnTo>
                  <a:lnTo>
                    <a:pt x="133350" y="173832"/>
                  </a:lnTo>
                  <a:lnTo>
                    <a:pt x="102394" y="140494"/>
                  </a:lnTo>
                  <a:lnTo>
                    <a:pt x="76200" y="119063"/>
                  </a:lnTo>
                  <a:lnTo>
                    <a:pt x="52388" y="100013"/>
                  </a:lnTo>
                  <a:lnTo>
                    <a:pt x="30957" y="83344"/>
                  </a:lnTo>
                  <a:lnTo>
                    <a:pt x="16669" y="69057"/>
                  </a:lnTo>
                  <a:lnTo>
                    <a:pt x="2382" y="47625"/>
                  </a:lnTo>
                  <a:lnTo>
                    <a:pt x="0" y="28575"/>
                  </a:lnTo>
                  <a:lnTo>
                    <a:pt x="9525" y="9525"/>
                  </a:lnTo>
                  <a:lnTo>
                    <a:pt x="30957" y="2382"/>
                  </a:lnTo>
                  <a:lnTo>
                    <a:pt x="90488" y="0"/>
                  </a:lnTo>
                  <a:lnTo>
                    <a:pt x="159544" y="7144"/>
                  </a:lnTo>
                  <a:lnTo>
                    <a:pt x="223838" y="16669"/>
                  </a:lnTo>
                  <a:lnTo>
                    <a:pt x="266700" y="26194"/>
                  </a:lnTo>
                  <a:lnTo>
                    <a:pt x="321469" y="45244"/>
                  </a:lnTo>
                  <a:lnTo>
                    <a:pt x="345282" y="59532"/>
                  </a:lnTo>
                  <a:lnTo>
                    <a:pt x="407194" y="223838"/>
                  </a:lnTo>
                  <a:lnTo>
                    <a:pt x="426244" y="285750"/>
                  </a:lnTo>
                  <a:lnTo>
                    <a:pt x="440532" y="352425"/>
                  </a:lnTo>
                  <a:cubicBezTo>
                    <a:pt x="441326" y="382588"/>
                    <a:pt x="442119" y="412750"/>
                    <a:pt x="442913" y="442913"/>
                  </a:cubicBezTo>
                  <a:cubicBezTo>
                    <a:pt x="443707" y="479425"/>
                    <a:pt x="444500" y="515938"/>
                    <a:pt x="445294" y="552450"/>
                  </a:cubicBezTo>
                  <a:lnTo>
                    <a:pt x="452438" y="714375"/>
                  </a:lnTo>
                  <a:lnTo>
                    <a:pt x="461963" y="826294"/>
                  </a:lnTo>
                  <a:lnTo>
                    <a:pt x="469107" y="964407"/>
                  </a:lnTo>
                  <a:lnTo>
                    <a:pt x="473869" y="1052513"/>
                  </a:lnTo>
                  <a:cubicBezTo>
                    <a:pt x="473075" y="1080294"/>
                    <a:pt x="472282" y="1108076"/>
                    <a:pt x="471488" y="1135857"/>
                  </a:cubicBezTo>
                  <a:lnTo>
                    <a:pt x="461963" y="1257300"/>
                  </a:lnTo>
                  <a:lnTo>
                    <a:pt x="442913" y="1364457"/>
                  </a:lnTo>
                  <a:lnTo>
                    <a:pt x="428625" y="1397794"/>
                  </a:lnTo>
                  <a:lnTo>
                    <a:pt x="414338" y="1416844"/>
                  </a:lnTo>
                  <a:lnTo>
                    <a:pt x="390525" y="1428750"/>
                  </a:lnTo>
                  <a:lnTo>
                    <a:pt x="376238" y="1428750"/>
                  </a:lnTo>
                  <a:lnTo>
                    <a:pt x="345282" y="1414463"/>
                  </a:lnTo>
                  <a:lnTo>
                    <a:pt x="314325" y="1390650"/>
                  </a:lnTo>
                  <a:lnTo>
                    <a:pt x="283369" y="1362075"/>
                  </a:lnTo>
                  <a:lnTo>
                    <a:pt x="261938" y="1333500"/>
                  </a:lnTo>
                  <a:lnTo>
                    <a:pt x="230982" y="1269207"/>
                  </a:lnTo>
                  <a:lnTo>
                    <a:pt x="197644" y="1178719"/>
                  </a:lnTo>
                  <a:lnTo>
                    <a:pt x="176213" y="1081088"/>
                  </a:lnTo>
                  <a:lnTo>
                    <a:pt x="178594" y="1064419"/>
                  </a:lnTo>
                  <a:lnTo>
                    <a:pt x="188119" y="1016794"/>
                  </a:lnTo>
                  <a:lnTo>
                    <a:pt x="202407" y="952500"/>
                  </a:lnTo>
                  <a:lnTo>
                    <a:pt x="209550" y="897732"/>
                  </a:lnTo>
                  <a:lnTo>
                    <a:pt x="216694" y="823913"/>
                  </a:lnTo>
                  <a:cubicBezTo>
                    <a:pt x="217488" y="789782"/>
                    <a:pt x="218281" y="755650"/>
                    <a:pt x="219075" y="7215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9AC8E902-4435-4C6F-BDA8-D21AF44E8391}"/>
                </a:ext>
              </a:extLst>
            </p:cNvPr>
            <p:cNvSpPr/>
            <p:nvPr/>
          </p:nvSpPr>
          <p:spPr>
            <a:xfrm>
              <a:off x="4970464" y="4122739"/>
              <a:ext cx="3228975" cy="1944687"/>
            </a:xfrm>
            <a:custGeom>
              <a:avLst/>
              <a:gdLst>
                <a:gd name="connsiteX0" fmla="*/ 1096751 w 3229470"/>
                <a:gd name="connsiteY0" fmla="*/ 235207 h 1945082"/>
                <a:gd name="connsiteX1" fmla="*/ 552339 w 3229470"/>
                <a:gd name="connsiteY1" fmla="*/ 298634 h 1945082"/>
                <a:gd name="connsiteX2" fmla="*/ 34356 w 3229470"/>
                <a:gd name="connsiteY2" fmla="*/ 362060 h 1945082"/>
                <a:gd name="connsiteX3" fmla="*/ 0 w 3229470"/>
                <a:gd name="connsiteY3" fmla="*/ 369989 h 1945082"/>
                <a:gd name="connsiteX4" fmla="*/ 60783 w 3229470"/>
                <a:gd name="connsiteY4" fmla="*/ 523270 h 1945082"/>
                <a:gd name="connsiteX5" fmla="*/ 510055 w 3229470"/>
                <a:gd name="connsiteY5" fmla="*/ 467771 h 1945082"/>
                <a:gd name="connsiteX6" fmla="*/ 1033324 w 3229470"/>
                <a:gd name="connsiteY6" fmla="*/ 399059 h 1945082"/>
                <a:gd name="connsiteX7" fmla="*/ 1247389 w 3229470"/>
                <a:gd name="connsiteY7" fmla="*/ 369989 h 1945082"/>
                <a:gd name="connsiteX8" fmla="*/ 1511667 w 3229470"/>
                <a:gd name="connsiteY8" fmla="*/ 354132 h 1945082"/>
                <a:gd name="connsiteX9" fmla="*/ 1577736 w 3229470"/>
                <a:gd name="connsiteY9" fmla="*/ 346204 h 1945082"/>
                <a:gd name="connsiteX10" fmla="*/ 1654376 w 3229470"/>
                <a:gd name="connsiteY10" fmla="*/ 332990 h 1945082"/>
                <a:gd name="connsiteX11" fmla="*/ 1768016 w 3229470"/>
                <a:gd name="connsiteY11" fmla="*/ 325062 h 1945082"/>
                <a:gd name="connsiteX12" fmla="*/ 2127433 w 3229470"/>
                <a:gd name="connsiteY12" fmla="*/ 295991 h 1945082"/>
                <a:gd name="connsiteX13" fmla="*/ 2500064 w 3229470"/>
                <a:gd name="connsiteY13" fmla="*/ 261635 h 1945082"/>
                <a:gd name="connsiteX14" fmla="*/ 2700915 w 3229470"/>
                <a:gd name="connsiteY14" fmla="*/ 243136 h 1945082"/>
                <a:gd name="connsiteX15" fmla="*/ 2756413 w 3229470"/>
                <a:gd name="connsiteY15" fmla="*/ 243136 h 1945082"/>
                <a:gd name="connsiteX16" fmla="*/ 2782841 w 3229470"/>
                <a:gd name="connsiteY16" fmla="*/ 248421 h 1945082"/>
                <a:gd name="connsiteX17" fmla="*/ 2806626 w 3229470"/>
                <a:gd name="connsiteY17" fmla="*/ 261635 h 1945082"/>
                <a:gd name="connsiteX18" fmla="*/ 2827768 w 3229470"/>
                <a:gd name="connsiteY18" fmla="*/ 277492 h 1945082"/>
                <a:gd name="connsiteX19" fmla="*/ 2843625 w 3229470"/>
                <a:gd name="connsiteY19" fmla="*/ 303919 h 1945082"/>
                <a:gd name="connsiteX20" fmla="*/ 2859482 w 3229470"/>
                <a:gd name="connsiteY20" fmla="*/ 338275 h 1945082"/>
                <a:gd name="connsiteX21" fmla="*/ 2862124 w 3229470"/>
                <a:gd name="connsiteY21" fmla="*/ 364703 h 1945082"/>
                <a:gd name="connsiteX22" fmla="*/ 2811912 w 3229470"/>
                <a:gd name="connsiteY22" fmla="*/ 684479 h 1945082"/>
                <a:gd name="connsiteX23" fmla="*/ 2743200 w 3229470"/>
                <a:gd name="connsiteY23" fmla="*/ 1102037 h 1945082"/>
                <a:gd name="connsiteX24" fmla="*/ 2687701 w 3229470"/>
                <a:gd name="connsiteY24" fmla="*/ 1387457 h 1945082"/>
                <a:gd name="connsiteX25" fmla="*/ 2674487 w 3229470"/>
                <a:gd name="connsiteY25" fmla="*/ 1413885 h 1945082"/>
                <a:gd name="connsiteX26" fmla="*/ 2648060 w 3229470"/>
                <a:gd name="connsiteY26" fmla="*/ 1445598 h 1945082"/>
                <a:gd name="connsiteX27" fmla="*/ 2640131 w 3229470"/>
                <a:gd name="connsiteY27" fmla="*/ 1910726 h 1945082"/>
                <a:gd name="connsiteX28" fmla="*/ 2658631 w 3229470"/>
                <a:gd name="connsiteY28" fmla="*/ 1937154 h 1945082"/>
                <a:gd name="connsiteX29" fmla="*/ 2679773 w 3229470"/>
                <a:gd name="connsiteY29" fmla="*/ 1945082 h 1945082"/>
                <a:gd name="connsiteX30" fmla="*/ 2714129 w 3229470"/>
                <a:gd name="connsiteY30" fmla="*/ 1937154 h 1945082"/>
                <a:gd name="connsiteX31" fmla="*/ 2748485 w 3229470"/>
                <a:gd name="connsiteY31" fmla="*/ 1918655 h 1945082"/>
                <a:gd name="connsiteX32" fmla="*/ 2777556 w 3229470"/>
                <a:gd name="connsiteY32" fmla="*/ 1889584 h 1945082"/>
                <a:gd name="connsiteX33" fmla="*/ 2806626 w 3229470"/>
                <a:gd name="connsiteY33" fmla="*/ 1849943 h 1945082"/>
                <a:gd name="connsiteX34" fmla="*/ 2848911 w 3229470"/>
                <a:gd name="connsiteY34" fmla="*/ 1768017 h 1945082"/>
                <a:gd name="connsiteX35" fmla="*/ 2877981 w 3229470"/>
                <a:gd name="connsiteY35" fmla="*/ 1678162 h 1945082"/>
                <a:gd name="connsiteX36" fmla="*/ 2914980 w 3229470"/>
                <a:gd name="connsiteY36" fmla="*/ 1524881 h 1945082"/>
                <a:gd name="connsiteX37" fmla="*/ 2959907 w 3229470"/>
                <a:gd name="connsiteY37" fmla="*/ 1334601 h 1945082"/>
                <a:gd name="connsiteX38" fmla="*/ 3023334 w 3229470"/>
                <a:gd name="connsiteY38" fmla="*/ 1006897 h 1945082"/>
                <a:gd name="connsiteX39" fmla="*/ 3073546 w 3229470"/>
                <a:gd name="connsiteY39" fmla="*/ 708264 h 1945082"/>
                <a:gd name="connsiteX40" fmla="*/ 3126402 w 3229470"/>
                <a:gd name="connsiteY40" fmla="*/ 388488 h 1945082"/>
                <a:gd name="connsiteX41" fmla="*/ 3139616 w 3229470"/>
                <a:gd name="connsiteY41" fmla="*/ 348847 h 1945082"/>
                <a:gd name="connsiteX42" fmla="*/ 3163401 w 3229470"/>
                <a:gd name="connsiteY42" fmla="*/ 303919 h 1945082"/>
                <a:gd name="connsiteX43" fmla="*/ 3200400 w 3229470"/>
                <a:gd name="connsiteY43" fmla="*/ 264278 h 1945082"/>
                <a:gd name="connsiteX44" fmla="*/ 3221542 w 3229470"/>
                <a:gd name="connsiteY44" fmla="*/ 240493 h 1945082"/>
                <a:gd name="connsiteX45" fmla="*/ 3229470 w 3229470"/>
                <a:gd name="connsiteY45" fmla="*/ 219351 h 1945082"/>
                <a:gd name="connsiteX46" fmla="*/ 3221542 w 3229470"/>
                <a:gd name="connsiteY46" fmla="*/ 187637 h 1945082"/>
                <a:gd name="connsiteX47" fmla="*/ 3203042 w 3229470"/>
                <a:gd name="connsiteY47" fmla="*/ 163852 h 1945082"/>
                <a:gd name="connsiteX48" fmla="*/ 3168686 w 3229470"/>
                <a:gd name="connsiteY48" fmla="*/ 129496 h 1945082"/>
                <a:gd name="connsiteX49" fmla="*/ 3129045 w 3229470"/>
                <a:gd name="connsiteY49" fmla="*/ 100426 h 1945082"/>
                <a:gd name="connsiteX50" fmla="*/ 3073546 w 3229470"/>
                <a:gd name="connsiteY50" fmla="*/ 71355 h 1945082"/>
                <a:gd name="connsiteX51" fmla="*/ 2904409 w 3229470"/>
                <a:gd name="connsiteY51" fmla="*/ 10571 h 1945082"/>
                <a:gd name="connsiteX52" fmla="*/ 2867410 w 3229470"/>
                <a:gd name="connsiteY52" fmla="*/ 2643 h 1945082"/>
                <a:gd name="connsiteX53" fmla="*/ 2851553 w 3229470"/>
                <a:gd name="connsiteY53" fmla="*/ 0 h 1945082"/>
                <a:gd name="connsiteX54" fmla="*/ 2817197 w 3229470"/>
                <a:gd name="connsiteY54" fmla="*/ 7929 h 1945082"/>
                <a:gd name="connsiteX55" fmla="*/ 2722057 w 3229470"/>
                <a:gd name="connsiteY55" fmla="*/ 39642 h 1945082"/>
                <a:gd name="connsiteX56" fmla="*/ 2677130 w 3229470"/>
                <a:gd name="connsiteY56" fmla="*/ 47570 h 1945082"/>
                <a:gd name="connsiteX57" fmla="*/ 2352069 w 3229470"/>
                <a:gd name="connsiteY57" fmla="*/ 92497 h 1945082"/>
                <a:gd name="connsiteX58" fmla="*/ 1894869 w 3229470"/>
                <a:gd name="connsiteY58" fmla="*/ 153281 h 1945082"/>
                <a:gd name="connsiteX59" fmla="*/ 1453526 w 3229470"/>
                <a:gd name="connsiteY59" fmla="*/ 200851 h 1945082"/>
                <a:gd name="connsiteX60" fmla="*/ 1096751 w 3229470"/>
                <a:gd name="connsiteY60" fmla="*/ 235207 h 19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29470" h="1945082">
                  <a:moveTo>
                    <a:pt x="1096751" y="235207"/>
                  </a:moveTo>
                  <a:lnTo>
                    <a:pt x="552339" y="298634"/>
                  </a:lnTo>
                  <a:lnTo>
                    <a:pt x="34356" y="362060"/>
                  </a:lnTo>
                  <a:lnTo>
                    <a:pt x="0" y="369989"/>
                  </a:lnTo>
                  <a:lnTo>
                    <a:pt x="60783" y="523270"/>
                  </a:lnTo>
                  <a:lnTo>
                    <a:pt x="510055" y="467771"/>
                  </a:lnTo>
                  <a:lnTo>
                    <a:pt x="1033324" y="399059"/>
                  </a:lnTo>
                  <a:lnTo>
                    <a:pt x="1247389" y="369989"/>
                  </a:lnTo>
                  <a:lnTo>
                    <a:pt x="1511667" y="354132"/>
                  </a:lnTo>
                  <a:lnTo>
                    <a:pt x="1577736" y="346204"/>
                  </a:lnTo>
                  <a:lnTo>
                    <a:pt x="1654376" y="332990"/>
                  </a:lnTo>
                  <a:lnTo>
                    <a:pt x="1768016" y="325062"/>
                  </a:lnTo>
                  <a:lnTo>
                    <a:pt x="2127433" y="295991"/>
                  </a:lnTo>
                  <a:lnTo>
                    <a:pt x="2500064" y="261635"/>
                  </a:lnTo>
                  <a:lnTo>
                    <a:pt x="2700915" y="243136"/>
                  </a:lnTo>
                  <a:lnTo>
                    <a:pt x="2756413" y="243136"/>
                  </a:lnTo>
                  <a:lnTo>
                    <a:pt x="2782841" y="248421"/>
                  </a:lnTo>
                  <a:lnTo>
                    <a:pt x="2806626" y="261635"/>
                  </a:lnTo>
                  <a:lnTo>
                    <a:pt x="2827768" y="277492"/>
                  </a:lnTo>
                  <a:lnTo>
                    <a:pt x="2843625" y="303919"/>
                  </a:lnTo>
                  <a:lnTo>
                    <a:pt x="2859482" y="338275"/>
                  </a:lnTo>
                  <a:lnTo>
                    <a:pt x="2862124" y="364703"/>
                  </a:lnTo>
                  <a:lnTo>
                    <a:pt x="2811912" y="684479"/>
                  </a:lnTo>
                  <a:lnTo>
                    <a:pt x="2743200" y="1102037"/>
                  </a:lnTo>
                  <a:lnTo>
                    <a:pt x="2687701" y="1387457"/>
                  </a:lnTo>
                  <a:lnTo>
                    <a:pt x="2674487" y="1413885"/>
                  </a:lnTo>
                  <a:lnTo>
                    <a:pt x="2648060" y="1445598"/>
                  </a:lnTo>
                  <a:lnTo>
                    <a:pt x="2640131" y="1910726"/>
                  </a:lnTo>
                  <a:lnTo>
                    <a:pt x="2658631" y="1937154"/>
                  </a:lnTo>
                  <a:lnTo>
                    <a:pt x="2679773" y="1945082"/>
                  </a:lnTo>
                  <a:lnTo>
                    <a:pt x="2714129" y="1937154"/>
                  </a:lnTo>
                  <a:lnTo>
                    <a:pt x="2748485" y="1918655"/>
                  </a:lnTo>
                  <a:lnTo>
                    <a:pt x="2777556" y="1889584"/>
                  </a:lnTo>
                  <a:lnTo>
                    <a:pt x="2806626" y="1849943"/>
                  </a:lnTo>
                  <a:lnTo>
                    <a:pt x="2848911" y="1768017"/>
                  </a:lnTo>
                  <a:lnTo>
                    <a:pt x="2877981" y="1678162"/>
                  </a:lnTo>
                  <a:lnTo>
                    <a:pt x="2914980" y="1524881"/>
                  </a:lnTo>
                  <a:lnTo>
                    <a:pt x="2959907" y="1334601"/>
                  </a:lnTo>
                  <a:lnTo>
                    <a:pt x="3023334" y="1006897"/>
                  </a:lnTo>
                  <a:lnTo>
                    <a:pt x="3073546" y="708264"/>
                  </a:lnTo>
                  <a:lnTo>
                    <a:pt x="3126402" y="388488"/>
                  </a:lnTo>
                  <a:lnTo>
                    <a:pt x="3139616" y="348847"/>
                  </a:lnTo>
                  <a:lnTo>
                    <a:pt x="3163401" y="303919"/>
                  </a:lnTo>
                  <a:lnTo>
                    <a:pt x="3200400" y="264278"/>
                  </a:lnTo>
                  <a:lnTo>
                    <a:pt x="3221542" y="240493"/>
                  </a:lnTo>
                  <a:lnTo>
                    <a:pt x="3229470" y="219351"/>
                  </a:lnTo>
                  <a:lnTo>
                    <a:pt x="3221542" y="187637"/>
                  </a:lnTo>
                  <a:lnTo>
                    <a:pt x="3203042" y="163852"/>
                  </a:lnTo>
                  <a:lnTo>
                    <a:pt x="3168686" y="129496"/>
                  </a:lnTo>
                  <a:lnTo>
                    <a:pt x="3129045" y="100426"/>
                  </a:lnTo>
                  <a:lnTo>
                    <a:pt x="3073546" y="71355"/>
                  </a:lnTo>
                  <a:lnTo>
                    <a:pt x="2904409" y="10571"/>
                  </a:lnTo>
                  <a:lnTo>
                    <a:pt x="2867410" y="2643"/>
                  </a:lnTo>
                  <a:lnTo>
                    <a:pt x="2851553" y="0"/>
                  </a:lnTo>
                  <a:lnTo>
                    <a:pt x="2817197" y="7929"/>
                  </a:lnTo>
                  <a:lnTo>
                    <a:pt x="2722057" y="39642"/>
                  </a:lnTo>
                  <a:lnTo>
                    <a:pt x="2677130" y="47570"/>
                  </a:lnTo>
                  <a:lnTo>
                    <a:pt x="2352069" y="92497"/>
                  </a:lnTo>
                  <a:lnTo>
                    <a:pt x="1894869" y="153281"/>
                  </a:lnTo>
                  <a:lnTo>
                    <a:pt x="1453526" y="200851"/>
                  </a:lnTo>
                  <a:lnTo>
                    <a:pt x="1096751" y="235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417D4739-305B-45E6-A51E-209EABD3D0D7}"/>
                </a:ext>
              </a:extLst>
            </p:cNvPr>
            <p:cNvSpPr/>
            <p:nvPr/>
          </p:nvSpPr>
          <p:spPr>
            <a:xfrm>
              <a:off x="6900863" y="5359401"/>
              <a:ext cx="773112" cy="703263"/>
            </a:xfrm>
            <a:custGeom>
              <a:avLst/>
              <a:gdLst>
                <a:gd name="connsiteX0" fmla="*/ 187637 w 771690"/>
                <a:gd name="connsiteY0" fmla="*/ 63426 h 702978"/>
                <a:gd name="connsiteX1" fmla="*/ 480985 w 771690"/>
                <a:gd name="connsiteY1" fmla="*/ 184994 h 702978"/>
                <a:gd name="connsiteX2" fmla="*/ 594624 w 771690"/>
                <a:gd name="connsiteY2" fmla="*/ 235207 h 702978"/>
                <a:gd name="connsiteX3" fmla="*/ 626337 w 771690"/>
                <a:gd name="connsiteY3" fmla="*/ 240492 h 702978"/>
                <a:gd name="connsiteX4" fmla="*/ 650122 w 771690"/>
                <a:gd name="connsiteY4" fmla="*/ 240492 h 702978"/>
                <a:gd name="connsiteX5" fmla="*/ 681836 w 771690"/>
                <a:gd name="connsiteY5" fmla="*/ 232564 h 702978"/>
                <a:gd name="connsiteX6" fmla="*/ 708263 w 771690"/>
                <a:gd name="connsiteY6" fmla="*/ 214065 h 702978"/>
                <a:gd name="connsiteX7" fmla="*/ 716192 w 771690"/>
                <a:gd name="connsiteY7" fmla="*/ 206136 h 702978"/>
                <a:gd name="connsiteX8" fmla="*/ 739977 w 771690"/>
                <a:gd name="connsiteY8" fmla="*/ 182351 h 702978"/>
                <a:gd name="connsiteX9" fmla="*/ 755833 w 771690"/>
                <a:gd name="connsiteY9" fmla="*/ 153281 h 702978"/>
                <a:gd name="connsiteX10" fmla="*/ 771690 w 771690"/>
                <a:gd name="connsiteY10" fmla="*/ 89854 h 702978"/>
                <a:gd name="connsiteX11" fmla="*/ 747905 w 771690"/>
                <a:gd name="connsiteY11" fmla="*/ 702978 h 702978"/>
                <a:gd name="connsiteX12" fmla="*/ 732048 w 771690"/>
                <a:gd name="connsiteY12" fmla="*/ 695050 h 702978"/>
                <a:gd name="connsiteX13" fmla="*/ 705621 w 771690"/>
                <a:gd name="connsiteY13" fmla="*/ 673907 h 702978"/>
                <a:gd name="connsiteX14" fmla="*/ 673907 w 771690"/>
                <a:gd name="connsiteY14" fmla="*/ 634266 h 702978"/>
                <a:gd name="connsiteX15" fmla="*/ 618409 w 771690"/>
                <a:gd name="connsiteY15" fmla="*/ 549697 h 702978"/>
                <a:gd name="connsiteX16" fmla="*/ 576125 w 771690"/>
                <a:gd name="connsiteY16" fmla="*/ 491556 h 702978"/>
                <a:gd name="connsiteX17" fmla="*/ 499484 w 771690"/>
                <a:gd name="connsiteY17" fmla="*/ 406987 h 702978"/>
                <a:gd name="connsiteX18" fmla="*/ 380559 w 771690"/>
                <a:gd name="connsiteY18" fmla="*/ 303919 h 702978"/>
                <a:gd name="connsiteX19" fmla="*/ 248421 w 771690"/>
                <a:gd name="connsiteY19" fmla="*/ 208779 h 702978"/>
                <a:gd name="connsiteX20" fmla="*/ 92497 w 771690"/>
                <a:gd name="connsiteY20" fmla="*/ 105711 h 702978"/>
                <a:gd name="connsiteX21" fmla="*/ 13214 w 771690"/>
                <a:gd name="connsiteY21" fmla="*/ 58141 h 702978"/>
                <a:gd name="connsiteX22" fmla="*/ 0 w 771690"/>
                <a:gd name="connsiteY22" fmla="*/ 29070 h 702978"/>
                <a:gd name="connsiteX23" fmla="*/ 0 w 771690"/>
                <a:gd name="connsiteY23" fmla="*/ 7928 h 702978"/>
                <a:gd name="connsiteX24" fmla="*/ 10571 w 771690"/>
                <a:gd name="connsiteY24" fmla="*/ 0 h 702978"/>
                <a:gd name="connsiteX25" fmla="*/ 36999 w 771690"/>
                <a:gd name="connsiteY25" fmla="*/ 5285 h 702978"/>
                <a:gd name="connsiteX26" fmla="*/ 105711 w 771690"/>
                <a:gd name="connsiteY26" fmla="*/ 31713 h 702978"/>
                <a:gd name="connsiteX27" fmla="*/ 187637 w 771690"/>
                <a:gd name="connsiteY27" fmla="*/ 63426 h 70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1690" h="702978">
                  <a:moveTo>
                    <a:pt x="187637" y="63426"/>
                  </a:moveTo>
                  <a:lnTo>
                    <a:pt x="480985" y="184994"/>
                  </a:lnTo>
                  <a:lnTo>
                    <a:pt x="594624" y="235207"/>
                  </a:lnTo>
                  <a:lnTo>
                    <a:pt x="626337" y="240492"/>
                  </a:lnTo>
                  <a:lnTo>
                    <a:pt x="650122" y="240492"/>
                  </a:lnTo>
                  <a:lnTo>
                    <a:pt x="681836" y="232564"/>
                  </a:lnTo>
                  <a:lnTo>
                    <a:pt x="708263" y="214065"/>
                  </a:lnTo>
                  <a:lnTo>
                    <a:pt x="716192" y="206136"/>
                  </a:lnTo>
                  <a:lnTo>
                    <a:pt x="739977" y="182351"/>
                  </a:lnTo>
                  <a:lnTo>
                    <a:pt x="755833" y="153281"/>
                  </a:lnTo>
                  <a:lnTo>
                    <a:pt x="771690" y="89854"/>
                  </a:lnTo>
                  <a:lnTo>
                    <a:pt x="747905" y="702978"/>
                  </a:lnTo>
                  <a:lnTo>
                    <a:pt x="732048" y="695050"/>
                  </a:lnTo>
                  <a:lnTo>
                    <a:pt x="705621" y="673907"/>
                  </a:lnTo>
                  <a:lnTo>
                    <a:pt x="673907" y="634266"/>
                  </a:lnTo>
                  <a:lnTo>
                    <a:pt x="618409" y="549697"/>
                  </a:lnTo>
                  <a:lnTo>
                    <a:pt x="576125" y="491556"/>
                  </a:lnTo>
                  <a:lnTo>
                    <a:pt x="499484" y="406987"/>
                  </a:lnTo>
                  <a:lnTo>
                    <a:pt x="380559" y="303919"/>
                  </a:lnTo>
                  <a:lnTo>
                    <a:pt x="248421" y="208779"/>
                  </a:lnTo>
                  <a:lnTo>
                    <a:pt x="92497" y="105711"/>
                  </a:lnTo>
                  <a:lnTo>
                    <a:pt x="13214" y="58141"/>
                  </a:lnTo>
                  <a:lnTo>
                    <a:pt x="0" y="29070"/>
                  </a:lnTo>
                  <a:lnTo>
                    <a:pt x="0" y="7928"/>
                  </a:lnTo>
                  <a:lnTo>
                    <a:pt x="10571" y="0"/>
                  </a:lnTo>
                  <a:lnTo>
                    <a:pt x="36999" y="5285"/>
                  </a:lnTo>
                  <a:lnTo>
                    <a:pt x="105711" y="31713"/>
                  </a:lnTo>
                  <a:lnTo>
                    <a:pt x="187637" y="63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CFD8819C-3CD5-44D9-BA1A-B0F667537E97}"/>
                </a:ext>
              </a:extLst>
            </p:cNvPr>
            <p:cNvSpPr/>
            <p:nvPr/>
          </p:nvSpPr>
          <p:spPr>
            <a:xfrm>
              <a:off x="5980114" y="2886076"/>
              <a:ext cx="473075" cy="2301875"/>
            </a:xfrm>
            <a:custGeom>
              <a:avLst/>
              <a:gdLst>
                <a:gd name="connsiteX0" fmla="*/ 196581 w 473581"/>
                <a:gd name="connsiteY0" fmla="*/ 1233100 h 2302382"/>
                <a:gd name="connsiteX1" fmla="*/ 196581 w 473581"/>
                <a:gd name="connsiteY1" fmla="*/ 1075239 h 2302382"/>
                <a:gd name="connsiteX2" fmla="*/ 199559 w 473581"/>
                <a:gd name="connsiteY2" fmla="*/ 524216 h 2302382"/>
                <a:gd name="connsiteX3" fmla="*/ 193602 w 473581"/>
                <a:gd name="connsiteY3" fmla="*/ 378270 h 2302382"/>
                <a:gd name="connsiteX4" fmla="*/ 175731 w 473581"/>
                <a:gd name="connsiteY4" fmla="*/ 265087 h 2302382"/>
                <a:gd name="connsiteX5" fmla="*/ 163817 w 473581"/>
                <a:gd name="connsiteY5" fmla="*/ 208495 h 2302382"/>
                <a:gd name="connsiteX6" fmla="*/ 142968 w 473581"/>
                <a:gd name="connsiteY6" fmla="*/ 163818 h 2302382"/>
                <a:gd name="connsiteX7" fmla="*/ 125097 w 473581"/>
                <a:gd name="connsiteY7" fmla="*/ 139990 h 2302382"/>
                <a:gd name="connsiteX8" fmla="*/ 98290 w 473581"/>
                <a:gd name="connsiteY8" fmla="*/ 113183 h 2302382"/>
                <a:gd name="connsiteX9" fmla="*/ 80419 w 473581"/>
                <a:gd name="connsiteY9" fmla="*/ 98291 h 2302382"/>
                <a:gd name="connsiteX10" fmla="*/ 17871 w 473581"/>
                <a:gd name="connsiteY10" fmla="*/ 59570 h 2302382"/>
                <a:gd name="connsiteX11" fmla="*/ 0 w 473581"/>
                <a:gd name="connsiteY11" fmla="*/ 44678 h 2302382"/>
                <a:gd name="connsiteX12" fmla="*/ 193602 w 473581"/>
                <a:gd name="connsiteY12" fmla="*/ 0 h 2302382"/>
                <a:gd name="connsiteX13" fmla="*/ 303807 w 473581"/>
                <a:gd name="connsiteY13" fmla="*/ 41699 h 2302382"/>
                <a:gd name="connsiteX14" fmla="*/ 360398 w 473581"/>
                <a:gd name="connsiteY14" fmla="*/ 71484 h 2302382"/>
                <a:gd name="connsiteX15" fmla="*/ 408054 w 473581"/>
                <a:gd name="connsiteY15" fmla="*/ 95312 h 2302382"/>
                <a:gd name="connsiteX16" fmla="*/ 431882 w 473581"/>
                <a:gd name="connsiteY16" fmla="*/ 113183 h 2302382"/>
                <a:gd name="connsiteX17" fmla="*/ 452732 w 473581"/>
                <a:gd name="connsiteY17" fmla="*/ 134033 h 2302382"/>
                <a:gd name="connsiteX18" fmla="*/ 464646 w 473581"/>
                <a:gd name="connsiteY18" fmla="*/ 154882 h 2302382"/>
                <a:gd name="connsiteX19" fmla="*/ 473581 w 473581"/>
                <a:gd name="connsiteY19" fmla="*/ 178710 h 2302382"/>
                <a:gd name="connsiteX20" fmla="*/ 473581 w 473581"/>
                <a:gd name="connsiteY20" fmla="*/ 199560 h 2302382"/>
                <a:gd name="connsiteX21" fmla="*/ 464646 w 473581"/>
                <a:gd name="connsiteY21" fmla="*/ 235302 h 2302382"/>
                <a:gd name="connsiteX22" fmla="*/ 455710 w 473581"/>
                <a:gd name="connsiteY22" fmla="*/ 268065 h 2302382"/>
                <a:gd name="connsiteX23" fmla="*/ 446775 w 473581"/>
                <a:gd name="connsiteY23" fmla="*/ 315721 h 2302382"/>
                <a:gd name="connsiteX24" fmla="*/ 443796 w 473581"/>
                <a:gd name="connsiteY24" fmla="*/ 393162 h 2302382"/>
                <a:gd name="connsiteX25" fmla="*/ 443796 w 473581"/>
                <a:gd name="connsiteY25" fmla="*/ 899508 h 2302382"/>
                <a:gd name="connsiteX26" fmla="*/ 443796 w 473581"/>
                <a:gd name="connsiteY26" fmla="*/ 1447552 h 2302382"/>
                <a:gd name="connsiteX27" fmla="*/ 440818 w 473581"/>
                <a:gd name="connsiteY27" fmla="*/ 1706682 h 2302382"/>
                <a:gd name="connsiteX28" fmla="*/ 428904 w 473581"/>
                <a:gd name="connsiteY28" fmla="*/ 1989639 h 2302382"/>
                <a:gd name="connsiteX29" fmla="*/ 416990 w 473581"/>
                <a:gd name="connsiteY29" fmla="*/ 2254726 h 2302382"/>
                <a:gd name="connsiteX30" fmla="*/ 223387 w 473581"/>
                <a:gd name="connsiteY30" fmla="*/ 2302382 h 2302382"/>
                <a:gd name="connsiteX31" fmla="*/ 217430 w 473581"/>
                <a:gd name="connsiteY31" fmla="*/ 2099844 h 2302382"/>
                <a:gd name="connsiteX32" fmla="*/ 208495 w 473581"/>
                <a:gd name="connsiteY32" fmla="*/ 1885392 h 2302382"/>
                <a:gd name="connsiteX33" fmla="*/ 196581 w 473581"/>
                <a:gd name="connsiteY33" fmla="*/ 1593498 h 2302382"/>
                <a:gd name="connsiteX34" fmla="*/ 196581 w 473581"/>
                <a:gd name="connsiteY34" fmla="*/ 1233100 h 230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3581" h="2302382">
                  <a:moveTo>
                    <a:pt x="196581" y="1233100"/>
                  </a:moveTo>
                  <a:lnTo>
                    <a:pt x="196581" y="1075239"/>
                  </a:lnTo>
                  <a:cubicBezTo>
                    <a:pt x="197574" y="891565"/>
                    <a:pt x="198566" y="707890"/>
                    <a:pt x="199559" y="524216"/>
                  </a:cubicBezTo>
                  <a:lnTo>
                    <a:pt x="193602" y="378270"/>
                  </a:lnTo>
                  <a:lnTo>
                    <a:pt x="175731" y="265087"/>
                  </a:lnTo>
                  <a:lnTo>
                    <a:pt x="163817" y="208495"/>
                  </a:lnTo>
                  <a:lnTo>
                    <a:pt x="142968" y="163818"/>
                  </a:lnTo>
                  <a:lnTo>
                    <a:pt x="125097" y="139990"/>
                  </a:lnTo>
                  <a:lnTo>
                    <a:pt x="98290" y="113183"/>
                  </a:lnTo>
                  <a:lnTo>
                    <a:pt x="80419" y="98291"/>
                  </a:lnTo>
                  <a:lnTo>
                    <a:pt x="17871" y="59570"/>
                  </a:lnTo>
                  <a:lnTo>
                    <a:pt x="0" y="44678"/>
                  </a:lnTo>
                  <a:lnTo>
                    <a:pt x="193602" y="0"/>
                  </a:lnTo>
                  <a:lnTo>
                    <a:pt x="303807" y="41699"/>
                  </a:lnTo>
                  <a:lnTo>
                    <a:pt x="360398" y="71484"/>
                  </a:lnTo>
                  <a:lnTo>
                    <a:pt x="408054" y="95312"/>
                  </a:lnTo>
                  <a:lnTo>
                    <a:pt x="431882" y="113183"/>
                  </a:lnTo>
                  <a:lnTo>
                    <a:pt x="452732" y="134033"/>
                  </a:lnTo>
                  <a:lnTo>
                    <a:pt x="464646" y="154882"/>
                  </a:lnTo>
                  <a:lnTo>
                    <a:pt x="473581" y="178710"/>
                  </a:lnTo>
                  <a:lnTo>
                    <a:pt x="473581" y="199560"/>
                  </a:lnTo>
                  <a:lnTo>
                    <a:pt x="464646" y="235302"/>
                  </a:lnTo>
                  <a:lnTo>
                    <a:pt x="455710" y="268065"/>
                  </a:lnTo>
                  <a:lnTo>
                    <a:pt x="446775" y="315721"/>
                  </a:lnTo>
                  <a:lnTo>
                    <a:pt x="443796" y="393162"/>
                  </a:lnTo>
                  <a:lnTo>
                    <a:pt x="443796" y="899508"/>
                  </a:lnTo>
                  <a:lnTo>
                    <a:pt x="443796" y="1447552"/>
                  </a:lnTo>
                  <a:cubicBezTo>
                    <a:pt x="442803" y="1533929"/>
                    <a:pt x="441811" y="1620305"/>
                    <a:pt x="440818" y="1706682"/>
                  </a:cubicBezTo>
                  <a:lnTo>
                    <a:pt x="428904" y="1989639"/>
                  </a:lnTo>
                  <a:lnTo>
                    <a:pt x="416990" y="2254726"/>
                  </a:lnTo>
                  <a:lnTo>
                    <a:pt x="223387" y="2302382"/>
                  </a:lnTo>
                  <a:lnTo>
                    <a:pt x="217430" y="2099844"/>
                  </a:lnTo>
                  <a:lnTo>
                    <a:pt x="208495" y="1885392"/>
                  </a:lnTo>
                  <a:lnTo>
                    <a:pt x="196581" y="1593498"/>
                  </a:lnTo>
                  <a:lnTo>
                    <a:pt x="196581" y="1233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5DAE053F-0C6F-4D9D-95CA-FAF0A52146D3}"/>
                </a:ext>
              </a:extLst>
            </p:cNvPr>
            <p:cNvSpPr/>
            <p:nvPr/>
          </p:nvSpPr>
          <p:spPr>
            <a:xfrm>
              <a:off x="5503864" y="4875214"/>
              <a:ext cx="1595437" cy="574675"/>
            </a:xfrm>
            <a:custGeom>
              <a:avLst/>
              <a:gdLst>
                <a:gd name="connsiteX0" fmla="*/ 1071562 w 1595437"/>
                <a:gd name="connsiteY0" fmla="*/ 276225 h 576262"/>
                <a:gd name="connsiteX1" fmla="*/ 776287 w 1595437"/>
                <a:gd name="connsiteY1" fmla="*/ 388144 h 576262"/>
                <a:gd name="connsiteX2" fmla="*/ 631031 w 1595437"/>
                <a:gd name="connsiteY2" fmla="*/ 445294 h 576262"/>
                <a:gd name="connsiteX3" fmla="*/ 519112 w 1595437"/>
                <a:gd name="connsiteY3" fmla="*/ 490537 h 576262"/>
                <a:gd name="connsiteX4" fmla="*/ 476250 w 1595437"/>
                <a:gd name="connsiteY4" fmla="*/ 511969 h 576262"/>
                <a:gd name="connsiteX5" fmla="*/ 433387 w 1595437"/>
                <a:gd name="connsiteY5" fmla="*/ 538162 h 576262"/>
                <a:gd name="connsiteX6" fmla="*/ 390525 w 1595437"/>
                <a:gd name="connsiteY6" fmla="*/ 564356 h 576262"/>
                <a:gd name="connsiteX7" fmla="*/ 361950 w 1595437"/>
                <a:gd name="connsiteY7" fmla="*/ 573881 h 576262"/>
                <a:gd name="connsiteX8" fmla="*/ 342900 w 1595437"/>
                <a:gd name="connsiteY8" fmla="*/ 576262 h 576262"/>
                <a:gd name="connsiteX9" fmla="*/ 314325 w 1595437"/>
                <a:gd name="connsiteY9" fmla="*/ 571500 h 576262"/>
                <a:gd name="connsiteX10" fmla="*/ 280987 w 1595437"/>
                <a:gd name="connsiteY10" fmla="*/ 550069 h 576262"/>
                <a:gd name="connsiteX11" fmla="*/ 209550 w 1595437"/>
                <a:gd name="connsiteY11" fmla="*/ 490537 h 576262"/>
                <a:gd name="connsiteX12" fmla="*/ 145256 w 1595437"/>
                <a:gd name="connsiteY12" fmla="*/ 428625 h 576262"/>
                <a:gd name="connsiteX13" fmla="*/ 104775 w 1595437"/>
                <a:gd name="connsiteY13" fmla="*/ 383381 h 576262"/>
                <a:gd name="connsiteX14" fmla="*/ 61912 w 1595437"/>
                <a:gd name="connsiteY14" fmla="*/ 326231 h 576262"/>
                <a:gd name="connsiteX15" fmla="*/ 35719 w 1595437"/>
                <a:gd name="connsiteY15" fmla="*/ 280987 h 576262"/>
                <a:gd name="connsiteX16" fmla="*/ 7144 w 1595437"/>
                <a:gd name="connsiteY16" fmla="*/ 216694 h 576262"/>
                <a:gd name="connsiteX17" fmla="*/ 0 w 1595437"/>
                <a:gd name="connsiteY17" fmla="*/ 185737 h 576262"/>
                <a:gd name="connsiteX18" fmla="*/ 0 w 1595437"/>
                <a:gd name="connsiteY18" fmla="*/ 154781 h 576262"/>
                <a:gd name="connsiteX19" fmla="*/ 9525 w 1595437"/>
                <a:gd name="connsiteY19" fmla="*/ 140494 h 576262"/>
                <a:gd name="connsiteX20" fmla="*/ 21431 w 1595437"/>
                <a:gd name="connsiteY20" fmla="*/ 135731 h 576262"/>
                <a:gd name="connsiteX21" fmla="*/ 42862 w 1595437"/>
                <a:gd name="connsiteY21" fmla="*/ 142875 h 576262"/>
                <a:gd name="connsiteX22" fmla="*/ 76200 w 1595437"/>
                <a:gd name="connsiteY22" fmla="*/ 166687 h 576262"/>
                <a:gd name="connsiteX23" fmla="*/ 121444 w 1595437"/>
                <a:gd name="connsiteY23" fmla="*/ 195262 h 576262"/>
                <a:gd name="connsiteX24" fmla="*/ 161925 w 1595437"/>
                <a:gd name="connsiteY24" fmla="*/ 219075 h 576262"/>
                <a:gd name="connsiteX25" fmla="*/ 211931 w 1595437"/>
                <a:gd name="connsiteY25" fmla="*/ 235744 h 576262"/>
                <a:gd name="connsiteX26" fmla="*/ 259556 w 1595437"/>
                <a:gd name="connsiteY26" fmla="*/ 247650 h 576262"/>
                <a:gd name="connsiteX27" fmla="*/ 307181 w 1595437"/>
                <a:gd name="connsiteY27" fmla="*/ 252412 h 576262"/>
                <a:gd name="connsiteX28" fmla="*/ 378619 w 1595437"/>
                <a:gd name="connsiteY28" fmla="*/ 252412 h 576262"/>
                <a:gd name="connsiteX29" fmla="*/ 507206 w 1595437"/>
                <a:gd name="connsiteY29" fmla="*/ 238125 h 576262"/>
                <a:gd name="connsiteX30" fmla="*/ 700087 w 1595437"/>
                <a:gd name="connsiteY30" fmla="*/ 207169 h 576262"/>
                <a:gd name="connsiteX31" fmla="*/ 1078706 w 1595437"/>
                <a:gd name="connsiteY31" fmla="*/ 121444 h 576262"/>
                <a:gd name="connsiteX32" fmla="*/ 1316831 w 1595437"/>
                <a:gd name="connsiteY32" fmla="*/ 61912 h 576262"/>
                <a:gd name="connsiteX33" fmla="*/ 1550194 w 1595437"/>
                <a:gd name="connsiteY33" fmla="*/ 0 h 576262"/>
                <a:gd name="connsiteX34" fmla="*/ 1595437 w 1595437"/>
                <a:gd name="connsiteY34" fmla="*/ 85725 h 576262"/>
                <a:gd name="connsiteX35" fmla="*/ 1385887 w 1595437"/>
                <a:gd name="connsiteY35" fmla="*/ 157162 h 576262"/>
                <a:gd name="connsiteX36" fmla="*/ 1173956 w 1595437"/>
                <a:gd name="connsiteY36" fmla="*/ 238125 h 576262"/>
                <a:gd name="connsiteX37" fmla="*/ 1071562 w 1595437"/>
                <a:gd name="connsiteY37" fmla="*/ 2762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5437" h="576262">
                  <a:moveTo>
                    <a:pt x="1071562" y="276225"/>
                  </a:moveTo>
                  <a:lnTo>
                    <a:pt x="776287" y="388144"/>
                  </a:lnTo>
                  <a:lnTo>
                    <a:pt x="631031" y="445294"/>
                  </a:lnTo>
                  <a:lnTo>
                    <a:pt x="519112" y="490537"/>
                  </a:lnTo>
                  <a:lnTo>
                    <a:pt x="476250" y="511969"/>
                  </a:lnTo>
                  <a:lnTo>
                    <a:pt x="433387" y="538162"/>
                  </a:lnTo>
                  <a:lnTo>
                    <a:pt x="390525" y="564356"/>
                  </a:lnTo>
                  <a:lnTo>
                    <a:pt x="361950" y="573881"/>
                  </a:lnTo>
                  <a:lnTo>
                    <a:pt x="342900" y="576262"/>
                  </a:lnTo>
                  <a:lnTo>
                    <a:pt x="314325" y="571500"/>
                  </a:lnTo>
                  <a:lnTo>
                    <a:pt x="280987" y="550069"/>
                  </a:lnTo>
                  <a:lnTo>
                    <a:pt x="209550" y="490537"/>
                  </a:lnTo>
                  <a:lnTo>
                    <a:pt x="145256" y="428625"/>
                  </a:lnTo>
                  <a:lnTo>
                    <a:pt x="104775" y="383381"/>
                  </a:lnTo>
                  <a:lnTo>
                    <a:pt x="61912" y="326231"/>
                  </a:lnTo>
                  <a:lnTo>
                    <a:pt x="35719" y="280987"/>
                  </a:lnTo>
                  <a:lnTo>
                    <a:pt x="7144" y="216694"/>
                  </a:lnTo>
                  <a:lnTo>
                    <a:pt x="0" y="185737"/>
                  </a:lnTo>
                  <a:lnTo>
                    <a:pt x="0" y="154781"/>
                  </a:lnTo>
                  <a:lnTo>
                    <a:pt x="9525" y="140494"/>
                  </a:lnTo>
                  <a:lnTo>
                    <a:pt x="21431" y="135731"/>
                  </a:lnTo>
                  <a:lnTo>
                    <a:pt x="42862" y="142875"/>
                  </a:lnTo>
                  <a:lnTo>
                    <a:pt x="76200" y="166687"/>
                  </a:lnTo>
                  <a:lnTo>
                    <a:pt x="121444" y="195262"/>
                  </a:lnTo>
                  <a:lnTo>
                    <a:pt x="161925" y="219075"/>
                  </a:lnTo>
                  <a:lnTo>
                    <a:pt x="211931" y="235744"/>
                  </a:lnTo>
                  <a:lnTo>
                    <a:pt x="259556" y="247650"/>
                  </a:lnTo>
                  <a:lnTo>
                    <a:pt x="307181" y="252412"/>
                  </a:lnTo>
                  <a:lnTo>
                    <a:pt x="378619" y="252412"/>
                  </a:lnTo>
                  <a:lnTo>
                    <a:pt x="507206" y="238125"/>
                  </a:lnTo>
                  <a:lnTo>
                    <a:pt x="700087" y="207169"/>
                  </a:lnTo>
                  <a:lnTo>
                    <a:pt x="1078706" y="121444"/>
                  </a:lnTo>
                  <a:lnTo>
                    <a:pt x="1316831" y="61912"/>
                  </a:lnTo>
                  <a:lnTo>
                    <a:pt x="1550194" y="0"/>
                  </a:lnTo>
                  <a:lnTo>
                    <a:pt x="1595437" y="85725"/>
                  </a:lnTo>
                  <a:lnTo>
                    <a:pt x="1385887" y="157162"/>
                  </a:lnTo>
                  <a:lnTo>
                    <a:pt x="1173956" y="238125"/>
                  </a:lnTo>
                  <a:lnTo>
                    <a:pt x="1071562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4">
              <a:extLst>
                <a:ext uri="{FF2B5EF4-FFF2-40B4-BE49-F238E27FC236}">
                  <a16:creationId xmlns:a16="http://schemas.microsoft.com/office/drawing/2014/main" id="{FE61D96C-CCE9-4EF9-AEC8-343042ACDCAE}"/>
                </a:ext>
              </a:extLst>
            </p:cNvPr>
            <p:cNvSpPr/>
            <p:nvPr/>
          </p:nvSpPr>
          <p:spPr>
            <a:xfrm>
              <a:off x="6581775" y="4430713"/>
              <a:ext cx="742950" cy="869950"/>
            </a:xfrm>
            <a:custGeom>
              <a:avLst/>
              <a:gdLst>
                <a:gd name="connsiteX0" fmla="*/ 204788 w 742950"/>
                <a:gd name="connsiteY0" fmla="*/ 245269 h 869157"/>
                <a:gd name="connsiteX1" fmla="*/ 128588 w 742950"/>
                <a:gd name="connsiteY1" fmla="*/ 150019 h 869157"/>
                <a:gd name="connsiteX2" fmla="*/ 0 w 742950"/>
                <a:gd name="connsiteY2" fmla="*/ 0 h 869157"/>
                <a:gd name="connsiteX3" fmla="*/ 109538 w 742950"/>
                <a:gd name="connsiteY3" fmla="*/ 35719 h 869157"/>
                <a:gd name="connsiteX4" fmla="*/ 219075 w 742950"/>
                <a:gd name="connsiteY4" fmla="*/ 102394 h 869157"/>
                <a:gd name="connsiteX5" fmla="*/ 328613 w 742950"/>
                <a:gd name="connsiteY5" fmla="*/ 173832 h 869157"/>
                <a:gd name="connsiteX6" fmla="*/ 431006 w 742950"/>
                <a:gd name="connsiteY6" fmla="*/ 245269 h 869157"/>
                <a:gd name="connsiteX7" fmla="*/ 514350 w 742950"/>
                <a:gd name="connsiteY7" fmla="*/ 304800 h 869157"/>
                <a:gd name="connsiteX8" fmla="*/ 557213 w 742950"/>
                <a:gd name="connsiteY8" fmla="*/ 335757 h 869157"/>
                <a:gd name="connsiteX9" fmla="*/ 583406 w 742950"/>
                <a:gd name="connsiteY9" fmla="*/ 364332 h 869157"/>
                <a:gd name="connsiteX10" fmla="*/ 623888 w 742950"/>
                <a:gd name="connsiteY10" fmla="*/ 423863 h 869157"/>
                <a:gd name="connsiteX11" fmla="*/ 657225 w 742950"/>
                <a:gd name="connsiteY11" fmla="*/ 485775 h 869157"/>
                <a:gd name="connsiteX12" fmla="*/ 685800 w 742950"/>
                <a:gd name="connsiteY12" fmla="*/ 542925 h 869157"/>
                <a:gd name="connsiteX13" fmla="*/ 702469 w 742950"/>
                <a:gd name="connsiteY13" fmla="*/ 590550 h 869157"/>
                <a:gd name="connsiteX14" fmla="*/ 726281 w 742950"/>
                <a:gd name="connsiteY14" fmla="*/ 669132 h 869157"/>
                <a:gd name="connsiteX15" fmla="*/ 738188 w 742950"/>
                <a:gd name="connsiteY15" fmla="*/ 740569 h 869157"/>
                <a:gd name="connsiteX16" fmla="*/ 742950 w 742950"/>
                <a:gd name="connsiteY16" fmla="*/ 785813 h 869157"/>
                <a:gd name="connsiteX17" fmla="*/ 735806 w 742950"/>
                <a:gd name="connsiteY17" fmla="*/ 840582 h 869157"/>
                <a:gd name="connsiteX18" fmla="*/ 723900 w 742950"/>
                <a:gd name="connsiteY18" fmla="*/ 864394 h 869157"/>
                <a:gd name="connsiteX19" fmla="*/ 707231 w 742950"/>
                <a:gd name="connsiteY19" fmla="*/ 869157 h 869157"/>
                <a:gd name="connsiteX20" fmla="*/ 678656 w 742950"/>
                <a:gd name="connsiteY20" fmla="*/ 864394 h 869157"/>
                <a:gd name="connsiteX21" fmla="*/ 638175 w 742950"/>
                <a:gd name="connsiteY21" fmla="*/ 845344 h 869157"/>
                <a:gd name="connsiteX22" fmla="*/ 581025 w 742950"/>
                <a:gd name="connsiteY22" fmla="*/ 807244 h 869157"/>
                <a:gd name="connsiteX23" fmla="*/ 557213 w 742950"/>
                <a:gd name="connsiteY23" fmla="*/ 785813 h 869157"/>
                <a:gd name="connsiteX24" fmla="*/ 535781 w 742950"/>
                <a:gd name="connsiteY24" fmla="*/ 733425 h 869157"/>
                <a:gd name="connsiteX25" fmla="*/ 502444 w 742950"/>
                <a:gd name="connsiteY25" fmla="*/ 673894 h 869157"/>
                <a:gd name="connsiteX26" fmla="*/ 466725 w 742950"/>
                <a:gd name="connsiteY26" fmla="*/ 616744 h 869157"/>
                <a:gd name="connsiteX27" fmla="*/ 423863 w 742950"/>
                <a:gd name="connsiteY27" fmla="*/ 557213 h 869157"/>
                <a:gd name="connsiteX28" fmla="*/ 383381 w 742950"/>
                <a:gd name="connsiteY28" fmla="*/ 476250 h 869157"/>
                <a:gd name="connsiteX29" fmla="*/ 300038 w 742950"/>
                <a:gd name="connsiteY29" fmla="*/ 364332 h 869157"/>
                <a:gd name="connsiteX30" fmla="*/ 204788 w 742950"/>
                <a:gd name="connsiteY30" fmla="*/ 245269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950" h="869157">
                  <a:moveTo>
                    <a:pt x="204788" y="245269"/>
                  </a:moveTo>
                  <a:lnTo>
                    <a:pt x="128588" y="150019"/>
                  </a:lnTo>
                  <a:lnTo>
                    <a:pt x="0" y="0"/>
                  </a:lnTo>
                  <a:lnTo>
                    <a:pt x="109538" y="35719"/>
                  </a:lnTo>
                  <a:lnTo>
                    <a:pt x="219075" y="102394"/>
                  </a:lnTo>
                  <a:lnTo>
                    <a:pt x="328613" y="173832"/>
                  </a:lnTo>
                  <a:lnTo>
                    <a:pt x="431006" y="245269"/>
                  </a:lnTo>
                  <a:lnTo>
                    <a:pt x="514350" y="304800"/>
                  </a:lnTo>
                  <a:lnTo>
                    <a:pt x="557213" y="335757"/>
                  </a:lnTo>
                  <a:lnTo>
                    <a:pt x="583406" y="364332"/>
                  </a:lnTo>
                  <a:lnTo>
                    <a:pt x="623888" y="423863"/>
                  </a:lnTo>
                  <a:lnTo>
                    <a:pt x="657225" y="485775"/>
                  </a:lnTo>
                  <a:lnTo>
                    <a:pt x="685800" y="542925"/>
                  </a:lnTo>
                  <a:lnTo>
                    <a:pt x="702469" y="590550"/>
                  </a:lnTo>
                  <a:lnTo>
                    <a:pt x="726281" y="669132"/>
                  </a:lnTo>
                  <a:lnTo>
                    <a:pt x="738188" y="740569"/>
                  </a:lnTo>
                  <a:lnTo>
                    <a:pt x="742950" y="785813"/>
                  </a:lnTo>
                  <a:lnTo>
                    <a:pt x="735806" y="840582"/>
                  </a:lnTo>
                  <a:lnTo>
                    <a:pt x="723900" y="864394"/>
                  </a:lnTo>
                  <a:lnTo>
                    <a:pt x="707231" y="869157"/>
                  </a:lnTo>
                  <a:lnTo>
                    <a:pt x="678656" y="864394"/>
                  </a:lnTo>
                  <a:lnTo>
                    <a:pt x="638175" y="845344"/>
                  </a:lnTo>
                  <a:lnTo>
                    <a:pt x="581025" y="807244"/>
                  </a:lnTo>
                  <a:lnTo>
                    <a:pt x="557213" y="785813"/>
                  </a:lnTo>
                  <a:lnTo>
                    <a:pt x="535781" y="733425"/>
                  </a:lnTo>
                  <a:lnTo>
                    <a:pt x="502444" y="673894"/>
                  </a:lnTo>
                  <a:lnTo>
                    <a:pt x="466725" y="616744"/>
                  </a:lnTo>
                  <a:lnTo>
                    <a:pt x="423863" y="557213"/>
                  </a:lnTo>
                  <a:lnTo>
                    <a:pt x="383381" y="476250"/>
                  </a:lnTo>
                  <a:lnTo>
                    <a:pt x="300038" y="364332"/>
                  </a:lnTo>
                  <a:lnTo>
                    <a:pt x="204788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9693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3" grpId="0" animBg="1"/>
      <p:bldP spid="41" grpId="0" animBg="1"/>
      <p:bldP spid="17" grpId="0" animBg="1"/>
      <p:bldP spid="42" grpId="0" animBg="1"/>
      <p:bldP spid="44" grpId="0" animBg="1"/>
      <p:bldP spid="50" grpId="0" animBg="1"/>
      <p:bldP spid="53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9753AF5-9A6B-447D-9570-A71A6F6BBDB3}"/>
              </a:ext>
            </a:extLst>
          </p:cNvPr>
          <p:cNvGrpSpPr/>
          <p:nvPr/>
        </p:nvGrpSpPr>
        <p:grpSpPr>
          <a:xfrm>
            <a:off x="3687763" y="1485901"/>
            <a:ext cx="4511676" cy="4581525"/>
            <a:chOff x="3687763" y="1485901"/>
            <a:chExt cx="4511676" cy="4581525"/>
          </a:xfrm>
          <a:solidFill>
            <a:schemeClr val="tx1"/>
          </a:solidFill>
        </p:grpSpPr>
        <p:sp>
          <p:nvSpPr>
            <p:cNvPr id="3" name="フリーフォーム 39">
              <a:extLst>
                <a:ext uri="{FF2B5EF4-FFF2-40B4-BE49-F238E27FC236}">
                  <a16:creationId xmlns:a16="http://schemas.microsoft.com/office/drawing/2014/main" id="{C923EB2E-2E20-4BD4-91EF-002183BA2026}"/>
                </a:ext>
              </a:extLst>
            </p:cNvPr>
            <p:cNvSpPr/>
            <p:nvPr/>
          </p:nvSpPr>
          <p:spPr>
            <a:xfrm>
              <a:off x="4716464" y="1485901"/>
              <a:ext cx="2994025" cy="1006475"/>
            </a:xfrm>
            <a:custGeom>
              <a:avLst/>
              <a:gdLst>
                <a:gd name="connsiteX0" fmla="*/ 1347815 w 2994264"/>
                <a:gd name="connsiteY0" fmla="*/ 166495 h 1006897"/>
                <a:gd name="connsiteX1" fmla="*/ 774333 w 2994264"/>
                <a:gd name="connsiteY1" fmla="*/ 216708 h 1006897"/>
                <a:gd name="connsiteX2" fmla="*/ 422844 w 2994264"/>
                <a:gd name="connsiteY2" fmla="*/ 245778 h 1006897"/>
                <a:gd name="connsiteX3" fmla="*/ 100426 w 2994264"/>
                <a:gd name="connsiteY3" fmla="*/ 274849 h 1006897"/>
                <a:gd name="connsiteX4" fmla="*/ 0 w 2994264"/>
                <a:gd name="connsiteY4" fmla="*/ 282777 h 1006897"/>
                <a:gd name="connsiteX5" fmla="*/ 29071 w 2994264"/>
                <a:gd name="connsiteY5" fmla="*/ 441344 h 1006897"/>
                <a:gd name="connsiteX6" fmla="*/ 343561 w 2994264"/>
                <a:gd name="connsiteY6" fmla="*/ 414916 h 1006897"/>
                <a:gd name="connsiteX7" fmla="*/ 750548 w 2994264"/>
                <a:gd name="connsiteY7" fmla="*/ 383203 h 1006897"/>
                <a:gd name="connsiteX8" fmla="*/ 1112608 w 2994264"/>
                <a:gd name="connsiteY8" fmla="*/ 351489 h 1006897"/>
                <a:gd name="connsiteX9" fmla="*/ 1506382 w 2994264"/>
                <a:gd name="connsiteY9" fmla="*/ 314490 h 1006897"/>
                <a:gd name="connsiteX10" fmla="*/ 1844657 w 2994264"/>
                <a:gd name="connsiteY10" fmla="*/ 280134 h 1006897"/>
                <a:gd name="connsiteX11" fmla="*/ 2103649 w 2994264"/>
                <a:gd name="connsiteY11" fmla="*/ 251064 h 1006897"/>
                <a:gd name="connsiteX12" fmla="*/ 2423424 w 2994264"/>
                <a:gd name="connsiteY12" fmla="*/ 211422 h 1006897"/>
                <a:gd name="connsiteX13" fmla="*/ 2494779 w 2994264"/>
                <a:gd name="connsiteY13" fmla="*/ 200851 h 1006897"/>
                <a:gd name="connsiteX14" fmla="*/ 2515922 w 2994264"/>
                <a:gd name="connsiteY14" fmla="*/ 203494 h 1006897"/>
                <a:gd name="connsiteX15" fmla="*/ 2534421 w 2994264"/>
                <a:gd name="connsiteY15" fmla="*/ 211422 h 1006897"/>
                <a:gd name="connsiteX16" fmla="*/ 2544992 w 2994264"/>
                <a:gd name="connsiteY16" fmla="*/ 221993 h 1006897"/>
                <a:gd name="connsiteX17" fmla="*/ 2552920 w 2994264"/>
                <a:gd name="connsiteY17" fmla="*/ 235207 h 1006897"/>
                <a:gd name="connsiteX18" fmla="*/ 2555563 w 2994264"/>
                <a:gd name="connsiteY18" fmla="*/ 253707 h 1006897"/>
                <a:gd name="connsiteX19" fmla="*/ 2555563 w 2994264"/>
                <a:gd name="connsiteY19" fmla="*/ 277492 h 1006897"/>
                <a:gd name="connsiteX20" fmla="*/ 2523850 w 2994264"/>
                <a:gd name="connsiteY20" fmla="*/ 433415 h 1006897"/>
                <a:gd name="connsiteX21" fmla="*/ 2447209 w 2994264"/>
                <a:gd name="connsiteY21" fmla="*/ 745263 h 1006897"/>
                <a:gd name="connsiteX22" fmla="*/ 2439281 w 2994264"/>
                <a:gd name="connsiteY22" fmla="*/ 948756 h 1006897"/>
                <a:gd name="connsiteX23" fmla="*/ 2465709 w 2994264"/>
                <a:gd name="connsiteY23" fmla="*/ 975184 h 1006897"/>
                <a:gd name="connsiteX24" fmla="*/ 2507993 w 2994264"/>
                <a:gd name="connsiteY24" fmla="*/ 1001612 h 1006897"/>
                <a:gd name="connsiteX25" fmla="*/ 2542349 w 2994264"/>
                <a:gd name="connsiteY25" fmla="*/ 1006897 h 1006897"/>
                <a:gd name="connsiteX26" fmla="*/ 2571420 w 2994264"/>
                <a:gd name="connsiteY26" fmla="*/ 1001612 h 1006897"/>
                <a:gd name="connsiteX27" fmla="*/ 2600490 w 2994264"/>
                <a:gd name="connsiteY27" fmla="*/ 988398 h 1006897"/>
                <a:gd name="connsiteX28" fmla="*/ 2621633 w 2994264"/>
                <a:gd name="connsiteY28" fmla="*/ 967256 h 1006897"/>
                <a:gd name="connsiteX29" fmla="*/ 2637489 w 2994264"/>
                <a:gd name="connsiteY29" fmla="*/ 938185 h 1006897"/>
                <a:gd name="connsiteX30" fmla="*/ 2692987 w 2994264"/>
                <a:gd name="connsiteY30" fmla="*/ 808689 h 1006897"/>
                <a:gd name="connsiteX31" fmla="*/ 2777556 w 2994264"/>
                <a:gd name="connsiteY31" fmla="*/ 610481 h 1006897"/>
                <a:gd name="connsiteX32" fmla="*/ 2809270 w 2994264"/>
                <a:gd name="connsiteY32" fmla="*/ 520627 h 1006897"/>
                <a:gd name="connsiteX33" fmla="*/ 2843626 w 2994264"/>
                <a:gd name="connsiteY33" fmla="*/ 409630 h 1006897"/>
                <a:gd name="connsiteX34" fmla="*/ 2870053 w 2994264"/>
                <a:gd name="connsiteY34" fmla="*/ 369989 h 1006897"/>
                <a:gd name="connsiteX35" fmla="*/ 2904409 w 2994264"/>
                <a:gd name="connsiteY35" fmla="*/ 325062 h 1006897"/>
                <a:gd name="connsiteX36" fmla="*/ 2928194 w 2994264"/>
                <a:gd name="connsiteY36" fmla="*/ 301277 h 1006897"/>
                <a:gd name="connsiteX37" fmla="*/ 2946694 w 2994264"/>
                <a:gd name="connsiteY37" fmla="*/ 282777 h 1006897"/>
                <a:gd name="connsiteX38" fmla="*/ 2965193 w 2994264"/>
                <a:gd name="connsiteY38" fmla="*/ 261635 h 1006897"/>
                <a:gd name="connsiteX39" fmla="*/ 2983693 w 2994264"/>
                <a:gd name="connsiteY39" fmla="*/ 240493 h 1006897"/>
                <a:gd name="connsiteX40" fmla="*/ 2994264 w 2994264"/>
                <a:gd name="connsiteY40" fmla="*/ 214065 h 1006897"/>
                <a:gd name="connsiteX41" fmla="*/ 2991621 w 2994264"/>
                <a:gd name="connsiteY41" fmla="*/ 187637 h 1006897"/>
                <a:gd name="connsiteX42" fmla="*/ 2978407 w 2994264"/>
                <a:gd name="connsiteY42" fmla="*/ 166495 h 1006897"/>
                <a:gd name="connsiteX43" fmla="*/ 2946694 w 2994264"/>
                <a:gd name="connsiteY43" fmla="*/ 142710 h 1006897"/>
                <a:gd name="connsiteX44" fmla="*/ 2803984 w 2994264"/>
                <a:gd name="connsiteY44" fmla="*/ 63427 h 1006897"/>
                <a:gd name="connsiteX45" fmla="*/ 2708844 w 2994264"/>
                <a:gd name="connsiteY45" fmla="*/ 23785 h 1006897"/>
                <a:gd name="connsiteX46" fmla="*/ 2645418 w 2994264"/>
                <a:gd name="connsiteY46" fmla="*/ 5286 h 1006897"/>
                <a:gd name="connsiteX47" fmla="*/ 2616347 w 2994264"/>
                <a:gd name="connsiteY47" fmla="*/ 0 h 1006897"/>
                <a:gd name="connsiteX48" fmla="*/ 2587277 w 2994264"/>
                <a:gd name="connsiteY48" fmla="*/ 2643 h 1006897"/>
                <a:gd name="connsiteX49" fmla="*/ 2544992 w 2994264"/>
                <a:gd name="connsiteY49" fmla="*/ 18500 h 1006897"/>
                <a:gd name="connsiteX50" fmla="*/ 2484208 w 2994264"/>
                <a:gd name="connsiteY50" fmla="*/ 55499 h 1006897"/>
                <a:gd name="connsiteX51" fmla="*/ 2460423 w 2994264"/>
                <a:gd name="connsiteY51" fmla="*/ 68712 h 1006897"/>
                <a:gd name="connsiteX52" fmla="*/ 2288643 w 2994264"/>
                <a:gd name="connsiteY52" fmla="*/ 84569 h 1006897"/>
                <a:gd name="connsiteX53" fmla="*/ 1897512 w 2994264"/>
                <a:gd name="connsiteY53" fmla="*/ 118925 h 1006897"/>
                <a:gd name="connsiteX54" fmla="*/ 1347815 w 2994264"/>
                <a:gd name="connsiteY54" fmla="*/ 166495 h 100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994264" h="1006897">
                  <a:moveTo>
                    <a:pt x="1347815" y="166495"/>
                  </a:moveTo>
                  <a:lnTo>
                    <a:pt x="774333" y="216708"/>
                  </a:lnTo>
                  <a:lnTo>
                    <a:pt x="422844" y="245778"/>
                  </a:lnTo>
                  <a:lnTo>
                    <a:pt x="100426" y="274849"/>
                  </a:lnTo>
                  <a:lnTo>
                    <a:pt x="0" y="282777"/>
                  </a:lnTo>
                  <a:lnTo>
                    <a:pt x="29071" y="441344"/>
                  </a:lnTo>
                  <a:lnTo>
                    <a:pt x="343561" y="414916"/>
                  </a:lnTo>
                  <a:lnTo>
                    <a:pt x="750548" y="383203"/>
                  </a:lnTo>
                  <a:lnTo>
                    <a:pt x="1112608" y="351489"/>
                  </a:lnTo>
                  <a:lnTo>
                    <a:pt x="1506382" y="314490"/>
                  </a:lnTo>
                  <a:lnTo>
                    <a:pt x="1844657" y="280134"/>
                  </a:lnTo>
                  <a:lnTo>
                    <a:pt x="2103649" y="251064"/>
                  </a:lnTo>
                  <a:lnTo>
                    <a:pt x="2423424" y="211422"/>
                  </a:lnTo>
                  <a:lnTo>
                    <a:pt x="2494779" y="200851"/>
                  </a:lnTo>
                  <a:lnTo>
                    <a:pt x="2515922" y="203494"/>
                  </a:lnTo>
                  <a:lnTo>
                    <a:pt x="2534421" y="211422"/>
                  </a:lnTo>
                  <a:lnTo>
                    <a:pt x="2544992" y="221993"/>
                  </a:lnTo>
                  <a:lnTo>
                    <a:pt x="2552920" y="235207"/>
                  </a:lnTo>
                  <a:lnTo>
                    <a:pt x="2555563" y="253707"/>
                  </a:lnTo>
                  <a:lnTo>
                    <a:pt x="2555563" y="277492"/>
                  </a:lnTo>
                  <a:lnTo>
                    <a:pt x="2523850" y="433415"/>
                  </a:lnTo>
                  <a:lnTo>
                    <a:pt x="2447209" y="745263"/>
                  </a:lnTo>
                  <a:lnTo>
                    <a:pt x="2439281" y="948756"/>
                  </a:lnTo>
                  <a:lnTo>
                    <a:pt x="2465709" y="975184"/>
                  </a:lnTo>
                  <a:lnTo>
                    <a:pt x="2507993" y="1001612"/>
                  </a:lnTo>
                  <a:lnTo>
                    <a:pt x="2542349" y="1006897"/>
                  </a:lnTo>
                  <a:lnTo>
                    <a:pt x="2571420" y="1001612"/>
                  </a:lnTo>
                  <a:lnTo>
                    <a:pt x="2600490" y="988398"/>
                  </a:lnTo>
                  <a:lnTo>
                    <a:pt x="2621633" y="967256"/>
                  </a:lnTo>
                  <a:lnTo>
                    <a:pt x="2637489" y="938185"/>
                  </a:lnTo>
                  <a:lnTo>
                    <a:pt x="2692987" y="808689"/>
                  </a:lnTo>
                  <a:lnTo>
                    <a:pt x="2777556" y="610481"/>
                  </a:lnTo>
                  <a:lnTo>
                    <a:pt x="2809270" y="520627"/>
                  </a:lnTo>
                  <a:lnTo>
                    <a:pt x="2843626" y="409630"/>
                  </a:lnTo>
                  <a:lnTo>
                    <a:pt x="2870053" y="369989"/>
                  </a:lnTo>
                  <a:lnTo>
                    <a:pt x="2904409" y="325062"/>
                  </a:lnTo>
                  <a:lnTo>
                    <a:pt x="2928194" y="301277"/>
                  </a:lnTo>
                  <a:lnTo>
                    <a:pt x="2946694" y="282777"/>
                  </a:lnTo>
                  <a:lnTo>
                    <a:pt x="2965193" y="261635"/>
                  </a:lnTo>
                  <a:lnTo>
                    <a:pt x="2983693" y="240493"/>
                  </a:lnTo>
                  <a:lnTo>
                    <a:pt x="2994264" y="214065"/>
                  </a:lnTo>
                  <a:lnTo>
                    <a:pt x="2991621" y="187637"/>
                  </a:lnTo>
                  <a:lnTo>
                    <a:pt x="2978407" y="166495"/>
                  </a:lnTo>
                  <a:lnTo>
                    <a:pt x="2946694" y="142710"/>
                  </a:lnTo>
                  <a:lnTo>
                    <a:pt x="2803984" y="63427"/>
                  </a:lnTo>
                  <a:lnTo>
                    <a:pt x="2708844" y="23785"/>
                  </a:lnTo>
                  <a:lnTo>
                    <a:pt x="2645418" y="5286"/>
                  </a:lnTo>
                  <a:lnTo>
                    <a:pt x="2616347" y="0"/>
                  </a:lnTo>
                  <a:lnTo>
                    <a:pt x="2587277" y="2643"/>
                  </a:lnTo>
                  <a:lnTo>
                    <a:pt x="2544992" y="18500"/>
                  </a:lnTo>
                  <a:lnTo>
                    <a:pt x="2484208" y="55499"/>
                  </a:lnTo>
                  <a:lnTo>
                    <a:pt x="2460423" y="68712"/>
                  </a:lnTo>
                  <a:lnTo>
                    <a:pt x="2288643" y="84569"/>
                  </a:lnTo>
                  <a:lnTo>
                    <a:pt x="1897512" y="118925"/>
                  </a:lnTo>
                  <a:lnTo>
                    <a:pt x="1347815" y="1664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2">
              <a:extLst>
                <a:ext uri="{FF2B5EF4-FFF2-40B4-BE49-F238E27FC236}">
                  <a16:creationId xmlns:a16="http://schemas.microsoft.com/office/drawing/2014/main" id="{79D10941-CBB7-4559-B164-83DD48E6AFA2}"/>
                </a:ext>
              </a:extLst>
            </p:cNvPr>
            <p:cNvSpPr/>
            <p:nvPr/>
          </p:nvSpPr>
          <p:spPr>
            <a:xfrm>
              <a:off x="5076825" y="3335338"/>
              <a:ext cx="495300" cy="781050"/>
            </a:xfrm>
            <a:custGeom>
              <a:avLst/>
              <a:gdLst>
                <a:gd name="connsiteX0" fmla="*/ 395288 w 495300"/>
                <a:gd name="connsiteY0" fmla="*/ 314325 h 781050"/>
                <a:gd name="connsiteX1" fmla="*/ 359569 w 495300"/>
                <a:gd name="connsiteY1" fmla="*/ 159544 h 781050"/>
                <a:gd name="connsiteX2" fmla="*/ 292894 w 495300"/>
                <a:gd name="connsiteY2" fmla="*/ 50007 h 781050"/>
                <a:gd name="connsiteX3" fmla="*/ 250031 w 495300"/>
                <a:gd name="connsiteY3" fmla="*/ 33338 h 781050"/>
                <a:gd name="connsiteX4" fmla="*/ 178594 w 495300"/>
                <a:gd name="connsiteY4" fmla="*/ 16669 h 781050"/>
                <a:gd name="connsiteX5" fmla="*/ 109538 w 495300"/>
                <a:gd name="connsiteY5" fmla="*/ 7144 h 781050"/>
                <a:gd name="connsiteX6" fmla="*/ 64294 w 495300"/>
                <a:gd name="connsiteY6" fmla="*/ 4763 h 781050"/>
                <a:gd name="connsiteX7" fmla="*/ 38100 w 495300"/>
                <a:gd name="connsiteY7" fmla="*/ 2382 h 781050"/>
                <a:gd name="connsiteX8" fmla="*/ 14288 w 495300"/>
                <a:gd name="connsiteY8" fmla="*/ 0 h 781050"/>
                <a:gd name="connsiteX9" fmla="*/ 2381 w 495300"/>
                <a:gd name="connsiteY9" fmla="*/ 4763 h 781050"/>
                <a:gd name="connsiteX10" fmla="*/ 0 w 495300"/>
                <a:gd name="connsiteY10" fmla="*/ 23813 h 781050"/>
                <a:gd name="connsiteX11" fmla="*/ 16669 w 495300"/>
                <a:gd name="connsiteY11" fmla="*/ 52388 h 781050"/>
                <a:gd name="connsiteX12" fmla="*/ 42863 w 495300"/>
                <a:gd name="connsiteY12" fmla="*/ 85725 h 781050"/>
                <a:gd name="connsiteX13" fmla="*/ 90488 w 495300"/>
                <a:gd name="connsiteY13" fmla="*/ 138113 h 781050"/>
                <a:gd name="connsiteX14" fmla="*/ 135731 w 495300"/>
                <a:gd name="connsiteY14" fmla="*/ 211932 h 781050"/>
                <a:gd name="connsiteX15" fmla="*/ 157163 w 495300"/>
                <a:gd name="connsiteY15" fmla="*/ 271463 h 781050"/>
                <a:gd name="connsiteX16" fmla="*/ 204788 w 495300"/>
                <a:gd name="connsiteY16" fmla="*/ 433388 h 781050"/>
                <a:gd name="connsiteX17" fmla="*/ 257175 w 495300"/>
                <a:gd name="connsiteY17" fmla="*/ 597694 h 781050"/>
                <a:gd name="connsiteX18" fmla="*/ 283369 w 495300"/>
                <a:gd name="connsiteY18" fmla="*/ 678657 h 781050"/>
                <a:gd name="connsiteX19" fmla="*/ 300038 w 495300"/>
                <a:gd name="connsiteY19" fmla="*/ 719138 h 781050"/>
                <a:gd name="connsiteX20" fmla="*/ 309563 w 495300"/>
                <a:gd name="connsiteY20" fmla="*/ 740569 h 781050"/>
                <a:gd name="connsiteX21" fmla="*/ 333375 w 495300"/>
                <a:gd name="connsiteY21" fmla="*/ 766763 h 781050"/>
                <a:gd name="connsiteX22" fmla="*/ 359569 w 495300"/>
                <a:gd name="connsiteY22" fmla="*/ 778669 h 781050"/>
                <a:gd name="connsiteX23" fmla="*/ 385763 w 495300"/>
                <a:gd name="connsiteY23" fmla="*/ 781050 h 781050"/>
                <a:gd name="connsiteX24" fmla="*/ 426244 w 495300"/>
                <a:gd name="connsiteY24" fmla="*/ 769144 h 781050"/>
                <a:gd name="connsiteX25" fmla="*/ 466725 w 495300"/>
                <a:gd name="connsiteY25" fmla="*/ 745332 h 781050"/>
                <a:gd name="connsiteX26" fmla="*/ 483394 w 495300"/>
                <a:gd name="connsiteY26" fmla="*/ 731044 h 781050"/>
                <a:gd name="connsiteX27" fmla="*/ 490538 w 495300"/>
                <a:gd name="connsiteY27" fmla="*/ 716757 h 781050"/>
                <a:gd name="connsiteX28" fmla="*/ 495300 w 495300"/>
                <a:gd name="connsiteY28" fmla="*/ 692944 h 781050"/>
                <a:gd name="connsiteX29" fmla="*/ 490538 w 495300"/>
                <a:gd name="connsiteY29" fmla="*/ 652463 h 781050"/>
                <a:gd name="connsiteX30" fmla="*/ 454819 w 495300"/>
                <a:gd name="connsiteY30" fmla="*/ 559594 h 781050"/>
                <a:gd name="connsiteX31" fmla="*/ 395288 w 495300"/>
                <a:gd name="connsiteY31" fmla="*/ 314325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95300" h="781050">
                  <a:moveTo>
                    <a:pt x="395288" y="314325"/>
                  </a:moveTo>
                  <a:lnTo>
                    <a:pt x="359569" y="159544"/>
                  </a:lnTo>
                  <a:lnTo>
                    <a:pt x="292894" y="50007"/>
                  </a:lnTo>
                  <a:lnTo>
                    <a:pt x="250031" y="33338"/>
                  </a:lnTo>
                  <a:lnTo>
                    <a:pt x="178594" y="16669"/>
                  </a:lnTo>
                  <a:lnTo>
                    <a:pt x="109538" y="7144"/>
                  </a:lnTo>
                  <a:lnTo>
                    <a:pt x="64294" y="4763"/>
                  </a:lnTo>
                  <a:lnTo>
                    <a:pt x="38100" y="2382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16669" y="52388"/>
                  </a:lnTo>
                  <a:lnTo>
                    <a:pt x="42863" y="85725"/>
                  </a:lnTo>
                  <a:lnTo>
                    <a:pt x="90488" y="138113"/>
                  </a:lnTo>
                  <a:lnTo>
                    <a:pt x="135731" y="211932"/>
                  </a:lnTo>
                  <a:lnTo>
                    <a:pt x="157163" y="271463"/>
                  </a:lnTo>
                  <a:lnTo>
                    <a:pt x="204788" y="433388"/>
                  </a:lnTo>
                  <a:lnTo>
                    <a:pt x="257175" y="597694"/>
                  </a:lnTo>
                  <a:lnTo>
                    <a:pt x="283369" y="678657"/>
                  </a:lnTo>
                  <a:lnTo>
                    <a:pt x="300038" y="719138"/>
                  </a:lnTo>
                  <a:lnTo>
                    <a:pt x="309563" y="740569"/>
                  </a:lnTo>
                  <a:lnTo>
                    <a:pt x="333375" y="766763"/>
                  </a:lnTo>
                  <a:lnTo>
                    <a:pt x="359569" y="778669"/>
                  </a:lnTo>
                  <a:lnTo>
                    <a:pt x="385763" y="781050"/>
                  </a:lnTo>
                  <a:lnTo>
                    <a:pt x="426244" y="769144"/>
                  </a:lnTo>
                  <a:lnTo>
                    <a:pt x="466725" y="745332"/>
                  </a:lnTo>
                  <a:lnTo>
                    <a:pt x="483394" y="731044"/>
                  </a:lnTo>
                  <a:lnTo>
                    <a:pt x="490538" y="716757"/>
                  </a:lnTo>
                  <a:lnTo>
                    <a:pt x="495300" y="692944"/>
                  </a:lnTo>
                  <a:lnTo>
                    <a:pt x="490538" y="652463"/>
                  </a:lnTo>
                  <a:lnTo>
                    <a:pt x="454819" y="559594"/>
                  </a:lnTo>
                  <a:lnTo>
                    <a:pt x="395288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0">
              <a:extLst>
                <a:ext uri="{FF2B5EF4-FFF2-40B4-BE49-F238E27FC236}">
                  <a16:creationId xmlns:a16="http://schemas.microsoft.com/office/drawing/2014/main" id="{80F85DDE-A3CF-477D-AC87-6A65414B8A67}"/>
                </a:ext>
              </a:extLst>
            </p:cNvPr>
            <p:cNvSpPr/>
            <p:nvPr/>
          </p:nvSpPr>
          <p:spPr>
            <a:xfrm>
              <a:off x="4837113" y="2179638"/>
              <a:ext cx="2411412" cy="361950"/>
            </a:xfrm>
            <a:custGeom>
              <a:avLst/>
              <a:gdLst>
                <a:gd name="connsiteX0" fmla="*/ 1123179 w 2410210"/>
                <a:gd name="connsiteY0" fmla="*/ 126853 h 362060"/>
                <a:gd name="connsiteX1" fmla="*/ 1456169 w 2410210"/>
                <a:gd name="connsiteY1" fmla="*/ 84569 h 362060"/>
                <a:gd name="connsiteX2" fmla="*/ 1691376 w 2410210"/>
                <a:gd name="connsiteY2" fmla="*/ 52856 h 362060"/>
                <a:gd name="connsiteX3" fmla="*/ 1934511 w 2410210"/>
                <a:gd name="connsiteY3" fmla="*/ 21142 h 362060"/>
                <a:gd name="connsiteX4" fmla="*/ 1987366 w 2410210"/>
                <a:gd name="connsiteY4" fmla="*/ 7928 h 362060"/>
                <a:gd name="connsiteX5" fmla="*/ 2013794 w 2410210"/>
                <a:gd name="connsiteY5" fmla="*/ 5286 h 362060"/>
                <a:gd name="connsiteX6" fmla="*/ 2069292 w 2410210"/>
                <a:gd name="connsiteY6" fmla="*/ 0 h 362060"/>
                <a:gd name="connsiteX7" fmla="*/ 2130076 w 2410210"/>
                <a:gd name="connsiteY7" fmla="*/ 5286 h 362060"/>
                <a:gd name="connsiteX8" fmla="*/ 2180289 w 2410210"/>
                <a:gd name="connsiteY8" fmla="*/ 10571 h 362060"/>
                <a:gd name="connsiteX9" fmla="*/ 2264858 w 2410210"/>
                <a:gd name="connsiteY9" fmla="*/ 29071 h 362060"/>
                <a:gd name="connsiteX10" fmla="*/ 2410210 w 2410210"/>
                <a:gd name="connsiteY10" fmla="*/ 66069 h 362060"/>
                <a:gd name="connsiteX11" fmla="*/ 2373211 w 2410210"/>
                <a:gd name="connsiteY11" fmla="*/ 293348 h 362060"/>
                <a:gd name="connsiteX12" fmla="*/ 2354712 w 2410210"/>
                <a:gd name="connsiteY12" fmla="*/ 282777 h 362060"/>
                <a:gd name="connsiteX13" fmla="*/ 2330927 w 2410210"/>
                <a:gd name="connsiteY13" fmla="*/ 264277 h 362060"/>
                <a:gd name="connsiteX14" fmla="*/ 2315070 w 2410210"/>
                <a:gd name="connsiteY14" fmla="*/ 251064 h 362060"/>
                <a:gd name="connsiteX15" fmla="*/ 2286000 w 2410210"/>
                <a:gd name="connsiteY15" fmla="*/ 229921 h 362060"/>
                <a:gd name="connsiteX16" fmla="*/ 2256929 w 2410210"/>
                <a:gd name="connsiteY16" fmla="*/ 211422 h 362060"/>
                <a:gd name="connsiteX17" fmla="*/ 2219930 w 2410210"/>
                <a:gd name="connsiteY17" fmla="*/ 192923 h 362060"/>
                <a:gd name="connsiteX18" fmla="*/ 2198788 w 2410210"/>
                <a:gd name="connsiteY18" fmla="*/ 184994 h 362060"/>
                <a:gd name="connsiteX19" fmla="*/ 2169718 w 2410210"/>
                <a:gd name="connsiteY19" fmla="*/ 179709 h 362060"/>
                <a:gd name="connsiteX20" fmla="*/ 2103648 w 2410210"/>
                <a:gd name="connsiteY20" fmla="*/ 177066 h 362060"/>
                <a:gd name="connsiteX21" fmla="*/ 1953010 w 2410210"/>
                <a:gd name="connsiteY21" fmla="*/ 182351 h 362060"/>
                <a:gd name="connsiteX22" fmla="*/ 1786515 w 2410210"/>
                <a:gd name="connsiteY22" fmla="*/ 195565 h 362060"/>
                <a:gd name="connsiteX23" fmla="*/ 1717803 w 2410210"/>
                <a:gd name="connsiteY23" fmla="*/ 198208 h 362060"/>
                <a:gd name="connsiteX24" fmla="*/ 1561880 w 2410210"/>
                <a:gd name="connsiteY24" fmla="*/ 203494 h 362060"/>
                <a:gd name="connsiteX25" fmla="*/ 1405956 w 2410210"/>
                <a:gd name="connsiteY25" fmla="*/ 227279 h 362060"/>
                <a:gd name="connsiteX26" fmla="*/ 1189248 w 2410210"/>
                <a:gd name="connsiteY26" fmla="*/ 256349 h 362060"/>
                <a:gd name="connsiteX27" fmla="*/ 906472 w 2410210"/>
                <a:gd name="connsiteY27" fmla="*/ 293348 h 362060"/>
                <a:gd name="connsiteX28" fmla="*/ 673907 w 2410210"/>
                <a:gd name="connsiteY28" fmla="*/ 319776 h 362060"/>
                <a:gd name="connsiteX29" fmla="*/ 486270 w 2410210"/>
                <a:gd name="connsiteY29" fmla="*/ 340918 h 362060"/>
                <a:gd name="connsiteX30" fmla="*/ 388488 w 2410210"/>
                <a:gd name="connsiteY30" fmla="*/ 351489 h 362060"/>
                <a:gd name="connsiteX31" fmla="*/ 298633 w 2410210"/>
                <a:gd name="connsiteY31" fmla="*/ 359417 h 362060"/>
                <a:gd name="connsiteX32" fmla="*/ 237850 w 2410210"/>
                <a:gd name="connsiteY32" fmla="*/ 362060 h 362060"/>
                <a:gd name="connsiteX33" fmla="*/ 169137 w 2410210"/>
                <a:gd name="connsiteY33" fmla="*/ 362060 h 362060"/>
                <a:gd name="connsiteX34" fmla="*/ 81926 w 2410210"/>
                <a:gd name="connsiteY34" fmla="*/ 354132 h 362060"/>
                <a:gd name="connsiteX35" fmla="*/ 0 w 2410210"/>
                <a:gd name="connsiteY35" fmla="*/ 335632 h 362060"/>
                <a:gd name="connsiteX36" fmla="*/ 0 w 2410210"/>
                <a:gd name="connsiteY36" fmla="*/ 214065 h 362060"/>
                <a:gd name="connsiteX37" fmla="*/ 100425 w 2410210"/>
                <a:gd name="connsiteY37" fmla="*/ 221993 h 362060"/>
                <a:gd name="connsiteX38" fmla="*/ 243135 w 2410210"/>
                <a:gd name="connsiteY38" fmla="*/ 219350 h 362060"/>
                <a:gd name="connsiteX39" fmla="*/ 459843 w 2410210"/>
                <a:gd name="connsiteY39" fmla="*/ 203494 h 362060"/>
                <a:gd name="connsiteX40" fmla="*/ 821903 w 2410210"/>
                <a:gd name="connsiteY40" fmla="*/ 163852 h 362060"/>
                <a:gd name="connsiteX41" fmla="*/ 1123179 w 2410210"/>
                <a:gd name="connsiteY41" fmla="*/ 126853 h 36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10210" h="362060">
                  <a:moveTo>
                    <a:pt x="1123179" y="126853"/>
                  </a:moveTo>
                  <a:lnTo>
                    <a:pt x="1456169" y="84569"/>
                  </a:lnTo>
                  <a:lnTo>
                    <a:pt x="1691376" y="52856"/>
                  </a:lnTo>
                  <a:lnTo>
                    <a:pt x="1934511" y="21142"/>
                  </a:lnTo>
                  <a:lnTo>
                    <a:pt x="1987366" y="7928"/>
                  </a:lnTo>
                  <a:lnTo>
                    <a:pt x="2013794" y="5286"/>
                  </a:lnTo>
                  <a:lnTo>
                    <a:pt x="2069292" y="0"/>
                  </a:lnTo>
                  <a:lnTo>
                    <a:pt x="2130076" y="5286"/>
                  </a:lnTo>
                  <a:lnTo>
                    <a:pt x="2180289" y="10571"/>
                  </a:lnTo>
                  <a:lnTo>
                    <a:pt x="2264858" y="29071"/>
                  </a:lnTo>
                  <a:lnTo>
                    <a:pt x="2410210" y="66069"/>
                  </a:lnTo>
                  <a:lnTo>
                    <a:pt x="2373211" y="293348"/>
                  </a:lnTo>
                  <a:lnTo>
                    <a:pt x="2354712" y="282777"/>
                  </a:lnTo>
                  <a:lnTo>
                    <a:pt x="2330927" y="264277"/>
                  </a:lnTo>
                  <a:lnTo>
                    <a:pt x="2315070" y="251064"/>
                  </a:lnTo>
                  <a:lnTo>
                    <a:pt x="2286000" y="229921"/>
                  </a:lnTo>
                  <a:lnTo>
                    <a:pt x="2256929" y="211422"/>
                  </a:lnTo>
                  <a:lnTo>
                    <a:pt x="2219930" y="192923"/>
                  </a:lnTo>
                  <a:lnTo>
                    <a:pt x="2198788" y="184994"/>
                  </a:lnTo>
                  <a:lnTo>
                    <a:pt x="2169718" y="179709"/>
                  </a:lnTo>
                  <a:lnTo>
                    <a:pt x="2103648" y="177066"/>
                  </a:lnTo>
                  <a:lnTo>
                    <a:pt x="1953010" y="182351"/>
                  </a:lnTo>
                  <a:lnTo>
                    <a:pt x="1786515" y="195565"/>
                  </a:lnTo>
                  <a:lnTo>
                    <a:pt x="1717803" y="198208"/>
                  </a:lnTo>
                  <a:lnTo>
                    <a:pt x="1561880" y="203494"/>
                  </a:lnTo>
                  <a:lnTo>
                    <a:pt x="1405956" y="227279"/>
                  </a:lnTo>
                  <a:lnTo>
                    <a:pt x="1189248" y="256349"/>
                  </a:lnTo>
                  <a:lnTo>
                    <a:pt x="906472" y="293348"/>
                  </a:lnTo>
                  <a:lnTo>
                    <a:pt x="673907" y="319776"/>
                  </a:lnTo>
                  <a:lnTo>
                    <a:pt x="486270" y="340918"/>
                  </a:lnTo>
                  <a:lnTo>
                    <a:pt x="388488" y="351489"/>
                  </a:lnTo>
                  <a:lnTo>
                    <a:pt x="298633" y="359417"/>
                  </a:lnTo>
                  <a:lnTo>
                    <a:pt x="237850" y="362060"/>
                  </a:lnTo>
                  <a:lnTo>
                    <a:pt x="169137" y="362060"/>
                  </a:lnTo>
                  <a:lnTo>
                    <a:pt x="81926" y="354132"/>
                  </a:lnTo>
                  <a:lnTo>
                    <a:pt x="0" y="335632"/>
                  </a:lnTo>
                  <a:lnTo>
                    <a:pt x="0" y="214065"/>
                  </a:lnTo>
                  <a:lnTo>
                    <a:pt x="100425" y="221993"/>
                  </a:lnTo>
                  <a:lnTo>
                    <a:pt x="243135" y="219350"/>
                  </a:lnTo>
                  <a:lnTo>
                    <a:pt x="459843" y="203494"/>
                  </a:lnTo>
                  <a:lnTo>
                    <a:pt x="821903" y="163852"/>
                  </a:lnTo>
                  <a:lnTo>
                    <a:pt x="1123179" y="126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6">
              <a:extLst>
                <a:ext uri="{FF2B5EF4-FFF2-40B4-BE49-F238E27FC236}">
                  <a16:creationId xmlns:a16="http://schemas.microsoft.com/office/drawing/2014/main" id="{785BC91D-687C-4D0F-B007-6D5163A7C72F}"/>
                </a:ext>
              </a:extLst>
            </p:cNvPr>
            <p:cNvSpPr/>
            <p:nvPr/>
          </p:nvSpPr>
          <p:spPr>
            <a:xfrm rot="16200000">
              <a:off x="2352676" y="2997201"/>
              <a:ext cx="3924300" cy="1254125"/>
            </a:xfrm>
            <a:custGeom>
              <a:avLst/>
              <a:gdLst>
                <a:gd name="connsiteX0" fmla="*/ 1803400 w 3924300"/>
                <a:gd name="connsiteY0" fmla="*/ 777875 h 1254125"/>
                <a:gd name="connsiteX1" fmla="*/ 2066925 w 3924300"/>
                <a:gd name="connsiteY1" fmla="*/ 838200 h 1254125"/>
                <a:gd name="connsiteX2" fmla="*/ 2320925 w 3924300"/>
                <a:gd name="connsiteY2" fmla="*/ 879475 h 1254125"/>
                <a:gd name="connsiteX3" fmla="*/ 2546350 w 3924300"/>
                <a:gd name="connsiteY3" fmla="*/ 904875 h 1254125"/>
                <a:gd name="connsiteX4" fmla="*/ 2708275 w 3924300"/>
                <a:gd name="connsiteY4" fmla="*/ 920750 h 1254125"/>
                <a:gd name="connsiteX5" fmla="*/ 2898775 w 3924300"/>
                <a:gd name="connsiteY5" fmla="*/ 936625 h 1254125"/>
                <a:gd name="connsiteX6" fmla="*/ 3098800 w 3924300"/>
                <a:gd name="connsiteY6" fmla="*/ 946150 h 1254125"/>
                <a:gd name="connsiteX7" fmla="*/ 3330575 w 3924300"/>
                <a:gd name="connsiteY7" fmla="*/ 952500 h 1254125"/>
                <a:gd name="connsiteX8" fmla="*/ 3524250 w 3924300"/>
                <a:gd name="connsiteY8" fmla="*/ 949325 h 1254125"/>
                <a:gd name="connsiteX9" fmla="*/ 3609975 w 3924300"/>
                <a:gd name="connsiteY9" fmla="*/ 942975 h 1254125"/>
                <a:gd name="connsiteX10" fmla="*/ 3667125 w 3924300"/>
                <a:gd name="connsiteY10" fmla="*/ 933450 h 1254125"/>
                <a:gd name="connsiteX11" fmla="*/ 3733800 w 3924300"/>
                <a:gd name="connsiteY11" fmla="*/ 914400 h 1254125"/>
                <a:gd name="connsiteX12" fmla="*/ 3778250 w 3924300"/>
                <a:gd name="connsiteY12" fmla="*/ 892175 h 1254125"/>
                <a:gd name="connsiteX13" fmla="*/ 3813175 w 3924300"/>
                <a:gd name="connsiteY13" fmla="*/ 866775 h 1254125"/>
                <a:gd name="connsiteX14" fmla="*/ 3832225 w 3924300"/>
                <a:gd name="connsiteY14" fmla="*/ 841375 h 1254125"/>
                <a:gd name="connsiteX15" fmla="*/ 3857625 w 3924300"/>
                <a:gd name="connsiteY15" fmla="*/ 819150 h 1254125"/>
                <a:gd name="connsiteX16" fmla="*/ 3883025 w 3924300"/>
                <a:gd name="connsiteY16" fmla="*/ 806450 h 1254125"/>
                <a:gd name="connsiteX17" fmla="*/ 3898900 w 3924300"/>
                <a:gd name="connsiteY17" fmla="*/ 800100 h 1254125"/>
                <a:gd name="connsiteX18" fmla="*/ 3908425 w 3924300"/>
                <a:gd name="connsiteY18" fmla="*/ 800100 h 1254125"/>
                <a:gd name="connsiteX19" fmla="*/ 3921125 w 3924300"/>
                <a:gd name="connsiteY19" fmla="*/ 806450 h 1254125"/>
                <a:gd name="connsiteX20" fmla="*/ 3924300 w 3924300"/>
                <a:gd name="connsiteY20" fmla="*/ 831850 h 1254125"/>
                <a:gd name="connsiteX21" fmla="*/ 3917950 w 3924300"/>
                <a:gd name="connsiteY21" fmla="*/ 901700 h 1254125"/>
                <a:gd name="connsiteX22" fmla="*/ 3908425 w 3924300"/>
                <a:gd name="connsiteY22" fmla="*/ 965200 h 1254125"/>
                <a:gd name="connsiteX23" fmla="*/ 3892550 w 3924300"/>
                <a:gd name="connsiteY23" fmla="*/ 1028700 h 1254125"/>
                <a:gd name="connsiteX24" fmla="*/ 3867150 w 3924300"/>
                <a:gd name="connsiteY24" fmla="*/ 1092200 h 1254125"/>
                <a:gd name="connsiteX25" fmla="*/ 3848100 w 3924300"/>
                <a:gd name="connsiteY25" fmla="*/ 1133475 h 1254125"/>
                <a:gd name="connsiteX26" fmla="*/ 3822700 w 3924300"/>
                <a:gd name="connsiteY26" fmla="*/ 1187450 h 1254125"/>
                <a:gd name="connsiteX27" fmla="*/ 3689350 w 3924300"/>
                <a:gd name="connsiteY27" fmla="*/ 1241425 h 1254125"/>
                <a:gd name="connsiteX28" fmla="*/ 3533775 w 3924300"/>
                <a:gd name="connsiteY28" fmla="*/ 1250950 h 1254125"/>
                <a:gd name="connsiteX29" fmla="*/ 3349625 w 3924300"/>
                <a:gd name="connsiteY29" fmla="*/ 1254125 h 1254125"/>
                <a:gd name="connsiteX30" fmla="*/ 3152775 w 3924300"/>
                <a:gd name="connsiteY30" fmla="*/ 1241425 h 1254125"/>
                <a:gd name="connsiteX31" fmla="*/ 3060700 w 3924300"/>
                <a:gd name="connsiteY31" fmla="*/ 1241425 h 1254125"/>
                <a:gd name="connsiteX32" fmla="*/ 2851150 w 3924300"/>
                <a:gd name="connsiteY32" fmla="*/ 1212850 h 1254125"/>
                <a:gd name="connsiteX33" fmla="*/ 2613025 w 3924300"/>
                <a:gd name="connsiteY33" fmla="*/ 1174750 h 1254125"/>
                <a:gd name="connsiteX34" fmla="*/ 2387600 w 3924300"/>
                <a:gd name="connsiteY34" fmla="*/ 1136650 h 1254125"/>
                <a:gd name="connsiteX35" fmla="*/ 2152650 w 3924300"/>
                <a:gd name="connsiteY35" fmla="*/ 1092200 h 1254125"/>
                <a:gd name="connsiteX36" fmla="*/ 1927225 w 3924300"/>
                <a:gd name="connsiteY36" fmla="*/ 1041400 h 1254125"/>
                <a:gd name="connsiteX37" fmla="*/ 1692275 w 3924300"/>
                <a:gd name="connsiteY37" fmla="*/ 981075 h 1254125"/>
                <a:gd name="connsiteX38" fmla="*/ 1428750 w 3924300"/>
                <a:gd name="connsiteY38" fmla="*/ 901700 h 1254125"/>
                <a:gd name="connsiteX39" fmla="*/ 1241425 w 3924300"/>
                <a:gd name="connsiteY39" fmla="*/ 835025 h 1254125"/>
                <a:gd name="connsiteX40" fmla="*/ 1085850 w 3924300"/>
                <a:gd name="connsiteY40" fmla="*/ 768350 h 1254125"/>
                <a:gd name="connsiteX41" fmla="*/ 936625 w 3924300"/>
                <a:gd name="connsiteY41" fmla="*/ 695325 h 1254125"/>
                <a:gd name="connsiteX42" fmla="*/ 752475 w 3924300"/>
                <a:gd name="connsiteY42" fmla="*/ 593725 h 1254125"/>
                <a:gd name="connsiteX43" fmla="*/ 581025 w 3924300"/>
                <a:gd name="connsiteY43" fmla="*/ 492125 h 1254125"/>
                <a:gd name="connsiteX44" fmla="*/ 400050 w 3924300"/>
                <a:gd name="connsiteY44" fmla="*/ 368300 h 1254125"/>
                <a:gd name="connsiteX45" fmla="*/ 231775 w 3924300"/>
                <a:gd name="connsiteY45" fmla="*/ 241300 h 1254125"/>
                <a:gd name="connsiteX46" fmla="*/ 136525 w 3924300"/>
                <a:gd name="connsiteY46" fmla="*/ 165100 h 1254125"/>
                <a:gd name="connsiteX47" fmla="*/ 53975 w 3924300"/>
                <a:gd name="connsiteY47" fmla="*/ 95250 h 1254125"/>
                <a:gd name="connsiteX48" fmla="*/ 19050 w 3924300"/>
                <a:gd name="connsiteY48" fmla="*/ 63500 h 1254125"/>
                <a:gd name="connsiteX49" fmla="*/ 6350 w 3924300"/>
                <a:gd name="connsiteY49" fmla="*/ 44450 h 1254125"/>
                <a:gd name="connsiteX50" fmla="*/ 0 w 3924300"/>
                <a:gd name="connsiteY50" fmla="*/ 22225 h 1254125"/>
                <a:gd name="connsiteX51" fmla="*/ 3175 w 3924300"/>
                <a:gd name="connsiteY51" fmla="*/ 0 h 1254125"/>
                <a:gd name="connsiteX52" fmla="*/ 19050 w 3924300"/>
                <a:gd name="connsiteY52" fmla="*/ 0 h 1254125"/>
                <a:gd name="connsiteX53" fmla="*/ 44450 w 3924300"/>
                <a:gd name="connsiteY53" fmla="*/ 6350 h 1254125"/>
                <a:gd name="connsiteX54" fmla="*/ 114300 w 3924300"/>
                <a:gd name="connsiteY54" fmla="*/ 47625 h 1254125"/>
                <a:gd name="connsiteX55" fmla="*/ 200025 w 3924300"/>
                <a:gd name="connsiteY55" fmla="*/ 101600 h 1254125"/>
                <a:gd name="connsiteX56" fmla="*/ 320675 w 3924300"/>
                <a:gd name="connsiteY56" fmla="*/ 171450 h 1254125"/>
                <a:gd name="connsiteX57" fmla="*/ 457200 w 3924300"/>
                <a:gd name="connsiteY57" fmla="*/ 247650 h 1254125"/>
                <a:gd name="connsiteX58" fmla="*/ 593725 w 3924300"/>
                <a:gd name="connsiteY58" fmla="*/ 320675 h 1254125"/>
                <a:gd name="connsiteX59" fmla="*/ 711200 w 3924300"/>
                <a:gd name="connsiteY59" fmla="*/ 377825 h 1254125"/>
                <a:gd name="connsiteX60" fmla="*/ 838200 w 3924300"/>
                <a:gd name="connsiteY60" fmla="*/ 438150 h 1254125"/>
                <a:gd name="connsiteX61" fmla="*/ 1022350 w 3924300"/>
                <a:gd name="connsiteY61" fmla="*/ 520700 h 1254125"/>
                <a:gd name="connsiteX62" fmla="*/ 1200150 w 3924300"/>
                <a:gd name="connsiteY62" fmla="*/ 590550 h 1254125"/>
                <a:gd name="connsiteX63" fmla="*/ 1362075 w 3924300"/>
                <a:gd name="connsiteY63" fmla="*/ 647700 h 1254125"/>
                <a:gd name="connsiteX64" fmla="*/ 1524000 w 3924300"/>
                <a:gd name="connsiteY64" fmla="*/ 698500 h 1254125"/>
                <a:gd name="connsiteX65" fmla="*/ 1698625 w 3924300"/>
                <a:gd name="connsiteY65" fmla="*/ 749300 h 1254125"/>
                <a:gd name="connsiteX66" fmla="*/ 1803400 w 3924300"/>
                <a:gd name="connsiteY66" fmla="*/ 777875 h 1254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924300" h="1254125">
                  <a:moveTo>
                    <a:pt x="1803400" y="777875"/>
                  </a:moveTo>
                  <a:lnTo>
                    <a:pt x="2066925" y="838200"/>
                  </a:lnTo>
                  <a:lnTo>
                    <a:pt x="2320925" y="879475"/>
                  </a:lnTo>
                  <a:lnTo>
                    <a:pt x="2546350" y="904875"/>
                  </a:lnTo>
                  <a:lnTo>
                    <a:pt x="2708275" y="920750"/>
                  </a:lnTo>
                  <a:lnTo>
                    <a:pt x="2898775" y="936625"/>
                  </a:lnTo>
                  <a:lnTo>
                    <a:pt x="3098800" y="946150"/>
                  </a:lnTo>
                  <a:lnTo>
                    <a:pt x="3330575" y="952500"/>
                  </a:lnTo>
                  <a:lnTo>
                    <a:pt x="3524250" y="949325"/>
                  </a:lnTo>
                  <a:lnTo>
                    <a:pt x="3609975" y="942975"/>
                  </a:lnTo>
                  <a:lnTo>
                    <a:pt x="3667125" y="933450"/>
                  </a:lnTo>
                  <a:lnTo>
                    <a:pt x="3733800" y="914400"/>
                  </a:lnTo>
                  <a:lnTo>
                    <a:pt x="3778250" y="892175"/>
                  </a:lnTo>
                  <a:lnTo>
                    <a:pt x="3813175" y="866775"/>
                  </a:lnTo>
                  <a:lnTo>
                    <a:pt x="3832225" y="841375"/>
                  </a:lnTo>
                  <a:lnTo>
                    <a:pt x="3857625" y="819150"/>
                  </a:lnTo>
                  <a:lnTo>
                    <a:pt x="3883025" y="806450"/>
                  </a:lnTo>
                  <a:lnTo>
                    <a:pt x="3898900" y="800100"/>
                  </a:lnTo>
                  <a:lnTo>
                    <a:pt x="3908425" y="800100"/>
                  </a:lnTo>
                  <a:lnTo>
                    <a:pt x="3921125" y="806450"/>
                  </a:lnTo>
                  <a:lnTo>
                    <a:pt x="3924300" y="831850"/>
                  </a:lnTo>
                  <a:lnTo>
                    <a:pt x="3917950" y="901700"/>
                  </a:lnTo>
                  <a:lnTo>
                    <a:pt x="3908425" y="965200"/>
                  </a:lnTo>
                  <a:lnTo>
                    <a:pt x="3892550" y="1028700"/>
                  </a:lnTo>
                  <a:lnTo>
                    <a:pt x="3867150" y="1092200"/>
                  </a:lnTo>
                  <a:lnTo>
                    <a:pt x="3848100" y="1133475"/>
                  </a:lnTo>
                  <a:lnTo>
                    <a:pt x="3822700" y="1187450"/>
                  </a:lnTo>
                  <a:lnTo>
                    <a:pt x="3689350" y="1241425"/>
                  </a:lnTo>
                  <a:lnTo>
                    <a:pt x="3533775" y="1250950"/>
                  </a:lnTo>
                  <a:lnTo>
                    <a:pt x="3349625" y="1254125"/>
                  </a:lnTo>
                  <a:lnTo>
                    <a:pt x="3152775" y="1241425"/>
                  </a:lnTo>
                  <a:lnTo>
                    <a:pt x="3060700" y="1241425"/>
                  </a:lnTo>
                  <a:lnTo>
                    <a:pt x="2851150" y="1212850"/>
                  </a:lnTo>
                  <a:lnTo>
                    <a:pt x="2613025" y="1174750"/>
                  </a:lnTo>
                  <a:lnTo>
                    <a:pt x="2387600" y="1136650"/>
                  </a:lnTo>
                  <a:lnTo>
                    <a:pt x="2152650" y="1092200"/>
                  </a:lnTo>
                  <a:lnTo>
                    <a:pt x="1927225" y="1041400"/>
                  </a:lnTo>
                  <a:lnTo>
                    <a:pt x="1692275" y="981075"/>
                  </a:lnTo>
                  <a:lnTo>
                    <a:pt x="1428750" y="901700"/>
                  </a:lnTo>
                  <a:lnTo>
                    <a:pt x="1241425" y="835025"/>
                  </a:lnTo>
                  <a:lnTo>
                    <a:pt x="1085850" y="768350"/>
                  </a:lnTo>
                  <a:lnTo>
                    <a:pt x="936625" y="695325"/>
                  </a:lnTo>
                  <a:lnTo>
                    <a:pt x="752475" y="593725"/>
                  </a:lnTo>
                  <a:lnTo>
                    <a:pt x="581025" y="492125"/>
                  </a:lnTo>
                  <a:lnTo>
                    <a:pt x="400050" y="368300"/>
                  </a:lnTo>
                  <a:lnTo>
                    <a:pt x="231775" y="241300"/>
                  </a:lnTo>
                  <a:lnTo>
                    <a:pt x="136525" y="165100"/>
                  </a:lnTo>
                  <a:lnTo>
                    <a:pt x="53975" y="95250"/>
                  </a:lnTo>
                  <a:lnTo>
                    <a:pt x="19050" y="63500"/>
                  </a:lnTo>
                  <a:lnTo>
                    <a:pt x="6350" y="44450"/>
                  </a:lnTo>
                  <a:lnTo>
                    <a:pt x="0" y="2222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6350"/>
                  </a:lnTo>
                  <a:lnTo>
                    <a:pt x="114300" y="47625"/>
                  </a:lnTo>
                  <a:lnTo>
                    <a:pt x="200025" y="101600"/>
                  </a:lnTo>
                  <a:lnTo>
                    <a:pt x="320675" y="171450"/>
                  </a:lnTo>
                  <a:lnTo>
                    <a:pt x="457200" y="247650"/>
                  </a:lnTo>
                  <a:lnTo>
                    <a:pt x="593725" y="320675"/>
                  </a:lnTo>
                  <a:lnTo>
                    <a:pt x="711200" y="377825"/>
                  </a:lnTo>
                  <a:lnTo>
                    <a:pt x="838200" y="438150"/>
                  </a:lnTo>
                  <a:lnTo>
                    <a:pt x="1022350" y="520700"/>
                  </a:lnTo>
                  <a:lnTo>
                    <a:pt x="1200150" y="590550"/>
                  </a:lnTo>
                  <a:lnTo>
                    <a:pt x="1362075" y="647700"/>
                  </a:lnTo>
                  <a:lnTo>
                    <a:pt x="1524000" y="698500"/>
                  </a:lnTo>
                  <a:lnTo>
                    <a:pt x="1698625" y="749300"/>
                  </a:lnTo>
                  <a:lnTo>
                    <a:pt x="1803400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1">
              <a:extLst>
                <a:ext uri="{FF2B5EF4-FFF2-40B4-BE49-F238E27FC236}">
                  <a16:creationId xmlns:a16="http://schemas.microsoft.com/office/drawing/2014/main" id="{9B821E27-8491-41E8-B077-FF065F250B03}"/>
                </a:ext>
              </a:extLst>
            </p:cNvPr>
            <p:cNvSpPr/>
            <p:nvPr/>
          </p:nvSpPr>
          <p:spPr>
            <a:xfrm>
              <a:off x="5257801" y="2335214"/>
              <a:ext cx="1700213" cy="758825"/>
            </a:xfrm>
            <a:custGeom>
              <a:avLst/>
              <a:gdLst>
                <a:gd name="connsiteX0" fmla="*/ 595313 w 1700213"/>
                <a:gd name="connsiteY0" fmla="*/ 514350 h 757238"/>
                <a:gd name="connsiteX1" fmla="*/ 740569 w 1700213"/>
                <a:gd name="connsiteY1" fmla="*/ 461963 h 757238"/>
                <a:gd name="connsiteX2" fmla="*/ 866775 w 1700213"/>
                <a:gd name="connsiteY2" fmla="*/ 416719 h 757238"/>
                <a:gd name="connsiteX3" fmla="*/ 966788 w 1700213"/>
                <a:gd name="connsiteY3" fmla="*/ 381000 h 757238"/>
                <a:gd name="connsiteX4" fmla="*/ 1042988 w 1700213"/>
                <a:gd name="connsiteY4" fmla="*/ 352425 h 757238"/>
                <a:gd name="connsiteX5" fmla="*/ 1107281 w 1700213"/>
                <a:gd name="connsiteY5" fmla="*/ 323850 h 757238"/>
                <a:gd name="connsiteX6" fmla="*/ 1173956 w 1700213"/>
                <a:gd name="connsiteY6" fmla="*/ 288132 h 757238"/>
                <a:gd name="connsiteX7" fmla="*/ 1204913 w 1700213"/>
                <a:gd name="connsiteY7" fmla="*/ 261938 h 757238"/>
                <a:gd name="connsiteX8" fmla="*/ 1228725 w 1700213"/>
                <a:gd name="connsiteY8" fmla="*/ 240507 h 757238"/>
                <a:gd name="connsiteX9" fmla="*/ 1243013 w 1700213"/>
                <a:gd name="connsiteY9" fmla="*/ 219075 h 757238"/>
                <a:gd name="connsiteX10" fmla="*/ 1252538 w 1700213"/>
                <a:gd name="connsiteY10" fmla="*/ 195263 h 757238"/>
                <a:gd name="connsiteX11" fmla="*/ 1257300 w 1700213"/>
                <a:gd name="connsiteY11" fmla="*/ 166688 h 757238"/>
                <a:gd name="connsiteX12" fmla="*/ 1252538 w 1700213"/>
                <a:gd name="connsiteY12" fmla="*/ 142875 h 757238"/>
                <a:gd name="connsiteX13" fmla="*/ 1233488 w 1700213"/>
                <a:gd name="connsiteY13" fmla="*/ 111919 h 757238"/>
                <a:gd name="connsiteX14" fmla="*/ 1209675 w 1700213"/>
                <a:gd name="connsiteY14" fmla="*/ 80963 h 757238"/>
                <a:gd name="connsiteX15" fmla="*/ 1126331 w 1700213"/>
                <a:gd name="connsiteY15" fmla="*/ 14288 h 757238"/>
                <a:gd name="connsiteX16" fmla="*/ 1254919 w 1700213"/>
                <a:gd name="connsiteY16" fmla="*/ 0 h 757238"/>
                <a:gd name="connsiteX17" fmla="*/ 1385888 w 1700213"/>
                <a:gd name="connsiteY17" fmla="*/ 71438 h 757238"/>
                <a:gd name="connsiteX18" fmla="*/ 1488281 w 1700213"/>
                <a:gd name="connsiteY18" fmla="*/ 123825 h 757238"/>
                <a:gd name="connsiteX19" fmla="*/ 1557338 w 1700213"/>
                <a:gd name="connsiteY19" fmla="*/ 164307 h 757238"/>
                <a:gd name="connsiteX20" fmla="*/ 1607344 w 1700213"/>
                <a:gd name="connsiteY20" fmla="*/ 195263 h 757238"/>
                <a:gd name="connsiteX21" fmla="*/ 1645444 w 1700213"/>
                <a:gd name="connsiteY21" fmla="*/ 223838 h 757238"/>
                <a:gd name="connsiteX22" fmla="*/ 1669256 w 1700213"/>
                <a:gd name="connsiteY22" fmla="*/ 242888 h 757238"/>
                <a:gd name="connsiteX23" fmla="*/ 1688306 w 1700213"/>
                <a:gd name="connsiteY23" fmla="*/ 266700 h 757238"/>
                <a:gd name="connsiteX24" fmla="*/ 1697831 w 1700213"/>
                <a:gd name="connsiteY24" fmla="*/ 292894 h 757238"/>
                <a:gd name="connsiteX25" fmla="*/ 1700213 w 1700213"/>
                <a:gd name="connsiteY25" fmla="*/ 314325 h 757238"/>
                <a:gd name="connsiteX26" fmla="*/ 1693069 w 1700213"/>
                <a:gd name="connsiteY26" fmla="*/ 340519 h 757238"/>
                <a:gd name="connsiteX27" fmla="*/ 1671638 w 1700213"/>
                <a:gd name="connsiteY27" fmla="*/ 359569 h 757238"/>
                <a:gd name="connsiteX28" fmla="*/ 1621631 w 1700213"/>
                <a:gd name="connsiteY28" fmla="*/ 378619 h 757238"/>
                <a:gd name="connsiteX29" fmla="*/ 1566863 w 1700213"/>
                <a:gd name="connsiteY29" fmla="*/ 388144 h 757238"/>
                <a:gd name="connsiteX30" fmla="*/ 1452563 w 1700213"/>
                <a:gd name="connsiteY30" fmla="*/ 433388 h 757238"/>
                <a:gd name="connsiteX31" fmla="*/ 1235869 w 1700213"/>
                <a:gd name="connsiteY31" fmla="*/ 507207 h 757238"/>
                <a:gd name="connsiteX32" fmla="*/ 988219 w 1700213"/>
                <a:gd name="connsiteY32" fmla="*/ 578644 h 757238"/>
                <a:gd name="connsiteX33" fmla="*/ 750094 w 1700213"/>
                <a:gd name="connsiteY33" fmla="*/ 631032 h 757238"/>
                <a:gd name="connsiteX34" fmla="*/ 557213 w 1700213"/>
                <a:gd name="connsiteY34" fmla="*/ 673894 h 757238"/>
                <a:gd name="connsiteX35" fmla="*/ 350044 w 1700213"/>
                <a:gd name="connsiteY35" fmla="*/ 714375 h 757238"/>
                <a:gd name="connsiteX36" fmla="*/ 178594 w 1700213"/>
                <a:gd name="connsiteY36" fmla="*/ 742950 h 757238"/>
                <a:gd name="connsiteX37" fmla="*/ 80963 w 1700213"/>
                <a:gd name="connsiteY37" fmla="*/ 757238 h 757238"/>
                <a:gd name="connsiteX38" fmla="*/ 47625 w 1700213"/>
                <a:gd name="connsiteY38" fmla="*/ 757238 h 757238"/>
                <a:gd name="connsiteX39" fmla="*/ 21431 w 1700213"/>
                <a:gd name="connsiteY39" fmla="*/ 754857 h 757238"/>
                <a:gd name="connsiteX40" fmla="*/ 4763 w 1700213"/>
                <a:gd name="connsiteY40" fmla="*/ 750094 h 757238"/>
                <a:gd name="connsiteX41" fmla="*/ 0 w 1700213"/>
                <a:gd name="connsiteY41" fmla="*/ 742950 h 757238"/>
                <a:gd name="connsiteX42" fmla="*/ 2381 w 1700213"/>
                <a:gd name="connsiteY42" fmla="*/ 726282 h 757238"/>
                <a:gd name="connsiteX43" fmla="*/ 23813 w 1700213"/>
                <a:gd name="connsiteY43" fmla="*/ 707232 h 757238"/>
                <a:gd name="connsiteX44" fmla="*/ 50006 w 1700213"/>
                <a:gd name="connsiteY44" fmla="*/ 692944 h 757238"/>
                <a:gd name="connsiteX45" fmla="*/ 176213 w 1700213"/>
                <a:gd name="connsiteY45" fmla="*/ 654844 h 757238"/>
                <a:gd name="connsiteX46" fmla="*/ 395288 w 1700213"/>
                <a:gd name="connsiteY46" fmla="*/ 581025 h 757238"/>
                <a:gd name="connsiteX47" fmla="*/ 595313 w 1700213"/>
                <a:gd name="connsiteY47" fmla="*/ 514350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0213" h="757238">
                  <a:moveTo>
                    <a:pt x="595313" y="514350"/>
                  </a:moveTo>
                  <a:lnTo>
                    <a:pt x="740569" y="461963"/>
                  </a:lnTo>
                  <a:lnTo>
                    <a:pt x="866775" y="416719"/>
                  </a:lnTo>
                  <a:lnTo>
                    <a:pt x="966788" y="381000"/>
                  </a:lnTo>
                  <a:lnTo>
                    <a:pt x="1042988" y="352425"/>
                  </a:lnTo>
                  <a:lnTo>
                    <a:pt x="1107281" y="323850"/>
                  </a:lnTo>
                  <a:lnTo>
                    <a:pt x="1173956" y="288132"/>
                  </a:lnTo>
                  <a:lnTo>
                    <a:pt x="1204913" y="261938"/>
                  </a:lnTo>
                  <a:lnTo>
                    <a:pt x="1228725" y="240507"/>
                  </a:lnTo>
                  <a:lnTo>
                    <a:pt x="1243013" y="219075"/>
                  </a:lnTo>
                  <a:lnTo>
                    <a:pt x="1252538" y="195263"/>
                  </a:lnTo>
                  <a:lnTo>
                    <a:pt x="1257300" y="166688"/>
                  </a:lnTo>
                  <a:lnTo>
                    <a:pt x="1252538" y="142875"/>
                  </a:lnTo>
                  <a:lnTo>
                    <a:pt x="1233488" y="111919"/>
                  </a:lnTo>
                  <a:lnTo>
                    <a:pt x="1209675" y="80963"/>
                  </a:lnTo>
                  <a:lnTo>
                    <a:pt x="1126331" y="14288"/>
                  </a:lnTo>
                  <a:lnTo>
                    <a:pt x="1254919" y="0"/>
                  </a:lnTo>
                  <a:lnTo>
                    <a:pt x="1385888" y="71438"/>
                  </a:lnTo>
                  <a:lnTo>
                    <a:pt x="1488281" y="123825"/>
                  </a:lnTo>
                  <a:lnTo>
                    <a:pt x="1557338" y="164307"/>
                  </a:lnTo>
                  <a:lnTo>
                    <a:pt x="1607344" y="195263"/>
                  </a:lnTo>
                  <a:lnTo>
                    <a:pt x="1645444" y="223838"/>
                  </a:lnTo>
                  <a:lnTo>
                    <a:pt x="1669256" y="242888"/>
                  </a:lnTo>
                  <a:lnTo>
                    <a:pt x="1688306" y="266700"/>
                  </a:lnTo>
                  <a:lnTo>
                    <a:pt x="1697831" y="292894"/>
                  </a:lnTo>
                  <a:lnTo>
                    <a:pt x="1700213" y="314325"/>
                  </a:lnTo>
                  <a:lnTo>
                    <a:pt x="1693069" y="340519"/>
                  </a:lnTo>
                  <a:lnTo>
                    <a:pt x="1671638" y="359569"/>
                  </a:lnTo>
                  <a:lnTo>
                    <a:pt x="1621631" y="378619"/>
                  </a:lnTo>
                  <a:lnTo>
                    <a:pt x="1566863" y="388144"/>
                  </a:lnTo>
                  <a:lnTo>
                    <a:pt x="1452563" y="433388"/>
                  </a:lnTo>
                  <a:lnTo>
                    <a:pt x="1235869" y="507207"/>
                  </a:lnTo>
                  <a:lnTo>
                    <a:pt x="988219" y="578644"/>
                  </a:lnTo>
                  <a:lnTo>
                    <a:pt x="750094" y="631032"/>
                  </a:lnTo>
                  <a:lnTo>
                    <a:pt x="557213" y="673894"/>
                  </a:lnTo>
                  <a:lnTo>
                    <a:pt x="350044" y="714375"/>
                  </a:lnTo>
                  <a:lnTo>
                    <a:pt x="178594" y="742950"/>
                  </a:lnTo>
                  <a:lnTo>
                    <a:pt x="80963" y="757238"/>
                  </a:lnTo>
                  <a:lnTo>
                    <a:pt x="47625" y="757238"/>
                  </a:lnTo>
                  <a:lnTo>
                    <a:pt x="21431" y="754857"/>
                  </a:lnTo>
                  <a:lnTo>
                    <a:pt x="4763" y="750094"/>
                  </a:lnTo>
                  <a:lnTo>
                    <a:pt x="0" y="742950"/>
                  </a:lnTo>
                  <a:lnTo>
                    <a:pt x="2381" y="726282"/>
                  </a:lnTo>
                  <a:lnTo>
                    <a:pt x="23813" y="707232"/>
                  </a:lnTo>
                  <a:lnTo>
                    <a:pt x="50006" y="692944"/>
                  </a:lnTo>
                  <a:lnTo>
                    <a:pt x="176213" y="654844"/>
                  </a:lnTo>
                  <a:lnTo>
                    <a:pt x="395288" y="581025"/>
                  </a:lnTo>
                  <a:lnTo>
                    <a:pt x="595313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3">
              <a:extLst>
                <a:ext uri="{FF2B5EF4-FFF2-40B4-BE49-F238E27FC236}">
                  <a16:creationId xmlns:a16="http://schemas.microsoft.com/office/drawing/2014/main" id="{396EE382-044C-4DB9-B612-414E134AC52B}"/>
                </a:ext>
              </a:extLst>
            </p:cNvPr>
            <p:cNvSpPr/>
            <p:nvPr/>
          </p:nvSpPr>
          <p:spPr>
            <a:xfrm>
              <a:off x="5314951" y="3132138"/>
              <a:ext cx="2284413" cy="811212"/>
            </a:xfrm>
            <a:custGeom>
              <a:avLst/>
              <a:gdLst>
                <a:gd name="connsiteX0" fmla="*/ 747713 w 2283619"/>
                <a:gd name="connsiteY0" fmla="*/ 314325 h 812006"/>
                <a:gd name="connsiteX1" fmla="*/ 509588 w 2283619"/>
                <a:gd name="connsiteY1" fmla="*/ 347662 h 812006"/>
                <a:gd name="connsiteX2" fmla="*/ 240506 w 2283619"/>
                <a:gd name="connsiteY2" fmla="*/ 378619 h 812006"/>
                <a:gd name="connsiteX3" fmla="*/ 59531 w 2283619"/>
                <a:gd name="connsiteY3" fmla="*/ 392906 h 812006"/>
                <a:gd name="connsiteX4" fmla="*/ 0 w 2283619"/>
                <a:gd name="connsiteY4" fmla="*/ 257175 h 812006"/>
                <a:gd name="connsiteX5" fmla="*/ 128588 w 2283619"/>
                <a:gd name="connsiteY5" fmla="*/ 250031 h 812006"/>
                <a:gd name="connsiteX6" fmla="*/ 319088 w 2283619"/>
                <a:gd name="connsiteY6" fmla="*/ 233362 h 812006"/>
                <a:gd name="connsiteX7" fmla="*/ 666750 w 2283619"/>
                <a:gd name="connsiteY7" fmla="*/ 190500 h 812006"/>
                <a:gd name="connsiteX8" fmla="*/ 895350 w 2283619"/>
                <a:gd name="connsiteY8" fmla="*/ 159544 h 812006"/>
                <a:gd name="connsiteX9" fmla="*/ 1119188 w 2283619"/>
                <a:gd name="connsiteY9" fmla="*/ 140494 h 812006"/>
                <a:gd name="connsiteX10" fmla="*/ 1331119 w 2283619"/>
                <a:gd name="connsiteY10" fmla="*/ 109537 h 812006"/>
                <a:gd name="connsiteX11" fmla="*/ 1588294 w 2283619"/>
                <a:gd name="connsiteY11" fmla="*/ 69056 h 812006"/>
                <a:gd name="connsiteX12" fmla="*/ 1690688 w 2283619"/>
                <a:gd name="connsiteY12" fmla="*/ 52387 h 812006"/>
                <a:gd name="connsiteX13" fmla="*/ 1757363 w 2283619"/>
                <a:gd name="connsiteY13" fmla="*/ 35719 h 812006"/>
                <a:gd name="connsiteX14" fmla="*/ 1835944 w 2283619"/>
                <a:gd name="connsiteY14" fmla="*/ 19050 h 812006"/>
                <a:gd name="connsiteX15" fmla="*/ 1895475 w 2283619"/>
                <a:gd name="connsiteY15" fmla="*/ 9525 h 812006"/>
                <a:gd name="connsiteX16" fmla="*/ 1940719 w 2283619"/>
                <a:gd name="connsiteY16" fmla="*/ 4762 h 812006"/>
                <a:gd name="connsiteX17" fmla="*/ 1983581 w 2283619"/>
                <a:gd name="connsiteY17" fmla="*/ 0 h 812006"/>
                <a:gd name="connsiteX18" fmla="*/ 2031206 w 2283619"/>
                <a:gd name="connsiteY18" fmla="*/ 7144 h 812006"/>
                <a:gd name="connsiteX19" fmla="*/ 2093119 w 2283619"/>
                <a:gd name="connsiteY19" fmla="*/ 28575 h 812006"/>
                <a:gd name="connsiteX20" fmla="*/ 2152650 w 2283619"/>
                <a:gd name="connsiteY20" fmla="*/ 57150 h 812006"/>
                <a:gd name="connsiteX21" fmla="*/ 2200275 w 2283619"/>
                <a:gd name="connsiteY21" fmla="*/ 83344 h 812006"/>
                <a:gd name="connsiteX22" fmla="*/ 2231231 w 2283619"/>
                <a:gd name="connsiteY22" fmla="*/ 104775 h 812006"/>
                <a:gd name="connsiteX23" fmla="*/ 2262188 w 2283619"/>
                <a:gd name="connsiteY23" fmla="*/ 135731 h 812006"/>
                <a:gd name="connsiteX24" fmla="*/ 2278856 w 2283619"/>
                <a:gd name="connsiteY24" fmla="*/ 159544 h 812006"/>
                <a:gd name="connsiteX25" fmla="*/ 2283619 w 2283619"/>
                <a:gd name="connsiteY25" fmla="*/ 178594 h 812006"/>
                <a:gd name="connsiteX26" fmla="*/ 2281238 w 2283619"/>
                <a:gd name="connsiteY26" fmla="*/ 200025 h 812006"/>
                <a:gd name="connsiteX27" fmla="*/ 2269331 w 2283619"/>
                <a:gd name="connsiteY27" fmla="*/ 221456 h 812006"/>
                <a:gd name="connsiteX28" fmla="*/ 2243138 w 2283619"/>
                <a:gd name="connsiteY28" fmla="*/ 240506 h 812006"/>
                <a:gd name="connsiteX29" fmla="*/ 2205038 w 2283619"/>
                <a:gd name="connsiteY29" fmla="*/ 269081 h 812006"/>
                <a:gd name="connsiteX30" fmla="*/ 2171700 w 2283619"/>
                <a:gd name="connsiteY30" fmla="*/ 297656 h 812006"/>
                <a:gd name="connsiteX31" fmla="*/ 2147888 w 2283619"/>
                <a:gd name="connsiteY31" fmla="*/ 330994 h 812006"/>
                <a:gd name="connsiteX32" fmla="*/ 2116931 w 2283619"/>
                <a:gd name="connsiteY32" fmla="*/ 431006 h 812006"/>
                <a:gd name="connsiteX33" fmla="*/ 2057400 w 2283619"/>
                <a:gd name="connsiteY33" fmla="*/ 607219 h 812006"/>
                <a:gd name="connsiteX34" fmla="*/ 2038350 w 2283619"/>
                <a:gd name="connsiteY34" fmla="*/ 666750 h 812006"/>
                <a:gd name="connsiteX35" fmla="*/ 2019300 w 2283619"/>
                <a:gd name="connsiteY35" fmla="*/ 709612 h 812006"/>
                <a:gd name="connsiteX36" fmla="*/ 2007394 w 2283619"/>
                <a:gd name="connsiteY36" fmla="*/ 728662 h 812006"/>
                <a:gd name="connsiteX37" fmla="*/ 1981200 w 2283619"/>
                <a:gd name="connsiteY37" fmla="*/ 762000 h 812006"/>
                <a:gd name="connsiteX38" fmla="*/ 1952625 w 2283619"/>
                <a:gd name="connsiteY38" fmla="*/ 788194 h 812006"/>
                <a:gd name="connsiteX39" fmla="*/ 1916906 w 2283619"/>
                <a:gd name="connsiteY39" fmla="*/ 807244 h 812006"/>
                <a:gd name="connsiteX40" fmla="*/ 1895475 w 2283619"/>
                <a:gd name="connsiteY40" fmla="*/ 812006 h 812006"/>
                <a:gd name="connsiteX41" fmla="*/ 1874044 w 2283619"/>
                <a:gd name="connsiteY41" fmla="*/ 807244 h 812006"/>
                <a:gd name="connsiteX42" fmla="*/ 1847850 w 2283619"/>
                <a:gd name="connsiteY42" fmla="*/ 792956 h 812006"/>
                <a:gd name="connsiteX43" fmla="*/ 1819275 w 2283619"/>
                <a:gd name="connsiteY43" fmla="*/ 590550 h 812006"/>
                <a:gd name="connsiteX44" fmla="*/ 1838325 w 2283619"/>
                <a:gd name="connsiteY44" fmla="*/ 516731 h 812006"/>
                <a:gd name="connsiteX45" fmla="*/ 1859756 w 2283619"/>
                <a:gd name="connsiteY45" fmla="*/ 433387 h 812006"/>
                <a:gd name="connsiteX46" fmla="*/ 1874044 w 2283619"/>
                <a:gd name="connsiteY46" fmla="*/ 357187 h 812006"/>
                <a:gd name="connsiteX47" fmla="*/ 1885950 w 2283619"/>
                <a:gd name="connsiteY47" fmla="*/ 288131 h 812006"/>
                <a:gd name="connsiteX48" fmla="*/ 1890713 w 2283619"/>
                <a:gd name="connsiteY48" fmla="*/ 247650 h 812006"/>
                <a:gd name="connsiteX49" fmla="*/ 1885950 w 2283619"/>
                <a:gd name="connsiteY49" fmla="*/ 216694 h 812006"/>
                <a:gd name="connsiteX50" fmla="*/ 1866900 w 2283619"/>
                <a:gd name="connsiteY50" fmla="*/ 195262 h 812006"/>
                <a:gd name="connsiteX51" fmla="*/ 1835944 w 2283619"/>
                <a:gd name="connsiteY51" fmla="*/ 188119 h 812006"/>
                <a:gd name="connsiteX52" fmla="*/ 1750219 w 2283619"/>
                <a:gd name="connsiteY52" fmla="*/ 197644 h 812006"/>
                <a:gd name="connsiteX53" fmla="*/ 1438275 w 2283619"/>
                <a:gd name="connsiteY53" fmla="*/ 235744 h 812006"/>
                <a:gd name="connsiteX54" fmla="*/ 1078706 w 2283619"/>
                <a:gd name="connsiteY54" fmla="*/ 278606 h 812006"/>
                <a:gd name="connsiteX55" fmla="*/ 831056 w 2283619"/>
                <a:gd name="connsiteY55" fmla="*/ 302419 h 812006"/>
                <a:gd name="connsiteX56" fmla="*/ 747713 w 2283619"/>
                <a:gd name="connsiteY56" fmla="*/ 314325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83619" h="812006">
                  <a:moveTo>
                    <a:pt x="747713" y="314325"/>
                  </a:moveTo>
                  <a:lnTo>
                    <a:pt x="509588" y="347662"/>
                  </a:lnTo>
                  <a:lnTo>
                    <a:pt x="240506" y="378619"/>
                  </a:lnTo>
                  <a:lnTo>
                    <a:pt x="59531" y="392906"/>
                  </a:lnTo>
                  <a:lnTo>
                    <a:pt x="0" y="257175"/>
                  </a:lnTo>
                  <a:lnTo>
                    <a:pt x="128588" y="250031"/>
                  </a:lnTo>
                  <a:lnTo>
                    <a:pt x="319088" y="233362"/>
                  </a:lnTo>
                  <a:lnTo>
                    <a:pt x="666750" y="190500"/>
                  </a:lnTo>
                  <a:lnTo>
                    <a:pt x="895350" y="159544"/>
                  </a:lnTo>
                  <a:lnTo>
                    <a:pt x="1119188" y="140494"/>
                  </a:lnTo>
                  <a:lnTo>
                    <a:pt x="1331119" y="109537"/>
                  </a:lnTo>
                  <a:lnTo>
                    <a:pt x="1588294" y="69056"/>
                  </a:lnTo>
                  <a:lnTo>
                    <a:pt x="1690688" y="52387"/>
                  </a:lnTo>
                  <a:lnTo>
                    <a:pt x="1757363" y="35719"/>
                  </a:lnTo>
                  <a:lnTo>
                    <a:pt x="1835944" y="19050"/>
                  </a:lnTo>
                  <a:lnTo>
                    <a:pt x="1895475" y="9525"/>
                  </a:lnTo>
                  <a:lnTo>
                    <a:pt x="1940719" y="4762"/>
                  </a:lnTo>
                  <a:lnTo>
                    <a:pt x="1983581" y="0"/>
                  </a:lnTo>
                  <a:lnTo>
                    <a:pt x="2031206" y="7144"/>
                  </a:lnTo>
                  <a:lnTo>
                    <a:pt x="2093119" y="28575"/>
                  </a:lnTo>
                  <a:lnTo>
                    <a:pt x="2152650" y="57150"/>
                  </a:lnTo>
                  <a:lnTo>
                    <a:pt x="2200275" y="83344"/>
                  </a:lnTo>
                  <a:lnTo>
                    <a:pt x="2231231" y="104775"/>
                  </a:lnTo>
                  <a:lnTo>
                    <a:pt x="2262188" y="135731"/>
                  </a:lnTo>
                  <a:lnTo>
                    <a:pt x="2278856" y="159544"/>
                  </a:lnTo>
                  <a:lnTo>
                    <a:pt x="2283619" y="178594"/>
                  </a:lnTo>
                  <a:lnTo>
                    <a:pt x="2281238" y="200025"/>
                  </a:lnTo>
                  <a:lnTo>
                    <a:pt x="2269331" y="221456"/>
                  </a:lnTo>
                  <a:lnTo>
                    <a:pt x="2243138" y="240506"/>
                  </a:lnTo>
                  <a:lnTo>
                    <a:pt x="2205038" y="269081"/>
                  </a:lnTo>
                  <a:lnTo>
                    <a:pt x="2171700" y="297656"/>
                  </a:lnTo>
                  <a:lnTo>
                    <a:pt x="2147888" y="330994"/>
                  </a:lnTo>
                  <a:lnTo>
                    <a:pt x="2116931" y="431006"/>
                  </a:lnTo>
                  <a:lnTo>
                    <a:pt x="2057400" y="607219"/>
                  </a:lnTo>
                  <a:lnTo>
                    <a:pt x="2038350" y="666750"/>
                  </a:lnTo>
                  <a:lnTo>
                    <a:pt x="2019300" y="709612"/>
                  </a:lnTo>
                  <a:lnTo>
                    <a:pt x="2007394" y="728662"/>
                  </a:lnTo>
                  <a:lnTo>
                    <a:pt x="1981200" y="762000"/>
                  </a:lnTo>
                  <a:lnTo>
                    <a:pt x="1952625" y="788194"/>
                  </a:lnTo>
                  <a:lnTo>
                    <a:pt x="1916906" y="807244"/>
                  </a:lnTo>
                  <a:lnTo>
                    <a:pt x="1895475" y="812006"/>
                  </a:lnTo>
                  <a:lnTo>
                    <a:pt x="1874044" y="807244"/>
                  </a:lnTo>
                  <a:lnTo>
                    <a:pt x="1847850" y="792956"/>
                  </a:lnTo>
                  <a:lnTo>
                    <a:pt x="1819275" y="590550"/>
                  </a:lnTo>
                  <a:lnTo>
                    <a:pt x="1838325" y="516731"/>
                  </a:lnTo>
                  <a:lnTo>
                    <a:pt x="1859756" y="433387"/>
                  </a:lnTo>
                  <a:lnTo>
                    <a:pt x="1874044" y="357187"/>
                  </a:lnTo>
                  <a:lnTo>
                    <a:pt x="1885950" y="288131"/>
                  </a:lnTo>
                  <a:lnTo>
                    <a:pt x="1890713" y="247650"/>
                  </a:lnTo>
                  <a:lnTo>
                    <a:pt x="1885950" y="216694"/>
                  </a:lnTo>
                  <a:lnTo>
                    <a:pt x="1866900" y="195262"/>
                  </a:lnTo>
                  <a:lnTo>
                    <a:pt x="1835944" y="188119"/>
                  </a:lnTo>
                  <a:lnTo>
                    <a:pt x="1750219" y="197644"/>
                  </a:lnTo>
                  <a:lnTo>
                    <a:pt x="1438275" y="235744"/>
                  </a:lnTo>
                  <a:lnTo>
                    <a:pt x="1078706" y="278606"/>
                  </a:lnTo>
                  <a:lnTo>
                    <a:pt x="831056" y="302419"/>
                  </a:lnTo>
                  <a:lnTo>
                    <a:pt x="747713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9">
              <a:extLst>
                <a:ext uri="{FF2B5EF4-FFF2-40B4-BE49-F238E27FC236}">
                  <a16:creationId xmlns:a16="http://schemas.microsoft.com/office/drawing/2014/main" id="{669150D7-2FB2-49EB-8D59-5A4D80024A58}"/>
                </a:ext>
              </a:extLst>
            </p:cNvPr>
            <p:cNvSpPr/>
            <p:nvPr/>
          </p:nvSpPr>
          <p:spPr>
            <a:xfrm>
              <a:off x="5476875" y="3686176"/>
              <a:ext cx="1754188" cy="328613"/>
            </a:xfrm>
            <a:custGeom>
              <a:avLst/>
              <a:gdLst>
                <a:gd name="connsiteX0" fmla="*/ 295275 w 1754981"/>
                <a:gd name="connsiteY0" fmla="*/ 178594 h 328613"/>
                <a:gd name="connsiteX1" fmla="*/ 607219 w 1754981"/>
                <a:gd name="connsiteY1" fmla="*/ 135731 h 328613"/>
                <a:gd name="connsiteX2" fmla="*/ 731044 w 1754981"/>
                <a:gd name="connsiteY2" fmla="*/ 119063 h 328613"/>
                <a:gd name="connsiteX3" fmla="*/ 933450 w 1754981"/>
                <a:gd name="connsiteY3" fmla="*/ 83344 h 328613"/>
                <a:gd name="connsiteX4" fmla="*/ 1173956 w 1754981"/>
                <a:gd name="connsiteY4" fmla="*/ 52388 h 328613"/>
                <a:gd name="connsiteX5" fmla="*/ 1321594 w 1754981"/>
                <a:gd name="connsiteY5" fmla="*/ 33338 h 328613"/>
                <a:gd name="connsiteX6" fmla="*/ 1421606 w 1754981"/>
                <a:gd name="connsiteY6" fmla="*/ 16669 h 328613"/>
                <a:gd name="connsiteX7" fmla="*/ 1483519 w 1754981"/>
                <a:gd name="connsiteY7" fmla="*/ 4763 h 328613"/>
                <a:gd name="connsiteX8" fmla="*/ 1514475 w 1754981"/>
                <a:gd name="connsiteY8" fmla="*/ 0 h 328613"/>
                <a:gd name="connsiteX9" fmla="*/ 1569244 w 1754981"/>
                <a:gd name="connsiteY9" fmla="*/ 0 h 328613"/>
                <a:gd name="connsiteX10" fmla="*/ 1685925 w 1754981"/>
                <a:gd name="connsiteY10" fmla="*/ 16669 h 328613"/>
                <a:gd name="connsiteX11" fmla="*/ 1754981 w 1754981"/>
                <a:gd name="connsiteY11" fmla="*/ 26194 h 328613"/>
                <a:gd name="connsiteX12" fmla="*/ 1728788 w 1754981"/>
                <a:gd name="connsiteY12" fmla="*/ 252413 h 328613"/>
                <a:gd name="connsiteX13" fmla="*/ 1704975 w 1754981"/>
                <a:gd name="connsiteY13" fmla="*/ 245269 h 328613"/>
                <a:gd name="connsiteX14" fmla="*/ 1681163 w 1754981"/>
                <a:gd name="connsiteY14" fmla="*/ 235744 h 328613"/>
                <a:gd name="connsiteX15" fmla="*/ 1650206 w 1754981"/>
                <a:gd name="connsiteY15" fmla="*/ 216694 h 328613"/>
                <a:gd name="connsiteX16" fmla="*/ 1616869 w 1754981"/>
                <a:gd name="connsiteY16" fmla="*/ 204788 h 328613"/>
                <a:gd name="connsiteX17" fmla="*/ 1564481 w 1754981"/>
                <a:gd name="connsiteY17" fmla="*/ 195263 h 328613"/>
                <a:gd name="connsiteX18" fmla="*/ 1502569 w 1754981"/>
                <a:gd name="connsiteY18" fmla="*/ 190500 h 328613"/>
                <a:gd name="connsiteX19" fmla="*/ 1309688 w 1754981"/>
                <a:gd name="connsiteY19" fmla="*/ 204788 h 328613"/>
                <a:gd name="connsiteX20" fmla="*/ 983456 w 1754981"/>
                <a:gd name="connsiteY20" fmla="*/ 230981 h 328613"/>
                <a:gd name="connsiteX21" fmla="*/ 923925 w 1754981"/>
                <a:gd name="connsiteY21" fmla="*/ 235744 h 328613"/>
                <a:gd name="connsiteX22" fmla="*/ 716756 w 1754981"/>
                <a:gd name="connsiteY22" fmla="*/ 278606 h 328613"/>
                <a:gd name="connsiteX23" fmla="*/ 571500 w 1754981"/>
                <a:gd name="connsiteY23" fmla="*/ 290513 h 328613"/>
                <a:gd name="connsiteX24" fmla="*/ 311944 w 1754981"/>
                <a:gd name="connsiteY24" fmla="*/ 309563 h 328613"/>
                <a:gd name="connsiteX25" fmla="*/ 26194 w 1754981"/>
                <a:gd name="connsiteY25" fmla="*/ 328613 h 328613"/>
                <a:gd name="connsiteX26" fmla="*/ 0 w 1754981"/>
                <a:gd name="connsiteY26" fmla="*/ 223838 h 328613"/>
                <a:gd name="connsiteX27" fmla="*/ 147638 w 1754981"/>
                <a:gd name="connsiteY27" fmla="*/ 200025 h 328613"/>
                <a:gd name="connsiteX28" fmla="*/ 295275 w 1754981"/>
                <a:gd name="connsiteY28" fmla="*/ 178594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1" h="328613">
                  <a:moveTo>
                    <a:pt x="295275" y="178594"/>
                  </a:moveTo>
                  <a:lnTo>
                    <a:pt x="607219" y="135731"/>
                  </a:lnTo>
                  <a:lnTo>
                    <a:pt x="731044" y="119063"/>
                  </a:lnTo>
                  <a:lnTo>
                    <a:pt x="933450" y="83344"/>
                  </a:lnTo>
                  <a:lnTo>
                    <a:pt x="1173956" y="52388"/>
                  </a:lnTo>
                  <a:lnTo>
                    <a:pt x="1321594" y="33338"/>
                  </a:lnTo>
                  <a:lnTo>
                    <a:pt x="1421606" y="16669"/>
                  </a:lnTo>
                  <a:lnTo>
                    <a:pt x="1483519" y="4763"/>
                  </a:lnTo>
                  <a:lnTo>
                    <a:pt x="1514475" y="0"/>
                  </a:lnTo>
                  <a:lnTo>
                    <a:pt x="1569244" y="0"/>
                  </a:lnTo>
                  <a:lnTo>
                    <a:pt x="1685925" y="16669"/>
                  </a:lnTo>
                  <a:lnTo>
                    <a:pt x="1754981" y="26194"/>
                  </a:lnTo>
                  <a:lnTo>
                    <a:pt x="1728788" y="252413"/>
                  </a:lnTo>
                  <a:lnTo>
                    <a:pt x="1704975" y="245269"/>
                  </a:lnTo>
                  <a:lnTo>
                    <a:pt x="1681163" y="235744"/>
                  </a:lnTo>
                  <a:lnTo>
                    <a:pt x="1650206" y="216694"/>
                  </a:lnTo>
                  <a:lnTo>
                    <a:pt x="1616869" y="204788"/>
                  </a:lnTo>
                  <a:lnTo>
                    <a:pt x="1564481" y="195263"/>
                  </a:lnTo>
                  <a:lnTo>
                    <a:pt x="1502569" y="190500"/>
                  </a:lnTo>
                  <a:lnTo>
                    <a:pt x="1309688" y="204788"/>
                  </a:lnTo>
                  <a:lnTo>
                    <a:pt x="983456" y="230981"/>
                  </a:lnTo>
                  <a:lnTo>
                    <a:pt x="923925" y="235744"/>
                  </a:lnTo>
                  <a:lnTo>
                    <a:pt x="716756" y="278606"/>
                  </a:lnTo>
                  <a:lnTo>
                    <a:pt x="571500" y="290513"/>
                  </a:lnTo>
                  <a:lnTo>
                    <a:pt x="311944" y="309563"/>
                  </a:lnTo>
                  <a:lnTo>
                    <a:pt x="26194" y="328613"/>
                  </a:lnTo>
                  <a:lnTo>
                    <a:pt x="0" y="223838"/>
                  </a:lnTo>
                  <a:lnTo>
                    <a:pt x="147638" y="200025"/>
                  </a:lnTo>
                  <a:lnTo>
                    <a:pt x="295275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2">
              <a:extLst>
                <a:ext uri="{FF2B5EF4-FFF2-40B4-BE49-F238E27FC236}">
                  <a16:creationId xmlns:a16="http://schemas.microsoft.com/office/drawing/2014/main" id="{40AF4F34-46A2-460C-9EED-77C524FAE290}"/>
                </a:ext>
              </a:extLst>
            </p:cNvPr>
            <p:cNvSpPr/>
            <p:nvPr/>
          </p:nvSpPr>
          <p:spPr>
            <a:xfrm>
              <a:off x="4706938" y="4430713"/>
              <a:ext cx="474662" cy="1428750"/>
            </a:xfrm>
            <a:custGeom>
              <a:avLst/>
              <a:gdLst>
                <a:gd name="connsiteX0" fmla="*/ 219075 w 473869"/>
                <a:gd name="connsiteY0" fmla="*/ 721519 h 1428750"/>
                <a:gd name="connsiteX1" fmla="*/ 221457 w 473869"/>
                <a:gd name="connsiteY1" fmla="*/ 614363 h 1428750"/>
                <a:gd name="connsiteX2" fmla="*/ 219075 w 473869"/>
                <a:gd name="connsiteY2" fmla="*/ 519113 h 1428750"/>
                <a:gd name="connsiteX3" fmla="*/ 214313 w 473869"/>
                <a:gd name="connsiteY3" fmla="*/ 438150 h 1428750"/>
                <a:gd name="connsiteX4" fmla="*/ 207169 w 473869"/>
                <a:gd name="connsiteY4" fmla="*/ 354807 h 1428750"/>
                <a:gd name="connsiteX5" fmla="*/ 197644 w 473869"/>
                <a:gd name="connsiteY5" fmla="*/ 300038 h 1428750"/>
                <a:gd name="connsiteX6" fmla="*/ 185738 w 473869"/>
                <a:gd name="connsiteY6" fmla="*/ 264319 h 1428750"/>
                <a:gd name="connsiteX7" fmla="*/ 171450 w 473869"/>
                <a:gd name="connsiteY7" fmla="*/ 230982 h 1428750"/>
                <a:gd name="connsiteX8" fmla="*/ 157163 w 473869"/>
                <a:gd name="connsiteY8" fmla="*/ 207169 h 1428750"/>
                <a:gd name="connsiteX9" fmla="*/ 133350 w 473869"/>
                <a:gd name="connsiteY9" fmla="*/ 173832 h 1428750"/>
                <a:gd name="connsiteX10" fmla="*/ 102394 w 473869"/>
                <a:gd name="connsiteY10" fmla="*/ 140494 h 1428750"/>
                <a:gd name="connsiteX11" fmla="*/ 76200 w 473869"/>
                <a:gd name="connsiteY11" fmla="*/ 119063 h 1428750"/>
                <a:gd name="connsiteX12" fmla="*/ 52388 w 473869"/>
                <a:gd name="connsiteY12" fmla="*/ 100013 h 1428750"/>
                <a:gd name="connsiteX13" fmla="*/ 30957 w 473869"/>
                <a:gd name="connsiteY13" fmla="*/ 83344 h 1428750"/>
                <a:gd name="connsiteX14" fmla="*/ 16669 w 473869"/>
                <a:gd name="connsiteY14" fmla="*/ 69057 h 1428750"/>
                <a:gd name="connsiteX15" fmla="*/ 2382 w 473869"/>
                <a:gd name="connsiteY15" fmla="*/ 47625 h 1428750"/>
                <a:gd name="connsiteX16" fmla="*/ 0 w 473869"/>
                <a:gd name="connsiteY16" fmla="*/ 28575 h 1428750"/>
                <a:gd name="connsiteX17" fmla="*/ 9525 w 473869"/>
                <a:gd name="connsiteY17" fmla="*/ 9525 h 1428750"/>
                <a:gd name="connsiteX18" fmla="*/ 30957 w 473869"/>
                <a:gd name="connsiteY18" fmla="*/ 2382 h 1428750"/>
                <a:gd name="connsiteX19" fmla="*/ 90488 w 473869"/>
                <a:gd name="connsiteY19" fmla="*/ 0 h 1428750"/>
                <a:gd name="connsiteX20" fmla="*/ 159544 w 473869"/>
                <a:gd name="connsiteY20" fmla="*/ 7144 h 1428750"/>
                <a:gd name="connsiteX21" fmla="*/ 223838 w 473869"/>
                <a:gd name="connsiteY21" fmla="*/ 16669 h 1428750"/>
                <a:gd name="connsiteX22" fmla="*/ 266700 w 473869"/>
                <a:gd name="connsiteY22" fmla="*/ 26194 h 1428750"/>
                <a:gd name="connsiteX23" fmla="*/ 321469 w 473869"/>
                <a:gd name="connsiteY23" fmla="*/ 45244 h 1428750"/>
                <a:gd name="connsiteX24" fmla="*/ 345282 w 473869"/>
                <a:gd name="connsiteY24" fmla="*/ 59532 h 1428750"/>
                <a:gd name="connsiteX25" fmla="*/ 407194 w 473869"/>
                <a:gd name="connsiteY25" fmla="*/ 223838 h 1428750"/>
                <a:gd name="connsiteX26" fmla="*/ 426244 w 473869"/>
                <a:gd name="connsiteY26" fmla="*/ 285750 h 1428750"/>
                <a:gd name="connsiteX27" fmla="*/ 440532 w 473869"/>
                <a:gd name="connsiteY27" fmla="*/ 352425 h 1428750"/>
                <a:gd name="connsiteX28" fmla="*/ 442913 w 473869"/>
                <a:gd name="connsiteY28" fmla="*/ 442913 h 1428750"/>
                <a:gd name="connsiteX29" fmla="*/ 445294 w 473869"/>
                <a:gd name="connsiteY29" fmla="*/ 552450 h 1428750"/>
                <a:gd name="connsiteX30" fmla="*/ 452438 w 473869"/>
                <a:gd name="connsiteY30" fmla="*/ 714375 h 1428750"/>
                <a:gd name="connsiteX31" fmla="*/ 461963 w 473869"/>
                <a:gd name="connsiteY31" fmla="*/ 826294 h 1428750"/>
                <a:gd name="connsiteX32" fmla="*/ 469107 w 473869"/>
                <a:gd name="connsiteY32" fmla="*/ 964407 h 1428750"/>
                <a:gd name="connsiteX33" fmla="*/ 473869 w 473869"/>
                <a:gd name="connsiteY33" fmla="*/ 1052513 h 1428750"/>
                <a:gd name="connsiteX34" fmla="*/ 471488 w 473869"/>
                <a:gd name="connsiteY34" fmla="*/ 1135857 h 1428750"/>
                <a:gd name="connsiteX35" fmla="*/ 461963 w 473869"/>
                <a:gd name="connsiteY35" fmla="*/ 1257300 h 1428750"/>
                <a:gd name="connsiteX36" fmla="*/ 442913 w 473869"/>
                <a:gd name="connsiteY36" fmla="*/ 1364457 h 1428750"/>
                <a:gd name="connsiteX37" fmla="*/ 428625 w 473869"/>
                <a:gd name="connsiteY37" fmla="*/ 1397794 h 1428750"/>
                <a:gd name="connsiteX38" fmla="*/ 414338 w 473869"/>
                <a:gd name="connsiteY38" fmla="*/ 1416844 h 1428750"/>
                <a:gd name="connsiteX39" fmla="*/ 390525 w 473869"/>
                <a:gd name="connsiteY39" fmla="*/ 1428750 h 1428750"/>
                <a:gd name="connsiteX40" fmla="*/ 376238 w 473869"/>
                <a:gd name="connsiteY40" fmla="*/ 1428750 h 1428750"/>
                <a:gd name="connsiteX41" fmla="*/ 345282 w 473869"/>
                <a:gd name="connsiteY41" fmla="*/ 1414463 h 1428750"/>
                <a:gd name="connsiteX42" fmla="*/ 314325 w 473869"/>
                <a:gd name="connsiteY42" fmla="*/ 1390650 h 1428750"/>
                <a:gd name="connsiteX43" fmla="*/ 283369 w 473869"/>
                <a:gd name="connsiteY43" fmla="*/ 1362075 h 1428750"/>
                <a:gd name="connsiteX44" fmla="*/ 261938 w 473869"/>
                <a:gd name="connsiteY44" fmla="*/ 1333500 h 1428750"/>
                <a:gd name="connsiteX45" fmla="*/ 230982 w 473869"/>
                <a:gd name="connsiteY45" fmla="*/ 1269207 h 1428750"/>
                <a:gd name="connsiteX46" fmla="*/ 197644 w 473869"/>
                <a:gd name="connsiteY46" fmla="*/ 1178719 h 1428750"/>
                <a:gd name="connsiteX47" fmla="*/ 176213 w 473869"/>
                <a:gd name="connsiteY47" fmla="*/ 1081088 h 1428750"/>
                <a:gd name="connsiteX48" fmla="*/ 178594 w 473869"/>
                <a:gd name="connsiteY48" fmla="*/ 1064419 h 1428750"/>
                <a:gd name="connsiteX49" fmla="*/ 188119 w 473869"/>
                <a:gd name="connsiteY49" fmla="*/ 1016794 h 1428750"/>
                <a:gd name="connsiteX50" fmla="*/ 202407 w 473869"/>
                <a:gd name="connsiteY50" fmla="*/ 952500 h 1428750"/>
                <a:gd name="connsiteX51" fmla="*/ 209550 w 473869"/>
                <a:gd name="connsiteY51" fmla="*/ 897732 h 1428750"/>
                <a:gd name="connsiteX52" fmla="*/ 216694 w 473869"/>
                <a:gd name="connsiteY52" fmla="*/ 823913 h 1428750"/>
                <a:gd name="connsiteX53" fmla="*/ 219075 w 473869"/>
                <a:gd name="connsiteY53" fmla="*/ 721519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3869" h="1428750">
                  <a:moveTo>
                    <a:pt x="219075" y="721519"/>
                  </a:moveTo>
                  <a:lnTo>
                    <a:pt x="221457" y="614363"/>
                  </a:lnTo>
                  <a:lnTo>
                    <a:pt x="219075" y="519113"/>
                  </a:lnTo>
                  <a:lnTo>
                    <a:pt x="214313" y="438150"/>
                  </a:lnTo>
                  <a:lnTo>
                    <a:pt x="207169" y="354807"/>
                  </a:lnTo>
                  <a:lnTo>
                    <a:pt x="197644" y="300038"/>
                  </a:lnTo>
                  <a:lnTo>
                    <a:pt x="185738" y="264319"/>
                  </a:lnTo>
                  <a:lnTo>
                    <a:pt x="171450" y="230982"/>
                  </a:lnTo>
                  <a:lnTo>
                    <a:pt x="157163" y="207169"/>
                  </a:lnTo>
                  <a:lnTo>
                    <a:pt x="133350" y="173832"/>
                  </a:lnTo>
                  <a:lnTo>
                    <a:pt x="102394" y="140494"/>
                  </a:lnTo>
                  <a:lnTo>
                    <a:pt x="76200" y="119063"/>
                  </a:lnTo>
                  <a:lnTo>
                    <a:pt x="52388" y="100013"/>
                  </a:lnTo>
                  <a:lnTo>
                    <a:pt x="30957" y="83344"/>
                  </a:lnTo>
                  <a:lnTo>
                    <a:pt x="16669" y="69057"/>
                  </a:lnTo>
                  <a:lnTo>
                    <a:pt x="2382" y="47625"/>
                  </a:lnTo>
                  <a:lnTo>
                    <a:pt x="0" y="28575"/>
                  </a:lnTo>
                  <a:lnTo>
                    <a:pt x="9525" y="9525"/>
                  </a:lnTo>
                  <a:lnTo>
                    <a:pt x="30957" y="2382"/>
                  </a:lnTo>
                  <a:lnTo>
                    <a:pt x="90488" y="0"/>
                  </a:lnTo>
                  <a:lnTo>
                    <a:pt x="159544" y="7144"/>
                  </a:lnTo>
                  <a:lnTo>
                    <a:pt x="223838" y="16669"/>
                  </a:lnTo>
                  <a:lnTo>
                    <a:pt x="266700" y="26194"/>
                  </a:lnTo>
                  <a:lnTo>
                    <a:pt x="321469" y="45244"/>
                  </a:lnTo>
                  <a:lnTo>
                    <a:pt x="345282" y="59532"/>
                  </a:lnTo>
                  <a:lnTo>
                    <a:pt x="407194" y="223838"/>
                  </a:lnTo>
                  <a:lnTo>
                    <a:pt x="426244" y="285750"/>
                  </a:lnTo>
                  <a:lnTo>
                    <a:pt x="440532" y="352425"/>
                  </a:lnTo>
                  <a:cubicBezTo>
                    <a:pt x="441326" y="382588"/>
                    <a:pt x="442119" y="412750"/>
                    <a:pt x="442913" y="442913"/>
                  </a:cubicBezTo>
                  <a:cubicBezTo>
                    <a:pt x="443707" y="479425"/>
                    <a:pt x="444500" y="515938"/>
                    <a:pt x="445294" y="552450"/>
                  </a:cubicBezTo>
                  <a:lnTo>
                    <a:pt x="452438" y="714375"/>
                  </a:lnTo>
                  <a:lnTo>
                    <a:pt x="461963" y="826294"/>
                  </a:lnTo>
                  <a:lnTo>
                    <a:pt x="469107" y="964407"/>
                  </a:lnTo>
                  <a:lnTo>
                    <a:pt x="473869" y="1052513"/>
                  </a:lnTo>
                  <a:cubicBezTo>
                    <a:pt x="473075" y="1080294"/>
                    <a:pt x="472282" y="1108076"/>
                    <a:pt x="471488" y="1135857"/>
                  </a:cubicBezTo>
                  <a:lnTo>
                    <a:pt x="461963" y="1257300"/>
                  </a:lnTo>
                  <a:lnTo>
                    <a:pt x="442913" y="1364457"/>
                  </a:lnTo>
                  <a:lnTo>
                    <a:pt x="428625" y="1397794"/>
                  </a:lnTo>
                  <a:lnTo>
                    <a:pt x="414338" y="1416844"/>
                  </a:lnTo>
                  <a:lnTo>
                    <a:pt x="390525" y="1428750"/>
                  </a:lnTo>
                  <a:lnTo>
                    <a:pt x="376238" y="1428750"/>
                  </a:lnTo>
                  <a:lnTo>
                    <a:pt x="345282" y="1414463"/>
                  </a:lnTo>
                  <a:lnTo>
                    <a:pt x="314325" y="1390650"/>
                  </a:lnTo>
                  <a:lnTo>
                    <a:pt x="283369" y="1362075"/>
                  </a:lnTo>
                  <a:lnTo>
                    <a:pt x="261938" y="1333500"/>
                  </a:lnTo>
                  <a:lnTo>
                    <a:pt x="230982" y="1269207"/>
                  </a:lnTo>
                  <a:lnTo>
                    <a:pt x="197644" y="1178719"/>
                  </a:lnTo>
                  <a:lnTo>
                    <a:pt x="176213" y="1081088"/>
                  </a:lnTo>
                  <a:lnTo>
                    <a:pt x="178594" y="1064419"/>
                  </a:lnTo>
                  <a:lnTo>
                    <a:pt x="188119" y="1016794"/>
                  </a:lnTo>
                  <a:lnTo>
                    <a:pt x="202407" y="952500"/>
                  </a:lnTo>
                  <a:lnTo>
                    <a:pt x="209550" y="897732"/>
                  </a:lnTo>
                  <a:lnTo>
                    <a:pt x="216694" y="823913"/>
                  </a:lnTo>
                  <a:cubicBezTo>
                    <a:pt x="217488" y="789782"/>
                    <a:pt x="218281" y="755650"/>
                    <a:pt x="219075" y="7215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2BBFCD0-A4C9-4C8B-B4BE-99C316659C37}"/>
                </a:ext>
              </a:extLst>
            </p:cNvPr>
            <p:cNvSpPr/>
            <p:nvPr/>
          </p:nvSpPr>
          <p:spPr>
            <a:xfrm>
              <a:off x="4970464" y="4122739"/>
              <a:ext cx="3228975" cy="1944687"/>
            </a:xfrm>
            <a:custGeom>
              <a:avLst/>
              <a:gdLst>
                <a:gd name="connsiteX0" fmla="*/ 1096751 w 3229470"/>
                <a:gd name="connsiteY0" fmla="*/ 235207 h 1945082"/>
                <a:gd name="connsiteX1" fmla="*/ 552339 w 3229470"/>
                <a:gd name="connsiteY1" fmla="*/ 298634 h 1945082"/>
                <a:gd name="connsiteX2" fmla="*/ 34356 w 3229470"/>
                <a:gd name="connsiteY2" fmla="*/ 362060 h 1945082"/>
                <a:gd name="connsiteX3" fmla="*/ 0 w 3229470"/>
                <a:gd name="connsiteY3" fmla="*/ 369989 h 1945082"/>
                <a:gd name="connsiteX4" fmla="*/ 60783 w 3229470"/>
                <a:gd name="connsiteY4" fmla="*/ 523270 h 1945082"/>
                <a:gd name="connsiteX5" fmla="*/ 510055 w 3229470"/>
                <a:gd name="connsiteY5" fmla="*/ 467771 h 1945082"/>
                <a:gd name="connsiteX6" fmla="*/ 1033324 w 3229470"/>
                <a:gd name="connsiteY6" fmla="*/ 399059 h 1945082"/>
                <a:gd name="connsiteX7" fmla="*/ 1247389 w 3229470"/>
                <a:gd name="connsiteY7" fmla="*/ 369989 h 1945082"/>
                <a:gd name="connsiteX8" fmla="*/ 1511667 w 3229470"/>
                <a:gd name="connsiteY8" fmla="*/ 354132 h 1945082"/>
                <a:gd name="connsiteX9" fmla="*/ 1577736 w 3229470"/>
                <a:gd name="connsiteY9" fmla="*/ 346204 h 1945082"/>
                <a:gd name="connsiteX10" fmla="*/ 1654376 w 3229470"/>
                <a:gd name="connsiteY10" fmla="*/ 332990 h 1945082"/>
                <a:gd name="connsiteX11" fmla="*/ 1768016 w 3229470"/>
                <a:gd name="connsiteY11" fmla="*/ 325062 h 1945082"/>
                <a:gd name="connsiteX12" fmla="*/ 2127433 w 3229470"/>
                <a:gd name="connsiteY12" fmla="*/ 295991 h 1945082"/>
                <a:gd name="connsiteX13" fmla="*/ 2500064 w 3229470"/>
                <a:gd name="connsiteY13" fmla="*/ 261635 h 1945082"/>
                <a:gd name="connsiteX14" fmla="*/ 2700915 w 3229470"/>
                <a:gd name="connsiteY14" fmla="*/ 243136 h 1945082"/>
                <a:gd name="connsiteX15" fmla="*/ 2756413 w 3229470"/>
                <a:gd name="connsiteY15" fmla="*/ 243136 h 1945082"/>
                <a:gd name="connsiteX16" fmla="*/ 2782841 w 3229470"/>
                <a:gd name="connsiteY16" fmla="*/ 248421 h 1945082"/>
                <a:gd name="connsiteX17" fmla="*/ 2806626 w 3229470"/>
                <a:gd name="connsiteY17" fmla="*/ 261635 h 1945082"/>
                <a:gd name="connsiteX18" fmla="*/ 2827768 w 3229470"/>
                <a:gd name="connsiteY18" fmla="*/ 277492 h 1945082"/>
                <a:gd name="connsiteX19" fmla="*/ 2843625 w 3229470"/>
                <a:gd name="connsiteY19" fmla="*/ 303919 h 1945082"/>
                <a:gd name="connsiteX20" fmla="*/ 2859482 w 3229470"/>
                <a:gd name="connsiteY20" fmla="*/ 338275 h 1945082"/>
                <a:gd name="connsiteX21" fmla="*/ 2862124 w 3229470"/>
                <a:gd name="connsiteY21" fmla="*/ 364703 h 1945082"/>
                <a:gd name="connsiteX22" fmla="*/ 2811912 w 3229470"/>
                <a:gd name="connsiteY22" fmla="*/ 684479 h 1945082"/>
                <a:gd name="connsiteX23" fmla="*/ 2743200 w 3229470"/>
                <a:gd name="connsiteY23" fmla="*/ 1102037 h 1945082"/>
                <a:gd name="connsiteX24" fmla="*/ 2687701 w 3229470"/>
                <a:gd name="connsiteY24" fmla="*/ 1387457 h 1945082"/>
                <a:gd name="connsiteX25" fmla="*/ 2674487 w 3229470"/>
                <a:gd name="connsiteY25" fmla="*/ 1413885 h 1945082"/>
                <a:gd name="connsiteX26" fmla="*/ 2648060 w 3229470"/>
                <a:gd name="connsiteY26" fmla="*/ 1445598 h 1945082"/>
                <a:gd name="connsiteX27" fmla="*/ 2640131 w 3229470"/>
                <a:gd name="connsiteY27" fmla="*/ 1910726 h 1945082"/>
                <a:gd name="connsiteX28" fmla="*/ 2658631 w 3229470"/>
                <a:gd name="connsiteY28" fmla="*/ 1937154 h 1945082"/>
                <a:gd name="connsiteX29" fmla="*/ 2679773 w 3229470"/>
                <a:gd name="connsiteY29" fmla="*/ 1945082 h 1945082"/>
                <a:gd name="connsiteX30" fmla="*/ 2714129 w 3229470"/>
                <a:gd name="connsiteY30" fmla="*/ 1937154 h 1945082"/>
                <a:gd name="connsiteX31" fmla="*/ 2748485 w 3229470"/>
                <a:gd name="connsiteY31" fmla="*/ 1918655 h 1945082"/>
                <a:gd name="connsiteX32" fmla="*/ 2777556 w 3229470"/>
                <a:gd name="connsiteY32" fmla="*/ 1889584 h 1945082"/>
                <a:gd name="connsiteX33" fmla="*/ 2806626 w 3229470"/>
                <a:gd name="connsiteY33" fmla="*/ 1849943 h 1945082"/>
                <a:gd name="connsiteX34" fmla="*/ 2848911 w 3229470"/>
                <a:gd name="connsiteY34" fmla="*/ 1768017 h 1945082"/>
                <a:gd name="connsiteX35" fmla="*/ 2877981 w 3229470"/>
                <a:gd name="connsiteY35" fmla="*/ 1678162 h 1945082"/>
                <a:gd name="connsiteX36" fmla="*/ 2914980 w 3229470"/>
                <a:gd name="connsiteY36" fmla="*/ 1524881 h 1945082"/>
                <a:gd name="connsiteX37" fmla="*/ 2959907 w 3229470"/>
                <a:gd name="connsiteY37" fmla="*/ 1334601 h 1945082"/>
                <a:gd name="connsiteX38" fmla="*/ 3023334 w 3229470"/>
                <a:gd name="connsiteY38" fmla="*/ 1006897 h 1945082"/>
                <a:gd name="connsiteX39" fmla="*/ 3073546 w 3229470"/>
                <a:gd name="connsiteY39" fmla="*/ 708264 h 1945082"/>
                <a:gd name="connsiteX40" fmla="*/ 3126402 w 3229470"/>
                <a:gd name="connsiteY40" fmla="*/ 388488 h 1945082"/>
                <a:gd name="connsiteX41" fmla="*/ 3139616 w 3229470"/>
                <a:gd name="connsiteY41" fmla="*/ 348847 h 1945082"/>
                <a:gd name="connsiteX42" fmla="*/ 3163401 w 3229470"/>
                <a:gd name="connsiteY42" fmla="*/ 303919 h 1945082"/>
                <a:gd name="connsiteX43" fmla="*/ 3200400 w 3229470"/>
                <a:gd name="connsiteY43" fmla="*/ 264278 h 1945082"/>
                <a:gd name="connsiteX44" fmla="*/ 3221542 w 3229470"/>
                <a:gd name="connsiteY44" fmla="*/ 240493 h 1945082"/>
                <a:gd name="connsiteX45" fmla="*/ 3229470 w 3229470"/>
                <a:gd name="connsiteY45" fmla="*/ 219351 h 1945082"/>
                <a:gd name="connsiteX46" fmla="*/ 3221542 w 3229470"/>
                <a:gd name="connsiteY46" fmla="*/ 187637 h 1945082"/>
                <a:gd name="connsiteX47" fmla="*/ 3203042 w 3229470"/>
                <a:gd name="connsiteY47" fmla="*/ 163852 h 1945082"/>
                <a:gd name="connsiteX48" fmla="*/ 3168686 w 3229470"/>
                <a:gd name="connsiteY48" fmla="*/ 129496 h 1945082"/>
                <a:gd name="connsiteX49" fmla="*/ 3129045 w 3229470"/>
                <a:gd name="connsiteY49" fmla="*/ 100426 h 1945082"/>
                <a:gd name="connsiteX50" fmla="*/ 3073546 w 3229470"/>
                <a:gd name="connsiteY50" fmla="*/ 71355 h 1945082"/>
                <a:gd name="connsiteX51" fmla="*/ 2904409 w 3229470"/>
                <a:gd name="connsiteY51" fmla="*/ 10571 h 1945082"/>
                <a:gd name="connsiteX52" fmla="*/ 2867410 w 3229470"/>
                <a:gd name="connsiteY52" fmla="*/ 2643 h 1945082"/>
                <a:gd name="connsiteX53" fmla="*/ 2851553 w 3229470"/>
                <a:gd name="connsiteY53" fmla="*/ 0 h 1945082"/>
                <a:gd name="connsiteX54" fmla="*/ 2817197 w 3229470"/>
                <a:gd name="connsiteY54" fmla="*/ 7929 h 1945082"/>
                <a:gd name="connsiteX55" fmla="*/ 2722057 w 3229470"/>
                <a:gd name="connsiteY55" fmla="*/ 39642 h 1945082"/>
                <a:gd name="connsiteX56" fmla="*/ 2677130 w 3229470"/>
                <a:gd name="connsiteY56" fmla="*/ 47570 h 1945082"/>
                <a:gd name="connsiteX57" fmla="*/ 2352069 w 3229470"/>
                <a:gd name="connsiteY57" fmla="*/ 92497 h 1945082"/>
                <a:gd name="connsiteX58" fmla="*/ 1894869 w 3229470"/>
                <a:gd name="connsiteY58" fmla="*/ 153281 h 1945082"/>
                <a:gd name="connsiteX59" fmla="*/ 1453526 w 3229470"/>
                <a:gd name="connsiteY59" fmla="*/ 200851 h 1945082"/>
                <a:gd name="connsiteX60" fmla="*/ 1096751 w 3229470"/>
                <a:gd name="connsiteY60" fmla="*/ 235207 h 194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29470" h="1945082">
                  <a:moveTo>
                    <a:pt x="1096751" y="235207"/>
                  </a:moveTo>
                  <a:lnTo>
                    <a:pt x="552339" y="298634"/>
                  </a:lnTo>
                  <a:lnTo>
                    <a:pt x="34356" y="362060"/>
                  </a:lnTo>
                  <a:lnTo>
                    <a:pt x="0" y="369989"/>
                  </a:lnTo>
                  <a:lnTo>
                    <a:pt x="60783" y="523270"/>
                  </a:lnTo>
                  <a:lnTo>
                    <a:pt x="510055" y="467771"/>
                  </a:lnTo>
                  <a:lnTo>
                    <a:pt x="1033324" y="399059"/>
                  </a:lnTo>
                  <a:lnTo>
                    <a:pt x="1247389" y="369989"/>
                  </a:lnTo>
                  <a:lnTo>
                    <a:pt x="1511667" y="354132"/>
                  </a:lnTo>
                  <a:lnTo>
                    <a:pt x="1577736" y="346204"/>
                  </a:lnTo>
                  <a:lnTo>
                    <a:pt x="1654376" y="332990"/>
                  </a:lnTo>
                  <a:lnTo>
                    <a:pt x="1768016" y="325062"/>
                  </a:lnTo>
                  <a:lnTo>
                    <a:pt x="2127433" y="295991"/>
                  </a:lnTo>
                  <a:lnTo>
                    <a:pt x="2500064" y="261635"/>
                  </a:lnTo>
                  <a:lnTo>
                    <a:pt x="2700915" y="243136"/>
                  </a:lnTo>
                  <a:lnTo>
                    <a:pt x="2756413" y="243136"/>
                  </a:lnTo>
                  <a:lnTo>
                    <a:pt x="2782841" y="248421"/>
                  </a:lnTo>
                  <a:lnTo>
                    <a:pt x="2806626" y="261635"/>
                  </a:lnTo>
                  <a:lnTo>
                    <a:pt x="2827768" y="277492"/>
                  </a:lnTo>
                  <a:lnTo>
                    <a:pt x="2843625" y="303919"/>
                  </a:lnTo>
                  <a:lnTo>
                    <a:pt x="2859482" y="338275"/>
                  </a:lnTo>
                  <a:lnTo>
                    <a:pt x="2862124" y="364703"/>
                  </a:lnTo>
                  <a:lnTo>
                    <a:pt x="2811912" y="684479"/>
                  </a:lnTo>
                  <a:lnTo>
                    <a:pt x="2743200" y="1102037"/>
                  </a:lnTo>
                  <a:lnTo>
                    <a:pt x="2687701" y="1387457"/>
                  </a:lnTo>
                  <a:lnTo>
                    <a:pt x="2674487" y="1413885"/>
                  </a:lnTo>
                  <a:lnTo>
                    <a:pt x="2648060" y="1445598"/>
                  </a:lnTo>
                  <a:lnTo>
                    <a:pt x="2640131" y="1910726"/>
                  </a:lnTo>
                  <a:lnTo>
                    <a:pt x="2658631" y="1937154"/>
                  </a:lnTo>
                  <a:lnTo>
                    <a:pt x="2679773" y="1945082"/>
                  </a:lnTo>
                  <a:lnTo>
                    <a:pt x="2714129" y="1937154"/>
                  </a:lnTo>
                  <a:lnTo>
                    <a:pt x="2748485" y="1918655"/>
                  </a:lnTo>
                  <a:lnTo>
                    <a:pt x="2777556" y="1889584"/>
                  </a:lnTo>
                  <a:lnTo>
                    <a:pt x="2806626" y="1849943"/>
                  </a:lnTo>
                  <a:lnTo>
                    <a:pt x="2848911" y="1768017"/>
                  </a:lnTo>
                  <a:lnTo>
                    <a:pt x="2877981" y="1678162"/>
                  </a:lnTo>
                  <a:lnTo>
                    <a:pt x="2914980" y="1524881"/>
                  </a:lnTo>
                  <a:lnTo>
                    <a:pt x="2959907" y="1334601"/>
                  </a:lnTo>
                  <a:lnTo>
                    <a:pt x="3023334" y="1006897"/>
                  </a:lnTo>
                  <a:lnTo>
                    <a:pt x="3073546" y="708264"/>
                  </a:lnTo>
                  <a:lnTo>
                    <a:pt x="3126402" y="388488"/>
                  </a:lnTo>
                  <a:lnTo>
                    <a:pt x="3139616" y="348847"/>
                  </a:lnTo>
                  <a:lnTo>
                    <a:pt x="3163401" y="303919"/>
                  </a:lnTo>
                  <a:lnTo>
                    <a:pt x="3200400" y="264278"/>
                  </a:lnTo>
                  <a:lnTo>
                    <a:pt x="3221542" y="240493"/>
                  </a:lnTo>
                  <a:lnTo>
                    <a:pt x="3229470" y="219351"/>
                  </a:lnTo>
                  <a:lnTo>
                    <a:pt x="3221542" y="187637"/>
                  </a:lnTo>
                  <a:lnTo>
                    <a:pt x="3203042" y="163852"/>
                  </a:lnTo>
                  <a:lnTo>
                    <a:pt x="3168686" y="129496"/>
                  </a:lnTo>
                  <a:lnTo>
                    <a:pt x="3129045" y="100426"/>
                  </a:lnTo>
                  <a:lnTo>
                    <a:pt x="3073546" y="71355"/>
                  </a:lnTo>
                  <a:lnTo>
                    <a:pt x="2904409" y="10571"/>
                  </a:lnTo>
                  <a:lnTo>
                    <a:pt x="2867410" y="2643"/>
                  </a:lnTo>
                  <a:lnTo>
                    <a:pt x="2851553" y="0"/>
                  </a:lnTo>
                  <a:lnTo>
                    <a:pt x="2817197" y="7929"/>
                  </a:lnTo>
                  <a:lnTo>
                    <a:pt x="2722057" y="39642"/>
                  </a:lnTo>
                  <a:lnTo>
                    <a:pt x="2677130" y="47570"/>
                  </a:lnTo>
                  <a:lnTo>
                    <a:pt x="2352069" y="92497"/>
                  </a:lnTo>
                  <a:lnTo>
                    <a:pt x="1894869" y="153281"/>
                  </a:lnTo>
                  <a:lnTo>
                    <a:pt x="1453526" y="200851"/>
                  </a:lnTo>
                  <a:lnTo>
                    <a:pt x="1096751" y="235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956C482-1785-42A2-AF79-E4EA3B9C4277}"/>
                </a:ext>
              </a:extLst>
            </p:cNvPr>
            <p:cNvSpPr/>
            <p:nvPr/>
          </p:nvSpPr>
          <p:spPr>
            <a:xfrm>
              <a:off x="6900863" y="5359401"/>
              <a:ext cx="773112" cy="703263"/>
            </a:xfrm>
            <a:custGeom>
              <a:avLst/>
              <a:gdLst>
                <a:gd name="connsiteX0" fmla="*/ 187637 w 771690"/>
                <a:gd name="connsiteY0" fmla="*/ 63426 h 702978"/>
                <a:gd name="connsiteX1" fmla="*/ 480985 w 771690"/>
                <a:gd name="connsiteY1" fmla="*/ 184994 h 702978"/>
                <a:gd name="connsiteX2" fmla="*/ 594624 w 771690"/>
                <a:gd name="connsiteY2" fmla="*/ 235207 h 702978"/>
                <a:gd name="connsiteX3" fmla="*/ 626337 w 771690"/>
                <a:gd name="connsiteY3" fmla="*/ 240492 h 702978"/>
                <a:gd name="connsiteX4" fmla="*/ 650122 w 771690"/>
                <a:gd name="connsiteY4" fmla="*/ 240492 h 702978"/>
                <a:gd name="connsiteX5" fmla="*/ 681836 w 771690"/>
                <a:gd name="connsiteY5" fmla="*/ 232564 h 702978"/>
                <a:gd name="connsiteX6" fmla="*/ 708263 w 771690"/>
                <a:gd name="connsiteY6" fmla="*/ 214065 h 702978"/>
                <a:gd name="connsiteX7" fmla="*/ 716192 w 771690"/>
                <a:gd name="connsiteY7" fmla="*/ 206136 h 702978"/>
                <a:gd name="connsiteX8" fmla="*/ 739977 w 771690"/>
                <a:gd name="connsiteY8" fmla="*/ 182351 h 702978"/>
                <a:gd name="connsiteX9" fmla="*/ 755833 w 771690"/>
                <a:gd name="connsiteY9" fmla="*/ 153281 h 702978"/>
                <a:gd name="connsiteX10" fmla="*/ 771690 w 771690"/>
                <a:gd name="connsiteY10" fmla="*/ 89854 h 702978"/>
                <a:gd name="connsiteX11" fmla="*/ 747905 w 771690"/>
                <a:gd name="connsiteY11" fmla="*/ 702978 h 702978"/>
                <a:gd name="connsiteX12" fmla="*/ 732048 w 771690"/>
                <a:gd name="connsiteY12" fmla="*/ 695050 h 702978"/>
                <a:gd name="connsiteX13" fmla="*/ 705621 w 771690"/>
                <a:gd name="connsiteY13" fmla="*/ 673907 h 702978"/>
                <a:gd name="connsiteX14" fmla="*/ 673907 w 771690"/>
                <a:gd name="connsiteY14" fmla="*/ 634266 h 702978"/>
                <a:gd name="connsiteX15" fmla="*/ 618409 w 771690"/>
                <a:gd name="connsiteY15" fmla="*/ 549697 h 702978"/>
                <a:gd name="connsiteX16" fmla="*/ 576125 w 771690"/>
                <a:gd name="connsiteY16" fmla="*/ 491556 h 702978"/>
                <a:gd name="connsiteX17" fmla="*/ 499484 w 771690"/>
                <a:gd name="connsiteY17" fmla="*/ 406987 h 702978"/>
                <a:gd name="connsiteX18" fmla="*/ 380559 w 771690"/>
                <a:gd name="connsiteY18" fmla="*/ 303919 h 702978"/>
                <a:gd name="connsiteX19" fmla="*/ 248421 w 771690"/>
                <a:gd name="connsiteY19" fmla="*/ 208779 h 702978"/>
                <a:gd name="connsiteX20" fmla="*/ 92497 w 771690"/>
                <a:gd name="connsiteY20" fmla="*/ 105711 h 702978"/>
                <a:gd name="connsiteX21" fmla="*/ 13214 w 771690"/>
                <a:gd name="connsiteY21" fmla="*/ 58141 h 702978"/>
                <a:gd name="connsiteX22" fmla="*/ 0 w 771690"/>
                <a:gd name="connsiteY22" fmla="*/ 29070 h 702978"/>
                <a:gd name="connsiteX23" fmla="*/ 0 w 771690"/>
                <a:gd name="connsiteY23" fmla="*/ 7928 h 702978"/>
                <a:gd name="connsiteX24" fmla="*/ 10571 w 771690"/>
                <a:gd name="connsiteY24" fmla="*/ 0 h 702978"/>
                <a:gd name="connsiteX25" fmla="*/ 36999 w 771690"/>
                <a:gd name="connsiteY25" fmla="*/ 5285 h 702978"/>
                <a:gd name="connsiteX26" fmla="*/ 105711 w 771690"/>
                <a:gd name="connsiteY26" fmla="*/ 31713 h 702978"/>
                <a:gd name="connsiteX27" fmla="*/ 187637 w 771690"/>
                <a:gd name="connsiteY27" fmla="*/ 63426 h 70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71690" h="702978">
                  <a:moveTo>
                    <a:pt x="187637" y="63426"/>
                  </a:moveTo>
                  <a:lnTo>
                    <a:pt x="480985" y="184994"/>
                  </a:lnTo>
                  <a:lnTo>
                    <a:pt x="594624" y="235207"/>
                  </a:lnTo>
                  <a:lnTo>
                    <a:pt x="626337" y="240492"/>
                  </a:lnTo>
                  <a:lnTo>
                    <a:pt x="650122" y="240492"/>
                  </a:lnTo>
                  <a:lnTo>
                    <a:pt x="681836" y="232564"/>
                  </a:lnTo>
                  <a:lnTo>
                    <a:pt x="708263" y="214065"/>
                  </a:lnTo>
                  <a:lnTo>
                    <a:pt x="716192" y="206136"/>
                  </a:lnTo>
                  <a:lnTo>
                    <a:pt x="739977" y="182351"/>
                  </a:lnTo>
                  <a:lnTo>
                    <a:pt x="755833" y="153281"/>
                  </a:lnTo>
                  <a:lnTo>
                    <a:pt x="771690" y="89854"/>
                  </a:lnTo>
                  <a:lnTo>
                    <a:pt x="747905" y="702978"/>
                  </a:lnTo>
                  <a:lnTo>
                    <a:pt x="732048" y="695050"/>
                  </a:lnTo>
                  <a:lnTo>
                    <a:pt x="705621" y="673907"/>
                  </a:lnTo>
                  <a:lnTo>
                    <a:pt x="673907" y="634266"/>
                  </a:lnTo>
                  <a:lnTo>
                    <a:pt x="618409" y="549697"/>
                  </a:lnTo>
                  <a:lnTo>
                    <a:pt x="576125" y="491556"/>
                  </a:lnTo>
                  <a:lnTo>
                    <a:pt x="499484" y="406987"/>
                  </a:lnTo>
                  <a:lnTo>
                    <a:pt x="380559" y="303919"/>
                  </a:lnTo>
                  <a:lnTo>
                    <a:pt x="248421" y="208779"/>
                  </a:lnTo>
                  <a:lnTo>
                    <a:pt x="92497" y="105711"/>
                  </a:lnTo>
                  <a:lnTo>
                    <a:pt x="13214" y="58141"/>
                  </a:lnTo>
                  <a:lnTo>
                    <a:pt x="0" y="29070"/>
                  </a:lnTo>
                  <a:lnTo>
                    <a:pt x="0" y="7928"/>
                  </a:lnTo>
                  <a:lnTo>
                    <a:pt x="10571" y="0"/>
                  </a:lnTo>
                  <a:lnTo>
                    <a:pt x="36999" y="5285"/>
                  </a:lnTo>
                  <a:lnTo>
                    <a:pt x="105711" y="31713"/>
                  </a:lnTo>
                  <a:lnTo>
                    <a:pt x="187637" y="63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B4537AF-49CC-4EB5-986C-1184021741A0}"/>
                </a:ext>
              </a:extLst>
            </p:cNvPr>
            <p:cNvSpPr/>
            <p:nvPr/>
          </p:nvSpPr>
          <p:spPr>
            <a:xfrm>
              <a:off x="5980114" y="2886076"/>
              <a:ext cx="473075" cy="2301875"/>
            </a:xfrm>
            <a:custGeom>
              <a:avLst/>
              <a:gdLst>
                <a:gd name="connsiteX0" fmla="*/ 196581 w 473581"/>
                <a:gd name="connsiteY0" fmla="*/ 1233100 h 2302382"/>
                <a:gd name="connsiteX1" fmla="*/ 196581 w 473581"/>
                <a:gd name="connsiteY1" fmla="*/ 1075239 h 2302382"/>
                <a:gd name="connsiteX2" fmla="*/ 199559 w 473581"/>
                <a:gd name="connsiteY2" fmla="*/ 524216 h 2302382"/>
                <a:gd name="connsiteX3" fmla="*/ 193602 w 473581"/>
                <a:gd name="connsiteY3" fmla="*/ 378270 h 2302382"/>
                <a:gd name="connsiteX4" fmla="*/ 175731 w 473581"/>
                <a:gd name="connsiteY4" fmla="*/ 265087 h 2302382"/>
                <a:gd name="connsiteX5" fmla="*/ 163817 w 473581"/>
                <a:gd name="connsiteY5" fmla="*/ 208495 h 2302382"/>
                <a:gd name="connsiteX6" fmla="*/ 142968 w 473581"/>
                <a:gd name="connsiteY6" fmla="*/ 163818 h 2302382"/>
                <a:gd name="connsiteX7" fmla="*/ 125097 w 473581"/>
                <a:gd name="connsiteY7" fmla="*/ 139990 h 2302382"/>
                <a:gd name="connsiteX8" fmla="*/ 98290 w 473581"/>
                <a:gd name="connsiteY8" fmla="*/ 113183 h 2302382"/>
                <a:gd name="connsiteX9" fmla="*/ 80419 w 473581"/>
                <a:gd name="connsiteY9" fmla="*/ 98291 h 2302382"/>
                <a:gd name="connsiteX10" fmla="*/ 17871 w 473581"/>
                <a:gd name="connsiteY10" fmla="*/ 59570 h 2302382"/>
                <a:gd name="connsiteX11" fmla="*/ 0 w 473581"/>
                <a:gd name="connsiteY11" fmla="*/ 44678 h 2302382"/>
                <a:gd name="connsiteX12" fmla="*/ 193602 w 473581"/>
                <a:gd name="connsiteY12" fmla="*/ 0 h 2302382"/>
                <a:gd name="connsiteX13" fmla="*/ 303807 w 473581"/>
                <a:gd name="connsiteY13" fmla="*/ 41699 h 2302382"/>
                <a:gd name="connsiteX14" fmla="*/ 360398 w 473581"/>
                <a:gd name="connsiteY14" fmla="*/ 71484 h 2302382"/>
                <a:gd name="connsiteX15" fmla="*/ 408054 w 473581"/>
                <a:gd name="connsiteY15" fmla="*/ 95312 h 2302382"/>
                <a:gd name="connsiteX16" fmla="*/ 431882 w 473581"/>
                <a:gd name="connsiteY16" fmla="*/ 113183 h 2302382"/>
                <a:gd name="connsiteX17" fmla="*/ 452732 w 473581"/>
                <a:gd name="connsiteY17" fmla="*/ 134033 h 2302382"/>
                <a:gd name="connsiteX18" fmla="*/ 464646 w 473581"/>
                <a:gd name="connsiteY18" fmla="*/ 154882 h 2302382"/>
                <a:gd name="connsiteX19" fmla="*/ 473581 w 473581"/>
                <a:gd name="connsiteY19" fmla="*/ 178710 h 2302382"/>
                <a:gd name="connsiteX20" fmla="*/ 473581 w 473581"/>
                <a:gd name="connsiteY20" fmla="*/ 199560 h 2302382"/>
                <a:gd name="connsiteX21" fmla="*/ 464646 w 473581"/>
                <a:gd name="connsiteY21" fmla="*/ 235302 h 2302382"/>
                <a:gd name="connsiteX22" fmla="*/ 455710 w 473581"/>
                <a:gd name="connsiteY22" fmla="*/ 268065 h 2302382"/>
                <a:gd name="connsiteX23" fmla="*/ 446775 w 473581"/>
                <a:gd name="connsiteY23" fmla="*/ 315721 h 2302382"/>
                <a:gd name="connsiteX24" fmla="*/ 443796 w 473581"/>
                <a:gd name="connsiteY24" fmla="*/ 393162 h 2302382"/>
                <a:gd name="connsiteX25" fmla="*/ 443796 w 473581"/>
                <a:gd name="connsiteY25" fmla="*/ 899508 h 2302382"/>
                <a:gd name="connsiteX26" fmla="*/ 443796 w 473581"/>
                <a:gd name="connsiteY26" fmla="*/ 1447552 h 2302382"/>
                <a:gd name="connsiteX27" fmla="*/ 440818 w 473581"/>
                <a:gd name="connsiteY27" fmla="*/ 1706682 h 2302382"/>
                <a:gd name="connsiteX28" fmla="*/ 428904 w 473581"/>
                <a:gd name="connsiteY28" fmla="*/ 1989639 h 2302382"/>
                <a:gd name="connsiteX29" fmla="*/ 416990 w 473581"/>
                <a:gd name="connsiteY29" fmla="*/ 2254726 h 2302382"/>
                <a:gd name="connsiteX30" fmla="*/ 223387 w 473581"/>
                <a:gd name="connsiteY30" fmla="*/ 2302382 h 2302382"/>
                <a:gd name="connsiteX31" fmla="*/ 217430 w 473581"/>
                <a:gd name="connsiteY31" fmla="*/ 2099844 h 2302382"/>
                <a:gd name="connsiteX32" fmla="*/ 208495 w 473581"/>
                <a:gd name="connsiteY32" fmla="*/ 1885392 h 2302382"/>
                <a:gd name="connsiteX33" fmla="*/ 196581 w 473581"/>
                <a:gd name="connsiteY33" fmla="*/ 1593498 h 2302382"/>
                <a:gd name="connsiteX34" fmla="*/ 196581 w 473581"/>
                <a:gd name="connsiteY34" fmla="*/ 1233100 h 2302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3581" h="2302382">
                  <a:moveTo>
                    <a:pt x="196581" y="1233100"/>
                  </a:moveTo>
                  <a:lnTo>
                    <a:pt x="196581" y="1075239"/>
                  </a:lnTo>
                  <a:cubicBezTo>
                    <a:pt x="197574" y="891565"/>
                    <a:pt x="198566" y="707890"/>
                    <a:pt x="199559" y="524216"/>
                  </a:cubicBezTo>
                  <a:lnTo>
                    <a:pt x="193602" y="378270"/>
                  </a:lnTo>
                  <a:lnTo>
                    <a:pt x="175731" y="265087"/>
                  </a:lnTo>
                  <a:lnTo>
                    <a:pt x="163817" y="208495"/>
                  </a:lnTo>
                  <a:lnTo>
                    <a:pt x="142968" y="163818"/>
                  </a:lnTo>
                  <a:lnTo>
                    <a:pt x="125097" y="139990"/>
                  </a:lnTo>
                  <a:lnTo>
                    <a:pt x="98290" y="113183"/>
                  </a:lnTo>
                  <a:lnTo>
                    <a:pt x="80419" y="98291"/>
                  </a:lnTo>
                  <a:lnTo>
                    <a:pt x="17871" y="59570"/>
                  </a:lnTo>
                  <a:lnTo>
                    <a:pt x="0" y="44678"/>
                  </a:lnTo>
                  <a:lnTo>
                    <a:pt x="193602" y="0"/>
                  </a:lnTo>
                  <a:lnTo>
                    <a:pt x="303807" y="41699"/>
                  </a:lnTo>
                  <a:lnTo>
                    <a:pt x="360398" y="71484"/>
                  </a:lnTo>
                  <a:lnTo>
                    <a:pt x="408054" y="95312"/>
                  </a:lnTo>
                  <a:lnTo>
                    <a:pt x="431882" y="113183"/>
                  </a:lnTo>
                  <a:lnTo>
                    <a:pt x="452732" y="134033"/>
                  </a:lnTo>
                  <a:lnTo>
                    <a:pt x="464646" y="154882"/>
                  </a:lnTo>
                  <a:lnTo>
                    <a:pt x="473581" y="178710"/>
                  </a:lnTo>
                  <a:lnTo>
                    <a:pt x="473581" y="199560"/>
                  </a:lnTo>
                  <a:lnTo>
                    <a:pt x="464646" y="235302"/>
                  </a:lnTo>
                  <a:lnTo>
                    <a:pt x="455710" y="268065"/>
                  </a:lnTo>
                  <a:lnTo>
                    <a:pt x="446775" y="315721"/>
                  </a:lnTo>
                  <a:lnTo>
                    <a:pt x="443796" y="393162"/>
                  </a:lnTo>
                  <a:lnTo>
                    <a:pt x="443796" y="899508"/>
                  </a:lnTo>
                  <a:lnTo>
                    <a:pt x="443796" y="1447552"/>
                  </a:lnTo>
                  <a:cubicBezTo>
                    <a:pt x="442803" y="1533929"/>
                    <a:pt x="441811" y="1620305"/>
                    <a:pt x="440818" y="1706682"/>
                  </a:cubicBezTo>
                  <a:lnTo>
                    <a:pt x="428904" y="1989639"/>
                  </a:lnTo>
                  <a:lnTo>
                    <a:pt x="416990" y="2254726"/>
                  </a:lnTo>
                  <a:lnTo>
                    <a:pt x="223387" y="2302382"/>
                  </a:lnTo>
                  <a:lnTo>
                    <a:pt x="217430" y="2099844"/>
                  </a:lnTo>
                  <a:lnTo>
                    <a:pt x="208495" y="1885392"/>
                  </a:lnTo>
                  <a:lnTo>
                    <a:pt x="196581" y="1593498"/>
                  </a:lnTo>
                  <a:lnTo>
                    <a:pt x="196581" y="1233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4D7B8BE-BC19-48EF-BAEA-A32407356CDC}"/>
                </a:ext>
              </a:extLst>
            </p:cNvPr>
            <p:cNvSpPr/>
            <p:nvPr/>
          </p:nvSpPr>
          <p:spPr>
            <a:xfrm>
              <a:off x="5503864" y="4875214"/>
              <a:ext cx="1595437" cy="574675"/>
            </a:xfrm>
            <a:custGeom>
              <a:avLst/>
              <a:gdLst>
                <a:gd name="connsiteX0" fmla="*/ 1071562 w 1595437"/>
                <a:gd name="connsiteY0" fmla="*/ 276225 h 576262"/>
                <a:gd name="connsiteX1" fmla="*/ 776287 w 1595437"/>
                <a:gd name="connsiteY1" fmla="*/ 388144 h 576262"/>
                <a:gd name="connsiteX2" fmla="*/ 631031 w 1595437"/>
                <a:gd name="connsiteY2" fmla="*/ 445294 h 576262"/>
                <a:gd name="connsiteX3" fmla="*/ 519112 w 1595437"/>
                <a:gd name="connsiteY3" fmla="*/ 490537 h 576262"/>
                <a:gd name="connsiteX4" fmla="*/ 476250 w 1595437"/>
                <a:gd name="connsiteY4" fmla="*/ 511969 h 576262"/>
                <a:gd name="connsiteX5" fmla="*/ 433387 w 1595437"/>
                <a:gd name="connsiteY5" fmla="*/ 538162 h 576262"/>
                <a:gd name="connsiteX6" fmla="*/ 390525 w 1595437"/>
                <a:gd name="connsiteY6" fmla="*/ 564356 h 576262"/>
                <a:gd name="connsiteX7" fmla="*/ 361950 w 1595437"/>
                <a:gd name="connsiteY7" fmla="*/ 573881 h 576262"/>
                <a:gd name="connsiteX8" fmla="*/ 342900 w 1595437"/>
                <a:gd name="connsiteY8" fmla="*/ 576262 h 576262"/>
                <a:gd name="connsiteX9" fmla="*/ 314325 w 1595437"/>
                <a:gd name="connsiteY9" fmla="*/ 571500 h 576262"/>
                <a:gd name="connsiteX10" fmla="*/ 280987 w 1595437"/>
                <a:gd name="connsiteY10" fmla="*/ 550069 h 576262"/>
                <a:gd name="connsiteX11" fmla="*/ 209550 w 1595437"/>
                <a:gd name="connsiteY11" fmla="*/ 490537 h 576262"/>
                <a:gd name="connsiteX12" fmla="*/ 145256 w 1595437"/>
                <a:gd name="connsiteY12" fmla="*/ 428625 h 576262"/>
                <a:gd name="connsiteX13" fmla="*/ 104775 w 1595437"/>
                <a:gd name="connsiteY13" fmla="*/ 383381 h 576262"/>
                <a:gd name="connsiteX14" fmla="*/ 61912 w 1595437"/>
                <a:gd name="connsiteY14" fmla="*/ 326231 h 576262"/>
                <a:gd name="connsiteX15" fmla="*/ 35719 w 1595437"/>
                <a:gd name="connsiteY15" fmla="*/ 280987 h 576262"/>
                <a:gd name="connsiteX16" fmla="*/ 7144 w 1595437"/>
                <a:gd name="connsiteY16" fmla="*/ 216694 h 576262"/>
                <a:gd name="connsiteX17" fmla="*/ 0 w 1595437"/>
                <a:gd name="connsiteY17" fmla="*/ 185737 h 576262"/>
                <a:gd name="connsiteX18" fmla="*/ 0 w 1595437"/>
                <a:gd name="connsiteY18" fmla="*/ 154781 h 576262"/>
                <a:gd name="connsiteX19" fmla="*/ 9525 w 1595437"/>
                <a:gd name="connsiteY19" fmla="*/ 140494 h 576262"/>
                <a:gd name="connsiteX20" fmla="*/ 21431 w 1595437"/>
                <a:gd name="connsiteY20" fmla="*/ 135731 h 576262"/>
                <a:gd name="connsiteX21" fmla="*/ 42862 w 1595437"/>
                <a:gd name="connsiteY21" fmla="*/ 142875 h 576262"/>
                <a:gd name="connsiteX22" fmla="*/ 76200 w 1595437"/>
                <a:gd name="connsiteY22" fmla="*/ 166687 h 576262"/>
                <a:gd name="connsiteX23" fmla="*/ 121444 w 1595437"/>
                <a:gd name="connsiteY23" fmla="*/ 195262 h 576262"/>
                <a:gd name="connsiteX24" fmla="*/ 161925 w 1595437"/>
                <a:gd name="connsiteY24" fmla="*/ 219075 h 576262"/>
                <a:gd name="connsiteX25" fmla="*/ 211931 w 1595437"/>
                <a:gd name="connsiteY25" fmla="*/ 235744 h 576262"/>
                <a:gd name="connsiteX26" fmla="*/ 259556 w 1595437"/>
                <a:gd name="connsiteY26" fmla="*/ 247650 h 576262"/>
                <a:gd name="connsiteX27" fmla="*/ 307181 w 1595437"/>
                <a:gd name="connsiteY27" fmla="*/ 252412 h 576262"/>
                <a:gd name="connsiteX28" fmla="*/ 378619 w 1595437"/>
                <a:gd name="connsiteY28" fmla="*/ 252412 h 576262"/>
                <a:gd name="connsiteX29" fmla="*/ 507206 w 1595437"/>
                <a:gd name="connsiteY29" fmla="*/ 238125 h 576262"/>
                <a:gd name="connsiteX30" fmla="*/ 700087 w 1595437"/>
                <a:gd name="connsiteY30" fmla="*/ 207169 h 576262"/>
                <a:gd name="connsiteX31" fmla="*/ 1078706 w 1595437"/>
                <a:gd name="connsiteY31" fmla="*/ 121444 h 576262"/>
                <a:gd name="connsiteX32" fmla="*/ 1316831 w 1595437"/>
                <a:gd name="connsiteY32" fmla="*/ 61912 h 576262"/>
                <a:gd name="connsiteX33" fmla="*/ 1550194 w 1595437"/>
                <a:gd name="connsiteY33" fmla="*/ 0 h 576262"/>
                <a:gd name="connsiteX34" fmla="*/ 1595437 w 1595437"/>
                <a:gd name="connsiteY34" fmla="*/ 85725 h 576262"/>
                <a:gd name="connsiteX35" fmla="*/ 1385887 w 1595437"/>
                <a:gd name="connsiteY35" fmla="*/ 157162 h 576262"/>
                <a:gd name="connsiteX36" fmla="*/ 1173956 w 1595437"/>
                <a:gd name="connsiteY36" fmla="*/ 238125 h 576262"/>
                <a:gd name="connsiteX37" fmla="*/ 1071562 w 1595437"/>
                <a:gd name="connsiteY37" fmla="*/ 276225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95437" h="576262">
                  <a:moveTo>
                    <a:pt x="1071562" y="276225"/>
                  </a:moveTo>
                  <a:lnTo>
                    <a:pt x="776287" y="388144"/>
                  </a:lnTo>
                  <a:lnTo>
                    <a:pt x="631031" y="445294"/>
                  </a:lnTo>
                  <a:lnTo>
                    <a:pt x="519112" y="490537"/>
                  </a:lnTo>
                  <a:lnTo>
                    <a:pt x="476250" y="511969"/>
                  </a:lnTo>
                  <a:lnTo>
                    <a:pt x="433387" y="538162"/>
                  </a:lnTo>
                  <a:lnTo>
                    <a:pt x="390525" y="564356"/>
                  </a:lnTo>
                  <a:lnTo>
                    <a:pt x="361950" y="573881"/>
                  </a:lnTo>
                  <a:lnTo>
                    <a:pt x="342900" y="576262"/>
                  </a:lnTo>
                  <a:lnTo>
                    <a:pt x="314325" y="571500"/>
                  </a:lnTo>
                  <a:lnTo>
                    <a:pt x="280987" y="550069"/>
                  </a:lnTo>
                  <a:lnTo>
                    <a:pt x="209550" y="490537"/>
                  </a:lnTo>
                  <a:lnTo>
                    <a:pt x="145256" y="428625"/>
                  </a:lnTo>
                  <a:lnTo>
                    <a:pt x="104775" y="383381"/>
                  </a:lnTo>
                  <a:lnTo>
                    <a:pt x="61912" y="326231"/>
                  </a:lnTo>
                  <a:lnTo>
                    <a:pt x="35719" y="280987"/>
                  </a:lnTo>
                  <a:lnTo>
                    <a:pt x="7144" y="216694"/>
                  </a:lnTo>
                  <a:lnTo>
                    <a:pt x="0" y="185737"/>
                  </a:lnTo>
                  <a:lnTo>
                    <a:pt x="0" y="154781"/>
                  </a:lnTo>
                  <a:lnTo>
                    <a:pt x="9525" y="140494"/>
                  </a:lnTo>
                  <a:lnTo>
                    <a:pt x="21431" y="135731"/>
                  </a:lnTo>
                  <a:lnTo>
                    <a:pt x="42862" y="142875"/>
                  </a:lnTo>
                  <a:lnTo>
                    <a:pt x="76200" y="166687"/>
                  </a:lnTo>
                  <a:lnTo>
                    <a:pt x="121444" y="195262"/>
                  </a:lnTo>
                  <a:lnTo>
                    <a:pt x="161925" y="219075"/>
                  </a:lnTo>
                  <a:lnTo>
                    <a:pt x="211931" y="235744"/>
                  </a:lnTo>
                  <a:lnTo>
                    <a:pt x="259556" y="247650"/>
                  </a:lnTo>
                  <a:lnTo>
                    <a:pt x="307181" y="252412"/>
                  </a:lnTo>
                  <a:lnTo>
                    <a:pt x="378619" y="252412"/>
                  </a:lnTo>
                  <a:lnTo>
                    <a:pt x="507206" y="238125"/>
                  </a:lnTo>
                  <a:lnTo>
                    <a:pt x="700087" y="207169"/>
                  </a:lnTo>
                  <a:lnTo>
                    <a:pt x="1078706" y="121444"/>
                  </a:lnTo>
                  <a:lnTo>
                    <a:pt x="1316831" y="61912"/>
                  </a:lnTo>
                  <a:lnTo>
                    <a:pt x="1550194" y="0"/>
                  </a:lnTo>
                  <a:lnTo>
                    <a:pt x="1595437" y="85725"/>
                  </a:lnTo>
                  <a:lnTo>
                    <a:pt x="1385887" y="157162"/>
                  </a:lnTo>
                  <a:lnTo>
                    <a:pt x="1173956" y="238125"/>
                  </a:lnTo>
                  <a:lnTo>
                    <a:pt x="1071562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5B240B1B-4B2E-4DDA-BF7B-ABA5B70ED21A}"/>
                </a:ext>
              </a:extLst>
            </p:cNvPr>
            <p:cNvSpPr/>
            <p:nvPr/>
          </p:nvSpPr>
          <p:spPr>
            <a:xfrm>
              <a:off x="6581775" y="4430713"/>
              <a:ext cx="742950" cy="869950"/>
            </a:xfrm>
            <a:custGeom>
              <a:avLst/>
              <a:gdLst>
                <a:gd name="connsiteX0" fmla="*/ 204788 w 742950"/>
                <a:gd name="connsiteY0" fmla="*/ 245269 h 869157"/>
                <a:gd name="connsiteX1" fmla="*/ 128588 w 742950"/>
                <a:gd name="connsiteY1" fmla="*/ 150019 h 869157"/>
                <a:gd name="connsiteX2" fmla="*/ 0 w 742950"/>
                <a:gd name="connsiteY2" fmla="*/ 0 h 869157"/>
                <a:gd name="connsiteX3" fmla="*/ 109538 w 742950"/>
                <a:gd name="connsiteY3" fmla="*/ 35719 h 869157"/>
                <a:gd name="connsiteX4" fmla="*/ 219075 w 742950"/>
                <a:gd name="connsiteY4" fmla="*/ 102394 h 869157"/>
                <a:gd name="connsiteX5" fmla="*/ 328613 w 742950"/>
                <a:gd name="connsiteY5" fmla="*/ 173832 h 869157"/>
                <a:gd name="connsiteX6" fmla="*/ 431006 w 742950"/>
                <a:gd name="connsiteY6" fmla="*/ 245269 h 869157"/>
                <a:gd name="connsiteX7" fmla="*/ 514350 w 742950"/>
                <a:gd name="connsiteY7" fmla="*/ 304800 h 869157"/>
                <a:gd name="connsiteX8" fmla="*/ 557213 w 742950"/>
                <a:gd name="connsiteY8" fmla="*/ 335757 h 869157"/>
                <a:gd name="connsiteX9" fmla="*/ 583406 w 742950"/>
                <a:gd name="connsiteY9" fmla="*/ 364332 h 869157"/>
                <a:gd name="connsiteX10" fmla="*/ 623888 w 742950"/>
                <a:gd name="connsiteY10" fmla="*/ 423863 h 869157"/>
                <a:gd name="connsiteX11" fmla="*/ 657225 w 742950"/>
                <a:gd name="connsiteY11" fmla="*/ 485775 h 869157"/>
                <a:gd name="connsiteX12" fmla="*/ 685800 w 742950"/>
                <a:gd name="connsiteY12" fmla="*/ 542925 h 869157"/>
                <a:gd name="connsiteX13" fmla="*/ 702469 w 742950"/>
                <a:gd name="connsiteY13" fmla="*/ 590550 h 869157"/>
                <a:gd name="connsiteX14" fmla="*/ 726281 w 742950"/>
                <a:gd name="connsiteY14" fmla="*/ 669132 h 869157"/>
                <a:gd name="connsiteX15" fmla="*/ 738188 w 742950"/>
                <a:gd name="connsiteY15" fmla="*/ 740569 h 869157"/>
                <a:gd name="connsiteX16" fmla="*/ 742950 w 742950"/>
                <a:gd name="connsiteY16" fmla="*/ 785813 h 869157"/>
                <a:gd name="connsiteX17" fmla="*/ 735806 w 742950"/>
                <a:gd name="connsiteY17" fmla="*/ 840582 h 869157"/>
                <a:gd name="connsiteX18" fmla="*/ 723900 w 742950"/>
                <a:gd name="connsiteY18" fmla="*/ 864394 h 869157"/>
                <a:gd name="connsiteX19" fmla="*/ 707231 w 742950"/>
                <a:gd name="connsiteY19" fmla="*/ 869157 h 869157"/>
                <a:gd name="connsiteX20" fmla="*/ 678656 w 742950"/>
                <a:gd name="connsiteY20" fmla="*/ 864394 h 869157"/>
                <a:gd name="connsiteX21" fmla="*/ 638175 w 742950"/>
                <a:gd name="connsiteY21" fmla="*/ 845344 h 869157"/>
                <a:gd name="connsiteX22" fmla="*/ 581025 w 742950"/>
                <a:gd name="connsiteY22" fmla="*/ 807244 h 869157"/>
                <a:gd name="connsiteX23" fmla="*/ 557213 w 742950"/>
                <a:gd name="connsiteY23" fmla="*/ 785813 h 869157"/>
                <a:gd name="connsiteX24" fmla="*/ 535781 w 742950"/>
                <a:gd name="connsiteY24" fmla="*/ 733425 h 869157"/>
                <a:gd name="connsiteX25" fmla="*/ 502444 w 742950"/>
                <a:gd name="connsiteY25" fmla="*/ 673894 h 869157"/>
                <a:gd name="connsiteX26" fmla="*/ 466725 w 742950"/>
                <a:gd name="connsiteY26" fmla="*/ 616744 h 869157"/>
                <a:gd name="connsiteX27" fmla="*/ 423863 w 742950"/>
                <a:gd name="connsiteY27" fmla="*/ 557213 h 869157"/>
                <a:gd name="connsiteX28" fmla="*/ 383381 w 742950"/>
                <a:gd name="connsiteY28" fmla="*/ 476250 h 869157"/>
                <a:gd name="connsiteX29" fmla="*/ 300038 w 742950"/>
                <a:gd name="connsiteY29" fmla="*/ 364332 h 869157"/>
                <a:gd name="connsiteX30" fmla="*/ 204788 w 742950"/>
                <a:gd name="connsiteY30" fmla="*/ 245269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42950" h="869157">
                  <a:moveTo>
                    <a:pt x="204788" y="245269"/>
                  </a:moveTo>
                  <a:lnTo>
                    <a:pt x="128588" y="150019"/>
                  </a:lnTo>
                  <a:lnTo>
                    <a:pt x="0" y="0"/>
                  </a:lnTo>
                  <a:lnTo>
                    <a:pt x="109538" y="35719"/>
                  </a:lnTo>
                  <a:lnTo>
                    <a:pt x="219075" y="102394"/>
                  </a:lnTo>
                  <a:lnTo>
                    <a:pt x="328613" y="173832"/>
                  </a:lnTo>
                  <a:lnTo>
                    <a:pt x="431006" y="245269"/>
                  </a:lnTo>
                  <a:lnTo>
                    <a:pt x="514350" y="304800"/>
                  </a:lnTo>
                  <a:lnTo>
                    <a:pt x="557213" y="335757"/>
                  </a:lnTo>
                  <a:lnTo>
                    <a:pt x="583406" y="364332"/>
                  </a:lnTo>
                  <a:lnTo>
                    <a:pt x="623888" y="423863"/>
                  </a:lnTo>
                  <a:lnTo>
                    <a:pt x="657225" y="485775"/>
                  </a:lnTo>
                  <a:lnTo>
                    <a:pt x="685800" y="542925"/>
                  </a:lnTo>
                  <a:lnTo>
                    <a:pt x="702469" y="590550"/>
                  </a:lnTo>
                  <a:lnTo>
                    <a:pt x="726281" y="669132"/>
                  </a:lnTo>
                  <a:lnTo>
                    <a:pt x="738188" y="740569"/>
                  </a:lnTo>
                  <a:lnTo>
                    <a:pt x="742950" y="785813"/>
                  </a:lnTo>
                  <a:lnTo>
                    <a:pt x="735806" y="840582"/>
                  </a:lnTo>
                  <a:lnTo>
                    <a:pt x="723900" y="864394"/>
                  </a:lnTo>
                  <a:lnTo>
                    <a:pt x="707231" y="869157"/>
                  </a:lnTo>
                  <a:lnTo>
                    <a:pt x="678656" y="864394"/>
                  </a:lnTo>
                  <a:lnTo>
                    <a:pt x="638175" y="845344"/>
                  </a:lnTo>
                  <a:lnTo>
                    <a:pt x="581025" y="807244"/>
                  </a:lnTo>
                  <a:lnTo>
                    <a:pt x="557213" y="785813"/>
                  </a:lnTo>
                  <a:lnTo>
                    <a:pt x="535781" y="733425"/>
                  </a:lnTo>
                  <a:lnTo>
                    <a:pt x="502444" y="673894"/>
                  </a:lnTo>
                  <a:lnTo>
                    <a:pt x="466725" y="616744"/>
                  </a:lnTo>
                  <a:lnTo>
                    <a:pt x="423863" y="557213"/>
                  </a:lnTo>
                  <a:lnTo>
                    <a:pt x="383381" y="476250"/>
                  </a:lnTo>
                  <a:lnTo>
                    <a:pt x="300038" y="364332"/>
                  </a:lnTo>
                  <a:lnTo>
                    <a:pt x="204788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5445831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話し言葉と書き言葉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比 職 応 質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7563233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BC43B61F-FE36-4999-98D2-A87DBA0AF323}"/>
              </a:ext>
            </a:extLst>
          </p:cNvPr>
          <p:cNvSpPr/>
          <p:nvPr/>
        </p:nvSpPr>
        <p:spPr>
          <a:xfrm>
            <a:off x="4648202" y="3160713"/>
            <a:ext cx="1214438" cy="412750"/>
          </a:xfrm>
          <a:custGeom>
            <a:avLst/>
            <a:gdLst>
              <a:gd name="connsiteX0" fmla="*/ 440531 w 1214438"/>
              <a:gd name="connsiteY0" fmla="*/ 221456 h 414337"/>
              <a:gd name="connsiteX1" fmla="*/ 509588 w 1214438"/>
              <a:gd name="connsiteY1" fmla="*/ 204787 h 414337"/>
              <a:gd name="connsiteX2" fmla="*/ 573881 w 1214438"/>
              <a:gd name="connsiteY2" fmla="*/ 185737 h 414337"/>
              <a:gd name="connsiteX3" fmla="*/ 633413 w 1214438"/>
              <a:gd name="connsiteY3" fmla="*/ 161925 h 414337"/>
              <a:gd name="connsiteX4" fmla="*/ 692944 w 1214438"/>
              <a:gd name="connsiteY4" fmla="*/ 135731 h 414337"/>
              <a:gd name="connsiteX5" fmla="*/ 762000 w 1214438"/>
              <a:gd name="connsiteY5" fmla="*/ 104775 h 414337"/>
              <a:gd name="connsiteX6" fmla="*/ 821531 w 1214438"/>
              <a:gd name="connsiteY6" fmla="*/ 76200 h 414337"/>
              <a:gd name="connsiteX7" fmla="*/ 890588 w 1214438"/>
              <a:gd name="connsiteY7" fmla="*/ 38100 h 414337"/>
              <a:gd name="connsiteX8" fmla="*/ 923925 w 1214438"/>
              <a:gd name="connsiteY8" fmla="*/ 16669 h 414337"/>
              <a:gd name="connsiteX9" fmla="*/ 947738 w 1214438"/>
              <a:gd name="connsiteY9" fmla="*/ 0 h 414337"/>
              <a:gd name="connsiteX10" fmla="*/ 990600 w 1214438"/>
              <a:gd name="connsiteY10" fmla="*/ 4762 h 414337"/>
              <a:gd name="connsiteX11" fmla="*/ 1045369 w 1214438"/>
              <a:gd name="connsiteY11" fmla="*/ 23812 h 414337"/>
              <a:gd name="connsiteX12" fmla="*/ 1088231 w 1214438"/>
              <a:gd name="connsiteY12" fmla="*/ 45244 h 414337"/>
              <a:gd name="connsiteX13" fmla="*/ 1133475 w 1214438"/>
              <a:gd name="connsiteY13" fmla="*/ 71437 h 414337"/>
              <a:gd name="connsiteX14" fmla="*/ 1183481 w 1214438"/>
              <a:gd name="connsiteY14" fmla="*/ 100012 h 414337"/>
              <a:gd name="connsiteX15" fmla="*/ 1204913 w 1214438"/>
              <a:gd name="connsiteY15" fmla="*/ 116681 h 414337"/>
              <a:gd name="connsiteX16" fmla="*/ 1212056 w 1214438"/>
              <a:gd name="connsiteY16" fmla="*/ 128587 h 414337"/>
              <a:gd name="connsiteX17" fmla="*/ 1214438 w 1214438"/>
              <a:gd name="connsiteY17" fmla="*/ 147637 h 414337"/>
              <a:gd name="connsiteX18" fmla="*/ 1204913 w 1214438"/>
              <a:gd name="connsiteY18" fmla="*/ 173831 h 414337"/>
              <a:gd name="connsiteX19" fmla="*/ 1188244 w 1214438"/>
              <a:gd name="connsiteY19" fmla="*/ 195262 h 414337"/>
              <a:gd name="connsiteX20" fmla="*/ 1159669 w 1214438"/>
              <a:gd name="connsiteY20" fmla="*/ 214312 h 414337"/>
              <a:gd name="connsiteX21" fmla="*/ 1109663 w 1214438"/>
              <a:gd name="connsiteY21" fmla="*/ 240506 h 414337"/>
              <a:gd name="connsiteX22" fmla="*/ 1016794 w 1214438"/>
              <a:gd name="connsiteY22" fmla="*/ 271462 h 414337"/>
              <a:gd name="connsiteX23" fmla="*/ 931069 w 1214438"/>
              <a:gd name="connsiteY23" fmla="*/ 297656 h 414337"/>
              <a:gd name="connsiteX24" fmla="*/ 823913 w 1214438"/>
              <a:gd name="connsiteY24" fmla="*/ 328612 h 414337"/>
              <a:gd name="connsiteX25" fmla="*/ 826294 w 1214438"/>
              <a:gd name="connsiteY25" fmla="*/ 328612 h 414337"/>
              <a:gd name="connsiteX26" fmla="*/ 688181 w 1214438"/>
              <a:gd name="connsiteY26" fmla="*/ 357187 h 414337"/>
              <a:gd name="connsiteX27" fmla="*/ 528638 w 1214438"/>
              <a:gd name="connsiteY27" fmla="*/ 390525 h 414337"/>
              <a:gd name="connsiteX28" fmla="*/ 442913 w 1214438"/>
              <a:gd name="connsiteY28" fmla="*/ 404812 h 414337"/>
              <a:gd name="connsiteX29" fmla="*/ 409575 w 1214438"/>
              <a:gd name="connsiteY29" fmla="*/ 409575 h 414337"/>
              <a:gd name="connsiteX30" fmla="*/ 369094 w 1214438"/>
              <a:gd name="connsiteY30" fmla="*/ 411956 h 414337"/>
              <a:gd name="connsiteX31" fmla="*/ 323850 w 1214438"/>
              <a:gd name="connsiteY31" fmla="*/ 414337 h 414337"/>
              <a:gd name="connsiteX32" fmla="*/ 290513 w 1214438"/>
              <a:gd name="connsiteY32" fmla="*/ 414337 h 414337"/>
              <a:gd name="connsiteX33" fmla="*/ 233363 w 1214438"/>
              <a:gd name="connsiteY33" fmla="*/ 414337 h 414337"/>
              <a:gd name="connsiteX34" fmla="*/ 169069 w 1214438"/>
              <a:gd name="connsiteY34" fmla="*/ 407194 h 414337"/>
              <a:gd name="connsiteX35" fmla="*/ 121444 w 1214438"/>
              <a:gd name="connsiteY35" fmla="*/ 395287 h 414337"/>
              <a:gd name="connsiteX36" fmla="*/ 90488 w 1214438"/>
              <a:gd name="connsiteY36" fmla="*/ 385762 h 414337"/>
              <a:gd name="connsiteX37" fmla="*/ 33338 w 1214438"/>
              <a:gd name="connsiteY37" fmla="*/ 364331 h 414337"/>
              <a:gd name="connsiteX38" fmla="*/ 0 w 1214438"/>
              <a:gd name="connsiteY38" fmla="*/ 352425 h 414337"/>
              <a:gd name="connsiteX39" fmla="*/ 0 w 1214438"/>
              <a:gd name="connsiteY39" fmla="*/ 197644 h 414337"/>
              <a:gd name="connsiteX40" fmla="*/ 88106 w 1214438"/>
              <a:gd name="connsiteY40" fmla="*/ 228600 h 414337"/>
              <a:gd name="connsiteX41" fmla="*/ 140494 w 1214438"/>
              <a:gd name="connsiteY41" fmla="*/ 242887 h 414337"/>
              <a:gd name="connsiteX42" fmla="*/ 178594 w 1214438"/>
              <a:gd name="connsiteY42" fmla="*/ 247650 h 414337"/>
              <a:gd name="connsiteX43" fmla="*/ 223838 w 1214438"/>
              <a:gd name="connsiteY43" fmla="*/ 250031 h 414337"/>
              <a:gd name="connsiteX44" fmla="*/ 288131 w 1214438"/>
              <a:gd name="connsiteY44" fmla="*/ 245269 h 414337"/>
              <a:gd name="connsiteX45" fmla="*/ 440531 w 1214438"/>
              <a:gd name="connsiteY45" fmla="*/ 221456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14438" h="414337">
                <a:moveTo>
                  <a:pt x="440531" y="221456"/>
                </a:moveTo>
                <a:lnTo>
                  <a:pt x="509588" y="204787"/>
                </a:lnTo>
                <a:lnTo>
                  <a:pt x="573881" y="185737"/>
                </a:lnTo>
                <a:lnTo>
                  <a:pt x="633413" y="161925"/>
                </a:lnTo>
                <a:lnTo>
                  <a:pt x="692944" y="135731"/>
                </a:lnTo>
                <a:lnTo>
                  <a:pt x="762000" y="104775"/>
                </a:lnTo>
                <a:lnTo>
                  <a:pt x="821531" y="76200"/>
                </a:lnTo>
                <a:lnTo>
                  <a:pt x="890588" y="38100"/>
                </a:lnTo>
                <a:lnTo>
                  <a:pt x="923925" y="16669"/>
                </a:lnTo>
                <a:lnTo>
                  <a:pt x="947738" y="0"/>
                </a:lnTo>
                <a:lnTo>
                  <a:pt x="990600" y="4762"/>
                </a:lnTo>
                <a:lnTo>
                  <a:pt x="1045369" y="23812"/>
                </a:lnTo>
                <a:lnTo>
                  <a:pt x="1088231" y="45244"/>
                </a:lnTo>
                <a:lnTo>
                  <a:pt x="1133475" y="71437"/>
                </a:lnTo>
                <a:lnTo>
                  <a:pt x="1183481" y="100012"/>
                </a:lnTo>
                <a:lnTo>
                  <a:pt x="1204913" y="116681"/>
                </a:lnTo>
                <a:lnTo>
                  <a:pt x="1212056" y="128587"/>
                </a:lnTo>
                <a:lnTo>
                  <a:pt x="1214438" y="147637"/>
                </a:lnTo>
                <a:lnTo>
                  <a:pt x="1204913" y="173831"/>
                </a:lnTo>
                <a:lnTo>
                  <a:pt x="1188244" y="195262"/>
                </a:lnTo>
                <a:lnTo>
                  <a:pt x="1159669" y="214312"/>
                </a:lnTo>
                <a:lnTo>
                  <a:pt x="1109663" y="240506"/>
                </a:lnTo>
                <a:lnTo>
                  <a:pt x="1016794" y="271462"/>
                </a:lnTo>
                <a:lnTo>
                  <a:pt x="931069" y="297656"/>
                </a:lnTo>
                <a:lnTo>
                  <a:pt x="823913" y="328612"/>
                </a:lnTo>
                <a:cubicBezTo>
                  <a:pt x="823152" y="328837"/>
                  <a:pt x="825500" y="328612"/>
                  <a:pt x="826294" y="328612"/>
                </a:cubicBezTo>
                <a:lnTo>
                  <a:pt x="688181" y="357187"/>
                </a:lnTo>
                <a:lnTo>
                  <a:pt x="528638" y="390525"/>
                </a:lnTo>
                <a:lnTo>
                  <a:pt x="442913" y="404812"/>
                </a:lnTo>
                <a:lnTo>
                  <a:pt x="409575" y="409575"/>
                </a:lnTo>
                <a:lnTo>
                  <a:pt x="369094" y="411956"/>
                </a:lnTo>
                <a:lnTo>
                  <a:pt x="323850" y="414337"/>
                </a:lnTo>
                <a:lnTo>
                  <a:pt x="290513" y="414337"/>
                </a:lnTo>
                <a:lnTo>
                  <a:pt x="233363" y="414337"/>
                </a:lnTo>
                <a:lnTo>
                  <a:pt x="169069" y="407194"/>
                </a:lnTo>
                <a:lnTo>
                  <a:pt x="121444" y="395287"/>
                </a:lnTo>
                <a:lnTo>
                  <a:pt x="90488" y="385762"/>
                </a:lnTo>
                <a:lnTo>
                  <a:pt x="33338" y="364331"/>
                </a:lnTo>
                <a:lnTo>
                  <a:pt x="0" y="352425"/>
                </a:lnTo>
                <a:lnTo>
                  <a:pt x="0" y="197644"/>
                </a:lnTo>
                <a:lnTo>
                  <a:pt x="88106" y="228600"/>
                </a:lnTo>
                <a:lnTo>
                  <a:pt x="140494" y="242887"/>
                </a:lnTo>
                <a:lnTo>
                  <a:pt x="178594" y="247650"/>
                </a:lnTo>
                <a:lnTo>
                  <a:pt x="223838" y="250031"/>
                </a:lnTo>
                <a:lnTo>
                  <a:pt x="288131" y="245269"/>
                </a:lnTo>
                <a:lnTo>
                  <a:pt x="440531" y="2214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DDAC598B-524C-4AB7-BF8D-774344DCC038}"/>
              </a:ext>
            </a:extLst>
          </p:cNvPr>
          <p:cNvSpPr/>
          <p:nvPr/>
        </p:nvSpPr>
        <p:spPr>
          <a:xfrm rot="16200000">
            <a:off x="2956721" y="3366294"/>
            <a:ext cx="3160712" cy="615950"/>
          </a:xfrm>
          <a:custGeom>
            <a:avLst/>
            <a:gdLst>
              <a:gd name="connsiteX0" fmla="*/ 1339886 w 3160758"/>
              <a:gd name="connsiteY0" fmla="*/ 274849 h 615767"/>
              <a:gd name="connsiteX1" fmla="*/ 1553951 w 3160758"/>
              <a:gd name="connsiteY1" fmla="*/ 274849 h 615767"/>
              <a:gd name="connsiteX2" fmla="*/ 1799729 w 3160758"/>
              <a:gd name="connsiteY2" fmla="*/ 274849 h 615767"/>
              <a:gd name="connsiteX3" fmla="*/ 2064007 w 3160758"/>
              <a:gd name="connsiteY3" fmla="*/ 274849 h 615767"/>
              <a:gd name="connsiteX4" fmla="*/ 2338855 w 3160758"/>
              <a:gd name="connsiteY4" fmla="*/ 274849 h 615767"/>
              <a:gd name="connsiteX5" fmla="*/ 2542349 w 3160758"/>
              <a:gd name="connsiteY5" fmla="*/ 274849 h 615767"/>
              <a:gd name="connsiteX6" fmla="*/ 2645417 w 3160758"/>
              <a:gd name="connsiteY6" fmla="*/ 274849 h 615767"/>
              <a:gd name="connsiteX7" fmla="*/ 2714129 w 3160758"/>
              <a:gd name="connsiteY7" fmla="*/ 269563 h 615767"/>
              <a:gd name="connsiteX8" fmla="*/ 2766985 w 3160758"/>
              <a:gd name="connsiteY8" fmla="*/ 261635 h 615767"/>
              <a:gd name="connsiteX9" fmla="*/ 2843625 w 3160758"/>
              <a:gd name="connsiteY9" fmla="*/ 245778 h 615767"/>
              <a:gd name="connsiteX10" fmla="*/ 2899123 w 3160758"/>
              <a:gd name="connsiteY10" fmla="*/ 229921 h 615767"/>
              <a:gd name="connsiteX11" fmla="*/ 2930837 w 3160758"/>
              <a:gd name="connsiteY11" fmla="*/ 211422 h 615767"/>
              <a:gd name="connsiteX12" fmla="*/ 2970478 w 3160758"/>
              <a:gd name="connsiteY12" fmla="*/ 182352 h 615767"/>
              <a:gd name="connsiteX13" fmla="*/ 3007477 w 3160758"/>
              <a:gd name="connsiteY13" fmla="*/ 147995 h 615767"/>
              <a:gd name="connsiteX14" fmla="*/ 3041833 w 3160758"/>
              <a:gd name="connsiteY14" fmla="*/ 105711 h 615767"/>
              <a:gd name="connsiteX15" fmla="*/ 3068261 w 3160758"/>
              <a:gd name="connsiteY15" fmla="*/ 68712 h 615767"/>
              <a:gd name="connsiteX16" fmla="*/ 3097331 w 3160758"/>
              <a:gd name="connsiteY16" fmla="*/ 10571 h 615767"/>
              <a:gd name="connsiteX17" fmla="*/ 3110545 w 3160758"/>
              <a:gd name="connsiteY17" fmla="*/ 0 h 615767"/>
              <a:gd name="connsiteX18" fmla="*/ 3131687 w 3160758"/>
              <a:gd name="connsiteY18" fmla="*/ 0 h 615767"/>
              <a:gd name="connsiteX19" fmla="*/ 3139616 w 3160758"/>
              <a:gd name="connsiteY19" fmla="*/ 5286 h 615767"/>
              <a:gd name="connsiteX20" fmla="*/ 3150187 w 3160758"/>
              <a:gd name="connsiteY20" fmla="*/ 23785 h 615767"/>
              <a:gd name="connsiteX21" fmla="*/ 3158115 w 3160758"/>
              <a:gd name="connsiteY21" fmla="*/ 63427 h 615767"/>
              <a:gd name="connsiteX22" fmla="*/ 3160758 w 3160758"/>
              <a:gd name="connsiteY22" fmla="*/ 108354 h 615767"/>
              <a:gd name="connsiteX23" fmla="*/ 3155472 w 3160758"/>
              <a:gd name="connsiteY23" fmla="*/ 155924 h 615767"/>
              <a:gd name="connsiteX24" fmla="*/ 3142259 w 3160758"/>
              <a:gd name="connsiteY24" fmla="*/ 198208 h 615767"/>
              <a:gd name="connsiteX25" fmla="*/ 3115831 w 3160758"/>
              <a:gd name="connsiteY25" fmla="*/ 256349 h 615767"/>
              <a:gd name="connsiteX26" fmla="*/ 3073546 w 3160758"/>
              <a:gd name="connsiteY26" fmla="*/ 327704 h 615767"/>
              <a:gd name="connsiteX27" fmla="*/ 3025976 w 3160758"/>
              <a:gd name="connsiteY27" fmla="*/ 391131 h 615767"/>
              <a:gd name="connsiteX28" fmla="*/ 2944050 w 3160758"/>
              <a:gd name="connsiteY28" fmla="*/ 496842 h 615767"/>
              <a:gd name="connsiteX29" fmla="*/ 2904409 w 3160758"/>
              <a:gd name="connsiteY29" fmla="*/ 541769 h 615767"/>
              <a:gd name="connsiteX30" fmla="*/ 2851553 w 3160758"/>
              <a:gd name="connsiteY30" fmla="*/ 584053 h 615767"/>
              <a:gd name="connsiteX31" fmla="*/ 2806626 w 3160758"/>
              <a:gd name="connsiteY31" fmla="*/ 610481 h 615767"/>
              <a:gd name="connsiteX32" fmla="*/ 2788127 w 3160758"/>
              <a:gd name="connsiteY32" fmla="*/ 615767 h 615767"/>
              <a:gd name="connsiteX33" fmla="*/ 2751128 w 3160758"/>
              <a:gd name="connsiteY33" fmla="*/ 599910 h 615767"/>
              <a:gd name="connsiteX34" fmla="*/ 2669202 w 3160758"/>
              <a:gd name="connsiteY34" fmla="*/ 576125 h 615767"/>
              <a:gd name="connsiteX35" fmla="*/ 2539706 w 3160758"/>
              <a:gd name="connsiteY35" fmla="*/ 541769 h 615767"/>
              <a:gd name="connsiteX36" fmla="*/ 2428709 w 3160758"/>
              <a:gd name="connsiteY36" fmla="*/ 523269 h 615767"/>
              <a:gd name="connsiteX37" fmla="*/ 2330927 w 3160758"/>
              <a:gd name="connsiteY37" fmla="*/ 510056 h 615767"/>
              <a:gd name="connsiteX38" fmla="*/ 2193502 w 3160758"/>
              <a:gd name="connsiteY38" fmla="*/ 502127 h 615767"/>
              <a:gd name="connsiteX39" fmla="*/ 2013794 w 3160758"/>
              <a:gd name="connsiteY39" fmla="*/ 499484 h 615767"/>
              <a:gd name="connsiteX40" fmla="*/ 1815586 w 3160758"/>
              <a:gd name="connsiteY40" fmla="*/ 502127 h 615767"/>
              <a:gd name="connsiteX41" fmla="*/ 1606807 w 3160758"/>
              <a:gd name="connsiteY41" fmla="*/ 496842 h 615767"/>
              <a:gd name="connsiteX42" fmla="*/ 1363671 w 3160758"/>
              <a:gd name="connsiteY42" fmla="*/ 491556 h 615767"/>
              <a:gd name="connsiteX43" fmla="*/ 1176034 w 3160758"/>
              <a:gd name="connsiteY43" fmla="*/ 483628 h 615767"/>
              <a:gd name="connsiteX44" fmla="*/ 985755 w 3160758"/>
              <a:gd name="connsiteY44" fmla="*/ 475700 h 615767"/>
              <a:gd name="connsiteX45" fmla="*/ 787546 w 3160758"/>
              <a:gd name="connsiteY45" fmla="*/ 465128 h 615767"/>
              <a:gd name="connsiteX46" fmla="*/ 615766 w 3160758"/>
              <a:gd name="connsiteY46" fmla="*/ 457200 h 615767"/>
              <a:gd name="connsiteX47" fmla="*/ 462485 w 3160758"/>
              <a:gd name="connsiteY47" fmla="*/ 449272 h 615767"/>
              <a:gd name="connsiteX48" fmla="*/ 285419 w 3160758"/>
              <a:gd name="connsiteY48" fmla="*/ 441343 h 615767"/>
              <a:gd name="connsiteX49" fmla="*/ 0 w 3160758"/>
              <a:gd name="connsiteY49" fmla="*/ 430772 h 615767"/>
              <a:gd name="connsiteX50" fmla="*/ 2642 w 3160758"/>
              <a:gd name="connsiteY50" fmla="*/ 103068 h 615767"/>
              <a:gd name="connsiteX51" fmla="*/ 58141 w 3160758"/>
              <a:gd name="connsiteY51" fmla="*/ 155924 h 615767"/>
              <a:gd name="connsiteX52" fmla="*/ 87211 w 3160758"/>
              <a:gd name="connsiteY52" fmla="*/ 179709 h 615767"/>
              <a:gd name="connsiteX53" fmla="*/ 132138 w 3160758"/>
              <a:gd name="connsiteY53" fmla="*/ 200851 h 615767"/>
              <a:gd name="connsiteX54" fmla="*/ 200850 w 3160758"/>
              <a:gd name="connsiteY54" fmla="*/ 214065 h 615767"/>
              <a:gd name="connsiteX55" fmla="*/ 364702 w 3160758"/>
              <a:gd name="connsiteY55" fmla="*/ 227279 h 615767"/>
              <a:gd name="connsiteX56" fmla="*/ 628980 w 3160758"/>
              <a:gd name="connsiteY56" fmla="*/ 245778 h 615767"/>
              <a:gd name="connsiteX57" fmla="*/ 911757 w 3160758"/>
              <a:gd name="connsiteY57" fmla="*/ 264278 h 615767"/>
              <a:gd name="connsiteX58" fmla="*/ 1242104 w 3160758"/>
              <a:gd name="connsiteY58" fmla="*/ 274849 h 615767"/>
              <a:gd name="connsiteX59" fmla="*/ 1339886 w 3160758"/>
              <a:gd name="connsiteY59" fmla="*/ 274849 h 615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160758" h="615767">
                <a:moveTo>
                  <a:pt x="1339886" y="274849"/>
                </a:moveTo>
                <a:lnTo>
                  <a:pt x="1553951" y="274849"/>
                </a:lnTo>
                <a:lnTo>
                  <a:pt x="1799729" y="274849"/>
                </a:lnTo>
                <a:lnTo>
                  <a:pt x="2064007" y="274849"/>
                </a:lnTo>
                <a:lnTo>
                  <a:pt x="2338855" y="274849"/>
                </a:lnTo>
                <a:lnTo>
                  <a:pt x="2542349" y="274849"/>
                </a:lnTo>
                <a:lnTo>
                  <a:pt x="2645417" y="274849"/>
                </a:lnTo>
                <a:lnTo>
                  <a:pt x="2714129" y="269563"/>
                </a:lnTo>
                <a:lnTo>
                  <a:pt x="2766985" y="261635"/>
                </a:lnTo>
                <a:lnTo>
                  <a:pt x="2843625" y="245778"/>
                </a:lnTo>
                <a:lnTo>
                  <a:pt x="2899123" y="229921"/>
                </a:lnTo>
                <a:lnTo>
                  <a:pt x="2930837" y="211422"/>
                </a:lnTo>
                <a:lnTo>
                  <a:pt x="2970478" y="182352"/>
                </a:lnTo>
                <a:lnTo>
                  <a:pt x="3007477" y="147995"/>
                </a:lnTo>
                <a:lnTo>
                  <a:pt x="3041833" y="105711"/>
                </a:lnTo>
                <a:lnTo>
                  <a:pt x="3068261" y="68712"/>
                </a:lnTo>
                <a:lnTo>
                  <a:pt x="3097331" y="10571"/>
                </a:lnTo>
                <a:lnTo>
                  <a:pt x="3110545" y="0"/>
                </a:lnTo>
                <a:lnTo>
                  <a:pt x="3131687" y="0"/>
                </a:lnTo>
                <a:lnTo>
                  <a:pt x="3139616" y="5286"/>
                </a:lnTo>
                <a:lnTo>
                  <a:pt x="3150187" y="23785"/>
                </a:lnTo>
                <a:lnTo>
                  <a:pt x="3158115" y="63427"/>
                </a:lnTo>
                <a:lnTo>
                  <a:pt x="3160758" y="108354"/>
                </a:lnTo>
                <a:lnTo>
                  <a:pt x="3155472" y="155924"/>
                </a:lnTo>
                <a:lnTo>
                  <a:pt x="3142259" y="198208"/>
                </a:lnTo>
                <a:lnTo>
                  <a:pt x="3115831" y="256349"/>
                </a:lnTo>
                <a:lnTo>
                  <a:pt x="3073546" y="327704"/>
                </a:lnTo>
                <a:lnTo>
                  <a:pt x="3025976" y="391131"/>
                </a:lnTo>
                <a:lnTo>
                  <a:pt x="2944050" y="496842"/>
                </a:lnTo>
                <a:lnTo>
                  <a:pt x="2904409" y="541769"/>
                </a:lnTo>
                <a:lnTo>
                  <a:pt x="2851553" y="584053"/>
                </a:lnTo>
                <a:lnTo>
                  <a:pt x="2806626" y="610481"/>
                </a:lnTo>
                <a:lnTo>
                  <a:pt x="2788127" y="615767"/>
                </a:lnTo>
                <a:lnTo>
                  <a:pt x="2751128" y="599910"/>
                </a:lnTo>
                <a:lnTo>
                  <a:pt x="2669202" y="576125"/>
                </a:lnTo>
                <a:lnTo>
                  <a:pt x="2539706" y="541769"/>
                </a:lnTo>
                <a:lnTo>
                  <a:pt x="2428709" y="523269"/>
                </a:lnTo>
                <a:lnTo>
                  <a:pt x="2330927" y="510056"/>
                </a:lnTo>
                <a:lnTo>
                  <a:pt x="2193502" y="502127"/>
                </a:lnTo>
                <a:lnTo>
                  <a:pt x="2013794" y="499484"/>
                </a:lnTo>
                <a:lnTo>
                  <a:pt x="1815586" y="502127"/>
                </a:lnTo>
                <a:lnTo>
                  <a:pt x="1606807" y="496842"/>
                </a:lnTo>
                <a:lnTo>
                  <a:pt x="1363671" y="491556"/>
                </a:lnTo>
                <a:lnTo>
                  <a:pt x="1176034" y="483628"/>
                </a:lnTo>
                <a:lnTo>
                  <a:pt x="985755" y="475700"/>
                </a:lnTo>
                <a:lnTo>
                  <a:pt x="787546" y="465128"/>
                </a:lnTo>
                <a:lnTo>
                  <a:pt x="615766" y="457200"/>
                </a:lnTo>
                <a:lnTo>
                  <a:pt x="462485" y="449272"/>
                </a:lnTo>
                <a:lnTo>
                  <a:pt x="285419" y="441343"/>
                </a:lnTo>
                <a:lnTo>
                  <a:pt x="0" y="430772"/>
                </a:lnTo>
                <a:cubicBezTo>
                  <a:pt x="881" y="321537"/>
                  <a:pt x="1761" y="212303"/>
                  <a:pt x="2642" y="103068"/>
                </a:cubicBezTo>
                <a:lnTo>
                  <a:pt x="58141" y="155924"/>
                </a:lnTo>
                <a:lnTo>
                  <a:pt x="87211" y="179709"/>
                </a:lnTo>
                <a:lnTo>
                  <a:pt x="132138" y="200851"/>
                </a:lnTo>
                <a:lnTo>
                  <a:pt x="200850" y="214065"/>
                </a:lnTo>
                <a:lnTo>
                  <a:pt x="364702" y="227279"/>
                </a:lnTo>
                <a:lnTo>
                  <a:pt x="628980" y="245778"/>
                </a:lnTo>
                <a:lnTo>
                  <a:pt x="911757" y="264278"/>
                </a:lnTo>
                <a:lnTo>
                  <a:pt x="1242104" y="274849"/>
                </a:lnTo>
                <a:lnTo>
                  <a:pt x="1339886" y="27484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65B20F0A-59A1-49B3-A332-7A4C551C5851}"/>
              </a:ext>
            </a:extLst>
          </p:cNvPr>
          <p:cNvSpPr/>
          <p:nvPr/>
        </p:nvSpPr>
        <p:spPr>
          <a:xfrm>
            <a:off x="4279902" y="4510088"/>
            <a:ext cx="1778000" cy="1085850"/>
          </a:xfrm>
          <a:custGeom>
            <a:avLst/>
            <a:gdLst>
              <a:gd name="connsiteX0" fmla="*/ 995363 w 1778794"/>
              <a:gd name="connsiteY0" fmla="*/ 371475 h 1085850"/>
              <a:gd name="connsiteX1" fmla="*/ 783432 w 1778794"/>
              <a:gd name="connsiteY1" fmla="*/ 466725 h 1085850"/>
              <a:gd name="connsiteX2" fmla="*/ 590550 w 1778794"/>
              <a:gd name="connsiteY2" fmla="*/ 552450 h 1085850"/>
              <a:gd name="connsiteX3" fmla="*/ 481013 w 1778794"/>
              <a:gd name="connsiteY3" fmla="*/ 597693 h 1085850"/>
              <a:gd name="connsiteX4" fmla="*/ 400050 w 1778794"/>
              <a:gd name="connsiteY4" fmla="*/ 631031 h 1085850"/>
              <a:gd name="connsiteX5" fmla="*/ 359569 w 1778794"/>
              <a:gd name="connsiteY5" fmla="*/ 642937 h 1085850"/>
              <a:gd name="connsiteX6" fmla="*/ 76200 w 1778794"/>
              <a:gd name="connsiteY6" fmla="*/ 704850 h 1085850"/>
              <a:gd name="connsiteX7" fmla="*/ 38100 w 1778794"/>
              <a:gd name="connsiteY7" fmla="*/ 716756 h 1085850"/>
              <a:gd name="connsiteX8" fmla="*/ 16669 w 1778794"/>
              <a:gd name="connsiteY8" fmla="*/ 731043 h 1085850"/>
              <a:gd name="connsiteX9" fmla="*/ 2382 w 1778794"/>
              <a:gd name="connsiteY9" fmla="*/ 754856 h 1085850"/>
              <a:gd name="connsiteX10" fmla="*/ 0 w 1778794"/>
              <a:gd name="connsiteY10" fmla="*/ 766762 h 1085850"/>
              <a:gd name="connsiteX11" fmla="*/ 16669 w 1778794"/>
              <a:gd name="connsiteY11" fmla="*/ 821531 h 1085850"/>
              <a:gd name="connsiteX12" fmla="*/ 45244 w 1778794"/>
              <a:gd name="connsiteY12" fmla="*/ 904875 h 1085850"/>
              <a:gd name="connsiteX13" fmla="*/ 66675 w 1778794"/>
              <a:gd name="connsiteY13" fmla="*/ 957262 h 1085850"/>
              <a:gd name="connsiteX14" fmla="*/ 92869 w 1778794"/>
              <a:gd name="connsiteY14" fmla="*/ 1002506 h 1085850"/>
              <a:gd name="connsiteX15" fmla="*/ 111919 w 1778794"/>
              <a:gd name="connsiteY15" fmla="*/ 1031081 h 1085850"/>
              <a:gd name="connsiteX16" fmla="*/ 133350 w 1778794"/>
              <a:gd name="connsiteY16" fmla="*/ 1054893 h 1085850"/>
              <a:gd name="connsiteX17" fmla="*/ 154782 w 1778794"/>
              <a:gd name="connsiteY17" fmla="*/ 1071562 h 1085850"/>
              <a:gd name="connsiteX18" fmla="*/ 176213 w 1778794"/>
              <a:gd name="connsiteY18" fmla="*/ 1081087 h 1085850"/>
              <a:gd name="connsiteX19" fmla="*/ 195263 w 1778794"/>
              <a:gd name="connsiteY19" fmla="*/ 1085850 h 1085850"/>
              <a:gd name="connsiteX20" fmla="*/ 216694 w 1778794"/>
              <a:gd name="connsiteY20" fmla="*/ 1076325 h 1085850"/>
              <a:gd name="connsiteX21" fmla="*/ 288132 w 1778794"/>
              <a:gd name="connsiteY21" fmla="*/ 1028700 h 1085850"/>
              <a:gd name="connsiteX22" fmla="*/ 433388 w 1778794"/>
              <a:gd name="connsiteY22" fmla="*/ 935831 h 1085850"/>
              <a:gd name="connsiteX23" fmla="*/ 650082 w 1778794"/>
              <a:gd name="connsiteY23" fmla="*/ 795337 h 1085850"/>
              <a:gd name="connsiteX24" fmla="*/ 852488 w 1778794"/>
              <a:gd name="connsiteY24" fmla="*/ 661987 h 1085850"/>
              <a:gd name="connsiteX25" fmla="*/ 1047750 w 1778794"/>
              <a:gd name="connsiteY25" fmla="*/ 535781 h 1085850"/>
              <a:gd name="connsiteX26" fmla="*/ 1269207 w 1778794"/>
              <a:gd name="connsiteY26" fmla="*/ 388143 h 1085850"/>
              <a:gd name="connsiteX27" fmla="*/ 1473994 w 1778794"/>
              <a:gd name="connsiteY27" fmla="*/ 250031 h 1085850"/>
              <a:gd name="connsiteX28" fmla="*/ 1624013 w 1778794"/>
              <a:gd name="connsiteY28" fmla="*/ 152400 h 1085850"/>
              <a:gd name="connsiteX29" fmla="*/ 1745457 w 1778794"/>
              <a:gd name="connsiteY29" fmla="*/ 71437 h 1085850"/>
              <a:gd name="connsiteX30" fmla="*/ 1766888 w 1778794"/>
              <a:gd name="connsiteY30" fmla="*/ 54768 h 1085850"/>
              <a:gd name="connsiteX31" fmla="*/ 1776413 w 1778794"/>
              <a:gd name="connsiteY31" fmla="*/ 38100 h 1085850"/>
              <a:gd name="connsiteX32" fmla="*/ 1778794 w 1778794"/>
              <a:gd name="connsiteY32" fmla="*/ 14287 h 1085850"/>
              <a:gd name="connsiteX33" fmla="*/ 1774032 w 1778794"/>
              <a:gd name="connsiteY33" fmla="*/ 2381 h 1085850"/>
              <a:gd name="connsiteX34" fmla="*/ 1764507 w 1778794"/>
              <a:gd name="connsiteY34" fmla="*/ 0 h 1085850"/>
              <a:gd name="connsiteX35" fmla="*/ 1733550 w 1778794"/>
              <a:gd name="connsiteY35" fmla="*/ 9525 h 1085850"/>
              <a:gd name="connsiteX36" fmla="*/ 1616869 w 1778794"/>
              <a:gd name="connsiteY36" fmla="*/ 66675 h 1085850"/>
              <a:gd name="connsiteX37" fmla="*/ 1443038 w 1778794"/>
              <a:gd name="connsiteY37" fmla="*/ 154781 h 1085850"/>
              <a:gd name="connsiteX38" fmla="*/ 1273969 w 1778794"/>
              <a:gd name="connsiteY38" fmla="*/ 240506 h 1085850"/>
              <a:gd name="connsiteX39" fmla="*/ 1095375 w 1778794"/>
              <a:gd name="connsiteY39" fmla="*/ 326231 h 1085850"/>
              <a:gd name="connsiteX40" fmla="*/ 995363 w 1778794"/>
              <a:gd name="connsiteY40" fmla="*/ 371475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778794" h="1085850">
                <a:moveTo>
                  <a:pt x="995363" y="371475"/>
                </a:moveTo>
                <a:lnTo>
                  <a:pt x="783432" y="466725"/>
                </a:lnTo>
                <a:lnTo>
                  <a:pt x="590550" y="552450"/>
                </a:lnTo>
                <a:lnTo>
                  <a:pt x="481013" y="597693"/>
                </a:lnTo>
                <a:lnTo>
                  <a:pt x="400050" y="631031"/>
                </a:lnTo>
                <a:lnTo>
                  <a:pt x="359569" y="642937"/>
                </a:lnTo>
                <a:lnTo>
                  <a:pt x="76200" y="704850"/>
                </a:lnTo>
                <a:lnTo>
                  <a:pt x="38100" y="716756"/>
                </a:lnTo>
                <a:lnTo>
                  <a:pt x="16669" y="731043"/>
                </a:lnTo>
                <a:lnTo>
                  <a:pt x="2382" y="754856"/>
                </a:lnTo>
                <a:lnTo>
                  <a:pt x="0" y="766762"/>
                </a:lnTo>
                <a:lnTo>
                  <a:pt x="16669" y="821531"/>
                </a:lnTo>
                <a:lnTo>
                  <a:pt x="45244" y="904875"/>
                </a:lnTo>
                <a:lnTo>
                  <a:pt x="66675" y="957262"/>
                </a:lnTo>
                <a:lnTo>
                  <a:pt x="92869" y="1002506"/>
                </a:lnTo>
                <a:lnTo>
                  <a:pt x="111919" y="1031081"/>
                </a:lnTo>
                <a:lnTo>
                  <a:pt x="133350" y="1054893"/>
                </a:lnTo>
                <a:lnTo>
                  <a:pt x="154782" y="1071562"/>
                </a:lnTo>
                <a:lnTo>
                  <a:pt x="176213" y="1081087"/>
                </a:lnTo>
                <a:lnTo>
                  <a:pt x="195263" y="1085850"/>
                </a:lnTo>
                <a:lnTo>
                  <a:pt x="216694" y="1076325"/>
                </a:lnTo>
                <a:lnTo>
                  <a:pt x="288132" y="1028700"/>
                </a:lnTo>
                <a:lnTo>
                  <a:pt x="433388" y="935831"/>
                </a:lnTo>
                <a:lnTo>
                  <a:pt x="650082" y="795337"/>
                </a:lnTo>
                <a:lnTo>
                  <a:pt x="852488" y="661987"/>
                </a:lnTo>
                <a:lnTo>
                  <a:pt x="1047750" y="535781"/>
                </a:lnTo>
                <a:lnTo>
                  <a:pt x="1269207" y="388143"/>
                </a:lnTo>
                <a:lnTo>
                  <a:pt x="1473994" y="250031"/>
                </a:lnTo>
                <a:lnTo>
                  <a:pt x="1624013" y="152400"/>
                </a:lnTo>
                <a:lnTo>
                  <a:pt x="1745457" y="71437"/>
                </a:lnTo>
                <a:lnTo>
                  <a:pt x="1766888" y="54768"/>
                </a:lnTo>
                <a:lnTo>
                  <a:pt x="1776413" y="38100"/>
                </a:lnTo>
                <a:lnTo>
                  <a:pt x="1778794" y="14287"/>
                </a:lnTo>
                <a:lnTo>
                  <a:pt x="1774032" y="2381"/>
                </a:lnTo>
                <a:lnTo>
                  <a:pt x="1764507" y="0"/>
                </a:lnTo>
                <a:lnTo>
                  <a:pt x="1733550" y="9525"/>
                </a:lnTo>
                <a:lnTo>
                  <a:pt x="1616869" y="66675"/>
                </a:lnTo>
                <a:lnTo>
                  <a:pt x="1443038" y="154781"/>
                </a:lnTo>
                <a:lnTo>
                  <a:pt x="1273969" y="240506"/>
                </a:lnTo>
                <a:lnTo>
                  <a:pt x="1095375" y="326231"/>
                </a:lnTo>
                <a:lnTo>
                  <a:pt x="995363" y="3714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7E76592-A08E-4EF9-A993-A2416753638B}"/>
              </a:ext>
            </a:extLst>
          </p:cNvPr>
          <p:cNvSpPr/>
          <p:nvPr/>
        </p:nvSpPr>
        <p:spPr>
          <a:xfrm>
            <a:off x="6570666" y="2560638"/>
            <a:ext cx="1620837" cy="1009650"/>
          </a:xfrm>
          <a:custGeom>
            <a:avLst/>
            <a:gdLst>
              <a:gd name="connsiteX0" fmla="*/ 781050 w 1621631"/>
              <a:gd name="connsiteY0" fmla="*/ 504825 h 1009650"/>
              <a:gd name="connsiteX1" fmla="*/ 871537 w 1621631"/>
              <a:gd name="connsiteY1" fmla="*/ 445294 h 1009650"/>
              <a:gd name="connsiteX2" fmla="*/ 969169 w 1621631"/>
              <a:gd name="connsiteY2" fmla="*/ 378619 h 1009650"/>
              <a:gd name="connsiteX3" fmla="*/ 1031081 w 1621631"/>
              <a:gd name="connsiteY3" fmla="*/ 333375 h 1009650"/>
              <a:gd name="connsiteX4" fmla="*/ 1073944 w 1621631"/>
              <a:gd name="connsiteY4" fmla="*/ 297656 h 1009650"/>
              <a:gd name="connsiteX5" fmla="*/ 1133475 w 1621631"/>
              <a:gd name="connsiteY5" fmla="*/ 245269 h 1009650"/>
              <a:gd name="connsiteX6" fmla="*/ 1162050 w 1621631"/>
              <a:gd name="connsiteY6" fmla="*/ 207169 h 1009650"/>
              <a:gd name="connsiteX7" fmla="*/ 1171575 w 1621631"/>
              <a:gd name="connsiteY7" fmla="*/ 185737 h 1009650"/>
              <a:gd name="connsiteX8" fmla="*/ 1171575 w 1621631"/>
              <a:gd name="connsiteY8" fmla="*/ 171450 h 1009650"/>
              <a:gd name="connsiteX9" fmla="*/ 1166812 w 1621631"/>
              <a:gd name="connsiteY9" fmla="*/ 154781 h 1009650"/>
              <a:gd name="connsiteX10" fmla="*/ 1154906 w 1621631"/>
              <a:gd name="connsiteY10" fmla="*/ 128587 h 1009650"/>
              <a:gd name="connsiteX11" fmla="*/ 1128712 w 1621631"/>
              <a:gd name="connsiteY11" fmla="*/ 95250 h 1009650"/>
              <a:gd name="connsiteX12" fmla="*/ 1090612 w 1621631"/>
              <a:gd name="connsiteY12" fmla="*/ 52387 h 1009650"/>
              <a:gd name="connsiteX13" fmla="*/ 1073944 w 1621631"/>
              <a:gd name="connsiteY13" fmla="*/ 35719 h 1009650"/>
              <a:gd name="connsiteX14" fmla="*/ 1059656 w 1621631"/>
              <a:gd name="connsiteY14" fmla="*/ 16669 h 1009650"/>
              <a:gd name="connsiteX15" fmla="*/ 1064419 w 1621631"/>
              <a:gd name="connsiteY15" fmla="*/ 4762 h 1009650"/>
              <a:gd name="connsiteX16" fmla="*/ 1081087 w 1621631"/>
              <a:gd name="connsiteY16" fmla="*/ 0 h 1009650"/>
              <a:gd name="connsiteX17" fmla="*/ 1121569 w 1621631"/>
              <a:gd name="connsiteY17" fmla="*/ 2381 h 1009650"/>
              <a:gd name="connsiteX18" fmla="*/ 1183481 w 1621631"/>
              <a:gd name="connsiteY18" fmla="*/ 19050 h 1009650"/>
              <a:gd name="connsiteX19" fmla="*/ 1238250 w 1621631"/>
              <a:gd name="connsiteY19" fmla="*/ 45244 h 1009650"/>
              <a:gd name="connsiteX20" fmla="*/ 1297781 w 1621631"/>
              <a:gd name="connsiteY20" fmla="*/ 83344 h 1009650"/>
              <a:gd name="connsiteX21" fmla="*/ 1350169 w 1621631"/>
              <a:gd name="connsiteY21" fmla="*/ 123825 h 1009650"/>
              <a:gd name="connsiteX22" fmla="*/ 1412081 w 1621631"/>
              <a:gd name="connsiteY22" fmla="*/ 178594 h 1009650"/>
              <a:gd name="connsiteX23" fmla="*/ 1459706 w 1621631"/>
              <a:gd name="connsiteY23" fmla="*/ 223837 h 1009650"/>
              <a:gd name="connsiteX24" fmla="*/ 1516856 w 1621631"/>
              <a:gd name="connsiteY24" fmla="*/ 285750 h 1009650"/>
              <a:gd name="connsiteX25" fmla="*/ 1566862 w 1621631"/>
              <a:gd name="connsiteY25" fmla="*/ 342900 h 1009650"/>
              <a:gd name="connsiteX26" fmla="*/ 1604962 w 1621631"/>
              <a:gd name="connsiteY26" fmla="*/ 390525 h 1009650"/>
              <a:gd name="connsiteX27" fmla="*/ 1614487 w 1621631"/>
              <a:gd name="connsiteY27" fmla="*/ 407194 h 1009650"/>
              <a:gd name="connsiteX28" fmla="*/ 1619250 w 1621631"/>
              <a:gd name="connsiteY28" fmla="*/ 421481 h 1009650"/>
              <a:gd name="connsiteX29" fmla="*/ 1621631 w 1621631"/>
              <a:gd name="connsiteY29" fmla="*/ 433387 h 1009650"/>
              <a:gd name="connsiteX30" fmla="*/ 1616869 w 1621631"/>
              <a:gd name="connsiteY30" fmla="*/ 450056 h 1009650"/>
              <a:gd name="connsiteX31" fmla="*/ 1595437 w 1621631"/>
              <a:gd name="connsiteY31" fmla="*/ 461962 h 1009650"/>
              <a:gd name="connsiteX32" fmla="*/ 1574006 w 1621631"/>
              <a:gd name="connsiteY32" fmla="*/ 466725 h 1009650"/>
              <a:gd name="connsiteX33" fmla="*/ 1538287 w 1621631"/>
              <a:gd name="connsiteY33" fmla="*/ 473869 h 1009650"/>
              <a:gd name="connsiteX34" fmla="*/ 1388269 w 1621631"/>
              <a:gd name="connsiteY34" fmla="*/ 526256 h 1009650"/>
              <a:gd name="connsiteX35" fmla="*/ 1133475 w 1621631"/>
              <a:gd name="connsiteY35" fmla="*/ 611981 h 1009650"/>
              <a:gd name="connsiteX36" fmla="*/ 845344 w 1621631"/>
              <a:gd name="connsiteY36" fmla="*/ 714375 h 1009650"/>
              <a:gd name="connsiteX37" fmla="*/ 611981 w 1621631"/>
              <a:gd name="connsiteY37" fmla="*/ 795337 h 1009650"/>
              <a:gd name="connsiteX38" fmla="*/ 326231 w 1621631"/>
              <a:gd name="connsiteY38" fmla="*/ 895350 h 1009650"/>
              <a:gd name="connsiteX39" fmla="*/ 138112 w 1621631"/>
              <a:gd name="connsiteY39" fmla="*/ 962025 h 1009650"/>
              <a:gd name="connsiteX40" fmla="*/ 0 w 1621631"/>
              <a:gd name="connsiteY40" fmla="*/ 1009650 h 1009650"/>
              <a:gd name="connsiteX41" fmla="*/ 2381 w 1621631"/>
              <a:gd name="connsiteY41" fmla="*/ 959644 h 1009650"/>
              <a:gd name="connsiteX42" fmla="*/ 164306 w 1621631"/>
              <a:gd name="connsiteY42" fmla="*/ 864394 h 1009650"/>
              <a:gd name="connsiteX43" fmla="*/ 323850 w 1621631"/>
              <a:gd name="connsiteY43" fmla="*/ 776287 h 1009650"/>
              <a:gd name="connsiteX44" fmla="*/ 511969 w 1621631"/>
              <a:gd name="connsiteY44" fmla="*/ 666750 h 1009650"/>
              <a:gd name="connsiteX45" fmla="*/ 711994 w 1621631"/>
              <a:gd name="connsiteY45" fmla="*/ 547687 h 1009650"/>
              <a:gd name="connsiteX46" fmla="*/ 781050 w 1621631"/>
              <a:gd name="connsiteY46" fmla="*/ 504825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21631" h="1009650">
                <a:moveTo>
                  <a:pt x="781050" y="504825"/>
                </a:moveTo>
                <a:lnTo>
                  <a:pt x="871537" y="445294"/>
                </a:lnTo>
                <a:lnTo>
                  <a:pt x="969169" y="378619"/>
                </a:lnTo>
                <a:lnTo>
                  <a:pt x="1031081" y="333375"/>
                </a:lnTo>
                <a:lnTo>
                  <a:pt x="1073944" y="297656"/>
                </a:lnTo>
                <a:lnTo>
                  <a:pt x="1133475" y="245269"/>
                </a:lnTo>
                <a:lnTo>
                  <a:pt x="1162050" y="207169"/>
                </a:lnTo>
                <a:lnTo>
                  <a:pt x="1171575" y="185737"/>
                </a:lnTo>
                <a:lnTo>
                  <a:pt x="1171575" y="171450"/>
                </a:lnTo>
                <a:lnTo>
                  <a:pt x="1166812" y="154781"/>
                </a:lnTo>
                <a:lnTo>
                  <a:pt x="1154906" y="128587"/>
                </a:lnTo>
                <a:lnTo>
                  <a:pt x="1128712" y="95250"/>
                </a:lnTo>
                <a:lnTo>
                  <a:pt x="1090612" y="52387"/>
                </a:lnTo>
                <a:lnTo>
                  <a:pt x="1073944" y="35719"/>
                </a:lnTo>
                <a:lnTo>
                  <a:pt x="1059656" y="16669"/>
                </a:lnTo>
                <a:lnTo>
                  <a:pt x="1064419" y="4762"/>
                </a:lnTo>
                <a:lnTo>
                  <a:pt x="1081087" y="0"/>
                </a:lnTo>
                <a:lnTo>
                  <a:pt x="1121569" y="2381"/>
                </a:lnTo>
                <a:lnTo>
                  <a:pt x="1183481" y="19050"/>
                </a:lnTo>
                <a:lnTo>
                  <a:pt x="1238250" y="45244"/>
                </a:lnTo>
                <a:lnTo>
                  <a:pt x="1297781" y="83344"/>
                </a:lnTo>
                <a:lnTo>
                  <a:pt x="1350169" y="123825"/>
                </a:lnTo>
                <a:lnTo>
                  <a:pt x="1412081" y="178594"/>
                </a:lnTo>
                <a:lnTo>
                  <a:pt x="1459706" y="223837"/>
                </a:lnTo>
                <a:lnTo>
                  <a:pt x="1516856" y="285750"/>
                </a:lnTo>
                <a:lnTo>
                  <a:pt x="1566862" y="342900"/>
                </a:lnTo>
                <a:lnTo>
                  <a:pt x="1604962" y="390525"/>
                </a:lnTo>
                <a:lnTo>
                  <a:pt x="1614487" y="407194"/>
                </a:lnTo>
                <a:lnTo>
                  <a:pt x="1619250" y="421481"/>
                </a:lnTo>
                <a:lnTo>
                  <a:pt x="1621631" y="433387"/>
                </a:lnTo>
                <a:lnTo>
                  <a:pt x="1616869" y="450056"/>
                </a:lnTo>
                <a:lnTo>
                  <a:pt x="1595437" y="461962"/>
                </a:lnTo>
                <a:lnTo>
                  <a:pt x="1574006" y="466725"/>
                </a:lnTo>
                <a:lnTo>
                  <a:pt x="1538287" y="473869"/>
                </a:lnTo>
                <a:lnTo>
                  <a:pt x="1388269" y="526256"/>
                </a:lnTo>
                <a:lnTo>
                  <a:pt x="1133475" y="611981"/>
                </a:lnTo>
                <a:lnTo>
                  <a:pt x="845344" y="714375"/>
                </a:lnTo>
                <a:lnTo>
                  <a:pt x="611981" y="795337"/>
                </a:lnTo>
                <a:lnTo>
                  <a:pt x="326231" y="895350"/>
                </a:lnTo>
                <a:lnTo>
                  <a:pt x="138112" y="962025"/>
                </a:lnTo>
                <a:lnTo>
                  <a:pt x="0" y="1009650"/>
                </a:lnTo>
                <a:lnTo>
                  <a:pt x="2381" y="959644"/>
                </a:lnTo>
                <a:lnTo>
                  <a:pt x="164306" y="864394"/>
                </a:lnTo>
                <a:lnTo>
                  <a:pt x="323850" y="776287"/>
                </a:lnTo>
                <a:lnTo>
                  <a:pt x="511969" y="666750"/>
                </a:lnTo>
                <a:lnTo>
                  <a:pt x="711994" y="547687"/>
                </a:lnTo>
                <a:lnTo>
                  <a:pt x="781050" y="504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869FEAED-F7DE-49FA-8CFE-B7B23DE11815}"/>
              </a:ext>
            </a:extLst>
          </p:cNvPr>
          <p:cNvSpPr/>
          <p:nvPr/>
        </p:nvSpPr>
        <p:spPr>
          <a:xfrm rot="16200000">
            <a:off x="5470528" y="2411413"/>
            <a:ext cx="3527425" cy="2355850"/>
          </a:xfrm>
          <a:custGeom>
            <a:avLst/>
            <a:gdLst>
              <a:gd name="connsiteX0" fmla="*/ 1408421 w 3528725"/>
              <a:gd name="connsiteY0" fmla="*/ 355941 h 2356574"/>
              <a:gd name="connsiteX1" fmla="*/ 1752088 w 3528725"/>
              <a:gd name="connsiteY1" fmla="*/ 368215 h 2356574"/>
              <a:gd name="connsiteX2" fmla="*/ 2058934 w 3528725"/>
              <a:gd name="connsiteY2" fmla="*/ 377420 h 2356574"/>
              <a:gd name="connsiteX3" fmla="*/ 2319753 w 3528725"/>
              <a:gd name="connsiteY3" fmla="*/ 386625 h 2356574"/>
              <a:gd name="connsiteX4" fmla="*/ 2427149 w 3528725"/>
              <a:gd name="connsiteY4" fmla="*/ 389694 h 2356574"/>
              <a:gd name="connsiteX5" fmla="*/ 2540682 w 3528725"/>
              <a:gd name="connsiteY5" fmla="*/ 386625 h 2356574"/>
              <a:gd name="connsiteX6" fmla="*/ 2755474 w 3528725"/>
              <a:gd name="connsiteY6" fmla="*/ 377420 h 2356574"/>
              <a:gd name="connsiteX7" fmla="*/ 2921170 w 3528725"/>
              <a:gd name="connsiteY7" fmla="*/ 374352 h 2356574"/>
              <a:gd name="connsiteX8" fmla="*/ 3025498 w 3528725"/>
              <a:gd name="connsiteY8" fmla="*/ 368215 h 2356574"/>
              <a:gd name="connsiteX9" fmla="*/ 3096072 w 3528725"/>
              <a:gd name="connsiteY9" fmla="*/ 365146 h 2356574"/>
              <a:gd name="connsiteX10" fmla="*/ 3148236 w 3528725"/>
              <a:gd name="connsiteY10" fmla="*/ 355941 h 2356574"/>
              <a:gd name="connsiteX11" fmla="*/ 3212674 w 3528725"/>
              <a:gd name="connsiteY11" fmla="*/ 334462 h 2356574"/>
              <a:gd name="connsiteX12" fmla="*/ 3255632 w 3528725"/>
              <a:gd name="connsiteY12" fmla="*/ 316051 h 2356574"/>
              <a:gd name="connsiteX13" fmla="*/ 3298590 w 3528725"/>
              <a:gd name="connsiteY13" fmla="*/ 285366 h 2356574"/>
              <a:gd name="connsiteX14" fmla="*/ 3332343 w 3528725"/>
              <a:gd name="connsiteY14" fmla="*/ 260819 h 2356574"/>
              <a:gd name="connsiteX15" fmla="*/ 3359959 w 3528725"/>
              <a:gd name="connsiteY15" fmla="*/ 236271 h 2356574"/>
              <a:gd name="connsiteX16" fmla="*/ 3381439 w 3528725"/>
              <a:gd name="connsiteY16" fmla="*/ 208655 h 2356574"/>
              <a:gd name="connsiteX17" fmla="*/ 3402918 w 3528725"/>
              <a:gd name="connsiteY17" fmla="*/ 168765 h 2356574"/>
              <a:gd name="connsiteX18" fmla="*/ 3427465 w 3528725"/>
              <a:gd name="connsiteY18" fmla="*/ 116601 h 2356574"/>
              <a:gd name="connsiteX19" fmla="*/ 3448945 w 3528725"/>
              <a:gd name="connsiteY19" fmla="*/ 70574 h 2356574"/>
              <a:gd name="connsiteX20" fmla="*/ 3461218 w 3528725"/>
              <a:gd name="connsiteY20" fmla="*/ 36821 h 2356574"/>
              <a:gd name="connsiteX21" fmla="*/ 3479629 w 3528725"/>
              <a:gd name="connsiteY21" fmla="*/ 6137 h 2356574"/>
              <a:gd name="connsiteX22" fmla="*/ 3494971 w 3528725"/>
              <a:gd name="connsiteY22" fmla="*/ 0 h 2356574"/>
              <a:gd name="connsiteX23" fmla="*/ 3510314 w 3528725"/>
              <a:gd name="connsiteY23" fmla="*/ 9205 h 2356574"/>
              <a:gd name="connsiteX24" fmla="*/ 3519519 w 3528725"/>
              <a:gd name="connsiteY24" fmla="*/ 27616 h 2356574"/>
              <a:gd name="connsiteX25" fmla="*/ 3525656 w 3528725"/>
              <a:gd name="connsiteY25" fmla="*/ 49095 h 2356574"/>
              <a:gd name="connsiteX26" fmla="*/ 3528725 w 3528725"/>
              <a:gd name="connsiteY26" fmla="*/ 92054 h 2356574"/>
              <a:gd name="connsiteX27" fmla="*/ 3522588 w 3528725"/>
              <a:gd name="connsiteY27" fmla="*/ 184107 h 2356574"/>
              <a:gd name="connsiteX28" fmla="*/ 3516451 w 3528725"/>
              <a:gd name="connsiteY28" fmla="*/ 260819 h 2356574"/>
              <a:gd name="connsiteX29" fmla="*/ 3507245 w 3528725"/>
              <a:gd name="connsiteY29" fmla="*/ 312982 h 2356574"/>
              <a:gd name="connsiteX30" fmla="*/ 3488835 w 3528725"/>
              <a:gd name="connsiteY30" fmla="*/ 398899 h 2356574"/>
              <a:gd name="connsiteX31" fmla="*/ 3467355 w 3528725"/>
              <a:gd name="connsiteY31" fmla="*/ 469474 h 2356574"/>
              <a:gd name="connsiteX32" fmla="*/ 3427465 w 3528725"/>
              <a:gd name="connsiteY32" fmla="*/ 570733 h 2356574"/>
              <a:gd name="connsiteX33" fmla="*/ 3369165 w 3528725"/>
              <a:gd name="connsiteY33" fmla="*/ 687334 h 2356574"/>
              <a:gd name="connsiteX34" fmla="*/ 3335412 w 3528725"/>
              <a:gd name="connsiteY34" fmla="*/ 739498 h 2356574"/>
              <a:gd name="connsiteX35" fmla="*/ 3307796 w 3528725"/>
              <a:gd name="connsiteY35" fmla="*/ 767114 h 2356574"/>
              <a:gd name="connsiteX36" fmla="*/ 3283248 w 3528725"/>
              <a:gd name="connsiteY36" fmla="*/ 773251 h 2356574"/>
              <a:gd name="connsiteX37" fmla="*/ 3252563 w 3528725"/>
              <a:gd name="connsiteY37" fmla="*/ 767114 h 2356574"/>
              <a:gd name="connsiteX38" fmla="*/ 3231084 w 3528725"/>
              <a:gd name="connsiteY38" fmla="*/ 754840 h 2356574"/>
              <a:gd name="connsiteX39" fmla="*/ 3188126 w 3528725"/>
              <a:gd name="connsiteY39" fmla="*/ 721087 h 2356574"/>
              <a:gd name="connsiteX40" fmla="*/ 3151304 w 3528725"/>
              <a:gd name="connsiteY40" fmla="*/ 693471 h 2356574"/>
              <a:gd name="connsiteX41" fmla="*/ 3111414 w 3528725"/>
              <a:gd name="connsiteY41" fmla="*/ 675060 h 2356574"/>
              <a:gd name="connsiteX42" fmla="*/ 3050045 w 3528725"/>
              <a:gd name="connsiteY42" fmla="*/ 662786 h 2356574"/>
              <a:gd name="connsiteX43" fmla="*/ 2945718 w 3528725"/>
              <a:gd name="connsiteY43" fmla="*/ 653581 h 2356574"/>
              <a:gd name="connsiteX44" fmla="*/ 2675694 w 3528725"/>
              <a:gd name="connsiteY44" fmla="*/ 638239 h 2356574"/>
              <a:gd name="connsiteX45" fmla="*/ 2408738 w 3528725"/>
              <a:gd name="connsiteY45" fmla="*/ 622897 h 2356574"/>
              <a:gd name="connsiteX46" fmla="*/ 2114166 w 3528725"/>
              <a:gd name="connsiteY46" fmla="*/ 604486 h 2356574"/>
              <a:gd name="connsiteX47" fmla="*/ 1874827 w 3528725"/>
              <a:gd name="connsiteY47" fmla="*/ 592212 h 2356574"/>
              <a:gd name="connsiteX48" fmla="*/ 1598665 w 3528725"/>
              <a:gd name="connsiteY48" fmla="*/ 586075 h 2356574"/>
              <a:gd name="connsiteX49" fmla="*/ 1353189 w 3528725"/>
              <a:gd name="connsiteY49" fmla="*/ 579938 h 2356574"/>
              <a:gd name="connsiteX50" fmla="*/ 1233519 w 3528725"/>
              <a:gd name="connsiteY50" fmla="*/ 576870 h 2356574"/>
              <a:gd name="connsiteX51" fmla="*/ 1119986 w 3528725"/>
              <a:gd name="connsiteY51" fmla="*/ 576870 h 2356574"/>
              <a:gd name="connsiteX52" fmla="*/ 975769 w 3528725"/>
              <a:gd name="connsiteY52" fmla="*/ 573801 h 2356574"/>
              <a:gd name="connsiteX53" fmla="*/ 880647 w 3528725"/>
              <a:gd name="connsiteY53" fmla="*/ 567664 h 2356574"/>
              <a:gd name="connsiteX54" fmla="*/ 785525 w 3528725"/>
              <a:gd name="connsiteY54" fmla="*/ 570733 h 2356574"/>
              <a:gd name="connsiteX55" fmla="*/ 696539 w 3528725"/>
              <a:gd name="connsiteY55" fmla="*/ 576870 h 2356574"/>
              <a:gd name="connsiteX56" fmla="*/ 625965 w 3528725"/>
              <a:gd name="connsiteY56" fmla="*/ 589144 h 2356574"/>
              <a:gd name="connsiteX57" fmla="*/ 540048 w 3528725"/>
              <a:gd name="connsiteY57" fmla="*/ 610623 h 2356574"/>
              <a:gd name="connsiteX58" fmla="*/ 475610 w 3528725"/>
              <a:gd name="connsiteY58" fmla="*/ 635170 h 2356574"/>
              <a:gd name="connsiteX59" fmla="*/ 423447 w 3528725"/>
              <a:gd name="connsiteY59" fmla="*/ 665855 h 2356574"/>
              <a:gd name="connsiteX60" fmla="*/ 380488 w 3528725"/>
              <a:gd name="connsiteY60" fmla="*/ 702676 h 2356574"/>
              <a:gd name="connsiteX61" fmla="*/ 359009 w 3528725"/>
              <a:gd name="connsiteY61" fmla="*/ 727224 h 2356574"/>
              <a:gd name="connsiteX62" fmla="*/ 331393 w 3528725"/>
              <a:gd name="connsiteY62" fmla="*/ 764046 h 2356574"/>
              <a:gd name="connsiteX63" fmla="*/ 303777 w 3528725"/>
              <a:gd name="connsiteY63" fmla="*/ 819278 h 2356574"/>
              <a:gd name="connsiteX64" fmla="*/ 282298 w 3528725"/>
              <a:gd name="connsiteY64" fmla="*/ 889852 h 2356574"/>
              <a:gd name="connsiteX65" fmla="*/ 266955 w 3528725"/>
              <a:gd name="connsiteY65" fmla="*/ 960427 h 2356574"/>
              <a:gd name="connsiteX66" fmla="*/ 254682 w 3528725"/>
              <a:gd name="connsiteY66" fmla="*/ 1046344 h 2356574"/>
              <a:gd name="connsiteX67" fmla="*/ 248545 w 3528725"/>
              <a:gd name="connsiteY67" fmla="*/ 1147603 h 2356574"/>
              <a:gd name="connsiteX68" fmla="*/ 248545 w 3528725"/>
              <a:gd name="connsiteY68" fmla="*/ 1322505 h 2356574"/>
              <a:gd name="connsiteX69" fmla="*/ 251613 w 3528725"/>
              <a:gd name="connsiteY69" fmla="*/ 1463654 h 2356574"/>
              <a:gd name="connsiteX70" fmla="*/ 257750 w 3528725"/>
              <a:gd name="connsiteY70" fmla="*/ 1589460 h 2356574"/>
              <a:gd name="connsiteX71" fmla="*/ 266955 w 3528725"/>
              <a:gd name="connsiteY71" fmla="*/ 1718335 h 2356574"/>
              <a:gd name="connsiteX72" fmla="*/ 270024 w 3528725"/>
              <a:gd name="connsiteY72" fmla="*/ 1761294 h 2356574"/>
              <a:gd name="connsiteX73" fmla="*/ 276161 w 3528725"/>
              <a:gd name="connsiteY73" fmla="*/ 1810389 h 2356574"/>
              <a:gd name="connsiteX74" fmla="*/ 288435 w 3528725"/>
              <a:gd name="connsiteY74" fmla="*/ 1850279 h 2356574"/>
              <a:gd name="connsiteX75" fmla="*/ 260818 w 3528725"/>
              <a:gd name="connsiteY75" fmla="*/ 2319753 h 2356574"/>
              <a:gd name="connsiteX76" fmla="*/ 233202 w 3528725"/>
              <a:gd name="connsiteY76" fmla="*/ 2338164 h 2356574"/>
              <a:gd name="connsiteX77" fmla="*/ 199449 w 3528725"/>
              <a:gd name="connsiteY77" fmla="*/ 2350437 h 2356574"/>
              <a:gd name="connsiteX78" fmla="*/ 168765 w 3528725"/>
              <a:gd name="connsiteY78" fmla="*/ 2356574 h 2356574"/>
              <a:gd name="connsiteX79" fmla="*/ 150354 w 3528725"/>
              <a:gd name="connsiteY79" fmla="*/ 2347369 h 2356574"/>
              <a:gd name="connsiteX80" fmla="*/ 128875 w 3528725"/>
              <a:gd name="connsiteY80" fmla="*/ 2328958 h 2356574"/>
              <a:gd name="connsiteX81" fmla="*/ 104327 w 3528725"/>
              <a:gd name="connsiteY81" fmla="*/ 2298274 h 2356574"/>
              <a:gd name="connsiteX82" fmla="*/ 76711 w 3528725"/>
              <a:gd name="connsiteY82" fmla="*/ 2258384 h 2356574"/>
              <a:gd name="connsiteX83" fmla="*/ 61369 w 3528725"/>
              <a:gd name="connsiteY83" fmla="*/ 2221562 h 2356574"/>
              <a:gd name="connsiteX84" fmla="*/ 46027 w 3528725"/>
              <a:gd name="connsiteY84" fmla="*/ 2150988 h 2356574"/>
              <a:gd name="connsiteX85" fmla="*/ 27616 w 3528725"/>
              <a:gd name="connsiteY85" fmla="*/ 2052797 h 2356574"/>
              <a:gd name="connsiteX86" fmla="*/ 12274 w 3528725"/>
              <a:gd name="connsiteY86" fmla="*/ 1911648 h 2356574"/>
              <a:gd name="connsiteX87" fmla="*/ 6137 w 3528725"/>
              <a:gd name="connsiteY87" fmla="*/ 1749020 h 2356574"/>
              <a:gd name="connsiteX88" fmla="*/ 0 w 3528725"/>
              <a:gd name="connsiteY88" fmla="*/ 1604803 h 2356574"/>
              <a:gd name="connsiteX89" fmla="*/ 3068 w 3528725"/>
              <a:gd name="connsiteY89" fmla="*/ 1402284 h 2356574"/>
              <a:gd name="connsiteX90" fmla="*/ 9205 w 3528725"/>
              <a:gd name="connsiteY90" fmla="*/ 1242725 h 2356574"/>
              <a:gd name="connsiteX91" fmla="*/ 24547 w 3528725"/>
              <a:gd name="connsiteY91" fmla="*/ 1067823 h 2356574"/>
              <a:gd name="connsiteX92" fmla="*/ 39890 w 3528725"/>
              <a:gd name="connsiteY92" fmla="*/ 957358 h 2356574"/>
              <a:gd name="connsiteX93" fmla="*/ 61369 w 3528725"/>
              <a:gd name="connsiteY93" fmla="*/ 862236 h 2356574"/>
              <a:gd name="connsiteX94" fmla="*/ 88985 w 3528725"/>
              <a:gd name="connsiteY94" fmla="*/ 764046 h 2356574"/>
              <a:gd name="connsiteX95" fmla="*/ 110464 w 3528725"/>
              <a:gd name="connsiteY95" fmla="*/ 705745 h 2356574"/>
              <a:gd name="connsiteX96" fmla="*/ 144217 w 3528725"/>
              <a:gd name="connsiteY96" fmla="*/ 647444 h 2356574"/>
              <a:gd name="connsiteX97" fmla="*/ 181039 w 3528725"/>
              <a:gd name="connsiteY97" fmla="*/ 592212 h 2356574"/>
              <a:gd name="connsiteX98" fmla="*/ 211723 w 3528725"/>
              <a:gd name="connsiteY98" fmla="*/ 558459 h 2356574"/>
              <a:gd name="connsiteX99" fmla="*/ 266955 w 3528725"/>
              <a:gd name="connsiteY99" fmla="*/ 509364 h 2356574"/>
              <a:gd name="connsiteX100" fmla="*/ 331393 w 3528725"/>
              <a:gd name="connsiteY100" fmla="*/ 466405 h 2356574"/>
              <a:gd name="connsiteX101" fmla="*/ 377420 w 3528725"/>
              <a:gd name="connsiteY101" fmla="*/ 441858 h 2356574"/>
              <a:gd name="connsiteX102" fmla="*/ 460268 w 3528725"/>
              <a:gd name="connsiteY102" fmla="*/ 405036 h 2356574"/>
              <a:gd name="connsiteX103" fmla="*/ 530843 w 3528725"/>
              <a:gd name="connsiteY103" fmla="*/ 383557 h 2356574"/>
              <a:gd name="connsiteX104" fmla="*/ 601417 w 3528725"/>
              <a:gd name="connsiteY104" fmla="*/ 368215 h 2356574"/>
              <a:gd name="connsiteX105" fmla="*/ 690402 w 3528725"/>
              <a:gd name="connsiteY105" fmla="*/ 352872 h 2356574"/>
              <a:gd name="connsiteX106" fmla="*/ 785525 w 3528725"/>
              <a:gd name="connsiteY106" fmla="*/ 346735 h 2356574"/>
              <a:gd name="connsiteX107" fmla="*/ 902126 w 3528725"/>
              <a:gd name="connsiteY107" fmla="*/ 346735 h 2356574"/>
              <a:gd name="connsiteX108" fmla="*/ 1027933 w 3528725"/>
              <a:gd name="connsiteY108" fmla="*/ 346735 h 2356574"/>
              <a:gd name="connsiteX109" fmla="*/ 1254998 w 3528725"/>
              <a:gd name="connsiteY109" fmla="*/ 352872 h 2356574"/>
              <a:gd name="connsiteX110" fmla="*/ 1408421 w 3528725"/>
              <a:gd name="connsiteY110" fmla="*/ 355941 h 2356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3528725" h="2356574">
                <a:moveTo>
                  <a:pt x="1408421" y="355941"/>
                </a:moveTo>
                <a:lnTo>
                  <a:pt x="1752088" y="368215"/>
                </a:lnTo>
                <a:lnTo>
                  <a:pt x="2058934" y="377420"/>
                </a:lnTo>
                <a:lnTo>
                  <a:pt x="2319753" y="386625"/>
                </a:lnTo>
                <a:lnTo>
                  <a:pt x="2427149" y="389694"/>
                </a:lnTo>
                <a:lnTo>
                  <a:pt x="2540682" y="386625"/>
                </a:lnTo>
                <a:lnTo>
                  <a:pt x="2755474" y="377420"/>
                </a:lnTo>
                <a:lnTo>
                  <a:pt x="2921170" y="374352"/>
                </a:lnTo>
                <a:lnTo>
                  <a:pt x="3025498" y="368215"/>
                </a:lnTo>
                <a:lnTo>
                  <a:pt x="3096072" y="365146"/>
                </a:lnTo>
                <a:lnTo>
                  <a:pt x="3148236" y="355941"/>
                </a:lnTo>
                <a:lnTo>
                  <a:pt x="3212674" y="334462"/>
                </a:lnTo>
                <a:lnTo>
                  <a:pt x="3255632" y="316051"/>
                </a:lnTo>
                <a:lnTo>
                  <a:pt x="3298590" y="285366"/>
                </a:lnTo>
                <a:lnTo>
                  <a:pt x="3332343" y="260819"/>
                </a:lnTo>
                <a:lnTo>
                  <a:pt x="3359959" y="236271"/>
                </a:lnTo>
                <a:lnTo>
                  <a:pt x="3381439" y="208655"/>
                </a:lnTo>
                <a:lnTo>
                  <a:pt x="3402918" y="168765"/>
                </a:lnTo>
                <a:lnTo>
                  <a:pt x="3427465" y="116601"/>
                </a:lnTo>
                <a:lnTo>
                  <a:pt x="3448945" y="70574"/>
                </a:lnTo>
                <a:lnTo>
                  <a:pt x="3461218" y="36821"/>
                </a:lnTo>
                <a:lnTo>
                  <a:pt x="3479629" y="6137"/>
                </a:lnTo>
                <a:lnTo>
                  <a:pt x="3494971" y="0"/>
                </a:lnTo>
                <a:lnTo>
                  <a:pt x="3510314" y="9205"/>
                </a:lnTo>
                <a:lnTo>
                  <a:pt x="3519519" y="27616"/>
                </a:lnTo>
                <a:lnTo>
                  <a:pt x="3525656" y="49095"/>
                </a:lnTo>
                <a:lnTo>
                  <a:pt x="3528725" y="92054"/>
                </a:lnTo>
                <a:lnTo>
                  <a:pt x="3522588" y="184107"/>
                </a:lnTo>
                <a:lnTo>
                  <a:pt x="3516451" y="260819"/>
                </a:lnTo>
                <a:lnTo>
                  <a:pt x="3507245" y="312982"/>
                </a:lnTo>
                <a:lnTo>
                  <a:pt x="3488835" y="398899"/>
                </a:lnTo>
                <a:lnTo>
                  <a:pt x="3467355" y="469474"/>
                </a:lnTo>
                <a:lnTo>
                  <a:pt x="3427465" y="570733"/>
                </a:lnTo>
                <a:lnTo>
                  <a:pt x="3369165" y="687334"/>
                </a:lnTo>
                <a:lnTo>
                  <a:pt x="3335412" y="739498"/>
                </a:lnTo>
                <a:lnTo>
                  <a:pt x="3307796" y="767114"/>
                </a:lnTo>
                <a:lnTo>
                  <a:pt x="3283248" y="773251"/>
                </a:lnTo>
                <a:lnTo>
                  <a:pt x="3252563" y="767114"/>
                </a:lnTo>
                <a:lnTo>
                  <a:pt x="3231084" y="754840"/>
                </a:lnTo>
                <a:lnTo>
                  <a:pt x="3188126" y="721087"/>
                </a:lnTo>
                <a:lnTo>
                  <a:pt x="3151304" y="693471"/>
                </a:lnTo>
                <a:lnTo>
                  <a:pt x="3111414" y="675060"/>
                </a:lnTo>
                <a:lnTo>
                  <a:pt x="3050045" y="662786"/>
                </a:lnTo>
                <a:lnTo>
                  <a:pt x="2945718" y="653581"/>
                </a:lnTo>
                <a:lnTo>
                  <a:pt x="2675694" y="638239"/>
                </a:lnTo>
                <a:lnTo>
                  <a:pt x="2408738" y="622897"/>
                </a:lnTo>
                <a:lnTo>
                  <a:pt x="2114166" y="604486"/>
                </a:lnTo>
                <a:lnTo>
                  <a:pt x="1874827" y="592212"/>
                </a:lnTo>
                <a:lnTo>
                  <a:pt x="1598665" y="586075"/>
                </a:lnTo>
                <a:lnTo>
                  <a:pt x="1353189" y="579938"/>
                </a:lnTo>
                <a:lnTo>
                  <a:pt x="1233519" y="576870"/>
                </a:lnTo>
                <a:lnTo>
                  <a:pt x="1119986" y="576870"/>
                </a:lnTo>
                <a:lnTo>
                  <a:pt x="975769" y="573801"/>
                </a:lnTo>
                <a:lnTo>
                  <a:pt x="880647" y="567664"/>
                </a:lnTo>
                <a:lnTo>
                  <a:pt x="785525" y="570733"/>
                </a:lnTo>
                <a:lnTo>
                  <a:pt x="696539" y="576870"/>
                </a:lnTo>
                <a:lnTo>
                  <a:pt x="625965" y="589144"/>
                </a:lnTo>
                <a:lnTo>
                  <a:pt x="540048" y="610623"/>
                </a:lnTo>
                <a:lnTo>
                  <a:pt x="475610" y="635170"/>
                </a:lnTo>
                <a:lnTo>
                  <a:pt x="423447" y="665855"/>
                </a:lnTo>
                <a:lnTo>
                  <a:pt x="380488" y="702676"/>
                </a:lnTo>
                <a:lnTo>
                  <a:pt x="359009" y="727224"/>
                </a:lnTo>
                <a:lnTo>
                  <a:pt x="331393" y="764046"/>
                </a:lnTo>
                <a:lnTo>
                  <a:pt x="303777" y="819278"/>
                </a:lnTo>
                <a:lnTo>
                  <a:pt x="282298" y="889852"/>
                </a:lnTo>
                <a:lnTo>
                  <a:pt x="266955" y="960427"/>
                </a:lnTo>
                <a:lnTo>
                  <a:pt x="254682" y="1046344"/>
                </a:lnTo>
                <a:lnTo>
                  <a:pt x="248545" y="1147603"/>
                </a:lnTo>
                <a:lnTo>
                  <a:pt x="248545" y="1322505"/>
                </a:lnTo>
                <a:cubicBezTo>
                  <a:pt x="249568" y="1369555"/>
                  <a:pt x="250590" y="1416604"/>
                  <a:pt x="251613" y="1463654"/>
                </a:cubicBezTo>
                <a:lnTo>
                  <a:pt x="257750" y="1589460"/>
                </a:lnTo>
                <a:lnTo>
                  <a:pt x="266955" y="1718335"/>
                </a:lnTo>
                <a:lnTo>
                  <a:pt x="270024" y="1761294"/>
                </a:lnTo>
                <a:lnTo>
                  <a:pt x="276161" y="1810389"/>
                </a:lnTo>
                <a:lnTo>
                  <a:pt x="288435" y="1850279"/>
                </a:lnTo>
                <a:lnTo>
                  <a:pt x="260818" y="2319753"/>
                </a:lnTo>
                <a:lnTo>
                  <a:pt x="233202" y="2338164"/>
                </a:lnTo>
                <a:lnTo>
                  <a:pt x="199449" y="2350437"/>
                </a:lnTo>
                <a:lnTo>
                  <a:pt x="168765" y="2356574"/>
                </a:lnTo>
                <a:lnTo>
                  <a:pt x="150354" y="2347369"/>
                </a:lnTo>
                <a:lnTo>
                  <a:pt x="128875" y="2328958"/>
                </a:lnTo>
                <a:lnTo>
                  <a:pt x="104327" y="2298274"/>
                </a:lnTo>
                <a:lnTo>
                  <a:pt x="76711" y="2258384"/>
                </a:lnTo>
                <a:lnTo>
                  <a:pt x="61369" y="2221562"/>
                </a:lnTo>
                <a:lnTo>
                  <a:pt x="46027" y="2150988"/>
                </a:lnTo>
                <a:lnTo>
                  <a:pt x="27616" y="2052797"/>
                </a:lnTo>
                <a:lnTo>
                  <a:pt x="12274" y="1911648"/>
                </a:lnTo>
                <a:lnTo>
                  <a:pt x="6137" y="1749020"/>
                </a:lnTo>
                <a:lnTo>
                  <a:pt x="0" y="1604803"/>
                </a:lnTo>
                <a:cubicBezTo>
                  <a:pt x="1023" y="1537297"/>
                  <a:pt x="2045" y="1469790"/>
                  <a:pt x="3068" y="1402284"/>
                </a:cubicBezTo>
                <a:lnTo>
                  <a:pt x="9205" y="1242725"/>
                </a:lnTo>
                <a:lnTo>
                  <a:pt x="24547" y="1067823"/>
                </a:lnTo>
                <a:lnTo>
                  <a:pt x="39890" y="957358"/>
                </a:lnTo>
                <a:lnTo>
                  <a:pt x="61369" y="862236"/>
                </a:lnTo>
                <a:lnTo>
                  <a:pt x="88985" y="764046"/>
                </a:lnTo>
                <a:lnTo>
                  <a:pt x="110464" y="705745"/>
                </a:lnTo>
                <a:lnTo>
                  <a:pt x="144217" y="647444"/>
                </a:lnTo>
                <a:lnTo>
                  <a:pt x="181039" y="592212"/>
                </a:lnTo>
                <a:lnTo>
                  <a:pt x="211723" y="558459"/>
                </a:lnTo>
                <a:lnTo>
                  <a:pt x="266955" y="509364"/>
                </a:lnTo>
                <a:lnTo>
                  <a:pt x="331393" y="466405"/>
                </a:lnTo>
                <a:lnTo>
                  <a:pt x="377420" y="441858"/>
                </a:lnTo>
                <a:lnTo>
                  <a:pt x="460268" y="405036"/>
                </a:lnTo>
                <a:lnTo>
                  <a:pt x="530843" y="383557"/>
                </a:lnTo>
                <a:lnTo>
                  <a:pt x="601417" y="368215"/>
                </a:lnTo>
                <a:lnTo>
                  <a:pt x="690402" y="352872"/>
                </a:lnTo>
                <a:lnTo>
                  <a:pt x="785525" y="346735"/>
                </a:lnTo>
                <a:lnTo>
                  <a:pt x="902126" y="346735"/>
                </a:lnTo>
                <a:lnTo>
                  <a:pt x="1027933" y="346735"/>
                </a:lnTo>
                <a:lnTo>
                  <a:pt x="1254998" y="352872"/>
                </a:lnTo>
                <a:lnTo>
                  <a:pt x="1408421" y="35594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12D8D51B-CF82-4C45-9873-92D5F7305742}"/>
              </a:ext>
            </a:extLst>
          </p:cNvPr>
          <p:cNvSpPr/>
          <p:nvPr/>
        </p:nvSpPr>
        <p:spPr>
          <a:xfrm rot="16200000">
            <a:off x="7623970" y="4434682"/>
            <a:ext cx="995363" cy="571500"/>
          </a:xfrm>
          <a:custGeom>
            <a:avLst/>
            <a:gdLst>
              <a:gd name="connsiteX0" fmla="*/ 681037 w 995362"/>
              <a:gd name="connsiteY0" fmla="*/ 350044 h 571500"/>
              <a:gd name="connsiteX1" fmla="*/ 557212 w 995362"/>
              <a:gd name="connsiteY1" fmla="*/ 316706 h 571500"/>
              <a:gd name="connsiteX2" fmla="*/ 397669 w 995362"/>
              <a:gd name="connsiteY2" fmla="*/ 276225 h 571500"/>
              <a:gd name="connsiteX3" fmla="*/ 328612 w 995362"/>
              <a:gd name="connsiteY3" fmla="*/ 257175 h 571500"/>
              <a:gd name="connsiteX4" fmla="*/ 283369 w 995362"/>
              <a:gd name="connsiteY4" fmla="*/ 245269 h 571500"/>
              <a:gd name="connsiteX5" fmla="*/ 271462 w 995362"/>
              <a:gd name="connsiteY5" fmla="*/ 240506 h 571500"/>
              <a:gd name="connsiteX6" fmla="*/ 257175 w 995362"/>
              <a:gd name="connsiteY6" fmla="*/ 233362 h 571500"/>
              <a:gd name="connsiteX7" fmla="*/ 230981 w 995362"/>
              <a:gd name="connsiteY7" fmla="*/ 209550 h 571500"/>
              <a:gd name="connsiteX8" fmla="*/ 197644 w 995362"/>
              <a:gd name="connsiteY8" fmla="*/ 169069 h 571500"/>
              <a:gd name="connsiteX9" fmla="*/ 171450 w 995362"/>
              <a:gd name="connsiteY9" fmla="*/ 123825 h 571500"/>
              <a:gd name="connsiteX10" fmla="*/ 159544 w 995362"/>
              <a:gd name="connsiteY10" fmla="*/ 92869 h 571500"/>
              <a:gd name="connsiteX11" fmla="*/ 152400 w 995362"/>
              <a:gd name="connsiteY11" fmla="*/ 69056 h 571500"/>
              <a:gd name="connsiteX12" fmla="*/ 138112 w 995362"/>
              <a:gd name="connsiteY12" fmla="*/ 33337 h 571500"/>
              <a:gd name="connsiteX13" fmla="*/ 133350 w 995362"/>
              <a:gd name="connsiteY13" fmla="*/ 0 h 571500"/>
              <a:gd name="connsiteX14" fmla="*/ 0 w 995362"/>
              <a:gd name="connsiteY14" fmla="*/ 550069 h 571500"/>
              <a:gd name="connsiteX15" fmla="*/ 30956 w 995362"/>
              <a:gd name="connsiteY15" fmla="*/ 571500 h 571500"/>
              <a:gd name="connsiteX16" fmla="*/ 69056 w 995362"/>
              <a:gd name="connsiteY16" fmla="*/ 566737 h 571500"/>
              <a:gd name="connsiteX17" fmla="*/ 97631 w 995362"/>
              <a:gd name="connsiteY17" fmla="*/ 552450 h 571500"/>
              <a:gd name="connsiteX18" fmla="*/ 126206 w 995362"/>
              <a:gd name="connsiteY18" fmla="*/ 538162 h 571500"/>
              <a:gd name="connsiteX19" fmla="*/ 157162 w 995362"/>
              <a:gd name="connsiteY19" fmla="*/ 516731 h 571500"/>
              <a:gd name="connsiteX20" fmla="*/ 185737 w 995362"/>
              <a:gd name="connsiteY20" fmla="*/ 497681 h 571500"/>
              <a:gd name="connsiteX21" fmla="*/ 226219 w 995362"/>
              <a:gd name="connsiteY21" fmla="*/ 481012 h 571500"/>
              <a:gd name="connsiteX22" fmla="*/ 259556 w 995362"/>
              <a:gd name="connsiteY22" fmla="*/ 469106 h 571500"/>
              <a:gd name="connsiteX23" fmla="*/ 300037 w 995362"/>
              <a:gd name="connsiteY23" fmla="*/ 466725 h 571500"/>
              <a:gd name="connsiteX24" fmla="*/ 419100 w 995362"/>
              <a:gd name="connsiteY24" fmla="*/ 464344 h 571500"/>
              <a:gd name="connsiteX25" fmla="*/ 621506 w 995362"/>
              <a:gd name="connsiteY25" fmla="*/ 464344 h 571500"/>
              <a:gd name="connsiteX26" fmla="*/ 845344 w 995362"/>
              <a:gd name="connsiteY26" fmla="*/ 466725 h 571500"/>
              <a:gd name="connsiteX27" fmla="*/ 931069 w 995362"/>
              <a:gd name="connsiteY27" fmla="*/ 464344 h 571500"/>
              <a:gd name="connsiteX28" fmla="*/ 952500 w 995362"/>
              <a:gd name="connsiteY28" fmla="*/ 464344 h 571500"/>
              <a:gd name="connsiteX29" fmla="*/ 976312 w 995362"/>
              <a:gd name="connsiteY29" fmla="*/ 459581 h 571500"/>
              <a:gd name="connsiteX30" fmla="*/ 990600 w 995362"/>
              <a:gd name="connsiteY30" fmla="*/ 450056 h 571500"/>
              <a:gd name="connsiteX31" fmla="*/ 995362 w 995362"/>
              <a:gd name="connsiteY31" fmla="*/ 440531 h 571500"/>
              <a:gd name="connsiteX32" fmla="*/ 983456 w 995362"/>
              <a:gd name="connsiteY32" fmla="*/ 426244 h 571500"/>
              <a:gd name="connsiteX33" fmla="*/ 945356 w 995362"/>
              <a:gd name="connsiteY33" fmla="*/ 414337 h 571500"/>
              <a:gd name="connsiteX34" fmla="*/ 854869 w 995362"/>
              <a:gd name="connsiteY34" fmla="*/ 390525 h 571500"/>
              <a:gd name="connsiteX35" fmla="*/ 681037 w 995362"/>
              <a:gd name="connsiteY35" fmla="*/ 350044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95362" h="571500">
                <a:moveTo>
                  <a:pt x="681037" y="350044"/>
                </a:moveTo>
                <a:lnTo>
                  <a:pt x="557212" y="316706"/>
                </a:lnTo>
                <a:lnTo>
                  <a:pt x="397669" y="276225"/>
                </a:lnTo>
                <a:lnTo>
                  <a:pt x="328612" y="257175"/>
                </a:lnTo>
                <a:lnTo>
                  <a:pt x="283369" y="245269"/>
                </a:lnTo>
                <a:lnTo>
                  <a:pt x="271462" y="240506"/>
                </a:lnTo>
                <a:lnTo>
                  <a:pt x="257175" y="233362"/>
                </a:lnTo>
                <a:lnTo>
                  <a:pt x="230981" y="209550"/>
                </a:lnTo>
                <a:lnTo>
                  <a:pt x="197644" y="169069"/>
                </a:lnTo>
                <a:lnTo>
                  <a:pt x="171450" y="123825"/>
                </a:lnTo>
                <a:lnTo>
                  <a:pt x="159544" y="92869"/>
                </a:lnTo>
                <a:lnTo>
                  <a:pt x="152400" y="69056"/>
                </a:lnTo>
                <a:lnTo>
                  <a:pt x="138112" y="33337"/>
                </a:lnTo>
                <a:lnTo>
                  <a:pt x="133350" y="0"/>
                </a:lnTo>
                <a:lnTo>
                  <a:pt x="0" y="550069"/>
                </a:lnTo>
                <a:lnTo>
                  <a:pt x="30956" y="571500"/>
                </a:lnTo>
                <a:lnTo>
                  <a:pt x="69056" y="566737"/>
                </a:lnTo>
                <a:lnTo>
                  <a:pt x="97631" y="552450"/>
                </a:lnTo>
                <a:lnTo>
                  <a:pt x="126206" y="538162"/>
                </a:lnTo>
                <a:lnTo>
                  <a:pt x="157162" y="516731"/>
                </a:lnTo>
                <a:lnTo>
                  <a:pt x="185737" y="497681"/>
                </a:lnTo>
                <a:lnTo>
                  <a:pt x="226219" y="481012"/>
                </a:lnTo>
                <a:lnTo>
                  <a:pt x="259556" y="469106"/>
                </a:lnTo>
                <a:lnTo>
                  <a:pt x="300037" y="466725"/>
                </a:lnTo>
                <a:lnTo>
                  <a:pt x="419100" y="464344"/>
                </a:lnTo>
                <a:lnTo>
                  <a:pt x="621506" y="464344"/>
                </a:lnTo>
                <a:lnTo>
                  <a:pt x="845344" y="466725"/>
                </a:lnTo>
                <a:lnTo>
                  <a:pt x="931069" y="464344"/>
                </a:lnTo>
                <a:lnTo>
                  <a:pt x="952500" y="464344"/>
                </a:lnTo>
                <a:lnTo>
                  <a:pt x="976312" y="459581"/>
                </a:lnTo>
                <a:lnTo>
                  <a:pt x="990600" y="450056"/>
                </a:lnTo>
                <a:lnTo>
                  <a:pt x="995362" y="440531"/>
                </a:lnTo>
                <a:lnTo>
                  <a:pt x="983456" y="426244"/>
                </a:lnTo>
                <a:lnTo>
                  <a:pt x="945356" y="414337"/>
                </a:lnTo>
                <a:lnTo>
                  <a:pt x="854869" y="390525"/>
                </a:lnTo>
                <a:lnTo>
                  <a:pt x="681037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2338FDD5-9C79-4D8B-8407-A6191A701607}"/>
              </a:ext>
            </a:extLst>
          </p:cNvPr>
          <p:cNvGrpSpPr/>
          <p:nvPr/>
        </p:nvGrpSpPr>
        <p:grpSpPr>
          <a:xfrm>
            <a:off x="4229102" y="1825625"/>
            <a:ext cx="4183064" cy="3770313"/>
            <a:chOff x="4229102" y="1825625"/>
            <a:chExt cx="4183064" cy="3770313"/>
          </a:xfrm>
        </p:grpSpPr>
        <p:sp>
          <p:nvSpPr>
            <p:cNvPr id="9" name="フリーフォーム 71">
              <a:extLst>
                <a:ext uri="{FF2B5EF4-FFF2-40B4-BE49-F238E27FC236}">
                  <a16:creationId xmlns:a16="http://schemas.microsoft.com/office/drawing/2014/main" id="{F3503CCB-E734-43FD-B01E-3B393D84D20C}"/>
                </a:ext>
              </a:extLst>
            </p:cNvPr>
            <p:cNvSpPr/>
            <p:nvPr/>
          </p:nvSpPr>
          <p:spPr>
            <a:xfrm>
              <a:off x="4648202" y="3160713"/>
              <a:ext cx="1214438" cy="412750"/>
            </a:xfrm>
            <a:custGeom>
              <a:avLst/>
              <a:gdLst>
                <a:gd name="connsiteX0" fmla="*/ 440531 w 1214438"/>
                <a:gd name="connsiteY0" fmla="*/ 221456 h 414337"/>
                <a:gd name="connsiteX1" fmla="*/ 509588 w 1214438"/>
                <a:gd name="connsiteY1" fmla="*/ 204787 h 414337"/>
                <a:gd name="connsiteX2" fmla="*/ 573881 w 1214438"/>
                <a:gd name="connsiteY2" fmla="*/ 185737 h 414337"/>
                <a:gd name="connsiteX3" fmla="*/ 633413 w 1214438"/>
                <a:gd name="connsiteY3" fmla="*/ 161925 h 414337"/>
                <a:gd name="connsiteX4" fmla="*/ 692944 w 1214438"/>
                <a:gd name="connsiteY4" fmla="*/ 135731 h 414337"/>
                <a:gd name="connsiteX5" fmla="*/ 762000 w 1214438"/>
                <a:gd name="connsiteY5" fmla="*/ 104775 h 414337"/>
                <a:gd name="connsiteX6" fmla="*/ 821531 w 1214438"/>
                <a:gd name="connsiteY6" fmla="*/ 76200 h 414337"/>
                <a:gd name="connsiteX7" fmla="*/ 890588 w 1214438"/>
                <a:gd name="connsiteY7" fmla="*/ 38100 h 414337"/>
                <a:gd name="connsiteX8" fmla="*/ 923925 w 1214438"/>
                <a:gd name="connsiteY8" fmla="*/ 16669 h 414337"/>
                <a:gd name="connsiteX9" fmla="*/ 947738 w 1214438"/>
                <a:gd name="connsiteY9" fmla="*/ 0 h 414337"/>
                <a:gd name="connsiteX10" fmla="*/ 990600 w 1214438"/>
                <a:gd name="connsiteY10" fmla="*/ 4762 h 414337"/>
                <a:gd name="connsiteX11" fmla="*/ 1045369 w 1214438"/>
                <a:gd name="connsiteY11" fmla="*/ 23812 h 414337"/>
                <a:gd name="connsiteX12" fmla="*/ 1088231 w 1214438"/>
                <a:gd name="connsiteY12" fmla="*/ 45244 h 414337"/>
                <a:gd name="connsiteX13" fmla="*/ 1133475 w 1214438"/>
                <a:gd name="connsiteY13" fmla="*/ 71437 h 414337"/>
                <a:gd name="connsiteX14" fmla="*/ 1183481 w 1214438"/>
                <a:gd name="connsiteY14" fmla="*/ 100012 h 414337"/>
                <a:gd name="connsiteX15" fmla="*/ 1204913 w 1214438"/>
                <a:gd name="connsiteY15" fmla="*/ 116681 h 414337"/>
                <a:gd name="connsiteX16" fmla="*/ 1212056 w 1214438"/>
                <a:gd name="connsiteY16" fmla="*/ 128587 h 414337"/>
                <a:gd name="connsiteX17" fmla="*/ 1214438 w 1214438"/>
                <a:gd name="connsiteY17" fmla="*/ 147637 h 414337"/>
                <a:gd name="connsiteX18" fmla="*/ 1204913 w 1214438"/>
                <a:gd name="connsiteY18" fmla="*/ 173831 h 414337"/>
                <a:gd name="connsiteX19" fmla="*/ 1188244 w 1214438"/>
                <a:gd name="connsiteY19" fmla="*/ 195262 h 414337"/>
                <a:gd name="connsiteX20" fmla="*/ 1159669 w 1214438"/>
                <a:gd name="connsiteY20" fmla="*/ 214312 h 414337"/>
                <a:gd name="connsiteX21" fmla="*/ 1109663 w 1214438"/>
                <a:gd name="connsiteY21" fmla="*/ 240506 h 414337"/>
                <a:gd name="connsiteX22" fmla="*/ 1016794 w 1214438"/>
                <a:gd name="connsiteY22" fmla="*/ 271462 h 414337"/>
                <a:gd name="connsiteX23" fmla="*/ 931069 w 1214438"/>
                <a:gd name="connsiteY23" fmla="*/ 297656 h 414337"/>
                <a:gd name="connsiteX24" fmla="*/ 823913 w 1214438"/>
                <a:gd name="connsiteY24" fmla="*/ 328612 h 414337"/>
                <a:gd name="connsiteX25" fmla="*/ 826294 w 1214438"/>
                <a:gd name="connsiteY25" fmla="*/ 328612 h 414337"/>
                <a:gd name="connsiteX26" fmla="*/ 688181 w 1214438"/>
                <a:gd name="connsiteY26" fmla="*/ 357187 h 414337"/>
                <a:gd name="connsiteX27" fmla="*/ 528638 w 1214438"/>
                <a:gd name="connsiteY27" fmla="*/ 390525 h 414337"/>
                <a:gd name="connsiteX28" fmla="*/ 442913 w 1214438"/>
                <a:gd name="connsiteY28" fmla="*/ 404812 h 414337"/>
                <a:gd name="connsiteX29" fmla="*/ 409575 w 1214438"/>
                <a:gd name="connsiteY29" fmla="*/ 409575 h 414337"/>
                <a:gd name="connsiteX30" fmla="*/ 369094 w 1214438"/>
                <a:gd name="connsiteY30" fmla="*/ 411956 h 414337"/>
                <a:gd name="connsiteX31" fmla="*/ 323850 w 1214438"/>
                <a:gd name="connsiteY31" fmla="*/ 414337 h 414337"/>
                <a:gd name="connsiteX32" fmla="*/ 290513 w 1214438"/>
                <a:gd name="connsiteY32" fmla="*/ 414337 h 414337"/>
                <a:gd name="connsiteX33" fmla="*/ 233363 w 1214438"/>
                <a:gd name="connsiteY33" fmla="*/ 414337 h 414337"/>
                <a:gd name="connsiteX34" fmla="*/ 169069 w 1214438"/>
                <a:gd name="connsiteY34" fmla="*/ 407194 h 414337"/>
                <a:gd name="connsiteX35" fmla="*/ 121444 w 1214438"/>
                <a:gd name="connsiteY35" fmla="*/ 395287 h 414337"/>
                <a:gd name="connsiteX36" fmla="*/ 90488 w 1214438"/>
                <a:gd name="connsiteY36" fmla="*/ 385762 h 414337"/>
                <a:gd name="connsiteX37" fmla="*/ 33338 w 1214438"/>
                <a:gd name="connsiteY37" fmla="*/ 364331 h 414337"/>
                <a:gd name="connsiteX38" fmla="*/ 0 w 1214438"/>
                <a:gd name="connsiteY38" fmla="*/ 352425 h 414337"/>
                <a:gd name="connsiteX39" fmla="*/ 0 w 1214438"/>
                <a:gd name="connsiteY39" fmla="*/ 197644 h 414337"/>
                <a:gd name="connsiteX40" fmla="*/ 88106 w 1214438"/>
                <a:gd name="connsiteY40" fmla="*/ 228600 h 414337"/>
                <a:gd name="connsiteX41" fmla="*/ 140494 w 1214438"/>
                <a:gd name="connsiteY41" fmla="*/ 242887 h 414337"/>
                <a:gd name="connsiteX42" fmla="*/ 178594 w 1214438"/>
                <a:gd name="connsiteY42" fmla="*/ 247650 h 414337"/>
                <a:gd name="connsiteX43" fmla="*/ 223838 w 1214438"/>
                <a:gd name="connsiteY43" fmla="*/ 250031 h 414337"/>
                <a:gd name="connsiteX44" fmla="*/ 288131 w 1214438"/>
                <a:gd name="connsiteY44" fmla="*/ 245269 h 414337"/>
                <a:gd name="connsiteX45" fmla="*/ 440531 w 1214438"/>
                <a:gd name="connsiteY45" fmla="*/ 221456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14438" h="414337">
                  <a:moveTo>
                    <a:pt x="440531" y="221456"/>
                  </a:moveTo>
                  <a:lnTo>
                    <a:pt x="509588" y="204787"/>
                  </a:lnTo>
                  <a:lnTo>
                    <a:pt x="573881" y="185737"/>
                  </a:lnTo>
                  <a:lnTo>
                    <a:pt x="633413" y="161925"/>
                  </a:lnTo>
                  <a:lnTo>
                    <a:pt x="692944" y="135731"/>
                  </a:lnTo>
                  <a:lnTo>
                    <a:pt x="762000" y="104775"/>
                  </a:lnTo>
                  <a:lnTo>
                    <a:pt x="821531" y="76200"/>
                  </a:lnTo>
                  <a:lnTo>
                    <a:pt x="890588" y="38100"/>
                  </a:lnTo>
                  <a:lnTo>
                    <a:pt x="923925" y="16669"/>
                  </a:lnTo>
                  <a:lnTo>
                    <a:pt x="947738" y="0"/>
                  </a:lnTo>
                  <a:lnTo>
                    <a:pt x="990600" y="4762"/>
                  </a:lnTo>
                  <a:lnTo>
                    <a:pt x="1045369" y="23812"/>
                  </a:lnTo>
                  <a:lnTo>
                    <a:pt x="1088231" y="45244"/>
                  </a:lnTo>
                  <a:lnTo>
                    <a:pt x="1133475" y="71437"/>
                  </a:lnTo>
                  <a:lnTo>
                    <a:pt x="1183481" y="100012"/>
                  </a:lnTo>
                  <a:lnTo>
                    <a:pt x="1204913" y="116681"/>
                  </a:lnTo>
                  <a:lnTo>
                    <a:pt x="1212056" y="128587"/>
                  </a:lnTo>
                  <a:lnTo>
                    <a:pt x="1214438" y="147637"/>
                  </a:lnTo>
                  <a:lnTo>
                    <a:pt x="1204913" y="173831"/>
                  </a:lnTo>
                  <a:lnTo>
                    <a:pt x="1188244" y="195262"/>
                  </a:lnTo>
                  <a:lnTo>
                    <a:pt x="1159669" y="214312"/>
                  </a:lnTo>
                  <a:lnTo>
                    <a:pt x="1109663" y="240506"/>
                  </a:lnTo>
                  <a:lnTo>
                    <a:pt x="1016794" y="271462"/>
                  </a:lnTo>
                  <a:lnTo>
                    <a:pt x="931069" y="297656"/>
                  </a:lnTo>
                  <a:lnTo>
                    <a:pt x="823913" y="328612"/>
                  </a:lnTo>
                  <a:cubicBezTo>
                    <a:pt x="823152" y="328837"/>
                    <a:pt x="825500" y="328612"/>
                    <a:pt x="826294" y="328612"/>
                  </a:cubicBezTo>
                  <a:lnTo>
                    <a:pt x="688181" y="357187"/>
                  </a:lnTo>
                  <a:lnTo>
                    <a:pt x="528638" y="390525"/>
                  </a:lnTo>
                  <a:lnTo>
                    <a:pt x="442913" y="404812"/>
                  </a:lnTo>
                  <a:lnTo>
                    <a:pt x="409575" y="409575"/>
                  </a:lnTo>
                  <a:lnTo>
                    <a:pt x="369094" y="411956"/>
                  </a:lnTo>
                  <a:lnTo>
                    <a:pt x="323850" y="414337"/>
                  </a:lnTo>
                  <a:lnTo>
                    <a:pt x="290513" y="414337"/>
                  </a:lnTo>
                  <a:lnTo>
                    <a:pt x="233363" y="414337"/>
                  </a:lnTo>
                  <a:lnTo>
                    <a:pt x="169069" y="407194"/>
                  </a:lnTo>
                  <a:lnTo>
                    <a:pt x="121444" y="395287"/>
                  </a:lnTo>
                  <a:lnTo>
                    <a:pt x="90488" y="385762"/>
                  </a:lnTo>
                  <a:lnTo>
                    <a:pt x="33338" y="364331"/>
                  </a:lnTo>
                  <a:lnTo>
                    <a:pt x="0" y="352425"/>
                  </a:lnTo>
                  <a:lnTo>
                    <a:pt x="0" y="197644"/>
                  </a:lnTo>
                  <a:lnTo>
                    <a:pt x="88106" y="228600"/>
                  </a:lnTo>
                  <a:lnTo>
                    <a:pt x="140494" y="242887"/>
                  </a:lnTo>
                  <a:lnTo>
                    <a:pt x="178594" y="247650"/>
                  </a:lnTo>
                  <a:lnTo>
                    <a:pt x="223838" y="250031"/>
                  </a:lnTo>
                  <a:lnTo>
                    <a:pt x="288131" y="245269"/>
                  </a:lnTo>
                  <a:lnTo>
                    <a:pt x="440531" y="2214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5">
              <a:extLst>
                <a:ext uri="{FF2B5EF4-FFF2-40B4-BE49-F238E27FC236}">
                  <a16:creationId xmlns:a16="http://schemas.microsoft.com/office/drawing/2014/main" id="{0C2295EC-9A57-4386-999E-6B5EF579E6AB}"/>
                </a:ext>
              </a:extLst>
            </p:cNvPr>
            <p:cNvSpPr/>
            <p:nvPr/>
          </p:nvSpPr>
          <p:spPr>
            <a:xfrm rot="16200000">
              <a:off x="2956721" y="3366294"/>
              <a:ext cx="3160712" cy="615950"/>
            </a:xfrm>
            <a:custGeom>
              <a:avLst/>
              <a:gdLst>
                <a:gd name="connsiteX0" fmla="*/ 1339886 w 3160758"/>
                <a:gd name="connsiteY0" fmla="*/ 274849 h 615767"/>
                <a:gd name="connsiteX1" fmla="*/ 1553951 w 3160758"/>
                <a:gd name="connsiteY1" fmla="*/ 274849 h 615767"/>
                <a:gd name="connsiteX2" fmla="*/ 1799729 w 3160758"/>
                <a:gd name="connsiteY2" fmla="*/ 274849 h 615767"/>
                <a:gd name="connsiteX3" fmla="*/ 2064007 w 3160758"/>
                <a:gd name="connsiteY3" fmla="*/ 274849 h 615767"/>
                <a:gd name="connsiteX4" fmla="*/ 2338855 w 3160758"/>
                <a:gd name="connsiteY4" fmla="*/ 274849 h 615767"/>
                <a:gd name="connsiteX5" fmla="*/ 2542349 w 3160758"/>
                <a:gd name="connsiteY5" fmla="*/ 274849 h 615767"/>
                <a:gd name="connsiteX6" fmla="*/ 2645417 w 3160758"/>
                <a:gd name="connsiteY6" fmla="*/ 274849 h 615767"/>
                <a:gd name="connsiteX7" fmla="*/ 2714129 w 3160758"/>
                <a:gd name="connsiteY7" fmla="*/ 269563 h 615767"/>
                <a:gd name="connsiteX8" fmla="*/ 2766985 w 3160758"/>
                <a:gd name="connsiteY8" fmla="*/ 261635 h 615767"/>
                <a:gd name="connsiteX9" fmla="*/ 2843625 w 3160758"/>
                <a:gd name="connsiteY9" fmla="*/ 245778 h 615767"/>
                <a:gd name="connsiteX10" fmla="*/ 2899123 w 3160758"/>
                <a:gd name="connsiteY10" fmla="*/ 229921 h 615767"/>
                <a:gd name="connsiteX11" fmla="*/ 2930837 w 3160758"/>
                <a:gd name="connsiteY11" fmla="*/ 211422 h 615767"/>
                <a:gd name="connsiteX12" fmla="*/ 2970478 w 3160758"/>
                <a:gd name="connsiteY12" fmla="*/ 182352 h 615767"/>
                <a:gd name="connsiteX13" fmla="*/ 3007477 w 3160758"/>
                <a:gd name="connsiteY13" fmla="*/ 147995 h 615767"/>
                <a:gd name="connsiteX14" fmla="*/ 3041833 w 3160758"/>
                <a:gd name="connsiteY14" fmla="*/ 105711 h 615767"/>
                <a:gd name="connsiteX15" fmla="*/ 3068261 w 3160758"/>
                <a:gd name="connsiteY15" fmla="*/ 68712 h 615767"/>
                <a:gd name="connsiteX16" fmla="*/ 3097331 w 3160758"/>
                <a:gd name="connsiteY16" fmla="*/ 10571 h 615767"/>
                <a:gd name="connsiteX17" fmla="*/ 3110545 w 3160758"/>
                <a:gd name="connsiteY17" fmla="*/ 0 h 615767"/>
                <a:gd name="connsiteX18" fmla="*/ 3131687 w 3160758"/>
                <a:gd name="connsiteY18" fmla="*/ 0 h 615767"/>
                <a:gd name="connsiteX19" fmla="*/ 3139616 w 3160758"/>
                <a:gd name="connsiteY19" fmla="*/ 5286 h 615767"/>
                <a:gd name="connsiteX20" fmla="*/ 3150187 w 3160758"/>
                <a:gd name="connsiteY20" fmla="*/ 23785 h 615767"/>
                <a:gd name="connsiteX21" fmla="*/ 3158115 w 3160758"/>
                <a:gd name="connsiteY21" fmla="*/ 63427 h 615767"/>
                <a:gd name="connsiteX22" fmla="*/ 3160758 w 3160758"/>
                <a:gd name="connsiteY22" fmla="*/ 108354 h 615767"/>
                <a:gd name="connsiteX23" fmla="*/ 3155472 w 3160758"/>
                <a:gd name="connsiteY23" fmla="*/ 155924 h 615767"/>
                <a:gd name="connsiteX24" fmla="*/ 3142259 w 3160758"/>
                <a:gd name="connsiteY24" fmla="*/ 198208 h 615767"/>
                <a:gd name="connsiteX25" fmla="*/ 3115831 w 3160758"/>
                <a:gd name="connsiteY25" fmla="*/ 256349 h 615767"/>
                <a:gd name="connsiteX26" fmla="*/ 3073546 w 3160758"/>
                <a:gd name="connsiteY26" fmla="*/ 327704 h 615767"/>
                <a:gd name="connsiteX27" fmla="*/ 3025976 w 3160758"/>
                <a:gd name="connsiteY27" fmla="*/ 391131 h 615767"/>
                <a:gd name="connsiteX28" fmla="*/ 2944050 w 3160758"/>
                <a:gd name="connsiteY28" fmla="*/ 496842 h 615767"/>
                <a:gd name="connsiteX29" fmla="*/ 2904409 w 3160758"/>
                <a:gd name="connsiteY29" fmla="*/ 541769 h 615767"/>
                <a:gd name="connsiteX30" fmla="*/ 2851553 w 3160758"/>
                <a:gd name="connsiteY30" fmla="*/ 584053 h 615767"/>
                <a:gd name="connsiteX31" fmla="*/ 2806626 w 3160758"/>
                <a:gd name="connsiteY31" fmla="*/ 610481 h 615767"/>
                <a:gd name="connsiteX32" fmla="*/ 2788127 w 3160758"/>
                <a:gd name="connsiteY32" fmla="*/ 615767 h 615767"/>
                <a:gd name="connsiteX33" fmla="*/ 2751128 w 3160758"/>
                <a:gd name="connsiteY33" fmla="*/ 599910 h 615767"/>
                <a:gd name="connsiteX34" fmla="*/ 2669202 w 3160758"/>
                <a:gd name="connsiteY34" fmla="*/ 576125 h 615767"/>
                <a:gd name="connsiteX35" fmla="*/ 2539706 w 3160758"/>
                <a:gd name="connsiteY35" fmla="*/ 541769 h 615767"/>
                <a:gd name="connsiteX36" fmla="*/ 2428709 w 3160758"/>
                <a:gd name="connsiteY36" fmla="*/ 523269 h 615767"/>
                <a:gd name="connsiteX37" fmla="*/ 2330927 w 3160758"/>
                <a:gd name="connsiteY37" fmla="*/ 510056 h 615767"/>
                <a:gd name="connsiteX38" fmla="*/ 2193502 w 3160758"/>
                <a:gd name="connsiteY38" fmla="*/ 502127 h 615767"/>
                <a:gd name="connsiteX39" fmla="*/ 2013794 w 3160758"/>
                <a:gd name="connsiteY39" fmla="*/ 499484 h 615767"/>
                <a:gd name="connsiteX40" fmla="*/ 1815586 w 3160758"/>
                <a:gd name="connsiteY40" fmla="*/ 502127 h 615767"/>
                <a:gd name="connsiteX41" fmla="*/ 1606807 w 3160758"/>
                <a:gd name="connsiteY41" fmla="*/ 496842 h 615767"/>
                <a:gd name="connsiteX42" fmla="*/ 1363671 w 3160758"/>
                <a:gd name="connsiteY42" fmla="*/ 491556 h 615767"/>
                <a:gd name="connsiteX43" fmla="*/ 1176034 w 3160758"/>
                <a:gd name="connsiteY43" fmla="*/ 483628 h 615767"/>
                <a:gd name="connsiteX44" fmla="*/ 985755 w 3160758"/>
                <a:gd name="connsiteY44" fmla="*/ 475700 h 615767"/>
                <a:gd name="connsiteX45" fmla="*/ 787546 w 3160758"/>
                <a:gd name="connsiteY45" fmla="*/ 465128 h 615767"/>
                <a:gd name="connsiteX46" fmla="*/ 615766 w 3160758"/>
                <a:gd name="connsiteY46" fmla="*/ 457200 h 615767"/>
                <a:gd name="connsiteX47" fmla="*/ 462485 w 3160758"/>
                <a:gd name="connsiteY47" fmla="*/ 449272 h 615767"/>
                <a:gd name="connsiteX48" fmla="*/ 285419 w 3160758"/>
                <a:gd name="connsiteY48" fmla="*/ 441343 h 615767"/>
                <a:gd name="connsiteX49" fmla="*/ 0 w 3160758"/>
                <a:gd name="connsiteY49" fmla="*/ 430772 h 615767"/>
                <a:gd name="connsiteX50" fmla="*/ 2642 w 3160758"/>
                <a:gd name="connsiteY50" fmla="*/ 103068 h 615767"/>
                <a:gd name="connsiteX51" fmla="*/ 58141 w 3160758"/>
                <a:gd name="connsiteY51" fmla="*/ 155924 h 615767"/>
                <a:gd name="connsiteX52" fmla="*/ 87211 w 3160758"/>
                <a:gd name="connsiteY52" fmla="*/ 179709 h 615767"/>
                <a:gd name="connsiteX53" fmla="*/ 132138 w 3160758"/>
                <a:gd name="connsiteY53" fmla="*/ 200851 h 615767"/>
                <a:gd name="connsiteX54" fmla="*/ 200850 w 3160758"/>
                <a:gd name="connsiteY54" fmla="*/ 214065 h 615767"/>
                <a:gd name="connsiteX55" fmla="*/ 364702 w 3160758"/>
                <a:gd name="connsiteY55" fmla="*/ 227279 h 615767"/>
                <a:gd name="connsiteX56" fmla="*/ 628980 w 3160758"/>
                <a:gd name="connsiteY56" fmla="*/ 245778 h 615767"/>
                <a:gd name="connsiteX57" fmla="*/ 911757 w 3160758"/>
                <a:gd name="connsiteY57" fmla="*/ 264278 h 615767"/>
                <a:gd name="connsiteX58" fmla="*/ 1242104 w 3160758"/>
                <a:gd name="connsiteY58" fmla="*/ 274849 h 615767"/>
                <a:gd name="connsiteX59" fmla="*/ 1339886 w 3160758"/>
                <a:gd name="connsiteY59" fmla="*/ 274849 h 6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60758" h="615767">
                  <a:moveTo>
                    <a:pt x="1339886" y="274849"/>
                  </a:moveTo>
                  <a:lnTo>
                    <a:pt x="1553951" y="274849"/>
                  </a:lnTo>
                  <a:lnTo>
                    <a:pt x="1799729" y="274849"/>
                  </a:lnTo>
                  <a:lnTo>
                    <a:pt x="2064007" y="274849"/>
                  </a:lnTo>
                  <a:lnTo>
                    <a:pt x="2338855" y="274849"/>
                  </a:lnTo>
                  <a:lnTo>
                    <a:pt x="2542349" y="274849"/>
                  </a:lnTo>
                  <a:lnTo>
                    <a:pt x="2645417" y="274849"/>
                  </a:lnTo>
                  <a:lnTo>
                    <a:pt x="2714129" y="269563"/>
                  </a:lnTo>
                  <a:lnTo>
                    <a:pt x="2766985" y="261635"/>
                  </a:lnTo>
                  <a:lnTo>
                    <a:pt x="2843625" y="245778"/>
                  </a:lnTo>
                  <a:lnTo>
                    <a:pt x="2899123" y="229921"/>
                  </a:lnTo>
                  <a:lnTo>
                    <a:pt x="2930837" y="211422"/>
                  </a:lnTo>
                  <a:lnTo>
                    <a:pt x="2970478" y="182352"/>
                  </a:lnTo>
                  <a:lnTo>
                    <a:pt x="3007477" y="147995"/>
                  </a:lnTo>
                  <a:lnTo>
                    <a:pt x="3041833" y="105711"/>
                  </a:lnTo>
                  <a:lnTo>
                    <a:pt x="3068261" y="68712"/>
                  </a:lnTo>
                  <a:lnTo>
                    <a:pt x="3097331" y="10571"/>
                  </a:lnTo>
                  <a:lnTo>
                    <a:pt x="3110545" y="0"/>
                  </a:lnTo>
                  <a:lnTo>
                    <a:pt x="3131687" y="0"/>
                  </a:lnTo>
                  <a:lnTo>
                    <a:pt x="3139616" y="5286"/>
                  </a:lnTo>
                  <a:lnTo>
                    <a:pt x="3150187" y="23785"/>
                  </a:lnTo>
                  <a:lnTo>
                    <a:pt x="3158115" y="63427"/>
                  </a:lnTo>
                  <a:lnTo>
                    <a:pt x="3160758" y="108354"/>
                  </a:lnTo>
                  <a:lnTo>
                    <a:pt x="3155472" y="155924"/>
                  </a:lnTo>
                  <a:lnTo>
                    <a:pt x="3142259" y="198208"/>
                  </a:lnTo>
                  <a:lnTo>
                    <a:pt x="3115831" y="256349"/>
                  </a:lnTo>
                  <a:lnTo>
                    <a:pt x="3073546" y="327704"/>
                  </a:lnTo>
                  <a:lnTo>
                    <a:pt x="3025976" y="391131"/>
                  </a:lnTo>
                  <a:lnTo>
                    <a:pt x="2944050" y="496842"/>
                  </a:lnTo>
                  <a:lnTo>
                    <a:pt x="2904409" y="541769"/>
                  </a:lnTo>
                  <a:lnTo>
                    <a:pt x="2851553" y="584053"/>
                  </a:lnTo>
                  <a:lnTo>
                    <a:pt x="2806626" y="610481"/>
                  </a:lnTo>
                  <a:lnTo>
                    <a:pt x="2788127" y="615767"/>
                  </a:lnTo>
                  <a:lnTo>
                    <a:pt x="2751128" y="599910"/>
                  </a:lnTo>
                  <a:lnTo>
                    <a:pt x="2669202" y="576125"/>
                  </a:lnTo>
                  <a:lnTo>
                    <a:pt x="2539706" y="541769"/>
                  </a:lnTo>
                  <a:lnTo>
                    <a:pt x="2428709" y="523269"/>
                  </a:lnTo>
                  <a:lnTo>
                    <a:pt x="2330927" y="510056"/>
                  </a:lnTo>
                  <a:lnTo>
                    <a:pt x="2193502" y="502127"/>
                  </a:lnTo>
                  <a:lnTo>
                    <a:pt x="2013794" y="499484"/>
                  </a:lnTo>
                  <a:lnTo>
                    <a:pt x="1815586" y="502127"/>
                  </a:lnTo>
                  <a:lnTo>
                    <a:pt x="1606807" y="496842"/>
                  </a:lnTo>
                  <a:lnTo>
                    <a:pt x="1363671" y="491556"/>
                  </a:lnTo>
                  <a:lnTo>
                    <a:pt x="1176034" y="483628"/>
                  </a:lnTo>
                  <a:lnTo>
                    <a:pt x="985755" y="475700"/>
                  </a:lnTo>
                  <a:lnTo>
                    <a:pt x="787546" y="465128"/>
                  </a:lnTo>
                  <a:lnTo>
                    <a:pt x="615766" y="457200"/>
                  </a:lnTo>
                  <a:lnTo>
                    <a:pt x="462485" y="449272"/>
                  </a:lnTo>
                  <a:lnTo>
                    <a:pt x="285419" y="441343"/>
                  </a:lnTo>
                  <a:lnTo>
                    <a:pt x="0" y="430772"/>
                  </a:lnTo>
                  <a:cubicBezTo>
                    <a:pt x="881" y="321537"/>
                    <a:pt x="1761" y="212303"/>
                    <a:pt x="2642" y="103068"/>
                  </a:cubicBezTo>
                  <a:lnTo>
                    <a:pt x="58141" y="155924"/>
                  </a:lnTo>
                  <a:lnTo>
                    <a:pt x="87211" y="179709"/>
                  </a:lnTo>
                  <a:lnTo>
                    <a:pt x="132138" y="200851"/>
                  </a:lnTo>
                  <a:lnTo>
                    <a:pt x="200850" y="214065"/>
                  </a:lnTo>
                  <a:lnTo>
                    <a:pt x="364702" y="227279"/>
                  </a:lnTo>
                  <a:lnTo>
                    <a:pt x="628980" y="245778"/>
                  </a:lnTo>
                  <a:lnTo>
                    <a:pt x="911757" y="264278"/>
                  </a:lnTo>
                  <a:lnTo>
                    <a:pt x="1242104" y="274849"/>
                  </a:lnTo>
                  <a:lnTo>
                    <a:pt x="1339886" y="27484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2">
              <a:extLst>
                <a:ext uri="{FF2B5EF4-FFF2-40B4-BE49-F238E27FC236}">
                  <a16:creationId xmlns:a16="http://schemas.microsoft.com/office/drawing/2014/main" id="{B6C1638F-629F-4A1F-9A3E-0476C14FB046}"/>
                </a:ext>
              </a:extLst>
            </p:cNvPr>
            <p:cNvSpPr/>
            <p:nvPr/>
          </p:nvSpPr>
          <p:spPr>
            <a:xfrm>
              <a:off x="4279902" y="4510088"/>
              <a:ext cx="1778000" cy="1085850"/>
            </a:xfrm>
            <a:custGeom>
              <a:avLst/>
              <a:gdLst>
                <a:gd name="connsiteX0" fmla="*/ 995363 w 1778794"/>
                <a:gd name="connsiteY0" fmla="*/ 371475 h 1085850"/>
                <a:gd name="connsiteX1" fmla="*/ 783432 w 1778794"/>
                <a:gd name="connsiteY1" fmla="*/ 466725 h 1085850"/>
                <a:gd name="connsiteX2" fmla="*/ 590550 w 1778794"/>
                <a:gd name="connsiteY2" fmla="*/ 552450 h 1085850"/>
                <a:gd name="connsiteX3" fmla="*/ 481013 w 1778794"/>
                <a:gd name="connsiteY3" fmla="*/ 597693 h 1085850"/>
                <a:gd name="connsiteX4" fmla="*/ 400050 w 1778794"/>
                <a:gd name="connsiteY4" fmla="*/ 631031 h 1085850"/>
                <a:gd name="connsiteX5" fmla="*/ 359569 w 1778794"/>
                <a:gd name="connsiteY5" fmla="*/ 642937 h 1085850"/>
                <a:gd name="connsiteX6" fmla="*/ 76200 w 1778794"/>
                <a:gd name="connsiteY6" fmla="*/ 704850 h 1085850"/>
                <a:gd name="connsiteX7" fmla="*/ 38100 w 1778794"/>
                <a:gd name="connsiteY7" fmla="*/ 716756 h 1085850"/>
                <a:gd name="connsiteX8" fmla="*/ 16669 w 1778794"/>
                <a:gd name="connsiteY8" fmla="*/ 731043 h 1085850"/>
                <a:gd name="connsiteX9" fmla="*/ 2382 w 1778794"/>
                <a:gd name="connsiteY9" fmla="*/ 754856 h 1085850"/>
                <a:gd name="connsiteX10" fmla="*/ 0 w 1778794"/>
                <a:gd name="connsiteY10" fmla="*/ 766762 h 1085850"/>
                <a:gd name="connsiteX11" fmla="*/ 16669 w 1778794"/>
                <a:gd name="connsiteY11" fmla="*/ 821531 h 1085850"/>
                <a:gd name="connsiteX12" fmla="*/ 45244 w 1778794"/>
                <a:gd name="connsiteY12" fmla="*/ 904875 h 1085850"/>
                <a:gd name="connsiteX13" fmla="*/ 66675 w 1778794"/>
                <a:gd name="connsiteY13" fmla="*/ 957262 h 1085850"/>
                <a:gd name="connsiteX14" fmla="*/ 92869 w 1778794"/>
                <a:gd name="connsiteY14" fmla="*/ 1002506 h 1085850"/>
                <a:gd name="connsiteX15" fmla="*/ 111919 w 1778794"/>
                <a:gd name="connsiteY15" fmla="*/ 1031081 h 1085850"/>
                <a:gd name="connsiteX16" fmla="*/ 133350 w 1778794"/>
                <a:gd name="connsiteY16" fmla="*/ 1054893 h 1085850"/>
                <a:gd name="connsiteX17" fmla="*/ 154782 w 1778794"/>
                <a:gd name="connsiteY17" fmla="*/ 1071562 h 1085850"/>
                <a:gd name="connsiteX18" fmla="*/ 176213 w 1778794"/>
                <a:gd name="connsiteY18" fmla="*/ 1081087 h 1085850"/>
                <a:gd name="connsiteX19" fmla="*/ 195263 w 1778794"/>
                <a:gd name="connsiteY19" fmla="*/ 1085850 h 1085850"/>
                <a:gd name="connsiteX20" fmla="*/ 216694 w 1778794"/>
                <a:gd name="connsiteY20" fmla="*/ 1076325 h 1085850"/>
                <a:gd name="connsiteX21" fmla="*/ 288132 w 1778794"/>
                <a:gd name="connsiteY21" fmla="*/ 1028700 h 1085850"/>
                <a:gd name="connsiteX22" fmla="*/ 433388 w 1778794"/>
                <a:gd name="connsiteY22" fmla="*/ 935831 h 1085850"/>
                <a:gd name="connsiteX23" fmla="*/ 650082 w 1778794"/>
                <a:gd name="connsiteY23" fmla="*/ 795337 h 1085850"/>
                <a:gd name="connsiteX24" fmla="*/ 852488 w 1778794"/>
                <a:gd name="connsiteY24" fmla="*/ 661987 h 1085850"/>
                <a:gd name="connsiteX25" fmla="*/ 1047750 w 1778794"/>
                <a:gd name="connsiteY25" fmla="*/ 535781 h 1085850"/>
                <a:gd name="connsiteX26" fmla="*/ 1269207 w 1778794"/>
                <a:gd name="connsiteY26" fmla="*/ 388143 h 1085850"/>
                <a:gd name="connsiteX27" fmla="*/ 1473994 w 1778794"/>
                <a:gd name="connsiteY27" fmla="*/ 250031 h 1085850"/>
                <a:gd name="connsiteX28" fmla="*/ 1624013 w 1778794"/>
                <a:gd name="connsiteY28" fmla="*/ 152400 h 1085850"/>
                <a:gd name="connsiteX29" fmla="*/ 1745457 w 1778794"/>
                <a:gd name="connsiteY29" fmla="*/ 71437 h 1085850"/>
                <a:gd name="connsiteX30" fmla="*/ 1766888 w 1778794"/>
                <a:gd name="connsiteY30" fmla="*/ 54768 h 1085850"/>
                <a:gd name="connsiteX31" fmla="*/ 1776413 w 1778794"/>
                <a:gd name="connsiteY31" fmla="*/ 38100 h 1085850"/>
                <a:gd name="connsiteX32" fmla="*/ 1778794 w 1778794"/>
                <a:gd name="connsiteY32" fmla="*/ 14287 h 1085850"/>
                <a:gd name="connsiteX33" fmla="*/ 1774032 w 1778794"/>
                <a:gd name="connsiteY33" fmla="*/ 2381 h 1085850"/>
                <a:gd name="connsiteX34" fmla="*/ 1764507 w 1778794"/>
                <a:gd name="connsiteY34" fmla="*/ 0 h 1085850"/>
                <a:gd name="connsiteX35" fmla="*/ 1733550 w 1778794"/>
                <a:gd name="connsiteY35" fmla="*/ 9525 h 1085850"/>
                <a:gd name="connsiteX36" fmla="*/ 1616869 w 1778794"/>
                <a:gd name="connsiteY36" fmla="*/ 66675 h 1085850"/>
                <a:gd name="connsiteX37" fmla="*/ 1443038 w 1778794"/>
                <a:gd name="connsiteY37" fmla="*/ 154781 h 1085850"/>
                <a:gd name="connsiteX38" fmla="*/ 1273969 w 1778794"/>
                <a:gd name="connsiteY38" fmla="*/ 240506 h 1085850"/>
                <a:gd name="connsiteX39" fmla="*/ 1095375 w 1778794"/>
                <a:gd name="connsiteY39" fmla="*/ 326231 h 1085850"/>
                <a:gd name="connsiteX40" fmla="*/ 995363 w 1778794"/>
                <a:gd name="connsiteY40" fmla="*/ 371475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78794" h="1085850">
                  <a:moveTo>
                    <a:pt x="995363" y="371475"/>
                  </a:moveTo>
                  <a:lnTo>
                    <a:pt x="783432" y="466725"/>
                  </a:lnTo>
                  <a:lnTo>
                    <a:pt x="590550" y="552450"/>
                  </a:lnTo>
                  <a:lnTo>
                    <a:pt x="481013" y="597693"/>
                  </a:lnTo>
                  <a:lnTo>
                    <a:pt x="400050" y="631031"/>
                  </a:lnTo>
                  <a:lnTo>
                    <a:pt x="359569" y="642937"/>
                  </a:lnTo>
                  <a:lnTo>
                    <a:pt x="76200" y="704850"/>
                  </a:lnTo>
                  <a:lnTo>
                    <a:pt x="38100" y="716756"/>
                  </a:lnTo>
                  <a:lnTo>
                    <a:pt x="16669" y="731043"/>
                  </a:lnTo>
                  <a:lnTo>
                    <a:pt x="2382" y="754856"/>
                  </a:lnTo>
                  <a:lnTo>
                    <a:pt x="0" y="766762"/>
                  </a:lnTo>
                  <a:lnTo>
                    <a:pt x="16669" y="821531"/>
                  </a:lnTo>
                  <a:lnTo>
                    <a:pt x="45244" y="904875"/>
                  </a:lnTo>
                  <a:lnTo>
                    <a:pt x="66675" y="957262"/>
                  </a:lnTo>
                  <a:lnTo>
                    <a:pt x="92869" y="1002506"/>
                  </a:lnTo>
                  <a:lnTo>
                    <a:pt x="111919" y="1031081"/>
                  </a:lnTo>
                  <a:lnTo>
                    <a:pt x="133350" y="1054893"/>
                  </a:lnTo>
                  <a:lnTo>
                    <a:pt x="154782" y="1071562"/>
                  </a:lnTo>
                  <a:lnTo>
                    <a:pt x="176213" y="1081087"/>
                  </a:lnTo>
                  <a:lnTo>
                    <a:pt x="195263" y="1085850"/>
                  </a:lnTo>
                  <a:lnTo>
                    <a:pt x="216694" y="1076325"/>
                  </a:lnTo>
                  <a:lnTo>
                    <a:pt x="288132" y="1028700"/>
                  </a:lnTo>
                  <a:lnTo>
                    <a:pt x="433388" y="935831"/>
                  </a:lnTo>
                  <a:lnTo>
                    <a:pt x="650082" y="795337"/>
                  </a:lnTo>
                  <a:lnTo>
                    <a:pt x="852488" y="661987"/>
                  </a:lnTo>
                  <a:lnTo>
                    <a:pt x="1047750" y="535781"/>
                  </a:lnTo>
                  <a:lnTo>
                    <a:pt x="1269207" y="388143"/>
                  </a:lnTo>
                  <a:lnTo>
                    <a:pt x="1473994" y="250031"/>
                  </a:lnTo>
                  <a:lnTo>
                    <a:pt x="1624013" y="152400"/>
                  </a:lnTo>
                  <a:lnTo>
                    <a:pt x="1745457" y="71437"/>
                  </a:lnTo>
                  <a:lnTo>
                    <a:pt x="1766888" y="54768"/>
                  </a:lnTo>
                  <a:lnTo>
                    <a:pt x="1776413" y="38100"/>
                  </a:lnTo>
                  <a:lnTo>
                    <a:pt x="1778794" y="14287"/>
                  </a:lnTo>
                  <a:lnTo>
                    <a:pt x="1774032" y="2381"/>
                  </a:lnTo>
                  <a:lnTo>
                    <a:pt x="1764507" y="0"/>
                  </a:lnTo>
                  <a:lnTo>
                    <a:pt x="1733550" y="9525"/>
                  </a:lnTo>
                  <a:lnTo>
                    <a:pt x="1616869" y="66675"/>
                  </a:lnTo>
                  <a:lnTo>
                    <a:pt x="1443038" y="154781"/>
                  </a:lnTo>
                  <a:lnTo>
                    <a:pt x="1273969" y="240506"/>
                  </a:lnTo>
                  <a:lnTo>
                    <a:pt x="1095375" y="326231"/>
                  </a:lnTo>
                  <a:lnTo>
                    <a:pt x="995363" y="3714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3">
              <a:extLst>
                <a:ext uri="{FF2B5EF4-FFF2-40B4-BE49-F238E27FC236}">
                  <a16:creationId xmlns:a16="http://schemas.microsoft.com/office/drawing/2014/main" id="{C505402E-32D5-479E-9E85-948CC3EA70E8}"/>
                </a:ext>
              </a:extLst>
            </p:cNvPr>
            <p:cNvSpPr/>
            <p:nvPr/>
          </p:nvSpPr>
          <p:spPr>
            <a:xfrm>
              <a:off x="6570666" y="2560638"/>
              <a:ext cx="1620837" cy="1009650"/>
            </a:xfrm>
            <a:custGeom>
              <a:avLst/>
              <a:gdLst>
                <a:gd name="connsiteX0" fmla="*/ 781050 w 1621631"/>
                <a:gd name="connsiteY0" fmla="*/ 504825 h 1009650"/>
                <a:gd name="connsiteX1" fmla="*/ 871537 w 1621631"/>
                <a:gd name="connsiteY1" fmla="*/ 445294 h 1009650"/>
                <a:gd name="connsiteX2" fmla="*/ 969169 w 1621631"/>
                <a:gd name="connsiteY2" fmla="*/ 378619 h 1009650"/>
                <a:gd name="connsiteX3" fmla="*/ 1031081 w 1621631"/>
                <a:gd name="connsiteY3" fmla="*/ 333375 h 1009650"/>
                <a:gd name="connsiteX4" fmla="*/ 1073944 w 1621631"/>
                <a:gd name="connsiteY4" fmla="*/ 297656 h 1009650"/>
                <a:gd name="connsiteX5" fmla="*/ 1133475 w 1621631"/>
                <a:gd name="connsiteY5" fmla="*/ 245269 h 1009650"/>
                <a:gd name="connsiteX6" fmla="*/ 1162050 w 1621631"/>
                <a:gd name="connsiteY6" fmla="*/ 207169 h 1009650"/>
                <a:gd name="connsiteX7" fmla="*/ 1171575 w 1621631"/>
                <a:gd name="connsiteY7" fmla="*/ 185737 h 1009650"/>
                <a:gd name="connsiteX8" fmla="*/ 1171575 w 1621631"/>
                <a:gd name="connsiteY8" fmla="*/ 171450 h 1009650"/>
                <a:gd name="connsiteX9" fmla="*/ 1166812 w 1621631"/>
                <a:gd name="connsiteY9" fmla="*/ 154781 h 1009650"/>
                <a:gd name="connsiteX10" fmla="*/ 1154906 w 1621631"/>
                <a:gd name="connsiteY10" fmla="*/ 128587 h 1009650"/>
                <a:gd name="connsiteX11" fmla="*/ 1128712 w 1621631"/>
                <a:gd name="connsiteY11" fmla="*/ 95250 h 1009650"/>
                <a:gd name="connsiteX12" fmla="*/ 1090612 w 1621631"/>
                <a:gd name="connsiteY12" fmla="*/ 52387 h 1009650"/>
                <a:gd name="connsiteX13" fmla="*/ 1073944 w 1621631"/>
                <a:gd name="connsiteY13" fmla="*/ 35719 h 1009650"/>
                <a:gd name="connsiteX14" fmla="*/ 1059656 w 1621631"/>
                <a:gd name="connsiteY14" fmla="*/ 16669 h 1009650"/>
                <a:gd name="connsiteX15" fmla="*/ 1064419 w 1621631"/>
                <a:gd name="connsiteY15" fmla="*/ 4762 h 1009650"/>
                <a:gd name="connsiteX16" fmla="*/ 1081087 w 1621631"/>
                <a:gd name="connsiteY16" fmla="*/ 0 h 1009650"/>
                <a:gd name="connsiteX17" fmla="*/ 1121569 w 1621631"/>
                <a:gd name="connsiteY17" fmla="*/ 2381 h 1009650"/>
                <a:gd name="connsiteX18" fmla="*/ 1183481 w 1621631"/>
                <a:gd name="connsiteY18" fmla="*/ 19050 h 1009650"/>
                <a:gd name="connsiteX19" fmla="*/ 1238250 w 1621631"/>
                <a:gd name="connsiteY19" fmla="*/ 45244 h 1009650"/>
                <a:gd name="connsiteX20" fmla="*/ 1297781 w 1621631"/>
                <a:gd name="connsiteY20" fmla="*/ 83344 h 1009650"/>
                <a:gd name="connsiteX21" fmla="*/ 1350169 w 1621631"/>
                <a:gd name="connsiteY21" fmla="*/ 123825 h 1009650"/>
                <a:gd name="connsiteX22" fmla="*/ 1412081 w 1621631"/>
                <a:gd name="connsiteY22" fmla="*/ 178594 h 1009650"/>
                <a:gd name="connsiteX23" fmla="*/ 1459706 w 1621631"/>
                <a:gd name="connsiteY23" fmla="*/ 223837 h 1009650"/>
                <a:gd name="connsiteX24" fmla="*/ 1516856 w 1621631"/>
                <a:gd name="connsiteY24" fmla="*/ 285750 h 1009650"/>
                <a:gd name="connsiteX25" fmla="*/ 1566862 w 1621631"/>
                <a:gd name="connsiteY25" fmla="*/ 342900 h 1009650"/>
                <a:gd name="connsiteX26" fmla="*/ 1604962 w 1621631"/>
                <a:gd name="connsiteY26" fmla="*/ 390525 h 1009650"/>
                <a:gd name="connsiteX27" fmla="*/ 1614487 w 1621631"/>
                <a:gd name="connsiteY27" fmla="*/ 407194 h 1009650"/>
                <a:gd name="connsiteX28" fmla="*/ 1619250 w 1621631"/>
                <a:gd name="connsiteY28" fmla="*/ 421481 h 1009650"/>
                <a:gd name="connsiteX29" fmla="*/ 1621631 w 1621631"/>
                <a:gd name="connsiteY29" fmla="*/ 433387 h 1009650"/>
                <a:gd name="connsiteX30" fmla="*/ 1616869 w 1621631"/>
                <a:gd name="connsiteY30" fmla="*/ 450056 h 1009650"/>
                <a:gd name="connsiteX31" fmla="*/ 1595437 w 1621631"/>
                <a:gd name="connsiteY31" fmla="*/ 461962 h 1009650"/>
                <a:gd name="connsiteX32" fmla="*/ 1574006 w 1621631"/>
                <a:gd name="connsiteY32" fmla="*/ 466725 h 1009650"/>
                <a:gd name="connsiteX33" fmla="*/ 1538287 w 1621631"/>
                <a:gd name="connsiteY33" fmla="*/ 473869 h 1009650"/>
                <a:gd name="connsiteX34" fmla="*/ 1388269 w 1621631"/>
                <a:gd name="connsiteY34" fmla="*/ 526256 h 1009650"/>
                <a:gd name="connsiteX35" fmla="*/ 1133475 w 1621631"/>
                <a:gd name="connsiteY35" fmla="*/ 611981 h 1009650"/>
                <a:gd name="connsiteX36" fmla="*/ 845344 w 1621631"/>
                <a:gd name="connsiteY36" fmla="*/ 714375 h 1009650"/>
                <a:gd name="connsiteX37" fmla="*/ 611981 w 1621631"/>
                <a:gd name="connsiteY37" fmla="*/ 795337 h 1009650"/>
                <a:gd name="connsiteX38" fmla="*/ 326231 w 1621631"/>
                <a:gd name="connsiteY38" fmla="*/ 895350 h 1009650"/>
                <a:gd name="connsiteX39" fmla="*/ 138112 w 1621631"/>
                <a:gd name="connsiteY39" fmla="*/ 962025 h 1009650"/>
                <a:gd name="connsiteX40" fmla="*/ 0 w 1621631"/>
                <a:gd name="connsiteY40" fmla="*/ 1009650 h 1009650"/>
                <a:gd name="connsiteX41" fmla="*/ 2381 w 1621631"/>
                <a:gd name="connsiteY41" fmla="*/ 959644 h 1009650"/>
                <a:gd name="connsiteX42" fmla="*/ 164306 w 1621631"/>
                <a:gd name="connsiteY42" fmla="*/ 864394 h 1009650"/>
                <a:gd name="connsiteX43" fmla="*/ 323850 w 1621631"/>
                <a:gd name="connsiteY43" fmla="*/ 776287 h 1009650"/>
                <a:gd name="connsiteX44" fmla="*/ 511969 w 1621631"/>
                <a:gd name="connsiteY44" fmla="*/ 666750 h 1009650"/>
                <a:gd name="connsiteX45" fmla="*/ 711994 w 1621631"/>
                <a:gd name="connsiteY45" fmla="*/ 547687 h 1009650"/>
                <a:gd name="connsiteX46" fmla="*/ 781050 w 1621631"/>
                <a:gd name="connsiteY46" fmla="*/ 504825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1631" h="1009650">
                  <a:moveTo>
                    <a:pt x="781050" y="504825"/>
                  </a:moveTo>
                  <a:lnTo>
                    <a:pt x="871537" y="445294"/>
                  </a:lnTo>
                  <a:lnTo>
                    <a:pt x="969169" y="378619"/>
                  </a:lnTo>
                  <a:lnTo>
                    <a:pt x="1031081" y="333375"/>
                  </a:lnTo>
                  <a:lnTo>
                    <a:pt x="1073944" y="297656"/>
                  </a:lnTo>
                  <a:lnTo>
                    <a:pt x="1133475" y="245269"/>
                  </a:lnTo>
                  <a:lnTo>
                    <a:pt x="1162050" y="207169"/>
                  </a:lnTo>
                  <a:lnTo>
                    <a:pt x="1171575" y="185737"/>
                  </a:lnTo>
                  <a:lnTo>
                    <a:pt x="1171575" y="171450"/>
                  </a:lnTo>
                  <a:lnTo>
                    <a:pt x="1166812" y="154781"/>
                  </a:lnTo>
                  <a:lnTo>
                    <a:pt x="1154906" y="128587"/>
                  </a:lnTo>
                  <a:lnTo>
                    <a:pt x="1128712" y="95250"/>
                  </a:lnTo>
                  <a:lnTo>
                    <a:pt x="1090612" y="52387"/>
                  </a:lnTo>
                  <a:lnTo>
                    <a:pt x="1073944" y="35719"/>
                  </a:lnTo>
                  <a:lnTo>
                    <a:pt x="1059656" y="16669"/>
                  </a:lnTo>
                  <a:lnTo>
                    <a:pt x="1064419" y="4762"/>
                  </a:lnTo>
                  <a:lnTo>
                    <a:pt x="1081087" y="0"/>
                  </a:lnTo>
                  <a:lnTo>
                    <a:pt x="1121569" y="2381"/>
                  </a:lnTo>
                  <a:lnTo>
                    <a:pt x="1183481" y="19050"/>
                  </a:lnTo>
                  <a:lnTo>
                    <a:pt x="1238250" y="45244"/>
                  </a:lnTo>
                  <a:lnTo>
                    <a:pt x="1297781" y="83344"/>
                  </a:lnTo>
                  <a:lnTo>
                    <a:pt x="1350169" y="123825"/>
                  </a:lnTo>
                  <a:lnTo>
                    <a:pt x="1412081" y="178594"/>
                  </a:lnTo>
                  <a:lnTo>
                    <a:pt x="1459706" y="223837"/>
                  </a:lnTo>
                  <a:lnTo>
                    <a:pt x="1516856" y="285750"/>
                  </a:lnTo>
                  <a:lnTo>
                    <a:pt x="1566862" y="342900"/>
                  </a:lnTo>
                  <a:lnTo>
                    <a:pt x="1604962" y="390525"/>
                  </a:lnTo>
                  <a:lnTo>
                    <a:pt x="1614487" y="407194"/>
                  </a:lnTo>
                  <a:lnTo>
                    <a:pt x="1619250" y="421481"/>
                  </a:lnTo>
                  <a:lnTo>
                    <a:pt x="1621631" y="433387"/>
                  </a:lnTo>
                  <a:lnTo>
                    <a:pt x="1616869" y="450056"/>
                  </a:lnTo>
                  <a:lnTo>
                    <a:pt x="1595437" y="461962"/>
                  </a:lnTo>
                  <a:lnTo>
                    <a:pt x="1574006" y="466725"/>
                  </a:lnTo>
                  <a:lnTo>
                    <a:pt x="1538287" y="473869"/>
                  </a:lnTo>
                  <a:lnTo>
                    <a:pt x="1388269" y="526256"/>
                  </a:lnTo>
                  <a:lnTo>
                    <a:pt x="1133475" y="611981"/>
                  </a:lnTo>
                  <a:lnTo>
                    <a:pt x="845344" y="714375"/>
                  </a:lnTo>
                  <a:lnTo>
                    <a:pt x="611981" y="795337"/>
                  </a:lnTo>
                  <a:lnTo>
                    <a:pt x="326231" y="895350"/>
                  </a:lnTo>
                  <a:lnTo>
                    <a:pt x="138112" y="962025"/>
                  </a:lnTo>
                  <a:lnTo>
                    <a:pt x="0" y="1009650"/>
                  </a:lnTo>
                  <a:lnTo>
                    <a:pt x="2381" y="959644"/>
                  </a:lnTo>
                  <a:lnTo>
                    <a:pt x="164306" y="864394"/>
                  </a:lnTo>
                  <a:lnTo>
                    <a:pt x="323850" y="776287"/>
                  </a:lnTo>
                  <a:lnTo>
                    <a:pt x="511969" y="666750"/>
                  </a:lnTo>
                  <a:lnTo>
                    <a:pt x="711994" y="547687"/>
                  </a:lnTo>
                  <a:lnTo>
                    <a:pt x="781050" y="504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6">
              <a:extLst>
                <a:ext uri="{FF2B5EF4-FFF2-40B4-BE49-F238E27FC236}">
                  <a16:creationId xmlns:a16="http://schemas.microsoft.com/office/drawing/2014/main" id="{61EA226C-539D-4C39-9651-665E629225A3}"/>
                </a:ext>
              </a:extLst>
            </p:cNvPr>
            <p:cNvSpPr/>
            <p:nvPr/>
          </p:nvSpPr>
          <p:spPr>
            <a:xfrm rot="16200000">
              <a:off x="5470528" y="2411413"/>
              <a:ext cx="3527425" cy="2355850"/>
            </a:xfrm>
            <a:custGeom>
              <a:avLst/>
              <a:gdLst>
                <a:gd name="connsiteX0" fmla="*/ 1408421 w 3528725"/>
                <a:gd name="connsiteY0" fmla="*/ 355941 h 2356574"/>
                <a:gd name="connsiteX1" fmla="*/ 1752088 w 3528725"/>
                <a:gd name="connsiteY1" fmla="*/ 368215 h 2356574"/>
                <a:gd name="connsiteX2" fmla="*/ 2058934 w 3528725"/>
                <a:gd name="connsiteY2" fmla="*/ 377420 h 2356574"/>
                <a:gd name="connsiteX3" fmla="*/ 2319753 w 3528725"/>
                <a:gd name="connsiteY3" fmla="*/ 386625 h 2356574"/>
                <a:gd name="connsiteX4" fmla="*/ 2427149 w 3528725"/>
                <a:gd name="connsiteY4" fmla="*/ 389694 h 2356574"/>
                <a:gd name="connsiteX5" fmla="*/ 2540682 w 3528725"/>
                <a:gd name="connsiteY5" fmla="*/ 386625 h 2356574"/>
                <a:gd name="connsiteX6" fmla="*/ 2755474 w 3528725"/>
                <a:gd name="connsiteY6" fmla="*/ 377420 h 2356574"/>
                <a:gd name="connsiteX7" fmla="*/ 2921170 w 3528725"/>
                <a:gd name="connsiteY7" fmla="*/ 374352 h 2356574"/>
                <a:gd name="connsiteX8" fmla="*/ 3025498 w 3528725"/>
                <a:gd name="connsiteY8" fmla="*/ 368215 h 2356574"/>
                <a:gd name="connsiteX9" fmla="*/ 3096072 w 3528725"/>
                <a:gd name="connsiteY9" fmla="*/ 365146 h 2356574"/>
                <a:gd name="connsiteX10" fmla="*/ 3148236 w 3528725"/>
                <a:gd name="connsiteY10" fmla="*/ 355941 h 2356574"/>
                <a:gd name="connsiteX11" fmla="*/ 3212674 w 3528725"/>
                <a:gd name="connsiteY11" fmla="*/ 334462 h 2356574"/>
                <a:gd name="connsiteX12" fmla="*/ 3255632 w 3528725"/>
                <a:gd name="connsiteY12" fmla="*/ 316051 h 2356574"/>
                <a:gd name="connsiteX13" fmla="*/ 3298590 w 3528725"/>
                <a:gd name="connsiteY13" fmla="*/ 285366 h 2356574"/>
                <a:gd name="connsiteX14" fmla="*/ 3332343 w 3528725"/>
                <a:gd name="connsiteY14" fmla="*/ 260819 h 2356574"/>
                <a:gd name="connsiteX15" fmla="*/ 3359959 w 3528725"/>
                <a:gd name="connsiteY15" fmla="*/ 236271 h 2356574"/>
                <a:gd name="connsiteX16" fmla="*/ 3381439 w 3528725"/>
                <a:gd name="connsiteY16" fmla="*/ 208655 h 2356574"/>
                <a:gd name="connsiteX17" fmla="*/ 3402918 w 3528725"/>
                <a:gd name="connsiteY17" fmla="*/ 168765 h 2356574"/>
                <a:gd name="connsiteX18" fmla="*/ 3427465 w 3528725"/>
                <a:gd name="connsiteY18" fmla="*/ 116601 h 2356574"/>
                <a:gd name="connsiteX19" fmla="*/ 3448945 w 3528725"/>
                <a:gd name="connsiteY19" fmla="*/ 70574 h 2356574"/>
                <a:gd name="connsiteX20" fmla="*/ 3461218 w 3528725"/>
                <a:gd name="connsiteY20" fmla="*/ 36821 h 2356574"/>
                <a:gd name="connsiteX21" fmla="*/ 3479629 w 3528725"/>
                <a:gd name="connsiteY21" fmla="*/ 6137 h 2356574"/>
                <a:gd name="connsiteX22" fmla="*/ 3494971 w 3528725"/>
                <a:gd name="connsiteY22" fmla="*/ 0 h 2356574"/>
                <a:gd name="connsiteX23" fmla="*/ 3510314 w 3528725"/>
                <a:gd name="connsiteY23" fmla="*/ 9205 h 2356574"/>
                <a:gd name="connsiteX24" fmla="*/ 3519519 w 3528725"/>
                <a:gd name="connsiteY24" fmla="*/ 27616 h 2356574"/>
                <a:gd name="connsiteX25" fmla="*/ 3525656 w 3528725"/>
                <a:gd name="connsiteY25" fmla="*/ 49095 h 2356574"/>
                <a:gd name="connsiteX26" fmla="*/ 3528725 w 3528725"/>
                <a:gd name="connsiteY26" fmla="*/ 92054 h 2356574"/>
                <a:gd name="connsiteX27" fmla="*/ 3522588 w 3528725"/>
                <a:gd name="connsiteY27" fmla="*/ 184107 h 2356574"/>
                <a:gd name="connsiteX28" fmla="*/ 3516451 w 3528725"/>
                <a:gd name="connsiteY28" fmla="*/ 260819 h 2356574"/>
                <a:gd name="connsiteX29" fmla="*/ 3507245 w 3528725"/>
                <a:gd name="connsiteY29" fmla="*/ 312982 h 2356574"/>
                <a:gd name="connsiteX30" fmla="*/ 3488835 w 3528725"/>
                <a:gd name="connsiteY30" fmla="*/ 398899 h 2356574"/>
                <a:gd name="connsiteX31" fmla="*/ 3467355 w 3528725"/>
                <a:gd name="connsiteY31" fmla="*/ 469474 h 2356574"/>
                <a:gd name="connsiteX32" fmla="*/ 3427465 w 3528725"/>
                <a:gd name="connsiteY32" fmla="*/ 570733 h 2356574"/>
                <a:gd name="connsiteX33" fmla="*/ 3369165 w 3528725"/>
                <a:gd name="connsiteY33" fmla="*/ 687334 h 2356574"/>
                <a:gd name="connsiteX34" fmla="*/ 3335412 w 3528725"/>
                <a:gd name="connsiteY34" fmla="*/ 739498 h 2356574"/>
                <a:gd name="connsiteX35" fmla="*/ 3307796 w 3528725"/>
                <a:gd name="connsiteY35" fmla="*/ 767114 h 2356574"/>
                <a:gd name="connsiteX36" fmla="*/ 3283248 w 3528725"/>
                <a:gd name="connsiteY36" fmla="*/ 773251 h 2356574"/>
                <a:gd name="connsiteX37" fmla="*/ 3252563 w 3528725"/>
                <a:gd name="connsiteY37" fmla="*/ 767114 h 2356574"/>
                <a:gd name="connsiteX38" fmla="*/ 3231084 w 3528725"/>
                <a:gd name="connsiteY38" fmla="*/ 754840 h 2356574"/>
                <a:gd name="connsiteX39" fmla="*/ 3188126 w 3528725"/>
                <a:gd name="connsiteY39" fmla="*/ 721087 h 2356574"/>
                <a:gd name="connsiteX40" fmla="*/ 3151304 w 3528725"/>
                <a:gd name="connsiteY40" fmla="*/ 693471 h 2356574"/>
                <a:gd name="connsiteX41" fmla="*/ 3111414 w 3528725"/>
                <a:gd name="connsiteY41" fmla="*/ 675060 h 2356574"/>
                <a:gd name="connsiteX42" fmla="*/ 3050045 w 3528725"/>
                <a:gd name="connsiteY42" fmla="*/ 662786 h 2356574"/>
                <a:gd name="connsiteX43" fmla="*/ 2945718 w 3528725"/>
                <a:gd name="connsiteY43" fmla="*/ 653581 h 2356574"/>
                <a:gd name="connsiteX44" fmla="*/ 2675694 w 3528725"/>
                <a:gd name="connsiteY44" fmla="*/ 638239 h 2356574"/>
                <a:gd name="connsiteX45" fmla="*/ 2408738 w 3528725"/>
                <a:gd name="connsiteY45" fmla="*/ 622897 h 2356574"/>
                <a:gd name="connsiteX46" fmla="*/ 2114166 w 3528725"/>
                <a:gd name="connsiteY46" fmla="*/ 604486 h 2356574"/>
                <a:gd name="connsiteX47" fmla="*/ 1874827 w 3528725"/>
                <a:gd name="connsiteY47" fmla="*/ 592212 h 2356574"/>
                <a:gd name="connsiteX48" fmla="*/ 1598665 w 3528725"/>
                <a:gd name="connsiteY48" fmla="*/ 586075 h 2356574"/>
                <a:gd name="connsiteX49" fmla="*/ 1353189 w 3528725"/>
                <a:gd name="connsiteY49" fmla="*/ 579938 h 2356574"/>
                <a:gd name="connsiteX50" fmla="*/ 1233519 w 3528725"/>
                <a:gd name="connsiteY50" fmla="*/ 576870 h 2356574"/>
                <a:gd name="connsiteX51" fmla="*/ 1119986 w 3528725"/>
                <a:gd name="connsiteY51" fmla="*/ 576870 h 2356574"/>
                <a:gd name="connsiteX52" fmla="*/ 975769 w 3528725"/>
                <a:gd name="connsiteY52" fmla="*/ 573801 h 2356574"/>
                <a:gd name="connsiteX53" fmla="*/ 880647 w 3528725"/>
                <a:gd name="connsiteY53" fmla="*/ 567664 h 2356574"/>
                <a:gd name="connsiteX54" fmla="*/ 785525 w 3528725"/>
                <a:gd name="connsiteY54" fmla="*/ 570733 h 2356574"/>
                <a:gd name="connsiteX55" fmla="*/ 696539 w 3528725"/>
                <a:gd name="connsiteY55" fmla="*/ 576870 h 2356574"/>
                <a:gd name="connsiteX56" fmla="*/ 625965 w 3528725"/>
                <a:gd name="connsiteY56" fmla="*/ 589144 h 2356574"/>
                <a:gd name="connsiteX57" fmla="*/ 540048 w 3528725"/>
                <a:gd name="connsiteY57" fmla="*/ 610623 h 2356574"/>
                <a:gd name="connsiteX58" fmla="*/ 475610 w 3528725"/>
                <a:gd name="connsiteY58" fmla="*/ 635170 h 2356574"/>
                <a:gd name="connsiteX59" fmla="*/ 423447 w 3528725"/>
                <a:gd name="connsiteY59" fmla="*/ 665855 h 2356574"/>
                <a:gd name="connsiteX60" fmla="*/ 380488 w 3528725"/>
                <a:gd name="connsiteY60" fmla="*/ 702676 h 2356574"/>
                <a:gd name="connsiteX61" fmla="*/ 359009 w 3528725"/>
                <a:gd name="connsiteY61" fmla="*/ 727224 h 2356574"/>
                <a:gd name="connsiteX62" fmla="*/ 331393 w 3528725"/>
                <a:gd name="connsiteY62" fmla="*/ 764046 h 2356574"/>
                <a:gd name="connsiteX63" fmla="*/ 303777 w 3528725"/>
                <a:gd name="connsiteY63" fmla="*/ 819278 h 2356574"/>
                <a:gd name="connsiteX64" fmla="*/ 282298 w 3528725"/>
                <a:gd name="connsiteY64" fmla="*/ 889852 h 2356574"/>
                <a:gd name="connsiteX65" fmla="*/ 266955 w 3528725"/>
                <a:gd name="connsiteY65" fmla="*/ 960427 h 2356574"/>
                <a:gd name="connsiteX66" fmla="*/ 254682 w 3528725"/>
                <a:gd name="connsiteY66" fmla="*/ 1046344 h 2356574"/>
                <a:gd name="connsiteX67" fmla="*/ 248545 w 3528725"/>
                <a:gd name="connsiteY67" fmla="*/ 1147603 h 2356574"/>
                <a:gd name="connsiteX68" fmla="*/ 248545 w 3528725"/>
                <a:gd name="connsiteY68" fmla="*/ 1322505 h 2356574"/>
                <a:gd name="connsiteX69" fmla="*/ 251613 w 3528725"/>
                <a:gd name="connsiteY69" fmla="*/ 1463654 h 2356574"/>
                <a:gd name="connsiteX70" fmla="*/ 257750 w 3528725"/>
                <a:gd name="connsiteY70" fmla="*/ 1589460 h 2356574"/>
                <a:gd name="connsiteX71" fmla="*/ 266955 w 3528725"/>
                <a:gd name="connsiteY71" fmla="*/ 1718335 h 2356574"/>
                <a:gd name="connsiteX72" fmla="*/ 270024 w 3528725"/>
                <a:gd name="connsiteY72" fmla="*/ 1761294 h 2356574"/>
                <a:gd name="connsiteX73" fmla="*/ 276161 w 3528725"/>
                <a:gd name="connsiteY73" fmla="*/ 1810389 h 2356574"/>
                <a:gd name="connsiteX74" fmla="*/ 288435 w 3528725"/>
                <a:gd name="connsiteY74" fmla="*/ 1850279 h 2356574"/>
                <a:gd name="connsiteX75" fmla="*/ 260818 w 3528725"/>
                <a:gd name="connsiteY75" fmla="*/ 2319753 h 2356574"/>
                <a:gd name="connsiteX76" fmla="*/ 233202 w 3528725"/>
                <a:gd name="connsiteY76" fmla="*/ 2338164 h 2356574"/>
                <a:gd name="connsiteX77" fmla="*/ 199449 w 3528725"/>
                <a:gd name="connsiteY77" fmla="*/ 2350437 h 2356574"/>
                <a:gd name="connsiteX78" fmla="*/ 168765 w 3528725"/>
                <a:gd name="connsiteY78" fmla="*/ 2356574 h 2356574"/>
                <a:gd name="connsiteX79" fmla="*/ 150354 w 3528725"/>
                <a:gd name="connsiteY79" fmla="*/ 2347369 h 2356574"/>
                <a:gd name="connsiteX80" fmla="*/ 128875 w 3528725"/>
                <a:gd name="connsiteY80" fmla="*/ 2328958 h 2356574"/>
                <a:gd name="connsiteX81" fmla="*/ 104327 w 3528725"/>
                <a:gd name="connsiteY81" fmla="*/ 2298274 h 2356574"/>
                <a:gd name="connsiteX82" fmla="*/ 76711 w 3528725"/>
                <a:gd name="connsiteY82" fmla="*/ 2258384 h 2356574"/>
                <a:gd name="connsiteX83" fmla="*/ 61369 w 3528725"/>
                <a:gd name="connsiteY83" fmla="*/ 2221562 h 2356574"/>
                <a:gd name="connsiteX84" fmla="*/ 46027 w 3528725"/>
                <a:gd name="connsiteY84" fmla="*/ 2150988 h 2356574"/>
                <a:gd name="connsiteX85" fmla="*/ 27616 w 3528725"/>
                <a:gd name="connsiteY85" fmla="*/ 2052797 h 2356574"/>
                <a:gd name="connsiteX86" fmla="*/ 12274 w 3528725"/>
                <a:gd name="connsiteY86" fmla="*/ 1911648 h 2356574"/>
                <a:gd name="connsiteX87" fmla="*/ 6137 w 3528725"/>
                <a:gd name="connsiteY87" fmla="*/ 1749020 h 2356574"/>
                <a:gd name="connsiteX88" fmla="*/ 0 w 3528725"/>
                <a:gd name="connsiteY88" fmla="*/ 1604803 h 2356574"/>
                <a:gd name="connsiteX89" fmla="*/ 3068 w 3528725"/>
                <a:gd name="connsiteY89" fmla="*/ 1402284 h 2356574"/>
                <a:gd name="connsiteX90" fmla="*/ 9205 w 3528725"/>
                <a:gd name="connsiteY90" fmla="*/ 1242725 h 2356574"/>
                <a:gd name="connsiteX91" fmla="*/ 24547 w 3528725"/>
                <a:gd name="connsiteY91" fmla="*/ 1067823 h 2356574"/>
                <a:gd name="connsiteX92" fmla="*/ 39890 w 3528725"/>
                <a:gd name="connsiteY92" fmla="*/ 957358 h 2356574"/>
                <a:gd name="connsiteX93" fmla="*/ 61369 w 3528725"/>
                <a:gd name="connsiteY93" fmla="*/ 862236 h 2356574"/>
                <a:gd name="connsiteX94" fmla="*/ 88985 w 3528725"/>
                <a:gd name="connsiteY94" fmla="*/ 764046 h 2356574"/>
                <a:gd name="connsiteX95" fmla="*/ 110464 w 3528725"/>
                <a:gd name="connsiteY95" fmla="*/ 705745 h 2356574"/>
                <a:gd name="connsiteX96" fmla="*/ 144217 w 3528725"/>
                <a:gd name="connsiteY96" fmla="*/ 647444 h 2356574"/>
                <a:gd name="connsiteX97" fmla="*/ 181039 w 3528725"/>
                <a:gd name="connsiteY97" fmla="*/ 592212 h 2356574"/>
                <a:gd name="connsiteX98" fmla="*/ 211723 w 3528725"/>
                <a:gd name="connsiteY98" fmla="*/ 558459 h 2356574"/>
                <a:gd name="connsiteX99" fmla="*/ 266955 w 3528725"/>
                <a:gd name="connsiteY99" fmla="*/ 509364 h 2356574"/>
                <a:gd name="connsiteX100" fmla="*/ 331393 w 3528725"/>
                <a:gd name="connsiteY100" fmla="*/ 466405 h 2356574"/>
                <a:gd name="connsiteX101" fmla="*/ 377420 w 3528725"/>
                <a:gd name="connsiteY101" fmla="*/ 441858 h 2356574"/>
                <a:gd name="connsiteX102" fmla="*/ 460268 w 3528725"/>
                <a:gd name="connsiteY102" fmla="*/ 405036 h 2356574"/>
                <a:gd name="connsiteX103" fmla="*/ 530843 w 3528725"/>
                <a:gd name="connsiteY103" fmla="*/ 383557 h 2356574"/>
                <a:gd name="connsiteX104" fmla="*/ 601417 w 3528725"/>
                <a:gd name="connsiteY104" fmla="*/ 368215 h 2356574"/>
                <a:gd name="connsiteX105" fmla="*/ 690402 w 3528725"/>
                <a:gd name="connsiteY105" fmla="*/ 352872 h 2356574"/>
                <a:gd name="connsiteX106" fmla="*/ 785525 w 3528725"/>
                <a:gd name="connsiteY106" fmla="*/ 346735 h 2356574"/>
                <a:gd name="connsiteX107" fmla="*/ 902126 w 3528725"/>
                <a:gd name="connsiteY107" fmla="*/ 346735 h 2356574"/>
                <a:gd name="connsiteX108" fmla="*/ 1027933 w 3528725"/>
                <a:gd name="connsiteY108" fmla="*/ 346735 h 2356574"/>
                <a:gd name="connsiteX109" fmla="*/ 1254998 w 3528725"/>
                <a:gd name="connsiteY109" fmla="*/ 352872 h 2356574"/>
                <a:gd name="connsiteX110" fmla="*/ 1408421 w 3528725"/>
                <a:gd name="connsiteY110" fmla="*/ 355941 h 235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528725" h="2356574">
                  <a:moveTo>
                    <a:pt x="1408421" y="355941"/>
                  </a:moveTo>
                  <a:lnTo>
                    <a:pt x="1752088" y="368215"/>
                  </a:lnTo>
                  <a:lnTo>
                    <a:pt x="2058934" y="377420"/>
                  </a:lnTo>
                  <a:lnTo>
                    <a:pt x="2319753" y="386625"/>
                  </a:lnTo>
                  <a:lnTo>
                    <a:pt x="2427149" y="389694"/>
                  </a:lnTo>
                  <a:lnTo>
                    <a:pt x="2540682" y="386625"/>
                  </a:lnTo>
                  <a:lnTo>
                    <a:pt x="2755474" y="377420"/>
                  </a:lnTo>
                  <a:lnTo>
                    <a:pt x="2921170" y="374352"/>
                  </a:lnTo>
                  <a:lnTo>
                    <a:pt x="3025498" y="368215"/>
                  </a:lnTo>
                  <a:lnTo>
                    <a:pt x="3096072" y="365146"/>
                  </a:lnTo>
                  <a:lnTo>
                    <a:pt x="3148236" y="355941"/>
                  </a:lnTo>
                  <a:lnTo>
                    <a:pt x="3212674" y="334462"/>
                  </a:lnTo>
                  <a:lnTo>
                    <a:pt x="3255632" y="316051"/>
                  </a:lnTo>
                  <a:lnTo>
                    <a:pt x="3298590" y="285366"/>
                  </a:lnTo>
                  <a:lnTo>
                    <a:pt x="3332343" y="260819"/>
                  </a:lnTo>
                  <a:lnTo>
                    <a:pt x="3359959" y="236271"/>
                  </a:lnTo>
                  <a:lnTo>
                    <a:pt x="3381439" y="208655"/>
                  </a:lnTo>
                  <a:lnTo>
                    <a:pt x="3402918" y="168765"/>
                  </a:lnTo>
                  <a:lnTo>
                    <a:pt x="3427465" y="116601"/>
                  </a:lnTo>
                  <a:lnTo>
                    <a:pt x="3448945" y="70574"/>
                  </a:lnTo>
                  <a:lnTo>
                    <a:pt x="3461218" y="36821"/>
                  </a:lnTo>
                  <a:lnTo>
                    <a:pt x="3479629" y="6137"/>
                  </a:lnTo>
                  <a:lnTo>
                    <a:pt x="3494971" y="0"/>
                  </a:lnTo>
                  <a:lnTo>
                    <a:pt x="3510314" y="9205"/>
                  </a:lnTo>
                  <a:lnTo>
                    <a:pt x="3519519" y="27616"/>
                  </a:lnTo>
                  <a:lnTo>
                    <a:pt x="3525656" y="49095"/>
                  </a:lnTo>
                  <a:lnTo>
                    <a:pt x="3528725" y="92054"/>
                  </a:lnTo>
                  <a:lnTo>
                    <a:pt x="3522588" y="184107"/>
                  </a:lnTo>
                  <a:lnTo>
                    <a:pt x="3516451" y="260819"/>
                  </a:lnTo>
                  <a:lnTo>
                    <a:pt x="3507245" y="312982"/>
                  </a:lnTo>
                  <a:lnTo>
                    <a:pt x="3488835" y="398899"/>
                  </a:lnTo>
                  <a:lnTo>
                    <a:pt x="3467355" y="469474"/>
                  </a:lnTo>
                  <a:lnTo>
                    <a:pt x="3427465" y="570733"/>
                  </a:lnTo>
                  <a:lnTo>
                    <a:pt x="3369165" y="687334"/>
                  </a:lnTo>
                  <a:lnTo>
                    <a:pt x="3335412" y="739498"/>
                  </a:lnTo>
                  <a:lnTo>
                    <a:pt x="3307796" y="767114"/>
                  </a:lnTo>
                  <a:lnTo>
                    <a:pt x="3283248" y="773251"/>
                  </a:lnTo>
                  <a:lnTo>
                    <a:pt x="3252563" y="767114"/>
                  </a:lnTo>
                  <a:lnTo>
                    <a:pt x="3231084" y="754840"/>
                  </a:lnTo>
                  <a:lnTo>
                    <a:pt x="3188126" y="721087"/>
                  </a:lnTo>
                  <a:lnTo>
                    <a:pt x="3151304" y="693471"/>
                  </a:lnTo>
                  <a:lnTo>
                    <a:pt x="3111414" y="675060"/>
                  </a:lnTo>
                  <a:lnTo>
                    <a:pt x="3050045" y="662786"/>
                  </a:lnTo>
                  <a:lnTo>
                    <a:pt x="2945718" y="653581"/>
                  </a:lnTo>
                  <a:lnTo>
                    <a:pt x="2675694" y="638239"/>
                  </a:lnTo>
                  <a:lnTo>
                    <a:pt x="2408738" y="622897"/>
                  </a:lnTo>
                  <a:lnTo>
                    <a:pt x="2114166" y="604486"/>
                  </a:lnTo>
                  <a:lnTo>
                    <a:pt x="1874827" y="592212"/>
                  </a:lnTo>
                  <a:lnTo>
                    <a:pt x="1598665" y="586075"/>
                  </a:lnTo>
                  <a:lnTo>
                    <a:pt x="1353189" y="579938"/>
                  </a:lnTo>
                  <a:lnTo>
                    <a:pt x="1233519" y="576870"/>
                  </a:lnTo>
                  <a:lnTo>
                    <a:pt x="1119986" y="576870"/>
                  </a:lnTo>
                  <a:lnTo>
                    <a:pt x="975769" y="573801"/>
                  </a:lnTo>
                  <a:lnTo>
                    <a:pt x="880647" y="567664"/>
                  </a:lnTo>
                  <a:lnTo>
                    <a:pt x="785525" y="570733"/>
                  </a:lnTo>
                  <a:lnTo>
                    <a:pt x="696539" y="576870"/>
                  </a:lnTo>
                  <a:lnTo>
                    <a:pt x="625965" y="589144"/>
                  </a:lnTo>
                  <a:lnTo>
                    <a:pt x="540048" y="610623"/>
                  </a:lnTo>
                  <a:lnTo>
                    <a:pt x="475610" y="635170"/>
                  </a:lnTo>
                  <a:lnTo>
                    <a:pt x="423447" y="665855"/>
                  </a:lnTo>
                  <a:lnTo>
                    <a:pt x="380488" y="702676"/>
                  </a:lnTo>
                  <a:lnTo>
                    <a:pt x="359009" y="727224"/>
                  </a:lnTo>
                  <a:lnTo>
                    <a:pt x="331393" y="764046"/>
                  </a:lnTo>
                  <a:lnTo>
                    <a:pt x="303777" y="819278"/>
                  </a:lnTo>
                  <a:lnTo>
                    <a:pt x="282298" y="889852"/>
                  </a:lnTo>
                  <a:lnTo>
                    <a:pt x="266955" y="960427"/>
                  </a:lnTo>
                  <a:lnTo>
                    <a:pt x="254682" y="1046344"/>
                  </a:lnTo>
                  <a:lnTo>
                    <a:pt x="248545" y="1147603"/>
                  </a:lnTo>
                  <a:lnTo>
                    <a:pt x="248545" y="1322505"/>
                  </a:lnTo>
                  <a:cubicBezTo>
                    <a:pt x="249568" y="1369555"/>
                    <a:pt x="250590" y="1416604"/>
                    <a:pt x="251613" y="1463654"/>
                  </a:cubicBezTo>
                  <a:lnTo>
                    <a:pt x="257750" y="1589460"/>
                  </a:lnTo>
                  <a:lnTo>
                    <a:pt x="266955" y="1718335"/>
                  </a:lnTo>
                  <a:lnTo>
                    <a:pt x="270024" y="1761294"/>
                  </a:lnTo>
                  <a:lnTo>
                    <a:pt x="276161" y="1810389"/>
                  </a:lnTo>
                  <a:lnTo>
                    <a:pt x="288435" y="1850279"/>
                  </a:lnTo>
                  <a:lnTo>
                    <a:pt x="260818" y="2319753"/>
                  </a:lnTo>
                  <a:lnTo>
                    <a:pt x="233202" y="2338164"/>
                  </a:lnTo>
                  <a:lnTo>
                    <a:pt x="199449" y="2350437"/>
                  </a:lnTo>
                  <a:lnTo>
                    <a:pt x="168765" y="2356574"/>
                  </a:lnTo>
                  <a:lnTo>
                    <a:pt x="150354" y="2347369"/>
                  </a:lnTo>
                  <a:lnTo>
                    <a:pt x="128875" y="2328958"/>
                  </a:lnTo>
                  <a:lnTo>
                    <a:pt x="104327" y="2298274"/>
                  </a:lnTo>
                  <a:lnTo>
                    <a:pt x="76711" y="2258384"/>
                  </a:lnTo>
                  <a:lnTo>
                    <a:pt x="61369" y="2221562"/>
                  </a:lnTo>
                  <a:lnTo>
                    <a:pt x="46027" y="2150988"/>
                  </a:lnTo>
                  <a:lnTo>
                    <a:pt x="27616" y="2052797"/>
                  </a:lnTo>
                  <a:lnTo>
                    <a:pt x="12274" y="1911648"/>
                  </a:lnTo>
                  <a:lnTo>
                    <a:pt x="6137" y="1749020"/>
                  </a:lnTo>
                  <a:lnTo>
                    <a:pt x="0" y="1604803"/>
                  </a:lnTo>
                  <a:cubicBezTo>
                    <a:pt x="1023" y="1537297"/>
                    <a:pt x="2045" y="1469790"/>
                    <a:pt x="3068" y="1402284"/>
                  </a:cubicBezTo>
                  <a:lnTo>
                    <a:pt x="9205" y="1242725"/>
                  </a:lnTo>
                  <a:lnTo>
                    <a:pt x="24547" y="1067823"/>
                  </a:lnTo>
                  <a:lnTo>
                    <a:pt x="39890" y="957358"/>
                  </a:lnTo>
                  <a:lnTo>
                    <a:pt x="61369" y="862236"/>
                  </a:lnTo>
                  <a:lnTo>
                    <a:pt x="88985" y="764046"/>
                  </a:lnTo>
                  <a:lnTo>
                    <a:pt x="110464" y="705745"/>
                  </a:lnTo>
                  <a:lnTo>
                    <a:pt x="144217" y="647444"/>
                  </a:lnTo>
                  <a:lnTo>
                    <a:pt x="181039" y="592212"/>
                  </a:lnTo>
                  <a:lnTo>
                    <a:pt x="211723" y="558459"/>
                  </a:lnTo>
                  <a:lnTo>
                    <a:pt x="266955" y="509364"/>
                  </a:lnTo>
                  <a:lnTo>
                    <a:pt x="331393" y="466405"/>
                  </a:lnTo>
                  <a:lnTo>
                    <a:pt x="377420" y="441858"/>
                  </a:lnTo>
                  <a:lnTo>
                    <a:pt x="460268" y="405036"/>
                  </a:lnTo>
                  <a:lnTo>
                    <a:pt x="530843" y="383557"/>
                  </a:lnTo>
                  <a:lnTo>
                    <a:pt x="601417" y="368215"/>
                  </a:lnTo>
                  <a:lnTo>
                    <a:pt x="690402" y="352872"/>
                  </a:lnTo>
                  <a:lnTo>
                    <a:pt x="785525" y="346735"/>
                  </a:lnTo>
                  <a:lnTo>
                    <a:pt x="902126" y="346735"/>
                  </a:lnTo>
                  <a:lnTo>
                    <a:pt x="1027933" y="346735"/>
                  </a:lnTo>
                  <a:lnTo>
                    <a:pt x="1254998" y="352872"/>
                  </a:lnTo>
                  <a:lnTo>
                    <a:pt x="1408421" y="35594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7">
              <a:extLst>
                <a:ext uri="{FF2B5EF4-FFF2-40B4-BE49-F238E27FC236}">
                  <a16:creationId xmlns:a16="http://schemas.microsoft.com/office/drawing/2014/main" id="{613A3F84-5443-41B9-B9F5-ACBC02B0B5E8}"/>
                </a:ext>
              </a:extLst>
            </p:cNvPr>
            <p:cNvSpPr/>
            <p:nvPr/>
          </p:nvSpPr>
          <p:spPr>
            <a:xfrm rot="16200000">
              <a:off x="7623970" y="4434682"/>
              <a:ext cx="995363" cy="571500"/>
            </a:xfrm>
            <a:custGeom>
              <a:avLst/>
              <a:gdLst>
                <a:gd name="connsiteX0" fmla="*/ 681037 w 995362"/>
                <a:gd name="connsiteY0" fmla="*/ 350044 h 571500"/>
                <a:gd name="connsiteX1" fmla="*/ 557212 w 995362"/>
                <a:gd name="connsiteY1" fmla="*/ 316706 h 571500"/>
                <a:gd name="connsiteX2" fmla="*/ 397669 w 995362"/>
                <a:gd name="connsiteY2" fmla="*/ 276225 h 571500"/>
                <a:gd name="connsiteX3" fmla="*/ 328612 w 995362"/>
                <a:gd name="connsiteY3" fmla="*/ 257175 h 571500"/>
                <a:gd name="connsiteX4" fmla="*/ 283369 w 995362"/>
                <a:gd name="connsiteY4" fmla="*/ 245269 h 571500"/>
                <a:gd name="connsiteX5" fmla="*/ 271462 w 995362"/>
                <a:gd name="connsiteY5" fmla="*/ 240506 h 571500"/>
                <a:gd name="connsiteX6" fmla="*/ 257175 w 995362"/>
                <a:gd name="connsiteY6" fmla="*/ 233362 h 571500"/>
                <a:gd name="connsiteX7" fmla="*/ 230981 w 995362"/>
                <a:gd name="connsiteY7" fmla="*/ 209550 h 571500"/>
                <a:gd name="connsiteX8" fmla="*/ 197644 w 995362"/>
                <a:gd name="connsiteY8" fmla="*/ 169069 h 571500"/>
                <a:gd name="connsiteX9" fmla="*/ 171450 w 995362"/>
                <a:gd name="connsiteY9" fmla="*/ 123825 h 571500"/>
                <a:gd name="connsiteX10" fmla="*/ 159544 w 995362"/>
                <a:gd name="connsiteY10" fmla="*/ 92869 h 571500"/>
                <a:gd name="connsiteX11" fmla="*/ 152400 w 995362"/>
                <a:gd name="connsiteY11" fmla="*/ 69056 h 571500"/>
                <a:gd name="connsiteX12" fmla="*/ 138112 w 995362"/>
                <a:gd name="connsiteY12" fmla="*/ 33337 h 571500"/>
                <a:gd name="connsiteX13" fmla="*/ 133350 w 995362"/>
                <a:gd name="connsiteY13" fmla="*/ 0 h 571500"/>
                <a:gd name="connsiteX14" fmla="*/ 0 w 995362"/>
                <a:gd name="connsiteY14" fmla="*/ 550069 h 571500"/>
                <a:gd name="connsiteX15" fmla="*/ 30956 w 995362"/>
                <a:gd name="connsiteY15" fmla="*/ 571500 h 571500"/>
                <a:gd name="connsiteX16" fmla="*/ 69056 w 995362"/>
                <a:gd name="connsiteY16" fmla="*/ 566737 h 571500"/>
                <a:gd name="connsiteX17" fmla="*/ 97631 w 995362"/>
                <a:gd name="connsiteY17" fmla="*/ 552450 h 571500"/>
                <a:gd name="connsiteX18" fmla="*/ 126206 w 995362"/>
                <a:gd name="connsiteY18" fmla="*/ 538162 h 571500"/>
                <a:gd name="connsiteX19" fmla="*/ 157162 w 995362"/>
                <a:gd name="connsiteY19" fmla="*/ 516731 h 571500"/>
                <a:gd name="connsiteX20" fmla="*/ 185737 w 995362"/>
                <a:gd name="connsiteY20" fmla="*/ 497681 h 571500"/>
                <a:gd name="connsiteX21" fmla="*/ 226219 w 995362"/>
                <a:gd name="connsiteY21" fmla="*/ 481012 h 571500"/>
                <a:gd name="connsiteX22" fmla="*/ 259556 w 995362"/>
                <a:gd name="connsiteY22" fmla="*/ 469106 h 571500"/>
                <a:gd name="connsiteX23" fmla="*/ 300037 w 995362"/>
                <a:gd name="connsiteY23" fmla="*/ 466725 h 571500"/>
                <a:gd name="connsiteX24" fmla="*/ 419100 w 995362"/>
                <a:gd name="connsiteY24" fmla="*/ 464344 h 571500"/>
                <a:gd name="connsiteX25" fmla="*/ 621506 w 995362"/>
                <a:gd name="connsiteY25" fmla="*/ 464344 h 571500"/>
                <a:gd name="connsiteX26" fmla="*/ 845344 w 995362"/>
                <a:gd name="connsiteY26" fmla="*/ 466725 h 571500"/>
                <a:gd name="connsiteX27" fmla="*/ 931069 w 995362"/>
                <a:gd name="connsiteY27" fmla="*/ 464344 h 571500"/>
                <a:gd name="connsiteX28" fmla="*/ 952500 w 995362"/>
                <a:gd name="connsiteY28" fmla="*/ 464344 h 571500"/>
                <a:gd name="connsiteX29" fmla="*/ 976312 w 995362"/>
                <a:gd name="connsiteY29" fmla="*/ 459581 h 571500"/>
                <a:gd name="connsiteX30" fmla="*/ 990600 w 995362"/>
                <a:gd name="connsiteY30" fmla="*/ 450056 h 571500"/>
                <a:gd name="connsiteX31" fmla="*/ 995362 w 995362"/>
                <a:gd name="connsiteY31" fmla="*/ 440531 h 571500"/>
                <a:gd name="connsiteX32" fmla="*/ 983456 w 995362"/>
                <a:gd name="connsiteY32" fmla="*/ 426244 h 571500"/>
                <a:gd name="connsiteX33" fmla="*/ 945356 w 995362"/>
                <a:gd name="connsiteY33" fmla="*/ 414337 h 571500"/>
                <a:gd name="connsiteX34" fmla="*/ 854869 w 995362"/>
                <a:gd name="connsiteY34" fmla="*/ 390525 h 571500"/>
                <a:gd name="connsiteX35" fmla="*/ 681037 w 995362"/>
                <a:gd name="connsiteY35" fmla="*/ 35004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5362" h="571500">
                  <a:moveTo>
                    <a:pt x="681037" y="350044"/>
                  </a:moveTo>
                  <a:lnTo>
                    <a:pt x="557212" y="316706"/>
                  </a:lnTo>
                  <a:lnTo>
                    <a:pt x="397669" y="276225"/>
                  </a:lnTo>
                  <a:lnTo>
                    <a:pt x="328612" y="257175"/>
                  </a:lnTo>
                  <a:lnTo>
                    <a:pt x="283369" y="245269"/>
                  </a:lnTo>
                  <a:lnTo>
                    <a:pt x="271462" y="240506"/>
                  </a:lnTo>
                  <a:lnTo>
                    <a:pt x="257175" y="233362"/>
                  </a:lnTo>
                  <a:lnTo>
                    <a:pt x="230981" y="209550"/>
                  </a:lnTo>
                  <a:lnTo>
                    <a:pt x="197644" y="169069"/>
                  </a:lnTo>
                  <a:lnTo>
                    <a:pt x="171450" y="123825"/>
                  </a:lnTo>
                  <a:lnTo>
                    <a:pt x="159544" y="92869"/>
                  </a:lnTo>
                  <a:lnTo>
                    <a:pt x="152400" y="69056"/>
                  </a:lnTo>
                  <a:lnTo>
                    <a:pt x="138112" y="33337"/>
                  </a:lnTo>
                  <a:lnTo>
                    <a:pt x="133350" y="0"/>
                  </a:lnTo>
                  <a:lnTo>
                    <a:pt x="0" y="550069"/>
                  </a:lnTo>
                  <a:lnTo>
                    <a:pt x="30956" y="571500"/>
                  </a:lnTo>
                  <a:lnTo>
                    <a:pt x="69056" y="566737"/>
                  </a:lnTo>
                  <a:lnTo>
                    <a:pt x="97631" y="552450"/>
                  </a:lnTo>
                  <a:lnTo>
                    <a:pt x="126206" y="538162"/>
                  </a:lnTo>
                  <a:lnTo>
                    <a:pt x="157162" y="516731"/>
                  </a:lnTo>
                  <a:lnTo>
                    <a:pt x="185737" y="497681"/>
                  </a:lnTo>
                  <a:lnTo>
                    <a:pt x="226219" y="481012"/>
                  </a:lnTo>
                  <a:lnTo>
                    <a:pt x="259556" y="469106"/>
                  </a:lnTo>
                  <a:lnTo>
                    <a:pt x="300037" y="466725"/>
                  </a:lnTo>
                  <a:lnTo>
                    <a:pt x="419100" y="464344"/>
                  </a:lnTo>
                  <a:lnTo>
                    <a:pt x="621506" y="464344"/>
                  </a:lnTo>
                  <a:lnTo>
                    <a:pt x="845344" y="466725"/>
                  </a:lnTo>
                  <a:lnTo>
                    <a:pt x="931069" y="464344"/>
                  </a:lnTo>
                  <a:lnTo>
                    <a:pt x="952500" y="464344"/>
                  </a:lnTo>
                  <a:lnTo>
                    <a:pt x="976312" y="459581"/>
                  </a:lnTo>
                  <a:lnTo>
                    <a:pt x="990600" y="450056"/>
                  </a:lnTo>
                  <a:lnTo>
                    <a:pt x="995362" y="440531"/>
                  </a:lnTo>
                  <a:lnTo>
                    <a:pt x="983456" y="426244"/>
                  </a:lnTo>
                  <a:lnTo>
                    <a:pt x="945356" y="414337"/>
                  </a:lnTo>
                  <a:lnTo>
                    <a:pt x="854869" y="390525"/>
                  </a:lnTo>
                  <a:lnTo>
                    <a:pt x="681037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962BC5D-202B-4A8E-ADE1-510DED3C5BC9}"/>
              </a:ext>
            </a:extLst>
          </p:cNvPr>
          <p:cNvGrpSpPr/>
          <p:nvPr/>
        </p:nvGrpSpPr>
        <p:grpSpPr>
          <a:xfrm>
            <a:off x="4224338" y="1825625"/>
            <a:ext cx="4183064" cy="3770313"/>
            <a:chOff x="4229102" y="1825625"/>
            <a:chExt cx="4183064" cy="3770313"/>
          </a:xfrm>
          <a:solidFill>
            <a:srgbClr val="222A35"/>
          </a:solidFill>
        </p:grpSpPr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746592D4-A19F-4562-AF74-4233B4A05CFE}"/>
                </a:ext>
              </a:extLst>
            </p:cNvPr>
            <p:cNvSpPr/>
            <p:nvPr/>
          </p:nvSpPr>
          <p:spPr>
            <a:xfrm>
              <a:off x="4648202" y="3160713"/>
              <a:ext cx="1214438" cy="412750"/>
            </a:xfrm>
            <a:custGeom>
              <a:avLst/>
              <a:gdLst>
                <a:gd name="connsiteX0" fmla="*/ 440531 w 1214438"/>
                <a:gd name="connsiteY0" fmla="*/ 221456 h 414337"/>
                <a:gd name="connsiteX1" fmla="*/ 509588 w 1214438"/>
                <a:gd name="connsiteY1" fmla="*/ 204787 h 414337"/>
                <a:gd name="connsiteX2" fmla="*/ 573881 w 1214438"/>
                <a:gd name="connsiteY2" fmla="*/ 185737 h 414337"/>
                <a:gd name="connsiteX3" fmla="*/ 633413 w 1214438"/>
                <a:gd name="connsiteY3" fmla="*/ 161925 h 414337"/>
                <a:gd name="connsiteX4" fmla="*/ 692944 w 1214438"/>
                <a:gd name="connsiteY4" fmla="*/ 135731 h 414337"/>
                <a:gd name="connsiteX5" fmla="*/ 762000 w 1214438"/>
                <a:gd name="connsiteY5" fmla="*/ 104775 h 414337"/>
                <a:gd name="connsiteX6" fmla="*/ 821531 w 1214438"/>
                <a:gd name="connsiteY6" fmla="*/ 76200 h 414337"/>
                <a:gd name="connsiteX7" fmla="*/ 890588 w 1214438"/>
                <a:gd name="connsiteY7" fmla="*/ 38100 h 414337"/>
                <a:gd name="connsiteX8" fmla="*/ 923925 w 1214438"/>
                <a:gd name="connsiteY8" fmla="*/ 16669 h 414337"/>
                <a:gd name="connsiteX9" fmla="*/ 947738 w 1214438"/>
                <a:gd name="connsiteY9" fmla="*/ 0 h 414337"/>
                <a:gd name="connsiteX10" fmla="*/ 990600 w 1214438"/>
                <a:gd name="connsiteY10" fmla="*/ 4762 h 414337"/>
                <a:gd name="connsiteX11" fmla="*/ 1045369 w 1214438"/>
                <a:gd name="connsiteY11" fmla="*/ 23812 h 414337"/>
                <a:gd name="connsiteX12" fmla="*/ 1088231 w 1214438"/>
                <a:gd name="connsiteY12" fmla="*/ 45244 h 414337"/>
                <a:gd name="connsiteX13" fmla="*/ 1133475 w 1214438"/>
                <a:gd name="connsiteY13" fmla="*/ 71437 h 414337"/>
                <a:gd name="connsiteX14" fmla="*/ 1183481 w 1214438"/>
                <a:gd name="connsiteY14" fmla="*/ 100012 h 414337"/>
                <a:gd name="connsiteX15" fmla="*/ 1204913 w 1214438"/>
                <a:gd name="connsiteY15" fmla="*/ 116681 h 414337"/>
                <a:gd name="connsiteX16" fmla="*/ 1212056 w 1214438"/>
                <a:gd name="connsiteY16" fmla="*/ 128587 h 414337"/>
                <a:gd name="connsiteX17" fmla="*/ 1214438 w 1214438"/>
                <a:gd name="connsiteY17" fmla="*/ 147637 h 414337"/>
                <a:gd name="connsiteX18" fmla="*/ 1204913 w 1214438"/>
                <a:gd name="connsiteY18" fmla="*/ 173831 h 414337"/>
                <a:gd name="connsiteX19" fmla="*/ 1188244 w 1214438"/>
                <a:gd name="connsiteY19" fmla="*/ 195262 h 414337"/>
                <a:gd name="connsiteX20" fmla="*/ 1159669 w 1214438"/>
                <a:gd name="connsiteY20" fmla="*/ 214312 h 414337"/>
                <a:gd name="connsiteX21" fmla="*/ 1109663 w 1214438"/>
                <a:gd name="connsiteY21" fmla="*/ 240506 h 414337"/>
                <a:gd name="connsiteX22" fmla="*/ 1016794 w 1214438"/>
                <a:gd name="connsiteY22" fmla="*/ 271462 h 414337"/>
                <a:gd name="connsiteX23" fmla="*/ 931069 w 1214438"/>
                <a:gd name="connsiteY23" fmla="*/ 297656 h 414337"/>
                <a:gd name="connsiteX24" fmla="*/ 823913 w 1214438"/>
                <a:gd name="connsiteY24" fmla="*/ 328612 h 414337"/>
                <a:gd name="connsiteX25" fmla="*/ 826294 w 1214438"/>
                <a:gd name="connsiteY25" fmla="*/ 328612 h 414337"/>
                <a:gd name="connsiteX26" fmla="*/ 688181 w 1214438"/>
                <a:gd name="connsiteY26" fmla="*/ 357187 h 414337"/>
                <a:gd name="connsiteX27" fmla="*/ 528638 w 1214438"/>
                <a:gd name="connsiteY27" fmla="*/ 390525 h 414337"/>
                <a:gd name="connsiteX28" fmla="*/ 442913 w 1214438"/>
                <a:gd name="connsiteY28" fmla="*/ 404812 h 414337"/>
                <a:gd name="connsiteX29" fmla="*/ 409575 w 1214438"/>
                <a:gd name="connsiteY29" fmla="*/ 409575 h 414337"/>
                <a:gd name="connsiteX30" fmla="*/ 369094 w 1214438"/>
                <a:gd name="connsiteY30" fmla="*/ 411956 h 414337"/>
                <a:gd name="connsiteX31" fmla="*/ 323850 w 1214438"/>
                <a:gd name="connsiteY31" fmla="*/ 414337 h 414337"/>
                <a:gd name="connsiteX32" fmla="*/ 290513 w 1214438"/>
                <a:gd name="connsiteY32" fmla="*/ 414337 h 414337"/>
                <a:gd name="connsiteX33" fmla="*/ 233363 w 1214438"/>
                <a:gd name="connsiteY33" fmla="*/ 414337 h 414337"/>
                <a:gd name="connsiteX34" fmla="*/ 169069 w 1214438"/>
                <a:gd name="connsiteY34" fmla="*/ 407194 h 414337"/>
                <a:gd name="connsiteX35" fmla="*/ 121444 w 1214438"/>
                <a:gd name="connsiteY35" fmla="*/ 395287 h 414337"/>
                <a:gd name="connsiteX36" fmla="*/ 90488 w 1214438"/>
                <a:gd name="connsiteY36" fmla="*/ 385762 h 414337"/>
                <a:gd name="connsiteX37" fmla="*/ 33338 w 1214438"/>
                <a:gd name="connsiteY37" fmla="*/ 364331 h 414337"/>
                <a:gd name="connsiteX38" fmla="*/ 0 w 1214438"/>
                <a:gd name="connsiteY38" fmla="*/ 352425 h 414337"/>
                <a:gd name="connsiteX39" fmla="*/ 0 w 1214438"/>
                <a:gd name="connsiteY39" fmla="*/ 197644 h 414337"/>
                <a:gd name="connsiteX40" fmla="*/ 88106 w 1214438"/>
                <a:gd name="connsiteY40" fmla="*/ 228600 h 414337"/>
                <a:gd name="connsiteX41" fmla="*/ 140494 w 1214438"/>
                <a:gd name="connsiteY41" fmla="*/ 242887 h 414337"/>
                <a:gd name="connsiteX42" fmla="*/ 178594 w 1214438"/>
                <a:gd name="connsiteY42" fmla="*/ 247650 h 414337"/>
                <a:gd name="connsiteX43" fmla="*/ 223838 w 1214438"/>
                <a:gd name="connsiteY43" fmla="*/ 250031 h 414337"/>
                <a:gd name="connsiteX44" fmla="*/ 288131 w 1214438"/>
                <a:gd name="connsiteY44" fmla="*/ 245269 h 414337"/>
                <a:gd name="connsiteX45" fmla="*/ 440531 w 1214438"/>
                <a:gd name="connsiteY45" fmla="*/ 221456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14438" h="414337">
                  <a:moveTo>
                    <a:pt x="440531" y="221456"/>
                  </a:moveTo>
                  <a:lnTo>
                    <a:pt x="509588" y="204787"/>
                  </a:lnTo>
                  <a:lnTo>
                    <a:pt x="573881" y="185737"/>
                  </a:lnTo>
                  <a:lnTo>
                    <a:pt x="633413" y="161925"/>
                  </a:lnTo>
                  <a:lnTo>
                    <a:pt x="692944" y="135731"/>
                  </a:lnTo>
                  <a:lnTo>
                    <a:pt x="762000" y="104775"/>
                  </a:lnTo>
                  <a:lnTo>
                    <a:pt x="821531" y="76200"/>
                  </a:lnTo>
                  <a:lnTo>
                    <a:pt x="890588" y="38100"/>
                  </a:lnTo>
                  <a:lnTo>
                    <a:pt x="923925" y="16669"/>
                  </a:lnTo>
                  <a:lnTo>
                    <a:pt x="947738" y="0"/>
                  </a:lnTo>
                  <a:lnTo>
                    <a:pt x="990600" y="4762"/>
                  </a:lnTo>
                  <a:lnTo>
                    <a:pt x="1045369" y="23812"/>
                  </a:lnTo>
                  <a:lnTo>
                    <a:pt x="1088231" y="45244"/>
                  </a:lnTo>
                  <a:lnTo>
                    <a:pt x="1133475" y="71437"/>
                  </a:lnTo>
                  <a:lnTo>
                    <a:pt x="1183481" y="100012"/>
                  </a:lnTo>
                  <a:lnTo>
                    <a:pt x="1204913" y="116681"/>
                  </a:lnTo>
                  <a:lnTo>
                    <a:pt x="1212056" y="128587"/>
                  </a:lnTo>
                  <a:lnTo>
                    <a:pt x="1214438" y="147637"/>
                  </a:lnTo>
                  <a:lnTo>
                    <a:pt x="1204913" y="173831"/>
                  </a:lnTo>
                  <a:lnTo>
                    <a:pt x="1188244" y="195262"/>
                  </a:lnTo>
                  <a:lnTo>
                    <a:pt x="1159669" y="214312"/>
                  </a:lnTo>
                  <a:lnTo>
                    <a:pt x="1109663" y="240506"/>
                  </a:lnTo>
                  <a:lnTo>
                    <a:pt x="1016794" y="271462"/>
                  </a:lnTo>
                  <a:lnTo>
                    <a:pt x="931069" y="297656"/>
                  </a:lnTo>
                  <a:lnTo>
                    <a:pt x="823913" y="328612"/>
                  </a:lnTo>
                  <a:cubicBezTo>
                    <a:pt x="823152" y="328837"/>
                    <a:pt x="825500" y="328612"/>
                    <a:pt x="826294" y="328612"/>
                  </a:cubicBezTo>
                  <a:lnTo>
                    <a:pt x="688181" y="357187"/>
                  </a:lnTo>
                  <a:lnTo>
                    <a:pt x="528638" y="390525"/>
                  </a:lnTo>
                  <a:lnTo>
                    <a:pt x="442913" y="404812"/>
                  </a:lnTo>
                  <a:lnTo>
                    <a:pt x="409575" y="409575"/>
                  </a:lnTo>
                  <a:lnTo>
                    <a:pt x="369094" y="411956"/>
                  </a:lnTo>
                  <a:lnTo>
                    <a:pt x="323850" y="414337"/>
                  </a:lnTo>
                  <a:lnTo>
                    <a:pt x="290513" y="414337"/>
                  </a:lnTo>
                  <a:lnTo>
                    <a:pt x="233363" y="414337"/>
                  </a:lnTo>
                  <a:lnTo>
                    <a:pt x="169069" y="407194"/>
                  </a:lnTo>
                  <a:lnTo>
                    <a:pt x="121444" y="395287"/>
                  </a:lnTo>
                  <a:lnTo>
                    <a:pt x="90488" y="385762"/>
                  </a:lnTo>
                  <a:lnTo>
                    <a:pt x="33338" y="364331"/>
                  </a:lnTo>
                  <a:lnTo>
                    <a:pt x="0" y="352425"/>
                  </a:lnTo>
                  <a:lnTo>
                    <a:pt x="0" y="197644"/>
                  </a:lnTo>
                  <a:lnTo>
                    <a:pt x="88106" y="228600"/>
                  </a:lnTo>
                  <a:lnTo>
                    <a:pt x="140494" y="242887"/>
                  </a:lnTo>
                  <a:lnTo>
                    <a:pt x="178594" y="247650"/>
                  </a:lnTo>
                  <a:lnTo>
                    <a:pt x="223838" y="250031"/>
                  </a:lnTo>
                  <a:lnTo>
                    <a:pt x="288131" y="245269"/>
                  </a:lnTo>
                  <a:lnTo>
                    <a:pt x="440531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4EEE8859-0BEB-4598-A07B-02917EBDF184}"/>
                </a:ext>
              </a:extLst>
            </p:cNvPr>
            <p:cNvSpPr/>
            <p:nvPr/>
          </p:nvSpPr>
          <p:spPr>
            <a:xfrm rot="16200000">
              <a:off x="2956721" y="3366294"/>
              <a:ext cx="3160712" cy="615950"/>
            </a:xfrm>
            <a:custGeom>
              <a:avLst/>
              <a:gdLst>
                <a:gd name="connsiteX0" fmla="*/ 1339886 w 3160758"/>
                <a:gd name="connsiteY0" fmla="*/ 274849 h 615767"/>
                <a:gd name="connsiteX1" fmla="*/ 1553951 w 3160758"/>
                <a:gd name="connsiteY1" fmla="*/ 274849 h 615767"/>
                <a:gd name="connsiteX2" fmla="*/ 1799729 w 3160758"/>
                <a:gd name="connsiteY2" fmla="*/ 274849 h 615767"/>
                <a:gd name="connsiteX3" fmla="*/ 2064007 w 3160758"/>
                <a:gd name="connsiteY3" fmla="*/ 274849 h 615767"/>
                <a:gd name="connsiteX4" fmla="*/ 2338855 w 3160758"/>
                <a:gd name="connsiteY4" fmla="*/ 274849 h 615767"/>
                <a:gd name="connsiteX5" fmla="*/ 2542349 w 3160758"/>
                <a:gd name="connsiteY5" fmla="*/ 274849 h 615767"/>
                <a:gd name="connsiteX6" fmla="*/ 2645417 w 3160758"/>
                <a:gd name="connsiteY6" fmla="*/ 274849 h 615767"/>
                <a:gd name="connsiteX7" fmla="*/ 2714129 w 3160758"/>
                <a:gd name="connsiteY7" fmla="*/ 269563 h 615767"/>
                <a:gd name="connsiteX8" fmla="*/ 2766985 w 3160758"/>
                <a:gd name="connsiteY8" fmla="*/ 261635 h 615767"/>
                <a:gd name="connsiteX9" fmla="*/ 2843625 w 3160758"/>
                <a:gd name="connsiteY9" fmla="*/ 245778 h 615767"/>
                <a:gd name="connsiteX10" fmla="*/ 2899123 w 3160758"/>
                <a:gd name="connsiteY10" fmla="*/ 229921 h 615767"/>
                <a:gd name="connsiteX11" fmla="*/ 2930837 w 3160758"/>
                <a:gd name="connsiteY11" fmla="*/ 211422 h 615767"/>
                <a:gd name="connsiteX12" fmla="*/ 2970478 w 3160758"/>
                <a:gd name="connsiteY12" fmla="*/ 182352 h 615767"/>
                <a:gd name="connsiteX13" fmla="*/ 3007477 w 3160758"/>
                <a:gd name="connsiteY13" fmla="*/ 147995 h 615767"/>
                <a:gd name="connsiteX14" fmla="*/ 3041833 w 3160758"/>
                <a:gd name="connsiteY14" fmla="*/ 105711 h 615767"/>
                <a:gd name="connsiteX15" fmla="*/ 3068261 w 3160758"/>
                <a:gd name="connsiteY15" fmla="*/ 68712 h 615767"/>
                <a:gd name="connsiteX16" fmla="*/ 3097331 w 3160758"/>
                <a:gd name="connsiteY16" fmla="*/ 10571 h 615767"/>
                <a:gd name="connsiteX17" fmla="*/ 3110545 w 3160758"/>
                <a:gd name="connsiteY17" fmla="*/ 0 h 615767"/>
                <a:gd name="connsiteX18" fmla="*/ 3131687 w 3160758"/>
                <a:gd name="connsiteY18" fmla="*/ 0 h 615767"/>
                <a:gd name="connsiteX19" fmla="*/ 3139616 w 3160758"/>
                <a:gd name="connsiteY19" fmla="*/ 5286 h 615767"/>
                <a:gd name="connsiteX20" fmla="*/ 3150187 w 3160758"/>
                <a:gd name="connsiteY20" fmla="*/ 23785 h 615767"/>
                <a:gd name="connsiteX21" fmla="*/ 3158115 w 3160758"/>
                <a:gd name="connsiteY21" fmla="*/ 63427 h 615767"/>
                <a:gd name="connsiteX22" fmla="*/ 3160758 w 3160758"/>
                <a:gd name="connsiteY22" fmla="*/ 108354 h 615767"/>
                <a:gd name="connsiteX23" fmla="*/ 3155472 w 3160758"/>
                <a:gd name="connsiteY23" fmla="*/ 155924 h 615767"/>
                <a:gd name="connsiteX24" fmla="*/ 3142259 w 3160758"/>
                <a:gd name="connsiteY24" fmla="*/ 198208 h 615767"/>
                <a:gd name="connsiteX25" fmla="*/ 3115831 w 3160758"/>
                <a:gd name="connsiteY25" fmla="*/ 256349 h 615767"/>
                <a:gd name="connsiteX26" fmla="*/ 3073546 w 3160758"/>
                <a:gd name="connsiteY26" fmla="*/ 327704 h 615767"/>
                <a:gd name="connsiteX27" fmla="*/ 3025976 w 3160758"/>
                <a:gd name="connsiteY27" fmla="*/ 391131 h 615767"/>
                <a:gd name="connsiteX28" fmla="*/ 2944050 w 3160758"/>
                <a:gd name="connsiteY28" fmla="*/ 496842 h 615767"/>
                <a:gd name="connsiteX29" fmla="*/ 2904409 w 3160758"/>
                <a:gd name="connsiteY29" fmla="*/ 541769 h 615767"/>
                <a:gd name="connsiteX30" fmla="*/ 2851553 w 3160758"/>
                <a:gd name="connsiteY30" fmla="*/ 584053 h 615767"/>
                <a:gd name="connsiteX31" fmla="*/ 2806626 w 3160758"/>
                <a:gd name="connsiteY31" fmla="*/ 610481 h 615767"/>
                <a:gd name="connsiteX32" fmla="*/ 2788127 w 3160758"/>
                <a:gd name="connsiteY32" fmla="*/ 615767 h 615767"/>
                <a:gd name="connsiteX33" fmla="*/ 2751128 w 3160758"/>
                <a:gd name="connsiteY33" fmla="*/ 599910 h 615767"/>
                <a:gd name="connsiteX34" fmla="*/ 2669202 w 3160758"/>
                <a:gd name="connsiteY34" fmla="*/ 576125 h 615767"/>
                <a:gd name="connsiteX35" fmla="*/ 2539706 w 3160758"/>
                <a:gd name="connsiteY35" fmla="*/ 541769 h 615767"/>
                <a:gd name="connsiteX36" fmla="*/ 2428709 w 3160758"/>
                <a:gd name="connsiteY36" fmla="*/ 523269 h 615767"/>
                <a:gd name="connsiteX37" fmla="*/ 2330927 w 3160758"/>
                <a:gd name="connsiteY37" fmla="*/ 510056 h 615767"/>
                <a:gd name="connsiteX38" fmla="*/ 2193502 w 3160758"/>
                <a:gd name="connsiteY38" fmla="*/ 502127 h 615767"/>
                <a:gd name="connsiteX39" fmla="*/ 2013794 w 3160758"/>
                <a:gd name="connsiteY39" fmla="*/ 499484 h 615767"/>
                <a:gd name="connsiteX40" fmla="*/ 1815586 w 3160758"/>
                <a:gd name="connsiteY40" fmla="*/ 502127 h 615767"/>
                <a:gd name="connsiteX41" fmla="*/ 1606807 w 3160758"/>
                <a:gd name="connsiteY41" fmla="*/ 496842 h 615767"/>
                <a:gd name="connsiteX42" fmla="*/ 1363671 w 3160758"/>
                <a:gd name="connsiteY42" fmla="*/ 491556 h 615767"/>
                <a:gd name="connsiteX43" fmla="*/ 1176034 w 3160758"/>
                <a:gd name="connsiteY43" fmla="*/ 483628 h 615767"/>
                <a:gd name="connsiteX44" fmla="*/ 985755 w 3160758"/>
                <a:gd name="connsiteY44" fmla="*/ 475700 h 615767"/>
                <a:gd name="connsiteX45" fmla="*/ 787546 w 3160758"/>
                <a:gd name="connsiteY45" fmla="*/ 465128 h 615767"/>
                <a:gd name="connsiteX46" fmla="*/ 615766 w 3160758"/>
                <a:gd name="connsiteY46" fmla="*/ 457200 h 615767"/>
                <a:gd name="connsiteX47" fmla="*/ 462485 w 3160758"/>
                <a:gd name="connsiteY47" fmla="*/ 449272 h 615767"/>
                <a:gd name="connsiteX48" fmla="*/ 285419 w 3160758"/>
                <a:gd name="connsiteY48" fmla="*/ 441343 h 615767"/>
                <a:gd name="connsiteX49" fmla="*/ 0 w 3160758"/>
                <a:gd name="connsiteY49" fmla="*/ 430772 h 615767"/>
                <a:gd name="connsiteX50" fmla="*/ 2642 w 3160758"/>
                <a:gd name="connsiteY50" fmla="*/ 103068 h 615767"/>
                <a:gd name="connsiteX51" fmla="*/ 58141 w 3160758"/>
                <a:gd name="connsiteY51" fmla="*/ 155924 h 615767"/>
                <a:gd name="connsiteX52" fmla="*/ 87211 w 3160758"/>
                <a:gd name="connsiteY52" fmla="*/ 179709 h 615767"/>
                <a:gd name="connsiteX53" fmla="*/ 132138 w 3160758"/>
                <a:gd name="connsiteY53" fmla="*/ 200851 h 615767"/>
                <a:gd name="connsiteX54" fmla="*/ 200850 w 3160758"/>
                <a:gd name="connsiteY54" fmla="*/ 214065 h 615767"/>
                <a:gd name="connsiteX55" fmla="*/ 364702 w 3160758"/>
                <a:gd name="connsiteY55" fmla="*/ 227279 h 615767"/>
                <a:gd name="connsiteX56" fmla="*/ 628980 w 3160758"/>
                <a:gd name="connsiteY56" fmla="*/ 245778 h 615767"/>
                <a:gd name="connsiteX57" fmla="*/ 911757 w 3160758"/>
                <a:gd name="connsiteY57" fmla="*/ 264278 h 615767"/>
                <a:gd name="connsiteX58" fmla="*/ 1242104 w 3160758"/>
                <a:gd name="connsiteY58" fmla="*/ 274849 h 615767"/>
                <a:gd name="connsiteX59" fmla="*/ 1339886 w 3160758"/>
                <a:gd name="connsiteY59" fmla="*/ 274849 h 6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60758" h="615767">
                  <a:moveTo>
                    <a:pt x="1339886" y="274849"/>
                  </a:moveTo>
                  <a:lnTo>
                    <a:pt x="1553951" y="274849"/>
                  </a:lnTo>
                  <a:lnTo>
                    <a:pt x="1799729" y="274849"/>
                  </a:lnTo>
                  <a:lnTo>
                    <a:pt x="2064007" y="274849"/>
                  </a:lnTo>
                  <a:lnTo>
                    <a:pt x="2338855" y="274849"/>
                  </a:lnTo>
                  <a:lnTo>
                    <a:pt x="2542349" y="274849"/>
                  </a:lnTo>
                  <a:lnTo>
                    <a:pt x="2645417" y="274849"/>
                  </a:lnTo>
                  <a:lnTo>
                    <a:pt x="2714129" y="269563"/>
                  </a:lnTo>
                  <a:lnTo>
                    <a:pt x="2766985" y="261635"/>
                  </a:lnTo>
                  <a:lnTo>
                    <a:pt x="2843625" y="245778"/>
                  </a:lnTo>
                  <a:lnTo>
                    <a:pt x="2899123" y="229921"/>
                  </a:lnTo>
                  <a:lnTo>
                    <a:pt x="2930837" y="211422"/>
                  </a:lnTo>
                  <a:lnTo>
                    <a:pt x="2970478" y="182352"/>
                  </a:lnTo>
                  <a:lnTo>
                    <a:pt x="3007477" y="147995"/>
                  </a:lnTo>
                  <a:lnTo>
                    <a:pt x="3041833" y="105711"/>
                  </a:lnTo>
                  <a:lnTo>
                    <a:pt x="3068261" y="68712"/>
                  </a:lnTo>
                  <a:lnTo>
                    <a:pt x="3097331" y="10571"/>
                  </a:lnTo>
                  <a:lnTo>
                    <a:pt x="3110545" y="0"/>
                  </a:lnTo>
                  <a:lnTo>
                    <a:pt x="3131687" y="0"/>
                  </a:lnTo>
                  <a:lnTo>
                    <a:pt x="3139616" y="5286"/>
                  </a:lnTo>
                  <a:lnTo>
                    <a:pt x="3150187" y="23785"/>
                  </a:lnTo>
                  <a:lnTo>
                    <a:pt x="3158115" y="63427"/>
                  </a:lnTo>
                  <a:lnTo>
                    <a:pt x="3160758" y="108354"/>
                  </a:lnTo>
                  <a:lnTo>
                    <a:pt x="3155472" y="155924"/>
                  </a:lnTo>
                  <a:lnTo>
                    <a:pt x="3142259" y="198208"/>
                  </a:lnTo>
                  <a:lnTo>
                    <a:pt x="3115831" y="256349"/>
                  </a:lnTo>
                  <a:lnTo>
                    <a:pt x="3073546" y="327704"/>
                  </a:lnTo>
                  <a:lnTo>
                    <a:pt x="3025976" y="391131"/>
                  </a:lnTo>
                  <a:lnTo>
                    <a:pt x="2944050" y="496842"/>
                  </a:lnTo>
                  <a:lnTo>
                    <a:pt x="2904409" y="541769"/>
                  </a:lnTo>
                  <a:lnTo>
                    <a:pt x="2851553" y="584053"/>
                  </a:lnTo>
                  <a:lnTo>
                    <a:pt x="2806626" y="610481"/>
                  </a:lnTo>
                  <a:lnTo>
                    <a:pt x="2788127" y="615767"/>
                  </a:lnTo>
                  <a:lnTo>
                    <a:pt x="2751128" y="599910"/>
                  </a:lnTo>
                  <a:lnTo>
                    <a:pt x="2669202" y="576125"/>
                  </a:lnTo>
                  <a:lnTo>
                    <a:pt x="2539706" y="541769"/>
                  </a:lnTo>
                  <a:lnTo>
                    <a:pt x="2428709" y="523269"/>
                  </a:lnTo>
                  <a:lnTo>
                    <a:pt x="2330927" y="510056"/>
                  </a:lnTo>
                  <a:lnTo>
                    <a:pt x="2193502" y="502127"/>
                  </a:lnTo>
                  <a:lnTo>
                    <a:pt x="2013794" y="499484"/>
                  </a:lnTo>
                  <a:lnTo>
                    <a:pt x="1815586" y="502127"/>
                  </a:lnTo>
                  <a:lnTo>
                    <a:pt x="1606807" y="496842"/>
                  </a:lnTo>
                  <a:lnTo>
                    <a:pt x="1363671" y="491556"/>
                  </a:lnTo>
                  <a:lnTo>
                    <a:pt x="1176034" y="483628"/>
                  </a:lnTo>
                  <a:lnTo>
                    <a:pt x="985755" y="475700"/>
                  </a:lnTo>
                  <a:lnTo>
                    <a:pt x="787546" y="465128"/>
                  </a:lnTo>
                  <a:lnTo>
                    <a:pt x="615766" y="457200"/>
                  </a:lnTo>
                  <a:lnTo>
                    <a:pt x="462485" y="449272"/>
                  </a:lnTo>
                  <a:lnTo>
                    <a:pt x="285419" y="441343"/>
                  </a:lnTo>
                  <a:lnTo>
                    <a:pt x="0" y="430772"/>
                  </a:lnTo>
                  <a:cubicBezTo>
                    <a:pt x="881" y="321537"/>
                    <a:pt x="1761" y="212303"/>
                    <a:pt x="2642" y="103068"/>
                  </a:cubicBezTo>
                  <a:lnTo>
                    <a:pt x="58141" y="155924"/>
                  </a:lnTo>
                  <a:lnTo>
                    <a:pt x="87211" y="179709"/>
                  </a:lnTo>
                  <a:lnTo>
                    <a:pt x="132138" y="200851"/>
                  </a:lnTo>
                  <a:lnTo>
                    <a:pt x="200850" y="214065"/>
                  </a:lnTo>
                  <a:lnTo>
                    <a:pt x="364702" y="227279"/>
                  </a:lnTo>
                  <a:lnTo>
                    <a:pt x="628980" y="245778"/>
                  </a:lnTo>
                  <a:lnTo>
                    <a:pt x="911757" y="264278"/>
                  </a:lnTo>
                  <a:lnTo>
                    <a:pt x="1242104" y="274849"/>
                  </a:lnTo>
                  <a:lnTo>
                    <a:pt x="1339886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2">
              <a:extLst>
                <a:ext uri="{FF2B5EF4-FFF2-40B4-BE49-F238E27FC236}">
                  <a16:creationId xmlns:a16="http://schemas.microsoft.com/office/drawing/2014/main" id="{71E7D5F2-06D5-4F6E-A57B-7AA5D18A04F4}"/>
                </a:ext>
              </a:extLst>
            </p:cNvPr>
            <p:cNvSpPr/>
            <p:nvPr/>
          </p:nvSpPr>
          <p:spPr>
            <a:xfrm>
              <a:off x="4279902" y="4510088"/>
              <a:ext cx="1778000" cy="1085850"/>
            </a:xfrm>
            <a:custGeom>
              <a:avLst/>
              <a:gdLst>
                <a:gd name="connsiteX0" fmla="*/ 995363 w 1778794"/>
                <a:gd name="connsiteY0" fmla="*/ 371475 h 1085850"/>
                <a:gd name="connsiteX1" fmla="*/ 783432 w 1778794"/>
                <a:gd name="connsiteY1" fmla="*/ 466725 h 1085850"/>
                <a:gd name="connsiteX2" fmla="*/ 590550 w 1778794"/>
                <a:gd name="connsiteY2" fmla="*/ 552450 h 1085850"/>
                <a:gd name="connsiteX3" fmla="*/ 481013 w 1778794"/>
                <a:gd name="connsiteY3" fmla="*/ 597693 h 1085850"/>
                <a:gd name="connsiteX4" fmla="*/ 400050 w 1778794"/>
                <a:gd name="connsiteY4" fmla="*/ 631031 h 1085850"/>
                <a:gd name="connsiteX5" fmla="*/ 359569 w 1778794"/>
                <a:gd name="connsiteY5" fmla="*/ 642937 h 1085850"/>
                <a:gd name="connsiteX6" fmla="*/ 76200 w 1778794"/>
                <a:gd name="connsiteY6" fmla="*/ 704850 h 1085850"/>
                <a:gd name="connsiteX7" fmla="*/ 38100 w 1778794"/>
                <a:gd name="connsiteY7" fmla="*/ 716756 h 1085850"/>
                <a:gd name="connsiteX8" fmla="*/ 16669 w 1778794"/>
                <a:gd name="connsiteY8" fmla="*/ 731043 h 1085850"/>
                <a:gd name="connsiteX9" fmla="*/ 2382 w 1778794"/>
                <a:gd name="connsiteY9" fmla="*/ 754856 h 1085850"/>
                <a:gd name="connsiteX10" fmla="*/ 0 w 1778794"/>
                <a:gd name="connsiteY10" fmla="*/ 766762 h 1085850"/>
                <a:gd name="connsiteX11" fmla="*/ 16669 w 1778794"/>
                <a:gd name="connsiteY11" fmla="*/ 821531 h 1085850"/>
                <a:gd name="connsiteX12" fmla="*/ 45244 w 1778794"/>
                <a:gd name="connsiteY12" fmla="*/ 904875 h 1085850"/>
                <a:gd name="connsiteX13" fmla="*/ 66675 w 1778794"/>
                <a:gd name="connsiteY13" fmla="*/ 957262 h 1085850"/>
                <a:gd name="connsiteX14" fmla="*/ 92869 w 1778794"/>
                <a:gd name="connsiteY14" fmla="*/ 1002506 h 1085850"/>
                <a:gd name="connsiteX15" fmla="*/ 111919 w 1778794"/>
                <a:gd name="connsiteY15" fmla="*/ 1031081 h 1085850"/>
                <a:gd name="connsiteX16" fmla="*/ 133350 w 1778794"/>
                <a:gd name="connsiteY16" fmla="*/ 1054893 h 1085850"/>
                <a:gd name="connsiteX17" fmla="*/ 154782 w 1778794"/>
                <a:gd name="connsiteY17" fmla="*/ 1071562 h 1085850"/>
                <a:gd name="connsiteX18" fmla="*/ 176213 w 1778794"/>
                <a:gd name="connsiteY18" fmla="*/ 1081087 h 1085850"/>
                <a:gd name="connsiteX19" fmla="*/ 195263 w 1778794"/>
                <a:gd name="connsiteY19" fmla="*/ 1085850 h 1085850"/>
                <a:gd name="connsiteX20" fmla="*/ 216694 w 1778794"/>
                <a:gd name="connsiteY20" fmla="*/ 1076325 h 1085850"/>
                <a:gd name="connsiteX21" fmla="*/ 288132 w 1778794"/>
                <a:gd name="connsiteY21" fmla="*/ 1028700 h 1085850"/>
                <a:gd name="connsiteX22" fmla="*/ 433388 w 1778794"/>
                <a:gd name="connsiteY22" fmla="*/ 935831 h 1085850"/>
                <a:gd name="connsiteX23" fmla="*/ 650082 w 1778794"/>
                <a:gd name="connsiteY23" fmla="*/ 795337 h 1085850"/>
                <a:gd name="connsiteX24" fmla="*/ 852488 w 1778794"/>
                <a:gd name="connsiteY24" fmla="*/ 661987 h 1085850"/>
                <a:gd name="connsiteX25" fmla="*/ 1047750 w 1778794"/>
                <a:gd name="connsiteY25" fmla="*/ 535781 h 1085850"/>
                <a:gd name="connsiteX26" fmla="*/ 1269207 w 1778794"/>
                <a:gd name="connsiteY26" fmla="*/ 388143 h 1085850"/>
                <a:gd name="connsiteX27" fmla="*/ 1473994 w 1778794"/>
                <a:gd name="connsiteY27" fmla="*/ 250031 h 1085850"/>
                <a:gd name="connsiteX28" fmla="*/ 1624013 w 1778794"/>
                <a:gd name="connsiteY28" fmla="*/ 152400 h 1085850"/>
                <a:gd name="connsiteX29" fmla="*/ 1745457 w 1778794"/>
                <a:gd name="connsiteY29" fmla="*/ 71437 h 1085850"/>
                <a:gd name="connsiteX30" fmla="*/ 1766888 w 1778794"/>
                <a:gd name="connsiteY30" fmla="*/ 54768 h 1085850"/>
                <a:gd name="connsiteX31" fmla="*/ 1776413 w 1778794"/>
                <a:gd name="connsiteY31" fmla="*/ 38100 h 1085850"/>
                <a:gd name="connsiteX32" fmla="*/ 1778794 w 1778794"/>
                <a:gd name="connsiteY32" fmla="*/ 14287 h 1085850"/>
                <a:gd name="connsiteX33" fmla="*/ 1774032 w 1778794"/>
                <a:gd name="connsiteY33" fmla="*/ 2381 h 1085850"/>
                <a:gd name="connsiteX34" fmla="*/ 1764507 w 1778794"/>
                <a:gd name="connsiteY34" fmla="*/ 0 h 1085850"/>
                <a:gd name="connsiteX35" fmla="*/ 1733550 w 1778794"/>
                <a:gd name="connsiteY35" fmla="*/ 9525 h 1085850"/>
                <a:gd name="connsiteX36" fmla="*/ 1616869 w 1778794"/>
                <a:gd name="connsiteY36" fmla="*/ 66675 h 1085850"/>
                <a:gd name="connsiteX37" fmla="*/ 1443038 w 1778794"/>
                <a:gd name="connsiteY37" fmla="*/ 154781 h 1085850"/>
                <a:gd name="connsiteX38" fmla="*/ 1273969 w 1778794"/>
                <a:gd name="connsiteY38" fmla="*/ 240506 h 1085850"/>
                <a:gd name="connsiteX39" fmla="*/ 1095375 w 1778794"/>
                <a:gd name="connsiteY39" fmla="*/ 326231 h 1085850"/>
                <a:gd name="connsiteX40" fmla="*/ 995363 w 1778794"/>
                <a:gd name="connsiteY40" fmla="*/ 371475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78794" h="1085850">
                  <a:moveTo>
                    <a:pt x="995363" y="371475"/>
                  </a:moveTo>
                  <a:lnTo>
                    <a:pt x="783432" y="466725"/>
                  </a:lnTo>
                  <a:lnTo>
                    <a:pt x="590550" y="552450"/>
                  </a:lnTo>
                  <a:lnTo>
                    <a:pt x="481013" y="597693"/>
                  </a:lnTo>
                  <a:lnTo>
                    <a:pt x="400050" y="631031"/>
                  </a:lnTo>
                  <a:lnTo>
                    <a:pt x="359569" y="642937"/>
                  </a:lnTo>
                  <a:lnTo>
                    <a:pt x="76200" y="704850"/>
                  </a:lnTo>
                  <a:lnTo>
                    <a:pt x="38100" y="716756"/>
                  </a:lnTo>
                  <a:lnTo>
                    <a:pt x="16669" y="731043"/>
                  </a:lnTo>
                  <a:lnTo>
                    <a:pt x="2382" y="754856"/>
                  </a:lnTo>
                  <a:lnTo>
                    <a:pt x="0" y="766762"/>
                  </a:lnTo>
                  <a:lnTo>
                    <a:pt x="16669" y="821531"/>
                  </a:lnTo>
                  <a:lnTo>
                    <a:pt x="45244" y="904875"/>
                  </a:lnTo>
                  <a:lnTo>
                    <a:pt x="66675" y="957262"/>
                  </a:lnTo>
                  <a:lnTo>
                    <a:pt x="92869" y="1002506"/>
                  </a:lnTo>
                  <a:lnTo>
                    <a:pt x="111919" y="1031081"/>
                  </a:lnTo>
                  <a:lnTo>
                    <a:pt x="133350" y="1054893"/>
                  </a:lnTo>
                  <a:lnTo>
                    <a:pt x="154782" y="1071562"/>
                  </a:lnTo>
                  <a:lnTo>
                    <a:pt x="176213" y="1081087"/>
                  </a:lnTo>
                  <a:lnTo>
                    <a:pt x="195263" y="1085850"/>
                  </a:lnTo>
                  <a:lnTo>
                    <a:pt x="216694" y="1076325"/>
                  </a:lnTo>
                  <a:lnTo>
                    <a:pt x="288132" y="1028700"/>
                  </a:lnTo>
                  <a:lnTo>
                    <a:pt x="433388" y="935831"/>
                  </a:lnTo>
                  <a:lnTo>
                    <a:pt x="650082" y="795337"/>
                  </a:lnTo>
                  <a:lnTo>
                    <a:pt x="852488" y="661987"/>
                  </a:lnTo>
                  <a:lnTo>
                    <a:pt x="1047750" y="535781"/>
                  </a:lnTo>
                  <a:lnTo>
                    <a:pt x="1269207" y="388143"/>
                  </a:lnTo>
                  <a:lnTo>
                    <a:pt x="1473994" y="250031"/>
                  </a:lnTo>
                  <a:lnTo>
                    <a:pt x="1624013" y="152400"/>
                  </a:lnTo>
                  <a:lnTo>
                    <a:pt x="1745457" y="71437"/>
                  </a:lnTo>
                  <a:lnTo>
                    <a:pt x="1766888" y="54768"/>
                  </a:lnTo>
                  <a:lnTo>
                    <a:pt x="1776413" y="38100"/>
                  </a:lnTo>
                  <a:lnTo>
                    <a:pt x="1778794" y="14287"/>
                  </a:lnTo>
                  <a:lnTo>
                    <a:pt x="1774032" y="2381"/>
                  </a:lnTo>
                  <a:lnTo>
                    <a:pt x="1764507" y="0"/>
                  </a:lnTo>
                  <a:lnTo>
                    <a:pt x="1733550" y="9525"/>
                  </a:lnTo>
                  <a:lnTo>
                    <a:pt x="1616869" y="66675"/>
                  </a:lnTo>
                  <a:lnTo>
                    <a:pt x="1443038" y="154781"/>
                  </a:lnTo>
                  <a:lnTo>
                    <a:pt x="1273969" y="240506"/>
                  </a:lnTo>
                  <a:lnTo>
                    <a:pt x="1095375" y="326231"/>
                  </a:lnTo>
                  <a:lnTo>
                    <a:pt x="99536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3">
              <a:extLst>
                <a:ext uri="{FF2B5EF4-FFF2-40B4-BE49-F238E27FC236}">
                  <a16:creationId xmlns:a16="http://schemas.microsoft.com/office/drawing/2014/main" id="{980C9D7A-C3E0-4B34-81BE-EBD99BDFB45F}"/>
                </a:ext>
              </a:extLst>
            </p:cNvPr>
            <p:cNvSpPr/>
            <p:nvPr/>
          </p:nvSpPr>
          <p:spPr>
            <a:xfrm>
              <a:off x="6570666" y="2560638"/>
              <a:ext cx="1620837" cy="1009650"/>
            </a:xfrm>
            <a:custGeom>
              <a:avLst/>
              <a:gdLst>
                <a:gd name="connsiteX0" fmla="*/ 781050 w 1621631"/>
                <a:gd name="connsiteY0" fmla="*/ 504825 h 1009650"/>
                <a:gd name="connsiteX1" fmla="*/ 871537 w 1621631"/>
                <a:gd name="connsiteY1" fmla="*/ 445294 h 1009650"/>
                <a:gd name="connsiteX2" fmla="*/ 969169 w 1621631"/>
                <a:gd name="connsiteY2" fmla="*/ 378619 h 1009650"/>
                <a:gd name="connsiteX3" fmla="*/ 1031081 w 1621631"/>
                <a:gd name="connsiteY3" fmla="*/ 333375 h 1009650"/>
                <a:gd name="connsiteX4" fmla="*/ 1073944 w 1621631"/>
                <a:gd name="connsiteY4" fmla="*/ 297656 h 1009650"/>
                <a:gd name="connsiteX5" fmla="*/ 1133475 w 1621631"/>
                <a:gd name="connsiteY5" fmla="*/ 245269 h 1009650"/>
                <a:gd name="connsiteX6" fmla="*/ 1162050 w 1621631"/>
                <a:gd name="connsiteY6" fmla="*/ 207169 h 1009650"/>
                <a:gd name="connsiteX7" fmla="*/ 1171575 w 1621631"/>
                <a:gd name="connsiteY7" fmla="*/ 185737 h 1009650"/>
                <a:gd name="connsiteX8" fmla="*/ 1171575 w 1621631"/>
                <a:gd name="connsiteY8" fmla="*/ 171450 h 1009650"/>
                <a:gd name="connsiteX9" fmla="*/ 1166812 w 1621631"/>
                <a:gd name="connsiteY9" fmla="*/ 154781 h 1009650"/>
                <a:gd name="connsiteX10" fmla="*/ 1154906 w 1621631"/>
                <a:gd name="connsiteY10" fmla="*/ 128587 h 1009650"/>
                <a:gd name="connsiteX11" fmla="*/ 1128712 w 1621631"/>
                <a:gd name="connsiteY11" fmla="*/ 95250 h 1009650"/>
                <a:gd name="connsiteX12" fmla="*/ 1090612 w 1621631"/>
                <a:gd name="connsiteY12" fmla="*/ 52387 h 1009650"/>
                <a:gd name="connsiteX13" fmla="*/ 1073944 w 1621631"/>
                <a:gd name="connsiteY13" fmla="*/ 35719 h 1009650"/>
                <a:gd name="connsiteX14" fmla="*/ 1059656 w 1621631"/>
                <a:gd name="connsiteY14" fmla="*/ 16669 h 1009650"/>
                <a:gd name="connsiteX15" fmla="*/ 1064419 w 1621631"/>
                <a:gd name="connsiteY15" fmla="*/ 4762 h 1009650"/>
                <a:gd name="connsiteX16" fmla="*/ 1081087 w 1621631"/>
                <a:gd name="connsiteY16" fmla="*/ 0 h 1009650"/>
                <a:gd name="connsiteX17" fmla="*/ 1121569 w 1621631"/>
                <a:gd name="connsiteY17" fmla="*/ 2381 h 1009650"/>
                <a:gd name="connsiteX18" fmla="*/ 1183481 w 1621631"/>
                <a:gd name="connsiteY18" fmla="*/ 19050 h 1009650"/>
                <a:gd name="connsiteX19" fmla="*/ 1238250 w 1621631"/>
                <a:gd name="connsiteY19" fmla="*/ 45244 h 1009650"/>
                <a:gd name="connsiteX20" fmla="*/ 1297781 w 1621631"/>
                <a:gd name="connsiteY20" fmla="*/ 83344 h 1009650"/>
                <a:gd name="connsiteX21" fmla="*/ 1350169 w 1621631"/>
                <a:gd name="connsiteY21" fmla="*/ 123825 h 1009650"/>
                <a:gd name="connsiteX22" fmla="*/ 1412081 w 1621631"/>
                <a:gd name="connsiteY22" fmla="*/ 178594 h 1009650"/>
                <a:gd name="connsiteX23" fmla="*/ 1459706 w 1621631"/>
                <a:gd name="connsiteY23" fmla="*/ 223837 h 1009650"/>
                <a:gd name="connsiteX24" fmla="*/ 1516856 w 1621631"/>
                <a:gd name="connsiteY24" fmla="*/ 285750 h 1009650"/>
                <a:gd name="connsiteX25" fmla="*/ 1566862 w 1621631"/>
                <a:gd name="connsiteY25" fmla="*/ 342900 h 1009650"/>
                <a:gd name="connsiteX26" fmla="*/ 1604962 w 1621631"/>
                <a:gd name="connsiteY26" fmla="*/ 390525 h 1009650"/>
                <a:gd name="connsiteX27" fmla="*/ 1614487 w 1621631"/>
                <a:gd name="connsiteY27" fmla="*/ 407194 h 1009650"/>
                <a:gd name="connsiteX28" fmla="*/ 1619250 w 1621631"/>
                <a:gd name="connsiteY28" fmla="*/ 421481 h 1009650"/>
                <a:gd name="connsiteX29" fmla="*/ 1621631 w 1621631"/>
                <a:gd name="connsiteY29" fmla="*/ 433387 h 1009650"/>
                <a:gd name="connsiteX30" fmla="*/ 1616869 w 1621631"/>
                <a:gd name="connsiteY30" fmla="*/ 450056 h 1009650"/>
                <a:gd name="connsiteX31" fmla="*/ 1595437 w 1621631"/>
                <a:gd name="connsiteY31" fmla="*/ 461962 h 1009650"/>
                <a:gd name="connsiteX32" fmla="*/ 1574006 w 1621631"/>
                <a:gd name="connsiteY32" fmla="*/ 466725 h 1009650"/>
                <a:gd name="connsiteX33" fmla="*/ 1538287 w 1621631"/>
                <a:gd name="connsiteY33" fmla="*/ 473869 h 1009650"/>
                <a:gd name="connsiteX34" fmla="*/ 1388269 w 1621631"/>
                <a:gd name="connsiteY34" fmla="*/ 526256 h 1009650"/>
                <a:gd name="connsiteX35" fmla="*/ 1133475 w 1621631"/>
                <a:gd name="connsiteY35" fmla="*/ 611981 h 1009650"/>
                <a:gd name="connsiteX36" fmla="*/ 845344 w 1621631"/>
                <a:gd name="connsiteY36" fmla="*/ 714375 h 1009650"/>
                <a:gd name="connsiteX37" fmla="*/ 611981 w 1621631"/>
                <a:gd name="connsiteY37" fmla="*/ 795337 h 1009650"/>
                <a:gd name="connsiteX38" fmla="*/ 326231 w 1621631"/>
                <a:gd name="connsiteY38" fmla="*/ 895350 h 1009650"/>
                <a:gd name="connsiteX39" fmla="*/ 138112 w 1621631"/>
                <a:gd name="connsiteY39" fmla="*/ 962025 h 1009650"/>
                <a:gd name="connsiteX40" fmla="*/ 0 w 1621631"/>
                <a:gd name="connsiteY40" fmla="*/ 1009650 h 1009650"/>
                <a:gd name="connsiteX41" fmla="*/ 2381 w 1621631"/>
                <a:gd name="connsiteY41" fmla="*/ 959644 h 1009650"/>
                <a:gd name="connsiteX42" fmla="*/ 164306 w 1621631"/>
                <a:gd name="connsiteY42" fmla="*/ 864394 h 1009650"/>
                <a:gd name="connsiteX43" fmla="*/ 323850 w 1621631"/>
                <a:gd name="connsiteY43" fmla="*/ 776287 h 1009650"/>
                <a:gd name="connsiteX44" fmla="*/ 511969 w 1621631"/>
                <a:gd name="connsiteY44" fmla="*/ 666750 h 1009650"/>
                <a:gd name="connsiteX45" fmla="*/ 711994 w 1621631"/>
                <a:gd name="connsiteY45" fmla="*/ 547687 h 1009650"/>
                <a:gd name="connsiteX46" fmla="*/ 781050 w 1621631"/>
                <a:gd name="connsiteY46" fmla="*/ 504825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1631" h="1009650">
                  <a:moveTo>
                    <a:pt x="781050" y="504825"/>
                  </a:moveTo>
                  <a:lnTo>
                    <a:pt x="871537" y="445294"/>
                  </a:lnTo>
                  <a:lnTo>
                    <a:pt x="969169" y="378619"/>
                  </a:lnTo>
                  <a:lnTo>
                    <a:pt x="1031081" y="333375"/>
                  </a:lnTo>
                  <a:lnTo>
                    <a:pt x="1073944" y="297656"/>
                  </a:lnTo>
                  <a:lnTo>
                    <a:pt x="1133475" y="245269"/>
                  </a:lnTo>
                  <a:lnTo>
                    <a:pt x="1162050" y="207169"/>
                  </a:lnTo>
                  <a:lnTo>
                    <a:pt x="1171575" y="185737"/>
                  </a:lnTo>
                  <a:lnTo>
                    <a:pt x="1171575" y="171450"/>
                  </a:lnTo>
                  <a:lnTo>
                    <a:pt x="1166812" y="154781"/>
                  </a:lnTo>
                  <a:lnTo>
                    <a:pt x="1154906" y="128587"/>
                  </a:lnTo>
                  <a:lnTo>
                    <a:pt x="1128712" y="95250"/>
                  </a:lnTo>
                  <a:lnTo>
                    <a:pt x="1090612" y="52387"/>
                  </a:lnTo>
                  <a:lnTo>
                    <a:pt x="1073944" y="35719"/>
                  </a:lnTo>
                  <a:lnTo>
                    <a:pt x="1059656" y="16669"/>
                  </a:lnTo>
                  <a:lnTo>
                    <a:pt x="1064419" y="4762"/>
                  </a:lnTo>
                  <a:lnTo>
                    <a:pt x="1081087" y="0"/>
                  </a:lnTo>
                  <a:lnTo>
                    <a:pt x="1121569" y="2381"/>
                  </a:lnTo>
                  <a:lnTo>
                    <a:pt x="1183481" y="19050"/>
                  </a:lnTo>
                  <a:lnTo>
                    <a:pt x="1238250" y="45244"/>
                  </a:lnTo>
                  <a:lnTo>
                    <a:pt x="1297781" y="83344"/>
                  </a:lnTo>
                  <a:lnTo>
                    <a:pt x="1350169" y="123825"/>
                  </a:lnTo>
                  <a:lnTo>
                    <a:pt x="1412081" y="178594"/>
                  </a:lnTo>
                  <a:lnTo>
                    <a:pt x="1459706" y="223837"/>
                  </a:lnTo>
                  <a:lnTo>
                    <a:pt x="1516856" y="285750"/>
                  </a:lnTo>
                  <a:lnTo>
                    <a:pt x="1566862" y="342900"/>
                  </a:lnTo>
                  <a:lnTo>
                    <a:pt x="1604962" y="390525"/>
                  </a:lnTo>
                  <a:lnTo>
                    <a:pt x="1614487" y="407194"/>
                  </a:lnTo>
                  <a:lnTo>
                    <a:pt x="1619250" y="421481"/>
                  </a:lnTo>
                  <a:lnTo>
                    <a:pt x="1621631" y="433387"/>
                  </a:lnTo>
                  <a:lnTo>
                    <a:pt x="1616869" y="450056"/>
                  </a:lnTo>
                  <a:lnTo>
                    <a:pt x="1595437" y="461962"/>
                  </a:lnTo>
                  <a:lnTo>
                    <a:pt x="1574006" y="466725"/>
                  </a:lnTo>
                  <a:lnTo>
                    <a:pt x="1538287" y="473869"/>
                  </a:lnTo>
                  <a:lnTo>
                    <a:pt x="1388269" y="526256"/>
                  </a:lnTo>
                  <a:lnTo>
                    <a:pt x="1133475" y="611981"/>
                  </a:lnTo>
                  <a:lnTo>
                    <a:pt x="845344" y="714375"/>
                  </a:lnTo>
                  <a:lnTo>
                    <a:pt x="611981" y="795337"/>
                  </a:lnTo>
                  <a:lnTo>
                    <a:pt x="326231" y="895350"/>
                  </a:lnTo>
                  <a:lnTo>
                    <a:pt x="138112" y="962025"/>
                  </a:lnTo>
                  <a:lnTo>
                    <a:pt x="0" y="1009650"/>
                  </a:lnTo>
                  <a:lnTo>
                    <a:pt x="2381" y="959644"/>
                  </a:lnTo>
                  <a:lnTo>
                    <a:pt x="164306" y="864394"/>
                  </a:lnTo>
                  <a:lnTo>
                    <a:pt x="323850" y="776287"/>
                  </a:lnTo>
                  <a:lnTo>
                    <a:pt x="511969" y="666750"/>
                  </a:lnTo>
                  <a:lnTo>
                    <a:pt x="711994" y="547687"/>
                  </a:lnTo>
                  <a:lnTo>
                    <a:pt x="781050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6">
              <a:extLst>
                <a:ext uri="{FF2B5EF4-FFF2-40B4-BE49-F238E27FC236}">
                  <a16:creationId xmlns:a16="http://schemas.microsoft.com/office/drawing/2014/main" id="{13D92299-E5A9-40E6-8410-9A410F4F33F4}"/>
                </a:ext>
              </a:extLst>
            </p:cNvPr>
            <p:cNvSpPr/>
            <p:nvPr/>
          </p:nvSpPr>
          <p:spPr>
            <a:xfrm rot="16200000">
              <a:off x="5470528" y="2411413"/>
              <a:ext cx="3527425" cy="2355850"/>
            </a:xfrm>
            <a:custGeom>
              <a:avLst/>
              <a:gdLst>
                <a:gd name="connsiteX0" fmla="*/ 1408421 w 3528725"/>
                <a:gd name="connsiteY0" fmla="*/ 355941 h 2356574"/>
                <a:gd name="connsiteX1" fmla="*/ 1752088 w 3528725"/>
                <a:gd name="connsiteY1" fmla="*/ 368215 h 2356574"/>
                <a:gd name="connsiteX2" fmla="*/ 2058934 w 3528725"/>
                <a:gd name="connsiteY2" fmla="*/ 377420 h 2356574"/>
                <a:gd name="connsiteX3" fmla="*/ 2319753 w 3528725"/>
                <a:gd name="connsiteY3" fmla="*/ 386625 h 2356574"/>
                <a:gd name="connsiteX4" fmla="*/ 2427149 w 3528725"/>
                <a:gd name="connsiteY4" fmla="*/ 389694 h 2356574"/>
                <a:gd name="connsiteX5" fmla="*/ 2540682 w 3528725"/>
                <a:gd name="connsiteY5" fmla="*/ 386625 h 2356574"/>
                <a:gd name="connsiteX6" fmla="*/ 2755474 w 3528725"/>
                <a:gd name="connsiteY6" fmla="*/ 377420 h 2356574"/>
                <a:gd name="connsiteX7" fmla="*/ 2921170 w 3528725"/>
                <a:gd name="connsiteY7" fmla="*/ 374352 h 2356574"/>
                <a:gd name="connsiteX8" fmla="*/ 3025498 w 3528725"/>
                <a:gd name="connsiteY8" fmla="*/ 368215 h 2356574"/>
                <a:gd name="connsiteX9" fmla="*/ 3096072 w 3528725"/>
                <a:gd name="connsiteY9" fmla="*/ 365146 h 2356574"/>
                <a:gd name="connsiteX10" fmla="*/ 3148236 w 3528725"/>
                <a:gd name="connsiteY10" fmla="*/ 355941 h 2356574"/>
                <a:gd name="connsiteX11" fmla="*/ 3212674 w 3528725"/>
                <a:gd name="connsiteY11" fmla="*/ 334462 h 2356574"/>
                <a:gd name="connsiteX12" fmla="*/ 3255632 w 3528725"/>
                <a:gd name="connsiteY12" fmla="*/ 316051 h 2356574"/>
                <a:gd name="connsiteX13" fmla="*/ 3298590 w 3528725"/>
                <a:gd name="connsiteY13" fmla="*/ 285366 h 2356574"/>
                <a:gd name="connsiteX14" fmla="*/ 3332343 w 3528725"/>
                <a:gd name="connsiteY14" fmla="*/ 260819 h 2356574"/>
                <a:gd name="connsiteX15" fmla="*/ 3359959 w 3528725"/>
                <a:gd name="connsiteY15" fmla="*/ 236271 h 2356574"/>
                <a:gd name="connsiteX16" fmla="*/ 3381439 w 3528725"/>
                <a:gd name="connsiteY16" fmla="*/ 208655 h 2356574"/>
                <a:gd name="connsiteX17" fmla="*/ 3402918 w 3528725"/>
                <a:gd name="connsiteY17" fmla="*/ 168765 h 2356574"/>
                <a:gd name="connsiteX18" fmla="*/ 3427465 w 3528725"/>
                <a:gd name="connsiteY18" fmla="*/ 116601 h 2356574"/>
                <a:gd name="connsiteX19" fmla="*/ 3448945 w 3528725"/>
                <a:gd name="connsiteY19" fmla="*/ 70574 h 2356574"/>
                <a:gd name="connsiteX20" fmla="*/ 3461218 w 3528725"/>
                <a:gd name="connsiteY20" fmla="*/ 36821 h 2356574"/>
                <a:gd name="connsiteX21" fmla="*/ 3479629 w 3528725"/>
                <a:gd name="connsiteY21" fmla="*/ 6137 h 2356574"/>
                <a:gd name="connsiteX22" fmla="*/ 3494971 w 3528725"/>
                <a:gd name="connsiteY22" fmla="*/ 0 h 2356574"/>
                <a:gd name="connsiteX23" fmla="*/ 3510314 w 3528725"/>
                <a:gd name="connsiteY23" fmla="*/ 9205 h 2356574"/>
                <a:gd name="connsiteX24" fmla="*/ 3519519 w 3528725"/>
                <a:gd name="connsiteY24" fmla="*/ 27616 h 2356574"/>
                <a:gd name="connsiteX25" fmla="*/ 3525656 w 3528725"/>
                <a:gd name="connsiteY25" fmla="*/ 49095 h 2356574"/>
                <a:gd name="connsiteX26" fmla="*/ 3528725 w 3528725"/>
                <a:gd name="connsiteY26" fmla="*/ 92054 h 2356574"/>
                <a:gd name="connsiteX27" fmla="*/ 3522588 w 3528725"/>
                <a:gd name="connsiteY27" fmla="*/ 184107 h 2356574"/>
                <a:gd name="connsiteX28" fmla="*/ 3516451 w 3528725"/>
                <a:gd name="connsiteY28" fmla="*/ 260819 h 2356574"/>
                <a:gd name="connsiteX29" fmla="*/ 3507245 w 3528725"/>
                <a:gd name="connsiteY29" fmla="*/ 312982 h 2356574"/>
                <a:gd name="connsiteX30" fmla="*/ 3488835 w 3528725"/>
                <a:gd name="connsiteY30" fmla="*/ 398899 h 2356574"/>
                <a:gd name="connsiteX31" fmla="*/ 3467355 w 3528725"/>
                <a:gd name="connsiteY31" fmla="*/ 469474 h 2356574"/>
                <a:gd name="connsiteX32" fmla="*/ 3427465 w 3528725"/>
                <a:gd name="connsiteY32" fmla="*/ 570733 h 2356574"/>
                <a:gd name="connsiteX33" fmla="*/ 3369165 w 3528725"/>
                <a:gd name="connsiteY33" fmla="*/ 687334 h 2356574"/>
                <a:gd name="connsiteX34" fmla="*/ 3335412 w 3528725"/>
                <a:gd name="connsiteY34" fmla="*/ 739498 h 2356574"/>
                <a:gd name="connsiteX35" fmla="*/ 3307796 w 3528725"/>
                <a:gd name="connsiteY35" fmla="*/ 767114 h 2356574"/>
                <a:gd name="connsiteX36" fmla="*/ 3283248 w 3528725"/>
                <a:gd name="connsiteY36" fmla="*/ 773251 h 2356574"/>
                <a:gd name="connsiteX37" fmla="*/ 3252563 w 3528725"/>
                <a:gd name="connsiteY37" fmla="*/ 767114 h 2356574"/>
                <a:gd name="connsiteX38" fmla="*/ 3231084 w 3528725"/>
                <a:gd name="connsiteY38" fmla="*/ 754840 h 2356574"/>
                <a:gd name="connsiteX39" fmla="*/ 3188126 w 3528725"/>
                <a:gd name="connsiteY39" fmla="*/ 721087 h 2356574"/>
                <a:gd name="connsiteX40" fmla="*/ 3151304 w 3528725"/>
                <a:gd name="connsiteY40" fmla="*/ 693471 h 2356574"/>
                <a:gd name="connsiteX41" fmla="*/ 3111414 w 3528725"/>
                <a:gd name="connsiteY41" fmla="*/ 675060 h 2356574"/>
                <a:gd name="connsiteX42" fmla="*/ 3050045 w 3528725"/>
                <a:gd name="connsiteY42" fmla="*/ 662786 h 2356574"/>
                <a:gd name="connsiteX43" fmla="*/ 2945718 w 3528725"/>
                <a:gd name="connsiteY43" fmla="*/ 653581 h 2356574"/>
                <a:gd name="connsiteX44" fmla="*/ 2675694 w 3528725"/>
                <a:gd name="connsiteY44" fmla="*/ 638239 h 2356574"/>
                <a:gd name="connsiteX45" fmla="*/ 2408738 w 3528725"/>
                <a:gd name="connsiteY45" fmla="*/ 622897 h 2356574"/>
                <a:gd name="connsiteX46" fmla="*/ 2114166 w 3528725"/>
                <a:gd name="connsiteY46" fmla="*/ 604486 h 2356574"/>
                <a:gd name="connsiteX47" fmla="*/ 1874827 w 3528725"/>
                <a:gd name="connsiteY47" fmla="*/ 592212 h 2356574"/>
                <a:gd name="connsiteX48" fmla="*/ 1598665 w 3528725"/>
                <a:gd name="connsiteY48" fmla="*/ 586075 h 2356574"/>
                <a:gd name="connsiteX49" fmla="*/ 1353189 w 3528725"/>
                <a:gd name="connsiteY49" fmla="*/ 579938 h 2356574"/>
                <a:gd name="connsiteX50" fmla="*/ 1233519 w 3528725"/>
                <a:gd name="connsiteY50" fmla="*/ 576870 h 2356574"/>
                <a:gd name="connsiteX51" fmla="*/ 1119986 w 3528725"/>
                <a:gd name="connsiteY51" fmla="*/ 576870 h 2356574"/>
                <a:gd name="connsiteX52" fmla="*/ 975769 w 3528725"/>
                <a:gd name="connsiteY52" fmla="*/ 573801 h 2356574"/>
                <a:gd name="connsiteX53" fmla="*/ 880647 w 3528725"/>
                <a:gd name="connsiteY53" fmla="*/ 567664 h 2356574"/>
                <a:gd name="connsiteX54" fmla="*/ 785525 w 3528725"/>
                <a:gd name="connsiteY54" fmla="*/ 570733 h 2356574"/>
                <a:gd name="connsiteX55" fmla="*/ 696539 w 3528725"/>
                <a:gd name="connsiteY55" fmla="*/ 576870 h 2356574"/>
                <a:gd name="connsiteX56" fmla="*/ 625965 w 3528725"/>
                <a:gd name="connsiteY56" fmla="*/ 589144 h 2356574"/>
                <a:gd name="connsiteX57" fmla="*/ 540048 w 3528725"/>
                <a:gd name="connsiteY57" fmla="*/ 610623 h 2356574"/>
                <a:gd name="connsiteX58" fmla="*/ 475610 w 3528725"/>
                <a:gd name="connsiteY58" fmla="*/ 635170 h 2356574"/>
                <a:gd name="connsiteX59" fmla="*/ 423447 w 3528725"/>
                <a:gd name="connsiteY59" fmla="*/ 665855 h 2356574"/>
                <a:gd name="connsiteX60" fmla="*/ 380488 w 3528725"/>
                <a:gd name="connsiteY60" fmla="*/ 702676 h 2356574"/>
                <a:gd name="connsiteX61" fmla="*/ 359009 w 3528725"/>
                <a:gd name="connsiteY61" fmla="*/ 727224 h 2356574"/>
                <a:gd name="connsiteX62" fmla="*/ 331393 w 3528725"/>
                <a:gd name="connsiteY62" fmla="*/ 764046 h 2356574"/>
                <a:gd name="connsiteX63" fmla="*/ 303777 w 3528725"/>
                <a:gd name="connsiteY63" fmla="*/ 819278 h 2356574"/>
                <a:gd name="connsiteX64" fmla="*/ 282298 w 3528725"/>
                <a:gd name="connsiteY64" fmla="*/ 889852 h 2356574"/>
                <a:gd name="connsiteX65" fmla="*/ 266955 w 3528725"/>
                <a:gd name="connsiteY65" fmla="*/ 960427 h 2356574"/>
                <a:gd name="connsiteX66" fmla="*/ 254682 w 3528725"/>
                <a:gd name="connsiteY66" fmla="*/ 1046344 h 2356574"/>
                <a:gd name="connsiteX67" fmla="*/ 248545 w 3528725"/>
                <a:gd name="connsiteY67" fmla="*/ 1147603 h 2356574"/>
                <a:gd name="connsiteX68" fmla="*/ 248545 w 3528725"/>
                <a:gd name="connsiteY68" fmla="*/ 1322505 h 2356574"/>
                <a:gd name="connsiteX69" fmla="*/ 251613 w 3528725"/>
                <a:gd name="connsiteY69" fmla="*/ 1463654 h 2356574"/>
                <a:gd name="connsiteX70" fmla="*/ 257750 w 3528725"/>
                <a:gd name="connsiteY70" fmla="*/ 1589460 h 2356574"/>
                <a:gd name="connsiteX71" fmla="*/ 266955 w 3528725"/>
                <a:gd name="connsiteY71" fmla="*/ 1718335 h 2356574"/>
                <a:gd name="connsiteX72" fmla="*/ 270024 w 3528725"/>
                <a:gd name="connsiteY72" fmla="*/ 1761294 h 2356574"/>
                <a:gd name="connsiteX73" fmla="*/ 276161 w 3528725"/>
                <a:gd name="connsiteY73" fmla="*/ 1810389 h 2356574"/>
                <a:gd name="connsiteX74" fmla="*/ 288435 w 3528725"/>
                <a:gd name="connsiteY74" fmla="*/ 1850279 h 2356574"/>
                <a:gd name="connsiteX75" fmla="*/ 260818 w 3528725"/>
                <a:gd name="connsiteY75" fmla="*/ 2319753 h 2356574"/>
                <a:gd name="connsiteX76" fmla="*/ 233202 w 3528725"/>
                <a:gd name="connsiteY76" fmla="*/ 2338164 h 2356574"/>
                <a:gd name="connsiteX77" fmla="*/ 199449 w 3528725"/>
                <a:gd name="connsiteY77" fmla="*/ 2350437 h 2356574"/>
                <a:gd name="connsiteX78" fmla="*/ 168765 w 3528725"/>
                <a:gd name="connsiteY78" fmla="*/ 2356574 h 2356574"/>
                <a:gd name="connsiteX79" fmla="*/ 150354 w 3528725"/>
                <a:gd name="connsiteY79" fmla="*/ 2347369 h 2356574"/>
                <a:gd name="connsiteX80" fmla="*/ 128875 w 3528725"/>
                <a:gd name="connsiteY80" fmla="*/ 2328958 h 2356574"/>
                <a:gd name="connsiteX81" fmla="*/ 104327 w 3528725"/>
                <a:gd name="connsiteY81" fmla="*/ 2298274 h 2356574"/>
                <a:gd name="connsiteX82" fmla="*/ 76711 w 3528725"/>
                <a:gd name="connsiteY82" fmla="*/ 2258384 h 2356574"/>
                <a:gd name="connsiteX83" fmla="*/ 61369 w 3528725"/>
                <a:gd name="connsiteY83" fmla="*/ 2221562 h 2356574"/>
                <a:gd name="connsiteX84" fmla="*/ 46027 w 3528725"/>
                <a:gd name="connsiteY84" fmla="*/ 2150988 h 2356574"/>
                <a:gd name="connsiteX85" fmla="*/ 27616 w 3528725"/>
                <a:gd name="connsiteY85" fmla="*/ 2052797 h 2356574"/>
                <a:gd name="connsiteX86" fmla="*/ 12274 w 3528725"/>
                <a:gd name="connsiteY86" fmla="*/ 1911648 h 2356574"/>
                <a:gd name="connsiteX87" fmla="*/ 6137 w 3528725"/>
                <a:gd name="connsiteY87" fmla="*/ 1749020 h 2356574"/>
                <a:gd name="connsiteX88" fmla="*/ 0 w 3528725"/>
                <a:gd name="connsiteY88" fmla="*/ 1604803 h 2356574"/>
                <a:gd name="connsiteX89" fmla="*/ 3068 w 3528725"/>
                <a:gd name="connsiteY89" fmla="*/ 1402284 h 2356574"/>
                <a:gd name="connsiteX90" fmla="*/ 9205 w 3528725"/>
                <a:gd name="connsiteY90" fmla="*/ 1242725 h 2356574"/>
                <a:gd name="connsiteX91" fmla="*/ 24547 w 3528725"/>
                <a:gd name="connsiteY91" fmla="*/ 1067823 h 2356574"/>
                <a:gd name="connsiteX92" fmla="*/ 39890 w 3528725"/>
                <a:gd name="connsiteY92" fmla="*/ 957358 h 2356574"/>
                <a:gd name="connsiteX93" fmla="*/ 61369 w 3528725"/>
                <a:gd name="connsiteY93" fmla="*/ 862236 h 2356574"/>
                <a:gd name="connsiteX94" fmla="*/ 88985 w 3528725"/>
                <a:gd name="connsiteY94" fmla="*/ 764046 h 2356574"/>
                <a:gd name="connsiteX95" fmla="*/ 110464 w 3528725"/>
                <a:gd name="connsiteY95" fmla="*/ 705745 h 2356574"/>
                <a:gd name="connsiteX96" fmla="*/ 144217 w 3528725"/>
                <a:gd name="connsiteY96" fmla="*/ 647444 h 2356574"/>
                <a:gd name="connsiteX97" fmla="*/ 181039 w 3528725"/>
                <a:gd name="connsiteY97" fmla="*/ 592212 h 2356574"/>
                <a:gd name="connsiteX98" fmla="*/ 211723 w 3528725"/>
                <a:gd name="connsiteY98" fmla="*/ 558459 h 2356574"/>
                <a:gd name="connsiteX99" fmla="*/ 266955 w 3528725"/>
                <a:gd name="connsiteY99" fmla="*/ 509364 h 2356574"/>
                <a:gd name="connsiteX100" fmla="*/ 331393 w 3528725"/>
                <a:gd name="connsiteY100" fmla="*/ 466405 h 2356574"/>
                <a:gd name="connsiteX101" fmla="*/ 377420 w 3528725"/>
                <a:gd name="connsiteY101" fmla="*/ 441858 h 2356574"/>
                <a:gd name="connsiteX102" fmla="*/ 460268 w 3528725"/>
                <a:gd name="connsiteY102" fmla="*/ 405036 h 2356574"/>
                <a:gd name="connsiteX103" fmla="*/ 530843 w 3528725"/>
                <a:gd name="connsiteY103" fmla="*/ 383557 h 2356574"/>
                <a:gd name="connsiteX104" fmla="*/ 601417 w 3528725"/>
                <a:gd name="connsiteY104" fmla="*/ 368215 h 2356574"/>
                <a:gd name="connsiteX105" fmla="*/ 690402 w 3528725"/>
                <a:gd name="connsiteY105" fmla="*/ 352872 h 2356574"/>
                <a:gd name="connsiteX106" fmla="*/ 785525 w 3528725"/>
                <a:gd name="connsiteY106" fmla="*/ 346735 h 2356574"/>
                <a:gd name="connsiteX107" fmla="*/ 902126 w 3528725"/>
                <a:gd name="connsiteY107" fmla="*/ 346735 h 2356574"/>
                <a:gd name="connsiteX108" fmla="*/ 1027933 w 3528725"/>
                <a:gd name="connsiteY108" fmla="*/ 346735 h 2356574"/>
                <a:gd name="connsiteX109" fmla="*/ 1254998 w 3528725"/>
                <a:gd name="connsiteY109" fmla="*/ 352872 h 2356574"/>
                <a:gd name="connsiteX110" fmla="*/ 1408421 w 3528725"/>
                <a:gd name="connsiteY110" fmla="*/ 355941 h 235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528725" h="2356574">
                  <a:moveTo>
                    <a:pt x="1408421" y="355941"/>
                  </a:moveTo>
                  <a:lnTo>
                    <a:pt x="1752088" y="368215"/>
                  </a:lnTo>
                  <a:lnTo>
                    <a:pt x="2058934" y="377420"/>
                  </a:lnTo>
                  <a:lnTo>
                    <a:pt x="2319753" y="386625"/>
                  </a:lnTo>
                  <a:lnTo>
                    <a:pt x="2427149" y="389694"/>
                  </a:lnTo>
                  <a:lnTo>
                    <a:pt x="2540682" y="386625"/>
                  </a:lnTo>
                  <a:lnTo>
                    <a:pt x="2755474" y="377420"/>
                  </a:lnTo>
                  <a:lnTo>
                    <a:pt x="2921170" y="374352"/>
                  </a:lnTo>
                  <a:lnTo>
                    <a:pt x="3025498" y="368215"/>
                  </a:lnTo>
                  <a:lnTo>
                    <a:pt x="3096072" y="365146"/>
                  </a:lnTo>
                  <a:lnTo>
                    <a:pt x="3148236" y="355941"/>
                  </a:lnTo>
                  <a:lnTo>
                    <a:pt x="3212674" y="334462"/>
                  </a:lnTo>
                  <a:lnTo>
                    <a:pt x="3255632" y="316051"/>
                  </a:lnTo>
                  <a:lnTo>
                    <a:pt x="3298590" y="285366"/>
                  </a:lnTo>
                  <a:lnTo>
                    <a:pt x="3332343" y="260819"/>
                  </a:lnTo>
                  <a:lnTo>
                    <a:pt x="3359959" y="236271"/>
                  </a:lnTo>
                  <a:lnTo>
                    <a:pt x="3381439" y="208655"/>
                  </a:lnTo>
                  <a:lnTo>
                    <a:pt x="3402918" y="168765"/>
                  </a:lnTo>
                  <a:lnTo>
                    <a:pt x="3427465" y="116601"/>
                  </a:lnTo>
                  <a:lnTo>
                    <a:pt x="3448945" y="70574"/>
                  </a:lnTo>
                  <a:lnTo>
                    <a:pt x="3461218" y="36821"/>
                  </a:lnTo>
                  <a:lnTo>
                    <a:pt x="3479629" y="6137"/>
                  </a:lnTo>
                  <a:lnTo>
                    <a:pt x="3494971" y="0"/>
                  </a:lnTo>
                  <a:lnTo>
                    <a:pt x="3510314" y="9205"/>
                  </a:lnTo>
                  <a:lnTo>
                    <a:pt x="3519519" y="27616"/>
                  </a:lnTo>
                  <a:lnTo>
                    <a:pt x="3525656" y="49095"/>
                  </a:lnTo>
                  <a:lnTo>
                    <a:pt x="3528725" y="92054"/>
                  </a:lnTo>
                  <a:lnTo>
                    <a:pt x="3522588" y="184107"/>
                  </a:lnTo>
                  <a:lnTo>
                    <a:pt x="3516451" y="260819"/>
                  </a:lnTo>
                  <a:lnTo>
                    <a:pt x="3507245" y="312982"/>
                  </a:lnTo>
                  <a:lnTo>
                    <a:pt x="3488835" y="398899"/>
                  </a:lnTo>
                  <a:lnTo>
                    <a:pt x="3467355" y="469474"/>
                  </a:lnTo>
                  <a:lnTo>
                    <a:pt x="3427465" y="570733"/>
                  </a:lnTo>
                  <a:lnTo>
                    <a:pt x="3369165" y="687334"/>
                  </a:lnTo>
                  <a:lnTo>
                    <a:pt x="3335412" y="739498"/>
                  </a:lnTo>
                  <a:lnTo>
                    <a:pt x="3307796" y="767114"/>
                  </a:lnTo>
                  <a:lnTo>
                    <a:pt x="3283248" y="773251"/>
                  </a:lnTo>
                  <a:lnTo>
                    <a:pt x="3252563" y="767114"/>
                  </a:lnTo>
                  <a:lnTo>
                    <a:pt x="3231084" y="754840"/>
                  </a:lnTo>
                  <a:lnTo>
                    <a:pt x="3188126" y="721087"/>
                  </a:lnTo>
                  <a:lnTo>
                    <a:pt x="3151304" y="693471"/>
                  </a:lnTo>
                  <a:lnTo>
                    <a:pt x="3111414" y="675060"/>
                  </a:lnTo>
                  <a:lnTo>
                    <a:pt x="3050045" y="662786"/>
                  </a:lnTo>
                  <a:lnTo>
                    <a:pt x="2945718" y="653581"/>
                  </a:lnTo>
                  <a:lnTo>
                    <a:pt x="2675694" y="638239"/>
                  </a:lnTo>
                  <a:lnTo>
                    <a:pt x="2408738" y="622897"/>
                  </a:lnTo>
                  <a:lnTo>
                    <a:pt x="2114166" y="604486"/>
                  </a:lnTo>
                  <a:lnTo>
                    <a:pt x="1874827" y="592212"/>
                  </a:lnTo>
                  <a:lnTo>
                    <a:pt x="1598665" y="586075"/>
                  </a:lnTo>
                  <a:lnTo>
                    <a:pt x="1353189" y="579938"/>
                  </a:lnTo>
                  <a:lnTo>
                    <a:pt x="1233519" y="576870"/>
                  </a:lnTo>
                  <a:lnTo>
                    <a:pt x="1119986" y="576870"/>
                  </a:lnTo>
                  <a:lnTo>
                    <a:pt x="975769" y="573801"/>
                  </a:lnTo>
                  <a:lnTo>
                    <a:pt x="880647" y="567664"/>
                  </a:lnTo>
                  <a:lnTo>
                    <a:pt x="785525" y="570733"/>
                  </a:lnTo>
                  <a:lnTo>
                    <a:pt x="696539" y="576870"/>
                  </a:lnTo>
                  <a:lnTo>
                    <a:pt x="625965" y="589144"/>
                  </a:lnTo>
                  <a:lnTo>
                    <a:pt x="540048" y="610623"/>
                  </a:lnTo>
                  <a:lnTo>
                    <a:pt x="475610" y="635170"/>
                  </a:lnTo>
                  <a:lnTo>
                    <a:pt x="423447" y="665855"/>
                  </a:lnTo>
                  <a:lnTo>
                    <a:pt x="380488" y="702676"/>
                  </a:lnTo>
                  <a:lnTo>
                    <a:pt x="359009" y="727224"/>
                  </a:lnTo>
                  <a:lnTo>
                    <a:pt x="331393" y="764046"/>
                  </a:lnTo>
                  <a:lnTo>
                    <a:pt x="303777" y="819278"/>
                  </a:lnTo>
                  <a:lnTo>
                    <a:pt x="282298" y="889852"/>
                  </a:lnTo>
                  <a:lnTo>
                    <a:pt x="266955" y="960427"/>
                  </a:lnTo>
                  <a:lnTo>
                    <a:pt x="254682" y="1046344"/>
                  </a:lnTo>
                  <a:lnTo>
                    <a:pt x="248545" y="1147603"/>
                  </a:lnTo>
                  <a:lnTo>
                    <a:pt x="248545" y="1322505"/>
                  </a:lnTo>
                  <a:cubicBezTo>
                    <a:pt x="249568" y="1369555"/>
                    <a:pt x="250590" y="1416604"/>
                    <a:pt x="251613" y="1463654"/>
                  </a:cubicBezTo>
                  <a:lnTo>
                    <a:pt x="257750" y="1589460"/>
                  </a:lnTo>
                  <a:lnTo>
                    <a:pt x="266955" y="1718335"/>
                  </a:lnTo>
                  <a:lnTo>
                    <a:pt x="270024" y="1761294"/>
                  </a:lnTo>
                  <a:lnTo>
                    <a:pt x="276161" y="1810389"/>
                  </a:lnTo>
                  <a:lnTo>
                    <a:pt x="288435" y="1850279"/>
                  </a:lnTo>
                  <a:lnTo>
                    <a:pt x="260818" y="2319753"/>
                  </a:lnTo>
                  <a:lnTo>
                    <a:pt x="233202" y="2338164"/>
                  </a:lnTo>
                  <a:lnTo>
                    <a:pt x="199449" y="2350437"/>
                  </a:lnTo>
                  <a:lnTo>
                    <a:pt x="168765" y="2356574"/>
                  </a:lnTo>
                  <a:lnTo>
                    <a:pt x="150354" y="2347369"/>
                  </a:lnTo>
                  <a:lnTo>
                    <a:pt x="128875" y="2328958"/>
                  </a:lnTo>
                  <a:lnTo>
                    <a:pt x="104327" y="2298274"/>
                  </a:lnTo>
                  <a:lnTo>
                    <a:pt x="76711" y="2258384"/>
                  </a:lnTo>
                  <a:lnTo>
                    <a:pt x="61369" y="2221562"/>
                  </a:lnTo>
                  <a:lnTo>
                    <a:pt x="46027" y="2150988"/>
                  </a:lnTo>
                  <a:lnTo>
                    <a:pt x="27616" y="2052797"/>
                  </a:lnTo>
                  <a:lnTo>
                    <a:pt x="12274" y="1911648"/>
                  </a:lnTo>
                  <a:lnTo>
                    <a:pt x="6137" y="1749020"/>
                  </a:lnTo>
                  <a:lnTo>
                    <a:pt x="0" y="1604803"/>
                  </a:lnTo>
                  <a:cubicBezTo>
                    <a:pt x="1023" y="1537297"/>
                    <a:pt x="2045" y="1469790"/>
                    <a:pt x="3068" y="1402284"/>
                  </a:cubicBezTo>
                  <a:lnTo>
                    <a:pt x="9205" y="1242725"/>
                  </a:lnTo>
                  <a:lnTo>
                    <a:pt x="24547" y="1067823"/>
                  </a:lnTo>
                  <a:lnTo>
                    <a:pt x="39890" y="957358"/>
                  </a:lnTo>
                  <a:lnTo>
                    <a:pt x="61369" y="862236"/>
                  </a:lnTo>
                  <a:lnTo>
                    <a:pt x="88985" y="764046"/>
                  </a:lnTo>
                  <a:lnTo>
                    <a:pt x="110464" y="705745"/>
                  </a:lnTo>
                  <a:lnTo>
                    <a:pt x="144217" y="647444"/>
                  </a:lnTo>
                  <a:lnTo>
                    <a:pt x="181039" y="592212"/>
                  </a:lnTo>
                  <a:lnTo>
                    <a:pt x="211723" y="558459"/>
                  </a:lnTo>
                  <a:lnTo>
                    <a:pt x="266955" y="509364"/>
                  </a:lnTo>
                  <a:lnTo>
                    <a:pt x="331393" y="466405"/>
                  </a:lnTo>
                  <a:lnTo>
                    <a:pt x="377420" y="441858"/>
                  </a:lnTo>
                  <a:lnTo>
                    <a:pt x="460268" y="405036"/>
                  </a:lnTo>
                  <a:lnTo>
                    <a:pt x="530843" y="383557"/>
                  </a:lnTo>
                  <a:lnTo>
                    <a:pt x="601417" y="368215"/>
                  </a:lnTo>
                  <a:lnTo>
                    <a:pt x="690402" y="352872"/>
                  </a:lnTo>
                  <a:lnTo>
                    <a:pt x="785525" y="346735"/>
                  </a:lnTo>
                  <a:lnTo>
                    <a:pt x="902126" y="346735"/>
                  </a:lnTo>
                  <a:lnTo>
                    <a:pt x="1027933" y="346735"/>
                  </a:lnTo>
                  <a:lnTo>
                    <a:pt x="1254998" y="352872"/>
                  </a:lnTo>
                  <a:lnTo>
                    <a:pt x="1408421" y="355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7">
              <a:extLst>
                <a:ext uri="{FF2B5EF4-FFF2-40B4-BE49-F238E27FC236}">
                  <a16:creationId xmlns:a16="http://schemas.microsoft.com/office/drawing/2014/main" id="{0221DAA4-EC74-4875-BDAB-21D8E5137661}"/>
                </a:ext>
              </a:extLst>
            </p:cNvPr>
            <p:cNvSpPr/>
            <p:nvPr/>
          </p:nvSpPr>
          <p:spPr>
            <a:xfrm rot="16200000">
              <a:off x="7623970" y="4434682"/>
              <a:ext cx="995363" cy="571500"/>
            </a:xfrm>
            <a:custGeom>
              <a:avLst/>
              <a:gdLst>
                <a:gd name="connsiteX0" fmla="*/ 681037 w 995362"/>
                <a:gd name="connsiteY0" fmla="*/ 350044 h 571500"/>
                <a:gd name="connsiteX1" fmla="*/ 557212 w 995362"/>
                <a:gd name="connsiteY1" fmla="*/ 316706 h 571500"/>
                <a:gd name="connsiteX2" fmla="*/ 397669 w 995362"/>
                <a:gd name="connsiteY2" fmla="*/ 276225 h 571500"/>
                <a:gd name="connsiteX3" fmla="*/ 328612 w 995362"/>
                <a:gd name="connsiteY3" fmla="*/ 257175 h 571500"/>
                <a:gd name="connsiteX4" fmla="*/ 283369 w 995362"/>
                <a:gd name="connsiteY4" fmla="*/ 245269 h 571500"/>
                <a:gd name="connsiteX5" fmla="*/ 271462 w 995362"/>
                <a:gd name="connsiteY5" fmla="*/ 240506 h 571500"/>
                <a:gd name="connsiteX6" fmla="*/ 257175 w 995362"/>
                <a:gd name="connsiteY6" fmla="*/ 233362 h 571500"/>
                <a:gd name="connsiteX7" fmla="*/ 230981 w 995362"/>
                <a:gd name="connsiteY7" fmla="*/ 209550 h 571500"/>
                <a:gd name="connsiteX8" fmla="*/ 197644 w 995362"/>
                <a:gd name="connsiteY8" fmla="*/ 169069 h 571500"/>
                <a:gd name="connsiteX9" fmla="*/ 171450 w 995362"/>
                <a:gd name="connsiteY9" fmla="*/ 123825 h 571500"/>
                <a:gd name="connsiteX10" fmla="*/ 159544 w 995362"/>
                <a:gd name="connsiteY10" fmla="*/ 92869 h 571500"/>
                <a:gd name="connsiteX11" fmla="*/ 152400 w 995362"/>
                <a:gd name="connsiteY11" fmla="*/ 69056 h 571500"/>
                <a:gd name="connsiteX12" fmla="*/ 138112 w 995362"/>
                <a:gd name="connsiteY12" fmla="*/ 33337 h 571500"/>
                <a:gd name="connsiteX13" fmla="*/ 133350 w 995362"/>
                <a:gd name="connsiteY13" fmla="*/ 0 h 571500"/>
                <a:gd name="connsiteX14" fmla="*/ 0 w 995362"/>
                <a:gd name="connsiteY14" fmla="*/ 550069 h 571500"/>
                <a:gd name="connsiteX15" fmla="*/ 30956 w 995362"/>
                <a:gd name="connsiteY15" fmla="*/ 571500 h 571500"/>
                <a:gd name="connsiteX16" fmla="*/ 69056 w 995362"/>
                <a:gd name="connsiteY16" fmla="*/ 566737 h 571500"/>
                <a:gd name="connsiteX17" fmla="*/ 97631 w 995362"/>
                <a:gd name="connsiteY17" fmla="*/ 552450 h 571500"/>
                <a:gd name="connsiteX18" fmla="*/ 126206 w 995362"/>
                <a:gd name="connsiteY18" fmla="*/ 538162 h 571500"/>
                <a:gd name="connsiteX19" fmla="*/ 157162 w 995362"/>
                <a:gd name="connsiteY19" fmla="*/ 516731 h 571500"/>
                <a:gd name="connsiteX20" fmla="*/ 185737 w 995362"/>
                <a:gd name="connsiteY20" fmla="*/ 497681 h 571500"/>
                <a:gd name="connsiteX21" fmla="*/ 226219 w 995362"/>
                <a:gd name="connsiteY21" fmla="*/ 481012 h 571500"/>
                <a:gd name="connsiteX22" fmla="*/ 259556 w 995362"/>
                <a:gd name="connsiteY22" fmla="*/ 469106 h 571500"/>
                <a:gd name="connsiteX23" fmla="*/ 300037 w 995362"/>
                <a:gd name="connsiteY23" fmla="*/ 466725 h 571500"/>
                <a:gd name="connsiteX24" fmla="*/ 419100 w 995362"/>
                <a:gd name="connsiteY24" fmla="*/ 464344 h 571500"/>
                <a:gd name="connsiteX25" fmla="*/ 621506 w 995362"/>
                <a:gd name="connsiteY25" fmla="*/ 464344 h 571500"/>
                <a:gd name="connsiteX26" fmla="*/ 845344 w 995362"/>
                <a:gd name="connsiteY26" fmla="*/ 466725 h 571500"/>
                <a:gd name="connsiteX27" fmla="*/ 931069 w 995362"/>
                <a:gd name="connsiteY27" fmla="*/ 464344 h 571500"/>
                <a:gd name="connsiteX28" fmla="*/ 952500 w 995362"/>
                <a:gd name="connsiteY28" fmla="*/ 464344 h 571500"/>
                <a:gd name="connsiteX29" fmla="*/ 976312 w 995362"/>
                <a:gd name="connsiteY29" fmla="*/ 459581 h 571500"/>
                <a:gd name="connsiteX30" fmla="*/ 990600 w 995362"/>
                <a:gd name="connsiteY30" fmla="*/ 450056 h 571500"/>
                <a:gd name="connsiteX31" fmla="*/ 995362 w 995362"/>
                <a:gd name="connsiteY31" fmla="*/ 440531 h 571500"/>
                <a:gd name="connsiteX32" fmla="*/ 983456 w 995362"/>
                <a:gd name="connsiteY32" fmla="*/ 426244 h 571500"/>
                <a:gd name="connsiteX33" fmla="*/ 945356 w 995362"/>
                <a:gd name="connsiteY33" fmla="*/ 414337 h 571500"/>
                <a:gd name="connsiteX34" fmla="*/ 854869 w 995362"/>
                <a:gd name="connsiteY34" fmla="*/ 390525 h 571500"/>
                <a:gd name="connsiteX35" fmla="*/ 681037 w 995362"/>
                <a:gd name="connsiteY35" fmla="*/ 35004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5362" h="571500">
                  <a:moveTo>
                    <a:pt x="681037" y="350044"/>
                  </a:moveTo>
                  <a:lnTo>
                    <a:pt x="557212" y="316706"/>
                  </a:lnTo>
                  <a:lnTo>
                    <a:pt x="397669" y="276225"/>
                  </a:lnTo>
                  <a:lnTo>
                    <a:pt x="328612" y="257175"/>
                  </a:lnTo>
                  <a:lnTo>
                    <a:pt x="283369" y="245269"/>
                  </a:lnTo>
                  <a:lnTo>
                    <a:pt x="271462" y="240506"/>
                  </a:lnTo>
                  <a:lnTo>
                    <a:pt x="257175" y="233362"/>
                  </a:lnTo>
                  <a:lnTo>
                    <a:pt x="230981" y="209550"/>
                  </a:lnTo>
                  <a:lnTo>
                    <a:pt x="197644" y="169069"/>
                  </a:lnTo>
                  <a:lnTo>
                    <a:pt x="171450" y="123825"/>
                  </a:lnTo>
                  <a:lnTo>
                    <a:pt x="159544" y="92869"/>
                  </a:lnTo>
                  <a:lnTo>
                    <a:pt x="152400" y="69056"/>
                  </a:lnTo>
                  <a:lnTo>
                    <a:pt x="138112" y="33337"/>
                  </a:lnTo>
                  <a:lnTo>
                    <a:pt x="133350" y="0"/>
                  </a:lnTo>
                  <a:lnTo>
                    <a:pt x="0" y="550069"/>
                  </a:lnTo>
                  <a:lnTo>
                    <a:pt x="30956" y="571500"/>
                  </a:lnTo>
                  <a:lnTo>
                    <a:pt x="69056" y="566737"/>
                  </a:lnTo>
                  <a:lnTo>
                    <a:pt x="97631" y="552450"/>
                  </a:lnTo>
                  <a:lnTo>
                    <a:pt x="126206" y="538162"/>
                  </a:lnTo>
                  <a:lnTo>
                    <a:pt x="157162" y="516731"/>
                  </a:lnTo>
                  <a:lnTo>
                    <a:pt x="185737" y="497681"/>
                  </a:lnTo>
                  <a:lnTo>
                    <a:pt x="226219" y="481012"/>
                  </a:lnTo>
                  <a:lnTo>
                    <a:pt x="259556" y="469106"/>
                  </a:lnTo>
                  <a:lnTo>
                    <a:pt x="300037" y="466725"/>
                  </a:lnTo>
                  <a:lnTo>
                    <a:pt x="419100" y="464344"/>
                  </a:lnTo>
                  <a:lnTo>
                    <a:pt x="621506" y="464344"/>
                  </a:lnTo>
                  <a:lnTo>
                    <a:pt x="845344" y="466725"/>
                  </a:lnTo>
                  <a:lnTo>
                    <a:pt x="931069" y="464344"/>
                  </a:lnTo>
                  <a:lnTo>
                    <a:pt x="952500" y="464344"/>
                  </a:lnTo>
                  <a:lnTo>
                    <a:pt x="976312" y="459581"/>
                  </a:lnTo>
                  <a:lnTo>
                    <a:pt x="990600" y="450056"/>
                  </a:lnTo>
                  <a:lnTo>
                    <a:pt x="995362" y="440531"/>
                  </a:lnTo>
                  <a:lnTo>
                    <a:pt x="983456" y="426244"/>
                  </a:lnTo>
                  <a:lnTo>
                    <a:pt x="945356" y="414337"/>
                  </a:lnTo>
                  <a:lnTo>
                    <a:pt x="854869" y="390525"/>
                  </a:lnTo>
                  <a:lnTo>
                    <a:pt x="68103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34063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6" grpId="0" animBg="1"/>
      <p:bldP spid="73" grpId="0" animBg="1"/>
      <p:bldP spid="74" grpId="0" animBg="1"/>
      <p:bldP spid="77" grpId="0" animBg="1"/>
      <p:bldP spid="78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43F8B93C-A021-484B-9207-8325C9C62A2F}"/>
              </a:ext>
            </a:extLst>
          </p:cNvPr>
          <p:cNvGrpSpPr/>
          <p:nvPr/>
        </p:nvGrpSpPr>
        <p:grpSpPr>
          <a:xfrm>
            <a:off x="4229102" y="1825625"/>
            <a:ext cx="4183064" cy="3770313"/>
            <a:chOff x="4229102" y="1825625"/>
            <a:chExt cx="4183064" cy="3770313"/>
          </a:xfrm>
          <a:solidFill>
            <a:srgbClr val="222A35"/>
          </a:solidFill>
        </p:grpSpPr>
        <p:sp>
          <p:nvSpPr>
            <p:cNvPr id="3" name="フリーフォーム 71">
              <a:extLst>
                <a:ext uri="{FF2B5EF4-FFF2-40B4-BE49-F238E27FC236}">
                  <a16:creationId xmlns:a16="http://schemas.microsoft.com/office/drawing/2014/main" id="{9C911167-A987-4C8E-8A77-54915EDDB21E}"/>
                </a:ext>
              </a:extLst>
            </p:cNvPr>
            <p:cNvSpPr/>
            <p:nvPr/>
          </p:nvSpPr>
          <p:spPr>
            <a:xfrm>
              <a:off x="4648202" y="3160713"/>
              <a:ext cx="1214438" cy="412750"/>
            </a:xfrm>
            <a:custGeom>
              <a:avLst/>
              <a:gdLst>
                <a:gd name="connsiteX0" fmla="*/ 440531 w 1214438"/>
                <a:gd name="connsiteY0" fmla="*/ 221456 h 414337"/>
                <a:gd name="connsiteX1" fmla="*/ 509588 w 1214438"/>
                <a:gd name="connsiteY1" fmla="*/ 204787 h 414337"/>
                <a:gd name="connsiteX2" fmla="*/ 573881 w 1214438"/>
                <a:gd name="connsiteY2" fmla="*/ 185737 h 414337"/>
                <a:gd name="connsiteX3" fmla="*/ 633413 w 1214438"/>
                <a:gd name="connsiteY3" fmla="*/ 161925 h 414337"/>
                <a:gd name="connsiteX4" fmla="*/ 692944 w 1214438"/>
                <a:gd name="connsiteY4" fmla="*/ 135731 h 414337"/>
                <a:gd name="connsiteX5" fmla="*/ 762000 w 1214438"/>
                <a:gd name="connsiteY5" fmla="*/ 104775 h 414337"/>
                <a:gd name="connsiteX6" fmla="*/ 821531 w 1214438"/>
                <a:gd name="connsiteY6" fmla="*/ 76200 h 414337"/>
                <a:gd name="connsiteX7" fmla="*/ 890588 w 1214438"/>
                <a:gd name="connsiteY7" fmla="*/ 38100 h 414337"/>
                <a:gd name="connsiteX8" fmla="*/ 923925 w 1214438"/>
                <a:gd name="connsiteY8" fmla="*/ 16669 h 414337"/>
                <a:gd name="connsiteX9" fmla="*/ 947738 w 1214438"/>
                <a:gd name="connsiteY9" fmla="*/ 0 h 414337"/>
                <a:gd name="connsiteX10" fmla="*/ 990600 w 1214438"/>
                <a:gd name="connsiteY10" fmla="*/ 4762 h 414337"/>
                <a:gd name="connsiteX11" fmla="*/ 1045369 w 1214438"/>
                <a:gd name="connsiteY11" fmla="*/ 23812 h 414337"/>
                <a:gd name="connsiteX12" fmla="*/ 1088231 w 1214438"/>
                <a:gd name="connsiteY12" fmla="*/ 45244 h 414337"/>
                <a:gd name="connsiteX13" fmla="*/ 1133475 w 1214438"/>
                <a:gd name="connsiteY13" fmla="*/ 71437 h 414337"/>
                <a:gd name="connsiteX14" fmla="*/ 1183481 w 1214438"/>
                <a:gd name="connsiteY14" fmla="*/ 100012 h 414337"/>
                <a:gd name="connsiteX15" fmla="*/ 1204913 w 1214438"/>
                <a:gd name="connsiteY15" fmla="*/ 116681 h 414337"/>
                <a:gd name="connsiteX16" fmla="*/ 1212056 w 1214438"/>
                <a:gd name="connsiteY16" fmla="*/ 128587 h 414337"/>
                <a:gd name="connsiteX17" fmla="*/ 1214438 w 1214438"/>
                <a:gd name="connsiteY17" fmla="*/ 147637 h 414337"/>
                <a:gd name="connsiteX18" fmla="*/ 1204913 w 1214438"/>
                <a:gd name="connsiteY18" fmla="*/ 173831 h 414337"/>
                <a:gd name="connsiteX19" fmla="*/ 1188244 w 1214438"/>
                <a:gd name="connsiteY19" fmla="*/ 195262 h 414337"/>
                <a:gd name="connsiteX20" fmla="*/ 1159669 w 1214438"/>
                <a:gd name="connsiteY20" fmla="*/ 214312 h 414337"/>
                <a:gd name="connsiteX21" fmla="*/ 1109663 w 1214438"/>
                <a:gd name="connsiteY21" fmla="*/ 240506 h 414337"/>
                <a:gd name="connsiteX22" fmla="*/ 1016794 w 1214438"/>
                <a:gd name="connsiteY22" fmla="*/ 271462 h 414337"/>
                <a:gd name="connsiteX23" fmla="*/ 931069 w 1214438"/>
                <a:gd name="connsiteY23" fmla="*/ 297656 h 414337"/>
                <a:gd name="connsiteX24" fmla="*/ 823913 w 1214438"/>
                <a:gd name="connsiteY24" fmla="*/ 328612 h 414337"/>
                <a:gd name="connsiteX25" fmla="*/ 826294 w 1214438"/>
                <a:gd name="connsiteY25" fmla="*/ 328612 h 414337"/>
                <a:gd name="connsiteX26" fmla="*/ 688181 w 1214438"/>
                <a:gd name="connsiteY26" fmla="*/ 357187 h 414337"/>
                <a:gd name="connsiteX27" fmla="*/ 528638 w 1214438"/>
                <a:gd name="connsiteY27" fmla="*/ 390525 h 414337"/>
                <a:gd name="connsiteX28" fmla="*/ 442913 w 1214438"/>
                <a:gd name="connsiteY28" fmla="*/ 404812 h 414337"/>
                <a:gd name="connsiteX29" fmla="*/ 409575 w 1214438"/>
                <a:gd name="connsiteY29" fmla="*/ 409575 h 414337"/>
                <a:gd name="connsiteX30" fmla="*/ 369094 w 1214438"/>
                <a:gd name="connsiteY30" fmla="*/ 411956 h 414337"/>
                <a:gd name="connsiteX31" fmla="*/ 323850 w 1214438"/>
                <a:gd name="connsiteY31" fmla="*/ 414337 h 414337"/>
                <a:gd name="connsiteX32" fmla="*/ 290513 w 1214438"/>
                <a:gd name="connsiteY32" fmla="*/ 414337 h 414337"/>
                <a:gd name="connsiteX33" fmla="*/ 233363 w 1214438"/>
                <a:gd name="connsiteY33" fmla="*/ 414337 h 414337"/>
                <a:gd name="connsiteX34" fmla="*/ 169069 w 1214438"/>
                <a:gd name="connsiteY34" fmla="*/ 407194 h 414337"/>
                <a:gd name="connsiteX35" fmla="*/ 121444 w 1214438"/>
                <a:gd name="connsiteY35" fmla="*/ 395287 h 414337"/>
                <a:gd name="connsiteX36" fmla="*/ 90488 w 1214438"/>
                <a:gd name="connsiteY36" fmla="*/ 385762 h 414337"/>
                <a:gd name="connsiteX37" fmla="*/ 33338 w 1214438"/>
                <a:gd name="connsiteY37" fmla="*/ 364331 h 414337"/>
                <a:gd name="connsiteX38" fmla="*/ 0 w 1214438"/>
                <a:gd name="connsiteY38" fmla="*/ 352425 h 414337"/>
                <a:gd name="connsiteX39" fmla="*/ 0 w 1214438"/>
                <a:gd name="connsiteY39" fmla="*/ 197644 h 414337"/>
                <a:gd name="connsiteX40" fmla="*/ 88106 w 1214438"/>
                <a:gd name="connsiteY40" fmla="*/ 228600 h 414337"/>
                <a:gd name="connsiteX41" fmla="*/ 140494 w 1214438"/>
                <a:gd name="connsiteY41" fmla="*/ 242887 h 414337"/>
                <a:gd name="connsiteX42" fmla="*/ 178594 w 1214438"/>
                <a:gd name="connsiteY42" fmla="*/ 247650 h 414337"/>
                <a:gd name="connsiteX43" fmla="*/ 223838 w 1214438"/>
                <a:gd name="connsiteY43" fmla="*/ 250031 h 414337"/>
                <a:gd name="connsiteX44" fmla="*/ 288131 w 1214438"/>
                <a:gd name="connsiteY44" fmla="*/ 245269 h 414337"/>
                <a:gd name="connsiteX45" fmla="*/ 440531 w 1214438"/>
                <a:gd name="connsiteY45" fmla="*/ 221456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14438" h="414337">
                  <a:moveTo>
                    <a:pt x="440531" y="221456"/>
                  </a:moveTo>
                  <a:lnTo>
                    <a:pt x="509588" y="204787"/>
                  </a:lnTo>
                  <a:lnTo>
                    <a:pt x="573881" y="185737"/>
                  </a:lnTo>
                  <a:lnTo>
                    <a:pt x="633413" y="161925"/>
                  </a:lnTo>
                  <a:lnTo>
                    <a:pt x="692944" y="135731"/>
                  </a:lnTo>
                  <a:lnTo>
                    <a:pt x="762000" y="104775"/>
                  </a:lnTo>
                  <a:lnTo>
                    <a:pt x="821531" y="76200"/>
                  </a:lnTo>
                  <a:lnTo>
                    <a:pt x="890588" y="38100"/>
                  </a:lnTo>
                  <a:lnTo>
                    <a:pt x="923925" y="16669"/>
                  </a:lnTo>
                  <a:lnTo>
                    <a:pt x="947738" y="0"/>
                  </a:lnTo>
                  <a:lnTo>
                    <a:pt x="990600" y="4762"/>
                  </a:lnTo>
                  <a:lnTo>
                    <a:pt x="1045369" y="23812"/>
                  </a:lnTo>
                  <a:lnTo>
                    <a:pt x="1088231" y="45244"/>
                  </a:lnTo>
                  <a:lnTo>
                    <a:pt x="1133475" y="71437"/>
                  </a:lnTo>
                  <a:lnTo>
                    <a:pt x="1183481" y="100012"/>
                  </a:lnTo>
                  <a:lnTo>
                    <a:pt x="1204913" y="116681"/>
                  </a:lnTo>
                  <a:lnTo>
                    <a:pt x="1212056" y="128587"/>
                  </a:lnTo>
                  <a:lnTo>
                    <a:pt x="1214438" y="147637"/>
                  </a:lnTo>
                  <a:lnTo>
                    <a:pt x="1204913" y="173831"/>
                  </a:lnTo>
                  <a:lnTo>
                    <a:pt x="1188244" y="195262"/>
                  </a:lnTo>
                  <a:lnTo>
                    <a:pt x="1159669" y="214312"/>
                  </a:lnTo>
                  <a:lnTo>
                    <a:pt x="1109663" y="240506"/>
                  </a:lnTo>
                  <a:lnTo>
                    <a:pt x="1016794" y="271462"/>
                  </a:lnTo>
                  <a:lnTo>
                    <a:pt x="931069" y="297656"/>
                  </a:lnTo>
                  <a:lnTo>
                    <a:pt x="823913" y="328612"/>
                  </a:lnTo>
                  <a:cubicBezTo>
                    <a:pt x="823152" y="328837"/>
                    <a:pt x="825500" y="328612"/>
                    <a:pt x="826294" y="328612"/>
                  </a:cubicBezTo>
                  <a:lnTo>
                    <a:pt x="688181" y="357187"/>
                  </a:lnTo>
                  <a:lnTo>
                    <a:pt x="528638" y="390525"/>
                  </a:lnTo>
                  <a:lnTo>
                    <a:pt x="442913" y="404812"/>
                  </a:lnTo>
                  <a:lnTo>
                    <a:pt x="409575" y="409575"/>
                  </a:lnTo>
                  <a:lnTo>
                    <a:pt x="369094" y="411956"/>
                  </a:lnTo>
                  <a:lnTo>
                    <a:pt x="323850" y="414337"/>
                  </a:lnTo>
                  <a:lnTo>
                    <a:pt x="290513" y="414337"/>
                  </a:lnTo>
                  <a:lnTo>
                    <a:pt x="233363" y="414337"/>
                  </a:lnTo>
                  <a:lnTo>
                    <a:pt x="169069" y="407194"/>
                  </a:lnTo>
                  <a:lnTo>
                    <a:pt x="121444" y="395287"/>
                  </a:lnTo>
                  <a:lnTo>
                    <a:pt x="90488" y="385762"/>
                  </a:lnTo>
                  <a:lnTo>
                    <a:pt x="33338" y="364331"/>
                  </a:lnTo>
                  <a:lnTo>
                    <a:pt x="0" y="352425"/>
                  </a:lnTo>
                  <a:lnTo>
                    <a:pt x="0" y="197644"/>
                  </a:lnTo>
                  <a:lnTo>
                    <a:pt x="88106" y="228600"/>
                  </a:lnTo>
                  <a:lnTo>
                    <a:pt x="140494" y="242887"/>
                  </a:lnTo>
                  <a:lnTo>
                    <a:pt x="178594" y="247650"/>
                  </a:lnTo>
                  <a:lnTo>
                    <a:pt x="223838" y="250031"/>
                  </a:lnTo>
                  <a:lnTo>
                    <a:pt x="288131" y="245269"/>
                  </a:lnTo>
                  <a:lnTo>
                    <a:pt x="440531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5">
              <a:extLst>
                <a:ext uri="{FF2B5EF4-FFF2-40B4-BE49-F238E27FC236}">
                  <a16:creationId xmlns:a16="http://schemas.microsoft.com/office/drawing/2014/main" id="{0F1630EF-292F-40BD-B237-12355431DEF0}"/>
                </a:ext>
              </a:extLst>
            </p:cNvPr>
            <p:cNvSpPr/>
            <p:nvPr/>
          </p:nvSpPr>
          <p:spPr>
            <a:xfrm rot="16200000">
              <a:off x="2956721" y="3366294"/>
              <a:ext cx="3160712" cy="615950"/>
            </a:xfrm>
            <a:custGeom>
              <a:avLst/>
              <a:gdLst>
                <a:gd name="connsiteX0" fmla="*/ 1339886 w 3160758"/>
                <a:gd name="connsiteY0" fmla="*/ 274849 h 615767"/>
                <a:gd name="connsiteX1" fmla="*/ 1553951 w 3160758"/>
                <a:gd name="connsiteY1" fmla="*/ 274849 h 615767"/>
                <a:gd name="connsiteX2" fmla="*/ 1799729 w 3160758"/>
                <a:gd name="connsiteY2" fmla="*/ 274849 h 615767"/>
                <a:gd name="connsiteX3" fmla="*/ 2064007 w 3160758"/>
                <a:gd name="connsiteY3" fmla="*/ 274849 h 615767"/>
                <a:gd name="connsiteX4" fmla="*/ 2338855 w 3160758"/>
                <a:gd name="connsiteY4" fmla="*/ 274849 h 615767"/>
                <a:gd name="connsiteX5" fmla="*/ 2542349 w 3160758"/>
                <a:gd name="connsiteY5" fmla="*/ 274849 h 615767"/>
                <a:gd name="connsiteX6" fmla="*/ 2645417 w 3160758"/>
                <a:gd name="connsiteY6" fmla="*/ 274849 h 615767"/>
                <a:gd name="connsiteX7" fmla="*/ 2714129 w 3160758"/>
                <a:gd name="connsiteY7" fmla="*/ 269563 h 615767"/>
                <a:gd name="connsiteX8" fmla="*/ 2766985 w 3160758"/>
                <a:gd name="connsiteY8" fmla="*/ 261635 h 615767"/>
                <a:gd name="connsiteX9" fmla="*/ 2843625 w 3160758"/>
                <a:gd name="connsiteY9" fmla="*/ 245778 h 615767"/>
                <a:gd name="connsiteX10" fmla="*/ 2899123 w 3160758"/>
                <a:gd name="connsiteY10" fmla="*/ 229921 h 615767"/>
                <a:gd name="connsiteX11" fmla="*/ 2930837 w 3160758"/>
                <a:gd name="connsiteY11" fmla="*/ 211422 h 615767"/>
                <a:gd name="connsiteX12" fmla="*/ 2970478 w 3160758"/>
                <a:gd name="connsiteY12" fmla="*/ 182352 h 615767"/>
                <a:gd name="connsiteX13" fmla="*/ 3007477 w 3160758"/>
                <a:gd name="connsiteY13" fmla="*/ 147995 h 615767"/>
                <a:gd name="connsiteX14" fmla="*/ 3041833 w 3160758"/>
                <a:gd name="connsiteY14" fmla="*/ 105711 h 615767"/>
                <a:gd name="connsiteX15" fmla="*/ 3068261 w 3160758"/>
                <a:gd name="connsiteY15" fmla="*/ 68712 h 615767"/>
                <a:gd name="connsiteX16" fmla="*/ 3097331 w 3160758"/>
                <a:gd name="connsiteY16" fmla="*/ 10571 h 615767"/>
                <a:gd name="connsiteX17" fmla="*/ 3110545 w 3160758"/>
                <a:gd name="connsiteY17" fmla="*/ 0 h 615767"/>
                <a:gd name="connsiteX18" fmla="*/ 3131687 w 3160758"/>
                <a:gd name="connsiteY18" fmla="*/ 0 h 615767"/>
                <a:gd name="connsiteX19" fmla="*/ 3139616 w 3160758"/>
                <a:gd name="connsiteY19" fmla="*/ 5286 h 615767"/>
                <a:gd name="connsiteX20" fmla="*/ 3150187 w 3160758"/>
                <a:gd name="connsiteY20" fmla="*/ 23785 h 615767"/>
                <a:gd name="connsiteX21" fmla="*/ 3158115 w 3160758"/>
                <a:gd name="connsiteY21" fmla="*/ 63427 h 615767"/>
                <a:gd name="connsiteX22" fmla="*/ 3160758 w 3160758"/>
                <a:gd name="connsiteY22" fmla="*/ 108354 h 615767"/>
                <a:gd name="connsiteX23" fmla="*/ 3155472 w 3160758"/>
                <a:gd name="connsiteY23" fmla="*/ 155924 h 615767"/>
                <a:gd name="connsiteX24" fmla="*/ 3142259 w 3160758"/>
                <a:gd name="connsiteY24" fmla="*/ 198208 h 615767"/>
                <a:gd name="connsiteX25" fmla="*/ 3115831 w 3160758"/>
                <a:gd name="connsiteY25" fmla="*/ 256349 h 615767"/>
                <a:gd name="connsiteX26" fmla="*/ 3073546 w 3160758"/>
                <a:gd name="connsiteY26" fmla="*/ 327704 h 615767"/>
                <a:gd name="connsiteX27" fmla="*/ 3025976 w 3160758"/>
                <a:gd name="connsiteY27" fmla="*/ 391131 h 615767"/>
                <a:gd name="connsiteX28" fmla="*/ 2944050 w 3160758"/>
                <a:gd name="connsiteY28" fmla="*/ 496842 h 615767"/>
                <a:gd name="connsiteX29" fmla="*/ 2904409 w 3160758"/>
                <a:gd name="connsiteY29" fmla="*/ 541769 h 615767"/>
                <a:gd name="connsiteX30" fmla="*/ 2851553 w 3160758"/>
                <a:gd name="connsiteY30" fmla="*/ 584053 h 615767"/>
                <a:gd name="connsiteX31" fmla="*/ 2806626 w 3160758"/>
                <a:gd name="connsiteY31" fmla="*/ 610481 h 615767"/>
                <a:gd name="connsiteX32" fmla="*/ 2788127 w 3160758"/>
                <a:gd name="connsiteY32" fmla="*/ 615767 h 615767"/>
                <a:gd name="connsiteX33" fmla="*/ 2751128 w 3160758"/>
                <a:gd name="connsiteY33" fmla="*/ 599910 h 615767"/>
                <a:gd name="connsiteX34" fmla="*/ 2669202 w 3160758"/>
                <a:gd name="connsiteY34" fmla="*/ 576125 h 615767"/>
                <a:gd name="connsiteX35" fmla="*/ 2539706 w 3160758"/>
                <a:gd name="connsiteY35" fmla="*/ 541769 h 615767"/>
                <a:gd name="connsiteX36" fmla="*/ 2428709 w 3160758"/>
                <a:gd name="connsiteY36" fmla="*/ 523269 h 615767"/>
                <a:gd name="connsiteX37" fmla="*/ 2330927 w 3160758"/>
                <a:gd name="connsiteY37" fmla="*/ 510056 h 615767"/>
                <a:gd name="connsiteX38" fmla="*/ 2193502 w 3160758"/>
                <a:gd name="connsiteY38" fmla="*/ 502127 h 615767"/>
                <a:gd name="connsiteX39" fmla="*/ 2013794 w 3160758"/>
                <a:gd name="connsiteY39" fmla="*/ 499484 h 615767"/>
                <a:gd name="connsiteX40" fmla="*/ 1815586 w 3160758"/>
                <a:gd name="connsiteY40" fmla="*/ 502127 h 615767"/>
                <a:gd name="connsiteX41" fmla="*/ 1606807 w 3160758"/>
                <a:gd name="connsiteY41" fmla="*/ 496842 h 615767"/>
                <a:gd name="connsiteX42" fmla="*/ 1363671 w 3160758"/>
                <a:gd name="connsiteY42" fmla="*/ 491556 h 615767"/>
                <a:gd name="connsiteX43" fmla="*/ 1176034 w 3160758"/>
                <a:gd name="connsiteY43" fmla="*/ 483628 h 615767"/>
                <a:gd name="connsiteX44" fmla="*/ 985755 w 3160758"/>
                <a:gd name="connsiteY44" fmla="*/ 475700 h 615767"/>
                <a:gd name="connsiteX45" fmla="*/ 787546 w 3160758"/>
                <a:gd name="connsiteY45" fmla="*/ 465128 h 615767"/>
                <a:gd name="connsiteX46" fmla="*/ 615766 w 3160758"/>
                <a:gd name="connsiteY46" fmla="*/ 457200 h 615767"/>
                <a:gd name="connsiteX47" fmla="*/ 462485 w 3160758"/>
                <a:gd name="connsiteY47" fmla="*/ 449272 h 615767"/>
                <a:gd name="connsiteX48" fmla="*/ 285419 w 3160758"/>
                <a:gd name="connsiteY48" fmla="*/ 441343 h 615767"/>
                <a:gd name="connsiteX49" fmla="*/ 0 w 3160758"/>
                <a:gd name="connsiteY49" fmla="*/ 430772 h 615767"/>
                <a:gd name="connsiteX50" fmla="*/ 2642 w 3160758"/>
                <a:gd name="connsiteY50" fmla="*/ 103068 h 615767"/>
                <a:gd name="connsiteX51" fmla="*/ 58141 w 3160758"/>
                <a:gd name="connsiteY51" fmla="*/ 155924 h 615767"/>
                <a:gd name="connsiteX52" fmla="*/ 87211 w 3160758"/>
                <a:gd name="connsiteY52" fmla="*/ 179709 h 615767"/>
                <a:gd name="connsiteX53" fmla="*/ 132138 w 3160758"/>
                <a:gd name="connsiteY53" fmla="*/ 200851 h 615767"/>
                <a:gd name="connsiteX54" fmla="*/ 200850 w 3160758"/>
                <a:gd name="connsiteY54" fmla="*/ 214065 h 615767"/>
                <a:gd name="connsiteX55" fmla="*/ 364702 w 3160758"/>
                <a:gd name="connsiteY55" fmla="*/ 227279 h 615767"/>
                <a:gd name="connsiteX56" fmla="*/ 628980 w 3160758"/>
                <a:gd name="connsiteY56" fmla="*/ 245778 h 615767"/>
                <a:gd name="connsiteX57" fmla="*/ 911757 w 3160758"/>
                <a:gd name="connsiteY57" fmla="*/ 264278 h 615767"/>
                <a:gd name="connsiteX58" fmla="*/ 1242104 w 3160758"/>
                <a:gd name="connsiteY58" fmla="*/ 274849 h 615767"/>
                <a:gd name="connsiteX59" fmla="*/ 1339886 w 3160758"/>
                <a:gd name="connsiteY59" fmla="*/ 274849 h 61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60758" h="615767">
                  <a:moveTo>
                    <a:pt x="1339886" y="274849"/>
                  </a:moveTo>
                  <a:lnTo>
                    <a:pt x="1553951" y="274849"/>
                  </a:lnTo>
                  <a:lnTo>
                    <a:pt x="1799729" y="274849"/>
                  </a:lnTo>
                  <a:lnTo>
                    <a:pt x="2064007" y="274849"/>
                  </a:lnTo>
                  <a:lnTo>
                    <a:pt x="2338855" y="274849"/>
                  </a:lnTo>
                  <a:lnTo>
                    <a:pt x="2542349" y="274849"/>
                  </a:lnTo>
                  <a:lnTo>
                    <a:pt x="2645417" y="274849"/>
                  </a:lnTo>
                  <a:lnTo>
                    <a:pt x="2714129" y="269563"/>
                  </a:lnTo>
                  <a:lnTo>
                    <a:pt x="2766985" y="261635"/>
                  </a:lnTo>
                  <a:lnTo>
                    <a:pt x="2843625" y="245778"/>
                  </a:lnTo>
                  <a:lnTo>
                    <a:pt x="2899123" y="229921"/>
                  </a:lnTo>
                  <a:lnTo>
                    <a:pt x="2930837" y="211422"/>
                  </a:lnTo>
                  <a:lnTo>
                    <a:pt x="2970478" y="182352"/>
                  </a:lnTo>
                  <a:lnTo>
                    <a:pt x="3007477" y="147995"/>
                  </a:lnTo>
                  <a:lnTo>
                    <a:pt x="3041833" y="105711"/>
                  </a:lnTo>
                  <a:lnTo>
                    <a:pt x="3068261" y="68712"/>
                  </a:lnTo>
                  <a:lnTo>
                    <a:pt x="3097331" y="10571"/>
                  </a:lnTo>
                  <a:lnTo>
                    <a:pt x="3110545" y="0"/>
                  </a:lnTo>
                  <a:lnTo>
                    <a:pt x="3131687" y="0"/>
                  </a:lnTo>
                  <a:lnTo>
                    <a:pt x="3139616" y="5286"/>
                  </a:lnTo>
                  <a:lnTo>
                    <a:pt x="3150187" y="23785"/>
                  </a:lnTo>
                  <a:lnTo>
                    <a:pt x="3158115" y="63427"/>
                  </a:lnTo>
                  <a:lnTo>
                    <a:pt x="3160758" y="108354"/>
                  </a:lnTo>
                  <a:lnTo>
                    <a:pt x="3155472" y="155924"/>
                  </a:lnTo>
                  <a:lnTo>
                    <a:pt x="3142259" y="198208"/>
                  </a:lnTo>
                  <a:lnTo>
                    <a:pt x="3115831" y="256349"/>
                  </a:lnTo>
                  <a:lnTo>
                    <a:pt x="3073546" y="327704"/>
                  </a:lnTo>
                  <a:lnTo>
                    <a:pt x="3025976" y="391131"/>
                  </a:lnTo>
                  <a:lnTo>
                    <a:pt x="2944050" y="496842"/>
                  </a:lnTo>
                  <a:lnTo>
                    <a:pt x="2904409" y="541769"/>
                  </a:lnTo>
                  <a:lnTo>
                    <a:pt x="2851553" y="584053"/>
                  </a:lnTo>
                  <a:lnTo>
                    <a:pt x="2806626" y="610481"/>
                  </a:lnTo>
                  <a:lnTo>
                    <a:pt x="2788127" y="615767"/>
                  </a:lnTo>
                  <a:lnTo>
                    <a:pt x="2751128" y="599910"/>
                  </a:lnTo>
                  <a:lnTo>
                    <a:pt x="2669202" y="576125"/>
                  </a:lnTo>
                  <a:lnTo>
                    <a:pt x="2539706" y="541769"/>
                  </a:lnTo>
                  <a:lnTo>
                    <a:pt x="2428709" y="523269"/>
                  </a:lnTo>
                  <a:lnTo>
                    <a:pt x="2330927" y="510056"/>
                  </a:lnTo>
                  <a:lnTo>
                    <a:pt x="2193502" y="502127"/>
                  </a:lnTo>
                  <a:lnTo>
                    <a:pt x="2013794" y="499484"/>
                  </a:lnTo>
                  <a:lnTo>
                    <a:pt x="1815586" y="502127"/>
                  </a:lnTo>
                  <a:lnTo>
                    <a:pt x="1606807" y="496842"/>
                  </a:lnTo>
                  <a:lnTo>
                    <a:pt x="1363671" y="491556"/>
                  </a:lnTo>
                  <a:lnTo>
                    <a:pt x="1176034" y="483628"/>
                  </a:lnTo>
                  <a:lnTo>
                    <a:pt x="985755" y="475700"/>
                  </a:lnTo>
                  <a:lnTo>
                    <a:pt x="787546" y="465128"/>
                  </a:lnTo>
                  <a:lnTo>
                    <a:pt x="615766" y="457200"/>
                  </a:lnTo>
                  <a:lnTo>
                    <a:pt x="462485" y="449272"/>
                  </a:lnTo>
                  <a:lnTo>
                    <a:pt x="285419" y="441343"/>
                  </a:lnTo>
                  <a:lnTo>
                    <a:pt x="0" y="430772"/>
                  </a:lnTo>
                  <a:cubicBezTo>
                    <a:pt x="881" y="321537"/>
                    <a:pt x="1761" y="212303"/>
                    <a:pt x="2642" y="103068"/>
                  </a:cubicBezTo>
                  <a:lnTo>
                    <a:pt x="58141" y="155924"/>
                  </a:lnTo>
                  <a:lnTo>
                    <a:pt x="87211" y="179709"/>
                  </a:lnTo>
                  <a:lnTo>
                    <a:pt x="132138" y="200851"/>
                  </a:lnTo>
                  <a:lnTo>
                    <a:pt x="200850" y="214065"/>
                  </a:lnTo>
                  <a:lnTo>
                    <a:pt x="364702" y="227279"/>
                  </a:lnTo>
                  <a:lnTo>
                    <a:pt x="628980" y="245778"/>
                  </a:lnTo>
                  <a:lnTo>
                    <a:pt x="911757" y="264278"/>
                  </a:lnTo>
                  <a:lnTo>
                    <a:pt x="1242104" y="274849"/>
                  </a:lnTo>
                  <a:lnTo>
                    <a:pt x="1339886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2">
              <a:extLst>
                <a:ext uri="{FF2B5EF4-FFF2-40B4-BE49-F238E27FC236}">
                  <a16:creationId xmlns:a16="http://schemas.microsoft.com/office/drawing/2014/main" id="{40536C37-E6DA-417D-A8F6-2F6C9558C001}"/>
                </a:ext>
              </a:extLst>
            </p:cNvPr>
            <p:cNvSpPr/>
            <p:nvPr/>
          </p:nvSpPr>
          <p:spPr>
            <a:xfrm>
              <a:off x="4279902" y="4510088"/>
              <a:ext cx="1778000" cy="1085850"/>
            </a:xfrm>
            <a:custGeom>
              <a:avLst/>
              <a:gdLst>
                <a:gd name="connsiteX0" fmla="*/ 995363 w 1778794"/>
                <a:gd name="connsiteY0" fmla="*/ 371475 h 1085850"/>
                <a:gd name="connsiteX1" fmla="*/ 783432 w 1778794"/>
                <a:gd name="connsiteY1" fmla="*/ 466725 h 1085850"/>
                <a:gd name="connsiteX2" fmla="*/ 590550 w 1778794"/>
                <a:gd name="connsiteY2" fmla="*/ 552450 h 1085850"/>
                <a:gd name="connsiteX3" fmla="*/ 481013 w 1778794"/>
                <a:gd name="connsiteY3" fmla="*/ 597693 h 1085850"/>
                <a:gd name="connsiteX4" fmla="*/ 400050 w 1778794"/>
                <a:gd name="connsiteY4" fmla="*/ 631031 h 1085850"/>
                <a:gd name="connsiteX5" fmla="*/ 359569 w 1778794"/>
                <a:gd name="connsiteY5" fmla="*/ 642937 h 1085850"/>
                <a:gd name="connsiteX6" fmla="*/ 76200 w 1778794"/>
                <a:gd name="connsiteY6" fmla="*/ 704850 h 1085850"/>
                <a:gd name="connsiteX7" fmla="*/ 38100 w 1778794"/>
                <a:gd name="connsiteY7" fmla="*/ 716756 h 1085850"/>
                <a:gd name="connsiteX8" fmla="*/ 16669 w 1778794"/>
                <a:gd name="connsiteY8" fmla="*/ 731043 h 1085850"/>
                <a:gd name="connsiteX9" fmla="*/ 2382 w 1778794"/>
                <a:gd name="connsiteY9" fmla="*/ 754856 h 1085850"/>
                <a:gd name="connsiteX10" fmla="*/ 0 w 1778794"/>
                <a:gd name="connsiteY10" fmla="*/ 766762 h 1085850"/>
                <a:gd name="connsiteX11" fmla="*/ 16669 w 1778794"/>
                <a:gd name="connsiteY11" fmla="*/ 821531 h 1085850"/>
                <a:gd name="connsiteX12" fmla="*/ 45244 w 1778794"/>
                <a:gd name="connsiteY12" fmla="*/ 904875 h 1085850"/>
                <a:gd name="connsiteX13" fmla="*/ 66675 w 1778794"/>
                <a:gd name="connsiteY13" fmla="*/ 957262 h 1085850"/>
                <a:gd name="connsiteX14" fmla="*/ 92869 w 1778794"/>
                <a:gd name="connsiteY14" fmla="*/ 1002506 h 1085850"/>
                <a:gd name="connsiteX15" fmla="*/ 111919 w 1778794"/>
                <a:gd name="connsiteY15" fmla="*/ 1031081 h 1085850"/>
                <a:gd name="connsiteX16" fmla="*/ 133350 w 1778794"/>
                <a:gd name="connsiteY16" fmla="*/ 1054893 h 1085850"/>
                <a:gd name="connsiteX17" fmla="*/ 154782 w 1778794"/>
                <a:gd name="connsiteY17" fmla="*/ 1071562 h 1085850"/>
                <a:gd name="connsiteX18" fmla="*/ 176213 w 1778794"/>
                <a:gd name="connsiteY18" fmla="*/ 1081087 h 1085850"/>
                <a:gd name="connsiteX19" fmla="*/ 195263 w 1778794"/>
                <a:gd name="connsiteY19" fmla="*/ 1085850 h 1085850"/>
                <a:gd name="connsiteX20" fmla="*/ 216694 w 1778794"/>
                <a:gd name="connsiteY20" fmla="*/ 1076325 h 1085850"/>
                <a:gd name="connsiteX21" fmla="*/ 288132 w 1778794"/>
                <a:gd name="connsiteY21" fmla="*/ 1028700 h 1085850"/>
                <a:gd name="connsiteX22" fmla="*/ 433388 w 1778794"/>
                <a:gd name="connsiteY22" fmla="*/ 935831 h 1085850"/>
                <a:gd name="connsiteX23" fmla="*/ 650082 w 1778794"/>
                <a:gd name="connsiteY23" fmla="*/ 795337 h 1085850"/>
                <a:gd name="connsiteX24" fmla="*/ 852488 w 1778794"/>
                <a:gd name="connsiteY24" fmla="*/ 661987 h 1085850"/>
                <a:gd name="connsiteX25" fmla="*/ 1047750 w 1778794"/>
                <a:gd name="connsiteY25" fmla="*/ 535781 h 1085850"/>
                <a:gd name="connsiteX26" fmla="*/ 1269207 w 1778794"/>
                <a:gd name="connsiteY26" fmla="*/ 388143 h 1085850"/>
                <a:gd name="connsiteX27" fmla="*/ 1473994 w 1778794"/>
                <a:gd name="connsiteY27" fmla="*/ 250031 h 1085850"/>
                <a:gd name="connsiteX28" fmla="*/ 1624013 w 1778794"/>
                <a:gd name="connsiteY28" fmla="*/ 152400 h 1085850"/>
                <a:gd name="connsiteX29" fmla="*/ 1745457 w 1778794"/>
                <a:gd name="connsiteY29" fmla="*/ 71437 h 1085850"/>
                <a:gd name="connsiteX30" fmla="*/ 1766888 w 1778794"/>
                <a:gd name="connsiteY30" fmla="*/ 54768 h 1085850"/>
                <a:gd name="connsiteX31" fmla="*/ 1776413 w 1778794"/>
                <a:gd name="connsiteY31" fmla="*/ 38100 h 1085850"/>
                <a:gd name="connsiteX32" fmla="*/ 1778794 w 1778794"/>
                <a:gd name="connsiteY32" fmla="*/ 14287 h 1085850"/>
                <a:gd name="connsiteX33" fmla="*/ 1774032 w 1778794"/>
                <a:gd name="connsiteY33" fmla="*/ 2381 h 1085850"/>
                <a:gd name="connsiteX34" fmla="*/ 1764507 w 1778794"/>
                <a:gd name="connsiteY34" fmla="*/ 0 h 1085850"/>
                <a:gd name="connsiteX35" fmla="*/ 1733550 w 1778794"/>
                <a:gd name="connsiteY35" fmla="*/ 9525 h 1085850"/>
                <a:gd name="connsiteX36" fmla="*/ 1616869 w 1778794"/>
                <a:gd name="connsiteY36" fmla="*/ 66675 h 1085850"/>
                <a:gd name="connsiteX37" fmla="*/ 1443038 w 1778794"/>
                <a:gd name="connsiteY37" fmla="*/ 154781 h 1085850"/>
                <a:gd name="connsiteX38" fmla="*/ 1273969 w 1778794"/>
                <a:gd name="connsiteY38" fmla="*/ 240506 h 1085850"/>
                <a:gd name="connsiteX39" fmla="*/ 1095375 w 1778794"/>
                <a:gd name="connsiteY39" fmla="*/ 326231 h 1085850"/>
                <a:gd name="connsiteX40" fmla="*/ 995363 w 1778794"/>
                <a:gd name="connsiteY40" fmla="*/ 371475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778794" h="1085850">
                  <a:moveTo>
                    <a:pt x="995363" y="371475"/>
                  </a:moveTo>
                  <a:lnTo>
                    <a:pt x="783432" y="466725"/>
                  </a:lnTo>
                  <a:lnTo>
                    <a:pt x="590550" y="552450"/>
                  </a:lnTo>
                  <a:lnTo>
                    <a:pt x="481013" y="597693"/>
                  </a:lnTo>
                  <a:lnTo>
                    <a:pt x="400050" y="631031"/>
                  </a:lnTo>
                  <a:lnTo>
                    <a:pt x="359569" y="642937"/>
                  </a:lnTo>
                  <a:lnTo>
                    <a:pt x="76200" y="704850"/>
                  </a:lnTo>
                  <a:lnTo>
                    <a:pt x="38100" y="716756"/>
                  </a:lnTo>
                  <a:lnTo>
                    <a:pt x="16669" y="731043"/>
                  </a:lnTo>
                  <a:lnTo>
                    <a:pt x="2382" y="754856"/>
                  </a:lnTo>
                  <a:lnTo>
                    <a:pt x="0" y="766762"/>
                  </a:lnTo>
                  <a:lnTo>
                    <a:pt x="16669" y="821531"/>
                  </a:lnTo>
                  <a:lnTo>
                    <a:pt x="45244" y="904875"/>
                  </a:lnTo>
                  <a:lnTo>
                    <a:pt x="66675" y="957262"/>
                  </a:lnTo>
                  <a:lnTo>
                    <a:pt x="92869" y="1002506"/>
                  </a:lnTo>
                  <a:lnTo>
                    <a:pt x="111919" y="1031081"/>
                  </a:lnTo>
                  <a:lnTo>
                    <a:pt x="133350" y="1054893"/>
                  </a:lnTo>
                  <a:lnTo>
                    <a:pt x="154782" y="1071562"/>
                  </a:lnTo>
                  <a:lnTo>
                    <a:pt x="176213" y="1081087"/>
                  </a:lnTo>
                  <a:lnTo>
                    <a:pt x="195263" y="1085850"/>
                  </a:lnTo>
                  <a:lnTo>
                    <a:pt x="216694" y="1076325"/>
                  </a:lnTo>
                  <a:lnTo>
                    <a:pt x="288132" y="1028700"/>
                  </a:lnTo>
                  <a:lnTo>
                    <a:pt x="433388" y="935831"/>
                  </a:lnTo>
                  <a:lnTo>
                    <a:pt x="650082" y="795337"/>
                  </a:lnTo>
                  <a:lnTo>
                    <a:pt x="852488" y="661987"/>
                  </a:lnTo>
                  <a:lnTo>
                    <a:pt x="1047750" y="535781"/>
                  </a:lnTo>
                  <a:lnTo>
                    <a:pt x="1269207" y="388143"/>
                  </a:lnTo>
                  <a:lnTo>
                    <a:pt x="1473994" y="250031"/>
                  </a:lnTo>
                  <a:lnTo>
                    <a:pt x="1624013" y="152400"/>
                  </a:lnTo>
                  <a:lnTo>
                    <a:pt x="1745457" y="71437"/>
                  </a:lnTo>
                  <a:lnTo>
                    <a:pt x="1766888" y="54768"/>
                  </a:lnTo>
                  <a:lnTo>
                    <a:pt x="1776413" y="38100"/>
                  </a:lnTo>
                  <a:lnTo>
                    <a:pt x="1778794" y="14287"/>
                  </a:lnTo>
                  <a:lnTo>
                    <a:pt x="1774032" y="2381"/>
                  </a:lnTo>
                  <a:lnTo>
                    <a:pt x="1764507" y="0"/>
                  </a:lnTo>
                  <a:lnTo>
                    <a:pt x="1733550" y="9525"/>
                  </a:lnTo>
                  <a:lnTo>
                    <a:pt x="1616869" y="66675"/>
                  </a:lnTo>
                  <a:lnTo>
                    <a:pt x="1443038" y="154781"/>
                  </a:lnTo>
                  <a:lnTo>
                    <a:pt x="1273969" y="240506"/>
                  </a:lnTo>
                  <a:lnTo>
                    <a:pt x="1095375" y="326231"/>
                  </a:lnTo>
                  <a:lnTo>
                    <a:pt x="995363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3">
              <a:extLst>
                <a:ext uri="{FF2B5EF4-FFF2-40B4-BE49-F238E27FC236}">
                  <a16:creationId xmlns:a16="http://schemas.microsoft.com/office/drawing/2014/main" id="{39232B5B-F762-471F-B279-95A82AB7AED8}"/>
                </a:ext>
              </a:extLst>
            </p:cNvPr>
            <p:cNvSpPr/>
            <p:nvPr/>
          </p:nvSpPr>
          <p:spPr>
            <a:xfrm>
              <a:off x="6570666" y="2560638"/>
              <a:ext cx="1620837" cy="1009650"/>
            </a:xfrm>
            <a:custGeom>
              <a:avLst/>
              <a:gdLst>
                <a:gd name="connsiteX0" fmla="*/ 781050 w 1621631"/>
                <a:gd name="connsiteY0" fmla="*/ 504825 h 1009650"/>
                <a:gd name="connsiteX1" fmla="*/ 871537 w 1621631"/>
                <a:gd name="connsiteY1" fmla="*/ 445294 h 1009650"/>
                <a:gd name="connsiteX2" fmla="*/ 969169 w 1621631"/>
                <a:gd name="connsiteY2" fmla="*/ 378619 h 1009650"/>
                <a:gd name="connsiteX3" fmla="*/ 1031081 w 1621631"/>
                <a:gd name="connsiteY3" fmla="*/ 333375 h 1009650"/>
                <a:gd name="connsiteX4" fmla="*/ 1073944 w 1621631"/>
                <a:gd name="connsiteY4" fmla="*/ 297656 h 1009650"/>
                <a:gd name="connsiteX5" fmla="*/ 1133475 w 1621631"/>
                <a:gd name="connsiteY5" fmla="*/ 245269 h 1009650"/>
                <a:gd name="connsiteX6" fmla="*/ 1162050 w 1621631"/>
                <a:gd name="connsiteY6" fmla="*/ 207169 h 1009650"/>
                <a:gd name="connsiteX7" fmla="*/ 1171575 w 1621631"/>
                <a:gd name="connsiteY7" fmla="*/ 185737 h 1009650"/>
                <a:gd name="connsiteX8" fmla="*/ 1171575 w 1621631"/>
                <a:gd name="connsiteY8" fmla="*/ 171450 h 1009650"/>
                <a:gd name="connsiteX9" fmla="*/ 1166812 w 1621631"/>
                <a:gd name="connsiteY9" fmla="*/ 154781 h 1009650"/>
                <a:gd name="connsiteX10" fmla="*/ 1154906 w 1621631"/>
                <a:gd name="connsiteY10" fmla="*/ 128587 h 1009650"/>
                <a:gd name="connsiteX11" fmla="*/ 1128712 w 1621631"/>
                <a:gd name="connsiteY11" fmla="*/ 95250 h 1009650"/>
                <a:gd name="connsiteX12" fmla="*/ 1090612 w 1621631"/>
                <a:gd name="connsiteY12" fmla="*/ 52387 h 1009650"/>
                <a:gd name="connsiteX13" fmla="*/ 1073944 w 1621631"/>
                <a:gd name="connsiteY13" fmla="*/ 35719 h 1009650"/>
                <a:gd name="connsiteX14" fmla="*/ 1059656 w 1621631"/>
                <a:gd name="connsiteY14" fmla="*/ 16669 h 1009650"/>
                <a:gd name="connsiteX15" fmla="*/ 1064419 w 1621631"/>
                <a:gd name="connsiteY15" fmla="*/ 4762 h 1009650"/>
                <a:gd name="connsiteX16" fmla="*/ 1081087 w 1621631"/>
                <a:gd name="connsiteY16" fmla="*/ 0 h 1009650"/>
                <a:gd name="connsiteX17" fmla="*/ 1121569 w 1621631"/>
                <a:gd name="connsiteY17" fmla="*/ 2381 h 1009650"/>
                <a:gd name="connsiteX18" fmla="*/ 1183481 w 1621631"/>
                <a:gd name="connsiteY18" fmla="*/ 19050 h 1009650"/>
                <a:gd name="connsiteX19" fmla="*/ 1238250 w 1621631"/>
                <a:gd name="connsiteY19" fmla="*/ 45244 h 1009650"/>
                <a:gd name="connsiteX20" fmla="*/ 1297781 w 1621631"/>
                <a:gd name="connsiteY20" fmla="*/ 83344 h 1009650"/>
                <a:gd name="connsiteX21" fmla="*/ 1350169 w 1621631"/>
                <a:gd name="connsiteY21" fmla="*/ 123825 h 1009650"/>
                <a:gd name="connsiteX22" fmla="*/ 1412081 w 1621631"/>
                <a:gd name="connsiteY22" fmla="*/ 178594 h 1009650"/>
                <a:gd name="connsiteX23" fmla="*/ 1459706 w 1621631"/>
                <a:gd name="connsiteY23" fmla="*/ 223837 h 1009650"/>
                <a:gd name="connsiteX24" fmla="*/ 1516856 w 1621631"/>
                <a:gd name="connsiteY24" fmla="*/ 285750 h 1009650"/>
                <a:gd name="connsiteX25" fmla="*/ 1566862 w 1621631"/>
                <a:gd name="connsiteY25" fmla="*/ 342900 h 1009650"/>
                <a:gd name="connsiteX26" fmla="*/ 1604962 w 1621631"/>
                <a:gd name="connsiteY26" fmla="*/ 390525 h 1009650"/>
                <a:gd name="connsiteX27" fmla="*/ 1614487 w 1621631"/>
                <a:gd name="connsiteY27" fmla="*/ 407194 h 1009650"/>
                <a:gd name="connsiteX28" fmla="*/ 1619250 w 1621631"/>
                <a:gd name="connsiteY28" fmla="*/ 421481 h 1009650"/>
                <a:gd name="connsiteX29" fmla="*/ 1621631 w 1621631"/>
                <a:gd name="connsiteY29" fmla="*/ 433387 h 1009650"/>
                <a:gd name="connsiteX30" fmla="*/ 1616869 w 1621631"/>
                <a:gd name="connsiteY30" fmla="*/ 450056 h 1009650"/>
                <a:gd name="connsiteX31" fmla="*/ 1595437 w 1621631"/>
                <a:gd name="connsiteY31" fmla="*/ 461962 h 1009650"/>
                <a:gd name="connsiteX32" fmla="*/ 1574006 w 1621631"/>
                <a:gd name="connsiteY32" fmla="*/ 466725 h 1009650"/>
                <a:gd name="connsiteX33" fmla="*/ 1538287 w 1621631"/>
                <a:gd name="connsiteY33" fmla="*/ 473869 h 1009650"/>
                <a:gd name="connsiteX34" fmla="*/ 1388269 w 1621631"/>
                <a:gd name="connsiteY34" fmla="*/ 526256 h 1009650"/>
                <a:gd name="connsiteX35" fmla="*/ 1133475 w 1621631"/>
                <a:gd name="connsiteY35" fmla="*/ 611981 h 1009650"/>
                <a:gd name="connsiteX36" fmla="*/ 845344 w 1621631"/>
                <a:gd name="connsiteY36" fmla="*/ 714375 h 1009650"/>
                <a:gd name="connsiteX37" fmla="*/ 611981 w 1621631"/>
                <a:gd name="connsiteY37" fmla="*/ 795337 h 1009650"/>
                <a:gd name="connsiteX38" fmla="*/ 326231 w 1621631"/>
                <a:gd name="connsiteY38" fmla="*/ 895350 h 1009650"/>
                <a:gd name="connsiteX39" fmla="*/ 138112 w 1621631"/>
                <a:gd name="connsiteY39" fmla="*/ 962025 h 1009650"/>
                <a:gd name="connsiteX40" fmla="*/ 0 w 1621631"/>
                <a:gd name="connsiteY40" fmla="*/ 1009650 h 1009650"/>
                <a:gd name="connsiteX41" fmla="*/ 2381 w 1621631"/>
                <a:gd name="connsiteY41" fmla="*/ 959644 h 1009650"/>
                <a:gd name="connsiteX42" fmla="*/ 164306 w 1621631"/>
                <a:gd name="connsiteY42" fmla="*/ 864394 h 1009650"/>
                <a:gd name="connsiteX43" fmla="*/ 323850 w 1621631"/>
                <a:gd name="connsiteY43" fmla="*/ 776287 h 1009650"/>
                <a:gd name="connsiteX44" fmla="*/ 511969 w 1621631"/>
                <a:gd name="connsiteY44" fmla="*/ 666750 h 1009650"/>
                <a:gd name="connsiteX45" fmla="*/ 711994 w 1621631"/>
                <a:gd name="connsiteY45" fmla="*/ 547687 h 1009650"/>
                <a:gd name="connsiteX46" fmla="*/ 781050 w 1621631"/>
                <a:gd name="connsiteY46" fmla="*/ 504825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1631" h="1009650">
                  <a:moveTo>
                    <a:pt x="781050" y="504825"/>
                  </a:moveTo>
                  <a:lnTo>
                    <a:pt x="871537" y="445294"/>
                  </a:lnTo>
                  <a:lnTo>
                    <a:pt x="969169" y="378619"/>
                  </a:lnTo>
                  <a:lnTo>
                    <a:pt x="1031081" y="333375"/>
                  </a:lnTo>
                  <a:lnTo>
                    <a:pt x="1073944" y="297656"/>
                  </a:lnTo>
                  <a:lnTo>
                    <a:pt x="1133475" y="245269"/>
                  </a:lnTo>
                  <a:lnTo>
                    <a:pt x="1162050" y="207169"/>
                  </a:lnTo>
                  <a:lnTo>
                    <a:pt x="1171575" y="185737"/>
                  </a:lnTo>
                  <a:lnTo>
                    <a:pt x="1171575" y="171450"/>
                  </a:lnTo>
                  <a:lnTo>
                    <a:pt x="1166812" y="154781"/>
                  </a:lnTo>
                  <a:lnTo>
                    <a:pt x="1154906" y="128587"/>
                  </a:lnTo>
                  <a:lnTo>
                    <a:pt x="1128712" y="95250"/>
                  </a:lnTo>
                  <a:lnTo>
                    <a:pt x="1090612" y="52387"/>
                  </a:lnTo>
                  <a:lnTo>
                    <a:pt x="1073944" y="35719"/>
                  </a:lnTo>
                  <a:lnTo>
                    <a:pt x="1059656" y="16669"/>
                  </a:lnTo>
                  <a:lnTo>
                    <a:pt x="1064419" y="4762"/>
                  </a:lnTo>
                  <a:lnTo>
                    <a:pt x="1081087" y="0"/>
                  </a:lnTo>
                  <a:lnTo>
                    <a:pt x="1121569" y="2381"/>
                  </a:lnTo>
                  <a:lnTo>
                    <a:pt x="1183481" y="19050"/>
                  </a:lnTo>
                  <a:lnTo>
                    <a:pt x="1238250" y="45244"/>
                  </a:lnTo>
                  <a:lnTo>
                    <a:pt x="1297781" y="83344"/>
                  </a:lnTo>
                  <a:lnTo>
                    <a:pt x="1350169" y="123825"/>
                  </a:lnTo>
                  <a:lnTo>
                    <a:pt x="1412081" y="178594"/>
                  </a:lnTo>
                  <a:lnTo>
                    <a:pt x="1459706" y="223837"/>
                  </a:lnTo>
                  <a:lnTo>
                    <a:pt x="1516856" y="285750"/>
                  </a:lnTo>
                  <a:lnTo>
                    <a:pt x="1566862" y="342900"/>
                  </a:lnTo>
                  <a:lnTo>
                    <a:pt x="1604962" y="390525"/>
                  </a:lnTo>
                  <a:lnTo>
                    <a:pt x="1614487" y="407194"/>
                  </a:lnTo>
                  <a:lnTo>
                    <a:pt x="1619250" y="421481"/>
                  </a:lnTo>
                  <a:lnTo>
                    <a:pt x="1621631" y="433387"/>
                  </a:lnTo>
                  <a:lnTo>
                    <a:pt x="1616869" y="450056"/>
                  </a:lnTo>
                  <a:lnTo>
                    <a:pt x="1595437" y="461962"/>
                  </a:lnTo>
                  <a:lnTo>
                    <a:pt x="1574006" y="466725"/>
                  </a:lnTo>
                  <a:lnTo>
                    <a:pt x="1538287" y="473869"/>
                  </a:lnTo>
                  <a:lnTo>
                    <a:pt x="1388269" y="526256"/>
                  </a:lnTo>
                  <a:lnTo>
                    <a:pt x="1133475" y="611981"/>
                  </a:lnTo>
                  <a:lnTo>
                    <a:pt x="845344" y="714375"/>
                  </a:lnTo>
                  <a:lnTo>
                    <a:pt x="611981" y="795337"/>
                  </a:lnTo>
                  <a:lnTo>
                    <a:pt x="326231" y="895350"/>
                  </a:lnTo>
                  <a:lnTo>
                    <a:pt x="138112" y="962025"/>
                  </a:lnTo>
                  <a:lnTo>
                    <a:pt x="0" y="1009650"/>
                  </a:lnTo>
                  <a:lnTo>
                    <a:pt x="2381" y="959644"/>
                  </a:lnTo>
                  <a:lnTo>
                    <a:pt x="164306" y="864394"/>
                  </a:lnTo>
                  <a:lnTo>
                    <a:pt x="323850" y="776287"/>
                  </a:lnTo>
                  <a:lnTo>
                    <a:pt x="511969" y="666750"/>
                  </a:lnTo>
                  <a:lnTo>
                    <a:pt x="711994" y="547687"/>
                  </a:lnTo>
                  <a:lnTo>
                    <a:pt x="781050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6">
              <a:extLst>
                <a:ext uri="{FF2B5EF4-FFF2-40B4-BE49-F238E27FC236}">
                  <a16:creationId xmlns:a16="http://schemas.microsoft.com/office/drawing/2014/main" id="{45C3BDA8-8544-46EB-9E3E-E01DE860F10E}"/>
                </a:ext>
              </a:extLst>
            </p:cNvPr>
            <p:cNvSpPr/>
            <p:nvPr/>
          </p:nvSpPr>
          <p:spPr>
            <a:xfrm rot="16200000">
              <a:off x="5470528" y="2411413"/>
              <a:ext cx="3527425" cy="2355850"/>
            </a:xfrm>
            <a:custGeom>
              <a:avLst/>
              <a:gdLst>
                <a:gd name="connsiteX0" fmla="*/ 1408421 w 3528725"/>
                <a:gd name="connsiteY0" fmla="*/ 355941 h 2356574"/>
                <a:gd name="connsiteX1" fmla="*/ 1752088 w 3528725"/>
                <a:gd name="connsiteY1" fmla="*/ 368215 h 2356574"/>
                <a:gd name="connsiteX2" fmla="*/ 2058934 w 3528725"/>
                <a:gd name="connsiteY2" fmla="*/ 377420 h 2356574"/>
                <a:gd name="connsiteX3" fmla="*/ 2319753 w 3528725"/>
                <a:gd name="connsiteY3" fmla="*/ 386625 h 2356574"/>
                <a:gd name="connsiteX4" fmla="*/ 2427149 w 3528725"/>
                <a:gd name="connsiteY4" fmla="*/ 389694 h 2356574"/>
                <a:gd name="connsiteX5" fmla="*/ 2540682 w 3528725"/>
                <a:gd name="connsiteY5" fmla="*/ 386625 h 2356574"/>
                <a:gd name="connsiteX6" fmla="*/ 2755474 w 3528725"/>
                <a:gd name="connsiteY6" fmla="*/ 377420 h 2356574"/>
                <a:gd name="connsiteX7" fmla="*/ 2921170 w 3528725"/>
                <a:gd name="connsiteY7" fmla="*/ 374352 h 2356574"/>
                <a:gd name="connsiteX8" fmla="*/ 3025498 w 3528725"/>
                <a:gd name="connsiteY8" fmla="*/ 368215 h 2356574"/>
                <a:gd name="connsiteX9" fmla="*/ 3096072 w 3528725"/>
                <a:gd name="connsiteY9" fmla="*/ 365146 h 2356574"/>
                <a:gd name="connsiteX10" fmla="*/ 3148236 w 3528725"/>
                <a:gd name="connsiteY10" fmla="*/ 355941 h 2356574"/>
                <a:gd name="connsiteX11" fmla="*/ 3212674 w 3528725"/>
                <a:gd name="connsiteY11" fmla="*/ 334462 h 2356574"/>
                <a:gd name="connsiteX12" fmla="*/ 3255632 w 3528725"/>
                <a:gd name="connsiteY12" fmla="*/ 316051 h 2356574"/>
                <a:gd name="connsiteX13" fmla="*/ 3298590 w 3528725"/>
                <a:gd name="connsiteY13" fmla="*/ 285366 h 2356574"/>
                <a:gd name="connsiteX14" fmla="*/ 3332343 w 3528725"/>
                <a:gd name="connsiteY14" fmla="*/ 260819 h 2356574"/>
                <a:gd name="connsiteX15" fmla="*/ 3359959 w 3528725"/>
                <a:gd name="connsiteY15" fmla="*/ 236271 h 2356574"/>
                <a:gd name="connsiteX16" fmla="*/ 3381439 w 3528725"/>
                <a:gd name="connsiteY16" fmla="*/ 208655 h 2356574"/>
                <a:gd name="connsiteX17" fmla="*/ 3402918 w 3528725"/>
                <a:gd name="connsiteY17" fmla="*/ 168765 h 2356574"/>
                <a:gd name="connsiteX18" fmla="*/ 3427465 w 3528725"/>
                <a:gd name="connsiteY18" fmla="*/ 116601 h 2356574"/>
                <a:gd name="connsiteX19" fmla="*/ 3448945 w 3528725"/>
                <a:gd name="connsiteY19" fmla="*/ 70574 h 2356574"/>
                <a:gd name="connsiteX20" fmla="*/ 3461218 w 3528725"/>
                <a:gd name="connsiteY20" fmla="*/ 36821 h 2356574"/>
                <a:gd name="connsiteX21" fmla="*/ 3479629 w 3528725"/>
                <a:gd name="connsiteY21" fmla="*/ 6137 h 2356574"/>
                <a:gd name="connsiteX22" fmla="*/ 3494971 w 3528725"/>
                <a:gd name="connsiteY22" fmla="*/ 0 h 2356574"/>
                <a:gd name="connsiteX23" fmla="*/ 3510314 w 3528725"/>
                <a:gd name="connsiteY23" fmla="*/ 9205 h 2356574"/>
                <a:gd name="connsiteX24" fmla="*/ 3519519 w 3528725"/>
                <a:gd name="connsiteY24" fmla="*/ 27616 h 2356574"/>
                <a:gd name="connsiteX25" fmla="*/ 3525656 w 3528725"/>
                <a:gd name="connsiteY25" fmla="*/ 49095 h 2356574"/>
                <a:gd name="connsiteX26" fmla="*/ 3528725 w 3528725"/>
                <a:gd name="connsiteY26" fmla="*/ 92054 h 2356574"/>
                <a:gd name="connsiteX27" fmla="*/ 3522588 w 3528725"/>
                <a:gd name="connsiteY27" fmla="*/ 184107 h 2356574"/>
                <a:gd name="connsiteX28" fmla="*/ 3516451 w 3528725"/>
                <a:gd name="connsiteY28" fmla="*/ 260819 h 2356574"/>
                <a:gd name="connsiteX29" fmla="*/ 3507245 w 3528725"/>
                <a:gd name="connsiteY29" fmla="*/ 312982 h 2356574"/>
                <a:gd name="connsiteX30" fmla="*/ 3488835 w 3528725"/>
                <a:gd name="connsiteY30" fmla="*/ 398899 h 2356574"/>
                <a:gd name="connsiteX31" fmla="*/ 3467355 w 3528725"/>
                <a:gd name="connsiteY31" fmla="*/ 469474 h 2356574"/>
                <a:gd name="connsiteX32" fmla="*/ 3427465 w 3528725"/>
                <a:gd name="connsiteY32" fmla="*/ 570733 h 2356574"/>
                <a:gd name="connsiteX33" fmla="*/ 3369165 w 3528725"/>
                <a:gd name="connsiteY33" fmla="*/ 687334 h 2356574"/>
                <a:gd name="connsiteX34" fmla="*/ 3335412 w 3528725"/>
                <a:gd name="connsiteY34" fmla="*/ 739498 h 2356574"/>
                <a:gd name="connsiteX35" fmla="*/ 3307796 w 3528725"/>
                <a:gd name="connsiteY35" fmla="*/ 767114 h 2356574"/>
                <a:gd name="connsiteX36" fmla="*/ 3283248 w 3528725"/>
                <a:gd name="connsiteY36" fmla="*/ 773251 h 2356574"/>
                <a:gd name="connsiteX37" fmla="*/ 3252563 w 3528725"/>
                <a:gd name="connsiteY37" fmla="*/ 767114 h 2356574"/>
                <a:gd name="connsiteX38" fmla="*/ 3231084 w 3528725"/>
                <a:gd name="connsiteY38" fmla="*/ 754840 h 2356574"/>
                <a:gd name="connsiteX39" fmla="*/ 3188126 w 3528725"/>
                <a:gd name="connsiteY39" fmla="*/ 721087 h 2356574"/>
                <a:gd name="connsiteX40" fmla="*/ 3151304 w 3528725"/>
                <a:gd name="connsiteY40" fmla="*/ 693471 h 2356574"/>
                <a:gd name="connsiteX41" fmla="*/ 3111414 w 3528725"/>
                <a:gd name="connsiteY41" fmla="*/ 675060 h 2356574"/>
                <a:gd name="connsiteX42" fmla="*/ 3050045 w 3528725"/>
                <a:gd name="connsiteY42" fmla="*/ 662786 h 2356574"/>
                <a:gd name="connsiteX43" fmla="*/ 2945718 w 3528725"/>
                <a:gd name="connsiteY43" fmla="*/ 653581 h 2356574"/>
                <a:gd name="connsiteX44" fmla="*/ 2675694 w 3528725"/>
                <a:gd name="connsiteY44" fmla="*/ 638239 h 2356574"/>
                <a:gd name="connsiteX45" fmla="*/ 2408738 w 3528725"/>
                <a:gd name="connsiteY45" fmla="*/ 622897 h 2356574"/>
                <a:gd name="connsiteX46" fmla="*/ 2114166 w 3528725"/>
                <a:gd name="connsiteY46" fmla="*/ 604486 h 2356574"/>
                <a:gd name="connsiteX47" fmla="*/ 1874827 w 3528725"/>
                <a:gd name="connsiteY47" fmla="*/ 592212 h 2356574"/>
                <a:gd name="connsiteX48" fmla="*/ 1598665 w 3528725"/>
                <a:gd name="connsiteY48" fmla="*/ 586075 h 2356574"/>
                <a:gd name="connsiteX49" fmla="*/ 1353189 w 3528725"/>
                <a:gd name="connsiteY49" fmla="*/ 579938 h 2356574"/>
                <a:gd name="connsiteX50" fmla="*/ 1233519 w 3528725"/>
                <a:gd name="connsiteY50" fmla="*/ 576870 h 2356574"/>
                <a:gd name="connsiteX51" fmla="*/ 1119986 w 3528725"/>
                <a:gd name="connsiteY51" fmla="*/ 576870 h 2356574"/>
                <a:gd name="connsiteX52" fmla="*/ 975769 w 3528725"/>
                <a:gd name="connsiteY52" fmla="*/ 573801 h 2356574"/>
                <a:gd name="connsiteX53" fmla="*/ 880647 w 3528725"/>
                <a:gd name="connsiteY53" fmla="*/ 567664 h 2356574"/>
                <a:gd name="connsiteX54" fmla="*/ 785525 w 3528725"/>
                <a:gd name="connsiteY54" fmla="*/ 570733 h 2356574"/>
                <a:gd name="connsiteX55" fmla="*/ 696539 w 3528725"/>
                <a:gd name="connsiteY55" fmla="*/ 576870 h 2356574"/>
                <a:gd name="connsiteX56" fmla="*/ 625965 w 3528725"/>
                <a:gd name="connsiteY56" fmla="*/ 589144 h 2356574"/>
                <a:gd name="connsiteX57" fmla="*/ 540048 w 3528725"/>
                <a:gd name="connsiteY57" fmla="*/ 610623 h 2356574"/>
                <a:gd name="connsiteX58" fmla="*/ 475610 w 3528725"/>
                <a:gd name="connsiteY58" fmla="*/ 635170 h 2356574"/>
                <a:gd name="connsiteX59" fmla="*/ 423447 w 3528725"/>
                <a:gd name="connsiteY59" fmla="*/ 665855 h 2356574"/>
                <a:gd name="connsiteX60" fmla="*/ 380488 w 3528725"/>
                <a:gd name="connsiteY60" fmla="*/ 702676 h 2356574"/>
                <a:gd name="connsiteX61" fmla="*/ 359009 w 3528725"/>
                <a:gd name="connsiteY61" fmla="*/ 727224 h 2356574"/>
                <a:gd name="connsiteX62" fmla="*/ 331393 w 3528725"/>
                <a:gd name="connsiteY62" fmla="*/ 764046 h 2356574"/>
                <a:gd name="connsiteX63" fmla="*/ 303777 w 3528725"/>
                <a:gd name="connsiteY63" fmla="*/ 819278 h 2356574"/>
                <a:gd name="connsiteX64" fmla="*/ 282298 w 3528725"/>
                <a:gd name="connsiteY64" fmla="*/ 889852 h 2356574"/>
                <a:gd name="connsiteX65" fmla="*/ 266955 w 3528725"/>
                <a:gd name="connsiteY65" fmla="*/ 960427 h 2356574"/>
                <a:gd name="connsiteX66" fmla="*/ 254682 w 3528725"/>
                <a:gd name="connsiteY66" fmla="*/ 1046344 h 2356574"/>
                <a:gd name="connsiteX67" fmla="*/ 248545 w 3528725"/>
                <a:gd name="connsiteY67" fmla="*/ 1147603 h 2356574"/>
                <a:gd name="connsiteX68" fmla="*/ 248545 w 3528725"/>
                <a:gd name="connsiteY68" fmla="*/ 1322505 h 2356574"/>
                <a:gd name="connsiteX69" fmla="*/ 251613 w 3528725"/>
                <a:gd name="connsiteY69" fmla="*/ 1463654 h 2356574"/>
                <a:gd name="connsiteX70" fmla="*/ 257750 w 3528725"/>
                <a:gd name="connsiteY70" fmla="*/ 1589460 h 2356574"/>
                <a:gd name="connsiteX71" fmla="*/ 266955 w 3528725"/>
                <a:gd name="connsiteY71" fmla="*/ 1718335 h 2356574"/>
                <a:gd name="connsiteX72" fmla="*/ 270024 w 3528725"/>
                <a:gd name="connsiteY72" fmla="*/ 1761294 h 2356574"/>
                <a:gd name="connsiteX73" fmla="*/ 276161 w 3528725"/>
                <a:gd name="connsiteY73" fmla="*/ 1810389 h 2356574"/>
                <a:gd name="connsiteX74" fmla="*/ 288435 w 3528725"/>
                <a:gd name="connsiteY74" fmla="*/ 1850279 h 2356574"/>
                <a:gd name="connsiteX75" fmla="*/ 260818 w 3528725"/>
                <a:gd name="connsiteY75" fmla="*/ 2319753 h 2356574"/>
                <a:gd name="connsiteX76" fmla="*/ 233202 w 3528725"/>
                <a:gd name="connsiteY76" fmla="*/ 2338164 h 2356574"/>
                <a:gd name="connsiteX77" fmla="*/ 199449 w 3528725"/>
                <a:gd name="connsiteY77" fmla="*/ 2350437 h 2356574"/>
                <a:gd name="connsiteX78" fmla="*/ 168765 w 3528725"/>
                <a:gd name="connsiteY78" fmla="*/ 2356574 h 2356574"/>
                <a:gd name="connsiteX79" fmla="*/ 150354 w 3528725"/>
                <a:gd name="connsiteY79" fmla="*/ 2347369 h 2356574"/>
                <a:gd name="connsiteX80" fmla="*/ 128875 w 3528725"/>
                <a:gd name="connsiteY80" fmla="*/ 2328958 h 2356574"/>
                <a:gd name="connsiteX81" fmla="*/ 104327 w 3528725"/>
                <a:gd name="connsiteY81" fmla="*/ 2298274 h 2356574"/>
                <a:gd name="connsiteX82" fmla="*/ 76711 w 3528725"/>
                <a:gd name="connsiteY82" fmla="*/ 2258384 h 2356574"/>
                <a:gd name="connsiteX83" fmla="*/ 61369 w 3528725"/>
                <a:gd name="connsiteY83" fmla="*/ 2221562 h 2356574"/>
                <a:gd name="connsiteX84" fmla="*/ 46027 w 3528725"/>
                <a:gd name="connsiteY84" fmla="*/ 2150988 h 2356574"/>
                <a:gd name="connsiteX85" fmla="*/ 27616 w 3528725"/>
                <a:gd name="connsiteY85" fmla="*/ 2052797 h 2356574"/>
                <a:gd name="connsiteX86" fmla="*/ 12274 w 3528725"/>
                <a:gd name="connsiteY86" fmla="*/ 1911648 h 2356574"/>
                <a:gd name="connsiteX87" fmla="*/ 6137 w 3528725"/>
                <a:gd name="connsiteY87" fmla="*/ 1749020 h 2356574"/>
                <a:gd name="connsiteX88" fmla="*/ 0 w 3528725"/>
                <a:gd name="connsiteY88" fmla="*/ 1604803 h 2356574"/>
                <a:gd name="connsiteX89" fmla="*/ 3068 w 3528725"/>
                <a:gd name="connsiteY89" fmla="*/ 1402284 h 2356574"/>
                <a:gd name="connsiteX90" fmla="*/ 9205 w 3528725"/>
                <a:gd name="connsiteY90" fmla="*/ 1242725 h 2356574"/>
                <a:gd name="connsiteX91" fmla="*/ 24547 w 3528725"/>
                <a:gd name="connsiteY91" fmla="*/ 1067823 h 2356574"/>
                <a:gd name="connsiteX92" fmla="*/ 39890 w 3528725"/>
                <a:gd name="connsiteY92" fmla="*/ 957358 h 2356574"/>
                <a:gd name="connsiteX93" fmla="*/ 61369 w 3528725"/>
                <a:gd name="connsiteY93" fmla="*/ 862236 h 2356574"/>
                <a:gd name="connsiteX94" fmla="*/ 88985 w 3528725"/>
                <a:gd name="connsiteY94" fmla="*/ 764046 h 2356574"/>
                <a:gd name="connsiteX95" fmla="*/ 110464 w 3528725"/>
                <a:gd name="connsiteY95" fmla="*/ 705745 h 2356574"/>
                <a:gd name="connsiteX96" fmla="*/ 144217 w 3528725"/>
                <a:gd name="connsiteY96" fmla="*/ 647444 h 2356574"/>
                <a:gd name="connsiteX97" fmla="*/ 181039 w 3528725"/>
                <a:gd name="connsiteY97" fmla="*/ 592212 h 2356574"/>
                <a:gd name="connsiteX98" fmla="*/ 211723 w 3528725"/>
                <a:gd name="connsiteY98" fmla="*/ 558459 h 2356574"/>
                <a:gd name="connsiteX99" fmla="*/ 266955 w 3528725"/>
                <a:gd name="connsiteY99" fmla="*/ 509364 h 2356574"/>
                <a:gd name="connsiteX100" fmla="*/ 331393 w 3528725"/>
                <a:gd name="connsiteY100" fmla="*/ 466405 h 2356574"/>
                <a:gd name="connsiteX101" fmla="*/ 377420 w 3528725"/>
                <a:gd name="connsiteY101" fmla="*/ 441858 h 2356574"/>
                <a:gd name="connsiteX102" fmla="*/ 460268 w 3528725"/>
                <a:gd name="connsiteY102" fmla="*/ 405036 h 2356574"/>
                <a:gd name="connsiteX103" fmla="*/ 530843 w 3528725"/>
                <a:gd name="connsiteY103" fmla="*/ 383557 h 2356574"/>
                <a:gd name="connsiteX104" fmla="*/ 601417 w 3528725"/>
                <a:gd name="connsiteY104" fmla="*/ 368215 h 2356574"/>
                <a:gd name="connsiteX105" fmla="*/ 690402 w 3528725"/>
                <a:gd name="connsiteY105" fmla="*/ 352872 h 2356574"/>
                <a:gd name="connsiteX106" fmla="*/ 785525 w 3528725"/>
                <a:gd name="connsiteY106" fmla="*/ 346735 h 2356574"/>
                <a:gd name="connsiteX107" fmla="*/ 902126 w 3528725"/>
                <a:gd name="connsiteY107" fmla="*/ 346735 h 2356574"/>
                <a:gd name="connsiteX108" fmla="*/ 1027933 w 3528725"/>
                <a:gd name="connsiteY108" fmla="*/ 346735 h 2356574"/>
                <a:gd name="connsiteX109" fmla="*/ 1254998 w 3528725"/>
                <a:gd name="connsiteY109" fmla="*/ 352872 h 2356574"/>
                <a:gd name="connsiteX110" fmla="*/ 1408421 w 3528725"/>
                <a:gd name="connsiteY110" fmla="*/ 355941 h 235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528725" h="2356574">
                  <a:moveTo>
                    <a:pt x="1408421" y="355941"/>
                  </a:moveTo>
                  <a:lnTo>
                    <a:pt x="1752088" y="368215"/>
                  </a:lnTo>
                  <a:lnTo>
                    <a:pt x="2058934" y="377420"/>
                  </a:lnTo>
                  <a:lnTo>
                    <a:pt x="2319753" y="386625"/>
                  </a:lnTo>
                  <a:lnTo>
                    <a:pt x="2427149" y="389694"/>
                  </a:lnTo>
                  <a:lnTo>
                    <a:pt x="2540682" y="386625"/>
                  </a:lnTo>
                  <a:lnTo>
                    <a:pt x="2755474" y="377420"/>
                  </a:lnTo>
                  <a:lnTo>
                    <a:pt x="2921170" y="374352"/>
                  </a:lnTo>
                  <a:lnTo>
                    <a:pt x="3025498" y="368215"/>
                  </a:lnTo>
                  <a:lnTo>
                    <a:pt x="3096072" y="365146"/>
                  </a:lnTo>
                  <a:lnTo>
                    <a:pt x="3148236" y="355941"/>
                  </a:lnTo>
                  <a:lnTo>
                    <a:pt x="3212674" y="334462"/>
                  </a:lnTo>
                  <a:lnTo>
                    <a:pt x="3255632" y="316051"/>
                  </a:lnTo>
                  <a:lnTo>
                    <a:pt x="3298590" y="285366"/>
                  </a:lnTo>
                  <a:lnTo>
                    <a:pt x="3332343" y="260819"/>
                  </a:lnTo>
                  <a:lnTo>
                    <a:pt x="3359959" y="236271"/>
                  </a:lnTo>
                  <a:lnTo>
                    <a:pt x="3381439" y="208655"/>
                  </a:lnTo>
                  <a:lnTo>
                    <a:pt x="3402918" y="168765"/>
                  </a:lnTo>
                  <a:lnTo>
                    <a:pt x="3427465" y="116601"/>
                  </a:lnTo>
                  <a:lnTo>
                    <a:pt x="3448945" y="70574"/>
                  </a:lnTo>
                  <a:lnTo>
                    <a:pt x="3461218" y="36821"/>
                  </a:lnTo>
                  <a:lnTo>
                    <a:pt x="3479629" y="6137"/>
                  </a:lnTo>
                  <a:lnTo>
                    <a:pt x="3494971" y="0"/>
                  </a:lnTo>
                  <a:lnTo>
                    <a:pt x="3510314" y="9205"/>
                  </a:lnTo>
                  <a:lnTo>
                    <a:pt x="3519519" y="27616"/>
                  </a:lnTo>
                  <a:lnTo>
                    <a:pt x="3525656" y="49095"/>
                  </a:lnTo>
                  <a:lnTo>
                    <a:pt x="3528725" y="92054"/>
                  </a:lnTo>
                  <a:lnTo>
                    <a:pt x="3522588" y="184107"/>
                  </a:lnTo>
                  <a:lnTo>
                    <a:pt x="3516451" y="260819"/>
                  </a:lnTo>
                  <a:lnTo>
                    <a:pt x="3507245" y="312982"/>
                  </a:lnTo>
                  <a:lnTo>
                    <a:pt x="3488835" y="398899"/>
                  </a:lnTo>
                  <a:lnTo>
                    <a:pt x="3467355" y="469474"/>
                  </a:lnTo>
                  <a:lnTo>
                    <a:pt x="3427465" y="570733"/>
                  </a:lnTo>
                  <a:lnTo>
                    <a:pt x="3369165" y="687334"/>
                  </a:lnTo>
                  <a:lnTo>
                    <a:pt x="3335412" y="739498"/>
                  </a:lnTo>
                  <a:lnTo>
                    <a:pt x="3307796" y="767114"/>
                  </a:lnTo>
                  <a:lnTo>
                    <a:pt x="3283248" y="773251"/>
                  </a:lnTo>
                  <a:lnTo>
                    <a:pt x="3252563" y="767114"/>
                  </a:lnTo>
                  <a:lnTo>
                    <a:pt x="3231084" y="754840"/>
                  </a:lnTo>
                  <a:lnTo>
                    <a:pt x="3188126" y="721087"/>
                  </a:lnTo>
                  <a:lnTo>
                    <a:pt x="3151304" y="693471"/>
                  </a:lnTo>
                  <a:lnTo>
                    <a:pt x="3111414" y="675060"/>
                  </a:lnTo>
                  <a:lnTo>
                    <a:pt x="3050045" y="662786"/>
                  </a:lnTo>
                  <a:lnTo>
                    <a:pt x="2945718" y="653581"/>
                  </a:lnTo>
                  <a:lnTo>
                    <a:pt x="2675694" y="638239"/>
                  </a:lnTo>
                  <a:lnTo>
                    <a:pt x="2408738" y="622897"/>
                  </a:lnTo>
                  <a:lnTo>
                    <a:pt x="2114166" y="604486"/>
                  </a:lnTo>
                  <a:lnTo>
                    <a:pt x="1874827" y="592212"/>
                  </a:lnTo>
                  <a:lnTo>
                    <a:pt x="1598665" y="586075"/>
                  </a:lnTo>
                  <a:lnTo>
                    <a:pt x="1353189" y="579938"/>
                  </a:lnTo>
                  <a:lnTo>
                    <a:pt x="1233519" y="576870"/>
                  </a:lnTo>
                  <a:lnTo>
                    <a:pt x="1119986" y="576870"/>
                  </a:lnTo>
                  <a:lnTo>
                    <a:pt x="975769" y="573801"/>
                  </a:lnTo>
                  <a:lnTo>
                    <a:pt x="880647" y="567664"/>
                  </a:lnTo>
                  <a:lnTo>
                    <a:pt x="785525" y="570733"/>
                  </a:lnTo>
                  <a:lnTo>
                    <a:pt x="696539" y="576870"/>
                  </a:lnTo>
                  <a:lnTo>
                    <a:pt x="625965" y="589144"/>
                  </a:lnTo>
                  <a:lnTo>
                    <a:pt x="540048" y="610623"/>
                  </a:lnTo>
                  <a:lnTo>
                    <a:pt x="475610" y="635170"/>
                  </a:lnTo>
                  <a:lnTo>
                    <a:pt x="423447" y="665855"/>
                  </a:lnTo>
                  <a:lnTo>
                    <a:pt x="380488" y="702676"/>
                  </a:lnTo>
                  <a:lnTo>
                    <a:pt x="359009" y="727224"/>
                  </a:lnTo>
                  <a:lnTo>
                    <a:pt x="331393" y="764046"/>
                  </a:lnTo>
                  <a:lnTo>
                    <a:pt x="303777" y="819278"/>
                  </a:lnTo>
                  <a:lnTo>
                    <a:pt x="282298" y="889852"/>
                  </a:lnTo>
                  <a:lnTo>
                    <a:pt x="266955" y="960427"/>
                  </a:lnTo>
                  <a:lnTo>
                    <a:pt x="254682" y="1046344"/>
                  </a:lnTo>
                  <a:lnTo>
                    <a:pt x="248545" y="1147603"/>
                  </a:lnTo>
                  <a:lnTo>
                    <a:pt x="248545" y="1322505"/>
                  </a:lnTo>
                  <a:cubicBezTo>
                    <a:pt x="249568" y="1369555"/>
                    <a:pt x="250590" y="1416604"/>
                    <a:pt x="251613" y="1463654"/>
                  </a:cubicBezTo>
                  <a:lnTo>
                    <a:pt x="257750" y="1589460"/>
                  </a:lnTo>
                  <a:lnTo>
                    <a:pt x="266955" y="1718335"/>
                  </a:lnTo>
                  <a:lnTo>
                    <a:pt x="270024" y="1761294"/>
                  </a:lnTo>
                  <a:lnTo>
                    <a:pt x="276161" y="1810389"/>
                  </a:lnTo>
                  <a:lnTo>
                    <a:pt x="288435" y="1850279"/>
                  </a:lnTo>
                  <a:lnTo>
                    <a:pt x="260818" y="2319753"/>
                  </a:lnTo>
                  <a:lnTo>
                    <a:pt x="233202" y="2338164"/>
                  </a:lnTo>
                  <a:lnTo>
                    <a:pt x="199449" y="2350437"/>
                  </a:lnTo>
                  <a:lnTo>
                    <a:pt x="168765" y="2356574"/>
                  </a:lnTo>
                  <a:lnTo>
                    <a:pt x="150354" y="2347369"/>
                  </a:lnTo>
                  <a:lnTo>
                    <a:pt x="128875" y="2328958"/>
                  </a:lnTo>
                  <a:lnTo>
                    <a:pt x="104327" y="2298274"/>
                  </a:lnTo>
                  <a:lnTo>
                    <a:pt x="76711" y="2258384"/>
                  </a:lnTo>
                  <a:lnTo>
                    <a:pt x="61369" y="2221562"/>
                  </a:lnTo>
                  <a:lnTo>
                    <a:pt x="46027" y="2150988"/>
                  </a:lnTo>
                  <a:lnTo>
                    <a:pt x="27616" y="2052797"/>
                  </a:lnTo>
                  <a:lnTo>
                    <a:pt x="12274" y="1911648"/>
                  </a:lnTo>
                  <a:lnTo>
                    <a:pt x="6137" y="1749020"/>
                  </a:lnTo>
                  <a:lnTo>
                    <a:pt x="0" y="1604803"/>
                  </a:lnTo>
                  <a:cubicBezTo>
                    <a:pt x="1023" y="1537297"/>
                    <a:pt x="2045" y="1469790"/>
                    <a:pt x="3068" y="1402284"/>
                  </a:cubicBezTo>
                  <a:lnTo>
                    <a:pt x="9205" y="1242725"/>
                  </a:lnTo>
                  <a:lnTo>
                    <a:pt x="24547" y="1067823"/>
                  </a:lnTo>
                  <a:lnTo>
                    <a:pt x="39890" y="957358"/>
                  </a:lnTo>
                  <a:lnTo>
                    <a:pt x="61369" y="862236"/>
                  </a:lnTo>
                  <a:lnTo>
                    <a:pt x="88985" y="764046"/>
                  </a:lnTo>
                  <a:lnTo>
                    <a:pt x="110464" y="705745"/>
                  </a:lnTo>
                  <a:lnTo>
                    <a:pt x="144217" y="647444"/>
                  </a:lnTo>
                  <a:lnTo>
                    <a:pt x="181039" y="592212"/>
                  </a:lnTo>
                  <a:lnTo>
                    <a:pt x="211723" y="558459"/>
                  </a:lnTo>
                  <a:lnTo>
                    <a:pt x="266955" y="509364"/>
                  </a:lnTo>
                  <a:lnTo>
                    <a:pt x="331393" y="466405"/>
                  </a:lnTo>
                  <a:lnTo>
                    <a:pt x="377420" y="441858"/>
                  </a:lnTo>
                  <a:lnTo>
                    <a:pt x="460268" y="405036"/>
                  </a:lnTo>
                  <a:lnTo>
                    <a:pt x="530843" y="383557"/>
                  </a:lnTo>
                  <a:lnTo>
                    <a:pt x="601417" y="368215"/>
                  </a:lnTo>
                  <a:lnTo>
                    <a:pt x="690402" y="352872"/>
                  </a:lnTo>
                  <a:lnTo>
                    <a:pt x="785525" y="346735"/>
                  </a:lnTo>
                  <a:lnTo>
                    <a:pt x="902126" y="346735"/>
                  </a:lnTo>
                  <a:lnTo>
                    <a:pt x="1027933" y="346735"/>
                  </a:lnTo>
                  <a:lnTo>
                    <a:pt x="1254998" y="352872"/>
                  </a:lnTo>
                  <a:lnTo>
                    <a:pt x="1408421" y="355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7">
              <a:extLst>
                <a:ext uri="{FF2B5EF4-FFF2-40B4-BE49-F238E27FC236}">
                  <a16:creationId xmlns:a16="http://schemas.microsoft.com/office/drawing/2014/main" id="{5E04BF32-EC54-4EF0-B5E0-1BD6AE803E1D}"/>
                </a:ext>
              </a:extLst>
            </p:cNvPr>
            <p:cNvSpPr/>
            <p:nvPr/>
          </p:nvSpPr>
          <p:spPr>
            <a:xfrm rot="16200000">
              <a:off x="7623970" y="4434682"/>
              <a:ext cx="995363" cy="571500"/>
            </a:xfrm>
            <a:custGeom>
              <a:avLst/>
              <a:gdLst>
                <a:gd name="connsiteX0" fmla="*/ 681037 w 995362"/>
                <a:gd name="connsiteY0" fmla="*/ 350044 h 571500"/>
                <a:gd name="connsiteX1" fmla="*/ 557212 w 995362"/>
                <a:gd name="connsiteY1" fmla="*/ 316706 h 571500"/>
                <a:gd name="connsiteX2" fmla="*/ 397669 w 995362"/>
                <a:gd name="connsiteY2" fmla="*/ 276225 h 571500"/>
                <a:gd name="connsiteX3" fmla="*/ 328612 w 995362"/>
                <a:gd name="connsiteY3" fmla="*/ 257175 h 571500"/>
                <a:gd name="connsiteX4" fmla="*/ 283369 w 995362"/>
                <a:gd name="connsiteY4" fmla="*/ 245269 h 571500"/>
                <a:gd name="connsiteX5" fmla="*/ 271462 w 995362"/>
                <a:gd name="connsiteY5" fmla="*/ 240506 h 571500"/>
                <a:gd name="connsiteX6" fmla="*/ 257175 w 995362"/>
                <a:gd name="connsiteY6" fmla="*/ 233362 h 571500"/>
                <a:gd name="connsiteX7" fmla="*/ 230981 w 995362"/>
                <a:gd name="connsiteY7" fmla="*/ 209550 h 571500"/>
                <a:gd name="connsiteX8" fmla="*/ 197644 w 995362"/>
                <a:gd name="connsiteY8" fmla="*/ 169069 h 571500"/>
                <a:gd name="connsiteX9" fmla="*/ 171450 w 995362"/>
                <a:gd name="connsiteY9" fmla="*/ 123825 h 571500"/>
                <a:gd name="connsiteX10" fmla="*/ 159544 w 995362"/>
                <a:gd name="connsiteY10" fmla="*/ 92869 h 571500"/>
                <a:gd name="connsiteX11" fmla="*/ 152400 w 995362"/>
                <a:gd name="connsiteY11" fmla="*/ 69056 h 571500"/>
                <a:gd name="connsiteX12" fmla="*/ 138112 w 995362"/>
                <a:gd name="connsiteY12" fmla="*/ 33337 h 571500"/>
                <a:gd name="connsiteX13" fmla="*/ 133350 w 995362"/>
                <a:gd name="connsiteY13" fmla="*/ 0 h 571500"/>
                <a:gd name="connsiteX14" fmla="*/ 0 w 995362"/>
                <a:gd name="connsiteY14" fmla="*/ 550069 h 571500"/>
                <a:gd name="connsiteX15" fmla="*/ 30956 w 995362"/>
                <a:gd name="connsiteY15" fmla="*/ 571500 h 571500"/>
                <a:gd name="connsiteX16" fmla="*/ 69056 w 995362"/>
                <a:gd name="connsiteY16" fmla="*/ 566737 h 571500"/>
                <a:gd name="connsiteX17" fmla="*/ 97631 w 995362"/>
                <a:gd name="connsiteY17" fmla="*/ 552450 h 571500"/>
                <a:gd name="connsiteX18" fmla="*/ 126206 w 995362"/>
                <a:gd name="connsiteY18" fmla="*/ 538162 h 571500"/>
                <a:gd name="connsiteX19" fmla="*/ 157162 w 995362"/>
                <a:gd name="connsiteY19" fmla="*/ 516731 h 571500"/>
                <a:gd name="connsiteX20" fmla="*/ 185737 w 995362"/>
                <a:gd name="connsiteY20" fmla="*/ 497681 h 571500"/>
                <a:gd name="connsiteX21" fmla="*/ 226219 w 995362"/>
                <a:gd name="connsiteY21" fmla="*/ 481012 h 571500"/>
                <a:gd name="connsiteX22" fmla="*/ 259556 w 995362"/>
                <a:gd name="connsiteY22" fmla="*/ 469106 h 571500"/>
                <a:gd name="connsiteX23" fmla="*/ 300037 w 995362"/>
                <a:gd name="connsiteY23" fmla="*/ 466725 h 571500"/>
                <a:gd name="connsiteX24" fmla="*/ 419100 w 995362"/>
                <a:gd name="connsiteY24" fmla="*/ 464344 h 571500"/>
                <a:gd name="connsiteX25" fmla="*/ 621506 w 995362"/>
                <a:gd name="connsiteY25" fmla="*/ 464344 h 571500"/>
                <a:gd name="connsiteX26" fmla="*/ 845344 w 995362"/>
                <a:gd name="connsiteY26" fmla="*/ 466725 h 571500"/>
                <a:gd name="connsiteX27" fmla="*/ 931069 w 995362"/>
                <a:gd name="connsiteY27" fmla="*/ 464344 h 571500"/>
                <a:gd name="connsiteX28" fmla="*/ 952500 w 995362"/>
                <a:gd name="connsiteY28" fmla="*/ 464344 h 571500"/>
                <a:gd name="connsiteX29" fmla="*/ 976312 w 995362"/>
                <a:gd name="connsiteY29" fmla="*/ 459581 h 571500"/>
                <a:gd name="connsiteX30" fmla="*/ 990600 w 995362"/>
                <a:gd name="connsiteY30" fmla="*/ 450056 h 571500"/>
                <a:gd name="connsiteX31" fmla="*/ 995362 w 995362"/>
                <a:gd name="connsiteY31" fmla="*/ 440531 h 571500"/>
                <a:gd name="connsiteX32" fmla="*/ 983456 w 995362"/>
                <a:gd name="connsiteY32" fmla="*/ 426244 h 571500"/>
                <a:gd name="connsiteX33" fmla="*/ 945356 w 995362"/>
                <a:gd name="connsiteY33" fmla="*/ 414337 h 571500"/>
                <a:gd name="connsiteX34" fmla="*/ 854869 w 995362"/>
                <a:gd name="connsiteY34" fmla="*/ 390525 h 571500"/>
                <a:gd name="connsiteX35" fmla="*/ 681037 w 995362"/>
                <a:gd name="connsiteY35" fmla="*/ 350044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5362" h="571500">
                  <a:moveTo>
                    <a:pt x="681037" y="350044"/>
                  </a:moveTo>
                  <a:lnTo>
                    <a:pt x="557212" y="316706"/>
                  </a:lnTo>
                  <a:lnTo>
                    <a:pt x="397669" y="276225"/>
                  </a:lnTo>
                  <a:lnTo>
                    <a:pt x="328612" y="257175"/>
                  </a:lnTo>
                  <a:lnTo>
                    <a:pt x="283369" y="245269"/>
                  </a:lnTo>
                  <a:lnTo>
                    <a:pt x="271462" y="240506"/>
                  </a:lnTo>
                  <a:lnTo>
                    <a:pt x="257175" y="233362"/>
                  </a:lnTo>
                  <a:lnTo>
                    <a:pt x="230981" y="209550"/>
                  </a:lnTo>
                  <a:lnTo>
                    <a:pt x="197644" y="169069"/>
                  </a:lnTo>
                  <a:lnTo>
                    <a:pt x="171450" y="123825"/>
                  </a:lnTo>
                  <a:lnTo>
                    <a:pt x="159544" y="92869"/>
                  </a:lnTo>
                  <a:lnTo>
                    <a:pt x="152400" y="69056"/>
                  </a:lnTo>
                  <a:lnTo>
                    <a:pt x="138112" y="33337"/>
                  </a:lnTo>
                  <a:lnTo>
                    <a:pt x="133350" y="0"/>
                  </a:lnTo>
                  <a:lnTo>
                    <a:pt x="0" y="550069"/>
                  </a:lnTo>
                  <a:lnTo>
                    <a:pt x="30956" y="571500"/>
                  </a:lnTo>
                  <a:lnTo>
                    <a:pt x="69056" y="566737"/>
                  </a:lnTo>
                  <a:lnTo>
                    <a:pt x="97631" y="552450"/>
                  </a:lnTo>
                  <a:lnTo>
                    <a:pt x="126206" y="538162"/>
                  </a:lnTo>
                  <a:lnTo>
                    <a:pt x="157162" y="516731"/>
                  </a:lnTo>
                  <a:lnTo>
                    <a:pt x="185737" y="497681"/>
                  </a:lnTo>
                  <a:lnTo>
                    <a:pt x="226219" y="481012"/>
                  </a:lnTo>
                  <a:lnTo>
                    <a:pt x="259556" y="469106"/>
                  </a:lnTo>
                  <a:lnTo>
                    <a:pt x="300037" y="466725"/>
                  </a:lnTo>
                  <a:lnTo>
                    <a:pt x="419100" y="464344"/>
                  </a:lnTo>
                  <a:lnTo>
                    <a:pt x="621506" y="464344"/>
                  </a:lnTo>
                  <a:lnTo>
                    <a:pt x="845344" y="466725"/>
                  </a:lnTo>
                  <a:lnTo>
                    <a:pt x="931069" y="464344"/>
                  </a:lnTo>
                  <a:lnTo>
                    <a:pt x="952500" y="464344"/>
                  </a:lnTo>
                  <a:lnTo>
                    <a:pt x="976312" y="459581"/>
                  </a:lnTo>
                  <a:lnTo>
                    <a:pt x="990600" y="450056"/>
                  </a:lnTo>
                  <a:lnTo>
                    <a:pt x="995362" y="440531"/>
                  </a:lnTo>
                  <a:lnTo>
                    <a:pt x="983456" y="426244"/>
                  </a:lnTo>
                  <a:lnTo>
                    <a:pt x="945356" y="414337"/>
                  </a:lnTo>
                  <a:lnTo>
                    <a:pt x="854869" y="390525"/>
                  </a:lnTo>
                  <a:lnTo>
                    <a:pt x="68103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0594816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EA77EBC-D7F1-4B88-B41D-F34C26CB5483}"/>
              </a:ext>
            </a:extLst>
          </p:cNvPr>
          <p:cNvSpPr/>
          <p:nvPr/>
        </p:nvSpPr>
        <p:spPr>
          <a:xfrm>
            <a:off x="5824541" y="1709739"/>
            <a:ext cx="446087" cy="746125"/>
          </a:xfrm>
          <a:custGeom>
            <a:avLst/>
            <a:gdLst>
              <a:gd name="connsiteX0" fmla="*/ 369093 w 445293"/>
              <a:gd name="connsiteY0" fmla="*/ 373856 h 745331"/>
              <a:gd name="connsiteX1" fmla="*/ 354806 w 445293"/>
              <a:gd name="connsiteY1" fmla="*/ 738187 h 745331"/>
              <a:gd name="connsiteX2" fmla="*/ 157162 w 445293"/>
              <a:gd name="connsiteY2" fmla="*/ 745331 h 745331"/>
              <a:gd name="connsiteX3" fmla="*/ 154781 w 445293"/>
              <a:gd name="connsiteY3" fmla="*/ 611981 h 745331"/>
              <a:gd name="connsiteX4" fmla="*/ 154781 w 445293"/>
              <a:gd name="connsiteY4" fmla="*/ 209550 h 745331"/>
              <a:gd name="connsiteX5" fmla="*/ 145256 w 445293"/>
              <a:gd name="connsiteY5" fmla="*/ 192881 h 745331"/>
              <a:gd name="connsiteX6" fmla="*/ 92868 w 445293"/>
              <a:gd name="connsiteY6" fmla="*/ 133350 h 745331"/>
              <a:gd name="connsiteX7" fmla="*/ 47625 w 445293"/>
              <a:gd name="connsiteY7" fmla="*/ 85725 h 745331"/>
              <a:gd name="connsiteX8" fmla="*/ 9525 w 445293"/>
              <a:gd name="connsiteY8" fmla="*/ 52387 h 745331"/>
              <a:gd name="connsiteX9" fmla="*/ 0 w 445293"/>
              <a:gd name="connsiteY9" fmla="*/ 38100 h 745331"/>
              <a:gd name="connsiteX10" fmla="*/ 9525 w 445293"/>
              <a:gd name="connsiteY10" fmla="*/ 23812 h 745331"/>
              <a:gd name="connsiteX11" fmla="*/ 28575 w 445293"/>
              <a:gd name="connsiteY11" fmla="*/ 11906 h 745331"/>
              <a:gd name="connsiteX12" fmla="*/ 71437 w 445293"/>
              <a:gd name="connsiteY12" fmla="*/ 4762 h 745331"/>
              <a:gd name="connsiteX13" fmla="*/ 109537 w 445293"/>
              <a:gd name="connsiteY13" fmla="*/ 0 h 745331"/>
              <a:gd name="connsiteX14" fmla="*/ 161925 w 445293"/>
              <a:gd name="connsiteY14" fmla="*/ 2381 h 745331"/>
              <a:gd name="connsiteX15" fmla="*/ 228600 w 445293"/>
              <a:gd name="connsiteY15" fmla="*/ 11906 h 745331"/>
              <a:gd name="connsiteX16" fmla="*/ 290512 w 445293"/>
              <a:gd name="connsiteY16" fmla="*/ 33337 h 745331"/>
              <a:gd name="connsiteX17" fmla="*/ 369093 w 445293"/>
              <a:gd name="connsiteY17" fmla="*/ 73818 h 745331"/>
              <a:gd name="connsiteX18" fmla="*/ 407193 w 445293"/>
              <a:gd name="connsiteY18" fmla="*/ 104775 h 745331"/>
              <a:gd name="connsiteX19" fmla="*/ 428625 w 445293"/>
              <a:gd name="connsiteY19" fmla="*/ 130968 h 745331"/>
              <a:gd name="connsiteX20" fmla="*/ 442912 w 445293"/>
              <a:gd name="connsiteY20" fmla="*/ 161925 h 745331"/>
              <a:gd name="connsiteX21" fmla="*/ 445293 w 445293"/>
              <a:gd name="connsiteY21" fmla="*/ 185737 h 745331"/>
              <a:gd name="connsiteX22" fmla="*/ 438150 w 445293"/>
              <a:gd name="connsiteY22" fmla="*/ 209550 h 745331"/>
              <a:gd name="connsiteX23" fmla="*/ 416718 w 445293"/>
              <a:gd name="connsiteY23" fmla="*/ 235743 h 745331"/>
              <a:gd name="connsiteX24" fmla="*/ 392906 w 445293"/>
              <a:gd name="connsiteY24" fmla="*/ 266700 h 745331"/>
              <a:gd name="connsiteX25" fmla="*/ 381000 w 445293"/>
              <a:gd name="connsiteY25" fmla="*/ 300037 h 745331"/>
              <a:gd name="connsiteX26" fmla="*/ 369093 w 445293"/>
              <a:gd name="connsiteY26" fmla="*/ 373856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45293" h="745331">
                <a:moveTo>
                  <a:pt x="369093" y="373856"/>
                </a:moveTo>
                <a:lnTo>
                  <a:pt x="354806" y="738187"/>
                </a:lnTo>
                <a:lnTo>
                  <a:pt x="157162" y="745331"/>
                </a:lnTo>
                <a:cubicBezTo>
                  <a:pt x="156368" y="700881"/>
                  <a:pt x="155575" y="656431"/>
                  <a:pt x="154781" y="611981"/>
                </a:cubicBezTo>
                <a:lnTo>
                  <a:pt x="154781" y="209550"/>
                </a:lnTo>
                <a:lnTo>
                  <a:pt x="145256" y="192881"/>
                </a:lnTo>
                <a:lnTo>
                  <a:pt x="92868" y="133350"/>
                </a:lnTo>
                <a:lnTo>
                  <a:pt x="47625" y="85725"/>
                </a:lnTo>
                <a:lnTo>
                  <a:pt x="9525" y="52387"/>
                </a:lnTo>
                <a:lnTo>
                  <a:pt x="0" y="38100"/>
                </a:lnTo>
                <a:lnTo>
                  <a:pt x="9525" y="23812"/>
                </a:lnTo>
                <a:lnTo>
                  <a:pt x="28575" y="11906"/>
                </a:lnTo>
                <a:lnTo>
                  <a:pt x="71437" y="4762"/>
                </a:lnTo>
                <a:lnTo>
                  <a:pt x="109537" y="0"/>
                </a:lnTo>
                <a:lnTo>
                  <a:pt x="161925" y="2381"/>
                </a:lnTo>
                <a:lnTo>
                  <a:pt x="228600" y="11906"/>
                </a:lnTo>
                <a:lnTo>
                  <a:pt x="290512" y="33337"/>
                </a:lnTo>
                <a:lnTo>
                  <a:pt x="369093" y="73818"/>
                </a:lnTo>
                <a:lnTo>
                  <a:pt x="407193" y="104775"/>
                </a:lnTo>
                <a:lnTo>
                  <a:pt x="428625" y="130968"/>
                </a:lnTo>
                <a:lnTo>
                  <a:pt x="442912" y="161925"/>
                </a:lnTo>
                <a:lnTo>
                  <a:pt x="445293" y="185737"/>
                </a:lnTo>
                <a:lnTo>
                  <a:pt x="438150" y="209550"/>
                </a:lnTo>
                <a:lnTo>
                  <a:pt x="416718" y="235743"/>
                </a:lnTo>
                <a:lnTo>
                  <a:pt x="392906" y="266700"/>
                </a:lnTo>
                <a:lnTo>
                  <a:pt x="381000" y="300037"/>
                </a:lnTo>
                <a:lnTo>
                  <a:pt x="369093" y="3738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6F44EA6B-18A6-4D9F-951A-DEC31AA79617}"/>
              </a:ext>
            </a:extLst>
          </p:cNvPr>
          <p:cNvSpPr/>
          <p:nvPr/>
        </p:nvSpPr>
        <p:spPr>
          <a:xfrm>
            <a:off x="3541717" y="1858964"/>
            <a:ext cx="1876425" cy="530225"/>
          </a:xfrm>
          <a:custGeom>
            <a:avLst/>
            <a:gdLst>
              <a:gd name="connsiteX0" fmla="*/ 485775 w 1876425"/>
              <a:gd name="connsiteY0" fmla="*/ 300038 h 528638"/>
              <a:gd name="connsiteX1" fmla="*/ 957262 w 1876425"/>
              <a:gd name="connsiteY1" fmla="*/ 209550 h 528638"/>
              <a:gd name="connsiteX2" fmla="*/ 1150144 w 1876425"/>
              <a:gd name="connsiteY2" fmla="*/ 169069 h 528638"/>
              <a:gd name="connsiteX3" fmla="*/ 1250156 w 1876425"/>
              <a:gd name="connsiteY3" fmla="*/ 142875 h 528638"/>
              <a:gd name="connsiteX4" fmla="*/ 1343025 w 1876425"/>
              <a:gd name="connsiteY4" fmla="*/ 109538 h 528638"/>
              <a:gd name="connsiteX5" fmla="*/ 1443037 w 1876425"/>
              <a:gd name="connsiteY5" fmla="*/ 64294 h 528638"/>
              <a:gd name="connsiteX6" fmla="*/ 1504950 w 1876425"/>
              <a:gd name="connsiteY6" fmla="*/ 28575 h 528638"/>
              <a:gd name="connsiteX7" fmla="*/ 1538287 w 1876425"/>
              <a:gd name="connsiteY7" fmla="*/ 7144 h 528638"/>
              <a:gd name="connsiteX8" fmla="*/ 1562100 w 1876425"/>
              <a:gd name="connsiteY8" fmla="*/ 0 h 528638"/>
              <a:gd name="connsiteX9" fmla="*/ 1602581 w 1876425"/>
              <a:gd name="connsiteY9" fmla="*/ 4763 h 528638"/>
              <a:gd name="connsiteX10" fmla="*/ 1671637 w 1876425"/>
              <a:gd name="connsiteY10" fmla="*/ 28575 h 528638"/>
              <a:gd name="connsiteX11" fmla="*/ 1733550 w 1876425"/>
              <a:gd name="connsiteY11" fmla="*/ 57150 h 528638"/>
              <a:gd name="connsiteX12" fmla="*/ 1807369 w 1876425"/>
              <a:gd name="connsiteY12" fmla="*/ 100013 h 528638"/>
              <a:gd name="connsiteX13" fmla="*/ 1850231 w 1876425"/>
              <a:gd name="connsiteY13" fmla="*/ 135732 h 528638"/>
              <a:gd name="connsiteX14" fmla="*/ 1876425 w 1876425"/>
              <a:gd name="connsiteY14" fmla="*/ 169069 h 528638"/>
              <a:gd name="connsiteX15" fmla="*/ 1874044 w 1876425"/>
              <a:gd name="connsiteY15" fmla="*/ 195263 h 528638"/>
              <a:gd name="connsiteX16" fmla="*/ 1862137 w 1876425"/>
              <a:gd name="connsiteY16" fmla="*/ 221457 h 528638"/>
              <a:gd name="connsiteX17" fmla="*/ 1835944 w 1876425"/>
              <a:gd name="connsiteY17" fmla="*/ 235744 h 528638"/>
              <a:gd name="connsiteX18" fmla="*/ 1804987 w 1876425"/>
              <a:gd name="connsiteY18" fmla="*/ 245269 h 528638"/>
              <a:gd name="connsiteX19" fmla="*/ 1754981 w 1876425"/>
              <a:gd name="connsiteY19" fmla="*/ 250032 h 528638"/>
              <a:gd name="connsiteX20" fmla="*/ 1619250 w 1876425"/>
              <a:gd name="connsiteY20" fmla="*/ 252413 h 528638"/>
              <a:gd name="connsiteX21" fmla="*/ 1524000 w 1876425"/>
              <a:gd name="connsiteY21" fmla="*/ 261938 h 528638"/>
              <a:gd name="connsiteX22" fmla="*/ 1369219 w 1876425"/>
              <a:gd name="connsiteY22" fmla="*/ 285750 h 528638"/>
              <a:gd name="connsiteX23" fmla="*/ 1152525 w 1876425"/>
              <a:gd name="connsiteY23" fmla="*/ 319088 h 528638"/>
              <a:gd name="connsiteX24" fmla="*/ 1016794 w 1876425"/>
              <a:gd name="connsiteY24" fmla="*/ 352425 h 528638"/>
              <a:gd name="connsiteX25" fmla="*/ 485775 w 1876425"/>
              <a:gd name="connsiteY25" fmla="*/ 488157 h 528638"/>
              <a:gd name="connsiteX26" fmla="*/ 371475 w 1876425"/>
              <a:gd name="connsiteY26" fmla="*/ 519113 h 528638"/>
              <a:gd name="connsiteX27" fmla="*/ 345281 w 1876425"/>
              <a:gd name="connsiteY27" fmla="*/ 523875 h 528638"/>
              <a:gd name="connsiteX28" fmla="*/ 302419 w 1876425"/>
              <a:gd name="connsiteY28" fmla="*/ 528638 h 528638"/>
              <a:gd name="connsiteX29" fmla="*/ 266700 w 1876425"/>
              <a:gd name="connsiteY29" fmla="*/ 521494 h 528638"/>
              <a:gd name="connsiteX30" fmla="*/ 228600 w 1876425"/>
              <a:gd name="connsiteY30" fmla="*/ 502444 h 528638"/>
              <a:gd name="connsiteX31" fmla="*/ 176212 w 1876425"/>
              <a:gd name="connsiteY31" fmla="*/ 464344 h 528638"/>
              <a:gd name="connsiteX32" fmla="*/ 102394 w 1876425"/>
              <a:gd name="connsiteY32" fmla="*/ 395288 h 528638"/>
              <a:gd name="connsiteX33" fmla="*/ 14287 w 1876425"/>
              <a:gd name="connsiteY33" fmla="*/ 285750 h 528638"/>
              <a:gd name="connsiteX34" fmla="*/ 2381 w 1876425"/>
              <a:gd name="connsiteY34" fmla="*/ 266700 h 528638"/>
              <a:gd name="connsiteX35" fmla="*/ 0 w 1876425"/>
              <a:gd name="connsiteY35" fmla="*/ 240507 h 528638"/>
              <a:gd name="connsiteX36" fmla="*/ 7144 w 1876425"/>
              <a:gd name="connsiteY36" fmla="*/ 226219 h 528638"/>
              <a:gd name="connsiteX37" fmla="*/ 19050 w 1876425"/>
              <a:gd name="connsiteY37" fmla="*/ 221457 h 528638"/>
              <a:gd name="connsiteX38" fmla="*/ 42862 w 1876425"/>
              <a:gd name="connsiteY38" fmla="*/ 226219 h 528638"/>
              <a:gd name="connsiteX39" fmla="*/ 61912 w 1876425"/>
              <a:gd name="connsiteY39" fmla="*/ 242888 h 528638"/>
              <a:gd name="connsiteX40" fmla="*/ 109537 w 1876425"/>
              <a:gd name="connsiteY40" fmla="*/ 276225 h 528638"/>
              <a:gd name="connsiteX41" fmla="*/ 161925 w 1876425"/>
              <a:gd name="connsiteY41" fmla="*/ 304800 h 528638"/>
              <a:gd name="connsiteX42" fmla="*/ 221456 w 1876425"/>
              <a:gd name="connsiteY42" fmla="*/ 323850 h 528638"/>
              <a:gd name="connsiteX43" fmla="*/ 278606 w 1876425"/>
              <a:gd name="connsiteY43" fmla="*/ 330994 h 528638"/>
              <a:gd name="connsiteX44" fmla="*/ 338137 w 1876425"/>
              <a:gd name="connsiteY44" fmla="*/ 330994 h 528638"/>
              <a:gd name="connsiteX45" fmla="*/ 485775 w 1876425"/>
              <a:gd name="connsiteY45" fmla="*/ 300038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76425" h="528638">
                <a:moveTo>
                  <a:pt x="485775" y="300038"/>
                </a:moveTo>
                <a:lnTo>
                  <a:pt x="957262" y="209550"/>
                </a:lnTo>
                <a:lnTo>
                  <a:pt x="1150144" y="169069"/>
                </a:lnTo>
                <a:lnTo>
                  <a:pt x="1250156" y="142875"/>
                </a:lnTo>
                <a:lnTo>
                  <a:pt x="1343025" y="109538"/>
                </a:lnTo>
                <a:lnTo>
                  <a:pt x="1443037" y="64294"/>
                </a:lnTo>
                <a:lnTo>
                  <a:pt x="1504950" y="28575"/>
                </a:lnTo>
                <a:lnTo>
                  <a:pt x="1538287" y="7144"/>
                </a:lnTo>
                <a:lnTo>
                  <a:pt x="1562100" y="0"/>
                </a:lnTo>
                <a:lnTo>
                  <a:pt x="1602581" y="4763"/>
                </a:lnTo>
                <a:lnTo>
                  <a:pt x="1671637" y="28575"/>
                </a:lnTo>
                <a:lnTo>
                  <a:pt x="1733550" y="57150"/>
                </a:lnTo>
                <a:lnTo>
                  <a:pt x="1807369" y="100013"/>
                </a:lnTo>
                <a:lnTo>
                  <a:pt x="1850231" y="135732"/>
                </a:lnTo>
                <a:lnTo>
                  <a:pt x="1876425" y="169069"/>
                </a:lnTo>
                <a:lnTo>
                  <a:pt x="1874044" y="195263"/>
                </a:lnTo>
                <a:lnTo>
                  <a:pt x="1862137" y="221457"/>
                </a:lnTo>
                <a:lnTo>
                  <a:pt x="1835944" y="235744"/>
                </a:lnTo>
                <a:lnTo>
                  <a:pt x="1804987" y="245269"/>
                </a:lnTo>
                <a:lnTo>
                  <a:pt x="1754981" y="250032"/>
                </a:lnTo>
                <a:lnTo>
                  <a:pt x="1619250" y="252413"/>
                </a:lnTo>
                <a:lnTo>
                  <a:pt x="1524000" y="261938"/>
                </a:lnTo>
                <a:lnTo>
                  <a:pt x="1369219" y="285750"/>
                </a:lnTo>
                <a:lnTo>
                  <a:pt x="1152525" y="319088"/>
                </a:lnTo>
                <a:lnTo>
                  <a:pt x="1016794" y="352425"/>
                </a:lnTo>
                <a:lnTo>
                  <a:pt x="485775" y="488157"/>
                </a:lnTo>
                <a:lnTo>
                  <a:pt x="371475" y="519113"/>
                </a:lnTo>
                <a:lnTo>
                  <a:pt x="345281" y="523875"/>
                </a:lnTo>
                <a:lnTo>
                  <a:pt x="302419" y="528638"/>
                </a:lnTo>
                <a:lnTo>
                  <a:pt x="266700" y="521494"/>
                </a:lnTo>
                <a:lnTo>
                  <a:pt x="228600" y="502444"/>
                </a:lnTo>
                <a:lnTo>
                  <a:pt x="176212" y="464344"/>
                </a:lnTo>
                <a:lnTo>
                  <a:pt x="102394" y="395288"/>
                </a:lnTo>
                <a:lnTo>
                  <a:pt x="14287" y="285750"/>
                </a:lnTo>
                <a:lnTo>
                  <a:pt x="2381" y="266700"/>
                </a:lnTo>
                <a:lnTo>
                  <a:pt x="0" y="240507"/>
                </a:lnTo>
                <a:lnTo>
                  <a:pt x="7144" y="226219"/>
                </a:lnTo>
                <a:lnTo>
                  <a:pt x="19050" y="221457"/>
                </a:lnTo>
                <a:lnTo>
                  <a:pt x="42862" y="226219"/>
                </a:lnTo>
                <a:lnTo>
                  <a:pt x="61912" y="242888"/>
                </a:lnTo>
                <a:lnTo>
                  <a:pt x="109537" y="276225"/>
                </a:lnTo>
                <a:lnTo>
                  <a:pt x="161925" y="304800"/>
                </a:lnTo>
                <a:lnTo>
                  <a:pt x="221456" y="323850"/>
                </a:lnTo>
                <a:lnTo>
                  <a:pt x="278606" y="330994"/>
                </a:lnTo>
                <a:lnTo>
                  <a:pt x="338137" y="330994"/>
                </a:lnTo>
                <a:lnTo>
                  <a:pt x="485775" y="3000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A5768406-B76D-4DDD-8638-B07484188545}"/>
              </a:ext>
            </a:extLst>
          </p:cNvPr>
          <p:cNvSpPr/>
          <p:nvPr/>
        </p:nvSpPr>
        <p:spPr>
          <a:xfrm rot="16200000">
            <a:off x="4671219" y="4617244"/>
            <a:ext cx="1725612" cy="374650"/>
          </a:xfrm>
          <a:custGeom>
            <a:avLst/>
            <a:gdLst>
              <a:gd name="connsiteX0" fmla="*/ 792956 w 1726406"/>
              <a:gd name="connsiteY0" fmla="*/ 140493 h 373856"/>
              <a:gd name="connsiteX1" fmla="*/ 1316831 w 1726406"/>
              <a:gd name="connsiteY1" fmla="*/ 142875 h 373856"/>
              <a:gd name="connsiteX2" fmla="*/ 1412081 w 1726406"/>
              <a:gd name="connsiteY2" fmla="*/ 140493 h 373856"/>
              <a:gd name="connsiteX3" fmla="*/ 1478756 w 1726406"/>
              <a:gd name="connsiteY3" fmla="*/ 128587 h 373856"/>
              <a:gd name="connsiteX4" fmla="*/ 1528762 w 1726406"/>
              <a:gd name="connsiteY4" fmla="*/ 109537 h 373856"/>
              <a:gd name="connsiteX5" fmla="*/ 1626393 w 1726406"/>
              <a:gd name="connsiteY5" fmla="*/ 54768 h 373856"/>
              <a:gd name="connsiteX6" fmla="*/ 1666875 w 1726406"/>
              <a:gd name="connsiteY6" fmla="*/ 23812 h 373856"/>
              <a:gd name="connsiteX7" fmla="*/ 1685925 w 1726406"/>
              <a:gd name="connsiteY7" fmla="*/ 7143 h 373856"/>
              <a:gd name="connsiteX8" fmla="*/ 1704975 w 1726406"/>
              <a:gd name="connsiteY8" fmla="*/ 0 h 373856"/>
              <a:gd name="connsiteX9" fmla="*/ 1721643 w 1726406"/>
              <a:gd name="connsiteY9" fmla="*/ 7143 h 373856"/>
              <a:gd name="connsiteX10" fmla="*/ 1726406 w 1726406"/>
              <a:gd name="connsiteY10" fmla="*/ 30956 h 373856"/>
              <a:gd name="connsiteX11" fmla="*/ 1721643 w 1726406"/>
              <a:gd name="connsiteY11" fmla="*/ 66675 h 373856"/>
              <a:gd name="connsiteX12" fmla="*/ 1712118 w 1726406"/>
              <a:gd name="connsiteY12" fmla="*/ 111918 h 373856"/>
              <a:gd name="connsiteX13" fmla="*/ 1688306 w 1726406"/>
              <a:gd name="connsiteY13" fmla="*/ 173831 h 373856"/>
              <a:gd name="connsiteX14" fmla="*/ 1652587 w 1726406"/>
              <a:gd name="connsiteY14" fmla="*/ 247650 h 373856"/>
              <a:gd name="connsiteX15" fmla="*/ 1583531 w 1726406"/>
              <a:gd name="connsiteY15" fmla="*/ 345281 h 373856"/>
              <a:gd name="connsiteX16" fmla="*/ 1557337 w 1726406"/>
              <a:gd name="connsiteY16" fmla="*/ 373856 h 373856"/>
              <a:gd name="connsiteX17" fmla="*/ 1416843 w 1726406"/>
              <a:gd name="connsiteY17" fmla="*/ 359568 h 373856"/>
              <a:gd name="connsiteX18" fmla="*/ 1212056 w 1726406"/>
              <a:gd name="connsiteY18" fmla="*/ 347662 h 373856"/>
              <a:gd name="connsiteX19" fmla="*/ 914400 w 1726406"/>
              <a:gd name="connsiteY19" fmla="*/ 340518 h 373856"/>
              <a:gd name="connsiteX20" fmla="*/ 526256 w 1726406"/>
              <a:gd name="connsiteY20" fmla="*/ 342900 h 373856"/>
              <a:gd name="connsiteX21" fmla="*/ 252412 w 1726406"/>
              <a:gd name="connsiteY21" fmla="*/ 340518 h 373856"/>
              <a:gd name="connsiteX22" fmla="*/ 126206 w 1726406"/>
              <a:gd name="connsiteY22" fmla="*/ 338137 h 373856"/>
              <a:gd name="connsiteX23" fmla="*/ 92868 w 1726406"/>
              <a:gd name="connsiteY23" fmla="*/ 328612 h 373856"/>
              <a:gd name="connsiteX24" fmla="*/ 50006 w 1726406"/>
              <a:gd name="connsiteY24" fmla="*/ 307181 h 373856"/>
              <a:gd name="connsiteX25" fmla="*/ 21431 w 1726406"/>
              <a:gd name="connsiteY25" fmla="*/ 285750 h 373856"/>
              <a:gd name="connsiteX26" fmla="*/ 2381 w 1726406"/>
              <a:gd name="connsiteY26" fmla="*/ 261937 h 373856"/>
              <a:gd name="connsiteX27" fmla="*/ 0 w 1726406"/>
              <a:gd name="connsiteY27" fmla="*/ 240506 h 373856"/>
              <a:gd name="connsiteX28" fmla="*/ 7143 w 1726406"/>
              <a:gd name="connsiteY28" fmla="*/ 214312 h 373856"/>
              <a:gd name="connsiteX29" fmla="*/ 26193 w 1726406"/>
              <a:gd name="connsiteY29" fmla="*/ 188118 h 373856"/>
              <a:gd name="connsiteX30" fmla="*/ 57150 w 1726406"/>
              <a:gd name="connsiteY30" fmla="*/ 164306 h 373856"/>
              <a:gd name="connsiteX31" fmla="*/ 111918 w 1726406"/>
              <a:gd name="connsiteY31" fmla="*/ 138112 h 373856"/>
              <a:gd name="connsiteX32" fmla="*/ 169068 w 1726406"/>
              <a:gd name="connsiteY32" fmla="*/ 116681 h 373856"/>
              <a:gd name="connsiteX33" fmla="*/ 250031 w 1726406"/>
              <a:gd name="connsiteY33" fmla="*/ 88106 h 373856"/>
              <a:gd name="connsiteX34" fmla="*/ 316706 w 1726406"/>
              <a:gd name="connsiteY34" fmla="*/ 73818 h 373856"/>
              <a:gd name="connsiteX35" fmla="*/ 335756 w 1726406"/>
              <a:gd name="connsiteY35" fmla="*/ 73818 h 373856"/>
              <a:gd name="connsiteX36" fmla="*/ 361950 w 1726406"/>
              <a:gd name="connsiteY36" fmla="*/ 80962 h 373856"/>
              <a:gd name="connsiteX37" fmla="*/ 423862 w 1726406"/>
              <a:gd name="connsiteY37" fmla="*/ 107156 h 373856"/>
              <a:gd name="connsiteX38" fmla="*/ 485775 w 1726406"/>
              <a:gd name="connsiteY38" fmla="*/ 126206 h 373856"/>
              <a:gd name="connsiteX39" fmla="*/ 545306 w 1726406"/>
              <a:gd name="connsiteY39" fmla="*/ 140493 h 373856"/>
              <a:gd name="connsiteX40" fmla="*/ 607218 w 1726406"/>
              <a:gd name="connsiteY40" fmla="*/ 142875 h 373856"/>
              <a:gd name="connsiteX41" fmla="*/ 792956 w 1726406"/>
              <a:gd name="connsiteY41" fmla="*/ 140493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26406" h="373856">
                <a:moveTo>
                  <a:pt x="792956" y="140493"/>
                </a:moveTo>
                <a:lnTo>
                  <a:pt x="1316831" y="142875"/>
                </a:lnTo>
                <a:lnTo>
                  <a:pt x="1412081" y="140493"/>
                </a:lnTo>
                <a:lnTo>
                  <a:pt x="1478756" y="128587"/>
                </a:lnTo>
                <a:lnTo>
                  <a:pt x="1528762" y="109537"/>
                </a:lnTo>
                <a:lnTo>
                  <a:pt x="1626393" y="54768"/>
                </a:lnTo>
                <a:lnTo>
                  <a:pt x="1666875" y="23812"/>
                </a:lnTo>
                <a:lnTo>
                  <a:pt x="1685925" y="7143"/>
                </a:lnTo>
                <a:lnTo>
                  <a:pt x="1704975" y="0"/>
                </a:lnTo>
                <a:lnTo>
                  <a:pt x="1721643" y="7143"/>
                </a:lnTo>
                <a:lnTo>
                  <a:pt x="1726406" y="30956"/>
                </a:lnTo>
                <a:lnTo>
                  <a:pt x="1721643" y="66675"/>
                </a:lnTo>
                <a:lnTo>
                  <a:pt x="1712118" y="111918"/>
                </a:lnTo>
                <a:lnTo>
                  <a:pt x="1688306" y="173831"/>
                </a:lnTo>
                <a:lnTo>
                  <a:pt x="1652587" y="247650"/>
                </a:lnTo>
                <a:lnTo>
                  <a:pt x="1583531" y="345281"/>
                </a:lnTo>
                <a:lnTo>
                  <a:pt x="1557337" y="373856"/>
                </a:lnTo>
                <a:lnTo>
                  <a:pt x="1416843" y="359568"/>
                </a:lnTo>
                <a:lnTo>
                  <a:pt x="1212056" y="347662"/>
                </a:lnTo>
                <a:lnTo>
                  <a:pt x="914400" y="340518"/>
                </a:lnTo>
                <a:lnTo>
                  <a:pt x="526256" y="342900"/>
                </a:lnTo>
                <a:lnTo>
                  <a:pt x="252412" y="340518"/>
                </a:lnTo>
                <a:lnTo>
                  <a:pt x="126206" y="338137"/>
                </a:lnTo>
                <a:lnTo>
                  <a:pt x="92868" y="328612"/>
                </a:lnTo>
                <a:lnTo>
                  <a:pt x="50006" y="307181"/>
                </a:lnTo>
                <a:lnTo>
                  <a:pt x="21431" y="285750"/>
                </a:lnTo>
                <a:lnTo>
                  <a:pt x="2381" y="261937"/>
                </a:lnTo>
                <a:lnTo>
                  <a:pt x="0" y="240506"/>
                </a:lnTo>
                <a:lnTo>
                  <a:pt x="7143" y="214312"/>
                </a:lnTo>
                <a:lnTo>
                  <a:pt x="26193" y="188118"/>
                </a:lnTo>
                <a:lnTo>
                  <a:pt x="57150" y="164306"/>
                </a:lnTo>
                <a:lnTo>
                  <a:pt x="111918" y="138112"/>
                </a:lnTo>
                <a:lnTo>
                  <a:pt x="169068" y="116681"/>
                </a:lnTo>
                <a:lnTo>
                  <a:pt x="250031" y="88106"/>
                </a:lnTo>
                <a:lnTo>
                  <a:pt x="316706" y="73818"/>
                </a:lnTo>
                <a:lnTo>
                  <a:pt x="335756" y="73818"/>
                </a:lnTo>
                <a:lnTo>
                  <a:pt x="361950" y="80962"/>
                </a:lnTo>
                <a:lnTo>
                  <a:pt x="423862" y="107156"/>
                </a:lnTo>
                <a:lnTo>
                  <a:pt x="485775" y="126206"/>
                </a:lnTo>
                <a:lnTo>
                  <a:pt x="545306" y="140493"/>
                </a:lnTo>
                <a:lnTo>
                  <a:pt x="607218" y="142875"/>
                </a:lnTo>
                <a:lnTo>
                  <a:pt x="792956" y="1404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0AEE9060-2E9E-46AE-9808-6D28561265FD}"/>
              </a:ext>
            </a:extLst>
          </p:cNvPr>
          <p:cNvSpPr/>
          <p:nvPr/>
        </p:nvSpPr>
        <p:spPr>
          <a:xfrm rot="16200000">
            <a:off x="2988474" y="3208337"/>
            <a:ext cx="2205038" cy="441325"/>
          </a:xfrm>
          <a:custGeom>
            <a:avLst/>
            <a:gdLst>
              <a:gd name="connsiteX0" fmla="*/ 1219200 w 2205037"/>
              <a:gd name="connsiteY0" fmla="*/ 188118 h 440531"/>
              <a:gd name="connsiteX1" fmla="*/ 1550194 w 2205037"/>
              <a:gd name="connsiteY1" fmla="*/ 190500 h 440531"/>
              <a:gd name="connsiteX2" fmla="*/ 1643062 w 2205037"/>
              <a:gd name="connsiteY2" fmla="*/ 185737 h 440531"/>
              <a:gd name="connsiteX3" fmla="*/ 1769269 w 2205037"/>
              <a:gd name="connsiteY3" fmla="*/ 173831 h 440531"/>
              <a:gd name="connsiteX4" fmla="*/ 1926431 w 2205037"/>
              <a:gd name="connsiteY4" fmla="*/ 147637 h 440531"/>
              <a:gd name="connsiteX5" fmla="*/ 1971675 w 2205037"/>
              <a:gd name="connsiteY5" fmla="*/ 133350 h 440531"/>
              <a:gd name="connsiteX6" fmla="*/ 2038350 w 2205037"/>
              <a:gd name="connsiteY6" fmla="*/ 104775 h 440531"/>
              <a:gd name="connsiteX7" fmla="*/ 2121694 w 2205037"/>
              <a:gd name="connsiteY7" fmla="*/ 57150 h 440531"/>
              <a:gd name="connsiteX8" fmla="*/ 2200275 w 2205037"/>
              <a:gd name="connsiteY8" fmla="*/ 0 h 440531"/>
              <a:gd name="connsiteX9" fmla="*/ 2205037 w 2205037"/>
              <a:gd name="connsiteY9" fmla="*/ 76200 h 440531"/>
              <a:gd name="connsiteX10" fmla="*/ 2152650 w 2205037"/>
              <a:gd name="connsiteY10" fmla="*/ 138112 h 440531"/>
              <a:gd name="connsiteX11" fmla="*/ 2116931 w 2205037"/>
              <a:gd name="connsiteY11" fmla="*/ 180975 h 440531"/>
              <a:gd name="connsiteX12" fmla="*/ 2076450 w 2205037"/>
              <a:gd name="connsiteY12" fmla="*/ 250031 h 440531"/>
              <a:gd name="connsiteX13" fmla="*/ 2057400 w 2205037"/>
              <a:gd name="connsiteY13" fmla="*/ 304800 h 440531"/>
              <a:gd name="connsiteX14" fmla="*/ 2043112 w 2205037"/>
              <a:gd name="connsiteY14" fmla="*/ 352425 h 440531"/>
              <a:gd name="connsiteX15" fmla="*/ 2033587 w 2205037"/>
              <a:gd name="connsiteY15" fmla="*/ 383381 h 440531"/>
              <a:gd name="connsiteX16" fmla="*/ 2016919 w 2205037"/>
              <a:gd name="connsiteY16" fmla="*/ 414337 h 440531"/>
              <a:gd name="connsiteX17" fmla="*/ 2007394 w 2205037"/>
              <a:gd name="connsiteY17" fmla="*/ 431006 h 440531"/>
              <a:gd name="connsiteX18" fmla="*/ 1988344 w 2205037"/>
              <a:gd name="connsiteY18" fmla="*/ 440531 h 440531"/>
              <a:gd name="connsiteX19" fmla="*/ 1966912 w 2205037"/>
              <a:gd name="connsiteY19" fmla="*/ 440531 h 440531"/>
              <a:gd name="connsiteX20" fmla="*/ 1940719 w 2205037"/>
              <a:gd name="connsiteY20" fmla="*/ 426243 h 440531"/>
              <a:gd name="connsiteX21" fmla="*/ 1902619 w 2205037"/>
              <a:gd name="connsiteY21" fmla="*/ 414337 h 440531"/>
              <a:gd name="connsiteX22" fmla="*/ 1847850 w 2205037"/>
              <a:gd name="connsiteY22" fmla="*/ 404812 h 440531"/>
              <a:gd name="connsiteX23" fmla="*/ 1647825 w 2205037"/>
              <a:gd name="connsiteY23" fmla="*/ 409575 h 440531"/>
              <a:gd name="connsiteX24" fmla="*/ 1228725 w 2205037"/>
              <a:gd name="connsiteY24" fmla="*/ 397668 h 440531"/>
              <a:gd name="connsiteX25" fmla="*/ 797719 w 2205037"/>
              <a:gd name="connsiteY25" fmla="*/ 390525 h 440531"/>
              <a:gd name="connsiteX26" fmla="*/ 2381 w 2205037"/>
              <a:gd name="connsiteY26" fmla="*/ 385762 h 440531"/>
              <a:gd name="connsiteX27" fmla="*/ 0 w 2205037"/>
              <a:gd name="connsiteY27" fmla="*/ 171450 h 440531"/>
              <a:gd name="connsiteX28" fmla="*/ 100012 w 2205037"/>
              <a:gd name="connsiteY28" fmla="*/ 166687 h 440531"/>
              <a:gd name="connsiteX29" fmla="*/ 371475 w 2205037"/>
              <a:gd name="connsiteY29" fmla="*/ 176212 h 440531"/>
              <a:gd name="connsiteX30" fmla="*/ 633412 w 2205037"/>
              <a:gd name="connsiteY30" fmla="*/ 190500 h 440531"/>
              <a:gd name="connsiteX31" fmla="*/ 1116806 w 2205037"/>
              <a:gd name="connsiteY31" fmla="*/ 190500 h 440531"/>
              <a:gd name="connsiteX32" fmla="*/ 1219200 w 2205037"/>
              <a:gd name="connsiteY32" fmla="*/ 188118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205037" h="440531">
                <a:moveTo>
                  <a:pt x="1219200" y="188118"/>
                </a:moveTo>
                <a:lnTo>
                  <a:pt x="1550194" y="190500"/>
                </a:lnTo>
                <a:lnTo>
                  <a:pt x="1643062" y="185737"/>
                </a:lnTo>
                <a:lnTo>
                  <a:pt x="1769269" y="173831"/>
                </a:lnTo>
                <a:lnTo>
                  <a:pt x="1926431" y="147637"/>
                </a:lnTo>
                <a:lnTo>
                  <a:pt x="1971675" y="133350"/>
                </a:lnTo>
                <a:lnTo>
                  <a:pt x="2038350" y="104775"/>
                </a:lnTo>
                <a:lnTo>
                  <a:pt x="2121694" y="57150"/>
                </a:lnTo>
                <a:lnTo>
                  <a:pt x="2200275" y="0"/>
                </a:lnTo>
                <a:lnTo>
                  <a:pt x="2205037" y="76200"/>
                </a:lnTo>
                <a:lnTo>
                  <a:pt x="2152650" y="138112"/>
                </a:lnTo>
                <a:lnTo>
                  <a:pt x="2116931" y="180975"/>
                </a:lnTo>
                <a:lnTo>
                  <a:pt x="2076450" y="250031"/>
                </a:lnTo>
                <a:lnTo>
                  <a:pt x="2057400" y="304800"/>
                </a:lnTo>
                <a:lnTo>
                  <a:pt x="2043112" y="352425"/>
                </a:lnTo>
                <a:lnTo>
                  <a:pt x="2033587" y="383381"/>
                </a:lnTo>
                <a:lnTo>
                  <a:pt x="2016919" y="414337"/>
                </a:lnTo>
                <a:lnTo>
                  <a:pt x="2007394" y="431006"/>
                </a:lnTo>
                <a:lnTo>
                  <a:pt x="1988344" y="440531"/>
                </a:lnTo>
                <a:lnTo>
                  <a:pt x="1966912" y="440531"/>
                </a:lnTo>
                <a:lnTo>
                  <a:pt x="1940719" y="426243"/>
                </a:lnTo>
                <a:lnTo>
                  <a:pt x="1902619" y="414337"/>
                </a:lnTo>
                <a:lnTo>
                  <a:pt x="1847850" y="404812"/>
                </a:lnTo>
                <a:lnTo>
                  <a:pt x="1647825" y="409575"/>
                </a:lnTo>
                <a:lnTo>
                  <a:pt x="1228725" y="397668"/>
                </a:lnTo>
                <a:lnTo>
                  <a:pt x="797719" y="390525"/>
                </a:lnTo>
                <a:lnTo>
                  <a:pt x="2381" y="385762"/>
                </a:lnTo>
                <a:cubicBezTo>
                  <a:pt x="1587" y="314325"/>
                  <a:pt x="794" y="242887"/>
                  <a:pt x="0" y="171450"/>
                </a:cubicBezTo>
                <a:lnTo>
                  <a:pt x="100012" y="166687"/>
                </a:lnTo>
                <a:cubicBezTo>
                  <a:pt x="190499" y="169890"/>
                  <a:pt x="280932" y="176212"/>
                  <a:pt x="371475" y="176212"/>
                </a:cubicBezTo>
                <a:lnTo>
                  <a:pt x="633412" y="190500"/>
                </a:lnTo>
                <a:lnTo>
                  <a:pt x="1116806" y="190500"/>
                </a:lnTo>
                <a:lnTo>
                  <a:pt x="1219200" y="1881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6AF16699-4900-4069-A57C-0CFD72CC13D1}"/>
              </a:ext>
            </a:extLst>
          </p:cNvPr>
          <p:cNvSpPr/>
          <p:nvPr/>
        </p:nvSpPr>
        <p:spPr>
          <a:xfrm>
            <a:off x="4213227" y="2719388"/>
            <a:ext cx="719138" cy="330200"/>
          </a:xfrm>
          <a:custGeom>
            <a:avLst/>
            <a:gdLst>
              <a:gd name="connsiteX0" fmla="*/ 204788 w 719138"/>
              <a:gd name="connsiteY0" fmla="*/ 102393 h 330993"/>
              <a:gd name="connsiteX1" fmla="*/ 719138 w 719138"/>
              <a:gd name="connsiteY1" fmla="*/ 0 h 330993"/>
              <a:gd name="connsiteX2" fmla="*/ 719138 w 719138"/>
              <a:gd name="connsiteY2" fmla="*/ 157162 h 330993"/>
              <a:gd name="connsiteX3" fmla="*/ 500063 w 719138"/>
              <a:gd name="connsiteY3" fmla="*/ 204787 h 330993"/>
              <a:gd name="connsiteX4" fmla="*/ 0 w 719138"/>
              <a:gd name="connsiteY4" fmla="*/ 330993 h 330993"/>
              <a:gd name="connsiteX5" fmla="*/ 0 w 719138"/>
              <a:gd name="connsiteY5" fmla="*/ 135731 h 330993"/>
              <a:gd name="connsiteX6" fmla="*/ 204788 w 719138"/>
              <a:gd name="connsiteY6" fmla="*/ 10239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9138" h="330993">
                <a:moveTo>
                  <a:pt x="204788" y="102393"/>
                </a:moveTo>
                <a:lnTo>
                  <a:pt x="719138" y="0"/>
                </a:lnTo>
                <a:lnTo>
                  <a:pt x="719138" y="157162"/>
                </a:lnTo>
                <a:lnTo>
                  <a:pt x="500063" y="204787"/>
                </a:lnTo>
                <a:lnTo>
                  <a:pt x="0" y="330993"/>
                </a:lnTo>
                <a:lnTo>
                  <a:pt x="0" y="135731"/>
                </a:lnTo>
                <a:lnTo>
                  <a:pt x="204788" y="1023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66D9EEDF-BD99-46D6-A2D1-6EFC36D1D529}"/>
              </a:ext>
            </a:extLst>
          </p:cNvPr>
          <p:cNvSpPr/>
          <p:nvPr/>
        </p:nvSpPr>
        <p:spPr>
          <a:xfrm>
            <a:off x="4186241" y="3433764"/>
            <a:ext cx="731837" cy="307975"/>
          </a:xfrm>
          <a:custGeom>
            <a:avLst/>
            <a:gdLst>
              <a:gd name="connsiteX0" fmla="*/ 133350 w 731043"/>
              <a:gd name="connsiteY0" fmla="*/ 97631 h 307181"/>
              <a:gd name="connsiteX1" fmla="*/ 731043 w 731043"/>
              <a:gd name="connsiteY1" fmla="*/ 0 h 307181"/>
              <a:gd name="connsiteX2" fmla="*/ 721518 w 731043"/>
              <a:gd name="connsiteY2" fmla="*/ 178593 h 307181"/>
              <a:gd name="connsiteX3" fmla="*/ 595312 w 731043"/>
              <a:gd name="connsiteY3" fmla="*/ 180975 h 307181"/>
              <a:gd name="connsiteX4" fmla="*/ 426243 w 731043"/>
              <a:gd name="connsiteY4" fmla="*/ 197643 h 307181"/>
              <a:gd name="connsiteX5" fmla="*/ 290512 w 731043"/>
              <a:gd name="connsiteY5" fmla="*/ 221456 h 307181"/>
              <a:gd name="connsiteX6" fmla="*/ 166687 w 731043"/>
              <a:gd name="connsiteY6" fmla="*/ 252412 h 307181"/>
              <a:gd name="connsiteX7" fmla="*/ 2381 w 731043"/>
              <a:gd name="connsiteY7" fmla="*/ 307181 h 307181"/>
              <a:gd name="connsiteX8" fmla="*/ 0 w 731043"/>
              <a:gd name="connsiteY8" fmla="*/ 119062 h 307181"/>
              <a:gd name="connsiteX9" fmla="*/ 133350 w 731043"/>
              <a:gd name="connsiteY9" fmla="*/ 97631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1043" h="307181">
                <a:moveTo>
                  <a:pt x="133350" y="97631"/>
                </a:moveTo>
                <a:lnTo>
                  <a:pt x="731043" y="0"/>
                </a:lnTo>
                <a:lnTo>
                  <a:pt x="721518" y="178593"/>
                </a:lnTo>
                <a:lnTo>
                  <a:pt x="595312" y="180975"/>
                </a:lnTo>
                <a:lnTo>
                  <a:pt x="426243" y="197643"/>
                </a:lnTo>
                <a:lnTo>
                  <a:pt x="290512" y="221456"/>
                </a:lnTo>
                <a:lnTo>
                  <a:pt x="166687" y="252412"/>
                </a:lnTo>
                <a:lnTo>
                  <a:pt x="2381" y="307181"/>
                </a:lnTo>
                <a:cubicBezTo>
                  <a:pt x="1587" y="244475"/>
                  <a:pt x="794" y="181768"/>
                  <a:pt x="0" y="119062"/>
                </a:cubicBezTo>
                <a:lnTo>
                  <a:pt x="133350" y="976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AE1E792-DFF6-4BF3-A96C-FDBE3C384440}"/>
              </a:ext>
            </a:extLst>
          </p:cNvPr>
          <p:cNvSpPr/>
          <p:nvPr/>
        </p:nvSpPr>
        <p:spPr>
          <a:xfrm>
            <a:off x="3503616" y="4148138"/>
            <a:ext cx="1430337" cy="723900"/>
          </a:xfrm>
          <a:custGeom>
            <a:avLst/>
            <a:gdLst>
              <a:gd name="connsiteX0" fmla="*/ 626269 w 1431131"/>
              <a:gd name="connsiteY0" fmla="*/ 547687 h 723900"/>
              <a:gd name="connsiteX1" fmla="*/ 988219 w 1431131"/>
              <a:gd name="connsiteY1" fmla="*/ 350043 h 723900"/>
              <a:gd name="connsiteX2" fmla="*/ 1431131 w 1431131"/>
              <a:gd name="connsiteY2" fmla="*/ 116681 h 723900"/>
              <a:gd name="connsiteX3" fmla="*/ 1431131 w 1431131"/>
              <a:gd name="connsiteY3" fmla="*/ 0 h 723900"/>
              <a:gd name="connsiteX4" fmla="*/ 1273969 w 1431131"/>
              <a:gd name="connsiteY4" fmla="*/ 54768 h 723900"/>
              <a:gd name="connsiteX5" fmla="*/ 862012 w 1431131"/>
              <a:gd name="connsiteY5" fmla="*/ 221456 h 723900"/>
              <a:gd name="connsiteX6" fmla="*/ 519112 w 1431131"/>
              <a:gd name="connsiteY6" fmla="*/ 354806 h 723900"/>
              <a:gd name="connsiteX7" fmla="*/ 321469 w 1431131"/>
              <a:gd name="connsiteY7" fmla="*/ 414337 h 723900"/>
              <a:gd name="connsiteX8" fmla="*/ 283369 w 1431131"/>
              <a:gd name="connsiteY8" fmla="*/ 423862 h 723900"/>
              <a:gd name="connsiteX9" fmla="*/ 238125 w 1431131"/>
              <a:gd name="connsiteY9" fmla="*/ 419100 h 723900"/>
              <a:gd name="connsiteX10" fmla="*/ 157162 w 1431131"/>
              <a:gd name="connsiteY10" fmla="*/ 397668 h 723900"/>
              <a:gd name="connsiteX11" fmla="*/ 78581 w 1431131"/>
              <a:gd name="connsiteY11" fmla="*/ 359568 h 723900"/>
              <a:gd name="connsiteX12" fmla="*/ 40481 w 1431131"/>
              <a:gd name="connsiteY12" fmla="*/ 342900 h 723900"/>
              <a:gd name="connsiteX13" fmla="*/ 19050 w 1431131"/>
              <a:gd name="connsiteY13" fmla="*/ 335756 h 723900"/>
              <a:gd name="connsiteX14" fmla="*/ 4762 w 1431131"/>
              <a:gd name="connsiteY14" fmla="*/ 342900 h 723900"/>
              <a:gd name="connsiteX15" fmla="*/ 0 w 1431131"/>
              <a:gd name="connsiteY15" fmla="*/ 361950 h 723900"/>
              <a:gd name="connsiteX16" fmla="*/ 16669 w 1431131"/>
              <a:gd name="connsiteY16" fmla="*/ 395287 h 723900"/>
              <a:gd name="connsiteX17" fmla="*/ 130969 w 1431131"/>
              <a:gd name="connsiteY17" fmla="*/ 540543 h 723900"/>
              <a:gd name="connsiteX18" fmla="*/ 230981 w 1431131"/>
              <a:gd name="connsiteY18" fmla="*/ 659606 h 723900"/>
              <a:gd name="connsiteX19" fmla="*/ 264319 w 1431131"/>
              <a:gd name="connsiteY19" fmla="*/ 692943 h 723900"/>
              <a:gd name="connsiteX20" fmla="*/ 290512 w 1431131"/>
              <a:gd name="connsiteY20" fmla="*/ 714375 h 723900"/>
              <a:gd name="connsiteX21" fmla="*/ 311944 w 1431131"/>
              <a:gd name="connsiteY21" fmla="*/ 721518 h 723900"/>
              <a:gd name="connsiteX22" fmla="*/ 338137 w 1431131"/>
              <a:gd name="connsiteY22" fmla="*/ 723900 h 723900"/>
              <a:gd name="connsiteX23" fmla="*/ 357187 w 1431131"/>
              <a:gd name="connsiteY23" fmla="*/ 721518 h 723900"/>
              <a:gd name="connsiteX24" fmla="*/ 376237 w 1431131"/>
              <a:gd name="connsiteY24" fmla="*/ 716756 h 723900"/>
              <a:gd name="connsiteX25" fmla="*/ 402431 w 1431131"/>
              <a:gd name="connsiteY25" fmla="*/ 702468 h 723900"/>
              <a:gd name="connsiteX26" fmla="*/ 438150 w 1431131"/>
              <a:gd name="connsiteY26" fmla="*/ 669131 h 723900"/>
              <a:gd name="connsiteX27" fmla="*/ 490537 w 1431131"/>
              <a:gd name="connsiteY27" fmla="*/ 631031 h 723900"/>
              <a:gd name="connsiteX28" fmla="*/ 626269 w 1431131"/>
              <a:gd name="connsiteY28" fmla="*/ 547687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431131" h="723900">
                <a:moveTo>
                  <a:pt x="626269" y="547687"/>
                </a:moveTo>
                <a:lnTo>
                  <a:pt x="988219" y="350043"/>
                </a:lnTo>
                <a:lnTo>
                  <a:pt x="1431131" y="116681"/>
                </a:lnTo>
                <a:lnTo>
                  <a:pt x="1431131" y="0"/>
                </a:lnTo>
                <a:lnTo>
                  <a:pt x="1273969" y="54768"/>
                </a:lnTo>
                <a:lnTo>
                  <a:pt x="862012" y="221456"/>
                </a:lnTo>
                <a:lnTo>
                  <a:pt x="519112" y="354806"/>
                </a:lnTo>
                <a:lnTo>
                  <a:pt x="321469" y="414337"/>
                </a:lnTo>
                <a:lnTo>
                  <a:pt x="283369" y="423862"/>
                </a:lnTo>
                <a:lnTo>
                  <a:pt x="238125" y="419100"/>
                </a:lnTo>
                <a:lnTo>
                  <a:pt x="157162" y="397668"/>
                </a:lnTo>
                <a:lnTo>
                  <a:pt x="78581" y="359568"/>
                </a:lnTo>
                <a:lnTo>
                  <a:pt x="40481" y="342900"/>
                </a:lnTo>
                <a:lnTo>
                  <a:pt x="19050" y="335756"/>
                </a:lnTo>
                <a:lnTo>
                  <a:pt x="4762" y="342900"/>
                </a:lnTo>
                <a:lnTo>
                  <a:pt x="0" y="361950"/>
                </a:lnTo>
                <a:lnTo>
                  <a:pt x="16669" y="395287"/>
                </a:lnTo>
                <a:lnTo>
                  <a:pt x="130969" y="540543"/>
                </a:lnTo>
                <a:lnTo>
                  <a:pt x="230981" y="659606"/>
                </a:lnTo>
                <a:lnTo>
                  <a:pt x="264319" y="692943"/>
                </a:lnTo>
                <a:lnTo>
                  <a:pt x="290512" y="714375"/>
                </a:lnTo>
                <a:lnTo>
                  <a:pt x="311944" y="721518"/>
                </a:lnTo>
                <a:lnTo>
                  <a:pt x="338137" y="723900"/>
                </a:lnTo>
                <a:lnTo>
                  <a:pt x="357187" y="721518"/>
                </a:lnTo>
                <a:lnTo>
                  <a:pt x="376237" y="716756"/>
                </a:lnTo>
                <a:lnTo>
                  <a:pt x="402431" y="702468"/>
                </a:lnTo>
                <a:lnTo>
                  <a:pt x="438150" y="669131"/>
                </a:lnTo>
                <a:lnTo>
                  <a:pt x="490537" y="631031"/>
                </a:lnTo>
                <a:lnTo>
                  <a:pt x="626269" y="5476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08226F73-B905-4A36-BEDD-8C37DBA1EFC4}"/>
              </a:ext>
            </a:extLst>
          </p:cNvPr>
          <p:cNvSpPr/>
          <p:nvPr/>
        </p:nvSpPr>
        <p:spPr>
          <a:xfrm rot="16200000">
            <a:off x="3034510" y="3734595"/>
            <a:ext cx="3733800" cy="503237"/>
          </a:xfrm>
          <a:custGeom>
            <a:avLst/>
            <a:gdLst>
              <a:gd name="connsiteX0" fmla="*/ 1954530 w 3733800"/>
              <a:gd name="connsiteY0" fmla="*/ 388620 h 502920"/>
              <a:gd name="connsiteX1" fmla="*/ 2625090 w 3733800"/>
              <a:gd name="connsiteY1" fmla="*/ 403860 h 502920"/>
              <a:gd name="connsiteX2" fmla="*/ 2853690 w 3733800"/>
              <a:gd name="connsiteY2" fmla="*/ 419100 h 502920"/>
              <a:gd name="connsiteX3" fmla="*/ 3246120 w 3733800"/>
              <a:gd name="connsiteY3" fmla="*/ 449580 h 502920"/>
              <a:gd name="connsiteX4" fmla="*/ 3341370 w 3733800"/>
              <a:gd name="connsiteY4" fmla="*/ 461010 h 502920"/>
              <a:gd name="connsiteX5" fmla="*/ 3379470 w 3733800"/>
              <a:gd name="connsiteY5" fmla="*/ 476250 h 502920"/>
              <a:gd name="connsiteX6" fmla="*/ 3436620 w 3733800"/>
              <a:gd name="connsiteY6" fmla="*/ 495300 h 502920"/>
              <a:gd name="connsiteX7" fmla="*/ 3470910 w 3733800"/>
              <a:gd name="connsiteY7" fmla="*/ 502920 h 502920"/>
              <a:gd name="connsiteX8" fmla="*/ 3501390 w 3733800"/>
              <a:gd name="connsiteY8" fmla="*/ 461010 h 502920"/>
              <a:gd name="connsiteX9" fmla="*/ 3733800 w 3733800"/>
              <a:gd name="connsiteY9" fmla="*/ 156210 h 502920"/>
              <a:gd name="connsiteX10" fmla="*/ 3695700 w 3733800"/>
              <a:gd name="connsiteY10" fmla="*/ 0 h 502920"/>
              <a:gd name="connsiteX11" fmla="*/ 3684270 w 3733800"/>
              <a:gd name="connsiteY11" fmla="*/ 30480 h 502920"/>
              <a:gd name="connsiteX12" fmla="*/ 3657600 w 3733800"/>
              <a:gd name="connsiteY12" fmla="*/ 72390 h 502920"/>
              <a:gd name="connsiteX13" fmla="*/ 3627120 w 3733800"/>
              <a:gd name="connsiteY13" fmla="*/ 106680 h 502920"/>
              <a:gd name="connsiteX14" fmla="*/ 3604260 w 3733800"/>
              <a:gd name="connsiteY14" fmla="*/ 129540 h 502920"/>
              <a:gd name="connsiteX15" fmla="*/ 3569970 w 3733800"/>
              <a:gd name="connsiteY15" fmla="*/ 152400 h 502920"/>
              <a:gd name="connsiteX16" fmla="*/ 3528060 w 3733800"/>
              <a:gd name="connsiteY16" fmla="*/ 171450 h 502920"/>
              <a:gd name="connsiteX17" fmla="*/ 3489960 w 3733800"/>
              <a:gd name="connsiteY17" fmla="*/ 182880 h 502920"/>
              <a:gd name="connsiteX18" fmla="*/ 3432810 w 3733800"/>
              <a:gd name="connsiteY18" fmla="*/ 186690 h 502920"/>
              <a:gd name="connsiteX19" fmla="*/ 3265170 w 3733800"/>
              <a:gd name="connsiteY19" fmla="*/ 190500 h 502920"/>
              <a:gd name="connsiteX20" fmla="*/ 2823210 w 3733800"/>
              <a:gd name="connsiteY20" fmla="*/ 186690 h 502920"/>
              <a:gd name="connsiteX21" fmla="*/ 2164080 w 3733800"/>
              <a:gd name="connsiteY21" fmla="*/ 182880 h 502920"/>
              <a:gd name="connsiteX22" fmla="*/ 1607820 w 3733800"/>
              <a:gd name="connsiteY22" fmla="*/ 167640 h 502920"/>
              <a:gd name="connsiteX23" fmla="*/ 1333500 w 3733800"/>
              <a:gd name="connsiteY23" fmla="*/ 160020 h 502920"/>
              <a:gd name="connsiteX24" fmla="*/ 552450 w 3733800"/>
              <a:gd name="connsiteY24" fmla="*/ 137160 h 502920"/>
              <a:gd name="connsiteX25" fmla="*/ 289560 w 3733800"/>
              <a:gd name="connsiteY25" fmla="*/ 125730 h 502920"/>
              <a:gd name="connsiteX26" fmla="*/ 240030 w 3733800"/>
              <a:gd name="connsiteY26" fmla="*/ 121920 h 502920"/>
              <a:gd name="connsiteX27" fmla="*/ 152400 w 3733800"/>
              <a:gd name="connsiteY27" fmla="*/ 129540 h 502920"/>
              <a:gd name="connsiteX28" fmla="*/ 99060 w 3733800"/>
              <a:gd name="connsiteY28" fmla="*/ 144780 h 502920"/>
              <a:gd name="connsiteX29" fmla="*/ 64770 w 3733800"/>
              <a:gd name="connsiteY29" fmla="*/ 160020 h 502920"/>
              <a:gd name="connsiteX30" fmla="*/ 34290 w 3733800"/>
              <a:gd name="connsiteY30" fmla="*/ 182880 h 502920"/>
              <a:gd name="connsiteX31" fmla="*/ 11430 w 3733800"/>
              <a:gd name="connsiteY31" fmla="*/ 213360 h 502920"/>
              <a:gd name="connsiteX32" fmla="*/ 0 w 3733800"/>
              <a:gd name="connsiteY32" fmla="*/ 243840 h 502920"/>
              <a:gd name="connsiteX33" fmla="*/ 0 w 3733800"/>
              <a:gd name="connsiteY33" fmla="*/ 285750 h 502920"/>
              <a:gd name="connsiteX34" fmla="*/ 7620 w 3733800"/>
              <a:gd name="connsiteY34" fmla="*/ 308610 h 502920"/>
              <a:gd name="connsiteX35" fmla="*/ 34290 w 3733800"/>
              <a:gd name="connsiteY35" fmla="*/ 331470 h 502920"/>
              <a:gd name="connsiteX36" fmla="*/ 106680 w 3733800"/>
              <a:gd name="connsiteY36" fmla="*/ 350520 h 502920"/>
              <a:gd name="connsiteX37" fmla="*/ 198120 w 3733800"/>
              <a:gd name="connsiteY37" fmla="*/ 365760 h 502920"/>
              <a:gd name="connsiteX38" fmla="*/ 320040 w 3733800"/>
              <a:gd name="connsiteY38" fmla="*/ 381000 h 502920"/>
              <a:gd name="connsiteX39" fmla="*/ 434340 w 3733800"/>
              <a:gd name="connsiteY39" fmla="*/ 384810 h 502920"/>
              <a:gd name="connsiteX40" fmla="*/ 670560 w 3733800"/>
              <a:gd name="connsiteY40" fmla="*/ 388620 h 502920"/>
              <a:gd name="connsiteX41" fmla="*/ 1146810 w 3733800"/>
              <a:gd name="connsiteY41" fmla="*/ 392430 h 502920"/>
              <a:gd name="connsiteX42" fmla="*/ 1954530 w 3733800"/>
              <a:gd name="connsiteY42" fmla="*/ 388620 h 50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733800" h="502920">
                <a:moveTo>
                  <a:pt x="1954530" y="388620"/>
                </a:moveTo>
                <a:lnTo>
                  <a:pt x="2625090" y="403860"/>
                </a:lnTo>
                <a:lnTo>
                  <a:pt x="2853690" y="419100"/>
                </a:lnTo>
                <a:lnTo>
                  <a:pt x="3246120" y="449580"/>
                </a:lnTo>
                <a:lnTo>
                  <a:pt x="3341370" y="461010"/>
                </a:lnTo>
                <a:lnTo>
                  <a:pt x="3379470" y="476250"/>
                </a:lnTo>
                <a:lnTo>
                  <a:pt x="3436620" y="495300"/>
                </a:lnTo>
                <a:lnTo>
                  <a:pt x="3470910" y="502920"/>
                </a:lnTo>
                <a:lnTo>
                  <a:pt x="3501390" y="461010"/>
                </a:lnTo>
                <a:lnTo>
                  <a:pt x="3733800" y="156210"/>
                </a:lnTo>
                <a:lnTo>
                  <a:pt x="3695700" y="0"/>
                </a:lnTo>
                <a:lnTo>
                  <a:pt x="3684270" y="30480"/>
                </a:lnTo>
                <a:lnTo>
                  <a:pt x="3657600" y="72390"/>
                </a:lnTo>
                <a:lnTo>
                  <a:pt x="3627120" y="106680"/>
                </a:lnTo>
                <a:lnTo>
                  <a:pt x="3604260" y="129540"/>
                </a:lnTo>
                <a:lnTo>
                  <a:pt x="3569970" y="152400"/>
                </a:lnTo>
                <a:lnTo>
                  <a:pt x="3528060" y="171450"/>
                </a:lnTo>
                <a:lnTo>
                  <a:pt x="3489960" y="182880"/>
                </a:lnTo>
                <a:lnTo>
                  <a:pt x="3432810" y="186690"/>
                </a:lnTo>
                <a:lnTo>
                  <a:pt x="3265170" y="190500"/>
                </a:lnTo>
                <a:lnTo>
                  <a:pt x="2823210" y="186690"/>
                </a:lnTo>
                <a:lnTo>
                  <a:pt x="2164080" y="182880"/>
                </a:lnTo>
                <a:lnTo>
                  <a:pt x="1607820" y="167640"/>
                </a:lnTo>
                <a:lnTo>
                  <a:pt x="1333500" y="160020"/>
                </a:lnTo>
                <a:lnTo>
                  <a:pt x="552450" y="137160"/>
                </a:lnTo>
                <a:lnTo>
                  <a:pt x="289560" y="125730"/>
                </a:lnTo>
                <a:lnTo>
                  <a:pt x="240030" y="121920"/>
                </a:lnTo>
                <a:lnTo>
                  <a:pt x="152400" y="129540"/>
                </a:lnTo>
                <a:lnTo>
                  <a:pt x="99060" y="144780"/>
                </a:lnTo>
                <a:lnTo>
                  <a:pt x="64770" y="160020"/>
                </a:lnTo>
                <a:lnTo>
                  <a:pt x="34290" y="182880"/>
                </a:lnTo>
                <a:lnTo>
                  <a:pt x="11430" y="213360"/>
                </a:lnTo>
                <a:lnTo>
                  <a:pt x="0" y="243840"/>
                </a:lnTo>
                <a:lnTo>
                  <a:pt x="0" y="285750"/>
                </a:lnTo>
                <a:lnTo>
                  <a:pt x="7620" y="308610"/>
                </a:lnTo>
                <a:lnTo>
                  <a:pt x="34290" y="331470"/>
                </a:lnTo>
                <a:lnTo>
                  <a:pt x="106680" y="350520"/>
                </a:lnTo>
                <a:lnTo>
                  <a:pt x="198120" y="365760"/>
                </a:lnTo>
                <a:lnTo>
                  <a:pt x="320040" y="381000"/>
                </a:lnTo>
                <a:lnTo>
                  <a:pt x="434340" y="384810"/>
                </a:lnTo>
                <a:lnTo>
                  <a:pt x="670560" y="388620"/>
                </a:lnTo>
                <a:lnTo>
                  <a:pt x="1146810" y="392430"/>
                </a:lnTo>
                <a:lnTo>
                  <a:pt x="1954530" y="3886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FDB4874-F40D-493B-8B1B-0F496925E8CF}"/>
              </a:ext>
            </a:extLst>
          </p:cNvPr>
          <p:cNvSpPr/>
          <p:nvPr/>
        </p:nvSpPr>
        <p:spPr>
          <a:xfrm>
            <a:off x="5394327" y="2286001"/>
            <a:ext cx="1373188" cy="315913"/>
          </a:xfrm>
          <a:custGeom>
            <a:avLst/>
            <a:gdLst>
              <a:gd name="connsiteX0" fmla="*/ 290513 w 1373982"/>
              <a:gd name="connsiteY0" fmla="*/ 135731 h 316706"/>
              <a:gd name="connsiteX1" fmla="*/ 657225 w 1373982"/>
              <a:gd name="connsiteY1" fmla="*/ 114300 h 316706"/>
              <a:gd name="connsiteX2" fmla="*/ 838200 w 1373982"/>
              <a:gd name="connsiteY2" fmla="*/ 90488 h 316706"/>
              <a:gd name="connsiteX3" fmla="*/ 1035844 w 1373982"/>
              <a:gd name="connsiteY3" fmla="*/ 50006 h 316706"/>
              <a:gd name="connsiteX4" fmla="*/ 1066800 w 1373982"/>
              <a:gd name="connsiteY4" fmla="*/ 26194 h 316706"/>
              <a:gd name="connsiteX5" fmla="*/ 1090613 w 1373982"/>
              <a:gd name="connsiteY5" fmla="*/ 7144 h 316706"/>
              <a:gd name="connsiteX6" fmla="*/ 1107282 w 1373982"/>
              <a:gd name="connsiteY6" fmla="*/ 2381 h 316706"/>
              <a:gd name="connsiteX7" fmla="*/ 1143000 w 1373982"/>
              <a:gd name="connsiteY7" fmla="*/ 0 h 316706"/>
              <a:gd name="connsiteX8" fmla="*/ 1176338 w 1373982"/>
              <a:gd name="connsiteY8" fmla="*/ 2381 h 316706"/>
              <a:gd name="connsiteX9" fmla="*/ 1235869 w 1373982"/>
              <a:gd name="connsiteY9" fmla="*/ 11906 h 316706"/>
              <a:gd name="connsiteX10" fmla="*/ 1281113 w 1373982"/>
              <a:gd name="connsiteY10" fmla="*/ 23813 h 316706"/>
              <a:gd name="connsiteX11" fmla="*/ 1319213 w 1373982"/>
              <a:gd name="connsiteY11" fmla="*/ 47625 h 316706"/>
              <a:gd name="connsiteX12" fmla="*/ 1347788 w 1373982"/>
              <a:gd name="connsiteY12" fmla="*/ 73819 h 316706"/>
              <a:gd name="connsiteX13" fmla="*/ 1371600 w 1373982"/>
              <a:gd name="connsiteY13" fmla="*/ 119063 h 316706"/>
              <a:gd name="connsiteX14" fmla="*/ 1373982 w 1373982"/>
              <a:gd name="connsiteY14" fmla="*/ 150019 h 316706"/>
              <a:gd name="connsiteX15" fmla="*/ 1369219 w 1373982"/>
              <a:gd name="connsiteY15" fmla="*/ 176213 h 316706"/>
              <a:gd name="connsiteX16" fmla="*/ 1357313 w 1373982"/>
              <a:gd name="connsiteY16" fmla="*/ 192881 h 316706"/>
              <a:gd name="connsiteX17" fmla="*/ 1316832 w 1373982"/>
              <a:gd name="connsiteY17" fmla="*/ 204788 h 316706"/>
              <a:gd name="connsiteX18" fmla="*/ 1121569 w 1373982"/>
              <a:gd name="connsiteY18" fmla="*/ 240506 h 316706"/>
              <a:gd name="connsiteX19" fmla="*/ 852488 w 1373982"/>
              <a:gd name="connsiteY19" fmla="*/ 278606 h 316706"/>
              <a:gd name="connsiteX20" fmla="*/ 707232 w 1373982"/>
              <a:gd name="connsiteY20" fmla="*/ 290513 h 316706"/>
              <a:gd name="connsiteX21" fmla="*/ 254794 w 1373982"/>
              <a:gd name="connsiteY21" fmla="*/ 316706 h 316706"/>
              <a:gd name="connsiteX22" fmla="*/ 219075 w 1373982"/>
              <a:gd name="connsiteY22" fmla="*/ 307181 h 316706"/>
              <a:gd name="connsiteX23" fmla="*/ 140494 w 1373982"/>
              <a:gd name="connsiteY23" fmla="*/ 271463 h 316706"/>
              <a:gd name="connsiteX24" fmla="*/ 88107 w 1373982"/>
              <a:gd name="connsiteY24" fmla="*/ 247650 h 316706"/>
              <a:gd name="connsiteX25" fmla="*/ 42863 w 1373982"/>
              <a:gd name="connsiteY25" fmla="*/ 216694 h 316706"/>
              <a:gd name="connsiteX26" fmla="*/ 11907 w 1373982"/>
              <a:gd name="connsiteY26" fmla="*/ 183356 h 316706"/>
              <a:gd name="connsiteX27" fmla="*/ 0 w 1373982"/>
              <a:gd name="connsiteY27" fmla="*/ 150019 h 316706"/>
              <a:gd name="connsiteX28" fmla="*/ 9525 w 1373982"/>
              <a:gd name="connsiteY28" fmla="*/ 142875 h 316706"/>
              <a:gd name="connsiteX29" fmla="*/ 290513 w 1373982"/>
              <a:gd name="connsiteY29" fmla="*/ 135731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73982" h="316706">
                <a:moveTo>
                  <a:pt x="290513" y="135731"/>
                </a:moveTo>
                <a:lnTo>
                  <a:pt x="657225" y="114300"/>
                </a:lnTo>
                <a:lnTo>
                  <a:pt x="838200" y="90488"/>
                </a:lnTo>
                <a:lnTo>
                  <a:pt x="1035844" y="50006"/>
                </a:lnTo>
                <a:lnTo>
                  <a:pt x="1066800" y="26194"/>
                </a:lnTo>
                <a:lnTo>
                  <a:pt x="1090613" y="7144"/>
                </a:lnTo>
                <a:lnTo>
                  <a:pt x="1107282" y="2381"/>
                </a:lnTo>
                <a:lnTo>
                  <a:pt x="1143000" y="0"/>
                </a:lnTo>
                <a:lnTo>
                  <a:pt x="1176338" y="2381"/>
                </a:lnTo>
                <a:lnTo>
                  <a:pt x="1235869" y="11906"/>
                </a:lnTo>
                <a:lnTo>
                  <a:pt x="1281113" y="23813"/>
                </a:lnTo>
                <a:lnTo>
                  <a:pt x="1319213" y="47625"/>
                </a:lnTo>
                <a:lnTo>
                  <a:pt x="1347788" y="73819"/>
                </a:lnTo>
                <a:lnTo>
                  <a:pt x="1371600" y="119063"/>
                </a:lnTo>
                <a:lnTo>
                  <a:pt x="1373982" y="150019"/>
                </a:lnTo>
                <a:lnTo>
                  <a:pt x="1369219" y="176213"/>
                </a:lnTo>
                <a:lnTo>
                  <a:pt x="1357313" y="192881"/>
                </a:lnTo>
                <a:lnTo>
                  <a:pt x="1316832" y="204788"/>
                </a:lnTo>
                <a:lnTo>
                  <a:pt x="1121569" y="240506"/>
                </a:lnTo>
                <a:lnTo>
                  <a:pt x="852488" y="278606"/>
                </a:lnTo>
                <a:lnTo>
                  <a:pt x="707232" y="290513"/>
                </a:lnTo>
                <a:lnTo>
                  <a:pt x="254794" y="316706"/>
                </a:lnTo>
                <a:lnTo>
                  <a:pt x="219075" y="307181"/>
                </a:lnTo>
                <a:lnTo>
                  <a:pt x="140494" y="271463"/>
                </a:lnTo>
                <a:lnTo>
                  <a:pt x="88107" y="247650"/>
                </a:lnTo>
                <a:lnTo>
                  <a:pt x="42863" y="216694"/>
                </a:lnTo>
                <a:lnTo>
                  <a:pt x="11907" y="183356"/>
                </a:lnTo>
                <a:lnTo>
                  <a:pt x="0" y="150019"/>
                </a:lnTo>
                <a:lnTo>
                  <a:pt x="9525" y="142875"/>
                </a:lnTo>
                <a:lnTo>
                  <a:pt x="290513" y="1357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90736BCD-8486-4F31-BB65-AA3E129D2A39}"/>
              </a:ext>
            </a:extLst>
          </p:cNvPr>
          <p:cNvSpPr/>
          <p:nvPr/>
        </p:nvSpPr>
        <p:spPr>
          <a:xfrm>
            <a:off x="5462591" y="2667001"/>
            <a:ext cx="333375" cy="828675"/>
          </a:xfrm>
          <a:custGeom>
            <a:avLst/>
            <a:gdLst>
              <a:gd name="connsiteX0" fmla="*/ 80962 w 333375"/>
              <a:gd name="connsiteY0" fmla="*/ 211931 h 828675"/>
              <a:gd name="connsiteX1" fmla="*/ 121443 w 333375"/>
              <a:gd name="connsiteY1" fmla="*/ 404813 h 828675"/>
              <a:gd name="connsiteX2" fmla="*/ 188118 w 333375"/>
              <a:gd name="connsiteY2" fmla="*/ 828675 h 828675"/>
              <a:gd name="connsiteX3" fmla="*/ 295275 w 333375"/>
              <a:gd name="connsiteY3" fmla="*/ 812006 h 828675"/>
              <a:gd name="connsiteX4" fmla="*/ 314325 w 333375"/>
              <a:gd name="connsiteY4" fmla="*/ 733425 h 828675"/>
              <a:gd name="connsiteX5" fmla="*/ 330993 w 333375"/>
              <a:gd name="connsiteY5" fmla="*/ 607219 h 828675"/>
              <a:gd name="connsiteX6" fmla="*/ 333375 w 333375"/>
              <a:gd name="connsiteY6" fmla="*/ 540544 h 828675"/>
              <a:gd name="connsiteX7" fmla="*/ 333375 w 333375"/>
              <a:gd name="connsiteY7" fmla="*/ 471488 h 828675"/>
              <a:gd name="connsiteX8" fmla="*/ 330993 w 333375"/>
              <a:gd name="connsiteY8" fmla="*/ 402431 h 828675"/>
              <a:gd name="connsiteX9" fmla="*/ 321468 w 333375"/>
              <a:gd name="connsiteY9" fmla="*/ 347663 h 828675"/>
              <a:gd name="connsiteX10" fmla="*/ 307181 w 333375"/>
              <a:gd name="connsiteY10" fmla="*/ 302419 h 828675"/>
              <a:gd name="connsiteX11" fmla="*/ 280987 w 333375"/>
              <a:gd name="connsiteY11" fmla="*/ 257175 h 828675"/>
              <a:gd name="connsiteX12" fmla="*/ 226218 w 333375"/>
              <a:gd name="connsiteY12" fmla="*/ 190500 h 828675"/>
              <a:gd name="connsiteX13" fmla="*/ 121443 w 333375"/>
              <a:gd name="connsiteY13" fmla="*/ 85725 h 828675"/>
              <a:gd name="connsiteX14" fmla="*/ 59531 w 333375"/>
              <a:gd name="connsiteY14" fmla="*/ 16669 h 828675"/>
              <a:gd name="connsiteX15" fmla="*/ 30956 w 333375"/>
              <a:gd name="connsiteY15" fmla="*/ 0 h 828675"/>
              <a:gd name="connsiteX16" fmla="*/ 21431 w 333375"/>
              <a:gd name="connsiteY16" fmla="*/ 0 h 828675"/>
              <a:gd name="connsiteX17" fmla="*/ 2381 w 333375"/>
              <a:gd name="connsiteY17" fmla="*/ 7144 h 828675"/>
              <a:gd name="connsiteX18" fmla="*/ 0 w 333375"/>
              <a:gd name="connsiteY18" fmla="*/ 23813 h 828675"/>
              <a:gd name="connsiteX19" fmla="*/ 0 w 333375"/>
              <a:gd name="connsiteY19" fmla="*/ 45244 h 828675"/>
              <a:gd name="connsiteX20" fmla="*/ 11906 w 333375"/>
              <a:gd name="connsiteY20" fmla="*/ 61913 h 828675"/>
              <a:gd name="connsiteX21" fmla="*/ 33337 w 333375"/>
              <a:gd name="connsiteY21" fmla="*/ 90488 h 828675"/>
              <a:gd name="connsiteX22" fmla="*/ 47625 w 333375"/>
              <a:gd name="connsiteY22" fmla="*/ 109538 h 828675"/>
              <a:gd name="connsiteX23" fmla="*/ 61912 w 333375"/>
              <a:gd name="connsiteY23" fmla="*/ 145256 h 828675"/>
              <a:gd name="connsiteX24" fmla="*/ 80962 w 333375"/>
              <a:gd name="connsiteY24" fmla="*/ 211931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33375" h="828675">
                <a:moveTo>
                  <a:pt x="80962" y="211931"/>
                </a:moveTo>
                <a:lnTo>
                  <a:pt x="121443" y="404813"/>
                </a:lnTo>
                <a:lnTo>
                  <a:pt x="188118" y="828675"/>
                </a:lnTo>
                <a:lnTo>
                  <a:pt x="295275" y="812006"/>
                </a:lnTo>
                <a:lnTo>
                  <a:pt x="314325" y="733425"/>
                </a:lnTo>
                <a:lnTo>
                  <a:pt x="330993" y="607219"/>
                </a:lnTo>
                <a:lnTo>
                  <a:pt x="333375" y="540544"/>
                </a:lnTo>
                <a:lnTo>
                  <a:pt x="333375" y="471488"/>
                </a:lnTo>
                <a:lnTo>
                  <a:pt x="330993" y="402431"/>
                </a:lnTo>
                <a:lnTo>
                  <a:pt x="321468" y="347663"/>
                </a:lnTo>
                <a:lnTo>
                  <a:pt x="307181" y="302419"/>
                </a:lnTo>
                <a:lnTo>
                  <a:pt x="280987" y="257175"/>
                </a:lnTo>
                <a:lnTo>
                  <a:pt x="226218" y="190500"/>
                </a:lnTo>
                <a:lnTo>
                  <a:pt x="121443" y="85725"/>
                </a:lnTo>
                <a:lnTo>
                  <a:pt x="59531" y="16669"/>
                </a:lnTo>
                <a:lnTo>
                  <a:pt x="30956" y="0"/>
                </a:lnTo>
                <a:lnTo>
                  <a:pt x="21431" y="0"/>
                </a:lnTo>
                <a:lnTo>
                  <a:pt x="2381" y="7144"/>
                </a:lnTo>
                <a:lnTo>
                  <a:pt x="0" y="23813"/>
                </a:lnTo>
                <a:lnTo>
                  <a:pt x="0" y="45244"/>
                </a:lnTo>
                <a:lnTo>
                  <a:pt x="11906" y="61913"/>
                </a:lnTo>
                <a:lnTo>
                  <a:pt x="33337" y="90488"/>
                </a:lnTo>
                <a:lnTo>
                  <a:pt x="47625" y="109538"/>
                </a:lnTo>
                <a:lnTo>
                  <a:pt x="61912" y="145256"/>
                </a:lnTo>
                <a:lnTo>
                  <a:pt x="80962" y="211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3B42783C-7434-4D7D-9332-5B4971C90CC1}"/>
              </a:ext>
            </a:extLst>
          </p:cNvPr>
          <p:cNvSpPr/>
          <p:nvPr/>
        </p:nvSpPr>
        <p:spPr>
          <a:xfrm>
            <a:off x="6172202" y="2490788"/>
            <a:ext cx="427038" cy="908050"/>
          </a:xfrm>
          <a:custGeom>
            <a:avLst/>
            <a:gdLst>
              <a:gd name="connsiteX0" fmla="*/ 297656 w 426244"/>
              <a:gd name="connsiteY0" fmla="*/ 473868 h 907256"/>
              <a:gd name="connsiteX1" fmla="*/ 97631 w 426244"/>
              <a:gd name="connsiteY1" fmla="*/ 900112 h 907256"/>
              <a:gd name="connsiteX2" fmla="*/ 0 w 426244"/>
              <a:gd name="connsiteY2" fmla="*/ 907256 h 907256"/>
              <a:gd name="connsiteX3" fmla="*/ 26194 w 426244"/>
              <a:gd name="connsiteY3" fmla="*/ 773906 h 907256"/>
              <a:gd name="connsiteX4" fmla="*/ 85725 w 426244"/>
              <a:gd name="connsiteY4" fmla="*/ 519112 h 907256"/>
              <a:gd name="connsiteX5" fmla="*/ 140494 w 426244"/>
              <a:gd name="connsiteY5" fmla="*/ 290512 h 907256"/>
              <a:gd name="connsiteX6" fmla="*/ 147638 w 426244"/>
              <a:gd name="connsiteY6" fmla="*/ 250031 h 907256"/>
              <a:gd name="connsiteX7" fmla="*/ 154781 w 426244"/>
              <a:gd name="connsiteY7" fmla="*/ 202406 h 907256"/>
              <a:gd name="connsiteX8" fmla="*/ 152400 w 426244"/>
              <a:gd name="connsiteY8" fmla="*/ 161925 h 907256"/>
              <a:gd name="connsiteX9" fmla="*/ 135731 w 426244"/>
              <a:gd name="connsiteY9" fmla="*/ 109537 h 907256"/>
              <a:gd name="connsiteX10" fmla="*/ 104775 w 426244"/>
              <a:gd name="connsiteY10" fmla="*/ 26193 h 907256"/>
              <a:gd name="connsiteX11" fmla="*/ 226219 w 426244"/>
              <a:gd name="connsiteY11" fmla="*/ 0 h 907256"/>
              <a:gd name="connsiteX12" fmla="*/ 238125 w 426244"/>
              <a:gd name="connsiteY12" fmla="*/ 54768 h 907256"/>
              <a:gd name="connsiteX13" fmla="*/ 257175 w 426244"/>
              <a:gd name="connsiteY13" fmla="*/ 90487 h 907256"/>
              <a:gd name="connsiteX14" fmla="*/ 285750 w 426244"/>
              <a:gd name="connsiteY14" fmla="*/ 133350 h 907256"/>
              <a:gd name="connsiteX15" fmla="*/ 321469 w 426244"/>
              <a:gd name="connsiteY15" fmla="*/ 173831 h 907256"/>
              <a:gd name="connsiteX16" fmla="*/ 354806 w 426244"/>
              <a:gd name="connsiteY16" fmla="*/ 202406 h 907256"/>
              <a:gd name="connsiteX17" fmla="*/ 392906 w 426244"/>
              <a:gd name="connsiteY17" fmla="*/ 226218 h 907256"/>
              <a:gd name="connsiteX18" fmla="*/ 416719 w 426244"/>
              <a:gd name="connsiteY18" fmla="*/ 240506 h 907256"/>
              <a:gd name="connsiteX19" fmla="*/ 426244 w 426244"/>
              <a:gd name="connsiteY19" fmla="*/ 247650 h 907256"/>
              <a:gd name="connsiteX20" fmla="*/ 426244 w 426244"/>
              <a:gd name="connsiteY20" fmla="*/ 259556 h 907256"/>
              <a:gd name="connsiteX21" fmla="*/ 421481 w 426244"/>
              <a:gd name="connsiteY21" fmla="*/ 285750 h 907256"/>
              <a:gd name="connsiteX22" fmla="*/ 400050 w 426244"/>
              <a:gd name="connsiteY22" fmla="*/ 321468 h 907256"/>
              <a:gd name="connsiteX23" fmla="*/ 366713 w 426244"/>
              <a:gd name="connsiteY23" fmla="*/ 357187 h 907256"/>
              <a:gd name="connsiteX24" fmla="*/ 340519 w 426244"/>
              <a:gd name="connsiteY24" fmla="*/ 381000 h 907256"/>
              <a:gd name="connsiteX25" fmla="*/ 297656 w 426244"/>
              <a:gd name="connsiteY25" fmla="*/ 473868 h 90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26244" h="907256">
                <a:moveTo>
                  <a:pt x="297656" y="473868"/>
                </a:moveTo>
                <a:lnTo>
                  <a:pt x="97631" y="900112"/>
                </a:lnTo>
                <a:lnTo>
                  <a:pt x="0" y="907256"/>
                </a:lnTo>
                <a:lnTo>
                  <a:pt x="26194" y="773906"/>
                </a:lnTo>
                <a:lnTo>
                  <a:pt x="85725" y="519112"/>
                </a:lnTo>
                <a:lnTo>
                  <a:pt x="140494" y="290512"/>
                </a:lnTo>
                <a:lnTo>
                  <a:pt x="147638" y="250031"/>
                </a:lnTo>
                <a:lnTo>
                  <a:pt x="154781" y="202406"/>
                </a:lnTo>
                <a:lnTo>
                  <a:pt x="152400" y="161925"/>
                </a:lnTo>
                <a:lnTo>
                  <a:pt x="135731" y="109537"/>
                </a:lnTo>
                <a:lnTo>
                  <a:pt x="104775" y="26193"/>
                </a:lnTo>
                <a:lnTo>
                  <a:pt x="226219" y="0"/>
                </a:lnTo>
                <a:lnTo>
                  <a:pt x="238125" y="54768"/>
                </a:lnTo>
                <a:lnTo>
                  <a:pt x="257175" y="90487"/>
                </a:lnTo>
                <a:lnTo>
                  <a:pt x="285750" y="133350"/>
                </a:lnTo>
                <a:lnTo>
                  <a:pt x="321469" y="173831"/>
                </a:lnTo>
                <a:lnTo>
                  <a:pt x="354806" y="202406"/>
                </a:lnTo>
                <a:lnTo>
                  <a:pt x="392906" y="226218"/>
                </a:lnTo>
                <a:lnTo>
                  <a:pt x="416719" y="240506"/>
                </a:lnTo>
                <a:lnTo>
                  <a:pt x="426244" y="247650"/>
                </a:lnTo>
                <a:lnTo>
                  <a:pt x="426244" y="259556"/>
                </a:lnTo>
                <a:lnTo>
                  <a:pt x="421481" y="285750"/>
                </a:lnTo>
                <a:lnTo>
                  <a:pt x="400050" y="321468"/>
                </a:lnTo>
                <a:lnTo>
                  <a:pt x="366713" y="357187"/>
                </a:lnTo>
                <a:lnTo>
                  <a:pt x="340519" y="381000"/>
                </a:lnTo>
                <a:lnTo>
                  <a:pt x="297656" y="4738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5CFB0102-F11A-4ADD-B3EC-09C6E4F50F54}"/>
              </a:ext>
            </a:extLst>
          </p:cNvPr>
          <p:cNvSpPr/>
          <p:nvPr/>
        </p:nvSpPr>
        <p:spPr>
          <a:xfrm>
            <a:off x="5238752" y="3121025"/>
            <a:ext cx="3079750" cy="571500"/>
          </a:xfrm>
          <a:custGeom>
            <a:avLst/>
            <a:gdLst>
              <a:gd name="connsiteX0" fmla="*/ 1412875 w 3079750"/>
              <a:gd name="connsiteY0" fmla="*/ 152400 h 571500"/>
              <a:gd name="connsiteX1" fmla="*/ 1860550 w 3079750"/>
              <a:gd name="connsiteY1" fmla="*/ 101600 h 571500"/>
              <a:gd name="connsiteX2" fmla="*/ 2095500 w 3079750"/>
              <a:gd name="connsiteY2" fmla="*/ 82550 h 571500"/>
              <a:gd name="connsiteX3" fmla="*/ 2317750 w 3079750"/>
              <a:gd name="connsiteY3" fmla="*/ 82550 h 571500"/>
              <a:gd name="connsiteX4" fmla="*/ 2435225 w 3079750"/>
              <a:gd name="connsiteY4" fmla="*/ 82550 h 571500"/>
              <a:gd name="connsiteX5" fmla="*/ 2520950 w 3079750"/>
              <a:gd name="connsiteY5" fmla="*/ 57150 h 571500"/>
              <a:gd name="connsiteX6" fmla="*/ 2619375 w 3079750"/>
              <a:gd name="connsiteY6" fmla="*/ 19050 h 571500"/>
              <a:gd name="connsiteX7" fmla="*/ 2679700 w 3079750"/>
              <a:gd name="connsiteY7" fmla="*/ 0 h 571500"/>
              <a:gd name="connsiteX8" fmla="*/ 2711450 w 3079750"/>
              <a:gd name="connsiteY8" fmla="*/ 0 h 571500"/>
              <a:gd name="connsiteX9" fmla="*/ 2787650 w 3079750"/>
              <a:gd name="connsiteY9" fmla="*/ 15875 h 571500"/>
              <a:gd name="connsiteX10" fmla="*/ 2882900 w 3079750"/>
              <a:gd name="connsiteY10" fmla="*/ 47625 h 571500"/>
              <a:gd name="connsiteX11" fmla="*/ 2987675 w 3079750"/>
              <a:gd name="connsiteY11" fmla="*/ 95250 h 571500"/>
              <a:gd name="connsiteX12" fmla="*/ 3038475 w 3079750"/>
              <a:gd name="connsiteY12" fmla="*/ 127000 h 571500"/>
              <a:gd name="connsiteX13" fmla="*/ 3060700 w 3079750"/>
              <a:gd name="connsiteY13" fmla="*/ 168275 h 571500"/>
              <a:gd name="connsiteX14" fmla="*/ 3076575 w 3079750"/>
              <a:gd name="connsiteY14" fmla="*/ 212725 h 571500"/>
              <a:gd name="connsiteX15" fmla="*/ 3079750 w 3079750"/>
              <a:gd name="connsiteY15" fmla="*/ 247650 h 571500"/>
              <a:gd name="connsiteX16" fmla="*/ 3073400 w 3079750"/>
              <a:gd name="connsiteY16" fmla="*/ 269875 h 571500"/>
              <a:gd name="connsiteX17" fmla="*/ 3054350 w 3079750"/>
              <a:gd name="connsiteY17" fmla="*/ 288925 h 571500"/>
              <a:gd name="connsiteX18" fmla="*/ 3038475 w 3079750"/>
              <a:gd name="connsiteY18" fmla="*/ 301625 h 571500"/>
              <a:gd name="connsiteX19" fmla="*/ 3000375 w 3079750"/>
              <a:gd name="connsiteY19" fmla="*/ 307975 h 571500"/>
              <a:gd name="connsiteX20" fmla="*/ 2886075 w 3079750"/>
              <a:gd name="connsiteY20" fmla="*/ 304800 h 571500"/>
              <a:gd name="connsiteX21" fmla="*/ 2425700 w 3079750"/>
              <a:gd name="connsiteY21" fmla="*/ 288925 h 571500"/>
              <a:gd name="connsiteX22" fmla="*/ 1870075 w 3079750"/>
              <a:gd name="connsiteY22" fmla="*/ 285750 h 571500"/>
              <a:gd name="connsiteX23" fmla="*/ 1606550 w 3079750"/>
              <a:gd name="connsiteY23" fmla="*/ 307975 h 571500"/>
              <a:gd name="connsiteX24" fmla="*/ 1184275 w 3079750"/>
              <a:gd name="connsiteY24" fmla="*/ 355600 h 571500"/>
              <a:gd name="connsiteX25" fmla="*/ 892175 w 3079750"/>
              <a:gd name="connsiteY25" fmla="*/ 403225 h 571500"/>
              <a:gd name="connsiteX26" fmla="*/ 682625 w 3079750"/>
              <a:gd name="connsiteY26" fmla="*/ 450850 h 571500"/>
              <a:gd name="connsiteX27" fmla="*/ 438150 w 3079750"/>
              <a:gd name="connsiteY27" fmla="*/ 530225 h 571500"/>
              <a:gd name="connsiteX28" fmla="*/ 317500 w 3079750"/>
              <a:gd name="connsiteY28" fmla="*/ 571500 h 571500"/>
              <a:gd name="connsiteX29" fmla="*/ 288925 w 3079750"/>
              <a:gd name="connsiteY29" fmla="*/ 571500 h 571500"/>
              <a:gd name="connsiteX30" fmla="*/ 241300 w 3079750"/>
              <a:gd name="connsiteY30" fmla="*/ 555625 h 571500"/>
              <a:gd name="connsiteX31" fmla="*/ 180975 w 3079750"/>
              <a:gd name="connsiteY31" fmla="*/ 520700 h 571500"/>
              <a:gd name="connsiteX32" fmla="*/ 114300 w 3079750"/>
              <a:gd name="connsiteY32" fmla="*/ 466725 h 571500"/>
              <a:gd name="connsiteX33" fmla="*/ 66675 w 3079750"/>
              <a:gd name="connsiteY33" fmla="*/ 412750 h 571500"/>
              <a:gd name="connsiteX34" fmla="*/ 12700 w 3079750"/>
              <a:gd name="connsiteY34" fmla="*/ 342900 h 571500"/>
              <a:gd name="connsiteX35" fmla="*/ 0 w 3079750"/>
              <a:gd name="connsiteY35" fmla="*/ 311150 h 571500"/>
              <a:gd name="connsiteX36" fmla="*/ 3175 w 3079750"/>
              <a:gd name="connsiteY36" fmla="*/ 285750 h 571500"/>
              <a:gd name="connsiteX37" fmla="*/ 9525 w 3079750"/>
              <a:gd name="connsiteY37" fmla="*/ 282575 h 571500"/>
              <a:gd name="connsiteX38" fmla="*/ 28575 w 3079750"/>
              <a:gd name="connsiteY38" fmla="*/ 282575 h 571500"/>
              <a:gd name="connsiteX39" fmla="*/ 60325 w 3079750"/>
              <a:gd name="connsiteY39" fmla="*/ 295275 h 571500"/>
              <a:gd name="connsiteX40" fmla="*/ 114300 w 3079750"/>
              <a:gd name="connsiteY40" fmla="*/ 317500 h 571500"/>
              <a:gd name="connsiteX41" fmla="*/ 171450 w 3079750"/>
              <a:gd name="connsiteY41" fmla="*/ 330200 h 571500"/>
              <a:gd name="connsiteX42" fmla="*/ 225425 w 3079750"/>
              <a:gd name="connsiteY42" fmla="*/ 330200 h 571500"/>
              <a:gd name="connsiteX43" fmla="*/ 311150 w 3079750"/>
              <a:gd name="connsiteY43" fmla="*/ 320675 h 571500"/>
              <a:gd name="connsiteX44" fmla="*/ 466725 w 3079750"/>
              <a:gd name="connsiteY44" fmla="*/ 298450 h 571500"/>
              <a:gd name="connsiteX45" fmla="*/ 669925 w 3079750"/>
              <a:gd name="connsiteY45" fmla="*/ 260350 h 571500"/>
              <a:gd name="connsiteX46" fmla="*/ 898525 w 3079750"/>
              <a:gd name="connsiteY46" fmla="*/ 225425 h 571500"/>
              <a:gd name="connsiteX47" fmla="*/ 1095375 w 3079750"/>
              <a:gd name="connsiteY47" fmla="*/ 193675 h 571500"/>
              <a:gd name="connsiteX48" fmla="*/ 1412875 w 3079750"/>
              <a:gd name="connsiteY48" fmla="*/ 152400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79750" h="571500">
                <a:moveTo>
                  <a:pt x="1412875" y="152400"/>
                </a:moveTo>
                <a:lnTo>
                  <a:pt x="1860550" y="101600"/>
                </a:lnTo>
                <a:lnTo>
                  <a:pt x="2095500" y="82550"/>
                </a:lnTo>
                <a:lnTo>
                  <a:pt x="2317750" y="82550"/>
                </a:lnTo>
                <a:lnTo>
                  <a:pt x="2435225" y="82550"/>
                </a:lnTo>
                <a:lnTo>
                  <a:pt x="2520950" y="57150"/>
                </a:lnTo>
                <a:lnTo>
                  <a:pt x="2619375" y="19050"/>
                </a:lnTo>
                <a:lnTo>
                  <a:pt x="2679700" y="0"/>
                </a:lnTo>
                <a:lnTo>
                  <a:pt x="2711450" y="0"/>
                </a:lnTo>
                <a:lnTo>
                  <a:pt x="2787650" y="15875"/>
                </a:lnTo>
                <a:lnTo>
                  <a:pt x="2882900" y="47625"/>
                </a:lnTo>
                <a:lnTo>
                  <a:pt x="2987675" y="95250"/>
                </a:lnTo>
                <a:lnTo>
                  <a:pt x="3038475" y="127000"/>
                </a:lnTo>
                <a:lnTo>
                  <a:pt x="3060700" y="168275"/>
                </a:lnTo>
                <a:lnTo>
                  <a:pt x="3076575" y="212725"/>
                </a:lnTo>
                <a:lnTo>
                  <a:pt x="3079750" y="247650"/>
                </a:lnTo>
                <a:lnTo>
                  <a:pt x="3073400" y="269875"/>
                </a:lnTo>
                <a:cubicBezTo>
                  <a:pt x="3056847" y="289738"/>
                  <a:pt x="3063346" y="283104"/>
                  <a:pt x="3054350" y="288925"/>
                </a:cubicBezTo>
                <a:lnTo>
                  <a:pt x="3038475" y="301625"/>
                </a:lnTo>
                <a:lnTo>
                  <a:pt x="3000375" y="307975"/>
                </a:lnTo>
                <a:lnTo>
                  <a:pt x="2886075" y="304800"/>
                </a:lnTo>
                <a:lnTo>
                  <a:pt x="2425700" y="288925"/>
                </a:lnTo>
                <a:lnTo>
                  <a:pt x="1870075" y="285750"/>
                </a:lnTo>
                <a:lnTo>
                  <a:pt x="1606550" y="307975"/>
                </a:lnTo>
                <a:lnTo>
                  <a:pt x="1184275" y="355600"/>
                </a:lnTo>
                <a:lnTo>
                  <a:pt x="892175" y="403225"/>
                </a:lnTo>
                <a:lnTo>
                  <a:pt x="682625" y="450850"/>
                </a:lnTo>
                <a:lnTo>
                  <a:pt x="438150" y="530225"/>
                </a:lnTo>
                <a:lnTo>
                  <a:pt x="317500" y="571500"/>
                </a:lnTo>
                <a:lnTo>
                  <a:pt x="288925" y="571500"/>
                </a:lnTo>
                <a:lnTo>
                  <a:pt x="241300" y="555625"/>
                </a:lnTo>
                <a:lnTo>
                  <a:pt x="180975" y="520700"/>
                </a:lnTo>
                <a:lnTo>
                  <a:pt x="114300" y="466725"/>
                </a:lnTo>
                <a:lnTo>
                  <a:pt x="66675" y="412750"/>
                </a:lnTo>
                <a:lnTo>
                  <a:pt x="12700" y="342900"/>
                </a:lnTo>
                <a:lnTo>
                  <a:pt x="0" y="311150"/>
                </a:lnTo>
                <a:lnTo>
                  <a:pt x="3175" y="285750"/>
                </a:lnTo>
                <a:lnTo>
                  <a:pt x="9525" y="282575"/>
                </a:lnTo>
                <a:lnTo>
                  <a:pt x="28575" y="282575"/>
                </a:lnTo>
                <a:lnTo>
                  <a:pt x="60325" y="295275"/>
                </a:lnTo>
                <a:lnTo>
                  <a:pt x="114300" y="317500"/>
                </a:lnTo>
                <a:lnTo>
                  <a:pt x="171450" y="330200"/>
                </a:lnTo>
                <a:lnTo>
                  <a:pt x="225425" y="330200"/>
                </a:lnTo>
                <a:lnTo>
                  <a:pt x="311150" y="320675"/>
                </a:lnTo>
                <a:lnTo>
                  <a:pt x="466725" y="298450"/>
                </a:lnTo>
                <a:lnTo>
                  <a:pt x="669925" y="260350"/>
                </a:lnTo>
                <a:lnTo>
                  <a:pt x="898525" y="225425"/>
                </a:lnTo>
                <a:lnTo>
                  <a:pt x="1095375" y="193675"/>
                </a:lnTo>
                <a:lnTo>
                  <a:pt x="1412875" y="152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868D715-EF85-4409-84EB-A114391831C5}"/>
              </a:ext>
            </a:extLst>
          </p:cNvPr>
          <p:cNvSpPr/>
          <p:nvPr/>
        </p:nvSpPr>
        <p:spPr>
          <a:xfrm rot="16200000">
            <a:off x="5367339" y="4159251"/>
            <a:ext cx="1703387" cy="1166813"/>
          </a:xfrm>
          <a:custGeom>
            <a:avLst/>
            <a:gdLst>
              <a:gd name="connsiteX0" fmla="*/ 1095375 w 1702594"/>
              <a:gd name="connsiteY0" fmla="*/ 845344 h 1166812"/>
              <a:gd name="connsiteX1" fmla="*/ 1302544 w 1702594"/>
              <a:gd name="connsiteY1" fmla="*/ 857250 h 1166812"/>
              <a:gd name="connsiteX2" fmla="*/ 1381125 w 1702594"/>
              <a:gd name="connsiteY2" fmla="*/ 857250 h 1166812"/>
              <a:gd name="connsiteX3" fmla="*/ 1423988 w 1702594"/>
              <a:gd name="connsiteY3" fmla="*/ 854869 h 1166812"/>
              <a:gd name="connsiteX4" fmla="*/ 1466850 w 1702594"/>
              <a:gd name="connsiteY4" fmla="*/ 842962 h 1166812"/>
              <a:gd name="connsiteX5" fmla="*/ 1478757 w 1702594"/>
              <a:gd name="connsiteY5" fmla="*/ 831056 h 1166812"/>
              <a:gd name="connsiteX6" fmla="*/ 1493044 w 1702594"/>
              <a:gd name="connsiteY6" fmla="*/ 797719 h 1166812"/>
              <a:gd name="connsiteX7" fmla="*/ 1495425 w 1702594"/>
              <a:gd name="connsiteY7" fmla="*/ 764381 h 1166812"/>
              <a:gd name="connsiteX8" fmla="*/ 1481138 w 1702594"/>
              <a:gd name="connsiteY8" fmla="*/ 664369 h 1166812"/>
              <a:gd name="connsiteX9" fmla="*/ 1402557 w 1702594"/>
              <a:gd name="connsiteY9" fmla="*/ 7144 h 1166812"/>
              <a:gd name="connsiteX10" fmla="*/ 1535907 w 1702594"/>
              <a:gd name="connsiteY10" fmla="*/ 0 h 1166812"/>
              <a:gd name="connsiteX11" fmla="*/ 1545432 w 1702594"/>
              <a:gd name="connsiteY11" fmla="*/ 52387 h 1166812"/>
              <a:gd name="connsiteX12" fmla="*/ 1647825 w 1702594"/>
              <a:gd name="connsiteY12" fmla="*/ 757237 h 1166812"/>
              <a:gd name="connsiteX13" fmla="*/ 1666875 w 1702594"/>
              <a:gd name="connsiteY13" fmla="*/ 783431 h 1166812"/>
              <a:gd name="connsiteX14" fmla="*/ 1685925 w 1702594"/>
              <a:gd name="connsiteY14" fmla="*/ 809625 h 1166812"/>
              <a:gd name="connsiteX15" fmla="*/ 1700213 w 1702594"/>
              <a:gd name="connsiteY15" fmla="*/ 842962 h 1166812"/>
              <a:gd name="connsiteX16" fmla="*/ 1702594 w 1702594"/>
              <a:gd name="connsiteY16" fmla="*/ 864394 h 1166812"/>
              <a:gd name="connsiteX17" fmla="*/ 1690688 w 1702594"/>
              <a:gd name="connsiteY17" fmla="*/ 909637 h 1166812"/>
              <a:gd name="connsiteX18" fmla="*/ 1619250 w 1702594"/>
              <a:gd name="connsiteY18" fmla="*/ 1026319 h 1166812"/>
              <a:gd name="connsiteX19" fmla="*/ 1545432 w 1702594"/>
              <a:gd name="connsiteY19" fmla="*/ 1128712 h 1166812"/>
              <a:gd name="connsiteX20" fmla="*/ 1512094 w 1702594"/>
              <a:gd name="connsiteY20" fmla="*/ 1162050 h 1166812"/>
              <a:gd name="connsiteX21" fmla="*/ 1488282 w 1702594"/>
              <a:gd name="connsiteY21" fmla="*/ 1166812 h 1166812"/>
              <a:gd name="connsiteX22" fmla="*/ 1452563 w 1702594"/>
              <a:gd name="connsiteY22" fmla="*/ 1150144 h 1166812"/>
              <a:gd name="connsiteX23" fmla="*/ 1419225 w 1702594"/>
              <a:gd name="connsiteY23" fmla="*/ 1121569 h 1166812"/>
              <a:gd name="connsiteX24" fmla="*/ 1378744 w 1702594"/>
              <a:gd name="connsiteY24" fmla="*/ 1078706 h 1166812"/>
              <a:gd name="connsiteX25" fmla="*/ 1357313 w 1702594"/>
              <a:gd name="connsiteY25" fmla="*/ 1057275 h 1166812"/>
              <a:gd name="connsiteX26" fmla="*/ 371475 w 1702594"/>
              <a:gd name="connsiteY26" fmla="*/ 1026319 h 1166812"/>
              <a:gd name="connsiteX27" fmla="*/ 133350 w 1702594"/>
              <a:gd name="connsiteY27" fmla="*/ 1012031 h 1166812"/>
              <a:gd name="connsiteX28" fmla="*/ 90488 w 1702594"/>
              <a:gd name="connsiteY28" fmla="*/ 992981 h 1166812"/>
              <a:gd name="connsiteX29" fmla="*/ 59532 w 1702594"/>
              <a:gd name="connsiteY29" fmla="*/ 971550 h 1166812"/>
              <a:gd name="connsiteX30" fmla="*/ 23813 w 1702594"/>
              <a:gd name="connsiteY30" fmla="*/ 933450 h 1166812"/>
              <a:gd name="connsiteX31" fmla="*/ 2382 w 1702594"/>
              <a:gd name="connsiteY31" fmla="*/ 904875 h 1166812"/>
              <a:gd name="connsiteX32" fmla="*/ 0 w 1702594"/>
              <a:gd name="connsiteY32" fmla="*/ 881062 h 1166812"/>
              <a:gd name="connsiteX33" fmla="*/ 2382 w 1702594"/>
              <a:gd name="connsiteY33" fmla="*/ 857250 h 1166812"/>
              <a:gd name="connsiteX34" fmla="*/ 26194 w 1702594"/>
              <a:gd name="connsiteY34" fmla="*/ 833437 h 1166812"/>
              <a:gd name="connsiteX35" fmla="*/ 61913 w 1702594"/>
              <a:gd name="connsiteY35" fmla="*/ 821531 h 1166812"/>
              <a:gd name="connsiteX36" fmla="*/ 111919 w 1702594"/>
              <a:gd name="connsiteY36" fmla="*/ 816769 h 1166812"/>
              <a:gd name="connsiteX37" fmla="*/ 338138 w 1702594"/>
              <a:gd name="connsiteY37" fmla="*/ 831056 h 1166812"/>
              <a:gd name="connsiteX38" fmla="*/ 826294 w 1702594"/>
              <a:gd name="connsiteY38" fmla="*/ 835819 h 1166812"/>
              <a:gd name="connsiteX39" fmla="*/ 1095375 w 1702594"/>
              <a:gd name="connsiteY39" fmla="*/ 845344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02594" h="1166812">
                <a:moveTo>
                  <a:pt x="1095375" y="845344"/>
                </a:moveTo>
                <a:lnTo>
                  <a:pt x="1302544" y="857250"/>
                </a:lnTo>
                <a:lnTo>
                  <a:pt x="1381125" y="857250"/>
                </a:lnTo>
                <a:lnTo>
                  <a:pt x="1423988" y="854869"/>
                </a:lnTo>
                <a:lnTo>
                  <a:pt x="1466850" y="842962"/>
                </a:lnTo>
                <a:lnTo>
                  <a:pt x="1478757" y="831056"/>
                </a:lnTo>
                <a:lnTo>
                  <a:pt x="1493044" y="797719"/>
                </a:lnTo>
                <a:lnTo>
                  <a:pt x="1495425" y="764381"/>
                </a:lnTo>
                <a:lnTo>
                  <a:pt x="1481138" y="664369"/>
                </a:lnTo>
                <a:lnTo>
                  <a:pt x="1402557" y="7144"/>
                </a:lnTo>
                <a:lnTo>
                  <a:pt x="1535907" y="0"/>
                </a:lnTo>
                <a:lnTo>
                  <a:pt x="1545432" y="52387"/>
                </a:lnTo>
                <a:lnTo>
                  <a:pt x="1647825" y="757237"/>
                </a:lnTo>
                <a:lnTo>
                  <a:pt x="1666875" y="783431"/>
                </a:lnTo>
                <a:lnTo>
                  <a:pt x="1685925" y="809625"/>
                </a:lnTo>
                <a:lnTo>
                  <a:pt x="1700213" y="842962"/>
                </a:lnTo>
                <a:lnTo>
                  <a:pt x="1702594" y="864394"/>
                </a:lnTo>
                <a:lnTo>
                  <a:pt x="1690688" y="909637"/>
                </a:lnTo>
                <a:lnTo>
                  <a:pt x="1619250" y="1026319"/>
                </a:lnTo>
                <a:lnTo>
                  <a:pt x="1545432" y="1128712"/>
                </a:lnTo>
                <a:lnTo>
                  <a:pt x="1512094" y="1162050"/>
                </a:lnTo>
                <a:lnTo>
                  <a:pt x="1488282" y="1166812"/>
                </a:lnTo>
                <a:lnTo>
                  <a:pt x="1452563" y="1150144"/>
                </a:lnTo>
                <a:lnTo>
                  <a:pt x="1419225" y="1121569"/>
                </a:lnTo>
                <a:lnTo>
                  <a:pt x="1378744" y="1078706"/>
                </a:lnTo>
                <a:lnTo>
                  <a:pt x="1357313" y="1057275"/>
                </a:lnTo>
                <a:lnTo>
                  <a:pt x="371475" y="1026319"/>
                </a:lnTo>
                <a:lnTo>
                  <a:pt x="133350" y="1012031"/>
                </a:lnTo>
                <a:lnTo>
                  <a:pt x="90488" y="992981"/>
                </a:lnTo>
                <a:lnTo>
                  <a:pt x="59532" y="971550"/>
                </a:lnTo>
                <a:lnTo>
                  <a:pt x="23813" y="933450"/>
                </a:lnTo>
                <a:lnTo>
                  <a:pt x="2382" y="904875"/>
                </a:lnTo>
                <a:lnTo>
                  <a:pt x="0" y="881062"/>
                </a:lnTo>
                <a:lnTo>
                  <a:pt x="2382" y="857250"/>
                </a:lnTo>
                <a:lnTo>
                  <a:pt x="26194" y="833437"/>
                </a:lnTo>
                <a:lnTo>
                  <a:pt x="61913" y="821531"/>
                </a:lnTo>
                <a:lnTo>
                  <a:pt x="111919" y="816769"/>
                </a:lnTo>
                <a:lnTo>
                  <a:pt x="338138" y="831056"/>
                </a:lnTo>
                <a:lnTo>
                  <a:pt x="826294" y="835819"/>
                </a:lnTo>
                <a:lnTo>
                  <a:pt x="1095375" y="8453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ED3DAF4-42D4-41E9-8348-5D6606E86BFF}"/>
              </a:ext>
            </a:extLst>
          </p:cNvPr>
          <p:cNvSpPr/>
          <p:nvPr/>
        </p:nvSpPr>
        <p:spPr>
          <a:xfrm>
            <a:off x="5605464" y="4600575"/>
            <a:ext cx="942975" cy="268288"/>
          </a:xfrm>
          <a:custGeom>
            <a:avLst/>
            <a:gdLst>
              <a:gd name="connsiteX0" fmla="*/ 257175 w 942975"/>
              <a:gd name="connsiteY0" fmla="*/ 83344 h 269081"/>
              <a:gd name="connsiteX1" fmla="*/ 942975 w 942975"/>
              <a:gd name="connsiteY1" fmla="*/ 0 h 269081"/>
              <a:gd name="connsiteX2" fmla="*/ 933450 w 942975"/>
              <a:gd name="connsiteY2" fmla="*/ 202406 h 269081"/>
              <a:gd name="connsiteX3" fmla="*/ 809625 w 942975"/>
              <a:gd name="connsiteY3" fmla="*/ 195263 h 269081"/>
              <a:gd name="connsiteX4" fmla="*/ 647700 w 942975"/>
              <a:gd name="connsiteY4" fmla="*/ 192881 h 269081"/>
              <a:gd name="connsiteX5" fmla="*/ 476250 w 942975"/>
              <a:gd name="connsiteY5" fmla="*/ 211931 h 269081"/>
              <a:gd name="connsiteX6" fmla="*/ 0 w 942975"/>
              <a:gd name="connsiteY6" fmla="*/ 269081 h 269081"/>
              <a:gd name="connsiteX7" fmla="*/ 0 w 942975"/>
              <a:gd name="connsiteY7" fmla="*/ 111919 h 269081"/>
              <a:gd name="connsiteX8" fmla="*/ 257175 w 942975"/>
              <a:gd name="connsiteY8" fmla="*/ 83344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2975" h="269081">
                <a:moveTo>
                  <a:pt x="257175" y="83344"/>
                </a:moveTo>
                <a:lnTo>
                  <a:pt x="942975" y="0"/>
                </a:lnTo>
                <a:lnTo>
                  <a:pt x="933450" y="202406"/>
                </a:lnTo>
                <a:lnTo>
                  <a:pt x="809625" y="195263"/>
                </a:lnTo>
                <a:lnTo>
                  <a:pt x="647700" y="192881"/>
                </a:lnTo>
                <a:lnTo>
                  <a:pt x="476250" y="211931"/>
                </a:lnTo>
                <a:lnTo>
                  <a:pt x="0" y="269081"/>
                </a:lnTo>
                <a:lnTo>
                  <a:pt x="0" y="111919"/>
                </a:lnTo>
                <a:lnTo>
                  <a:pt x="257175" y="833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73060144-B30E-4F2C-85EF-B2A1D33A5706}"/>
              </a:ext>
            </a:extLst>
          </p:cNvPr>
          <p:cNvSpPr/>
          <p:nvPr/>
        </p:nvSpPr>
        <p:spPr>
          <a:xfrm>
            <a:off x="5613401" y="5284788"/>
            <a:ext cx="925513" cy="258762"/>
          </a:xfrm>
          <a:custGeom>
            <a:avLst/>
            <a:gdLst>
              <a:gd name="connsiteX0" fmla="*/ 326232 w 926307"/>
              <a:gd name="connsiteY0" fmla="*/ 200025 h 259556"/>
              <a:gd name="connsiteX1" fmla="*/ 0 w 926307"/>
              <a:gd name="connsiteY1" fmla="*/ 259556 h 259556"/>
              <a:gd name="connsiteX2" fmla="*/ 4763 w 926307"/>
              <a:gd name="connsiteY2" fmla="*/ 76200 h 259556"/>
              <a:gd name="connsiteX3" fmla="*/ 154782 w 926307"/>
              <a:gd name="connsiteY3" fmla="*/ 52387 h 259556"/>
              <a:gd name="connsiteX4" fmla="*/ 416719 w 926307"/>
              <a:gd name="connsiteY4" fmla="*/ 9525 h 259556"/>
              <a:gd name="connsiteX5" fmla="*/ 476250 w 926307"/>
              <a:gd name="connsiteY5" fmla="*/ 4762 h 259556"/>
              <a:gd name="connsiteX6" fmla="*/ 664369 w 926307"/>
              <a:gd name="connsiteY6" fmla="*/ 0 h 259556"/>
              <a:gd name="connsiteX7" fmla="*/ 926307 w 926307"/>
              <a:gd name="connsiteY7" fmla="*/ 2381 h 259556"/>
              <a:gd name="connsiteX8" fmla="*/ 912019 w 926307"/>
              <a:gd name="connsiteY8" fmla="*/ 180975 h 259556"/>
              <a:gd name="connsiteX9" fmla="*/ 764382 w 926307"/>
              <a:gd name="connsiteY9" fmla="*/ 176212 h 259556"/>
              <a:gd name="connsiteX10" fmla="*/ 473869 w 926307"/>
              <a:gd name="connsiteY10" fmla="*/ 176212 h 259556"/>
              <a:gd name="connsiteX11" fmla="*/ 392907 w 926307"/>
              <a:gd name="connsiteY11" fmla="*/ 185737 h 259556"/>
              <a:gd name="connsiteX12" fmla="*/ 326232 w 926307"/>
              <a:gd name="connsiteY12" fmla="*/ 200025 h 2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6307" h="259556">
                <a:moveTo>
                  <a:pt x="326232" y="200025"/>
                </a:moveTo>
                <a:lnTo>
                  <a:pt x="0" y="259556"/>
                </a:lnTo>
                <a:lnTo>
                  <a:pt x="4763" y="76200"/>
                </a:lnTo>
                <a:lnTo>
                  <a:pt x="154782" y="52387"/>
                </a:lnTo>
                <a:lnTo>
                  <a:pt x="416719" y="9525"/>
                </a:lnTo>
                <a:lnTo>
                  <a:pt x="476250" y="4762"/>
                </a:lnTo>
                <a:lnTo>
                  <a:pt x="664369" y="0"/>
                </a:lnTo>
                <a:lnTo>
                  <a:pt x="926307" y="2381"/>
                </a:lnTo>
                <a:lnTo>
                  <a:pt x="912019" y="180975"/>
                </a:lnTo>
                <a:lnTo>
                  <a:pt x="764382" y="176212"/>
                </a:lnTo>
                <a:lnTo>
                  <a:pt x="473869" y="176212"/>
                </a:lnTo>
                <a:lnTo>
                  <a:pt x="392907" y="185737"/>
                </a:lnTo>
                <a:lnTo>
                  <a:pt x="326232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607F2B8-4CB6-41D6-9361-54207336EC53}"/>
              </a:ext>
            </a:extLst>
          </p:cNvPr>
          <p:cNvSpPr/>
          <p:nvPr/>
        </p:nvSpPr>
        <p:spPr>
          <a:xfrm rot="16200000">
            <a:off x="5289553" y="2971801"/>
            <a:ext cx="4691062" cy="1595437"/>
          </a:xfrm>
          <a:custGeom>
            <a:avLst/>
            <a:gdLst>
              <a:gd name="connsiteX0" fmla="*/ 3162300 w 4691062"/>
              <a:gd name="connsiteY0" fmla="*/ 228600 h 1595438"/>
              <a:gd name="connsiteX1" fmla="*/ 3576637 w 4691062"/>
              <a:gd name="connsiteY1" fmla="*/ 190500 h 1595438"/>
              <a:gd name="connsiteX2" fmla="*/ 4024312 w 4691062"/>
              <a:gd name="connsiteY2" fmla="*/ 157163 h 1595438"/>
              <a:gd name="connsiteX3" fmla="*/ 4319587 w 4691062"/>
              <a:gd name="connsiteY3" fmla="*/ 142875 h 1595438"/>
              <a:gd name="connsiteX4" fmla="*/ 4395787 w 4691062"/>
              <a:gd name="connsiteY4" fmla="*/ 128588 h 1595438"/>
              <a:gd name="connsiteX5" fmla="*/ 4471987 w 4691062"/>
              <a:gd name="connsiteY5" fmla="*/ 104775 h 1595438"/>
              <a:gd name="connsiteX6" fmla="*/ 4543425 w 4691062"/>
              <a:gd name="connsiteY6" fmla="*/ 71438 h 1595438"/>
              <a:gd name="connsiteX7" fmla="*/ 4619625 w 4691062"/>
              <a:gd name="connsiteY7" fmla="*/ 28575 h 1595438"/>
              <a:gd name="connsiteX8" fmla="*/ 4667250 w 4691062"/>
              <a:gd name="connsiteY8" fmla="*/ 0 h 1595438"/>
              <a:gd name="connsiteX9" fmla="*/ 4681537 w 4691062"/>
              <a:gd name="connsiteY9" fmla="*/ 4763 h 1595438"/>
              <a:gd name="connsiteX10" fmla="*/ 4691062 w 4691062"/>
              <a:gd name="connsiteY10" fmla="*/ 28575 h 1595438"/>
              <a:gd name="connsiteX11" fmla="*/ 4691062 w 4691062"/>
              <a:gd name="connsiteY11" fmla="*/ 38100 h 1595438"/>
              <a:gd name="connsiteX12" fmla="*/ 4676775 w 4691062"/>
              <a:gd name="connsiteY12" fmla="*/ 80963 h 1595438"/>
              <a:gd name="connsiteX13" fmla="*/ 4652962 w 4691062"/>
              <a:gd name="connsiteY13" fmla="*/ 133350 h 1595438"/>
              <a:gd name="connsiteX14" fmla="*/ 4591050 w 4691062"/>
              <a:gd name="connsiteY14" fmla="*/ 242888 h 1595438"/>
              <a:gd name="connsiteX15" fmla="*/ 4543425 w 4691062"/>
              <a:gd name="connsiteY15" fmla="*/ 314325 h 1595438"/>
              <a:gd name="connsiteX16" fmla="*/ 4495800 w 4691062"/>
              <a:gd name="connsiteY16" fmla="*/ 381000 h 1595438"/>
              <a:gd name="connsiteX17" fmla="*/ 4438650 w 4691062"/>
              <a:gd name="connsiteY17" fmla="*/ 433388 h 1595438"/>
              <a:gd name="connsiteX18" fmla="*/ 4376737 w 4691062"/>
              <a:gd name="connsiteY18" fmla="*/ 476250 h 1595438"/>
              <a:gd name="connsiteX19" fmla="*/ 4305300 w 4691062"/>
              <a:gd name="connsiteY19" fmla="*/ 433388 h 1595438"/>
              <a:gd name="connsiteX20" fmla="*/ 4248150 w 4691062"/>
              <a:gd name="connsiteY20" fmla="*/ 409575 h 1595438"/>
              <a:gd name="connsiteX21" fmla="*/ 4191000 w 4691062"/>
              <a:gd name="connsiteY21" fmla="*/ 395288 h 1595438"/>
              <a:gd name="connsiteX22" fmla="*/ 4090987 w 4691062"/>
              <a:gd name="connsiteY22" fmla="*/ 385763 h 1595438"/>
              <a:gd name="connsiteX23" fmla="*/ 3810000 w 4691062"/>
              <a:gd name="connsiteY23" fmla="*/ 400050 h 1595438"/>
              <a:gd name="connsiteX24" fmla="*/ 3424237 w 4691062"/>
              <a:gd name="connsiteY24" fmla="*/ 414338 h 1595438"/>
              <a:gd name="connsiteX25" fmla="*/ 3114675 w 4691062"/>
              <a:gd name="connsiteY25" fmla="*/ 442913 h 1595438"/>
              <a:gd name="connsiteX26" fmla="*/ 2809875 w 4691062"/>
              <a:gd name="connsiteY26" fmla="*/ 466725 h 1595438"/>
              <a:gd name="connsiteX27" fmla="*/ 2576512 w 4691062"/>
              <a:gd name="connsiteY27" fmla="*/ 495300 h 1595438"/>
              <a:gd name="connsiteX28" fmla="*/ 2228850 w 4691062"/>
              <a:gd name="connsiteY28" fmla="*/ 542925 h 1595438"/>
              <a:gd name="connsiteX29" fmla="*/ 1990725 w 4691062"/>
              <a:gd name="connsiteY29" fmla="*/ 585788 h 1595438"/>
              <a:gd name="connsiteX30" fmla="*/ 1781175 w 4691062"/>
              <a:gd name="connsiteY30" fmla="*/ 628650 h 1595438"/>
              <a:gd name="connsiteX31" fmla="*/ 1514475 w 4691062"/>
              <a:gd name="connsiteY31" fmla="*/ 695325 h 1595438"/>
              <a:gd name="connsiteX32" fmla="*/ 1271587 w 4691062"/>
              <a:gd name="connsiteY32" fmla="*/ 790575 h 1595438"/>
              <a:gd name="connsiteX33" fmla="*/ 904875 w 4691062"/>
              <a:gd name="connsiteY33" fmla="*/ 947738 h 1595438"/>
              <a:gd name="connsiteX34" fmla="*/ 695325 w 4691062"/>
              <a:gd name="connsiteY34" fmla="*/ 1062038 h 1595438"/>
              <a:gd name="connsiteX35" fmla="*/ 590550 w 4691062"/>
              <a:gd name="connsiteY35" fmla="*/ 1123950 h 1595438"/>
              <a:gd name="connsiteX36" fmla="*/ 419100 w 4691062"/>
              <a:gd name="connsiteY36" fmla="*/ 1285875 h 1595438"/>
              <a:gd name="connsiteX37" fmla="*/ 328612 w 4691062"/>
              <a:gd name="connsiteY37" fmla="*/ 1385888 h 1595438"/>
              <a:gd name="connsiteX38" fmla="*/ 285750 w 4691062"/>
              <a:gd name="connsiteY38" fmla="*/ 1457325 h 1595438"/>
              <a:gd name="connsiteX39" fmla="*/ 247650 w 4691062"/>
              <a:gd name="connsiteY39" fmla="*/ 1533525 h 1595438"/>
              <a:gd name="connsiteX40" fmla="*/ 171450 w 4691062"/>
              <a:gd name="connsiteY40" fmla="*/ 1562100 h 1595438"/>
              <a:gd name="connsiteX41" fmla="*/ 109537 w 4691062"/>
              <a:gd name="connsiteY41" fmla="*/ 1581150 h 1595438"/>
              <a:gd name="connsiteX42" fmla="*/ 61912 w 4691062"/>
              <a:gd name="connsiteY42" fmla="*/ 1590675 h 1595438"/>
              <a:gd name="connsiteX43" fmla="*/ 42862 w 4691062"/>
              <a:gd name="connsiteY43" fmla="*/ 1595438 h 1595438"/>
              <a:gd name="connsiteX44" fmla="*/ 19050 w 4691062"/>
              <a:gd name="connsiteY44" fmla="*/ 1581150 h 1595438"/>
              <a:gd name="connsiteX45" fmla="*/ 0 w 4691062"/>
              <a:gd name="connsiteY45" fmla="*/ 1528763 h 1595438"/>
              <a:gd name="connsiteX46" fmla="*/ 9525 w 4691062"/>
              <a:gd name="connsiteY46" fmla="*/ 1471613 h 1595438"/>
              <a:gd name="connsiteX47" fmla="*/ 28575 w 4691062"/>
              <a:gd name="connsiteY47" fmla="*/ 1390650 h 1595438"/>
              <a:gd name="connsiteX48" fmla="*/ 61912 w 4691062"/>
              <a:gd name="connsiteY48" fmla="*/ 1314450 h 1595438"/>
              <a:gd name="connsiteX49" fmla="*/ 119062 w 4691062"/>
              <a:gd name="connsiteY49" fmla="*/ 1223963 h 1595438"/>
              <a:gd name="connsiteX50" fmla="*/ 185737 w 4691062"/>
              <a:gd name="connsiteY50" fmla="*/ 1147763 h 1595438"/>
              <a:gd name="connsiteX51" fmla="*/ 338137 w 4691062"/>
              <a:gd name="connsiteY51" fmla="*/ 1019175 h 1595438"/>
              <a:gd name="connsiteX52" fmla="*/ 500062 w 4691062"/>
              <a:gd name="connsiteY52" fmla="*/ 919163 h 1595438"/>
              <a:gd name="connsiteX53" fmla="*/ 676275 w 4691062"/>
              <a:gd name="connsiteY53" fmla="*/ 819150 h 1595438"/>
              <a:gd name="connsiteX54" fmla="*/ 942975 w 4691062"/>
              <a:gd name="connsiteY54" fmla="*/ 695325 h 1595438"/>
              <a:gd name="connsiteX55" fmla="*/ 1300162 w 4691062"/>
              <a:gd name="connsiteY55" fmla="*/ 557213 h 1595438"/>
              <a:gd name="connsiteX56" fmla="*/ 1471612 w 4691062"/>
              <a:gd name="connsiteY56" fmla="*/ 500063 h 1595438"/>
              <a:gd name="connsiteX57" fmla="*/ 1762125 w 4691062"/>
              <a:gd name="connsiteY57" fmla="*/ 433388 h 1595438"/>
              <a:gd name="connsiteX58" fmla="*/ 2195512 w 4691062"/>
              <a:gd name="connsiteY58" fmla="*/ 352425 h 1595438"/>
              <a:gd name="connsiteX59" fmla="*/ 2757487 w 4691062"/>
              <a:gd name="connsiteY59" fmla="*/ 266700 h 1595438"/>
              <a:gd name="connsiteX60" fmla="*/ 3162300 w 4691062"/>
              <a:gd name="connsiteY60" fmla="*/ 228600 h 1595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691062" h="1595438">
                <a:moveTo>
                  <a:pt x="3162300" y="228600"/>
                </a:moveTo>
                <a:lnTo>
                  <a:pt x="3576637" y="190500"/>
                </a:lnTo>
                <a:lnTo>
                  <a:pt x="4024312" y="157163"/>
                </a:lnTo>
                <a:lnTo>
                  <a:pt x="4319587" y="142875"/>
                </a:lnTo>
                <a:lnTo>
                  <a:pt x="4395787" y="128588"/>
                </a:lnTo>
                <a:lnTo>
                  <a:pt x="4471987" y="104775"/>
                </a:lnTo>
                <a:lnTo>
                  <a:pt x="4543425" y="71438"/>
                </a:lnTo>
                <a:lnTo>
                  <a:pt x="4619625" y="28575"/>
                </a:lnTo>
                <a:lnTo>
                  <a:pt x="4667250" y="0"/>
                </a:lnTo>
                <a:lnTo>
                  <a:pt x="4681537" y="4763"/>
                </a:lnTo>
                <a:lnTo>
                  <a:pt x="4691062" y="28575"/>
                </a:lnTo>
                <a:lnTo>
                  <a:pt x="4691062" y="38100"/>
                </a:lnTo>
                <a:lnTo>
                  <a:pt x="4676775" y="80963"/>
                </a:lnTo>
                <a:lnTo>
                  <a:pt x="4652962" y="133350"/>
                </a:lnTo>
                <a:lnTo>
                  <a:pt x="4591050" y="242888"/>
                </a:lnTo>
                <a:lnTo>
                  <a:pt x="4543425" y="314325"/>
                </a:lnTo>
                <a:lnTo>
                  <a:pt x="4495800" y="381000"/>
                </a:lnTo>
                <a:lnTo>
                  <a:pt x="4438650" y="433388"/>
                </a:lnTo>
                <a:lnTo>
                  <a:pt x="4376737" y="476250"/>
                </a:lnTo>
                <a:lnTo>
                  <a:pt x="4305300" y="433388"/>
                </a:lnTo>
                <a:lnTo>
                  <a:pt x="4248150" y="409575"/>
                </a:lnTo>
                <a:lnTo>
                  <a:pt x="4191000" y="395288"/>
                </a:lnTo>
                <a:lnTo>
                  <a:pt x="4090987" y="385763"/>
                </a:lnTo>
                <a:lnTo>
                  <a:pt x="3810000" y="400050"/>
                </a:lnTo>
                <a:lnTo>
                  <a:pt x="3424237" y="414338"/>
                </a:lnTo>
                <a:lnTo>
                  <a:pt x="3114675" y="442913"/>
                </a:lnTo>
                <a:lnTo>
                  <a:pt x="2809875" y="466725"/>
                </a:lnTo>
                <a:lnTo>
                  <a:pt x="2576512" y="495300"/>
                </a:lnTo>
                <a:lnTo>
                  <a:pt x="2228850" y="542925"/>
                </a:lnTo>
                <a:lnTo>
                  <a:pt x="1990725" y="585788"/>
                </a:lnTo>
                <a:lnTo>
                  <a:pt x="1781175" y="628650"/>
                </a:lnTo>
                <a:lnTo>
                  <a:pt x="1514475" y="695325"/>
                </a:lnTo>
                <a:lnTo>
                  <a:pt x="1271587" y="790575"/>
                </a:lnTo>
                <a:lnTo>
                  <a:pt x="904875" y="947738"/>
                </a:lnTo>
                <a:lnTo>
                  <a:pt x="695325" y="1062038"/>
                </a:lnTo>
                <a:lnTo>
                  <a:pt x="590550" y="1123950"/>
                </a:lnTo>
                <a:lnTo>
                  <a:pt x="419100" y="1285875"/>
                </a:lnTo>
                <a:lnTo>
                  <a:pt x="328612" y="1385888"/>
                </a:lnTo>
                <a:lnTo>
                  <a:pt x="285750" y="1457325"/>
                </a:lnTo>
                <a:lnTo>
                  <a:pt x="247650" y="1533525"/>
                </a:lnTo>
                <a:lnTo>
                  <a:pt x="171450" y="1562100"/>
                </a:lnTo>
                <a:lnTo>
                  <a:pt x="109537" y="1581150"/>
                </a:lnTo>
                <a:lnTo>
                  <a:pt x="61912" y="1590675"/>
                </a:lnTo>
                <a:lnTo>
                  <a:pt x="42862" y="1595438"/>
                </a:lnTo>
                <a:lnTo>
                  <a:pt x="19050" y="1581150"/>
                </a:lnTo>
                <a:lnTo>
                  <a:pt x="0" y="1528763"/>
                </a:lnTo>
                <a:lnTo>
                  <a:pt x="9525" y="1471613"/>
                </a:lnTo>
                <a:lnTo>
                  <a:pt x="28575" y="1390650"/>
                </a:lnTo>
                <a:lnTo>
                  <a:pt x="61912" y="1314450"/>
                </a:lnTo>
                <a:lnTo>
                  <a:pt x="119062" y="1223963"/>
                </a:lnTo>
                <a:lnTo>
                  <a:pt x="185737" y="1147763"/>
                </a:lnTo>
                <a:lnTo>
                  <a:pt x="338137" y="1019175"/>
                </a:lnTo>
                <a:lnTo>
                  <a:pt x="500062" y="919163"/>
                </a:lnTo>
                <a:lnTo>
                  <a:pt x="676275" y="819150"/>
                </a:lnTo>
                <a:lnTo>
                  <a:pt x="942975" y="695325"/>
                </a:lnTo>
                <a:lnTo>
                  <a:pt x="1300162" y="557213"/>
                </a:lnTo>
                <a:lnTo>
                  <a:pt x="1471612" y="500063"/>
                </a:lnTo>
                <a:lnTo>
                  <a:pt x="1762125" y="433388"/>
                </a:lnTo>
                <a:lnTo>
                  <a:pt x="2195512" y="352425"/>
                </a:lnTo>
                <a:lnTo>
                  <a:pt x="2757487" y="266700"/>
                </a:lnTo>
                <a:lnTo>
                  <a:pt x="3162300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3F667B26-C2C3-4ECB-A692-D58BF1F7EFD8}"/>
              </a:ext>
            </a:extLst>
          </p:cNvPr>
          <p:cNvSpPr/>
          <p:nvPr/>
        </p:nvSpPr>
        <p:spPr>
          <a:xfrm rot="16200000">
            <a:off x="7809708" y="5282407"/>
            <a:ext cx="814388" cy="428625"/>
          </a:xfrm>
          <a:custGeom>
            <a:avLst/>
            <a:gdLst>
              <a:gd name="connsiteX0" fmla="*/ 421481 w 814387"/>
              <a:gd name="connsiteY0" fmla="*/ 223838 h 428625"/>
              <a:gd name="connsiteX1" fmla="*/ 626269 w 814387"/>
              <a:gd name="connsiteY1" fmla="*/ 319088 h 428625"/>
              <a:gd name="connsiteX2" fmla="*/ 776287 w 814387"/>
              <a:gd name="connsiteY2" fmla="*/ 376238 h 428625"/>
              <a:gd name="connsiteX3" fmla="*/ 804862 w 814387"/>
              <a:gd name="connsiteY3" fmla="*/ 392907 h 428625"/>
              <a:gd name="connsiteX4" fmla="*/ 814387 w 814387"/>
              <a:gd name="connsiteY4" fmla="*/ 407194 h 428625"/>
              <a:gd name="connsiteX5" fmla="*/ 807244 w 814387"/>
              <a:gd name="connsiteY5" fmla="*/ 419100 h 428625"/>
              <a:gd name="connsiteX6" fmla="*/ 769144 w 814387"/>
              <a:gd name="connsiteY6" fmla="*/ 428625 h 428625"/>
              <a:gd name="connsiteX7" fmla="*/ 716756 w 814387"/>
              <a:gd name="connsiteY7" fmla="*/ 426244 h 428625"/>
              <a:gd name="connsiteX8" fmla="*/ 383381 w 814387"/>
              <a:gd name="connsiteY8" fmla="*/ 376238 h 428625"/>
              <a:gd name="connsiteX9" fmla="*/ 314325 w 814387"/>
              <a:gd name="connsiteY9" fmla="*/ 361950 h 428625"/>
              <a:gd name="connsiteX10" fmla="*/ 35719 w 814387"/>
              <a:gd name="connsiteY10" fmla="*/ 369094 h 428625"/>
              <a:gd name="connsiteX11" fmla="*/ 0 w 814387"/>
              <a:gd name="connsiteY11" fmla="*/ 373857 h 428625"/>
              <a:gd name="connsiteX12" fmla="*/ 66675 w 814387"/>
              <a:gd name="connsiteY12" fmla="*/ 202407 h 428625"/>
              <a:gd name="connsiteX13" fmla="*/ 190500 w 814387"/>
              <a:gd name="connsiteY13" fmla="*/ 59532 h 428625"/>
              <a:gd name="connsiteX14" fmla="*/ 330994 w 814387"/>
              <a:gd name="connsiteY14" fmla="*/ 0 h 428625"/>
              <a:gd name="connsiteX15" fmla="*/ 309562 w 814387"/>
              <a:gd name="connsiteY15" fmla="*/ 35719 h 428625"/>
              <a:gd name="connsiteX16" fmla="*/ 295275 w 814387"/>
              <a:gd name="connsiteY16" fmla="*/ 69057 h 428625"/>
              <a:gd name="connsiteX17" fmla="*/ 295275 w 814387"/>
              <a:gd name="connsiteY17" fmla="*/ 97632 h 428625"/>
              <a:gd name="connsiteX18" fmla="*/ 304800 w 814387"/>
              <a:gd name="connsiteY18" fmla="*/ 130969 h 428625"/>
              <a:gd name="connsiteX19" fmla="*/ 323850 w 814387"/>
              <a:gd name="connsiteY19" fmla="*/ 164307 h 428625"/>
              <a:gd name="connsiteX20" fmla="*/ 354806 w 814387"/>
              <a:gd name="connsiteY20" fmla="*/ 192882 h 428625"/>
              <a:gd name="connsiteX21" fmla="*/ 421481 w 814387"/>
              <a:gd name="connsiteY21" fmla="*/ 223838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14387" h="428625">
                <a:moveTo>
                  <a:pt x="421481" y="223838"/>
                </a:moveTo>
                <a:lnTo>
                  <a:pt x="626269" y="319088"/>
                </a:lnTo>
                <a:lnTo>
                  <a:pt x="776287" y="376238"/>
                </a:lnTo>
                <a:lnTo>
                  <a:pt x="804862" y="392907"/>
                </a:lnTo>
                <a:lnTo>
                  <a:pt x="814387" y="407194"/>
                </a:lnTo>
                <a:lnTo>
                  <a:pt x="807244" y="419100"/>
                </a:lnTo>
                <a:lnTo>
                  <a:pt x="769144" y="428625"/>
                </a:lnTo>
                <a:lnTo>
                  <a:pt x="716756" y="426244"/>
                </a:lnTo>
                <a:lnTo>
                  <a:pt x="383381" y="376238"/>
                </a:lnTo>
                <a:lnTo>
                  <a:pt x="314325" y="361950"/>
                </a:lnTo>
                <a:lnTo>
                  <a:pt x="35719" y="369094"/>
                </a:lnTo>
                <a:lnTo>
                  <a:pt x="0" y="373857"/>
                </a:lnTo>
                <a:lnTo>
                  <a:pt x="66675" y="202407"/>
                </a:lnTo>
                <a:lnTo>
                  <a:pt x="190500" y="59532"/>
                </a:lnTo>
                <a:lnTo>
                  <a:pt x="330994" y="0"/>
                </a:lnTo>
                <a:lnTo>
                  <a:pt x="309562" y="35719"/>
                </a:lnTo>
                <a:lnTo>
                  <a:pt x="295275" y="69057"/>
                </a:lnTo>
                <a:lnTo>
                  <a:pt x="295275" y="97632"/>
                </a:lnTo>
                <a:lnTo>
                  <a:pt x="304800" y="130969"/>
                </a:lnTo>
                <a:lnTo>
                  <a:pt x="323850" y="164307"/>
                </a:lnTo>
                <a:lnTo>
                  <a:pt x="354806" y="192882"/>
                </a:lnTo>
                <a:lnTo>
                  <a:pt x="421481" y="2238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5E138A3-449D-4027-B5E0-9A3D7CF5333A}"/>
              </a:ext>
            </a:extLst>
          </p:cNvPr>
          <p:cNvSpPr/>
          <p:nvPr/>
        </p:nvSpPr>
        <p:spPr>
          <a:xfrm>
            <a:off x="6740526" y="3740151"/>
            <a:ext cx="1419225" cy="1641475"/>
          </a:xfrm>
          <a:custGeom>
            <a:avLst/>
            <a:gdLst>
              <a:gd name="connsiteX0" fmla="*/ 1196975 w 1419225"/>
              <a:gd name="connsiteY0" fmla="*/ 577850 h 1641475"/>
              <a:gd name="connsiteX1" fmla="*/ 1047750 w 1419225"/>
              <a:gd name="connsiteY1" fmla="*/ 768350 h 1641475"/>
              <a:gd name="connsiteX2" fmla="*/ 885825 w 1419225"/>
              <a:gd name="connsiteY2" fmla="*/ 942975 h 1641475"/>
              <a:gd name="connsiteX3" fmla="*/ 682625 w 1419225"/>
              <a:gd name="connsiteY3" fmla="*/ 1171575 h 1641475"/>
              <a:gd name="connsiteX4" fmla="*/ 539750 w 1419225"/>
              <a:gd name="connsiteY4" fmla="*/ 1292225 h 1641475"/>
              <a:gd name="connsiteX5" fmla="*/ 460375 w 1419225"/>
              <a:gd name="connsiteY5" fmla="*/ 1349375 h 1641475"/>
              <a:gd name="connsiteX6" fmla="*/ 247650 w 1419225"/>
              <a:gd name="connsiteY6" fmla="*/ 1511300 h 1641475"/>
              <a:gd name="connsiteX7" fmla="*/ 117475 w 1419225"/>
              <a:gd name="connsiteY7" fmla="*/ 1597025 h 1641475"/>
              <a:gd name="connsiteX8" fmla="*/ 63500 w 1419225"/>
              <a:gd name="connsiteY8" fmla="*/ 1628775 h 1641475"/>
              <a:gd name="connsiteX9" fmla="*/ 34925 w 1419225"/>
              <a:gd name="connsiteY9" fmla="*/ 1641475 h 1641475"/>
              <a:gd name="connsiteX10" fmla="*/ 15875 w 1419225"/>
              <a:gd name="connsiteY10" fmla="*/ 1641475 h 1641475"/>
              <a:gd name="connsiteX11" fmla="*/ 0 w 1419225"/>
              <a:gd name="connsiteY11" fmla="*/ 1628775 h 1641475"/>
              <a:gd name="connsiteX12" fmla="*/ 6350 w 1419225"/>
              <a:gd name="connsiteY12" fmla="*/ 1603375 h 1641475"/>
              <a:gd name="connsiteX13" fmla="*/ 25400 w 1419225"/>
              <a:gd name="connsiteY13" fmla="*/ 1574800 h 1641475"/>
              <a:gd name="connsiteX14" fmla="*/ 127000 w 1419225"/>
              <a:gd name="connsiteY14" fmla="*/ 1485900 h 1641475"/>
              <a:gd name="connsiteX15" fmla="*/ 317500 w 1419225"/>
              <a:gd name="connsiteY15" fmla="*/ 1311275 h 1641475"/>
              <a:gd name="connsiteX16" fmla="*/ 460375 w 1419225"/>
              <a:gd name="connsiteY16" fmla="*/ 1165225 h 1641475"/>
              <a:gd name="connsiteX17" fmla="*/ 571500 w 1419225"/>
              <a:gd name="connsiteY17" fmla="*/ 1047750 h 1641475"/>
              <a:gd name="connsiteX18" fmla="*/ 688975 w 1419225"/>
              <a:gd name="connsiteY18" fmla="*/ 904875 h 1641475"/>
              <a:gd name="connsiteX19" fmla="*/ 787400 w 1419225"/>
              <a:gd name="connsiteY19" fmla="*/ 796925 h 1641475"/>
              <a:gd name="connsiteX20" fmla="*/ 879475 w 1419225"/>
              <a:gd name="connsiteY20" fmla="*/ 669925 h 1641475"/>
              <a:gd name="connsiteX21" fmla="*/ 1006475 w 1419225"/>
              <a:gd name="connsiteY21" fmla="*/ 488950 h 1641475"/>
              <a:gd name="connsiteX22" fmla="*/ 1041400 w 1419225"/>
              <a:gd name="connsiteY22" fmla="*/ 422275 h 1641475"/>
              <a:gd name="connsiteX23" fmla="*/ 1066800 w 1419225"/>
              <a:gd name="connsiteY23" fmla="*/ 368300 h 1641475"/>
              <a:gd name="connsiteX24" fmla="*/ 1101725 w 1419225"/>
              <a:gd name="connsiteY24" fmla="*/ 269875 h 1641475"/>
              <a:gd name="connsiteX25" fmla="*/ 1111250 w 1419225"/>
              <a:gd name="connsiteY25" fmla="*/ 203200 h 1641475"/>
              <a:gd name="connsiteX26" fmla="*/ 1108075 w 1419225"/>
              <a:gd name="connsiteY26" fmla="*/ 171450 h 1641475"/>
              <a:gd name="connsiteX27" fmla="*/ 1089025 w 1419225"/>
              <a:gd name="connsiteY27" fmla="*/ 130175 h 1641475"/>
              <a:gd name="connsiteX28" fmla="*/ 1041400 w 1419225"/>
              <a:gd name="connsiteY28" fmla="*/ 66675 h 1641475"/>
              <a:gd name="connsiteX29" fmla="*/ 1016000 w 1419225"/>
              <a:gd name="connsiteY29" fmla="*/ 38100 h 1641475"/>
              <a:gd name="connsiteX30" fmla="*/ 1012825 w 1419225"/>
              <a:gd name="connsiteY30" fmla="*/ 25400 h 1641475"/>
              <a:gd name="connsiteX31" fmla="*/ 1012825 w 1419225"/>
              <a:gd name="connsiteY31" fmla="*/ 9525 h 1641475"/>
              <a:gd name="connsiteX32" fmla="*/ 1022350 w 1419225"/>
              <a:gd name="connsiteY32" fmla="*/ 0 h 1641475"/>
              <a:gd name="connsiteX33" fmla="*/ 1041400 w 1419225"/>
              <a:gd name="connsiteY33" fmla="*/ 0 h 1641475"/>
              <a:gd name="connsiteX34" fmla="*/ 1076325 w 1419225"/>
              <a:gd name="connsiteY34" fmla="*/ 3175 h 1641475"/>
              <a:gd name="connsiteX35" fmla="*/ 1130300 w 1419225"/>
              <a:gd name="connsiteY35" fmla="*/ 15875 h 1641475"/>
              <a:gd name="connsiteX36" fmla="*/ 1181100 w 1419225"/>
              <a:gd name="connsiteY36" fmla="*/ 34925 h 1641475"/>
              <a:gd name="connsiteX37" fmla="*/ 1247775 w 1419225"/>
              <a:gd name="connsiteY37" fmla="*/ 69850 h 1641475"/>
              <a:gd name="connsiteX38" fmla="*/ 1320800 w 1419225"/>
              <a:gd name="connsiteY38" fmla="*/ 123825 h 1641475"/>
              <a:gd name="connsiteX39" fmla="*/ 1368425 w 1419225"/>
              <a:gd name="connsiteY39" fmla="*/ 177800 h 1641475"/>
              <a:gd name="connsiteX40" fmla="*/ 1403350 w 1419225"/>
              <a:gd name="connsiteY40" fmla="*/ 228600 h 1641475"/>
              <a:gd name="connsiteX41" fmla="*/ 1419225 w 1419225"/>
              <a:gd name="connsiteY41" fmla="*/ 266700 h 1641475"/>
              <a:gd name="connsiteX42" fmla="*/ 1393825 w 1419225"/>
              <a:gd name="connsiteY42" fmla="*/ 307975 h 1641475"/>
              <a:gd name="connsiteX43" fmla="*/ 1196975 w 1419225"/>
              <a:gd name="connsiteY43" fmla="*/ 577850 h 164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19225" h="1641475">
                <a:moveTo>
                  <a:pt x="1196975" y="577850"/>
                </a:moveTo>
                <a:lnTo>
                  <a:pt x="1047750" y="768350"/>
                </a:lnTo>
                <a:lnTo>
                  <a:pt x="885825" y="942975"/>
                </a:lnTo>
                <a:lnTo>
                  <a:pt x="682625" y="1171575"/>
                </a:lnTo>
                <a:lnTo>
                  <a:pt x="539750" y="1292225"/>
                </a:lnTo>
                <a:lnTo>
                  <a:pt x="460375" y="1349375"/>
                </a:lnTo>
                <a:lnTo>
                  <a:pt x="247650" y="1511300"/>
                </a:lnTo>
                <a:lnTo>
                  <a:pt x="117475" y="1597025"/>
                </a:lnTo>
                <a:lnTo>
                  <a:pt x="63500" y="1628775"/>
                </a:lnTo>
                <a:lnTo>
                  <a:pt x="34925" y="1641475"/>
                </a:lnTo>
                <a:lnTo>
                  <a:pt x="15875" y="1641475"/>
                </a:lnTo>
                <a:lnTo>
                  <a:pt x="0" y="1628775"/>
                </a:lnTo>
                <a:lnTo>
                  <a:pt x="6350" y="1603375"/>
                </a:lnTo>
                <a:lnTo>
                  <a:pt x="25400" y="1574800"/>
                </a:lnTo>
                <a:lnTo>
                  <a:pt x="127000" y="1485900"/>
                </a:lnTo>
                <a:lnTo>
                  <a:pt x="317500" y="1311275"/>
                </a:lnTo>
                <a:lnTo>
                  <a:pt x="460375" y="1165225"/>
                </a:lnTo>
                <a:lnTo>
                  <a:pt x="571500" y="1047750"/>
                </a:lnTo>
                <a:lnTo>
                  <a:pt x="688975" y="904875"/>
                </a:lnTo>
                <a:lnTo>
                  <a:pt x="787400" y="796925"/>
                </a:lnTo>
                <a:lnTo>
                  <a:pt x="879475" y="669925"/>
                </a:lnTo>
                <a:lnTo>
                  <a:pt x="1006475" y="488950"/>
                </a:lnTo>
                <a:lnTo>
                  <a:pt x="1041400" y="422275"/>
                </a:lnTo>
                <a:lnTo>
                  <a:pt x="1066800" y="368300"/>
                </a:lnTo>
                <a:lnTo>
                  <a:pt x="1101725" y="269875"/>
                </a:lnTo>
                <a:lnTo>
                  <a:pt x="1111250" y="203200"/>
                </a:lnTo>
                <a:lnTo>
                  <a:pt x="1108075" y="171450"/>
                </a:lnTo>
                <a:lnTo>
                  <a:pt x="1089025" y="130175"/>
                </a:lnTo>
                <a:lnTo>
                  <a:pt x="1041400" y="66675"/>
                </a:lnTo>
                <a:lnTo>
                  <a:pt x="1016000" y="38100"/>
                </a:lnTo>
                <a:lnTo>
                  <a:pt x="1012825" y="25400"/>
                </a:lnTo>
                <a:lnTo>
                  <a:pt x="1012825" y="9525"/>
                </a:lnTo>
                <a:lnTo>
                  <a:pt x="1022350" y="0"/>
                </a:lnTo>
                <a:lnTo>
                  <a:pt x="1041400" y="0"/>
                </a:lnTo>
                <a:lnTo>
                  <a:pt x="1076325" y="3175"/>
                </a:lnTo>
                <a:lnTo>
                  <a:pt x="1130300" y="15875"/>
                </a:lnTo>
                <a:lnTo>
                  <a:pt x="1181100" y="34925"/>
                </a:lnTo>
                <a:lnTo>
                  <a:pt x="1247775" y="69850"/>
                </a:lnTo>
                <a:lnTo>
                  <a:pt x="1320800" y="123825"/>
                </a:lnTo>
                <a:lnTo>
                  <a:pt x="1368425" y="177800"/>
                </a:lnTo>
                <a:lnTo>
                  <a:pt x="1403350" y="228600"/>
                </a:lnTo>
                <a:lnTo>
                  <a:pt x="1419225" y="266700"/>
                </a:lnTo>
                <a:lnTo>
                  <a:pt x="1393825" y="307975"/>
                </a:lnTo>
                <a:lnTo>
                  <a:pt x="1196975" y="577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E88A699C-9952-4D7A-B7F8-28D4E3646B33}"/>
              </a:ext>
            </a:extLst>
          </p:cNvPr>
          <p:cNvSpPr/>
          <p:nvPr/>
        </p:nvSpPr>
        <p:spPr>
          <a:xfrm>
            <a:off x="7553326" y="2038350"/>
            <a:ext cx="703263" cy="700088"/>
          </a:xfrm>
          <a:custGeom>
            <a:avLst/>
            <a:gdLst>
              <a:gd name="connsiteX0" fmla="*/ 116681 w 702469"/>
              <a:gd name="connsiteY0" fmla="*/ 161925 h 700088"/>
              <a:gd name="connsiteX1" fmla="*/ 242888 w 702469"/>
              <a:gd name="connsiteY1" fmla="*/ 309563 h 700088"/>
              <a:gd name="connsiteX2" fmla="*/ 376238 w 702469"/>
              <a:gd name="connsiteY2" fmla="*/ 473869 h 700088"/>
              <a:gd name="connsiteX3" fmla="*/ 495300 w 702469"/>
              <a:gd name="connsiteY3" fmla="*/ 645319 h 700088"/>
              <a:gd name="connsiteX4" fmla="*/ 528638 w 702469"/>
              <a:gd name="connsiteY4" fmla="*/ 673894 h 700088"/>
              <a:gd name="connsiteX5" fmla="*/ 566738 w 702469"/>
              <a:gd name="connsiteY5" fmla="*/ 692944 h 700088"/>
              <a:gd name="connsiteX6" fmla="*/ 600075 w 702469"/>
              <a:gd name="connsiteY6" fmla="*/ 700088 h 700088"/>
              <a:gd name="connsiteX7" fmla="*/ 631031 w 702469"/>
              <a:gd name="connsiteY7" fmla="*/ 700088 h 700088"/>
              <a:gd name="connsiteX8" fmla="*/ 654844 w 702469"/>
              <a:gd name="connsiteY8" fmla="*/ 690563 h 700088"/>
              <a:gd name="connsiteX9" fmla="*/ 676275 w 702469"/>
              <a:gd name="connsiteY9" fmla="*/ 661988 h 700088"/>
              <a:gd name="connsiteX10" fmla="*/ 692944 w 702469"/>
              <a:gd name="connsiteY10" fmla="*/ 621506 h 700088"/>
              <a:gd name="connsiteX11" fmla="*/ 700088 w 702469"/>
              <a:gd name="connsiteY11" fmla="*/ 576263 h 700088"/>
              <a:gd name="connsiteX12" fmla="*/ 702469 w 702469"/>
              <a:gd name="connsiteY12" fmla="*/ 526256 h 700088"/>
              <a:gd name="connsiteX13" fmla="*/ 685800 w 702469"/>
              <a:gd name="connsiteY13" fmla="*/ 471488 h 700088"/>
              <a:gd name="connsiteX14" fmla="*/ 642938 w 702469"/>
              <a:gd name="connsiteY14" fmla="*/ 392906 h 700088"/>
              <a:gd name="connsiteX15" fmla="*/ 602456 w 702469"/>
              <a:gd name="connsiteY15" fmla="*/ 338138 h 700088"/>
              <a:gd name="connsiteX16" fmla="*/ 547688 w 702469"/>
              <a:gd name="connsiteY16" fmla="*/ 278606 h 700088"/>
              <a:gd name="connsiteX17" fmla="*/ 381000 w 702469"/>
              <a:gd name="connsiteY17" fmla="*/ 180975 h 700088"/>
              <a:gd name="connsiteX18" fmla="*/ 242888 w 702469"/>
              <a:gd name="connsiteY18" fmla="*/ 107156 h 700088"/>
              <a:gd name="connsiteX19" fmla="*/ 73819 w 702469"/>
              <a:gd name="connsiteY19" fmla="*/ 19050 h 700088"/>
              <a:gd name="connsiteX20" fmla="*/ 26194 w 702469"/>
              <a:gd name="connsiteY20" fmla="*/ 0 h 700088"/>
              <a:gd name="connsiteX21" fmla="*/ 4763 w 702469"/>
              <a:gd name="connsiteY21" fmla="*/ 0 h 700088"/>
              <a:gd name="connsiteX22" fmla="*/ 0 w 702469"/>
              <a:gd name="connsiteY22" fmla="*/ 9525 h 700088"/>
              <a:gd name="connsiteX23" fmla="*/ 0 w 702469"/>
              <a:gd name="connsiteY23" fmla="*/ 30956 h 700088"/>
              <a:gd name="connsiteX24" fmla="*/ 23813 w 702469"/>
              <a:gd name="connsiteY24" fmla="*/ 66675 h 700088"/>
              <a:gd name="connsiteX25" fmla="*/ 116681 w 702469"/>
              <a:gd name="connsiteY25" fmla="*/ 161925 h 70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2469" h="700088">
                <a:moveTo>
                  <a:pt x="116681" y="161925"/>
                </a:moveTo>
                <a:lnTo>
                  <a:pt x="242888" y="309563"/>
                </a:lnTo>
                <a:lnTo>
                  <a:pt x="376238" y="473869"/>
                </a:lnTo>
                <a:lnTo>
                  <a:pt x="495300" y="645319"/>
                </a:lnTo>
                <a:lnTo>
                  <a:pt x="528638" y="673894"/>
                </a:lnTo>
                <a:lnTo>
                  <a:pt x="566738" y="692944"/>
                </a:lnTo>
                <a:lnTo>
                  <a:pt x="600075" y="700088"/>
                </a:lnTo>
                <a:lnTo>
                  <a:pt x="631031" y="700088"/>
                </a:lnTo>
                <a:lnTo>
                  <a:pt x="654844" y="690563"/>
                </a:lnTo>
                <a:lnTo>
                  <a:pt x="676275" y="661988"/>
                </a:lnTo>
                <a:lnTo>
                  <a:pt x="692944" y="621506"/>
                </a:lnTo>
                <a:lnTo>
                  <a:pt x="700088" y="576263"/>
                </a:lnTo>
                <a:lnTo>
                  <a:pt x="702469" y="526256"/>
                </a:lnTo>
                <a:lnTo>
                  <a:pt x="685800" y="471488"/>
                </a:lnTo>
                <a:lnTo>
                  <a:pt x="642938" y="392906"/>
                </a:lnTo>
                <a:lnTo>
                  <a:pt x="602456" y="338138"/>
                </a:lnTo>
                <a:lnTo>
                  <a:pt x="547688" y="278606"/>
                </a:lnTo>
                <a:lnTo>
                  <a:pt x="381000" y="180975"/>
                </a:lnTo>
                <a:lnTo>
                  <a:pt x="242888" y="107156"/>
                </a:lnTo>
                <a:lnTo>
                  <a:pt x="73819" y="19050"/>
                </a:lnTo>
                <a:lnTo>
                  <a:pt x="26194" y="0"/>
                </a:lnTo>
                <a:lnTo>
                  <a:pt x="4763" y="0"/>
                </a:lnTo>
                <a:lnTo>
                  <a:pt x="0" y="9525"/>
                </a:lnTo>
                <a:lnTo>
                  <a:pt x="0" y="30956"/>
                </a:lnTo>
                <a:lnTo>
                  <a:pt x="23813" y="66675"/>
                </a:lnTo>
                <a:lnTo>
                  <a:pt x="116681" y="161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F09A6A88-0CC4-434E-9738-DC4788ADC838}"/>
              </a:ext>
            </a:extLst>
          </p:cNvPr>
          <p:cNvGrpSpPr/>
          <p:nvPr/>
        </p:nvGrpSpPr>
        <p:grpSpPr>
          <a:xfrm>
            <a:off x="3503616" y="1423989"/>
            <a:ext cx="4929186" cy="4691062"/>
            <a:chOff x="3503616" y="1423989"/>
            <a:chExt cx="4929186" cy="4691062"/>
          </a:xfrm>
        </p:grpSpPr>
        <p:sp>
          <p:nvSpPr>
            <p:cNvPr id="22" name="フリーフォーム 48">
              <a:extLst>
                <a:ext uri="{FF2B5EF4-FFF2-40B4-BE49-F238E27FC236}">
                  <a16:creationId xmlns:a16="http://schemas.microsoft.com/office/drawing/2014/main" id="{B087A405-8211-4BBE-9D7A-9520B18A1382}"/>
                </a:ext>
              </a:extLst>
            </p:cNvPr>
            <p:cNvSpPr/>
            <p:nvPr/>
          </p:nvSpPr>
          <p:spPr>
            <a:xfrm>
              <a:off x="5824541" y="1709739"/>
              <a:ext cx="446087" cy="746125"/>
            </a:xfrm>
            <a:custGeom>
              <a:avLst/>
              <a:gdLst>
                <a:gd name="connsiteX0" fmla="*/ 369093 w 445293"/>
                <a:gd name="connsiteY0" fmla="*/ 373856 h 745331"/>
                <a:gd name="connsiteX1" fmla="*/ 354806 w 445293"/>
                <a:gd name="connsiteY1" fmla="*/ 738187 h 745331"/>
                <a:gd name="connsiteX2" fmla="*/ 157162 w 445293"/>
                <a:gd name="connsiteY2" fmla="*/ 745331 h 745331"/>
                <a:gd name="connsiteX3" fmla="*/ 154781 w 445293"/>
                <a:gd name="connsiteY3" fmla="*/ 611981 h 745331"/>
                <a:gd name="connsiteX4" fmla="*/ 154781 w 445293"/>
                <a:gd name="connsiteY4" fmla="*/ 209550 h 745331"/>
                <a:gd name="connsiteX5" fmla="*/ 145256 w 445293"/>
                <a:gd name="connsiteY5" fmla="*/ 192881 h 745331"/>
                <a:gd name="connsiteX6" fmla="*/ 92868 w 445293"/>
                <a:gd name="connsiteY6" fmla="*/ 133350 h 745331"/>
                <a:gd name="connsiteX7" fmla="*/ 47625 w 445293"/>
                <a:gd name="connsiteY7" fmla="*/ 85725 h 745331"/>
                <a:gd name="connsiteX8" fmla="*/ 9525 w 445293"/>
                <a:gd name="connsiteY8" fmla="*/ 52387 h 745331"/>
                <a:gd name="connsiteX9" fmla="*/ 0 w 445293"/>
                <a:gd name="connsiteY9" fmla="*/ 38100 h 745331"/>
                <a:gd name="connsiteX10" fmla="*/ 9525 w 445293"/>
                <a:gd name="connsiteY10" fmla="*/ 23812 h 745331"/>
                <a:gd name="connsiteX11" fmla="*/ 28575 w 445293"/>
                <a:gd name="connsiteY11" fmla="*/ 11906 h 745331"/>
                <a:gd name="connsiteX12" fmla="*/ 71437 w 445293"/>
                <a:gd name="connsiteY12" fmla="*/ 4762 h 745331"/>
                <a:gd name="connsiteX13" fmla="*/ 109537 w 445293"/>
                <a:gd name="connsiteY13" fmla="*/ 0 h 745331"/>
                <a:gd name="connsiteX14" fmla="*/ 161925 w 445293"/>
                <a:gd name="connsiteY14" fmla="*/ 2381 h 745331"/>
                <a:gd name="connsiteX15" fmla="*/ 228600 w 445293"/>
                <a:gd name="connsiteY15" fmla="*/ 11906 h 745331"/>
                <a:gd name="connsiteX16" fmla="*/ 290512 w 445293"/>
                <a:gd name="connsiteY16" fmla="*/ 33337 h 745331"/>
                <a:gd name="connsiteX17" fmla="*/ 369093 w 445293"/>
                <a:gd name="connsiteY17" fmla="*/ 73818 h 745331"/>
                <a:gd name="connsiteX18" fmla="*/ 407193 w 445293"/>
                <a:gd name="connsiteY18" fmla="*/ 104775 h 745331"/>
                <a:gd name="connsiteX19" fmla="*/ 428625 w 445293"/>
                <a:gd name="connsiteY19" fmla="*/ 130968 h 745331"/>
                <a:gd name="connsiteX20" fmla="*/ 442912 w 445293"/>
                <a:gd name="connsiteY20" fmla="*/ 161925 h 745331"/>
                <a:gd name="connsiteX21" fmla="*/ 445293 w 445293"/>
                <a:gd name="connsiteY21" fmla="*/ 185737 h 745331"/>
                <a:gd name="connsiteX22" fmla="*/ 438150 w 445293"/>
                <a:gd name="connsiteY22" fmla="*/ 209550 h 745331"/>
                <a:gd name="connsiteX23" fmla="*/ 416718 w 445293"/>
                <a:gd name="connsiteY23" fmla="*/ 235743 h 745331"/>
                <a:gd name="connsiteX24" fmla="*/ 392906 w 445293"/>
                <a:gd name="connsiteY24" fmla="*/ 266700 h 745331"/>
                <a:gd name="connsiteX25" fmla="*/ 381000 w 445293"/>
                <a:gd name="connsiteY25" fmla="*/ 300037 h 745331"/>
                <a:gd name="connsiteX26" fmla="*/ 369093 w 445293"/>
                <a:gd name="connsiteY26" fmla="*/ 3738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45331">
                  <a:moveTo>
                    <a:pt x="369093" y="373856"/>
                  </a:moveTo>
                  <a:lnTo>
                    <a:pt x="354806" y="738187"/>
                  </a:lnTo>
                  <a:lnTo>
                    <a:pt x="157162" y="745331"/>
                  </a:lnTo>
                  <a:cubicBezTo>
                    <a:pt x="156368" y="700881"/>
                    <a:pt x="155575" y="656431"/>
                    <a:pt x="154781" y="611981"/>
                  </a:cubicBezTo>
                  <a:lnTo>
                    <a:pt x="154781" y="209550"/>
                  </a:lnTo>
                  <a:lnTo>
                    <a:pt x="145256" y="192881"/>
                  </a:lnTo>
                  <a:lnTo>
                    <a:pt x="92868" y="133350"/>
                  </a:lnTo>
                  <a:lnTo>
                    <a:pt x="47625" y="85725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9525" y="23812"/>
                  </a:lnTo>
                  <a:lnTo>
                    <a:pt x="28575" y="11906"/>
                  </a:lnTo>
                  <a:lnTo>
                    <a:pt x="71437" y="4762"/>
                  </a:lnTo>
                  <a:lnTo>
                    <a:pt x="109537" y="0"/>
                  </a:lnTo>
                  <a:lnTo>
                    <a:pt x="161925" y="2381"/>
                  </a:lnTo>
                  <a:lnTo>
                    <a:pt x="228600" y="11906"/>
                  </a:lnTo>
                  <a:lnTo>
                    <a:pt x="290512" y="33337"/>
                  </a:lnTo>
                  <a:lnTo>
                    <a:pt x="369093" y="73818"/>
                  </a:lnTo>
                  <a:lnTo>
                    <a:pt x="407193" y="104775"/>
                  </a:lnTo>
                  <a:lnTo>
                    <a:pt x="428625" y="130968"/>
                  </a:lnTo>
                  <a:lnTo>
                    <a:pt x="442912" y="161925"/>
                  </a:lnTo>
                  <a:lnTo>
                    <a:pt x="445293" y="185737"/>
                  </a:lnTo>
                  <a:lnTo>
                    <a:pt x="438150" y="209550"/>
                  </a:lnTo>
                  <a:lnTo>
                    <a:pt x="416718" y="235743"/>
                  </a:lnTo>
                  <a:lnTo>
                    <a:pt x="392906" y="266700"/>
                  </a:lnTo>
                  <a:lnTo>
                    <a:pt x="381000" y="300037"/>
                  </a:lnTo>
                  <a:lnTo>
                    <a:pt x="369093" y="3738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2">
              <a:extLst>
                <a:ext uri="{FF2B5EF4-FFF2-40B4-BE49-F238E27FC236}">
                  <a16:creationId xmlns:a16="http://schemas.microsoft.com/office/drawing/2014/main" id="{332A410F-6C1E-44CD-A03D-3B89632AB2EC}"/>
                </a:ext>
              </a:extLst>
            </p:cNvPr>
            <p:cNvSpPr/>
            <p:nvPr/>
          </p:nvSpPr>
          <p:spPr>
            <a:xfrm>
              <a:off x="3541717" y="1858964"/>
              <a:ext cx="1876425" cy="530225"/>
            </a:xfrm>
            <a:custGeom>
              <a:avLst/>
              <a:gdLst>
                <a:gd name="connsiteX0" fmla="*/ 485775 w 1876425"/>
                <a:gd name="connsiteY0" fmla="*/ 300038 h 528638"/>
                <a:gd name="connsiteX1" fmla="*/ 957262 w 1876425"/>
                <a:gd name="connsiteY1" fmla="*/ 209550 h 528638"/>
                <a:gd name="connsiteX2" fmla="*/ 1150144 w 1876425"/>
                <a:gd name="connsiteY2" fmla="*/ 169069 h 528638"/>
                <a:gd name="connsiteX3" fmla="*/ 1250156 w 1876425"/>
                <a:gd name="connsiteY3" fmla="*/ 142875 h 528638"/>
                <a:gd name="connsiteX4" fmla="*/ 1343025 w 1876425"/>
                <a:gd name="connsiteY4" fmla="*/ 109538 h 528638"/>
                <a:gd name="connsiteX5" fmla="*/ 1443037 w 1876425"/>
                <a:gd name="connsiteY5" fmla="*/ 64294 h 528638"/>
                <a:gd name="connsiteX6" fmla="*/ 1504950 w 1876425"/>
                <a:gd name="connsiteY6" fmla="*/ 28575 h 528638"/>
                <a:gd name="connsiteX7" fmla="*/ 1538287 w 1876425"/>
                <a:gd name="connsiteY7" fmla="*/ 7144 h 528638"/>
                <a:gd name="connsiteX8" fmla="*/ 1562100 w 1876425"/>
                <a:gd name="connsiteY8" fmla="*/ 0 h 528638"/>
                <a:gd name="connsiteX9" fmla="*/ 1602581 w 1876425"/>
                <a:gd name="connsiteY9" fmla="*/ 4763 h 528638"/>
                <a:gd name="connsiteX10" fmla="*/ 1671637 w 1876425"/>
                <a:gd name="connsiteY10" fmla="*/ 28575 h 528638"/>
                <a:gd name="connsiteX11" fmla="*/ 1733550 w 1876425"/>
                <a:gd name="connsiteY11" fmla="*/ 57150 h 528638"/>
                <a:gd name="connsiteX12" fmla="*/ 1807369 w 1876425"/>
                <a:gd name="connsiteY12" fmla="*/ 100013 h 528638"/>
                <a:gd name="connsiteX13" fmla="*/ 1850231 w 1876425"/>
                <a:gd name="connsiteY13" fmla="*/ 135732 h 528638"/>
                <a:gd name="connsiteX14" fmla="*/ 1876425 w 1876425"/>
                <a:gd name="connsiteY14" fmla="*/ 169069 h 528638"/>
                <a:gd name="connsiteX15" fmla="*/ 1874044 w 1876425"/>
                <a:gd name="connsiteY15" fmla="*/ 195263 h 528638"/>
                <a:gd name="connsiteX16" fmla="*/ 1862137 w 1876425"/>
                <a:gd name="connsiteY16" fmla="*/ 221457 h 528638"/>
                <a:gd name="connsiteX17" fmla="*/ 1835944 w 1876425"/>
                <a:gd name="connsiteY17" fmla="*/ 235744 h 528638"/>
                <a:gd name="connsiteX18" fmla="*/ 1804987 w 1876425"/>
                <a:gd name="connsiteY18" fmla="*/ 245269 h 528638"/>
                <a:gd name="connsiteX19" fmla="*/ 1754981 w 1876425"/>
                <a:gd name="connsiteY19" fmla="*/ 250032 h 528638"/>
                <a:gd name="connsiteX20" fmla="*/ 1619250 w 1876425"/>
                <a:gd name="connsiteY20" fmla="*/ 252413 h 528638"/>
                <a:gd name="connsiteX21" fmla="*/ 1524000 w 1876425"/>
                <a:gd name="connsiteY21" fmla="*/ 261938 h 528638"/>
                <a:gd name="connsiteX22" fmla="*/ 1369219 w 1876425"/>
                <a:gd name="connsiteY22" fmla="*/ 285750 h 528638"/>
                <a:gd name="connsiteX23" fmla="*/ 1152525 w 1876425"/>
                <a:gd name="connsiteY23" fmla="*/ 319088 h 528638"/>
                <a:gd name="connsiteX24" fmla="*/ 1016794 w 1876425"/>
                <a:gd name="connsiteY24" fmla="*/ 352425 h 528638"/>
                <a:gd name="connsiteX25" fmla="*/ 485775 w 1876425"/>
                <a:gd name="connsiteY25" fmla="*/ 488157 h 528638"/>
                <a:gd name="connsiteX26" fmla="*/ 371475 w 1876425"/>
                <a:gd name="connsiteY26" fmla="*/ 519113 h 528638"/>
                <a:gd name="connsiteX27" fmla="*/ 345281 w 1876425"/>
                <a:gd name="connsiteY27" fmla="*/ 523875 h 528638"/>
                <a:gd name="connsiteX28" fmla="*/ 302419 w 1876425"/>
                <a:gd name="connsiteY28" fmla="*/ 528638 h 528638"/>
                <a:gd name="connsiteX29" fmla="*/ 266700 w 1876425"/>
                <a:gd name="connsiteY29" fmla="*/ 521494 h 528638"/>
                <a:gd name="connsiteX30" fmla="*/ 228600 w 1876425"/>
                <a:gd name="connsiteY30" fmla="*/ 502444 h 528638"/>
                <a:gd name="connsiteX31" fmla="*/ 176212 w 1876425"/>
                <a:gd name="connsiteY31" fmla="*/ 464344 h 528638"/>
                <a:gd name="connsiteX32" fmla="*/ 102394 w 1876425"/>
                <a:gd name="connsiteY32" fmla="*/ 395288 h 528638"/>
                <a:gd name="connsiteX33" fmla="*/ 14287 w 1876425"/>
                <a:gd name="connsiteY33" fmla="*/ 285750 h 528638"/>
                <a:gd name="connsiteX34" fmla="*/ 2381 w 1876425"/>
                <a:gd name="connsiteY34" fmla="*/ 266700 h 528638"/>
                <a:gd name="connsiteX35" fmla="*/ 0 w 1876425"/>
                <a:gd name="connsiteY35" fmla="*/ 240507 h 528638"/>
                <a:gd name="connsiteX36" fmla="*/ 7144 w 1876425"/>
                <a:gd name="connsiteY36" fmla="*/ 226219 h 528638"/>
                <a:gd name="connsiteX37" fmla="*/ 19050 w 1876425"/>
                <a:gd name="connsiteY37" fmla="*/ 221457 h 528638"/>
                <a:gd name="connsiteX38" fmla="*/ 42862 w 1876425"/>
                <a:gd name="connsiteY38" fmla="*/ 226219 h 528638"/>
                <a:gd name="connsiteX39" fmla="*/ 61912 w 1876425"/>
                <a:gd name="connsiteY39" fmla="*/ 242888 h 528638"/>
                <a:gd name="connsiteX40" fmla="*/ 109537 w 1876425"/>
                <a:gd name="connsiteY40" fmla="*/ 276225 h 528638"/>
                <a:gd name="connsiteX41" fmla="*/ 161925 w 1876425"/>
                <a:gd name="connsiteY41" fmla="*/ 304800 h 528638"/>
                <a:gd name="connsiteX42" fmla="*/ 221456 w 1876425"/>
                <a:gd name="connsiteY42" fmla="*/ 323850 h 528638"/>
                <a:gd name="connsiteX43" fmla="*/ 278606 w 1876425"/>
                <a:gd name="connsiteY43" fmla="*/ 330994 h 528638"/>
                <a:gd name="connsiteX44" fmla="*/ 338137 w 1876425"/>
                <a:gd name="connsiteY44" fmla="*/ 330994 h 528638"/>
                <a:gd name="connsiteX45" fmla="*/ 485775 w 1876425"/>
                <a:gd name="connsiteY45" fmla="*/ 3000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76425" h="528638">
                  <a:moveTo>
                    <a:pt x="485775" y="300038"/>
                  </a:moveTo>
                  <a:lnTo>
                    <a:pt x="957262" y="209550"/>
                  </a:lnTo>
                  <a:lnTo>
                    <a:pt x="1150144" y="169069"/>
                  </a:lnTo>
                  <a:lnTo>
                    <a:pt x="1250156" y="142875"/>
                  </a:lnTo>
                  <a:lnTo>
                    <a:pt x="1343025" y="109538"/>
                  </a:lnTo>
                  <a:lnTo>
                    <a:pt x="1443037" y="64294"/>
                  </a:lnTo>
                  <a:lnTo>
                    <a:pt x="1504950" y="28575"/>
                  </a:lnTo>
                  <a:lnTo>
                    <a:pt x="1538287" y="7144"/>
                  </a:lnTo>
                  <a:lnTo>
                    <a:pt x="1562100" y="0"/>
                  </a:lnTo>
                  <a:lnTo>
                    <a:pt x="1602581" y="4763"/>
                  </a:lnTo>
                  <a:lnTo>
                    <a:pt x="1671637" y="28575"/>
                  </a:lnTo>
                  <a:lnTo>
                    <a:pt x="1733550" y="57150"/>
                  </a:lnTo>
                  <a:lnTo>
                    <a:pt x="1807369" y="100013"/>
                  </a:lnTo>
                  <a:lnTo>
                    <a:pt x="1850231" y="135732"/>
                  </a:lnTo>
                  <a:lnTo>
                    <a:pt x="1876425" y="169069"/>
                  </a:lnTo>
                  <a:lnTo>
                    <a:pt x="1874044" y="195263"/>
                  </a:lnTo>
                  <a:lnTo>
                    <a:pt x="1862137" y="221457"/>
                  </a:lnTo>
                  <a:lnTo>
                    <a:pt x="1835944" y="235744"/>
                  </a:lnTo>
                  <a:lnTo>
                    <a:pt x="1804987" y="245269"/>
                  </a:lnTo>
                  <a:lnTo>
                    <a:pt x="1754981" y="250032"/>
                  </a:lnTo>
                  <a:lnTo>
                    <a:pt x="1619250" y="252413"/>
                  </a:lnTo>
                  <a:lnTo>
                    <a:pt x="1524000" y="261938"/>
                  </a:lnTo>
                  <a:lnTo>
                    <a:pt x="1369219" y="285750"/>
                  </a:lnTo>
                  <a:lnTo>
                    <a:pt x="1152525" y="319088"/>
                  </a:lnTo>
                  <a:lnTo>
                    <a:pt x="1016794" y="352425"/>
                  </a:lnTo>
                  <a:lnTo>
                    <a:pt x="485775" y="488157"/>
                  </a:lnTo>
                  <a:lnTo>
                    <a:pt x="371475" y="519113"/>
                  </a:lnTo>
                  <a:lnTo>
                    <a:pt x="345281" y="523875"/>
                  </a:lnTo>
                  <a:lnTo>
                    <a:pt x="302419" y="528638"/>
                  </a:lnTo>
                  <a:lnTo>
                    <a:pt x="266700" y="521494"/>
                  </a:lnTo>
                  <a:lnTo>
                    <a:pt x="228600" y="502444"/>
                  </a:lnTo>
                  <a:lnTo>
                    <a:pt x="176212" y="464344"/>
                  </a:lnTo>
                  <a:lnTo>
                    <a:pt x="102394" y="395288"/>
                  </a:lnTo>
                  <a:lnTo>
                    <a:pt x="14287" y="285750"/>
                  </a:lnTo>
                  <a:lnTo>
                    <a:pt x="2381" y="266700"/>
                  </a:lnTo>
                  <a:lnTo>
                    <a:pt x="0" y="240507"/>
                  </a:lnTo>
                  <a:lnTo>
                    <a:pt x="7144" y="226219"/>
                  </a:lnTo>
                  <a:lnTo>
                    <a:pt x="19050" y="221457"/>
                  </a:lnTo>
                  <a:lnTo>
                    <a:pt x="42862" y="226219"/>
                  </a:lnTo>
                  <a:lnTo>
                    <a:pt x="61912" y="242888"/>
                  </a:lnTo>
                  <a:lnTo>
                    <a:pt x="109537" y="276225"/>
                  </a:lnTo>
                  <a:lnTo>
                    <a:pt x="161925" y="304800"/>
                  </a:lnTo>
                  <a:lnTo>
                    <a:pt x="221456" y="323850"/>
                  </a:lnTo>
                  <a:lnTo>
                    <a:pt x="278606" y="330994"/>
                  </a:lnTo>
                  <a:lnTo>
                    <a:pt x="338137" y="330994"/>
                  </a:lnTo>
                  <a:lnTo>
                    <a:pt x="485775" y="3000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3">
              <a:extLst>
                <a:ext uri="{FF2B5EF4-FFF2-40B4-BE49-F238E27FC236}">
                  <a16:creationId xmlns:a16="http://schemas.microsoft.com/office/drawing/2014/main" id="{B1FBFD62-90EA-4B7B-A60B-23EC1FFF6F00}"/>
                </a:ext>
              </a:extLst>
            </p:cNvPr>
            <p:cNvSpPr/>
            <p:nvPr/>
          </p:nvSpPr>
          <p:spPr>
            <a:xfrm rot="16200000">
              <a:off x="4671219" y="4617244"/>
              <a:ext cx="1725612" cy="374650"/>
            </a:xfrm>
            <a:custGeom>
              <a:avLst/>
              <a:gdLst>
                <a:gd name="connsiteX0" fmla="*/ 792956 w 1726406"/>
                <a:gd name="connsiteY0" fmla="*/ 140493 h 373856"/>
                <a:gd name="connsiteX1" fmla="*/ 1316831 w 1726406"/>
                <a:gd name="connsiteY1" fmla="*/ 142875 h 373856"/>
                <a:gd name="connsiteX2" fmla="*/ 1412081 w 1726406"/>
                <a:gd name="connsiteY2" fmla="*/ 140493 h 373856"/>
                <a:gd name="connsiteX3" fmla="*/ 1478756 w 1726406"/>
                <a:gd name="connsiteY3" fmla="*/ 128587 h 373856"/>
                <a:gd name="connsiteX4" fmla="*/ 1528762 w 1726406"/>
                <a:gd name="connsiteY4" fmla="*/ 109537 h 373856"/>
                <a:gd name="connsiteX5" fmla="*/ 1626393 w 1726406"/>
                <a:gd name="connsiteY5" fmla="*/ 54768 h 373856"/>
                <a:gd name="connsiteX6" fmla="*/ 1666875 w 1726406"/>
                <a:gd name="connsiteY6" fmla="*/ 23812 h 373856"/>
                <a:gd name="connsiteX7" fmla="*/ 1685925 w 1726406"/>
                <a:gd name="connsiteY7" fmla="*/ 7143 h 373856"/>
                <a:gd name="connsiteX8" fmla="*/ 1704975 w 1726406"/>
                <a:gd name="connsiteY8" fmla="*/ 0 h 373856"/>
                <a:gd name="connsiteX9" fmla="*/ 1721643 w 1726406"/>
                <a:gd name="connsiteY9" fmla="*/ 7143 h 373856"/>
                <a:gd name="connsiteX10" fmla="*/ 1726406 w 1726406"/>
                <a:gd name="connsiteY10" fmla="*/ 30956 h 373856"/>
                <a:gd name="connsiteX11" fmla="*/ 1721643 w 1726406"/>
                <a:gd name="connsiteY11" fmla="*/ 66675 h 373856"/>
                <a:gd name="connsiteX12" fmla="*/ 1712118 w 1726406"/>
                <a:gd name="connsiteY12" fmla="*/ 111918 h 373856"/>
                <a:gd name="connsiteX13" fmla="*/ 1688306 w 1726406"/>
                <a:gd name="connsiteY13" fmla="*/ 173831 h 373856"/>
                <a:gd name="connsiteX14" fmla="*/ 1652587 w 1726406"/>
                <a:gd name="connsiteY14" fmla="*/ 247650 h 373856"/>
                <a:gd name="connsiteX15" fmla="*/ 1583531 w 1726406"/>
                <a:gd name="connsiteY15" fmla="*/ 345281 h 373856"/>
                <a:gd name="connsiteX16" fmla="*/ 1557337 w 1726406"/>
                <a:gd name="connsiteY16" fmla="*/ 373856 h 373856"/>
                <a:gd name="connsiteX17" fmla="*/ 1416843 w 1726406"/>
                <a:gd name="connsiteY17" fmla="*/ 359568 h 373856"/>
                <a:gd name="connsiteX18" fmla="*/ 1212056 w 1726406"/>
                <a:gd name="connsiteY18" fmla="*/ 347662 h 373856"/>
                <a:gd name="connsiteX19" fmla="*/ 914400 w 1726406"/>
                <a:gd name="connsiteY19" fmla="*/ 340518 h 373856"/>
                <a:gd name="connsiteX20" fmla="*/ 526256 w 1726406"/>
                <a:gd name="connsiteY20" fmla="*/ 342900 h 373856"/>
                <a:gd name="connsiteX21" fmla="*/ 252412 w 1726406"/>
                <a:gd name="connsiteY21" fmla="*/ 340518 h 373856"/>
                <a:gd name="connsiteX22" fmla="*/ 126206 w 1726406"/>
                <a:gd name="connsiteY22" fmla="*/ 338137 h 373856"/>
                <a:gd name="connsiteX23" fmla="*/ 92868 w 1726406"/>
                <a:gd name="connsiteY23" fmla="*/ 328612 h 373856"/>
                <a:gd name="connsiteX24" fmla="*/ 50006 w 1726406"/>
                <a:gd name="connsiteY24" fmla="*/ 307181 h 373856"/>
                <a:gd name="connsiteX25" fmla="*/ 21431 w 1726406"/>
                <a:gd name="connsiteY25" fmla="*/ 285750 h 373856"/>
                <a:gd name="connsiteX26" fmla="*/ 2381 w 1726406"/>
                <a:gd name="connsiteY26" fmla="*/ 261937 h 373856"/>
                <a:gd name="connsiteX27" fmla="*/ 0 w 1726406"/>
                <a:gd name="connsiteY27" fmla="*/ 240506 h 373856"/>
                <a:gd name="connsiteX28" fmla="*/ 7143 w 1726406"/>
                <a:gd name="connsiteY28" fmla="*/ 214312 h 373856"/>
                <a:gd name="connsiteX29" fmla="*/ 26193 w 1726406"/>
                <a:gd name="connsiteY29" fmla="*/ 188118 h 373856"/>
                <a:gd name="connsiteX30" fmla="*/ 57150 w 1726406"/>
                <a:gd name="connsiteY30" fmla="*/ 164306 h 373856"/>
                <a:gd name="connsiteX31" fmla="*/ 111918 w 1726406"/>
                <a:gd name="connsiteY31" fmla="*/ 138112 h 373856"/>
                <a:gd name="connsiteX32" fmla="*/ 169068 w 1726406"/>
                <a:gd name="connsiteY32" fmla="*/ 116681 h 373856"/>
                <a:gd name="connsiteX33" fmla="*/ 250031 w 1726406"/>
                <a:gd name="connsiteY33" fmla="*/ 88106 h 373856"/>
                <a:gd name="connsiteX34" fmla="*/ 316706 w 1726406"/>
                <a:gd name="connsiteY34" fmla="*/ 73818 h 373856"/>
                <a:gd name="connsiteX35" fmla="*/ 335756 w 1726406"/>
                <a:gd name="connsiteY35" fmla="*/ 73818 h 373856"/>
                <a:gd name="connsiteX36" fmla="*/ 361950 w 1726406"/>
                <a:gd name="connsiteY36" fmla="*/ 80962 h 373856"/>
                <a:gd name="connsiteX37" fmla="*/ 423862 w 1726406"/>
                <a:gd name="connsiteY37" fmla="*/ 107156 h 373856"/>
                <a:gd name="connsiteX38" fmla="*/ 485775 w 1726406"/>
                <a:gd name="connsiteY38" fmla="*/ 126206 h 373856"/>
                <a:gd name="connsiteX39" fmla="*/ 545306 w 1726406"/>
                <a:gd name="connsiteY39" fmla="*/ 140493 h 373856"/>
                <a:gd name="connsiteX40" fmla="*/ 607218 w 1726406"/>
                <a:gd name="connsiteY40" fmla="*/ 142875 h 373856"/>
                <a:gd name="connsiteX41" fmla="*/ 792956 w 1726406"/>
                <a:gd name="connsiteY41" fmla="*/ 14049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26406" h="373856">
                  <a:moveTo>
                    <a:pt x="792956" y="140493"/>
                  </a:moveTo>
                  <a:lnTo>
                    <a:pt x="1316831" y="142875"/>
                  </a:lnTo>
                  <a:lnTo>
                    <a:pt x="1412081" y="140493"/>
                  </a:lnTo>
                  <a:lnTo>
                    <a:pt x="1478756" y="128587"/>
                  </a:lnTo>
                  <a:lnTo>
                    <a:pt x="1528762" y="109537"/>
                  </a:lnTo>
                  <a:lnTo>
                    <a:pt x="1626393" y="54768"/>
                  </a:lnTo>
                  <a:lnTo>
                    <a:pt x="1666875" y="23812"/>
                  </a:lnTo>
                  <a:lnTo>
                    <a:pt x="1685925" y="7143"/>
                  </a:lnTo>
                  <a:lnTo>
                    <a:pt x="1704975" y="0"/>
                  </a:lnTo>
                  <a:lnTo>
                    <a:pt x="1721643" y="7143"/>
                  </a:lnTo>
                  <a:lnTo>
                    <a:pt x="1726406" y="30956"/>
                  </a:lnTo>
                  <a:lnTo>
                    <a:pt x="1721643" y="66675"/>
                  </a:lnTo>
                  <a:lnTo>
                    <a:pt x="1712118" y="111918"/>
                  </a:lnTo>
                  <a:lnTo>
                    <a:pt x="1688306" y="173831"/>
                  </a:lnTo>
                  <a:lnTo>
                    <a:pt x="1652587" y="247650"/>
                  </a:lnTo>
                  <a:lnTo>
                    <a:pt x="1583531" y="345281"/>
                  </a:lnTo>
                  <a:lnTo>
                    <a:pt x="1557337" y="373856"/>
                  </a:lnTo>
                  <a:lnTo>
                    <a:pt x="1416843" y="359568"/>
                  </a:lnTo>
                  <a:lnTo>
                    <a:pt x="1212056" y="347662"/>
                  </a:lnTo>
                  <a:lnTo>
                    <a:pt x="914400" y="340518"/>
                  </a:lnTo>
                  <a:lnTo>
                    <a:pt x="526256" y="342900"/>
                  </a:lnTo>
                  <a:lnTo>
                    <a:pt x="252412" y="340518"/>
                  </a:lnTo>
                  <a:lnTo>
                    <a:pt x="126206" y="338137"/>
                  </a:lnTo>
                  <a:lnTo>
                    <a:pt x="92868" y="328612"/>
                  </a:lnTo>
                  <a:lnTo>
                    <a:pt x="50006" y="307181"/>
                  </a:lnTo>
                  <a:lnTo>
                    <a:pt x="21431" y="285750"/>
                  </a:lnTo>
                  <a:lnTo>
                    <a:pt x="2381" y="261937"/>
                  </a:lnTo>
                  <a:lnTo>
                    <a:pt x="0" y="240506"/>
                  </a:lnTo>
                  <a:lnTo>
                    <a:pt x="7143" y="214312"/>
                  </a:lnTo>
                  <a:lnTo>
                    <a:pt x="26193" y="188118"/>
                  </a:lnTo>
                  <a:lnTo>
                    <a:pt x="57150" y="164306"/>
                  </a:lnTo>
                  <a:lnTo>
                    <a:pt x="111918" y="138112"/>
                  </a:lnTo>
                  <a:lnTo>
                    <a:pt x="169068" y="116681"/>
                  </a:lnTo>
                  <a:lnTo>
                    <a:pt x="250031" y="88106"/>
                  </a:lnTo>
                  <a:lnTo>
                    <a:pt x="316706" y="73818"/>
                  </a:lnTo>
                  <a:lnTo>
                    <a:pt x="335756" y="73818"/>
                  </a:lnTo>
                  <a:lnTo>
                    <a:pt x="361950" y="80962"/>
                  </a:lnTo>
                  <a:lnTo>
                    <a:pt x="423862" y="107156"/>
                  </a:lnTo>
                  <a:lnTo>
                    <a:pt x="485775" y="126206"/>
                  </a:lnTo>
                  <a:lnTo>
                    <a:pt x="545306" y="140493"/>
                  </a:lnTo>
                  <a:lnTo>
                    <a:pt x="607218" y="142875"/>
                  </a:lnTo>
                  <a:lnTo>
                    <a:pt x="792956" y="1404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2">
              <a:extLst>
                <a:ext uri="{FF2B5EF4-FFF2-40B4-BE49-F238E27FC236}">
                  <a16:creationId xmlns:a16="http://schemas.microsoft.com/office/drawing/2014/main" id="{81C92BF8-41C9-4D39-B733-936EC6EE5176}"/>
                </a:ext>
              </a:extLst>
            </p:cNvPr>
            <p:cNvSpPr/>
            <p:nvPr/>
          </p:nvSpPr>
          <p:spPr>
            <a:xfrm rot="16200000">
              <a:off x="2988474" y="3208337"/>
              <a:ext cx="2205038" cy="441325"/>
            </a:xfrm>
            <a:custGeom>
              <a:avLst/>
              <a:gdLst>
                <a:gd name="connsiteX0" fmla="*/ 1219200 w 2205037"/>
                <a:gd name="connsiteY0" fmla="*/ 188118 h 440531"/>
                <a:gd name="connsiteX1" fmla="*/ 1550194 w 2205037"/>
                <a:gd name="connsiteY1" fmla="*/ 190500 h 440531"/>
                <a:gd name="connsiteX2" fmla="*/ 1643062 w 2205037"/>
                <a:gd name="connsiteY2" fmla="*/ 185737 h 440531"/>
                <a:gd name="connsiteX3" fmla="*/ 1769269 w 2205037"/>
                <a:gd name="connsiteY3" fmla="*/ 173831 h 440531"/>
                <a:gd name="connsiteX4" fmla="*/ 1926431 w 2205037"/>
                <a:gd name="connsiteY4" fmla="*/ 147637 h 440531"/>
                <a:gd name="connsiteX5" fmla="*/ 1971675 w 2205037"/>
                <a:gd name="connsiteY5" fmla="*/ 133350 h 440531"/>
                <a:gd name="connsiteX6" fmla="*/ 2038350 w 2205037"/>
                <a:gd name="connsiteY6" fmla="*/ 104775 h 440531"/>
                <a:gd name="connsiteX7" fmla="*/ 2121694 w 2205037"/>
                <a:gd name="connsiteY7" fmla="*/ 57150 h 440531"/>
                <a:gd name="connsiteX8" fmla="*/ 2200275 w 2205037"/>
                <a:gd name="connsiteY8" fmla="*/ 0 h 440531"/>
                <a:gd name="connsiteX9" fmla="*/ 2205037 w 2205037"/>
                <a:gd name="connsiteY9" fmla="*/ 76200 h 440531"/>
                <a:gd name="connsiteX10" fmla="*/ 2152650 w 2205037"/>
                <a:gd name="connsiteY10" fmla="*/ 138112 h 440531"/>
                <a:gd name="connsiteX11" fmla="*/ 2116931 w 2205037"/>
                <a:gd name="connsiteY11" fmla="*/ 180975 h 440531"/>
                <a:gd name="connsiteX12" fmla="*/ 2076450 w 2205037"/>
                <a:gd name="connsiteY12" fmla="*/ 250031 h 440531"/>
                <a:gd name="connsiteX13" fmla="*/ 2057400 w 2205037"/>
                <a:gd name="connsiteY13" fmla="*/ 304800 h 440531"/>
                <a:gd name="connsiteX14" fmla="*/ 2043112 w 2205037"/>
                <a:gd name="connsiteY14" fmla="*/ 352425 h 440531"/>
                <a:gd name="connsiteX15" fmla="*/ 2033587 w 2205037"/>
                <a:gd name="connsiteY15" fmla="*/ 383381 h 440531"/>
                <a:gd name="connsiteX16" fmla="*/ 2016919 w 2205037"/>
                <a:gd name="connsiteY16" fmla="*/ 414337 h 440531"/>
                <a:gd name="connsiteX17" fmla="*/ 2007394 w 2205037"/>
                <a:gd name="connsiteY17" fmla="*/ 431006 h 440531"/>
                <a:gd name="connsiteX18" fmla="*/ 1988344 w 2205037"/>
                <a:gd name="connsiteY18" fmla="*/ 440531 h 440531"/>
                <a:gd name="connsiteX19" fmla="*/ 1966912 w 2205037"/>
                <a:gd name="connsiteY19" fmla="*/ 440531 h 440531"/>
                <a:gd name="connsiteX20" fmla="*/ 1940719 w 2205037"/>
                <a:gd name="connsiteY20" fmla="*/ 426243 h 440531"/>
                <a:gd name="connsiteX21" fmla="*/ 1902619 w 2205037"/>
                <a:gd name="connsiteY21" fmla="*/ 414337 h 440531"/>
                <a:gd name="connsiteX22" fmla="*/ 1847850 w 2205037"/>
                <a:gd name="connsiteY22" fmla="*/ 404812 h 440531"/>
                <a:gd name="connsiteX23" fmla="*/ 1647825 w 2205037"/>
                <a:gd name="connsiteY23" fmla="*/ 409575 h 440531"/>
                <a:gd name="connsiteX24" fmla="*/ 1228725 w 2205037"/>
                <a:gd name="connsiteY24" fmla="*/ 397668 h 440531"/>
                <a:gd name="connsiteX25" fmla="*/ 797719 w 2205037"/>
                <a:gd name="connsiteY25" fmla="*/ 390525 h 440531"/>
                <a:gd name="connsiteX26" fmla="*/ 2381 w 2205037"/>
                <a:gd name="connsiteY26" fmla="*/ 385762 h 440531"/>
                <a:gd name="connsiteX27" fmla="*/ 0 w 2205037"/>
                <a:gd name="connsiteY27" fmla="*/ 171450 h 440531"/>
                <a:gd name="connsiteX28" fmla="*/ 100012 w 2205037"/>
                <a:gd name="connsiteY28" fmla="*/ 166687 h 440531"/>
                <a:gd name="connsiteX29" fmla="*/ 371475 w 2205037"/>
                <a:gd name="connsiteY29" fmla="*/ 176212 h 440531"/>
                <a:gd name="connsiteX30" fmla="*/ 633412 w 2205037"/>
                <a:gd name="connsiteY30" fmla="*/ 190500 h 440531"/>
                <a:gd name="connsiteX31" fmla="*/ 1116806 w 2205037"/>
                <a:gd name="connsiteY31" fmla="*/ 190500 h 440531"/>
                <a:gd name="connsiteX32" fmla="*/ 1219200 w 2205037"/>
                <a:gd name="connsiteY32" fmla="*/ 18811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05037" h="440531">
                  <a:moveTo>
                    <a:pt x="1219200" y="188118"/>
                  </a:moveTo>
                  <a:lnTo>
                    <a:pt x="1550194" y="190500"/>
                  </a:lnTo>
                  <a:lnTo>
                    <a:pt x="1643062" y="185737"/>
                  </a:lnTo>
                  <a:lnTo>
                    <a:pt x="1769269" y="173831"/>
                  </a:lnTo>
                  <a:lnTo>
                    <a:pt x="1926431" y="147637"/>
                  </a:lnTo>
                  <a:lnTo>
                    <a:pt x="1971675" y="133350"/>
                  </a:lnTo>
                  <a:lnTo>
                    <a:pt x="2038350" y="104775"/>
                  </a:lnTo>
                  <a:lnTo>
                    <a:pt x="2121694" y="57150"/>
                  </a:lnTo>
                  <a:lnTo>
                    <a:pt x="2200275" y="0"/>
                  </a:lnTo>
                  <a:lnTo>
                    <a:pt x="2205037" y="76200"/>
                  </a:lnTo>
                  <a:lnTo>
                    <a:pt x="2152650" y="138112"/>
                  </a:lnTo>
                  <a:lnTo>
                    <a:pt x="2116931" y="180975"/>
                  </a:lnTo>
                  <a:lnTo>
                    <a:pt x="2076450" y="250031"/>
                  </a:lnTo>
                  <a:lnTo>
                    <a:pt x="2057400" y="304800"/>
                  </a:lnTo>
                  <a:lnTo>
                    <a:pt x="2043112" y="352425"/>
                  </a:lnTo>
                  <a:lnTo>
                    <a:pt x="2033587" y="383381"/>
                  </a:lnTo>
                  <a:lnTo>
                    <a:pt x="2016919" y="414337"/>
                  </a:lnTo>
                  <a:lnTo>
                    <a:pt x="2007394" y="431006"/>
                  </a:lnTo>
                  <a:lnTo>
                    <a:pt x="1988344" y="440531"/>
                  </a:lnTo>
                  <a:lnTo>
                    <a:pt x="1966912" y="440531"/>
                  </a:lnTo>
                  <a:lnTo>
                    <a:pt x="1940719" y="426243"/>
                  </a:lnTo>
                  <a:lnTo>
                    <a:pt x="1902619" y="414337"/>
                  </a:lnTo>
                  <a:lnTo>
                    <a:pt x="1847850" y="404812"/>
                  </a:lnTo>
                  <a:lnTo>
                    <a:pt x="1647825" y="409575"/>
                  </a:lnTo>
                  <a:lnTo>
                    <a:pt x="1228725" y="397668"/>
                  </a:lnTo>
                  <a:lnTo>
                    <a:pt x="797719" y="390525"/>
                  </a:lnTo>
                  <a:lnTo>
                    <a:pt x="2381" y="385762"/>
                  </a:lnTo>
                  <a:cubicBezTo>
                    <a:pt x="1587" y="314325"/>
                    <a:pt x="794" y="242887"/>
                    <a:pt x="0" y="171450"/>
                  </a:cubicBezTo>
                  <a:lnTo>
                    <a:pt x="100012" y="166687"/>
                  </a:lnTo>
                  <a:cubicBezTo>
                    <a:pt x="190499" y="169890"/>
                    <a:pt x="280932" y="176212"/>
                    <a:pt x="371475" y="176212"/>
                  </a:cubicBezTo>
                  <a:lnTo>
                    <a:pt x="633412" y="190500"/>
                  </a:lnTo>
                  <a:lnTo>
                    <a:pt x="1116806" y="190500"/>
                  </a:lnTo>
                  <a:lnTo>
                    <a:pt x="1219200" y="1881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3">
              <a:extLst>
                <a:ext uri="{FF2B5EF4-FFF2-40B4-BE49-F238E27FC236}">
                  <a16:creationId xmlns:a16="http://schemas.microsoft.com/office/drawing/2014/main" id="{7905E32A-3B63-4A1B-93E7-03B6859AE7CD}"/>
                </a:ext>
              </a:extLst>
            </p:cNvPr>
            <p:cNvSpPr/>
            <p:nvPr/>
          </p:nvSpPr>
          <p:spPr>
            <a:xfrm>
              <a:off x="4213227" y="2719388"/>
              <a:ext cx="719138" cy="330200"/>
            </a:xfrm>
            <a:custGeom>
              <a:avLst/>
              <a:gdLst>
                <a:gd name="connsiteX0" fmla="*/ 204788 w 719138"/>
                <a:gd name="connsiteY0" fmla="*/ 102393 h 330993"/>
                <a:gd name="connsiteX1" fmla="*/ 719138 w 719138"/>
                <a:gd name="connsiteY1" fmla="*/ 0 h 330993"/>
                <a:gd name="connsiteX2" fmla="*/ 719138 w 719138"/>
                <a:gd name="connsiteY2" fmla="*/ 157162 h 330993"/>
                <a:gd name="connsiteX3" fmla="*/ 500063 w 719138"/>
                <a:gd name="connsiteY3" fmla="*/ 204787 h 330993"/>
                <a:gd name="connsiteX4" fmla="*/ 0 w 719138"/>
                <a:gd name="connsiteY4" fmla="*/ 330993 h 330993"/>
                <a:gd name="connsiteX5" fmla="*/ 0 w 719138"/>
                <a:gd name="connsiteY5" fmla="*/ 135731 h 330993"/>
                <a:gd name="connsiteX6" fmla="*/ 204788 w 719138"/>
                <a:gd name="connsiteY6" fmla="*/ 1023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9138" h="330993">
                  <a:moveTo>
                    <a:pt x="204788" y="102393"/>
                  </a:moveTo>
                  <a:lnTo>
                    <a:pt x="719138" y="0"/>
                  </a:lnTo>
                  <a:lnTo>
                    <a:pt x="719138" y="157162"/>
                  </a:lnTo>
                  <a:lnTo>
                    <a:pt x="500063" y="204787"/>
                  </a:lnTo>
                  <a:lnTo>
                    <a:pt x="0" y="330993"/>
                  </a:lnTo>
                  <a:lnTo>
                    <a:pt x="0" y="135731"/>
                  </a:lnTo>
                  <a:lnTo>
                    <a:pt x="204788" y="1023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4">
              <a:extLst>
                <a:ext uri="{FF2B5EF4-FFF2-40B4-BE49-F238E27FC236}">
                  <a16:creationId xmlns:a16="http://schemas.microsoft.com/office/drawing/2014/main" id="{6CAD4085-69C5-4CBE-B7CE-A90EDC0A2B6C}"/>
                </a:ext>
              </a:extLst>
            </p:cNvPr>
            <p:cNvSpPr/>
            <p:nvPr/>
          </p:nvSpPr>
          <p:spPr>
            <a:xfrm>
              <a:off x="4186241" y="3433764"/>
              <a:ext cx="731837" cy="307975"/>
            </a:xfrm>
            <a:custGeom>
              <a:avLst/>
              <a:gdLst>
                <a:gd name="connsiteX0" fmla="*/ 133350 w 731043"/>
                <a:gd name="connsiteY0" fmla="*/ 97631 h 307181"/>
                <a:gd name="connsiteX1" fmla="*/ 731043 w 731043"/>
                <a:gd name="connsiteY1" fmla="*/ 0 h 307181"/>
                <a:gd name="connsiteX2" fmla="*/ 721518 w 731043"/>
                <a:gd name="connsiteY2" fmla="*/ 178593 h 307181"/>
                <a:gd name="connsiteX3" fmla="*/ 595312 w 731043"/>
                <a:gd name="connsiteY3" fmla="*/ 180975 h 307181"/>
                <a:gd name="connsiteX4" fmla="*/ 426243 w 731043"/>
                <a:gd name="connsiteY4" fmla="*/ 197643 h 307181"/>
                <a:gd name="connsiteX5" fmla="*/ 290512 w 731043"/>
                <a:gd name="connsiteY5" fmla="*/ 221456 h 307181"/>
                <a:gd name="connsiteX6" fmla="*/ 166687 w 731043"/>
                <a:gd name="connsiteY6" fmla="*/ 252412 h 307181"/>
                <a:gd name="connsiteX7" fmla="*/ 2381 w 731043"/>
                <a:gd name="connsiteY7" fmla="*/ 307181 h 307181"/>
                <a:gd name="connsiteX8" fmla="*/ 0 w 731043"/>
                <a:gd name="connsiteY8" fmla="*/ 119062 h 307181"/>
                <a:gd name="connsiteX9" fmla="*/ 133350 w 731043"/>
                <a:gd name="connsiteY9" fmla="*/ 9763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043" h="307181">
                  <a:moveTo>
                    <a:pt x="133350" y="97631"/>
                  </a:moveTo>
                  <a:lnTo>
                    <a:pt x="731043" y="0"/>
                  </a:lnTo>
                  <a:lnTo>
                    <a:pt x="721518" y="178593"/>
                  </a:lnTo>
                  <a:lnTo>
                    <a:pt x="595312" y="180975"/>
                  </a:lnTo>
                  <a:lnTo>
                    <a:pt x="426243" y="197643"/>
                  </a:lnTo>
                  <a:lnTo>
                    <a:pt x="290512" y="221456"/>
                  </a:lnTo>
                  <a:lnTo>
                    <a:pt x="166687" y="252412"/>
                  </a:lnTo>
                  <a:lnTo>
                    <a:pt x="2381" y="307181"/>
                  </a:lnTo>
                  <a:cubicBezTo>
                    <a:pt x="1587" y="244475"/>
                    <a:pt x="794" y="181768"/>
                    <a:pt x="0" y="119062"/>
                  </a:cubicBezTo>
                  <a:lnTo>
                    <a:pt x="133350" y="976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5">
              <a:extLst>
                <a:ext uri="{FF2B5EF4-FFF2-40B4-BE49-F238E27FC236}">
                  <a16:creationId xmlns:a16="http://schemas.microsoft.com/office/drawing/2014/main" id="{03C55DFE-ABF2-4752-92BD-0AC59F470906}"/>
                </a:ext>
              </a:extLst>
            </p:cNvPr>
            <p:cNvSpPr/>
            <p:nvPr/>
          </p:nvSpPr>
          <p:spPr>
            <a:xfrm>
              <a:off x="3503616" y="4148138"/>
              <a:ext cx="1430337" cy="723900"/>
            </a:xfrm>
            <a:custGeom>
              <a:avLst/>
              <a:gdLst>
                <a:gd name="connsiteX0" fmla="*/ 626269 w 1431131"/>
                <a:gd name="connsiteY0" fmla="*/ 547687 h 723900"/>
                <a:gd name="connsiteX1" fmla="*/ 988219 w 1431131"/>
                <a:gd name="connsiteY1" fmla="*/ 350043 h 723900"/>
                <a:gd name="connsiteX2" fmla="*/ 1431131 w 1431131"/>
                <a:gd name="connsiteY2" fmla="*/ 116681 h 723900"/>
                <a:gd name="connsiteX3" fmla="*/ 1431131 w 1431131"/>
                <a:gd name="connsiteY3" fmla="*/ 0 h 723900"/>
                <a:gd name="connsiteX4" fmla="*/ 1273969 w 1431131"/>
                <a:gd name="connsiteY4" fmla="*/ 54768 h 723900"/>
                <a:gd name="connsiteX5" fmla="*/ 862012 w 1431131"/>
                <a:gd name="connsiteY5" fmla="*/ 221456 h 723900"/>
                <a:gd name="connsiteX6" fmla="*/ 519112 w 1431131"/>
                <a:gd name="connsiteY6" fmla="*/ 354806 h 723900"/>
                <a:gd name="connsiteX7" fmla="*/ 321469 w 1431131"/>
                <a:gd name="connsiteY7" fmla="*/ 414337 h 723900"/>
                <a:gd name="connsiteX8" fmla="*/ 283369 w 1431131"/>
                <a:gd name="connsiteY8" fmla="*/ 423862 h 723900"/>
                <a:gd name="connsiteX9" fmla="*/ 238125 w 1431131"/>
                <a:gd name="connsiteY9" fmla="*/ 419100 h 723900"/>
                <a:gd name="connsiteX10" fmla="*/ 157162 w 1431131"/>
                <a:gd name="connsiteY10" fmla="*/ 397668 h 723900"/>
                <a:gd name="connsiteX11" fmla="*/ 78581 w 1431131"/>
                <a:gd name="connsiteY11" fmla="*/ 359568 h 723900"/>
                <a:gd name="connsiteX12" fmla="*/ 40481 w 1431131"/>
                <a:gd name="connsiteY12" fmla="*/ 342900 h 723900"/>
                <a:gd name="connsiteX13" fmla="*/ 19050 w 1431131"/>
                <a:gd name="connsiteY13" fmla="*/ 335756 h 723900"/>
                <a:gd name="connsiteX14" fmla="*/ 4762 w 1431131"/>
                <a:gd name="connsiteY14" fmla="*/ 342900 h 723900"/>
                <a:gd name="connsiteX15" fmla="*/ 0 w 1431131"/>
                <a:gd name="connsiteY15" fmla="*/ 361950 h 723900"/>
                <a:gd name="connsiteX16" fmla="*/ 16669 w 1431131"/>
                <a:gd name="connsiteY16" fmla="*/ 395287 h 723900"/>
                <a:gd name="connsiteX17" fmla="*/ 130969 w 1431131"/>
                <a:gd name="connsiteY17" fmla="*/ 540543 h 723900"/>
                <a:gd name="connsiteX18" fmla="*/ 230981 w 1431131"/>
                <a:gd name="connsiteY18" fmla="*/ 659606 h 723900"/>
                <a:gd name="connsiteX19" fmla="*/ 264319 w 1431131"/>
                <a:gd name="connsiteY19" fmla="*/ 692943 h 723900"/>
                <a:gd name="connsiteX20" fmla="*/ 290512 w 1431131"/>
                <a:gd name="connsiteY20" fmla="*/ 714375 h 723900"/>
                <a:gd name="connsiteX21" fmla="*/ 311944 w 1431131"/>
                <a:gd name="connsiteY21" fmla="*/ 721518 h 723900"/>
                <a:gd name="connsiteX22" fmla="*/ 338137 w 1431131"/>
                <a:gd name="connsiteY22" fmla="*/ 723900 h 723900"/>
                <a:gd name="connsiteX23" fmla="*/ 357187 w 1431131"/>
                <a:gd name="connsiteY23" fmla="*/ 721518 h 723900"/>
                <a:gd name="connsiteX24" fmla="*/ 376237 w 1431131"/>
                <a:gd name="connsiteY24" fmla="*/ 716756 h 723900"/>
                <a:gd name="connsiteX25" fmla="*/ 402431 w 1431131"/>
                <a:gd name="connsiteY25" fmla="*/ 702468 h 723900"/>
                <a:gd name="connsiteX26" fmla="*/ 438150 w 1431131"/>
                <a:gd name="connsiteY26" fmla="*/ 669131 h 723900"/>
                <a:gd name="connsiteX27" fmla="*/ 490537 w 1431131"/>
                <a:gd name="connsiteY27" fmla="*/ 631031 h 723900"/>
                <a:gd name="connsiteX28" fmla="*/ 626269 w 1431131"/>
                <a:gd name="connsiteY28" fmla="*/ 54768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31131" h="723900">
                  <a:moveTo>
                    <a:pt x="626269" y="547687"/>
                  </a:moveTo>
                  <a:lnTo>
                    <a:pt x="988219" y="350043"/>
                  </a:lnTo>
                  <a:lnTo>
                    <a:pt x="1431131" y="116681"/>
                  </a:lnTo>
                  <a:lnTo>
                    <a:pt x="1431131" y="0"/>
                  </a:lnTo>
                  <a:lnTo>
                    <a:pt x="1273969" y="54768"/>
                  </a:lnTo>
                  <a:lnTo>
                    <a:pt x="862012" y="221456"/>
                  </a:lnTo>
                  <a:lnTo>
                    <a:pt x="519112" y="354806"/>
                  </a:lnTo>
                  <a:lnTo>
                    <a:pt x="321469" y="414337"/>
                  </a:lnTo>
                  <a:lnTo>
                    <a:pt x="283369" y="423862"/>
                  </a:lnTo>
                  <a:lnTo>
                    <a:pt x="238125" y="419100"/>
                  </a:lnTo>
                  <a:lnTo>
                    <a:pt x="157162" y="397668"/>
                  </a:lnTo>
                  <a:lnTo>
                    <a:pt x="78581" y="359568"/>
                  </a:lnTo>
                  <a:lnTo>
                    <a:pt x="40481" y="342900"/>
                  </a:lnTo>
                  <a:lnTo>
                    <a:pt x="19050" y="335756"/>
                  </a:lnTo>
                  <a:lnTo>
                    <a:pt x="4762" y="342900"/>
                  </a:lnTo>
                  <a:lnTo>
                    <a:pt x="0" y="361950"/>
                  </a:lnTo>
                  <a:lnTo>
                    <a:pt x="16669" y="395287"/>
                  </a:lnTo>
                  <a:lnTo>
                    <a:pt x="130969" y="540543"/>
                  </a:lnTo>
                  <a:lnTo>
                    <a:pt x="230981" y="659606"/>
                  </a:lnTo>
                  <a:lnTo>
                    <a:pt x="264319" y="692943"/>
                  </a:lnTo>
                  <a:lnTo>
                    <a:pt x="290512" y="714375"/>
                  </a:lnTo>
                  <a:lnTo>
                    <a:pt x="311944" y="721518"/>
                  </a:lnTo>
                  <a:lnTo>
                    <a:pt x="338137" y="723900"/>
                  </a:lnTo>
                  <a:lnTo>
                    <a:pt x="357187" y="721518"/>
                  </a:lnTo>
                  <a:lnTo>
                    <a:pt x="376237" y="716756"/>
                  </a:lnTo>
                  <a:lnTo>
                    <a:pt x="402431" y="702468"/>
                  </a:lnTo>
                  <a:lnTo>
                    <a:pt x="438150" y="669131"/>
                  </a:lnTo>
                  <a:lnTo>
                    <a:pt x="490537" y="631031"/>
                  </a:lnTo>
                  <a:lnTo>
                    <a:pt x="626269" y="5476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5">
              <a:extLst>
                <a:ext uri="{FF2B5EF4-FFF2-40B4-BE49-F238E27FC236}">
                  <a16:creationId xmlns:a16="http://schemas.microsoft.com/office/drawing/2014/main" id="{086BBA0D-A72F-491C-B9AA-0DD0FDDD039D}"/>
                </a:ext>
              </a:extLst>
            </p:cNvPr>
            <p:cNvSpPr/>
            <p:nvPr/>
          </p:nvSpPr>
          <p:spPr>
            <a:xfrm rot="16200000">
              <a:off x="3034510" y="3734595"/>
              <a:ext cx="3733800" cy="503237"/>
            </a:xfrm>
            <a:custGeom>
              <a:avLst/>
              <a:gdLst>
                <a:gd name="connsiteX0" fmla="*/ 1954530 w 3733800"/>
                <a:gd name="connsiteY0" fmla="*/ 388620 h 502920"/>
                <a:gd name="connsiteX1" fmla="*/ 2625090 w 3733800"/>
                <a:gd name="connsiteY1" fmla="*/ 403860 h 502920"/>
                <a:gd name="connsiteX2" fmla="*/ 2853690 w 3733800"/>
                <a:gd name="connsiteY2" fmla="*/ 419100 h 502920"/>
                <a:gd name="connsiteX3" fmla="*/ 3246120 w 3733800"/>
                <a:gd name="connsiteY3" fmla="*/ 449580 h 502920"/>
                <a:gd name="connsiteX4" fmla="*/ 3341370 w 3733800"/>
                <a:gd name="connsiteY4" fmla="*/ 461010 h 502920"/>
                <a:gd name="connsiteX5" fmla="*/ 3379470 w 3733800"/>
                <a:gd name="connsiteY5" fmla="*/ 476250 h 502920"/>
                <a:gd name="connsiteX6" fmla="*/ 3436620 w 3733800"/>
                <a:gd name="connsiteY6" fmla="*/ 495300 h 502920"/>
                <a:gd name="connsiteX7" fmla="*/ 3470910 w 3733800"/>
                <a:gd name="connsiteY7" fmla="*/ 502920 h 502920"/>
                <a:gd name="connsiteX8" fmla="*/ 3501390 w 3733800"/>
                <a:gd name="connsiteY8" fmla="*/ 461010 h 502920"/>
                <a:gd name="connsiteX9" fmla="*/ 3733800 w 3733800"/>
                <a:gd name="connsiteY9" fmla="*/ 156210 h 502920"/>
                <a:gd name="connsiteX10" fmla="*/ 3695700 w 3733800"/>
                <a:gd name="connsiteY10" fmla="*/ 0 h 502920"/>
                <a:gd name="connsiteX11" fmla="*/ 3684270 w 3733800"/>
                <a:gd name="connsiteY11" fmla="*/ 30480 h 502920"/>
                <a:gd name="connsiteX12" fmla="*/ 3657600 w 3733800"/>
                <a:gd name="connsiteY12" fmla="*/ 72390 h 502920"/>
                <a:gd name="connsiteX13" fmla="*/ 3627120 w 3733800"/>
                <a:gd name="connsiteY13" fmla="*/ 106680 h 502920"/>
                <a:gd name="connsiteX14" fmla="*/ 3604260 w 3733800"/>
                <a:gd name="connsiteY14" fmla="*/ 129540 h 502920"/>
                <a:gd name="connsiteX15" fmla="*/ 3569970 w 3733800"/>
                <a:gd name="connsiteY15" fmla="*/ 152400 h 502920"/>
                <a:gd name="connsiteX16" fmla="*/ 3528060 w 3733800"/>
                <a:gd name="connsiteY16" fmla="*/ 171450 h 502920"/>
                <a:gd name="connsiteX17" fmla="*/ 3489960 w 3733800"/>
                <a:gd name="connsiteY17" fmla="*/ 182880 h 502920"/>
                <a:gd name="connsiteX18" fmla="*/ 3432810 w 3733800"/>
                <a:gd name="connsiteY18" fmla="*/ 186690 h 502920"/>
                <a:gd name="connsiteX19" fmla="*/ 3265170 w 3733800"/>
                <a:gd name="connsiteY19" fmla="*/ 190500 h 502920"/>
                <a:gd name="connsiteX20" fmla="*/ 2823210 w 3733800"/>
                <a:gd name="connsiteY20" fmla="*/ 186690 h 502920"/>
                <a:gd name="connsiteX21" fmla="*/ 2164080 w 3733800"/>
                <a:gd name="connsiteY21" fmla="*/ 182880 h 502920"/>
                <a:gd name="connsiteX22" fmla="*/ 1607820 w 3733800"/>
                <a:gd name="connsiteY22" fmla="*/ 167640 h 502920"/>
                <a:gd name="connsiteX23" fmla="*/ 1333500 w 3733800"/>
                <a:gd name="connsiteY23" fmla="*/ 160020 h 502920"/>
                <a:gd name="connsiteX24" fmla="*/ 552450 w 3733800"/>
                <a:gd name="connsiteY24" fmla="*/ 137160 h 502920"/>
                <a:gd name="connsiteX25" fmla="*/ 289560 w 3733800"/>
                <a:gd name="connsiteY25" fmla="*/ 125730 h 502920"/>
                <a:gd name="connsiteX26" fmla="*/ 240030 w 3733800"/>
                <a:gd name="connsiteY26" fmla="*/ 121920 h 502920"/>
                <a:gd name="connsiteX27" fmla="*/ 152400 w 3733800"/>
                <a:gd name="connsiteY27" fmla="*/ 129540 h 502920"/>
                <a:gd name="connsiteX28" fmla="*/ 99060 w 3733800"/>
                <a:gd name="connsiteY28" fmla="*/ 144780 h 502920"/>
                <a:gd name="connsiteX29" fmla="*/ 64770 w 3733800"/>
                <a:gd name="connsiteY29" fmla="*/ 160020 h 502920"/>
                <a:gd name="connsiteX30" fmla="*/ 34290 w 3733800"/>
                <a:gd name="connsiteY30" fmla="*/ 182880 h 502920"/>
                <a:gd name="connsiteX31" fmla="*/ 11430 w 3733800"/>
                <a:gd name="connsiteY31" fmla="*/ 213360 h 502920"/>
                <a:gd name="connsiteX32" fmla="*/ 0 w 3733800"/>
                <a:gd name="connsiteY32" fmla="*/ 243840 h 502920"/>
                <a:gd name="connsiteX33" fmla="*/ 0 w 3733800"/>
                <a:gd name="connsiteY33" fmla="*/ 285750 h 502920"/>
                <a:gd name="connsiteX34" fmla="*/ 7620 w 3733800"/>
                <a:gd name="connsiteY34" fmla="*/ 308610 h 502920"/>
                <a:gd name="connsiteX35" fmla="*/ 34290 w 3733800"/>
                <a:gd name="connsiteY35" fmla="*/ 331470 h 502920"/>
                <a:gd name="connsiteX36" fmla="*/ 106680 w 3733800"/>
                <a:gd name="connsiteY36" fmla="*/ 350520 h 502920"/>
                <a:gd name="connsiteX37" fmla="*/ 198120 w 3733800"/>
                <a:gd name="connsiteY37" fmla="*/ 365760 h 502920"/>
                <a:gd name="connsiteX38" fmla="*/ 320040 w 3733800"/>
                <a:gd name="connsiteY38" fmla="*/ 381000 h 502920"/>
                <a:gd name="connsiteX39" fmla="*/ 434340 w 3733800"/>
                <a:gd name="connsiteY39" fmla="*/ 384810 h 502920"/>
                <a:gd name="connsiteX40" fmla="*/ 670560 w 3733800"/>
                <a:gd name="connsiteY40" fmla="*/ 388620 h 502920"/>
                <a:gd name="connsiteX41" fmla="*/ 1146810 w 3733800"/>
                <a:gd name="connsiteY41" fmla="*/ 392430 h 502920"/>
                <a:gd name="connsiteX42" fmla="*/ 1954530 w 3733800"/>
                <a:gd name="connsiteY42" fmla="*/ 388620 h 50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733800" h="502920">
                  <a:moveTo>
                    <a:pt x="1954530" y="388620"/>
                  </a:moveTo>
                  <a:lnTo>
                    <a:pt x="2625090" y="403860"/>
                  </a:lnTo>
                  <a:lnTo>
                    <a:pt x="2853690" y="419100"/>
                  </a:lnTo>
                  <a:lnTo>
                    <a:pt x="3246120" y="449580"/>
                  </a:lnTo>
                  <a:lnTo>
                    <a:pt x="3341370" y="461010"/>
                  </a:lnTo>
                  <a:lnTo>
                    <a:pt x="3379470" y="476250"/>
                  </a:lnTo>
                  <a:lnTo>
                    <a:pt x="3436620" y="495300"/>
                  </a:lnTo>
                  <a:lnTo>
                    <a:pt x="3470910" y="502920"/>
                  </a:lnTo>
                  <a:lnTo>
                    <a:pt x="3501390" y="461010"/>
                  </a:lnTo>
                  <a:lnTo>
                    <a:pt x="3733800" y="156210"/>
                  </a:lnTo>
                  <a:lnTo>
                    <a:pt x="3695700" y="0"/>
                  </a:lnTo>
                  <a:lnTo>
                    <a:pt x="3684270" y="30480"/>
                  </a:lnTo>
                  <a:lnTo>
                    <a:pt x="3657600" y="72390"/>
                  </a:lnTo>
                  <a:lnTo>
                    <a:pt x="3627120" y="106680"/>
                  </a:lnTo>
                  <a:lnTo>
                    <a:pt x="3604260" y="129540"/>
                  </a:lnTo>
                  <a:lnTo>
                    <a:pt x="3569970" y="152400"/>
                  </a:lnTo>
                  <a:lnTo>
                    <a:pt x="3528060" y="171450"/>
                  </a:lnTo>
                  <a:lnTo>
                    <a:pt x="3489960" y="182880"/>
                  </a:lnTo>
                  <a:lnTo>
                    <a:pt x="3432810" y="186690"/>
                  </a:lnTo>
                  <a:lnTo>
                    <a:pt x="3265170" y="190500"/>
                  </a:lnTo>
                  <a:lnTo>
                    <a:pt x="2823210" y="186690"/>
                  </a:lnTo>
                  <a:lnTo>
                    <a:pt x="2164080" y="182880"/>
                  </a:lnTo>
                  <a:lnTo>
                    <a:pt x="1607820" y="167640"/>
                  </a:lnTo>
                  <a:lnTo>
                    <a:pt x="1333500" y="160020"/>
                  </a:lnTo>
                  <a:lnTo>
                    <a:pt x="552450" y="137160"/>
                  </a:lnTo>
                  <a:lnTo>
                    <a:pt x="289560" y="125730"/>
                  </a:lnTo>
                  <a:lnTo>
                    <a:pt x="240030" y="121920"/>
                  </a:lnTo>
                  <a:lnTo>
                    <a:pt x="152400" y="129540"/>
                  </a:lnTo>
                  <a:lnTo>
                    <a:pt x="99060" y="144780"/>
                  </a:lnTo>
                  <a:lnTo>
                    <a:pt x="64770" y="160020"/>
                  </a:lnTo>
                  <a:lnTo>
                    <a:pt x="34290" y="182880"/>
                  </a:lnTo>
                  <a:lnTo>
                    <a:pt x="11430" y="213360"/>
                  </a:lnTo>
                  <a:lnTo>
                    <a:pt x="0" y="243840"/>
                  </a:lnTo>
                  <a:lnTo>
                    <a:pt x="0" y="285750"/>
                  </a:lnTo>
                  <a:lnTo>
                    <a:pt x="7620" y="308610"/>
                  </a:lnTo>
                  <a:lnTo>
                    <a:pt x="34290" y="331470"/>
                  </a:lnTo>
                  <a:lnTo>
                    <a:pt x="106680" y="350520"/>
                  </a:lnTo>
                  <a:lnTo>
                    <a:pt x="198120" y="365760"/>
                  </a:lnTo>
                  <a:lnTo>
                    <a:pt x="320040" y="381000"/>
                  </a:lnTo>
                  <a:lnTo>
                    <a:pt x="434340" y="384810"/>
                  </a:lnTo>
                  <a:lnTo>
                    <a:pt x="670560" y="388620"/>
                  </a:lnTo>
                  <a:lnTo>
                    <a:pt x="1146810" y="392430"/>
                  </a:lnTo>
                  <a:lnTo>
                    <a:pt x="1954530" y="3886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9">
              <a:extLst>
                <a:ext uri="{FF2B5EF4-FFF2-40B4-BE49-F238E27FC236}">
                  <a16:creationId xmlns:a16="http://schemas.microsoft.com/office/drawing/2014/main" id="{BFA9D228-9F34-41C8-A99A-83028C78DCB1}"/>
                </a:ext>
              </a:extLst>
            </p:cNvPr>
            <p:cNvSpPr/>
            <p:nvPr/>
          </p:nvSpPr>
          <p:spPr>
            <a:xfrm>
              <a:off x="5394327" y="2286001"/>
              <a:ext cx="1373188" cy="315913"/>
            </a:xfrm>
            <a:custGeom>
              <a:avLst/>
              <a:gdLst>
                <a:gd name="connsiteX0" fmla="*/ 290513 w 1373982"/>
                <a:gd name="connsiteY0" fmla="*/ 135731 h 316706"/>
                <a:gd name="connsiteX1" fmla="*/ 657225 w 1373982"/>
                <a:gd name="connsiteY1" fmla="*/ 114300 h 316706"/>
                <a:gd name="connsiteX2" fmla="*/ 838200 w 1373982"/>
                <a:gd name="connsiteY2" fmla="*/ 90488 h 316706"/>
                <a:gd name="connsiteX3" fmla="*/ 1035844 w 1373982"/>
                <a:gd name="connsiteY3" fmla="*/ 50006 h 316706"/>
                <a:gd name="connsiteX4" fmla="*/ 1066800 w 1373982"/>
                <a:gd name="connsiteY4" fmla="*/ 26194 h 316706"/>
                <a:gd name="connsiteX5" fmla="*/ 1090613 w 1373982"/>
                <a:gd name="connsiteY5" fmla="*/ 7144 h 316706"/>
                <a:gd name="connsiteX6" fmla="*/ 1107282 w 1373982"/>
                <a:gd name="connsiteY6" fmla="*/ 2381 h 316706"/>
                <a:gd name="connsiteX7" fmla="*/ 1143000 w 1373982"/>
                <a:gd name="connsiteY7" fmla="*/ 0 h 316706"/>
                <a:gd name="connsiteX8" fmla="*/ 1176338 w 1373982"/>
                <a:gd name="connsiteY8" fmla="*/ 2381 h 316706"/>
                <a:gd name="connsiteX9" fmla="*/ 1235869 w 1373982"/>
                <a:gd name="connsiteY9" fmla="*/ 11906 h 316706"/>
                <a:gd name="connsiteX10" fmla="*/ 1281113 w 1373982"/>
                <a:gd name="connsiteY10" fmla="*/ 23813 h 316706"/>
                <a:gd name="connsiteX11" fmla="*/ 1319213 w 1373982"/>
                <a:gd name="connsiteY11" fmla="*/ 47625 h 316706"/>
                <a:gd name="connsiteX12" fmla="*/ 1347788 w 1373982"/>
                <a:gd name="connsiteY12" fmla="*/ 73819 h 316706"/>
                <a:gd name="connsiteX13" fmla="*/ 1371600 w 1373982"/>
                <a:gd name="connsiteY13" fmla="*/ 119063 h 316706"/>
                <a:gd name="connsiteX14" fmla="*/ 1373982 w 1373982"/>
                <a:gd name="connsiteY14" fmla="*/ 150019 h 316706"/>
                <a:gd name="connsiteX15" fmla="*/ 1369219 w 1373982"/>
                <a:gd name="connsiteY15" fmla="*/ 176213 h 316706"/>
                <a:gd name="connsiteX16" fmla="*/ 1357313 w 1373982"/>
                <a:gd name="connsiteY16" fmla="*/ 192881 h 316706"/>
                <a:gd name="connsiteX17" fmla="*/ 1316832 w 1373982"/>
                <a:gd name="connsiteY17" fmla="*/ 204788 h 316706"/>
                <a:gd name="connsiteX18" fmla="*/ 1121569 w 1373982"/>
                <a:gd name="connsiteY18" fmla="*/ 240506 h 316706"/>
                <a:gd name="connsiteX19" fmla="*/ 852488 w 1373982"/>
                <a:gd name="connsiteY19" fmla="*/ 278606 h 316706"/>
                <a:gd name="connsiteX20" fmla="*/ 707232 w 1373982"/>
                <a:gd name="connsiteY20" fmla="*/ 290513 h 316706"/>
                <a:gd name="connsiteX21" fmla="*/ 254794 w 1373982"/>
                <a:gd name="connsiteY21" fmla="*/ 316706 h 316706"/>
                <a:gd name="connsiteX22" fmla="*/ 219075 w 1373982"/>
                <a:gd name="connsiteY22" fmla="*/ 307181 h 316706"/>
                <a:gd name="connsiteX23" fmla="*/ 140494 w 1373982"/>
                <a:gd name="connsiteY23" fmla="*/ 271463 h 316706"/>
                <a:gd name="connsiteX24" fmla="*/ 88107 w 1373982"/>
                <a:gd name="connsiteY24" fmla="*/ 247650 h 316706"/>
                <a:gd name="connsiteX25" fmla="*/ 42863 w 1373982"/>
                <a:gd name="connsiteY25" fmla="*/ 216694 h 316706"/>
                <a:gd name="connsiteX26" fmla="*/ 11907 w 1373982"/>
                <a:gd name="connsiteY26" fmla="*/ 183356 h 316706"/>
                <a:gd name="connsiteX27" fmla="*/ 0 w 1373982"/>
                <a:gd name="connsiteY27" fmla="*/ 150019 h 316706"/>
                <a:gd name="connsiteX28" fmla="*/ 9525 w 1373982"/>
                <a:gd name="connsiteY28" fmla="*/ 142875 h 316706"/>
                <a:gd name="connsiteX29" fmla="*/ 290513 w 1373982"/>
                <a:gd name="connsiteY29" fmla="*/ 1357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3982" h="316706">
                  <a:moveTo>
                    <a:pt x="290513" y="135731"/>
                  </a:moveTo>
                  <a:lnTo>
                    <a:pt x="657225" y="114300"/>
                  </a:lnTo>
                  <a:lnTo>
                    <a:pt x="838200" y="90488"/>
                  </a:lnTo>
                  <a:lnTo>
                    <a:pt x="1035844" y="50006"/>
                  </a:lnTo>
                  <a:lnTo>
                    <a:pt x="1066800" y="26194"/>
                  </a:lnTo>
                  <a:lnTo>
                    <a:pt x="1090613" y="7144"/>
                  </a:lnTo>
                  <a:lnTo>
                    <a:pt x="1107282" y="2381"/>
                  </a:lnTo>
                  <a:lnTo>
                    <a:pt x="1143000" y="0"/>
                  </a:lnTo>
                  <a:lnTo>
                    <a:pt x="1176338" y="2381"/>
                  </a:lnTo>
                  <a:lnTo>
                    <a:pt x="1235869" y="11906"/>
                  </a:lnTo>
                  <a:lnTo>
                    <a:pt x="1281113" y="23813"/>
                  </a:lnTo>
                  <a:lnTo>
                    <a:pt x="1319213" y="47625"/>
                  </a:lnTo>
                  <a:lnTo>
                    <a:pt x="1347788" y="73819"/>
                  </a:lnTo>
                  <a:lnTo>
                    <a:pt x="1371600" y="119063"/>
                  </a:lnTo>
                  <a:lnTo>
                    <a:pt x="1373982" y="150019"/>
                  </a:lnTo>
                  <a:lnTo>
                    <a:pt x="1369219" y="176213"/>
                  </a:lnTo>
                  <a:lnTo>
                    <a:pt x="1357313" y="192881"/>
                  </a:lnTo>
                  <a:lnTo>
                    <a:pt x="1316832" y="204788"/>
                  </a:lnTo>
                  <a:lnTo>
                    <a:pt x="1121569" y="240506"/>
                  </a:lnTo>
                  <a:lnTo>
                    <a:pt x="852488" y="278606"/>
                  </a:lnTo>
                  <a:lnTo>
                    <a:pt x="707232" y="290513"/>
                  </a:lnTo>
                  <a:lnTo>
                    <a:pt x="254794" y="316706"/>
                  </a:lnTo>
                  <a:lnTo>
                    <a:pt x="219075" y="307181"/>
                  </a:lnTo>
                  <a:lnTo>
                    <a:pt x="140494" y="271463"/>
                  </a:lnTo>
                  <a:lnTo>
                    <a:pt x="88107" y="247650"/>
                  </a:lnTo>
                  <a:lnTo>
                    <a:pt x="42863" y="216694"/>
                  </a:lnTo>
                  <a:lnTo>
                    <a:pt x="11907" y="183356"/>
                  </a:lnTo>
                  <a:lnTo>
                    <a:pt x="0" y="150019"/>
                  </a:lnTo>
                  <a:lnTo>
                    <a:pt x="9525" y="142875"/>
                  </a:lnTo>
                  <a:lnTo>
                    <a:pt x="290513" y="1357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1">
              <a:extLst>
                <a:ext uri="{FF2B5EF4-FFF2-40B4-BE49-F238E27FC236}">
                  <a16:creationId xmlns:a16="http://schemas.microsoft.com/office/drawing/2014/main" id="{3847DA5E-0B84-4131-973D-DE804C0408F6}"/>
                </a:ext>
              </a:extLst>
            </p:cNvPr>
            <p:cNvSpPr/>
            <p:nvPr/>
          </p:nvSpPr>
          <p:spPr>
            <a:xfrm>
              <a:off x="5462591" y="2667001"/>
              <a:ext cx="333375" cy="828675"/>
            </a:xfrm>
            <a:custGeom>
              <a:avLst/>
              <a:gdLst>
                <a:gd name="connsiteX0" fmla="*/ 80962 w 333375"/>
                <a:gd name="connsiteY0" fmla="*/ 211931 h 828675"/>
                <a:gd name="connsiteX1" fmla="*/ 121443 w 333375"/>
                <a:gd name="connsiteY1" fmla="*/ 404813 h 828675"/>
                <a:gd name="connsiteX2" fmla="*/ 188118 w 333375"/>
                <a:gd name="connsiteY2" fmla="*/ 828675 h 828675"/>
                <a:gd name="connsiteX3" fmla="*/ 295275 w 333375"/>
                <a:gd name="connsiteY3" fmla="*/ 812006 h 828675"/>
                <a:gd name="connsiteX4" fmla="*/ 314325 w 333375"/>
                <a:gd name="connsiteY4" fmla="*/ 733425 h 828675"/>
                <a:gd name="connsiteX5" fmla="*/ 330993 w 333375"/>
                <a:gd name="connsiteY5" fmla="*/ 607219 h 828675"/>
                <a:gd name="connsiteX6" fmla="*/ 333375 w 333375"/>
                <a:gd name="connsiteY6" fmla="*/ 540544 h 828675"/>
                <a:gd name="connsiteX7" fmla="*/ 333375 w 333375"/>
                <a:gd name="connsiteY7" fmla="*/ 471488 h 828675"/>
                <a:gd name="connsiteX8" fmla="*/ 330993 w 333375"/>
                <a:gd name="connsiteY8" fmla="*/ 402431 h 828675"/>
                <a:gd name="connsiteX9" fmla="*/ 321468 w 333375"/>
                <a:gd name="connsiteY9" fmla="*/ 347663 h 828675"/>
                <a:gd name="connsiteX10" fmla="*/ 307181 w 333375"/>
                <a:gd name="connsiteY10" fmla="*/ 302419 h 828675"/>
                <a:gd name="connsiteX11" fmla="*/ 280987 w 333375"/>
                <a:gd name="connsiteY11" fmla="*/ 257175 h 828675"/>
                <a:gd name="connsiteX12" fmla="*/ 226218 w 333375"/>
                <a:gd name="connsiteY12" fmla="*/ 190500 h 828675"/>
                <a:gd name="connsiteX13" fmla="*/ 121443 w 333375"/>
                <a:gd name="connsiteY13" fmla="*/ 85725 h 828675"/>
                <a:gd name="connsiteX14" fmla="*/ 59531 w 333375"/>
                <a:gd name="connsiteY14" fmla="*/ 16669 h 828675"/>
                <a:gd name="connsiteX15" fmla="*/ 30956 w 333375"/>
                <a:gd name="connsiteY15" fmla="*/ 0 h 828675"/>
                <a:gd name="connsiteX16" fmla="*/ 21431 w 333375"/>
                <a:gd name="connsiteY16" fmla="*/ 0 h 828675"/>
                <a:gd name="connsiteX17" fmla="*/ 2381 w 333375"/>
                <a:gd name="connsiteY17" fmla="*/ 7144 h 828675"/>
                <a:gd name="connsiteX18" fmla="*/ 0 w 333375"/>
                <a:gd name="connsiteY18" fmla="*/ 23813 h 828675"/>
                <a:gd name="connsiteX19" fmla="*/ 0 w 333375"/>
                <a:gd name="connsiteY19" fmla="*/ 45244 h 828675"/>
                <a:gd name="connsiteX20" fmla="*/ 11906 w 333375"/>
                <a:gd name="connsiteY20" fmla="*/ 61913 h 828675"/>
                <a:gd name="connsiteX21" fmla="*/ 33337 w 333375"/>
                <a:gd name="connsiteY21" fmla="*/ 90488 h 828675"/>
                <a:gd name="connsiteX22" fmla="*/ 47625 w 333375"/>
                <a:gd name="connsiteY22" fmla="*/ 109538 h 828675"/>
                <a:gd name="connsiteX23" fmla="*/ 61912 w 333375"/>
                <a:gd name="connsiteY23" fmla="*/ 145256 h 828675"/>
                <a:gd name="connsiteX24" fmla="*/ 80962 w 333375"/>
                <a:gd name="connsiteY24" fmla="*/ 211931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3375" h="828675">
                  <a:moveTo>
                    <a:pt x="80962" y="211931"/>
                  </a:moveTo>
                  <a:lnTo>
                    <a:pt x="121443" y="404813"/>
                  </a:lnTo>
                  <a:lnTo>
                    <a:pt x="188118" y="828675"/>
                  </a:lnTo>
                  <a:lnTo>
                    <a:pt x="295275" y="812006"/>
                  </a:lnTo>
                  <a:lnTo>
                    <a:pt x="314325" y="733425"/>
                  </a:lnTo>
                  <a:lnTo>
                    <a:pt x="330993" y="607219"/>
                  </a:lnTo>
                  <a:lnTo>
                    <a:pt x="333375" y="540544"/>
                  </a:lnTo>
                  <a:lnTo>
                    <a:pt x="333375" y="471488"/>
                  </a:lnTo>
                  <a:lnTo>
                    <a:pt x="330993" y="402431"/>
                  </a:lnTo>
                  <a:lnTo>
                    <a:pt x="321468" y="347663"/>
                  </a:lnTo>
                  <a:lnTo>
                    <a:pt x="307181" y="302419"/>
                  </a:lnTo>
                  <a:lnTo>
                    <a:pt x="280987" y="257175"/>
                  </a:lnTo>
                  <a:lnTo>
                    <a:pt x="226218" y="190500"/>
                  </a:lnTo>
                  <a:lnTo>
                    <a:pt x="121443" y="85725"/>
                  </a:lnTo>
                  <a:lnTo>
                    <a:pt x="59531" y="16669"/>
                  </a:lnTo>
                  <a:lnTo>
                    <a:pt x="30956" y="0"/>
                  </a:lnTo>
                  <a:lnTo>
                    <a:pt x="21431" y="0"/>
                  </a:lnTo>
                  <a:lnTo>
                    <a:pt x="2381" y="7144"/>
                  </a:lnTo>
                  <a:lnTo>
                    <a:pt x="0" y="23813"/>
                  </a:lnTo>
                  <a:lnTo>
                    <a:pt x="0" y="45244"/>
                  </a:lnTo>
                  <a:lnTo>
                    <a:pt x="11906" y="61913"/>
                  </a:lnTo>
                  <a:lnTo>
                    <a:pt x="33337" y="90488"/>
                  </a:lnTo>
                  <a:lnTo>
                    <a:pt x="47625" y="109538"/>
                  </a:lnTo>
                  <a:lnTo>
                    <a:pt x="61912" y="145256"/>
                  </a:lnTo>
                  <a:lnTo>
                    <a:pt x="80962" y="211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0">
              <a:extLst>
                <a:ext uri="{FF2B5EF4-FFF2-40B4-BE49-F238E27FC236}">
                  <a16:creationId xmlns:a16="http://schemas.microsoft.com/office/drawing/2014/main" id="{93B0F422-459A-4117-8407-6DB569952D58}"/>
                </a:ext>
              </a:extLst>
            </p:cNvPr>
            <p:cNvSpPr/>
            <p:nvPr/>
          </p:nvSpPr>
          <p:spPr>
            <a:xfrm>
              <a:off x="6172202" y="2490788"/>
              <a:ext cx="427038" cy="908050"/>
            </a:xfrm>
            <a:custGeom>
              <a:avLst/>
              <a:gdLst>
                <a:gd name="connsiteX0" fmla="*/ 297656 w 426244"/>
                <a:gd name="connsiteY0" fmla="*/ 473868 h 907256"/>
                <a:gd name="connsiteX1" fmla="*/ 97631 w 426244"/>
                <a:gd name="connsiteY1" fmla="*/ 900112 h 907256"/>
                <a:gd name="connsiteX2" fmla="*/ 0 w 426244"/>
                <a:gd name="connsiteY2" fmla="*/ 907256 h 907256"/>
                <a:gd name="connsiteX3" fmla="*/ 26194 w 426244"/>
                <a:gd name="connsiteY3" fmla="*/ 773906 h 907256"/>
                <a:gd name="connsiteX4" fmla="*/ 85725 w 426244"/>
                <a:gd name="connsiteY4" fmla="*/ 519112 h 907256"/>
                <a:gd name="connsiteX5" fmla="*/ 140494 w 426244"/>
                <a:gd name="connsiteY5" fmla="*/ 290512 h 907256"/>
                <a:gd name="connsiteX6" fmla="*/ 147638 w 426244"/>
                <a:gd name="connsiteY6" fmla="*/ 250031 h 907256"/>
                <a:gd name="connsiteX7" fmla="*/ 154781 w 426244"/>
                <a:gd name="connsiteY7" fmla="*/ 202406 h 907256"/>
                <a:gd name="connsiteX8" fmla="*/ 152400 w 426244"/>
                <a:gd name="connsiteY8" fmla="*/ 161925 h 907256"/>
                <a:gd name="connsiteX9" fmla="*/ 135731 w 426244"/>
                <a:gd name="connsiteY9" fmla="*/ 109537 h 907256"/>
                <a:gd name="connsiteX10" fmla="*/ 104775 w 426244"/>
                <a:gd name="connsiteY10" fmla="*/ 26193 h 907256"/>
                <a:gd name="connsiteX11" fmla="*/ 226219 w 426244"/>
                <a:gd name="connsiteY11" fmla="*/ 0 h 907256"/>
                <a:gd name="connsiteX12" fmla="*/ 238125 w 426244"/>
                <a:gd name="connsiteY12" fmla="*/ 54768 h 907256"/>
                <a:gd name="connsiteX13" fmla="*/ 257175 w 426244"/>
                <a:gd name="connsiteY13" fmla="*/ 90487 h 907256"/>
                <a:gd name="connsiteX14" fmla="*/ 285750 w 426244"/>
                <a:gd name="connsiteY14" fmla="*/ 133350 h 907256"/>
                <a:gd name="connsiteX15" fmla="*/ 321469 w 426244"/>
                <a:gd name="connsiteY15" fmla="*/ 173831 h 907256"/>
                <a:gd name="connsiteX16" fmla="*/ 354806 w 426244"/>
                <a:gd name="connsiteY16" fmla="*/ 202406 h 907256"/>
                <a:gd name="connsiteX17" fmla="*/ 392906 w 426244"/>
                <a:gd name="connsiteY17" fmla="*/ 226218 h 907256"/>
                <a:gd name="connsiteX18" fmla="*/ 416719 w 426244"/>
                <a:gd name="connsiteY18" fmla="*/ 240506 h 907256"/>
                <a:gd name="connsiteX19" fmla="*/ 426244 w 426244"/>
                <a:gd name="connsiteY19" fmla="*/ 247650 h 907256"/>
                <a:gd name="connsiteX20" fmla="*/ 426244 w 426244"/>
                <a:gd name="connsiteY20" fmla="*/ 259556 h 907256"/>
                <a:gd name="connsiteX21" fmla="*/ 421481 w 426244"/>
                <a:gd name="connsiteY21" fmla="*/ 285750 h 907256"/>
                <a:gd name="connsiteX22" fmla="*/ 400050 w 426244"/>
                <a:gd name="connsiteY22" fmla="*/ 321468 h 907256"/>
                <a:gd name="connsiteX23" fmla="*/ 366713 w 426244"/>
                <a:gd name="connsiteY23" fmla="*/ 357187 h 907256"/>
                <a:gd name="connsiteX24" fmla="*/ 340519 w 426244"/>
                <a:gd name="connsiteY24" fmla="*/ 381000 h 907256"/>
                <a:gd name="connsiteX25" fmla="*/ 297656 w 426244"/>
                <a:gd name="connsiteY25" fmla="*/ 473868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6244" h="907256">
                  <a:moveTo>
                    <a:pt x="297656" y="473868"/>
                  </a:moveTo>
                  <a:lnTo>
                    <a:pt x="97631" y="900112"/>
                  </a:lnTo>
                  <a:lnTo>
                    <a:pt x="0" y="907256"/>
                  </a:lnTo>
                  <a:lnTo>
                    <a:pt x="26194" y="773906"/>
                  </a:lnTo>
                  <a:lnTo>
                    <a:pt x="85725" y="519112"/>
                  </a:lnTo>
                  <a:lnTo>
                    <a:pt x="140494" y="290512"/>
                  </a:lnTo>
                  <a:lnTo>
                    <a:pt x="147638" y="250031"/>
                  </a:lnTo>
                  <a:lnTo>
                    <a:pt x="154781" y="202406"/>
                  </a:lnTo>
                  <a:lnTo>
                    <a:pt x="152400" y="161925"/>
                  </a:lnTo>
                  <a:lnTo>
                    <a:pt x="135731" y="109537"/>
                  </a:lnTo>
                  <a:lnTo>
                    <a:pt x="104775" y="26193"/>
                  </a:lnTo>
                  <a:lnTo>
                    <a:pt x="226219" y="0"/>
                  </a:lnTo>
                  <a:lnTo>
                    <a:pt x="238125" y="54768"/>
                  </a:lnTo>
                  <a:lnTo>
                    <a:pt x="257175" y="90487"/>
                  </a:lnTo>
                  <a:lnTo>
                    <a:pt x="285750" y="133350"/>
                  </a:lnTo>
                  <a:lnTo>
                    <a:pt x="321469" y="173831"/>
                  </a:lnTo>
                  <a:lnTo>
                    <a:pt x="354806" y="202406"/>
                  </a:lnTo>
                  <a:lnTo>
                    <a:pt x="392906" y="226218"/>
                  </a:lnTo>
                  <a:lnTo>
                    <a:pt x="416719" y="240506"/>
                  </a:lnTo>
                  <a:lnTo>
                    <a:pt x="426244" y="247650"/>
                  </a:lnTo>
                  <a:lnTo>
                    <a:pt x="426244" y="259556"/>
                  </a:lnTo>
                  <a:lnTo>
                    <a:pt x="421481" y="285750"/>
                  </a:lnTo>
                  <a:lnTo>
                    <a:pt x="400050" y="321468"/>
                  </a:lnTo>
                  <a:lnTo>
                    <a:pt x="366713" y="357187"/>
                  </a:lnTo>
                  <a:lnTo>
                    <a:pt x="340519" y="381000"/>
                  </a:lnTo>
                  <a:lnTo>
                    <a:pt x="297656" y="4738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5A0CA277-5580-45FB-BFC0-C3F122F4325E}"/>
                </a:ext>
              </a:extLst>
            </p:cNvPr>
            <p:cNvSpPr/>
            <p:nvPr/>
          </p:nvSpPr>
          <p:spPr>
            <a:xfrm>
              <a:off x="5238752" y="3121025"/>
              <a:ext cx="3079750" cy="571500"/>
            </a:xfrm>
            <a:custGeom>
              <a:avLst/>
              <a:gdLst>
                <a:gd name="connsiteX0" fmla="*/ 1412875 w 3079750"/>
                <a:gd name="connsiteY0" fmla="*/ 152400 h 571500"/>
                <a:gd name="connsiteX1" fmla="*/ 1860550 w 3079750"/>
                <a:gd name="connsiteY1" fmla="*/ 101600 h 571500"/>
                <a:gd name="connsiteX2" fmla="*/ 2095500 w 3079750"/>
                <a:gd name="connsiteY2" fmla="*/ 82550 h 571500"/>
                <a:gd name="connsiteX3" fmla="*/ 2317750 w 3079750"/>
                <a:gd name="connsiteY3" fmla="*/ 82550 h 571500"/>
                <a:gd name="connsiteX4" fmla="*/ 2435225 w 3079750"/>
                <a:gd name="connsiteY4" fmla="*/ 82550 h 571500"/>
                <a:gd name="connsiteX5" fmla="*/ 2520950 w 3079750"/>
                <a:gd name="connsiteY5" fmla="*/ 57150 h 571500"/>
                <a:gd name="connsiteX6" fmla="*/ 2619375 w 3079750"/>
                <a:gd name="connsiteY6" fmla="*/ 19050 h 571500"/>
                <a:gd name="connsiteX7" fmla="*/ 2679700 w 3079750"/>
                <a:gd name="connsiteY7" fmla="*/ 0 h 571500"/>
                <a:gd name="connsiteX8" fmla="*/ 2711450 w 3079750"/>
                <a:gd name="connsiteY8" fmla="*/ 0 h 571500"/>
                <a:gd name="connsiteX9" fmla="*/ 2787650 w 3079750"/>
                <a:gd name="connsiteY9" fmla="*/ 15875 h 571500"/>
                <a:gd name="connsiteX10" fmla="*/ 2882900 w 3079750"/>
                <a:gd name="connsiteY10" fmla="*/ 47625 h 571500"/>
                <a:gd name="connsiteX11" fmla="*/ 2987675 w 3079750"/>
                <a:gd name="connsiteY11" fmla="*/ 95250 h 571500"/>
                <a:gd name="connsiteX12" fmla="*/ 3038475 w 3079750"/>
                <a:gd name="connsiteY12" fmla="*/ 127000 h 571500"/>
                <a:gd name="connsiteX13" fmla="*/ 3060700 w 3079750"/>
                <a:gd name="connsiteY13" fmla="*/ 168275 h 571500"/>
                <a:gd name="connsiteX14" fmla="*/ 3076575 w 3079750"/>
                <a:gd name="connsiteY14" fmla="*/ 212725 h 571500"/>
                <a:gd name="connsiteX15" fmla="*/ 3079750 w 3079750"/>
                <a:gd name="connsiteY15" fmla="*/ 247650 h 571500"/>
                <a:gd name="connsiteX16" fmla="*/ 3073400 w 3079750"/>
                <a:gd name="connsiteY16" fmla="*/ 269875 h 571500"/>
                <a:gd name="connsiteX17" fmla="*/ 3054350 w 3079750"/>
                <a:gd name="connsiteY17" fmla="*/ 288925 h 571500"/>
                <a:gd name="connsiteX18" fmla="*/ 3038475 w 3079750"/>
                <a:gd name="connsiteY18" fmla="*/ 301625 h 571500"/>
                <a:gd name="connsiteX19" fmla="*/ 3000375 w 3079750"/>
                <a:gd name="connsiteY19" fmla="*/ 307975 h 571500"/>
                <a:gd name="connsiteX20" fmla="*/ 2886075 w 3079750"/>
                <a:gd name="connsiteY20" fmla="*/ 304800 h 571500"/>
                <a:gd name="connsiteX21" fmla="*/ 2425700 w 3079750"/>
                <a:gd name="connsiteY21" fmla="*/ 288925 h 571500"/>
                <a:gd name="connsiteX22" fmla="*/ 1870075 w 3079750"/>
                <a:gd name="connsiteY22" fmla="*/ 285750 h 571500"/>
                <a:gd name="connsiteX23" fmla="*/ 1606550 w 3079750"/>
                <a:gd name="connsiteY23" fmla="*/ 307975 h 571500"/>
                <a:gd name="connsiteX24" fmla="*/ 1184275 w 3079750"/>
                <a:gd name="connsiteY24" fmla="*/ 355600 h 571500"/>
                <a:gd name="connsiteX25" fmla="*/ 892175 w 3079750"/>
                <a:gd name="connsiteY25" fmla="*/ 403225 h 571500"/>
                <a:gd name="connsiteX26" fmla="*/ 682625 w 3079750"/>
                <a:gd name="connsiteY26" fmla="*/ 450850 h 571500"/>
                <a:gd name="connsiteX27" fmla="*/ 438150 w 3079750"/>
                <a:gd name="connsiteY27" fmla="*/ 530225 h 571500"/>
                <a:gd name="connsiteX28" fmla="*/ 317500 w 3079750"/>
                <a:gd name="connsiteY28" fmla="*/ 571500 h 571500"/>
                <a:gd name="connsiteX29" fmla="*/ 288925 w 3079750"/>
                <a:gd name="connsiteY29" fmla="*/ 571500 h 571500"/>
                <a:gd name="connsiteX30" fmla="*/ 241300 w 3079750"/>
                <a:gd name="connsiteY30" fmla="*/ 555625 h 571500"/>
                <a:gd name="connsiteX31" fmla="*/ 180975 w 3079750"/>
                <a:gd name="connsiteY31" fmla="*/ 520700 h 571500"/>
                <a:gd name="connsiteX32" fmla="*/ 114300 w 3079750"/>
                <a:gd name="connsiteY32" fmla="*/ 466725 h 571500"/>
                <a:gd name="connsiteX33" fmla="*/ 66675 w 3079750"/>
                <a:gd name="connsiteY33" fmla="*/ 412750 h 571500"/>
                <a:gd name="connsiteX34" fmla="*/ 12700 w 3079750"/>
                <a:gd name="connsiteY34" fmla="*/ 342900 h 571500"/>
                <a:gd name="connsiteX35" fmla="*/ 0 w 3079750"/>
                <a:gd name="connsiteY35" fmla="*/ 311150 h 571500"/>
                <a:gd name="connsiteX36" fmla="*/ 3175 w 3079750"/>
                <a:gd name="connsiteY36" fmla="*/ 285750 h 571500"/>
                <a:gd name="connsiteX37" fmla="*/ 9525 w 3079750"/>
                <a:gd name="connsiteY37" fmla="*/ 282575 h 571500"/>
                <a:gd name="connsiteX38" fmla="*/ 28575 w 3079750"/>
                <a:gd name="connsiteY38" fmla="*/ 282575 h 571500"/>
                <a:gd name="connsiteX39" fmla="*/ 60325 w 3079750"/>
                <a:gd name="connsiteY39" fmla="*/ 295275 h 571500"/>
                <a:gd name="connsiteX40" fmla="*/ 114300 w 3079750"/>
                <a:gd name="connsiteY40" fmla="*/ 317500 h 571500"/>
                <a:gd name="connsiteX41" fmla="*/ 171450 w 3079750"/>
                <a:gd name="connsiteY41" fmla="*/ 330200 h 571500"/>
                <a:gd name="connsiteX42" fmla="*/ 225425 w 3079750"/>
                <a:gd name="connsiteY42" fmla="*/ 330200 h 571500"/>
                <a:gd name="connsiteX43" fmla="*/ 311150 w 3079750"/>
                <a:gd name="connsiteY43" fmla="*/ 320675 h 571500"/>
                <a:gd name="connsiteX44" fmla="*/ 466725 w 3079750"/>
                <a:gd name="connsiteY44" fmla="*/ 298450 h 571500"/>
                <a:gd name="connsiteX45" fmla="*/ 669925 w 3079750"/>
                <a:gd name="connsiteY45" fmla="*/ 260350 h 571500"/>
                <a:gd name="connsiteX46" fmla="*/ 898525 w 3079750"/>
                <a:gd name="connsiteY46" fmla="*/ 225425 h 571500"/>
                <a:gd name="connsiteX47" fmla="*/ 1095375 w 3079750"/>
                <a:gd name="connsiteY47" fmla="*/ 193675 h 571500"/>
                <a:gd name="connsiteX48" fmla="*/ 1412875 w 3079750"/>
                <a:gd name="connsiteY48" fmla="*/ 1524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79750" h="571500">
                  <a:moveTo>
                    <a:pt x="1412875" y="152400"/>
                  </a:moveTo>
                  <a:lnTo>
                    <a:pt x="1860550" y="101600"/>
                  </a:lnTo>
                  <a:lnTo>
                    <a:pt x="2095500" y="82550"/>
                  </a:lnTo>
                  <a:lnTo>
                    <a:pt x="2317750" y="82550"/>
                  </a:lnTo>
                  <a:lnTo>
                    <a:pt x="2435225" y="82550"/>
                  </a:lnTo>
                  <a:lnTo>
                    <a:pt x="2520950" y="57150"/>
                  </a:lnTo>
                  <a:lnTo>
                    <a:pt x="2619375" y="19050"/>
                  </a:lnTo>
                  <a:lnTo>
                    <a:pt x="2679700" y="0"/>
                  </a:lnTo>
                  <a:lnTo>
                    <a:pt x="2711450" y="0"/>
                  </a:lnTo>
                  <a:lnTo>
                    <a:pt x="2787650" y="15875"/>
                  </a:lnTo>
                  <a:lnTo>
                    <a:pt x="2882900" y="47625"/>
                  </a:lnTo>
                  <a:lnTo>
                    <a:pt x="2987675" y="95250"/>
                  </a:lnTo>
                  <a:lnTo>
                    <a:pt x="3038475" y="127000"/>
                  </a:lnTo>
                  <a:lnTo>
                    <a:pt x="3060700" y="168275"/>
                  </a:lnTo>
                  <a:lnTo>
                    <a:pt x="3076575" y="212725"/>
                  </a:lnTo>
                  <a:lnTo>
                    <a:pt x="3079750" y="247650"/>
                  </a:lnTo>
                  <a:lnTo>
                    <a:pt x="3073400" y="269875"/>
                  </a:lnTo>
                  <a:cubicBezTo>
                    <a:pt x="3056847" y="289738"/>
                    <a:pt x="3063346" y="283104"/>
                    <a:pt x="3054350" y="288925"/>
                  </a:cubicBezTo>
                  <a:lnTo>
                    <a:pt x="3038475" y="301625"/>
                  </a:lnTo>
                  <a:lnTo>
                    <a:pt x="3000375" y="307975"/>
                  </a:lnTo>
                  <a:lnTo>
                    <a:pt x="2886075" y="304800"/>
                  </a:lnTo>
                  <a:lnTo>
                    <a:pt x="2425700" y="288925"/>
                  </a:lnTo>
                  <a:lnTo>
                    <a:pt x="1870075" y="285750"/>
                  </a:lnTo>
                  <a:lnTo>
                    <a:pt x="1606550" y="307975"/>
                  </a:lnTo>
                  <a:lnTo>
                    <a:pt x="1184275" y="355600"/>
                  </a:lnTo>
                  <a:lnTo>
                    <a:pt x="892175" y="403225"/>
                  </a:lnTo>
                  <a:lnTo>
                    <a:pt x="682625" y="450850"/>
                  </a:lnTo>
                  <a:lnTo>
                    <a:pt x="438150" y="530225"/>
                  </a:lnTo>
                  <a:lnTo>
                    <a:pt x="317500" y="571500"/>
                  </a:lnTo>
                  <a:lnTo>
                    <a:pt x="288925" y="571500"/>
                  </a:lnTo>
                  <a:lnTo>
                    <a:pt x="241300" y="555625"/>
                  </a:lnTo>
                  <a:lnTo>
                    <a:pt x="180975" y="520700"/>
                  </a:lnTo>
                  <a:lnTo>
                    <a:pt x="114300" y="466725"/>
                  </a:lnTo>
                  <a:lnTo>
                    <a:pt x="66675" y="412750"/>
                  </a:lnTo>
                  <a:lnTo>
                    <a:pt x="12700" y="342900"/>
                  </a:lnTo>
                  <a:lnTo>
                    <a:pt x="0" y="311150"/>
                  </a:lnTo>
                  <a:lnTo>
                    <a:pt x="3175" y="285750"/>
                  </a:lnTo>
                  <a:lnTo>
                    <a:pt x="9525" y="282575"/>
                  </a:lnTo>
                  <a:lnTo>
                    <a:pt x="28575" y="282575"/>
                  </a:lnTo>
                  <a:lnTo>
                    <a:pt x="60325" y="295275"/>
                  </a:lnTo>
                  <a:lnTo>
                    <a:pt x="114300" y="317500"/>
                  </a:lnTo>
                  <a:lnTo>
                    <a:pt x="171450" y="330200"/>
                  </a:lnTo>
                  <a:lnTo>
                    <a:pt x="225425" y="330200"/>
                  </a:lnTo>
                  <a:lnTo>
                    <a:pt x="311150" y="320675"/>
                  </a:lnTo>
                  <a:lnTo>
                    <a:pt x="466725" y="298450"/>
                  </a:lnTo>
                  <a:lnTo>
                    <a:pt x="669925" y="260350"/>
                  </a:lnTo>
                  <a:lnTo>
                    <a:pt x="898525" y="225425"/>
                  </a:lnTo>
                  <a:lnTo>
                    <a:pt x="1095375" y="193675"/>
                  </a:lnTo>
                  <a:lnTo>
                    <a:pt x="1412875" y="152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4">
              <a:extLst>
                <a:ext uri="{FF2B5EF4-FFF2-40B4-BE49-F238E27FC236}">
                  <a16:creationId xmlns:a16="http://schemas.microsoft.com/office/drawing/2014/main" id="{B5EC755F-F6DA-4440-AC03-B97D8D8A68A5}"/>
                </a:ext>
              </a:extLst>
            </p:cNvPr>
            <p:cNvSpPr/>
            <p:nvPr/>
          </p:nvSpPr>
          <p:spPr>
            <a:xfrm rot="16200000">
              <a:off x="5367339" y="4159251"/>
              <a:ext cx="1703387" cy="1166813"/>
            </a:xfrm>
            <a:custGeom>
              <a:avLst/>
              <a:gdLst>
                <a:gd name="connsiteX0" fmla="*/ 1095375 w 1702594"/>
                <a:gd name="connsiteY0" fmla="*/ 845344 h 1166812"/>
                <a:gd name="connsiteX1" fmla="*/ 1302544 w 1702594"/>
                <a:gd name="connsiteY1" fmla="*/ 857250 h 1166812"/>
                <a:gd name="connsiteX2" fmla="*/ 1381125 w 1702594"/>
                <a:gd name="connsiteY2" fmla="*/ 857250 h 1166812"/>
                <a:gd name="connsiteX3" fmla="*/ 1423988 w 1702594"/>
                <a:gd name="connsiteY3" fmla="*/ 854869 h 1166812"/>
                <a:gd name="connsiteX4" fmla="*/ 1466850 w 1702594"/>
                <a:gd name="connsiteY4" fmla="*/ 842962 h 1166812"/>
                <a:gd name="connsiteX5" fmla="*/ 1478757 w 1702594"/>
                <a:gd name="connsiteY5" fmla="*/ 831056 h 1166812"/>
                <a:gd name="connsiteX6" fmla="*/ 1493044 w 1702594"/>
                <a:gd name="connsiteY6" fmla="*/ 797719 h 1166812"/>
                <a:gd name="connsiteX7" fmla="*/ 1495425 w 1702594"/>
                <a:gd name="connsiteY7" fmla="*/ 764381 h 1166812"/>
                <a:gd name="connsiteX8" fmla="*/ 1481138 w 1702594"/>
                <a:gd name="connsiteY8" fmla="*/ 664369 h 1166812"/>
                <a:gd name="connsiteX9" fmla="*/ 1402557 w 1702594"/>
                <a:gd name="connsiteY9" fmla="*/ 7144 h 1166812"/>
                <a:gd name="connsiteX10" fmla="*/ 1535907 w 1702594"/>
                <a:gd name="connsiteY10" fmla="*/ 0 h 1166812"/>
                <a:gd name="connsiteX11" fmla="*/ 1545432 w 1702594"/>
                <a:gd name="connsiteY11" fmla="*/ 52387 h 1166812"/>
                <a:gd name="connsiteX12" fmla="*/ 1647825 w 1702594"/>
                <a:gd name="connsiteY12" fmla="*/ 757237 h 1166812"/>
                <a:gd name="connsiteX13" fmla="*/ 1666875 w 1702594"/>
                <a:gd name="connsiteY13" fmla="*/ 783431 h 1166812"/>
                <a:gd name="connsiteX14" fmla="*/ 1685925 w 1702594"/>
                <a:gd name="connsiteY14" fmla="*/ 809625 h 1166812"/>
                <a:gd name="connsiteX15" fmla="*/ 1700213 w 1702594"/>
                <a:gd name="connsiteY15" fmla="*/ 842962 h 1166812"/>
                <a:gd name="connsiteX16" fmla="*/ 1702594 w 1702594"/>
                <a:gd name="connsiteY16" fmla="*/ 864394 h 1166812"/>
                <a:gd name="connsiteX17" fmla="*/ 1690688 w 1702594"/>
                <a:gd name="connsiteY17" fmla="*/ 909637 h 1166812"/>
                <a:gd name="connsiteX18" fmla="*/ 1619250 w 1702594"/>
                <a:gd name="connsiteY18" fmla="*/ 1026319 h 1166812"/>
                <a:gd name="connsiteX19" fmla="*/ 1545432 w 1702594"/>
                <a:gd name="connsiteY19" fmla="*/ 1128712 h 1166812"/>
                <a:gd name="connsiteX20" fmla="*/ 1512094 w 1702594"/>
                <a:gd name="connsiteY20" fmla="*/ 1162050 h 1166812"/>
                <a:gd name="connsiteX21" fmla="*/ 1488282 w 1702594"/>
                <a:gd name="connsiteY21" fmla="*/ 1166812 h 1166812"/>
                <a:gd name="connsiteX22" fmla="*/ 1452563 w 1702594"/>
                <a:gd name="connsiteY22" fmla="*/ 1150144 h 1166812"/>
                <a:gd name="connsiteX23" fmla="*/ 1419225 w 1702594"/>
                <a:gd name="connsiteY23" fmla="*/ 1121569 h 1166812"/>
                <a:gd name="connsiteX24" fmla="*/ 1378744 w 1702594"/>
                <a:gd name="connsiteY24" fmla="*/ 1078706 h 1166812"/>
                <a:gd name="connsiteX25" fmla="*/ 1357313 w 1702594"/>
                <a:gd name="connsiteY25" fmla="*/ 1057275 h 1166812"/>
                <a:gd name="connsiteX26" fmla="*/ 371475 w 1702594"/>
                <a:gd name="connsiteY26" fmla="*/ 1026319 h 1166812"/>
                <a:gd name="connsiteX27" fmla="*/ 133350 w 1702594"/>
                <a:gd name="connsiteY27" fmla="*/ 1012031 h 1166812"/>
                <a:gd name="connsiteX28" fmla="*/ 90488 w 1702594"/>
                <a:gd name="connsiteY28" fmla="*/ 992981 h 1166812"/>
                <a:gd name="connsiteX29" fmla="*/ 59532 w 1702594"/>
                <a:gd name="connsiteY29" fmla="*/ 971550 h 1166812"/>
                <a:gd name="connsiteX30" fmla="*/ 23813 w 1702594"/>
                <a:gd name="connsiteY30" fmla="*/ 933450 h 1166812"/>
                <a:gd name="connsiteX31" fmla="*/ 2382 w 1702594"/>
                <a:gd name="connsiteY31" fmla="*/ 904875 h 1166812"/>
                <a:gd name="connsiteX32" fmla="*/ 0 w 1702594"/>
                <a:gd name="connsiteY32" fmla="*/ 881062 h 1166812"/>
                <a:gd name="connsiteX33" fmla="*/ 2382 w 1702594"/>
                <a:gd name="connsiteY33" fmla="*/ 857250 h 1166812"/>
                <a:gd name="connsiteX34" fmla="*/ 26194 w 1702594"/>
                <a:gd name="connsiteY34" fmla="*/ 833437 h 1166812"/>
                <a:gd name="connsiteX35" fmla="*/ 61913 w 1702594"/>
                <a:gd name="connsiteY35" fmla="*/ 821531 h 1166812"/>
                <a:gd name="connsiteX36" fmla="*/ 111919 w 1702594"/>
                <a:gd name="connsiteY36" fmla="*/ 816769 h 1166812"/>
                <a:gd name="connsiteX37" fmla="*/ 338138 w 1702594"/>
                <a:gd name="connsiteY37" fmla="*/ 831056 h 1166812"/>
                <a:gd name="connsiteX38" fmla="*/ 826294 w 1702594"/>
                <a:gd name="connsiteY38" fmla="*/ 835819 h 1166812"/>
                <a:gd name="connsiteX39" fmla="*/ 1095375 w 1702594"/>
                <a:gd name="connsiteY39" fmla="*/ 845344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2594" h="1166812">
                  <a:moveTo>
                    <a:pt x="1095375" y="845344"/>
                  </a:moveTo>
                  <a:lnTo>
                    <a:pt x="1302544" y="857250"/>
                  </a:lnTo>
                  <a:lnTo>
                    <a:pt x="1381125" y="857250"/>
                  </a:lnTo>
                  <a:lnTo>
                    <a:pt x="1423988" y="854869"/>
                  </a:lnTo>
                  <a:lnTo>
                    <a:pt x="1466850" y="842962"/>
                  </a:lnTo>
                  <a:lnTo>
                    <a:pt x="1478757" y="831056"/>
                  </a:lnTo>
                  <a:lnTo>
                    <a:pt x="1493044" y="797719"/>
                  </a:lnTo>
                  <a:lnTo>
                    <a:pt x="1495425" y="764381"/>
                  </a:lnTo>
                  <a:lnTo>
                    <a:pt x="1481138" y="664369"/>
                  </a:lnTo>
                  <a:lnTo>
                    <a:pt x="1402557" y="7144"/>
                  </a:lnTo>
                  <a:lnTo>
                    <a:pt x="1535907" y="0"/>
                  </a:lnTo>
                  <a:lnTo>
                    <a:pt x="1545432" y="52387"/>
                  </a:lnTo>
                  <a:lnTo>
                    <a:pt x="1647825" y="757237"/>
                  </a:lnTo>
                  <a:lnTo>
                    <a:pt x="1666875" y="783431"/>
                  </a:lnTo>
                  <a:lnTo>
                    <a:pt x="1685925" y="809625"/>
                  </a:lnTo>
                  <a:lnTo>
                    <a:pt x="1700213" y="842962"/>
                  </a:lnTo>
                  <a:lnTo>
                    <a:pt x="1702594" y="864394"/>
                  </a:lnTo>
                  <a:lnTo>
                    <a:pt x="1690688" y="909637"/>
                  </a:lnTo>
                  <a:lnTo>
                    <a:pt x="1619250" y="1026319"/>
                  </a:lnTo>
                  <a:lnTo>
                    <a:pt x="1545432" y="1128712"/>
                  </a:lnTo>
                  <a:lnTo>
                    <a:pt x="1512094" y="1162050"/>
                  </a:lnTo>
                  <a:lnTo>
                    <a:pt x="1488282" y="1166812"/>
                  </a:lnTo>
                  <a:lnTo>
                    <a:pt x="1452563" y="1150144"/>
                  </a:lnTo>
                  <a:lnTo>
                    <a:pt x="1419225" y="1121569"/>
                  </a:lnTo>
                  <a:lnTo>
                    <a:pt x="1378744" y="1078706"/>
                  </a:lnTo>
                  <a:lnTo>
                    <a:pt x="1357313" y="1057275"/>
                  </a:lnTo>
                  <a:lnTo>
                    <a:pt x="371475" y="1026319"/>
                  </a:lnTo>
                  <a:lnTo>
                    <a:pt x="133350" y="1012031"/>
                  </a:lnTo>
                  <a:lnTo>
                    <a:pt x="90488" y="992981"/>
                  </a:lnTo>
                  <a:lnTo>
                    <a:pt x="59532" y="971550"/>
                  </a:lnTo>
                  <a:lnTo>
                    <a:pt x="23813" y="933450"/>
                  </a:lnTo>
                  <a:lnTo>
                    <a:pt x="2382" y="904875"/>
                  </a:lnTo>
                  <a:lnTo>
                    <a:pt x="0" y="881062"/>
                  </a:lnTo>
                  <a:lnTo>
                    <a:pt x="2382" y="857250"/>
                  </a:lnTo>
                  <a:lnTo>
                    <a:pt x="26194" y="833437"/>
                  </a:lnTo>
                  <a:lnTo>
                    <a:pt x="61913" y="821531"/>
                  </a:lnTo>
                  <a:lnTo>
                    <a:pt x="111919" y="816769"/>
                  </a:lnTo>
                  <a:lnTo>
                    <a:pt x="338138" y="831056"/>
                  </a:lnTo>
                  <a:lnTo>
                    <a:pt x="826294" y="835819"/>
                  </a:lnTo>
                  <a:lnTo>
                    <a:pt x="1095375" y="8453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1881B00A-4635-4302-BBBE-845D5D9D4EE9}"/>
                </a:ext>
              </a:extLst>
            </p:cNvPr>
            <p:cNvSpPr/>
            <p:nvPr/>
          </p:nvSpPr>
          <p:spPr>
            <a:xfrm>
              <a:off x="5605464" y="4600575"/>
              <a:ext cx="942975" cy="268288"/>
            </a:xfrm>
            <a:custGeom>
              <a:avLst/>
              <a:gdLst>
                <a:gd name="connsiteX0" fmla="*/ 257175 w 942975"/>
                <a:gd name="connsiteY0" fmla="*/ 83344 h 269081"/>
                <a:gd name="connsiteX1" fmla="*/ 942975 w 942975"/>
                <a:gd name="connsiteY1" fmla="*/ 0 h 269081"/>
                <a:gd name="connsiteX2" fmla="*/ 933450 w 942975"/>
                <a:gd name="connsiteY2" fmla="*/ 202406 h 269081"/>
                <a:gd name="connsiteX3" fmla="*/ 809625 w 942975"/>
                <a:gd name="connsiteY3" fmla="*/ 195263 h 269081"/>
                <a:gd name="connsiteX4" fmla="*/ 647700 w 942975"/>
                <a:gd name="connsiteY4" fmla="*/ 192881 h 269081"/>
                <a:gd name="connsiteX5" fmla="*/ 476250 w 942975"/>
                <a:gd name="connsiteY5" fmla="*/ 211931 h 269081"/>
                <a:gd name="connsiteX6" fmla="*/ 0 w 942975"/>
                <a:gd name="connsiteY6" fmla="*/ 269081 h 269081"/>
                <a:gd name="connsiteX7" fmla="*/ 0 w 942975"/>
                <a:gd name="connsiteY7" fmla="*/ 111919 h 269081"/>
                <a:gd name="connsiteX8" fmla="*/ 257175 w 942975"/>
                <a:gd name="connsiteY8" fmla="*/ 83344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975" h="269081">
                  <a:moveTo>
                    <a:pt x="257175" y="83344"/>
                  </a:moveTo>
                  <a:lnTo>
                    <a:pt x="942975" y="0"/>
                  </a:lnTo>
                  <a:lnTo>
                    <a:pt x="933450" y="202406"/>
                  </a:lnTo>
                  <a:lnTo>
                    <a:pt x="809625" y="195263"/>
                  </a:lnTo>
                  <a:lnTo>
                    <a:pt x="647700" y="192881"/>
                  </a:lnTo>
                  <a:lnTo>
                    <a:pt x="476250" y="211931"/>
                  </a:lnTo>
                  <a:lnTo>
                    <a:pt x="0" y="269081"/>
                  </a:lnTo>
                  <a:lnTo>
                    <a:pt x="0" y="111919"/>
                  </a:lnTo>
                  <a:lnTo>
                    <a:pt x="257175" y="833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7">
              <a:extLst>
                <a:ext uri="{FF2B5EF4-FFF2-40B4-BE49-F238E27FC236}">
                  <a16:creationId xmlns:a16="http://schemas.microsoft.com/office/drawing/2014/main" id="{A12CE93F-67F5-4D04-BA69-40349766E182}"/>
                </a:ext>
              </a:extLst>
            </p:cNvPr>
            <p:cNvSpPr/>
            <p:nvPr/>
          </p:nvSpPr>
          <p:spPr>
            <a:xfrm>
              <a:off x="5613401" y="5284788"/>
              <a:ext cx="925513" cy="258762"/>
            </a:xfrm>
            <a:custGeom>
              <a:avLst/>
              <a:gdLst>
                <a:gd name="connsiteX0" fmla="*/ 326232 w 926307"/>
                <a:gd name="connsiteY0" fmla="*/ 200025 h 259556"/>
                <a:gd name="connsiteX1" fmla="*/ 0 w 926307"/>
                <a:gd name="connsiteY1" fmla="*/ 259556 h 259556"/>
                <a:gd name="connsiteX2" fmla="*/ 4763 w 926307"/>
                <a:gd name="connsiteY2" fmla="*/ 76200 h 259556"/>
                <a:gd name="connsiteX3" fmla="*/ 154782 w 926307"/>
                <a:gd name="connsiteY3" fmla="*/ 52387 h 259556"/>
                <a:gd name="connsiteX4" fmla="*/ 416719 w 926307"/>
                <a:gd name="connsiteY4" fmla="*/ 9525 h 259556"/>
                <a:gd name="connsiteX5" fmla="*/ 476250 w 926307"/>
                <a:gd name="connsiteY5" fmla="*/ 4762 h 259556"/>
                <a:gd name="connsiteX6" fmla="*/ 664369 w 926307"/>
                <a:gd name="connsiteY6" fmla="*/ 0 h 259556"/>
                <a:gd name="connsiteX7" fmla="*/ 926307 w 926307"/>
                <a:gd name="connsiteY7" fmla="*/ 2381 h 259556"/>
                <a:gd name="connsiteX8" fmla="*/ 912019 w 926307"/>
                <a:gd name="connsiteY8" fmla="*/ 180975 h 259556"/>
                <a:gd name="connsiteX9" fmla="*/ 764382 w 926307"/>
                <a:gd name="connsiteY9" fmla="*/ 176212 h 259556"/>
                <a:gd name="connsiteX10" fmla="*/ 473869 w 926307"/>
                <a:gd name="connsiteY10" fmla="*/ 176212 h 259556"/>
                <a:gd name="connsiteX11" fmla="*/ 392907 w 926307"/>
                <a:gd name="connsiteY11" fmla="*/ 185737 h 259556"/>
                <a:gd name="connsiteX12" fmla="*/ 326232 w 926307"/>
                <a:gd name="connsiteY12" fmla="*/ 200025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07" h="259556">
                  <a:moveTo>
                    <a:pt x="326232" y="200025"/>
                  </a:moveTo>
                  <a:lnTo>
                    <a:pt x="0" y="259556"/>
                  </a:lnTo>
                  <a:lnTo>
                    <a:pt x="4763" y="76200"/>
                  </a:lnTo>
                  <a:lnTo>
                    <a:pt x="154782" y="52387"/>
                  </a:lnTo>
                  <a:lnTo>
                    <a:pt x="416719" y="9525"/>
                  </a:lnTo>
                  <a:lnTo>
                    <a:pt x="476250" y="4762"/>
                  </a:lnTo>
                  <a:lnTo>
                    <a:pt x="664369" y="0"/>
                  </a:lnTo>
                  <a:lnTo>
                    <a:pt x="926307" y="2381"/>
                  </a:lnTo>
                  <a:lnTo>
                    <a:pt x="912019" y="180975"/>
                  </a:lnTo>
                  <a:lnTo>
                    <a:pt x="764382" y="176212"/>
                  </a:lnTo>
                  <a:lnTo>
                    <a:pt x="473869" y="176212"/>
                  </a:lnTo>
                  <a:lnTo>
                    <a:pt x="392907" y="185737"/>
                  </a:lnTo>
                  <a:lnTo>
                    <a:pt x="326232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6">
              <a:extLst>
                <a:ext uri="{FF2B5EF4-FFF2-40B4-BE49-F238E27FC236}">
                  <a16:creationId xmlns:a16="http://schemas.microsoft.com/office/drawing/2014/main" id="{9D4EF6F4-4358-414A-8973-658ADC8C9691}"/>
                </a:ext>
              </a:extLst>
            </p:cNvPr>
            <p:cNvSpPr/>
            <p:nvPr/>
          </p:nvSpPr>
          <p:spPr>
            <a:xfrm rot="16200000">
              <a:off x="5289553" y="2971801"/>
              <a:ext cx="4691062" cy="1595437"/>
            </a:xfrm>
            <a:custGeom>
              <a:avLst/>
              <a:gdLst>
                <a:gd name="connsiteX0" fmla="*/ 3162300 w 4691062"/>
                <a:gd name="connsiteY0" fmla="*/ 228600 h 1595438"/>
                <a:gd name="connsiteX1" fmla="*/ 3576637 w 4691062"/>
                <a:gd name="connsiteY1" fmla="*/ 190500 h 1595438"/>
                <a:gd name="connsiteX2" fmla="*/ 4024312 w 4691062"/>
                <a:gd name="connsiteY2" fmla="*/ 157163 h 1595438"/>
                <a:gd name="connsiteX3" fmla="*/ 4319587 w 4691062"/>
                <a:gd name="connsiteY3" fmla="*/ 142875 h 1595438"/>
                <a:gd name="connsiteX4" fmla="*/ 4395787 w 4691062"/>
                <a:gd name="connsiteY4" fmla="*/ 128588 h 1595438"/>
                <a:gd name="connsiteX5" fmla="*/ 4471987 w 4691062"/>
                <a:gd name="connsiteY5" fmla="*/ 104775 h 1595438"/>
                <a:gd name="connsiteX6" fmla="*/ 4543425 w 4691062"/>
                <a:gd name="connsiteY6" fmla="*/ 71438 h 1595438"/>
                <a:gd name="connsiteX7" fmla="*/ 4619625 w 4691062"/>
                <a:gd name="connsiteY7" fmla="*/ 28575 h 1595438"/>
                <a:gd name="connsiteX8" fmla="*/ 4667250 w 4691062"/>
                <a:gd name="connsiteY8" fmla="*/ 0 h 1595438"/>
                <a:gd name="connsiteX9" fmla="*/ 4681537 w 4691062"/>
                <a:gd name="connsiteY9" fmla="*/ 4763 h 1595438"/>
                <a:gd name="connsiteX10" fmla="*/ 4691062 w 4691062"/>
                <a:gd name="connsiteY10" fmla="*/ 28575 h 1595438"/>
                <a:gd name="connsiteX11" fmla="*/ 4691062 w 4691062"/>
                <a:gd name="connsiteY11" fmla="*/ 38100 h 1595438"/>
                <a:gd name="connsiteX12" fmla="*/ 4676775 w 4691062"/>
                <a:gd name="connsiteY12" fmla="*/ 80963 h 1595438"/>
                <a:gd name="connsiteX13" fmla="*/ 4652962 w 4691062"/>
                <a:gd name="connsiteY13" fmla="*/ 133350 h 1595438"/>
                <a:gd name="connsiteX14" fmla="*/ 4591050 w 4691062"/>
                <a:gd name="connsiteY14" fmla="*/ 242888 h 1595438"/>
                <a:gd name="connsiteX15" fmla="*/ 4543425 w 4691062"/>
                <a:gd name="connsiteY15" fmla="*/ 314325 h 1595438"/>
                <a:gd name="connsiteX16" fmla="*/ 4495800 w 4691062"/>
                <a:gd name="connsiteY16" fmla="*/ 381000 h 1595438"/>
                <a:gd name="connsiteX17" fmla="*/ 4438650 w 4691062"/>
                <a:gd name="connsiteY17" fmla="*/ 433388 h 1595438"/>
                <a:gd name="connsiteX18" fmla="*/ 4376737 w 4691062"/>
                <a:gd name="connsiteY18" fmla="*/ 476250 h 1595438"/>
                <a:gd name="connsiteX19" fmla="*/ 4305300 w 4691062"/>
                <a:gd name="connsiteY19" fmla="*/ 433388 h 1595438"/>
                <a:gd name="connsiteX20" fmla="*/ 4248150 w 4691062"/>
                <a:gd name="connsiteY20" fmla="*/ 409575 h 1595438"/>
                <a:gd name="connsiteX21" fmla="*/ 4191000 w 4691062"/>
                <a:gd name="connsiteY21" fmla="*/ 395288 h 1595438"/>
                <a:gd name="connsiteX22" fmla="*/ 4090987 w 4691062"/>
                <a:gd name="connsiteY22" fmla="*/ 385763 h 1595438"/>
                <a:gd name="connsiteX23" fmla="*/ 3810000 w 4691062"/>
                <a:gd name="connsiteY23" fmla="*/ 400050 h 1595438"/>
                <a:gd name="connsiteX24" fmla="*/ 3424237 w 4691062"/>
                <a:gd name="connsiteY24" fmla="*/ 414338 h 1595438"/>
                <a:gd name="connsiteX25" fmla="*/ 3114675 w 4691062"/>
                <a:gd name="connsiteY25" fmla="*/ 442913 h 1595438"/>
                <a:gd name="connsiteX26" fmla="*/ 2809875 w 4691062"/>
                <a:gd name="connsiteY26" fmla="*/ 466725 h 1595438"/>
                <a:gd name="connsiteX27" fmla="*/ 2576512 w 4691062"/>
                <a:gd name="connsiteY27" fmla="*/ 495300 h 1595438"/>
                <a:gd name="connsiteX28" fmla="*/ 2228850 w 4691062"/>
                <a:gd name="connsiteY28" fmla="*/ 542925 h 1595438"/>
                <a:gd name="connsiteX29" fmla="*/ 1990725 w 4691062"/>
                <a:gd name="connsiteY29" fmla="*/ 585788 h 1595438"/>
                <a:gd name="connsiteX30" fmla="*/ 1781175 w 4691062"/>
                <a:gd name="connsiteY30" fmla="*/ 628650 h 1595438"/>
                <a:gd name="connsiteX31" fmla="*/ 1514475 w 4691062"/>
                <a:gd name="connsiteY31" fmla="*/ 695325 h 1595438"/>
                <a:gd name="connsiteX32" fmla="*/ 1271587 w 4691062"/>
                <a:gd name="connsiteY32" fmla="*/ 790575 h 1595438"/>
                <a:gd name="connsiteX33" fmla="*/ 904875 w 4691062"/>
                <a:gd name="connsiteY33" fmla="*/ 947738 h 1595438"/>
                <a:gd name="connsiteX34" fmla="*/ 695325 w 4691062"/>
                <a:gd name="connsiteY34" fmla="*/ 1062038 h 1595438"/>
                <a:gd name="connsiteX35" fmla="*/ 590550 w 4691062"/>
                <a:gd name="connsiteY35" fmla="*/ 1123950 h 1595438"/>
                <a:gd name="connsiteX36" fmla="*/ 419100 w 4691062"/>
                <a:gd name="connsiteY36" fmla="*/ 1285875 h 1595438"/>
                <a:gd name="connsiteX37" fmla="*/ 328612 w 4691062"/>
                <a:gd name="connsiteY37" fmla="*/ 1385888 h 1595438"/>
                <a:gd name="connsiteX38" fmla="*/ 285750 w 4691062"/>
                <a:gd name="connsiteY38" fmla="*/ 1457325 h 1595438"/>
                <a:gd name="connsiteX39" fmla="*/ 247650 w 4691062"/>
                <a:gd name="connsiteY39" fmla="*/ 1533525 h 1595438"/>
                <a:gd name="connsiteX40" fmla="*/ 171450 w 4691062"/>
                <a:gd name="connsiteY40" fmla="*/ 1562100 h 1595438"/>
                <a:gd name="connsiteX41" fmla="*/ 109537 w 4691062"/>
                <a:gd name="connsiteY41" fmla="*/ 1581150 h 1595438"/>
                <a:gd name="connsiteX42" fmla="*/ 61912 w 4691062"/>
                <a:gd name="connsiteY42" fmla="*/ 1590675 h 1595438"/>
                <a:gd name="connsiteX43" fmla="*/ 42862 w 4691062"/>
                <a:gd name="connsiteY43" fmla="*/ 1595438 h 1595438"/>
                <a:gd name="connsiteX44" fmla="*/ 19050 w 4691062"/>
                <a:gd name="connsiteY44" fmla="*/ 1581150 h 1595438"/>
                <a:gd name="connsiteX45" fmla="*/ 0 w 4691062"/>
                <a:gd name="connsiteY45" fmla="*/ 1528763 h 1595438"/>
                <a:gd name="connsiteX46" fmla="*/ 9525 w 4691062"/>
                <a:gd name="connsiteY46" fmla="*/ 1471613 h 1595438"/>
                <a:gd name="connsiteX47" fmla="*/ 28575 w 4691062"/>
                <a:gd name="connsiteY47" fmla="*/ 1390650 h 1595438"/>
                <a:gd name="connsiteX48" fmla="*/ 61912 w 4691062"/>
                <a:gd name="connsiteY48" fmla="*/ 1314450 h 1595438"/>
                <a:gd name="connsiteX49" fmla="*/ 119062 w 4691062"/>
                <a:gd name="connsiteY49" fmla="*/ 1223963 h 1595438"/>
                <a:gd name="connsiteX50" fmla="*/ 185737 w 4691062"/>
                <a:gd name="connsiteY50" fmla="*/ 1147763 h 1595438"/>
                <a:gd name="connsiteX51" fmla="*/ 338137 w 4691062"/>
                <a:gd name="connsiteY51" fmla="*/ 1019175 h 1595438"/>
                <a:gd name="connsiteX52" fmla="*/ 500062 w 4691062"/>
                <a:gd name="connsiteY52" fmla="*/ 919163 h 1595438"/>
                <a:gd name="connsiteX53" fmla="*/ 676275 w 4691062"/>
                <a:gd name="connsiteY53" fmla="*/ 819150 h 1595438"/>
                <a:gd name="connsiteX54" fmla="*/ 942975 w 4691062"/>
                <a:gd name="connsiteY54" fmla="*/ 695325 h 1595438"/>
                <a:gd name="connsiteX55" fmla="*/ 1300162 w 4691062"/>
                <a:gd name="connsiteY55" fmla="*/ 557213 h 1595438"/>
                <a:gd name="connsiteX56" fmla="*/ 1471612 w 4691062"/>
                <a:gd name="connsiteY56" fmla="*/ 500063 h 1595438"/>
                <a:gd name="connsiteX57" fmla="*/ 1762125 w 4691062"/>
                <a:gd name="connsiteY57" fmla="*/ 433388 h 1595438"/>
                <a:gd name="connsiteX58" fmla="*/ 2195512 w 4691062"/>
                <a:gd name="connsiteY58" fmla="*/ 352425 h 1595438"/>
                <a:gd name="connsiteX59" fmla="*/ 2757487 w 4691062"/>
                <a:gd name="connsiteY59" fmla="*/ 266700 h 1595438"/>
                <a:gd name="connsiteX60" fmla="*/ 3162300 w 4691062"/>
                <a:gd name="connsiteY60" fmla="*/ 228600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91062" h="1595438">
                  <a:moveTo>
                    <a:pt x="3162300" y="228600"/>
                  </a:moveTo>
                  <a:lnTo>
                    <a:pt x="3576637" y="190500"/>
                  </a:lnTo>
                  <a:lnTo>
                    <a:pt x="4024312" y="157163"/>
                  </a:lnTo>
                  <a:lnTo>
                    <a:pt x="4319587" y="142875"/>
                  </a:lnTo>
                  <a:lnTo>
                    <a:pt x="4395787" y="128588"/>
                  </a:lnTo>
                  <a:lnTo>
                    <a:pt x="4471987" y="104775"/>
                  </a:lnTo>
                  <a:lnTo>
                    <a:pt x="4543425" y="71438"/>
                  </a:lnTo>
                  <a:lnTo>
                    <a:pt x="4619625" y="28575"/>
                  </a:lnTo>
                  <a:lnTo>
                    <a:pt x="4667250" y="0"/>
                  </a:lnTo>
                  <a:lnTo>
                    <a:pt x="4681537" y="4763"/>
                  </a:lnTo>
                  <a:lnTo>
                    <a:pt x="4691062" y="28575"/>
                  </a:lnTo>
                  <a:lnTo>
                    <a:pt x="4691062" y="38100"/>
                  </a:lnTo>
                  <a:lnTo>
                    <a:pt x="4676775" y="80963"/>
                  </a:lnTo>
                  <a:lnTo>
                    <a:pt x="4652962" y="133350"/>
                  </a:lnTo>
                  <a:lnTo>
                    <a:pt x="4591050" y="242888"/>
                  </a:lnTo>
                  <a:lnTo>
                    <a:pt x="4543425" y="314325"/>
                  </a:lnTo>
                  <a:lnTo>
                    <a:pt x="4495800" y="381000"/>
                  </a:lnTo>
                  <a:lnTo>
                    <a:pt x="4438650" y="433388"/>
                  </a:lnTo>
                  <a:lnTo>
                    <a:pt x="4376737" y="476250"/>
                  </a:lnTo>
                  <a:lnTo>
                    <a:pt x="4305300" y="433388"/>
                  </a:lnTo>
                  <a:lnTo>
                    <a:pt x="4248150" y="409575"/>
                  </a:lnTo>
                  <a:lnTo>
                    <a:pt x="4191000" y="395288"/>
                  </a:lnTo>
                  <a:lnTo>
                    <a:pt x="4090987" y="385763"/>
                  </a:lnTo>
                  <a:lnTo>
                    <a:pt x="3810000" y="400050"/>
                  </a:lnTo>
                  <a:lnTo>
                    <a:pt x="3424237" y="414338"/>
                  </a:lnTo>
                  <a:lnTo>
                    <a:pt x="3114675" y="442913"/>
                  </a:lnTo>
                  <a:lnTo>
                    <a:pt x="2809875" y="466725"/>
                  </a:lnTo>
                  <a:lnTo>
                    <a:pt x="2576512" y="495300"/>
                  </a:lnTo>
                  <a:lnTo>
                    <a:pt x="2228850" y="542925"/>
                  </a:lnTo>
                  <a:lnTo>
                    <a:pt x="1990725" y="585788"/>
                  </a:lnTo>
                  <a:lnTo>
                    <a:pt x="1781175" y="628650"/>
                  </a:lnTo>
                  <a:lnTo>
                    <a:pt x="1514475" y="695325"/>
                  </a:lnTo>
                  <a:lnTo>
                    <a:pt x="1271587" y="790575"/>
                  </a:lnTo>
                  <a:lnTo>
                    <a:pt x="904875" y="947738"/>
                  </a:lnTo>
                  <a:lnTo>
                    <a:pt x="695325" y="1062038"/>
                  </a:lnTo>
                  <a:lnTo>
                    <a:pt x="590550" y="1123950"/>
                  </a:lnTo>
                  <a:lnTo>
                    <a:pt x="419100" y="1285875"/>
                  </a:lnTo>
                  <a:lnTo>
                    <a:pt x="328612" y="1385888"/>
                  </a:lnTo>
                  <a:lnTo>
                    <a:pt x="285750" y="1457325"/>
                  </a:lnTo>
                  <a:lnTo>
                    <a:pt x="247650" y="1533525"/>
                  </a:lnTo>
                  <a:lnTo>
                    <a:pt x="171450" y="1562100"/>
                  </a:lnTo>
                  <a:lnTo>
                    <a:pt x="109537" y="1581150"/>
                  </a:lnTo>
                  <a:lnTo>
                    <a:pt x="61912" y="1590675"/>
                  </a:lnTo>
                  <a:lnTo>
                    <a:pt x="42862" y="1595438"/>
                  </a:lnTo>
                  <a:lnTo>
                    <a:pt x="19050" y="1581150"/>
                  </a:lnTo>
                  <a:lnTo>
                    <a:pt x="0" y="1528763"/>
                  </a:lnTo>
                  <a:lnTo>
                    <a:pt x="9525" y="1471613"/>
                  </a:lnTo>
                  <a:lnTo>
                    <a:pt x="28575" y="1390650"/>
                  </a:lnTo>
                  <a:lnTo>
                    <a:pt x="61912" y="1314450"/>
                  </a:lnTo>
                  <a:lnTo>
                    <a:pt x="119062" y="1223963"/>
                  </a:lnTo>
                  <a:lnTo>
                    <a:pt x="185737" y="1147763"/>
                  </a:lnTo>
                  <a:lnTo>
                    <a:pt x="338137" y="1019175"/>
                  </a:lnTo>
                  <a:lnTo>
                    <a:pt x="500062" y="919163"/>
                  </a:lnTo>
                  <a:lnTo>
                    <a:pt x="676275" y="819150"/>
                  </a:lnTo>
                  <a:lnTo>
                    <a:pt x="942975" y="695325"/>
                  </a:lnTo>
                  <a:lnTo>
                    <a:pt x="1300162" y="557213"/>
                  </a:lnTo>
                  <a:lnTo>
                    <a:pt x="1471612" y="500063"/>
                  </a:lnTo>
                  <a:lnTo>
                    <a:pt x="1762125" y="433388"/>
                  </a:lnTo>
                  <a:lnTo>
                    <a:pt x="2195512" y="352425"/>
                  </a:lnTo>
                  <a:lnTo>
                    <a:pt x="2757487" y="266700"/>
                  </a:lnTo>
                  <a:lnTo>
                    <a:pt x="3162300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7">
              <a:extLst>
                <a:ext uri="{FF2B5EF4-FFF2-40B4-BE49-F238E27FC236}">
                  <a16:creationId xmlns:a16="http://schemas.microsoft.com/office/drawing/2014/main" id="{D0C1BA69-11DF-47C7-9F09-6CA0500DCA9F}"/>
                </a:ext>
              </a:extLst>
            </p:cNvPr>
            <p:cNvSpPr/>
            <p:nvPr/>
          </p:nvSpPr>
          <p:spPr>
            <a:xfrm rot="16200000">
              <a:off x="7809708" y="5282407"/>
              <a:ext cx="814388" cy="428625"/>
            </a:xfrm>
            <a:custGeom>
              <a:avLst/>
              <a:gdLst>
                <a:gd name="connsiteX0" fmla="*/ 421481 w 814387"/>
                <a:gd name="connsiteY0" fmla="*/ 223838 h 428625"/>
                <a:gd name="connsiteX1" fmla="*/ 626269 w 814387"/>
                <a:gd name="connsiteY1" fmla="*/ 319088 h 428625"/>
                <a:gd name="connsiteX2" fmla="*/ 776287 w 814387"/>
                <a:gd name="connsiteY2" fmla="*/ 376238 h 428625"/>
                <a:gd name="connsiteX3" fmla="*/ 804862 w 814387"/>
                <a:gd name="connsiteY3" fmla="*/ 392907 h 428625"/>
                <a:gd name="connsiteX4" fmla="*/ 814387 w 814387"/>
                <a:gd name="connsiteY4" fmla="*/ 407194 h 428625"/>
                <a:gd name="connsiteX5" fmla="*/ 807244 w 814387"/>
                <a:gd name="connsiteY5" fmla="*/ 419100 h 428625"/>
                <a:gd name="connsiteX6" fmla="*/ 769144 w 814387"/>
                <a:gd name="connsiteY6" fmla="*/ 428625 h 428625"/>
                <a:gd name="connsiteX7" fmla="*/ 716756 w 814387"/>
                <a:gd name="connsiteY7" fmla="*/ 426244 h 428625"/>
                <a:gd name="connsiteX8" fmla="*/ 383381 w 814387"/>
                <a:gd name="connsiteY8" fmla="*/ 376238 h 428625"/>
                <a:gd name="connsiteX9" fmla="*/ 314325 w 814387"/>
                <a:gd name="connsiteY9" fmla="*/ 361950 h 428625"/>
                <a:gd name="connsiteX10" fmla="*/ 35719 w 814387"/>
                <a:gd name="connsiteY10" fmla="*/ 369094 h 428625"/>
                <a:gd name="connsiteX11" fmla="*/ 0 w 814387"/>
                <a:gd name="connsiteY11" fmla="*/ 373857 h 428625"/>
                <a:gd name="connsiteX12" fmla="*/ 66675 w 814387"/>
                <a:gd name="connsiteY12" fmla="*/ 202407 h 428625"/>
                <a:gd name="connsiteX13" fmla="*/ 190500 w 814387"/>
                <a:gd name="connsiteY13" fmla="*/ 59532 h 428625"/>
                <a:gd name="connsiteX14" fmla="*/ 330994 w 814387"/>
                <a:gd name="connsiteY14" fmla="*/ 0 h 428625"/>
                <a:gd name="connsiteX15" fmla="*/ 309562 w 814387"/>
                <a:gd name="connsiteY15" fmla="*/ 35719 h 428625"/>
                <a:gd name="connsiteX16" fmla="*/ 295275 w 814387"/>
                <a:gd name="connsiteY16" fmla="*/ 69057 h 428625"/>
                <a:gd name="connsiteX17" fmla="*/ 295275 w 814387"/>
                <a:gd name="connsiteY17" fmla="*/ 97632 h 428625"/>
                <a:gd name="connsiteX18" fmla="*/ 304800 w 814387"/>
                <a:gd name="connsiteY18" fmla="*/ 130969 h 428625"/>
                <a:gd name="connsiteX19" fmla="*/ 323850 w 814387"/>
                <a:gd name="connsiteY19" fmla="*/ 164307 h 428625"/>
                <a:gd name="connsiteX20" fmla="*/ 354806 w 814387"/>
                <a:gd name="connsiteY20" fmla="*/ 192882 h 428625"/>
                <a:gd name="connsiteX21" fmla="*/ 421481 w 814387"/>
                <a:gd name="connsiteY21" fmla="*/ 2238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4387" h="428625">
                  <a:moveTo>
                    <a:pt x="421481" y="223838"/>
                  </a:moveTo>
                  <a:lnTo>
                    <a:pt x="626269" y="319088"/>
                  </a:lnTo>
                  <a:lnTo>
                    <a:pt x="776287" y="376238"/>
                  </a:lnTo>
                  <a:lnTo>
                    <a:pt x="804862" y="392907"/>
                  </a:lnTo>
                  <a:lnTo>
                    <a:pt x="814387" y="407194"/>
                  </a:lnTo>
                  <a:lnTo>
                    <a:pt x="807244" y="419100"/>
                  </a:lnTo>
                  <a:lnTo>
                    <a:pt x="769144" y="428625"/>
                  </a:lnTo>
                  <a:lnTo>
                    <a:pt x="716756" y="426244"/>
                  </a:lnTo>
                  <a:lnTo>
                    <a:pt x="383381" y="376238"/>
                  </a:lnTo>
                  <a:lnTo>
                    <a:pt x="314325" y="361950"/>
                  </a:lnTo>
                  <a:lnTo>
                    <a:pt x="35719" y="369094"/>
                  </a:lnTo>
                  <a:lnTo>
                    <a:pt x="0" y="373857"/>
                  </a:lnTo>
                  <a:lnTo>
                    <a:pt x="66675" y="202407"/>
                  </a:lnTo>
                  <a:lnTo>
                    <a:pt x="190500" y="59532"/>
                  </a:lnTo>
                  <a:lnTo>
                    <a:pt x="330994" y="0"/>
                  </a:lnTo>
                  <a:lnTo>
                    <a:pt x="309562" y="35719"/>
                  </a:lnTo>
                  <a:lnTo>
                    <a:pt x="295275" y="69057"/>
                  </a:lnTo>
                  <a:lnTo>
                    <a:pt x="295275" y="97632"/>
                  </a:lnTo>
                  <a:lnTo>
                    <a:pt x="304800" y="130969"/>
                  </a:lnTo>
                  <a:lnTo>
                    <a:pt x="323850" y="164307"/>
                  </a:lnTo>
                  <a:lnTo>
                    <a:pt x="354806" y="192882"/>
                  </a:lnTo>
                  <a:lnTo>
                    <a:pt x="421481" y="2238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9">
              <a:extLst>
                <a:ext uri="{FF2B5EF4-FFF2-40B4-BE49-F238E27FC236}">
                  <a16:creationId xmlns:a16="http://schemas.microsoft.com/office/drawing/2014/main" id="{D49618D0-7511-489E-8692-AB8BEA3F651E}"/>
                </a:ext>
              </a:extLst>
            </p:cNvPr>
            <p:cNvSpPr/>
            <p:nvPr/>
          </p:nvSpPr>
          <p:spPr>
            <a:xfrm>
              <a:off x="6740526" y="3740151"/>
              <a:ext cx="1419225" cy="1641475"/>
            </a:xfrm>
            <a:custGeom>
              <a:avLst/>
              <a:gdLst>
                <a:gd name="connsiteX0" fmla="*/ 1196975 w 1419225"/>
                <a:gd name="connsiteY0" fmla="*/ 577850 h 1641475"/>
                <a:gd name="connsiteX1" fmla="*/ 1047750 w 1419225"/>
                <a:gd name="connsiteY1" fmla="*/ 768350 h 1641475"/>
                <a:gd name="connsiteX2" fmla="*/ 885825 w 1419225"/>
                <a:gd name="connsiteY2" fmla="*/ 942975 h 1641475"/>
                <a:gd name="connsiteX3" fmla="*/ 682625 w 1419225"/>
                <a:gd name="connsiteY3" fmla="*/ 1171575 h 1641475"/>
                <a:gd name="connsiteX4" fmla="*/ 539750 w 1419225"/>
                <a:gd name="connsiteY4" fmla="*/ 1292225 h 1641475"/>
                <a:gd name="connsiteX5" fmla="*/ 460375 w 1419225"/>
                <a:gd name="connsiteY5" fmla="*/ 1349375 h 1641475"/>
                <a:gd name="connsiteX6" fmla="*/ 247650 w 1419225"/>
                <a:gd name="connsiteY6" fmla="*/ 1511300 h 1641475"/>
                <a:gd name="connsiteX7" fmla="*/ 117475 w 1419225"/>
                <a:gd name="connsiteY7" fmla="*/ 1597025 h 1641475"/>
                <a:gd name="connsiteX8" fmla="*/ 63500 w 1419225"/>
                <a:gd name="connsiteY8" fmla="*/ 1628775 h 1641475"/>
                <a:gd name="connsiteX9" fmla="*/ 34925 w 1419225"/>
                <a:gd name="connsiteY9" fmla="*/ 1641475 h 1641475"/>
                <a:gd name="connsiteX10" fmla="*/ 15875 w 1419225"/>
                <a:gd name="connsiteY10" fmla="*/ 1641475 h 1641475"/>
                <a:gd name="connsiteX11" fmla="*/ 0 w 1419225"/>
                <a:gd name="connsiteY11" fmla="*/ 1628775 h 1641475"/>
                <a:gd name="connsiteX12" fmla="*/ 6350 w 1419225"/>
                <a:gd name="connsiteY12" fmla="*/ 1603375 h 1641475"/>
                <a:gd name="connsiteX13" fmla="*/ 25400 w 1419225"/>
                <a:gd name="connsiteY13" fmla="*/ 1574800 h 1641475"/>
                <a:gd name="connsiteX14" fmla="*/ 127000 w 1419225"/>
                <a:gd name="connsiteY14" fmla="*/ 1485900 h 1641475"/>
                <a:gd name="connsiteX15" fmla="*/ 317500 w 1419225"/>
                <a:gd name="connsiteY15" fmla="*/ 1311275 h 1641475"/>
                <a:gd name="connsiteX16" fmla="*/ 460375 w 1419225"/>
                <a:gd name="connsiteY16" fmla="*/ 1165225 h 1641475"/>
                <a:gd name="connsiteX17" fmla="*/ 571500 w 1419225"/>
                <a:gd name="connsiteY17" fmla="*/ 1047750 h 1641475"/>
                <a:gd name="connsiteX18" fmla="*/ 688975 w 1419225"/>
                <a:gd name="connsiteY18" fmla="*/ 904875 h 1641475"/>
                <a:gd name="connsiteX19" fmla="*/ 787400 w 1419225"/>
                <a:gd name="connsiteY19" fmla="*/ 796925 h 1641475"/>
                <a:gd name="connsiteX20" fmla="*/ 879475 w 1419225"/>
                <a:gd name="connsiteY20" fmla="*/ 669925 h 1641475"/>
                <a:gd name="connsiteX21" fmla="*/ 1006475 w 1419225"/>
                <a:gd name="connsiteY21" fmla="*/ 488950 h 1641475"/>
                <a:gd name="connsiteX22" fmla="*/ 1041400 w 1419225"/>
                <a:gd name="connsiteY22" fmla="*/ 422275 h 1641475"/>
                <a:gd name="connsiteX23" fmla="*/ 1066800 w 1419225"/>
                <a:gd name="connsiteY23" fmla="*/ 368300 h 1641475"/>
                <a:gd name="connsiteX24" fmla="*/ 1101725 w 1419225"/>
                <a:gd name="connsiteY24" fmla="*/ 269875 h 1641475"/>
                <a:gd name="connsiteX25" fmla="*/ 1111250 w 1419225"/>
                <a:gd name="connsiteY25" fmla="*/ 203200 h 1641475"/>
                <a:gd name="connsiteX26" fmla="*/ 1108075 w 1419225"/>
                <a:gd name="connsiteY26" fmla="*/ 171450 h 1641475"/>
                <a:gd name="connsiteX27" fmla="*/ 1089025 w 1419225"/>
                <a:gd name="connsiteY27" fmla="*/ 130175 h 1641475"/>
                <a:gd name="connsiteX28" fmla="*/ 1041400 w 1419225"/>
                <a:gd name="connsiteY28" fmla="*/ 66675 h 1641475"/>
                <a:gd name="connsiteX29" fmla="*/ 1016000 w 1419225"/>
                <a:gd name="connsiteY29" fmla="*/ 38100 h 1641475"/>
                <a:gd name="connsiteX30" fmla="*/ 1012825 w 1419225"/>
                <a:gd name="connsiteY30" fmla="*/ 25400 h 1641475"/>
                <a:gd name="connsiteX31" fmla="*/ 1012825 w 1419225"/>
                <a:gd name="connsiteY31" fmla="*/ 9525 h 1641475"/>
                <a:gd name="connsiteX32" fmla="*/ 1022350 w 1419225"/>
                <a:gd name="connsiteY32" fmla="*/ 0 h 1641475"/>
                <a:gd name="connsiteX33" fmla="*/ 1041400 w 1419225"/>
                <a:gd name="connsiteY33" fmla="*/ 0 h 1641475"/>
                <a:gd name="connsiteX34" fmla="*/ 1076325 w 1419225"/>
                <a:gd name="connsiteY34" fmla="*/ 3175 h 1641475"/>
                <a:gd name="connsiteX35" fmla="*/ 1130300 w 1419225"/>
                <a:gd name="connsiteY35" fmla="*/ 15875 h 1641475"/>
                <a:gd name="connsiteX36" fmla="*/ 1181100 w 1419225"/>
                <a:gd name="connsiteY36" fmla="*/ 34925 h 1641475"/>
                <a:gd name="connsiteX37" fmla="*/ 1247775 w 1419225"/>
                <a:gd name="connsiteY37" fmla="*/ 69850 h 1641475"/>
                <a:gd name="connsiteX38" fmla="*/ 1320800 w 1419225"/>
                <a:gd name="connsiteY38" fmla="*/ 123825 h 1641475"/>
                <a:gd name="connsiteX39" fmla="*/ 1368425 w 1419225"/>
                <a:gd name="connsiteY39" fmla="*/ 177800 h 1641475"/>
                <a:gd name="connsiteX40" fmla="*/ 1403350 w 1419225"/>
                <a:gd name="connsiteY40" fmla="*/ 228600 h 1641475"/>
                <a:gd name="connsiteX41" fmla="*/ 1419225 w 1419225"/>
                <a:gd name="connsiteY41" fmla="*/ 266700 h 1641475"/>
                <a:gd name="connsiteX42" fmla="*/ 1393825 w 1419225"/>
                <a:gd name="connsiteY42" fmla="*/ 307975 h 1641475"/>
                <a:gd name="connsiteX43" fmla="*/ 1196975 w 1419225"/>
                <a:gd name="connsiteY43" fmla="*/ 577850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19225" h="1641475">
                  <a:moveTo>
                    <a:pt x="1196975" y="577850"/>
                  </a:moveTo>
                  <a:lnTo>
                    <a:pt x="1047750" y="768350"/>
                  </a:lnTo>
                  <a:lnTo>
                    <a:pt x="885825" y="942975"/>
                  </a:lnTo>
                  <a:lnTo>
                    <a:pt x="682625" y="1171575"/>
                  </a:lnTo>
                  <a:lnTo>
                    <a:pt x="539750" y="1292225"/>
                  </a:lnTo>
                  <a:lnTo>
                    <a:pt x="460375" y="1349375"/>
                  </a:lnTo>
                  <a:lnTo>
                    <a:pt x="247650" y="1511300"/>
                  </a:lnTo>
                  <a:lnTo>
                    <a:pt x="117475" y="1597025"/>
                  </a:lnTo>
                  <a:lnTo>
                    <a:pt x="63500" y="1628775"/>
                  </a:lnTo>
                  <a:lnTo>
                    <a:pt x="34925" y="1641475"/>
                  </a:lnTo>
                  <a:lnTo>
                    <a:pt x="15875" y="1641475"/>
                  </a:lnTo>
                  <a:lnTo>
                    <a:pt x="0" y="1628775"/>
                  </a:lnTo>
                  <a:lnTo>
                    <a:pt x="6350" y="1603375"/>
                  </a:lnTo>
                  <a:lnTo>
                    <a:pt x="25400" y="1574800"/>
                  </a:lnTo>
                  <a:lnTo>
                    <a:pt x="127000" y="1485900"/>
                  </a:lnTo>
                  <a:lnTo>
                    <a:pt x="317500" y="1311275"/>
                  </a:lnTo>
                  <a:lnTo>
                    <a:pt x="460375" y="1165225"/>
                  </a:lnTo>
                  <a:lnTo>
                    <a:pt x="571500" y="1047750"/>
                  </a:lnTo>
                  <a:lnTo>
                    <a:pt x="688975" y="904875"/>
                  </a:lnTo>
                  <a:lnTo>
                    <a:pt x="787400" y="796925"/>
                  </a:lnTo>
                  <a:lnTo>
                    <a:pt x="879475" y="669925"/>
                  </a:lnTo>
                  <a:lnTo>
                    <a:pt x="1006475" y="488950"/>
                  </a:lnTo>
                  <a:lnTo>
                    <a:pt x="1041400" y="422275"/>
                  </a:lnTo>
                  <a:lnTo>
                    <a:pt x="1066800" y="368300"/>
                  </a:lnTo>
                  <a:lnTo>
                    <a:pt x="1101725" y="269875"/>
                  </a:lnTo>
                  <a:lnTo>
                    <a:pt x="1111250" y="203200"/>
                  </a:lnTo>
                  <a:lnTo>
                    <a:pt x="1108075" y="171450"/>
                  </a:lnTo>
                  <a:lnTo>
                    <a:pt x="1089025" y="130175"/>
                  </a:lnTo>
                  <a:lnTo>
                    <a:pt x="1041400" y="66675"/>
                  </a:lnTo>
                  <a:lnTo>
                    <a:pt x="1016000" y="38100"/>
                  </a:lnTo>
                  <a:lnTo>
                    <a:pt x="1012825" y="25400"/>
                  </a:lnTo>
                  <a:lnTo>
                    <a:pt x="1012825" y="9525"/>
                  </a:lnTo>
                  <a:lnTo>
                    <a:pt x="1022350" y="0"/>
                  </a:lnTo>
                  <a:lnTo>
                    <a:pt x="1041400" y="0"/>
                  </a:lnTo>
                  <a:lnTo>
                    <a:pt x="1076325" y="3175"/>
                  </a:lnTo>
                  <a:lnTo>
                    <a:pt x="1130300" y="15875"/>
                  </a:lnTo>
                  <a:lnTo>
                    <a:pt x="1181100" y="34925"/>
                  </a:lnTo>
                  <a:lnTo>
                    <a:pt x="1247775" y="69850"/>
                  </a:lnTo>
                  <a:lnTo>
                    <a:pt x="1320800" y="123825"/>
                  </a:lnTo>
                  <a:lnTo>
                    <a:pt x="1368425" y="177800"/>
                  </a:lnTo>
                  <a:lnTo>
                    <a:pt x="1403350" y="228600"/>
                  </a:lnTo>
                  <a:lnTo>
                    <a:pt x="1419225" y="266700"/>
                  </a:lnTo>
                  <a:lnTo>
                    <a:pt x="1393825" y="307975"/>
                  </a:lnTo>
                  <a:lnTo>
                    <a:pt x="1196975" y="577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0">
              <a:extLst>
                <a:ext uri="{FF2B5EF4-FFF2-40B4-BE49-F238E27FC236}">
                  <a16:creationId xmlns:a16="http://schemas.microsoft.com/office/drawing/2014/main" id="{EF42B661-C891-4D91-8F51-B49B74100A23}"/>
                </a:ext>
              </a:extLst>
            </p:cNvPr>
            <p:cNvSpPr/>
            <p:nvPr/>
          </p:nvSpPr>
          <p:spPr>
            <a:xfrm>
              <a:off x="7553326" y="2038350"/>
              <a:ext cx="703263" cy="700088"/>
            </a:xfrm>
            <a:custGeom>
              <a:avLst/>
              <a:gdLst>
                <a:gd name="connsiteX0" fmla="*/ 116681 w 702469"/>
                <a:gd name="connsiteY0" fmla="*/ 161925 h 700088"/>
                <a:gd name="connsiteX1" fmla="*/ 242888 w 702469"/>
                <a:gd name="connsiteY1" fmla="*/ 309563 h 700088"/>
                <a:gd name="connsiteX2" fmla="*/ 376238 w 702469"/>
                <a:gd name="connsiteY2" fmla="*/ 473869 h 700088"/>
                <a:gd name="connsiteX3" fmla="*/ 495300 w 702469"/>
                <a:gd name="connsiteY3" fmla="*/ 645319 h 700088"/>
                <a:gd name="connsiteX4" fmla="*/ 528638 w 702469"/>
                <a:gd name="connsiteY4" fmla="*/ 673894 h 700088"/>
                <a:gd name="connsiteX5" fmla="*/ 566738 w 702469"/>
                <a:gd name="connsiteY5" fmla="*/ 692944 h 700088"/>
                <a:gd name="connsiteX6" fmla="*/ 600075 w 702469"/>
                <a:gd name="connsiteY6" fmla="*/ 700088 h 700088"/>
                <a:gd name="connsiteX7" fmla="*/ 631031 w 702469"/>
                <a:gd name="connsiteY7" fmla="*/ 700088 h 700088"/>
                <a:gd name="connsiteX8" fmla="*/ 654844 w 702469"/>
                <a:gd name="connsiteY8" fmla="*/ 690563 h 700088"/>
                <a:gd name="connsiteX9" fmla="*/ 676275 w 702469"/>
                <a:gd name="connsiteY9" fmla="*/ 661988 h 700088"/>
                <a:gd name="connsiteX10" fmla="*/ 692944 w 702469"/>
                <a:gd name="connsiteY10" fmla="*/ 621506 h 700088"/>
                <a:gd name="connsiteX11" fmla="*/ 700088 w 702469"/>
                <a:gd name="connsiteY11" fmla="*/ 576263 h 700088"/>
                <a:gd name="connsiteX12" fmla="*/ 702469 w 702469"/>
                <a:gd name="connsiteY12" fmla="*/ 526256 h 700088"/>
                <a:gd name="connsiteX13" fmla="*/ 685800 w 702469"/>
                <a:gd name="connsiteY13" fmla="*/ 471488 h 700088"/>
                <a:gd name="connsiteX14" fmla="*/ 642938 w 702469"/>
                <a:gd name="connsiteY14" fmla="*/ 392906 h 700088"/>
                <a:gd name="connsiteX15" fmla="*/ 602456 w 702469"/>
                <a:gd name="connsiteY15" fmla="*/ 338138 h 700088"/>
                <a:gd name="connsiteX16" fmla="*/ 547688 w 702469"/>
                <a:gd name="connsiteY16" fmla="*/ 278606 h 700088"/>
                <a:gd name="connsiteX17" fmla="*/ 381000 w 702469"/>
                <a:gd name="connsiteY17" fmla="*/ 180975 h 700088"/>
                <a:gd name="connsiteX18" fmla="*/ 242888 w 702469"/>
                <a:gd name="connsiteY18" fmla="*/ 107156 h 700088"/>
                <a:gd name="connsiteX19" fmla="*/ 73819 w 702469"/>
                <a:gd name="connsiteY19" fmla="*/ 19050 h 700088"/>
                <a:gd name="connsiteX20" fmla="*/ 26194 w 702469"/>
                <a:gd name="connsiteY20" fmla="*/ 0 h 700088"/>
                <a:gd name="connsiteX21" fmla="*/ 4763 w 702469"/>
                <a:gd name="connsiteY21" fmla="*/ 0 h 700088"/>
                <a:gd name="connsiteX22" fmla="*/ 0 w 702469"/>
                <a:gd name="connsiteY22" fmla="*/ 9525 h 700088"/>
                <a:gd name="connsiteX23" fmla="*/ 0 w 702469"/>
                <a:gd name="connsiteY23" fmla="*/ 30956 h 700088"/>
                <a:gd name="connsiteX24" fmla="*/ 23813 w 702469"/>
                <a:gd name="connsiteY24" fmla="*/ 66675 h 700088"/>
                <a:gd name="connsiteX25" fmla="*/ 116681 w 702469"/>
                <a:gd name="connsiteY25" fmla="*/ 161925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2469" h="700088">
                  <a:moveTo>
                    <a:pt x="116681" y="161925"/>
                  </a:moveTo>
                  <a:lnTo>
                    <a:pt x="242888" y="309563"/>
                  </a:lnTo>
                  <a:lnTo>
                    <a:pt x="376238" y="473869"/>
                  </a:lnTo>
                  <a:lnTo>
                    <a:pt x="495300" y="645319"/>
                  </a:lnTo>
                  <a:lnTo>
                    <a:pt x="528638" y="673894"/>
                  </a:lnTo>
                  <a:lnTo>
                    <a:pt x="566738" y="692944"/>
                  </a:lnTo>
                  <a:lnTo>
                    <a:pt x="600075" y="700088"/>
                  </a:lnTo>
                  <a:lnTo>
                    <a:pt x="631031" y="700088"/>
                  </a:lnTo>
                  <a:lnTo>
                    <a:pt x="654844" y="690563"/>
                  </a:lnTo>
                  <a:lnTo>
                    <a:pt x="676275" y="661988"/>
                  </a:lnTo>
                  <a:lnTo>
                    <a:pt x="692944" y="621506"/>
                  </a:lnTo>
                  <a:lnTo>
                    <a:pt x="700088" y="576263"/>
                  </a:lnTo>
                  <a:lnTo>
                    <a:pt x="702469" y="526256"/>
                  </a:lnTo>
                  <a:lnTo>
                    <a:pt x="685800" y="471488"/>
                  </a:lnTo>
                  <a:lnTo>
                    <a:pt x="642938" y="392906"/>
                  </a:lnTo>
                  <a:lnTo>
                    <a:pt x="602456" y="338138"/>
                  </a:lnTo>
                  <a:lnTo>
                    <a:pt x="547688" y="278606"/>
                  </a:lnTo>
                  <a:lnTo>
                    <a:pt x="381000" y="180975"/>
                  </a:lnTo>
                  <a:lnTo>
                    <a:pt x="242888" y="107156"/>
                  </a:lnTo>
                  <a:lnTo>
                    <a:pt x="73819" y="19050"/>
                  </a:lnTo>
                  <a:lnTo>
                    <a:pt x="26194" y="0"/>
                  </a:lnTo>
                  <a:lnTo>
                    <a:pt x="4763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23813" y="66675"/>
                  </a:lnTo>
                  <a:lnTo>
                    <a:pt x="116681" y="161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716577AA-E18C-4854-B567-F8750A483095}"/>
              </a:ext>
            </a:extLst>
          </p:cNvPr>
          <p:cNvGrpSpPr/>
          <p:nvPr/>
        </p:nvGrpSpPr>
        <p:grpSpPr>
          <a:xfrm>
            <a:off x="3510894" y="1423988"/>
            <a:ext cx="4929186" cy="4691062"/>
            <a:chOff x="3503616" y="1423989"/>
            <a:chExt cx="4929186" cy="4691062"/>
          </a:xfrm>
          <a:solidFill>
            <a:schemeClr val="tx1"/>
          </a:solidFill>
        </p:grpSpPr>
        <p:sp>
          <p:nvSpPr>
            <p:cNvPr id="42" name="フリーフォーム 48">
              <a:extLst>
                <a:ext uri="{FF2B5EF4-FFF2-40B4-BE49-F238E27FC236}">
                  <a16:creationId xmlns:a16="http://schemas.microsoft.com/office/drawing/2014/main" id="{5852D9E4-1B1B-474E-AA9C-A3D62D7AF46B}"/>
                </a:ext>
              </a:extLst>
            </p:cNvPr>
            <p:cNvSpPr/>
            <p:nvPr/>
          </p:nvSpPr>
          <p:spPr>
            <a:xfrm>
              <a:off x="5824541" y="1709739"/>
              <a:ext cx="446087" cy="746125"/>
            </a:xfrm>
            <a:custGeom>
              <a:avLst/>
              <a:gdLst>
                <a:gd name="connsiteX0" fmla="*/ 369093 w 445293"/>
                <a:gd name="connsiteY0" fmla="*/ 373856 h 745331"/>
                <a:gd name="connsiteX1" fmla="*/ 354806 w 445293"/>
                <a:gd name="connsiteY1" fmla="*/ 738187 h 745331"/>
                <a:gd name="connsiteX2" fmla="*/ 157162 w 445293"/>
                <a:gd name="connsiteY2" fmla="*/ 745331 h 745331"/>
                <a:gd name="connsiteX3" fmla="*/ 154781 w 445293"/>
                <a:gd name="connsiteY3" fmla="*/ 611981 h 745331"/>
                <a:gd name="connsiteX4" fmla="*/ 154781 w 445293"/>
                <a:gd name="connsiteY4" fmla="*/ 209550 h 745331"/>
                <a:gd name="connsiteX5" fmla="*/ 145256 w 445293"/>
                <a:gd name="connsiteY5" fmla="*/ 192881 h 745331"/>
                <a:gd name="connsiteX6" fmla="*/ 92868 w 445293"/>
                <a:gd name="connsiteY6" fmla="*/ 133350 h 745331"/>
                <a:gd name="connsiteX7" fmla="*/ 47625 w 445293"/>
                <a:gd name="connsiteY7" fmla="*/ 85725 h 745331"/>
                <a:gd name="connsiteX8" fmla="*/ 9525 w 445293"/>
                <a:gd name="connsiteY8" fmla="*/ 52387 h 745331"/>
                <a:gd name="connsiteX9" fmla="*/ 0 w 445293"/>
                <a:gd name="connsiteY9" fmla="*/ 38100 h 745331"/>
                <a:gd name="connsiteX10" fmla="*/ 9525 w 445293"/>
                <a:gd name="connsiteY10" fmla="*/ 23812 h 745331"/>
                <a:gd name="connsiteX11" fmla="*/ 28575 w 445293"/>
                <a:gd name="connsiteY11" fmla="*/ 11906 h 745331"/>
                <a:gd name="connsiteX12" fmla="*/ 71437 w 445293"/>
                <a:gd name="connsiteY12" fmla="*/ 4762 h 745331"/>
                <a:gd name="connsiteX13" fmla="*/ 109537 w 445293"/>
                <a:gd name="connsiteY13" fmla="*/ 0 h 745331"/>
                <a:gd name="connsiteX14" fmla="*/ 161925 w 445293"/>
                <a:gd name="connsiteY14" fmla="*/ 2381 h 745331"/>
                <a:gd name="connsiteX15" fmla="*/ 228600 w 445293"/>
                <a:gd name="connsiteY15" fmla="*/ 11906 h 745331"/>
                <a:gd name="connsiteX16" fmla="*/ 290512 w 445293"/>
                <a:gd name="connsiteY16" fmla="*/ 33337 h 745331"/>
                <a:gd name="connsiteX17" fmla="*/ 369093 w 445293"/>
                <a:gd name="connsiteY17" fmla="*/ 73818 h 745331"/>
                <a:gd name="connsiteX18" fmla="*/ 407193 w 445293"/>
                <a:gd name="connsiteY18" fmla="*/ 104775 h 745331"/>
                <a:gd name="connsiteX19" fmla="*/ 428625 w 445293"/>
                <a:gd name="connsiteY19" fmla="*/ 130968 h 745331"/>
                <a:gd name="connsiteX20" fmla="*/ 442912 w 445293"/>
                <a:gd name="connsiteY20" fmla="*/ 161925 h 745331"/>
                <a:gd name="connsiteX21" fmla="*/ 445293 w 445293"/>
                <a:gd name="connsiteY21" fmla="*/ 185737 h 745331"/>
                <a:gd name="connsiteX22" fmla="*/ 438150 w 445293"/>
                <a:gd name="connsiteY22" fmla="*/ 209550 h 745331"/>
                <a:gd name="connsiteX23" fmla="*/ 416718 w 445293"/>
                <a:gd name="connsiteY23" fmla="*/ 235743 h 745331"/>
                <a:gd name="connsiteX24" fmla="*/ 392906 w 445293"/>
                <a:gd name="connsiteY24" fmla="*/ 266700 h 745331"/>
                <a:gd name="connsiteX25" fmla="*/ 381000 w 445293"/>
                <a:gd name="connsiteY25" fmla="*/ 300037 h 745331"/>
                <a:gd name="connsiteX26" fmla="*/ 369093 w 445293"/>
                <a:gd name="connsiteY26" fmla="*/ 3738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45331">
                  <a:moveTo>
                    <a:pt x="369093" y="373856"/>
                  </a:moveTo>
                  <a:lnTo>
                    <a:pt x="354806" y="738187"/>
                  </a:lnTo>
                  <a:lnTo>
                    <a:pt x="157162" y="745331"/>
                  </a:lnTo>
                  <a:cubicBezTo>
                    <a:pt x="156368" y="700881"/>
                    <a:pt x="155575" y="656431"/>
                    <a:pt x="154781" y="611981"/>
                  </a:cubicBezTo>
                  <a:lnTo>
                    <a:pt x="154781" y="209550"/>
                  </a:lnTo>
                  <a:lnTo>
                    <a:pt x="145256" y="192881"/>
                  </a:lnTo>
                  <a:lnTo>
                    <a:pt x="92868" y="133350"/>
                  </a:lnTo>
                  <a:lnTo>
                    <a:pt x="47625" y="85725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9525" y="23812"/>
                  </a:lnTo>
                  <a:lnTo>
                    <a:pt x="28575" y="11906"/>
                  </a:lnTo>
                  <a:lnTo>
                    <a:pt x="71437" y="4762"/>
                  </a:lnTo>
                  <a:lnTo>
                    <a:pt x="109537" y="0"/>
                  </a:lnTo>
                  <a:lnTo>
                    <a:pt x="161925" y="2381"/>
                  </a:lnTo>
                  <a:lnTo>
                    <a:pt x="228600" y="11906"/>
                  </a:lnTo>
                  <a:lnTo>
                    <a:pt x="290512" y="33337"/>
                  </a:lnTo>
                  <a:lnTo>
                    <a:pt x="369093" y="73818"/>
                  </a:lnTo>
                  <a:lnTo>
                    <a:pt x="407193" y="104775"/>
                  </a:lnTo>
                  <a:lnTo>
                    <a:pt x="428625" y="130968"/>
                  </a:lnTo>
                  <a:lnTo>
                    <a:pt x="442912" y="161925"/>
                  </a:lnTo>
                  <a:lnTo>
                    <a:pt x="445293" y="185737"/>
                  </a:lnTo>
                  <a:lnTo>
                    <a:pt x="438150" y="209550"/>
                  </a:lnTo>
                  <a:lnTo>
                    <a:pt x="416718" y="235743"/>
                  </a:lnTo>
                  <a:lnTo>
                    <a:pt x="392906" y="266700"/>
                  </a:lnTo>
                  <a:lnTo>
                    <a:pt x="381000" y="300037"/>
                  </a:lnTo>
                  <a:lnTo>
                    <a:pt x="369093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2">
              <a:extLst>
                <a:ext uri="{FF2B5EF4-FFF2-40B4-BE49-F238E27FC236}">
                  <a16:creationId xmlns:a16="http://schemas.microsoft.com/office/drawing/2014/main" id="{A1B390B4-04F8-4DFD-AF7A-4517BEBC9729}"/>
                </a:ext>
              </a:extLst>
            </p:cNvPr>
            <p:cNvSpPr/>
            <p:nvPr/>
          </p:nvSpPr>
          <p:spPr>
            <a:xfrm>
              <a:off x="3541717" y="1858964"/>
              <a:ext cx="1876425" cy="530225"/>
            </a:xfrm>
            <a:custGeom>
              <a:avLst/>
              <a:gdLst>
                <a:gd name="connsiteX0" fmla="*/ 485775 w 1876425"/>
                <a:gd name="connsiteY0" fmla="*/ 300038 h 528638"/>
                <a:gd name="connsiteX1" fmla="*/ 957262 w 1876425"/>
                <a:gd name="connsiteY1" fmla="*/ 209550 h 528638"/>
                <a:gd name="connsiteX2" fmla="*/ 1150144 w 1876425"/>
                <a:gd name="connsiteY2" fmla="*/ 169069 h 528638"/>
                <a:gd name="connsiteX3" fmla="*/ 1250156 w 1876425"/>
                <a:gd name="connsiteY3" fmla="*/ 142875 h 528638"/>
                <a:gd name="connsiteX4" fmla="*/ 1343025 w 1876425"/>
                <a:gd name="connsiteY4" fmla="*/ 109538 h 528638"/>
                <a:gd name="connsiteX5" fmla="*/ 1443037 w 1876425"/>
                <a:gd name="connsiteY5" fmla="*/ 64294 h 528638"/>
                <a:gd name="connsiteX6" fmla="*/ 1504950 w 1876425"/>
                <a:gd name="connsiteY6" fmla="*/ 28575 h 528638"/>
                <a:gd name="connsiteX7" fmla="*/ 1538287 w 1876425"/>
                <a:gd name="connsiteY7" fmla="*/ 7144 h 528638"/>
                <a:gd name="connsiteX8" fmla="*/ 1562100 w 1876425"/>
                <a:gd name="connsiteY8" fmla="*/ 0 h 528638"/>
                <a:gd name="connsiteX9" fmla="*/ 1602581 w 1876425"/>
                <a:gd name="connsiteY9" fmla="*/ 4763 h 528638"/>
                <a:gd name="connsiteX10" fmla="*/ 1671637 w 1876425"/>
                <a:gd name="connsiteY10" fmla="*/ 28575 h 528638"/>
                <a:gd name="connsiteX11" fmla="*/ 1733550 w 1876425"/>
                <a:gd name="connsiteY11" fmla="*/ 57150 h 528638"/>
                <a:gd name="connsiteX12" fmla="*/ 1807369 w 1876425"/>
                <a:gd name="connsiteY12" fmla="*/ 100013 h 528638"/>
                <a:gd name="connsiteX13" fmla="*/ 1850231 w 1876425"/>
                <a:gd name="connsiteY13" fmla="*/ 135732 h 528638"/>
                <a:gd name="connsiteX14" fmla="*/ 1876425 w 1876425"/>
                <a:gd name="connsiteY14" fmla="*/ 169069 h 528638"/>
                <a:gd name="connsiteX15" fmla="*/ 1874044 w 1876425"/>
                <a:gd name="connsiteY15" fmla="*/ 195263 h 528638"/>
                <a:gd name="connsiteX16" fmla="*/ 1862137 w 1876425"/>
                <a:gd name="connsiteY16" fmla="*/ 221457 h 528638"/>
                <a:gd name="connsiteX17" fmla="*/ 1835944 w 1876425"/>
                <a:gd name="connsiteY17" fmla="*/ 235744 h 528638"/>
                <a:gd name="connsiteX18" fmla="*/ 1804987 w 1876425"/>
                <a:gd name="connsiteY18" fmla="*/ 245269 h 528638"/>
                <a:gd name="connsiteX19" fmla="*/ 1754981 w 1876425"/>
                <a:gd name="connsiteY19" fmla="*/ 250032 h 528638"/>
                <a:gd name="connsiteX20" fmla="*/ 1619250 w 1876425"/>
                <a:gd name="connsiteY20" fmla="*/ 252413 h 528638"/>
                <a:gd name="connsiteX21" fmla="*/ 1524000 w 1876425"/>
                <a:gd name="connsiteY21" fmla="*/ 261938 h 528638"/>
                <a:gd name="connsiteX22" fmla="*/ 1369219 w 1876425"/>
                <a:gd name="connsiteY22" fmla="*/ 285750 h 528638"/>
                <a:gd name="connsiteX23" fmla="*/ 1152525 w 1876425"/>
                <a:gd name="connsiteY23" fmla="*/ 319088 h 528638"/>
                <a:gd name="connsiteX24" fmla="*/ 1016794 w 1876425"/>
                <a:gd name="connsiteY24" fmla="*/ 352425 h 528638"/>
                <a:gd name="connsiteX25" fmla="*/ 485775 w 1876425"/>
                <a:gd name="connsiteY25" fmla="*/ 488157 h 528638"/>
                <a:gd name="connsiteX26" fmla="*/ 371475 w 1876425"/>
                <a:gd name="connsiteY26" fmla="*/ 519113 h 528638"/>
                <a:gd name="connsiteX27" fmla="*/ 345281 w 1876425"/>
                <a:gd name="connsiteY27" fmla="*/ 523875 h 528638"/>
                <a:gd name="connsiteX28" fmla="*/ 302419 w 1876425"/>
                <a:gd name="connsiteY28" fmla="*/ 528638 h 528638"/>
                <a:gd name="connsiteX29" fmla="*/ 266700 w 1876425"/>
                <a:gd name="connsiteY29" fmla="*/ 521494 h 528638"/>
                <a:gd name="connsiteX30" fmla="*/ 228600 w 1876425"/>
                <a:gd name="connsiteY30" fmla="*/ 502444 h 528638"/>
                <a:gd name="connsiteX31" fmla="*/ 176212 w 1876425"/>
                <a:gd name="connsiteY31" fmla="*/ 464344 h 528638"/>
                <a:gd name="connsiteX32" fmla="*/ 102394 w 1876425"/>
                <a:gd name="connsiteY32" fmla="*/ 395288 h 528638"/>
                <a:gd name="connsiteX33" fmla="*/ 14287 w 1876425"/>
                <a:gd name="connsiteY33" fmla="*/ 285750 h 528638"/>
                <a:gd name="connsiteX34" fmla="*/ 2381 w 1876425"/>
                <a:gd name="connsiteY34" fmla="*/ 266700 h 528638"/>
                <a:gd name="connsiteX35" fmla="*/ 0 w 1876425"/>
                <a:gd name="connsiteY35" fmla="*/ 240507 h 528638"/>
                <a:gd name="connsiteX36" fmla="*/ 7144 w 1876425"/>
                <a:gd name="connsiteY36" fmla="*/ 226219 h 528638"/>
                <a:gd name="connsiteX37" fmla="*/ 19050 w 1876425"/>
                <a:gd name="connsiteY37" fmla="*/ 221457 h 528638"/>
                <a:gd name="connsiteX38" fmla="*/ 42862 w 1876425"/>
                <a:gd name="connsiteY38" fmla="*/ 226219 h 528638"/>
                <a:gd name="connsiteX39" fmla="*/ 61912 w 1876425"/>
                <a:gd name="connsiteY39" fmla="*/ 242888 h 528638"/>
                <a:gd name="connsiteX40" fmla="*/ 109537 w 1876425"/>
                <a:gd name="connsiteY40" fmla="*/ 276225 h 528638"/>
                <a:gd name="connsiteX41" fmla="*/ 161925 w 1876425"/>
                <a:gd name="connsiteY41" fmla="*/ 304800 h 528638"/>
                <a:gd name="connsiteX42" fmla="*/ 221456 w 1876425"/>
                <a:gd name="connsiteY42" fmla="*/ 323850 h 528638"/>
                <a:gd name="connsiteX43" fmla="*/ 278606 w 1876425"/>
                <a:gd name="connsiteY43" fmla="*/ 330994 h 528638"/>
                <a:gd name="connsiteX44" fmla="*/ 338137 w 1876425"/>
                <a:gd name="connsiteY44" fmla="*/ 330994 h 528638"/>
                <a:gd name="connsiteX45" fmla="*/ 485775 w 1876425"/>
                <a:gd name="connsiteY45" fmla="*/ 3000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76425" h="528638">
                  <a:moveTo>
                    <a:pt x="485775" y="300038"/>
                  </a:moveTo>
                  <a:lnTo>
                    <a:pt x="957262" y="209550"/>
                  </a:lnTo>
                  <a:lnTo>
                    <a:pt x="1150144" y="169069"/>
                  </a:lnTo>
                  <a:lnTo>
                    <a:pt x="1250156" y="142875"/>
                  </a:lnTo>
                  <a:lnTo>
                    <a:pt x="1343025" y="109538"/>
                  </a:lnTo>
                  <a:lnTo>
                    <a:pt x="1443037" y="64294"/>
                  </a:lnTo>
                  <a:lnTo>
                    <a:pt x="1504950" y="28575"/>
                  </a:lnTo>
                  <a:lnTo>
                    <a:pt x="1538287" y="7144"/>
                  </a:lnTo>
                  <a:lnTo>
                    <a:pt x="1562100" y="0"/>
                  </a:lnTo>
                  <a:lnTo>
                    <a:pt x="1602581" y="4763"/>
                  </a:lnTo>
                  <a:lnTo>
                    <a:pt x="1671637" y="28575"/>
                  </a:lnTo>
                  <a:lnTo>
                    <a:pt x="1733550" y="57150"/>
                  </a:lnTo>
                  <a:lnTo>
                    <a:pt x="1807369" y="100013"/>
                  </a:lnTo>
                  <a:lnTo>
                    <a:pt x="1850231" y="135732"/>
                  </a:lnTo>
                  <a:lnTo>
                    <a:pt x="1876425" y="169069"/>
                  </a:lnTo>
                  <a:lnTo>
                    <a:pt x="1874044" y="195263"/>
                  </a:lnTo>
                  <a:lnTo>
                    <a:pt x="1862137" y="221457"/>
                  </a:lnTo>
                  <a:lnTo>
                    <a:pt x="1835944" y="235744"/>
                  </a:lnTo>
                  <a:lnTo>
                    <a:pt x="1804987" y="245269"/>
                  </a:lnTo>
                  <a:lnTo>
                    <a:pt x="1754981" y="250032"/>
                  </a:lnTo>
                  <a:lnTo>
                    <a:pt x="1619250" y="252413"/>
                  </a:lnTo>
                  <a:lnTo>
                    <a:pt x="1524000" y="261938"/>
                  </a:lnTo>
                  <a:lnTo>
                    <a:pt x="1369219" y="285750"/>
                  </a:lnTo>
                  <a:lnTo>
                    <a:pt x="1152525" y="319088"/>
                  </a:lnTo>
                  <a:lnTo>
                    <a:pt x="1016794" y="352425"/>
                  </a:lnTo>
                  <a:lnTo>
                    <a:pt x="485775" y="488157"/>
                  </a:lnTo>
                  <a:lnTo>
                    <a:pt x="371475" y="519113"/>
                  </a:lnTo>
                  <a:lnTo>
                    <a:pt x="345281" y="523875"/>
                  </a:lnTo>
                  <a:lnTo>
                    <a:pt x="302419" y="528638"/>
                  </a:lnTo>
                  <a:lnTo>
                    <a:pt x="266700" y="521494"/>
                  </a:lnTo>
                  <a:lnTo>
                    <a:pt x="228600" y="502444"/>
                  </a:lnTo>
                  <a:lnTo>
                    <a:pt x="176212" y="464344"/>
                  </a:lnTo>
                  <a:lnTo>
                    <a:pt x="102394" y="395288"/>
                  </a:lnTo>
                  <a:lnTo>
                    <a:pt x="14287" y="285750"/>
                  </a:lnTo>
                  <a:lnTo>
                    <a:pt x="2381" y="266700"/>
                  </a:lnTo>
                  <a:lnTo>
                    <a:pt x="0" y="240507"/>
                  </a:lnTo>
                  <a:lnTo>
                    <a:pt x="7144" y="226219"/>
                  </a:lnTo>
                  <a:lnTo>
                    <a:pt x="19050" y="221457"/>
                  </a:lnTo>
                  <a:lnTo>
                    <a:pt x="42862" y="226219"/>
                  </a:lnTo>
                  <a:lnTo>
                    <a:pt x="61912" y="242888"/>
                  </a:lnTo>
                  <a:lnTo>
                    <a:pt x="109537" y="276225"/>
                  </a:lnTo>
                  <a:lnTo>
                    <a:pt x="161925" y="304800"/>
                  </a:lnTo>
                  <a:lnTo>
                    <a:pt x="221456" y="323850"/>
                  </a:lnTo>
                  <a:lnTo>
                    <a:pt x="278606" y="330994"/>
                  </a:lnTo>
                  <a:lnTo>
                    <a:pt x="338137" y="330994"/>
                  </a:lnTo>
                  <a:lnTo>
                    <a:pt x="485775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3">
              <a:extLst>
                <a:ext uri="{FF2B5EF4-FFF2-40B4-BE49-F238E27FC236}">
                  <a16:creationId xmlns:a16="http://schemas.microsoft.com/office/drawing/2014/main" id="{51EF9588-3589-4507-8AC3-CFD8DF9630AA}"/>
                </a:ext>
              </a:extLst>
            </p:cNvPr>
            <p:cNvSpPr/>
            <p:nvPr/>
          </p:nvSpPr>
          <p:spPr>
            <a:xfrm rot="16200000">
              <a:off x="4671219" y="4617244"/>
              <a:ext cx="1725612" cy="374650"/>
            </a:xfrm>
            <a:custGeom>
              <a:avLst/>
              <a:gdLst>
                <a:gd name="connsiteX0" fmla="*/ 792956 w 1726406"/>
                <a:gd name="connsiteY0" fmla="*/ 140493 h 373856"/>
                <a:gd name="connsiteX1" fmla="*/ 1316831 w 1726406"/>
                <a:gd name="connsiteY1" fmla="*/ 142875 h 373856"/>
                <a:gd name="connsiteX2" fmla="*/ 1412081 w 1726406"/>
                <a:gd name="connsiteY2" fmla="*/ 140493 h 373856"/>
                <a:gd name="connsiteX3" fmla="*/ 1478756 w 1726406"/>
                <a:gd name="connsiteY3" fmla="*/ 128587 h 373856"/>
                <a:gd name="connsiteX4" fmla="*/ 1528762 w 1726406"/>
                <a:gd name="connsiteY4" fmla="*/ 109537 h 373856"/>
                <a:gd name="connsiteX5" fmla="*/ 1626393 w 1726406"/>
                <a:gd name="connsiteY5" fmla="*/ 54768 h 373856"/>
                <a:gd name="connsiteX6" fmla="*/ 1666875 w 1726406"/>
                <a:gd name="connsiteY6" fmla="*/ 23812 h 373856"/>
                <a:gd name="connsiteX7" fmla="*/ 1685925 w 1726406"/>
                <a:gd name="connsiteY7" fmla="*/ 7143 h 373856"/>
                <a:gd name="connsiteX8" fmla="*/ 1704975 w 1726406"/>
                <a:gd name="connsiteY8" fmla="*/ 0 h 373856"/>
                <a:gd name="connsiteX9" fmla="*/ 1721643 w 1726406"/>
                <a:gd name="connsiteY9" fmla="*/ 7143 h 373856"/>
                <a:gd name="connsiteX10" fmla="*/ 1726406 w 1726406"/>
                <a:gd name="connsiteY10" fmla="*/ 30956 h 373856"/>
                <a:gd name="connsiteX11" fmla="*/ 1721643 w 1726406"/>
                <a:gd name="connsiteY11" fmla="*/ 66675 h 373856"/>
                <a:gd name="connsiteX12" fmla="*/ 1712118 w 1726406"/>
                <a:gd name="connsiteY12" fmla="*/ 111918 h 373856"/>
                <a:gd name="connsiteX13" fmla="*/ 1688306 w 1726406"/>
                <a:gd name="connsiteY13" fmla="*/ 173831 h 373856"/>
                <a:gd name="connsiteX14" fmla="*/ 1652587 w 1726406"/>
                <a:gd name="connsiteY14" fmla="*/ 247650 h 373856"/>
                <a:gd name="connsiteX15" fmla="*/ 1583531 w 1726406"/>
                <a:gd name="connsiteY15" fmla="*/ 345281 h 373856"/>
                <a:gd name="connsiteX16" fmla="*/ 1557337 w 1726406"/>
                <a:gd name="connsiteY16" fmla="*/ 373856 h 373856"/>
                <a:gd name="connsiteX17" fmla="*/ 1416843 w 1726406"/>
                <a:gd name="connsiteY17" fmla="*/ 359568 h 373856"/>
                <a:gd name="connsiteX18" fmla="*/ 1212056 w 1726406"/>
                <a:gd name="connsiteY18" fmla="*/ 347662 h 373856"/>
                <a:gd name="connsiteX19" fmla="*/ 914400 w 1726406"/>
                <a:gd name="connsiteY19" fmla="*/ 340518 h 373856"/>
                <a:gd name="connsiteX20" fmla="*/ 526256 w 1726406"/>
                <a:gd name="connsiteY20" fmla="*/ 342900 h 373856"/>
                <a:gd name="connsiteX21" fmla="*/ 252412 w 1726406"/>
                <a:gd name="connsiteY21" fmla="*/ 340518 h 373856"/>
                <a:gd name="connsiteX22" fmla="*/ 126206 w 1726406"/>
                <a:gd name="connsiteY22" fmla="*/ 338137 h 373856"/>
                <a:gd name="connsiteX23" fmla="*/ 92868 w 1726406"/>
                <a:gd name="connsiteY23" fmla="*/ 328612 h 373856"/>
                <a:gd name="connsiteX24" fmla="*/ 50006 w 1726406"/>
                <a:gd name="connsiteY24" fmla="*/ 307181 h 373856"/>
                <a:gd name="connsiteX25" fmla="*/ 21431 w 1726406"/>
                <a:gd name="connsiteY25" fmla="*/ 285750 h 373856"/>
                <a:gd name="connsiteX26" fmla="*/ 2381 w 1726406"/>
                <a:gd name="connsiteY26" fmla="*/ 261937 h 373856"/>
                <a:gd name="connsiteX27" fmla="*/ 0 w 1726406"/>
                <a:gd name="connsiteY27" fmla="*/ 240506 h 373856"/>
                <a:gd name="connsiteX28" fmla="*/ 7143 w 1726406"/>
                <a:gd name="connsiteY28" fmla="*/ 214312 h 373856"/>
                <a:gd name="connsiteX29" fmla="*/ 26193 w 1726406"/>
                <a:gd name="connsiteY29" fmla="*/ 188118 h 373856"/>
                <a:gd name="connsiteX30" fmla="*/ 57150 w 1726406"/>
                <a:gd name="connsiteY30" fmla="*/ 164306 h 373856"/>
                <a:gd name="connsiteX31" fmla="*/ 111918 w 1726406"/>
                <a:gd name="connsiteY31" fmla="*/ 138112 h 373856"/>
                <a:gd name="connsiteX32" fmla="*/ 169068 w 1726406"/>
                <a:gd name="connsiteY32" fmla="*/ 116681 h 373856"/>
                <a:gd name="connsiteX33" fmla="*/ 250031 w 1726406"/>
                <a:gd name="connsiteY33" fmla="*/ 88106 h 373856"/>
                <a:gd name="connsiteX34" fmla="*/ 316706 w 1726406"/>
                <a:gd name="connsiteY34" fmla="*/ 73818 h 373856"/>
                <a:gd name="connsiteX35" fmla="*/ 335756 w 1726406"/>
                <a:gd name="connsiteY35" fmla="*/ 73818 h 373856"/>
                <a:gd name="connsiteX36" fmla="*/ 361950 w 1726406"/>
                <a:gd name="connsiteY36" fmla="*/ 80962 h 373856"/>
                <a:gd name="connsiteX37" fmla="*/ 423862 w 1726406"/>
                <a:gd name="connsiteY37" fmla="*/ 107156 h 373856"/>
                <a:gd name="connsiteX38" fmla="*/ 485775 w 1726406"/>
                <a:gd name="connsiteY38" fmla="*/ 126206 h 373856"/>
                <a:gd name="connsiteX39" fmla="*/ 545306 w 1726406"/>
                <a:gd name="connsiteY39" fmla="*/ 140493 h 373856"/>
                <a:gd name="connsiteX40" fmla="*/ 607218 w 1726406"/>
                <a:gd name="connsiteY40" fmla="*/ 142875 h 373856"/>
                <a:gd name="connsiteX41" fmla="*/ 792956 w 1726406"/>
                <a:gd name="connsiteY41" fmla="*/ 14049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26406" h="373856">
                  <a:moveTo>
                    <a:pt x="792956" y="140493"/>
                  </a:moveTo>
                  <a:lnTo>
                    <a:pt x="1316831" y="142875"/>
                  </a:lnTo>
                  <a:lnTo>
                    <a:pt x="1412081" y="140493"/>
                  </a:lnTo>
                  <a:lnTo>
                    <a:pt x="1478756" y="128587"/>
                  </a:lnTo>
                  <a:lnTo>
                    <a:pt x="1528762" y="109537"/>
                  </a:lnTo>
                  <a:lnTo>
                    <a:pt x="1626393" y="54768"/>
                  </a:lnTo>
                  <a:lnTo>
                    <a:pt x="1666875" y="23812"/>
                  </a:lnTo>
                  <a:lnTo>
                    <a:pt x="1685925" y="7143"/>
                  </a:lnTo>
                  <a:lnTo>
                    <a:pt x="1704975" y="0"/>
                  </a:lnTo>
                  <a:lnTo>
                    <a:pt x="1721643" y="7143"/>
                  </a:lnTo>
                  <a:lnTo>
                    <a:pt x="1726406" y="30956"/>
                  </a:lnTo>
                  <a:lnTo>
                    <a:pt x="1721643" y="66675"/>
                  </a:lnTo>
                  <a:lnTo>
                    <a:pt x="1712118" y="111918"/>
                  </a:lnTo>
                  <a:lnTo>
                    <a:pt x="1688306" y="173831"/>
                  </a:lnTo>
                  <a:lnTo>
                    <a:pt x="1652587" y="247650"/>
                  </a:lnTo>
                  <a:lnTo>
                    <a:pt x="1583531" y="345281"/>
                  </a:lnTo>
                  <a:lnTo>
                    <a:pt x="1557337" y="373856"/>
                  </a:lnTo>
                  <a:lnTo>
                    <a:pt x="1416843" y="359568"/>
                  </a:lnTo>
                  <a:lnTo>
                    <a:pt x="1212056" y="347662"/>
                  </a:lnTo>
                  <a:lnTo>
                    <a:pt x="914400" y="340518"/>
                  </a:lnTo>
                  <a:lnTo>
                    <a:pt x="526256" y="342900"/>
                  </a:lnTo>
                  <a:lnTo>
                    <a:pt x="252412" y="340518"/>
                  </a:lnTo>
                  <a:lnTo>
                    <a:pt x="126206" y="338137"/>
                  </a:lnTo>
                  <a:lnTo>
                    <a:pt x="92868" y="328612"/>
                  </a:lnTo>
                  <a:lnTo>
                    <a:pt x="50006" y="307181"/>
                  </a:lnTo>
                  <a:lnTo>
                    <a:pt x="21431" y="285750"/>
                  </a:lnTo>
                  <a:lnTo>
                    <a:pt x="2381" y="261937"/>
                  </a:lnTo>
                  <a:lnTo>
                    <a:pt x="0" y="240506"/>
                  </a:lnTo>
                  <a:lnTo>
                    <a:pt x="7143" y="214312"/>
                  </a:lnTo>
                  <a:lnTo>
                    <a:pt x="26193" y="188118"/>
                  </a:lnTo>
                  <a:lnTo>
                    <a:pt x="57150" y="164306"/>
                  </a:lnTo>
                  <a:lnTo>
                    <a:pt x="111918" y="138112"/>
                  </a:lnTo>
                  <a:lnTo>
                    <a:pt x="169068" y="116681"/>
                  </a:lnTo>
                  <a:lnTo>
                    <a:pt x="250031" y="88106"/>
                  </a:lnTo>
                  <a:lnTo>
                    <a:pt x="316706" y="73818"/>
                  </a:lnTo>
                  <a:lnTo>
                    <a:pt x="335756" y="73818"/>
                  </a:lnTo>
                  <a:lnTo>
                    <a:pt x="361950" y="80962"/>
                  </a:lnTo>
                  <a:lnTo>
                    <a:pt x="423862" y="107156"/>
                  </a:lnTo>
                  <a:lnTo>
                    <a:pt x="485775" y="126206"/>
                  </a:lnTo>
                  <a:lnTo>
                    <a:pt x="545306" y="140493"/>
                  </a:lnTo>
                  <a:lnTo>
                    <a:pt x="607218" y="142875"/>
                  </a:lnTo>
                  <a:lnTo>
                    <a:pt x="792956" y="140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2">
              <a:extLst>
                <a:ext uri="{FF2B5EF4-FFF2-40B4-BE49-F238E27FC236}">
                  <a16:creationId xmlns:a16="http://schemas.microsoft.com/office/drawing/2014/main" id="{0BD3A8A0-34D9-49D4-9574-2AD7C15F0CE4}"/>
                </a:ext>
              </a:extLst>
            </p:cNvPr>
            <p:cNvSpPr/>
            <p:nvPr/>
          </p:nvSpPr>
          <p:spPr>
            <a:xfrm rot="16200000">
              <a:off x="2988474" y="3208337"/>
              <a:ext cx="2205038" cy="441325"/>
            </a:xfrm>
            <a:custGeom>
              <a:avLst/>
              <a:gdLst>
                <a:gd name="connsiteX0" fmla="*/ 1219200 w 2205037"/>
                <a:gd name="connsiteY0" fmla="*/ 188118 h 440531"/>
                <a:gd name="connsiteX1" fmla="*/ 1550194 w 2205037"/>
                <a:gd name="connsiteY1" fmla="*/ 190500 h 440531"/>
                <a:gd name="connsiteX2" fmla="*/ 1643062 w 2205037"/>
                <a:gd name="connsiteY2" fmla="*/ 185737 h 440531"/>
                <a:gd name="connsiteX3" fmla="*/ 1769269 w 2205037"/>
                <a:gd name="connsiteY3" fmla="*/ 173831 h 440531"/>
                <a:gd name="connsiteX4" fmla="*/ 1926431 w 2205037"/>
                <a:gd name="connsiteY4" fmla="*/ 147637 h 440531"/>
                <a:gd name="connsiteX5" fmla="*/ 1971675 w 2205037"/>
                <a:gd name="connsiteY5" fmla="*/ 133350 h 440531"/>
                <a:gd name="connsiteX6" fmla="*/ 2038350 w 2205037"/>
                <a:gd name="connsiteY6" fmla="*/ 104775 h 440531"/>
                <a:gd name="connsiteX7" fmla="*/ 2121694 w 2205037"/>
                <a:gd name="connsiteY7" fmla="*/ 57150 h 440531"/>
                <a:gd name="connsiteX8" fmla="*/ 2200275 w 2205037"/>
                <a:gd name="connsiteY8" fmla="*/ 0 h 440531"/>
                <a:gd name="connsiteX9" fmla="*/ 2205037 w 2205037"/>
                <a:gd name="connsiteY9" fmla="*/ 76200 h 440531"/>
                <a:gd name="connsiteX10" fmla="*/ 2152650 w 2205037"/>
                <a:gd name="connsiteY10" fmla="*/ 138112 h 440531"/>
                <a:gd name="connsiteX11" fmla="*/ 2116931 w 2205037"/>
                <a:gd name="connsiteY11" fmla="*/ 180975 h 440531"/>
                <a:gd name="connsiteX12" fmla="*/ 2076450 w 2205037"/>
                <a:gd name="connsiteY12" fmla="*/ 250031 h 440531"/>
                <a:gd name="connsiteX13" fmla="*/ 2057400 w 2205037"/>
                <a:gd name="connsiteY13" fmla="*/ 304800 h 440531"/>
                <a:gd name="connsiteX14" fmla="*/ 2043112 w 2205037"/>
                <a:gd name="connsiteY14" fmla="*/ 352425 h 440531"/>
                <a:gd name="connsiteX15" fmla="*/ 2033587 w 2205037"/>
                <a:gd name="connsiteY15" fmla="*/ 383381 h 440531"/>
                <a:gd name="connsiteX16" fmla="*/ 2016919 w 2205037"/>
                <a:gd name="connsiteY16" fmla="*/ 414337 h 440531"/>
                <a:gd name="connsiteX17" fmla="*/ 2007394 w 2205037"/>
                <a:gd name="connsiteY17" fmla="*/ 431006 h 440531"/>
                <a:gd name="connsiteX18" fmla="*/ 1988344 w 2205037"/>
                <a:gd name="connsiteY18" fmla="*/ 440531 h 440531"/>
                <a:gd name="connsiteX19" fmla="*/ 1966912 w 2205037"/>
                <a:gd name="connsiteY19" fmla="*/ 440531 h 440531"/>
                <a:gd name="connsiteX20" fmla="*/ 1940719 w 2205037"/>
                <a:gd name="connsiteY20" fmla="*/ 426243 h 440531"/>
                <a:gd name="connsiteX21" fmla="*/ 1902619 w 2205037"/>
                <a:gd name="connsiteY21" fmla="*/ 414337 h 440531"/>
                <a:gd name="connsiteX22" fmla="*/ 1847850 w 2205037"/>
                <a:gd name="connsiteY22" fmla="*/ 404812 h 440531"/>
                <a:gd name="connsiteX23" fmla="*/ 1647825 w 2205037"/>
                <a:gd name="connsiteY23" fmla="*/ 409575 h 440531"/>
                <a:gd name="connsiteX24" fmla="*/ 1228725 w 2205037"/>
                <a:gd name="connsiteY24" fmla="*/ 397668 h 440531"/>
                <a:gd name="connsiteX25" fmla="*/ 797719 w 2205037"/>
                <a:gd name="connsiteY25" fmla="*/ 390525 h 440531"/>
                <a:gd name="connsiteX26" fmla="*/ 2381 w 2205037"/>
                <a:gd name="connsiteY26" fmla="*/ 385762 h 440531"/>
                <a:gd name="connsiteX27" fmla="*/ 0 w 2205037"/>
                <a:gd name="connsiteY27" fmla="*/ 171450 h 440531"/>
                <a:gd name="connsiteX28" fmla="*/ 100012 w 2205037"/>
                <a:gd name="connsiteY28" fmla="*/ 166687 h 440531"/>
                <a:gd name="connsiteX29" fmla="*/ 371475 w 2205037"/>
                <a:gd name="connsiteY29" fmla="*/ 176212 h 440531"/>
                <a:gd name="connsiteX30" fmla="*/ 633412 w 2205037"/>
                <a:gd name="connsiteY30" fmla="*/ 190500 h 440531"/>
                <a:gd name="connsiteX31" fmla="*/ 1116806 w 2205037"/>
                <a:gd name="connsiteY31" fmla="*/ 190500 h 440531"/>
                <a:gd name="connsiteX32" fmla="*/ 1219200 w 2205037"/>
                <a:gd name="connsiteY32" fmla="*/ 18811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05037" h="440531">
                  <a:moveTo>
                    <a:pt x="1219200" y="188118"/>
                  </a:moveTo>
                  <a:lnTo>
                    <a:pt x="1550194" y="190500"/>
                  </a:lnTo>
                  <a:lnTo>
                    <a:pt x="1643062" y="185737"/>
                  </a:lnTo>
                  <a:lnTo>
                    <a:pt x="1769269" y="173831"/>
                  </a:lnTo>
                  <a:lnTo>
                    <a:pt x="1926431" y="147637"/>
                  </a:lnTo>
                  <a:lnTo>
                    <a:pt x="1971675" y="133350"/>
                  </a:lnTo>
                  <a:lnTo>
                    <a:pt x="2038350" y="104775"/>
                  </a:lnTo>
                  <a:lnTo>
                    <a:pt x="2121694" y="57150"/>
                  </a:lnTo>
                  <a:lnTo>
                    <a:pt x="2200275" y="0"/>
                  </a:lnTo>
                  <a:lnTo>
                    <a:pt x="2205037" y="76200"/>
                  </a:lnTo>
                  <a:lnTo>
                    <a:pt x="2152650" y="138112"/>
                  </a:lnTo>
                  <a:lnTo>
                    <a:pt x="2116931" y="180975"/>
                  </a:lnTo>
                  <a:lnTo>
                    <a:pt x="2076450" y="250031"/>
                  </a:lnTo>
                  <a:lnTo>
                    <a:pt x="2057400" y="304800"/>
                  </a:lnTo>
                  <a:lnTo>
                    <a:pt x="2043112" y="352425"/>
                  </a:lnTo>
                  <a:lnTo>
                    <a:pt x="2033587" y="383381"/>
                  </a:lnTo>
                  <a:lnTo>
                    <a:pt x="2016919" y="414337"/>
                  </a:lnTo>
                  <a:lnTo>
                    <a:pt x="2007394" y="431006"/>
                  </a:lnTo>
                  <a:lnTo>
                    <a:pt x="1988344" y="440531"/>
                  </a:lnTo>
                  <a:lnTo>
                    <a:pt x="1966912" y="440531"/>
                  </a:lnTo>
                  <a:lnTo>
                    <a:pt x="1940719" y="426243"/>
                  </a:lnTo>
                  <a:lnTo>
                    <a:pt x="1902619" y="414337"/>
                  </a:lnTo>
                  <a:lnTo>
                    <a:pt x="1847850" y="404812"/>
                  </a:lnTo>
                  <a:lnTo>
                    <a:pt x="1647825" y="409575"/>
                  </a:lnTo>
                  <a:lnTo>
                    <a:pt x="1228725" y="397668"/>
                  </a:lnTo>
                  <a:lnTo>
                    <a:pt x="797719" y="390525"/>
                  </a:lnTo>
                  <a:lnTo>
                    <a:pt x="2381" y="385762"/>
                  </a:lnTo>
                  <a:cubicBezTo>
                    <a:pt x="1587" y="314325"/>
                    <a:pt x="794" y="242887"/>
                    <a:pt x="0" y="171450"/>
                  </a:cubicBezTo>
                  <a:lnTo>
                    <a:pt x="100012" y="166687"/>
                  </a:lnTo>
                  <a:cubicBezTo>
                    <a:pt x="190499" y="169890"/>
                    <a:pt x="280932" y="176212"/>
                    <a:pt x="371475" y="176212"/>
                  </a:cubicBezTo>
                  <a:lnTo>
                    <a:pt x="633412" y="190500"/>
                  </a:lnTo>
                  <a:lnTo>
                    <a:pt x="1116806" y="190500"/>
                  </a:lnTo>
                  <a:lnTo>
                    <a:pt x="1219200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53">
              <a:extLst>
                <a:ext uri="{FF2B5EF4-FFF2-40B4-BE49-F238E27FC236}">
                  <a16:creationId xmlns:a16="http://schemas.microsoft.com/office/drawing/2014/main" id="{033D1B7A-1A4C-4489-87F9-49047D904851}"/>
                </a:ext>
              </a:extLst>
            </p:cNvPr>
            <p:cNvSpPr/>
            <p:nvPr/>
          </p:nvSpPr>
          <p:spPr>
            <a:xfrm>
              <a:off x="4213227" y="2719388"/>
              <a:ext cx="719138" cy="330200"/>
            </a:xfrm>
            <a:custGeom>
              <a:avLst/>
              <a:gdLst>
                <a:gd name="connsiteX0" fmla="*/ 204788 w 719138"/>
                <a:gd name="connsiteY0" fmla="*/ 102393 h 330993"/>
                <a:gd name="connsiteX1" fmla="*/ 719138 w 719138"/>
                <a:gd name="connsiteY1" fmla="*/ 0 h 330993"/>
                <a:gd name="connsiteX2" fmla="*/ 719138 w 719138"/>
                <a:gd name="connsiteY2" fmla="*/ 157162 h 330993"/>
                <a:gd name="connsiteX3" fmla="*/ 500063 w 719138"/>
                <a:gd name="connsiteY3" fmla="*/ 204787 h 330993"/>
                <a:gd name="connsiteX4" fmla="*/ 0 w 719138"/>
                <a:gd name="connsiteY4" fmla="*/ 330993 h 330993"/>
                <a:gd name="connsiteX5" fmla="*/ 0 w 719138"/>
                <a:gd name="connsiteY5" fmla="*/ 135731 h 330993"/>
                <a:gd name="connsiteX6" fmla="*/ 204788 w 719138"/>
                <a:gd name="connsiteY6" fmla="*/ 1023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9138" h="330993">
                  <a:moveTo>
                    <a:pt x="204788" y="102393"/>
                  </a:moveTo>
                  <a:lnTo>
                    <a:pt x="719138" y="0"/>
                  </a:lnTo>
                  <a:lnTo>
                    <a:pt x="719138" y="157162"/>
                  </a:lnTo>
                  <a:lnTo>
                    <a:pt x="500063" y="204787"/>
                  </a:lnTo>
                  <a:lnTo>
                    <a:pt x="0" y="330993"/>
                  </a:lnTo>
                  <a:lnTo>
                    <a:pt x="0" y="135731"/>
                  </a:lnTo>
                  <a:lnTo>
                    <a:pt x="204788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54">
              <a:extLst>
                <a:ext uri="{FF2B5EF4-FFF2-40B4-BE49-F238E27FC236}">
                  <a16:creationId xmlns:a16="http://schemas.microsoft.com/office/drawing/2014/main" id="{F4404ED1-4DCE-4373-886D-80A2D6C4C63A}"/>
                </a:ext>
              </a:extLst>
            </p:cNvPr>
            <p:cNvSpPr/>
            <p:nvPr/>
          </p:nvSpPr>
          <p:spPr>
            <a:xfrm>
              <a:off x="4186241" y="3433764"/>
              <a:ext cx="731837" cy="307975"/>
            </a:xfrm>
            <a:custGeom>
              <a:avLst/>
              <a:gdLst>
                <a:gd name="connsiteX0" fmla="*/ 133350 w 731043"/>
                <a:gd name="connsiteY0" fmla="*/ 97631 h 307181"/>
                <a:gd name="connsiteX1" fmla="*/ 731043 w 731043"/>
                <a:gd name="connsiteY1" fmla="*/ 0 h 307181"/>
                <a:gd name="connsiteX2" fmla="*/ 721518 w 731043"/>
                <a:gd name="connsiteY2" fmla="*/ 178593 h 307181"/>
                <a:gd name="connsiteX3" fmla="*/ 595312 w 731043"/>
                <a:gd name="connsiteY3" fmla="*/ 180975 h 307181"/>
                <a:gd name="connsiteX4" fmla="*/ 426243 w 731043"/>
                <a:gd name="connsiteY4" fmla="*/ 197643 h 307181"/>
                <a:gd name="connsiteX5" fmla="*/ 290512 w 731043"/>
                <a:gd name="connsiteY5" fmla="*/ 221456 h 307181"/>
                <a:gd name="connsiteX6" fmla="*/ 166687 w 731043"/>
                <a:gd name="connsiteY6" fmla="*/ 252412 h 307181"/>
                <a:gd name="connsiteX7" fmla="*/ 2381 w 731043"/>
                <a:gd name="connsiteY7" fmla="*/ 307181 h 307181"/>
                <a:gd name="connsiteX8" fmla="*/ 0 w 731043"/>
                <a:gd name="connsiteY8" fmla="*/ 119062 h 307181"/>
                <a:gd name="connsiteX9" fmla="*/ 133350 w 731043"/>
                <a:gd name="connsiteY9" fmla="*/ 9763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043" h="307181">
                  <a:moveTo>
                    <a:pt x="133350" y="97631"/>
                  </a:moveTo>
                  <a:lnTo>
                    <a:pt x="731043" y="0"/>
                  </a:lnTo>
                  <a:lnTo>
                    <a:pt x="721518" y="178593"/>
                  </a:lnTo>
                  <a:lnTo>
                    <a:pt x="595312" y="180975"/>
                  </a:lnTo>
                  <a:lnTo>
                    <a:pt x="426243" y="197643"/>
                  </a:lnTo>
                  <a:lnTo>
                    <a:pt x="290512" y="221456"/>
                  </a:lnTo>
                  <a:lnTo>
                    <a:pt x="166687" y="252412"/>
                  </a:lnTo>
                  <a:lnTo>
                    <a:pt x="2381" y="307181"/>
                  </a:lnTo>
                  <a:cubicBezTo>
                    <a:pt x="1587" y="244475"/>
                    <a:pt x="794" y="181768"/>
                    <a:pt x="0" y="119062"/>
                  </a:cubicBezTo>
                  <a:lnTo>
                    <a:pt x="133350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55">
              <a:extLst>
                <a:ext uri="{FF2B5EF4-FFF2-40B4-BE49-F238E27FC236}">
                  <a16:creationId xmlns:a16="http://schemas.microsoft.com/office/drawing/2014/main" id="{68B9E6F5-E294-49AE-8AC8-3D546C44F06B}"/>
                </a:ext>
              </a:extLst>
            </p:cNvPr>
            <p:cNvSpPr/>
            <p:nvPr/>
          </p:nvSpPr>
          <p:spPr>
            <a:xfrm>
              <a:off x="3503616" y="4148138"/>
              <a:ext cx="1430337" cy="723900"/>
            </a:xfrm>
            <a:custGeom>
              <a:avLst/>
              <a:gdLst>
                <a:gd name="connsiteX0" fmla="*/ 626269 w 1431131"/>
                <a:gd name="connsiteY0" fmla="*/ 547687 h 723900"/>
                <a:gd name="connsiteX1" fmla="*/ 988219 w 1431131"/>
                <a:gd name="connsiteY1" fmla="*/ 350043 h 723900"/>
                <a:gd name="connsiteX2" fmla="*/ 1431131 w 1431131"/>
                <a:gd name="connsiteY2" fmla="*/ 116681 h 723900"/>
                <a:gd name="connsiteX3" fmla="*/ 1431131 w 1431131"/>
                <a:gd name="connsiteY3" fmla="*/ 0 h 723900"/>
                <a:gd name="connsiteX4" fmla="*/ 1273969 w 1431131"/>
                <a:gd name="connsiteY4" fmla="*/ 54768 h 723900"/>
                <a:gd name="connsiteX5" fmla="*/ 862012 w 1431131"/>
                <a:gd name="connsiteY5" fmla="*/ 221456 h 723900"/>
                <a:gd name="connsiteX6" fmla="*/ 519112 w 1431131"/>
                <a:gd name="connsiteY6" fmla="*/ 354806 h 723900"/>
                <a:gd name="connsiteX7" fmla="*/ 321469 w 1431131"/>
                <a:gd name="connsiteY7" fmla="*/ 414337 h 723900"/>
                <a:gd name="connsiteX8" fmla="*/ 283369 w 1431131"/>
                <a:gd name="connsiteY8" fmla="*/ 423862 h 723900"/>
                <a:gd name="connsiteX9" fmla="*/ 238125 w 1431131"/>
                <a:gd name="connsiteY9" fmla="*/ 419100 h 723900"/>
                <a:gd name="connsiteX10" fmla="*/ 157162 w 1431131"/>
                <a:gd name="connsiteY10" fmla="*/ 397668 h 723900"/>
                <a:gd name="connsiteX11" fmla="*/ 78581 w 1431131"/>
                <a:gd name="connsiteY11" fmla="*/ 359568 h 723900"/>
                <a:gd name="connsiteX12" fmla="*/ 40481 w 1431131"/>
                <a:gd name="connsiteY12" fmla="*/ 342900 h 723900"/>
                <a:gd name="connsiteX13" fmla="*/ 19050 w 1431131"/>
                <a:gd name="connsiteY13" fmla="*/ 335756 h 723900"/>
                <a:gd name="connsiteX14" fmla="*/ 4762 w 1431131"/>
                <a:gd name="connsiteY14" fmla="*/ 342900 h 723900"/>
                <a:gd name="connsiteX15" fmla="*/ 0 w 1431131"/>
                <a:gd name="connsiteY15" fmla="*/ 361950 h 723900"/>
                <a:gd name="connsiteX16" fmla="*/ 16669 w 1431131"/>
                <a:gd name="connsiteY16" fmla="*/ 395287 h 723900"/>
                <a:gd name="connsiteX17" fmla="*/ 130969 w 1431131"/>
                <a:gd name="connsiteY17" fmla="*/ 540543 h 723900"/>
                <a:gd name="connsiteX18" fmla="*/ 230981 w 1431131"/>
                <a:gd name="connsiteY18" fmla="*/ 659606 h 723900"/>
                <a:gd name="connsiteX19" fmla="*/ 264319 w 1431131"/>
                <a:gd name="connsiteY19" fmla="*/ 692943 h 723900"/>
                <a:gd name="connsiteX20" fmla="*/ 290512 w 1431131"/>
                <a:gd name="connsiteY20" fmla="*/ 714375 h 723900"/>
                <a:gd name="connsiteX21" fmla="*/ 311944 w 1431131"/>
                <a:gd name="connsiteY21" fmla="*/ 721518 h 723900"/>
                <a:gd name="connsiteX22" fmla="*/ 338137 w 1431131"/>
                <a:gd name="connsiteY22" fmla="*/ 723900 h 723900"/>
                <a:gd name="connsiteX23" fmla="*/ 357187 w 1431131"/>
                <a:gd name="connsiteY23" fmla="*/ 721518 h 723900"/>
                <a:gd name="connsiteX24" fmla="*/ 376237 w 1431131"/>
                <a:gd name="connsiteY24" fmla="*/ 716756 h 723900"/>
                <a:gd name="connsiteX25" fmla="*/ 402431 w 1431131"/>
                <a:gd name="connsiteY25" fmla="*/ 702468 h 723900"/>
                <a:gd name="connsiteX26" fmla="*/ 438150 w 1431131"/>
                <a:gd name="connsiteY26" fmla="*/ 669131 h 723900"/>
                <a:gd name="connsiteX27" fmla="*/ 490537 w 1431131"/>
                <a:gd name="connsiteY27" fmla="*/ 631031 h 723900"/>
                <a:gd name="connsiteX28" fmla="*/ 626269 w 1431131"/>
                <a:gd name="connsiteY28" fmla="*/ 54768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31131" h="723900">
                  <a:moveTo>
                    <a:pt x="626269" y="547687"/>
                  </a:moveTo>
                  <a:lnTo>
                    <a:pt x="988219" y="350043"/>
                  </a:lnTo>
                  <a:lnTo>
                    <a:pt x="1431131" y="116681"/>
                  </a:lnTo>
                  <a:lnTo>
                    <a:pt x="1431131" y="0"/>
                  </a:lnTo>
                  <a:lnTo>
                    <a:pt x="1273969" y="54768"/>
                  </a:lnTo>
                  <a:lnTo>
                    <a:pt x="862012" y="221456"/>
                  </a:lnTo>
                  <a:lnTo>
                    <a:pt x="519112" y="354806"/>
                  </a:lnTo>
                  <a:lnTo>
                    <a:pt x="321469" y="414337"/>
                  </a:lnTo>
                  <a:lnTo>
                    <a:pt x="283369" y="423862"/>
                  </a:lnTo>
                  <a:lnTo>
                    <a:pt x="238125" y="419100"/>
                  </a:lnTo>
                  <a:lnTo>
                    <a:pt x="157162" y="397668"/>
                  </a:lnTo>
                  <a:lnTo>
                    <a:pt x="78581" y="359568"/>
                  </a:lnTo>
                  <a:lnTo>
                    <a:pt x="40481" y="342900"/>
                  </a:lnTo>
                  <a:lnTo>
                    <a:pt x="19050" y="335756"/>
                  </a:lnTo>
                  <a:lnTo>
                    <a:pt x="4762" y="342900"/>
                  </a:lnTo>
                  <a:lnTo>
                    <a:pt x="0" y="361950"/>
                  </a:lnTo>
                  <a:lnTo>
                    <a:pt x="16669" y="395287"/>
                  </a:lnTo>
                  <a:lnTo>
                    <a:pt x="130969" y="540543"/>
                  </a:lnTo>
                  <a:lnTo>
                    <a:pt x="230981" y="659606"/>
                  </a:lnTo>
                  <a:lnTo>
                    <a:pt x="264319" y="692943"/>
                  </a:lnTo>
                  <a:lnTo>
                    <a:pt x="290512" y="714375"/>
                  </a:lnTo>
                  <a:lnTo>
                    <a:pt x="311944" y="721518"/>
                  </a:lnTo>
                  <a:lnTo>
                    <a:pt x="338137" y="723900"/>
                  </a:lnTo>
                  <a:lnTo>
                    <a:pt x="357187" y="721518"/>
                  </a:lnTo>
                  <a:lnTo>
                    <a:pt x="376237" y="716756"/>
                  </a:lnTo>
                  <a:lnTo>
                    <a:pt x="402431" y="702468"/>
                  </a:lnTo>
                  <a:lnTo>
                    <a:pt x="438150" y="669131"/>
                  </a:lnTo>
                  <a:lnTo>
                    <a:pt x="490537" y="631031"/>
                  </a:lnTo>
                  <a:lnTo>
                    <a:pt x="626269" y="547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5">
              <a:extLst>
                <a:ext uri="{FF2B5EF4-FFF2-40B4-BE49-F238E27FC236}">
                  <a16:creationId xmlns:a16="http://schemas.microsoft.com/office/drawing/2014/main" id="{9550DBFD-F1CE-498A-A0D2-012FA55C9313}"/>
                </a:ext>
              </a:extLst>
            </p:cNvPr>
            <p:cNvSpPr/>
            <p:nvPr/>
          </p:nvSpPr>
          <p:spPr>
            <a:xfrm rot="16200000">
              <a:off x="3034510" y="3734595"/>
              <a:ext cx="3733800" cy="503237"/>
            </a:xfrm>
            <a:custGeom>
              <a:avLst/>
              <a:gdLst>
                <a:gd name="connsiteX0" fmla="*/ 1954530 w 3733800"/>
                <a:gd name="connsiteY0" fmla="*/ 388620 h 502920"/>
                <a:gd name="connsiteX1" fmla="*/ 2625090 w 3733800"/>
                <a:gd name="connsiteY1" fmla="*/ 403860 h 502920"/>
                <a:gd name="connsiteX2" fmla="*/ 2853690 w 3733800"/>
                <a:gd name="connsiteY2" fmla="*/ 419100 h 502920"/>
                <a:gd name="connsiteX3" fmla="*/ 3246120 w 3733800"/>
                <a:gd name="connsiteY3" fmla="*/ 449580 h 502920"/>
                <a:gd name="connsiteX4" fmla="*/ 3341370 w 3733800"/>
                <a:gd name="connsiteY4" fmla="*/ 461010 h 502920"/>
                <a:gd name="connsiteX5" fmla="*/ 3379470 w 3733800"/>
                <a:gd name="connsiteY5" fmla="*/ 476250 h 502920"/>
                <a:gd name="connsiteX6" fmla="*/ 3436620 w 3733800"/>
                <a:gd name="connsiteY6" fmla="*/ 495300 h 502920"/>
                <a:gd name="connsiteX7" fmla="*/ 3470910 w 3733800"/>
                <a:gd name="connsiteY7" fmla="*/ 502920 h 502920"/>
                <a:gd name="connsiteX8" fmla="*/ 3501390 w 3733800"/>
                <a:gd name="connsiteY8" fmla="*/ 461010 h 502920"/>
                <a:gd name="connsiteX9" fmla="*/ 3733800 w 3733800"/>
                <a:gd name="connsiteY9" fmla="*/ 156210 h 502920"/>
                <a:gd name="connsiteX10" fmla="*/ 3695700 w 3733800"/>
                <a:gd name="connsiteY10" fmla="*/ 0 h 502920"/>
                <a:gd name="connsiteX11" fmla="*/ 3684270 w 3733800"/>
                <a:gd name="connsiteY11" fmla="*/ 30480 h 502920"/>
                <a:gd name="connsiteX12" fmla="*/ 3657600 w 3733800"/>
                <a:gd name="connsiteY12" fmla="*/ 72390 h 502920"/>
                <a:gd name="connsiteX13" fmla="*/ 3627120 w 3733800"/>
                <a:gd name="connsiteY13" fmla="*/ 106680 h 502920"/>
                <a:gd name="connsiteX14" fmla="*/ 3604260 w 3733800"/>
                <a:gd name="connsiteY14" fmla="*/ 129540 h 502920"/>
                <a:gd name="connsiteX15" fmla="*/ 3569970 w 3733800"/>
                <a:gd name="connsiteY15" fmla="*/ 152400 h 502920"/>
                <a:gd name="connsiteX16" fmla="*/ 3528060 w 3733800"/>
                <a:gd name="connsiteY16" fmla="*/ 171450 h 502920"/>
                <a:gd name="connsiteX17" fmla="*/ 3489960 w 3733800"/>
                <a:gd name="connsiteY17" fmla="*/ 182880 h 502920"/>
                <a:gd name="connsiteX18" fmla="*/ 3432810 w 3733800"/>
                <a:gd name="connsiteY18" fmla="*/ 186690 h 502920"/>
                <a:gd name="connsiteX19" fmla="*/ 3265170 w 3733800"/>
                <a:gd name="connsiteY19" fmla="*/ 190500 h 502920"/>
                <a:gd name="connsiteX20" fmla="*/ 2823210 w 3733800"/>
                <a:gd name="connsiteY20" fmla="*/ 186690 h 502920"/>
                <a:gd name="connsiteX21" fmla="*/ 2164080 w 3733800"/>
                <a:gd name="connsiteY21" fmla="*/ 182880 h 502920"/>
                <a:gd name="connsiteX22" fmla="*/ 1607820 w 3733800"/>
                <a:gd name="connsiteY22" fmla="*/ 167640 h 502920"/>
                <a:gd name="connsiteX23" fmla="*/ 1333500 w 3733800"/>
                <a:gd name="connsiteY23" fmla="*/ 160020 h 502920"/>
                <a:gd name="connsiteX24" fmla="*/ 552450 w 3733800"/>
                <a:gd name="connsiteY24" fmla="*/ 137160 h 502920"/>
                <a:gd name="connsiteX25" fmla="*/ 289560 w 3733800"/>
                <a:gd name="connsiteY25" fmla="*/ 125730 h 502920"/>
                <a:gd name="connsiteX26" fmla="*/ 240030 w 3733800"/>
                <a:gd name="connsiteY26" fmla="*/ 121920 h 502920"/>
                <a:gd name="connsiteX27" fmla="*/ 152400 w 3733800"/>
                <a:gd name="connsiteY27" fmla="*/ 129540 h 502920"/>
                <a:gd name="connsiteX28" fmla="*/ 99060 w 3733800"/>
                <a:gd name="connsiteY28" fmla="*/ 144780 h 502920"/>
                <a:gd name="connsiteX29" fmla="*/ 64770 w 3733800"/>
                <a:gd name="connsiteY29" fmla="*/ 160020 h 502920"/>
                <a:gd name="connsiteX30" fmla="*/ 34290 w 3733800"/>
                <a:gd name="connsiteY30" fmla="*/ 182880 h 502920"/>
                <a:gd name="connsiteX31" fmla="*/ 11430 w 3733800"/>
                <a:gd name="connsiteY31" fmla="*/ 213360 h 502920"/>
                <a:gd name="connsiteX32" fmla="*/ 0 w 3733800"/>
                <a:gd name="connsiteY32" fmla="*/ 243840 h 502920"/>
                <a:gd name="connsiteX33" fmla="*/ 0 w 3733800"/>
                <a:gd name="connsiteY33" fmla="*/ 285750 h 502920"/>
                <a:gd name="connsiteX34" fmla="*/ 7620 w 3733800"/>
                <a:gd name="connsiteY34" fmla="*/ 308610 h 502920"/>
                <a:gd name="connsiteX35" fmla="*/ 34290 w 3733800"/>
                <a:gd name="connsiteY35" fmla="*/ 331470 h 502920"/>
                <a:gd name="connsiteX36" fmla="*/ 106680 w 3733800"/>
                <a:gd name="connsiteY36" fmla="*/ 350520 h 502920"/>
                <a:gd name="connsiteX37" fmla="*/ 198120 w 3733800"/>
                <a:gd name="connsiteY37" fmla="*/ 365760 h 502920"/>
                <a:gd name="connsiteX38" fmla="*/ 320040 w 3733800"/>
                <a:gd name="connsiteY38" fmla="*/ 381000 h 502920"/>
                <a:gd name="connsiteX39" fmla="*/ 434340 w 3733800"/>
                <a:gd name="connsiteY39" fmla="*/ 384810 h 502920"/>
                <a:gd name="connsiteX40" fmla="*/ 670560 w 3733800"/>
                <a:gd name="connsiteY40" fmla="*/ 388620 h 502920"/>
                <a:gd name="connsiteX41" fmla="*/ 1146810 w 3733800"/>
                <a:gd name="connsiteY41" fmla="*/ 392430 h 502920"/>
                <a:gd name="connsiteX42" fmla="*/ 1954530 w 3733800"/>
                <a:gd name="connsiteY42" fmla="*/ 388620 h 50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733800" h="502920">
                  <a:moveTo>
                    <a:pt x="1954530" y="388620"/>
                  </a:moveTo>
                  <a:lnTo>
                    <a:pt x="2625090" y="403860"/>
                  </a:lnTo>
                  <a:lnTo>
                    <a:pt x="2853690" y="419100"/>
                  </a:lnTo>
                  <a:lnTo>
                    <a:pt x="3246120" y="449580"/>
                  </a:lnTo>
                  <a:lnTo>
                    <a:pt x="3341370" y="461010"/>
                  </a:lnTo>
                  <a:lnTo>
                    <a:pt x="3379470" y="476250"/>
                  </a:lnTo>
                  <a:lnTo>
                    <a:pt x="3436620" y="495300"/>
                  </a:lnTo>
                  <a:lnTo>
                    <a:pt x="3470910" y="502920"/>
                  </a:lnTo>
                  <a:lnTo>
                    <a:pt x="3501390" y="461010"/>
                  </a:lnTo>
                  <a:lnTo>
                    <a:pt x="3733800" y="156210"/>
                  </a:lnTo>
                  <a:lnTo>
                    <a:pt x="3695700" y="0"/>
                  </a:lnTo>
                  <a:lnTo>
                    <a:pt x="3684270" y="30480"/>
                  </a:lnTo>
                  <a:lnTo>
                    <a:pt x="3657600" y="72390"/>
                  </a:lnTo>
                  <a:lnTo>
                    <a:pt x="3627120" y="106680"/>
                  </a:lnTo>
                  <a:lnTo>
                    <a:pt x="3604260" y="129540"/>
                  </a:lnTo>
                  <a:lnTo>
                    <a:pt x="3569970" y="152400"/>
                  </a:lnTo>
                  <a:lnTo>
                    <a:pt x="3528060" y="171450"/>
                  </a:lnTo>
                  <a:lnTo>
                    <a:pt x="3489960" y="182880"/>
                  </a:lnTo>
                  <a:lnTo>
                    <a:pt x="3432810" y="186690"/>
                  </a:lnTo>
                  <a:lnTo>
                    <a:pt x="3265170" y="190500"/>
                  </a:lnTo>
                  <a:lnTo>
                    <a:pt x="2823210" y="186690"/>
                  </a:lnTo>
                  <a:lnTo>
                    <a:pt x="2164080" y="182880"/>
                  </a:lnTo>
                  <a:lnTo>
                    <a:pt x="1607820" y="167640"/>
                  </a:lnTo>
                  <a:lnTo>
                    <a:pt x="1333500" y="160020"/>
                  </a:lnTo>
                  <a:lnTo>
                    <a:pt x="552450" y="137160"/>
                  </a:lnTo>
                  <a:lnTo>
                    <a:pt x="289560" y="125730"/>
                  </a:lnTo>
                  <a:lnTo>
                    <a:pt x="240030" y="121920"/>
                  </a:lnTo>
                  <a:lnTo>
                    <a:pt x="152400" y="129540"/>
                  </a:lnTo>
                  <a:lnTo>
                    <a:pt x="99060" y="144780"/>
                  </a:lnTo>
                  <a:lnTo>
                    <a:pt x="64770" y="160020"/>
                  </a:lnTo>
                  <a:lnTo>
                    <a:pt x="34290" y="182880"/>
                  </a:lnTo>
                  <a:lnTo>
                    <a:pt x="11430" y="213360"/>
                  </a:lnTo>
                  <a:lnTo>
                    <a:pt x="0" y="243840"/>
                  </a:lnTo>
                  <a:lnTo>
                    <a:pt x="0" y="285750"/>
                  </a:lnTo>
                  <a:lnTo>
                    <a:pt x="7620" y="308610"/>
                  </a:lnTo>
                  <a:lnTo>
                    <a:pt x="34290" y="331470"/>
                  </a:lnTo>
                  <a:lnTo>
                    <a:pt x="106680" y="350520"/>
                  </a:lnTo>
                  <a:lnTo>
                    <a:pt x="198120" y="365760"/>
                  </a:lnTo>
                  <a:lnTo>
                    <a:pt x="320040" y="381000"/>
                  </a:lnTo>
                  <a:lnTo>
                    <a:pt x="434340" y="384810"/>
                  </a:lnTo>
                  <a:lnTo>
                    <a:pt x="670560" y="388620"/>
                  </a:lnTo>
                  <a:lnTo>
                    <a:pt x="1146810" y="392430"/>
                  </a:lnTo>
                  <a:lnTo>
                    <a:pt x="1954530" y="3886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49">
              <a:extLst>
                <a:ext uri="{FF2B5EF4-FFF2-40B4-BE49-F238E27FC236}">
                  <a16:creationId xmlns:a16="http://schemas.microsoft.com/office/drawing/2014/main" id="{70407902-1649-4098-B7A1-56F6B1C62045}"/>
                </a:ext>
              </a:extLst>
            </p:cNvPr>
            <p:cNvSpPr/>
            <p:nvPr/>
          </p:nvSpPr>
          <p:spPr>
            <a:xfrm>
              <a:off x="5394327" y="2286001"/>
              <a:ext cx="1373188" cy="315913"/>
            </a:xfrm>
            <a:custGeom>
              <a:avLst/>
              <a:gdLst>
                <a:gd name="connsiteX0" fmla="*/ 290513 w 1373982"/>
                <a:gd name="connsiteY0" fmla="*/ 135731 h 316706"/>
                <a:gd name="connsiteX1" fmla="*/ 657225 w 1373982"/>
                <a:gd name="connsiteY1" fmla="*/ 114300 h 316706"/>
                <a:gd name="connsiteX2" fmla="*/ 838200 w 1373982"/>
                <a:gd name="connsiteY2" fmla="*/ 90488 h 316706"/>
                <a:gd name="connsiteX3" fmla="*/ 1035844 w 1373982"/>
                <a:gd name="connsiteY3" fmla="*/ 50006 h 316706"/>
                <a:gd name="connsiteX4" fmla="*/ 1066800 w 1373982"/>
                <a:gd name="connsiteY4" fmla="*/ 26194 h 316706"/>
                <a:gd name="connsiteX5" fmla="*/ 1090613 w 1373982"/>
                <a:gd name="connsiteY5" fmla="*/ 7144 h 316706"/>
                <a:gd name="connsiteX6" fmla="*/ 1107282 w 1373982"/>
                <a:gd name="connsiteY6" fmla="*/ 2381 h 316706"/>
                <a:gd name="connsiteX7" fmla="*/ 1143000 w 1373982"/>
                <a:gd name="connsiteY7" fmla="*/ 0 h 316706"/>
                <a:gd name="connsiteX8" fmla="*/ 1176338 w 1373982"/>
                <a:gd name="connsiteY8" fmla="*/ 2381 h 316706"/>
                <a:gd name="connsiteX9" fmla="*/ 1235869 w 1373982"/>
                <a:gd name="connsiteY9" fmla="*/ 11906 h 316706"/>
                <a:gd name="connsiteX10" fmla="*/ 1281113 w 1373982"/>
                <a:gd name="connsiteY10" fmla="*/ 23813 h 316706"/>
                <a:gd name="connsiteX11" fmla="*/ 1319213 w 1373982"/>
                <a:gd name="connsiteY11" fmla="*/ 47625 h 316706"/>
                <a:gd name="connsiteX12" fmla="*/ 1347788 w 1373982"/>
                <a:gd name="connsiteY12" fmla="*/ 73819 h 316706"/>
                <a:gd name="connsiteX13" fmla="*/ 1371600 w 1373982"/>
                <a:gd name="connsiteY13" fmla="*/ 119063 h 316706"/>
                <a:gd name="connsiteX14" fmla="*/ 1373982 w 1373982"/>
                <a:gd name="connsiteY14" fmla="*/ 150019 h 316706"/>
                <a:gd name="connsiteX15" fmla="*/ 1369219 w 1373982"/>
                <a:gd name="connsiteY15" fmla="*/ 176213 h 316706"/>
                <a:gd name="connsiteX16" fmla="*/ 1357313 w 1373982"/>
                <a:gd name="connsiteY16" fmla="*/ 192881 h 316706"/>
                <a:gd name="connsiteX17" fmla="*/ 1316832 w 1373982"/>
                <a:gd name="connsiteY17" fmla="*/ 204788 h 316706"/>
                <a:gd name="connsiteX18" fmla="*/ 1121569 w 1373982"/>
                <a:gd name="connsiteY18" fmla="*/ 240506 h 316706"/>
                <a:gd name="connsiteX19" fmla="*/ 852488 w 1373982"/>
                <a:gd name="connsiteY19" fmla="*/ 278606 h 316706"/>
                <a:gd name="connsiteX20" fmla="*/ 707232 w 1373982"/>
                <a:gd name="connsiteY20" fmla="*/ 290513 h 316706"/>
                <a:gd name="connsiteX21" fmla="*/ 254794 w 1373982"/>
                <a:gd name="connsiteY21" fmla="*/ 316706 h 316706"/>
                <a:gd name="connsiteX22" fmla="*/ 219075 w 1373982"/>
                <a:gd name="connsiteY22" fmla="*/ 307181 h 316706"/>
                <a:gd name="connsiteX23" fmla="*/ 140494 w 1373982"/>
                <a:gd name="connsiteY23" fmla="*/ 271463 h 316706"/>
                <a:gd name="connsiteX24" fmla="*/ 88107 w 1373982"/>
                <a:gd name="connsiteY24" fmla="*/ 247650 h 316706"/>
                <a:gd name="connsiteX25" fmla="*/ 42863 w 1373982"/>
                <a:gd name="connsiteY25" fmla="*/ 216694 h 316706"/>
                <a:gd name="connsiteX26" fmla="*/ 11907 w 1373982"/>
                <a:gd name="connsiteY26" fmla="*/ 183356 h 316706"/>
                <a:gd name="connsiteX27" fmla="*/ 0 w 1373982"/>
                <a:gd name="connsiteY27" fmla="*/ 150019 h 316706"/>
                <a:gd name="connsiteX28" fmla="*/ 9525 w 1373982"/>
                <a:gd name="connsiteY28" fmla="*/ 142875 h 316706"/>
                <a:gd name="connsiteX29" fmla="*/ 290513 w 1373982"/>
                <a:gd name="connsiteY29" fmla="*/ 1357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3982" h="316706">
                  <a:moveTo>
                    <a:pt x="290513" y="135731"/>
                  </a:moveTo>
                  <a:lnTo>
                    <a:pt x="657225" y="114300"/>
                  </a:lnTo>
                  <a:lnTo>
                    <a:pt x="838200" y="90488"/>
                  </a:lnTo>
                  <a:lnTo>
                    <a:pt x="1035844" y="50006"/>
                  </a:lnTo>
                  <a:lnTo>
                    <a:pt x="1066800" y="26194"/>
                  </a:lnTo>
                  <a:lnTo>
                    <a:pt x="1090613" y="7144"/>
                  </a:lnTo>
                  <a:lnTo>
                    <a:pt x="1107282" y="2381"/>
                  </a:lnTo>
                  <a:lnTo>
                    <a:pt x="1143000" y="0"/>
                  </a:lnTo>
                  <a:lnTo>
                    <a:pt x="1176338" y="2381"/>
                  </a:lnTo>
                  <a:lnTo>
                    <a:pt x="1235869" y="11906"/>
                  </a:lnTo>
                  <a:lnTo>
                    <a:pt x="1281113" y="23813"/>
                  </a:lnTo>
                  <a:lnTo>
                    <a:pt x="1319213" y="47625"/>
                  </a:lnTo>
                  <a:lnTo>
                    <a:pt x="1347788" y="73819"/>
                  </a:lnTo>
                  <a:lnTo>
                    <a:pt x="1371600" y="119063"/>
                  </a:lnTo>
                  <a:lnTo>
                    <a:pt x="1373982" y="150019"/>
                  </a:lnTo>
                  <a:lnTo>
                    <a:pt x="1369219" y="176213"/>
                  </a:lnTo>
                  <a:lnTo>
                    <a:pt x="1357313" y="192881"/>
                  </a:lnTo>
                  <a:lnTo>
                    <a:pt x="1316832" y="204788"/>
                  </a:lnTo>
                  <a:lnTo>
                    <a:pt x="1121569" y="240506"/>
                  </a:lnTo>
                  <a:lnTo>
                    <a:pt x="852488" y="278606"/>
                  </a:lnTo>
                  <a:lnTo>
                    <a:pt x="707232" y="290513"/>
                  </a:lnTo>
                  <a:lnTo>
                    <a:pt x="254794" y="316706"/>
                  </a:lnTo>
                  <a:lnTo>
                    <a:pt x="219075" y="307181"/>
                  </a:lnTo>
                  <a:lnTo>
                    <a:pt x="140494" y="271463"/>
                  </a:lnTo>
                  <a:lnTo>
                    <a:pt x="88107" y="247650"/>
                  </a:lnTo>
                  <a:lnTo>
                    <a:pt x="42863" y="216694"/>
                  </a:lnTo>
                  <a:lnTo>
                    <a:pt x="11907" y="183356"/>
                  </a:lnTo>
                  <a:lnTo>
                    <a:pt x="0" y="150019"/>
                  </a:lnTo>
                  <a:lnTo>
                    <a:pt x="9525" y="142875"/>
                  </a:lnTo>
                  <a:lnTo>
                    <a:pt x="2905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51">
              <a:extLst>
                <a:ext uri="{FF2B5EF4-FFF2-40B4-BE49-F238E27FC236}">
                  <a16:creationId xmlns:a16="http://schemas.microsoft.com/office/drawing/2014/main" id="{78CD9326-D796-4A5D-A986-E5F2992FE00B}"/>
                </a:ext>
              </a:extLst>
            </p:cNvPr>
            <p:cNvSpPr/>
            <p:nvPr/>
          </p:nvSpPr>
          <p:spPr>
            <a:xfrm>
              <a:off x="5462591" y="2667001"/>
              <a:ext cx="333375" cy="828675"/>
            </a:xfrm>
            <a:custGeom>
              <a:avLst/>
              <a:gdLst>
                <a:gd name="connsiteX0" fmla="*/ 80962 w 333375"/>
                <a:gd name="connsiteY0" fmla="*/ 211931 h 828675"/>
                <a:gd name="connsiteX1" fmla="*/ 121443 w 333375"/>
                <a:gd name="connsiteY1" fmla="*/ 404813 h 828675"/>
                <a:gd name="connsiteX2" fmla="*/ 188118 w 333375"/>
                <a:gd name="connsiteY2" fmla="*/ 828675 h 828675"/>
                <a:gd name="connsiteX3" fmla="*/ 295275 w 333375"/>
                <a:gd name="connsiteY3" fmla="*/ 812006 h 828675"/>
                <a:gd name="connsiteX4" fmla="*/ 314325 w 333375"/>
                <a:gd name="connsiteY4" fmla="*/ 733425 h 828675"/>
                <a:gd name="connsiteX5" fmla="*/ 330993 w 333375"/>
                <a:gd name="connsiteY5" fmla="*/ 607219 h 828675"/>
                <a:gd name="connsiteX6" fmla="*/ 333375 w 333375"/>
                <a:gd name="connsiteY6" fmla="*/ 540544 h 828675"/>
                <a:gd name="connsiteX7" fmla="*/ 333375 w 333375"/>
                <a:gd name="connsiteY7" fmla="*/ 471488 h 828675"/>
                <a:gd name="connsiteX8" fmla="*/ 330993 w 333375"/>
                <a:gd name="connsiteY8" fmla="*/ 402431 h 828675"/>
                <a:gd name="connsiteX9" fmla="*/ 321468 w 333375"/>
                <a:gd name="connsiteY9" fmla="*/ 347663 h 828675"/>
                <a:gd name="connsiteX10" fmla="*/ 307181 w 333375"/>
                <a:gd name="connsiteY10" fmla="*/ 302419 h 828675"/>
                <a:gd name="connsiteX11" fmla="*/ 280987 w 333375"/>
                <a:gd name="connsiteY11" fmla="*/ 257175 h 828675"/>
                <a:gd name="connsiteX12" fmla="*/ 226218 w 333375"/>
                <a:gd name="connsiteY12" fmla="*/ 190500 h 828675"/>
                <a:gd name="connsiteX13" fmla="*/ 121443 w 333375"/>
                <a:gd name="connsiteY13" fmla="*/ 85725 h 828675"/>
                <a:gd name="connsiteX14" fmla="*/ 59531 w 333375"/>
                <a:gd name="connsiteY14" fmla="*/ 16669 h 828675"/>
                <a:gd name="connsiteX15" fmla="*/ 30956 w 333375"/>
                <a:gd name="connsiteY15" fmla="*/ 0 h 828675"/>
                <a:gd name="connsiteX16" fmla="*/ 21431 w 333375"/>
                <a:gd name="connsiteY16" fmla="*/ 0 h 828675"/>
                <a:gd name="connsiteX17" fmla="*/ 2381 w 333375"/>
                <a:gd name="connsiteY17" fmla="*/ 7144 h 828675"/>
                <a:gd name="connsiteX18" fmla="*/ 0 w 333375"/>
                <a:gd name="connsiteY18" fmla="*/ 23813 h 828675"/>
                <a:gd name="connsiteX19" fmla="*/ 0 w 333375"/>
                <a:gd name="connsiteY19" fmla="*/ 45244 h 828675"/>
                <a:gd name="connsiteX20" fmla="*/ 11906 w 333375"/>
                <a:gd name="connsiteY20" fmla="*/ 61913 h 828675"/>
                <a:gd name="connsiteX21" fmla="*/ 33337 w 333375"/>
                <a:gd name="connsiteY21" fmla="*/ 90488 h 828675"/>
                <a:gd name="connsiteX22" fmla="*/ 47625 w 333375"/>
                <a:gd name="connsiteY22" fmla="*/ 109538 h 828675"/>
                <a:gd name="connsiteX23" fmla="*/ 61912 w 333375"/>
                <a:gd name="connsiteY23" fmla="*/ 145256 h 828675"/>
                <a:gd name="connsiteX24" fmla="*/ 80962 w 333375"/>
                <a:gd name="connsiteY24" fmla="*/ 211931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3375" h="828675">
                  <a:moveTo>
                    <a:pt x="80962" y="211931"/>
                  </a:moveTo>
                  <a:lnTo>
                    <a:pt x="121443" y="404813"/>
                  </a:lnTo>
                  <a:lnTo>
                    <a:pt x="188118" y="828675"/>
                  </a:lnTo>
                  <a:lnTo>
                    <a:pt x="295275" y="812006"/>
                  </a:lnTo>
                  <a:lnTo>
                    <a:pt x="314325" y="733425"/>
                  </a:lnTo>
                  <a:lnTo>
                    <a:pt x="330993" y="607219"/>
                  </a:lnTo>
                  <a:lnTo>
                    <a:pt x="333375" y="540544"/>
                  </a:lnTo>
                  <a:lnTo>
                    <a:pt x="333375" y="471488"/>
                  </a:lnTo>
                  <a:lnTo>
                    <a:pt x="330993" y="402431"/>
                  </a:lnTo>
                  <a:lnTo>
                    <a:pt x="321468" y="347663"/>
                  </a:lnTo>
                  <a:lnTo>
                    <a:pt x="307181" y="302419"/>
                  </a:lnTo>
                  <a:lnTo>
                    <a:pt x="280987" y="257175"/>
                  </a:lnTo>
                  <a:lnTo>
                    <a:pt x="226218" y="190500"/>
                  </a:lnTo>
                  <a:lnTo>
                    <a:pt x="121443" y="85725"/>
                  </a:lnTo>
                  <a:lnTo>
                    <a:pt x="59531" y="16669"/>
                  </a:lnTo>
                  <a:lnTo>
                    <a:pt x="30956" y="0"/>
                  </a:lnTo>
                  <a:lnTo>
                    <a:pt x="21431" y="0"/>
                  </a:lnTo>
                  <a:lnTo>
                    <a:pt x="2381" y="7144"/>
                  </a:lnTo>
                  <a:lnTo>
                    <a:pt x="0" y="23813"/>
                  </a:lnTo>
                  <a:lnTo>
                    <a:pt x="0" y="45244"/>
                  </a:lnTo>
                  <a:lnTo>
                    <a:pt x="11906" y="61913"/>
                  </a:lnTo>
                  <a:lnTo>
                    <a:pt x="33337" y="90488"/>
                  </a:lnTo>
                  <a:lnTo>
                    <a:pt x="47625" y="109538"/>
                  </a:lnTo>
                  <a:lnTo>
                    <a:pt x="61912" y="145256"/>
                  </a:lnTo>
                  <a:lnTo>
                    <a:pt x="80962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50">
              <a:extLst>
                <a:ext uri="{FF2B5EF4-FFF2-40B4-BE49-F238E27FC236}">
                  <a16:creationId xmlns:a16="http://schemas.microsoft.com/office/drawing/2014/main" id="{0342FF6A-27AB-432D-99F3-9DCB5C1BD057}"/>
                </a:ext>
              </a:extLst>
            </p:cNvPr>
            <p:cNvSpPr/>
            <p:nvPr/>
          </p:nvSpPr>
          <p:spPr>
            <a:xfrm>
              <a:off x="6172202" y="2490788"/>
              <a:ext cx="427038" cy="908050"/>
            </a:xfrm>
            <a:custGeom>
              <a:avLst/>
              <a:gdLst>
                <a:gd name="connsiteX0" fmla="*/ 297656 w 426244"/>
                <a:gd name="connsiteY0" fmla="*/ 473868 h 907256"/>
                <a:gd name="connsiteX1" fmla="*/ 97631 w 426244"/>
                <a:gd name="connsiteY1" fmla="*/ 900112 h 907256"/>
                <a:gd name="connsiteX2" fmla="*/ 0 w 426244"/>
                <a:gd name="connsiteY2" fmla="*/ 907256 h 907256"/>
                <a:gd name="connsiteX3" fmla="*/ 26194 w 426244"/>
                <a:gd name="connsiteY3" fmla="*/ 773906 h 907256"/>
                <a:gd name="connsiteX4" fmla="*/ 85725 w 426244"/>
                <a:gd name="connsiteY4" fmla="*/ 519112 h 907256"/>
                <a:gd name="connsiteX5" fmla="*/ 140494 w 426244"/>
                <a:gd name="connsiteY5" fmla="*/ 290512 h 907256"/>
                <a:gd name="connsiteX6" fmla="*/ 147638 w 426244"/>
                <a:gd name="connsiteY6" fmla="*/ 250031 h 907256"/>
                <a:gd name="connsiteX7" fmla="*/ 154781 w 426244"/>
                <a:gd name="connsiteY7" fmla="*/ 202406 h 907256"/>
                <a:gd name="connsiteX8" fmla="*/ 152400 w 426244"/>
                <a:gd name="connsiteY8" fmla="*/ 161925 h 907256"/>
                <a:gd name="connsiteX9" fmla="*/ 135731 w 426244"/>
                <a:gd name="connsiteY9" fmla="*/ 109537 h 907256"/>
                <a:gd name="connsiteX10" fmla="*/ 104775 w 426244"/>
                <a:gd name="connsiteY10" fmla="*/ 26193 h 907256"/>
                <a:gd name="connsiteX11" fmla="*/ 226219 w 426244"/>
                <a:gd name="connsiteY11" fmla="*/ 0 h 907256"/>
                <a:gd name="connsiteX12" fmla="*/ 238125 w 426244"/>
                <a:gd name="connsiteY12" fmla="*/ 54768 h 907256"/>
                <a:gd name="connsiteX13" fmla="*/ 257175 w 426244"/>
                <a:gd name="connsiteY13" fmla="*/ 90487 h 907256"/>
                <a:gd name="connsiteX14" fmla="*/ 285750 w 426244"/>
                <a:gd name="connsiteY14" fmla="*/ 133350 h 907256"/>
                <a:gd name="connsiteX15" fmla="*/ 321469 w 426244"/>
                <a:gd name="connsiteY15" fmla="*/ 173831 h 907256"/>
                <a:gd name="connsiteX16" fmla="*/ 354806 w 426244"/>
                <a:gd name="connsiteY16" fmla="*/ 202406 h 907256"/>
                <a:gd name="connsiteX17" fmla="*/ 392906 w 426244"/>
                <a:gd name="connsiteY17" fmla="*/ 226218 h 907256"/>
                <a:gd name="connsiteX18" fmla="*/ 416719 w 426244"/>
                <a:gd name="connsiteY18" fmla="*/ 240506 h 907256"/>
                <a:gd name="connsiteX19" fmla="*/ 426244 w 426244"/>
                <a:gd name="connsiteY19" fmla="*/ 247650 h 907256"/>
                <a:gd name="connsiteX20" fmla="*/ 426244 w 426244"/>
                <a:gd name="connsiteY20" fmla="*/ 259556 h 907256"/>
                <a:gd name="connsiteX21" fmla="*/ 421481 w 426244"/>
                <a:gd name="connsiteY21" fmla="*/ 285750 h 907256"/>
                <a:gd name="connsiteX22" fmla="*/ 400050 w 426244"/>
                <a:gd name="connsiteY22" fmla="*/ 321468 h 907256"/>
                <a:gd name="connsiteX23" fmla="*/ 366713 w 426244"/>
                <a:gd name="connsiteY23" fmla="*/ 357187 h 907256"/>
                <a:gd name="connsiteX24" fmla="*/ 340519 w 426244"/>
                <a:gd name="connsiteY24" fmla="*/ 381000 h 907256"/>
                <a:gd name="connsiteX25" fmla="*/ 297656 w 426244"/>
                <a:gd name="connsiteY25" fmla="*/ 473868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6244" h="907256">
                  <a:moveTo>
                    <a:pt x="297656" y="473868"/>
                  </a:moveTo>
                  <a:lnTo>
                    <a:pt x="97631" y="900112"/>
                  </a:lnTo>
                  <a:lnTo>
                    <a:pt x="0" y="907256"/>
                  </a:lnTo>
                  <a:lnTo>
                    <a:pt x="26194" y="773906"/>
                  </a:lnTo>
                  <a:lnTo>
                    <a:pt x="85725" y="519112"/>
                  </a:lnTo>
                  <a:lnTo>
                    <a:pt x="140494" y="290512"/>
                  </a:lnTo>
                  <a:lnTo>
                    <a:pt x="147638" y="250031"/>
                  </a:lnTo>
                  <a:lnTo>
                    <a:pt x="154781" y="202406"/>
                  </a:lnTo>
                  <a:lnTo>
                    <a:pt x="152400" y="161925"/>
                  </a:lnTo>
                  <a:lnTo>
                    <a:pt x="135731" y="109537"/>
                  </a:lnTo>
                  <a:lnTo>
                    <a:pt x="104775" y="26193"/>
                  </a:lnTo>
                  <a:lnTo>
                    <a:pt x="226219" y="0"/>
                  </a:lnTo>
                  <a:lnTo>
                    <a:pt x="238125" y="54768"/>
                  </a:lnTo>
                  <a:lnTo>
                    <a:pt x="257175" y="90487"/>
                  </a:lnTo>
                  <a:lnTo>
                    <a:pt x="285750" y="133350"/>
                  </a:lnTo>
                  <a:lnTo>
                    <a:pt x="321469" y="173831"/>
                  </a:lnTo>
                  <a:lnTo>
                    <a:pt x="354806" y="202406"/>
                  </a:lnTo>
                  <a:lnTo>
                    <a:pt x="392906" y="226218"/>
                  </a:lnTo>
                  <a:lnTo>
                    <a:pt x="416719" y="240506"/>
                  </a:lnTo>
                  <a:lnTo>
                    <a:pt x="426244" y="247650"/>
                  </a:lnTo>
                  <a:lnTo>
                    <a:pt x="426244" y="259556"/>
                  </a:lnTo>
                  <a:lnTo>
                    <a:pt x="421481" y="285750"/>
                  </a:lnTo>
                  <a:lnTo>
                    <a:pt x="400050" y="321468"/>
                  </a:lnTo>
                  <a:lnTo>
                    <a:pt x="366713" y="357187"/>
                  </a:lnTo>
                  <a:lnTo>
                    <a:pt x="340519" y="381000"/>
                  </a:lnTo>
                  <a:lnTo>
                    <a:pt x="297656" y="473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58">
              <a:extLst>
                <a:ext uri="{FF2B5EF4-FFF2-40B4-BE49-F238E27FC236}">
                  <a16:creationId xmlns:a16="http://schemas.microsoft.com/office/drawing/2014/main" id="{86C156DF-E2DD-4CDA-8E16-069F39C2691A}"/>
                </a:ext>
              </a:extLst>
            </p:cNvPr>
            <p:cNvSpPr/>
            <p:nvPr/>
          </p:nvSpPr>
          <p:spPr>
            <a:xfrm>
              <a:off x="5238752" y="3121025"/>
              <a:ext cx="3079750" cy="571500"/>
            </a:xfrm>
            <a:custGeom>
              <a:avLst/>
              <a:gdLst>
                <a:gd name="connsiteX0" fmla="*/ 1412875 w 3079750"/>
                <a:gd name="connsiteY0" fmla="*/ 152400 h 571500"/>
                <a:gd name="connsiteX1" fmla="*/ 1860550 w 3079750"/>
                <a:gd name="connsiteY1" fmla="*/ 101600 h 571500"/>
                <a:gd name="connsiteX2" fmla="*/ 2095500 w 3079750"/>
                <a:gd name="connsiteY2" fmla="*/ 82550 h 571500"/>
                <a:gd name="connsiteX3" fmla="*/ 2317750 w 3079750"/>
                <a:gd name="connsiteY3" fmla="*/ 82550 h 571500"/>
                <a:gd name="connsiteX4" fmla="*/ 2435225 w 3079750"/>
                <a:gd name="connsiteY4" fmla="*/ 82550 h 571500"/>
                <a:gd name="connsiteX5" fmla="*/ 2520950 w 3079750"/>
                <a:gd name="connsiteY5" fmla="*/ 57150 h 571500"/>
                <a:gd name="connsiteX6" fmla="*/ 2619375 w 3079750"/>
                <a:gd name="connsiteY6" fmla="*/ 19050 h 571500"/>
                <a:gd name="connsiteX7" fmla="*/ 2679700 w 3079750"/>
                <a:gd name="connsiteY7" fmla="*/ 0 h 571500"/>
                <a:gd name="connsiteX8" fmla="*/ 2711450 w 3079750"/>
                <a:gd name="connsiteY8" fmla="*/ 0 h 571500"/>
                <a:gd name="connsiteX9" fmla="*/ 2787650 w 3079750"/>
                <a:gd name="connsiteY9" fmla="*/ 15875 h 571500"/>
                <a:gd name="connsiteX10" fmla="*/ 2882900 w 3079750"/>
                <a:gd name="connsiteY10" fmla="*/ 47625 h 571500"/>
                <a:gd name="connsiteX11" fmla="*/ 2987675 w 3079750"/>
                <a:gd name="connsiteY11" fmla="*/ 95250 h 571500"/>
                <a:gd name="connsiteX12" fmla="*/ 3038475 w 3079750"/>
                <a:gd name="connsiteY12" fmla="*/ 127000 h 571500"/>
                <a:gd name="connsiteX13" fmla="*/ 3060700 w 3079750"/>
                <a:gd name="connsiteY13" fmla="*/ 168275 h 571500"/>
                <a:gd name="connsiteX14" fmla="*/ 3076575 w 3079750"/>
                <a:gd name="connsiteY14" fmla="*/ 212725 h 571500"/>
                <a:gd name="connsiteX15" fmla="*/ 3079750 w 3079750"/>
                <a:gd name="connsiteY15" fmla="*/ 247650 h 571500"/>
                <a:gd name="connsiteX16" fmla="*/ 3073400 w 3079750"/>
                <a:gd name="connsiteY16" fmla="*/ 269875 h 571500"/>
                <a:gd name="connsiteX17" fmla="*/ 3054350 w 3079750"/>
                <a:gd name="connsiteY17" fmla="*/ 288925 h 571500"/>
                <a:gd name="connsiteX18" fmla="*/ 3038475 w 3079750"/>
                <a:gd name="connsiteY18" fmla="*/ 301625 h 571500"/>
                <a:gd name="connsiteX19" fmla="*/ 3000375 w 3079750"/>
                <a:gd name="connsiteY19" fmla="*/ 307975 h 571500"/>
                <a:gd name="connsiteX20" fmla="*/ 2886075 w 3079750"/>
                <a:gd name="connsiteY20" fmla="*/ 304800 h 571500"/>
                <a:gd name="connsiteX21" fmla="*/ 2425700 w 3079750"/>
                <a:gd name="connsiteY21" fmla="*/ 288925 h 571500"/>
                <a:gd name="connsiteX22" fmla="*/ 1870075 w 3079750"/>
                <a:gd name="connsiteY22" fmla="*/ 285750 h 571500"/>
                <a:gd name="connsiteX23" fmla="*/ 1606550 w 3079750"/>
                <a:gd name="connsiteY23" fmla="*/ 307975 h 571500"/>
                <a:gd name="connsiteX24" fmla="*/ 1184275 w 3079750"/>
                <a:gd name="connsiteY24" fmla="*/ 355600 h 571500"/>
                <a:gd name="connsiteX25" fmla="*/ 892175 w 3079750"/>
                <a:gd name="connsiteY25" fmla="*/ 403225 h 571500"/>
                <a:gd name="connsiteX26" fmla="*/ 682625 w 3079750"/>
                <a:gd name="connsiteY26" fmla="*/ 450850 h 571500"/>
                <a:gd name="connsiteX27" fmla="*/ 438150 w 3079750"/>
                <a:gd name="connsiteY27" fmla="*/ 530225 h 571500"/>
                <a:gd name="connsiteX28" fmla="*/ 317500 w 3079750"/>
                <a:gd name="connsiteY28" fmla="*/ 571500 h 571500"/>
                <a:gd name="connsiteX29" fmla="*/ 288925 w 3079750"/>
                <a:gd name="connsiteY29" fmla="*/ 571500 h 571500"/>
                <a:gd name="connsiteX30" fmla="*/ 241300 w 3079750"/>
                <a:gd name="connsiteY30" fmla="*/ 555625 h 571500"/>
                <a:gd name="connsiteX31" fmla="*/ 180975 w 3079750"/>
                <a:gd name="connsiteY31" fmla="*/ 520700 h 571500"/>
                <a:gd name="connsiteX32" fmla="*/ 114300 w 3079750"/>
                <a:gd name="connsiteY32" fmla="*/ 466725 h 571500"/>
                <a:gd name="connsiteX33" fmla="*/ 66675 w 3079750"/>
                <a:gd name="connsiteY33" fmla="*/ 412750 h 571500"/>
                <a:gd name="connsiteX34" fmla="*/ 12700 w 3079750"/>
                <a:gd name="connsiteY34" fmla="*/ 342900 h 571500"/>
                <a:gd name="connsiteX35" fmla="*/ 0 w 3079750"/>
                <a:gd name="connsiteY35" fmla="*/ 311150 h 571500"/>
                <a:gd name="connsiteX36" fmla="*/ 3175 w 3079750"/>
                <a:gd name="connsiteY36" fmla="*/ 285750 h 571500"/>
                <a:gd name="connsiteX37" fmla="*/ 9525 w 3079750"/>
                <a:gd name="connsiteY37" fmla="*/ 282575 h 571500"/>
                <a:gd name="connsiteX38" fmla="*/ 28575 w 3079750"/>
                <a:gd name="connsiteY38" fmla="*/ 282575 h 571500"/>
                <a:gd name="connsiteX39" fmla="*/ 60325 w 3079750"/>
                <a:gd name="connsiteY39" fmla="*/ 295275 h 571500"/>
                <a:gd name="connsiteX40" fmla="*/ 114300 w 3079750"/>
                <a:gd name="connsiteY40" fmla="*/ 317500 h 571500"/>
                <a:gd name="connsiteX41" fmla="*/ 171450 w 3079750"/>
                <a:gd name="connsiteY41" fmla="*/ 330200 h 571500"/>
                <a:gd name="connsiteX42" fmla="*/ 225425 w 3079750"/>
                <a:gd name="connsiteY42" fmla="*/ 330200 h 571500"/>
                <a:gd name="connsiteX43" fmla="*/ 311150 w 3079750"/>
                <a:gd name="connsiteY43" fmla="*/ 320675 h 571500"/>
                <a:gd name="connsiteX44" fmla="*/ 466725 w 3079750"/>
                <a:gd name="connsiteY44" fmla="*/ 298450 h 571500"/>
                <a:gd name="connsiteX45" fmla="*/ 669925 w 3079750"/>
                <a:gd name="connsiteY45" fmla="*/ 260350 h 571500"/>
                <a:gd name="connsiteX46" fmla="*/ 898525 w 3079750"/>
                <a:gd name="connsiteY46" fmla="*/ 225425 h 571500"/>
                <a:gd name="connsiteX47" fmla="*/ 1095375 w 3079750"/>
                <a:gd name="connsiteY47" fmla="*/ 193675 h 571500"/>
                <a:gd name="connsiteX48" fmla="*/ 1412875 w 3079750"/>
                <a:gd name="connsiteY48" fmla="*/ 1524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79750" h="571500">
                  <a:moveTo>
                    <a:pt x="1412875" y="152400"/>
                  </a:moveTo>
                  <a:lnTo>
                    <a:pt x="1860550" y="101600"/>
                  </a:lnTo>
                  <a:lnTo>
                    <a:pt x="2095500" y="82550"/>
                  </a:lnTo>
                  <a:lnTo>
                    <a:pt x="2317750" y="82550"/>
                  </a:lnTo>
                  <a:lnTo>
                    <a:pt x="2435225" y="82550"/>
                  </a:lnTo>
                  <a:lnTo>
                    <a:pt x="2520950" y="57150"/>
                  </a:lnTo>
                  <a:lnTo>
                    <a:pt x="2619375" y="19050"/>
                  </a:lnTo>
                  <a:lnTo>
                    <a:pt x="2679700" y="0"/>
                  </a:lnTo>
                  <a:lnTo>
                    <a:pt x="2711450" y="0"/>
                  </a:lnTo>
                  <a:lnTo>
                    <a:pt x="2787650" y="15875"/>
                  </a:lnTo>
                  <a:lnTo>
                    <a:pt x="2882900" y="47625"/>
                  </a:lnTo>
                  <a:lnTo>
                    <a:pt x="2987675" y="95250"/>
                  </a:lnTo>
                  <a:lnTo>
                    <a:pt x="3038475" y="127000"/>
                  </a:lnTo>
                  <a:lnTo>
                    <a:pt x="3060700" y="168275"/>
                  </a:lnTo>
                  <a:lnTo>
                    <a:pt x="3076575" y="212725"/>
                  </a:lnTo>
                  <a:lnTo>
                    <a:pt x="3079750" y="247650"/>
                  </a:lnTo>
                  <a:lnTo>
                    <a:pt x="3073400" y="269875"/>
                  </a:lnTo>
                  <a:cubicBezTo>
                    <a:pt x="3056847" y="289738"/>
                    <a:pt x="3063346" y="283104"/>
                    <a:pt x="3054350" y="288925"/>
                  </a:cubicBezTo>
                  <a:lnTo>
                    <a:pt x="3038475" y="301625"/>
                  </a:lnTo>
                  <a:lnTo>
                    <a:pt x="3000375" y="307975"/>
                  </a:lnTo>
                  <a:lnTo>
                    <a:pt x="2886075" y="304800"/>
                  </a:lnTo>
                  <a:lnTo>
                    <a:pt x="2425700" y="288925"/>
                  </a:lnTo>
                  <a:lnTo>
                    <a:pt x="1870075" y="285750"/>
                  </a:lnTo>
                  <a:lnTo>
                    <a:pt x="1606550" y="307975"/>
                  </a:lnTo>
                  <a:lnTo>
                    <a:pt x="1184275" y="355600"/>
                  </a:lnTo>
                  <a:lnTo>
                    <a:pt x="892175" y="403225"/>
                  </a:lnTo>
                  <a:lnTo>
                    <a:pt x="682625" y="450850"/>
                  </a:lnTo>
                  <a:lnTo>
                    <a:pt x="438150" y="530225"/>
                  </a:lnTo>
                  <a:lnTo>
                    <a:pt x="317500" y="571500"/>
                  </a:lnTo>
                  <a:lnTo>
                    <a:pt x="288925" y="571500"/>
                  </a:lnTo>
                  <a:lnTo>
                    <a:pt x="241300" y="555625"/>
                  </a:lnTo>
                  <a:lnTo>
                    <a:pt x="180975" y="520700"/>
                  </a:lnTo>
                  <a:lnTo>
                    <a:pt x="114300" y="466725"/>
                  </a:lnTo>
                  <a:lnTo>
                    <a:pt x="66675" y="412750"/>
                  </a:lnTo>
                  <a:lnTo>
                    <a:pt x="12700" y="342900"/>
                  </a:lnTo>
                  <a:lnTo>
                    <a:pt x="0" y="311150"/>
                  </a:lnTo>
                  <a:lnTo>
                    <a:pt x="3175" y="285750"/>
                  </a:lnTo>
                  <a:lnTo>
                    <a:pt x="9525" y="282575"/>
                  </a:lnTo>
                  <a:lnTo>
                    <a:pt x="28575" y="282575"/>
                  </a:lnTo>
                  <a:lnTo>
                    <a:pt x="60325" y="295275"/>
                  </a:lnTo>
                  <a:lnTo>
                    <a:pt x="114300" y="317500"/>
                  </a:lnTo>
                  <a:lnTo>
                    <a:pt x="171450" y="330200"/>
                  </a:lnTo>
                  <a:lnTo>
                    <a:pt x="225425" y="330200"/>
                  </a:lnTo>
                  <a:lnTo>
                    <a:pt x="311150" y="320675"/>
                  </a:lnTo>
                  <a:lnTo>
                    <a:pt x="466725" y="298450"/>
                  </a:lnTo>
                  <a:lnTo>
                    <a:pt x="669925" y="260350"/>
                  </a:lnTo>
                  <a:lnTo>
                    <a:pt x="898525" y="225425"/>
                  </a:lnTo>
                  <a:lnTo>
                    <a:pt x="1095375" y="193675"/>
                  </a:lnTo>
                  <a:lnTo>
                    <a:pt x="14128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64">
              <a:extLst>
                <a:ext uri="{FF2B5EF4-FFF2-40B4-BE49-F238E27FC236}">
                  <a16:creationId xmlns:a16="http://schemas.microsoft.com/office/drawing/2014/main" id="{2071E949-0ACF-47D4-BE4F-BA858AC0B33B}"/>
                </a:ext>
              </a:extLst>
            </p:cNvPr>
            <p:cNvSpPr/>
            <p:nvPr/>
          </p:nvSpPr>
          <p:spPr>
            <a:xfrm rot="16200000">
              <a:off x="5367339" y="4159251"/>
              <a:ext cx="1703387" cy="1166813"/>
            </a:xfrm>
            <a:custGeom>
              <a:avLst/>
              <a:gdLst>
                <a:gd name="connsiteX0" fmla="*/ 1095375 w 1702594"/>
                <a:gd name="connsiteY0" fmla="*/ 845344 h 1166812"/>
                <a:gd name="connsiteX1" fmla="*/ 1302544 w 1702594"/>
                <a:gd name="connsiteY1" fmla="*/ 857250 h 1166812"/>
                <a:gd name="connsiteX2" fmla="*/ 1381125 w 1702594"/>
                <a:gd name="connsiteY2" fmla="*/ 857250 h 1166812"/>
                <a:gd name="connsiteX3" fmla="*/ 1423988 w 1702594"/>
                <a:gd name="connsiteY3" fmla="*/ 854869 h 1166812"/>
                <a:gd name="connsiteX4" fmla="*/ 1466850 w 1702594"/>
                <a:gd name="connsiteY4" fmla="*/ 842962 h 1166812"/>
                <a:gd name="connsiteX5" fmla="*/ 1478757 w 1702594"/>
                <a:gd name="connsiteY5" fmla="*/ 831056 h 1166812"/>
                <a:gd name="connsiteX6" fmla="*/ 1493044 w 1702594"/>
                <a:gd name="connsiteY6" fmla="*/ 797719 h 1166812"/>
                <a:gd name="connsiteX7" fmla="*/ 1495425 w 1702594"/>
                <a:gd name="connsiteY7" fmla="*/ 764381 h 1166812"/>
                <a:gd name="connsiteX8" fmla="*/ 1481138 w 1702594"/>
                <a:gd name="connsiteY8" fmla="*/ 664369 h 1166812"/>
                <a:gd name="connsiteX9" fmla="*/ 1402557 w 1702594"/>
                <a:gd name="connsiteY9" fmla="*/ 7144 h 1166812"/>
                <a:gd name="connsiteX10" fmla="*/ 1535907 w 1702594"/>
                <a:gd name="connsiteY10" fmla="*/ 0 h 1166812"/>
                <a:gd name="connsiteX11" fmla="*/ 1545432 w 1702594"/>
                <a:gd name="connsiteY11" fmla="*/ 52387 h 1166812"/>
                <a:gd name="connsiteX12" fmla="*/ 1647825 w 1702594"/>
                <a:gd name="connsiteY12" fmla="*/ 757237 h 1166812"/>
                <a:gd name="connsiteX13" fmla="*/ 1666875 w 1702594"/>
                <a:gd name="connsiteY13" fmla="*/ 783431 h 1166812"/>
                <a:gd name="connsiteX14" fmla="*/ 1685925 w 1702594"/>
                <a:gd name="connsiteY14" fmla="*/ 809625 h 1166812"/>
                <a:gd name="connsiteX15" fmla="*/ 1700213 w 1702594"/>
                <a:gd name="connsiteY15" fmla="*/ 842962 h 1166812"/>
                <a:gd name="connsiteX16" fmla="*/ 1702594 w 1702594"/>
                <a:gd name="connsiteY16" fmla="*/ 864394 h 1166812"/>
                <a:gd name="connsiteX17" fmla="*/ 1690688 w 1702594"/>
                <a:gd name="connsiteY17" fmla="*/ 909637 h 1166812"/>
                <a:gd name="connsiteX18" fmla="*/ 1619250 w 1702594"/>
                <a:gd name="connsiteY18" fmla="*/ 1026319 h 1166812"/>
                <a:gd name="connsiteX19" fmla="*/ 1545432 w 1702594"/>
                <a:gd name="connsiteY19" fmla="*/ 1128712 h 1166812"/>
                <a:gd name="connsiteX20" fmla="*/ 1512094 w 1702594"/>
                <a:gd name="connsiteY20" fmla="*/ 1162050 h 1166812"/>
                <a:gd name="connsiteX21" fmla="*/ 1488282 w 1702594"/>
                <a:gd name="connsiteY21" fmla="*/ 1166812 h 1166812"/>
                <a:gd name="connsiteX22" fmla="*/ 1452563 w 1702594"/>
                <a:gd name="connsiteY22" fmla="*/ 1150144 h 1166812"/>
                <a:gd name="connsiteX23" fmla="*/ 1419225 w 1702594"/>
                <a:gd name="connsiteY23" fmla="*/ 1121569 h 1166812"/>
                <a:gd name="connsiteX24" fmla="*/ 1378744 w 1702594"/>
                <a:gd name="connsiteY24" fmla="*/ 1078706 h 1166812"/>
                <a:gd name="connsiteX25" fmla="*/ 1357313 w 1702594"/>
                <a:gd name="connsiteY25" fmla="*/ 1057275 h 1166812"/>
                <a:gd name="connsiteX26" fmla="*/ 371475 w 1702594"/>
                <a:gd name="connsiteY26" fmla="*/ 1026319 h 1166812"/>
                <a:gd name="connsiteX27" fmla="*/ 133350 w 1702594"/>
                <a:gd name="connsiteY27" fmla="*/ 1012031 h 1166812"/>
                <a:gd name="connsiteX28" fmla="*/ 90488 w 1702594"/>
                <a:gd name="connsiteY28" fmla="*/ 992981 h 1166812"/>
                <a:gd name="connsiteX29" fmla="*/ 59532 w 1702594"/>
                <a:gd name="connsiteY29" fmla="*/ 971550 h 1166812"/>
                <a:gd name="connsiteX30" fmla="*/ 23813 w 1702594"/>
                <a:gd name="connsiteY30" fmla="*/ 933450 h 1166812"/>
                <a:gd name="connsiteX31" fmla="*/ 2382 w 1702594"/>
                <a:gd name="connsiteY31" fmla="*/ 904875 h 1166812"/>
                <a:gd name="connsiteX32" fmla="*/ 0 w 1702594"/>
                <a:gd name="connsiteY32" fmla="*/ 881062 h 1166812"/>
                <a:gd name="connsiteX33" fmla="*/ 2382 w 1702594"/>
                <a:gd name="connsiteY33" fmla="*/ 857250 h 1166812"/>
                <a:gd name="connsiteX34" fmla="*/ 26194 w 1702594"/>
                <a:gd name="connsiteY34" fmla="*/ 833437 h 1166812"/>
                <a:gd name="connsiteX35" fmla="*/ 61913 w 1702594"/>
                <a:gd name="connsiteY35" fmla="*/ 821531 h 1166812"/>
                <a:gd name="connsiteX36" fmla="*/ 111919 w 1702594"/>
                <a:gd name="connsiteY36" fmla="*/ 816769 h 1166812"/>
                <a:gd name="connsiteX37" fmla="*/ 338138 w 1702594"/>
                <a:gd name="connsiteY37" fmla="*/ 831056 h 1166812"/>
                <a:gd name="connsiteX38" fmla="*/ 826294 w 1702594"/>
                <a:gd name="connsiteY38" fmla="*/ 835819 h 1166812"/>
                <a:gd name="connsiteX39" fmla="*/ 1095375 w 1702594"/>
                <a:gd name="connsiteY39" fmla="*/ 845344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2594" h="1166812">
                  <a:moveTo>
                    <a:pt x="1095375" y="845344"/>
                  </a:moveTo>
                  <a:lnTo>
                    <a:pt x="1302544" y="857250"/>
                  </a:lnTo>
                  <a:lnTo>
                    <a:pt x="1381125" y="857250"/>
                  </a:lnTo>
                  <a:lnTo>
                    <a:pt x="1423988" y="854869"/>
                  </a:lnTo>
                  <a:lnTo>
                    <a:pt x="1466850" y="842962"/>
                  </a:lnTo>
                  <a:lnTo>
                    <a:pt x="1478757" y="831056"/>
                  </a:lnTo>
                  <a:lnTo>
                    <a:pt x="1493044" y="797719"/>
                  </a:lnTo>
                  <a:lnTo>
                    <a:pt x="1495425" y="764381"/>
                  </a:lnTo>
                  <a:lnTo>
                    <a:pt x="1481138" y="664369"/>
                  </a:lnTo>
                  <a:lnTo>
                    <a:pt x="1402557" y="7144"/>
                  </a:lnTo>
                  <a:lnTo>
                    <a:pt x="1535907" y="0"/>
                  </a:lnTo>
                  <a:lnTo>
                    <a:pt x="1545432" y="52387"/>
                  </a:lnTo>
                  <a:lnTo>
                    <a:pt x="1647825" y="757237"/>
                  </a:lnTo>
                  <a:lnTo>
                    <a:pt x="1666875" y="783431"/>
                  </a:lnTo>
                  <a:lnTo>
                    <a:pt x="1685925" y="809625"/>
                  </a:lnTo>
                  <a:lnTo>
                    <a:pt x="1700213" y="842962"/>
                  </a:lnTo>
                  <a:lnTo>
                    <a:pt x="1702594" y="864394"/>
                  </a:lnTo>
                  <a:lnTo>
                    <a:pt x="1690688" y="909637"/>
                  </a:lnTo>
                  <a:lnTo>
                    <a:pt x="1619250" y="1026319"/>
                  </a:lnTo>
                  <a:lnTo>
                    <a:pt x="1545432" y="1128712"/>
                  </a:lnTo>
                  <a:lnTo>
                    <a:pt x="1512094" y="1162050"/>
                  </a:lnTo>
                  <a:lnTo>
                    <a:pt x="1488282" y="1166812"/>
                  </a:lnTo>
                  <a:lnTo>
                    <a:pt x="1452563" y="1150144"/>
                  </a:lnTo>
                  <a:lnTo>
                    <a:pt x="1419225" y="1121569"/>
                  </a:lnTo>
                  <a:lnTo>
                    <a:pt x="1378744" y="1078706"/>
                  </a:lnTo>
                  <a:lnTo>
                    <a:pt x="1357313" y="1057275"/>
                  </a:lnTo>
                  <a:lnTo>
                    <a:pt x="371475" y="1026319"/>
                  </a:lnTo>
                  <a:lnTo>
                    <a:pt x="133350" y="1012031"/>
                  </a:lnTo>
                  <a:lnTo>
                    <a:pt x="90488" y="992981"/>
                  </a:lnTo>
                  <a:lnTo>
                    <a:pt x="59532" y="971550"/>
                  </a:lnTo>
                  <a:lnTo>
                    <a:pt x="23813" y="933450"/>
                  </a:lnTo>
                  <a:lnTo>
                    <a:pt x="2382" y="904875"/>
                  </a:lnTo>
                  <a:lnTo>
                    <a:pt x="0" y="881062"/>
                  </a:lnTo>
                  <a:lnTo>
                    <a:pt x="2382" y="857250"/>
                  </a:lnTo>
                  <a:lnTo>
                    <a:pt x="26194" y="833437"/>
                  </a:lnTo>
                  <a:lnTo>
                    <a:pt x="61913" y="821531"/>
                  </a:lnTo>
                  <a:lnTo>
                    <a:pt x="111919" y="816769"/>
                  </a:lnTo>
                  <a:lnTo>
                    <a:pt x="338138" y="831056"/>
                  </a:lnTo>
                  <a:lnTo>
                    <a:pt x="826294" y="835819"/>
                  </a:lnTo>
                  <a:lnTo>
                    <a:pt x="1095375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56">
              <a:extLst>
                <a:ext uri="{FF2B5EF4-FFF2-40B4-BE49-F238E27FC236}">
                  <a16:creationId xmlns:a16="http://schemas.microsoft.com/office/drawing/2014/main" id="{13BAAA27-4BFC-46DA-B262-3F50C914ADC6}"/>
                </a:ext>
              </a:extLst>
            </p:cNvPr>
            <p:cNvSpPr/>
            <p:nvPr/>
          </p:nvSpPr>
          <p:spPr>
            <a:xfrm>
              <a:off x="5605464" y="4600575"/>
              <a:ext cx="942975" cy="268288"/>
            </a:xfrm>
            <a:custGeom>
              <a:avLst/>
              <a:gdLst>
                <a:gd name="connsiteX0" fmla="*/ 257175 w 942975"/>
                <a:gd name="connsiteY0" fmla="*/ 83344 h 269081"/>
                <a:gd name="connsiteX1" fmla="*/ 942975 w 942975"/>
                <a:gd name="connsiteY1" fmla="*/ 0 h 269081"/>
                <a:gd name="connsiteX2" fmla="*/ 933450 w 942975"/>
                <a:gd name="connsiteY2" fmla="*/ 202406 h 269081"/>
                <a:gd name="connsiteX3" fmla="*/ 809625 w 942975"/>
                <a:gd name="connsiteY3" fmla="*/ 195263 h 269081"/>
                <a:gd name="connsiteX4" fmla="*/ 647700 w 942975"/>
                <a:gd name="connsiteY4" fmla="*/ 192881 h 269081"/>
                <a:gd name="connsiteX5" fmla="*/ 476250 w 942975"/>
                <a:gd name="connsiteY5" fmla="*/ 211931 h 269081"/>
                <a:gd name="connsiteX6" fmla="*/ 0 w 942975"/>
                <a:gd name="connsiteY6" fmla="*/ 269081 h 269081"/>
                <a:gd name="connsiteX7" fmla="*/ 0 w 942975"/>
                <a:gd name="connsiteY7" fmla="*/ 111919 h 269081"/>
                <a:gd name="connsiteX8" fmla="*/ 257175 w 942975"/>
                <a:gd name="connsiteY8" fmla="*/ 83344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975" h="269081">
                  <a:moveTo>
                    <a:pt x="257175" y="83344"/>
                  </a:moveTo>
                  <a:lnTo>
                    <a:pt x="942975" y="0"/>
                  </a:lnTo>
                  <a:lnTo>
                    <a:pt x="933450" y="202406"/>
                  </a:lnTo>
                  <a:lnTo>
                    <a:pt x="809625" y="195263"/>
                  </a:lnTo>
                  <a:lnTo>
                    <a:pt x="647700" y="192881"/>
                  </a:lnTo>
                  <a:lnTo>
                    <a:pt x="476250" y="211931"/>
                  </a:lnTo>
                  <a:lnTo>
                    <a:pt x="0" y="269081"/>
                  </a:lnTo>
                  <a:lnTo>
                    <a:pt x="0" y="111919"/>
                  </a:lnTo>
                  <a:lnTo>
                    <a:pt x="257175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57">
              <a:extLst>
                <a:ext uri="{FF2B5EF4-FFF2-40B4-BE49-F238E27FC236}">
                  <a16:creationId xmlns:a16="http://schemas.microsoft.com/office/drawing/2014/main" id="{25C01932-DE48-40DA-B31A-C43D575B51B3}"/>
                </a:ext>
              </a:extLst>
            </p:cNvPr>
            <p:cNvSpPr/>
            <p:nvPr/>
          </p:nvSpPr>
          <p:spPr>
            <a:xfrm>
              <a:off x="5613401" y="5284788"/>
              <a:ext cx="925513" cy="258762"/>
            </a:xfrm>
            <a:custGeom>
              <a:avLst/>
              <a:gdLst>
                <a:gd name="connsiteX0" fmla="*/ 326232 w 926307"/>
                <a:gd name="connsiteY0" fmla="*/ 200025 h 259556"/>
                <a:gd name="connsiteX1" fmla="*/ 0 w 926307"/>
                <a:gd name="connsiteY1" fmla="*/ 259556 h 259556"/>
                <a:gd name="connsiteX2" fmla="*/ 4763 w 926307"/>
                <a:gd name="connsiteY2" fmla="*/ 76200 h 259556"/>
                <a:gd name="connsiteX3" fmla="*/ 154782 w 926307"/>
                <a:gd name="connsiteY3" fmla="*/ 52387 h 259556"/>
                <a:gd name="connsiteX4" fmla="*/ 416719 w 926307"/>
                <a:gd name="connsiteY4" fmla="*/ 9525 h 259556"/>
                <a:gd name="connsiteX5" fmla="*/ 476250 w 926307"/>
                <a:gd name="connsiteY5" fmla="*/ 4762 h 259556"/>
                <a:gd name="connsiteX6" fmla="*/ 664369 w 926307"/>
                <a:gd name="connsiteY6" fmla="*/ 0 h 259556"/>
                <a:gd name="connsiteX7" fmla="*/ 926307 w 926307"/>
                <a:gd name="connsiteY7" fmla="*/ 2381 h 259556"/>
                <a:gd name="connsiteX8" fmla="*/ 912019 w 926307"/>
                <a:gd name="connsiteY8" fmla="*/ 180975 h 259556"/>
                <a:gd name="connsiteX9" fmla="*/ 764382 w 926307"/>
                <a:gd name="connsiteY9" fmla="*/ 176212 h 259556"/>
                <a:gd name="connsiteX10" fmla="*/ 473869 w 926307"/>
                <a:gd name="connsiteY10" fmla="*/ 176212 h 259556"/>
                <a:gd name="connsiteX11" fmla="*/ 392907 w 926307"/>
                <a:gd name="connsiteY11" fmla="*/ 185737 h 259556"/>
                <a:gd name="connsiteX12" fmla="*/ 326232 w 926307"/>
                <a:gd name="connsiteY12" fmla="*/ 200025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07" h="259556">
                  <a:moveTo>
                    <a:pt x="326232" y="200025"/>
                  </a:moveTo>
                  <a:lnTo>
                    <a:pt x="0" y="259556"/>
                  </a:lnTo>
                  <a:lnTo>
                    <a:pt x="4763" y="76200"/>
                  </a:lnTo>
                  <a:lnTo>
                    <a:pt x="154782" y="52387"/>
                  </a:lnTo>
                  <a:lnTo>
                    <a:pt x="416719" y="9525"/>
                  </a:lnTo>
                  <a:lnTo>
                    <a:pt x="476250" y="4762"/>
                  </a:lnTo>
                  <a:lnTo>
                    <a:pt x="664369" y="0"/>
                  </a:lnTo>
                  <a:lnTo>
                    <a:pt x="926307" y="2381"/>
                  </a:lnTo>
                  <a:lnTo>
                    <a:pt x="912019" y="180975"/>
                  </a:lnTo>
                  <a:lnTo>
                    <a:pt x="764382" y="176212"/>
                  </a:lnTo>
                  <a:lnTo>
                    <a:pt x="473869" y="176212"/>
                  </a:lnTo>
                  <a:lnTo>
                    <a:pt x="392907" y="185737"/>
                  </a:lnTo>
                  <a:lnTo>
                    <a:pt x="326232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66">
              <a:extLst>
                <a:ext uri="{FF2B5EF4-FFF2-40B4-BE49-F238E27FC236}">
                  <a16:creationId xmlns:a16="http://schemas.microsoft.com/office/drawing/2014/main" id="{8BF1AA69-244C-4189-9165-79798172763B}"/>
                </a:ext>
              </a:extLst>
            </p:cNvPr>
            <p:cNvSpPr/>
            <p:nvPr/>
          </p:nvSpPr>
          <p:spPr>
            <a:xfrm rot="16200000">
              <a:off x="5289553" y="2971801"/>
              <a:ext cx="4691062" cy="1595437"/>
            </a:xfrm>
            <a:custGeom>
              <a:avLst/>
              <a:gdLst>
                <a:gd name="connsiteX0" fmla="*/ 3162300 w 4691062"/>
                <a:gd name="connsiteY0" fmla="*/ 228600 h 1595438"/>
                <a:gd name="connsiteX1" fmla="*/ 3576637 w 4691062"/>
                <a:gd name="connsiteY1" fmla="*/ 190500 h 1595438"/>
                <a:gd name="connsiteX2" fmla="*/ 4024312 w 4691062"/>
                <a:gd name="connsiteY2" fmla="*/ 157163 h 1595438"/>
                <a:gd name="connsiteX3" fmla="*/ 4319587 w 4691062"/>
                <a:gd name="connsiteY3" fmla="*/ 142875 h 1595438"/>
                <a:gd name="connsiteX4" fmla="*/ 4395787 w 4691062"/>
                <a:gd name="connsiteY4" fmla="*/ 128588 h 1595438"/>
                <a:gd name="connsiteX5" fmla="*/ 4471987 w 4691062"/>
                <a:gd name="connsiteY5" fmla="*/ 104775 h 1595438"/>
                <a:gd name="connsiteX6" fmla="*/ 4543425 w 4691062"/>
                <a:gd name="connsiteY6" fmla="*/ 71438 h 1595438"/>
                <a:gd name="connsiteX7" fmla="*/ 4619625 w 4691062"/>
                <a:gd name="connsiteY7" fmla="*/ 28575 h 1595438"/>
                <a:gd name="connsiteX8" fmla="*/ 4667250 w 4691062"/>
                <a:gd name="connsiteY8" fmla="*/ 0 h 1595438"/>
                <a:gd name="connsiteX9" fmla="*/ 4681537 w 4691062"/>
                <a:gd name="connsiteY9" fmla="*/ 4763 h 1595438"/>
                <a:gd name="connsiteX10" fmla="*/ 4691062 w 4691062"/>
                <a:gd name="connsiteY10" fmla="*/ 28575 h 1595438"/>
                <a:gd name="connsiteX11" fmla="*/ 4691062 w 4691062"/>
                <a:gd name="connsiteY11" fmla="*/ 38100 h 1595438"/>
                <a:gd name="connsiteX12" fmla="*/ 4676775 w 4691062"/>
                <a:gd name="connsiteY12" fmla="*/ 80963 h 1595438"/>
                <a:gd name="connsiteX13" fmla="*/ 4652962 w 4691062"/>
                <a:gd name="connsiteY13" fmla="*/ 133350 h 1595438"/>
                <a:gd name="connsiteX14" fmla="*/ 4591050 w 4691062"/>
                <a:gd name="connsiteY14" fmla="*/ 242888 h 1595438"/>
                <a:gd name="connsiteX15" fmla="*/ 4543425 w 4691062"/>
                <a:gd name="connsiteY15" fmla="*/ 314325 h 1595438"/>
                <a:gd name="connsiteX16" fmla="*/ 4495800 w 4691062"/>
                <a:gd name="connsiteY16" fmla="*/ 381000 h 1595438"/>
                <a:gd name="connsiteX17" fmla="*/ 4438650 w 4691062"/>
                <a:gd name="connsiteY17" fmla="*/ 433388 h 1595438"/>
                <a:gd name="connsiteX18" fmla="*/ 4376737 w 4691062"/>
                <a:gd name="connsiteY18" fmla="*/ 476250 h 1595438"/>
                <a:gd name="connsiteX19" fmla="*/ 4305300 w 4691062"/>
                <a:gd name="connsiteY19" fmla="*/ 433388 h 1595438"/>
                <a:gd name="connsiteX20" fmla="*/ 4248150 w 4691062"/>
                <a:gd name="connsiteY20" fmla="*/ 409575 h 1595438"/>
                <a:gd name="connsiteX21" fmla="*/ 4191000 w 4691062"/>
                <a:gd name="connsiteY21" fmla="*/ 395288 h 1595438"/>
                <a:gd name="connsiteX22" fmla="*/ 4090987 w 4691062"/>
                <a:gd name="connsiteY22" fmla="*/ 385763 h 1595438"/>
                <a:gd name="connsiteX23" fmla="*/ 3810000 w 4691062"/>
                <a:gd name="connsiteY23" fmla="*/ 400050 h 1595438"/>
                <a:gd name="connsiteX24" fmla="*/ 3424237 w 4691062"/>
                <a:gd name="connsiteY24" fmla="*/ 414338 h 1595438"/>
                <a:gd name="connsiteX25" fmla="*/ 3114675 w 4691062"/>
                <a:gd name="connsiteY25" fmla="*/ 442913 h 1595438"/>
                <a:gd name="connsiteX26" fmla="*/ 2809875 w 4691062"/>
                <a:gd name="connsiteY26" fmla="*/ 466725 h 1595438"/>
                <a:gd name="connsiteX27" fmla="*/ 2576512 w 4691062"/>
                <a:gd name="connsiteY27" fmla="*/ 495300 h 1595438"/>
                <a:gd name="connsiteX28" fmla="*/ 2228850 w 4691062"/>
                <a:gd name="connsiteY28" fmla="*/ 542925 h 1595438"/>
                <a:gd name="connsiteX29" fmla="*/ 1990725 w 4691062"/>
                <a:gd name="connsiteY29" fmla="*/ 585788 h 1595438"/>
                <a:gd name="connsiteX30" fmla="*/ 1781175 w 4691062"/>
                <a:gd name="connsiteY30" fmla="*/ 628650 h 1595438"/>
                <a:gd name="connsiteX31" fmla="*/ 1514475 w 4691062"/>
                <a:gd name="connsiteY31" fmla="*/ 695325 h 1595438"/>
                <a:gd name="connsiteX32" fmla="*/ 1271587 w 4691062"/>
                <a:gd name="connsiteY32" fmla="*/ 790575 h 1595438"/>
                <a:gd name="connsiteX33" fmla="*/ 904875 w 4691062"/>
                <a:gd name="connsiteY33" fmla="*/ 947738 h 1595438"/>
                <a:gd name="connsiteX34" fmla="*/ 695325 w 4691062"/>
                <a:gd name="connsiteY34" fmla="*/ 1062038 h 1595438"/>
                <a:gd name="connsiteX35" fmla="*/ 590550 w 4691062"/>
                <a:gd name="connsiteY35" fmla="*/ 1123950 h 1595438"/>
                <a:gd name="connsiteX36" fmla="*/ 419100 w 4691062"/>
                <a:gd name="connsiteY36" fmla="*/ 1285875 h 1595438"/>
                <a:gd name="connsiteX37" fmla="*/ 328612 w 4691062"/>
                <a:gd name="connsiteY37" fmla="*/ 1385888 h 1595438"/>
                <a:gd name="connsiteX38" fmla="*/ 285750 w 4691062"/>
                <a:gd name="connsiteY38" fmla="*/ 1457325 h 1595438"/>
                <a:gd name="connsiteX39" fmla="*/ 247650 w 4691062"/>
                <a:gd name="connsiteY39" fmla="*/ 1533525 h 1595438"/>
                <a:gd name="connsiteX40" fmla="*/ 171450 w 4691062"/>
                <a:gd name="connsiteY40" fmla="*/ 1562100 h 1595438"/>
                <a:gd name="connsiteX41" fmla="*/ 109537 w 4691062"/>
                <a:gd name="connsiteY41" fmla="*/ 1581150 h 1595438"/>
                <a:gd name="connsiteX42" fmla="*/ 61912 w 4691062"/>
                <a:gd name="connsiteY42" fmla="*/ 1590675 h 1595438"/>
                <a:gd name="connsiteX43" fmla="*/ 42862 w 4691062"/>
                <a:gd name="connsiteY43" fmla="*/ 1595438 h 1595438"/>
                <a:gd name="connsiteX44" fmla="*/ 19050 w 4691062"/>
                <a:gd name="connsiteY44" fmla="*/ 1581150 h 1595438"/>
                <a:gd name="connsiteX45" fmla="*/ 0 w 4691062"/>
                <a:gd name="connsiteY45" fmla="*/ 1528763 h 1595438"/>
                <a:gd name="connsiteX46" fmla="*/ 9525 w 4691062"/>
                <a:gd name="connsiteY46" fmla="*/ 1471613 h 1595438"/>
                <a:gd name="connsiteX47" fmla="*/ 28575 w 4691062"/>
                <a:gd name="connsiteY47" fmla="*/ 1390650 h 1595438"/>
                <a:gd name="connsiteX48" fmla="*/ 61912 w 4691062"/>
                <a:gd name="connsiteY48" fmla="*/ 1314450 h 1595438"/>
                <a:gd name="connsiteX49" fmla="*/ 119062 w 4691062"/>
                <a:gd name="connsiteY49" fmla="*/ 1223963 h 1595438"/>
                <a:gd name="connsiteX50" fmla="*/ 185737 w 4691062"/>
                <a:gd name="connsiteY50" fmla="*/ 1147763 h 1595438"/>
                <a:gd name="connsiteX51" fmla="*/ 338137 w 4691062"/>
                <a:gd name="connsiteY51" fmla="*/ 1019175 h 1595438"/>
                <a:gd name="connsiteX52" fmla="*/ 500062 w 4691062"/>
                <a:gd name="connsiteY52" fmla="*/ 919163 h 1595438"/>
                <a:gd name="connsiteX53" fmla="*/ 676275 w 4691062"/>
                <a:gd name="connsiteY53" fmla="*/ 819150 h 1595438"/>
                <a:gd name="connsiteX54" fmla="*/ 942975 w 4691062"/>
                <a:gd name="connsiteY54" fmla="*/ 695325 h 1595438"/>
                <a:gd name="connsiteX55" fmla="*/ 1300162 w 4691062"/>
                <a:gd name="connsiteY55" fmla="*/ 557213 h 1595438"/>
                <a:gd name="connsiteX56" fmla="*/ 1471612 w 4691062"/>
                <a:gd name="connsiteY56" fmla="*/ 500063 h 1595438"/>
                <a:gd name="connsiteX57" fmla="*/ 1762125 w 4691062"/>
                <a:gd name="connsiteY57" fmla="*/ 433388 h 1595438"/>
                <a:gd name="connsiteX58" fmla="*/ 2195512 w 4691062"/>
                <a:gd name="connsiteY58" fmla="*/ 352425 h 1595438"/>
                <a:gd name="connsiteX59" fmla="*/ 2757487 w 4691062"/>
                <a:gd name="connsiteY59" fmla="*/ 266700 h 1595438"/>
                <a:gd name="connsiteX60" fmla="*/ 3162300 w 4691062"/>
                <a:gd name="connsiteY60" fmla="*/ 228600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91062" h="1595438">
                  <a:moveTo>
                    <a:pt x="3162300" y="228600"/>
                  </a:moveTo>
                  <a:lnTo>
                    <a:pt x="3576637" y="190500"/>
                  </a:lnTo>
                  <a:lnTo>
                    <a:pt x="4024312" y="157163"/>
                  </a:lnTo>
                  <a:lnTo>
                    <a:pt x="4319587" y="142875"/>
                  </a:lnTo>
                  <a:lnTo>
                    <a:pt x="4395787" y="128588"/>
                  </a:lnTo>
                  <a:lnTo>
                    <a:pt x="4471987" y="104775"/>
                  </a:lnTo>
                  <a:lnTo>
                    <a:pt x="4543425" y="71438"/>
                  </a:lnTo>
                  <a:lnTo>
                    <a:pt x="4619625" y="28575"/>
                  </a:lnTo>
                  <a:lnTo>
                    <a:pt x="4667250" y="0"/>
                  </a:lnTo>
                  <a:lnTo>
                    <a:pt x="4681537" y="4763"/>
                  </a:lnTo>
                  <a:lnTo>
                    <a:pt x="4691062" y="28575"/>
                  </a:lnTo>
                  <a:lnTo>
                    <a:pt x="4691062" y="38100"/>
                  </a:lnTo>
                  <a:lnTo>
                    <a:pt x="4676775" y="80963"/>
                  </a:lnTo>
                  <a:lnTo>
                    <a:pt x="4652962" y="133350"/>
                  </a:lnTo>
                  <a:lnTo>
                    <a:pt x="4591050" y="242888"/>
                  </a:lnTo>
                  <a:lnTo>
                    <a:pt x="4543425" y="314325"/>
                  </a:lnTo>
                  <a:lnTo>
                    <a:pt x="4495800" y="381000"/>
                  </a:lnTo>
                  <a:lnTo>
                    <a:pt x="4438650" y="433388"/>
                  </a:lnTo>
                  <a:lnTo>
                    <a:pt x="4376737" y="476250"/>
                  </a:lnTo>
                  <a:lnTo>
                    <a:pt x="4305300" y="433388"/>
                  </a:lnTo>
                  <a:lnTo>
                    <a:pt x="4248150" y="409575"/>
                  </a:lnTo>
                  <a:lnTo>
                    <a:pt x="4191000" y="395288"/>
                  </a:lnTo>
                  <a:lnTo>
                    <a:pt x="4090987" y="385763"/>
                  </a:lnTo>
                  <a:lnTo>
                    <a:pt x="3810000" y="400050"/>
                  </a:lnTo>
                  <a:lnTo>
                    <a:pt x="3424237" y="414338"/>
                  </a:lnTo>
                  <a:lnTo>
                    <a:pt x="3114675" y="442913"/>
                  </a:lnTo>
                  <a:lnTo>
                    <a:pt x="2809875" y="466725"/>
                  </a:lnTo>
                  <a:lnTo>
                    <a:pt x="2576512" y="495300"/>
                  </a:lnTo>
                  <a:lnTo>
                    <a:pt x="2228850" y="542925"/>
                  </a:lnTo>
                  <a:lnTo>
                    <a:pt x="1990725" y="585788"/>
                  </a:lnTo>
                  <a:lnTo>
                    <a:pt x="1781175" y="628650"/>
                  </a:lnTo>
                  <a:lnTo>
                    <a:pt x="1514475" y="695325"/>
                  </a:lnTo>
                  <a:lnTo>
                    <a:pt x="1271587" y="790575"/>
                  </a:lnTo>
                  <a:lnTo>
                    <a:pt x="904875" y="947738"/>
                  </a:lnTo>
                  <a:lnTo>
                    <a:pt x="695325" y="1062038"/>
                  </a:lnTo>
                  <a:lnTo>
                    <a:pt x="590550" y="1123950"/>
                  </a:lnTo>
                  <a:lnTo>
                    <a:pt x="419100" y="1285875"/>
                  </a:lnTo>
                  <a:lnTo>
                    <a:pt x="328612" y="1385888"/>
                  </a:lnTo>
                  <a:lnTo>
                    <a:pt x="285750" y="1457325"/>
                  </a:lnTo>
                  <a:lnTo>
                    <a:pt x="247650" y="1533525"/>
                  </a:lnTo>
                  <a:lnTo>
                    <a:pt x="171450" y="1562100"/>
                  </a:lnTo>
                  <a:lnTo>
                    <a:pt x="109537" y="1581150"/>
                  </a:lnTo>
                  <a:lnTo>
                    <a:pt x="61912" y="1590675"/>
                  </a:lnTo>
                  <a:lnTo>
                    <a:pt x="42862" y="1595438"/>
                  </a:lnTo>
                  <a:lnTo>
                    <a:pt x="19050" y="1581150"/>
                  </a:lnTo>
                  <a:lnTo>
                    <a:pt x="0" y="1528763"/>
                  </a:lnTo>
                  <a:lnTo>
                    <a:pt x="9525" y="1471613"/>
                  </a:lnTo>
                  <a:lnTo>
                    <a:pt x="28575" y="1390650"/>
                  </a:lnTo>
                  <a:lnTo>
                    <a:pt x="61912" y="1314450"/>
                  </a:lnTo>
                  <a:lnTo>
                    <a:pt x="119062" y="1223963"/>
                  </a:lnTo>
                  <a:lnTo>
                    <a:pt x="185737" y="1147763"/>
                  </a:lnTo>
                  <a:lnTo>
                    <a:pt x="338137" y="1019175"/>
                  </a:lnTo>
                  <a:lnTo>
                    <a:pt x="500062" y="919163"/>
                  </a:lnTo>
                  <a:lnTo>
                    <a:pt x="676275" y="819150"/>
                  </a:lnTo>
                  <a:lnTo>
                    <a:pt x="942975" y="695325"/>
                  </a:lnTo>
                  <a:lnTo>
                    <a:pt x="1300162" y="557213"/>
                  </a:lnTo>
                  <a:lnTo>
                    <a:pt x="1471612" y="500063"/>
                  </a:lnTo>
                  <a:lnTo>
                    <a:pt x="1762125" y="433388"/>
                  </a:lnTo>
                  <a:lnTo>
                    <a:pt x="2195512" y="352425"/>
                  </a:lnTo>
                  <a:lnTo>
                    <a:pt x="2757487" y="266700"/>
                  </a:lnTo>
                  <a:lnTo>
                    <a:pt x="316230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7" name="フリーフォーム 67">
              <a:extLst>
                <a:ext uri="{FF2B5EF4-FFF2-40B4-BE49-F238E27FC236}">
                  <a16:creationId xmlns:a16="http://schemas.microsoft.com/office/drawing/2014/main" id="{A01C23FE-8382-4890-9F6E-0AB3E0B03F5C}"/>
                </a:ext>
              </a:extLst>
            </p:cNvPr>
            <p:cNvSpPr/>
            <p:nvPr/>
          </p:nvSpPr>
          <p:spPr>
            <a:xfrm rot="16200000">
              <a:off x="7809708" y="5282407"/>
              <a:ext cx="814388" cy="428625"/>
            </a:xfrm>
            <a:custGeom>
              <a:avLst/>
              <a:gdLst>
                <a:gd name="connsiteX0" fmla="*/ 421481 w 814387"/>
                <a:gd name="connsiteY0" fmla="*/ 223838 h 428625"/>
                <a:gd name="connsiteX1" fmla="*/ 626269 w 814387"/>
                <a:gd name="connsiteY1" fmla="*/ 319088 h 428625"/>
                <a:gd name="connsiteX2" fmla="*/ 776287 w 814387"/>
                <a:gd name="connsiteY2" fmla="*/ 376238 h 428625"/>
                <a:gd name="connsiteX3" fmla="*/ 804862 w 814387"/>
                <a:gd name="connsiteY3" fmla="*/ 392907 h 428625"/>
                <a:gd name="connsiteX4" fmla="*/ 814387 w 814387"/>
                <a:gd name="connsiteY4" fmla="*/ 407194 h 428625"/>
                <a:gd name="connsiteX5" fmla="*/ 807244 w 814387"/>
                <a:gd name="connsiteY5" fmla="*/ 419100 h 428625"/>
                <a:gd name="connsiteX6" fmla="*/ 769144 w 814387"/>
                <a:gd name="connsiteY6" fmla="*/ 428625 h 428625"/>
                <a:gd name="connsiteX7" fmla="*/ 716756 w 814387"/>
                <a:gd name="connsiteY7" fmla="*/ 426244 h 428625"/>
                <a:gd name="connsiteX8" fmla="*/ 383381 w 814387"/>
                <a:gd name="connsiteY8" fmla="*/ 376238 h 428625"/>
                <a:gd name="connsiteX9" fmla="*/ 314325 w 814387"/>
                <a:gd name="connsiteY9" fmla="*/ 361950 h 428625"/>
                <a:gd name="connsiteX10" fmla="*/ 35719 w 814387"/>
                <a:gd name="connsiteY10" fmla="*/ 369094 h 428625"/>
                <a:gd name="connsiteX11" fmla="*/ 0 w 814387"/>
                <a:gd name="connsiteY11" fmla="*/ 373857 h 428625"/>
                <a:gd name="connsiteX12" fmla="*/ 66675 w 814387"/>
                <a:gd name="connsiteY12" fmla="*/ 202407 h 428625"/>
                <a:gd name="connsiteX13" fmla="*/ 190500 w 814387"/>
                <a:gd name="connsiteY13" fmla="*/ 59532 h 428625"/>
                <a:gd name="connsiteX14" fmla="*/ 330994 w 814387"/>
                <a:gd name="connsiteY14" fmla="*/ 0 h 428625"/>
                <a:gd name="connsiteX15" fmla="*/ 309562 w 814387"/>
                <a:gd name="connsiteY15" fmla="*/ 35719 h 428625"/>
                <a:gd name="connsiteX16" fmla="*/ 295275 w 814387"/>
                <a:gd name="connsiteY16" fmla="*/ 69057 h 428625"/>
                <a:gd name="connsiteX17" fmla="*/ 295275 w 814387"/>
                <a:gd name="connsiteY17" fmla="*/ 97632 h 428625"/>
                <a:gd name="connsiteX18" fmla="*/ 304800 w 814387"/>
                <a:gd name="connsiteY18" fmla="*/ 130969 h 428625"/>
                <a:gd name="connsiteX19" fmla="*/ 323850 w 814387"/>
                <a:gd name="connsiteY19" fmla="*/ 164307 h 428625"/>
                <a:gd name="connsiteX20" fmla="*/ 354806 w 814387"/>
                <a:gd name="connsiteY20" fmla="*/ 192882 h 428625"/>
                <a:gd name="connsiteX21" fmla="*/ 421481 w 814387"/>
                <a:gd name="connsiteY21" fmla="*/ 2238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4387" h="428625">
                  <a:moveTo>
                    <a:pt x="421481" y="223838"/>
                  </a:moveTo>
                  <a:lnTo>
                    <a:pt x="626269" y="319088"/>
                  </a:lnTo>
                  <a:lnTo>
                    <a:pt x="776287" y="376238"/>
                  </a:lnTo>
                  <a:lnTo>
                    <a:pt x="804862" y="392907"/>
                  </a:lnTo>
                  <a:lnTo>
                    <a:pt x="814387" y="407194"/>
                  </a:lnTo>
                  <a:lnTo>
                    <a:pt x="807244" y="419100"/>
                  </a:lnTo>
                  <a:lnTo>
                    <a:pt x="769144" y="428625"/>
                  </a:lnTo>
                  <a:lnTo>
                    <a:pt x="716756" y="426244"/>
                  </a:lnTo>
                  <a:lnTo>
                    <a:pt x="383381" y="376238"/>
                  </a:lnTo>
                  <a:lnTo>
                    <a:pt x="314325" y="361950"/>
                  </a:lnTo>
                  <a:lnTo>
                    <a:pt x="35719" y="369094"/>
                  </a:lnTo>
                  <a:lnTo>
                    <a:pt x="0" y="373857"/>
                  </a:lnTo>
                  <a:lnTo>
                    <a:pt x="66675" y="202407"/>
                  </a:lnTo>
                  <a:lnTo>
                    <a:pt x="190500" y="59532"/>
                  </a:lnTo>
                  <a:lnTo>
                    <a:pt x="330994" y="0"/>
                  </a:lnTo>
                  <a:lnTo>
                    <a:pt x="309562" y="35719"/>
                  </a:lnTo>
                  <a:lnTo>
                    <a:pt x="295275" y="69057"/>
                  </a:lnTo>
                  <a:lnTo>
                    <a:pt x="295275" y="97632"/>
                  </a:lnTo>
                  <a:lnTo>
                    <a:pt x="304800" y="130969"/>
                  </a:lnTo>
                  <a:lnTo>
                    <a:pt x="323850" y="164307"/>
                  </a:lnTo>
                  <a:lnTo>
                    <a:pt x="354806" y="192882"/>
                  </a:lnTo>
                  <a:lnTo>
                    <a:pt x="421481" y="223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8" name="フリーフォーム 59">
              <a:extLst>
                <a:ext uri="{FF2B5EF4-FFF2-40B4-BE49-F238E27FC236}">
                  <a16:creationId xmlns:a16="http://schemas.microsoft.com/office/drawing/2014/main" id="{5C8EA579-8BA4-48CA-8078-FD3689CEEBDC}"/>
                </a:ext>
              </a:extLst>
            </p:cNvPr>
            <p:cNvSpPr/>
            <p:nvPr/>
          </p:nvSpPr>
          <p:spPr>
            <a:xfrm>
              <a:off x="6740526" y="3740151"/>
              <a:ext cx="1419225" cy="1641475"/>
            </a:xfrm>
            <a:custGeom>
              <a:avLst/>
              <a:gdLst>
                <a:gd name="connsiteX0" fmla="*/ 1196975 w 1419225"/>
                <a:gd name="connsiteY0" fmla="*/ 577850 h 1641475"/>
                <a:gd name="connsiteX1" fmla="*/ 1047750 w 1419225"/>
                <a:gd name="connsiteY1" fmla="*/ 768350 h 1641475"/>
                <a:gd name="connsiteX2" fmla="*/ 885825 w 1419225"/>
                <a:gd name="connsiteY2" fmla="*/ 942975 h 1641475"/>
                <a:gd name="connsiteX3" fmla="*/ 682625 w 1419225"/>
                <a:gd name="connsiteY3" fmla="*/ 1171575 h 1641475"/>
                <a:gd name="connsiteX4" fmla="*/ 539750 w 1419225"/>
                <a:gd name="connsiteY4" fmla="*/ 1292225 h 1641475"/>
                <a:gd name="connsiteX5" fmla="*/ 460375 w 1419225"/>
                <a:gd name="connsiteY5" fmla="*/ 1349375 h 1641475"/>
                <a:gd name="connsiteX6" fmla="*/ 247650 w 1419225"/>
                <a:gd name="connsiteY6" fmla="*/ 1511300 h 1641475"/>
                <a:gd name="connsiteX7" fmla="*/ 117475 w 1419225"/>
                <a:gd name="connsiteY7" fmla="*/ 1597025 h 1641475"/>
                <a:gd name="connsiteX8" fmla="*/ 63500 w 1419225"/>
                <a:gd name="connsiteY8" fmla="*/ 1628775 h 1641475"/>
                <a:gd name="connsiteX9" fmla="*/ 34925 w 1419225"/>
                <a:gd name="connsiteY9" fmla="*/ 1641475 h 1641475"/>
                <a:gd name="connsiteX10" fmla="*/ 15875 w 1419225"/>
                <a:gd name="connsiteY10" fmla="*/ 1641475 h 1641475"/>
                <a:gd name="connsiteX11" fmla="*/ 0 w 1419225"/>
                <a:gd name="connsiteY11" fmla="*/ 1628775 h 1641475"/>
                <a:gd name="connsiteX12" fmla="*/ 6350 w 1419225"/>
                <a:gd name="connsiteY12" fmla="*/ 1603375 h 1641475"/>
                <a:gd name="connsiteX13" fmla="*/ 25400 w 1419225"/>
                <a:gd name="connsiteY13" fmla="*/ 1574800 h 1641475"/>
                <a:gd name="connsiteX14" fmla="*/ 127000 w 1419225"/>
                <a:gd name="connsiteY14" fmla="*/ 1485900 h 1641475"/>
                <a:gd name="connsiteX15" fmla="*/ 317500 w 1419225"/>
                <a:gd name="connsiteY15" fmla="*/ 1311275 h 1641475"/>
                <a:gd name="connsiteX16" fmla="*/ 460375 w 1419225"/>
                <a:gd name="connsiteY16" fmla="*/ 1165225 h 1641475"/>
                <a:gd name="connsiteX17" fmla="*/ 571500 w 1419225"/>
                <a:gd name="connsiteY17" fmla="*/ 1047750 h 1641475"/>
                <a:gd name="connsiteX18" fmla="*/ 688975 w 1419225"/>
                <a:gd name="connsiteY18" fmla="*/ 904875 h 1641475"/>
                <a:gd name="connsiteX19" fmla="*/ 787400 w 1419225"/>
                <a:gd name="connsiteY19" fmla="*/ 796925 h 1641475"/>
                <a:gd name="connsiteX20" fmla="*/ 879475 w 1419225"/>
                <a:gd name="connsiteY20" fmla="*/ 669925 h 1641475"/>
                <a:gd name="connsiteX21" fmla="*/ 1006475 w 1419225"/>
                <a:gd name="connsiteY21" fmla="*/ 488950 h 1641475"/>
                <a:gd name="connsiteX22" fmla="*/ 1041400 w 1419225"/>
                <a:gd name="connsiteY22" fmla="*/ 422275 h 1641475"/>
                <a:gd name="connsiteX23" fmla="*/ 1066800 w 1419225"/>
                <a:gd name="connsiteY23" fmla="*/ 368300 h 1641475"/>
                <a:gd name="connsiteX24" fmla="*/ 1101725 w 1419225"/>
                <a:gd name="connsiteY24" fmla="*/ 269875 h 1641475"/>
                <a:gd name="connsiteX25" fmla="*/ 1111250 w 1419225"/>
                <a:gd name="connsiteY25" fmla="*/ 203200 h 1641475"/>
                <a:gd name="connsiteX26" fmla="*/ 1108075 w 1419225"/>
                <a:gd name="connsiteY26" fmla="*/ 171450 h 1641475"/>
                <a:gd name="connsiteX27" fmla="*/ 1089025 w 1419225"/>
                <a:gd name="connsiteY27" fmla="*/ 130175 h 1641475"/>
                <a:gd name="connsiteX28" fmla="*/ 1041400 w 1419225"/>
                <a:gd name="connsiteY28" fmla="*/ 66675 h 1641475"/>
                <a:gd name="connsiteX29" fmla="*/ 1016000 w 1419225"/>
                <a:gd name="connsiteY29" fmla="*/ 38100 h 1641475"/>
                <a:gd name="connsiteX30" fmla="*/ 1012825 w 1419225"/>
                <a:gd name="connsiteY30" fmla="*/ 25400 h 1641475"/>
                <a:gd name="connsiteX31" fmla="*/ 1012825 w 1419225"/>
                <a:gd name="connsiteY31" fmla="*/ 9525 h 1641475"/>
                <a:gd name="connsiteX32" fmla="*/ 1022350 w 1419225"/>
                <a:gd name="connsiteY32" fmla="*/ 0 h 1641475"/>
                <a:gd name="connsiteX33" fmla="*/ 1041400 w 1419225"/>
                <a:gd name="connsiteY33" fmla="*/ 0 h 1641475"/>
                <a:gd name="connsiteX34" fmla="*/ 1076325 w 1419225"/>
                <a:gd name="connsiteY34" fmla="*/ 3175 h 1641475"/>
                <a:gd name="connsiteX35" fmla="*/ 1130300 w 1419225"/>
                <a:gd name="connsiteY35" fmla="*/ 15875 h 1641475"/>
                <a:gd name="connsiteX36" fmla="*/ 1181100 w 1419225"/>
                <a:gd name="connsiteY36" fmla="*/ 34925 h 1641475"/>
                <a:gd name="connsiteX37" fmla="*/ 1247775 w 1419225"/>
                <a:gd name="connsiteY37" fmla="*/ 69850 h 1641475"/>
                <a:gd name="connsiteX38" fmla="*/ 1320800 w 1419225"/>
                <a:gd name="connsiteY38" fmla="*/ 123825 h 1641475"/>
                <a:gd name="connsiteX39" fmla="*/ 1368425 w 1419225"/>
                <a:gd name="connsiteY39" fmla="*/ 177800 h 1641475"/>
                <a:gd name="connsiteX40" fmla="*/ 1403350 w 1419225"/>
                <a:gd name="connsiteY40" fmla="*/ 228600 h 1641475"/>
                <a:gd name="connsiteX41" fmla="*/ 1419225 w 1419225"/>
                <a:gd name="connsiteY41" fmla="*/ 266700 h 1641475"/>
                <a:gd name="connsiteX42" fmla="*/ 1393825 w 1419225"/>
                <a:gd name="connsiteY42" fmla="*/ 307975 h 1641475"/>
                <a:gd name="connsiteX43" fmla="*/ 1196975 w 1419225"/>
                <a:gd name="connsiteY43" fmla="*/ 577850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19225" h="1641475">
                  <a:moveTo>
                    <a:pt x="1196975" y="577850"/>
                  </a:moveTo>
                  <a:lnTo>
                    <a:pt x="1047750" y="768350"/>
                  </a:lnTo>
                  <a:lnTo>
                    <a:pt x="885825" y="942975"/>
                  </a:lnTo>
                  <a:lnTo>
                    <a:pt x="682625" y="1171575"/>
                  </a:lnTo>
                  <a:lnTo>
                    <a:pt x="539750" y="1292225"/>
                  </a:lnTo>
                  <a:lnTo>
                    <a:pt x="460375" y="1349375"/>
                  </a:lnTo>
                  <a:lnTo>
                    <a:pt x="247650" y="1511300"/>
                  </a:lnTo>
                  <a:lnTo>
                    <a:pt x="117475" y="1597025"/>
                  </a:lnTo>
                  <a:lnTo>
                    <a:pt x="63500" y="1628775"/>
                  </a:lnTo>
                  <a:lnTo>
                    <a:pt x="34925" y="1641475"/>
                  </a:lnTo>
                  <a:lnTo>
                    <a:pt x="15875" y="1641475"/>
                  </a:lnTo>
                  <a:lnTo>
                    <a:pt x="0" y="1628775"/>
                  </a:lnTo>
                  <a:lnTo>
                    <a:pt x="6350" y="1603375"/>
                  </a:lnTo>
                  <a:lnTo>
                    <a:pt x="25400" y="1574800"/>
                  </a:lnTo>
                  <a:lnTo>
                    <a:pt x="127000" y="1485900"/>
                  </a:lnTo>
                  <a:lnTo>
                    <a:pt x="317500" y="1311275"/>
                  </a:lnTo>
                  <a:lnTo>
                    <a:pt x="460375" y="1165225"/>
                  </a:lnTo>
                  <a:lnTo>
                    <a:pt x="571500" y="1047750"/>
                  </a:lnTo>
                  <a:lnTo>
                    <a:pt x="688975" y="904875"/>
                  </a:lnTo>
                  <a:lnTo>
                    <a:pt x="787400" y="796925"/>
                  </a:lnTo>
                  <a:lnTo>
                    <a:pt x="879475" y="669925"/>
                  </a:lnTo>
                  <a:lnTo>
                    <a:pt x="1006475" y="488950"/>
                  </a:lnTo>
                  <a:lnTo>
                    <a:pt x="1041400" y="422275"/>
                  </a:lnTo>
                  <a:lnTo>
                    <a:pt x="1066800" y="368300"/>
                  </a:lnTo>
                  <a:lnTo>
                    <a:pt x="1101725" y="269875"/>
                  </a:lnTo>
                  <a:lnTo>
                    <a:pt x="1111250" y="203200"/>
                  </a:lnTo>
                  <a:lnTo>
                    <a:pt x="1108075" y="171450"/>
                  </a:lnTo>
                  <a:lnTo>
                    <a:pt x="1089025" y="130175"/>
                  </a:lnTo>
                  <a:lnTo>
                    <a:pt x="1041400" y="66675"/>
                  </a:lnTo>
                  <a:lnTo>
                    <a:pt x="1016000" y="38100"/>
                  </a:lnTo>
                  <a:lnTo>
                    <a:pt x="1012825" y="25400"/>
                  </a:lnTo>
                  <a:lnTo>
                    <a:pt x="1012825" y="9525"/>
                  </a:lnTo>
                  <a:lnTo>
                    <a:pt x="1022350" y="0"/>
                  </a:lnTo>
                  <a:lnTo>
                    <a:pt x="1041400" y="0"/>
                  </a:lnTo>
                  <a:lnTo>
                    <a:pt x="1076325" y="3175"/>
                  </a:lnTo>
                  <a:lnTo>
                    <a:pt x="1130300" y="15875"/>
                  </a:lnTo>
                  <a:lnTo>
                    <a:pt x="1181100" y="34925"/>
                  </a:lnTo>
                  <a:lnTo>
                    <a:pt x="1247775" y="69850"/>
                  </a:lnTo>
                  <a:lnTo>
                    <a:pt x="1320800" y="123825"/>
                  </a:lnTo>
                  <a:lnTo>
                    <a:pt x="1368425" y="177800"/>
                  </a:lnTo>
                  <a:lnTo>
                    <a:pt x="1403350" y="228600"/>
                  </a:lnTo>
                  <a:lnTo>
                    <a:pt x="1419225" y="266700"/>
                  </a:lnTo>
                  <a:lnTo>
                    <a:pt x="1393825" y="307975"/>
                  </a:lnTo>
                  <a:lnTo>
                    <a:pt x="1196975" y="577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9" name="フリーフォーム 60">
              <a:extLst>
                <a:ext uri="{FF2B5EF4-FFF2-40B4-BE49-F238E27FC236}">
                  <a16:creationId xmlns:a16="http://schemas.microsoft.com/office/drawing/2014/main" id="{2E23F056-F64E-43BE-AA80-3A9FA7B2B799}"/>
                </a:ext>
              </a:extLst>
            </p:cNvPr>
            <p:cNvSpPr/>
            <p:nvPr/>
          </p:nvSpPr>
          <p:spPr>
            <a:xfrm>
              <a:off x="7553326" y="2038350"/>
              <a:ext cx="703263" cy="700088"/>
            </a:xfrm>
            <a:custGeom>
              <a:avLst/>
              <a:gdLst>
                <a:gd name="connsiteX0" fmla="*/ 116681 w 702469"/>
                <a:gd name="connsiteY0" fmla="*/ 161925 h 700088"/>
                <a:gd name="connsiteX1" fmla="*/ 242888 w 702469"/>
                <a:gd name="connsiteY1" fmla="*/ 309563 h 700088"/>
                <a:gd name="connsiteX2" fmla="*/ 376238 w 702469"/>
                <a:gd name="connsiteY2" fmla="*/ 473869 h 700088"/>
                <a:gd name="connsiteX3" fmla="*/ 495300 w 702469"/>
                <a:gd name="connsiteY3" fmla="*/ 645319 h 700088"/>
                <a:gd name="connsiteX4" fmla="*/ 528638 w 702469"/>
                <a:gd name="connsiteY4" fmla="*/ 673894 h 700088"/>
                <a:gd name="connsiteX5" fmla="*/ 566738 w 702469"/>
                <a:gd name="connsiteY5" fmla="*/ 692944 h 700088"/>
                <a:gd name="connsiteX6" fmla="*/ 600075 w 702469"/>
                <a:gd name="connsiteY6" fmla="*/ 700088 h 700088"/>
                <a:gd name="connsiteX7" fmla="*/ 631031 w 702469"/>
                <a:gd name="connsiteY7" fmla="*/ 700088 h 700088"/>
                <a:gd name="connsiteX8" fmla="*/ 654844 w 702469"/>
                <a:gd name="connsiteY8" fmla="*/ 690563 h 700088"/>
                <a:gd name="connsiteX9" fmla="*/ 676275 w 702469"/>
                <a:gd name="connsiteY9" fmla="*/ 661988 h 700088"/>
                <a:gd name="connsiteX10" fmla="*/ 692944 w 702469"/>
                <a:gd name="connsiteY10" fmla="*/ 621506 h 700088"/>
                <a:gd name="connsiteX11" fmla="*/ 700088 w 702469"/>
                <a:gd name="connsiteY11" fmla="*/ 576263 h 700088"/>
                <a:gd name="connsiteX12" fmla="*/ 702469 w 702469"/>
                <a:gd name="connsiteY12" fmla="*/ 526256 h 700088"/>
                <a:gd name="connsiteX13" fmla="*/ 685800 w 702469"/>
                <a:gd name="connsiteY13" fmla="*/ 471488 h 700088"/>
                <a:gd name="connsiteX14" fmla="*/ 642938 w 702469"/>
                <a:gd name="connsiteY14" fmla="*/ 392906 h 700088"/>
                <a:gd name="connsiteX15" fmla="*/ 602456 w 702469"/>
                <a:gd name="connsiteY15" fmla="*/ 338138 h 700088"/>
                <a:gd name="connsiteX16" fmla="*/ 547688 w 702469"/>
                <a:gd name="connsiteY16" fmla="*/ 278606 h 700088"/>
                <a:gd name="connsiteX17" fmla="*/ 381000 w 702469"/>
                <a:gd name="connsiteY17" fmla="*/ 180975 h 700088"/>
                <a:gd name="connsiteX18" fmla="*/ 242888 w 702469"/>
                <a:gd name="connsiteY18" fmla="*/ 107156 h 700088"/>
                <a:gd name="connsiteX19" fmla="*/ 73819 w 702469"/>
                <a:gd name="connsiteY19" fmla="*/ 19050 h 700088"/>
                <a:gd name="connsiteX20" fmla="*/ 26194 w 702469"/>
                <a:gd name="connsiteY20" fmla="*/ 0 h 700088"/>
                <a:gd name="connsiteX21" fmla="*/ 4763 w 702469"/>
                <a:gd name="connsiteY21" fmla="*/ 0 h 700088"/>
                <a:gd name="connsiteX22" fmla="*/ 0 w 702469"/>
                <a:gd name="connsiteY22" fmla="*/ 9525 h 700088"/>
                <a:gd name="connsiteX23" fmla="*/ 0 w 702469"/>
                <a:gd name="connsiteY23" fmla="*/ 30956 h 700088"/>
                <a:gd name="connsiteX24" fmla="*/ 23813 w 702469"/>
                <a:gd name="connsiteY24" fmla="*/ 66675 h 700088"/>
                <a:gd name="connsiteX25" fmla="*/ 116681 w 702469"/>
                <a:gd name="connsiteY25" fmla="*/ 161925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2469" h="700088">
                  <a:moveTo>
                    <a:pt x="116681" y="161925"/>
                  </a:moveTo>
                  <a:lnTo>
                    <a:pt x="242888" y="309563"/>
                  </a:lnTo>
                  <a:lnTo>
                    <a:pt x="376238" y="473869"/>
                  </a:lnTo>
                  <a:lnTo>
                    <a:pt x="495300" y="645319"/>
                  </a:lnTo>
                  <a:lnTo>
                    <a:pt x="528638" y="673894"/>
                  </a:lnTo>
                  <a:lnTo>
                    <a:pt x="566738" y="692944"/>
                  </a:lnTo>
                  <a:lnTo>
                    <a:pt x="600075" y="700088"/>
                  </a:lnTo>
                  <a:lnTo>
                    <a:pt x="631031" y="700088"/>
                  </a:lnTo>
                  <a:lnTo>
                    <a:pt x="654844" y="690563"/>
                  </a:lnTo>
                  <a:lnTo>
                    <a:pt x="676275" y="661988"/>
                  </a:lnTo>
                  <a:lnTo>
                    <a:pt x="692944" y="621506"/>
                  </a:lnTo>
                  <a:lnTo>
                    <a:pt x="700088" y="576263"/>
                  </a:lnTo>
                  <a:lnTo>
                    <a:pt x="702469" y="526256"/>
                  </a:lnTo>
                  <a:lnTo>
                    <a:pt x="685800" y="471488"/>
                  </a:lnTo>
                  <a:lnTo>
                    <a:pt x="642938" y="392906"/>
                  </a:lnTo>
                  <a:lnTo>
                    <a:pt x="602456" y="338138"/>
                  </a:lnTo>
                  <a:lnTo>
                    <a:pt x="547688" y="278606"/>
                  </a:lnTo>
                  <a:lnTo>
                    <a:pt x="381000" y="180975"/>
                  </a:lnTo>
                  <a:lnTo>
                    <a:pt x="242888" y="107156"/>
                  </a:lnTo>
                  <a:lnTo>
                    <a:pt x="73819" y="19050"/>
                  </a:lnTo>
                  <a:lnTo>
                    <a:pt x="26194" y="0"/>
                  </a:lnTo>
                  <a:lnTo>
                    <a:pt x="4763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23813" y="66675"/>
                  </a:lnTo>
                  <a:lnTo>
                    <a:pt x="1166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4515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3" grpId="0" animBg="1"/>
      <p:bldP spid="64" grpId="0" animBg="1"/>
      <p:bldP spid="63" grpId="0" animBg="1"/>
      <p:bldP spid="54" grpId="0" animBg="1"/>
      <p:bldP spid="55" grpId="0" animBg="1"/>
      <p:bldP spid="56" grpId="0" animBg="1"/>
      <p:bldP spid="66" grpId="0" animBg="1"/>
      <p:bldP spid="50" grpId="0" animBg="1"/>
      <p:bldP spid="52" grpId="0" animBg="1"/>
      <p:bldP spid="51" grpId="0" animBg="1"/>
      <p:bldP spid="59" grpId="0" animBg="1"/>
      <p:bldP spid="65" grpId="0" animBg="1"/>
      <p:bldP spid="57" grpId="0" animBg="1"/>
      <p:bldP spid="58" grpId="0" animBg="1"/>
      <p:bldP spid="67" grpId="0" animBg="1"/>
      <p:bldP spid="68" grpId="0" animBg="1"/>
      <p:bldP spid="60" grpId="0" animBg="1"/>
      <p:bldP spid="61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400B7665-6841-44C2-9A24-0474E19B1581}"/>
              </a:ext>
            </a:extLst>
          </p:cNvPr>
          <p:cNvGrpSpPr/>
          <p:nvPr/>
        </p:nvGrpSpPr>
        <p:grpSpPr>
          <a:xfrm>
            <a:off x="3503616" y="1423989"/>
            <a:ext cx="4929186" cy="4691062"/>
            <a:chOff x="3503616" y="1423989"/>
            <a:chExt cx="4929186" cy="4691062"/>
          </a:xfrm>
          <a:solidFill>
            <a:schemeClr val="tx1"/>
          </a:solidFill>
        </p:grpSpPr>
        <p:sp>
          <p:nvSpPr>
            <p:cNvPr id="3" name="フリーフォーム 48">
              <a:extLst>
                <a:ext uri="{FF2B5EF4-FFF2-40B4-BE49-F238E27FC236}">
                  <a16:creationId xmlns:a16="http://schemas.microsoft.com/office/drawing/2014/main" id="{531D33E8-83D6-4E61-B662-E3DD71095636}"/>
                </a:ext>
              </a:extLst>
            </p:cNvPr>
            <p:cNvSpPr/>
            <p:nvPr/>
          </p:nvSpPr>
          <p:spPr>
            <a:xfrm>
              <a:off x="5824541" y="1709739"/>
              <a:ext cx="446087" cy="746125"/>
            </a:xfrm>
            <a:custGeom>
              <a:avLst/>
              <a:gdLst>
                <a:gd name="connsiteX0" fmla="*/ 369093 w 445293"/>
                <a:gd name="connsiteY0" fmla="*/ 373856 h 745331"/>
                <a:gd name="connsiteX1" fmla="*/ 354806 w 445293"/>
                <a:gd name="connsiteY1" fmla="*/ 738187 h 745331"/>
                <a:gd name="connsiteX2" fmla="*/ 157162 w 445293"/>
                <a:gd name="connsiteY2" fmla="*/ 745331 h 745331"/>
                <a:gd name="connsiteX3" fmla="*/ 154781 w 445293"/>
                <a:gd name="connsiteY3" fmla="*/ 611981 h 745331"/>
                <a:gd name="connsiteX4" fmla="*/ 154781 w 445293"/>
                <a:gd name="connsiteY4" fmla="*/ 209550 h 745331"/>
                <a:gd name="connsiteX5" fmla="*/ 145256 w 445293"/>
                <a:gd name="connsiteY5" fmla="*/ 192881 h 745331"/>
                <a:gd name="connsiteX6" fmla="*/ 92868 w 445293"/>
                <a:gd name="connsiteY6" fmla="*/ 133350 h 745331"/>
                <a:gd name="connsiteX7" fmla="*/ 47625 w 445293"/>
                <a:gd name="connsiteY7" fmla="*/ 85725 h 745331"/>
                <a:gd name="connsiteX8" fmla="*/ 9525 w 445293"/>
                <a:gd name="connsiteY8" fmla="*/ 52387 h 745331"/>
                <a:gd name="connsiteX9" fmla="*/ 0 w 445293"/>
                <a:gd name="connsiteY9" fmla="*/ 38100 h 745331"/>
                <a:gd name="connsiteX10" fmla="*/ 9525 w 445293"/>
                <a:gd name="connsiteY10" fmla="*/ 23812 h 745331"/>
                <a:gd name="connsiteX11" fmla="*/ 28575 w 445293"/>
                <a:gd name="connsiteY11" fmla="*/ 11906 h 745331"/>
                <a:gd name="connsiteX12" fmla="*/ 71437 w 445293"/>
                <a:gd name="connsiteY12" fmla="*/ 4762 h 745331"/>
                <a:gd name="connsiteX13" fmla="*/ 109537 w 445293"/>
                <a:gd name="connsiteY13" fmla="*/ 0 h 745331"/>
                <a:gd name="connsiteX14" fmla="*/ 161925 w 445293"/>
                <a:gd name="connsiteY14" fmla="*/ 2381 h 745331"/>
                <a:gd name="connsiteX15" fmla="*/ 228600 w 445293"/>
                <a:gd name="connsiteY15" fmla="*/ 11906 h 745331"/>
                <a:gd name="connsiteX16" fmla="*/ 290512 w 445293"/>
                <a:gd name="connsiteY16" fmla="*/ 33337 h 745331"/>
                <a:gd name="connsiteX17" fmla="*/ 369093 w 445293"/>
                <a:gd name="connsiteY17" fmla="*/ 73818 h 745331"/>
                <a:gd name="connsiteX18" fmla="*/ 407193 w 445293"/>
                <a:gd name="connsiteY18" fmla="*/ 104775 h 745331"/>
                <a:gd name="connsiteX19" fmla="*/ 428625 w 445293"/>
                <a:gd name="connsiteY19" fmla="*/ 130968 h 745331"/>
                <a:gd name="connsiteX20" fmla="*/ 442912 w 445293"/>
                <a:gd name="connsiteY20" fmla="*/ 161925 h 745331"/>
                <a:gd name="connsiteX21" fmla="*/ 445293 w 445293"/>
                <a:gd name="connsiteY21" fmla="*/ 185737 h 745331"/>
                <a:gd name="connsiteX22" fmla="*/ 438150 w 445293"/>
                <a:gd name="connsiteY22" fmla="*/ 209550 h 745331"/>
                <a:gd name="connsiteX23" fmla="*/ 416718 w 445293"/>
                <a:gd name="connsiteY23" fmla="*/ 235743 h 745331"/>
                <a:gd name="connsiteX24" fmla="*/ 392906 w 445293"/>
                <a:gd name="connsiteY24" fmla="*/ 266700 h 745331"/>
                <a:gd name="connsiteX25" fmla="*/ 381000 w 445293"/>
                <a:gd name="connsiteY25" fmla="*/ 300037 h 745331"/>
                <a:gd name="connsiteX26" fmla="*/ 369093 w 445293"/>
                <a:gd name="connsiteY26" fmla="*/ 3738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45293" h="745331">
                  <a:moveTo>
                    <a:pt x="369093" y="373856"/>
                  </a:moveTo>
                  <a:lnTo>
                    <a:pt x="354806" y="738187"/>
                  </a:lnTo>
                  <a:lnTo>
                    <a:pt x="157162" y="745331"/>
                  </a:lnTo>
                  <a:cubicBezTo>
                    <a:pt x="156368" y="700881"/>
                    <a:pt x="155575" y="656431"/>
                    <a:pt x="154781" y="611981"/>
                  </a:cubicBezTo>
                  <a:lnTo>
                    <a:pt x="154781" y="209550"/>
                  </a:lnTo>
                  <a:lnTo>
                    <a:pt x="145256" y="192881"/>
                  </a:lnTo>
                  <a:lnTo>
                    <a:pt x="92868" y="133350"/>
                  </a:lnTo>
                  <a:lnTo>
                    <a:pt x="47625" y="85725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9525" y="23812"/>
                  </a:lnTo>
                  <a:lnTo>
                    <a:pt x="28575" y="11906"/>
                  </a:lnTo>
                  <a:lnTo>
                    <a:pt x="71437" y="4762"/>
                  </a:lnTo>
                  <a:lnTo>
                    <a:pt x="109537" y="0"/>
                  </a:lnTo>
                  <a:lnTo>
                    <a:pt x="161925" y="2381"/>
                  </a:lnTo>
                  <a:lnTo>
                    <a:pt x="228600" y="11906"/>
                  </a:lnTo>
                  <a:lnTo>
                    <a:pt x="290512" y="33337"/>
                  </a:lnTo>
                  <a:lnTo>
                    <a:pt x="369093" y="73818"/>
                  </a:lnTo>
                  <a:lnTo>
                    <a:pt x="407193" y="104775"/>
                  </a:lnTo>
                  <a:lnTo>
                    <a:pt x="428625" y="130968"/>
                  </a:lnTo>
                  <a:lnTo>
                    <a:pt x="442912" y="161925"/>
                  </a:lnTo>
                  <a:lnTo>
                    <a:pt x="445293" y="185737"/>
                  </a:lnTo>
                  <a:lnTo>
                    <a:pt x="438150" y="209550"/>
                  </a:lnTo>
                  <a:lnTo>
                    <a:pt x="416718" y="235743"/>
                  </a:lnTo>
                  <a:lnTo>
                    <a:pt x="392906" y="266700"/>
                  </a:lnTo>
                  <a:lnTo>
                    <a:pt x="381000" y="300037"/>
                  </a:lnTo>
                  <a:lnTo>
                    <a:pt x="369093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2">
              <a:extLst>
                <a:ext uri="{FF2B5EF4-FFF2-40B4-BE49-F238E27FC236}">
                  <a16:creationId xmlns:a16="http://schemas.microsoft.com/office/drawing/2014/main" id="{66D2AD3D-E97C-46F7-B895-705CCD713F04}"/>
                </a:ext>
              </a:extLst>
            </p:cNvPr>
            <p:cNvSpPr/>
            <p:nvPr/>
          </p:nvSpPr>
          <p:spPr>
            <a:xfrm>
              <a:off x="3541717" y="1858964"/>
              <a:ext cx="1876425" cy="530225"/>
            </a:xfrm>
            <a:custGeom>
              <a:avLst/>
              <a:gdLst>
                <a:gd name="connsiteX0" fmla="*/ 485775 w 1876425"/>
                <a:gd name="connsiteY0" fmla="*/ 300038 h 528638"/>
                <a:gd name="connsiteX1" fmla="*/ 957262 w 1876425"/>
                <a:gd name="connsiteY1" fmla="*/ 209550 h 528638"/>
                <a:gd name="connsiteX2" fmla="*/ 1150144 w 1876425"/>
                <a:gd name="connsiteY2" fmla="*/ 169069 h 528638"/>
                <a:gd name="connsiteX3" fmla="*/ 1250156 w 1876425"/>
                <a:gd name="connsiteY3" fmla="*/ 142875 h 528638"/>
                <a:gd name="connsiteX4" fmla="*/ 1343025 w 1876425"/>
                <a:gd name="connsiteY4" fmla="*/ 109538 h 528638"/>
                <a:gd name="connsiteX5" fmla="*/ 1443037 w 1876425"/>
                <a:gd name="connsiteY5" fmla="*/ 64294 h 528638"/>
                <a:gd name="connsiteX6" fmla="*/ 1504950 w 1876425"/>
                <a:gd name="connsiteY6" fmla="*/ 28575 h 528638"/>
                <a:gd name="connsiteX7" fmla="*/ 1538287 w 1876425"/>
                <a:gd name="connsiteY7" fmla="*/ 7144 h 528638"/>
                <a:gd name="connsiteX8" fmla="*/ 1562100 w 1876425"/>
                <a:gd name="connsiteY8" fmla="*/ 0 h 528638"/>
                <a:gd name="connsiteX9" fmla="*/ 1602581 w 1876425"/>
                <a:gd name="connsiteY9" fmla="*/ 4763 h 528638"/>
                <a:gd name="connsiteX10" fmla="*/ 1671637 w 1876425"/>
                <a:gd name="connsiteY10" fmla="*/ 28575 h 528638"/>
                <a:gd name="connsiteX11" fmla="*/ 1733550 w 1876425"/>
                <a:gd name="connsiteY11" fmla="*/ 57150 h 528638"/>
                <a:gd name="connsiteX12" fmla="*/ 1807369 w 1876425"/>
                <a:gd name="connsiteY12" fmla="*/ 100013 h 528638"/>
                <a:gd name="connsiteX13" fmla="*/ 1850231 w 1876425"/>
                <a:gd name="connsiteY13" fmla="*/ 135732 h 528638"/>
                <a:gd name="connsiteX14" fmla="*/ 1876425 w 1876425"/>
                <a:gd name="connsiteY14" fmla="*/ 169069 h 528638"/>
                <a:gd name="connsiteX15" fmla="*/ 1874044 w 1876425"/>
                <a:gd name="connsiteY15" fmla="*/ 195263 h 528638"/>
                <a:gd name="connsiteX16" fmla="*/ 1862137 w 1876425"/>
                <a:gd name="connsiteY16" fmla="*/ 221457 h 528638"/>
                <a:gd name="connsiteX17" fmla="*/ 1835944 w 1876425"/>
                <a:gd name="connsiteY17" fmla="*/ 235744 h 528638"/>
                <a:gd name="connsiteX18" fmla="*/ 1804987 w 1876425"/>
                <a:gd name="connsiteY18" fmla="*/ 245269 h 528638"/>
                <a:gd name="connsiteX19" fmla="*/ 1754981 w 1876425"/>
                <a:gd name="connsiteY19" fmla="*/ 250032 h 528638"/>
                <a:gd name="connsiteX20" fmla="*/ 1619250 w 1876425"/>
                <a:gd name="connsiteY20" fmla="*/ 252413 h 528638"/>
                <a:gd name="connsiteX21" fmla="*/ 1524000 w 1876425"/>
                <a:gd name="connsiteY21" fmla="*/ 261938 h 528638"/>
                <a:gd name="connsiteX22" fmla="*/ 1369219 w 1876425"/>
                <a:gd name="connsiteY22" fmla="*/ 285750 h 528638"/>
                <a:gd name="connsiteX23" fmla="*/ 1152525 w 1876425"/>
                <a:gd name="connsiteY23" fmla="*/ 319088 h 528638"/>
                <a:gd name="connsiteX24" fmla="*/ 1016794 w 1876425"/>
                <a:gd name="connsiteY24" fmla="*/ 352425 h 528638"/>
                <a:gd name="connsiteX25" fmla="*/ 485775 w 1876425"/>
                <a:gd name="connsiteY25" fmla="*/ 488157 h 528638"/>
                <a:gd name="connsiteX26" fmla="*/ 371475 w 1876425"/>
                <a:gd name="connsiteY26" fmla="*/ 519113 h 528638"/>
                <a:gd name="connsiteX27" fmla="*/ 345281 w 1876425"/>
                <a:gd name="connsiteY27" fmla="*/ 523875 h 528638"/>
                <a:gd name="connsiteX28" fmla="*/ 302419 w 1876425"/>
                <a:gd name="connsiteY28" fmla="*/ 528638 h 528638"/>
                <a:gd name="connsiteX29" fmla="*/ 266700 w 1876425"/>
                <a:gd name="connsiteY29" fmla="*/ 521494 h 528638"/>
                <a:gd name="connsiteX30" fmla="*/ 228600 w 1876425"/>
                <a:gd name="connsiteY30" fmla="*/ 502444 h 528638"/>
                <a:gd name="connsiteX31" fmla="*/ 176212 w 1876425"/>
                <a:gd name="connsiteY31" fmla="*/ 464344 h 528638"/>
                <a:gd name="connsiteX32" fmla="*/ 102394 w 1876425"/>
                <a:gd name="connsiteY32" fmla="*/ 395288 h 528638"/>
                <a:gd name="connsiteX33" fmla="*/ 14287 w 1876425"/>
                <a:gd name="connsiteY33" fmla="*/ 285750 h 528638"/>
                <a:gd name="connsiteX34" fmla="*/ 2381 w 1876425"/>
                <a:gd name="connsiteY34" fmla="*/ 266700 h 528638"/>
                <a:gd name="connsiteX35" fmla="*/ 0 w 1876425"/>
                <a:gd name="connsiteY35" fmla="*/ 240507 h 528638"/>
                <a:gd name="connsiteX36" fmla="*/ 7144 w 1876425"/>
                <a:gd name="connsiteY36" fmla="*/ 226219 h 528638"/>
                <a:gd name="connsiteX37" fmla="*/ 19050 w 1876425"/>
                <a:gd name="connsiteY37" fmla="*/ 221457 h 528638"/>
                <a:gd name="connsiteX38" fmla="*/ 42862 w 1876425"/>
                <a:gd name="connsiteY38" fmla="*/ 226219 h 528638"/>
                <a:gd name="connsiteX39" fmla="*/ 61912 w 1876425"/>
                <a:gd name="connsiteY39" fmla="*/ 242888 h 528638"/>
                <a:gd name="connsiteX40" fmla="*/ 109537 w 1876425"/>
                <a:gd name="connsiteY40" fmla="*/ 276225 h 528638"/>
                <a:gd name="connsiteX41" fmla="*/ 161925 w 1876425"/>
                <a:gd name="connsiteY41" fmla="*/ 304800 h 528638"/>
                <a:gd name="connsiteX42" fmla="*/ 221456 w 1876425"/>
                <a:gd name="connsiteY42" fmla="*/ 323850 h 528638"/>
                <a:gd name="connsiteX43" fmla="*/ 278606 w 1876425"/>
                <a:gd name="connsiteY43" fmla="*/ 330994 h 528638"/>
                <a:gd name="connsiteX44" fmla="*/ 338137 w 1876425"/>
                <a:gd name="connsiteY44" fmla="*/ 330994 h 528638"/>
                <a:gd name="connsiteX45" fmla="*/ 485775 w 1876425"/>
                <a:gd name="connsiteY45" fmla="*/ 3000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76425" h="528638">
                  <a:moveTo>
                    <a:pt x="485775" y="300038"/>
                  </a:moveTo>
                  <a:lnTo>
                    <a:pt x="957262" y="209550"/>
                  </a:lnTo>
                  <a:lnTo>
                    <a:pt x="1150144" y="169069"/>
                  </a:lnTo>
                  <a:lnTo>
                    <a:pt x="1250156" y="142875"/>
                  </a:lnTo>
                  <a:lnTo>
                    <a:pt x="1343025" y="109538"/>
                  </a:lnTo>
                  <a:lnTo>
                    <a:pt x="1443037" y="64294"/>
                  </a:lnTo>
                  <a:lnTo>
                    <a:pt x="1504950" y="28575"/>
                  </a:lnTo>
                  <a:lnTo>
                    <a:pt x="1538287" y="7144"/>
                  </a:lnTo>
                  <a:lnTo>
                    <a:pt x="1562100" y="0"/>
                  </a:lnTo>
                  <a:lnTo>
                    <a:pt x="1602581" y="4763"/>
                  </a:lnTo>
                  <a:lnTo>
                    <a:pt x="1671637" y="28575"/>
                  </a:lnTo>
                  <a:lnTo>
                    <a:pt x="1733550" y="57150"/>
                  </a:lnTo>
                  <a:lnTo>
                    <a:pt x="1807369" y="100013"/>
                  </a:lnTo>
                  <a:lnTo>
                    <a:pt x="1850231" y="135732"/>
                  </a:lnTo>
                  <a:lnTo>
                    <a:pt x="1876425" y="169069"/>
                  </a:lnTo>
                  <a:lnTo>
                    <a:pt x="1874044" y="195263"/>
                  </a:lnTo>
                  <a:lnTo>
                    <a:pt x="1862137" y="221457"/>
                  </a:lnTo>
                  <a:lnTo>
                    <a:pt x="1835944" y="235744"/>
                  </a:lnTo>
                  <a:lnTo>
                    <a:pt x="1804987" y="245269"/>
                  </a:lnTo>
                  <a:lnTo>
                    <a:pt x="1754981" y="250032"/>
                  </a:lnTo>
                  <a:lnTo>
                    <a:pt x="1619250" y="252413"/>
                  </a:lnTo>
                  <a:lnTo>
                    <a:pt x="1524000" y="261938"/>
                  </a:lnTo>
                  <a:lnTo>
                    <a:pt x="1369219" y="285750"/>
                  </a:lnTo>
                  <a:lnTo>
                    <a:pt x="1152525" y="319088"/>
                  </a:lnTo>
                  <a:lnTo>
                    <a:pt x="1016794" y="352425"/>
                  </a:lnTo>
                  <a:lnTo>
                    <a:pt x="485775" y="488157"/>
                  </a:lnTo>
                  <a:lnTo>
                    <a:pt x="371475" y="519113"/>
                  </a:lnTo>
                  <a:lnTo>
                    <a:pt x="345281" y="523875"/>
                  </a:lnTo>
                  <a:lnTo>
                    <a:pt x="302419" y="528638"/>
                  </a:lnTo>
                  <a:lnTo>
                    <a:pt x="266700" y="521494"/>
                  </a:lnTo>
                  <a:lnTo>
                    <a:pt x="228600" y="502444"/>
                  </a:lnTo>
                  <a:lnTo>
                    <a:pt x="176212" y="464344"/>
                  </a:lnTo>
                  <a:lnTo>
                    <a:pt x="102394" y="395288"/>
                  </a:lnTo>
                  <a:lnTo>
                    <a:pt x="14287" y="285750"/>
                  </a:lnTo>
                  <a:lnTo>
                    <a:pt x="2381" y="266700"/>
                  </a:lnTo>
                  <a:lnTo>
                    <a:pt x="0" y="240507"/>
                  </a:lnTo>
                  <a:lnTo>
                    <a:pt x="7144" y="226219"/>
                  </a:lnTo>
                  <a:lnTo>
                    <a:pt x="19050" y="221457"/>
                  </a:lnTo>
                  <a:lnTo>
                    <a:pt x="42862" y="226219"/>
                  </a:lnTo>
                  <a:lnTo>
                    <a:pt x="61912" y="242888"/>
                  </a:lnTo>
                  <a:lnTo>
                    <a:pt x="109537" y="276225"/>
                  </a:lnTo>
                  <a:lnTo>
                    <a:pt x="161925" y="304800"/>
                  </a:lnTo>
                  <a:lnTo>
                    <a:pt x="221456" y="323850"/>
                  </a:lnTo>
                  <a:lnTo>
                    <a:pt x="278606" y="330994"/>
                  </a:lnTo>
                  <a:lnTo>
                    <a:pt x="338137" y="330994"/>
                  </a:lnTo>
                  <a:lnTo>
                    <a:pt x="485775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3">
              <a:extLst>
                <a:ext uri="{FF2B5EF4-FFF2-40B4-BE49-F238E27FC236}">
                  <a16:creationId xmlns:a16="http://schemas.microsoft.com/office/drawing/2014/main" id="{B3E3A83F-43ED-4F84-A3A8-4F9A38FEDD9F}"/>
                </a:ext>
              </a:extLst>
            </p:cNvPr>
            <p:cNvSpPr/>
            <p:nvPr/>
          </p:nvSpPr>
          <p:spPr>
            <a:xfrm rot="16200000">
              <a:off x="4671219" y="4617244"/>
              <a:ext cx="1725612" cy="374650"/>
            </a:xfrm>
            <a:custGeom>
              <a:avLst/>
              <a:gdLst>
                <a:gd name="connsiteX0" fmla="*/ 792956 w 1726406"/>
                <a:gd name="connsiteY0" fmla="*/ 140493 h 373856"/>
                <a:gd name="connsiteX1" fmla="*/ 1316831 w 1726406"/>
                <a:gd name="connsiteY1" fmla="*/ 142875 h 373856"/>
                <a:gd name="connsiteX2" fmla="*/ 1412081 w 1726406"/>
                <a:gd name="connsiteY2" fmla="*/ 140493 h 373856"/>
                <a:gd name="connsiteX3" fmla="*/ 1478756 w 1726406"/>
                <a:gd name="connsiteY3" fmla="*/ 128587 h 373856"/>
                <a:gd name="connsiteX4" fmla="*/ 1528762 w 1726406"/>
                <a:gd name="connsiteY4" fmla="*/ 109537 h 373856"/>
                <a:gd name="connsiteX5" fmla="*/ 1626393 w 1726406"/>
                <a:gd name="connsiteY5" fmla="*/ 54768 h 373856"/>
                <a:gd name="connsiteX6" fmla="*/ 1666875 w 1726406"/>
                <a:gd name="connsiteY6" fmla="*/ 23812 h 373856"/>
                <a:gd name="connsiteX7" fmla="*/ 1685925 w 1726406"/>
                <a:gd name="connsiteY7" fmla="*/ 7143 h 373856"/>
                <a:gd name="connsiteX8" fmla="*/ 1704975 w 1726406"/>
                <a:gd name="connsiteY8" fmla="*/ 0 h 373856"/>
                <a:gd name="connsiteX9" fmla="*/ 1721643 w 1726406"/>
                <a:gd name="connsiteY9" fmla="*/ 7143 h 373856"/>
                <a:gd name="connsiteX10" fmla="*/ 1726406 w 1726406"/>
                <a:gd name="connsiteY10" fmla="*/ 30956 h 373856"/>
                <a:gd name="connsiteX11" fmla="*/ 1721643 w 1726406"/>
                <a:gd name="connsiteY11" fmla="*/ 66675 h 373856"/>
                <a:gd name="connsiteX12" fmla="*/ 1712118 w 1726406"/>
                <a:gd name="connsiteY12" fmla="*/ 111918 h 373856"/>
                <a:gd name="connsiteX13" fmla="*/ 1688306 w 1726406"/>
                <a:gd name="connsiteY13" fmla="*/ 173831 h 373856"/>
                <a:gd name="connsiteX14" fmla="*/ 1652587 w 1726406"/>
                <a:gd name="connsiteY14" fmla="*/ 247650 h 373856"/>
                <a:gd name="connsiteX15" fmla="*/ 1583531 w 1726406"/>
                <a:gd name="connsiteY15" fmla="*/ 345281 h 373856"/>
                <a:gd name="connsiteX16" fmla="*/ 1557337 w 1726406"/>
                <a:gd name="connsiteY16" fmla="*/ 373856 h 373856"/>
                <a:gd name="connsiteX17" fmla="*/ 1416843 w 1726406"/>
                <a:gd name="connsiteY17" fmla="*/ 359568 h 373856"/>
                <a:gd name="connsiteX18" fmla="*/ 1212056 w 1726406"/>
                <a:gd name="connsiteY18" fmla="*/ 347662 h 373856"/>
                <a:gd name="connsiteX19" fmla="*/ 914400 w 1726406"/>
                <a:gd name="connsiteY19" fmla="*/ 340518 h 373856"/>
                <a:gd name="connsiteX20" fmla="*/ 526256 w 1726406"/>
                <a:gd name="connsiteY20" fmla="*/ 342900 h 373856"/>
                <a:gd name="connsiteX21" fmla="*/ 252412 w 1726406"/>
                <a:gd name="connsiteY21" fmla="*/ 340518 h 373856"/>
                <a:gd name="connsiteX22" fmla="*/ 126206 w 1726406"/>
                <a:gd name="connsiteY22" fmla="*/ 338137 h 373856"/>
                <a:gd name="connsiteX23" fmla="*/ 92868 w 1726406"/>
                <a:gd name="connsiteY23" fmla="*/ 328612 h 373856"/>
                <a:gd name="connsiteX24" fmla="*/ 50006 w 1726406"/>
                <a:gd name="connsiteY24" fmla="*/ 307181 h 373856"/>
                <a:gd name="connsiteX25" fmla="*/ 21431 w 1726406"/>
                <a:gd name="connsiteY25" fmla="*/ 285750 h 373856"/>
                <a:gd name="connsiteX26" fmla="*/ 2381 w 1726406"/>
                <a:gd name="connsiteY26" fmla="*/ 261937 h 373856"/>
                <a:gd name="connsiteX27" fmla="*/ 0 w 1726406"/>
                <a:gd name="connsiteY27" fmla="*/ 240506 h 373856"/>
                <a:gd name="connsiteX28" fmla="*/ 7143 w 1726406"/>
                <a:gd name="connsiteY28" fmla="*/ 214312 h 373856"/>
                <a:gd name="connsiteX29" fmla="*/ 26193 w 1726406"/>
                <a:gd name="connsiteY29" fmla="*/ 188118 h 373856"/>
                <a:gd name="connsiteX30" fmla="*/ 57150 w 1726406"/>
                <a:gd name="connsiteY30" fmla="*/ 164306 h 373856"/>
                <a:gd name="connsiteX31" fmla="*/ 111918 w 1726406"/>
                <a:gd name="connsiteY31" fmla="*/ 138112 h 373856"/>
                <a:gd name="connsiteX32" fmla="*/ 169068 w 1726406"/>
                <a:gd name="connsiteY32" fmla="*/ 116681 h 373856"/>
                <a:gd name="connsiteX33" fmla="*/ 250031 w 1726406"/>
                <a:gd name="connsiteY33" fmla="*/ 88106 h 373856"/>
                <a:gd name="connsiteX34" fmla="*/ 316706 w 1726406"/>
                <a:gd name="connsiteY34" fmla="*/ 73818 h 373856"/>
                <a:gd name="connsiteX35" fmla="*/ 335756 w 1726406"/>
                <a:gd name="connsiteY35" fmla="*/ 73818 h 373856"/>
                <a:gd name="connsiteX36" fmla="*/ 361950 w 1726406"/>
                <a:gd name="connsiteY36" fmla="*/ 80962 h 373856"/>
                <a:gd name="connsiteX37" fmla="*/ 423862 w 1726406"/>
                <a:gd name="connsiteY37" fmla="*/ 107156 h 373856"/>
                <a:gd name="connsiteX38" fmla="*/ 485775 w 1726406"/>
                <a:gd name="connsiteY38" fmla="*/ 126206 h 373856"/>
                <a:gd name="connsiteX39" fmla="*/ 545306 w 1726406"/>
                <a:gd name="connsiteY39" fmla="*/ 140493 h 373856"/>
                <a:gd name="connsiteX40" fmla="*/ 607218 w 1726406"/>
                <a:gd name="connsiteY40" fmla="*/ 142875 h 373856"/>
                <a:gd name="connsiteX41" fmla="*/ 792956 w 1726406"/>
                <a:gd name="connsiteY41" fmla="*/ 14049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26406" h="373856">
                  <a:moveTo>
                    <a:pt x="792956" y="140493"/>
                  </a:moveTo>
                  <a:lnTo>
                    <a:pt x="1316831" y="142875"/>
                  </a:lnTo>
                  <a:lnTo>
                    <a:pt x="1412081" y="140493"/>
                  </a:lnTo>
                  <a:lnTo>
                    <a:pt x="1478756" y="128587"/>
                  </a:lnTo>
                  <a:lnTo>
                    <a:pt x="1528762" y="109537"/>
                  </a:lnTo>
                  <a:lnTo>
                    <a:pt x="1626393" y="54768"/>
                  </a:lnTo>
                  <a:lnTo>
                    <a:pt x="1666875" y="23812"/>
                  </a:lnTo>
                  <a:lnTo>
                    <a:pt x="1685925" y="7143"/>
                  </a:lnTo>
                  <a:lnTo>
                    <a:pt x="1704975" y="0"/>
                  </a:lnTo>
                  <a:lnTo>
                    <a:pt x="1721643" y="7143"/>
                  </a:lnTo>
                  <a:lnTo>
                    <a:pt x="1726406" y="30956"/>
                  </a:lnTo>
                  <a:lnTo>
                    <a:pt x="1721643" y="66675"/>
                  </a:lnTo>
                  <a:lnTo>
                    <a:pt x="1712118" y="111918"/>
                  </a:lnTo>
                  <a:lnTo>
                    <a:pt x="1688306" y="173831"/>
                  </a:lnTo>
                  <a:lnTo>
                    <a:pt x="1652587" y="247650"/>
                  </a:lnTo>
                  <a:lnTo>
                    <a:pt x="1583531" y="345281"/>
                  </a:lnTo>
                  <a:lnTo>
                    <a:pt x="1557337" y="373856"/>
                  </a:lnTo>
                  <a:lnTo>
                    <a:pt x="1416843" y="359568"/>
                  </a:lnTo>
                  <a:lnTo>
                    <a:pt x="1212056" y="347662"/>
                  </a:lnTo>
                  <a:lnTo>
                    <a:pt x="914400" y="340518"/>
                  </a:lnTo>
                  <a:lnTo>
                    <a:pt x="526256" y="342900"/>
                  </a:lnTo>
                  <a:lnTo>
                    <a:pt x="252412" y="340518"/>
                  </a:lnTo>
                  <a:lnTo>
                    <a:pt x="126206" y="338137"/>
                  </a:lnTo>
                  <a:lnTo>
                    <a:pt x="92868" y="328612"/>
                  </a:lnTo>
                  <a:lnTo>
                    <a:pt x="50006" y="307181"/>
                  </a:lnTo>
                  <a:lnTo>
                    <a:pt x="21431" y="285750"/>
                  </a:lnTo>
                  <a:lnTo>
                    <a:pt x="2381" y="261937"/>
                  </a:lnTo>
                  <a:lnTo>
                    <a:pt x="0" y="240506"/>
                  </a:lnTo>
                  <a:lnTo>
                    <a:pt x="7143" y="214312"/>
                  </a:lnTo>
                  <a:lnTo>
                    <a:pt x="26193" y="188118"/>
                  </a:lnTo>
                  <a:lnTo>
                    <a:pt x="57150" y="164306"/>
                  </a:lnTo>
                  <a:lnTo>
                    <a:pt x="111918" y="138112"/>
                  </a:lnTo>
                  <a:lnTo>
                    <a:pt x="169068" y="116681"/>
                  </a:lnTo>
                  <a:lnTo>
                    <a:pt x="250031" y="88106"/>
                  </a:lnTo>
                  <a:lnTo>
                    <a:pt x="316706" y="73818"/>
                  </a:lnTo>
                  <a:lnTo>
                    <a:pt x="335756" y="73818"/>
                  </a:lnTo>
                  <a:lnTo>
                    <a:pt x="361950" y="80962"/>
                  </a:lnTo>
                  <a:lnTo>
                    <a:pt x="423862" y="107156"/>
                  </a:lnTo>
                  <a:lnTo>
                    <a:pt x="485775" y="126206"/>
                  </a:lnTo>
                  <a:lnTo>
                    <a:pt x="545306" y="140493"/>
                  </a:lnTo>
                  <a:lnTo>
                    <a:pt x="607218" y="142875"/>
                  </a:lnTo>
                  <a:lnTo>
                    <a:pt x="792956" y="140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2">
              <a:extLst>
                <a:ext uri="{FF2B5EF4-FFF2-40B4-BE49-F238E27FC236}">
                  <a16:creationId xmlns:a16="http://schemas.microsoft.com/office/drawing/2014/main" id="{C2CC99FA-81DC-4780-B735-EB56855E3820}"/>
                </a:ext>
              </a:extLst>
            </p:cNvPr>
            <p:cNvSpPr/>
            <p:nvPr/>
          </p:nvSpPr>
          <p:spPr>
            <a:xfrm rot="16200000">
              <a:off x="2988474" y="3208337"/>
              <a:ext cx="2205038" cy="441325"/>
            </a:xfrm>
            <a:custGeom>
              <a:avLst/>
              <a:gdLst>
                <a:gd name="connsiteX0" fmla="*/ 1219200 w 2205037"/>
                <a:gd name="connsiteY0" fmla="*/ 188118 h 440531"/>
                <a:gd name="connsiteX1" fmla="*/ 1550194 w 2205037"/>
                <a:gd name="connsiteY1" fmla="*/ 190500 h 440531"/>
                <a:gd name="connsiteX2" fmla="*/ 1643062 w 2205037"/>
                <a:gd name="connsiteY2" fmla="*/ 185737 h 440531"/>
                <a:gd name="connsiteX3" fmla="*/ 1769269 w 2205037"/>
                <a:gd name="connsiteY3" fmla="*/ 173831 h 440531"/>
                <a:gd name="connsiteX4" fmla="*/ 1926431 w 2205037"/>
                <a:gd name="connsiteY4" fmla="*/ 147637 h 440531"/>
                <a:gd name="connsiteX5" fmla="*/ 1971675 w 2205037"/>
                <a:gd name="connsiteY5" fmla="*/ 133350 h 440531"/>
                <a:gd name="connsiteX6" fmla="*/ 2038350 w 2205037"/>
                <a:gd name="connsiteY6" fmla="*/ 104775 h 440531"/>
                <a:gd name="connsiteX7" fmla="*/ 2121694 w 2205037"/>
                <a:gd name="connsiteY7" fmla="*/ 57150 h 440531"/>
                <a:gd name="connsiteX8" fmla="*/ 2200275 w 2205037"/>
                <a:gd name="connsiteY8" fmla="*/ 0 h 440531"/>
                <a:gd name="connsiteX9" fmla="*/ 2205037 w 2205037"/>
                <a:gd name="connsiteY9" fmla="*/ 76200 h 440531"/>
                <a:gd name="connsiteX10" fmla="*/ 2152650 w 2205037"/>
                <a:gd name="connsiteY10" fmla="*/ 138112 h 440531"/>
                <a:gd name="connsiteX11" fmla="*/ 2116931 w 2205037"/>
                <a:gd name="connsiteY11" fmla="*/ 180975 h 440531"/>
                <a:gd name="connsiteX12" fmla="*/ 2076450 w 2205037"/>
                <a:gd name="connsiteY12" fmla="*/ 250031 h 440531"/>
                <a:gd name="connsiteX13" fmla="*/ 2057400 w 2205037"/>
                <a:gd name="connsiteY13" fmla="*/ 304800 h 440531"/>
                <a:gd name="connsiteX14" fmla="*/ 2043112 w 2205037"/>
                <a:gd name="connsiteY14" fmla="*/ 352425 h 440531"/>
                <a:gd name="connsiteX15" fmla="*/ 2033587 w 2205037"/>
                <a:gd name="connsiteY15" fmla="*/ 383381 h 440531"/>
                <a:gd name="connsiteX16" fmla="*/ 2016919 w 2205037"/>
                <a:gd name="connsiteY16" fmla="*/ 414337 h 440531"/>
                <a:gd name="connsiteX17" fmla="*/ 2007394 w 2205037"/>
                <a:gd name="connsiteY17" fmla="*/ 431006 h 440531"/>
                <a:gd name="connsiteX18" fmla="*/ 1988344 w 2205037"/>
                <a:gd name="connsiteY18" fmla="*/ 440531 h 440531"/>
                <a:gd name="connsiteX19" fmla="*/ 1966912 w 2205037"/>
                <a:gd name="connsiteY19" fmla="*/ 440531 h 440531"/>
                <a:gd name="connsiteX20" fmla="*/ 1940719 w 2205037"/>
                <a:gd name="connsiteY20" fmla="*/ 426243 h 440531"/>
                <a:gd name="connsiteX21" fmla="*/ 1902619 w 2205037"/>
                <a:gd name="connsiteY21" fmla="*/ 414337 h 440531"/>
                <a:gd name="connsiteX22" fmla="*/ 1847850 w 2205037"/>
                <a:gd name="connsiteY22" fmla="*/ 404812 h 440531"/>
                <a:gd name="connsiteX23" fmla="*/ 1647825 w 2205037"/>
                <a:gd name="connsiteY23" fmla="*/ 409575 h 440531"/>
                <a:gd name="connsiteX24" fmla="*/ 1228725 w 2205037"/>
                <a:gd name="connsiteY24" fmla="*/ 397668 h 440531"/>
                <a:gd name="connsiteX25" fmla="*/ 797719 w 2205037"/>
                <a:gd name="connsiteY25" fmla="*/ 390525 h 440531"/>
                <a:gd name="connsiteX26" fmla="*/ 2381 w 2205037"/>
                <a:gd name="connsiteY26" fmla="*/ 385762 h 440531"/>
                <a:gd name="connsiteX27" fmla="*/ 0 w 2205037"/>
                <a:gd name="connsiteY27" fmla="*/ 171450 h 440531"/>
                <a:gd name="connsiteX28" fmla="*/ 100012 w 2205037"/>
                <a:gd name="connsiteY28" fmla="*/ 166687 h 440531"/>
                <a:gd name="connsiteX29" fmla="*/ 371475 w 2205037"/>
                <a:gd name="connsiteY29" fmla="*/ 176212 h 440531"/>
                <a:gd name="connsiteX30" fmla="*/ 633412 w 2205037"/>
                <a:gd name="connsiteY30" fmla="*/ 190500 h 440531"/>
                <a:gd name="connsiteX31" fmla="*/ 1116806 w 2205037"/>
                <a:gd name="connsiteY31" fmla="*/ 190500 h 440531"/>
                <a:gd name="connsiteX32" fmla="*/ 1219200 w 2205037"/>
                <a:gd name="connsiteY32" fmla="*/ 188118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05037" h="440531">
                  <a:moveTo>
                    <a:pt x="1219200" y="188118"/>
                  </a:moveTo>
                  <a:lnTo>
                    <a:pt x="1550194" y="190500"/>
                  </a:lnTo>
                  <a:lnTo>
                    <a:pt x="1643062" y="185737"/>
                  </a:lnTo>
                  <a:lnTo>
                    <a:pt x="1769269" y="173831"/>
                  </a:lnTo>
                  <a:lnTo>
                    <a:pt x="1926431" y="147637"/>
                  </a:lnTo>
                  <a:lnTo>
                    <a:pt x="1971675" y="133350"/>
                  </a:lnTo>
                  <a:lnTo>
                    <a:pt x="2038350" y="104775"/>
                  </a:lnTo>
                  <a:lnTo>
                    <a:pt x="2121694" y="57150"/>
                  </a:lnTo>
                  <a:lnTo>
                    <a:pt x="2200275" y="0"/>
                  </a:lnTo>
                  <a:lnTo>
                    <a:pt x="2205037" y="76200"/>
                  </a:lnTo>
                  <a:lnTo>
                    <a:pt x="2152650" y="138112"/>
                  </a:lnTo>
                  <a:lnTo>
                    <a:pt x="2116931" y="180975"/>
                  </a:lnTo>
                  <a:lnTo>
                    <a:pt x="2076450" y="250031"/>
                  </a:lnTo>
                  <a:lnTo>
                    <a:pt x="2057400" y="304800"/>
                  </a:lnTo>
                  <a:lnTo>
                    <a:pt x="2043112" y="352425"/>
                  </a:lnTo>
                  <a:lnTo>
                    <a:pt x="2033587" y="383381"/>
                  </a:lnTo>
                  <a:lnTo>
                    <a:pt x="2016919" y="414337"/>
                  </a:lnTo>
                  <a:lnTo>
                    <a:pt x="2007394" y="431006"/>
                  </a:lnTo>
                  <a:lnTo>
                    <a:pt x="1988344" y="440531"/>
                  </a:lnTo>
                  <a:lnTo>
                    <a:pt x="1966912" y="440531"/>
                  </a:lnTo>
                  <a:lnTo>
                    <a:pt x="1940719" y="426243"/>
                  </a:lnTo>
                  <a:lnTo>
                    <a:pt x="1902619" y="414337"/>
                  </a:lnTo>
                  <a:lnTo>
                    <a:pt x="1847850" y="404812"/>
                  </a:lnTo>
                  <a:lnTo>
                    <a:pt x="1647825" y="409575"/>
                  </a:lnTo>
                  <a:lnTo>
                    <a:pt x="1228725" y="397668"/>
                  </a:lnTo>
                  <a:lnTo>
                    <a:pt x="797719" y="390525"/>
                  </a:lnTo>
                  <a:lnTo>
                    <a:pt x="2381" y="385762"/>
                  </a:lnTo>
                  <a:cubicBezTo>
                    <a:pt x="1587" y="314325"/>
                    <a:pt x="794" y="242887"/>
                    <a:pt x="0" y="171450"/>
                  </a:cubicBezTo>
                  <a:lnTo>
                    <a:pt x="100012" y="166687"/>
                  </a:lnTo>
                  <a:cubicBezTo>
                    <a:pt x="190499" y="169890"/>
                    <a:pt x="280932" y="176212"/>
                    <a:pt x="371475" y="176212"/>
                  </a:cubicBezTo>
                  <a:lnTo>
                    <a:pt x="633412" y="190500"/>
                  </a:lnTo>
                  <a:lnTo>
                    <a:pt x="1116806" y="190500"/>
                  </a:lnTo>
                  <a:lnTo>
                    <a:pt x="1219200" y="188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3">
              <a:extLst>
                <a:ext uri="{FF2B5EF4-FFF2-40B4-BE49-F238E27FC236}">
                  <a16:creationId xmlns:a16="http://schemas.microsoft.com/office/drawing/2014/main" id="{62E317B1-7196-4CDD-BEC1-7B77939163BA}"/>
                </a:ext>
              </a:extLst>
            </p:cNvPr>
            <p:cNvSpPr/>
            <p:nvPr/>
          </p:nvSpPr>
          <p:spPr>
            <a:xfrm>
              <a:off x="4213227" y="2719388"/>
              <a:ext cx="719138" cy="330200"/>
            </a:xfrm>
            <a:custGeom>
              <a:avLst/>
              <a:gdLst>
                <a:gd name="connsiteX0" fmla="*/ 204788 w 719138"/>
                <a:gd name="connsiteY0" fmla="*/ 102393 h 330993"/>
                <a:gd name="connsiteX1" fmla="*/ 719138 w 719138"/>
                <a:gd name="connsiteY1" fmla="*/ 0 h 330993"/>
                <a:gd name="connsiteX2" fmla="*/ 719138 w 719138"/>
                <a:gd name="connsiteY2" fmla="*/ 157162 h 330993"/>
                <a:gd name="connsiteX3" fmla="*/ 500063 w 719138"/>
                <a:gd name="connsiteY3" fmla="*/ 204787 h 330993"/>
                <a:gd name="connsiteX4" fmla="*/ 0 w 719138"/>
                <a:gd name="connsiteY4" fmla="*/ 330993 h 330993"/>
                <a:gd name="connsiteX5" fmla="*/ 0 w 719138"/>
                <a:gd name="connsiteY5" fmla="*/ 135731 h 330993"/>
                <a:gd name="connsiteX6" fmla="*/ 204788 w 719138"/>
                <a:gd name="connsiteY6" fmla="*/ 1023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9138" h="330993">
                  <a:moveTo>
                    <a:pt x="204788" y="102393"/>
                  </a:moveTo>
                  <a:lnTo>
                    <a:pt x="719138" y="0"/>
                  </a:lnTo>
                  <a:lnTo>
                    <a:pt x="719138" y="157162"/>
                  </a:lnTo>
                  <a:lnTo>
                    <a:pt x="500063" y="204787"/>
                  </a:lnTo>
                  <a:lnTo>
                    <a:pt x="0" y="330993"/>
                  </a:lnTo>
                  <a:lnTo>
                    <a:pt x="0" y="135731"/>
                  </a:lnTo>
                  <a:lnTo>
                    <a:pt x="204788" y="102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4">
              <a:extLst>
                <a:ext uri="{FF2B5EF4-FFF2-40B4-BE49-F238E27FC236}">
                  <a16:creationId xmlns:a16="http://schemas.microsoft.com/office/drawing/2014/main" id="{A9A98EDC-BCDE-4B8C-8A53-6D439E228AEA}"/>
                </a:ext>
              </a:extLst>
            </p:cNvPr>
            <p:cNvSpPr/>
            <p:nvPr/>
          </p:nvSpPr>
          <p:spPr>
            <a:xfrm>
              <a:off x="4186241" y="3433764"/>
              <a:ext cx="731837" cy="307975"/>
            </a:xfrm>
            <a:custGeom>
              <a:avLst/>
              <a:gdLst>
                <a:gd name="connsiteX0" fmla="*/ 133350 w 731043"/>
                <a:gd name="connsiteY0" fmla="*/ 97631 h 307181"/>
                <a:gd name="connsiteX1" fmla="*/ 731043 w 731043"/>
                <a:gd name="connsiteY1" fmla="*/ 0 h 307181"/>
                <a:gd name="connsiteX2" fmla="*/ 721518 w 731043"/>
                <a:gd name="connsiteY2" fmla="*/ 178593 h 307181"/>
                <a:gd name="connsiteX3" fmla="*/ 595312 w 731043"/>
                <a:gd name="connsiteY3" fmla="*/ 180975 h 307181"/>
                <a:gd name="connsiteX4" fmla="*/ 426243 w 731043"/>
                <a:gd name="connsiteY4" fmla="*/ 197643 h 307181"/>
                <a:gd name="connsiteX5" fmla="*/ 290512 w 731043"/>
                <a:gd name="connsiteY5" fmla="*/ 221456 h 307181"/>
                <a:gd name="connsiteX6" fmla="*/ 166687 w 731043"/>
                <a:gd name="connsiteY6" fmla="*/ 252412 h 307181"/>
                <a:gd name="connsiteX7" fmla="*/ 2381 w 731043"/>
                <a:gd name="connsiteY7" fmla="*/ 307181 h 307181"/>
                <a:gd name="connsiteX8" fmla="*/ 0 w 731043"/>
                <a:gd name="connsiteY8" fmla="*/ 119062 h 307181"/>
                <a:gd name="connsiteX9" fmla="*/ 133350 w 731043"/>
                <a:gd name="connsiteY9" fmla="*/ 9763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043" h="307181">
                  <a:moveTo>
                    <a:pt x="133350" y="97631"/>
                  </a:moveTo>
                  <a:lnTo>
                    <a:pt x="731043" y="0"/>
                  </a:lnTo>
                  <a:lnTo>
                    <a:pt x="721518" y="178593"/>
                  </a:lnTo>
                  <a:lnTo>
                    <a:pt x="595312" y="180975"/>
                  </a:lnTo>
                  <a:lnTo>
                    <a:pt x="426243" y="197643"/>
                  </a:lnTo>
                  <a:lnTo>
                    <a:pt x="290512" y="221456"/>
                  </a:lnTo>
                  <a:lnTo>
                    <a:pt x="166687" y="252412"/>
                  </a:lnTo>
                  <a:lnTo>
                    <a:pt x="2381" y="307181"/>
                  </a:lnTo>
                  <a:cubicBezTo>
                    <a:pt x="1587" y="244475"/>
                    <a:pt x="794" y="181768"/>
                    <a:pt x="0" y="119062"/>
                  </a:cubicBezTo>
                  <a:lnTo>
                    <a:pt x="133350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5">
              <a:extLst>
                <a:ext uri="{FF2B5EF4-FFF2-40B4-BE49-F238E27FC236}">
                  <a16:creationId xmlns:a16="http://schemas.microsoft.com/office/drawing/2014/main" id="{D0650E47-0773-45AE-AD55-FB6E06454F1F}"/>
                </a:ext>
              </a:extLst>
            </p:cNvPr>
            <p:cNvSpPr/>
            <p:nvPr/>
          </p:nvSpPr>
          <p:spPr>
            <a:xfrm>
              <a:off x="3503616" y="4148138"/>
              <a:ext cx="1430337" cy="723900"/>
            </a:xfrm>
            <a:custGeom>
              <a:avLst/>
              <a:gdLst>
                <a:gd name="connsiteX0" fmla="*/ 626269 w 1431131"/>
                <a:gd name="connsiteY0" fmla="*/ 547687 h 723900"/>
                <a:gd name="connsiteX1" fmla="*/ 988219 w 1431131"/>
                <a:gd name="connsiteY1" fmla="*/ 350043 h 723900"/>
                <a:gd name="connsiteX2" fmla="*/ 1431131 w 1431131"/>
                <a:gd name="connsiteY2" fmla="*/ 116681 h 723900"/>
                <a:gd name="connsiteX3" fmla="*/ 1431131 w 1431131"/>
                <a:gd name="connsiteY3" fmla="*/ 0 h 723900"/>
                <a:gd name="connsiteX4" fmla="*/ 1273969 w 1431131"/>
                <a:gd name="connsiteY4" fmla="*/ 54768 h 723900"/>
                <a:gd name="connsiteX5" fmla="*/ 862012 w 1431131"/>
                <a:gd name="connsiteY5" fmla="*/ 221456 h 723900"/>
                <a:gd name="connsiteX6" fmla="*/ 519112 w 1431131"/>
                <a:gd name="connsiteY6" fmla="*/ 354806 h 723900"/>
                <a:gd name="connsiteX7" fmla="*/ 321469 w 1431131"/>
                <a:gd name="connsiteY7" fmla="*/ 414337 h 723900"/>
                <a:gd name="connsiteX8" fmla="*/ 283369 w 1431131"/>
                <a:gd name="connsiteY8" fmla="*/ 423862 h 723900"/>
                <a:gd name="connsiteX9" fmla="*/ 238125 w 1431131"/>
                <a:gd name="connsiteY9" fmla="*/ 419100 h 723900"/>
                <a:gd name="connsiteX10" fmla="*/ 157162 w 1431131"/>
                <a:gd name="connsiteY10" fmla="*/ 397668 h 723900"/>
                <a:gd name="connsiteX11" fmla="*/ 78581 w 1431131"/>
                <a:gd name="connsiteY11" fmla="*/ 359568 h 723900"/>
                <a:gd name="connsiteX12" fmla="*/ 40481 w 1431131"/>
                <a:gd name="connsiteY12" fmla="*/ 342900 h 723900"/>
                <a:gd name="connsiteX13" fmla="*/ 19050 w 1431131"/>
                <a:gd name="connsiteY13" fmla="*/ 335756 h 723900"/>
                <a:gd name="connsiteX14" fmla="*/ 4762 w 1431131"/>
                <a:gd name="connsiteY14" fmla="*/ 342900 h 723900"/>
                <a:gd name="connsiteX15" fmla="*/ 0 w 1431131"/>
                <a:gd name="connsiteY15" fmla="*/ 361950 h 723900"/>
                <a:gd name="connsiteX16" fmla="*/ 16669 w 1431131"/>
                <a:gd name="connsiteY16" fmla="*/ 395287 h 723900"/>
                <a:gd name="connsiteX17" fmla="*/ 130969 w 1431131"/>
                <a:gd name="connsiteY17" fmla="*/ 540543 h 723900"/>
                <a:gd name="connsiteX18" fmla="*/ 230981 w 1431131"/>
                <a:gd name="connsiteY18" fmla="*/ 659606 h 723900"/>
                <a:gd name="connsiteX19" fmla="*/ 264319 w 1431131"/>
                <a:gd name="connsiteY19" fmla="*/ 692943 h 723900"/>
                <a:gd name="connsiteX20" fmla="*/ 290512 w 1431131"/>
                <a:gd name="connsiteY20" fmla="*/ 714375 h 723900"/>
                <a:gd name="connsiteX21" fmla="*/ 311944 w 1431131"/>
                <a:gd name="connsiteY21" fmla="*/ 721518 h 723900"/>
                <a:gd name="connsiteX22" fmla="*/ 338137 w 1431131"/>
                <a:gd name="connsiteY22" fmla="*/ 723900 h 723900"/>
                <a:gd name="connsiteX23" fmla="*/ 357187 w 1431131"/>
                <a:gd name="connsiteY23" fmla="*/ 721518 h 723900"/>
                <a:gd name="connsiteX24" fmla="*/ 376237 w 1431131"/>
                <a:gd name="connsiteY24" fmla="*/ 716756 h 723900"/>
                <a:gd name="connsiteX25" fmla="*/ 402431 w 1431131"/>
                <a:gd name="connsiteY25" fmla="*/ 702468 h 723900"/>
                <a:gd name="connsiteX26" fmla="*/ 438150 w 1431131"/>
                <a:gd name="connsiteY26" fmla="*/ 669131 h 723900"/>
                <a:gd name="connsiteX27" fmla="*/ 490537 w 1431131"/>
                <a:gd name="connsiteY27" fmla="*/ 631031 h 723900"/>
                <a:gd name="connsiteX28" fmla="*/ 626269 w 1431131"/>
                <a:gd name="connsiteY28" fmla="*/ 54768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31131" h="723900">
                  <a:moveTo>
                    <a:pt x="626269" y="547687"/>
                  </a:moveTo>
                  <a:lnTo>
                    <a:pt x="988219" y="350043"/>
                  </a:lnTo>
                  <a:lnTo>
                    <a:pt x="1431131" y="116681"/>
                  </a:lnTo>
                  <a:lnTo>
                    <a:pt x="1431131" y="0"/>
                  </a:lnTo>
                  <a:lnTo>
                    <a:pt x="1273969" y="54768"/>
                  </a:lnTo>
                  <a:lnTo>
                    <a:pt x="862012" y="221456"/>
                  </a:lnTo>
                  <a:lnTo>
                    <a:pt x="519112" y="354806"/>
                  </a:lnTo>
                  <a:lnTo>
                    <a:pt x="321469" y="414337"/>
                  </a:lnTo>
                  <a:lnTo>
                    <a:pt x="283369" y="423862"/>
                  </a:lnTo>
                  <a:lnTo>
                    <a:pt x="238125" y="419100"/>
                  </a:lnTo>
                  <a:lnTo>
                    <a:pt x="157162" y="397668"/>
                  </a:lnTo>
                  <a:lnTo>
                    <a:pt x="78581" y="359568"/>
                  </a:lnTo>
                  <a:lnTo>
                    <a:pt x="40481" y="342900"/>
                  </a:lnTo>
                  <a:lnTo>
                    <a:pt x="19050" y="335756"/>
                  </a:lnTo>
                  <a:lnTo>
                    <a:pt x="4762" y="342900"/>
                  </a:lnTo>
                  <a:lnTo>
                    <a:pt x="0" y="361950"/>
                  </a:lnTo>
                  <a:lnTo>
                    <a:pt x="16669" y="395287"/>
                  </a:lnTo>
                  <a:lnTo>
                    <a:pt x="130969" y="540543"/>
                  </a:lnTo>
                  <a:lnTo>
                    <a:pt x="230981" y="659606"/>
                  </a:lnTo>
                  <a:lnTo>
                    <a:pt x="264319" y="692943"/>
                  </a:lnTo>
                  <a:lnTo>
                    <a:pt x="290512" y="714375"/>
                  </a:lnTo>
                  <a:lnTo>
                    <a:pt x="311944" y="721518"/>
                  </a:lnTo>
                  <a:lnTo>
                    <a:pt x="338137" y="723900"/>
                  </a:lnTo>
                  <a:lnTo>
                    <a:pt x="357187" y="721518"/>
                  </a:lnTo>
                  <a:lnTo>
                    <a:pt x="376237" y="716756"/>
                  </a:lnTo>
                  <a:lnTo>
                    <a:pt x="402431" y="702468"/>
                  </a:lnTo>
                  <a:lnTo>
                    <a:pt x="438150" y="669131"/>
                  </a:lnTo>
                  <a:lnTo>
                    <a:pt x="490537" y="631031"/>
                  </a:lnTo>
                  <a:lnTo>
                    <a:pt x="626269" y="547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5">
              <a:extLst>
                <a:ext uri="{FF2B5EF4-FFF2-40B4-BE49-F238E27FC236}">
                  <a16:creationId xmlns:a16="http://schemas.microsoft.com/office/drawing/2014/main" id="{B4674F21-9DCF-4D40-A655-57AFC4F68C4E}"/>
                </a:ext>
              </a:extLst>
            </p:cNvPr>
            <p:cNvSpPr/>
            <p:nvPr/>
          </p:nvSpPr>
          <p:spPr>
            <a:xfrm rot="16200000">
              <a:off x="3034510" y="3734595"/>
              <a:ext cx="3733800" cy="503237"/>
            </a:xfrm>
            <a:custGeom>
              <a:avLst/>
              <a:gdLst>
                <a:gd name="connsiteX0" fmla="*/ 1954530 w 3733800"/>
                <a:gd name="connsiteY0" fmla="*/ 388620 h 502920"/>
                <a:gd name="connsiteX1" fmla="*/ 2625090 w 3733800"/>
                <a:gd name="connsiteY1" fmla="*/ 403860 h 502920"/>
                <a:gd name="connsiteX2" fmla="*/ 2853690 w 3733800"/>
                <a:gd name="connsiteY2" fmla="*/ 419100 h 502920"/>
                <a:gd name="connsiteX3" fmla="*/ 3246120 w 3733800"/>
                <a:gd name="connsiteY3" fmla="*/ 449580 h 502920"/>
                <a:gd name="connsiteX4" fmla="*/ 3341370 w 3733800"/>
                <a:gd name="connsiteY4" fmla="*/ 461010 h 502920"/>
                <a:gd name="connsiteX5" fmla="*/ 3379470 w 3733800"/>
                <a:gd name="connsiteY5" fmla="*/ 476250 h 502920"/>
                <a:gd name="connsiteX6" fmla="*/ 3436620 w 3733800"/>
                <a:gd name="connsiteY6" fmla="*/ 495300 h 502920"/>
                <a:gd name="connsiteX7" fmla="*/ 3470910 w 3733800"/>
                <a:gd name="connsiteY7" fmla="*/ 502920 h 502920"/>
                <a:gd name="connsiteX8" fmla="*/ 3501390 w 3733800"/>
                <a:gd name="connsiteY8" fmla="*/ 461010 h 502920"/>
                <a:gd name="connsiteX9" fmla="*/ 3733800 w 3733800"/>
                <a:gd name="connsiteY9" fmla="*/ 156210 h 502920"/>
                <a:gd name="connsiteX10" fmla="*/ 3695700 w 3733800"/>
                <a:gd name="connsiteY10" fmla="*/ 0 h 502920"/>
                <a:gd name="connsiteX11" fmla="*/ 3684270 w 3733800"/>
                <a:gd name="connsiteY11" fmla="*/ 30480 h 502920"/>
                <a:gd name="connsiteX12" fmla="*/ 3657600 w 3733800"/>
                <a:gd name="connsiteY12" fmla="*/ 72390 h 502920"/>
                <a:gd name="connsiteX13" fmla="*/ 3627120 w 3733800"/>
                <a:gd name="connsiteY13" fmla="*/ 106680 h 502920"/>
                <a:gd name="connsiteX14" fmla="*/ 3604260 w 3733800"/>
                <a:gd name="connsiteY14" fmla="*/ 129540 h 502920"/>
                <a:gd name="connsiteX15" fmla="*/ 3569970 w 3733800"/>
                <a:gd name="connsiteY15" fmla="*/ 152400 h 502920"/>
                <a:gd name="connsiteX16" fmla="*/ 3528060 w 3733800"/>
                <a:gd name="connsiteY16" fmla="*/ 171450 h 502920"/>
                <a:gd name="connsiteX17" fmla="*/ 3489960 w 3733800"/>
                <a:gd name="connsiteY17" fmla="*/ 182880 h 502920"/>
                <a:gd name="connsiteX18" fmla="*/ 3432810 w 3733800"/>
                <a:gd name="connsiteY18" fmla="*/ 186690 h 502920"/>
                <a:gd name="connsiteX19" fmla="*/ 3265170 w 3733800"/>
                <a:gd name="connsiteY19" fmla="*/ 190500 h 502920"/>
                <a:gd name="connsiteX20" fmla="*/ 2823210 w 3733800"/>
                <a:gd name="connsiteY20" fmla="*/ 186690 h 502920"/>
                <a:gd name="connsiteX21" fmla="*/ 2164080 w 3733800"/>
                <a:gd name="connsiteY21" fmla="*/ 182880 h 502920"/>
                <a:gd name="connsiteX22" fmla="*/ 1607820 w 3733800"/>
                <a:gd name="connsiteY22" fmla="*/ 167640 h 502920"/>
                <a:gd name="connsiteX23" fmla="*/ 1333500 w 3733800"/>
                <a:gd name="connsiteY23" fmla="*/ 160020 h 502920"/>
                <a:gd name="connsiteX24" fmla="*/ 552450 w 3733800"/>
                <a:gd name="connsiteY24" fmla="*/ 137160 h 502920"/>
                <a:gd name="connsiteX25" fmla="*/ 289560 w 3733800"/>
                <a:gd name="connsiteY25" fmla="*/ 125730 h 502920"/>
                <a:gd name="connsiteX26" fmla="*/ 240030 w 3733800"/>
                <a:gd name="connsiteY26" fmla="*/ 121920 h 502920"/>
                <a:gd name="connsiteX27" fmla="*/ 152400 w 3733800"/>
                <a:gd name="connsiteY27" fmla="*/ 129540 h 502920"/>
                <a:gd name="connsiteX28" fmla="*/ 99060 w 3733800"/>
                <a:gd name="connsiteY28" fmla="*/ 144780 h 502920"/>
                <a:gd name="connsiteX29" fmla="*/ 64770 w 3733800"/>
                <a:gd name="connsiteY29" fmla="*/ 160020 h 502920"/>
                <a:gd name="connsiteX30" fmla="*/ 34290 w 3733800"/>
                <a:gd name="connsiteY30" fmla="*/ 182880 h 502920"/>
                <a:gd name="connsiteX31" fmla="*/ 11430 w 3733800"/>
                <a:gd name="connsiteY31" fmla="*/ 213360 h 502920"/>
                <a:gd name="connsiteX32" fmla="*/ 0 w 3733800"/>
                <a:gd name="connsiteY32" fmla="*/ 243840 h 502920"/>
                <a:gd name="connsiteX33" fmla="*/ 0 w 3733800"/>
                <a:gd name="connsiteY33" fmla="*/ 285750 h 502920"/>
                <a:gd name="connsiteX34" fmla="*/ 7620 w 3733800"/>
                <a:gd name="connsiteY34" fmla="*/ 308610 h 502920"/>
                <a:gd name="connsiteX35" fmla="*/ 34290 w 3733800"/>
                <a:gd name="connsiteY35" fmla="*/ 331470 h 502920"/>
                <a:gd name="connsiteX36" fmla="*/ 106680 w 3733800"/>
                <a:gd name="connsiteY36" fmla="*/ 350520 h 502920"/>
                <a:gd name="connsiteX37" fmla="*/ 198120 w 3733800"/>
                <a:gd name="connsiteY37" fmla="*/ 365760 h 502920"/>
                <a:gd name="connsiteX38" fmla="*/ 320040 w 3733800"/>
                <a:gd name="connsiteY38" fmla="*/ 381000 h 502920"/>
                <a:gd name="connsiteX39" fmla="*/ 434340 w 3733800"/>
                <a:gd name="connsiteY39" fmla="*/ 384810 h 502920"/>
                <a:gd name="connsiteX40" fmla="*/ 670560 w 3733800"/>
                <a:gd name="connsiteY40" fmla="*/ 388620 h 502920"/>
                <a:gd name="connsiteX41" fmla="*/ 1146810 w 3733800"/>
                <a:gd name="connsiteY41" fmla="*/ 392430 h 502920"/>
                <a:gd name="connsiteX42" fmla="*/ 1954530 w 3733800"/>
                <a:gd name="connsiteY42" fmla="*/ 388620 h 50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733800" h="502920">
                  <a:moveTo>
                    <a:pt x="1954530" y="388620"/>
                  </a:moveTo>
                  <a:lnTo>
                    <a:pt x="2625090" y="403860"/>
                  </a:lnTo>
                  <a:lnTo>
                    <a:pt x="2853690" y="419100"/>
                  </a:lnTo>
                  <a:lnTo>
                    <a:pt x="3246120" y="449580"/>
                  </a:lnTo>
                  <a:lnTo>
                    <a:pt x="3341370" y="461010"/>
                  </a:lnTo>
                  <a:lnTo>
                    <a:pt x="3379470" y="476250"/>
                  </a:lnTo>
                  <a:lnTo>
                    <a:pt x="3436620" y="495300"/>
                  </a:lnTo>
                  <a:lnTo>
                    <a:pt x="3470910" y="502920"/>
                  </a:lnTo>
                  <a:lnTo>
                    <a:pt x="3501390" y="461010"/>
                  </a:lnTo>
                  <a:lnTo>
                    <a:pt x="3733800" y="156210"/>
                  </a:lnTo>
                  <a:lnTo>
                    <a:pt x="3695700" y="0"/>
                  </a:lnTo>
                  <a:lnTo>
                    <a:pt x="3684270" y="30480"/>
                  </a:lnTo>
                  <a:lnTo>
                    <a:pt x="3657600" y="72390"/>
                  </a:lnTo>
                  <a:lnTo>
                    <a:pt x="3627120" y="106680"/>
                  </a:lnTo>
                  <a:lnTo>
                    <a:pt x="3604260" y="129540"/>
                  </a:lnTo>
                  <a:lnTo>
                    <a:pt x="3569970" y="152400"/>
                  </a:lnTo>
                  <a:lnTo>
                    <a:pt x="3528060" y="171450"/>
                  </a:lnTo>
                  <a:lnTo>
                    <a:pt x="3489960" y="182880"/>
                  </a:lnTo>
                  <a:lnTo>
                    <a:pt x="3432810" y="186690"/>
                  </a:lnTo>
                  <a:lnTo>
                    <a:pt x="3265170" y="190500"/>
                  </a:lnTo>
                  <a:lnTo>
                    <a:pt x="2823210" y="186690"/>
                  </a:lnTo>
                  <a:lnTo>
                    <a:pt x="2164080" y="182880"/>
                  </a:lnTo>
                  <a:lnTo>
                    <a:pt x="1607820" y="167640"/>
                  </a:lnTo>
                  <a:lnTo>
                    <a:pt x="1333500" y="160020"/>
                  </a:lnTo>
                  <a:lnTo>
                    <a:pt x="552450" y="137160"/>
                  </a:lnTo>
                  <a:lnTo>
                    <a:pt x="289560" y="125730"/>
                  </a:lnTo>
                  <a:lnTo>
                    <a:pt x="240030" y="121920"/>
                  </a:lnTo>
                  <a:lnTo>
                    <a:pt x="152400" y="129540"/>
                  </a:lnTo>
                  <a:lnTo>
                    <a:pt x="99060" y="144780"/>
                  </a:lnTo>
                  <a:lnTo>
                    <a:pt x="64770" y="160020"/>
                  </a:lnTo>
                  <a:lnTo>
                    <a:pt x="34290" y="182880"/>
                  </a:lnTo>
                  <a:lnTo>
                    <a:pt x="11430" y="213360"/>
                  </a:lnTo>
                  <a:lnTo>
                    <a:pt x="0" y="243840"/>
                  </a:lnTo>
                  <a:lnTo>
                    <a:pt x="0" y="285750"/>
                  </a:lnTo>
                  <a:lnTo>
                    <a:pt x="7620" y="308610"/>
                  </a:lnTo>
                  <a:lnTo>
                    <a:pt x="34290" y="331470"/>
                  </a:lnTo>
                  <a:lnTo>
                    <a:pt x="106680" y="350520"/>
                  </a:lnTo>
                  <a:lnTo>
                    <a:pt x="198120" y="365760"/>
                  </a:lnTo>
                  <a:lnTo>
                    <a:pt x="320040" y="381000"/>
                  </a:lnTo>
                  <a:lnTo>
                    <a:pt x="434340" y="384810"/>
                  </a:lnTo>
                  <a:lnTo>
                    <a:pt x="670560" y="388620"/>
                  </a:lnTo>
                  <a:lnTo>
                    <a:pt x="1146810" y="392430"/>
                  </a:lnTo>
                  <a:lnTo>
                    <a:pt x="1954530" y="3886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3E8D466A-494C-48C3-AA4D-AEF4D4CD6E9B}"/>
                </a:ext>
              </a:extLst>
            </p:cNvPr>
            <p:cNvSpPr/>
            <p:nvPr/>
          </p:nvSpPr>
          <p:spPr>
            <a:xfrm>
              <a:off x="5394327" y="2286001"/>
              <a:ext cx="1373188" cy="315913"/>
            </a:xfrm>
            <a:custGeom>
              <a:avLst/>
              <a:gdLst>
                <a:gd name="connsiteX0" fmla="*/ 290513 w 1373982"/>
                <a:gd name="connsiteY0" fmla="*/ 135731 h 316706"/>
                <a:gd name="connsiteX1" fmla="*/ 657225 w 1373982"/>
                <a:gd name="connsiteY1" fmla="*/ 114300 h 316706"/>
                <a:gd name="connsiteX2" fmla="*/ 838200 w 1373982"/>
                <a:gd name="connsiteY2" fmla="*/ 90488 h 316706"/>
                <a:gd name="connsiteX3" fmla="*/ 1035844 w 1373982"/>
                <a:gd name="connsiteY3" fmla="*/ 50006 h 316706"/>
                <a:gd name="connsiteX4" fmla="*/ 1066800 w 1373982"/>
                <a:gd name="connsiteY4" fmla="*/ 26194 h 316706"/>
                <a:gd name="connsiteX5" fmla="*/ 1090613 w 1373982"/>
                <a:gd name="connsiteY5" fmla="*/ 7144 h 316706"/>
                <a:gd name="connsiteX6" fmla="*/ 1107282 w 1373982"/>
                <a:gd name="connsiteY6" fmla="*/ 2381 h 316706"/>
                <a:gd name="connsiteX7" fmla="*/ 1143000 w 1373982"/>
                <a:gd name="connsiteY7" fmla="*/ 0 h 316706"/>
                <a:gd name="connsiteX8" fmla="*/ 1176338 w 1373982"/>
                <a:gd name="connsiteY8" fmla="*/ 2381 h 316706"/>
                <a:gd name="connsiteX9" fmla="*/ 1235869 w 1373982"/>
                <a:gd name="connsiteY9" fmla="*/ 11906 h 316706"/>
                <a:gd name="connsiteX10" fmla="*/ 1281113 w 1373982"/>
                <a:gd name="connsiteY10" fmla="*/ 23813 h 316706"/>
                <a:gd name="connsiteX11" fmla="*/ 1319213 w 1373982"/>
                <a:gd name="connsiteY11" fmla="*/ 47625 h 316706"/>
                <a:gd name="connsiteX12" fmla="*/ 1347788 w 1373982"/>
                <a:gd name="connsiteY12" fmla="*/ 73819 h 316706"/>
                <a:gd name="connsiteX13" fmla="*/ 1371600 w 1373982"/>
                <a:gd name="connsiteY13" fmla="*/ 119063 h 316706"/>
                <a:gd name="connsiteX14" fmla="*/ 1373982 w 1373982"/>
                <a:gd name="connsiteY14" fmla="*/ 150019 h 316706"/>
                <a:gd name="connsiteX15" fmla="*/ 1369219 w 1373982"/>
                <a:gd name="connsiteY15" fmla="*/ 176213 h 316706"/>
                <a:gd name="connsiteX16" fmla="*/ 1357313 w 1373982"/>
                <a:gd name="connsiteY16" fmla="*/ 192881 h 316706"/>
                <a:gd name="connsiteX17" fmla="*/ 1316832 w 1373982"/>
                <a:gd name="connsiteY17" fmla="*/ 204788 h 316706"/>
                <a:gd name="connsiteX18" fmla="*/ 1121569 w 1373982"/>
                <a:gd name="connsiteY18" fmla="*/ 240506 h 316706"/>
                <a:gd name="connsiteX19" fmla="*/ 852488 w 1373982"/>
                <a:gd name="connsiteY19" fmla="*/ 278606 h 316706"/>
                <a:gd name="connsiteX20" fmla="*/ 707232 w 1373982"/>
                <a:gd name="connsiteY20" fmla="*/ 290513 h 316706"/>
                <a:gd name="connsiteX21" fmla="*/ 254794 w 1373982"/>
                <a:gd name="connsiteY21" fmla="*/ 316706 h 316706"/>
                <a:gd name="connsiteX22" fmla="*/ 219075 w 1373982"/>
                <a:gd name="connsiteY22" fmla="*/ 307181 h 316706"/>
                <a:gd name="connsiteX23" fmla="*/ 140494 w 1373982"/>
                <a:gd name="connsiteY23" fmla="*/ 271463 h 316706"/>
                <a:gd name="connsiteX24" fmla="*/ 88107 w 1373982"/>
                <a:gd name="connsiteY24" fmla="*/ 247650 h 316706"/>
                <a:gd name="connsiteX25" fmla="*/ 42863 w 1373982"/>
                <a:gd name="connsiteY25" fmla="*/ 216694 h 316706"/>
                <a:gd name="connsiteX26" fmla="*/ 11907 w 1373982"/>
                <a:gd name="connsiteY26" fmla="*/ 183356 h 316706"/>
                <a:gd name="connsiteX27" fmla="*/ 0 w 1373982"/>
                <a:gd name="connsiteY27" fmla="*/ 150019 h 316706"/>
                <a:gd name="connsiteX28" fmla="*/ 9525 w 1373982"/>
                <a:gd name="connsiteY28" fmla="*/ 142875 h 316706"/>
                <a:gd name="connsiteX29" fmla="*/ 290513 w 1373982"/>
                <a:gd name="connsiteY29" fmla="*/ 1357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73982" h="316706">
                  <a:moveTo>
                    <a:pt x="290513" y="135731"/>
                  </a:moveTo>
                  <a:lnTo>
                    <a:pt x="657225" y="114300"/>
                  </a:lnTo>
                  <a:lnTo>
                    <a:pt x="838200" y="90488"/>
                  </a:lnTo>
                  <a:lnTo>
                    <a:pt x="1035844" y="50006"/>
                  </a:lnTo>
                  <a:lnTo>
                    <a:pt x="1066800" y="26194"/>
                  </a:lnTo>
                  <a:lnTo>
                    <a:pt x="1090613" y="7144"/>
                  </a:lnTo>
                  <a:lnTo>
                    <a:pt x="1107282" y="2381"/>
                  </a:lnTo>
                  <a:lnTo>
                    <a:pt x="1143000" y="0"/>
                  </a:lnTo>
                  <a:lnTo>
                    <a:pt x="1176338" y="2381"/>
                  </a:lnTo>
                  <a:lnTo>
                    <a:pt x="1235869" y="11906"/>
                  </a:lnTo>
                  <a:lnTo>
                    <a:pt x="1281113" y="23813"/>
                  </a:lnTo>
                  <a:lnTo>
                    <a:pt x="1319213" y="47625"/>
                  </a:lnTo>
                  <a:lnTo>
                    <a:pt x="1347788" y="73819"/>
                  </a:lnTo>
                  <a:lnTo>
                    <a:pt x="1371600" y="119063"/>
                  </a:lnTo>
                  <a:lnTo>
                    <a:pt x="1373982" y="150019"/>
                  </a:lnTo>
                  <a:lnTo>
                    <a:pt x="1369219" y="176213"/>
                  </a:lnTo>
                  <a:lnTo>
                    <a:pt x="1357313" y="192881"/>
                  </a:lnTo>
                  <a:lnTo>
                    <a:pt x="1316832" y="204788"/>
                  </a:lnTo>
                  <a:lnTo>
                    <a:pt x="1121569" y="240506"/>
                  </a:lnTo>
                  <a:lnTo>
                    <a:pt x="852488" y="278606"/>
                  </a:lnTo>
                  <a:lnTo>
                    <a:pt x="707232" y="290513"/>
                  </a:lnTo>
                  <a:lnTo>
                    <a:pt x="254794" y="316706"/>
                  </a:lnTo>
                  <a:lnTo>
                    <a:pt x="219075" y="307181"/>
                  </a:lnTo>
                  <a:lnTo>
                    <a:pt x="140494" y="271463"/>
                  </a:lnTo>
                  <a:lnTo>
                    <a:pt x="88107" y="247650"/>
                  </a:lnTo>
                  <a:lnTo>
                    <a:pt x="42863" y="216694"/>
                  </a:lnTo>
                  <a:lnTo>
                    <a:pt x="11907" y="183356"/>
                  </a:lnTo>
                  <a:lnTo>
                    <a:pt x="0" y="150019"/>
                  </a:lnTo>
                  <a:lnTo>
                    <a:pt x="9525" y="142875"/>
                  </a:lnTo>
                  <a:lnTo>
                    <a:pt x="2905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1">
              <a:extLst>
                <a:ext uri="{FF2B5EF4-FFF2-40B4-BE49-F238E27FC236}">
                  <a16:creationId xmlns:a16="http://schemas.microsoft.com/office/drawing/2014/main" id="{FFCB30D4-D838-4624-9C12-C83F400DB184}"/>
                </a:ext>
              </a:extLst>
            </p:cNvPr>
            <p:cNvSpPr/>
            <p:nvPr/>
          </p:nvSpPr>
          <p:spPr>
            <a:xfrm>
              <a:off x="5462591" y="2667001"/>
              <a:ext cx="333375" cy="828675"/>
            </a:xfrm>
            <a:custGeom>
              <a:avLst/>
              <a:gdLst>
                <a:gd name="connsiteX0" fmla="*/ 80962 w 333375"/>
                <a:gd name="connsiteY0" fmla="*/ 211931 h 828675"/>
                <a:gd name="connsiteX1" fmla="*/ 121443 w 333375"/>
                <a:gd name="connsiteY1" fmla="*/ 404813 h 828675"/>
                <a:gd name="connsiteX2" fmla="*/ 188118 w 333375"/>
                <a:gd name="connsiteY2" fmla="*/ 828675 h 828675"/>
                <a:gd name="connsiteX3" fmla="*/ 295275 w 333375"/>
                <a:gd name="connsiteY3" fmla="*/ 812006 h 828675"/>
                <a:gd name="connsiteX4" fmla="*/ 314325 w 333375"/>
                <a:gd name="connsiteY4" fmla="*/ 733425 h 828675"/>
                <a:gd name="connsiteX5" fmla="*/ 330993 w 333375"/>
                <a:gd name="connsiteY5" fmla="*/ 607219 h 828675"/>
                <a:gd name="connsiteX6" fmla="*/ 333375 w 333375"/>
                <a:gd name="connsiteY6" fmla="*/ 540544 h 828675"/>
                <a:gd name="connsiteX7" fmla="*/ 333375 w 333375"/>
                <a:gd name="connsiteY7" fmla="*/ 471488 h 828675"/>
                <a:gd name="connsiteX8" fmla="*/ 330993 w 333375"/>
                <a:gd name="connsiteY8" fmla="*/ 402431 h 828675"/>
                <a:gd name="connsiteX9" fmla="*/ 321468 w 333375"/>
                <a:gd name="connsiteY9" fmla="*/ 347663 h 828675"/>
                <a:gd name="connsiteX10" fmla="*/ 307181 w 333375"/>
                <a:gd name="connsiteY10" fmla="*/ 302419 h 828675"/>
                <a:gd name="connsiteX11" fmla="*/ 280987 w 333375"/>
                <a:gd name="connsiteY11" fmla="*/ 257175 h 828675"/>
                <a:gd name="connsiteX12" fmla="*/ 226218 w 333375"/>
                <a:gd name="connsiteY12" fmla="*/ 190500 h 828675"/>
                <a:gd name="connsiteX13" fmla="*/ 121443 w 333375"/>
                <a:gd name="connsiteY13" fmla="*/ 85725 h 828675"/>
                <a:gd name="connsiteX14" fmla="*/ 59531 w 333375"/>
                <a:gd name="connsiteY14" fmla="*/ 16669 h 828675"/>
                <a:gd name="connsiteX15" fmla="*/ 30956 w 333375"/>
                <a:gd name="connsiteY15" fmla="*/ 0 h 828675"/>
                <a:gd name="connsiteX16" fmla="*/ 21431 w 333375"/>
                <a:gd name="connsiteY16" fmla="*/ 0 h 828675"/>
                <a:gd name="connsiteX17" fmla="*/ 2381 w 333375"/>
                <a:gd name="connsiteY17" fmla="*/ 7144 h 828675"/>
                <a:gd name="connsiteX18" fmla="*/ 0 w 333375"/>
                <a:gd name="connsiteY18" fmla="*/ 23813 h 828675"/>
                <a:gd name="connsiteX19" fmla="*/ 0 w 333375"/>
                <a:gd name="connsiteY19" fmla="*/ 45244 h 828675"/>
                <a:gd name="connsiteX20" fmla="*/ 11906 w 333375"/>
                <a:gd name="connsiteY20" fmla="*/ 61913 h 828675"/>
                <a:gd name="connsiteX21" fmla="*/ 33337 w 333375"/>
                <a:gd name="connsiteY21" fmla="*/ 90488 h 828675"/>
                <a:gd name="connsiteX22" fmla="*/ 47625 w 333375"/>
                <a:gd name="connsiteY22" fmla="*/ 109538 h 828675"/>
                <a:gd name="connsiteX23" fmla="*/ 61912 w 333375"/>
                <a:gd name="connsiteY23" fmla="*/ 145256 h 828675"/>
                <a:gd name="connsiteX24" fmla="*/ 80962 w 333375"/>
                <a:gd name="connsiteY24" fmla="*/ 211931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3375" h="828675">
                  <a:moveTo>
                    <a:pt x="80962" y="211931"/>
                  </a:moveTo>
                  <a:lnTo>
                    <a:pt x="121443" y="404813"/>
                  </a:lnTo>
                  <a:lnTo>
                    <a:pt x="188118" y="828675"/>
                  </a:lnTo>
                  <a:lnTo>
                    <a:pt x="295275" y="812006"/>
                  </a:lnTo>
                  <a:lnTo>
                    <a:pt x="314325" y="733425"/>
                  </a:lnTo>
                  <a:lnTo>
                    <a:pt x="330993" y="607219"/>
                  </a:lnTo>
                  <a:lnTo>
                    <a:pt x="333375" y="540544"/>
                  </a:lnTo>
                  <a:lnTo>
                    <a:pt x="333375" y="471488"/>
                  </a:lnTo>
                  <a:lnTo>
                    <a:pt x="330993" y="402431"/>
                  </a:lnTo>
                  <a:lnTo>
                    <a:pt x="321468" y="347663"/>
                  </a:lnTo>
                  <a:lnTo>
                    <a:pt x="307181" y="302419"/>
                  </a:lnTo>
                  <a:lnTo>
                    <a:pt x="280987" y="257175"/>
                  </a:lnTo>
                  <a:lnTo>
                    <a:pt x="226218" y="190500"/>
                  </a:lnTo>
                  <a:lnTo>
                    <a:pt x="121443" y="85725"/>
                  </a:lnTo>
                  <a:lnTo>
                    <a:pt x="59531" y="16669"/>
                  </a:lnTo>
                  <a:lnTo>
                    <a:pt x="30956" y="0"/>
                  </a:lnTo>
                  <a:lnTo>
                    <a:pt x="21431" y="0"/>
                  </a:lnTo>
                  <a:lnTo>
                    <a:pt x="2381" y="7144"/>
                  </a:lnTo>
                  <a:lnTo>
                    <a:pt x="0" y="23813"/>
                  </a:lnTo>
                  <a:lnTo>
                    <a:pt x="0" y="45244"/>
                  </a:lnTo>
                  <a:lnTo>
                    <a:pt x="11906" y="61913"/>
                  </a:lnTo>
                  <a:lnTo>
                    <a:pt x="33337" y="90488"/>
                  </a:lnTo>
                  <a:lnTo>
                    <a:pt x="47625" y="109538"/>
                  </a:lnTo>
                  <a:lnTo>
                    <a:pt x="61912" y="145256"/>
                  </a:lnTo>
                  <a:lnTo>
                    <a:pt x="80962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8F57312E-F036-4D5F-8D76-5796EF3A5F88}"/>
                </a:ext>
              </a:extLst>
            </p:cNvPr>
            <p:cNvSpPr/>
            <p:nvPr/>
          </p:nvSpPr>
          <p:spPr>
            <a:xfrm>
              <a:off x="6172202" y="2490788"/>
              <a:ext cx="427038" cy="908050"/>
            </a:xfrm>
            <a:custGeom>
              <a:avLst/>
              <a:gdLst>
                <a:gd name="connsiteX0" fmla="*/ 297656 w 426244"/>
                <a:gd name="connsiteY0" fmla="*/ 473868 h 907256"/>
                <a:gd name="connsiteX1" fmla="*/ 97631 w 426244"/>
                <a:gd name="connsiteY1" fmla="*/ 900112 h 907256"/>
                <a:gd name="connsiteX2" fmla="*/ 0 w 426244"/>
                <a:gd name="connsiteY2" fmla="*/ 907256 h 907256"/>
                <a:gd name="connsiteX3" fmla="*/ 26194 w 426244"/>
                <a:gd name="connsiteY3" fmla="*/ 773906 h 907256"/>
                <a:gd name="connsiteX4" fmla="*/ 85725 w 426244"/>
                <a:gd name="connsiteY4" fmla="*/ 519112 h 907256"/>
                <a:gd name="connsiteX5" fmla="*/ 140494 w 426244"/>
                <a:gd name="connsiteY5" fmla="*/ 290512 h 907256"/>
                <a:gd name="connsiteX6" fmla="*/ 147638 w 426244"/>
                <a:gd name="connsiteY6" fmla="*/ 250031 h 907256"/>
                <a:gd name="connsiteX7" fmla="*/ 154781 w 426244"/>
                <a:gd name="connsiteY7" fmla="*/ 202406 h 907256"/>
                <a:gd name="connsiteX8" fmla="*/ 152400 w 426244"/>
                <a:gd name="connsiteY8" fmla="*/ 161925 h 907256"/>
                <a:gd name="connsiteX9" fmla="*/ 135731 w 426244"/>
                <a:gd name="connsiteY9" fmla="*/ 109537 h 907256"/>
                <a:gd name="connsiteX10" fmla="*/ 104775 w 426244"/>
                <a:gd name="connsiteY10" fmla="*/ 26193 h 907256"/>
                <a:gd name="connsiteX11" fmla="*/ 226219 w 426244"/>
                <a:gd name="connsiteY11" fmla="*/ 0 h 907256"/>
                <a:gd name="connsiteX12" fmla="*/ 238125 w 426244"/>
                <a:gd name="connsiteY12" fmla="*/ 54768 h 907256"/>
                <a:gd name="connsiteX13" fmla="*/ 257175 w 426244"/>
                <a:gd name="connsiteY13" fmla="*/ 90487 h 907256"/>
                <a:gd name="connsiteX14" fmla="*/ 285750 w 426244"/>
                <a:gd name="connsiteY14" fmla="*/ 133350 h 907256"/>
                <a:gd name="connsiteX15" fmla="*/ 321469 w 426244"/>
                <a:gd name="connsiteY15" fmla="*/ 173831 h 907256"/>
                <a:gd name="connsiteX16" fmla="*/ 354806 w 426244"/>
                <a:gd name="connsiteY16" fmla="*/ 202406 h 907256"/>
                <a:gd name="connsiteX17" fmla="*/ 392906 w 426244"/>
                <a:gd name="connsiteY17" fmla="*/ 226218 h 907256"/>
                <a:gd name="connsiteX18" fmla="*/ 416719 w 426244"/>
                <a:gd name="connsiteY18" fmla="*/ 240506 h 907256"/>
                <a:gd name="connsiteX19" fmla="*/ 426244 w 426244"/>
                <a:gd name="connsiteY19" fmla="*/ 247650 h 907256"/>
                <a:gd name="connsiteX20" fmla="*/ 426244 w 426244"/>
                <a:gd name="connsiteY20" fmla="*/ 259556 h 907256"/>
                <a:gd name="connsiteX21" fmla="*/ 421481 w 426244"/>
                <a:gd name="connsiteY21" fmla="*/ 285750 h 907256"/>
                <a:gd name="connsiteX22" fmla="*/ 400050 w 426244"/>
                <a:gd name="connsiteY22" fmla="*/ 321468 h 907256"/>
                <a:gd name="connsiteX23" fmla="*/ 366713 w 426244"/>
                <a:gd name="connsiteY23" fmla="*/ 357187 h 907256"/>
                <a:gd name="connsiteX24" fmla="*/ 340519 w 426244"/>
                <a:gd name="connsiteY24" fmla="*/ 381000 h 907256"/>
                <a:gd name="connsiteX25" fmla="*/ 297656 w 426244"/>
                <a:gd name="connsiteY25" fmla="*/ 473868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6244" h="907256">
                  <a:moveTo>
                    <a:pt x="297656" y="473868"/>
                  </a:moveTo>
                  <a:lnTo>
                    <a:pt x="97631" y="900112"/>
                  </a:lnTo>
                  <a:lnTo>
                    <a:pt x="0" y="907256"/>
                  </a:lnTo>
                  <a:lnTo>
                    <a:pt x="26194" y="773906"/>
                  </a:lnTo>
                  <a:lnTo>
                    <a:pt x="85725" y="519112"/>
                  </a:lnTo>
                  <a:lnTo>
                    <a:pt x="140494" y="290512"/>
                  </a:lnTo>
                  <a:lnTo>
                    <a:pt x="147638" y="250031"/>
                  </a:lnTo>
                  <a:lnTo>
                    <a:pt x="154781" y="202406"/>
                  </a:lnTo>
                  <a:lnTo>
                    <a:pt x="152400" y="161925"/>
                  </a:lnTo>
                  <a:lnTo>
                    <a:pt x="135731" y="109537"/>
                  </a:lnTo>
                  <a:lnTo>
                    <a:pt x="104775" y="26193"/>
                  </a:lnTo>
                  <a:lnTo>
                    <a:pt x="226219" y="0"/>
                  </a:lnTo>
                  <a:lnTo>
                    <a:pt x="238125" y="54768"/>
                  </a:lnTo>
                  <a:lnTo>
                    <a:pt x="257175" y="90487"/>
                  </a:lnTo>
                  <a:lnTo>
                    <a:pt x="285750" y="133350"/>
                  </a:lnTo>
                  <a:lnTo>
                    <a:pt x="321469" y="173831"/>
                  </a:lnTo>
                  <a:lnTo>
                    <a:pt x="354806" y="202406"/>
                  </a:lnTo>
                  <a:lnTo>
                    <a:pt x="392906" y="226218"/>
                  </a:lnTo>
                  <a:lnTo>
                    <a:pt x="416719" y="240506"/>
                  </a:lnTo>
                  <a:lnTo>
                    <a:pt x="426244" y="247650"/>
                  </a:lnTo>
                  <a:lnTo>
                    <a:pt x="426244" y="259556"/>
                  </a:lnTo>
                  <a:lnTo>
                    <a:pt x="421481" y="285750"/>
                  </a:lnTo>
                  <a:lnTo>
                    <a:pt x="400050" y="321468"/>
                  </a:lnTo>
                  <a:lnTo>
                    <a:pt x="366713" y="357187"/>
                  </a:lnTo>
                  <a:lnTo>
                    <a:pt x="340519" y="381000"/>
                  </a:lnTo>
                  <a:lnTo>
                    <a:pt x="297656" y="473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8">
              <a:extLst>
                <a:ext uri="{FF2B5EF4-FFF2-40B4-BE49-F238E27FC236}">
                  <a16:creationId xmlns:a16="http://schemas.microsoft.com/office/drawing/2014/main" id="{AD699F07-32B0-4258-BF4E-644732BCD45D}"/>
                </a:ext>
              </a:extLst>
            </p:cNvPr>
            <p:cNvSpPr/>
            <p:nvPr/>
          </p:nvSpPr>
          <p:spPr>
            <a:xfrm>
              <a:off x="5238752" y="3121025"/>
              <a:ext cx="3079750" cy="571500"/>
            </a:xfrm>
            <a:custGeom>
              <a:avLst/>
              <a:gdLst>
                <a:gd name="connsiteX0" fmla="*/ 1412875 w 3079750"/>
                <a:gd name="connsiteY0" fmla="*/ 152400 h 571500"/>
                <a:gd name="connsiteX1" fmla="*/ 1860550 w 3079750"/>
                <a:gd name="connsiteY1" fmla="*/ 101600 h 571500"/>
                <a:gd name="connsiteX2" fmla="*/ 2095500 w 3079750"/>
                <a:gd name="connsiteY2" fmla="*/ 82550 h 571500"/>
                <a:gd name="connsiteX3" fmla="*/ 2317750 w 3079750"/>
                <a:gd name="connsiteY3" fmla="*/ 82550 h 571500"/>
                <a:gd name="connsiteX4" fmla="*/ 2435225 w 3079750"/>
                <a:gd name="connsiteY4" fmla="*/ 82550 h 571500"/>
                <a:gd name="connsiteX5" fmla="*/ 2520950 w 3079750"/>
                <a:gd name="connsiteY5" fmla="*/ 57150 h 571500"/>
                <a:gd name="connsiteX6" fmla="*/ 2619375 w 3079750"/>
                <a:gd name="connsiteY6" fmla="*/ 19050 h 571500"/>
                <a:gd name="connsiteX7" fmla="*/ 2679700 w 3079750"/>
                <a:gd name="connsiteY7" fmla="*/ 0 h 571500"/>
                <a:gd name="connsiteX8" fmla="*/ 2711450 w 3079750"/>
                <a:gd name="connsiteY8" fmla="*/ 0 h 571500"/>
                <a:gd name="connsiteX9" fmla="*/ 2787650 w 3079750"/>
                <a:gd name="connsiteY9" fmla="*/ 15875 h 571500"/>
                <a:gd name="connsiteX10" fmla="*/ 2882900 w 3079750"/>
                <a:gd name="connsiteY10" fmla="*/ 47625 h 571500"/>
                <a:gd name="connsiteX11" fmla="*/ 2987675 w 3079750"/>
                <a:gd name="connsiteY11" fmla="*/ 95250 h 571500"/>
                <a:gd name="connsiteX12" fmla="*/ 3038475 w 3079750"/>
                <a:gd name="connsiteY12" fmla="*/ 127000 h 571500"/>
                <a:gd name="connsiteX13" fmla="*/ 3060700 w 3079750"/>
                <a:gd name="connsiteY13" fmla="*/ 168275 h 571500"/>
                <a:gd name="connsiteX14" fmla="*/ 3076575 w 3079750"/>
                <a:gd name="connsiteY14" fmla="*/ 212725 h 571500"/>
                <a:gd name="connsiteX15" fmla="*/ 3079750 w 3079750"/>
                <a:gd name="connsiteY15" fmla="*/ 247650 h 571500"/>
                <a:gd name="connsiteX16" fmla="*/ 3073400 w 3079750"/>
                <a:gd name="connsiteY16" fmla="*/ 269875 h 571500"/>
                <a:gd name="connsiteX17" fmla="*/ 3054350 w 3079750"/>
                <a:gd name="connsiteY17" fmla="*/ 288925 h 571500"/>
                <a:gd name="connsiteX18" fmla="*/ 3038475 w 3079750"/>
                <a:gd name="connsiteY18" fmla="*/ 301625 h 571500"/>
                <a:gd name="connsiteX19" fmla="*/ 3000375 w 3079750"/>
                <a:gd name="connsiteY19" fmla="*/ 307975 h 571500"/>
                <a:gd name="connsiteX20" fmla="*/ 2886075 w 3079750"/>
                <a:gd name="connsiteY20" fmla="*/ 304800 h 571500"/>
                <a:gd name="connsiteX21" fmla="*/ 2425700 w 3079750"/>
                <a:gd name="connsiteY21" fmla="*/ 288925 h 571500"/>
                <a:gd name="connsiteX22" fmla="*/ 1870075 w 3079750"/>
                <a:gd name="connsiteY22" fmla="*/ 285750 h 571500"/>
                <a:gd name="connsiteX23" fmla="*/ 1606550 w 3079750"/>
                <a:gd name="connsiteY23" fmla="*/ 307975 h 571500"/>
                <a:gd name="connsiteX24" fmla="*/ 1184275 w 3079750"/>
                <a:gd name="connsiteY24" fmla="*/ 355600 h 571500"/>
                <a:gd name="connsiteX25" fmla="*/ 892175 w 3079750"/>
                <a:gd name="connsiteY25" fmla="*/ 403225 h 571500"/>
                <a:gd name="connsiteX26" fmla="*/ 682625 w 3079750"/>
                <a:gd name="connsiteY26" fmla="*/ 450850 h 571500"/>
                <a:gd name="connsiteX27" fmla="*/ 438150 w 3079750"/>
                <a:gd name="connsiteY27" fmla="*/ 530225 h 571500"/>
                <a:gd name="connsiteX28" fmla="*/ 317500 w 3079750"/>
                <a:gd name="connsiteY28" fmla="*/ 571500 h 571500"/>
                <a:gd name="connsiteX29" fmla="*/ 288925 w 3079750"/>
                <a:gd name="connsiteY29" fmla="*/ 571500 h 571500"/>
                <a:gd name="connsiteX30" fmla="*/ 241300 w 3079750"/>
                <a:gd name="connsiteY30" fmla="*/ 555625 h 571500"/>
                <a:gd name="connsiteX31" fmla="*/ 180975 w 3079750"/>
                <a:gd name="connsiteY31" fmla="*/ 520700 h 571500"/>
                <a:gd name="connsiteX32" fmla="*/ 114300 w 3079750"/>
                <a:gd name="connsiteY32" fmla="*/ 466725 h 571500"/>
                <a:gd name="connsiteX33" fmla="*/ 66675 w 3079750"/>
                <a:gd name="connsiteY33" fmla="*/ 412750 h 571500"/>
                <a:gd name="connsiteX34" fmla="*/ 12700 w 3079750"/>
                <a:gd name="connsiteY34" fmla="*/ 342900 h 571500"/>
                <a:gd name="connsiteX35" fmla="*/ 0 w 3079750"/>
                <a:gd name="connsiteY35" fmla="*/ 311150 h 571500"/>
                <a:gd name="connsiteX36" fmla="*/ 3175 w 3079750"/>
                <a:gd name="connsiteY36" fmla="*/ 285750 h 571500"/>
                <a:gd name="connsiteX37" fmla="*/ 9525 w 3079750"/>
                <a:gd name="connsiteY37" fmla="*/ 282575 h 571500"/>
                <a:gd name="connsiteX38" fmla="*/ 28575 w 3079750"/>
                <a:gd name="connsiteY38" fmla="*/ 282575 h 571500"/>
                <a:gd name="connsiteX39" fmla="*/ 60325 w 3079750"/>
                <a:gd name="connsiteY39" fmla="*/ 295275 h 571500"/>
                <a:gd name="connsiteX40" fmla="*/ 114300 w 3079750"/>
                <a:gd name="connsiteY40" fmla="*/ 317500 h 571500"/>
                <a:gd name="connsiteX41" fmla="*/ 171450 w 3079750"/>
                <a:gd name="connsiteY41" fmla="*/ 330200 h 571500"/>
                <a:gd name="connsiteX42" fmla="*/ 225425 w 3079750"/>
                <a:gd name="connsiteY42" fmla="*/ 330200 h 571500"/>
                <a:gd name="connsiteX43" fmla="*/ 311150 w 3079750"/>
                <a:gd name="connsiteY43" fmla="*/ 320675 h 571500"/>
                <a:gd name="connsiteX44" fmla="*/ 466725 w 3079750"/>
                <a:gd name="connsiteY44" fmla="*/ 298450 h 571500"/>
                <a:gd name="connsiteX45" fmla="*/ 669925 w 3079750"/>
                <a:gd name="connsiteY45" fmla="*/ 260350 h 571500"/>
                <a:gd name="connsiteX46" fmla="*/ 898525 w 3079750"/>
                <a:gd name="connsiteY46" fmla="*/ 225425 h 571500"/>
                <a:gd name="connsiteX47" fmla="*/ 1095375 w 3079750"/>
                <a:gd name="connsiteY47" fmla="*/ 193675 h 571500"/>
                <a:gd name="connsiteX48" fmla="*/ 1412875 w 3079750"/>
                <a:gd name="connsiteY48" fmla="*/ 15240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79750" h="571500">
                  <a:moveTo>
                    <a:pt x="1412875" y="152400"/>
                  </a:moveTo>
                  <a:lnTo>
                    <a:pt x="1860550" y="101600"/>
                  </a:lnTo>
                  <a:lnTo>
                    <a:pt x="2095500" y="82550"/>
                  </a:lnTo>
                  <a:lnTo>
                    <a:pt x="2317750" y="82550"/>
                  </a:lnTo>
                  <a:lnTo>
                    <a:pt x="2435225" y="82550"/>
                  </a:lnTo>
                  <a:lnTo>
                    <a:pt x="2520950" y="57150"/>
                  </a:lnTo>
                  <a:lnTo>
                    <a:pt x="2619375" y="19050"/>
                  </a:lnTo>
                  <a:lnTo>
                    <a:pt x="2679700" y="0"/>
                  </a:lnTo>
                  <a:lnTo>
                    <a:pt x="2711450" y="0"/>
                  </a:lnTo>
                  <a:lnTo>
                    <a:pt x="2787650" y="15875"/>
                  </a:lnTo>
                  <a:lnTo>
                    <a:pt x="2882900" y="47625"/>
                  </a:lnTo>
                  <a:lnTo>
                    <a:pt x="2987675" y="95250"/>
                  </a:lnTo>
                  <a:lnTo>
                    <a:pt x="3038475" y="127000"/>
                  </a:lnTo>
                  <a:lnTo>
                    <a:pt x="3060700" y="168275"/>
                  </a:lnTo>
                  <a:lnTo>
                    <a:pt x="3076575" y="212725"/>
                  </a:lnTo>
                  <a:lnTo>
                    <a:pt x="3079750" y="247650"/>
                  </a:lnTo>
                  <a:lnTo>
                    <a:pt x="3073400" y="269875"/>
                  </a:lnTo>
                  <a:cubicBezTo>
                    <a:pt x="3056847" y="289738"/>
                    <a:pt x="3063346" y="283104"/>
                    <a:pt x="3054350" y="288925"/>
                  </a:cubicBezTo>
                  <a:lnTo>
                    <a:pt x="3038475" y="301625"/>
                  </a:lnTo>
                  <a:lnTo>
                    <a:pt x="3000375" y="307975"/>
                  </a:lnTo>
                  <a:lnTo>
                    <a:pt x="2886075" y="304800"/>
                  </a:lnTo>
                  <a:lnTo>
                    <a:pt x="2425700" y="288925"/>
                  </a:lnTo>
                  <a:lnTo>
                    <a:pt x="1870075" y="285750"/>
                  </a:lnTo>
                  <a:lnTo>
                    <a:pt x="1606550" y="307975"/>
                  </a:lnTo>
                  <a:lnTo>
                    <a:pt x="1184275" y="355600"/>
                  </a:lnTo>
                  <a:lnTo>
                    <a:pt x="892175" y="403225"/>
                  </a:lnTo>
                  <a:lnTo>
                    <a:pt x="682625" y="450850"/>
                  </a:lnTo>
                  <a:lnTo>
                    <a:pt x="438150" y="530225"/>
                  </a:lnTo>
                  <a:lnTo>
                    <a:pt x="317500" y="571500"/>
                  </a:lnTo>
                  <a:lnTo>
                    <a:pt x="288925" y="571500"/>
                  </a:lnTo>
                  <a:lnTo>
                    <a:pt x="241300" y="555625"/>
                  </a:lnTo>
                  <a:lnTo>
                    <a:pt x="180975" y="520700"/>
                  </a:lnTo>
                  <a:lnTo>
                    <a:pt x="114300" y="466725"/>
                  </a:lnTo>
                  <a:lnTo>
                    <a:pt x="66675" y="412750"/>
                  </a:lnTo>
                  <a:lnTo>
                    <a:pt x="12700" y="342900"/>
                  </a:lnTo>
                  <a:lnTo>
                    <a:pt x="0" y="311150"/>
                  </a:lnTo>
                  <a:lnTo>
                    <a:pt x="3175" y="285750"/>
                  </a:lnTo>
                  <a:lnTo>
                    <a:pt x="9525" y="282575"/>
                  </a:lnTo>
                  <a:lnTo>
                    <a:pt x="28575" y="282575"/>
                  </a:lnTo>
                  <a:lnTo>
                    <a:pt x="60325" y="295275"/>
                  </a:lnTo>
                  <a:lnTo>
                    <a:pt x="114300" y="317500"/>
                  </a:lnTo>
                  <a:lnTo>
                    <a:pt x="171450" y="330200"/>
                  </a:lnTo>
                  <a:lnTo>
                    <a:pt x="225425" y="330200"/>
                  </a:lnTo>
                  <a:lnTo>
                    <a:pt x="311150" y="320675"/>
                  </a:lnTo>
                  <a:lnTo>
                    <a:pt x="466725" y="298450"/>
                  </a:lnTo>
                  <a:lnTo>
                    <a:pt x="669925" y="260350"/>
                  </a:lnTo>
                  <a:lnTo>
                    <a:pt x="898525" y="225425"/>
                  </a:lnTo>
                  <a:lnTo>
                    <a:pt x="1095375" y="193675"/>
                  </a:lnTo>
                  <a:lnTo>
                    <a:pt x="1412875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4">
              <a:extLst>
                <a:ext uri="{FF2B5EF4-FFF2-40B4-BE49-F238E27FC236}">
                  <a16:creationId xmlns:a16="http://schemas.microsoft.com/office/drawing/2014/main" id="{84920594-900F-4733-8BF7-1AACD712B61A}"/>
                </a:ext>
              </a:extLst>
            </p:cNvPr>
            <p:cNvSpPr/>
            <p:nvPr/>
          </p:nvSpPr>
          <p:spPr>
            <a:xfrm rot="16200000">
              <a:off x="5367339" y="4159251"/>
              <a:ext cx="1703387" cy="1166813"/>
            </a:xfrm>
            <a:custGeom>
              <a:avLst/>
              <a:gdLst>
                <a:gd name="connsiteX0" fmla="*/ 1095375 w 1702594"/>
                <a:gd name="connsiteY0" fmla="*/ 845344 h 1166812"/>
                <a:gd name="connsiteX1" fmla="*/ 1302544 w 1702594"/>
                <a:gd name="connsiteY1" fmla="*/ 857250 h 1166812"/>
                <a:gd name="connsiteX2" fmla="*/ 1381125 w 1702594"/>
                <a:gd name="connsiteY2" fmla="*/ 857250 h 1166812"/>
                <a:gd name="connsiteX3" fmla="*/ 1423988 w 1702594"/>
                <a:gd name="connsiteY3" fmla="*/ 854869 h 1166812"/>
                <a:gd name="connsiteX4" fmla="*/ 1466850 w 1702594"/>
                <a:gd name="connsiteY4" fmla="*/ 842962 h 1166812"/>
                <a:gd name="connsiteX5" fmla="*/ 1478757 w 1702594"/>
                <a:gd name="connsiteY5" fmla="*/ 831056 h 1166812"/>
                <a:gd name="connsiteX6" fmla="*/ 1493044 w 1702594"/>
                <a:gd name="connsiteY6" fmla="*/ 797719 h 1166812"/>
                <a:gd name="connsiteX7" fmla="*/ 1495425 w 1702594"/>
                <a:gd name="connsiteY7" fmla="*/ 764381 h 1166812"/>
                <a:gd name="connsiteX8" fmla="*/ 1481138 w 1702594"/>
                <a:gd name="connsiteY8" fmla="*/ 664369 h 1166812"/>
                <a:gd name="connsiteX9" fmla="*/ 1402557 w 1702594"/>
                <a:gd name="connsiteY9" fmla="*/ 7144 h 1166812"/>
                <a:gd name="connsiteX10" fmla="*/ 1535907 w 1702594"/>
                <a:gd name="connsiteY10" fmla="*/ 0 h 1166812"/>
                <a:gd name="connsiteX11" fmla="*/ 1545432 w 1702594"/>
                <a:gd name="connsiteY11" fmla="*/ 52387 h 1166812"/>
                <a:gd name="connsiteX12" fmla="*/ 1647825 w 1702594"/>
                <a:gd name="connsiteY12" fmla="*/ 757237 h 1166812"/>
                <a:gd name="connsiteX13" fmla="*/ 1666875 w 1702594"/>
                <a:gd name="connsiteY13" fmla="*/ 783431 h 1166812"/>
                <a:gd name="connsiteX14" fmla="*/ 1685925 w 1702594"/>
                <a:gd name="connsiteY14" fmla="*/ 809625 h 1166812"/>
                <a:gd name="connsiteX15" fmla="*/ 1700213 w 1702594"/>
                <a:gd name="connsiteY15" fmla="*/ 842962 h 1166812"/>
                <a:gd name="connsiteX16" fmla="*/ 1702594 w 1702594"/>
                <a:gd name="connsiteY16" fmla="*/ 864394 h 1166812"/>
                <a:gd name="connsiteX17" fmla="*/ 1690688 w 1702594"/>
                <a:gd name="connsiteY17" fmla="*/ 909637 h 1166812"/>
                <a:gd name="connsiteX18" fmla="*/ 1619250 w 1702594"/>
                <a:gd name="connsiteY18" fmla="*/ 1026319 h 1166812"/>
                <a:gd name="connsiteX19" fmla="*/ 1545432 w 1702594"/>
                <a:gd name="connsiteY19" fmla="*/ 1128712 h 1166812"/>
                <a:gd name="connsiteX20" fmla="*/ 1512094 w 1702594"/>
                <a:gd name="connsiteY20" fmla="*/ 1162050 h 1166812"/>
                <a:gd name="connsiteX21" fmla="*/ 1488282 w 1702594"/>
                <a:gd name="connsiteY21" fmla="*/ 1166812 h 1166812"/>
                <a:gd name="connsiteX22" fmla="*/ 1452563 w 1702594"/>
                <a:gd name="connsiteY22" fmla="*/ 1150144 h 1166812"/>
                <a:gd name="connsiteX23" fmla="*/ 1419225 w 1702594"/>
                <a:gd name="connsiteY23" fmla="*/ 1121569 h 1166812"/>
                <a:gd name="connsiteX24" fmla="*/ 1378744 w 1702594"/>
                <a:gd name="connsiteY24" fmla="*/ 1078706 h 1166812"/>
                <a:gd name="connsiteX25" fmla="*/ 1357313 w 1702594"/>
                <a:gd name="connsiteY25" fmla="*/ 1057275 h 1166812"/>
                <a:gd name="connsiteX26" fmla="*/ 371475 w 1702594"/>
                <a:gd name="connsiteY26" fmla="*/ 1026319 h 1166812"/>
                <a:gd name="connsiteX27" fmla="*/ 133350 w 1702594"/>
                <a:gd name="connsiteY27" fmla="*/ 1012031 h 1166812"/>
                <a:gd name="connsiteX28" fmla="*/ 90488 w 1702594"/>
                <a:gd name="connsiteY28" fmla="*/ 992981 h 1166812"/>
                <a:gd name="connsiteX29" fmla="*/ 59532 w 1702594"/>
                <a:gd name="connsiteY29" fmla="*/ 971550 h 1166812"/>
                <a:gd name="connsiteX30" fmla="*/ 23813 w 1702594"/>
                <a:gd name="connsiteY30" fmla="*/ 933450 h 1166812"/>
                <a:gd name="connsiteX31" fmla="*/ 2382 w 1702594"/>
                <a:gd name="connsiteY31" fmla="*/ 904875 h 1166812"/>
                <a:gd name="connsiteX32" fmla="*/ 0 w 1702594"/>
                <a:gd name="connsiteY32" fmla="*/ 881062 h 1166812"/>
                <a:gd name="connsiteX33" fmla="*/ 2382 w 1702594"/>
                <a:gd name="connsiteY33" fmla="*/ 857250 h 1166812"/>
                <a:gd name="connsiteX34" fmla="*/ 26194 w 1702594"/>
                <a:gd name="connsiteY34" fmla="*/ 833437 h 1166812"/>
                <a:gd name="connsiteX35" fmla="*/ 61913 w 1702594"/>
                <a:gd name="connsiteY35" fmla="*/ 821531 h 1166812"/>
                <a:gd name="connsiteX36" fmla="*/ 111919 w 1702594"/>
                <a:gd name="connsiteY36" fmla="*/ 816769 h 1166812"/>
                <a:gd name="connsiteX37" fmla="*/ 338138 w 1702594"/>
                <a:gd name="connsiteY37" fmla="*/ 831056 h 1166812"/>
                <a:gd name="connsiteX38" fmla="*/ 826294 w 1702594"/>
                <a:gd name="connsiteY38" fmla="*/ 835819 h 1166812"/>
                <a:gd name="connsiteX39" fmla="*/ 1095375 w 1702594"/>
                <a:gd name="connsiteY39" fmla="*/ 845344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02594" h="1166812">
                  <a:moveTo>
                    <a:pt x="1095375" y="845344"/>
                  </a:moveTo>
                  <a:lnTo>
                    <a:pt x="1302544" y="857250"/>
                  </a:lnTo>
                  <a:lnTo>
                    <a:pt x="1381125" y="857250"/>
                  </a:lnTo>
                  <a:lnTo>
                    <a:pt x="1423988" y="854869"/>
                  </a:lnTo>
                  <a:lnTo>
                    <a:pt x="1466850" y="842962"/>
                  </a:lnTo>
                  <a:lnTo>
                    <a:pt x="1478757" y="831056"/>
                  </a:lnTo>
                  <a:lnTo>
                    <a:pt x="1493044" y="797719"/>
                  </a:lnTo>
                  <a:lnTo>
                    <a:pt x="1495425" y="764381"/>
                  </a:lnTo>
                  <a:lnTo>
                    <a:pt x="1481138" y="664369"/>
                  </a:lnTo>
                  <a:lnTo>
                    <a:pt x="1402557" y="7144"/>
                  </a:lnTo>
                  <a:lnTo>
                    <a:pt x="1535907" y="0"/>
                  </a:lnTo>
                  <a:lnTo>
                    <a:pt x="1545432" y="52387"/>
                  </a:lnTo>
                  <a:lnTo>
                    <a:pt x="1647825" y="757237"/>
                  </a:lnTo>
                  <a:lnTo>
                    <a:pt x="1666875" y="783431"/>
                  </a:lnTo>
                  <a:lnTo>
                    <a:pt x="1685925" y="809625"/>
                  </a:lnTo>
                  <a:lnTo>
                    <a:pt x="1700213" y="842962"/>
                  </a:lnTo>
                  <a:lnTo>
                    <a:pt x="1702594" y="864394"/>
                  </a:lnTo>
                  <a:lnTo>
                    <a:pt x="1690688" y="909637"/>
                  </a:lnTo>
                  <a:lnTo>
                    <a:pt x="1619250" y="1026319"/>
                  </a:lnTo>
                  <a:lnTo>
                    <a:pt x="1545432" y="1128712"/>
                  </a:lnTo>
                  <a:lnTo>
                    <a:pt x="1512094" y="1162050"/>
                  </a:lnTo>
                  <a:lnTo>
                    <a:pt x="1488282" y="1166812"/>
                  </a:lnTo>
                  <a:lnTo>
                    <a:pt x="1452563" y="1150144"/>
                  </a:lnTo>
                  <a:lnTo>
                    <a:pt x="1419225" y="1121569"/>
                  </a:lnTo>
                  <a:lnTo>
                    <a:pt x="1378744" y="1078706"/>
                  </a:lnTo>
                  <a:lnTo>
                    <a:pt x="1357313" y="1057275"/>
                  </a:lnTo>
                  <a:lnTo>
                    <a:pt x="371475" y="1026319"/>
                  </a:lnTo>
                  <a:lnTo>
                    <a:pt x="133350" y="1012031"/>
                  </a:lnTo>
                  <a:lnTo>
                    <a:pt x="90488" y="992981"/>
                  </a:lnTo>
                  <a:lnTo>
                    <a:pt x="59532" y="971550"/>
                  </a:lnTo>
                  <a:lnTo>
                    <a:pt x="23813" y="933450"/>
                  </a:lnTo>
                  <a:lnTo>
                    <a:pt x="2382" y="904875"/>
                  </a:lnTo>
                  <a:lnTo>
                    <a:pt x="0" y="881062"/>
                  </a:lnTo>
                  <a:lnTo>
                    <a:pt x="2382" y="857250"/>
                  </a:lnTo>
                  <a:lnTo>
                    <a:pt x="26194" y="833437"/>
                  </a:lnTo>
                  <a:lnTo>
                    <a:pt x="61913" y="821531"/>
                  </a:lnTo>
                  <a:lnTo>
                    <a:pt x="111919" y="816769"/>
                  </a:lnTo>
                  <a:lnTo>
                    <a:pt x="338138" y="831056"/>
                  </a:lnTo>
                  <a:lnTo>
                    <a:pt x="826294" y="835819"/>
                  </a:lnTo>
                  <a:lnTo>
                    <a:pt x="1095375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6">
              <a:extLst>
                <a:ext uri="{FF2B5EF4-FFF2-40B4-BE49-F238E27FC236}">
                  <a16:creationId xmlns:a16="http://schemas.microsoft.com/office/drawing/2014/main" id="{E2B942EC-523D-4B79-AF97-AD9FFCD92E92}"/>
                </a:ext>
              </a:extLst>
            </p:cNvPr>
            <p:cNvSpPr/>
            <p:nvPr/>
          </p:nvSpPr>
          <p:spPr>
            <a:xfrm>
              <a:off x="5605464" y="4600575"/>
              <a:ext cx="942975" cy="268288"/>
            </a:xfrm>
            <a:custGeom>
              <a:avLst/>
              <a:gdLst>
                <a:gd name="connsiteX0" fmla="*/ 257175 w 942975"/>
                <a:gd name="connsiteY0" fmla="*/ 83344 h 269081"/>
                <a:gd name="connsiteX1" fmla="*/ 942975 w 942975"/>
                <a:gd name="connsiteY1" fmla="*/ 0 h 269081"/>
                <a:gd name="connsiteX2" fmla="*/ 933450 w 942975"/>
                <a:gd name="connsiteY2" fmla="*/ 202406 h 269081"/>
                <a:gd name="connsiteX3" fmla="*/ 809625 w 942975"/>
                <a:gd name="connsiteY3" fmla="*/ 195263 h 269081"/>
                <a:gd name="connsiteX4" fmla="*/ 647700 w 942975"/>
                <a:gd name="connsiteY4" fmla="*/ 192881 h 269081"/>
                <a:gd name="connsiteX5" fmla="*/ 476250 w 942975"/>
                <a:gd name="connsiteY5" fmla="*/ 211931 h 269081"/>
                <a:gd name="connsiteX6" fmla="*/ 0 w 942975"/>
                <a:gd name="connsiteY6" fmla="*/ 269081 h 269081"/>
                <a:gd name="connsiteX7" fmla="*/ 0 w 942975"/>
                <a:gd name="connsiteY7" fmla="*/ 111919 h 269081"/>
                <a:gd name="connsiteX8" fmla="*/ 257175 w 942975"/>
                <a:gd name="connsiteY8" fmla="*/ 83344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2975" h="269081">
                  <a:moveTo>
                    <a:pt x="257175" y="83344"/>
                  </a:moveTo>
                  <a:lnTo>
                    <a:pt x="942975" y="0"/>
                  </a:lnTo>
                  <a:lnTo>
                    <a:pt x="933450" y="202406"/>
                  </a:lnTo>
                  <a:lnTo>
                    <a:pt x="809625" y="195263"/>
                  </a:lnTo>
                  <a:lnTo>
                    <a:pt x="647700" y="192881"/>
                  </a:lnTo>
                  <a:lnTo>
                    <a:pt x="476250" y="211931"/>
                  </a:lnTo>
                  <a:lnTo>
                    <a:pt x="0" y="269081"/>
                  </a:lnTo>
                  <a:lnTo>
                    <a:pt x="0" y="111919"/>
                  </a:lnTo>
                  <a:lnTo>
                    <a:pt x="257175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7">
              <a:extLst>
                <a:ext uri="{FF2B5EF4-FFF2-40B4-BE49-F238E27FC236}">
                  <a16:creationId xmlns:a16="http://schemas.microsoft.com/office/drawing/2014/main" id="{3B0E67B5-D720-44CE-94AD-0250E851C12E}"/>
                </a:ext>
              </a:extLst>
            </p:cNvPr>
            <p:cNvSpPr/>
            <p:nvPr/>
          </p:nvSpPr>
          <p:spPr>
            <a:xfrm>
              <a:off x="5613401" y="5284788"/>
              <a:ext cx="925513" cy="258762"/>
            </a:xfrm>
            <a:custGeom>
              <a:avLst/>
              <a:gdLst>
                <a:gd name="connsiteX0" fmla="*/ 326232 w 926307"/>
                <a:gd name="connsiteY0" fmla="*/ 200025 h 259556"/>
                <a:gd name="connsiteX1" fmla="*/ 0 w 926307"/>
                <a:gd name="connsiteY1" fmla="*/ 259556 h 259556"/>
                <a:gd name="connsiteX2" fmla="*/ 4763 w 926307"/>
                <a:gd name="connsiteY2" fmla="*/ 76200 h 259556"/>
                <a:gd name="connsiteX3" fmla="*/ 154782 w 926307"/>
                <a:gd name="connsiteY3" fmla="*/ 52387 h 259556"/>
                <a:gd name="connsiteX4" fmla="*/ 416719 w 926307"/>
                <a:gd name="connsiteY4" fmla="*/ 9525 h 259556"/>
                <a:gd name="connsiteX5" fmla="*/ 476250 w 926307"/>
                <a:gd name="connsiteY5" fmla="*/ 4762 h 259556"/>
                <a:gd name="connsiteX6" fmla="*/ 664369 w 926307"/>
                <a:gd name="connsiteY6" fmla="*/ 0 h 259556"/>
                <a:gd name="connsiteX7" fmla="*/ 926307 w 926307"/>
                <a:gd name="connsiteY7" fmla="*/ 2381 h 259556"/>
                <a:gd name="connsiteX8" fmla="*/ 912019 w 926307"/>
                <a:gd name="connsiteY8" fmla="*/ 180975 h 259556"/>
                <a:gd name="connsiteX9" fmla="*/ 764382 w 926307"/>
                <a:gd name="connsiteY9" fmla="*/ 176212 h 259556"/>
                <a:gd name="connsiteX10" fmla="*/ 473869 w 926307"/>
                <a:gd name="connsiteY10" fmla="*/ 176212 h 259556"/>
                <a:gd name="connsiteX11" fmla="*/ 392907 w 926307"/>
                <a:gd name="connsiteY11" fmla="*/ 185737 h 259556"/>
                <a:gd name="connsiteX12" fmla="*/ 326232 w 926307"/>
                <a:gd name="connsiteY12" fmla="*/ 200025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07" h="259556">
                  <a:moveTo>
                    <a:pt x="326232" y="200025"/>
                  </a:moveTo>
                  <a:lnTo>
                    <a:pt x="0" y="259556"/>
                  </a:lnTo>
                  <a:lnTo>
                    <a:pt x="4763" y="76200"/>
                  </a:lnTo>
                  <a:lnTo>
                    <a:pt x="154782" y="52387"/>
                  </a:lnTo>
                  <a:lnTo>
                    <a:pt x="416719" y="9525"/>
                  </a:lnTo>
                  <a:lnTo>
                    <a:pt x="476250" y="4762"/>
                  </a:lnTo>
                  <a:lnTo>
                    <a:pt x="664369" y="0"/>
                  </a:lnTo>
                  <a:lnTo>
                    <a:pt x="926307" y="2381"/>
                  </a:lnTo>
                  <a:lnTo>
                    <a:pt x="912019" y="180975"/>
                  </a:lnTo>
                  <a:lnTo>
                    <a:pt x="764382" y="176212"/>
                  </a:lnTo>
                  <a:lnTo>
                    <a:pt x="473869" y="176212"/>
                  </a:lnTo>
                  <a:lnTo>
                    <a:pt x="392907" y="185737"/>
                  </a:lnTo>
                  <a:lnTo>
                    <a:pt x="326232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6">
              <a:extLst>
                <a:ext uri="{FF2B5EF4-FFF2-40B4-BE49-F238E27FC236}">
                  <a16:creationId xmlns:a16="http://schemas.microsoft.com/office/drawing/2014/main" id="{2B6E865A-274A-4772-8FEA-BC381A9115D5}"/>
                </a:ext>
              </a:extLst>
            </p:cNvPr>
            <p:cNvSpPr/>
            <p:nvPr/>
          </p:nvSpPr>
          <p:spPr>
            <a:xfrm rot="16200000">
              <a:off x="5289553" y="2971801"/>
              <a:ext cx="4691062" cy="1595437"/>
            </a:xfrm>
            <a:custGeom>
              <a:avLst/>
              <a:gdLst>
                <a:gd name="connsiteX0" fmla="*/ 3162300 w 4691062"/>
                <a:gd name="connsiteY0" fmla="*/ 228600 h 1595438"/>
                <a:gd name="connsiteX1" fmla="*/ 3576637 w 4691062"/>
                <a:gd name="connsiteY1" fmla="*/ 190500 h 1595438"/>
                <a:gd name="connsiteX2" fmla="*/ 4024312 w 4691062"/>
                <a:gd name="connsiteY2" fmla="*/ 157163 h 1595438"/>
                <a:gd name="connsiteX3" fmla="*/ 4319587 w 4691062"/>
                <a:gd name="connsiteY3" fmla="*/ 142875 h 1595438"/>
                <a:gd name="connsiteX4" fmla="*/ 4395787 w 4691062"/>
                <a:gd name="connsiteY4" fmla="*/ 128588 h 1595438"/>
                <a:gd name="connsiteX5" fmla="*/ 4471987 w 4691062"/>
                <a:gd name="connsiteY5" fmla="*/ 104775 h 1595438"/>
                <a:gd name="connsiteX6" fmla="*/ 4543425 w 4691062"/>
                <a:gd name="connsiteY6" fmla="*/ 71438 h 1595438"/>
                <a:gd name="connsiteX7" fmla="*/ 4619625 w 4691062"/>
                <a:gd name="connsiteY7" fmla="*/ 28575 h 1595438"/>
                <a:gd name="connsiteX8" fmla="*/ 4667250 w 4691062"/>
                <a:gd name="connsiteY8" fmla="*/ 0 h 1595438"/>
                <a:gd name="connsiteX9" fmla="*/ 4681537 w 4691062"/>
                <a:gd name="connsiteY9" fmla="*/ 4763 h 1595438"/>
                <a:gd name="connsiteX10" fmla="*/ 4691062 w 4691062"/>
                <a:gd name="connsiteY10" fmla="*/ 28575 h 1595438"/>
                <a:gd name="connsiteX11" fmla="*/ 4691062 w 4691062"/>
                <a:gd name="connsiteY11" fmla="*/ 38100 h 1595438"/>
                <a:gd name="connsiteX12" fmla="*/ 4676775 w 4691062"/>
                <a:gd name="connsiteY12" fmla="*/ 80963 h 1595438"/>
                <a:gd name="connsiteX13" fmla="*/ 4652962 w 4691062"/>
                <a:gd name="connsiteY13" fmla="*/ 133350 h 1595438"/>
                <a:gd name="connsiteX14" fmla="*/ 4591050 w 4691062"/>
                <a:gd name="connsiteY14" fmla="*/ 242888 h 1595438"/>
                <a:gd name="connsiteX15" fmla="*/ 4543425 w 4691062"/>
                <a:gd name="connsiteY15" fmla="*/ 314325 h 1595438"/>
                <a:gd name="connsiteX16" fmla="*/ 4495800 w 4691062"/>
                <a:gd name="connsiteY16" fmla="*/ 381000 h 1595438"/>
                <a:gd name="connsiteX17" fmla="*/ 4438650 w 4691062"/>
                <a:gd name="connsiteY17" fmla="*/ 433388 h 1595438"/>
                <a:gd name="connsiteX18" fmla="*/ 4376737 w 4691062"/>
                <a:gd name="connsiteY18" fmla="*/ 476250 h 1595438"/>
                <a:gd name="connsiteX19" fmla="*/ 4305300 w 4691062"/>
                <a:gd name="connsiteY19" fmla="*/ 433388 h 1595438"/>
                <a:gd name="connsiteX20" fmla="*/ 4248150 w 4691062"/>
                <a:gd name="connsiteY20" fmla="*/ 409575 h 1595438"/>
                <a:gd name="connsiteX21" fmla="*/ 4191000 w 4691062"/>
                <a:gd name="connsiteY21" fmla="*/ 395288 h 1595438"/>
                <a:gd name="connsiteX22" fmla="*/ 4090987 w 4691062"/>
                <a:gd name="connsiteY22" fmla="*/ 385763 h 1595438"/>
                <a:gd name="connsiteX23" fmla="*/ 3810000 w 4691062"/>
                <a:gd name="connsiteY23" fmla="*/ 400050 h 1595438"/>
                <a:gd name="connsiteX24" fmla="*/ 3424237 w 4691062"/>
                <a:gd name="connsiteY24" fmla="*/ 414338 h 1595438"/>
                <a:gd name="connsiteX25" fmla="*/ 3114675 w 4691062"/>
                <a:gd name="connsiteY25" fmla="*/ 442913 h 1595438"/>
                <a:gd name="connsiteX26" fmla="*/ 2809875 w 4691062"/>
                <a:gd name="connsiteY26" fmla="*/ 466725 h 1595438"/>
                <a:gd name="connsiteX27" fmla="*/ 2576512 w 4691062"/>
                <a:gd name="connsiteY27" fmla="*/ 495300 h 1595438"/>
                <a:gd name="connsiteX28" fmla="*/ 2228850 w 4691062"/>
                <a:gd name="connsiteY28" fmla="*/ 542925 h 1595438"/>
                <a:gd name="connsiteX29" fmla="*/ 1990725 w 4691062"/>
                <a:gd name="connsiteY29" fmla="*/ 585788 h 1595438"/>
                <a:gd name="connsiteX30" fmla="*/ 1781175 w 4691062"/>
                <a:gd name="connsiteY30" fmla="*/ 628650 h 1595438"/>
                <a:gd name="connsiteX31" fmla="*/ 1514475 w 4691062"/>
                <a:gd name="connsiteY31" fmla="*/ 695325 h 1595438"/>
                <a:gd name="connsiteX32" fmla="*/ 1271587 w 4691062"/>
                <a:gd name="connsiteY32" fmla="*/ 790575 h 1595438"/>
                <a:gd name="connsiteX33" fmla="*/ 904875 w 4691062"/>
                <a:gd name="connsiteY33" fmla="*/ 947738 h 1595438"/>
                <a:gd name="connsiteX34" fmla="*/ 695325 w 4691062"/>
                <a:gd name="connsiteY34" fmla="*/ 1062038 h 1595438"/>
                <a:gd name="connsiteX35" fmla="*/ 590550 w 4691062"/>
                <a:gd name="connsiteY35" fmla="*/ 1123950 h 1595438"/>
                <a:gd name="connsiteX36" fmla="*/ 419100 w 4691062"/>
                <a:gd name="connsiteY36" fmla="*/ 1285875 h 1595438"/>
                <a:gd name="connsiteX37" fmla="*/ 328612 w 4691062"/>
                <a:gd name="connsiteY37" fmla="*/ 1385888 h 1595438"/>
                <a:gd name="connsiteX38" fmla="*/ 285750 w 4691062"/>
                <a:gd name="connsiteY38" fmla="*/ 1457325 h 1595438"/>
                <a:gd name="connsiteX39" fmla="*/ 247650 w 4691062"/>
                <a:gd name="connsiteY39" fmla="*/ 1533525 h 1595438"/>
                <a:gd name="connsiteX40" fmla="*/ 171450 w 4691062"/>
                <a:gd name="connsiteY40" fmla="*/ 1562100 h 1595438"/>
                <a:gd name="connsiteX41" fmla="*/ 109537 w 4691062"/>
                <a:gd name="connsiteY41" fmla="*/ 1581150 h 1595438"/>
                <a:gd name="connsiteX42" fmla="*/ 61912 w 4691062"/>
                <a:gd name="connsiteY42" fmla="*/ 1590675 h 1595438"/>
                <a:gd name="connsiteX43" fmla="*/ 42862 w 4691062"/>
                <a:gd name="connsiteY43" fmla="*/ 1595438 h 1595438"/>
                <a:gd name="connsiteX44" fmla="*/ 19050 w 4691062"/>
                <a:gd name="connsiteY44" fmla="*/ 1581150 h 1595438"/>
                <a:gd name="connsiteX45" fmla="*/ 0 w 4691062"/>
                <a:gd name="connsiteY45" fmla="*/ 1528763 h 1595438"/>
                <a:gd name="connsiteX46" fmla="*/ 9525 w 4691062"/>
                <a:gd name="connsiteY46" fmla="*/ 1471613 h 1595438"/>
                <a:gd name="connsiteX47" fmla="*/ 28575 w 4691062"/>
                <a:gd name="connsiteY47" fmla="*/ 1390650 h 1595438"/>
                <a:gd name="connsiteX48" fmla="*/ 61912 w 4691062"/>
                <a:gd name="connsiteY48" fmla="*/ 1314450 h 1595438"/>
                <a:gd name="connsiteX49" fmla="*/ 119062 w 4691062"/>
                <a:gd name="connsiteY49" fmla="*/ 1223963 h 1595438"/>
                <a:gd name="connsiteX50" fmla="*/ 185737 w 4691062"/>
                <a:gd name="connsiteY50" fmla="*/ 1147763 h 1595438"/>
                <a:gd name="connsiteX51" fmla="*/ 338137 w 4691062"/>
                <a:gd name="connsiteY51" fmla="*/ 1019175 h 1595438"/>
                <a:gd name="connsiteX52" fmla="*/ 500062 w 4691062"/>
                <a:gd name="connsiteY52" fmla="*/ 919163 h 1595438"/>
                <a:gd name="connsiteX53" fmla="*/ 676275 w 4691062"/>
                <a:gd name="connsiteY53" fmla="*/ 819150 h 1595438"/>
                <a:gd name="connsiteX54" fmla="*/ 942975 w 4691062"/>
                <a:gd name="connsiteY54" fmla="*/ 695325 h 1595438"/>
                <a:gd name="connsiteX55" fmla="*/ 1300162 w 4691062"/>
                <a:gd name="connsiteY55" fmla="*/ 557213 h 1595438"/>
                <a:gd name="connsiteX56" fmla="*/ 1471612 w 4691062"/>
                <a:gd name="connsiteY56" fmla="*/ 500063 h 1595438"/>
                <a:gd name="connsiteX57" fmla="*/ 1762125 w 4691062"/>
                <a:gd name="connsiteY57" fmla="*/ 433388 h 1595438"/>
                <a:gd name="connsiteX58" fmla="*/ 2195512 w 4691062"/>
                <a:gd name="connsiteY58" fmla="*/ 352425 h 1595438"/>
                <a:gd name="connsiteX59" fmla="*/ 2757487 w 4691062"/>
                <a:gd name="connsiteY59" fmla="*/ 266700 h 1595438"/>
                <a:gd name="connsiteX60" fmla="*/ 3162300 w 4691062"/>
                <a:gd name="connsiteY60" fmla="*/ 228600 h 159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91062" h="1595438">
                  <a:moveTo>
                    <a:pt x="3162300" y="228600"/>
                  </a:moveTo>
                  <a:lnTo>
                    <a:pt x="3576637" y="190500"/>
                  </a:lnTo>
                  <a:lnTo>
                    <a:pt x="4024312" y="157163"/>
                  </a:lnTo>
                  <a:lnTo>
                    <a:pt x="4319587" y="142875"/>
                  </a:lnTo>
                  <a:lnTo>
                    <a:pt x="4395787" y="128588"/>
                  </a:lnTo>
                  <a:lnTo>
                    <a:pt x="4471987" y="104775"/>
                  </a:lnTo>
                  <a:lnTo>
                    <a:pt x="4543425" y="71438"/>
                  </a:lnTo>
                  <a:lnTo>
                    <a:pt x="4619625" y="28575"/>
                  </a:lnTo>
                  <a:lnTo>
                    <a:pt x="4667250" y="0"/>
                  </a:lnTo>
                  <a:lnTo>
                    <a:pt x="4681537" y="4763"/>
                  </a:lnTo>
                  <a:lnTo>
                    <a:pt x="4691062" y="28575"/>
                  </a:lnTo>
                  <a:lnTo>
                    <a:pt x="4691062" y="38100"/>
                  </a:lnTo>
                  <a:lnTo>
                    <a:pt x="4676775" y="80963"/>
                  </a:lnTo>
                  <a:lnTo>
                    <a:pt x="4652962" y="133350"/>
                  </a:lnTo>
                  <a:lnTo>
                    <a:pt x="4591050" y="242888"/>
                  </a:lnTo>
                  <a:lnTo>
                    <a:pt x="4543425" y="314325"/>
                  </a:lnTo>
                  <a:lnTo>
                    <a:pt x="4495800" y="381000"/>
                  </a:lnTo>
                  <a:lnTo>
                    <a:pt x="4438650" y="433388"/>
                  </a:lnTo>
                  <a:lnTo>
                    <a:pt x="4376737" y="476250"/>
                  </a:lnTo>
                  <a:lnTo>
                    <a:pt x="4305300" y="433388"/>
                  </a:lnTo>
                  <a:lnTo>
                    <a:pt x="4248150" y="409575"/>
                  </a:lnTo>
                  <a:lnTo>
                    <a:pt x="4191000" y="395288"/>
                  </a:lnTo>
                  <a:lnTo>
                    <a:pt x="4090987" y="385763"/>
                  </a:lnTo>
                  <a:lnTo>
                    <a:pt x="3810000" y="400050"/>
                  </a:lnTo>
                  <a:lnTo>
                    <a:pt x="3424237" y="414338"/>
                  </a:lnTo>
                  <a:lnTo>
                    <a:pt x="3114675" y="442913"/>
                  </a:lnTo>
                  <a:lnTo>
                    <a:pt x="2809875" y="466725"/>
                  </a:lnTo>
                  <a:lnTo>
                    <a:pt x="2576512" y="495300"/>
                  </a:lnTo>
                  <a:lnTo>
                    <a:pt x="2228850" y="542925"/>
                  </a:lnTo>
                  <a:lnTo>
                    <a:pt x="1990725" y="585788"/>
                  </a:lnTo>
                  <a:lnTo>
                    <a:pt x="1781175" y="628650"/>
                  </a:lnTo>
                  <a:lnTo>
                    <a:pt x="1514475" y="695325"/>
                  </a:lnTo>
                  <a:lnTo>
                    <a:pt x="1271587" y="790575"/>
                  </a:lnTo>
                  <a:lnTo>
                    <a:pt x="904875" y="947738"/>
                  </a:lnTo>
                  <a:lnTo>
                    <a:pt x="695325" y="1062038"/>
                  </a:lnTo>
                  <a:lnTo>
                    <a:pt x="590550" y="1123950"/>
                  </a:lnTo>
                  <a:lnTo>
                    <a:pt x="419100" y="1285875"/>
                  </a:lnTo>
                  <a:lnTo>
                    <a:pt x="328612" y="1385888"/>
                  </a:lnTo>
                  <a:lnTo>
                    <a:pt x="285750" y="1457325"/>
                  </a:lnTo>
                  <a:lnTo>
                    <a:pt x="247650" y="1533525"/>
                  </a:lnTo>
                  <a:lnTo>
                    <a:pt x="171450" y="1562100"/>
                  </a:lnTo>
                  <a:lnTo>
                    <a:pt x="109537" y="1581150"/>
                  </a:lnTo>
                  <a:lnTo>
                    <a:pt x="61912" y="1590675"/>
                  </a:lnTo>
                  <a:lnTo>
                    <a:pt x="42862" y="1595438"/>
                  </a:lnTo>
                  <a:lnTo>
                    <a:pt x="19050" y="1581150"/>
                  </a:lnTo>
                  <a:lnTo>
                    <a:pt x="0" y="1528763"/>
                  </a:lnTo>
                  <a:lnTo>
                    <a:pt x="9525" y="1471613"/>
                  </a:lnTo>
                  <a:lnTo>
                    <a:pt x="28575" y="1390650"/>
                  </a:lnTo>
                  <a:lnTo>
                    <a:pt x="61912" y="1314450"/>
                  </a:lnTo>
                  <a:lnTo>
                    <a:pt x="119062" y="1223963"/>
                  </a:lnTo>
                  <a:lnTo>
                    <a:pt x="185737" y="1147763"/>
                  </a:lnTo>
                  <a:lnTo>
                    <a:pt x="338137" y="1019175"/>
                  </a:lnTo>
                  <a:lnTo>
                    <a:pt x="500062" y="919163"/>
                  </a:lnTo>
                  <a:lnTo>
                    <a:pt x="676275" y="819150"/>
                  </a:lnTo>
                  <a:lnTo>
                    <a:pt x="942975" y="695325"/>
                  </a:lnTo>
                  <a:lnTo>
                    <a:pt x="1300162" y="557213"/>
                  </a:lnTo>
                  <a:lnTo>
                    <a:pt x="1471612" y="500063"/>
                  </a:lnTo>
                  <a:lnTo>
                    <a:pt x="1762125" y="433388"/>
                  </a:lnTo>
                  <a:lnTo>
                    <a:pt x="2195512" y="352425"/>
                  </a:lnTo>
                  <a:lnTo>
                    <a:pt x="2757487" y="266700"/>
                  </a:lnTo>
                  <a:lnTo>
                    <a:pt x="3162300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7">
              <a:extLst>
                <a:ext uri="{FF2B5EF4-FFF2-40B4-BE49-F238E27FC236}">
                  <a16:creationId xmlns:a16="http://schemas.microsoft.com/office/drawing/2014/main" id="{B2D445C8-D165-4709-A549-4FC31BFE5228}"/>
                </a:ext>
              </a:extLst>
            </p:cNvPr>
            <p:cNvSpPr/>
            <p:nvPr/>
          </p:nvSpPr>
          <p:spPr>
            <a:xfrm rot="16200000">
              <a:off x="7809708" y="5282407"/>
              <a:ext cx="814388" cy="428625"/>
            </a:xfrm>
            <a:custGeom>
              <a:avLst/>
              <a:gdLst>
                <a:gd name="connsiteX0" fmla="*/ 421481 w 814387"/>
                <a:gd name="connsiteY0" fmla="*/ 223838 h 428625"/>
                <a:gd name="connsiteX1" fmla="*/ 626269 w 814387"/>
                <a:gd name="connsiteY1" fmla="*/ 319088 h 428625"/>
                <a:gd name="connsiteX2" fmla="*/ 776287 w 814387"/>
                <a:gd name="connsiteY2" fmla="*/ 376238 h 428625"/>
                <a:gd name="connsiteX3" fmla="*/ 804862 w 814387"/>
                <a:gd name="connsiteY3" fmla="*/ 392907 h 428625"/>
                <a:gd name="connsiteX4" fmla="*/ 814387 w 814387"/>
                <a:gd name="connsiteY4" fmla="*/ 407194 h 428625"/>
                <a:gd name="connsiteX5" fmla="*/ 807244 w 814387"/>
                <a:gd name="connsiteY5" fmla="*/ 419100 h 428625"/>
                <a:gd name="connsiteX6" fmla="*/ 769144 w 814387"/>
                <a:gd name="connsiteY6" fmla="*/ 428625 h 428625"/>
                <a:gd name="connsiteX7" fmla="*/ 716756 w 814387"/>
                <a:gd name="connsiteY7" fmla="*/ 426244 h 428625"/>
                <a:gd name="connsiteX8" fmla="*/ 383381 w 814387"/>
                <a:gd name="connsiteY8" fmla="*/ 376238 h 428625"/>
                <a:gd name="connsiteX9" fmla="*/ 314325 w 814387"/>
                <a:gd name="connsiteY9" fmla="*/ 361950 h 428625"/>
                <a:gd name="connsiteX10" fmla="*/ 35719 w 814387"/>
                <a:gd name="connsiteY10" fmla="*/ 369094 h 428625"/>
                <a:gd name="connsiteX11" fmla="*/ 0 w 814387"/>
                <a:gd name="connsiteY11" fmla="*/ 373857 h 428625"/>
                <a:gd name="connsiteX12" fmla="*/ 66675 w 814387"/>
                <a:gd name="connsiteY12" fmla="*/ 202407 h 428625"/>
                <a:gd name="connsiteX13" fmla="*/ 190500 w 814387"/>
                <a:gd name="connsiteY13" fmla="*/ 59532 h 428625"/>
                <a:gd name="connsiteX14" fmla="*/ 330994 w 814387"/>
                <a:gd name="connsiteY14" fmla="*/ 0 h 428625"/>
                <a:gd name="connsiteX15" fmla="*/ 309562 w 814387"/>
                <a:gd name="connsiteY15" fmla="*/ 35719 h 428625"/>
                <a:gd name="connsiteX16" fmla="*/ 295275 w 814387"/>
                <a:gd name="connsiteY16" fmla="*/ 69057 h 428625"/>
                <a:gd name="connsiteX17" fmla="*/ 295275 w 814387"/>
                <a:gd name="connsiteY17" fmla="*/ 97632 h 428625"/>
                <a:gd name="connsiteX18" fmla="*/ 304800 w 814387"/>
                <a:gd name="connsiteY18" fmla="*/ 130969 h 428625"/>
                <a:gd name="connsiteX19" fmla="*/ 323850 w 814387"/>
                <a:gd name="connsiteY19" fmla="*/ 164307 h 428625"/>
                <a:gd name="connsiteX20" fmla="*/ 354806 w 814387"/>
                <a:gd name="connsiteY20" fmla="*/ 192882 h 428625"/>
                <a:gd name="connsiteX21" fmla="*/ 421481 w 814387"/>
                <a:gd name="connsiteY21" fmla="*/ 2238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4387" h="428625">
                  <a:moveTo>
                    <a:pt x="421481" y="223838"/>
                  </a:moveTo>
                  <a:lnTo>
                    <a:pt x="626269" y="319088"/>
                  </a:lnTo>
                  <a:lnTo>
                    <a:pt x="776287" y="376238"/>
                  </a:lnTo>
                  <a:lnTo>
                    <a:pt x="804862" y="392907"/>
                  </a:lnTo>
                  <a:lnTo>
                    <a:pt x="814387" y="407194"/>
                  </a:lnTo>
                  <a:lnTo>
                    <a:pt x="807244" y="419100"/>
                  </a:lnTo>
                  <a:lnTo>
                    <a:pt x="769144" y="428625"/>
                  </a:lnTo>
                  <a:lnTo>
                    <a:pt x="716756" y="426244"/>
                  </a:lnTo>
                  <a:lnTo>
                    <a:pt x="383381" y="376238"/>
                  </a:lnTo>
                  <a:lnTo>
                    <a:pt x="314325" y="361950"/>
                  </a:lnTo>
                  <a:lnTo>
                    <a:pt x="35719" y="369094"/>
                  </a:lnTo>
                  <a:lnTo>
                    <a:pt x="0" y="373857"/>
                  </a:lnTo>
                  <a:lnTo>
                    <a:pt x="66675" y="202407"/>
                  </a:lnTo>
                  <a:lnTo>
                    <a:pt x="190500" y="59532"/>
                  </a:lnTo>
                  <a:lnTo>
                    <a:pt x="330994" y="0"/>
                  </a:lnTo>
                  <a:lnTo>
                    <a:pt x="309562" y="35719"/>
                  </a:lnTo>
                  <a:lnTo>
                    <a:pt x="295275" y="69057"/>
                  </a:lnTo>
                  <a:lnTo>
                    <a:pt x="295275" y="97632"/>
                  </a:lnTo>
                  <a:lnTo>
                    <a:pt x="304800" y="130969"/>
                  </a:lnTo>
                  <a:lnTo>
                    <a:pt x="323850" y="164307"/>
                  </a:lnTo>
                  <a:lnTo>
                    <a:pt x="354806" y="192882"/>
                  </a:lnTo>
                  <a:lnTo>
                    <a:pt x="421481" y="223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9">
              <a:extLst>
                <a:ext uri="{FF2B5EF4-FFF2-40B4-BE49-F238E27FC236}">
                  <a16:creationId xmlns:a16="http://schemas.microsoft.com/office/drawing/2014/main" id="{3FDA09B2-BEE5-450F-82F5-1F5283FD1D42}"/>
                </a:ext>
              </a:extLst>
            </p:cNvPr>
            <p:cNvSpPr/>
            <p:nvPr/>
          </p:nvSpPr>
          <p:spPr>
            <a:xfrm>
              <a:off x="6740526" y="3740151"/>
              <a:ext cx="1419225" cy="1641475"/>
            </a:xfrm>
            <a:custGeom>
              <a:avLst/>
              <a:gdLst>
                <a:gd name="connsiteX0" fmla="*/ 1196975 w 1419225"/>
                <a:gd name="connsiteY0" fmla="*/ 577850 h 1641475"/>
                <a:gd name="connsiteX1" fmla="*/ 1047750 w 1419225"/>
                <a:gd name="connsiteY1" fmla="*/ 768350 h 1641475"/>
                <a:gd name="connsiteX2" fmla="*/ 885825 w 1419225"/>
                <a:gd name="connsiteY2" fmla="*/ 942975 h 1641475"/>
                <a:gd name="connsiteX3" fmla="*/ 682625 w 1419225"/>
                <a:gd name="connsiteY3" fmla="*/ 1171575 h 1641475"/>
                <a:gd name="connsiteX4" fmla="*/ 539750 w 1419225"/>
                <a:gd name="connsiteY4" fmla="*/ 1292225 h 1641475"/>
                <a:gd name="connsiteX5" fmla="*/ 460375 w 1419225"/>
                <a:gd name="connsiteY5" fmla="*/ 1349375 h 1641475"/>
                <a:gd name="connsiteX6" fmla="*/ 247650 w 1419225"/>
                <a:gd name="connsiteY6" fmla="*/ 1511300 h 1641475"/>
                <a:gd name="connsiteX7" fmla="*/ 117475 w 1419225"/>
                <a:gd name="connsiteY7" fmla="*/ 1597025 h 1641475"/>
                <a:gd name="connsiteX8" fmla="*/ 63500 w 1419225"/>
                <a:gd name="connsiteY8" fmla="*/ 1628775 h 1641475"/>
                <a:gd name="connsiteX9" fmla="*/ 34925 w 1419225"/>
                <a:gd name="connsiteY9" fmla="*/ 1641475 h 1641475"/>
                <a:gd name="connsiteX10" fmla="*/ 15875 w 1419225"/>
                <a:gd name="connsiteY10" fmla="*/ 1641475 h 1641475"/>
                <a:gd name="connsiteX11" fmla="*/ 0 w 1419225"/>
                <a:gd name="connsiteY11" fmla="*/ 1628775 h 1641475"/>
                <a:gd name="connsiteX12" fmla="*/ 6350 w 1419225"/>
                <a:gd name="connsiteY12" fmla="*/ 1603375 h 1641475"/>
                <a:gd name="connsiteX13" fmla="*/ 25400 w 1419225"/>
                <a:gd name="connsiteY13" fmla="*/ 1574800 h 1641475"/>
                <a:gd name="connsiteX14" fmla="*/ 127000 w 1419225"/>
                <a:gd name="connsiteY14" fmla="*/ 1485900 h 1641475"/>
                <a:gd name="connsiteX15" fmla="*/ 317500 w 1419225"/>
                <a:gd name="connsiteY15" fmla="*/ 1311275 h 1641475"/>
                <a:gd name="connsiteX16" fmla="*/ 460375 w 1419225"/>
                <a:gd name="connsiteY16" fmla="*/ 1165225 h 1641475"/>
                <a:gd name="connsiteX17" fmla="*/ 571500 w 1419225"/>
                <a:gd name="connsiteY17" fmla="*/ 1047750 h 1641475"/>
                <a:gd name="connsiteX18" fmla="*/ 688975 w 1419225"/>
                <a:gd name="connsiteY18" fmla="*/ 904875 h 1641475"/>
                <a:gd name="connsiteX19" fmla="*/ 787400 w 1419225"/>
                <a:gd name="connsiteY19" fmla="*/ 796925 h 1641475"/>
                <a:gd name="connsiteX20" fmla="*/ 879475 w 1419225"/>
                <a:gd name="connsiteY20" fmla="*/ 669925 h 1641475"/>
                <a:gd name="connsiteX21" fmla="*/ 1006475 w 1419225"/>
                <a:gd name="connsiteY21" fmla="*/ 488950 h 1641475"/>
                <a:gd name="connsiteX22" fmla="*/ 1041400 w 1419225"/>
                <a:gd name="connsiteY22" fmla="*/ 422275 h 1641475"/>
                <a:gd name="connsiteX23" fmla="*/ 1066800 w 1419225"/>
                <a:gd name="connsiteY23" fmla="*/ 368300 h 1641475"/>
                <a:gd name="connsiteX24" fmla="*/ 1101725 w 1419225"/>
                <a:gd name="connsiteY24" fmla="*/ 269875 h 1641475"/>
                <a:gd name="connsiteX25" fmla="*/ 1111250 w 1419225"/>
                <a:gd name="connsiteY25" fmla="*/ 203200 h 1641475"/>
                <a:gd name="connsiteX26" fmla="*/ 1108075 w 1419225"/>
                <a:gd name="connsiteY26" fmla="*/ 171450 h 1641475"/>
                <a:gd name="connsiteX27" fmla="*/ 1089025 w 1419225"/>
                <a:gd name="connsiteY27" fmla="*/ 130175 h 1641475"/>
                <a:gd name="connsiteX28" fmla="*/ 1041400 w 1419225"/>
                <a:gd name="connsiteY28" fmla="*/ 66675 h 1641475"/>
                <a:gd name="connsiteX29" fmla="*/ 1016000 w 1419225"/>
                <a:gd name="connsiteY29" fmla="*/ 38100 h 1641475"/>
                <a:gd name="connsiteX30" fmla="*/ 1012825 w 1419225"/>
                <a:gd name="connsiteY30" fmla="*/ 25400 h 1641475"/>
                <a:gd name="connsiteX31" fmla="*/ 1012825 w 1419225"/>
                <a:gd name="connsiteY31" fmla="*/ 9525 h 1641475"/>
                <a:gd name="connsiteX32" fmla="*/ 1022350 w 1419225"/>
                <a:gd name="connsiteY32" fmla="*/ 0 h 1641475"/>
                <a:gd name="connsiteX33" fmla="*/ 1041400 w 1419225"/>
                <a:gd name="connsiteY33" fmla="*/ 0 h 1641475"/>
                <a:gd name="connsiteX34" fmla="*/ 1076325 w 1419225"/>
                <a:gd name="connsiteY34" fmla="*/ 3175 h 1641475"/>
                <a:gd name="connsiteX35" fmla="*/ 1130300 w 1419225"/>
                <a:gd name="connsiteY35" fmla="*/ 15875 h 1641475"/>
                <a:gd name="connsiteX36" fmla="*/ 1181100 w 1419225"/>
                <a:gd name="connsiteY36" fmla="*/ 34925 h 1641475"/>
                <a:gd name="connsiteX37" fmla="*/ 1247775 w 1419225"/>
                <a:gd name="connsiteY37" fmla="*/ 69850 h 1641475"/>
                <a:gd name="connsiteX38" fmla="*/ 1320800 w 1419225"/>
                <a:gd name="connsiteY38" fmla="*/ 123825 h 1641475"/>
                <a:gd name="connsiteX39" fmla="*/ 1368425 w 1419225"/>
                <a:gd name="connsiteY39" fmla="*/ 177800 h 1641475"/>
                <a:gd name="connsiteX40" fmla="*/ 1403350 w 1419225"/>
                <a:gd name="connsiteY40" fmla="*/ 228600 h 1641475"/>
                <a:gd name="connsiteX41" fmla="*/ 1419225 w 1419225"/>
                <a:gd name="connsiteY41" fmla="*/ 266700 h 1641475"/>
                <a:gd name="connsiteX42" fmla="*/ 1393825 w 1419225"/>
                <a:gd name="connsiteY42" fmla="*/ 307975 h 1641475"/>
                <a:gd name="connsiteX43" fmla="*/ 1196975 w 1419225"/>
                <a:gd name="connsiteY43" fmla="*/ 577850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19225" h="1641475">
                  <a:moveTo>
                    <a:pt x="1196975" y="577850"/>
                  </a:moveTo>
                  <a:lnTo>
                    <a:pt x="1047750" y="768350"/>
                  </a:lnTo>
                  <a:lnTo>
                    <a:pt x="885825" y="942975"/>
                  </a:lnTo>
                  <a:lnTo>
                    <a:pt x="682625" y="1171575"/>
                  </a:lnTo>
                  <a:lnTo>
                    <a:pt x="539750" y="1292225"/>
                  </a:lnTo>
                  <a:lnTo>
                    <a:pt x="460375" y="1349375"/>
                  </a:lnTo>
                  <a:lnTo>
                    <a:pt x="247650" y="1511300"/>
                  </a:lnTo>
                  <a:lnTo>
                    <a:pt x="117475" y="1597025"/>
                  </a:lnTo>
                  <a:lnTo>
                    <a:pt x="63500" y="1628775"/>
                  </a:lnTo>
                  <a:lnTo>
                    <a:pt x="34925" y="1641475"/>
                  </a:lnTo>
                  <a:lnTo>
                    <a:pt x="15875" y="1641475"/>
                  </a:lnTo>
                  <a:lnTo>
                    <a:pt x="0" y="1628775"/>
                  </a:lnTo>
                  <a:lnTo>
                    <a:pt x="6350" y="1603375"/>
                  </a:lnTo>
                  <a:lnTo>
                    <a:pt x="25400" y="1574800"/>
                  </a:lnTo>
                  <a:lnTo>
                    <a:pt x="127000" y="1485900"/>
                  </a:lnTo>
                  <a:lnTo>
                    <a:pt x="317500" y="1311275"/>
                  </a:lnTo>
                  <a:lnTo>
                    <a:pt x="460375" y="1165225"/>
                  </a:lnTo>
                  <a:lnTo>
                    <a:pt x="571500" y="1047750"/>
                  </a:lnTo>
                  <a:lnTo>
                    <a:pt x="688975" y="904875"/>
                  </a:lnTo>
                  <a:lnTo>
                    <a:pt x="787400" y="796925"/>
                  </a:lnTo>
                  <a:lnTo>
                    <a:pt x="879475" y="669925"/>
                  </a:lnTo>
                  <a:lnTo>
                    <a:pt x="1006475" y="488950"/>
                  </a:lnTo>
                  <a:lnTo>
                    <a:pt x="1041400" y="422275"/>
                  </a:lnTo>
                  <a:lnTo>
                    <a:pt x="1066800" y="368300"/>
                  </a:lnTo>
                  <a:lnTo>
                    <a:pt x="1101725" y="269875"/>
                  </a:lnTo>
                  <a:lnTo>
                    <a:pt x="1111250" y="203200"/>
                  </a:lnTo>
                  <a:lnTo>
                    <a:pt x="1108075" y="171450"/>
                  </a:lnTo>
                  <a:lnTo>
                    <a:pt x="1089025" y="130175"/>
                  </a:lnTo>
                  <a:lnTo>
                    <a:pt x="1041400" y="66675"/>
                  </a:lnTo>
                  <a:lnTo>
                    <a:pt x="1016000" y="38100"/>
                  </a:lnTo>
                  <a:lnTo>
                    <a:pt x="1012825" y="25400"/>
                  </a:lnTo>
                  <a:lnTo>
                    <a:pt x="1012825" y="9525"/>
                  </a:lnTo>
                  <a:lnTo>
                    <a:pt x="1022350" y="0"/>
                  </a:lnTo>
                  <a:lnTo>
                    <a:pt x="1041400" y="0"/>
                  </a:lnTo>
                  <a:lnTo>
                    <a:pt x="1076325" y="3175"/>
                  </a:lnTo>
                  <a:lnTo>
                    <a:pt x="1130300" y="15875"/>
                  </a:lnTo>
                  <a:lnTo>
                    <a:pt x="1181100" y="34925"/>
                  </a:lnTo>
                  <a:lnTo>
                    <a:pt x="1247775" y="69850"/>
                  </a:lnTo>
                  <a:lnTo>
                    <a:pt x="1320800" y="123825"/>
                  </a:lnTo>
                  <a:lnTo>
                    <a:pt x="1368425" y="177800"/>
                  </a:lnTo>
                  <a:lnTo>
                    <a:pt x="1403350" y="228600"/>
                  </a:lnTo>
                  <a:lnTo>
                    <a:pt x="1419225" y="266700"/>
                  </a:lnTo>
                  <a:lnTo>
                    <a:pt x="1393825" y="307975"/>
                  </a:lnTo>
                  <a:lnTo>
                    <a:pt x="1196975" y="577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0">
              <a:extLst>
                <a:ext uri="{FF2B5EF4-FFF2-40B4-BE49-F238E27FC236}">
                  <a16:creationId xmlns:a16="http://schemas.microsoft.com/office/drawing/2014/main" id="{A8A8B31F-382C-4DD8-9D06-42894EB7F7E8}"/>
                </a:ext>
              </a:extLst>
            </p:cNvPr>
            <p:cNvSpPr/>
            <p:nvPr/>
          </p:nvSpPr>
          <p:spPr>
            <a:xfrm>
              <a:off x="7553326" y="2038350"/>
              <a:ext cx="703263" cy="700088"/>
            </a:xfrm>
            <a:custGeom>
              <a:avLst/>
              <a:gdLst>
                <a:gd name="connsiteX0" fmla="*/ 116681 w 702469"/>
                <a:gd name="connsiteY0" fmla="*/ 161925 h 700088"/>
                <a:gd name="connsiteX1" fmla="*/ 242888 w 702469"/>
                <a:gd name="connsiteY1" fmla="*/ 309563 h 700088"/>
                <a:gd name="connsiteX2" fmla="*/ 376238 w 702469"/>
                <a:gd name="connsiteY2" fmla="*/ 473869 h 700088"/>
                <a:gd name="connsiteX3" fmla="*/ 495300 w 702469"/>
                <a:gd name="connsiteY3" fmla="*/ 645319 h 700088"/>
                <a:gd name="connsiteX4" fmla="*/ 528638 w 702469"/>
                <a:gd name="connsiteY4" fmla="*/ 673894 h 700088"/>
                <a:gd name="connsiteX5" fmla="*/ 566738 w 702469"/>
                <a:gd name="connsiteY5" fmla="*/ 692944 h 700088"/>
                <a:gd name="connsiteX6" fmla="*/ 600075 w 702469"/>
                <a:gd name="connsiteY6" fmla="*/ 700088 h 700088"/>
                <a:gd name="connsiteX7" fmla="*/ 631031 w 702469"/>
                <a:gd name="connsiteY7" fmla="*/ 700088 h 700088"/>
                <a:gd name="connsiteX8" fmla="*/ 654844 w 702469"/>
                <a:gd name="connsiteY8" fmla="*/ 690563 h 700088"/>
                <a:gd name="connsiteX9" fmla="*/ 676275 w 702469"/>
                <a:gd name="connsiteY9" fmla="*/ 661988 h 700088"/>
                <a:gd name="connsiteX10" fmla="*/ 692944 w 702469"/>
                <a:gd name="connsiteY10" fmla="*/ 621506 h 700088"/>
                <a:gd name="connsiteX11" fmla="*/ 700088 w 702469"/>
                <a:gd name="connsiteY11" fmla="*/ 576263 h 700088"/>
                <a:gd name="connsiteX12" fmla="*/ 702469 w 702469"/>
                <a:gd name="connsiteY12" fmla="*/ 526256 h 700088"/>
                <a:gd name="connsiteX13" fmla="*/ 685800 w 702469"/>
                <a:gd name="connsiteY13" fmla="*/ 471488 h 700088"/>
                <a:gd name="connsiteX14" fmla="*/ 642938 w 702469"/>
                <a:gd name="connsiteY14" fmla="*/ 392906 h 700088"/>
                <a:gd name="connsiteX15" fmla="*/ 602456 w 702469"/>
                <a:gd name="connsiteY15" fmla="*/ 338138 h 700088"/>
                <a:gd name="connsiteX16" fmla="*/ 547688 w 702469"/>
                <a:gd name="connsiteY16" fmla="*/ 278606 h 700088"/>
                <a:gd name="connsiteX17" fmla="*/ 381000 w 702469"/>
                <a:gd name="connsiteY17" fmla="*/ 180975 h 700088"/>
                <a:gd name="connsiteX18" fmla="*/ 242888 w 702469"/>
                <a:gd name="connsiteY18" fmla="*/ 107156 h 700088"/>
                <a:gd name="connsiteX19" fmla="*/ 73819 w 702469"/>
                <a:gd name="connsiteY19" fmla="*/ 19050 h 700088"/>
                <a:gd name="connsiteX20" fmla="*/ 26194 w 702469"/>
                <a:gd name="connsiteY20" fmla="*/ 0 h 700088"/>
                <a:gd name="connsiteX21" fmla="*/ 4763 w 702469"/>
                <a:gd name="connsiteY21" fmla="*/ 0 h 700088"/>
                <a:gd name="connsiteX22" fmla="*/ 0 w 702469"/>
                <a:gd name="connsiteY22" fmla="*/ 9525 h 700088"/>
                <a:gd name="connsiteX23" fmla="*/ 0 w 702469"/>
                <a:gd name="connsiteY23" fmla="*/ 30956 h 700088"/>
                <a:gd name="connsiteX24" fmla="*/ 23813 w 702469"/>
                <a:gd name="connsiteY24" fmla="*/ 66675 h 700088"/>
                <a:gd name="connsiteX25" fmla="*/ 116681 w 702469"/>
                <a:gd name="connsiteY25" fmla="*/ 161925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2469" h="700088">
                  <a:moveTo>
                    <a:pt x="116681" y="161925"/>
                  </a:moveTo>
                  <a:lnTo>
                    <a:pt x="242888" y="309563"/>
                  </a:lnTo>
                  <a:lnTo>
                    <a:pt x="376238" y="473869"/>
                  </a:lnTo>
                  <a:lnTo>
                    <a:pt x="495300" y="645319"/>
                  </a:lnTo>
                  <a:lnTo>
                    <a:pt x="528638" y="673894"/>
                  </a:lnTo>
                  <a:lnTo>
                    <a:pt x="566738" y="692944"/>
                  </a:lnTo>
                  <a:lnTo>
                    <a:pt x="600075" y="700088"/>
                  </a:lnTo>
                  <a:lnTo>
                    <a:pt x="631031" y="700088"/>
                  </a:lnTo>
                  <a:lnTo>
                    <a:pt x="654844" y="690563"/>
                  </a:lnTo>
                  <a:lnTo>
                    <a:pt x="676275" y="661988"/>
                  </a:lnTo>
                  <a:lnTo>
                    <a:pt x="692944" y="621506"/>
                  </a:lnTo>
                  <a:lnTo>
                    <a:pt x="700088" y="576263"/>
                  </a:lnTo>
                  <a:lnTo>
                    <a:pt x="702469" y="526256"/>
                  </a:lnTo>
                  <a:lnTo>
                    <a:pt x="685800" y="471488"/>
                  </a:lnTo>
                  <a:lnTo>
                    <a:pt x="642938" y="392906"/>
                  </a:lnTo>
                  <a:lnTo>
                    <a:pt x="602456" y="338138"/>
                  </a:lnTo>
                  <a:lnTo>
                    <a:pt x="547688" y="278606"/>
                  </a:lnTo>
                  <a:lnTo>
                    <a:pt x="381000" y="180975"/>
                  </a:lnTo>
                  <a:lnTo>
                    <a:pt x="242888" y="107156"/>
                  </a:lnTo>
                  <a:lnTo>
                    <a:pt x="73819" y="19050"/>
                  </a:lnTo>
                  <a:lnTo>
                    <a:pt x="26194" y="0"/>
                  </a:lnTo>
                  <a:lnTo>
                    <a:pt x="4763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23813" y="66675"/>
                  </a:lnTo>
                  <a:lnTo>
                    <a:pt x="1166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505985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DEB3F2-A0FA-4C41-9EC1-48516643B0D2}"/>
              </a:ext>
            </a:extLst>
          </p:cNvPr>
          <p:cNvGrpSpPr/>
          <p:nvPr/>
        </p:nvGrpSpPr>
        <p:grpSpPr>
          <a:xfrm>
            <a:off x="3778250" y="1452563"/>
            <a:ext cx="4711701" cy="4394201"/>
            <a:chOff x="3778250" y="1452563"/>
            <a:chExt cx="4711701" cy="439420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EC75D1A-B798-40F6-A619-8B40578D0306}"/>
                </a:ext>
              </a:extLst>
            </p:cNvPr>
            <p:cNvSpPr/>
            <p:nvPr/>
          </p:nvSpPr>
          <p:spPr>
            <a:xfrm>
              <a:off x="5384800" y="1452563"/>
              <a:ext cx="1200150" cy="481012"/>
            </a:xfrm>
            <a:custGeom>
              <a:avLst/>
              <a:gdLst>
                <a:gd name="connsiteX0" fmla="*/ 561975 w 1200150"/>
                <a:gd name="connsiteY0" fmla="*/ 421481 h 481012"/>
                <a:gd name="connsiteX1" fmla="*/ 442913 w 1200150"/>
                <a:gd name="connsiteY1" fmla="*/ 361950 h 481012"/>
                <a:gd name="connsiteX2" fmla="*/ 278607 w 1200150"/>
                <a:gd name="connsiteY2" fmla="*/ 257175 h 481012"/>
                <a:gd name="connsiteX3" fmla="*/ 188119 w 1200150"/>
                <a:gd name="connsiteY3" fmla="*/ 195262 h 481012"/>
                <a:gd name="connsiteX4" fmla="*/ 80963 w 1200150"/>
                <a:gd name="connsiteY4" fmla="*/ 116681 h 481012"/>
                <a:gd name="connsiteX5" fmla="*/ 21432 w 1200150"/>
                <a:gd name="connsiteY5" fmla="*/ 71437 h 481012"/>
                <a:gd name="connsiteX6" fmla="*/ 9525 w 1200150"/>
                <a:gd name="connsiteY6" fmla="*/ 57150 h 481012"/>
                <a:gd name="connsiteX7" fmla="*/ 2382 w 1200150"/>
                <a:gd name="connsiteY7" fmla="*/ 40481 h 481012"/>
                <a:gd name="connsiteX8" fmla="*/ 0 w 1200150"/>
                <a:gd name="connsiteY8" fmla="*/ 23812 h 481012"/>
                <a:gd name="connsiteX9" fmla="*/ 2382 w 1200150"/>
                <a:gd name="connsiteY9" fmla="*/ 7143 h 481012"/>
                <a:gd name="connsiteX10" fmla="*/ 14288 w 1200150"/>
                <a:gd name="connsiteY10" fmla="*/ 0 h 481012"/>
                <a:gd name="connsiteX11" fmla="*/ 38100 w 1200150"/>
                <a:gd name="connsiteY11" fmla="*/ 0 h 481012"/>
                <a:gd name="connsiteX12" fmla="*/ 80963 w 1200150"/>
                <a:gd name="connsiteY12" fmla="*/ 21431 h 481012"/>
                <a:gd name="connsiteX13" fmla="*/ 180975 w 1200150"/>
                <a:gd name="connsiteY13" fmla="*/ 64293 h 481012"/>
                <a:gd name="connsiteX14" fmla="*/ 242888 w 1200150"/>
                <a:gd name="connsiteY14" fmla="*/ 85725 h 481012"/>
                <a:gd name="connsiteX15" fmla="*/ 321469 w 1200150"/>
                <a:gd name="connsiteY15" fmla="*/ 111918 h 481012"/>
                <a:gd name="connsiteX16" fmla="*/ 421482 w 1200150"/>
                <a:gd name="connsiteY16" fmla="*/ 140493 h 481012"/>
                <a:gd name="connsiteX17" fmla="*/ 492919 w 1200150"/>
                <a:gd name="connsiteY17" fmla="*/ 154781 h 481012"/>
                <a:gd name="connsiteX18" fmla="*/ 564357 w 1200150"/>
                <a:gd name="connsiteY18" fmla="*/ 166687 h 481012"/>
                <a:gd name="connsiteX19" fmla="*/ 633413 w 1200150"/>
                <a:gd name="connsiteY19" fmla="*/ 173831 h 481012"/>
                <a:gd name="connsiteX20" fmla="*/ 700088 w 1200150"/>
                <a:gd name="connsiteY20" fmla="*/ 173831 h 481012"/>
                <a:gd name="connsiteX21" fmla="*/ 788194 w 1200150"/>
                <a:gd name="connsiteY21" fmla="*/ 171450 h 481012"/>
                <a:gd name="connsiteX22" fmla="*/ 873919 w 1200150"/>
                <a:gd name="connsiteY22" fmla="*/ 159543 h 481012"/>
                <a:gd name="connsiteX23" fmla="*/ 928688 w 1200150"/>
                <a:gd name="connsiteY23" fmla="*/ 145256 h 481012"/>
                <a:gd name="connsiteX24" fmla="*/ 971550 w 1200150"/>
                <a:gd name="connsiteY24" fmla="*/ 159543 h 481012"/>
                <a:gd name="connsiteX25" fmla="*/ 1033463 w 1200150"/>
                <a:gd name="connsiteY25" fmla="*/ 185737 h 481012"/>
                <a:gd name="connsiteX26" fmla="*/ 1083469 w 1200150"/>
                <a:gd name="connsiteY26" fmla="*/ 216693 h 481012"/>
                <a:gd name="connsiteX27" fmla="*/ 1128713 w 1200150"/>
                <a:gd name="connsiteY27" fmla="*/ 250031 h 481012"/>
                <a:gd name="connsiteX28" fmla="*/ 1157288 w 1200150"/>
                <a:gd name="connsiteY28" fmla="*/ 280987 h 481012"/>
                <a:gd name="connsiteX29" fmla="*/ 1176338 w 1200150"/>
                <a:gd name="connsiteY29" fmla="*/ 307181 h 481012"/>
                <a:gd name="connsiteX30" fmla="*/ 1190625 w 1200150"/>
                <a:gd name="connsiteY30" fmla="*/ 340518 h 481012"/>
                <a:gd name="connsiteX31" fmla="*/ 1195388 w 1200150"/>
                <a:gd name="connsiteY31" fmla="*/ 364331 h 481012"/>
                <a:gd name="connsiteX32" fmla="*/ 1200150 w 1200150"/>
                <a:gd name="connsiteY32" fmla="*/ 395287 h 481012"/>
                <a:gd name="connsiteX33" fmla="*/ 1200150 w 1200150"/>
                <a:gd name="connsiteY33" fmla="*/ 421481 h 481012"/>
                <a:gd name="connsiteX34" fmla="*/ 1195388 w 1200150"/>
                <a:gd name="connsiteY34" fmla="*/ 438150 h 481012"/>
                <a:gd name="connsiteX35" fmla="*/ 1173957 w 1200150"/>
                <a:gd name="connsiteY35" fmla="*/ 454818 h 481012"/>
                <a:gd name="connsiteX36" fmla="*/ 1131094 w 1200150"/>
                <a:gd name="connsiteY36" fmla="*/ 466725 h 481012"/>
                <a:gd name="connsiteX37" fmla="*/ 1064419 w 1200150"/>
                <a:gd name="connsiteY37" fmla="*/ 478631 h 481012"/>
                <a:gd name="connsiteX38" fmla="*/ 978694 w 1200150"/>
                <a:gd name="connsiteY38" fmla="*/ 481012 h 481012"/>
                <a:gd name="connsiteX39" fmla="*/ 873919 w 1200150"/>
                <a:gd name="connsiteY39" fmla="*/ 478631 h 481012"/>
                <a:gd name="connsiteX40" fmla="*/ 783432 w 1200150"/>
                <a:gd name="connsiteY40" fmla="*/ 473868 h 481012"/>
                <a:gd name="connsiteX41" fmla="*/ 719138 w 1200150"/>
                <a:gd name="connsiteY41" fmla="*/ 466725 h 481012"/>
                <a:gd name="connsiteX42" fmla="*/ 640557 w 1200150"/>
                <a:gd name="connsiteY42" fmla="*/ 452437 h 481012"/>
                <a:gd name="connsiteX43" fmla="*/ 561975 w 1200150"/>
                <a:gd name="connsiteY43" fmla="*/ 421481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00150" h="481012">
                  <a:moveTo>
                    <a:pt x="561975" y="421481"/>
                  </a:moveTo>
                  <a:lnTo>
                    <a:pt x="442913" y="361950"/>
                  </a:lnTo>
                  <a:lnTo>
                    <a:pt x="278607" y="257175"/>
                  </a:lnTo>
                  <a:lnTo>
                    <a:pt x="188119" y="195262"/>
                  </a:lnTo>
                  <a:lnTo>
                    <a:pt x="80963" y="116681"/>
                  </a:lnTo>
                  <a:lnTo>
                    <a:pt x="21432" y="71437"/>
                  </a:lnTo>
                  <a:lnTo>
                    <a:pt x="9525" y="57150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80963" y="21431"/>
                  </a:lnTo>
                  <a:lnTo>
                    <a:pt x="180975" y="64293"/>
                  </a:lnTo>
                  <a:lnTo>
                    <a:pt x="242888" y="85725"/>
                  </a:lnTo>
                  <a:lnTo>
                    <a:pt x="321469" y="111918"/>
                  </a:lnTo>
                  <a:lnTo>
                    <a:pt x="421482" y="140493"/>
                  </a:lnTo>
                  <a:lnTo>
                    <a:pt x="492919" y="154781"/>
                  </a:lnTo>
                  <a:lnTo>
                    <a:pt x="564357" y="166687"/>
                  </a:lnTo>
                  <a:lnTo>
                    <a:pt x="633413" y="173831"/>
                  </a:lnTo>
                  <a:lnTo>
                    <a:pt x="700088" y="173831"/>
                  </a:lnTo>
                  <a:lnTo>
                    <a:pt x="788194" y="171450"/>
                  </a:lnTo>
                  <a:lnTo>
                    <a:pt x="873919" y="159543"/>
                  </a:lnTo>
                  <a:lnTo>
                    <a:pt x="928688" y="145256"/>
                  </a:lnTo>
                  <a:lnTo>
                    <a:pt x="971550" y="159543"/>
                  </a:lnTo>
                  <a:lnTo>
                    <a:pt x="1033463" y="185737"/>
                  </a:lnTo>
                  <a:lnTo>
                    <a:pt x="1083469" y="216693"/>
                  </a:lnTo>
                  <a:lnTo>
                    <a:pt x="1128713" y="250031"/>
                  </a:lnTo>
                  <a:lnTo>
                    <a:pt x="1157288" y="280987"/>
                  </a:lnTo>
                  <a:lnTo>
                    <a:pt x="1176338" y="307181"/>
                  </a:lnTo>
                  <a:lnTo>
                    <a:pt x="1190625" y="340518"/>
                  </a:lnTo>
                  <a:lnTo>
                    <a:pt x="1195388" y="364331"/>
                  </a:lnTo>
                  <a:lnTo>
                    <a:pt x="1200150" y="395287"/>
                  </a:lnTo>
                  <a:lnTo>
                    <a:pt x="1200150" y="421481"/>
                  </a:lnTo>
                  <a:lnTo>
                    <a:pt x="1195388" y="438150"/>
                  </a:lnTo>
                  <a:lnTo>
                    <a:pt x="1173957" y="454818"/>
                  </a:lnTo>
                  <a:lnTo>
                    <a:pt x="1131094" y="466725"/>
                  </a:lnTo>
                  <a:lnTo>
                    <a:pt x="1064419" y="478631"/>
                  </a:lnTo>
                  <a:lnTo>
                    <a:pt x="978694" y="481012"/>
                  </a:lnTo>
                  <a:lnTo>
                    <a:pt x="873919" y="478631"/>
                  </a:lnTo>
                  <a:lnTo>
                    <a:pt x="783432" y="473868"/>
                  </a:lnTo>
                  <a:lnTo>
                    <a:pt x="719138" y="466725"/>
                  </a:lnTo>
                  <a:lnTo>
                    <a:pt x="640557" y="452437"/>
                  </a:lnTo>
                  <a:lnTo>
                    <a:pt x="561975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5">
              <a:extLst>
                <a:ext uri="{FF2B5EF4-FFF2-40B4-BE49-F238E27FC236}">
                  <a16:creationId xmlns:a16="http://schemas.microsoft.com/office/drawing/2014/main" id="{DA967678-F277-4221-A08F-B9B02E626E82}"/>
                </a:ext>
              </a:extLst>
            </p:cNvPr>
            <p:cNvSpPr/>
            <p:nvPr/>
          </p:nvSpPr>
          <p:spPr>
            <a:xfrm>
              <a:off x="4729164" y="2443164"/>
              <a:ext cx="1603375" cy="612775"/>
            </a:xfrm>
            <a:custGeom>
              <a:avLst/>
              <a:gdLst>
                <a:gd name="connsiteX0" fmla="*/ 776287 w 1602581"/>
                <a:gd name="connsiteY0" fmla="*/ 223837 h 611981"/>
                <a:gd name="connsiteX1" fmla="*/ 678656 w 1602581"/>
                <a:gd name="connsiteY1" fmla="*/ 254793 h 611981"/>
                <a:gd name="connsiteX2" fmla="*/ 583406 w 1602581"/>
                <a:gd name="connsiteY2" fmla="*/ 285750 h 611981"/>
                <a:gd name="connsiteX3" fmla="*/ 452437 w 1602581"/>
                <a:gd name="connsiteY3" fmla="*/ 319087 h 611981"/>
                <a:gd name="connsiteX4" fmla="*/ 340518 w 1602581"/>
                <a:gd name="connsiteY4" fmla="*/ 333375 h 611981"/>
                <a:gd name="connsiteX5" fmla="*/ 278606 w 1602581"/>
                <a:gd name="connsiteY5" fmla="*/ 338137 h 611981"/>
                <a:gd name="connsiteX6" fmla="*/ 233362 w 1602581"/>
                <a:gd name="connsiteY6" fmla="*/ 328612 h 611981"/>
                <a:gd name="connsiteX7" fmla="*/ 190500 w 1602581"/>
                <a:gd name="connsiteY7" fmla="*/ 314325 h 611981"/>
                <a:gd name="connsiteX8" fmla="*/ 140493 w 1602581"/>
                <a:gd name="connsiteY8" fmla="*/ 276225 h 611981"/>
                <a:gd name="connsiteX9" fmla="*/ 83343 w 1602581"/>
                <a:gd name="connsiteY9" fmla="*/ 221456 h 611981"/>
                <a:gd name="connsiteX10" fmla="*/ 45243 w 1602581"/>
                <a:gd name="connsiteY10" fmla="*/ 188118 h 611981"/>
                <a:gd name="connsiteX11" fmla="*/ 19050 w 1602581"/>
                <a:gd name="connsiteY11" fmla="*/ 183356 h 611981"/>
                <a:gd name="connsiteX12" fmla="*/ 4762 w 1602581"/>
                <a:gd name="connsiteY12" fmla="*/ 197643 h 611981"/>
                <a:gd name="connsiteX13" fmla="*/ 0 w 1602581"/>
                <a:gd name="connsiteY13" fmla="*/ 216693 h 611981"/>
                <a:gd name="connsiteX14" fmla="*/ 2381 w 1602581"/>
                <a:gd name="connsiteY14" fmla="*/ 254793 h 611981"/>
                <a:gd name="connsiteX15" fmla="*/ 23812 w 1602581"/>
                <a:gd name="connsiteY15" fmla="*/ 326231 h 611981"/>
                <a:gd name="connsiteX16" fmla="*/ 61912 w 1602581"/>
                <a:gd name="connsiteY16" fmla="*/ 411956 h 611981"/>
                <a:gd name="connsiteX17" fmla="*/ 109537 w 1602581"/>
                <a:gd name="connsiteY17" fmla="*/ 476250 h 611981"/>
                <a:gd name="connsiteX18" fmla="*/ 154781 w 1602581"/>
                <a:gd name="connsiteY18" fmla="*/ 523875 h 611981"/>
                <a:gd name="connsiteX19" fmla="*/ 176212 w 1602581"/>
                <a:gd name="connsiteY19" fmla="*/ 538162 h 611981"/>
                <a:gd name="connsiteX20" fmla="*/ 252412 w 1602581"/>
                <a:gd name="connsiteY20" fmla="*/ 583406 h 611981"/>
                <a:gd name="connsiteX21" fmla="*/ 309562 w 1602581"/>
                <a:gd name="connsiteY21" fmla="*/ 607218 h 611981"/>
                <a:gd name="connsiteX22" fmla="*/ 354806 w 1602581"/>
                <a:gd name="connsiteY22" fmla="*/ 611981 h 611981"/>
                <a:gd name="connsiteX23" fmla="*/ 388143 w 1602581"/>
                <a:gd name="connsiteY23" fmla="*/ 607218 h 611981"/>
                <a:gd name="connsiteX24" fmla="*/ 442912 w 1602581"/>
                <a:gd name="connsiteY24" fmla="*/ 578643 h 611981"/>
                <a:gd name="connsiteX25" fmla="*/ 607218 w 1602581"/>
                <a:gd name="connsiteY25" fmla="*/ 478631 h 611981"/>
                <a:gd name="connsiteX26" fmla="*/ 792956 w 1602581"/>
                <a:gd name="connsiteY26" fmla="*/ 395287 h 611981"/>
                <a:gd name="connsiteX27" fmla="*/ 954881 w 1602581"/>
                <a:gd name="connsiteY27" fmla="*/ 326231 h 611981"/>
                <a:gd name="connsiteX28" fmla="*/ 1054893 w 1602581"/>
                <a:gd name="connsiteY28" fmla="*/ 280987 h 611981"/>
                <a:gd name="connsiteX29" fmla="*/ 1162050 w 1602581"/>
                <a:gd name="connsiteY29" fmla="*/ 250031 h 611981"/>
                <a:gd name="connsiteX30" fmla="*/ 1204912 w 1602581"/>
                <a:gd name="connsiteY30" fmla="*/ 254793 h 611981"/>
                <a:gd name="connsiteX31" fmla="*/ 1602581 w 1602581"/>
                <a:gd name="connsiteY31" fmla="*/ 223837 h 611981"/>
                <a:gd name="connsiteX32" fmla="*/ 1597818 w 1602581"/>
                <a:gd name="connsiteY32" fmla="*/ 188118 h 611981"/>
                <a:gd name="connsiteX33" fmla="*/ 1581150 w 1602581"/>
                <a:gd name="connsiteY33" fmla="*/ 157162 h 611981"/>
                <a:gd name="connsiteX34" fmla="*/ 1535906 w 1602581"/>
                <a:gd name="connsiteY34" fmla="*/ 114300 h 611981"/>
                <a:gd name="connsiteX35" fmla="*/ 1450181 w 1602581"/>
                <a:gd name="connsiteY35" fmla="*/ 61912 h 611981"/>
                <a:gd name="connsiteX36" fmla="*/ 1366837 w 1602581"/>
                <a:gd name="connsiteY36" fmla="*/ 23812 h 611981"/>
                <a:gd name="connsiteX37" fmla="*/ 1323975 w 1602581"/>
                <a:gd name="connsiteY37" fmla="*/ 0 h 611981"/>
                <a:gd name="connsiteX38" fmla="*/ 1307306 w 1602581"/>
                <a:gd name="connsiteY38" fmla="*/ 2381 h 611981"/>
                <a:gd name="connsiteX39" fmla="*/ 1264443 w 1602581"/>
                <a:gd name="connsiteY39" fmla="*/ 11906 h 611981"/>
                <a:gd name="connsiteX40" fmla="*/ 1195387 w 1602581"/>
                <a:gd name="connsiteY40" fmla="*/ 40481 h 611981"/>
                <a:gd name="connsiteX41" fmla="*/ 1143000 w 1602581"/>
                <a:gd name="connsiteY41" fmla="*/ 76200 h 611981"/>
                <a:gd name="connsiteX42" fmla="*/ 1119187 w 1602581"/>
                <a:gd name="connsiteY42" fmla="*/ 95250 h 611981"/>
                <a:gd name="connsiteX43" fmla="*/ 950118 w 1602581"/>
                <a:gd name="connsiteY43" fmla="*/ 157162 h 611981"/>
                <a:gd name="connsiteX44" fmla="*/ 776287 w 1602581"/>
                <a:gd name="connsiteY44" fmla="*/ 2238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611981">
                  <a:moveTo>
                    <a:pt x="776287" y="223837"/>
                  </a:moveTo>
                  <a:lnTo>
                    <a:pt x="678656" y="254793"/>
                  </a:lnTo>
                  <a:lnTo>
                    <a:pt x="583406" y="285750"/>
                  </a:lnTo>
                  <a:lnTo>
                    <a:pt x="452437" y="319087"/>
                  </a:lnTo>
                  <a:lnTo>
                    <a:pt x="340518" y="333375"/>
                  </a:lnTo>
                  <a:lnTo>
                    <a:pt x="278606" y="338137"/>
                  </a:lnTo>
                  <a:lnTo>
                    <a:pt x="233362" y="328612"/>
                  </a:lnTo>
                  <a:lnTo>
                    <a:pt x="190500" y="314325"/>
                  </a:lnTo>
                  <a:lnTo>
                    <a:pt x="140493" y="276225"/>
                  </a:lnTo>
                  <a:lnTo>
                    <a:pt x="83343" y="221456"/>
                  </a:lnTo>
                  <a:lnTo>
                    <a:pt x="45243" y="188118"/>
                  </a:lnTo>
                  <a:lnTo>
                    <a:pt x="19050" y="183356"/>
                  </a:lnTo>
                  <a:lnTo>
                    <a:pt x="4762" y="197643"/>
                  </a:lnTo>
                  <a:lnTo>
                    <a:pt x="0" y="216693"/>
                  </a:lnTo>
                  <a:lnTo>
                    <a:pt x="2381" y="254793"/>
                  </a:lnTo>
                  <a:lnTo>
                    <a:pt x="23812" y="326231"/>
                  </a:lnTo>
                  <a:lnTo>
                    <a:pt x="61912" y="411956"/>
                  </a:lnTo>
                  <a:lnTo>
                    <a:pt x="109537" y="476250"/>
                  </a:lnTo>
                  <a:lnTo>
                    <a:pt x="154781" y="523875"/>
                  </a:lnTo>
                  <a:lnTo>
                    <a:pt x="176212" y="538162"/>
                  </a:lnTo>
                  <a:lnTo>
                    <a:pt x="252412" y="583406"/>
                  </a:lnTo>
                  <a:lnTo>
                    <a:pt x="309562" y="607218"/>
                  </a:lnTo>
                  <a:lnTo>
                    <a:pt x="354806" y="611981"/>
                  </a:lnTo>
                  <a:lnTo>
                    <a:pt x="388143" y="607218"/>
                  </a:lnTo>
                  <a:lnTo>
                    <a:pt x="442912" y="578643"/>
                  </a:lnTo>
                  <a:lnTo>
                    <a:pt x="607218" y="478631"/>
                  </a:lnTo>
                  <a:lnTo>
                    <a:pt x="792956" y="395287"/>
                  </a:lnTo>
                  <a:lnTo>
                    <a:pt x="954881" y="326231"/>
                  </a:lnTo>
                  <a:lnTo>
                    <a:pt x="1054893" y="280987"/>
                  </a:lnTo>
                  <a:lnTo>
                    <a:pt x="1162050" y="250031"/>
                  </a:lnTo>
                  <a:lnTo>
                    <a:pt x="1204912" y="254793"/>
                  </a:lnTo>
                  <a:lnTo>
                    <a:pt x="1602581" y="223837"/>
                  </a:lnTo>
                  <a:lnTo>
                    <a:pt x="1597818" y="188118"/>
                  </a:lnTo>
                  <a:lnTo>
                    <a:pt x="1581150" y="157162"/>
                  </a:lnTo>
                  <a:lnTo>
                    <a:pt x="1535906" y="114300"/>
                  </a:lnTo>
                  <a:lnTo>
                    <a:pt x="1450181" y="61912"/>
                  </a:lnTo>
                  <a:lnTo>
                    <a:pt x="1366837" y="23812"/>
                  </a:lnTo>
                  <a:lnTo>
                    <a:pt x="1323975" y="0"/>
                  </a:lnTo>
                  <a:lnTo>
                    <a:pt x="1307306" y="2381"/>
                  </a:lnTo>
                  <a:lnTo>
                    <a:pt x="1264443" y="11906"/>
                  </a:lnTo>
                  <a:lnTo>
                    <a:pt x="1195387" y="40481"/>
                  </a:lnTo>
                  <a:lnTo>
                    <a:pt x="1143000" y="76200"/>
                  </a:lnTo>
                  <a:lnTo>
                    <a:pt x="1119187" y="95250"/>
                  </a:lnTo>
                  <a:lnTo>
                    <a:pt x="950118" y="157162"/>
                  </a:lnTo>
                  <a:lnTo>
                    <a:pt x="7762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CC74CF26-CA31-48AE-A696-EA769C721202}"/>
                </a:ext>
              </a:extLst>
            </p:cNvPr>
            <p:cNvSpPr/>
            <p:nvPr/>
          </p:nvSpPr>
          <p:spPr>
            <a:xfrm rot="16200000">
              <a:off x="4500564" y="4014789"/>
              <a:ext cx="3203575" cy="460375"/>
            </a:xfrm>
            <a:custGeom>
              <a:avLst/>
              <a:gdLst>
                <a:gd name="connsiteX0" fmla="*/ 1308100 w 3203575"/>
                <a:gd name="connsiteY0" fmla="*/ 85725 h 460375"/>
                <a:gd name="connsiteX1" fmla="*/ 2212975 w 3203575"/>
                <a:gd name="connsiteY1" fmla="*/ 82550 h 460375"/>
                <a:gd name="connsiteX2" fmla="*/ 2667000 w 3203575"/>
                <a:gd name="connsiteY2" fmla="*/ 88900 h 460375"/>
                <a:gd name="connsiteX3" fmla="*/ 2949575 w 3203575"/>
                <a:gd name="connsiteY3" fmla="*/ 88900 h 460375"/>
                <a:gd name="connsiteX4" fmla="*/ 3101975 w 3203575"/>
                <a:gd name="connsiteY4" fmla="*/ 88900 h 460375"/>
                <a:gd name="connsiteX5" fmla="*/ 3133725 w 3203575"/>
                <a:gd name="connsiteY5" fmla="*/ 76200 h 460375"/>
                <a:gd name="connsiteX6" fmla="*/ 3146425 w 3203575"/>
                <a:gd name="connsiteY6" fmla="*/ 53975 h 460375"/>
                <a:gd name="connsiteX7" fmla="*/ 3152775 w 3203575"/>
                <a:gd name="connsiteY7" fmla="*/ 22225 h 460375"/>
                <a:gd name="connsiteX8" fmla="*/ 3187700 w 3203575"/>
                <a:gd name="connsiteY8" fmla="*/ 57150 h 460375"/>
                <a:gd name="connsiteX9" fmla="*/ 3203575 w 3203575"/>
                <a:gd name="connsiteY9" fmla="*/ 454025 h 460375"/>
                <a:gd name="connsiteX10" fmla="*/ 3181350 w 3203575"/>
                <a:gd name="connsiteY10" fmla="*/ 460375 h 460375"/>
                <a:gd name="connsiteX11" fmla="*/ 3140075 w 3203575"/>
                <a:gd name="connsiteY11" fmla="*/ 444500 h 460375"/>
                <a:gd name="connsiteX12" fmla="*/ 3063875 w 3203575"/>
                <a:gd name="connsiteY12" fmla="*/ 400050 h 460375"/>
                <a:gd name="connsiteX13" fmla="*/ 2994025 w 3203575"/>
                <a:gd name="connsiteY13" fmla="*/ 368300 h 460375"/>
                <a:gd name="connsiteX14" fmla="*/ 2946400 w 3203575"/>
                <a:gd name="connsiteY14" fmla="*/ 352425 h 460375"/>
                <a:gd name="connsiteX15" fmla="*/ 2847975 w 3203575"/>
                <a:gd name="connsiteY15" fmla="*/ 349250 h 460375"/>
                <a:gd name="connsiteX16" fmla="*/ 2403475 w 3203575"/>
                <a:gd name="connsiteY16" fmla="*/ 323850 h 460375"/>
                <a:gd name="connsiteX17" fmla="*/ 2190750 w 3203575"/>
                <a:gd name="connsiteY17" fmla="*/ 307975 h 460375"/>
                <a:gd name="connsiteX18" fmla="*/ 2022475 w 3203575"/>
                <a:gd name="connsiteY18" fmla="*/ 304800 h 460375"/>
                <a:gd name="connsiteX19" fmla="*/ 1651000 w 3203575"/>
                <a:gd name="connsiteY19" fmla="*/ 304800 h 460375"/>
                <a:gd name="connsiteX20" fmla="*/ 1187450 w 3203575"/>
                <a:gd name="connsiteY20" fmla="*/ 314325 h 460375"/>
                <a:gd name="connsiteX21" fmla="*/ 1063625 w 3203575"/>
                <a:gd name="connsiteY21" fmla="*/ 320675 h 460375"/>
                <a:gd name="connsiteX22" fmla="*/ 847725 w 3203575"/>
                <a:gd name="connsiteY22" fmla="*/ 336550 h 460375"/>
                <a:gd name="connsiteX23" fmla="*/ 742950 w 3203575"/>
                <a:gd name="connsiteY23" fmla="*/ 349250 h 460375"/>
                <a:gd name="connsiteX24" fmla="*/ 650875 w 3203575"/>
                <a:gd name="connsiteY24" fmla="*/ 368300 h 460375"/>
                <a:gd name="connsiteX25" fmla="*/ 609600 w 3203575"/>
                <a:gd name="connsiteY25" fmla="*/ 374650 h 460375"/>
                <a:gd name="connsiteX26" fmla="*/ 533400 w 3203575"/>
                <a:gd name="connsiteY26" fmla="*/ 374650 h 460375"/>
                <a:gd name="connsiteX27" fmla="*/ 396875 w 3203575"/>
                <a:gd name="connsiteY27" fmla="*/ 355600 h 460375"/>
                <a:gd name="connsiteX28" fmla="*/ 295275 w 3203575"/>
                <a:gd name="connsiteY28" fmla="*/ 333375 h 460375"/>
                <a:gd name="connsiteX29" fmla="*/ 187325 w 3203575"/>
                <a:gd name="connsiteY29" fmla="*/ 282575 h 460375"/>
                <a:gd name="connsiteX30" fmla="*/ 107950 w 3203575"/>
                <a:gd name="connsiteY30" fmla="*/ 247650 h 460375"/>
                <a:gd name="connsiteX31" fmla="*/ 47625 w 3203575"/>
                <a:gd name="connsiteY31" fmla="*/ 215900 h 460375"/>
                <a:gd name="connsiteX32" fmla="*/ 25400 w 3203575"/>
                <a:gd name="connsiteY32" fmla="*/ 193675 h 460375"/>
                <a:gd name="connsiteX33" fmla="*/ 0 w 3203575"/>
                <a:gd name="connsiteY33" fmla="*/ 139700 h 460375"/>
                <a:gd name="connsiteX34" fmla="*/ 0 w 3203575"/>
                <a:gd name="connsiteY34" fmla="*/ 95250 h 460375"/>
                <a:gd name="connsiteX35" fmla="*/ 34925 w 3203575"/>
                <a:gd name="connsiteY35" fmla="*/ 50800 h 460375"/>
                <a:gd name="connsiteX36" fmla="*/ 120650 w 3203575"/>
                <a:gd name="connsiteY36" fmla="*/ 0 h 460375"/>
                <a:gd name="connsiteX37" fmla="*/ 523875 w 3203575"/>
                <a:gd name="connsiteY37" fmla="*/ 12700 h 460375"/>
                <a:gd name="connsiteX38" fmla="*/ 571500 w 3203575"/>
                <a:gd name="connsiteY38" fmla="*/ 66675 h 460375"/>
                <a:gd name="connsiteX39" fmla="*/ 628650 w 3203575"/>
                <a:gd name="connsiteY39" fmla="*/ 82550 h 460375"/>
                <a:gd name="connsiteX40" fmla="*/ 800100 w 3203575"/>
                <a:gd name="connsiteY40" fmla="*/ 88900 h 460375"/>
                <a:gd name="connsiteX41" fmla="*/ 1308100 w 3203575"/>
                <a:gd name="connsiteY41" fmla="*/ 85725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03575" h="460375">
                  <a:moveTo>
                    <a:pt x="1308100" y="85725"/>
                  </a:moveTo>
                  <a:lnTo>
                    <a:pt x="2212975" y="82550"/>
                  </a:lnTo>
                  <a:lnTo>
                    <a:pt x="2667000" y="88900"/>
                  </a:lnTo>
                  <a:lnTo>
                    <a:pt x="2949575" y="88900"/>
                  </a:lnTo>
                  <a:lnTo>
                    <a:pt x="3101975" y="88900"/>
                  </a:lnTo>
                  <a:lnTo>
                    <a:pt x="3133725" y="76200"/>
                  </a:lnTo>
                  <a:lnTo>
                    <a:pt x="3146425" y="53975"/>
                  </a:lnTo>
                  <a:lnTo>
                    <a:pt x="3152775" y="22225"/>
                  </a:lnTo>
                  <a:lnTo>
                    <a:pt x="3187700" y="57150"/>
                  </a:lnTo>
                  <a:lnTo>
                    <a:pt x="3203575" y="454025"/>
                  </a:lnTo>
                  <a:lnTo>
                    <a:pt x="3181350" y="460375"/>
                  </a:lnTo>
                  <a:lnTo>
                    <a:pt x="3140075" y="444500"/>
                  </a:lnTo>
                  <a:lnTo>
                    <a:pt x="3063875" y="400050"/>
                  </a:lnTo>
                  <a:lnTo>
                    <a:pt x="2994025" y="368300"/>
                  </a:lnTo>
                  <a:lnTo>
                    <a:pt x="2946400" y="352425"/>
                  </a:lnTo>
                  <a:lnTo>
                    <a:pt x="2847975" y="349250"/>
                  </a:lnTo>
                  <a:lnTo>
                    <a:pt x="2403475" y="323850"/>
                  </a:lnTo>
                  <a:lnTo>
                    <a:pt x="2190750" y="307975"/>
                  </a:lnTo>
                  <a:lnTo>
                    <a:pt x="2022475" y="304800"/>
                  </a:lnTo>
                  <a:lnTo>
                    <a:pt x="1651000" y="304800"/>
                  </a:lnTo>
                  <a:lnTo>
                    <a:pt x="1187450" y="314325"/>
                  </a:lnTo>
                  <a:lnTo>
                    <a:pt x="1063625" y="320675"/>
                  </a:lnTo>
                  <a:lnTo>
                    <a:pt x="847725" y="336550"/>
                  </a:lnTo>
                  <a:lnTo>
                    <a:pt x="742950" y="349250"/>
                  </a:lnTo>
                  <a:lnTo>
                    <a:pt x="650875" y="368300"/>
                  </a:lnTo>
                  <a:lnTo>
                    <a:pt x="609600" y="374650"/>
                  </a:lnTo>
                  <a:lnTo>
                    <a:pt x="533400" y="374650"/>
                  </a:lnTo>
                  <a:lnTo>
                    <a:pt x="396875" y="355600"/>
                  </a:lnTo>
                  <a:lnTo>
                    <a:pt x="295275" y="333375"/>
                  </a:lnTo>
                  <a:lnTo>
                    <a:pt x="187325" y="282575"/>
                  </a:lnTo>
                  <a:lnTo>
                    <a:pt x="107950" y="247650"/>
                  </a:lnTo>
                  <a:lnTo>
                    <a:pt x="47625" y="215900"/>
                  </a:lnTo>
                  <a:lnTo>
                    <a:pt x="25400" y="193675"/>
                  </a:lnTo>
                  <a:lnTo>
                    <a:pt x="0" y="139700"/>
                  </a:lnTo>
                  <a:lnTo>
                    <a:pt x="0" y="95250"/>
                  </a:lnTo>
                  <a:lnTo>
                    <a:pt x="34925" y="50800"/>
                  </a:lnTo>
                  <a:lnTo>
                    <a:pt x="120650" y="0"/>
                  </a:lnTo>
                  <a:lnTo>
                    <a:pt x="523875" y="12700"/>
                  </a:lnTo>
                  <a:lnTo>
                    <a:pt x="571500" y="66675"/>
                  </a:lnTo>
                  <a:lnTo>
                    <a:pt x="628650" y="82550"/>
                  </a:lnTo>
                  <a:lnTo>
                    <a:pt x="800100" y="88900"/>
                  </a:lnTo>
                  <a:lnTo>
                    <a:pt x="1308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0F221DBE-73FF-4656-B948-16D64789C26B}"/>
                </a:ext>
              </a:extLst>
            </p:cNvPr>
            <p:cNvSpPr/>
            <p:nvPr/>
          </p:nvSpPr>
          <p:spPr>
            <a:xfrm>
              <a:off x="5291138" y="5226050"/>
              <a:ext cx="633412" cy="541338"/>
            </a:xfrm>
            <a:custGeom>
              <a:avLst/>
              <a:gdLst>
                <a:gd name="connsiteX0" fmla="*/ 200025 w 728662"/>
                <a:gd name="connsiteY0" fmla="*/ 150019 h 611982"/>
                <a:gd name="connsiteX1" fmla="*/ 388143 w 728662"/>
                <a:gd name="connsiteY1" fmla="*/ 197644 h 611982"/>
                <a:gd name="connsiteX2" fmla="*/ 488156 w 728662"/>
                <a:gd name="connsiteY2" fmla="*/ 211932 h 611982"/>
                <a:gd name="connsiteX3" fmla="*/ 528637 w 728662"/>
                <a:gd name="connsiteY3" fmla="*/ 214313 h 611982"/>
                <a:gd name="connsiteX4" fmla="*/ 559593 w 728662"/>
                <a:gd name="connsiteY4" fmla="*/ 207169 h 611982"/>
                <a:gd name="connsiteX5" fmla="*/ 590550 w 728662"/>
                <a:gd name="connsiteY5" fmla="*/ 192882 h 611982"/>
                <a:gd name="connsiteX6" fmla="*/ 633412 w 728662"/>
                <a:gd name="connsiteY6" fmla="*/ 154782 h 611982"/>
                <a:gd name="connsiteX7" fmla="*/ 728662 w 728662"/>
                <a:gd name="connsiteY7" fmla="*/ 0 h 611982"/>
                <a:gd name="connsiteX8" fmla="*/ 616743 w 728662"/>
                <a:gd name="connsiteY8" fmla="*/ 611982 h 611982"/>
                <a:gd name="connsiteX9" fmla="*/ 578643 w 728662"/>
                <a:gd name="connsiteY9" fmla="*/ 588169 h 611982"/>
                <a:gd name="connsiteX10" fmla="*/ 523875 w 728662"/>
                <a:gd name="connsiteY10" fmla="*/ 519113 h 611982"/>
                <a:gd name="connsiteX11" fmla="*/ 473868 w 728662"/>
                <a:gd name="connsiteY11" fmla="*/ 464344 h 611982"/>
                <a:gd name="connsiteX12" fmla="*/ 402431 w 728662"/>
                <a:gd name="connsiteY12" fmla="*/ 409575 h 611982"/>
                <a:gd name="connsiteX13" fmla="*/ 247650 w 728662"/>
                <a:gd name="connsiteY13" fmla="*/ 307182 h 611982"/>
                <a:gd name="connsiteX14" fmla="*/ 66675 w 728662"/>
                <a:gd name="connsiteY14" fmla="*/ 183357 h 611982"/>
                <a:gd name="connsiteX15" fmla="*/ 28575 w 728662"/>
                <a:gd name="connsiteY15" fmla="*/ 159544 h 611982"/>
                <a:gd name="connsiteX16" fmla="*/ 11906 w 728662"/>
                <a:gd name="connsiteY16" fmla="*/ 145257 h 611982"/>
                <a:gd name="connsiteX17" fmla="*/ 0 w 728662"/>
                <a:gd name="connsiteY17" fmla="*/ 121444 h 611982"/>
                <a:gd name="connsiteX18" fmla="*/ 7143 w 728662"/>
                <a:gd name="connsiteY18" fmla="*/ 100013 h 611982"/>
                <a:gd name="connsiteX19" fmla="*/ 23812 w 728662"/>
                <a:gd name="connsiteY19" fmla="*/ 90488 h 611982"/>
                <a:gd name="connsiteX20" fmla="*/ 59531 w 728662"/>
                <a:gd name="connsiteY20" fmla="*/ 95250 h 611982"/>
                <a:gd name="connsiteX21" fmla="*/ 200025 w 728662"/>
                <a:gd name="connsiteY21" fmla="*/ 150019 h 611982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578643 w 734052"/>
                <a:gd name="connsiteY9" fmla="*/ 588169 h 817798"/>
                <a:gd name="connsiteX10" fmla="*/ 523875 w 734052"/>
                <a:gd name="connsiteY10" fmla="*/ 519113 h 817798"/>
                <a:gd name="connsiteX11" fmla="*/ 473868 w 734052"/>
                <a:gd name="connsiteY11" fmla="*/ 464344 h 817798"/>
                <a:gd name="connsiteX12" fmla="*/ 402431 w 734052"/>
                <a:gd name="connsiteY12" fmla="*/ 409575 h 817798"/>
                <a:gd name="connsiteX13" fmla="*/ 247650 w 734052"/>
                <a:gd name="connsiteY13" fmla="*/ 307182 h 817798"/>
                <a:gd name="connsiteX14" fmla="*/ 66675 w 734052"/>
                <a:gd name="connsiteY14" fmla="*/ 183357 h 817798"/>
                <a:gd name="connsiteX15" fmla="*/ 28575 w 734052"/>
                <a:gd name="connsiteY15" fmla="*/ 159544 h 817798"/>
                <a:gd name="connsiteX16" fmla="*/ 11906 w 734052"/>
                <a:gd name="connsiteY16" fmla="*/ 145257 h 817798"/>
                <a:gd name="connsiteX17" fmla="*/ 0 w 734052"/>
                <a:gd name="connsiteY17" fmla="*/ 121444 h 817798"/>
                <a:gd name="connsiteX18" fmla="*/ 7143 w 734052"/>
                <a:gd name="connsiteY18" fmla="*/ 100013 h 817798"/>
                <a:gd name="connsiteX19" fmla="*/ 23812 w 734052"/>
                <a:gd name="connsiteY19" fmla="*/ 90488 h 817798"/>
                <a:gd name="connsiteX20" fmla="*/ 59531 w 734052"/>
                <a:gd name="connsiteY20" fmla="*/ 95250 h 817798"/>
                <a:gd name="connsiteX21" fmla="*/ 200025 w 734052"/>
                <a:gd name="connsiteY21" fmla="*/ 150019 h 817798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609671 w 734052"/>
                <a:gd name="connsiteY9" fmla="*/ 631583 h 817798"/>
                <a:gd name="connsiteX10" fmla="*/ 578643 w 734052"/>
                <a:gd name="connsiteY10" fmla="*/ 588169 h 817798"/>
                <a:gd name="connsiteX11" fmla="*/ 523875 w 734052"/>
                <a:gd name="connsiteY11" fmla="*/ 519113 h 817798"/>
                <a:gd name="connsiteX12" fmla="*/ 473868 w 734052"/>
                <a:gd name="connsiteY12" fmla="*/ 464344 h 817798"/>
                <a:gd name="connsiteX13" fmla="*/ 402431 w 734052"/>
                <a:gd name="connsiteY13" fmla="*/ 409575 h 817798"/>
                <a:gd name="connsiteX14" fmla="*/ 247650 w 734052"/>
                <a:gd name="connsiteY14" fmla="*/ 307182 h 817798"/>
                <a:gd name="connsiteX15" fmla="*/ 66675 w 734052"/>
                <a:gd name="connsiteY15" fmla="*/ 183357 h 817798"/>
                <a:gd name="connsiteX16" fmla="*/ 28575 w 734052"/>
                <a:gd name="connsiteY16" fmla="*/ 159544 h 817798"/>
                <a:gd name="connsiteX17" fmla="*/ 11906 w 734052"/>
                <a:gd name="connsiteY17" fmla="*/ 145257 h 817798"/>
                <a:gd name="connsiteX18" fmla="*/ 0 w 734052"/>
                <a:gd name="connsiteY18" fmla="*/ 121444 h 817798"/>
                <a:gd name="connsiteX19" fmla="*/ 7143 w 734052"/>
                <a:gd name="connsiteY19" fmla="*/ 100013 h 817798"/>
                <a:gd name="connsiteX20" fmla="*/ 23812 w 734052"/>
                <a:gd name="connsiteY20" fmla="*/ 90488 h 817798"/>
                <a:gd name="connsiteX21" fmla="*/ 59531 w 734052"/>
                <a:gd name="connsiteY21" fmla="*/ 95250 h 817798"/>
                <a:gd name="connsiteX22" fmla="*/ 200025 w 734052"/>
                <a:gd name="connsiteY22" fmla="*/ 150019 h 817798"/>
                <a:gd name="connsiteX0" fmla="*/ 200025 w 728662"/>
                <a:gd name="connsiteY0" fmla="*/ 150019 h 631583"/>
                <a:gd name="connsiteX1" fmla="*/ 388143 w 728662"/>
                <a:gd name="connsiteY1" fmla="*/ 197644 h 631583"/>
                <a:gd name="connsiteX2" fmla="*/ 488156 w 728662"/>
                <a:gd name="connsiteY2" fmla="*/ 211932 h 631583"/>
                <a:gd name="connsiteX3" fmla="*/ 528637 w 728662"/>
                <a:gd name="connsiteY3" fmla="*/ 214313 h 631583"/>
                <a:gd name="connsiteX4" fmla="*/ 559593 w 728662"/>
                <a:gd name="connsiteY4" fmla="*/ 207169 h 631583"/>
                <a:gd name="connsiteX5" fmla="*/ 590550 w 728662"/>
                <a:gd name="connsiteY5" fmla="*/ 192882 h 631583"/>
                <a:gd name="connsiteX6" fmla="*/ 633412 w 728662"/>
                <a:gd name="connsiteY6" fmla="*/ 154782 h 631583"/>
                <a:gd name="connsiteX7" fmla="*/ 728662 w 728662"/>
                <a:gd name="connsiteY7" fmla="*/ 0 h 631583"/>
                <a:gd name="connsiteX8" fmla="*/ 609671 w 728662"/>
                <a:gd name="connsiteY8" fmla="*/ 631583 h 631583"/>
                <a:gd name="connsiteX9" fmla="*/ 578643 w 728662"/>
                <a:gd name="connsiteY9" fmla="*/ 588169 h 631583"/>
                <a:gd name="connsiteX10" fmla="*/ 523875 w 728662"/>
                <a:gd name="connsiteY10" fmla="*/ 519113 h 631583"/>
                <a:gd name="connsiteX11" fmla="*/ 473868 w 728662"/>
                <a:gd name="connsiteY11" fmla="*/ 464344 h 631583"/>
                <a:gd name="connsiteX12" fmla="*/ 402431 w 728662"/>
                <a:gd name="connsiteY12" fmla="*/ 409575 h 631583"/>
                <a:gd name="connsiteX13" fmla="*/ 247650 w 728662"/>
                <a:gd name="connsiteY13" fmla="*/ 307182 h 631583"/>
                <a:gd name="connsiteX14" fmla="*/ 66675 w 728662"/>
                <a:gd name="connsiteY14" fmla="*/ 183357 h 631583"/>
                <a:gd name="connsiteX15" fmla="*/ 28575 w 728662"/>
                <a:gd name="connsiteY15" fmla="*/ 159544 h 631583"/>
                <a:gd name="connsiteX16" fmla="*/ 11906 w 728662"/>
                <a:gd name="connsiteY16" fmla="*/ 145257 h 631583"/>
                <a:gd name="connsiteX17" fmla="*/ 0 w 728662"/>
                <a:gd name="connsiteY17" fmla="*/ 121444 h 631583"/>
                <a:gd name="connsiteX18" fmla="*/ 7143 w 728662"/>
                <a:gd name="connsiteY18" fmla="*/ 100013 h 631583"/>
                <a:gd name="connsiteX19" fmla="*/ 23812 w 728662"/>
                <a:gd name="connsiteY19" fmla="*/ 90488 h 631583"/>
                <a:gd name="connsiteX20" fmla="*/ 59531 w 728662"/>
                <a:gd name="connsiteY20" fmla="*/ 95250 h 631583"/>
                <a:gd name="connsiteX21" fmla="*/ 200025 w 728662"/>
                <a:gd name="connsiteY21" fmla="*/ 150019 h 631583"/>
                <a:gd name="connsiteX0" fmla="*/ 200025 w 633412"/>
                <a:gd name="connsiteY0" fmla="*/ 59531 h 541095"/>
                <a:gd name="connsiteX1" fmla="*/ 388143 w 633412"/>
                <a:gd name="connsiteY1" fmla="*/ 107156 h 541095"/>
                <a:gd name="connsiteX2" fmla="*/ 488156 w 633412"/>
                <a:gd name="connsiteY2" fmla="*/ 121444 h 541095"/>
                <a:gd name="connsiteX3" fmla="*/ 528637 w 633412"/>
                <a:gd name="connsiteY3" fmla="*/ 123825 h 541095"/>
                <a:gd name="connsiteX4" fmla="*/ 559593 w 633412"/>
                <a:gd name="connsiteY4" fmla="*/ 116681 h 541095"/>
                <a:gd name="connsiteX5" fmla="*/ 590550 w 633412"/>
                <a:gd name="connsiteY5" fmla="*/ 102394 h 541095"/>
                <a:gd name="connsiteX6" fmla="*/ 633412 w 633412"/>
                <a:gd name="connsiteY6" fmla="*/ 64294 h 541095"/>
                <a:gd name="connsiteX7" fmla="*/ 609671 w 633412"/>
                <a:gd name="connsiteY7" fmla="*/ 541095 h 541095"/>
                <a:gd name="connsiteX8" fmla="*/ 578643 w 633412"/>
                <a:gd name="connsiteY8" fmla="*/ 497681 h 541095"/>
                <a:gd name="connsiteX9" fmla="*/ 523875 w 633412"/>
                <a:gd name="connsiteY9" fmla="*/ 428625 h 541095"/>
                <a:gd name="connsiteX10" fmla="*/ 473868 w 633412"/>
                <a:gd name="connsiteY10" fmla="*/ 373856 h 541095"/>
                <a:gd name="connsiteX11" fmla="*/ 402431 w 633412"/>
                <a:gd name="connsiteY11" fmla="*/ 319087 h 541095"/>
                <a:gd name="connsiteX12" fmla="*/ 247650 w 633412"/>
                <a:gd name="connsiteY12" fmla="*/ 216694 h 541095"/>
                <a:gd name="connsiteX13" fmla="*/ 66675 w 633412"/>
                <a:gd name="connsiteY13" fmla="*/ 92869 h 541095"/>
                <a:gd name="connsiteX14" fmla="*/ 28575 w 633412"/>
                <a:gd name="connsiteY14" fmla="*/ 69056 h 541095"/>
                <a:gd name="connsiteX15" fmla="*/ 11906 w 633412"/>
                <a:gd name="connsiteY15" fmla="*/ 54769 h 541095"/>
                <a:gd name="connsiteX16" fmla="*/ 0 w 633412"/>
                <a:gd name="connsiteY16" fmla="*/ 30956 h 541095"/>
                <a:gd name="connsiteX17" fmla="*/ 7143 w 633412"/>
                <a:gd name="connsiteY17" fmla="*/ 9525 h 541095"/>
                <a:gd name="connsiteX18" fmla="*/ 23812 w 633412"/>
                <a:gd name="connsiteY18" fmla="*/ 0 h 541095"/>
                <a:gd name="connsiteX19" fmla="*/ 59531 w 633412"/>
                <a:gd name="connsiteY19" fmla="*/ 4762 h 541095"/>
                <a:gd name="connsiteX20" fmla="*/ 200025 w 633412"/>
                <a:gd name="connsiteY20" fmla="*/ 59531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412" h="541095">
                  <a:moveTo>
                    <a:pt x="200025" y="59531"/>
                  </a:moveTo>
                  <a:lnTo>
                    <a:pt x="388143" y="107156"/>
                  </a:lnTo>
                  <a:lnTo>
                    <a:pt x="488156" y="121444"/>
                  </a:lnTo>
                  <a:lnTo>
                    <a:pt x="528637" y="123825"/>
                  </a:lnTo>
                  <a:lnTo>
                    <a:pt x="559593" y="116681"/>
                  </a:lnTo>
                  <a:lnTo>
                    <a:pt x="590550" y="102394"/>
                  </a:lnTo>
                  <a:lnTo>
                    <a:pt x="633412" y="64294"/>
                  </a:lnTo>
                  <a:lnTo>
                    <a:pt x="609671" y="541095"/>
                  </a:lnTo>
                  <a:lnTo>
                    <a:pt x="578643" y="497681"/>
                  </a:lnTo>
                  <a:lnTo>
                    <a:pt x="523875" y="428625"/>
                  </a:lnTo>
                  <a:lnTo>
                    <a:pt x="473868" y="373856"/>
                  </a:lnTo>
                  <a:lnTo>
                    <a:pt x="402431" y="319087"/>
                  </a:lnTo>
                  <a:lnTo>
                    <a:pt x="247650" y="216694"/>
                  </a:lnTo>
                  <a:lnTo>
                    <a:pt x="66675" y="92869"/>
                  </a:lnTo>
                  <a:lnTo>
                    <a:pt x="28575" y="69056"/>
                  </a:lnTo>
                  <a:lnTo>
                    <a:pt x="11906" y="54769"/>
                  </a:lnTo>
                  <a:lnTo>
                    <a:pt x="0" y="30956"/>
                  </a:lnTo>
                  <a:lnTo>
                    <a:pt x="7143" y="9525"/>
                  </a:lnTo>
                  <a:lnTo>
                    <a:pt x="23812" y="0"/>
                  </a:lnTo>
                  <a:lnTo>
                    <a:pt x="59531" y="4762"/>
                  </a:lnTo>
                  <a:lnTo>
                    <a:pt x="200025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500DBF4C-9BCF-49A9-89B7-15EE91BDA350}"/>
                </a:ext>
              </a:extLst>
            </p:cNvPr>
            <p:cNvSpPr/>
            <p:nvPr/>
          </p:nvSpPr>
          <p:spPr>
            <a:xfrm>
              <a:off x="3919539" y="3475039"/>
              <a:ext cx="1000125" cy="496887"/>
            </a:xfrm>
            <a:custGeom>
              <a:avLst/>
              <a:gdLst>
                <a:gd name="connsiteX0" fmla="*/ 457200 w 1000125"/>
                <a:gd name="connsiteY0" fmla="*/ 207169 h 497681"/>
                <a:gd name="connsiteX1" fmla="*/ 569118 w 1000125"/>
                <a:gd name="connsiteY1" fmla="*/ 159544 h 497681"/>
                <a:gd name="connsiteX2" fmla="*/ 731043 w 1000125"/>
                <a:gd name="connsiteY2" fmla="*/ 100012 h 497681"/>
                <a:gd name="connsiteX3" fmla="*/ 850106 w 1000125"/>
                <a:gd name="connsiteY3" fmla="*/ 54769 h 497681"/>
                <a:gd name="connsiteX4" fmla="*/ 921543 w 1000125"/>
                <a:gd name="connsiteY4" fmla="*/ 26194 h 497681"/>
                <a:gd name="connsiteX5" fmla="*/ 1000125 w 1000125"/>
                <a:gd name="connsiteY5" fmla="*/ 0 h 497681"/>
                <a:gd name="connsiteX6" fmla="*/ 959643 w 1000125"/>
                <a:gd name="connsiteY6" fmla="*/ 226219 h 497681"/>
                <a:gd name="connsiteX7" fmla="*/ 878681 w 1000125"/>
                <a:gd name="connsiteY7" fmla="*/ 235744 h 497681"/>
                <a:gd name="connsiteX8" fmla="*/ 821531 w 1000125"/>
                <a:gd name="connsiteY8" fmla="*/ 254794 h 497681"/>
                <a:gd name="connsiteX9" fmla="*/ 754856 w 1000125"/>
                <a:gd name="connsiteY9" fmla="*/ 283369 h 497681"/>
                <a:gd name="connsiteX10" fmla="*/ 692943 w 1000125"/>
                <a:gd name="connsiteY10" fmla="*/ 309562 h 497681"/>
                <a:gd name="connsiteX11" fmla="*/ 640556 w 1000125"/>
                <a:gd name="connsiteY11" fmla="*/ 338137 h 497681"/>
                <a:gd name="connsiteX12" fmla="*/ 564356 w 1000125"/>
                <a:gd name="connsiteY12" fmla="*/ 383381 h 497681"/>
                <a:gd name="connsiteX13" fmla="*/ 483393 w 1000125"/>
                <a:gd name="connsiteY13" fmla="*/ 440531 h 497681"/>
                <a:gd name="connsiteX14" fmla="*/ 435768 w 1000125"/>
                <a:gd name="connsiteY14" fmla="*/ 473869 h 497681"/>
                <a:gd name="connsiteX15" fmla="*/ 407193 w 1000125"/>
                <a:gd name="connsiteY15" fmla="*/ 497681 h 497681"/>
                <a:gd name="connsiteX16" fmla="*/ 371475 w 1000125"/>
                <a:gd name="connsiteY16" fmla="*/ 485775 h 497681"/>
                <a:gd name="connsiteX17" fmla="*/ 323850 w 1000125"/>
                <a:gd name="connsiteY17" fmla="*/ 466725 h 497681"/>
                <a:gd name="connsiteX18" fmla="*/ 273843 w 1000125"/>
                <a:gd name="connsiteY18" fmla="*/ 442912 h 497681"/>
                <a:gd name="connsiteX19" fmla="*/ 226218 w 1000125"/>
                <a:gd name="connsiteY19" fmla="*/ 414337 h 497681"/>
                <a:gd name="connsiteX20" fmla="*/ 161925 w 1000125"/>
                <a:gd name="connsiteY20" fmla="*/ 366712 h 497681"/>
                <a:gd name="connsiteX21" fmla="*/ 116681 w 1000125"/>
                <a:gd name="connsiteY21" fmla="*/ 330994 h 497681"/>
                <a:gd name="connsiteX22" fmla="*/ 73818 w 1000125"/>
                <a:gd name="connsiteY22" fmla="*/ 288131 h 497681"/>
                <a:gd name="connsiteX23" fmla="*/ 45243 w 1000125"/>
                <a:gd name="connsiteY23" fmla="*/ 250031 h 497681"/>
                <a:gd name="connsiteX24" fmla="*/ 19050 w 1000125"/>
                <a:gd name="connsiteY24" fmla="*/ 204787 h 497681"/>
                <a:gd name="connsiteX25" fmla="*/ 0 w 1000125"/>
                <a:gd name="connsiteY25" fmla="*/ 159544 h 497681"/>
                <a:gd name="connsiteX26" fmla="*/ 0 w 1000125"/>
                <a:gd name="connsiteY26" fmla="*/ 135731 h 497681"/>
                <a:gd name="connsiteX27" fmla="*/ 4762 w 1000125"/>
                <a:gd name="connsiteY27" fmla="*/ 119062 h 497681"/>
                <a:gd name="connsiteX28" fmla="*/ 16668 w 1000125"/>
                <a:gd name="connsiteY28" fmla="*/ 114300 h 497681"/>
                <a:gd name="connsiteX29" fmla="*/ 35718 w 1000125"/>
                <a:gd name="connsiteY29" fmla="*/ 121444 h 497681"/>
                <a:gd name="connsiteX30" fmla="*/ 54768 w 1000125"/>
                <a:gd name="connsiteY30" fmla="*/ 135731 h 497681"/>
                <a:gd name="connsiteX31" fmla="*/ 90487 w 1000125"/>
                <a:gd name="connsiteY31" fmla="*/ 166687 h 497681"/>
                <a:gd name="connsiteX32" fmla="*/ 133350 w 1000125"/>
                <a:gd name="connsiteY32" fmla="*/ 202406 h 497681"/>
                <a:gd name="connsiteX33" fmla="*/ 171450 w 1000125"/>
                <a:gd name="connsiteY33" fmla="*/ 223837 h 497681"/>
                <a:gd name="connsiteX34" fmla="*/ 204787 w 1000125"/>
                <a:gd name="connsiteY34" fmla="*/ 238125 h 497681"/>
                <a:gd name="connsiteX35" fmla="*/ 233362 w 1000125"/>
                <a:gd name="connsiteY35" fmla="*/ 242887 h 497681"/>
                <a:gd name="connsiteX36" fmla="*/ 266700 w 1000125"/>
                <a:gd name="connsiteY36" fmla="*/ 242887 h 497681"/>
                <a:gd name="connsiteX37" fmla="*/ 319087 w 1000125"/>
                <a:gd name="connsiteY37" fmla="*/ 240506 h 497681"/>
                <a:gd name="connsiteX38" fmla="*/ 366712 w 1000125"/>
                <a:gd name="connsiteY38" fmla="*/ 228600 h 497681"/>
                <a:gd name="connsiteX39" fmla="*/ 457200 w 1000125"/>
                <a:gd name="connsiteY39" fmla="*/ 207169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497681">
                  <a:moveTo>
                    <a:pt x="457200" y="207169"/>
                  </a:moveTo>
                  <a:lnTo>
                    <a:pt x="569118" y="159544"/>
                  </a:lnTo>
                  <a:lnTo>
                    <a:pt x="731043" y="100012"/>
                  </a:lnTo>
                  <a:lnTo>
                    <a:pt x="850106" y="54769"/>
                  </a:lnTo>
                  <a:lnTo>
                    <a:pt x="921543" y="26194"/>
                  </a:lnTo>
                  <a:lnTo>
                    <a:pt x="1000125" y="0"/>
                  </a:lnTo>
                  <a:lnTo>
                    <a:pt x="959643" y="226219"/>
                  </a:lnTo>
                  <a:lnTo>
                    <a:pt x="878681" y="235744"/>
                  </a:lnTo>
                  <a:lnTo>
                    <a:pt x="821531" y="254794"/>
                  </a:lnTo>
                  <a:lnTo>
                    <a:pt x="754856" y="283369"/>
                  </a:lnTo>
                  <a:lnTo>
                    <a:pt x="692943" y="309562"/>
                  </a:lnTo>
                  <a:lnTo>
                    <a:pt x="640556" y="338137"/>
                  </a:lnTo>
                  <a:lnTo>
                    <a:pt x="564356" y="383381"/>
                  </a:lnTo>
                  <a:lnTo>
                    <a:pt x="483393" y="440531"/>
                  </a:lnTo>
                  <a:lnTo>
                    <a:pt x="435768" y="473869"/>
                  </a:lnTo>
                  <a:lnTo>
                    <a:pt x="407193" y="497681"/>
                  </a:lnTo>
                  <a:lnTo>
                    <a:pt x="371475" y="485775"/>
                  </a:lnTo>
                  <a:lnTo>
                    <a:pt x="323850" y="466725"/>
                  </a:lnTo>
                  <a:lnTo>
                    <a:pt x="273843" y="442912"/>
                  </a:lnTo>
                  <a:lnTo>
                    <a:pt x="226218" y="414337"/>
                  </a:lnTo>
                  <a:lnTo>
                    <a:pt x="161925" y="366712"/>
                  </a:lnTo>
                  <a:lnTo>
                    <a:pt x="116681" y="330994"/>
                  </a:lnTo>
                  <a:lnTo>
                    <a:pt x="73818" y="288131"/>
                  </a:lnTo>
                  <a:lnTo>
                    <a:pt x="45243" y="250031"/>
                  </a:lnTo>
                  <a:lnTo>
                    <a:pt x="19050" y="204787"/>
                  </a:lnTo>
                  <a:lnTo>
                    <a:pt x="0" y="159544"/>
                  </a:lnTo>
                  <a:lnTo>
                    <a:pt x="0" y="135731"/>
                  </a:lnTo>
                  <a:lnTo>
                    <a:pt x="4762" y="119062"/>
                  </a:lnTo>
                  <a:lnTo>
                    <a:pt x="16668" y="114300"/>
                  </a:lnTo>
                  <a:lnTo>
                    <a:pt x="35718" y="121444"/>
                  </a:lnTo>
                  <a:lnTo>
                    <a:pt x="54768" y="135731"/>
                  </a:lnTo>
                  <a:lnTo>
                    <a:pt x="90487" y="166687"/>
                  </a:lnTo>
                  <a:lnTo>
                    <a:pt x="133350" y="202406"/>
                  </a:lnTo>
                  <a:lnTo>
                    <a:pt x="171450" y="223837"/>
                  </a:lnTo>
                  <a:lnTo>
                    <a:pt x="204787" y="238125"/>
                  </a:lnTo>
                  <a:lnTo>
                    <a:pt x="233362" y="242887"/>
                  </a:lnTo>
                  <a:lnTo>
                    <a:pt x="266700" y="242887"/>
                  </a:lnTo>
                  <a:lnTo>
                    <a:pt x="319087" y="240506"/>
                  </a:lnTo>
                  <a:lnTo>
                    <a:pt x="366712" y="228600"/>
                  </a:lnTo>
                  <a:lnTo>
                    <a:pt x="45720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6F368F87-BD49-4E94-966D-132A3C64FEDC}"/>
                </a:ext>
              </a:extLst>
            </p:cNvPr>
            <p:cNvSpPr/>
            <p:nvPr/>
          </p:nvSpPr>
          <p:spPr>
            <a:xfrm>
              <a:off x="3778250" y="3419476"/>
              <a:ext cx="1487488" cy="1908175"/>
            </a:xfrm>
            <a:custGeom>
              <a:avLst/>
              <a:gdLst>
                <a:gd name="connsiteX0" fmla="*/ 1248355 w 1486894"/>
                <a:gd name="connsiteY0" fmla="*/ 608275 h 1908313"/>
                <a:gd name="connsiteX1" fmla="*/ 1184745 w 1486894"/>
                <a:gd name="connsiteY1" fmla="*/ 735496 h 1908313"/>
                <a:gd name="connsiteX2" fmla="*/ 1129086 w 1486894"/>
                <a:gd name="connsiteY2" fmla="*/ 834887 h 1908313"/>
                <a:gd name="connsiteX3" fmla="*/ 1041621 w 1486894"/>
                <a:gd name="connsiteY3" fmla="*/ 981986 h 1908313"/>
                <a:gd name="connsiteX4" fmla="*/ 954157 w 1486894"/>
                <a:gd name="connsiteY4" fmla="*/ 1113182 h 1908313"/>
                <a:gd name="connsiteX5" fmla="*/ 854766 w 1486894"/>
                <a:gd name="connsiteY5" fmla="*/ 1248355 h 1908313"/>
                <a:gd name="connsiteX6" fmla="*/ 731520 w 1486894"/>
                <a:gd name="connsiteY6" fmla="*/ 1395454 h 1908313"/>
                <a:gd name="connsiteX7" fmla="*/ 572494 w 1486894"/>
                <a:gd name="connsiteY7" fmla="*/ 1546529 h 1908313"/>
                <a:gd name="connsiteX8" fmla="*/ 393590 w 1486894"/>
                <a:gd name="connsiteY8" fmla="*/ 1689652 h 1908313"/>
                <a:gd name="connsiteX9" fmla="*/ 230588 w 1486894"/>
                <a:gd name="connsiteY9" fmla="*/ 1800970 h 1908313"/>
                <a:gd name="connsiteX10" fmla="*/ 87465 w 1486894"/>
                <a:gd name="connsiteY10" fmla="*/ 1892410 h 1908313"/>
                <a:gd name="connsiteX11" fmla="*/ 43733 w 1486894"/>
                <a:gd name="connsiteY11" fmla="*/ 1908313 h 1908313"/>
                <a:gd name="connsiteX12" fmla="*/ 19879 w 1486894"/>
                <a:gd name="connsiteY12" fmla="*/ 1908313 h 1908313"/>
                <a:gd name="connsiteX13" fmla="*/ 0 w 1486894"/>
                <a:gd name="connsiteY13" fmla="*/ 1896386 h 1908313"/>
                <a:gd name="connsiteX14" fmla="*/ 3976 w 1486894"/>
                <a:gd name="connsiteY14" fmla="*/ 1872532 h 1908313"/>
                <a:gd name="connsiteX15" fmla="*/ 27830 w 1486894"/>
                <a:gd name="connsiteY15" fmla="*/ 1852654 h 1908313"/>
                <a:gd name="connsiteX16" fmla="*/ 103367 w 1486894"/>
                <a:gd name="connsiteY16" fmla="*/ 1789043 h 1908313"/>
                <a:gd name="connsiteX17" fmla="*/ 218661 w 1486894"/>
                <a:gd name="connsiteY17" fmla="*/ 1689652 h 1908313"/>
                <a:gd name="connsiteX18" fmla="*/ 333955 w 1486894"/>
                <a:gd name="connsiteY18" fmla="*/ 1586285 h 1908313"/>
                <a:gd name="connsiteX19" fmla="*/ 421420 w 1486894"/>
                <a:gd name="connsiteY19" fmla="*/ 1494845 h 1908313"/>
                <a:gd name="connsiteX20" fmla="*/ 528762 w 1486894"/>
                <a:gd name="connsiteY20" fmla="*/ 1375576 h 1908313"/>
                <a:gd name="connsiteX21" fmla="*/ 636105 w 1486894"/>
                <a:gd name="connsiteY21" fmla="*/ 1240403 h 1908313"/>
                <a:gd name="connsiteX22" fmla="*/ 715618 w 1486894"/>
                <a:gd name="connsiteY22" fmla="*/ 1113182 h 1908313"/>
                <a:gd name="connsiteX23" fmla="*/ 822960 w 1486894"/>
                <a:gd name="connsiteY23" fmla="*/ 934278 h 1908313"/>
                <a:gd name="connsiteX24" fmla="*/ 906449 w 1486894"/>
                <a:gd name="connsiteY24" fmla="*/ 763325 h 1908313"/>
                <a:gd name="connsiteX25" fmla="*/ 962108 w 1486894"/>
                <a:gd name="connsiteY25" fmla="*/ 620202 h 1908313"/>
                <a:gd name="connsiteX26" fmla="*/ 1013792 w 1486894"/>
                <a:gd name="connsiteY26" fmla="*/ 461176 h 1908313"/>
                <a:gd name="connsiteX27" fmla="*/ 1045597 w 1486894"/>
                <a:gd name="connsiteY27" fmla="*/ 345882 h 1908313"/>
                <a:gd name="connsiteX28" fmla="*/ 1073426 w 1486894"/>
                <a:gd name="connsiteY28" fmla="*/ 230588 h 1908313"/>
                <a:gd name="connsiteX29" fmla="*/ 1065475 w 1486894"/>
                <a:gd name="connsiteY29" fmla="*/ 87464 h 1908313"/>
                <a:gd name="connsiteX30" fmla="*/ 1073426 w 1486894"/>
                <a:gd name="connsiteY30" fmla="*/ 43732 h 1908313"/>
                <a:gd name="connsiteX31" fmla="*/ 1097280 w 1486894"/>
                <a:gd name="connsiteY31" fmla="*/ 7951 h 1908313"/>
                <a:gd name="connsiteX32" fmla="*/ 1117159 w 1486894"/>
                <a:gd name="connsiteY32" fmla="*/ 0 h 1908313"/>
                <a:gd name="connsiteX33" fmla="*/ 1152940 w 1486894"/>
                <a:gd name="connsiteY33" fmla="*/ 0 h 1908313"/>
                <a:gd name="connsiteX34" fmla="*/ 1196672 w 1486894"/>
                <a:gd name="connsiteY34" fmla="*/ 19878 h 1908313"/>
                <a:gd name="connsiteX35" fmla="*/ 1284136 w 1486894"/>
                <a:gd name="connsiteY35" fmla="*/ 59635 h 1908313"/>
                <a:gd name="connsiteX36" fmla="*/ 1375576 w 1486894"/>
                <a:gd name="connsiteY36" fmla="*/ 103367 h 1908313"/>
                <a:gd name="connsiteX37" fmla="*/ 1451113 w 1486894"/>
                <a:gd name="connsiteY37" fmla="*/ 147099 h 1908313"/>
                <a:gd name="connsiteX38" fmla="*/ 1474967 w 1486894"/>
                <a:gd name="connsiteY38" fmla="*/ 170953 h 1908313"/>
                <a:gd name="connsiteX39" fmla="*/ 1486894 w 1486894"/>
                <a:gd name="connsiteY39" fmla="*/ 194807 h 1908313"/>
                <a:gd name="connsiteX40" fmla="*/ 1482919 w 1486894"/>
                <a:gd name="connsiteY40" fmla="*/ 226612 h 1908313"/>
                <a:gd name="connsiteX41" fmla="*/ 1470992 w 1486894"/>
                <a:gd name="connsiteY41" fmla="*/ 270344 h 1908313"/>
                <a:gd name="connsiteX42" fmla="*/ 1447138 w 1486894"/>
                <a:gd name="connsiteY42" fmla="*/ 302149 h 1908313"/>
                <a:gd name="connsiteX43" fmla="*/ 1423284 w 1486894"/>
                <a:gd name="connsiteY43" fmla="*/ 322028 h 1908313"/>
                <a:gd name="connsiteX44" fmla="*/ 1387503 w 1486894"/>
                <a:gd name="connsiteY44" fmla="*/ 333955 h 1908313"/>
                <a:gd name="connsiteX45" fmla="*/ 1375576 w 1486894"/>
                <a:gd name="connsiteY45" fmla="*/ 337930 h 1908313"/>
                <a:gd name="connsiteX46" fmla="*/ 1335820 w 1486894"/>
                <a:gd name="connsiteY46" fmla="*/ 421419 h 1908313"/>
                <a:gd name="connsiteX47" fmla="*/ 1248355 w 1486894"/>
                <a:gd name="connsiteY47" fmla="*/ 608275 h 190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86894" h="1908313">
                  <a:moveTo>
                    <a:pt x="1248355" y="608275"/>
                  </a:moveTo>
                  <a:lnTo>
                    <a:pt x="1184745" y="735496"/>
                  </a:lnTo>
                  <a:lnTo>
                    <a:pt x="1129086" y="834887"/>
                  </a:lnTo>
                  <a:lnTo>
                    <a:pt x="1041621" y="981986"/>
                  </a:lnTo>
                  <a:lnTo>
                    <a:pt x="954157" y="1113182"/>
                  </a:lnTo>
                  <a:lnTo>
                    <a:pt x="854766" y="1248355"/>
                  </a:lnTo>
                  <a:lnTo>
                    <a:pt x="731520" y="1395454"/>
                  </a:lnTo>
                  <a:lnTo>
                    <a:pt x="572494" y="1546529"/>
                  </a:lnTo>
                  <a:lnTo>
                    <a:pt x="393590" y="1689652"/>
                  </a:lnTo>
                  <a:lnTo>
                    <a:pt x="230588" y="1800970"/>
                  </a:lnTo>
                  <a:lnTo>
                    <a:pt x="87465" y="1892410"/>
                  </a:lnTo>
                  <a:lnTo>
                    <a:pt x="43733" y="1908313"/>
                  </a:lnTo>
                  <a:lnTo>
                    <a:pt x="19879" y="1908313"/>
                  </a:lnTo>
                  <a:lnTo>
                    <a:pt x="0" y="1896386"/>
                  </a:lnTo>
                  <a:lnTo>
                    <a:pt x="3976" y="1872532"/>
                  </a:lnTo>
                  <a:lnTo>
                    <a:pt x="27830" y="1852654"/>
                  </a:lnTo>
                  <a:lnTo>
                    <a:pt x="103367" y="1789043"/>
                  </a:lnTo>
                  <a:lnTo>
                    <a:pt x="218661" y="1689652"/>
                  </a:lnTo>
                  <a:lnTo>
                    <a:pt x="333955" y="1586285"/>
                  </a:lnTo>
                  <a:lnTo>
                    <a:pt x="421420" y="1494845"/>
                  </a:lnTo>
                  <a:lnTo>
                    <a:pt x="528762" y="1375576"/>
                  </a:lnTo>
                  <a:lnTo>
                    <a:pt x="636105" y="1240403"/>
                  </a:lnTo>
                  <a:lnTo>
                    <a:pt x="715618" y="1113182"/>
                  </a:lnTo>
                  <a:lnTo>
                    <a:pt x="822960" y="934278"/>
                  </a:lnTo>
                  <a:lnTo>
                    <a:pt x="906449" y="763325"/>
                  </a:lnTo>
                  <a:lnTo>
                    <a:pt x="962108" y="620202"/>
                  </a:lnTo>
                  <a:lnTo>
                    <a:pt x="1013792" y="461176"/>
                  </a:lnTo>
                  <a:lnTo>
                    <a:pt x="1045597" y="345882"/>
                  </a:lnTo>
                  <a:lnTo>
                    <a:pt x="1073426" y="230588"/>
                  </a:lnTo>
                  <a:lnTo>
                    <a:pt x="1065475" y="87464"/>
                  </a:lnTo>
                  <a:lnTo>
                    <a:pt x="1073426" y="43732"/>
                  </a:lnTo>
                  <a:lnTo>
                    <a:pt x="1097280" y="7951"/>
                  </a:lnTo>
                  <a:lnTo>
                    <a:pt x="1117159" y="0"/>
                  </a:lnTo>
                  <a:lnTo>
                    <a:pt x="1152940" y="0"/>
                  </a:lnTo>
                  <a:lnTo>
                    <a:pt x="1196672" y="19878"/>
                  </a:lnTo>
                  <a:lnTo>
                    <a:pt x="1284136" y="59635"/>
                  </a:lnTo>
                  <a:lnTo>
                    <a:pt x="1375576" y="103367"/>
                  </a:lnTo>
                  <a:lnTo>
                    <a:pt x="1451113" y="147099"/>
                  </a:lnTo>
                  <a:lnTo>
                    <a:pt x="1474967" y="170953"/>
                  </a:lnTo>
                  <a:lnTo>
                    <a:pt x="1486894" y="194807"/>
                  </a:lnTo>
                  <a:lnTo>
                    <a:pt x="1482919" y="226612"/>
                  </a:lnTo>
                  <a:lnTo>
                    <a:pt x="1470992" y="270344"/>
                  </a:lnTo>
                  <a:lnTo>
                    <a:pt x="1447138" y="302149"/>
                  </a:lnTo>
                  <a:lnTo>
                    <a:pt x="1423284" y="322028"/>
                  </a:lnTo>
                  <a:lnTo>
                    <a:pt x="1387503" y="333955"/>
                  </a:lnTo>
                  <a:lnTo>
                    <a:pt x="1375576" y="337930"/>
                  </a:lnTo>
                  <a:lnTo>
                    <a:pt x="1335820" y="421419"/>
                  </a:lnTo>
                  <a:lnTo>
                    <a:pt x="1248355" y="608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0AA6B6F3-73C2-429D-8CA8-C8BB5B7FE91E}"/>
                </a:ext>
              </a:extLst>
            </p:cNvPr>
            <p:cNvSpPr/>
            <p:nvPr/>
          </p:nvSpPr>
          <p:spPr>
            <a:xfrm>
              <a:off x="6234114" y="2532064"/>
              <a:ext cx="1576387" cy="892175"/>
            </a:xfrm>
            <a:custGeom>
              <a:avLst/>
              <a:gdLst>
                <a:gd name="connsiteX0" fmla="*/ 659606 w 1576387"/>
                <a:gd name="connsiteY0" fmla="*/ 714375 h 892969"/>
                <a:gd name="connsiteX1" fmla="*/ 111918 w 1576387"/>
                <a:gd name="connsiteY1" fmla="*/ 892969 h 892969"/>
                <a:gd name="connsiteX2" fmla="*/ 0 w 1576387"/>
                <a:gd name="connsiteY2" fmla="*/ 807244 h 892969"/>
                <a:gd name="connsiteX3" fmla="*/ 169068 w 1576387"/>
                <a:gd name="connsiteY3" fmla="*/ 738187 h 892969"/>
                <a:gd name="connsiteX4" fmla="*/ 366712 w 1576387"/>
                <a:gd name="connsiteY4" fmla="*/ 650081 h 892969"/>
                <a:gd name="connsiteX5" fmla="*/ 542925 w 1576387"/>
                <a:gd name="connsiteY5" fmla="*/ 561975 h 892969"/>
                <a:gd name="connsiteX6" fmla="*/ 714375 w 1576387"/>
                <a:gd name="connsiteY6" fmla="*/ 464344 h 892969"/>
                <a:gd name="connsiteX7" fmla="*/ 838200 w 1576387"/>
                <a:gd name="connsiteY7" fmla="*/ 378619 h 892969"/>
                <a:gd name="connsiteX8" fmla="*/ 947737 w 1576387"/>
                <a:gd name="connsiteY8" fmla="*/ 295275 h 892969"/>
                <a:gd name="connsiteX9" fmla="*/ 1019175 w 1576387"/>
                <a:gd name="connsiteY9" fmla="*/ 228600 h 892969"/>
                <a:gd name="connsiteX10" fmla="*/ 1042987 w 1576387"/>
                <a:gd name="connsiteY10" fmla="*/ 197644 h 892969"/>
                <a:gd name="connsiteX11" fmla="*/ 1050131 w 1576387"/>
                <a:gd name="connsiteY11" fmla="*/ 178594 h 892969"/>
                <a:gd name="connsiteX12" fmla="*/ 1050131 w 1576387"/>
                <a:gd name="connsiteY12" fmla="*/ 157162 h 892969"/>
                <a:gd name="connsiteX13" fmla="*/ 1038225 w 1576387"/>
                <a:gd name="connsiteY13" fmla="*/ 121444 h 892969"/>
                <a:gd name="connsiteX14" fmla="*/ 1009650 w 1576387"/>
                <a:gd name="connsiteY14" fmla="*/ 90487 h 892969"/>
                <a:gd name="connsiteX15" fmla="*/ 981075 w 1576387"/>
                <a:gd name="connsiteY15" fmla="*/ 59531 h 892969"/>
                <a:gd name="connsiteX16" fmla="*/ 966787 w 1576387"/>
                <a:gd name="connsiteY16" fmla="*/ 40481 h 892969"/>
                <a:gd name="connsiteX17" fmla="*/ 962025 w 1576387"/>
                <a:gd name="connsiteY17" fmla="*/ 26194 h 892969"/>
                <a:gd name="connsiteX18" fmla="*/ 969168 w 1576387"/>
                <a:gd name="connsiteY18" fmla="*/ 9525 h 892969"/>
                <a:gd name="connsiteX19" fmla="*/ 992981 w 1576387"/>
                <a:gd name="connsiteY19" fmla="*/ 0 h 892969"/>
                <a:gd name="connsiteX20" fmla="*/ 1023937 w 1576387"/>
                <a:gd name="connsiteY20" fmla="*/ 2381 h 892969"/>
                <a:gd name="connsiteX21" fmla="*/ 1131093 w 1576387"/>
                <a:gd name="connsiteY21" fmla="*/ 40481 h 892969"/>
                <a:gd name="connsiteX22" fmla="*/ 1266825 w 1576387"/>
                <a:gd name="connsiteY22" fmla="*/ 90487 h 892969"/>
                <a:gd name="connsiteX23" fmla="*/ 1385887 w 1576387"/>
                <a:gd name="connsiteY23" fmla="*/ 147637 h 892969"/>
                <a:gd name="connsiteX24" fmla="*/ 1447800 w 1576387"/>
                <a:gd name="connsiteY24" fmla="*/ 183356 h 892969"/>
                <a:gd name="connsiteX25" fmla="*/ 1512093 w 1576387"/>
                <a:gd name="connsiteY25" fmla="*/ 228600 h 892969"/>
                <a:gd name="connsiteX26" fmla="*/ 1547812 w 1576387"/>
                <a:gd name="connsiteY26" fmla="*/ 261937 h 892969"/>
                <a:gd name="connsiteX27" fmla="*/ 1571625 w 1576387"/>
                <a:gd name="connsiteY27" fmla="*/ 290512 h 892969"/>
                <a:gd name="connsiteX28" fmla="*/ 1576387 w 1576387"/>
                <a:gd name="connsiteY28" fmla="*/ 307181 h 892969"/>
                <a:gd name="connsiteX29" fmla="*/ 1576387 w 1576387"/>
                <a:gd name="connsiteY29" fmla="*/ 319087 h 892969"/>
                <a:gd name="connsiteX30" fmla="*/ 1569243 w 1576387"/>
                <a:gd name="connsiteY30" fmla="*/ 345281 h 892969"/>
                <a:gd name="connsiteX31" fmla="*/ 1557337 w 1576387"/>
                <a:gd name="connsiteY31" fmla="*/ 371475 h 892969"/>
                <a:gd name="connsiteX32" fmla="*/ 1526381 w 1576387"/>
                <a:gd name="connsiteY32" fmla="*/ 402431 h 892969"/>
                <a:gd name="connsiteX33" fmla="*/ 1481137 w 1576387"/>
                <a:gd name="connsiteY33" fmla="*/ 428625 h 892969"/>
                <a:gd name="connsiteX34" fmla="*/ 1426368 w 1576387"/>
                <a:gd name="connsiteY34" fmla="*/ 457200 h 892969"/>
                <a:gd name="connsiteX35" fmla="*/ 1193006 w 1576387"/>
                <a:gd name="connsiteY35" fmla="*/ 535781 h 892969"/>
                <a:gd name="connsiteX36" fmla="*/ 873918 w 1576387"/>
                <a:gd name="connsiteY36" fmla="*/ 640556 h 892969"/>
                <a:gd name="connsiteX37" fmla="*/ 659606 w 1576387"/>
                <a:gd name="connsiteY37" fmla="*/ 714375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76387" h="892969">
                  <a:moveTo>
                    <a:pt x="659606" y="714375"/>
                  </a:moveTo>
                  <a:lnTo>
                    <a:pt x="111918" y="892969"/>
                  </a:lnTo>
                  <a:lnTo>
                    <a:pt x="0" y="807244"/>
                  </a:lnTo>
                  <a:lnTo>
                    <a:pt x="169068" y="738187"/>
                  </a:lnTo>
                  <a:lnTo>
                    <a:pt x="366712" y="650081"/>
                  </a:lnTo>
                  <a:lnTo>
                    <a:pt x="542925" y="561975"/>
                  </a:lnTo>
                  <a:lnTo>
                    <a:pt x="714375" y="464344"/>
                  </a:lnTo>
                  <a:lnTo>
                    <a:pt x="838200" y="378619"/>
                  </a:lnTo>
                  <a:lnTo>
                    <a:pt x="947737" y="295275"/>
                  </a:lnTo>
                  <a:lnTo>
                    <a:pt x="1019175" y="228600"/>
                  </a:lnTo>
                  <a:lnTo>
                    <a:pt x="1042987" y="197644"/>
                  </a:lnTo>
                  <a:lnTo>
                    <a:pt x="1050131" y="178594"/>
                  </a:lnTo>
                  <a:lnTo>
                    <a:pt x="1050131" y="157162"/>
                  </a:lnTo>
                  <a:lnTo>
                    <a:pt x="1038225" y="121444"/>
                  </a:lnTo>
                  <a:lnTo>
                    <a:pt x="1009650" y="90487"/>
                  </a:lnTo>
                  <a:lnTo>
                    <a:pt x="981075" y="59531"/>
                  </a:lnTo>
                  <a:lnTo>
                    <a:pt x="966787" y="40481"/>
                  </a:lnTo>
                  <a:lnTo>
                    <a:pt x="962025" y="26194"/>
                  </a:lnTo>
                  <a:lnTo>
                    <a:pt x="969168" y="9525"/>
                  </a:lnTo>
                  <a:lnTo>
                    <a:pt x="992981" y="0"/>
                  </a:lnTo>
                  <a:lnTo>
                    <a:pt x="1023937" y="2381"/>
                  </a:lnTo>
                  <a:lnTo>
                    <a:pt x="1131093" y="40481"/>
                  </a:lnTo>
                  <a:lnTo>
                    <a:pt x="1266825" y="90487"/>
                  </a:lnTo>
                  <a:lnTo>
                    <a:pt x="1385887" y="147637"/>
                  </a:lnTo>
                  <a:lnTo>
                    <a:pt x="1447800" y="183356"/>
                  </a:lnTo>
                  <a:lnTo>
                    <a:pt x="1512093" y="228600"/>
                  </a:lnTo>
                  <a:lnTo>
                    <a:pt x="1547812" y="261937"/>
                  </a:lnTo>
                  <a:lnTo>
                    <a:pt x="1571625" y="290512"/>
                  </a:lnTo>
                  <a:lnTo>
                    <a:pt x="1576387" y="307181"/>
                  </a:lnTo>
                  <a:lnTo>
                    <a:pt x="1576387" y="319087"/>
                  </a:lnTo>
                  <a:lnTo>
                    <a:pt x="1569243" y="345281"/>
                  </a:lnTo>
                  <a:lnTo>
                    <a:pt x="1557337" y="371475"/>
                  </a:lnTo>
                  <a:lnTo>
                    <a:pt x="1526381" y="402431"/>
                  </a:lnTo>
                  <a:lnTo>
                    <a:pt x="1481137" y="428625"/>
                  </a:lnTo>
                  <a:lnTo>
                    <a:pt x="1426368" y="457200"/>
                  </a:lnTo>
                  <a:lnTo>
                    <a:pt x="1193006" y="535781"/>
                  </a:lnTo>
                  <a:lnTo>
                    <a:pt x="873918" y="640556"/>
                  </a:lnTo>
                  <a:lnTo>
                    <a:pt x="659606" y="714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5E0DEFF-02A6-4107-BC42-C767ECD3CEBB}"/>
                </a:ext>
              </a:extLst>
            </p:cNvPr>
            <p:cNvSpPr/>
            <p:nvPr/>
          </p:nvSpPr>
          <p:spPr>
            <a:xfrm>
              <a:off x="6100764" y="3179764"/>
              <a:ext cx="2389187" cy="1755775"/>
            </a:xfrm>
            <a:custGeom>
              <a:avLst/>
              <a:gdLst>
                <a:gd name="connsiteX0" fmla="*/ 676275 w 2388393"/>
                <a:gd name="connsiteY0" fmla="*/ 816769 h 1757362"/>
                <a:gd name="connsiteX1" fmla="*/ 302418 w 2388393"/>
                <a:gd name="connsiteY1" fmla="*/ 423862 h 1757362"/>
                <a:gd name="connsiteX2" fmla="*/ 0 w 2388393"/>
                <a:gd name="connsiteY2" fmla="*/ 102394 h 1757362"/>
                <a:gd name="connsiteX3" fmla="*/ 2381 w 2388393"/>
                <a:gd name="connsiteY3" fmla="*/ 0 h 1757362"/>
                <a:gd name="connsiteX4" fmla="*/ 219075 w 2388393"/>
                <a:gd name="connsiteY4" fmla="*/ 159544 h 1757362"/>
                <a:gd name="connsiteX5" fmla="*/ 461962 w 2388393"/>
                <a:gd name="connsiteY5" fmla="*/ 364331 h 1757362"/>
                <a:gd name="connsiteX6" fmla="*/ 821531 w 2388393"/>
                <a:gd name="connsiteY6" fmla="*/ 659606 h 1757362"/>
                <a:gd name="connsiteX7" fmla="*/ 938212 w 2388393"/>
                <a:gd name="connsiteY7" fmla="*/ 750094 h 1757362"/>
                <a:gd name="connsiteX8" fmla="*/ 1128712 w 2388393"/>
                <a:gd name="connsiteY8" fmla="*/ 900112 h 1757362"/>
                <a:gd name="connsiteX9" fmla="*/ 1366837 w 2388393"/>
                <a:gd name="connsiteY9" fmla="*/ 1078706 h 1757362"/>
                <a:gd name="connsiteX10" fmla="*/ 1633537 w 2388393"/>
                <a:gd name="connsiteY10" fmla="*/ 1264444 h 1757362"/>
                <a:gd name="connsiteX11" fmla="*/ 1804987 w 2388393"/>
                <a:gd name="connsiteY11" fmla="*/ 1376362 h 1757362"/>
                <a:gd name="connsiteX12" fmla="*/ 2052637 w 2388393"/>
                <a:gd name="connsiteY12" fmla="*/ 1531144 h 1757362"/>
                <a:gd name="connsiteX13" fmla="*/ 2302668 w 2388393"/>
                <a:gd name="connsiteY13" fmla="*/ 1666875 h 1757362"/>
                <a:gd name="connsiteX14" fmla="*/ 2364581 w 2388393"/>
                <a:gd name="connsiteY14" fmla="*/ 1697831 h 1757362"/>
                <a:gd name="connsiteX15" fmla="*/ 2383631 w 2388393"/>
                <a:gd name="connsiteY15" fmla="*/ 1709737 h 1757362"/>
                <a:gd name="connsiteX16" fmla="*/ 2388393 w 2388393"/>
                <a:gd name="connsiteY16" fmla="*/ 1724025 h 1757362"/>
                <a:gd name="connsiteX17" fmla="*/ 2371725 w 2388393"/>
                <a:gd name="connsiteY17" fmla="*/ 1743075 h 1757362"/>
                <a:gd name="connsiteX18" fmla="*/ 2321718 w 2388393"/>
                <a:gd name="connsiteY18" fmla="*/ 1757362 h 1757362"/>
                <a:gd name="connsiteX19" fmla="*/ 2183606 w 2388393"/>
                <a:gd name="connsiteY19" fmla="*/ 1752600 h 1757362"/>
                <a:gd name="connsiteX20" fmla="*/ 1916906 w 2388393"/>
                <a:gd name="connsiteY20" fmla="*/ 1721644 h 1757362"/>
                <a:gd name="connsiteX21" fmla="*/ 1538287 w 2388393"/>
                <a:gd name="connsiteY21" fmla="*/ 1681162 h 1757362"/>
                <a:gd name="connsiteX22" fmla="*/ 1516856 w 2388393"/>
                <a:gd name="connsiteY22" fmla="*/ 1671637 h 1757362"/>
                <a:gd name="connsiteX23" fmla="*/ 1340643 w 2388393"/>
                <a:gd name="connsiteY23" fmla="*/ 1490662 h 1757362"/>
                <a:gd name="connsiteX24" fmla="*/ 957262 w 2388393"/>
                <a:gd name="connsiteY24" fmla="*/ 1102519 h 1757362"/>
                <a:gd name="connsiteX25" fmla="*/ 676275 w 2388393"/>
                <a:gd name="connsiteY25" fmla="*/ 816769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88393" h="1757362">
                  <a:moveTo>
                    <a:pt x="676275" y="816769"/>
                  </a:moveTo>
                  <a:lnTo>
                    <a:pt x="302418" y="423862"/>
                  </a:lnTo>
                  <a:lnTo>
                    <a:pt x="0" y="102394"/>
                  </a:lnTo>
                  <a:cubicBezTo>
                    <a:pt x="794" y="68263"/>
                    <a:pt x="1587" y="34131"/>
                    <a:pt x="2381" y="0"/>
                  </a:cubicBezTo>
                  <a:lnTo>
                    <a:pt x="219075" y="159544"/>
                  </a:lnTo>
                  <a:lnTo>
                    <a:pt x="461962" y="364331"/>
                  </a:lnTo>
                  <a:lnTo>
                    <a:pt x="821531" y="659606"/>
                  </a:lnTo>
                  <a:lnTo>
                    <a:pt x="938212" y="750094"/>
                  </a:lnTo>
                  <a:lnTo>
                    <a:pt x="1128712" y="900112"/>
                  </a:lnTo>
                  <a:lnTo>
                    <a:pt x="1366837" y="1078706"/>
                  </a:lnTo>
                  <a:lnTo>
                    <a:pt x="1633537" y="1264444"/>
                  </a:lnTo>
                  <a:lnTo>
                    <a:pt x="1804987" y="1376362"/>
                  </a:lnTo>
                  <a:lnTo>
                    <a:pt x="2052637" y="1531144"/>
                  </a:lnTo>
                  <a:lnTo>
                    <a:pt x="2302668" y="1666875"/>
                  </a:lnTo>
                  <a:lnTo>
                    <a:pt x="2364581" y="1697831"/>
                  </a:lnTo>
                  <a:lnTo>
                    <a:pt x="2383631" y="1709737"/>
                  </a:lnTo>
                  <a:lnTo>
                    <a:pt x="2388393" y="1724025"/>
                  </a:lnTo>
                  <a:lnTo>
                    <a:pt x="2371725" y="1743075"/>
                  </a:lnTo>
                  <a:lnTo>
                    <a:pt x="2321718" y="1757362"/>
                  </a:lnTo>
                  <a:lnTo>
                    <a:pt x="2183606" y="1752600"/>
                  </a:lnTo>
                  <a:lnTo>
                    <a:pt x="1916906" y="1721644"/>
                  </a:lnTo>
                  <a:lnTo>
                    <a:pt x="1538287" y="1681162"/>
                  </a:lnTo>
                  <a:lnTo>
                    <a:pt x="1516856" y="1671637"/>
                  </a:lnTo>
                  <a:lnTo>
                    <a:pt x="1340643" y="1490662"/>
                  </a:lnTo>
                  <a:lnTo>
                    <a:pt x="957262" y="1102519"/>
                  </a:lnTo>
                  <a:lnTo>
                    <a:pt x="676275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527417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98DFC8C-0541-4C14-B63F-CC59965FE782}"/>
              </a:ext>
            </a:extLst>
          </p:cNvPr>
          <p:cNvSpPr/>
          <p:nvPr/>
        </p:nvSpPr>
        <p:spPr>
          <a:xfrm>
            <a:off x="5699126" y="1395414"/>
            <a:ext cx="568325" cy="885825"/>
          </a:xfrm>
          <a:custGeom>
            <a:avLst/>
            <a:gdLst>
              <a:gd name="connsiteX0" fmla="*/ 233363 w 569119"/>
              <a:gd name="connsiteY0" fmla="*/ 604837 h 885825"/>
              <a:gd name="connsiteX1" fmla="*/ 226219 w 569119"/>
              <a:gd name="connsiteY1" fmla="*/ 400050 h 885825"/>
              <a:gd name="connsiteX2" fmla="*/ 221457 w 569119"/>
              <a:gd name="connsiteY2" fmla="*/ 350043 h 885825"/>
              <a:gd name="connsiteX3" fmla="*/ 209550 w 569119"/>
              <a:gd name="connsiteY3" fmla="*/ 314325 h 885825"/>
              <a:gd name="connsiteX4" fmla="*/ 185738 w 569119"/>
              <a:gd name="connsiteY4" fmla="*/ 259556 h 885825"/>
              <a:gd name="connsiteX5" fmla="*/ 154782 w 569119"/>
              <a:gd name="connsiteY5" fmla="*/ 211931 h 885825"/>
              <a:gd name="connsiteX6" fmla="*/ 116682 w 569119"/>
              <a:gd name="connsiteY6" fmla="*/ 159543 h 885825"/>
              <a:gd name="connsiteX7" fmla="*/ 66675 w 569119"/>
              <a:gd name="connsiteY7" fmla="*/ 104775 h 885825"/>
              <a:gd name="connsiteX8" fmla="*/ 30957 w 569119"/>
              <a:gd name="connsiteY8" fmla="*/ 73818 h 885825"/>
              <a:gd name="connsiteX9" fmla="*/ 4763 w 569119"/>
              <a:gd name="connsiteY9" fmla="*/ 45243 h 885825"/>
              <a:gd name="connsiteX10" fmla="*/ 0 w 569119"/>
              <a:gd name="connsiteY10" fmla="*/ 35718 h 885825"/>
              <a:gd name="connsiteX11" fmla="*/ 0 w 569119"/>
              <a:gd name="connsiteY11" fmla="*/ 19050 h 885825"/>
              <a:gd name="connsiteX12" fmla="*/ 4763 w 569119"/>
              <a:gd name="connsiteY12" fmla="*/ 7143 h 885825"/>
              <a:gd name="connsiteX13" fmla="*/ 28575 w 569119"/>
              <a:gd name="connsiteY13" fmla="*/ 0 h 885825"/>
              <a:gd name="connsiteX14" fmla="*/ 97632 w 569119"/>
              <a:gd name="connsiteY14" fmla="*/ 2381 h 885825"/>
              <a:gd name="connsiteX15" fmla="*/ 171450 w 569119"/>
              <a:gd name="connsiteY15" fmla="*/ 7143 h 885825"/>
              <a:gd name="connsiteX16" fmla="*/ 242888 w 569119"/>
              <a:gd name="connsiteY16" fmla="*/ 16668 h 885825"/>
              <a:gd name="connsiteX17" fmla="*/ 307182 w 569119"/>
              <a:gd name="connsiteY17" fmla="*/ 33337 h 885825"/>
              <a:gd name="connsiteX18" fmla="*/ 364332 w 569119"/>
              <a:gd name="connsiteY18" fmla="*/ 50006 h 885825"/>
              <a:gd name="connsiteX19" fmla="*/ 407194 w 569119"/>
              <a:gd name="connsiteY19" fmla="*/ 69056 h 885825"/>
              <a:gd name="connsiteX20" fmla="*/ 459582 w 569119"/>
              <a:gd name="connsiteY20" fmla="*/ 97631 h 885825"/>
              <a:gd name="connsiteX21" fmla="*/ 502444 w 569119"/>
              <a:gd name="connsiteY21" fmla="*/ 128587 h 885825"/>
              <a:gd name="connsiteX22" fmla="*/ 531019 w 569119"/>
              <a:gd name="connsiteY22" fmla="*/ 152400 h 885825"/>
              <a:gd name="connsiteX23" fmla="*/ 550069 w 569119"/>
              <a:gd name="connsiteY23" fmla="*/ 173831 h 885825"/>
              <a:gd name="connsiteX24" fmla="*/ 559594 w 569119"/>
              <a:gd name="connsiteY24" fmla="*/ 190500 h 885825"/>
              <a:gd name="connsiteX25" fmla="*/ 566738 w 569119"/>
              <a:gd name="connsiteY25" fmla="*/ 209550 h 885825"/>
              <a:gd name="connsiteX26" fmla="*/ 569119 w 569119"/>
              <a:gd name="connsiteY26" fmla="*/ 230981 h 885825"/>
              <a:gd name="connsiteX27" fmla="*/ 561975 w 569119"/>
              <a:gd name="connsiteY27" fmla="*/ 261937 h 885825"/>
              <a:gd name="connsiteX28" fmla="*/ 542925 w 569119"/>
              <a:gd name="connsiteY28" fmla="*/ 292893 h 885825"/>
              <a:gd name="connsiteX29" fmla="*/ 528638 w 569119"/>
              <a:gd name="connsiteY29" fmla="*/ 323850 h 885825"/>
              <a:gd name="connsiteX30" fmla="*/ 507207 w 569119"/>
              <a:gd name="connsiteY30" fmla="*/ 381000 h 885825"/>
              <a:gd name="connsiteX31" fmla="*/ 490538 w 569119"/>
              <a:gd name="connsiteY31" fmla="*/ 445293 h 885825"/>
              <a:gd name="connsiteX32" fmla="*/ 478632 w 569119"/>
              <a:gd name="connsiteY32" fmla="*/ 533400 h 885825"/>
              <a:gd name="connsiteX33" fmla="*/ 481013 w 569119"/>
              <a:gd name="connsiteY33" fmla="*/ 850106 h 885825"/>
              <a:gd name="connsiteX34" fmla="*/ 230982 w 569119"/>
              <a:gd name="connsiteY34" fmla="*/ 885825 h 885825"/>
              <a:gd name="connsiteX35" fmla="*/ 233363 w 569119"/>
              <a:gd name="connsiteY35" fmla="*/ 604837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69119" h="885825">
                <a:moveTo>
                  <a:pt x="233363" y="604837"/>
                </a:moveTo>
                <a:lnTo>
                  <a:pt x="226219" y="400050"/>
                </a:lnTo>
                <a:lnTo>
                  <a:pt x="221457" y="350043"/>
                </a:lnTo>
                <a:lnTo>
                  <a:pt x="209550" y="314325"/>
                </a:lnTo>
                <a:lnTo>
                  <a:pt x="185738" y="259556"/>
                </a:lnTo>
                <a:lnTo>
                  <a:pt x="154782" y="211931"/>
                </a:lnTo>
                <a:lnTo>
                  <a:pt x="116682" y="159543"/>
                </a:lnTo>
                <a:lnTo>
                  <a:pt x="66675" y="104775"/>
                </a:lnTo>
                <a:lnTo>
                  <a:pt x="30957" y="73818"/>
                </a:lnTo>
                <a:lnTo>
                  <a:pt x="4763" y="45243"/>
                </a:lnTo>
                <a:lnTo>
                  <a:pt x="0" y="35718"/>
                </a:lnTo>
                <a:lnTo>
                  <a:pt x="0" y="19050"/>
                </a:lnTo>
                <a:lnTo>
                  <a:pt x="4763" y="7143"/>
                </a:lnTo>
                <a:lnTo>
                  <a:pt x="28575" y="0"/>
                </a:lnTo>
                <a:lnTo>
                  <a:pt x="97632" y="2381"/>
                </a:lnTo>
                <a:lnTo>
                  <a:pt x="171450" y="7143"/>
                </a:lnTo>
                <a:lnTo>
                  <a:pt x="242888" y="16668"/>
                </a:lnTo>
                <a:lnTo>
                  <a:pt x="307182" y="33337"/>
                </a:lnTo>
                <a:lnTo>
                  <a:pt x="364332" y="50006"/>
                </a:lnTo>
                <a:lnTo>
                  <a:pt x="407194" y="69056"/>
                </a:lnTo>
                <a:lnTo>
                  <a:pt x="459582" y="97631"/>
                </a:lnTo>
                <a:lnTo>
                  <a:pt x="502444" y="128587"/>
                </a:lnTo>
                <a:lnTo>
                  <a:pt x="531019" y="152400"/>
                </a:lnTo>
                <a:lnTo>
                  <a:pt x="550069" y="173831"/>
                </a:lnTo>
                <a:lnTo>
                  <a:pt x="559594" y="190500"/>
                </a:lnTo>
                <a:lnTo>
                  <a:pt x="566738" y="209550"/>
                </a:lnTo>
                <a:lnTo>
                  <a:pt x="569119" y="230981"/>
                </a:lnTo>
                <a:lnTo>
                  <a:pt x="561975" y="261937"/>
                </a:lnTo>
                <a:lnTo>
                  <a:pt x="542925" y="292893"/>
                </a:lnTo>
                <a:lnTo>
                  <a:pt x="528638" y="323850"/>
                </a:lnTo>
                <a:lnTo>
                  <a:pt x="507207" y="381000"/>
                </a:lnTo>
                <a:lnTo>
                  <a:pt x="490538" y="445293"/>
                </a:lnTo>
                <a:lnTo>
                  <a:pt x="478632" y="533400"/>
                </a:lnTo>
                <a:cubicBezTo>
                  <a:pt x="479426" y="638969"/>
                  <a:pt x="480219" y="744537"/>
                  <a:pt x="481013" y="850106"/>
                </a:cubicBezTo>
                <a:lnTo>
                  <a:pt x="230982" y="885825"/>
                </a:lnTo>
                <a:cubicBezTo>
                  <a:pt x="231776" y="792956"/>
                  <a:pt x="232569" y="700087"/>
                  <a:pt x="233363" y="6048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B8209CC-E257-4B79-96B9-0466B31D95D0}"/>
              </a:ext>
            </a:extLst>
          </p:cNvPr>
          <p:cNvSpPr/>
          <p:nvPr/>
        </p:nvSpPr>
        <p:spPr>
          <a:xfrm>
            <a:off x="4465638" y="4267201"/>
            <a:ext cx="571500" cy="1319213"/>
          </a:xfrm>
          <a:custGeom>
            <a:avLst/>
            <a:gdLst>
              <a:gd name="connsiteX0" fmla="*/ 14287 w 571500"/>
              <a:gd name="connsiteY0" fmla="*/ 1071563 h 1319213"/>
              <a:gd name="connsiteX1" fmla="*/ 0 w 571500"/>
              <a:gd name="connsiteY1" fmla="*/ 990600 h 1319213"/>
              <a:gd name="connsiteX2" fmla="*/ 0 w 571500"/>
              <a:gd name="connsiteY2" fmla="*/ 921544 h 1319213"/>
              <a:gd name="connsiteX3" fmla="*/ 9525 w 571500"/>
              <a:gd name="connsiteY3" fmla="*/ 862013 h 1319213"/>
              <a:gd name="connsiteX4" fmla="*/ 28575 w 571500"/>
              <a:gd name="connsiteY4" fmla="*/ 802481 h 1319213"/>
              <a:gd name="connsiteX5" fmla="*/ 66675 w 571500"/>
              <a:gd name="connsiteY5" fmla="*/ 742950 h 1319213"/>
              <a:gd name="connsiteX6" fmla="*/ 119062 w 571500"/>
              <a:gd name="connsiteY6" fmla="*/ 683419 h 1319213"/>
              <a:gd name="connsiteX7" fmla="*/ 190500 w 571500"/>
              <a:gd name="connsiteY7" fmla="*/ 611981 h 1319213"/>
              <a:gd name="connsiteX8" fmla="*/ 245269 w 571500"/>
              <a:gd name="connsiteY8" fmla="*/ 564356 h 1319213"/>
              <a:gd name="connsiteX9" fmla="*/ 283369 w 571500"/>
              <a:gd name="connsiteY9" fmla="*/ 519113 h 1319213"/>
              <a:gd name="connsiteX10" fmla="*/ 323850 w 571500"/>
              <a:gd name="connsiteY10" fmla="*/ 452438 h 1319213"/>
              <a:gd name="connsiteX11" fmla="*/ 376237 w 571500"/>
              <a:gd name="connsiteY11" fmla="*/ 361950 h 1319213"/>
              <a:gd name="connsiteX12" fmla="*/ 421481 w 571500"/>
              <a:gd name="connsiteY12" fmla="*/ 257175 h 1319213"/>
              <a:gd name="connsiteX13" fmla="*/ 464344 w 571500"/>
              <a:gd name="connsiteY13" fmla="*/ 152400 h 1319213"/>
              <a:gd name="connsiteX14" fmla="*/ 502444 w 571500"/>
              <a:gd name="connsiteY14" fmla="*/ 45244 h 1319213"/>
              <a:gd name="connsiteX15" fmla="*/ 511969 w 571500"/>
              <a:gd name="connsiteY15" fmla="*/ 26194 h 1319213"/>
              <a:gd name="connsiteX16" fmla="*/ 526256 w 571500"/>
              <a:gd name="connsiteY16" fmla="*/ 9525 h 1319213"/>
              <a:gd name="connsiteX17" fmla="*/ 542925 w 571500"/>
              <a:gd name="connsiteY17" fmla="*/ 0 h 1319213"/>
              <a:gd name="connsiteX18" fmla="*/ 552450 w 571500"/>
              <a:gd name="connsiteY18" fmla="*/ 0 h 1319213"/>
              <a:gd name="connsiteX19" fmla="*/ 561975 w 571500"/>
              <a:gd name="connsiteY19" fmla="*/ 4763 h 1319213"/>
              <a:gd name="connsiteX20" fmla="*/ 571500 w 571500"/>
              <a:gd name="connsiteY20" fmla="*/ 19050 h 1319213"/>
              <a:gd name="connsiteX21" fmla="*/ 571500 w 571500"/>
              <a:gd name="connsiteY21" fmla="*/ 76200 h 1319213"/>
              <a:gd name="connsiteX22" fmla="*/ 550069 w 571500"/>
              <a:gd name="connsiteY22" fmla="*/ 233363 h 1319213"/>
              <a:gd name="connsiteX23" fmla="*/ 519112 w 571500"/>
              <a:gd name="connsiteY23" fmla="*/ 445294 h 1319213"/>
              <a:gd name="connsiteX24" fmla="*/ 500062 w 571500"/>
              <a:gd name="connsiteY24" fmla="*/ 590550 h 1319213"/>
              <a:gd name="connsiteX25" fmla="*/ 478631 w 571500"/>
              <a:gd name="connsiteY25" fmla="*/ 711994 h 1319213"/>
              <a:gd name="connsiteX26" fmla="*/ 440531 w 571500"/>
              <a:gd name="connsiteY26" fmla="*/ 866775 h 1319213"/>
              <a:gd name="connsiteX27" fmla="*/ 400050 w 571500"/>
              <a:gd name="connsiteY27" fmla="*/ 983456 h 1319213"/>
              <a:gd name="connsiteX28" fmla="*/ 338137 w 571500"/>
              <a:gd name="connsiteY28" fmla="*/ 1109663 h 1319213"/>
              <a:gd name="connsiteX29" fmla="*/ 261937 w 571500"/>
              <a:gd name="connsiteY29" fmla="*/ 1228725 h 1319213"/>
              <a:gd name="connsiteX30" fmla="*/ 202406 w 571500"/>
              <a:gd name="connsiteY30" fmla="*/ 1300163 h 1319213"/>
              <a:gd name="connsiteX31" fmla="*/ 185737 w 571500"/>
              <a:gd name="connsiteY31" fmla="*/ 1309688 h 1319213"/>
              <a:gd name="connsiteX32" fmla="*/ 154781 w 571500"/>
              <a:gd name="connsiteY32" fmla="*/ 1319213 h 1319213"/>
              <a:gd name="connsiteX33" fmla="*/ 126206 w 571500"/>
              <a:gd name="connsiteY33" fmla="*/ 1319213 h 1319213"/>
              <a:gd name="connsiteX34" fmla="*/ 107156 w 571500"/>
              <a:gd name="connsiteY34" fmla="*/ 1316831 h 1319213"/>
              <a:gd name="connsiteX35" fmla="*/ 95250 w 571500"/>
              <a:gd name="connsiteY35" fmla="*/ 1309688 h 1319213"/>
              <a:gd name="connsiteX36" fmla="*/ 76200 w 571500"/>
              <a:gd name="connsiteY36" fmla="*/ 1290638 h 1319213"/>
              <a:gd name="connsiteX37" fmla="*/ 57150 w 571500"/>
              <a:gd name="connsiteY37" fmla="*/ 1235869 h 1319213"/>
              <a:gd name="connsiteX38" fmla="*/ 14287 w 571500"/>
              <a:gd name="connsiteY38" fmla="*/ 1071563 h 131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71500" h="1319213">
                <a:moveTo>
                  <a:pt x="14287" y="1071563"/>
                </a:moveTo>
                <a:lnTo>
                  <a:pt x="0" y="990600"/>
                </a:lnTo>
                <a:lnTo>
                  <a:pt x="0" y="921544"/>
                </a:lnTo>
                <a:lnTo>
                  <a:pt x="9525" y="862013"/>
                </a:lnTo>
                <a:lnTo>
                  <a:pt x="28575" y="802481"/>
                </a:lnTo>
                <a:lnTo>
                  <a:pt x="66675" y="742950"/>
                </a:lnTo>
                <a:lnTo>
                  <a:pt x="119062" y="683419"/>
                </a:lnTo>
                <a:lnTo>
                  <a:pt x="190500" y="611981"/>
                </a:lnTo>
                <a:lnTo>
                  <a:pt x="245269" y="564356"/>
                </a:lnTo>
                <a:lnTo>
                  <a:pt x="283369" y="519113"/>
                </a:lnTo>
                <a:lnTo>
                  <a:pt x="323850" y="452438"/>
                </a:lnTo>
                <a:lnTo>
                  <a:pt x="376237" y="361950"/>
                </a:lnTo>
                <a:lnTo>
                  <a:pt x="421481" y="257175"/>
                </a:lnTo>
                <a:lnTo>
                  <a:pt x="464344" y="152400"/>
                </a:lnTo>
                <a:lnTo>
                  <a:pt x="502444" y="45244"/>
                </a:lnTo>
                <a:lnTo>
                  <a:pt x="511969" y="26194"/>
                </a:lnTo>
                <a:lnTo>
                  <a:pt x="526256" y="9525"/>
                </a:lnTo>
                <a:lnTo>
                  <a:pt x="542925" y="0"/>
                </a:lnTo>
                <a:lnTo>
                  <a:pt x="552450" y="0"/>
                </a:lnTo>
                <a:lnTo>
                  <a:pt x="561975" y="4763"/>
                </a:lnTo>
                <a:lnTo>
                  <a:pt x="571500" y="19050"/>
                </a:lnTo>
                <a:lnTo>
                  <a:pt x="571500" y="76200"/>
                </a:lnTo>
                <a:lnTo>
                  <a:pt x="550069" y="233363"/>
                </a:lnTo>
                <a:lnTo>
                  <a:pt x="519112" y="445294"/>
                </a:lnTo>
                <a:lnTo>
                  <a:pt x="500062" y="590550"/>
                </a:lnTo>
                <a:lnTo>
                  <a:pt x="478631" y="711994"/>
                </a:lnTo>
                <a:lnTo>
                  <a:pt x="440531" y="866775"/>
                </a:lnTo>
                <a:lnTo>
                  <a:pt x="400050" y="983456"/>
                </a:lnTo>
                <a:lnTo>
                  <a:pt x="338137" y="1109663"/>
                </a:lnTo>
                <a:lnTo>
                  <a:pt x="261937" y="1228725"/>
                </a:lnTo>
                <a:lnTo>
                  <a:pt x="202406" y="1300163"/>
                </a:lnTo>
                <a:lnTo>
                  <a:pt x="185737" y="1309688"/>
                </a:lnTo>
                <a:lnTo>
                  <a:pt x="154781" y="1319213"/>
                </a:lnTo>
                <a:lnTo>
                  <a:pt x="126206" y="1319213"/>
                </a:lnTo>
                <a:lnTo>
                  <a:pt x="107156" y="1316831"/>
                </a:lnTo>
                <a:lnTo>
                  <a:pt x="95250" y="1309688"/>
                </a:lnTo>
                <a:lnTo>
                  <a:pt x="76200" y="1290638"/>
                </a:lnTo>
                <a:lnTo>
                  <a:pt x="57150" y="1235869"/>
                </a:lnTo>
                <a:lnTo>
                  <a:pt x="14287" y="10715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78E45DE-A71E-406E-8217-B0224031926E}"/>
              </a:ext>
            </a:extLst>
          </p:cNvPr>
          <p:cNvSpPr/>
          <p:nvPr/>
        </p:nvSpPr>
        <p:spPr>
          <a:xfrm>
            <a:off x="5549901" y="3640139"/>
            <a:ext cx="2619375" cy="1933575"/>
          </a:xfrm>
          <a:custGeom>
            <a:avLst/>
            <a:gdLst>
              <a:gd name="connsiteX0" fmla="*/ 901522 w 2619563"/>
              <a:gd name="connsiteY0" fmla="*/ 1728344 h 1934406"/>
              <a:gd name="connsiteX1" fmla="*/ 1084402 w 2619563"/>
              <a:gd name="connsiteY1" fmla="*/ 1808193 h 1934406"/>
              <a:gd name="connsiteX2" fmla="*/ 1213190 w 2619563"/>
              <a:gd name="connsiteY2" fmla="*/ 1849406 h 1934406"/>
              <a:gd name="connsiteX3" fmla="*/ 1336827 w 2619563"/>
              <a:gd name="connsiteY3" fmla="*/ 1880315 h 1934406"/>
              <a:gd name="connsiteX4" fmla="*/ 1483647 w 2619563"/>
              <a:gd name="connsiteY4" fmla="*/ 1906073 h 1934406"/>
              <a:gd name="connsiteX5" fmla="*/ 1594405 w 2619563"/>
              <a:gd name="connsiteY5" fmla="*/ 1918952 h 1934406"/>
              <a:gd name="connsiteX6" fmla="*/ 1736073 w 2619563"/>
              <a:gd name="connsiteY6" fmla="*/ 1929255 h 1934406"/>
              <a:gd name="connsiteX7" fmla="*/ 1944710 w 2619563"/>
              <a:gd name="connsiteY7" fmla="*/ 1934406 h 1934406"/>
              <a:gd name="connsiteX8" fmla="*/ 2096681 w 2619563"/>
              <a:gd name="connsiteY8" fmla="*/ 1931831 h 1934406"/>
              <a:gd name="connsiteX9" fmla="*/ 2238349 w 2619563"/>
              <a:gd name="connsiteY9" fmla="*/ 1918952 h 1934406"/>
              <a:gd name="connsiteX10" fmla="*/ 2374865 w 2619563"/>
              <a:gd name="connsiteY10" fmla="*/ 1903497 h 1934406"/>
              <a:gd name="connsiteX11" fmla="*/ 2498502 w 2619563"/>
              <a:gd name="connsiteY11" fmla="*/ 1877739 h 1934406"/>
              <a:gd name="connsiteX12" fmla="*/ 2557745 w 2619563"/>
              <a:gd name="connsiteY12" fmla="*/ 1857133 h 1934406"/>
              <a:gd name="connsiteX13" fmla="*/ 2583502 w 2619563"/>
              <a:gd name="connsiteY13" fmla="*/ 1839103 h 1934406"/>
              <a:gd name="connsiteX14" fmla="*/ 2601533 w 2619563"/>
              <a:gd name="connsiteY14" fmla="*/ 1810769 h 1934406"/>
              <a:gd name="connsiteX15" fmla="*/ 2614412 w 2619563"/>
              <a:gd name="connsiteY15" fmla="*/ 1782436 h 1934406"/>
              <a:gd name="connsiteX16" fmla="*/ 2619563 w 2619563"/>
              <a:gd name="connsiteY16" fmla="*/ 1756678 h 1934406"/>
              <a:gd name="connsiteX17" fmla="*/ 2619563 w 2619563"/>
              <a:gd name="connsiteY17" fmla="*/ 1728344 h 1934406"/>
              <a:gd name="connsiteX18" fmla="*/ 2614412 w 2619563"/>
              <a:gd name="connsiteY18" fmla="*/ 1702587 h 1934406"/>
              <a:gd name="connsiteX19" fmla="*/ 2596381 w 2619563"/>
              <a:gd name="connsiteY19" fmla="*/ 1679405 h 1934406"/>
              <a:gd name="connsiteX20" fmla="*/ 2513956 w 2619563"/>
              <a:gd name="connsiteY20" fmla="*/ 1627889 h 1934406"/>
              <a:gd name="connsiteX21" fmla="*/ 2385168 w 2619563"/>
              <a:gd name="connsiteY21" fmla="*/ 1560919 h 1934406"/>
              <a:gd name="connsiteX22" fmla="*/ 2287288 w 2619563"/>
              <a:gd name="connsiteY22" fmla="*/ 1506828 h 1934406"/>
              <a:gd name="connsiteX23" fmla="*/ 1955013 w 2619563"/>
              <a:gd name="connsiteY23" fmla="*/ 1573798 h 1934406"/>
              <a:gd name="connsiteX24" fmla="*/ 1934407 w 2619563"/>
              <a:gd name="connsiteY24" fmla="*/ 1594404 h 1934406"/>
              <a:gd name="connsiteX25" fmla="*/ 1911225 w 2619563"/>
              <a:gd name="connsiteY25" fmla="*/ 1607283 h 1934406"/>
              <a:gd name="connsiteX26" fmla="*/ 1880316 w 2619563"/>
              <a:gd name="connsiteY26" fmla="*/ 1615010 h 1934406"/>
              <a:gd name="connsiteX27" fmla="*/ 1792740 w 2619563"/>
              <a:gd name="connsiteY27" fmla="*/ 1622738 h 1934406"/>
              <a:gd name="connsiteX28" fmla="*/ 1589253 w 2619563"/>
              <a:gd name="connsiteY28" fmla="*/ 1615010 h 1934406"/>
              <a:gd name="connsiteX29" fmla="*/ 1398646 w 2619563"/>
              <a:gd name="connsiteY29" fmla="*/ 1596980 h 1934406"/>
              <a:gd name="connsiteX30" fmla="*/ 1200311 w 2619563"/>
              <a:gd name="connsiteY30" fmla="*/ 1560919 h 1934406"/>
              <a:gd name="connsiteX31" fmla="*/ 1094705 w 2619563"/>
              <a:gd name="connsiteY31" fmla="*/ 1535161 h 1934406"/>
              <a:gd name="connsiteX32" fmla="*/ 991674 w 2619563"/>
              <a:gd name="connsiteY32" fmla="*/ 1499100 h 1934406"/>
              <a:gd name="connsiteX33" fmla="*/ 932431 w 2619563"/>
              <a:gd name="connsiteY33" fmla="*/ 1470767 h 1934406"/>
              <a:gd name="connsiteX34" fmla="*/ 844855 w 2619563"/>
              <a:gd name="connsiteY34" fmla="*/ 1426979 h 1934406"/>
              <a:gd name="connsiteX35" fmla="*/ 770157 w 2619563"/>
              <a:gd name="connsiteY35" fmla="*/ 1375463 h 1934406"/>
              <a:gd name="connsiteX36" fmla="*/ 661975 w 2619563"/>
              <a:gd name="connsiteY36" fmla="*/ 1282735 h 1934406"/>
              <a:gd name="connsiteX37" fmla="*/ 584701 w 2619563"/>
              <a:gd name="connsiteY37" fmla="*/ 1205462 h 1934406"/>
              <a:gd name="connsiteX38" fmla="*/ 494549 w 2619563"/>
              <a:gd name="connsiteY38" fmla="*/ 1094704 h 1934406"/>
              <a:gd name="connsiteX39" fmla="*/ 396670 w 2619563"/>
              <a:gd name="connsiteY39" fmla="*/ 947885 h 1934406"/>
              <a:gd name="connsiteX40" fmla="*/ 309093 w 2619563"/>
              <a:gd name="connsiteY40" fmla="*/ 775308 h 1934406"/>
              <a:gd name="connsiteX41" fmla="*/ 247275 w 2619563"/>
              <a:gd name="connsiteY41" fmla="*/ 633640 h 1934406"/>
              <a:gd name="connsiteX42" fmla="*/ 195759 w 2619563"/>
              <a:gd name="connsiteY42" fmla="*/ 499700 h 1934406"/>
              <a:gd name="connsiteX43" fmla="*/ 123638 w 2619563"/>
              <a:gd name="connsiteY43" fmla="*/ 285911 h 1934406"/>
              <a:gd name="connsiteX44" fmla="*/ 56667 w 2619563"/>
              <a:gd name="connsiteY44" fmla="*/ 46364 h 1934406"/>
              <a:gd name="connsiteX45" fmla="*/ 46364 w 2619563"/>
              <a:gd name="connsiteY45" fmla="*/ 10303 h 1934406"/>
              <a:gd name="connsiteX46" fmla="*/ 36061 w 2619563"/>
              <a:gd name="connsiteY46" fmla="*/ 2575 h 1934406"/>
              <a:gd name="connsiteX47" fmla="*/ 23182 w 2619563"/>
              <a:gd name="connsiteY47" fmla="*/ 0 h 1934406"/>
              <a:gd name="connsiteX48" fmla="*/ 5152 w 2619563"/>
              <a:gd name="connsiteY48" fmla="*/ 5151 h 1934406"/>
              <a:gd name="connsiteX49" fmla="*/ 0 w 2619563"/>
              <a:gd name="connsiteY49" fmla="*/ 33485 h 1934406"/>
              <a:gd name="connsiteX50" fmla="*/ 7728 w 2619563"/>
              <a:gd name="connsiteY50" fmla="*/ 139091 h 1934406"/>
              <a:gd name="connsiteX51" fmla="*/ 33485 w 2619563"/>
              <a:gd name="connsiteY51" fmla="*/ 301365 h 1934406"/>
              <a:gd name="connsiteX52" fmla="*/ 61819 w 2619563"/>
              <a:gd name="connsiteY52" fmla="*/ 443033 h 1934406"/>
              <a:gd name="connsiteX53" fmla="*/ 92728 w 2619563"/>
              <a:gd name="connsiteY53" fmla="*/ 566670 h 1934406"/>
              <a:gd name="connsiteX54" fmla="*/ 123638 w 2619563"/>
              <a:gd name="connsiteY54" fmla="*/ 692883 h 1934406"/>
              <a:gd name="connsiteX55" fmla="*/ 175153 w 2619563"/>
              <a:gd name="connsiteY55" fmla="*/ 834551 h 1934406"/>
              <a:gd name="connsiteX56" fmla="*/ 221517 w 2619563"/>
              <a:gd name="connsiteY56" fmla="*/ 953036 h 1934406"/>
              <a:gd name="connsiteX57" fmla="*/ 285911 w 2619563"/>
              <a:gd name="connsiteY57" fmla="*/ 1079249 h 1934406"/>
              <a:gd name="connsiteX58" fmla="*/ 340003 w 2619563"/>
              <a:gd name="connsiteY58" fmla="*/ 1177129 h 1934406"/>
              <a:gd name="connsiteX59" fmla="*/ 419852 w 2619563"/>
              <a:gd name="connsiteY59" fmla="*/ 1295614 h 1934406"/>
              <a:gd name="connsiteX60" fmla="*/ 491973 w 2619563"/>
              <a:gd name="connsiteY60" fmla="*/ 1388342 h 1934406"/>
              <a:gd name="connsiteX61" fmla="*/ 556368 w 2619563"/>
              <a:gd name="connsiteY61" fmla="*/ 1460464 h 1934406"/>
              <a:gd name="connsiteX62" fmla="*/ 625914 w 2619563"/>
              <a:gd name="connsiteY62" fmla="*/ 1532585 h 1934406"/>
              <a:gd name="connsiteX63" fmla="*/ 705763 w 2619563"/>
              <a:gd name="connsiteY63" fmla="*/ 1604707 h 1934406"/>
              <a:gd name="connsiteX64" fmla="*/ 801066 w 2619563"/>
              <a:gd name="connsiteY64" fmla="*/ 1666526 h 1934406"/>
              <a:gd name="connsiteX65" fmla="*/ 901522 w 2619563"/>
              <a:gd name="connsiteY65" fmla="*/ 1728344 h 193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619563" h="1934406">
                <a:moveTo>
                  <a:pt x="901522" y="1728344"/>
                </a:moveTo>
                <a:lnTo>
                  <a:pt x="1084402" y="1808193"/>
                </a:lnTo>
                <a:lnTo>
                  <a:pt x="1213190" y="1849406"/>
                </a:lnTo>
                <a:lnTo>
                  <a:pt x="1336827" y="1880315"/>
                </a:lnTo>
                <a:lnTo>
                  <a:pt x="1483647" y="1906073"/>
                </a:lnTo>
                <a:lnTo>
                  <a:pt x="1594405" y="1918952"/>
                </a:lnTo>
                <a:lnTo>
                  <a:pt x="1736073" y="1929255"/>
                </a:lnTo>
                <a:lnTo>
                  <a:pt x="1944710" y="1934406"/>
                </a:lnTo>
                <a:lnTo>
                  <a:pt x="2096681" y="1931831"/>
                </a:lnTo>
                <a:lnTo>
                  <a:pt x="2238349" y="1918952"/>
                </a:lnTo>
                <a:lnTo>
                  <a:pt x="2374865" y="1903497"/>
                </a:lnTo>
                <a:lnTo>
                  <a:pt x="2498502" y="1877739"/>
                </a:lnTo>
                <a:lnTo>
                  <a:pt x="2557745" y="1857133"/>
                </a:lnTo>
                <a:lnTo>
                  <a:pt x="2583502" y="1839103"/>
                </a:lnTo>
                <a:lnTo>
                  <a:pt x="2601533" y="1810769"/>
                </a:lnTo>
                <a:lnTo>
                  <a:pt x="2614412" y="1782436"/>
                </a:lnTo>
                <a:lnTo>
                  <a:pt x="2619563" y="1756678"/>
                </a:lnTo>
                <a:lnTo>
                  <a:pt x="2619563" y="1728344"/>
                </a:lnTo>
                <a:lnTo>
                  <a:pt x="2614412" y="1702587"/>
                </a:lnTo>
                <a:lnTo>
                  <a:pt x="2596381" y="1679405"/>
                </a:lnTo>
                <a:lnTo>
                  <a:pt x="2513956" y="1627889"/>
                </a:lnTo>
                <a:lnTo>
                  <a:pt x="2385168" y="1560919"/>
                </a:lnTo>
                <a:lnTo>
                  <a:pt x="2287288" y="1506828"/>
                </a:lnTo>
                <a:lnTo>
                  <a:pt x="1955013" y="1573798"/>
                </a:lnTo>
                <a:lnTo>
                  <a:pt x="1934407" y="1594404"/>
                </a:lnTo>
                <a:lnTo>
                  <a:pt x="1911225" y="1607283"/>
                </a:lnTo>
                <a:lnTo>
                  <a:pt x="1880316" y="1615010"/>
                </a:lnTo>
                <a:lnTo>
                  <a:pt x="1792740" y="1622738"/>
                </a:lnTo>
                <a:lnTo>
                  <a:pt x="1589253" y="1615010"/>
                </a:lnTo>
                <a:lnTo>
                  <a:pt x="1398646" y="1596980"/>
                </a:lnTo>
                <a:lnTo>
                  <a:pt x="1200311" y="1560919"/>
                </a:lnTo>
                <a:lnTo>
                  <a:pt x="1094705" y="1535161"/>
                </a:lnTo>
                <a:lnTo>
                  <a:pt x="991674" y="1499100"/>
                </a:lnTo>
                <a:lnTo>
                  <a:pt x="932431" y="1470767"/>
                </a:lnTo>
                <a:lnTo>
                  <a:pt x="844855" y="1426979"/>
                </a:lnTo>
                <a:lnTo>
                  <a:pt x="770157" y="1375463"/>
                </a:lnTo>
                <a:lnTo>
                  <a:pt x="661975" y="1282735"/>
                </a:lnTo>
                <a:lnTo>
                  <a:pt x="584701" y="1205462"/>
                </a:lnTo>
                <a:lnTo>
                  <a:pt x="494549" y="1094704"/>
                </a:lnTo>
                <a:lnTo>
                  <a:pt x="396670" y="947885"/>
                </a:lnTo>
                <a:lnTo>
                  <a:pt x="309093" y="775308"/>
                </a:lnTo>
                <a:lnTo>
                  <a:pt x="247275" y="633640"/>
                </a:lnTo>
                <a:lnTo>
                  <a:pt x="195759" y="499700"/>
                </a:lnTo>
                <a:lnTo>
                  <a:pt x="123638" y="285911"/>
                </a:lnTo>
                <a:lnTo>
                  <a:pt x="56667" y="46364"/>
                </a:lnTo>
                <a:lnTo>
                  <a:pt x="46364" y="10303"/>
                </a:lnTo>
                <a:lnTo>
                  <a:pt x="36061" y="2575"/>
                </a:lnTo>
                <a:lnTo>
                  <a:pt x="23182" y="0"/>
                </a:lnTo>
                <a:lnTo>
                  <a:pt x="5152" y="5151"/>
                </a:lnTo>
                <a:lnTo>
                  <a:pt x="0" y="33485"/>
                </a:lnTo>
                <a:lnTo>
                  <a:pt x="7728" y="139091"/>
                </a:lnTo>
                <a:lnTo>
                  <a:pt x="33485" y="301365"/>
                </a:lnTo>
                <a:lnTo>
                  <a:pt x="61819" y="443033"/>
                </a:lnTo>
                <a:lnTo>
                  <a:pt x="92728" y="566670"/>
                </a:lnTo>
                <a:lnTo>
                  <a:pt x="123638" y="692883"/>
                </a:lnTo>
                <a:lnTo>
                  <a:pt x="175153" y="834551"/>
                </a:lnTo>
                <a:lnTo>
                  <a:pt x="221517" y="953036"/>
                </a:lnTo>
                <a:lnTo>
                  <a:pt x="285911" y="1079249"/>
                </a:lnTo>
                <a:lnTo>
                  <a:pt x="340003" y="1177129"/>
                </a:lnTo>
                <a:lnTo>
                  <a:pt x="419852" y="1295614"/>
                </a:lnTo>
                <a:lnTo>
                  <a:pt x="491973" y="1388342"/>
                </a:lnTo>
                <a:lnTo>
                  <a:pt x="556368" y="1460464"/>
                </a:lnTo>
                <a:lnTo>
                  <a:pt x="625914" y="1532585"/>
                </a:lnTo>
                <a:lnTo>
                  <a:pt x="705763" y="1604707"/>
                </a:lnTo>
                <a:lnTo>
                  <a:pt x="801066" y="1666526"/>
                </a:lnTo>
                <a:lnTo>
                  <a:pt x="901522" y="17283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11DC3DA-F219-4FBD-A812-3EA1122BB8E9}"/>
              </a:ext>
            </a:extLst>
          </p:cNvPr>
          <p:cNvSpPr/>
          <p:nvPr/>
        </p:nvSpPr>
        <p:spPr>
          <a:xfrm>
            <a:off x="7481888" y="3303589"/>
            <a:ext cx="817562" cy="1108075"/>
          </a:xfrm>
          <a:custGeom>
            <a:avLst/>
            <a:gdLst>
              <a:gd name="connsiteX0" fmla="*/ 421481 w 816768"/>
              <a:gd name="connsiteY0" fmla="*/ 778669 h 1109662"/>
              <a:gd name="connsiteX1" fmla="*/ 297656 w 816768"/>
              <a:gd name="connsiteY1" fmla="*/ 504825 h 1109662"/>
              <a:gd name="connsiteX2" fmla="*/ 202406 w 816768"/>
              <a:gd name="connsiteY2" fmla="*/ 335756 h 1109662"/>
              <a:gd name="connsiteX3" fmla="*/ 130968 w 816768"/>
              <a:gd name="connsiteY3" fmla="*/ 223837 h 1109662"/>
              <a:gd name="connsiteX4" fmla="*/ 16668 w 816768"/>
              <a:gd name="connsiteY4" fmla="*/ 69056 h 1109662"/>
              <a:gd name="connsiteX5" fmla="*/ 2381 w 816768"/>
              <a:gd name="connsiteY5" fmla="*/ 45244 h 1109662"/>
              <a:gd name="connsiteX6" fmla="*/ 0 w 816768"/>
              <a:gd name="connsiteY6" fmla="*/ 26194 h 1109662"/>
              <a:gd name="connsiteX7" fmla="*/ 0 w 816768"/>
              <a:gd name="connsiteY7" fmla="*/ 16669 h 1109662"/>
              <a:gd name="connsiteX8" fmla="*/ 2381 w 816768"/>
              <a:gd name="connsiteY8" fmla="*/ 4762 h 1109662"/>
              <a:gd name="connsiteX9" fmla="*/ 19050 w 816768"/>
              <a:gd name="connsiteY9" fmla="*/ 0 h 1109662"/>
              <a:gd name="connsiteX10" fmla="*/ 47625 w 816768"/>
              <a:gd name="connsiteY10" fmla="*/ 7144 h 1109662"/>
              <a:gd name="connsiteX11" fmla="*/ 109537 w 816768"/>
              <a:gd name="connsiteY11" fmla="*/ 54769 h 1109662"/>
              <a:gd name="connsiteX12" fmla="*/ 230981 w 816768"/>
              <a:gd name="connsiteY12" fmla="*/ 145256 h 1109662"/>
              <a:gd name="connsiteX13" fmla="*/ 359568 w 816768"/>
              <a:gd name="connsiteY13" fmla="*/ 254794 h 1109662"/>
              <a:gd name="connsiteX14" fmla="*/ 473868 w 816768"/>
              <a:gd name="connsiteY14" fmla="*/ 352425 h 1109662"/>
              <a:gd name="connsiteX15" fmla="*/ 526256 w 816768"/>
              <a:gd name="connsiteY15" fmla="*/ 409575 h 1109662"/>
              <a:gd name="connsiteX16" fmla="*/ 597693 w 816768"/>
              <a:gd name="connsiteY16" fmla="*/ 488156 h 1109662"/>
              <a:gd name="connsiteX17" fmla="*/ 659606 w 816768"/>
              <a:gd name="connsiteY17" fmla="*/ 573881 h 1109662"/>
              <a:gd name="connsiteX18" fmla="*/ 716756 w 816768"/>
              <a:gd name="connsiteY18" fmla="*/ 669131 h 1109662"/>
              <a:gd name="connsiteX19" fmla="*/ 750093 w 816768"/>
              <a:gd name="connsiteY19" fmla="*/ 726281 h 1109662"/>
              <a:gd name="connsiteX20" fmla="*/ 781050 w 816768"/>
              <a:gd name="connsiteY20" fmla="*/ 800100 h 1109662"/>
              <a:gd name="connsiteX21" fmla="*/ 802481 w 816768"/>
              <a:gd name="connsiteY21" fmla="*/ 881062 h 1109662"/>
              <a:gd name="connsiteX22" fmla="*/ 812006 w 816768"/>
              <a:gd name="connsiteY22" fmla="*/ 916781 h 1109662"/>
              <a:gd name="connsiteX23" fmla="*/ 816768 w 816768"/>
              <a:gd name="connsiteY23" fmla="*/ 966787 h 1109662"/>
              <a:gd name="connsiteX24" fmla="*/ 814387 w 816768"/>
              <a:gd name="connsiteY24" fmla="*/ 1019175 h 1109662"/>
              <a:gd name="connsiteX25" fmla="*/ 804862 w 816768"/>
              <a:gd name="connsiteY25" fmla="*/ 1052512 h 1109662"/>
              <a:gd name="connsiteX26" fmla="*/ 795337 w 816768"/>
              <a:gd name="connsiteY26" fmla="*/ 1069181 h 1109662"/>
              <a:gd name="connsiteX27" fmla="*/ 776287 w 816768"/>
              <a:gd name="connsiteY27" fmla="*/ 1083469 h 1109662"/>
              <a:gd name="connsiteX28" fmla="*/ 738187 w 816768"/>
              <a:gd name="connsiteY28" fmla="*/ 1100137 h 1109662"/>
              <a:gd name="connsiteX29" fmla="*/ 692943 w 816768"/>
              <a:gd name="connsiteY29" fmla="*/ 1104900 h 1109662"/>
              <a:gd name="connsiteX30" fmla="*/ 642937 w 816768"/>
              <a:gd name="connsiteY30" fmla="*/ 1109662 h 1109662"/>
              <a:gd name="connsiteX31" fmla="*/ 619125 w 816768"/>
              <a:gd name="connsiteY31" fmla="*/ 1104900 h 1109662"/>
              <a:gd name="connsiteX32" fmla="*/ 595312 w 816768"/>
              <a:gd name="connsiteY32" fmla="*/ 1092994 h 1109662"/>
              <a:gd name="connsiteX33" fmla="*/ 566737 w 816768"/>
              <a:gd name="connsiteY33" fmla="*/ 1071562 h 1109662"/>
              <a:gd name="connsiteX34" fmla="*/ 523875 w 816768"/>
              <a:gd name="connsiteY34" fmla="*/ 1023937 h 1109662"/>
              <a:gd name="connsiteX35" fmla="*/ 488156 w 816768"/>
              <a:gd name="connsiteY35" fmla="*/ 969169 h 1109662"/>
              <a:gd name="connsiteX36" fmla="*/ 469106 w 816768"/>
              <a:gd name="connsiteY36" fmla="*/ 921544 h 1109662"/>
              <a:gd name="connsiteX37" fmla="*/ 421481 w 816768"/>
              <a:gd name="connsiteY37" fmla="*/ 778669 h 1109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16768" h="1109662">
                <a:moveTo>
                  <a:pt x="421481" y="778669"/>
                </a:moveTo>
                <a:lnTo>
                  <a:pt x="297656" y="504825"/>
                </a:lnTo>
                <a:lnTo>
                  <a:pt x="202406" y="335756"/>
                </a:lnTo>
                <a:lnTo>
                  <a:pt x="130968" y="223837"/>
                </a:lnTo>
                <a:lnTo>
                  <a:pt x="16668" y="69056"/>
                </a:lnTo>
                <a:lnTo>
                  <a:pt x="2381" y="45244"/>
                </a:lnTo>
                <a:lnTo>
                  <a:pt x="0" y="26194"/>
                </a:lnTo>
                <a:lnTo>
                  <a:pt x="0" y="16669"/>
                </a:lnTo>
                <a:lnTo>
                  <a:pt x="2381" y="4762"/>
                </a:lnTo>
                <a:lnTo>
                  <a:pt x="19050" y="0"/>
                </a:lnTo>
                <a:lnTo>
                  <a:pt x="47625" y="7144"/>
                </a:lnTo>
                <a:lnTo>
                  <a:pt x="109537" y="54769"/>
                </a:lnTo>
                <a:lnTo>
                  <a:pt x="230981" y="145256"/>
                </a:lnTo>
                <a:lnTo>
                  <a:pt x="359568" y="254794"/>
                </a:lnTo>
                <a:lnTo>
                  <a:pt x="473868" y="352425"/>
                </a:lnTo>
                <a:lnTo>
                  <a:pt x="526256" y="409575"/>
                </a:lnTo>
                <a:lnTo>
                  <a:pt x="597693" y="488156"/>
                </a:lnTo>
                <a:lnTo>
                  <a:pt x="659606" y="573881"/>
                </a:lnTo>
                <a:lnTo>
                  <a:pt x="716756" y="669131"/>
                </a:lnTo>
                <a:lnTo>
                  <a:pt x="750093" y="726281"/>
                </a:lnTo>
                <a:lnTo>
                  <a:pt x="781050" y="800100"/>
                </a:lnTo>
                <a:lnTo>
                  <a:pt x="802481" y="881062"/>
                </a:lnTo>
                <a:lnTo>
                  <a:pt x="812006" y="916781"/>
                </a:lnTo>
                <a:lnTo>
                  <a:pt x="816768" y="966787"/>
                </a:lnTo>
                <a:lnTo>
                  <a:pt x="814387" y="1019175"/>
                </a:lnTo>
                <a:lnTo>
                  <a:pt x="804862" y="1052512"/>
                </a:lnTo>
                <a:lnTo>
                  <a:pt x="795337" y="1069181"/>
                </a:lnTo>
                <a:lnTo>
                  <a:pt x="776287" y="1083469"/>
                </a:lnTo>
                <a:lnTo>
                  <a:pt x="738187" y="1100137"/>
                </a:lnTo>
                <a:lnTo>
                  <a:pt x="692943" y="1104900"/>
                </a:lnTo>
                <a:lnTo>
                  <a:pt x="642937" y="1109662"/>
                </a:lnTo>
                <a:lnTo>
                  <a:pt x="619125" y="1104900"/>
                </a:lnTo>
                <a:lnTo>
                  <a:pt x="595312" y="1092994"/>
                </a:lnTo>
                <a:lnTo>
                  <a:pt x="566737" y="1071562"/>
                </a:lnTo>
                <a:lnTo>
                  <a:pt x="523875" y="1023937"/>
                </a:lnTo>
                <a:lnTo>
                  <a:pt x="488156" y="969169"/>
                </a:lnTo>
                <a:lnTo>
                  <a:pt x="469106" y="921544"/>
                </a:lnTo>
                <a:lnTo>
                  <a:pt x="421481" y="7786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1667CF5-FE60-4205-A703-10258348CA72}"/>
              </a:ext>
            </a:extLst>
          </p:cNvPr>
          <p:cNvSpPr/>
          <p:nvPr/>
        </p:nvSpPr>
        <p:spPr>
          <a:xfrm>
            <a:off x="6084888" y="3192463"/>
            <a:ext cx="596900" cy="831850"/>
          </a:xfrm>
          <a:custGeom>
            <a:avLst/>
            <a:gdLst>
              <a:gd name="connsiteX0" fmla="*/ 228600 w 597694"/>
              <a:gd name="connsiteY0" fmla="*/ 621507 h 831057"/>
              <a:gd name="connsiteX1" fmla="*/ 150019 w 597694"/>
              <a:gd name="connsiteY1" fmla="*/ 488157 h 831057"/>
              <a:gd name="connsiteX2" fmla="*/ 95250 w 597694"/>
              <a:gd name="connsiteY2" fmla="*/ 366713 h 831057"/>
              <a:gd name="connsiteX3" fmla="*/ 61912 w 597694"/>
              <a:gd name="connsiteY3" fmla="*/ 269082 h 831057"/>
              <a:gd name="connsiteX4" fmla="*/ 9525 w 597694"/>
              <a:gd name="connsiteY4" fmla="*/ 88107 h 831057"/>
              <a:gd name="connsiteX5" fmla="*/ 0 w 597694"/>
              <a:gd name="connsiteY5" fmla="*/ 38100 h 831057"/>
              <a:gd name="connsiteX6" fmla="*/ 0 w 597694"/>
              <a:gd name="connsiteY6" fmla="*/ 16669 h 831057"/>
              <a:gd name="connsiteX7" fmla="*/ 2381 w 597694"/>
              <a:gd name="connsiteY7" fmla="*/ 4763 h 831057"/>
              <a:gd name="connsiteX8" fmla="*/ 9525 w 597694"/>
              <a:gd name="connsiteY8" fmla="*/ 2382 h 831057"/>
              <a:gd name="connsiteX9" fmla="*/ 14287 w 597694"/>
              <a:gd name="connsiteY9" fmla="*/ 0 h 831057"/>
              <a:gd name="connsiteX10" fmla="*/ 42862 w 597694"/>
              <a:gd name="connsiteY10" fmla="*/ 4763 h 831057"/>
              <a:gd name="connsiteX11" fmla="*/ 66675 w 597694"/>
              <a:gd name="connsiteY11" fmla="*/ 33338 h 831057"/>
              <a:gd name="connsiteX12" fmla="*/ 142875 w 597694"/>
              <a:gd name="connsiteY12" fmla="*/ 130969 h 831057"/>
              <a:gd name="connsiteX13" fmla="*/ 202406 w 597694"/>
              <a:gd name="connsiteY13" fmla="*/ 200025 h 831057"/>
              <a:gd name="connsiteX14" fmla="*/ 252412 w 597694"/>
              <a:gd name="connsiteY14" fmla="*/ 252413 h 831057"/>
              <a:gd name="connsiteX15" fmla="*/ 321469 w 597694"/>
              <a:gd name="connsiteY15" fmla="*/ 309563 h 831057"/>
              <a:gd name="connsiteX16" fmla="*/ 371475 w 597694"/>
              <a:gd name="connsiteY16" fmla="*/ 342900 h 831057"/>
              <a:gd name="connsiteX17" fmla="*/ 428625 w 597694"/>
              <a:gd name="connsiteY17" fmla="*/ 369094 h 831057"/>
              <a:gd name="connsiteX18" fmla="*/ 476250 w 597694"/>
              <a:gd name="connsiteY18" fmla="*/ 376238 h 831057"/>
              <a:gd name="connsiteX19" fmla="*/ 597694 w 597694"/>
              <a:gd name="connsiteY19" fmla="*/ 583407 h 831057"/>
              <a:gd name="connsiteX20" fmla="*/ 576262 w 597694"/>
              <a:gd name="connsiteY20" fmla="*/ 671513 h 831057"/>
              <a:gd name="connsiteX21" fmla="*/ 557212 w 597694"/>
              <a:gd name="connsiteY21" fmla="*/ 742950 h 831057"/>
              <a:gd name="connsiteX22" fmla="*/ 531019 w 597694"/>
              <a:gd name="connsiteY22" fmla="*/ 792957 h 831057"/>
              <a:gd name="connsiteX23" fmla="*/ 502444 w 597694"/>
              <a:gd name="connsiteY23" fmla="*/ 819150 h 831057"/>
              <a:gd name="connsiteX24" fmla="*/ 473869 w 597694"/>
              <a:gd name="connsiteY24" fmla="*/ 828675 h 831057"/>
              <a:gd name="connsiteX25" fmla="*/ 442912 w 597694"/>
              <a:gd name="connsiteY25" fmla="*/ 831057 h 831057"/>
              <a:gd name="connsiteX26" fmla="*/ 404812 w 597694"/>
              <a:gd name="connsiteY26" fmla="*/ 823913 h 831057"/>
              <a:gd name="connsiteX27" fmla="*/ 373856 w 597694"/>
              <a:gd name="connsiteY27" fmla="*/ 807244 h 831057"/>
              <a:gd name="connsiteX28" fmla="*/ 297656 w 597694"/>
              <a:gd name="connsiteY28" fmla="*/ 721519 h 831057"/>
              <a:gd name="connsiteX29" fmla="*/ 228600 w 597694"/>
              <a:gd name="connsiteY29" fmla="*/ 621507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7694" h="831057">
                <a:moveTo>
                  <a:pt x="228600" y="621507"/>
                </a:moveTo>
                <a:lnTo>
                  <a:pt x="150019" y="488157"/>
                </a:lnTo>
                <a:lnTo>
                  <a:pt x="95250" y="366713"/>
                </a:lnTo>
                <a:lnTo>
                  <a:pt x="61912" y="269082"/>
                </a:lnTo>
                <a:lnTo>
                  <a:pt x="9525" y="88107"/>
                </a:lnTo>
                <a:lnTo>
                  <a:pt x="0" y="38100"/>
                </a:lnTo>
                <a:lnTo>
                  <a:pt x="0" y="16669"/>
                </a:lnTo>
                <a:lnTo>
                  <a:pt x="2381" y="4763"/>
                </a:lnTo>
                <a:lnTo>
                  <a:pt x="9525" y="2382"/>
                </a:lnTo>
                <a:lnTo>
                  <a:pt x="14287" y="0"/>
                </a:lnTo>
                <a:lnTo>
                  <a:pt x="42862" y="4763"/>
                </a:lnTo>
                <a:lnTo>
                  <a:pt x="66675" y="33338"/>
                </a:lnTo>
                <a:lnTo>
                  <a:pt x="142875" y="130969"/>
                </a:lnTo>
                <a:lnTo>
                  <a:pt x="202406" y="200025"/>
                </a:lnTo>
                <a:lnTo>
                  <a:pt x="252412" y="252413"/>
                </a:lnTo>
                <a:lnTo>
                  <a:pt x="321469" y="309563"/>
                </a:lnTo>
                <a:lnTo>
                  <a:pt x="371475" y="342900"/>
                </a:lnTo>
                <a:lnTo>
                  <a:pt x="428625" y="369094"/>
                </a:lnTo>
                <a:lnTo>
                  <a:pt x="476250" y="376238"/>
                </a:lnTo>
                <a:lnTo>
                  <a:pt x="597694" y="583407"/>
                </a:lnTo>
                <a:lnTo>
                  <a:pt x="576262" y="671513"/>
                </a:lnTo>
                <a:lnTo>
                  <a:pt x="557212" y="742950"/>
                </a:lnTo>
                <a:lnTo>
                  <a:pt x="531019" y="792957"/>
                </a:lnTo>
                <a:lnTo>
                  <a:pt x="502444" y="819150"/>
                </a:lnTo>
                <a:lnTo>
                  <a:pt x="473869" y="828675"/>
                </a:lnTo>
                <a:lnTo>
                  <a:pt x="442912" y="831057"/>
                </a:lnTo>
                <a:lnTo>
                  <a:pt x="404812" y="823913"/>
                </a:lnTo>
                <a:lnTo>
                  <a:pt x="373856" y="807244"/>
                </a:lnTo>
                <a:lnTo>
                  <a:pt x="297656" y="721519"/>
                </a:lnTo>
                <a:lnTo>
                  <a:pt x="228600" y="6215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1AD9D16-7C65-444B-825E-FC0367726534}"/>
              </a:ext>
            </a:extLst>
          </p:cNvPr>
          <p:cNvSpPr/>
          <p:nvPr/>
        </p:nvSpPr>
        <p:spPr>
          <a:xfrm>
            <a:off x="4600575" y="1955801"/>
            <a:ext cx="3251200" cy="606425"/>
          </a:xfrm>
          <a:custGeom>
            <a:avLst/>
            <a:gdLst>
              <a:gd name="connsiteX0" fmla="*/ 1228725 w 3251200"/>
              <a:gd name="connsiteY0" fmla="*/ 454025 h 606425"/>
              <a:gd name="connsiteX1" fmla="*/ 511175 w 3251200"/>
              <a:gd name="connsiteY1" fmla="*/ 558800 h 606425"/>
              <a:gd name="connsiteX2" fmla="*/ 209550 w 3251200"/>
              <a:gd name="connsiteY2" fmla="*/ 606425 h 606425"/>
              <a:gd name="connsiteX3" fmla="*/ 19050 w 3251200"/>
              <a:gd name="connsiteY3" fmla="*/ 571500 h 606425"/>
              <a:gd name="connsiteX4" fmla="*/ 0 w 3251200"/>
              <a:gd name="connsiteY4" fmla="*/ 425450 h 606425"/>
              <a:gd name="connsiteX5" fmla="*/ 209550 w 3251200"/>
              <a:gd name="connsiteY5" fmla="*/ 434975 h 606425"/>
              <a:gd name="connsiteX6" fmla="*/ 393700 w 3251200"/>
              <a:gd name="connsiteY6" fmla="*/ 406400 h 606425"/>
              <a:gd name="connsiteX7" fmla="*/ 927100 w 3251200"/>
              <a:gd name="connsiteY7" fmla="*/ 314325 h 606425"/>
              <a:gd name="connsiteX8" fmla="*/ 1343025 w 3251200"/>
              <a:gd name="connsiteY8" fmla="*/ 241300 h 606425"/>
              <a:gd name="connsiteX9" fmla="*/ 1562100 w 3251200"/>
              <a:gd name="connsiteY9" fmla="*/ 225425 h 606425"/>
              <a:gd name="connsiteX10" fmla="*/ 1835150 w 3251200"/>
              <a:gd name="connsiteY10" fmla="*/ 196850 h 606425"/>
              <a:gd name="connsiteX11" fmla="*/ 2174875 w 3251200"/>
              <a:gd name="connsiteY11" fmla="*/ 146050 h 606425"/>
              <a:gd name="connsiteX12" fmla="*/ 2695575 w 3251200"/>
              <a:gd name="connsiteY12" fmla="*/ 63500 h 606425"/>
              <a:gd name="connsiteX13" fmla="*/ 2800350 w 3251200"/>
              <a:gd name="connsiteY13" fmla="*/ 0 h 606425"/>
              <a:gd name="connsiteX14" fmla="*/ 2847975 w 3251200"/>
              <a:gd name="connsiteY14" fmla="*/ 6350 h 606425"/>
              <a:gd name="connsiteX15" fmla="*/ 2930525 w 3251200"/>
              <a:gd name="connsiteY15" fmla="*/ 25400 h 606425"/>
              <a:gd name="connsiteX16" fmla="*/ 3009900 w 3251200"/>
              <a:gd name="connsiteY16" fmla="*/ 47625 h 606425"/>
              <a:gd name="connsiteX17" fmla="*/ 3057525 w 3251200"/>
              <a:gd name="connsiteY17" fmla="*/ 66675 h 606425"/>
              <a:gd name="connsiteX18" fmla="*/ 3105150 w 3251200"/>
              <a:gd name="connsiteY18" fmla="*/ 85725 h 606425"/>
              <a:gd name="connsiteX19" fmla="*/ 3130550 w 3251200"/>
              <a:gd name="connsiteY19" fmla="*/ 98425 h 606425"/>
              <a:gd name="connsiteX20" fmla="*/ 3155950 w 3251200"/>
              <a:gd name="connsiteY20" fmla="*/ 114300 h 606425"/>
              <a:gd name="connsiteX21" fmla="*/ 3181350 w 3251200"/>
              <a:gd name="connsiteY21" fmla="*/ 136525 h 606425"/>
              <a:gd name="connsiteX22" fmla="*/ 3219450 w 3251200"/>
              <a:gd name="connsiteY22" fmla="*/ 174625 h 606425"/>
              <a:gd name="connsiteX23" fmla="*/ 3244850 w 3251200"/>
              <a:gd name="connsiteY23" fmla="*/ 206375 h 606425"/>
              <a:gd name="connsiteX24" fmla="*/ 3251200 w 3251200"/>
              <a:gd name="connsiteY24" fmla="*/ 228600 h 606425"/>
              <a:gd name="connsiteX25" fmla="*/ 3244850 w 3251200"/>
              <a:gd name="connsiteY25" fmla="*/ 260350 h 606425"/>
              <a:gd name="connsiteX26" fmla="*/ 3232150 w 3251200"/>
              <a:gd name="connsiteY26" fmla="*/ 288925 h 606425"/>
              <a:gd name="connsiteX27" fmla="*/ 3206750 w 3251200"/>
              <a:gd name="connsiteY27" fmla="*/ 304800 h 606425"/>
              <a:gd name="connsiteX28" fmla="*/ 3159125 w 3251200"/>
              <a:gd name="connsiteY28" fmla="*/ 311150 h 606425"/>
              <a:gd name="connsiteX29" fmla="*/ 2847975 w 3251200"/>
              <a:gd name="connsiteY29" fmla="*/ 323850 h 606425"/>
              <a:gd name="connsiteX30" fmla="*/ 2432050 w 3251200"/>
              <a:gd name="connsiteY30" fmla="*/ 333375 h 606425"/>
              <a:gd name="connsiteX31" fmla="*/ 2133600 w 3251200"/>
              <a:gd name="connsiteY31" fmla="*/ 352425 h 606425"/>
              <a:gd name="connsiteX32" fmla="*/ 1955800 w 3251200"/>
              <a:gd name="connsiteY32" fmla="*/ 365125 h 606425"/>
              <a:gd name="connsiteX33" fmla="*/ 1565275 w 3251200"/>
              <a:gd name="connsiteY33" fmla="*/ 409575 h 606425"/>
              <a:gd name="connsiteX34" fmla="*/ 1228725 w 3251200"/>
              <a:gd name="connsiteY34" fmla="*/ 454025 h 60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51200" h="606425">
                <a:moveTo>
                  <a:pt x="1228725" y="454025"/>
                </a:moveTo>
                <a:lnTo>
                  <a:pt x="511175" y="558800"/>
                </a:lnTo>
                <a:lnTo>
                  <a:pt x="209550" y="606425"/>
                </a:lnTo>
                <a:lnTo>
                  <a:pt x="19050" y="571500"/>
                </a:lnTo>
                <a:lnTo>
                  <a:pt x="0" y="425450"/>
                </a:lnTo>
                <a:lnTo>
                  <a:pt x="209550" y="434975"/>
                </a:lnTo>
                <a:lnTo>
                  <a:pt x="393700" y="406400"/>
                </a:lnTo>
                <a:lnTo>
                  <a:pt x="927100" y="314325"/>
                </a:lnTo>
                <a:lnTo>
                  <a:pt x="1343025" y="241300"/>
                </a:lnTo>
                <a:lnTo>
                  <a:pt x="1562100" y="225425"/>
                </a:lnTo>
                <a:lnTo>
                  <a:pt x="1835150" y="196850"/>
                </a:lnTo>
                <a:lnTo>
                  <a:pt x="2174875" y="146050"/>
                </a:lnTo>
                <a:lnTo>
                  <a:pt x="2695575" y="63500"/>
                </a:lnTo>
                <a:lnTo>
                  <a:pt x="2800350" y="0"/>
                </a:lnTo>
                <a:lnTo>
                  <a:pt x="2847975" y="6350"/>
                </a:lnTo>
                <a:lnTo>
                  <a:pt x="2930525" y="25400"/>
                </a:lnTo>
                <a:lnTo>
                  <a:pt x="3009900" y="47625"/>
                </a:lnTo>
                <a:lnTo>
                  <a:pt x="3057525" y="66675"/>
                </a:lnTo>
                <a:lnTo>
                  <a:pt x="3105150" y="85725"/>
                </a:lnTo>
                <a:lnTo>
                  <a:pt x="3130550" y="98425"/>
                </a:lnTo>
                <a:lnTo>
                  <a:pt x="3155950" y="114300"/>
                </a:lnTo>
                <a:lnTo>
                  <a:pt x="3181350" y="136525"/>
                </a:lnTo>
                <a:lnTo>
                  <a:pt x="3219450" y="174625"/>
                </a:lnTo>
                <a:lnTo>
                  <a:pt x="3244850" y="206375"/>
                </a:lnTo>
                <a:lnTo>
                  <a:pt x="3251200" y="228600"/>
                </a:lnTo>
                <a:lnTo>
                  <a:pt x="3244850" y="260350"/>
                </a:lnTo>
                <a:lnTo>
                  <a:pt x="3232150" y="288925"/>
                </a:lnTo>
                <a:lnTo>
                  <a:pt x="3206750" y="304800"/>
                </a:lnTo>
                <a:lnTo>
                  <a:pt x="3159125" y="311150"/>
                </a:lnTo>
                <a:lnTo>
                  <a:pt x="2847975" y="323850"/>
                </a:lnTo>
                <a:lnTo>
                  <a:pt x="2432050" y="333375"/>
                </a:lnTo>
                <a:lnTo>
                  <a:pt x="2133600" y="352425"/>
                </a:lnTo>
                <a:lnTo>
                  <a:pt x="1955800" y="365125"/>
                </a:lnTo>
                <a:lnTo>
                  <a:pt x="1565275" y="409575"/>
                </a:lnTo>
                <a:lnTo>
                  <a:pt x="1228725" y="454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7934326-15A3-4A13-82C9-A263362B3F0C}"/>
              </a:ext>
            </a:extLst>
          </p:cNvPr>
          <p:cNvSpPr/>
          <p:nvPr/>
        </p:nvSpPr>
        <p:spPr>
          <a:xfrm rot="16200000">
            <a:off x="2493169" y="3363119"/>
            <a:ext cx="3371850" cy="1122362"/>
          </a:xfrm>
          <a:custGeom>
            <a:avLst/>
            <a:gdLst>
              <a:gd name="connsiteX0" fmla="*/ 1964373 w 3372030"/>
              <a:gd name="connsiteY0" fmla="*/ 966322 h 1122087"/>
              <a:gd name="connsiteX1" fmla="*/ 1673034 w 3372030"/>
              <a:gd name="connsiteY1" fmla="*/ 905746 h 1122087"/>
              <a:gd name="connsiteX2" fmla="*/ 1407656 w 3372030"/>
              <a:gd name="connsiteY2" fmla="*/ 836517 h 1122087"/>
              <a:gd name="connsiteX3" fmla="*/ 1197085 w 3372030"/>
              <a:gd name="connsiteY3" fmla="*/ 764404 h 1122087"/>
              <a:gd name="connsiteX4" fmla="*/ 977860 w 3372030"/>
              <a:gd name="connsiteY4" fmla="*/ 669214 h 1122087"/>
              <a:gd name="connsiteX5" fmla="*/ 775942 w 3372030"/>
              <a:gd name="connsiteY5" fmla="*/ 565370 h 1122087"/>
              <a:gd name="connsiteX6" fmla="*/ 591331 w 3372030"/>
              <a:gd name="connsiteY6" fmla="*/ 461527 h 1122087"/>
              <a:gd name="connsiteX7" fmla="*/ 395182 w 3372030"/>
              <a:gd name="connsiteY7" fmla="*/ 337491 h 1122087"/>
              <a:gd name="connsiteX8" fmla="*/ 135573 w 3372030"/>
              <a:gd name="connsiteY8" fmla="*/ 155765 h 1122087"/>
              <a:gd name="connsiteX9" fmla="*/ 20191 w 3372030"/>
              <a:gd name="connsiteY9" fmla="*/ 69229 h 1122087"/>
              <a:gd name="connsiteX10" fmla="*/ 8653 w 3372030"/>
              <a:gd name="connsiteY10" fmla="*/ 54806 h 1122087"/>
              <a:gd name="connsiteX11" fmla="*/ 0 w 3372030"/>
              <a:gd name="connsiteY11" fmla="*/ 28845 h 1122087"/>
              <a:gd name="connsiteX12" fmla="*/ 0 w 3372030"/>
              <a:gd name="connsiteY12" fmla="*/ 8654 h 1122087"/>
              <a:gd name="connsiteX13" fmla="*/ 11538 w 3372030"/>
              <a:gd name="connsiteY13" fmla="*/ 0 h 1122087"/>
              <a:gd name="connsiteX14" fmla="*/ 28845 w 3372030"/>
              <a:gd name="connsiteY14" fmla="*/ 0 h 1122087"/>
              <a:gd name="connsiteX15" fmla="*/ 86536 w 3372030"/>
              <a:gd name="connsiteY15" fmla="*/ 25961 h 1122087"/>
              <a:gd name="connsiteX16" fmla="*/ 285569 w 3372030"/>
              <a:gd name="connsiteY16" fmla="*/ 132689 h 1122087"/>
              <a:gd name="connsiteX17" fmla="*/ 579793 w 3372030"/>
              <a:gd name="connsiteY17" fmla="*/ 276916 h 1122087"/>
              <a:gd name="connsiteX18" fmla="*/ 856709 w 3372030"/>
              <a:gd name="connsiteY18" fmla="*/ 395182 h 1122087"/>
              <a:gd name="connsiteX19" fmla="*/ 1127856 w 3372030"/>
              <a:gd name="connsiteY19" fmla="*/ 496141 h 1122087"/>
              <a:gd name="connsiteX20" fmla="*/ 1332658 w 3372030"/>
              <a:gd name="connsiteY20" fmla="*/ 559601 h 1122087"/>
              <a:gd name="connsiteX21" fmla="*/ 1508615 w 3372030"/>
              <a:gd name="connsiteY21" fmla="*/ 602869 h 1122087"/>
              <a:gd name="connsiteX22" fmla="*/ 1762455 w 3372030"/>
              <a:gd name="connsiteY22" fmla="*/ 654791 h 1122087"/>
              <a:gd name="connsiteX23" fmla="*/ 2007641 w 3372030"/>
              <a:gd name="connsiteY23" fmla="*/ 692290 h 1122087"/>
              <a:gd name="connsiteX24" fmla="*/ 2270135 w 3372030"/>
              <a:gd name="connsiteY24" fmla="*/ 726905 h 1122087"/>
              <a:gd name="connsiteX25" fmla="*/ 2523974 w 3372030"/>
              <a:gd name="connsiteY25" fmla="*/ 752866 h 1122087"/>
              <a:gd name="connsiteX26" fmla="*/ 2740315 w 3372030"/>
              <a:gd name="connsiteY26" fmla="*/ 770173 h 1122087"/>
              <a:gd name="connsiteX27" fmla="*/ 2847043 w 3372030"/>
              <a:gd name="connsiteY27" fmla="*/ 775942 h 1122087"/>
              <a:gd name="connsiteX28" fmla="*/ 2948002 w 3372030"/>
              <a:gd name="connsiteY28" fmla="*/ 770173 h 1122087"/>
              <a:gd name="connsiteX29" fmla="*/ 3040308 w 3372030"/>
              <a:gd name="connsiteY29" fmla="*/ 761519 h 1122087"/>
              <a:gd name="connsiteX30" fmla="*/ 3144151 w 3372030"/>
              <a:gd name="connsiteY30" fmla="*/ 741327 h 1122087"/>
              <a:gd name="connsiteX31" fmla="*/ 3222034 w 3372030"/>
              <a:gd name="connsiteY31" fmla="*/ 715367 h 1122087"/>
              <a:gd name="connsiteX32" fmla="*/ 3308570 w 3372030"/>
              <a:gd name="connsiteY32" fmla="*/ 672098 h 1122087"/>
              <a:gd name="connsiteX33" fmla="*/ 3337415 w 3372030"/>
              <a:gd name="connsiteY33" fmla="*/ 651907 h 1122087"/>
              <a:gd name="connsiteX34" fmla="*/ 3346069 w 3372030"/>
              <a:gd name="connsiteY34" fmla="*/ 649022 h 1122087"/>
              <a:gd name="connsiteX35" fmla="*/ 3357607 w 3372030"/>
              <a:gd name="connsiteY35" fmla="*/ 651907 h 1122087"/>
              <a:gd name="connsiteX36" fmla="*/ 3369145 w 3372030"/>
              <a:gd name="connsiteY36" fmla="*/ 657676 h 1122087"/>
              <a:gd name="connsiteX37" fmla="*/ 3372030 w 3372030"/>
              <a:gd name="connsiteY37" fmla="*/ 683637 h 1122087"/>
              <a:gd name="connsiteX38" fmla="*/ 3325877 w 3372030"/>
              <a:gd name="connsiteY38" fmla="*/ 836517 h 1122087"/>
              <a:gd name="connsiteX39" fmla="*/ 3262417 w 3372030"/>
              <a:gd name="connsiteY39" fmla="*/ 1006705 h 1122087"/>
              <a:gd name="connsiteX40" fmla="*/ 3210496 w 3372030"/>
              <a:gd name="connsiteY40" fmla="*/ 1122087 h 1122087"/>
              <a:gd name="connsiteX41" fmla="*/ 3080691 w 3372030"/>
              <a:gd name="connsiteY41" fmla="*/ 1081703 h 1122087"/>
              <a:gd name="connsiteX42" fmla="*/ 2861466 w 3372030"/>
              <a:gd name="connsiteY42" fmla="*/ 1070165 h 1122087"/>
              <a:gd name="connsiteX43" fmla="*/ 2581665 w 3372030"/>
              <a:gd name="connsiteY43" fmla="*/ 1047089 h 1122087"/>
              <a:gd name="connsiteX44" fmla="*/ 2371094 w 3372030"/>
              <a:gd name="connsiteY44" fmla="*/ 1026897 h 1122087"/>
              <a:gd name="connsiteX45" fmla="*/ 1964373 w 3372030"/>
              <a:gd name="connsiteY45" fmla="*/ 966322 h 1122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372030" h="1122087">
                <a:moveTo>
                  <a:pt x="1964373" y="966322"/>
                </a:moveTo>
                <a:lnTo>
                  <a:pt x="1673034" y="905746"/>
                </a:lnTo>
                <a:lnTo>
                  <a:pt x="1407656" y="836517"/>
                </a:lnTo>
                <a:lnTo>
                  <a:pt x="1197085" y="764404"/>
                </a:lnTo>
                <a:lnTo>
                  <a:pt x="977860" y="669214"/>
                </a:lnTo>
                <a:lnTo>
                  <a:pt x="775942" y="565370"/>
                </a:lnTo>
                <a:lnTo>
                  <a:pt x="591331" y="461527"/>
                </a:lnTo>
                <a:lnTo>
                  <a:pt x="395182" y="337491"/>
                </a:lnTo>
                <a:lnTo>
                  <a:pt x="135573" y="155765"/>
                </a:lnTo>
                <a:lnTo>
                  <a:pt x="20191" y="69229"/>
                </a:lnTo>
                <a:lnTo>
                  <a:pt x="8653" y="54806"/>
                </a:lnTo>
                <a:lnTo>
                  <a:pt x="0" y="28845"/>
                </a:lnTo>
                <a:lnTo>
                  <a:pt x="0" y="8654"/>
                </a:lnTo>
                <a:lnTo>
                  <a:pt x="11538" y="0"/>
                </a:lnTo>
                <a:lnTo>
                  <a:pt x="28845" y="0"/>
                </a:lnTo>
                <a:lnTo>
                  <a:pt x="86536" y="25961"/>
                </a:lnTo>
                <a:lnTo>
                  <a:pt x="285569" y="132689"/>
                </a:lnTo>
                <a:lnTo>
                  <a:pt x="579793" y="276916"/>
                </a:lnTo>
                <a:lnTo>
                  <a:pt x="856709" y="395182"/>
                </a:lnTo>
                <a:lnTo>
                  <a:pt x="1127856" y="496141"/>
                </a:lnTo>
                <a:lnTo>
                  <a:pt x="1332658" y="559601"/>
                </a:lnTo>
                <a:lnTo>
                  <a:pt x="1508615" y="602869"/>
                </a:lnTo>
                <a:lnTo>
                  <a:pt x="1762455" y="654791"/>
                </a:lnTo>
                <a:lnTo>
                  <a:pt x="2007641" y="692290"/>
                </a:lnTo>
                <a:lnTo>
                  <a:pt x="2270135" y="726905"/>
                </a:lnTo>
                <a:lnTo>
                  <a:pt x="2523974" y="752866"/>
                </a:lnTo>
                <a:lnTo>
                  <a:pt x="2740315" y="770173"/>
                </a:lnTo>
                <a:lnTo>
                  <a:pt x="2847043" y="775942"/>
                </a:lnTo>
                <a:lnTo>
                  <a:pt x="2948002" y="770173"/>
                </a:lnTo>
                <a:lnTo>
                  <a:pt x="3040308" y="761519"/>
                </a:lnTo>
                <a:lnTo>
                  <a:pt x="3144151" y="741327"/>
                </a:lnTo>
                <a:lnTo>
                  <a:pt x="3222034" y="715367"/>
                </a:lnTo>
                <a:lnTo>
                  <a:pt x="3308570" y="672098"/>
                </a:lnTo>
                <a:lnTo>
                  <a:pt x="3337415" y="651907"/>
                </a:lnTo>
                <a:lnTo>
                  <a:pt x="3346069" y="649022"/>
                </a:lnTo>
                <a:lnTo>
                  <a:pt x="3357607" y="651907"/>
                </a:lnTo>
                <a:lnTo>
                  <a:pt x="3369145" y="657676"/>
                </a:lnTo>
                <a:lnTo>
                  <a:pt x="3372030" y="683637"/>
                </a:lnTo>
                <a:lnTo>
                  <a:pt x="3325877" y="836517"/>
                </a:lnTo>
                <a:lnTo>
                  <a:pt x="3262417" y="1006705"/>
                </a:lnTo>
                <a:lnTo>
                  <a:pt x="3210496" y="1122087"/>
                </a:lnTo>
                <a:lnTo>
                  <a:pt x="3080691" y="1081703"/>
                </a:lnTo>
                <a:lnTo>
                  <a:pt x="2861466" y="1070165"/>
                </a:lnTo>
                <a:lnTo>
                  <a:pt x="2581665" y="1047089"/>
                </a:lnTo>
                <a:lnTo>
                  <a:pt x="2371094" y="1026897"/>
                </a:lnTo>
                <a:lnTo>
                  <a:pt x="1964373" y="9663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6F20FAC-237B-4861-B9BE-3FBB920A52BF}"/>
              </a:ext>
            </a:extLst>
          </p:cNvPr>
          <p:cNvSpPr/>
          <p:nvPr/>
        </p:nvSpPr>
        <p:spPr>
          <a:xfrm>
            <a:off x="7170739" y="4525963"/>
            <a:ext cx="681037" cy="698500"/>
          </a:xfrm>
          <a:custGeom>
            <a:avLst/>
            <a:gdLst>
              <a:gd name="connsiteX0" fmla="*/ 269081 w 681037"/>
              <a:gd name="connsiteY0" fmla="*/ 283369 h 697707"/>
              <a:gd name="connsiteX1" fmla="*/ 381000 w 681037"/>
              <a:gd name="connsiteY1" fmla="*/ 402432 h 697707"/>
              <a:gd name="connsiteX2" fmla="*/ 442912 w 681037"/>
              <a:gd name="connsiteY2" fmla="*/ 459582 h 697707"/>
              <a:gd name="connsiteX3" fmla="*/ 509587 w 681037"/>
              <a:gd name="connsiteY3" fmla="*/ 514350 h 697707"/>
              <a:gd name="connsiteX4" fmla="*/ 576262 w 681037"/>
              <a:gd name="connsiteY4" fmla="*/ 561975 h 697707"/>
              <a:gd name="connsiteX5" fmla="*/ 681037 w 681037"/>
              <a:gd name="connsiteY5" fmla="*/ 628650 h 697707"/>
              <a:gd name="connsiteX6" fmla="*/ 330994 w 681037"/>
              <a:gd name="connsiteY6" fmla="*/ 697707 h 697707"/>
              <a:gd name="connsiteX7" fmla="*/ 335756 w 681037"/>
              <a:gd name="connsiteY7" fmla="*/ 685800 h 697707"/>
              <a:gd name="connsiteX8" fmla="*/ 338137 w 681037"/>
              <a:gd name="connsiteY8" fmla="*/ 664369 h 697707"/>
              <a:gd name="connsiteX9" fmla="*/ 328612 w 681037"/>
              <a:gd name="connsiteY9" fmla="*/ 633413 h 697707"/>
              <a:gd name="connsiteX10" fmla="*/ 283369 w 681037"/>
              <a:gd name="connsiteY10" fmla="*/ 557213 h 697707"/>
              <a:gd name="connsiteX11" fmla="*/ 157162 w 681037"/>
              <a:gd name="connsiteY11" fmla="*/ 330994 h 697707"/>
              <a:gd name="connsiteX12" fmla="*/ 52387 w 681037"/>
              <a:gd name="connsiteY12" fmla="*/ 140494 h 697707"/>
              <a:gd name="connsiteX13" fmla="*/ 9525 w 681037"/>
              <a:gd name="connsiteY13" fmla="*/ 66675 h 697707"/>
              <a:gd name="connsiteX14" fmla="*/ 0 w 681037"/>
              <a:gd name="connsiteY14" fmla="*/ 38100 h 697707"/>
              <a:gd name="connsiteX15" fmla="*/ 0 w 681037"/>
              <a:gd name="connsiteY15" fmla="*/ 26194 h 697707"/>
              <a:gd name="connsiteX16" fmla="*/ 0 w 681037"/>
              <a:gd name="connsiteY16" fmla="*/ 16669 h 697707"/>
              <a:gd name="connsiteX17" fmla="*/ 4762 w 681037"/>
              <a:gd name="connsiteY17" fmla="*/ 4763 h 697707"/>
              <a:gd name="connsiteX18" fmla="*/ 23812 w 681037"/>
              <a:gd name="connsiteY18" fmla="*/ 0 h 697707"/>
              <a:gd name="connsiteX19" fmla="*/ 47625 w 681037"/>
              <a:gd name="connsiteY19" fmla="*/ 9525 h 697707"/>
              <a:gd name="connsiteX20" fmla="*/ 71437 w 681037"/>
              <a:gd name="connsiteY20" fmla="*/ 35719 h 697707"/>
              <a:gd name="connsiteX21" fmla="*/ 188119 w 681037"/>
              <a:gd name="connsiteY21" fmla="*/ 185738 h 697707"/>
              <a:gd name="connsiteX22" fmla="*/ 269081 w 681037"/>
              <a:gd name="connsiteY22" fmla="*/ 283369 h 69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81037" h="697707">
                <a:moveTo>
                  <a:pt x="269081" y="283369"/>
                </a:moveTo>
                <a:lnTo>
                  <a:pt x="381000" y="402432"/>
                </a:lnTo>
                <a:lnTo>
                  <a:pt x="442912" y="459582"/>
                </a:lnTo>
                <a:lnTo>
                  <a:pt x="509587" y="514350"/>
                </a:lnTo>
                <a:lnTo>
                  <a:pt x="576262" y="561975"/>
                </a:lnTo>
                <a:lnTo>
                  <a:pt x="681037" y="628650"/>
                </a:lnTo>
                <a:lnTo>
                  <a:pt x="330994" y="697707"/>
                </a:lnTo>
                <a:lnTo>
                  <a:pt x="335756" y="685800"/>
                </a:lnTo>
                <a:lnTo>
                  <a:pt x="338137" y="664369"/>
                </a:lnTo>
                <a:lnTo>
                  <a:pt x="328612" y="633413"/>
                </a:lnTo>
                <a:lnTo>
                  <a:pt x="283369" y="557213"/>
                </a:lnTo>
                <a:lnTo>
                  <a:pt x="157162" y="330994"/>
                </a:lnTo>
                <a:lnTo>
                  <a:pt x="52387" y="140494"/>
                </a:lnTo>
                <a:lnTo>
                  <a:pt x="9525" y="66675"/>
                </a:lnTo>
                <a:lnTo>
                  <a:pt x="0" y="38100"/>
                </a:lnTo>
                <a:lnTo>
                  <a:pt x="0" y="26194"/>
                </a:lnTo>
                <a:lnTo>
                  <a:pt x="0" y="16669"/>
                </a:lnTo>
                <a:lnTo>
                  <a:pt x="4762" y="4763"/>
                </a:lnTo>
                <a:lnTo>
                  <a:pt x="23812" y="0"/>
                </a:lnTo>
                <a:lnTo>
                  <a:pt x="47625" y="9525"/>
                </a:lnTo>
                <a:lnTo>
                  <a:pt x="71437" y="35719"/>
                </a:lnTo>
                <a:lnTo>
                  <a:pt x="188119" y="185738"/>
                </a:lnTo>
                <a:lnTo>
                  <a:pt x="269081" y="2833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DD6FA36-3812-4755-BDAA-6E60B9B8DCA2}"/>
              </a:ext>
            </a:extLst>
          </p:cNvPr>
          <p:cNvSpPr/>
          <p:nvPr/>
        </p:nvSpPr>
        <p:spPr>
          <a:xfrm>
            <a:off x="6519864" y="3348038"/>
            <a:ext cx="384175" cy="476250"/>
          </a:xfrm>
          <a:custGeom>
            <a:avLst/>
            <a:gdLst>
              <a:gd name="connsiteX0" fmla="*/ 223837 w 383381"/>
              <a:gd name="connsiteY0" fmla="*/ 276225 h 476250"/>
              <a:gd name="connsiteX1" fmla="*/ 145256 w 383381"/>
              <a:gd name="connsiteY1" fmla="*/ 476250 h 476250"/>
              <a:gd name="connsiteX2" fmla="*/ 0 w 383381"/>
              <a:gd name="connsiteY2" fmla="*/ 235743 h 476250"/>
              <a:gd name="connsiteX3" fmla="*/ 42862 w 383381"/>
              <a:gd name="connsiteY3" fmla="*/ 221456 h 476250"/>
              <a:gd name="connsiteX4" fmla="*/ 95250 w 383381"/>
              <a:gd name="connsiteY4" fmla="*/ 202406 h 476250"/>
              <a:gd name="connsiteX5" fmla="*/ 138112 w 383381"/>
              <a:gd name="connsiteY5" fmla="*/ 173831 h 476250"/>
              <a:gd name="connsiteX6" fmla="*/ 202406 w 383381"/>
              <a:gd name="connsiteY6" fmla="*/ 128587 h 476250"/>
              <a:gd name="connsiteX7" fmla="*/ 269081 w 383381"/>
              <a:gd name="connsiteY7" fmla="*/ 73818 h 476250"/>
              <a:gd name="connsiteX8" fmla="*/ 326231 w 383381"/>
              <a:gd name="connsiteY8" fmla="*/ 19050 h 476250"/>
              <a:gd name="connsiteX9" fmla="*/ 347662 w 383381"/>
              <a:gd name="connsiteY9" fmla="*/ 2381 h 476250"/>
              <a:gd name="connsiteX10" fmla="*/ 366712 w 383381"/>
              <a:gd name="connsiteY10" fmla="*/ 0 h 476250"/>
              <a:gd name="connsiteX11" fmla="*/ 376237 w 383381"/>
              <a:gd name="connsiteY11" fmla="*/ 2381 h 476250"/>
              <a:gd name="connsiteX12" fmla="*/ 381000 w 383381"/>
              <a:gd name="connsiteY12" fmla="*/ 7143 h 476250"/>
              <a:gd name="connsiteX13" fmla="*/ 383381 w 383381"/>
              <a:gd name="connsiteY13" fmla="*/ 16668 h 476250"/>
              <a:gd name="connsiteX14" fmla="*/ 383381 w 383381"/>
              <a:gd name="connsiteY14" fmla="*/ 28575 h 476250"/>
              <a:gd name="connsiteX15" fmla="*/ 366712 w 383381"/>
              <a:gd name="connsiteY15" fmla="*/ 66675 h 476250"/>
              <a:gd name="connsiteX16" fmla="*/ 321468 w 383381"/>
              <a:gd name="connsiteY16" fmla="*/ 123825 h 476250"/>
              <a:gd name="connsiteX17" fmla="*/ 223837 w 383381"/>
              <a:gd name="connsiteY17" fmla="*/ 276225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3381" h="476250">
                <a:moveTo>
                  <a:pt x="223837" y="276225"/>
                </a:moveTo>
                <a:lnTo>
                  <a:pt x="145256" y="476250"/>
                </a:lnTo>
                <a:lnTo>
                  <a:pt x="0" y="235743"/>
                </a:lnTo>
                <a:lnTo>
                  <a:pt x="42862" y="221456"/>
                </a:lnTo>
                <a:lnTo>
                  <a:pt x="95250" y="202406"/>
                </a:lnTo>
                <a:lnTo>
                  <a:pt x="138112" y="173831"/>
                </a:lnTo>
                <a:lnTo>
                  <a:pt x="202406" y="128587"/>
                </a:lnTo>
                <a:lnTo>
                  <a:pt x="269081" y="73818"/>
                </a:lnTo>
                <a:lnTo>
                  <a:pt x="326231" y="19050"/>
                </a:lnTo>
                <a:lnTo>
                  <a:pt x="347662" y="2381"/>
                </a:lnTo>
                <a:lnTo>
                  <a:pt x="366712" y="0"/>
                </a:lnTo>
                <a:lnTo>
                  <a:pt x="376237" y="2381"/>
                </a:lnTo>
                <a:lnTo>
                  <a:pt x="381000" y="7143"/>
                </a:lnTo>
                <a:lnTo>
                  <a:pt x="383381" y="16668"/>
                </a:lnTo>
                <a:lnTo>
                  <a:pt x="383381" y="28575"/>
                </a:lnTo>
                <a:lnTo>
                  <a:pt x="366712" y="66675"/>
                </a:lnTo>
                <a:lnTo>
                  <a:pt x="321468" y="123825"/>
                </a:lnTo>
                <a:lnTo>
                  <a:pt x="223837" y="2762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E248EE25-1874-4C4E-BE75-96891149E4A2}"/>
              </a:ext>
            </a:extLst>
          </p:cNvPr>
          <p:cNvGrpSpPr/>
          <p:nvPr/>
        </p:nvGrpSpPr>
        <p:grpSpPr>
          <a:xfrm>
            <a:off x="3617913" y="1395414"/>
            <a:ext cx="4681537" cy="4214811"/>
            <a:chOff x="3617913" y="1395414"/>
            <a:chExt cx="4681537" cy="4214811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064E641D-A9C3-43B2-89E0-8B7B5F701754}"/>
                </a:ext>
              </a:extLst>
            </p:cNvPr>
            <p:cNvSpPr/>
            <p:nvPr/>
          </p:nvSpPr>
          <p:spPr>
            <a:xfrm>
              <a:off x="5699126" y="1395414"/>
              <a:ext cx="568325" cy="885825"/>
            </a:xfrm>
            <a:custGeom>
              <a:avLst/>
              <a:gdLst>
                <a:gd name="connsiteX0" fmla="*/ 233363 w 569119"/>
                <a:gd name="connsiteY0" fmla="*/ 604837 h 885825"/>
                <a:gd name="connsiteX1" fmla="*/ 226219 w 569119"/>
                <a:gd name="connsiteY1" fmla="*/ 400050 h 885825"/>
                <a:gd name="connsiteX2" fmla="*/ 221457 w 569119"/>
                <a:gd name="connsiteY2" fmla="*/ 350043 h 885825"/>
                <a:gd name="connsiteX3" fmla="*/ 209550 w 569119"/>
                <a:gd name="connsiteY3" fmla="*/ 314325 h 885825"/>
                <a:gd name="connsiteX4" fmla="*/ 185738 w 569119"/>
                <a:gd name="connsiteY4" fmla="*/ 259556 h 885825"/>
                <a:gd name="connsiteX5" fmla="*/ 154782 w 569119"/>
                <a:gd name="connsiteY5" fmla="*/ 211931 h 885825"/>
                <a:gd name="connsiteX6" fmla="*/ 116682 w 569119"/>
                <a:gd name="connsiteY6" fmla="*/ 159543 h 885825"/>
                <a:gd name="connsiteX7" fmla="*/ 66675 w 569119"/>
                <a:gd name="connsiteY7" fmla="*/ 104775 h 885825"/>
                <a:gd name="connsiteX8" fmla="*/ 30957 w 569119"/>
                <a:gd name="connsiteY8" fmla="*/ 73818 h 885825"/>
                <a:gd name="connsiteX9" fmla="*/ 4763 w 569119"/>
                <a:gd name="connsiteY9" fmla="*/ 45243 h 885825"/>
                <a:gd name="connsiteX10" fmla="*/ 0 w 569119"/>
                <a:gd name="connsiteY10" fmla="*/ 35718 h 885825"/>
                <a:gd name="connsiteX11" fmla="*/ 0 w 569119"/>
                <a:gd name="connsiteY11" fmla="*/ 19050 h 885825"/>
                <a:gd name="connsiteX12" fmla="*/ 4763 w 569119"/>
                <a:gd name="connsiteY12" fmla="*/ 7143 h 885825"/>
                <a:gd name="connsiteX13" fmla="*/ 28575 w 569119"/>
                <a:gd name="connsiteY13" fmla="*/ 0 h 885825"/>
                <a:gd name="connsiteX14" fmla="*/ 97632 w 569119"/>
                <a:gd name="connsiteY14" fmla="*/ 2381 h 885825"/>
                <a:gd name="connsiteX15" fmla="*/ 171450 w 569119"/>
                <a:gd name="connsiteY15" fmla="*/ 7143 h 885825"/>
                <a:gd name="connsiteX16" fmla="*/ 242888 w 569119"/>
                <a:gd name="connsiteY16" fmla="*/ 16668 h 885825"/>
                <a:gd name="connsiteX17" fmla="*/ 307182 w 569119"/>
                <a:gd name="connsiteY17" fmla="*/ 33337 h 885825"/>
                <a:gd name="connsiteX18" fmla="*/ 364332 w 569119"/>
                <a:gd name="connsiteY18" fmla="*/ 50006 h 885825"/>
                <a:gd name="connsiteX19" fmla="*/ 407194 w 569119"/>
                <a:gd name="connsiteY19" fmla="*/ 69056 h 885825"/>
                <a:gd name="connsiteX20" fmla="*/ 459582 w 569119"/>
                <a:gd name="connsiteY20" fmla="*/ 97631 h 885825"/>
                <a:gd name="connsiteX21" fmla="*/ 502444 w 569119"/>
                <a:gd name="connsiteY21" fmla="*/ 128587 h 885825"/>
                <a:gd name="connsiteX22" fmla="*/ 531019 w 569119"/>
                <a:gd name="connsiteY22" fmla="*/ 152400 h 885825"/>
                <a:gd name="connsiteX23" fmla="*/ 550069 w 569119"/>
                <a:gd name="connsiteY23" fmla="*/ 173831 h 885825"/>
                <a:gd name="connsiteX24" fmla="*/ 559594 w 569119"/>
                <a:gd name="connsiteY24" fmla="*/ 190500 h 885825"/>
                <a:gd name="connsiteX25" fmla="*/ 566738 w 569119"/>
                <a:gd name="connsiteY25" fmla="*/ 209550 h 885825"/>
                <a:gd name="connsiteX26" fmla="*/ 569119 w 569119"/>
                <a:gd name="connsiteY26" fmla="*/ 230981 h 885825"/>
                <a:gd name="connsiteX27" fmla="*/ 561975 w 569119"/>
                <a:gd name="connsiteY27" fmla="*/ 261937 h 885825"/>
                <a:gd name="connsiteX28" fmla="*/ 542925 w 569119"/>
                <a:gd name="connsiteY28" fmla="*/ 292893 h 885825"/>
                <a:gd name="connsiteX29" fmla="*/ 528638 w 569119"/>
                <a:gd name="connsiteY29" fmla="*/ 323850 h 885825"/>
                <a:gd name="connsiteX30" fmla="*/ 507207 w 569119"/>
                <a:gd name="connsiteY30" fmla="*/ 381000 h 885825"/>
                <a:gd name="connsiteX31" fmla="*/ 490538 w 569119"/>
                <a:gd name="connsiteY31" fmla="*/ 445293 h 885825"/>
                <a:gd name="connsiteX32" fmla="*/ 478632 w 569119"/>
                <a:gd name="connsiteY32" fmla="*/ 533400 h 885825"/>
                <a:gd name="connsiteX33" fmla="*/ 481013 w 569119"/>
                <a:gd name="connsiteY33" fmla="*/ 850106 h 885825"/>
                <a:gd name="connsiteX34" fmla="*/ 230982 w 569119"/>
                <a:gd name="connsiteY34" fmla="*/ 885825 h 885825"/>
                <a:gd name="connsiteX35" fmla="*/ 233363 w 569119"/>
                <a:gd name="connsiteY35" fmla="*/ 60483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885825">
                  <a:moveTo>
                    <a:pt x="233363" y="604837"/>
                  </a:moveTo>
                  <a:lnTo>
                    <a:pt x="226219" y="400050"/>
                  </a:lnTo>
                  <a:lnTo>
                    <a:pt x="221457" y="350043"/>
                  </a:lnTo>
                  <a:lnTo>
                    <a:pt x="209550" y="314325"/>
                  </a:lnTo>
                  <a:lnTo>
                    <a:pt x="185738" y="259556"/>
                  </a:lnTo>
                  <a:lnTo>
                    <a:pt x="154782" y="211931"/>
                  </a:lnTo>
                  <a:lnTo>
                    <a:pt x="116682" y="159543"/>
                  </a:lnTo>
                  <a:lnTo>
                    <a:pt x="66675" y="104775"/>
                  </a:lnTo>
                  <a:lnTo>
                    <a:pt x="30957" y="73818"/>
                  </a:lnTo>
                  <a:lnTo>
                    <a:pt x="4763" y="45243"/>
                  </a:lnTo>
                  <a:lnTo>
                    <a:pt x="0" y="35718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28575" y="0"/>
                  </a:lnTo>
                  <a:lnTo>
                    <a:pt x="97632" y="2381"/>
                  </a:lnTo>
                  <a:lnTo>
                    <a:pt x="171450" y="7143"/>
                  </a:lnTo>
                  <a:lnTo>
                    <a:pt x="242888" y="16668"/>
                  </a:lnTo>
                  <a:lnTo>
                    <a:pt x="307182" y="33337"/>
                  </a:lnTo>
                  <a:lnTo>
                    <a:pt x="364332" y="50006"/>
                  </a:lnTo>
                  <a:lnTo>
                    <a:pt x="407194" y="69056"/>
                  </a:lnTo>
                  <a:lnTo>
                    <a:pt x="459582" y="97631"/>
                  </a:lnTo>
                  <a:lnTo>
                    <a:pt x="502444" y="128587"/>
                  </a:lnTo>
                  <a:lnTo>
                    <a:pt x="531019" y="152400"/>
                  </a:lnTo>
                  <a:lnTo>
                    <a:pt x="550069" y="173831"/>
                  </a:lnTo>
                  <a:lnTo>
                    <a:pt x="559594" y="190500"/>
                  </a:lnTo>
                  <a:lnTo>
                    <a:pt x="566738" y="209550"/>
                  </a:lnTo>
                  <a:lnTo>
                    <a:pt x="569119" y="230981"/>
                  </a:lnTo>
                  <a:lnTo>
                    <a:pt x="561975" y="261937"/>
                  </a:lnTo>
                  <a:lnTo>
                    <a:pt x="542925" y="292893"/>
                  </a:lnTo>
                  <a:lnTo>
                    <a:pt x="528638" y="323850"/>
                  </a:lnTo>
                  <a:lnTo>
                    <a:pt x="507207" y="381000"/>
                  </a:lnTo>
                  <a:lnTo>
                    <a:pt x="490538" y="445293"/>
                  </a:lnTo>
                  <a:lnTo>
                    <a:pt x="478632" y="533400"/>
                  </a:lnTo>
                  <a:cubicBezTo>
                    <a:pt x="479426" y="638969"/>
                    <a:pt x="480219" y="744537"/>
                    <a:pt x="481013" y="850106"/>
                  </a:cubicBezTo>
                  <a:lnTo>
                    <a:pt x="230982" y="885825"/>
                  </a:lnTo>
                  <a:cubicBezTo>
                    <a:pt x="231776" y="792956"/>
                    <a:pt x="232569" y="700087"/>
                    <a:pt x="233363" y="6048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6C275E48-71FF-4771-A3A7-9D67CF251934}"/>
                </a:ext>
              </a:extLst>
            </p:cNvPr>
            <p:cNvSpPr/>
            <p:nvPr/>
          </p:nvSpPr>
          <p:spPr>
            <a:xfrm>
              <a:off x="4465638" y="4267201"/>
              <a:ext cx="571500" cy="1319213"/>
            </a:xfrm>
            <a:custGeom>
              <a:avLst/>
              <a:gdLst>
                <a:gd name="connsiteX0" fmla="*/ 14287 w 571500"/>
                <a:gd name="connsiteY0" fmla="*/ 1071563 h 1319213"/>
                <a:gd name="connsiteX1" fmla="*/ 0 w 571500"/>
                <a:gd name="connsiteY1" fmla="*/ 990600 h 1319213"/>
                <a:gd name="connsiteX2" fmla="*/ 0 w 571500"/>
                <a:gd name="connsiteY2" fmla="*/ 921544 h 1319213"/>
                <a:gd name="connsiteX3" fmla="*/ 9525 w 571500"/>
                <a:gd name="connsiteY3" fmla="*/ 862013 h 1319213"/>
                <a:gd name="connsiteX4" fmla="*/ 28575 w 571500"/>
                <a:gd name="connsiteY4" fmla="*/ 802481 h 1319213"/>
                <a:gd name="connsiteX5" fmla="*/ 66675 w 571500"/>
                <a:gd name="connsiteY5" fmla="*/ 742950 h 1319213"/>
                <a:gd name="connsiteX6" fmla="*/ 119062 w 571500"/>
                <a:gd name="connsiteY6" fmla="*/ 683419 h 1319213"/>
                <a:gd name="connsiteX7" fmla="*/ 190500 w 571500"/>
                <a:gd name="connsiteY7" fmla="*/ 611981 h 1319213"/>
                <a:gd name="connsiteX8" fmla="*/ 245269 w 571500"/>
                <a:gd name="connsiteY8" fmla="*/ 564356 h 1319213"/>
                <a:gd name="connsiteX9" fmla="*/ 283369 w 571500"/>
                <a:gd name="connsiteY9" fmla="*/ 519113 h 1319213"/>
                <a:gd name="connsiteX10" fmla="*/ 323850 w 571500"/>
                <a:gd name="connsiteY10" fmla="*/ 452438 h 1319213"/>
                <a:gd name="connsiteX11" fmla="*/ 376237 w 571500"/>
                <a:gd name="connsiteY11" fmla="*/ 361950 h 1319213"/>
                <a:gd name="connsiteX12" fmla="*/ 421481 w 571500"/>
                <a:gd name="connsiteY12" fmla="*/ 257175 h 1319213"/>
                <a:gd name="connsiteX13" fmla="*/ 464344 w 571500"/>
                <a:gd name="connsiteY13" fmla="*/ 152400 h 1319213"/>
                <a:gd name="connsiteX14" fmla="*/ 502444 w 571500"/>
                <a:gd name="connsiteY14" fmla="*/ 45244 h 1319213"/>
                <a:gd name="connsiteX15" fmla="*/ 511969 w 571500"/>
                <a:gd name="connsiteY15" fmla="*/ 26194 h 1319213"/>
                <a:gd name="connsiteX16" fmla="*/ 526256 w 571500"/>
                <a:gd name="connsiteY16" fmla="*/ 9525 h 1319213"/>
                <a:gd name="connsiteX17" fmla="*/ 542925 w 571500"/>
                <a:gd name="connsiteY17" fmla="*/ 0 h 1319213"/>
                <a:gd name="connsiteX18" fmla="*/ 552450 w 571500"/>
                <a:gd name="connsiteY18" fmla="*/ 0 h 1319213"/>
                <a:gd name="connsiteX19" fmla="*/ 561975 w 571500"/>
                <a:gd name="connsiteY19" fmla="*/ 4763 h 1319213"/>
                <a:gd name="connsiteX20" fmla="*/ 571500 w 571500"/>
                <a:gd name="connsiteY20" fmla="*/ 19050 h 1319213"/>
                <a:gd name="connsiteX21" fmla="*/ 571500 w 571500"/>
                <a:gd name="connsiteY21" fmla="*/ 76200 h 1319213"/>
                <a:gd name="connsiteX22" fmla="*/ 550069 w 571500"/>
                <a:gd name="connsiteY22" fmla="*/ 233363 h 1319213"/>
                <a:gd name="connsiteX23" fmla="*/ 519112 w 571500"/>
                <a:gd name="connsiteY23" fmla="*/ 445294 h 1319213"/>
                <a:gd name="connsiteX24" fmla="*/ 500062 w 571500"/>
                <a:gd name="connsiteY24" fmla="*/ 590550 h 1319213"/>
                <a:gd name="connsiteX25" fmla="*/ 478631 w 571500"/>
                <a:gd name="connsiteY25" fmla="*/ 711994 h 1319213"/>
                <a:gd name="connsiteX26" fmla="*/ 440531 w 571500"/>
                <a:gd name="connsiteY26" fmla="*/ 866775 h 1319213"/>
                <a:gd name="connsiteX27" fmla="*/ 400050 w 571500"/>
                <a:gd name="connsiteY27" fmla="*/ 983456 h 1319213"/>
                <a:gd name="connsiteX28" fmla="*/ 338137 w 571500"/>
                <a:gd name="connsiteY28" fmla="*/ 1109663 h 1319213"/>
                <a:gd name="connsiteX29" fmla="*/ 261937 w 571500"/>
                <a:gd name="connsiteY29" fmla="*/ 1228725 h 1319213"/>
                <a:gd name="connsiteX30" fmla="*/ 202406 w 571500"/>
                <a:gd name="connsiteY30" fmla="*/ 1300163 h 1319213"/>
                <a:gd name="connsiteX31" fmla="*/ 185737 w 571500"/>
                <a:gd name="connsiteY31" fmla="*/ 1309688 h 1319213"/>
                <a:gd name="connsiteX32" fmla="*/ 154781 w 571500"/>
                <a:gd name="connsiteY32" fmla="*/ 1319213 h 1319213"/>
                <a:gd name="connsiteX33" fmla="*/ 126206 w 571500"/>
                <a:gd name="connsiteY33" fmla="*/ 1319213 h 1319213"/>
                <a:gd name="connsiteX34" fmla="*/ 107156 w 571500"/>
                <a:gd name="connsiteY34" fmla="*/ 1316831 h 1319213"/>
                <a:gd name="connsiteX35" fmla="*/ 95250 w 571500"/>
                <a:gd name="connsiteY35" fmla="*/ 1309688 h 1319213"/>
                <a:gd name="connsiteX36" fmla="*/ 76200 w 571500"/>
                <a:gd name="connsiteY36" fmla="*/ 1290638 h 1319213"/>
                <a:gd name="connsiteX37" fmla="*/ 57150 w 571500"/>
                <a:gd name="connsiteY37" fmla="*/ 1235869 h 1319213"/>
                <a:gd name="connsiteX38" fmla="*/ 14287 w 571500"/>
                <a:gd name="connsiteY38" fmla="*/ 1071563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71500" h="1319213">
                  <a:moveTo>
                    <a:pt x="14287" y="1071563"/>
                  </a:moveTo>
                  <a:lnTo>
                    <a:pt x="0" y="990600"/>
                  </a:lnTo>
                  <a:lnTo>
                    <a:pt x="0" y="921544"/>
                  </a:lnTo>
                  <a:lnTo>
                    <a:pt x="9525" y="862013"/>
                  </a:lnTo>
                  <a:lnTo>
                    <a:pt x="28575" y="802481"/>
                  </a:lnTo>
                  <a:lnTo>
                    <a:pt x="66675" y="742950"/>
                  </a:lnTo>
                  <a:lnTo>
                    <a:pt x="119062" y="683419"/>
                  </a:lnTo>
                  <a:lnTo>
                    <a:pt x="190500" y="611981"/>
                  </a:lnTo>
                  <a:lnTo>
                    <a:pt x="245269" y="564356"/>
                  </a:lnTo>
                  <a:lnTo>
                    <a:pt x="283369" y="519113"/>
                  </a:lnTo>
                  <a:lnTo>
                    <a:pt x="323850" y="452438"/>
                  </a:lnTo>
                  <a:lnTo>
                    <a:pt x="376237" y="361950"/>
                  </a:lnTo>
                  <a:lnTo>
                    <a:pt x="421481" y="257175"/>
                  </a:lnTo>
                  <a:lnTo>
                    <a:pt x="464344" y="152400"/>
                  </a:lnTo>
                  <a:lnTo>
                    <a:pt x="502444" y="45244"/>
                  </a:lnTo>
                  <a:lnTo>
                    <a:pt x="511969" y="26194"/>
                  </a:lnTo>
                  <a:lnTo>
                    <a:pt x="526256" y="9525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4763"/>
                  </a:lnTo>
                  <a:lnTo>
                    <a:pt x="571500" y="19050"/>
                  </a:lnTo>
                  <a:lnTo>
                    <a:pt x="571500" y="76200"/>
                  </a:lnTo>
                  <a:lnTo>
                    <a:pt x="550069" y="233363"/>
                  </a:lnTo>
                  <a:lnTo>
                    <a:pt x="519112" y="445294"/>
                  </a:lnTo>
                  <a:lnTo>
                    <a:pt x="500062" y="590550"/>
                  </a:lnTo>
                  <a:lnTo>
                    <a:pt x="478631" y="711994"/>
                  </a:lnTo>
                  <a:lnTo>
                    <a:pt x="440531" y="866775"/>
                  </a:lnTo>
                  <a:lnTo>
                    <a:pt x="400050" y="983456"/>
                  </a:lnTo>
                  <a:lnTo>
                    <a:pt x="338137" y="1109663"/>
                  </a:lnTo>
                  <a:lnTo>
                    <a:pt x="261937" y="1228725"/>
                  </a:lnTo>
                  <a:lnTo>
                    <a:pt x="202406" y="1300163"/>
                  </a:lnTo>
                  <a:lnTo>
                    <a:pt x="185737" y="1309688"/>
                  </a:lnTo>
                  <a:lnTo>
                    <a:pt x="154781" y="1319213"/>
                  </a:lnTo>
                  <a:lnTo>
                    <a:pt x="126206" y="1319213"/>
                  </a:lnTo>
                  <a:lnTo>
                    <a:pt x="107156" y="1316831"/>
                  </a:lnTo>
                  <a:lnTo>
                    <a:pt x="95250" y="1309688"/>
                  </a:lnTo>
                  <a:lnTo>
                    <a:pt x="76200" y="1290638"/>
                  </a:lnTo>
                  <a:lnTo>
                    <a:pt x="57150" y="1235869"/>
                  </a:lnTo>
                  <a:lnTo>
                    <a:pt x="14287" y="10715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E63BE14D-A500-4718-ADB9-CC06AC6C7995}"/>
                </a:ext>
              </a:extLst>
            </p:cNvPr>
            <p:cNvSpPr/>
            <p:nvPr/>
          </p:nvSpPr>
          <p:spPr>
            <a:xfrm>
              <a:off x="5549901" y="3640139"/>
              <a:ext cx="2619375" cy="1933575"/>
            </a:xfrm>
            <a:custGeom>
              <a:avLst/>
              <a:gdLst>
                <a:gd name="connsiteX0" fmla="*/ 901522 w 2619563"/>
                <a:gd name="connsiteY0" fmla="*/ 1728344 h 1934406"/>
                <a:gd name="connsiteX1" fmla="*/ 1084402 w 2619563"/>
                <a:gd name="connsiteY1" fmla="*/ 1808193 h 1934406"/>
                <a:gd name="connsiteX2" fmla="*/ 1213190 w 2619563"/>
                <a:gd name="connsiteY2" fmla="*/ 1849406 h 1934406"/>
                <a:gd name="connsiteX3" fmla="*/ 1336827 w 2619563"/>
                <a:gd name="connsiteY3" fmla="*/ 1880315 h 1934406"/>
                <a:gd name="connsiteX4" fmla="*/ 1483647 w 2619563"/>
                <a:gd name="connsiteY4" fmla="*/ 1906073 h 1934406"/>
                <a:gd name="connsiteX5" fmla="*/ 1594405 w 2619563"/>
                <a:gd name="connsiteY5" fmla="*/ 1918952 h 1934406"/>
                <a:gd name="connsiteX6" fmla="*/ 1736073 w 2619563"/>
                <a:gd name="connsiteY6" fmla="*/ 1929255 h 1934406"/>
                <a:gd name="connsiteX7" fmla="*/ 1944710 w 2619563"/>
                <a:gd name="connsiteY7" fmla="*/ 1934406 h 1934406"/>
                <a:gd name="connsiteX8" fmla="*/ 2096681 w 2619563"/>
                <a:gd name="connsiteY8" fmla="*/ 1931831 h 1934406"/>
                <a:gd name="connsiteX9" fmla="*/ 2238349 w 2619563"/>
                <a:gd name="connsiteY9" fmla="*/ 1918952 h 1934406"/>
                <a:gd name="connsiteX10" fmla="*/ 2374865 w 2619563"/>
                <a:gd name="connsiteY10" fmla="*/ 1903497 h 1934406"/>
                <a:gd name="connsiteX11" fmla="*/ 2498502 w 2619563"/>
                <a:gd name="connsiteY11" fmla="*/ 1877739 h 1934406"/>
                <a:gd name="connsiteX12" fmla="*/ 2557745 w 2619563"/>
                <a:gd name="connsiteY12" fmla="*/ 1857133 h 1934406"/>
                <a:gd name="connsiteX13" fmla="*/ 2583502 w 2619563"/>
                <a:gd name="connsiteY13" fmla="*/ 1839103 h 1934406"/>
                <a:gd name="connsiteX14" fmla="*/ 2601533 w 2619563"/>
                <a:gd name="connsiteY14" fmla="*/ 1810769 h 1934406"/>
                <a:gd name="connsiteX15" fmla="*/ 2614412 w 2619563"/>
                <a:gd name="connsiteY15" fmla="*/ 1782436 h 1934406"/>
                <a:gd name="connsiteX16" fmla="*/ 2619563 w 2619563"/>
                <a:gd name="connsiteY16" fmla="*/ 1756678 h 1934406"/>
                <a:gd name="connsiteX17" fmla="*/ 2619563 w 2619563"/>
                <a:gd name="connsiteY17" fmla="*/ 1728344 h 1934406"/>
                <a:gd name="connsiteX18" fmla="*/ 2614412 w 2619563"/>
                <a:gd name="connsiteY18" fmla="*/ 1702587 h 1934406"/>
                <a:gd name="connsiteX19" fmla="*/ 2596381 w 2619563"/>
                <a:gd name="connsiteY19" fmla="*/ 1679405 h 1934406"/>
                <a:gd name="connsiteX20" fmla="*/ 2513956 w 2619563"/>
                <a:gd name="connsiteY20" fmla="*/ 1627889 h 1934406"/>
                <a:gd name="connsiteX21" fmla="*/ 2385168 w 2619563"/>
                <a:gd name="connsiteY21" fmla="*/ 1560919 h 1934406"/>
                <a:gd name="connsiteX22" fmla="*/ 2287288 w 2619563"/>
                <a:gd name="connsiteY22" fmla="*/ 1506828 h 1934406"/>
                <a:gd name="connsiteX23" fmla="*/ 1955013 w 2619563"/>
                <a:gd name="connsiteY23" fmla="*/ 1573798 h 1934406"/>
                <a:gd name="connsiteX24" fmla="*/ 1934407 w 2619563"/>
                <a:gd name="connsiteY24" fmla="*/ 1594404 h 1934406"/>
                <a:gd name="connsiteX25" fmla="*/ 1911225 w 2619563"/>
                <a:gd name="connsiteY25" fmla="*/ 1607283 h 1934406"/>
                <a:gd name="connsiteX26" fmla="*/ 1880316 w 2619563"/>
                <a:gd name="connsiteY26" fmla="*/ 1615010 h 1934406"/>
                <a:gd name="connsiteX27" fmla="*/ 1792740 w 2619563"/>
                <a:gd name="connsiteY27" fmla="*/ 1622738 h 1934406"/>
                <a:gd name="connsiteX28" fmla="*/ 1589253 w 2619563"/>
                <a:gd name="connsiteY28" fmla="*/ 1615010 h 1934406"/>
                <a:gd name="connsiteX29" fmla="*/ 1398646 w 2619563"/>
                <a:gd name="connsiteY29" fmla="*/ 1596980 h 1934406"/>
                <a:gd name="connsiteX30" fmla="*/ 1200311 w 2619563"/>
                <a:gd name="connsiteY30" fmla="*/ 1560919 h 1934406"/>
                <a:gd name="connsiteX31" fmla="*/ 1094705 w 2619563"/>
                <a:gd name="connsiteY31" fmla="*/ 1535161 h 1934406"/>
                <a:gd name="connsiteX32" fmla="*/ 991674 w 2619563"/>
                <a:gd name="connsiteY32" fmla="*/ 1499100 h 1934406"/>
                <a:gd name="connsiteX33" fmla="*/ 932431 w 2619563"/>
                <a:gd name="connsiteY33" fmla="*/ 1470767 h 1934406"/>
                <a:gd name="connsiteX34" fmla="*/ 844855 w 2619563"/>
                <a:gd name="connsiteY34" fmla="*/ 1426979 h 1934406"/>
                <a:gd name="connsiteX35" fmla="*/ 770157 w 2619563"/>
                <a:gd name="connsiteY35" fmla="*/ 1375463 h 1934406"/>
                <a:gd name="connsiteX36" fmla="*/ 661975 w 2619563"/>
                <a:gd name="connsiteY36" fmla="*/ 1282735 h 1934406"/>
                <a:gd name="connsiteX37" fmla="*/ 584701 w 2619563"/>
                <a:gd name="connsiteY37" fmla="*/ 1205462 h 1934406"/>
                <a:gd name="connsiteX38" fmla="*/ 494549 w 2619563"/>
                <a:gd name="connsiteY38" fmla="*/ 1094704 h 1934406"/>
                <a:gd name="connsiteX39" fmla="*/ 396670 w 2619563"/>
                <a:gd name="connsiteY39" fmla="*/ 947885 h 1934406"/>
                <a:gd name="connsiteX40" fmla="*/ 309093 w 2619563"/>
                <a:gd name="connsiteY40" fmla="*/ 775308 h 1934406"/>
                <a:gd name="connsiteX41" fmla="*/ 247275 w 2619563"/>
                <a:gd name="connsiteY41" fmla="*/ 633640 h 1934406"/>
                <a:gd name="connsiteX42" fmla="*/ 195759 w 2619563"/>
                <a:gd name="connsiteY42" fmla="*/ 499700 h 1934406"/>
                <a:gd name="connsiteX43" fmla="*/ 123638 w 2619563"/>
                <a:gd name="connsiteY43" fmla="*/ 285911 h 1934406"/>
                <a:gd name="connsiteX44" fmla="*/ 56667 w 2619563"/>
                <a:gd name="connsiteY44" fmla="*/ 46364 h 1934406"/>
                <a:gd name="connsiteX45" fmla="*/ 46364 w 2619563"/>
                <a:gd name="connsiteY45" fmla="*/ 10303 h 1934406"/>
                <a:gd name="connsiteX46" fmla="*/ 36061 w 2619563"/>
                <a:gd name="connsiteY46" fmla="*/ 2575 h 1934406"/>
                <a:gd name="connsiteX47" fmla="*/ 23182 w 2619563"/>
                <a:gd name="connsiteY47" fmla="*/ 0 h 1934406"/>
                <a:gd name="connsiteX48" fmla="*/ 5152 w 2619563"/>
                <a:gd name="connsiteY48" fmla="*/ 5151 h 1934406"/>
                <a:gd name="connsiteX49" fmla="*/ 0 w 2619563"/>
                <a:gd name="connsiteY49" fmla="*/ 33485 h 1934406"/>
                <a:gd name="connsiteX50" fmla="*/ 7728 w 2619563"/>
                <a:gd name="connsiteY50" fmla="*/ 139091 h 1934406"/>
                <a:gd name="connsiteX51" fmla="*/ 33485 w 2619563"/>
                <a:gd name="connsiteY51" fmla="*/ 301365 h 1934406"/>
                <a:gd name="connsiteX52" fmla="*/ 61819 w 2619563"/>
                <a:gd name="connsiteY52" fmla="*/ 443033 h 1934406"/>
                <a:gd name="connsiteX53" fmla="*/ 92728 w 2619563"/>
                <a:gd name="connsiteY53" fmla="*/ 566670 h 1934406"/>
                <a:gd name="connsiteX54" fmla="*/ 123638 w 2619563"/>
                <a:gd name="connsiteY54" fmla="*/ 692883 h 1934406"/>
                <a:gd name="connsiteX55" fmla="*/ 175153 w 2619563"/>
                <a:gd name="connsiteY55" fmla="*/ 834551 h 1934406"/>
                <a:gd name="connsiteX56" fmla="*/ 221517 w 2619563"/>
                <a:gd name="connsiteY56" fmla="*/ 953036 h 1934406"/>
                <a:gd name="connsiteX57" fmla="*/ 285911 w 2619563"/>
                <a:gd name="connsiteY57" fmla="*/ 1079249 h 1934406"/>
                <a:gd name="connsiteX58" fmla="*/ 340003 w 2619563"/>
                <a:gd name="connsiteY58" fmla="*/ 1177129 h 1934406"/>
                <a:gd name="connsiteX59" fmla="*/ 419852 w 2619563"/>
                <a:gd name="connsiteY59" fmla="*/ 1295614 h 1934406"/>
                <a:gd name="connsiteX60" fmla="*/ 491973 w 2619563"/>
                <a:gd name="connsiteY60" fmla="*/ 1388342 h 1934406"/>
                <a:gd name="connsiteX61" fmla="*/ 556368 w 2619563"/>
                <a:gd name="connsiteY61" fmla="*/ 1460464 h 1934406"/>
                <a:gd name="connsiteX62" fmla="*/ 625914 w 2619563"/>
                <a:gd name="connsiteY62" fmla="*/ 1532585 h 1934406"/>
                <a:gd name="connsiteX63" fmla="*/ 705763 w 2619563"/>
                <a:gd name="connsiteY63" fmla="*/ 1604707 h 1934406"/>
                <a:gd name="connsiteX64" fmla="*/ 801066 w 2619563"/>
                <a:gd name="connsiteY64" fmla="*/ 1666526 h 1934406"/>
                <a:gd name="connsiteX65" fmla="*/ 901522 w 2619563"/>
                <a:gd name="connsiteY65" fmla="*/ 1728344 h 19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619563" h="1934406">
                  <a:moveTo>
                    <a:pt x="901522" y="1728344"/>
                  </a:moveTo>
                  <a:lnTo>
                    <a:pt x="1084402" y="1808193"/>
                  </a:lnTo>
                  <a:lnTo>
                    <a:pt x="1213190" y="1849406"/>
                  </a:lnTo>
                  <a:lnTo>
                    <a:pt x="1336827" y="1880315"/>
                  </a:lnTo>
                  <a:lnTo>
                    <a:pt x="1483647" y="1906073"/>
                  </a:lnTo>
                  <a:lnTo>
                    <a:pt x="1594405" y="1918952"/>
                  </a:lnTo>
                  <a:lnTo>
                    <a:pt x="1736073" y="1929255"/>
                  </a:lnTo>
                  <a:lnTo>
                    <a:pt x="1944710" y="1934406"/>
                  </a:lnTo>
                  <a:lnTo>
                    <a:pt x="2096681" y="1931831"/>
                  </a:lnTo>
                  <a:lnTo>
                    <a:pt x="2238349" y="1918952"/>
                  </a:lnTo>
                  <a:lnTo>
                    <a:pt x="2374865" y="1903497"/>
                  </a:lnTo>
                  <a:lnTo>
                    <a:pt x="2498502" y="1877739"/>
                  </a:lnTo>
                  <a:lnTo>
                    <a:pt x="2557745" y="1857133"/>
                  </a:lnTo>
                  <a:lnTo>
                    <a:pt x="2583502" y="1839103"/>
                  </a:lnTo>
                  <a:lnTo>
                    <a:pt x="2601533" y="1810769"/>
                  </a:lnTo>
                  <a:lnTo>
                    <a:pt x="2614412" y="1782436"/>
                  </a:lnTo>
                  <a:lnTo>
                    <a:pt x="2619563" y="1756678"/>
                  </a:lnTo>
                  <a:lnTo>
                    <a:pt x="2619563" y="1728344"/>
                  </a:lnTo>
                  <a:lnTo>
                    <a:pt x="2614412" y="1702587"/>
                  </a:lnTo>
                  <a:lnTo>
                    <a:pt x="2596381" y="1679405"/>
                  </a:lnTo>
                  <a:lnTo>
                    <a:pt x="2513956" y="1627889"/>
                  </a:lnTo>
                  <a:lnTo>
                    <a:pt x="2385168" y="1560919"/>
                  </a:lnTo>
                  <a:lnTo>
                    <a:pt x="2287288" y="1506828"/>
                  </a:lnTo>
                  <a:lnTo>
                    <a:pt x="1955013" y="1573798"/>
                  </a:lnTo>
                  <a:lnTo>
                    <a:pt x="1934407" y="1594404"/>
                  </a:lnTo>
                  <a:lnTo>
                    <a:pt x="1911225" y="1607283"/>
                  </a:lnTo>
                  <a:lnTo>
                    <a:pt x="1880316" y="1615010"/>
                  </a:lnTo>
                  <a:lnTo>
                    <a:pt x="1792740" y="1622738"/>
                  </a:lnTo>
                  <a:lnTo>
                    <a:pt x="1589253" y="1615010"/>
                  </a:lnTo>
                  <a:lnTo>
                    <a:pt x="1398646" y="1596980"/>
                  </a:lnTo>
                  <a:lnTo>
                    <a:pt x="1200311" y="1560919"/>
                  </a:lnTo>
                  <a:lnTo>
                    <a:pt x="1094705" y="1535161"/>
                  </a:lnTo>
                  <a:lnTo>
                    <a:pt x="991674" y="1499100"/>
                  </a:lnTo>
                  <a:lnTo>
                    <a:pt x="932431" y="1470767"/>
                  </a:lnTo>
                  <a:lnTo>
                    <a:pt x="844855" y="1426979"/>
                  </a:lnTo>
                  <a:lnTo>
                    <a:pt x="770157" y="1375463"/>
                  </a:lnTo>
                  <a:lnTo>
                    <a:pt x="661975" y="1282735"/>
                  </a:lnTo>
                  <a:lnTo>
                    <a:pt x="584701" y="1205462"/>
                  </a:lnTo>
                  <a:lnTo>
                    <a:pt x="494549" y="1094704"/>
                  </a:lnTo>
                  <a:lnTo>
                    <a:pt x="396670" y="947885"/>
                  </a:lnTo>
                  <a:lnTo>
                    <a:pt x="309093" y="775308"/>
                  </a:lnTo>
                  <a:lnTo>
                    <a:pt x="247275" y="633640"/>
                  </a:lnTo>
                  <a:lnTo>
                    <a:pt x="195759" y="499700"/>
                  </a:lnTo>
                  <a:lnTo>
                    <a:pt x="123638" y="285911"/>
                  </a:lnTo>
                  <a:lnTo>
                    <a:pt x="56667" y="46364"/>
                  </a:lnTo>
                  <a:lnTo>
                    <a:pt x="46364" y="10303"/>
                  </a:lnTo>
                  <a:lnTo>
                    <a:pt x="36061" y="2575"/>
                  </a:lnTo>
                  <a:lnTo>
                    <a:pt x="23182" y="0"/>
                  </a:lnTo>
                  <a:lnTo>
                    <a:pt x="5152" y="5151"/>
                  </a:lnTo>
                  <a:lnTo>
                    <a:pt x="0" y="33485"/>
                  </a:lnTo>
                  <a:lnTo>
                    <a:pt x="7728" y="139091"/>
                  </a:lnTo>
                  <a:lnTo>
                    <a:pt x="33485" y="301365"/>
                  </a:lnTo>
                  <a:lnTo>
                    <a:pt x="61819" y="443033"/>
                  </a:lnTo>
                  <a:lnTo>
                    <a:pt x="92728" y="566670"/>
                  </a:lnTo>
                  <a:lnTo>
                    <a:pt x="123638" y="692883"/>
                  </a:lnTo>
                  <a:lnTo>
                    <a:pt x="175153" y="834551"/>
                  </a:lnTo>
                  <a:lnTo>
                    <a:pt x="221517" y="953036"/>
                  </a:lnTo>
                  <a:lnTo>
                    <a:pt x="285911" y="1079249"/>
                  </a:lnTo>
                  <a:lnTo>
                    <a:pt x="340003" y="1177129"/>
                  </a:lnTo>
                  <a:lnTo>
                    <a:pt x="419852" y="1295614"/>
                  </a:lnTo>
                  <a:lnTo>
                    <a:pt x="491973" y="1388342"/>
                  </a:lnTo>
                  <a:lnTo>
                    <a:pt x="556368" y="1460464"/>
                  </a:lnTo>
                  <a:lnTo>
                    <a:pt x="625914" y="1532585"/>
                  </a:lnTo>
                  <a:lnTo>
                    <a:pt x="705763" y="1604707"/>
                  </a:lnTo>
                  <a:lnTo>
                    <a:pt x="801066" y="1666526"/>
                  </a:lnTo>
                  <a:lnTo>
                    <a:pt x="901522" y="17283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3646B470-BFBA-4C81-BF12-7C1260C707E4}"/>
                </a:ext>
              </a:extLst>
            </p:cNvPr>
            <p:cNvSpPr/>
            <p:nvPr/>
          </p:nvSpPr>
          <p:spPr>
            <a:xfrm>
              <a:off x="7481888" y="3303589"/>
              <a:ext cx="817562" cy="1108075"/>
            </a:xfrm>
            <a:custGeom>
              <a:avLst/>
              <a:gdLst>
                <a:gd name="connsiteX0" fmla="*/ 421481 w 816768"/>
                <a:gd name="connsiteY0" fmla="*/ 778669 h 1109662"/>
                <a:gd name="connsiteX1" fmla="*/ 297656 w 816768"/>
                <a:gd name="connsiteY1" fmla="*/ 504825 h 1109662"/>
                <a:gd name="connsiteX2" fmla="*/ 202406 w 816768"/>
                <a:gd name="connsiteY2" fmla="*/ 335756 h 1109662"/>
                <a:gd name="connsiteX3" fmla="*/ 130968 w 816768"/>
                <a:gd name="connsiteY3" fmla="*/ 223837 h 1109662"/>
                <a:gd name="connsiteX4" fmla="*/ 16668 w 816768"/>
                <a:gd name="connsiteY4" fmla="*/ 69056 h 1109662"/>
                <a:gd name="connsiteX5" fmla="*/ 2381 w 816768"/>
                <a:gd name="connsiteY5" fmla="*/ 45244 h 1109662"/>
                <a:gd name="connsiteX6" fmla="*/ 0 w 816768"/>
                <a:gd name="connsiteY6" fmla="*/ 26194 h 1109662"/>
                <a:gd name="connsiteX7" fmla="*/ 0 w 816768"/>
                <a:gd name="connsiteY7" fmla="*/ 16669 h 1109662"/>
                <a:gd name="connsiteX8" fmla="*/ 2381 w 816768"/>
                <a:gd name="connsiteY8" fmla="*/ 4762 h 1109662"/>
                <a:gd name="connsiteX9" fmla="*/ 19050 w 816768"/>
                <a:gd name="connsiteY9" fmla="*/ 0 h 1109662"/>
                <a:gd name="connsiteX10" fmla="*/ 47625 w 816768"/>
                <a:gd name="connsiteY10" fmla="*/ 7144 h 1109662"/>
                <a:gd name="connsiteX11" fmla="*/ 109537 w 816768"/>
                <a:gd name="connsiteY11" fmla="*/ 54769 h 1109662"/>
                <a:gd name="connsiteX12" fmla="*/ 230981 w 816768"/>
                <a:gd name="connsiteY12" fmla="*/ 145256 h 1109662"/>
                <a:gd name="connsiteX13" fmla="*/ 359568 w 816768"/>
                <a:gd name="connsiteY13" fmla="*/ 254794 h 1109662"/>
                <a:gd name="connsiteX14" fmla="*/ 473868 w 816768"/>
                <a:gd name="connsiteY14" fmla="*/ 352425 h 1109662"/>
                <a:gd name="connsiteX15" fmla="*/ 526256 w 816768"/>
                <a:gd name="connsiteY15" fmla="*/ 409575 h 1109662"/>
                <a:gd name="connsiteX16" fmla="*/ 597693 w 816768"/>
                <a:gd name="connsiteY16" fmla="*/ 488156 h 1109662"/>
                <a:gd name="connsiteX17" fmla="*/ 659606 w 816768"/>
                <a:gd name="connsiteY17" fmla="*/ 573881 h 1109662"/>
                <a:gd name="connsiteX18" fmla="*/ 716756 w 816768"/>
                <a:gd name="connsiteY18" fmla="*/ 669131 h 1109662"/>
                <a:gd name="connsiteX19" fmla="*/ 750093 w 816768"/>
                <a:gd name="connsiteY19" fmla="*/ 726281 h 1109662"/>
                <a:gd name="connsiteX20" fmla="*/ 781050 w 816768"/>
                <a:gd name="connsiteY20" fmla="*/ 800100 h 1109662"/>
                <a:gd name="connsiteX21" fmla="*/ 802481 w 816768"/>
                <a:gd name="connsiteY21" fmla="*/ 881062 h 1109662"/>
                <a:gd name="connsiteX22" fmla="*/ 812006 w 816768"/>
                <a:gd name="connsiteY22" fmla="*/ 916781 h 1109662"/>
                <a:gd name="connsiteX23" fmla="*/ 816768 w 816768"/>
                <a:gd name="connsiteY23" fmla="*/ 966787 h 1109662"/>
                <a:gd name="connsiteX24" fmla="*/ 814387 w 816768"/>
                <a:gd name="connsiteY24" fmla="*/ 1019175 h 1109662"/>
                <a:gd name="connsiteX25" fmla="*/ 804862 w 816768"/>
                <a:gd name="connsiteY25" fmla="*/ 1052512 h 1109662"/>
                <a:gd name="connsiteX26" fmla="*/ 795337 w 816768"/>
                <a:gd name="connsiteY26" fmla="*/ 1069181 h 1109662"/>
                <a:gd name="connsiteX27" fmla="*/ 776287 w 816768"/>
                <a:gd name="connsiteY27" fmla="*/ 1083469 h 1109662"/>
                <a:gd name="connsiteX28" fmla="*/ 738187 w 816768"/>
                <a:gd name="connsiteY28" fmla="*/ 1100137 h 1109662"/>
                <a:gd name="connsiteX29" fmla="*/ 692943 w 816768"/>
                <a:gd name="connsiteY29" fmla="*/ 1104900 h 1109662"/>
                <a:gd name="connsiteX30" fmla="*/ 642937 w 816768"/>
                <a:gd name="connsiteY30" fmla="*/ 1109662 h 1109662"/>
                <a:gd name="connsiteX31" fmla="*/ 619125 w 816768"/>
                <a:gd name="connsiteY31" fmla="*/ 1104900 h 1109662"/>
                <a:gd name="connsiteX32" fmla="*/ 595312 w 816768"/>
                <a:gd name="connsiteY32" fmla="*/ 1092994 h 1109662"/>
                <a:gd name="connsiteX33" fmla="*/ 566737 w 816768"/>
                <a:gd name="connsiteY33" fmla="*/ 1071562 h 1109662"/>
                <a:gd name="connsiteX34" fmla="*/ 523875 w 816768"/>
                <a:gd name="connsiteY34" fmla="*/ 1023937 h 1109662"/>
                <a:gd name="connsiteX35" fmla="*/ 488156 w 816768"/>
                <a:gd name="connsiteY35" fmla="*/ 969169 h 1109662"/>
                <a:gd name="connsiteX36" fmla="*/ 469106 w 816768"/>
                <a:gd name="connsiteY36" fmla="*/ 921544 h 1109662"/>
                <a:gd name="connsiteX37" fmla="*/ 421481 w 816768"/>
                <a:gd name="connsiteY37" fmla="*/ 778669 h 11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6768" h="1109662">
                  <a:moveTo>
                    <a:pt x="421481" y="778669"/>
                  </a:moveTo>
                  <a:lnTo>
                    <a:pt x="297656" y="504825"/>
                  </a:lnTo>
                  <a:lnTo>
                    <a:pt x="202406" y="335756"/>
                  </a:lnTo>
                  <a:lnTo>
                    <a:pt x="130968" y="223837"/>
                  </a:lnTo>
                  <a:lnTo>
                    <a:pt x="16668" y="69056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9537" y="54769"/>
                  </a:lnTo>
                  <a:lnTo>
                    <a:pt x="230981" y="145256"/>
                  </a:lnTo>
                  <a:lnTo>
                    <a:pt x="359568" y="254794"/>
                  </a:lnTo>
                  <a:lnTo>
                    <a:pt x="473868" y="352425"/>
                  </a:lnTo>
                  <a:lnTo>
                    <a:pt x="526256" y="409575"/>
                  </a:lnTo>
                  <a:lnTo>
                    <a:pt x="597693" y="488156"/>
                  </a:lnTo>
                  <a:lnTo>
                    <a:pt x="659606" y="573881"/>
                  </a:lnTo>
                  <a:lnTo>
                    <a:pt x="716756" y="669131"/>
                  </a:lnTo>
                  <a:lnTo>
                    <a:pt x="750093" y="726281"/>
                  </a:lnTo>
                  <a:lnTo>
                    <a:pt x="781050" y="800100"/>
                  </a:lnTo>
                  <a:lnTo>
                    <a:pt x="802481" y="881062"/>
                  </a:lnTo>
                  <a:lnTo>
                    <a:pt x="812006" y="916781"/>
                  </a:lnTo>
                  <a:lnTo>
                    <a:pt x="816768" y="966787"/>
                  </a:lnTo>
                  <a:lnTo>
                    <a:pt x="814387" y="1019175"/>
                  </a:lnTo>
                  <a:lnTo>
                    <a:pt x="804862" y="1052512"/>
                  </a:lnTo>
                  <a:lnTo>
                    <a:pt x="795337" y="1069181"/>
                  </a:lnTo>
                  <a:lnTo>
                    <a:pt x="776287" y="1083469"/>
                  </a:lnTo>
                  <a:lnTo>
                    <a:pt x="738187" y="1100137"/>
                  </a:lnTo>
                  <a:lnTo>
                    <a:pt x="692943" y="1104900"/>
                  </a:lnTo>
                  <a:lnTo>
                    <a:pt x="642937" y="1109662"/>
                  </a:lnTo>
                  <a:lnTo>
                    <a:pt x="619125" y="1104900"/>
                  </a:lnTo>
                  <a:lnTo>
                    <a:pt x="595312" y="1092994"/>
                  </a:lnTo>
                  <a:lnTo>
                    <a:pt x="566737" y="1071562"/>
                  </a:lnTo>
                  <a:lnTo>
                    <a:pt x="523875" y="1023937"/>
                  </a:lnTo>
                  <a:lnTo>
                    <a:pt x="488156" y="969169"/>
                  </a:lnTo>
                  <a:lnTo>
                    <a:pt x="469106" y="921544"/>
                  </a:lnTo>
                  <a:lnTo>
                    <a:pt x="421481" y="7786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7C05F412-BA3F-467C-A333-26D746136958}"/>
                </a:ext>
              </a:extLst>
            </p:cNvPr>
            <p:cNvSpPr/>
            <p:nvPr/>
          </p:nvSpPr>
          <p:spPr>
            <a:xfrm>
              <a:off x="6084888" y="3192463"/>
              <a:ext cx="596900" cy="831850"/>
            </a:xfrm>
            <a:custGeom>
              <a:avLst/>
              <a:gdLst>
                <a:gd name="connsiteX0" fmla="*/ 228600 w 597694"/>
                <a:gd name="connsiteY0" fmla="*/ 621507 h 831057"/>
                <a:gd name="connsiteX1" fmla="*/ 150019 w 597694"/>
                <a:gd name="connsiteY1" fmla="*/ 488157 h 831057"/>
                <a:gd name="connsiteX2" fmla="*/ 95250 w 597694"/>
                <a:gd name="connsiteY2" fmla="*/ 366713 h 831057"/>
                <a:gd name="connsiteX3" fmla="*/ 61912 w 597694"/>
                <a:gd name="connsiteY3" fmla="*/ 269082 h 831057"/>
                <a:gd name="connsiteX4" fmla="*/ 9525 w 597694"/>
                <a:gd name="connsiteY4" fmla="*/ 88107 h 831057"/>
                <a:gd name="connsiteX5" fmla="*/ 0 w 597694"/>
                <a:gd name="connsiteY5" fmla="*/ 38100 h 831057"/>
                <a:gd name="connsiteX6" fmla="*/ 0 w 597694"/>
                <a:gd name="connsiteY6" fmla="*/ 16669 h 831057"/>
                <a:gd name="connsiteX7" fmla="*/ 2381 w 597694"/>
                <a:gd name="connsiteY7" fmla="*/ 4763 h 831057"/>
                <a:gd name="connsiteX8" fmla="*/ 9525 w 597694"/>
                <a:gd name="connsiteY8" fmla="*/ 2382 h 831057"/>
                <a:gd name="connsiteX9" fmla="*/ 14287 w 597694"/>
                <a:gd name="connsiteY9" fmla="*/ 0 h 831057"/>
                <a:gd name="connsiteX10" fmla="*/ 42862 w 597694"/>
                <a:gd name="connsiteY10" fmla="*/ 4763 h 831057"/>
                <a:gd name="connsiteX11" fmla="*/ 66675 w 597694"/>
                <a:gd name="connsiteY11" fmla="*/ 33338 h 831057"/>
                <a:gd name="connsiteX12" fmla="*/ 142875 w 597694"/>
                <a:gd name="connsiteY12" fmla="*/ 130969 h 831057"/>
                <a:gd name="connsiteX13" fmla="*/ 202406 w 597694"/>
                <a:gd name="connsiteY13" fmla="*/ 200025 h 831057"/>
                <a:gd name="connsiteX14" fmla="*/ 252412 w 597694"/>
                <a:gd name="connsiteY14" fmla="*/ 252413 h 831057"/>
                <a:gd name="connsiteX15" fmla="*/ 321469 w 597694"/>
                <a:gd name="connsiteY15" fmla="*/ 309563 h 831057"/>
                <a:gd name="connsiteX16" fmla="*/ 371475 w 597694"/>
                <a:gd name="connsiteY16" fmla="*/ 342900 h 831057"/>
                <a:gd name="connsiteX17" fmla="*/ 428625 w 597694"/>
                <a:gd name="connsiteY17" fmla="*/ 369094 h 831057"/>
                <a:gd name="connsiteX18" fmla="*/ 476250 w 597694"/>
                <a:gd name="connsiteY18" fmla="*/ 376238 h 831057"/>
                <a:gd name="connsiteX19" fmla="*/ 597694 w 597694"/>
                <a:gd name="connsiteY19" fmla="*/ 583407 h 831057"/>
                <a:gd name="connsiteX20" fmla="*/ 576262 w 597694"/>
                <a:gd name="connsiteY20" fmla="*/ 671513 h 831057"/>
                <a:gd name="connsiteX21" fmla="*/ 557212 w 597694"/>
                <a:gd name="connsiteY21" fmla="*/ 742950 h 831057"/>
                <a:gd name="connsiteX22" fmla="*/ 531019 w 597694"/>
                <a:gd name="connsiteY22" fmla="*/ 792957 h 831057"/>
                <a:gd name="connsiteX23" fmla="*/ 502444 w 597694"/>
                <a:gd name="connsiteY23" fmla="*/ 819150 h 831057"/>
                <a:gd name="connsiteX24" fmla="*/ 473869 w 597694"/>
                <a:gd name="connsiteY24" fmla="*/ 828675 h 831057"/>
                <a:gd name="connsiteX25" fmla="*/ 442912 w 597694"/>
                <a:gd name="connsiteY25" fmla="*/ 831057 h 831057"/>
                <a:gd name="connsiteX26" fmla="*/ 404812 w 597694"/>
                <a:gd name="connsiteY26" fmla="*/ 823913 h 831057"/>
                <a:gd name="connsiteX27" fmla="*/ 373856 w 597694"/>
                <a:gd name="connsiteY27" fmla="*/ 807244 h 831057"/>
                <a:gd name="connsiteX28" fmla="*/ 297656 w 597694"/>
                <a:gd name="connsiteY28" fmla="*/ 721519 h 831057"/>
                <a:gd name="connsiteX29" fmla="*/ 228600 w 597694"/>
                <a:gd name="connsiteY29" fmla="*/ 6215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7694" h="831057">
                  <a:moveTo>
                    <a:pt x="228600" y="621507"/>
                  </a:moveTo>
                  <a:lnTo>
                    <a:pt x="150019" y="488157"/>
                  </a:lnTo>
                  <a:lnTo>
                    <a:pt x="95250" y="366713"/>
                  </a:lnTo>
                  <a:lnTo>
                    <a:pt x="61912" y="269082"/>
                  </a:lnTo>
                  <a:lnTo>
                    <a:pt x="9525" y="8810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2382"/>
                  </a:lnTo>
                  <a:lnTo>
                    <a:pt x="14287" y="0"/>
                  </a:lnTo>
                  <a:lnTo>
                    <a:pt x="42862" y="4763"/>
                  </a:lnTo>
                  <a:lnTo>
                    <a:pt x="66675" y="33338"/>
                  </a:lnTo>
                  <a:lnTo>
                    <a:pt x="142875" y="130969"/>
                  </a:lnTo>
                  <a:lnTo>
                    <a:pt x="202406" y="200025"/>
                  </a:lnTo>
                  <a:lnTo>
                    <a:pt x="252412" y="252413"/>
                  </a:lnTo>
                  <a:lnTo>
                    <a:pt x="321469" y="309563"/>
                  </a:lnTo>
                  <a:lnTo>
                    <a:pt x="371475" y="342900"/>
                  </a:lnTo>
                  <a:lnTo>
                    <a:pt x="428625" y="369094"/>
                  </a:lnTo>
                  <a:lnTo>
                    <a:pt x="476250" y="376238"/>
                  </a:lnTo>
                  <a:lnTo>
                    <a:pt x="597694" y="583407"/>
                  </a:lnTo>
                  <a:lnTo>
                    <a:pt x="576262" y="671513"/>
                  </a:lnTo>
                  <a:lnTo>
                    <a:pt x="557212" y="742950"/>
                  </a:lnTo>
                  <a:lnTo>
                    <a:pt x="531019" y="792957"/>
                  </a:lnTo>
                  <a:lnTo>
                    <a:pt x="502444" y="819150"/>
                  </a:lnTo>
                  <a:lnTo>
                    <a:pt x="473869" y="828675"/>
                  </a:lnTo>
                  <a:lnTo>
                    <a:pt x="442912" y="831057"/>
                  </a:lnTo>
                  <a:lnTo>
                    <a:pt x="404812" y="823913"/>
                  </a:lnTo>
                  <a:lnTo>
                    <a:pt x="373856" y="807244"/>
                  </a:lnTo>
                  <a:lnTo>
                    <a:pt x="297656" y="721519"/>
                  </a:lnTo>
                  <a:lnTo>
                    <a:pt x="228600" y="6215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DEE9B402-5236-4087-9A5C-76C455CED487}"/>
                </a:ext>
              </a:extLst>
            </p:cNvPr>
            <p:cNvSpPr/>
            <p:nvPr/>
          </p:nvSpPr>
          <p:spPr>
            <a:xfrm>
              <a:off x="4600575" y="1955801"/>
              <a:ext cx="3251200" cy="606425"/>
            </a:xfrm>
            <a:custGeom>
              <a:avLst/>
              <a:gdLst>
                <a:gd name="connsiteX0" fmla="*/ 1228725 w 3251200"/>
                <a:gd name="connsiteY0" fmla="*/ 454025 h 606425"/>
                <a:gd name="connsiteX1" fmla="*/ 511175 w 3251200"/>
                <a:gd name="connsiteY1" fmla="*/ 558800 h 606425"/>
                <a:gd name="connsiteX2" fmla="*/ 209550 w 3251200"/>
                <a:gd name="connsiteY2" fmla="*/ 606425 h 606425"/>
                <a:gd name="connsiteX3" fmla="*/ 19050 w 3251200"/>
                <a:gd name="connsiteY3" fmla="*/ 571500 h 606425"/>
                <a:gd name="connsiteX4" fmla="*/ 0 w 3251200"/>
                <a:gd name="connsiteY4" fmla="*/ 425450 h 606425"/>
                <a:gd name="connsiteX5" fmla="*/ 209550 w 3251200"/>
                <a:gd name="connsiteY5" fmla="*/ 434975 h 606425"/>
                <a:gd name="connsiteX6" fmla="*/ 393700 w 3251200"/>
                <a:gd name="connsiteY6" fmla="*/ 406400 h 606425"/>
                <a:gd name="connsiteX7" fmla="*/ 927100 w 3251200"/>
                <a:gd name="connsiteY7" fmla="*/ 314325 h 606425"/>
                <a:gd name="connsiteX8" fmla="*/ 1343025 w 3251200"/>
                <a:gd name="connsiteY8" fmla="*/ 241300 h 606425"/>
                <a:gd name="connsiteX9" fmla="*/ 1562100 w 3251200"/>
                <a:gd name="connsiteY9" fmla="*/ 225425 h 606425"/>
                <a:gd name="connsiteX10" fmla="*/ 1835150 w 3251200"/>
                <a:gd name="connsiteY10" fmla="*/ 196850 h 606425"/>
                <a:gd name="connsiteX11" fmla="*/ 2174875 w 3251200"/>
                <a:gd name="connsiteY11" fmla="*/ 146050 h 606425"/>
                <a:gd name="connsiteX12" fmla="*/ 2695575 w 3251200"/>
                <a:gd name="connsiteY12" fmla="*/ 63500 h 606425"/>
                <a:gd name="connsiteX13" fmla="*/ 2800350 w 3251200"/>
                <a:gd name="connsiteY13" fmla="*/ 0 h 606425"/>
                <a:gd name="connsiteX14" fmla="*/ 2847975 w 3251200"/>
                <a:gd name="connsiteY14" fmla="*/ 6350 h 606425"/>
                <a:gd name="connsiteX15" fmla="*/ 2930525 w 3251200"/>
                <a:gd name="connsiteY15" fmla="*/ 25400 h 606425"/>
                <a:gd name="connsiteX16" fmla="*/ 3009900 w 3251200"/>
                <a:gd name="connsiteY16" fmla="*/ 47625 h 606425"/>
                <a:gd name="connsiteX17" fmla="*/ 3057525 w 3251200"/>
                <a:gd name="connsiteY17" fmla="*/ 66675 h 606425"/>
                <a:gd name="connsiteX18" fmla="*/ 3105150 w 3251200"/>
                <a:gd name="connsiteY18" fmla="*/ 85725 h 606425"/>
                <a:gd name="connsiteX19" fmla="*/ 3130550 w 3251200"/>
                <a:gd name="connsiteY19" fmla="*/ 98425 h 606425"/>
                <a:gd name="connsiteX20" fmla="*/ 3155950 w 3251200"/>
                <a:gd name="connsiteY20" fmla="*/ 114300 h 606425"/>
                <a:gd name="connsiteX21" fmla="*/ 3181350 w 3251200"/>
                <a:gd name="connsiteY21" fmla="*/ 136525 h 606425"/>
                <a:gd name="connsiteX22" fmla="*/ 3219450 w 3251200"/>
                <a:gd name="connsiteY22" fmla="*/ 174625 h 606425"/>
                <a:gd name="connsiteX23" fmla="*/ 3244850 w 3251200"/>
                <a:gd name="connsiteY23" fmla="*/ 206375 h 606425"/>
                <a:gd name="connsiteX24" fmla="*/ 3251200 w 3251200"/>
                <a:gd name="connsiteY24" fmla="*/ 228600 h 606425"/>
                <a:gd name="connsiteX25" fmla="*/ 3244850 w 3251200"/>
                <a:gd name="connsiteY25" fmla="*/ 260350 h 606425"/>
                <a:gd name="connsiteX26" fmla="*/ 3232150 w 3251200"/>
                <a:gd name="connsiteY26" fmla="*/ 288925 h 606425"/>
                <a:gd name="connsiteX27" fmla="*/ 3206750 w 3251200"/>
                <a:gd name="connsiteY27" fmla="*/ 304800 h 606425"/>
                <a:gd name="connsiteX28" fmla="*/ 3159125 w 3251200"/>
                <a:gd name="connsiteY28" fmla="*/ 311150 h 606425"/>
                <a:gd name="connsiteX29" fmla="*/ 2847975 w 3251200"/>
                <a:gd name="connsiteY29" fmla="*/ 323850 h 606425"/>
                <a:gd name="connsiteX30" fmla="*/ 2432050 w 3251200"/>
                <a:gd name="connsiteY30" fmla="*/ 333375 h 606425"/>
                <a:gd name="connsiteX31" fmla="*/ 2133600 w 3251200"/>
                <a:gd name="connsiteY31" fmla="*/ 352425 h 606425"/>
                <a:gd name="connsiteX32" fmla="*/ 1955800 w 3251200"/>
                <a:gd name="connsiteY32" fmla="*/ 365125 h 606425"/>
                <a:gd name="connsiteX33" fmla="*/ 1565275 w 3251200"/>
                <a:gd name="connsiteY33" fmla="*/ 409575 h 606425"/>
                <a:gd name="connsiteX34" fmla="*/ 1228725 w 3251200"/>
                <a:gd name="connsiteY34" fmla="*/ 4540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51200" h="606425">
                  <a:moveTo>
                    <a:pt x="1228725" y="454025"/>
                  </a:moveTo>
                  <a:lnTo>
                    <a:pt x="511175" y="558800"/>
                  </a:lnTo>
                  <a:lnTo>
                    <a:pt x="209550" y="606425"/>
                  </a:lnTo>
                  <a:lnTo>
                    <a:pt x="19050" y="571500"/>
                  </a:lnTo>
                  <a:lnTo>
                    <a:pt x="0" y="425450"/>
                  </a:lnTo>
                  <a:lnTo>
                    <a:pt x="209550" y="434975"/>
                  </a:lnTo>
                  <a:lnTo>
                    <a:pt x="393700" y="406400"/>
                  </a:lnTo>
                  <a:lnTo>
                    <a:pt x="927100" y="314325"/>
                  </a:lnTo>
                  <a:lnTo>
                    <a:pt x="1343025" y="241300"/>
                  </a:lnTo>
                  <a:lnTo>
                    <a:pt x="1562100" y="225425"/>
                  </a:lnTo>
                  <a:lnTo>
                    <a:pt x="1835150" y="196850"/>
                  </a:lnTo>
                  <a:lnTo>
                    <a:pt x="2174875" y="146050"/>
                  </a:lnTo>
                  <a:lnTo>
                    <a:pt x="2695575" y="63500"/>
                  </a:lnTo>
                  <a:lnTo>
                    <a:pt x="2800350" y="0"/>
                  </a:lnTo>
                  <a:lnTo>
                    <a:pt x="2847975" y="6350"/>
                  </a:lnTo>
                  <a:lnTo>
                    <a:pt x="2930525" y="25400"/>
                  </a:lnTo>
                  <a:lnTo>
                    <a:pt x="3009900" y="47625"/>
                  </a:lnTo>
                  <a:lnTo>
                    <a:pt x="3057525" y="66675"/>
                  </a:lnTo>
                  <a:lnTo>
                    <a:pt x="3105150" y="85725"/>
                  </a:lnTo>
                  <a:lnTo>
                    <a:pt x="3130550" y="98425"/>
                  </a:lnTo>
                  <a:lnTo>
                    <a:pt x="3155950" y="114300"/>
                  </a:lnTo>
                  <a:lnTo>
                    <a:pt x="3181350" y="136525"/>
                  </a:lnTo>
                  <a:lnTo>
                    <a:pt x="3219450" y="174625"/>
                  </a:lnTo>
                  <a:lnTo>
                    <a:pt x="3244850" y="206375"/>
                  </a:lnTo>
                  <a:lnTo>
                    <a:pt x="3251200" y="228600"/>
                  </a:lnTo>
                  <a:lnTo>
                    <a:pt x="3244850" y="260350"/>
                  </a:lnTo>
                  <a:lnTo>
                    <a:pt x="3232150" y="288925"/>
                  </a:lnTo>
                  <a:lnTo>
                    <a:pt x="3206750" y="304800"/>
                  </a:lnTo>
                  <a:lnTo>
                    <a:pt x="3159125" y="311150"/>
                  </a:lnTo>
                  <a:lnTo>
                    <a:pt x="2847975" y="323850"/>
                  </a:lnTo>
                  <a:lnTo>
                    <a:pt x="2432050" y="333375"/>
                  </a:lnTo>
                  <a:lnTo>
                    <a:pt x="2133600" y="352425"/>
                  </a:lnTo>
                  <a:lnTo>
                    <a:pt x="1955800" y="365125"/>
                  </a:lnTo>
                  <a:lnTo>
                    <a:pt x="1565275" y="409575"/>
                  </a:lnTo>
                  <a:lnTo>
                    <a:pt x="1228725" y="454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50B2C720-F2E7-4B6C-948E-16DEFAA3A2C3}"/>
                </a:ext>
              </a:extLst>
            </p:cNvPr>
            <p:cNvSpPr/>
            <p:nvPr/>
          </p:nvSpPr>
          <p:spPr>
            <a:xfrm rot="16200000">
              <a:off x="2493169" y="3363119"/>
              <a:ext cx="3371850" cy="1122362"/>
            </a:xfrm>
            <a:custGeom>
              <a:avLst/>
              <a:gdLst>
                <a:gd name="connsiteX0" fmla="*/ 1964373 w 3372030"/>
                <a:gd name="connsiteY0" fmla="*/ 966322 h 1122087"/>
                <a:gd name="connsiteX1" fmla="*/ 1673034 w 3372030"/>
                <a:gd name="connsiteY1" fmla="*/ 905746 h 1122087"/>
                <a:gd name="connsiteX2" fmla="*/ 1407656 w 3372030"/>
                <a:gd name="connsiteY2" fmla="*/ 836517 h 1122087"/>
                <a:gd name="connsiteX3" fmla="*/ 1197085 w 3372030"/>
                <a:gd name="connsiteY3" fmla="*/ 764404 h 1122087"/>
                <a:gd name="connsiteX4" fmla="*/ 977860 w 3372030"/>
                <a:gd name="connsiteY4" fmla="*/ 669214 h 1122087"/>
                <a:gd name="connsiteX5" fmla="*/ 775942 w 3372030"/>
                <a:gd name="connsiteY5" fmla="*/ 565370 h 1122087"/>
                <a:gd name="connsiteX6" fmla="*/ 591331 w 3372030"/>
                <a:gd name="connsiteY6" fmla="*/ 461527 h 1122087"/>
                <a:gd name="connsiteX7" fmla="*/ 395182 w 3372030"/>
                <a:gd name="connsiteY7" fmla="*/ 337491 h 1122087"/>
                <a:gd name="connsiteX8" fmla="*/ 135573 w 3372030"/>
                <a:gd name="connsiteY8" fmla="*/ 155765 h 1122087"/>
                <a:gd name="connsiteX9" fmla="*/ 20191 w 3372030"/>
                <a:gd name="connsiteY9" fmla="*/ 69229 h 1122087"/>
                <a:gd name="connsiteX10" fmla="*/ 8653 w 3372030"/>
                <a:gd name="connsiteY10" fmla="*/ 54806 h 1122087"/>
                <a:gd name="connsiteX11" fmla="*/ 0 w 3372030"/>
                <a:gd name="connsiteY11" fmla="*/ 28845 h 1122087"/>
                <a:gd name="connsiteX12" fmla="*/ 0 w 3372030"/>
                <a:gd name="connsiteY12" fmla="*/ 8654 h 1122087"/>
                <a:gd name="connsiteX13" fmla="*/ 11538 w 3372030"/>
                <a:gd name="connsiteY13" fmla="*/ 0 h 1122087"/>
                <a:gd name="connsiteX14" fmla="*/ 28845 w 3372030"/>
                <a:gd name="connsiteY14" fmla="*/ 0 h 1122087"/>
                <a:gd name="connsiteX15" fmla="*/ 86536 w 3372030"/>
                <a:gd name="connsiteY15" fmla="*/ 25961 h 1122087"/>
                <a:gd name="connsiteX16" fmla="*/ 285569 w 3372030"/>
                <a:gd name="connsiteY16" fmla="*/ 132689 h 1122087"/>
                <a:gd name="connsiteX17" fmla="*/ 579793 w 3372030"/>
                <a:gd name="connsiteY17" fmla="*/ 276916 h 1122087"/>
                <a:gd name="connsiteX18" fmla="*/ 856709 w 3372030"/>
                <a:gd name="connsiteY18" fmla="*/ 395182 h 1122087"/>
                <a:gd name="connsiteX19" fmla="*/ 1127856 w 3372030"/>
                <a:gd name="connsiteY19" fmla="*/ 496141 h 1122087"/>
                <a:gd name="connsiteX20" fmla="*/ 1332658 w 3372030"/>
                <a:gd name="connsiteY20" fmla="*/ 559601 h 1122087"/>
                <a:gd name="connsiteX21" fmla="*/ 1508615 w 3372030"/>
                <a:gd name="connsiteY21" fmla="*/ 602869 h 1122087"/>
                <a:gd name="connsiteX22" fmla="*/ 1762455 w 3372030"/>
                <a:gd name="connsiteY22" fmla="*/ 654791 h 1122087"/>
                <a:gd name="connsiteX23" fmla="*/ 2007641 w 3372030"/>
                <a:gd name="connsiteY23" fmla="*/ 692290 h 1122087"/>
                <a:gd name="connsiteX24" fmla="*/ 2270135 w 3372030"/>
                <a:gd name="connsiteY24" fmla="*/ 726905 h 1122087"/>
                <a:gd name="connsiteX25" fmla="*/ 2523974 w 3372030"/>
                <a:gd name="connsiteY25" fmla="*/ 752866 h 1122087"/>
                <a:gd name="connsiteX26" fmla="*/ 2740315 w 3372030"/>
                <a:gd name="connsiteY26" fmla="*/ 770173 h 1122087"/>
                <a:gd name="connsiteX27" fmla="*/ 2847043 w 3372030"/>
                <a:gd name="connsiteY27" fmla="*/ 775942 h 1122087"/>
                <a:gd name="connsiteX28" fmla="*/ 2948002 w 3372030"/>
                <a:gd name="connsiteY28" fmla="*/ 770173 h 1122087"/>
                <a:gd name="connsiteX29" fmla="*/ 3040308 w 3372030"/>
                <a:gd name="connsiteY29" fmla="*/ 761519 h 1122087"/>
                <a:gd name="connsiteX30" fmla="*/ 3144151 w 3372030"/>
                <a:gd name="connsiteY30" fmla="*/ 741327 h 1122087"/>
                <a:gd name="connsiteX31" fmla="*/ 3222034 w 3372030"/>
                <a:gd name="connsiteY31" fmla="*/ 715367 h 1122087"/>
                <a:gd name="connsiteX32" fmla="*/ 3308570 w 3372030"/>
                <a:gd name="connsiteY32" fmla="*/ 672098 h 1122087"/>
                <a:gd name="connsiteX33" fmla="*/ 3337415 w 3372030"/>
                <a:gd name="connsiteY33" fmla="*/ 651907 h 1122087"/>
                <a:gd name="connsiteX34" fmla="*/ 3346069 w 3372030"/>
                <a:gd name="connsiteY34" fmla="*/ 649022 h 1122087"/>
                <a:gd name="connsiteX35" fmla="*/ 3357607 w 3372030"/>
                <a:gd name="connsiteY35" fmla="*/ 651907 h 1122087"/>
                <a:gd name="connsiteX36" fmla="*/ 3369145 w 3372030"/>
                <a:gd name="connsiteY36" fmla="*/ 657676 h 1122087"/>
                <a:gd name="connsiteX37" fmla="*/ 3372030 w 3372030"/>
                <a:gd name="connsiteY37" fmla="*/ 683637 h 1122087"/>
                <a:gd name="connsiteX38" fmla="*/ 3325877 w 3372030"/>
                <a:gd name="connsiteY38" fmla="*/ 836517 h 1122087"/>
                <a:gd name="connsiteX39" fmla="*/ 3262417 w 3372030"/>
                <a:gd name="connsiteY39" fmla="*/ 1006705 h 1122087"/>
                <a:gd name="connsiteX40" fmla="*/ 3210496 w 3372030"/>
                <a:gd name="connsiteY40" fmla="*/ 1122087 h 1122087"/>
                <a:gd name="connsiteX41" fmla="*/ 3080691 w 3372030"/>
                <a:gd name="connsiteY41" fmla="*/ 1081703 h 1122087"/>
                <a:gd name="connsiteX42" fmla="*/ 2861466 w 3372030"/>
                <a:gd name="connsiteY42" fmla="*/ 1070165 h 1122087"/>
                <a:gd name="connsiteX43" fmla="*/ 2581665 w 3372030"/>
                <a:gd name="connsiteY43" fmla="*/ 1047089 h 1122087"/>
                <a:gd name="connsiteX44" fmla="*/ 2371094 w 3372030"/>
                <a:gd name="connsiteY44" fmla="*/ 1026897 h 1122087"/>
                <a:gd name="connsiteX45" fmla="*/ 1964373 w 3372030"/>
                <a:gd name="connsiteY45" fmla="*/ 966322 h 11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72030" h="1122087">
                  <a:moveTo>
                    <a:pt x="1964373" y="966322"/>
                  </a:moveTo>
                  <a:lnTo>
                    <a:pt x="1673034" y="905746"/>
                  </a:lnTo>
                  <a:lnTo>
                    <a:pt x="1407656" y="836517"/>
                  </a:lnTo>
                  <a:lnTo>
                    <a:pt x="1197085" y="764404"/>
                  </a:lnTo>
                  <a:lnTo>
                    <a:pt x="977860" y="669214"/>
                  </a:lnTo>
                  <a:lnTo>
                    <a:pt x="775942" y="565370"/>
                  </a:lnTo>
                  <a:lnTo>
                    <a:pt x="591331" y="461527"/>
                  </a:lnTo>
                  <a:lnTo>
                    <a:pt x="395182" y="337491"/>
                  </a:lnTo>
                  <a:lnTo>
                    <a:pt x="135573" y="155765"/>
                  </a:lnTo>
                  <a:lnTo>
                    <a:pt x="20191" y="69229"/>
                  </a:lnTo>
                  <a:lnTo>
                    <a:pt x="8653" y="54806"/>
                  </a:lnTo>
                  <a:lnTo>
                    <a:pt x="0" y="28845"/>
                  </a:lnTo>
                  <a:lnTo>
                    <a:pt x="0" y="8654"/>
                  </a:lnTo>
                  <a:lnTo>
                    <a:pt x="11538" y="0"/>
                  </a:lnTo>
                  <a:lnTo>
                    <a:pt x="28845" y="0"/>
                  </a:lnTo>
                  <a:lnTo>
                    <a:pt x="86536" y="25961"/>
                  </a:lnTo>
                  <a:lnTo>
                    <a:pt x="285569" y="132689"/>
                  </a:lnTo>
                  <a:lnTo>
                    <a:pt x="579793" y="276916"/>
                  </a:lnTo>
                  <a:lnTo>
                    <a:pt x="856709" y="395182"/>
                  </a:lnTo>
                  <a:lnTo>
                    <a:pt x="1127856" y="496141"/>
                  </a:lnTo>
                  <a:lnTo>
                    <a:pt x="1332658" y="559601"/>
                  </a:lnTo>
                  <a:lnTo>
                    <a:pt x="1508615" y="602869"/>
                  </a:lnTo>
                  <a:lnTo>
                    <a:pt x="1762455" y="654791"/>
                  </a:lnTo>
                  <a:lnTo>
                    <a:pt x="2007641" y="692290"/>
                  </a:lnTo>
                  <a:lnTo>
                    <a:pt x="2270135" y="726905"/>
                  </a:lnTo>
                  <a:lnTo>
                    <a:pt x="2523974" y="752866"/>
                  </a:lnTo>
                  <a:lnTo>
                    <a:pt x="2740315" y="770173"/>
                  </a:lnTo>
                  <a:lnTo>
                    <a:pt x="2847043" y="775942"/>
                  </a:lnTo>
                  <a:lnTo>
                    <a:pt x="2948002" y="770173"/>
                  </a:lnTo>
                  <a:lnTo>
                    <a:pt x="3040308" y="761519"/>
                  </a:lnTo>
                  <a:lnTo>
                    <a:pt x="3144151" y="741327"/>
                  </a:lnTo>
                  <a:lnTo>
                    <a:pt x="3222034" y="715367"/>
                  </a:lnTo>
                  <a:lnTo>
                    <a:pt x="3308570" y="672098"/>
                  </a:lnTo>
                  <a:lnTo>
                    <a:pt x="3337415" y="651907"/>
                  </a:lnTo>
                  <a:lnTo>
                    <a:pt x="3346069" y="649022"/>
                  </a:lnTo>
                  <a:lnTo>
                    <a:pt x="3357607" y="651907"/>
                  </a:lnTo>
                  <a:lnTo>
                    <a:pt x="3369145" y="657676"/>
                  </a:lnTo>
                  <a:lnTo>
                    <a:pt x="3372030" y="683637"/>
                  </a:lnTo>
                  <a:lnTo>
                    <a:pt x="3325877" y="836517"/>
                  </a:lnTo>
                  <a:lnTo>
                    <a:pt x="3262417" y="1006705"/>
                  </a:lnTo>
                  <a:lnTo>
                    <a:pt x="3210496" y="1122087"/>
                  </a:lnTo>
                  <a:lnTo>
                    <a:pt x="3080691" y="1081703"/>
                  </a:lnTo>
                  <a:lnTo>
                    <a:pt x="2861466" y="1070165"/>
                  </a:lnTo>
                  <a:lnTo>
                    <a:pt x="2581665" y="1047089"/>
                  </a:lnTo>
                  <a:lnTo>
                    <a:pt x="2371094" y="1026897"/>
                  </a:lnTo>
                  <a:lnTo>
                    <a:pt x="1964373" y="9663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4BA398A6-21AF-4786-A032-C44ACA766021}"/>
                </a:ext>
              </a:extLst>
            </p:cNvPr>
            <p:cNvSpPr/>
            <p:nvPr/>
          </p:nvSpPr>
          <p:spPr>
            <a:xfrm>
              <a:off x="6519864" y="3348038"/>
              <a:ext cx="384175" cy="476250"/>
            </a:xfrm>
            <a:custGeom>
              <a:avLst/>
              <a:gdLst>
                <a:gd name="connsiteX0" fmla="*/ 223837 w 383381"/>
                <a:gd name="connsiteY0" fmla="*/ 276225 h 476250"/>
                <a:gd name="connsiteX1" fmla="*/ 145256 w 383381"/>
                <a:gd name="connsiteY1" fmla="*/ 476250 h 476250"/>
                <a:gd name="connsiteX2" fmla="*/ 0 w 383381"/>
                <a:gd name="connsiteY2" fmla="*/ 235743 h 476250"/>
                <a:gd name="connsiteX3" fmla="*/ 42862 w 383381"/>
                <a:gd name="connsiteY3" fmla="*/ 221456 h 476250"/>
                <a:gd name="connsiteX4" fmla="*/ 95250 w 383381"/>
                <a:gd name="connsiteY4" fmla="*/ 202406 h 476250"/>
                <a:gd name="connsiteX5" fmla="*/ 138112 w 383381"/>
                <a:gd name="connsiteY5" fmla="*/ 173831 h 476250"/>
                <a:gd name="connsiteX6" fmla="*/ 202406 w 383381"/>
                <a:gd name="connsiteY6" fmla="*/ 128587 h 476250"/>
                <a:gd name="connsiteX7" fmla="*/ 269081 w 383381"/>
                <a:gd name="connsiteY7" fmla="*/ 73818 h 476250"/>
                <a:gd name="connsiteX8" fmla="*/ 326231 w 383381"/>
                <a:gd name="connsiteY8" fmla="*/ 19050 h 476250"/>
                <a:gd name="connsiteX9" fmla="*/ 347662 w 383381"/>
                <a:gd name="connsiteY9" fmla="*/ 2381 h 476250"/>
                <a:gd name="connsiteX10" fmla="*/ 366712 w 383381"/>
                <a:gd name="connsiteY10" fmla="*/ 0 h 476250"/>
                <a:gd name="connsiteX11" fmla="*/ 376237 w 383381"/>
                <a:gd name="connsiteY11" fmla="*/ 2381 h 476250"/>
                <a:gd name="connsiteX12" fmla="*/ 381000 w 383381"/>
                <a:gd name="connsiteY12" fmla="*/ 7143 h 476250"/>
                <a:gd name="connsiteX13" fmla="*/ 383381 w 383381"/>
                <a:gd name="connsiteY13" fmla="*/ 16668 h 476250"/>
                <a:gd name="connsiteX14" fmla="*/ 383381 w 383381"/>
                <a:gd name="connsiteY14" fmla="*/ 28575 h 476250"/>
                <a:gd name="connsiteX15" fmla="*/ 366712 w 383381"/>
                <a:gd name="connsiteY15" fmla="*/ 66675 h 476250"/>
                <a:gd name="connsiteX16" fmla="*/ 321468 w 383381"/>
                <a:gd name="connsiteY16" fmla="*/ 123825 h 476250"/>
                <a:gd name="connsiteX17" fmla="*/ 223837 w 383381"/>
                <a:gd name="connsiteY17" fmla="*/ 2762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3381" h="476250">
                  <a:moveTo>
                    <a:pt x="223837" y="276225"/>
                  </a:moveTo>
                  <a:lnTo>
                    <a:pt x="145256" y="476250"/>
                  </a:lnTo>
                  <a:lnTo>
                    <a:pt x="0" y="235743"/>
                  </a:lnTo>
                  <a:lnTo>
                    <a:pt x="42862" y="221456"/>
                  </a:lnTo>
                  <a:lnTo>
                    <a:pt x="95250" y="202406"/>
                  </a:lnTo>
                  <a:lnTo>
                    <a:pt x="138112" y="173831"/>
                  </a:lnTo>
                  <a:lnTo>
                    <a:pt x="202406" y="128587"/>
                  </a:lnTo>
                  <a:lnTo>
                    <a:pt x="269081" y="73818"/>
                  </a:lnTo>
                  <a:lnTo>
                    <a:pt x="326231" y="19050"/>
                  </a:lnTo>
                  <a:lnTo>
                    <a:pt x="347662" y="2381"/>
                  </a:lnTo>
                  <a:lnTo>
                    <a:pt x="366712" y="0"/>
                  </a:lnTo>
                  <a:lnTo>
                    <a:pt x="376237" y="2381"/>
                  </a:lnTo>
                  <a:lnTo>
                    <a:pt x="381000" y="7143"/>
                  </a:lnTo>
                  <a:lnTo>
                    <a:pt x="383381" y="16668"/>
                  </a:lnTo>
                  <a:lnTo>
                    <a:pt x="383381" y="28575"/>
                  </a:lnTo>
                  <a:lnTo>
                    <a:pt x="366712" y="66675"/>
                  </a:lnTo>
                  <a:lnTo>
                    <a:pt x="321468" y="123825"/>
                  </a:lnTo>
                  <a:lnTo>
                    <a:pt x="223837" y="2762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039EB1E4-D714-417E-97E6-5E265A42ED84}"/>
                </a:ext>
              </a:extLst>
            </p:cNvPr>
            <p:cNvSpPr/>
            <p:nvPr/>
          </p:nvSpPr>
          <p:spPr>
            <a:xfrm>
              <a:off x="7170739" y="4525963"/>
              <a:ext cx="681037" cy="698500"/>
            </a:xfrm>
            <a:custGeom>
              <a:avLst/>
              <a:gdLst>
                <a:gd name="connsiteX0" fmla="*/ 269081 w 681037"/>
                <a:gd name="connsiteY0" fmla="*/ 283369 h 697707"/>
                <a:gd name="connsiteX1" fmla="*/ 381000 w 681037"/>
                <a:gd name="connsiteY1" fmla="*/ 402432 h 697707"/>
                <a:gd name="connsiteX2" fmla="*/ 442912 w 681037"/>
                <a:gd name="connsiteY2" fmla="*/ 459582 h 697707"/>
                <a:gd name="connsiteX3" fmla="*/ 509587 w 681037"/>
                <a:gd name="connsiteY3" fmla="*/ 514350 h 697707"/>
                <a:gd name="connsiteX4" fmla="*/ 576262 w 681037"/>
                <a:gd name="connsiteY4" fmla="*/ 561975 h 697707"/>
                <a:gd name="connsiteX5" fmla="*/ 681037 w 681037"/>
                <a:gd name="connsiteY5" fmla="*/ 628650 h 697707"/>
                <a:gd name="connsiteX6" fmla="*/ 330994 w 681037"/>
                <a:gd name="connsiteY6" fmla="*/ 697707 h 697707"/>
                <a:gd name="connsiteX7" fmla="*/ 335756 w 681037"/>
                <a:gd name="connsiteY7" fmla="*/ 685800 h 697707"/>
                <a:gd name="connsiteX8" fmla="*/ 338137 w 681037"/>
                <a:gd name="connsiteY8" fmla="*/ 664369 h 697707"/>
                <a:gd name="connsiteX9" fmla="*/ 328612 w 681037"/>
                <a:gd name="connsiteY9" fmla="*/ 633413 h 697707"/>
                <a:gd name="connsiteX10" fmla="*/ 283369 w 681037"/>
                <a:gd name="connsiteY10" fmla="*/ 557213 h 697707"/>
                <a:gd name="connsiteX11" fmla="*/ 157162 w 681037"/>
                <a:gd name="connsiteY11" fmla="*/ 330994 h 697707"/>
                <a:gd name="connsiteX12" fmla="*/ 52387 w 681037"/>
                <a:gd name="connsiteY12" fmla="*/ 140494 h 697707"/>
                <a:gd name="connsiteX13" fmla="*/ 9525 w 681037"/>
                <a:gd name="connsiteY13" fmla="*/ 66675 h 697707"/>
                <a:gd name="connsiteX14" fmla="*/ 0 w 681037"/>
                <a:gd name="connsiteY14" fmla="*/ 38100 h 697707"/>
                <a:gd name="connsiteX15" fmla="*/ 0 w 681037"/>
                <a:gd name="connsiteY15" fmla="*/ 26194 h 697707"/>
                <a:gd name="connsiteX16" fmla="*/ 0 w 681037"/>
                <a:gd name="connsiteY16" fmla="*/ 16669 h 697707"/>
                <a:gd name="connsiteX17" fmla="*/ 4762 w 681037"/>
                <a:gd name="connsiteY17" fmla="*/ 4763 h 697707"/>
                <a:gd name="connsiteX18" fmla="*/ 23812 w 681037"/>
                <a:gd name="connsiteY18" fmla="*/ 0 h 697707"/>
                <a:gd name="connsiteX19" fmla="*/ 47625 w 681037"/>
                <a:gd name="connsiteY19" fmla="*/ 9525 h 697707"/>
                <a:gd name="connsiteX20" fmla="*/ 71437 w 681037"/>
                <a:gd name="connsiteY20" fmla="*/ 35719 h 697707"/>
                <a:gd name="connsiteX21" fmla="*/ 188119 w 681037"/>
                <a:gd name="connsiteY21" fmla="*/ 185738 h 697707"/>
                <a:gd name="connsiteX22" fmla="*/ 269081 w 681037"/>
                <a:gd name="connsiteY22" fmla="*/ 283369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1037" h="697707">
                  <a:moveTo>
                    <a:pt x="269081" y="283369"/>
                  </a:moveTo>
                  <a:lnTo>
                    <a:pt x="381000" y="402432"/>
                  </a:lnTo>
                  <a:lnTo>
                    <a:pt x="442912" y="459582"/>
                  </a:lnTo>
                  <a:lnTo>
                    <a:pt x="509587" y="514350"/>
                  </a:lnTo>
                  <a:lnTo>
                    <a:pt x="576262" y="561975"/>
                  </a:lnTo>
                  <a:lnTo>
                    <a:pt x="681037" y="628650"/>
                  </a:lnTo>
                  <a:lnTo>
                    <a:pt x="330994" y="697707"/>
                  </a:lnTo>
                  <a:lnTo>
                    <a:pt x="335756" y="685800"/>
                  </a:lnTo>
                  <a:lnTo>
                    <a:pt x="338137" y="664369"/>
                  </a:lnTo>
                  <a:lnTo>
                    <a:pt x="328612" y="633413"/>
                  </a:lnTo>
                  <a:lnTo>
                    <a:pt x="283369" y="557213"/>
                  </a:lnTo>
                  <a:lnTo>
                    <a:pt x="157162" y="330994"/>
                  </a:lnTo>
                  <a:lnTo>
                    <a:pt x="52387" y="14049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47625" y="9525"/>
                  </a:lnTo>
                  <a:lnTo>
                    <a:pt x="71437" y="35719"/>
                  </a:lnTo>
                  <a:lnTo>
                    <a:pt x="188119" y="185738"/>
                  </a:lnTo>
                  <a:lnTo>
                    <a:pt x="269081" y="2833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45396FDC-1A85-46F5-80CF-53BCDCAFF865}"/>
              </a:ext>
            </a:extLst>
          </p:cNvPr>
          <p:cNvGrpSpPr/>
          <p:nvPr/>
        </p:nvGrpSpPr>
        <p:grpSpPr>
          <a:xfrm>
            <a:off x="3617913" y="1395414"/>
            <a:ext cx="4681537" cy="4214811"/>
            <a:chOff x="3617913" y="1395414"/>
            <a:chExt cx="4681537" cy="4214811"/>
          </a:xfrm>
          <a:solidFill>
            <a:schemeClr val="tx1"/>
          </a:solidFill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00244B4A-4518-4919-8289-F0AD68C67DF2}"/>
                </a:ext>
              </a:extLst>
            </p:cNvPr>
            <p:cNvSpPr/>
            <p:nvPr/>
          </p:nvSpPr>
          <p:spPr>
            <a:xfrm>
              <a:off x="5699126" y="1395414"/>
              <a:ext cx="568325" cy="885825"/>
            </a:xfrm>
            <a:custGeom>
              <a:avLst/>
              <a:gdLst>
                <a:gd name="connsiteX0" fmla="*/ 233363 w 569119"/>
                <a:gd name="connsiteY0" fmla="*/ 604837 h 885825"/>
                <a:gd name="connsiteX1" fmla="*/ 226219 w 569119"/>
                <a:gd name="connsiteY1" fmla="*/ 400050 h 885825"/>
                <a:gd name="connsiteX2" fmla="*/ 221457 w 569119"/>
                <a:gd name="connsiteY2" fmla="*/ 350043 h 885825"/>
                <a:gd name="connsiteX3" fmla="*/ 209550 w 569119"/>
                <a:gd name="connsiteY3" fmla="*/ 314325 h 885825"/>
                <a:gd name="connsiteX4" fmla="*/ 185738 w 569119"/>
                <a:gd name="connsiteY4" fmla="*/ 259556 h 885825"/>
                <a:gd name="connsiteX5" fmla="*/ 154782 w 569119"/>
                <a:gd name="connsiteY5" fmla="*/ 211931 h 885825"/>
                <a:gd name="connsiteX6" fmla="*/ 116682 w 569119"/>
                <a:gd name="connsiteY6" fmla="*/ 159543 h 885825"/>
                <a:gd name="connsiteX7" fmla="*/ 66675 w 569119"/>
                <a:gd name="connsiteY7" fmla="*/ 104775 h 885825"/>
                <a:gd name="connsiteX8" fmla="*/ 30957 w 569119"/>
                <a:gd name="connsiteY8" fmla="*/ 73818 h 885825"/>
                <a:gd name="connsiteX9" fmla="*/ 4763 w 569119"/>
                <a:gd name="connsiteY9" fmla="*/ 45243 h 885825"/>
                <a:gd name="connsiteX10" fmla="*/ 0 w 569119"/>
                <a:gd name="connsiteY10" fmla="*/ 35718 h 885825"/>
                <a:gd name="connsiteX11" fmla="*/ 0 w 569119"/>
                <a:gd name="connsiteY11" fmla="*/ 19050 h 885825"/>
                <a:gd name="connsiteX12" fmla="*/ 4763 w 569119"/>
                <a:gd name="connsiteY12" fmla="*/ 7143 h 885825"/>
                <a:gd name="connsiteX13" fmla="*/ 28575 w 569119"/>
                <a:gd name="connsiteY13" fmla="*/ 0 h 885825"/>
                <a:gd name="connsiteX14" fmla="*/ 97632 w 569119"/>
                <a:gd name="connsiteY14" fmla="*/ 2381 h 885825"/>
                <a:gd name="connsiteX15" fmla="*/ 171450 w 569119"/>
                <a:gd name="connsiteY15" fmla="*/ 7143 h 885825"/>
                <a:gd name="connsiteX16" fmla="*/ 242888 w 569119"/>
                <a:gd name="connsiteY16" fmla="*/ 16668 h 885825"/>
                <a:gd name="connsiteX17" fmla="*/ 307182 w 569119"/>
                <a:gd name="connsiteY17" fmla="*/ 33337 h 885825"/>
                <a:gd name="connsiteX18" fmla="*/ 364332 w 569119"/>
                <a:gd name="connsiteY18" fmla="*/ 50006 h 885825"/>
                <a:gd name="connsiteX19" fmla="*/ 407194 w 569119"/>
                <a:gd name="connsiteY19" fmla="*/ 69056 h 885825"/>
                <a:gd name="connsiteX20" fmla="*/ 459582 w 569119"/>
                <a:gd name="connsiteY20" fmla="*/ 97631 h 885825"/>
                <a:gd name="connsiteX21" fmla="*/ 502444 w 569119"/>
                <a:gd name="connsiteY21" fmla="*/ 128587 h 885825"/>
                <a:gd name="connsiteX22" fmla="*/ 531019 w 569119"/>
                <a:gd name="connsiteY22" fmla="*/ 152400 h 885825"/>
                <a:gd name="connsiteX23" fmla="*/ 550069 w 569119"/>
                <a:gd name="connsiteY23" fmla="*/ 173831 h 885825"/>
                <a:gd name="connsiteX24" fmla="*/ 559594 w 569119"/>
                <a:gd name="connsiteY24" fmla="*/ 190500 h 885825"/>
                <a:gd name="connsiteX25" fmla="*/ 566738 w 569119"/>
                <a:gd name="connsiteY25" fmla="*/ 209550 h 885825"/>
                <a:gd name="connsiteX26" fmla="*/ 569119 w 569119"/>
                <a:gd name="connsiteY26" fmla="*/ 230981 h 885825"/>
                <a:gd name="connsiteX27" fmla="*/ 561975 w 569119"/>
                <a:gd name="connsiteY27" fmla="*/ 261937 h 885825"/>
                <a:gd name="connsiteX28" fmla="*/ 542925 w 569119"/>
                <a:gd name="connsiteY28" fmla="*/ 292893 h 885825"/>
                <a:gd name="connsiteX29" fmla="*/ 528638 w 569119"/>
                <a:gd name="connsiteY29" fmla="*/ 323850 h 885825"/>
                <a:gd name="connsiteX30" fmla="*/ 507207 w 569119"/>
                <a:gd name="connsiteY30" fmla="*/ 381000 h 885825"/>
                <a:gd name="connsiteX31" fmla="*/ 490538 w 569119"/>
                <a:gd name="connsiteY31" fmla="*/ 445293 h 885825"/>
                <a:gd name="connsiteX32" fmla="*/ 478632 w 569119"/>
                <a:gd name="connsiteY32" fmla="*/ 533400 h 885825"/>
                <a:gd name="connsiteX33" fmla="*/ 481013 w 569119"/>
                <a:gd name="connsiteY33" fmla="*/ 850106 h 885825"/>
                <a:gd name="connsiteX34" fmla="*/ 230982 w 569119"/>
                <a:gd name="connsiteY34" fmla="*/ 885825 h 885825"/>
                <a:gd name="connsiteX35" fmla="*/ 233363 w 569119"/>
                <a:gd name="connsiteY35" fmla="*/ 60483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885825">
                  <a:moveTo>
                    <a:pt x="233363" y="604837"/>
                  </a:moveTo>
                  <a:lnTo>
                    <a:pt x="226219" y="400050"/>
                  </a:lnTo>
                  <a:lnTo>
                    <a:pt x="221457" y="350043"/>
                  </a:lnTo>
                  <a:lnTo>
                    <a:pt x="209550" y="314325"/>
                  </a:lnTo>
                  <a:lnTo>
                    <a:pt x="185738" y="259556"/>
                  </a:lnTo>
                  <a:lnTo>
                    <a:pt x="154782" y="211931"/>
                  </a:lnTo>
                  <a:lnTo>
                    <a:pt x="116682" y="159543"/>
                  </a:lnTo>
                  <a:lnTo>
                    <a:pt x="66675" y="104775"/>
                  </a:lnTo>
                  <a:lnTo>
                    <a:pt x="30957" y="73818"/>
                  </a:lnTo>
                  <a:lnTo>
                    <a:pt x="4763" y="45243"/>
                  </a:lnTo>
                  <a:lnTo>
                    <a:pt x="0" y="35718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28575" y="0"/>
                  </a:lnTo>
                  <a:lnTo>
                    <a:pt x="97632" y="2381"/>
                  </a:lnTo>
                  <a:lnTo>
                    <a:pt x="171450" y="7143"/>
                  </a:lnTo>
                  <a:lnTo>
                    <a:pt x="242888" y="16668"/>
                  </a:lnTo>
                  <a:lnTo>
                    <a:pt x="307182" y="33337"/>
                  </a:lnTo>
                  <a:lnTo>
                    <a:pt x="364332" y="50006"/>
                  </a:lnTo>
                  <a:lnTo>
                    <a:pt x="407194" y="69056"/>
                  </a:lnTo>
                  <a:lnTo>
                    <a:pt x="459582" y="97631"/>
                  </a:lnTo>
                  <a:lnTo>
                    <a:pt x="502444" y="128587"/>
                  </a:lnTo>
                  <a:lnTo>
                    <a:pt x="531019" y="152400"/>
                  </a:lnTo>
                  <a:lnTo>
                    <a:pt x="550069" y="173831"/>
                  </a:lnTo>
                  <a:lnTo>
                    <a:pt x="559594" y="190500"/>
                  </a:lnTo>
                  <a:lnTo>
                    <a:pt x="566738" y="209550"/>
                  </a:lnTo>
                  <a:lnTo>
                    <a:pt x="569119" y="230981"/>
                  </a:lnTo>
                  <a:lnTo>
                    <a:pt x="561975" y="261937"/>
                  </a:lnTo>
                  <a:lnTo>
                    <a:pt x="542925" y="292893"/>
                  </a:lnTo>
                  <a:lnTo>
                    <a:pt x="528638" y="323850"/>
                  </a:lnTo>
                  <a:lnTo>
                    <a:pt x="507207" y="381000"/>
                  </a:lnTo>
                  <a:lnTo>
                    <a:pt x="490538" y="445293"/>
                  </a:lnTo>
                  <a:lnTo>
                    <a:pt x="478632" y="533400"/>
                  </a:lnTo>
                  <a:cubicBezTo>
                    <a:pt x="479426" y="638969"/>
                    <a:pt x="480219" y="744537"/>
                    <a:pt x="481013" y="850106"/>
                  </a:cubicBezTo>
                  <a:lnTo>
                    <a:pt x="230982" y="885825"/>
                  </a:lnTo>
                  <a:cubicBezTo>
                    <a:pt x="231776" y="792956"/>
                    <a:pt x="232569" y="700087"/>
                    <a:pt x="233363" y="6048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026A565E-1721-40C1-98C8-13768798CD81}"/>
                </a:ext>
              </a:extLst>
            </p:cNvPr>
            <p:cNvSpPr/>
            <p:nvPr/>
          </p:nvSpPr>
          <p:spPr>
            <a:xfrm>
              <a:off x="4465638" y="4267201"/>
              <a:ext cx="571500" cy="1319213"/>
            </a:xfrm>
            <a:custGeom>
              <a:avLst/>
              <a:gdLst>
                <a:gd name="connsiteX0" fmla="*/ 14287 w 571500"/>
                <a:gd name="connsiteY0" fmla="*/ 1071563 h 1319213"/>
                <a:gd name="connsiteX1" fmla="*/ 0 w 571500"/>
                <a:gd name="connsiteY1" fmla="*/ 990600 h 1319213"/>
                <a:gd name="connsiteX2" fmla="*/ 0 w 571500"/>
                <a:gd name="connsiteY2" fmla="*/ 921544 h 1319213"/>
                <a:gd name="connsiteX3" fmla="*/ 9525 w 571500"/>
                <a:gd name="connsiteY3" fmla="*/ 862013 h 1319213"/>
                <a:gd name="connsiteX4" fmla="*/ 28575 w 571500"/>
                <a:gd name="connsiteY4" fmla="*/ 802481 h 1319213"/>
                <a:gd name="connsiteX5" fmla="*/ 66675 w 571500"/>
                <a:gd name="connsiteY5" fmla="*/ 742950 h 1319213"/>
                <a:gd name="connsiteX6" fmla="*/ 119062 w 571500"/>
                <a:gd name="connsiteY6" fmla="*/ 683419 h 1319213"/>
                <a:gd name="connsiteX7" fmla="*/ 190500 w 571500"/>
                <a:gd name="connsiteY7" fmla="*/ 611981 h 1319213"/>
                <a:gd name="connsiteX8" fmla="*/ 245269 w 571500"/>
                <a:gd name="connsiteY8" fmla="*/ 564356 h 1319213"/>
                <a:gd name="connsiteX9" fmla="*/ 283369 w 571500"/>
                <a:gd name="connsiteY9" fmla="*/ 519113 h 1319213"/>
                <a:gd name="connsiteX10" fmla="*/ 323850 w 571500"/>
                <a:gd name="connsiteY10" fmla="*/ 452438 h 1319213"/>
                <a:gd name="connsiteX11" fmla="*/ 376237 w 571500"/>
                <a:gd name="connsiteY11" fmla="*/ 361950 h 1319213"/>
                <a:gd name="connsiteX12" fmla="*/ 421481 w 571500"/>
                <a:gd name="connsiteY12" fmla="*/ 257175 h 1319213"/>
                <a:gd name="connsiteX13" fmla="*/ 464344 w 571500"/>
                <a:gd name="connsiteY13" fmla="*/ 152400 h 1319213"/>
                <a:gd name="connsiteX14" fmla="*/ 502444 w 571500"/>
                <a:gd name="connsiteY14" fmla="*/ 45244 h 1319213"/>
                <a:gd name="connsiteX15" fmla="*/ 511969 w 571500"/>
                <a:gd name="connsiteY15" fmla="*/ 26194 h 1319213"/>
                <a:gd name="connsiteX16" fmla="*/ 526256 w 571500"/>
                <a:gd name="connsiteY16" fmla="*/ 9525 h 1319213"/>
                <a:gd name="connsiteX17" fmla="*/ 542925 w 571500"/>
                <a:gd name="connsiteY17" fmla="*/ 0 h 1319213"/>
                <a:gd name="connsiteX18" fmla="*/ 552450 w 571500"/>
                <a:gd name="connsiteY18" fmla="*/ 0 h 1319213"/>
                <a:gd name="connsiteX19" fmla="*/ 561975 w 571500"/>
                <a:gd name="connsiteY19" fmla="*/ 4763 h 1319213"/>
                <a:gd name="connsiteX20" fmla="*/ 571500 w 571500"/>
                <a:gd name="connsiteY20" fmla="*/ 19050 h 1319213"/>
                <a:gd name="connsiteX21" fmla="*/ 571500 w 571500"/>
                <a:gd name="connsiteY21" fmla="*/ 76200 h 1319213"/>
                <a:gd name="connsiteX22" fmla="*/ 550069 w 571500"/>
                <a:gd name="connsiteY22" fmla="*/ 233363 h 1319213"/>
                <a:gd name="connsiteX23" fmla="*/ 519112 w 571500"/>
                <a:gd name="connsiteY23" fmla="*/ 445294 h 1319213"/>
                <a:gd name="connsiteX24" fmla="*/ 500062 w 571500"/>
                <a:gd name="connsiteY24" fmla="*/ 590550 h 1319213"/>
                <a:gd name="connsiteX25" fmla="*/ 478631 w 571500"/>
                <a:gd name="connsiteY25" fmla="*/ 711994 h 1319213"/>
                <a:gd name="connsiteX26" fmla="*/ 440531 w 571500"/>
                <a:gd name="connsiteY26" fmla="*/ 866775 h 1319213"/>
                <a:gd name="connsiteX27" fmla="*/ 400050 w 571500"/>
                <a:gd name="connsiteY27" fmla="*/ 983456 h 1319213"/>
                <a:gd name="connsiteX28" fmla="*/ 338137 w 571500"/>
                <a:gd name="connsiteY28" fmla="*/ 1109663 h 1319213"/>
                <a:gd name="connsiteX29" fmla="*/ 261937 w 571500"/>
                <a:gd name="connsiteY29" fmla="*/ 1228725 h 1319213"/>
                <a:gd name="connsiteX30" fmla="*/ 202406 w 571500"/>
                <a:gd name="connsiteY30" fmla="*/ 1300163 h 1319213"/>
                <a:gd name="connsiteX31" fmla="*/ 185737 w 571500"/>
                <a:gd name="connsiteY31" fmla="*/ 1309688 h 1319213"/>
                <a:gd name="connsiteX32" fmla="*/ 154781 w 571500"/>
                <a:gd name="connsiteY32" fmla="*/ 1319213 h 1319213"/>
                <a:gd name="connsiteX33" fmla="*/ 126206 w 571500"/>
                <a:gd name="connsiteY33" fmla="*/ 1319213 h 1319213"/>
                <a:gd name="connsiteX34" fmla="*/ 107156 w 571500"/>
                <a:gd name="connsiteY34" fmla="*/ 1316831 h 1319213"/>
                <a:gd name="connsiteX35" fmla="*/ 95250 w 571500"/>
                <a:gd name="connsiteY35" fmla="*/ 1309688 h 1319213"/>
                <a:gd name="connsiteX36" fmla="*/ 76200 w 571500"/>
                <a:gd name="connsiteY36" fmla="*/ 1290638 h 1319213"/>
                <a:gd name="connsiteX37" fmla="*/ 57150 w 571500"/>
                <a:gd name="connsiteY37" fmla="*/ 1235869 h 1319213"/>
                <a:gd name="connsiteX38" fmla="*/ 14287 w 571500"/>
                <a:gd name="connsiteY38" fmla="*/ 1071563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71500" h="1319213">
                  <a:moveTo>
                    <a:pt x="14287" y="1071563"/>
                  </a:moveTo>
                  <a:lnTo>
                    <a:pt x="0" y="990600"/>
                  </a:lnTo>
                  <a:lnTo>
                    <a:pt x="0" y="921544"/>
                  </a:lnTo>
                  <a:lnTo>
                    <a:pt x="9525" y="862013"/>
                  </a:lnTo>
                  <a:lnTo>
                    <a:pt x="28575" y="802481"/>
                  </a:lnTo>
                  <a:lnTo>
                    <a:pt x="66675" y="742950"/>
                  </a:lnTo>
                  <a:lnTo>
                    <a:pt x="119062" y="683419"/>
                  </a:lnTo>
                  <a:lnTo>
                    <a:pt x="190500" y="611981"/>
                  </a:lnTo>
                  <a:lnTo>
                    <a:pt x="245269" y="564356"/>
                  </a:lnTo>
                  <a:lnTo>
                    <a:pt x="283369" y="519113"/>
                  </a:lnTo>
                  <a:lnTo>
                    <a:pt x="323850" y="452438"/>
                  </a:lnTo>
                  <a:lnTo>
                    <a:pt x="376237" y="361950"/>
                  </a:lnTo>
                  <a:lnTo>
                    <a:pt x="421481" y="257175"/>
                  </a:lnTo>
                  <a:lnTo>
                    <a:pt x="464344" y="152400"/>
                  </a:lnTo>
                  <a:lnTo>
                    <a:pt x="502444" y="45244"/>
                  </a:lnTo>
                  <a:lnTo>
                    <a:pt x="511969" y="26194"/>
                  </a:lnTo>
                  <a:lnTo>
                    <a:pt x="526256" y="9525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4763"/>
                  </a:lnTo>
                  <a:lnTo>
                    <a:pt x="571500" y="19050"/>
                  </a:lnTo>
                  <a:lnTo>
                    <a:pt x="571500" y="76200"/>
                  </a:lnTo>
                  <a:lnTo>
                    <a:pt x="550069" y="233363"/>
                  </a:lnTo>
                  <a:lnTo>
                    <a:pt x="519112" y="445294"/>
                  </a:lnTo>
                  <a:lnTo>
                    <a:pt x="500062" y="590550"/>
                  </a:lnTo>
                  <a:lnTo>
                    <a:pt x="478631" y="711994"/>
                  </a:lnTo>
                  <a:lnTo>
                    <a:pt x="440531" y="866775"/>
                  </a:lnTo>
                  <a:lnTo>
                    <a:pt x="400050" y="983456"/>
                  </a:lnTo>
                  <a:lnTo>
                    <a:pt x="338137" y="1109663"/>
                  </a:lnTo>
                  <a:lnTo>
                    <a:pt x="261937" y="1228725"/>
                  </a:lnTo>
                  <a:lnTo>
                    <a:pt x="202406" y="1300163"/>
                  </a:lnTo>
                  <a:lnTo>
                    <a:pt x="185737" y="1309688"/>
                  </a:lnTo>
                  <a:lnTo>
                    <a:pt x="154781" y="1319213"/>
                  </a:lnTo>
                  <a:lnTo>
                    <a:pt x="126206" y="1319213"/>
                  </a:lnTo>
                  <a:lnTo>
                    <a:pt x="107156" y="1316831"/>
                  </a:lnTo>
                  <a:lnTo>
                    <a:pt x="95250" y="1309688"/>
                  </a:lnTo>
                  <a:lnTo>
                    <a:pt x="76200" y="1290638"/>
                  </a:lnTo>
                  <a:lnTo>
                    <a:pt x="57150" y="1235869"/>
                  </a:lnTo>
                  <a:lnTo>
                    <a:pt x="14287" y="1071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53F72D95-4589-4B61-A8AE-CA328122AFB5}"/>
                </a:ext>
              </a:extLst>
            </p:cNvPr>
            <p:cNvSpPr/>
            <p:nvPr/>
          </p:nvSpPr>
          <p:spPr>
            <a:xfrm>
              <a:off x="5549901" y="3640139"/>
              <a:ext cx="2619375" cy="1933575"/>
            </a:xfrm>
            <a:custGeom>
              <a:avLst/>
              <a:gdLst>
                <a:gd name="connsiteX0" fmla="*/ 901522 w 2619563"/>
                <a:gd name="connsiteY0" fmla="*/ 1728344 h 1934406"/>
                <a:gd name="connsiteX1" fmla="*/ 1084402 w 2619563"/>
                <a:gd name="connsiteY1" fmla="*/ 1808193 h 1934406"/>
                <a:gd name="connsiteX2" fmla="*/ 1213190 w 2619563"/>
                <a:gd name="connsiteY2" fmla="*/ 1849406 h 1934406"/>
                <a:gd name="connsiteX3" fmla="*/ 1336827 w 2619563"/>
                <a:gd name="connsiteY3" fmla="*/ 1880315 h 1934406"/>
                <a:gd name="connsiteX4" fmla="*/ 1483647 w 2619563"/>
                <a:gd name="connsiteY4" fmla="*/ 1906073 h 1934406"/>
                <a:gd name="connsiteX5" fmla="*/ 1594405 w 2619563"/>
                <a:gd name="connsiteY5" fmla="*/ 1918952 h 1934406"/>
                <a:gd name="connsiteX6" fmla="*/ 1736073 w 2619563"/>
                <a:gd name="connsiteY6" fmla="*/ 1929255 h 1934406"/>
                <a:gd name="connsiteX7" fmla="*/ 1944710 w 2619563"/>
                <a:gd name="connsiteY7" fmla="*/ 1934406 h 1934406"/>
                <a:gd name="connsiteX8" fmla="*/ 2096681 w 2619563"/>
                <a:gd name="connsiteY8" fmla="*/ 1931831 h 1934406"/>
                <a:gd name="connsiteX9" fmla="*/ 2238349 w 2619563"/>
                <a:gd name="connsiteY9" fmla="*/ 1918952 h 1934406"/>
                <a:gd name="connsiteX10" fmla="*/ 2374865 w 2619563"/>
                <a:gd name="connsiteY10" fmla="*/ 1903497 h 1934406"/>
                <a:gd name="connsiteX11" fmla="*/ 2498502 w 2619563"/>
                <a:gd name="connsiteY11" fmla="*/ 1877739 h 1934406"/>
                <a:gd name="connsiteX12" fmla="*/ 2557745 w 2619563"/>
                <a:gd name="connsiteY12" fmla="*/ 1857133 h 1934406"/>
                <a:gd name="connsiteX13" fmla="*/ 2583502 w 2619563"/>
                <a:gd name="connsiteY13" fmla="*/ 1839103 h 1934406"/>
                <a:gd name="connsiteX14" fmla="*/ 2601533 w 2619563"/>
                <a:gd name="connsiteY14" fmla="*/ 1810769 h 1934406"/>
                <a:gd name="connsiteX15" fmla="*/ 2614412 w 2619563"/>
                <a:gd name="connsiteY15" fmla="*/ 1782436 h 1934406"/>
                <a:gd name="connsiteX16" fmla="*/ 2619563 w 2619563"/>
                <a:gd name="connsiteY16" fmla="*/ 1756678 h 1934406"/>
                <a:gd name="connsiteX17" fmla="*/ 2619563 w 2619563"/>
                <a:gd name="connsiteY17" fmla="*/ 1728344 h 1934406"/>
                <a:gd name="connsiteX18" fmla="*/ 2614412 w 2619563"/>
                <a:gd name="connsiteY18" fmla="*/ 1702587 h 1934406"/>
                <a:gd name="connsiteX19" fmla="*/ 2596381 w 2619563"/>
                <a:gd name="connsiteY19" fmla="*/ 1679405 h 1934406"/>
                <a:gd name="connsiteX20" fmla="*/ 2513956 w 2619563"/>
                <a:gd name="connsiteY20" fmla="*/ 1627889 h 1934406"/>
                <a:gd name="connsiteX21" fmla="*/ 2385168 w 2619563"/>
                <a:gd name="connsiteY21" fmla="*/ 1560919 h 1934406"/>
                <a:gd name="connsiteX22" fmla="*/ 2287288 w 2619563"/>
                <a:gd name="connsiteY22" fmla="*/ 1506828 h 1934406"/>
                <a:gd name="connsiteX23" fmla="*/ 1955013 w 2619563"/>
                <a:gd name="connsiteY23" fmla="*/ 1573798 h 1934406"/>
                <a:gd name="connsiteX24" fmla="*/ 1934407 w 2619563"/>
                <a:gd name="connsiteY24" fmla="*/ 1594404 h 1934406"/>
                <a:gd name="connsiteX25" fmla="*/ 1911225 w 2619563"/>
                <a:gd name="connsiteY25" fmla="*/ 1607283 h 1934406"/>
                <a:gd name="connsiteX26" fmla="*/ 1880316 w 2619563"/>
                <a:gd name="connsiteY26" fmla="*/ 1615010 h 1934406"/>
                <a:gd name="connsiteX27" fmla="*/ 1792740 w 2619563"/>
                <a:gd name="connsiteY27" fmla="*/ 1622738 h 1934406"/>
                <a:gd name="connsiteX28" fmla="*/ 1589253 w 2619563"/>
                <a:gd name="connsiteY28" fmla="*/ 1615010 h 1934406"/>
                <a:gd name="connsiteX29" fmla="*/ 1398646 w 2619563"/>
                <a:gd name="connsiteY29" fmla="*/ 1596980 h 1934406"/>
                <a:gd name="connsiteX30" fmla="*/ 1200311 w 2619563"/>
                <a:gd name="connsiteY30" fmla="*/ 1560919 h 1934406"/>
                <a:gd name="connsiteX31" fmla="*/ 1094705 w 2619563"/>
                <a:gd name="connsiteY31" fmla="*/ 1535161 h 1934406"/>
                <a:gd name="connsiteX32" fmla="*/ 991674 w 2619563"/>
                <a:gd name="connsiteY32" fmla="*/ 1499100 h 1934406"/>
                <a:gd name="connsiteX33" fmla="*/ 932431 w 2619563"/>
                <a:gd name="connsiteY33" fmla="*/ 1470767 h 1934406"/>
                <a:gd name="connsiteX34" fmla="*/ 844855 w 2619563"/>
                <a:gd name="connsiteY34" fmla="*/ 1426979 h 1934406"/>
                <a:gd name="connsiteX35" fmla="*/ 770157 w 2619563"/>
                <a:gd name="connsiteY35" fmla="*/ 1375463 h 1934406"/>
                <a:gd name="connsiteX36" fmla="*/ 661975 w 2619563"/>
                <a:gd name="connsiteY36" fmla="*/ 1282735 h 1934406"/>
                <a:gd name="connsiteX37" fmla="*/ 584701 w 2619563"/>
                <a:gd name="connsiteY37" fmla="*/ 1205462 h 1934406"/>
                <a:gd name="connsiteX38" fmla="*/ 494549 w 2619563"/>
                <a:gd name="connsiteY38" fmla="*/ 1094704 h 1934406"/>
                <a:gd name="connsiteX39" fmla="*/ 396670 w 2619563"/>
                <a:gd name="connsiteY39" fmla="*/ 947885 h 1934406"/>
                <a:gd name="connsiteX40" fmla="*/ 309093 w 2619563"/>
                <a:gd name="connsiteY40" fmla="*/ 775308 h 1934406"/>
                <a:gd name="connsiteX41" fmla="*/ 247275 w 2619563"/>
                <a:gd name="connsiteY41" fmla="*/ 633640 h 1934406"/>
                <a:gd name="connsiteX42" fmla="*/ 195759 w 2619563"/>
                <a:gd name="connsiteY42" fmla="*/ 499700 h 1934406"/>
                <a:gd name="connsiteX43" fmla="*/ 123638 w 2619563"/>
                <a:gd name="connsiteY43" fmla="*/ 285911 h 1934406"/>
                <a:gd name="connsiteX44" fmla="*/ 56667 w 2619563"/>
                <a:gd name="connsiteY44" fmla="*/ 46364 h 1934406"/>
                <a:gd name="connsiteX45" fmla="*/ 46364 w 2619563"/>
                <a:gd name="connsiteY45" fmla="*/ 10303 h 1934406"/>
                <a:gd name="connsiteX46" fmla="*/ 36061 w 2619563"/>
                <a:gd name="connsiteY46" fmla="*/ 2575 h 1934406"/>
                <a:gd name="connsiteX47" fmla="*/ 23182 w 2619563"/>
                <a:gd name="connsiteY47" fmla="*/ 0 h 1934406"/>
                <a:gd name="connsiteX48" fmla="*/ 5152 w 2619563"/>
                <a:gd name="connsiteY48" fmla="*/ 5151 h 1934406"/>
                <a:gd name="connsiteX49" fmla="*/ 0 w 2619563"/>
                <a:gd name="connsiteY49" fmla="*/ 33485 h 1934406"/>
                <a:gd name="connsiteX50" fmla="*/ 7728 w 2619563"/>
                <a:gd name="connsiteY50" fmla="*/ 139091 h 1934406"/>
                <a:gd name="connsiteX51" fmla="*/ 33485 w 2619563"/>
                <a:gd name="connsiteY51" fmla="*/ 301365 h 1934406"/>
                <a:gd name="connsiteX52" fmla="*/ 61819 w 2619563"/>
                <a:gd name="connsiteY52" fmla="*/ 443033 h 1934406"/>
                <a:gd name="connsiteX53" fmla="*/ 92728 w 2619563"/>
                <a:gd name="connsiteY53" fmla="*/ 566670 h 1934406"/>
                <a:gd name="connsiteX54" fmla="*/ 123638 w 2619563"/>
                <a:gd name="connsiteY54" fmla="*/ 692883 h 1934406"/>
                <a:gd name="connsiteX55" fmla="*/ 175153 w 2619563"/>
                <a:gd name="connsiteY55" fmla="*/ 834551 h 1934406"/>
                <a:gd name="connsiteX56" fmla="*/ 221517 w 2619563"/>
                <a:gd name="connsiteY56" fmla="*/ 953036 h 1934406"/>
                <a:gd name="connsiteX57" fmla="*/ 285911 w 2619563"/>
                <a:gd name="connsiteY57" fmla="*/ 1079249 h 1934406"/>
                <a:gd name="connsiteX58" fmla="*/ 340003 w 2619563"/>
                <a:gd name="connsiteY58" fmla="*/ 1177129 h 1934406"/>
                <a:gd name="connsiteX59" fmla="*/ 419852 w 2619563"/>
                <a:gd name="connsiteY59" fmla="*/ 1295614 h 1934406"/>
                <a:gd name="connsiteX60" fmla="*/ 491973 w 2619563"/>
                <a:gd name="connsiteY60" fmla="*/ 1388342 h 1934406"/>
                <a:gd name="connsiteX61" fmla="*/ 556368 w 2619563"/>
                <a:gd name="connsiteY61" fmla="*/ 1460464 h 1934406"/>
                <a:gd name="connsiteX62" fmla="*/ 625914 w 2619563"/>
                <a:gd name="connsiteY62" fmla="*/ 1532585 h 1934406"/>
                <a:gd name="connsiteX63" fmla="*/ 705763 w 2619563"/>
                <a:gd name="connsiteY63" fmla="*/ 1604707 h 1934406"/>
                <a:gd name="connsiteX64" fmla="*/ 801066 w 2619563"/>
                <a:gd name="connsiteY64" fmla="*/ 1666526 h 1934406"/>
                <a:gd name="connsiteX65" fmla="*/ 901522 w 2619563"/>
                <a:gd name="connsiteY65" fmla="*/ 1728344 h 19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619563" h="1934406">
                  <a:moveTo>
                    <a:pt x="901522" y="1728344"/>
                  </a:moveTo>
                  <a:lnTo>
                    <a:pt x="1084402" y="1808193"/>
                  </a:lnTo>
                  <a:lnTo>
                    <a:pt x="1213190" y="1849406"/>
                  </a:lnTo>
                  <a:lnTo>
                    <a:pt x="1336827" y="1880315"/>
                  </a:lnTo>
                  <a:lnTo>
                    <a:pt x="1483647" y="1906073"/>
                  </a:lnTo>
                  <a:lnTo>
                    <a:pt x="1594405" y="1918952"/>
                  </a:lnTo>
                  <a:lnTo>
                    <a:pt x="1736073" y="1929255"/>
                  </a:lnTo>
                  <a:lnTo>
                    <a:pt x="1944710" y="1934406"/>
                  </a:lnTo>
                  <a:lnTo>
                    <a:pt x="2096681" y="1931831"/>
                  </a:lnTo>
                  <a:lnTo>
                    <a:pt x="2238349" y="1918952"/>
                  </a:lnTo>
                  <a:lnTo>
                    <a:pt x="2374865" y="1903497"/>
                  </a:lnTo>
                  <a:lnTo>
                    <a:pt x="2498502" y="1877739"/>
                  </a:lnTo>
                  <a:lnTo>
                    <a:pt x="2557745" y="1857133"/>
                  </a:lnTo>
                  <a:lnTo>
                    <a:pt x="2583502" y="1839103"/>
                  </a:lnTo>
                  <a:lnTo>
                    <a:pt x="2601533" y="1810769"/>
                  </a:lnTo>
                  <a:lnTo>
                    <a:pt x="2614412" y="1782436"/>
                  </a:lnTo>
                  <a:lnTo>
                    <a:pt x="2619563" y="1756678"/>
                  </a:lnTo>
                  <a:lnTo>
                    <a:pt x="2619563" y="1728344"/>
                  </a:lnTo>
                  <a:lnTo>
                    <a:pt x="2614412" y="1702587"/>
                  </a:lnTo>
                  <a:lnTo>
                    <a:pt x="2596381" y="1679405"/>
                  </a:lnTo>
                  <a:lnTo>
                    <a:pt x="2513956" y="1627889"/>
                  </a:lnTo>
                  <a:lnTo>
                    <a:pt x="2385168" y="1560919"/>
                  </a:lnTo>
                  <a:lnTo>
                    <a:pt x="2287288" y="1506828"/>
                  </a:lnTo>
                  <a:lnTo>
                    <a:pt x="1955013" y="1573798"/>
                  </a:lnTo>
                  <a:lnTo>
                    <a:pt x="1934407" y="1594404"/>
                  </a:lnTo>
                  <a:lnTo>
                    <a:pt x="1911225" y="1607283"/>
                  </a:lnTo>
                  <a:lnTo>
                    <a:pt x="1880316" y="1615010"/>
                  </a:lnTo>
                  <a:lnTo>
                    <a:pt x="1792740" y="1622738"/>
                  </a:lnTo>
                  <a:lnTo>
                    <a:pt x="1589253" y="1615010"/>
                  </a:lnTo>
                  <a:lnTo>
                    <a:pt x="1398646" y="1596980"/>
                  </a:lnTo>
                  <a:lnTo>
                    <a:pt x="1200311" y="1560919"/>
                  </a:lnTo>
                  <a:lnTo>
                    <a:pt x="1094705" y="1535161"/>
                  </a:lnTo>
                  <a:lnTo>
                    <a:pt x="991674" y="1499100"/>
                  </a:lnTo>
                  <a:lnTo>
                    <a:pt x="932431" y="1470767"/>
                  </a:lnTo>
                  <a:lnTo>
                    <a:pt x="844855" y="1426979"/>
                  </a:lnTo>
                  <a:lnTo>
                    <a:pt x="770157" y="1375463"/>
                  </a:lnTo>
                  <a:lnTo>
                    <a:pt x="661975" y="1282735"/>
                  </a:lnTo>
                  <a:lnTo>
                    <a:pt x="584701" y="1205462"/>
                  </a:lnTo>
                  <a:lnTo>
                    <a:pt x="494549" y="1094704"/>
                  </a:lnTo>
                  <a:lnTo>
                    <a:pt x="396670" y="947885"/>
                  </a:lnTo>
                  <a:lnTo>
                    <a:pt x="309093" y="775308"/>
                  </a:lnTo>
                  <a:lnTo>
                    <a:pt x="247275" y="633640"/>
                  </a:lnTo>
                  <a:lnTo>
                    <a:pt x="195759" y="499700"/>
                  </a:lnTo>
                  <a:lnTo>
                    <a:pt x="123638" y="285911"/>
                  </a:lnTo>
                  <a:lnTo>
                    <a:pt x="56667" y="46364"/>
                  </a:lnTo>
                  <a:lnTo>
                    <a:pt x="46364" y="10303"/>
                  </a:lnTo>
                  <a:lnTo>
                    <a:pt x="36061" y="2575"/>
                  </a:lnTo>
                  <a:lnTo>
                    <a:pt x="23182" y="0"/>
                  </a:lnTo>
                  <a:lnTo>
                    <a:pt x="5152" y="5151"/>
                  </a:lnTo>
                  <a:lnTo>
                    <a:pt x="0" y="33485"/>
                  </a:lnTo>
                  <a:lnTo>
                    <a:pt x="7728" y="139091"/>
                  </a:lnTo>
                  <a:lnTo>
                    <a:pt x="33485" y="301365"/>
                  </a:lnTo>
                  <a:lnTo>
                    <a:pt x="61819" y="443033"/>
                  </a:lnTo>
                  <a:lnTo>
                    <a:pt x="92728" y="566670"/>
                  </a:lnTo>
                  <a:lnTo>
                    <a:pt x="123638" y="692883"/>
                  </a:lnTo>
                  <a:lnTo>
                    <a:pt x="175153" y="834551"/>
                  </a:lnTo>
                  <a:lnTo>
                    <a:pt x="221517" y="953036"/>
                  </a:lnTo>
                  <a:lnTo>
                    <a:pt x="285911" y="1079249"/>
                  </a:lnTo>
                  <a:lnTo>
                    <a:pt x="340003" y="1177129"/>
                  </a:lnTo>
                  <a:lnTo>
                    <a:pt x="419852" y="1295614"/>
                  </a:lnTo>
                  <a:lnTo>
                    <a:pt x="491973" y="1388342"/>
                  </a:lnTo>
                  <a:lnTo>
                    <a:pt x="556368" y="1460464"/>
                  </a:lnTo>
                  <a:lnTo>
                    <a:pt x="625914" y="1532585"/>
                  </a:lnTo>
                  <a:lnTo>
                    <a:pt x="705763" y="1604707"/>
                  </a:lnTo>
                  <a:lnTo>
                    <a:pt x="801066" y="1666526"/>
                  </a:lnTo>
                  <a:lnTo>
                    <a:pt x="901522" y="1728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48C70C6A-D76F-404B-88AF-A4882CC569C4}"/>
                </a:ext>
              </a:extLst>
            </p:cNvPr>
            <p:cNvSpPr/>
            <p:nvPr/>
          </p:nvSpPr>
          <p:spPr>
            <a:xfrm>
              <a:off x="7481888" y="3303589"/>
              <a:ext cx="817562" cy="1108075"/>
            </a:xfrm>
            <a:custGeom>
              <a:avLst/>
              <a:gdLst>
                <a:gd name="connsiteX0" fmla="*/ 421481 w 816768"/>
                <a:gd name="connsiteY0" fmla="*/ 778669 h 1109662"/>
                <a:gd name="connsiteX1" fmla="*/ 297656 w 816768"/>
                <a:gd name="connsiteY1" fmla="*/ 504825 h 1109662"/>
                <a:gd name="connsiteX2" fmla="*/ 202406 w 816768"/>
                <a:gd name="connsiteY2" fmla="*/ 335756 h 1109662"/>
                <a:gd name="connsiteX3" fmla="*/ 130968 w 816768"/>
                <a:gd name="connsiteY3" fmla="*/ 223837 h 1109662"/>
                <a:gd name="connsiteX4" fmla="*/ 16668 w 816768"/>
                <a:gd name="connsiteY4" fmla="*/ 69056 h 1109662"/>
                <a:gd name="connsiteX5" fmla="*/ 2381 w 816768"/>
                <a:gd name="connsiteY5" fmla="*/ 45244 h 1109662"/>
                <a:gd name="connsiteX6" fmla="*/ 0 w 816768"/>
                <a:gd name="connsiteY6" fmla="*/ 26194 h 1109662"/>
                <a:gd name="connsiteX7" fmla="*/ 0 w 816768"/>
                <a:gd name="connsiteY7" fmla="*/ 16669 h 1109662"/>
                <a:gd name="connsiteX8" fmla="*/ 2381 w 816768"/>
                <a:gd name="connsiteY8" fmla="*/ 4762 h 1109662"/>
                <a:gd name="connsiteX9" fmla="*/ 19050 w 816768"/>
                <a:gd name="connsiteY9" fmla="*/ 0 h 1109662"/>
                <a:gd name="connsiteX10" fmla="*/ 47625 w 816768"/>
                <a:gd name="connsiteY10" fmla="*/ 7144 h 1109662"/>
                <a:gd name="connsiteX11" fmla="*/ 109537 w 816768"/>
                <a:gd name="connsiteY11" fmla="*/ 54769 h 1109662"/>
                <a:gd name="connsiteX12" fmla="*/ 230981 w 816768"/>
                <a:gd name="connsiteY12" fmla="*/ 145256 h 1109662"/>
                <a:gd name="connsiteX13" fmla="*/ 359568 w 816768"/>
                <a:gd name="connsiteY13" fmla="*/ 254794 h 1109662"/>
                <a:gd name="connsiteX14" fmla="*/ 473868 w 816768"/>
                <a:gd name="connsiteY14" fmla="*/ 352425 h 1109662"/>
                <a:gd name="connsiteX15" fmla="*/ 526256 w 816768"/>
                <a:gd name="connsiteY15" fmla="*/ 409575 h 1109662"/>
                <a:gd name="connsiteX16" fmla="*/ 597693 w 816768"/>
                <a:gd name="connsiteY16" fmla="*/ 488156 h 1109662"/>
                <a:gd name="connsiteX17" fmla="*/ 659606 w 816768"/>
                <a:gd name="connsiteY17" fmla="*/ 573881 h 1109662"/>
                <a:gd name="connsiteX18" fmla="*/ 716756 w 816768"/>
                <a:gd name="connsiteY18" fmla="*/ 669131 h 1109662"/>
                <a:gd name="connsiteX19" fmla="*/ 750093 w 816768"/>
                <a:gd name="connsiteY19" fmla="*/ 726281 h 1109662"/>
                <a:gd name="connsiteX20" fmla="*/ 781050 w 816768"/>
                <a:gd name="connsiteY20" fmla="*/ 800100 h 1109662"/>
                <a:gd name="connsiteX21" fmla="*/ 802481 w 816768"/>
                <a:gd name="connsiteY21" fmla="*/ 881062 h 1109662"/>
                <a:gd name="connsiteX22" fmla="*/ 812006 w 816768"/>
                <a:gd name="connsiteY22" fmla="*/ 916781 h 1109662"/>
                <a:gd name="connsiteX23" fmla="*/ 816768 w 816768"/>
                <a:gd name="connsiteY23" fmla="*/ 966787 h 1109662"/>
                <a:gd name="connsiteX24" fmla="*/ 814387 w 816768"/>
                <a:gd name="connsiteY24" fmla="*/ 1019175 h 1109662"/>
                <a:gd name="connsiteX25" fmla="*/ 804862 w 816768"/>
                <a:gd name="connsiteY25" fmla="*/ 1052512 h 1109662"/>
                <a:gd name="connsiteX26" fmla="*/ 795337 w 816768"/>
                <a:gd name="connsiteY26" fmla="*/ 1069181 h 1109662"/>
                <a:gd name="connsiteX27" fmla="*/ 776287 w 816768"/>
                <a:gd name="connsiteY27" fmla="*/ 1083469 h 1109662"/>
                <a:gd name="connsiteX28" fmla="*/ 738187 w 816768"/>
                <a:gd name="connsiteY28" fmla="*/ 1100137 h 1109662"/>
                <a:gd name="connsiteX29" fmla="*/ 692943 w 816768"/>
                <a:gd name="connsiteY29" fmla="*/ 1104900 h 1109662"/>
                <a:gd name="connsiteX30" fmla="*/ 642937 w 816768"/>
                <a:gd name="connsiteY30" fmla="*/ 1109662 h 1109662"/>
                <a:gd name="connsiteX31" fmla="*/ 619125 w 816768"/>
                <a:gd name="connsiteY31" fmla="*/ 1104900 h 1109662"/>
                <a:gd name="connsiteX32" fmla="*/ 595312 w 816768"/>
                <a:gd name="connsiteY32" fmla="*/ 1092994 h 1109662"/>
                <a:gd name="connsiteX33" fmla="*/ 566737 w 816768"/>
                <a:gd name="connsiteY33" fmla="*/ 1071562 h 1109662"/>
                <a:gd name="connsiteX34" fmla="*/ 523875 w 816768"/>
                <a:gd name="connsiteY34" fmla="*/ 1023937 h 1109662"/>
                <a:gd name="connsiteX35" fmla="*/ 488156 w 816768"/>
                <a:gd name="connsiteY35" fmla="*/ 969169 h 1109662"/>
                <a:gd name="connsiteX36" fmla="*/ 469106 w 816768"/>
                <a:gd name="connsiteY36" fmla="*/ 921544 h 1109662"/>
                <a:gd name="connsiteX37" fmla="*/ 421481 w 816768"/>
                <a:gd name="connsiteY37" fmla="*/ 778669 h 11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6768" h="1109662">
                  <a:moveTo>
                    <a:pt x="421481" y="778669"/>
                  </a:moveTo>
                  <a:lnTo>
                    <a:pt x="297656" y="504825"/>
                  </a:lnTo>
                  <a:lnTo>
                    <a:pt x="202406" y="335756"/>
                  </a:lnTo>
                  <a:lnTo>
                    <a:pt x="130968" y="223837"/>
                  </a:lnTo>
                  <a:lnTo>
                    <a:pt x="16668" y="69056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9537" y="54769"/>
                  </a:lnTo>
                  <a:lnTo>
                    <a:pt x="230981" y="145256"/>
                  </a:lnTo>
                  <a:lnTo>
                    <a:pt x="359568" y="254794"/>
                  </a:lnTo>
                  <a:lnTo>
                    <a:pt x="473868" y="352425"/>
                  </a:lnTo>
                  <a:lnTo>
                    <a:pt x="526256" y="409575"/>
                  </a:lnTo>
                  <a:lnTo>
                    <a:pt x="597693" y="488156"/>
                  </a:lnTo>
                  <a:lnTo>
                    <a:pt x="659606" y="573881"/>
                  </a:lnTo>
                  <a:lnTo>
                    <a:pt x="716756" y="669131"/>
                  </a:lnTo>
                  <a:lnTo>
                    <a:pt x="750093" y="726281"/>
                  </a:lnTo>
                  <a:lnTo>
                    <a:pt x="781050" y="800100"/>
                  </a:lnTo>
                  <a:lnTo>
                    <a:pt x="802481" y="881062"/>
                  </a:lnTo>
                  <a:lnTo>
                    <a:pt x="812006" y="916781"/>
                  </a:lnTo>
                  <a:lnTo>
                    <a:pt x="816768" y="966787"/>
                  </a:lnTo>
                  <a:lnTo>
                    <a:pt x="814387" y="1019175"/>
                  </a:lnTo>
                  <a:lnTo>
                    <a:pt x="804862" y="1052512"/>
                  </a:lnTo>
                  <a:lnTo>
                    <a:pt x="795337" y="1069181"/>
                  </a:lnTo>
                  <a:lnTo>
                    <a:pt x="776287" y="1083469"/>
                  </a:lnTo>
                  <a:lnTo>
                    <a:pt x="738187" y="1100137"/>
                  </a:lnTo>
                  <a:lnTo>
                    <a:pt x="692943" y="1104900"/>
                  </a:lnTo>
                  <a:lnTo>
                    <a:pt x="642937" y="1109662"/>
                  </a:lnTo>
                  <a:lnTo>
                    <a:pt x="619125" y="1104900"/>
                  </a:lnTo>
                  <a:lnTo>
                    <a:pt x="595312" y="1092994"/>
                  </a:lnTo>
                  <a:lnTo>
                    <a:pt x="566737" y="1071562"/>
                  </a:lnTo>
                  <a:lnTo>
                    <a:pt x="523875" y="1023937"/>
                  </a:lnTo>
                  <a:lnTo>
                    <a:pt x="488156" y="969169"/>
                  </a:lnTo>
                  <a:lnTo>
                    <a:pt x="469106" y="921544"/>
                  </a:lnTo>
                  <a:lnTo>
                    <a:pt x="421481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CCAB64D5-8152-4B73-9CA4-2345BD80CEEF}"/>
                </a:ext>
              </a:extLst>
            </p:cNvPr>
            <p:cNvSpPr/>
            <p:nvPr/>
          </p:nvSpPr>
          <p:spPr>
            <a:xfrm>
              <a:off x="6084888" y="3192463"/>
              <a:ext cx="596900" cy="831850"/>
            </a:xfrm>
            <a:custGeom>
              <a:avLst/>
              <a:gdLst>
                <a:gd name="connsiteX0" fmla="*/ 228600 w 597694"/>
                <a:gd name="connsiteY0" fmla="*/ 621507 h 831057"/>
                <a:gd name="connsiteX1" fmla="*/ 150019 w 597694"/>
                <a:gd name="connsiteY1" fmla="*/ 488157 h 831057"/>
                <a:gd name="connsiteX2" fmla="*/ 95250 w 597694"/>
                <a:gd name="connsiteY2" fmla="*/ 366713 h 831057"/>
                <a:gd name="connsiteX3" fmla="*/ 61912 w 597694"/>
                <a:gd name="connsiteY3" fmla="*/ 269082 h 831057"/>
                <a:gd name="connsiteX4" fmla="*/ 9525 w 597694"/>
                <a:gd name="connsiteY4" fmla="*/ 88107 h 831057"/>
                <a:gd name="connsiteX5" fmla="*/ 0 w 597694"/>
                <a:gd name="connsiteY5" fmla="*/ 38100 h 831057"/>
                <a:gd name="connsiteX6" fmla="*/ 0 w 597694"/>
                <a:gd name="connsiteY6" fmla="*/ 16669 h 831057"/>
                <a:gd name="connsiteX7" fmla="*/ 2381 w 597694"/>
                <a:gd name="connsiteY7" fmla="*/ 4763 h 831057"/>
                <a:gd name="connsiteX8" fmla="*/ 9525 w 597694"/>
                <a:gd name="connsiteY8" fmla="*/ 2382 h 831057"/>
                <a:gd name="connsiteX9" fmla="*/ 14287 w 597694"/>
                <a:gd name="connsiteY9" fmla="*/ 0 h 831057"/>
                <a:gd name="connsiteX10" fmla="*/ 42862 w 597694"/>
                <a:gd name="connsiteY10" fmla="*/ 4763 h 831057"/>
                <a:gd name="connsiteX11" fmla="*/ 66675 w 597694"/>
                <a:gd name="connsiteY11" fmla="*/ 33338 h 831057"/>
                <a:gd name="connsiteX12" fmla="*/ 142875 w 597694"/>
                <a:gd name="connsiteY12" fmla="*/ 130969 h 831057"/>
                <a:gd name="connsiteX13" fmla="*/ 202406 w 597694"/>
                <a:gd name="connsiteY13" fmla="*/ 200025 h 831057"/>
                <a:gd name="connsiteX14" fmla="*/ 252412 w 597694"/>
                <a:gd name="connsiteY14" fmla="*/ 252413 h 831057"/>
                <a:gd name="connsiteX15" fmla="*/ 321469 w 597694"/>
                <a:gd name="connsiteY15" fmla="*/ 309563 h 831057"/>
                <a:gd name="connsiteX16" fmla="*/ 371475 w 597694"/>
                <a:gd name="connsiteY16" fmla="*/ 342900 h 831057"/>
                <a:gd name="connsiteX17" fmla="*/ 428625 w 597694"/>
                <a:gd name="connsiteY17" fmla="*/ 369094 h 831057"/>
                <a:gd name="connsiteX18" fmla="*/ 476250 w 597694"/>
                <a:gd name="connsiteY18" fmla="*/ 376238 h 831057"/>
                <a:gd name="connsiteX19" fmla="*/ 597694 w 597694"/>
                <a:gd name="connsiteY19" fmla="*/ 583407 h 831057"/>
                <a:gd name="connsiteX20" fmla="*/ 576262 w 597694"/>
                <a:gd name="connsiteY20" fmla="*/ 671513 h 831057"/>
                <a:gd name="connsiteX21" fmla="*/ 557212 w 597694"/>
                <a:gd name="connsiteY21" fmla="*/ 742950 h 831057"/>
                <a:gd name="connsiteX22" fmla="*/ 531019 w 597694"/>
                <a:gd name="connsiteY22" fmla="*/ 792957 h 831057"/>
                <a:gd name="connsiteX23" fmla="*/ 502444 w 597694"/>
                <a:gd name="connsiteY23" fmla="*/ 819150 h 831057"/>
                <a:gd name="connsiteX24" fmla="*/ 473869 w 597694"/>
                <a:gd name="connsiteY24" fmla="*/ 828675 h 831057"/>
                <a:gd name="connsiteX25" fmla="*/ 442912 w 597694"/>
                <a:gd name="connsiteY25" fmla="*/ 831057 h 831057"/>
                <a:gd name="connsiteX26" fmla="*/ 404812 w 597694"/>
                <a:gd name="connsiteY26" fmla="*/ 823913 h 831057"/>
                <a:gd name="connsiteX27" fmla="*/ 373856 w 597694"/>
                <a:gd name="connsiteY27" fmla="*/ 807244 h 831057"/>
                <a:gd name="connsiteX28" fmla="*/ 297656 w 597694"/>
                <a:gd name="connsiteY28" fmla="*/ 721519 h 831057"/>
                <a:gd name="connsiteX29" fmla="*/ 228600 w 597694"/>
                <a:gd name="connsiteY29" fmla="*/ 6215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7694" h="831057">
                  <a:moveTo>
                    <a:pt x="228600" y="621507"/>
                  </a:moveTo>
                  <a:lnTo>
                    <a:pt x="150019" y="488157"/>
                  </a:lnTo>
                  <a:lnTo>
                    <a:pt x="95250" y="366713"/>
                  </a:lnTo>
                  <a:lnTo>
                    <a:pt x="61912" y="269082"/>
                  </a:lnTo>
                  <a:lnTo>
                    <a:pt x="9525" y="8810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2382"/>
                  </a:lnTo>
                  <a:lnTo>
                    <a:pt x="14287" y="0"/>
                  </a:lnTo>
                  <a:lnTo>
                    <a:pt x="42862" y="4763"/>
                  </a:lnTo>
                  <a:lnTo>
                    <a:pt x="66675" y="33338"/>
                  </a:lnTo>
                  <a:lnTo>
                    <a:pt x="142875" y="130969"/>
                  </a:lnTo>
                  <a:lnTo>
                    <a:pt x="202406" y="200025"/>
                  </a:lnTo>
                  <a:lnTo>
                    <a:pt x="252412" y="252413"/>
                  </a:lnTo>
                  <a:lnTo>
                    <a:pt x="321469" y="309563"/>
                  </a:lnTo>
                  <a:lnTo>
                    <a:pt x="371475" y="342900"/>
                  </a:lnTo>
                  <a:lnTo>
                    <a:pt x="428625" y="369094"/>
                  </a:lnTo>
                  <a:lnTo>
                    <a:pt x="476250" y="376238"/>
                  </a:lnTo>
                  <a:lnTo>
                    <a:pt x="597694" y="583407"/>
                  </a:lnTo>
                  <a:lnTo>
                    <a:pt x="576262" y="671513"/>
                  </a:lnTo>
                  <a:lnTo>
                    <a:pt x="557212" y="742950"/>
                  </a:lnTo>
                  <a:lnTo>
                    <a:pt x="531019" y="792957"/>
                  </a:lnTo>
                  <a:lnTo>
                    <a:pt x="502444" y="819150"/>
                  </a:lnTo>
                  <a:lnTo>
                    <a:pt x="473869" y="828675"/>
                  </a:lnTo>
                  <a:lnTo>
                    <a:pt x="442912" y="831057"/>
                  </a:lnTo>
                  <a:lnTo>
                    <a:pt x="404812" y="823913"/>
                  </a:lnTo>
                  <a:lnTo>
                    <a:pt x="373856" y="807244"/>
                  </a:lnTo>
                  <a:lnTo>
                    <a:pt x="297656" y="721519"/>
                  </a:lnTo>
                  <a:lnTo>
                    <a:pt x="228600" y="6215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24251DDA-6283-42EF-8238-FB66BE4C7C7D}"/>
                </a:ext>
              </a:extLst>
            </p:cNvPr>
            <p:cNvSpPr/>
            <p:nvPr/>
          </p:nvSpPr>
          <p:spPr>
            <a:xfrm>
              <a:off x="4600575" y="1955801"/>
              <a:ext cx="3251200" cy="606425"/>
            </a:xfrm>
            <a:custGeom>
              <a:avLst/>
              <a:gdLst>
                <a:gd name="connsiteX0" fmla="*/ 1228725 w 3251200"/>
                <a:gd name="connsiteY0" fmla="*/ 454025 h 606425"/>
                <a:gd name="connsiteX1" fmla="*/ 511175 w 3251200"/>
                <a:gd name="connsiteY1" fmla="*/ 558800 h 606425"/>
                <a:gd name="connsiteX2" fmla="*/ 209550 w 3251200"/>
                <a:gd name="connsiteY2" fmla="*/ 606425 h 606425"/>
                <a:gd name="connsiteX3" fmla="*/ 19050 w 3251200"/>
                <a:gd name="connsiteY3" fmla="*/ 571500 h 606425"/>
                <a:gd name="connsiteX4" fmla="*/ 0 w 3251200"/>
                <a:gd name="connsiteY4" fmla="*/ 425450 h 606425"/>
                <a:gd name="connsiteX5" fmla="*/ 209550 w 3251200"/>
                <a:gd name="connsiteY5" fmla="*/ 434975 h 606425"/>
                <a:gd name="connsiteX6" fmla="*/ 393700 w 3251200"/>
                <a:gd name="connsiteY6" fmla="*/ 406400 h 606425"/>
                <a:gd name="connsiteX7" fmla="*/ 927100 w 3251200"/>
                <a:gd name="connsiteY7" fmla="*/ 314325 h 606425"/>
                <a:gd name="connsiteX8" fmla="*/ 1343025 w 3251200"/>
                <a:gd name="connsiteY8" fmla="*/ 241300 h 606425"/>
                <a:gd name="connsiteX9" fmla="*/ 1562100 w 3251200"/>
                <a:gd name="connsiteY9" fmla="*/ 225425 h 606425"/>
                <a:gd name="connsiteX10" fmla="*/ 1835150 w 3251200"/>
                <a:gd name="connsiteY10" fmla="*/ 196850 h 606425"/>
                <a:gd name="connsiteX11" fmla="*/ 2174875 w 3251200"/>
                <a:gd name="connsiteY11" fmla="*/ 146050 h 606425"/>
                <a:gd name="connsiteX12" fmla="*/ 2695575 w 3251200"/>
                <a:gd name="connsiteY12" fmla="*/ 63500 h 606425"/>
                <a:gd name="connsiteX13" fmla="*/ 2800350 w 3251200"/>
                <a:gd name="connsiteY13" fmla="*/ 0 h 606425"/>
                <a:gd name="connsiteX14" fmla="*/ 2847975 w 3251200"/>
                <a:gd name="connsiteY14" fmla="*/ 6350 h 606425"/>
                <a:gd name="connsiteX15" fmla="*/ 2930525 w 3251200"/>
                <a:gd name="connsiteY15" fmla="*/ 25400 h 606425"/>
                <a:gd name="connsiteX16" fmla="*/ 3009900 w 3251200"/>
                <a:gd name="connsiteY16" fmla="*/ 47625 h 606425"/>
                <a:gd name="connsiteX17" fmla="*/ 3057525 w 3251200"/>
                <a:gd name="connsiteY17" fmla="*/ 66675 h 606425"/>
                <a:gd name="connsiteX18" fmla="*/ 3105150 w 3251200"/>
                <a:gd name="connsiteY18" fmla="*/ 85725 h 606425"/>
                <a:gd name="connsiteX19" fmla="*/ 3130550 w 3251200"/>
                <a:gd name="connsiteY19" fmla="*/ 98425 h 606425"/>
                <a:gd name="connsiteX20" fmla="*/ 3155950 w 3251200"/>
                <a:gd name="connsiteY20" fmla="*/ 114300 h 606425"/>
                <a:gd name="connsiteX21" fmla="*/ 3181350 w 3251200"/>
                <a:gd name="connsiteY21" fmla="*/ 136525 h 606425"/>
                <a:gd name="connsiteX22" fmla="*/ 3219450 w 3251200"/>
                <a:gd name="connsiteY22" fmla="*/ 174625 h 606425"/>
                <a:gd name="connsiteX23" fmla="*/ 3244850 w 3251200"/>
                <a:gd name="connsiteY23" fmla="*/ 206375 h 606425"/>
                <a:gd name="connsiteX24" fmla="*/ 3251200 w 3251200"/>
                <a:gd name="connsiteY24" fmla="*/ 228600 h 606425"/>
                <a:gd name="connsiteX25" fmla="*/ 3244850 w 3251200"/>
                <a:gd name="connsiteY25" fmla="*/ 260350 h 606425"/>
                <a:gd name="connsiteX26" fmla="*/ 3232150 w 3251200"/>
                <a:gd name="connsiteY26" fmla="*/ 288925 h 606425"/>
                <a:gd name="connsiteX27" fmla="*/ 3206750 w 3251200"/>
                <a:gd name="connsiteY27" fmla="*/ 304800 h 606425"/>
                <a:gd name="connsiteX28" fmla="*/ 3159125 w 3251200"/>
                <a:gd name="connsiteY28" fmla="*/ 311150 h 606425"/>
                <a:gd name="connsiteX29" fmla="*/ 2847975 w 3251200"/>
                <a:gd name="connsiteY29" fmla="*/ 323850 h 606425"/>
                <a:gd name="connsiteX30" fmla="*/ 2432050 w 3251200"/>
                <a:gd name="connsiteY30" fmla="*/ 333375 h 606425"/>
                <a:gd name="connsiteX31" fmla="*/ 2133600 w 3251200"/>
                <a:gd name="connsiteY31" fmla="*/ 352425 h 606425"/>
                <a:gd name="connsiteX32" fmla="*/ 1955800 w 3251200"/>
                <a:gd name="connsiteY32" fmla="*/ 365125 h 606425"/>
                <a:gd name="connsiteX33" fmla="*/ 1565275 w 3251200"/>
                <a:gd name="connsiteY33" fmla="*/ 409575 h 606425"/>
                <a:gd name="connsiteX34" fmla="*/ 1228725 w 3251200"/>
                <a:gd name="connsiteY34" fmla="*/ 4540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51200" h="606425">
                  <a:moveTo>
                    <a:pt x="1228725" y="454025"/>
                  </a:moveTo>
                  <a:lnTo>
                    <a:pt x="511175" y="558800"/>
                  </a:lnTo>
                  <a:lnTo>
                    <a:pt x="209550" y="606425"/>
                  </a:lnTo>
                  <a:lnTo>
                    <a:pt x="19050" y="571500"/>
                  </a:lnTo>
                  <a:lnTo>
                    <a:pt x="0" y="425450"/>
                  </a:lnTo>
                  <a:lnTo>
                    <a:pt x="209550" y="434975"/>
                  </a:lnTo>
                  <a:lnTo>
                    <a:pt x="393700" y="406400"/>
                  </a:lnTo>
                  <a:lnTo>
                    <a:pt x="927100" y="314325"/>
                  </a:lnTo>
                  <a:lnTo>
                    <a:pt x="1343025" y="241300"/>
                  </a:lnTo>
                  <a:lnTo>
                    <a:pt x="1562100" y="225425"/>
                  </a:lnTo>
                  <a:lnTo>
                    <a:pt x="1835150" y="196850"/>
                  </a:lnTo>
                  <a:lnTo>
                    <a:pt x="2174875" y="146050"/>
                  </a:lnTo>
                  <a:lnTo>
                    <a:pt x="2695575" y="63500"/>
                  </a:lnTo>
                  <a:lnTo>
                    <a:pt x="2800350" y="0"/>
                  </a:lnTo>
                  <a:lnTo>
                    <a:pt x="2847975" y="6350"/>
                  </a:lnTo>
                  <a:lnTo>
                    <a:pt x="2930525" y="25400"/>
                  </a:lnTo>
                  <a:lnTo>
                    <a:pt x="3009900" y="47625"/>
                  </a:lnTo>
                  <a:lnTo>
                    <a:pt x="3057525" y="66675"/>
                  </a:lnTo>
                  <a:lnTo>
                    <a:pt x="3105150" y="85725"/>
                  </a:lnTo>
                  <a:lnTo>
                    <a:pt x="3130550" y="98425"/>
                  </a:lnTo>
                  <a:lnTo>
                    <a:pt x="3155950" y="114300"/>
                  </a:lnTo>
                  <a:lnTo>
                    <a:pt x="3181350" y="136525"/>
                  </a:lnTo>
                  <a:lnTo>
                    <a:pt x="3219450" y="174625"/>
                  </a:lnTo>
                  <a:lnTo>
                    <a:pt x="3244850" y="206375"/>
                  </a:lnTo>
                  <a:lnTo>
                    <a:pt x="3251200" y="228600"/>
                  </a:lnTo>
                  <a:lnTo>
                    <a:pt x="3244850" y="260350"/>
                  </a:lnTo>
                  <a:lnTo>
                    <a:pt x="3232150" y="288925"/>
                  </a:lnTo>
                  <a:lnTo>
                    <a:pt x="3206750" y="304800"/>
                  </a:lnTo>
                  <a:lnTo>
                    <a:pt x="3159125" y="311150"/>
                  </a:lnTo>
                  <a:lnTo>
                    <a:pt x="2847975" y="323850"/>
                  </a:lnTo>
                  <a:lnTo>
                    <a:pt x="2432050" y="333375"/>
                  </a:lnTo>
                  <a:lnTo>
                    <a:pt x="2133600" y="352425"/>
                  </a:lnTo>
                  <a:lnTo>
                    <a:pt x="1955800" y="365125"/>
                  </a:lnTo>
                  <a:lnTo>
                    <a:pt x="1565275" y="409575"/>
                  </a:lnTo>
                  <a:lnTo>
                    <a:pt x="1228725" y="454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BB3B4630-A260-41DD-97E5-243B7497CEE6}"/>
                </a:ext>
              </a:extLst>
            </p:cNvPr>
            <p:cNvSpPr/>
            <p:nvPr/>
          </p:nvSpPr>
          <p:spPr>
            <a:xfrm rot="16200000">
              <a:off x="2493169" y="3363119"/>
              <a:ext cx="3371850" cy="1122362"/>
            </a:xfrm>
            <a:custGeom>
              <a:avLst/>
              <a:gdLst>
                <a:gd name="connsiteX0" fmla="*/ 1964373 w 3372030"/>
                <a:gd name="connsiteY0" fmla="*/ 966322 h 1122087"/>
                <a:gd name="connsiteX1" fmla="*/ 1673034 w 3372030"/>
                <a:gd name="connsiteY1" fmla="*/ 905746 h 1122087"/>
                <a:gd name="connsiteX2" fmla="*/ 1407656 w 3372030"/>
                <a:gd name="connsiteY2" fmla="*/ 836517 h 1122087"/>
                <a:gd name="connsiteX3" fmla="*/ 1197085 w 3372030"/>
                <a:gd name="connsiteY3" fmla="*/ 764404 h 1122087"/>
                <a:gd name="connsiteX4" fmla="*/ 977860 w 3372030"/>
                <a:gd name="connsiteY4" fmla="*/ 669214 h 1122087"/>
                <a:gd name="connsiteX5" fmla="*/ 775942 w 3372030"/>
                <a:gd name="connsiteY5" fmla="*/ 565370 h 1122087"/>
                <a:gd name="connsiteX6" fmla="*/ 591331 w 3372030"/>
                <a:gd name="connsiteY6" fmla="*/ 461527 h 1122087"/>
                <a:gd name="connsiteX7" fmla="*/ 395182 w 3372030"/>
                <a:gd name="connsiteY7" fmla="*/ 337491 h 1122087"/>
                <a:gd name="connsiteX8" fmla="*/ 135573 w 3372030"/>
                <a:gd name="connsiteY8" fmla="*/ 155765 h 1122087"/>
                <a:gd name="connsiteX9" fmla="*/ 20191 w 3372030"/>
                <a:gd name="connsiteY9" fmla="*/ 69229 h 1122087"/>
                <a:gd name="connsiteX10" fmla="*/ 8653 w 3372030"/>
                <a:gd name="connsiteY10" fmla="*/ 54806 h 1122087"/>
                <a:gd name="connsiteX11" fmla="*/ 0 w 3372030"/>
                <a:gd name="connsiteY11" fmla="*/ 28845 h 1122087"/>
                <a:gd name="connsiteX12" fmla="*/ 0 w 3372030"/>
                <a:gd name="connsiteY12" fmla="*/ 8654 h 1122087"/>
                <a:gd name="connsiteX13" fmla="*/ 11538 w 3372030"/>
                <a:gd name="connsiteY13" fmla="*/ 0 h 1122087"/>
                <a:gd name="connsiteX14" fmla="*/ 28845 w 3372030"/>
                <a:gd name="connsiteY14" fmla="*/ 0 h 1122087"/>
                <a:gd name="connsiteX15" fmla="*/ 86536 w 3372030"/>
                <a:gd name="connsiteY15" fmla="*/ 25961 h 1122087"/>
                <a:gd name="connsiteX16" fmla="*/ 285569 w 3372030"/>
                <a:gd name="connsiteY16" fmla="*/ 132689 h 1122087"/>
                <a:gd name="connsiteX17" fmla="*/ 579793 w 3372030"/>
                <a:gd name="connsiteY17" fmla="*/ 276916 h 1122087"/>
                <a:gd name="connsiteX18" fmla="*/ 856709 w 3372030"/>
                <a:gd name="connsiteY18" fmla="*/ 395182 h 1122087"/>
                <a:gd name="connsiteX19" fmla="*/ 1127856 w 3372030"/>
                <a:gd name="connsiteY19" fmla="*/ 496141 h 1122087"/>
                <a:gd name="connsiteX20" fmla="*/ 1332658 w 3372030"/>
                <a:gd name="connsiteY20" fmla="*/ 559601 h 1122087"/>
                <a:gd name="connsiteX21" fmla="*/ 1508615 w 3372030"/>
                <a:gd name="connsiteY21" fmla="*/ 602869 h 1122087"/>
                <a:gd name="connsiteX22" fmla="*/ 1762455 w 3372030"/>
                <a:gd name="connsiteY22" fmla="*/ 654791 h 1122087"/>
                <a:gd name="connsiteX23" fmla="*/ 2007641 w 3372030"/>
                <a:gd name="connsiteY23" fmla="*/ 692290 h 1122087"/>
                <a:gd name="connsiteX24" fmla="*/ 2270135 w 3372030"/>
                <a:gd name="connsiteY24" fmla="*/ 726905 h 1122087"/>
                <a:gd name="connsiteX25" fmla="*/ 2523974 w 3372030"/>
                <a:gd name="connsiteY25" fmla="*/ 752866 h 1122087"/>
                <a:gd name="connsiteX26" fmla="*/ 2740315 w 3372030"/>
                <a:gd name="connsiteY26" fmla="*/ 770173 h 1122087"/>
                <a:gd name="connsiteX27" fmla="*/ 2847043 w 3372030"/>
                <a:gd name="connsiteY27" fmla="*/ 775942 h 1122087"/>
                <a:gd name="connsiteX28" fmla="*/ 2948002 w 3372030"/>
                <a:gd name="connsiteY28" fmla="*/ 770173 h 1122087"/>
                <a:gd name="connsiteX29" fmla="*/ 3040308 w 3372030"/>
                <a:gd name="connsiteY29" fmla="*/ 761519 h 1122087"/>
                <a:gd name="connsiteX30" fmla="*/ 3144151 w 3372030"/>
                <a:gd name="connsiteY30" fmla="*/ 741327 h 1122087"/>
                <a:gd name="connsiteX31" fmla="*/ 3222034 w 3372030"/>
                <a:gd name="connsiteY31" fmla="*/ 715367 h 1122087"/>
                <a:gd name="connsiteX32" fmla="*/ 3308570 w 3372030"/>
                <a:gd name="connsiteY32" fmla="*/ 672098 h 1122087"/>
                <a:gd name="connsiteX33" fmla="*/ 3337415 w 3372030"/>
                <a:gd name="connsiteY33" fmla="*/ 651907 h 1122087"/>
                <a:gd name="connsiteX34" fmla="*/ 3346069 w 3372030"/>
                <a:gd name="connsiteY34" fmla="*/ 649022 h 1122087"/>
                <a:gd name="connsiteX35" fmla="*/ 3357607 w 3372030"/>
                <a:gd name="connsiteY35" fmla="*/ 651907 h 1122087"/>
                <a:gd name="connsiteX36" fmla="*/ 3369145 w 3372030"/>
                <a:gd name="connsiteY36" fmla="*/ 657676 h 1122087"/>
                <a:gd name="connsiteX37" fmla="*/ 3372030 w 3372030"/>
                <a:gd name="connsiteY37" fmla="*/ 683637 h 1122087"/>
                <a:gd name="connsiteX38" fmla="*/ 3325877 w 3372030"/>
                <a:gd name="connsiteY38" fmla="*/ 836517 h 1122087"/>
                <a:gd name="connsiteX39" fmla="*/ 3262417 w 3372030"/>
                <a:gd name="connsiteY39" fmla="*/ 1006705 h 1122087"/>
                <a:gd name="connsiteX40" fmla="*/ 3210496 w 3372030"/>
                <a:gd name="connsiteY40" fmla="*/ 1122087 h 1122087"/>
                <a:gd name="connsiteX41" fmla="*/ 3080691 w 3372030"/>
                <a:gd name="connsiteY41" fmla="*/ 1081703 h 1122087"/>
                <a:gd name="connsiteX42" fmla="*/ 2861466 w 3372030"/>
                <a:gd name="connsiteY42" fmla="*/ 1070165 h 1122087"/>
                <a:gd name="connsiteX43" fmla="*/ 2581665 w 3372030"/>
                <a:gd name="connsiteY43" fmla="*/ 1047089 h 1122087"/>
                <a:gd name="connsiteX44" fmla="*/ 2371094 w 3372030"/>
                <a:gd name="connsiteY44" fmla="*/ 1026897 h 1122087"/>
                <a:gd name="connsiteX45" fmla="*/ 1964373 w 3372030"/>
                <a:gd name="connsiteY45" fmla="*/ 966322 h 11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72030" h="1122087">
                  <a:moveTo>
                    <a:pt x="1964373" y="966322"/>
                  </a:moveTo>
                  <a:lnTo>
                    <a:pt x="1673034" y="905746"/>
                  </a:lnTo>
                  <a:lnTo>
                    <a:pt x="1407656" y="836517"/>
                  </a:lnTo>
                  <a:lnTo>
                    <a:pt x="1197085" y="764404"/>
                  </a:lnTo>
                  <a:lnTo>
                    <a:pt x="977860" y="669214"/>
                  </a:lnTo>
                  <a:lnTo>
                    <a:pt x="775942" y="565370"/>
                  </a:lnTo>
                  <a:lnTo>
                    <a:pt x="591331" y="461527"/>
                  </a:lnTo>
                  <a:lnTo>
                    <a:pt x="395182" y="337491"/>
                  </a:lnTo>
                  <a:lnTo>
                    <a:pt x="135573" y="155765"/>
                  </a:lnTo>
                  <a:lnTo>
                    <a:pt x="20191" y="69229"/>
                  </a:lnTo>
                  <a:lnTo>
                    <a:pt x="8653" y="54806"/>
                  </a:lnTo>
                  <a:lnTo>
                    <a:pt x="0" y="28845"/>
                  </a:lnTo>
                  <a:lnTo>
                    <a:pt x="0" y="8654"/>
                  </a:lnTo>
                  <a:lnTo>
                    <a:pt x="11538" y="0"/>
                  </a:lnTo>
                  <a:lnTo>
                    <a:pt x="28845" y="0"/>
                  </a:lnTo>
                  <a:lnTo>
                    <a:pt x="86536" y="25961"/>
                  </a:lnTo>
                  <a:lnTo>
                    <a:pt x="285569" y="132689"/>
                  </a:lnTo>
                  <a:lnTo>
                    <a:pt x="579793" y="276916"/>
                  </a:lnTo>
                  <a:lnTo>
                    <a:pt x="856709" y="395182"/>
                  </a:lnTo>
                  <a:lnTo>
                    <a:pt x="1127856" y="496141"/>
                  </a:lnTo>
                  <a:lnTo>
                    <a:pt x="1332658" y="559601"/>
                  </a:lnTo>
                  <a:lnTo>
                    <a:pt x="1508615" y="602869"/>
                  </a:lnTo>
                  <a:lnTo>
                    <a:pt x="1762455" y="654791"/>
                  </a:lnTo>
                  <a:lnTo>
                    <a:pt x="2007641" y="692290"/>
                  </a:lnTo>
                  <a:lnTo>
                    <a:pt x="2270135" y="726905"/>
                  </a:lnTo>
                  <a:lnTo>
                    <a:pt x="2523974" y="752866"/>
                  </a:lnTo>
                  <a:lnTo>
                    <a:pt x="2740315" y="770173"/>
                  </a:lnTo>
                  <a:lnTo>
                    <a:pt x="2847043" y="775942"/>
                  </a:lnTo>
                  <a:lnTo>
                    <a:pt x="2948002" y="770173"/>
                  </a:lnTo>
                  <a:lnTo>
                    <a:pt x="3040308" y="761519"/>
                  </a:lnTo>
                  <a:lnTo>
                    <a:pt x="3144151" y="741327"/>
                  </a:lnTo>
                  <a:lnTo>
                    <a:pt x="3222034" y="715367"/>
                  </a:lnTo>
                  <a:lnTo>
                    <a:pt x="3308570" y="672098"/>
                  </a:lnTo>
                  <a:lnTo>
                    <a:pt x="3337415" y="651907"/>
                  </a:lnTo>
                  <a:lnTo>
                    <a:pt x="3346069" y="649022"/>
                  </a:lnTo>
                  <a:lnTo>
                    <a:pt x="3357607" y="651907"/>
                  </a:lnTo>
                  <a:lnTo>
                    <a:pt x="3369145" y="657676"/>
                  </a:lnTo>
                  <a:lnTo>
                    <a:pt x="3372030" y="683637"/>
                  </a:lnTo>
                  <a:lnTo>
                    <a:pt x="3325877" y="836517"/>
                  </a:lnTo>
                  <a:lnTo>
                    <a:pt x="3262417" y="1006705"/>
                  </a:lnTo>
                  <a:lnTo>
                    <a:pt x="3210496" y="1122087"/>
                  </a:lnTo>
                  <a:lnTo>
                    <a:pt x="3080691" y="1081703"/>
                  </a:lnTo>
                  <a:lnTo>
                    <a:pt x="2861466" y="1070165"/>
                  </a:lnTo>
                  <a:lnTo>
                    <a:pt x="2581665" y="1047089"/>
                  </a:lnTo>
                  <a:lnTo>
                    <a:pt x="2371094" y="1026897"/>
                  </a:lnTo>
                  <a:lnTo>
                    <a:pt x="1964373" y="9663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5DE172FC-0BE0-4F08-93DA-E3AE438C0C8F}"/>
                </a:ext>
              </a:extLst>
            </p:cNvPr>
            <p:cNvSpPr/>
            <p:nvPr/>
          </p:nvSpPr>
          <p:spPr>
            <a:xfrm>
              <a:off x="6519864" y="3348038"/>
              <a:ext cx="384175" cy="476250"/>
            </a:xfrm>
            <a:custGeom>
              <a:avLst/>
              <a:gdLst>
                <a:gd name="connsiteX0" fmla="*/ 223837 w 383381"/>
                <a:gd name="connsiteY0" fmla="*/ 276225 h 476250"/>
                <a:gd name="connsiteX1" fmla="*/ 145256 w 383381"/>
                <a:gd name="connsiteY1" fmla="*/ 476250 h 476250"/>
                <a:gd name="connsiteX2" fmla="*/ 0 w 383381"/>
                <a:gd name="connsiteY2" fmla="*/ 235743 h 476250"/>
                <a:gd name="connsiteX3" fmla="*/ 42862 w 383381"/>
                <a:gd name="connsiteY3" fmla="*/ 221456 h 476250"/>
                <a:gd name="connsiteX4" fmla="*/ 95250 w 383381"/>
                <a:gd name="connsiteY4" fmla="*/ 202406 h 476250"/>
                <a:gd name="connsiteX5" fmla="*/ 138112 w 383381"/>
                <a:gd name="connsiteY5" fmla="*/ 173831 h 476250"/>
                <a:gd name="connsiteX6" fmla="*/ 202406 w 383381"/>
                <a:gd name="connsiteY6" fmla="*/ 128587 h 476250"/>
                <a:gd name="connsiteX7" fmla="*/ 269081 w 383381"/>
                <a:gd name="connsiteY7" fmla="*/ 73818 h 476250"/>
                <a:gd name="connsiteX8" fmla="*/ 326231 w 383381"/>
                <a:gd name="connsiteY8" fmla="*/ 19050 h 476250"/>
                <a:gd name="connsiteX9" fmla="*/ 347662 w 383381"/>
                <a:gd name="connsiteY9" fmla="*/ 2381 h 476250"/>
                <a:gd name="connsiteX10" fmla="*/ 366712 w 383381"/>
                <a:gd name="connsiteY10" fmla="*/ 0 h 476250"/>
                <a:gd name="connsiteX11" fmla="*/ 376237 w 383381"/>
                <a:gd name="connsiteY11" fmla="*/ 2381 h 476250"/>
                <a:gd name="connsiteX12" fmla="*/ 381000 w 383381"/>
                <a:gd name="connsiteY12" fmla="*/ 7143 h 476250"/>
                <a:gd name="connsiteX13" fmla="*/ 383381 w 383381"/>
                <a:gd name="connsiteY13" fmla="*/ 16668 h 476250"/>
                <a:gd name="connsiteX14" fmla="*/ 383381 w 383381"/>
                <a:gd name="connsiteY14" fmla="*/ 28575 h 476250"/>
                <a:gd name="connsiteX15" fmla="*/ 366712 w 383381"/>
                <a:gd name="connsiteY15" fmla="*/ 66675 h 476250"/>
                <a:gd name="connsiteX16" fmla="*/ 321468 w 383381"/>
                <a:gd name="connsiteY16" fmla="*/ 123825 h 476250"/>
                <a:gd name="connsiteX17" fmla="*/ 223837 w 383381"/>
                <a:gd name="connsiteY17" fmla="*/ 2762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3381" h="476250">
                  <a:moveTo>
                    <a:pt x="223837" y="276225"/>
                  </a:moveTo>
                  <a:lnTo>
                    <a:pt x="145256" y="476250"/>
                  </a:lnTo>
                  <a:lnTo>
                    <a:pt x="0" y="235743"/>
                  </a:lnTo>
                  <a:lnTo>
                    <a:pt x="42862" y="221456"/>
                  </a:lnTo>
                  <a:lnTo>
                    <a:pt x="95250" y="202406"/>
                  </a:lnTo>
                  <a:lnTo>
                    <a:pt x="138112" y="173831"/>
                  </a:lnTo>
                  <a:lnTo>
                    <a:pt x="202406" y="128587"/>
                  </a:lnTo>
                  <a:lnTo>
                    <a:pt x="269081" y="73818"/>
                  </a:lnTo>
                  <a:lnTo>
                    <a:pt x="326231" y="19050"/>
                  </a:lnTo>
                  <a:lnTo>
                    <a:pt x="347662" y="2381"/>
                  </a:lnTo>
                  <a:lnTo>
                    <a:pt x="366712" y="0"/>
                  </a:lnTo>
                  <a:lnTo>
                    <a:pt x="376237" y="2381"/>
                  </a:lnTo>
                  <a:lnTo>
                    <a:pt x="381000" y="7143"/>
                  </a:lnTo>
                  <a:lnTo>
                    <a:pt x="383381" y="16668"/>
                  </a:lnTo>
                  <a:lnTo>
                    <a:pt x="383381" y="28575"/>
                  </a:lnTo>
                  <a:lnTo>
                    <a:pt x="366712" y="66675"/>
                  </a:lnTo>
                  <a:lnTo>
                    <a:pt x="321468" y="123825"/>
                  </a:lnTo>
                  <a:lnTo>
                    <a:pt x="2238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82509973-B3C5-4855-A988-A359C15F4417}"/>
                </a:ext>
              </a:extLst>
            </p:cNvPr>
            <p:cNvSpPr/>
            <p:nvPr/>
          </p:nvSpPr>
          <p:spPr>
            <a:xfrm>
              <a:off x="7170739" y="4525963"/>
              <a:ext cx="681037" cy="698500"/>
            </a:xfrm>
            <a:custGeom>
              <a:avLst/>
              <a:gdLst>
                <a:gd name="connsiteX0" fmla="*/ 269081 w 681037"/>
                <a:gd name="connsiteY0" fmla="*/ 283369 h 697707"/>
                <a:gd name="connsiteX1" fmla="*/ 381000 w 681037"/>
                <a:gd name="connsiteY1" fmla="*/ 402432 h 697707"/>
                <a:gd name="connsiteX2" fmla="*/ 442912 w 681037"/>
                <a:gd name="connsiteY2" fmla="*/ 459582 h 697707"/>
                <a:gd name="connsiteX3" fmla="*/ 509587 w 681037"/>
                <a:gd name="connsiteY3" fmla="*/ 514350 h 697707"/>
                <a:gd name="connsiteX4" fmla="*/ 576262 w 681037"/>
                <a:gd name="connsiteY4" fmla="*/ 561975 h 697707"/>
                <a:gd name="connsiteX5" fmla="*/ 681037 w 681037"/>
                <a:gd name="connsiteY5" fmla="*/ 628650 h 697707"/>
                <a:gd name="connsiteX6" fmla="*/ 330994 w 681037"/>
                <a:gd name="connsiteY6" fmla="*/ 697707 h 697707"/>
                <a:gd name="connsiteX7" fmla="*/ 335756 w 681037"/>
                <a:gd name="connsiteY7" fmla="*/ 685800 h 697707"/>
                <a:gd name="connsiteX8" fmla="*/ 338137 w 681037"/>
                <a:gd name="connsiteY8" fmla="*/ 664369 h 697707"/>
                <a:gd name="connsiteX9" fmla="*/ 328612 w 681037"/>
                <a:gd name="connsiteY9" fmla="*/ 633413 h 697707"/>
                <a:gd name="connsiteX10" fmla="*/ 283369 w 681037"/>
                <a:gd name="connsiteY10" fmla="*/ 557213 h 697707"/>
                <a:gd name="connsiteX11" fmla="*/ 157162 w 681037"/>
                <a:gd name="connsiteY11" fmla="*/ 330994 h 697707"/>
                <a:gd name="connsiteX12" fmla="*/ 52387 w 681037"/>
                <a:gd name="connsiteY12" fmla="*/ 140494 h 697707"/>
                <a:gd name="connsiteX13" fmla="*/ 9525 w 681037"/>
                <a:gd name="connsiteY13" fmla="*/ 66675 h 697707"/>
                <a:gd name="connsiteX14" fmla="*/ 0 w 681037"/>
                <a:gd name="connsiteY14" fmla="*/ 38100 h 697707"/>
                <a:gd name="connsiteX15" fmla="*/ 0 w 681037"/>
                <a:gd name="connsiteY15" fmla="*/ 26194 h 697707"/>
                <a:gd name="connsiteX16" fmla="*/ 0 w 681037"/>
                <a:gd name="connsiteY16" fmla="*/ 16669 h 697707"/>
                <a:gd name="connsiteX17" fmla="*/ 4762 w 681037"/>
                <a:gd name="connsiteY17" fmla="*/ 4763 h 697707"/>
                <a:gd name="connsiteX18" fmla="*/ 23812 w 681037"/>
                <a:gd name="connsiteY18" fmla="*/ 0 h 697707"/>
                <a:gd name="connsiteX19" fmla="*/ 47625 w 681037"/>
                <a:gd name="connsiteY19" fmla="*/ 9525 h 697707"/>
                <a:gd name="connsiteX20" fmla="*/ 71437 w 681037"/>
                <a:gd name="connsiteY20" fmla="*/ 35719 h 697707"/>
                <a:gd name="connsiteX21" fmla="*/ 188119 w 681037"/>
                <a:gd name="connsiteY21" fmla="*/ 185738 h 697707"/>
                <a:gd name="connsiteX22" fmla="*/ 269081 w 681037"/>
                <a:gd name="connsiteY22" fmla="*/ 283369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1037" h="697707">
                  <a:moveTo>
                    <a:pt x="269081" y="283369"/>
                  </a:moveTo>
                  <a:lnTo>
                    <a:pt x="381000" y="402432"/>
                  </a:lnTo>
                  <a:lnTo>
                    <a:pt x="442912" y="459582"/>
                  </a:lnTo>
                  <a:lnTo>
                    <a:pt x="509587" y="514350"/>
                  </a:lnTo>
                  <a:lnTo>
                    <a:pt x="576262" y="561975"/>
                  </a:lnTo>
                  <a:lnTo>
                    <a:pt x="681037" y="628650"/>
                  </a:lnTo>
                  <a:lnTo>
                    <a:pt x="330994" y="697707"/>
                  </a:lnTo>
                  <a:lnTo>
                    <a:pt x="335756" y="685800"/>
                  </a:lnTo>
                  <a:lnTo>
                    <a:pt x="338137" y="664369"/>
                  </a:lnTo>
                  <a:lnTo>
                    <a:pt x="328612" y="633413"/>
                  </a:lnTo>
                  <a:lnTo>
                    <a:pt x="283369" y="557213"/>
                  </a:lnTo>
                  <a:lnTo>
                    <a:pt x="157162" y="330994"/>
                  </a:lnTo>
                  <a:lnTo>
                    <a:pt x="52387" y="14049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47625" y="9525"/>
                  </a:lnTo>
                  <a:lnTo>
                    <a:pt x="71437" y="35719"/>
                  </a:lnTo>
                  <a:lnTo>
                    <a:pt x="188119" y="185738"/>
                  </a:lnTo>
                  <a:lnTo>
                    <a:pt x="2690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2583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99C8CC2D-C50F-4336-9D59-1E15F47D167E}"/>
              </a:ext>
            </a:extLst>
          </p:cNvPr>
          <p:cNvGrpSpPr/>
          <p:nvPr/>
        </p:nvGrpSpPr>
        <p:grpSpPr>
          <a:xfrm>
            <a:off x="3617913" y="1395414"/>
            <a:ext cx="4681537" cy="4214811"/>
            <a:chOff x="3617913" y="1395414"/>
            <a:chExt cx="4681537" cy="421481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4A05E6B-E7F9-4229-BF2C-9B1E4302019E}"/>
                </a:ext>
              </a:extLst>
            </p:cNvPr>
            <p:cNvSpPr/>
            <p:nvPr/>
          </p:nvSpPr>
          <p:spPr>
            <a:xfrm>
              <a:off x="5699126" y="1395414"/>
              <a:ext cx="568325" cy="885825"/>
            </a:xfrm>
            <a:custGeom>
              <a:avLst/>
              <a:gdLst>
                <a:gd name="connsiteX0" fmla="*/ 233363 w 569119"/>
                <a:gd name="connsiteY0" fmla="*/ 604837 h 885825"/>
                <a:gd name="connsiteX1" fmla="*/ 226219 w 569119"/>
                <a:gd name="connsiteY1" fmla="*/ 400050 h 885825"/>
                <a:gd name="connsiteX2" fmla="*/ 221457 w 569119"/>
                <a:gd name="connsiteY2" fmla="*/ 350043 h 885825"/>
                <a:gd name="connsiteX3" fmla="*/ 209550 w 569119"/>
                <a:gd name="connsiteY3" fmla="*/ 314325 h 885825"/>
                <a:gd name="connsiteX4" fmla="*/ 185738 w 569119"/>
                <a:gd name="connsiteY4" fmla="*/ 259556 h 885825"/>
                <a:gd name="connsiteX5" fmla="*/ 154782 w 569119"/>
                <a:gd name="connsiteY5" fmla="*/ 211931 h 885825"/>
                <a:gd name="connsiteX6" fmla="*/ 116682 w 569119"/>
                <a:gd name="connsiteY6" fmla="*/ 159543 h 885825"/>
                <a:gd name="connsiteX7" fmla="*/ 66675 w 569119"/>
                <a:gd name="connsiteY7" fmla="*/ 104775 h 885825"/>
                <a:gd name="connsiteX8" fmla="*/ 30957 w 569119"/>
                <a:gd name="connsiteY8" fmla="*/ 73818 h 885825"/>
                <a:gd name="connsiteX9" fmla="*/ 4763 w 569119"/>
                <a:gd name="connsiteY9" fmla="*/ 45243 h 885825"/>
                <a:gd name="connsiteX10" fmla="*/ 0 w 569119"/>
                <a:gd name="connsiteY10" fmla="*/ 35718 h 885825"/>
                <a:gd name="connsiteX11" fmla="*/ 0 w 569119"/>
                <a:gd name="connsiteY11" fmla="*/ 19050 h 885825"/>
                <a:gd name="connsiteX12" fmla="*/ 4763 w 569119"/>
                <a:gd name="connsiteY12" fmla="*/ 7143 h 885825"/>
                <a:gd name="connsiteX13" fmla="*/ 28575 w 569119"/>
                <a:gd name="connsiteY13" fmla="*/ 0 h 885825"/>
                <a:gd name="connsiteX14" fmla="*/ 97632 w 569119"/>
                <a:gd name="connsiteY14" fmla="*/ 2381 h 885825"/>
                <a:gd name="connsiteX15" fmla="*/ 171450 w 569119"/>
                <a:gd name="connsiteY15" fmla="*/ 7143 h 885825"/>
                <a:gd name="connsiteX16" fmla="*/ 242888 w 569119"/>
                <a:gd name="connsiteY16" fmla="*/ 16668 h 885825"/>
                <a:gd name="connsiteX17" fmla="*/ 307182 w 569119"/>
                <a:gd name="connsiteY17" fmla="*/ 33337 h 885825"/>
                <a:gd name="connsiteX18" fmla="*/ 364332 w 569119"/>
                <a:gd name="connsiteY18" fmla="*/ 50006 h 885825"/>
                <a:gd name="connsiteX19" fmla="*/ 407194 w 569119"/>
                <a:gd name="connsiteY19" fmla="*/ 69056 h 885825"/>
                <a:gd name="connsiteX20" fmla="*/ 459582 w 569119"/>
                <a:gd name="connsiteY20" fmla="*/ 97631 h 885825"/>
                <a:gd name="connsiteX21" fmla="*/ 502444 w 569119"/>
                <a:gd name="connsiteY21" fmla="*/ 128587 h 885825"/>
                <a:gd name="connsiteX22" fmla="*/ 531019 w 569119"/>
                <a:gd name="connsiteY22" fmla="*/ 152400 h 885825"/>
                <a:gd name="connsiteX23" fmla="*/ 550069 w 569119"/>
                <a:gd name="connsiteY23" fmla="*/ 173831 h 885825"/>
                <a:gd name="connsiteX24" fmla="*/ 559594 w 569119"/>
                <a:gd name="connsiteY24" fmla="*/ 190500 h 885825"/>
                <a:gd name="connsiteX25" fmla="*/ 566738 w 569119"/>
                <a:gd name="connsiteY25" fmla="*/ 209550 h 885825"/>
                <a:gd name="connsiteX26" fmla="*/ 569119 w 569119"/>
                <a:gd name="connsiteY26" fmla="*/ 230981 h 885825"/>
                <a:gd name="connsiteX27" fmla="*/ 561975 w 569119"/>
                <a:gd name="connsiteY27" fmla="*/ 261937 h 885825"/>
                <a:gd name="connsiteX28" fmla="*/ 542925 w 569119"/>
                <a:gd name="connsiteY28" fmla="*/ 292893 h 885825"/>
                <a:gd name="connsiteX29" fmla="*/ 528638 w 569119"/>
                <a:gd name="connsiteY29" fmla="*/ 323850 h 885825"/>
                <a:gd name="connsiteX30" fmla="*/ 507207 w 569119"/>
                <a:gd name="connsiteY30" fmla="*/ 381000 h 885825"/>
                <a:gd name="connsiteX31" fmla="*/ 490538 w 569119"/>
                <a:gd name="connsiteY31" fmla="*/ 445293 h 885825"/>
                <a:gd name="connsiteX32" fmla="*/ 478632 w 569119"/>
                <a:gd name="connsiteY32" fmla="*/ 533400 h 885825"/>
                <a:gd name="connsiteX33" fmla="*/ 481013 w 569119"/>
                <a:gd name="connsiteY33" fmla="*/ 850106 h 885825"/>
                <a:gd name="connsiteX34" fmla="*/ 230982 w 569119"/>
                <a:gd name="connsiteY34" fmla="*/ 885825 h 885825"/>
                <a:gd name="connsiteX35" fmla="*/ 233363 w 569119"/>
                <a:gd name="connsiteY35" fmla="*/ 60483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885825">
                  <a:moveTo>
                    <a:pt x="233363" y="604837"/>
                  </a:moveTo>
                  <a:lnTo>
                    <a:pt x="226219" y="400050"/>
                  </a:lnTo>
                  <a:lnTo>
                    <a:pt x="221457" y="350043"/>
                  </a:lnTo>
                  <a:lnTo>
                    <a:pt x="209550" y="314325"/>
                  </a:lnTo>
                  <a:lnTo>
                    <a:pt x="185738" y="259556"/>
                  </a:lnTo>
                  <a:lnTo>
                    <a:pt x="154782" y="211931"/>
                  </a:lnTo>
                  <a:lnTo>
                    <a:pt x="116682" y="159543"/>
                  </a:lnTo>
                  <a:lnTo>
                    <a:pt x="66675" y="104775"/>
                  </a:lnTo>
                  <a:lnTo>
                    <a:pt x="30957" y="73818"/>
                  </a:lnTo>
                  <a:lnTo>
                    <a:pt x="4763" y="45243"/>
                  </a:lnTo>
                  <a:lnTo>
                    <a:pt x="0" y="35718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28575" y="0"/>
                  </a:lnTo>
                  <a:lnTo>
                    <a:pt x="97632" y="2381"/>
                  </a:lnTo>
                  <a:lnTo>
                    <a:pt x="171450" y="7143"/>
                  </a:lnTo>
                  <a:lnTo>
                    <a:pt x="242888" y="16668"/>
                  </a:lnTo>
                  <a:lnTo>
                    <a:pt x="307182" y="33337"/>
                  </a:lnTo>
                  <a:lnTo>
                    <a:pt x="364332" y="50006"/>
                  </a:lnTo>
                  <a:lnTo>
                    <a:pt x="407194" y="69056"/>
                  </a:lnTo>
                  <a:lnTo>
                    <a:pt x="459582" y="97631"/>
                  </a:lnTo>
                  <a:lnTo>
                    <a:pt x="502444" y="128587"/>
                  </a:lnTo>
                  <a:lnTo>
                    <a:pt x="531019" y="152400"/>
                  </a:lnTo>
                  <a:lnTo>
                    <a:pt x="550069" y="173831"/>
                  </a:lnTo>
                  <a:lnTo>
                    <a:pt x="559594" y="190500"/>
                  </a:lnTo>
                  <a:lnTo>
                    <a:pt x="566738" y="209550"/>
                  </a:lnTo>
                  <a:lnTo>
                    <a:pt x="569119" y="230981"/>
                  </a:lnTo>
                  <a:lnTo>
                    <a:pt x="561975" y="261937"/>
                  </a:lnTo>
                  <a:lnTo>
                    <a:pt x="542925" y="292893"/>
                  </a:lnTo>
                  <a:lnTo>
                    <a:pt x="528638" y="323850"/>
                  </a:lnTo>
                  <a:lnTo>
                    <a:pt x="507207" y="381000"/>
                  </a:lnTo>
                  <a:lnTo>
                    <a:pt x="490538" y="445293"/>
                  </a:lnTo>
                  <a:lnTo>
                    <a:pt x="478632" y="533400"/>
                  </a:lnTo>
                  <a:cubicBezTo>
                    <a:pt x="479426" y="638969"/>
                    <a:pt x="480219" y="744537"/>
                    <a:pt x="481013" y="850106"/>
                  </a:cubicBezTo>
                  <a:lnTo>
                    <a:pt x="230982" y="885825"/>
                  </a:lnTo>
                  <a:cubicBezTo>
                    <a:pt x="231776" y="792956"/>
                    <a:pt x="232569" y="700087"/>
                    <a:pt x="233363" y="6048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97E94E77-3119-4D08-9B18-E8490DD98C4E}"/>
                </a:ext>
              </a:extLst>
            </p:cNvPr>
            <p:cNvSpPr/>
            <p:nvPr/>
          </p:nvSpPr>
          <p:spPr>
            <a:xfrm>
              <a:off x="4465638" y="4267201"/>
              <a:ext cx="571500" cy="1319213"/>
            </a:xfrm>
            <a:custGeom>
              <a:avLst/>
              <a:gdLst>
                <a:gd name="connsiteX0" fmla="*/ 14287 w 571500"/>
                <a:gd name="connsiteY0" fmla="*/ 1071563 h 1319213"/>
                <a:gd name="connsiteX1" fmla="*/ 0 w 571500"/>
                <a:gd name="connsiteY1" fmla="*/ 990600 h 1319213"/>
                <a:gd name="connsiteX2" fmla="*/ 0 w 571500"/>
                <a:gd name="connsiteY2" fmla="*/ 921544 h 1319213"/>
                <a:gd name="connsiteX3" fmla="*/ 9525 w 571500"/>
                <a:gd name="connsiteY3" fmla="*/ 862013 h 1319213"/>
                <a:gd name="connsiteX4" fmla="*/ 28575 w 571500"/>
                <a:gd name="connsiteY4" fmla="*/ 802481 h 1319213"/>
                <a:gd name="connsiteX5" fmla="*/ 66675 w 571500"/>
                <a:gd name="connsiteY5" fmla="*/ 742950 h 1319213"/>
                <a:gd name="connsiteX6" fmla="*/ 119062 w 571500"/>
                <a:gd name="connsiteY6" fmla="*/ 683419 h 1319213"/>
                <a:gd name="connsiteX7" fmla="*/ 190500 w 571500"/>
                <a:gd name="connsiteY7" fmla="*/ 611981 h 1319213"/>
                <a:gd name="connsiteX8" fmla="*/ 245269 w 571500"/>
                <a:gd name="connsiteY8" fmla="*/ 564356 h 1319213"/>
                <a:gd name="connsiteX9" fmla="*/ 283369 w 571500"/>
                <a:gd name="connsiteY9" fmla="*/ 519113 h 1319213"/>
                <a:gd name="connsiteX10" fmla="*/ 323850 w 571500"/>
                <a:gd name="connsiteY10" fmla="*/ 452438 h 1319213"/>
                <a:gd name="connsiteX11" fmla="*/ 376237 w 571500"/>
                <a:gd name="connsiteY11" fmla="*/ 361950 h 1319213"/>
                <a:gd name="connsiteX12" fmla="*/ 421481 w 571500"/>
                <a:gd name="connsiteY12" fmla="*/ 257175 h 1319213"/>
                <a:gd name="connsiteX13" fmla="*/ 464344 w 571500"/>
                <a:gd name="connsiteY13" fmla="*/ 152400 h 1319213"/>
                <a:gd name="connsiteX14" fmla="*/ 502444 w 571500"/>
                <a:gd name="connsiteY14" fmla="*/ 45244 h 1319213"/>
                <a:gd name="connsiteX15" fmla="*/ 511969 w 571500"/>
                <a:gd name="connsiteY15" fmla="*/ 26194 h 1319213"/>
                <a:gd name="connsiteX16" fmla="*/ 526256 w 571500"/>
                <a:gd name="connsiteY16" fmla="*/ 9525 h 1319213"/>
                <a:gd name="connsiteX17" fmla="*/ 542925 w 571500"/>
                <a:gd name="connsiteY17" fmla="*/ 0 h 1319213"/>
                <a:gd name="connsiteX18" fmla="*/ 552450 w 571500"/>
                <a:gd name="connsiteY18" fmla="*/ 0 h 1319213"/>
                <a:gd name="connsiteX19" fmla="*/ 561975 w 571500"/>
                <a:gd name="connsiteY19" fmla="*/ 4763 h 1319213"/>
                <a:gd name="connsiteX20" fmla="*/ 571500 w 571500"/>
                <a:gd name="connsiteY20" fmla="*/ 19050 h 1319213"/>
                <a:gd name="connsiteX21" fmla="*/ 571500 w 571500"/>
                <a:gd name="connsiteY21" fmla="*/ 76200 h 1319213"/>
                <a:gd name="connsiteX22" fmla="*/ 550069 w 571500"/>
                <a:gd name="connsiteY22" fmla="*/ 233363 h 1319213"/>
                <a:gd name="connsiteX23" fmla="*/ 519112 w 571500"/>
                <a:gd name="connsiteY23" fmla="*/ 445294 h 1319213"/>
                <a:gd name="connsiteX24" fmla="*/ 500062 w 571500"/>
                <a:gd name="connsiteY24" fmla="*/ 590550 h 1319213"/>
                <a:gd name="connsiteX25" fmla="*/ 478631 w 571500"/>
                <a:gd name="connsiteY25" fmla="*/ 711994 h 1319213"/>
                <a:gd name="connsiteX26" fmla="*/ 440531 w 571500"/>
                <a:gd name="connsiteY26" fmla="*/ 866775 h 1319213"/>
                <a:gd name="connsiteX27" fmla="*/ 400050 w 571500"/>
                <a:gd name="connsiteY27" fmla="*/ 983456 h 1319213"/>
                <a:gd name="connsiteX28" fmla="*/ 338137 w 571500"/>
                <a:gd name="connsiteY28" fmla="*/ 1109663 h 1319213"/>
                <a:gd name="connsiteX29" fmla="*/ 261937 w 571500"/>
                <a:gd name="connsiteY29" fmla="*/ 1228725 h 1319213"/>
                <a:gd name="connsiteX30" fmla="*/ 202406 w 571500"/>
                <a:gd name="connsiteY30" fmla="*/ 1300163 h 1319213"/>
                <a:gd name="connsiteX31" fmla="*/ 185737 w 571500"/>
                <a:gd name="connsiteY31" fmla="*/ 1309688 h 1319213"/>
                <a:gd name="connsiteX32" fmla="*/ 154781 w 571500"/>
                <a:gd name="connsiteY32" fmla="*/ 1319213 h 1319213"/>
                <a:gd name="connsiteX33" fmla="*/ 126206 w 571500"/>
                <a:gd name="connsiteY33" fmla="*/ 1319213 h 1319213"/>
                <a:gd name="connsiteX34" fmla="*/ 107156 w 571500"/>
                <a:gd name="connsiteY34" fmla="*/ 1316831 h 1319213"/>
                <a:gd name="connsiteX35" fmla="*/ 95250 w 571500"/>
                <a:gd name="connsiteY35" fmla="*/ 1309688 h 1319213"/>
                <a:gd name="connsiteX36" fmla="*/ 76200 w 571500"/>
                <a:gd name="connsiteY36" fmla="*/ 1290638 h 1319213"/>
                <a:gd name="connsiteX37" fmla="*/ 57150 w 571500"/>
                <a:gd name="connsiteY37" fmla="*/ 1235869 h 1319213"/>
                <a:gd name="connsiteX38" fmla="*/ 14287 w 571500"/>
                <a:gd name="connsiteY38" fmla="*/ 1071563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71500" h="1319213">
                  <a:moveTo>
                    <a:pt x="14287" y="1071563"/>
                  </a:moveTo>
                  <a:lnTo>
                    <a:pt x="0" y="990600"/>
                  </a:lnTo>
                  <a:lnTo>
                    <a:pt x="0" y="921544"/>
                  </a:lnTo>
                  <a:lnTo>
                    <a:pt x="9525" y="862013"/>
                  </a:lnTo>
                  <a:lnTo>
                    <a:pt x="28575" y="802481"/>
                  </a:lnTo>
                  <a:lnTo>
                    <a:pt x="66675" y="742950"/>
                  </a:lnTo>
                  <a:lnTo>
                    <a:pt x="119062" y="683419"/>
                  </a:lnTo>
                  <a:lnTo>
                    <a:pt x="190500" y="611981"/>
                  </a:lnTo>
                  <a:lnTo>
                    <a:pt x="245269" y="564356"/>
                  </a:lnTo>
                  <a:lnTo>
                    <a:pt x="283369" y="519113"/>
                  </a:lnTo>
                  <a:lnTo>
                    <a:pt x="323850" y="452438"/>
                  </a:lnTo>
                  <a:lnTo>
                    <a:pt x="376237" y="361950"/>
                  </a:lnTo>
                  <a:lnTo>
                    <a:pt x="421481" y="257175"/>
                  </a:lnTo>
                  <a:lnTo>
                    <a:pt x="464344" y="152400"/>
                  </a:lnTo>
                  <a:lnTo>
                    <a:pt x="502444" y="45244"/>
                  </a:lnTo>
                  <a:lnTo>
                    <a:pt x="511969" y="26194"/>
                  </a:lnTo>
                  <a:lnTo>
                    <a:pt x="526256" y="9525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4763"/>
                  </a:lnTo>
                  <a:lnTo>
                    <a:pt x="571500" y="19050"/>
                  </a:lnTo>
                  <a:lnTo>
                    <a:pt x="571500" y="76200"/>
                  </a:lnTo>
                  <a:lnTo>
                    <a:pt x="550069" y="233363"/>
                  </a:lnTo>
                  <a:lnTo>
                    <a:pt x="519112" y="445294"/>
                  </a:lnTo>
                  <a:lnTo>
                    <a:pt x="500062" y="590550"/>
                  </a:lnTo>
                  <a:lnTo>
                    <a:pt x="478631" y="711994"/>
                  </a:lnTo>
                  <a:lnTo>
                    <a:pt x="440531" y="866775"/>
                  </a:lnTo>
                  <a:lnTo>
                    <a:pt x="400050" y="983456"/>
                  </a:lnTo>
                  <a:lnTo>
                    <a:pt x="338137" y="1109663"/>
                  </a:lnTo>
                  <a:lnTo>
                    <a:pt x="261937" y="1228725"/>
                  </a:lnTo>
                  <a:lnTo>
                    <a:pt x="202406" y="1300163"/>
                  </a:lnTo>
                  <a:lnTo>
                    <a:pt x="185737" y="1309688"/>
                  </a:lnTo>
                  <a:lnTo>
                    <a:pt x="154781" y="1319213"/>
                  </a:lnTo>
                  <a:lnTo>
                    <a:pt x="126206" y="1319213"/>
                  </a:lnTo>
                  <a:lnTo>
                    <a:pt x="107156" y="1316831"/>
                  </a:lnTo>
                  <a:lnTo>
                    <a:pt x="95250" y="1309688"/>
                  </a:lnTo>
                  <a:lnTo>
                    <a:pt x="76200" y="1290638"/>
                  </a:lnTo>
                  <a:lnTo>
                    <a:pt x="57150" y="1235869"/>
                  </a:lnTo>
                  <a:lnTo>
                    <a:pt x="14287" y="1071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5903DC2B-7E39-4FD0-9F8A-16B420D8ED63}"/>
                </a:ext>
              </a:extLst>
            </p:cNvPr>
            <p:cNvSpPr/>
            <p:nvPr/>
          </p:nvSpPr>
          <p:spPr>
            <a:xfrm>
              <a:off x="5549901" y="3640139"/>
              <a:ext cx="2619375" cy="1933575"/>
            </a:xfrm>
            <a:custGeom>
              <a:avLst/>
              <a:gdLst>
                <a:gd name="connsiteX0" fmla="*/ 901522 w 2619563"/>
                <a:gd name="connsiteY0" fmla="*/ 1728344 h 1934406"/>
                <a:gd name="connsiteX1" fmla="*/ 1084402 w 2619563"/>
                <a:gd name="connsiteY1" fmla="*/ 1808193 h 1934406"/>
                <a:gd name="connsiteX2" fmla="*/ 1213190 w 2619563"/>
                <a:gd name="connsiteY2" fmla="*/ 1849406 h 1934406"/>
                <a:gd name="connsiteX3" fmla="*/ 1336827 w 2619563"/>
                <a:gd name="connsiteY3" fmla="*/ 1880315 h 1934406"/>
                <a:gd name="connsiteX4" fmla="*/ 1483647 w 2619563"/>
                <a:gd name="connsiteY4" fmla="*/ 1906073 h 1934406"/>
                <a:gd name="connsiteX5" fmla="*/ 1594405 w 2619563"/>
                <a:gd name="connsiteY5" fmla="*/ 1918952 h 1934406"/>
                <a:gd name="connsiteX6" fmla="*/ 1736073 w 2619563"/>
                <a:gd name="connsiteY6" fmla="*/ 1929255 h 1934406"/>
                <a:gd name="connsiteX7" fmla="*/ 1944710 w 2619563"/>
                <a:gd name="connsiteY7" fmla="*/ 1934406 h 1934406"/>
                <a:gd name="connsiteX8" fmla="*/ 2096681 w 2619563"/>
                <a:gd name="connsiteY8" fmla="*/ 1931831 h 1934406"/>
                <a:gd name="connsiteX9" fmla="*/ 2238349 w 2619563"/>
                <a:gd name="connsiteY9" fmla="*/ 1918952 h 1934406"/>
                <a:gd name="connsiteX10" fmla="*/ 2374865 w 2619563"/>
                <a:gd name="connsiteY10" fmla="*/ 1903497 h 1934406"/>
                <a:gd name="connsiteX11" fmla="*/ 2498502 w 2619563"/>
                <a:gd name="connsiteY11" fmla="*/ 1877739 h 1934406"/>
                <a:gd name="connsiteX12" fmla="*/ 2557745 w 2619563"/>
                <a:gd name="connsiteY12" fmla="*/ 1857133 h 1934406"/>
                <a:gd name="connsiteX13" fmla="*/ 2583502 w 2619563"/>
                <a:gd name="connsiteY13" fmla="*/ 1839103 h 1934406"/>
                <a:gd name="connsiteX14" fmla="*/ 2601533 w 2619563"/>
                <a:gd name="connsiteY14" fmla="*/ 1810769 h 1934406"/>
                <a:gd name="connsiteX15" fmla="*/ 2614412 w 2619563"/>
                <a:gd name="connsiteY15" fmla="*/ 1782436 h 1934406"/>
                <a:gd name="connsiteX16" fmla="*/ 2619563 w 2619563"/>
                <a:gd name="connsiteY16" fmla="*/ 1756678 h 1934406"/>
                <a:gd name="connsiteX17" fmla="*/ 2619563 w 2619563"/>
                <a:gd name="connsiteY17" fmla="*/ 1728344 h 1934406"/>
                <a:gd name="connsiteX18" fmla="*/ 2614412 w 2619563"/>
                <a:gd name="connsiteY18" fmla="*/ 1702587 h 1934406"/>
                <a:gd name="connsiteX19" fmla="*/ 2596381 w 2619563"/>
                <a:gd name="connsiteY19" fmla="*/ 1679405 h 1934406"/>
                <a:gd name="connsiteX20" fmla="*/ 2513956 w 2619563"/>
                <a:gd name="connsiteY20" fmla="*/ 1627889 h 1934406"/>
                <a:gd name="connsiteX21" fmla="*/ 2385168 w 2619563"/>
                <a:gd name="connsiteY21" fmla="*/ 1560919 h 1934406"/>
                <a:gd name="connsiteX22" fmla="*/ 2287288 w 2619563"/>
                <a:gd name="connsiteY22" fmla="*/ 1506828 h 1934406"/>
                <a:gd name="connsiteX23" fmla="*/ 1955013 w 2619563"/>
                <a:gd name="connsiteY23" fmla="*/ 1573798 h 1934406"/>
                <a:gd name="connsiteX24" fmla="*/ 1934407 w 2619563"/>
                <a:gd name="connsiteY24" fmla="*/ 1594404 h 1934406"/>
                <a:gd name="connsiteX25" fmla="*/ 1911225 w 2619563"/>
                <a:gd name="connsiteY25" fmla="*/ 1607283 h 1934406"/>
                <a:gd name="connsiteX26" fmla="*/ 1880316 w 2619563"/>
                <a:gd name="connsiteY26" fmla="*/ 1615010 h 1934406"/>
                <a:gd name="connsiteX27" fmla="*/ 1792740 w 2619563"/>
                <a:gd name="connsiteY27" fmla="*/ 1622738 h 1934406"/>
                <a:gd name="connsiteX28" fmla="*/ 1589253 w 2619563"/>
                <a:gd name="connsiteY28" fmla="*/ 1615010 h 1934406"/>
                <a:gd name="connsiteX29" fmla="*/ 1398646 w 2619563"/>
                <a:gd name="connsiteY29" fmla="*/ 1596980 h 1934406"/>
                <a:gd name="connsiteX30" fmla="*/ 1200311 w 2619563"/>
                <a:gd name="connsiteY30" fmla="*/ 1560919 h 1934406"/>
                <a:gd name="connsiteX31" fmla="*/ 1094705 w 2619563"/>
                <a:gd name="connsiteY31" fmla="*/ 1535161 h 1934406"/>
                <a:gd name="connsiteX32" fmla="*/ 991674 w 2619563"/>
                <a:gd name="connsiteY32" fmla="*/ 1499100 h 1934406"/>
                <a:gd name="connsiteX33" fmla="*/ 932431 w 2619563"/>
                <a:gd name="connsiteY33" fmla="*/ 1470767 h 1934406"/>
                <a:gd name="connsiteX34" fmla="*/ 844855 w 2619563"/>
                <a:gd name="connsiteY34" fmla="*/ 1426979 h 1934406"/>
                <a:gd name="connsiteX35" fmla="*/ 770157 w 2619563"/>
                <a:gd name="connsiteY35" fmla="*/ 1375463 h 1934406"/>
                <a:gd name="connsiteX36" fmla="*/ 661975 w 2619563"/>
                <a:gd name="connsiteY36" fmla="*/ 1282735 h 1934406"/>
                <a:gd name="connsiteX37" fmla="*/ 584701 w 2619563"/>
                <a:gd name="connsiteY37" fmla="*/ 1205462 h 1934406"/>
                <a:gd name="connsiteX38" fmla="*/ 494549 w 2619563"/>
                <a:gd name="connsiteY38" fmla="*/ 1094704 h 1934406"/>
                <a:gd name="connsiteX39" fmla="*/ 396670 w 2619563"/>
                <a:gd name="connsiteY39" fmla="*/ 947885 h 1934406"/>
                <a:gd name="connsiteX40" fmla="*/ 309093 w 2619563"/>
                <a:gd name="connsiteY40" fmla="*/ 775308 h 1934406"/>
                <a:gd name="connsiteX41" fmla="*/ 247275 w 2619563"/>
                <a:gd name="connsiteY41" fmla="*/ 633640 h 1934406"/>
                <a:gd name="connsiteX42" fmla="*/ 195759 w 2619563"/>
                <a:gd name="connsiteY42" fmla="*/ 499700 h 1934406"/>
                <a:gd name="connsiteX43" fmla="*/ 123638 w 2619563"/>
                <a:gd name="connsiteY43" fmla="*/ 285911 h 1934406"/>
                <a:gd name="connsiteX44" fmla="*/ 56667 w 2619563"/>
                <a:gd name="connsiteY44" fmla="*/ 46364 h 1934406"/>
                <a:gd name="connsiteX45" fmla="*/ 46364 w 2619563"/>
                <a:gd name="connsiteY45" fmla="*/ 10303 h 1934406"/>
                <a:gd name="connsiteX46" fmla="*/ 36061 w 2619563"/>
                <a:gd name="connsiteY46" fmla="*/ 2575 h 1934406"/>
                <a:gd name="connsiteX47" fmla="*/ 23182 w 2619563"/>
                <a:gd name="connsiteY47" fmla="*/ 0 h 1934406"/>
                <a:gd name="connsiteX48" fmla="*/ 5152 w 2619563"/>
                <a:gd name="connsiteY48" fmla="*/ 5151 h 1934406"/>
                <a:gd name="connsiteX49" fmla="*/ 0 w 2619563"/>
                <a:gd name="connsiteY49" fmla="*/ 33485 h 1934406"/>
                <a:gd name="connsiteX50" fmla="*/ 7728 w 2619563"/>
                <a:gd name="connsiteY50" fmla="*/ 139091 h 1934406"/>
                <a:gd name="connsiteX51" fmla="*/ 33485 w 2619563"/>
                <a:gd name="connsiteY51" fmla="*/ 301365 h 1934406"/>
                <a:gd name="connsiteX52" fmla="*/ 61819 w 2619563"/>
                <a:gd name="connsiteY52" fmla="*/ 443033 h 1934406"/>
                <a:gd name="connsiteX53" fmla="*/ 92728 w 2619563"/>
                <a:gd name="connsiteY53" fmla="*/ 566670 h 1934406"/>
                <a:gd name="connsiteX54" fmla="*/ 123638 w 2619563"/>
                <a:gd name="connsiteY54" fmla="*/ 692883 h 1934406"/>
                <a:gd name="connsiteX55" fmla="*/ 175153 w 2619563"/>
                <a:gd name="connsiteY55" fmla="*/ 834551 h 1934406"/>
                <a:gd name="connsiteX56" fmla="*/ 221517 w 2619563"/>
                <a:gd name="connsiteY56" fmla="*/ 953036 h 1934406"/>
                <a:gd name="connsiteX57" fmla="*/ 285911 w 2619563"/>
                <a:gd name="connsiteY57" fmla="*/ 1079249 h 1934406"/>
                <a:gd name="connsiteX58" fmla="*/ 340003 w 2619563"/>
                <a:gd name="connsiteY58" fmla="*/ 1177129 h 1934406"/>
                <a:gd name="connsiteX59" fmla="*/ 419852 w 2619563"/>
                <a:gd name="connsiteY59" fmla="*/ 1295614 h 1934406"/>
                <a:gd name="connsiteX60" fmla="*/ 491973 w 2619563"/>
                <a:gd name="connsiteY60" fmla="*/ 1388342 h 1934406"/>
                <a:gd name="connsiteX61" fmla="*/ 556368 w 2619563"/>
                <a:gd name="connsiteY61" fmla="*/ 1460464 h 1934406"/>
                <a:gd name="connsiteX62" fmla="*/ 625914 w 2619563"/>
                <a:gd name="connsiteY62" fmla="*/ 1532585 h 1934406"/>
                <a:gd name="connsiteX63" fmla="*/ 705763 w 2619563"/>
                <a:gd name="connsiteY63" fmla="*/ 1604707 h 1934406"/>
                <a:gd name="connsiteX64" fmla="*/ 801066 w 2619563"/>
                <a:gd name="connsiteY64" fmla="*/ 1666526 h 1934406"/>
                <a:gd name="connsiteX65" fmla="*/ 901522 w 2619563"/>
                <a:gd name="connsiteY65" fmla="*/ 1728344 h 19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619563" h="1934406">
                  <a:moveTo>
                    <a:pt x="901522" y="1728344"/>
                  </a:moveTo>
                  <a:lnTo>
                    <a:pt x="1084402" y="1808193"/>
                  </a:lnTo>
                  <a:lnTo>
                    <a:pt x="1213190" y="1849406"/>
                  </a:lnTo>
                  <a:lnTo>
                    <a:pt x="1336827" y="1880315"/>
                  </a:lnTo>
                  <a:lnTo>
                    <a:pt x="1483647" y="1906073"/>
                  </a:lnTo>
                  <a:lnTo>
                    <a:pt x="1594405" y="1918952"/>
                  </a:lnTo>
                  <a:lnTo>
                    <a:pt x="1736073" y="1929255"/>
                  </a:lnTo>
                  <a:lnTo>
                    <a:pt x="1944710" y="1934406"/>
                  </a:lnTo>
                  <a:lnTo>
                    <a:pt x="2096681" y="1931831"/>
                  </a:lnTo>
                  <a:lnTo>
                    <a:pt x="2238349" y="1918952"/>
                  </a:lnTo>
                  <a:lnTo>
                    <a:pt x="2374865" y="1903497"/>
                  </a:lnTo>
                  <a:lnTo>
                    <a:pt x="2498502" y="1877739"/>
                  </a:lnTo>
                  <a:lnTo>
                    <a:pt x="2557745" y="1857133"/>
                  </a:lnTo>
                  <a:lnTo>
                    <a:pt x="2583502" y="1839103"/>
                  </a:lnTo>
                  <a:lnTo>
                    <a:pt x="2601533" y="1810769"/>
                  </a:lnTo>
                  <a:lnTo>
                    <a:pt x="2614412" y="1782436"/>
                  </a:lnTo>
                  <a:lnTo>
                    <a:pt x="2619563" y="1756678"/>
                  </a:lnTo>
                  <a:lnTo>
                    <a:pt x="2619563" y="1728344"/>
                  </a:lnTo>
                  <a:lnTo>
                    <a:pt x="2614412" y="1702587"/>
                  </a:lnTo>
                  <a:lnTo>
                    <a:pt x="2596381" y="1679405"/>
                  </a:lnTo>
                  <a:lnTo>
                    <a:pt x="2513956" y="1627889"/>
                  </a:lnTo>
                  <a:lnTo>
                    <a:pt x="2385168" y="1560919"/>
                  </a:lnTo>
                  <a:lnTo>
                    <a:pt x="2287288" y="1506828"/>
                  </a:lnTo>
                  <a:lnTo>
                    <a:pt x="1955013" y="1573798"/>
                  </a:lnTo>
                  <a:lnTo>
                    <a:pt x="1934407" y="1594404"/>
                  </a:lnTo>
                  <a:lnTo>
                    <a:pt x="1911225" y="1607283"/>
                  </a:lnTo>
                  <a:lnTo>
                    <a:pt x="1880316" y="1615010"/>
                  </a:lnTo>
                  <a:lnTo>
                    <a:pt x="1792740" y="1622738"/>
                  </a:lnTo>
                  <a:lnTo>
                    <a:pt x="1589253" y="1615010"/>
                  </a:lnTo>
                  <a:lnTo>
                    <a:pt x="1398646" y="1596980"/>
                  </a:lnTo>
                  <a:lnTo>
                    <a:pt x="1200311" y="1560919"/>
                  </a:lnTo>
                  <a:lnTo>
                    <a:pt x="1094705" y="1535161"/>
                  </a:lnTo>
                  <a:lnTo>
                    <a:pt x="991674" y="1499100"/>
                  </a:lnTo>
                  <a:lnTo>
                    <a:pt x="932431" y="1470767"/>
                  </a:lnTo>
                  <a:lnTo>
                    <a:pt x="844855" y="1426979"/>
                  </a:lnTo>
                  <a:lnTo>
                    <a:pt x="770157" y="1375463"/>
                  </a:lnTo>
                  <a:lnTo>
                    <a:pt x="661975" y="1282735"/>
                  </a:lnTo>
                  <a:lnTo>
                    <a:pt x="584701" y="1205462"/>
                  </a:lnTo>
                  <a:lnTo>
                    <a:pt x="494549" y="1094704"/>
                  </a:lnTo>
                  <a:lnTo>
                    <a:pt x="396670" y="947885"/>
                  </a:lnTo>
                  <a:lnTo>
                    <a:pt x="309093" y="775308"/>
                  </a:lnTo>
                  <a:lnTo>
                    <a:pt x="247275" y="633640"/>
                  </a:lnTo>
                  <a:lnTo>
                    <a:pt x="195759" y="499700"/>
                  </a:lnTo>
                  <a:lnTo>
                    <a:pt x="123638" y="285911"/>
                  </a:lnTo>
                  <a:lnTo>
                    <a:pt x="56667" y="46364"/>
                  </a:lnTo>
                  <a:lnTo>
                    <a:pt x="46364" y="10303"/>
                  </a:lnTo>
                  <a:lnTo>
                    <a:pt x="36061" y="2575"/>
                  </a:lnTo>
                  <a:lnTo>
                    <a:pt x="23182" y="0"/>
                  </a:lnTo>
                  <a:lnTo>
                    <a:pt x="5152" y="5151"/>
                  </a:lnTo>
                  <a:lnTo>
                    <a:pt x="0" y="33485"/>
                  </a:lnTo>
                  <a:lnTo>
                    <a:pt x="7728" y="139091"/>
                  </a:lnTo>
                  <a:lnTo>
                    <a:pt x="33485" y="301365"/>
                  </a:lnTo>
                  <a:lnTo>
                    <a:pt x="61819" y="443033"/>
                  </a:lnTo>
                  <a:lnTo>
                    <a:pt x="92728" y="566670"/>
                  </a:lnTo>
                  <a:lnTo>
                    <a:pt x="123638" y="692883"/>
                  </a:lnTo>
                  <a:lnTo>
                    <a:pt x="175153" y="834551"/>
                  </a:lnTo>
                  <a:lnTo>
                    <a:pt x="221517" y="953036"/>
                  </a:lnTo>
                  <a:lnTo>
                    <a:pt x="285911" y="1079249"/>
                  </a:lnTo>
                  <a:lnTo>
                    <a:pt x="340003" y="1177129"/>
                  </a:lnTo>
                  <a:lnTo>
                    <a:pt x="419852" y="1295614"/>
                  </a:lnTo>
                  <a:lnTo>
                    <a:pt x="491973" y="1388342"/>
                  </a:lnTo>
                  <a:lnTo>
                    <a:pt x="556368" y="1460464"/>
                  </a:lnTo>
                  <a:lnTo>
                    <a:pt x="625914" y="1532585"/>
                  </a:lnTo>
                  <a:lnTo>
                    <a:pt x="705763" y="1604707"/>
                  </a:lnTo>
                  <a:lnTo>
                    <a:pt x="801066" y="1666526"/>
                  </a:lnTo>
                  <a:lnTo>
                    <a:pt x="901522" y="1728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65BE0308-EBAE-402E-8720-121F194CDE97}"/>
                </a:ext>
              </a:extLst>
            </p:cNvPr>
            <p:cNvSpPr/>
            <p:nvPr/>
          </p:nvSpPr>
          <p:spPr>
            <a:xfrm>
              <a:off x="7481888" y="3303589"/>
              <a:ext cx="817562" cy="1108075"/>
            </a:xfrm>
            <a:custGeom>
              <a:avLst/>
              <a:gdLst>
                <a:gd name="connsiteX0" fmla="*/ 421481 w 816768"/>
                <a:gd name="connsiteY0" fmla="*/ 778669 h 1109662"/>
                <a:gd name="connsiteX1" fmla="*/ 297656 w 816768"/>
                <a:gd name="connsiteY1" fmla="*/ 504825 h 1109662"/>
                <a:gd name="connsiteX2" fmla="*/ 202406 w 816768"/>
                <a:gd name="connsiteY2" fmla="*/ 335756 h 1109662"/>
                <a:gd name="connsiteX3" fmla="*/ 130968 w 816768"/>
                <a:gd name="connsiteY3" fmla="*/ 223837 h 1109662"/>
                <a:gd name="connsiteX4" fmla="*/ 16668 w 816768"/>
                <a:gd name="connsiteY4" fmla="*/ 69056 h 1109662"/>
                <a:gd name="connsiteX5" fmla="*/ 2381 w 816768"/>
                <a:gd name="connsiteY5" fmla="*/ 45244 h 1109662"/>
                <a:gd name="connsiteX6" fmla="*/ 0 w 816768"/>
                <a:gd name="connsiteY6" fmla="*/ 26194 h 1109662"/>
                <a:gd name="connsiteX7" fmla="*/ 0 w 816768"/>
                <a:gd name="connsiteY7" fmla="*/ 16669 h 1109662"/>
                <a:gd name="connsiteX8" fmla="*/ 2381 w 816768"/>
                <a:gd name="connsiteY8" fmla="*/ 4762 h 1109662"/>
                <a:gd name="connsiteX9" fmla="*/ 19050 w 816768"/>
                <a:gd name="connsiteY9" fmla="*/ 0 h 1109662"/>
                <a:gd name="connsiteX10" fmla="*/ 47625 w 816768"/>
                <a:gd name="connsiteY10" fmla="*/ 7144 h 1109662"/>
                <a:gd name="connsiteX11" fmla="*/ 109537 w 816768"/>
                <a:gd name="connsiteY11" fmla="*/ 54769 h 1109662"/>
                <a:gd name="connsiteX12" fmla="*/ 230981 w 816768"/>
                <a:gd name="connsiteY12" fmla="*/ 145256 h 1109662"/>
                <a:gd name="connsiteX13" fmla="*/ 359568 w 816768"/>
                <a:gd name="connsiteY13" fmla="*/ 254794 h 1109662"/>
                <a:gd name="connsiteX14" fmla="*/ 473868 w 816768"/>
                <a:gd name="connsiteY14" fmla="*/ 352425 h 1109662"/>
                <a:gd name="connsiteX15" fmla="*/ 526256 w 816768"/>
                <a:gd name="connsiteY15" fmla="*/ 409575 h 1109662"/>
                <a:gd name="connsiteX16" fmla="*/ 597693 w 816768"/>
                <a:gd name="connsiteY16" fmla="*/ 488156 h 1109662"/>
                <a:gd name="connsiteX17" fmla="*/ 659606 w 816768"/>
                <a:gd name="connsiteY17" fmla="*/ 573881 h 1109662"/>
                <a:gd name="connsiteX18" fmla="*/ 716756 w 816768"/>
                <a:gd name="connsiteY18" fmla="*/ 669131 h 1109662"/>
                <a:gd name="connsiteX19" fmla="*/ 750093 w 816768"/>
                <a:gd name="connsiteY19" fmla="*/ 726281 h 1109662"/>
                <a:gd name="connsiteX20" fmla="*/ 781050 w 816768"/>
                <a:gd name="connsiteY20" fmla="*/ 800100 h 1109662"/>
                <a:gd name="connsiteX21" fmla="*/ 802481 w 816768"/>
                <a:gd name="connsiteY21" fmla="*/ 881062 h 1109662"/>
                <a:gd name="connsiteX22" fmla="*/ 812006 w 816768"/>
                <a:gd name="connsiteY22" fmla="*/ 916781 h 1109662"/>
                <a:gd name="connsiteX23" fmla="*/ 816768 w 816768"/>
                <a:gd name="connsiteY23" fmla="*/ 966787 h 1109662"/>
                <a:gd name="connsiteX24" fmla="*/ 814387 w 816768"/>
                <a:gd name="connsiteY24" fmla="*/ 1019175 h 1109662"/>
                <a:gd name="connsiteX25" fmla="*/ 804862 w 816768"/>
                <a:gd name="connsiteY25" fmla="*/ 1052512 h 1109662"/>
                <a:gd name="connsiteX26" fmla="*/ 795337 w 816768"/>
                <a:gd name="connsiteY26" fmla="*/ 1069181 h 1109662"/>
                <a:gd name="connsiteX27" fmla="*/ 776287 w 816768"/>
                <a:gd name="connsiteY27" fmla="*/ 1083469 h 1109662"/>
                <a:gd name="connsiteX28" fmla="*/ 738187 w 816768"/>
                <a:gd name="connsiteY28" fmla="*/ 1100137 h 1109662"/>
                <a:gd name="connsiteX29" fmla="*/ 692943 w 816768"/>
                <a:gd name="connsiteY29" fmla="*/ 1104900 h 1109662"/>
                <a:gd name="connsiteX30" fmla="*/ 642937 w 816768"/>
                <a:gd name="connsiteY30" fmla="*/ 1109662 h 1109662"/>
                <a:gd name="connsiteX31" fmla="*/ 619125 w 816768"/>
                <a:gd name="connsiteY31" fmla="*/ 1104900 h 1109662"/>
                <a:gd name="connsiteX32" fmla="*/ 595312 w 816768"/>
                <a:gd name="connsiteY32" fmla="*/ 1092994 h 1109662"/>
                <a:gd name="connsiteX33" fmla="*/ 566737 w 816768"/>
                <a:gd name="connsiteY33" fmla="*/ 1071562 h 1109662"/>
                <a:gd name="connsiteX34" fmla="*/ 523875 w 816768"/>
                <a:gd name="connsiteY34" fmla="*/ 1023937 h 1109662"/>
                <a:gd name="connsiteX35" fmla="*/ 488156 w 816768"/>
                <a:gd name="connsiteY35" fmla="*/ 969169 h 1109662"/>
                <a:gd name="connsiteX36" fmla="*/ 469106 w 816768"/>
                <a:gd name="connsiteY36" fmla="*/ 921544 h 1109662"/>
                <a:gd name="connsiteX37" fmla="*/ 421481 w 816768"/>
                <a:gd name="connsiteY37" fmla="*/ 778669 h 110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6768" h="1109662">
                  <a:moveTo>
                    <a:pt x="421481" y="778669"/>
                  </a:moveTo>
                  <a:lnTo>
                    <a:pt x="297656" y="504825"/>
                  </a:lnTo>
                  <a:lnTo>
                    <a:pt x="202406" y="335756"/>
                  </a:lnTo>
                  <a:lnTo>
                    <a:pt x="130968" y="223837"/>
                  </a:lnTo>
                  <a:lnTo>
                    <a:pt x="16668" y="69056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2381" y="4762"/>
                  </a:lnTo>
                  <a:lnTo>
                    <a:pt x="19050" y="0"/>
                  </a:lnTo>
                  <a:lnTo>
                    <a:pt x="47625" y="7144"/>
                  </a:lnTo>
                  <a:lnTo>
                    <a:pt x="109537" y="54769"/>
                  </a:lnTo>
                  <a:lnTo>
                    <a:pt x="230981" y="145256"/>
                  </a:lnTo>
                  <a:lnTo>
                    <a:pt x="359568" y="254794"/>
                  </a:lnTo>
                  <a:lnTo>
                    <a:pt x="473868" y="352425"/>
                  </a:lnTo>
                  <a:lnTo>
                    <a:pt x="526256" y="409575"/>
                  </a:lnTo>
                  <a:lnTo>
                    <a:pt x="597693" y="488156"/>
                  </a:lnTo>
                  <a:lnTo>
                    <a:pt x="659606" y="573881"/>
                  </a:lnTo>
                  <a:lnTo>
                    <a:pt x="716756" y="669131"/>
                  </a:lnTo>
                  <a:lnTo>
                    <a:pt x="750093" y="726281"/>
                  </a:lnTo>
                  <a:lnTo>
                    <a:pt x="781050" y="800100"/>
                  </a:lnTo>
                  <a:lnTo>
                    <a:pt x="802481" y="881062"/>
                  </a:lnTo>
                  <a:lnTo>
                    <a:pt x="812006" y="916781"/>
                  </a:lnTo>
                  <a:lnTo>
                    <a:pt x="816768" y="966787"/>
                  </a:lnTo>
                  <a:lnTo>
                    <a:pt x="814387" y="1019175"/>
                  </a:lnTo>
                  <a:lnTo>
                    <a:pt x="804862" y="1052512"/>
                  </a:lnTo>
                  <a:lnTo>
                    <a:pt x="795337" y="1069181"/>
                  </a:lnTo>
                  <a:lnTo>
                    <a:pt x="776287" y="1083469"/>
                  </a:lnTo>
                  <a:lnTo>
                    <a:pt x="738187" y="1100137"/>
                  </a:lnTo>
                  <a:lnTo>
                    <a:pt x="692943" y="1104900"/>
                  </a:lnTo>
                  <a:lnTo>
                    <a:pt x="642937" y="1109662"/>
                  </a:lnTo>
                  <a:lnTo>
                    <a:pt x="619125" y="1104900"/>
                  </a:lnTo>
                  <a:lnTo>
                    <a:pt x="595312" y="1092994"/>
                  </a:lnTo>
                  <a:lnTo>
                    <a:pt x="566737" y="1071562"/>
                  </a:lnTo>
                  <a:lnTo>
                    <a:pt x="523875" y="1023937"/>
                  </a:lnTo>
                  <a:lnTo>
                    <a:pt x="488156" y="969169"/>
                  </a:lnTo>
                  <a:lnTo>
                    <a:pt x="469106" y="921544"/>
                  </a:lnTo>
                  <a:lnTo>
                    <a:pt x="421481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624D0732-0713-440C-9CC0-6942B284AC63}"/>
                </a:ext>
              </a:extLst>
            </p:cNvPr>
            <p:cNvSpPr/>
            <p:nvPr/>
          </p:nvSpPr>
          <p:spPr>
            <a:xfrm>
              <a:off x="6084888" y="3192463"/>
              <a:ext cx="596900" cy="831850"/>
            </a:xfrm>
            <a:custGeom>
              <a:avLst/>
              <a:gdLst>
                <a:gd name="connsiteX0" fmla="*/ 228600 w 597694"/>
                <a:gd name="connsiteY0" fmla="*/ 621507 h 831057"/>
                <a:gd name="connsiteX1" fmla="*/ 150019 w 597694"/>
                <a:gd name="connsiteY1" fmla="*/ 488157 h 831057"/>
                <a:gd name="connsiteX2" fmla="*/ 95250 w 597694"/>
                <a:gd name="connsiteY2" fmla="*/ 366713 h 831057"/>
                <a:gd name="connsiteX3" fmla="*/ 61912 w 597694"/>
                <a:gd name="connsiteY3" fmla="*/ 269082 h 831057"/>
                <a:gd name="connsiteX4" fmla="*/ 9525 w 597694"/>
                <a:gd name="connsiteY4" fmla="*/ 88107 h 831057"/>
                <a:gd name="connsiteX5" fmla="*/ 0 w 597694"/>
                <a:gd name="connsiteY5" fmla="*/ 38100 h 831057"/>
                <a:gd name="connsiteX6" fmla="*/ 0 w 597694"/>
                <a:gd name="connsiteY6" fmla="*/ 16669 h 831057"/>
                <a:gd name="connsiteX7" fmla="*/ 2381 w 597694"/>
                <a:gd name="connsiteY7" fmla="*/ 4763 h 831057"/>
                <a:gd name="connsiteX8" fmla="*/ 9525 w 597694"/>
                <a:gd name="connsiteY8" fmla="*/ 2382 h 831057"/>
                <a:gd name="connsiteX9" fmla="*/ 14287 w 597694"/>
                <a:gd name="connsiteY9" fmla="*/ 0 h 831057"/>
                <a:gd name="connsiteX10" fmla="*/ 42862 w 597694"/>
                <a:gd name="connsiteY10" fmla="*/ 4763 h 831057"/>
                <a:gd name="connsiteX11" fmla="*/ 66675 w 597694"/>
                <a:gd name="connsiteY11" fmla="*/ 33338 h 831057"/>
                <a:gd name="connsiteX12" fmla="*/ 142875 w 597694"/>
                <a:gd name="connsiteY12" fmla="*/ 130969 h 831057"/>
                <a:gd name="connsiteX13" fmla="*/ 202406 w 597694"/>
                <a:gd name="connsiteY13" fmla="*/ 200025 h 831057"/>
                <a:gd name="connsiteX14" fmla="*/ 252412 w 597694"/>
                <a:gd name="connsiteY14" fmla="*/ 252413 h 831057"/>
                <a:gd name="connsiteX15" fmla="*/ 321469 w 597694"/>
                <a:gd name="connsiteY15" fmla="*/ 309563 h 831057"/>
                <a:gd name="connsiteX16" fmla="*/ 371475 w 597694"/>
                <a:gd name="connsiteY16" fmla="*/ 342900 h 831057"/>
                <a:gd name="connsiteX17" fmla="*/ 428625 w 597694"/>
                <a:gd name="connsiteY17" fmla="*/ 369094 h 831057"/>
                <a:gd name="connsiteX18" fmla="*/ 476250 w 597694"/>
                <a:gd name="connsiteY18" fmla="*/ 376238 h 831057"/>
                <a:gd name="connsiteX19" fmla="*/ 597694 w 597694"/>
                <a:gd name="connsiteY19" fmla="*/ 583407 h 831057"/>
                <a:gd name="connsiteX20" fmla="*/ 576262 w 597694"/>
                <a:gd name="connsiteY20" fmla="*/ 671513 h 831057"/>
                <a:gd name="connsiteX21" fmla="*/ 557212 w 597694"/>
                <a:gd name="connsiteY21" fmla="*/ 742950 h 831057"/>
                <a:gd name="connsiteX22" fmla="*/ 531019 w 597694"/>
                <a:gd name="connsiteY22" fmla="*/ 792957 h 831057"/>
                <a:gd name="connsiteX23" fmla="*/ 502444 w 597694"/>
                <a:gd name="connsiteY23" fmla="*/ 819150 h 831057"/>
                <a:gd name="connsiteX24" fmla="*/ 473869 w 597694"/>
                <a:gd name="connsiteY24" fmla="*/ 828675 h 831057"/>
                <a:gd name="connsiteX25" fmla="*/ 442912 w 597694"/>
                <a:gd name="connsiteY25" fmla="*/ 831057 h 831057"/>
                <a:gd name="connsiteX26" fmla="*/ 404812 w 597694"/>
                <a:gd name="connsiteY26" fmla="*/ 823913 h 831057"/>
                <a:gd name="connsiteX27" fmla="*/ 373856 w 597694"/>
                <a:gd name="connsiteY27" fmla="*/ 807244 h 831057"/>
                <a:gd name="connsiteX28" fmla="*/ 297656 w 597694"/>
                <a:gd name="connsiteY28" fmla="*/ 721519 h 831057"/>
                <a:gd name="connsiteX29" fmla="*/ 228600 w 597694"/>
                <a:gd name="connsiteY29" fmla="*/ 6215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97694" h="831057">
                  <a:moveTo>
                    <a:pt x="228600" y="621507"/>
                  </a:moveTo>
                  <a:lnTo>
                    <a:pt x="150019" y="488157"/>
                  </a:lnTo>
                  <a:lnTo>
                    <a:pt x="95250" y="366713"/>
                  </a:lnTo>
                  <a:lnTo>
                    <a:pt x="61912" y="269082"/>
                  </a:lnTo>
                  <a:lnTo>
                    <a:pt x="9525" y="8810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2382"/>
                  </a:lnTo>
                  <a:lnTo>
                    <a:pt x="14287" y="0"/>
                  </a:lnTo>
                  <a:lnTo>
                    <a:pt x="42862" y="4763"/>
                  </a:lnTo>
                  <a:lnTo>
                    <a:pt x="66675" y="33338"/>
                  </a:lnTo>
                  <a:lnTo>
                    <a:pt x="142875" y="130969"/>
                  </a:lnTo>
                  <a:lnTo>
                    <a:pt x="202406" y="200025"/>
                  </a:lnTo>
                  <a:lnTo>
                    <a:pt x="252412" y="252413"/>
                  </a:lnTo>
                  <a:lnTo>
                    <a:pt x="321469" y="309563"/>
                  </a:lnTo>
                  <a:lnTo>
                    <a:pt x="371475" y="342900"/>
                  </a:lnTo>
                  <a:lnTo>
                    <a:pt x="428625" y="369094"/>
                  </a:lnTo>
                  <a:lnTo>
                    <a:pt x="476250" y="376238"/>
                  </a:lnTo>
                  <a:lnTo>
                    <a:pt x="597694" y="583407"/>
                  </a:lnTo>
                  <a:lnTo>
                    <a:pt x="576262" y="671513"/>
                  </a:lnTo>
                  <a:lnTo>
                    <a:pt x="557212" y="742950"/>
                  </a:lnTo>
                  <a:lnTo>
                    <a:pt x="531019" y="792957"/>
                  </a:lnTo>
                  <a:lnTo>
                    <a:pt x="502444" y="819150"/>
                  </a:lnTo>
                  <a:lnTo>
                    <a:pt x="473869" y="828675"/>
                  </a:lnTo>
                  <a:lnTo>
                    <a:pt x="442912" y="831057"/>
                  </a:lnTo>
                  <a:lnTo>
                    <a:pt x="404812" y="823913"/>
                  </a:lnTo>
                  <a:lnTo>
                    <a:pt x="373856" y="807244"/>
                  </a:lnTo>
                  <a:lnTo>
                    <a:pt x="297656" y="721519"/>
                  </a:lnTo>
                  <a:lnTo>
                    <a:pt x="228600" y="6215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66E953E-7F6F-4028-AA7E-0DF1035BD7FB}"/>
                </a:ext>
              </a:extLst>
            </p:cNvPr>
            <p:cNvSpPr/>
            <p:nvPr/>
          </p:nvSpPr>
          <p:spPr>
            <a:xfrm>
              <a:off x="4600575" y="1955801"/>
              <a:ext cx="3251200" cy="606425"/>
            </a:xfrm>
            <a:custGeom>
              <a:avLst/>
              <a:gdLst>
                <a:gd name="connsiteX0" fmla="*/ 1228725 w 3251200"/>
                <a:gd name="connsiteY0" fmla="*/ 454025 h 606425"/>
                <a:gd name="connsiteX1" fmla="*/ 511175 w 3251200"/>
                <a:gd name="connsiteY1" fmla="*/ 558800 h 606425"/>
                <a:gd name="connsiteX2" fmla="*/ 209550 w 3251200"/>
                <a:gd name="connsiteY2" fmla="*/ 606425 h 606425"/>
                <a:gd name="connsiteX3" fmla="*/ 19050 w 3251200"/>
                <a:gd name="connsiteY3" fmla="*/ 571500 h 606425"/>
                <a:gd name="connsiteX4" fmla="*/ 0 w 3251200"/>
                <a:gd name="connsiteY4" fmla="*/ 425450 h 606425"/>
                <a:gd name="connsiteX5" fmla="*/ 209550 w 3251200"/>
                <a:gd name="connsiteY5" fmla="*/ 434975 h 606425"/>
                <a:gd name="connsiteX6" fmla="*/ 393700 w 3251200"/>
                <a:gd name="connsiteY6" fmla="*/ 406400 h 606425"/>
                <a:gd name="connsiteX7" fmla="*/ 927100 w 3251200"/>
                <a:gd name="connsiteY7" fmla="*/ 314325 h 606425"/>
                <a:gd name="connsiteX8" fmla="*/ 1343025 w 3251200"/>
                <a:gd name="connsiteY8" fmla="*/ 241300 h 606425"/>
                <a:gd name="connsiteX9" fmla="*/ 1562100 w 3251200"/>
                <a:gd name="connsiteY9" fmla="*/ 225425 h 606425"/>
                <a:gd name="connsiteX10" fmla="*/ 1835150 w 3251200"/>
                <a:gd name="connsiteY10" fmla="*/ 196850 h 606425"/>
                <a:gd name="connsiteX11" fmla="*/ 2174875 w 3251200"/>
                <a:gd name="connsiteY11" fmla="*/ 146050 h 606425"/>
                <a:gd name="connsiteX12" fmla="*/ 2695575 w 3251200"/>
                <a:gd name="connsiteY12" fmla="*/ 63500 h 606425"/>
                <a:gd name="connsiteX13" fmla="*/ 2800350 w 3251200"/>
                <a:gd name="connsiteY13" fmla="*/ 0 h 606425"/>
                <a:gd name="connsiteX14" fmla="*/ 2847975 w 3251200"/>
                <a:gd name="connsiteY14" fmla="*/ 6350 h 606425"/>
                <a:gd name="connsiteX15" fmla="*/ 2930525 w 3251200"/>
                <a:gd name="connsiteY15" fmla="*/ 25400 h 606425"/>
                <a:gd name="connsiteX16" fmla="*/ 3009900 w 3251200"/>
                <a:gd name="connsiteY16" fmla="*/ 47625 h 606425"/>
                <a:gd name="connsiteX17" fmla="*/ 3057525 w 3251200"/>
                <a:gd name="connsiteY17" fmla="*/ 66675 h 606425"/>
                <a:gd name="connsiteX18" fmla="*/ 3105150 w 3251200"/>
                <a:gd name="connsiteY18" fmla="*/ 85725 h 606425"/>
                <a:gd name="connsiteX19" fmla="*/ 3130550 w 3251200"/>
                <a:gd name="connsiteY19" fmla="*/ 98425 h 606425"/>
                <a:gd name="connsiteX20" fmla="*/ 3155950 w 3251200"/>
                <a:gd name="connsiteY20" fmla="*/ 114300 h 606425"/>
                <a:gd name="connsiteX21" fmla="*/ 3181350 w 3251200"/>
                <a:gd name="connsiteY21" fmla="*/ 136525 h 606425"/>
                <a:gd name="connsiteX22" fmla="*/ 3219450 w 3251200"/>
                <a:gd name="connsiteY22" fmla="*/ 174625 h 606425"/>
                <a:gd name="connsiteX23" fmla="*/ 3244850 w 3251200"/>
                <a:gd name="connsiteY23" fmla="*/ 206375 h 606425"/>
                <a:gd name="connsiteX24" fmla="*/ 3251200 w 3251200"/>
                <a:gd name="connsiteY24" fmla="*/ 228600 h 606425"/>
                <a:gd name="connsiteX25" fmla="*/ 3244850 w 3251200"/>
                <a:gd name="connsiteY25" fmla="*/ 260350 h 606425"/>
                <a:gd name="connsiteX26" fmla="*/ 3232150 w 3251200"/>
                <a:gd name="connsiteY26" fmla="*/ 288925 h 606425"/>
                <a:gd name="connsiteX27" fmla="*/ 3206750 w 3251200"/>
                <a:gd name="connsiteY27" fmla="*/ 304800 h 606425"/>
                <a:gd name="connsiteX28" fmla="*/ 3159125 w 3251200"/>
                <a:gd name="connsiteY28" fmla="*/ 311150 h 606425"/>
                <a:gd name="connsiteX29" fmla="*/ 2847975 w 3251200"/>
                <a:gd name="connsiteY29" fmla="*/ 323850 h 606425"/>
                <a:gd name="connsiteX30" fmla="*/ 2432050 w 3251200"/>
                <a:gd name="connsiteY30" fmla="*/ 333375 h 606425"/>
                <a:gd name="connsiteX31" fmla="*/ 2133600 w 3251200"/>
                <a:gd name="connsiteY31" fmla="*/ 352425 h 606425"/>
                <a:gd name="connsiteX32" fmla="*/ 1955800 w 3251200"/>
                <a:gd name="connsiteY32" fmla="*/ 365125 h 606425"/>
                <a:gd name="connsiteX33" fmla="*/ 1565275 w 3251200"/>
                <a:gd name="connsiteY33" fmla="*/ 409575 h 606425"/>
                <a:gd name="connsiteX34" fmla="*/ 1228725 w 3251200"/>
                <a:gd name="connsiteY34" fmla="*/ 4540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51200" h="606425">
                  <a:moveTo>
                    <a:pt x="1228725" y="454025"/>
                  </a:moveTo>
                  <a:lnTo>
                    <a:pt x="511175" y="558800"/>
                  </a:lnTo>
                  <a:lnTo>
                    <a:pt x="209550" y="606425"/>
                  </a:lnTo>
                  <a:lnTo>
                    <a:pt x="19050" y="571500"/>
                  </a:lnTo>
                  <a:lnTo>
                    <a:pt x="0" y="425450"/>
                  </a:lnTo>
                  <a:lnTo>
                    <a:pt x="209550" y="434975"/>
                  </a:lnTo>
                  <a:lnTo>
                    <a:pt x="393700" y="406400"/>
                  </a:lnTo>
                  <a:lnTo>
                    <a:pt x="927100" y="314325"/>
                  </a:lnTo>
                  <a:lnTo>
                    <a:pt x="1343025" y="241300"/>
                  </a:lnTo>
                  <a:lnTo>
                    <a:pt x="1562100" y="225425"/>
                  </a:lnTo>
                  <a:lnTo>
                    <a:pt x="1835150" y="196850"/>
                  </a:lnTo>
                  <a:lnTo>
                    <a:pt x="2174875" y="146050"/>
                  </a:lnTo>
                  <a:lnTo>
                    <a:pt x="2695575" y="63500"/>
                  </a:lnTo>
                  <a:lnTo>
                    <a:pt x="2800350" y="0"/>
                  </a:lnTo>
                  <a:lnTo>
                    <a:pt x="2847975" y="6350"/>
                  </a:lnTo>
                  <a:lnTo>
                    <a:pt x="2930525" y="25400"/>
                  </a:lnTo>
                  <a:lnTo>
                    <a:pt x="3009900" y="47625"/>
                  </a:lnTo>
                  <a:lnTo>
                    <a:pt x="3057525" y="66675"/>
                  </a:lnTo>
                  <a:lnTo>
                    <a:pt x="3105150" y="85725"/>
                  </a:lnTo>
                  <a:lnTo>
                    <a:pt x="3130550" y="98425"/>
                  </a:lnTo>
                  <a:lnTo>
                    <a:pt x="3155950" y="114300"/>
                  </a:lnTo>
                  <a:lnTo>
                    <a:pt x="3181350" y="136525"/>
                  </a:lnTo>
                  <a:lnTo>
                    <a:pt x="3219450" y="174625"/>
                  </a:lnTo>
                  <a:lnTo>
                    <a:pt x="3244850" y="206375"/>
                  </a:lnTo>
                  <a:lnTo>
                    <a:pt x="3251200" y="228600"/>
                  </a:lnTo>
                  <a:lnTo>
                    <a:pt x="3244850" y="260350"/>
                  </a:lnTo>
                  <a:lnTo>
                    <a:pt x="3232150" y="288925"/>
                  </a:lnTo>
                  <a:lnTo>
                    <a:pt x="3206750" y="304800"/>
                  </a:lnTo>
                  <a:lnTo>
                    <a:pt x="3159125" y="311150"/>
                  </a:lnTo>
                  <a:lnTo>
                    <a:pt x="2847975" y="323850"/>
                  </a:lnTo>
                  <a:lnTo>
                    <a:pt x="2432050" y="333375"/>
                  </a:lnTo>
                  <a:lnTo>
                    <a:pt x="2133600" y="352425"/>
                  </a:lnTo>
                  <a:lnTo>
                    <a:pt x="1955800" y="365125"/>
                  </a:lnTo>
                  <a:lnTo>
                    <a:pt x="1565275" y="409575"/>
                  </a:lnTo>
                  <a:lnTo>
                    <a:pt x="1228725" y="454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AD548BB8-26F6-43A8-BCD2-08E896FB5B90}"/>
                </a:ext>
              </a:extLst>
            </p:cNvPr>
            <p:cNvSpPr/>
            <p:nvPr/>
          </p:nvSpPr>
          <p:spPr>
            <a:xfrm rot="16200000">
              <a:off x="2493169" y="3363119"/>
              <a:ext cx="3371850" cy="1122362"/>
            </a:xfrm>
            <a:custGeom>
              <a:avLst/>
              <a:gdLst>
                <a:gd name="connsiteX0" fmla="*/ 1964373 w 3372030"/>
                <a:gd name="connsiteY0" fmla="*/ 966322 h 1122087"/>
                <a:gd name="connsiteX1" fmla="*/ 1673034 w 3372030"/>
                <a:gd name="connsiteY1" fmla="*/ 905746 h 1122087"/>
                <a:gd name="connsiteX2" fmla="*/ 1407656 w 3372030"/>
                <a:gd name="connsiteY2" fmla="*/ 836517 h 1122087"/>
                <a:gd name="connsiteX3" fmla="*/ 1197085 w 3372030"/>
                <a:gd name="connsiteY3" fmla="*/ 764404 h 1122087"/>
                <a:gd name="connsiteX4" fmla="*/ 977860 w 3372030"/>
                <a:gd name="connsiteY4" fmla="*/ 669214 h 1122087"/>
                <a:gd name="connsiteX5" fmla="*/ 775942 w 3372030"/>
                <a:gd name="connsiteY5" fmla="*/ 565370 h 1122087"/>
                <a:gd name="connsiteX6" fmla="*/ 591331 w 3372030"/>
                <a:gd name="connsiteY6" fmla="*/ 461527 h 1122087"/>
                <a:gd name="connsiteX7" fmla="*/ 395182 w 3372030"/>
                <a:gd name="connsiteY7" fmla="*/ 337491 h 1122087"/>
                <a:gd name="connsiteX8" fmla="*/ 135573 w 3372030"/>
                <a:gd name="connsiteY8" fmla="*/ 155765 h 1122087"/>
                <a:gd name="connsiteX9" fmla="*/ 20191 w 3372030"/>
                <a:gd name="connsiteY9" fmla="*/ 69229 h 1122087"/>
                <a:gd name="connsiteX10" fmla="*/ 8653 w 3372030"/>
                <a:gd name="connsiteY10" fmla="*/ 54806 h 1122087"/>
                <a:gd name="connsiteX11" fmla="*/ 0 w 3372030"/>
                <a:gd name="connsiteY11" fmla="*/ 28845 h 1122087"/>
                <a:gd name="connsiteX12" fmla="*/ 0 w 3372030"/>
                <a:gd name="connsiteY12" fmla="*/ 8654 h 1122087"/>
                <a:gd name="connsiteX13" fmla="*/ 11538 w 3372030"/>
                <a:gd name="connsiteY13" fmla="*/ 0 h 1122087"/>
                <a:gd name="connsiteX14" fmla="*/ 28845 w 3372030"/>
                <a:gd name="connsiteY14" fmla="*/ 0 h 1122087"/>
                <a:gd name="connsiteX15" fmla="*/ 86536 w 3372030"/>
                <a:gd name="connsiteY15" fmla="*/ 25961 h 1122087"/>
                <a:gd name="connsiteX16" fmla="*/ 285569 w 3372030"/>
                <a:gd name="connsiteY16" fmla="*/ 132689 h 1122087"/>
                <a:gd name="connsiteX17" fmla="*/ 579793 w 3372030"/>
                <a:gd name="connsiteY17" fmla="*/ 276916 h 1122087"/>
                <a:gd name="connsiteX18" fmla="*/ 856709 w 3372030"/>
                <a:gd name="connsiteY18" fmla="*/ 395182 h 1122087"/>
                <a:gd name="connsiteX19" fmla="*/ 1127856 w 3372030"/>
                <a:gd name="connsiteY19" fmla="*/ 496141 h 1122087"/>
                <a:gd name="connsiteX20" fmla="*/ 1332658 w 3372030"/>
                <a:gd name="connsiteY20" fmla="*/ 559601 h 1122087"/>
                <a:gd name="connsiteX21" fmla="*/ 1508615 w 3372030"/>
                <a:gd name="connsiteY21" fmla="*/ 602869 h 1122087"/>
                <a:gd name="connsiteX22" fmla="*/ 1762455 w 3372030"/>
                <a:gd name="connsiteY22" fmla="*/ 654791 h 1122087"/>
                <a:gd name="connsiteX23" fmla="*/ 2007641 w 3372030"/>
                <a:gd name="connsiteY23" fmla="*/ 692290 h 1122087"/>
                <a:gd name="connsiteX24" fmla="*/ 2270135 w 3372030"/>
                <a:gd name="connsiteY24" fmla="*/ 726905 h 1122087"/>
                <a:gd name="connsiteX25" fmla="*/ 2523974 w 3372030"/>
                <a:gd name="connsiteY25" fmla="*/ 752866 h 1122087"/>
                <a:gd name="connsiteX26" fmla="*/ 2740315 w 3372030"/>
                <a:gd name="connsiteY26" fmla="*/ 770173 h 1122087"/>
                <a:gd name="connsiteX27" fmla="*/ 2847043 w 3372030"/>
                <a:gd name="connsiteY27" fmla="*/ 775942 h 1122087"/>
                <a:gd name="connsiteX28" fmla="*/ 2948002 w 3372030"/>
                <a:gd name="connsiteY28" fmla="*/ 770173 h 1122087"/>
                <a:gd name="connsiteX29" fmla="*/ 3040308 w 3372030"/>
                <a:gd name="connsiteY29" fmla="*/ 761519 h 1122087"/>
                <a:gd name="connsiteX30" fmla="*/ 3144151 w 3372030"/>
                <a:gd name="connsiteY30" fmla="*/ 741327 h 1122087"/>
                <a:gd name="connsiteX31" fmla="*/ 3222034 w 3372030"/>
                <a:gd name="connsiteY31" fmla="*/ 715367 h 1122087"/>
                <a:gd name="connsiteX32" fmla="*/ 3308570 w 3372030"/>
                <a:gd name="connsiteY32" fmla="*/ 672098 h 1122087"/>
                <a:gd name="connsiteX33" fmla="*/ 3337415 w 3372030"/>
                <a:gd name="connsiteY33" fmla="*/ 651907 h 1122087"/>
                <a:gd name="connsiteX34" fmla="*/ 3346069 w 3372030"/>
                <a:gd name="connsiteY34" fmla="*/ 649022 h 1122087"/>
                <a:gd name="connsiteX35" fmla="*/ 3357607 w 3372030"/>
                <a:gd name="connsiteY35" fmla="*/ 651907 h 1122087"/>
                <a:gd name="connsiteX36" fmla="*/ 3369145 w 3372030"/>
                <a:gd name="connsiteY36" fmla="*/ 657676 h 1122087"/>
                <a:gd name="connsiteX37" fmla="*/ 3372030 w 3372030"/>
                <a:gd name="connsiteY37" fmla="*/ 683637 h 1122087"/>
                <a:gd name="connsiteX38" fmla="*/ 3325877 w 3372030"/>
                <a:gd name="connsiteY38" fmla="*/ 836517 h 1122087"/>
                <a:gd name="connsiteX39" fmla="*/ 3262417 w 3372030"/>
                <a:gd name="connsiteY39" fmla="*/ 1006705 h 1122087"/>
                <a:gd name="connsiteX40" fmla="*/ 3210496 w 3372030"/>
                <a:gd name="connsiteY40" fmla="*/ 1122087 h 1122087"/>
                <a:gd name="connsiteX41" fmla="*/ 3080691 w 3372030"/>
                <a:gd name="connsiteY41" fmla="*/ 1081703 h 1122087"/>
                <a:gd name="connsiteX42" fmla="*/ 2861466 w 3372030"/>
                <a:gd name="connsiteY42" fmla="*/ 1070165 h 1122087"/>
                <a:gd name="connsiteX43" fmla="*/ 2581665 w 3372030"/>
                <a:gd name="connsiteY43" fmla="*/ 1047089 h 1122087"/>
                <a:gd name="connsiteX44" fmla="*/ 2371094 w 3372030"/>
                <a:gd name="connsiteY44" fmla="*/ 1026897 h 1122087"/>
                <a:gd name="connsiteX45" fmla="*/ 1964373 w 3372030"/>
                <a:gd name="connsiteY45" fmla="*/ 966322 h 112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72030" h="1122087">
                  <a:moveTo>
                    <a:pt x="1964373" y="966322"/>
                  </a:moveTo>
                  <a:lnTo>
                    <a:pt x="1673034" y="905746"/>
                  </a:lnTo>
                  <a:lnTo>
                    <a:pt x="1407656" y="836517"/>
                  </a:lnTo>
                  <a:lnTo>
                    <a:pt x="1197085" y="764404"/>
                  </a:lnTo>
                  <a:lnTo>
                    <a:pt x="977860" y="669214"/>
                  </a:lnTo>
                  <a:lnTo>
                    <a:pt x="775942" y="565370"/>
                  </a:lnTo>
                  <a:lnTo>
                    <a:pt x="591331" y="461527"/>
                  </a:lnTo>
                  <a:lnTo>
                    <a:pt x="395182" y="337491"/>
                  </a:lnTo>
                  <a:lnTo>
                    <a:pt x="135573" y="155765"/>
                  </a:lnTo>
                  <a:lnTo>
                    <a:pt x="20191" y="69229"/>
                  </a:lnTo>
                  <a:lnTo>
                    <a:pt x="8653" y="54806"/>
                  </a:lnTo>
                  <a:lnTo>
                    <a:pt x="0" y="28845"/>
                  </a:lnTo>
                  <a:lnTo>
                    <a:pt x="0" y="8654"/>
                  </a:lnTo>
                  <a:lnTo>
                    <a:pt x="11538" y="0"/>
                  </a:lnTo>
                  <a:lnTo>
                    <a:pt x="28845" y="0"/>
                  </a:lnTo>
                  <a:lnTo>
                    <a:pt x="86536" y="25961"/>
                  </a:lnTo>
                  <a:lnTo>
                    <a:pt x="285569" y="132689"/>
                  </a:lnTo>
                  <a:lnTo>
                    <a:pt x="579793" y="276916"/>
                  </a:lnTo>
                  <a:lnTo>
                    <a:pt x="856709" y="395182"/>
                  </a:lnTo>
                  <a:lnTo>
                    <a:pt x="1127856" y="496141"/>
                  </a:lnTo>
                  <a:lnTo>
                    <a:pt x="1332658" y="559601"/>
                  </a:lnTo>
                  <a:lnTo>
                    <a:pt x="1508615" y="602869"/>
                  </a:lnTo>
                  <a:lnTo>
                    <a:pt x="1762455" y="654791"/>
                  </a:lnTo>
                  <a:lnTo>
                    <a:pt x="2007641" y="692290"/>
                  </a:lnTo>
                  <a:lnTo>
                    <a:pt x="2270135" y="726905"/>
                  </a:lnTo>
                  <a:lnTo>
                    <a:pt x="2523974" y="752866"/>
                  </a:lnTo>
                  <a:lnTo>
                    <a:pt x="2740315" y="770173"/>
                  </a:lnTo>
                  <a:lnTo>
                    <a:pt x="2847043" y="775942"/>
                  </a:lnTo>
                  <a:lnTo>
                    <a:pt x="2948002" y="770173"/>
                  </a:lnTo>
                  <a:lnTo>
                    <a:pt x="3040308" y="761519"/>
                  </a:lnTo>
                  <a:lnTo>
                    <a:pt x="3144151" y="741327"/>
                  </a:lnTo>
                  <a:lnTo>
                    <a:pt x="3222034" y="715367"/>
                  </a:lnTo>
                  <a:lnTo>
                    <a:pt x="3308570" y="672098"/>
                  </a:lnTo>
                  <a:lnTo>
                    <a:pt x="3337415" y="651907"/>
                  </a:lnTo>
                  <a:lnTo>
                    <a:pt x="3346069" y="649022"/>
                  </a:lnTo>
                  <a:lnTo>
                    <a:pt x="3357607" y="651907"/>
                  </a:lnTo>
                  <a:lnTo>
                    <a:pt x="3369145" y="657676"/>
                  </a:lnTo>
                  <a:lnTo>
                    <a:pt x="3372030" y="683637"/>
                  </a:lnTo>
                  <a:lnTo>
                    <a:pt x="3325877" y="836517"/>
                  </a:lnTo>
                  <a:lnTo>
                    <a:pt x="3262417" y="1006705"/>
                  </a:lnTo>
                  <a:lnTo>
                    <a:pt x="3210496" y="1122087"/>
                  </a:lnTo>
                  <a:lnTo>
                    <a:pt x="3080691" y="1081703"/>
                  </a:lnTo>
                  <a:lnTo>
                    <a:pt x="2861466" y="1070165"/>
                  </a:lnTo>
                  <a:lnTo>
                    <a:pt x="2581665" y="1047089"/>
                  </a:lnTo>
                  <a:lnTo>
                    <a:pt x="2371094" y="1026897"/>
                  </a:lnTo>
                  <a:lnTo>
                    <a:pt x="1964373" y="9663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B88D0736-B34B-421A-9D3B-D1FEF6BE104A}"/>
                </a:ext>
              </a:extLst>
            </p:cNvPr>
            <p:cNvSpPr/>
            <p:nvPr/>
          </p:nvSpPr>
          <p:spPr>
            <a:xfrm>
              <a:off x="6519864" y="3348038"/>
              <a:ext cx="384175" cy="476250"/>
            </a:xfrm>
            <a:custGeom>
              <a:avLst/>
              <a:gdLst>
                <a:gd name="connsiteX0" fmla="*/ 223837 w 383381"/>
                <a:gd name="connsiteY0" fmla="*/ 276225 h 476250"/>
                <a:gd name="connsiteX1" fmla="*/ 145256 w 383381"/>
                <a:gd name="connsiteY1" fmla="*/ 476250 h 476250"/>
                <a:gd name="connsiteX2" fmla="*/ 0 w 383381"/>
                <a:gd name="connsiteY2" fmla="*/ 235743 h 476250"/>
                <a:gd name="connsiteX3" fmla="*/ 42862 w 383381"/>
                <a:gd name="connsiteY3" fmla="*/ 221456 h 476250"/>
                <a:gd name="connsiteX4" fmla="*/ 95250 w 383381"/>
                <a:gd name="connsiteY4" fmla="*/ 202406 h 476250"/>
                <a:gd name="connsiteX5" fmla="*/ 138112 w 383381"/>
                <a:gd name="connsiteY5" fmla="*/ 173831 h 476250"/>
                <a:gd name="connsiteX6" fmla="*/ 202406 w 383381"/>
                <a:gd name="connsiteY6" fmla="*/ 128587 h 476250"/>
                <a:gd name="connsiteX7" fmla="*/ 269081 w 383381"/>
                <a:gd name="connsiteY7" fmla="*/ 73818 h 476250"/>
                <a:gd name="connsiteX8" fmla="*/ 326231 w 383381"/>
                <a:gd name="connsiteY8" fmla="*/ 19050 h 476250"/>
                <a:gd name="connsiteX9" fmla="*/ 347662 w 383381"/>
                <a:gd name="connsiteY9" fmla="*/ 2381 h 476250"/>
                <a:gd name="connsiteX10" fmla="*/ 366712 w 383381"/>
                <a:gd name="connsiteY10" fmla="*/ 0 h 476250"/>
                <a:gd name="connsiteX11" fmla="*/ 376237 w 383381"/>
                <a:gd name="connsiteY11" fmla="*/ 2381 h 476250"/>
                <a:gd name="connsiteX12" fmla="*/ 381000 w 383381"/>
                <a:gd name="connsiteY12" fmla="*/ 7143 h 476250"/>
                <a:gd name="connsiteX13" fmla="*/ 383381 w 383381"/>
                <a:gd name="connsiteY13" fmla="*/ 16668 h 476250"/>
                <a:gd name="connsiteX14" fmla="*/ 383381 w 383381"/>
                <a:gd name="connsiteY14" fmla="*/ 28575 h 476250"/>
                <a:gd name="connsiteX15" fmla="*/ 366712 w 383381"/>
                <a:gd name="connsiteY15" fmla="*/ 66675 h 476250"/>
                <a:gd name="connsiteX16" fmla="*/ 321468 w 383381"/>
                <a:gd name="connsiteY16" fmla="*/ 123825 h 476250"/>
                <a:gd name="connsiteX17" fmla="*/ 223837 w 383381"/>
                <a:gd name="connsiteY17" fmla="*/ 2762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3381" h="476250">
                  <a:moveTo>
                    <a:pt x="223837" y="276225"/>
                  </a:moveTo>
                  <a:lnTo>
                    <a:pt x="145256" y="476250"/>
                  </a:lnTo>
                  <a:lnTo>
                    <a:pt x="0" y="235743"/>
                  </a:lnTo>
                  <a:lnTo>
                    <a:pt x="42862" y="221456"/>
                  </a:lnTo>
                  <a:lnTo>
                    <a:pt x="95250" y="202406"/>
                  </a:lnTo>
                  <a:lnTo>
                    <a:pt x="138112" y="173831"/>
                  </a:lnTo>
                  <a:lnTo>
                    <a:pt x="202406" y="128587"/>
                  </a:lnTo>
                  <a:lnTo>
                    <a:pt x="269081" y="73818"/>
                  </a:lnTo>
                  <a:lnTo>
                    <a:pt x="326231" y="19050"/>
                  </a:lnTo>
                  <a:lnTo>
                    <a:pt x="347662" y="2381"/>
                  </a:lnTo>
                  <a:lnTo>
                    <a:pt x="366712" y="0"/>
                  </a:lnTo>
                  <a:lnTo>
                    <a:pt x="376237" y="2381"/>
                  </a:lnTo>
                  <a:lnTo>
                    <a:pt x="381000" y="7143"/>
                  </a:lnTo>
                  <a:lnTo>
                    <a:pt x="383381" y="16668"/>
                  </a:lnTo>
                  <a:lnTo>
                    <a:pt x="383381" y="28575"/>
                  </a:lnTo>
                  <a:lnTo>
                    <a:pt x="366712" y="66675"/>
                  </a:lnTo>
                  <a:lnTo>
                    <a:pt x="321468" y="123825"/>
                  </a:lnTo>
                  <a:lnTo>
                    <a:pt x="223837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FDC1D7E6-5871-4090-86E9-F318D46E99FB}"/>
                </a:ext>
              </a:extLst>
            </p:cNvPr>
            <p:cNvSpPr/>
            <p:nvPr/>
          </p:nvSpPr>
          <p:spPr>
            <a:xfrm>
              <a:off x="7170739" y="4525963"/>
              <a:ext cx="681037" cy="698500"/>
            </a:xfrm>
            <a:custGeom>
              <a:avLst/>
              <a:gdLst>
                <a:gd name="connsiteX0" fmla="*/ 269081 w 681037"/>
                <a:gd name="connsiteY0" fmla="*/ 283369 h 697707"/>
                <a:gd name="connsiteX1" fmla="*/ 381000 w 681037"/>
                <a:gd name="connsiteY1" fmla="*/ 402432 h 697707"/>
                <a:gd name="connsiteX2" fmla="*/ 442912 w 681037"/>
                <a:gd name="connsiteY2" fmla="*/ 459582 h 697707"/>
                <a:gd name="connsiteX3" fmla="*/ 509587 w 681037"/>
                <a:gd name="connsiteY3" fmla="*/ 514350 h 697707"/>
                <a:gd name="connsiteX4" fmla="*/ 576262 w 681037"/>
                <a:gd name="connsiteY4" fmla="*/ 561975 h 697707"/>
                <a:gd name="connsiteX5" fmla="*/ 681037 w 681037"/>
                <a:gd name="connsiteY5" fmla="*/ 628650 h 697707"/>
                <a:gd name="connsiteX6" fmla="*/ 330994 w 681037"/>
                <a:gd name="connsiteY6" fmla="*/ 697707 h 697707"/>
                <a:gd name="connsiteX7" fmla="*/ 335756 w 681037"/>
                <a:gd name="connsiteY7" fmla="*/ 685800 h 697707"/>
                <a:gd name="connsiteX8" fmla="*/ 338137 w 681037"/>
                <a:gd name="connsiteY8" fmla="*/ 664369 h 697707"/>
                <a:gd name="connsiteX9" fmla="*/ 328612 w 681037"/>
                <a:gd name="connsiteY9" fmla="*/ 633413 h 697707"/>
                <a:gd name="connsiteX10" fmla="*/ 283369 w 681037"/>
                <a:gd name="connsiteY10" fmla="*/ 557213 h 697707"/>
                <a:gd name="connsiteX11" fmla="*/ 157162 w 681037"/>
                <a:gd name="connsiteY11" fmla="*/ 330994 h 697707"/>
                <a:gd name="connsiteX12" fmla="*/ 52387 w 681037"/>
                <a:gd name="connsiteY12" fmla="*/ 140494 h 697707"/>
                <a:gd name="connsiteX13" fmla="*/ 9525 w 681037"/>
                <a:gd name="connsiteY13" fmla="*/ 66675 h 697707"/>
                <a:gd name="connsiteX14" fmla="*/ 0 w 681037"/>
                <a:gd name="connsiteY14" fmla="*/ 38100 h 697707"/>
                <a:gd name="connsiteX15" fmla="*/ 0 w 681037"/>
                <a:gd name="connsiteY15" fmla="*/ 26194 h 697707"/>
                <a:gd name="connsiteX16" fmla="*/ 0 w 681037"/>
                <a:gd name="connsiteY16" fmla="*/ 16669 h 697707"/>
                <a:gd name="connsiteX17" fmla="*/ 4762 w 681037"/>
                <a:gd name="connsiteY17" fmla="*/ 4763 h 697707"/>
                <a:gd name="connsiteX18" fmla="*/ 23812 w 681037"/>
                <a:gd name="connsiteY18" fmla="*/ 0 h 697707"/>
                <a:gd name="connsiteX19" fmla="*/ 47625 w 681037"/>
                <a:gd name="connsiteY19" fmla="*/ 9525 h 697707"/>
                <a:gd name="connsiteX20" fmla="*/ 71437 w 681037"/>
                <a:gd name="connsiteY20" fmla="*/ 35719 h 697707"/>
                <a:gd name="connsiteX21" fmla="*/ 188119 w 681037"/>
                <a:gd name="connsiteY21" fmla="*/ 185738 h 697707"/>
                <a:gd name="connsiteX22" fmla="*/ 269081 w 681037"/>
                <a:gd name="connsiteY22" fmla="*/ 283369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1037" h="697707">
                  <a:moveTo>
                    <a:pt x="269081" y="283369"/>
                  </a:moveTo>
                  <a:lnTo>
                    <a:pt x="381000" y="402432"/>
                  </a:lnTo>
                  <a:lnTo>
                    <a:pt x="442912" y="459582"/>
                  </a:lnTo>
                  <a:lnTo>
                    <a:pt x="509587" y="514350"/>
                  </a:lnTo>
                  <a:lnTo>
                    <a:pt x="576262" y="561975"/>
                  </a:lnTo>
                  <a:lnTo>
                    <a:pt x="681037" y="628650"/>
                  </a:lnTo>
                  <a:lnTo>
                    <a:pt x="330994" y="697707"/>
                  </a:lnTo>
                  <a:lnTo>
                    <a:pt x="335756" y="685800"/>
                  </a:lnTo>
                  <a:lnTo>
                    <a:pt x="338137" y="664369"/>
                  </a:lnTo>
                  <a:lnTo>
                    <a:pt x="328612" y="633413"/>
                  </a:lnTo>
                  <a:lnTo>
                    <a:pt x="283369" y="557213"/>
                  </a:lnTo>
                  <a:lnTo>
                    <a:pt x="157162" y="330994"/>
                  </a:lnTo>
                  <a:lnTo>
                    <a:pt x="52387" y="14049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23812" y="0"/>
                  </a:lnTo>
                  <a:lnTo>
                    <a:pt x="47625" y="9525"/>
                  </a:lnTo>
                  <a:lnTo>
                    <a:pt x="71437" y="35719"/>
                  </a:lnTo>
                  <a:lnTo>
                    <a:pt x="188119" y="185738"/>
                  </a:lnTo>
                  <a:lnTo>
                    <a:pt x="2690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8383164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0A6A465-ED30-4FBE-81E3-ED929E493397}"/>
              </a:ext>
            </a:extLst>
          </p:cNvPr>
          <p:cNvSpPr/>
          <p:nvPr/>
        </p:nvSpPr>
        <p:spPr>
          <a:xfrm>
            <a:off x="4411664" y="1395414"/>
            <a:ext cx="1285875" cy="790575"/>
          </a:xfrm>
          <a:custGeom>
            <a:avLst/>
            <a:gdLst>
              <a:gd name="connsiteX0" fmla="*/ 628650 w 1285875"/>
              <a:gd name="connsiteY0" fmla="*/ 578643 h 790575"/>
              <a:gd name="connsiteX1" fmla="*/ 354807 w 1285875"/>
              <a:gd name="connsiteY1" fmla="*/ 690562 h 790575"/>
              <a:gd name="connsiteX2" fmla="*/ 54769 w 1285875"/>
              <a:gd name="connsiteY2" fmla="*/ 790575 h 790575"/>
              <a:gd name="connsiteX3" fmla="*/ 0 w 1285875"/>
              <a:gd name="connsiteY3" fmla="*/ 747712 h 790575"/>
              <a:gd name="connsiteX4" fmla="*/ 147638 w 1285875"/>
              <a:gd name="connsiteY4" fmla="*/ 681037 h 790575"/>
              <a:gd name="connsiteX5" fmla="*/ 302419 w 1285875"/>
              <a:gd name="connsiteY5" fmla="*/ 600075 h 790575"/>
              <a:gd name="connsiteX6" fmla="*/ 407194 w 1285875"/>
              <a:gd name="connsiteY6" fmla="*/ 535781 h 790575"/>
              <a:gd name="connsiteX7" fmla="*/ 523875 w 1285875"/>
              <a:gd name="connsiteY7" fmla="*/ 459581 h 790575"/>
              <a:gd name="connsiteX8" fmla="*/ 683419 w 1285875"/>
              <a:gd name="connsiteY8" fmla="*/ 347662 h 790575"/>
              <a:gd name="connsiteX9" fmla="*/ 785813 w 1285875"/>
              <a:gd name="connsiteY9" fmla="*/ 266700 h 790575"/>
              <a:gd name="connsiteX10" fmla="*/ 859632 w 1285875"/>
              <a:gd name="connsiteY10" fmla="*/ 195262 h 790575"/>
              <a:gd name="connsiteX11" fmla="*/ 871538 w 1285875"/>
              <a:gd name="connsiteY11" fmla="*/ 166687 h 790575"/>
              <a:gd name="connsiteX12" fmla="*/ 869157 w 1285875"/>
              <a:gd name="connsiteY12" fmla="*/ 152400 h 790575"/>
              <a:gd name="connsiteX13" fmla="*/ 854869 w 1285875"/>
              <a:gd name="connsiteY13" fmla="*/ 128587 h 790575"/>
              <a:gd name="connsiteX14" fmla="*/ 804863 w 1285875"/>
              <a:gd name="connsiteY14" fmla="*/ 88106 h 790575"/>
              <a:gd name="connsiteX15" fmla="*/ 750094 w 1285875"/>
              <a:gd name="connsiteY15" fmla="*/ 47625 h 790575"/>
              <a:gd name="connsiteX16" fmla="*/ 738188 w 1285875"/>
              <a:gd name="connsiteY16" fmla="*/ 30956 h 790575"/>
              <a:gd name="connsiteX17" fmla="*/ 740569 w 1285875"/>
              <a:gd name="connsiteY17" fmla="*/ 16668 h 790575"/>
              <a:gd name="connsiteX18" fmla="*/ 759619 w 1285875"/>
              <a:gd name="connsiteY18" fmla="*/ 4762 h 790575"/>
              <a:gd name="connsiteX19" fmla="*/ 804863 w 1285875"/>
              <a:gd name="connsiteY19" fmla="*/ 0 h 790575"/>
              <a:gd name="connsiteX20" fmla="*/ 866775 w 1285875"/>
              <a:gd name="connsiteY20" fmla="*/ 2381 h 790575"/>
              <a:gd name="connsiteX21" fmla="*/ 928688 w 1285875"/>
              <a:gd name="connsiteY21" fmla="*/ 23812 h 790575"/>
              <a:gd name="connsiteX22" fmla="*/ 1007269 w 1285875"/>
              <a:gd name="connsiteY22" fmla="*/ 61912 h 790575"/>
              <a:gd name="connsiteX23" fmla="*/ 1135857 w 1285875"/>
              <a:gd name="connsiteY23" fmla="*/ 145256 h 790575"/>
              <a:gd name="connsiteX24" fmla="*/ 1209675 w 1285875"/>
              <a:gd name="connsiteY24" fmla="*/ 195262 h 790575"/>
              <a:gd name="connsiteX25" fmla="*/ 1254919 w 1285875"/>
              <a:gd name="connsiteY25" fmla="*/ 245268 h 790575"/>
              <a:gd name="connsiteX26" fmla="*/ 1281113 w 1285875"/>
              <a:gd name="connsiteY26" fmla="*/ 283368 h 790575"/>
              <a:gd name="connsiteX27" fmla="*/ 1285875 w 1285875"/>
              <a:gd name="connsiteY27" fmla="*/ 304800 h 790575"/>
              <a:gd name="connsiteX28" fmla="*/ 1283494 w 1285875"/>
              <a:gd name="connsiteY28" fmla="*/ 330993 h 790575"/>
              <a:gd name="connsiteX29" fmla="*/ 1271588 w 1285875"/>
              <a:gd name="connsiteY29" fmla="*/ 350043 h 790575"/>
              <a:gd name="connsiteX30" fmla="*/ 1235869 w 1285875"/>
              <a:gd name="connsiteY30" fmla="*/ 371475 h 790575"/>
              <a:gd name="connsiteX31" fmla="*/ 1193007 w 1285875"/>
              <a:gd name="connsiteY31" fmla="*/ 381000 h 790575"/>
              <a:gd name="connsiteX32" fmla="*/ 1112044 w 1285875"/>
              <a:gd name="connsiteY32" fmla="*/ 388143 h 790575"/>
              <a:gd name="connsiteX33" fmla="*/ 1035844 w 1285875"/>
              <a:gd name="connsiteY33" fmla="*/ 400050 h 790575"/>
              <a:gd name="connsiteX34" fmla="*/ 1004888 w 1285875"/>
              <a:gd name="connsiteY34" fmla="*/ 414337 h 790575"/>
              <a:gd name="connsiteX35" fmla="*/ 847725 w 1285875"/>
              <a:gd name="connsiteY35" fmla="*/ 481012 h 790575"/>
              <a:gd name="connsiteX36" fmla="*/ 628650 w 1285875"/>
              <a:gd name="connsiteY36" fmla="*/ 578643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85875" h="790575">
                <a:moveTo>
                  <a:pt x="628650" y="578643"/>
                </a:moveTo>
                <a:lnTo>
                  <a:pt x="354807" y="690562"/>
                </a:lnTo>
                <a:lnTo>
                  <a:pt x="54769" y="790575"/>
                </a:lnTo>
                <a:lnTo>
                  <a:pt x="0" y="747712"/>
                </a:lnTo>
                <a:lnTo>
                  <a:pt x="147638" y="681037"/>
                </a:lnTo>
                <a:lnTo>
                  <a:pt x="302419" y="600075"/>
                </a:lnTo>
                <a:lnTo>
                  <a:pt x="407194" y="535781"/>
                </a:lnTo>
                <a:lnTo>
                  <a:pt x="523875" y="459581"/>
                </a:lnTo>
                <a:lnTo>
                  <a:pt x="683419" y="347662"/>
                </a:lnTo>
                <a:lnTo>
                  <a:pt x="785813" y="266700"/>
                </a:lnTo>
                <a:lnTo>
                  <a:pt x="859632" y="195262"/>
                </a:lnTo>
                <a:lnTo>
                  <a:pt x="871538" y="166687"/>
                </a:lnTo>
                <a:lnTo>
                  <a:pt x="869157" y="152400"/>
                </a:lnTo>
                <a:lnTo>
                  <a:pt x="854869" y="128587"/>
                </a:lnTo>
                <a:lnTo>
                  <a:pt x="804863" y="88106"/>
                </a:lnTo>
                <a:lnTo>
                  <a:pt x="750094" y="47625"/>
                </a:lnTo>
                <a:lnTo>
                  <a:pt x="738188" y="30956"/>
                </a:lnTo>
                <a:lnTo>
                  <a:pt x="740569" y="16668"/>
                </a:lnTo>
                <a:lnTo>
                  <a:pt x="759619" y="4762"/>
                </a:lnTo>
                <a:lnTo>
                  <a:pt x="804863" y="0"/>
                </a:lnTo>
                <a:lnTo>
                  <a:pt x="866775" y="2381"/>
                </a:lnTo>
                <a:lnTo>
                  <a:pt x="928688" y="23812"/>
                </a:lnTo>
                <a:lnTo>
                  <a:pt x="1007269" y="61912"/>
                </a:lnTo>
                <a:lnTo>
                  <a:pt x="1135857" y="145256"/>
                </a:lnTo>
                <a:lnTo>
                  <a:pt x="1209675" y="195262"/>
                </a:lnTo>
                <a:lnTo>
                  <a:pt x="1254919" y="245268"/>
                </a:lnTo>
                <a:lnTo>
                  <a:pt x="1281113" y="283368"/>
                </a:lnTo>
                <a:lnTo>
                  <a:pt x="1285875" y="304800"/>
                </a:lnTo>
                <a:lnTo>
                  <a:pt x="1283494" y="330993"/>
                </a:lnTo>
                <a:lnTo>
                  <a:pt x="1271588" y="350043"/>
                </a:lnTo>
                <a:lnTo>
                  <a:pt x="1235869" y="371475"/>
                </a:lnTo>
                <a:lnTo>
                  <a:pt x="1193007" y="381000"/>
                </a:lnTo>
                <a:lnTo>
                  <a:pt x="1112044" y="388143"/>
                </a:lnTo>
                <a:lnTo>
                  <a:pt x="1035844" y="400050"/>
                </a:lnTo>
                <a:lnTo>
                  <a:pt x="1004888" y="414337"/>
                </a:lnTo>
                <a:lnTo>
                  <a:pt x="847725" y="481012"/>
                </a:lnTo>
                <a:lnTo>
                  <a:pt x="628650" y="5786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F55B059-3501-411F-AEDF-1371A27051E6}"/>
              </a:ext>
            </a:extLst>
          </p:cNvPr>
          <p:cNvSpPr/>
          <p:nvPr/>
        </p:nvSpPr>
        <p:spPr>
          <a:xfrm>
            <a:off x="6342063" y="1284288"/>
            <a:ext cx="1066800" cy="792162"/>
          </a:xfrm>
          <a:custGeom>
            <a:avLst/>
            <a:gdLst>
              <a:gd name="connsiteX0" fmla="*/ 423862 w 1066800"/>
              <a:gd name="connsiteY0" fmla="*/ 600075 h 792956"/>
              <a:gd name="connsiteX1" fmla="*/ 19050 w 1066800"/>
              <a:gd name="connsiteY1" fmla="*/ 792956 h 792956"/>
              <a:gd name="connsiteX2" fmla="*/ 0 w 1066800"/>
              <a:gd name="connsiteY2" fmla="*/ 776287 h 792956"/>
              <a:gd name="connsiteX3" fmla="*/ 102394 w 1066800"/>
              <a:gd name="connsiteY3" fmla="*/ 685800 h 792956"/>
              <a:gd name="connsiteX4" fmla="*/ 300037 w 1066800"/>
              <a:gd name="connsiteY4" fmla="*/ 521494 h 792956"/>
              <a:gd name="connsiteX5" fmla="*/ 447675 w 1066800"/>
              <a:gd name="connsiteY5" fmla="*/ 409575 h 792956"/>
              <a:gd name="connsiteX6" fmla="*/ 497681 w 1066800"/>
              <a:gd name="connsiteY6" fmla="*/ 369094 h 792956"/>
              <a:gd name="connsiteX7" fmla="*/ 535781 w 1066800"/>
              <a:gd name="connsiteY7" fmla="*/ 330994 h 792956"/>
              <a:gd name="connsiteX8" fmla="*/ 566737 w 1066800"/>
              <a:gd name="connsiteY8" fmla="*/ 295275 h 792956"/>
              <a:gd name="connsiteX9" fmla="*/ 600075 w 1066800"/>
              <a:gd name="connsiteY9" fmla="*/ 245269 h 792956"/>
              <a:gd name="connsiteX10" fmla="*/ 616744 w 1066800"/>
              <a:gd name="connsiteY10" fmla="*/ 207169 h 792956"/>
              <a:gd name="connsiteX11" fmla="*/ 619125 w 1066800"/>
              <a:gd name="connsiteY11" fmla="*/ 183356 h 792956"/>
              <a:gd name="connsiteX12" fmla="*/ 607219 w 1066800"/>
              <a:gd name="connsiteY12" fmla="*/ 152400 h 792956"/>
              <a:gd name="connsiteX13" fmla="*/ 564356 w 1066800"/>
              <a:gd name="connsiteY13" fmla="*/ 111919 h 792956"/>
              <a:gd name="connsiteX14" fmla="*/ 507206 w 1066800"/>
              <a:gd name="connsiteY14" fmla="*/ 59531 h 792956"/>
              <a:gd name="connsiteX15" fmla="*/ 492919 w 1066800"/>
              <a:gd name="connsiteY15" fmla="*/ 47625 h 792956"/>
              <a:gd name="connsiteX16" fmla="*/ 485775 w 1066800"/>
              <a:gd name="connsiteY16" fmla="*/ 33337 h 792956"/>
              <a:gd name="connsiteX17" fmla="*/ 485775 w 1066800"/>
              <a:gd name="connsiteY17" fmla="*/ 21431 h 792956"/>
              <a:gd name="connsiteX18" fmla="*/ 492919 w 1066800"/>
              <a:gd name="connsiteY18" fmla="*/ 9525 h 792956"/>
              <a:gd name="connsiteX19" fmla="*/ 516731 w 1066800"/>
              <a:gd name="connsiteY19" fmla="*/ 0 h 792956"/>
              <a:gd name="connsiteX20" fmla="*/ 588169 w 1066800"/>
              <a:gd name="connsiteY20" fmla="*/ 7144 h 792956"/>
              <a:gd name="connsiteX21" fmla="*/ 661987 w 1066800"/>
              <a:gd name="connsiteY21" fmla="*/ 23812 h 792956"/>
              <a:gd name="connsiteX22" fmla="*/ 752475 w 1066800"/>
              <a:gd name="connsiteY22" fmla="*/ 52387 h 792956"/>
              <a:gd name="connsiteX23" fmla="*/ 842962 w 1066800"/>
              <a:gd name="connsiteY23" fmla="*/ 88106 h 792956"/>
              <a:gd name="connsiteX24" fmla="*/ 940594 w 1066800"/>
              <a:gd name="connsiteY24" fmla="*/ 130969 h 792956"/>
              <a:gd name="connsiteX25" fmla="*/ 1004887 w 1066800"/>
              <a:gd name="connsiteY25" fmla="*/ 159544 h 792956"/>
              <a:gd name="connsiteX26" fmla="*/ 1038225 w 1066800"/>
              <a:gd name="connsiteY26" fmla="*/ 180975 h 792956"/>
              <a:gd name="connsiteX27" fmla="*/ 1057275 w 1066800"/>
              <a:gd name="connsiteY27" fmla="*/ 204787 h 792956"/>
              <a:gd name="connsiteX28" fmla="*/ 1064419 w 1066800"/>
              <a:gd name="connsiteY28" fmla="*/ 223837 h 792956"/>
              <a:gd name="connsiteX29" fmla="*/ 1066800 w 1066800"/>
              <a:gd name="connsiteY29" fmla="*/ 240506 h 792956"/>
              <a:gd name="connsiteX30" fmla="*/ 1062037 w 1066800"/>
              <a:gd name="connsiteY30" fmla="*/ 271462 h 792956"/>
              <a:gd name="connsiteX31" fmla="*/ 1031081 w 1066800"/>
              <a:gd name="connsiteY31" fmla="*/ 302419 h 792956"/>
              <a:gd name="connsiteX32" fmla="*/ 828675 w 1066800"/>
              <a:gd name="connsiteY32" fmla="*/ 407194 h 792956"/>
              <a:gd name="connsiteX33" fmla="*/ 616744 w 1066800"/>
              <a:gd name="connsiteY33" fmla="*/ 509587 h 792956"/>
              <a:gd name="connsiteX34" fmla="*/ 423862 w 1066800"/>
              <a:gd name="connsiteY34" fmla="*/ 600075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66800" h="792956">
                <a:moveTo>
                  <a:pt x="423862" y="600075"/>
                </a:moveTo>
                <a:lnTo>
                  <a:pt x="19050" y="792956"/>
                </a:lnTo>
                <a:lnTo>
                  <a:pt x="0" y="776287"/>
                </a:lnTo>
                <a:lnTo>
                  <a:pt x="102394" y="685800"/>
                </a:lnTo>
                <a:lnTo>
                  <a:pt x="300037" y="521494"/>
                </a:lnTo>
                <a:lnTo>
                  <a:pt x="447675" y="409575"/>
                </a:lnTo>
                <a:lnTo>
                  <a:pt x="497681" y="369094"/>
                </a:lnTo>
                <a:lnTo>
                  <a:pt x="535781" y="330994"/>
                </a:lnTo>
                <a:lnTo>
                  <a:pt x="566737" y="295275"/>
                </a:lnTo>
                <a:lnTo>
                  <a:pt x="600075" y="245269"/>
                </a:lnTo>
                <a:lnTo>
                  <a:pt x="616744" y="207169"/>
                </a:lnTo>
                <a:lnTo>
                  <a:pt x="619125" y="183356"/>
                </a:lnTo>
                <a:lnTo>
                  <a:pt x="607219" y="152400"/>
                </a:lnTo>
                <a:lnTo>
                  <a:pt x="564356" y="111919"/>
                </a:lnTo>
                <a:lnTo>
                  <a:pt x="507206" y="59531"/>
                </a:lnTo>
                <a:lnTo>
                  <a:pt x="492919" y="47625"/>
                </a:lnTo>
                <a:lnTo>
                  <a:pt x="485775" y="33337"/>
                </a:lnTo>
                <a:lnTo>
                  <a:pt x="485775" y="21431"/>
                </a:lnTo>
                <a:lnTo>
                  <a:pt x="492919" y="9525"/>
                </a:lnTo>
                <a:lnTo>
                  <a:pt x="516731" y="0"/>
                </a:lnTo>
                <a:lnTo>
                  <a:pt x="588169" y="7144"/>
                </a:lnTo>
                <a:lnTo>
                  <a:pt x="661987" y="23812"/>
                </a:lnTo>
                <a:lnTo>
                  <a:pt x="752475" y="52387"/>
                </a:lnTo>
                <a:lnTo>
                  <a:pt x="842962" y="88106"/>
                </a:lnTo>
                <a:lnTo>
                  <a:pt x="940594" y="130969"/>
                </a:lnTo>
                <a:lnTo>
                  <a:pt x="1004887" y="159544"/>
                </a:lnTo>
                <a:lnTo>
                  <a:pt x="1038225" y="180975"/>
                </a:lnTo>
                <a:lnTo>
                  <a:pt x="1057275" y="204787"/>
                </a:lnTo>
                <a:lnTo>
                  <a:pt x="1064419" y="223837"/>
                </a:lnTo>
                <a:lnTo>
                  <a:pt x="1066800" y="240506"/>
                </a:lnTo>
                <a:lnTo>
                  <a:pt x="1062037" y="271462"/>
                </a:lnTo>
                <a:lnTo>
                  <a:pt x="1031081" y="302419"/>
                </a:lnTo>
                <a:lnTo>
                  <a:pt x="828675" y="407194"/>
                </a:lnTo>
                <a:lnTo>
                  <a:pt x="616744" y="509587"/>
                </a:lnTo>
                <a:lnTo>
                  <a:pt x="423862" y="600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851A9C4-9FD5-46B4-83DC-B246B42D2E8F}"/>
              </a:ext>
            </a:extLst>
          </p:cNvPr>
          <p:cNvSpPr/>
          <p:nvPr/>
        </p:nvSpPr>
        <p:spPr>
          <a:xfrm>
            <a:off x="4933950" y="3367089"/>
            <a:ext cx="355600" cy="1920875"/>
          </a:xfrm>
          <a:custGeom>
            <a:avLst/>
            <a:gdLst>
              <a:gd name="connsiteX0" fmla="*/ 125260 w 355739"/>
              <a:gd name="connsiteY0" fmla="*/ 731520 h 1921493"/>
              <a:gd name="connsiteX1" fmla="*/ 127765 w 355739"/>
              <a:gd name="connsiteY1" fmla="*/ 465968 h 1921493"/>
              <a:gd name="connsiteX2" fmla="*/ 127765 w 355739"/>
              <a:gd name="connsiteY2" fmla="*/ 373276 h 1921493"/>
              <a:gd name="connsiteX3" fmla="*/ 117745 w 355739"/>
              <a:gd name="connsiteY3" fmla="*/ 303130 h 1921493"/>
              <a:gd name="connsiteX4" fmla="*/ 92692 w 355739"/>
              <a:gd name="connsiteY4" fmla="*/ 212943 h 1921493"/>
              <a:gd name="connsiteX5" fmla="*/ 57620 w 355739"/>
              <a:gd name="connsiteY5" fmla="*/ 130271 h 1921493"/>
              <a:gd name="connsiteX6" fmla="*/ 30062 w 355739"/>
              <a:gd name="connsiteY6" fmla="*/ 87682 h 1921493"/>
              <a:gd name="connsiteX7" fmla="*/ 5010 w 355739"/>
              <a:gd name="connsiteY7" fmla="*/ 47599 h 1921493"/>
              <a:gd name="connsiteX8" fmla="*/ 0 w 355739"/>
              <a:gd name="connsiteY8" fmla="*/ 20042 h 1921493"/>
              <a:gd name="connsiteX9" fmla="*/ 5010 w 355739"/>
              <a:gd name="connsiteY9" fmla="*/ 2505 h 1921493"/>
              <a:gd name="connsiteX10" fmla="*/ 30062 w 355739"/>
              <a:gd name="connsiteY10" fmla="*/ 0 h 1921493"/>
              <a:gd name="connsiteX11" fmla="*/ 60125 w 355739"/>
              <a:gd name="connsiteY11" fmla="*/ 12526 h 1921493"/>
              <a:gd name="connsiteX12" fmla="*/ 140291 w 355739"/>
              <a:gd name="connsiteY12" fmla="*/ 50104 h 1921493"/>
              <a:gd name="connsiteX13" fmla="*/ 232984 w 355739"/>
              <a:gd name="connsiteY13" fmla="*/ 102714 h 1921493"/>
              <a:gd name="connsiteX14" fmla="*/ 283088 w 355739"/>
              <a:gd name="connsiteY14" fmla="*/ 132776 h 1921493"/>
              <a:gd name="connsiteX15" fmla="*/ 333192 w 355739"/>
              <a:gd name="connsiteY15" fmla="*/ 157828 h 1921493"/>
              <a:gd name="connsiteX16" fmla="*/ 348223 w 355739"/>
              <a:gd name="connsiteY16" fmla="*/ 237995 h 1921493"/>
              <a:gd name="connsiteX17" fmla="*/ 353234 w 355739"/>
              <a:gd name="connsiteY17" fmla="*/ 561166 h 1921493"/>
              <a:gd name="connsiteX18" fmla="*/ 350729 w 355739"/>
              <a:gd name="connsiteY18" fmla="*/ 724005 h 1921493"/>
              <a:gd name="connsiteX19" fmla="*/ 355739 w 355739"/>
              <a:gd name="connsiteY19" fmla="*/ 1077239 h 1921493"/>
              <a:gd name="connsiteX20" fmla="*/ 353234 w 355739"/>
              <a:gd name="connsiteY20" fmla="*/ 1215025 h 1921493"/>
              <a:gd name="connsiteX21" fmla="*/ 325677 w 355739"/>
              <a:gd name="connsiteY21" fmla="*/ 1658446 h 1921493"/>
              <a:gd name="connsiteX22" fmla="*/ 333192 w 355739"/>
              <a:gd name="connsiteY22" fmla="*/ 1783706 h 1921493"/>
              <a:gd name="connsiteX23" fmla="*/ 330687 w 355739"/>
              <a:gd name="connsiteY23" fmla="*/ 1871389 h 1921493"/>
              <a:gd name="connsiteX24" fmla="*/ 320666 w 355739"/>
              <a:gd name="connsiteY24" fmla="*/ 1898946 h 1921493"/>
              <a:gd name="connsiteX25" fmla="*/ 283088 w 355739"/>
              <a:gd name="connsiteY25" fmla="*/ 1918988 h 1921493"/>
              <a:gd name="connsiteX26" fmla="*/ 248015 w 355739"/>
              <a:gd name="connsiteY26" fmla="*/ 1921493 h 1921493"/>
              <a:gd name="connsiteX27" fmla="*/ 195406 w 355739"/>
              <a:gd name="connsiteY27" fmla="*/ 1898946 h 1921493"/>
              <a:gd name="connsiteX28" fmla="*/ 160333 w 355739"/>
              <a:gd name="connsiteY28" fmla="*/ 1863873 h 1921493"/>
              <a:gd name="connsiteX29" fmla="*/ 110229 w 355739"/>
              <a:gd name="connsiteY29" fmla="*/ 1788717 h 1921493"/>
              <a:gd name="connsiteX30" fmla="*/ 87682 w 355739"/>
              <a:gd name="connsiteY30" fmla="*/ 1731097 h 1921493"/>
              <a:gd name="connsiteX31" fmla="*/ 67640 w 355739"/>
              <a:gd name="connsiteY31" fmla="*/ 1633394 h 1921493"/>
              <a:gd name="connsiteX32" fmla="*/ 60125 w 355739"/>
              <a:gd name="connsiteY32" fmla="*/ 1553228 h 1921493"/>
              <a:gd name="connsiteX33" fmla="*/ 62630 w 355739"/>
              <a:gd name="connsiteY33" fmla="*/ 1533186 h 1921493"/>
              <a:gd name="connsiteX34" fmla="*/ 87682 w 355739"/>
              <a:gd name="connsiteY34" fmla="*/ 1485587 h 1921493"/>
              <a:gd name="connsiteX35" fmla="*/ 105219 w 355739"/>
              <a:gd name="connsiteY35" fmla="*/ 1425462 h 1921493"/>
              <a:gd name="connsiteX36" fmla="*/ 125260 w 355739"/>
              <a:gd name="connsiteY36" fmla="*/ 1265129 h 1921493"/>
              <a:gd name="connsiteX37" fmla="*/ 127765 w 355739"/>
              <a:gd name="connsiteY37" fmla="*/ 1027134 h 1921493"/>
              <a:gd name="connsiteX38" fmla="*/ 125260 w 355739"/>
              <a:gd name="connsiteY38" fmla="*/ 731520 h 19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55739" h="1921493">
                <a:moveTo>
                  <a:pt x="125260" y="731520"/>
                </a:moveTo>
                <a:lnTo>
                  <a:pt x="127765" y="465968"/>
                </a:lnTo>
                <a:lnTo>
                  <a:pt x="127765" y="373276"/>
                </a:lnTo>
                <a:lnTo>
                  <a:pt x="117745" y="303130"/>
                </a:lnTo>
                <a:lnTo>
                  <a:pt x="92692" y="212943"/>
                </a:lnTo>
                <a:lnTo>
                  <a:pt x="57620" y="130271"/>
                </a:lnTo>
                <a:lnTo>
                  <a:pt x="30062" y="87682"/>
                </a:lnTo>
                <a:lnTo>
                  <a:pt x="5010" y="47599"/>
                </a:lnTo>
                <a:lnTo>
                  <a:pt x="0" y="20042"/>
                </a:lnTo>
                <a:lnTo>
                  <a:pt x="5010" y="2505"/>
                </a:lnTo>
                <a:lnTo>
                  <a:pt x="30062" y="0"/>
                </a:lnTo>
                <a:lnTo>
                  <a:pt x="60125" y="12526"/>
                </a:lnTo>
                <a:lnTo>
                  <a:pt x="140291" y="50104"/>
                </a:lnTo>
                <a:lnTo>
                  <a:pt x="232984" y="102714"/>
                </a:lnTo>
                <a:lnTo>
                  <a:pt x="283088" y="132776"/>
                </a:lnTo>
                <a:lnTo>
                  <a:pt x="333192" y="157828"/>
                </a:lnTo>
                <a:lnTo>
                  <a:pt x="348223" y="237995"/>
                </a:lnTo>
                <a:cubicBezTo>
                  <a:pt x="349893" y="345719"/>
                  <a:pt x="351564" y="453442"/>
                  <a:pt x="353234" y="561166"/>
                </a:cubicBezTo>
                <a:lnTo>
                  <a:pt x="350729" y="724005"/>
                </a:lnTo>
                <a:lnTo>
                  <a:pt x="355739" y="1077239"/>
                </a:lnTo>
                <a:lnTo>
                  <a:pt x="353234" y="1215025"/>
                </a:lnTo>
                <a:lnTo>
                  <a:pt x="325677" y="1658446"/>
                </a:lnTo>
                <a:lnTo>
                  <a:pt x="333192" y="1783706"/>
                </a:lnTo>
                <a:lnTo>
                  <a:pt x="330687" y="1871389"/>
                </a:lnTo>
                <a:lnTo>
                  <a:pt x="320666" y="1898946"/>
                </a:lnTo>
                <a:lnTo>
                  <a:pt x="283088" y="1918988"/>
                </a:lnTo>
                <a:lnTo>
                  <a:pt x="248015" y="1921493"/>
                </a:lnTo>
                <a:lnTo>
                  <a:pt x="195406" y="1898946"/>
                </a:lnTo>
                <a:lnTo>
                  <a:pt x="160333" y="1863873"/>
                </a:lnTo>
                <a:lnTo>
                  <a:pt x="110229" y="1788717"/>
                </a:lnTo>
                <a:lnTo>
                  <a:pt x="87682" y="1731097"/>
                </a:lnTo>
                <a:lnTo>
                  <a:pt x="67640" y="1633394"/>
                </a:lnTo>
                <a:lnTo>
                  <a:pt x="60125" y="1553228"/>
                </a:lnTo>
                <a:lnTo>
                  <a:pt x="62630" y="1533186"/>
                </a:lnTo>
                <a:lnTo>
                  <a:pt x="87682" y="1485587"/>
                </a:lnTo>
                <a:lnTo>
                  <a:pt x="105219" y="1425462"/>
                </a:lnTo>
                <a:lnTo>
                  <a:pt x="125260" y="1265129"/>
                </a:lnTo>
                <a:lnTo>
                  <a:pt x="127765" y="1027134"/>
                </a:lnTo>
                <a:lnTo>
                  <a:pt x="125260" y="7315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567B3F2-7429-4BF7-AAAF-717F7408E7C2}"/>
              </a:ext>
            </a:extLst>
          </p:cNvPr>
          <p:cNvSpPr/>
          <p:nvPr/>
        </p:nvSpPr>
        <p:spPr>
          <a:xfrm>
            <a:off x="6475414" y="5186364"/>
            <a:ext cx="1201737" cy="790575"/>
          </a:xfrm>
          <a:custGeom>
            <a:avLst/>
            <a:gdLst>
              <a:gd name="connsiteX0" fmla="*/ 600075 w 1202531"/>
              <a:gd name="connsiteY0" fmla="*/ 404812 h 790575"/>
              <a:gd name="connsiteX1" fmla="*/ 402431 w 1202531"/>
              <a:gd name="connsiteY1" fmla="*/ 266700 h 790575"/>
              <a:gd name="connsiteX2" fmla="*/ 288131 w 1202531"/>
              <a:gd name="connsiteY2" fmla="*/ 195262 h 790575"/>
              <a:gd name="connsiteX3" fmla="*/ 123825 w 1202531"/>
              <a:gd name="connsiteY3" fmla="*/ 100012 h 790575"/>
              <a:gd name="connsiteX4" fmla="*/ 38100 w 1202531"/>
              <a:gd name="connsiteY4" fmla="*/ 52387 h 790575"/>
              <a:gd name="connsiteX5" fmla="*/ 11906 w 1202531"/>
              <a:gd name="connsiteY5" fmla="*/ 35718 h 790575"/>
              <a:gd name="connsiteX6" fmla="*/ 0 w 1202531"/>
              <a:gd name="connsiteY6" fmla="*/ 21431 h 790575"/>
              <a:gd name="connsiteX7" fmla="*/ 0 w 1202531"/>
              <a:gd name="connsiteY7" fmla="*/ 7143 h 790575"/>
              <a:gd name="connsiteX8" fmla="*/ 16669 w 1202531"/>
              <a:gd name="connsiteY8" fmla="*/ 0 h 790575"/>
              <a:gd name="connsiteX9" fmla="*/ 83344 w 1202531"/>
              <a:gd name="connsiteY9" fmla="*/ 9525 h 790575"/>
              <a:gd name="connsiteX10" fmla="*/ 276225 w 1202531"/>
              <a:gd name="connsiteY10" fmla="*/ 64293 h 790575"/>
              <a:gd name="connsiteX11" fmla="*/ 450056 w 1202531"/>
              <a:gd name="connsiteY11" fmla="*/ 121443 h 790575"/>
              <a:gd name="connsiteX12" fmla="*/ 611981 w 1202531"/>
              <a:gd name="connsiteY12" fmla="*/ 178593 h 790575"/>
              <a:gd name="connsiteX13" fmla="*/ 807244 w 1202531"/>
              <a:gd name="connsiteY13" fmla="*/ 252412 h 790575"/>
              <a:gd name="connsiteX14" fmla="*/ 938212 w 1202531"/>
              <a:gd name="connsiteY14" fmla="*/ 307181 h 790575"/>
              <a:gd name="connsiteX15" fmla="*/ 981075 w 1202531"/>
              <a:gd name="connsiteY15" fmla="*/ 333375 h 790575"/>
              <a:gd name="connsiteX16" fmla="*/ 1042987 w 1202531"/>
              <a:gd name="connsiteY16" fmla="*/ 383381 h 790575"/>
              <a:gd name="connsiteX17" fmla="*/ 1095375 w 1202531"/>
              <a:gd name="connsiteY17" fmla="*/ 433387 h 790575"/>
              <a:gd name="connsiteX18" fmla="*/ 1145381 w 1202531"/>
              <a:gd name="connsiteY18" fmla="*/ 500062 h 790575"/>
              <a:gd name="connsiteX19" fmla="*/ 1176337 w 1202531"/>
              <a:gd name="connsiteY19" fmla="*/ 561975 h 790575"/>
              <a:gd name="connsiteX20" fmla="*/ 1193006 w 1202531"/>
              <a:gd name="connsiteY20" fmla="*/ 607218 h 790575"/>
              <a:gd name="connsiteX21" fmla="*/ 1202531 w 1202531"/>
              <a:gd name="connsiteY21" fmla="*/ 666750 h 790575"/>
              <a:gd name="connsiteX22" fmla="*/ 1195387 w 1202531"/>
              <a:gd name="connsiteY22" fmla="*/ 719137 h 790575"/>
              <a:gd name="connsiteX23" fmla="*/ 1183481 w 1202531"/>
              <a:gd name="connsiteY23" fmla="*/ 759618 h 790575"/>
              <a:gd name="connsiteX24" fmla="*/ 1164431 w 1202531"/>
              <a:gd name="connsiteY24" fmla="*/ 781050 h 790575"/>
              <a:gd name="connsiteX25" fmla="*/ 1140619 w 1202531"/>
              <a:gd name="connsiteY25" fmla="*/ 790575 h 790575"/>
              <a:gd name="connsiteX26" fmla="*/ 1092994 w 1202531"/>
              <a:gd name="connsiteY26" fmla="*/ 785812 h 790575"/>
              <a:gd name="connsiteX27" fmla="*/ 1045369 w 1202531"/>
              <a:gd name="connsiteY27" fmla="*/ 771525 h 790575"/>
              <a:gd name="connsiteX28" fmla="*/ 1014412 w 1202531"/>
              <a:gd name="connsiteY28" fmla="*/ 752475 h 790575"/>
              <a:gd name="connsiteX29" fmla="*/ 973931 w 1202531"/>
              <a:gd name="connsiteY29" fmla="*/ 723900 h 790575"/>
              <a:gd name="connsiteX30" fmla="*/ 933450 w 1202531"/>
              <a:gd name="connsiteY30" fmla="*/ 685800 h 790575"/>
              <a:gd name="connsiteX31" fmla="*/ 876300 w 1202531"/>
              <a:gd name="connsiteY31" fmla="*/ 621506 h 790575"/>
              <a:gd name="connsiteX32" fmla="*/ 742950 w 1202531"/>
              <a:gd name="connsiteY32" fmla="*/ 514350 h 790575"/>
              <a:gd name="connsiteX33" fmla="*/ 600075 w 1202531"/>
              <a:gd name="connsiteY33" fmla="*/ 404812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02531" h="790575">
                <a:moveTo>
                  <a:pt x="600075" y="404812"/>
                </a:moveTo>
                <a:lnTo>
                  <a:pt x="402431" y="266700"/>
                </a:lnTo>
                <a:lnTo>
                  <a:pt x="288131" y="195262"/>
                </a:lnTo>
                <a:lnTo>
                  <a:pt x="123825" y="100012"/>
                </a:lnTo>
                <a:lnTo>
                  <a:pt x="38100" y="52387"/>
                </a:lnTo>
                <a:lnTo>
                  <a:pt x="11906" y="35718"/>
                </a:lnTo>
                <a:lnTo>
                  <a:pt x="0" y="21431"/>
                </a:lnTo>
                <a:lnTo>
                  <a:pt x="0" y="7143"/>
                </a:lnTo>
                <a:lnTo>
                  <a:pt x="16669" y="0"/>
                </a:lnTo>
                <a:lnTo>
                  <a:pt x="83344" y="9525"/>
                </a:lnTo>
                <a:lnTo>
                  <a:pt x="276225" y="64293"/>
                </a:lnTo>
                <a:lnTo>
                  <a:pt x="450056" y="121443"/>
                </a:lnTo>
                <a:lnTo>
                  <a:pt x="611981" y="178593"/>
                </a:lnTo>
                <a:lnTo>
                  <a:pt x="807244" y="252412"/>
                </a:lnTo>
                <a:lnTo>
                  <a:pt x="938212" y="307181"/>
                </a:lnTo>
                <a:lnTo>
                  <a:pt x="981075" y="333375"/>
                </a:lnTo>
                <a:lnTo>
                  <a:pt x="1042987" y="383381"/>
                </a:lnTo>
                <a:lnTo>
                  <a:pt x="1095375" y="433387"/>
                </a:lnTo>
                <a:lnTo>
                  <a:pt x="1145381" y="500062"/>
                </a:lnTo>
                <a:lnTo>
                  <a:pt x="1176337" y="561975"/>
                </a:lnTo>
                <a:lnTo>
                  <a:pt x="1193006" y="607218"/>
                </a:lnTo>
                <a:lnTo>
                  <a:pt x="1202531" y="666750"/>
                </a:lnTo>
                <a:lnTo>
                  <a:pt x="1195387" y="719137"/>
                </a:lnTo>
                <a:lnTo>
                  <a:pt x="1183481" y="759618"/>
                </a:lnTo>
                <a:lnTo>
                  <a:pt x="1164431" y="781050"/>
                </a:lnTo>
                <a:lnTo>
                  <a:pt x="1140619" y="790575"/>
                </a:lnTo>
                <a:lnTo>
                  <a:pt x="1092994" y="785812"/>
                </a:lnTo>
                <a:lnTo>
                  <a:pt x="1045369" y="771525"/>
                </a:lnTo>
                <a:lnTo>
                  <a:pt x="1014412" y="752475"/>
                </a:lnTo>
                <a:lnTo>
                  <a:pt x="973931" y="723900"/>
                </a:lnTo>
                <a:lnTo>
                  <a:pt x="933450" y="685800"/>
                </a:lnTo>
                <a:lnTo>
                  <a:pt x="876300" y="621506"/>
                </a:lnTo>
                <a:lnTo>
                  <a:pt x="742950" y="514350"/>
                </a:lnTo>
                <a:lnTo>
                  <a:pt x="600075" y="4048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1786A4F-25C8-49AC-98D0-7B85F5FFFF61}"/>
              </a:ext>
            </a:extLst>
          </p:cNvPr>
          <p:cNvSpPr/>
          <p:nvPr/>
        </p:nvSpPr>
        <p:spPr>
          <a:xfrm>
            <a:off x="4094164" y="2085975"/>
            <a:ext cx="534987" cy="1589088"/>
          </a:xfrm>
          <a:custGeom>
            <a:avLst/>
            <a:gdLst>
              <a:gd name="connsiteX0" fmla="*/ 228600 w 535781"/>
              <a:gd name="connsiteY0" fmla="*/ 907256 h 1588294"/>
              <a:gd name="connsiteX1" fmla="*/ 269081 w 535781"/>
              <a:gd name="connsiteY1" fmla="*/ 695325 h 1588294"/>
              <a:gd name="connsiteX2" fmla="*/ 288131 w 535781"/>
              <a:gd name="connsiteY2" fmla="*/ 533400 h 1588294"/>
              <a:gd name="connsiteX3" fmla="*/ 297656 w 535781"/>
              <a:gd name="connsiteY3" fmla="*/ 359569 h 1588294"/>
              <a:gd name="connsiteX4" fmla="*/ 297656 w 535781"/>
              <a:gd name="connsiteY4" fmla="*/ 259556 h 1588294"/>
              <a:gd name="connsiteX5" fmla="*/ 292894 w 535781"/>
              <a:gd name="connsiteY5" fmla="*/ 211931 h 1588294"/>
              <a:gd name="connsiteX6" fmla="*/ 280987 w 535781"/>
              <a:gd name="connsiteY6" fmla="*/ 169069 h 1588294"/>
              <a:gd name="connsiteX7" fmla="*/ 269081 w 535781"/>
              <a:gd name="connsiteY7" fmla="*/ 138113 h 1588294"/>
              <a:gd name="connsiteX8" fmla="*/ 250031 w 535781"/>
              <a:gd name="connsiteY8" fmla="*/ 111919 h 1588294"/>
              <a:gd name="connsiteX9" fmla="*/ 211931 w 535781"/>
              <a:gd name="connsiteY9" fmla="*/ 88106 h 1588294"/>
              <a:gd name="connsiteX10" fmla="*/ 178594 w 535781"/>
              <a:gd name="connsiteY10" fmla="*/ 71438 h 1588294"/>
              <a:gd name="connsiteX11" fmla="*/ 159544 w 535781"/>
              <a:gd name="connsiteY11" fmla="*/ 57150 h 1588294"/>
              <a:gd name="connsiteX12" fmla="*/ 145256 w 535781"/>
              <a:gd name="connsiteY12" fmla="*/ 35719 h 1588294"/>
              <a:gd name="connsiteX13" fmla="*/ 145256 w 535781"/>
              <a:gd name="connsiteY13" fmla="*/ 23813 h 1588294"/>
              <a:gd name="connsiteX14" fmla="*/ 152400 w 535781"/>
              <a:gd name="connsiteY14" fmla="*/ 9525 h 1588294"/>
              <a:gd name="connsiteX15" fmla="*/ 171450 w 535781"/>
              <a:gd name="connsiteY15" fmla="*/ 0 h 1588294"/>
              <a:gd name="connsiteX16" fmla="*/ 261937 w 535781"/>
              <a:gd name="connsiteY16" fmla="*/ 2381 h 1588294"/>
              <a:gd name="connsiteX17" fmla="*/ 333375 w 535781"/>
              <a:gd name="connsiteY17" fmla="*/ 11906 h 1588294"/>
              <a:gd name="connsiteX18" fmla="*/ 402431 w 535781"/>
              <a:gd name="connsiteY18" fmla="*/ 26194 h 1588294"/>
              <a:gd name="connsiteX19" fmla="*/ 459581 w 535781"/>
              <a:gd name="connsiteY19" fmla="*/ 61913 h 1588294"/>
              <a:gd name="connsiteX20" fmla="*/ 495300 w 535781"/>
              <a:gd name="connsiteY20" fmla="*/ 107156 h 1588294"/>
              <a:gd name="connsiteX21" fmla="*/ 514350 w 535781"/>
              <a:gd name="connsiteY21" fmla="*/ 142875 h 1588294"/>
              <a:gd name="connsiteX22" fmla="*/ 526256 w 535781"/>
              <a:gd name="connsiteY22" fmla="*/ 173831 h 1588294"/>
              <a:gd name="connsiteX23" fmla="*/ 533400 w 535781"/>
              <a:gd name="connsiteY23" fmla="*/ 209550 h 1588294"/>
              <a:gd name="connsiteX24" fmla="*/ 535781 w 535781"/>
              <a:gd name="connsiteY24" fmla="*/ 250031 h 1588294"/>
              <a:gd name="connsiteX25" fmla="*/ 514350 w 535781"/>
              <a:gd name="connsiteY25" fmla="*/ 364331 h 1588294"/>
              <a:gd name="connsiteX26" fmla="*/ 504825 w 535781"/>
              <a:gd name="connsiteY26" fmla="*/ 466725 h 1588294"/>
              <a:gd name="connsiteX27" fmla="*/ 454819 w 535781"/>
              <a:gd name="connsiteY27" fmla="*/ 683419 h 1588294"/>
              <a:gd name="connsiteX28" fmla="*/ 419100 w 535781"/>
              <a:gd name="connsiteY28" fmla="*/ 821531 h 1588294"/>
              <a:gd name="connsiteX29" fmla="*/ 376237 w 535781"/>
              <a:gd name="connsiteY29" fmla="*/ 954881 h 1588294"/>
              <a:gd name="connsiteX30" fmla="*/ 338137 w 535781"/>
              <a:gd name="connsiteY30" fmla="*/ 1066800 h 1588294"/>
              <a:gd name="connsiteX31" fmla="*/ 209550 w 535781"/>
              <a:gd name="connsiteY31" fmla="*/ 1326356 h 1588294"/>
              <a:gd name="connsiteX32" fmla="*/ 92869 w 535781"/>
              <a:gd name="connsiteY32" fmla="*/ 1504950 h 1588294"/>
              <a:gd name="connsiteX33" fmla="*/ 50006 w 535781"/>
              <a:gd name="connsiteY33" fmla="*/ 1569244 h 1588294"/>
              <a:gd name="connsiteX34" fmla="*/ 28575 w 535781"/>
              <a:gd name="connsiteY34" fmla="*/ 1585913 h 1588294"/>
              <a:gd name="connsiteX35" fmla="*/ 7144 w 535781"/>
              <a:gd name="connsiteY35" fmla="*/ 1588294 h 1588294"/>
              <a:gd name="connsiteX36" fmla="*/ 0 w 535781"/>
              <a:gd name="connsiteY36" fmla="*/ 1578769 h 1588294"/>
              <a:gd name="connsiteX37" fmla="*/ 0 w 535781"/>
              <a:gd name="connsiteY37" fmla="*/ 1557338 h 1588294"/>
              <a:gd name="connsiteX38" fmla="*/ 26194 w 535781"/>
              <a:gd name="connsiteY38" fmla="*/ 1495425 h 1588294"/>
              <a:gd name="connsiteX39" fmla="*/ 88106 w 535781"/>
              <a:gd name="connsiteY39" fmla="*/ 1352550 h 1588294"/>
              <a:gd name="connsiteX40" fmla="*/ 140494 w 535781"/>
              <a:gd name="connsiteY40" fmla="*/ 1202531 h 1588294"/>
              <a:gd name="connsiteX41" fmla="*/ 185737 w 535781"/>
              <a:gd name="connsiteY41" fmla="*/ 1057275 h 1588294"/>
              <a:gd name="connsiteX42" fmla="*/ 228600 w 535781"/>
              <a:gd name="connsiteY42" fmla="*/ 907256 h 158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35781" h="1588294">
                <a:moveTo>
                  <a:pt x="228600" y="907256"/>
                </a:moveTo>
                <a:lnTo>
                  <a:pt x="269081" y="695325"/>
                </a:lnTo>
                <a:lnTo>
                  <a:pt x="288131" y="533400"/>
                </a:lnTo>
                <a:lnTo>
                  <a:pt x="297656" y="359569"/>
                </a:lnTo>
                <a:lnTo>
                  <a:pt x="297656" y="259556"/>
                </a:lnTo>
                <a:lnTo>
                  <a:pt x="292894" y="211931"/>
                </a:lnTo>
                <a:lnTo>
                  <a:pt x="280987" y="169069"/>
                </a:lnTo>
                <a:lnTo>
                  <a:pt x="269081" y="138113"/>
                </a:lnTo>
                <a:lnTo>
                  <a:pt x="250031" y="111919"/>
                </a:lnTo>
                <a:lnTo>
                  <a:pt x="211931" y="88106"/>
                </a:lnTo>
                <a:lnTo>
                  <a:pt x="178594" y="71438"/>
                </a:lnTo>
                <a:lnTo>
                  <a:pt x="159544" y="57150"/>
                </a:lnTo>
                <a:lnTo>
                  <a:pt x="145256" y="35719"/>
                </a:lnTo>
                <a:lnTo>
                  <a:pt x="145256" y="23813"/>
                </a:lnTo>
                <a:lnTo>
                  <a:pt x="152400" y="9525"/>
                </a:lnTo>
                <a:lnTo>
                  <a:pt x="171450" y="0"/>
                </a:lnTo>
                <a:cubicBezTo>
                  <a:pt x="201612" y="815"/>
                  <a:pt x="231764" y="2381"/>
                  <a:pt x="261937" y="2381"/>
                </a:cubicBezTo>
                <a:lnTo>
                  <a:pt x="333375" y="11906"/>
                </a:lnTo>
                <a:lnTo>
                  <a:pt x="402431" y="26194"/>
                </a:lnTo>
                <a:lnTo>
                  <a:pt x="459581" y="61913"/>
                </a:lnTo>
                <a:lnTo>
                  <a:pt x="495300" y="107156"/>
                </a:lnTo>
                <a:lnTo>
                  <a:pt x="514350" y="142875"/>
                </a:lnTo>
                <a:lnTo>
                  <a:pt x="526256" y="173831"/>
                </a:lnTo>
                <a:lnTo>
                  <a:pt x="533400" y="209550"/>
                </a:lnTo>
                <a:lnTo>
                  <a:pt x="535781" y="250031"/>
                </a:lnTo>
                <a:lnTo>
                  <a:pt x="514350" y="364331"/>
                </a:lnTo>
                <a:lnTo>
                  <a:pt x="504825" y="466725"/>
                </a:lnTo>
                <a:lnTo>
                  <a:pt x="454819" y="683419"/>
                </a:lnTo>
                <a:lnTo>
                  <a:pt x="419100" y="821531"/>
                </a:lnTo>
                <a:lnTo>
                  <a:pt x="376237" y="954881"/>
                </a:lnTo>
                <a:lnTo>
                  <a:pt x="338137" y="1066800"/>
                </a:lnTo>
                <a:lnTo>
                  <a:pt x="209550" y="1326356"/>
                </a:lnTo>
                <a:lnTo>
                  <a:pt x="92869" y="1504950"/>
                </a:lnTo>
                <a:lnTo>
                  <a:pt x="50006" y="1569244"/>
                </a:lnTo>
                <a:lnTo>
                  <a:pt x="28575" y="1585913"/>
                </a:lnTo>
                <a:lnTo>
                  <a:pt x="7144" y="1588294"/>
                </a:lnTo>
                <a:lnTo>
                  <a:pt x="0" y="1578769"/>
                </a:lnTo>
                <a:lnTo>
                  <a:pt x="0" y="1557338"/>
                </a:lnTo>
                <a:lnTo>
                  <a:pt x="26194" y="1495425"/>
                </a:lnTo>
                <a:lnTo>
                  <a:pt x="88106" y="1352550"/>
                </a:lnTo>
                <a:lnTo>
                  <a:pt x="140494" y="1202531"/>
                </a:lnTo>
                <a:lnTo>
                  <a:pt x="185737" y="1057275"/>
                </a:lnTo>
                <a:lnTo>
                  <a:pt x="228600" y="9072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A3E5EAD-DBE2-4777-A0AF-2060F22195B6}"/>
              </a:ext>
            </a:extLst>
          </p:cNvPr>
          <p:cNvSpPr/>
          <p:nvPr/>
        </p:nvSpPr>
        <p:spPr>
          <a:xfrm>
            <a:off x="4533901" y="2176463"/>
            <a:ext cx="1509713" cy="406400"/>
          </a:xfrm>
          <a:custGeom>
            <a:avLst/>
            <a:gdLst>
              <a:gd name="connsiteX0" fmla="*/ 1031081 w 1509713"/>
              <a:gd name="connsiteY0" fmla="*/ 269081 h 407193"/>
              <a:gd name="connsiteX1" fmla="*/ 781050 w 1509713"/>
              <a:gd name="connsiteY1" fmla="*/ 297656 h 407193"/>
              <a:gd name="connsiteX2" fmla="*/ 616744 w 1509713"/>
              <a:gd name="connsiteY2" fmla="*/ 333375 h 407193"/>
              <a:gd name="connsiteX3" fmla="*/ 400050 w 1509713"/>
              <a:gd name="connsiteY3" fmla="*/ 373856 h 407193"/>
              <a:gd name="connsiteX4" fmla="*/ 238125 w 1509713"/>
              <a:gd name="connsiteY4" fmla="*/ 395287 h 407193"/>
              <a:gd name="connsiteX5" fmla="*/ 0 w 1509713"/>
              <a:gd name="connsiteY5" fmla="*/ 407193 h 407193"/>
              <a:gd name="connsiteX6" fmla="*/ 7144 w 1509713"/>
              <a:gd name="connsiteY6" fmla="*/ 242887 h 407193"/>
              <a:gd name="connsiteX7" fmla="*/ 126206 w 1509713"/>
              <a:gd name="connsiteY7" fmla="*/ 245268 h 407193"/>
              <a:gd name="connsiteX8" fmla="*/ 242888 w 1509713"/>
              <a:gd name="connsiteY8" fmla="*/ 238125 h 407193"/>
              <a:gd name="connsiteX9" fmla="*/ 407194 w 1509713"/>
              <a:gd name="connsiteY9" fmla="*/ 214312 h 407193"/>
              <a:gd name="connsiteX10" fmla="*/ 723900 w 1509713"/>
              <a:gd name="connsiteY10" fmla="*/ 152400 h 407193"/>
              <a:gd name="connsiteX11" fmla="*/ 921544 w 1509713"/>
              <a:gd name="connsiteY11" fmla="*/ 102393 h 407193"/>
              <a:gd name="connsiteX12" fmla="*/ 1045369 w 1509713"/>
              <a:gd name="connsiteY12" fmla="*/ 69056 h 407193"/>
              <a:gd name="connsiteX13" fmla="*/ 1102519 w 1509713"/>
              <a:gd name="connsiteY13" fmla="*/ 45243 h 407193"/>
              <a:gd name="connsiteX14" fmla="*/ 1200150 w 1509713"/>
              <a:gd name="connsiteY14" fmla="*/ 2381 h 407193"/>
              <a:gd name="connsiteX15" fmla="*/ 1240631 w 1509713"/>
              <a:gd name="connsiteY15" fmla="*/ 0 h 407193"/>
              <a:gd name="connsiteX16" fmla="*/ 1338263 w 1509713"/>
              <a:gd name="connsiteY16" fmla="*/ 14287 h 407193"/>
              <a:gd name="connsiteX17" fmla="*/ 1402556 w 1509713"/>
              <a:gd name="connsiteY17" fmla="*/ 26193 h 407193"/>
              <a:gd name="connsiteX18" fmla="*/ 1454944 w 1509713"/>
              <a:gd name="connsiteY18" fmla="*/ 47625 h 407193"/>
              <a:gd name="connsiteX19" fmla="*/ 1483519 w 1509713"/>
              <a:gd name="connsiteY19" fmla="*/ 69056 h 407193"/>
              <a:gd name="connsiteX20" fmla="*/ 1500188 w 1509713"/>
              <a:gd name="connsiteY20" fmla="*/ 83343 h 407193"/>
              <a:gd name="connsiteX21" fmla="*/ 1509713 w 1509713"/>
              <a:gd name="connsiteY21" fmla="*/ 104775 h 407193"/>
              <a:gd name="connsiteX22" fmla="*/ 1507331 w 1509713"/>
              <a:gd name="connsiteY22" fmla="*/ 126206 h 407193"/>
              <a:gd name="connsiteX23" fmla="*/ 1490663 w 1509713"/>
              <a:gd name="connsiteY23" fmla="*/ 150018 h 407193"/>
              <a:gd name="connsiteX24" fmla="*/ 1450181 w 1509713"/>
              <a:gd name="connsiteY24" fmla="*/ 180975 h 407193"/>
              <a:gd name="connsiteX25" fmla="*/ 1385888 w 1509713"/>
              <a:gd name="connsiteY25" fmla="*/ 209550 h 407193"/>
              <a:gd name="connsiteX26" fmla="*/ 1254919 w 1509713"/>
              <a:gd name="connsiteY26" fmla="*/ 235743 h 407193"/>
              <a:gd name="connsiteX27" fmla="*/ 1031081 w 1509713"/>
              <a:gd name="connsiteY27" fmla="*/ 269081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09713" h="407193">
                <a:moveTo>
                  <a:pt x="1031081" y="269081"/>
                </a:moveTo>
                <a:lnTo>
                  <a:pt x="781050" y="297656"/>
                </a:lnTo>
                <a:lnTo>
                  <a:pt x="616744" y="333375"/>
                </a:lnTo>
                <a:lnTo>
                  <a:pt x="400050" y="373856"/>
                </a:lnTo>
                <a:lnTo>
                  <a:pt x="238125" y="395287"/>
                </a:lnTo>
                <a:lnTo>
                  <a:pt x="0" y="407193"/>
                </a:lnTo>
                <a:lnTo>
                  <a:pt x="7144" y="242887"/>
                </a:lnTo>
                <a:lnTo>
                  <a:pt x="126206" y="245268"/>
                </a:lnTo>
                <a:lnTo>
                  <a:pt x="242888" y="238125"/>
                </a:lnTo>
                <a:lnTo>
                  <a:pt x="407194" y="214312"/>
                </a:lnTo>
                <a:lnTo>
                  <a:pt x="723900" y="152400"/>
                </a:lnTo>
                <a:lnTo>
                  <a:pt x="921544" y="102393"/>
                </a:lnTo>
                <a:lnTo>
                  <a:pt x="1045369" y="69056"/>
                </a:lnTo>
                <a:lnTo>
                  <a:pt x="1102519" y="45243"/>
                </a:lnTo>
                <a:lnTo>
                  <a:pt x="1200150" y="2381"/>
                </a:lnTo>
                <a:lnTo>
                  <a:pt x="1240631" y="0"/>
                </a:lnTo>
                <a:lnTo>
                  <a:pt x="1338263" y="14287"/>
                </a:lnTo>
                <a:lnTo>
                  <a:pt x="1402556" y="26193"/>
                </a:lnTo>
                <a:lnTo>
                  <a:pt x="1454944" y="47625"/>
                </a:lnTo>
                <a:lnTo>
                  <a:pt x="1483519" y="69056"/>
                </a:lnTo>
                <a:lnTo>
                  <a:pt x="1500188" y="83343"/>
                </a:lnTo>
                <a:lnTo>
                  <a:pt x="1509713" y="104775"/>
                </a:lnTo>
                <a:lnTo>
                  <a:pt x="1507331" y="126206"/>
                </a:lnTo>
                <a:lnTo>
                  <a:pt x="1490663" y="150018"/>
                </a:lnTo>
                <a:lnTo>
                  <a:pt x="1450181" y="180975"/>
                </a:lnTo>
                <a:lnTo>
                  <a:pt x="1385888" y="209550"/>
                </a:lnTo>
                <a:lnTo>
                  <a:pt x="1254919" y="235743"/>
                </a:lnTo>
                <a:lnTo>
                  <a:pt x="1031081" y="2690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2A2DE24-BFF5-4C6F-8D1B-D685BB6943A0}"/>
              </a:ext>
            </a:extLst>
          </p:cNvPr>
          <p:cNvSpPr/>
          <p:nvPr/>
        </p:nvSpPr>
        <p:spPr>
          <a:xfrm>
            <a:off x="5095875" y="2398713"/>
            <a:ext cx="325438" cy="965200"/>
          </a:xfrm>
          <a:custGeom>
            <a:avLst/>
            <a:gdLst>
              <a:gd name="connsiteX0" fmla="*/ 104775 w 326231"/>
              <a:gd name="connsiteY0" fmla="*/ 461962 h 966787"/>
              <a:gd name="connsiteX1" fmla="*/ 97631 w 326231"/>
              <a:gd name="connsiteY1" fmla="*/ 226219 h 966787"/>
              <a:gd name="connsiteX2" fmla="*/ 0 w 326231"/>
              <a:gd name="connsiteY2" fmla="*/ 73819 h 966787"/>
              <a:gd name="connsiteX3" fmla="*/ 202406 w 326231"/>
              <a:gd name="connsiteY3" fmla="*/ 0 h 966787"/>
              <a:gd name="connsiteX4" fmla="*/ 271463 w 326231"/>
              <a:gd name="connsiteY4" fmla="*/ 95250 h 966787"/>
              <a:gd name="connsiteX5" fmla="*/ 290513 w 326231"/>
              <a:gd name="connsiteY5" fmla="*/ 126206 h 966787"/>
              <a:gd name="connsiteX6" fmla="*/ 311944 w 326231"/>
              <a:gd name="connsiteY6" fmla="*/ 166687 h 966787"/>
              <a:gd name="connsiteX7" fmla="*/ 321469 w 326231"/>
              <a:gd name="connsiteY7" fmla="*/ 202406 h 966787"/>
              <a:gd name="connsiteX8" fmla="*/ 326231 w 326231"/>
              <a:gd name="connsiteY8" fmla="*/ 242887 h 966787"/>
              <a:gd name="connsiteX9" fmla="*/ 326231 w 326231"/>
              <a:gd name="connsiteY9" fmla="*/ 383381 h 966787"/>
              <a:gd name="connsiteX10" fmla="*/ 323850 w 326231"/>
              <a:gd name="connsiteY10" fmla="*/ 557212 h 966787"/>
              <a:gd name="connsiteX11" fmla="*/ 323850 w 326231"/>
              <a:gd name="connsiteY11" fmla="*/ 726281 h 966787"/>
              <a:gd name="connsiteX12" fmla="*/ 319088 w 326231"/>
              <a:gd name="connsiteY12" fmla="*/ 802481 h 966787"/>
              <a:gd name="connsiteX13" fmla="*/ 311944 w 326231"/>
              <a:gd name="connsiteY13" fmla="*/ 852487 h 966787"/>
              <a:gd name="connsiteX14" fmla="*/ 297656 w 326231"/>
              <a:gd name="connsiteY14" fmla="*/ 895350 h 966787"/>
              <a:gd name="connsiteX15" fmla="*/ 278606 w 326231"/>
              <a:gd name="connsiteY15" fmla="*/ 931069 h 966787"/>
              <a:gd name="connsiteX16" fmla="*/ 252413 w 326231"/>
              <a:gd name="connsiteY16" fmla="*/ 947737 h 966787"/>
              <a:gd name="connsiteX17" fmla="*/ 226219 w 326231"/>
              <a:gd name="connsiteY17" fmla="*/ 964406 h 966787"/>
              <a:gd name="connsiteX18" fmla="*/ 200025 w 326231"/>
              <a:gd name="connsiteY18" fmla="*/ 966787 h 966787"/>
              <a:gd name="connsiteX19" fmla="*/ 169069 w 326231"/>
              <a:gd name="connsiteY19" fmla="*/ 952500 h 966787"/>
              <a:gd name="connsiteX20" fmla="*/ 140494 w 326231"/>
              <a:gd name="connsiteY20" fmla="*/ 921544 h 966787"/>
              <a:gd name="connsiteX21" fmla="*/ 100013 w 326231"/>
              <a:gd name="connsiteY21" fmla="*/ 847725 h 966787"/>
              <a:gd name="connsiteX22" fmla="*/ 78581 w 326231"/>
              <a:gd name="connsiteY22" fmla="*/ 788194 h 966787"/>
              <a:gd name="connsiteX23" fmla="*/ 76200 w 326231"/>
              <a:gd name="connsiteY23" fmla="*/ 742950 h 966787"/>
              <a:gd name="connsiteX24" fmla="*/ 88106 w 326231"/>
              <a:gd name="connsiteY24" fmla="*/ 688181 h 966787"/>
              <a:gd name="connsiteX25" fmla="*/ 100013 w 326231"/>
              <a:gd name="connsiteY25" fmla="*/ 576262 h 966787"/>
              <a:gd name="connsiteX26" fmla="*/ 104775 w 326231"/>
              <a:gd name="connsiteY26" fmla="*/ 461962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6231" h="966787">
                <a:moveTo>
                  <a:pt x="104775" y="461962"/>
                </a:moveTo>
                <a:lnTo>
                  <a:pt x="97631" y="226219"/>
                </a:lnTo>
                <a:lnTo>
                  <a:pt x="0" y="73819"/>
                </a:lnTo>
                <a:lnTo>
                  <a:pt x="202406" y="0"/>
                </a:lnTo>
                <a:lnTo>
                  <a:pt x="271463" y="95250"/>
                </a:lnTo>
                <a:lnTo>
                  <a:pt x="290513" y="126206"/>
                </a:lnTo>
                <a:lnTo>
                  <a:pt x="311944" y="166687"/>
                </a:lnTo>
                <a:lnTo>
                  <a:pt x="321469" y="202406"/>
                </a:lnTo>
                <a:lnTo>
                  <a:pt x="326231" y="242887"/>
                </a:lnTo>
                <a:lnTo>
                  <a:pt x="326231" y="383381"/>
                </a:lnTo>
                <a:cubicBezTo>
                  <a:pt x="325437" y="441325"/>
                  <a:pt x="324644" y="499268"/>
                  <a:pt x="323850" y="557212"/>
                </a:cubicBezTo>
                <a:lnTo>
                  <a:pt x="323850" y="726281"/>
                </a:lnTo>
                <a:lnTo>
                  <a:pt x="319088" y="802481"/>
                </a:lnTo>
                <a:lnTo>
                  <a:pt x="311944" y="852487"/>
                </a:lnTo>
                <a:lnTo>
                  <a:pt x="297656" y="895350"/>
                </a:lnTo>
                <a:lnTo>
                  <a:pt x="278606" y="931069"/>
                </a:lnTo>
                <a:lnTo>
                  <a:pt x="252413" y="947737"/>
                </a:lnTo>
                <a:lnTo>
                  <a:pt x="226219" y="964406"/>
                </a:lnTo>
                <a:lnTo>
                  <a:pt x="200025" y="966787"/>
                </a:lnTo>
                <a:lnTo>
                  <a:pt x="169069" y="952500"/>
                </a:lnTo>
                <a:lnTo>
                  <a:pt x="140494" y="921544"/>
                </a:lnTo>
                <a:lnTo>
                  <a:pt x="100013" y="847725"/>
                </a:lnTo>
                <a:lnTo>
                  <a:pt x="78581" y="788194"/>
                </a:lnTo>
                <a:lnTo>
                  <a:pt x="76200" y="742950"/>
                </a:lnTo>
                <a:lnTo>
                  <a:pt x="88106" y="688181"/>
                </a:lnTo>
                <a:lnTo>
                  <a:pt x="100013" y="576262"/>
                </a:lnTo>
                <a:cubicBezTo>
                  <a:pt x="100807" y="537368"/>
                  <a:pt x="101600" y="498475"/>
                  <a:pt x="104775" y="461962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4C4076E-4EE4-4E56-9419-63CE45DF3D68}"/>
              </a:ext>
            </a:extLst>
          </p:cNvPr>
          <p:cNvSpPr/>
          <p:nvPr/>
        </p:nvSpPr>
        <p:spPr>
          <a:xfrm>
            <a:off x="5894388" y="1931988"/>
            <a:ext cx="596900" cy="1401762"/>
          </a:xfrm>
          <a:custGeom>
            <a:avLst/>
            <a:gdLst>
              <a:gd name="connsiteX0" fmla="*/ 514350 w 597694"/>
              <a:gd name="connsiteY0" fmla="*/ 692944 h 1402556"/>
              <a:gd name="connsiteX1" fmla="*/ 421481 w 597694"/>
              <a:gd name="connsiteY1" fmla="*/ 919162 h 1402556"/>
              <a:gd name="connsiteX2" fmla="*/ 335756 w 597694"/>
              <a:gd name="connsiteY2" fmla="*/ 1071562 h 1402556"/>
              <a:gd name="connsiteX3" fmla="*/ 266700 w 597694"/>
              <a:gd name="connsiteY3" fmla="*/ 1173956 h 1402556"/>
              <a:gd name="connsiteX4" fmla="*/ 188119 w 597694"/>
              <a:gd name="connsiteY4" fmla="*/ 1271587 h 1402556"/>
              <a:gd name="connsiteX5" fmla="*/ 109537 w 597694"/>
              <a:gd name="connsiteY5" fmla="*/ 1347787 h 1402556"/>
              <a:gd name="connsiteX6" fmla="*/ 59531 w 597694"/>
              <a:gd name="connsiteY6" fmla="*/ 1388269 h 1402556"/>
              <a:gd name="connsiteX7" fmla="*/ 30956 w 597694"/>
              <a:gd name="connsiteY7" fmla="*/ 1402556 h 1402556"/>
              <a:gd name="connsiteX8" fmla="*/ 7144 w 597694"/>
              <a:gd name="connsiteY8" fmla="*/ 1402556 h 1402556"/>
              <a:gd name="connsiteX9" fmla="*/ 0 w 597694"/>
              <a:gd name="connsiteY9" fmla="*/ 1393031 h 1402556"/>
              <a:gd name="connsiteX10" fmla="*/ 0 w 597694"/>
              <a:gd name="connsiteY10" fmla="*/ 1376362 h 1402556"/>
              <a:gd name="connsiteX11" fmla="*/ 14287 w 597694"/>
              <a:gd name="connsiteY11" fmla="*/ 1340644 h 1402556"/>
              <a:gd name="connsiteX12" fmla="*/ 61912 w 597694"/>
              <a:gd name="connsiteY12" fmla="*/ 1276350 h 1402556"/>
              <a:gd name="connsiteX13" fmla="*/ 95250 w 597694"/>
              <a:gd name="connsiteY13" fmla="*/ 1226344 h 1402556"/>
              <a:gd name="connsiteX14" fmla="*/ 133350 w 597694"/>
              <a:gd name="connsiteY14" fmla="*/ 1147762 h 1402556"/>
              <a:gd name="connsiteX15" fmla="*/ 166687 w 597694"/>
              <a:gd name="connsiteY15" fmla="*/ 1069181 h 1402556"/>
              <a:gd name="connsiteX16" fmla="*/ 209550 w 597694"/>
              <a:gd name="connsiteY16" fmla="*/ 962025 h 1402556"/>
              <a:gd name="connsiteX17" fmla="*/ 238125 w 597694"/>
              <a:gd name="connsiteY17" fmla="*/ 876300 h 1402556"/>
              <a:gd name="connsiteX18" fmla="*/ 276225 w 597694"/>
              <a:gd name="connsiteY18" fmla="*/ 757237 h 1402556"/>
              <a:gd name="connsiteX19" fmla="*/ 297656 w 597694"/>
              <a:gd name="connsiteY19" fmla="*/ 638175 h 1402556"/>
              <a:gd name="connsiteX20" fmla="*/ 323850 w 597694"/>
              <a:gd name="connsiteY20" fmla="*/ 473869 h 1402556"/>
              <a:gd name="connsiteX21" fmla="*/ 330994 w 597694"/>
              <a:gd name="connsiteY21" fmla="*/ 340519 h 1402556"/>
              <a:gd name="connsiteX22" fmla="*/ 330994 w 597694"/>
              <a:gd name="connsiteY22" fmla="*/ 254794 h 1402556"/>
              <a:gd name="connsiteX23" fmla="*/ 323850 w 597694"/>
              <a:gd name="connsiteY23" fmla="*/ 221456 h 1402556"/>
              <a:gd name="connsiteX24" fmla="*/ 302419 w 597694"/>
              <a:gd name="connsiteY24" fmla="*/ 180975 h 1402556"/>
              <a:gd name="connsiteX25" fmla="*/ 266700 w 597694"/>
              <a:gd name="connsiteY25" fmla="*/ 133350 h 1402556"/>
              <a:gd name="connsiteX26" fmla="*/ 214312 w 597694"/>
              <a:gd name="connsiteY26" fmla="*/ 85725 h 1402556"/>
              <a:gd name="connsiteX27" fmla="*/ 178594 w 597694"/>
              <a:gd name="connsiteY27" fmla="*/ 54769 h 1402556"/>
              <a:gd name="connsiteX28" fmla="*/ 164306 w 597694"/>
              <a:gd name="connsiteY28" fmla="*/ 38100 h 1402556"/>
              <a:gd name="connsiteX29" fmla="*/ 161925 w 597694"/>
              <a:gd name="connsiteY29" fmla="*/ 19050 h 1402556"/>
              <a:gd name="connsiteX30" fmla="*/ 171450 w 597694"/>
              <a:gd name="connsiteY30" fmla="*/ 7144 h 1402556"/>
              <a:gd name="connsiteX31" fmla="*/ 188119 w 597694"/>
              <a:gd name="connsiteY31" fmla="*/ 0 h 1402556"/>
              <a:gd name="connsiteX32" fmla="*/ 245269 w 597694"/>
              <a:gd name="connsiteY32" fmla="*/ 0 h 1402556"/>
              <a:gd name="connsiteX33" fmla="*/ 307181 w 597694"/>
              <a:gd name="connsiteY33" fmla="*/ 7144 h 1402556"/>
              <a:gd name="connsiteX34" fmla="*/ 369094 w 597694"/>
              <a:gd name="connsiteY34" fmla="*/ 21431 h 1402556"/>
              <a:gd name="connsiteX35" fmla="*/ 445294 w 597694"/>
              <a:gd name="connsiteY35" fmla="*/ 42862 h 1402556"/>
              <a:gd name="connsiteX36" fmla="*/ 488156 w 597694"/>
              <a:gd name="connsiteY36" fmla="*/ 59531 h 1402556"/>
              <a:gd name="connsiteX37" fmla="*/ 514350 w 597694"/>
              <a:gd name="connsiteY37" fmla="*/ 80962 h 1402556"/>
              <a:gd name="connsiteX38" fmla="*/ 550069 w 597694"/>
              <a:gd name="connsiteY38" fmla="*/ 142875 h 1402556"/>
              <a:gd name="connsiteX39" fmla="*/ 573881 w 597694"/>
              <a:gd name="connsiteY39" fmla="*/ 188119 h 1402556"/>
              <a:gd name="connsiteX40" fmla="*/ 585787 w 597694"/>
              <a:gd name="connsiteY40" fmla="*/ 226219 h 1402556"/>
              <a:gd name="connsiteX41" fmla="*/ 595312 w 597694"/>
              <a:gd name="connsiteY41" fmla="*/ 269081 h 1402556"/>
              <a:gd name="connsiteX42" fmla="*/ 597694 w 597694"/>
              <a:gd name="connsiteY42" fmla="*/ 333375 h 1402556"/>
              <a:gd name="connsiteX43" fmla="*/ 585787 w 597694"/>
              <a:gd name="connsiteY43" fmla="*/ 442912 h 1402556"/>
              <a:gd name="connsiteX44" fmla="*/ 554831 w 597694"/>
              <a:gd name="connsiteY44" fmla="*/ 550069 h 1402556"/>
              <a:gd name="connsiteX45" fmla="*/ 514350 w 597694"/>
              <a:gd name="connsiteY45" fmla="*/ 692944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7694" h="1402556">
                <a:moveTo>
                  <a:pt x="514350" y="692944"/>
                </a:moveTo>
                <a:lnTo>
                  <a:pt x="421481" y="919162"/>
                </a:lnTo>
                <a:lnTo>
                  <a:pt x="335756" y="1071562"/>
                </a:lnTo>
                <a:lnTo>
                  <a:pt x="266700" y="1173956"/>
                </a:lnTo>
                <a:lnTo>
                  <a:pt x="188119" y="1271587"/>
                </a:lnTo>
                <a:lnTo>
                  <a:pt x="109537" y="1347787"/>
                </a:lnTo>
                <a:lnTo>
                  <a:pt x="59531" y="1388269"/>
                </a:lnTo>
                <a:lnTo>
                  <a:pt x="30956" y="1402556"/>
                </a:lnTo>
                <a:lnTo>
                  <a:pt x="7144" y="1402556"/>
                </a:lnTo>
                <a:lnTo>
                  <a:pt x="0" y="1393031"/>
                </a:lnTo>
                <a:lnTo>
                  <a:pt x="0" y="1376362"/>
                </a:lnTo>
                <a:lnTo>
                  <a:pt x="14287" y="1340644"/>
                </a:lnTo>
                <a:lnTo>
                  <a:pt x="61912" y="1276350"/>
                </a:lnTo>
                <a:lnTo>
                  <a:pt x="95250" y="1226344"/>
                </a:lnTo>
                <a:lnTo>
                  <a:pt x="133350" y="1147762"/>
                </a:lnTo>
                <a:lnTo>
                  <a:pt x="166687" y="1069181"/>
                </a:lnTo>
                <a:lnTo>
                  <a:pt x="209550" y="962025"/>
                </a:lnTo>
                <a:lnTo>
                  <a:pt x="238125" y="876300"/>
                </a:lnTo>
                <a:lnTo>
                  <a:pt x="276225" y="757237"/>
                </a:lnTo>
                <a:lnTo>
                  <a:pt x="297656" y="638175"/>
                </a:lnTo>
                <a:lnTo>
                  <a:pt x="323850" y="473869"/>
                </a:lnTo>
                <a:lnTo>
                  <a:pt x="330994" y="340519"/>
                </a:lnTo>
                <a:lnTo>
                  <a:pt x="330994" y="254794"/>
                </a:lnTo>
                <a:lnTo>
                  <a:pt x="323850" y="221456"/>
                </a:lnTo>
                <a:lnTo>
                  <a:pt x="302419" y="180975"/>
                </a:lnTo>
                <a:lnTo>
                  <a:pt x="266700" y="133350"/>
                </a:lnTo>
                <a:lnTo>
                  <a:pt x="214312" y="85725"/>
                </a:lnTo>
                <a:lnTo>
                  <a:pt x="178594" y="54769"/>
                </a:lnTo>
                <a:lnTo>
                  <a:pt x="164306" y="38100"/>
                </a:lnTo>
                <a:lnTo>
                  <a:pt x="161925" y="19050"/>
                </a:lnTo>
                <a:lnTo>
                  <a:pt x="171450" y="7144"/>
                </a:lnTo>
                <a:lnTo>
                  <a:pt x="188119" y="0"/>
                </a:lnTo>
                <a:lnTo>
                  <a:pt x="245269" y="0"/>
                </a:lnTo>
                <a:lnTo>
                  <a:pt x="307181" y="7144"/>
                </a:lnTo>
                <a:lnTo>
                  <a:pt x="369094" y="21431"/>
                </a:lnTo>
                <a:lnTo>
                  <a:pt x="445294" y="42862"/>
                </a:lnTo>
                <a:lnTo>
                  <a:pt x="488156" y="59531"/>
                </a:lnTo>
                <a:lnTo>
                  <a:pt x="514350" y="80962"/>
                </a:lnTo>
                <a:lnTo>
                  <a:pt x="550069" y="142875"/>
                </a:lnTo>
                <a:lnTo>
                  <a:pt x="573881" y="188119"/>
                </a:lnTo>
                <a:lnTo>
                  <a:pt x="585787" y="226219"/>
                </a:lnTo>
                <a:lnTo>
                  <a:pt x="595312" y="269081"/>
                </a:lnTo>
                <a:lnTo>
                  <a:pt x="597694" y="333375"/>
                </a:lnTo>
                <a:lnTo>
                  <a:pt x="585787" y="442912"/>
                </a:lnTo>
                <a:lnTo>
                  <a:pt x="554831" y="550069"/>
                </a:lnTo>
                <a:lnTo>
                  <a:pt x="514350" y="692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E811D5C-C627-4083-9A1D-AEA52790541D}"/>
              </a:ext>
            </a:extLst>
          </p:cNvPr>
          <p:cNvSpPr/>
          <p:nvPr/>
        </p:nvSpPr>
        <p:spPr>
          <a:xfrm>
            <a:off x="6410326" y="2062163"/>
            <a:ext cx="1571625" cy="387350"/>
          </a:xfrm>
          <a:custGeom>
            <a:avLst/>
            <a:gdLst>
              <a:gd name="connsiteX0" fmla="*/ 1052513 w 1571625"/>
              <a:gd name="connsiteY0" fmla="*/ 254793 h 388143"/>
              <a:gd name="connsiteX1" fmla="*/ 795338 w 1571625"/>
              <a:gd name="connsiteY1" fmla="*/ 302418 h 388143"/>
              <a:gd name="connsiteX2" fmla="*/ 592931 w 1571625"/>
              <a:gd name="connsiteY2" fmla="*/ 335756 h 388143"/>
              <a:gd name="connsiteX3" fmla="*/ 388144 w 1571625"/>
              <a:gd name="connsiteY3" fmla="*/ 364331 h 388143"/>
              <a:gd name="connsiteX4" fmla="*/ 252413 w 1571625"/>
              <a:gd name="connsiteY4" fmla="*/ 388143 h 388143"/>
              <a:gd name="connsiteX5" fmla="*/ 223838 w 1571625"/>
              <a:gd name="connsiteY5" fmla="*/ 388143 h 388143"/>
              <a:gd name="connsiteX6" fmla="*/ 142875 w 1571625"/>
              <a:gd name="connsiteY6" fmla="*/ 371475 h 388143"/>
              <a:gd name="connsiteX7" fmla="*/ 0 w 1571625"/>
              <a:gd name="connsiteY7" fmla="*/ 326231 h 388143"/>
              <a:gd name="connsiteX8" fmla="*/ 14288 w 1571625"/>
              <a:gd name="connsiteY8" fmla="*/ 169068 h 388143"/>
              <a:gd name="connsiteX9" fmla="*/ 130969 w 1571625"/>
              <a:gd name="connsiteY9" fmla="*/ 195262 h 388143"/>
              <a:gd name="connsiteX10" fmla="*/ 214313 w 1571625"/>
              <a:gd name="connsiteY10" fmla="*/ 204787 h 388143"/>
              <a:gd name="connsiteX11" fmla="*/ 280988 w 1571625"/>
              <a:gd name="connsiteY11" fmla="*/ 207168 h 388143"/>
              <a:gd name="connsiteX12" fmla="*/ 361950 w 1571625"/>
              <a:gd name="connsiteY12" fmla="*/ 204787 h 388143"/>
              <a:gd name="connsiteX13" fmla="*/ 535781 w 1571625"/>
              <a:gd name="connsiteY13" fmla="*/ 176212 h 388143"/>
              <a:gd name="connsiteX14" fmla="*/ 792956 w 1571625"/>
              <a:gd name="connsiteY14" fmla="*/ 121443 h 388143"/>
              <a:gd name="connsiteX15" fmla="*/ 1062038 w 1571625"/>
              <a:gd name="connsiteY15" fmla="*/ 54768 h 388143"/>
              <a:gd name="connsiteX16" fmla="*/ 1262063 w 1571625"/>
              <a:gd name="connsiteY16" fmla="*/ 0 h 388143"/>
              <a:gd name="connsiteX17" fmla="*/ 1302544 w 1571625"/>
              <a:gd name="connsiteY17" fmla="*/ 0 h 388143"/>
              <a:gd name="connsiteX18" fmla="*/ 1366838 w 1571625"/>
              <a:gd name="connsiteY18" fmla="*/ 9525 h 388143"/>
              <a:gd name="connsiteX19" fmla="*/ 1435894 w 1571625"/>
              <a:gd name="connsiteY19" fmla="*/ 28575 h 388143"/>
              <a:gd name="connsiteX20" fmla="*/ 1483519 w 1571625"/>
              <a:gd name="connsiteY20" fmla="*/ 47625 h 388143"/>
              <a:gd name="connsiteX21" fmla="*/ 1509713 w 1571625"/>
              <a:gd name="connsiteY21" fmla="*/ 64293 h 388143"/>
              <a:gd name="connsiteX22" fmla="*/ 1538288 w 1571625"/>
              <a:gd name="connsiteY22" fmla="*/ 88106 h 388143"/>
              <a:gd name="connsiteX23" fmla="*/ 1550194 w 1571625"/>
              <a:gd name="connsiteY23" fmla="*/ 100012 h 388143"/>
              <a:gd name="connsiteX24" fmla="*/ 1562100 w 1571625"/>
              <a:gd name="connsiteY24" fmla="*/ 116681 h 388143"/>
              <a:gd name="connsiteX25" fmla="*/ 1571625 w 1571625"/>
              <a:gd name="connsiteY25" fmla="*/ 140493 h 388143"/>
              <a:gd name="connsiteX26" fmla="*/ 1571625 w 1571625"/>
              <a:gd name="connsiteY26" fmla="*/ 159543 h 388143"/>
              <a:gd name="connsiteX27" fmla="*/ 1552575 w 1571625"/>
              <a:gd name="connsiteY27" fmla="*/ 176212 h 388143"/>
              <a:gd name="connsiteX28" fmla="*/ 1504950 w 1571625"/>
              <a:gd name="connsiteY28" fmla="*/ 195262 h 388143"/>
              <a:gd name="connsiteX29" fmla="*/ 1393031 w 1571625"/>
              <a:gd name="connsiteY29" fmla="*/ 211931 h 388143"/>
              <a:gd name="connsiteX30" fmla="*/ 1052513 w 1571625"/>
              <a:gd name="connsiteY30" fmla="*/ 254793 h 38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71625" h="388143">
                <a:moveTo>
                  <a:pt x="1052513" y="254793"/>
                </a:moveTo>
                <a:lnTo>
                  <a:pt x="795338" y="302418"/>
                </a:lnTo>
                <a:lnTo>
                  <a:pt x="592931" y="335756"/>
                </a:lnTo>
                <a:lnTo>
                  <a:pt x="388144" y="364331"/>
                </a:lnTo>
                <a:lnTo>
                  <a:pt x="252413" y="388143"/>
                </a:lnTo>
                <a:lnTo>
                  <a:pt x="223838" y="388143"/>
                </a:lnTo>
                <a:lnTo>
                  <a:pt x="142875" y="371475"/>
                </a:lnTo>
                <a:lnTo>
                  <a:pt x="0" y="326231"/>
                </a:lnTo>
                <a:lnTo>
                  <a:pt x="14288" y="169068"/>
                </a:lnTo>
                <a:lnTo>
                  <a:pt x="130969" y="195262"/>
                </a:lnTo>
                <a:lnTo>
                  <a:pt x="214313" y="204787"/>
                </a:lnTo>
                <a:lnTo>
                  <a:pt x="280988" y="207168"/>
                </a:lnTo>
                <a:lnTo>
                  <a:pt x="361950" y="204787"/>
                </a:lnTo>
                <a:lnTo>
                  <a:pt x="535781" y="176212"/>
                </a:lnTo>
                <a:lnTo>
                  <a:pt x="792956" y="121443"/>
                </a:lnTo>
                <a:lnTo>
                  <a:pt x="1062038" y="54768"/>
                </a:lnTo>
                <a:lnTo>
                  <a:pt x="1262063" y="0"/>
                </a:lnTo>
                <a:lnTo>
                  <a:pt x="1302544" y="0"/>
                </a:lnTo>
                <a:lnTo>
                  <a:pt x="1366838" y="9525"/>
                </a:lnTo>
                <a:lnTo>
                  <a:pt x="1435894" y="28575"/>
                </a:lnTo>
                <a:lnTo>
                  <a:pt x="1483519" y="47625"/>
                </a:lnTo>
                <a:lnTo>
                  <a:pt x="1509713" y="64293"/>
                </a:lnTo>
                <a:lnTo>
                  <a:pt x="1538288" y="88106"/>
                </a:lnTo>
                <a:lnTo>
                  <a:pt x="1550194" y="100012"/>
                </a:lnTo>
                <a:lnTo>
                  <a:pt x="1562100" y="116681"/>
                </a:lnTo>
                <a:lnTo>
                  <a:pt x="1571625" y="140493"/>
                </a:lnTo>
                <a:lnTo>
                  <a:pt x="1571625" y="159543"/>
                </a:lnTo>
                <a:lnTo>
                  <a:pt x="1552575" y="176212"/>
                </a:lnTo>
                <a:lnTo>
                  <a:pt x="1504950" y="195262"/>
                </a:lnTo>
                <a:lnTo>
                  <a:pt x="1393031" y="211931"/>
                </a:lnTo>
                <a:lnTo>
                  <a:pt x="1052513" y="2547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DFD282A-254F-4778-B2D6-09FF4E531803}"/>
              </a:ext>
            </a:extLst>
          </p:cNvPr>
          <p:cNvSpPr/>
          <p:nvPr/>
        </p:nvSpPr>
        <p:spPr>
          <a:xfrm>
            <a:off x="6958014" y="2303463"/>
            <a:ext cx="338137" cy="946150"/>
          </a:xfrm>
          <a:custGeom>
            <a:avLst/>
            <a:gdLst>
              <a:gd name="connsiteX0" fmla="*/ 90487 w 338137"/>
              <a:gd name="connsiteY0" fmla="*/ 535781 h 947737"/>
              <a:gd name="connsiteX1" fmla="*/ 90487 w 338137"/>
              <a:gd name="connsiteY1" fmla="*/ 300037 h 947737"/>
              <a:gd name="connsiteX2" fmla="*/ 80962 w 338137"/>
              <a:gd name="connsiteY2" fmla="*/ 242887 h 947737"/>
              <a:gd name="connsiteX3" fmla="*/ 57150 w 338137"/>
              <a:gd name="connsiteY3" fmla="*/ 173831 h 947737"/>
              <a:gd name="connsiteX4" fmla="*/ 0 w 338137"/>
              <a:gd name="connsiteY4" fmla="*/ 57150 h 947737"/>
              <a:gd name="connsiteX5" fmla="*/ 233362 w 338137"/>
              <a:gd name="connsiteY5" fmla="*/ 0 h 947737"/>
              <a:gd name="connsiteX6" fmla="*/ 290512 w 338137"/>
              <a:gd name="connsiteY6" fmla="*/ 80962 h 947737"/>
              <a:gd name="connsiteX7" fmla="*/ 309562 w 338137"/>
              <a:gd name="connsiteY7" fmla="*/ 107156 h 947737"/>
              <a:gd name="connsiteX8" fmla="*/ 323850 w 338137"/>
              <a:gd name="connsiteY8" fmla="*/ 138112 h 947737"/>
              <a:gd name="connsiteX9" fmla="*/ 333375 w 338137"/>
              <a:gd name="connsiteY9" fmla="*/ 176212 h 947737"/>
              <a:gd name="connsiteX10" fmla="*/ 338137 w 338137"/>
              <a:gd name="connsiteY10" fmla="*/ 216694 h 947737"/>
              <a:gd name="connsiteX11" fmla="*/ 338137 w 338137"/>
              <a:gd name="connsiteY11" fmla="*/ 316706 h 947737"/>
              <a:gd name="connsiteX12" fmla="*/ 330993 w 338137"/>
              <a:gd name="connsiteY12" fmla="*/ 519112 h 947737"/>
              <a:gd name="connsiteX13" fmla="*/ 330993 w 338137"/>
              <a:gd name="connsiteY13" fmla="*/ 626269 h 947737"/>
              <a:gd name="connsiteX14" fmla="*/ 321468 w 338137"/>
              <a:gd name="connsiteY14" fmla="*/ 754856 h 947737"/>
              <a:gd name="connsiteX15" fmla="*/ 314325 w 338137"/>
              <a:gd name="connsiteY15" fmla="*/ 842962 h 947737"/>
              <a:gd name="connsiteX16" fmla="*/ 304800 w 338137"/>
              <a:gd name="connsiteY16" fmla="*/ 883444 h 947737"/>
              <a:gd name="connsiteX17" fmla="*/ 283368 w 338137"/>
              <a:gd name="connsiteY17" fmla="*/ 912019 h 947737"/>
              <a:gd name="connsiteX18" fmla="*/ 257175 w 338137"/>
              <a:gd name="connsiteY18" fmla="*/ 935831 h 947737"/>
              <a:gd name="connsiteX19" fmla="*/ 235743 w 338137"/>
              <a:gd name="connsiteY19" fmla="*/ 945356 h 947737"/>
              <a:gd name="connsiteX20" fmla="*/ 214312 w 338137"/>
              <a:gd name="connsiteY20" fmla="*/ 947737 h 947737"/>
              <a:gd name="connsiteX21" fmla="*/ 178593 w 338137"/>
              <a:gd name="connsiteY21" fmla="*/ 940594 h 947737"/>
              <a:gd name="connsiteX22" fmla="*/ 159543 w 338137"/>
              <a:gd name="connsiteY22" fmla="*/ 931069 h 947737"/>
              <a:gd name="connsiteX23" fmla="*/ 140493 w 338137"/>
              <a:gd name="connsiteY23" fmla="*/ 914400 h 947737"/>
              <a:gd name="connsiteX24" fmla="*/ 123825 w 338137"/>
              <a:gd name="connsiteY24" fmla="*/ 890587 h 947737"/>
              <a:gd name="connsiteX25" fmla="*/ 109537 w 338137"/>
              <a:gd name="connsiteY25" fmla="*/ 847725 h 947737"/>
              <a:gd name="connsiteX26" fmla="*/ 95250 w 338137"/>
              <a:gd name="connsiteY26" fmla="*/ 776287 h 947737"/>
              <a:gd name="connsiteX27" fmla="*/ 88106 w 338137"/>
              <a:gd name="connsiteY27" fmla="*/ 688181 h 947737"/>
              <a:gd name="connsiteX28" fmla="*/ 90487 w 338137"/>
              <a:gd name="connsiteY28" fmla="*/ 535781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38137" h="947737">
                <a:moveTo>
                  <a:pt x="90487" y="535781"/>
                </a:moveTo>
                <a:lnTo>
                  <a:pt x="90487" y="300037"/>
                </a:lnTo>
                <a:lnTo>
                  <a:pt x="80962" y="242887"/>
                </a:lnTo>
                <a:lnTo>
                  <a:pt x="57150" y="173831"/>
                </a:lnTo>
                <a:lnTo>
                  <a:pt x="0" y="57150"/>
                </a:lnTo>
                <a:lnTo>
                  <a:pt x="233362" y="0"/>
                </a:lnTo>
                <a:lnTo>
                  <a:pt x="290512" y="80962"/>
                </a:lnTo>
                <a:lnTo>
                  <a:pt x="309562" y="107156"/>
                </a:lnTo>
                <a:lnTo>
                  <a:pt x="323850" y="138112"/>
                </a:lnTo>
                <a:lnTo>
                  <a:pt x="333375" y="176212"/>
                </a:lnTo>
                <a:lnTo>
                  <a:pt x="338137" y="216694"/>
                </a:lnTo>
                <a:lnTo>
                  <a:pt x="338137" y="316706"/>
                </a:lnTo>
                <a:lnTo>
                  <a:pt x="330993" y="519112"/>
                </a:lnTo>
                <a:lnTo>
                  <a:pt x="330993" y="626269"/>
                </a:lnTo>
                <a:lnTo>
                  <a:pt x="321468" y="754856"/>
                </a:lnTo>
                <a:lnTo>
                  <a:pt x="314325" y="842962"/>
                </a:lnTo>
                <a:lnTo>
                  <a:pt x="304800" y="883444"/>
                </a:lnTo>
                <a:lnTo>
                  <a:pt x="283368" y="912019"/>
                </a:lnTo>
                <a:lnTo>
                  <a:pt x="257175" y="935831"/>
                </a:lnTo>
                <a:lnTo>
                  <a:pt x="235743" y="945356"/>
                </a:lnTo>
                <a:lnTo>
                  <a:pt x="214312" y="947737"/>
                </a:lnTo>
                <a:lnTo>
                  <a:pt x="178593" y="940594"/>
                </a:lnTo>
                <a:lnTo>
                  <a:pt x="159543" y="931069"/>
                </a:lnTo>
                <a:lnTo>
                  <a:pt x="140493" y="914400"/>
                </a:lnTo>
                <a:lnTo>
                  <a:pt x="123825" y="890587"/>
                </a:lnTo>
                <a:lnTo>
                  <a:pt x="109537" y="847725"/>
                </a:lnTo>
                <a:lnTo>
                  <a:pt x="95250" y="776287"/>
                </a:lnTo>
                <a:lnTo>
                  <a:pt x="88106" y="688181"/>
                </a:lnTo>
                <a:cubicBezTo>
                  <a:pt x="88900" y="633412"/>
                  <a:pt x="89693" y="578644"/>
                  <a:pt x="90487" y="535781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A2FB47C-293D-482A-B6FB-8867FEA34FCD}"/>
              </a:ext>
            </a:extLst>
          </p:cNvPr>
          <p:cNvSpPr/>
          <p:nvPr/>
        </p:nvSpPr>
        <p:spPr>
          <a:xfrm>
            <a:off x="5135564" y="3263901"/>
            <a:ext cx="2066925" cy="1928813"/>
          </a:xfrm>
          <a:custGeom>
            <a:avLst/>
            <a:gdLst>
              <a:gd name="connsiteX0" fmla="*/ 934441 w 2066794"/>
              <a:gd name="connsiteY0" fmla="*/ 285593 h 1929008"/>
              <a:gd name="connsiteX1" fmla="*/ 598744 w 2066794"/>
              <a:gd name="connsiteY1" fmla="*/ 330687 h 1929008"/>
              <a:gd name="connsiteX2" fmla="*/ 378286 w 2066794"/>
              <a:gd name="connsiteY2" fmla="*/ 353234 h 1929008"/>
              <a:gd name="connsiteX3" fmla="*/ 82671 w 2066794"/>
              <a:gd name="connsiteY3" fmla="*/ 373275 h 1929008"/>
              <a:gd name="connsiteX4" fmla="*/ 0 w 2066794"/>
              <a:gd name="connsiteY4" fmla="*/ 232984 h 1929008"/>
              <a:gd name="connsiteX5" fmla="*/ 175364 w 2066794"/>
              <a:gd name="connsiteY5" fmla="*/ 232984 h 1929008"/>
              <a:gd name="connsiteX6" fmla="*/ 378286 w 2066794"/>
              <a:gd name="connsiteY6" fmla="*/ 225468 h 1929008"/>
              <a:gd name="connsiteX7" fmla="*/ 593733 w 2066794"/>
              <a:gd name="connsiteY7" fmla="*/ 202921 h 1929008"/>
              <a:gd name="connsiteX8" fmla="*/ 849264 w 2066794"/>
              <a:gd name="connsiteY8" fmla="*/ 172859 h 1929008"/>
              <a:gd name="connsiteX9" fmla="*/ 1255107 w 2066794"/>
              <a:gd name="connsiteY9" fmla="*/ 110229 h 1929008"/>
              <a:gd name="connsiteX10" fmla="*/ 1580784 w 2066794"/>
              <a:gd name="connsiteY10" fmla="*/ 55114 h 1929008"/>
              <a:gd name="connsiteX11" fmla="*/ 1595815 w 2066794"/>
              <a:gd name="connsiteY11" fmla="*/ 40083 h 1929008"/>
              <a:gd name="connsiteX12" fmla="*/ 1625878 w 2066794"/>
              <a:gd name="connsiteY12" fmla="*/ 17536 h 1929008"/>
              <a:gd name="connsiteX13" fmla="*/ 1655940 w 2066794"/>
              <a:gd name="connsiteY13" fmla="*/ 7515 h 1929008"/>
              <a:gd name="connsiteX14" fmla="*/ 1718570 w 2066794"/>
              <a:gd name="connsiteY14" fmla="*/ 0 h 1929008"/>
              <a:gd name="connsiteX15" fmla="*/ 1756149 w 2066794"/>
              <a:gd name="connsiteY15" fmla="*/ 7515 h 1929008"/>
              <a:gd name="connsiteX16" fmla="*/ 1816274 w 2066794"/>
              <a:gd name="connsiteY16" fmla="*/ 40083 h 1929008"/>
              <a:gd name="connsiteX17" fmla="*/ 1873893 w 2066794"/>
              <a:gd name="connsiteY17" fmla="*/ 75156 h 1929008"/>
              <a:gd name="connsiteX18" fmla="*/ 1939029 w 2066794"/>
              <a:gd name="connsiteY18" fmla="*/ 112734 h 1929008"/>
              <a:gd name="connsiteX19" fmla="*/ 1991638 w 2066794"/>
              <a:gd name="connsiteY19" fmla="*/ 155322 h 1929008"/>
              <a:gd name="connsiteX20" fmla="*/ 2021700 w 2066794"/>
              <a:gd name="connsiteY20" fmla="*/ 185385 h 1929008"/>
              <a:gd name="connsiteX21" fmla="*/ 2046752 w 2066794"/>
              <a:gd name="connsiteY21" fmla="*/ 222963 h 1929008"/>
              <a:gd name="connsiteX22" fmla="*/ 2059278 w 2066794"/>
              <a:gd name="connsiteY22" fmla="*/ 245510 h 1929008"/>
              <a:gd name="connsiteX23" fmla="*/ 2066794 w 2066794"/>
              <a:gd name="connsiteY23" fmla="*/ 280583 h 1929008"/>
              <a:gd name="connsiteX24" fmla="*/ 2056773 w 2066794"/>
              <a:gd name="connsiteY24" fmla="*/ 313150 h 1929008"/>
              <a:gd name="connsiteX25" fmla="*/ 2041742 w 2066794"/>
              <a:gd name="connsiteY25" fmla="*/ 340708 h 1929008"/>
              <a:gd name="connsiteX26" fmla="*/ 2019195 w 2066794"/>
              <a:gd name="connsiteY26" fmla="*/ 368265 h 1929008"/>
              <a:gd name="connsiteX27" fmla="*/ 2001659 w 2066794"/>
              <a:gd name="connsiteY27" fmla="*/ 415864 h 1929008"/>
              <a:gd name="connsiteX28" fmla="*/ 1994143 w 2066794"/>
              <a:gd name="connsiteY28" fmla="*/ 789139 h 1929008"/>
              <a:gd name="connsiteX29" fmla="*/ 1989133 w 2066794"/>
              <a:gd name="connsiteY29" fmla="*/ 1147384 h 1929008"/>
              <a:gd name="connsiteX30" fmla="*/ 1984122 w 2066794"/>
              <a:gd name="connsiteY30" fmla="*/ 1453019 h 1929008"/>
              <a:gd name="connsiteX31" fmla="*/ 1979112 w 2066794"/>
              <a:gd name="connsiteY31" fmla="*/ 1675982 h 1929008"/>
              <a:gd name="connsiteX32" fmla="*/ 1974101 w 2066794"/>
              <a:gd name="connsiteY32" fmla="*/ 1796232 h 1929008"/>
              <a:gd name="connsiteX33" fmla="*/ 1964081 w 2066794"/>
              <a:gd name="connsiteY33" fmla="*/ 1838821 h 1929008"/>
              <a:gd name="connsiteX34" fmla="*/ 1946544 w 2066794"/>
              <a:gd name="connsiteY34" fmla="*/ 1876399 h 1929008"/>
              <a:gd name="connsiteX35" fmla="*/ 1918987 w 2066794"/>
              <a:gd name="connsiteY35" fmla="*/ 1908966 h 1929008"/>
              <a:gd name="connsiteX36" fmla="*/ 1886419 w 2066794"/>
              <a:gd name="connsiteY36" fmla="*/ 1923998 h 1929008"/>
              <a:gd name="connsiteX37" fmla="*/ 1861367 w 2066794"/>
              <a:gd name="connsiteY37" fmla="*/ 1929008 h 1929008"/>
              <a:gd name="connsiteX38" fmla="*/ 1811263 w 2066794"/>
              <a:gd name="connsiteY38" fmla="*/ 1923998 h 1929008"/>
              <a:gd name="connsiteX39" fmla="*/ 1753643 w 2066794"/>
              <a:gd name="connsiteY39" fmla="*/ 1906461 h 1929008"/>
              <a:gd name="connsiteX40" fmla="*/ 1723581 w 2066794"/>
              <a:gd name="connsiteY40" fmla="*/ 1893935 h 1929008"/>
              <a:gd name="connsiteX41" fmla="*/ 1703539 w 2066794"/>
              <a:gd name="connsiteY41" fmla="*/ 1873893 h 1929008"/>
              <a:gd name="connsiteX42" fmla="*/ 1691013 w 2066794"/>
              <a:gd name="connsiteY42" fmla="*/ 1853852 h 1929008"/>
              <a:gd name="connsiteX43" fmla="*/ 1680992 w 2066794"/>
              <a:gd name="connsiteY43" fmla="*/ 1803748 h 1929008"/>
              <a:gd name="connsiteX44" fmla="*/ 1736107 w 2066794"/>
              <a:gd name="connsiteY44" fmla="*/ 1663456 h 1929008"/>
              <a:gd name="connsiteX45" fmla="*/ 1733602 w 2066794"/>
              <a:gd name="connsiteY45" fmla="*/ 1227550 h 1929008"/>
              <a:gd name="connsiteX46" fmla="*/ 1736107 w 2066794"/>
              <a:gd name="connsiteY46" fmla="*/ 1074733 h 1929008"/>
              <a:gd name="connsiteX47" fmla="*/ 1733602 w 2066794"/>
              <a:gd name="connsiteY47" fmla="*/ 716489 h 1929008"/>
              <a:gd name="connsiteX48" fmla="*/ 1733602 w 2066794"/>
              <a:gd name="connsiteY48" fmla="*/ 521082 h 1929008"/>
              <a:gd name="connsiteX49" fmla="*/ 1733602 w 2066794"/>
              <a:gd name="connsiteY49" fmla="*/ 395822 h 1929008"/>
              <a:gd name="connsiteX50" fmla="*/ 1726086 w 2066794"/>
              <a:gd name="connsiteY50" fmla="*/ 290604 h 1929008"/>
              <a:gd name="connsiteX51" fmla="*/ 1713560 w 2066794"/>
              <a:gd name="connsiteY51" fmla="*/ 232984 h 1929008"/>
              <a:gd name="connsiteX52" fmla="*/ 1701034 w 2066794"/>
              <a:gd name="connsiteY52" fmla="*/ 207932 h 1929008"/>
              <a:gd name="connsiteX53" fmla="*/ 1686003 w 2066794"/>
              <a:gd name="connsiteY53" fmla="*/ 197911 h 1929008"/>
              <a:gd name="connsiteX54" fmla="*/ 1653435 w 2066794"/>
              <a:gd name="connsiteY54" fmla="*/ 185385 h 1929008"/>
              <a:gd name="connsiteX55" fmla="*/ 1595815 w 2066794"/>
              <a:gd name="connsiteY55" fmla="*/ 187890 h 1929008"/>
              <a:gd name="connsiteX56" fmla="*/ 1430472 w 2066794"/>
              <a:gd name="connsiteY56" fmla="*/ 212942 h 1929008"/>
              <a:gd name="connsiteX57" fmla="*/ 934441 w 2066794"/>
              <a:gd name="connsiteY57" fmla="*/ 285593 h 1929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066794" h="1929008">
                <a:moveTo>
                  <a:pt x="934441" y="285593"/>
                </a:moveTo>
                <a:lnTo>
                  <a:pt x="598744" y="330687"/>
                </a:lnTo>
                <a:lnTo>
                  <a:pt x="378286" y="353234"/>
                </a:lnTo>
                <a:lnTo>
                  <a:pt x="82671" y="373275"/>
                </a:lnTo>
                <a:lnTo>
                  <a:pt x="0" y="232984"/>
                </a:lnTo>
                <a:lnTo>
                  <a:pt x="175364" y="232984"/>
                </a:lnTo>
                <a:lnTo>
                  <a:pt x="378286" y="225468"/>
                </a:lnTo>
                <a:lnTo>
                  <a:pt x="593733" y="202921"/>
                </a:lnTo>
                <a:lnTo>
                  <a:pt x="849264" y="172859"/>
                </a:lnTo>
                <a:lnTo>
                  <a:pt x="1255107" y="110229"/>
                </a:lnTo>
                <a:lnTo>
                  <a:pt x="1580784" y="55114"/>
                </a:lnTo>
                <a:lnTo>
                  <a:pt x="1595815" y="40083"/>
                </a:lnTo>
                <a:lnTo>
                  <a:pt x="1625878" y="17536"/>
                </a:lnTo>
                <a:lnTo>
                  <a:pt x="1655940" y="7515"/>
                </a:lnTo>
                <a:lnTo>
                  <a:pt x="1718570" y="0"/>
                </a:lnTo>
                <a:lnTo>
                  <a:pt x="1756149" y="7515"/>
                </a:lnTo>
                <a:lnTo>
                  <a:pt x="1816274" y="40083"/>
                </a:lnTo>
                <a:lnTo>
                  <a:pt x="1873893" y="75156"/>
                </a:lnTo>
                <a:lnTo>
                  <a:pt x="1939029" y="112734"/>
                </a:lnTo>
                <a:lnTo>
                  <a:pt x="1991638" y="155322"/>
                </a:lnTo>
                <a:lnTo>
                  <a:pt x="2021700" y="185385"/>
                </a:lnTo>
                <a:lnTo>
                  <a:pt x="2046752" y="222963"/>
                </a:lnTo>
                <a:lnTo>
                  <a:pt x="2059278" y="245510"/>
                </a:lnTo>
                <a:lnTo>
                  <a:pt x="2066794" y="280583"/>
                </a:lnTo>
                <a:lnTo>
                  <a:pt x="2056773" y="313150"/>
                </a:lnTo>
                <a:lnTo>
                  <a:pt x="2041742" y="340708"/>
                </a:lnTo>
                <a:lnTo>
                  <a:pt x="2019195" y="368265"/>
                </a:lnTo>
                <a:lnTo>
                  <a:pt x="2001659" y="415864"/>
                </a:lnTo>
                <a:lnTo>
                  <a:pt x="1994143" y="789139"/>
                </a:lnTo>
                <a:lnTo>
                  <a:pt x="1989133" y="1147384"/>
                </a:lnTo>
                <a:cubicBezTo>
                  <a:pt x="1987463" y="1249262"/>
                  <a:pt x="1985792" y="1351141"/>
                  <a:pt x="1984122" y="1453019"/>
                </a:cubicBezTo>
                <a:lnTo>
                  <a:pt x="1979112" y="1675982"/>
                </a:lnTo>
                <a:lnTo>
                  <a:pt x="1974101" y="1796232"/>
                </a:lnTo>
                <a:lnTo>
                  <a:pt x="1964081" y="1838821"/>
                </a:lnTo>
                <a:lnTo>
                  <a:pt x="1946544" y="1876399"/>
                </a:lnTo>
                <a:lnTo>
                  <a:pt x="1918987" y="1908966"/>
                </a:lnTo>
                <a:lnTo>
                  <a:pt x="1886419" y="1923998"/>
                </a:lnTo>
                <a:lnTo>
                  <a:pt x="1861367" y="1929008"/>
                </a:lnTo>
                <a:lnTo>
                  <a:pt x="1811263" y="1923998"/>
                </a:lnTo>
                <a:lnTo>
                  <a:pt x="1753643" y="1906461"/>
                </a:lnTo>
                <a:lnTo>
                  <a:pt x="1723581" y="1893935"/>
                </a:lnTo>
                <a:lnTo>
                  <a:pt x="1703539" y="1873893"/>
                </a:lnTo>
                <a:lnTo>
                  <a:pt x="1691013" y="1853852"/>
                </a:lnTo>
                <a:lnTo>
                  <a:pt x="1680992" y="1803748"/>
                </a:lnTo>
                <a:lnTo>
                  <a:pt x="1736107" y="1663456"/>
                </a:lnTo>
                <a:lnTo>
                  <a:pt x="1733602" y="1227550"/>
                </a:lnTo>
                <a:lnTo>
                  <a:pt x="1736107" y="1074733"/>
                </a:lnTo>
                <a:lnTo>
                  <a:pt x="1733602" y="716489"/>
                </a:lnTo>
                <a:lnTo>
                  <a:pt x="1733602" y="521082"/>
                </a:lnTo>
                <a:lnTo>
                  <a:pt x="1733602" y="395822"/>
                </a:lnTo>
                <a:lnTo>
                  <a:pt x="1726086" y="290604"/>
                </a:lnTo>
                <a:lnTo>
                  <a:pt x="1713560" y="232984"/>
                </a:lnTo>
                <a:lnTo>
                  <a:pt x="1701034" y="207932"/>
                </a:lnTo>
                <a:lnTo>
                  <a:pt x="1686003" y="197911"/>
                </a:lnTo>
                <a:lnTo>
                  <a:pt x="1653435" y="185385"/>
                </a:lnTo>
                <a:lnTo>
                  <a:pt x="1595815" y="187890"/>
                </a:lnTo>
                <a:lnTo>
                  <a:pt x="1430472" y="212942"/>
                </a:lnTo>
                <a:lnTo>
                  <a:pt x="934441" y="2855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9870877-81EA-4EC6-B66A-3FAC4FC414DF}"/>
              </a:ext>
            </a:extLst>
          </p:cNvPr>
          <p:cNvSpPr/>
          <p:nvPr/>
        </p:nvSpPr>
        <p:spPr>
          <a:xfrm>
            <a:off x="5202238" y="3776664"/>
            <a:ext cx="1731962" cy="320675"/>
          </a:xfrm>
          <a:custGeom>
            <a:avLst/>
            <a:gdLst>
              <a:gd name="connsiteX0" fmla="*/ 802482 w 1731169"/>
              <a:gd name="connsiteY0" fmla="*/ 288131 h 321468"/>
              <a:gd name="connsiteX1" fmla="*/ 400050 w 1731169"/>
              <a:gd name="connsiteY1" fmla="*/ 311943 h 321468"/>
              <a:gd name="connsiteX2" fmla="*/ 14288 w 1731169"/>
              <a:gd name="connsiteY2" fmla="*/ 321468 h 321468"/>
              <a:gd name="connsiteX3" fmla="*/ 0 w 1731169"/>
              <a:gd name="connsiteY3" fmla="*/ 128587 h 321468"/>
              <a:gd name="connsiteX4" fmla="*/ 128588 w 1731169"/>
              <a:gd name="connsiteY4" fmla="*/ 150018 h 321468"/>
              <a:gd name="connsiteX5" fmla="*/ 230982 w 1731169"/>
              <a:gd name="connsiteY5" fmla="*/ 154781 h 321468"/>
              <a:gd name="connsiteX6" fmla="*/ 361950 w 1731169"/>
              <a:gd name="connsiteY6" fmla="*/ 150018 h 321468"/>
              <a:gd name="connsiteX7" fmla="*/ 516732 w 1731169"/>
              <a:gd name="connsiteY7" fmla="*/ 140493 h 321468"/>
              <a:gd name="connsiteX8" fmla="*/ 859632 w 1731169"/>
              <a:gd name="connsiteY8" fmla="*/ 102393 h 321468"/>
              <a:gd name="connsiteX9" fmla="*/ 1128713 w 1731169"/>
              <a:gd name="connsiteY9" fmla="*/ 71437 h 321468"/>
              <a:gd name="connsiteX10" fmla="*/ 1497807 w 1731169"/>
              <a:gd name="connsiteY10" fmla="*/ 26193 h 321468"/>
              <a:gd name="connsiteX11" fmla="*/ 1731169 w 1731169"/>
              <a:gd name="connsiteY11" fmla="*/ 0 h 321468"/>
              <a:gd name="connsiteX12" fmla="*/ 1731169 w 1731169"/>
              <a:gd name="connsiteY12" fmla="*/ 209550 h 321468"/>
              <a:gd name="connsiteX13" fmla="*/ 1478757 w 1731169"/>
              <a:gd name="connsiteY13" fmla="*/ 230981 h 321468"/>
              <a:gd name="connsiteX14" fmla="*/ 1202532 w 1731169"/>
              <a:gd name="connsiteY14" fmla="*/ 254793 h 321468"/>
              <a:gd name="connsiteX15" fmla="*/ 947738 w 1731169"/>
              <a:gd name="connsiteY15" fmla="*/ 278606 h 321468"/>
              <a:gd name="connsiteX16" fmla="*/ 802482 w 1731169"/>
              <a:gd name="connsiteY16" fmla="*/ 288131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31169" h="321468">
                <a:moveTo>
                  <a:pt x="802482" y="288131"/>
                </a:moveTo>
                <a:lnTo>
                  <a:pt x="400050" y="311943"/>
                </a:lnTo>
                <a:lnTo>
                  <a:pt x="14288" y="321468"/>
                </a:lnTo>
                <a:lnTo>
                  <a:pt x="0" y="128587"/>
                </a:lnTo>
                <a:lnTo>
                  <a:pt x="128588" y="150018"/>
                </a:lnTo>
                <a:lnTo>
                  <a:pt x="230982" y="154781"/>
                </a:lnTo>
                <a:lnTo>
                  <a:pt x="361950" y="150018"/>
                </a:lnTo>
                <a:lnTo>
                  <a:pt x="516732" y="140493"/>
                </a:lnTo>
                <a:lnTo>
                  <a:pt x="859632" y="102393"/>
                </a:lnTo>
                <a:lnTo>
                  <a:pt x="1128713" y="71437"/>
                </a:lnTo>
                <a:lnTo>
                  <a:pt x="1497807" y="26193"/>
                </a:lnTo>
                <a:lnTo>
                  <a:pt x="1731169" y="0"/>
                </a:lnTo>
                <a:lnTo>
                  <a:pt x="1731169" y="209550"/>
                </a:lnTo>
                <a:lnTo>
                  <a:pt x="1478757" y="230981"/>
                </a:lnTo>
                <a:lnTo>
                  <a:pt x="1202532" y="254793"/>
                </a:lnTo>
                <a:lnTo>
                  <a:pt x="947738" y="278606"/>
                </a:lnTo>
                <a:lnTo>
                  <a:pt x="802482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93552EA-C0F6-48E9-A35C-A78330B29FB2}"/>
              </a:ext>
            </a:extLst>
          </p:cNvPr>
          <p:cNvSpPr/>
          <p:nvPr/>
        </p:nvSpPr>
        <p:spPr>
          <a:xfrm>
            <a:off x="5208588" y="4335463"/>
            <a:ext cx="1727200" cy="284162"/>
          </a:xfrm>
          <a:custGeom>
            <a:avLst/>
            <a:gdLst>
              <a:gd name="connsiteX0" fmla="*/ 962025 w 1728787"/>
              <a:gd name="connsiteY0" fmla="*/ 226219 h 283369"/>
              <a:gd name="connsiteX1" fmla="*/ 642937 w 1728787"/>
              <a:gd name="connsiteY1" fmla="*/ 259557 h 283369"/>
              <a:gd name="connsiteX2" fmla="*/ 457200 w 1728787"/>
              <a:gd name="connsiteY2" fmla="*/ 278607 h 283369"/>
              <a:gd name="connsiteX3" fmla="*/ 328612 w 1728787"/>
              <a:gd name="connsiteY3" fmla="*/ 283369 h 283369"/>
              <a:gd name="connsiteX4" fmla="*/ 247650 w 1728787"/>
              <a:gd name="connsiteY4" fmla="*/ 283369 h 283369"/>
              <a:gd name="connsiteX5" fmla="*/ 159544 w 1728787"/>
              <a:gd name="connsiteY5" fmla="*/ 276225 h 283369"/>
              <a:gd name="connsiteX6" fmla="*/ 0 w 1728787"/>
              <a:gd name="connsiteY6" fmla="*/ 238125 h 283369"/>
              <a:gd name="connsiteX7" fmla="*/ 2381 w 1728787"/>
              <a:gd name="connsiteY7" fmla="*/ 80963 h 283369"/>
              <a:gd name="connsiteX8" fmla="*/ 109537 w 1728787"/>
              <a:gd name="connsiteY8" fmla="*/ 104775 h 283369"/>
              <a:gd name="connsiteX9" fmla="*/ 171450 w 1728787"/>
              <a:gd name="connsiteY9" fmla="*/ 116682 h 283369"/>
              <a:gd name="connsiteX10" fmla="*/ 214312 w 1728787"/>
              <a:gd name="connsiteY10" fmla="*/ 123825 h 283369"/>
              <a:gd name="connsiteX11" fmla="*/ 276225 w 1728787"/>
              <a:gd name="connsiteY11" fmla="*/ 126207 h 283369"/>
              <a:gd name="connsiteX12" fmla="*/ 369094 w 1728787"/>
              <a:gd name="connsiteY12" fmla="*/ 126207 h 283369"/>
              <a:gd name="connsiteX13" fmla="*/ 678656 w 1728787"/>
              <a:gd name="connsiteY13" fmla="*/ 97632 h 283369"/>
              <a:gd name="connsiteX14" fmla="*/ 1107281 w 1728787"/>
              <a:gd name="connsiteY14" fmla="*/ 57150 h 283369"/>
              <a:gd name="connsiteX15" fmla="*/ 1364456 w 1728787"/>
              <a:gd name="connsiteY15" fmla="*/ 35719 h 283369"/>
              <a:gd name="connsiteX16" fmla="*/ 1543050 w 1728787"/>
              <a:gd name="connsiteY16" fmla="*/ 19050 h 283369"/>
              <a:gd name="connsiteX17" fmla="*/ 1724025 w 1728787"/>
              <a:gd name="connsiteY17" fmla="*/ 0 h 283369"/>
              <a:gd name="connsiteX18" fmla="*/ 1728787 w 1728787"/>
              <a:gd name="connsiteY18" fmla="*/ 159544 h 283369"/>
              <a:gd name="connsiteX19" fmla="*/ 1385887 w 1728787"/>
              <a:gd name="connsiteY19" fmla="*/ 188119 h 283369"/>
              <a:gd name="connsiteX20" fmla="*/ 962025 w 1728787"/>
              <a:gd name="connsiteY20" fmla="*/ 226219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28787" h="283369">
                <a:moveTo>
                  <a:pt x="962025" y="226219"/>
                </a:moveTo>
                <a:lnTo>
                  <a:pt x="642937" y="259557"/>
                </a:lnTo>
                <a:lnTo>
                  <a:pt x="457200" y="278607"/>
                </a:lnTo>
                <a:lnTo>
                  <a:pt x="328612" y="283369"/>
                </a:lnTo>
                <a:lnTo>
                  <a:pt x="247650" y="283369"/>
                </a:lnTo>
                <a:lnTo>
                  <a:pt x="159544" y="276225"/>
                </a:lnTo>
                <a:lnTo>
                  <a:pt x="0" y="238125"/>
                </a:lnTo>
                <a:cubicBezTo>
                  <a:pt x="794" y="185738"/>
                  <a:pt x="1587" y="133350"/>
                  <a:pt x="2381" y="80963"/>
                </a:cubicBezTo>
                <a:lnTo>
                  <a:pt x="109537" y="104775"/>
                </a:lnTo>
                <a:lnTo>
                  <a:pt x="171450" y="116682"/>
                </a:lnTo>
                <a:lnTo>
                  <a:pt x="214312" y="123825"/>
                </a:lnTo>
                <a:lnTo>
                  <a:pt x="276225" y="126207"/>
                </a:lnTo>
                <a:lnTo>
                  <a:pt x="369094" y="126207"/>
                </a:lnTo>
                <a:lnTo>
                  <a:pt x="678656" y="97632"/>
                </a:lnTo>
                <a:lnTo>
                  <a:pt x="1107281" y="57150"/>
                </a:lnTo>
                <a:lnTo>
                  <a:pt x="1364456" y="35719"/>
                </a:lnTo>
                <a:lnTo>
                  <a:pt x="1543050" y="19050"/>
                </a:lnTo>
                <a:lnTo>
                  <a:pt x="1724025" y="0"/>
                </a:lnTo>
                <a:lnTo>
                  <a:pt x="1728787" y="159544"/>
                </a:lnTo>
                <a:lnTo>
                  <a:pt x="1385887" y="188119"/>
                </a:lnTo>
                <a:lnTo>
                  <a:pt x="962025" y="2262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2975C99-9112-4011-AE47-D7F075751C17}"/>
              </a:ext>
            </a:extLst>
          </p:cNvPr>
          <p:cNvSpPr/>
          <p:nvPr/>
        </p:nvSpPr>
        <p:spPr>
          <a:xfrm>
            <a:off x="5191126" y="4924426"/>
            <a:ext cx="1744663" cy="252413"/>
          </a:xfrm>
          <a:custGeom>
            <a:avLst/>
            <a:gdLst>
              <a:gd name="connsiteX0" fmla="*/ 1062038 w 1745456"/>
              <a:gd name="connsiteY0" fmla="*/ 159544 h 252413"/>
              <a:gd name="connsiteX1" fmla="*/ 769144 w 1745456"/>
              <a:gd name="connsiteY1" fmla="*/ 176213 h 252413"/>
              <a:gd name="connsiteX2" fmla="*/ 497681 w 1745456"/>
              <a:gd name="connsiteY2" fmla="*/ 200025 h 252413"/>
              <a:gd name="connsiteX3" fmla="*/ 271463 w 1745456"/>
              <a:gd name="connsiteY3" fmla="*/ 221456 h 252413"/>
              <a:gd name="connsiteX4" fmla="*/ 2381 w 1745456"/>
              <a:gd name="connsiteY4" fmla="*/ 252413 h 252413"/>
              <a:gd name="connsiteX5" fmla="*/ 0 w 1745456"/>
              <a:gd name="connsiteY5" fmla="*/ 90488 h 252413"/>
              <a:gd name="connsiteX6" fmla="*/ 92869 w 1745456"/>
              <a:gd name="connsiteY6" fmla="*/ 85725 h 252413"/>
              <a:gd name="connsiteX7" fmla="*/ 302419 w 1745456"/>
              <a:gd name="connsiteY7" fmla="*/ 66675 h 252413"/>
              <a:gd name="connsiteX8" fmla="*/ 592931 w 1745456"/>
              <a:gd name="connsiteY8" fmla="*/ 42863 h 252413"/>
              <a:gd name="connsiteX9" fmla="*/ 931069 w 1745456"/>
              <a:gd name="connsiteY9" fmla="*/ 21431 h 252413"/>
              <a:gd name="connsiteX10" fmla="*/ 1338263 w 1745456"/>
              <a:gd name="connsiteY10" fmla="*/ 7144 h 252413"/>
              <a:gd name="connsiteX11" fmla="*/ 1590675 w 1745456"/>
              <a:gd name="connsiteY11" fmla="*/ 0 h 252413"/>
              <a:gd name="connsiteX12" fmla="*/ 1745456 w 1745456"/>
              <a:gd name="connsiteY12" fmla="*/ 0 h 252413"/>
              <a:gd name="connsiteX13" fmla="*/ 1745456 w 1745456"/>
              <a:gd name="connsiteY13" fmla="*/ 152400 h 252413"/>
              <a:gd name="connsiteX14" fmla="*/ 1488281 w 1745456"/>
              <a:gd name="connsiteY14" fmla="*/ 154781 h 252413"/>
              <a:gd name="connsiteX15" fmla="*/ 1062038 w 1745456"/>
              <a:gd name="connsiteY15" fmla="*/ 159544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45456" h="252413">
                <a:moveTo>
                  <a:pt x="1062038" y="159544"/>
                </a:moveTo>
                <a:lnTo>
                  <a:pt x="769144" y="176213"/>
                </a:lnTo>
                <a:lnTo>
                  <a:pt x="497681" y="200025"/>
                </a:lnTo>
                <a:lnTo>
                  <a:pt x="271463" y="221456"/>
                </a:lnTo>
                <a:lnTo>
                  <a:pt x="2381" y="252413"/>
                </a:lnTo>
                <a:cubicBezTo>
                  <a:pt x="1587" y="198438"/>
                  <a:pt x="794" y="144463"/>
                  <a:pt x="0" y="90488"/>
                </a:cubicBezTo>
                <a:lnTo>
                  <a:pt x="92869" y="85725"/>
                </a:lnTo>
                <a:lnTo>
                  <a:pt x="302419" y="66675"/>
                </a:lnTo>
                <a:lnTo>
                  <a:pt x="592931" y="42863"/>
                </a:lnTo>
                <a:lnTo>
                  <a:pt x="931069" y="21431"/>
                </a:lnTo>
                <a:lnTo>
                  <a:pt x="1338263" y="7144"/>
                </a:lnTo>
                <a:lnTo>
                  <a:pt x="1590675" y="0"/>
                </a:lnTo>
                <a:lnTo>
                  <a:pt x="1745456" y="0"/>
                </a:lnTo>
                <a:lnTo>
                  <a:pt x="1745456" y="152400"/>
                </a:lnTo>
                <a:lnTo>
                  <a:pt x="1488281" y="154781"/>
                </a:lnTo>
                <a:lnTo>
                  <a:pt x="1062038" y="1595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86AC46D-338A-4260-A271-FD6EB13D1B66}"/>
              </a:ext>
            </a:extLst>
          </p:cNvPr>
          <p:cNvSpPr/>
          <p:nvPr/>
        </p:nvSpPr>
        <p:spPr>
          <a:xfrm>
            <a:off x="4367214" y="5218114"/>
            <a:ext cx="1336675" cy="727075"/>
          </a:xfrm>
          <a:custGeom>
            <a:avLst/>
            <a:gdLst>
              <a:gd name="connsiteX0" fmla="*/ 833437 w 1335881"/>
              <a:gd name="connsiteY0" fmla="*/ 469106 h 728662"/>
              <a:gd name="connsiteX1" fmla="*/ 592931 w 1335881"/>
              <a:gd name="connsiteY1" fmla="*/ 566737 h 728662"/>
              <a:gd name="connsiteX2" fmla="*/ 404812 w 1335881"/>
              <a:gd name="connsiteY2" fmla="*/ 631031 h 728662"/>
              <a:gd name="connsiteX3" fmla="*/ 221456 w 1335881"/>
              <a:gd name="connsiteY3" fmla="*/ 685800 h 728662"/>
              <a:gd name="connsiteX4" fmla="*/ 54768 w 1335881"/>
              <a:gd name="connsiteY4" fmla="*/ 723900 h 728662"/>
              <a:gd name="connsiteX5" fmla="*/ 16668 w 1335881"/>
              <a:gd name="connsiteY5" fmla="*/ 728662 h 728662"/>
              <a:gd name="connsiteX6" fmla="*/ 0 w 1335881"/>
              <a:gd name="connsiteY6" fmla="*/ 716756 h 728662"/>
              <a:gd name="connsiteX7" fmla="*/ 0 w 1335881"/>
              <a:gd name="connsiteY7" fmla="*/ 700087 h 728662"/>
              <a:gd name="connsiteX8" fmla="*/ 7143 w 1335881"/>
              <a:gd name="connsiteY8" fmla="*/ 688181 h 728662"/>
              <a:gd name="connsiteX9" fmla="*/ 52387 w 1335881"/>
              <a:gd name="connsiteY9" fmla="*/ 664369 h 728662"/>
              <a:gd name="connsiteX10" fmla="*/ 176212 w 1335881"/>
              <a:gd name="connsiteY10" fmla="*/ 602456 h 728662"/>
              <a:gd name="connsiteX11" fmla="*/ 302418 w 1335881"/>
              <a:gd name="connsiteY11" fmla="*/ 535781 h 728662"/>
              <a:gd name="connsiteX12" fmla="*/ 495300 w 1335881"/>
              <a:gd name="connsiteY12" fmla="*/ 428625 h 728662"/>
              <a:gd name="connsiteX13" fmla="*/ 709612 w 1335881"/>
              <a:gd name="connsiteY13" fmla="*/ 297656 h 728662"/>
              <a:gd name="connsiteX14" fmla="*/ 788193 w 1335881"/>
              <a:gd name="connsiteY14" fmla="*/ 247650 h 728662"/>
              <a:gd name="connsiteX15" fmla="*/ 847725 w 1335881"/>
              <a:gd name="connsiteY15" fmla="*/ 204787 h 728662"/>
              <a:gd name="connsiteX16" fmla="*/ 864393 w 1335881"/>
              <a:gd name="connsiteY16" fmla="*/ 183356 h 728662"/>
              <a:gd name="connsiteX17" fmla="*/ 871537 w 1335881"/>
              <a:gd name="connsiteY17" fmla="*/ 159544 h 728662"/>
              <a:gd name="connsiteX18" fmla="*/ 871537 w 1335881"/>
              <a:gd name="connsiteY18" fmla="*/ 140494 h 728662"/>
              <a:gd name="connsiteX19" fmla="*/ 866775 w 1335881"/>
              <a:gd name="connsiteY19" fmla="*/ 119062 h 728662"/>
              <a:gd name="connsiteX20" fmla="*/ 842962 w 1335881"/>
              <a:gd name="connsiteY20" fmla="*/ 92869 h 728662"/>
              <a:gd name="connsiteX21" fmla="*/ 766762 w 1335881"/>
              <a:gd name="connsiteY21" fmla="*/ 35719 h 728662"/>
              <a:gd name="connsiteX22" fmla="*/ 828675 w 1335881"/>
              <a:gd name="connsiteY22" fmla="*/ 0 h 728662"/>
              <a:gd name="connsiteX23" fmla="*/ 952500 w 1335881"/>
              <a:gd name="connsiteY23" fmla="*/ 28575 h 728662"/>
              <a:gd name="connsiteX24" fmla="*/ 1045368 w 1335881"/>
              <a:gd name="connsiteY24" fmla="*/ 54769 h 728662"/>
              <a:gd name="connsiteX25" fmla="*/ 1116806 w 1335881"/>
              <a:gd name="connsiteY25" fmla="*/ 80962 h 728662"/>
              <a:gd name="connsiteX26" fmla="*/ 1183481 w 1335881"/>
              <a:gd name="connsiteY26" fmla="*/ 109537 h 728662"/>
              <a:gd name="connsiteX27" fmla="*/ 1257300 w 1335881"/>
              <a:gd name="connsiteY27" fmla="*/ 145256 h 728662"/>
              <a:gd name="connsiteX28" fmla="*/ 1293018 w 1335881"/>
              <a:gd name="connsiteY28" fmla="*/ 166687 h 728662"/>
              <a:gd name="connsiteX29" fmla="*/ 1316831 w 1335881"/>
              <a:gd name="connsiteY29" fmla="*/ 185737 h 728662"/>
              <a:gd name="connsiteX30" fmla="*/ 1331118 w 1335881"/>
              <a:gd name="connsiteY30" fmla="*/ 202406 h 728662"/>
              <a:gd name="connsiteX31" fmla="*/ 1335881 w 1335881"/>
              <a:gd name="connsiteY31" fmla="*/ 223837 h 728662"/>
              <a:gd name="connsiteX32" fmla="*/ 1326356 w 1335881"/>
              <a:gd name="connsiteY32" fmla="*/ 247650 h 728662"/>
              <a:gd name="connsiteX33" fmla="*/ 1295400 w 1335881"/>
              <a:gd name="connsiteY33" fmla="*/ 276225 h 728662"/>
              <a:gd name="connsiteX34" fmla="*/ 1259681 w 1335881"/>
              <a:gd name="connsiteY34" fmla="*/ 290512 h 728662"/>
              <a:gd name="connsiteX35" fmla="*/ 1197768 w 1335881"/>
              <a:gd name="connsiteY35" fmla="*/ 304800 h 728662"/>
              <a:gd name="connsiteX36" fmla="*/ 1138237 w 1335881"/>
              <a:gd name="connsiteY36" fmla="*/ 323850 h 728662"/>
              <a:gd name="connsiteX37" fmla="*/ 1042987 w 1335881"/>
              <a:gd name="connsiteY37" fmla="*/ 371475 h 728662"/>
              <a:gd name="connsiteX38" fmla="*/ 833437 w 1335881"/>
              <a:gd name="connsiteY38" fmla="*/ 469106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35881" h="728662">
                <a:moveTo>
                  <a:pt x="833437" y="469106"/>
                </a:moveTo>
                <a:lnTo>
                  <a:pt x="592931" y="566737"/>
                </a:lnTo>
                <a:lnTo>
                  <a:pt x="404812" y="631031"/>
                </a:lnTo>
                <a:lnTo>
                  <a:pt x="221456" y="685800"/>
                </a:lnTo>
                <a:lnTo>
                  <a:pt x="54768" y="723900"/>
                </a:lnTo>
                <a:lnTo>
                  <a:pt x="16668" y="728662"/>
                </a:lnTo>
                <a:lnTo>
                  <a:pt x="0" y="716756"/>
                </a:lnTo>
                <a:lnTo>
                  <a:pt x="0" y="700087"/>
                </a:lnTo>
                <a:lnTo>
                  <a:pt x="7143" y="688181"/>
                </a:lnTo>
                <a:lnTo>
                  <a:pt x="52387" y="664369"/>
                </a:lnTo>
                <a:lnTo>
                  <a:pt x="176212" y="602456"/>
                </a:lnTo>
                <a:lnTo>
                  <a:pt x="302418" y="535781"/>
                </a:lnTo>
                <a:lnTo>
                  <a:pt x="495300" y="428625"/>
                </a:lnTo>
                <a:lnTo>
                  <a:pt x="709612" y="297656"/>
                </a:lnTo>
                <a:lnTo>
                  <a:pt x="788193" y="247650"/>
                </a:lnTo>
                <a:lnTo>
                  <a:pt x="847725" y="204787"/>
                </a:lnTo>
                <a:lnTo>
                  <a:pt x="864393" y="183356"/>
                </a:lnTo>
                <a:lnTo>
                  <a:pt x="871537" y="159544"/>
                </a:lnTo>
                <a:lnTo>
                  <a:pt x="871537" y="140494"/>
                </a:lnTo>
                <a:lnTo>
                  <a:pt x="866775" y="119062"/>
                </a:lnTo>
                <a:lnTo>
                  <a:pt x="842962" y="92869"/>
                </a:lnTo>
                <a:lnTo>
                  <a:pt x="766762" y="35719"/>
                </a:lnTo>
                <a:lnTo>
                  <a:pt x="828675" y="0"/>
                </a:lnTo>
                <a:lnTo>
                  <a:pt x="952500" y="28575"/>
                </a:lnTo>
                <a:lnTo>
                  <a:pt x="1045368" y="54769"/>
                </a:lnTo>
                <a:lnTo>
                  <a:pt x="1116806" y="80962"/>
                </a:lnTo>
                <a:lnTo>
                  <a:pt x="1183481" y="109537"/>
                </a:lnTo>
                <a:lnTo>
                  <a:pt x="1257300" y="145256"/>
                </a:lnTo>
                <a:lnTo>
                  <a:pt x="1293018" y="166687"/>
                </a:lnTo>
                <a:lnTo>
                  <a:pt x="1316831" y="185737"/>
                </a:lnTo>
                <a:lnTo>
                  <a:pt x="1331118" y="202406"/>
                </a:lnTo>
                <a:lnTo>
                  <a:pt x="1335881" y="223837"/>
                </a:lnTo>
                <a:lnTo>
                  <a:pt x="1326356" y="247650"/>
                </a:lnTo>
                <a:lnTo>
                  <a:pt x="1295400" y="276225"/>
                </a:lnTo>
                <a:lnTo>
                  <a:pt x="1259681" y="290512"/>
                </a:lnTo>
                <a:lnTo>
                  <a:pt x="1197768" y="304800"/>
                </a:lnTo>
                <a:lnTo>
                  <a:pt x="1138237" y="323850"/>
                </a:lnTo>
                <a:lnTo>
                  <a:pt x="1042987" y="371475"/>
                </a:lnTo>
                <a:lnTo>
                  <a:pt x="833437" y="4691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FA58F86-3E44-4F3D-BF33-640F2FE2CC02}"/>
              </a:ext>
            </a:extLst>
          </p:cNvPr>
          <p:cNvGrpSpPr/>
          <p:nvPr/>
        </p:nvGrpSpPr>
        <p:grpSpPr>
          <a:xfrm>
            <a:off x="4094164" y="1284288"/>
            <a:ext cx="3887787" cy="4692651"/>
            <a:chOff x="4094164" y="1284288"/>
            <a:chExt cx="3887787" cy="4692651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843208BC-B675-4F6B-981E-72B876A13B4F}"/>
                </a:ext>
              </a:extLst>
            </p:cNvPr>
            <p:cNvSpPr/>
            <p:nvPr/>
          </p:nvSpPr>
          <p:spPr>
            <a:xfrm>
              <a:off x="4411664" y="1395414"/>
              <a:ext cx="1285875" cy="790575"/>
            </a:xfrm>
            <a:custGeom>
              <a:avLst/>
              <a:gdLst>
                <a:gd name="connsiteX0" fmla="*/ 628650 w 1285875"/>
                <a:gd name="connsiteY0" fmla="*/ 578643 h 790575"/>
                <a:gd name="connsiteX1" fmla="*/ 354807 w 1285875"/>
                <a:gd name="connsiteY1" fmla="*/ 690562 h 790575"/>
                <a:gd name="connsiteX2" fmla="*/ 54769 w 1285875"/>
                <a:gd name="connsiteY2" fmla="*/ 790575 h 790575"/>
                <a:gd name="connsiteX3" fmla="*/ 0 w 1285875"/>
                <a:gd name="connsiteY3" fmla="*/ 747712 h 790575"/>
                <a:gd name="connsiteX4" fmla="*/ 147638 w 1285875"/>
                <a:gd name="connsiteY4" fmla="*/ 681037 h 790575"/>
                <a:gd name="connsiteX5" fmla="*/ 302419 w 1285875"/>
                <a:gd name="connsiteY5" fmla="*/ 600075 h 790575"/>
                <a:gd name="connsiteX6" fmla="*/ 407194 w 1285875"/>
                <a:gd name="connsiteY6" fmla="*/ 535781 h 790575"/>
                <a:gd name="connsiteX7" fmla="*/ 523875 w 1285875"/>
                <a:gd name="connsiteY7" fmla="*/ 459581 h 790575"/>
                <a:gd name="connsiteX8" fmla="*/ 683419 w 1285875"/>
                <a:gd name="connsiteY8" fmla="*/ 347662 h 790575"/>
                <a:gd name="connsiteX9" fmla="*/ 785813 w 1285875"/>
                <a:gd name="connsiteY9" fmla="*/ 266700 h 790575"/>
                <a:gd name="connsiteX10" fmla="*/ 859632 w 1285875"/>
                <a:gd name="connsiteY10" fmla="*/ 195262 h 790575"/>
                <a:gd name="connsiteX11" fmla="*/ 871538 w 1285875"/>
                <a:gd name="connsiteY11" fmla="*/ 166687 h 790575"/>
                <a:gd name="connsiteX12" fmla="*/ 869157 w 1285875"/>
                <a:gd name="connsiteY12" fmla="*/ 152400 h 790575"/>
                <a:gd name="connsiteX13" fmla="*/ 854869 w 1285875"/>
                <a:gd name="connsiteY13" fmla="*/ 128587 h 790575"/>
                <a:gd name="connsiteX14" fmla="*/ 804863 w 1285875"/>
                <a:gd name="connsiteY14" fmla="*/ 88106 h 790575"/>
                <a:gd name="connsiteX15" fmla="*/ 750094 w 1285875"/>
                <a:gd name="connsiteY15" fmla="*/ 47625 h 790575"/>
                <a:gd name="connsiteX16" fmla="*/ 738188 w 1285875"/>
                <a:gd name="connsiteY16" fmla="*/ 30956 h 790575"/>
                <a:gd name="connsiteX17" fmla="*/ 740569 w 1285875"/>
                <a:gd name="connsiteY17" fmla="*/ 16668 h 790575"/>
                <a:gd name="connsiteX18" fmla="*/ 759619 w 1285875"/>
                <a:gd name="connsiteY18" fmla="*/ 4762 h 790575"/>
                <a:gd name="connsiteX19" fmla="*/ 804863 w 1285875"/>
                <a:gd name="connsiteY19" fmla="*/ 0 h 790575"/>
                <a:gd name="connsiteX20" fmla="*/ 866775 w 1285875"/>
                <a:gd name="connsiteY20" fmla="*/ 2381 h 790575"/>
                <a:gd name="connsiteX21" fmla="*/ 928688 w 1285875"/>
                <a:gd name="connsiteY21" fmla="*/ 23812 h 790575"/>
                <a:gd name="connsiteX22" fmla="*/ 1007269 w 1285875"/>
                <a:gd name="connsiteY22" fmla="*/ 61912 h 790575"/>
                <a:gd name="connsiteX23" fmla="*/ 1135857 w 1285875"/>
                <a:gd name="connsiteY23" fmla="*/ 145256 h 790575"/>
                <a:gd name="connsiteX24" fmla="*/ 1209675 w 1285875"/>
                <a:gd name="connsiteY24" fmla="*/ 195262 h 790575"/>
                <a:gd name="connsiteX25" fmla="*/ 1254919 w 1285875"/>
                <a:gd name="connsiteY25" fmla="*/ 245268 h 790575"/>
                <a:gd name="connsiteX26" fmla="*/ 1281113 w 1285875"/>
                <a:gd name="connsiteY26" fmla="*/ 283368 h 790575"/>
                <a:gd name="connsiteX27" fmla="*/ 1285875 w 1285875"/>
                <a:gd name="connsiteY27" fmla="*/ 304800 h 790575"/>
                <a:gd name="connsiteX28" fmla="*/ 1283494 w 1285875"/>
                <a:gd name="connsiteY28" fmla="*/ 330993 h 790575"/>
                <a:gd name="connsiteX29" fmla="*/ 1271588 w 1285875"/>
                <a:gd name="connsiteY29" fmla="*/ 350043 h 790575"/>
                <a:gd name="connsiteX30" fmla="*/ 1235869 w 1285875"/>
                <a:gd name="connsiteY30" fmla="*/ 371475 h 790575"/>
                <a:gd name="connsiteX31" fmla="*/ 1193007 w 1285875"/>
                <a:gd name="connsiteY31" fmla="*/ 381000 h 790575"/>
                <a:gd name="connsiteX32" fmla="*/ 1112044 w 1285875"/>
                <a:gd name="connsiteY32" fmla="*/ 388143 h 790575"/>
                <a:gd name="connsiteX33" fmla="*/ 1035844 w 1285875"/>
                <a:gd name="connsiteY33" fmla="*/ 400050 h 790575"/>
                <a:gd name="connsiteX34" fmla="*/ 1004888 w 1285875"/>
                <a:gd name="connsiteY34" fmla="*/ 414337 h 790575"/>
                <a:gd name="connsiteX35" fmla="*/ 847725 w 1285875"/>
                <a:gd name="connsiteY35" fmla="*/ 481012 h 790575"/>
                <a:gd name="connsiteX36" fmla="*/ 628650 w 1285875"/>
                <a:gd name="connsiteY36" fmla="*/ 578643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5875" h="790575">
                  <a:moveTo>
                    <a:pt x="628650" y="578643"/>
                  </a:moveTo>
                  <a:lnTo>
                    <a:pt x="354807" y="690562"/>
                  </a:lnTo>
                  <a:lnTo>
                    <a:pt x="54769" y="790575"/>
                  </a:lnTo>
                  <a:lnTo>
                    <a:pt x="0" y="747712"/>
                  </a:lnTo>
                  <a:lnTo>
                    <a:pt x="147638" y="681037"/>
                  </a:lnTo>
                  <a:lnTo>
                    <a:pt x="302419" y="600075"/>
                  </a:lnTo>
                  <a:lnTo>
                    <a:pt x="407194" y="535781"/>
                  </a:lnTo>
                  <a:lnTo>
                    <a:pt x="523875" y="459581"/>
                  </a:lnTo>
                  <a:lnTo>
                    <a:pt x="683419" y="347662"/>
                  </a:lnTo>
                  <a:lnTo>
                    <a:pt x="785813" y="266700"/>
                  </a:lnTo>
                  <a:lnTo>
                    <a:pt x="859632" y="195262"/>
                  </a:lnTo>
                  <a:lnTo>
                    <a:pt x="871538" y="166687"/>
                  </a:lnTo>
                  <a:lnTo>
                    <a:pt x="869157" y="152400"/>
                  </a:lnTo>
                  <a:lnTo>
                    <a:pt x="854869" y="128587"/>
                  </a:lnTo>
                  <a:lnTo>
                    <a:pt x="804863" y="88106"/>
                  </a:lnTo>
                  <a:lnTo>
                    <a:pt x="750094" y="47625"/>
                  </a:lnTo>
                  <a:lnTo>
                    <a:pt x="738188" y="30956"/>
                  </a:lnTo>
                  <a:lnTo>
                    <a:pt x="740569" y="16668"/>
                  </a:lnTo>
                  <a:lnTo>
                    <a:pt x="759619" y="4762"/>
                  </a:lnTo>
                  <a:lnTo>
                    <a:pt x="804863" y="0"/>
                  </a:lnTo>
                  <a:lnTo>
                    <a:pt x="866775" y="2381"/>
                  </a:lnTo>
                  <a:lnTo>
                    <a:pt x="928688" y="23812"/>
                  </a:lnTo>
                  <a:lnTo>
                    <a:pt x="1007269" y="61912"/>
                  </a:lnTo>
                  <a:lnTo>
                    <a:pt x="1135857" y="145256"/>
                  </a:lnTo>
                  <a:lnTo>
                    <a:pt x="1209675" y="195262"/>
                  </a:lnTo>
                  <a:lnTo>
                    <a:pt x="1254919" y="245268"/>
                  </a:lnTo>
                  <a:lnTo>
                    <a:pt x="1281113" y="283368"/>
                  </a:lnTo>
                  <a:lnTo>
                    <a:pt x="1285875" y="304800"/>
                  </a:lnTo>
                  <a:lnTo>
                    <a:pt x="1283494" y="330993"/>
                  </a:lnTo>
                  <a:lnTo>
                    <a:pt x="1271588" y="350043"/>
                  </a:lnTo>
                  <a:lnTo>
                    <a:pt x="1235869" y="371475"/>
                  </a:lnTo>
                  <a:lnTo>
                    <a:pt x="1193007" y="381000"/>
                  </a:lnTo>
                  <a:lnTo>
                    <a:pt x="1112044" y="388143"/>
                  </a:lnTo>
                  <a:lnTo>
                    <a:pt x="1035844" y="400050"/>
                  </a:lnTo>
                  <a:lnTo>
                    <a:pt x="1004888" y="414337"/>
                  </a:lnTo>
                  <a:lnTo>
                    <a:pt x="847725" y="481012"/>
                  </a:lnTo>
                  <a:lnTo>
                    <a:pt x="628650" y="5786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67FE3843-5CD0-4CF4-B3BB-979267A77C2C}"/>
                </a:ext>
              </a:extLst>
            </p:cNvPr>
            <p:cNvSpPr/>
            <p:nvPr/>
          </p:nvSpPr>
          <p:spPr>
            <a:xfrm>
              <a:off x="6342063" y="1284288"/>
              <a:ext cx="1066800" cy="792162"/>
            </a:xfrm>
            <a:custGeom>
              <a:avLst/>
              <a:gdLst>
                <a:gd name="connsiteX0" fmla="*/ 423862 w 1066800"/>
                <a:gd name="connsiteY0" fmla="*/ 600075 h 792956"/>
                <a:gd name="connsiteX1" fmla="*/ 19050 w 1066800"/>
                <a:gd name="connsiteY1" fmla="*/ 792956 h 792956"/>
                <a:gd name="connsiteX2" fmla="*/ 0 w 1066800"/>
                <a:gd name="connsiteY2" fmla="*/ 776287 h 792956"/>
                <a:gd name="connsiteX3" fmla="*/ 102394 w 1066800"/>
                <a:gd name="connsiteY3" fmla="*/ 685800 h 792956"/>
                <a:gd name="connsiteX4" fmla="*/ 300037 w 1066800"/>
                <a:gd name="connsiteY4" fmla="*/ 521494 h 792956"/>
                <a:gd name="connsiteX5" fmla="*/ 447675 w 1066800"/>
                <a:gd name="connsiteY5" fmla="*/ 409575 h 792956"/>
                <a:gd name="connsiteX6" fmla="*/ 497681 w 1066800"/>
                <a:gd name="connsiteY6" fmla="*/ 369094 h 792956"/>
                <a:gd name="connsiteX7" fmla="*/ 535781 w 1066800"/>
                <a:gd name="connsiteY7" fmla="*/ 330994 h 792956"/>
                <a:gd name="connsiteX8" fmla="*/ 566737 w 1066800"/>
                <a:gd name="connsiteY8" fmla="*/ 295275 h 792956"/>
                <a:gd name="connsiteX9" fmla="*/ 600075 w 1066800"/>
                <a:gd name="connsiteY9" fmla="*/ 245269 h 792956"/>
                <a:gd name="connsiteX10" fmla="*/ 616744 w 1066800"/>
                <a:gd name="connsiteY10" fmla="*/ 207169 h 792956"/>
                <a:gd name="connsiteX11" fmla="*/ 619125 w 1066800"/>
                <a:gd name="connsiteY11" fmla="*/ 183356 h 792956"/>
                <a:gd name="connsiteX12" fmla="*/ 607219 w 1066800"/>
                <a:gd name="connsiteY12" fmla="*/ 152400 h 792956"/>
                <a:gd name="connsiteX13" fmla="*/ 564356 w 1066800"/>
                <a:gd name="connsiteY13" fmla="*/ 111919 h 792956"/>
                <a:gd name="connsiteX14" fmla="*/ 507206 w 1066800"/>
                <a:gd name="connsiteY14" fmla="*/ 59531 h 792956"/>
                <a:gd name="connsiteX15" fmla="*/ 492919 w 1066800"/>
                <a:gd name="connsiteY15" fmla="*/ 47625 h 792956"/>
                <a:gd name="connsiteX16" fmla="*/ 485775 w 1066800"/>
                <a:gd name="connsiteY16" fmla="*/ 33337 h 792956"/>
                <a:gd name="connsiteX17" fmla="*/ 485775 w 1066800"/>
                <a:gd name="connsiteY17" fmla="*/ 21431 h 792956"/>
                <a:gd name="connsiteX18" fmla="*/ 492919 w 1066800"/>
                <a:gd name="connsiteY18" fmla="*/ 9525 h 792956"/>
                <a:gd name="connsiteX19" fmla="*/ 516731 w 1066800"/>
                <a:gd name="connsiteY19" fmla="*/ 0 h 792956"/>
                <a:gd name="connsiteX20" fmla="*/ 588169 w 1066800"/>
                <a:gd name="connsiteY20" fmla="*/ 7144 h 792956"/>
                <a:gd name="connsiteX21" fmla="*/ 661987 w 1066800"/>
                <a:gd name="connsiteY21" fmla="*/ 23812 h 792956"/>
                <a:gd name="connsiteX22" fmla="*/ 752475 w 1066800"/>
                <a:gd name="connsiteY22" fmla="*/ 52387 h 792956"/>
                <a:gd name="connsiteX23" fmla="*/ 842962 w 1066800"/>
                <a:gd name="connsiteY23" fmla="*/ 88106 h 792956"/>
                <a:gd name="connsiteX24" fmla="*/ 940594 w 1066800"/>
                <a:gd name="connsiteY24" fmla="*/ 130969 h 792956"/>
                <a:gd name="connsiteX25" fmla="*/ 1004887 w 1066800"/>
                <a:gd name="connsiteY25" fmla="*/ 159544 h 792956"/>
                <a:gd name="connsiteX26" fmla="*/ 1038225 w 1066800"/>
                <a:gd name="connsiteY26" fmla="*/ 180975 h 792956"/>
                <a:gd name="connsiteX27" fmla="*/ 1057275 w 1066800"/>
                <a:gd name="connsiteY27" fmla="*/ 204787 h 792956"/>
                <a:gd name="connsiteX28" fmla="*/ 1064419 w 1066800"/>
                <a:gd name="connsiteY28" fmla="*/ 223837 h 792956"/>
                <a:gd name="connsiteX29" fmla="*/ 1066800 w 1066800"/>
                <a:gd name="connsiteY29" fmla="*/ 240506 h 792956"/>
                <a:gd name="connsiteX30" fmla="*/ 1062037 w 1066800"/>
                <a:gd name="connsiteY30" fmla="*/ 271462 h 792956"/>
                <a:gd name="connsiteX31" fmla="*/ 1031081 w 1066800"/>
                <a:gd name="connsiteY31" fmla="*/ 302419 h 792956"/>
                <a:gd name="connsiteX32" fmla="*/ 828675 w 1066800"/>
                <a:gd name="connsiteY32" fmla="*/ 407194 h 792956"/>
                <a:gd name="connsiteX33" fmla="*/ 616744 w 1066800"/>
                <a:gd name="connsiteY33" fmla="*/ 509587 h 792956"/>
                <a:gd name="connsiteX34" fmla="*/ 423862 w 1066800"/>
                <a:gd name="connsiteY34" fmla="*/ 6000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6800" h="792956">
                  <a:moveTo>
                    <a:pt x="423862" y="600075"/>
                  </a:moveTo>
                  <a:lnTo>
                    <a:pt x="19050" y="792956"/>
                  </a:lnTo>
                  <a:lnTo>
                    <a:pt x="0" y="776287"/>
                  </a:lnTo>
                  <a:lnTo>
                    <a:pt x="102394" y="685800"/>
                  </a:lnTo>
                  <a:lnTo>
                    <a:pt x="300037" y="521494"/>
                  </a:lnTo>
                  <a:lnTo>
                    <a:pt x="447675" y="409575"/>
                  </a:lnTo>
                  <a:lnTo>
                    <a:pt x="497681" y="369094"/>
                  </a:lnTo>
                  <a:lnTo>
                    <a:pt x="535781" y="330994"/>
                  </a:lnTo>
                  <a:lnTo>
                    <a:pt x="566737" y="295275"/>
                  </a:lnTo>
                  <a:lnTo>
                    <a:pt x="600075" y="245269"/>
                  </a:lnTo>
                  <a:lnTo>
                    <a:pt x="616744" y="207169"/>
                  </a:lnTo>
                  <a:lnTo>
                    <a:pt x="619125" y="183356"/>
                  </a:lnTo>
                  <a:lnTo>
                    <a:pt x="607219" y="152400"/>
                  </a:lnTo>
                  <a:lnTo>
                    <a:pt x="564356" y="111919"/>
                  </a:lnTo>
                  <a:lnTo>
                    <a:pt x="507206" y="59531"/>
                  </a:lnTo>
                  <a:lnTo>
                    <a:pt x="492919" y="47625"/>
                  </a:lnTo>
                  <a:lnTo>
                    <a:pt x="485775" y="33337"/>
                  </a:lnTo>
                  <a:lnTo>
                    <a:pt x="485775" y="21431"/>
                  </a:lnTo>
                  <a:lnTo>
                    <a:pt x="492919" y="9525"/>
                  </a:lnTo>
                  <a:lnTo>
                    <a:pt x="516731" y="0"/>
                  </a:lnTo>
                  <a:lnTo>
                    <a:pt x="588169" y="7144"/>
                  </a:lnTo>
                  <a:lnTo>
                    <a:pt x="661987" y="23812"/>
                  </a:lnTo>
                  <a:lnTo>
                    <a:pt x="752475" y="52387"/>
                  </a:lnTo>
                  <a:lnTo>
                    <a:pt x="842962" y="88106"/>
                  </a:lnTo>
                  <a:lnTo>
                    <a:pt x="940594" y="130969"/>
                  </a:lnTo>
                  <a:lnTo>
                    <a:pt x="1004887" y="159544"/>
                  </a:lnTo>
                  <a:lnTo>
                    <a:pt x="1038225" y="180975"/>
                  </a:lnTo>
                  <a:lnTo>
                    <a:pt x="1057275" y="204787"/>
                  </a:lnTo>
                  <a:lnTo>
                    <a:pt x="1064419" y="223837"/>
                  </a:lnTo>
                  <a:lnTo>
                    <a:pt x="1066800" y="240506"/>
                  </a:lnTo>
                  <a:lnTo>
                    <a:pt x="1062037" y="271462"/>
                  </a:lnTo>
                  <a:lnTo>
                    <a:pt x="1031081" y="302419"/>
                  </a:lnTo>
                  <a:lnTo>
                    <a:pt x="828675" y="407194"/>
                  </a:lnTo>
                  <a:lnTo>
                    <a:pt x="616744" y="509587"/>
                  </a:lnTo>
                  <a:lnTo>
                    <a:pt x="423862" y="600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941F3750-34CA-404C-B6A0-FB77DFC878B6}"/>
                </a:ext>
              </a:extLst>
            </p:cNvPr>
            <p:cNvSpPr/>
            <p:nvPr/>
          </p:nvSpPr>
          <p:spPr>
            <a:xfrm>
              <a:off x="4933950" y="3367089"/>
              <a:ext cx="355600" cy="1920875"/>
            </a:xfrm>
            <a:custGeom>
              <a:avLst/>
              <a:gdLst>
                <a:gd name="connsiteX0" fmla="*/ 125260 w 355739"/>
                <a:gd name="connsiteY0" fmla="*/ 731520 h 1921493"/>
                <a:gd name="connsiteX1" fmla="*/ 127765 w 355739"/>
                <a:gd name="connsiteY1" fmla="*/ 465968 h 1921493"/>
                <a:gd name="connsiteX2" fmla="*/ 127765 w 355739"/>
                <a:gd name="connsiteY2" fmla="*/ 373276 h 1921493"/>
                <a:gd name="connsiteX3" fmla="*/ 117745 w 355739"/>
                <a:gd name="connsiteY3" fmla="*/ 303130 h 1921493"/>
                <a:gd name="connsiteX4" fmla="*/ 92692 w 355739"/>
                <a:gd name="connsiteY4" fmla="*/ 212943 h 1921493"/>
                <a:gd name="connsiteX5" fmla="*/ 57620 w 355739"/>
                <a:gd name="connsiteY5" fmla="*/ 130271 h 1921493"/>
                <a:gd name="connsiteX6" fmla="*/ 30062 w 355739"/>
                <a:gd name="connsiteY6" fmla="*/ 87682 h 1921493"/>
                <a:gd name="connsiteX7" fmla="*/ 5010 w 355739"/>
                <a:gd name="connsiteY7" fmla="*/ 47599 h 1921493"/>
                <a:gd name="connsiteX8" fmla="*/ 0 w 355739"/>
                <a:gd name="connsiteY8" fmla="*/ 20042 h 1921493"/>
                <a:gd name="connsiteX9" fmla="*/ 5010 w 355739"/>
                <a:gd name="connsiteY9" fmla="*/ 2505 h 1921493"/>
                <a:gd name="connsiteX10" fmla="*/ 30062 w 355739"/>
                <a:gd name="connsiteY10" fmla="*/ 0 h 1921493"/>
                <a:gd name="connsiteX11" fmla="*/ 60125 w 355739"/>
                <a:gd name="connsiteY11" fmla="*/ 12526 h 1921493"/>
                <a:gd name="connsiteX12" fmla="*/ 140291 w 355739"/>
                <a:gd name="connsiteY12" fmla="*/ 50104 h 1921493"/>
                <a:gd name="connsiteX13" fmla="*/ 232984 w 355739"/>
                <a:gd name="connsiteY13" fmla="*/ 102714 h 1921493"/>
                <a:gd name="connsiteX14" fmla="*/ 283088 w 355739"/>
                <a:gd name="connsiteY14" fmla="*/ 132776 h 1921493"/>
                <a:gd name="connsiteX15" fmla="*/ 333192 w 355739"/>
                <a:gd name="connsiteY15" fmla="*/ 157828 h 1921493"/>
                <a:gd name="connsiteX16" fmla="*/ 348223 w 355739"/>
                <a:gd name="connsiteY16" fmla="*/ 237995 h 1921493"/>
                <a:gd name="connsiteX17" fmla="*/ 353234 w 355739"/>
                <a:gd name="connsiteY17" fmla="*/ 561166 h 1921493"/>
                <a:gd name="connsiteX18" fmla="*/ 350729 w 355739"/>
                <a:gd name="connsiteY18" fmla="*/ 724005 h 1921493"/>
                <a:gd name="connsiteX19" fmla="*/ 355739 w 355739"/>
                <a:gd name="connsiteY19" fmla="*/ 1077239 h 1921493"/>
                <a:gd name="connsiteX20" fmla="*/ 353234 w 355739"/>
                <a:gd name="connsiteY20" fmla="*/ 1215025 h 1921493"/>
                <a:gd name="connsiteX21" fmla="*/ 325677 w 355739"/>
                <a:gd name="connsiteY21" fmla="*/ 1658446 h 1921493"/>
                <a:gd name="connsiteX22" fmla="*/ 333192 w 355739"/>
                <a:gd name="connsiteY22" fmla="*/ 1783706 h 1921493"/>
                <a:gd name="connsiteX23" fmla="*/ 330687 w 355739"/>
                <a:gd name="connsiteY23" fmla="*/ 1871389 h 1921493"/>
                <a:gd name="connsiteX24" fmla="*/ 320666 w 355739"/>
                <a:gd name="connsiteY24" fmla="*/ 1898946 h 1921493"/>
                <a:gd name="connsiteX25" fmla="*/ 283088 w 355739"/>
                <a:gd name="connsiteY25" fmla="*/ 1918988 h 1921493"/>
                <a:gd name="connsiteX26" fmla="*/ 248015 w 355739"/>
                <a:gd name="connsiteY26" fmla="*/ 1921493 h 1921493"/>
                <a:gd name="connsiteX27" fmla="*/ 195406 w 355739"/>
                <a:gd name="connsiteY27" fmla="*/ 1898946 h 1921493"/>
                <a:gd name="connsiteX28" fmla="*/ 160333 w 355739"/>
                <a:gd name="connsiteY28" fmla="*/ 1863873 h 1921493"/>
                <a:gd name="connsiteX29" fmla="*/ 110229 w 355739"/>
                <a:gd name="connsiteY29" fmla="*/ 1788717 h 1921493"/>
                <a:gd name="connsiteX30" fmla="*/ 87682 w 355739"/>
                <a:gd name="connsiteY30" fmla="*/ 1731097 h 1921493"/>
                <a:gd name="connsiteX31" fmla="*/ 67640 w 355739"/>
                <a:gd name="connsiteY31" fmla="*/ 1633394 h 1921493"/>
                <a:gd name="connsiteX32" fmla="*/ 60125 w 355739"/>
                <a:gd name="connsiteY32" fmla="*/ 1553228 h 1921493"/>
                <a:gd name="connsiteX33" fmla="*/ 62630 w 355739"/>
                <a:gd name="connsiteY33" fmla="*/ 1533186 h 1921493"/>
                <a:gd name="connsiteX34" fmla="*/ 87682 w 355739"/>
                <a:gd name="connsiteY34" fmla="*/ 1485587 h 1921493"/>
                <a:gd name="connsiteX35" fmla="*/ 105219 w 355739"/>
                <a:gd name="connsiteY35" fmla="*/ 1425462 h 1921493"/>
                <a:gd name="connsiteX36" fmla="*/ 125260 w 355739"/>
                <a:gd name="connsiteY36" fmla="*/ 1265129 h 1921493"/>
                <a:gd name="connsiteX37" fmla="*/ 127765 w 355739"/>
                <a:gd name="connsiteY37" fmla="*/ 1027134 h 1921493"/>
                <a:gd name="connsiteX38" fmla="*/ 125260 w 355739"/>
                <a:gd name="connsiteY38" fmla="*/ 731520 h 19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55739" h="1921493">
                  <a:moveTo>
                    <a:pt x="125260" y="731520"/>
                  </a:moveTo>
                  <a:lnTo>
                    <a:pt x="127765" y="465968"/>
                  </a:lnTo>
                  <a:lnTo>
                    <a:pt x="127765" y="373276"/>
                  </a:lnTo>
                  <a:lnTo>
                    <a:pt x="117745" y="303130"/>
                  </a:lnTo>
                  <a:lnTo>
                    <a:pt x="92692" y="212943"/>
                  </a:lnTo>
                  <a:lnTo>
                    <a:pt x="57620" y="130271"/>
                  </a:lnTo>
                  <a:lnTo>
                    <a:pt x="30062" y="87682"/>
                  </a:lnTo>
                  <a:lnTo>
                    <a:pt x="5010" y="47599"/>
                  </a:lnTo>
                  <a:lnTo>
                    <a:pt x="0" y="20042"/>
                  </a:lnTo>
                  <a:lnTo>
                    <a:pt x="5010" y="2505"/>
                  </a:lnTo>
                  <a:lnTo>
                    <a:pt x="30062" y="0"/>
                  </a:lnTo>
                  <a:lnTo>
                    <a:pt x="60125" y="12526"/>
                  </a:lnTo>
                  <a:lnTo>
                    <a:pt x="140291" y="50104"/>
                  </a:lnTo>
                  <a:lnTo>
                    <a:pt x="232984" y="102714"/>
                  </a:lnTo>
                  <a:lnTo>
                    <a:pt x="283088" y="132776"/>
                  </a:lnTo>
                  <a:lnTo>
                    <a:pt x="333192" y="157828"/>
                  </a:lnTo>
                  <a:lnTo>
                    <a:pt x="348223" y="237995"/>
                  </a:lnTo>
                  <a:cubicBezTo>
                    <a:pt x="349893" y="345719"/>
                    <a:pt x="351564" y="453442"/>
                    <a:pt x="353234" y="561166"/>
                  </a:cubicBezTo>
                  <a:lnTo>
                    <a:pt x="350729" y="724005"/>
                  </a:lnTo>
                  <a:lnTo>
                    <a:pt x="355739" y="1077239"/>
                  </a:lnTo>
                  <a:lnTo>
                    <a:pt x="353234" y="1215025"/>
                  </a:lnTo>
                  <a:lnTo>
                    <a:pt x="325677" y="1658446"/>
                  </a:lnTo>
                  <a:lnTo>
                    <a:pt x="333192" y="1783706"/>
                  </a:lnTo>
                  <a:lnTo>
                    <a:pt x="330687" y="1871389"/>
                  </a:lnTo>
                  <a:lnTo>
                    <a:pt x="320666" y="1898946"/>
                  </a:lnTo>
                  <a:lnTo>
                    <a:pt x="283088" y="1918988"/>
                  </a:lnTo>
                  <a:lnTo>
                    <a:pt x="248015" y="1921493"/>
                  </a:lnTo>
                  <a:lnTo>
                    <a:pt x="195406" y="1898946"/>
                  </a:lnTo>
                  <a:lnTo>
                    <a:pt x="160333" y="1863873"/>
                  </a:lnTo>
                  <a:lnTo>
                    <a:pt x="110229" y="1788717"/>
                  </a:lnTo>
                  <a:lnTo>
                    <a:pt x="87682" y="1731097"/>
                  </a:lnTo>
                  <a:lnTo>
                    <a:pt x="67640" y="1633394"/>
                  </a:lnTo>
                  <a:lnTo>
                    <a:pt x="60125" y="1553228"/>
                  </a:lnTo>
                  <a:lnTo>
                    <a:pt x="62630" y="1533186"/>
                  </a:lnTo>
                  <a:lnTo>
                    <a:pt x="87682" y="1485587"/>
                  </a:lnTo>
                  <a:lnTo>
                    <a:pt x="105219" y="1425462"/>
                  </a:lnTo>
                  <a:lnTo>
                    <a:pt x="125260" y="1265129"/>
                  </a:lnTo>
                  <a:lnTo>
                    <a:pt x="127765" y="1027134"/>
                  </a:lnTo>
                  <a:lnTo>
                    <a:pt x="125260" y="7315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F0638F8F-E682-4DDD-8C1B-E3D54A8C06E3}"/>
                </a:ext>
              </a:extLst>
            </p:cNvPr>
            <p:cNvSpPr/>
            <p:nvPr/>
          </p:nvSpPr>
          <p:spPr>
            <a:xfrm>
              <a:off x="6475414" y="5186364"/>
              <a:ext cx="1201737" cy="790575"/>
            </a:xfrm>
            <a:custGeom>
              <a:avLst/>
              <a:gdLst>
                <a:gd name="connsiteX0" fmla="*/ 600075 w 1202531"/>
                <a:gd name="connsiteY0" fmla="*/ 404812 h 790575"/>
                <a:gd name="connsiteX1" fmla="*/ 402431 w 1202531"/>
                <a:gd name="connsiteY1" fmla="*/ 266700 h 790575"/>
                <a:gd name="connsiteX2" fmla="*/ 288131 w 1202531"/>
                <a:gd name="connsiteY2" fmla="*/ 195262 h 790575"/>
                <a:gd name="connsiteX3" fmla="*/ 123825 w 1202531"/>
                <a:gd name="connsiteY3" fmla="*/ 100012 h 790575"/>
                <a:gd name="connsiteX4" fmla="*/ 38100 w 1202531"/>
                <a:gd name="connsiteY4" fmla="*/ 52387 h 790575"/>
                <a:gd name="connsiteX5" fmla="*/ 11906 w 1202531"/>
                <a:gd name="connsiteY5" fmla="*/ 35718 h 790575"/>
                <a:gd name="connsiteX6" fmla="*/ 0 w 1202531"/>
                <a:gd name="connsiteY6" fmla="*/ 21431 h 790575"/>
                <a:gd name="connsiteX7" fmla="*/ 0 w 1202531"/>
                <a:gd name="connsiteY7" fmla="*/ 7143 h 790575"/>
                <a:gd name="connsiteX8" fmla="*/ 16669 w 1202531"/>
                <a:gd name="connsiteY8" fmla="*/ 0 h 790575"/>
                <a:gd name="connsiteX9" fmla="*/ 83344 w 1202531"/>
                <a:gd name="connsiteY9" fmla="*/ 9525 h 790575"/>
                <a:gd name="connsiteX10" fmla="*/ 276225 w 1202531"/>
                <a:gd name="connsiteY10" fmla="*/ 64293 h 790575"/>
                <a:gd name="connsiteX11" fmla="*/ 450056 w 1202531"/>
                <a:gd name="connsiteY11" fmla="*/ 121443 h 790575"/>
                <a:gd name="connsiteX12" fmla="*/ 611981 w 1202531"/>
                <a:gd name="connsiteY12" fmla="*/ 178593 h 790575"/>
                <a:gd name="connsiteX13" fmla="*/ 807244 w 1202531"/>
                <a:gd name="connsiteY13" fmla="*/ 252412 h 790575"/>
                <a:gd name="connsiteX14" fmla="*/ 938212 w 1202531"/>
                <a:gd name="connsiteY14" fmla="*/ 307181 h 790575"/>
                <a:gd name="connsiteX15" fmla="*/ 981075 w 1202531"/>
                <a:gd name="connsiteY15" fmla="*/ 333375 h 790575"/>
                <a:gd name="connsiteX16" fmla="*/ 1042987 w 1202531"/>
                <a:gd name="connsiteY16" fmla="*/ 383381 h 790575"/>
                <a:gd name="connsiteX17" fmla="*/ 1095375 w 1202531"/>
                <a:gd name="connsiteY17" fmla="*/ 433387 h 790575"/>
                <a:gd name="connsiteX18" fmla="*/ 1145381 w 1202531"/>
                <a:gd name="connsiteY18" fmla="*/ 500062 h 790575"/>
                <a:gd name="connsiteX19" fmla="*/ 1176337 w 1202531"/>
                <a:gd name="connsiteY19" fmla="*/ 561975 h 790575"/>
                <a:gd name="connsiteX20" fmla="*/ 1193006 w 1202531"/>
                <a:gd name="connsiteY20" fmla="*/ 607218 h 790575"/>
                <a:gd name="connsiteX21" fmla="*/ 1202531 w 1202531"/>
                <a:gd name="connsiteY21" fmla="*/ 666750 h 790575"/>
                <a:gd name="connsiteX22" fmla="*/ 1195387 w 1202531"/>
                <a:gd name="connsiteY22" fmla="*/ 719137 h 790575"/>
                <a:gd name="connsiteX23" fmla="*/ 1183481 w 1202531"/>
                <a:gd name="connsiteY23" fmla="*/ 759618 h 790575"/>
                <a:gd name="connsiteX24" fmla="*/ 1164431 w 1202531"/>
                <a:gd name="connsiteY24" fmla="*/ 781050 h 790575"/>
                <a:gd name="connsiteX25" fmla="*/ 1140619 w 1202531"/>
                <a:gd name="connsiteY25" fmla="*/ 790575 h 790575"/>
                <a:gd name="connsiteX26" fmla="*/ 1092994 w 1202531"/>
                <a:gd name="connsiteY26" fmla="*/ 785812 h 790575"/>
                <a:gd name="connsiteX27" fmla="*/ 1045369 w 1202531"/>
                <a:gd name="connsiteY27" fmla="*/ 771525 h 790575"/>
                <a:gd name="connsiteX28" fmla="*/ 1014412 w 1202531"/>
                <a:gd name="connsiteY28" fmla="*/ 752475 h 790575"/>
                <a:gd name="connsiteX29" fmla="*/ 973931 w 1202531"/>
                <a:gd name="connsiteY29" fmla="*/ 723900 h 790575"/>
                <a:gd name="connsiteX30" fmla="*/ 933450 w 1202531"/>
                <a:gd name="connsiteY30" fmla="*/ 685800 h 790575"/>
                <a:gd name="connsiteX31" fmla="*/ 876300 w 1202531"/>
                <a:gd name="connsiteY31" fmla="*/ 621506 h 790575"/>
                <a:gd name="connsiteX32" fmla="*/ 742950 w 1202531"/>
                <a:gd name="connsiteY32" fmla="*/ 514350 h 790575"/>
                <a:gd name="connsiteX33" fmla="*/ 600075 w 1202531"/>
                <a:gd name="connsiteY33" fmla="*/ 40481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02531" h="790575">
                  <a:moveTo>
                    <a:pt x="600075" y="404812"/>
                  </a:moveTo>
                  <a:lnTo>
                    <a:pt x="402431" y="266700"/>
                  </a:lnTo>
                  <a:lnTo>
                    <a:pt x="288131" y="195262"/>
                  </a:lnTo>
                  <a:lnTo>
                    <a:pt x="123825" y="100012"/>
                  </a:lnTo>
                  <a:lnTo>
                    <a:pt x="38100" y="52387"/>
                  </a:lnTo>
                  <a:lnTo>
                    <a:pt x="11906" y="35718"/>
                  </a:lnTo>
                  <a:lnTo>
                    <a:pt x="0" y="21431"/>
                  </a:lnTo>
                  <a:lnTo>
                    <a:pt x="0" y="7143"/>
                  </a:lnTo>
                  <a:lnTo>
                    <a:pt x="16669" y="0"/>
                  </a:lnTo>
                  <a:lnTo>
                    <a:pt x="83344" y="9525"/>
                  </a:lnTo>
                  <a:lnTo>
                    <a:pt x="276225" y="64293"/>
                  </a:lnTo>
                  <a:lnTo>
                    <a:pt x="450056" y="121443"/>
                  </a:lnTo>
                  <a:lnTo>
                    <a:pt x="611981" y="178593"/>
                  </a:lnTo>
                  <a:lnTo>
                    <a:pt x="807244" y="252412"/>
                  </a:lnTo>
                  <a:lnTo>
                    <a:pt x="938212" y="307181"/>
                  </a:lnTo>
                  <a:lnTo>
                    <a:pt x="981075" y="333375"/>
                  </a:lnTo>
                  <a:lnTo>
                    <a:pt x="1042987" y="383381"/>
                  </a:lnTo>
                  <a:lnTo>
                    <a:pt x="1095375" y="433387"/>
                  </a:lnTo>
                  <a:lnTo>
                    <a:pt x="1145381" y="500062"/>
                  </a:lnTo>
                  <a:lnTo>
                    <a:pt x="1176337" y="561975"/>
                  </a:lnTo>
                  <a:lnTo>
                    <a:pt x="1193006" y="607218"/>
                  </a:lnTo>
                  <a:lnTo>
                    <a:pt x="1202531" y="666750"/>
                  </a:lnTo>
                  <a:lnTo>
                    <a:pt x="1195387" y="719137"/>
                  </a:lnTo>
                  <a:lnTo>
                    <a:pt x="1183481" y="759618"/>
                  </a:lnTo>
                  <a:lnTo>
                    <a:pt x="1164431" y="781050"/>
                  </a:lnTo>
                  <a:lnTo>
                    <a:pt x="1140619" y="790575"/>
                  </a:lnTo>
                  <a:lnTo>
                    <a:pt x="1092994" y="785812"/>
                  </a:lnTo>
                  <a:lnTo>
                    <a:pt x="1045369" y="771525"/>
                  </a:lnTo>
                  <a:lnTo>
                    <a:pt x="1014412" y="752475"/>
                  </a:lnTo>
                  <a:lnTo>
                    <a:pt x="973931" y="723900"/>
                  </a:lnTo>
                  <a:lnTo>
                    <a:pt x="933450" y="685800"/>
                  </a:lnTo>
                  <a:lnTo>
                    <a:pt x="876300" y="621506"/>
                  </a:lnTo>
                  <a:lnTo>
                    <a:pt x="742950" y="514350"/>
                  </a:lnTo>
                  <a:lnTo>
                    <a:pt x="600075" y="4048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FB3AF9BE-E976-41A8-BA47-2D0E29F972D8}"/>
                </a:ext>
              </a:extLst>
            </p:cNvPr>
            <p:cNvSpPr/>
            <p:nvPr/>
          </p:nvSpPr>
          <p:spPr>
            <a:xfrm>
              <a:off x="4094164" y="2085975"/>
              <a:ext cx="534987" cy="1589088"/>
            </a:xfrm>
            <a:custGeom>
              <a:avLst/>
              <a:gdLst>
                <a:gd name="connsiteX0" fmla="*/ 228600 w 535781"/>
                <a:gd name="connsiteY0" fmla="*/ 907256 h 1588294"/>
                <a:gd name="connsiteX1" fmla="*/ 269081 w 535781"/>
                <a:gd name="connsiteY1" fmla="*/ 695325 h 1588294"/>
                <a:gd name="connsiteX2" fmla="*/ 288131 w 535781"/>
                <a:gd name="connsiteY2" fmla="*/ 533400 h 1588294"/>
                <a:gd name="connsiteX3" fmla="*/ 297656 w 535781"/>
                <a:gd name="connsiteY3" fmla="*/ 359569 h 1588294"/>
                <a:gd name="connsiteX4" fmla="*/ 297656 w 535781"/>
                <a:gd name="connsiteY4" fmla="*/ 259556 h 1588294"/>
                <a:gd name="connsiteX5" fmla="*/ 292894 w 535781"/>
                <a:gd name="connsiteY5" fmla="*/ 211931 h 1588294"/>
                <a:gd name="connsiteX6" fmla="*/ 280987 w 535781"/>
                <a:gd name="connsiteY6" fmla="*/ 169069 h 1588294"/>
                <a:gd name="connsiteX7" fmla="*/ 269081 w 535781"/>
                <a:gd name="connsiteY7" fmla="*/ 138113 h 1588294"/>
                <a:gd name="connsiteX8" fmla="*/ 250031 w 535781"/>
                <a:gd name="connsiteY8" fmla="*/ 111919 h 1588294"/>
                <a:gd name="connsiteX9" fmla="*/ 211931 w 535781"/>
                <a:gd name="connsiteY9" fmla="*/ 88106 h 1588294"/>
                <a:gd name="connsiteX10" fmla="*/ 178594 w 535781"/>
                <a:gd name="connsiteY10" fmla="*/ 71438 h 1588294"/>
                <a:gd name="connsiteX11" fmla="*/ 159544 w 535781"/>
                <a:gd name="connsiteY11" fmla="*/ 57150 h 1588294"/>
                <a:gd name="connsiteX12" fmla="*/ 145256 w 535781"/>
                <a:gd name="connsiteY12" fmla="*/ 35719 h 1588294"/>
                <a:gd name="connsiteX13" fmla="*/ 145256 w 535781"/>
                <a:gd name="connsiteY13" fmla="*/ 23813 h 1588294"/>
                <a:gd name="connsiteX14" fmla="*/ 152400 w 535781"/>
                <a:gd name="connsiteY14" fmla="*/ 9525 h 1588294"/>
                <a:gd name="connsiteX15" fmla="*/ 171450 w 535781"/>
                <a:gd name="connsiteY15" fmla="*/ 0 h 1588294"/>
                <a:gd name="connsiteX16" fmla="*/ 261937 w 535781"/>
                <a:gd name="connsiteY16" fmla="*/ 2381 h 1588294"/>
                <a:gd name="connsiteX17" fmla="*/ 333375 w 535781"/>
                <a:gd name="connsiteY17" fmla="*/ 11906 h 1588294"/>
                <a:gd name="connsiteX18" fmla="*/ 402431 w 535781"/>
                <a:gd name="connsiteY18" fmla="*/ 26194 h 1588294"/>
                <a:gd name="connsiteX19" fmla="*/ 459581 w 535781"/>
                <a:gd name="connsiteY19" fmla="*/ 61913 h 1588294"/>
                <a:gd name="connsiteX20" fmla="*/ 495300 w 535781"/>
                <a:gd name="connsiteY20" fmla="*/ 107156 h 1588294"/>
                <a:gd name="connsiteX21" fmla="*/ 514350 w 535781"/>
                <a:gd name="connsiteY21" fmla="*/ 142875 h 1588294"/>
                <a:gd name="connsiteX22" fmla="*/ 526256 w 535781"/>
                <a:gd name="connsiteY22" fmla="*/ 173831 h 1588294"/>
                <a:gd name="connsiteX23" fmla="*/ 533400 w 535781"/>
                <a:gd name="connsiteY23" fmla="*/ 209550 h 1588294"/>
                <a:gd name="connsiteX24" fmla="*/ 535781 w 535781"/>
                <a:gd name="connsiteY24" fmla="*/ 250031 h 1588294"/>
                <a:gd name="connsiteX25" fmla="*/ 514350 w 535781"/>
                <a:gd name="connsiteY25" fmla="*/ 364331 h 1588294"/>
                <a:gd name="connsiteX26" fmla="*/ 504825 w 535781"/>
                <a:gd name="connsiteY26" fmla="*/ 466725 h 1588294"/>
                <a:gd name="connsiteX27" fmla="*/ 454819 w 535781"/>
                <a:gd name="connsiteY27" fmla="*/ 683419 h 1588294"/>
                <a:gd name="connsiteX28" fmla="*/ 419100 w 535781"/>
                <a:gd name="connsiteY28" fmla="*/ 821531 h 1588294"/>
                <a:gd name="connsiteX29" fmla="*/ 376237 w 535781"/>
                <a:gd name="connsiteY29" fmla="*/ 954881 h 1588294"/>
                <a:gd name="connsiteX30" fmla="*/ 338137 w 535781"/>
                <a:gd name="connsiteY30" fmla="*/ 1066800 h 1588294"/>
                <a:gd name="connsiteX31" fmla="*/ 209550 w 535781"/>
                <a:gd name="connsiteY31" fmla="*/ 1326356 h 1588294"/>
                <a:gd name="connsiteX32" fmla="*/ 92869 w 535781"/>
                <a:gd name="connsiteY32" fmla="*/ 1504950 h 1588294"/>
                <a:gd name="connsiteX33" fmla="*/ 50006 w 535781"/>
                <a:gd name="connsiteY33" fmla="*/ 1569244 h 1588294"/>
                <a:gd name="connsiteX34" fmla="*/ 28575 w 535781"/>
                <a:gd name="connsiteY34" fmla="*/ 1585913 h 1588294"/>
                <a:gd name="connsiteX35" fmla="*/ 7144 w 535781"/>
                <a:gd name="connsiteY35" fmla="*/ 1588294 h 1588294"/>
                <a:gd name="connsiteX36" fmla="*/ 0 w 535781"/>
                <a:gd name="connsiteY36" fmla="*/ 1578769 h 1588294"/>
                <a:gd name="connsiteX37" fmla="*/ 0 w 535781"/>
                <a:gd name="connsiteY37" fmla="*/ 1557338 h 1588294"/>
                <a:gd name="connsiteX38" fmla="*/ 26194 w 535781"/>
                <a:gd name="connsiteY38" fmla="*/ 1495425 h 1588294"/>
                <a:gd name="connsiteX39" fmla="*/ 88106 w 535781"/>
                <a:gd name="connsiteY39" fmla="*/ 1352550 h 1588294"/>
                <a:gd name="connsiteX40" fmla="*/ 140494 w 535781"/>
                <a:gd name="connsiteY40" fmla="*/ 1202531 h 1588294"/>
                <a:gd name="connsiteX41" fmla="*/ 185737 w 535781"/>
                <a:gd name="connsiteY41" fmla="*/ 1057275 h 1588294"/>
                <a:gd name="connsiteX42" fmla="*/ 228600 w 535781"/>
                <a:gd name="connsiteY42" fmla="*/ 907256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5781" h="1588294">
                  <a:moveTo>
                    <a:pt x="228600" y="907256"/>
                  </a:moveTo>
                  <a:lnTo>
                    <a:pt x="269081" y="695325"/>
                  </a:lnTo>
                  <a:lnTo>
                    <a:pt x="288131" y="533400"/>
                  </a:lnTo>
                  <a:lnTo>
                    <a:pt x="297656" y="359569"/>
                  </a:lnTo>
                  <a:lnTo>
                    <a:pt x="297656" y="259556"/>
                  </a:lnTo>
                  <a:lnTo>
                    <a:pt x="292894" y="211931"/>
                  </a:lnTo>
                  <a:lnTo>
                    <a:pt x="280987" y="169069"/>
                  </a:lnTo>
                  <a:lnTo>
                    <a:pt x="269081" y="138113"/>
                  </a:lnTo>
                  <a:lnTo>
                    <a:pt x="250031" y="111919"/>
                  </a:lnTo>
                  <a:lnTo>
                    <a:pt x="211931" y="88106"/>
                  </a:lnTo>
                  <a:lnTo>
                    <a:pt x="178594" y="71438"/>
                  </a:lnTo>
                  <a:lnTo>
                    <a:pt x="159544" y="57150"/>
                  </a:lnTo>
                  <a:lnTo>
                    <a:pt x="145256" y="35719"/>
                  </a:lnTo>
                  <a:lnTo>
                    <a:pt x="145256" y="23813"/>
                  </a:lnTo>
                  <a:lnTo>
                    <a:pt x="152400" y="9525"/>
                  </a:lnTo>
                  <a:lnTo>
                    <a:pt x="171450" y="0"/>
                  </a:lnTo>
                  <a:cubicBezTo>
                    <a:pt x="201612" y="815"/>
                    <a:pt x="231764" y="2381"/>
                    <a:pt x="261937" y="2381"/>
                  </a:cubicBezTo>
                  <a:lnTo>
                    <a:pt x="333375" y="11906"/>
                  </a:lnTo>
                  <a:lnTo>
                    <a:pt x="402431" y="26194"/>
                  </a:lnTo>
                  <a:lnTo>
                    <a:pt x="459581" y="61913"/>
                  </a:lnTo>
                  <a:lnTo>
                    <a:pt x="495300" y="107156"/>
                  </a:lnTo>
                  <a:lnTo>
                    <a:pt x="514350" y="142875"/>
                  </a:lnTo>
                  <a:lnTo>
                    <a:pt x="526256" y="173831"/>
                  </a:lnTo>
                  <a:lnTo>
                    <a:pt x="533400" y="209550"/>
                  </a:lnTo>
                  <a:lnTo>
                    <a:pt x="535781" y="250031"/>
                  </a:lnTo>
                  <a:lnTo>
                    <a:pt x="514350" y="364331"/>
                  </a:lnTo>
                  <a:lnTo>
                    <a:pt x="504825" y="466725"/>
                  </a:lnTo>
                  <a:lnTo>
                    <a:pt x="454819" y="683419"/>
                  </a:lnTo>
                  <a:lnTo>
                    <a:pt x="419100" y="821531"/>
                  </a:lnTo>
                  <a:lnTo>
                    <a:pt x="376237" y="954881"/>
                  </a:lnTo>
                  <a:lnTo>
                    <a:pt x="338137" y="1066800"/>
                  </a:lnTo>
                  <a:lnTo>
                    <a:pt x="209550" y="1326356"/>
                  </a:lnTo>
                  <a:lnTo>
                    <a:pt x="92869" y="1504950"/>
                  </a:lnTo>
                  <a:lnTo>
                    <a:pt x="50006" y="1569244"/>
                  </a:lnTo>
                  <a:lnTo>
                    <a:pt x="28575" y="1585913"/>
                  </a:lnTo>
                  <a:lnTo>
                    <a:pt x="7144" y="1588294"/>
                  </a:lnTo>
                  <a:lnTo>
                    <a:pt x="0" y="1578769"/>
                  </a:lnTo>
                  <a:lnTo>
                    <a:pt x="0" y="1557338"/>
                  </a:lnTo>
                  <a:lnTo>
                    <a:pt x="26194" y="1495425"/>
                  </a:lnTo>
                  <a:lnTo>
                    <a:pt x="88106" y="1352550"/>
                  </a:lnTo>
                  <a:lnTo>
                    <a:pt x="140494" y="1202531"/>
                  </a:lnTo>
                  <a:lnTo>
                    <a:pt x="185737" y="1057275"/>
                  </a:lnTo>
                  <a:lnTo>
                    <a:pt x="228600" y="9072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51DE849C-623C-421E-89B5-21174DC77B1A}"/>
                </a:ext>
              </a:extLst>
            </p:cNvPr>
            <p:cNvSpPr/>
            <p:nvPr/>
          </p:nvSpPr>
          <p:spPr>
            <a:xfrm>
              <a:off x="4533901" y="2176463"/>
              <a:ext cx="1509713" cy="406400"/>
            </a:xfrm>
            <a:custGeom>
              <a:avLst/>
              <a:gdLst>
                <a:gd name="connsiteX0" fmla="*/ 1031081 w 1509713"/>
                <a:gd name="connsiteY0" fmla="*/ 269081 h 407193"/>
                <a:gd name="connsiteX1" fmla="*/ 781050 w 1509713"/>
                <a:gd name="connsiteY1" fmla="*/ 297656 h 407193"/>
                <a:gd name="connsiteX2" fmla="*/ 616744 w 1509713"/>
                <a:gd name="connsiteY2" fmla="*/ 333375 h 407193"/>
                <a:gd name="connsiteX3" fmla="*/ 400050 w 1509713"/>
                <a:gd name="connsiteY3" fmla="*/ 373856 h 407193"/>
                <a:gd name="connsiteX4" fmla="*/ 238125 w 1509713"/>
                <a:gd name="connsiteY4" fmla="*/ 395287 h 407193"/>
                <a:gd name="connsiteX5" fmla="*/ 0 w 1509713"/>
                <a:gd name="connsiteY5" fmla="*/ 407193 h 407193"/>
                <a:gd name="connsiteX6" fmla="*/ 7144 w 1509713"/>
                <a:gd name="connsiteY6" fmla="*/ 242887 h 407193"/>
                <a:gd name="connsiteX7" fmla="*/ 126206 w 1509713"/>
                <a:gd name="connsiteY7" fmla="*/ 245268 h 407193"/>
                <a:gd name="connsiteX8" fmla="*/ 242888 w 1509713"/>
                <a:gd name="connsiteY8" fmla="*/ 238125 h 407193"/>
                <a:gd name="connsiteX9" fmla="*/ 407194 w 1509713"/>
                <a:gd name="connsiteY9" fmla="*/ 214312 h 407193"/>
                <a:gd name="connsiteX10" fmla="*/ 723900 w 1509713"/>
                <a:gd name="connsiteY10" fmla="*/ 152400 h 407193"/>
                <a:gd name="connsiteX11" fmla="*/ 921544 w 1509713"/>
                <a:gd name="connsiteY11" fmla="*/ 102393 h 407193"/>
                <a:gd name="connsiteX12" fmla="*/ 1045369 w 1509713"/>
                <a:gd name="connsiteY12" fmla="*/ 69056 h 407193"/>
                <a:gd name="connsiteX13" fmla="*/ 1102519 w 1509713"/>
                <a:gd name="connsiteY13" fmla="*/ 45243 h 407193"/>
                <a:gd name="connsiteX14" fmla="*/ 1200150 w 1509713"/>
                <a:gd name="connsiteY14" fmla="*/ 2381 h 407193"/>
                <a:gd name="connsiteX15" fmla="*/ 1240631 w 1509713"/>
                <a:gd name="connsiteY15" fmla="*/ 0 h 407193"/>
                <a:gd name="connsiteX16" fmla="*/ 1338263 w 1509713"/>
                <a:gd name="connsiteY16" fmla="*/ 14287 h 407193"/>
                <a:gd name="connsiteX17" fmla="*/ 1402556 w 1509713"/>
                <a:gd name="connsiteY17" fmla="*/ 26193 h 407193"/>
                <a:gd name="connsiteX18" fmla="*/ 1454944 w 1509713"/>
                <a:gd name="connsiteY18" fmla="*/ 47625 h 407193"/>
                <a:gd name="connsiteX19" fmla="*/ 1483519 w 1509713"/>
                <a:gd name="connsiteY19" fmla="*/ 69056 h 407193"/>
                <a:gd name="connsiteX20" fmla="*/ 1500188 w 1509713"/>
                <a:gd name="connsiteY20" fmla="*/ 83343 h 407193"/>
                <a:gd name="connsiteX21" fmla="*/ 1509713 w 1509713"/>
                <a:gd name="connsiteY21" fmla="*/ 104775 h 407193"/>
                <a:gd name="connsiteX22" fmla="*/ 1507331 w 1509713"/>
                <a:gd name="connsiteY22" fmla="*/ 126206 h 407193"/>
                <a:gd name="connsiteX23" fmla="*/ 1490663 w 1509713"/>
                <a:gd name="connsiteY23" fmla="*/ 150018 h 407193"/>
                <a:gd name="connsiteX24" fmla="*/ 1450181 w 1509713"/>
                <a:gd name="connsiteY24" fmla="*/ 180975 h 407193"/>
                <a:gd name="connsiteX25" fmla="*/ 1385888 w 1509713"/>
                <a:gd name="connsiteY25" fmla="*/ 209550 h 407193"/>
                <a:gd name="connsiteX26" fmla="*/ 1254919 w 1509713"/>
                <a:gd name="connsiteY26" fmla="*/ 235743 h 407193"/>
                <a:gd name="connsiteX27" fmla="*/ 1031081 w 1509713"/>
                <a:gd name="connsiteY27" fmla="*/ 269081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9713" h="407193">
                  <a:moveTo>
                    <a:pt x="1031081" y="269081"/>
                  </a:moveTo>
                  <a:lnTo>
                    <a:pt x="781050" y="297656"/>
                  </a:lnTo>
                  <a:lnTo>
                    <a:pt x="616744" y="333375"/>
                  </a:lnTo>
                  <a:lnTo>
                    <a:pt x="400050" y="373856"/>
                  </a:lnTo>
                  <a:lnTo>
                    <a:pt x="238125" y="395287"/>
                  </a:lnTo>
                  <a:lnTo>
                    <a:pt x="0" y="407193"/>
                  </a:lnTo>
                  <a:lnTo>
                    <a:pt x="7144" y="242887"/>
                  </a:lnTo>
                  <a:lnTo>
                    <a:pt x="126206" y="245268"/>
                  </a:lnTo>
                  <a:lnTo>
                    <a:pt x="242888" y="238125"/>
                  </a:lnTo>
                  <a:lnTo>
                    <a:pt x="407194" y="214312"/>
                  </a:lnTo>
                  <a:lnTo>
                    <a:pt x="723900" y="152400"/>
                  </a:lnTo>
                  <a:lnTo>
                    <a:pt x="921544" y="102393"/>
                  </a:lnTo>
                  <a:lnTo>
                    <a:pt x="1045369" y="69056"/>
                  </a:lnTo>
                  <a:lnTo>
                    <a:pt x="1102519" y="45243"/>
                  </a:lnTo>
                  <a:lnTo>
                    <a:pt x="1200150" y="2381"/>
                  </a:lnTo>
                  <a:lnTo>
                    <a:pt x="1240631" y="0"/>
                  </a:lnTo>
                  <a:lnTo>
                    <a:pt x="1338263" y="14287"/>
                  </a:lnTo>
                  <a:lnTo>
                    <a:pt x="1402556" y="26193"/>
                  </a:lnTo>
                  <a:lnTo>
                    <a:pt x="1454944" y="47625"/>
                  </a:lnTo>
                  <a:lnTo>
                    <a:pt x="1483519" y="69056"/>
                  </a:lnTo>
                  <a:lnTo>
                    <a:pt x="1500188" y="83343"/>
                  </a:lnTo>
                  <a:lnTo>
                    <a:pt x="1509713" y="104775"/>
                  </a:lnTo>
                  <a:lnTo>
                    <a:pt x="1507331" y="126206"/>
                  </a:lnTo>
                  <a:lnTo>
                    <a:pt x="1490663" y="150018"/>
                  </a:lnTo>
                  <a:lnTo>
                    <a:pt x="1450181" y="180975"/>
                  </a:lnTo>
                  <a:lnTo>
                    <a:pt x="1385888" y="209550"/>
                  </a:lnTo>
                  <a:lnTo>
                    <a:pt x="1254919" y="235743"/>
                  </a:lnTo>
                  <a:lnTo>
                    <a:pt x="1031081" y="2690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B3486FE-2E20-4189-9275-6FFBA1608F6C}"/>
                </a:ext>
              </a:extLst>
            </p:cNvPr>
            <p:cNvSpPr/>
            <p:nvPr/>
          </p:nvSpPr>
          <p:spPr>
            <a:xfrm>
              <a:off x="5095875" y="2398713"/>
              <a:ext cx="325438" cy="965200"/>
            </a:xfrm>
            <a:custGeom>
              <a:avLst/>
              <a:gdLst>
                <a:gd name="connsiteX0" fmla="*/ 104775 w 326231"/>
                <a:gd name="connsiteY0" fmla="*/ 461962 h 966787"/>
                <a:gd name="connsiteX1" fmla="*/ 97631 w 326231"/>
                <a:gd name="connsiteY1" fmla="*/ 226219 h 966787"/>
                <a:gd name="connsiteX2" fmla="*/ 0 w 326231"/>
                <a:gd name="connsiteY2" fmla="*/ 73819 h 966787"/>
                <a:gd name="connsiteX3" fmla="*/ 202406 w 326231"/>
                <a:gd name="connsiteY3" fmla="*/ 0 h 966787"/>
                <a:gd name="connsiteX4" fmla="*/ 271463 w 326231"/>
                <a:gd name="connsiteY4" fmla="*/ 95250 h 966787"/>
                <a:gd name="connsiteX5" fmla="*/ 290513 w 326231"/>
                <a:gd name="connsiteY5" fmla="*/ 126206 h 966787"/>
                <a:gd name="connsiteX6" fmla="*/ 311944 w 326231"/>
                <a:gd name="connsiteY6" fmla="*/ 166687 h 966787"/>
                <a:gd name="connsiteX7" fmla="*/ 321469 w 326231"/>
                <a:gd name="connsiteY7" fmla="*/ 202406 h 966787"/>
                <a:gd name="connsiteX8" fmla="*/ 326231 w 326231"/>
                <a:gd name="connsiteY8" fmla="*/ 242887 h 966787"/>
                <a:gd name="connsiteX9" fmla="*/ 326231 w 326231"/>
                <a:gd name="connsiteY9" fmla="*/ 383381 h 966787"/>
                <a:gd name="connsiteX10" fmla="*/ 323850 w 326231"/>
                <a:gd name="connsiteY10" fmla="*/ 557212 h 966787"/>
                <a:gd name="connsiteX11" fmla="*/ 323850 w 326231"/>
                <a:gd name="connsiteY11" fmla="*/ 726281 h 966787"/>
                <a:gd name="connsiteX12" fmla="*/ 319088 w 326231"/>
                <a:gd name="connsiteY12" fmla="*/ 802481 h 966787"/>
                <a:gd name="connsiteX13" fmla="*/ 311944 w 326231"/>
                <a:gd name="connsiteY13" fmla="*/ 852487 h 966787"/>
                <a:gd name="connsiteX14" fmla="*/ 297656 w 326231"/>
                <a:gd name="connsiteY14" fmla="*/ 895350 h 966787"/>
                <a:gd name="connsiteX15" fmla="*/ 278606 w 326231"/>
                <a:gd name="connsiteY15" fmla="*/ 931069 h 966787"/>
                <a:gd name="connsiteX16" fmla="*/ 252413 w 326231"/>
                <a:gd name="connsiteY16" fmla="*/ 947737 h 966787"/>
                <a:gd name="connsiteX17" fmla="*/ 226219 w 326231"/>
                <a:gd name="connsiteY17" fmla="*/ 964406 h 966787"/>
                <a:gd name="connsiteX18" fmla="*/ 200025 w 326231"/>
                <a:gd name="connsiteY18" fmla="*/ 966787 h 966787"/>
                <a:gd name="connsiteX19" fmla="*/ 169069 w 326231"/>
                <a:gd name="connsiteY19" fmla="*/ 952500 h 966787"/>
                <a:gd name="connsiteX20" fmla="*/ 140494 w 326231"/>
                <a:gd name="connsiteY20" fmla="*/ 921544 h 966787"/>
                <a:gd name="connsiteX21" fmla="*/ 100013 w 326231"/>
                <a:gd name="connsiteY21" fmla="*/ 847725 h 966787"/>
                <a:gd name="connsiteX22" fmla="*/ 78581 w 326231"/>
                <a:gd name="connsiteY22" fmla="*/ 788194 h 966787"/>
                <a:gd name="connsiteX23" fmla="*/ 76200 w 326231"/>
                <a:gd name="connsiteY23" fmla="*/ 742950 h 966787"/>
                <a:gd name="connsiteX24" fmla="*/ 88106 w 326231"/>
                <a:gd name="connsiteY24" fmla="*/ 688181 h 966787"/>
                <a:gd name="connsiteX25" fmla="*/ 100013 w 326231"/>
                <a:gd name="connsiteY25" fmla="*/ 576262 h 966787"/>
                <a:gd name="connsiteX26" fmla="*/ 104775 w 326231"/>
                <a:gd name="connsiteY26" fmla="*/ 461962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6231" h="966787">
                  <a:moveTo>
                    <a:pt x="104775" y="461962"/>
                  </a:moveTo>
                  <a:lnTo>
                    <a:pt x="97631" y="226219"/>
                  </a:lnTo>
                  <a:lnTo>
                    <a:pt x="0" y="73819"/>
                  </a:lnTo>
                  <a:lnTo>
                    <a:pt x="202406" y="0"/>
                  </a:lnTo>
                  <a:lnTo>
                    <a:pt x="271463" y="95250"/>
                  </a:lnTo>
                  <a:lnTo>
                    <a:pt x="290513" y="126206"/>
                  </a:lnTo>
                  <a:lnTo>
                    <a:pt x="311944" y="166687"/>
                  </a:lnTo>
                  <a:lnTo>
                    <a:pt x="321469" y="202406"/>
                  </a:lnTo>
                  <a:lnTo>
                    <a:pt x="326231" y="242887"/>
                  </a:lnTo>
                  <a:lnTo>
                    <a:pt x="326231" y="383381"/>
                  </a:lnTo>
                  <a:cubicBezTo>
                    <a:pt x="325437" y="441325"/>
                    <a:pt x="324644" y="499268"/>
                    <a:pt x="323850" y="557212"/>
                  </a:cubicBezTo>
                  <a:lnTo>
                    <a:pt x="323850" y="726281"/>
                  </a:lnTo>
                  <a:lnTo>
                    <a:pt x="319088" y="802481"/>
                  </a:lnTo>
                  <a:lnTo>
                    <a:pt x="311944" y="852487"/>
                  </a:lnTo>
                  <a:lnTo>
                    <a:pt x="297656" y="895350"/>
                  </a:lnTo>
                  <a:lnTo>
                    <a:pt x="278606" y="931069"/>
                  </a:lnTo>
                  <a:lnTo>
                    <a:pt x="252413" y="947737"/>
                  </a:lnTo>
                  <a:lnTo>
                    <a:pt x="226219" y="964406"/>
                  </a:lnTo>
                  <a:lnTo>
                    <a:pt x="200025" y="966787"/>
                  </a:lnTo>
                  <a:lnTo>
                    <a:pt x="169069" y="952500"/>
                  </a:lnTo>
                  <a:lnTo>
                    <a:pt x="140494" y="921544"/>
                  </a:lnTo>
                  <a:lnTo>
                    <a:pt x="100013" y="847725"/>
                  </a:lnTo>
                  <a:lnTo>
                    <a:pt x="78581" y="788194"/>
                  </a:lnTo>
                  <a:lnTo>
                    <a:pt x="76200" y="742950"/>
                  </a:lnTo>
                  <a:lnTo>
                    <a:pt x="88106" y="688181"/>
                  </a:lnTo>
                  <a:lnTo>
                    <a:pt x="100013" y="576262"/>
                  </a:lnTo>
                  <a:cubicBezTo>
                    <a:pt x="100807" y="537368"/>
                    <a:pt x="101600" y="498475"/>
                    <a:pt x="104775" y="461962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4FE9F1C0-C7E1-4A5A-885B-A881822393D9}"/>
                </a:ext>
              </a:extLst>
            </p:cNvPr>
            <p:cNvSpPr/>
            <p:nvPr/>
          </p:nvSpPr>
          <p:spPr>
            <a:xfrm>
              <a:off x="5894388" y="1931988"/>
              <a:ext cx="596900" cy="1401762"/>
            </a:xfrm>
            <a:custGeom>
              <a:avLst/>
              <a:gdLst>
                <a:gd name="connsiteX0" fmla="*/ 514350 w 597694"/>
                <a:gd name="connsiteY0" fmla="*/ 692944 h 1402556"/>
                <a:gd name="connsiteX1" fmla="*/ 421481 w 597694"/>
                <a:gd name="connsiteY1" fmla="*/ 919162 h 1402556"/>
                <a:gd name="connsiteX2" fmla="*/ 335756 w 597694"/>
                <a:gd name="connsiteY2" fmla="*/ 1071562 h 1402556"/>
                <a:gd name="connsiteX3" fmla="*/ 266700 w 597694"/>
                <a:gd name="connsiteY3" fmla="*/ 1173956 h 1402556"/>
                <a:gd name="connsiteX4" fmla="*/ 188119 w 597694"/>
                <a:gd name="connsiteY4" fmla="*/ 1271587 h 1402556"/>
                <a:gd name="connsiteX5" fmla="*/ 109537 w 597694"/>
                <a:gd name="connsiteY5" fmla="*/ 1347787 h 1402556"/>
                <a:gd name="connsiteX6" fmla="*/ 59531 w 597694"/>
                <a:gd name="connsiteY6" fmla="*/ 1388269 h 1402556"/>
                <a:gd name="connsiteX7" fmla="*/ 30956 w 597694"/>
                <a:gd name="connsiteY7" fmla="*/ 1402556 h 1402556"/>
                <a:gd name="connsiteX8" fmla="*/ 7144 w 597694"/>
                <a:gd name="connsiteY8" fmla="*/ 1402556 h 1402556"/>
                <a:gd name="connsiteX9" fmla="*/ 0 w 597694"/>
                <a:gd name="connsiteY9" fmla="*/ 1393031 h 1402556"/>
                <a:gd name="connsiteX10" fmla="*/ 0 w 597694"/>
                <a:gd name="connsiteY10" fmla="*/ 1376362 h 1402556"/>
                <a:gd name="connsiteX11" fmla="*/ 14287 w 597694"/>
                <a:gd name="connsiteY11" fmla="*/ 1340644 h 1402556"/>
                <a:gd name="connsiteX12" fmla="*/ 61912 w 597694"/>
                <a:gd name="connsiteY12" fmla="*/ 1276350 h 1402556"/>
                <a:gd name="connsiteX13" fmla="*/ 95250 w 597694"/>
                <a:gd name="connsiteY13" fmla="*/ 1226344 h 1402556"/>
                <a:gd name="connsiteX14" fmla="*/ 133350 w 597694"/>
                <a:gd name="connsiteY14" fmla="*/ 1147762 h 1402556"/>
                <a:gd name="connsiteX15" fmla="*/ 166687 w 597694"/>
                <a:gd name="connsiteY15" fmla="*/ 1069181 h 1402556"/>
                <a:gd name="connsiteX16" fmla="*/ 209550 w 597694"/>
                <a:gd name="connsiteY16" fmla="*/ 962025 h 1402556"/>
                <a:gd name="connsiteX17" fmla="*/ 238125 w 597694"/>
                <a:gd name="connsiteY17" fmla="*/ 876300 h 1402556"/>
                <a:gd name="connsiteX18" fmla="*/ 276225 w 597694"/>
                <a:gd name="connsiteY18" fmla="*/ 757237 h 1402556"/>
                <a:gd name="connsiteX19" fmla="*/ 297656 w 597694"/>
                <a:gd name="connsiteY19" fmla="*/ 638175 h 1402556"/>
                <a:gd name="connsiteX20" fmla="*/ 323850 w 597694"/>
                <a:gd name="connsiteY20" fmla="*/ 473869 h 1402556"/>
                <a:gd name="connsiteX21" fmla="*/ 330994 w 597694"/>
                <a:gd name="connsiteY21" fmla="*/ 340519 h 1402556"/>
                <a:gd name="connsiteX22" fmla="*/ 330994 w 597694"/>
                <a:gd name="connsiteY22" fmla="*/ 254794 h 1402556"/>
                <a:gd name="connsiteX23" fmla="*/ 323850 w 597694"/>
                <a:gd name="connsiteY23" fmla="*/ 221456 h 1402556"/>
                <a:gd name="connsiteX24" fmla="*/ 302419 w 597694"/>
                <a:gd name="connsiteY24" fmla="*/ 180975 h 1402556"/>
                <a:gd name="connsiteX25" fmla="*/ 266700 w 597694"/>
                <a:gd name="connsiteY25" fmla="*/ 133350 h 1402556"/>
                <a:gd name="connsiteX26" fmla="*/ 214312 w 597694"/>
                <a:gd name="connsiteY26" fmla="*/ 85725 h 1402556"/>
                <a:gd name="connsiteX27" fmla="*/ 178594 w 597694"/>
                <a:gd name="connsiteY27" fmla="*/ 54769 h 1402556"/>
                <a:gd name="connsiteX28" fmla="*/ 164306 w 597694"/>
                <a:gd name="connsiteY28" fmla="*/ 38100 h 1402556"/>
                <a:gd name="connsiteX29" fmla="*/ 161925 w 597694"/>
                <a:gd name="connsiteY29" fmla="*/ 19050 h 1402556"/>
                <a:gd name="connsiteX30" fmla="*/ 171450 w 597694"/>
                <a:gd name="connsiteY30" fmla="*/ 7144 h 1402556"/>
                <a:gd name="connsiteX31" fmla="*/ 188119 w 597694"/>
                <a:gd name="connsiteY31" fmla="*/ 0 h 1402556"/>
                <a:gd name="connsiteX32" fmla="*/ 245269 w 597694"/>
                <a:gd name="connsiteY32" fmla="*/ 0 h 1402556"/>
                <a:gd name="connsiteX33" fmla="*/ 307181 w 597694"/>
                <a:gd name="connsiteY33" fmla="*/ 7144 h 1402556"/>
                <a:gd name="connsiteX34" fmla="*/ 369094 w 597694"/>
                <a:gd name="connsiteY34" fmla="*/ 21431 h 1402556"/>
                <a:gd name="connsiteX35" fmla="*/ 445294 w 597694"/>
                <a:gd name="connsiteY35" fmla="*/ 42862 h 1402556"/>
                <a:gd name="connsiteX36" fmla="*/ 488156 w 597694"/>
                <a:gd name="connsiteY36" fmla="*/ 59531 h 1402556"/>
                <a:gd name="connsiteX37" fmla="*/ 514350 w 597694"/>
                <a:gd name="connsiteY37" fmla="*/ 80962 h 1402556"/>
                <a:gd name="connsiteX38" fmla="*/ 550069 w 597694"/>
                <a:gd name="connsiteY38" fmla="*/ 142875 h 1402556"/>
                <a:gd name="connsiteX39" fmla="*/ 573881 w 597694"/>
                <a:gd name="connsiteY39" fmla="*/ 188119 h 1402556"/>
                <a:gd name="connsiteX40" fmla="*/ 585787 w 597694"/>
                <a:gd name="connsiteY40" fmla="*/ 226219 h 1402556"/>
                <a:gd name="connsiteX41" fmla="*/ 595312 w 597694"/>
                <a:gd name="connsiteY41" fmla="*/ 269081 h 1402556"/>
                <a:gd name="connsiteX42" fmla="*/ 597694 w 597694"/>
                <a:gd name="connsiteY42" fmla="*/ 333375 h 1402556"/>
                <a:gd name="connsiteX43" fmla="*/ 585787 w 597694"/>
                <a:gd name="connsiteY43" fmla="*/ 442912 h 1402556"/>
                <a:gd name="connsiteX44" fmla="*/ 554831 w 597694"/>
                <a:gd name="connsiteY44" fmla="*/ 550069 h 1402556"/>
                <a:gd name="connsiteX45" fmla="*/ 514350 w 597694"/>
                <a:gd name="connsiteY45" fmla="*/ 692944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4" h="1402556">
                  <a:moveTo>
                    <a:pt x="514350" y="692944"/>
                  </a:moveTo>
                  <a:lnTo>
                    <a:pt x="421481" y="919162"/>
                  </a:lnTo>
                  <a:lnTo>
                    <a:pt x="335756" y="1071562"/>
                  </a:lnTo>
                  <a:lnTo>
                    <a:pt x="266700" y="1173956"/>
                  </a:lnTo>
                  <a:lnTo>
                    <a:pt x="188119" y="1271587"/>
                  </a:lnTo>
                  <a:lnTo>
                    <a:pt x="109537" y="1347787"/>
                  </a:lnTo>
                  <a:lnTo>
                    <a:pt x="59531" y="1388269"/>
                  </a:lnTo>
                  <a:lnTo>
                    <a:pt x="30956" y="1402556"/>
                  </a:lnTo>
                  <a:lnTo>
                    <a:pt x="7144" y="1402556"/>
                  </a:lnTo>
                  <a:lnTo>
                    <a:pt x="0" y="1393031"/>
                  </a:lnTo>
                  <a:lnTo>
                    <a:pt x="0" y="1376362"/>
                  </a:lnTo>
                  <a:lnTo>
                    <a:pt x="14287" y="1340644"/>
                  </a:lnTo>
                  <a:lnTo>
                    <a:pt x="61912" y="1276350"/>
                  </a:lnTo>
                  <a:lnTo>
                    <a:pt x="95250" y="1226344"/>
                  </a:lnTo>
                  <a:lnTo>
                    <a:pt x="133350" y="1147762"/>
                  </a:lnTo>
                  <a:lnTo>
                    <a:pt x="166687" y="1069181"/>
                  </a:lnTo>
                  <a:lnTo>
                    <a:pt x="209550" y="962025"/>
                  </a:lnTo>
                  <a:lnTo>
                    <a:pt x="238125" y="876300"/>
                  </a:lnTo>
                  <a:lnTo>
                    <a:pt x="276225" y="757237"/>
                  </a:lnTo>
                  <a:lnTo>
                    <a:pt x="297656" y="638175"/>
                  </a:lnTo>
                  <a:lnTo>
                    <a:pt x="323850" y="473869"/>
                  </a:lnTo>
                  <a:lnTo>
                    <a:pt x="330994" y="340519"/>
                  </a:lnTo>
                  <a:lnTo>
                    <a:pt x="330994" y="254794"/>
                  </a:lnTo>
                  <a:lnTo>
                    <a:pt x="323850" y="221456"/>
                  </a:lnTo>
                  <a:lnTo>
                    <a:pt x="302419" y="180975"/>
                  </a:lnTo>
                  <a:lnTo>
                    <a:pt x="266700" y="133350"/>
                  </a:lnTo>
                  <a:lnTo>
                    <a:pt x="214312" y="85725"/>
                  </a:lnTo>
                  <a:lnTo>
                    <a:pt x="178594" y="54769"/>
                  </a:lnTo>
                  <a:lnTo>
                    <a:pt x="164306" y="38100"/>
                  </a:lnTo>
                  <a:lnTo>
                    <a:pt x="161925" y="19050"/>
                  </a:lnTo>
                  <a:lnTo>
                    <a:pt x="171450" y="7144"/>
                  </a:lnTo>
                  <a:lnTo>
                    <a:pt x="188119" y="0"/>
                  </a:lnTo>
                  <a:lnTo>
                    <a:pt x="245269" y="0"/>
                  </a:lnTo>
                  <a:lnTo>
                    <a:pt x="307181" y="7144"/>
                  </a:lnTo>
                  <a:lnTo>
                    <a:pt x="369094" y="21431"/>
                  </a:lnTo>
                  <a:lnTo>
                    <a:pt x="445294" y="42862"/>
                  </a:lnTo>
                  <a:lnTo>
                    <a:pt x="488156" y="59531"/>
                  </a:lnTo>
                  <a:lnTo>
                    <a:pt x="514350" y="80962"/>
                  </a:lnTo>
                  <a:lnTo>
                    <a:pt x="550069" y="142875"/>
                  </a:lnTo>
                  <a:lnTo>
                    <a:pt x="573881" y="188119"/>
                  </a:lnTo>
                  <a:lnTo>
                    <a:pt x="585787" y="226219"/>
                  </a:lnTo>
                  <a:lnTo>
                    <a:pt x="595312" y="269081"/>
                  </a:lnTo>
                  <a:lnTo>
                    <a:pt x="597694" y="333375"/>
                  </a:lnTo>
                  <a:lnTo>
                    <a:pt x="585787" y="442912"/>
                  </a:lnTo>
                  <a:lnTo>
                    <a:pt x="554831" y="550069"/>
                  </a:lnTo>
                  <a:lnTo>
                    <a:pt x="514350" y="692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14135373-9EDB-47B4-AAEB-0F0717F7DCE9}"/>
                </a:ext>
              </a:extLst>
            </p:cNvPr>
            <p:cNvSpPr/>
            <p:nvPr/>
          </p:nvSpPr>
          <p:spPr>
            <a:xfrm>
              <a:off x="6410326" y="2062163"/>
              <a:ext cx="1571625" cy="387350"/>
            </a:xfrm>
            <a:custGeom>
              <a:avLst/>
              <a:gdLst>
                <a:gd name="connsiteX0" fmla="*/ 1052513 w 1571625"/>
                <a:gd name="connsiteY0" fmla="*/ 254793 h 388143"/>
                <a:gd name="connsiteX1" fmla="*/ 795338 w 1571625"/>
                <a:gd name="connsiteY1" fmla="*/ 302418 h 388143"/>
                <a:gd name="connsiteX2" fmla="*/ 592931 w 1571625"/>
                <a:gd name="connsiteY2" fmla="*/ 335756 h 388143"/>
                <a:gd name="connsiteX3" fmla="*/ 388144 w 1571625"/>
                <a:gd name="connsiteY3" fmla="*/ 364331 h 388143"/>
                <a:gd name="connsiteX4" fmla="*/ 252413 w 1571625"/>
                <a:gd name="connsiteY4" fmla="*/ 388143 h 388143"/>
                <a:gd name="connsiteX5" fmla="*/ 223838 w 1571625"/>
                <a:gd name="connsiteY5" fmla="*/ 388143 h 388143"/>
                <a:gd name="connsiteX6" fmla="*/ 142875 w 1571625"/>
                <a:gd name="connsiteY6" fmla="*/ 371475 h 388143"/>
                <a:gd name="connsiteX7" fmla="*/ 0 w 1571625"/>
                <a:gd name="connsiteY7" fmla="*/ 326231 h 388143"/>
                <a:gd name="connsiteX8" fmla="*/ 14288 w 1571625"/>
                <a:gd name="connsiteY8" fmla="*/ 169068 h 388143"/>
                <a:gd name="connsiteX9" fmla="*/ 130969 w 1571625"/>
                <a:gd name="connsiteY9" fmla="*/ 195262 h 388143"/>
                <a:gd name="connsiteX10" fmla="*/ 214313 w 1571625"/>
                <a:gd name="connsiteY10" fmla="*/ 204787 h 388143"/>
                <a:gd name="connsiteX11" fmla="*/ 280988 w 1571625"/>
                <a:gd name="connsiteY11" fmla="*/ 207168 h 388143"/>
                <a:gd name="connsiteX12" fmla="*/ 361950 w 1571625"/>
                <a:gd name="connsiteY12" fmla="*/ 204787 h 388143"/>
                <a:gd name="connsiteX13" fmla="*/ 535781 w 1571625"/>
                <a:gd name="connsiteY13" fmla="*/ 176212 h 388143"/>
                <a:gd name="connsiteX14" fmla="*/ 792956 w 1571625"/>
                <a:gd name="connsiteY14" fmla="*/ 121443 h 388143"/>
                <a:gd name="connsiteX15" fmla="*/ 1062038 w 1571625"/>
                <a:gd name="connsiteY15" fmla="*/ 54768 h 388143"/>
                <a:gd name="connsiteX16" fmla="*/ 1262063 w 1571625"/>
                <a:gd name="connsiteY16" fmla="*/ 0 h 388143"/>
                <a:gd name="connsiteX17" fmla="*/ 1302544 w 1571625"/>
                <a:gd name="connsiteY17" fmla="*/ 0 h 388143"/>
                <a:gd name="connsiteX18" fmla="*/ 1366838 w 1571625"/>
                <a:gd name="connsiteY18" fmla="*/ 9525 h 388143"/>
                <a:gd name="connsiteX19" fmla="*/ 1435894 w 1571625"/>
                <a:gd name="connsiteY19" fmla="*/ 28575 h 388143"/>
                <a:gd name="connsiteX20" fmla="*/ 1483519 w 1571625"/>
                <a:gd name="connsiteY20" fmla="*/ 47625 h 388143"/>
                <a:gd name="connsiteX21" fmla="*/ 1509713 w 1571625"/>
                <a:gd name="connsiteY21" fmla="*/ 64293 h 388143"/>
                <a:gd name="connsiteX22" fmla="*/ 1538288 w 1571625"/>
                <a:gd name="connsiteY22" fmla="*/ 88106 h 388143"/>
                <a:gd name="connsiteX23" fmla="*/ 1550194 w 1571625"/>
                <a:gd name="connsiteY23" fmla="*/ 100012 h 388143"/>
                <a:gd name="connsiteX24" fmla="*/ 1562100 w 1571625"/>
                <a:gd name="connsiteY24" fmla="*/ 116681 h 388143"/>
                <a:gd name="connsiteX25" fmla="*/ 1571625 w 1571625"/>
                <a:gd name="connsiteY25" fmla="*/ 140493 h 388143"/>
                <a:gd name="connsiteX26" fmla="*/ 1571625 w 1571625"/>
                <a:gd name="connsiteY26" fmla="*/ 159543 h 388143"/>
                <a:gd name="connsiteX27" fmla="*/ 1552575 w 1571625"/>
                <a:gd name="connsiteY27" fmla="*/ 176212 h 388143"/>
                <a:gd name="connsiteX28" fmla="*/ 1504950 w 1571625"/>
                <a:gd name="connsiteY28" fmla="*/ 195262 h 388143"/>
                <a:gd name="connsiteX29" fmla="*/ 1393031 w 1571625"/>
                <a:gd name="connsiteY29" fmla="*/ 211931 h 388143"/>
                <a:gd name="connsiteX30" fmla="*/ 1052513 w 1571625"/>
                <a:gd name="connsiteY30" fmla="*/ 254793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1625" h="388143">
                  <a:moveTo>
                    <a:pt x="1052513" y="254793"/>
                  </a:moveTo>
                  <a:lnTo>
                    <a:pt x="795338" y="302418"/>
                  </a:lnTo>
                  <a:lnTo>
                    <a:pt x="592931" y="335756"/>
                  </a:lnTo>
                  <a:lnTo>
                    <a:pt x="388144" y="364331"/>
                  </a:lnTo>
                  <a:lnTo>
                    <a:pt x="252413" y="388143"/>
                  </a:lnTo>
                  <a:lnTo>
                    <a:pt x="223838" y="388143"/>
                  </a:lnTo>
                  <a:lnTo>
                    <a:pt x="142875" y="371475"/>
                  </a:lnTo>
                  <a:lnTo>
                    <a:pt x="0" y="326231"/>
                  </a:lnTo>
                  <a:lnTo>
                    <a:pt x="14288" y="169068"/>
                  </a:lnTo>
                  <a:lnTo>
                    <a:pt x="130969" y="195262"/>
                  </a:lnTo>
                  <a:lnTo>
                    <a:pt x="214313" y="204787"/>
                  </a:lnTo>
                  <a:lnTo>
                    <a:pt x="280988" y="207168"/>
                  </a:lnTo>
                  <a:lnTo>
                    <a:pt x="361950" y="204787"/>
                  </a:lnTo>
                  <a:lnTo>
                    <a:pt x="535781" y="176212"/>
                  </a:lnTo>
                  <a:lnTo>
                    <a:pt x="792956" y="121443"/>
                  </a:lnTo>
                  <a:lnTo>
                    <a:pt x="1062038" y="54768"/>
                  </a:lnTo>
                  <a:lnTo>
                    <a:pt x="1262063" y="0"/>
                  </a:lnTo>
                  <a:lnTo>
                    <a:pt x="1302544" y="0"/>
                  </a:lnTo>
                  <a:lnTo>
                    <a:pt x="1366838" y="9525"/>
                  </a:lnTo>
                  <a:lnTo>
                    <a:pt x="1435894" y="28575"/>
                  </a:lnTo>
                  <a:lnTo>
                    <a:pt x="1483519" y="47625"/>
                  </a:lnTo>
                  <a:lnTo>
                    <a:pt x="1509713" y="64293"/>
                  </a:lnTo>
                  <a:lnTo>
                    <a:pt x="1538288" y="88106"/>
                  </a:lnTo>
                  <a:lnTo>
                    <a:pt x="1550194" y="100012"/>
                  </a:lnTo>
                  <a:lnTo>
                    <a:pt x="1562100" y="116681"/>
                  </a:lnTo>
                  <a:lnTo>
                    <a:pt x="1571625" y="140493"/>
                  </a:lnTo>
                  <a:lnTo>
                    <a:pt x="1571625" y="159543"/>
                  </a:lnTo>
                  <a:lnTo>
                    <a:pt x="1552575" y="176212"/>
                  </a:lnTo>
                  <a:lnTo>
                    <a:pt x="1504950" y="195262"/>
                  </a:lnTo>
                  <a:lnTo>
                    <a:pt x="1393031" y="211931"/>
                  </a:lnTo>
                  <a:lnTo>
                    <a:pt x="1052513" y="2547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DD42668C-E602-48D7-81DA-4E4E34B2FA98}"/>
                </a:ext>
              </a:extLst>
            </p:cNvPr>
            <p:cNvSpPr/>
            <p:nvPr/>
          </p:nvSpPr>
          <p:spPr>
            <a:xfrm>
              <a:off x="6958014" y="2303463"/>
              <a:ext cx="338137" cy="946150"/>
            </a:xfrm>
            <a:custGeom>
              <a:avLst/>
              <a:gdLst>
                <a:gd name="connsiteX0" fmla="*/ 90487 w 338137"/>
                <a:gd name="connsiteY0" fmla="*/ 535781 h 947737"/>
                <a:gd name="connsiteX1" fmla="*/ 90487 w 338137"/>
                <a:gd name="connsiteY1" fmla="*/ 300037 h 947737"/>
                <a:gd name="connsiteX2" fmla="*/ 80962 w 338137"/>
                <a:gd name="connsiteY2" fmla="*/ 242887 h 947737"/>
                <a:gd name="connsiteX3" fmla="*/ 57150 w 338137"/>
                <a:gd name="connsiteY3" fmla="*/ 173831 h 947737"/>
                <a:gd name="connsiteX4" fmla="*/ 0 w 338137"/>
                <a:gd name="connsiteY4" fmla="*/ 57150 h 947737"/>
                <a:gd name="connsiteX5" fmla="*/ 233362 w 338137"/>
                <a:gd name="connsiteY5" fmla="*/ 0 h 947737"/>
                <a:gd name="connsiteX6" fmla="*/ 290512 w 338137"/>
                <a:gd name="connsiteY6" fmla="*/ 80962 h 947737"/>
                <a:gd name="connsiteX7" fmla="*/ 309562 w 338137"/>
                <a:gd name="connsiteY7" fmla="*/ 107156 h 947737"/>
                <a:gd name="connsiteX8" fmla="*/ 323850 w 338137"/>
                <a:gd name="connsiteY8" fmla="*/ 138112 h 947737"/>
                <a:gd name="connsiteX9" fmla="*/ 333375 w 338137"/>
                <a:gd name="connsiteY9" fmla="*/ 176212 h 947737"/>
                <a:gd name="connsiteX10" fmla="*/ 338137 w 338137"/>
                <a:gd name="connsiteY10" fmla="*/ 216694 h 947737"/>
                <a:gd name="connsiteX11" fmla="*/ 338137 w 338137"/>
                <a:gd name="connsiteY11" fmla="*/ 316706 h 947737"/>
                <a:gd name="connsiteX12" fmla="*/ 330993 w 338137"/>
                <a:gd name="connsiteY12" fmla="*/ 519112 h 947737"/>
                <a:gd name="connsiteX13" fmla="*/ 330993 w 338137"/>
                <a:gd name="connsiteY13" fmla="*/ 626269 h 947737"/>
                <a:gd name="connsiteX14" fmla="*/ 321468 w 338137"/>
                <a:gd name="connsiteY14" fmla="*/ 754856 h 947737"/>
                <a:gd name="connsiteX15" fmla="*/ 314325 w 338137"/>
                <a:gd name="connsiteY15" fmla="*/ 842962 h 947737"/>
                <a:gd name="connsiteX16" fmla="*/ 304800 w 338137"/>
                <a:gd name="connsiteY16" fmla="*/ 883444 h 947737"/>
                <a:gd name="connsiteX17" fmla="*/ 283368 w 338137"/>
                <a:gd name="connsiteY17" fmla="*/ 912019 h 947737"/>
                <a:gd name="connsiteX18" fmla="*/ 257175 w 338137"/>
                <a:gd name="connsiteY18" fmla="*/ 935831 h 947737"/>
                <a:gd name="connsiteX19" fmla="*/ 235743 w 338137"/>
                <a:gd name="connsiteY19" fmla="*/ 945356 h 947737"/>
                <a:gd name="connsiteX20" fmla="*/ 214312 w 338137"/>
                <a:gd name="connsiteY20" fmla="*/ 947737 h 947737"/>
                <a:gd name="connsiteX21" fmla="*/ 178593 w 338137"/>
                <a:gd name="connsiteY21" fmla="*/ 940594 h 947737"/>
                <a:gd name="connsiteX22" fmla="*/ 159543 w 338137"/>
                <a:gd name="connsiteY22" fmla="*/ 931069 h 947737"/>
                <a:gd name="connsiteX23" fmla="*/ 140493 w 338137"/>
                <a:gd name="connsiteY23" fmla="*/ 914400 h 947737"/>
                <a:gd name="connsiteX24" fmla="*/ 123825 w 338137"/>
                <a:gd name="connsiteY24" fmla="*/ 890587 h 947737"/>
                <a:gd name="connsiteX25" fmla="*/ 109537 w 338137"/>
                <a:gd name="connsiteY25" fmla="*/ 847725 h 947737"/>
                <a:gd name="connsiteX26" fmla="*/ 95250 w 338137"/>
                <a:gd name="connsiteY26" fmla="*/ 776287 h 947737"/>
                <a:gd name="connsiteX27" fmla="*/ 88106 w 338137"/>
                <a:gd name="connsiteY27" fmla="*/ 688181 h 947737"/>
                <a:gd name="connsiteX28" fmla="*/ 90487 w 338137"/>
                <a:gd name="connsiteY28" fmla="*/ 53578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8137" h="947737">
                  <a:moveTo>
                    <a:pt x="90487" y="535781"/>
                  </a:moveTo>
                  <a:lnTo>
                    <a:pt x="90487" y="300037"/>
                  </a:lnTo>
                  <a:lnTo>
                    <a:pt x="80962" y="242887"/>
                  </a:lnTo>
                  <a:lnTo>
                    <a:pt x="57150" y="173831"/>
                  </a:lnTo>
                  <a:lnTo>
                    <a:pt x="0" y="57150"/>
                  </a:lnTo>
                  <a:lnTo>
                    <a:pt x="233362" y="0"/>
                  </a:lnTo>
                  <a:lnTo>
                    <a:pt x="290512" y="80962"/>
                  </a:lnTo>
                  <a:lnTo>
                    <a:pt x="309562" y="107156"/>
                  </a:lnTo>
                  <a:lnTo>
                    <a:pt x="323850" y="138112"/>
                  </a:lnTo>
                  <a:lnTo>
                    <a:pt x="333375" y="176212"/>
                  </a:lnTo>
                  <a:lnTo>
                    <a:pt x="338137" y="216694"/>
                  </a:lnTo>
                  <a:lnTo>
                    <a:pt x="338137" y="316706"/>
                  </a:lnTo>
                  <a:lnTo>
                    <a:pt x="330993" y="519112"/>
                  </a:lnTo>
                  <a:lnTo>
                    <a:pt x="330993" y="626269"/>
                  </a:lnTo>
                  <a:lnTo>
                    <a:pt x="321468" y="754856"/>
                  </a:lnTo>
                  <a:lnTo>
                    <a:pt x="314325" y="842962"/>
                  </a:lnTo>
                  <a:lnTo>
                    <a:pt x="304800" y="883444"/>
                  </a:lnTo>
                  <a:lnTo>
                    <a:pt x="283368" y="912019"/>
                  </a:lnTo>
                  <a:lnTo>
                    <a:pt x="257175" y="935831"/>
                  </a:lnTo>
                  <a:lnTo>
                    <a:pt x="235743" y="945356"/>
                  </a:lnTo>
                  <a:lnTo>
                    <a:pt x="214312" y="947737"/>
                  </a:lnTo>
                  <a:lnTo>
                    <a:pt x="178593" y="940594"/>
                  </a:lnTo>
                  <a:lnTo>
                    <a:pt x="159543" y="931069"/>
                  </a:lnTo>
                  <a:lnTo>
                    <a:pt x="140493" y="914400"/>
                  </a:lnTo>
                  <a:lnTo>
                    <a:pt x="123825" y="890587"/>
                  </a:lnTo>
                  <a:lnTo>
                    <a:pt x="109537" y="847725"/>
                  </a:lnTo>
                  <a:lnTo>
                    <a:pt x="95250" y="776287"/>
                  </a:lnTo>
                  <a:lnTo>
                    <a:pt x="88106" y="688181"/>
                  </a:lnTo>
                  <a:cubicBezTo>
                    <a:pt x="88900" y="633412"/>
                    <a:pt x="89693" y="578644"/>
                    <a:pt x="90487" y="535781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91DEC6D1-EB75-40E4-9EE8-7009DBF0D2BD}"/>
                </a:ext>
              </a:extLst>
            </p:cNvPr>
            <p:cNvSpPr/>
            <p:nvPr/>
          </p:nvSpPr>
          <p:spPr>
            <a:xfrm>
              <a:off x="5135564" y="3263901"/>
              <a:ext cx="2066925" cy="1928813"/>
            </a:xfrm>
            <a:custGeom>
              <a:avLst/>
              <a:gdLst>
                <a:gd name="connsiteX0" fmla="*/ 934441 w 2066794"/>
                <a:gd name="connsiteY0" fmla="*/ 285593 h 1929008"/>
                <a:gd name="connsiteX1" fmla="*/ 598744 w 2066794"/>
                <a:gd name="connsiteY1" fmla="*/ 330687 h 1929008"/>
                <a:gd name="connsiteX2" fmla="*/ 378286 w 2066794"/>
                <a:gd name="connsiteY2" fmla="*/ 353234 h 1929008"/>
                <a:gd name="connsiteX3" fmla="*/ 82671 w 2066794"/>
                <a:gd name="connsiteY3" fmla="*/ 373275 h 1929008"/>
                <a:gd name="connsiteX4" fmla="*/ 0 w 2066794"/>
                <a:gd name="connsiteY4" fmla="*/ 232984 h 1929008"/>
                <a:gd name="connsiteX5" fmla="*/ 175364 w 2066794"/>
                <a:gd name="connsiteY5" fmla="*/ 232984 h 1929008"/>
                <a:gd name="connsiteX6" fmla="*/ 378286 w 2066794"/>
                <a:gd name="connsiteY6" fmla="*/ 225468 h 1929008"/>
                <a:gd name="connsiteX7" fmla="*/ 593733 w 2066794"/>
                <a:gd name="connsiteY7" fmla="*/ 202921 h 1929008"/>
                <a:gd name="connsiteX8" fmla="*/ 849264 w 2066794"/>
                <a:gd name="connsiteY8" fmla="*/ 172859 h 1929008"/>
                <a:gd name="connsiteX9" fmla="*/ 1255107 w 2066794"/>
                <a:gd name="connsiteY9" fmla="*/ 110229 h 1929008"/>
                <a:gd name="connsiteX10" fmla="*/ 1580784 w 2066794"/>
                <a:gd name="connsiteY10" fmla="*/ 55114 h 1929008"/>
                <a:gd name="connsiteX11" fmla="*/ 1595815 w 2066794"/>
                <a:gd name="connsiteY11" fmla="*/ 40083 h 1929008"/>
                <a:gd name="connsiteX12" fmla="*/ 1625878 w 2066794"/>
                <a:gd name="connsiteY12" fmla="*/ 17536 h 1929008"/>
                <a:gd name="connsiteX13" fmla="*/ 1655940 w 2066794"/>
                <a:gd name="connsiteY13" fmla="*/ 7515 h 1929008"/>
                <a:gd name="connsiteX14" fmla="*/ 1718570 w 2066794"/>
                <a:gd name="connsiteY14" fmla="*/ 0 h 1929008"/>
                <a:gd name="connsiteX15" fmla="*/ 1756149 w 2066794"/>
                <a:gd name="connsiteY15" fmla="*/ 7515 h 1929008"/>
                <a:gd name="connsiteX16" fmla="*/ 1816274 w 2066794"/>
                <a:gd name="connsiteY16" fmla="*/ 40083 h 1929008"/>
                <a:gd name="connsiteX17" fmla="*/ 1873893 w 2066794"/>
                <a:gd name="connsiteY17" fmla="*/ 75156 h 1929008"/>
                <a:gd name="connsiteX18" fmla="*/ 1939029 w 2066794"/>
                <a:gd name="connsiteY18" fmla="*/ 112734 h 1929008"/>
                <a:gd name="connsiteX19" fmla="*/ 1991638 w 2066794"/>
                <a:gd name="connsiteY19" fmla="*/ 155322 h 1929008"/>
                <a:gd name="connsiteX20" fmla="*/ 2021700 w 2066794"/>
                <a:gd name="connsiteY20" fmla="*/ 185385 h 1929008"/>
                <a:gd name="connsiteX21" fmla="*/ 2046752 w 2066794"/>
                <a:gd name="connsiteY21" fmla="*/ 222963 h 1929008"/>
                <a:gd name="connsiteX22" fmla="*/ 2059278 w 2066794"/>
                <a:gd name="connsiteY22" fmla="*/ 245510 h 1929008"/>
                <a:gd name="connsiteX23" fmla="*/ 2066794 w 2066794"/>
                <a:gd name="connsiteY23" fmla="*/ 280583 h 1929008"/>
                <a:gd name="connsiteX24" fmla="*/ 2056773 w 2066794"/>
                <a:gd name="connsiteY24" fmla="*/ 313150 h 1929008"/>
                <a:gd name="connsiteX25" fmla="*/ 2041742 w 2066794"/>
                <a:gd name="connsiteY25" fmla="*/ 340708 h 1929008"/>
                <a:gd name="connsiteX26" fmla="*/ 2019195 w 2066794"/>
                <a:gd name="connsiteY26" fmla="*/ 368265 h 1929008"/>
                <a:gd name="connsiteX27" fmla="*/ 2001659 w 2066794"/>
                <a:gd name="connsiteY27" fmla="*/ 415864 h 1929008"/>
                <a:gd name="connsiteX28" fmla="*/ 1994143 w 2066794"/>
                <a:gd name="connsiteY28" fmla="*/ 789139 h 1929008"/>
                <a:gd name="connsiteX29" fmla="*/ 1989133 w 2066794"/>
                <a:gd name="connsiteY29" fmla="*/ 1147384 h 1929008"/>
                <a:gd name="connsiteX30" fmla="*/ 1984122 w 2066794"/>
                <a:gd name="connsiteY30" fmla="*/ 1453019 h 1929008"/>
                <a:gd name="connsiteX31" fmla="*/ 1979112 w 2066794"/>
                <a:gd name="connsiteY31" fmla="*/ 1675982 h 1929008"/>
                <a:gd name="connsiteX32" fmla="*/ 1974101 w 2066794"/>
                <a:gd name="connsiteY32" fmla="*/ 1796232 h 1929008"/>
                <a:gd name="connsiteX33" fmla="*/ 1964081 w 2066794"/>
                <a:gd name="connsiteY33" fmla="*/ 1838821 h 1929008"/>
                <a:gd name="connsiteX34" fmla="*/ 1946544 w 2066794"/>
                <a:gd name="connsiteY34" fmla="*/ 1876399 h 1929008"/>
                <a:gd name="connsiteX35" fmla="*/ 1918987 w 2066794"/>
                <a:gd name="connsiteY35" fmla="*/ 1908966 h 1929008"/>
                <a:gd name="connsiteX36" fmla="*/ 1886419 w 2066794"/>
                <a:gd name="connsiteY36" fmla="*/ 1923998 h 1929008"/>
                <a:gd name="connsiteX37" fmla="*/ 1861367 w 2066794"/>
                <a:gd name="connsiteY37" fmla="*/ 1929008 h 1929008"/>
                <a:gd name="connsiteX38" fmla="*/ 1811263 w 2066794"/>
                <a:gd name="connsiteY38" fmla="*/ 1923998 h 1929008"/>
                <a:gd name="connsiteX39" fmla="*/ 1753643 w 2066794"/>
                <a:gd name="connsiteY39" fmla="*/ 1906461 h 1929008"/>
                <a:gd name="connsiteX40" fmla="*/ 1723581 w 2066794"/>
                <a:gd name="connsiteY40" fmla="*/ 1893935 h 1929008"/>
                <a:gd name="connsiteX41" fmla="*/ 1703539 w 2066794"/>
                <a:gd name="connsiteY41" fmla="*/ 1873893 h 1929008"/>
                <a:gd name="connsiteX42" fmla="*/ 1691013 w 2066794"/>
                <a:gd name="connsiteY42" fmla="*/ 1853852 h 1929008"/>
                <a:gd name="connsiteX43" fmla="*/ 1680992 w 2066794"/>
                <a:gd name="connsiteY43" fmla="*/ 1803748 h 1929008"/>
                <a:gd name="connsiteX44" fmla="*/ 1736107 w 2066794"/>
                <a:gd name="connsiteY44" fmla="*/ 1663456 h 1929008"/>
                <a:gd name="connsiteX45" fmla="*/ 1733602 w 2066794"/>
                <a:gd name="connsiteY45" fmla="*/ 1227550 h 1929008"/>
                <a:gd name="connsiteX46" fmla="*/ 1736107 w 2066794"/>
                <a:gd name="connsiteY46" fmla="*/ 1074733 h 1929008"/>
                <a:gd name="connsiteX47" fmla="*/ 1733602 w 2066794"/>
                <a:gd name="connsiteY47" fmla="*/ 716489 h 1929008"/>
                <a:gd name="connsiteX48" fmla="*/ 1733602 w 2066794"/>
                <a:gd name="connsiteY48" fmla="*/ 521082 h 1929008"/>
                <a:gd name="connsiteX49" fmla="*/ 1733602 w 2066794"/>
                <a:gd name="connsiteY49" fmla="*/ 395822 h 1929008"/>
                <a:gd name="connsiteX50" fmla="*/ 1726086 w 2066794"/>
                <a:gd name="connsiteY50" fmla="*/ 290604 h 1929008"/>
                <a:gd name="connsiteX51" fmla="*/ 1713560 w 2066794"/>
                <a:gd name="connsiteY51" fmla="*/ 232984 h 1929008"/>
                <a:gd name="connsiteX52" fmla="*/ 1701034 w 2066794"/>
                <a:gd name="connsiteY52" fmla="*/ 207932 h 1929008"/>
                <a:gd name="connsiteX53" fmla="*/ 1686003 w 2066794"/>
                <a:gd name="connsiteY53" fmla="*/ 197911 h 1929008"/>
                <a:gd name="connsiteX54" fmla="*/ 1653435 w 2066794"/>
                <a:gd name="connsiteY54" fmla="*/ 185385 h 1929008"/>
                <a:gd name="connsiteX55" fmla="*/ 1595815 w 2066794"/>
                <a:gd name="connsiteY55" fmla="*/ 187890 h 1929008"/>
                <a:gd name="connsiteX56" fmla="*/ 1430472 w 2066794"/>
                <a:gd name="connsiteY56" fmla="*/ 212942 h 1929008"/>
                <a:gd name="connsiteX57" fmla="*/ 934441 w 2066794"/>
                <a:gd name="connsiteY57" fmla="*/ 285593 h 192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66794" h="1929008">
                  <a:moveTo>
                    <a:pt x="934441" y="285593"/>
                  </a:moveTo>
                  <a:lnTo>
                    <a:pt x="598744" y="330687"/>
                  </a:lnTo>
                  <a:lnTo>
                    <a:pt x="378286" y="353234"/>
                  </a:lnTo>
                  <a:lnTo>
                    <a:pt x="82671" y="373275"/>
                  </a:lnTo>
                  <a:lnTo>
                    <a:pt x="0" y="232984"/>
                  </a:lnTo>
                  <a:lnTo>
                    <a:pt x="175364" y="232984"/>
                  </a:lnTo>
                  <a:lnTo>
                    <a:pt x="378286" y="225468"/>
                  </a:lnTo>
                  <a:lnTo>
                    <a:pt x="593733" y="202921"/>
                  </a:lnTo>
                  <a:lnTo>
                    <a:pt x="849264" y="172859"/>
                  </a:lnTo>
                  <a:lnTo>
                    <a:pt x="1255107" y="110229"/>
                  </a:lnTo>
                  <a:lnTo>
                    <a:pt x="1580784" y="55114"/>
                  </a:lnTo>
                  <a:lnTo>
                    <a:pt x="1595815" y="40083"/>
                  </a:lnTo>
                  <a:lnTo>
                    <a:pt x="1625878" y="17536"/>
                  </a:lnTo>
                  <a:lnTo>
                    <a:pt x="1655940" y="7515"/>
                  </a:lnTo>
                  <a:lnTo>
                    <a:pt x="1718570" y="0"/>
                  </a:lnTo>
                  <a:lnTo>
                    <a:pt x="1756149" y="7515"/>
                  </a:lnTo>
                  <a:lnTo>
                    <a:pt x="1816274" y="40083"/>
                  </a:lnTo>
                  <a:lnTo>
                    <a:pt x="1873893" y="75156"/>
                  </a:lnTo>
                  <a:lnTo>
                    <a:pt x="1939029" y="112734"/>
                  </a:lnTo>
                  <a:lnTo>
                    <a:pt x="1991638" y="155322"/>
                  </a:lnTo>
                  <a:lnTo>
                    <a:pt x="2021700" y="185385"/>
                  </a:lnTo>
                  <a:lnTo>
                    <a:pt x="2046752" y="222963"/>
                  </a:lnTo>
                  <a:lnTo>
                    <a:pt x="2059278" y="245510"/>
                  </a:lnTo>
                  <a:lnTo>
                    <a:pt x="2066794" y="280583"/>
                  </a:lnTo>
                  <a:lnTo>
                    <a:pt x="2056773" y="313150"/>
                  </a:lnTo>
                  <a:lnTo>
                    <a:pt x="2041742" y="340708"/>
                  </a:lnTo>
                  <a:lnTo>
                    <a:pt x="2019195" y="368265"/>
                  </a:lnTo>
                  <a:lnTo>
                    <a:pt x="2001659" y="415864"/>
                  </a:lnTo>
                  <a:lnTo>
                    <a:pt x="1994143" y="789139"/>
                  </a:lnTo>
                  <a:lnTo>
                    <a:pt x="1989133" y="1147384"/>
                  </a:lnTo>
                  <a:cubicBezTo>
                    <a:pt x="1987463" y="1249262"/>
                    <a:pt x="1985792" y="1351141"/>
                    <a:pt x="1984122" y="1453019"/>
                  </a:cubicBezTo>
                  <a:lnTo>
                    <a:pt x="1979112" y="1675982"/>
                  </a:lnTo>
                  <a:lnTo>
                    <a:pt x="1974101" y="1796232"/>
                  </a:lnTo>
                  <a:lnTo>
                    <a:pt x="1964081" y="1838821"/>
                  </a:lnTo>
                  <a:lnTo>
                    <a:pt x="1946544" y="1876399"/>
                  </a:lnTo>
                  <a:lnTo>
                    <a:pt x="1918987" y="1908966"/>
                  </a:lnTo>
                  <a:lnTo>
                    <a:pt x="1886419" y="1923998"/>
                  </a:lnTo>
                  <a:lnTo>
                    <a:pt x="1861367" y="1929008"/>
                  </a:lnTo>
                  <a:lnTo>
                    <a:pt x="1811263" y="1923998"/>
                  </a:lnTo>
                  <a:lnTo>
                    <a:pt x="1753643" y="1906461"/>
                  </a:lnTo>
                  <a:lnTo>
                    <a:pt x="1723581" y="1893935"/>
                  </a:lnTo>
                  <a:lnTo>
                    <a:pt x="1703539" y="1873893"/>
                  </a:lnTo>
                  <a:lnTo>
                    <a:pt x="1691013" y="1853852"/>
                  </a:lnTo>
                  <a:lnTo>
                    <a:pt x="1680992" y="1803748"/>
                  </a:lnTo>
                  <a:lnTo>
                    <a:pt x="1736107" y="1663456"/>
                  </a:lnTo>
                  <a:lnTo>
                    <a:pt x="1733602" y="1227550"/>
                  </a:lnTo>
                  <a:lnTo>
                    <a:pt x="1736107" y="1074733"/>
                  </a:lnTo>
                  <a:lnTo>
                    <a:pt x="1733602" y="716489"/>
                  </a:lnTo>
                  <a:lnTo>
                    <a:pt x="1733602" y="521082"/>
                  </a:lnTo>
                  <a:lnTo>
                    <a:pt x="1733602" y="395822"/>
                  </a:lnTo>
                  <a:lnTo>
                    <a:pt x="1726086" y="290604"/>
                  </a:lnTo>
                  <a:lnTo>
                    <a:pt x="1713560" y="232984"/>
                  </a:lnTo>
                  <a:lnTo>
                    <a:pt x="1701034" y="207932"/>
                  </a:lnTo>
                  <a:lnTo>
                    <a:pt x="1686003" y="197911"/>
                  </a:lnTo>
                  <a:lnTo>
                    <a:pt x="1653435" y="185385"/>
                  </a:lnTo>
                  <a:lnTo>
                    <a:pt x="1595815" y="187890"/>
                  </a:lnTo>
                  <a:lnTo>
                    <a:pt x="1430472" y="212942"/>
                  </a:lnTo>
                  <a:lnTo>
                    <a:pt x="934441" y="2855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3A526FBD-B80E-46B6-9BE7-826658635AC9}"/>
                </a:ext>
              </a:extLst>
            </p:cNvPr>
            <p:cNvSpPr/>
            <p:nvPr/>
          </p:nvSpPr>
          <p:spPr>
            <a:xfrm>
              <a:off x="5202238" y="3776664"/>
              <a:ext cx="1731962" cy="320675"/>
            </a:xfrm>
            <a:custGeom>
              <a:avLst/>
              <a:gdLst>
                <a:gd name="connsiteX0" fmla="*/ 802482 w 1731169"/>
                <a:gd name="connsiteY0" fmla="*/ 288131 h 321468"/>
                <a:gd name="connsiteX1" fmla="*/ 400050 w 1731169"/>
                <a:gd name="connsiteY1" fmla="*/ 311943 h 321468"/>
                <a:gd name="connsiteX2" fmla="*/ 14288 w 1731169"/>
                <a:gd name="connsiteY2" fmla="*/ 321468 h 321468"/>
                <a:gd name="connsiteX3" fmla="*/ 0 w 1731169"/>
                <a:gd name="connsiteY3" fmla="*/ 128587 h 321468"/>
                <a:gd name="connsiteX4" fmla="*/ 128588 w 1731169"/>
                <a:gd name="connsiteY4" fmla="*/ 150018 h 321468"/>
                <a:gd name="connsiteX5" fmla="*/ 230982 w 1731169"/>
                <a:gd name="connsiteY5" fmla="*/ 154781 h 321468"/>
                <a:gd name="connsiteX6" fmla="*/ 361950 w 1731169"/>
                <a:gd name="connsiteY6" fmla="*/ 150018 h 321468"/>
                <a:gd name="connsiteX7" fmla="*/ 516732 w 1731169"/>
                <a:gd name="connsiteY7" fmla="*/ 140493 h 321468"/>
                <a:gd name="connsiteX8" fmla="*/ 859632 w 1731169"/>
                <a:gd name="connsiteY8" fmla="*/ 102393 h 321468"/>
                <a:gd name="connsiteX9" fmla="*/ 1128713 w 1731169"/>
                <a:gd name="connsiteY9" fmla="*/ 71437 h 321468"/>
                <a:gd name="connsiteX10" fmla="*/ 1497807 w 1731169"/>
                <a:gd name="connsiteY10" fmla="*/ 26193 h 321468"/>
                <a:gd name="connsiteX11" fmla="*/ 1731169 w 1731169"/>
                <a:gd name="connsiteY11" fmla="*/ 0 h 321468"/>
                <a:gd name="connsiteX12" fmla="*/ 1731169 w 1731169"/>
                <a:gd name="connsiteY12" fmla="*/ 209550 h 321468"/>
                <a:gd name="connsiteX13" fmla="*/ 1478757 w 1731169"/>
                <a:gd name="connsiteY13" fmla="*/ 230981 h 321468"/>
                <a:gd name="connsiteX14" fmla="*/ 1202532 w 1731169"/>
                <a:gd name="connsiteY14" fmla="*/ 254793 h 321468"/>
                <a:gd name="connsiteX15" fmla="*/ 947738 w 1731169"/>
                <a:gd name="connsiteY15" fmla="*/ 278606 h 321468"/>
                <a:gd name="connsiteX16" fmla="*/ 802482 w 1731169"/>
                <a:gd name="connsiteY16" fmla="*/ 288131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1169" h="321468">
                  <a:moveTo>
                    <a:pt x="802482" y="288131"/>
                  </a:moveTo>
                  <a:lnTo>
                    <a:pt x="400050" y="311943"/>
                  </a:lnTo>
                  <a:lnTo>
                    <a:pt x="14288" y="321468"/>
                  </a:lnTo>
                  <a:lnTo>
                    <a:pt x="0" y="128587"/>
                  </a:lnTo>
                  <a:lnTo>
                    <a:pt x="128588" y="150018"/>
                  </a:lnTo>
                  <a:lnTo>
                    <a:pt x="230982" y="154781"/>
                  </a:lnTo>
                  <a:lnTo>
                    <a:pt x="361950" y="150018"/>
                  </a:lnTo>
                  <a:lnTo>
                    <a:pt x="516732" y="140493"/>
                  </a:lnTo>
                  <a:lnTo>
                    <a:pt x="859632" y="102393"/>
                  </a:lnTo>
                  <a:lnTo>
                    <a:pt x="1128713" y="71437"/>
                  </a:lnTo>
                  <a:lnTo>
                    <a:pt x="1497807" y="26193"/>
                  </a:lnTo>
                  <a:lnTo>
                    <a:pt x="1731169" y="0"/>
                  </a:lnTo>
                  <a:lnTo>
                    <a:pt x="1731169" y="209550"/>
                  </a:lnTo>
                  <a:lnTo>
                    <a:pt x="1478757" y="230981"/>
                  </a:lnTo>
                  <a:lnTo>
                    <a:pt x="1202532" y="254793"/>
                  </a:lnTo>
                  <a:lnTo>
                    <a:pt x="947738" y="278606"/>
                  </a:lnTo>
                  <a:lnTo>
                    <a:pt x="802482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5E4D8B65-6DF7-4D89-9A7B-6ACA23A7133A}"/>
                </a:ext>
              </a:extLst>
            </p:cNvPr>
            <p:cNvSpPr/>
            <p:nvPr/>
          </p:nvSpPr>
          <p:spPr>
            <a:xfrm>
              <a:off x="5208588" y="4335463"/>
              <a:ext cx="1727200" cy="284162"/>
            </a:xfrm>
            <a:custGeom>
              <a:avLst/>
              <a:gdLst>
                <a:gd name="connsiteX0" fmla="*/ 962025 w 1728787"/>
                <a:gd name="connsiteY0" fmla="*/ 226219 h 283369"/>
                <a:gd name="connsiteX1" fmla="*/ 642937 w 1728787"/>
                <a:gd name="connsiteY1" fmla="*/ 259557 h 283369"/>
                <a:gd name="connsiteX2" fmla="*/ 457200 w 1728787"/>
                <a:gd name="connsiteY2" fmla="*/ 278607 h 283369"/>
                <a:gd name="connsiteX3" fmla="*/ 328612 w 1728787"/>
                <a:gd name="connsiteY3" fmla="*/ 283369 h 283369"/>
                <a:gd name="connsiteX4" fmla="*/ 247650 w 1728787"/>
                <a:gd name="connsiteY4" fmla="*/ 283369 h 283369"/>
                <a:gd name="connsiteX5" fmla="*/ 159544 w 1728787"/>
                <a:gd name="connsiteY5" fmla="*/ 276225 h 283369"/>
                <a:gd name="connsiteX6" fmla="*/ 0 w 1728787"/>
                <a:gd name="connsiteY6" fmla="*/ 238125 h 283369"/>
                <a:gd name="connsiteX7" fmla="*/ 2381 w 1728787"/>
                <a:gd name="connsiteY7" fmla="*/ 80963 h 283369"/>
                <a:gd name="connsiteX8" fmla="*/ 109537 w 1728787"/>
                <a:gd name="connsiteY8" fmla="*/ 104775 h 283369"/>
                <a:gd name="connsiteX9" fmla="*/ 171450 w 1728787"/>
                <a:gd name="connsiteY9" fmla="*/ 116682 h 283369"/>
                <a:gd name="connsiteX10" fmla="*/ 214312 w 1728787"/>
                <a:gd name="connsiteY10" fmla="*/ 123825 h 283369"/>
                <a:gd name="connsiteX11" fmla="*/ 276225 w 1728787"/>
                <a:gd name="connsiteY11" fmla="*/ 126207 h 283369"/>
                <a:gd name="connsiteX12" fmla="*/ 369094 w 1728787"/>
                <a:gd name="connsiteY12" fmla="*/ 126207 h 283369"/>
                <a:gd name="connsiteX13" fmla="*/ 678656 w 1728787"/>
                <a:gd name="connsiteY13" fmla="*/ 97632 h 283369"/>
                <a:gd name="connsiteX14" fmla="*/ 1107281 w 1728787"/>
                <a:gd name="connsiteY14" fmla="*/ 57150 h 283369"/>
                <a:gd name="connsiteX15" fmla="*/ 1364456 w 1728787"/>
                <a:gd name="connsiteY15" fmla="*/ 35719 h 283369"/>
                <a:gd name="connsiteX16" fmla="*/ 1543050 w 1728787"/>
                <a:gd name="connsiteY16" fmla="*/ 19050 h 283369"/>
                <a:gd name="connsiteX17" fmla="*/ 1724025 w 1728787"/>
                <a:gd name="connsiteY17" fmla="*/ 0 h 283369"/>
                <a:gd name="connsiteX18" fmla="*/ 1728787 w 1728787"/>
                <a:gd name="connsiteY18" fmla="*/ 159544 h 283369"/>
                <a:gd name="connsiteX19" fmla="*/ 1385887 w 1728787"/>
                <a:gd name="connsiteY19" fmla="*/ 188119 h 283369"/>
                <a:gd name="connsiteX20" fmla="*/ 962025 w 1728787"/>
                <a:gd name="connsiteY20" fmla="*/ 226219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283369">
                  <a:moveTo>
                    <a:pt x="962025" y="226219"/>
                  </a:moveTo>
                  <a:lnTo>
                    <a:pt x="642937" y="259557"/>
                  </a:lnTo>
                  <a:lnTo>
                    <a:pt x="457200" y="278607"/>
                  </a:lnTo>
                  <a:lnTo>
                    <a:pt x="328612" y="283369"/>
                  </a:lnTo>
                  <a:lnTo>
                    <a:pt x="247650" y="283369"/>
                  </a:lnTo>
                  <a:lnTo>
                    <a:pt x="159544" y="276225"/>
                  </a:lnTo>
                  <a:lnTo>
                    <a:pt x="0" y="238125"/>
                  </a:lnTo>
                  <a:cubicBezTo>
                    <a:pt x="794" y="185738"/>
                    <a:pt x="1587" y="133350"/>
                    <a:pt x="2381" y="80963"/>
                  </a:cubicBezTo>
                  <a:lnTo>
                    <a:pt x="109537" y="104775"/>
                  </a:lnTo>
                  <a:lnTo>
                    <a:pt x="171450" y="116682"/>
                  </a:lnTo>
                  <a:lnTo>
                    <a:pt x="214312" y="123825"/>
                  </a:lnTo>
                  <a:lnTo>
                    <a:pt x="276225" y="126207"/>
                  </a:lnTo>
                  <a:lnTo>
                    <a:pt x="369094" y="126207"/>
                  </a:lnTo>
                  <a:lnTo>
                    <a:pt x="678656" y="97632"/>
                  </a:lnTo>
                  <a:lnTo>
                    <a:pt x="1107281" y="57150"/>
                  </a:lnTo>
                  <a:lnTo>
                    <a:pt x="1364456" y="35719"/>
                  </a:lnTo>
                  <a:lnTo>
                    <a:pt x="1543050" y="19050"/>
                  </a:lnTo>
                  <a:lnTo>
                    <a:pt x="1724025" y="0"/>
                  </a:lnTo>
                  <a:lnTo>
                    <a:pt x="1728787" y="159544"/>
                  </a:lnTo>
                  <a:lnTo>
                    <a:pt x="1385887" y="188119"/>
                  </a:lnTo>
                  <a:lnTo>
                    <a:pt x="962025" y="2262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0ED90515-D011-436B-A1BC-71C5AD628BCB}"/>
                </a:ext>
              </a:extLst>
            </p:cNvPr>
            <p:cNvSpPr/>
            <p:nvPr/>
          </p:nvSpPr>
          <p:spPr>
            <a:xfrm>
              <a:off x="5191126" y="4924426"/>
              <a:ext cx="1744663" cy="252413"/>
            </a:xfrm>
            <a:custGeom>
              <a:avLst/>
              <a:gdLst>
                <a:gd name="connsiteX0" fmla="*/ 1062038 w 1745456"/>
                <a:gd name="connsiteY0" fmla="*/ 159544 h 252413"/>
                <a:gd name="connsiteX1" fmla="*/ 769144 w 1745456"/>
                <a:gd name="connsiteY1" fmla="*/ 176213 h 252413"/>
                <a:gd name="connsiteX2" fmla="*/ 497681 w 1745456"/>
                <a:gd name="connsiteY2" fmla="*/ 200025 h 252413"/>
                <a:gd name="connsiteX3" fmla="*/ 271463 w 1745456"/>
                <a:gd name="connsiteY3" fmla="*/ 221456 h 252413"/>
                <a:gd name="connsiteX4" fmla="*/ 2381 w 1745456"/>
                <a:gd name="connsiteY4" fmla="*/ 252413 h 252413"/>
                <a:gd name="connsiteX5" fmla="*/ 0 w 1745456"/>
                <a:gd name="connsiteY5" fmla="*/ 90488 h 252413"/>
                <a:gd name="connsiteX6" fmla="*/ 92869 w 1745456"/>
                <a:gd name="connsiteY6" fmla="*/ 85725 h 252413"/>
                <a:gd name="connsiteX7" fmla="*/ 302419 w 1745456"/>
                <a:gd name="connsiteY7" fmla="*/ 66675 h 252413"/>
                <a:gd name="connsiteX8" fmla="*/ 592931 w 1745456"/>
                <a:gd name="connsiteY8" fmla="*/ 42863 h 252413"/>
                <a:gd name="connsiteX9" fmla="*/ 931069 w 1745456"/>
                <a:gd name="connsiteY9" fmla="*/ 21431 h 252413"/>
                <a:gd name="connsiteX10" fmla="*/ 1338263 w 1745456"/>
                <a:gd name="connsiteY10" fmla="*/ 7144 h 252413"/>
                <a:gd name="connsiteX11" fmla="*/ 1590675 w 1745456"/>
                <a:gd name="connsiteY11" fmla="*/ 0 h 252413"/>
                <a:gd name="connsiteX12" fmla="*/ 1745456 w 1745456"/>
                <a:gd name="connsiteY12" fmla="*/ 0 h 252413"/>
                <a:gd name="connsiteX13" fmla="*/ 1745456 w 1745456"/>
                <a:gd name="connsiteY13" fmla="*/ 152400 h 252413"/>
                <a:gd name="connsiteX14" fmla="*/ 1488281 w 1745456"/>
                <a:gd name="connsiteY14" fmla="*/ 154781 h 252413"/>
                <a:gd name="connsiteX15" fmla="*/ 1062038 w 1745456"/>
                <a:gd name="connsiteY15" fmla="*/ 159544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5456" h="252413">
                  <a:moveTo>
                    <a:pt x="1062038" y="159544"/>
                  </a:moveTo>
                  <a:lnTo>
                    <a:pt x="769144" y="176213"/>
                  </a:lnTo>
                  <a:lnTo>
                    <a:pt x="497681" y="200025"/>
                  </a:lnTo>
                  <a:lnTo>
                    <a:pt x="271463" y="221456"/>
                  </a:lnTo>
                  <a:lnTo>
                    <a:pt x="2381" y="252413"/>
                  </a:lnTo>
                  <a:cubicBezTo>
                    <a:pt x="1587" y="198438"/>
                    <a:pt x="794" y="144463"/>
                    <a:pt x="0" y="90488"/>
                  </a:cubicBezTo>
                  <a:lnTo>
                    <a:pt x="92869" y="85725"/>
                  </a:lnTo>
                  <a:lnTo>
                    <a:pt x="302419" y="66675"/>
                  </a:lnTo>
                  <a:lnTo>
                    <a:pt x="592931" y="42863"/>
                  </a:lnTo>
                  <a:lnTo>
                    <a:pt x="931069" y="21431"/>
                  </a:lnTo>
                  <a:lnTo>
                    <a:pt x="1338263" y="7144"/>
                  </a:lnTo>
                  <a:lnTo>
                    <a:pt x="1590675" y="0"/>
                  </a:lnTo>
                  <a:lnTo>
                    <a:pt x="1745456" y="0"/>
                  </a:lnTo>
                  <a:lnTo>
                    <a:pt x="1745456" y="152400"/>
                  </a:lnTo>
                  <a:lnTo>
                    <a:pt x="1488281" y="154781"/>
                  </a:lnTo>
                  <a:lnTo>
                    <a:pt x="1062038" y="1595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06842971-4C4A-4D33-9BF1-FE79C68A32F3}"/>
                </a:ext>
              </a:extLst>
            </p:cNvPr>
            <p:cNvSpPr/>
            <p:nvPr/>
          </p:nvSpPr>
          <p:spPr>
            <a:xfrm>
              <a:off x="4367214" y="5218114"/>
              <a:ext cx="1336675" cy="727075"/>
            </a:xfrm>
            <a:custGeom>
              <a:avLst/>
              <a:gdLst>
                <a:gd name="connsiteX0" fmla="*/ 833437 w 1335881"/>
                <a:gd name="connsiteY0" fmla="*/ 469106 h 728662"/>
                <a:gd name="connsiteX1" fmla="*/ 592931 w 1335881"/>
                <a:gd name="connsiteY1" fmla="*/ 566737 h 728662"/>
                <a:gd name="connsiteX2" fmla="*/ 404812 w 1335881"/>
                <a:gd name="connsiteY2" fmla="*/ 631031 h 728662"/>
                <a:gd name="connsiteX3" fmla="*/ 221456 w 1335881"/>
                <a:gd name="connsiteY3" fmla="*/ 685800 h 728662"/>
                <a:gd name="connsiteX4" fmla="*/ 54768 w 1335881"/>
                <a:gd name="connsiteY4" fmla="*/ 723900 h 728662"/>
                <a:gd name="connsiteX5" fmla="*/ 16668 w 1335881"/>
                <a:gd name="connsiteY5" fmla="*/ 728662 h 728662"/>
                <a:gd name="connsiteX6" fmla="*/ 0 w 1335881"/>
                <a:gd name="connsiteY6" fmla="*/ 716756 h 728662"/>
                <a:gd name="connsiteX7" fmla="*/ 0 w 1335881"/>
                <a:gd name="connsiteY7" fmla="*/ 700087 h 728662"/>
                <a:gd name="connsiteX8" fmla="*/ 7143 w 1335881"/>
                <a:gd name="connsiteY8" fmla="*/ 688181 h 728662"/>
                <a:gd name="connsiteX9" fmla="*/ 52387 w 1335881"/>
                <a:gd name="connsiteY9" fmla="*/ 664369 h 728662"/>
                <a:gd name="connsiteX10" fmla="*/ 176212 w 1335881"/>
                <a:gd name="connsiteY10" fmla="*/ 602456 h 728662"/>
                <a:gd name="connsiteX11" fmla="*/ 302418 w 1335881"/>
                <a:gd name="connsiteY11" fmla="*/ 535781 h 728662"/>
                <a:gd name="connsiteX12" fmla="*/ 495300 w 1335881"/>
                <a:gd name="connsiteY12" fmla="*/ 428625 h 728662"/>
                <a:gd name="connsiteX13" fmla="*/ 709612 w 1335881"/>
                <a:gd name="connsiteY13" fmla="*/ 297656 h 728662"/>
                <a:gd name="connsiteX14" fmla="*/ 788193 w 1335881"/>
                <a:gd name="connsiteY14" fmla="*/ 247650 h 728662"/>
                <a:gd name="connsiteX15" fmla="*/ 847725 w 1335881"/>
                <a:gd name="connsiteY15" fmla="*/ 204787 h 728662"/>
                <a:gd name="connsiteX16" fmla="*/ 864393 w 1335881"/>
                <a:gd name="connsiteY16" fmla="*/ 183356 h 728662"/>
                <a:gd name="connsiteX17" fmla="*/ 871537 w 1335881"/>
                <a:gd name="connsiteY17" fmla="*/ 159544 h 728662"/>
                <a:gd name="connsiteX18" fmla="*/ 871537 w 1335881"/>
                <a:gd name="connsiteY18" fmla="*/ 140494 h 728662"/>
                <a:gd name="connsiteX19" fmla="*/ 866775 w 1335881"/>
                <a:gd name="connsiteY19" fmla="*/ 119062 h 728662"/>
                <a:gd name="connsiteX20" fmla="*/ 842962 w 1335881"/>
                <a:gd name="connsiteY20" fmla="*/ 92869 h 728662"/>
                <a:gd name="connsiteX21" fmla="*/ 766762 w 1335881"/>
                <a:gd name="connsiteY21" fmla="*/ 35719 h 728662"/>
                <a:gd name="connsiteX22" fmla="*/ 828675 w 1335881"/>
                <a:gd name="connsiteY22" fmla="*/ 0 h 728662"/>
                <a:gd name="connsiteX23" fmla="*/ 952500 w 1335881"/>
                <a:gd name="connsiteY23" fmla="*/ 28575 h 728662"/>
                <a:gd name="connsiteX24" fmla="*/ 1045368 w 1335881"/>
                <a:gd name="connsiteY24" fmla="*/ 54769 h 728662"/>
                <a:gd name="connsiteX25" fmla="*/ 1116806 w 1335881"/>
                <a:gd name="connsiteY25" fmla="*/ 80962 h 728662"/>
                <a:gd name="connsiteX26" fmla="*/ 1183481 w 1335881"/>
                <a:gd name="connsiteY26" fmla="*/ 109537 h 728662"/>
                <a:gd name="connsiteX27" fmla="*/ 1257300 w 1335881"/>
                <a:gd name="connsiteY27" fmla="*/ 145256 h 728662"/>
                <a:gd name="connsiteX28" fmla="*/ 1293018 w 1335881"/>
                <a:gd name="connsiteY28" fmla="*/ 166687 h 728662"/>
                <a:gd name="connsiteX29" fmla="*/ 1316831 w 1335881"/>
                <a:gd name="connsiteY29" fmla="*/ 185737 h 728662"/>
                <a:gd name="connsiteX30" fmla="*/ 1331118 w 1335881"/>
                <a:gd name="connsiteY30" fmla="*/ 202406 h 728662"/>
                <a:gd name="connsiteX31" fmla="*/ 1335881 w 1335881"/>
                <a:gd name="connsiteY31" fmla="*/ 223837 h 728662"/>
                <a:gd name="connsiteX32" fmla="*/ 1326356 w 1335881"/>
                <a:gd name="connsiteY32" fmla="*/ 247650 h 728662"/>
                <a:gd name="connsiteX33" fmla="*/ 1295400 w 1335881"/>
                <a:gd name="connsiteY33" fmla="*/ 276225 h 728662"/>
                <a:gd name="connsiteX34" fmla="*/ 1259681 w 1335881"/>
                <a:gd name="connsiteY34" fmla="*/ 290512 h 728662"/>
                <a:gd name="connsiteX35" fmla="*/ 1197768 w 1335881"/>
                <a:gd name="connsiteY35" fmla="*/ 304800 h 728662"/>
                <a:gd name="connsiteX36" fmla="*/ 1138237 w 1335881"/>
                <a:gd name="connsiteY36" fmla="*/ 323850 h 728662"/>
                <a:gd name="connsiteX37" fmla="*/ 1042987 w 1335881"/>
                <a:gd name="connsiteY37" fmla="*/ 371475 h 728662"/>
                <a:gd name="connsiteX38" fmla="*/ 833437 w 1335881"/>
                <a:gd name="connsiteY38" fmla="*/ 46910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5881" h="728662">
                  <a:moveTo>
                    <a:pt x="833437" y="469106"/>
                  </a:moveTo>
                  <a:lnTo>
                    <a:pt x="592931" y="566737"/>
                  </a:lnTo>
                  <a:lnTo>
                    <a:pt x="404812" y="631031"/>
                  </a:lnTo>
                  <a:lnTo>
                    <a:pt x="221456" y="685800"/>
                  </a:lnTo>
                  <a:lnTo>
                    <a:pt x="54768" y="723900"/>
                  </a:lnTo>
                  <a:lnTo>
                    <a:pt x="16668" y="728662"/>
                  </a:lnTo>
                  <a:lnTo>
                    <a:pt x="0" y="716756"/>
                  </a:lnTo>
                  <a:lnTo>
                    <a:pt x="0" y="700087"/>
                  </a:lnTo>
                  <a:lnTo>
                    <a:pt x="7143" y="688181"/>
                  </a:lnTo>
                  <a:lnTo>
                    <a:pt x="52387" y="664369"/>
                  </a:lnTo>
                  <a:lnTo>
                    <a:pt x="176212" y="602456"/>
                  </a:lnTo>
                  <a:lnTo>
                    <a:pt x="302418" y="535781"/>
                  </a:lnTo>
                  <a:lnTo>
                    <a:pt x="495300" y="428625"/>
                  </a:lnTo>
                  <a:lnTo>
                    <a:pt x="709612" y="297656"/>
                  </a:lnTo>
                  <a:lnTo>
                    <a:pt x="788193" y="247650"/>
                  </a:lnTo>
                  <a:lnTo>
                    <a:pt x="847725" y="204787"/>
                  </a:lnTo>
                  <a:lnTo>
                    <a:pt x="864393" y="183356"/>
                  </a:lnTo>
                  <a:lnTo>
                    <a:pt x="871537" y="159544"/>
                  </a:lnTo>
                  <a:lnTo>
                    <a:pt x="871537" y="140494"/>
                  </a:lnTo>
                  <a:lnTo>
                    <a:pt x="866775" y="119062"/>
                  </a:lnTo>
                  <a:lnTo>
                    <a:pt x="842962" y="92869"/>
                  </a:lnTo>
                  <a:lnTo>
                    <a:pt x="766762" y="35719"/>
                  </a:lnTo>
                  <a:lnTo>
                    <a:pt x="828675" y="0"/>
                  </a:lnTo>
                  <a:lnTo>
                    <a:pt x="952500" y="28575"/>
                  </a:lnTo>
                  <a:lnTo>
                    <a:pt x="1045368" y="54769"/>
                  </a:lnTo>
                  <a:lnTo>
                    <a:pt x="1116806" y="80962"/>
                  </a:lnTo>
                  <a:lnTo>
                    <a:pt x="1183481" y="109537"/>
                  </a:lnTo>
                  <a:lnTo>
                    <a:pt x="1257300" y="145256"/>
                  </a:lnTo>
                  <a:lnTo>
                    <a:pt x="1293018" y="166687"/>
                  </a:lnTo>
                  <a:lnTo>
                    <a:pt x="1316831" y="185737"/>
                  </a:lnTo>
                  <a:lnTo>
                    <a:pt x="1331118" y="202406"/>
                  </a:lnTo>
                  <a:lnTo>
                    <a:pt x="1335881" y="223837"/>
                  </a:lnTo>
                  <a:lnTo>
                    <a:pt x="1326356" y="247650"/>
                  </a:lnTo>
                  <a:lnTo>
                    <a:pt x="1295400" y="276225"/>
                  </a:lnTo>
                  <a:lnTo>
                    <a:pt x="1259681" y="290512"/>
                  </a:lnTo>
                  <a:lnTo>
                    <a:pt x="1197768" y="304800"/>
                  </a:lnTo>
                  <a:lnTo>
                    <a:pt x="1138237" y="323850"/>
                  </a:lnTo>
                  <a:lnTo>
                    <a:pt x="1042987" y="371475"/>
                  </a:lnTo>
                  <a:lnTo>
                    <a:pt x="833437" y="4691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BE306461-35C9-4422-B457-FA4E12791A7F}"/>
              </a:ext>
            </a:extLst>
          </p:cNvPr>
          <p:cNvGrpSpPr/>
          <p:nvPr/>
        </p:nvGrpSpPr>
        <p:grpSpPr>
          <a:xfrm>
            <a:off x="4094164" y="1284288"/>
            <a:ext cx="3887787" cy="4692651"/>
            <a:chOff x="4094164" y="1284288"/>
            <a:chExt cx="3887787" cy="4692651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2C059B63-C144-476C-BB48-90C1F0327401}"/>
                </a:ext>
              </a:extLst>
            </p:cNvPr>
            <p:cNvSpPr/>
            <p:nvPr/>
          </p:nvSpPr>
          <p:spPr>
            <a:xfrm>
              <a:off x="4411664" y="1395414"/>
              <a:ext cx="1285875" cy="790575"/>
            </a:xfrm>
            <a:custGeom>
              <a:avLst/>
              <a:gdLst>
                <a:gd name="connsiteX0" fmla="*/ 628650 w 1285875"/>
                <a:gd name="connsiteY0" fmla="*/ 578643 h 790575"/>
                <a:gd name="connsiteX1" fmla="*/ 354807 w 1285875"/>
                <a:gd name="connsiteY1" fmla="*/ 690562 h 790575"/>
                <a:gd name="connsiteX2" fmla="*/ 54769 w 1285875"/>
                <a:gd name="connsiteY2" fmla="*/ 790575 h 790575"/>
                <a:gd name="connsiteX3" fmla="*/ 0 w 1285875"/>
                <a:gd name="connsiteY3" fmla="*/ 747712 h 790575"/>
                <a:gd name="connsiteX4" fmla="*/ 147638 w 1285875"/>
                <a:gd name="connsiteY4" fmla="*/ 681037 h 790575"/>
                <a:gd name="connsiteX5" fmla="*/ 302419 w 1285875"/>
                <a:gd name="connsiteY5" fmla="*/ 600075 h 790575"/>
                <a:gd name="connsiteX6" fmla="*/ 407194 w 1285875"/>
                <a:gd name="connsiteY6" fmla="*/ 535781 h 790575"/>
                <a:gd name="connsiteX7" fmla="*/ 523875 w 1285875"/>
                <a:gd name="connsiteY7" fmla="*/ 459581 h 790575"/>
                <a:gd name="connsiteX8" fmla="*/ 683419 w 1285875"/>
                <a:gd name="connsiteY8" fmla="*/ 347662 h 790575"/>
                <a:gd name="connsiteX9" fmla="*/ 785813 w 1285875"/>
                <a:gd name="connsiteY9" fmla="*/ 266700 h 790575"/>
                <a:gd name="connsiteX10" fmla="*/ 859632 w 1285875"/>
                <a:gd name="connsiteY10" fmla="*/ 195262 h 790575"/>
                <a:gd name="connsiteX11" fmla="*/ 871538 w 1285875"/>
                <a:gd name="connsiteY11" fmla="*/ 166687 h 790575"/>
                <a:gd name="connsiteX12" fmla="*/ 869157 w 1285875"/>
                <a:gd name="connsiteY12" fmla="*/ 152400 h 790575"/>
                <a:gd name="connsiteX13" fmla="*/ 854869 w 1285875"/>
                <a:gd name="connsiteY13" fmla="*/ 128587 h 790575"/>
                <a:gd name="connsiteX14" fmla="*/ 804863 w 1285875"/>
                <a:gd name="connsiteY14" fmla="*/ 88106 h 790575"/>
                <a:gd name="connsiteX15" fmla="*/ 750094 w 1285875"/>
                <a:gd name="connsiteY15" fmla="*/ 47625 h 790575"/>
                <a:gd name="connsiteX16" fmla="*/ 738188 w 1285875"/>
                <a:gd name="connsiteY16" fmla="*/ 30956 h 790575"/>
                <a:gd name="connsiteX17" fmla="*/ 740569 w 1285875"/>
                <a:gd name="connsiteY17" fmla="*/ 16668 h 790575"/>
                <a:gd name="connsiteX18" fmla="*/ 759619 w 1285875"/>
                <a:gd name="connsiteY18" fmla="*/ 4762 h 790575"/>
                <a:gd name="connsiteX19" fmla="*/ 804863 w 1285875"/>
                <a:gd name="connsiteY19" fmla="*/ 0 h 790575"/>
                <a:gd name="connsiteX20" fmla="*/ 866775 w 1285875"/>
                <a:gd name="connsiteY20" fmla="*/ 2381 h 790575"/>
                <a:gd name="connsiteX21" fmla="*/ 928688 w 1285875"/>
                <a:gd name="connsiteY21" fmla="*/ 23812 h 790575"/>
                <a:gd name="connsiteX22" fmla="*/ 1007269 w 1285875"/>
                <a:gd name="connsiteY22" fmla="*/ 61912 h 790575"/>
                <a:gd name="connsiteX23" fmla="*/ 1135857 w 1285875"/>
                <a:gd name="connsiteY23" fmla="*/ 145256 h 790575"/>
                <a:gd name="connsiteX24" fmla="*/ 1209675 w 1285875"/>
                <a:gd name="connsiteY24" fmla="*/ 195262 h 790575"/>
                <a:gd name="connsiteX25" fmla="*/ 1254919 w 1285875"/>
                <a:gd name="connsiteY25" fmla="*/ 245268 h 790575"/>
                <a:gd name="connsiteX26" fmla="*/ 1281113 w 1285875"/>
                <a:gd name="connsiteY26" fmla="*/ 283368 h 790575"/>
                <a:gd name="connsiteX27" fmla="*/ 1285875 w 1285875"/>
                <a:gd name="connsiteY27" fmla="*/ 304800 h 790575"/>
                <a:gd name="connsiteX28" fmla="*/ 1283494 w 1285875"/>
                <a:gd name="connsiteY28" fmla="*/ 330993 h 790575"/>
                <a:gd name="connsiteX29" fmla="*/ 1271588 w 1285875"/>
                <a:gd name="connsiteY29" fmla="*/ 350043 h 790575"/>
                <a:gd name="connsiteX30" fmla="*/ 1235869 w 1285875"/>
                <a:gd name="connsiteY30" fmla="*/ 371475 h 790575"/>
                <a:gd name="connsiteX31" fmla="*/ 1193007 w 1285875"/>
                <a:gd name="connsiteY31" fmla="*/ 381000 h 790575"/>
                <a:gd name="connsiteX32" fmla="*/ 1112044 w 1285875"/>
                <a:gd name="connsiteY32" fmla="*/ 388143 h 790575"/>
                <a:gd name="connsiteX33" fmla="*/ 1035844 w 1285875"/>
                <a:gd name="connsiteY33" fmla="*/ 400050 h 790575"/>
                <a:gd name="connsiteX34" fmla="*/ 1004888 w 1285875"/>
                <a:gd name="connsiteY34" fmla="*/ 414337 h 790575"/>
                <a:gd name="connsiteX35" fmla="*/ 847725 w 1285875"/>
                <a:gd name="connsiteY35" fmla="*/ 481012 h 790575"/>
                <a:gd name="connsiteX36" fmla="*/ 628650 w 1285875"/>
                <a:gd name="connsiteY36" fmla="*/ 578643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5875" h="790575">
                  <a:moveTo>
                    <a:pt x="628650" y="578643"/>
                  </a:moveTo>
                  <a:lnTo>
                    <a:pt x="354807" y="690562"/>
                  </a:lnTo>
                  <a:lnTo>
                    <a:pt x="54769" y="790575"/>
                  </a:lnTo>
                  <a:lnTo>
                    <a:pt x="0" y="747712"/>
                  </a:lnTo>
                  <a:lnTo>
                    <a:pt x="147638" y="681037"/>
                  </a:lnTo>
                  <a:lnTo>
                    <a:pt x="302419" y="600075"/>
                  </a:lnTo>
                  <a:lnTo>
                    <a:pt x="407194" y="535781"/>
                  </a:lnTo>
                  <a:lnTo>
                    <a:pt x="523875" y="459581"/>
                  </a:lnTo>
                  <a:lnTo>
                    <a:pt x="683419" y="347662"/>
                  </a:lnTo>
                  <a:lnTo>
                    <a:pt x="785813" y="266700"/>
                  </a:lnTo>
                  <a:lnTo>
                    <a:pt x="859632" y="195262"/>
                  </a:lnTo>
                  <a:lnTo>
                    <a:pt x="871538" y="166687"/>
                  </a:lnTo>
                  <a:lnTo>
                    <a:pt x="869157" y="152400"/>
                  </a:lnTo>
                  <a:lnTo>
                    <a:pt x="854869" y="128587"/>
                  </a:lnTo>
                  <a:lnTo>
                    <a:pt x="804863" y="88106"/>
                  </a:lnTo>
                  <a:lnTo>
                    <a:pt x="750094" y="47625"/>
                  </a:lnTo>
                  <a:lnTo>
                    <a:pt x="738188" y="30956"/>
                  </a:lnTo>
                  <a:lnTo>
                    <a:pt x="740569" y="16668"/>
                  </a:lnTo>
                  <a:lnTo>
                    <a:pt x="759619" y="4762"/>
                  </a:lnTo>
                  <a:lnTo>
                    <a:pt x="804863" y="0"/>
                  </a:lnTo>
                  <a:lnTo>
                    <a:pt x="866775" y="2381"/>
                  </a:lnTo>
                  <a:lnTo>
                    <a:pt x="928688" y="23812"/>
                  </a:lnTo>
                  <a:lnTo>
                    <a:pt x="1007269" y="61912"/>
                  </a:lnTo>
                  <a:lnTo>
                    <a:pt x="1135857" y="145256"/>
                  </a:lnTo>
                  <a:lnTo>
                    <a:pt x="1209675" y="195262"/>
                  </a:lnTo>
                  <a:lnTo>
                    <a:pt x="1254919" y="245268"/>
                  </a:lnTo>
                  <a:lnTo>
                    <a:pt x="1281113" y="283368"/>
                  </a:lnTo>
                  <a:lnTo>
                    <a:pt x="1285875" y="304800"/>
                  </a:lnTo>
                  <a:lnTo>
                    <a:pt x="1283494" y="330993"/>
                  </a:lnTo>
                  <a:lnTo>
                    <a:pt x="1271588" y="350043"/>
                  </a:lnTo>
                  <a:lnTo>
                    <a:pt x="1235869" y="371475"/>
                  </a:lnTo>
                  <a:lnTo>
                    <a:pt x="1193007" y="381000"/>
                  </a:lnTo>
                  <a:lnTo>
                    <a:pt x="1112044" y="388143"/>
                  </a:lnTo>
                  <a:lnTo>
                    <a:pt x="1035844" y="400050"/>
                  </a:lnTo>
                  <a:lnTo>
                    <a:pt x="1004888" y="414337"/>
                  </a:lnTo>
                  <a:lnTo>
                    <a:pt x="847725" y="481012"/>
                  </a:lnTo>
                  <a:lnTo>
                    <a:pt x="628650" y="578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20A32D46-BFC8-442D-BB5D-56164D7124CB}"/>
                </a:ext>
              </a:extLst>
            </p:cNvPr>
            <p:cNvSpPr/>
            <p:nvPr/>
          </p:nvSpPr>
          <p:spPr>
            <a:xfrm>
              <a:off x="6342063" y="1284288"/>
              <a:ext cx="1066800" cy="792162"/>
            </a:xfrm>
            <a:custGeom>
              <a:avLst/>
              <a:gdLst>
                <a:gd name="connsiteX0" fmla="*/ 423862 w 1066800"/>
                <a:gd name="connsiteY0" fmla="*/ 600075 h 792956"/>
                <a:gd name="connsiteX1" fmla="*/ 19050 w 1066800"/>
                <a:gd name="connsiteY1" fmla="*/ 792956 h 792956"/>
                <a:gd name="connsiteX2" fmla="*/ 0 w 1066800"/>
                <a:gd name="connsiteY2" fmla="*/ 776287 h 792956"/>
                <a:gd name="connsiteX3" fmla="*/ 102394 w 1066800"/>
                <a:gd name="connsiteY3" fmla="*/ 685800 h 792956"/>
                <a:gd name="connsiteX4" fmla="*/ 300037 w 1066800"/>
                <a:gd name="connsiteY4" fmla="*/ 521494 h 792956"/>
                <a:gd name="connsiteX5" fmla="*/ 447675 w 1066800"/>
                <a:gd name="connsiteY5" fmla="*/ 409575 h 792956"/>
                <a:gd name="connsiteX6" fmla="*/ 497681 w 1066800"/>
                <a:gd name="connsiteY6" fmla="*/ 369094 h 792956"/>
                <a:gd name="connsiteX7" fmla="*/ 535781 w 1066800"/>
                <a:gd name="connsiteY7" fmla="*/ 330994 h 792956"/>
                <a:gd name="connsiteX8" fmla="*/ 566737 w 1066800"/>
                <a:gd name="connsiteY8" fmla="*/ 295275 h 792956"/>
                <a:gd name="connsiteX9" fmla="*/ 600075 w 1066800"/>
                <a:gd name="connsiteY9" fmla="*/ 245269 h 792956"/>
                <a:gd name="connsiteX10" fmla="*/ 616744 w 1066800"/>
                <a:gd name="connsiteY10" fmla="*/ 207169 h 792956"/>
                <a:gd name="connsiteX11" fmla="*/ 619125 w 1066800"/>
                <a:gd name="connsiteY11" fmla="*/ 183356 h 792956"/>
                <a:gd name="connsiteX12" fmla="*/ 607219 w 1066800"/>
                <a:gd name="connsiteY12" fmla="*/ 152400 h 792956"/>
                <a:gd name="connsiteX13" fmla="*/ 564356 w 1066800"/>
                <a:gd name="connsiteY13" fmla="*/ 111919 h 792956"/>
                <a:gd name="connsiteX14" fmla="*/ 507206 w 1066800"/>
                <a:gd name="connsiteY14" fmla="*/ 59531 h 792956"/>
                <a:gd name="connsiteX15" fmla="*/ 492919 w 1066800"/>
                <a:gd name="connsiteY15" fmla="*/ 47625 h 792956"/>
                <a:gd name="connsiteX16" fmla="*/ 485775 w 1066800"/>
                <a:gd name="connsiteY16" fmla="*/ 33337 h 792956"/>
                <a:gd name="connsiteX17" fmla="*/ 485775 w 1066800"/>
                <a:gd name="connsiteY17" fmla="*/ 21431 h 792956"/>
                <a:gd name="connsiteX18" fmla="*/ 492919 w 1066800"/>
                <a:gd name="connsiteY18" fmla="*/ 9525 h 792956"/>
                <a:gd name="connsiteX19" fmla="*/ 516731 w 1066800"/>
                <a:gd name="connsiteY19" fmla="*/ 0 h 792956"/>
                <a:gd name="connsiteX20" fmla="*/ 588169 w 1066800"/>
                <a:gd name="connsiteY20" fmla="*/ 7144 h 792956"/>
                <a:gd name="connsiteX21" fmla="*/ 661987 w 1066800"/>
                <a:gd name="connsiteY21" fmla="*/ 23812 h 792956"/>
                <a:gd name="connsiteX22" fmla="*/ 752475 w 1066800"/>
                <a:gd name="connsiteY22" fmla="*/ 52387 h 792956"/>
                <a:gd name="connsiteX23" fmla="*/ 842962 w 1066800"/>
                <a:gd name="connsiteY23" fmla="*/ 88106 h 792956"/>
                <a:gd name="connsiteX24" fmla="*/ 940594 w 1066800"/>
                <a:gd name="connsiteY24" fmla="*/ 130969 h 792956"/>
                <a:gd name="connsiteX25" fmla="*/ 1004887 w 1066800"/>
                <a:gd name="connsiteY25" fmla="*/ 159544 h 792956"/>
                <a:gd name="connsiteX26" fmla="*/ 1038225 w 1066800"/>
                <a:gd name="connsiteY26" fmla="*/ 180975 h 792956"/>
                <a:gd name="connsiteX27" fmla="*/ 1057275 w 1066800"/>
                <a:gd name="connsiteY27" fmla="*/ 204787 h 792956"/>
                <a:gd name="connsiteX28" fmla="*/ 1064419 w 1066800"/>
                <a:gd name="connsiteY28" fmla="*/ 223837 h 792956"/>
                <a:gd name="connsiteX29" fmla="*/ 1066800 w 1066800"/>
                <a:gd name="connsiteY29" fmla="*/ 240506 h 792956"/>
                <a:gd name="connsiteX30" fmla="*/ 1062037 w 1066800"/>
                <a:gd name="connsiteY30" fmla="*/ 271462 h 792956"/>
                <a:gd name="connsiteX31" fmla="*/ 1031081 w 1066800"/>
                <a:gd name="connsiteY31" fmla="*/ 302419 h 792956"/>
                <a:gd name="connsiteX32" fmla="*/ 828675 w 1066800"/>
                <a:gd name="connsiteY32" fmla="*/ 407194 h 792956"/>
                <a:gd name="connsiteX33" fmla="*/ 616744 w 1066800"/>
                <a:gd name="connsiteY33" fmla="*/ 509587 h 792956"/>
                <a:gd name="connsiteX34" fmla="*/ 423862 w 1066800"/>
                <a:gd name="connsiteY34" fmla="*/ 6000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6800" h="792956">
                  <a:moveTo>
                    <a:pt x="423862" y="600075"/>
                  </a:moveTo>
                  <a:lnTo>
                    <a:pt x="19050" y="792956"/>
                  </a:lnTo>
                  <a:lnTo>
                    <a:pt x="0" y="776287"/>
                  </a:lnTo>
                  <a:lnTo>
                    <a:pt x="102394" y="685800"/>
                  </a:lnTo>
                  <a:lnTo>
                    <a:pt x="300037" y="521494"/>
                  </a:lnTo>
                  <a:lnTo>
                    <a:pt x="447675" y="409575"/>
                  </a:lnTo>
                  <a:lnTo>
                    <a:pt x="497681" y="369094"/>
                  </a:lnTo>
                  <a:lnTo>
                    <a:pt x="535781" y="330994"/>
                  </a:lnTo>
                  <a:lnTo>
                    <a:pt x="566737" y="295275"/>
                  </a:lnTo>
                  <a:lnTo>
                    <a:pt x="600075" y="245269"/>
                  </a:lnTo>
                  <a:lnTo>
                    <a:pt x="616744" y="207169"/>
                  </a:lnTo>
                  <a:lnTo>
                    <a:pt x="619125" y="183356"/>
                  </a:lnTo>
                  <a:lnTo>
                    <a:pt x="607219" y="152400"/>
                  </a:lnTo>
                  <a:lnTo>
                    <a:pt x="564356" y="111919"/>
                  </a:lnTo>
                  <a:lnTo>
                    <a:pt x="507206" y="59531"/>
                  </a:lnTo>
                  <a:lnTo>
                    <a:pt x="492919" y="47625"/>
                  </a:lnTo>
                  <a:lnTo>
                    <a:pt x="485775" y="33337"/>
                  </a:lnTo>
                  <a:lnTo>
                    <a:pt x="485775" y="21431"/>
                  </a:lnTo>
                  <a:lnTo>
                    <a:pt x="492919" y="9525"/>
                  </a:lnTo>
                  <a:lnTo>
                    <a:pt x="516731" y="0"/>
                  </a:lnTo>
                  <a:lnTo>
                    <a:pt x="588169" y="7144"/>
                  </a:lnTo>
                  <a:lnTo>
                    <a:pt x="661987" y="23812"/>
                  </a:lnTo>
                  <a:lnTo>
                    <a:pt x="752475" y="52387"/>
                  </a:lnTo>
                  <a:lnTo>
                    <a:pt x="842962" y="88106"/>
                  </a:lnTo>
                  <a:lnTo>
                    <a:pt x="940594" y="130969"/>
                  </a:lnTo>
                  <a:lnTo>
                    <a:pt x="1004887" y="159544"/>
                  </a:lnTo>
                  <a:lnTo>
                    <a:pt x="1038225" y="180975"/>
                  </a:lnTo>
                  <a:lnTo>
                    <a:pt x="1057275" y="204787"/>
                  </a:lnTo>
                  <a:lnTo>
                    <a:pt x="1064419" y="223837"/>
                  </a:lnTo>
                  <a:lnTo>
                    <a:pt x="1066800" y="240506"/>
                  </a:lnTo>
                  <a:lnTo>
                    <a:pt x="1062037" y="271462"/>
                  </a:lnTo>
                  <a:lnTo>
                    <a:pt x="1031081" y="302419"/>
                  </a:lnTo>
                  <a:lnTo>
                    <a:pt x="828675" y="407194"/>
                  </a:lnTo>
                  <a:lnTo>
                    <a:pt x="616744" y="509587"/>
                  </a:lnTo>
                  <a:lnTo>
                    <a:pt x="42386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A4F02D51-625C-468A-9304-144B44C5D858}"/>
                </a:ext>
              </a:extLst>
            </p:cNvPr>
            <p:cNvSpPr/>
            <p:nvPr/>
          </p:nvSpPr>
          <p:spPr>
            <a:xfrm>
              <a:off x="4933950" y="3367089"/>
              <a:ext cx="355600" cy="1920875"/>
            </a:xfrm>
            <a:custGeom>
              <a:avLst/>
              <a:gdLst>
                <a:gd name="connsiteX0" fmla="*/ 125260 w 355739"/>
                <a:gd name="connsiteY0" fmla="*/ 731520 h 1921493"/>
                <a:gd name="connsiteX1" fmla="*/ 127765 w 355739"/>
                <a:gd name="connsiteY1" fmla="*/ 465968 h 1921493"/>
                <a:gd name="connsiteX2" fmla="*/ 127765 w 355739"/>
                <a:gd name="connsiteY2" fmla="*/ 373276 h 1921493"/>
                <a:gd name="connsiteX3" fmla="*/ 117745 w 355739"/>
                <a:gd name="connsiteY3" fmla="*/ 303130 h 1921493"/>
                <a:gd name="connsiteX4" fmla="*/ 92692 w 355739"/>
                <a:gd name="connsiteY4" fmla="*/ 212943 h 1921493"/>
                <a:gd name="connsiteX5" fmla="*/ 57620 w 355739"/>
                <a:gd name="connsiteY5" fmla="*/ 130271 h 1921493"/>
                <a:gd name="connsiteX6" fmla="*/ 30062 w 355739"/>
                <a:gd name="connsiteY6" fmla="*/ 87682 h 1921493"/>
                <a:gd name="connsiteX7" fmla="*/ 5010 w 355739"/>
                <a:gd name="connsiteY7" fmla="*/ 47599 h 1921493"/>
                <a:gd name="connsiteX8" fmla="*/ 0 w 355739"/>
                <a:gd name="connsiteY8" fmla="*/ 20042 h 1921493"/>
                <a:gd name="connsiteX9" fmla="*/ 5010 w 355739"/>
                <a:gd name="connsiteY9" fmla="*/ 2505 h 1921493"/>
                <a:gd name="connsiteX10" fmla="*/ 30062 w 355739"/>
                <a:gd name="connsiteY10" fmla="*/ 0 h 1921493"/>
                <a:gd name="connsiteX11" fmla="*/ 60125 w 355739"/>
                <a:gd name="connsiteY11" fmla="*/ 12526 h 1921493"/>
                <a:gd name="connsiteX12" fmla="*/ 140291 w 355739"/>
                <a:gd name="connsiteY12" fmla="*/ 50104 h 1921493"/>
                <a:gd name="connsiteX13" fmla="*/ 232984 w 355739"/>
                <a:gd name="connsiteY13" fmla="*/ 102714 h 1921493"/>
                <a:gd name="connsiteX14" fmla="*/ 283088 w 355739"/>
                <a:gd name="connsiteY14" fmla="*/ 132776 h 1921493"/>
                <a:gd name="connsiteX15" fmla="*/ 333192 w 355739"/>
                <a:gd name="connsiteY15" fmla="*/ 157828 h 1921493"/>
                <a:gd name="connsiteX16" fmla="*/ 348223 w 355739"/>
                <a:gd name="connsiteY16" fmla="*/ 237995 h 1921493"/>
                <a:gd name="connsiteX17" fmla="*/ 353234 w 355739"/>
                <a:gd name="connsiteY17" fmla="*/ 561166 h 1921493"/>
                <a:gd name="connsiteX18" fmla="*/ 350729 w 355739"/>
                <a:gd name="connsiteY18" fmla="*/ 724005 h 1921493"/>
                <a:gd name="connsiteX19" fmla="*/ 355739 w 355739"/>
                <a:gd name="connsiteY19" fmla="*/ 1077239 h 1921493"/>
                <a:gd name="connsiteX20" fmla="*/ 353234 w 355739"/>
                <a:gd name="connsiteY20" fmla="*/ 1215025 h 1921493"/>
                <a:gd name="connsiteX21" fmla="*/ 325677 w 355739"/>
                <a:gd name="connsiteY21" fmla="*/ 1658446 h 1921493"/>
                <a:gd name="connsiteX22" fmla="*/ 333192 w 355739"/>
                <a:gd name="connsiteY22" fmla="*/ 1783706 h 1921493"/>
                <a:gd name="connsiteX23" fmla="*/ 330687 w 355739"/>
                <a:gd name="connsiteY23" fmla="*/ 1871389 h 1921493"/>
                <a:gd name="connsiteX24" fmla="*/ 320666 w 355739"/>
                <a:gd name="connsiteY24" fmla="*/ 1898946 h 1921493"/>
                <a:gd name="connsiteX25" fmla="*/ 283088 w 355739"/>
                <a:gd name="connsiteY25" fmla="*/ 1918988 h 1921493"/>
                <a:gd name="connsiteX26" fmla="*/ 248015 w 355739"/>
                <a:gd name="connsiteY26" fmla="*/ 1921493 h 1921493"/>
                <a:gd name="connsiteX27" fmla="*/ 195406 w 355739"/>
                <a:gd name="connsiteY27" fmla="*/ 1898946 h 1921493"/>
                <a:gd name="connsiteX28" fmla="*/ 160333 w 355739"/>
                <a:gd name="connsiteY28" fmla="*/ 1863873 h 1921493"/>
                <a:gd name="connsiteX29" fmla="*/ 110229 w 355739"/>
                <a:gd name="connsiteY29" fmla="*/ 1788717 h 1921493"/>
                <a:gd name="connsiteX30" fmla="*/ 87682 w 355739"/>
                <a:gd name="connsiteY30" fmla="*/ 1731097 h 1921493"/>
                <a:gd name="connsiteX31" fmla="*/ 67640 w 355739"/>
                <a:gd name="connsiteY31" fmla="*/ 1633394 h 1921493"/>
                <a:gd name="connsiteX32" fmla="*/ 60125 w 355739"/>
                <a:gd name="connsiteY32" fmla="*/ 1553228 h 1921493"/>
                <a:gd name="connsiteX33" fmla="*/ 62630 w 355739"/>
                <a:gd name="connsiteY33" fmla="*/ 1533186 h 1921493"/>
                <a:gd name="connsiteX34" fmla="*/ 87682 w 355739"/>
                <a:gd name="connsiteY34" fmla="*/ 1485587 h 1921493"/>
                <a:gd name="connsiteX35" fmla="*/ 105219 w 355739"/>
                <a:gd name="connsiteY35" fmla="*/ 1425462 h 1921493"/>
                <a:gd name="connsiteX36" fmla="*/ 125260 w 355739"/>
                <a:gd name="connsiteY36" fmla="*/ 1265129 h 1921493"/>
                <a:gd name="connsiteX37" fmla="*/ 127765 w 355739"/>
                <a:gd name="connsiteY37" fmla="*/ 1027134 h 1921493"/>
                <a:gd name="connsiteX38" fmla="*/ 125260 w 355739"/>
                <a:gd name="connsiteY38" fmla="*/ 731520 h 19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55739" h="1921493">
                  <a:moveTo>
                    <a:pt x="125260" y="731520"/>
                  </a:moveTo>
                  <a:lnTo>
                    <a:pt x="127765" y="465968"/>
                  </a:lnTo>
                  <a:lnTo>
                    <a:pt x="127765" y="373276"/>
                  </a:lnTo>
                  <a:lnTo>
                    <a:pt x="117745" y="303130"/>
                  </a:lnTo>
                  <a:lnTo>
                    <a:pt x="92692" y="212943"/>
                  </a:lnTo>
                  <a:lnTo>
                    <a:pt x="57620" y="130271"/>
                  </a:lnTo>
                  <a:lnTo>
                    <a:pt x="30062" y="87682"/>
                  </a:lnTo>
                  <a:lnTo>
                    <a:pt x="5010" y="47599"/>
                  </a:lnTo>
                  <a:lnTo>
                    <a:pt x="0" y="20042"/>
                  </a:lnTo>
                  <a:lnTo>
                    <a:pt x="5010" y="2505"/>
                  </a:lnTo>
                  <a:lnTo>
                    <a:pt x="30062" y="0"/>
                  </a:lnTo>
                  <a:lnTo>
                    <a:pt x="60125" y="12526"/>
                  </a:lnTo>
                  <a:lnTo>
                    <a:pt x="140291" y="50104"/>
                  </a:lnTo>
                  <a:lnTo>
                    <a:pt x="232984" y="102714"/>
                  </a:lnTo>
                  <a:lnTo>
                    <a:pt x="283088" y="132776"/>
                  </a:lnTo>
                  <a:lnTo>
                    <a:pt x="333192" y="157828"/>
                  </a:lnTo>
                  <a:lnTo>
                    <a:pt x="348223" y="237995"/>
                  </a:lnTo>
                  <a:cubicBezTo>
                    <a:pt x="349893" y="345719"/>
                    <a:pt x="351564" y="453442"/>
                    <a:pt x="353234" y="561166"/>
                  </a:cubicBezTo>
                  <a:lnTo>
                    <a:pt x="350729" y="724005"/>
                  </a:lnTo>
                  <a:lnTo>
                    <a:pt x="355739" y="1077239"/>
                  </a:lnTo>
                  <a:lnTo>
                    <a:pt x="353234" y="1215025"/>
                  </a:lnTo>
                  <a:lnTo>
                    <a:pt x="325677" y="1658446"/>
                  </a:lnTo>
                  <a:lnTo>
                    <a:pt x="333192" y="1783706"/>
                  </a:lnTo>
                  <a:lnTo>
                    <a:pt x="330687" y="1871389"/>
                  </a:lnTo>
                  <a:lnTo>
                    <a:pt x="320666" y="1898946"/>
                  </a:lnTo>
                  <a:lnTo>
                    <a:pt x="283088" y="1918988"/>
                  </a:lnTo>
                  <a:lnTo>
                    <a:pt x="248015" y="1921493"/>
                  </a:lnTo>
                  <a:lnTo>
                    <a:pt x="195406" y="1898946"/>
                  </a:lnTo>
                  <a:lnTo>
                    <a:pt x="160333" y="1863873"/>
                  </a:lnTo>
                  <a:lnTo>
                    <a:pt x="110229" y="1788717"/>
                  </a:lnTo>
                  <a:lnTo>
                    <a:pt x="87682" y="1731097"/>
                  </a:lnTo>
                  <a:lnTo>
                    <a:pt x="67640" y="1633394"/>
                  </a:lnTo>
                  <a:lnTo>
                    <a:pt x="60125" y="1553228"/>
                  </a:lnTo>
                  <a:lnTo>
                    <a:pt x="62630" y="1533186"/>
                  </a:lnTo>
                  <a:lnTo>
                    <a:pt x="87682" y="1485587"/>
                  </a:lnTo>
                  <a:lnTo>
                    <a:pt x="105219" y="1425462"/>
                  </a:lnTo>
                  <a:lnTo>
                    <a:pt x="125260" y="1265129"/>
                  </a:lnTo>
                  <a:lnTo>
                    <a:pt x="127765" y="1027134"/>
                  </a:lnTo>
                  <a:lnTo>
                    <a:pt x="125260" y="7315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26E872AD-071F-4B2E-9457-23BFCBA1EA5A}"/>
                </a:ext>
              </a:extLst>
            </p:cNvPr>
            <p:cNvSpPr/>
            <p:nvPr/>
          </p:nvSpPr>
          <p:spPr>
            <a:xfrm>
              <a:off x="6475414" y="5186364"/>
              <a:ext cx="1201737" cy="790575"/>
            </a:xfrm>
            <a:custGeom>
              <a:avLst/>
              <a:gdLst>
                <a:gd name="connsiteX0" fmla="*/ 600075 w 1202531"/>
                <a:gd name="connsiteY0" fmla="*/ 404812 h 790575"/>
                <a:gd name="connsiteX1" fmla="*/ 402431 w 1202531"/>
                <a:gd name="connsiteY1" fmla="*/ 266700 h 790575"/>
                <a:gd name="connsiteX2" fmla="*/ 288131 w 1202531"/>
                <a:gd name="connsiteY2" fmla="*/ 195262 h 790575"/>
                <a:gd name="connsiteX3" fmla="*/ 123825 w 1202531"/>
                <a:gd name="connsiteY3" fmla="*/ 100012 h 790575"/>
                <a:gd name="connsiteX4" fmla="*/ 38100 w 1202531"/>
                <a:gd name="connsiteY4" fmla="*/ 52387 h 790575"/>
                <a:gd name="connsiteX5" fmla="*/ 11906 w 1202531"/>
                <a:gd name="connsiteY5" fmla="*/ 35718 h 790575"/>
                <a:gd name="connsiteX6" fmla="*/ 0 w 1202531"/>
                <a:gd name="connsiteY6" fmla="*/ 21431 h 790575"/>
                <a:gd name="connsiteX7" fmla="*/ 0 w 1202531"/>
                <a:gd name="connsiteY7" fmla="*/ 7143 h 790575"/>
                <a:gd name="connsiteX8" fmla="*/ 16669 w 1202531"/>
                <a:gd name="connsiteY8" fmla="*/ 0 h 790575"/>
                <a:gd name="connsiteX9" fmla="*/ 83344 w 1202531"/>
                <a:gd name="connsiteY9" fmla="*/ 9525 h 790575"/>
                <a:gd name="connsiteX10" fmla="*/ 276225 w 1202531"/>
                <a:gd name="connsiteY10" fmla="*/ 64293 h 790575"/>
                <a:gd name="connsiteX11" fmla="*/ 450056 w 1202531"/>
                <a:gd name="connsiteY11" fmla="*/ 121443 h 790575"/>
                <a:gd name="connsiteX12" fmla="*/ 611981 w 1202531"/>
                <a:gd name="connsiteY12" fmla="*/ 178593 h 790575"/>
                <a:gd name="connsiteX13" fmla="*/ 807244 w 1202531"/>
                <a:gd name="connsiteY13" fmla="*/ 252412 h 790575"/>
                <a:gd name="connsiteX14" fmla="*/ 938212 w 1202531"/>
                <a:gd name="connsiteY14" fmla="*/ 307181 h 790575"/>
                <a:gd name="connsiteX15" fmla="*/ 981075 w 1202531"/>
                <a:gd name="connsiteY15" fmla="*/ 333375 h 790575"/>
                <a:gd name="connsiteX16" fmla="*/ 1042987 w 1202531"/>
                <a:gd name="connsiteY16" fmla="*/ 383381 h 790575"/>
                <a:gd name="connsiteX17" fmla="*/ 1095375 w 1202531"/>
                <a:gd name="connsiteY17" fmla="*/ 433387 h 790575"/>
                <a:gd name="connsiteX18" fmla="*/ 1145381 w 1202531"/>
                <a:gd name="connsiteY18" fmla="*/ 500062 h 790575"/>
                <a:gd name="connsiteX19" fmla="*/ 1176337 w 1202531"/>
                <a:gd name="connsiteY19" fmla="*/ 561975 h 790575"/>
                <a:gd name="connsiteX20" fmla="*/ 1193006 w 1202531"/>
                <a:gd name="connsiteY20" fmla="*/ 607218 h 790575"/>
                <a:gd name="connsiteX21" fmla="*/ 1202531 w 1202531"/>
                <a:gd name="connsiteY21" fmla="*/ 666750 h 790575"/>
                <a:gd name="connsiteX22" fmla="*/ 1195387 w 1202531"/>
                <a:gd name="connsiteY22" fmla="*/ 719137 h 790575"/>
                <a:gd name="connsiteX23" fmla="*/ 1183481 w 1202531"/>
                <a:gd name="connsiteY23" fmla="*/ 759618 h 790575"/>
                <a:gd name="connsiteX24" fmla="*/ 1164431 w 1202531"/>
                <a:gd name="connsiteY24" fmla="*/ 781050 h 790575"/>
                <a:gd name="connsiteX25" fmla="*/ 1140619 w 1202531"/>
                <a:gd name="connsiteY25" fmla="*/ 790575 h 790575"/>
                <a:gd name="connsiteX26" fmla="*/ 1092994 w 1202531"/>
                <a:gd name="connsiteY26" fmla="*/ 785812 h 790575"/>
                <a:gd name="connsiteX27" fmla="*/ 1045369 w 1202531"/>
                <a:gd name="connsiteY27" fmla="*/ 771525 h 790575"/>
                <a:gd name="connsiteX28" fmla="*/ 1014412 w 1202531"/>
                <a:gd name="connsiteY28" fmla="*/ 752475 h 790575"/>
                <a:gd name="connsiteX29" fmla="*/ 973931 w 1202531"/>
                <a:gd name="connsiteY29" fmla="*/ 723900 h 790575"/>
                <a:gd name="connsiteX30" fmla="*/ 933450 w 1202531"/>
                <a:gd name="connsiteY30" fmla="*/ 685800 h 790575"/>
                <a:gd name="connsiteX31" fmla="*/ 876300 w 1202531"/>
                <a:gd name="connsiteY31" fmla="*/ 621506 h 790575"/>
                <a:gd name="connsiteX32" fmla="*/ 742950 w 1202531"/>
                <a:gd name="connsiteY32" fmla="*/ 514350 h 790575"/>
                <a:gd name="connsiteX33" fmla="*/ 600075 w 1202531"/>
                <a:gd name="connsiteY33" fmla="*/ 40481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02531" h="790575">
                  <a:moveTo>
                    <a:pt x="600075" y="404812"/>
                  </a:moveTo>
                  <a:lnTo>
                    <a:pt x="402431" y="266700"/>
                  </a:lnTo>
                  <a:lnTo>
                    <a:pt x="288131" y="195262"/>
                  </a:lnTo>
                  <a:lnTo>
                    <a:pt x="123825" y="100012"/>
                  </a:lnTo>
                  <a:lnTo>
                    <a:pt x="38100" y="52387"/>
                  </a:lnTo>
                  <a:lnTo>
                    <a:pt x="11906" y="35718"/>
                  </a:lnTo>
                  <a:lnTo>
                    <a:pt x="0" y="21431"/>
                  </a:lnTo>
                  <a:lnTo>
                    <a:pt x="0" y="7143"/>
                  </a:lnTo>
                  <a:lnTo>
                    <a:pt x="16669" y="0"/>
                  </a:lnTo>
                  <a:lnTo>
                    <a:pt x="83344" y="9525"/>
                  </a:lnTo>
                  <a:lnTo>
                    <a:pt x="276225" y="64293"/>
                  </a:lnTo>
                  <a:lnTo>
                    <a:pt x="450056" y="121443"/>
                  </a:lnTo>
                  <a:lnTo>
                    <a:pt x="611981" y="178593"/>
                  </a:lnTo>
                  <a:lnTo>
                    <a:pt x="807244" y="252412"/>
                  </a:lnTo>
                  <a:lnTo>
                    <a:pt x="938212" y="307181"/>
                  </a:lnTo>
                  <a:lnTo>
                    <a:pt x="981075" y="333375"/>
                  </a:lnTo>
                  <a:lnTo>
                    <a:pt x="1042987" y="383381"/>
                  </a:lnTo>
                  <a:lnTo>
                    <a:pt x="1095375" y="433387"/>
                  </a:lnTo>
                  <a:lnTo>
                    <a:pt x="1145381" y="500062"/>
                  </a:lnTo>
                  <a:lnTo>
                    <a:pt x="1176337" y="561975"/>
                  </a:lnTo>
                  <a:lnTo>
                    <a:pt x="1193006" y="607218"/>
                  </a:lnTo>
                  <a:lnTo>
                    <a:pt x="1202531" y="666750"/>
                  </a:lnTo>
                  <a:lnTo>
                    <a:pt x="1195387" y="719137"/>
                  </a:lnTo>
                  <a:lnTo>
                    <a:pt x="1183481" y="759618"/>
                  </a:lnTo>
                  <a:lnTo>
                    <a:pt x="1164431" y="781050"/>
                  </a:lnTo>
                  <a:lnTo>
                    <a:pt x="1140619" y="790575"/>
                  </a:lnTo>
                  <a:lnTo>
                    <a:pt x="1092994" y="785812"/>
                  </a:lnTo>
                  <a:lnTo>
                    <a:pt x="1045369" y="771525"/>
                  </a:lnTo>
                  <a:lnTo>
                    <a:pt x="1014412" y="752475"/>
                  </a:lnTo>
                  <a:lnTo>
                    <a:pt x="973931" y="723900"/>
                  </a:lnTo>
                  <a:lnTo>
                    <a:pt x="933450" y="685800"/>
                  </a:lnTo>
                  <a:lnTo>
                    <a:pt x="876300" y="621506"/>
                  </a:lnTo>
                  <a:lnTo>
                    <a:pt x="742950" y="514350"/>
                  </a:lnTo>
                  <a:lnTo>
                    <a:pt x="600075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7E8094C3-374C-4677-90FD-AFD1166F8B4E}"/>
                </a:ext>
              </a:extLst>
            </p:cNvPr>
            <p:cNvSpPr/>
            <p:nvPr/>
          </p:nvSpPr>
          <p:spPr>
            <a:xfrm>
              <a:off x="4094164" y="2085975"/>
              <a:ext cx="534987" cy="1589088"/>
            </a:xfrm>
            <a:custGeom>
              <a:avLst/>
              <a:gdLst>
                <a:gd name="connsiteX0" fmla="*/ 228600 w 535781"/>
                <a:gd name="connsiteY0" fmla="*/ 907256 h 1588294"/>
                <a:gd name="connsiteX1" fmla="*/ 269081 w 535781"/>
                <a:gd name="connsiteY1" fmla="*/ 695325 h 1588294"/>
                <a:gd name="connsiteX2" fmla="*/ 288131 w 535781"/>
                <a:gd name="connsiteY2" fmla="*/ 533400 h 1588294"/>
                <a:gd name="connsiteX3" fmla="*/ 297656 w 535781"/>
                <a:gd name="connsiteY3" fmla="*/ 359569 h 1588294"/>
                <a:gd name="connsiteX4" fmla="*/ 297656 w 535781"/>
                <a:gd name="connsiteY4" fmla="*/ 259556 h 1588294"/>
                <a:gd name="connsiteX5" fmla="*/ 292894 w 535781"/>
                <a:gd name="connsiteY5" fmla="*/ 211931 h 1588294"/>
                <a:gd name="connsiteX6" fmla="*/ 280987 w 535781"/>
                <a:gd name="connsiteY6" fmla="*/ 169069 h 1588294"/>
                <a:gd name="connsiteX7" fmla="*/ 269081 w 535781"/>
                <a:gd name="connsiteY7" fmla="*/ 138113 h 1588294"/>
                <a:gd name="connsiteX8" fmla="*/ 250031 w 535781"/>
                <a:gd name="connsiteY8" fmla="*/ 111919 h 1588294"/>
                <a:gd name="connsiteX9" fmla="*/ 211931 w 535781"/>
                <a:gd name="connsiteY9" fmla="*/ 88106 h 1588294"/>
                <a:gd name="connsiteX10" fmla="*/ 178594 w 535781"/>
                <a:gd name="connsiteY10" fmla="*/ 71438 h 1588294"/>
                <a:gd name="connsiteX11" fmla="*/ 159544 w 535781"/>
                <a:gd name="connsiteY11" fmla="*/ 57150 h 1588294"/>
                <a:gd name="connsiteX12" fmla="*/ 145256 w 535781"/>
                <a:gd name="connsiteY12" fmla="*/ 35719 h 1588294"/>
                <a:gd name="connsiteX13" fmla="*/ 145256 w 535781"/>
                <a:gd name="connsiteY13" fmla="*/ 23813 h 1588294"/>
                <a:gd name="connsiteX14" fmla="*/ 152400 w 535781"/>
                <a:gd name="connsiteY14" fmla="*/ 9525 h 1588294"/>
                <a:gd name="connsiteX15" fmla="*/ 171450 w 535781"/>
                <a:gd name="connsiteY15" fmla="*/ 0 h 1588294"/>
                <a:gd name="connsiteX16" fmla="*/ 261937 w 535781"/>
                <a:gd name="connsiteY16" fmla="*/ 2381 h 1588294"/>
                <a:gd name="connsiteX17" fmla="*/ 333375 w 535781"/>
                <a:gd name="connsiteY17" fmla="*/ 11906 h 1588294"/>
                <a:gd name="connsiteX18" fmla="*/ 402431 w 535781"/>
                <a:gd name="connsiteY18" fmla="*/ 26194 h 1588294"/>
                <a:gd name="connsiteX19" fmla="*/ 459581 w 535781"/>
                <a:gd name="connsiteY19" fmla="*/ 61913 h 1588294"/>
                <a:gd name="connsiteX20" fmla="*/ 495300 w 535781"/>
                <a:gd name="connsiteY20" fmla="*/ 107156 h 1588294"/>
                <a:gd name="connsiteX21" fmla="*/ 514350 w 535781"/>
                <a:gd name="connsiteY21" fmla="*/ 142875 h 1588294"/>
                <a:gd name="connsiteX22" fmla="*/ 526256 w 535781"/>
                <a:gd name="connsiteY22" fmla="*/ 173831 h 1588294"/>
                <a:gd name="connsiteX23" fmla="*/ 533400 w 535781"/>
                <a:gd name="connsiteY23" fmla="*/ 209550 h 1588294"/>
                <a:gd name="connsiteX24" fmla="*/ 535781 w 535781"/>
                <a:gd name="connsiteY24" fmla="*/ 250031 h 1588294"/>
                <a:gd name="connsiteX25" fmla="*/ 514350 w 535781"/>
                <a:gd name="connsiteY25" fmla="*/ 364331 h 1588294"/>
                <a:gd name="connsiteX26" fmla="*/ 504825 w 535781"/>
                <a:gd name="connsiteY26" fmla="*/ 466725 h 1588294"/>
                <a:gd name="connsiteX27" fmla="*/ 454819 w 535781"/>
                <a:gd name="connsiteY27" fmla="*/ 683419 h 1588294"/>
                <a:gd name="connsiteX28" fmla="*/ 419100 w 535781"/>
                <a:gd name="connsiteY28" fmla="*/ 821531 h 1588294"/>
                <a:gd name="connsiteX29" fmla="*/ 376237 w 535781"/>
                <a:gd name="connsiteY29" fmla="*/ 954881 h 1588294"/>
                <a:gd name="connsiteX30" fmla="*/ 338137 w 535781"/>
                <a:gd name="connsiteY30" fmla="*/ 1066800 h 1588294"/>
                <a:gd name="connsiteX31" fmla="*/ 209550 w 535781"/>
                <a:gd name="connsiteY31" fmla="*/ 1326356 h 1588294"/>
                <a:gd name="connsiteX32" fmla="*/ 92869 w 535781"/>
                <a:gd name="connsiteY32" fmla="*/ 1504950 h 1588294"/>
                <a:gd name="connsiteX33" fmla="*/ 50006 w 535781"/>
                <a:gd name="connsiteY33" fmla="*/ 1569244 h 1588294"/>
                <a:gd name="connsiteX34" fmla="*/ 28575 w 535781"/>
                <a:gd name="connsiteY34" fmla="*/ 1585913 h 1588294"/>
                <a:gd name="connsiteX35" fmla="*/ 7144 w 535781"/>
                <a:gd name="connsiteY35" fmla="*/ 1588294 h 1588294"/>
                <a:gd name="connsiteX36" fmla="*/ 0 w 535781"/>
                <a:gd name="connsiteY36" fmla="*/ 1578769 h 1588294"/>
                <a:gd name="connsiteX37" fmla="*/ 0 w 535781"/>
                <a:gd name="connsiteY37" fmla="*/ 1557338 h 1588294"/>
                <a:gd name="connsiteX38" fmla="*/ 26194 w 535781"/>
                <a:gd name="connsiteY38" fmla="*/ 1495425 h 1588294"/>
                <a:gd name="connsiteX39" fmla="*/ 88106 w 535781"/>
                <a:gd name="connsiteY39" fmla="*/ 1352550 h 1588294"/>
                <a:gd name="connsiteX40" fmla="*/ 140494 w 535781"/>
                <a:gd name="connsiteY40" fmla="*/ 1202531 h 1588294"/>
                <a:gd name="connsiteX41" fmla="*/ 185737 w 535781"/>
                <a:gd name="connsiteY41" fmla="*/ 1057275 h 1588294"/>
                <a:gd name="connsiteX42" fmla="*/ 228600 w 535781"/>
                <a:gd name="connsiteY42" fmla="*/ 907256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5781" h="1588294">
                  <a:moveTo>
                    <a:pt x="228600" y="907256"/>
                  </a:moveTo>
                  <a:lnTo>
                    <a:pt x="269081" y="695325"/>
                  </a:lnTo>
                  <a:lnTo>
                    <a:pt x="288131" y="533400"/>
                  </a:lnTo>
                  <a:lnTo>
                    <a:pt x="297656" y="359569"/>
                  </a:lnTo>
                  <a:lnTo>
                    <a:pt x="297656" y="259556"/>
                  </a:lnTo>
                  <a:lnTo>
                    <a:pt x="292894" y="211931"/>
                  </a:lnTo>
                  <a:lnTo>
                    <a:pt x="280987" y="169069"/>
                  </a:lnTo>
                  <a:lnTo>
                    <a:pt x="269081" y="138113"/>
                  </a:lnTo>
                  <a:lnTo>
                    <a:pt x="250031" y="111919"/>
                  </a:lnTo>
                  <a:lnTo>
                    <a:pt x="211931" y="88106"/>
                  </a:lnTo>
                  <a:lnTo>
                    <a:pt x="178594" y="71438"/>
                  </a:lnTo>
                  <a:lnTo>
                    <a:pt x="159544" y="57150"/>
                  </a:lnTo>
                  <a:lnTo>
                    <a:pt x="145256" y="35719"/>
                  </a:lnTo>
                  <a:lnTo>
                    <a:pt x="145256" y="23813"/>
                  </a:lnTo>
                  <a:lnTo>
                    <a:pt x="152400" y="9525"/>
                  </a:lnTo>
                  <a:lnTo>
                    <a:pt x="171450" y="0"/>
                  </a:lnTo>
                  <a:cubicBezTo>
                    <a:pt x="201612" y="815"/>
                    <a:pt x="231764" y="2381"/>
                    <a:pt x="261937" y="2381"/>
                  </a:cubicBezTo>
                  <a:lnTo>
                    <a:pt x="333375" y="11906"/>
                  </a:lnTo>
                  <a:lnTo>
                    <a:pt x="402431" y="26194"/>
                  </a:lnTo>
                  <a:lnTo>
                    <a:pt x="459581" y="61913"/>
                  </a:lnTo>
                  <a:lnTo>
                    <a:pt x="495300" y="107156"/>
                  </a:lnTo>
                  <a:lnTo>
                    <a:pt x="514350" y="142875"/>
                  </a:lnTo>
                  <a:lnTo>
                    <a:pt x="526256" y="173831"/>
                  </a:lnTo>
                  <a:lnTo>
                    <a:pt x="533400" y="209550"/>
                  </a:lnTo>
                  <a:lnTo>
                    <a:pt x="535781" y="250031"/>
                  </a:lnTo>
                  <a:lnTo>
                    <a:pt x="514350" y="364331"/>
                  </a:lnTo>
                  <a:lnTo>
                    <a:pt x="504825" y="466725"/>
                  </a:lnTo>
                  <a:lnTo>
                    <a:pt x="454819" y="683419"/>
                  </a:lnTo>
                  <a:lnTo>
                    <a:pt x="419100" y="821531"/>
                  </a:lnTo>
                  <a:lnTo>
                    <a:pt x="376237" y="954881"/>
                  </a:lnTo>
                  <a:lnTo>
                    <a:pt x="338137" y="1066800"/>
                  </a:lnTo>
                  <a:lnTo>
                    <a:pt x="209550" y="1326356"/>
                  </a:lnTo>
                  <a:lnTo>
                    <a:pt x="92869" y="1504950"/>
                  </a:lnTo>
                  <a:lnTo>
                    <a:pt x="50006" y="1569244"/>
                  </a:lnTo>
                  <a:lnTo>
                    <a:pt x="28575" y="1585913"/>
                  </a:lnTo>
                  <a:lnTo>
                    <a:pt x="7144" y="1588294"/>
                  </a:lnTo>
                  <a:lnTo>
                    <a:pt x="0" y="1578769"/>
                  </a:lnTo>
                  <a:lnTo>
                    <a:pt x="0" y="1557338"/>
                  </a:lnTo>
                  <a:lnTo>
                    <a:pt x="26194" y="1495425"/>
                  </a:lnTo>
                  <a:lnTo>
                    <a:pt x="88106" y="1352550"/>
                  </a:lnTo>
                  <a:lnTo>
                    <a:pt x="140494" y="1202531"/>
                  </a:lnTo>
                  <a:lnTo>
                    <a:pt x="185737" y="1057275"/>
                  </a:lnTo>
                  <a:lnTo>
                    <a:pt x="228600" y="907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859889A7-9E92-44A5-B8C5-3912C34F24A4}"/>
                </a:ext>
              </a:extLst>
            </p:cNvPr>
            <p:cNvSpPr/>
            <p:nvPr/>
          </p:nvSpPr>
          <p:spPr>
            <a:xfrm>
              <a:off x="4533901" y="2176463"/>
              <a:ext cx="1509713" cy="406400"/>
            </a:xfrm>
            <a:custGeom>
              <a:avLst/>
              <a:gdLst>
                <a:gd name="connsiteX0" fmla="*/ 1031081 w 1509713"/>
                <a:gd name="connsiteY0" fmla="*/ 269081 h 407193"/>
                <a:gd name="connsiteX1" fmla="*/ 781050 w 1509713"/>
                <a:gd name="connsiteY1" fmla="*/ 297656 h 407193"/>
                <a:gd name="connsiteX2" fmla="*/ 616744 w 1509713"/>
                <a:gd name="connsiteY2" fmla="*/ 333375 h 407193"/>
                <a:gd name="connsiteX3" fmla="*/ 400050 w 1509713"/>
                <a:gd name="connsiteY3" fmla="*/ 373856 h 407193"/>
                <a:gd name="connsiteX4" fmla="*/ 238125 w 1509713"/>
                <a:gd name="connsiteY4" fmla="*/ 395287 h 407193"/>
                <a:gd name="connsiteX5" fmla="*/ 0 w 1509713"/>
                <a:gd name="connsiteY5" fmla="*/ 407193 h 407193"/>
                <a:gd name="connsiteX6" fmla="*/ 7144 w 1509713"/>
                <a:gd name="connsiteY6" fmla="*/ 242887 h 407193"/>
                <a:gd name="connsiteX7" fmla="*/ 126206 w 1509713"/>
                <a:gd name="connsiteY7" fmla="*/ 245268 h 407193"/>
                <a:gd name="connsiteX8" fmla="*/ 242888 w 1509713"/>
                <a:gd name="connsiteY8" fmla="*/ 238125 h 407193"/>
                <a:gd name="connsiteX9" fmla="*/ 407194 w 1509713"/>
                <a:gd name="connsiteY9" fmla="*/ 214312 h 407193"/>
                <a:gd name="connsiteX10" fmla="*/ 723900 w 1509713"/>
                <a:gd name="connsiteY10" fmla="*/ 152400 h 407193"/>
                <a:gd name="connsiteX11" fmla="*/ 921544 w 1509713"/>
                <a:gd name="connsiteY11" fmla="*/ 102393 h 407193"/>
                <a:gd name="connsiteX12" fmla="*/ 1045369 w 1509713"/>
                <a:gd name="connsiteY12" fmla="*/ 69056 h 407193"/>
                <a:gd name="connsiteX13" fmla="*/ 1102519 w 1509713"/>
                <a:gd name="connsiteY13" fmla="*/ 45243 h 407193"/>
                <a:gd name="connsiteX14" fmla="*/ 1200150 w 1509713"/>
                <a:gd name="connsiteY14" fmla="*/ 2381 h 407193"/>
                <a:gd name="connsiteX15" fmla="*/ 1240631 w 1509713"/>
                <a:gd name="connsiteY15" fmla="*/ 0 h 407193"/>
                <a:gd name="connsiteX16" fmla="*/ 1338263 w 1509713"/>
                <a:gd name="connsiteY16" fmla="*/ 14287 h 407193"/>
                <a:gd name="connsiteX17" fmla="*/ 1402556 w 1509713"/>
                <a:gd name="connsiteY17" fmla="*/ 26193 h 407193"/>
                <a:gd name="connsiteX18" fmla="*/ 1454944 w 1509713"/>
                <a:gd name="connsiteY18" fmla="*/ 47625 h 407193"/>
                <a:gd name="connsiteX19" fmla="*/ 1483519 w 1509713"/>
                <a:gd name="connsiteY19" fmla="*/ 69056 h 407193"/>
                <a:gd name="connsiteX20" fmla="*/ 1500188 w 1509713"/>
                <a:gd name="connsiteY20" fmla="*/ 83343 h 407193"/>
                <a:gd name="connsiteX21" fmla="*/ 1509713 w 1509713"/>
                <a:gd name="connsiteY21" fmla="*/ 104775 h 407193"/>
                <a:gd name="connsiteX22" fmla="*/ 1507331 w 1509713"/>
                <a:gd name="connsiteY22" fmla="*/ 126206 h 407193"/>
                <a:gd name="connsiteX23" fmla="*/ 1490663 w 1509713"/>
                <a:gd name="connsiteY23" fmla="*/ 150018 h 407193"/>
                <a:gd name="connsiteX24" fmla="*/ 1450181 w 1509713"/>
                <a:gd name="connsiteY24" fmla="*/ 180975 h 407193"/>
                <a:gd name="connsiteX25" fmla="*/ 1385888 w 1509713"/>
                <a:gd name="connsiteY25" fmla="*/ 209550 h 407193"/>
                <a:gd name="connsiteX26" fmla="*/ 1254919 w 1509713"/>
                <a:gd name="connsiteY26" fmla="*/ 235743 h 407193"/>
                <a:gd name="connsiteX27" fmla="*/ 1031081 w 1509713"/>
                <a:gd name="connsiteY27" fmla="*/ 269081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9713" h="407193">
                  <a:moveTo>
                    <a:pt x="1031081" y="269081"/>
                  </a:moveTo>
                  <a:lnTo>
                    <a:pt x="781050" y="297656"/>
                  </a:lnTo>
                  <a:lnTo>
                    <a:pt x="616744" y="333375"/>
                  </a:lnTo>
                  <a:lnTo>
                    <a:pt x="400050" y="373856"/>
                  </a:lnTo>
                  <a:lnTo>
                    <a:pt x="238125" y="395287"/>
                  </a:lnTo>
                  <a:lnTo>
                    <a:pt x="0" y="407193"/>
                  </a:lnTo>
                  <a:lnTo>
                    <a:pt x="7144" y="242887"/>
                  </a:lnTo>
                  <a:lnTo>
                    <a:pt x="126206" y="245268"/>
                  </a:lnTo>
                  <a:lnTo>
                    <a:pt x="242888" y="238125"/>
                  </a:lnTo>
                  <a:lnTo>
                    <a:pt x="407194" y="214312"/>
                  </a:lnTo>
                  <a:lnTo>
                    <a:pt x="723900" y="152400"/>
                  </a:lnTo>
                  <a:lnTo>
                    <a:pt x="921544" y="102393"/>
                  </a:lnTo>
                  <a:lnTo>
                    <a:pt x="1045369" y="69056"/>
                  </a:lnTo>
                  <a:lnTo>
                    <a:pt x="1102519" y="45243"/>
                  </a:lnTo>
                  <a:lnTo>
                    <a:pt x="1200150" y="2381"/>
                  </a:lnTo>
                  <a:lnTo>
                    <a:pt x="1240631" y="0"/>
                  </a:lnTo>
                  <a:lnTo>
                    <a:pt x="1338263" y="14287"/>
                  </a:lnTo>
                  <a:lnTo>
                    <a:pt x="1402556" y="26193"/>
                  </a:lnTo>
                  <a:lnTo>
                    <a:pt x="1454944" y="47625"/>
                  </a:lnTo>
                  <a:lnTo>
                    <a:pt x="1483519" y="69056"/>
                  </a:lnTo>
                  <a:lnTo>
                    <a:pt x="1500188" y="83343"/>
                  </a:lnTo>
                  <a:lnTo>
                    <a:pt x="1509713" y="104775"/>
                  </a:lnTo>
                  <a:lnTo>
                    <a:pt x="1507331" y="126206"/>
                  </a:lnTo>
                  <a:lnTo>
                    <a:pt x="1490663" y="150018"/>
                  </a:lnTo>
                  <a:lnTo>
                    <a:pt x="1450181" y="180975"/>
                  </a:lnTo>
                  <a:lnTo>
                    <a:pt x="1385888" y="209550"/>
                  </a:lnTo>
                  <a:lnTo>
                    <a:pt x="1254919" y="235743"/>
                  </a:lnTo>
                  <a:lnTo>
                    <a:pt x="1031081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AC2857FC-FADD-43FA-B5AA-C61D06B3FBF3}"/>
                </a:ext>
              </a:extLst>
            </p:cNvPr>
            <p:cNvSpPr/>
            <p:nvPr/>
          </p:nvSpPr>
          <p:spPr>
            <a:xfrm>
              <a:off x="5095875" y="2398713"/>
              <a:ext cx="325438" cy="965200"/>
            </a:xfrm>
            <a:custGeom>
              <a:avLst/>
              <a:gdLst>
                <a:gd name="connsiteX0" fmla="*/ 104775 w 326231"/>
                <a:gd name="connsiteY0" fmla="*/ 461962 h 966787"/>
                <a:gd name="connsiteX1" fmla="*/ 97631 w 326231"/>
                <a:gd name="connsiteY1" fmla="*/ 226219 h 966787"/>
                <a:gd name="connsiteX2" fmla="*/ 0 w 326231"/>
                <a:gd name="connsiteY2" fmla="*/ 73819 h 966787"/>
                <a:gd name="connsiteX3" fmla="*/ 202406 w 326231"/>
                <a:gd name="connsiteY3" fmla="*/ 0 h 966787"/>
                <a:gd name="connsiteX4" fmla="*/ 271463 w 326231"/>
                <a:gd name="connsiteY4" fmla="*/ 95250 h 966787"/>
                <a:gd name="connsiteX5" fmla="*/ 290513 w 326231"/>
                <a:gd name="connsiteY5" fmla="*/ 126206 h 966787"/>
                <a:gd name="connsiteX6" fmla="*/ 311944 w 326231"/>
                <a:gd name="connsiteY6" fmla="*/ 166687 h 966787"/>
                <a:gd name="connsiteX7" fmla="*/ 321469 w 326231"/>
                <a:gd name="connsiteY7" fmla="*/ 202406 h 966787"/>
                <a:gd name="connsiteX8" fmla="*/ 326231 w 326231"/>
                <a:gd name="connsiteY8" fmla="*/ 242887 h 966787"/>
                <a:gd name="connsiteX9" fmla="*/ 326231 w 326231"/>
                <a:gd name="connsiteY9" fmla="*/ 383381 h 966787"/>
                <a:gd name="connsiteX10" fmla="*/ 323850 w 326231"/>
                <a:gd name="connsiteY10" fmla="*/ 557212 h 966787"/>
                <a:gd name="connsiteX11" fmla="*/ 323850 w 326231"/>
                <a:gd name="connsiteY11" fmla="*/ 726281 h 966787"/>
                <a:gd name="connsiteX12" fmla="*/ 319088 w 326231"/>
                <a:gd name="connsiteY12" fmla="*/ 802481 h 966787"/>
                <a:gd name="connsiteX13" fmla="*/ 311944 w 326231"/>
                <a:gd name="connsiteY13" fmla="*/ 852487 h 966787"/>
                <a:gd name="connsiteX14" fmla="*/ 297656 w 326231"/>
                <a:gd name="connsiteY14" fmla="*/ 895350 h 966787"/>
                <a:gd name="connsiteX15" fmla="*/ 278606 w 326231"/>
                <a:gd name="connsiteY15" fmla="*/ 931069 h 966787"/>
                <a:gd name="connsiteX16" fmla="*/ 252413 w 326231"/>
                <a:gd name="connsiteY16" fmla="*/ 947737 h 966787"/>
                <a:gd name="connsiteX17" fmla="*/ 226219 w 326231"/>
                <a:gd name="connsiteY17" fmla="*/ 964406 h 966787"/>
                <a:gd name="connsiteX18" fmla="*/ 200025 w 326231"/>
                <a:gd name="connsiteY18" fmla="*/ 966787 h 966787"/>
                <a:gd name="connsiteX19" fmla="*/ 169069 w 326231"/>
                <a:gd name="connsiteY19" fmla="*/ 952500 h 966787"/>
                <a:gd name="connsiteX20" fmla="*/ 140494 w 326231"/>
                <a:gd name="connsiteY20" fmla="*/ 921544 h 966787"/>
                <a:gd name="connsiteX21" fmla="*/ 100013 w 326231"/>
                <a:gd name="connsiteY21" fmla="*/ 847725 h 966787"/>
                <a:gd name="connsiteX22" fmla="*/ 78581 w 326231"/>
                <a:gd name="connsiteY22" fmla="*/ 788194 h 966787"/>
                <a:gd name="connsiteX23" fmla="*/ 76200 w 326231"/>
                <a:gd name="connsiteY23" fmla="*/ 742950 h 966787"/>
                <a:gd name="connsiteX24" fmla="*/ 88106 w 326231"/>
                <a:gd name="connsiteY24" fmla="*/ 688181 h 966787"/>
                <a:gd name="connsiteX25" fmla="*/ 100013 w 326231"/>
                <a:gd name="connsiteY25" fmla="*/ 576262 h 966787"/>
                <a:gd name="connsiteX26" fmla="*/ 104775 w 326231"/>
                <a:gd name="connsiteY26" fmla="*/ 461962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6231" h="966787">
                  <a:moveTo>
                    <a:pt x="104775" y="461962"/>
                  </a:moveTo>
                  <a:lnTo>
                    <a:pt x="97631" y="226219"/>
                  </a:lnTo>
                  <a:lnTo>
                    <a:pt x="0" y="73819"/>
                  </a:lnTo>
                  <a:lnTo>
                    <a:pt x="202406" y="0"/>
                  </a:lnTo>
                  <a:lnTo>
                    <a:pt x="271463" y="95250"/>
                  </a:lnTo>
                  <a:lnTo>
                    <a:pt x="290513" y="126206"/>
                  </a:lnTo>
                  <a:lnTo>
                    <a:pt x="311944" y="166687"/>
                  </a:lnTo>
                  <a:lnTo>
                    <a:pt x="321469" y="202406"/>
                  </a:lnTo>
                  <a:lnTo>
                    <a:pt x="326231" y="242887"/>
                  </a:lnTo>
                  <a:lnTo>
                    <a:pt x="326231" y="383381"/>
                  </a:lnTo>
                  <a:cubicBezTo>
                    <a:pt x="325437" y="441325"/>
                    <a:pt x="324644" y="499268"/>
                    <a:pt x="323850" y="557212"/>
                  </a:cubicBezTo>
                  <a:lnTo>
                    <a:pt x="323850" y="726281"/>
                  </a:lnTo>
                  <a:lnTo>
                    <a:pt x="319088" y="802481"/>
                  </a:lnTo>
                  <a:lnTo>
                    <a:pt x="311944" y="852487"/>
                  </a:lnTo>
                  <a:lnTo>
                    <a:pt x="297656" y="895350"/>
                  </a:lnTo>
                  <a:lnTo>
                    <a:pt x="278606" y="931069"/>
                  </a:lnTo>
                  <a:lnTo>
                    <a:pt x="252413" y="947737"/>
                  </a:lnTo>
                  <a:lnTo>
                    <a:pt x="226219" y="964406"/>
                  </a:lnTo>
                  <a:lnTo>
                    <a:pt x="200025" y="966787"/>
                  </a:lnTo>
                  <a:lnTo>
                    <a:pt x="169069" y="952500"/>
                  </a:lnTo>
                  <a:lnTo>
                    <a:pt x="140494" y="921544"/>
                  </a:lnTo>
                  <a:lnTo>
                    <a:pt x="100013" y="847725"/>
                  </a:lnTo>
                  <a:lnTo>
                    <a:pt x="78581" y="788194"/>
                  </a:lnTo>
                  <a:lnTo>
                    <a:pt x="76200" y="742950"/>
                  </a:lnTo>
                  <a:lnTo>
                    <a:pt x="88106" y="688181"/>
                  </a:lnTo>
                  <a:lnTo>
                    <a:pt x="100013" y="576262"/>
                  </a:lnTo>
                  <a:cubicBezTo>
                    <a:pt x="100807" y="537368"/>
                    <a:pt x="101600" y="498475"/>
                    <a:pt x="104775" y="4619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63DD082A-017C-4862-98AB-52443F46DB71}"/>
                </a:ext>
              </a:extLst>
            </p:cNvPr>
            <p:cNvSpPr/>
            <p:nvPr/>
          </p:nvSpPr>
          <p:spPr>
            <a:xfrm>
              <a:off x="5894388" y="1931988"/>
              <a:ext cx="596900" cy="1401762"/>
            </a:xfrm>
            <a:custGeom>
              <a:avLst/>
              <a:gdLst>
                <a:gd name="connsiteX0" fmla="*/ 514350 w 597694"/>
                <a:gd name="connsiteY0" fmla="*/ 692944 h 1402556"/>
                <a:gd name="connsiteX1" fmla="*/ 421481 w 597694"/>
                <a:gd name="connsiteY1" fmla="*/ 919162 h 1402556"/>
                <a:gd name="connsiteX2" fmla="*/ 335756 w 597694"/>
                <a:gd name="connsiteY2" fmla="*/ 1071562 h 1402556"/>
                <a:gd name="connsiteX3" fmla="*/ 266700 w 597694"/>
                <a:gd name="connsiteY3" fmla="*/ 1173956 h 1402556"/>
                <a:gd name="connsiteX4" fmla="*/ 188119 w 597694"/>
                <a:gd name="connsiteY4" fmla="*/ 1271587 h 1402556"/>
                <a:gd name="connsiteX5" fmla="*/ 109537 w 597694"/>
                <a:gd name="connsiteY5" fmla="*/ 1347787 h 1402556"/>
                <a:gd name="connsiteX6" fmla="*/ 59531 w 597694"/>
                <a:gd name="connsiteY6" fmla="*/ 1388269 h 1402556"/>
                <a:gd name="connsiteX7" fmla="*/ 30956 w 597694"/>
                <a:gd name="connsiteY7" fmla="*/ 1402556 h 1402556"/>
                <a:gd name="connsiteX8" fmla="*/ 7144 w 597694"/>
                <a:gd name="connsiteY8" fmla="*/ 1402556 h 1402556"/>
                <a:gd name="connsiteX9" fmla="*/ 0 w 597694"/>
                <a:gd name="connsiteY9" fmla="*/ 1393031 h 1402556"/>
                <a:gd name="connsiteX10" fmla="*/ 0 w 597694"/>
                <a:gd name="connsiteY10" fmla="*/ 1376362 h 1402556"/>
                <a:gd name="connsiteX11" fmla="*/ 14287 w 597694"/>
                <a:gd name="connsiteY11" fmla="*/ 1340644 h 1402556"/>
                <a:gd name="connsiteX12" fmla="*/ 61912 w 597694"/>
                <a:gd name="connsiteY12" fmla="*/ 1276350 h 1402556"/>
                <a:gd name="connsiteX13" fmla="*/ 95250 w 597694"/>
                <a:gd name="connsiteY13" fmla="*/ 1226344 h 1402556"/>
                <a:gd name="connsiteX14" fmla="*/ 133350 w 597694"/>
                <a:gd name="connsiteY14" fmla="*/ 1147762 h 1402556"/>
                <a:gd name="connsiteX15" fmla="*/ 166687 w 597694"/>
                <a:gd name="connsiteY15" fmla="*/ 1069181 h 1402556"/>
                <a:gd name="connsiteX16" fmla="*/ 209550 w 597694"/>
                <a:gd name="connsiteY16" fmla="*/ 962025 h 1402556"/>
                <a:gd name="connsiteX17" fmla="*/ 238125 w 597694"/>
                <a:gd name="connsiteY17" fmla="*/ 876300 h 1402556"/>
                <a:gd name="connsiteX18" fmla="*/ 276225 w 597694"/>
                <a:gd name="connsiteY18" fmla="*/ 757237 h 1402556"/>
                <a:gd name="connsiteX19" fmla="*/ 297656 w 597694"/>
                <a:gd name="connsiteY19" fmla="*/ 638175 h 1402556"/>
                <a:gd name="connsiteX20" fmla="*/ 323850 w 597694"/>
                <a:gd name="connsiteY20" fmla="*/ 473869 h 1402556"/>
                <a:gd name="connsiteX21" fmla="*/ 330994 w 597694"/>
                <a:gd name="connsiteY21" fmla="*/ 340519 h 1402556"/>
                <a:gd name="connsiteX22" fmla="*/ 330994 w 597694"/>
                <a:gd name="connsiteY22" fmla="*/ 254794 h 1402556"/>
                <a:gd name="connsiteX23" fmla="*/ 323850 w 597694"/>
                <a:gd name="connsiteY23" fmla="*/ 221456 h 1402556"/>
                <a:gd name="connsiteX24" fmla="*/ 302419 w 597694"/>
                <a:gd name="connsiteY24" fmla="*/ 180975 h 1402556"/>
                <a:gd name="connsiteX25" fmla="*/ 266700 w 597694"/>
                <a:gd name="connsiteY25" fmla="*/ 133350 h 1402556"/>
                <a:gd name="connsiteX26" fmla="*/ 214312 w 597694"/>
                <a:gd name="connsiteY26" fmla="*/ 85725 h 1402556"/>
                <a:gd name="connsiteX27" fmla="*/ 178594 w 597694"/>
                <a:gd name="connsiteY27" fmla="*/ 54769 h 1402556"/>
                <a:gd name="connsiteX28" fmla="*/ 164306 w 597694"/>
                <a:gd name="connsiteY28" fmla="*/ 38100 h 1402556"/>
                <a:gd name="connsiteX29" fmla="*/ 161925 w 597694"/>
                <a:gd name="connsiteY29" fmla="*/ 19050 h 1402556"/>
                <a:gd name="connsiteX30" fmla="*/ 171450 w 597694"/>
                <a:gd name="connsiteY30" fmla="*/ 7144 h 1402556"/>
                <a:gd name="connsiteX31" fmla="*/ 188119 w 597694"/>
                <a:gd name="connsiteY31" fmla="*/ 0 h 1402556"/>
                <a:gd name="connsiteX32" fmla="*/ 245269 w 597694"/>
                <a:gd name="connsiteY32" fmla="*/ 0 h 1402556"/>
                <a:gd name="connsiteX33" fmla="*/ 307181 w 597694"/>
                <a:gd name="connsiteY33" fmla="*/ 7144 h 1402556"/>
                <a:gd name="connsiteX34" fmla="*/ 369094 w 597694"/>
                <a:gd name="connsiteY34" fmla="*/ 21431 h 1402556"/>
                <a:gd name="connsiteX35" fmla="*/ 445294 w 597694"/>
                <a:gd name="connsiteY35" fmla="*/ 42862 h 1402556"/>
                <a:gd name="connsiteX36" fmla="*/ 488156 w 597694"/>
                <a:gd name="connsiteY36" fmla="*/ 59531 h 1402556"/>
                <a:gd name="connsiteX37" fmla="*/ 514350 w 597694"/>
                <a:gd name="connsiteY37" fmla="*/ 80962 h 1402556"/>
                <a:gd name="connsiteX38" fmla="*/ 550069 w 597694"/>
                <a:gd name="connsiteY38" fmla="*/ 142875 h 1402556"/>
                <a:gd name="connsiteX39" fmla="*/ 573881 w 597694"/>
                <a:gd name="connsiteY39" fmla="*/ 188119 h 1402556"/>
                <a:gd name="connsiteX40" fmla="*/ 585787 w 597694"/>
                <a:gd name="connsiteY40" fmla="*/ 226219 h 1402556"/>
                <a:gd name="connsiteX41" fmla="*/ 595312 w 597694"/>
                <a:gd name="connsiteY41" fmla="*/ 269081 h 1402556"/>
                <a:gd name="connsiteX42" fmla="*/ 597694 w 597694"/>
                <a:gd name="connsiteY42" fmla="*/ 333375 h 1402556"/>
                <a:gd name="connsiteX43" fmla="*/ 585787 w 597694"/>
                <a:gd name="connsiteY43" fmla="*/ 442912 h 1402556"/>
                <a:gd name="connsiteX44" fmla="*/ 554831 w 597694"/>
                <a:gd name="connsiteY44" fmla="*/ 550069 h 1402556"/>
                <a:gd name="connsiteX45" fmla="*/ 514350 w 597694"/>
                <a:gd name="connsiteY45" fmla="*/ 692944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4" h="1402556">
                  <a:moveTo>
                    <a:pt x="514350" y="692944"/>
                  </a:moveTo>
                  <a:lnTo>
                    <a:pt x="421481" y="919162"/>
                  </a:lnTo>
                  <a:lnTo>
                    <a:pt x="335756" y="1071562"/>
                  </a:lnTo>
                  <a:lnTo>
                    <a:pt x="266700" y="1173956"/>
                  </a:lnTo>
                  <a:lnTo>
                    <a:pt x="188119" y="1271587"/>
                  </a:lnTo>
                  <a:lnTo>
                    <a:pt x="109537" y="1347787"/>
                  </a:lnTo>
                  <a:lnTo>
                    <a:pt x="59531" y="1388269"/>
                  </a:lnTo>
                  <a:lnTo>
                    <a:pt x="30956" y="1402556"/>
                  </a:lnTo>
                  <a:lnTo>
                    <a:pt x="7144" y="1402556"/>
                  </a:lnTo>
                  <a:lnTo>
                    <a:pt x="0" y="1393031"/>
                  </a:lnTo>
                  <a:lnTo>
                    <a:pt x="0" y="1376362"/>
                  </a:lnTo>
                  <a:lnTo>
                    <a:pt x="14287" y="1340644"/>
                  </a:lnTo>
                  <a:lnTo>
                    <a:pt x="61912" y="1276350"/>
                  </a:lnTo>
                  <a:lnTo>
                    <a:pt x="95250" y="1226344"/>
                  </a:lnTo>
                  <a:lnTo>
                    <a:pt x="133350" y="1147762"/>
                  </a:lnTo>
                  <a:lnTo>
                    <a:pt x="166687" y="1069181"/>
                  </a:lnTo>
                  <a:lnTo>
                    <a:pt x="209550" y="962025"/>
                  </a:lnTo>
                  <a:lnTo>
                    <a:pt x="238125" y="876300"/>
                  </a:lnTo>
                  <a:lnTo>
                    <a:pt x="276225" y="757237"/>
                  </a:lnTo>
                  <a:lnTo>
                    <a:pt x="297656" y="638175"/>
                  </a:lnTo>
                  <a:lnTo>
                    <a:pt x="323850" y="473869"/>
                  </a:lnTo>
                  <a:lnTo>
                    <a:pt x="330994" y="340519"/>
                  </a:lnTo>
                  <a:lnTo>
                    <a:pt x="330994" y="254794"/>
                  </a:lnTo>
                  <a:lnTo>
                    <a:pt x="323850" y="221456"/>
                  </a:lnTo>
                  <a:lnTo>
                    <a:pt x="302419" y="180975"/>
                  </a:lnTo>
                  <a:lnTo>
                    <a:pt x="266700" y="133350"/>
                  </a:lnTo>
                  <a:lnTo>
                    <a:pt x="214312" y="85725"/>
                  </a:lnTo>
                  <a:lnTo>
                    <a:pt x="178594" y="54769"/>
                  </a:lnTo>
                  <a:lnTo>
                    <a:pt x="164306" y="38100"/>
                  </a:lnTo>
                  <a:lnTo>
                    <a:pt x="161925" y="19050"/>
                  </a:lnTo>
                  <a:lnTo>
                    <a:pt x="171450" y="7144"/>
                  </a:lnTo>
                  <a:lnTo>
                    <a:pt x="188119" y="0"/>
                  </a:lnTo>
                  <a:lnTo>
                    <a:pt x="245269" y="0"/>
                  </a:lnTo>
                  <a:lnTo>
                    <a:pt x="307181" y="7144"/>
                  </a:lnTo>
                  <a:lnTo>
                    <a:pt x="369094" y="21431"/>
                  </a:lnTo>
                  <a:lnTo>
                    <a:pt x="445294" y="42862"/>
                  </a:lnTo>
                  <a:lnTo>
                    <a:pt x="488156" y="59531"/>
                  </a:lnTo>
                  <a:lnTo>
                    <a:pt x="514350" y="80962"/>
                  </a:lnTo>
                  <a:lnTo>
                    <a:pt x="550069" y="142875"/>
                  </a:lnTo>
                  <a:lnTo>
                    <a:pt x="573881" y="188119"/>
                  </a:lnTo>
                  <a:lnTo>
                    <a:pt x="585787" y="226219"/>
                  </a:lnTo>
                  <a:lnTo>
                    <a:pt x="595312" y="269081"/>
                  </a:lnTo>
                  <a:lnTo>
                    <a:pt x="597694" y="333375"/>
                  </a:lnTo>
                  <a:lnTo>
                    <a:pt x="585787" y="442912"/>
                  </a:lnTo>
                  <a:lnTo>
                    <a:pt x="554831" y="550069"/>
                  </a:lnTo>
                  <a:lnTo>
                    <a:pt x="514350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5EC34F02-BFC3-4C27-BB63-AD426BFDD54A}"/>
                </a:ext>
              </a:extLst>
            </p:cNvPr>
            <p:cNvSpPr/>
            <p:nvPr/>
          </p:nvSpPr>
          <p:spPr>
            <a:xfrm>
              <a:off x="6410326" y="2062163"/>
              <a:ext cx="1571625" cy="387350"/>
            </a:xfrm>
            <a:custGeom>
              <a:avLst/>
              <a:gdLst>
                <a:gd name="connsiteX0" fmla="*/ 1052513 w 1571625"/>
                <a:gd name="connsiteY0" fmla="*/ 254793 h 388143"/>
                <a:gd name="connsiteX1" fmla="*/ 795338 w 1571625"/>
                <a:gd name="connsiteY1" fmla="*/ 302418 h 388143"/>
                <a:gd name="connsiteX2" fmla="*/ 592931 w 1571625"/>
                <a:gd name="connsiteY2" fmla="*/ 335756 h 388143"/>
                <a:gd name="connsiteX3" fmla="*/ 388144 w 1571625"/>
                <a:gd name="connsiteY3" fmla="*/ 364331 h 388143"/>
                <a:gd name="connsiteX4" fmla="*/ 252413 w 1571625"/>
                <a:gd name="connsiteY4" fmla="*/ 388143 h 388143"/>
                <a:gd name="connsiteX5" fmla="*/ 223838 w 1571625"/>
                <a:gd name="connsiteY5" fmla="*/ 388143 h 388143"/>
                <a:gd name="connsiteX6" fmla="*/ 142875 w 1571625"/>
                <a:gd name="connsiteY6" fmla="*/ 371475 h 388143"/>
                <a:gd name="connsiteX7" fmla="*/ 0 w 1571625"/>
                <a:gd name="connsiteY7" fmla="*/ 326231 h 388143"/>
                <a:gd name="connsiteX8" fmla="*/ 14288 w 1571625"/>
                <a:gd name="connsiteY8" fmla="*/ 169068 h 388143"/>
                <a:gd name="connsiteX9" fmla="*/ 130969 w 1571625"/>
                <a:gd name="connsiteY9" fmla="*/ 195262 h 388143"/>
                <a:gd name="connsiteX10" fmla="*/ 214313 w 1571625"/>
                <a:gd name="connsiteY10" fmla="*/ 204787 h 388143"/>
                <a:gd name="connsiteX11" fmla="*/ 280988 w 1571625"/>
                <a:gd name="connsiteY11" fmla="*/ 207168 h 388143"/>
                <a:gd name="connsiteX12" fmla="*/ 361950 w 1571625"/>
                <a:gd name="connsiteY12" fmla="*/ 204787 h 388143"/>
                <a:gd name="connsiteX13" fmla="*/ 535781 w 1571625"/>
                <a:gd name="connsiteY13" fmla="*/ 176212 h 388143"/>
                <a:gd name="connsiteX14" fmla="*/ 792956 w 1571625"/>
                <a:gd name="connsiteY14" fmla="*/ 121443 h 388143"/>
                <a:gd name="connsiteX15" fmla="*/ 1062038 w 1571625"/>
                <a:gd name="connsiteY15" fmla="*/ 54768 h 388143"/>
                <a:gd name="connsiteX16" fmla="*/ 1262063 w 1571625"/>
                <a:gd name="connsiteY16" fmla="*/ 0 h 388143"/>
                <a:gd name="connsiteX17" fmla="*/ 1302544 w 1571625"/>
                <a:gd name="connsiteY17" fmla="*/ 0 h 388143"/>
                <a:gd name="connsiteX18" fmla="*/ 1366838 w 1571625"/>
                <a:gd name="connsiteY18" fmla="*/ 9525 h 388143"/>
                <a:gd name="connsiteX19" fmla="*/ 1435894 w 1571625"/>
                <a:gd name="connsiteY19" fmla="*/ 28575 h 388143"/>
                <a:gd name="connsiteX20" fmla="*/ 1483519 w 1571625"/>
                <a:gd name="connsiteY20" fmla="*/ 47625 h 388143"/>
                <a:gd name="connsiteX21" fmla="*/ 1509713 w 1571625"/>
                <a:gd name="connsiteY21" fmla="*/ 64293 h 388143"/>
                <a:gd name="connsiteX22" fmla="*/ 1538288 w 1571625"/>
                <a:gd name="connsiteY22" fmla="*/ 88106 h 388143"/>
                <a:gd name="connsiteX23" fmla="*/ 1550194 w 1571625"/>
                <a:gd name="connsiteY23" fmla="*/ 100012 h 388143"/>
                <a:gd name="connsiteX24" fmla="*/ 1562100 w 1571625"/>
                <a:gd name="connsiteY24" fmla="*/ 116681 h 388143"/>
                <a:gd name="connsiteX25" fmla="*/ 1571625 w 1571625"/>
                <a:gd name="connsiteY25" fmla="*/ 140493 h 388143"/>
                <a:gd name="connsiteX26" fmla="*/ 1571625 w 1571625"/>
                <a:gd name="connsiteY26" fmla="*/ 159543 h 388143"/>
                <a:gd name="connsiteX27" fmla="*/ 1552575 w 1571625"/>
                <a:gd name="connsiteY27" fmla="*/ 176212 h 388143"/>
                <a:gd name="connsiteX28" fmla="*/ 1504950 w 1571625"/>
                <a:gd name="connsiteY28" fmla="*/ 195262 h 388143"/>
                <a:gd name="connsiteX29" fmla="*/ 1393031 w 1571625"/>
                <a:gd name="connsiteY29" fmla="*/ 211931 h 388143"/>
                <a:gd name="connsiteX30" fmla="*/ 1052513 w 1571625"/>
                <a:gd name="connsiteY30" fmla="*/ 254793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1625" h="388143">
                  <a:moveTo>
                    <a:pt x="1052513" y="254793"/>
                  </a:moveTo>
                  <a:lnTo>
                    <a:pt x="795338" y="302418"/>
                  </a:lnTo>
                  <a:lnTo>
                    <a:pt x="592931" y="335756"/>
                  </a:lnTo>
                  <a:lnTo>
                    <a:pt x="388144" y="364331"/>
                  </a:lnTo>
                  <a:lnTo>
                    <a:pt x="252413" y="388143"/>
                  </a:lnTo>
                  <a:lnTo>
                    <a:pt x="223838" y="388143"/>
                  </a:lnTo>
                  <a:lnTo>
                    <a:pt x="142875" y="371475"/>
                  </a:lnTo>
                  <a:lnTo>
                    <a:pt x="0" y="326231"/>
                  </a:lnTo>
                  <a:lnTo>
                    <a:pt x="14288" y="169068"/>
                  </a:lnTo>
                  <a:lnTo>
                    <a:pt x="130969" y="195262"/>
                  </a:lnTo>
                  <a:lnTo>
                    <a:pt x="214313" y="204787"/>
                  </a:lnTo>
                  <a:lnTo>
                    <a:pt x="280988" y="207168"/>
                  </a:lnTo>
                  <a:lnTo>
                    <a:pt x="361950" y="204787"/>
                  </a:lnTo>
                  <a:lnTo>
                    <a:pt x="535781" y="176212"/>
                  </a:lnTo>
                  <a:lnTo>
                    <a:pt x="792956" y="121443"/>
                  </a:lnTo>
                  <a:lnTo>
                    <a:pt x="1062038" y="54768"/>
                  </a:lnTo>
                  <a:lnTo>
                    <a:pt x="1262063" y="0"/>
                  </a:lnTo>
                  <a:lnTo>
                    <a:pt x="1302544" y="0"/>
                  </a:lnTo>
                  <a:lnTo>
                    <a:pt x="1366838" y="9525"/>
                  </a:lnTo>
                  <a:lnTo>
                    <a:pt x="1435894" y="28575"/>
                  </a:lnTo>
                  <a:lnTo>
                    <a:pt x="1483519" y="47625"/>
                  </a:lnTo>
                  <a:lnTo>
                    <a:pt x="1509713" y="64293"/>
                  </a:lnTo>
                  <a:lnTo>
                    <a:pt x="1538288" y="88106"/>
                  </a:lnTo>
                  <a:lnTo>
                    <a:pt x="1550194" y="100012"/>
                  </a:lnTo>
                  <a:lnTo>
                    <a:pt x="1562100" y="116681"/>
                  </a:lnTo>
                  <a:lnTo>
                    <a:pt x="1571625" y="140493"/>
                  </a:lnTo>
                  <a:lnTo>
                    <a:pt x="1571625" y="159543"/>
                  </a:lnTo>
                  <a:lnTo>
                    <a:pt x="1552575" y="176212"/>
                  </a:lnTo>
                  <a:lnTo>
                    <a:pt x="1504950" y="195262"/>
                  </a:lnTo>
                  <a:lnTo>
                    <a:pt x="1393031" y="211931"/>
                  </a:lnTo>
                  <a:lnTo>
                    <a:pt x="1052513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9881CEE1-0B82-4ECB-88AB-F2E2A3D4B149}"/>
                </a:ext>
              </a:extLst>
            </p:cNvPr>
            <p:cNvSpPr/>
            <p:nvPr/>
          </p:nvSpPr>
          <p:spPr>
            <a:xfrm>
              <a:off x="6958014" y="2303463"/>
              <a:ext cx="338137" cy="946150"/>
            </a:xfrm>
            <a:custGeom>
              <a:avLst/>
              <a:gdLst>
                <a:gd name="connsiteX0" fmla="*/ 90487 w 338137"/>
                <a:gd name="connsiteY0" fmla="*/ 535781 h 947737"/>
                <a:gd name="connsiteX1" fmla="*/ 90487 w 338137"/>
                <a:gd name="connsiteY1" fmla="*/ 300037 h 947737"/>
                <a:gd name="connsiteX2" fmla="*/ 80962 w 338137"/>
                <a:gd name="connsiteY2" fmla="*/ 242887 h 947737"/>
                <a:gd name="connsiteX3" fmla="*/ 57150 w 338137"/>
                <a:gd name="connsiteY3" fmla="*/ 173831 h 947737"/>
                <a:gd name="connsiteX4" fmla="*/ 0 w 338137"/>
                <a:gd name="connsiteY4" fmla="*/ 57150 h 947737"/>
                <a:gd name="connsiteX5" fmla="*/ 233362 w 338137"/>
                <a:gd name="connsiteY5" fmla="*/ 0 h 947737"/>
                <a:gd name="connsiteX6" fmla="*/ 290512 w 338137"/>
                <a:gd name="connsiteY6" fmla="*/ 80962 h 947737"/>
                <a:gd name="connsiteX7" fmla="*/ 309562 w 338137"/>
                <a:gd name="connsiteY7" fmla="*/ 107156 h 947737"/>
                <a:gd name="connsiteX8" fmla="*/ 323850 w 338137"/>
                <a:gd name="connsiteY8" fmla="*/ 138112 h 947737"/>
                <a:gd name="connsiteX9" fmla="*/ 333375 w 338137"/>
                <a:gd name="connsiteY9" fmla="*/ 176212 h 947737"/>
                <a:gd name="connsiteX10" fmla="*/ 338137 w 338137"/>
                <a:gd name="connsiteY10" fmla="*/ 216694 h 947737"/>
                <a:gd name="connsiteX11" fmla="*/ 338137 w 338137"/>
                <a:gd name="connsiteY11" fmla="*/ 316706 h 947737"/>
                <a:gd name="connsiteX12" fmla="*/ 330993 w 338137"/>
                <a:gd name="connsiteY12" fmla="*/ 519112 h 947737"/>
                <a:gd name="connsiteX13" fmla="*/ 330993 w 338137"/>
                <a:gd name="connsiteY13" fmla="*/ 626269 h 947737"/>
                <a:gd name="connsiteX14" fmla="*/ 321468 w 338137"/>
                <a:gd name="connsiteY14" fmla="*/ 754856 h 947737"/>
                <a:gd name="connsiteX15" fmla="*/ 314325 w 338137"/>
                <a:gd name="connsiteY15" fmla="*/ 842962 h 947737"/>
                <a:gd name="connsiteX16" fmla="*/ 304800 w 338137"/>
                <a:gd name="connsiteY16" fmla="*/ 883444 h 947737"/>
                <a:gd name="connsiteX17" fmla="*/ 283368 w 338137"/>
                <a:gd name="connsiteY17" fmla="*/ 912019 h 947737"/>
                <a:gd name="connsiteX18" fmla="*/ 257175 w 338137"/>
                <a:gd name="connsiteY18" fmla="*/ 935831 h 947737"/>
                <a:gd name="connsiteX19" fmla="*/ 235743 w 338137"/>
                <a:gd name="connsiteY19" fmla="*/ 945356 h 947737"/>
                <a:gd name="connsiteX20" fmla="*/ 214312 w 338137"/>
                <a:gd name="connsiteY20" fmla="*/ 947737 h 947737"/>
                <a:gd name="connsiteX21" fmla="*/ 178593 w 338137"/>
                <a:gd name="connsiteY21" fmla="*/ 940594 h 947737"/>
                <a:gd name="connsiteX22" fmla="*/ 159543 w 338137"/>
                <a:gd name="connsiteY22" fmla="*/ 931069 h 947737"/>
                <a:gd name="connsiteX23" fmla="*/ 140493 w 338137"/>
                <a:gd name="connsiteY23" fmla="*/ 914400 h 947737"/>
                <a:gd name="connsiteX24" fmla="*/ 123825 w 338137"/>
                <a:gd name="connsiteY24" fmla="*/ 890587 h 947737"/>
                <a:gd name="connsiteX25" fmla="*/ 109537 w 338137"/>
                <a:gd name="connsiteY25" fmla="*/ 847725 h 947737"/>
                <a:gd name="connsiteX26" fmla="*/ 95250 w 338137"/>
                <a:gd name="connsiteY26" fmla="*/ 776287 h 947737"/>
                <a:gd name="connsiteX27" fmla="*/ 88106 w 338137"/>
                <a:gd name="connsiteY27" fmla="*/ 688181 h 947737"/>
                <a:gd name="connsiteX28" fmla="*/ 90487 w 338137"/>
                <a:gd name="connsiteY28" fmla="*/ 53578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8137" h="947737">
                  <a:moveTo>
                    <a:pt x="90487" y="535781"/>
                  </a:moveTo>
                  <a:lnTo>
                    <a:pt x="90487" y="300037"/>
                  </a:lnTo>
                  <a:lnTo>
                    <a:pt x="80962" y="242887"/>
                  </a:lnTo>
                  <a:lnTo>
                    <a:pt x="57150" y="173831"/>
                  </a:lnTo>
                  <a:lnTo>
                    <a:pt x="0" y="57150"/>
                  </a:lnTo>
                  <a:lnTo>
                    <a:pt x="233362" y="0"/>
                  </a:lnTo>
                  <a:lnTo>
                    <a:pt x="290512" y="80962"/>
                  </a:lnTo>
                  <a:lnTo>
                    <a:pt x="309562" y="107156"/>
                  </a:lnTo>
                  <a:lnTo>
                    <a:pt x="323850" y="138112"/>
                  </a:lnTo>
                  <a:lnTo>
                    <a:pt x="333375" y="176212"/>
                  </a:lnTo>
                  <a:lnTo>
                    <a:pt x="338137" y="216694"/>
                  </a:lnTo>
                  <a:lnTo>
                    <a:pt x="338137" y="316706"/>
                  </a:lnTo>
                  <a:lnTo>
                    <a:pt x="330993" y="519112"/>
                  </a:lnTo>
                  <a:lnTo>
                    <a:pt x="330993" y="626269"/>
                  </a:lnTo>
                  <a:lnTo>
                    <a:pt x="321468" y="754856"/>
                  </a:lnTo>
                  <a:lnTo>
                    <a:pt x="314325" y="842962"/>
                  </a:lnTo>
                  <a:lnTo>
                    <a:pt x="304800" y="883444"/>
                  </a:lnTo>
                  <a:lnTo>
                    <a:pt x="283368" y="912019"/>
                  </a:lnTo>
                  <a:lnTo>
                    <a:pt x="257175" y="935831"/>
                  </a:lnTo>
                  <a:lnTo>
                    <a:pt x="235743" y="945356"/>
                  </a:lnTo>
                  <a:lnTo>
                    <a:pt x="214312" y="947737"/>
                  </a:lnTo>
                  <a:lnTo>
                    <a:pt x="178593" y="940594"/>
                  </a:lnTo>
                  <a:lnTo>
                    <a:pt x="159543" y="931069"/>
                  </a:lnTo>
                  <a:lnTo>
                    <a:pt x="140493" y="914400"/>
                  </a:lnTo>
                  <a:lnTo>
                    <a:pt x="123825" y="890587"/>
                  </a:lnTo>
                  <a:lnTo>
                    <a:pt x="109537" y="847725"/>
                  </a:lnTo>
                  <a:lnTo>
                    <a:pt x="95250" y="776287"/>
                  </a:lnTo>
                  <a:lnTo>
                    <a:pt x="88106" y="688181"/>
                  </a:lnTo>
                  <a:cubicBezTo>
                    <a:pt x="88900" y="633412"/>
                    <a:pt x="89693" y="578644"/>
                    <a:pt x="90487" y="5357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F4A69A73-C3CD-4D1B-A9E5-668F1E30A66A}"/>
                </a:ext>
              </a:extLst>
            </p:cNvPr>
            <p:cNvSpPr/>
            <p:nvPr/>
          </p:nvSpPr>
          <p:spPr>
            <a:xfrm>
              <a:off x="5135564" y="3263901"/>
              <a:ext cx="2066925" cy="1928813"/>
            </a:xfrm>
            <a:custGeom>
              <a:avLst/>
              <a:gdLst>
                <a:gd name="connsiteX0" fmla="*/ 934441 w 2066794"/>
                <a:gd name="connsiteY0" fmla="*/ 285593 h 1929008"/>
                <a:gd name="connsiteX1" fmla="*/ 598744 w 2066794"/>
                <a:gd name="connsiteY1" fmla="*/ 330687 h 1929008"/>
                <a:gd name="connsiteX2" fmla="*/ 378286 w 2066794"/>
                <a:gd name="connsiteY2" fmla="*/ 353234 h 1929008"/>
                <a:gd name="connsiteX3" fmla="*/ 82671 w 2066794"/>
                <a:gd name="connsiteY3" fmla="*/ 373275 h 1929008"/>
                <a:gd name="connsiteX4" fmla="*/ 0 w 2066794"/>
                <a:gd name="connsiteY4" fmla="*/ 232984 h 1929008"/>
                <a:gd name="connsiteX5" fmla="*/ 175364 w 2066794"/>
                <a:gd name="connsiteY5" fmla="*/ 232984 h 1929008"/>
                <a:gd name="connsiteX6" fmla="*/ 378286 w 2066794"/>
                <a:gd name="connsiteY6" fmla="*/ 225468 h 1929008"/>
                <a:gd name="connsiteX7" fmla="*/ 593733 w 2066794"/>
                <a:gd name="connsiteY7" fmla="*/ 202921 h 1929008"/>
                <a:gd name="connsiteX8" fmla="*/ 849264 w 2066794"/>
                <a:gd name="connsiteY8" fmla="*/ 172859 h 1929008"/>
                <a:gd name="connsiteX9" fmla="*/ 1255107 w 2066794"/>
                <a:gd name="connsiteY9" fmla="*/ 110229 h 1929008"/>
                <a:gd name="connsiteX10" fmla="*/ 1580784 w 2066794"/>
                <a:gd name="connsiteY10" fmla="*/ 55114 h 1929008"/>
                <a:gd name="connsiteX11" fmla="*/ 1595815 w 2066794"/>
                <a:gd name="connsiteY11" fmla="*/ 40083 h 1929008"/>
                <a:gd name="connsiteX12" fmla="*/ 1625878 w 2066794"/>
                <a:gd name="connsiteY12" fmla="*/ 17536 h 1929008"/>
                <a:gd name="connsiteX13" fmla="*/ 1655940 w 2066794"/>
                <a:gd name="connsiteY13" fmla="*/ 7515 h 1929008"/>
                <a:gd name="connsiteX14" fmla="*/ 1718570 w 2066794"/>
                <a:gd name="connsiteY14" fmla="*/ 0 h 1929008"/>
                <a:gd name="connsiteX15" fmla="*/ 1756149 w 2066794"/>
                <a:gd name="connsiteY15" fmla="*/ 7515 h 1929008"/>
                <a:gd name="connsiteX16" fmla="*/ 1816274 w 2066794"/>
                <a:gd name="connsiteY16" fmla="*/ 40083 h 1929008"/>
                <a:gd name="connsiteX17" fmla="*/ 1873893 w 2066794"/>
                <a:gd name="connsiteY17" fmla="*/ 75156 h 1929008"/>
                <a:gd name="connsiteX18" fmla="*/ 1939029 w 2066794"/>
                <a:gd name="connsiteY18" fmla="*/ 112734 h 1929008"/>
                <a:gd name="connsiteX19" fmla="*/ 1991638 w 2066794"/>
                <a:gd name="connsiteY19" fmla="*/ 155322 h 1929008"/>
                <a:gd name="connsiteX20" fmla="*/ 2021700 w 2066794"/>
                <a:gd name="connsiteY20" fmla="*/ 185385 h 1929008"/>
                <a:gd name="connsiteX21" fmla="*/ 2046752 w 2066794"/>
                <a:gd name="connsiteY21" fmla="*/ 222963 h 1929008"/>
                <a:gd name="connsiteX22" fmla="*/ 2059278 w 2066794"/>
                <a:gd name="connsiteY22" fmla="*/ 245510 h 1929008"/>
                <a:gd name="connsiteX23" fmla="*/ 2066794 w 2066794"/>
                <a:gd name="connsiteY23" fmla="*/ 280583 h 1929008"/>
                <a:gd name="connsiteX24" fmla="*/ 2056773 w 2066794"/>
                <a:gd name="connsiteY24" fmla="*/ 313150 h 1929008"/>
                <a:gd name="connsiteX25" fmla="*/ 2041742 w 2066794"/>
                <a:gd name="connsiteY25" fmla="*/ 340708 h 1929008"/>
                <a:gd name="connsiteX26" fmla="*/ 2019195 w 2066794"/>
                <a:gd name="connsiteY26" fmla="*/ 368265 h 1929008"/>
                <a:gd name="connsiteX27" fmla="*/ 2001659 w 2066794"/>
                <a:gd name="connsiteY27" fmla="*/ 415864 h 1929008"/>
                <a:gd name="connsiteX28" fmla="*/ 1994143 w 2066794"/>
                <a:gd name="connsiteY28" fmla="*/ 789139 h 1929008"/>
                <a:gd name="connsiteX29" fmla="*/ 1989133 w 2066794"/>
                <a:gd name="connsiteY29" fmla="*/ 1147384 h 1929008"/>
                <a:gd name="connsiteX30" fmla="*/ 1984122 w 2066794"/>
                <a:gd name="connsiteY30" fmla="*/ 1453019 h 1929008"/>
                <a:gd name="connsiteX31" fmla="*/ 1979112 w 2066794"/>
                <a:gd name="connsiteY31" fmla="*/ 1675982 h 1929008"/>
                <a:gd name="connsiteX32" fmla="*/ 1974101 w 2066794"/>
                <a:gd name="connsiteY32" fmla="*/ 1796232 h 1929008"/>
                <a:gd name="connsiteX33" fmla="*/ 1964081 w 2066794"/>
                <a:gd name="connsiteY33" fmla="*/ 1838821 h 1929008"/>
                <a:gd name="connsiteX34" fmla="*/ 1946544 w 2066794"/>
                <a:gd name="connsiteY34" fmla="*/ 1876399 h 1929008"/>
                <a:gd name="connsiteX35" fmla="*/ 1918987 w 2066794"/>
                <a:gd name="connsiteY35" fmla="*/ 1908966 h 1929008"/>
                <a:gd name="connsiteX36" fmla="*/ 1886419 w 2066794"/>
                <a:gd name="connsiteY36" fmla="*/ 1923998 h 1929008"/>
                <a:gd name="connsiteX37" fmla="*/ 1861367 w 2066794"/>
                <a:gd name="connsiteY37" fmla="*/ 1929008 h 1929008"/>
                <a:gd name="connsiteX38" fmla="*/ 1811263 w 2066794"/>
                <a:gd name="connsiteY38" fmla="*/ 1923998 h 1929008"/>
                <a:gd name="connsiteX39" fmla="*/ 1753643 w 2066794"/>
                <a:gd name="connsiteY39" fmla="*/ 1906461 h 1929008"/>
                <a:gd name="connsiteX40" fmla="*/ 1723581 w 2066794"/>
                <a:gd name="connsiteY40" fmla="*/ 1893935 h 1929008"/>
                <a:gd name="connsiteX41" fmla="*/ 1703539 w 2066794"/>
                <a:gd name="connsiteY41" fmla="*/ 1873893 h 1929008"/>
                <a:gd name="connsiteX42" fmla="*/ 1691013 w 2066794"/>
                <a:gd name="connsiteY42" fmla="*/ 1853852 h 1929008"/>
                <a:gd name="connsiteX43" fmla="*/ 1680992 w 2066794"/>
                <a:gd name="connsiteY43" fmla="*/ 1803748 h 1929008"/>
                <a:gd name="connsiteX44" fmla="*/ 1736107 w 2066794"/>
                <a:gd name="connsiteY44" fmla="*/ 1663456 h 1929008"/>
                <a:gd name="connsiteX45" fmla="*/ 1733602 w 2066794"/>
                <a:gd name="connsiteY45" fmla="*/ 1227550 h 1929008"/>
                <a:gd name="connsiteX46" fmla="*/ 1736107 w 2066794"/>
                <a:gd name="connsiteY46" fmla="*/ 1074733 h 1929008"/>
                <a:gd name="connsiteX47" fmla="*/ 1733602 w 2066794"/>
                <a:gd name="connsiteY47" fmla="*/ 716489 h 1929008"/>
                <a:gd name="connsiteX48" fmla="*/ 1733602 w 2066794"/>
                <a:gd name="connsiteY48" fmla="*/ 521082 h 1929008"/>
                <a:gd name="connsiteX49" fmla="*/ 1733602 w 2066794"/>
                <a:gd name="connsiteY49" fmla="*/ 395822 h 1929008"/>
                <a:gd name="connsiteX50" fmla="*/ 1726086 w 2066794"/>
                <a:gd name="connsiteY50" fmla="*/ 290604 h 1929008"/>
                <a:gd name="connsiteX51" fmla="*/ 1713560 w 2066794"/>
                <a:gd name="connsiteY51" fmla="*/ 232984 h 1929008"/>
                <a:gd name="connsiteX52" fmla="*/ 1701034 w 2066794"/>
                <a:gd name="connsiteY52" fmla="*/ 207932 h 1929008"/>
                <a:gd name="connsiteX53" fmla="*/ 1686003 w 2066794"/>
                <a:gd name="connsiteY53" fmla="*/ 197911 h 1929008"/>
                <a:gd name="connsiteX54" fmla="*/ 1653435 w 2066794"/>
                <a:gd name="connsiteY54" fmla="*/ 185385 h 1929008"/>
                <a:gd name="connsiteX55" fmla="*/ 1595815 w 2066794"/>
                <a:gd name="connsiteY55" fmla="*/ 187890 h 1929008"/>
                <a:gd name="connsiteX56" fmla="*/ 1430472 w 2066794"/>
                <a:gd name="connsiteY56" fmla="*/ 212942 h 1929008"/>
                <a:gd name="connsiteX57" fmla="*/ 934441 w 2066794"/>
                <a:gd name="connsiteY57" fmla="*/ 285593 h 192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66794" h="1929008">
                  <a:moveTo>
                    <a:pt x="934441" y="285593"/>
                  </a:moveTo>
                  <a:lnTo>
                    <a:pt x="598744" y="330687"/>
                  </a:lnTo>
                  <a:lnTo>
                    <a:pt x="378286" y="353234"/>
                  </a:lnTo>
                  <a:lnTo>
                    <a:pt x="82671" y="373275"/>
                  </a:lnTo>
                  <a:lnTo>
                    <a:pt x="0" y="232984"/>
                  </a:lnTo>
                  <a:lnTo>
                    <a:pt x="175364" y="232984"/>
                  </a:lnTo>
                  <a:lnTo>
                    <a:pt x="378286" y="225468"/>
                  </a:lnTo>
                  <a:lnTo>
                    <a:pt x="593733" y="202921"/>
                  </a:lnTo>
                  <a:lnTo>
                    <a:pt x="849264" y="172859"/>
                  </a:lnTo>
                  <a:lnTo>
                    <a:pt x="1255107" y="110229"/>
                  </a:lnTo>
                  <a:lnTo>
                    <a:pt x="1580784" y="55114"/>
                  </a:lnTo>
                  <a:lnTo>
                    <a:pt x="1595815" y="40083"/>
                  </a:lnTo>
                  <a:lnTo>
                    <a:pt x="1625878" y="17536"/>
                  </a:lnTo>
                  <a:lnTo>
                    <a:pt x="1655940" y="7515"/>
                  </a:lnTo>
                  <a:lnTo>
                    <a:pt x="1718570" y="0"/>
                  </a:lnTo>
                  <a:lnTo>
                    <a:pt x="1756149" y="7515"/>
                  </a:lnTo>
                  <a:lnTo>
                    <a:pt x="1816274" y="40083"/>
                  </a:lnTo>
                  <a:lnTo>
                    <a:pt x="1873893" y="75156"/>
                  </a:lnTo>
                  <a:lnTo>
                    <a:pt x="1939029" y="112734"/>
                  </a:lnTo>
                  <a:lnTo>
                    <a:pt x="1991638" y="155322"/>
                  </a:lnTo>
                  <a:lnTo>
                    <a:pt x="2021700" y="185385"/>
                  </a:lnTo>
                  <a:lnTo>
                    <a:pt x="2046752" y="222963"/>
                  </a:lnTo>
                  <a:lnTo>
                    <a:pt x="2059278" y="245510"/>
                  </a:lnTo>
                  <a:lnTo>
                    <a:pt x="2066794" y="280583"/>
                  </a:lnTo>
                  <a:lnTo>
                    <a:pt x="2056773" y="313150"/>
                  </a:lnTo>
                  <a:lnTo>
                    <a:pt x="2041742" y="340708"/>
                  </a:lnTo>
                  <a:lnTo>
                    <a:pt x="2019195" y="368265"/>
                  </a:lnTo>
                  <a:lnTo>
                    <a:pt x="2001659" y="415864"/>
                  </a:lnTo>
                  <a:lnTo>
                    <a:pt x="1994143" y="789139"/>
                  </a:lnTo>
                  <a:lnTo>
                    <a:pt x="1989133" y="1147384"/>
                  </a:lnTo>
                  <a:cubicBezTo>
                    <a:pt x="1987463" y="1249262"/>
                    <a:pt x="1985792" y="1351141"/>
                    <a:pt x="1984122" y="1453019"/>
                  </a:cubicBezTo>
                  <a:lnTo>
                    <a:pt x="1979112" y="1675982"/>
                  </a:lnTo>
                  <a:lnTo>
                    <a:pt x="1974101" y="1796232"/>
                  </a:lnTo>
                  <a:lnTo>
                    <a:pt x="1964081" y="1838821"/>
                  </a:lnTo>
                  <a:lnTo>
                    <a:pt x="1946544" y="1876399"/>
                  </a:lnTo>
                  <a:lnTo>
                    <a:pt x="1918987" y="1908966"/>
                  </a:lnTo>
                  <a:lnTo>
                    <a:pt x="1886419" y="1923998"/>
                  </a:lnTo>
                  <a:lnTo>
                    <a:pt x="1861367" y="1929008"/>
                  </a:lnTo>
                  <a:lnTo>
                    <a:pt x="1811263" y="1923998"/>
                  </a:lnTo>
                  <a:lnTo>
                    <a:pt x="1753643" y="1906461"/>
                  </a:lnTo>
                  <a:lnTo>
                    <a:pt x="1723581" y="1893935"/>
                  </a:lnTo>
                  <a:lnTo>
                    <a:pt x="1703539" y="1873893"/>
                  </a:lnTo>
                  <a:lnTo>
                    <a:pt x="1691013" y="1853852"/>
                  </a:lnTo>
                  <a:lnTo>
                    <a:pt x="1680992" y="1803748"/>
                  </a:lnTo>
                  <a:lnTo>
                    <a:pt x="1736107" y="1663456"/>
                  </a:lnTo>
                  <a:lnTo>
                    <a:pt x="1733602" y="1227550"/>
                  </a:lnTo>
                  <a:lnTo>
                    <a:pt x="1736107" y="1074733"/>
                  </a:lnTo>
                  <a:lnTo>
                    <a:pt x="1733602" y="716489"/>
                  </a:lnTo>
                  <a:lnTo>
                    <a:pt x="1733602" y="521082"/>
                  </a:lnTo>
                  <a:lnTo>
                    <a:pt x="1733602" y="395822"/>
                  </a:lnTo>
                  <a:lnTo>
                    <a:pt x="1726086" y="290604"/>
                  </a:lnTo>
                  <a:lnTo>
                    <a:pt x="1713560" y="232984"/>
                  </a:lnTo>
                  <a:lnTo>
                    <a:pt x="1701034" y="207932"/>
                  </a:lnTo>
                  <a:lnTo>
                    <a:pt x="1686003" y="197911"/>
                  </a:lnTo>
                  <a:lnTo>
                    <a:pt x="1653435" y="185385"/>
                  </a:lnTo>
                  <a:lnTo>
                    <a:pt x="1595815" y="187890"/>
                  </a:lnTo>
                  <a:lnTo>
                    <a:pt x="1430472" y="212942"/>
                  </a:lnTo>
                  <a:lnTo>
                    <a:pt x="934441" y="285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8">
              <a:extLst>
                <a:ext uri="{FF2B5EF4-FFF2-40B4-BE49-F238E27FC236}">
                  <a16:creationId xmlns:a16="http://schemas.microsoft.com/office/drawing/2014/main" id="{A29184FF-0BF6-48D7-B7D4-1E99E0BA7FDE}"/>
                </a:ext>
              </a:extLst>
            </p:cNvPr>
            <p:cNvSpPr/>
            <p:nvPr/>
          </p:nvSpPr>
          <p:spPr>
            <a:xfrm>
              <a:off x="5202238" y="3776664"/>
              <a:ext cx="1731962" cy="320675"/>
            </a:xfrm>
            <a:custGeom>
              <a:avLst/>
              <a:gdLst>
                <a:gd name="connsiteX0" fmla="*/ 802482 w 1731169"/>
                <a:gd name="connsiteY0" fmla="*/ 288131 h 321468"/>
                <a:gd name="connsiteX1" fmla="*/ 400050 w 1731169"/>
                <a:gd name="connsiteY1" fmla="*/ 311943 h 321468"/>
                <a:gd name="connsiteX2" fmla="*/ 14288 w 1731169"/>
                <a:gd name="connsiteY2" fmla="*/ 321468 h 321468"/>
                <a:gd name="connsiteX3" fmla="*/ 0 w 1731169"/>
                <a:gd name="connsiteY3" fmla="*/ 128587 h 321468"/>
                <a:gd name="connsiteX4" fmla="*/ 128588 w 1731169"/>
                <a:gd name="connsiteY4" fmla="*/ 150018 h 321468"/>
                <a:gd name="connsiteX5" fmla="*/ 230982 w 1731169"/>
                <a:gd name="connsiteY5" fmla="*/ 154781 h 321468"/>
                <a:gd name="connsiteX6" fmla="*/ 361950 w 1731169"/>
                <a:gd name="connsiteY6" fmla="*/ 150018 h 321468"/>
                <a:gd name="connsiteX7" fmla="*/ 516732 w 1731169"/>
                <a:gd name="connsiteY7" fmla="*/ 140493 h 321468"/>
                <a:gd name="connsiteX8" fmla="*/ 859632 w 1731169"/>
                <a:gd name="connsiteY8" fmla="*/ 102393 h 321468"/>
                <a:gd name="connsiteX9" fmla="*/ 1128713 w 1731169"/>
                <a:gd name="connsiteY9" fmla="*/ 71437 h 321468"/>
                <a:gd name="connsiteX10" fmla="*/ 1497807 w 1731169"/>
                <a:gd name="connsiteY10" fmla="*/ 26193 h 321468"/>
                <a:gd name="connsiteX11" fmla="*/ 1731169 w 1731169"/>
                <a:gd name="connsiteY11" fmla="*/ 0 h 321468"/>
                <a:gd name="connsiteX12" fmla="*/ 1731169 w 1731169"/>
                <a:gd name="connsiteY12" fmla="*/ 209550 h 321468"/>
                <a:gd name="connsiteX13" fmla="*/ 1478757 w 1731169"/>
                <a:gd name="connsiteY13" fmla="*/ 230981 h 321468"/>
                <a:gd name="connsiteX14" fmla="*/ 1202532 w 1731169"/>
                <a:gd name="connsiteY14" fmla="*/ 254793 h 321468"/>
                <a:gd name="connsiteX15" fmla="*/ 947738 w 1731169"/>
                <a:gd name="connsiteY15" fmla="*/ 278606 h 321468"/>
                <a:gd name="connsiteX16" fmla="*/ 802482 w 1731169"/>
                <a:gd name="connsiteY16" fmla="*/ 288131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1169" h="321468">
                  <a:moveTo>
                    <a:pt x="802482" y="288131"/>
                  </a:moveTo>
                  <a:lnTo>
                    <a:pt x="400050" y="311943"/>
                  </a:lnTo>
                  <a:lnTo>
                    <a:pt x="14288" y="321468"/>
                  </a:lnTo>
                  <a:lnTo>
                    <a:pt x="0" y="128587"/>
                  </a:lnTo>
                  <a:lnTo>
                    <a:pt x="128588" y="150018"/>
                  </a:lnTo>
                  <a:lnTo>
                    <a:pt x="230982" y="154781"/>
                  </a:lnTo>
                  <a:lnTo>
                    <a:pt x="361950" y="150018"/>
                  </a:lnTo>
                  <a:lnTo>
                    <a:pt x="516732" y="140493"/>
                  </a:lnTo>
                  <a:lnTo>
                    <a:pt x="859632" y="102393"/>
                  </a:lnTo>
                  <a:lnTo>
                    <a:pt x="1128713" y="71437"/>
                  </a:lnTo>
                  <a:lnTo>
                    <a:pt x="1497807" y="26193"/>
                  </a:lnTo>
                  <a:lnTo>
                    <a:pt x="1731169" y="0"/>
                  </a:lnTo>
                  <a:lnTo>
                    <a:pt x="1731169" y="209550"/>
                  </a:lnTo>
                  <a:lnTo>
                    <a:pt x="1478757" y="230981"/>
                  </a:lnTo>
                  <a:lnTo>
                    <a:pt x="1202532" y="254793"/>
                  </a:lnTo>
                  <a:lnTo>
                    <a:pt x="947738" y="278606"/>
                  </a:lnTo>
                  <a:lnTo>
                    <a:pt x="80248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9">
              <a:extLst>
                <a:ext uri="{FF2B5EF4-FFF2-40B4-BE49-F238E27FC236}">
                  <a16:creationId xmlns:a16="http://schemas.microsoft.com/office/drawing/2014/main" id="{66E3C877-A20C-4AFA-A963-34B74FD555F8}"/>
                </a:ext>
              </a:extLst>
            </p:cNvPr>
            <p:cNvSpPr/>
            <p:nvPr/>
          </p:nvSpPr>
          <p:spPr>
            <a:xfrm>
              <a:off x="5208588" y="4335463"/>
              <a:ext cx="1727200" cy="284162"/>
            </a:xfrm>
            <a:custGeom>
              <a:avLst/>
              <a:gdLst>
                <a:gd name="connsiteX0" fmla="*/ 962025 w 1728787"/>
                <a:gd name="connsiteY0" fmla="*/ 226219 h 283369"/>
                <a:gd name="connsiteX1" fmla="*/ 642937 w 1728787"/>
                <a:gd name="connsiteY1" fmla="*/ 259557 h 283369"/>
                <a:gd name="connsiteX2" fmla="*/ 457200 w 1728787"/>
                <a:gd name="connsiteY2" fmla="*/ 278607 h 283369"/>
                <a:gd name="connsiteX3" fmla="*/ 328612 w 1728787"/>
                <a:gd name="connsiteY3" fmla="*/ 283369 h 283369"/>
                <a:gd name="connsiteX4" fmla="*/ 247650 w 1728787"/>
                <a:gd name="connsiteY4" fmla="*/ 283369 h 283369"/>
                <a:gd name="connsiteX5" fmla="*/ 159544 w 1728787"/>
                <a:gd name="connsiteY5" fmla="*/ 276225 h 283369"/>
                <a:gd name="connsiteX6" fmla="*/ 0 w 1728787"/>
                <a:gd name="connsiteY6" fmla="*/ 238125 h 283369"/>
                <a:gd name="connsiteX7" fmla="*/ 2381 w 1728787"/>
                <a:gd name="connsiteY7" fmla="*/ 80963 h 283369"/>
                <a:gd name="connsiteX8" fmla="*/ 109537 w 1728787"/>
                <a:gd name="connsiteY8" fmla="*/ 104775 h 283369"/>
                <a:gd name="connsiteX9" fmla="*/ 171450 w 1728787"/>
                <a:gd name="connsiteY9" fmla="*/ 116682 h 283369"/>
                <a:gd name="connsiteX10" fmla="*/ 214312 w 1728787"/>
                <a:gd name="connsiteY10" fmla="*/ 123825 h 283369"/>
                <a:gd name="connsiteX11" fmla="*/ 276225 w 1728787"/>
                <a:gd name="connsiteY11" fmla="*/ 126207 h 283369"/>
                <a:gd name="connsiteX12" fmla="*/ 369094 w 1728787"/>
                <a:gd name="connsiteY12" fmla="*/ 126207 h 283369"/>
                <a:gd name="connsiteX13" fmla="*/ 678656 w 1728787"/>
                <a:gd name="connsiteY13" fmla="*/ 97632 h 283369"/>
                <a:gd name="connsiteX14" fmla="*/ 1107281 w 1728787"/>
                <a:gd name="connsiteY14" fmla="*/ 57150 h 283369"/>
                <a:gd name="connsiteX15" fmla="*/ 1364456 w 1728787"/>
                <a:gd name="connsiteY15" fmla="*/ 35719 h 283369"/>
                <a:gd name="connsiteX16" fmla="*/ 1543050 w 1728787"/>
                <a:gd name="connsiteY16" fmla="*/ 19050 h 283369"/>
                <a:gd name="connsiteX17" fmla="*/ 1724025 w 1728787"/>
                <a:gd name="connsiteY17" fmla="*/ 0 h 283369"/>
                <a:gd name="connsiteX18" fmla="*/ 1728787 w 1728787"/>
                <a:gd name="connsiteY18" fmla="*/ 159544 h 283369"/>
                <a:gd name="connsiteX19" fmla="*/ 1385887 w 1728787"/>
                <a:gd name="connsiteY19" fmla="*/ 188119 h 283369"/>
                <a:gd name="connsiteX20" fmla="*/ 962025 w 1728787"/>
                <a:gd name="connsiteY20" fmla="*/ 226219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283369">
                  <a:moveTo>
                    <a:pt x="962025" y="226219"/>
                  </a:moveTo>
                  <a:lnTo>
                    <a:pt x="642937" y="259557"/>
                  </a:lnTo>
                  <a:lnTo>
                    <a:pt x="457200" y="278607"/>
                  </a:lnTo>
                  <a:lnTo>
                    <a:pt x="328612" y="283369"/>
                  </a:lnTo>
                  <a:lnTo>
                    <a:pt x="247650" y="283369"/>
                  </a:lnTo>
                  <a:lnTo>
                    <a:pt x="159544" y="276225"/>
                  </a:lnTo>
                  <a:lnTo>
                    <a:pt x="0" y="238125"/>
                  </a:lnTo>
                  <a:cubicBezTo>
                    <a:pt x="794" y="185738"/>
                    <a:pt x="1587" y="133350"/>
                    <a:pt x="2381" y="80963"/>
                  </a:cubicBezTo>
                  <a:lnTo>
                    <a:pt x="109537" y="104775"/>
                  </a:lnTo>
                  <a:lnTo>
                    <a:pt x="171450" y="116682"/>
                  </a:lnTo>
                  <a:lnTo>
                    <a:pt x="214312" y="123825"/>
                  </a:lnTo>
                  <a:lnTo>
                    <a:pt x="276225" y="126207"/>
                  </a:lnTo>
                  <a:lnTo>
                    <a:pt x="369094" y="126207"/>
                  </a:lnTo>
                  <a:lnTo>
                    <a:pt x="678656" y="97632"/>
                  </a:lnTo>
                  <a:lnTo>
                    <a:pt x="1107281" y="57150"/>
                  </a:lnTo>
                  <a:lnTo>
                    <a:pt x="1364456" y="35719"/>
                  </a:lnTo>
                  <a:lnTo>
                    <a:pt x="1543050" y="19050"/>
                  </a:lnTo>
                  <a:lnTo>
                    <a:pt x="1724025" y="0"/>
                  </a:lnTo>
                  <a:lnTo>
                    <a:pt x="1728787" y="159544"/>
                  </a:lnTo>
                  <a:lnTo>
                    <a:pt x="1385887" y="188119"/>
                  </a:lnTo>
                  <a:lnTo>
                    <a:pt x="962025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1">
              <a:extLst>
                <a:ext uri="{FF2B5EF4-FFF2-40B4-BE49-F238E27FC236}">
                  <a16:creationId xmlns:a16="http://schemas.microsoft.com/office/drawing/2014/main" id="{CF4A9565-4B4E-4D10-9556-4C9596355956}"/>
                </a:ext>
              </a:extLst>
            </p:cNvPr>
            <p:cNvSpPr/>
            <p:nvPr/>
          </p:nvSpPr>
          <p:spPr>
            <a:xfrm>
              <a:off x="5191126" y="4924426"/>
              <a:ext cx="1744663" cy="252413"/>
            </a:xfrm>
            <a:custGeom>
              <a:avLst/>
              <a:gdLst>
                <a:gd name="connsiteX0" fmla="*/ 1062038 w 1745456"/>
                <a:gd name="connsiteY0" fmla="*/ 159544 h 252413"/>
                <a:gd name="connsiteX1" fmla="*/ 769144 w 1745456"/>
                <a:gd name="connsiteY1" fmla="*/ 176213 h 252413"/>
                <a:gd name="connsiteX2" fmla="*/ 497681 w 1745456"/>
                <a:gd name="connsiteY2" fmla="*/ 200025 h 252413"/>
                <a:gd name="connsiteX3" fmla="*/ 271463 w 1745456"/>
                <a:gd name="connsiteY3" fmla="*/ 221456 h 252413"/>
                <a:gd name="connsiteX4" fmla="*/ 2381 w 1745456"/>
                <a:gd name="connsiteY4" fmla="*/ 252413 h 252413"/>
                <a:gd name="connsiteX5" fmla="*/ 0 w 1745456"/>
                <a:gd name="connsiteY5" fmla="*/ 90488 h 252413"/>
                <a:gd name="connsiteX6" fmla="*/ 92869 w 1745456"/>
                <a:gd name="connsiteY6" fmla="*/ 85725 h 252413"/>
                <a:gd name="connsiteX7" fmla="*/ 302419 w 1745456"/>
                <a:gd name="connsiteY7" fmla="*/ 66675 h 252413"/>
                <a:gd name="connsiteX8" fmla="*/ 592931 w 1745456"/>
                <a:gd name="connsiteY8" fmla="*/ 42863 h 252413"/>
                <a:gd name="connsiteX9" fmla="*/ 931069 w 1745456"/>
                <a:gd name="connsiteY9" fmla="*/ 21431 h 252413"/>
                <a:gd name="connsiteX10" fmla="*/ 1338263 w 1745456"/>
                <a:gd name="connsiteY10" fmla="*/ 7144 h 252413"/>
                <a:gd name="connsiteX11" fmla="*/ 1590675 w 1745456"/>
                <a:gd name="connsiteY11" fmla="*/ 0 h 252413"/>
                <a:gd name="connsiteX12" fmla="*/ 1745456 w 1745456"/>
                <a:gd name="connsiteY12" fmla="*/ 0 h 252413"/>
                <a:gd name="connsiteX13" fmla="*/ 1745456 w 1745456"/>
                <a:gd name="connsiteY13" fmla="*/ 152400 h 252413"/>
                <a:gd name="connsiteX14" fmla="*/ 1488281 w 1745456"/>
                <a:gd name="connsiteY14" fmla="*/ 154781 h 252413"/>
                <a:gd name="connsiteX15" fmla="*/ 1062038 w 1745456"/>
                <a:gd name="connsiteY15" fmla="*/ 159544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5456" h="252413">
                  <a:moveTo>
                    <a:pt x="1062038" y="159544"/>
                  </a:moveTo>
                  <a:lnTo>
                    <a:pt x="769144" y="176213"/>
                  </a:lnTo>
                  <a:lnTo>
                    <a:pt x="497681" y="200025"/>
                  </a:lnTo>
                  <a:lnTo>
                    <a:pt x="271463" y="221456"/>
                  </a:lnTo>
                  <a:lnTo>
                    <a:pt x="2381" y="252413"/>
                  </a:lnTo>
                  <a:cubicBezTo>
                    <a:pt x="1587" y="198438"/>
                    <a:pt x="794" y="144463"/>
                    <a:pt x="0" y="90488"/>
                  </a:cubicBezTo>
                  <a:lnTo>
                    <a:pt x="92869" y="85725"/>
                  </a:lnTo>
                  <a:lnTo>
                    <a:pt x="302419" y="66675"/>
                  </a:lnTo>
                  <a:lnTo>
                    <a:pt x="592931" y="42863"/>
                  </a:lnTo>
                  <a:lnTo>
                    <a:pt x="931069" y="21431"/>
                  </a:lnTo>
                  <a:lnTo>
                    <a:pt x="1338263" y="7144"/>
                  </a:lnTo>
                  <a:lnTo>
                    <a:pt x="1590675" y="0"/>
                  </a:lnTo>
                  <a:lnTo>
                    <a:pt x="1745456" y="0"/>
                  </a:lnTo>
                  <a:lnTo>
                    <a:pt x="1745456" y="152400"/>
                  </a:lnTo>
                  <a:lnTo>
                    <a:pt x="1488281" y="154781"/>
                  </a:lnTo>
                  <a:lnTo>
                    <a:pt x="106203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4">
              <a:extLst>
                <a:ext uri="{FF2B5EF4-FFF2-40B4-BE49-F238E27FC236}">
                  <a16:creationId xmlns:a16="http://schemas.microsoft.com/office/drawing/2014/main" id="{AE42B864-97C8-421E-8E16-0329C6437F5F}"/>
                </a:ext>
              </a:extLst>
            </p:cNvPr>
            <p:cNvSpPr/>
            <p:nvPr/>
          </p:nvSpPr>
          <p:spPr>
            <a:xfrm>
              <a:off x="4367214" y="5218114"/>
              <a:ext cx="1336675" cy="727075"/>
            </a:xfrm>
            <a:custGeom>
              <a:avLst/>
              <a:gdLst>
                <a:gd name="connsiteX0" fmla="*/ 833437 w 1335881"/>
                <a:gd name="connsiteY0" fmla="*/ 469106 h 728662"/>
                <a:gd name="connsiteX1" fmla="*/ 592931 w 1335881"/>
                <a:gd name="connsiteY1" fmla="*/ 566737 h 728662"/>
                <a:gd name="connsiteX2" fmla="*/ 404812 w 1335881"/>
                <a:gd name="connsiteY2" fmla="*/ 631031 h 728662"/>
                <a:gd name="connsiteX3" fmla="*/ 221456 w 1335881"/>
                <a:gd name="connsiteY3" fmla="*/ 685800 h 728662"/>
                <a:gd name="connsiteX4" fmla="*/ 54768 w 1335881"/>
                <a:gd name="connsiteY4" fmla="*/ 723900 h 728662"/>
                <a:gd name="connsiteX5" fmla="*/ 16668 w 1335881"/>
                <a:gd name="connsiteY5" fmla="*/ 728662 h 728662"/>
                <a:gd name="connsiteX6" fmla="*/ 0 w 1335881"/>
                <a:gd name="connsiteY6" fmla="*/ 716756 h 728662"/>
                <a:gd name="connsiteX7" fmla="*/ 0 w 1335881"/>
                <a:gd name="connsiteY7" fmla="*/ 700087 h 728662"/>
                <a:gd name="connsiteX8" fmla="*/ 7143 w 1335881"/>
                <a:gd name="connsiteY8" fmla="*/ 688181 h 728662"/>
                <a:gd name="connsiteX9" fmla="*/ 52387 w 1335881"/>
                <a:gd name="connsiteY9" fmla="*/ 664369 h 728662"/>
                <a:gd name="connsiteX10" fmla="*/ 176212 w 1335881"/>
                <a:gd name="connsiteY10" fmla="*/ 602456 h 728662"/>
                <a:gd name="connsiteX11" fmla="*/ 302418 w 1335881"/>
                <a:gd name="connsiteY11" fmla="*/ 535781 h 728662"/>
                <a:gd name="connsiteX12" fmla="*/ 495300 w 1335881"/>
                <a:gd name="connsiteY12" fmla="*/ 428625 h 728662"/>
                <a:gd name="connsiteX13" fmla="*/ 709612 w 1335881"/>
                <a:gd name="connsiteY13" fmla="*/ 297656 h 728662"/>
                <a:gd name="connsiteX14" fmla="*/ 788193 w 1335881"/>
                <a:gd name="connsiteY14" fmla="*/ 247650 h 728662"/>
                <a:gd name="connsiteX15" fmla="*/ 847725 w 1335881"/>
                <a:gd name="connsiteY15" fmla="*/ 204787 h 728662"/>
                <a:gd name="connsiteX16" fmla="*/ 864393 w 1335881"/>
                <a:gd name="connsiteY16" fmla="*/ 183356 h 728662"/>
                <a:gd name="connsiteX17" fmla="*/ 871537 w 1335881"/>
                <a:gd name="connsiteY17" fmla="*/ 159544 h 728662"/>
                <a:gd name="connsiteX18" fmla="*/ 871537 w 1335881"/>
                <a:gd name="connsiteY18" fmla="*/ 140494 h 728662"/>
                <a:gd name="connsiteX19" fmla="*/ 866775 w 1335881"/>
                <a:gd name="connsiteY19" fmla="*/ 119062 h 728662"/>
                <a:gd name="connsiteX20" fmla="*/ 842962 w 1335881"/>
                <a:gd name="connsiteY20" fmla="*/ 92869 h 728662"/>
                <a:gd name="connsiteX21" fmla="*/ 766762 w 1335881"/>
                <a:gd name="connsiteY21" fmla="*/ 35719 h 728662"/>
                <a:gd name="connsiteX22" fmla="*/ 828675 w 1335881"/>
                <a:gd name="connsiteY22" fmla="*/ 0 h 728662"/>
                <a:gd name="connsiteX23" fmla="*/ 952500 w 1335881"/>
                <a:gd name="connsiteY23" fmla="*/ 28575 h 728662"/>
                <a:gd name="connsiteX24" fmla="*/ 1045368 w 1335881"/>
                <a:gd name="connsiteY24" fmla="*/ 54769 h 728662"/>
                <a:gd name="connsiteX25" fmla="*/ 1116806 w 1335881"/>
                <a:gd name="connsiteY25" fmla="*/ 80962 h 728662"/>
                <a:gd name="connsiteX26" fmla="*/ 1183481 w 1335881"/>
                <a:gd name="connsiteY26" fmla="*/ 109537 h 728662"/>
                <a:gd name="connsiteX27" fmla="*/ 1257300 w 1335881"/>
                <a:gd name="connsiteY27" fmla="*/ 145256 h 728662"/>
                <a:gd name="connsiteX28" fmla="*/ 1293018 w 1335881"/>
                <a:gd name="connsiteY28" fmla="*/ 166687 h 728662"/>
                <a:gd name="connsiteX29" fmla="*/ 1316831 w 1335881"/>
                <a:gd name="connsiteY29" fmla="*/ 185737 h 728662"/>
                <a:gd name="connsiteX30" fmla="*/ 1331118 w 1335881"/>
                <a:gd name="connsiteY30" fmla="*/ 202406 h 728662"/>
                <a:gd name="connsiteX31" fmla="*/ 1335881 w 1335881"/>
                <a:gd name="connsiteY31" fmla="*/ 223837 h 728662"/>
                <a:gd name="connsiteX32" fmla="*/ 1326356 w 1335881"/>
                <a:gd name="connsiteY32" fmla="*/ 247650 h 728662"/>
                <a:gd name="connsiteX33" fmla="*/ 1295400 w 1335881"/>
                <a:gd name="connsiteY33" fmla="*/ 276225 h 728662"/>
                <a:gd name="connsiteX34" fmla="*/ 1259681 w 1335881"/>
                <a:gd name="connsiteY34" fmla="*/ 290512 h 728662"/>
                <a:gd name="connsiteX35" fmla="*/ 1197768 w 1335881"/>
                <a:gd name="connsiteY35" fmla="*/ 304800 h 728662"/>
                <a:gd name="connsiteX36" fmla="*/ 1138237 w 1335881"/>
                <a:gd name="connsiteY36" fmla="*/ 323850 h 728662"/>
                <a:gd name="connsiteX37" fmla="*/ 1042987 w 1335881"/>
                <a:gd name="connsiteY37" fmla="*/ 371475 h 728662"/>
                <a:gd name="connsiteX38" fmla="*/ 833437 w 1335881"/>
                <a:gd name="connsiteY38" fmla="*/ 46910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5881" h="728662">
                  <a:moveTo>
                    <a:pt x="833437" y="469106"/>
                  </a:moveTo>
                  <a:lnTo>
                    <a:pt x="592931" y="566737"/>
                  </a:lnTo>
                  <a:lnTo>
                    <a:pt x="404812" y="631031"/>
                  </a:lnTo>
                  <a:lnTo>
                    <a:pt x="221456" y="685800"/>
                  </a:lnTo>
                  <a:lnTo>
                    <a:pt x="54768" y="723900"/>
                  </a:lnTo>
                  <a:lnTo>
                    <a:pt x="16668" y="728662"/>
                  </a:lnTo>
                  <a:lnTo>
                    <a:pt x="0" y="716756"/>
                  </a:lnTo>
                  <a:lnTo>
                    <a:pt x="0" y="700087"/>
                  </a:lnTo>
                  <a:lnTo>
                    <a:pt x="7143" y="688181"/>
                  </a:lnTo>
                  <a:lnTo>
                    <a:pt x="52387" y="664369"/>
                  </a:lnTo>
                  <a:lnTo>
                    <a:pt x="176212" y="602456"/>
                  </a:lnTo>
                  <a:lnTo>
                    <a:pt x="302418" y="535781"/>
                  </a:lnTo>
                  <a:lnTo>
                    <a:pt x="495300" y="428625"/>
                  </a:lnTo>
                  <a:lnTo>
                    <a:pt x="709612" y="297656"/>
                  </a:lnTo>
                  <a:lnTo>
                    <a:pt x="788193" y="247650"/>
                  </a:lnTo>
                  <a:lnTo>
                    <a:pt x="847725" y="204787"/>
                  </a:lnTo>
                  <a:lnTo>
                    <a:pt x="864393" y="183356"/>
                  </a:lnTo>
                  <a:lnTo>
                    <a:pt x="871537" y="159544"/>
                  </a:lnTo>
                  <a:lnTo>
                    <a:pt x="871537" y="140494"/>
                  </a:lnTo>
                  <a:lnTo>
                    <a:pt x="866775" y="119062"/>
                  </a:lnTo>
                  <a:lnTo>
                    <a:pt x="842962" y="92869"/>
                  </a:lnTo>
                  <a:lnTo>
                    <a:pt x="766762" y="35719"/>
                  </a:lnTo>
                  <a:lnTo>
                    <a:pt x="828675" y="0"/>
                  </a:lnTo>
                  <a:lnTo>
                    <a:pt x="952500" y="28575"/>
                  </a:lnTo>
                  <a:lnTo>
                    <a:pt x="1045368" y="54769"/>
                  </a:lnTo>
                  <a:lnTo>
                    <a:pt x="1116806" y="80962"/>
                  </a:lnTo>
                  <a:lnTo>
                    <a:pt x="1183481" y="109537"/>
                  </a:lnTo>
                  <a:lnTo>
                    <a:pt x="1257300" y="145256"/>
                  </a:lnTo>
                  <a:lnTo>
                    <a:pt x="1293018" y="166687"/>
                  </a:lnTo>
                  <a:lnTo>
                    <a:pt x="1316831" y="185737"/>
                  </a:lnTo>
                  <a:lnTo>
                    <a:pt x="1331118" y="202406"/>
                  </a:lnTo>
                  <a:lnTo>
                    <a:pt x="1335881" y="223837"/>
                  </a:lnTo>
                  <a:lnTo>
                    <a:pt x="1326356" y="247650"/>
                  </a:lnTo>
                  <a:lnTo>
                    <a:pt x="1295400" y="276225"/>
                  </a:lnTo>
                  <a:lnTo>
                    <a:pt x="1259681" y="290512"/>
                  </a:lnTo>
                  <a:lnTo>
                    <a:pt x="1197768" y="304800"/>
                  </a:lnTo>
                  <a:lnTo>
                    <a:pt x="1138237" y="323850"/>
                  </a:lnTo>
                  <a:lnTo>
                    <a:pt x="1042987" y="371475"/>
                  </a:lnTo>
                  <a:lnTo>
                    <a:pt x="833437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47668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1" grpId="0" animBg="1"/>
      <p:bldP spid="23" grpId="0" animBg="1"/>
      <p:bldP spid="26" grpId="0" animBg="1"/>
      <p:bldP spid="8" grpId="0" animBg="1"/>
      <p:bldP spid="9" grpId="0" animBg="1"/>
      <p:bldP spid="10" grpId="0" animBg="1"/>
      <p:bldP spid="12" grpId="0" animBg="1"/>
      <p:bldP spid="13" grpId="0" animBg="1"/>
      <p:bldP spid="14" grpId="0" animBg="1"/>
      <p:bldP spid="24" grpId="0" animBg="1"/>
      <p:bldP spid="19" grpId="0" animBg="1"/>
      <p:bldP spid="20" grpId="0" animBg="1"/>
      <p:bldP spid="22" grpId="0" animBg="1"/>
      <p:bldP spid="25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AC253A63-4568-4791-9499-0A20C9E3F2F4}"/>
              </a:ext>
            </a:extLst>
          </p:cNvPr>
          <p:cNvGrpSpPr/>
          <p:nvPr/>
        </p:nvGrpSpPr>
        <p:grpSpPr>
          <a:xfrm>
            <a:off x="4094164" y="1284288"/>
            <a:ext cx="3887787" cy="4692651"/>
            <a:chOff x="4094164" y="1284288"/>
            <a:chExt cx="3887787" cy="469265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7FBA30E-9DD1-43DF-A421-B7D5D0BAEF34}"/>
                </a:ext>
              </a:extLst>
            </p:cNvPr>
            <p:cNvSpPr/>
            <p:nvPr/>
          </p:nvSpPr>
          <p:spPr>
            <a:xfrm>
              <a:off x="4411664" y="1395414"/>
              <a:ext cx="1285875" cy="790575"/>
            </a:xfrm>
            <a:custGeom>
              <a:avLst/>
              <a:gdLst>
                <a:gd name="connsiteX0" fmla="*/ 628650 w 1285875"/>
                <a:gd name="connsiteY0" fmla="*/ 578643 h 790575"/>
                <a:gd name="connsiteX1" fmla="*/ 354807 w 1285875"/>
                <a:gd name="connsiteY1" fmla="*/ 690562 h 790575"/>
                <a:gd name="connsiteX2" fmla="*/ 54769 w 1285875"/>
                <a:gd name="connsiteY2" fmla="*/ 790575 h 790575"/>
                <a:gd name="connsiteX3" fmla="*/ 0 w 1285875"/>
                <a:gd name="connsiteY3" fmla="*/ 747712 h 790575"/>
                <a:gd name="connsiteX4" fmla="*/ 147638 w 1285875"/>
                <a:gd name="connsiteY4" fmla="*/ 681037 h 790575"/>
                <a:gd name="connsiteX5" fmla="*/ 302419 w 1285875"/>
                <a:gd name="connsiteY5" fmla="*/ 600075 h 790575"/>
                <a:gd name="connsiteX6" fmla="*/ 407194 w 1285875"/>
                <a:gd name="connsiteY6" fmla="*/ 535781 h 790575"/>
                <a:gd name="connsiteX7" fmla="*/ 523875 w 1285875"/>
                <a:gd name="connsiteY7" fmla="*/ 459581 h 790575"/>
                <a:gd name="connsiteX8" fmla="*/ 683419 w 1285875"/>
                <a:gd name="connsiteY8" fmla="*/ 347662 h 790575"/>
                <a:gd name="connsiteX9" fmla="*/ 785813 w 1285875"/>
                <a:gd name="connsiteY9" fmla="*/ 266700 h 790575"/>
                <a:gd name="connsiteX10" fmla="*/ 859632 w 1285875"/>
                <a:gd name="connsiteY10" fmla="*/ 195262 h 790575"/>
                <a:gd name="connsiteX11" fmla="*/ 871538 w 1285875"/>
                <a:gd name="connsiteY11" fmla="*/ 166687 h 790575"/>
                <a:gd name="connsiteX12" fmla="*/ 869157 w 1285875"/>
                <a:gd name="connsiteY12" fmla="*/ 152400 h 790575"/>
                <a:gd name="connsiteX13" fmla="*/ 854869 w 1285875"/>
                <a:gd name="connsiteY13" fmla="*/ 128587 h 790575"/>
                <a:gd name="connsiteX14" fmla="*/ 804863 w 1285875"/>
                <a:gd name="connsiteY14" fmla="*/ 88106 h 790575"/>
                <a:gd name="connsiteX15" fmla="*/ 750094 w 1285875"/>
                <a:gd name="connsiteY15" fmla="*/ 47625 h 790575"/>
                <a:gd name="connsiteX16" fmla="*/ 738188 w 1285875"/>
                <a:gd name="connsiteY16" fmla="*/ 30956 h 790575"/>
                <a:gd name="connsiteX17" fmla="*/ 740569 w 1285875"/>
                <a:gd name="connsiteY17" fmla="*/ 16668 h 790575"/>
                <a:gd name="connsiteX18" fmla="*/ 759619 w 1285875"/>
                <a:gd name="connsiteY18" fmla="*/ 4762 h 790575"/>
                <a:gd name="connsiteX19" fmla="*/ 804863 w 1285875"/>
                <a:gd name="connsiteY19" fmla="*/ 0 h 790575"/>
                <a:gd name="connsiteX20" fmla="*/ 866775 w 1285875"/>
                <a:gd name="connsiteY20" fmla="*/ 2381 h 790575"/>
                <a:gd name="connsiteX21" fmla="*/ 928688 w 1285875"/>
                <a:gd name="connsiteY21" fmla="*/ 23812 h 790575"/>
                <a:gd name="connsiteX22" fmla="*/ 1007269 w 1285875"/>
                <a:gd name="connsiteY22" fmla="*/ 61912 h 790575"/>
                <a:gd name="connsiteX23" fmla="*/ 1135857 w 1285875"/>
                <a:gd name="connsiteY23" fmla="*/ 145256 h 790575"/>
                <a:gd name="connsiteX24" fmla="*/ 1209675 w 1285875"/>
                <a:gd name="connsiteY24" fmla="*/ 195262 h 790575"/>
                <a:gd name="connsiteX25" fmla="*/ 1254919 w 1285875"/>
                <a:gd name="connsiteY25" fmla="*/ 245268 h 790575"/>
                <a:gd name="connsiteX26" fmla="*/ 1281113 w 1285875"/>
                <a:gd name="connsiteY26" fmla="*/ 283368 h 790575"/>
                <a:gd name="connsiteX27" fmla="*/ 1285875 w 1285875"/>
                <a:gd name="connsiteY27" fmla="*/ 304800 h 790575"/>
                <a:gd name="connsiteX28" fmla="*/ 1283494 w 1285875"/>
                <a:gd name="connsiteY28" fmla="*/ 330993 h 790575"/>
                <a:gd name="connsiteX29" fmla="*/ 1271588 w 1285875"/>
                <a:gd name="connsiteY29" fmla="*/ 350043 h 790575"/>
                <a:gd name="connsiteX30" fmla="*/ 1235869 w 1285875"/>
                <a:gd name="connsiteY30" fmla="*/ 371475 h 790575"/>
                <a:gd name="connsiteX31" fmla="*/ 1193007 w 1285875"/>
                <a:gd name="connsiteY31" fmla="*/ 381000 h 790575"/>
                <a:gd name="connsiteX32" fmla="*/ 1112044 w 1285875"/>
                <a:gd name="connsiteY32" fmla="*/ 388143 h 790575"/>
                <a:gd name="connsiteX33" fmla="*/ 1035844 w 1285875"/>
                <a:gd name="connsiteY33" fmla="*/ 400050 h 790575"/>
                <a:gd name="connsiteX34" fmla="*/ 1004888 w 1285875"/>
                <a:gd name="connsiteY34" fmla="*/ 414337 h 790575"/>
                <a:gd name="connsiteX35" fmla="*/ 847725 w 1285875"/>
                <a:gd name="connsiteY35" fmla="*/ 481012 h 790575"/>
                <a:gd name="connsiteX36" fmla="*/ 628650 w 1285875"/>
                <a:gd name="connsiteY36" fmla="*/ 578643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5875" h="790575">
                  <a:moveTo>
                    <a:pt x="628650" y="578643"/>
                  </a:moveTo>
                  <a:lnTo>
                    <a:pt x="354807" y="690562"/>
                  </a:lnTo>
                  <a:lnTo>
                    <a:pt x="54769" y="790575"/>
                  </a:lnTo>
                  <a:lnTo>
                    <a:pt x="0" y="747712"/>
                  </a:lnTo>
                  <a:lnTo>
                    <a:pt x="147638" y="681037"/>
                  </a:lnTo>
                  <a:lnTo>
                    <a:pt x="302419" y="600075"/>
                  </a:lnTo>
                  <a:lnTo>
                    <a:pt x="407194" y="535781"/>
                  </a:lnTo>
                  <a:lnTo>
                    <a:pt x="523875" y="459581"/>
                  </a:lnTo>
                  <a:lnTo>
                    <a:pt x="683419" y="347662"/>
                  </a:lnTo>
                  <a:lnTo>
                    <a:pt x="785813" y="266700"/>
                  </a:lnTo>
                  <a:lnTo>
                    <a:pt x="859632" y="195262"/>
                  </a:lnTo>
                  <a:lnTo>
                    <a:pt x="871538" y="166687"/>
                  </a:lnTo>
                  <a:lnTo>
                    <a:pt x="869157" y="152400"/>
                  </a:lnTo>
                  <a:lnTo>
                    <a:pt x="854869" y="128587"/>
                  </a:lnTo>
                  <a:lnTo>
                    <a:pt x="804863" y="88106"/>
                  </a:lnTo>
                  <a:lnTo>
                    <a:pt x="750094" y="47625"/>
                  </a:lnTo>
                  <a:lnTo>
                    <a:pt x="738188" y="30956"/>
                  </a:lnTo>
                  <a:lnTo>
                    <a:pt x="740569" y="16668"/>
                  </a:lnTo>
                  <a:lnTo>
                    <a:pt x="759619" y="4762"/>
                  </a:lnTo>
                  <a:lnTo>
                    <a:pt x="804863" y="0"/>
                  </a:lnTo>
                  <a:lnTo>
                    <a:pt x="866775" y="2381"/>
                  </a:lnTo>
                  <a:lnTo>
                    <a:pt x="928688" y="23812"/>
                  </a:lnTo>
                  <a:lnTo>
                    <a:pt x="1007269" y="61912"/>
                  </a:lnTo>
                  <a:lnTo>
                    <a:pt x="1135857" y="145256"/>
                  </a:lnTo>
                  <a:lnTo>
                    <a:pt x="1209675" y="195262"/>
                  </a:lnTo>
                  <a:lnTo>
                    <a:pt x="1254919" y="245268"/>
                  </a:lnTo>
                  <a:lnTo>
                    <a:pt x="1281113" y="283368"/>
                  </a:lnTo>
                  <a:lnTo>
                    <a:pt x="1285875" y="304800"/>
                  </a:lnTo>
                  <a:lnTo>
                    <a:pt x="1283494" y="330993"/>
                  </a:lnTo>
                  <a:lnTo>
                    <a:pt x="1271588" y="350043"/>
                  </a:lnTo>
                  <a:lnTo>
                    <a:pt x="1235869" y="371475"/>
                  </a:lnTo>
                  <a:lnTo>
                    <a:pt x="1193007" y="381000"/>
                  </a:lnTo>
                  <a:lnTo>
                    <a:pt x="1112044" y="388143"/>
                  </a:lnTo>
                  <a:lnTo>
                    <a:pt x="1035844" y="400050"/>
                  </a:lnTo>
                  <a:lnTo>
                    <a:pt x="1004888" y="414337"/>
                  </a:lnTo>
                  <a:lnTo>
                    <a:pt x="847725" y="481012"/>
                  </a:lnTo>
                  <a:lnTo>
                    <a:pt x="628650" y="578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280BB1E1-1DAF-44CA-8211-740876FB0129}"/>
                </a:ext>
              </a:extLst>
            </p:cNvPr>
            <p:cNvSpPr/>
            <p:nvPr/>
          </p:nvSpPr>
          <p:spPr>
            <a:xfrm>
              <a:off x="6342063" y="1284288"/>
              <a:ext cx="1066800" cy="792162"/>
            </a:xfrm>
            <a:custGeom>
              <a:avLst/>
              <a:gdLst>
                <a:gd name="connsiteX0" fmla="*/ 423862 w 1066800"/>
                <a:gd name="connsiteY0" fmla="*/ 600075 h 792956"/>
                <a:gd name="connsiteX1" fmla="*/ 19050 w 1066800"/>
                <a:gd name="connsiteY1" fmla="*/ 792956 h 792956"/>
                <a:gd name="connsiteX2" fmla="*/ 0 w 1066800"/>
                <a:gd name="connsiteY2" fmla="*/ 776287 h 792956"/>
                <a:gd name="connsiteX3" fmla="*/ 102394 w 1066800"/>
                <a:gd name="connsiteY3" fmla="*/ 685800 h 792956"/>
                <a:gd name="connsiteX4" fmla="*/ 300037 w 1066800"/>
                <a:gd name="connsiteY4" fmla="*/ 521494 h 792956"/>
                <a:gd name="connsiteX5" fmla="*/ 447675 w 1066800"/>
                <a:gd name="connsiteY5" fmla="*/ 409575 h 792956"/>
                <a:gd name="connsiteX6" fmla="*/ 497681 w 1066800"/>
                <a:gd name="connsiteY6" fmla="*/ 369094 h 792956"/>
                <a:gd name="connsiteX7" fmla="*/ 535781 w 1066800"/>
                <a:gd name="connsiteY7" fmla="*/ 330994 h 792956"/>
                <a:gd name="connsiteX8" fmla="*/ 566737 w 1066800"/>
                <a:gd name="connsiteY8" fmla="*/ 295275 h 792956"/>
                <a:gd name="connsiteX9" fmla="*/ 600075 w 1066800"/>
                <a:gd name="connsiteY9" fmla="*/ 245269 h 792956"/>
                <a:gd name="connsiteX10" fmla="*/ 616744 w 1066800"/>
                <a:gd name="connsiteY10" fmla="*/ 207169 h 792956"/>
                <a:gd name="connsiteX11" fmla="*/ 619125 w 1066800"/>
                <a:gd name="connsiteY11" fmla="*/ 183356 h 792956"/>
                <a:gd name="connsiteX12" fmla="*/ 607219 w 1066800"/>
                <a:gd name="connsiteY12" fmla="*/ 152400 h 792956"/>
                <a:gd name="connsiteX13" fmla="*/ 564356 w 1066800"/>
                <a:gd name="connsiteY13" fmla="*/ 111919 h 792956"/>
                <a:gd name="connsiteX14" fmla="*/ 507206 w 1066800"/>
                <a:gd name="connsiteY14" fmla="*/ 59531 h 792956"/>
                <a:gd name="connsiteX15" fmla="*/ 492919 w 1066800"/>
                <a:gd name="connsiteY15" fmla="*/ 47625 h 792956"/>
                <a:gd name="connsiteX16" fmla="*/ 485775 w 1066800"/>
                <a:gd name="connsiteY16" fmla="*/ 33337 h 792956"/>
                <a:gd name="connsiteX17" fmla="*/ 485775 w 1066800"/>
                <a:gd name="connsiteY17" fmla="*/ 21431 h 792956"/>
                <a:gd name="connsiteX18" fmla="*/ 492919 w 1066800"/>
                <a:gd name="connsiteY18" fmla="*/ 9525 h 792956"/>
                <a:gd name="connsiteX19" fmla="*/ 516731 w 1066800"/>
                <a:gd name="connsiteY19" fmla="*/ 0 h 792956"/>
                <a:gd name="connsiteX20" fmla="*/ 588169 w 1066800"/>
                <a:gd name="connsiteY20" fmla="*/ 7144 h 792956"/>
                <a:gd name="connsiteX21" fmla="*/ 661987 w 1066800"/>
                <a:gd name="connsiteY21" fmla="*/ 23812 h 792956"/>
                <a:gd name="connsiteX22" fmla="*/ 752475 w 1066800"/>
                <a:gd name="connsiteY22" fmla="*/ 52387 h 792956"/>
                <a:gd name="connsiteX23" fmla="*/ 842962 w 1066800"/>
                <a:gd name="connsiteY23" fmla="*/ 88106 h 792956"/>
                <a:gd name="connsiteX24" fmla="*/ 940594 w 1066800"/>
                <a:gd name="connsiteY24" fmla="*/ 130969 h 792956"/>
                <a:gd name="connsiteX25" fmla="*/ 1004887 w 1066800"/>
                <a:gd name="connsiteY25" fmla="*/ 159544 h 792956"/>
                <a:gd name="connsiteX26" fmla="*/ 1038225 w 1066800"/>
                <a:gd name="connsiteY26" fmla="*/ 180975 h 792956"/>
                <a:gd name="connsiteX27" fmla="*/ 1057275 w 1066800"/>
                <a:gd name="connsiteY27" fmla="*/ 204787 h 792956"/>
                <a:gd name="connsiteX28" fmla="*/ 1064419 w 1066800"/>
                <a:gd name="connsiteY28" fmla="*/ 223837 h 792956"/>
                <a:gd name="connsiteX29" fmla="*/ 1066800 w 1066800"/>
                <a:gd name="connsiteY29" fmla="*/ 240506 h 792956"/>
                <a:gd name="connsiteX30" fmla="*/ 1062037 w 1066800"/>
                <a:gd name="connsiteY30" fmla="*/ 271462 h 792956"/>
                <a:gd name="connsiteX31" fmla="*/ 1031081 w 1066800"/>
                <a:gd name="connsiteY31" fmla="*/ 302419 h 792956"/>
                <a:gd name="connsiteX32" fmla="*/ 828675 w 1066800"/>
                <a:gd name="connsiteY32" fmla="*/ 407194 h 792956"/>
                <a:gd name="connsiteX33" fmla="*/ 616744 w 1066800"/>
                <a:gd name="connsiteY33" fmla="*/ 509587 h 792956"/>
                <a:gd name="connsiteX34" fmla="*/ 423862 w 1066800"/>
                <a:gd name="connsiteY34" fmla="*/ 6000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6800" h="792956">
                  <a:moveTo>
                    <a:pt x="423862" y="600075"/>
                  </a:moveTo>
                  <a:lnTo>
                    <a:pt x="19050" y="792956"/>
                  </a:lnTo>
                  <a:lnTo>
                    <a:pt x="0" y="776287"/>
                  </a:lnTo>
                  <a:lnTo>
                    <a:pt x="102394" y="685800"/>
                  </a:lnTo>
                  <a:lnTo>
                    <a:pt x="300037" y="521494"/>
                  </a:lnTo>
                  <a:lnTo>
                    <a:pt x="447675" y="409575"/>
                  </a:lnTo>
                  <a:lnTo>
                    <a:pt x="497681" y="369094"/>
                  </a:lnTo>
                  <a:lnTo>
                    <a:pt x="535781" y="330994"/>
                  </a:lnTo>
                  <a:lnTo>
                    <a:pt x="566737" y="295275"/>
                  </a:lnTo>
                  <a:lnTo>
                    <a:pt x="600075" y="245269"/>
                  </a:lnTo>
                  <a:lnTo>
                    <a:pt x="616744" y="207169"/>
                  </a:lnTo>
                  <a:lnTo>
                    <a:pt x="619125" y="183356"/>
                  </a:lnTo>
                  <a:lnTo>
                    <a:pt x="607219" y="152400"/>
                  </a:lnTo>
                  <a:lnTo>
                    <a:pt x="564356" y="111919"/>
                  </a:lnTo>
                  <a:lnTo>
                    <a:pt x="507206" y="59531"/>
                  </a:lnTo>
                  <a:lnTo>
                    <a:pt x="492919" y="47625"/>
                  </a:lnTo>
                  <a:lnTo>
                    <a:pt x="485775" y="33337"/>
                  </a:lnTo>
                  <a:lnTo>
                    <a:pt x="485775" y="21431"/>
                  </a:lnTo>
                  <a:lnTo>
                    <a:pt x="492919" y="9525"/>
                  </a:lnTo>
                  <a:lnTo>
                    <a:pt x="516731" y="0"/>
                  </a:lnTo>
                  <a:lnTo>
                    <a:pt x="588169" y="7144"/>
                  </a:lnTo>
                  <a:lnTo>
                    <a:pt x="661987" y="23812"/>
                  </a:lnTo>
                  <a:lnTo>
                    <a:pt x="752475" y="52387"/>
                  </a:lnTo>
                  <a:lnTo>
                    <a:pt x="842962" y="88106"/>
                  </a:lnTo>
                  <a:lnTo>
                    <a:pt x="940594" y="130969"/>
                  </a:lnTo>
                  <a:lnTo>
                    <a:pt x="1004887" y="159544"/>
                  </a:lnTo>
                  <a:lnTo>
                    <a:pt x="1038225" y="180975"/>
                  </a:lnTo>
                  <a:lnTo>
                    <a:pt x="1057275" y="204787"/>
                  </a:lnTo>
                  <a:lnTo>
                    <a:pt x="1064419" y="223837"/>
                  </a:lnTo>
                  <a:lnTo>
                    <a:pt x="1066800" y="240506"/>
                  </a:lnTo>
                  <a:lnTo>
                    <a:pt x="1062037" y="271462"/>
                  </a:lnTo>
                  <a:lnTo>
                    <a:pt x="1031081" y="302419"/>
                  </a:lnTo>
                  <a:lnTo>
                    <a:pt x="828675" y="407194"/>
                  </a:lnTo>
                  <a:lnTo>
                    <a:pt x="616744" y="509587"/>
                  </a:lnTo>
                  <a:lnTo>
                    <a:pt x="42386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3899DFD8-0D0A-4F7B-8F88-D277E472F27F}"/>
                </a:ext>
              </a:extLst>
            </p:cNvPr>
            <p:cNvSpPr/>
            <p:nvPr/>
          </p:nvSpPr>
          <p:spPr>
            <a:xfrm>
              <a:off x="4933950" y="3367089"/>
              <a:ext cx="355600" cy="1920875"/>
            </a:xfrm>
            <a:custGeom>
              <a:avLst/>
              <a:gdLst>
                <a:gd name="connsiteX0" fmla="*/ 125260 w 355739"/>
                <a:gd name="connsiteY0" fmla="*/ 731520 h 1921493"/>
                <a:gd name="connsiteX1" fmla="*/ 127765 w 355739"/>
                <a:gd name="connsiteY1" fmla="*/ 465968 h 1921493"/>
                <a:gd name="connsiteX2" fmla="*/ 127765 w 355739"/>
                <a:gd name="connsiteY2" fmla="*/ 373276 h 1921493"/>
                <a:gd name="connsiteX3" fmla="*/ 117745 w 355739"/>
                <a:gd name="connsiteY3" fmla="*/ 303130 h 1921493"/>
                <a:gd name="connsiteX4" fmla="*/ 92692 w 355739"/>
                <a:gd name="connsiteY4" fmla="*/ 212943 h 1921493"/>
                <a:gd name="connsiteX5" fmla="*/ 57620 w 355739"/>
                <a:gd name="connsiteY5" fmla="*/ 130271 h 1921493"/>
                <a:gd name="connsiteX6" fmla="*/ 30062 w 355739"/>
                <a:gd name="connsiteY6" fmla="*/ 87682 h 1921493"/>
                <a:gd name="connsiteX7" fmla="*/ 5010 w 355739"/>
                <a:gd name="connsiteY7" fmla="*/ 47599 h 1921493"/>
                <a:gd name="connsiteX8" fmla="*/ 0 w 355739"/>
                <a:gd name="connsiteY8" fmla="*/ 20042 h 1921493"/>
                <a:gd name="connsiteX9" fmla="*/ 5010 w 355739"/>
                <a:gd name="connsiteY9" fmla="*/ 2505 h 1921493"/>
                <a:gd name="connsiteX10" fmla="*/ 30062 w 355739"/>
                <a:gd name="connsiteY10" fmla="*/ 0 h 1921493"/>
                <a:gd name="connsiteX11" fmla="*/ 60125 w 355739"/>
                <a:gd name="connsiteY11" fmla="*/ 12526 h 1921493"/>
                <a:gd name="connsiteX12" fmla="*/ 140291 w 355739"/>
                <a:gd name="connsiteY12" fmla="*/ 50104 h 1921493"/>
                <a:gd name="connsiteX13" fmla="*/ 232984 w 355739"/>
                <a:gd name="connsiteY13" fmla="*/ 102714 h 1921493"/>
                <a:gd name="connsiteX14" fmla="*/ 283088 w 355739"/>
                <a:gd name="connsiteY14" fmla="*/ 132776 h 1921493"/>
                <a:gd name="connsiteX15" fmla="*/ 333192 w 355739"/>
                <a:gd name="connsiteY15" fmla="*/ 157828 h 1921493"/>
                <a:gd name="connsiteX16" fmla="*/ 348223 w 355739"/>
                <a:gd name="connsiteY16" fmla="*/ 237995 h 1921493"/>
                <a:gd name="connsiteX17" fmla="*/ 353234 w 355739"/>
                <a:gd name="connsiteY17" fmla="*/ 561166 h 1921493"/>
                <a:gd name="connsiteX18" fmla="*/ 350729 w 355739"/>
                <a:gd name="connsiteY18" fmla="*/ 724005 h 1921493"/>
                <a:gd name="connsiteX19" fmla="*/ 355739 w 355739"/>
                <a:gd name="connsiteY19" fmla="*/ 1077239 h 1921493"/>
                <a:gd name="connsiteX20" fmla="*/ 353234 w 355739"/>
                <a:gd name="connsiteY20" fmla="*/ 1215025 h 1921493"/>
                <a:gd name="connsiteX21" fmla="*/ 325677 w 355739"/>
                <a:gd name="connsiteY21" fmla="*/ 1658446 h 1921493"/>
                <a:gd name="connsiteX22" fmla="*/ 333192 w 355739"/>
                <a:gd name="connsiteY22" fmla="*/ 1783706 h 1921493"/>
                <a:gd name="connsiteX23" fmla="*/ 330687 w 355739"/>
                <a:gd name="connsiteY23" fmla="*/ 1871389 h 1921493"/>
                <a:gd name="connsiteX24" fmla="*/ 320666 w 355739"/>
                <a:gd name="connsiteY24" fmla="*/ 1898946 h 1921493"/>
                <a:gd name="connsiteX25" fmla="*/ 283088 w 355739"/>
                <a:gd name="connsiteY25" fmla="*/ 1918988 h 1921493"/>
                <a:gd name="connsiteX26" fmla="*/ 248015 w 355739"/>
                <a:gd name="connsiteY26" fmla="*/ 1921493 h 1921493"/>
                <a:gd name="connsiteX27" fmla="*/ 195406 w 355739"/>
                <a:gd name="connsiteY27" fmla="*/ 1898946 h 1921493"/>
                <a:gd name="connsiteX28" fmla="*/ 160333 w 355739"/>
                <a:gd name="connsiteY28" fmla="*/ 1863873 h 1921493"/>
                <a:gd name="connsiteX29" fmla="*/ 110229 w 355739"/>
                <a:gd name="connsiteY29" fmla="*/ 1788717 h 1921493"/>
                <a:gd name="connsiteX30" fmla="*/ 87682 w 355739"/>
                <a:gd name="connsiteY30" fmla="*/ 1731097 h 1921493"/>
                <a:gd name="connsiteX31" fmla="*/ 67640 w 355739"/>
                <a:gd name="connsiteY31" fmla="*/ 1633394 h 1921493"/>
                <a:gd name="connsiteX32" fmla="*/ 60125 w 355739"/>
                <a:gd name="connsiteY32" fmla="*/ 1553228 h 1921493"/>
                <a:gd name="connsiteX33" fmla="*/ 62630 w 355739"/>
                <a:gd name="connsiteY33" fmla="*/ 1533186 h 1921493"/>
                <a:gd name="connsiteX34" fmla="*/ 87682 w 355739"/>
                <a:gd name="connsiteY34" fmla="*/ 1485587 h 1921493"/>
                <a:gd name="connsiteX35" fmla="*/ 105219 w 355739"/>
                <a:gd name="connsiteY35" fmla="*/ 1425462 h 1921493"/>
                <a:gd name="connsiteX36" fmla="*/ 125260 w 355739"/>
                <a:gd name="connsiteY36" fmla="*/ 1265129 h 1921493"/>
                <a:gd name="connsiteX37" fmla="*/ 127765 w 355739"/>
                <a:gd name="connsiteY37" fmla="*/ 1027134 h 1921493"/>
                <a:gd name="connsiteX38" fmla="*/ 125260 w 355739"/>
                <a:gd name="connsiteY38" fmla="*/ 731520 h 19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55739" h="1921493">
                  <a:moveTo>
                    <a:pt x="125260" y="731520"/>
                  </a:moveTo>
                  <a:lnTo>
                    <a:pt x="127765" y="465968"/>
                  </a:lnTo>
                  <a:lnTo>
                    <a:pt x="127765" y="373276"/>
                  </a:lnTo>
                  <a:lnTo>
                    <a:pt x="117745" y="303130"/>
                  </a:lnTo>
                  <a:lnTo>
                    <a:pt x="92692" y="212943"/>
                  </a:lnTo>
                  <a:lnTo>
                    <a:pt x="57620" y="130271"/>
                  </a:lnTo>
                  <a:lnTo>
                    <a:pt x="30062" y="87682"/>
                  </a:lnTo>
                  <a:lnTo>
                    <a:pt x="5010" y="47599"/>
                  </a:lnTo>
                  <a:lnTo>
                    <a:pt x="0" y="20042"/>
                  </a:lnTo>
                  <a:lnTo>
                    <a:pt x="5010" y="2505"/>
                  </a:lnTo>
                  <a:lnTo>
                    <a:pt x="30062" y="0"/>
                  </a:lnTo>
                  <a:lnTo>
                    <a:pt x="60125" y="12526"/>
                  </a:lnTo>
                  <a:lnTo>
                    <a:pt x="140291" y="50104"/>
                  </a:lnTo>
                  <a:lnTo>
                    <a:pt x="232984" y="102714"/>
                  </a:lnTo>
                  <a:lnTo>
                    <a:pt x="283088" y="132776"/>
                  </a:lnTo>
                  <a:lnTo>
                    <a:pt x="333192" y="157828"/>
                  </a:lnTo>
                  <a:lnTo>
                    <a:pt x="348223" y="237995"/>
                  </a:lnTo>
                  <a:cubicBezTo>
                    <a:pt x="349893" y="345719"/>
                    <a:pt x="351564" y="453442"/>
                    <a:pt x="353234" y="561166"/>
                  </a:cubicBezTo>
                  <a:lnTo>
                    <a:pt x="350729" y="724005"/>
                  </a:lnTo>
                  <a:lnTo>
                    <a:pt x="355739" y="1077239"/>
                  </a:lnTo>
                  <a:lnTo>
                    <a:pt x="353234" y="1215025"/>
                  </a:lnTo>
                  <a:lnTo>
                    <a:pt x="325677" y="1658446"/>
                  </a:lnTo>
                  <a:lnTo>
                    <a:pt x="333192" y="1783706"/>
                  </a:lnTo>
                  <a:lnTo>
                    <a:pt x="330687" y="1871389"/>
                  </a:lnTo>
                  <a:lnTo>
                    <a:pt x="320666" y="1898946"/>
                  </a:lnTo>
                  <a:lnTo>
                    <a:pt x="283088" y="1918988"/>
                  </a:lnTo>
                  <a:lnTo>
                    <a:pt x="248015" y="1921493"/>
                  </a:lnTo>
                  <a:lnTo>
                    <a:pt x="195406" y="1898946"/>
                  </a:lnTo>
                  <a:lnTo>
                    <a:pt x="160333" y="1863873"/>
                  </a:lnTo>
                  <a:lnTo>
                    <a:pt x="110229" y="1788717"/>
                  </a:lnTo>
                  <a:lnTo>
                    <a:pt x="87682" y="1731097"/>
                  </a:lnTo>
                  <a:lnTo>
                    <a:pt x="67640" y="1633394"/>
                  </a:lnTo>
                  <a:lnTo>
                    <a:pt x="60125" y="1553228"/>
                  </a:lnTo>
                  <a:lnTo>
                    <a:pt x="62630" y="1533186"/>
                  </a:lnTo>
                  <a:lnTo>
                    <a:pt x="87682" y="1485587"/>
                  </a:lnTo>
                  <a:lnTo>
                    <a:pt x="105219" y="1425462"/>
                  </a:lnTo>
                  <a:lnTo>
                    <a:pt x="125260" y="1265129"/>
                  </a:lnTo>
                  <a:lnTo>
                    <a:pt x="127765" y="1027134"/>
                  </a:lnTo>
                  <a:lnTo>
                    <a:pt x="125260" y="7315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351FD9CD-6708-4BB7-8C9C-15BD9204CB72}"/>
                </a:ext>
              </a:extLst>
            </p:cNvPr>
            <p:cNvSpPr/>
            <p:nvPr/>
          </p:nvSpPr>
          <p:spPr>
            <a:xfrm>
              <a:off x="6475414" y="5186364"/>
              <a:ext cx="1201737" cy="790575"/>
            </a:xfrm>
            <a:custGeom>
              <a:avLst/>
              <a:gdLst>
                <a:gd name="connsiteX0" fmla="*/ 600075 w 1202531"/>
                <a:gd name="connsiteY0" fmla="*/ 404812 h 790575"/>
                <a:gd name="connsiteX1" fmla="*/ 402431 w 1202531"/>
                <a:gd name="connsiteY1" fmla="*/ 266700 h 790575"/>
                <a:gd name="connsiteX2" fmla="*/ 288131 w 1202531"/>
                <a:gd name="connsiteY2" fmla="*/ 195262 h 790575"/>
                <a:gd name="connsiteX3" fmla="*/ 123825 w 1202531"/>
                <a:gd name="connsiteY3" fmla="*/ 100012 h 790575"/>
                <a:gd name="connsiteX4" fmla="*/ 38100 w 1202531"/>
                <a:gd name="connsiteY4" fmla="*/ 52387 h 790575"/>
                <a:gd name="connsiteX5" fmla="*/ 11906 w 1202531"/>
                <a:gd name="connsiteY5" fmla="*/ 35718 h 790575"/>
                <a:gd name="connsiteX6" fmla="*/ 0 w 1202531"/>
                <a:gd name="connsiteY6" fmla="*/ 21431 h 790575"/>
                <a:gd name="connsiteX7" fmla="*/ 0 w 1202531"/>
                <a:gd name="connsiteY7" fmla="*/ 7143 h 790575"/>
                <a:gd name="connsiteX8" fmla="*/ 16669 w 1202531"/>
                <a:gd name="connsiteY8" fmla="*/ 0 h 790575"/>
                <a:gd name="connsiteX9" fmla="*/ 83344 w 1202531"/>
                <a:gd name="connsiteY9" fmla="*/ 9525 h 790575"/>
                <a:gd name="connsiteX10" fmla="*/ 276225 w 1202531"/>
                <a:gd name="connsiteY10" fmla="*/ 64293 h 790575"/>
                <a:gd name="connsiteX11" fmla="*/ 450056 w 1202531"/>
                <a:gd name="connsiteY11" fmla="*/ 121443 h 790575"/>
                <a:gd name="connsiteX12" fmla="*/ 611981 w 1202531"/>
                <a:gd name="connsiteY12" fmla="*/ 178593 h 790575"/>
                <a:gd name="connsiteX13" fmla="*/ 807244 w 1202531"/>
                <a:gd name="connsiteY13" fmla="*/ 252412 h 790575"/>
                <a:gd name="connsiteX14" fmla="*/ 938212 w 1202531"/>
                <a:gd name="connsiteY14" fmla="*/ 307181 h 790575"/>
                <a:gd name="connsiteX15" fmla="*/ 981075 w 1202531"/>
                <a:gd name="connsiteY15" fmla="*/ 333375 h 790575"/>
                <a:gd name="connsiteX16" fmla="*/ 1042987 w 1202531"/>
                <a:gd name="connsiteY16" fmla="*/ 383381 h 790575"/>
                <a:gd name="connsiteX17" fmla="*/ 1095375 w 1202531"/>
                <a:gd name="connsiteY17" fmla="*/ 433387 h 790575"/>
                <a:gd name="connsiteX18" fmla="*/ 1145381 w 1202531"/>
                <a:gd name="connsiteY18" fmla="*/ 500062 h 790575"/>
                <a:gd name="connsiteX19" fmla="*/ 1176337 w 1202531"/>
                <a:gd name="connsiteY19" fmla="*/ 561975 h 790575"/>
                <a:gd name="connsiteX20" fmla="*/ 1193006 w 1202531"/>
                <a:gd name="connsiteY20" fmla="*/ 607218 h 790575"/>
                <a:gd name="connsiteX21" fmla="*/ 1202531 w 1202531"/>
                <a:gd name="connsiteY21" fmla="*/ 666750 h 790575"/>
                <a:gd name="connsiteX22" fmla="*/ 1195387 w 1202531"/>
                <a:gd name="connsiteY22" fmla="*/ 719137 h 790575"/>
                <a:gd name="connsiteX23" fmla="*/ 1183481 w 1202531"/>
                <a:gd name="connsiteY23" fmla="*/ 759618 h 790575"/>
                <a:gd name="connsiteX24" fmla="*/ 1164431 w 1202531"/>
                <a:gd name="connsiteY24" fmla="*/ 781050 h 790575"/>
                <a:gd name="connsiteX25" fmla="*/ 1140619 w 1202531"/>
                <a:gd name="connsiteY25" fmla="*/ 790575 h 790575"/>
                <a:gd name="connsiteX26" fmla="*/ 1092994 w 1202531"/>
                <a:gd name="connsiteY26" fmla="*/ 785812 h 790575"/>
                <a:gd name="connsiteX27" fmla="*/ 1045369 w 1202531"/>
                <a:gd name="connsiteY27" fmla="*/ 771525 h 790575"/>
                <a:gd name="connsiteX28" fmla="*/ 1014412 w 1202531"/>
                <a:gd name="connsiteY28" fmla="*/ 752475 h 790575"/>
                <a:gd name="connsiteX29" fmla="*/ 973931 w 1202531"/>
                <a:gd name="connsiteY29" fmla="*/ 723900 h 790575"/>
                <a:gd name="connsiteX30" fmla="*/ 933450 w 1202531"/>
                <a:gd name="connsiteY30" fmla="*/ 685800 h 790575"/>
                <a:gd name="connsiteX31" fmla="*/ 876300 w 1202531"/>
                <a:gd name="connsiteY31" fmla="*/ 621506 h 790575"/>
                <a:gd name="connsiteX32" fmla="*/ 742950 w 1202531"/>
                <a:gd name="connsiteY32" fmla="*/ 514350 h 790575"/>
                <a:gd name="connsiteX33" fmla="*/ 600075 w 1202531"/>
                <a:gd name="connsiteY33" fmla="*/ 40481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02531" h="790575">
                  <a:moveTo>
                    <a:pt x="600075" y="404812"/>
                  </a:moveTo>
                  <a:lnTo>
                    <a:pt x="402431" y="266700"/>
                  </a:lnTo>
                  <a:lnTo>
                    <a:pt x="288131" y="195262"/>
                  </a:lnTo>
                  <a:lnTo>
                    <a:pt x="123825" y="100012"/>
                  </a:lnTo>
                  <a:lnTo>
                    <a:pt x="38100" y="52387"/>
                  </a:lnTo>
                  <a:lnTo>
                    <a:pt x="11906" y="35718"/>
                  </a:lnTo>
                  <a:lnTo>
                    <a:pt x="0" y="21431"/>
                  </a:lnTo>
                  <a:lnTo>
                    <a:pt x="0" y="7143"/>
                  </a:lnTo>
                  <a:lnTo>
                    <a:pt x="16669" y="0"/>
                  </a:lnTo>
                  <a:lnTo>
                    <a:pt x="83344" y="9525"/>
                  </a:lnTo>
                  <a:lnTo>
                    <a:pt x="276225" y="64293"/>
                  </a:lnTo>
                  <a:lnTo>
                    <a:pt x="450056" y="121443"/>
                  </a:lnTo>
                  <a:lnTo>
                    <a:pt x="611981" y="178593"/>
                  </a:lnTo>
                  <a:lnTo>
                    <a:pt x="807244" y="252412"/>
                  </a:lnTo>
                  <a:lnTo>
                    <a:pt x="938212" y="307181"/>
                  </a:lnTo>
                  <a:lnTo>
                    <a:pt x="981075" y="333375"/>
                  </a:lnTo>
                  <a:lnTo>
                    <a:pt x="1042987" y="383381"/>
                  </a:lnTo>
                  <a:lnTo>
                    <a:pt x="1095375" y="433387"/>
                  </a:lnTo>
                  <a:lnTo>
                    <a:pt x="1145381" y="500062"/>
                  </a:lnTo>
                  <a:lnTo>
                    <a:pt x="1176337" y="561975"/>
                  </a:lnTo>
                  <a:lnTo>
                    <a:pt x="1193006" y="607218"/>
                  </a:lnTo>
                  <a:lnTo>
                    <a:pt x="1202531" y="666750"/>
                  </a:lnTo>
                  <a:lnTo>
                    <a:pt x="1195387" y="719137"/>
                  </a:lnTo>
                  <a:lnTo>
                    <a:pt x="1183481" y="759618"/>
                  </a:lnTo>
                  <a:lnTo>
                    <a:pt x="1164431" y="781050"/>
                  </a:lnTo>
                  <a:lnTo>
                    <a:pt x="1140619" y="790575"/>
                  </a:lnTo>
                  <a:lnTo>
                    <a:pt x="1092994" y="785812"/>
                  </a:lnTo>
                  <a:lnTo>
                    <a:pt x="1045369" y="771525"/>
                  </a:lnTo>
                  <a:lnTo>
                    <a:pt x="1014412" y="752475"/>
                  </a:lnTo>
                  <a:lnTo>
                    <a:pt x="973931" y="723900"/>
                  </a:lnTo>
                  <a:lnTo>
                    <a:pt x="933450" y="685800"/>
                  </a:lnTo>
                  <a:lnTo>
                    <a:pt x="876300" y="621506"/>
                  </a:lnTo>
                  <a:lnTo>
                    <a:pt x="742950" y="514350"/>
                  </a:lnTo>
                  <a:lnTo>
                    <a:pt x="600075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BCFDA0A7-EB1A-4E7E-B5CC-D444895C8C9E}"/>
                </a:ext>
              </a:extLst>
            </p:cNvPr>
            <p:cNvSpPr/>
            <p:nvPr/>
          </p:nvSpPr>
          <p:spPr>
            <a:xfrm>
              <a:off x="4094164" y="2085975"/>
              <a:ext cx="534987" cy="1589088"/>
            </a:xfrm>
            <a:custGeom>
              <a:avLst/>
              <a:gdLst>
                <a:gd name="connsiteX0" fmla="*/ 228600 w 535781"/>
                <a:gd name="connsiteY0" fmla="*/ 907256 h 1588294"/>
                <a:gd name="connsiteX1" fmla="*/ 269081 w 535781"/>
                <a:gd name="connsiteY1" fmla="*/ 695325 h 1588294"/>
                <a:gd name="connsiteX2" fmla="*/ 288131 w 535781"/>
                <a:gd name="connsiteY2" fmla="*/ 533400 h 1588294"/>
                <a:gd name="connsiteX3" fmla="*/ 297656 w 535781"/>
                <a:gd name="connsiteY3" fmla="*/ 359569 h 1588294"/>
                <a:gd name="connsiteX4" fmla="*/ 297656 w 535781"/>
                <a:gd name="connsiteY4" fmla="*/ 259556 h 1588294"/>
                <a:gd name="connsiteX5" fmla="*/ 292894 w 535781"/>
                <a:gd name="connsiteY5" fmla="*/ 211931 h 1588294"/>
                <a:gd name="connsiteX6" fmla="*/ 280987 w 535781"/>
                <a:gd name="connsiteY6" fmla="*/ 169069 h 1588294"/>
                <a:gd name="connsiteX7" fmla="*/ 269081 w 535781"/>
                <a:gd name="connsiteY7" fmla="*/ 138113 h 1588294"/>
                <a:gd name="connsiteX8" fmla="*/ 250031 w 535781"/>
                <a:gd name="connsiteY8" fmla="*/ 111919 h 1588294"/>
                <a:gd name="connsiteX9" fmla="*/ 211931 w 535781"/>
                <a:gd name="connsiteY9" fmla="*/ 88106 h 1588294"/>
                <a:gd name="connsiteX10" fmla="*/ 178594 w 535781"/>
                <a:gd name="connsiteY10" fmla="*/ 71438 h 1588294"/>
                <a:gd name="connsiteX11" fmla="*/ 159544 w 535781"/>
                <a:gd name="connsiteY11" fmla="*/ 57150 h 1588294"/>
                <a:gd name="connsiteX12" fmla="*/ 145256 w 535781"/>
                <a:gd name="connsiteY12" fmla="*/ 35719 h 1588294"/>
                <a:gd name="connsiteX13" fmla="*/ 145256 w 535781"/>
                <a:gd name="connsiteY13" fmla="*/ 23813 h 1588294"/>
                <a:gd name="connsiteX14" fmla="*/ 152400 w 535781"/>
                <a:gd name="connsiteY14" fmla="*/ 9525 h 1588294"/>
                <a:gd name="connsiteX15" fmla="*/ 171450 w 535781"/>
                <a:gd name="connsiteY15" fmla="*/ 0 h 1588294"/>
                <a:gd name="connsiteX16" fmla="*/ 261937 w 535781"/>
                <a:gd name="connsiteY16" fmla="*/ 2381 h 1588294"/>
                <a:gd name="connsiteX17" fmla="*/ 333375 w 535781"/>
                <a:gd name="connsiteY17" fmla="*/ 11906 h 1588294"/>
                <a:gd name="connsiteX18" fmla="*/ 402431 w 535781"/>
                <a:gd name="connsiteY18" fmla="*/ 26194 h 1588294"/>
                <a:gd name="connsiteX19" fmla="*/ 459581 w 535781"/>
                <a:gd name="connsiteY19" fmla="*/ 61913 h 1588294"/>
                <a:gd name="connsiteX20" fmla="*/ 495300 w 535781"/>
                <a:gd name="connsiteY20" fmla="*/ 107156 h 1588294"/>
                <a:gd name="connsiteX21" fmla="*/ 514350 w 535781"/>
                <a:gd name="connsiteY21" fmla="*/ 142875 h 1588294"/>
                <a:gd name="connsiteX22" fmla="*/ 526256 w 535781"/>
                <a:gd name="connsiteY22" fmla="*/ 173831 h 1588294"/>
                <a:gd name="connsiteX23" fmla="*/ 533400 w 535781"/>
                <a:gd name="connsiteY23" fmla="*/ 209550 h 1588294"/>
                <a:gd name="connsiteX24" fmla="*/ 535781 w 535781"/>
                <a:gd name="connsiteY24" fmla="*/ 250031 h 1588294"/>
                <a:gd name="connsiteX25" fmla="*/ 514350 w 535781"/>
                <a:gd name="connsiteY25" fmla="*/ 364331 h 1588294"/>
                <a:gd name="connsiteX26" fmla="*/ 504825 w 535781"/>
                <a:gd name="connsiteY26" fmla="*/ 466725 h 1588294"/>
                <a:gd name="connsiteX27" fmla="*/ 454819 w 535781"/>
                <a:gd name="connsiteY27" fmla="*/ 683419 h 1588294"/>
                <a:gd name="connsiteX28" fmla="*/ 419100 w 535781"/>
                <a:gd name="connsiteY28" fmla="*/ 821531 h 1588294"/>
                <a:gd name="connsiteX29" fmla="*/ 376237 w 535781"/>
                <a:gd name="connsiteY29" fmla="*/ 954881 h 1588294"/>
                <a:gd name="connsiteX30" fmla="*/ 338137 w 535781"/>
                <a:gd name="connsiteY30" fmla="*/ 1066800 h 1588294"/>
                <a:gd name="connsiteX31" fmla="*/ 209550 w 535781"/>
                <a:gd name="connsiteY31" fmla="*/ 1326356 h 1588294"/>
                <a:gd name="connsiteX32" fmla="*/ 92869 w 535781"/>
                <a:gd name="connsiteY32" fmla="*/ 1504950 h 1588294"/>
                <a:gd name="connsiteX33" fmla="*/ 50006 w 535781"/>
                <a:gd name="connsiteY33" fmla="*/ 1569244 h 1588294"/>
                <a:gd name="connsiteX34" fmla="*/ 28575 w 535781"/>
                <a:gd name="connsiteY34" fmla="*/ 1585913 h 1588294"/>
                <a:gd name="connsiteX35" fmla="*/ 7144 w 535781"/>
                <a:gd name="connsiteY35" fmla="*/ 1588294 h 1588294"/>
                <a:gd name="connsiteX36" fmla="*/ 0 w 535781"/>
                <a:gd name="connsiteY36" fmla="*/ 1578769 h 1588294"/>
                <a:gd name="connsiteX37" fmla="*/ 0 w 535781"/>
                <a:gd name="connsiteY37" fmla="*/ 1557338 h 1588294"/>
                <a:gd name="connsiteX38" fmla="*/ 26194 w 535781"/>
                <a:gd name="connsiteY38" fmla="*/ 1495425 h 1588294"/>
                <a:gd name="connsiteX39" fmla="*/ 88106 w 535781"/>
                <a:gd name="connsiteY39" fmla="*/ 1352550 h 1588294"/>
                <a:gd name="connsiteX40" fmla="*/ 140494 w 535781"/>
                <a:gd name="connsiteY40" fmla="*/ 1202531 h 1588294"/>
                <a:gd name="connsiteX41" fmla="*/ 185737 w 535781"/>
                <a:gd name="connsiteY41" fmla="*/ 1057275 h 1588294"/>
                <a:gd name="connsiteX42" fmla="*/ 228600 w 535781"/>
                <a:gd name="connsiteY42" fmla="*/ 907256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35781" h="1588294">
                  <a:moveTo>
                    <a:pt x="228600" y="907256"/>
                  </a:moveTo>
                  <a:lnTo>
                    <a:pt x="269081" y="695325"/>
                  </a:lnTo>
                  <a:lnTo>
                    <a:pt x="288131" y="533400"/>
                  </a:lnTo>
                  <a:lnTo>
                    <a:pt x="297656" y="359569"/>
                  </a:lnTo>
                  <a:lnTo>
                    <a:pt x="297656" y="259556"/>
                  </a:lnTo>
                  <a:lnTo>
                    <a:pt x="292894" y="211931"/>
                  </a:lnTo>
                  <a:lnTo>
                    <a:pt x="280987" y="169069"/>
                  </a:lnTo>
                  <a:lnTo>
                    <a:pt x="269081" y="138113"/>
                  </a:lnTo>
                  <a:lnTo>
                    <a:pt x="250031" y="111919"/>
                  </a:lnTo>
                  <a:lnTo>
                    <a:pt x="211931" y="88106"/>
                  </a:lnTo>
                  <a:lnTo>
                    <a:pt x="178594" y="71438"/>
                  </a:lnTo>
                  <a:lnTo>
                    <a:pt x="159544" y="57150"/>
                  </a:lnTo>
                  <a:lnTo>
                    <a:pt x="145256" y="35719"/>
                  </a:lnTo>
                  <a:lnTo>
                    <a:pt x="145256" y="23813"/>
                  </a:lnTo>
                  <a:lnTo>
                    <a:pt x="152400" y="9525"/>
                  </a:lnTo>
                  <a:lnTo>
                    <a:pt x="171450" y="0"/>
                  </a:lnTo>
                  <a:cubicBezTo>
                    <a:pt x="201612" y="815"/>
                    <a:pt x="231764" y="2381"/>
                    <a:pt x="261937" y="2381"/>
                  </a:cubicBezTo>
                  <a:lnTo>
                    <a:pt x="333375" y="11906"/>
                  </a:lnTo>
                  <a:lnTo>
                    <a:pt x="402431" y="26194"/>
                  </a:lnTo>
                  <a:lnTo>
                    <a:pt x="459581" y="61913"/>
                  </a:lnTo>
                  <a:lnTo>
                    <a:pt x="495300" y="107156"/>
                  </a:lnTo>
                  <a:lnTo>
                    <a:pt x="514350" y="142875"/>
                  </a:lnTo>
                  <a:lnTo>
                    <a:pt x="526256" y="173831"/>
                  </a:lnTo>
                  <a:lnTo>
                    <a:pt x="533400" y="209550"/>
                  </a:lnTo>
                  <a:lnTo>
                    <a:pt x="535781" y="250031"/>
                  </a:lnTo>
                  <a:lnTo>
                    <a:pt x="514350" y="364331"/>
                  </a:lnTo>
                  <a:lnTo>
                    <a:pt x="504825" y="466725"/>
                  </a:lnTo>
                  <a:lnTo>
                    <a:pt x="454819" y="683419"/>
                  </a:lnTo>
                  <a:lnTo>
                    <a:pt x="419100" y="821531"/>
                  </a:lnTo>
                  <a:lnTo>
                    <a:pt x="376237" y="954881"/>
                  </a:lnTo>
                  <a:lnTo>
                    <a:pt x="338137" y="1066800"/>
                  </a:lnTo>
                  <a:lnTo>
                    <a:pt x="209550" y="1326356"/>
                  </a:lnTo>
                  <a:lnTo>
                    <a:pt x="92869" y="1504950"/>
                  </a:lnTo>
                  <a:lnTo>
                    <a:pt x="50006" y="1569244"/>
                  </a:lnTo>
                  <a:lnTo>
                    <a:pt x="28575" y="1585913"/>
                  </a:lnTo>
                  <a:lnTo>
                    <a:pt x="7144" y="1588294"/>
                  </a:lnTo>
                  <a:lnTo>
                    <a:pt x="0" y="1578769"/>
                  </a:lnTo>
                  <a:lnTo>
                    <a:pt x="0" y="1557338"/>
                  </a:lnTo>
                  <a:lnTo>
                    <a:pt x="26194" y="1495425"/>
                  </a:lnTo>
                  <a:lnTo>
                    <a:pt x="88106" y="1352550"/>
                  </a:lnTo>
                  <a:lnTo>
                    <a:pt x="140494" y="1202531"/>
                  </a:lnTo>
                  <a:lnTo>
                    <a:pt x="185737" y="1057275"/>
                  </a:lnTo>
                  <a:lnTo>
                    <a:pt x="228600" y="907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53BA5085-40B2-4C69-AD05-69D8C7E1AE58}"/>
                </a:ext>
              </a:extLst>
            </p:cNvPr>
            <p:cNvSpPr/>
            <p:nvPr/>
          </p:nvSpPr>
          <p:spPr>
            <a:xfrm>
              <a:off x="4533901" y="2176463"/>
              <a:ext cx="1509713" cy="406400"/>
            </a:xfrm>
            <a:custGeom>
              <a:avLst/>
              <a:gdLst>
                <a:gd name="connsiteX0" fmla="*/ 1031081 w 1509713"/>
                <a:gd name="connsiteY0" fmla="*/ 269081 h 407193"/>
                <a:gd name="connsiteX1" fmla="*/ 781050 w 1509713"/>
                <a:gd name="connsiteY1" fmla="*/ 297656 h 407193"/>
                <a:gd name="connsiteX2" fmla="*/ 616744 w 1509713"/>
                <a:gd name="connsiteY2" fmla="*/ 333375 h 407193"/>
                <a:gd name="connsiteX3" fmla="*/ 400050 w 1509713"/>
                <a:gd name="connsiteY3" fmla="*/ 373856 h 407193"/>
                <a:gd name="connsiteX4" fmla="*/ 238125 w 1509713"/>
                <a:gd name="connsiteY4" fmla="*/ 395287 h 407193"/>
                <a:gd name="connsiteX5" fmla="*/ 0 w 1509713"/>
                <a:gd name="connsiteY5" fmla="*/ 407193 h 407193"/>
                <a:gd name="connsiteX6" fmla="*/ 7144 w 1509713"/>
                <a:gd name="connsiteY6" fmla="*/ 242887 h 407193"/>
                <a:gd name="connsiteX7" fmla="*/ 126206 w 1509713"/>
                <a:gd name="connsiteY7" fmla="*/ 245268 h 407193"/>
                <a:gd name="connsiteX8" fmla="*/ 242888 w 1509713"/>
                <a:gd name="connsiteY8" fmla="*/ 238125 h 407193"/>
                <a:gd name="connsiteX9" fmla="*/ 407194 w 1509713"/>
                <a:gd name="connsiteY9" fmla="*/ 214312 h 407193"/>
                <a:gd name="connsiteX10" fmla="*/ 723900 w 1509713"/>
                <a:gd name="connsiteY10" fmla="*/ 152400 h 407193"/>
                <a:gd name="connsiteX11" fmla="*/ 921544 w 1509713"/>
                <a:gd name="connsiteY11" fmla="*/ 102393 h 407193"/>
                <a:gd name="connsiteX12" fmla="*/ 1045369 w 1509713"/>
                <a:gd name="connsiteY12" fmla="*/ 69056 h 407193"/>
                <a:gd name="connsiteX13" fmla="*/ 1102519 w 1509713"/>
                <a:gd name="connsiteY13" fmla="*/ 45243 h 407193"/>
                <a:gd name="connsiteX14" fmla="*/ 1200150 w 1509713"/>
                <a:gd name="connsiteY14" fmla="*/ 2381 h 407193"/>
                <a:gd name="connsiteX15" fmla="*/ 1240631 w 1509713"/>
                <a:gd name="connsiteY15" fmla="*/ 0 h 407193"/>
                <a:gd name="connsiteX16" fmla="*/ 1338263 w 1509713"/>
                <a:gd name="connsiteY16" fmla="*/ 14287 h 407193"/>
                <a:gd name="connsiteX17" fmla="*/ 1402556 w 1509713"/>
                <a:gd name="connsiteY17" fmla="*/ 26193 h 407193"/>
                <a:gd name="connsiteX18" fmla="*/ 1454944 w 1509713"/>
                <a:gd name="connsiteY18" fmla="*/ 47625 h 407193"/>
                <a:gd name="connsiteX19" fmla="*/ 1483519 w 1509713"/>
                <a:gd name="connsiteY19" fmla="*/ 69056 h 407193"/>
                <a:gd name="connsiteX20" fmla="*/ 1500188 w 1509713"/>
                <a:gd name="connsiteY20" fmla="*/ 83343 h 407193"/>
                <a:gd name="connsiteX21" fmla="*/ 1509713 w 1509713"/>
                <a:gd name="connsiteY21" fmla="*/ 104775 h 407193"/>
                <a:gd name="connsiteX22" fmla="*/ 1507331 w 1509713"/>
                <a:gd name="connsiteY22" fmla="*/ 126206 h 407193"/>
                <a:gd name="connsiteX23" fmla="*/ 1490663 w 1509713"/>
                <a:gd name="connsiteY23" fmla="*/ 150018 h 407193"/>
                <a:gd name="connsiteX24" fmla="*/ 1450181 w 1509713"/>
                <a:gd name="connsiteY24" fmla="*/ 180975 h 407193"/>
                <a:gd name="connsiteX25" fmla="*/ 1385888 w 1509713"/>
                <a:gd name="connsiteY25" fmla="*/ 209550 h 407193"/>
                <a:gd name="connsiteX26" fmla="*/ 1254919 w 1509713"/>
                <a:gd name="connsiteY26" fmla="*/ 235743 h 407193"/>
                <a:gd name="connsiteX27" fmla="*/ 1031081 w 1509713"/>
                <a:gd name="connsiteY27" fmla="*/ 269081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09713" h="407193">
                  <a:moveTo>
                    <a:pt x="1031081" y="269081"/>
                  </a:moveTo>
                  <a:lnTo>
                    <a:pt x="781050" y="297656"/>
                  </a:lnTo>
                  <a:lnTo>
                    <a:pt x="616744" y="333375"/>
                  </a:lnTo>
                  <a:lnTo>
                    <a:pt x="400050" y="373856"/>
                  </a:lnTo>
                  <a:lnTo>
                    <a:pt x="238125" y="395287"/>
                  </a:lnTo>
                  <a:lnTo>
                    <a:pt x="0" y="407193"/>
                  </a:lnTo>
                  <a:lnTo>
                    <a:pt x="7144" y="242887"/>
                  </a:lnTo>
                  <a:lnTo>
                    <a:pt x="126206" y="245268"/>
                  </a:lnTo>
                  <a:lnTo>
                    <a:pt x="242888" y="238125"/>
                  </a:lnTo>
                  <a:lnTo>
                    <a:pt x="407194" y="214312"/>
                  </a:lnTo>
                  <a:lnTo>
                    <a:pt x="723900" y="152400"/>
                  </a:lnTo>
                  <a:lnTo>
                    <a:pt x="921544" y="102393"/>
                  </a:lnTo>
                  <a:lnTo>
                    <a:pt x="1045369" y="69056"/>
                  </a:lnTo>
                  <a:lnTo>
                    <a:pt x="1102519" y="45243"/>
                  </a:lnTo>
                  <a:lnTo>
                    <a:pt x="1200150" y="2381"/>
                  </a:lnTo>
                  <a:lnTo>
                    <a:pt x="1240631" y="0"/>
                  </a:lnTo>
                  <a:lnTo>
                    <a:pt x="1338263" y="14287"/>
                  </a:lnTo>
                  <a:lnTo>
                    <a:pt x="1402556" y="26193"/>
                  </a:lnTo>
                  <a:lnTo>
                    <a:pt x="1454944" y="47625"/>
                  </a:lnTo>
                  <a:lnTo>
                    <a:pt x="1483519" y="69056"/>
                  </a:lnTo>
                  <a:lnTo>
                    <a:pt x="1500188" y="83343"/>
                  </a:lnTo>
                  <a:lnTo>
                    <a:pt x="1509713" y="104775"/>
                  </a:lnTo>
                  <a:lnTo>
                    <a:pt x="1507331" y="126206"/>
                  </a:lnTo>
                  <a:lnTo>
                    <a:pt x="1490663" y="150018"/>
                  </a:lnTo>
                  <a:lnTo>
                    <a:pt x="1450181" y="180975"/>
                  </a:lnTo>
                  <a:lnTo>
                    <a:pt x="1385888" y="209550"/>
                  </a:lnTo>
                  <a:lnTo>
                    <a:pt x="1254919" y="235743"/>
                  </a:lnTo>
                  <a:lnTo>
                    <a:pt x="1031081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AD50227C-EA23-4791-8DAF-DE6FAB85466B}"/>
                </a:ext>
              </a:extLst>
            </p:cNvPr>
            <p:cNvSpPr/>
            <p:nvPr/>
          </p:nvSpPr>
          <p:spPr>
            <a:xfrm>
              <a:off x="5095875" y="2398713"/>
              <a:ext cx="325438" cy="965200"/>
            </a:xfrm>
            <a:custGeom>
              <a:avLst/>
              <a:gdLst>
                <a:gd name="connsiteX0" fmla="*/ 104775 w 326231"/>
                <a:gd name="connsiteY0" fmla="*/ 461962 h 966787"/>
                <a:gd name="connsiteX1" fmla="*/ 97631 w 326231"/>
                <a:gd name="connsiteY1" fmla="*/ 226219 h 966787"/>
                <a:gd name="connsiteX2" fmla="*/ 0 w 326231"/>
                <a:gd name="connsiteY2" fmla="*/ 73819 h 966787"/>
                <a:gd name="connsiteX3" fmla="*/ 202406 w 326231"/>
                <a:gd name="connsiteY3" fmla="*/ 0 h 966787"/>
                <a:gd name="connsiteX4" fmla="*/ 271463 w 326231"/>
                <a:gd name="connsiteY4" fmla="*/ 95250 h 966787"/>
                <a:gd name="connsiteX5" fmla="*/ 290513 w 326231"/>
                <a:gd name="connsiteY5" fmla="*/ 126206 h 966787"/>
                <a:gd name="connsiteX6" fmla="*/ 311944 w 326231"/>
                <a:gd name="connsiteY6" fmla="*/ 166687 h 966787"/>
                <a:gd name="connsiteX7" fmla="*/ 321469 w 326231"/>
                <a:gd name="connsiteY7" fmla="*/ 202406 h 966787"/>
                <a:gd name="connsiteX8" fmla="*/ 326231 w 326231"/>
                <a:gd name="connsiteY8" fmla="*/ 242887 h 966787"/>
                <a:gd name="connsiteX9" fmla="*/ 326231 w 326231"/>
                <a:gd name="connsiteY9" fmla="*/ 383381 h 966787"/>
                <a:gd name="connsiteX10" fmla="*/ 323850 w 326231"/>
                <a:gd name="connsiteY10" fmla="*/ 557212 h 966787"/>
                <a:gd name="connsiteX11" fmla="*/ 323850 w 326231"/>
                <a:gd name="connsiteY11" fmla="*/ 726281 h 966787"/>
                <a:gd name="connsiteX12" fmla="*/ 319088 w 326231"/>
                <a:gd name="connsiteY12" fmla="*/ 802481 h 966787"/>
                <a:gd name="connsiteX13" fmla="*/ 311944 w 326231"/>
                <a:gd name="connsiteY13" fmla="*/ 852487 h 966787"/>
                <a:gd name="connsiteX14" fmla="*/ 297656 w 326231"/>
                <a:gd name="connsiteY14" fmla="*/ 895350 h 966787"/>
                <a:gd name="connsiteX15" fmla="*/ 278606 w 326231"/>
                <a:gd name="connsiteY15" fmla="*/ 931069 h 966787"/>
                <a:gd name="connsiteX16" fmla="*/ 252413 w 326231"/>
                <a:gd name="connsiteY16" fmla="*/ 947737 h 966787"/>
                <a:gd name="connsiteX17" fmla="*/ 226219 w 326231"/>
                <a:gd name="connsiteY17" fmla="*/ 964406 h 966787"/>
                <a:gd name="connsiteX18" fmla="*/ 200025 w 326231"/>
                <a:gd name="connsiteY18" fmla="*/ 966787 h 966787"/>
                <a:gd name="connsiteX19" fmla="*/ 169069 w 326231"/>
                <a:gd name="connsiteY19" fmla="*/ 952500 h 966787"/>
                <a:gd name="connsiteX20" fmla="*/ 140494 w 326231"/>
                <a:gd name="connsiteY20" fmla="*/ 921544 h 966787"/>
                <a:gd name="connsiteX21" fmla="*/ 100013 w 326231"/>
                <a:gd name="connsiteY21" fmla="*/ 847725 h 966787"/>
                <a:gd name="connsiteX22" fmla="*/ 78581 w 326231"/>
                <a:gd name="connsiteY22" fmla="*/ 788194 h 966787"/>
                <a:gd name="connsiteX23" fmla="*/ 76200 w 326231"/>
                <a:gd name="connsiteY23" fmla="*/ 742950 h 966787"/>
                <a:gd name="connsiteX24" fmla="*/ 88106 w 326231"/>
                <a:gd name="connsiteY24" fmla="*/ 688181 h 966787"/>
                <a:gd name="connsiteX25" fmla="*/ 100013 w 326231"/>
                <a:gd name="connsiteY25" fmla="*/ 576262 h 966787"/>
                <a:gd name="connsiteX26" fmla="*/ 104775 w 326231"/>
                <a:gd name="connsiteY26" fmla="*/ 461962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6231" h="966787">
                  <a:moveTo>
                    <a:pt x="104775" y="461962"/>
                  </a:moveTo>
                  <a:lnTo>
                    <a:pt x="97631" y="226219"/>
                  </a:lnTo>
                  <a:lnTo>
                    <a:pt x="0" y="73819"/>
                  </a:lnTo>
                  <a:lnTo>
                    <a:pt x="202406" y="0"/>
                  </a:lnTo>
                  <a:lnTo>
                    <a:pt x="271463" y="95250"/>
                  </a:lnTo>
                  <a:lnTo>
                    <a:pt x="290513" y="126206"/>
                  </a:lnTo>
                  <a:lnTo>
                    <a:pt x="311944" y="166687"/>
                  </a:lnTo>
                  <a:lnTo>
                    <a:pt x="321469" y="202406"/>
                  </a:lnTo>
                  <a:lnTo>
                    <a:pt x="326231" y="242887"/>
                  </a:lnTo>
                  <a:lnTo>
                    <a:pt x="326231" y="383381"/>
                  </a:lnTo>
                  <a:cubicBezTo>
                    <a:pt x="325437" y="441325"/>
                    <a:pt x="324644" y="499268"/>
                    <a:pt x="323850" y="557212"/>
                  </a:cubicBezTo>
                  <a:lnTo>
                    <a:pt x="323850" y="726281"/>
                  </a:lnTo>
                  <a:lnTo>
                    <a:pt x="319088" y="802481"/>
                  </a:lnTo>
                  <a:lnTo>
                    <a:pt x="311944" y="852487"/>
                  </a:lnTo>
                  <a:lnTo>
                    <a:pt x="297656" y="895350"/>
                  </a:lnTo>
                  <a:lnTo>
                    <a:pt x="278606" y="931069"/>
                  </a:lnTo>
                  <a:lnTo>
                    <a:pt x="252413" y="947737"/>
                  </a:lnTo>
                  <a:lnTo>
                    <a:pt x="226219" y="964406"/>
                  </a:lnTo>
                  <a:lnTo>
                    <a:pt x="200025" y="966787"/>
                  </a:lnTo>
                  <a:lnTo>
                    <a:pt x="169069" y="952500"/>
                  </a:lnTo>
                  <a:lnTo>
                    <a:pt x="140494" y="921544"/>
                  </a:lnTo>
                  <a:lnTo>
                    <a:pt x="100013" y="847725"/>
                  </a:lnTo>
                  <a:lnTo>
                    <a:pt x="78581" y="788194"/>
                  </a:lnTo>
                  <a:lnTo>
                    <a:pt x="76200" y="742950"/>
                  </a:lnTo>
                  <a:lnTo>
                    <a:pt x="88106" y="688181"/>
                  </a:lnTo>
                  <a:lnTo>
                    <a:pt x="100013" y="576262"/>
                  </a:lnTo>
                  <a:cubicBezTo>
                    <a:pt x="100807" y="537368"/>
                    <a:pt x="101600" y="498475"/>
                    <a:pt x="104775" y="4619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2C60D591-792C-4B84-BF89-CAEC7A7442F0}"/>
                </a:ext>
              </a:extLst>
            </p:cNvPr>
            <p:cNvSpPr/>
            <p:nvPr/>
          </p:nvSpPr>
          <p:spPr>
            <a:xfrm>
              <a:off x="5894388" y="1931988"/>
              <a:ext cx="596900" cy="1401762"/>
            </a:xfrm>
            <a:custGeom>
              <a:avLst/>
              <a:gdLst>
                <a:gd name="connsiteX0" fmla="*/ 514350 w 597694"/>
                <a:gd name="connsiteY0" fmla="*/ 692944 h 1402556"/>
                <a:gd name="connsiteX1" fmla="*/ 421481 w 597694"/>
                <a:gd name="connsiteY1" fmla="*/ 919162 h 1402556"/>
                <a:gd name="connsiteX2" fmla="*/ 335756 w 597694"/>
                <a:gd name="connsiteY2" fmla="*/ 1071562 h 1402556"/>
                <a:gd name="connsiteX3" fmla="*/ 266700 w 597694"/>
                <a:gd name="connsiteY3" fmla="*/ 1173956 h 1402556"/>
                <a:gd name="connsiteX4" fmla="*/ 188119 w 597694"/>
                <a:gd name="connsiteY4" fmla="*/ 1271587 h 1402556"/>
                <a:gd name="connsiteX5" fmla="*/ 109537 w 597694"/>
                <a:gd name="connsiteY5" fmla="*/ 1347787 h 1402556"/>
                <a:gd name="connsiteX6" fmla="*/ 59531 w 597694"/>
                <a:gd name="connsiteY6" fmla="*/ 1388269 h 1402556"/>
                <a:gd name="connsiteX7" fmla="*/ 30956 w 597694"/>
                <a:gd name="connsiteY7" fmla="*/ 1402556 h 1402556"/>
                <a:gd name="connsiteX8" fmla="*/ 7144 w 597694"/>
                <a:gd name="connsiteY8" fmla="*/ 1402556 h 1402556"/>
                <a:gd name="connsiteX9" fmla="*/ 0 w 597694"/>
                <a:gd name="connsiteY9" fmla="*/ 1393031 h 1402556"/>
                <a:gd name="connsiteX10" fmla="*/ 0 w 597694"/>
                <a:gd name="connsiteY10" fmla="*/ 1376362 h 1402556"/>
                <a:gd name="connsiteX11" fmla="*/ 14287 w 597694"/>
                <a:gd name="connsiteY11" fmla="*/ 1340644 h 1402556"/>
                <a:gd name="connsiteX12" fmla="*/ 61912 w 597694"/>
                <a:gd name="connsiteY12" fmla="*/ 1276350 h 1402556"/>
                <a:gd name="connsiteX13" fmla="*/ 95250 w 597694"/>
                <a:gd name="connsiteY13" fmla="*/ 1226344 h 1402556"/>
                <a:gd name="connsiteX14" fmla="*/ 133350 w 597694"/>
                <a:gd name="connsiteY14" fmla="*/ 1147762 h 1402556"/>
                <a:gd name="connsiteX15" fmla="*/ 166687 w 597694"/>
                <a:gd name="connsiteY15" fmla="*/ 1069181 h 1402556"/>
                <a:gd name="connsiteX16" fmla="*/ 209550 w 597694"/>
                <a:gd name="connsiteY16" fmla="*/ 962025 h 1402556"/>
                <a:gd name="connsiteX17" fmla="*/ 238125 w 597694"/>
                <a:gd name="connsiteY17" fmla="*/ 876300 h 1402556"/>
                <a:gd name="connsiteX18" fmla="*/ 276225 w 597694"/>
                <a:gd name="connsiteY18" fmla="*/ 757237 h 1402556"/>
                <a:gd name="connsiteX19" fmla="*/ 297656 w 597694"/>
                <a:gd name="connsiteY19" fmla="*/ 638175 h 1402556"/>
                <a:gd name="connsiteX20" fmla="*/ 323850 w 597694"/>
                <a:gd name="connsiteY20" fmla="*/ 473869 h 1402556"/>
                <a:gd name="connsiteX21" fmla="*/ 330994 w 597694"/>
                <a:gd name="connsiteY21" fmla="*/ 340519 h 1402556"/>
                <a:gd name="connsiteX22" fmla="*/ 330994 w 597694"/>
                <a:gd name="connsiteY22" fmla="*/ 254794 h 1402556"/>
                <a:gd name="connsiteX23" fmla="*/ 323850 w 597694"/>
                <a:gd name="connsiteY23" fmla="*/ 221456 h 1402556"/>
                <a:gd name="connsiteX24" fmla="*/ 302419 w 597694"/>
                <a:gd name="connsiteY24" fmla="*/ 180975 h 1402556"/>
                <a:gd name="connsiteX25" fmla="*/ 266700 w 597694"/>
                <a:gd name="connsiteY25" fmla="*/ 133350 h 1402556"/>
                <a:gd name="connsiteX26" fmla="*/ 214312 w 597694"/>
                <a:gd name="connsiteY26" fmla="*/ 85725 h 1402556"/>
                <a:gd name="connsiteX27" fmla="*/ 178594 w 597694"/>
                <a:gd name="connsiteY27" fmla="*/ 54769 h 1402556"/>
                <a:gd name="connsiteX28" fmla="*/ 164306 w 597694"/>
                <a:gd name="connsiteY28" fmla="*/ 38100 h 1402556"/>
                <a:gd name="connsiteX29" fmla="*/ 161925 w 597694"/>
                <a:gd name="connsiteY29" fmla="*/ 19050 h 1402556"/>
                <a:gd name="connsiteX30" fmla="*/ 171450 w 597694"/>
                <a:gd name="connsiteY30" fmla="*/ 7144 h 1402556"/>
                <a:gd name="connsiteX31" fmla="*/ 188119 w 597694"/>
                <a:gd name="connsiteY31" fmla="*/ 0 h 1402556"/>
                <a:gd name="connsiteX32" fmla="*/ 245269 w 597694"/>
                <a:gd name="connsiteY32" fmla="*/ 0 h 1402556"/>
                <a:gd name="connsiteX33" fmla="*/ 307181 w 597694"/>
                <a:gd name="connsiteY33" fmla="*/ 7144 h 1402556"/>
                <a:gd name="connsiteX34" fmla="*/ 369094 w 597694"/>
                <a:gd name="connsiteY34" fmla="*/ 21431 h 1402556"/>
                <a:gd name="connsiteX35" fmla="*/ 445294 w 597694"/>
                <a:gd name="connsiteY35" fmla="*/ 42862 h 1402556"/>
                <a:gd name="connsiteX36" fmla="*/ 488156 w 597694"/>
                <a:gd name="connsiteY36" fmla="*/ 59531 h 1402556"/>
                <a:gd name="connsiteX37" fmla="*/ 514350 w 597694"/>
                <a:gd name="connsiteY37" fmla="*/ 80962 h 1402556"/>
                <a:gd name="connsiteX38" fmla="*/ 550069 w 597694"/>
                <a:gd name="connsiteY38" fmla="*/ 142875 h 1402556"/>
                <a:gd name="connsiteX39" fmla="*/ 573881 w 597694"/>
                <a:gd name="connsiteY39" fmla="*/ 188119 h 1402556"/>
                <a:gd name="connsiteX40" fmla="*/ 585787 w 597694"/>
                <a:gd name="connsiteY40" fmla="*/ 226219 h 1402556"/>
                <a:gd name="connsiteX41" fmla="*/ 595312 w 597694"/>
                <a:gd name="connsiteY41" fmla="*/ 269081 h 1402556"/>
                <a:gd name="connsiteX42" fmla="*/ 597694 w 597694"/>
                <a:gd name="connsiteY42" fmla="*/ 333375 h 1402556"/>
                <a:gd name="connsiteX43" fmla="*/ 585787 w 597694"/>
                <a:gd name="connsiteY43" fmla="*/ 442912 h 1402556"/>
                <a:gd name="connsiteX44" fmla="*/ 554831 w 597694"/>
                <a:gd name="connsiteY44" fmla="*/ 550069 h 1402556"/>
                <a:gd name="connsiteX45" fmla="*/ 514350 w 597694"/>
                <a:gd name="connsiteY45" fmla="*/ 692944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7694" h="1402556">
                  <a:moveTo>
                    <a:pt x="514350" y="692944"/>
                  </a:moveTo>
                  <a:lnTo>
                    <a:pt x="421481" y="919162"/>
                  </a:lnTo>
                  <a:lnTo>
                    <a:pt x="335756" y="1071562"/>
                  </a:lnTo>
                  <a:lnTo>
                    <a:pt x="266700" y="1173956"/>
                  </a:lnTo>
                  <a:lnTo>
                    <a:pt x="188119" y="1271587"/>
                  </a:lnTo>
                  <a:lnTo>
                    <a:pt x="109537" y="1347787"/>
                  </a:lnTo>
                  <a:lnTo>
                    <a:pt x="59531" y="1388269"/>
                  </a:lnTo>
                  <a:lnTo>
                    <a:pt x="30956" y="1402556"/>
                  </a:lnTo>
                  <a:lnTo>
                    <a:pt x="7144" y="1402556"/>
                  </a:lnTo>
                  <a:lnTo>
                    <a:pt x="0" y="1393031"/>
                  </a:lnTo>
                  <a:lnTo>
                    <a:pt x="0" y="1376362"/>
                  </a:lnTo>
                  <a:lnTo>
                    <a:pt x="14287" y="1340644"/>
                  </a:lnTo>
                  <a:lnTo>
                    <a:pt x="61912" y="1276350"/>
                  </a:lnTo>
                  <a:lnTo>
                    <a:pt x="95250" y="1226344"/>
                  </a:lnTo>
                  <a:lnTo>
                    <a:pt x="133350" y="1147762"/>
                  </a:lnTo>
                  <a:lnTo>
                    <a:pt x="166687" y="1069181"/>
                  </a:lnTo>
                  <a:lnTo>
                    <a:pt x="209550" y="962025"/>
                  </a:lnTo>
                  <a:lnTo>
                    <a:pt x="238125" y="876300"/>
                  </a:lnTo>
                  <a:lnTo>
                    <a:pt x="276225" y="757237"/>
                  </a:lnTo>
                  <a:lnTo>
                    <a:pt x="297656" y="638175"/>
                  </a:lnTo>
                  <a:lnTo>
                    <a:pt x="323850" y="473869"/>
                  </a:lnTo>
                  <a:lnTo>
                    <a:pt x="330994" y="340519"/>
                  </a:lnTo>
                  <a:lnTo>
                    <a:pt x="330994" y="254794"/>
                  </a:lnTo>
                  <a:lnTo>
                    <a:pt x="323850" y="221456"/>
                  </a:lnTo>
                  <a:lnTo>
                    <a:pt x="302419" y="180975"/>
                  </a:lnTo>
                  <a:lnTo>
                    <a:pt x="266700" y="133350"/>
                  </a:lnTo>
                  <a:lnTo>
                    <a:pt x="214312" y="85725"/>
                  </a:lnTo>
                  <a:lnTo>
                    <a:pt x="178594" y="54769"/>
                  </a:lnTo>
                  <a:lnTo>
                    <a:pt x="164306" y="38100"/>
                  </a:lnTo>
                  <a:lnTo>
                    <a:pt x="161925" y="19050"/>
                  </a:lnTo>
                  <a:lnTo>
                    <a:pt x="171450" y="7144"/>
                  </a:lnTo>
                  <a:lnTo>
                    <a:pt x="188119" y="0"/>
                  </a:lnTo>
                  <a:lnTo>
                    <a:pt x="245269" y="0"/>
                  </a:lnTo>
                  <a:lnTo>
                    <a:pt x="307181" y="7144"/>
                  </a:lnTo>
                  <a:lnTo>
                    <a:pt x="369094" y="21431"/>
                  </a:lnTo>
                  <a:lnTo>
                    <a:pt x="445294" y="42862"/>
                  </a:lnTo>
                  <a:lnTo>
                    <a:pt x="488156" y="59531"/>
                  </a:lnTo>
                  <a:lnTo>
                    <a:pt x="514350" y="80962"/>
                  </a:lnTo>
                  <a:lnTo>
                    <a:pt x="550069" y="142875"/>
                  </a:lnTo>
                  <a:lnTo>
                    <a:pt x="573881" y="188119"/>
                  </a:lnTo>
                  <a:lnTo>
                    <a:pt x="585787" y="226219"/>
                  </a:lnTo>
                  <a:lnTo>
                    <a:pt x="595312" y="269081"/>
                  </a:lnTo>
                  <a:lnTo>
                    <a:pt x="597694" y="333375"/>
                  </a:lnTo>
                  <a:lnTo>
                    <a:pt x="585787" y="442912"/>
                  </a:lnTo>
                  <a:lnTo>
                    <a:pt x="554831" y="550069"/>
                  </a:lnTo>
                  <a:lnTo>
                    <a:pt x="514350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EA83E7B4-6957-458E-9E6A-0B8CBDD2863D}"/>
                </a:ext>
              </a:extLst>
            </p:cNvPr>
            <p:cNvSpPr/>
            <p:nvPr/>
          </p:nvSpPr>
          <p:spPr>
            <a:xfrm>
              <a:off x="6410326" y="2062163"/>
              <a:ext cx="1571625" cy="387350"/>
            </a:xfrm>
            <a:custGeom>
              <a:avLst/>
              <a:gdLst>
                <a:gd name="connsiteX0" fmla="*/ 1052513 w 1571625"/>
                <a:gd name="connsiteY0" fmla="*/ 254793 h 388143"/>
                <a:gd name="connsiteX1" fmla="*/ 795338 w 1571625"/>
                <a:gd name="connsiteY1" fmla="*/ 302418 h 388143"/>
                <a:gd name="connsiteX2" fmla="*/ 592931 w 1571625"/>
                <a:gd name="connsiteY2" fmla="*/ 335756 h 388143"/>
                <a:gd name="connsiteX3" fmla="*/ 388144 w 1571625"/>
                <a:gd name="connsiteY3" fmla="*/ 364331 h 388143"/>
                <a:gd name="connsiteX4" fmla="*/ 252413 w 1571625"/>
                <a:gd name="connsiteY4" fmla="*/ 388143 h 388143"/>
                <a:gd name="connsiteX5" fmla="*/ 223838 w 1571625"/>
                <a:gd name="connsiteY5" fmla="*/ 388143 h 388143"/>
                <a:gd name="connsiteX6" fmla="*/ 142875 w 1571625"/>
                <a:gd name="connsiteY6" fmla="*/ 371475 h 388143"/>
                <a:gd name="connsiteX7" fmla="*/ 0 w 1571625"/>
                <a:gd name="connsiteY7" fmla="*/ 326231 h 388143"/>
                <a:gd name="connsiteX8" fmla="*/ 14288 w 1571625"/>
                <a:gd name="connsiteY8" fmla="*/ 169068 h 388143"/>
                <a:gd name="connsiteX9" fmla="*/ 130969 w 1571625"/>
                <a:gd name="connsiteY9" fmla="*/ 195262 h 388143"/>
                <a:gd name="connsiteX10" fmla="*/ 214313 w 1571625"/>
                <a:gd name="connsiteY10" fmla="*/ 204787 h 388143"/>
                <a:gd name="connsiteX11" fmla="*/ 280988 w 1571625"/>
                <a:gd name="connsiteY11" fmla="*/ 207168 h 388143"/>
                <a:gd name="connsiteX12" fmla="*/ 361950 w 1571625"/>
                <a:gd name="connsiteY12" fmla="*/ 204787 h 388143"/>
                <a:gd name="connsiteX13" fmla="*/ 535781 w 1571625"/>
                <a:gd name="connsiteY13" fmla="*/ 176212 h 388143"/>
                <a:gd name="connsiteX14" fmla="*/ 792956 w 1571625"/>
                <a:gd name="connsiteY14" fmla="*/ 121443 h 388143"/>
                <a:gd name="connsiteX15" fmla="*/ 1062038 w 1571625"/>
                <a:gd name="connsiteY15" fmla="*/ 54768 h 388143"/>
                <a:gd name="connsiteX16" fmla="*/ 1262063 w 1571625"/>
                <a:gd name="connsiteY16" fmla="*/ 0 h 388143"/>
                <a:gd name="connsiteX17" fmla="*/ 1302544 w 1571625"/>
                <a:gd name="connsiteY17" fmla="*/ 0 h 388143"/>
                <a:gd name="connsiteX18" fmla="*/ 1366838 w 1571625"/>
                <a:gd name="connsiteY18" fmla="*/ 9525 h 388143"/>
                <a:gd name="connsiteX19" fmla="*/ 1435894 w 1571625"/>
                <a:gd name="connsiteY19" fmla="*/ 28575 h 388143"/>
                <a:gd name="connsiteX20" fmla="*/ 1483519 w 1571625"/>
                <a:gd name="connsiteY20" fmla="*/ 47625 h 388143"/>
                <a:gd name="connsiteX21" fmla="*/ 1509713 w 1571625"/>
                <a:gd name="connsiteY21" fmla="*/ 64293 h 388143"/>
                <a:gd name="connsiteX22" fmla="*/ 1538288 w 1571625"/>
                <a:gd name="connsiteY22" fmla="*/ 88106 h 388143"/>
                <a:gd name="connsiteX23" fmla="*/ 1550194 w 1571625"/>
                <a:gd name="connsiteY23" fmla="*/ 100012 h 388143"/>
                <a:gd name="connsiteX24" fmla="*/ 1562100 w 1571625"/>
                <a:gd name="connsiteY24" fmla="*/ 116681 h 388143"/>
                <a:gd name="connsiteX25" fmla="*/ 1571625 w 1571625"/>
                <a:gd name="connsiteY25" fmla="*/ 140493 h 388143"/>
                <a:gd name="connsiteX26" fmla="*/ 1571625 w 1571625"/>
                <a:gd name="connsiteY26" fmla="*/ 159543 h 388143"/>
                <a:gd name="connsiteX27" fmla="*/ 1552575 w 1571625"/>
                <a:gd name="connsiteY27" fmla="*/ 176212 h 388143"/>
                <a:gd name="connsiteX28" fmla="*/ 1504950 w 1571625"/>
                <a:gd name="connsiteY28" fmla="*/ 195262 h 388143"/>
                <a:gd name="connsiteX29" fmla="*/ 1393031 w 1571625"/>
                <a:gd name="connsiteY29" fmla="*/ 211931 h 388143"/>
                <a:gd name="connsiteX30" fmla="*/ 1052513 w 1571625"/>
                <a:gd name="connsiteY30" fmla="*/ 254793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71625" h="388143">
                  <a:moveTo>
                    <a:pt x="1052513" y="254793"/>
                  </a:moveTo>
                  <a:lnTo>
                    <a:pt x="795338" y="302418"/>
                  </a:lnTo>
                  <a:lnTo>
                    <a:pt x="592931" y="335756"/>
                  </a:lnTo>
                  <a:lnTo>
                    <a:pt x="388144" y="364331"/>
                  </a:lnTo>
                  <a:lnTo>
                    <a:pt x="252413" y="388143"/>
                  </a:lnTo>
                  <a:lnTo>
                    <a:pt x="223838" y="388143"/>
                  </a:lnTo>
                  <a:lnTo>
                    <a:pt x="142875" y="371475"/>
                  </a:lnTo>
                  <a:lnTo>
                    <a:pt x="0" y="326231"/>
                  </a:lnTo>
                  <a:lnTo>
                    <a:pt x="14288" y="169068"/>
                  </a:lnTo>
                  <a:lnTo>
                    <a:pt x="130969" y="195262"/>
                  </a:lnTo>
                  <a:lnTo>
                    <a:pt x="214313" y="204787"/>
                  </a:lnTo>
                  <a:lnTo>
                    <a:pt x="280988" y="207168"/>
                  </a:lnTo>
                  <a:lnTo>
                    <a:pt x="361950" y="204787"/>
                  </a:lnTo>
                  <a:lnTo>
                    <a:pt x="535781" y="176212"/>
                  </a:lnTo>
                  <a:lnTo>
                    <a:pt x="792956" y="121443"/>
                  </a:lnTo>
                  <a:lnTo>
                    <a:pt x="1062038" y="54768"/>
                  </a:lnTo>
                  <a:lnTo>
                    <a:pt x="1262063" y="0"/>
                  </a:lnTo>
                  <a:lnTo>
                    <a:pt x="1302544" y="0"/>
                  </a:lnTo>
                  <a:lnTo>
                    <a:pt x="1366838" y="9525"/>
                  </a:lnTo>
                  <a:lnTo>
                    <a:pt x="1435894" y="28575"/>
                  </a:lnTo>
                  <a:lnTo>
                    <a:pt x="1483519" y="47625"/>
                  </a:lnTo>
                  <a:lnTo>
                    <a:pt x="1509713" y="64293"/>
                  </a:lnTo>
                  <a:lnTo>
                    <a:pt x="1538288" y="88106"/>
                  </a:lnTo>
                  <a:lnTo>
                    <a:pt x="1550194" y="100012"/>
                  </a:lnTo>
                  <a:lnTo>
                    <a:pt x="1562100" y="116681"/>
                  </a:lnTo>
                  <a:lnTo>
                    <a:pt x="1571625" y="140493"/>
                  </a:lnTo>
                  <a:lnTo>
                    <a:pt x="1571625" y="159543"/>
                  </a:lnTo>
                  <a:lnTo>
                    <a:pt x="1552575" y="176212"/>
                  </a:lnTo>
                  <a:lnTo>
                    <a:pt x="1504950" y="195262"/>
                  </a:lnTo>
                  <a:lnTo>
                    <a:pt x="1393031" y="211931"/>
                  </a:lnTo>
                  <a:lnTo>
                    <a:pt x="1052513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4BDC2F15-D574-4CF5-9753-70A65F232950}"/>
                </a:ext>
              </a:extLst>
            </p:cNvPr>
            <p:cNvSpPr/>
            <p:nvPr/>
          </p:nvSpPr>
          <p:spPr>
            <a:xfrm>
              <a:off x="6958014" y="2303463"/>
              <a:ext cx="338137" cy="946150"/>
            </a:xfrm>
            <a:custGeom>
              <a:avLst/>
              <a:gdLst>
                <a:gd name="connsiteX0" fmla="*/ 90487 w 338137"/>
                <a:gd name="connsiteY0" fmla="*/ 535781 h 947737"/>
                <a:gd name="connsiteX1" fmla="*/ 90487 w 338137"/>
                <a:gd name="connsiteY1" fmla="*/ 300037 h 947737"/>
                <a:gd name="connsiteX2" fmla="*/ 80962 w 338137"/>
                <a:gd name="connsiteY2" fmla="*/ 242887 h 947737"/>
                <a:gd name="connsiteX3" fmla="*/ 57150 w 338137"/>
                <a:gd name="connsiteY3" fmla="*/ 173831 h 947737"/>
                <a:gd name="connsiteX4" fmla="*/ 0 w 338137"/>
                <a:gd name="connsiteY4" fmla="*/ 57150 h 947737"/>
                <a:gd name="connsiteX5" fmla="*/ 233362 w 338137"/>
                <a:gd name="connsiteY5" fmla="*/ 0 h 947737"/>
                <a:gd name="connsiteX6" fmla="*/ 290512 w 338137"/>
                <a:gd name="connsiteY6" fmla="*/ 80962 h 947737"/>
                <a:gd name="connsiteX7" fmla="*/ 309562 w 338137"/>
                <a:gd name="connsiteY7" fmla="*/ 107156 h 947737"/>
                <a:gd name="connsiteX8" fmla="*/ 323850 w 338137"/>
                <a:gd name="connsiteY8" fmla="*/ 138112 h 947737"/>
                <a:gd name="connsiteX9" fmla="*/ 333375 w 338137"/>
                <a:gd name="connsiteY9" fmla="*/ 176212 h 947737"/>
                <a:gd name="connsiteX10" fmla="*/ 338137 w 338137"/>
                <a:gd name="connsiteY10" fmla="*/ 216694 h 947737"/>
                <a:gd name="connsiteX11" fmla="*/ 338137 w 338137"/>
                <a:gd name="connsiteY11" fmla="*/ 316706 h 947737"/>
                <a:gd name="connsiteX12" fmla="*/ 330993 w 338137"/>
                <a:gd name="connsiteY12" fmla="*/ 519112 h 947737"/>
                <a:gd name="connsiteX13" fmla="*/ 330993 w 338137"/>
                <a:gd name="connsiteY13" fmla="*/ 626269 h 947737"/>
                <a:gd name="connsiteX14" fmla="*/ 321468 w 338137"/>
                <a:gd name="connsiteY14" fmla="*/ 754856 h 947737"/>
                <a:gd name="connsiteX15" fmla="*/ 314325 w 338137"/>
                <a:gd name="connsiteY15" fmla="*/ 842962 h 947737"/>
                <a:gd name="connsiteX16" fmla="*/ 304800 w 338137"/>
                <a:gd name="connsiteY16" fmla="*/ 883444 h 947737"/>
                <a:gd name="connsiteX17" fmla="*/ 283368 w 338137"/>
                <a:gd name="connsiteY17" fmla="*/ 912019 h 947737"/>
                <a:gd name="connsiteX18" fmla="*/ 257175 w 338137"/>
                <a:gd name="connsiteY18" fmla="*/ 935831 h 947737"/>
                <a:gd name="connsiteX19" fmla="*/ 235743 w 338137"/>
                <a:gd name="connsiteY19" fmla="*/ 945356 h 947737"/>
                <a:gd name="connsiteX20" fmla="*/ 214312 w 338137"/>
                <a:gd name="connsiteY20" fmla="*/ 947737 h 947737"/>
                <a:gd name="connsiteX21" fmla="*/ 178593 w 338137"/>
                <a:gd name="connsiteY21" fmla="*/ 940594 h 947737"/>
                <a:gd name="connsiteX22" fmla="*/ 159543 w 338137"/>
                <a:gd name="connsiteY22" fmla="*/ 931069 h 947737"/>
                <a:gd name="connsiteX23" fmla="*/ 140493 w 338137"/>
                <a:gd name="connsiteY23" fmla="*/ 914400 h 947737"/>
                <a:gd name="connsiteX24" fmla="*/ 123825 w 338137"/>
                <a:gd name="connsiteY24" fmla="*/ 890587 h 947737"/>
                <a:gd name="connsiteX25" fmla="*/ 109537 w 338137"/>
                <a:gd name="connsiteY25" fmla="*/ 847725 h 947737"/>
                <a:gd name="connsiteX26" fmla="*/ 95250 w 338137"/>
                <a:gd name="connsiteY26" fmla="*/ 776287 h 947737"/>
                <a:gd name="connsiteX27" fmla="*/ 88106 w 338137"/>
                <a:gd name="connsiteY27" fmla="*/ 688181 h 947737"/>
                <a:gd name="connsiteX28" fmla="*/ 90487 w 338137"/>
                <a:gd name="connsiteY28" fmla="*/ 535781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8137" h="947737">
                  <a:moveTo>
                    <a:pt x="90487" y="535781"/>
                  </a:moveTo>
                  <a:lnTo>
                    <a:pt x="90487" y="300037"/>
                  </a:lnTo>
                  <a:lnTo>
                    <a:pt x="80962" y="242887"/>
                  </a:lnTo>
                  <a:lnTo>
                    <a:pt x="57150" y="173831"/>
                  </a:lnTo>
                  <a:lnTo>
                    <a:pt x="0" y="57150"/>
                  </a:lnTo>
                  <a:lnTo>
                    <a:pt x="233362" y="0"/>
                  </a:lnTo>
                  <a:lnTo>
                    <a:pt x="290512" y="80962"/>
                  </a:lnTo>
                  <a:lnTo>
                    <a:pt x="309562" y="107156"/>
                  </a:lnTo>
                  <a:lnTo>
                    <a:pt x="323850" y="138112"/>
                  </a:lnTo>
                  <a:lnTo>
                    <a:pt x="333375" y="176212"/>
                  </a:lnTo>
                  <a:lnTo>
                    <a:pt x="338137" y="216694"/>
                  </a:lnTo>
                  <a:lnTo>
                    <a:pt x="338137" y="316706"/>
                  </a:lnTo>
                  <a:lnTo>
                    <a:pt x="330993" y="519112"/>
                  </a:lnTo>
                  <a:lnTo>
                    <a:pt x="330993" y="626269"/>
                  </a:lnTo>
                  <a:lnTo>
                    <a:pt x="321468" y="754856"/>
                  </a:lnTo>
                  <a:lnTo>
                    <a:pt x="314325" y="842962"/>
                  </a:lnTo>
                  <a:lnTo>
                    <a:pt x="304800" y="883444"/>
                  </a:lnTo>
                  <a:lnTo>
                    <a:pt x="283368" y="912019"/>
                  </a:lnTo>
                  <a:lnTo>
                    <a:pt x="257175" y="935831"/>
                  </a:lnTo>
                  <a:lnTo>
                    <a:pt x="235743" y="945356"/>
                  </a:lnTo>
                  <a:lnTo>
                    <a:pt x="214312" y="947737"/>
                  </a:lnTo>
                  <a:lnTo>
                    <a:pt x="178593" y="940594"/>
                  </a:lnTo>
                  <a:lnTo>
                    <a:pt x="159543" y="931069"/>
                  </a:lnTo>
                  <a:lnTo>
                    <a:pt x="140493" y="914400"/>
                  </a:lnTo>
                  <a:lnTo>
                    <a:pt x="123825" y="890587"/>
                  </a:lnTo>
                  <a:lnTo>
                    <a:pt x="109537" y="847725"/>
                  </a:lnTo>
                  <a:lnTo>
                    <a:pt x="95250" y="776287"/>
                  </a:lnTo>
                  <a:lnTo>
                    <a:pt x="88106" y="688181"/>
                  </a:lnTo>
                  <a:cubicBezTo>
                    <a:pt x="88900" y="633412"/>
                    <a:pt x="89693" y="578644"/>
                    <a:pt x="90487" y="5357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3">
              <a:extLst>
                <a:ext uri="{FF2B5EF4-FFF2-40B4-BE49-F238E27FC236}">
                  <a16:creationId xmlns:a16="http://schemas.microsoft.com/office/drawing/2014/main" id="{9E6BDD6A-B50A-43EA-88FE-7B91FBFC85ED}"/>
                </a:ext>
              </a:extLst>
            </p:cNvPr>
            <p:cNvSpPr/>
            <p:nvPr/>
          </p:nvSpPr>
          <p:spPr>
            <a:xfrm>
              <a:off x="5135564" y="3263901"/>
              <a:ext cx="2066925" cy="1928813"/>
            </a:xfrm>
            <a:custGeom>
              <a:avLst/>
              <a:gdLst>
                <a:gd name="connsiteX0" fmla="*/ 934441 w 2066794"/>
                <a:gd name="connsiteY0" fmla="*/ 285593 h 1929008"/>
                <a:gd name="connsiteX1" fmla="*/ 598744 w 2066794"/>
                <a:gd name="connsiteY1" fmla="*/ 330687 h 1929008"/>
                <a:gd name="connsiteX2" fmla="*/ 378286 w 2066794"/>
                <a:gd name="connsiteY2" fmla="*/ 353234 h 1929008"/>
                <a:gd name="connsiteX3" fmla="*/ 82671 w 2066794"/>
                <a:gd name="connsiteY3" fmla="*/ 373275 h 1929008"/>
                <a:gd name="connsiteX4" fmla="*/ 0 w 2066794"/>
                <a:gd name="connsiteY4" fmla="*/ 232984 h 1929008"/>
                <a:gd name="connsiteX5" fmla="*/ 175364 w 2066794"/>
                <a:gd name="connsiteY5" fmla="*/ 232984 h 1929008"/>
                <a:gd name="connsiteX6" fmla="*/ 378286 w 2066794"/>
                <a:gd name="connsiteY6" fmla="*/ 225468 h 1929008"/>
                <a:gd name="connsiteX7" fmla="*/ 593733 w 2066794"/>
                <a:gd name="connsiteY7" fmla="*/ 202921 h 1929008"/>
                <a:gd name="connsiteX8" fmla="*/ 849264 w 2066794"/>
                <a:gd name="connsiteY8" fmla="*/ 172859 h 1929008"/>
                <a:gd name="connsiteX9" fmla="*/ 1255107 w 2066794"/>
                <a:gd name="connsiteY9" fmla="*/ 110229 h 1929008"/>
                <a:gd name="connsiteX10" fmla="*/ 1580784 w 2066794"/>
                <a:gd name="connsiteY10" fmla="*/ 55114 h 1929008"/>
                <a:gd name="connsiteX11" fmla="*/ 1595815 w 2066794"/>
                <a:gd name="connsiteY11" fmla="*/ 40083 h 1929008"/>
                <a:gd name="connsiteX12" fmla="*/ 1625878 w 2066794"/>
                <a:gd name="connsiteY12" fmla="*/ 17536 h 1929008"/>
                <a:gd name="connsiteX13" fmla="*/ 1655940 w 2066794"/>
                <a:gd name="connsiteY13" fmla="*/ 7515 h 1929008"/>
                <a:gd name="connsiteX14" fmla="*/ 1718570 w 2066794"/>
                <a:gd name="connsiteY14" fmla="*/ 0 h 1929008"/>
                <a:gd name="connsiteX15" fmla="*/ 1756149 w 2066794"/>
                <a:gd name="connsiteY15" fmla="*/ 7515 h 1929008"/>
                <a:gd name="connsiteX16" fmla="*/ 1816274 w 2066794"/>
                <a:gd name="connsiteY16" fmla="*/ 40083 h 1929008"/>
                <a:gd name="connsiteX17" fmla="*/ 1873893 w 2066794"/>
                <a:gd name="connsiteY17" fmla="*/ 75156 h 1929008"/>
                <a:gd name="connsiteX18" fmla="*/ 1939029 w 2066794"/>
                <a:gd name="connsiteY18" fmla="*/ 112734 h 1929008"/>
                <a:gd name="connsiteX19" fmla="*/ 1991638 w 2066794"/>
                <a:gd name="connsiteY19" fmla="*/ 155322 h 1929008"/>
                <a:gd name="connsiteX20" fmla="*/ 2021700 w 2066794"/>
                <a:gd name="connsiteY20" fmla="*/ 185385 h 1929008"/>
                <a:gd name="connsiteX21" fmla="*/ 2046752 w 2066794"/>
                <a:gd name="connsiteY21" fmla="*/ 222963 h 1929008"/>
                <a:gd name="connsiteX22" fmla="*/ 2059278 w 2066794"/>
                <a:gd name="connsiteY22" fmla="*/ 245510 h 1929008"/>
                <a:gd name="connsiteX23" fmla="*/ 2066794 w 2066794"/>
                <a:gd name="connsiteY23" fmla="*/ 280583 h 1929008"/>
                <a:gd name="connsiteX24" fmla="*/ 2056773 w 2066794"/>
                <a:gd name="connsiteY24" fmla="*/ 313150 h 1929008"/>
                <a:gd name="connsiteX25" fmla="*/ 2041742 w 2066794"/>
                <a:gd name="connsiteY25" fmla="*/ 340708 h 1929008"/>
                <a:gd name="connsiteX26" fmla="*/ 2019195 w 2066794"/>
                <a:gd name="connsiteY26" fmla="*/ 368265 h 1929008"/>
                <a:gd name="connsiteX27" fmla="*/ 2001659 w 2066794"/>
                <a:gd name="connsiteY27" fmla="*/ 415864 h 1929008"/>
                <a:gd name="connsiteX28" fmla="*/ 1994143 w 2066794"/>
                <a:gd name="connsiteY28" fmla="*/ 789139 h 1929008"/>
                <a:gd name="connsiteX29" fmla="*/ 1989133 w 2066794"/>
                <a:gd name="connsiteY29" fmla="*/ 1147384 h 1929008"/>
                <a:gd name="connsiteX30" fmla="*/ 1984122 w 2066794"/>
                <a:gd name="connsiteY30" fmla="*/ 1453019 h 1929008"/>
                <a:gd name="connsiteX31" fmla="*/ 1979112 w 2066794"/>
                <a:gd name="connsiteY31" fmla="*/ 1675982 h 1929008"/>
                <a:gd name="connsiteX32" fmla="*/ 1974101 w 2066794"/>
                <a:gd name="connsiteY32" fmla="*/ 1796232 h 1929008"/>
                <a:gd name="connsiteX33" fmla="*/ 1964081 w 2066794"/>
                <a:gd name="connsiteY33" fmla="*/ 1838821 h 1929008"/>
                <a:gd name="connsiteX34" fmla="*/ 1946544 w 2066794"/>
                <a:gd name="connsiteY34" fmla="*/ 1876399 h 1929008"/>
                <a:gd name="connsiteX35" fmla="*/ 1918987 w 2066794"/>
                <a:gd name="connsiteY35" fmla="*/ 1908966 h 1929008"/>
                <a:gd name="connsiteX36" fmla="*/ 1886419 w 2066794"/>
                <a:gd name="connsiteY36" fmla="*/ 1923998 h 1929008"/>
                <a:gd name="connsiteX37" fmla="*/ 1861367 w 2066794"/>
                <a:gd name="connsiteY37" fmla="*/ 1929008 h 1929008"/>
                <a:gd name="connsiteX38" fmla="*/ 1811263 w 2066794"/>
                <a:gd name="connsiteY38" fmla="*/ 1923998 h 1929008"/>
                <a:gd name="connsiteX39" fmla="*/ 1753643 w 2066794"/>
                <a:gd name="connsiteY39" fmla="*/ 1906461 h 1929008"/>
                <a:gd name="connsiteX40" fmla="*/ 1723581 w 2066794"/>
                <a:gd name="connsiteY40" fmla="*/ 1893935 h 1929008"/>
                <a:gd name="connsiteX41" fmla="*/ 1703539 w 2066794"/>
                <a:gd name="connsiteY41" fmla="*/ 1873893 h 1929008"/>
                <a:gd name="connsiteX42" fmla="*/ 1691013 w 2066794"/>
                <a:gd name="connsiteY42" fmla="*/ 1853852 h 1929008"/>
                <a:gd name="connsiteX43" fmla="*/ 1680992 w 2066794"/>
                <a:gd name="connsiteY43" fmla="*/ 1803748 h 1929008"/>
                <a:gd name="connsiteX44" fmla="*/ 1736107 w 2066794"/>
                <a:gd name="connsiteY44" fmla="*/ 1663456 h 1929008"/>
                <a:gd name="connsiteX45" fmla="*/ 1733602 w 2066794"/>
                <a:gd name="connsiteY45" fmla="*/ 1227550 h 1929008"/>
                <a:gd name="connsiteX46" fmla="*/ 1736107 w 2066794"/>
                <a:gd name="connsiteY46" fmla="*/ 1074733 h 1929008"/>
                <a:gd name="connsiteX47" fmla="*/ 1733602 w 2066794"/>
                <a:gd name="connsiteY47" fmla="*/ 716489 h 1929008"/>
                <a:gd name="connsiteX48" fmla="*/ 1733602 w 2066794"/>
                <a:gd name="connsiteY48" fmla="*/ 521082 h 1929008"/>
                <a:gd name="connsiteX49" fmla="*/ 1733602 w 2066794"/>
                <a:gd name="connsiteY49" fmla="*/ 395822 h 1929008"/>
                <a:gd name="connsiteX50" fmla="*/ 1726086 w 2066794"/>
                <a:gd name="connsiteY50" fmla="*/ 290604 h 1929008"/>
                <a:gd name="connsiteX51" fmla="*/ 1713560 w 2066794"/>
                <a:gd name="connsiteY51" fmla="*/ 232984 h 1929008"/>
                <a:gd name="connsiteX52" fmla="*/ 1701034 w 2066794"/>
                <a:gd name="connsiteY52" fmla="*/ 207932 h 1929008"/>
                <a:gd name="connsiteX53" fmla="*/ 1686003 w 2066794"/>
                <a:gd name="connsiteY53" fmla="*/ 197911 h 1929008"/>
                <a:gd name="connsiteX54" fmla="*/ 1653435 w 2066794"/>
                <a:gd name="connsiteY54" fmla="*/ 185385 h 1929008"/>
                <a:gd name="connsiteX55" fmla="*/ 1595815 w 2066794"/>
                <a:gd name="connsiteY55" fmla="*/ 187890 h 1929008"/>
                <a:gd name="connsiteX56" fmla="*/ 1430472 w 2066794"/>
                <a:gd name="connsiteY56" fmla="*/ 212942 h 1929008"/>
                <a:gd name="connsiteX57" fmla="*/ 934441 w 2066794"/>
                <a:gd name="connsiteY57" fmla="*/ 285593 h 192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66794" h="1929008">
                  <a:moveTo>
                    <a:pt x="934441" y="285593"/>
                  </a:moveTo>
                  <a:lnTo>
                    <a:pt x="598744" y="330687"/>
                  </a:lnTo>
                  <a:lnTo>
                    <a:pt x="378286" y="353234"/>
                  </a:lnTo>
                  <a:lnTo>
                    <a:pt x="82671" y="373275"/>
                  </a:lnTo>
                  <a:lnTo>
                    <a:pt x="0" y="232984"/>
                  </a:lnTo>
                  <a:lnTo>
                    <a:pt x="175364" y="232984"/>
                  </a:lnTo>
                  <a:lnTo>
                    <a:pt x="378286" y="225468"/>
                  </a:lnTo>
                  <a:lnTo>
                    <a:pt x="593733" y="202921"/>
                  </a:lnTo>
                  <a:lnTo>
                    <a:pt x="849264" y="172859"/>
                  </a:lnTo>
                  <a:lnTo>
                    <a:pt x="1255107" y="110229"/>
                  </a:lnTo>
                  <a:lnTo>
                    <a:pt x="1580784" y="55114"/>
                  </a:lnTo>
                  <a:lnTo>
                    <a:pt x="1595815" y="40083"/>
                  </a:lnTo>
                  <a:lnTo>
                    <a:pt x="1625878" y="17536"/>
                  </a:lnTo>
                  <a:lnTo>
                    <a:pt x="1655940" y="7515"/>
                  </a:lnTo>
                  <a:lnTo>
                    <a:pt x="1718570" y="0"/>
                  </a:lnTo>
                  <a:lnTo>
                    <a:pt x="1756149" y="7515"/>
                  </a:lnTo>
                  <a:lnTo>
                    <a:pt x="1816274" y="40083"/>
                  </a:lnTo>
                  <a:lnTo>
                    <a:pt x="1873893" y="75156"/>
                  </a:lnTo>
                  <a:lnTo>
                    <a:pt x="1939029" y="112734"/>
                  </a:lnTo>
                  <a:lnTo>
                    <a:pt x="1991638" y="155322"/>
                  </a:lnTo>
                  <a:lnTo>
                    <a:pt x="2021700" y="185385"/>
                  </a:lnTo>
                  <a:lnTo>
                    <a:pt x="2046752" y="222963"/>
                  </a:lnTo>
                  <a:lnTo>
                    <a:pt x="2059278" y="245510"/>
                  </a:lnTo>
                  <a:lnTo>
                    <a:pt x="2066794" y="280583"/>
                  </a:lnTo>
                  <a:lnTo>
                    <a:pt x="2056773" y="313150"/>
                  </a:lnTo>
                  <a:lnTo>
                    <a:pt x="2041742" y="340708"/>
                  </a:lnTo>
                  <a:lnTo>
                    <a:pt x="2019195" y="368265"/>
                  </a:lnTo>
                  <a:lnTo>
                    <a:pt x="2001659" y="415864"/>
                  </a:lnTo>
                  <a:lnTo>
                    <a:pt x="1994143" y="789139"/>
                  </a:lnTo>
                  <a:lnTo>
                    <a:pt x="1989133" y="1147384"/>
                  </a:lnTo>
                  <a:cubicBezTo>
                    <a:pt x="1987463" y="1249262"/>
                    <a:pt x="1985792" y="1351141"/>
                    <a:pt x="1984122" y="1453019"/>
                  </a:cubicBezTo>
                  <a:lnTo>
                    <a:pt x="1979112" y="1675982"/>
                  </a:lnTo>
                  <a:lnTo>
                    <a:pt x="1974101" y="1796232"/>
                  </a:lnTo>
                  <a:lnTo>
                    <a:pt x="1964081" y="1838821"/>
                  </a:lnTo>
                  <a:lnTo>
                    <a:pt x="1946544" y="1876399"/>
                  </a:lnTo>
                  <a:lnTo>
                    <a:pt x="1918987" y="1908966"/>
                  </a:lnTo>
                  <a:lnTo>
                    <a:pt x="1886419" y="1923998"/>
                  </a:lnTo>
                  <a:lnTo>
                    <a:pt x="1861367" y="1929008"/>
                  </a:lnTo>
                  <a:lnTo>
                    <a:pt x="1811263" y="1923998"/>
                  </a:lnTo>
                  <a:lnTo>
                    <a:pt x="1753643" y="1906461"/>
                  </a:lnTo>
                  <a:lnTo>
                    <a:pt x="1723581" y="1893935"/>
                  </a:lnTo>
                  <a:lnTo>
                    <a:pt x="1703539" y="1873893"/>
                  </a:lnTo>
                  <a:lnTo>
                    <a:pt x="1691013" y="1853852"/>
                  </a:lnTo>
                  <a:lnTo>
                    <a:pt x="1680992" y="1803748"/>
                  </a:lnTo>
                  <a:lnTo>
                    <a:pt x="1736107" y="1663456"/>
                  </a:lnTo>
                  <a:lnTo>
                    <a:pt x="1733602" y="1227550"/>
                  </a:lnTo>
                  <a:lnTo>
                    <a:pt x="1736107" y="1074733"/>
                  </a:lnTo>
                  <a:lnTo>
                    <a:pt x="1733602" y="716489"/>
                  </a:lnTo>
                  <a:lnTo>
                    <a:pt x="1733602" y="521082"/>
                  </a:lnTo>
                  <a:lnTo>
                    <a:pt x="1733602" y="395822"/>
                  </a:lnTo>
                  <a:lnTo>
                    <a:pt x="1726086" y="290604"/>
                  </a:lnTo>
                  <a:lnTo>
                    <a:pt x="1713560" y="232984"/>
                  </a:lnTo>
                  <a:lnTo>
                    <a:pt x="1701034" y="207932"/>
                  </a:lnTo>
                  <a:lnTo>
                    <a:pt x="1686003" y="197911"/>
                  </a:lnTo>
                  <a:lnTo>
                    <a:pt x="1653435" y="185385"/>
                  </a:lnTo>
                  <a:lnTo>
                    <a:pt x="1595815" y="187890"/>
                  </a:lnTo>
                  <a:lnTo>
                    <a:pt x="1430472" y="212942"/>
                  </a:lnTo>
                  <a:lnTo>
                    <a:pt x="934441" y="285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2C2FD346-17BF-42C5-9D05-30CE54125C06}"/>
                </a:ext>
              </a:extLst>
            </p:cNvPr>
            <p:cNvSpPr/>
            <p:nvPr/>
          </p:nvSpPr>
          <p:spPr>
            <a:xfrm>
              <a:off x="5202238" y="3776664"/>
              <a:ext cx="1731962" cy="320675"/>
            </a:xfrm>
            <a:custGeom>
              <a:avLst/>
              <a:gdLst>
                <a:gd name="connsiteX0" fmla="*/ 802482 w 1731169"/>
                <a:gd name="connsiteY0" fmla="*/ 288131 h 321468"/>
                <a:gd name="connsiteX1" fmla="*/ 400050 w 1731169"/>
                <a:gd name="connsiteY1" fmla="*/ 311943 h 321468"/>
                <a:gd name="connsiteX2" fmla="*/ 14288 w 1731169"/>
                <a:gd name="connsiteY2" fmla="*/ 321468 h 321468"/>
                <a:gd name="connsiteX3" fmla="*/ 0 w 1731169"/>
                <a:gd name="connsiteY3" fmla="*/ 128587 h 321468"/>
                <a:gd name="connsiteX4" fmla="*/ 128588 w 1731169"/>
                <a:gd name="connsiteY4" fmla="*/ 150018 h 321468"/>
                <a:gd name="connsiteX5" fmla="*/ 230982 w 1731169"/>
                <a:gd name="connsiteY5" fmla="*/ 154781 h 321468"/>
                <a:gd name="connsiteX6" fmla="*/ 361950 w 1731169"/>
                <a:gd name="connsiteY6" fmla="*/ 150018 h 321468"/>
                <a:gd name="connsiteX7" fmla="*/ 516732 w 1731169"/>
                <a:gd name="connsiteY7" fmla="*/ 140493 h 321468"/>
                <a:gd name="connsiteX8" fmla="*/ 859632 w 1731169"/>
                <a:gd name="connsiteY8" fmla="*/ 102393 h 321468"/>
                <a:gd name="connsiteX9" fmla="*/ 1128713 w 1731169"/>
                <a:gd name="connsiteY9" fmla="*/ 71437 h 321468"/>
                <a:gd name="connsiteX10" fmla="*/ 1497807 w 1731169"/>
                <a:gd name="connsiteY10" fmla="*/ 26193 h 321468"/>
                <a:gd name="connsiteX11" fmla="*/ 1731169 w 1731169"/>
                <a:gd name="connsiteY11" fmla="*/ 0 h 321468"/>
                <a:gd name="connsiteX12" fmla="*/ 1731169 w 1731169"/>
                <a:gd name="connsiteY12" fmla="*/ 209550 h 321468"/>
                <a:gd name="connsiteX13" fmla="*/ 1478757 w 1731169"/>
                <a:gd name="connsiteY13" fmla="*/ 230981 h 321468"/>
                <a:gd name="connsiteX14" fmla="*/ 1202532 w 1731169"/>
                <a:gd name="connsiteY14" fmla="*/ 254793 h 321468"/>
                <a:gd name="connsiteX15" fmla="*/ 947738 w 1731169"/>
                <a:gd name="connsiteY15" fmla="*/ 278606 h 321468"/>
                <a:gd name="connsiteX16" fmla="*/ 802482 w 1731169"/>
                <a:gd name="connsiteY16" fmla="*/ 288131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1169" h="321468">
                  <a:moveTo>
                    <a:pt x="802482" y="288131"/>
                  </a:moveTo>
                  <a:lnTo>
                    <a:pt x="400050" y="311943"/>
                  </a:lnTo>
                  <a:lnTo>
                    <a:pt x="14288" y="321468"/>
                  </a:lnTo>
                  <a:lnTo>
                    <a:pt x="0" y="128587"/>
                  </a:lnTo>
                  <a:lnTo>
                    <a:pt x="128588" y="150018"/>
                  </a:lnTo>
                  <a:lnTo>
                    <a:pt x="230982" y="154781"/>
                  </a:lnTo>
                  <a:lnTo>
                    <a:pt x="361950" y="150018"/>
                  </a:lnTo>
                  <a:lnTo>
                    <a:pt x="516732" y="140493"/>
                  </a:lnTo>
                  <a:lnTo>
                    <a:pt x="859632" y="102393"/>
                  </a:lnTo>
                  <a:lnTo>
                    <a:pt x="1128713" y="71437"/>
                  </a:lnTo>
                  <a:lnTo>
                    <a:pt x="1497807" y="26193"/>
                  </a:lnTo>
                  <a:lnTo>
                    <a:pt x="1731169" y="0"/>
                  </a:lnTo>
                  <a:lnTo>
                    <a:pt x="1731169" y="209550"/>
                  </a:lnTo>
                  <a:lnTo>
                    <a:pt x="1478757" y="230981"/>
                  </a:lnTo>
                  <a:lnTo>
                    <a:pt x="1202532" y="254793"/>
                  </a:lnTo>
                  <a:lnTo>
                    <a:pt x="947738" y="278606"/>
                  </a:lnTo>
                  <a:lnTo>
                    <a:pt x="80248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6894048C-7A1E-4349-862A-7BF1B4C5E5B9}"/>
                </a:ext>
              </a:extLst>
            </p:cNvPr>
            <p:cNvSpPr/>
            <p:nvPr/>
          </p:nvSpPr>
          <p:spPr>
            <a:xfrm>
              <a:off x="5208588" y="4335463"/>
              <a:ext cx="1727200" cy="284162"/>
            </a:xfrm>
            <a:custGeom>
              <a:avLst/>
              <a:gdLst>
                <a:gd name="connsiteX0" fmla="*/ 962025 w 1728787"/>
                <a:gd name="connsiteY0" fmla="*/ 226219 h 283369"/>
                <a:gd name="connsiteX1" fmla="*/ 642937 w 1728787"/>
                <a:gd name="connsiteY1" fmla="*/ 259557 h 283369"/>
                <a:gd name="connsiteX2" fmla="*/ 457200 w 1728787"/>
                <a:gd name="connsiteY2" fmla="*/ 278607 h 283369"/>
                <a:gd name="connsiteX3" fmla="*/ 328612 w 1728787"/>
                <a:gd name="connsiteY3" fmla="*/ 283369 h 283369"/>
                <a:gd name="connsiteX4" fmla="*/ 247650 w 1728787"/>
                <a:gd name="connsiteY4" fmla="*/ 283369 h 283369"/>
                <a:gd name="connsiteX5" fmla="*/ 159544 w 1728787"/>
                <a:gd name="connsiteY5" fmla="*/ 276225 h 283369"/>
                <a:gd name="connsiteX6" fmla="*/ 0 w 1728787"/>
                <a:gd name="connsiteY6" fmla="*/ 238125 h 283369"/>
                <a:gd name="connsiteX7" fmla="*/ 2381 w 1728787"/>
                <a:gd name="connsiteY7" fmla="*/ 80963 h 283369"/>
                <a:gd name="connsiteX8" fmla="*/ 109537 w 1728787"/>
                <a:gd name="connsiteY8" fmla="*/ 104775 h 283369"/>
                <a:gd name="connsiteX9" fmla="*/ 171450 w 1728787"/>
                <a:gd name="connsiteY9" fmla="*/ 116682 h 283369"/>
                <a:gd name="connsiteX10" fmla="*/ 214312 w 1728787"/>
                <a:gd name="connsiteY10" fmla="*/ 123825 h 283369"/>
                <a:gd name="connsiteX11" fmla="*/ 276225 w 1728787"/>
                <a:gd name="connsiteY11" fmla="*/ 126207 h 283369"/>
                <a:gd name="connsiteX12" fmla="*/ 369094 w 1728787"/>
                <a:gd name="connsiteY12" fmla="*/ 126207 h 283369"/>
                <a:gd name="connsiteX13" fmla="*/ 678656 w 1728787"/>
                <a:gd name="connsiteY13" fmla="*/ 97632 h 283369"/>
                <a:gd name="connsiteX14" fmla="*/ 1107281 w 1728787"/>
                <a:gd name="connsiteY14" fmla="*/ 57150 h 283369"/>
                <a:gd name="connsiteX15" fmla="*/ 1364456 w 1728787"/>
                <a:gd name="connsiteY15" fmla="*/ 35719 h 283369"/>
                <a:gd name="connsiteX16" fmla="*/ 1543050 w 1728787"/>
                <a:gd name="connsiteY16" fmla="*/ 19050 h 283369"/>
                <a:gd name="connsiteX17" fmla="*/ 1724025 w 1728787"/>
                <a:gd name="connsiteY17" fmla="*/ 0 h 283369"/>
                <a:gd name="connsiteX18" fmla="*/ 1728787 w 1728787"/>
                <a:gd name="connsiteY18" fmla="*/ 159544 h 283369"/>
                <a:gd name="connsiteX19" fmla="*/ 1385887 w 1728787"/>
                <a:gd name="connsiteY19" fmla="*/ 188119 h 283369"/>
                <a:gd name="connsiteX20" fmla="*/ 962025 w 1728787"/>
                <a:gd name="connsiteY20" fmla="*/ 226219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283369">
                  <a:moveTo>
                    <a:pt x="962025" y="226219"/>
                  </a:moveTo>
                  <a:lnTo>
                    <a:pt x="642937" y="259557"/>
                  </a:lnTo>
                  <a:lnTo>
                    <a:pt x="457200" y="278607"/>
                  </a:lnTo>
                  <a:lnTo>
                    <a:pt x="328612" y="283369"/>
                  </a:lnTo>
                  <a:lnTo>
                    <a:pt x="247650" y="283369"/>
                  </a:lnTo>
                  <a:lnTo>
                    <a:pt x="159544" y="276225"/>
                  </a:lnTo>
                  <a:lnTo>
                    <a:pt x="0" y="238125"/>
                  </a:lnTo>
                  <a:cubicBezTo>
                    <a:pt x="794" y="185738"/>
                    <a:pt x="1587" y="133350"/>
                    <a:pt x="2381" y="80963"/>
                  </a:cubicBezTo>
                  <a:lnTo>
                    <a:pt x="109537" y="104775"/>
                  </a:lnTo>
                  <a:lnTo>
                    <a:pt x="171450" y="116682"/>
                  </a:lnTo>
                  <a:lnTo>
                    <a:pt x="214312" y="123825"/>
                  </a:lnTo>
                  <a:lnTo>
                    <a:pt x="276225" y="126207"/>
                  </a:lnTo>
                  <a:lnTo>
                    <a:pt x="369094" y="126207"/>
                  </a:lnTo>
                  <a:lnTo>
                    <a:pt x="678656" y="97632"/>
                  </a:lnTo>
                  <a:lnTo>
                    <a:pt x="1107281" y="57150"/>
                  </a:lnTo>
                  <a:lnTo>
                    <a:pt x="1364456" y="35719"/>
                  </a:lnTo>
                  <a:lnTo>
                    <a:pt x="1543050" y="19050"/>
                  </a:lnTo>
                  <a:lnTo>
                    <a:pt x="1724025" y="0"/>
                  </a:lnTo>
                  <a:lnTo>
                    <a:pt x="1728787" y="159544"/>
                  </a:lnTo>
                  <a:lnTo>
                    <a:pt x="1385887" y="188119"/>
                  </a:lnTo>
                  <a:lnTo>
                    <a:pt x="962025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BBB50324-1041-4737-829E-0E71698F8C25}"/>
                </a:ext>
              </a:extLst>
            </p:cNvPr>
            <p:cNvSpPr/>
            <p:nvPr/>
          </p:nvSpPr>
          <p:spPr>
            <a:xfrm>
              <a:off x="5191126" y="4924426"/>
              <a:ext cx="1744663" cy="252413"/>
            </a:xfrm>
            <a:custGeom>
              <a:avLst/>
              <a:gdLst>
                <a:gd name="connsiteX0" fmla="*/ 1062038 w 1745456"/>
                <a:gd name="connsiteY0" fmla="*/ 159544 h 252413"/>
                <a:gd name="connsiteX1" fmla="*/ 769144 w 1745456"/>
                <a:gd name="connsiteY1" fmla="*/ 176213 h 252413"/>
                <a:gd name="connsiteX2" fmla="*/ 497681 w 1745456"/>
                <a:gd name="connsiteY2" fmla="*/ 200025 h 252413"/>
                <a:gd name="connsiteX3" fmla="*/ 271463 w 1745456"/>
                <a:gd name="connsiteY3" fmla="*/ 221456 h 252413"/>
                <a:gd name="connsiteX4" fmla="*/ 2381 w 1745456"/>
                <a:gd name="connsiteY4" fmla="*/ 252413 h 252413"/>
                <a:gd name="connsiteX5" fmla="*/ 0 w 1745456"/>
                <a:gd name="connsiteY5" fmla="*/ 90488 h 252413"/>
                <a:gd name="connsiteX6" fmla="*/ 92869 w 1745456"/>
                <a:gd name="connsiteY6" fmla="*/ 85725 h 252413"/>
                <a:gd name="connsiteX7" fmla="*/ 302419 w 1745456"/>
                <a:gd name="connsiteY7" fmla="*/ 66675 h 252413"/>
                <a:gd name="connsiteX8" fmla="*/ 592931 w 1745456"/>
                <a:gd name="connsiteY8" fmla="*/ 42863 h 252413"/>
                <a:gd name="connsiteX9" fmla="*/ 931069 w 1745456"/>
                <a:gd name="connsiteY9" fmla="*/ 21431 h 252413"/>
                <a:gd name="connsiteX10" fmla="*/ 1338263 w 1745456"/>
                <a:gd name="connsiteY10" fmla="*/ 7144 h 252413"/>
                <a:gd name="connsiteX11" fmla="*/ 1590675 w 1745456"/>
                <a:gd name="connsiteY11" fmla="*/ 0 h 252413"/>
                <a:gd name="connsiteX12" fmla="*/ 1745456 w 1745456"/>
                <a:gd name="connsiteY12" fmla="*/ 0 h 252413"/>
                <a:gd name="connsiteX13" fmla="*/ 1745456 w 1745456"/>
                <a:gd name="connsiteY13" fmla="*/ 152400 h 252413"/>
                <a:gd name="connsiteX14" fmla="*/ 1488281 w 1745456"/>
                <a:gd name="connsiteY14" fmla="*/ 154781 h 252413"/>
                <a:gd name="connsiteX15" fmla="*/ 1062038 w 1745456"/>
                <a:gd name="connsiteY15" fmla="*/ 159544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5456" h="252413">
                  <a:moveTo>
                    <a:pt x="1062038" y="159544"/>
                  </a:moveTo>
                  <a:lnTo>
                    <a:pt x="769144" y="176213"/>
                  </a:lnTo>
                  <a:lnTo>
                    <a:pt x="497681" y="200025"/>
                  </a:lnTo>
                  <a:lnTo>
                    <a:pt x="271463" y="221456"/>
                  </a:lnTo>
                  <a:lnTo>
                    <a:pt x="2381" y="252413"/>
                  </a:lnTo>
                  <a:cubicBezTo>
                    <a:pt x="1587" y="198438"/>
                    <a:pt x="794" y="144463"/>
                    <a:pt x="0" y="90488"/>
                  </a:cubicBezTo>
                  <a:lnTo>
                    <a:pt x="92869" y="85725"/>
                  </a:lnTo>
                  <a:lnTo>
                    <a:pt x="302419" y="66675"/>
                  </a:lnTo>
                  <a:lnTo>
                    <a:pt x="592931" y="42863"/>
                  </a:lnTo>
                  <a:lnTo>
                    <a:pt x="931069" y="21431"/>
                  </a:lnTo>
                  <a:lnTo>
                    <a:pt x="1338263" y="7144"/>
                  </a:lnTo>
                  <a:lnTo>
                    <a:pt x="1590675" y="0"/>
                  </a:lnTo>
                  <a:lnTo>
                    <a:pt x="1745456" y="0"/>
                  </a:lnTo>
                  <a:lnTo>
                    <a:pt x="1745456" y="152400"/>
                  </a:lnTo>
                  <a:lnTo>
                    <a:pt x="1488281" y="154781"/>
                  </a:lnTo>
                  <a:lnTo>
                    <a:pt x="106203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2634A336-0202-4559-8242-E415CB5205D4}"/>
                </a:ext>
              </a:extLst>
            </p:cNvPr>
            <p:cNvSpPr/>
            <p:nvPr/>
          </p:nvSpPr>
          <p:spPr>
            <a:xfrm>
              <a:off x="4367214" y="5218114"/>
              <a:ext cx="1336675" cy="727075"/>
            </a:xfrm>
            <a:custGeom>
              <a:avLst/>
              <a:gdLst>
                <a:gd name="connsiteX0" fmla="*/ 833437 w 1335881"/>
                <a:gd name="connsiteY0" fmla="*/ 469106 h 728662"/>
                <a:gd name="connsiteX1" fmla="*/ 592931 w 1335881"/>
                <a:gd name="connsiteY1" fmla="*/ 566737 h 728662"/>
                <a:gd name="connsiteX2" fmla="*/ 404812 w 1335881"/>
                <a:gd name="connsiteY2" fmla="*/ 631031 h 728662"/>
                <a:gd name="connsiteX3" fmla="*/ 221456 w 1335881"/>
                <a:gd name="connsiteY3" fmla="*/ 685800 h 728662"/>
                <a:gd name="connsiteX4" fmla="*/ 54768 w 1335881"/>
                <a:gd name="connsiteY4" fmla="*/ 723900 h 728662"/>
                <a:gd name="connsiteX5" fmla="*/ 16668 w 1335881"/>
                <a:gd name="connsiteY5" fmla="*/ 728662 h 728662"/>
                <a:gd name="connsiteX6" fmla="*/ 0 w 1335881"/>
                <a:gd name="connsiteY6" fmla="*/ 716756 h 728662"/>
                <a:gd name="connsiteX7" fmla="*/ 0 w 1335881"/>
                <a:gd name="connsiteY7" fmla="*/ 700087 h 728662"/>
                <a:gd name="connsiteX8" fmla="*/ 7143 w 1335881"/>
                <a:gd name="connsiteY8" fmla="*/ 688181 h 728662"/>
                <a:gd name="connsiteX9" fmla="*/ 52387 w 1335881"/>
                <a:gd name="connsiteY9" fmla="*/ 664369 h 728662"/>
                <a:gd name="connsiteX10" fmla="*/ 176212 w 1335881"/>
                <a:gd name="connsiteY10" fmla="*/ 602456 h 728662"/>
                <a:gd name="connsiteX11" fmla="*/ 302418 w 1335881"/>
                <a:gd name="connsiteY11" fmla="*/ 535781 h 728662"/>
                <a:gd name="connsiteX12" fmla="*/ 495300 w 1335881"/>
                <a:gd name="connsiteY12" fmla="*/ 428625 h 728662"/>
                <a:gd name="connsiteX13" fmla="*/ 709612 w 1335881"/>
                <a:gd name="connsiteY13" fmla="*/ 297656 h 728662"/>
                <a:gd name="connsiteX14" fmla="*/ 788193 w 1335881"/>
                <a:gd name="connsiteY14" fmla="*/ 247650 h 728662"/>
                <a:gd name="connsiteX15" fmla="*/ 847725 w 1335881"/>
                <a:gd name="connsiteY15" fmla="*/ 204787 h 728662"/>
                <a:gd name="connsiteX16" fmla="*/ 864393 w 1335881"/>
                <a:gd name="connsiteY16" fmla="*/ 183356 h 728662"/>
                <a:gd name="connsiteX17" fmla="*/ 871537 w 1335881"/>
                <a:gd name="connsiteY17" fmla="*/ 159544 h 728662"/>
                <a:gd name="connsiteX18" fmla="*/ 871537 w 1335881"/>
                <a:gd name="connsiteY18" fmla="*/ 140494 h 728662"/>
                <a:gd name="connsiteX19" fmla="*/ 866775 w 1335881"/>
                <a:gd name="connsiteY19" fmla="*/ 119062 h 728662"/>
                <a:gd name="connsiteX20" fmla="*/ 842962 w 1335881"/>
                <a:gd name="connsiteY20" fmla="*/ 92869 h 728662"/>
                <a:gd name="connsiteX21" fmla="*/ 766762 w 1335881"/>
                <a:gd name="connsiteY21" fmla="*/ 35719 h 728662"/>
                <a:gd name="connsiteX22" fmla="*/ 828675 w 1335881"/>
                <a:gd name="connsiteY22" fmla="*/ 0 h 728662"/>
                <a:gd name="connsiteX23" fmla="*/ 952500 w 1335881"/>
                <a:gd name="connsiteY23" fmla="*/ 28575 h 728662"/>
                <a:gd name="connsiteX24" fmla="*/ 1045368 w 1335881"/>
                <a:gd name="connsiteY24" fmla="*/ 54769 h 728662"/>
                <a:gd name="connsiteX25" fmla="*/ 1116806 w 1335881"/>
                <a:gd name="connsiteY25" fmla="*/ 80962 h 728662"/>
                <a:gd name="connsiteX26" fmla="*/ 1183481 w 1335881"/>
                <a:gd name="connsiteY26" fmla="*/ 109537 h 728662"/>
                <a:gd name="connsiteX27" fmla="*/ 1257300 w 1335881"/>
                <a:gd name="connsiteY27" fmla="*/ 145256 h 728662"/>
                <a:gd name="connsiteX28" fmla="*/ 1293018 w 1335881"/>
                <a:gd name="connsiteY28" fmla="*/ 166687 h 728662"/>
                <a:gd name="connsiteX29" fmla="*/ 1316831 w 1335881"/>
                <a:gd name="connsiteY29" fmla="*/ 185737 h 728662"/>
                <a:gd name="connsiteX30" fmla="*/ 1331118 w 1335881"/>
                <a:gd name="connsiteY30" fmla="*/ 202406 h 728662"/>
                <a:gd name="connsiteX31" fmla="*/ 1335881 w 1335881"/>
                <a:gd name="connsiteY31" fmla="*/ 223837 h 728662"/>
                <a:gd name="connsiteX32" fmla="*/ 1326356 w 1335881"/>
                <a:gd name="connsiteY32" fmla="*/ 247650 h 728662"/>
                <a:gd name="connsiteX33" fmla="*/ 1295400 w 1335881"/>
                <a:gd name="connsiteY33" fmla="*/ 276225 h 728662"/>
                <a:gd name="connsiteX34" fmla="*/ 1259681 w 1335881"/>
                <a:gd name="connsiteY34" fmla="*/ 290512 h 728662"/>
                <a:gd name="connsiteX35" fmla="*/ 1197768 w 1335881"/>
                <a:gd name="connsiteY35" fmla="*/ 304800 h 728662"/>
                <a:gd name="connsiteX36" fmla="*/ 1138237 w 1335881"/>
                <a:gd name="connsiteY36" fmla="*/ 323850 h 728662"/>
                <a:gd name="connsiteX37" fmla="*/ 1042987 w 1335881"/>
                <a:gd name="connsiteY37" fmla="*/ 371475 h 728662"/>
                <a:gd name="connsiteX38" fmla="*/ 833437 w 1335881"/>
                <a:gd name="connsiteY38" fmla="*/ 46910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5881" h="728662">
                  <a:moveTo>
                    <a:pt x="833437" y="469106"/>
                  </a:moveTo>
                  <a:lnTo>
                    <a:pt x="592931" y="566737"/>
                  </a:lnTo>
                  <a:lnTo>
                    <a:pt x="404812" y="631031"/>
                  </a:lnTo>
                  <a:lnTo>
                    <a:pt x="221456" y="685800"/>
                  </a:lnTo>
                  <a:lnTo>
                    <a:pt x="54768" y="723900"/>
                  </a:lnTo>
                  <a:lnTo>
                    <a:pt x="16668" y="728662"/>
                  </a:lnTo>
                  <a:lnTo>
                    <a:pt x="0" y="716756"/>
                  </a:lnTo>
                  <a:lnTo>
                    <a:pt x="0" y="700087"/>
                  </a:lnTo>
                  <a:lnTo>
                    <a:pt x="7143" y="688181"/>
                  </a:lnTo>
                  <a:lnTo>
                    <a:pt x="52387" y="664369"/>
                  </a:lnTo>
                  <a:lnTo>
                    <a:pt x="176212" y="602456"/>
                  </a:lnTo>
                  <a:lnTo>
                    <a:pt x="302418" y="535781"/>
                  </a:lnTo>
                  <a:lnTo>
                    <a:pt x="495300" y="428625"/>
                  </a:lnTo>
                  <a:lnTo>
                    <a:pt x="709612" y="297656"/>
                  </a:lnTo>
                  <a:lnTo>
                    <a:pt x="788193" y="247650"/>
                  </a:lnTo>
                  <a:lnTo>
                    <a:pt x="847725" y="204787"/>
                  </a:lnTo>
                  <a:lnTo>
                    <a:pt x="864393" y="183356"/>
                  </a:lnTo>
                  <a:lnTo>
                    <a:pt x="871537" y="159544"/>
                  </a:lnTo>
                  <a:lnTo>
                    <a:pt x="871537" y="140494"/>
                  </a:lnTo>
                  <a:lnTo>
                    <a:pt x="866775" y="119062"/>
                  </a:lnTo>
                  <a:lnTo>
                    <a:pt x="842962" y="92869"/>
                  </a:lnTo>
                  <a:lnTo>
                    <a:pt x="766762" y="35719"/>
                  </a:lnTo>
                  <a:lnTo>
                    <a:pt x="828675" y="0"/>
                  </a:lnTo>
                  <a:lnTo>
                    <a:pt x="952500" y="28575"/>
                  </a:lnTo>
                  <a:lnTo>
                    <a:pt x="1045368" y="54769"/>
                  </a:lnTo>
                  <a:lnTo>
                    <a:pt x="1116806" y="80962"/>
                  </a:lnTo>
                  <a:lnTo>
                    <a:pt x="1183481" y="109537"/>
                  </a:lnTo>
                  <a:lnTo>
                    <a:pt x="1257300" y="145256"/>
                  </a:lnTo>
                  <a:lnTo>
                    <a:pt x="1293018" y="166687"/>
                  </a:lnTo>
                  <a:lnTo>
                    <a:pt x="1316831" y="185737"/>
                  </a:lnTo>
                  <a:lnTo>
                    <a:pt x="1331118" y="202406"/>
                  </a:lnTo>
                  <a:lnTo>
                    <a:pt x="1335881" y="223837"/>
                  </a:lnTo>
                  <a:lnTo>
                    <a:pt x="1326356" y="247650"/>
                  </a:lnTo>
                  <a:lnTo>
                    <a:pt x="1295400" y="276225"/>
                  </a:lnTo>
                  <a:lnTo>
                    <a:pt x="1259681" y="290512"/>
                  </a:lnTo>
                  <a:lnTo>
                    <a:pt x="1197768" y="304800"/>
                  </a:lnTo>
                  <a:lnTo>
                    <a:pt x="1138237" y="323850"/>
                  </a:lnTo>
                  <a:lnTo>
                    <a:pt x="1042987" y="371475"/>
                  </a:lnTo>
                  <a:lnTo>
                    <a:pt x="833437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067086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「町じまん」をすいせんしよう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減 述 経 効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65373729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EE26885-A2FD-4955-83E9-57FFECA14768}"/>
              </a:ext>
            </a:extLst>
          </p:cNvPr>
          <p:cNvSpPr/>
          <p:nvPr/>
        </p:nvSpPr>
        <p:spPr>
          <a:xfrm>
            <a:off x="4065590" y="1655763"/>
            <a:ext cx="863600" cy="615950"/>
          </a:xfrm>
          <a:custGeom>
            <a:avLst/>
            <a:gdLst>
              <a:gd name="connsiteX0" fmla="*/ 547687 w 864394"/>
              <a:gd name="connsiteY0" fmla="*/ 521494 h 616744"/>
              <a:gd name="connsiteX1" fmla="*/ 459581 w 864394"/>
              <a:gd name="connsiteY1" fmla="*/ 464344 h 616744"/>
              <a:gd name="connsiteX2" fmla="*/ 411956 w 864394"/>
              <a:gd name="connsiteY2" fmla="*/ 431006 h 616744"/>
              <a:gd name="connsiteX3" fmla="*/ 319087 w 864394"/>
              <a:gd name="connsiteY3" fmla="*/ 350044 h 616744"/>
              <a:gd name="connsiteX4" fmla="*/ 207169 w 864394"/>
              <a:gd name="connsiteY4" fmla="*/ 247650 h 616744"/>
              <a:gd name="connsiteX5" fmla="*/ 104775 w 864394"/>
              <a:gd name="connsiteY5" fmla="*/ 147637 h 616744"/>
              <a:gd name="connsiteX6" fmla="*/ 28575 w 864394"/>
              <a:gd name="connsiteY6" fmla="*/ 76200 h 616744"/>
              <a:gd name="connsiteX7" fmla="*/ 9525 w 864394"/>
              <a:gd name="connsiteY7" fmla="*/ 52387 h 616744"/>
              <a:gd name="connsiteX8" fmla="*/ 2381 w 864394"/>
              <a:gd name="connsiteY8" fmla="*/ 35719 h 616744"/>
              <a:gd name="connsiteX9" fmla="*/ 0 w 864394"/>
              <a:gd name="connsiteY9" fmla="*/ 21431 h 616744"/>
              <a:gd name="connsiteX10" fmla="*/ 2381 w 864394"/>
              <a:gd name="connsiteY10" fmla="*/ 9525 h 616744"/>
              <a:gd name="connsiteX11" fmla="*/ 14287 w 864394"/>
              <a:gd name="connsiteY11" fmla="*/ 2381 h 616744"/>
              <a:gd name="connsiteX12" fmla="*/ 40481 w 864394"/>
              <a:gd name="connsiteY12" fmla="*/ 0 h 616744"/>
              <a:gd name="connsiteX13" fmla="*/ 78581 w 864394"/>
              <a:gd name="connsiteY13" fmla="*/ 14287 h 616744"/>
              <a:gd name="connsiteX14" fmla="*/ 135731 w 864394"/>
              <a:gd name="connsiteY14" fmla="*/ 45244 h 616744"/>
              <a:gd name="connsiteX15" fmla="*/ 226219 w 864394"/>
              <a:gd name="connsiteY15" fmla="*/ 88106 h 616744"/>
              <a:gd name="connsiteX16" fmla="*/ 300037 w 864394"/>
              <a:gd name="connsiteY16" fmla="*/ 119062 h 616744"/>
              <a:gd name="connsiteX17" fmla="*/ 390525 w 864394"/>
              <a:gd name="connsiteY17" fmla="*/ 152400 h 616744"/>
              <a:gd name="connsiteX18" fmla="*/ 450056 w 864394"/>
              <a:gd name="connsiteY18" fmla="*/ 173831 h 616744"/>
              <a:gd name="connsiteX19" fmla="*/ 514350 w 864394"/>
              <a:gd name="connsiteY19" fmla="*/ 190500 h 616744"/>
              <a:gd name="connsiteX20" fmla="*/ 609600 w 864394"/>
              <a:gd name="connsiteY20" fmla="*/ 207169 h 616744"/>
              <a:gd name="connsiteX21" fmla="*/ 690562 w 864394"/>
              <a:gd name="connsiteY21" fmla="*/ 211931 h 616744"/>
              <a:gd name="connsiteX22" fmla="*/ 702469 w 864394"/>
              <a:gd name="connsiteY22" fmla="*/ 221456 h 616744"/>
              <a:gd name="connsiteX23" fmla="*/ 745331 w 864394"/>
              <a:gd name="connsiteY23" fmla="*/ 271462 h 616744"/>
              <a:gd name="connsiteX24" fmla="*/ 783431 w 864394"/>
              <a:gd name="connsiteY24" fmla="*/ 319087 h 616744"/>
              <a:gd name="connsiteX25" fmla="*/ 809625 w 864394"/>
              <a:gd name="connsiteY25" fmla="*/ 357187 h 616744"/>
              <a:gd name="connsiteX26" fmla="*/ 833437 w 864394"/>
              <a:gd name="connsiteY26" fmla="*/ 395287 h 616744"/>
              <a:gd name="connsiteX27" fmla="*/ 850106 w 864394"/>
              <a:gd name="connsiteY27" fmla="*/ 428625 h 616744"/>
              <a:gd name="connsiteX28" fmla="*/ 859631 w 864394"/>
              <a:gd name="connsiteY28" fmla="*/ 459581 h 616744"/>
              <a:gd name="connsiteX29" fmla="*/ 864394 w 864394"/>
              <a:gd name="connsiteY29" fmla="*/ 488156 h 616744"/>
              <a:gd name="connsiteX30" fmla="*/ 862012 w 864394"/>
              <a:gd name="connsiteY30" fmla="*/ 519112 h 616744"/>
              <a:gd name="connsiteX31" fmla="*/ 854869 w 864394"/>
              <a:gd name="connsiteY31" fmla="*/ 561975 h 616744"/>
              <a:gd name="connsiteX32" fmla="*/ 842962 w 864394"/>
              <a:gd name="connsiteY32" fmla="*/ 585787 h 616744"/>
              <a:gd name="connsiteX33" fmla="*/ 823912 w 864394"/>
              <a:gd name="connsiteY33" fmla="*/ 600075 h 616744"/>
              <a:gd name="connsiteX34" fmla="*/ 800100 w 864394"/>
              <a:gd name="connsiteY34" fmla="*/ 611981 h 616744"/>
              <a:gd name="connsiteX35" fmla="*/ 769144 w 864394"/>
              <a:gd name="connsiteY35" fmla="*/ 616744 h 616744"/>
              <a:gd name="connsiteX36" fmla="*/ 716756 w 864394"/>
              <a:gd name="connsiteY36" fmla="*/ 614362 h 616744"/>
              <a:gd name="connsiteX37" fmla="*/ 676275 w 864394"/>
              <a:gd name="connsiteY37" fmla="*/ 600075 h 616744"/>
              <a:gd name="connsiteX38" fmla="*/ 547687 w 864394"/>
              <a:gd name="connsiteY38" fmla="*/ 521494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64394" h="616744">
                <a:moveTo>
                  <a:pt x="547687" y="521494"/>
                </a:moveTo>
                <a:lnTo>
                  <a:pt x="459581" y="464344"/>
                </a:lnTo>
                <a:lnTo>
                  <a:pt x="411956" y="431006"/>
                </a:lnTo>
                <a:lnTo>
                  <a:pt x="319087" y="350044"/>
                </a:lnTo>
                <a:lnTo>
                  <a:pt x="207169" y="247650"/>
                </a:lnTo>
                <a:lnTo>
                  <a:pt x="104775" y="147637"/>
                </a:lnTo>
                <a:lnTo>
                  <a:pt x="28575" y="76200"/>
                </a:lnTo>
                <a:lnTo>
                  <a:pt x="9525" y="52387"/>
                </a:lnTo>
                <a:lnTo>
                  <a:pt x="2381" y="35719"/>
                </a:lnTo>
                <a:lnTo>
                  <a:pt x="0" y="21431"/>
                </a:lnTo>
                <a:lnTo>
                  <a:pt x="2381" y="9525"/>
                </a:lnTo>
                <a:lnTo>
                  <a:pt x="14287" y="2381"/>
                </a:lnTo>
                <a:lnTo>
                  <a:pt x="40481" y="0"/>
                </a:lnTo>
                <a:lnTo>
                  <a:pt x="78581" y="14287"/>
                </a:lnTo>
                <a:lnTo>
                  <a:pt x="135731" y="45244"/>
                </a:lnTo>
                <a:lnTo>
                  <a:pt x="226219" y="88106"/>
                </a:lnTo>
                <a:lnTo>
                  <a:pt x="300037" y="119062"/>
                </a:lnTo>
                <a:lnTo>
                  <a:pt x="390525" y="152400"/>
                </a:lnTo>
                <a:lnTo>
                  <a:pt x="450056" y="173831"/>
                </a:lnTo>
                <a:lnTo>
                  <a:pt x="514350" y="190500"/>
                </a:lnTo>
                <a:lnTo>
                  <a:pt x="609600" y="207169"/>
                </a:lnTo>
                <a:lnTo>
                  <a:pt x="690562" y="211931"/>
                </a:lnTo>
                <a:lnTo>
                  <a:pt x="702469" y="221456"/>
                </a:lnTo>
                <a:lnTo>
                  <a:pt x="745331" y="271462"/>
                </a:lnTo>
                <a:lnTo>
                  <a:pt x="783431" y="319087"/>
                </a:lnTo>
                <a:lnTo>
                  <a:pt x="809625" y="357187"/>
                </a:lnTo>
                <a:lnTo>
                  <a:pt x="833437" y="395287"/>
                </a:lnTo>
                <a:lnTo>
                  <a:pt x="850106" y="428625"/>
                </a:lnTo>
                <a:lnTo>
                  <a:pt x="859631" y="459581"/>
                </a:lnTo>
                <a:lnTo>
                  <a:pt x="864394" y="488156"/>
                </a:lnTo>
                <a:lnTo>
                  <a:pt x="862012" y="519112"/>
                </a:lnTo>
                <a:lnTo>
                  <a:pt x="854869" y="561975"/>
                </a:lnTo>
                <a:lnTo>
                  <a:pt x="842962" y="585787"/>
                </a:lnTo>
                <a:lnTo>
                  <a:pt x="823912" y="600075"/>
                </a:lnTo>
                <a:lnTo>
                  <a:pt x="800100" y="611981"/>
                </a:lnTo>
                <a:lnTo>
                  <a:pt x="769144" y="616744"/>
                </a:lnTo>
                <a:lnTo>
                  <a:pt x="716756" y="614362"/>
                </a:lnTo>
                <a:lnTo>
                  <a:pt x="676275" y="600075"/>
                </a:lnTo>
                <a:lnTo>
                  <a:pt x="547687" y="5214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682B042-B73B-4B55-99F8-EE74CEE7C234}"/>
              </a:ext>
            </a:extLst>
          </p:cNvPr>
          <p:cNvSpPr/>
          <p:nvPr/>
        </p:nvSpPr>
        <p:spPr>
          <a:xfrm>
            <a:off x="3775078" y="2786063"/>
            <a:ext cx="866775" cy="660400"/>
          </a:xfrm>
          <a:custGeom>
            <a:avLst/>
            <a:gdLst>
              <a:gd name="connsiteX0" fmla="*/ 466725 w 866775"/>
              <a:gd name="connsiteY0" fmla="*/ 507206 h 659606"/>
              <a:gd name="connsiteX1" fmla="*/ 354807 w 866775"/>
              <a:gd name="connsiteY1" fmla="*/ 426243 h 659606"/>
              <a:gd name="connsiteX2" fmla="*/ 264319 w 866775"/>
              <a:gd name="connsiteY2" fmla="*/ 352425 h 659606"/>
              <a:gd name="connsiteX3" fmla="*/ 145257 w 866775"/>
              <a:gd name="connsiteY3" fmla="*/ 228600 h 659606"/>
              <a:gd name="connsiteX4" fmla="*/ 78582 w 866775"/>
              <a:gd name="connsiteY4" fmla="*/ 150018 h 659606"/>
              <a:gd name="connsiteX5" fmla="*/ 23813 w 866775"/>
              <a:gd name="connsiteY5" fmla="*/ 80962 h 659606"/>
              <a:gd name="connsiteX6" fmla="*/ 9525 w 866775"/>
              <a:gd name="connsiteY6" fmla="*/ 54768 h 659606"/>
              <a:gd name="connsiteX7" fmla="*/ 0 w 866775"/>
              <a:gd name="connsiteY7" fmla="*/ 26193 h 659606"/>
              <a:gd name="connsiteX8" fmla="*/ 2382 w 866775"/>
              <a:gd name="connsiteY8" fmla="*/ 7143 h 659606"/>
              <a:gd name="connsiteX9" fmla="*/ 16669 w 866775"/>
              <a:gd name="connsiteY9" fmla="*/ 0 h 659606"/>
              <a:gd name="connsiteX10" fmla="*/ 40482 w 866775"/>
              <a:gd name="connsiteY10" fmla="*/ 4762 h 659606"/>
              <a:gd name="connsiteX11" fmla="*/ 95250 w 866775"/>
              <a:gd name="connsiteY11" fmla="*/ 38100 h 659606"/>
              <a:gd name="connsiteX12" fmla="*/ 135732 w 866775"/>
              <a:gd name="connsiteY12" fmla="*/ 66675 h 659606"/>
              <a:gd name="connsiteX13" fmla="*/ 183357 w 866775"/>
              <a:gd name="connsiteY13" fmla="*/ 92868 h 659606"/>
              <a:gd name="connsiteX14" fmla="*/ 276225 w 866775"/>
              <a:gd name="connsiteY14" fmla="*/ 140493 h 659606"/>
              <a:gd name="connsiteX15" fmla="*/ 364332 w 866775"/>
              <a:gd name="connsiteY15" fmla="*/ 176212 h 659606"/>
              <a:gd name="connsiteX16" fmla="*/ 469107 w 866775"/>
              <a:gd name="connsiteY16" fmla="*/ 209550 h 659606"/>
              <a:gd name="connsiteX17" fmla="*/ 523875 w 866775"/>
              <a:gd name="connsiteY17" fmla="*/ 223837 h 659606"/>
              <a:gd name="connsiteX18" fmla="*/ 571500 w 866775"/>
              <a:gd name="connsiteY18" fmla="*/ 233362 h 659606"/>
              <a:gd name="connsiteX19" fmla="*/ 616744 w 866775"/>
              <a:gd name="connsiteY19" fmla="*/ 245268 h 659606"/>
              <a:gd name="connsiteX20" fmla="*/ 671513 w 866775"/>
              <a:gd name="connsiteY20" fmla="*/ 264318 h 659606"/>
              <a:gd name="connsiteX21" fmla="*/ 723900 w 866775"/>
              <a:gd name="connsiteY21" fmla="*/ 292893 h 659606"/>
              <a:gd name="connsiteX22" fmla="*/ 766763 w 866775"/>
              <a:gd name="connsiteY22" fmla="*/ 323850 h 659606"/>
              <a:gd name="connsiteX23" fmla="*/ 795338 w 866775"/>
              <a:gd name="connsiteY23" fmla="*/ 350043 h 659606"/>
              <a:gd name="connsiteX24" fmla="*/ 821532 w 866775"/>
              <a:gd name="connsiteY24" fmla="*/ 383381 h 659606"/>
              <a:gd name="connsiteX25" fmla="*/ 840582 w 866775"/>
              <a:gd name="connsiteY25" fmla="*/ 419100 h 659606"/>
              <a:gd name="connsiteX26" fmla="*/ 854869 w 866775"/>
              <a:gd name="connsiteY26" fmla="*/ 457200 h 659606"/>
              <a:gd name="connsiteX27" fmla="*/ 864394 w 866775"/>
              <a:gd name="connsiteY27" fmla="*/ 490537 h 659606"/>
              <a:gd name="connsiteX28" fmla="*/ 866775 w 866775"/>
              <a:gd name="connsiteY28" fmla="*/ 531018 h 659606"/>
              <a:gd name="connsiteX29" fmla="*/ 862013 w 866775"/>
              <a:gd name="connsiteY29" fmla="*/ 571500 h 659606"/>
              <a:gd name="connsiteX30" fmla="*/ 854869 w 866775"/>
              <a:gd name="connsiteY30" fmla="*/ 609600 h 659606"/>
              <a:gd name="connsiteX31" fmla="*/ 838200 w 866775"/>
              <a:gd name="connsiteY31" fmla="*/ 638175 h 659606"/>
              <a:gd name="connsiteX32" fmla="*/ 821532 w 866775"/>
              <a:gd name="connsiteY32" fmla="*/ 654843 h 659606"/>
              <a:gd name="connsiteX33" fmla="*/ 804863 w 866775"/>
              <a:gd name="connsiteY33" fmla="*/ 659606 h 659606"/>
              <a:gd name="connsiteX34" fmla="*/ 781050 w 866775"/>
              <a:gd name="connsiteY34" fmla="*/ 659606 h 659606"/>
              <a:gd name="connsiteX35" fmla="*/ 742950 w 866775"/>
              <a:gd name="connsiteY35" fmla="*/ 650081 h 659606"/>
              <a:gd name="connsiteX36" fmla="*/ 657225 w 866775"/>
              <a:gd name="connsiteY36" fmla="*/ 614362 h 659606"/>
              <a:gd name="connsiteX37" fmla="*/ 466725 w 866775"/>
              <a:gd name="connsiteY37" fmla="*/ 507206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66775" h="659606">
                <a:moveTo>
                  <a:pt x="466725" y="507206"/>
                </a:moveTo>
                <a:lnTo>
                  <a:pt x="354807" y="426243"/>
                </a:lnTo>
                <a:lnTo>
                  <a:pt x="264319" y="352425"/>
                </a:lnTo>
                <a:lnTo>
                  <a:pt x="145257" y="228600"/>
                </a:lnTo>
                <a:lnTo>
                  <a:pt x="78582" y="150018"/>
                </a:lnTo>
                <a:lnTo>
                  <a:pt x="23813" y="80962"/>
                </a:lnTo>
                <a:lnTo>
                  <a:pt x="9525" y="54768"/>
                </a:lnTo>
                <a:lnTo>
                  <a:pt x="0" y="26193"/>
                </a:lnTo>
                <a:lnTo>
                  <a:pt x="2382" y="7143"/>
                </a:lnTo>
                <a:lnTo>
                  <a:pt x="16669" y="0"/>
                </a:lnTo>
                <a:lnTo>
                  <a:pt x="40482" y="4762"/>
                </a:lnTo>
                <a:lnTo>
                  <a:pt x="95250" y="38100"/>
                </a:lnTo>
                <a:lnTo>
                  <a:pt x="135732" y="66675"/>
                </a:lnTo>
                <a:lnTo>
                  <a:pt x="183357" y="92868"/>
                </a:lnTo>
                <a:lnTo>
                  <a:pt x="276225" y="140493"/>
                </a:lnTo>
                <a:lnTo>
                  <a:pt x="364332" y="176212"/>
                </a:lnTo>
                <a:lnTo>
                  <a:pt x="469107" y="209550"/>
                </a:lnTo>
                <a:lnTo>
                  <a:pt x="523875" y="223837"/>
                </a:lnTo>
                <a:lnTo>
                  <a:pt x="571500" y="233362"/>
                </a:lnTo>
                <a:lnTo>
                  <a:pt x="616744" y="245268"/>
                </a:lnTo>
                <a:lnTo>
                  <a:pt x="671513" y="264318"/>
                </a:lnTo>
                <a:lnTo>
                  <a:pt x="723900" y="292893"/>
                </a:lnTo>
                <a:lnTo>
                  <a:pt x="766763" y="323850"/>
                </a:lnTo>
                <a:lnTo>
                  <a:pt x="795338" y="350043"/>
                </a:lnTo>
                <a:lnTo>
                  <a:pt x="821532" y="383381"/>
                </a:lnTo>
                <a:lnTo>
                  <a:pt x="840582" y="419100"/>
                </a:lnTo>
                <a:lnTo>
                  <a:pt x="854869" y="457200"/>
                </a:lnTo>
                <a:lnTo>
                  <a:pt x="864394" y="490537"/>
                </a:lnTo>
                <a:lnTo>
                  <a:pt x="866775" y="531018"/>
                </a:lnTo>
                <a:lnTo>
                  <a:pt x="862013" y="571500"/>
                </a:lnTo>
                <a:lnTo>
                  <a:pt x="854869" y="609600"/>
                </a:lnTo>
                <a:lnTo>
                  <a:pt x="838200" y="638175"/>
                </a:lnTo>
                <a:lnTo>
                  <a:pt x="821532" y="654843"/>
                </a:lnTo>
                <a:lnTo>
                  <a:pt x="804863" y="659606"/>
                </a:lnTo>
                <a:lnTo>
                  <a:pt x="781050" y="659606"/>
                </a:lnTo>
                <a:lnTo>
                  <a:pt x="742950" y="650081"/>
                </a:lnTo>
                <a:lnTo>
                  <a:pt x="657225" y="614362"/>
                </a:lnTo>
                <a:lnTo>
                  <a:pt x="466725" y="5072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099CF70-FF44-4CAA-8460-BA21B7375187}"/>
              </a:ext>
            </a:extLst>
          </p:cNvPr>
          <p:cNvSpPr/>
          <p:nvPr/>
        </p:nvSpPr>
        <p:spPr>
          <a:xfrm>
            <a:off x="3741740" y="5095876"/>
            <a:ext cx="452437" cy="633413"/>
          </a:xfrm>
          <a:custGeom>
            <a:avLst/>
            <a:gdLst>
              <a:gd name="connsiteX0" fmla="*/ 223837 w 452437"/>
              <a:gd name="connsiteY0" fmla="*/ 516731 h 633413"/>
              <a:gd name="connsiteX1" fmla="*/ 169069 w 452437"/>
              <a:gd name="connsiteY1" fmla="*/ 442913 h 633413"/>
              <a:gd name="connsiteX2" fmla="*/ 140494 w 452437"/>
              <a:gd name="connsiteY2" fmla="*/ 397669 h 633413"/>
              <a:gd name="connsiteX3" fmla="*/ 104775 w 452437"/>
              <a:gd name="connsiteY3" fmla="*/ 326231 h 633413"/>
              <a:gd name="connsiteX4" fmla="*/ 71437 w 452437"/>
              <a:gd name="connsiteY4" fmla="*/ 254794 h 633413"/>
              <a:gd name="connsiteX5" fmla="*/ 35719 w 452437"/>
              <a:gd name="connsiteY5" fmla="*/ 173831 h 633413"/>
              <a:gd name="connsiteX6" fmla="*/ 9525 w 452437"/>
              <a:gd name="connsiteY6" fmla="*/ 95250 h 633413"/>
              <a:gd name="connsiteX7" fmla="*/ 2381 w 452437"/>
              <a:gd name="connsiteY7" fmla="*/ 73819 h 633413"/>
              <a:gd name="connsiteX8" fmla="*/ 0 w 452437"/>
              <a:gd name="connsiteY8" fmla="*/ 50006 h 633413"/>
              <a:gd name="connsiteX9" fmla="*/ 7144 w 452437"/>
              <a:gd name="connsiteY9" fmla="*/ 19050 h 633413"/>
              <a:gd name="connsiteX10" fmla="*/ 21431 w 452437"/>
              <a:gd name="connsiteY10" fmla="*/ 2381 h 633413"/>
              <a:gd name="connsiteX11" fmla="*/ 42862 w 452437"/>
              <a:gd name="connsiteY11" fmla="*/ 0 h 633413"/>
              <a:gd name="connsiteX12" fmla="*/ 80962 w 452437"/>
              <a:gd name="connsiteY12" fmla="*/ 16669 h 633413"/>
              <a:gd name="connsiteX13" fmla="*/ 107156 w 452437"/>
              <a:gd name="connsiteY13" fmla="*/ 40481 h 633413"/>
              <a:gd name="connsiteX14" fmla="*/ 183356 w 452437"/>
              <a:gd name="connsiteY14" fmla="*/ 119063 h 633413"/>
              <a:gd name="connsiteX15" fmla="*/ 209550 w 452437"/>
              <a:gd name="connsiteY15" fmla="*/ 138113 h 633413"/>
              <a:gd name="connsiteX16" fmla="*/ 228600 w 452437"/>
              <a:gd name="connsiteY16" fmla="*/ 145256 h 633413"/>
              <a:gd name="connsiteX17" fmla="*/ 452437 w 452437"/>
              <a:gd name="connsiteY17" fmla="*/ 469106 h 633413"/>
              <a:gd name="connsiteX18" fmla="*/ 440531 w 452437"/>
              <a:gd name="connsiteY18" fmla="*/ 554831 h 633413"/>
              <a:gd name="connsiteX19" fmla="*/ 426244 w 452437"/>
              <a:gd name="connsiteY19" fmla="*/ 616744 h 633413"/>
              <a:gd name="connsiteX20" fmla="*/ 419100 w 452437"/>
              <a:gd name="connsiteY20" fmla="*/ 631031 h 633413"/>
              <a:gd name="connsiteX21" fmla="*/ 402431 w 452437"/>
              <a:gd name="connsiteY21" fmla="*/ 633413 h 633413"/>
              <a:gd name="connsiteX22" fmla="*/ 366712 w 452437"/>
              <a:gd name="connsiteY22" fmla="*/ 623888 h 633413"/>
              <a:gd name="connsiteX23" fmla="*/ 319087 w 452437"/>
              <a:gd name="connsiteY23" fmla="*/ 600075 h 633413"/>
              <a:gd name="connsiteX24" fmla="*/ 266700 w 452437"/>
              <a:gd name="connsiteY24" fmla="*/ 564356 h 633413"/>
              <a:gd name="connsiteX25" fmla="*/ 223837 w 452437"/>
              <a:gd name="connsiteY25" fmla="*/ 516731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2437" h="633413">
                <a:moveTo>
                  <a:pt x="223837" y="516731"/>
                </a:moveTo>
                <a:lnTo>
                  <a:pt x="169069" y="442913"/>
                </a:lnTo>
                <a:lnTo>
                  <a:pt x="140494" y="397669"/>
                </a:lnTo>
                <a:lnTo>
                  <a:pt x="104775" y="326231"/>
                </a:lnTo>
                <a:lnTo>
                  <a:pt x="71437" y="254794"/>
                </a:lnTo>
                <a:lnTo>
                  <a:pt x="35719" y="173831"/>
                </a:lnTo>
                <a:lnTo>
                  <a:pt x="9525" y="95250"/>
                </a:lnTo>
                <a:lnTo>
                  <a:pt x="2381" y="73819"/>
                </a:lnTo>
                <a:lnTo>
                  <a:pt x="0" y="50006"/>
                </a:lnTo>
                <a:lnTo>
                  <a:pt x="7144" y="19050"/>
                </a:lnTo>
                <a:lnTo>
                  <a:pt x="21431" y="2381"/>
                </a:lnTo>
                <a:lnTo>
                  <a:pt x="42862" y="0"/>
                </a:lnTo>
                <a:lnTo>
                  <a:pt x="80962" y="16669"/>
                </a:lnTo>
                <a:lnTo>
                  <a:pt x="107156" y="40481"/>
                </a:lnTo>
                <a:lnTo>
                  <a:pt x="183356" y="119063"/>
                </a:lnTo>
                <a:lnTo>
                  <a:pt x="209550" y="138113"/>
                </a:lnTo>
                <a:lnTo>
                  <a:pt x="228600" y="145256"/>
                </a:lnTo>
                <a:lnTo>
                  <a:pt x="452437" y="469106"/>
                </a:lnTo>
                <a:lnTo>
                  <a:pt x="440531" y="554831"/>
                </a:lnTo>
                <a:lnTo>
                  <a:pt x="426244" y="616744"/>
                </a:lnTo>
                <a:lnTo>
                  <a:pt x="419100" y="631031"/>
                </a:lnTo>
                <a:lnTo>
                  <a:pt x="402431" y="633413"/>
                </a:lnTo>
                <a:lnTo>
                  <a:pt x="366712" y="623888"/>
                </a:lnTo>
                <a:lnTo>
                  <a:pt x="319087" y="600075"/>
                </a:lnTo>
                <a:lnTo>
                  <a:pt x="266700" y="564356"/>
                </a:lnTo>
                <a:lnTo>
                  <a:pt x="223837" y="5167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670B03C-18AD-44B8-9C5E-56B0F867B209}"/>
              </a:ext>
            </a:extLst>
          </p:cNvPr>
          <p:cNvSpPr/>
          <p:nvPr/>
        </p:nvSpPr>
        <p:spPr>
          <a:xfrm>
            <a:off x="7056439" y="1493839"/>
            <a:ext cx="752475" cy="619125"/>
          </a:xfrm>
          <a:custGeom>
            <a:avLst/>
            <a:gdLst>
              <a:gd name="connsiteX0" fmla="*/ 404812 w 752475"/>
              <a:gd name="connsiteY0" fmla="*/ 476250 h 619125"/>
              <a:gd name="connsiteX1" fmla="*/ 319087 w 752475"/>
              <a:gd name="connsiteY1" fmla="*/ 407194 h 619125"/>
              <a:gd name="connsiteX2" fmla="*/ 280987 w 752475"/>
              <a:gd name="connsiteY2" fmla="*/ 373856 h 619125"/>
              <a:gd name="connsiteX3" fmla="*/ 216694 w 752475"/>
              <a:gd name="connsiteY3" fmla="*/ 307181 h 619125"/>
              <a:gd name="connsiteX4" fmla="*/ 126206 w 752475"/>
              <a:gd name="connsiteY4" fmla="*/ 207169 h 619125"/>
              <a:gd name="connsiteX5" fmla="*/ 59531 w 752475"/>
              <a:gd name="connsiteY5" fmla="*/ 126206 h 619125"/>
              <a:gd name="connsiteX6" fmla="*/ 30956 w 752475"/>
              <a:gd name="connsiteY6" fmla="*/ 90487 h 619125"/>
              <a:gd name="connsiteX7" fmla="*/ 11906 w 752475"/>
              <a:gd name="connsiteY7" fmla="*/ 61912 h 619125"/>
              <a:gd name="connsiteX8" fmla="*/ 2381 w 752475"/>
              <a:gd name="connsiteY8" fmla="*/ 35719 h 619125"/>
              <a:gd name="connsiteX9" fmla="*/ 0 w 752475"/>
              <a:gd name="connsiteY9" fmla="*/ 19050 h 619125"/>
              <a:gd name="connsiteX10" fmla="*/ 4762 w 752475"/>
              <a:gd name="connsiteY10" fmla="*/ 4762 h 619125"/>
              <a:gd name="connsiteX11" fmla="*/ 21431 w 752475"/>
              <a:gd name="connsiteY11" fmla="*/ 0 h 619125"/>
              <a:gd name="connsiteX12" fmla="*/ 45244 w 752475"/>
              <a:gd name="connsiteY12" fmla="*/ 7144 h 619125"/>
              <a:gd name="connsiteX13" fmla="*/ 157162 w 752475"/>
              <a:gd name="connsiteY13" fmla="*/ 59531 h 619125"/>
              <a:gd name="connsiteX14" fmla="*/ 288131 w 752475"/>
              <a:gd name="connsiteY14" fmla="*/ 119062 h 619125"/>
              <a:gd name="connsiteX15" fmla="*/ 402431 w 752475"/>
              <a:gd name="connsiteY15" fmla="*/ 164306 h 619125"/>
              <a:gd name="connsiteX16" fmla="*/ 464344 w 752475"/>
              <a:gd name="connsiteY16" fmla="*/ 183356 h 619125"/>
              <a:gd name="connsiteX17" fmla="*/ 504825 w 752475"/>
              <a:gd name="connsiteY17" fmla="*/ 190500 h 619125"/>
              <a:gd name="connsiteX18" fmla="*/ 554831 w 752475"/>
              <a:gd name="connsiteY18" fmla="*/ 200025 h 619125"/>
              <a:gd name="connsiteX19" fmla="*/ 583406 w 752475"/>
              <a:gd name="connsiteY19" fmla="*/ 209550 h 619125"/>
              <a:gd name="connsiteX20" fmla="*/ 628650 w 752475"/>
              <a:gd name="connsiteY20" fmla="*/ 235744 h 619125"/>
              <a:gd name="connsiteX21" fmla="*/ 657225 w 752475"/>
              <a:gd name="connsiteY21" fmla="*/ 254794 h 619125"/>
              <a:gd name="connsiteX22" fmla="*/ 683419 w 752475"/>
              <a:gd name="connsiteY22" fmla="*/ 276225 h 619125"/>
              <a:gd name="connsiteX23" fmla="*/ 702469 w 752475"/>
              <a:gd name="connsiteY23" fmla="*/ 300037 h 619125"/>
              <a:gd name="connsiteX24" fmla="*/ 721519 w 752475"/>
              <a:gd name="connsiteY24" fmla="*/ 330994 h 619125"/>
              <a:gd name="connsiteX25" fmla="*/ 735806 w 752475"/>
              <a:gd name="connsiteY25" fmla="*/ 364331 h 619125"/>
              <a:gd name="connsiteX26" fmla="*/ 745331 w 752475"/>
              <a:gd name="connsiteY26" fmla="*/ 397669 h 619125"/>
              <a:gd name="connsiteX27" fmla="*/ 750094 w 752475"/>
              <a:gd name="connsiteY27" fmla="*/ 435769 h 619125"/>
              <a:gd name="connsiteX28" fmla="*/ 752475 w 752475"/>
              <a:gd name="connsiteY28" fmla="*/ 476250 h 619125"/>
              <a:gd name="connsiteX29" fmla="*/ 745331 w 752475"/>
              <a:gd name="connsiteY29" fmla="*/ 528637 h 619125"/>
              <a:gd name="connsiteX30" fmla="*/ 738187 w 752475"/>
              <a:gd name="connsiteY30" fmla="*/ 561975 h 619125"/>
              <a:gd name="connsiteX31" fmla="*/ 726281 w 752475"/>
              <a:gd name="connsiteY31" fmla="*/ 590550 h 619125"/>
              <a:gd name="connsiteX32" fmla="*/ 711994 w 752475"/>
              <a:gd name="connsiteY32" fmla="*/ 609600 h 619125"/>
              <a:gd name="connsiteX33" fmla="*/ 690562 w 752475"/>
              <a:gd name="connsiteY33" fmla="*/ 616744 h 619125"/>
              <a:gd name="connsiteX34" fmla="*/ 673894 w 752475"/>
              <a:gd name="connsiteY34" fmla="*/ 619125 h 619125"/>
              <a:gd name="connsiteX35" fmla="*/ 638175 w 752475"/>
              <a:gd name="connsiteY35" fmla="*/ 614362 h 619125"/>
              <a:gd name="connsiteX36" fmla="*/ 616744 w 752475"/>
              <a:gd name="connsiteY36" fmla="*/ 609600 h 619125"/>
              <a:gd name="connsiteX37" fmla="*/ 566737 w 752475"/>
              <a:gd name="connsiteY37" fmla="*/ 585787 h 619125"/>
              <a:gd name="connsiteX38" fmla="*/ 404812 w 752475"/>
              <a:gd name="connsiteY38" fmla="*/ 476250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2475" h="619125">
                <a:moveTo>
                  <a:pt x="404812" y="476250"/>
                </a:moveTo>
                <a:lnTo>
                  <a:pt x="319087" y="407194"/>
                </a:lnTo>
                <a:lnTo>
                  <a:pt x="280987" y="373856"/>
                </a:lnTo>
                <a:lnTo>
                  <a:pt x="216694" y="307181"/>
                </a:lnTo>
                <a:lnTo>
                  <a:pt x="126206" y="207169"/>
                </a:lnTo>
                <a:lnTo>
                  <a:pt x="59531" y="126206"/>
                </a:lnTo>
                <a:lnTo>
                  <a:pt x="30956" y="90487"/>
                </a:lnTo>
                <a:lnTo>
                  <a:pt x="11906" y="61912"/>
                </a:lnTo>
                <a:lnTo>
                  <a:pt x="2381" y="35719"/>
                </a:lnTo>
                <a:lnTo>
                  <a:pt x="0" y="19050"/>
                </a:lnTo>
                <a:lnTo>
                  <a:pt x="4762" y="4762"/>
                </a:lnTo>
                <a:lnTo>
                  <a:pt x="21431" y="0"/>
                </a:lnTo>
                <a:lnTo>
                  <a:pt x="45244" y="7144"/>
                </a:lnTo>
                <a:lnTo>
                  <a:pt x="157162" y="59531"/>
                </a:lnTo>
                <a:lnTo>
                  <a:pt x="288131" y="119062"/>
                </a:lnTo>
                <a:lnTo>
                  <a:pt x="402431" y="164306"/>
                </a:lnTo>
                <a:lnTo>
                  <a:pt x="464344" y="183356"/>
                </a:lnTo>
                <a:lnTo>
                  <a:pt x="504825" y="190500"/>
                </a:lnTo>
                <a:lnTo>
                  <a:pt x="554831" y="200025"/>
                </a:lnTo>
                <a:lnTo>
                  <a:pt x="583406" y="209550"/>
                </a:lnTo>
                <a:lnTo>
                  <a:pt x="628650" y="235744"/>
                </a:lnTo>
                <a:lnTo>
                  <a:pt x="657225" y="254794"/>
                </a:lnTo>
                <a:lnTo>
                  <a:pt x="683419" y="276225"/>
                </a:lnTo>
                <a:lnTo>
                  <a:pt x="702469" y="300037"/>
                </a:lnTo>
                <a:lnTo>
                  <a:pt x="721519" y="330994"/>
                </a:lnTo>
                <a:lnTo>
                  <a:pt x="735806" y="364331"/>
                </a:lnTo>
                <a:lnTo>
                  <a:pt x="745331" y="397669"/>
                </a:lnTo>
                <a:lnTo>
                  <a:pt x="750094" y="435769"/>
                </a:lnTo>
                <a:lnTo>
                  <a:pt x="752475" y="476250"/>
                </a:lnTo>
                <a:lnTo>
                  <a:pt x="745331" y="528637"/>
                </a:lnTo>
                <a:lnTo>
                  <a:pt x="738187" y="561975"/>
                </a:lnTo>
                <a:lnTo>
                  <a:pt x="726281" y="590550"/>
                </a:lnTo>
                <a:lnTo>
                  <a:pt x="711994" y="609600"/>
                </a:lnTo>
                <a:lnTo>
                  <a:pt x="690562" y="616744"/>
                </a:lnTo>
                <a:lnTo>
                  <a:pt x="673894" y="619125"/>
                </a:lnTo>
                <a:lnTo>
                  <a:pt x="638175" y="614362"/>
                </a:lnTo>
                <a:lnTo>
                  <a:pt x="616744" y="609600"/>
                </a:lnTo>
                <a:lnTo>
                  <a:pt x="566737" y="585787"/>
                </a:lnTo>
                <a:lnTo>
                  <a:pt x="404812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5952AE7-2C25-48CF-8EE4-25D1A2A7C030}"/>
              </a:ext>
            </a:extLst>
          </p:cNvPr>
          <p:cNvSpPr/>
          <p:nvPr/>
        </p:nvSpPr>
        <p:spPr>
          <a:xfrm>
            <a:off x="5432426" y="4141789"/>
            <a:ext cx="409575" cy="1114425"/>
          </a:xfrm>
          <a:custGeom>
            <a:avLst/>
            <a:gdLst>
              <a:gd name="connsiteX0" fmla="*/ 142875 w 409575"/>
              <a:gd name="connsiteY0" fmla="*/ 650081 h 1114425"/>
              <a:gd name="connsiteX1" fmla="*/ 135732 w 409575"/>
              <a:gd name="connsiteY1" fmla="*/ 409575 h 1114425"/>
              <a:gd name="connsiteX2" fmla="*/ 130969 w 409575"/>
              <a:gd name="connsiteY2" fmla="*/ 321469 h 1114425"/>
              <a:gd name="connsiteX3" fmla="*/ 121444 w 409575"/>
              <a:gd name="connsiteY3" fmla="*/ 264319 h 1114425"/>
              <a:gd name="connsiteX4" fmla="*/ 102394 w 409575"/>
              <a:gd name="connsiteY4" fmla="*/ 202406 h 1114425"/>
              <a:gd name="connsiteX5" fmla="*/ 66675 w 409575"/>
              <a:gd name="connsiteY5" fmla="*/ 133350 h 1114425"/>
              <a:gd name="connsiteX6" fmla="*/ 26194 w 409575"/>
              <a:gd name="connsiteY6" fmla="*/ 73819 h 1114425"/>
              <a:gd name="connsiteX7" fmla="*/ 7144 w 409575"/>
              <a:gd name="connsiteY7" fmla="*/ 47625 h 1114425"/>
              <a:gd name="connsiteX8" fmla="*/ 0 w 409575"/>
              <a:gd name="connsiteY8" fmla="*/ 33337 h 1114425"/>
              <a:gd name="connsiteX9" fmla="*/ 2382 w 409575"/>
              <a:gd name="connsiteY9" fmla="*/ 14287 h 1114425"/>
              <a:gd name="connsiteX10" fmla="*/ 21432 w 409575"/>
              <a:gd name="connsiteY10" fmla="*/ 2381 h 1114425"/>
              <a:gd name="connsiteX11" fmla="*/ 50007 w 409575"/>
              <a:gd name="connsiteY11" fmla="*/ 0 h 1114425"/>
              <a:gd name="connsiteX12" fmla="*/ 69057 w 409575"/>
              <a:gd name="connsiteY12" fmla="*/ 2381 h 1114425"/>
              <a:gd name="connsiteX13" fmla="*/ 102394 w 409575"/>
              <a:gd name="connsiteY13" fmla="*/ 11906 h 1114425"/>
              <a:gd name="connsiteX14" fmla="*/ 197644 w 409575"/>
              <a:gd name="connsiteY14" fmla="*/ 52387 h 1114425"/>
              <a:gd name="connsiteX15" fmla="*/ 273844 w 409575"/>
              <a:gd name="connsiteY15" fmla="*/ 88106 h 1114425"/>
              <a:gd name="connsiteX16" fmla="*/ 316707 w 409575"/>
              <a:gd name="connsiteY16" fmla="*/ 109537 h 1114425"/>
              <a:gd name="connsiteX17" fmla="*/ 342900 w 409575"/>
              <a:gd name="connsiteY17" fmla="*/ 221456 h 1114425"/>
              <a:gd name="connsiteX18" fmla="*/ 345282 w 409575"/>
              <a:gd name="connsiteY18" fmla="*/ 388144 h 1114425"/>
              <a:gd name="connsiteX19" fmla="*/ 347663 w 409575"/>
              <a:gd name="connsiteY19" fmla="*/ 509587 h 1114425"/>
              <a:gd name="connsiteX20" fmla="*/ 357188 w 409575"/>
              <a:gd name="connsiteY20" fmla="*/ 602456 h 1114425"/>
              <a:gd name="connsiteX21" fmla="*/ 369094 w 409575"/>
              <a:gd name="connsiteY21" fmla="*/ 709612 h 1114425"/>
              <a:gd name="connsiteX22" fmla="*/ 392907 w 409575"/>
              <a:gd name="connsiteY22" fmla="*/ 854869 h 1114425"/>
              <a:gd name="connsiteX23" fmla="*/ 407194 w 409575"/>
              <a:gd name="connsiteY23" fmla="*/ 931069 h 1114425"/>
              <a:gd name="connsiteX24" fmla="*/ 409575 w 409575"/>
              <a:gd name="connsiteY24" fmla="*/ 973931 h 1114425"/>
              <a:gd name="connsiteX25" fmla="*/ 402432 w 409575"/>
              <a:gd name="connsiteY25" fmla="*/ 1021556 h 1114425"/>
              <a:gd name="connsiteX26" fmla="*/ 392907 w 409575"/>
              <a:gd name="connsiteY26" fmla="*/ 1066800 h 1114425"/>
              <a:gd name="connsiteX27" fmla="*/ 378619 w 409575"/>
              <a:gd name="connsiteY27" fmla="*/ 1092994 h 1114425"/>
              <a:gd name="connsiteX28" fmla="*/ 352425 w 409575"/>
              <a:gd name="connsiteY28" fmla="*/ 1109662 h 1114425"/>
              <a:gd name="connsiteX29" fmla="*/ 328613 w 409575"/>
              <a:gd name="connsiteY29" fmla="*/ 1114425 h 1114425"/>
              <a:gd name="connsiteX30" fmla="*/ 304800 w 409575"/>
              <a:gd name="connsiteY30" fmla="*/ 1112044 h 1114425"/>
              <a:gd name="connsiteX31" fmla="*/ 276225 w 409575"/>
              <a:gd name="connsiteY31" fmla="*/ 1097756 h 1114425"/>
              <a:gd name="connsiteX32" fmla="*/ 245269 w 409575"/>
              <a:gd name="connsiteY32" fmla="*/ 1069181 h 1114425"/>
              <a:gd name="connsiteX33" fmla="*/ 204788 w 409575"/>
              <a:gd name="connsiteY33" fmla="*/ 1021556 h 1114425"/>
              <a:gd name="connsiteX34" fmla="*/ 176213 w 409575"/>
              <a:gd name="connsiteY34" fmla="*/ 973931 h 1114425"/>
              <a:gd name="connsiteX35" fmla="*/ 154782 w 409575"/>
              <a:gd name="connsiteY35" fmla="*/ 926306 h 1114425"/>
              <a:gd name="connsiteX36" fmla="*/ 147638 w 409575"/>
              <a:gd name="connsiteY36" fmla="*/ 885825 h 1114425"/>
              <a:gd name="connsiteX37" fmla="*/ 142875 w 409575"/>
              <a:gd name="connsiteY37" fmla="*/ 785812 h 1114425"/>
              <a:gd name="connsiteX38" fmla="*/ 142875 w 409575"/>
              <a:gd name="connsiteY38" fmla="*/ 650081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09575" h="1114425">
                <a:moveTo>
                  <a:pt x="142875" y="650081"/>
                </a:moveTo>
                <a:lnTo>
                  <a:pt x="135732" y="409575"/>
                </a:lnTo>
                <a:lnTo>
                  <a:pt x="130969" y="321469"/>
                </a:lnTo>
                <a:lnTo>
                  <a:pt x="121444" y="264319"/>
                </a:lnTo>
                <a:lnTo>
                  <a:pt x="102394" y="202406"/>
                </a:lnTo>
                <a:lnTo>
                  <a:pt x="66675" y="133350"/>
                </a:lnTo>
                <a:lnTo>
                  <a:pt x="26194" y="73819"/>
                </a:lnTo>
                <a:lnTo>
                  <a:pt x="7144" y="47625"/>
                </a:lnTo>
                <a:lnTo>
                  <a:pt x="0" y="33337"/>
                </a:lnTo>
                <a:lnTo>
                  <a:pt x="2382" y="14287"/>
                </a:lnTo>
                <a:lnTo>
                  <a:pt x="21432" y="2381"/>
                </a:lnTo>
                <a:lnTo>
                  <a:pt x="50007" y="0"/>
                </a:lnTo>
                <a:lnTo>
                  <a:pt x="69057" y="2381"/>
                </a:lnTo>
                <a:lnTo>
                  <a:pt x="102394" y="11906"/>
                </a:lnTo>
                <a:lnTo>
                  <a:pt x="197644" y="52387"/>
                </a:lnTo>
                <a:lnTo>
                  <a:pt x="273844" y="88106"/>
                </a:lnTo>
                <a:lnTo>
                  <a:pt x="316707" y="109537"/>
                </a:lnTo>
                <a:lnTo>
                  <a:pt x="342900" y="221456"/>
                </a:lnTo>
                <a:lnTo>
                  <a:pt x="345282" y="388144"/>
                </a:lnTo>
                <a:cubicBezTo>
                  <a:pt x="346076" y="428625"/>
                  <a:pt x="346869" y="469106"/>
                  <a:pt x="347663" y="509587"/>
                </a:cubicBezTo>
                <a:lnTo>
                  <a:pt x="357188" y="602456"/>
                </a:lnTo>
                <a:lnTo>
                  <a:pt x="369094" y="709612"/>
                </a:lnTo>
                <a:lnTo>
                  <a:pt x="392907" y="854869"/>
                </a:lnTo>
                <a:lnTo>
                  <a:pt x="407194" y="931069"/>
                </a:lnTo>
                <a:lnTo>
                  <a:pt x="409575" y="973931"/>
                </a:lnTo>
                <a:lnTo>
                  <a:pt x="402432" y="1021556"/>
                </a:lnTo>
                <a:lnTo>
                  <a:pt x="392907" y="1066800"/>
                </a:lnTo>
                <a:lnTo>
                  <a:pt x="378619" y="1092994"/>
                </a:lnTo>
                <a:lnTo>
                  <a:pt x="352425" y="1109662"/>
                </a:lnTo>
                <a:lnTo>
                  <a:pt x="328613" y="1114425"/>
                </a:lnTo>
                <a:lnTo>
                  <a:pt x="304800" y="1112044"/>
                </a:lnTo>
                <a:lnTo>
                  <a:pt x="276225" y="1097756"/>
                </a:lnTo>
                <a:lnTo>
                  <a:pt x="245269" y="1069181"/>
                </a:lnTo>
                <a:lnTo>
                  <a:pt x="204788" y="1021556"/>
                </a:lnTo>
                <a:lnTo>
                  <a:pt x="176213" y="973931"/>
                </a:lnTo>
                <a:lnTo>
                  <a:pt x="154782" y="926306"/>
                </a:lnTo>
                <a:lnTo>
                  <a:pt x="147638" y="885825"/>
                </a:lnTo>
                <a:lnTo>
                  <a:pt x="142875" y="785812"/>
                </a:lnTo>
                <a:lnTo>
                  <a:pt x="142875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BC91EE2-E288-4C77-BC57-B00AA2D2F6E4}"/>
              </a:ext>
            </a:extLst>
          </p:cNvPr>
          <p:cNvSpPr/>
          <p:nvPr/>
        </p:nvSpPr>
        <p:spPr>
          <a:xfrm>
            <a:off x="3897315" y="3725864"/>
            <a:ext cx="1085850" cy="1895475"/>
          </a:xfrm>
          <a:custGeom>
            <a:avLst/>
            <a:gdLst>
              <a:gd name="connsiteX0" fmla="*/ 792832 w 1086180"/>
              <a:gd name="connsiteY0" fmla="*/ 745263 h 1894870"/>
              <a:gd name="connsiteX1" fmla="*/ 652765 w 1086180"/>
              <a:gd name="connsiteY1" fmla="*/ 1054467 h 1894870"/>
              <a:gd name="connsiteX2" fmla="*/ 549697 w 1086180"/>
              <a:gd name="connsiteY2" fmla="*/ 1271175 h 1894870"/>
              <a:gd name="connsiteX3" fmla="*/ 462486 w 1086180"/>
              <a:gd name="connsiteY3" fmla="*/ 1458812 h 1894870"/>
              <a:gd name="connsiteX4" fmla="*/ 383202 w 1086180"/>
              <a:gd name="connsiteY4" fmla="*/ 1617378 h 1894870"/>
              <a:gd name="connsiteX5" fmla="*/ 346204 w 1086180"/>
              <a:gd name="connsiteY5" fmla="*/ 1694019 h 1894870"/>
              <a:gd name="connsiteX6" fmla="*/ 327704 w 1086180"/>
              <a:gd name="connsiteY6" fmla="*/ 1728375 h 1894870"/>
              <a:gd name="connsiteX7" fmla="*/ 311847 w 1086180"/>
              <a:gd name="connsiteY7" fmla="*/ 1749517 h 1894870"/>
              <a:gd name="connsiteX8" fmla="*/ 301276 w 1086180"/>
              <a:gd name="connsiteY8" fmla="*/ 1789159 h 1894870"/>
              <a:gd name="connsiteX9" fmla="*/ 285420 w 1086180"/>
              <a:gd name="connsiteY9" fmla="*/ 1894870 h 1894870"/>
              <a:gd name="connsiteX10" fmla="*/ 0 w 1086180"/>
              <a:gd name="connsiteY10" fmla="*/ 1516953 h 1894870"/>
              <a:gd name="connsiteX11" fmla="*/ 68712 w 1086180"/>
              <a:gd name="connsiteY11" fmla="*/ 1514310 h 1894870"/>
              <a:gd name="connsiteX12" fmla="*/ 108354 w 1086180"/>
              <a:gd name="connsiteY12" fmla="*/ 1506382 h 1894870"/>
              <a:gd name="connsiteX13" fmla="*/ 137424 w 1086180"/>
              <a:gd name="connsiteY13" fmla="*/ 1493168 h 1894870"/>
              <a:gd name="connsiteX14" fmla="*/ 177066 w 1086180"/>
              <a:gd name="connsiteY14" fmla="*/ 1458812 h 1894870"/>
              <a:gd name="connsiteX15" fmla="*/ 280134 w 1086180"/>
              <a:gd name="connsiteY15" fmla="*/ 1321387 h 1894870"/>
              <a:gd name="connsiteX16" fmla="*/ 417558 w 1086180"/>
              <a:gd name="connsiteY16" fmla="*/ 1115251 h 1894870"/>
              <a:gd name="connsiteX17" fmla="*/ 591982 w 1086180"/>
              <a:gd name="connsiteY17" fmla="*/ 819260 h 1894870"/>
              <a:gd name="connsiteX18" fmla="*/ 742620 w 1086180"/>
              <a:gd name="connsiteY18" fmla="*/ 549697 h 1894870"/>
              <a:gd name="connsiteX19" fmla="*/ 850974 w 1086180"/>
              <a:gd name="connsiteY19" fmla="*/ 351489 h 1894870"/>
              <a:gd name="connsiteX20" fmla="*/ 961970 w 1086180"/>
              <a:gd name="connsiteY20" fmla="*/ 142710 h 1894870"/>
              <a:gd name="connsiteX21" fmla="*/ 1022754 w 1086180"/>
              <a:gd name="connsiteY21" fmla="*/ 31713 h 1894870"/>
              <a:gd name="connsiteX22" fmla="*/ 1038611 w 1086180"/>
              <a:gd name="connsiteY22" fmla="*/ 7928 h 1894870"/>
              <a:gd name="connsiteX23" fmla="*/ 1059753 w 1086180"/>
              <a:gd name="connsiteY23" fmla="*/ 0 h 1894870"/>
              <a:gd name="connsiteX24" fmla="*/ 1075609 w 1086180"/>
              <a:gd name="connsiteY24" fmla="*/ 0 h 1894870"/>
              <a:gd name="connsiteX25" fmla="*/ 1083538 w 1086180"/>
              <a:gd name="connsiteY25" fmla="*/ 7928 h 1894870"/>
              <a:gd name="connsiteX26" fmla="*/ 1086180 w 1086180"/>
              <a:gd name="connsiteY26" fmla="*/ 31713 h 1894870"/>
              <a:gd name="connsiteX27" fmla="*/ 1057110 w 1086180"/>
              <a:gd name="connsiteY27" fmla="*/ 118925 h 1894870"/>
              <a:gd name="connsiteX28" fmla="*/ 961970 w 1086180"/>
              <a:gd name="connsiteY28" fmla="*/ 362060 h 1894870"/>
              <a:gd name="connsiteX29" fmla="*/ 792832 w 1086180"/>
              <a:gd name="connsiteY29" fmla="*/ 745263 h 189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86180" h="1894870">
                <a:moveTo>
                  <a:pt x="792832" y="745263"/>
                </a:moveTo>
                <a:lnTo>
                  <a:pt x="652765" y="1054467"/>
                </a:lnTo>
                <a:lnTo>
                  <a:pt x="549697" y="1271175"/>
                </a:lnTo>
                <a:lnTo>
                  <a:pt x="462486" y="1458812"/>
                </a:lnTo>
                <a:lnTo>
                  <a:pt x="383202" y="1617378"/>
                </a:lnTo>
                <a:lnTo>
                  <a:pt x="346204" y="1694019"/>
                </a:lnTo>
                <a:lnTo>
                  <a:pt x="327704" y="1728375"/>
                </a:lnTo>
                <a:lnTo>
                  <a:pt x="311847" y="1749517"/>
                </a:lnTo>
                <a:lnTo>
                  <a:pt x="301276" y="1789159"/>
                </a:lnTo>
                <a:lnTo>
                  <a:pt x="285420" y="1894870"/>
                </a:lnTo>
                <a:lnTo>
                  <a:pt x="0" y="1516953"/>
                </a:lnTo>
                <a:lnTo>
                  <a:pt x="68712" y="1514310"/>
                </a:lnTo>
                <a:lnTo>
                  <a:pt x="108354" y="1506382"/>
                </a:lnTo>
                <a:lnTo>
                  <a:pt x="137424" y="1493168"/>
                </a:lnTo>
                <a:lnTo>
                  <a:pt x="177066" y="1458812"/>
                </a:lnTo>
                <a:lnTo>
                  <a:pt x="280134" y="1321387"/>
                </a:lnTo>
                <a:lnTo>
                  <a:pt x="417558" y="1115251"/>
                </a:lnTo>
                <a:lnTo>
                  <a:pt x="591982" y="819260"/>
                </a:lnTo>
                <a:lnTo>
                  <a:pt x="742620" y="549697"/>
                </a:lnTo>
                <a:lnTo>
                  <a:pt x="850974" y="351489"/>
                </a:lnTo>
                <a:lnTo>
                  <a:pt x="961970" y="142710"/>
                </a:lnTo>
                <a:lnTo>
                  <a:pt x="1022754" y="31713"/>
                </a:lnTo>
                <a:lnTo>
                  <a:pt x="1038611" y="7928"/>
                </a:lnTo>
                <a:lnTo>
                  <a:pt x="1059753" y="0"/>
                </a:lnTo>
                <a:lnTo>
                  <a:pt x="1075609" y="0"/>
                </a:lnTo>
                <a:lnTo>
                  <a:pt x="1083538" y="7928"/>
                </a:lnTo>
                <a:lnTo>
                  <a:pt x="1086180" y="31713"/>
                </a:lnTo>
                <a:lnTo>
                  <a:pt x="1057110" y="118925"/>
                </a:lnTo>
                <a:lnTo>
                  <a:pt x="961970" y="362060"/>
                </a:lnTo>
                <a:lnTo>
                  <a:pt x="792832" y="7452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25781F8-4E50-4C6F-9FF6-BBAA313B4908}"/>
              </a:ext>
            </a:extLst>
          </p:cNvPr>
          <p:cNvSpPr/>
          <p:nvPr/>
        </p:nvSpPr>
        <p:spPr>
          <a:xfrm rot="16200000">
            <a:off x="3516315" y="3597276"/>
            <a:ext cx="3030538" cy="865187"/>
          </a:xfrm>
          <a:custGeom>
            <a:avLst/>
            <a:gdLst>
              <a:gd name="connsiteX0" fmla="*/ 1882892 w 3031687"/>
              <a:gd name="connsiteY0" fmla="*/ 844854 h 865460"/>
              <a:gd name="connsiteX1" fmla="*/ 1645920 w 3031687"/>
              <a:gd name="connsiteY1" fmla="*/ 816520 h 865460"/>
              <a:gd name="connsiteX2" fmla="*/ 1506829 w 3031687"/>
              <a:gd name="connsiteY2" fmla="*/ 793338 h 865460"/>
              <a:gd name="connsiteX3" fmla="*/ 1372888 w 3031687"/>
              <a:gd name="connsiteY3" fmla="*/ 765005 h 865460"/>
              <a:gd name="connsiteX4" fmla="*/ 1226069 w 3031687"/>
              <a:gd name="connsiteY4" fmla="*/ 731520 h 865460"/>
              <a:gd name="connsiteX5" fmla="*/ 1141069 w 3031687"/>
              <a:gd name="connsiteY5" fmla="*/ 705762 h 865460"/>
              <a:gd name="connsiteX6" fmla="*/ 999401 w 3031687"/>
              <a:gd name="connsiteY6" fmla="*/ 659398 h 865460"/>
              <a:gd name="connsiteX7" fmla="*/ 878340 w 3031687"/>
              <a:gd name="connsiteY7" fmla="*/ 607882 h 865460"/>
              <a:gd name="connsiteX8" fmla="*/ 765005 w 3031687"/>
              <a:gd name="connsiteY8" fmla="*/ 553791 h 865460"/>
              <a:gd name="connsiteX9" fmla="*/ 623338 w 3031687"/>
              <a:gd name="connsiteY9" fmla="*/ 476518 h 865460"/>
              <a:gd name="connsiteX10" fmla="*/ 440458 w 3031687"/>
              <a:gd name="connsiteY10" fmla="*/ 363184 h 865460"/>
              <a:gd name="connsiteX11" fmla="*/ 270457 w 3031687"/>
              <a:gd name="connsiteY11" fmla="*/ 249850 h 865460"/>
              <a:gd name="connsiteX12" fmla="*/ 105607 w 3031687"/>
              <a:gd name="connsiteY12" fmla="*/ 133940 h 865460"/>
              <a:gd name="connsiteX13" fmla="*/ 20607 w 3031687"/>
              <a:gd name="connsiteY13" fmla="*/ 69545 h 865460"/>
              <a:gd name="connsiteX14" fmla="*/ 7728 w 3031687"/>
              <a:gd name="connsiteY14" fmla="*/ 56667 h 865460"/>
              <a:gd name="connsiteX15" fmla="*/ 0 w 3031687"/>
              <a:gd name="connsiteY15" fmla="*/ 36060 h 865460"/>
              <a:gd name="connsiteX16" fmla="*/ 0 w 3031687"/>
              <a:gd name="connsiteY16" fmla="*/ 15454 h 865460"/>
              <a:gd name="connsiteX17" fmla="*/ 5152 w 3031687"/>
              <a:gd name="connsiteY17" fmla="*/ 2575 h 865460"/>
              <a:gd name="connsiteX18" fmla="*/ 18031 w 3031687"/>
              <a:gd name="connsiteY18" fmla="*/ 0 h 865460"/>
              <a:gd name="connsiteX19" fmla="*/ 56667 w 3031687"/>
              <a:gd name="connsiteY19" fmla="*/ 7727 h 865460"/>
              <a:gd name="connsiteX20" fmla="*/ 154547 w 3031687"/>
              <a:gd name="connsiteY20" fmla="*/ 64394 h 865460"/>
              <a:gd name="connsiteX21" fmla="*/ 229244 w 3031687"/>
              <a:gd name="connsiteY21" fmla="*/ 105606 h 865460"/>
              <a:gd name="connsiteX22" fmla="*/ 340003 w 3031687"/>
              <a:gd name="connsiteY22" fmla="*/ 162273 h 865460"/>
              <a:gd name="connsiteX23" fmla="*/ 515155 w 3031687"/>
              <a:gd name="connsiteY23" fmla="*/ 247274 h 865460"/>
              <a:gd name="connsiteX24" fmla="*/ 636217 w 3031687"/>
              <a:gd name="connsiteY24" fmla="*/ 301365 h 865460"/>
              <a:gd name="connsiteX25" fmla="*/ 765005 w 3031687"/>
              <a:gd name="connsiteY25" fmla="*/ 355456 h 865460"/>
              <a:gd name="connsiteX26" fmla="*/ 901522 w 3031687"/>
              <a:gd name="connsiteY26" fmla="*/ 406972 h 865460"/>
              <a:gd name="connsiteX27" fmla="*/ 1038038 w 3031687"/>
              <a:gd name="connsiteY27" fmla="*/ 453336 h 865460"/>
              <a:gd name="connsiteX28" fmla="*/ 1141069 w 3031687"/>
              <a:gd name="connsiteY28" fmla="*/ 484245 h 865460"/>
              <a:gd name="connsiteX29" fmla="*/ 1249251 w 3031687"/>
              <a:gd name="connsiteY29" fmla="*/ 510003 h 865460"/>
              <a:gd name="connsiteX30" fmla="*/ 1372888 w 3031687"/>
              <a:gd name="connsiteY30" fmla="*/ 535761 h 865460"/>
              <a:gd name="connsiteX31" fmla="*/ 1499101 w 3031687"/>
              <a:gd name="connsiteY31" fmla="*/ 558943 h 865460"/>
              <a:gd name="connsiteX32" fmla="*/ 1707739 w 3031687"/>
              <a:gd name="connsiteY32" fmla="*/ 584700 h 865460"/>
              <a:gd name="connsiteX33" fmla="*/ 1913801 w 3031687"/>
              <a:gd name="connsiteY33" fmla="*/ 602731 h 865460"/>
              <a:gd name="connsiteX34" fmla="*/ 2150772 w 3031687"/>
              <a:gd name="connsiteY34" fmla="*/ 615610 h 865460"/>
              <a:gd name="connsiteX35" fmla="*/ 2462441 w 3031687"/>
              <a:gd name="connsiteY35" fmla="*/ 623337 h 865460"/>
              <a:gd name="connsiteX36" fmla="*/ 2604109 w 3031687"/>
              <a:gd name="connsiteY36" fmla="*/ 620761 h 865460"/>
              <a:gd name="connsiteX37" fmla="*/ 2650473 w 3031687"/>
              <a:gd name="connsiteY37" fmla="*/ 615610 h 865460"/>
              <a:gd name="connsiteX38" fmla="*/ 2709715 w 3031687"/>
              <a:gd name="connsiteY38" fmla="*/ 600155 h 865460"/>
              <a:gd name="connsiteX39" fmla="*/ 2771534 w 3031687"/>
              <a:gd name="connsiteY39" fmla="*/ 579549 h 865460"/>
              <a:gd name="connsiteX40" fmla="*/ 2823049 w 3031687"/>
              <a:gd name="connsiteY40" fmla="*/ 551215 h 865460"/>
              <a:gd name="connsiteX41" fmla="*/ 2887444 w 3031687"/>
              <a:gd name="connsiteY41" fmla="*/ 512579 h 865460"/>
              <a:gd name="connsiteX42" fmla="*/ 2933808 w 3031687"/>
              <a:gd name="connsiteY42" fmla="*/ 471366 h 865460"/>
              <a:gd name="connsiteX43" fmla="*/ 2959565 w 3031687"/>
              <a:gd name="connsiteY43" fmla="*/ 445609 h 865460"/>
              <a:gd name="connsiteX44" fmla="*/ 2980172 w 3031687"/>
              <a:gd name="connsiteY44" fmla="*/ 437881 h 865460"/>
              <a:gd name="connsiteX45" fmla="*/ 2998202 w 3031687"/>
              <a:gd name="connsiteY45" fmla="*/ 437881 h 865460"/>
              <a:gd name="connsiteX46" fmla="*/ 3011081 w 3031687"/>
              <a:gd name="connsiteY46" fmla="*/ 440457 h 865460"/>
              <a:gd name="connsiteX47" fmla="*/ 3026536 w 3031687"/>
              <a:gd name="connsiteY47" fmla="*/ 455912 h 865460"/>
              <a:gd name="connsiteX48" fmla="*/ 3031687 w 3031687"/>
              <a:gd name="connsiteY48" fmla="*/ 481669 h 865460"/>
              <a:gd name="connsiteX49" fmla="*/ 3031687 w 3031687"/>
              <a:gd name="connsiteY49" fmla="*/ 515154 h 865460"/>
              <a:gd name="connsiteX50" fmla="*/ 3026536 w 3031687"/>
              <a:gd name="connsiteY50" fmla="*/ 556367 h 865460"/>
              <a:gd name="connsiteX51" fmla="*/ 3013657 w 3031687"/>
              <a:gd name="connsiteY51" fmla="*/ 597579 h 865460"/>
              <a:gd name="connsiteX52" fmla="*/ 2990475 w 3031687"/>
              <a:gd name="connsiteY52" fmla="*/ 654246 h 865460"/>
              <a:gd name="connsiteX53" fmla="*/ 2956990 w 3031687"/>
              <a:gd name="connsiteY53" fmla="*/ 721216 h 865460"/>
              <a:gd name="connsiteX54" fmla="*/ 2913202 w 3031687"/>
              <a:gd name="connsiteY54" fmla="*/ 790762 h 865460"/>
              <a:gd name="connsiteX55" fmla="*/ 2859110 w 3031687"/>
              <a:gd name="connsiteY55" fmla="*/ 862884 h 865460"/>
              <a:gd name="connsiteX56" fmla="*/ 2699412 w 3031687"/>
              <a:gd name="connsiteY56" fmla="*/ 862884 h 865460"/>
              <a:gd name="connsiteX57" fmla="*/ 2483047 w 3031687"/>
              <a:gd name="connsiteY57" fmla="*/ 865460 h 865460"/>
              <a:gd name="connsiteX58" fmla="*/ 2258955 w 3031687"/>
              <a:gd name="connsiteY58" fmla="*/ 860308 h 865460"/>
              <a:gd name="connsiteX59" fmla="*/ 2122439 w 3031687"/>
              <a:gd name="connsiteY59" fmla="*/ 857732 h 865460"/>
              <a:gd name="connsiteX60" fmla="*/ 1882892 w 3031687"/>
              <a:gd name="connsiteY60" fmla="*/ 844854 h 865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031687" h="865460">
                <a:moveTo>
                  <a:pt x="1882892" y="844854"/>
                </a:moveTo>
                <a:lnTo>
                  <a:pt x="1645920" y="816520"/>
                </a:lnTo>
                <a:lnTo>
                  <a:pt x="1506829" y="793338"/>
                </a:lnTo>
                <a:lnTo>
                  <a:pt x="1372888" y="765005"/>
                </a:lnTo>
                <a:lnTo>
                  <a:pt x="1226069" y="731520"/>
                </a:lnTo>
                <a:lnTo>
                  <a:pt x="1141069" y="705762"/>
                </a:lnTo>
                <a:lnTo>
                  <a:pt x="999401" y="659398"/>
                </a:lnTo>
                <a:lnTo>
                  <a:pt x="878340" y="607882"/>
                </a:lnTo>
                <a:lnTo>
                  <a:pt x="765005" y="553791"/>
                </a:lnTo>
                <a:lnTo>
                  <a:pt x="623338" y="476518"/>
                </a:lnTo>
                <a:lnTo>
                  <a:pt x="440458" y="363184"/>
                </a:lnTo>
                <a:lnTo>
                  <a:pt x="270457" y="249850"/>
                </a:lnTo>
                <a:lnTo>
                  <a:pt x="105607" y="133940"/>
                </a:lnTo>
                <a:lnTo>
                  <a:pt x="20607" y="69545"/>
                </a:lnTo>
                <a:lnTo>
                  <a:pt x="7728" y="56667"/>
                </a:lnTo>
                <a:lnTo>
                  <a:pt x="0" y="36060"/>
                </a:lnTo>
                <a:lnTo>
                  <a:pt x="0" y="15454"/>
                </a:lnTo>
                <a:lnTo>
                  <a:pt x="5152" y="2575"/>
                </a:lnTo>
                <a:lnTo>
                  <a:pt x="18031" y="0"/>
                </a:lnTo>
                <a:lnTo>
                  <a:pt x="56667" y="7727"/>
                </a:lnTo>
                <a:lnTo>
                  <a:pt x="154547" y="64394"/>
                </a:lnTo>
                <a:lnTo>
                  <a:pt x="229244" y="105606"/>
                </a:lnTo>
                <a:lnTo>
                  <a:pt x="340003" y="162273"/>
                </a:lnTo>
                <a:lnTo>
                  <a:pt x="515155" y="247274"/>
                </a:lnTo>
                <a:lnTo>
                  <a:pt x="636217" y="301365"/>
                </a:lnTo>
                <a:lnTo>
                  <a:pt x="765005" y="355456"/>
                </a:lnTo>
                <a:lnTo>
                  <a:pt x="901522" y="406972"/>
                </a:lnTo>
                <a:lnTo>
                  <a:pt x="1038038" y="453336"/>
                </a:lnTo>
                <a:lnTo>
                  <a:pt x="1141069" y="484245"/>
                </a:lnTo>
                <a:lnTo>
                  <a:pt x="1249251" y="510003"/>
                </a:lnTo>
                <a:lnTo>
                  <a:pt x="1372888" y="535761"/>
                </a:lnTo>
                <a:lnTo>
                  <a:pt x="1499101" y="558943"/>
                </a:lnTo>
                <a:lnTo>
                  <a:pt x="1707739" y="584700"/>
                </a:lnTo>
                <a:lnTo>
                  <a:pt x="1913801" y="602731"/>
                </a:lnTo>
                <a:lnTo>
                  <a:pt x="2150772" y="615610"/>
                </a:lnTo>
                <a:lnTo>
                  <a:pt x="2462441" y="623337"/>
                </a:lnTo>
                <a:lnTo>
                  <a:pt x="2604109" y="620761"/>
                </a:lnTo>
                <a:lnTo>
                  <a:pt x="2650473" y="615610"/>
                </a:lnTo>
                <a:lnTo>
                  <a:pt x="2709715" y="600155"/>
                </a:lnTo>
                <a:lnTo>
                  <a:pt x="2771534" y="579549"/>
                </a:lnTo>
                <a:lnTo>
                  <a:pt x="2823049" y="551215"/>
                </a:lnTo>
                <a:lnTo>
                  <a:pt x="2887444" y="512579"/>
                </a:lnTo>
                <a:lnTo>
                  <a:pt x="2933808" y="471366"/>
                </a:lnTo>
                <a:lnTo>
                  <a:pt x="2959565" y="445609"/>
                </a:lnTo>
                <a:lnTo>
                  <a:pt x="2980172" y="437881"/>
                </a:lnTo>
                <a:lnTo>
                  <a:pt x="2998202" y="437881"/>
                </a:lnTo>
                <a:lnTo>
                  <a:pt x="3011081" y="440457"/>
                </a:lnTo>
                <a:lnTo>
                  <a:pt x="3026536" y="455912"/>
                </a:lnTo>
                <a:lnTo>
                  <a:pt x="3031687" y="481669"/>
                </a:lnTo>
                <a:lnTo>
                  <a:pt x="3031687" y="515154"/>
                </a:lnTo>
                <a:lnTo>
                  <a:pt x="3026536" y="556367"/>
                </a:lnTo>
                <a:lnTo>
                  <a:pt x="3013657" y="597579"/>
                </a:lnTo>
                <a:lnTo>
                  <a:pt x="2990475" y="654246"/>
                </a:lnTo>
                <a:lnTo>
                  <a:pt x="2956990" y="721216"/>
                </a:lnTo>
                <a:lnTo>
                  <a:pt x="2913202" y="790762"/>
                </a:lnTo>
                <a:lnTo>
                  <a:pt x="2859110" y="862884"/>
                </a:lnTo>
                <a:lnTo>
                  <a:pt x="2699412" y="862884"/>
                </a:lnTo>
                <a:lnTo>
                  <a:pt x="2483047" y="865460"/>
                </a:lnTo>
                <a:lnTo>
                  <a:pt x="2258955" y="860308"/>
                </a:lnTo>
                <a:lnTo>
                  <a:pt x="2122439" y="857732"/>
                </a:lnTo>
                <a:lnTo>
                  <a:pt x="1882892" y="8448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F1BE448-57D4-47BA-A4E3-E96342CE12F5}"/>
              </a:ext>
            </a:extLst>
          </p:cNvPr>
          <p:cNvSpPr/>
          <p:nvPr/>
        </p:nvSpPr>
        <p:spPr>
          <a:xfrm>
            <a:off x="5324475" y="2265363"/>
            <a:ext cx="2641600" cy="601662"/>
          </a:xfrm>
          <a:custGeom>
            <a:avLst/>
            <a:gdLst>
              <a:gd name="connsiteX0" fmla="*/ 988219 w 2640806"/>
              <a:gd name="connsiteY0" fmla="*/ 435769 h 602456"/>
              <a:gd name="connsiteX1" fmla="*/ 488156 w 2640806"/>
              <a:gd name="connsiteY1" fmla="*/ 521494 h 602456"/>
              <a:gd name="connsiteX2" fmla="*/ 66675 w 2640806"/>
              <a:gd name="connsiteY2" fmla="*/ 602456 h 602456"/>
              <a:gd name="connsiteX3" fmla="*/ 0 w 2640806"/>
              <a:gd name="connsiteY3" fmla="*/ 414337 h 602456"/>
              <a:gd name="connsiteX4" fmla="*/ 140494 w 2640806"/>
              <a:gd name="connsiteY4" fmla="*/ 402431 h 602456"/>
              <a:gd name="connsiteX5" fmla="*/ 478631 w 2640806"/>
              <a:gd name="connsiteY5" fmla="*/ 357187 h 602456"/>
              <a:gd name="connsiteX6" fmla="*/ 945356 w 2640806"/>
              <a:gd name="connsiteY6" fmla="*/ 290512 h 602456"/>
              <a:gd name="connsiteX7" fmla="*/ 1347788 w 2640806"/>
              <a:gd name="connsiteY7" fmla="*/ 223837 h 602456"/>
              <a:gd name="connsiteX8" fmla="*/ 1535906 w 2640806"/>
              <a:gd name="connsiteY8" fmla="*/ 188119 h 602456"/>
              <a:gd name="connsiteX9" fmla="*/ 1690688 w 2640806"/>
              <a:gd name="connsiteY9" fmla="*/ 164306 h 602456"/>
              <a:gd name="connsiteX10" fmla="*/ 1790700 w 2640806"/>
              <a:gd name="connsiteY10" fmla="*/ 147637 h 602456"/>
              <a:gd name="connsiteX11" fmla="*/ 1897856 w 2640806"/>
              <a:gd name="connsiteY11" fmla="*/ 128587 h 602456"/>
              <a:gd name="connsiteX12" fmla="*/ 1964531 w 2640806"/>
              <a:gd name="connsiteY12" fmla="*/ 116681 h 602456"/>
              <a:gd name="connsiteX13" fmla="*/ 2009775 w 2640806"/>
              <a:gd name="connsiteY13" fmla="*/ 102394 h 602456"/>
              <a:gd name="connsiteX14" fmla="*/ 2062163 w 2640806"/>
              <a:gd name="connsiteY14" fmla="*/ 83344 h 602456"/>
              <a:gd name="connsiteX15" fmla="*/ 2150269 w 2640806"/>
              <a:gd name="connsiteY15" fmla="*/ 42862 h 602456"/>
              <a:gd name="connsiteX16" fmla="*/ 2221706 w 2640806"/>
              <a:gd name="connsiteY16" fmla="*/ 0 h 602456"/>
              <a:gd name="connsiteX17" fmla="*/ 2252663 w 2640806"/>
              <a:gd name="connsiteY17" fmla="*/ 0 h 602456"/>
              <a:gd name="connsiteX18" fmla="*/ 2305050 w 2640806"/>
              <a:gd name="connsiteY18" fmla="*/ 7144 h 602456"/>
              <a:gd name="connsiteX19" fmla="*/ 2383631 w 2640806"/>
              <a:gd name="connsiteY19" fmla="*/ 26194 h 602456"/>
              <a:gd name="connsiteX20" fmla="*/ 2478881 w 2640806"/>
              <a:gd name="connsiteY20" fmla="*/ 54769 h 602456"/>
              <a:gd name="connsiteX21" fmla="*/ 2543175 w 2640806"/>
              <a:gd name="connsiteY21" fmla="*/ 76200 h 602456"/>
              <a:gd name="connsiteX22" fmla="*/ 2581275 w 2640806"/>
              <a:gd name="connsiteY22" fmla="*/ 95250 h 602456"/>
              <a:gd name="connsiteX23" fmla="*/ 2602706 w 2640806"/>
              <a:gd name="connsiteY23" fmla="*/ 109537 h 602456"/>
              <a:gd name="connsiteX24" fmla="*/ 2626519 w 2640806"/>
              <a:gd name="connsiteY24" fmla="*/ 128587 h 602456"/>
              <a:gd name="connsiteX25" fmla="*/ 2638425 w 2640806"/>
              <a:gd name="connsiteY25" fmla="*/ 152400 h 602456"/>
              <a:gd name="connsiteX26" fmla="*/ 2640806 w 2640806"/>
              <a:gd name="connsiteY26" fmla="*/ 166687 h 602456"/>
              <a:gd name="connsiteX27" fmla="*/ 2633663 w 2640806"/>
              <a:gd name="connsiteY27" fmla="*/ 195262 h 602456"/>
              <a:gd name="connsiteX28" fmla="*/ 2614613 w 2640806"/>
              <a:gd name="connsiteY28" fmla="*/ 214312 h 602456"/>
              <a:gd name="connsiteX29" fmla="*/ 2581275 w 2640806"/>
              <a:gd name="connsiteY29" fmla="*/ 242887 h 602456"/>
              <a:gd name="connsiteX30" fmla="*/ 2528888 w 2640806"/>
              <a:gd name="connsiteY30" fmla="*/ 271462 h 602456"/>
              <a:gd name="connsiteX31" fmla="*/ 2359819 w 2640806"/>
              <a:gd name="connsiteY31" fmla="*/ 280987 h 602456"/>
              <a:gd name="connsiteX32" fmla="*/ 2016919 w 2640806"/>
              <a:gd name="connsiteY32" fmla="*/ 314325 h 602456"/>
              <a:gd name="connsiteX33" fmla="*/ 1554956 w 2640806"/>
              <a:gd name="connsiteY33" fmla="*/ 366712 h 602456"/>
              <a:gd name="connsiteX34" fmla="*/ 1373981 w 2640806"/>
              <a:gd name="connsiteY34" fmla="*/ 381000 h 602456"/>
              <a:gd name="connsiteX35" fmla="*/ 988219 w 2640806"/>
              <a:gd name="connsiteY35" fmla="*/ 435769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40806" h="602456">
                <a:moveTo>
                  <a:pt x="988219" y="435769"/>
                </a:moveTo>
                <a:lnTo>
                  <a:pt x="488156" y="521494"/>
                </a:lnTo>
                <a:lnTo>
                  <a:pt x="66675" y="602456"/>
                </a:lnTo>
                <a:lnTo>
                  <a:pt x="0" y="414337"/>
                </a:lnTo>
                <a:lnTo>
                  <a:pt x="140494" y="402431"/>
                </a:lnTo>
                <a:lnTo>
                  <a:pt x="478631" y="357187"/>
                </a:lnTo>
                <a:lnTo>
                  <a:pt x="945356" y="290512"/>
                </a:lnTo>
                <a:lnTo>
                  <a:pt x="1347788" y="223837"/>
                </a:lnTo>
                <a:lnTo>
                  <a:pt x="1535906" y="188119"/>
                </a:lnTo>
                <a:lnTo>
                  <a:pt x="1690688" y="164306"/>
                </a:lnTo>
                <a:lnTo>
                  <a:pt x="1790700" y="147637"/>
                </a:lnTo>
                <a:lnTo>
                  <a:pt x="1897856" y="128587"/>
                </a:lnTo>
                <a:lnTo>
                  <a:pt x="1964531" y="116681"/>
                </a:lnTo>
                <a:lnTo>
                  <a:pt x="2009775" y="102394"/>
                </a:lnTo>
                <a:lnTo>
                  <a:pt x="2062163" y="83344"/>
                </a:lnTo>
                <a:lnTo>
                  <a:pt x="2150269" y="42862"/>
                </a:lnTo>
                <a:lnTo>
                  <a:pt x="2221706" y="0"/>
                </a:lnTo>
                <a:lnTo>
                  <a:pt x="2252663" y="0"/>
                </a:lnTo>
                <a:lnTo>
                  <a:pt x="2305050" y="7144"/>
                </a:lnTo>
                <a:lnTo>
                  <a:pt x="2383631" y="26194"/>
                </a:lnTo>
                <a:lnTo>
                  <a:pt x="2478881" y="54769"/>
                </a:lnTo>
                <a:lnTo>
                  <a:pt x="2543175" y="76200"/>
                </a:lnTo>
                <a:lnTo>
                  <a:pt x="2581275" y="95250"/>
                </a:lnTo>
                <a:lnTo>
                  <a:pt x="2602706" y="109537"/>
                </a:lnTo>
                <a:lnTo>
                  <a:pt x="2626519" y="128587"/>
                </a:lnTo>
                <a:lnTo>
                  <a:pt x="2638425" y="152400"/>
                </a:lnTo>
                <a:lnTo>
                  <a:pt x="2640806" y="166687"/>
                </a:lnTo>
                <a:lnTo>
                  <a:pt x="2633663" y="195262"/>
                </a:lnTo>
                <a:lnTo>
                  <a:pt x="2614613" y="214312"/>
                </a:lnTo>
                <a:lnTo>
                  <a:pt x="2581275" y="242887"/>
                </a:lnTo>
                <a:lnTo>
                  <a:pt x="2528888" y="271462"/>
                </a:lnTo>
                <a:lnTo>
                  <a:pt x="2359819" y="280987"/>
                </a:lnTo>
                <a:lnTo>
                  <a:pt x="2016919" y="314325"/>
                </a:lnTo>
                <a:lnTo>
                  <a:pt x="1554956" y="366712"/>
                </a:lnTo>
                <a:lnTo>
                  <a:pt x="1373981" y="381000"/>
                </a:lnTo>
                <a:lnTo>
                  <a:pt x="988219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D077490-CC4A-4870-B8B9-12CF9830770C}"/>
              </a:ext>
            </a:extLst>
          </p:cNvPr>
          <p:cNvSpPr/>
          <p:nvPr/>
        </p:nvSpPr>
        <p:spPr>
          <a:xfrm>
            <a:off x="5489576" y="3248025"/>
            <a:ext cx="1247775" cy="338138"/>
          </a:xfrm>
          <a:custGeom>
            <a:avLst/>
            <a:gdLst>
              <a:gd name="connsiteX0" fmla="*/ 764382 w 1247775"/>
              <a:gd name="connsiteY0" fmla="*/ 266700 h 338138"/>
              <a:gd name="connsiteX1" fmla="*/ 497682 w 1247775"/>
              <a:gd name="connsiteY1" fmla="*/ 309563 h 338138"/>
              <a:gd name="connsiteX2" fmla="*/ 357188 w 1247775"/>
              <a:gd name="connsiteY2" fmla="*/ 338138 h 338138"/>
              <a:gd name="connsiteX3" fmla="*/ 328613 w 1247775"/>
              <a:gd name="connsiteY3" fmla="*/ 335756 h 338138"/>
              <a:gd name="connsiteX4" fmla="*/ 271463 w 1247775"/>
              <a:gd name="connsiteY4" fmla="*/ 326231 h 338138"/>
              <a:gd name="connsiteX5" fmla="*/ 214313 w 1247775"/>
              <a:gd name="connsiteY5" fmla="*/ 307181 h 338138"/>
              <a:gd name="connsiteX6" fmla="*/ 171450 w 1247775"/>
              <a:gd name="connsiteY6" fmla="*/ 288131 h 338138"/>
              <a:gd name="connsiteX7" fmla="*/ 128588 w 1247775"/>
              <a:gd name="connsiteY7" fmla="*/ 261938 h 338138"/>
              <a:gd name="connsiteX8" fmla="*/ 90488 w 1247775"/>
              <a:gd name="connsiteY8" fmla="*/ 228600 h 338138"/>
              <a:gd name="connsiteX9" fmla="*/ 57150 w 1247775"/>
              <a:gd name="connsiteY9" fmla="*/ 192881 h 338138"/>
              <a:gd name="connsiteX10" fmla="*/ 21432 w 1247775"/>
              <a:gd name="connsiteY10" fmla="*/ 147638 h 338138"/>
              <a:gd name="connsiteX11" fmla="*/ 4763 w 1247775"/>
              <a:gd name="connsiteY11" fmla="*/ 119063 h 338138"/>
              <a:gd name="connsiteX12" fmla="*/ 0 w 1247775"/>
              <a:gd name="connsiteY12" fmla="*/ 92869 h 338138"/>
              <a:gd name="connsiteX13" fmla="*/ 7144 w 1247775"/>
              <a:gd name="connsiteY13" fmla="*/ 78581 h 338138"/>
              <a:gd name="connsiteX14" fmla="*/ 21432 w 1247775"/>
              <a:gd name="connsiteY14" fmla="*/ 73819 h 338138"/>
              <a:gd name="connsiteX15" fmla="*/ 52388 w 1247775"/>
              <a:gd name="connsiteY15" fmla="*/ 85725 h 338138"/>
              <a:gd name="connsiteX16" fmla="*/ 90488 w 1247775"/>
              <a:gd name="connsiteY16" fmla="*/ 104775 h 338138"/>
              <a:gd name="connsiteX17" fmla="*/ 121444 w 1247775"/>
              <a:gd name="connsiteY17" fmla="*/ 119063 h 338138"/>
              <a:gd name="connsiteX18" fmla="*/ 169069 w 1247775"/>
              <a:gd name="connsiteY18" fmla="*/ 135731 h 338138"/>
              <a:gd name="connsiteX19" fmla="*/ 221457 w 1247775"/>
              <a:gd name="connsiteY19" fmla="*/ 145256 h 338138"/>
              <a:gd name="connsiteX20" fmla="*/ 285750 w 1247775"/>
              <a:gd name="connsiteY20" fmla="*/ 152400 h 338138"/>
              <a:gd name="connsiteX21" fmla="*/ 354807 w 1247775"/>
              <a:gd name="connsiteY21" fmla="*/ 154781 h 338138"/>
              <a:gd name="connsiteX22" fmla="*/ 447675 w 1247775"/>
              <a:gd name="connsiteY22" fmla="*/ 147638 h 338138"/>
              <a:gd name="connsiteX23" fmla="*/ 616744 w 1247775"/>
              <a:gd name="connsiteY23" fmla="*/ 116681 h 338138"/>
              <a:gd name="connsiteX24" fmla="*/ 726282 w 1247775"/>
              <a:gd name="connsiteY24" fmla="*/ 90488 h 338138"/>
              <a:gd name="connsiteX25" fmla="*/ 804863 w 1247775"/>
              <a:gd name="connsiteY25" fmla="*/ 66675 h 338138"/>
              <a:gd name="connsiteX26" fmla="*/ 862013 w 1247775"/>
              <a:gd name="connsiteY26" fmla="*/ 47625 h 338138"/>
              <a:gd name="connsiteX27" fmla="*/ 914400 w 1247775"/>
              <a:gd name="connsiteY27" fmla="*/ 19050 h 338138"/>
              <a:gd name="connsiteX28" fmla="*/ 938213 w 1247775"/>
              <a:gd name="connsiteY28" fmla="*/ 0 h 338138"/>
              <a:gd name="connsiteX29" fmla="*/ 966788 w 1247775"/>
              <a:gd name="connsiteY29" fmla="*/ 2381 h 338138"/>
              <a:gd name="connsiteX30" fmla="*/ 1028700 w 1247775"/>
              <a:gd name="connsiteY30" fmla="*/ 14288 h 338138"/>
              <a:gd name="connsiteX31" fmla="*/ 1088232 w 1247775"/>
              <a:gd name="connsiteY31" fmla="*/ 28575 h 338138"/>
              <a:gd name="connsiteX32" fmla="*/ 1133475 w 1247775"/>
              <a:gd name="connsiteY32" fmla="*/ 47625 h 338138"/>
              <a:gd name="connsiteX33" fmla="*/ 1176338 w 1247775"/>
              <a:gd name="connsiteY33" fmla="*/ 66675 h 338138"/>
              <a:gd name="connsiteX34" fmla="*/ 1200150 w 1247775"/>
              <a:gd name="connsiteY34" fmla="*/ 85725 h 338138"/>
              <a:gd name="connsiteX35" fmla="*/ 1221582 w 1247775"/>
              <a:gd name="connsiteY35" fmla="*/ 109538 h 338138"/>
              <a:gd name="connsiteX36" fmla="*/ 1240632 w 1247775"/>
              <a:gd name="connsiteY36" fmla="*/ 135731 h 338138"/>
              <a:gd name="connsiteX37" fmla="*/ 1247775 w 1247775"/>
              <a:gd name="connsiteY37" fmla="*/ 161925 h 338138"/>
              <a:gd name="connsiteX38" fmla="*/ 1243013 w 1247775"/>
              <a:gd name="connsiteY38" fmla="*/ 190500 h 338138"/>
              <a:gd name="connsiteX39" fmla="*/ 1228725 w 1247775"/>
              <a:gd name="connsiteY39" fmla="*/ 207169 h 338138"/>
              <a:gd name="connsiteX40" fmla="*/ 1200150 w 1247775"/>
              <a:gd name="connsiteY40" fmla="*/ 226219 h 338138"/>
              <a:gd name="connsiteX41" fmla="*/ 1164432 w 1247775"/>
              <a:gd name="connsiteY41" fmla="*/ 240506 h 338138"/>
              <a:gd name="connsiteX42" fmla="*/ 1131094 w 1247775"/>
              <a:gd name="connsiteY42" fmla="*/ 245269 h 338138"/>
              <a:gd name="connsiteX43" fmla="*/ 1038225 w 1247775"/>
              <a:gd name="connsiteY43" fmla="*/ 240506 h 338138"/>
              <a:gd name="connsiteX44" fmla="*/ 931069 w 1247775"/>
              <a:gd name="connsiteY44" fmla="*/ 247650 h 338138"/>
              <a:gd name="connsiteX45" fmla="*/ 764382 w 1247775"/>
              <a:gd name="connsiteY45" fmla="*/ 26670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47775" h="338138">
                <a:moveTo>
                  <a:pt x="764382" y="266700"/>
                </a:moveTo>
                <a:lnTo>
                  <a:pt x="497682" y="309563"/>
                </a:lnTo>
                <a:lnTo>
                  <a:pt x="357188" y="338138"/>
                </a:lnTo>
                <a:lnTo>
                  <a:pt x="328613" y="335756"/>
                </a:lnTo>
                <a:lnTo>
                  <a:pt x="271463" y="326231"/>
                </a:lnTo>
                <a:lnTo>
                  <a:pt x="214313" y="307181"/>
                </a:lnTo>
                <a:lnTo>
                  <a:pt x="171450" y="288131"/>
                </a:lnTo>
                <a:lnTo>
                  <a:pt x="128588" y="261938"/>
                </a:lnTo>
                <a:lnTo>
                  <a:pt x="90488" y="228600"/>
                </a:lnTo>
                <a:lnTo>
                  <a:pt x="57150" y="192881"/>
                </a:lnTo>
                <a:lnTo>
                  <a:pt x="21432" y="147638"/>
                </a:lnTo>
                <a:lnTo>
                  <a:pt x="4763" y="119063"/>
                </a:lnTo>
                <a:lnTo>
                  <a:pt x="0" y="92869"/>
                </a:lnTo>
                <a:lnTo>
                  <a:pt x="7144" y="78581"/>
                </a:lnTo>
                <a:lnTo>
                  <a:pt x="21432" y="73819"/>
                </a:lnTo>
                <a:lnTo>
                  <a:pt x="52388" y="85725"/>
                </a:lnTo>
                <a:lnTo>
                  <a:pt x="90488" y="104775"/>
                </a:lnTo>
                <a:lnTo>
                  <a:pt x="121444" y="119063"/>
                </a:lnTo>
                <a:lnTo>
                  <a:pt x="169069" y="135731"/>
                </a:lnTo>
                <a:lnTo>
                  <a:pt x="221457" y="145256"/>
                </a:lnTo>
                <a:lnTo>
                  <a:pt x="285750" y="152400"/>
                </a:lnTo>
                <a:lnTo>
                  <a:pt x="354807" y="154781"/>
                </a:lnTo>
                <a:lnTo>
                  <a:pt x="447675" y="147638"/>
                </a:lnTo>
                <a:lnTo>
                  <a:pt x="616744" y="116681"/>
                </a:lnTo>
                <a:lnTo>
                  <a:pt x="726282" y="90488"/>
                </a:lnTo>
                <a:lnTo>
                  <a:pt x="804863" y="66675"/>
                </a:lnTo>
                <a:lnTo>
                  <a:pt x="862013" y="47625"/>
                </a:lnTo>
                <a:lnTo>
                  <a:pt x="914400" y="19050"/>
                </a:lnTo>
                <a:lnTo>
                  <a:pt x="938213" y="0"/>
                </a:lnTo>
                <a:lnTo>
                  <a:pt x="966788" y="2381"/>
                </a:lnTo>
                <a:lnTo>
                  <a:pt x="1028700" y="14288"/>
                </a:lnTo>
                <a:lnTo>
                  <a:pt x="1088232" y="28575"/>
                </a:lnTo>
                <a:lnTo>
                  <a:pt x="1133475" y="47625"/>
                </a:lnTo>
                <a:lnTo>
                  <a:pt x="1176338" y="66675"/>
                </a:lnTo>
                <a:lnTo>
                  <a:pt x="1200150" y="85725"/>
                </a:lnTo>
                <a:lnTo>
                  <a:pt x="1221582" y="109538"/>
                </a:lnTo>
                <a:lnTo>
                  <a:pt x="1240632" y="135731"/>
                </a:lnTo>
                <a:lnTo>
                  <a:pt x="1247775" y="161925"/>
                </a:lnTo>
                <a:lnTo>
                  <a:pt x="1243013" y="190500"/>
                </a:lnTo>
                <a:lnTo>
                  <a:pt x="1228725" y="207169"/>
                </a:lnTo>
                <a:lnTo>
                  <a:pt x="1200150" y="226219"/>
                </a:lnTo>
                <a:lnTo>
                  <a:pt x="1164432" y="240506"/>
                </a:lnTo>
                <a:lnTo>
                  <a:pt x="1131094" y="245269"/>
                </a:lnTo>
                <a:lnTo>
                  <a:pt x="1038225" y="240506"/>
                </a:lnTo>
                <a:lnTo>
                  <a:pt x="931069" y="247650"/>
                </a:lnTo>
                <a:lnTo>
                  <a:pt x="764382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D439C6A-DD13-45A4-BDE0-8333795937DD}"/>
              </a:ext>
            </a:extLst>
          </p:cNvPr>
          <p:cNvSpPr/>
          <p:nvPr/>
        </p:nvSpPr>
        <p:spPr>
          <a:xfrm>
            <a:off x="5619750" y="4005263"/>
            <a:ext cx="1322388" cy="1022350"/>
          </a:xfrm>
          <a:custGeom>
            <a:avLst/>
            <a:gdLst>
              <a:gd name="connsiteX0" fmla="*/ 554831 w 1321594"/>
              <a:gd name="connsiteY0" fmla="*/ 304800 h 1021556"/>
              <a:gd name="connsiteX1" fmla="*/ 90488 w 1321594"/>
              <a:gd name="connsiteY1" fmla="*/ 397668 h 1021556"/>
              <a:gd name="connsiteX2" fmla="*/ 0 w 1321594"/>
              <a:gd name="connsiteY2" fmla="*/ 238125 h 1021556"/>
              <a:gd name="connsiteX3" fmla="*/ 307181 w 1321594"/>
              <a:gd name="connsiteY3" fmla="*/ 183356 h 1021556"/>
              <a:gd name="connsiteX4" fmla="*/ 783431 w 1321594"/>
              <a:gd name="connsiteY4" fmla="*/ 92868 h 1021556"/>
              <a:gd name="connsiteX5" fmla="*/ 804863 w 1321594"/>
              <a:gd name="connsiteY5" fmla="*/ 80962 h 1021556"/>
              <a:gd name="connsiteX6" fmla="*/ 840581 w 1321594"/>
              <a:gd name="connsiteY6" fmla="*/ 50006 h 1021556"/>
              <a:gd name="connsiteX7" fmla="*/ 890588 w 1321594"/>
              <a:gd name="connsiteY7" fmla="*/ 7143 h 1021556"/>
              <a:gd name="connsiteX8" fmla="*/ 909638 w 1321594"/>
              <a:gd name="connsiteY8" fmla="*/ 2381 h 1021556"/>
              <a:gd name="connsiteX9" fmla="*/ 981075 w 1321594"/>
              <a:gd name="connsiteY9" fmla="*/ 0 h 1021556"/>
              <a:gd name="connsiteX10" fmla="*/ 1045369 w 1321594"/>
              <a:gd name="connsiteY10" fmla="*/ 9525 h 1021556"/>
              <a:gd name="connsiteX11" fmla="*/ 1097756 w 1321594"/>
              <a:gd name="connsiteY11" fmla="*/ 23812 h 1021556"/>
              <a:gd name="connsiteX12" fmla="*/ 1152525 w 1321594"/>
              <a:gd name="connsiteY12" fmla="*/ 45243 h 1021556"/>
              <a:gd name="connsiteX13" fmla="*/ 1219200 w 1321594"/>
              <a:gd name="connsiteY13" fmla="*/ 80962 h 1021556"/>
              <a:gd name="connsiteX14" fmla="*/ 1273969 w 1321594"/>
              <a:gd name="connsiteY14" fmla="*/ 114300 h 1021556"/>
              <a:gd name="connsiteX15" fmla="*/ 1297781 w 1321594"/>
              <a:gd name="connsiteY15" fmla="*/ 135731 h 1021556"/>
              <a:gd name="connsiteX16" fmla="*/ 1314450 w 1321594"/>
              <a:gd name="connsiteY16" fmla="*/ 157162 h 1021556"/>
              <a:gd name="connsiteX17" fmla="*/ 1321594 w 1321594"/>
              <a:gd name="connsiteY17" fmla="*/ 180975 h 1021556"/>
              <a:gd name="connsiteX18" fmla="*/ 1319213 w 1321594"/>
              <a:gd name="connsiteY18" fmla="*/ 204787 h 1021556"/>
              <a:gd name="connsiteX19" fmla="*/ 1302544 w 1321594"/>
              <a:gd name="connsiteY19" fmla="*/ 240506 h 1021556"/>
              <a:gd name="connsiteX20" fmla="*/ 1276350 w 1321594"/>
              <a:gd name="connsiteY20" fmla="*/ 264318 h 1021556"/>
              <a:gd name="connsiteX21" fmla="*/ 1254919 w 1321594"/>
              <a:gd name="connsiteY21" fmla="*/ 290512 h 1021556"/>
              <a:gd name="connsiteX22" fmla="*/ 1240631 w 1321594"/>
              <a:gd name="connsiteY22" fmla="*/ 311943 h 1021556"/>
              <a:gd name="connsiteX23" fmla="*/ 1228725 w 1321594"/>
              <a:gd name="connsiteY23" fmla="*/ 345281 h 1021556"/>
              <a:gd name="connsiteX24" fmla="*/ 1223963 w 1321594"/>
              <a:gd name="connsiteY24" fmla="*/ 369093 h 1021556"/>
              <a:gd name="connsiteX25" fmla="*/ 1140619 w 1321594"/>
              <a:gd name="connsiteY25" fmla="*/ 633412 h 1021556"/>
              <a:gd name="connsiteX26" fmla="*/ 1073944 w 1321594"/>
              <a:gd name="connsiteY26" fmla="*/ 845343 h 1021556"/>
              <a:gd name="connsiteX27" fmla="*/ 1045369 w 1321594"/>
              <a:gd name="connsiteY27" fmla="*/ 928687 h 1021556"/>
              <a:gd name="connsiteX28" fmla="*/ 1026319 w 1321594"/>
              <a:gd name="connsiteY28" fmla="*/ 959643 h 1021556"/>
              <a:gd name="connsiteX29" fmla="*/ 1004888 w 1321594"/>
              <a:gd name="connsiteY29" fmla="*/ 985837 h 1021556"/>
              <a:gd name="connsiteX30" fmla="*/ 983456 w 1321594"/>
              <a:gd name="connsiteY30" fmla="*/ 1004887 h 1021556"/>
              <a:gd name="connsiteX31" fmla="*/ 966788 w 1321594"/>
              <a:gd name="connsiteY31" fmla="*/ 1014412 h 1021556"/>
              <a:gd name="connsiteX32" fmla="*/ 942975 w 1321594"/>
              <a:gd name="connsiteY32" fmla="*/ 1021556 h 1021556"/>
              <a:gd name="connsiteX33" fmla="*/ 916781 w 1321594"/>
              <a:gd name="connsiteY33" fmla="*/ 1021556 h 1021556"/>
              <a:gd name="connsiteX34" fmla="*/ 885825 w 1321594"/>
              <a:gd name="connsiteY34" fmla="*/ 1014412 h 1021556"/>
              <a:gd name="connsiteX35" fmla="*/ 850106 w 1321594"/>
              <a:gd name="connsiteY35" fmla="*/ 990600 h 1021556"/>
              <a:gd name="connsiteX36" fmla="*/ 828675 w 1321594"/>
              <a:gd name="connsiteY36" fmla="*/ 964406 h 1021556"/>
              <a:gd name="connsiteX37" fmla="*/ 845344 w 1321594"/>
              <a:gd name="connsiteY37" fmla="*/ 857250 h 1021556"/>
              <a:gd name="connsiteX38" fmla="*/ 902494 w 1321594"/>
              <a:gd name="connsiteY38" fmla="*/ 528637 h 1021556"/>
              <a:gd name="connsiteX39" fmla="*/ 931069 w 1321594"/>
              <a:gd name="connsiteY39" fmla="*/ 378618 h 1021556"/>
              <a:gd name="connsiteX40" fmla="*/ 938213 w 1321594"/>
              <a:gd name="connsiteY40" fmla="*/ 321468 h 1021556"/>
              <a:gd name="connsiteX41" fmla="*/ 938213 w 1321594"/>
              <a:gd name="connsiteY41" fmla="*/ 292893 h 1021556"/>
              <a:gd name="connsiteX42" fmla="*/ 935831 w 1321594"/>
              <a:gd name="connsiteY42" fmla="*/ 273843 h 1021556"/>
              <a:gd name="connsiteX43" fmla="*/ 926306 w 1321594"/>
              <a:gd name="connsiteY43" fmla="*/ 257175 h 1021556"/>
              <a:gd name="connsiteX44" fmla="*/ 909638 w 1321594"/>
              <a:gd name="connsiteY44" fmla="*/ 247650 h 1021556"/>
              <a:gd name="connsiteX45" fmla="*/ 873919 w 1321594"/>
              <a:gd name="connsiteY45" fmla="*/ 247650 h 1021556"/>
              <a:gd name="connsiteX46" fmla="*/ 554831 w 1321594"/>
              <a:gd name="connsiteY46" fmla="*/ 304800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21594" h="1021556">
                <a:moveTo>
                  <a:pt x="554831" y="304800"/>
                </a:moveTo>
                <a:lnTo>
                  <a:pt x="90488" y="397668"/>
                </a:lnTo>
                <a:lnTo>
                  <a:pt x="0" y="238125"/>
                </a:lnTo>
                <a:lnTo>
                  <a:pt x="307181" y="183356"/>
                </a:lnTo>
                <a:lnTo>
                  <a:pt x="783431" y="92868"/>
                </a:lnTo>
                <a:lnTo>
                  <a:pt x="804863" y="80962"/>
                </a:lnTo>
                <a:lnTo>
                  <a:pt x="840581" y="50006"/>
                </a:lnTo>
                <a:lnTo>
                  <a:pt x="890588" y="7143"/>
                </a:lnTo>
                <a:lnTo>
                  <a:pt x="909638" y="2381"/>
                </a:lnTo>
                <a:lnTo>
                  <a:pt x="981075" y="0"/>
                </a:lnTo>
                <a:lnTo>
                  <a:pt x="1045369" y="9525"/>
                </a:lnTo>
                <a:lnTo>
                  <a:pt x="1097756" y="23812"/>
                </a:lnTo>
                <a:lnTo>
                  <a:pt x="1152525" y="45243"/>
                </a:lnTo>
                <a:lnTo>
                  <a:pt x="1219200" y="80962"/>
                </a:lnTo>
                <a:lnTo>
                  <a:pt x="1273969" y="114300"/>
                </a:lnTo>
                <a:lnTo>
                  <a:pt x="1297781" y="135731"/>
                </a:lnTo>
                <a:lnTo>
                  <a:pt x="1314450" y="157162"/>
                </a:lnTo>
                <a:lnTo>
                  <a:pt x="1321594" y="180975"/>
                </a:lnTo>
                <a:lnTo>
                  <a:pt x="1319213" y="204787"/>
                </a:lnTo>
                <a:lnTo>
                  <a:pt x="1302544" y="240506"/>
                </a:lnTo>
                <a:lnTo>
                  <a:pt x="1276350" y="264318"/>
                </a:lnTo>
                <a:lnTo>
                  <a:pt x="1254919" y="290512"/>
                </a:lnTo>
                <a:lnTo>
                  <a:pt x="1240631" y="311943"/>
                </a:lnTo>
                <a:lnTo>
                  <a:pt x="1228725" y="345281"/>
                </a:lnTo>
                <a:lnTo>
                  <a:pt x="1223963" y="369093"/>
                </a:lnTo>
                <a:lnTo>
                  <a:pt x="1140619" y="633412"/>
                </a:lnTo>
                <a:lnTo>
                  <a:pt x="1073944" y="845343"/>
                </a:lnTo>
                <a:lnTo>
                  <a:pt x="1045369" y="928687"/>
                </a:lnTo>
                <a:lnTo>
                  <a:pt x="1026319" y="959643"/>
                </a:lnTo>
                <a:lnTo>
                  <a:pt x="1004888" y="985837"/>
                </a:lnTo>
                <a:lnTo>
                  <a:pt x="983456" y="1004887"/>
                </a:lnTo>
                <a:lnTo>
                  <a:pt x="966788" y="1014412"/>
                </a:lnTo>
                <a:lnTo>
                  <a:pt x="942975" y="1021556"/>
                </a:lnTo>
                <a:lnTo>
                  <a:pt x="916781" y="1021556"/>
                </a:lnTo>
                <a:lnTo>
                  <a:pt x="885825" y="1014412"/>
                </a:lnTo>
                <a:lnTo>
                  <a:pt x="850106" y="990600"/>
                </a:lnTo>
                <a:lnTo>
                  <a:pt x="828675" y="964406"/>
                </a:lnTo>
                <a:lnTo>
                  <a:pt x="845344" y="857250"/>
                </a:lnTo>
                <a:lnTo>
                  <a:pt x="902494" y="528637"/>
                </a:lnTo>
                <a:lnTo>
                  <a:pt x="931069" y="378618"/>
                </a:lnTo>
                <a:lnTo>
                  <a:pt x="938213" y="321468"/>
                </a:lnTo>
                <a:lnTo>
                  <a:pt x="938213" y="292893"/>
                </a:lnTo>
                <a:lnTo>
                  <a:pt x="935831" y="273843"/>
                </a:lnTo>
                <a:lnTo>
                  <a:pt x="926306" y="257175"/>
                </a:lnTo>
                <a:lnTo>
                  <a:pt x="909638" y="247650"/>
                </a:lnTo>
                <a:lnTo>
                  <a:pt x="873919" y="247650"/>
                </a:lnTo>
                <a:lnTo>
                  <a:pt x="554831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017F6FD-BD5F-483D-9916-339436C7F11F}"/>
              </a:ext>
            </a:extLst>
          </p:cNvPr>
          <p:cNvSpPr/>
          <p:nvPr/>
        </p:nvSpPr>
        <p:spPr>
          <a:xfrm>
            <a:off x="5734050" y="4829176"/>
            <a:ext cx="788988" cy="295275"/>
          </a:xfrm>
          <a:custGeom>
            <a:avLst/>
            <a:gdLst>
              <a:gd name="connsiteX0" fmla="*/ 397669 w 788194"/>
              <a:gd name="connsiteY0" fmla="*/ 209550 h 295275"/>
              <a:gd name="connsiteX1" fmla="*/ 30956 w 788194"/>
              <a:gd name="connsiteY1" fmla="*/ 295275 h 295275"/>
              <a:gd name="connsiteX2" fmla="*/ 0 w 788194"/>
              <a:gd name="connsiteY2" fmla="*/ 159544 h 295275"/>
              <a:gd name="connsiteX3" fmla="*/ 204788 w 788194"/>
              <a:gd name="connsiteY3" fmla="*/ 109538 h 295275"/>
              <a:gd name="connsiteX4" fmla="*/ 357188 w 788194"/>
              <a:gd name="connsiteY4" fmla="*/ 71438 h 295275"/>
              <a:gd name="connsiteX5" fmla="*/ 461963 w 788194"/>
              <a:gd name="connsiteY5" fmla="*/ 50006 h 295275"/>
              <a:gd name="connsiteX6" fmla="*/ 554831 w 788194"/>
              <a:gd name="connsiteY6" fmla="*/ 30956 h 295275"/>
              <a:gd name="connsiteX7" fmla="*/ 676275 w 788194"/>
              <a:gd name="connsiteY7" fmla="*/ 11906 h 295275"/>
              <a:gd name="connsiteX8" fmla="*/ 788194 w 788194"/>
              <a:gd name="connsiteY8" fmla="*/ 0 h 295275"/>
              <a:gd name="connsiteX9" fmla="*/ 788194 w 788194"/>
              <a:gd name="connsiteY9" fmla="*/ 161925 h 295275"/>
              <a:gd name="connsiteX10" fmla="*/ 621506 w 788194"/>
              <a:gd name="connsiteY10" fmla="*/ 169069 h 295275"/>
              <a:gd name="connsiteX11" fmla="*/ 538163 w 788194"/>
              <a:gd name="connsiteY11" fmla="*/ 180975 h 295275"/>
              <a:gd name="connsiteX12" fmla="*/ 397669 w 788194"/>
              <a:gd name="connsiteY12" fmla="*/ 20955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8194" h="295275">
                <a:moveTo>
                  <a:pt x="397669" y="209550"/>
                </a:moveTo>
                <a:lnTo>
                  <a:pt x="30956" y="295275"/>
                </a:lnTo>
                <a:lnTo>
                  <a:pt x="0" y="159544"/>
                </a:lnTo>
                <a:lnTo>
                  <a:pt x="204788" y="109538"/>
                </a:lnTo>
                <a:lnTo>
                  <a:pt x="357188" y="71438"/>
                </a:lnTo>
                <a:lnTo>
                  <a:pt x="461963" y="50006"/>
                </a:lnTo>
                <a:lnTo>
                  <a:pt x="554831" y="30956"/>
                </a:lnTo>
                <a:lnTo>
                  <a:pt x="676275" y="11906"/>
                </a:lnTo>
                <a:lnTo>
                  <a:pt x="788194" y="0"/>
                </a:lnTo>
                <a:lnTo>
                  <a:pt x="788194" y="161925"/>
                </a:lnTo>
                <a:lnTo>
                  <a:pt x="621506" y="169069"/>
                </a:lnTo>
                <a:lnTo>
                  <a:pt x="538163" y="180975"/>
                </a:lnTo>
                <a:lnTo>
                  <a:pt x="397669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0C45951-F40E-45F6-BC4B-A436A51EAC6F}"/>
              </a:ext>
            </a:extLst>
          </p:cNvPr>
          <p:cNvSpPr/>
          <p:nvPr/>
        </p:nvSpPr>
        <p:spPr>
          <a:xfrm rot="16200000">
            <a:off x="5052219" y="2793206"/>
            <a:ext cx="4381500" cy="1982788"/>
          </a:xfrm>
          <a:custGeom>
            <a:avLst/>
            <a:gdLst>
              <a:gd name="connsiteX0" fmla="*/ 2623163 w 4381353"/>
              <a:gd name="connsiteY0" fmla="*/ 812015 h 1984142"/>
              <a:gd name="connsiteX1" fmla="*/ 2301887 w 4381353"/>
              <a:gd name="connsiteY1" fmla="*/ 889686 h 1984142"/>
              <a:gd name="connsiteX2" fmla="*/ 2139484 w 4381353"/>
              <a:gd name="connsiteY2" fmla="*/ 939113 h 1984142"/>
              <a:gd name="connsiteX3" fmla="*/ 1973550 w 4381353"/>
              <a:gd name="connsiteY3" fmla="*/ 992071 h 1984142"/>
              <a:gd name="connsiteX4" fmla="*/ 1807617 w 4381353"/>
              <a:gd name="connsiteY4" fmla="*/ 1052089 h 1984142"/>
              <a:gd name="connsiteX5" fmla="*/ 1684049 w 4381353"/>
              <a:gd name="connsiteY5" fmla="*/ 1101517 h 1984142"/>
              <a:gd name="connsiteX6" fmla="*/ 1436914 w 4381353"/>
              <a:gd name="connsiteY6" fmla="*/ 1196840 h 1984142"/>
              <a:gd name="connsiteX7" fmla="*/ 1235675 w 4381353"/>
              <a:gd name="connsiteY7" fmla="*/ 1285103 h 1984142"/>
              <a:gd name="connsiteX8" fmla="*/ 1083864 w 4381353"/>
              <a:gd name="connsiteY8" fmla="*/ 1359243 h 1984142"/>
              <a:gd name="connsiteX9" fmla="*/ 953235 w 4381353"/>
              <a:gd name="connsiteY9" fmla="*/ 1433384 h 1984142"/>
              <a:gd name="connsiteX10" fmla="*/ 836729 w 4381353"/>
              <a:gd name="connsiteY10" fmla="*/ 1500463 h 1984142"/>
              <a:gd name="connsiteX11" fmla="*/ 727283 w 4381353"/>
              <a:gd name="connsiteY11" fmla="*/ 1578134 h 1984142"/>
              <a:gd name="connsiteX12" fmla="*/ 642551 w 4381353"/>
              <a:gd name="connsiteY12" fmla="*/ 1652275 h 1984142"/>
              <a:gd name="connsiteX13" fmla="*/ 328336 w 4381353"/>
              <a:gd name="connsiteY13" fmla="*/ 1973550 h 1984142"/>
              <a:gd name="connsiteX14" fmla="*/ 264787 w 4381353"/>
              <a:gd name="connsiteY14" fmla="*/ 1973550 h 1984142"/>
              <a:gd name="connsiteX15" fmla="*/ 130628 w 4381353"/>
              <a:gd name="connsiteY15" fmla="*/ 1980612 h 1984142"/>
              <a:gd name="connsiteX16" fmla="*/ 84732 w 4381353"/>
              <a:gd name="connsiteY16" fmla="*/ 1984142 h 1984142"/>
              <a:gd name="connsiteX17" fmla="*/ 52957 w 4381353"/>
              <a:gd name="connsiteY17" fmla="*/ 1977081 h 1984142"/>
              <a:gd name="connsiteX18" fmla="*/ 24713 w 4381353"/>
              <a:gd name="connsiteY18" fmla="*/ 1955898 h 1984142"/>
              <a:gd name="connsiteX19" fmla="*/ 7061 w 4381353"/>
              <a:gd name="connsiteY19" fmla="*/ 1927654 h 1984142"/>
              <a:gd name="connsiteX20" fmla="*/ 0 w 4381353"/>
              <a:gd name="connsiteY20" fmla="*/ 1888818 h 1984142"/>
              <a:gd name="connsiteX21" fmla="*/ 3530 w 4381353"/>
              <a:gd name="connsiteY21" fmla="*/ 1846452 h 1984142"/>
              <a:gd name="connsiteX22" fmla="*/ 21183 w 4381353"/>
              <a:gd name="connsiteY22" fmla="*/ 1797025 h 1984142"/>
              <a:gd name="connsiteX23" fmla="*/ 56488 w 4381353"/>
              <a:gd name="connsiteY23" fmla="*/ 1744068 h 1984142"/>
              <a:gd name="connsiteX24" fmla="*/ 120037 w 4381353"/>
              <a:gd name="connsiteY24" fmla="*/ 1680519 h 1984142"/>
              <a:gd name="connsiteX25" fmla="*/ 240074 w 4381353"/>
              <a:gd name="connsiteY25" fmla="*/ 1581665 h 1984142"/>
              <a:gd name="connsiteX26" fmla="*/ 377763 w 4381353"/>
              <a:gd name="connsiteY26" fmla="*/ 1472219 h 1984142"/>
              <a:gd name="connsiteX27" fmla="*/ 480148 w 4381353"/>
              <a:gd name="connsiteY27" fmla="*/ 1405140 h 1984142"/>
              <a:gd name="connsiteX28" fmla="*/ 617838 w 4381353"/>
              <a:gd name="connsiteY28" fmla="*/ 1327469 h 1984142"/>
              <a:gd name="connsiteX29" fmla="*/ 766119 w 4381353"/>
              <a:gd name="connsiteY29" fmla="*/ 1249798 h 1984142"/>
              <a:gd name="connsiteX30" fmla="*/ 942644 w 4381353"/>
              <a:gd name="connsiteY30" fmla="*/ 1165066 h 1984142"/>
              <a:gd name="connsiteX31" fmla="*/ 1172126 w 4381353"/>
              <a:gd name="connsiteY31" fmla="*/ 1062681 h 1984142"/>
              <a:gd name="connsiteX32" fmla="*/ 1415731 w 4381353"/>
              <a:gd name="connsiteY32" fmla="*/ 963827 h 1984142"/>
              <a:gd name="connsiteX33" fmla="*/ 1518116 w 4381353"/>
              <a:gd name="connsiteY33" fmla="*/ 921461 h 1984142"/>
              <a:gd name="connsiteX34" fmla="*/ 1694641 w 4381353"/>
              <a:gd name="connsiteY34" fmla="*/ 857912 h 1984142"/>
              <a:gd name="connsiteX35" fmla="*/ 1885288 w 4381353"/>
              <a:gd name="connsiteY35" fmla="*/ 790832 h 1984142"/>
              <a:gd name="connsiteX36" fmla="*/ 1994733 w 4381353"/>
              <a:gd name="connsiteY36" fmla="*/ 755527 h 1984142"/>
              <a:gd name="connsiteX37" fmla="*/ 2097118 w 4381353"/>
              <a:gd name="connsiteY37" fmla="*/ 723753 h 1984142"/>
              <a:gd name="connsiteX38" fmla="*/ 2263052 w 4381353"/>
              <a:gd name="connsiteY38" fmla="*/ 677856 h 1984142"/>
              <a:gd name="connsiteX39" fmla="*/ 2598449 w 4381353"/>
              <a:gd name="connsiteY39" fmla="*/ 593124 h 1984142"/>
              <a:gd name="connsiteX40" fmla="*/ 2859706 w 4381353"/>
              <a:gd name="connsiteY40" fmla="*/ 533106 h 1984142"/>
              <a:gd name="connsiteX41" fmla="*/ 3092719 w 4381353"/>
              <a:gd name="connsiteY41" fmla="*/ 476618 h 1984142"/>
              <a:gd name="connsiteX42" fmla="*/ 3332794 w 4381353"/>
              <a:gd name="connsiteY42" fmla="*/ 423660 h 1984142"/>
              <a:gd name="connsiteX43" fmla="*/ 3470483 w 4381353"/>
              <a:gd name="connsiteY43" fmla="*/ 402477 h 1984142"/>
              <a:gd name="connsiteX44" fmla="*/ 3752923 w 4381353"/>
              <a:gd name="connsiteY44" fmla="*/ 356581 h 1984142"/>
              <a:gd name="connsiteX45" fmla="*/ 3947101 w 4381353"/>
              <a:gd name="connsiteY45" fmla="*/ 324806 h 1984142"/>
              <a:gd name="connsiteX46" fmla="*/ 4049486 w 4381353"/>
              <a:gd name="connsiteY46" fmla="*/ 307154 h 1984142"/>
              <a:gd name="connsiteX47" fmla="*/ 4102443 w 4381353"/>
              <a:gd name="connsiteY47" fmla="*/ 285971 h 1984142"/>
              <a:gd name="connsiteX48" fmla="*/ 4162462 w 4381353"/>
              <a:gd name="connsiteY48" fmla="*/ 250666 h 1984142"/>
              <a:gd name="connsiteX49" fmla="*/ 4222480 w 4381353"/>
              <a:gd name="connsiteY49" fmla="*/ 201239 h 1984142"/>
              <a:gd name="connsiteX50" fmla="*/ 4261316 w 4381353"/>
              <a:gd name="connsiteY50" fmla="*/ 144750 h 1984142"/>
              <a:gd name="connsiteX51" fmla="*/ 4303682 w 4381353"/>
              <a:gd name="connsiteY51" fmla="*/ 70610 h 1984142"/>
              <a:gd name="connsiteX52" fmla="*/ 4321334 w 4381353"/>
              <a:gd name="connsiteY52" fmla="*/ 31774 h 1984142"/>
              <a:gd name="connsiteX53" fmla="*/ 4335456 w 4381353"/>
              <a:gd name="connsiteY53" fmla="*/ 10591 h 1984142"/>
              <a:gd name="connsiteX54" fmla="*/ 4353109 w 4381353"/>
              <a:gd name="connsiteY54" fmla="*/ 0 h 1984142"/>
              <a:gd name="connsiteX55" fmla="*/ 4370761 w 4381353"/>
              <a:gd name="connsiteY55" fmla="*/ 0 h 1984142"/>
              <a:gd name="connsiteX56" fmla="*/ 4377822 w 4381353"/>
              <a:gd name="connsiteY56" fmla="*/ 3530 h 1984142"/>
              <a:gd name="connsiteX57" fmla="*/ 4381353 w 4381353"/>
              <a:gd name="connsiteY57" fmla="*/ 10591 h 1984142"/>
              <a:gd name="connsiteX58" fmla="*/ 4377822 w 4381353"/>
              <a:gd name="connsiteY58" fmla="*/ 67079 h 1984142"/>
              <a:gd name="connsiteX59" fmla="*/ 4367231 w 4381353"/>
              <a:gd name="connsiteY59" fmla="*/ 162403 h 1984142"/>
              <a:gd name="connsiteX60" fmla="*/ 4349578 w 4381353"/>
              <a:gd name="connsiteY60" fmla="*/ 261257 h 1984142"/>
              <a:gd name="connsiteX61" fmla="*/ 4331926 w 4381353"/>
              <a:gd name="connsiteY61" fmla="*/ 338928 h 1984142"/>
              <a:gd name="connsiteX62" fmla="*/ 4296621 w 4381353"/>
              <a:gd name="connsiteY62" fmla="*/ 437782 h 1984142"/>
              <a:gd name="connsiteX63" fmla="*/ 4247194 w 4381353"/>
              <a:gd name="connsiteY63" fmla="*/ 536636 h 1984142"/>
              <a:gd name="connsiteX64" fmla="*/ 4204828 w 4381353"/>
              <a:gd name="connsiteY64" fmla="*/ 603716 h 1984142"/>
              <a:gd name="connsiteX65" fmla="*/ 4180114 w 4381353"/>
              <a:gd name="connsiteY65" fmla="*/ 642551 h 1984142"/>
              <a:gd name="connsiteX66" fmla="*/ 4158931 w 4381353"/>
              <a:gd name="connsiteY66" fmla="*/ 653143 h 1984142"/>
              <a:gd name="connsiteX67" fmla="*/ 4130687 w 4381353"/>
              <a:gd name="connsiteY67" fmla="*/ 656673 h 1984142"/>
              <a:gd name="connsiteX68" fmla="*/ 4102443 w 4381353"/>
              <a:gd name="connsiteY68" fmla="*/ 635490 h 1984142"/>
              <a:gd name="connsiteX69" fmla="*/ 4067138 w 4381353"/>
              <a:gd name="connsiteY69" fmla="*/ 617838 h 1984142"/>
              <a:gd name="connsiteX70" fmla="*/ 4021241 w 4381353"/>
              <a:gd name="connsiteY70" fmla="*/ 603716 h 1984142"/>
              <a:gd name="connsiteX71" fmla="*/ 3957692 w 4381353"/>
              <a:gd name="connsiteY71" fmla="*/ 593124 h 1984142"/>
              <a:gd name="connsiteX72" fmla="*/ 3858838 w 4381353"/>
              <a:gd name="connsiteY72" fmla="*/ 600185 h 1984142"/>
              <a:gd name="connsiteX73" fmla="*/ 3495197 w 4381353"/>
              <a:gd name="connsiteY73" fmla="*/ 646082 h 1984142"/>
              <a:gd name="connsiteX74" fmla="*/ 3353977 w 4381353"/>
              <a:gd name="connsiteY74" fmla="*/ 660204 h 1984142"/>
              <a:gd name="connsiteX75" fmla="*/ 2623163 w 4381353"/>
              <a:gd name="connsiteY75" fmla="*/ 812015 h 1984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81353" h="1984142">
                <a:moveTo>
                  <a:pt x="2623163" y="812015"/>
                </a:moveTo>
                <a:lnTo>
                  <a:pt x="2301887" y="889686"/>
                </a:lnTo>
                <a:lnTo>
                  <a:pt x="2139484" y="939113"/>
                </a:lnTo>
                <a:lnTo>
                  <a:pt x="1973550" y="992071"/>
                </a:lnTo>
                <a:lnTo>
                  <a:pt x="1807617" y="1052089"/>
                </a:lnTo>
                <a:lnTo>
                  <a:pt x="1684049" y="1101517"/>
                </a:lnTo>
                <a:lnTo>
                  <a:pt x="1436914" y="1196840"/>
                </a:lnTo>
                <a:lnTo>
                  <a:pt x="1235675" y="1285103"/>
                </a:lnTo>
                <a:lnTo>
                  <a:pt x="1083864" y="1359243"/>
                </a:lnTo>
                <a:lnTo>
                  <a:pt x="953235" y="1433384"/>
                </a:lnTo>
                <a:lnTo>
                  <a:pt x="836729" y="1500463"/>
                </a:lnTo>
                <a:lnTo>
                  <a:pt x="727283" y="1578134"/>
                </a:lnTo>
                <a:lnTo>
                  <a:pt x="642551" y="1652275"/>
                </a:lnTo>
                <a:lnTo>
                  <a:pt x="328336" y="1973550"/>
                </a:lnTo>
                <a:lnTo>
                  <a:pt x="264787" y="1973550"/>
                </a:lnTo>
                <a:lnTo>
                  <a:pt x="130628" y="1980612"/>
                </a:lnTo>
                <a:lnTo>
                  <a:pt x="84732" y="1984142"/>
                </a:lnTo>
                <a:lnTo>
                  <a:pt x="52957" y="1977081"/>
                </a:lnTo>
                <a:lnTo>
                  <a:pt x="24713" y="1955898"/>
                </a:lnTo>
                <a:lnTo>
                  <a:pt x="7061" y="1927654"/>
                </a:lnTo>
                <a:lnTo>
                  <a:pt x="0" y="1888818"/>
                </a:lnTo>
                <a:lnTo>
                  <a:pt x="3530" y="1846452"/>
                </a:lnTo>
                <a:lnTo>
                  <a:pt x="21183" y="1797025"/>
                </a:lnTo>
                <a:lnTo>
                  <a:pt x="56488" y="1744068"/>
                </a:lnTo>
                <a:lnTo>
                  <a:pt x="120037" y="1680519"/>
                </a:lnTo>
                <a:lnTo>
                  <a:pt x="240074" y="1581665"/>
                </a:lnTo>
                <a:lnTo>
                  <a:pt x="377763" y="1472219"/>
                </a:lnTo>
                <a:lnTo>
                  <a:pt x="480148" y="1405140"/>
                </a:lnTo>
                <a:lnTo>
                  <a:pt x="617838" y="1327469"/>
                </a:lnTo>
                <a:lnTo>
                  <a:pt x="766119" y="1249798"/>
                </a:lnTo>
                <a:lnTo>
                  <a:pt x="942644" y="1165066"/>
                </a:lnTo>
                <a:lnTo>
                  <a:pt x="1172126" y="1062681"/>
                </a:lnTo>
                <a:lnTo>
                  <a:pt x="1415731" y="963827"/>
                </a:lnTo>
                <a:lnTo>
                  <a:pt x="1518116" y="921461"/>
                </a:lnTo>
                <a:lnTo>
                  <a:pt x="1694641" y="857912"/>
                </a:lnTo>
                <a:lnTo>
                  <a:pt x="1885288" y="790832"/>
                </a:lnTo>
                <a:lnTo>
                  <a:pt x="1994733" y="755527"/>
                </a:lnTo>
                <a:lnTo>
                  <a:pt x="2097118" y="723753"/>
                </a:lnTo>
                <a:lnTo>
                  <a:pt x="2263052" y="677856"/>
                </a:lnTo>
                <a:lnTo>
                  <a:pt x="2598449" y="593124"/>
                </a:lnTo>
                <a:lnTo>
                  <a:pt x="2859706" y="533106"/>
                </a:lnTo>
                <a:lnTo>
                  <a:pt x="3092719" y="476618"/>
                </a:lnTo>
                <a:lnTo>
                  <a:pt x="3332794" y="423660"/>
                </a:lnTo>
                <a:lnTo>
                  <a:pt x="3470483" y="402477"/>
                </a:lnTo>
                <a:lnTo>
                  <a:pt x="3752923" y="356581"/>
                </a:lnTo>
                <a:lnTo>
                  <a:pt x="3947101" y="324806"/>
                </a:lnTo>
                <a:lnTo>
                  <a:pt x="4049486" y="307154"/>
                </a:lnTo>
                <a:lnTo>
                  <a:pt x="4102443" y="285971"/>
                </a:lnTo>
                <a:lnTo>
                  <a:pt x="4162462" y="250666"/>
                </a:lnTo>
                <a:lnTo>
                  <a:pt x="4222480" y="201239"/>
                </a:lnTo>
                <a:lnTo>
                  <a:pt x="4261316" y="144750"/>
                </a:lnTo>
                <a:lnTo>
                  <a:pt x="4303682" y="70610"/>
                </a:lnTo>
                <a:lnTo>
                  <a:pt x="4321334" y="31774"/>
                </a:lnTo>
                <a:lnTo>
                  <a:pt x="4335456" y="10591"/>
                </a:lnTo>
                <a:lnTo>
                  <a:pt x="4353109" y="0"/>
                </a:lnTo>
                <a:lnTo>
                  <a:pt x="4370761" y="0"/>
                </a:lnTo>
                <a:lnTo>
                  <a:pt x="4377822" y="3530"/>
                </a:lnTo>
                <a:lnTo>
                  <a:pt x="4381353" y="10591"/>
                </a:lnTo>
                <a:lnTo>
                  <a:pt x="4377822" y="67079"/>
                </a:lnTo>
                <a:lnTo>
                  <a:pt x="4367231" y="162403"/>
                </a:lnTo>
                <a:lnTo>
                  <a:pt x="4349578" y="261257"/>
                </a:lnTo>
                <a:lnTo>
                  <a:pt x="4331926" y="338928"/>
                </a:lnTo>
                <a:lnTo>
                  <a:pt x="4296621" y="437782"/>
                </a:lnTo>
                <a:lnTo>
                  <a:pt x="4247194" y="536636"/>
                </a:lnTo>
                <a:lnTo>
                  <a:pt x="4204828" y="603716"/>
                </a:lnTo>
                <a:lnTo>
                  <a:pt x="4180114" y="642551"/>
                </a:lnTo>
                <a:lnTo>
                  <a:pt x="4158931" y="653143"/>
                </a:lnTo>
                <a:lnTo>
                  <a:pt x="4130687" y="656673"/>
                </a:lnTo>
                <a:lnTo>
                  <a:pt x="4102443" y="635490"/>
                </a:lnTo>
                <a:lnTo>
                  <a:pt x="4067138" y="617838"/>
                </a:lnTo>
                <a:lnTo>
                  <a:pt x="4021241" y="603716"/>
                </a:lnTo>
                <a:lnTo>
                  <a:pt x="3957692" y="593124"/>
                </a:lnTo>
                <a:lnTo>
                  <a:pt x="3858838" y="600185"/>
                </a:lnTo>
                <a:lnTo>
                  <a:pt x="3495197" y="646082"/>
                </a:lnTo>
                <a:lnTo>
                  <a:pt x="3353977" y="660204"/>
                </a:lnTo>
                <a:lnTo>
                  <a:pt x="2623163" y="81201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9ACB8AF-C12E-439C-BF84-F7B810956D4E}"/>
              </a:ext>
            </a:extLst>
          </p:cNvPr>
          <p:cNvSpPr/>
          <p:nvPr/>
        </p:nvSpPr>
        <p:spPr>
          <a:xfrm>
            <a:off x="7753350" y="4686300"/>
            <a:ext cx="636588" cy="1081088"/>
          </a:xfrm>
          <a:custGeom>
            <a:avLst/>
            <a:gdLst>
              <a:gd name="connsiteX0" fmla="*/ 571500 w 635794"/>
              <a:gd name="connsiteY0" fmla="*/ 338138 h 1081088"/>
              <a:gd name="connsiteX1" fmla="*/ 528638 w 635794"/>
              <a:gd name="connsiteY1" fmla="*/ 533400 h 1081088"/>
              <a:gd name="connsiteX2" fmla="*/ 502444 w 635794"/>
              <a:gd name="connsiteY2" fmla="*/ 664369 h 1081088"/>
              <a:gd name="connsiteX3" fmla="*/ 481013 w 635794"/>
              <a:gd name="connsiteY3" fmla="*/ 759619 h 1081088"/>
              <a:gd name="connsiteX4" fmla="*/ 473869 w 635794"/>
              <a:gd name="connsiteY4" fmla="*/ 802481 h 1081088"/>
              <a:gd name="connsiteX5" fmla="*/ 469106 w 635794"/>
              <a:gd name="connsiteY5" fmla="*/ 1081088 h 1081088"/>
              <a:gd name="connsiteX6" fmla="*/ 0 w 635794"/>
              <a:gd name="connsiteY6" fmla="*/ 638175 h 1081088"/>
              <a:gd name="connsiteX7" fmla="*/ 188119 w 635794"/>
              <a:gd name="connsiteY7" fmla="*/ 659606 h 1081088"/>
              <a:gd name="connsiteX8" fmla="*/ 223838 w 635794"/>
              <a:gd name="connsiteY8" fmla="*/ 659606 h 1081088"/>
              <a:gd name="connsiteX9" fmla="*/ 264319 w 635794"/>
              <a:gd name="connsiteY9" fmla="*/ 652463 h 1081088"/>
              <a:gd name="connsiteX10" fmla="*/ 283369 w 635794"/>
              <a:gd name="connsiteY10" fmla="*/ 635794 h 1081088"/>
              <a:gd name="connsiteX11" fmla="*/ 340519 w 635794"/>
              <a:gd name="connsiteY11" fmla="*/ 528638 h 1081088"/>
              <a:gd name="connsiteX12" fmla="*/ 423863 w 635794"/>
              <a:gd name="connsiteY12" fmla="*/ 369094 h 1081088"/>
              <a:gd name="connsiteX13" fmla="*/ 495300 w 635794"/>
              <a:gd name="connsiteY13" fmla="*/ 216694 h 1081088"/>
              <a:gd name="connsiteX14" fmla="*/ 542925 w 635794"/>
              <a:gd name="connsiteY14" fmla="*/ 116681 h 1081088"/>
              <a:gd name="connsiteX15" fmla="*/ 576263 w 635794"/>
              <a:gd name="connsiteY15" fmla="*/ 45244 h 1081088"/>
              <a:gd name="connsiteX16" fmla="*/ 590550 w 635794"/>
              <a:gd name="connsiteY16" fmla="*/ 14288 h 1081088"/>
              <a:gd name="connsiteX17" fmla="*/ 602456 w 635794"/>
              <a:gd name="connsiteY17" fmla="*/ 4763 h 1081088"/>
              <a:gd name="connsiteX18" fmla="*/ 611981 w 635794"/>
              <a:gd name="connsiteY18" fmla="*/ 0 h 1081088"/>
              <a:gd name="connsiteX19" fmla="*/ 623888 w 635794"/>
              <a:gd name="connsiteY19" fmla="*/ 0 h 1081088"/>
              <a:gd name="connsiteX20" fmla="*/ 631031 w 635794"/>
              <a:gd name="connsiteY20" fmla="*/ 4763 h 1081088"/>
              <a:gd name="connsiteX21" fmla="*/ 635794 w 635794"/>
              <a:gd name="connsiteY21" fmla="*/ 26194 h 1081088"/>
              <a:gd name="connsiteX22" fmla="*/ 633413 w 635794"/>
              <a:gd name="connsiteY22" fmla="*/ 78581 h 1081088"/>
              <a:gd name="connsiteX23" fmla="*/ 595313 w 635794"/>
              <a:gd name="connsiteY23" fmla="*/ 240506 h 1081088"/>
              <a:gd name="connsiteX24" fmla="*/ 571500 w 635794"/>
              <a:gd name="connsiteY24" fmla="*/ 338138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35794" h="1081088">
                <a:moveTo>
                  <a:pt x="571500" y="338138"/>
                </a:moveTo>
                <a:lnTo>
                  <a:pt x="528638" y="533400"/>
                </a:lnTo>
                <a:lnTo>
                  <a:pt x="502444" y="664369"/>
                </a:lnTo>
                <a:lnTo>
                  <a:pt x="481013" y="759619"/>
                </a:lnTo>
                <a:lnTo>
                  <a:pt x="473869" y="802481"/>
                </a:lnTo>
                <a:cubicBezTo>
                  <a:pt x="472281" y="895350"/>
                  <a:pt x="470694" y="988219"/>
                  <a:pt x="469106" y="1081088"/>
                </a:cubicBezTo>
                <a:lnTo>
                  <a:pt x="0" y="638175"/>
                </a:lnTo>
                <a:lnTo>
                  <a:pt x="188119" y="659606"/>
                </a:lnTo>
                <a:lnTo>
                  <a:pt x="223838" y="659606"/>
                </a:lnTo>
                <a:lnTo>
                  <a:pt x="264319" y="652463"/>
                </a:lnTo>
                <a:lnTo>
                  <a:pt x="283369" y="635794"/>
                </a:lnTo>
                <a:lnTo>
                  <a:pt x="340519" y="528638"/>
                </a:lnTo>
                <a:lnTo>
                  <a:pt x="423863" y="369094"/>
                </a:lnTo>
                <a:lnTo>
                  <a:pt x="495300" y="216694"/>
                </a:lnTo>
                <a:lnTo>
                  <a:pt x="542925" y="116681"/>
                </a:lnTo>
                <a:lnTo>
                  <a:pt x="576263" y="45244"/>
                </a:lnTo>
                <a:lnTo>
                  <a:pt x="590550" y="14288"/>
                </a:lnTo>
                <a:lnTo>
                  <a:pt x="602456" y="4763"/>
                </a:lnTo>
                <a:lnTo>
                  <a:pt x="611981" y="0"/>
                </a:lnTo>
                <a:lnTo>
                  <a:pt x="623888" y="0"/>
                </a:lnTo>
                <a:lnTo>
                  <a:pt x="631031" y="4763"/>
                </a:lnTo>
                <a:lnTo>
                  <a:pt x="635794" y="26194"/>
                </a:lnTo>
                <a:lnTo>
                  <a:pt x="633413" y="78581"/>
                </a:lnTo>
                <a:lnTo>
                  <a:pt x="595313" y="240506"/>
                </a:lnTo>
                <a:lnTo>
                  <a:pt x="571500" y="3381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12B323D-4381-44DF-9D6D-AA438E088435}"/>
              </a:ext>
            </a:extLst>
          </p:cNvPr>
          <p:cNvSpPr/>
          <p:nvPr/>
        </p:nvSpPr>
        <p:spPr>
          <a:xfrm rot="16200000">
            <a:off x="5864225" y="3508375"/>
            <a:ext cx="2647950" cy="1562100"/>
          </a:xfrm>
          <a:custGeom>
            <a:avLst/>
            <a:gdLst>
              <a:gd name="connsiteX0" fmla="*/ 1440657 w 2647950"/>
              <a:gd name="connsiteY0" fmla="*/ 1214437 h 1562100"/>
              <a:gd name="connsiteX1" fmla="*/ 1228725 w 2647950"/>
              <a:gd name="connsiteY1" fmla="*/ 1123950 h 1562100"/>
              <a:gd name="connsiteX2" fmla="*/ 1040607 w 2647950"/>
              <a:gd name="connsiteY2" fmla="*/ 1031081 h 1562100"/>
              <a:gd name="connsiteX3" fmla="*/ 823913 w 2647950"/>
              <a:gd name="connsiteY3" fmla="*/ 931069 h 1562100"/>
              <a:gd name="connsiteX4" fmla="*/ 726282 w 2647950"/>
              <a:gd name="connsiteY4" fmla="*/ 859631 h 1562100"/>
              <a:gd name="connsiteX5" fmla="*/ 635794 w 2647950"/>
              <a:gd name="connsiteY5" fmla="*/ 785812 h 1562100"/>
              <a:gd name="connsiteX6" fmla="*/ 569119 w 2647950"/>
              <a:gd name="connsiteY6" fmla="*/ 728662 h 1562100"/>
              <a:gd name="connsiteX7" fmla="*/ 473869 w 2647950"/>
              <a:gd name="connsiteY7" fmla="*/ 640556 h 1562100"/>
              <a:gd name="connsiteX8" fmla="*/ 371475 w 2647950"/>
              <a:gd name="connsiteY8" fmla="*/ 538162 h 1562100"/>
              <a:gd name="connsiteX9" fmla="*/ 273844 w 2647950"/>
              <a:gd name="connsiteY9" fmla="*/ 428625 h 1562100"/>
              <a:gd name="connsiteX10" fmla="*/ 188119 w 2647950"/>
              <a:gd name="connsiteY10" fmla="*/ 326231 h 1562100"/>
              <a:gd name="connsiteX11" fmla="*/ 97632 w 2647950"/>
              <a:gd name="connsiteY11" fmla="*/ 197644 h 1562100"/>
              <a:gd name="connsiteX12" fmla="*/ 47625 w 2647950"/>
              <a:gd name="connsiteY12" fmla="*/ 123825 h 1562100"/>
              <a:gd name="connsiteX13" fmla="*/ 16669 w 2647950"/>
              <a:gd name="connsiteY13" fmla="*/ 66675 h 1562100"/>
              <a:gd name="connsiteX14" fmla="*/ 4763 w 2647950"/>
              <a:gd name="connsiteY14" fmla="*/ 38100 h 1562100"/>
              <a:gd name="connsiteX15" fmla="*/ 0 w 2647950"/>
              <a:gd name="connsiteY15" fmla="*/ 26194 h 1562100"/>
              <a:gd name="connsiteX16" fmla="*/ 2382 w 2647950"/>
              <a:gd name="connsiteY16" fmla="*/ 9525 h 1562100"/>
              <a:gd name="connsiteX17" fmla="*/ 14288 w 2647950"/>
              <a:gd name="connsiteY17" fmla="*/ 0 h 1562100"/>
              <a:gd name="connsiteX18" fmla="*/ 40482 w 2647950"/>
              <a:gd name="connsiteY18" fmla="*/ 2381 h 1562100"/>
              <a:gd name="connsiteX19" fmla="*/ 64294 w 2647950"/>
              <a:gd name="connsiteY19" fmla="*/ 16669 h 1562100"/>
              <a:gd name="connsiteX20" fmla="*/ 121444 w 2647950"/>
              <a:gd name="connsiteY20" fmla="*/ 88106 h 1562100"/>
              <a:gd name="connsiteX21" fmla="*/ 228600 w 2647950"/>
              <a:gd name="connsiteY21" fmla="*/ 195262 h 1562100"/>
              <a:gd name="connsiteX22" fmla="*/ 314325 w 2647950"/>
              <a:gd name="connsiteY22" fmla="*/ 280987 h 1562100"/>
              <a:gd name="connsiteX23" fmla="*/ 376238 w 2647950"/>
              <a:gd name="connsiteY23" fmla="*/ 335756 h 1562100"/>
              <a:gd name="connsiteX24" fmla="*/ 469107 w 2647950"/>
              <a:gd name="connsiteY24" fmla="*/ 414337 h 1562100"/>
              <a:gd name="connsiteX25" fmla="*/ 550069 w 2647950"/>
              <a:gd name="connsiteY25" fmla="*/ 476250 h 1562100"/>
              <a:gd name="connsiteX26" fmla="*/ 611982 w 2647950"/>
              <a:gd name="connsiteY26" fmla="*/ 523875 h 1562100"/>
              <a:gd name="connsiteX27" fmla="*/ 681038 w 2647950"/>
              <a:gd name="connsiteY27" fmla="*/ 571500 h 1562100"/>
              <a:gd name="connsiteX28" fmla="*/ 764382 w 2647950"/>
              <a:gd name="connsiteY28" fmla="*/ 626269 h 1562100"/>
              <a:gd name="connsiteX29" fmla="*/ 869157 w 2647950"/>
              <a:gd name="connsiteY29" fmla="*/ 690562 h 1562100"/>
              <a:gd name="connsiteX30" fmla="*/ 966788 w 2647950"/>
              <a:gd name="connsiteY30" fmla="*/ 745331 h 1562100"/>
              <a:gd name="connsiteX31" fmla="*/ 1102519 w 2647950"/>
              <a:gd name="connsiteY31" fmla="*/ 819150 h 1562100"/>
              <a:gd name="connsiteX32" fmla="*/ 1326357 w 2647950"/>
              <a:gd name="connsiteY32" fmla="*/ 919162 h 1562100"/>
              <a:gd name="connsiteX33" fmla="*/ 1445419 w 2647950"/>
              <a:gd name="connsiteY33" fmla="*/ 976312 h 1562100"/>
              <a:gd name="connsiteX34" fmla="*/ 1538288 w 2647950"/>
              <a:gd name="connsiteY34" fmla="*/ 1014412 h 1562100"/>
              <a:gd name="connsiteX35" fmla="*/ 1626394 w 2647950"/>
              <a:gd name="connsiteY35" fmla="*/ 1050131 h 1562100"/>
              <a:gd name="connsiteX36" fmla="*/ 1745457 w 2647950"/>
              <a:gd name="connsiteY36" fmla="*/ 1088231 h 1562100"/>
              <a:gd name="connsiteX37" fmla="*/ 1866900 w 2647950"/>
              <a:gd name="connsiteY37" fmla="*/ 1123950 h 1562100"/>
              <a:gd name="connsiteX38" fmla="*/ 1985963 w 2647950"/>
              <a:gd name="connsiteY38" fmla="*/ 1154906 h 1562100"/>
              <a:gd name="connsiteX39" fmla="*/ 2116932 w 2647950"/>
              <a:gd name="connsiteY39" fmla="*/ 1181100 h 1562100"/>
              <a:gd name="connsiteX40" fmla="*/ 2202657 w 2647950"/>
              <a:gd name="connsiteY40" fmla="*/ 1193006 h 1562100"/>
              <a:gd name="connsiteX41" fmla="*/ 2264569 w 2647950"/>
              <a:gd name="connsiteY41" fmla="*/ 1200150 h 1562100"/>
              <a:gd name="connsiteX42" fmla="*/ 2338388 w 2647950"/>
              <a:gd name="connsiteY42" fmla="*/ 1200150 h 1562100"/>
              <a:gd name="connsiteX43" fmla="*/ 2421732 w 2647950"/>
              <a:gd name="connsiteY43" fmla="*/ 1193006 h 1562100"/>
              <a:gd name="connsiteX44" fmla="*/ 2533650 w 2647950"/>
              <a:gd name="connsiteY44" fmla="*/ 1171575 h 1562100"/>
              <a:gd name="connsiteX45" fmla="*/ 2597944 w 2647950"/>
              <a:gd name="connsiteY45" fmla="*/ 1150144 h 1562100"/>
              <a:gd name="connsiteX46" fmla="*/ 2626519 w 2647950"/>
              <a:gd name="connsiteY46" fmla="*/ 1140619 h 1562100"/>
              <a:gd name="connsiteX47" fmla="*/ 2638425 w 2647950"/>
              <a:gd name="connsiteY47" fmla="*/ 1138237 h 1562100"/>
              <a:gd name="connsiteX48" fmla="*/ 2647950 w 2647950"/>
              <a:gd name="connsiteY48" fmla="*/ 1145381 h 1562100"/>
              <a:gd name="connsiteX49" fmla="*/ 2645569 w 2647950"/>
              <a:gd name="connsiteY49" fmla="*/ 1164431 h 1562100"/>
              <a:gd name="connsiteX50" fmla="*/ 2628900 w 2647950"/>
              <a:gd name="connsiteY50" fmla="*/ 1200150 h 1562100"/>
              <a:gd name="connsiteX51" fmla="*/ 2586038 w 2647950"/>
              <a:gd name="connsiteY51" fmla="*/ 1254919 h 1562100"/>
              <a:gd name="connsiteX52" fmla="*/ 2516982 w 2647950"/>
              <a:gd name="connsiteY52" fmla="*/ 1345406 h 1562100"/>
              <a:gd name="connsiteX53" fmla="*/ 2486025 w 2647950"/>
              <a:gd name="connsiteY53" fmla="*/ 1383506 h 1562100"/>
              <a:gd name="connsiteX54" fmla="*/ 2426494 w 2647950"/>
              <a:gd name="connsiteY54" fmla="*/ 1452562 h 1562100"/>
              <a:gd name="connsiteX55" fmla="*/ 2369344 w 2647950"/>
              <a:gd name="connsiteY55" fmla="*/ 1507331 h 1562100"/>
              <a:gd name="connsiteX56" fmla="*/ 2321719 w 2647950"/>
              <a:gd name="connsiteY56" fmla="*/ 1545431 h 1562100"/>
              <a:gd name="connsiteX57" fmla="*/ 2293144 w 2647950"/>
              <a:gd name="connsiteY57" fmla="*/ 1559719 h 1562100"/>
              <a:gd name="connsiteX58" fmla="*/ 2269332 w 2647950"/>
              <a:gd name="connsiteY58" fmla="*/ 1562100 h 1562100"/>
              <a:gd name="connsiteX59" fmla="*/ 2250282 w 2647950"/>
              <a:gd name="connsiteY59" fmla="*/ 1557337 h 1562100"/>
              <a:gd name="connsiteX60" fmla="*/ 2238375 w 2647950"/>
              <a:gd name="connsiteY60" fmla="*/ 1547812 h 1562100"/>
              <a:gd name="connsiteX61" fmla="*/ 2219325 w 2647950"/>
              <a:gd name="connsiteY61" fmla="*/ 1533525 h 1562100"/>
              <a:gd name="connsiteX62" fmla="*/ 2195513 w 2647950"/>
              <a:gd name="connsiteY62" fmla="*/ 1502569 h 1562100"/>
              <a:gd name="connsiteX63" fmla="*/ 2171700 w 2647950"/>
              <a:gd name="connsiteY63" fmla="*/ 1476375 h 1562100"/>
              <a:gd name="connsiteX64" fmla="*/ 2135982 w 2647950"/>
              <a:gd name="connsiteY64" fmla="*/ 1447800 h 1562100"/>
              <a:gd name="connsiteX65" fmla="*/ 2078832 w 2647950"/>
              <a:gd name="connsiteY65" fmla="*/ 1419225 h 1562100"/>
              <a:gd name="connsiteX66" fmla="*/ 1785938 w 2647950"/>
              <a:gd name="connsiteY66" fmla="*/ 1335881 h 1562100"/>
              <a:gd name="connsiteX67" fmla="*/ 1440657 w 2647950"/>
              <a:gd name="connsiteY67" fmla="*/ 1214437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647950" h="1562100">
                <a:moveTo>
                  <a:pt x="1440657" y="1214437"/>
                </a:moveTo>
                <a:lnTo>
                  <a:pt x="1228725" y="1123950"/>
                </a:lnTo>
                <a:lnTo>
                  <a:pt x="1040607" y="1031081"/>
                </a:lnTo>
                <a:lnTo>
                  <a:pt x="823913" y="931069"/>
                </a:lnTo>
                <a:lnTo>
                  <a:pt x="726282" y="859631"/>
                </a:lnTo>
                <a:lnTo>
                  <a:pt x="635794" y="785812"/>
                </a:lnTo>
                <a:lnTo>
                  <a:pt x="569119" y="728662"/>
                </a:lnTo>
                <a:lnTo>
                  <a:pt x="473869" y="640556"/>
                </a:lnTo>
                <a:lnTo>
                  <a:pt x="371475" y="538162"/>
                </a:lnTo>
                <a:lnTo>
                  <a:pt x="273844" y="428625"/>
                </a:lnTo>
                <a:lnTo>
                  <a:pt x="188119" y="326231"/>
                </a:lnTo>
                <a:lnTo>
                  <a:pt x="97632" y="197644"/>
                </a:lnTo>
                <a:lnTo>
                  <a:pt x="47625" y="123825"/>
                </a:lnTo>
                <a:lnTo>
                  <a:pt x="16669" y="66675"/>
                </a:lnTo>
                <a:lnTo>
                  <a:pt x="4763" y="38100"/>
                </a:lnTo>
                <a:lnTo>
                  <a:pt x="0" y="26194"/>
                </a:lnTo>
                <a:lnTo>
                  <a:pt x="2382" y="9525"/>
                </a:lnTo>
                <a:lnTo>
                  <a:pt x="14288" y="0"/>
                </a:lnTo>
                <a:lnTo>
                  <a:pt x="40482" y="2381"/>
                </a:lnTo>
                <a:lnTo>
                  <a:pt x="64294" y="16669"/>
                </a:lnTo>
                <a:lnTo>
                  <a:pt x="121444" y="88106"/>
                </a:lnTo>
                <a:lnTo>
                  <a:pt x="228600" y="195262"/>
                </a:lnTo>
                <a:lnTo>
                  <a:pt x="314325" y="280987"/>
                </a:lnTo>
                <a:lnTo>
                  <a:pt x="376238" y="335756"/>
                </a:lnTo>
                <a:lnTo>
                  <a:pt x="469107" y="414337"/>
                </a:lnTo>
                <a:lnTo>
                  <a:pt x="550069" y="476250"/>
                </a:lnTo>
                <a:lnTo>
                  <a:pt x="611982" y="523875"/>
                </a:lnTo>
                <a:lnTo>
                  <a:pt x="681038" y="571500"/>
                </a:lnTo>
                <a:lnTo>
                  <a:pt x="764382" y="626269"/>
                </a:lnTo>
                <a:lnTo>
                  <a:pt x="869157" y="690562"/>
                </a:lnTo>
                <a:lnTo>
                  <a:pt x="966788" y="745331"/>
                </a:lnTo>
                <a:lnTo>
                  <a:pt x="1102519" y="819150"/>
                </a:lnTo>
                <a:lnTo>
                  <a:pt x="1326357" y="919162"/>
                </a:lnTo>
                <a:lnTo>
                  <a:pt x="1445419" y="976312"/>
                </a:lnTo>
                <a:lnTo>
                  <a:pt x="1538288" y="1014412"/>
                </a:lnTo>
                <a:lnTo>
                  <a:pt x="1626394" y="1050131"/>
                </a:lnTo>
                <a:lnTo>
                  <a:pt x="1745457" y="1088231"/>
                </a:lnTo>
                <a:lnTo>
                  <a:pt x="1866900" y="1123950"/>
                </a:lnTo>
                <a:lnTo>
                  <a:pt x="1985963" y="1154906"/>
                </a:lnTo>
                <a:lnTo>
                  <a:pt x="2116932" y="1181100"/>
                </a:lnTo>
                <a:lnTo>
                  <a:pt x="2202657" y="1193006"/>
                </a:lnTo>
                <a:lnTo>
                  <a:pt x="2264569" y="1200150"/>
                </a:lnTo>
                <a:lnTo>
                  <a:pt x="2338388" y="1200150"/>
                </a:lnTo>
                <a:lnTo>
                  <a:pt x="2421732" y="1193006"/>
                </a:lnTo>
                <a:lnTo>
                  <a:pt x="2533650" y="1171575"/>
                </a:lnTo>
                <a:lnTo>
                  <a:pt x="2597944" y="1150144"/>
                </a:lnTo>
                <a:cubicBezTo>
                  <a:pt x="2624884" y="1140348"/>
                  <a:pt x="2614847" y="1140619"/>
                  <a:pt x="2626519" y="1140619"/>
                </a:cubicBezTo>
                <a:lnTo>
                  <a:pt x="2638425" y="1138237"/>
                </a:lnTo>
                <a:lnTo>
                  <a:pt x="2647950" y="1145381"/>
                </a:lnTo>
                <a:lnTo>
                  <a:pt x="2645569" y="1164431"/>
                </a:lnTo>
                <a:lnTo>
                  <a:pt x="2628900" y="1200150"/>
                </a:lnTo>
                <a:lnTo>
                  <a:pt x="2586038" y="1254919"/>
                </a:lnTo>
                <a:lnTo>
                  <a:pt x="2516982" y="1345406"/>
                </a:lnTo>
                <a:lnTo>
                  <a:pt x="2486025" y="1383506"/>
                </a:lnTo>
                <a:lnTo>
                  <a:pt x="2426494" y="1452562"/>
                </a:lnTo>
                <a:lnTo>
                  <a:pt x="2369344" y="1507331"/>
                </a:lnTo>
                <a:lnTo>
                  <a:pt x="2321719" y="1545431"/>
                </a:lnTo>
                <a:lnTo>
                  <a:pt x="2293144" y="1559719"/>
                </a:lnTo>
                <a:lnTo>
                  <a:pt x="2269332" y="1562100"/>
                </a:lnTo>
                <a:lnTo>
                  <a:pt x="2250282" y="1557337"/>
                </a:lnTo>
                <a:lnTo>
                  <a:pt x="2238375" y="1547812"/>
                </a:lnTo>
                <a:lnTo>
                  <a:pt x="2219325" y="1533525"/>
                </a:lnTo>
                <a:lnTo>
                  <a:pt x="2195513" y="1502569"/>
                </a:lnTo>
                <a:lnTo>
                  <a:pt x="2171700" y="1476375"/>
                </a:lnTo>
                <a:lnTo>
                  <a:pt x="2135982" y="1447800"/>
                </a:lnTo>
                <a:lnTo>
                  <a:pt x="2078832" y="1419225"/>
                </a:lnTo>
                <a:lnTo>
                  <a:pt x="1785938" y="1335881"/>
                </a:lnTo>
                <a:lnTo>
                  <a:pt x="1440657" y="1214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2CFAEDA9-238B-43EC-92A0-5FFF0D1BA8A1}"/>
              </a:ext>
            </a:extLst>
          </p:cNvPr>
          <p:cNvGrpSpPr/>
          <p:nvPr/>
        </p:nvGrpSpPr>
        <p:grpSpPr>
          <a:xfrm>
            <a:off x="3741740" y="1493839"/>
            <a:ext cx="4648198" cy="4481511"/>
            <a:chOff x="3741740" y="1493839"/>
            <a:chExt cx="4648198" cy="4481511"/>
          </a:xfrm>
        </p:grpSpPr>
        <p:sp>
          <p:nvSpPr>
            <p:cNvPr id="51" name="フリーフォーム 6">
              <a:extLst>
                <a:ext uri="{FF2B5EF4-FFF2-40B4-BE49-F238E27FC236}">
                  <a16:creationId xmlns:a16="http://schemas.microsoft.com/office/drawing/2014/main" id="{25CDF23D-CD3F-41EB-9996-54603C3D7103}"/>
                </a:ext>
              </a:extLst>
            </p:cNvPr>
            <p:cNvSpPr/>
            <p:nvPr/>
          </p:nvSpPr>
          <p:spPr>
            <a:xfrm>
              <a:off x="4065590" y="1655763"/>
              <a:ext cx="863600" cy="615950"/>
            </a:xfrm>
            <a:custGeom>
              <a:avLst/>
              <a:gdLst>
                <a:gd name="connsiteX0" fmla="*/ 547687 w 864394"/>
                <a:gd name="connsiteY0" fmla="*/ 521494 h 616744"/>
                <a:gd name="connsiteX1" fmla="*/ 459581 w 864394"/>
                <a:gd name="connsiteY1" fmla="*/ 464344 h 616744"/>
                <a:gd name="connsiteX2" fmla="*/ 411956 w 864394"/>
                <a:gd name="connsiteY2" fmla="*/ 431006 h 616744"/>
                <a:gd name="connsiteX3" fmla="*/ 319087 w 864394"/>
                <a:gd name="connsiteY3" fmla="*/ 350044 h 616744"/>
                <a:gd name="connsiteX4" fmla="*/ 207169 w 864394"/>
                <a:gd name="connsiteY4" fmla="*/ 247650 h 616744"/>
                <a:gd name="connsiteX5" fmla="*/ 104775 w 864394"/>
                <a:gd name="connsiteY5" fmla="*/ 147637 h 616744"/>
                <a:gd name="connsiteX6" fmla="*/ 28575 w 864394"/>
                <a:gd name="connsiteY6" fmla="*/ 76200 h 616744"/>
                <a:gd name="connsiteX7" fmla="*/ 9525 w 864394"/>
                <a:gd name="connsiteY7" fmla="*/ 52387 h 616744"/>
                <a:gd name="connsiteX8" fmla="*/ 2381 w 864394"/>
                <a:gd name="connsiteY8" fmla="*/ 35719 h 616744"/>
                <a:gd name="connsiteX9" fmla="*/ 0 w 864394"/>
                <a:gd name="connsiteY9" fmla="*/ 21431 h 616744"/>
                <a:gd name="connsiteX10" fmla="*/ 2381 w 864394"/>
                <a:gd name="connsiteY10" fmla="*/ 9525 h 616744"/>
                <a:gd name="connsiteX11" fmla="*/ 14287 w 864394"/>
                <a:gd name="connsiteY11" fmla="*/ 2381 h 616744"/>
                <a:gd name="connsiteX12" fmla="*/ 40481 w 864394"/>
                <a:gd name="connsiteY12" fmla="*/ 0 h 616744"/>
                <a:gd name="connsiteX13" fmla="*/ 78581 w 864394"/>
                <a:gd name="connsiteY13" fmla="*/ 14287 h 616744"/>
                <a:gd name="connsiteX14" fmla="*/ 135731 w 864394"/>
                <a:gd name="connsiteY14" fmla="*/ 45244 h 616744"/>
                <a:gd name="connsiteX15" fmla="*/ 226219 w 864394"/>
                <a:gd name="connsiteY15" fmla="*/ 88106 h 616744"/>
                <a:gd name="connsiteX16" fmla="*/ 300037 w 864394"/>
                <a:gd name="connsiteY16" fmla="*/ 119062 h 616744"/>
                <a:gd name="connsiteX17" fmla="*/ 390525 w 864394"/>
                <a:gd name="connsiteY17" fmla="*/ 152400 h 616744"/>
                <a:gd name="connsiteX18" fmla="*/ 450056 w 864394"/>
                <a:gd name="connsiteY18" fmla="*/ 173831 h 616744"/>
                <a:gd name="connsiteX19" fmla="*/ 514350 w 864394"/>
                <a:gd name="connsiteY19" fmla="*/ 190500 h 616744"/>
                <a:gd name="connsiteX20" fmla="*/ 609600 w 864394"/>
                <a:gd name="connsiteY20" fmla="*/ 207169 h 616744"/>
                <a:gd name="connsiteX21" fmla="*/ 690562 w 864394"/>
                <a:gd name="connsiteY21" fmla="*/ 211931 h 616744"/>
                <a:gd name="connsiteX22" fmla="*/ 702469 w 864394"/>
                <a:gd name="connsiteY22" fmla="*/ 221456 h 616744"/>
                <a:gd name="connsiteX23" fmla="*/ 745331 w 864394"/>
                <a:gd name="connsiteY23" fmla="*/ 271462 h 616744"/>
                <a:gd name="connsiteX24" fmla="*/ 783431 w 864394"/>
                <a:gd name="connsiteY24" fmla="*/ 319087 h 616744"/>
                <a:gd name="connsiteX25" fmla="*/ 809625 w 864394"/>
                <a:gd name="connsiteY25" fmla="*/ 357187 h 616744"/>
                <a:gd name="connsiteX26" fmla="*/ 833437 w 864394"/>
                <a:gd name="connsiteY26" fmla="*/ 395287 h 616744"/>
                <a:gd name="connsiteX27" fmla="*/ 850106 w 864394"/>
                <a:gd name="connsiteY27" fmla="*/ 428625 h 616744"/>
                <a:gd name="connsiteX28" fmla="*/ 859631 w 864394"/>
                <a:gd name="connsiteY28" fmla="*/ 459581 h 616744"/>
                <a:gd name="connsiteX29" fmla="*/ 864394 w 864394"/>
                <a:gd name="connsiteY29" fmla="*/ 488156 h 616744"/>
                <a:gd name="connsiteX30" fmla="*/ 862012 w 864394"/>
                <a:gd name="connsiteY30" fmla="*/ 519112 h 616744"/>
                <a:gd name="connsiteX31" fmla="*/ 854869 w 864394"/>
                <a:gd name="connsiteY31" fmla="*/ 561975 h 616744"/>
                <a:gd name="connsiteX32" fmla="*/ 842962 w 864394"/>
                <a:gd name="connsiteY32" fmla="*/ 585787 h 616744"/>
                <a:gd name="connsiteX33" fmla="*/ 823912 w 864394"/>
                <a:gd name="connsiteY33" fmla="*/ 600075 h 616744"/>
                <a:gd name="connsiteX34" fmla="*/ 800100 w 864394"/>
                <a:gd name="connsiteY34" fmla="*/ 611981 h 616744"/>
                <a:gd name="connsiteX35" fmla="*/ 769144 w 864394"/>
                <a:gd name="connsiteY35" fmla="*/ 616744 h 616744"/>
                <a:gd name="connsiteX36" fmla="*/ 716756 w 864394"/>
                <a:gd name="connsiteY36" fmla="*/ 614362 h 616744"/>
                <a:gd name="connsiteX37" fmla="*/ 676275 w 864394"/>
                <a:gd name="connsiteY37" fmla="*/ 600075 h 616744"/>
                <a:gd name="connsiteX38" fmla="*/ 547687 w 864394"/>
                <a:gd name="connsiteY38" fmla="*/ 521494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4394" h="616744">
                  <a:moveTo>
                    <a:pt x="547687" y="521494"/>
                  </a:moveTo>
                  <a:lnTo>
                    <a:pt x="459581" y="464344"/>
                  </a:lnTo>
                  <a:lnTo>
                    <a:pt x="411956" y="431006"/>
                  </a:lnTo>
                  <a:lnTo>
                    <a:pt x="319087" y="350044"/>
                  </a:lnTo>
                  <a:lnTo>
                    <a:pt x="207169" y="247650"/>
                  </a:lnTo>
                  <a:lnTo>
                    <a:pt x="104775" y="147637"/>
                  </a:lnTo>
                  <a:lnTo>
                    <a:pt x="28575" y="76200"/>
                  </a:lnTo>
                  <a:lnTo>
                    <a:pt x="9525" y="52387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78581" y="14287"/>
                  </a:lnTo>
                  <a:lnTo>
                    <a:pt x="135731" y="45244"/>
                  </a:lnTo>
                  <a:lnTo>
                    <a:pt x="226219" y="88106"/>
                  </a:lnTo>
                  <a:lnTo>
                    <a:pt x="300037" y="119062"/>
                  </a:lnTo>
                  <a:lnTo>
                    <a:pt x="390525" y="152400"/>
                  </a:lnTo>
                  <a:lnTo>
                    <a:pt x="450056" y="173831"/>
                  </a:lnTo>
                  <a:lnTo>
                    <a:pt x="514350" y="190500"/>
                  </a:lnTo>
                  <a:lnTo>
                    <a:pt x="609600" y="207169"/>
                  </a:lnTo>
                  <a:lnTo>
                    <a:pt x="690562" y="211931"/>
                  </a:lnTo>
                  <a:lnTo>
                    <a:pt x="702469" y="221456"/>
                  </a:lnTo>
                  <a:lnTo>
                    <a:pt x="745331" y="271462"/>
                  </a:lnTo>
                  <a:lnTo>
                    <a:pt x="783431" y="319087"/>
                  </a:lnTo>
                  <a:lnTo>
                    <a:pt x="809625" y="357187"/>
                  </a:lnTo>
                  <a:lnTo>
                    <a:pt x="833437" y="395287"/>
                  </a:lnTo>
                  <a:lnTo>
                    <a:pt x="850106" y="428625"/>
                  </a:lnTo>
                  <a:lnTo>
                    <a:pt x="859631" y="459581"/>
                  </a:lnTo>
                  <a:lnTo>
                    <a:pt x="864394" y="488156"/>
                  </a:lnTo>
                  <a:lnTo>
                    <a:pt x="862012" y="519112"/>
                  </a:lnTo>
                  <a:lnTo>
                    <a:pt x="854869" y="561975"/>
                  </a:lnTo>
                  <a:lnTo>
                    <a:pt x="842962" y="585787"/>
                  </a:lnTo>
                  <a:lnTo>
                    <a:pt x="823912" y="600075"/>
                  </a:lnTo>
                  <a:lnTo>
                    <a:pt x="800100" y="611981"/>
                  </a:lnTo>
                  <a:lnTo>
                    <a:pt x="769144" y="616744"/>
                  </a:lnTo>
                  <a:lnTo>
                    <a:pt x="716756" y="614362"/>
                  </a:lnTo>
                  <a:lnTo>
                    <a:pt x="676275" y="600075"/>
                  </a:lnTo>
                  <a:lnTo>
                    <a:pt x="547687" y="5214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">
              <a:extLst>
                <a:ext uri="{FF2B5EF4-FFF2-40B4-BE49-F238E27FC236}">
                  <a16:creationId xmlns:a16="http://schemas.microsoft.com/office/drawing/2014/main" id="{CBF79F20-F48A-4E16-98D1-5EEC3C14F0D1}"/>
                </a:ext>
              </a:extLst>
            </p:cNvPr>
            <p:cNvSpPr/>
            <p:nvPr/>
          </p:nvSpPr>
          <p:spPr>
            <a:xfrm>
              <a:off x="3775078" y="2786063"/>
              <a:ext cx="866775" cy="660400"/>
            </a:xfrm>
            <a:custGeom>
              <a:avLst/>
              <a:gdLst>
                <a:gd name="connsiteX0" fmla="*/ 466725 w 866775"/>
                <a:gd name="connsiteY0" fmla="*/ 507206 h 659606"/>
                <a:gd name="connsiteX1" fmla="*/ 354807 w 866775"/>
                <a:gd name="connsiteY1" fmla="*/ 426243 h 659606"/>
                <a:gd name="connsiteX2" fmla="*/ 264319 w 866775"/>
                <a:gd name="connsiteY2" fmla="*/ 352425 h 659606"/>
                <a:gd name="connsiteX3" fmla="*/ 145257 w 866775"/>
                <a:gd name="connsiteY3" fmla="*/ 228600 h 659606"/>
                <a:gd name="connsiteX4" fmla="*/ 78582 w 866775"/>
                <a:gd name="connsiteY4" fmla="*/ 150018 h 659606"/>
                <a:gd name="connsiteX5" fmla="*/ 23813 w 866775"/>
                <a:gd name="connsiteY5" fmla="*/ 80962 h 659606"/>
                <a:gd name="connsiteX6" fmla="*/ 9525 w 866775"/>
                <a:gd name="connsiteY6" fmla="*/ 54768 h 659606"/>
                <a:gd name="connsiteX7" fmla="*/ 0 w 866775"/>
                <a:gd name="connsiteY7" fmla="*/ 26193 h 659606"/>
                <a:gd name="connsiteX8" fmla="*/ 2382 w 866775"/>
                <a:gd name="connsiteY8" fmla="*/ 7143 h 659606"/>
                <a:gd name="connsiteX9" fmla="*/ 16669 w 866775"/>
                <a:gd name="connsiteY9" fmla="*/ 0 h 659606"/>
                <a:gd name="connsiteX10" fmla="*/ 40482 w 866775"/>
                <a:gd name="connsiteY10" fmla="*/ 4762 h 659606"/>
                <a:gd name="connsiteX11" fmla="*/ 95250 w 866775"/>
                <a:gd name="connsiteY11" fmla="*/ 38100 h 659606"/>
                <a:gd name="connsiteX12" fmla="*/ 135732 w 866775"/>
                <a:gd name="connsiteY12" fmla="*/ 66675 h 659606"/>
                <a:gd name="connsiteX13" fmla="*/ 183357 w 866775"/>
                <a:gd name="connsiteY13" fmla="*/ 92868 h 659606"/>
                <a:gd name="connsiteX14" fmla="*/ 276225 w 866775"/>
                <a:gd name="connsiteY14" fmla="*/ 140493 h 659606"/>
                <a:gd name="connsiteX15" fmla="*/ 364332 w 866775"/>
                <a:gd name="connsiteY15" fmla="*/ 176212 h 659606"/>
                <a:gd name="connsiteX16" fmla="*/ 469107 w 866775"/>
                <a:gd name="connsiteY16" fmla="*/ 209550 h 659606"/>
                <a:gd name="connsiteX17" fmla="*/ 523875 w 866775"/>
                <a:gd name="connsiteY17" fmla="*/ 223837 h 659606"/>
                <a:gd name="connsiteX18" fmla="*/ 571500 w 866775"/>
                <a:gd name="connsiteY18" fmla="*/ 233362 h 659606"/>
                <a:gd name="connsiteX19" fmla="*/ 616744 w 866775"/>
                <a:gd name="connsiteY19" fmla="*/ 245268 h 659606"/>
                <a:gd name="connsiteX20" fmla="*/ 671513 w 866775"/>
                <a:gd name="connsiteY20" fmla="*/ 264318 h 659606"/>
                <a:gd name="connsiteX21" fmla="*/ 723900 w 866775"/>
                <a:gd name="connsiteY21" fmla="*/ 292893 h 659606"/>
                <a:gd name="connsiteX22" fmla="*/ 766763 w 866775"/>
                <a:gd name="connsiteY22" fmla="*/ 323850 h 659606"/>
                <a:gd name="connsiteX23" fmla="*/ 795338 w 866775"/>
                <a:gd name="connsiteY23" fmla="*/ 350043 h 659606"/>
                <a:gd name="connsiteX24" fmla="*/ 821532 w 866775"/>
                <a:gd name="connsiteY24" fmla="*/ 383381 h 659606"/>
                <a:gd name="connsiteX25" fmla="*/ 840582 w 866775"/>
                <a:gd name="connsiteY25" fmla="*/ 419100 h 659606"/>
                <a:gd name="connsiteX26" fmla="*/ 854869 w 866775"/>
                <a:gd name="connsiteY26" fmla="*/ 457200 h 659606"/>
                <a:gd name="connsiteX27" fmla="*/ 864394 w 866775"/>
                <a:gd name="connsiteY27" fmla="*/ 490537 h 659606"/>
                <a:gd name="connsiteX28" fmla="*/ 866775 w 866775"/>
                <a:gd name="connsiteY28" fmla="*/ 531018 h 659606"/>
                <a:gd name="connsiteX29" fmla="*/ 862013 w 866775"/>
                <a:gd name="connsiteY29" fmla="*/ 571500 h 659606"/>
                <a:gd name="connsiteX30" fmla="*/ 854869 w 866775"/>
                <a:gd name="connsiteY30" fmla="*/ 609600 h 659606"/>
                <a:gd name="connsiteX31" fmla="*/ 838200 w 866775"/>
                <a:gd name="connsiteY31" fmla="*/ 638175 h 659606"/>
                <a:gd name="connsiteX32" fmla="*/ 821532 w 866775"/>
                <a:gd name="connsiteY32" fmla="*/ 654843 h 659606"/>
                <a:gd name="connsiteX33" fmla="*/ 804863 w 866775"/>
                <a:gd name="connsiteY33" fmla="*/ 659606 h 659606"/>
                <a:gd name="connsiteX34" fmla="*/ 781050 w 866775"/>
                <a:gd name="connsiteY34" fmla="*/ 659606 h 659606"/>
                <a:gd name="connsiteX35" fmla="*/ 742950 w 866775"/>
                <a:gd name="connsiteY35" fmla="*/ 650081 h 659606"/>
                <a:gd name="connsiteX36" fmla="*/ 657225 w 866775"/>
                <a:gd name="connsiteY36" fmla="*/ 614362 h 659606"/>
                <a:gd name="connsiteX37" fmla="*/ 466725 w 866775"/>
                <a:gd name="connsiteY37" fmla="*/ 507206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6775" h="659606">
                  <a:moveTo>
                    <a:pt x="466725" y="507206"/>
                  </a:moveTo>
                  <a:lnTo>
                    <a:pt x="354807" y="426243"/>
                  </a:lnTo>
                  <a:lnTo>
                    <a:pt x="264319" y="352425"/>
                  </a:lnTo>
                  <a:lnTo>
                    <a:pt x="145257" y="228600"/>
                  </a:lnTo>
                  <a:lnTo>
                    <a:pt x="78582" y="150018"/>
                  </a:lnTo>
                  <a:lnTo>
                    <a:pt x="23813" y="80962"/>
                  </a:lnTo>
                  <a:lnTo>
                    <a:pt x="9525" y="54768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6669" y="0"/>
                  </a:lnTo>
                  <a:lnTo>
                    <a:pt x="40482" y="4762"/>
                  </a:lnTo>
                  <a:lnTo>
                    <a:pt x="95250" y="38100"/>
                  </a:lnTo>
                  <a:lnTo>
                    <a:pt x="135732" y="66675"/>
                  </a:lnTo>
                  <a:lnTo>
                    <a:pt x="183357" y="92868"/>
                  </a:lnTo>
                  <a:lnTo>
                    <a:pt x="276225" y="140493"/>
                  </a:lnTo>
                  <a:lnTo>
                    <a:pt x="364332" y="176212"/>
                  </a:lnTo>
                  <a:lnTo>
                    <a:pt x="469107" y="209550"/>
                  </a:lnTo>
                  <a:lnTo>
                    <a:pt x="523875" y="223837"/>
                  </a:lnTo>
                  <a:lnTo>
                    <a:pt x="571500" y="233362"/>
                  </a:lnTo>
                  <a:lnTo>
                    <a:pt x="616744" y="245268"/>
                  </a:lnTo>
                  <a:lnTo>
                    <a:pt x="671513" y="264318"/>
                  </a:lnTo>
                  <a:lnTo>
                    <a:pt x="723900" y="292893"/>
                  </a:lnTo>
                  <a:lnTo>
                    <a:pt x="766763" y="323850"/>
                  </a:lnTo>
                  <a:lnTo>
                    <a:pt x="795338" y="350043"/>
                  </a:lnTo>
                  <a:lnTo>
                    <a:pt x="821532" y="383381"/>
                  </a:lnTo>
                  <a:lnTo>
                    <a:pt x="840582" y="419100"/>
                  </a:lnTo>
                  <a:lnTo>
                    <a:pt x="854869" y="457200"/>
                  </a:lnTo>
                  <a:lnTo>
                    <a:pt x="864394" y="490537"/>
                  </a:lnTo>
                  <a:lnTo>
                    <a:pt x="866775" y="531018"/>
                  </a:lnTo>
                  <a:lnTo>
                    <a:pt x="862013" y="571500"/>
                  </a:lnTo>
                  <a:lnTo>
                    <a:pt x="854869" y="609600"/>
                  </a:lnTo>
                  <a:lnTo>
                    <a:pt x="838200" y="638175"/>
                  </a:lnTo>
                  <a:lnTo>
                    <a:pt x="821532" y="654843"/>
                  </a:lnTo>
                  <a:lnTo>
                    <a:pt x="804863" y="659606"/>
                  </a:lnTo>
                  <a:lnTo>
                    <a:pt x="781050" y="659606"/>
                  </a:lnTo>
                  <a:lnTo>
                    <a:pt x="742950" y="650081"/>
                  </a:lnTo>
                  <a:lnTo>
                    <a:pt x="657225" y="614362"/>
                  </a:lnTo>
                  <a:lnTo>
                    <a:pt x="466725" y="5072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8">
              <a:extLst>
                <a:ext uri="{FF2B5EF4-FFF2-40B4-BE49-F238E27FC236}">
                  <a16:creationId xmlns:a16="http://schemas.microsoft.com/office/drawing/2014/main" id="{F153CAA5-714D-45FB-A457-E3A09B0E7A1C}"/>
                </a:ext>
              </a:extLst>
            </p:cNvPr>
            <p:cNvSpPr/>
            <p:nvPr/>
          </p:nvSpPr>
          <p:spPr>
            <a:xfrm>
              <a:off x="3741740" y="5095876"/>
              <a:ext cx="452437" cy="633413"/>
            </a:xfrm>
            <a:custGeom>
              <a:avLst/>
              <a:gdLst>
                <a:gd name="connsiteX0" fmla="*/ 223837 w 452437"/>
                <a:gd name="connsiteY0" fmla="*/ 516731 h 633413"/>
                <a:gd name="connsiteX1" fmla="*/ 169069 w 452437"/>
                <a:gd name="connsiteY1" fmla="*/ 442913 h 633413"/>
                <a:gd name="connsiteX2" fmla="*/ 140494 w 452437"/>
                <a:gd name="connsiteY2" fmla="*/ 397669 h 633413"/>
                <a:gd name="connsiteX3" fmla="*/ 104775 w 452437"/>
                <a:gd name="connsiteY3" fmla="*/ 326231 h 633413"/>
                <a:gd name="connsiteX4" fmla="*/ 71437 w 452437"/>
                <a:gd name="connsiteY4" fmla="*/ 254794 h 633413"/>
                <a:gd name="connsiteX5" fmla="*/ 35719 w 452437"/>
                <a:gd name="connsiteY5" fmla="*/ 173831 h 633413"/>
                <a:gd name="connsiteX6" fmla="*/ 9525 w 452437"/>
                <a:gd name="connsiteY6" fmla="*/ 95250 h 633413"/>
                <a:gd name="connsiteX7" fmla="*/ 2381 w 452437"/>
                <a:gd name="connsiteY7" fmla="*/ 73819 h 633413"/>
                <a:gd name="connsiteX8" fmla="*/ 0 w 452437"/>
                <a:gd name="connsiteY8" fmla="*/ 50006 h 633413"/>
                <a:gd name="connsiteX9" fmla="*/ 7144 w 452437"/>
                <a:gd name="connsiteY9" fmla="*/ 19050 h 633413"/>
                <a:gd name="connsiteX10" fmla="*/ 21431 w 452437"/>
                <a:gd name="connsiteY10" fmla="*/ 2381 h 633413"/>
                <a:gd name="connsiteX11" fmla="*/ 42862 w 452437"/>
                <a:gd name="connsiteY11" fmla="*/ 0 h 633413"/>
                <a:gd name="connsiteX12" fmla="*/ 80962 w 452437"/>
                <a:gd name="connsiteY12" fmla="*/ 16669 h 633413"/>
                <a:gd name="connsiteX13" fmla="*/ 107156 w 452437"/>
                <a:gd name="connsiteY13" fmla="*/ 40481 h 633413"/>
                <a:gd name="connsiteX14" fmla="*/ 183356 w 452437"/>
                <a:gd name="connsiteY14" fmla="*/ 119063 h 633413"/>
                <a:gd name="connsiteX15" fmla="*/ 209550 w 452437"/>
                <a:gd name="connsiteY15" fmla="*/ 138113 h 633413"/>
                <a:gd name="connsiteX16" fmla="*/ 228600 w 452437"/>
                <a:gd name="connsiteY16" fmla="*/ 145256 h 633413"/>
                <a:gd name="connsiteX17" fmla="*/ 452437 w 452437"/>
                <a:gd name="connsiteY17" fmla="*/ 469106 h 633413"/>
                <a:gd name="connsiteX18" fmla="*/ 440531 w 452437"/>
                <a:gd name="connsiteY18" fmla="*/ 554831 h 633413"/>
                <a:gd name="connsiteX19" fmla="*/ 426244 w 452437"/>
                <a:gd name="connsiteY19" fmla="*/ 616744 h 633413"/>
                <a:gd name="connsiteX20" fmla="*/ 419100 w 452437"/>
                <a:gd name="connsiteY20" fmla="*/ 631031 h 633413"/>
                <a:gd name="connsiteX21" fmla="*/ 402431 w 452437"/>
                <a:gd name="connsiteY21" fmla="*/ 633413 h 633413"/>
                <a:gd name="connsiteX22" fmla="*/ 366712 w 452437"/>
                <a:gd name="connsiteY22" fmla="*/ 623888 h 633413"/>
                <a:gd name="connsiteX23" fmla="*/ 319087 w 452437"/>
                <a:gd name="connsiteY23" fmla="*/ 600075 h 633413"/>
                <a:gd name="connsiteX24" fmla="*/ 266700 w 452437"/>
                <a:gd name="connsiteY24" fmla="*/ 564356 h 633413"/>
                <a:gd name="connsiteX25" fmla="*/ 223837 w 452437"/>
                <a:gd name="connsiteY25" fmla="*/ 516731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7" h="633413">
                  <a:moveTo>
                    <a:pt x="223837" y="516731"/>
                  </a:moveTo>
                  <a:lnTo>
                    <a:pt x="169069" y="442913"/>
                  </a:lnTo>
                  <a:lnTo>
                    <a:pt x="140494" y="397669"/>
                  </a:lnTo>
                  <a:lnTo>
                    <a:pt x="104775" y="326231"/>
                  </a:lnTo>
                  <a:lnTo>
                    <a:pt x="71437" y="254794"/>
                  </a:lnTo>
                  <a:lnTo>
                    <a:pt x="35719" y="173831"/>
                  </a:lnTo>
                  <a:lnTo>
                    <a:pt x="9525" y="95250"/>
                  </a:lnTo>
                  <a:lnTo>
                    <a:pt x="2381" y="73819"/>
                  </a:lnTo>
                  <a:lnTo>
                    <a:pt x="0" y="50006"/>
                  </a:lnTo>
                  <a:lnTo>
                    <a:pt x="7144" y="19050"/>
                  </a:lnTo>
                  <a:lnTo>
                    <a:pt x="21431" y="2381"/>
                  </a:lnTo>
                  <a:lnTo>
                    <a:pt x="42862" y="0"/>
                  </a:lnTo>
                  <a:lnTo>
                    <a:pt x="80962" y="16669"/>
                  </a:lnTo>
                  <a:lnTo>
                    <a:pt x="107156" y="40481"/>
                  </a:lnTo>
                  <a:lnTo>
                    <a:pt x="183356" y="119063"/>
                  </a:lnTo>
                  <a:lnTo>
                    <a:pt x="209550" y="138113"/>
                  </a:lnTo>
                  <a:lnTo>
                    <a:pt x="228600" y="145256"/>
                  </a:lnTo>
                  <a:lnTo>
                    <a:pt x="452437" y="469106"/>
                  </a:lnTo>
                  <a:lnTo>
                    <a:pt x="440531" y="554831"/>
                  </a:lnTo>
                  <a:lnTo>
                    <a:pt x="426244" y="616744"/>
                  </a:lnTo>
                  <a:lnTo>
                    <a:pt x="419100" y="631031"/>
                  </a:lnTo>
                  <a:lnTo>
                    <a:pt x="402431" y="633413"/>
                  </a:lnTo>
                  <a:lnTo>
                    <a:pt x="366712" y="623888"/>
                  </a:lnTo>
                  <a:lnTo>
                    <a:pt x="319087" y="600075"/>
                  </a:lnTo>
                  <a:lnTo>
                    <a:pt x="266700" y="564356"/>
                  </a:lnTo>
                  <a:lnTo>
                    <a:pt x="223837" y="5167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970F3E73-1868-46F8-8508-2CCE6E92B7C1}"/>
                </a:ext>
              </a:extLst>
            </p:cNvPr>
            <p:cNvSpPr/>
            <p:nvPr/>
          </p:nvSpPr>
          <p:spPr>
            <a:xfrm>
              <a:off x="7056439" y="1493839"/>
              <a:ext cx="752475" cy="619125"/>
            </a:xfrm>
            <a:custGeom>
              <a:avLst/>
              <a:gdLst>
                <a:gd name="connsiteX0" fmla="*/ 404812 w 752475"/>
                <a:gd name="connsiteY0" fmla="*/ 476250 h 619125"/>
                <a:gd name="connsiteX1" fmla="*/ 319087 w 752475"/>
                <a:gd name="connsiteY1" fmla="*/ 407194 h 619125"/>
                <a:gd name="connsiteX2" fmla="*/ 280987 w 752475"/>
                <a:gd name="connsiteY2" fmla="*/ 373856 h 619125"/>
                <a:gd name="connsiteX3" fmla="*/ 216694 w 752475"/>
                <a:gd name="connsiteY3" fmla="*/ 307181 h 619125"/>
                <a:gd name="connsiteX4" fmla="*/ 126206 w 752475"/>
                <a:gd name="connsiteY4" fmla="*/ 207169 h 619125"/>
                <a:gd name="connsiteX5" fmla="*/ 59531 w 752475"/>
                <a:gd name="connsiteY5" fmla="*/ 126206 h 619125"/>
                <a:gd name="connsiteX6" fmla="*/ 30956 w 752475"/>
                <a:gd name="connsiteY6" fmla="*/ 90487 h 619125"/>
                <a:gd name="connsiteX7" fmla="*/ 11906 w 752475"/>
                <a:gd name="connsiteY7" fmla="*/ 61912 h 619125"/>
                <a:gd name="connsiteX8" fmla="*/ 2381 w 752475"/>
                <a:gd name="connsiteY8" fmla="*/ 35719 h 619125"/>
                <a:gd name="connsiteX9" fmla="*/ 0 w 752475"/>
                <a:gd name="connsiteY9" fmla="*/ 19050 h 619125"/>
                <a:gd name="connsiteX10" fmla="*/ 4762 w 752475"/>
                <a:gd name="connsiteY10" fmla="*/ 4762 h 619125"/>
                <a:gd name="connsiteX11" fmla="*/ 21431 w 752475"/>
                <a:gd name="connsiteY11" fmla="*/ 0 h 619125"/>
                <a:gd name="connsiteX12" fmla="*/ 45244 w 752475"/>
                <a:gd name="connsiteY12" fmla="*/ 7144 h 619125"/>
                <a:gd name="connsiteX13" fmla="*/ 157162 w 752475"/>
                <a:gd name="connsiteY13" fmla="*/ 59531 h 619125"/>
                <a:gd name="connsiteX14" fmla="*/ 288131 w 752475"/>
                <a:gd name="connsiteY14" fmla="*/ 119062 h 619125"/>
                <a:gd name="connsiteX15" fmla="*/ 402431 w 752475"/>
                <a:gd name="connsiteY15" fmla="*/ 164306 h 619125"/>
                <a:gd name="connsiteX16" fmla="*/ 464344 w 752475"/>
                <a:gd name="connsiteY16" fmla="*/ 183356 h 619125"/>
                <a:gd name="connsiteX17" fmla="*/ 504825 w 752475"/>
                <a:gd name="connsiteY17" fmla="*/ 190500 h 619125"/>
                <a:gd name="connsiteX18" fmla="*/ 554831 w 752475"/>
                <a:gd name="connsiteY18" fmla="*/ 200025 h 619125"/>
                <a:gd name="connsiteX19" fmla="*/ 583406 w 752475"/>
                <a:gd name="connsiteY19" fmla="*/ 209550 h 619125"/>
                <a:gd name="connsiteX20" fmla="*/ 628650 w 752475"/>
                <a:gd name="connsiteY20" fmla="*/ 235744 h 619125"/>
                <a:gd name="connsiteX21" fmla="*/ 657225 w 752475"/>
                <a:gd name="connsiteY21" fmla="*/ 254794 h 619125"/>
                <a:gd name="connsiteX22" fmla="*/ 683419 w 752475"/>
                <a:gd name="connsiteY22" fmla="*/ 276225 h 619125"/>
                <a:gd name="connsiteX23" fmla="*/ 702469 w 752475"/>
                <a:gd name="connsiteY23" fmla="*/ 300037 h 619125"/>
                <a:gd name="connsiteX24" fmla="*/ 721519 w 752475"/>
                <a:gd name="connsiteY24" fmla="*/ 330994 h 619125"/>
                <a:gd name="connsiteX25" fmla="*/ 735806 w 752475"/>
                <a:gd name="connsiteY25" fmla="*/ 364331 h 619125"/>
                <a:gd name="connsiteX26" fmla="*/ 745331 w 752475"/>
                <a:gd name="connsiteY26" fmla="*/ 397669 h 619125"/>
                <a:gd name="connsiteX27" fmla="*/ 750094 w 752475"/>
                <a:gd name="connsiteY27" fmla="*/ 435769 h 619125"/>
                <a:gd name="connsiteX28" fmla="*/ 752475 w 752475"/>
                <a:gd name="connsiteY28" fmla="*/ 476250 h 619125"/>
                <a:gd name="connsiteX29" fmla="*/ 745331 w 752475"/>
                <a:gd name="connsiteY29" fmla="*/ 528637 h 619125"/>
                <a:gd name="connsiteX30" fmla="*/ 738187 w 752475"/>
                <a:gd name="connsiteY30" fmla="*/ 561975 h 619125"/>
                <a:gd name="connsiteX31" fmla="*/ 726281 w 752475"/>
                <a:gd name="connsiteY31" fmla="*/ 590550 h 619125"/>
                <a:gd name="connsiteX32" fmla="*/ 711994 w 752475"/>
                <a:gd name="connsiteY32" fmla="*/ 609600 h 619125"/>
                <a:gd name="connsiteX33" fmla="*/ 690562 w 752475"/>
                <a:gd name="connsiteY33" fmla="*/ 616744 h 619125"/>
                <a:gd name="connsiteX34" fmla="*/ 673894 w 752475"/>
                <a:gd name="connsiteY34" fmla="*/ 619125 h 619125"/>
                <a:gd name="connsiteX35" fmla="*/ 638175 w 752475"/>
                <a:gd name="connsiteY35" fmla="*/ 614362 h 619125"/>
                <a:gd name="connsiteX36" fmla="*/ 616744 w 752475"/>
                <a:gd name="connsiteY36" fmla="*/ 609600 h 619125"/>
                <a:gd name="connsiteX37" fmla="*/ 566737 w 752475"/>
                <a:gd name="connsiteY37" fmla="*/ 585787 h 619125"/>
                <a:gd name="connsiteX38" fmla="*/ 404812 w 752475"/>
                <a:gd name="connsiteY38" fmla="*/ 47625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2475" h="619125">
                  <a:moveTo>
                    <a:pt x="404812" y="476250"/>
                  </a:moveTo>
                  <a:lnTo>
                    <a:pt x="319087" y="407194"/>
                  </a:lnTo>
                  <a:lnTo>
                    <a:pt x="280987" y="373856"/>
                  </a:lnTo>
                  <a:lnTo>
                    <a:pt x="216694" y="307181"/>
                  </a:lnTo>
                  <a:lnTo>
                    <a:pt x="126206" y="207169"/>
                  </a:lnTo>
                  <a:lnTo>
                    <a:pt x="59531" y="126206"/>
                  </a:lnTo>
                  <a:lnTo>
                    <a:pt x="30956" y="90487"/>
                  </a:lnTo>
                  <a:lnTo>
                    <a:pt x="11906" y="61912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5244" y="7144"/>
                  </a:lnTo>
                  <a:lnTo>
                    <a:pt x="157162" y="59531"/>
                  </a:lnTo>
                  <a:lnTo>
                    <a:pt x="288131" y="119062"/>
                  </a:lnTo>
                  <a:lnTo>
                    <a:pt x="402431" y="164306"/>
                  </a:lnTo>
                  <a:lnTo>
                    <a:pt x="464344" y="183356"/>
                  </a:lnTo>
                  <a:lnTo>
                    <a:pt x="504825" y="190500"/>
                  </a:lnTo>
                  <a:lnTo>
                    <a:pt x="554831" y="200025"/>
                  </a:lnTo>
                  <a:lnTo>
                    <a:pt x="583406" y="209550"/>
                  </a:lnTo>
                  <a:lnTo>
                    <a:pt x="628650" y="235744"/>
                  </a:lnTo>
                  <a:lnTo>
                    <a:pt x="657225" y="254794"/>
                  </a:lnTo>
                  <a:lnTo>
                    <a:pt x="683419" y="276225"/>
                  </a:lnTo>
                  <a:lnTo>
                    <a:pt x="702469" y="300037"/>
                  </a:lnTo>
                  <a:lnTo>
                    <a:pt x="721519" y="330994"/>
                  </a:lnTo>
                  <a:lnTo>
                    <a:pt x="735806" y="364331"/>
                  </a:lnTo>
                  <a:lnTo>
                    <a:pt x="745331" y="397669"/>
                  </a:lnTo>
                  <a:lnTo>
                    <a:pt x="750094" y="435769"/>
                  </a:lnTo>
                  <a:lnTo>
                    <a:pt x="752475" y="476250"/>
                  </a:lnTo>
                  <a:lnTo>
                    <a:pt x="745331" y="528637"/>
                  </a:lnTo>
                  <a:lnTo>
                    <a:pt x="738187" y="561975"/>
                  </a:lnTo>
                  <a:lnTo>
                    <a:pt x="726281" y="590550"/>
                  </a:lnTo>
                  <a:lnTo>
                    <a:pt x="711994" y="609600"/>
                  </a:lnTo>
                  <a:lnTo>
                    <a:pt x="690562" y="616744"/>
                  </a:lnTo>
                  <a:lnTo>
                    <a:pt x="673894" y="619125"/>
                  </a:lnTo>
                  <a:lnTo>
                    <a:pt x="638175" y="614362"/>
                  </a:lnTo>
                  <a:lnTo>
                    <a:pt x="616744" y="609600"/>
                  </a:lnTo>
                  <a:lnTo>
                    <a:pt x="566737" y="585787"/>
                  </a:lnTo>
                  <a:lnTo>
                    <a:pt x="404812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48C12985-5A56-4683-9975-0AACF65900FB}"/>
                </a:ext>
              </a:extLst>
            </p:cNvPr>
            <p:cNvSpPr/>
            <p:nvPr/>
          </p:nvSpPr>
          <p:spPr>
            <a:xfrm>
              <a:off x="5432426" y="4141789"/>
              <a:ext cx="409575" cy="1114425"/>
            </a:xfrm>
            <a:custGeom>
              <a:avLst/>
              <a:gdLst>
                <a:gd name="connsiteX0" fmla="*/ 142875 w 409575"/>
                <a:gd name="connsiteY0" fmla="*/ 650081 h 1114425"/>
                <a:gd name="connsiteX1" fmla="*/ 135732 w 409575"/>
                <a:gd name="connsiteY1" fmla="*/ 409575 h 1114425"/>
                <a:gd name="connsiteX2" fmla="*/ 130969 w 409575"/>
                <a:gd name="connsiteY2" fmla="*/ 321469 h 1114425"/>
                <a:gd name="connsiteX3" fmla="*/ 121444 w 409575"/>
                <a:gd name="connsiteY3" fmla="*/ 264319 h 1114425"/>
                <a:gd name="connsiteX4" fmla="*/ 102394 w 409575"/>
                <a:gd name="connsiteY4" fmla="*/ 202406 h 1114425"/>
                <a:gd name="connsiteX5" fmla="*/ 66675 w 409575"/>
                <a:gd name="connsiteY5" fmla="*/ 133350 h 1114425"/>
                <a:gd name="connsiteX6" fmla="*/ 26194 w 409575"/>
                <a:gd name="connsiteY6" fmla="*/ 73819 h 1114425"/>
                <a:gd name="connsiteX7" fmla="*/ 7144 w 409575"/>
                <a:gd name="connsiteY7" fmla="*/ 47625 h 1114425"/>
                <a:gd name="connsiteX8" fmla="*/ 0 w 409575"/>
                <a:gd name="connsiteY8" fmla="*/ 33337 h 1114425"/>
                <a:gd name="connsiteX9" fmla="*/ 2382 w 409575"/>
                <a:gd name="connsiteY9" fmla="*/ 14287 h 1114425"/>
                <a:gd name="connsiteX10" fmla="*/ 21432 w 409575"/>
                <a:gd name="connsiteY10" fmla="*/ 2381 h 1114425"/>
                <a:gd name="connsiteX11" fmla="*/ 50007 w 409575"/>
                <a:gd name="connsiteY11" fmla="*/ 0 h 1114425"/>
                <a:gd name="connsiteX12" fmla="*/ 69057 w 409575"/>
                <a:gd name="connsiteY12" fmla="*/ 2381 h 1114425"/>
                <a:gd name="connsiteX13" fmla="*/ 102394 w 409575"/>
                <a:gd name="connsiteY13" fmla="*/ 11906 h 1114425"/>
                <a:gd name="connsiteX14" fmla="*/ 197644 w 409575"/>
                <a:gd name="connsiteY14" fmla="*/ 52387 h 1114425"/>
                <a:gd name="connsiteX15" fmla="*/ 273844 w 409575"/>
                <a:gd name="connsiteY15" fmla="*/ 88106 h 1114425"/>
                <a:gd name="connsiteX16" fmla="*/ 316707 w 409575"/>
                <a:gd name="connsiteY16" fmla="*/ 109537 h 1114425"/>
                <a:gd name="connsiteX17" fmla="*/ 342900 w 409575"/>
                <a:gd name="connsiteY17" fmla="*/ 221456 h 1114425"/>
                <a:gd name="connsiteX18" fmla="*/ 345282 w 409575"/>
                <a:gd name="connsiteY18" fmla="*/ 388144 h 1114425"/>
                <a:gd name="connsiteX19" fmla="*/ 347663 w 409575"/>
                <a:gd name="connsiteY19" fmla="*/ 509587 h 1114425"/>
                <a:gd name="connsiteX20" fmla="*/ 357188 w 409575"/>
                <a:gd name="connsiteY20" fmla="*/ 602456 h 1114425"/>
                <a:gd name="connsiteX21" fmla="*/ 369094 w 409575"/>
                <a:gd name="connsiteY21" fmla="*/ 709612 h 1114425"/>
                <a:gd name="connsiteX22" fmla="*/ 392907 w 409575"/>
                <a:gd name="connsiteY22" fmla="*/ 854869 h 1114425"/>
                <a:gd name="connsiteX23" fmla="*/ 407194 w 409575"/>
                <a:gd name="connsiteY23" fmla="*/ 931069 h 1114425"/>
                <a:gd name="connsiteX24" fmla="*/ 409575 w 409575"/>
                <a:gd name="connsiteY24" fmla="*/ 973931 h 1114425"/>
                <a:gd name="connsiteX25" fmla="*/ 402432 w 409575"/>
                <a:gd name="connsiteY25" fmla="*/ 1021556 h 1114425"/>
                <a:gd name="connsiteX26" fmla="*/ 392907 w 409575"/>
                <a:gd name="connsiteY26" fmla="*/ 1066800 h 1114425"/>
                <a:gd name="connsiteX27" fmla="*/ 378619 w 409575"/>
                <a:gd name="connsiteY27" fmla="*/ 1092994 h 1114425"/>
                <a:gd name="connsiteX28" fmla="*/ 352425 w 409575"/>
                <a:gd name="connsiteY28" fmla="*/ 1109662 h 1114425"/>
                <a:gd name="connsiteX29" fmla="*/ 328613 w 409575"/>
                <a:gd name="connsiteY29" fmla="*/ 1114425 h 1114425"/>
                <a:gd name="connsiteX30" fmla="*/ 304800 w 409575"/>
                <a:gd name="connsiteY30" fmla="*/ 1112044 h 1114425"/>
                <a:gd name="connsiteX31" fmla="*/ 276225 w 409575"/>
                <a:gd name="connsiteY31" fmla="*/ 1097756 h 1114425"/>
                <a:gd name="connsiteX32" fmla="*/ 245269 w 409575"/>
                <a:gd name="connsiteY32" fmla="*/ 1069181 h 1114425"/>
                <a:gd name="connsiteX33" fmla="*/ 204788 w 409575"/>
                <a:gd name="connsiteY33" fmla="*/ 1021556 h 1114425"/>
                <a:gd name="connsiteX34" fmla="*/ 176213 w 409575"/>
                <a:gd name="connsiteY34" fmla="*/ 973931 h 1114425"/>
                <a:gd name="connsiteX35" fmla="*/ 154782 w 409575"/>
                <a:gd name="connsiteY35" fmla="*/ 926306 h 1114425"/>
                <a:gd name="connsiteX36" fmla="*/ 147638 w 409575"/>
                <a:gd name="connsiteY36" fmla="*/ 885825 h 1114425"/>
                <a:gd name="connsiteX37" fmla="*/ 142875 w 409575"/>
                <a:gd name="connsiteY37" fmla="*/ 785812 h 1114425"/>
                <a:gd name="connsiteX38" fmla="*/ 142875 w 409575"/>
                <a:gd name="connsiteY38" fmla="*/ 65008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09575" h="1114425">
                  <a:moveTo>
                    <a:pt x="142875" y="650081"/>
                  </a:moveTo>
                  <a:lnTo>
                    <a:pt x="135732" y="409575"/>
                  </a:lnTo>
                  <a:lnTo>
                    <a:pt x="130969" y="321469"/>
                  </a:lnTo>
                  <a:lnTo>
                    <a:pt x="121444" y="264319"/>
                  </a:lnTo>
                  <a:lnTo>
                    <a:pt x="102394" y="202406"/>
                  </a:lnTo>
                  <a:lnTo>
                    <a:pt x="66675" y="133350"/>
                  </a:lnTo>
                  <a:lnTo>
                    <a:pt x="26194" y="73819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21432" y="2381"/>
                  </a:lnTo>
                  <a:lnTo>
                    <a:pt x="50007" y="0"/>
                  </a:lnTo>
                  <a:lnTo>
                    <a:pt x="69057" y="2381"/>
                  </a:lnTo>
                  <a:lnTo>
                    <a:pt x="102394" y="11906"/>
                  </a:lnTo>
                  <a:lnTo>
                    <a:pt x="197644" y="52387"/>
                  </a:lnTo>
                  <a:lnTo>
                    <a:pt x="273844" y="88106"/>
                  </a:lnTo>
                  <a:lnTo>
                    <a:pt x="316707" y="109537"/>
                  </a:lnTo>
                  <a:lnTo>
                    <a:pt x="342900" y="221456"/>
                  </a:lnTo>
                  <a:lnTo>
                    <a:pt x="345282" y="388144"/>
                  </a:lnTo>
                  <a:cubicBezTo>
                    <a:pt x="346076" y="428625"/>
                    <a:pt x="346869" y="469106"/>
                    <a:pt x="347663" y="509587"/>
                  </a:cubicBezTo>
                  <a:lnTo>
                    <a:pt x="357188" y="602456"/>
                  </a:lnTo>
                  <a:lnTo>
                    <a:pt x="369094" y="709612"/>
                  </a:lnTo>
                  <a:lnTo>
                    <a:pt x="392907" y="854869"/>
                  </a:lnTo>
                  <a:lnTo>
                    <a:pt x="407194" y="931069"/>
                  </a:lnTo>
                  <a:lnTo>
                    <a:pt x="409575" y="973931"/>
                  </a:lnTo>
                  <a:lnTo>
                    <a:pt x="402432" y="1021556"/>
                  </a:lnTo>
                  <a:lnTo>
                    <a:pt x="392907" y="1066800"/>
                  </a:lnTo>
                  <a:lnTo>
                    <a:pt x="378619" y="1092994"/>
                  </a:lnTo>
                  <a:lnTo>
                    <a:pt x="352425" y="1109662"/>
                  </a:lnTo>
                  <a:lnTo>
                    <a:pt x="328613" y="1114425"/>
                  </a:lnTo>
                  <a:lnTo>
                    <a:pt x="304800" y="1112044"/>
                  </a:lnTo>
                  <a:lnTo>
                    <a:pt x="276225" y="1097756"/>
                  </a:lnTo>
                  <a:lnTo>
                    <a:pt x="245269" y="1069181"/>
                  </a:lnTo>
                  <a:lnTo>
                    <a:pt x="204788" y="1021556"/>
                  </a:lnTo>
                  <a:lnTo>
                    <a:pt x="176213" y="973931"/>
                  </a:lnTo>
                  <a:lnTo>
                    <a:pt x="154782" y="926306"/>
                  </a:lnTo>
                  <a:lnTo>
                    <a:pt x="147638" y="885825"/>
                  </a:lnTo>
                  <a:lnTo>
                    <a:pt x="142875" y="785812"/>
                  </a:lnTo>
                  <a:lnTo>
                    <a:pt x="142875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42BD1C2B-F6DC-4BFB-9AE4-5567B7EB542E}"/>
                </a:ext>
              </a:extLst>
            </p:cNvPr>
            <p:cNvSpPr/>
            <p:nvPr/>
          </p:nvSpPr>
          <p:spPr>
            <a:xfrm>
              <a:off x="3897315" y="3725864"/>
              <a:ext cx="1085850" cy="1895475"/>
            </a:xfrm>
            <a:custGeom>
              <a:avLst/>
              <a:gdLst>
                <a:gd name="connsiteX0" fmla="*/ 792832 w 1086180"/>
                <a:gd name="connsiteY0" fmla="*/ 745263 h 1894870"/>
                <a:gd name="connsiteX1" fmla="*/ 652765 w 1086180"/>
                <a:gd name="connsiteY1" fmla="*/ 1054467 h 1894870"/>
                <a:gd name="connsiteX2" fmla="*/ 549697 w 1086180"/>
                <a:gd name="connsiteY2" fmla="*/ 1271175 h 1894870"/>
                <a:gd name="connsiteX3" fmla="*/ 462486 w 1086180"/>
                <a:gd name="connsiteY3" fmla="*/ 1458812 h 1894870"/>
                <a:gd name="connsiteX4" fmla="*/ 383202 w 1086180"/>
                <a:gd name="connsiteY4" fmla="*/ 1617378 h 1894870"/>
                <a:gd name="connsiteX5" fmla="*/ 346204 w 1086180"/>
                <a:gd name="connsiteY5" fmla="*/ 1694019 h 1894870"/>
                <a:gd name="connsiteX6" fmla="*/ 327704 w 1086180"/>
                <a:gd name="connsiteY6" fmla="*/ 1728375 h 1894870"/>
                <a:gd name="connsiteX7" fmla="*/ 311847 w 1086180"/>
                <a:gd name="connsiteY7" fmla="*/ 1749517 h 1894870"/>
                <a:gd name="connsiteX8" fmla="*/ 301276 w 1086180"/>
                <a:gd name="connsiteY8" fmla="*/ 1789159 h 1894870"/>
                <a:gd name="connsiteX9" fmla="*/ 285420 w 1086180"/>
                <a:gd name="connsiteY9" fmla="*/ 1894870 h 1894870"/>
                <a:gd name="connsiteX10" fmla="*/ 0 w 1086180"/>
                <a:gd name="connsiteY10" fmla="*/ 1516953 h 1894870"/>
                <a:gd name="connsiteX11" fmla="*/ 68712 w 1086180"/>
                <a:gd name="connsiteY11" fmla="*/ 1514310 h 1894870"/>
                <a:gd name="connsiteX12" fmla="*/ 108354 w 1086180"/>
                <a:gd name="connsiteY12" fmla="*/ 1506382 h 1894870"/>
                <a:gd name="connsiteX13" fmla="*/ 137424 w 1086180"/>
                <a:gd name="connsiteY13" fmla="*/ 1493168 h 1894870"/>
                <a:gd name="connsiteX14" fmla="*/ 177066 w 1086180"/>
                <a:gd name="connsiteY14" fmla="*/ 1458812 h 1894870"/>
                <a:gd name="connsiteX15" fmla="*/ 280134 w 1086180"/>
                <a:gd name="connsiteY15" fmla="*/ 1321387 h 1894870"/>
                <a:gd name="connsiteX16" fmla="*/ 417558 w 1086180"/>
                <a:gd name="connsiteY16" fmla="*/ 1115251 h 1894870"/>
                <a:gd name="connsiteX17" fmla="*/ 591982 w 1086180"/>
                <a:gd name="connsiteY17" fmla="*/ 819260 h 1894870"/>
                <a:gd name="connsiteX18" fmla="*/ 742620 w 1086180"/>
                <a:gd name="connsiteY18" fmla="*/ 549697 h 1894870"/>
                <a:gd name="connsiteX19" fmla="*/ 850974 w 1086180"/>
                <a:gd name="connsiteY19" fmla="*/ 351489 h 1894870"/>
                <a:gd name="connsiteX20" fmla="*/ 961970 w 1086180"/>
                <a:gd name="connsiteY20" fmla="*/ 142710 h 1894870"/>
                <a:gd name="connsiteX21" fmla="*/ 1022754 w 1086180"/>
                <a:gd name="connsiteY21" fmla="*/ 31713 h 1894870"/>
                <a:gd name="connsiteX22" fmla="*/ 1038611 w 1086180"/>
                <a:gd name="connsiteY22" fmla="*/ 7928 h 1894870"/>
                <a:gd name="connsiteX23" fmla="*/ 1059753 w 1086180"/>
                <a:gd name="connsiteY23" fmla="*/ 0 h 1894870"/>
                <a:gd name="connsiteX24" fmla="*/ 1075609 w 1086180"/>
                <a:gd name="connsiteY24" fmla="*/ 0 h 1894870"/>
                <a:gd name="connsiteX25" fmla="*/ 1083538 w 1086180"/>
                <a:gd name="connsiteY25" fmla="*/ 7928 h 1894870"/>
                <a:gd name="connsiteX26" fmla="*/ 1086180 w 1086180"/>
                <a:gd name="connsiteY26" fmla="*/ 31713 h 1894870"/>
                <a:gd name="connsiteX27" fmla="*/ 1057110 w 1086180"/>
                <a:gd name="connsiteY27" fmla="*/ 118925 h 1894870"/>
                <a:gd name="connsiteX28" fmla="*/ 961970 w 1086180"/>
                <a:gd name="connsiteY28" fmla="*/ 362060 h 1894870"/>
                <a:gd name="connsiteX29" fmla="*/ 792832 w 1086180"/>
                <a:gd name="connsiteY29" fmla="*/ 745263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6180" h="1894870">
                  <a:moveTo>
                    <a:pt x="792832" y="745263"/>
                  </a:moveTo>
                  <a:lnTo>
                    <a:pt x="652765" y="1054467"/>
                  </a:lnTo>
                  <a:lnTo>
                    <a:pt x="549697" y="1271175"/>
                  </a:lnTo>
                  <a:lnTo>
                    <a:pt x="462486" y="1458812"/>
                  </a:lnTo>
                  <a:lnTo>
                    <a:pt x="383202" y="1617378"/>
                  </a:lnTo>
                  <a:lnTo>
                    <a:pt x="346204" y="1694019"/>
                  </a:lnTo>
                  <a:lnTo>
                    <a:pt x="327704" y="1728375"/>
                  </a:lnTo>
                  <a:lnTo>
                    <a:pt x="311847" y="1749517"/>
                  </a:lnTo>
                  <a:lnTo>
                    <a:pt x="301276" y="1789159"/>
                  </a:lnTo>
                  <a:lnTo>
                    <a:pt x="285420" y="1894870"/>
                  </a:lnTo>
                  <a:lnTo>
                    <a:pt x="0" y="1516953"/>
                  </a:lnTo>
                  <a:lnTo>
                    <a:pt x="68712" y="1514310"/>
                  </a:lnTo>
                  <a:lnTo>
                    <a:pt x="108354" y="1506382"/>
                  </a:lnTo>
                  <a:lnTo>
                    <a:pt x="137424" y="1493168"/>
                  </a:lnTo>
                  <a:lnTo>
                    <a:pt x="177066" y="1458812"/>
                  </a:lnTo>
                  <a:lnTo>
                    <a:pt x="280134" y="1321387"/>
                  </a:lnTo>
                  <a:lnTo>
                    <a:pt x="417558" y="1115251"/>
                  </a:lnTo>
                  <a:lnTo>
                    <a:pt x="591982" y="819260"/>
                  </a:lnTo>
                  <a:lnTo>
                    <a:pt x="742620" y="549697"/>
                  </a:lnTo>
                  <a:lnTo>
                    <a:pt x="850974" y="351489"/>
                  </a:lnTo>
                  <a:lnTo>
                    <a:pt x="961970" y="142710"/>
                  </a:lnTo>
                  <a:lnTo>
                    <a:pt x="1022754" y="31713"/>
                  </a:lnTo>
                  <a:lnTo>
                    <a:pt x="1038611" y="7928"/>
                  </a:lnTo>
                  <a:lnTo>
                    <a:pt x="1059753" y="0"/>
                  </a:lnTo>
                  <a:lnTo>
                    <a:pt x="1075609" y="0"/>
                  </a:lnTo>
                  <a:lnTo>
                    <a:pt x="1083538" y="7928"/>
                  </a:lnTo>
                  <a:lnTo>
                    <a:pt x="1086180" y="31713"/>
                  </a:lnTo>
                  <a:lnTo>
                    <a:pt x="1057110" y="118925"/>
                  </a:lnTo>
                  <a:lnTo>
                    <a:pt x="961970" y="362060"/>
                  </a:lnTo>
                  <a:lnTo>
                    <a:pt x="792832" y="7452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D1A545D6-A0C5-4E88-BB7F-B3EC2B242A2A}"/>
                </a:ext>
              </a:extLst>
            </p:cNvPr>
            <p:cNvSpPr/>
            <p:nvPr/>
          </p:nvSpPr>
          <p:spPr>
            <a:xfrm rot="16200000">
              <a:off x="3516315" y="3597276"/>
              <a:ext cx="3030538" cy="865187"/>
            </a:xfrm>
            <a:custGeom>
              <a:avLst/>
              <a:gdLst>
                <a:gd name="connsiteX0" fmla="*/ 1882892 w 3031687"/>
                <a:gd name="connsiteY0" fmla="*/ 844854 h 865460"/>
                <a:gd name="connsiteX1" fmla="*/ 1645920 w 3031687"/>
                <a:gd name="connsiteY1" fmla="*/ 816520 h 865460"/>
                <a:gd name="connsiteX2" fmla="*/ 1506829 w 3031687"/>
                <a:gd name="connsiteY2" fmla="*/ 793338 h 865460"/>
                <a:gd name="connsiteX3" fmla="*/ 1372888 w 3031687"/>
                <a:gd name="connsiteY3" fmla="*/ 765005 h 865460"/>
                <a:gd name="connsiteX4" fmla="*/ 1226069 w 3031687"/>
                <a:gd name="connsiteY4" fmla="*/ 731520 h 865460"/>
                <a:gd name="connsiteX5" fmla="*/ 1141069 w 3031687"/>
                <a:gd name="connsiteY5" fmla="*/ 705762 h 865460"/>
                <a:gd name="connsiteX6" fmla="*/ 999401 w 3031687"/>
                <a:gd name="connsiteY6" fmla="*/ 659398 h 865460"/>
                <a:gd name="connsiteX7" fmla="*/ 878340 w 3031687"/>
                <a:gd name="connsiteY7" fmla="*/ 607882 h 865460"/>
                <a:gd name="connsiteX8" fmla="*/ 765005 w 3031687"/>
                <a:gd name="connsiteY8" fmla="*/ 553791 h 865460"/>
                <a:gd name="connsiteX9" fmla="*/ 623338 w 3031687"/>
                <a:gd name="connsiteY9" fmla="*/ 476518 h 865460"/>
                <a:gd name="connsiteX10" fmla="*/ 440458 w 3031687"/>
                <a:gd name="connsiteY10" fmla="*/ 363184 h 865460"/>
                <a:gd name="connsiteX11" fmla="*/ 270457 w 3031687"/>
                <a:gd name="connsiteY11" fmla="*/ 249850 h 865460"/>
                <a:gd name="connsiteX12" fmla="*/ 105607 w 3031687"/>
                <a:gd name="connsiteY12" fmla="*/ 133940 h 865460"/>
                <a:gd name="connsiteX13" fmla="*/ 20607 w 3031687"/>
                <a:gd name="connsiteY13" fmla="*/ 69545 h 865460"/>
                <a:gd name="connsiteX14" fmla="*/ 7728 w 3031687"/>
                <a:gd name="connsiteY14" fmla="*/ 56667 h 865460"/>
                <a:gd name="connsiteX15" fmla="*/ 0 w 3031687"/>
                <a:gd name="connsiteY15" fmla="*/ 36060 h 865460"/>
                <a:gd name="connsiteX16" fmla="*/ 0 w 3031687"/>
                <a:gd name="connsiteY16" fmla="*/ 15454 h 865460"/>
                <a:gd name="connsiteX17" fmla="*/ 5152 w 3031687"/>
                <a:gd name="connsiteY17" fmla="*/ 2575 h 865460"/>
                <a:gd name="connsiteX18" fmla="*/ 18031 w 3031687"/>
                <a:gd name="connsiteY18" fmla="*/ 0 h 865460"/>
                <a:gd name="connsiteX19" fmla="*/ 56667 w 3031687"/>
                <a:gd name="connsiteY19" fmla="*/ 7727 h 865460"/>
                <a:gd name="connsiteX20" fmla="*/ 154547 w 3031687"/>
                <a:gd name="connsiteY20" fmla="*/ 64394 h 865460"/>
                <a:gd name="connsiteX21" fmla="*/ 229244 w 3031687"/>
                <a:gd name="connsiteY21" fmla="*/ 105606 h 865460"/>
                <a:gd name="connsiteX22" fmla="*/ 340003 w 3031687"/>
                <a:gd name="connsiteY22" fmla="*/ 162273 h 865460"/>
                <a:gd name="connsiteX23" fmla="*/ 515155 w 3031687"/>
                <a:gd name="connsiteY23" fmla="*/ 247274 h 865460"/>
                <a:gd name="connsiteX24" fmla="*/ 636217 w 3031687"/>
                <a:gd name="connsiteY24" fmla="*/ 301365 h 865460"/>
                <a:gd name="connsiteX25" fmla="*/ 765005 w 3031687"/>
                <a:gd name="connsiteY25" fmla="*/ 355456 h 865460"/>
                <a:gd name="connsiteX26" fmla="*/ 901522 w 3031687"/>
                <a:gd name="connsiteY26" fmla="*/ 406972 h 865460"/>
                <a:gd name="connsiteX27" fmla="*/ 1038038 w 3031687"/>
                <a:gd name="connsiteY27" fmla="*/ 453336 h 865460"/>
                <a:gd name="connsiteX28" fmla="*/ 1141069 w 3031687"/>
                <a:gd name="connsiteY28" fmla="*/ 484245 h 865460"/>
                <a:gd name="connsiteX29" fmla="*/ 1249251 w 3031687"/>
                <a:gd name="connsiteY29" fmla="*/ 510003 h 865460"/>
                <a:gd name="connsiteX30" fmla="*/ 1372888 w 3031687"/>
                <a:gd name="connsiteY30" fmla="*/ 535761 h 865460"/>
                <a:gd name="connsiteX31" fmla="*/ 1499101 w 3031687"/>
                <a:gd name="connsiteY31" fmla="*/ 558943 h 865460"/>
                <a:gd name="connsiteX32" fmla="*/ 1707739 w 3031687"/>
                <a:gd name="connsiteY32" fmla="*/ 584700 h 865460"/>
                <a:gd name="connsiteX33" fmla="*/ 1913801 w 3031687"/>
                <a:gd name="connsiteY33" fmla="*/ 602731 h 865460"/>
                <a:gd name="connsiteX34" fmla="*/ 2150772 w 3031687"/>
                <a:gd name="connsiteY34" fmla="*/ 615610 h 865460"/>
                <a:gd name="connsiteX35" fmla="*/ 2462441 w 3031687"/>
                <a:gd name="connsiteY35" fmla="*/ 623337 h 865460"/>
                <a:gd name="connsiteX36" fmla="*/ 2604109 w 3031687"/>
                <a:gd name="connsiteY36" fmla="*/ 620761 h 865460"/>
                <a:gd name="connsiteX37" fmla="*/ 2650473 w 3031687"/>
                <a:gd name="connsiteY37" fmla="*/ 615610 h 865460"/>
                <a:gd name="connsiteX38" fmla="*/ 2709715 w 3031687"/>
                <a:gd name="connsiteY38" fmla="*/ 600155 h 865460"/>
                <a:gd name="connsiteX39" fmla="*/ 2771534 w 3031687"/>
                <a:gd name="connsiteY39" fmla="*/ 579549 h 865460"/>
                <a:gd name="connsiteX40" fmla="*/ 2823049 w 3031687"/>
                <a:gd name="connsiteY40" fmla="*/ 551215 h 865460"/>
                <a:gd name="connsiteX41" fmla="*/ 2887444 w 3031687"/>
                <a:gd name="connsiteY41" fmla="*/ 512579 h 865460"/>
                <a:gd name="connsiteX42" fmla="*/ 2933808 w 3031687"/>
                <a:gd name="connsiteY42" fmla="*/ 471366 h 865460"/>
                <a:gd name="connsiteX43" fmla="*/ 2959565 w 3031687"/>
                <a:gd name="connsiteY43" fmla="*/ 445609 h 865460"/>
                <a:gd name="connsiteX44" fmla="*/ 2980172 w 3031687"/>
                <a:gd name="connsiteY44" fmla="*/ 437881 h 865460"/>
                <a:gd name="connsiteX45" fmla="*/ 2998202 w 3031687"/>
                <a:gd name="connsiteY45" fmla="*/ 437881 h 865460"/>
                <a:gd name="connsiteX46" fmla="*/ 3011081 w 3031687"/>
                <a:gd name="connsiteY46" fmla="*/ 440457 h 865460"/>
                <a:gd name="connsiteX47" fmla="*/ 3026536 w 3031687"/>
                <a:gd name="connsiteY47" fmla="*/ 455912 h 865460"/>
                <a:gd name="connsiteX48" fmla="*/ 3031687 w 3031687"/>
                <a:gd name="connsiteY48" fmla="*/ 481669 h 865460"/>
                <a:gd name="connsiteX49" fmla="*/ 3031687 w 3031687"/>
                <a:gd name="connsiteY49" fmla="*/ 515154 h 865460"/>
                <a:gd name="connsiteX50" fmla="*/ 3026536 w 3031687"/>
                <a:gd name="connsiteY50" fmla="*/ 556367 h 865460"/>
                <a:gd name="connsiteX51" fmla="*/ 3013657 w 3031687"/>
                <a:gd name="connsiteY51" fmla="*/ 597579 h 865460"/>
                <a:gd name="connsiteX52" fmla="*/ 2990475 w 3031687"/>
                <a:gd name="connsiteY52" fmla="*/ 654246 h 865460"/>
                <a:gd name="connsiteX53" fmla="*/ 2956990 w 3031687"/>
                <a:gd name="connsiteY53" fmla="*/ 721216 h 865460"/>
                <a:gd name="connsiteX54" fmla="*/ 2913202 w 3031687"/>
                <a:gd name="connsiteY54" fmla="*/ 790762 h 865460"/>
                <a:gd name="connsiteX55" fmla="*/ 2859110 w 3031687"/>
                <a:gd name="connsiteY55" fmla="*/ 862884 h 865460"/>
                <a:gd name="connsiteX56" fmla="*/ 2699412 w 3031687"/>
                <a:gd name="connsiteY56" fmla="*/ 862884 h 865460"/>
                <a:gd name="connsiteX57" fmla="*/ 2483047 w 3031687"/>
                <a:gd name="connsiteY57" fmla="*/ 865460 h 865460"/>
                <a:gd name="connsiteX58" fmla="*/ 2258955 w 3031687"/>
                <a:gd name="connsiteY58" fmla="*/ 860308 h 865460"/>
                <a:gd name="connsiteX59" fmla="*/ 2122439 w 3031687"/>
                <a:gd name="connsiteY59" fmla="*/ 857732 h 865460"/>
                <a:gd name="connsiteX60" fmla="*/ 1882892 w 3031687"/>
                <a:gd name="connsiteY60" fmla="*/ 844854 h 86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31687" h="865460">
                  <a:moveTo>
                    <a:pt x="1882892" y="844854"/>
                  </a:moveTo>
                  <a:lnTo>
                    <a:pt x="1645920" y="816520"/>
                  </a:lnTo>
                  <a:lnTo>
                    <a:pt x="1506829" y="793338"/>
                  </a:lnTo>
                  <a:lnTo>
                    <a:pt x="1372888" y="765005"/>
                  </a:lnTo>
                  <a:lnTo>
                    <a:pt x="1226069" y="731520"/>
                  </a:lnTo>
                  <a:lnTo>
                    <a:pt x="1141069" y="705762"/>
                  </a:lnTo>
                  <a:lnTo>
                    <a:pt x="999401" y="659398"/>
                  </a:lnTo>
                  <a:lnTo>
                    <a:pt x="878340" y="607882"/>
                  </a:lnTo>
                  <a:lnTo>
                    <a:pt x="765005" y="553791"/>
                  </a:lnTo>
                  <a:lnTo>
                    <a:pt x="623338" y="476518"/>
                  </a:lnTo>
                  <a:lnTo>
                    <a:pt x="440458" y="363184"/>
                  </a:lnTo>
                  <a:lnTo>
                    <a:pt x="270457" y="249850"/>
                  </a:lnTo>
                  <a:lnTo>
                    <a:pt x="105607" y="133940"/>
                  </a:lnTo>
                  <a:lnTo>
                    <a:pt x="20607" y="69545"/>
                  </a:lnTo>
                  <a:lnTo>
                    <a:pt x="7728" y="56667"/>
                  </a:lnTo>
                  <a:lnTo>
                    <a:pt x="0" y="36060"/>
                  </a:lnTo>
                  <a:lnTo>
                    <a:pt x="0" y="15454"/>
                  </a:lnTo>
                  <a:lnTo>
                    <a:pt x="5152" y="2575"/>
                  </a:lnTo>
                  <a:lnTo>
                    <a:pt x="18031" y="0"/>
                  </a:lnTo>
                  <a:lnTo>
                    <a:pt x="56667" y="7727"/>
                  </a:lnTo>
                  <a:lnTo>
                    <a:pt x="154547" y="64394"/>
                  </a:lnTo>
                  <a:lnTo>
                    <a:pt x="229244" y="105606"/>
                  </a:lnTo>
                  <a:lnTo>
                    <a:pt x="340003" y="162273"/>
                  </a:lnTo>
                  <a:lnTo>
                    <a:pt x="515155" y="247274"/>
                  </a:lnTo>
                  <a:lnTo>
                    <a:pt x="636217" y="301365"/>
                  </a:lnTo>
                  <a:lnTo>
                    <a:pt x="765005" y="355456"/>
                  </a:lnTo>
                  <a:lnTo>
                    <a:pt x="901522" y="406972"/>
                  </a:lnTo>
                  <a:lnTo>
                    <a:pt x="1038038" y="453336"/>
                  </a:lnTo>
                  <a:lnTo>
                    <a:pt x="1141069" y="484245"/>
                  </a:lnTo>
                  <a:lnTo>
                    <a:pt x="1249251" y="510003"/>
                  </a:lnTo>
                  <a:lnTo>
                    <a:pt x="1372888" y="535761"/>
                  </a:lnTo>
                  <a:lnTo>
                    <a:pt x="1499101" y="558943"/>
                  </a:lnTo>
                  <a:lnTo>
                    <a:pt x="1707739" y="584700"/>
                  </a:lnTo>
                  <a:lnTo>
                    <a:pt x="1913801" y="602731"/>
                  </a:lnTo>
                  <a:lnTo>
                    <a:pt x="2150772" y="615610"/>
                  </a:lnTo>
                  <a:lnTo>
                    <a:pt x="2462441" y="623337"/>
                  </a:lnTo>
                  <a:lnTo>
                    <a:pt x="2604109" y="620761"/>
                  </a:lnTo>
                  <a:lnTo>
                    <a:pt x="2650473" y="615610"/>
                  </a:lnTo>
                  <a:lnTo>
                    <a:pt x="2709715" y="600155"/>
                  </a:lnTo>
                  <a:lnTo>
                    <a:pt x="2771534" y="579549"/>
                  </a:lnTo>
                  <a:lnTo>
                    <a:pt x="2823049" y="551215"/>
                  </a:lnTo>
                  <a:lnTo>
                    <a:pt x="2887444" y="512579"/>
                  </a:lnTo>
                  <a:lnTo>
                    <a:pt x="2933808" y="471366"/>
                  </a:lnTo>
                  <a:lnTo>
                    <a:pt x="2959565" y="445609"/>
                  </a:lnTo>
                  <a:lnTo>
                    <a:pt x="2980172" y="437881"/>
                  </a:lnTo>
                  <a:lnTo>
                    <a:pt x="2998202" y="437881"/>
                  </a:lnTo>
                  <a:lnTo>
                    <a:pt x="3011081" y="440457"/>
                  </a:lnTo>
                  <a:lnTo>
                    <a:pt x="3026536" y="455912"/>
                  </a:lnTo>
                  <a:lnTo>
                    <a:pt x="3031687" y="481669"/>
                  </a:lnTo>
                  <a:lnTo>
                    <a:pt x="3031687" y="515154"/>
                  </a:lnTo>
                  <a:lnTo>
                    <a:pt x="3026536" y="556367"/>
                  </a:lnTo>
                  <a:lnTo>
                    <a:pt x="3013657" y="597579"/>
                  </a:lnTo>
                  <a:lnTo>
                    <a:pt x="2990475" y="654246"/>
                  </a:lnTo>
                  <a:lnTo>
                    <a:pt x="2956990" y="721216"/>
                  </a:lnTo>
                  <a:lnTo>
                    <a:pt x="2913202" y="790762"/>
                  </a:lnTo>
                  <a:lnTo>
                    <a:pt x="2859110" y="862884"/>
                  </a:lnTo>
                  <a:lnTo>
                    <a:pt x="2699412" y="862884"/>
                  </a:lnTo>
                  <a:lnTo>
                    <a:pt x="2483047" y="865460"/>
                  </a:lnTo>
                  <a:lnTo>
                    <a:pt x="2258955" y="860308"/>
                  </a:lnTo>
                  <a:lnTo>
                    <a:pt x="2122439" y="857732"/>
                  </a:lnTo>
                  <a:lnTo>
                    <a:pt x="1882892" y="8448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5C0AB074-EDDC-4A3B-AB9F-0ECBF989D734}"/>
                </a:ext>
              </a:extLst>
            </p:cNvPr>
            <p:cNvSpPr/>
            <p:nvPr/>
          </p:nvSpPr>
          <p:spPr>
            <a:xfrm>
              <a:off x="5324475" y="2265363"/>
              <a:ext cx="2641600" cy="601662"/>
            </a:xfrm>
            <a:custGeom>
              <a:avLst/>
              <a:gdLst>
                <a:gd name="connsiteX0" fmla="*/ 988219 w 2640806"/>
                <a:gd name="connsiteY0" fmla="*/ 435769 h 602456"/>
                <a:gd name="connsiteX1" fmla="*/ 488156 w 2640806"/>
                <a:gd name="connsiteY1" fmla="*/ 521494 h 602456"/>
                <a:gd name="connsiteX2" fmla="*/ 66675 w 2640806"/>
                <a:gd name="connsiteY2" fmla="*/ 602456 h 602456"/>
                <a:gd name="connsiteX3" fmla="*/ 0 w 2640806"/>
                <a:gd name="connsiteY3" fmla="*/ 414337 h 602456"/>
                <a:gd name="connsiteX4" fmla="*/ 140494 w 2640806"/>
                <a:gd name="connsiteY4" fmla="*/ 402431 h 602456"/>
                <a:gd name="connsiteX5" fmla="*/ 478631 w 2640806"/>
                <a:gd name="connsiteY5" fmla="*/ 357187 h 602456"/>
                <a:gd name="connsiteX6" fmla="*/ 945356 w 2640806"/>
                <a:gd name="connsiteY6" fmla="*/ 290512 h 602456"/>
                <a:gd name="connsiteX7" fmla="*/ 1347788 w 2640806"/>
                <a:gd name="connsiteY7" fmla="*/ 223837 h 602456"/>
                <a:gd name="connsiteX8" fmla="*/ 1535906 w 2640806"/>
                <a:gd name="connsiteY8" fmla="*/ 188119 h 602456"/>
                <a:gd name="connsiteX9" fmla="*/ 1690688 w 2640806"/>
                <a:gd name="connsiteY9" fmla="*/ 164306 h 602456"/>
                <a:gd name="connsiteX10" fmla="*/ 1790700 w 2640806"/>
                <a:gd name="connsiteY10" fmla="*/ 147637 h 602456"/>
                <a:gd name="connsiteX11" fmla="*/ 1897856 w 2640806"/>
                <a:gd name="connsiteY11" fmla="*/ 128587 h 602456"/>
                <a:gd name="connsiteX12" fmla="*/ 1964531 w 2640806"/>
                <a:gd name="connsiteY12" fmla="*/ 116681 h 602456"/>
                <a:gd name="connsiteX13" fmla="*/ 2009775 w 2640806"/>
                <a:gd name="connsiteY13" fmla="*/ 102394 h 602456"/>
                <a:gd name="connsiteX14" fmla="*/ 2062163 w 2640806"/>
                <a:gd name="connsiteY14" fmla="*/ 83344 h 602456"/>
                <a:gd name="connsiteX15" fmla="*/ 2150269 w 2640806"/>
                <a:gd name="connsiteY15" fmla="*/ 42862 h 602456"/>
                <a:gd name="connsiteX16" fmla="*/ 2221706 w 2640806"/>
                <a:gd name="connsiteY16" fmla="*/ 0 h 602456"/>
                <a:gd name="connsiteX17" fmla="*/ 2252663 w 2640806"/>
                <a:gd name="connsiteY17" fmla="*/ 0 h 602456"/>
                <a:gd name="connsiteX18" fmla="*/ 2305050 w 2640806"/>
                <a:gd name="connsiteY18" fmla="*/ 7144 h 602456"/>
                <a:gd name="connsiteX19" fmla="*/ 2383631 w 2640806"/>
                <a:gd name="connsiteY19" fmla="*/ 26194 h 602456"/>
                <a:gd name="connsiteX20" fmla="*/ 2478881 w 2640806"/>
                <a:gd name="connsiteY20" fmla="*/ 54769 h 602456"/>
                <a:gd name="connsiteX21" fmla="*/ 2543175 w 2640806"/>
                <a:gd name="connsiteY21" fmla="*/ 76200 h 602456"/>
                <a:gd name="connsiteX22" fmla="*/ 2581275 w 2640806"/>
                <a:gd name="connsiteY22" fmla="*/ 95250 h 602456"/>
                <a:gd name="connsiteX23" fmla="*/ 2602706 w 2640806"/>
                <a:gd name="connsiteY23" fmla="*/ 109537 h 602456"/>
                <a:gd name="connsiteX24" fmla="*/ 2626519 w 2640806"/>
                <a:gd name="connsiteY24" fmla="*/ 128587 h 602456"/>
                <a:gd name="connsiteX25" fmla="*/ 2638425 w 2640806"/>
                <a:gd name="connsiteY25" fmla="*/ 152400 h 602456"/>
                <a:gd name="connsiteX26" fmla="*/ 2640806 w 2640806"/>
                <a:gd name="connsiteY26" fmla="*/ 166687 h 602456"/>
                <a:gd name="connsiteX27" fmla="*/ 2633663 w 2640806"/>
                <a:gd name="connsiteY27" fmla="*/ 195262 h 602456"/>
                <a:gd name="connsiteX28" fmla="*/ 2614613 w 2640806"/>
                <a:gd name="connsiteY28" fmla="*/ 214312 h 602456"/>
                <a:gd name="connsiteX29" fmla="*/ 2581275 w 2640806"/>
                <a:gd name="connsiteY29" fmla="*/ 242887 h 602456"/>
                <a:gd name="connsiteX30" fmla="*/ 2528888 w 2640806"/>
                <a:gd name="connsiteY30" fmla="*/ 271462 h 602456"/>
                <a:gd name="connsiteX31" fmla="*/ 2359819 w 2640806"/>
                <a:gd name="connsiteY31" fmla="*/ 280987 h 602456"/>
                <a:gd name="connsiteX32" fmla="*/ 2016919 w 2640806"/>
                <a:gd name="connsiteY32" fmla="*/ 314325 h 602456"/>
                <a:gd name="connsiteX33" fmla="*/ 1554956 w 2640806"/>
                <a:gd name="connsiteY33" fmla="*/ 366712 h 602456"/>
                <a:gd name="connsiteX34" fmla="*/ 1373981 w 2640806"/>
                <a:gd name="connsiteY34" fmla="*/ 381000 h 602456"/>
                <a:gd name="connsiteX35" fmla="*/ 988219 w 2640806"/>
                <a:gd name="connsiteY35" fmla="*/ 43576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40806" h="602456">
                  <a:moveTo>
                    <a:pt x="988219" y="435769"/>
                  </a:moveTo>
                  <a:lnTo>
                    <a:pt x="488156" y="521494"/>
                  </a:lnTo>
                  <a:lnTo>
                    <a:pt x="66675" y="602456"/>
                  </a:lnTo>
                  <a:lnTo>
                    <a:pt x="0" y="414337"/>
                  </a:lnTo>
                  <a:lnTo>
                    <a:pt x="140494" y="402431"/>
                  </a:lnTo>
                  <a:lnTo>
                    <a:pt x="478631" y="357187"/>
                  </a:lnTo>
                  <a:lnTo>
                    <a:pt x="945356" y="290512"/>
                  </a:lnTo>
                  <a:lnTo>
                    <a:pt x="1347788" y="223837"/>
                  </a:lnTo>
                  <a:lnTo>
                    <a:pt x="1535906" y="188119"/>
                  </a:lnTo>
                  <a:lnTo>
                    <a:pt x="1690688" y="164306"/>
                  </a:lnTo>
                  <a:lnTo>
                    <a:pt x="1790700" y="147637"/>
                  </a:lnTo>
                  <a:lnTo>
                    <a:pt x="1897856" y="128587"/>
                  </a:lnTo>
                  <a:lnTo>
                    <a:pt x="1964531" y="116681"/>
                  </a:lnTo>
                  <a:lnTo>
                    <a:pt x="2009775" y="102394"/>
                  </a:lnTo>
                  <a:lnTo>
                    <a:pt x="2062163" y="83344"/>
                  </a:lnTo>
                  <a:lnTo>
                    <a:pt x="2150269" y="42862"/>
                  </a:lnTo>
                  <a:lnTo>
                    <a:pt x="2221706" y="0"/>
                  </a:lnTo>
                  <a:lnTo>
                    <a:pt x="2252663" y="0"/>
                  </a:lnTo>
                  <a:lnTo>
                    <a:pt x="2305050" y="7144"/>
                  </a:lnTo>
                  <a:lnTo>
                    <a:pt x="2383631" y="26194"/>
                  </a:lnTo>
                  <a:lnTo>
                    <a:pt x="2478881" y="54769"/>
                  </a:lnTo>
                  <a:lnTo>
                    <a:pt x="2543175" y="76200"/>
                  </a:lnTo>
                  <a:lnTo>
                    <a:pt x="2581275" y="95250"/>
                  </a:lnTo>
                  <a:lnTo>
                    <a:pt x="2602706" y="109537"/>
                  </a:lnTo>
                  <a:lnTo>
                    <a:pt x="2626519" y="128587"/>
                  </a:lnTo>
                  <a:lnTo>
                    <a:pt x="2638425" y="152400"/>
                  </a:lnTo>
                  <a:lnTo>
                    <a:pt x="2640806" y="166687"/>
                  </a:lnTo>
                  <a:lnTo>
                    <a:pt x="2633663" y="195262"/>
                  </a:lnTo>
                  <a:lnTo>
                    <a:pt x="2614613" y="214312"/>
                  </a:lnTo>
                  <a:lnTo>
                    <a:pt x="2581275" y="242887"/>
                  </a:lnTo>
                  <a:lnTo>
                    <a:pt x="2528888" y="271462"/>
                  </a:lnTo>
                  <a:lnTo>
                    <a:pt x="2359819" y="280987"/>
                  </a:lnTo>
                  <a:lnTo>
                    <a:pt x="2016919" y="314325"/>
                  </a:lnTo>
                  <a:lnTo>
                    <a:pt x="1554956" y="366712"/>
                  </a:lnTo>
                  <a:lnTo>
                    <a:pt x="1373981" y="381000"/>
                  </a:lnTo>
                  <a:lnTo>
                    <a:pt x="988219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021AC697-0FD0-4F66-AE37-AAA475BA4F12}"/>
                </a:ext>
              </a:extLst>
            </p:cNvPr>
            <p:cNvSpPr/>
            <p:nvPr/>
          </p:nvSpPr>
          <p:spPr>
            <a:xfrm>
              <a:off x="5489576" y="3248025"/>
              <a:ext cx="1247775" cy="338138"/>
            </a:xfrm>
            <a:custGeom>
              <a:avLst/>
              <a:gdLst>
                <a:gd name="connsiteX0" fmla="*/ 764382 w 1247775"/>
                <a:gd name="connsiteY0" fmla="*/ 266700 h 338138"/>
                <a:gd name="connsiteX1" fmla="*/ 497682 w 1247775"/>
                <a:gd name="connsiteY1" fmla="*/ 309563 h 338138"/>
                <a:gd name="connsiteX2" fmla="*/ 357188 w 1247775"/>
                <a:gd name="connsiteY2" fmla="*/ 338138 h 338138"/>
                <a:gd name="connsiteX3" fmla="*/ 328613 w 1247775"/>
                <a:gd name="connsiteY3" fmla="*/ 335756 h 338138"/>
                <a:gd name="connsiteX4" fmla="*/ 271463 w 1247775"/>
                <a:gd name="connsiteY4" fmla="*/ 326231 h 338138"/>
                <a:gd name="connsiteX5" fmla="*/ 214313 w 1247775"/>
                <a:gd name="connsiteY5" fmla="*/ 307181 h 338138"/>
                <a:gd name="connsiteX6" fmla="*/ 171450 w 1247775"/>
                <a:gd name="connsiteY6" fmla="*/ 288131 h 338138"/>
                <a:gd name="connsiteX7" fmla="*/ 128588 w 1247775"/>
                <a:gd name="connsiteY7" fmla="*/ 261938 h 338138"/>
                <a:gd name="connsiteX8" fmla="*/ 90488 w 1247775"/>
                <a:gd name="connsiteY8" fmla="*/ 228600 h 338138"/>
                <a:gd name="connsiteX9" fmla="*/ 57150 w 1247775"/>
                <a:gd name="connsiteY9" fmla="*/ 192881 h 338138"/>
                <a:gd name="connsiteX10" fmla="*/ 21432 w 1247775"/>
                <a:gd name="connsiteY10" fmla="*/ 147638 h 338138"/>
                <a:gd name="connsiteX11" fmla="*/ 4763 w 1247775"/>
                <a:gd name="connsiteY11" fmla="*/ 119063 h 338138"/>
                <a:gd name="connsiteX12" fmla="*/ 0 w 1247775"/>
                <a:gd name="connsiteY12" fmla="*/ 92869 h 338138"/>
                <a:gd name="connsiteX13" fmla="*/ 7144 w 1247775"/>
                <a:gd name="connsiteY13" fmla="*/ 78581 h 338138"/>
                <a:gd name="connsiteX14" fmla="*/ 21432 w 1247775"/>
                <a:gd name="connsiteY14" fmla="*/ 73819 h 338138"/>
                <a:gd name="connsiteX15" fmla="*/ 52388 w 1247775"/>
                <a:gd name="connsiteY15" fmla="*/ 85725 h 338138"/>
                <a:gd name="connsiteX16" fmla="*/ 90488 w 1247775"/>
                <a:gd name="connsiteY16" fmla="*/ 104775 h 338138"/>
                <a:gd name="connsiteX17" fmla="*/ 121444 w 1247775"/>
                <a:gd name="connsiteY17" fmla="*/ 119063 h 338138"/>
                <a:gd name="connsiteX18" fmla="*/ 169069 w 1247775"/>
                <a:gd name="connsiteY18" fmla="*/ 135731 h 338138"/>
                <a:gd name="connsiteX19" fmla="*/ 221457 w 1247775"/>
                <a:gd name="connsiteY19" fmla="*/ 145256 h 338138"/>
                <a:gd name="connsiteX20" fmla="*/ 285750 w 1247775"/>
                <a:gd name="connsiteY20" fmla="*/ 152400 h 338138"/>
                <a:gd name="connsiteX21" fmla="*/ 354807 w 1247775"/>
                <a:gd name="connsiteY21" fmla="*/ 154781 h 338138"/>
                <a:gd name="connsiteX22" fmla="*/ 447675 w 1247775"/>
                <a:gd name="connsiteY22" fmla="*/ 147638 h 338138"/>
                <a:gd name="connsiteX23" fmla="*/ 616744 w 1247775"/>
                <a:gd name="connsiteY23" fmla="*/ 116681 h 338138"/>
                <a:gd name="connsiteX24" fmla="*/ 726282 w 1247775"/>
                <a:gd name="connsiteY24" fmla="*/ 90488 h 338138"/>
                <a:gd name="connsiteX25" fmla="*/ 804863 w 1247775"/>
                <a:gd name="connsiteY25" fmla="*/ 66675 h 338138"/>
                <a:gd name="connsiteX26" fmla="*/ 862013 w 1247775"/>
                <a:gd name="connsiteY26" fmla="*/ 47625 h 338138"/>
                <a:gd name="connsiteX27" fmla="*/ 914400 w 1247775"/>
                <a:gd name="connsiteY27" fmla="*/ 19050 h 338138"/>
                <a:gd name="connsiteX28" fmla="*/ 938213 w 1247775"/>
                <a:gd name="connsiteY28" fmla="*/ 0 h 338138"/>
                <a:gd name="connsiteX29" fmla="*/ 966788 w 1247775"/>
                <a:gd name="connsiteY29" fmla="*/ 2381 h 338138"/>
                <a:gd name="connsiteX30" fmla="*/ 1028700 w 1247775"/>
                <a:gd name="connsiteY30" fmla="*/ 14288 h 338138"/>
                <a:gd name="connsiteX31" fmla="*/ 1088232 w 1247775"/>
                <a:gd name="connsiteY31" fmla="*/ 28575 h 338138"/>
                <a:gd name="connsiteX32" fmla="*/ 1133475 w 1247775"/>
                <a:gd name="connsiteY32" fmla="*/ 47625 h 338138"/>
                <a:gd name="connsiteX33" fmla="*/ 1176338 w 1247775"/>
                <a:gd name="connsiteY33" fmla="*/ 66675 h 338138"/>
                <a:gd name="connsiteX34" fmla="*/ 1200150 w 1247775"/>
                <a:gd name="connsiteY34" fmla="*/ 85725 h 338138"/>
                <a:gd name="connsiteX35" fmla="*/ 1221582 w 1247775"/>
                <a:gd name="connsiteY35" fmla="*/ 109538 h 338138"/>
                <a:gd name="connsiteX36" fmla="*/ 1240632 w 1247775"/>
                <a:gd name="connsiteY36" fmla="*/ 135731 h 338138"/>
                <a:gd name="connsiteX37" fmla="*/ 1247775 w 1247775"/>
                <a:gd name="connsiteY37" fmla="*/ 161925 h 338138"/>
                <a:gd name="connsiteX38" fmla="*/ 1243013 w 1247775"/>
                <a:gd name="connsiteY38" fmla="*/ 190500 h 338138"/>
                <a:gd name="connsiteX39" fmla="*/ 1228725 w 1247775"/>
                <a:gd name="connsiteY39" fmla="*/ 207169 h 338138"/>
                <a:gd name="connsiteX40" fmla="*/ 1200150 w 1247775"/>
                <a:gd name="connsiteY40" fmla="*/ 226219 h 338138"/>
                <a:gd name="connsiteX41" fmla="*/ 1164432 w 1247775"/>
                <a:gd name="connsiteY41" fmla="*/ 240506 h 338138"/>
                <a:gd name="connsiteX42" fmla="*/ 1131094 w 1247775"/>
                <a:gd name="connsiteY42" fmla="*/ 245269 h 338138"/>
                <a:gd name="connsiteX43" fmla="*/ 1038225 w 1247775"/>
                <a:gd name="connsiteY43" fmla="*/ 240506 h 338138"/>
                <a:gd name="connsiteX44" fmla="*/ 931069 w 1247775"/>
                <a:gd name="connsiteY44" fmla="*/ 247650 h 338138"/>
                <a:gd name="connsiteX45" fmla="*/ 764382 w 1247775"/>
                <a:gd name="connsiteY45" fmla="*/ 26670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7775" h="338138">
                  <a:moveTo>
                    <a:pt x="764382" y="266700"/>
                  </a:moveTo>
                  <a:lnTo>
                    <a:pt x="497682" y="309563"/>
                  </a:lnTo>
                  <a:lnTo>
                    <a:pt x="357188" y="338138"/>
                  </a:lnTo>
                  <a:lnTo>
                    <a:pt x="328613" y="335756"/>
                  </a:lnTo>
                  <a:lnTo>
                    <a:pt x="271463" y="326231"/>
                  </a:lnTo>
                  <a:lnTo>
                    <a:pt x="214313" y="307181"/>
                  </a:lnTo>
                  <a:lnTo>
                    <a:pt x="171450" y="288131"/>
                  </a:lnTo>
                  <a:lnTo>
                    <a:pt x="128588" y="261938"/>
                  </a:lnTo>
                  <a:lnTo>
                    <a:pt x="90488" y="228600"/>
                  </a:lnTo>
                  <a:lnTo>
                    <a:pt x="57150" y="192881"/>
                  </a:lnTo>
                  <a:lnTo>
                    <a:pt x="21432" y="147638"/>
                  </a:lnTo>
                  <a:lnTo>
                    <a:pt x="4763" y="119063"/>
                  </a:lnTo>
                  <a:lnTo>
                    <a:pt x="0" y="92869"/>
                  </a:lnTo>
                  <a:lnTo>
                    <a:pt x="7144" y="78581"/>
                  </a:lnTo>
                  <a:lnTo>
                    <a:pt x="21432" y="73819"/>
                  </a:lnTo>
                  <a:lnTo>
                    <a:pt x="52388" y="85725"/>
                  </a:lnTo>
                  <a:lnTo>
                    <a:pt x="90488" y="104775"/>
                  </a:lnTo>
                  <a:lnTo>
                    <a:pt x="121444" y="119063"/>
                  </a:lnTo>
                  <a:lnTo>
                    <a:pt x="169069" y="135731"/>
                  </a:lnTo>
                  <a:lnTo>
                    <a:pt x="221457" y="145256"/>
                  </a:lnTo>
                  <a:lnTo>
                    <a:pt x="285750" y="152400"/>
                  </a:lnTo>
                  <a:lnTo>
                    <a:pt x="354807" y="154781"/>
                  </a:lnTo>
                  <a:lnTo>
                    <a:pt x="447675" y="147638"/>
                  </a:lnTo>
                  <a:lnTo>
                    <a:pt x="616744" y="116681"/>
                  </a:lnTo>
                  <a:lnTo>
                    <a:pt x="726282" y="90488"/>
                  </a:lnTo>
                  <a:lnTo>
                    <a:pt x="804863" y="66675"/>
                  </a:lnTo>
                  <a:lnTo>
                    <a:pt x="862013" y="47625"/>
                  </a:lnTo>
                  <a:lnTo>
                    <a:pt x="914400" y="19050"/>
                  </a:lnTo>
                  <a:lnTo>
                    <a:pt x="938213" y="0"/>
                  </a:lnTo>
                  <a:lnTo>
                    <a:pt x="966788" y="2381"/>
                  </a:lnTo>
                  <a:lnTo>
                    <a:pt x="1028700" y="14288"/>
                  </a:lnTo>
                  <a:lnTo>
                    <a:pt x="1088232" y="28575"/>
                  </a:lnTo>
                  <a:lnTo>
                    <a:pt x="1133475" y="47625"/>
                  </a:lnTo>
                  <a:lnTo>
                    <a:pt x="1176338" y="66675"/>
                  </a:lnTo>
                  <a:lnTo>
                    <a:pt x="1200150" y="85725"/>
                  </a:lnTo>
                  <a:lnTo>
                    <a:pt x="1221582" y="109538"/>
                  </a:lnTo>
                  <a:lnTo>
                    <a:pt x="1240632" y="135731"/>
                  </a:lnTo>
                  <a:lnTo>
                    <a:pt x="1247775" y="161925"/>
                  </a:lnTo>
                  <a:lnTo>
                    <a:pt x="1243013" y="190500"/>
                  </a:lnTo>
                  <a:lnTo>
                    <a:pt x="1228725" y="207169"/>
                  </a:lnTo>
                  <a:lnTo>
                    <a:pt x="1200150" y="226219"/>
                  </a:lnTo>
                  <a:lnTo>
                    <a:pt x="1164432" y="240506"/>
                  </a:lnTo>
                  <a:lnTo>
                    <a:pt x="1131094" y="245269"/>
                  </a:lnTo>
                  <a:lnTo>
                    <a:pt x="1038225" y="240506"/>
                  </a:lnTo>
                  <a:lnTo>
                    <a:pt x="931069" y="247650"/>
                  </a:lnTo>
                  <a:lnTo>
                    <a:pt x="764382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6FD24A44-B69A-4A56-8777-2C13674DEFBA}"/>
                </a:ext>
              </a:extLst>
            </p:cNvPr>
            <p:cNvSpPr/>
            <p:nvPr/>
          </p:nvSpPr>
          <p:spPr>
            <a:xfrm>
              <a:off x="5619750" y="4005263"/>
              <a:ext cx="1322388" cy="1022350"/>
            </a:xfrm>
            <a:custGeom>
              <a:avLst/>
              <a:gdLst>
                <a:gd name="connsiteX0" fmla="*/ 554831 w 1321594"/>
                <a:gd name="connsiteY0" fmla="*/ 304800 h 1021556"/>
                <a:gd name="connsiteX1" fmla="*/ 90488 w 1321594"/>
                <a:gd name="connsiteY1" fmla="*/ 397668 h 1021556"/>
                <a:gd name="connsiteX2" fmla="*/ 0 w 1321594"/>
                <a:gd name="connsiteY2" fmla="*/ 238125 h 1021556"/>
                <a:gd name="connsiteX3" fmla="*/ 307181 w 1321594"/>
                <a:gd name="connsiteY3" fmla="*/ 183356 h 1021556"/>
                <a:gd name="connsiteX4" fmla="*/ 783431 w 1321594"/>
                <a:gd name="connsiteY4" fmla="*/ 92868 h 1021556"/>
                <a:gd name="connsiteX5" fmla="*/ 804863 w 1321594"/>
                <a:gd name="connsiteY5" fmla="*/ 80962 h 1021556"/>
                <a:gd name="connsiteX6" fmla="*/ 840581 w 1321594"/>
                <a:gd name="connsiteY6" fmla="*/ 50006 h 1021556"/>
                <a:gd name="connsiteX7" fmla="*/ 890588 w 1321594"/>
                <a:gd name="connsiteY7" fmla="*/ 7143 h 1021556"/>
                <a:gd name="connsiteX8" fmla="*/ 909638 w 1321594"/>
                <a:gd name="connsiteY8" fmla="*/ 2381 h 1021556"/>
                <a:gd name="connsiteX9" fmla="*/ 981075 w 1321594"/>
                <a:gd name="connsiteY9" fmla="*/ 0 h 1021556"/>
                <a:gd name="connsiteX10" fmla="*/ 1045369 w 1321594"/>
                <a:gd name="connsiteY10" fmla="*/ 9525 h 1021556"/>
                <a:gd name="connsiteX11" fmla="*/ 1097756 w 1321594"/>
                <a:gd name="connsiteY11" fmla="*/ 23812 h 1021556"/>
                <a:gd name="connsiteX12" fmla="*/ 1152525 w 1321594"/>
                <a:gd name="connsiteY12" fmla="*/ 45243 h 1021556"/>
                <a:gd name="connsiteX13" fmla="*/ 1219200 w 1321594"/>
                <a:gd name="connsiteY13" fmla="*/ 80962 h 1021556"/>
                <a:gd name="connsiteX14" fmla="*/ 1273969 w 1321594"/>
                <a:gd name="connsiteY14" fmla="*/ 114300 h 1021556"/>
                <a:gd name="connsiteX15" fmla="*/ 1297781 w 1321594"/>
                <a:gd name="connsiteY15" fmla="*/ 135731 h 1021556"/>
                <a:gd name="connsiteX16" fmla="*/ 1314450 w 1321594"/>
                <a:gd name="connsiteY16" fmla="*/ 157162 h 1021556"/>
                <a:gd name="connsiteX17" fmla="*/ 1321594 w 1321594"/>
                <a:gd name="connsiteY17" fmla="*/ 180975 h 1021556"/>
                <a:gd name="connsiteX18" fmla="*/ 1319213 w 1321594"/>
                <a:gd name="connsiteY18" fmla="*/ 204787 h 1021556"/>
                <a:gd name="connsiteX19" fmla="*/ 1302544 w 1321594"/>
                <a:gd name="connsiteY19" fmla="*/ 240506 h 1021556"/>
                <a:gd name="connsiteX20" fmla="*/ 1276350 w 1321594"/>
                <a:gd name="connsiteY20" fmla="*/ 264318 h 1021556"/>
                <a:gd name="connsiteX21" fmla="*/ 1254919 w 1321594"/>
                <a:gd name="connsiteY21" fmla="*/ 290512 h 1021556"/>
                <a:gd name="connsiteX22" fmla="*/ 1240631 w 1321594"/>
                <a:gd name="connsiteY22" fmla="*/ 311943 h 1021556"/>
                <a:gd name="connsiteX23" fmla="*/ 1228725 w 1321594"/>
                <a:gd name="connsiteY23" fmla="*/ 345281 h 1021556"/>
                <a:gd name="connsiteX24" fmla="*/ 1223963 w 1321594"/>
                <a:gd name="connsiteY24" fmla="*/ 369093 h 1021556"/>
                <a:gd name="connsiteX25" fmla="*/ 1140619 w 1321594"/>
                <a:gd name="connsiteY25" fmla="*/ 633412 h 1021556"/>
                <a:gd name="connsiteX26" fmla="*/ 1073944 w 1321594"/>
                <a:gd name="connsiteY26" fmla="*/ 845343 h 1021556"/>
                <a:gd name="connsiteX27" fmla="*/ 1045369 w 1321594"/>
                <a:gd name="connsiteY27" fmla="*/ 928687 h 1021556"/>
                <a:gd name="connsiteX28" fmla="*/ 1026319 w 1321594"/>
                <a:gd name="connsiteY28" fmla="*/ 959643 h 1021556"/>
                <a:gd name="connsiteX29" fmla="*/ 1004888 w 1321594"/>
                <a:gd name="connsiteY29" fmla="*/ 985837 h 1021556"/>
                <a:gd name="connsiteX30" fmla="*/ 983456 w 1321594"/>
                <a:gd name="connsiteY30" fmla="*/ 1004887 h 1021556"/>
                <a:gd name="connsiteX31" fmla="*/ 966788 w 1321594"/>
                <a:gd name="connsiteY31" fmla="*/ 1014412 h 1021556"/>
                <a:gd name="connsiteX32" fmla="*/ 942975 w 1321594"/>
                <a:gd name="connsiteY32" fmla="*/ 1021556 h 1021556"/>
                <a:gd name="connsiteX33" fmla="*/ 916781 w 1321594"/>
                <a:gd name="connsiteY33" fmla="*/ 1021556 h 1021556"/>
                <a:gd name="connsiteX34" fmla="*/ 885825 w 1321594"/>
                <a:gd name="connsiteY34" fmla="*/ 1014412 h 1021556"/>
                <a:gd name="connsiteX35" fmla="*/ 850106 w 1321594"/>
                <a:gd name="connsiteY35" fmla="*/ 990600 h 1021556"/>
                <a:gd name="connsiteX36" fmla="*/ 828675 w 1321594"/>
                <a:gd name="connsiteY36" fmla="*/ 964406 h 1021556"/>
                <a:gd name="connsiteX37" fmla="*/ 845344 w 1321594"/>
                <a:gd name="connsiteY37" fmla="*/ 857250 h 1021556"/>
                <a:gd name="connsiteX38" fmla="*/ 902494 w 1321594"/>
                <a:gd name="connsiteY38" fmla="*/ 528637 h 1021556"/>
                <a:gd name="connsiteX39" fmla="*/ 931069 w 1321594"/>
                <a:gd name="connsiteY39" fmla="*/ 378618 h 1021556"/>
                <a:gd name="connsiteX40" fmla="*/ 938213 w 1321594"/>
                <a:gd name="connsiteY40" fmla="*/ 321468 h 1021556"/>
                <a:gd name="connsiteX41" fmla="*/ 938213 w 1321594"/>
                <a:gd name="connsiteY41" fmla="*/ 292893 h 1021556"/>
                <a:gd name="connsiteX42" fmla="*/ 935831 w 1321594"/>
                <a:gd name="connsiteY42" fmla="*/ 273843 h 1021556"/>
                <a:gd name="connsiteX43" fmla="*/ 926306 w 1321594"/>
                <a:gd name="connsiteY43" fmla="*/ 257175 h 1021556"/>
                <a:gd name="connsiteX44" fmla="*/ 909638 w 1321594"/>
                <a:gd name="connsiteY44" fmla="*/ 247650 h 1021556"/>
                <a:gd name="connsiteX45" fmla="*/ 873919 w 1321594"/>
                <a:gd name="connsiteY45" fmla="*/ 247650 h 1021556"/>
                <a:gd name="connsiteX46" fmla="*/ 554831 w 1321594"/>
                <a:gd name="connsiteY46" fmla="*/ 304800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21594" h="1021556">
                  <a:moveTo>
                    <a:pt x="554831" y="304800"/>
                  </a:moveTo>
                  <a:lnTo>
                    <a:pt x="90488" y="397668"/>
                  </a:lnTo>
                  <a:lnTo>
                    <a:pt x="0" y="238125"/>
                  </a:lnTo>
                  <a:lnTo>
                    <a:pt x="307181" y="183356"/>
                  </a:lnTo>
                  <a:lnTo>
                    <a:pt x="783431" y="92868"/>
                  </a:lnTo>
                  <a:lnTo>
                    <a:pt x="804863" y="80962"/>
                  </a:lnTo>
                  <a:lnTo>
                    <a:pt x="840581" y="50006"/>
                  </a:lnTo>
                  <a:lnTo>
                    <a:pt x="890588" y="7143"/>
                  </a:lnTo>
                  <a:lnTo>
                    <a:pt x="909638" y="2381"/>
                  </a:lnTo>
                  <a:lnTo>
                    <a:pt x="981075" y="0"/>
                  </a:lnTo>
                  <a:lnTo>
                    <a:pt x="1045369" y="9525"/>
                  </a:lnTo>
                  <a:lnTo>
                    <a:pt x="1097756" y="23812"/>
                  </a:lnTo>
                  <a:lnTo>
                    <a:pt x="1152525" y="45243"/>
                  </a:lnTo>
                  <a:lnTo>
                    <a:pt x="1219200" y="80962"/>
                  </a:lnTo>
                  <a:lnTo>
                    <a:pt x="1273969" y="114300"/>
                  </a:lnTo>
                  <a:lnTo>
                    <a:pt x="1297781" y="135731"/>
                  </a:lnTo>
                  <a:lnTo>
                    <a:pt x="1314450" y="157162"/>
                  </a:lnTo>
                  <a:lnTo>
                    <a:pt x="1321594" y="180975"/>
                  </a:lnTo>
                  <a:lnTo>
                    <a:pt x="1319213" y="204787"/>
                  </a:lnTo>
                  <a:lnTo>
                    <a:pt x="1302544" y="240506"/>
                  </a:lnTo>
                  <a:lnTo>
                    <a:pt x="1276350" y="264318"/>
                  </a:lnTo>
                  <a:lnTo>
                    <a:pt x="1254919" y="290512"/>
                  </a:lnTo>
                  <a:lnTo>
                    <a:pt x="1240631" y="311943"/>
                  </a:lnTo>
                  <a:lnTo>
                    <a:pt x="1228725" y="345281"/>
                  </a:lnTo>
                  <a:lnTo>
                    <a:pt x="1223963" y="369093"/>
                  </a:lnTo>
                  <a:lnTo>
                    <a:pt x="1140619" y="633412"/>
                  </a:lnTo>
                  <a:lnTo>
                    <a:pt x="1073944" y="845343"/>
                  </a:lnTo>
                  <a:lnTo>
                    <a:pt x="1045369" y="928687"/>
                  </a:lnTo>
                  <a:lnTo>
                    <a:pt x="1026319" y="959643"/>
                  </a:lnTo>
                  <a:lnTo>
                    <a:pt x="1004888" y="985837"/>
                  </a:lnTo>
                  <a:lnTo>
                    <a:pt x="983456" y="1004887"/>
                  </a:lnTo>
                  <a:lnTo>
                    <a:pt x="966788" y="1014412"/>
                  </a:lnTo>
                  <a:lnTo>
                    <a:pt x="942975" y="1021556"/>
                  </a:lnTo>
                  <a:lnTo>
                    <a:pt x="916781" y="1021556"/>
                  </a:lnTo>
                  <a:lnTo>
                    <a:pt x="885825" y="1014412"/>
                  </a:lnTo>
                  <a:lnTo>
                    <a:pt x="850106" y="990600"/>
                  </a:lnTo>
                  <a:lnTo>
                    <a:pt x="828675" y="964406"/>
                  </a:lnTo>
                  <a:lnTo>
                    <a:pt x="845344" y="857250"/>
                  </a:lnTo>
                  <a:lnTo>
                    <a:pt x="902494" y="528637"/>
                  </a:lnTo>
                  <a:lnTo>
                    <a:pt x="931069" y="378618"/>
                  </a:lnTo>
                  <a:lnTo>
                    <a:pt x="938213" y="321468"/>
                  </a:lnTo>
                  <a:lnTo>
                    <a:pt x="938213" y="292893"/>
                  </a:lnTo>
                  <a:lnTo>
                    <a:pt x="935831" y="273843"/>
                  </a:lnTo>
                  <a:lnTo>
                    <a:pt x="926306" y="257175"/>
                  </a:lnTo>
                  <a:lnTo>
                    <a:pt x="909638" y="247650"/>
                  </a:lnTo>
                  <a:lnTo>
                    <a:pt x="873919" y="247650"/>
                  </a:lnTo>
                  <a:lnTo>
                    <a:pt x="554831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FE0DB4AF-1CF5-4A92-8405-1D5CE5FF4E06}"/>
                </a:ext>
              </a:extLst>
            </p:cNvPr>
            <p:cNvSpPr/>
            <p:nvPr/>
          </p:nvSpPr>
          <p:spPr>
            <a:xfrm>
              <a:off x="5734050" y="4829176"/>
              <a:ext cx="788988" cy="295275"/>
            </a:xfrm>
            <a:custGeom>
              <a:avLst/>
              <a:gdLst>
                <a:gd name="connsiteX0" fmla="*/ 397669 w 788194"/>
                <a:gd name="connsiteY0" fmla="*/ 209550 h 295275"/>
                <a:gd name="connsiteX1" fmla="*/ 30956 w 788194"/>
                <a:gd name="connsiteY1" fmla="*/ 295275 h 295275"/>
                <a:gd name="connsiteX2" fmla="*/ 0 w 788194"/>
                <a:gd name="connsiteY2" fmla="*/ 159544 h 295275"/>
                <a:gd name="connsiteX3" fmla="*/ 204788 w 788194"/>
                <a:gd name="connsiteY3" fmla="*/ 109538 h 295275"/>
                <a:gd name="connsiteX4" fmla="*/ 357188 w 788194"/>
                <a:gd name="connsiteY4" fmla="*/ 71438 h 295275"/>
                <a:gd name="connsiteX5" fmla="*/ 461963 w 788194"/>
                <a:gd name="connsiteY5" fmla="*/ 50006 h 295275"/>
                <a:gd name="connsiteX6" fmla="*/ 554831 w 788194"/>
                <a:gd name="connsiteY6" fmla="*/ 30956 h 295275"/>
                <a:gd name="connsiteX7" fmla="*/ 676275 w 788194"/>
                <a:gd name="connsiteY7" fmla="*/ 11906 h 295275"/>
                <a:gd name="connsiteX8" fmla="*/ 788194 w 788194"/>
                <a:gd name="connsiteY8" fmla="*/ 0 h 295275"/>
                <a:gd name="connsiteX9" fmla="*/ 788194 w 788194"/>
                <a:gd name="connsiteY9" fmla="*/ 161925 h 295275"/>
                <a:gd name="connsiteX10" fmla="*/ 621506 w 788194"/>
                <a:gd name="connsiteY10" fmla="*/ 169069 h 295275"/>
                <a:gd name="connsiteX11" fmla="*/ 538163 w 788194"/>
                <a:gd name="connsiteY11" fmla="*/ 180975 h 295275"/>
                <a:gd name="connsiteX12" fmla="*/ 397669 w 788194"/>
                <a:gd name="connsiteY12" fmla="*/ 2095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194" h="295275">
                  <a:moveTo>
                    <a:pt x="397669" y="209550"/>
                  </a:moveTo>
                  <a:lnTo>
                    <a:pt x="30956" y="295275"/>
                  </a:lnTo>
                  <a:lnTo>
                    <a:pt x="0" y="159544"/>
                  </a:lnTo>
                  <a:lnTo>
                    <a:pt x="204788" y="109538"/>
                  </a:lnTo>
                  <a:lnTo>
                    <a:pt x="357188" y="71438"/>
                  </a:lnTo>
                  <a:lnTo>
                    <a:pt x="461963" y="50006"/>
                  </a:lnTo>
                  <a:lnTo>
                    <a:pt x="554831" y="30956"/>
                  </a:lnTo>
                  <a:lnTo>
                    <a:pt x="676275" y="11906"/>
                  </a:lnTo>
                  <a:lnTo>
                    <a:pt x="788194" y="0"/>
                  </a:lnTo>
                  <a:lnTo>
                    <a:pt x="788194" y="161925"/>
                  </a:lnTo>
                  <a:lnTo>
                    <a:pt x="621506" y="169069"/>
                  </a:lnTo>
                  <a:lnTo>
                    <a:pt x="538163" y="180975"/>
                  </a:lnTo>
                  <a:lnTo>
                    <a:pt x="397669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5F6266E6-C60A-49C8-BF34-D728E431B535}"/>
                </a:ext>
              </a:extLst>
            </p:cNvPr>
            <p:cNvSpPr/>
            <p:nvPr/>
          </p:nvSpPr>
          <p:spPr>
            <a:xfrm rot="16200000">
              <a:off x="5052219" y="2793206"/>
              <a:ext cx="4381500" cy="1982788"/>
            </a:xfrm>
            <a:custGeom>
              <a:avLst/>
              <a:gdLst>
                <a:gd name="connsiteX0" fmla="*/ 2623163 w 4381353"/>
                <a:gd name="connsiteY0" fmla="*/ 812015 h 1984142"/>
                <a:gd name="connsiteX1" fmla="*/ 2301887 w 4381353"/>
                <a:gd name="connsiteY1" fmla="*/ 889686 h 1984142"/>
                <a:gd name="connsiteX2" fmla="*/ 2139484 w 4381353"/>
                <a:gd name="connsiteY2" fmla="*/ 939113 h 1984142"/>
                <a:gd name="connsiteX3" fmla="*/ 1973550 w 4381353"/>
                <a:gd name="connsiteY3" fmla="*/ 992071 h 1984142"/>
                <a:gd name="connsiteX4" fmla="*/ 1807617 w 4381353"/>
                <a:gd name="connsiteY4" fmla="*/ 1052089 h 1984142"/>
                <a:gd name="connsiteX5" fmla="*/ 1684049 w 4381353"/>
                <a:gd name="connsiteY5" fmla="*/ 1101517 h 1984142"/>
                <a:gd name="connsiteX6" fmla="*/ 1436914 w 4381353"/>
                <a:gd name="connsiteY6" fmla="*/ 1196840 h 1984142"/>
                <a:gd name="connsiteX7" fmla="*/ 1235675 w 4381353"/>
                <a:gd name="connsiteY7" fmla="*/ 1285103 h 1984142"/>
                <a:gd name="connsiteX8" fmla="*/ 1083864 w 4381353"/>
                <a:gd name="connsiteY8" fmla="*/ 1359243 h 1984142"/>
                <a:gd name="connsiteX9" fmla="*/ 953235 w 4381353"/>
                <a:gd name="connsiteY9" fmla="*/ 1433384 h 1984142"/>
                <a:gd name="connsiteX10" fmla="*/ 836729 w 4381353"/>
                <a:gd name="connsiteY10" fmla="*/ 1500463 h 1984142"/>
                <a:gd name="connsiteX11" fmla="*/ 727283 w 4381353"/>
                <a:gd name="connsiteY11" fmla="*/ 1578134 h 1984142"/>
                <a:gd name="connsiteX12" fmla="*/ 642551 w 4381353"/>
                <a:gd name="connsiteY12" fmla="*/ 1652275 h 1984142"/>
                <a:gd name="connsiteX13" fmla="*/ 328336 w 4381353"/>
                <a:gd name="connsiteY13" fmla="*/ 1973550 h 1984142"/>
                <a:gd name="connsiteX14" fmla="*/ 264787 w 4381353"/>
                <a:gd name="connsiteY14" fmla="*/ 1973550 h 1984142"/>
                <a:gd name="connsiteX15" fmla="*/ 130628 w 4381353"/>
                <a:gd name="connsiteY15" fmla="*/ 1980612 h 1984142"/>
                <a:gd name="connsiteX16" fmla="*/ 84732 w 4381353"/>
                <a:gd name="connsiteY16" fmla="*/ 1984142 h 1984142"/>
                <a:gd name="connsiteX17" fmla="*/ 52957 w 4381353"/>
                <a:gd name="connsiteY17" fmla="*/ 1977081 h 1984142"/>
                <a:gd name="connsiteX18" fmla="*/ 24713 w 4381353"/>
                <a:gd name="connsiteY18" fmla="*/ 1955898 h 1984142"/>
                <a:gd name="connsiteX19" fmla="*/ 7061 w 4381353"/>
                <a:gd name="connsiteY19" fmla="*/ 1927654 h 1984142"/>
                <a:gd name="connsiteX20" fmla="*/ 0 w 4381353"/>
                <a:gd name="connsiteY20" fmla="*/ 1888818 h 1984142"/>
                <a:gd name="connsiteX21" fmla="*/ 3530 w 4381353"/>
                <a:gd name="connsiteY21" fmla="*/ 1846452 h 1984142"/>
                <a:gd name="connsiteX22" fmla="*/ 21183 w 4381353"/>
                <a:gd name="connsiteY22" fmla="*/ 1797025 h 1984142"/>
                <a:gd name="connsiteX23" fmla="*/ 56488 w 4381353"/>
                <a:gd name="connsiteY23" fmla="*/ 1744068 h 1984142"/>
                <a:gd name="connsiteX24" fmla="*/ 120037 w 4381353"/>
                <a:gd name="connsiteY24" fmla="*/ 1680519 h 1984142"/>
                <a:gd name="connsiteX25" fmla="*/ 240074 w 4381353"/>
                <a:gd name="connsiteY25" fmla="*/ 1581665 h 1984142"/>
                <a:gd name="connsiteX26" fmla="*/ 377763 w 4381353"/>
                <a:gd name="connsiteY26" fmla="*/ 1472219 h 1984142"/>
                <a:gd name="connsiteX27" fmla="*/ 480148 w 4381353"/>
                <a:gd name="connsiteY27" fmla="*/ 1405140 h 1984142"/>
                <a:gd name="connsiteX28" fmla="*/ 617838 w 4381353"/>
                <a:gd name="connsiteY28" fmla="*/ 1327469 h 1984142"/>
                <a:gd name="connsiteX29" fmla="*/ 766119 w 4381353"/>
                <a:gd name="connsiteY29" fmla="*/ 1249798 h 1984142"/>
                <a:gd name="connsiteX30" fmla="*/ 942644 w 4381353"/>
                <a:gd name="connsiteY30" fmla="*/ 1165066 h 1984142"/>
                <a:gd name="connsiteX31" fmla="*/ 1172126 w 4381353"/>
                <a:gd name="connsiteY31" fmla="*/ 1062681 h 1984142"/>
                <a:gd name="connsiteX32" fmla="*/ 1415731 w 4381353"/>
                <a:gd name="connsiteY32" fmla="*/ 963827 h 1984142"/>
                <a:gd name="connsiteX33" fmla="*/ 1518116 w 4381353"/>
                <a:gd name="connsiteY33" fmla="*/ 921461 h 1984142"/>
                <a:gd name="connsiteX34" fmla="*/ 1694641 w 4381353"/>
                <a:gd name="connsiteY34" fmla="*/ 857912 h 1984142"/>
                <a:gd name="connsiteX35" fmla="*/ 1885288 w 4381353"/>
                <a:gd name="connsiteY35" fmla="*/ 790832 h 1984142"/>
                <a:gd name="connsiteX36" fmla="*/ 1994733 w 4381353"/>
                <a:gd name="connsiteY36" fmla="*/ 755527 h 1984142"/>
                <a:gd name="connsiteX37" fmla="*/ 2097118 w 4381353"/>
                <a:gd name="connsiteY37" fmla="*/ 723753 h 1984142"/>
                <a:gd name="connsiteX38" fmla="*/ 2263052 w 4381353"/>
                <a:gd name="connsiteY38" fmla="*/ 677856 h 1984142"/>
                <a:gd name="connsiteX39" fmla="*/ 2598449 w 4381353"/>
                <a:gd name="connsiteY39" fmla="*/ 593124 h 1984142"/>
                <a:gd name="connsiteX40" fmla="*/ 2859706 w 4381353"/>
                <a:gd name="connsiteY40" fmla="*/ 533106 h 1984142"/>
                <a:gd name="connsiteX41" fmla="*/ 3092719 w 4381353"/>
                <a:gd name="connsiteY41" fmla="*/ 476618 h 1984142"/>
                <a:gd name="connsiteX42" fmla="*/ 3332794 w 4381353"/>
                <a:gd name="connsiteY42" fmla="*/ 423660 h 1984142"/>
                <a:gd name="connsiteX43" fmla="*/ 3470483 w 4381353"/>
                <a:gd name="connsiteY43" fmla="*/ 402477 h 1984142"/>
                <a:gd name="connsiteX44" fmla="*/ 3752923 w 4381353"/>
                <a:gd name="connsiteY44" fmla="*/ 356581 h 1984142"/>
                <a:gd name="connsiteX45" fmla="*/ 3947101 w 4381353"/>
                <a:gd name="connsiteY45" fmla="*/ 324806 h 1984142"/>
                <a:gd name="connsiteX46" fmla="*/ 4049486 w 4381353"/>
                <a:gd name="connsiteY46" fmla="*/ 307154 h 1984142"/>
                <a:gd name="connsiteX47" fmla="*/ 4102443 w 4381353"/>
                <a:gd name="connsiteY47" fmla="*/ 285971 h 1984142"/>
                <a:gd name="connsiteX48" fmla="*/ 4162462 w 4381353"/>
                <a:gd name="connsiteY48" fmla="*/ 250666 h 1984142"/>
                <a:gd name="connsiteX49" fmla="*/ 4222480 w 4381353"/>
                <a:gd name="connsiteY49" fmla="*/ 201239 h 1984142"/>
                <a:gd name="connsiteX50" fmla="*/ 4261316 w 4381353"/>
                <a:gd name="connsiteY50" fmla="*/ 144750 h 1984142"/>
                <a:gd name="connsiteX51" fmla="*/ 4303682 w 4381353"/>
                <a:gd name="connsiteY51" fmla="*/ 70610 h 1984142"/>
                <a:gd name="connsiteX52" fmla="*/ 4321334 w 4381353"/>
                <a:gd name="connsiteY52" fmla="*/ 31774 h 1984142"/>
                <a:gd name="connsiteX53" fmla="*/ 4335456 w 4381353"/>
                <a:gd name="connsiteY53" fmla="*/ 10591 h 1984142"/>
                <a:gd name="connsiteX54" fmla="*/ 4353109 w 4381353"/>
                <a:gd name="connsiteY54" fmla="*/ 0 h 1984142"/>
                <a:gd name="connsiteX55" fmla="*/ 4370761 w 4381353"/>
                <a:gd name="connsiteY55" fmla="*/ 0 h 1984142"/>
                <a:gd name="connsiteX56" fmla="*/ 4377822 w 4381353"/>
                <a:gd name="connsiteY56" fmla="*/ 3530 h 1984142"/>
                <a:gd name="connsiteX57" fmla="*/ 4381353 w 4381353"/>
                <a:gd name="connsiteY57" fmla="*/ 10591 h 1984142"/>
                <a:gd name="connsiteX58" fmla="*/ 4377822 w 4381353"/>
                <a:gd name="connsiteY58" fmla="*/ 67079 h 1984142"/>
                <a:gd name="connsiteX59" fmla="*/ 4367231 w 4381353"/>
                <a:gd name="connsiteY59" fmla="*/ 162403 h 1984142"/>
                <a:gd name="connsiteX60" fmla="*/ 4349578 w 4381353"/>
                <a:gd name="connsiteY60" fmla="*/ 261257 h 1984142"/>
                <a:gd name="connsiteX61" fmla="*/ 4331926 w 4381353"/>
                <a:gd name="connsiteY61" fmla="*/ 338928 h 1984142"/>
                <a:gd name="connsiteX62" fmla="*/ 4296621 w 4381353"/>
                <a:gd name="connsiteY62" fmla="*/ 437782 h 1984142"/>
                <a:gd name="connsiteX63" fmla="*/ 4247194 w 4381353"/>
                <a:gd name="connsiteY63" fmla="*/ 536636 h 1984142"/>
                <a:gd name="connsiteX64" fmla="*/ 4204828 w 4381353"/>
                <a:gd name="connsiteY64" fmla="*/ 603716 h 1984142"/>
                <a:gd name="connsiteX65" fmla="*/ 4180114 w 4381353"/>
                <a:gd name="connsiteY65" fmla="*/ 642551 h 1984142"/>
                <a:gd name="connsiteX66" fmla="*/ 4158931 w 4381353"/>
                <a:gd name="connsiteY66" fmla="*/ 653143 h 1984142"/>
                <a:gd name="connsiteX67" fmla="*/ 4130687 w 4381353"/>
                <a:gd name="connsiteY67" fmla="*/ 656673 h 1984142"/>
                <a:gd name="connsiteX68" fmla="*/ 4102443 w 4381353"/>
                <a:gd name="connsiteY68" fmla="*/ 635490 h 1984142"/>
                <a:gd name="connsiteX69" fmla="*/ 4067138 w 4381353"/>
                <a:gd name="connsiteY69" fmla="*/ 617838 h 1984142"/>
                <a:gd name="connsiteX70" fmla="*/ 4021241 w 4381353"/>
                <a:gd name="connsiteY70" fmla="*/ 603716 h 1984142"/>
                <a:gd name="connsiteX71" fmla="*/ 3957692 w 4381353"/>
                <a:gd name="connsiteY71" fmla="*/ 593124 h 1984142"/>
                <a:gd name="connsiteX72" fmla="*/ 3858838 w 4381353"/>
                <a:gd name="connsiteY72" fmla="*/ 600185 h 1984142"/>
                <a:gd name="connsiteX73" fmla="*/ 3495197 w 4381353"/>
                <a:gd name="connsiteY73" fmla="*/ 646082 h 1984142"/>
                <a:gd name="connsiteX74" fmla="*/ 3353977 w 4381353"/>
                <a:gd name="connsiteY74" fmla="*/ 660204 h 1984142"/>
                <a:gd name="connsiteX75" fmla="*/ 2623163 w 4381353"/>
                <a:gd name="connsiteY75" fmla="*/ 812015 h 19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81353" h="1984142">
                  <a:moveTo>
                    <a:pt x="2623163" y="812015"/>
                  </a:moveTo>
                  <a:lnTo>
                    <a:pt x="2301887" y="889686"/>
                  </a:lnTo>
                  <a:lnTo>
                    <a:pt x="2139484" y="939113"/>
                  </a:lnTo>
                  <a:lnTo>
                    <a:pt x="1973550" y="992071"/>
                  </a:lnTo>
                  <a:lnTo>
                    <a:pt x="1807617" y="1052089"/>
                  </a:lnTo>
                  <a:lnTo>
                    <a:pt x="1684049" y="1101517"/>
                  </a:lnTo>
                  <a:lnTo>
                    <a:pt x="1436914" y="1196840"/>
                  </a:lnTo>
                  <a:lnTo>
                    <a:pt x="1235675" y="1285103"/>
                  </a:lnTo>
                  <a:lnTo>
                    <a:pt x="1083864" y="1359243"/>
                  </a:lnTo>
                  <a:lnTo>
                    <a:pt x="953235" y="1433384"/>
                  </a:lnTo>
                  <a:lnTo>
                    <a:pt x="836729" y="1500463"/>
                  </a:lnTo>
                  <a:lnTo>
                    <a:pt x="727283" y="1578134"/>
                  </a:lnTo>
                  <a:lnTo>
                    <a:pt x="642551" y="1652275"/>
                  </a:lnTo>
                  <a:lnTo>
                    <a:pt x="328336" y="1973550"/>
                  </a:lnTo>
                  <a:lnTo>
                    <a:pt x="264787" y="1973550"/>
                  </a:lnTo>
                  <a:lnTo>
                    <a:pt x="130628" y="1980612"/>
                  </a:lnTo>
                  <a:lnTo>
                    <a:pt x="84732" y="1984142"/>
                  </a:lnTo>
                  <a:lnTo>
                    <a:pt x="52957" y="1977081"/>
                  </a:lnTo>
                  <a:lnTo>
                    <a:pt x="24713" y="1955898"/>
                  </a:lnTo>
                  <a:lnTo>
                    <a:pt x="7061" y="1927654"/>
                  </a:lnTo>
                  <a:lnTo>
                    <a:pt x="0" y="1888818"/>
                  </a:lnTo>
                  <a:lnTo>
                    <a:pt x="3530" y="1846452"/>
                  </a:lnTo>
                  <a:lnTo>
                    <a:pt x="21183" y="1797025"/>
                  </a:lnTo>
                  <a:lnTo>
                    <a:pt x="56488" y="1744068"/>
                  </a:lnTo>
                  <a:lnTo>
                    <a:pt x="120037" y="1680519"/>
                  </a:lnTo>
                  <a:lnTo>
                    <a:pt x="240074" y="1581665"/>
                  </a:lnTo>
                  <a:lnTo>
                    <a:pt x="377763" y="1472219"/>
                  </a:lnTo>
                  <a:lnTo>
                    <a:pt x="480148" y="1405140"/>
                  </a:lnTo>
                  <a:lnTo>
                    <a:pt x="617838" y="1327469"/>
                  </a:lnTo>
                  <a:lnTo>
                    <a:pt x="766119" y="1249798"/>
                  </a:lnTo>
                  <a:lnTo>
                    <a:pt x="942644" y="1165066"/>
                  </a:lnTo>
                  <a:lnTo>
                    <a:pt x="1172126" y="1062681"/>
                  </a:lnTo>
                  <a:lnTo>
                    <a:pt x="1415731" y="963827"/>
                  </a:lnTo>
                  <a:lnTo>
                    <a:pt x="1518116" y="921461"/>
                  </a:lnTo>
                  <a:lnTo>
                    <a:pt x="1694641" y="857912"/>
                  </a:lnTo>
                  <a:lnTo>
                    <a:pt x="1885288" y="790832"/>
                  </a:lnTo>
                  <a:lnTo>
                    <a:pt x="1994733" y="755527"/>
                  </a:lnTo>
                  <a:lnTo>
                    <a:pt x="2097118" y="723753"/>
                  </a:lnTo>
                  <a:lnTo>
                    <a:pt x="2263052" y="677856"/>
                  </a:lnTo>
                  <a:lnTo>
                    <a:pt x="2598449" y="593124"/>
                  </a:lnTo>
                  <a:lnTo>
                    <a:pt x="2859706" y="533106"/>
                  </a:lnTo>
                  <a:lnTo>
                    <a:pt x="3092719" y="476618"/>
                  </a:lnTo>
                  <a:lnTo>
                    <a:pt x="3332794" y="423660"/>
                  </a:lnTo>
                  <a:lnTo>
                    <a:pt x="3470483" y="402477"/>
                  </a:lnTo>
                  <a:lnTo>
                    <a:pt x="3752923" y="356581"/>
                  </a:lnTo>
                  <a:lnTo>
                    <a:pt x="3947101" y="324806"/>
                  </a:lnTo>
                  <a:lnTo>
                    <a:pt x="4049486" y="307154"/>
                  </a:lnTo>
                  <a:lnTo>
                    <a:pt x="4102443" y="285971"/>
                  </a:lnTo>
                  <a:lnTo>
                    <a:pt x="4162462" y="250666"/>
                  </a:lnTo>
                  <a:lnTo>
                    <a:pt x="4222480" y="201239"/>
                  </a:lnTo>
                  <a:lnTo>
                    <a:pt x="4261316" y="144750"/>
                  </a:lnTo>
                  <a:lnTo>
                    <a:pt x="4303682" y="70610"/>
                  </a:lnTo>
                  <a:lnTo>
                    <a:pt x="4321334" y="31774"/>
                  </a:lnTo>
                  <a:lnTo>
                    <a:pt x="4335456" y="10591"/>
                  </a:lnTo>
                  <a:lnTo>
                    <a:pt x="4353109" y="0"/>
                  </a:lnTo>
                  <a:lnTo>
                    <a:pt x="4370761" y="0"/>
                  </a:lnTo>
                  <a:lnTo>
                    <a:pt x="4377822" y="3530"/>
                  </a:lnTo>
                  <a:lnTo>
                    <a:pt x="4381353" y="10591"/>
                  </a:lnTo>
                  <a:lnTo>
                    <a:pt x="4377822" y="67079"/>
                  </a:lnTo>
                  <a:lnTo>
                    <a:pt x="4367231" y="162403"/>
                  </a:lnTo>
                  <a:lnTo>
                    <a:pt x="4349578" y="261257"/>
                  </a:lnTo>
                  <a:lnTo>
                    <a:pt x="4331926" y="338928"/>
                  </a:lnTo>
                  <a:lnTo>
                    <a:pt x="4296621" y="437782"/>
                  </a:lnTo>
                  <a:lnTo>
                    <a:pt x="4247194" y="536636"/>
                  </a:lnTo>
                  <a:lnTo>
                    <a:pt x="4204828" y="603716"/>
                  </a:lnTo>
                  <a:lnTo>
                    <a:pt x="4180114" y="642551"/>
                  </a:lnTo>
                  <a:lnTo>
                    <a:pt x="4158931" y="653143"/>
                  </a:lnTo>
                  <a:lnTo>
                    <a:pt x="4130687" y="656673"/>
                  </a:lnTo>
                  <a:lnTo>
                    <a:pt x="4102443" y="635490"/>
                  </a:lnTo>
                  <a:lnTo>
                    <a:pt x="4067138" y="617838"/>
                  </a:lnTo>
                  <a:lnTo>
                    <a:pt x="4021241" y="603716"/>
                  </a:lnTo>
                  <a:lnTo>
                    <a:pt x="3957692" y="593124"/>
                  </a:lnTo>
                  <a:lnTo>
                    <a:pt x="3858838" y="600185"/>
                  </a:lnTo>
                  <a:lnTo>
                    <a:pt x="3495197" y="646082"/>
                  </a:lnTo>
                  <a:lnTo>
                    <a:pt x="3353977" y="660204"/>
                  </a:lnTo>
                  <a:lnTo>
                    <a:pt x="2623163" y="8120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7">
              <a:extLst>
                <a:ext uri="{FF2B5EF4-FFF2-40B4-BE49-F238E27FC236}">
                  <a16:creationId xmlns:a16="http://schemas.microsoft.com/office/drawing/2014/main" id="{D4C043AF-F53E-433F-9CA3-7901F668AB87}"/>
                </a:ext>
              </a:extLst>
            </p:cNvPr>
            <p:cNvSpPr/>
            <p:nvPr/>
          </p:nvSpPr>
          <p:spPr>
            <a:xfrm>
              <a:off x="7753350" y="4686300"/>
              <a:ext cx="636588" cy="1081088"/>
            </a:xfrm>
            <a:custGeom>
              <a:avLst/>
              <a:gdLst>
                <a:gd name="connsiteX0" fmla="*/ 571500 w 635794"/>
                <a:gd name="connsiteY0" fmla="*/ 338138 h 1081088"/>
                <a:gd name="connsiteX1" fmla="*/ 528638 w 635794"/>
                <a:gd name="connsiteY1" fmla="*/ 533400 h 1081088"/>
                <a:gd name="connsiteX2" fmla="*/ 502444 w 635794"/>
                <a:gd name="connsiteY2" fmla="*/ 664369 h 1081088"/>
                <a:gd name="connsiteX3" fmla="*/ 481013 w 635794"/>
                <a:gd name="connsiteY3" fmla="*/ 759619 h 1081088"/>
                <a:gd name="connsiteX4" fmla="*/ 473869 w 635794"/>
                <a:gd name="connsiteY4" fmla="*/ 802481 h 1081088"/>
                <a:gd name="connsiteX5" fmla="*/ 469106 w 635794"/>
                <a:gd name="connsiteY5" fmla="*/ 1081088 h 1081088"/>
                <a:gd name="connsiteX6" fmla="*/ 0 w 635794"/>
                <a:gd name="connsiteY6" fmla="*/ 638175 h 1081088"/>
                <a:gd name="connsiteX7" fmla="*/ 188119 w 635794"/>
                <a:gd name="connsiteY7" fmla="*/ 659606 h 1081088"/>
                <a:gd name="connsiteX8" fmla="*/ 223838 w 635794"/>
                <a:gd name="connsiteY8" fmla="*/ 659606 h 1081088"/>
                <a:gd name="connsiteX9" fmla="*/ 264319 w 635794"/>
                <a:gd name="connsiteY9" fmla="*/ 652463 h 1081088"/>
                <a:gd name="connsiteX10" fmla="*/ 283369 w 635794"/>
                <a:gd name="connsiteY10" fmla="*/ 635794 h 1081088"/>
                <a:gd name="connsiteX11" fmla="*/ 340519 w 635794"/>
                <a:gd name="connsiteY11" fmla="*/ 528638 h 1081088"/>
                <a:gd name="connsiteX12" fmla="*/ 423863 w 635794"/>
                <a:gd name="connsiteY12" fmla="*/ 369094 h 1081088"/>
                <a:gd name="connsiteX13" fmla="*/ 495300 w 635794"/>
                <a:gd name="connsiteY13" fmla="*/ 216694 h 1081088"/>
                <a:gd name="connsiteX14" fmla="*/ 542925 w 635794"/>
                <a:gd name="connsiteY14" fmla="*/ 116681 h 1081088"/>
                <a:gd name="connsiteX15" fmla="*/ 576263 w 635794"/>
                <a:gd name="connsiteY15" fmla="*/ 45244 h 1081088"/>
                <a:gd name="connsiteX16" fmla="*/ 590550 w 635794"/>
                <a:gd name="connsiteY16" fmla="*/ 14288 h 1081088"/>
                <a:gd name="connsiteX17" fmla="*/ 602456 w 635794"/>
                <a:gd name="connsiteY17" fmla="*/ 4763 h 1081088"/>
                <a:gd name="connsiteX18" fmla="*/ 611981 w 635794"/>
                <a:gd name="connsiteY18" fmla="*/ 0 h 1081088"/>
                <a:gd name="connsiteX19" fmla="*/ 623888 w 635794"/>
                <a:gd name="connsiteY19" fmla="*/ 0 h 1081088"/>
                <a:gd name="connsiteX20" fmla="*/ 631031 w 635794"/>
                <a:gd name="connsiteY20" fmla="*/ 4763 h 1081088"/>
                <a:gd name="connsiteX21" fmla="*/ 635794 w 635794"/>
                <a:gd name="connsiteY21" fmla="*/ 26194 h 1081088"/>
                <a:gd name="connsiteX22" fmla="*/ 633413 w 635794"/>
                <a:gd name="connsiteY22" fmla="*/ 78581 h 1081088"/>
                <a:gd name="connsiteX23" fmla="*/ 595313 w 635794"/>
                <a:gd name="connsiteY23" fmla="*/ 240506 h 1081088"/>
                <a:gd name="connsiteX24" fmla="*/ 571500 w 635794"/>
                <a:gd name="connsiteY24" fmla="*/ 338138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5794" h="1081088">
                  <a:moveTo>
                    <a:pt x="571500" y="338138"/>
                  </a:moveTo>
                  <a:lnTo>
                    <a:pt x="528638" y="533400"/>
                  </a:lnTo>
                  <a:lnTo>
                    <a:pt x="502444" y="664369"/>
                  </a:lnTo>
                  <a:lnTo>
                    <a:pt x="481013" y="759619"/>
                  </a:lnTo>
                  <a:lnTo>
                    <a:pt x="473869" y="802481"/>
                  </a:lnTo>
                  <a:cubicBezTo>
                    <a:pt x="472281" y="895350"/>
                    <a:pt x="470694" y="988219"/>
                    <a:pt x="469106" y="1081088"/>
                  </a:cubicBezTo>
                  <a:lnTo>
                    <a:pt x="0" y="638175"/>
                  </a:lnTo>
                  <a:lnTo>
                    <a:pt x="188119" y="659606"/>
                  </a:lnTo>
                  <a:lnTo>
                    <a:pt x="223838" y="659606"/>
                  </a:lnTo>
                  <a:lnTo>
                    <a:pt x="264319" y="652463"/>
                  </a:lnTo>
                  <a:lnTo>
                    <a:pt x="283369" y="635794"/>
                  </a:lnTo>
                  <a:lnTo>
                    <a:pt x="340519" y="528638"/>
                  </a:lnTo>
                  <a:lnTo>
                    <a:pt x="423863" y="369094"/>
                  </a:lnTo>
                  <a:lnTo>
                    <a:pt x="495300" y="216694"/>
                  </a:lnTo>
                  <a:lnTo>
                    <a:pt x="542925" y="116681"/>
                  </a:lnTo>
                  <a:lnTo>
                    <a:pt x="576263" y="45244"/>
                  </a:lnTo>
                  <a:lnTo>
                    <a:pt x="590550" y="14288"/>
                  </a:lnTo>
                  <a:lnTo>
                    <a:pt x="602456" y="4763"/>
                  </a:lnTo>
                  <a:lnTo>
                    <a:pt x="611981" y="0"/>
                  </a:lnTo>
                  <a:lnTo>
                    <a:pt x="623888" y="0"/>
                  </a:lnTo>
                  <a:lnTo>
                    <a:pt x="631031" y="4763"/>
                  </a:lnTo>
                  <a:lnTo>
                    <a:pt x="635794" y="26194"/>
                  </a:lnTo>
                  <a:lnTo>
                    <a:pt x="633413" y="78581"/>
                  </a:lnTo>
                  <a:lnTo>
                    <a:pt x="595313" y="240506"/>
                  </a:lnTo>
                  <a:lnTo>
                    <a:pt x="571500" y="3381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3">
              <a:extLst>
                <a:ext uri="{FF2B5EF4-FFF2-40B4-BE49-F238E27FC236}">
                  <a16:creationId xmlns:a16="http://schemas.microsoft.com/office/drawing/2014/main" id="{08C9F27C-55C8-461C-9433-8B46E6C2B437}"/>
                </a:ext>
              </a:extLst>
            </p:cNvPr>
            <p:cNvSpPr/>
            <p:nvPr/>
          </p:nvSpPr>
          <p:spPr>
            <a:xfrm rot="16200000">
              <a:off x="5864225" y="3508375"/>
              <a:ext cx="2647950" cy="1562100"/>
            </a:xfrm>
            <a:custGeom>
              <a:avLst/>
              <a:gdLst>
                <a:gd name="connsiteX0" fmla="*/ 1440657 w 2647950"/>
                <a:gd name="connsiteY0" fmla="*/ 1214437 h 1562100"/>
                <a:gd name="connsiteX1" fmla="*/ 1228725 w 2647950"/>
                <a:gd name="connsiteY1" fmla="*/ 1123950 h 1562100"/>
                <a:gd name="connsiteX2" fmla="*/ 1040607 w 2647950"/>
                <a:gd name="connsiteY2" fmla="*/ 1031081 h 1562100"/>
                <a:gd name="connsiteX3" fmla="*/ 823913 w 2647950"/>
                <a:gd name="connsiteY3" fmla="*/ 931069 h 1562100"/>
                <a:gd name="connsiteX4" fmla="*/ 726282 w 2647950"/>
                <a:gd name="connsiteY4" fmla="*/ 859631 h 1562100"/>
                <a:gd name="connsiteX5" fmla="*/ 635794 w 2647950"/>
                <a:gd name="connsiteY5" fmla="*/ 785812 h 1562100"/>
                <a:gd name="connsiteX6" fmla="*/ 569119 w 2647950"/>
                <a:gd name="connsiteY6" fmla="*/ 728662 h 1562100"/>
                <a:gd name="connsiteX7" fmla="*/ 473869 w 2647950"/>
                <a:gd name="connsiteY7" fmla="*/ 640556 h 1562100"/>
                <a:gd name="connsiteX8" fmla="*/ 371475 w 2647950"/>
                <a:gd name="connsiteY8" fmla="*/ 538162 h 1562100"/>
                <a:gd name="connsiteX9" fmla="*/ 273844 w 2647950"/>
                <a:gd name="connsiteY9" fmla="*/ 428625 h 1562100"/>
                <a:gd name="connsiteX10" fmla="*/ 188119 w 2647950"/>
                <a:gd name="connsiteY10" fmla="*/ 326231 h 1562100"/>
                <a:gd name="connsiteX11" fmla="*/ 97632 w 2647950"/>
                <a:gd name="connsiteY11" fmla="*/ 197644 h 1562100"/>
                <a:gd name="connsiteX12" fmla="*/ 47625 w 2647950"/>
                <a:gd name="connsiteY12" fmla="*/ 123825 h 1562100"/>
                <a:gd name="connsiteX13" fmla="*/ 16669 w 2647950"/>
                <a:gd name="connsiteY13" fmla="*/ 66675 h 1562100"/>
                <a:gd name="connsiteX14" fmla="*/ 4763 w 2647950"/>
                <a:gd name="connsiteY14" fmla="*/ 38100 h 1562100"/>
                <a:gd name="connsiteX15" fmla="*/ 0 w 2647950"/>
                <a:gd name="connsiteY15" fmla="*/ 26194 h 1562100"/>
                <a:gd name="connsiteX16" fmla="*/ 2382 w 2647950"/>
                <a:gd name="connsiteY16" fmla="*/ 9525 h 1562100"/>
                <a:gd name="connsiteX17" fmla="*/ 14288 w 2647950"/>
                <a:gd name="connsiteY17" fmla="*/ 0 h 1562100"/>
                <a:gd name="connsiteX18" fmla="*/ 40482 w 2647950"/>
                <a:gd name="connsiteY18" fmla="*/ 2381 h 1562100"/>
                <a:gd name="connsiteX19" fmla="*/ 64294 w 2647950"/>
                <a:gd name="connsiteY19" fmla="*/ 16669 h 1562100"/>
                <a:gd name="connsiteX20" fmla="*/ 121444 w 2647950"/>
                <a:gd name="connsiteY20" fmla="*/ 88106 h 1562100"/>
                <a:gd name="connsiteX21" fmla="*/ 228600 w 2647950"/>
                <a:gd name="connsiteY21" fmla="*/ 195262 h 1562100"/>
                <a:gd name="connsiteX22" fmla="*/ 314325 w 2647950"/>
                <a:gd name="connsiteY22" fmla="*/ 280987 h 1562100"/>
                <a:gd name="connsiteX23" fmla="*/ 376238 w 2647950"/>
                <a:gd name="connsiteY23" fmla="*/ 335756 h 1562100"/>
                <a:gd name="connsiteX24" fmla="*/ 469107 w 2647950"/>
                <a:gd name="connsiteY24" fmla="*/ 414337 h 1562100"/>
                <a:gd name="connsiteX25" fmla="*/ 550069 w 2647950"/>
                <a:gd name="connsiteY25" fmla="*/ 476250 h 1562100"/>
                <a:gd name="connsiteX26" fmla="*/ 611982 w 2647950"/>
                <a:gd name="connsiteY26" fmla="*/ 523875 h 1562100"/>
                <a:gd name="connsiteX27" fmla="*/ 681038 w 2647950"/>
                <a:gd name="connsiteY27" fmla="*/ 571500 h 1562100"/>
                <a:gd name="connsiteX28" fmla="*/ 764382 w 2647950"/>
                <a:gd name="connsiteY28" fmla="*/ 626269 h 1562100"/>
                <a:gd name="connsiteX29" fmla="*/ 869157 w 2647950"/>
                <a:gd name="connsiteY29" fmla="*/ 690562 h 1562100"/>
                <a:gd name="connsiteX30" fmla="*/ 966788 w 2647950"/>
                <a:gd name="connsiteY30" fmla="*/ 745331 h 1562100"/>
                <a:gd name="connsiteX31" fmla="*/ 1102519 w 2647950"/>
                <a:gd name="connsiteY31" fmla="*/ 819150 h 1562100"/>
                <a:gd name="connsiteX32" fmla="*/ 1326357 w 2647950"/>
                <a:gd name="connsiteY32" fmla="*/ 919162 h 1562100"/>
                <a:gd name="connsiteX33" fmla="*/ 1445419 w 2647950"/>
                <a:gd name="connsiteY33" fmla="*/ 976312 h 1562100"/>
                <a:gd name="connsiteX34" fmla="*/ 1538288 w 2647950"/>
                <a:gd name="connsiteY34" fmla="*/ 1014412 h 1562100"/>
                <a:gd name="connsiteX35" fmla="*/ 1626394 w 2647950"/>
                <a:gd name="connsiteY35" fmla="*/ 1050131 h 1562100"/>
                <a:gd name="connsiteX36" fmla="*/ 1745457 w 2647950"/>
                <a:gd name="connsiteY36" fmla="*/ 1088231 h 1562100"/>
                <a:gd name="connsiteX37" fmla="*/ 1866900 w 2647950"/>
                <a:gd name="connsiteY37" fmla="*/ 1123950 h 1562100"/>
                <a:gd name="connsiteX38" fmla="*/ 1985963 w 2647950"/>
                <a:gd name="connsiteY38" fmla="*/ 1154906 h 1562100"/>
                <a:gd name="connsiteX39" fmla="*/ 2116932 w 2647950"/>
                <a:gd name="connsiteY39" fmla="*/ 1181100 h 1562100"/>
                <a:gd name="connsiteX40" fmla="*/ 2202657 w 2647950"/>
                <a:gd name="connsiteY40" fmla="*/ 1193006 h 1562100"/>
                <a:gd name="connsiteX41" fmla="*/ 2264569 w 2647950"/>
                <a:gd name="connsiteY41" fmla="*/ 1200150 h 1562100"/>
                <a:gd name="connsiteX42" fmla="*/ 2338388 w 2647950"/>
                <a:gd name="connsiteY42" fmla="*/ 1200150 h 1562100"/>
                <a:gd name="connsiteX43" fmla="*/ 2421732 w 2647950"/>
                <a:gd name="connsiteY43" fmla="*/ 1193006 h 1562100"/>
                <a:gd name="connsiteX44" fmla="*/ 2533650 w 2647950"/>
                <a:gd name="connsiteY44" fmla="*/ 1171575 h 1562100"/>
                <a:gd name="connsiteX45" fmla="*/ 2597944 w 2647950"/>
                <a:gd name="connsiteY45" fmla="*/ 1150144 h 1562100"/>
                <a:gd name="connsiteX46" fmla="*/ 2626519 w 2647950"/>
                <a:gd name="connsiteY46" fmla="*/ 1140619 h 1562100"/>
                <a:gd name="connsiteX47" fmla="*/ 2638425 w 2647950"/>
                <a:gd name="connsiteY47" fmla="*/ 1138237 h 1562100"/>
                <a:gd name="connsiteX48" fmla="*/ 2647950 w 2647950"/>
                <a:gd name="connsiteY48" fmla="*/ 1145381 h 1562100"/>
                <a:gd name="connsiteX49" fmla="*/ 2645569 w 2647950"/>
                <a:gd name="connsiteY49" fmla="*/ 1164431 h 1562100"/>
                <a:gd name="connsiteX50" fmla="*/ 2628900 w 2647950"/>
                <a:gd name="connsiteY50" fmla="*/ 1200150 h 1562100"/>
                <a:gd name="connsiteX51" fmla="*/ 2586038 w 2647950"/>
                <a:gd name="connsiteY51" fmla="*/ 1254919 h 1562100"/>
                <a:gd name="connsiteX52" fmla="*/ 2516982 w 2647950"/>
                <a:gd name="connsiteY52" fmla="*/ 1345406 h 1562100"/>
                <a:gd name="connsiteX53" fmla="*/ 2486025 w 2647950"/>
                <a:gd name="connsiteY53" fmla="*/ 1383506 h 1562100"/>
                <a:gd name="connsiteX54" fmla="*/ 2426494 w 2647950"/>
                <a:gd name="connsiteY54" fmla="*/ 1452562 h 1562100"/>
                <a:gd name="connsiteX55" fmla="*/ 2369344 w 2647950"/>
                <a:gd name="connsiteY55" fmla="*/ 1507331 h 1562100"/>
                <a:gd name="connsiteX56" fmla="*/ 2321719 w 2647950"/>
                <a:gd name="connsiteY56" fmla="*/ 1545431 h 1562100"/>
                <a:gd name="connsiteX57" fmla="*/ 2293144 w 2647950"/>
                <a:gd name="connsiteY57" fmla="*/ 1559719 h 1562100"/>
                <a:gd name="connsiteX58" fmla="*/ 2269332 w 2647950"/>
                <a:gd name="connsiteY58" fmla="*/ 1562100 h 1562100"/>
                <a:gd name="connsiteX59" fmla="*/ 2250282 w 2647950"/>
                <a:gd name="connsiteY59" fmla="*/ 1557337 h 1562100"/>
                <a:gd name="connsiteX60" fmla="*/ 2238375 w 2647950"/>
                <a:gd name="connsiteY60" fmla="*/ 1547812 h 1562100"/>
                <a:gd name="connsiteX61" fmla="*/ 2219325 w 2647950"/>
                <a:gd name="connsiteY61" fmla="*/ 1533525 h 1562100"/>
                <a:gd name="connsiteX62" fmla="*/ 2195513 w 2647950"/>
                <a:gd name="connsiteY62" fmla="*/ 1502569 h 1562100"/>
                <a:gd name="connsiteX63" fmla="*/ 2171700 w 2647950"/>
                <a:gd name="connsiteY63" fmla="*/ 1476375 h 1562100"/>
                <a:gd name="connsiteX64" fmla="*/ 2135982 w 2647950"/>
                <a:gd name="connsiteY64" fmla="*/ 1447800 h 1562100"/>
                <a:gd name="connsiteX65" fmla="*/ 2078832 w 2647950"/>
                <a:gd name="connsiteY65" fmla="*/ 1419225 h 1562100"/>
                <a:gd name="connsiteX66" fmla="*/ 1785938 w 2647950"/>
                <a:gd name="connsiteY66" fmla="*/ 1335881 h 1562100"/>
                <a:gd name="connsiteX67" fmla="*/ 1440657 w 2647950"/>
                <a:gd name="connsiteY67" fmla="*/ 121443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47950" h="1562100">
                  <a:moveTo>
                    <a:pt x="1440657" y="1214437"/>
                  </a:moveTo>
                  <a:lnTo>
                    <a:pt x="1228725" y="1123950"/>
                  </a:lnTo>
                  <a:lnTo>
                    <a:pt x="1040607" y="1031081"/>
                  </a:lnTo>
                  <a:lnTo>
                    <a:pt x="823913" y="931069"/>
                  </a:lnTo>
                  <a:lnTo>
                    <a:pt x="726282" y="859631"/>
                  </a:lnTo>
                  <a:lnTo>
                    <a:pt x="635794" y="785812"/>
                  </a:lnTo>
                  <a:lnTo>
                    <a:pt x="569119" y="728662"/>
                  </a:lnTo>
                  <a:lnTo>
                    <a:pt x="473869" y="640556"/>
                  </a:lnTo>
                  <a:lnTo>
                    <a:pt x="371475" y="538162"/>
                  </a:lnTo>
                  <a:lnTo>
                    <a:pt x="273844" y="428625"/>
                  </a:lnTo>
                  <a:lnTo>
                    <a:pt x="188119" y="326231"/>
                  </a:lnTo>
                  <a:lnTo>
                    <a:pt x="97632" y="197644"/>
                  </a:lnTo>
                  <a:lnTo>
                    <a:pt x="47625" y="123825"/>
                  </a:lnTo>
                  <a:lnTo>
                    <a:pt x="16669" y="66675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64294" y="16669"/>
                  </a:lnTo>
                  <a:lnTo>
                    <a:pt x="121444" y="88106"/>
                  </a:lnTo>
                  <a:lnTo>
                    <a:pt x="228600" y="195262"/>
                  </a:lnTo>
                  <a:lnTo>
                    <a:pt x="314325" y="280987"/>
                  </a:lnTo>
                  <a:lnTo>
                    <a:pt x="376238" y="335756"/>
                  </a:lnTo>
                  <a:lnTo>
                    <a:pt x="469107" y="414337"/>
                  </a:lnTo>
                  <a:lnTo>
                    <a:pt x="550069" y="476250"/>
                  </a:lnTo>
                  <a:lnTo>
                    <a:pt x="611982" y="523875"/>
                  </a:lnTo>
                  <a:lnTo>
                    <a:pt x="681038" y="571500"/>
                  </a:lnTo>
                  <a:lnTo>
                    <a:pt x="764382" y="626269"/>
                  </a:lnTo>
                  <a:lnTo>
                    <a:pt x="869157" y="690562"/>
                  </a:lnTo>
                  <a:lnTo>
                    <a:pt x="966788" y="745331"/>
                  </a:lnTo>
                  <a:lnTo>
                    <a:pt x="1102519" y="819150"/>
                  </a:lnTo>
                  <a:lnTo>
                    <a:pt x="1326357" y="919162"/>
                  </a:lnTo>
                  <a:lnTo>
                    <a:pt x="1445419" y="976312"/>
                  </a:lnTo>
                  <a:lnTo>
                    <a:pt x="1538288" y="1014412"/>
                  </a:lnTo>
                  <a:lnTo>
                    <a:pt x="1626394" y="1050131"/>
                  </a:lnTo>
                  <a:lnTo>
                    <a:pt x="1745457" y="1088231"/>
                  </a:lnTo>
                  <a:lnTo>
                    <a:pt x="1866900" y="1123950"/>
                  </a:lnTo>
                  <a:lnTo>
                    <a:pt x="1985963" y="1154906"/>
                  </a:lnTo>
                  <a:lnTo>
                    <a:pt x="2116932" y="1181100"/>
                  </a:lnTo>
                  <a:lnTo>
                    <a:pt x="2202657" y="1193006"/>
                  </a:lnTo>
                  <a:lnTo>
                    <a:pt x="2264569" y="1200150"/>
                  </a:lnTo>
                  <a:lnTo>
                    <a:pt x="2338388" y="1200150"/>
                  </a:lnTo>
                  <a:lnTo>
                    <a:pt x="2421732" y="1193006"/>
                  </a:lnTo>
                  <a:lnTo>
                    <a:pt x="2533650" y="1171575"/>
                  </a:lnTo>
                  <a:lnTo>
                    <a:pt x="2597944" y="1150144"/>
                  </a:lnTo>
                  <a:cubicBezTo>
                    <a:pt x="2624884" y="1140348"/>
                    <a:pt x="2614847" y="1140619"/>
                    <a:pt x="2626519" y="1140619"/>
                  </a:cubicBezTo>
                  <a:lnTo>
                    <a:pt x="2638425" y="1138237"/>
                  </a:lnTo>
                  <a:lnTo>
                    <a:pt x="2647950" y="1145381"/>
                  </a:lnTo>
                  <a:lnTo>
                    <a:pt x="2645569" y="1164431"/>
                  </a:lnTo>
                  <a:lnTo>
                    <a:pt x="2628900" y="1200150"/>
                  </a:lnTo>
                  <a:lnTo>
                    <a:pt x="2586038" y="1254919"/>
                  </a:lnTo>
                  <a:lnTo>
                    <a:pt x="2516982" y="1345406"/>
                  </a:lnTo>
                  <a:lnTo>
                    <a:pt x="2486025" y="1383506"/>
                  </a:lnTo>
                  <a:lnTo>
                    <a:pt x="2426494" y="1452562"/>
                  </a:lnTo>
                  <a:lnTo>
                    <a:pt x="2369344" y="1507331"/>
                  </a:lnTo>
                  <a:lnTo>
                    <a:pt x="2321719" y="1545431"/>
                  </a:lnTo>
                  <a:lnTo>
                    <a:pt x="2293144" y="1559719"/>
                  </a:lnTo>
                  <a:lnTo>
                    <a:pt x="2269332" y="1562100"/>
                  </a:lnTo>
                  <a:lnTo>
                    <a:pt x="2250282" y="1557337"/>
                  </a:lnTo>
                  <a:lnTo>
                    <a:pt x="2238375" y="1547812"/>
                  </a:lnTo>
                  <a:lnTo>
                    <a:pt x="2219325" y="1533525"/>
                  </a:lnTo>
                  <a:lnTo>
                    <a:pt x="2195513" y="1502569"/>
                  </a:lnTo>
                  <a:lnTo>
                    <a:pt x="2171700" y="1476375"/>
                  </a:lnTo>
                  <a:lnTo>
                    <a:pt x="2135982" y="1447800"/>
                  </a:lnTo>
                  <a:lnTo>
                    <a:pt x="2078832" y="1419225"/>
                  </a:lnTo>
                  <a:lnTo>
                    <a:pt x="1785938" y="1335881"/>
                  </a:lnTo>
                  <a:lnTo>
                    <a:pt x="1440657" y="1214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36581B3C-BD7F-4252-BC54-BA95B5D1C86E}"/>
              </a:ext>
            </a:extLst>
          </p:cNvPr>
          <p:cNvGrpSpPr/>
          <p:nvPr/>
        </p:nvGrpSpPr>
        <p:grpSpPr>
          <a:xfrm>
            <a:off x="3741740" y="1493839"/>
            <a:ext cx="4648198" cy="4481511"/>
            <a:chOff x="3741740" y="1493839"/>
            <a:chExt cx="4648198" cy="4481511"/>
          </a:xfrm>
          <a:solidFill>
            <a:schemeClr val="tx1"/>
          </a:solidFill>
        </p:grpSpPr>
        <p:sp>
          <p:nvSpPr>
            <p:cNvPr id="66" name="フリーフォーム 6">
              <a:extLst>
                <a:ext uri="{FF2B5EF4-FFF2-40B4-BE49-F238E27FC236}">
                  <a16:creationId xmlns:a16="http://schemas.microsoft.com/office/drawing/2014/main" id="{78FEFE27-F35C-42F7-955A-8E7B88D5592C}"/>
                </a:ext>
              </a:extLst>
            </p:cNvPr>
            <p:cNvSpPr/>
            <p:nvPr/>
          </p:nvSpPr>
          <p:spPr>
            <a:xfrm>
              <a:off x="4065590" y="1655763"/>
              <a:ext cx="863600" cy="615950"/>
            </a:xfrm>
            <a:custGeom>
              <a:avLst/>
              <a:gdLst>
                <a:gd name="connsiteX0" fmla="*/ 547687 w 864394"/>
                <a:gd name="connsiteY0" fmla="*/ 521494 h 616744"/>
                <a:gd name="connsiteX1" fmla="*/ 459581 w 864394"/>
                <a:gd name="connsiteY1" fmla="*/ 464344 h 616744"/>
                <a:gd name="connsiteX2" fmla="*/ 411956 w 864394"/>
                <a:gd name="connsiteY2" fmla="*/ 431006 h 616744"/>
                <a:gd name="connsiteX3" fmla="*/ 319087 w 864394"/>
                <a:gd name="connsiteY3" fmla="*/ 350044 h 616744"/>
                <a:gd name="connsiteX4" fmla="*/ 207169 w 864394"/>
                <a:gd name="connsiteY4" fmla="*/ 247650 h 616744"/>
                <a:gd name="connsiteX5" fmla="*/ 104775 w 864394"/>
                <a:gd name="connsiteY5" fmla="*/ 147637 h 616744"/>
                <a:gd name="connsiteX6" fmla="*/ 28575 w 864394"/>
                <a:gd name="connsiteY6" fmla="*/ 76200 h 616744"/>
                <a:gd name="connsiteX7" fmla="*/ 9525 w 864394"/>
                <a:gd name="connsiteY7" fmla="*/ 52387 h 616744"/>
                <a:gd name="connsiteX8" fmla="*/ 2381 w 864394"/>
                <a:gd name="connsiteY8" fmla="*/ 35719 h 616744"/>
                <a:gd name="connsiteX9" fmla="*/ 0 w 864394"/>
                <a:gd name="connsiteY9" fmla="*/ 21431 h 616744"/>
                <a:gd name="connsiteX10" fmla="*/ 2381 w 864394"/>
                <a:gd name="connsiteY10" fmla="*/ 9525 h 616744"/>
                <a:gd name="connsiteX11" fmla="*/ 14287 w 864394"/>
                <a:gd name="connsiteY11" fmla="*/ 2381 h 616744"/>
                <a:gd name="connsiteX12" fmla="*/ 40481 w 864394"/>
                <a:gd name="connsiteY12" fmla="*/ 0 h 616744"/>
                <a:gd name="connsiteX13" fmla="*/ 78581 w 864394"/>
                <a:gd name="connsiteY13" fmla="*/ 14287 h 616744"/>
                <a:gd name="connsiteX14" fmla="*/ 135731 w 864394"/>
                <a:gd name="connsiteY14" fmla="*/ 45244 h 616744"/>
                <a:gd name="connsiteX15" fmla="*/ 226219 w 864394"/>
                <a:gd name="connsiteY15" fmla="*/ 88106 h 616744"/>
                <a:gd name="connsiteX16" fmla="*/ 300037 w 864394"/>
                <a:gd name="connsiteY16" fmla="*/ 119062 h 616744"/>
                <a:gd name="connsiteX17" fmla="*/ 390525 w 864394"/>
                <a:gd name="connsiteY17" fmla="*/ 152400 h 616744"/>
                <a:gd name="connsiteX18" fmla="*/ 450056 w 864394"/>
                <a:gd name="connsiteY18" fmla="*/ 173831 h 616744"/>
                <a:gd name="connsiteX19" fmla="*/ 514350 w 864394"/>
                <a:gd name="connsiteY19" fmla="*/ 190500 h 616744"/>
                <a:gd name="connsiteX20" fmla="*/ 609600 w 864394"/>
                <a:gd name="connsiteY20" fmla="*/ 207169 h 616744"/>
                <a:gd name="connsiteX21" fmla="*/ 690562 w 864394"/>
                <a:gd name="connsiteY21" fmla="*/ 211931 h 616744"/>
                <a:gd name="connsiteX22" fmla="*/ 702469 w 864394"/>
                <a:gd name="connsiteY22" fmla="*/ 221456 h 616744"/>
                <a:gd name="connsiteX23" fmla="*/ 745331 w 864394"/>
                <a:gd name="connsiteY23" fmla="*/ 271462 h 616744"/>
                <a:gd name="connsiteX24" fmla="*/ 783431 w 864394"/>
                <a:gd name="connsiteY24" fmla="*/ 319087 h 616744"/>
                <a:gd name="connsiteX25" fmla="*/ 809625 w 864394"/>
                <a:gd name="connsiteY25" fmla="*/ 357187 h 616744"/>
                <a:gd name="connsiteX26" fmla="*/ 833437 w 864394"/>
                <a:gd name="connsiteY26" fmla="*/ 395287 h 616744"/>
                <a:gd name="connsiteX27" fmla="*/ 850106 w 864394"/>
                <a:gd name="connsiteY27" fmla="*/ 428625 h 616744"/>
                <a:gd name="connsiteX28" fmla="*/ 859631 w 864394"/>
                <a:gd name="connsiteY28" fmla="*/ 459581 h 616744"/>
                <a:gd name="connsiteX29" fmla="*/ 864394 w 864394"/>
                <a:gd name="connsiteY29" fmla="*/ 488156 h 616744"/>
                <a:gd name="connsiteX30" fmla="*/ 862012 w 864394"/>
                <a:gd name="connsiteY30" fmla="*/ 519112 h 616744"/>
                <a:gd name="connsiteX31" fmla="*/ 854869 w 864394"/>
                <a:gd name="connsiteY31" fmla="*/ 561975 h 616744"/>
                <a:gd name="connsiteX32" fmla="*/ 842962 w 864394"/>
                <a:gd name="connsiteY32" fmla="*/ 585787 h 616744"/>
                <a:gd name="connsiteX33" fmla="*/ 823912 w 864394"/>
                <a:gd name="connsiteY33" fmla="*/ 600075 h 616744"/>
                <a:gd name="connsiteX34" fmla="*/ 800100 w 864394"/>
                <a:gd name="connsiteY34" fmla="*/ 611981 h 616744"/>
                <a:gd name="connsiteX35" fmla="*/ 769144 w 864394"/>
                <a:gd name="connsiteY35" fmla="*/ 616744 h 616744"/>
                <a:gd name="connsiteX36" fmla="*/ 716756 w 864394"/>
                <a:gd name="connsiteY36" fmla="*/ 614362 h 616744"/>
                <a:gd name="connsiteX37" fmla="*/ 676275 w 864394"/>
                <a:gd name="connsiteY37" fmla="*/ 600075 h 616744"/>
                <a:gd name="connsiteX38" fmla="*/ 547687 w 864394"/>
                <a:gd name="connsiteY38" fmla="*/ 521494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4394" h="616744">
                  <a:moveTo>
                    <a:pt x="547687" y="521494"/>
                  </a:moveTo>
                  <a:lnTo>
                    <a:pt x="459581" y="464344"/>
                  </a:lnTo>
                  <a:lnTo>
                    <a:pt x="411956" y="431006"/>
                  </a:lnTo>
                  <a:lnTo>
                    <a:pt x="319087" y="350044"/>
                  </a:lnTo>
                  <a:lnTo>
                    <a:pt x="207169" y="247650"/>
                  </a:lnTo>
                  <a:lnTo>
                    <a:pt x="104775" y="147637"/>
                  </a:lnTo>
                  <a:lnTo>
                    <a:pt x="28575" y="76200"/>
                  </a:lnTo>
                  <a:lnTo>
                    <a:pt x="9525" y="52387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78581" y="14287"/>
                  </a:lnTo>
                  <a:lnTo>
                    <a:pt x="135731" y="45244"/>
                  </a:lnTo>
                  <a:lnTo>
                    <a:pt x="226219" y="88106"/>
                  </a:lnTo>
                  <a:lnTo>
                    <a:pt x="300037" y="119062"/>
                  </a:lnTo>
                  <a:lnTo>
                    <a:pt x="390525" y="152400"/>
                  </a:lnTo>
                  <a:lnTo>
                    <a:pt x="450056" y="173831"/>
                  </a:lnTo>
                  <a:lnTo>
                    <a:pt x="514350" y="190500"/>
                  </a:lnTo>
                  <a:lnTo>
                    <a:pt x="609600" y="207169"/>
                  </a:lnTo>
                  <a:lnTo>
                    <a:pt x="690562" y="211931"/>
                  </a:lnTo>
                  <a:lnTo>
                    <a:pt x="702469" y="221456"/>
                  </a:lnTo>
                  <a:lnTo>
                    <a:pt x="745331" y="271462"/>
                  </a:lnTo>
                  <a:lnTo>
                    <a:pt x="783431" y="319087"/>
                  </a:lnTo>
                  <a:lnTo>
                    <a:pt x="809625" y="357187"/>
                  </a:lnTo>
                  <a:lnTo>
                    <a:pt x="833437" y="395287"/>
                  </a:lnTo>
                  <a:lnTo>
                    <a:pt x="850106" y="428625"/>
                  </a:lnTo>
                  <a:lnTo>
                    <a:pt x="859631" y="459581"/>
                  </a:lnTo>
                  <a:lnTo>
                    <a:pt x="864394" y="488156"/>
                  </a:lnTo>
                  <a:lnTo>
                    <a:pt x="862012" y="519112"/>
                  </a:lnTo>
                  <a:lnTo>
                    <a:pt x="854869" y="561975"/>
                  </a:lnTo>
                  <a:lnTo>
                    <a:pt x="842962" y="585787"/>
                  </a:lnTo>
                  <a:lnTo>
                    <a:pt x="823912" y="600075"/>
                  </a:lnTo>
                  <a:lnTo>
                    <a:pt x="800100" y="611981"/>
                  </a:lnTo>
                  <a:lnTo>
                    <a:pt x="769144" y="616744"/>
                  </a:lnTo>
                  <a:lnTo>
                    <a:pt x="716756" y="614362"/>
                  </a:lnTo>
                  <a:lnTo>
                    <a:pt x="676275" y="600075"/>
                  </a:lnTo>
                  <a:lnTo>
                    <a:pt x="547687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7">
              <a:extLst>
                <a:ext uri="{FF2B5EF4-FFF2-40B4-BE49-F238E27FC236}">
                  <a16:creationId xmlns:a16="http://schemas.microsoft.com/office/drawing/2014/main" id="{43A5B6C7-7932-4D6E-93B8-F982B0DC1A26}"/>
                </a:ext>
              </a:extLst>
            </p:cNvPr>
            <p:cNvSpPr/>
            <p:nvPr/>
          </p:nvSpPr>
          <p:spPr>
            <a:xfrm>
              <a:off x="3775078" y="2786063"/>
              <a:ext cx="866775" cy="660400"/>
            </a:xfrm>
            <a:custGeom>
              <a:avLst/>
              <a:gdLst>
                <a:gd name="connsiteX0" fmla="*/ 466725 w 866775"/>
                <a:gd name="connsiteY0" fmla="*/ 507206 h 659606"/>
                <a:gd name="connsiteX1" fmla="*/ 354807 w 866775"/>
                <a:gd name="connsiteY1" fmla="*/ 426243 h 659606"/>
                <a:gd name="connsiteX2" fmla="*/ 264319 w 866775"/>
                <a:gd name="connsiteY2" fmla="*/ 352425 h 659606"/>
                <a:gd name="connsiteX3" fmla="*/ 145257 w 866775"/>
                <a:gd name="connsiteY3" fmla="*/ 228600 h 659606"/>
                <a:gd name="connsiteX4" fmla="*/ 78582 w 866775"/>
                <a:gd name="connsiteY4" fmla="*/ 150018 h 659606"/>
                <a:gd name="connsiteX5" fmla="*/ 23813 w 866775"/>
                <a:gd name="connsiteY5" fmla="*/ 80962 h 659606"/>
                <a:gd name="connsiteX6" fmla="*/ 9525 w 866775"/>
                <a:gd name="connsiteY6" fmla="*/ 54768 h 659606"/>
                <a:gd name="connsiteX7" fmla="*/ 0 w 866775"/>
                <a:gd name="connsiteY7" fmla="*/ 26193 h 659606"/>
                <a:gd name="connsiteX8" fmla="*/ 2382 w 866775"/>
                <a:gd name="connsiteY8" fmla="*/ 7143 h 659606"/>
                <a:gd name="connsiteX9" fmla="*/ 16669 w 866775"/>
                <a:gd name="connsiteY9" fmla="*/ 0 h 659606"/>
                <a:gd name="connsiteX10" fmla="*/ 40482 w 866775"/>
                <a:gd name="connsiteY10" fmla="*/ 4762 h 659606"/>
                <a:gd name="connsiteX11" fmla="*/ 95250 w 866775"/>
                <a:gd name="connsiteY11" fmla="*/ 38100 h 659606"/>
                <a:gd name="connsiteX12" fmla="*/ 135732 w 866775"/>
                <a:gd name="connsiteY12" fmla="*/ 66675 h 659606"/>
                <a:gd name="connsiteX13" fmla="*/ 183357 w 866775"/>
                <a:gd name="connsiteY13" fmla="*/ 92868 h 659606"/>
                <a:gd name="connsiteX14" fmla="*/ 276225 w 866775"/>
                <a:gd name="connsiteY14" fmla="*/ 140493 h 659606"/>
                <a:gd name="connsiteX15" fmla="*/ 364332 w 866775"/>
                <a:gd name="connsiteY15" fmla="*/ 176212 h 659606"/>
                <a:gd name="connsiteX16" fmla="*/ 469107 w 866775"/>
                <a:gd name="connsiteY16" fmla="*/ 209550 h 659606"/>
                <a:gd name="connsiteX17" fmla="*/ 523875 w 866775"/>
                <a:gd name="connsiteY17" fmla="*/ 223837 h 659606"/>
                <a:gd name="connsiteX18" fmla="*/ 571500 w 866775"/>
                <a:gd name="connsiteY18" fmla="*/ 233362 h 659606"/>
                <a:gd name="connsiteX19" fmla="*/ 616744 w 866775"/>
                <a:gd name="connsiteY19" fmla="*/ 245268 h 659606"/>
                <a:gd name="connsiteX20" fmla="*/ 671513 w 866775"/>
                <a:gd name="connsiteY20" fmla="*/ 264318 h 659606"/>
                <a:gd name="connsiteX21" fmla="*/ 723900 w 866775"/>
                <a:gd name="connsiteY21" fmla="*/ 292893 h 659606"/>
                <a:gd name="connsiteX22" fmla="*/ 766763 w 866775"/>
                <a:gd name="connsiteY22" fmla="*/ 323850 h 659606"/>
                <a:gd name="connsiteX23" fmla="*/ 795338 w 866775"/>
                <a:gd name="connsiteY23" fmla="*/ 350043 h 659606"/>
                <a:gd name="connsiteX24" fmla="*/ 821532 w 866775"/>
                <a:gd name="connsiteY24" fmla="*/ 383381 h 659606"/>
                <a:gd name="connsiteX25" fmla="*/ 840582 w 866775"/>
                <a:gd name="connsiteY25" fmla="*/ 419100 h 659606"/>
                <a:gd name="connsiteX26" fmla="*/ 854869 w 866775"/>
                <a:gd name="connsiteY26" fmla="*/ 457200 h 659606"/>
                <a:gd name="connsiteX27" fmla="*/ 864394 w 866775"/>
                <a:gd name="connsiteY27" fmla="*/ 490537 h 659606"/>
                <a:gd name="connsiteX28" fmla="*/ 866775 w 866775"/>
                <a:gd name="connsiteY28" fmla="*/ 531018 h 659606"/>
                <a:gd name="connsiteX29" fmla="*/ 862013 w 866775"/>
                <a:gd name="connsiteY29" fmla="*/ 571500 h 659606"/>
                <a:gd name="connsiteX30" fmla="*/ 854869 w 866775"/>
                <a:gd name="connsiteY30" fmla="*/ 609600 h 659606"/>
                <a:gd name="connsiteX31" fmla="*/ 838200 w 866775"/>
                <a:gd name="connsiteY31" fmla="*/ 638175 h 659606"/>
                <a:gd name="connsiteX32" fmla="*/ 821532 w 866775"/>
                <a:gd name="connsiteY32" fmla="*/ 654843 h 659606"/>
                <a:gd name="connsiteX33" fmla="*/ 804863 w 866775"/>
                <a:gd name="connsiteY33" fmla="*/ 659606 h 659606"/>
                <a:gd name="connsiteX34" fmla="*/ 781050 w 866775"/>
                <a:gd name="connsiteY34" fmla="*/ 659606 h 659606"/>
                <a:gd name="connsiteX35" fmla="*/ 742950 w 866775"/>
                <a:gd name="connsiteY35" fmla="*/ 650081 h 659606"/>
                <a:gd name="connsiteX36" fmla="*/ 657225 w 866775"/>
                <a:gd name="connsiteY36" fmla="*/ 614362 h 659606"/>
                <a:gd name="connsiteX37" fmla="*/ 466725 w 866775"/>
                <a:gd name="connsiteY37" fmla="*/ 507206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6775" h="659606">
                  <a:moveTo>
                    <a:pt x="466725" y="507206"/>
                  </a:moveTo>
                  <a:lnTo>
                    <a:pt x="354807" y="426243"/>
                  </a:lnTo>
                  <a:lnTo>
                    <a:pt x="264319" y="352425"/>
                  </a:lnTo>
                  <a:lnTo>
                    <a:pt x="145257" y="228600"/>
                  </a:lnTo>
                  <a:lnTo>
                    <a:pt x="78582" y="150018"/>
                  </a:lnTo>
                  <a:lnTo>
                    <a:pt x="23813" y="80962"/>
                  </a:lnTo>
                  <a:lnTo>
                    <a:pt x="9525" y="54768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6669" y="0"/>
                  </a:lnTo>
                  <a:lnTo>
                    <a:pt x="40482" y="4762"/>
                  </a:lnTo>
                  <a:lnTo>
                    <a:pt x="95250" y="38100"/>
                  </a:lnTo>
                  <a:lnTo>
                    <a:pt x="135732" y="66675"/>
                  </a:lnTo>
                  <a:lnTo>
                    <a:pt x="183357" y="92868"/>
                  </a:lnTo>
                  <a:lnTo>
                    <a:pt x="276225" y="140493"/>
                  </a:lnTo>
                  <a:lnTo>
                    <a:pt x="364332" y="176212"/>
                  </a:lnTo>
                  <a:lnTo>
                    <a:pt x="469107" y="209550"/>
                  </a:lnTo>
                  <a:lnTo>
                    <a:pt x="523875" y="223837"/>
                  </a:lnTo>
                  <a:lnTo>
                    <a:pt x="571500" y="233362"/>
                  </a:lnTo>
                  <a:lnTo>
                    <a:pt x="616744" y="245268"/>
                  </a:lnTo>
                  <a:lnTo>
                    <a:pt x="671513" y="264318"/>
                  </a:lnTo>
                  <a:lnTo>
                    <a:pt x="723900" y="292893"/>
                  </a:lnTo>
                  <a:lnTo>
                    <a:pt x="766763" y="323850"/>
                  </a:lnTo>
                  <a:lnTo>
                    <a:pt x="795338" y="350043"/>
                  </a:lnTo>
                  <a:lnTo>
                    <a:pt x="821532" y="383381"/>
                  </a:lnTo>
                  <a:lnTo>
                    <a:pt x="840582" y="419100"/>
                  </a:lnTo>
                  <a:lnTo>
                    <a:pt x="854869" y="457200"/>
                  </a:lnTo>
                  <a:lnTo>
                    <a:pt x="864394" y="490537"/>
                  </a:lnTo>
                  <a:lnTo>
                    <a:pt x="866775" y="531018"/>
                  </a:lnTo>
                  <a:lnTo>
                    <a:pt x="862013" y="571500"/>
                  </a:lnTo>
                  <a:lnTo>
                    <a:pt x="854869" y="609600"/>
                  </a:lnTo>
                  <a:lnTo>
                    <a:pt x="838200" y="638175"/>
                  </a:lnTo>
                  <a:lnTo>
                    <a:pt x="821532" y="654843"/>
                  </a:lnTo>
                  <a:lnTo>
                    <a:pt x="804863" y="659606"/>
                  </a:lnTo>
                  <a:lnTo>
                    <a:pt x="781050" y="659606"/>
                  </a:lnTo>
                  <a:lnTo>
                    <a:pt x="742950" y="650081"/>
                  </a:lnTo>
                  <a:lnTo>
                    <a:pt x="657225" y="614362"/>
                  </a:lnTo>
                  <a:lnTo>
                    <a:pt x="466725" y="507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8">
              <a:extLst>
                <a:ext uri="{FF2B5EF4-FFF2-40B4-BE49-F238E27FC236}">
                  <a16:creationId xmlns:a16="http://schemas.microsoft.com/office/drawing/2014/main" id="{3A718F8F-4A62-48C5-A73A-D0F715044D31}"/>
                </a:ext>
              </a:extLst>
            </p:cNvPr>
            <p:cNvSpPr/>
            <p:nvPr/>
          </p:nvSpPr>
          <p:spPr>
            <a:xfrm>
              <a:off x="3741740" y="5095876"/>
              <a:ext cx="452437" cy="633413"/>
            </a:xfrm>
            <a:custGeom>
              <a:avLst/>
              <a:gdLst>
                <a:gd name="connsiteX0" fmla="*/ 223837 w 452437"/>
                <a:gd name="connsiteY0" fmla="*/ 516731 h 633413"/>
                <a:gd name="connsiteX1" fmla="*/ 169069 w 452437"/>
                <a:gd name="connsiteY1" fmla="*/ 442913 h 633413"/>
                <a:gd name="connsiteX2" fmla="*/ 140494 w 452437"/>
                <a:gd name="connsiteY2" fmla="*/ 397669 h 633413"/>
                <a:gd name="connsiteX3" fmla="*/ 104775 w 452437"/>
                <a:gd name="connsiteY3" fmla="*/ 326231 h 633413"/>
                <a:gd name="connsiteX4" fmla="*/ 71437 w 452437"/>
                <a:gd name="connsiteY4" fmla="*/ 254794 h 633413"/>
                <a:gd name="connsiteX5" fmla="*/ 35719 w 452437"/>
                <a:gd name="connsiteY5" fmla="*/ 173831 h 633413"/>
                <a:gd name="connsiteX6" fmla="*/ 9525 w 452437"/>
                <a:gd name="connsiteY6" fmla="*/ 95250 h 633413"/>
                <a:gd name="connsiteX7" fmla="*/ 2381 w 452437"/>
                <a:gd name="connsiteY7" fmla="*/ 73819 h 633413"/>
                <a:gd name="connsiteX8" fmla="*/ 0 w 452437"/>
                <a:gd name="connsiteY8" fmla="*/ 50006 h 633413"/>
                <a:gd name="connsiteX9" fmla="*/ 7144 w 452437"/>
                <a:gd name="connsiteY9" fmla="*/ 19050 h 633413"/>
                <a:gd name="connsiteX10" fmla="*/ 21431 w 452437"/>
                <a:gd name="connsiteY10" fmla="*/ 2381 h 633413"/>
                <a:gd name="connsiteX11" fmla="*/ 42862 w 452437"/>
                <a:gd name="connsiteY11" fmla="*/ 0 h 633413"/>
                <a:gd name="connsiteX12" fmla="*/ 80962 w 452437"/>
                <a:gd name="connsiteY12" fmla="*/ 16669 h 633413"/>
                <a:gd name="connsiteX13" fmla="*/ 107156 w 452437"/>
                <a:gd name="connsiteY13" fmla="*/ 40481 h 633413"/>
                <a:gd name="connsiteX14" fmla="*/ 183356 w 452437"/>
                <a:gd name="connsiteY14" fmla="*/ 119063 h 633413"/>
                <a:gd name="connsiteX15" fmla="*/ 209550 w 452437"/>
                <a:gd name="connsiteY15" fmla="*/ 138113 h 633413"/>
                <a:gd name="connsiteX16" fmla="*/ 228600 w 452437"/>
                <a:gd name="connsiteY16" fmla="*/ 145256 h 633413"/>
                <a:gd name="connsiteX17" fmla="*/ 452437 w 452437"/>
                <a:gd name="connsiteY17" fmla="*/ 469106 h 633413"/>
                <a:gd name="connsiteX18" fmla="*/ 440531 w 452437"/>
                <a:gd name="connsiteY18" fmla="*/ 554831 h 633413"/>
                <a:gd name="connsiteX19" fmla="*/ 426244 w 452437"/>
                <a:gd name="connsiteY19" fmla="*/ 616744 h 633413"/>
                <a:gd name="connsiteX20" fmla="*/ 419100 w 452437"/>
                <a:gd name="connsiteY20" fmla="*/ 631031 h 633413"/>
                <a:gd name="connsiteX21" fmla="*/ 402431 w 452437"/>
                <a:gd name="connsiteY21" fmla="*/ 633413 h 633413"/>
                <a:gd name="connsiteX22" fmla="*/ 366712 w 452437"/>
                <a:gd name="connsiteY22" fmla="*/ 623888 h 633413"/>
                <a:gd name="connsiteX23" fmla="*/ 319087 w 452437"/>
                <a:gd name="connsiteY23" fmla="*/ 600075 h 633413"/>
                <a:gd name="connsiteX24" fmla="*/ 266700 w 452437"/>
                <a:gd name="connsiteY24" fmla="*/ 564356 h 633413"/>
                <a:gd name="connsiteX25" fmla="*/ 223837 w 452437"/>
                <a:gd name="connsiteY25" fmla="*/ 516731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7" h="633413">
                  <a:moveTo>
                    <a:pt x="223837" y="516731"/>
                  </a:moveTo>
                  <a:lnTo>
                    <a:pt x="169069" y="442913"/>
                  </a:lnTo>
                  <a:lnTo>
                    <a:pt x="140494" y="397669"/>
                  </a:lnTo>
                  <a:lnTo>
                    <a:pt x="104775" y="326231"/>
                  </a:lnTo>
                  <a:lnTo>
                    <a:pt x="71437" y="254794"/>
                  </a:lnTo>
                  <a:lnTo>
                    <a:pt x="35719" y="173831"/>
                  </a:lnTo>
                  <a:lnTo>
                    <a:pt x="9525" y="95250"/>
                  </a:lnTo>
                  <a:lnTo>
                    <a:pt x="2381" y="73819"/>
                  </a:lnTo>
                  <a:lnTo>
                    <a:pt x="0" y="50006"/>
                  </a:lnTo>
                  <a:lnTo>
                    <a:pt x="7144" y="19050"/>
                  </a:lnTo>
                  <a:lnTo>
                    <a:pt x="21431" y="2381"/>
                  </a:lnTo>
                  <a:lnTo>
                    <a:pt x="42862" y="0"/>
                  </a:lnTo>
                  <a:lnTo>
                    <a:pt x="80962" y="16669"/>
                  </a:lnTo>
                  <a:lnTo>
                    <a:pt x="107156" y="40481"/>
                  </a:lnTo>
                  <a:lnTo>
                    <a:pt x="183356" y="119063"/>
                  </a:lnTo>
                  <a:lnTo>
                    <a:pt x="209550" y="138113"/>
                  </a:lnTo>
                  <a:lnTo>
                    <a:pt x="228600" y="145256"/>
                  </a:lnTo>
                  <a:lnTo>
                    <a:pt x="452437" y="469106"/>
                  </a:lnTo>
                  <a:lnTo>
                    <a:pt x="440531" y="554831"/>
                  </a:lnTo>
                  <a:lnTo>
                    <a:pt x="426244" y="616744"/>
                  </a:lnTo>
                  <a:lnTo>
                    <a:pt x="419100" y="631031"/>
                  </a:lnTo>
                  <a:lnTo>
                    <a:pt x="402431" y="633413"/>
                  </a:lnTo>
                  <a:lnTo>
                    <a:pt x="366712" y="623888"/>
                  </a:lnTo>
                  <a:lnTo>
                    <a:pt x="319087" y="600075"/>
                  </a:lnTo>
                  <a:lnTo>
                    <a:pt x="266700" y="564356"/>
                  </a:lnTo>
                  <a:lnTo>
                    <a:pt x="223837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0">
              <a:extLst>
                <a:ext uri="{FF2B5EF4-FFF2-40B4-BE49-F238E27FC236}">
                  <a16:creationId xmlns:a16="http://schemas.microsoft.com/office/drawing/2014/main" id="{CF4AC958-847B-41FC-98B2-FA2578D82394}"/>
                </a:ext>
              </a:extLst>
            </p:cNvPr>
            <p:cNvSpPr/>
            <p:nvPr/>
          </p:nvSpPr>
          <p:spPr>
            <a:xfrm>
              <a:off x="7056439" y="1493839"/>
              <a:ext cx="752475" cy="619125"/>
            </a:xfrm>
            <a:custGeom>
              <a:avLst/>
              <a:gdLst>
                <a:gd name="connsiteX0" fmla="*/ 404812 w 752475"/>
                <a:gd name="connsiteY0" fmla="*/ 476250 h 619125"/>
                <a:gd name="connsiteX1" fmla="*/ 319087 w 752475"/>
                <a:gd name="connsiteY1" fmla="*/ 407194 h 619125"/>
                <a:gd name="connsiteX2" fmla="*/ 280987 w 752475"/>
                <a:gd name="connsiteY2" fmla="*/ 373856 h 619125"/>
                <a:gd name="connsiteX3" fmla="*/ 216694 w 752475"/>
                <a:gd name="connsiteY3" fmla="*/ 307181 h 619125"/>
                <a:gd name="connsiteX4" fmla="*/ 126206 w 752475"/>
                <a:gd name="connsiteY4" fmla="*/ 207169 h 619125"/>
                <a:gd name="connsiteX5" fmla="*/ 59531 w 752475"/>
                <a:gd name="connsiteY5" fmla="*/ 126206 h 619125"/>
                <a:gd name="connsiteX6" fmla="*/ 30956 w 752475"/>
                <a:gd name="connsiteY6" fmla="*/ 90487 h 619125"/>
                <a:gd name="connsiteX7" fmla="*/ 11906 w 752475"/>
                <a:gd name="connsiteY7" fmla="*/ 61912 h 619125"/>
                <a:gd name="connsiteX8" fmla="*/ 2381 w 752475"/>
                <a:gd name="connsiteY8" fmla="*/ 35719 h 619125"/>
                <a:gd name="connsiteX9" fmla="*/ 0 w 752475"/>
                <a:gd name="connsiteY9" fmla="*/ 19050 h 619125"/>
                <a:gd name="connsiteX10" fmla="*/ 4762 w 752475"/>
                <a:gd name="connsiteY10" fmla="*/ 4762 h 619125"/>
                <a:gd name="connsiteX11" fmla="*/ 21431 w 752475"/>
                <a:gd name="connsiteY11" fmla="*/ 0 h 619125"/>
                <a:gd name="connsiteX12" fmla="*/ 45244 w 752475"/>
                <a:gd name="connsiteY12" fmla="*/ 7144 h 619125"/>
                <a:gd name="connsiteX13" fmla="*/ 157162 w 752475"/>
                <a:gd name="connsiteY13" fmla="*/ 59531 h 619125"/>
                <a:gd name="connsiteX14" fmla="*/ 288131 w 752475"/>
                <a:gd name="connsiteY14" fmla="*/ 119062 h 619125"/>
                <a:gd name="connsiteX15" fmla="*/ 402431 w 752475"/>
                <a:gd name="connsiteY15" fmla="*/ 164306 h 619125"/>
                <a:gd name="connsiteX16" fmla="*/ 464344 w 752475"/>
                <a:gd name="connsiteY16" fmla="*/ 183356 h 619125"/>
                <a:gd name="connsiteX17" fmla="*/ 504825 w 752475"/>
                <a:gd name="connsiteY17" fmla="*/ 190500 h 619125"/>
                <a:gd name="connsiteX18" fmla="*/ 554831 w 752475"/>
                <a:gd name="connsiteY18" fmla="*/ 200025 h 619125"/>
                <a:gd name="connsiteX19" fmla="*/ 583406 w 752475"/>
                <a:gd name="connsiteY19" fmla="*/ 209550 h 619125"/>
                <a:gd name="connsiteX20" fmla="*/ 628650 w 752475"/>
                <a:gd name="connsiteY20" fmla="*/ 235744 h 619125"/>
                <a:gd name="connsiteX21" fmla="*/ 657225 w 752475"/>
                <a:gd name="connsiteY21" fmla="*/ 254794 h 619125"/>
                <a:gd name="connsiteX22" fmla="*/ 683419 w 752475"/>
                <a:gd name="connsiteY22" fmla="*/ 276225 h 619125"/>
                <a:gd name="connsiteX23" fmla="*/ 702469 w 752475"/>
                <a:gd name="connsiteY23" fmla="*/ 300037 h 619125"/>
                <a:gd name="connsiteX24" fmla="*/ 721519 w 752475"/>
                <a:gd name="connsiteY24" fmla="*/ 330994 h 619125"/>
                <a:gd name="connsiteX25" fmla="*/ 735806 w 752475"/>
                <a:gd name="connsiteY25" fmla="*/ 364331 h 619125"/>
                <a:gd name="connsiteX26" fmla="*/ 745331 w 752475"/>
                <a:gd name="connsiteY26" fmla="*/ 397669 h 619125"/>
                <a:gd name="connsiteX27" fmla="*/ 750094 w 752475"/>
                <a:gd name="connsiteY27" fmla="*/ 435769 h 619125"/>
                <a:gd name="connsiteX28" fmla="*/ 752475 w 752475"/>
                <a:gd name="connsiteY28" fmla="*/ 476250 h 619125"/>
                <a:gd name="connsiteX29" fmla="*/ 745331 w 752475"/>
                <a:gd name="connsiteY29" fmla="*/ 528637 h 619125"/>
                <a:gd name="connsiteX30" fmla="*/ 738187 w 752475"/>
                <a:gd name="connsiteY30" fmla="*/ 561975 h 619125"/>
                <a:gd name="connsiteX31" fmla="*/ 726281 w 752475"/>
                <a:gd name="connsiteY31" fmla="*/ 590550 h 619125"/>
                <a:gd name="connsiteX32" fmla="*/ 711994 w 752475"/>
                <a:gd name="connsiteY32" fmla="*/ 609600 h 619125"/>
                <a:gd name="connsiteX33" fmla="*/ 690562 w 752475"/>
                <a:gd name="connsiteY33" fmla="*/ 616744 h 619125"/>
                <a:gd name="connsiteX34" fmla="*/ 673894 w 752475"/>
                <a:gd name="connsiteY34" fmla="*/ 619125 h 619125"/>
                <a:gd name="connsiteX35" fmla="*/ 638175 w 752475"/>
                <a:gd name="connsiteY35" fmla="*/ 614362 h 619125"/>
                <a:gd name="connsiteX36" fmla="*/ 616744 w 752475"/>
                <a:gd name="connsiteY36" fmla="*/ 609600 h 619125"/>
                <a:gd name="connsiteX37" fmla="*/ 566737 w 752475"/>
                <a:gd name="connsiteY37" fmla="*/ 585787 h 619125"/>
                <a:gd name="connsiteX38" fmla="*/ 404812 w 752475"/>
                <a:gd name="connsiteY38" fmla="*/ 47625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2475" h="619125">
                  <a:moveTo>
                    <a:pt x="404812" y="476250"/>
                  </a:moveTo>
                  <a:lnTo>
                    <a:pt x="319087" y="407194"/>
                  </a:lnTo>
                  <a:lnTo>
                    <a:pt x="280987" y="373856"/>
                  </a:lnTo>
                  <a:lnTo>
                    <a:pt x="216694" y="307181"/>
                  </a:lnTo>
                  <a:lnTo>
                    <a:pt x="126206" y="207169"/>
                  </a:lnTo>
                  <a:lnTo>
                    <a:pt x="59531" y="126206"/>
                  </a:lnTo>
                  <a:lnTo>
                    <a:pt x="30956" y="90487"/>
                  </a:lnTo>
                  <a:lnTo>
                    <a:pt x="11906" y="61912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5244" y="7144"/>
                  </a:lnTo>
                  <a:lnTo>
                    <a:pt x="157162" y="59531"/>
                  </a:lnTo>
                  <a:lnTo>
                    <a:pt x="288131" y="119062"/>
                  </a:lnTo>
                  <a:lnTo>
                    <a:pt x="402431" y="164306"/>
                  </a:lnTo>
                  <a:lnTo>
                    <a:pt x="464344" y="183356"/>
                  </a:lnTo>
                  <a:lnTo>
                    <a:pt x="504825" y="190500"/>
                  </a:lnTo>
                  <a:lnTo>
                    <a:pt x="554831" y="200025"/>
                  </a:lnTo>
                  <a:lnTo>
                    <a:pt x="583406" y="209550"/>
                  </a:lnTo>
                  <a:lnTo>
                    <a:pt x="628650" y="235744"/>
                  </a:lnTo>
                  <a:lnTo>
                    <a:pt x="657225" y="254794"/>
                  </a:lnTo>
                  <a:lnTo>
                    <a:pt x="683419" y="276225"/>
                  </a:lnTo>
                  <a:lnTo>
                    <a:pt x="702469" y="300037"/>
                  </a:lnTo>
                  <a:lnTo>
                    <a:pt x="721519" y="330994"/>
                  </a:lnTo>
                  <a:lnTo>
                    <a:pt x="735806" y="364331"/>
                  </a:lnTo>
                  <a:lnTo>
                    <a:pt x="745331" y="397669"/>
                  </a:lnTo>
                  <a:lnTo>
                    <a:pt x="750094" y="435769"/>
                  </a:lnTo>
                  <a:lnTo>
                    <a:pt x="752475" y="476250"/>
                  </a:lnTo>
                  <a:lnTo>
                    <a:pt x="745331" y="528637"/>
                  </a:lnTo>
                  <a:lnTo>
                    <a:pt x="738187" y="561975"/>
                  </a:lnTo>
                  <a:lnTo>
                    <a:pt x="726281" y="590550"/>
                  </a:lnTo>
                  <a:lnTo>
                    <a:pt x="711994" y="609600"/>
                  </a:lnTo>
                  <a:lnTo>
                    <a:pt x="690562" y="616744"/>
                  </a:lnTo>
                  <a:lnTo>
                    <a:pt x="673894" y="619125"/>
                  </a:lnTo>
                  <a:lnTo>
                    <a:pt x="638175" y="614362"/>
                  </a:lnTo>
                  <a:lnTo>
                    <a:pt x="616744" y="609600"/>
                  </a:lnTo>
                  <a:lnTo>
                    <a:pt x="566737" y="585787"/>
                  </a:lnTo>
                  <a:lnTo>
                    <a:pt x="40481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12">
              <a:extLst>
                <a:ext uri="{FF2B5EF4-FFF2-40B4-BE49-F238E27FC236}">
                  <a16:creationId xmlns:a16="http://schemas.microsoft.com/office/drawing/2014/main" id="{4330D4B5-3AAE-4D6B-B14A-A261FF0BDECF}"/>
                </a:ext>
              </a:extLst>
            </p:cNvPr>
            <p:cNvSpPr/>
            <p:nvPr/>
          </p:nvSpPr>
          <p:spPr>
            <a:xfrm>
              <a:off x="5432426" y="4141789"/>
              <a:ext cx="409575" cy="1114425"/>
            </a:xfrm>
            <a:custGeom>
              <a:avLst/>
              <a:gdLst>
                <a:gd name="connsiteX0" fmla="*/ 142875 w 409575"/>
                <a:gd name="connsiteY0" fmla="*/ 650081 h 1114425"/>
                <a:gd name="connsiteX1" fmla="*/ 135732 w 409575"/>
                <a:gd name="connsiteY1" fmla="*/ 409575 h 1114425"/>
                <a:gd name="connsiteX2" fmla="*/ 130969 w 409575"/>
                <a:gd name="connsiteY2" fmla="*/ 321469 h 1114425"/>
                <a:gd name="connsiteX3" fmla="*/ 121444 w 409575"/>
                <a:gd name="connsiteY3" fmla="*/ 264319 h 1114425"/>
                <a:gd name="connsiteX4" fmla="*/ 102394 w 409575"/>
                <a:gd name="connsiteY4" fmla="*/ 202406 h 1114425"/>
                <a:gd name="connsiteX5" fmla="*/ 66675 w 409575"/>
                <a:gd name="connsiteY5" fmla="*/ 133350 h 1114425"/>
                <a:gd name="connsiteX6" fmla="*/ 26194 w 409575"/>
                <a:gd name="connsiteY6" fmla="*/ 73819 h 1114425"/>
                <a:gd name="connsiteX7" fmla="*/ 7144 w 409575"/>
                <a:gd name="connsiteY7" fmla="*/ 47625 h 1114425"/>
                <a:gd name="connsiteX8" fmla="*/ 0 w 409575"/>
                <a:gd name="connsiteY8" fmla="*/ 33337 h 1114425"/>
                <a:gd name="connsiteX9" fmla="*/ 2382 w 409575"/>
                <a:gd name="connsiteY9" fmla="*/ 14287 h 1114425"/>
                <a:gd name="connsiteX10" fmla="*/ 21432 w 409575"/>
                <a:gd name="connsiteY10" fmla="*/ 2381 h 1114425"/>
                <a:gd name="connsiteX11" fmla="*/ 50007 w 409575"/>
                <a:gd name="connsiteY11" fmla="*/ 0 h 1114425"/>
                <a:gd name="connsiteX12" fmla="*/ 69057 w 409575"/>
                <a:gd name="connsiteY12" fmla="*/ 2381 h 1114425"/>
                <a:gd name="connsiteX13" fmla="*/ 102394 w 409575"/>
                <a:gd name="connsiteY13" fmla="*/ 11906 h 1114425"/>
                <a:gd name="connsiteX14" fmla="*/ 197644 w 409575"/>
                <a:gd name="connsiteY14" fmla="*/ 52387 h 1114425"/>
                <a:gd name="connsiteX15" fmla="*/ 273844 w 409575"/>
                <a:gd name="connsiteY15" fmla="*/ 88106 h 1114425"/>
                <a:gd name="connsiteX16" fmla="*/ 316707 w 409575"/>
                <a:gd name="connsiteY16" fmla="*/ 109537 h 1114425"/>
                <a:gd name="connsiteX17" fmla="*/ 342900 w 409575"/>
                <a:gd name="connsiteY17" fmla="*/ 221456 h 1114425"/>
                <a:gd name="connsiteX18" fmla="*/ 345282 w 409575"/>
                <a:gd name="connsiteY18" fmla="*/ 388144 h 1114425"/>
                <a:gd name="connsiteX19" fmla="*/ 347663 w 409575"/>
                <a:gd name="connsiteY19" fmla="*/ 509587 h 1114425"/>
                <a:gd name="connsiteX20" fmla="*/ 357188 w 409575"/>
                <a:gd name="connsiteY20" fmla="*/ 602456 h 1114425"/>
                <a:gd name="connsiteX21" fmla="*/ 369094 w 409575"/>
                <a:gd name="connsiteY21" fmla="*/ 709612 h 1114425"/>
                <a:gd name="connsiteX22" fmla="*/ 392907 w 409575"/>
                <a:gd name="connsiteY22" fmla="*/ 854869 h 1114425"/>
                <a:gd name="connsiteX23" fmla="*/ 407194 w 409575"/>
                <a:gd name="connsiteY23" fmla="*/ 931069 h 1114425"/>
                <a:gd name="connsiteX24" fmla="*/ 409575 w 409575"/>
                <a:gd name="connsiteY24" fmla="*/ 973931 h 1114425"/>
                <a:gd name="connsiteX25" fmla="*/ 402432 w 409575"/>
                <a:gd name="connsiteY25" fmla="*/ 1021556 h 1114425"/>
                <a:gd name="connsiteX26" fmla="*/ 392907 w 409575"/>
                <a:gd name="connsiteY26" fmla="*/ 1066800 h 1114425"/>
                <a:gd name="connsiteX27" fmla="*/ 378619 w 409575"/>
                <a:gd name="connsiteY27" fmla="*/ 1092994 h 1114425"/>
                <a:gd name="connsiteX28" fmla="*/ 352425 w 409575"/>
                <a:gd name="connsiteY28" fmla="*/ 1109662 h 1114425"/>
                <a:gd name="connsiteX29" fmla="*/ 328613 w 409575"/>
                <a:gd name="connsiteY29" fmla="*/ 1114425 h 1114425"/>
                <a:gd name="connsiteX30" fmla="*/ 304800 w 409575"/>
                <a:gd name="connsiteY30" fmla="*/ 1112044 h 1114425"/>
                <a:gd name="connsiteX31" fmla="*/ 276225 w 409575"/>
                <a:gd name="connsiteY31" fmla="*/ 1097756 h 1114425"/>
                <a:gd name="connsiteX32" fmla="*/ 245269 w 409575"/>
                <a:gd name="connsiteY32" fmla="*/ 1069181 h 1114425"/>
                <a:gd name="connsiteX33" fmla="*/ 204788 w 409575"/>
                <a:gd name="connsiteY33" fmla="*/ 1021556 h 1114425"/>
                <a:gd name="connsiteX34" fmla="*/ 176213 w 409575"/>
                <a:gd name="connsiteY34" fmla="*/ 973931 h 1114425"/>
                <a:gd name="connsiteX35" fmla="*/ 154782 w 409575"/>
                <a:gd name="connsiteY35" fmla="*/ 926306 h 1114425"/>
                <a:gd name="connsiteX36" fmla="*/ 147638 w 409575"/>
                <a:gd name="connsiteY36" fmla="*/ 885825 h 1114425"/>
                <a:gd name="connsiteX37" fmla="*/ 142875 w 409575"/>
                <a:gd name="connsiteY37" fmla="*/ 785812 h 1114425"/>
                <a:gd name="connsiteX38" fmla="*/ 142875 w 409575"/>
                <a:gd name="connsiteY38" fmla="*/ 65008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09575" h="1114425">
                  <a:moveTo>
                    <a:pt x="142875" y="650081"/>
                  </a:moveTo>
                  <a:lnTo>
                    <a:pt x="135732" y="409575"/>
                  </a:lnTo>
                  <a:lnTo>
                    <a:pt x="130969" y="321469"/>
                  </a:lnTo>
                  <a:lnTo>
                    <a:pt x="121444" y="264319"/>
                  </a:lnTo>
                  <a:lnTo>
                    <a:pt x="102394" y="202406"/>
                  </a:lnTo>
                  <a:lnTo>
                    <a:pt x="66675" y="133350"/>
                  </a:lnTo>
                  <a:lnTo>
                    <a:pt x="26194" y="73819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21432" y="2381"/>
                  </a:lnTo>
                  <a:lnTo>
                    <a:pt x="50007" y="0"/>
                  </a:lnTo>
                  <a:lnTo>
                    <a:pt x="69057" y="2381"/>
                  </a:lnTo>
                  <a:lnTo>
                    <a:pt x="102394" y="11906"/>
                  </a:lnTo>
                  <a:lnTo>
                    <a:pt x="197644" y="52387"/>
                  </a:lnTo>
                  <a:lnTo>
                    <a:pt x="273844" y="88106"/>
                  </a:lnTo>
                  <a:lnTo>
                    <a:pt x="316707" y="109537"/>
                  </a:lnTo>
                  <a:lnTo>
                    <a:pt x="342900" y="221456"/>
                  </a:lnTo>
                  <a:lnTo>
                    <a:pt x="345282" y="388144"/>
                  </a:lnTo>
                  <a:cubicBezTo>
                    <a:pt x="346076" y="428625"/>
                    <a:pt x="346869" y="469106"/>
                    <a:pt x="347663" y="509587"/>
                  </a:cubicBezTo>
                  <a:lnTo>
                    <a:pt x="357188" y="602456"/>
                  </a:lnTo>
                  <a:lnTo>
                    <a:pt x="369094" y="709612"/>
                  </a:lnTo>
                  <a:lnTo>
                    <a:pt x="392907" y="854869"/>
                  </a:lnTo>
                  <a:lnTo>
                    <a:pt x="407194" y="931069"/>
                  </a:lnTo>
                  <a:lnTo>
                    <a:pt x="409575" y="973931"/>
                  </a:lnTo>
                  <a:lnTo>
                    <a:pt x="402432" y="1021556"/>
                  </a:lnTo>
                  <a:lnTo>
                    <a:pt x="392907" y="1066800"/>
                  </a:lnTo>
                  <a:lnTo>
                    <a:pt x="378619" y="1092994"/>
                  </a:lnTo>
                  <a:lnTo>
                    <a:pt x="352425" y="1109662"/>
                  </a:lnTo>
                  <a:lnTo>
                    <a:pt x="328613" y="1114425"/>
                  </a:lnTo>
                  <a:lnTo>
                    <a:pt x="304800" y="1112044"/>
                  </a:lnTo>
                  <a:lnTo>
                    <a:pt x="276225" y="1097756"/>
                  </a:lnTo>
                  <a:lnTo>
                    <a:pt x="245269" y="1069181"/>
                  </a:lnTo>
                  <a:lnTo>
                    <a:pt x="204788" y="1021556"/>
                  </a:lnTo>
                  <a:lnTo>
                    <a:pt x="176213" y="973931"/>
                  </a:lnTo>
                  <a:lnTo>
                    <a:pt x="154782" y="926306"/>
                  </a:lnTo>
                  <a:lnTo>
                    <a:pt x="147638" y="885825"/>
                  </a:lnTo>
                  <a:lnTo>
                    <a:pt x="142875" y="785812"/>
                  </a:lnTo>
                  <a:lnTo>
                    <a:pt x="142875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19">
              <a:extLst>
                <a:ext uri="{FF2B5EF4-FFF2-40B4-BE49-F238E27FC236}">
                  <a16:creationId xmlns:a16="http://schemas.microsoft.com/office/drawing/2014/main" id="{3B97E75F-56A5-4D1B-9C2E-B74E84CB743C}"/>
                </a:ext>
              </a:extLst>
            </p:cNvPr>
            <p:cNvSpPr/>
            <p:nvPr/>
          </p:nvSpPr>
          <p:spPr>
            <a:xfrm>
              <a:off x="3897315" y="3725864"/>
              <a:ext cx="1085850" cy="1895475"/>
            </a:xfrm>
            <a:custGeom>
              <a:avLst/>
              <a:gdLst>
                <a:gd name="connsiteX0" fmla="*/ 792832 w 1086180"/>
                <a:gd name="connsiteY0" fmla="*/ 745263 h 1894870"/>
                <a:gd name="connsiteX1" fmla="*/ 652765 w 1086180"/>
                <a:gd name="connsiteY1" fmla="*/ 1054467 h 1894870"/>
                <a:gd name="connsiteX2" fmla="*/ 549697 w 1086180"/>
                <a:gd name="connsiteY2" fmla="*/ 1271175 h 1894870"/>
                <a:gd name="connsiteX3" fmla="*/ 462486 w 1086180"/>
                <a:gd name="connsiteY3" fmla="*/ 1458812 h 1894870"/>
                <a:gd name="connsiteX4" fmla="*/ 383202 w 1086180"/>
                <a:gd name="connsiteY4" fmla="*/ 1617378 h 1894870"/>
                <a:gd name="connsiteX5" fmla="*/ 346204 w 1086180"/>
                <a:gd name="connsiteY5" fmla="*/ 1694019 h 1894870"/>
                <a:gd name="connsiteX6" fmla="*/ 327704 w 1086180"/>
                <a:gd name="connsiteY6" fmla="*/ 1728375 h 1894870"/>
                <a:gd name="connsiteX7" fmla="*/ 311847 w 1086180"/>
                <a:gd name="connsiteY7" fmla="*/ 1749517 h 1894870"/>
                <a:gd name="connsiteX8" fmla="*/ 301276 w 1086180"/>
                <a:gd name="connsiteY8" fmla="*/ 1789159 h 1894870"/>
                <a:gd name="connsiteX9" fmla="*/ 285420 w 1086180"/>
                <a:gd name="connsiteY9" fmla="*/ 1894870 h 1894870"/>
                <a:gd name="connsiteX10" fmla="*/ 0 w 1086180"/>
                <a:gd name="connsiteY10" fmla="*/ 1516953 h 1894870"/>
                <a:gd name="connsiteX11" fmla="*/ 68712 w 1086180"/>
                <a:gd name="connsiteY11" fmla="*/ 1514310 h 1894870"/>
                <a:gd name="connsiteX12" fmla="*/ 108354 w 1086180"/>
                <a:gd name="connsiteY12" fmla="*/ 1506382 h 1894870"/>
                <a:gd name="connsiteX13" fmla="*/ 137424 w 1086180"/>
                <a:gd name="connsiteY13" fmla="*/ 1493168 h 1894870"/>
                <a:gd name="connsiteX14" fmla="*/ 177066 w 1086180"/>
                <a:gd name="connsiteY14" fmla="*/ 1458812 h 1894870"/>
                <a:gd name="connsiteX15" fmla="*/ 280134 w 1086180"/>
                <a:gd name="connsiteY15" fmla="*/ 1321387 h 1894870"/>
                <a:gd name="connsiteX16" fmla="*/ 417558 w 1086180"/>
                <a:gd name="connsiteY16" fmla="*/ 1115251 h 1894870"/>
                <a:gd name="connsiteX17" fmla="*/ 591982 w 1086180"/>
                <a:gd name="connsiteY17" fmla="*/ 819260 h 1894870"/>
                <a:gd name="connsiteX18" fmla="*/ 742620 w 1086180"/>
                <a:gd name="connsiteY18" fmla="*/ 549697 h 1894870"/>
                <a:gd name="connsiteX19" fmla="*/ 850974 w 1086180"/>
                <a:gd name="connsiteY19" fmla="*/ 351489 h 1894870"/>
                <a:gd name="connsiteX20" fmla="*/ 961970 w 1086180"/>
                <a:gd name="connsiteY20" fmla="*/ 142710 h 1894870"/>
                <a:gd name="connsiteX21" fmla="*/ 1022754 w 1086180"/>
                <a:gd name="connsiteY21" fmla="*/ 31713 h 1894870"/>
                <a:gd name="connsiteX22" fmla="*/ 1038611 w 1086180"/>
                <a:gd name="connsiteY22" fmla="*/ 7928 h 1894870"/>
                <a:gd name="connsiteX23" fmla="*/ 1059753 w 1086180"/>
                <a:gd name="connsiteY23" fmla="*/ 0 h 1894870"/>
                <a:gd name="connsiteX24" fmla="*/ 1075609 w 1086180"/>
                <a:gd name="connsiteY24" fmla="*/ 0 h 1894870"/>
                <a:gd name="connsiteX25" fmla="*/ 1083538 w 1086180"/>
                <a:gd name="connsiteY25" fmla="*/ 7928 h 1894870"/>
                <a:gd name="connsiteX26" fmla="*/ 1086180 w 1086180"/>
                <a:gd name="connsiteY26" fmla="*/ 31713 h 1894870"/>
                <a:gd name="connsiteX27" fmla="*/ 1057110 w 1086180"/>
                <a:gd name="connsiteY27" fmla="*/ 118925 h 1894870"/>
                <a:gd name="connsiteX28" fmla="*/ 961970 w 1086180"/>
                <a:gd name="connsiteY28" fmla="*/ 362060 h 1894870"/>
                <a:gd name="connsiteX29" fmla="*/ 792832 w 1086180"/>
                <a:gd name="connsiteY29" fmla="*/ 745263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6180" h="1894870">
                  <a:moveTo>
                    <a:pt x="792832" y="745263"/>
                  </a:moveTo>
                  <a:lnTo>
                    <a:pt x="652765" y="1054467"/>
                  </a:lnTo>
                  <a:lnTo>
                    <a:pt x="549697" y="1271175"/>
                  </a:lnTo>
                  <a:lnTo>
                    <a:pt x="462486" y="1458812"/>
                  </a:lnTo>
                  <a:lnTo>
                    <a:pt x="383202" y="1617378"/>
                  </a:lnTo>
                  <a:lnTo>
                    <a:pt x="346204" y="1694019"/>
                  </a:lnTo>
                  <a:lnTo>
                    <a:pt x="327704" y="1728375"/>
                  </a:lnTo>
                  <a:lnTo>
                    <a:pt x="311847" y="1749517"/>
                  </a:lnTo>
                  <a:lnTo>
                    <a:pt x="301276" y="1789159"/>
                  </a:lnTo>
                  <a:lnTo>
                    <a:pt x="285420" y="1894870"/>
                  </a:lnTo>
                  <a:lnTo>
                    <a:pt x="0" y="1516953"/>
                  </a:lnTo>
                  <a:lnTo>
                    <a:pt x="68712" y="1514310"/>
                  </a:lnTo>
                  <a:lnTo>
                    <a:pt x="108354" y="1506382"/>
                  </a:lnTo>
                  <a:lnTo>
                    <a:pt x="137424" y="1493168"/>
                  </a:lnTo>
                  <a:lnTo>
                    <a:pt x="177066" y="1458812"/>
                  </a:lnTo>
                  <a:lnTo>
                    <a:pt x="280134" y="1321387"/>
                  </a:lnTo>
                  <a:lnTo>
                    <a:pt x="417558" y="1115251"/>
                  </a:lnTo>
                  <a:lnTo>
                    <a:pt x="591982" y="819260"/>
                  </a:lnTo>
                  <a:lnTo>
                    <a:pt x="742620" y="549697"/>
                  </a:lnTo>
                  <a:lnTo>
                    <a:pt x="850974" y="351489"/>
                  </a:lnTo>
                  <a:lnTo>
                    <a:pt x="961970" y="142710"/>
                  </a:lnTo>
                  <a:lnTo>
                    <a:pt x="1022754" y="31713"/>
                  </a:lnTo>
                  <a:lnTo>
                    <a:pt x="1038611" y="7928"/>
                  </a:lnTo>
                  <a:lnTo>
                    <a:pt x="1059753" y="0"/>
                  </a:lnTo>
                  <a:lnTo>
                    <a:pt x="1075609" y="0"/>
                  </a:lnTo>
                  <a:lnTo>
                    <a:pt x="1083538" y="7928"/>
                  </a:lnTo>
                  <a:lnTo>
                    <a:pt x="1086180" y="31713"/>
                  </a:lnTo>
                  <a:lnTo>
                    <a:pt x="1057110" y="118925"/>
                  </a:lnTo>
                  <a:lnTo>
                    <a:pt x="961970" y="362060"/>
                  </a:lnTo>
                  <a:lnTo>
                    <a:pt x="792832" y="74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2">
              <a:extLst>
                <a:ext uri="{FF2B5EF4-FFF2-40B4-BE49-F238E27FC236}">
                  <a16:creationId xmlns:a16="http://schemas.microsoft.com/office/drawing/2014/main" id="{961DCDDB-CD60-42EE-AB1D-38CBFB17AA8C}"/>
                </a:ext>
              </a:extLst>
            </p:cNvPr>
            <p:cNvSpPr/>
            <p:nvPr/>
          </p:nvSpPr>
          <p:spPr>
            <a:xfrm rot="16200000">
              <a:off x="3516315" y="3597276"/>
              <a:ext cx="3030538" cy="865187"/>
            </a:xfrm>
            <a:custGeom>
              <a:avLst/>
              <a:gdLst>
                <a:gd name="connsiteX0" fmla="*/ 1882892 w 3031687"/>
                <a:gd name="connsiteY0" fmla="*/ 844854 h 865460"/>
                <a:gd name="connsiteX1" fmla="*/ 1645920 w 3031687"/>
                <a:gd name="connsiteY1" fmla="*/ 816520 h 865460"/>
                <a:gd name="connsiteX2" fmla="*/ 1506829 w 3031687"/>
                <a:gd name="connsiteY2" fmla="*/ 793338 h 865460"/>
                <a:gd name="connsiteX3" fmla="*/ 1372888 w 3031687"/>
                <a:gd name="connsiteY3" fmla="*/ 765005 h 865460"/>
                <a:gd name="connsiteX4" fmla="*/ 1226069 w 3031687"/>
                <a:gd name="connsiteY4" fmla="*/ 731520 h 865460"/>
                <a:gd name="connsiteX5" fmla="*/ 1141069 w 3031687"/>
                <a:gd name="connsiteY5" fmla="*/ 705762 h 865460"/>
                <a:gd name="connsiteX6" fmla="*/ 999401 w 3031687"/>
                <a:gd name="connsiteY6" fmla="*/ 659398 h 865460"/>
                <a:gd name="connsiteX7" fmla="*/ 878340 w 3031687"/>
                <a:gd name="connsiteY7" fmla="*/ 607882 h 865460"/>
                <a:gd name="connsiteX8" fmla="*/ 765005 w 3031687"/>
                <a:gd name="connsiteY8" fmla="*/ 553791 h 865460"/>
                <a:gd name="connsiteX9" fmla="*/ 623338 w 3031687"/>
                <a:gd name="connsiteY9" fmla="*/ 476518 h 865460"/>
                <a:gd name="connsiteX10" fmla="*/ 440458 w 3031687"/>
                <a:gd name="connsiteY10" fmla="*/ 363184 h 865460"/>
                <a:gd name="connsiteX11" fmla="*/ 270457 w 3031687"/>
                <a:gd name="connsiteY11" fmla="*/ 249850 h 865460"/>
                <a:gd name="connsiteX12" fmla="*/ 105607 w 3031687"/>
                <a:gd name="connsiteY12" fmla="*/ 133940 h 865460"/>
                <a:gd name="connsiteX13" fmla="*/ 20607 w 3031687"/>
                <a:gd name="connsiteY13" fmla="*/ 69545 h 865460"/>
                <a:gd name="connsiteX14" fmla="*/ 7728 w 3031687"/>
                <a:gd name="connsiteY14" fmla="*/ 56667 h 865460"/>
                <a:gd name="connsiteX15" fmla="*/ 0 w 3031687"/>
                <a:gd name="connsiteY15" fmla="*/ 36060 h 865460"/>
                <a:gd name="connsiteX16" fmla="*/ 0 w 3031687"/>
                <a:gd name="connsiteY16" fmla="*/ 15454 h 865460"/>
                <a:gd name="connsiteX17" fmla="*/ 5152 w 3031687"/>
                <a:gd name="connsiteY17" fmla="*/ 2575 h 865460"/>
                <a:gd name="connsiteX18" fmla="*/ 18031 w 3031687"/>
                <a:gd name="connsiteY18" fmla="*/ 0 h 865460"/>
                <a:gd name="connsiteX19" fmla="*/ 56667 w 3031687"/>
                <a:gd name="connsiteY19" fmla="*/ 7727 h 865460"/>
                <a:gd name="connsiteX20" fmla="*/ 154547 w 3031687"/>
                <a:gd name="connsiteY20" fmla="*/ 64394 h 865460"/>
                <a:gd name="connsiteX21" fmla="*/ 229244 w 3031687"/>
                <a:gd name="connsiteY21" fmla="*/ 105606 h 865460"/>
                <a:gd name="connsiteX22" fmla="*/ 340003 w 3031687"/>
                <a:gd name="connsiteY22" fmla="*/ 162273 h 865460"/>
                <a:gd name="connsiteX23" fmla="*/ 515155 w 3031687"/>
                <a:gd name="connsiteY23" fmla="*/ 247274 h 865460"/>
                <a:gd name="connsiteX24" fmla="*/ 636217 w 3031687"/>
                <a:gd name="connsiteY24" fmla="*/ 301365 h 865460"/>
                <a:gd name="connsiteX25" fmla="*/ 765005 w 3031687"/>
                <a:gd name="connsiteY25" fmla="*/ 355456 h 865460"/>
                <a:gd name="connsiteX26" fmla="*/ 901522 w 3031687"/>
                <a:gd name="connsiteY26" fmla="*/ 406972 h 865460"/>
                <a:gd name="connsiteX27" fmla="*/ 1038038 w 3031687"/>
                <a:gd name="connsiteY27" fmla="*/ 453336 h 865460"/>
                <a:gd name="connsiteX28" fmla="*/ 1141069 w 3031687"/>
                <a:gd name="connsiteY28" fmla="*/ 484245 h 865460"/>
                <a:gd name="connsiteX29" fmla="*/ 1249251 w 3031687"/>
                <a:gd name="connsiteY29" fmla="*/ 510003 h 865460"/>
                <a:gd name="connsiteX30" fmla="*/ 1372888 w 3031687"/>
                <a:gd name="connsiteY30" fmla="*/ 535761 h 865460"/>
                <a:gd name="connsiteX31" fmla="*/ 1499101 w 3031687"/>
                <a:gd name="connsiteY31" fmla="*/ 558943 h 865460"/>
                <a:gd name="connsiteX32" fmla="*/ 1707739 w 3031687"/>
                <a:gd name="connsiteY32" fmla="*/ 584700 h 865460"/>
                <a:gd name="connsiteX33" fmla="*/ 1913801 w 3031687"/>
                <a:gd name="connsiteY33" fmla="*/ 602731 h 865460"/>
                <a:gd name="connsiteX34" fmla="*/ 2150772 w 3031687"/>
                <a:gd name="connsiteY34" fmla="*/ 615610 h 865460"/>
                <a:gd name="connsiteX35" fmla="*/ 2462441 w 3031687"/>
                <a:gd name="connsiteY35" fmla="*/ 623337 h 865460"/>
                <a:gd name="connsiteX36" fmla="*/ 2604109 w 3031687"/>
                <a:gd name="connsiteY36" fmla="*/ 620761 h 865460"/>
                <a:gd name="connsiteX37" fmla="*/ 2650473 w 3031687"/>
                <a:gd name="connsiteY37" fmla="*/ 615610 h 865460"/>
                <a:gd name="connsiteX38" fmla="*/ 2709715 w 3031687"/>
                <a:gd name="connsiteY38" fmla="*/ 600155 h 865460"/>
                <a:gd name="connsiteX39" fmla="*/ 2771534 w 3031687"/>
                <a:gd name="connsiteY39" fmla="*/ 579549 h 865460"/>
                <a:gd name="connsiteX40" fmla="*/ 2823049 w 3031687"/>
                <a:gd name="connsiteY40" fmla="*/ 551215 h 865460"/>
                <a:gd name="connsiteX41" fmla="*/ 2887444 w 3031687"/>
                <a:gd name="connsiteY41" fmla="*/ 512579 h 865460"/>
                <a:gd name="connsiteX42" fmla="*/ 2933808 w 3031687"/>
                <a:gd name="connsiteY42" fmla="*/ 471366 h 865460"/>
                <a:gd name="connsiteX43" fmla="*/ 2959565 w 3031687"/>
                <a:gd name="connsiteY43" fmla="*/ 445609 h 865460"/>
                <a:gd name="connsiteX44" fmla="*/ 2980172 w 3031687"/>
                <a:gd name="connsiteY44" fmla="*/ 437881 h 865460"/>
                <a:gd name="connsiteX45" fmla="*/ 2998202 w 3031687"/>
                <a:gd name="connsiteY45" fmla="*/ 437881 h 865460"/>
                <a:gd name="connsiteX46" fmla="*/ 3011081 w 3031687"/>
                <a:gd name="connsiteY46" fmla="*/ 440457 h 865460"/>
                <a:gd name="connsiteX47" fmla="*/ 3026536 w 3031687"/>
                <a:gd name="connsiteY47" fmla="*/ 455912 h 865460"/>
                <a:gd name="connsiteX48" fmla="*/ 3031687 w 3031687"/>
                <a:gd name="connsiteY48" fmla="*/ 481669 h 865460"/>
                <a:gd name="connsiteX49" fmla="*/ 3031687 w 3031687"/>
                <a:gd name="connsiteY49" fmla="*/ 515154 h 865460"/>
                <a:gd name="connsiteX50" fmla="*/ 3026536 w 3031687"/>
                <a:gd name="connsiteY50" fmla="*/ 556367 h 865460"/>
                <a:gd name="connsiteX51" fmla="*/ 3013657 w 3031687"/>
                <a:gd name="connsiteY51" fmla="*/ 597579 h 865460"/>
                <a:gd name="connsiteX52" fmla="*/ 2990475 w 3031687"/>
                <a:gd name="connsiteY52" fmla="*/ 654246 h 865460"/>
                <a:gd name="connsiteX53" fmla="*/ 2956990 w 3031687"/>
                <a:gd name="connsiteY53" fmla="*/ 721216 h 865460"/>
                <a:gd name="connsiteX54" fmla="*/ 2913202 w 3031687"/>
                <a:gd name="connsiteY54" fmla="*/ 790762 h 865460"/>
                <a:gd name="connsiteX55" fmla="*/ 2859110 w 3031687"/>
                <a:gd name="connsiteY55" fmla="*/ 862884 h 865460"/>
                <a:gd name="connsiteX56" fmla="*/ 2699412 w 3031687"/>
                <a:gd name="connsiteY56" fmla="*/ 862884 h 865460"/>
                <a:gd name="connsiteX57" fmla="*/ 2483047 w 3031687"/>
                <a:gd name="connsiteY57" fmla="*/ 865460 h 865460"/>
                <a:gd name="connsiteX58" fmla="*/ 2258955 w 3031687"/>
                <a:gd name="connsiteY58" fmla="*/ 860308 h 865460"/>
                <a:gd name="connsiteX59" fmla="*/ 2122439 w 3031687"/>
                <a:gd name="connsiteY59" fmla="*/ 857732 h 865460"/>
                <a:gd name="connsiteX60" fmla="*/ 1882892 w 3031687"/>
                <a:gd name="connsiteY60" fmla="*/ 844854 h 86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31687" h="865460">
                  <a:moveTo>
                    <a:pt x="1882892" y="844854"/>
                  </a:moveTo>
                  <a:lnTo>
                    <a:pt x="1645920" y="816520"/>
                  </a:lnTo>
                  <a:lnTo>
                    <a:pt x="1506829" y="793338"/>
                  </a:lnTo>
                  <a:lnTo>
                    <a:pt x="1372888" y="765005"/>
                  </a:lnTo>
                  <a:lnTo>
                    <a:pt x="1226069" y="731520"/>
                  </a:lnTo>
                  <a:lnTo>
                    <a:pt x="1141069" y="705762"/>
                  </a:lnTo>
                  <a:lnTo>
                    <a:pt x="999401" y="659398"/>
                  </a:lnTo>
                  <a:lnTo>
                    <a:pt x="878340" y="607882"/>
                  </a:lnTo>
                  <a:lnTo>
                    <a:pt x="765005" y="553791"/>
                  </a:lnTo>
                  <a:lnTo>
                    <a:pt x="623338" y="476518"/>
                  </a:lnTo>
                  <a:lnTo>
                    <a:pt x="440458" y="363184"/>
                  </a:lnTo>
                  <a:lnTo>
                    <a:pt x="270457" y="249850"/>
                  </a:lnTo>
                  <a:lnTo>
                    <a:pt x="105607" y="133940"/>
                  </a:lnTo>
                  <a:lnTo>
                    <a:pt x="20607" y="69545"/>
                  </a:lnTo>
                  <a:lnTo>
                    <a:pt x="7728" y="56667"/>
                  </a:lnTo>
                  <a:lnTo>
                    <a:pt x="0" y="36060"/>
                  </a:lnTo>
                  <a:lnTo>
                    <a:pt x="0" y="15454"/>
                  </a:lnTo>
                  <a:lnTo>
                    <a:pt x="5152" y="2575"/>
                  </a:lnTo>
                  <a:lnTo>
                    <a:pt x="18031" y="0"/>
                  </a:lnTo>
                  <a:lnTo>
                    <a:pt x="56667" y="7727"/>
                  </a:lnTo>
                  <a:lnTo>
                    <a:pt x="154547" y="64394"/>
                  </a:lnTo>
                  <a:lnTo>
                    <a:pt x="229244" y="105606"/>
                  </a:lnTo>
                  <a:lnTo>
                    <a:pt x="340003" y="162273"/>
                  </a:lnTo>
                  <a:lnTo>
                    <a:pt x="515155" y="247274"/>
                  </a:lnTo>
                  <a:lnTo>
                    <a:pt x="636217" y="301365"/>
                  </a:lnTo>
                  <a:lnTo>
                    <a:pt x="765005" y="355456"/>
                  </a:lnTo>
                  <a:lnTo>
                    <a:pt x="901522" y="406972"/>
                  </a:lnTo>
                  <a:lnTo>
                    <a:pt x="1038038" y="453336"/>
                  </a:lnTo>
                  <a:lnTo>
                    <a:pt x="1141069" y="484245"/>
                  </a:lnTo>
                  <a:lnTo>
                    <a:pt x="1249251" y="510003"/>
                  </a:lnTo>
                  <a:lnTo>
                    <a:pt x="1372888" y="535761"/>
                  </a:lnTo>
                  <a:lnTo>
                    <a:pt x="1499101" y="558943"/>
                  </a:lnTo>
                  <a:lnTo>
                    <a:pt x="1707739" y="584700"/>
                  </a:lnTo>
                  <a:lnTo>
                    <a:pt x="1913801" y="602731"/>
                  </a:lnTo>
                  <a:lnTo>
                    <a:pt x="2150772" y="615610"/>
                  </a:lnTo>
                  <a:lnTo>
                    <a:pt x="2462441" y="623337"/>
                  </a:lnTo>
                  <a:lnTo>
                    <a:pt x="2604109" y="620761"/>
                  </a:lnTo>
                  <a:lnTo>
                    <a:pt x="2650473" y="615610"/>
                  </a:lnTo>
                  <a:lnTo>
                    <a:pt x="2709715" y="600155"/>
                  </a:lnTo>
                  <a:lnTo>
                    <a:pt x="2771534" y="579549"/>
                  </a:lnTo>
                  <a:lnTo>
                    <a:pt x="2823049" y="551215"/>
                  </a:lnTo>
                  <a:lnTo>
                    <a:pt x="2887444" y="512579"/>
                  </a:lnTo>
                  <a:lnTo>
                    <a:pt x="2933808" y="471366"/>
                  </a:lnTo>
                  <a:lnTo>
                    <a:pt x="2959565" y="445609"/>
                  </a:lnTo>
                  <a:lnTo>
                    <a:pt x="2980172" y="437881"/>
                  </a:lnTo>
                  <a:lnTo>
                    <a:pt x="2998202" y="437881"/>
                  </a:lnTo>
                  <a:lnTo>
                    <a:pt x="3011081" y="440457"/>
                  </a:lnTo>
                  <a:lnTo>
                    <a:pt x="3026536" y="455912"/>
                  </a:lnTo>
                  <a:lnTo>
                    <a:pt x="3031687" y="481669"/>
                  </a:lnTo>
                  <a:lnTo>
                    <a:pt x="3031687" y="515154"/>
                  </a:lnTo>
                  <a:lnTo>
                    <a:pt x="3026536" y="556367"/>
                  </a:lnTo>
                  <a:lnTo>
                    <a:pt x="3013657" y="597579"/>
                  </a:lnTo>
                  <a:lnTo>
                    <a:pt x="2990475" y="654246"/>
                  </a:lnTo>
                  <a:lnTo>
                    <a:pt x="2956990" y="721216"/>
                  </a:lnTo>
                  <a:lnTo>
                    <a:pt x="2913202" y="790762"/>
                  </a:lnTo>
                  <a:lnTo>
                    <a:pt x="2859110" y="862884"/>
                  </a:lnTo>
                  <a:lnTo>
                    <a:pt x="2699412" y="862884"/>
                  </a:lnTo>
                  <a:lnTo>
                    <a:pt x="2483047" y="865460"/>
                  </a:lnTo>
                  <a:lnTo>
                    <a:pt x="2258955" y="860308"/>
                  </a:lnTo>
                  <a:lnTo>
                    <a:pt x="2122439" y="857732"/>
                  </a:lnTo>
                  <a:lnTo>
                    <a:pt x="1882892" y="8448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9">
              <a:extLst>
                <a:ext uri="{FF2B5EF4-FFF2-40B4-BE49-F238E27FC236}">
                  <a16:creationId xmlns:a16="http://schemas.microsoft.com/office/drawing/2014/main" id="{705EC2E9-29A9-47B2-AC26-F8DDB6442877}"/>
                </a:ext>
              </a:extLst>
            </p:cNvPr>
            <p:cNvSpPr/>
            <p:nvPr/>
          </p:nvSpPr>
          <p:spPr>
            <a:xfrm>
              <a:off x="5324475" y="2265363"/>
              <a:ext cx="2641600" cy="601662"/>
            </a:xfrm>
            <a:custGeom>
              <a:avLst/>
              <a:gdLst>
                <a:gd name="connsiteX0" fmla="*/ 988219 w 2640806"/>
                <a:gd name="connsiteY0" fmla="*/ 435769 h 602456"/>
                <a:gd name="connsiteX1" fmla="*/ 488156 w 2640806"/>
                <a:gd name="connsiteY1" fmla="*/ 521494 h 602456"/>
                <a:gd name="connsiteX2" fmla="*/ 66675 w 2640806"/>
                <a:gd name="connsiteY2" fmla="*/ 602456 h 602456"/>
                <a:gd name="connsiteX3" fmla="*/ 0 w 2640806"/>
                <a:gd name="connsiteY3" fmla="*/ 414337 h 602456"/>
                <a:gd name="connsiteX4" fmla="*/ 140494 w 2640806"/>
                <a:gd name="connsiteY4" fmla="*/ 402431 h 602456"/>
                <a:gd name="connsiteX5" fmla="*/ 478631 w 2640806"/>
                <a:gd name="connsiteY5" fmla="*/ 357187 h 602456"/>
                <a:gd name="connsiteX6" fmla="*/ 945356 w 2640806"/>
                <a:gd name="connsiteY6" fmla="*/ 290512 h 602456"/>
                <a:gd name="connsiteX7" fmla="*/ 1347788 w 2640806"/>
                <a:gd name="connsiteY7" fmla="*/ 223837 h 602456"/>
                <a:gd name="connsiteX8" fmla="*/ 1535906 w 2640806"/>
                <a:gd name="connsiteY8" fmla="*/ 188119 h 602456"/>
                <a:gd name="connsiteX9" fmla="*/ 1690688 w 2640806"/>
                <a:gd name="connsiteY9" fmla="*/ 164306 h 602456"/>
                <a:gd name="connsiteX10" fmla="*/ 1790700 w 2640806"/>
                <a:gd name="connsiteY10" fmla="*/ 147637 h 602456"/>
                <a:gd name="connsiteX11" fmla="*/ 1897856 w 2640806"/>
                <a:gd name="connsiteY11" fmla="*/ 128587 h 602456"/>
                <a:gd name="connsiteX12" fmla="*/ 1964531 w 2640806"/>
                <a:gd name="connsiteY12" fmla="*/ 116681 h 602456"/>
                <a:gd name="connsiteX13" fmla="*/ 2009775 w 2640806"/>
                <a:gd name="connsiteY13" fmla="*/ 102394 h 602456"/>
                <a:gd name="connsiteX14" fmla="*/ 2062163 w 2640806"/>
                <a:gd name="connsiteY14" fmla="*/ 83344 h 602456"/>
                <a:gd name="connsiteX15" fmla="*/ 2150269 w 2640806"/>
                <a:gd name="connsiteY15" fmla="*/ 42862 h 602456"/>
                <a:gd name="connsiteX16" fmla="*/ 2221706 w 2640806"/>
                <a:gd name="connsiteY16" fmla="*/ 0 h 602456"/>
                <a:gd name="connsiteX17" fmla="*/ 2252663 w 2640806"/>
                <a:gd name="connsiteY17" fmla="*/ 0 h 602456"/>
                <a:gd name="connsiteX18" fmla="*/ 2305050 w 2640806"/>
                <a:gd name="connsiteY18" fmla="*/ 7144 h 602456"/>
                <a:gd name="connsiteX19" fmla="*/ 2383631 w 2640806"/>
                <a:gd name="connsiteY19" fmla="*/ 26194 h 602456"/>
                <a:gd name="connsiteX20" fmla="*/ 2478881 w 2640806"/>
                <a:gd name="connsiteY20" fmla="*/ 54769 h 602456"/>
                <a:gd name="connsiteX21" fmla="*/ 2543175 w 2640806"/>
                <a:gd name="connsiteY21" fmla="*/ 76200 h 602456"/>
                <a:gd name="connsiteX22" fmla="*/ 2581275 w 2640806"/>
                <a:gd name="connsiteY22" fmla="*/ 95250 h 602456"/>
                <a:gd name="connsiteX23" fmla="*/ 2602706 w 2640806"/>
                <a:gd name="connsiteY23" fmla="*/ 109537 h 602456"/>
                <a:gd name="connsiteX24" fmla="*/ 2626519 w 2640806"/>
                <a:gd name="connsiteY24" fmla="*/ 128587 h 602456"/>
                <a:gd name="connsiteX25" fmla="*/ 2638425 w 2640806"/>
                <a:gd name="connsiteY25" fmla="*/ 152400 h 602456"/>
                <a:gd name="connsiteX26" fmla="*/ 2640806 w 2640806"/>
                <a:gd name="connsiteY26" fmla="*/ 166687 h 602456"/>
                <a:gd name="connsiteX27" fmla="*/ 2633663 w 2640806"/>
                <a:gd name="connsiteY27" fmla="*/ 195262 h 602456"/>
                <a:gd name="connsiteX28" fmla="*/ 2614613 w 2640806"/>
                <a:gd name="connsiteY28" fmla="*/ 214312 h 602456"/>
                <a:gd name="connsiteX29" fmla="*/ 2581275 w 2640806"/>
                <a:gd name="connsiteY29" fmla="*/ 242887 h 602456"/>
                <a:gd name="connsiteX30" fmla="*/ 2528888 w 2640806"/>
                <a:gd name="connsiteY30" fmla="*/ 271462 h 602456"/>
                <a:gd name="connsiteX31" fmla="*/ 2359819 w 2640806"/>
                <a:gd name="connsiteY31" fmla="*/ 280987 h 602456"/>
                <a:gd name="connsiteX32" fmla="*/ 2016919 w 2640806"/>
                <a:gd name="connsiteY32" fmla="*/ 314325 h 602456"/>
                <a:gd name="connsiteX33" fmla="*/ 1554956 w 2640806"/>
                <a:gd name="connsiteY33" fmla="*/ 366712 h 602456"/>
                <a:gd name="connsiteX34" fmla="*/ 1373981 w 2640806"/>
                <a:gd name="connsiteY34" fmla="*/ 381000 h 602456"/>
                <a:gd name="connsiteX35" fmla="*/ 988219 w 2640806"/>
                <a:gd name="connsiteY35" fmla="*/ 43576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40806" h="602456">
                  <a:moveTo>
                    <a:pt x="988219" y="435769"/>
                  </a:moveTo>
                  <a:lnTo>
                    <a:pt x="488156" y="521494"/>
                  </a:lnTo>
                  <a:lnTo>
                    <a:pt x="66675" y="602456"/>
                  </a:lnTo>
                  <a:lnTo>
                    <a:pt x="0" y="414337"/>
                  </a:lnTo>
                  <a:lnTo>
                    <a:pt x="140494" y="402431"/>
                  </a:lnTo>
                  <a:lnTo>
                    <a:pt x="478631" y="357187"/>
                  </a:lnTo>
                  <a:lnTo>
                    <a:pt x="945356" y="290512"/>
                  </a:lnTo>
                  <a:lnTo>
                    <a:pt x="1347788" y="223837"/>
                  </a:lnTo>
                  <a:lnTo>
                    <a:pt x="1535906" y="188119"/>
                  </a:lnTo>
                  <a:lnTo>
                    <a:pt x="1690688" y="164306"/>
                  </a:lnTo>
                  <a:lnTo>
                    <a:pt x="1790700" y="147637"/>
                  </a:lnTo>
                  <a:lnTo>
                    <a:pt x="1897856" y="128587"/>
                  </a:lnTo>
                  <a:lnTo>
                    <a:pt x="1964531" y="116681"/>
                  </a:lnTo>
                  <a:lnTo>
                    <a:pt x="2009775" y="102394"/>
                  </a:lnTo>
                  <a:lnTo>
                    <a:pt x="2062163" y="83344"/>
                  </a:lnTo>
                  <a:lnTo>
                    <a:pt x="2150269" y="42862"/>
                  </a:lnTo>
                  <a:lnTo>
                    <a:pt x="2221706" y="0"/>
                  </a:lnTo>
                  <a:lnTo>
                    <a:pt x="2252663" y="0"/>
                  </a:lnTo>
                  <a:lnTo>
                    <a:pt x="2305050" y="7144"/>
                  </a:lnTo>
                  <a:lnTo>
                    <a:pt x="2383631" y="26194"/>
                  </a:lnTo>
                  <a:lnTo>
                    <a:pt x="2478881" y="54769"/>
                  </a:lnTo>
                  <a:lnTo>
                    <a:pt x="2543175" y="76200"/>
                  </a:lnTo>
                  <a:lnTo>
                    <a:pt x="2581275" y="95250"/>
                  </a:lnTo>
                  <a:lnTo>
                    <a:pt x="2602706" y="109537"/>
                  </a:lnTo>
                  <a:lnTo>
                    <a:pt x="2626519" y="128587"/>
                  </a:lnTo>
                  <a:lnTo>
                    <a:pt x="2638425" y="152400"/>
                  </a:lnTo>
                  <a:lnTo>
                    <a:pt x="2640806" y="166687"/>
                  </a:lnTo>
                  <a:lnTo>
                    <a:pt x="2633663" y="195262"/>
                  </a:lnTo>
                  <a:lnTo>
                    <a:pt x="2614613" y="214312"/>
                  </a:lnTo>
                  <a:lnTo>
                    <a:pt x="2581275" y="242887"/>
                  </a:lnTo>
                  <a:lnTo>
                    <a:pt x="2528888" y="271462"/>
                  </a:lnTo>
                  <a:lnTo>
                    <a:pt x="2359819" y="280987"/>
                  </a:lnTo>
                  <a:lnTo>
                    <a:pt x="2016919" y="314325"/>
                  </a:lnTo>
                  <a:lnTo>
                    <a:pt x="1554956" y="366712"/>
                  </a:lnTo>
                  <a:lnTo>
                    <a:pt x="1373981" y="381000"/>
                  </a:lnTo>
                  <a:lnTo>
                    <a:pt x="988219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11">
              <a:extLst>
                <a:ext uri="{FF2B5EF4-FFF2-40B4-BE49-F238E27FC236}">
                  <a16:creationId xmlns:a16="http://schemas.microsoft.com/office/drawing/2014/main" id="{2FC3E760-7AAF-498D-98FF-C108E9423688}"/>
                </a:ext>
              </a:extLst>
            </p:cNvPr>
            <p:cNvSpPr/>
            <p:nvPr/>
          </p:nvSpPr>
          <p:spPr>
            <a:xfrm>
              <a:off x="5489576" y="3248025"/>
              <a:ext cx="1247775" cy="338138"/>
            </a:xfrm>
            <a:custGeom>
              <a:avLst/>
              <a:gdLst>
                <a:gd name="connsiteX0" fmla="*/ 764382 w 1247775"/>
                <a:gd name="connsiteY0" fmla="*/ 266700 h 338138"/>
                <a:gd name="connsiteX1" fmla="*/ 497682 w 1247775"/>
                <a:gd name="connsiteY1" fmla="*/ 309563 h 338138"/>
                <a:gd name="connsiteX2" fmla="*/ 357188 w 1247775"/>
                <a:gd name="connsiteY2" fmla="*/ 338138 h 338138"/>
                <a:gd name="connsiteX3" fmla="*/ 328613 w 1247775"/>
                <a:gd name="connsiteY3" fmla="*/ 335756 h 338138"/>
                <a:gd name="connsiteX4" fmla="*/ 271463 w 1247775"/>
                <a:gd name="connsiteY4" fmla="*/ 326231 h 338138"/>
                <a:gd name="connsiteX5" fmla="*/ 214313 w 1247775"/>
                <a:gd name="connsiteY5" fmla="*/ 307181 h 338138"/>
                <a:gd name="connsiteX6" fmla="*/ 171450 w 1247775"/>
                <a:gd name="connsiteY6" fmla="*/ 288131 h 338138"/>
                <a:gd name="connsiteX7" fmla="*/ 128588 w 1247775"/>
                <a:gd name="connsiteY7" fmla="*/ 261938 h 338138"/>
                <a:gd name="connsiteX8" fmla="*/ 90488 w 1247775"/>
                <a:gd name="connsiteY8" fmla="*/ 228600 h 338138"/>
                <a:gd name="connsiteX9" fmla="*/ 57150 w 1247775"/>
                <a:gd name="connsiteY9" fmla="*/ 192881 h 338138"/>
                <a:gd name="connsiteX10" fmla="*/ 21432 w 1247775"/>
                <a:gd name="connsiteY10" fmla="*/ 147638 h 338138"/>
                <a:gd name="connsiteX11" fmla="*/ 4763 w 1247775"/>
                <a:gd name="connsiteY11" fmla="*/ 119063 h 338138"/>
                <a:gd name="connsiteX12" fmla="*/ 0 w 1247775"/>
                <a:gd name="connsiteY12" fmla="*/ 92869 h 338138"/>
                <a:gd name="connsiteX13" fmla="*/ 7144 w 1247775"/>
                <a:gd name="connsiteY13" fmla="*/ 78581 h 338138"/>
                <a:gd name="connsiteX14" fmla="*/ 21432 w 1247775"/>
                <a:gd name="connsiteY14" fmla="*/ 73819 h 338138"/>
                <a:gd name="connsiteX15" fmla="*/ 52388 w 1247775"/>
                <a:gd name="connsiteY15" fmla="*/ 85725 h 338138"/>
                <a:gd name="connsiteX16" fmla="*/ 90488 w 1247775"/>
                <a:gd name="connsiteY16" fmla="*/ 104775 h 338138"/>
                <a:gd name="connsiteX17" fmla="*/ 121444 w 1247775"/>
                <a:gd name="connsiteY17" fmla="*/ 119063 h 338138"/>
                <a:gd name="connsiteX18" fmla="*/ 169069 w 1247775"/>
                <a:gd name="connsiteY18" fmla="*/ 135731 h 338138"/>
                <a:gd name="connsiteX19" fmla="*/ 221457 w 1247775"/>
                <a:gd name="connsiteY19" fmla="*/ 145256 h 338138"/>
                <a:gd name="connsiteX20" fmla="*/ 285750 w 1247775"/>
                <a:gd name="connsiteY20" fmla="*/ 152400 h 338138"/>
                <a:gd name="connsiteX21" fmla="*/ 354807 w 1247775"/>
                <a:gd name="connsiteY21" fmla="*/ 154781 h 338138"/>
                <a:gd name="connsiteX22" fmla="*/ 447675 w 1247775"/>
                <a:gd name="connsiteY22" fmla="*/ 147638 h 338138"/>
                <a:gd name="connsiteX23" fmla="*/ 616744 w 1247775"/>
                <a:gd name="connsiteY23" fmla="*/ 116681 h 338138"/>
                <a:gd name="connsiteX24" fmla="*/ 726282 w 1247775"/>
                <a:gd name="connsiteY24" fmla="*/ 90488 h 338138"/>
                <a:gd name="connsiteX25" fmla="*/ 804863 w 1247775"/>
                <a:gd name="connsiteY25" fmla="*/ 66675 h 338138"/>
                <a:gd name="connsiteX26" fmla="*/ 862013 w 1247775"/>
                <a:gd name="connsiteY26" fmla="*/ 47625 h 338138"/>
                <a:gd name="connsiteX27" fmla="*/ 914400 w 1247775"/>
                <a:gd name="connsiteY27" fmla="*/ 19050 h 338138"/>
                <a:gd name="connsiteX28" fmla="*/ 938213 w 1247775"/>
                <a:gd name="connsiteY28" fmla="*/ 0 h 338138"/>
                <a:gd name="connsiteX29" fmla="*/ 966788 w 1247775"/>
                <a:gd name="connsiteY29" fmla="*/ 2381 h 338138"/>
                <a:gd name="connsiteX30" fmla="*/ 1028700 w 1247775"/>
                <a:gd name="connsiteY30" fmla="*/ 14288 h 338138"/>
                <a:gd name="connsiteX31" fmla="*/ 1088232 w 1247775"/>
                <a:gd name="connsiteY31" fmla="*/ 28575 h 338138"/>
                <a:gd name="connsiteX32" fmla="*/ 1133475 w 1247775"/>
                <a:gd name="connsiteY32" fmla="*/ 47625 h 338138"/>
                <a:gd name="connsiteX33" fmla="*/ 1176338 w 1247775"/>
                <a:gd name="connsiteY33" fmla="*/ 66675 h 338138"/>
                <a:gd name="connsiteX34" fmla="*/ 1200150 w 1247775"/>
                <a:gd name="connsiteY34" fmla="*/ 85725 h 338138"/>
                <a:gd name="connsiteX35" fmla="*/ 1221582 w 1247775"/>
                <a:gd name="connsiteY35" fmla="*/ 109538 h 338138"/>
                <a:gd name="connsiteX36" fmla="*/ 1240632 w 1247775"/>
                <a:gd name="connsiteY36" fmla="*/ 135731 h 338138"/>
                <a:gd name="connsiteX37" fmla="*/ 1247775 w 1247775"/>
                <a:gd name="connsiteY37" fmla="*/ 161925 h 338138"/>
                <a:gd name="connsiteX38" fmla="*/ 1243013 w 1247775"/>
                <a:gd name="connsiteY38" fmla="*/ 190500 h 338138"/>
                <a:gd name="connsiteX39" fmla="*/ 1228725 w 1247775"/>
                <a:gd name="connsiteY39" fmla="*/ 207169 h 338138"/>
                <a:gd name="connsiteX40" fmla="*/ 1200150 w 1247775"/>
                <a:gd name="connsiteY40" fmla="*/ 226219 h 338138"/>
                <a:gd name="connsiteX41" fmla="*/ 1164432 w 1247775"/>
                <a:gd name="connsiteY41" fmla="*/ 240506 h 338138"/>
                <a:gd name="connsiteX42" fmla="*/ 1131094 w 1247775"/>
                <a:gd name="connsiteY42" fmla="*/ 245269 h 338138"/>
                <a:gd name="connsiteX43" fmla="*/ 1038225 w 1247775"/>
                <a:gd name="connsiteY43" fmla="*/ 240506 h 338138"/>
                <a:gd name="connsiteX44" fmla="*/ 931069 w 1247775"/>
                <a:gd name="connsiteY44" fmla="*/ 247650 h 338138"/>
                <a:gd name="connsiteX45" fmla="*/ 764382 w 1247775"/>
                <a:gd name="connsiteY45" fmla="*/ 26670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7775" h="338138">
                  <a:moveTo>
                    <a:pt x="764382" y="266700"/>
                  </a:moveTo>
                  <a:lnTo>
                    <a:pt x="497682" y="309563"/>
                  </a:lnTo>
                  <a:lnTo>
                    <a:pt x="357188" y="338138"/>
                  </a:lnTo>
                  <a:lnTo>
                    <a:pt x="328613" y="335756"/>
                  </a:lnTo>
                  <a:lnTo>
                    <a:pt x="271463" y="326231"/>
                  </a:lnTo>
                  <a:lnTo>
                    <a:pt x="214313" y="307181"/>
                  </a:lnTo>
                  <a:lnTo>
                    <a:pt x="171450" y="288131"/>
                  </a:lnTo>
                  <a:lnTo>
                    <a:pt x="128588" y="261938"/>
                  </a:lnTo>
                  <a:lnTo>
                    <a:pt x="90488" y="228600"/>
                  </a:lnTo>
                  <a:lnTo>
                    <a:pt x="57150" y="192881"/>
                  </a:lnTo>
                  <a:lnTo>
                    <a:pt x="21432" y="147638"/>
                  </a:lnTo>
                  <a:lnTo>
                    <a:pt x="4763" y="119063"/>
                  </a:lnTo>
                  <a:lnTo>
                    <a:pt x="0" y="92869"/>
                  </a:lnTo>
                  <a:lnTo>
                    <a:pt x="7144" y="78581"/>
                  </a:lnTo>
                  <a:lnTo>
                    <a:pt x="21432" y="73819"/>
                  </a:lnTo>
                  <a:lnTo>
                    <a:pt x="52388" y="85725"/>
                  </a:lnTo>
                  <a:lnTo>
                    <a:pt x="90488" y="104775"/>
                  </a:lnTo>
                  <a:lnTo>
                    <a:pt x="121444" y="119063"/>
                  </a:lnTo>
                  <a:lnTo>
                    <a:pt x="169069" y="135731"/>
                  </a:lnTo>
                  <a:lnTo>
                    <a:pt x="221457" y="145256"/>
                  </a:lnTo>
                  <a:lnTo>
                    <a:pt x="285750" y="152400"/>
                  </a:lnTo>
                  <a:lnTo>
                    <a:pt x="354807" y="154781"/>
                  </a:lnTo>
                  <a:lnTo>
                    <a:pt x="447675" y="147638"/>
                  </a:lnTo>
                  <a:lnTo>
                    <a:pt x="616744" y="116681"/>
                  </a:lnTo>
                  <a:lnTo>
                    <a:pt x="726282" y="90488"/>
                  </a:lnTo>
                  <a:lnTo>
                    <a:pt x="804863" y="66675"/>
                  </a:lnTo>
                  <a:lnTo>
                    <a:pt x="862013" y="47625"/>
                  </a:lnTo>
                  <a:lnTo>
                    <a:pt x="914400" y="19050"/>
                  </a:lnTo>
                  <a:lnTo>
                    <a:pt x="938213" y="0"/>
                  </a:lnTo>
                  <a:lnTo>
                    <a:pt x="966788" y="2381"/>
                  </a:lnTo>
                  <a:lnTo>
                    <a:pt x="1028700" y="14288"/>
                  </a:lnTo>
                  <a:lnTo>
                    <a:pt x="1088232" y="28575"/>
                  </a:lnTo>
                  <a:lnTo>
                    <a:pt x="1133475" y="47625"/>
                  </a:lnTo>
                  <a:lnTo>
                    <a:pt x="1176338" y="66675"/>
                  </a:lnTo>
                  <a:lnTo>
                    <a:pt x="1200150" y="85725"/>
                  </a:lnTo>
                  <a:lnTo>
                    <a:pt x="1221582" y="109538"/>
                  </a:lnTo>
                  <a:lnTo>
                    <a:pt x="1240632" y="135731"/>
                  </a:lnTo>
                  <a:lnTo>
                    <a:pt x="1247775" y="161925"/>
                  </a:lnTo>
                  <a:lnTo>
                    <a:pt x="1243013" y="190500"/>
                  </a:lnTo>
                  <a:lnTo>
                    <a:pt x="1228725" y="207169"/>
                  </a:lnTo>
                  <a:lnTo>
                    <a:pt x="1200150" y="226219"/>
                  </a:lnTo>
                  <a:lnTo>
                    <a:pt x="1164432" y="240506"/>
                  </a:lnTo>
                  <a:lnTo>
                    <a:pt x="1131094" y="245269"/>
                  </a:lnTo>
                  <a:lnTo>
                    <a:pt x="1038225" y="240506"/>
                  </a:lnTo>
                  <a:lnTo>
                    <a:pt x="931069" y="247650"/>
                  </a:lnTo>
                  <a:lnTo>
                    <a:pt x="764382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13">
              <a:extLst>
                <a:ext uri="{FF2B5EF4-FFF2-40B4-BE49-F238E27FC236}">
                  <a16:creationId xmlns:a16="http://schemas.microsoft.com/office/drawing/2014/main" id="{0467D049-34B5-4063-AD29-39B2EE8E1008}"/>
                </a:ext>
              </a:extLst>
            </p:cNvPr>
            <p:cNvSpPr/>
            <p:nvPr/>
          </p:nvSpPr>
          <p:spPr>
            <a:xfrm>
              <a:off x="5619750" y="4005263"/>
              <a:ext cx="1322388" cy="1022350"/>
            </a:xfrm>
            <a:custGeom>
              <a:avLst/>
              <a:gdLst>
                <a:gd name="connsiteX0" fmla="*/ 554831 w 1321594"/>
                <a:gd name="connsiteY0" fmla="*/ 304800 h 1021556"/>
                <a:gd name="connsiteX1" fmla="*/ 90488 w 1321594"/>
                <a:gd name="connsiteY1" fmla="*/ 397668 h 1021556"/>
                <a:gd name="connsiteX2" fmla="*/ 0 w 1321594"/>
                <a:gd name="connsiteY2" fmla="*/ 238125 h 1021556"/>
                <a:gd name="connsiteX3" fmla="*/ 307181 w 1321594"/>
                <a:gd name="connsiteY3" fmla="*/ 183356 h 1021556"/>
                <a:gd name="connsiteX4" fmla="*/ 783431 w 1321594"/>
                <a:gd name="connsiteY4" fmla="*/ 92868 h 1021556"/>
                <a:gd name="connsiteX5" fmla="*/ 804863 w 1321594"/>
                <a:gd name="connsiteY5" fmla="*/ 80962 h 1021556"/>
                <a:gd name="connsiteX6" fmla="*/ 840581 w 1321594"/>
                <a:gd name="connsiteY6" fmla="*/ 50006 h 1021556"/>
                <a:gd name="connsiteX7" fmla="*/ 890588 w 1321594"/>
                <a:gd name="connsiteY7" fmla="*/ 7143 h 1021556"/>
                <a:gd name="connsiteX8" fmla="*/ 909638 w 1321594"/>
                <a:gd name="connsiteY8" fmla="*/ 2381 h 1021556"/>
                <a:gd name="connsiteX9" fmla="*/ 981075 w 1321594"/>
                <a:gd name="connsiteY9" fmla="*/ 0 h 1021556"/>
                <a:gd name="connsiteX10" fmla="*/ 1045369 w 1321594"/>
                <a:gd name="connsiteY10" fmla="*/ 9525 h 1021556"/>
                <a:gd name="connsiteX11" fmla="*/ 1097756 w 1321594"/>
                <a:gd name="connsiteY11" fmla="*/ 23812 h 1021556"/>
                <a:gd name="connsiteX12" fmla="*/ 1152525 w 1321594"/>
                <a:gd name="connsiteY12" fmla="*/ 45243 h 1021556"/>
                <a:gd name="connsiteX13" fmla="*/ 1219200 w 1321594"/>
                <a:gd name="connsiteY13" fmla="*/ 80962 h 1021556"/>
                <a:gd name="connsiteX14" fmla="*/ 1273969 w 1321594"/>
                <a:gd name="connsiteY14" fmla="*/ 114300 h 1021556"/>
                <a:gd name="connsiteX15" fmla="*/ 1297781 w 1321594"/>
                <a:gd name="connsiteY15" fmla="*/ 135731 h 1021556"/>
                <a:gd name="connsiteX16" fmla="*/ 1314450 w 1321594"/>
                <a:gd name="connsiteY16" fmla="*/ 157162 h 1021556"/>
                <a:gd name="connsiteX17" fmla="*/ 1321594 w 1321594"/>
                <a:gd name="connsiteY17" fmla="*/ 180975 h 1021556"/>
                <a:gd name="connsiteX18" fmla="*/ 1319213 w 1321594"/>
                <a:gd name="connsiteY18" fmla="*/ 204787 h 1021556"/>
                <a:gd name="connsiteX19" fmla="*/ 1302544 w 1321594"/>
                <a:gd name="connsiteY19" fmla="*/ 240506 h 1021556"/>
                <a:gd name="connsiteX20" fmla="*/ 1276350 w 1321594"/>
                <a:gd name="connsiteY20" fmla="*/ 264318 h 1021556"/>
                <a:gd name="connsiteX21" fmla="*/ 1254919 w 1321594"/>
                <a:gd name="connsiteY21" fmla="*/ 290512 h 1021556"/>
                <a:gd name="connsiteX22" fmla="*/ 1240631 w 1321594"/>
                <a:gd name="connsiteY22" fmla="*/ 311943 h 1021556"/>
                <a:gd name="connsiteX23" fmla="*/ 1228725 w 1321594"/>
                <a:gd name="connsiteY23" fmla="*/ 345281 h 1021556"/>
                <a:gd name="connsiteX24" fmla="*/ 1223963 w 1321594"/>
                <a:gd name="connsiteY24" fmla="*/ 369093 h 1021556"/>
                <a:gd name="connsiteX25" fmla="*/ 1140619 w 1321594"/>
                <a:gd name="connsiteY25" fmla="*/ 633412 h 1021556"/>
                <a:gd name="connsiteX26" fmla="*/ 1073944 w 1321594"/>
                <a:gd name="connsiteY26" fmla="*/ 845343 h 1021556"/>
                <a:gd name="connsiteX27" fmla="*/ 1045369 w 1321594"/>
                <a:gd name="connsiteY27" fmla="*/ 928687 h 1021556"/>
                <a:gd name="connsiteX28" fmla="*/ 1026319 w 1321594"/>
                <a:gd name="connsiteY28" fmla="*/ 959643 h 1021556"/>
                <a:gd name="connsiteX29" fmla="*/ 1004888 w 1321594"/>
                <a:gd name="connsiteY29" fmla="*/ 985837 h 1021556"/>
                <a:gd name="connsiteX30" fmla="*/ 983456 w 1321594"/>
                <a:gd name="connsiteY30" fmla="*/ 1004887 h 1021556"/>
                <a:gd name="connsiteX31" fmla="*/ 966788 w 1321594"/>
                <a:gd name="connsiteY31" fmla="*/ 1014412 h 1021556"/>
                <a:gd name="connsiteX32" fmla="*/ 942975 w 1321594"/>
                <a:gd name="connsiteY32" fmla="*/ 1021556 h 1021556"/>
                <a:gd name="connsiteX33" fmla="*/ 916781 w 1321594"/>
                <a:gd name="connsiteY33" fmla="*/ 1021556 h 1021556"/>
                <a:gd name="connsiteX34" fmla="*/ 885825 w 1321594"/>
                <a:gd name="connsiteY34" fmla="*/ 1014412 h 1021556"/>
                <a:gd name="connsiteX35" fmla="*/ 850106 w 1321594"/>
                <a:gd name="connsiteY35" fmla="*/ 990600 h 1021556"/>
                <a:gd name="connsiteX36" fmla="*/ 828675 w 1321594"/>
                <a:gd name="connsiteY36" fmla="*/ 964406 h 1021556"/>
                <a:gd name="connsiteX37" fmla="*/ 845344 w 1321594"/>
                <a:gd name="connsiteY37" fmla="*/ 857250 h 1021556"/>
                <a:gd name="connsiteX38" fmla="*/ 902494 w 1321594"/>
                <a:gd name="connsiteY38" fmla="*/ 528637 h 1021556"/>
                <a:gd name="connsiteX39" fmla="*/ 931069 w 1321594"/>
                <a:gd name="connsiteY39" fmla="*/ 378618 h 1021556"/>
                <a:gd name="connsiteX40" fmla="*/ 938213 w 1321594"/>
                <a:gd name="connsiteY40" fmla="*/ 321468 h 1021556"/>
                <a:gd name="connsiteX41" fmla="*/ 938213 w 1321594"/>
                <a:gd name="connsiteY41" fmla="*/ 292893 h 1021556"/>
                <a:gd name="connsiteX42" fmla="*/ 935831 w 1321594"/>
                <a:gd name="connsiteY42" fmla="*/ 273843 h 1021556"/>
                <a:gd name="connsiteX43" fmla="*/ 926306 w 1321594"/>
                <a:gd name="connsiteY43" fmla="*/ 257175 h 1021556"/>
                <a:gd name="connsiteX44" fmla="*/ 909638 w 1321594"/>
                <a:gd name="connsiteY44" fmla="*/ 247650 h 1021556"/>
                <a:gd name="connsiteX45" fmla="*/ 873919 w 1321594"/>
                <a:gd name="connsiteY45" fmla="*/ 247650 h 1021556"/>
                <a:gd name="connsiteX46" fmla="*/ 554831 w 1321594"/>
                <a:gd name="connsiteY46" fmla="*/ 304800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21594" h="1021556">
                  <a:moveTo>
                    <a:pt x="554831" y="304800"/>
                  </a:moveTo>
                  <a:lnTo>
                    <a:pt x="90488" y="397668"/>
                  </a:lnTo>
                  <a:lnTo>
                    <a:pt x="0" y="238125"/>
                  </a:lnTo>
                  <a:lnTo>
                    <a:pt x="307181" y="183356"/>
                  </a:lnTo>
                  <a:lnTo>
                    <a:pt x="783431" y="92868"/>
                  </a:lnTo>
                  <a:lnTo>
                    <a:pt x="804863" y="80962"/>
                  </a:lnTo>
                  <a:lnTo>
                    <a:pt x="840581" y="50006"/>
                  </a:lnTo>
                  <a:lnTo>
                    <a:pt x="890588" y="7143"/>
                  </a:lnTo>
                  <a:lnTo>
                    <a:pt x="909638" y="2381"/>
                  </a:lnTo>
                  <a:lnTo>
                    <a:pt x="981075" y="0"/>
                  </a:lnTo>
                  <a:lnTo>
                    <a:pt x="1045369" y="9525"/>
                  </a:lnTo>
                  <a:lnTo>
                    <a:pt x="1097756" y="23812"/>
                  </a:lnTo>
                  <a:lnTo>
                    <a:pt x="1152525" y="45243"/>
                  </a:lnTo>
                  <a:lnTo>
                    <a:pt x="1219200" y="80962"/>
                  </a:lnTo>
                  <a:lnTo>
                    <a:pt x="1273969" y="114300"/>
                  </a:lnTo>
                  <a:lnTo>
                    <a:pt x="1297781" y="135731"/>
                  </a:lnTo>
                  <a:lnTo>
                    <a:pt x="1314450" y="157162"/>
                  </a:lnTo>
                  <a:lnTo>
                    <a:pt x="1321594" y="180975"/>
                  </a:lnTo>
                  <a:lnTo>
                    <a:pt x="1319213" y="204787"/>
                  </a:lnTo>
                  <a:lnTo>
                    <a:pt x="1302544" y="240506"/>
                  </a:lnTo>
                  <a:lnTo>
                    <a:pt x="1276350" y="264318"/>
                  </a:lnTo>
                  <a:lnTo>
                    <a:pt x="1254919" y="290512"/>
                  </a:lnTo>
                  <a:lnTo>
                    <a:pt x="1240631" y="311943"/>
                  </a:lnTo>
                  <a:lnTo>
                    <a:pt x="1228725" y="345281"/>
                  </a:lnTo>
                  <a:lnTo>
                    <a:pt x="1223963" y="369093"/>
                  </a:lnTo>
                  <a:lnTo>
                    <a:pt x="1140619" y="633412"/>
                  </a:lnTo>
                  <a:lnTo>
                    <a:pt x="1073944" y="845343"/>
                  </a:lnTo>
                  <a:lnTo>
                    <a:pt x="1045369" y="928687"/>
                  </a:lnTo>
                  <a:lnTo>
                    <a:pt x="1026319" y="959643"/>
                  </a:lnTo>
                  <a:lnTo>
                    <a:pt x="1004888" y="985837"/>
                  </a:lnTo>
                  <a:lnTo>
                    <a:pt x="983456" y="1004887"/>
                  </a:lnTo>
                  <a:lnTo>
                    <a:pt x="966788" y="1014412"/>
                  </a:lnTo>
                  <a:lnTo>
                    <a:pt x="942975" y="1021556"/>
                  </a:lnTo>
                  <a:lnTo>
                    <a:pt x="916781" y="1021556"/>
                  </a:lnTo>
                  <a:lnTo>
                    <a:pt x="885825" y="1014412"/>
                  </a:lnTo>
                  <a:lnTo>
                    <a:pt x="850106" y="990600"/>
                  </a:lnTo>
                  <a:lnTo>
                    <a:pt x="828675" y="964406"/>
                  </a:lnTo>
                  <a:lnTo>
                    <a:pt x="845344" y="857250"/>
                  </a:lnTo>
                  <a:lnTo>
                    <a:pt x="902494" y="528637"/>
                  </a:lnTo>
                  <a:lnTo>
                    <a:pt x="931069" y="378618"/>
                  </a:lnTo>
                  <a:lnTo>
                    <a:pt x="938213" y="321468"/>
                  </a:lnTo>
                  <a:lnTo>
                    <a:pt x="938213" y="292893"/>
                  </a:lnTo>
                  <a:lnTo>
                    <a:pt x="935831" y="273843"/>
                  </a:lnTo>
                  <a:lnTo>
                    <a:pt x="926306" y="257175"/>
                  </a:lnTo>
                  <a:lnTo>
                    <a:pt x="909638" y="247650"/>
                  </a:lnTo>
                  <a:lnTo>
                    <a:pt x="873919" y="247650"/>
                  </a:lnTo>
                  <a:lnTo>
                    <a:pt x="554831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18">
              <a:extLst>
                <a:ext uri="{FF2B5EF4-FFF2-40B4-BE49-F238E27FC236}">
                  <a16:creationId xmlns:a16="http://schemas.microsoft.com/office/drawing/2014/main" id="{2E7C783C-6F73-4364-B77A-DA674DE43608}"/>
                </a:ext>
              </a:extLst>
            </p:cNvPr>
            <p:cNvSpPr/>
            <p:nvPr/>
          </p:nvSpPr>
          <p:spPr>
            <a:xfrm>
              <a:off x="5734050" y="4829176"/>
              <a:ext cx="788988" cy="295275"/>
            </a:xfrm>
            <a:custGeom>
              <a:avLst/>
              <a:gdLst>
                <a:gd name="connsiteX0" fmla="*/ 397669 w 788194"/>
                <a:gd name="connsiteY0" fmla="*/ 209550 h 295275"/>
                <a:gd name="connsiteX1" fmla="*/ 30956 w 788194"/>
                <a:gd name="connsiteY1" fmla="*/ 295275 h 295275"/>
                <a:gd name="connsiteX2" fmla="*/ 0 w 788194"/>
                <a:gd name="connsiteY2" fmla="*/ 159544 h 295275"/>
                <a:gd name="connsiteX3" fmla="*/ 204788 w 788194"/>
                <a:gd name="connsiteY3" fmla="*/ 109538 h 295275"/>
                <a:gd name="connsiteX4" fmla="*/ 357188 w 788194"/>
                <a:gd name="connsiteY4" fmla="*/ 71438 h 295275"/>
                <a:gd name="connsiteX5" fmla="*/ 461963 w 788194"/>
                <a:gd name="connsiteY5" fmla="*/ 50006 h 295275"/>
                <a:gd name="connsiteX6" fmla="*/ 554831 w 788194"/>
                <a:gd name="connsiteY6" fmla="*/ 30956 h 295275"/>
                <a:gd name="connsiteX7" fmla="*/ 676275 w 788194"/>
                <a:gd name="connsiteY7" fmla="*/ 11906 h 295275"/>
                <a:gd name="connsiteX8" fmla="*/ 788194 w 788194"/>
                <a:gd name="connsiteY8" fmla="*/ 0 h 295275"/>
                <a:gd name="connsiteX9" fmla="*/ 788194 w 788194"/>
                <a:gd name="connsiteY9" fmla="*/ 161925 h 295275"/>
                <a:gd name="connsiteX10" fmla="*/ 621506 w 788194"/>
                <a:gd name="connsiteY10" fmla="*/ 169069 h 295275"/>
                <a:gd name="connsiteX11" fmla="*/ 538163 w 788194"/>
                <a:gd name="connsiteY11" fmla="*/ 180975 h 295275"/>
                <a:gd name="connsiteX12" fmla="*/ 397669 w 788194"/>
                <a:gd name="connsiteY12" fmla="*/ 2095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194" h="295275">
                  <a:moveTo>
                    <a:pt x="397669" y="209550"/>
                  </a:moveTo>
                  <a:lnTo>
                    <a:pt x="30956" y="295275"/>
                  </a:lnTo>
                  <a:lnTo>
                    <a:pt x="0" y="159544"/>
                  </a:lnTo>
                  <a:lnTo>
                    <a:pt x="204788" y="109538"/>
                  </a:lnTo>
                  <a:lnTo>
                    <a:pt x="357188" y="71438"/>
                  </a:lnTo>
                  <a:lnTo>
                    <a:pt x="461963" y="50006"/>
                  </a:lnTo>
                  <a:lnTo>
                    <a:pt x="554831" y="30956"/>
                  </a:lnTo>
                  <a:lnTo>
                    <a:pt x="676275" y="11906"/>
                  </a:lnTo>
                  <a:lnTo>
                    <a:pt x="788194" y="0"/>
                  </a:lnTo>
                  <a:lnTo>
                    <a:pt x="788194" y="161925"/>
                  </a:lnTo>
                  <a:lnTo>
                    <a:pt x="621506" y="169069"/>
                  </a:lnTo>
                  <a:lnTo>
                    <a:pt x="538163" y="180975"/>
                  </a:lnTo>
                  <a:lnTo>
                    <a:pt x="397669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24">
              <a:extLst>
                <a:ext uri="{FF2B5EF4-FFF2-40B4-BE49-F238E27FC236}">
                  <a16:creationId xmlns:a16="http://schemas.microsoft.com/office/drawing/2014/main" id="{CA70C599-ADE0-4398-8A4B-9B9B84AF7B41}"/>
                </a:ext>
              </a:extLst>
            </p:cNvPr>
            <p:cNvSpPr/>
            <p:nvPr/>
          </p:nvSpPr>
          <p:spPr>
            <a:xfrm rot="16200000">
              <a:off x="5052219" y="2793206"/>
              <a:ext cx="4381500" cy="1982788"/>
            </a:xfrm>
            <a:custGeom>
              <a:avLst/>
              <a:gdLst>
                <a:gd name="connsiteX0" fmla="*/ 2623163 w 4381353"/>
                <a:gd name="connsiteY0" fmla="*/ 812015 h 1984142"/>
                <a:gd name="connsiteX1" fmla="*/ 2301887 w 4381353"/>
                <a:gd name="connsiteY1" fmla="*/ 889686 h 1984142"/>
                <a:gd name="connsiteX2" fmla="*/ 2139484 w 4381353"/>
                <a:gd name="connsiteY2" fmla="*/ 939113 h 1984142"/>
                <a:gd name="connsiteX3" fmla="*/ 1973550 w 4381353"/>
                <a:gd name="connsiteY3" fmla="*/ 992071 h 1984142"/>
                <a:gd name="connsiteX4" fmla="*/ 1807617 w 4381353"/>
                <a:gd name="connsiteY4" fmla="*/ 1052089 h 1984142"/>
                <a:gd name="connsiteX5" fmla="*/ 1684049 w 4381353"/>
                <a:gd name="connsiteY5" fmla="*/ 1101517 h 1984142"/>
                <a:gd name="connsiteX6" fmla="*/ 1436914 w 4381353"/>
                <a:gd name="connsiteY6" fmla="*/ 1196840 h 1984142"/>
                <a:gd name="connsiteX7" fmla="*/ 1235675 w 4381353"/>
                <a:gd name="connsiteY7" fmla="*/ 1285103 h 1984142"/>
                <a:gd name="connsiteX8" fmla="*/ 1083864 w 4381353"/>
                <a:gd name="connsiteY8" fmla="*/ 1359243 h 1984142"/>
                <a:gd name="connsiteX9" fmla="*/ 953235 w 4381353"/>
                <a:gd name="connsiteY9" fmla="*/ 1433384 h 1984142"/>
                <a:gd name="connsiteX10" fmla="*/ 836729 w 4381353"/>
                <a:gd name="connsiteY10" fmla="*/ 1500463 h 1984142"/>
                <a:gd name="connsiteX11" fmla="*/ 727283 w 4381353"/>
                <a:gd name="connsiteY11" fmla="*/ 1578134 h 1984142"/>
                <a:gd name="connsiteX12" fmla="*/ 642551 w 4381353"/>
                <a:gd name="connsiteY12" fmla="*/ 1652275 h 1984142"/>
                <a:gd name="connsiteX13" fmla="*/ 328336 w 4381353"/>
                <a:gd name="connsiteY13" fmla="*/ 1973550 h 1984142"/>
                <a:gd name="connsiteX14" fmla="*/ 264787 w 4381353"/>
                <a:gd name="connsiteY14" fmla="*/ 1973550 h 1984142"/>
                <a:gd name="connsiteX15" fmla="*/ 130628 w 4381353"/>
                <a:gd name="connsiteY15" fmla="*/ 1980612 h 1984142"/>
                <a:gd name="connsiteX16" fmla="*/ 84732 w 4381353"/>
                <a:gd name="connsiteY16" fmla="*/ 1984142 h 1984142"/>
                <a:gd name="connsiteX17" fmla="*/ 52957 w 4381353"/>
                <a:gd name="connsiteY17" fmla="*/ 1977081 h 1984142"/>
                <a:gd name="connsiteX18" fmla="*/ 24713 w 4381353"/>
                <a:gd name="connsiteY18" fmla="*/ 1955898 h 1984142"/>
                <a:gd name="connsiteX19" fmla="*/ 7061 w 4381353"/>
                <a:gd name="connsiteY19" fmla="*/ 1927654 h 1984142"/>
                <a:gd name="connsiteX20" fmla="*/ 0 w 4381353"/>
                <a:gd name="connsiteY20" fmla="*/ 1888818 h 1984142"/>
                <a:gd name="connsiteX21" fmla="*/ 3530 w 4381353"/>
                <a:gd name="connsiteY21" fmla="*/ 1846452 h 1984142"/>
                <a:gd name="connsiteX22" fmla="*/ 21183 w 4381353"/>
                <a:gd name="connsiteY22" fmla="*/ 1797025 h 1984142"/>
                <a:gd name="connsiteX23" fmla="*/ 56488 w 4381353"/>
                <a:gd name="connsiteY23" fmla="*/ 1744068 h 1984142"/>
                <a:gd name="connsiteX24" fmla="*/ 120037 w 4381353"/>
                <a:gd name="connsiteY24" fmla="*/ 1680519 h 1984142"/>
                <a:gd name="connsiteX25" fmla="*/ 240074 w 4381353"/>
                <a:gd name="connsiteY25" fmla="*/ 1581665 h 1984142"/>
                <a:gd name="connsiteX26" fmla="*/ 377763 w 4381353"/>
                <a:gd name="connsiteY26" fmla="*/ 1472219 h 1984142"/>
                <a:gd name="connsiteX27" fmla="*/ 480148 w 4381353"/>
                <a:gd name="connsiteY27" fmla="*/ 1405140 h 1984142"/>
                <a:gd name="connsiteX28" fmla="*/ 617838 w 4381353"/>
                <a:gd name="connsiteY28" fmla="*/ 1327469 h 1984142"/>
                <a:gd name="connsiteX29" fmla="*/ 766119 w 4381353"/>
                <a:gd name="connsiteY29" fmla="*/ 1249798 h 1984142"/>
                <a:gd name="connsiteX30" fmla="*/ 942644 w 4381353"/>
                <a:gd name="connsiteY30" fmla="*/ 1165066 h 1984142"/>
                <a:gd name="connsiteX31" fmla="*/ 1172126 w 4381353"/>
                <a:gd name="connsiteY31" fmla="*/ 1062681 h 1984142"/>
                <a:gd name="connsiteX32" fmla="*/ 1415731 w 4381353"/>
                <a:gd name="connsiteY32" fmla="*/ 963827 h 1984142"/>
                <a:gd name="connsiteX33" fmla="*/ 1518116 w 4381353"/>
                <a:gd name="connsiteY33" fmla="*/ 921461 h 1984142"/>
                <a:gd name="connsiteX34" fmla="*/ 1694641 w 4381353"/>
                <a:gd name="connsiteY34" fmla="*/ 857912 h 1984142"/>
                <a:gd name="connsiteX35" fmla="*/ 1885288 w 4381353"/>
                <a:gd name="connsiteY35" fmla="*/ 790832 h 1984142"/>
                <a:gd name="connsiteX36" fmla="*/ 1994733 w 4381353"/>
                <a:gd name="connsiteY36" fmla="*/ 755527 h 1984142"/>
                <a:gd name="connsiteX37" fmla="*/ 2097118 w 4381353"/>
                <a:gd name="connsiteY37" fmla="*/ 723753 h 1984142"/>
                <a:gd name="connsiteX38" fmla="*/ 2263052 w 4381353"/>
                <a:gd name="connsiteY38" fmla="*/ 677856 h 1984142"/>
                <a:gd name="connsiteX39" fmla="*/ 2598449 w 4381353"/>
                <a:gd name="connsiteY39" fmla="*/ 593124 h 1984142"/>
                <a:gd name="connsiteX40" fmla="*/ 2859706 w 4381353"/>
                <a:gd name="connsiteY40" fmla="*/ 533106 h 1984142"/>
                <a:gd name="connsiteX41" fmla="*/ 3092719 w 4381353"/>
                <a:gd name="connsiteY41" fmla="*/ 476618 h 1984142"/>
                <a:gd name="connsiteX42" fmla="*/ 3332794 w 4381353"/>
                <a:gd name="connsiteY42" fmla="*/ 423660 h 1984142"/>
                <a:gd name="connsiteX43" fmla="*/ 3470483 w 4381353"/>
                <a:gd name="connsiteY43" fmla="*/ 402477 h 1984142"/>
                <a:gd name="connsiteX44" fmla="*/ 3752923 w 4381353"/>
                <a:gd name="connsiteY44" fmla="*/ 356581 h 1984142"/>
                <a:gd name="connsiteX45" fmla="*/ 3947101 w 4381353"/>
                <a:gd name="connsiteY45" fmla="*/ 324806 h 1984142"/>
                <a:gd name="connsiteX46" fmla="*/ 4049486 w 4381353"/>
                <a:gd name="connsiteY46" fmla="*/ 307154 h 1984142"/>
                <a:gd name="connsiteX47" fmla="*/ 4102443 w 4381353"/>
                <a:gd name="connsiteY47" fmla="*/ 285971 h 1984142"/>
                <a:gd name="connsiteX48" fmla="*/ 4162462 w 4381353"/>
                <a:gd name="connsiteY48" fmla="*/ 250666 h 1984142"/>
                <a:gd name="connsiteX49" fmla="*/ 4222480 w 4381353"/>
                <a:gd name="connsiteY49" fmla="*/ 201239 h 1984142"/>
                <a:gd name="connsiteX50" fmla="*/ 4261316 w 4381353"/>
                <a:gd name="connsiteY50" fmla="*/ 144750 h 1984142"/>
                <a:gd name="connsiteX51" fmla="*/ 4303682 w 4381353"/>
                <a:gd name="connsiteY51" fmla="*/ 70610 h 1984142"/>
                <a:gd name="connsiteX52" fmla="*/ 4321334 w 4381353"/>
                <a:gd name="connsiteY52" fmla="*/ 31774 h 1984142"/>
                <a:gd name="connsiteX53" fmla="*/ 4335456 w 4381353"/>
                <a:gd name="connsiteY53" fmla="*/ 10591 h 1984142"/>
                <a:gd name="connsiteX54" fmla="*/ 4353109 w 4381353"/>
                <a:gd name="connsiteY54" fmla="*/ 0 h 1984142"/>
                <a:gd name="connsiteX55" fmla="*/ 4370761 w 4381353"/>
                <a:gd name="connsiteY55" fmla="*/ 0 h 1984142"/>
                <a:gd name="connsiteX56" fmla="*/ 4377822 w 4381353"/>
                <a:gd name="connsiteY56" fmla="*/ 3530 h 1984142"/>
                <a:gd name="connsiteX57" fmla="*/ 4381353 w 4381353"/>
                <a:gd name="connsiteY57" fmla="*/ 10591 h 1984142"/>
                <a:gd name="connsiteX58" fmla="*/ 4377822 w 4381353"/>
                <a:gd name="connsiteY58" fmla="*/ 67079 h 1984142"/>
                <a:gd name="connsiteX59" fmla="*/ 4367231 w 4381353"/>
                <a:gd name="connsiteY59" fmla="*/ 162403 h 1984142"/>
                <a:gd name="connsiteX60" fmla="*/ 4349578 w 4381353"/>
                <a:gd name="connsiteY60" fmla="*/ 261257 h 1984142"/>
                <a:gd name="connsiteX61" fmla="*/ 4331926 w 4381353"/>
                <a:gd name="connsiteY61" fmla="*/ 338928 h 1984142"/>
                <a:gd name="connsiteX62" fmla="*/ 4296621 w 4381353"/>
                <a:gd name="connsiteY62" fmla="*/ 437782 h 1984142"/>
                <a:gd name="connsiteX63" fmla="*/ 4247194 w 4381353"/>
                <a:gd name="connsiteY63" fmla="*/ 536636 h 1984142"/>
                <a:gd name="connsiteX64" fmla="*/ 4204828 w 4381353"/>
                <a:gd name="connsiteY64" fmla="*/ 603716 h 1984142"/>
                <a:gd name="connsiteX65" fmla="*/ 4180114 w 4381353"/>
                <a:gd name="connsiteY65" fmla="*/ 642551 h 1984142"/>
                <a:gd name="connsiteX66" fmla="*/ 4158931 w 4381353"/>
                <a:gd name="connsiteY66" fmla="*/ 653143 h 1984142"/>
                <a:gd name="connsiteX67" fmla="*/ 4130687 w 4381353"/>
                <a:gd name="connsiteY67" fmla="*/ 656673 h 1984142"/>
                <a:gd name="connsiteX68" fmla="*/ 4102443 w 4381353"/>
                <a:gd name="connsiteY68" fmla="*/ 635490 h 1984142"/>
                <a:gd name="connsiteX69" fmla="*/ 4067138 w 4381353"/>
                <a:gd name="connsiteY69" fmla="*/ 617838 h 1984142"/>
                <a:gd name="connsiteX70" fmla="*/ 4021241 w 4381353"/>
                <a:gd name="connsiteY70" fmla="*/ 603716 h 1984142"/>
                <a:gd name="connsiteX71" fmla="*/ 3957692 w 4381353"/>
                <a:gd name="connsiteY71" fmla="*/ 593124 h 1984142"/>
                <a:gd name="connsiteX72" fmla="*/ 3858838 w 4381353"/>
                <a:gd name="connsiteY72" fmla="*/ 600185 h 1984142"/>
                <a:gd name="connsiteX73" fmla="*/ 3495197 w 4381353"/>
                <a:gd name="connsiteY73" fmla="*/ 646082 h 1984142"/>
                <a:gd name="connsiteX74" fmla="*/ 3353977 w 4381353"/>
                <a:gd name="connsiteY74" fmla="*/ 660204 h 1984142"/>
                <a:gd name="connsiteX75" fmla="*/ 2623163 w 4381353"/>
                <a:gd name="connsiteY75" fmla="*/ 812015 h 19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81353" h="1984142">
                  <a:moveTo>
                    <a:pt x="2623163" y="812015"/>
                  </a:moveTo>
                  <a:lnTo>
                    <a:pt x="2301887" y="889686"/>
                  </a:lnTo>
                  <a:lnTo>
                    <a:pt x="2139484" y="939113"/>
                  </a:lnTo>
                  <a:lnTo>
                    <a:pt x="1973550" y="992071"/>
                  </a:lnTo>
                  <a:lnTo>
                    <a:pt x="1807617" y="1052089"/>
                  </a:lnTo>
                  <a:lnTo>
                    <a:pt x="1684049" y="1101517"/>
                  </a:lnTo>
                  <a:lnTo>
                    <a:pt x="1436914" y="1196840"/>
                  </a:lnTo>
                  <a:lnTo>
                    <a:pt x="1235675" y="1285103"/>
                  </a:lnTo>
                  <a:lnTo>
                    <a:pt x="1083864" y="1359243"/>
                  </a:lnTo>
                  <a:lnTo>
                    <a:pt x="953235" y="1433384"/>
                  </a:lnTo>
                  <a:lnTo>
                    <a:pt x="836729" y="1500463"/>
                  </a:lnTo>
                  <a:lnTo>
                    <a:pt x="727283" y="1578134"/>
                  </a:lnTo>
                  <a:lnTo>
                    <a:pt x="642551" y="1652275"/>
                  </a:lnTo>
                  <a:lnTo>
                    <a:pt x="328336" y="1973550"/>
                  </a:lnTo>
                  <a:lnTo>
                    <a:pt x="264787" y="1973550"/>
                  </a:lnTo>
                  <a:lnTo>
                    <a:pt x="130628" y="1980612"/>
                  </a:lnTo>
                  <a:lnTo>
                    <a:pt x="84732" y="1984142"/>
                  </a:lnTo>
                  <a:lnTo>
                    <a:pt x="52957" y="1977081"/>
                  </a:lnTo>
                  <a:lnTo>
                    <a:pt x="24713" y="1955898"/>
                  </a:lnTo>
                  <a:lnTo>
                    <a:pt x="7061" y="1927654"/>
                  </a:lnTo>
                  <a:lnTo>
                    <a:pt x="0" y="1888818"/>
                  </a:lnTo>
                  <a:lnTo>
                    <a:pt x="3530" y="1846452"/>
                  </a:lnTo>
                  <a:lnTo>
                    <a:pt x="21183" y="1797025"/>
                  </a:lnTo>
                  <a:lnTo>
                    <a:pt x="56488" y="1744068"/>
                  </a:lnTo>
                  <a:lnTo>
                    <a:pt x="120037" y="1680519"/>
                  </a:lnTo>
                  <a:lnTo>
                    <a:pt x="240074" y="1581665"/>
                  </a:lnTo>
                  <a:lnTo>
                    <a:pt x="377763" y="1472219"/>
                  </a:lnTo>
                  <a:lnTo>
                    <a:pt x="480148" y="1405140"/>
                  </a:lnTo>
                  <a:lnTo>
                    <a:pt x="617838" y="1327469"/>
                  </a:lnTo>
                  <a:lnTo>
                    <a:pt x="766119" y="1249798"/>
                  </a:lnTo>
                  <a:lnTo>
                    <a:pt x="942644" y="1165066"/>
                  </a:lnTo>
                  <a:lnTo>
                    <a:pt x="1172126" y="1062681"/>
                  </a:lnTo>
                  <a:lnTo>
                    <a:pt x="1415731" y="963827"/>
                  </a:lnTo>
                  <a:lnTo>
                    <a:pt x="1518116" y="921461"/>
                  </a:lnTo>
                  <a:lnTo>
                    <a:pt x="1694641" y="857912"/>
                  </a:lnTo>
                  <a:lnTo>
                    <a:pt x="1885288" y="790832"/>
                  </a:lnTo>
                  <a:lnTo>
                    <a:pt x="1994733" y="755527"/>
                  </a:lnTo>
                  <a:lnTo>
                    <a:pt x="2097118" y="723753"/>
                  </a:lnTo>
                  <a:lnTo>
                    <a:pt x="2263052" y="677856"/>
                  </a:lnTo>
                  <a:lnTo>
                    <a:pt x="2598449" y="593124"/>
                  </a:lnTo>
                  <a:lnTo>
                    <a:pt x="2859706" y="533106"/>
                  </a:lnTo>
                  <a:lnTo>
                    <a:pt x="3092719" y="476618"/>
                  </a:lnTo>
                  <a:lnTo>
                    <a:pt x="3332794" y="423660"/>
                  </a:lnTo>
                  <a:lnTo>
                    <a:pt x="3470483" y="402477"/>
                  </a:lnTo>
                  <a:lnTo>
                    <a:pt x="3752923" y="356581"/>
                  </a:lnTo>
                  <a:lnTo>
                    <a:pt x="3947101" y="324806"/>
                  </a:lnTo>
                  <a:lnTo>
                    <a:pt x="4049486" y="307154"/>
                  </a:lnTo>
                  <a:lnTo>
                    <a:pt x="4102443" y="285971"/>
                  </a:lnTo>
                  <a:lnTo>
                    <a:pt x="4162462" y="250666"/>
                  </a:lnTo>
                  <a:lnTo>
                    <a:pt x="4222480" y="201239"/>
                  </a:lnTo>
                  <a:lnTo>
                    <a:pt x="4261316" y="144750"/>
                  </a:lnTo>
                  <a:lnTo>
                    <a:pt x="4303682" y="70610"/>
                  </a:lnTo>
                  <a:lnTo>
                    <a:pt x="4321334" y="31774"/>
                  </a:lnTo>
                  <a:lnTo>
                    <a:pt x="4335456" y="10591"/>
                  </a:lnTo>
                  <a:lnTo>
                    <a:pt x="4353109" y="0"/>
                  </a:lnTo>
                  <a:lnTo>
                    <a:pt x="4370761" y="0"/>
                  </a:lnTo>
                  <a:lnTo>
                    <a:pt x="4377822" y="3530"/>
                  </a:lnTo>
                  <a:lnTo>
                    <a:pt x="4381353" y="10591"/>
                  </a:lnTo>
                  <a:lnTo>
                    <a:pt x="4377822" y="67079"/>
                  </a:lnTo>
                  <a:lnTo>
                    <a:pt x="4367231" y="162403"/>
                  </a:lnTo>
                  <a:lnTo>
                    <a:pt x="4349578" y="261257"/>
                  </a:lnTo>
                  <a:lnTo>
                    <a:pt x="4331926" y="338928"/>
                  </a:lnTo>
                  <a:lnTo>
                    <a:pt x="4296621" y="437782"/>
                  </a:lnTo>
                  <a:lnTo>
                    <a:pt x="4247194" y="536636"/>
                  </a:lnTo>
                  <a:lnTo>
                    <a:pt x="4204828" y="603716"/>
                  </a:lnTo>
                  <a:lnTo>
                    <a:pt x="4180114" y="642551"/>
                  </a:lnTo>
                  <a:lnTo>
                    <a:pt x="4158931" y="653143"/>
                  </a:lnTo>
                  <a:lnTo>
                    <a:pt x="4130687" y="656673"/>
                  </a:lnTo>
                  <a:lnTo>
                    <a:pt x="4102443" y="635490"/>
                  </a:lnTo>
                  <a:lnTo>
                    <a:pt x="4067138" y="617838"/>
                  </a:lnTo>
                  <a:lnTo>
                    <a:pt x="4021241" y="603716"/>
                  </a:lnTo>
                  <a:lnTo>
                    <a:pt x="3957692" y="593124"/>
                  </a:lnTo>
                  <a:lnTo>
                    <a:pt x="3858838" y="600185"/>
                  </a:lnTo>
                  <a:lnTo>
                    <a:pt x="3495197" y="646082"/>
                  </a:lnTo>
                  <a:lnTo>
                    <a:pt x="3353977" y="660204"/>
                  </a:lnTo>
                  <a:lnTo>
                    <a:pt x="2623163" y="8120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27">
              <a:extLst>
                <a:ext uri="{FF2B5EF4-FFF2-40B4-BE49-F238E27FC236}">
                  <a16:creationId xmlns:a16="http://schemas.microsoft.com/office/drawing/2014/main" id="{3E7B6D3A-A53C-4BA3-BCD9-6C7B0A71777A}"/>
                </a:ext>
              </a:extLst>
            </p:cNvPr>
            <p:cNvSpPr/>
            <p:nvPr/>
          </p:nvSpPr>
          <p:spPr>
            <a:xfrm>
              <a:off x="7753350" y="4686300"/>
              <a:ext cx="636588" cy="1081088"/>
            </a:xfrm>
            <a:custGeom>
              <a:avLst/>
              <a:gdLst>
                <a:gd name="connsiteX0" fmla="*/ 571500 w 635794"/>
                <a:gd name="connsiteY0" fmla="*/ 338138 h 1081088"/>
                <a:gd name="connsiteX1" fmla="*/ 528638 w 635794"/>
                <a:gd name="connsiteY1" fmla="*/ 533400 h 1081088"/>
                <a:gd name="connsiteX2" fmla="*/ 502444 w 635794"/>
                <a:gd name="connsiteY2" fmla="*/ 664369 h 1081088"/>
                <a:gd name="connsiteX3" fmla="*/ 481013 w 635794"/>
                <a:gd name="connsiteY3" fmla="*/ 759619 h 1081088"/>
                <a:gd name="connsiteX4" fmla="*/ 473869 w 635794"/>
                <a:gd name="connsiteY4" fmla="*/ 802481 h 1081088"/>
                <a:gd name="connsiteX5" fmla="*/ 469106 w 635794"/>
                <a:gd name="connsiteY5" fmla="*/ 1081088 h 1081088"/>
                <a:gd name="connsiteX6" fmla="*/ 0 w 635794"/>
                <a:gd name="connsiteY6" fmla="*/ 638175 h 1081088"/>
                <a:gd name="connsiteX7" fmla="*/ 188119 w 635794"/>
                <a:gd name="connsiteY7" fmla="*/ 659606 h 1081088"/>
                <a:gd name="connsiteX8" fmla="*/ 223838 w 635794"/>
                <a:gd name="connsiteY8" fmla="*/ 659606 h 1081088"/>
                <a:gd name="connsiteX9" fmla="*/ 264319 w 635794"/>
                <a:gd name="connsiteY9" fmla="*/ 652463 h 1081088"/>
                <a:gd name="connsiteX10" fmla="*/ 283369 w 635794"/>
                <a:gd name="connsiteY10" fmla="*/ 635794 h 1081088"/>
                <a:gd name="connsiteX11" fmla="*/ 340519 w 635794"/>
                <a:gd name="connsiteY11" fmla="*/ 528638 h 1081088"/>
                <a:gd name="connsiteX12" fmla="*/ 423863 w 635794"/>
                <a:gd name="connsiteY12" fmla="*/ 369094 h 1081088"/>
                <a:gd name="connsiteX13" fmla="*/ 495300 w 635794"/>
                <a:gd name="connsiteY13" fmla="*/ 216694 h 1081088"/>
                <a:gd name="connsiteX14" fmla="*/ 542925 w 635794"/>
                <a:gd name="connsiteY14" fmla="*/ 116681 h 1081088"/>
                <a:gd name="connsiteX15" fmla="*/ 576263 w 635794"/>
                <a:gd name="connsiteY15" fmla="*/ 45244 h 1081088"/>
                <a:gd name="connsiteX16" fmla="*/ 590550 w 635794"/>
                <a:gd name="connsiteY16" fmla="*/ 14288 h 1081088"/>
                <a:gd name="connsiteX17" fmla="*/ 602456 w 635794"/>
                <a:gd name="connsiteY17" fmla="*/ 4763 h 1081088"/>
                <a:gd name="connsiteX18" fmla="*/ 611981 w 635794"/>
                <a:gd name="connsiteY18" fmla="*/ 0 h 1081088"/>
                <a:gd name="connsiteX19" fmla="*/ 623888 w 635794"/>
                <a:gd name="connsiteY19" fmla="*/ 0 h 1081088"/>
                <a:gd name="connsiteX20" fmla="*/ 631031 w 635794"/>
                <a:gd name="connsiteY20" fmla="*/ 4763 h 1081088"/>
                <a:gd name="connsiteX21" fmla="*/ 635794 w 635794"/>
                <a:gd name="connsiteY21" fmla="*/ 26194 h 1081088"/>
                <a:gd name="connsiteX22" fmla="*/ 633413 w 635794"/>
                <a:gd name="connsiteY22" fmla="*/ 78581 h 1081088"/>
                <a:gd name="connsiteX23" fmla="*/ 595313 w 635794"/>
                <a:gd name="connsiteY23" fmla="*/ 240506 h 1081088"/>
                <a:gd name="connsiteX24" fmla="*/ 571500 w 635794"/>
                <a:gd name="connsiteY24" fmla="*/ 338138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5794" h="1081088">
                  <a:moveTo>
                    <a:pt x="571500" y="338138"/>
                  </a:moveTo>
                  <a:lnTo>
                    <a:pt x="528638" y="533400"/>
                  </a:lnTo>
                  <a:lnTo>
                    <a:pt x="502444" y="664369"/>
                  </a:lnTo>
                  <a:lnTo>
                    <a:pt x="481013" y="759619"/>
                  </a:lnTo>
                  <a:lnTo>
                    <a:pt x="473869" y="802481"/>
                  </a:lnTo>
                  <a:cubicBezTo>
                    <a:pt x="472281" y="895350"/>
                    <a:pt x="470694" y="988219"/>
                    <a:pt x="469106" y="1081088"/>
                  </a:cubicBezTo>
                  <a:lnTo>
                    <a:pt x="0" y="638175"/>
                  </a:lnTo>
                  <a:lnTo>
                    <a:pt x="188119" y="659606"/>
                  </a:lnTo>
                  <a:lnTo>
                    <a:pt x="223838" y="659606"/>
                  </a:lnTo>
                  <a:lnTo>
                    <a:pt x="264319" y="652463"/>
                  </a:lnTo>
                  <a:lnTo>
                    <a:pt x="283369" y="635794"/>
                  </a:lnTo>
                  <a:lnTo>
                    <a:pt x="340519" y="528638"/>
                  </a:lnTo>
                  <a:lnTo>
                    <a:pt x="423863" y="369094"/>
                  </a:lnTo>
                  <a:lnTo>
                    <a:pt x="495300" y="216694"/>
                  </a:lnTo>
                  <a:lnTo>
                    <a:pt x="542925" y="116681"/>
                  </a:lnTo>
                  <a:lnTo>
                    <a:pt x="576263" y="45244"/>
                  </a:lnTo>
                  <a:lnTo>
                    <a:pt x="590550" y="14288"/>
                  </a:lnTo>
                  <a:lnTo>
                    <a:pt x="602456" y="4763"/>
                  </a:lnTo>
                  <a:lnTo>
                    <a:pt x="611981" y="0"/>
                  </a:lnTo>
                  <a:lnTo>
                    <a:pt x="623888" y="0"/>
                  </a:lnTo>
                  <a:lnTo>
                    <a:pt x="631031" y="4763"/>
                  </a:lnTo>
                  <a:lnTo>
                    <a:pt x="635794" y="26194"/>
                  </a:lnTo>
                  <a:lnTo>
                    <a:pt x="633413" y="78581"/>
                  </a:lnTo>
                  <a:lnTo>
                    <a:pt x="595313" y="240506"/>
                  </a:lnTo>
                  <a:lnTo>
                    <a:pt x="571500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23">
              <a:extLst>
                <a:ext uri="{FF2B5EF4-FFF2-40B4-BE49-F238E27FC236}">
                  <a16:creationId xmlns:a16="http://schemas.microsoft.com/office/drawing/2014/main" id="{39D9801A-DA21-4AE5-BD54-7669AB11A29F}"/>
                </a:ext>
              </a:extLst>
            </p:cNvPr>
            <p:cNvSpPr/>
            <p:nvPr/>
          </p:nvSpPr>
          <p:spPr>
            <a:xfrm rot="16200000">
              <a:off x="5864225" y="3508375"/>
              <a:ext cx="2647950" cy="1562100"/>
            </a:xfrm>
            <a:custGeom>
              <a:avLst/>
              <a:gdLst>
                <a:gd name="connsiteX0" fmla="*/ 1440657 w 2647950"/>
                <a:gd name="connsiteY0" fmla="*/ 1214437 h 1562100"/>
                <a:gd name="connsiteX1" fmla="*/ 1228725 w 2647950"/>
                <a:gd name="connsiteY1" fmla="*/ 1123950 h 1562100"/>
                <a:gd name="connsiteX2" fmla="*/ 1040607 w 2647950"/>
                <a:gd name="connsiteY2" fmla="*/ 1031081 h 1562100"/>
                <a:gd name="connsiteX3" fmla="*/ 823913 w 2647950"/>
                <a:gd name="connsiteY3" fmla="*/ 931069 h 1562100"/>
                <a:gd name="connsiteX4" fmla="*/ 726282 w 2647950"/>
                <a:gd name="connsiteY4" fmla="*/ 859631 h 1562100"/>
                <a:gd name="connsiteX5" fmla="*/ 635794 w 2647950"/>
                <a:gd name="connsiteY5" fmla="*/ 785812 h 1562100"/>
                <a:gd name="connsiteX6" fmla="*/ 569119 w 2647950"/>
                <a:gd name="connsiteY6" fmla="*/ 728662 h 1562100"/>
                <a:gd name="connsiteX7" fmla="*/ 473869 w 2647950"/>
                <a:gd name="connsiteY7" fmla="*/ 640556 h 1562100"/>
                <a:gd name="connsiteX8" fmla="*/ 371475 w 2647950"/>
                <a:gd name="connsiteY8" fmla="*/ 538162 h 1562100"/>
                <a:gd name="connsiteX9" fmla="*/ 273844 w 2647950"/>
                <a:gd name="connsiteY9" fmla="*/ 428625 h 1562100"/>
                <a:gd name="connsiteX10" fmla="*/ 188119 w 2647950"/>
                <a:gd name="connsiteY10" fmla="*/ 326231 h 1562100"/>
                <a:gd name="connsiteX11" fmla="*/ 97632 w 2647950"/>
                <a:gd name="connsiteY11" fmla="*/ 197644 h 1562100"/>
                <a:gd name="connsiteX12" fmla="*/ 47625 w 2647950"/>
                <a:gd name="connsiteY12" fmla="*/ 123825 h 1562100"/>
                <a:gd name="connsiteX13" fmla="*/ 16669 w 2647950"/>
                <a:gd name="connsiteY13" fmla="*/ 66675 h 1562100"/>
                <a:gd name="connsiteX14" fmla="*/ 4763 w 2647950"/>
                <a:gd name="connsiteY14" fmla="*/ 38100 h 1562100"/>
                <a:gd name="connsiteX15" fmla="*/ 0 w 2647950"/>
                <a:gd name="connsiteY15" fmla="*/ 26194 h 1562100"/>
                <a:gd name="connsiteX16" fmla="*/ 2382 w 2647950"/>
                <a:gd name="connsiteY16" fmla="*/ 9525 h 1562100"/>
                <a:gd name="connsiteX17" fmla="*/ 14288 w 2647950"/>
                <a:gd name="connsiteY17" fmla="*/ 0 h 1562100"/>
                <a:gd name="connsiteX18" fmla="*/ 40482 w 2647950"/>
                <a:gd name="connsiteY18" fmla="*/ 2381 h 1562100"/>
                <a:gd name="connsiteX19" fmla="*/ 64294 w 2647950"/>
                <a:gd name="connsiteY19" fmla="*/ 16669 h 1562100"/>
                <a:gd name="connsiteX20" fmla="*/ 121444 w 2647950"/>
                <a:gd name="connsiteY20" fmla="*/ 88106 h 1562100"/>
                <a:gd name="connsiteX21" fmla="*/ 228600 w 2647950"/>
                <a:gd name="connsiteY21" fmla="*/ 195262 h 1562100"/>
                <a:gd name="connsiteX22" fmla="*/ 314325 w 2647950"/>
                <a:gd name="connsiteY22" fmla="*/ 280987 h 1562100"/>
                <a:gd name="connsiteX23" fmla="*/ 376238 w 2647950"/>
                <a:gd name="connsiteY23" fmla="*/ 335756 h 1562100"/>
                <a:gd name="connsiteX24" fmla="*/ 469107 w 2647950"/>
                <a:gd name="connsiteY24" fmla="*/ 414337 h 1562100"/>
                <a:gd name="connsiteX25" fmla="*/ 550069 w 2647950"/>
                <a:gd name="connsiteY25" fmla="*/ 476250 h 1562100"/>
                <a:gd name="connsiteX26" fmla="*/ 611982 w 2647950"/>
                <a:gd name="connsiteY26" fmla="*/ 523875 h 1562100"/>
                <a:gd name="connsiteX27" fmla="*/ 681038 w 2647950"/>
                <a:gd name="connsiteY27" fmla="*/ 571500 h 1562100"/>
                <a:gd name="connsiteX28" fmla="*/ 764382 w 2647950"/>
                <a:gd name="connsiteY28" fmla="*/ 626269 h 1562100"/>
                <a:gd name="connsiteX29" fmla="*/ 869157 w 2647950"/>
                <a:gd name="connsiteY29" fmla="*/ 690562 h 1562100"/>
                <a:gd name="connsiteX30" fmla="*/ 966788 w 2647950"/>
                <a:gd name="connsiteY30" fmla="*/ 745331 h 1562100"/>
                <a:gd name="connsiteX31" fmla="*/ 1102519 w 2647950"/>
                <a:gd name="connsiteY31" fmla="*/ 819150 h 1562100"/>
                <a:gd name="connsiteX32" fmla="*/ 1326357 w 2647950"/>
                <a:gd name="connsiteY32" fmla="*/ 919162 h 1562100"/>
                <a:gd name="connsiteX33" fmla="*/ 1445419 w 2647950"/>
                <a:gd name="connsiteY33" fmla="*/ 976312 h 1562100"/>
                <a:gd name="connsiteX34" fmla="*/ 1538288 w 2647950"/>
                <a:gd name="connsiteY34" fmla="*/ 1014412 h 1562100"/>
                <a:gd name="connsiteX35" fmla="*/ 1626394 w 2647950"/>
                <a:gd name="connsiteY35" fmla="*/ 1050131 h 1562100"/>
                <a:gd name="connsiteX36" fmla="*/ 1745457 w 2647950"/>
                <a:gd name="connsiteY36" fmla="*/ 1088231 h 1562100"/>
                <a:gd name="connsiteX37" fmla="*/ 1866900 w 2647950"/>
                <a:gd name="connsiteY37" fmla="*/ 1123950 h 1562100"/>
                <a:gd name="connsiteX38" fmla="*/ 1985963 w 2647950"/>
                <a:gd name="connsiteY38" fmla="*/ 1154906 h 1562100"/>
                <a:gd name="connsiteX39" fmla="*/ 2116932 w 2647950"/>
                <a:gd name="connsiteY39" fmla="*/ 1181100 h 1562100"/>
                <a:gd name="connsiteX40" fmla="*/ 2202657 w 2647950"/>
                <a:gd name="connsiteY40" fmla="*/ 1193006 h 1562100"/>
                <a:gd name="connsiteX41" fmla="*/ 2264569 w 2647950"/>
                <a:gd name="connsiteY41" fmla="*/ 1200150 h 1562100"/>
                <a:gd name="connsiteX42" fmla="*/ 2338388 w 2647950"/>
                <a:gd name="connsiteY42" fmla="*/ 1200150 h 1562100"/>
                <a:gd name="connsiteX43" fmla="*/ 2421732 w 2647950"/>
                <a:gd name="connsiteY43" fmla="*/ 1193006 h 1562100"/>
                <a:gd name="connsiteX44" fmla="*/ 2533650 w 2647950"/>
                <a:gd name="connsiteY44" fmla="*/ 1171575 h 1562100"/>
                <a:gd name="connsiteX45" fmla="*/ 2597944 w 2647950"/>
                <a:gd name="connsiteY45" fmla="*/ 1150144 h 1562100"/>
                <a:gd name="connsiteX46" fmla="*/ 2626519 w 2647950"/>
                <a:gd name="connsiteY46" fmla="*/ 1140619 h 1562100"/>
                <a:gd name="connsiteX47" fmla="*/ 2638425 w 2647950"/>
                <a:gd name="connsiteY47" fmla="*/ 1138237 h 1562100"/>
                <a:gd name="connsiteX48" fmla="*/ 2647950 w 2647950"/>
                <a:gd name="connsiteY48" fmla="*/ 1145381 h 1562100"/>
                <a:gd name="connsiteX49" fmla="*/ 2645569 w 2647950"/>
                <a:gd name="connsiteY49" fmla="*/ 1164431 h 1562100"/>
                <a:gd name="connsiteX50" fmla="*/ 2628900 w 2647950"/>
                <a:gd name="connsiteY50" fmla="*/ 1200150 h 1562100"/>
                <a:gd name="connsiteX51" fmla="*/ 2586038 w 2647950"/>
                <a:gd name="connsiteY51" fmla="*/ 1254919 h 1562100"/>
                <a:gd name="connsiteX52" fmla="*/ 2516982 w 2647950"/>
                <a:gd name="connsiteY52" fmla="*/ 1345406 h 1562100"/>
                <a:gd name="connsiteX53" fmla="*/ 2486025 w 2647950"/>
                <a:gd name="connsiteY53" fmla="*/ 1383506 h 1562100"/>
                <a:gd name="connsiteX54" fmla="*/ 2426494 w 2647950"/>
                <a:gd name="connsiteY54" fmla="*/ 1452562 h 1562100"/>
                <a:gd name="connsiteX55" fmla="*/ 2369344 w 2647950"/>
                <a:gd name="connsiteY55" fmla="*/ 1507331 h 1562100"/>
                <a:gd name="connsiteX56" fmla="*/ 2321719 w 2647950"/>
                <a:gd name="connsiteY56" fmla="*/ 1545431 h 1562100"/>
                <a:gd name="connsiteX57" fmla="*/ 2293144 w 2647950"/>
                <a:gd name="connsiteY57" fmla="*/ 1559719 h 1562100"/>
                <a:gd name="connsiteX58" fmla="*/ 2269332 w 2647950"/>
                <a:gd name="connsiteY58" fmla="*/ 1562100 h 1562100"/>
                <a:gd name="connsiteX59" fmla="*/ 2250282 w 2647950"/>
                <a:gd name="connsiteY59" fmla="*/ 1557337 h 1562100"/>
                <a:gd name="connsiteX60" fmla="*/ 2238375 w 2647950"/>
                <a:gd name="connsiteY60" fmla="*/ 1547812 h 1562100"/>
                <a:gd name="connsiteX61" fmla="*/ 2219325 w 2647950"/>
                <a:gd name="connsiteY61" fmla="*/ 1533525 h 1562100"/>
                <a:gd name="connsiteX62" fmla="*/ 2195513 w 2647950"/>
                <a:gd name="connsiteY62" fmla="*/ 1502569 h 1562100"/>
                <a:gd name="connsiteX63" fmla="*/ 2171700 w 2647950"/>
                <a:gd name="connsiteY63" fmla="*/ 1476375 h 1562100"/>
                <a:gd name="connsiteX64" fmla="*/ 2135982 w 2647950"/>
                <a:gd name="connsiteY64" fmla="*/ 1447800 h 1562100"/>
                <a:gd name="connsiteX65" fmla="*/ 2078832 w 2647950"/>
                <a:gd name="connsiteY65" fmla="*/ 1419225 h 1562100"/>
                <a:gd name="connsiteX66" fmla="*/ 1785938 w 2647950"/>
                <a:gd name="connsiteY66" fmla="*/ 1335881 h 1562100"/>
                <a:gd name="connsiteX67" fmla="*/ 1440657 w 2647950"/>
                <a:gd name="connsiteY67" fmla="*/ 121443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47950" h="1562100">
                  <a:moveTo>
                    <a:pt x="1440657" y="1214437"/>
                  </a:moveTo>
                  <a:lnTo>
                    <a:pt x="1228725" y="1123950"/>
                  </a:lnTo>
                  <a:lnTo>
                    <a:pt x="1040607" y="1031081"/>
                  </a:lnTo>
                  <a:lnTo>
                    <a:pt x="823913" y="931069"/>
                  </a:lnTo>
                  <a:lnTo>
                    <a:pt x="726282" y="859631"/>
                  </a:lnTo>
                  <a:lnTo>
                    <a:pt x="635794" y="785812"/>
                  </a:lnTo>
                  <a:lnTo>
                    <a:pt x="569119" y="728662"/>
                  </a:lnTo>
                  <a:lnTo>
                    <a:pt x="473869" y="640556"/>
                  </a:lnTo>
                  <a:lnTo>
                    <a:pt x="371475" y="538162"/>
                  </a:lnTo>
                  <a:lnTo>
                    <a:pt x="273844" y="428625"/>
                  </a:lnTo>
                  <a:lnTo>
                    <a:pt x="188119" y="326231"/>
                  </a:lnTo>
                  <a:lnTo>
                    <a:pt x="97632" y="197644"/>
                  </a:lnTo>
                  <a:lnTo>
                    <a:pt x="47625" y="123825"/>
                  </a:lnTo>
                  <a:lnTo>
                    <a:pt x="16669" y="66675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64294" y="16669"/>
                  </a:lnTo>
                  <a:lnTo>
                    <a:pt x="121444" y="88106"/>
                  </a:lnTo>
                  <a:lnTo>
                    <a:pt x="228600" y="195262"/>
                  </a:lnTo>
                  <a:lnTo>
                    <a:pt x="314325" y="280987"/>
                  </a:lnTo>
                  <a:lnTo>
                    <a:pt x="376238" y="335756"/>
                  </a:lnTo>
                  <a:lnTo>
                    <a:pt x="469107" y="414337"/>
                  </a:lnTo>
                  <a:lnTo>
                    <a:pt x="550069" y="476250"/>
                  </a:lnTo>
                  <a:lnTo>
                    <a:pt x="611982" y="523875"/>
                  </a:lnTo>
                  <a:lnTo>
                    <a:pt x="681038" y="571500"/>
                  </a:lnTo>
                  <a:lnTo>
                    <a:pt x="764382" y="626269"/>
                  </a:lnTo>
                  <a:lnTo>
                    <a:pt x="869157" y="690562"/>
                  </a:lnTo>
                  <a:lnTo>
                    <a:pt x="966788" y="745331"/>
                  </a:lnTo>
                  <a:lnTo>
                    <a:pt x="1102519" y="819150"/>
                  </a:lnTo>
                  <a:lnTo>
                    <a:pt x="1326357" y="919162"/>
                  </a:lnTo>
                  <a:lnTo>
                    <a:pt x="1445419" y="976312"/>
                  </a:lnTo>
                  <a:lnTo>
                    <a:pt x="1538288" y="1014412"/>
                  </a:lnTo>
                  <a:lnTo>
                    <a:pt x="1626394" y="1050131"/>
                  </a:lnTo>
                  <a:lnTo>
                    <a:pt x="1745457" y="1088231"/>
                  </a:lnTo>
                  <a:lnTo>
                    <a:pt x="1866900" y="1123950"/>
                  </a:lnTo>
                  <a:lnTo>
                    <a:pt x="1985963" y="1154906"/>
                  </a:lnTo>
                  <a:lnTo>
                    <a:pt x="2116932" y="1181100"/>
                  </a:lnTo>
                  <a:lnTo>
                    <a:pt x="2202657" y="1193006"/>
                  </a:lnTo>
                  <a:lnTo>
                    <a:pt x="2264569" y="1200150"/>
                  </a:lnTo>
                  <a:lnTo>
                    <a:pt x="2338388" y="1200150"/>
                  </a:lnTo>
                  <a:lnTo>
                    <a:pt x="2421732" y="1193006"/>
                  </a:lnTo>
                  <a:lnTo>
                    <a:pt x="2533650" y="1171575"/>
                  </a:lnTo>
                  <a:lnTo>
                    <a:pt x="2597944" y="1150144"/>
                  </a:lnTo>
                  <a:cubicBezTo>
                    <a:pt x="2624884" y="1140348"/>
                    <a:pt x="2614847" y="1140619"/>
                    <a:pt x="2626519" y="1140619"/>
                  </a:cubicBezTo>
                  <a:lnTo>
                    <a:pt x="2638425" y="1138237"/>
                  </a:lnTo>
                  <a:lnTo>
                    <a:pt x="2647950" y="1145381"/>
                  </a:lnTo>
                  <a:lnTo>
                    <a:pt x="2645569" y="1164431"/>
                  </a:lnTo>
                  <a:lnTo>
                    <a:pt x="2628900" y="1200150"/>
                  </a:lnTo>
                  <a:lnTo>
                    <a:pt x="2586038" y="1254919"/>
                  </a:lnTo>
                  <a:lnTo>
                    <a:pt x="2516982" y="1345406"/>
                  </a:lnTo>
                  <a:lnTo>
                    <a:pt x="2486025" y="1383506"/>
                  </a:lnTo>
                  <a:lnTo>
                    <a:pt x="2426494" y="1452562"/>
                  </a:lnTo>
                  <a:lnTo>
                    <a:pt x="2369344" y="1507331"/>
                  </a:lnTo>
                  <a:lnTo>
                    <a:pt x="2321719" y="1545431"/>
                  </a:lnTo>
                  <a:lnTo>
                    <a:pt x="2293144" y="1559719"/>
                  </a:lnTo>
                  <a:lnTo>
                    <a:pt x="2269332" y="1562100"/>
                  </a:lnTo>
                  <a:lnTo>
                    <a:pt x="2250282" y="1557337"/>
                  </a:lnTo>
                  <a:lnTo>
                    <a:pt x="2238375" y="1547812"/>
                  </a:lnTo>
                  <a:lnTo>
                    <a:pt x="2219325" y="1533525"/>
                  </a:lnTo>
                  <a:lnTo>
                    <a:pt x="2195513" y="1502569"/>
                  </a:lnTo>
                  <a:lnTo>
                    <a:pt x="2171700" y="1476375"/>
                  </a:lnTo>
                  <a:lnTo>
                    <a:pt x="2135982" y="1447800"/>
                  </a:lnTo>
                  <a:lnTo>
                    <a:pt x="2078832" y="1419225"/>
                  </a:lnTo>
                  <a:lnTo>
                    <a:pt x="1785938" y="1335881"/>
                  </a:lnTo>
                  <a:lnTo>
                    <a:pt x="1440657" y="1214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1721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577BE6C4-6324-4287-A987-C384B7FF80F5}"/>
              </a:ext>
            </a:extLst>
          </p:cNvPr>
          <p:cNvGrpSpPr/>
          <p:nvPr/>
        </p:nvGrpSpPr>
        <p:grpSpPr>
          <a:xfrm>
            <a:off x="3741740" y="1493839"/>
            <a:ext cx="4648198" cy="4481511"/>
            <a:chOff x="3741740" y="1493839"/>
            <a:chExt cx="4648198" cy="4481511"/>
          </a:xfrm>
          <a:solidFill>
            <a:schemeClr val="tx1"/>
          </a:solidFill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C05AC9B-173D-49DC-B10E-6EE9757BF49A}"/>
                </a:ext>
              </a:extLst>
            </p:cNvPr>
            <p:cNvSpPr/>
            <p:nvPr/>
          </p:nvSpPr>
          <p:spPr>
            <a:xfrm>
              <a:off x="4065590" y="1655763"/>
              <a:ext cx="863600" cy="615950"/>
            </a:xfrm>
            <a:custGeom>
              <a:avLst/>
              <a:gdLst>
                <a:gd name="connsiteX0" fmla="*/ 547687 w 864394"/>
                <a:gd name="connsiteY0" fmla="*/ 521494 h 616744"/>
                <a:gd name="connsiteX1" fmla="*/ 459581 w 864394"/>
                <a:gd name="connsiteY1" fmla="*/ 464344 h 616744"/>
                <a:gd name="connsiteX2" fmla="*/ 411956 w 864394"/>
                <a:gd name="connsiteY2" fmla="*/ 431006 h 616744"/>
                <a:gd name="connsiteX3" fmla="*/ 319087 w 864394"/>
                <a:gd name="connsiteY3" fmla="*/ 350044 h 616744"/>
                <a:gd name="connsiteX4" fmla="*/ 207169 w 864394"/>
                <a:gd name="connsiteY4" fmla="*/ 247650 h 616744"/>
                <a:gd name="connsiteX5" fmla="*/ 104775 w 864394"/>
                <a:gd name="connsiteY5" fmla="*/ 147637 h 616744"/>
                <a:gd name="connsiteX6" fmla="*/ 28575 w 864394"/>
                <a:gd name="connsiteY6" fmla="*/ 76200 h 616744"/>
                <a:gd name="connsiteX7" fmla="*/ 9525 w 864394"/>
                <a:gd name="connsiteY7" fmla="*/ 52387 h 616744"/>
                <a:gd name="connsiteX8" fmla="*/ 2381 w 864394"/>
                <a:gd name="connsiteY8" fmla="*/ 35719 h 616744"/>
                <a:gd name="connsiteX9" fmla="*/ 0 w 864394"/>
                <a:gd name="connsiteY9" fmla="*/ 21431 h 616744"/>
                <a:gd name="connsiteX10" fmla="*/ 2381 w 864394"/>
                <a:gd name="connsiteY10" fmla="*/ 9525 h 616744"/>
                <a:gd name="connsiteX11" fmla="*/ 14287 w 864394"/>
                <a:gd name="connsiteY11" fmla="*/ 2381 h 616744"/>
                <a:gd name="connsiteX12" fmla="*/ 40481 w 864394"/>
                <a:gd name="connsiteY12" fmla="*/ 0 h 616744"/>
                <a:gd name="connsiteX13" fmla="*/ 78581 w 864394"/>
                <a:gd name="connsiteY13" fmla="*/ 14287 h 616744"/>
                <a:gd name="connsiteX14" fmla="*/ 135731 w 864394"/>
                <a:gd name="connsiteY14" fmla="*/ 45244 h 616744"/>
                <a:gd name="connsiteX15" fmla="*/ 226219 w 864394"/>
                <a:gd name="connsiteY15" fmla="*/ 88106 h 616744"/>
                <a:gd name="connsiteX16" fmla="*/ 300037 w 864394"/>
                <a:gd name="connsiteY16" fmla="*/ 119062 h 616744"/>
                <a:gd name="connsiteX17" fmla="*/ 390525 w 864394"/>
                <a:gd name="connsiteY17" fmla="*/ 152400 h 616744"/>
                <a:gd name="connsiteX18" fmla="*/ 450056 w 864394"/>
                <a:gd name="connsiteY18" fmla="*/ 173831 h 616744"/>
                <a:gd name="connsiteX19" fmla="*/ 514350 w 864394"/>
                <a:gd name="connsiteY19" fmla="*/ 190500 h 616744"/>
                <a:gd name="connsiteX20" fmla="*/ 609600 w 864394"/>
                <a:gd name="connsiteY20" fmla="*/ 207169 h 616744"/>
                <a:gd name="connsiteX21" fmla="*/ 690562 w 864394"/>
                <a:gd name="connsiteY21" fmla="*/ 211931 h 616744"/>
                <a:gd name="connsiteX22" fmla="*/ 702469 w 864394"/>
                <a:gd name="connsiteY22" fmla="*/ 221456 h 616744"/>
                <a:gd name="connsiteX23" fmla="*/ 745331 w 864394"/>
                <a:gd name="connsiteY23" fmla="*/ 271462 h 616744"/>
                <a:gd name="connsiteX24" fmla="*/ 783431 w 864394"/>
                <a:gd name="connsiteY24" fmla="*/ 319087 h 616744"/>
                <a:gd name="connsiteX25" fmla="*/ 809625 w 864394"/>
                <a:gd name="connsiteY25" fmla="*/ 357187 h 616744"/>
                <a:gd name="connsiteX26" fmla="*/ 833437 w 864394"/>
                <a:gd name="connsiteY26" fmla="*/ 395287 h 616744"/>
                <a:gd name="connsiteX27" fmla="*/ 850106 w 864394"/>
                <a:gd name="connsiteY27" fmla="*/ 428625 h 616744"/>
                <a:gd name="connsiteX28" fmla="*/ 859631 w 864394"/>
                <a:gd name="connsiteY28" fmla="*/ 459581 h 616744"/>
                <a:gd name="connsiteX29" fmla="*/ 864394 w 864394"/>
                <a:gd name="connsiteY29" fmla="*/ 488156 h 616744"/>
                <a:gd name="connsiteX30" fmla="*/ 862012 w 864394"/>
                <a:gd name="connsiteY30" fmla="*/ 519112 h 616744"/>
                <a:gd name="connsiteX31" fmla="*/ 854869 w 864394"/>
                <a:gd name="connsiteY31" fmla="*/ 561975 h 616744"/>
                <a:gd name="connsiteX32" fmla="*/ 842962 w 864394"/>
                <a:gd name="connsiteY32" fmla="*/ 585787 h 616744"/>
                <a:gd name="connsiteX33" fmla="*/ 823912 w 864394"/>
                <a:gd name="connsiteY33" fmla="*/ 600075 h 616744"/>
                <a:gd name="connsiteX34" fmla="*/ 800100 w 864394"/>
                <a:gd name="connsiteY34" fmla="*/ 611981 h 616744"/>
                <a:gd name="connsiteX35" fmla="*/ 769144 w 864394"/>
                <a:gd name="connsiteY35" fmla="*/ 616744 h 616744"/>
                <a:gd name="connsiteX36" fmla="*/ 716756 w 864394"/>
                <a:gd name="connsiteY36" fmla="*/ 614362 h 616744"/>
                <a:gd name="connsiteX37" fmla="*/ 676275 w 864394"/>
                <a:gd name="connsiteY37" fmla="*/ 600075 h 616744"/>
                <a:gd name="connsiteX38" fmla="*/ 547687 w 864394"/>
                <a:gd name="connsiteY38" fmla="*/ 521494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4394" h="616744">
                  <a:moveTo>
                    <a:pt x="547687" y="521494"/>
                  </a:moveTo>
                  <a:lnTo>
                    <a:pt x="459581" y="464344"/>
                  </a:lnTo>
                  <a:lnTo>
                    <a:pt x="411956" y="431006"/>
                  </a:lnTo>
                  <a:lnTo>
                    <a:pt x="319087" y="350044"/>
                  </a:lnTo>
                  <a:lnTo>
                    <a:pt x="207169" y="247650"/>
                  </a:lnTo>
                  <a:lnTo>
                    <a:pt x="104775" y="147637"/>
                  </a:lnTo>
                  <a:lnTo>
                    <a:pt x="28575" y="76200"/>
                  </a:lnTo>
                  <a:lnTo>
                    <a:pt x="9525" y="52387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78581" y="14287"/>
                  </a:lnTo>
                  <a:lnTo>
                    <a:pt x="135731" y="45244"/>
                  </a:lnTo>
                  <a:lnTo>
                    <a:pt x="226219" y="88106"/>
                  </a:lnTo>
                  <a:lnTo>
                    <a:pt x="300037" y="119062"/>
                  </a:lnTo>
                  <a:lnTo>
                    <a:pt x="390525" y="152400"/>
                  </a:lnTo>
                  <a:lnTo>
                    <a:pt x="450056" y="173831"/>
                  </a:lnTo>
                  <a:lnTo>
                    <a:pt x="514350" y="190500"/>
                  </a:lnTo>
                  <a:lnTo>
                    <a:pt x="609600" y="207169"/>
                  </a:lnTo>
                  <a:lnTo>
                    <a:pt x="690562" y="211931"/>
                  </a:lnTo>
                  <a:lnTo>
                    <a:pt x="702469" y="221456"/>
                  </a:lnTo>
                  <a:lnTo>
                    <a:pt x="745331" y="271462"/>
                  </a:lnTo>
                  <a:lnTo>
                    <a:pt x="783431" y="319087"/>
                  </a:lnTo>
                  <a:lnTo>
                    <a:pt x="809625" y="357187"/>
                  </a:lnTo>
                  <a:lnTo>
                    <a:pt x="833437" y="395287"/>
                  </a:lnTo>
                  <a:lnTo>
                    <a:pt x="850106" y="428625"/>
                  </a:lnTo>
                  <a:lnTo>
                    <a:pt x="859631" y="459581"/>
                  </a:lnTo>
                  <a:lnTo>
                    <a:pt x="864394" y="488156"/>
                  </a:lnTo>
                  <a:lnTo>
                    <a:pt x="862012" y="519112"/>
                  </a:lnTo>
                  <a:lnTo>
                    <a:pt x="854869" y="561975"/>
                  </a:lnTo>
                  <a:lnTo>
                    <a:pt x="842962" y="585787"/>
                  </a:lnTo>
                  <a:lnTo>
                    <a:pt x="823912" y="600075"/>
                  </a:lnTo>
                  <a:lnTo>
                    <a:pt x="800100" y="611981"/>
                  </a:lnTo>
                  <a:lnTo>
                    <a:pt x="769144" y="616744"/>
                  </a:lnTo>
                  <a:lnTo>
                    <a:pt x="716756" y="614362"/>
                  </a:lnTo>
                  <a:lnTo>
                    <a:pt x="676275" y="600075"/>
                  </a:lnTo>
                  <a:lnTo>
                    <a:pt x="547687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E844AB00-8723-4162-8D92-017347F1DA8E}"/>
                </a:ext>
              </a:extLst>
            </p:cNvPr>
            <p:cNvSpPr/>
            <p:nvPr/>
          </p:nvSpPr>
          <p:spPr>
            <a:xfrm>
              <a:off x="3775078" y="2786063"/>
              <a:ext cx="866775" cy="660400"/>
            </a:xfrm>
            <a:custGeom>
              <a:avLst/>
              <a:gdLst>
                <a:gd name="connsiteX0" fmla="*/ 466725 w 866775"/>
                <a:gd name="connsiteY0" fmla="*/ 507206 h 659606"/>
                <a:gd name="connsiteX1" fmla="*/ 354807 w 866775"/>
                <a:gd name="connsiteY1" fmla="*/ 426243 h 659606"/>
                <a:gd name="connsiteX2" fmla="*/ 264319 w 866775"/>
                <a:gd name="connsiteY2" fmla="*/ 352425 h 659606"/>
                <a:gd name="connsiteX3" fmla="*/ 145257 w 866775"/>
                <a:gd name="connsiteY3" fmla="*/ 228600 h 659606"/>
                <a:gd name="connsiteX4" fmla="*/ 78582 w 866775"/>
                <a:gd name="connsiteY4" fmla="*/ 150018 h 659606"/>
                <a:gd name="connsiteX5" fmla="*/ 23813 w 866775"/>
                <a:gd name="connsiteY5" fmla="*/ 80962 h 659606"/>
                <a:gd name="connsiteX6" fmla="*/ 9525 w 866775"/>
                <a:gd name="connsiteY6" fmla="*/ 54768 h 659606"/>
                <a:gd name="connsiteX7" fmla="*/ 0 w 866775"/>
                <a:gd name="connsiteY7" fmla="*/ 26193 h 659606"/>
                <a:gd name="connsiteX8" fmla="*/ 2382 w 866775"/>
                <a:gd name="connsiteY8" fmla="*/ 7143 h 659606"/>
                <a:gd name="connsiteX9" fmla="*/ 16669 w 866775"/>
                <a:gd name="connsiteY9" fmla="*/ 0 h 659606"/>
                <a:gd name="connsiteX10" fmla="*/ 40482 w 866775"/>
                <a:gd name="connsiteY10" fmla="*/ 4762 h 659606"/>
                <a:gd name="connsiteX11" fmla="*/ 95250 w 866775"/>
                <a:gd name="connsiteY11" fmla="*/ 38100 h 659606"/>
                <a:gd name="connsiteX12" fmla="*/ 135732 w 866775"/>
                <a:gd name="connsiteY12" fmla="*/ 66675 h 659606"/>
                <a:gd name="connsiteX13" fmla="*/ 183357 w 866775"/>
                <a:gd name="connsiteY13" fmla="*/ 92868 h 659606"/>
                <a:gd name="connsiteX14" fmla="*/ 276225 w 866775"/>
                <a:gd name="connsiteY14" fmla="*/ 140493 h 659606"/>
                <a:gd name="connsiteX15" fmla="*/ 364332 w 866775"/>
                <a:gd name="connsiteY15" fmla="*/ 176212 h 659606"/>
                <a:gd name="connsiteX16" fmla="*/ 469107 w 866775"/>
                <a:gd name="connsiteY16" fmla="*/ 209550 h 659606"/>
                <a:gd name="connsiteX17" fmla="*/ 523875 w 866775"/>
                <a:gd name="connsiteY17" fmla="*/ 223837 h 659606"/>
                <a:gd name="connsiteX18" fmla="*/ 571500 w 866775"/>
                <a:gd name="connsiteY18" fmla="*/ 233362 h 659606"/>
                <a:gd name="connsiteX19" fmla="*/ 616744 w 866775"/>
                <a:gd name="connsiteY19" fmla="*/ 245268 h 659606"/>
                <a:gd name="connsiteX20" fmla="*/ 671513 w 866775"/>
                <a:gd name="connsiteY20" fmla="*/ 264318 h 659606"/>
                <a:gd name="connsiteX21" fmla="*/ 723900 w 866775"/>
                <a:gd name="connsiteY21" fmla="*/ 292893 h 659606"/>
                <a:gd name="connsiteX22" fmla="*/ 766763 w 866775"/>
                <a:gd name="connsiteY22" fmla="*/ 323850 h 659606"/>
                <a:gd name="connsiteX23" fmla="*/ 795338 w 866775"/>
                <a:gd name="connsiteY23" fmla="*/ 350043 h 659606"/>
                <a:gd name="connsiteX24" fmla="*/ 821532 w 866775"/>
                <a:gd name="connsiteY24" fmla="*/ 383381 h 659606"/>
                <a:gd name="connsiteX25" fmla="*/ 840582 w 866775"/>
                <a:gd name="connsiteY25" fmla="*/ 419100 h 659606"/>
                <a:gd name="connsiteX26" fmla="*/ 854869 w 866775"/>
                <a:gd name="connsiteY26" fmla="*/ 457200 h 659606"/>
                <a:gd name="connsiteX27" fmla="*/ 864394 w 866775"/>
                <a:gd name="connsiteY27" fmla="*/ 490537 h 659606"/>
                <a:gd name="connsiteX28" fmla="*/ 866775 w 866775"/>
                <a:gd name="connsiteY28" fmla="*/ 531018 h 659606"/>
                <a:gd name="connsiteX29" fmla="*/ 862013 w 866775"/>
                <a:gd name="connsiteY29" fmla="*/ 571500 h 659606"/>
                <a:gd name="connsiteX30" fmla="*/ 854869 w 866775"/>
                <a:gd name="connsiteY30" fmla="*/ 609600 h 659606"/>
                <a:gd name="connsiteX31" fmla="*/ 838200 w 866775"/>
                <a:gd name="connsiteY31" fmla="*/ 638175 h 659606"/>
                <a:gd name="connsiteX32" fmla="*/ 821532 w 866775"/>
                <a:gd name="connsiteY32" fmla="*/ 654843 h 659606"/>
                <a:gd name="connsiteX33" fmla="*/ 804863 w 866775"/>
                <a:gd name="connsiteY33" fmla="*/ 659606 h 659606"/>
                <a:gd name="connsiteX34" fmla="*/ 781050 w 866775"/>
                <a:gd name="connsiteY34" fmla="*/ 659606 h 659606"/>
                <a:gd name="connsiteX35" fmla="*/ 742950 w 866775"/>
                <a:gd name="connsiteY35" fmla="*/ 650081 h 659606"/>
                <a:gd name="connsiteX36" fmla="*/ 657225 w 866775"/>
                <a:gd name="connsiteY36" fmla="*/ 614362 h 659606"/>
                <a:gd name="connsiteX37" fmla="*/ 466725 w 866775"/>
                <a:gd name="connsiteY37" fmla="*/ 507206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6775" h="659606">
                  <a:moveTo>
                    <a:pt x="466725" y="507206"/>
                  </a:moveTo>
                  <a:lnTo>
                    <a:pt x="354807" y="426243"/>
                  </a:lnTo>
                  <a:lnTo>
                    <a:pt x="264319" y="352425"/>
                  </a:lnTo>
                  <a:lnTo>
                    <a:pt x="145257" y="228600"/>
                  </a:lnTo>
                  <a:lnTo>
                    <a:pt x="78582" y="150018"/>
                  </a:lnTo>
                  <a:lnTo>
                    <a:pt x="23813" y="80962"/>
                  </a:lnTo>
                  <a:lnTo>
                    <a:pt x="9525" y="54768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6669" y="0"/>
                  </a:lnTo>
                  <a:lnTo>
                    <a:pt x="40482" y="4762"/>
                  </a:lnTo>
                  <a:lnTo>
                    <a:pt x="95250" y="38100"/>
                  </a:lnTo>
                  <a:lnTo>
                    <a:pt x="135732" y="66675"/>
                  </a:lnTo>
                  <a:lnTo>
                    <a:pt x="183357" y="92868"/>
                  </a:lnTo>
                  <a:lnTo>
                    <a:pt x="276225" y="140493"/>
                  </a:lnTo>
                  <a:lnTo>
                    <a:pt x="364332" y="176212"/>
                  </a:lnTo>
                  <a:lnTo>
                    <a:pt x="469107" y="209550"/>
                  </a:lnTo>
                  <a:lnTo>
                    <a:pt x="523875" y="223837"/>
                  </a:lnTo>
                  <a:lnTo>
                    <a:pt x="571500" y="233362"/>
                  </a:lnTo>
                  <a:lnTo>
                    <a:pt x="616744" y="245268"/>
                  </a:lnTo>
                  <a:lnTo>
                    <a:pt x="671513" y="264318"/>
                  </a:lnTo>
                  <a:lnTo>
                    <a:pt x="723900" y="292893"/>
                  </a:lnTo>
                  <a:lnTo>
                    <a:pt x="766763" y="323850"/>
                  </a:lnTo>
                  <a:lnTo>
                    <a:pt x="795338" y="350043"/>
                  </a:lnTo>
                  <a:lnTo>
                    <a:pt x="821532" y="383381"/>
                  </a:lnTo>
                  <a:lnTo>
                    <a:pt x="840582" y="419100"/>
                  </a:lnTo>
                  <a:lnTo>
                    <a:pt x="854869" y="457200"/>
                  </a:lnTo>
                  <a:lnTo>
                    <a:pt x="864394" y="490537"/>
                  </a:lnTo>
                  <a:lnTo>
                    <a:pt x="866775" y="531018"/>
                  </a:lnTo>
                  <a:lnTo>
                    <a:pt x="862013" y="571500"/>
                  </a:lnTo>
                  <a:lnTo>
                    <a:pt x="854869" y="609600"/>
                  </a:lnTo>
                  <a:lnTo>
                    <a:pt x="838200" y="638175"/>
                  </a:lnTo>
                  <a:lnTo>
                    <a:pt x="821532" y="654843"/>
                  </a:lnTo>
                  <a:lnTo>
                    <a:pt x="804863" y="659606"/>
                  </a:lnTo>
                  <a:lnTo>
                    <a:pt x="781050" y="659606"/>
                  </a:lnTo>
                  <a:lnTo>
                    <a:pt x="742950" y="650081"/>
                  </a:lnTo>
                  <a:lnTo>
                    <a:pt x="657225" y="614362"/>
                  </a:lnTo>
                  <a:lnTo>
                    <a:pt x="466725" y="507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D333548E-19DC-4C2A-A453-113BB4620E6C}"/>
                </a:ext>
              </a:extLst>
            </p:cNvPr>
            <p:cNvSpPr/>
            <p:nvPr/>
          </p:nvSpPr>
          <p:spPr>
            <a:xfrm>
              <a:off x="3741740" y="5095876"/>
              <a:ext cx="452437" cy="633413"/>
            </a:xfrm>
            <a:custGeom>
              <a:avLst/>
              <a:gdLst>
                <a:gd name="connsiteX0" fmla="*/ 223837 w 452437"/>
                <a:gd name="connsiteY0" fmla="*/ 516731 h 633413"/>
                <a:gd name="connsiteX1" fmla="*/ 169069 w 452437"/>
                <a:gd name="connsiteY1" fmla="*/ 442913 h 633413"/>
                <a:gd name="connsiteX2" fmla="*/ 140494 w 452437"/>
                <a:gd name="connsiteY2" fmla="*/ 397669 h 633413"/>
                <a:gd name="connsiteX3" fmla="*/ 104775 w 452437"/>
                <a:gd name="connsiteY3" fmla="*/ 326231 h 633413"/>
                <a:gd name="connsiteX4" fmla="*/ 71437 w 452437"/>
                <a:gd name="connsiteY4" fmla="*/ 254794 h 633413"/>
                <a:gd name="connsiteX5" fmla="*/ 35719 w 452437"/>
                <a:gd name="connsiteY5" fmla="*/ 173831 h 633413"/>
                <a:gd name="connsiteX6" fmla="*/ 9525 w 452437"/>
                <a:gd name="connsiteY6" fmla="*/ 95250 h 633413"/>
                <a:gd name="connsiteX7" fmla="*/ 2381 w 452437"/>
                <a:gd name="connsiteY7" fmla="*/ 73819 h 633413"/>
                <a:gd name="connsiteX8" fmla="*/ 0 w 452437"/>
                <a:gd name="connsiteY8" fmla="*/ 50006 h 633413"/>
                <a:gd name="connsiteX9" fmla="*/ 7144 w 452437"/>
                <a:gd name="connsiteY9" fmla="*/ 19050 h 633413"/>
                <a:gd name="connsiteX10" fmla="*/ 21431 w 452437"/>
                <a:gd name="connsiteY10" fmla="*/ 2381 h 633413"/>
                <a:gd name="connsiteX11" fmla="*/ 42862 w 452437"/>
                <a:gd name="connsiteY11" fmla="*/ 0 h 633413"/>
                <a:gd name="connsiteX12" fmla="*/ 80962 w 452437"/>
                <a:gd name="connsiteY12" fmla="*/ 16669 h 633413"/>
                <a:gd name="connsiteX13" fmla="*/ 107156 w 452437"/>
                <a:gd name="connsiteY13" fmla="*/ 40481 h 633413"/>
                <a:gd name="connsiteX14" fmla="*/ 183356 w 452437"/>
                <a:gd name="connsiteY14" fmla="*/ 119063 h 633413"/>
                <a:gd name="connsiteX15" fmla="*/ 209550 w 452437"/>
                <a:gd name="connsiteY15" fmla="*/ 138113 h 633413"/>
                <a:gd name="connsiteX16" fmla="*/ 228600 w 452437"/>
                <a:gd name="connsiteY16" fmla="*/ 145256 h 633413"/>
                <a:gd name="connsiteX17" fmla="*/ 452437 w 452437"/>
                <a:gd name="connsiteY17" fmla="*/ 469106 h 633413"/>
                <a:gd name="connsiteX18" fmla="*/ 440531 w 452437"/>
                <a:gd name="connsiteY18" fmla="*/ 554831 h 633413"/>
                <a:gd name="connsiteX19" fmla="*/ 426244 w 452437"/>
                <a:gd name="connsiteY19" fmla="*/ 616744 h 633413"/>
                <a:gd name="connsiteX20" fmla="*/ 419100 w 452437"/>
                <a:gd name="connsiteY20" fmla="*/ 631031 h 633413"/>
                <a:gd name="connsiteX21" fmla="*/ 402431 w 452437"/>
                <a:gd name="connsiteY21" fmla="*/ 633413 h 633413"/>
                <a:gd name="connsiteX22" fmla="*/ 366712 w 452437"/>
                <a:gd name="connsiteY22" fmla="*/ 623888 h 633413"/>
                <a:gd name="connsiteX23" fmla="*/ 319087 w 452437"/>
                <a:gd name="connsiteY23" fmla="*/ 600075 h 633413"/>
                <a:gd name="connsiteX24" fmla="*/ 266700 w 452437"/>
                <a:gd name="connsiteY24" fmla="*/ 564356 h 633413"/>
                <a:gd name="connsiteX25" fmla="*/ 223837 w 452437"/>
                <a:gd name="connsiteY25" fmla="*/ 516731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7" h="633413">
                  <a:moveTo>
                    <a:pt x="223837" y="516731"/>
                  </a:moveTo>
                  <a:lnTo>
                    <a:pt x="169069" y="442913"/>
                  </a:lnTo>
                  <a:lnTo>
                    <a:pt x="140494" y="397669"/>
                  </a:lnTo>
                  <a:lnTo>
                    <a:pt x="104775" y="326231"/>
                  </a:lnTo>
                  <a:lnTo>
                    <a:pt x="71437" y="254794"/>
                  </a:lnTo>
                  <a:lnTo>
                    <a:pt x="35719" y="173831"/>
                  </a:lnTo>
                  <a:lnTo>
                    <a:pt x="9525" y="95250"/>
                  </a:lnTo>
                  <a:lnTo>
                    <a:pt x="2381" y="73819"/>
                  </a:lnTo>
                  <a:lnTo>
                    <a:pt x="0" y="50006"/>
                  </a:lnTo>
                  <a:lnTo>
                    <a:pt x="7144" y="19050"/>
                  </a:lnTo>
                  <a:lnTo>
                    <a:pt x="21431" y="2381"/>
                  </a:lnTo>
                  <a:lnTo>
                    <a:pt x="42862" y="0"/>
                  </a:lnTo>
                  <a:lnTo>
                    <a:pt x="80962" y="16669"/>
                  </a:lnTo>
                  <a:lnTo>
                    <a:pt x="107156" y="40481"/>
                  </a:lnTo>
                  <a:lnTo>
                    <a:pt x="183356" y="119063"/>
                  </a:lnTo>
                  <a:lnTo>
                    <a:pt x="209550" y="138113"/>
                  </a:lnTo>
                  <a:lnTo>
                    <a:pt x="228600" y="145256"/>
                  </a:lnTo>
                  <a:lnTo>
                    <a:pt x="452437" y="469106"/>
                  </a:lnTo>
                  <a:lnTo>
                    <a:pt x="440531" y="554831"/>
                  </a:lnTo>
                  <a:lnTo>
                    <a:pt x="426244" y="616744"/>
                  </a:lnTo>
                  <a:lnTo>
                    <a:pt x="419100" y="631031"/>
                  </a:lnTo>
                  <a:lnTo>
                    <a:pt x="402431" y="633413"/>
                  </a:lnTo>
                  <a:lnTo>
                    <a:pt x="366712" y="623888"/>
                  </a:lnTo>
                  <a:lnTo>
                    <a:pt x="319087" y="600075"/>
                  </a:lnTo>
                  <a:lnTo>
                    <a:pt x="266700" y="564356"/>
                  </a:lnTo>
                  <a:lnTo>
                    <a:pt x="223837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016DD84F-57E4-4D96-B331-A14CFF4F31D1}"/>
                </a:ext>
              </a:extLst>
            </p:cNvPr>
            <p:cNvSpPr/>
            <p:nvPr/>
          </p:nvSpPr>
          <p:spPr>
            <a:xfrm>
              <a:off x="7056439" y="1493839"/>
              <a:ext cx="752475" cy="619125"/>
            </a:xfrm>
            <a:custGeom>
              <a:avLst/>
              <a:gdLst>
                <a:gd name="connsiteX0" fmla="*/ 404812 w 752475"/>
                <a:gd name="connsiteY0" fmla="*/ 476250 h 619125"/>
                <a:gd name="connsiteX1" fmla="*/ 319087 w 752475"/>
                <a:gd name="connsiteY1" fmla="*/ 407194 h 619125"/>
                <a:gd name="connsiteX2" fmla="*/ 280987 w 752475"/>
                <a:gd name="connsiteY2" fmla="*/ 373856 h 619125"/>
                <a:gd name="connsiteX3" fmla="*/ 216694 w 752475"/>
                <a:gd name="connsiteY3" fmla="*/ 307181 h 619125"/>
                <a:gd name="connsiteX4" fmla="*/ 126206 w 752475"/>
                <a:gd name="connsiteY4" fmla="*/ 207169 h 619125"/>
                <a:gd name="connsiteX5" fmla="*/ 59531 w 752475"/>
                <a:gd name="connsiteY5" fmla="*/ 126206 h 619125"/>
                <a:gd name="connsiteX6" fmla="*/ 30956 w 752475"/>
                <a:gd name="connsiteY6" fmla="*/ 90487 h 619125"/>
                <a:gd name="connsiteX7" fmla="*/ 11906 w 752475"/>
                <a:gd name="connsiteY7" fmla="*/ 61912 h 619125"/>
                <a:gd name="connsiteX8" fmla="*/ 2381 w 752475"/>
                <a:gd name="connsiteY8" fmla="*/ 35719 h 619125"/>
                <a:gd name="connsiteX9" fmla="*/ 0 w 752475"/>
                <a:gd name="connsiteY9" fmla="*/ 19050 h 619125"/>
                <a:gd name="connsiteX10" fmla="*/ 4762 w 752475"/>
                <a:gd name="connsiteY10" fmla="*/ 4762 h 619125"/>
                <a:gd name="connsiteX11" fmla="*/ 21431 w 752475"/>
                <a:gd name="connsiteY11" fmla="*/ 0 h 619125"/>
                <a:gd name="connsiteX12" fmla="*/ 45244 w 752475"/>
                <a:gd name="connsiteY12" fmla="*/ 7144 h 619125"/>
                <a:gd name="connsiteX13" fmla="*/ 157162 w 752475"/>
                <a:gd name="connsiteY13" fmla="*/ 59531 h 619125"/>
                <a:gd name="connsiteX14" fmla="*/ 288131 w 752475"/>
                <a:gd name="connsiteY14" fmla="*/ 119062 h 619125"/>
                <a:gd name="connsiteX15" fmla="*/ 402431 w 752475"/>
                <a:gd name="connsiteY15" fmla="*/ 164306 h 619125"/>
                <a:gd name="connsiteX16" fmla="*/ 464344 w 752475"/>
                <a:gd name="connsiteY16" fmla="*/ 183356 h 619125"/>
                <a:gd name="connsiteX17" fmla="*/ 504825 w 752475"/>
                <a:gd name="connsiteY17" fmla="*/ 190500 h 619125"/>
                <a:gd name="connsiteX18" fmla="*/ 554831 w 752475"/>
                <a:gd name="connsiteY18" fmla="*/ 200025 h 619125"/>
                <a:gd name="connsiteX19" fmla="*/ 583406 w 752475"/>
                <a:gd name="connsiteY19" fmla="*/ 209550 h 619125"/>
                <a:gd name="connsiteX20" fmla="*/ 628650 w 752475"/>
                <a:gd name="connsiteY20" fmla="*/ 235744 h 619125"/>
                <a:gd name="connsiteX21" fmla="*/ 657225 w 752475"/>
                <a:gd name="connsiteY21" fmla="*/ 254794 h 619125"/>
                <a:gd name="connsiteX22" fmla="*/ 683419 w 752475"/>
                <a:gd name="connsiteY22" fmla="*/ 276225 h 619125"/>
                <a:gd name="connsiteX23" fmla="*/ 702469 w 752475"/>
                <a:gd name="connsiteY23" fmla="*/ 300037 h 619125"/>
                <a:gd name="connsiteX24" fmla="*/ 721519 w 752475"/>
                <a:gd name="connsiteY24" fmla="*/ 330994 h 619125"/>
                <a:gd name="connsiteX25" fmla="*/ 735806 w 752475"/>
                <a:gd name="connsiteY25" fmla="*/ 364331 h 619125"/>
                <a:gd name="connsiteX26" fmla="*/ 745331 w 752475"/>
                <a:gd name="connsiteY26" fmla="*/ 397669 h 619125"/>
                <a:gd name="connsiteX27" fmla="*/ 750094 w 752475"/>
                <a:gd name="connsiteY27" fmla="*/ 435769 h 619125"/>
                <a:gd name="connsiteX28" fmla="*/ 752475 w 752475"/>
                <a:gd name="connsiteY28" fmla="*/ 476250 h 619125"/>
                <a:gd name="connsiteX29" fmla="*/ 745331 w 752475"/>
                <a:gd name="connsiteY29" fmla="*/ 528637 h 619125"/>
                <a:gd name="connsiteX30" fmla="*/ 738187 w 752475"/>
                <a:gd name="connsiteY30" fmla="*/ 561975 h 619125"/>
                <a:gd name="connsiteX31" fmla="*/ 726281 w 752475"/>
                <a:gd name="connsiteY31" fmla="*/ 590550 h 619125"/>
                <a:gd name="connsiteX32" fmla="*/ 711994 w 752475"/>
                <a:gd name="connsiteY32" fmla="*/ 609600 h 619125"/>
                <a:gd name="connsiteX33" fmla="*/ 690562 w 752475"/>
                <a:gd name="connsiteY33" fmla="*/ 616744 h 619125"/>
                <a:gd name="connsiteX34" fmla="*/ 673894 w 752475"/>
                <a:gd name="connsiteY34" fmla="*/ 619125 h 619125"/>
                <a:gd name="connsiteX35" fmla="*/ 638175 w 752475"/>
                <a:gd name="connsiteY35" fmla="*/ 614362 h 619125"/>
                <a:gd name="connsiteX36" fmla="*/ 616744 w 752475"/>
                <a:gd name="connsiteY36" fmla="*/ 609600 h 619125"/>
                <a:gd name="connsiteX37" fmla="*/ 566737 w 752475"/>
                <a:gd name="connsiteY37" fmla="*/ 585787 h 619125"/>
                <a:gd name="connsiteX38" fmla="*/ 404812 w 752475"/>
                <a:gd name="connsiteY38" fmla="*/ 47625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2475" h="619125">
                  <a:moveTo>
                    <a:pt x="404812" y="476250"/>
                  </a:moveTo>
                  <a:lnTo>
                    <a:pt x="319087" y="407194"/>
                  </a:lnTo>
                  <a:lnTo>
                    <a:pt x="280987" y="373856"/>
                  </a:lnTo>
                  <a:lnTo>
                    <a:pt x="216694" y="307181"/>
                  </a:lnTo>
                  <a:lnTo>
                    <a:pt x="126206" y="207169"/>
                  </a:lnTo>
                  <a:lnTo>
                    <a:pt x="59531" y="126206"/>
                  </a:lnTo>
                  <a:lnTo>
                    <a:pt x="30956" y="90487"/>
                  </a:lnTo>
                  <a:lnTo>
                    <a:pt x="11906" y="61912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5244" y="7144"/>
                  </a:lnTo>
                  <a:lnTo>
                    <a:pt x="157162" y="59531"/>
                  </a:lnTo>
                  <a:lnTo>
                    <a:pt x="288131" y="119062"/>
                  </a:lnTo>
                  <a:lnTo>
                    <a:pt x="402431" y="164306"/>
                  </a:lnTo>
                  <a:lnTo>
                    <a:pt x="464344" y="183356"/>
                  </a:lnTo>
                  <a:lnTo>
                    <a:pt x="504825" y="190500"/>
                  </a:lnTo>
                  <a:lnTo>
                    <a:pt x="554831" y="200025"/>
                  </a:lnTo>
                  <a:lnTo>
                    <a:pt x="583406" y="209550"/>
                  </a:lnTo>
                  <a:lnTo>
                    <a:pt x="628650" y="235744"/>
                  </a:lnTo>
                  <a:lnTo>
                    <a:pt x="657225" y="254794"/>
                  </a:lnTo>
                  <a:lnTo>
                    <a:pt x="683419" y="276225"/>
                  </a:lnTo>
                  <a:lnTo>
                    <a:pt x="702469" y="300037"/>
                  </a:lnTo>
                  <a:lnTo>
                    <a:pt x="721519" y="330994"/>
                  </a:lnTo>
                  <a:lnTo>
                    <a:pt x="735806" y="364331"/>
                  </a:lnTo>
                  <a:lnTo>
                    <a:pt x="745331" y="397669"/>
                  </a:lnTo>
                  <a:lnTo>
                    <a:pt x="750094" y="435769"/>
                  </a:lnTo>
                  <a:lnTo>
                    <a:pt x="752475" y="476250"/>
                  </a:lnTo>
                  <a:lnTo>
                    <a:pt x="745331" y="528637"/>
                  </a:lnTo>
                  <a:lnTo>
                    <a:pt x="738187" y="561975"/>
                  </a:lnTo>
                  <a:lnTo>
                    <a:pt x="726281" y="590550"/>
                  </a:lnTo>
                  <a:lnTo>
                    <a:pt x="711994" y="609600"/>
                  </a:lnTo>
                  <a:lnTo>
                    <a:pt x="690562" y="616744"/>
                  </a:lnTo>
                  <a:lnTo>
                    <a:pt x="673894" y="619125"/>
                  </a:lnTo>
                  <a:lnTo>
                    <a:pt x="638175" y="614362"/>
                  </a:lnTo>
                  <a:lnTo>
                    <a:pt x="616744" y="609600"/>
                  </a:lnTo>
                  <a:lnTo>
                    <a:pt x="566737" y="585787"/>
                  </a:lnTo>
                  <a:lnTo>
                    <a:pt x="40481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AE2A1A6B-8161-425D-9759-9A5CB68024FC}"/>
                </a:ext>
              </a:extLst>
            </p:cNvPr>
            <p:cNvSpPr/>
            <p:nvPr/>
          </p:nvSpPr>
          <p:spPr>
            <a:xfrm>
              <a:off x="5432426" y="4141789"/>
              <a:ext cx="409575" cy="1114425"/>
            </a:xfrm>
            <a:custGeom>
              <a:avLst/>
              <a:gdLst>
                <a:gd name="connsiteX0" fmla="*/ 142875 w 409575"/>
                <a:gd name="connsiteY0" fmla="*/ 650081 h 1114425"/>
                <a:gd name="connsiteX1" fmla="*/ 135732 w 409575"/>
                <a:gd name="connsiteY1" fmla="*/ 409575 h 1114425"/>
                <a:gd name="connsiteX2" fmla="*/ 130969 w 409575"/>
                <a:gd name="connsiteY2" fmla="*/ 321469 h 1114425"/>
                <a:gd name="connsiteX3" fmla="*/ 121444 w 409575"/>
                <a:gd name="connsiteY3" fmla="*/ 264319 h 1114425"/>
                <a:gd name="connsiteX4" fmla="*/ 102394 w 409575"/>
                <a:gd name="connsiteY4" fmla="*/ 202406 h 1114425"/>
                <a:gd name="connsiteX5" fmla="*/ 66675 w 409575"/>
                <a:gd name="connsiteY5" fmla="*/ 133350 h 1114425"/>
                <a:gd name="connsiteX6" fmla="*/ 26194 w 409575"/>
                <a:gd name="connsiteY6" fmla="*/ 73819 h 1114425"/>
                <a:gd name="connsiteX7" fmla="*/ 7144 w 409575"/>
                <a:gd name="connsiteY7" fmla="*/ 47625 h 1114425"/>
                <a:gd name="connsiteX8" fmla="*/ 0 w 409575"/>
                <a:gd name="connsiteY8" fmla="*/ 33337 h 1114425"/>
                <a:gd name="connsiteX9" fmla="*/ 2382 w 409575"/>
                <a:gd name="connsiteY9" fmla="*/ 14287 h 1114425"/>
                <a:gd name="connsiteX10" fmla="*/ 21432 w 409575"/>
                <a:gd name="connsiteY10" fmla="*/ 2381 h 1114425"/>
                <a:gd name="connsiteX11" fmla="*/ 50007 w 409575"/>
                <a:gd name="connsiteY11" fmla="*/ 0 h 1114425"/>
                <a:gd name="connsiteX12" fmla="*/ 69057 w 409575"/>
                <a:gd name="connsiteY12" fmla="*/ 2381 h 1114425"/>
                <a:gd name="connsiteX13" fmla="*/ 102394 w 409575"/>
                <a:gd name="connsiteY13" fmla="*/ 11906 h 1114425"/>
                <a:gd name="connsiteX14" fmla="*/ 197644 w 409575"/>
                <a:gd name="connsiteY14" fmla="*/ 52387 h 1114425"/>
                <a:gd name="connsiteX15" fmla="*/ 273844 w 409575"/>
                <a:gd name="connsiteY15" fmla="*/ 88106 h 1114425"/>
                <a:gd name="connsiteX16" fmla="*/ 316707 w 409575"/>
                <a:gd name="connsiteY16" fmla="*/ 109537 h 1114425"/>
                <a:gd name="connsiteX17" fmla="*/ 342900 w 409575"/>
                <a:gd name="connsiteY17" fmla="*/ 221456 h 1114425"/>
                <a:gd name="connsiteX18" fmla="*/ 345282 w 409575"/>
                <a:gd name="connsiteY18" fmla="*/ 388144 h 1114425"/>
                <a:gd name="connsiteX19" fmla="*/ 347663 w 409575"/>
                <a:gd name="connsiteY19" fmla="*/ 509587 h 1114425"/>
                <a:gd name="connsiteX20" fmla="*/ 357188 w 409575"/>
                <a:gd name="connsiteY20" fmla="*/ 602456 h 1114425"/>
                <a:gd name="connsiteX21" fmla="*/ 369094 w 409575"/>
                <a:gd name="connsiteY21" fmla="*/ 709612 h 1114425"/>
                <a:gd name="connsiteX22" fmla="*/ 392907 w 409575"/>
                <a:gd name="connsiteY22" fmla="*/ 854869 h 1114425"/>
                <a:gd name="connsiteX23" fmla="*/ 407194 w 409575"/>
                <a:gd name="connsiteY23" fmla="*/ 931069 h 1114425"/>
                <a:gd name="connsiteX24" fmla="*/ 409575 w 409575"/>
                <a:gd name="connsiteY24" fmla="*/ 973931 h 1114425"/>
                <a:gd name="connsiteX25" fmla="*/ 402432 w 409575"/>
                <a:gd name="connsiteY25" fmla="*/ 1021556 h 1114425"/>
                <a:gd name="connsiteX26" fmla="*/ 392907 w 409575"/>
                <a:gd name="connsiteY26" fmla="*/ 1066800 h 1114425"/>
                <a:gd name="connsiteX27" fmla="*/ 378619 w 409575"/>
                <a:gd name="connsiteY27" fmla="*/ 1092994 h 1114425"/>
                <a:gd name="connsiteX28" fmla="*/ 352425 w 409575"/>
                <a:gd name="connsiteY28" fmla="*/ 1109662 h 1114425"/>
                <a:gd name="connsiteX29" fmla="*/ 328613 w 409575"/>
                <a:gd name="connsiteY29" fmla="*/ 1114425 h 1114425"/>
                <a:gd name="connsiteX30" fmla="*/ 304800 w 409575"/>
                <a:gd name="connsiteY30" fmla="*/ 1112044 h 1114425"/>
                <a:gd name="connsiteX31" fmla="*/ 276225 w 409575"/>
                <a:gd name="connsiteY31" fmla="*/ 1097756 h 1114425"/>
                <a:gd name="connsiteX32" fmla="*/ 245269 w 409575"/>
                <a:gd name="connsiteY32" fmla="*/ 1069181 h 1114425"/>
                <a:gd name="connsiteX33" fmla="*/ 204788 w 409575"/>
                <a:gd name="connsiteY33" fmla="*/ 1021556 h 1114425"/>
                <a:gd name="connsiteX34" fmla="*/ 176213 w 409575"/>
                <a:gd name="connsiteY34" fmla="*/ 973931 h 1114425"/>
                <a:gd name="connsiteX35" fmla="*/ 154782 w 409575"/>
                <a:gd name="connsiteY35" fmla="*/ 926306 h 1114425"/>
                <a:gd name="connsiteX36" fmla="*/ 147638 w 409575"/>
                <a:gd name="connsiteY36" fmla="*/ 885825 h 1114425"/>
                <a:gd name="connsiteX37" fmla="*/ 142875 w 409575"/>
                <a:gd name="connsiteY37" fmla="*/ 785812 h 1114425"/>
                <a:gd name="connsiteX38" fmla="*/ 142875 w 409575"/>
                <a:gd name="connsiteY38" fmla="*/ 65008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09575" h="1114425">
                  <a:moveTo>
                    <a:pt x="142875" y="650081"/>
                  </a:moveTo>
                  <a:lnTo>
                    <a:pt x="135732" y="409575"/>
                  </a:lnTo>
                  <a:lnTo>
                    <a:pt x="130969" y="321469"/>
                  </a:lnTo>
                  <a:lnTo>
                    <a:pt x="121444" y="264319"/>
                  </a:lnTo>
                  <a:lnTo>
                    <a:pt x="102394" y="202406"/>
                  </a:lnTo>
                  <a:lnTo>
                    <a:pt x="66675" y="133350"/>
                  </a:lnTo>
                  <a:lnTo>
                    <a:pt x="26194" y="73819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21432" y="2381"/>
                  </a:lnTo>
                  <a:lnTo>
                    <a:pt x="50007" y="0"/>
                  </a:lnTo>
                  <a:lnTo>
                    <a:pt x="69057" y="2381"/>
                  </a:lnTo>
                  <a:lnTo>
                    <a:pt x="102394" y="11906"/>
                  </a:lnTo>
                  <a:lnTo>
                    <a:pt x="197644" y="52387"/>
                  </a:lnTo>
                  <a:lnTo>
                    <a:pt x="273844" y="88106"/>
                  </a:lnTo>
                  <a:lnTo>
                    <a:pt x="316707" y="109537"/>
                  </a:lnTo>
                  <a:lnTo>
                    <a:pt x="342900" y="221456"/>
                  </a:lnTo>
                  <a:lnTo>
                    <a:pt x="345282" y="388144"/>
                  </a:lnTo>
                  <a:cubicBezTo>
                    <a:pt x="346076" y="428625"/>
                    <a:pt x="346869" y="469106"/>
                    <a:pt x="347663" y="509587"/>
                  </a:cubicBezTo>
                  <a:lnTo>
                    <a:pt x="357188" y="602456"/>
                  </a:lnTo>
                  <a:lnTo>
                    <a:pt x="369094" y="709612"/>
                  </a:lnTo>
                  <a:lnTo>
                    <a:pt x="392907" y="854869"/>
                  </a:lnTo>
                  <a:lnTo>
                    <a:pt x="407194" y="931069"/>
                  </a:lnTo>
                  <a:lnTo>
                    <a:pt x="409575" y="973931"/>
                  </a:lnTo>
                  <a:lnTo>
                    <a:pt x="402432" y="1021556"/>
                  </a:lnTo>
                  <a:lnTo>
                    <a:pt x="392907" y="1066800"/>
                  </a:lnTo>
                  <a:lnTo>
                    <a:pt x="378619" y="1092994"/>
                  </a:lnTo>
                  <a:lnTo>
                    <a:pt x="352425" y="1109662"/>
                  </a:lnTo>
                  <a:lnTo>
                    <a:pt x="328613" y="1114425"/>
                  </a:lnTo>
                  <a:lnTo>
                    <a:pt x="304800" y="1112044"/>
                  </a:lnTo>
                  <a:lnTo>
                    <a:pt x="276225" y="1097756"/>
                  </a:lnTo>
                  <a:lnTo>
                    <a:pt x="245269" y="1069181"/>
                  </a:lnTo>
                  <a:lnTo>
                    <a:pt x="204788" y="1021556"/>
                  </a:lnTo>
                  <a:lnTo>
                    <a:pt x="176213" y="973931"/>
                  </a:lnTo>
                  <a:lnTo>
                    <a:pt x="154782" y="926306"/>
                  </a:lnTo>
                  <a:lnTo>
                    <a:pt x="147638" y="885825"/>
                  </a:lnTo>
                  <a:lnTo>
                    <a:pt x="142875" y="785812"/>
                  </a:lnTo>
                  <a:lnTo>
                    <a:pt x="142875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AC05BAE2-9C6A-4B81-B436-2EF9A29E2D4C}"/>
                </a:ext>
              </a:extLst>
            </p:cNvPr>
            <p:cNvSpPr/>
            <p:nvPr/>
          </p:nvSpPr>
          <p:spPr>
            <a:xfrm>
              <a:off x="3897315" y="3725864"/>
              <a:ext cx="1085850" cy="1895475"/>
            </a:xfrm>
            <a:custGeom>
              <a:avLst/>
              <a:gdLst>
                <a:gd name="connsiteX0" fmla="*/ 792832 w 1086180"/>
                <a:gd name="connsiteY0" fmla="*/ 745263 h 1894870"/>
                <a:gd name="connsiteX1" fmla="*/ 652765 w 1086180"/>
                <a:gd name="connsiteY1" fmla="*/ 1054467 h 1894870"/>
                <a:gd name="connsiteX2" fmla="*/ 549697 w 1086180"/>
                <a:gd name="connsiteY2" fmla="*/ 1271175 h 1894870"/>
                <a:gd name="connsiteX3" fmla="*/ 462486 w 1086180"/>
                <a:gd name="connsiteY3" fmla="*/ 1458812 h 1894870"/>
                <a:gd name="connsiteX4" fmla="*/ 383202 w 1086180"/>
                <a:gd name="connsiteY4" fmla="*/ 1617378 h 1894870"/>
                <a:gd name="connsiteX5" fmla="*/ 346204 w 1086180"/>
                <a:gd name="connsiteY5" fmla="*/ 1694019 h 1894870"/>
                <a:gd name="connsiteX6" fmla="*/ 327704 w 1086180"/>
                <a:gd name="connsiteY6" fmla="*/ 1728375 h 1894870"/>
                <a:gd name="connsiteX7" fmla="*/ 311847 w 1086180"/>
                <a:gd name="connsiteY7" fmla="*/ 1749517 h 1894870"/>
                <a:gd name="connsiteX8" fmla="*/ 301276 w 1086180"/>
                <a:gd name="connsiteY8" fmla="*/ 1789159 h 1894870"/>
                <a:gd name="connsiteX9" fmla="*/ 285420 w 1086180"/>
                <a:gd name="connsiteY9" fmla="*/ 1894870 h 1894870"/>
                <a:gd name="connsiteX10" fmla="*/ 0 w 1086180"/>
                <a:gd name="connsiteY10" fmla="*/ 1516953 h 1894870"/>
                <a:gd name="connsiteX11" fmla="*/ 68712 w 1086180"/>
                <a:gd name="connsiteY11" fmla="*/ 1514310 h 1894870"/>
                <a:gd name="connsiteX12" fmla="*/ 108354 w 1086180"/>
                <a:gd name="connsiteY12" fmla="*/ 1506382 h 1894870"/>
                <a:gd name="connsiteX13" fmla="*/ 137424 w 1086180"/>
                <a:gd name="connsiteY13" fmla="*/ 1493168 h 1894870"/>
                <a:gd name="connsiteX14" fmla="*/ 177066 w 1086180"/>
                <a:gd name="connsiteY14" fmla="*/ 1458812 h 1894870"/>
                <a:gd name="connsiteX15" fmla="*/ 280134 w 1086180"/>
                <a:gd name="connsiteY15" fmla="*/ 1321387 h 1894870"/>
                <a:gd name="connsiteX16" fmla="*/ 417558 w 1086180"/>
                <a:gd name="connsiteY16" fmla="*/ 1115251 h 1894870"/>
                <a:gd name="connsiteX17" fmla="*/ 591982 w 1086180"/>
                <a:gd name="connsiteY17" fmla="*/ 819260 h 1894870"/>
                <a:gd name="connsiteX18" fmla="*/ 742620 w 1086180"/>
                <a:gd name="connsiteY18" fmla="*/ 549697 h 1894870"/>
                <a:gd name="connsiteX19" fmla="*/ 850974 w 1086180"/>
                <a:gd name="connsiteY19" fmla="*/ 351489 h 1894870"/>
                <a:gd name="connsiteX20" fmla="*/ 961970 w 1086180"/>
                <a:gd name="connsiteY20" fmla="*/ 142710 h 1894870"/>
                <a:gd name="connsiteX21" fmla="*/ 1022754 w 1086180"/>
                <a:gd name="connsiteY21" fmla="*/ 31713 h 1894870"/>
                <a:gd name="connsiteX22" fmla="*/ 1038611 w 1086180"/>
                <a:gd name="connsiteY22" fmla="*/ 7928 h 1894870"/>
                <a:gd name="connsiteX23" fmla="*/ 1059753 w 1086180"/>
                <a:gd name="connsiteY23" fmla="*/ 0 h 1894870"/>
                <a:gd name="connsiteX24" fmla="*/ 1075609 w 1086180"/>
                <a:gd name="connsiteY24" fmla="*/ 0 h 1894870"/>
                <a:gd name="connsiteX25" fmla="*/ 1083538 w 1086180"/>
                <a:gd name="connsiteY25" fmla="*/ 7928 h 1894870"/>
                <a:gd name="connsiteX26" fmla="*/ 1086180 w 1086180"/>
                <a:gd name="connsiteY26" fmla="*/ 31713 h 1894870"/>
                <a:gd name="connsiteX27" fmla="*/ 1057110 w 1086180"/>
                <a:gd name="connsiteY27" fmla="*/ 118925 h 1894870"/>
                <a:gd name="connsiteX28" fmla="*/ 961970 w 1086180"/>
                <a:gd name="connsiteY28" fmla="*/ 362060 h 1894870"/>
                <a:gd name="connsiteX29" fmla="*/ 792832 w 1086180"/>
                <a:gd name="connsiteY29" fmla="*/ 745263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6180" h="1894870">
                  <a:moveTo>
                    <a:pt x="792832" y="745263"/>
                  </a:moveTo>
                  <a:lnTo>
                    <a:pt x="652765" y="1054467"/>
                  </a:lnTo>
                  <a:lnTo>
                    <a:pt x="549697" y="1271175"/>
                  </a:lnTo>
                  <a:lnTo>
                    <a:pt x="462486" y="1458812"/>
                  </a:lnTo>
                  <a:lnTo>
                    <a:pt x="383202" y="1617378"/>
                  </a:lnTo>
                  <a:lnTo>
                    <a:pt x="346204" y="1694019"/>
                  </a:lnTo>
                  <a:lnTo>
                    <a:pt x="327704" y="1728375"/>
                  </a:lnTo>
                  <a:lnTo>
                    <a:pt x="311847" y="1749517"/>
                  </a:lnTo>
                  <a:lnTo>
                    <a:pt x="301276" y="1789159"/>
                  </a:lnTo>
                  <a:lnTo>
                    <a:pt x="285420" y="1894870"/>
                  </a:lnTo>
                  <a:lnTo>
                    <a:pt x="0" y="1516953"/>
                  </a:lnTo>
                  <a:lnTo>
                    <a:pt x="68712" y="1514310"/>
                  </a:lnTo>
                  <a:lnTo>
                    <a:pt x="108354" y="1506382"/>
                  </a:lnTo>
                  <a:lnTo>
                    <a:pt x="137424" y="1493168"/>
                  </a:lnTo>
                  <a:lnTo>
                    <a:pt x="177066" y="1458812"/>
                  </a:lnTo>
                  <a:lnTo>
                    <a:pt x="280134" y="1321387"/>
                  </a:lnTo>
                  <a:lnTo>
                    <a:pt x="417558" y="1115251"/>
                  </a:lnTo>
                  <a:lnTo>
                    <a:pt x="591982" y="819260"/>
                  </a:lnTo>
                  <a:lnTo>
                    <a:pt x="742620" y="549697"/>
                  </a:lnTo>
                  <a:lnTo>
                    <a:pt x="850974" y="351489"/>
                  </a:lnTo>
                  <a:lnTo>
                    <a:pt x="961970" y="142710"/>
                  </a:lnTo>
                  <a:lnTo>
                    <a:pt x="1022754" y="31713"/>
                  </a:lnTo>
                  <a:lnTo>
                    <a:pt x="1038611" y="7928"/>
                  </a:lnTo>
                  <a:lnTo>
                    <a:pt x="1059753" y="0"/>
                  </a:lnTo>
                  <a:lnTo>
                    <a:pt x="1075609" y="0"/>
                  </a:lnTo>
                  <a:lnTo>
                    <a:pt x="1083538" y="7928"/>
                  </a:lnTo>
                  <a:lnTo>
                    <a:pt x="1086180" y="31713"/>
                  </a:lnTo>
                  <a:lnTo>
                    <a:pt x="1057110" y="118925"/>
                  </a:lnTo>
                  <a:lnTo>
                    <a:pt x="961970" y="362060"/>
                  </a:lnTo>
                  <a:lnTo>
                    <a:pt x="792832" y="74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5E51B2D-CF3C-4B5E-8E6F-1B55F6BFA503}"/>
                </a:ext>
              </a:extLst>
            </p:cNvPr>
            <p:cNvSpPr/>
            <p:nvPr/>
          </p:nvSpPr>
          <p:spPr>
            <a:xfrm rot="16200000">
              <a:off x="3516315" y="3597276"/>
              <a:ext cx="3030538" cy="865187"/>
            </a:xfrm>
            <a:custGeom>
              <a:avLst/>
              <a:gdLst>
                <a:gd name="connsiteX0" fmla="*/ 1882892 w 3031687"/>
                <a:gd name="connsiteY0" fmla="*/ 844854 h 865460"/>
                <a:gd name="connsiteX1" fmla="*/ 1645920 w 3031687"/>
                <a:gd name="connsiteY1" fmla="*/ 816520 h 865460"/>
                <a:gd name="connsiteX2" fmla="*/ 1506829 w 3031687"/>
                <a:gd name="connsiteY2" fmla="*/ 793338 h 865460"/>
                <a:gd name="connsiteX3" fmla="*/ 1372888 w 3031687"/>
                <a:gd name="connsiteY3" fmla="*/ 765005 h 865460"/>
                <a:gd name="connsiteX4" fmla="*/ 1226069 w 3031687"/>
                <a:gd name="connsiteY4" fmla="*/ 731520 h 865460"/>
                <a:gd name="connsiteX5" fmla="*/ 1141069 w 3031687"/>
                <a:gd name="connsiteY5" fmla="*/ 705762 h 865460"/>
                <a:gd name="connsiteX6" fmla="*/ 999401 w 3031687"/>
                <a:gd name="connsiteY6" fmla="*/ 659398 h 865460"/>
                <a:gd name="connsiteX7" fmla="*/ 878340 w 3031687"/>
                <a:gd name="connsiteY7" fmla="*/ 607882 h 865460"/>
                <a:gd name="connsiteX8" fmla="*/ 765005 w 3031687"/>
                <a:gd name="connsiteY8" fmla="*/ 553791 h 865460"/>
                <a:gd name="connsiteX9" fmla="*/ 623338 w 3031687"/>
                <a:gd name="connsiteY9" fmla="*/ 476518 h 865460"/>
                <a:gd name="connsiteX10" fmla="*/ 440458 w 3031687"/>
                <a:gd name="connsiteY10" fmla="*/ 363184 h 865460"/>
                <a:gd name="connsiteX11" fmla="*/ 270457 w 3031687"/>
                <a:gd name="connsiteY11" fmla="*/ 249850 h 865460"/>
                <a:gd name="connsiteX12" fmla="*/ 105607 w 3031687"/>
                <a:gd name="connsiteY12" fmla="*/ 133940 h 865460"/>
                <a:gd name="connsiteX13" fmla="*/ 20607 w 3031687"/>
                <a:gd name="connsiteY13" fmla="*/ 69545 h 865460"/>
                <a:gd name="connsiteX14" fmla="*/ 7728 w 3031687"/>
                <a:gd name="connsiteY14" fmla="*/ 56667 h 865460"/>
                <a:gd name="connsiteX15" fmla="*/ 0 w 3031687"/>
                <a:gd name="connsiteY15" fmla="*/ 36060 h 865460"/>
                <a:gd name="connsiteX16" fmla="*/ 0 w 3031687"/>
                <a:gd name="connsiteY16" fmla="*/ 15454 h 865460"/>
                <a:gd name="connsiteX17" fmla="*/ 5152 w 3031687"/>
                <a:gd name="connsiteY17" fmla="*/ 2575 h 865460"/>
                <a:gd name="connsiteX18" fmla="*/ 18031 w 3031687"/>
                <a:gd name="connsiteY18" fmla="*/ 0 h 865460"/>
                <a:gd name="connsiteX19" fmla="*/ 56667 w 3031687"/>
                <a:gd name="connsiteY19" fmla="*/ 7727 h 865460"/>
                <a:gd name="connsiteX20" fmla="*/ 154547 w 3031687"/>
                <a:gd name="connsiteY20" fmla="*/ 64394 h 865460"/>
                <a:gd name="connsiteX21" fmla="*/ 229244 w 3031687"/>
                <a:gd name="connsiteY21" fmla="*/ 105606 h 865460"/>
                <a:gd name="connsiteX22" fmla="*/ 340003 w 3031687"/>
                <a:gd name="connsiteY22" fmla="*/ 162273 h 865460"/>
                <a:gd name="connsiteX23" fmla="*/ 515155 w 3031687"/>
                <a:gd name="connsiteY23" fmla="*/ 247274 h 865460"/>
                <a:gd name="connsiteX24" fmla="*/ 636217 w 3031687"/>
                <a:gd name="connsiteY24" fmla="*/ 301365 h 865460"/>
                <a:gd name="connsiteX25" fmla="*/ 765005 w 3031687"/>
                <a:gd name="connsiteY25" fmla="*/ 355456 h 865460"/>
                <a:gd name="connsiteX26" fmla="*/ 901522 w 3031687"/>
                <a:gd name="connsiteY26" fmla="*/ 406972 h 865460"/>
                <a:gd name="connsiteX27" fmla="*/ 1038038 w 3031687"/>
                <a:gd name="connsiteY27" fmla="*/ 453336 h 865460"/>
                <a:gd name="connsiteX28" fmla="*/ 1141069 w 3031687"/>
                <a:gd name="connsiteY28" fmla="*/ 484245 h 865460"/>
                <a:gd name="connsiteX29" fmla="*/ 1249251 w 3031687"/>
                <a:gd name="connsiteY29" fmla="*/ 510003 h 865460"/>
                <a:gd name="connsiteX30" fmla="*/ 1372888 w 3031687"/>
                <a:gd name="connsiteY30" fmla="*/ 535761 h 865460"/>
                <a:gd name="connsiteX31" fmla="*/ 1499101 w 3031687"/>
                <a:gd name="connsiteY31" fmla="*/ 558943 h 865460"/>
                <a:gd name="connsiteX32" fmla="*/ 1707739 w 3031687"/>
                <a:gd name="connsiteY32" fmla="*/ 584700 h 865460"/>
                <a:gd name="connsiteX33" fmla="*/ 1913801 w 3031687"/>
                <a:gd name="connsiteY33" fmla="*/ 602731 h 865460"/>
                <a:gd name="connsiteX34" fmla="*/ 2150772 w 3031687"/>
                <a:gd name="connsiteY34" fmla="*/ 615610 h 865460"/>
                <a:gd name="connsiteX35" fmla="*/ 2462441 w 3031687"/>
                <a:gd name="connsiteY35" fmla="*/ 623337 h 865460"/>
                <a:gd name="connsiteX36" fmla="*/ 2604109 w 3031687"/>
                <a:gd name="connsiteY36" fmla="*/ 620761 h 865460"/>
                <a:gd name="connsiteX37" fmla="*/ 2650473 w 3031687"/>
                <a:gd name="connsiteY37" fmla="*/ 615610 h 865460"/>
                <a:gd name="connsiteX38" fmla="*/ 2709715 w 3031687"/>
                <a:gd name="connsiteY38" fmla="*/ 600155 h 865460"/>
                <a:gd name="connsiteX39" fmla="*/ 2771534 w 3031687"/>
                <a:gd name="connsiteY39" fmla="*/ 579549 h 865460"/>
                <a:gd name="connsiteX40" fmla="*/ 2823049 w 3031687"/>
                <a:gd name="connsiteY40" fmla="*/ 551215 h 865460"/>
                <a:gd name="connsiteX41" fmla="*/ 2887444 w 3031687"/>
                <a:gd name="connsiteY41" fmla="*/ 512579 h 865460"/>
                <a:gd name="connsiteX42" fmla="*/ 2933808 w 3031687"/>
                <a:gd name="connsiteY42" fmla="*/ 471366 h 865460"/>
                <a:gd name="connsiteX43" fmla="*/ 2959565 w 3031687"/>
                <a:gd name="connsiteY43" fmla="*/ 445609 h 865460"/>
                <a:gd name="connsiteX44" fmla="*/ 2980172 w 3031687"/>
                <a:gd name="connsiteY44" fmla="*/ 437881 h 865460"/>
                <a:gd name="connsiteX45" fmla="*/ 2998202 w 3031687"/>
                <a:gd name="connsiteY45" fmla="*/ 437881 h 865460"/>
                <a:gd name="connsiteX46" fmla="*/ 3011081 w 3031687"/>
                <a:gd name="connsiteY46" fmla="*/ 440457 h 865460"/>
                <a:gd name="connsiteX47" fmla="*/ 3026536 w 3031687"/>
                <a:gd name="connsiteY47" fmla="*/ 455912 h 865460"/>
                <a:gd name="connsiteX48" fmla="*/ 3031687 w 3031687"/>
                <a:gd name="connsiteY48" fmla="*/ 481669 h 865460"/>
                <a:gd name="connsiteX49" fmla="*/ 3031687 w 3031687"/>
                <a:gd name="connsiteY49" fmla="*/ 515154 h 865460"/>
                <a:gd name="connsiteX50" fmla="*/ 3026536 w 3031687"/>
                <a:gd name="connsiteY50" fmla="*/ 556367 h 865460"/>
                <a:gd name="connsiteX51" fmla="*/ 3013657 w 3031687"/>
                <a:gd name="connsiteY51" fmla="*/ 597579 h 865460"/>
                <a:gd name="connsiteX52" fmla="*/ 2990475 w 3031687"/>
                <a:gd name="connsiteY52" fmla="*/ 654246 h 865460"/>
                <a:gd name="connsiteX53" fmla="*/ 2956990 w 3031687"/>
                <a:gd name="connsiteY53" fmla="*/ 721216 h 865460"/>
                <a:gd name="connsiteX54" fmla="*/ 2913202 w 3031687"/>
                <a:gd name="connsiteY54" fmla="*/ 790762 h 865460"/>
                <a:gd name="connsiteX55" fmla="*/ 2859110 w 3031687"/>
                <a:gd name="connsiteY55" fmla="*/ 862884 h 865460"/>
                <a:gd name="connsiteX56" fmla="*/ 2699412 w 3031687"/>
                <a:gd name="connsiteY56" fmla="*/ 862884 h 865460"/>
                <a:gd name="connsiteX57" fmla="*/ 2483047 w 3031687"/>
                <a:gd name="connsiteY57" fmla="*/ 865460 h 865460"/>
                <a:gd name="connsiteX58" fmla="*/ 2258955 w 3031687"/>
                <a:gd name="connsiteY58" fmla="*/ 860308 h 865460"/>
                <a:gd name="connsiteX59" fmla="*/ 2122439 w 3031687"/>
                <a:gd name="connsiteY59" fmla="*/ 857732 h 865460"/>
                <a:gd name="connsiteX60" fmla="*/ 1882892 w 3031687"/>
                <a:gd name="connsiteY60" fmla="*/ 844854 h 86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31687" h="865460">
                  <a:moveTo>
                    <a:pt x="1882892" y="844854"/>
                  </a:moveTo>
                  <a:lnTo>
                    <a:pt x="1645920" y="816520"/>
                  </a:lnTo>
                  <a:lnTo>
                    <a:pt x="1506829" y="793338"/>
                  </a:lnTo>
                  <a:lnTo>
                    <a:pt x="1372888" y="765005"/>
                  </a:lnTo>
                  <a:lnTo>
                    <a:pt x="1226069" y="731520"/>
                  </a:lnTo>
                  <a:lnTo>
                    <a:pt x="1141069" y="705762"/>
                  </a:lnTo>
                  <a:lnTo>
                    <a:pt x="999401" y="659398"/>
                  </a:lnTo>
                  <a:lnTo>
                    <a:pt x="878340" y="607882"/>
                  </a:lnTo>
                  <a:lnTo>
                    <a:pt x="765005" y="553791"/>
                  </a:lnTo>
                  <a:lnTo>
                    <a:pt x="623338" y="476518"/>
                  </a:lnTo>
                  <a:lnTo>
                    <a:pt x="440458" y="363184"/>
                  </a:lnTo>
                  <a:lnTo>
                    <a:pt x="270457" y="249850"/>
                  </a:lnTo>
                  <a:lnTo>
                    <a:pt x="105607" y="133940"/>
                  </a:lnTo>
                  <a:lnTo>
                    <a:pt x="20607" y="69545"/>
                  </a:lnTo>
                  <a:lnTo>
                    <a:pt x="7728" y="56667"/>
                  </a:lnTo>
                  <a:lnTo>
                    <a:pt x="0" y="36060"/>
                  </a:lnTo>
                  <a:lnTo>
                    <a:pt x="0" y="15454"/>
                  </a:lnTo>
                  <a:lnTo>
                    <a:pt x="5152" y="2575"/>
                  </a:lnTo>
                  <a:lnTo>
                    <a:pt x="18031" y="0"/>
                  </a:lnTo>
                  <a:lnTo>
                    <a:pt x="56667" y="7727"/>
                  </a:lnTo>
                  <a:lnTo>
                    <a:pt x="154547" y="64394"/>
                  </a:lnTo>
                  <a:lnTo>
                    <a:pt x="229244" y="105606"/>
                  </a:lnTo>
                  <a:lnTo>
                    <a:pt x="340003" y="162273"/>
                  </a:lnTo>
                  <a:lnTo>
                    <a:pt x="515155" y="247274"/>
                  </a:lnTo>
                  <a:lnTo>
                    <a:pt x="636217" y="301365"/>
                  </a:lnTo>
                  <a:lnTo>
                    <a:pt x="765005" y="355456"/>
                  </a:lnTo>
                  <a:lnTo>
                    <a:pt x="901522" y="406972"/>
                  </a:lnTo>
                  <a:lnTo>
                    <a:pt x="1038038" y="453336"/>
                  </a:lnTo>
                  <a:lnTo>
                    <a:pt x="1141069" y="484245"/>
                  </a:lnTo>
                  <a:lnTo>
                    <a:pt x="1249251" y="510003"/>
                  </a:lnTo>
                  <a:lnTo>
                    <a:pt x="1372888" y="535761"/>
                  </a:lnTo>
                  <a:lnTo>
                    <a:pt x="1499101" y="558943"/>
                  </a:lnTo>
                  <a:lnTo>
                    <a:pt x="1707739" y="584700"/>
                  </a:lnTo>
                  <a:lnTo>
                    <a:pt x="1913801" y="602731"/>
                  </a:lnTo>
                  <a:lnTo>
                    <a:pt x="2150772" y="615610"/>
                  </a:lnTo>
                  <a:lnTo>
                    <a:pt x="2462441" y="623337"/>
                  </a:lnTo>
                  <a:lnTo>
                    <a:pt x="2604109" y="620761"/>
                  </a:lnTo>
                  <a:lnTo>
                    <a:pt x="2650473" y="615610"/>
                  </a:lnTo>
                  <a:lnTo>
                    <a:pt x="2709715" y="600155"/>
                  </a:lnTo>
                  <a:lnTo>
                    <a:pt x="2771534" y="579549"/>
                  </a:lnTo>
                  <a:lnTo>
                    <a:pt x="2823049" y="551215"/>
                  </a:lnTo>
                  <a:lnTo>
                    <a:pt x="2887444" y="512579"/>
                  </a:lnTo>
                  <a:lnTo>
                    <a:pt x="2933808" y="471366"/>
                  </a:lnTo>
                  <a:lnTo>
                    <a:pt x="2959565" y="445609"/>
                  </a:lnTo>
                  <a:lnTo>
                    <a:pt x="2980172" y="437881"/>
                  </a:lnTo>
                  <a:lnTo>
                    <a:pt x="2998202" y="437881"/>
                  </a:lnTo>
                  <a:lnTo>
                    <a:pt x="3011081" y="440457"/>
                  </a:lnTo>
                  <a:lnTo>
                    <a:pt x="3026536" y="455912"/>
                  </a:lnTo>
                  <a:lnTo>
                    <a:pt x="3031687" y="481669"/>
                  </a:lnTo>
                  <a:lnTo>
                    <a:pt x="3031687" y="515154"/>
                  </a:lnTo>
                  <a:lnTo>
                    <a:pt x="3026536" y="556367"/>
                  </a:lnTo>
                  <a:lnTo>
                    <a:pt x="3013657" y="597579"/>
                  </a:lnTo>
                  <a:lnTo>
                    <a:pt x="2990475" y="654246"/>
                  </a:lnTo>
                  <a:lnTo>
                    <a:pt x="2956990" y="721216"/>
                  </a:lnTo>
                  <a:lnTo>
                    <a:pt x="2913202" y="790762"/>
                  </a:lnTo>
                  <a:lnTo>
                    <a:pt x="2859110" y="862884"/>
                  </a:lnTo>
                  <a:lnTo>
                    <a:pt x="2699412" y="862884"/>
                  </a:lnTo>
                  <a:lnTo>
                    <a:pt x="2483047" y="865460"/>
                  </a:lnTo>
                  <a:lnTo>
                    <a:pt x="2258955" y="860308"/>
                  </a:lnTo>
                  <a:lnTo>
                    <a:pt x="2122439" y="857732"/>
                  </a:lnTo>
                  <a:lnTo>
                    <a:pt x="1882892" y="8448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60A8BD19-26B8-47B3-B94F-C4F9C98F155C}"/>
                </a:ext>
              </a:extLst>
            </p:cNvPr>
            <p:cNvSpPr/>
            <p:nvPr/>
          </p:nvSpPr>
          <p:spPr>
            <a:xfrm>
              <a:off x="5324475" y="2265363"/>
              <a:ext cx="2641600" cy="601662"/>
            </a:xfrm>
            <a:custGeom>
              <a:avLst/>
              <a:gdLst>
                <a:gd name="connsiteX0" fmla="*/ 988219 w 2640806"/>
                <a:gd name="connsiteY0" fmla="*/ 435769 h 602456"/>
                <a:gd name="connsiteX1" fmla="*/ 488156 w 2640806"/>
                <a:gd name="connsiteY1" fmla="*/ 521494 h 602456"/>
                <a:gd name="connsiteX2" fmla="*/ 66675 w 2640806"/>
                <a:gd name="connsiteY2" fmla="*/ 602456 h 602456"/>
                <a:gd name="connsiteX3" fmla="*/ 0 w 2640806"/>
                <a:gd name="connsiteY3" fmla="*/ 414337 h 602456"/>
                <a:gd name="connsiteX4" fmla="*/ 140494 w 2640806"/>
                <a:gd name="connsiteY4" fmla="*/ 402431 h 602456"/>
                <a:gd name="connsiteX5" fmla="*/ 478631 w 2640806"/>
                <a:gd name="connsiteY5" fmla="*/ 357187 h 602456"/>
                <a:gd name="connsiteX6" fmla="*/ 945356 w 2640806"/>
                <a:gd name="connsiteY6" fmla="*/ 290512 h 602456"/>
                <a:gd name="connsiteX7" fmla="*/ 1347788 w 2640806"/>
                <a:gd name="connsiteY7" fmla="*/ 223837 h 602456"/>
                <a:gd name="connsiteX8" fmla="*/ 1535906 w 2640806"/>
                <a:gd name="connsiteY8" fmla="*/ 188119 h 602456"/>
                <a:gd name="connsiteX9" fmla="*/ 1690688 w 2640806"/>
                <a:gd name="connsiteY9" fmla="*/ 164306 h 602456"/>
                <a:gd name="connsiteX10" fmla="*/ 1790700 w 2640806"/>
                <a:gd name="connsiteY10" fmla="*/ 147637 h 602456"/>
                <a:gd name="connsiteX11" fmla="*/ 1897856 w 2640806"/>
                <a:gd name="connsiteY11" fmla="*/ 128587 h 602456"/>
                <a:gd name="connsiteX12" fmla="*/ 1964531 w 2640806"/>
                <a:gd name="connsiteY12" fmla="*/ 116681 h 602456"/>
                <a:gd name="connsiteX13" fmla="*/ 2009775 w 2640806"/>
                <a:gd name="connsiteY13" fmla="*/ 102394 h 602456"/>
                <a:gd name="connsiteX14" fmla="*/ 2062163 w 2640806"/>
                <a:gd name="connsiteY14" fmla="*/ 83344 h 602456"/>
                <a:gd name="connsiteX15" fmla="*/ 2150269 w 2640806"/>
                <a:gd name="connsiteY15" fmla="*/ 42862 h 602456"/>
                <a:gd name="connsiteX16" fmla="*/ 2221706 w 2640806"/>
                <a:gd name="connsiteY16" fmla="*/ 0 h 602456"/>
                <a:gd name="connsiteX17" fmla="*/ 2252663 w 2640806"/>
                <a:gd name="connsiteY17" fmla="*/ 0 h 602456"/>
                <a:gd name="connsiteX18" fmla="*/ 2305050 w 2640806"/>
                <a:gd name="connsiteY18" fmla="*/ 7144 h 602456"/>
                <a:gd name="connsiteX19" fmla="*/ 2383631 w 2640806"/>
                <a:gd name="connsiteY19" fmla="*/ 26194 h 602456"/>
                <a:gd name="connsiteX20" fmla="*/ 2478881 w 2640806"/>
                <a:gd name="connsiteY20" fmla="*/ 54769 h 602456"/>
                <a:gd name="connsiteX21" fmla="*/ 2543175 w 2640806"/>
                <a:gd name="connsiteY21" fmla="*/ 76200 h 602456"/>
                <a:gd name="connsiteX22" fmla="*/ 2581275 w 2640806"/>
                <a:gd name="connsiteY22" fmla="*/ 95250 h 602456"/>
                <a:gd name="connsiteX23" fmla="*/ 2602706 w 2640806"/>
                <a:gd name="connsiteY23" fmla="*/ 109537 h 602456"/>
                <a:gd name="connsiteX24" fmla="*/ 2626519 w 2640806"/>
                <a:gd name="connsiteY24" fmla="*/ 128587 h 602456"/>
                <a:gd name="connsiteX25" fmla="*/ 2638425 w 2640806"/>
                <a:gd name="connsiteY25" fmla="*/ 152400 h 602456"/>
                <a:gd name="connsiteX26" fmla="*/ 2640806 w 2640806"/>
                <a:gd name="connsiteY26" fmla="*/ 166687 h 602456"/>
                <a:gd name="connsiteX27" fmla="*/ 2633663 w 2640806"/>
                <a:gd name="connsiteY27" fmla="*/ 195262 h 602456"/>
                <a:gd name="connsiteX28" fmla="*/ 2614613 w 2640806"/>
                <a:gd name="connsiteY28" fmla="*/ 214312 h 602456"/>
                <a:gd name="connsiteX29" fmla="*/ 2581275 w 2640806"/>
                <a:gd name="connsiteY29" fmla="*/ 242887 h 602456"/>
                <a:gd name="connsiteX30" fmla="*/ 2528888 w 2640806"/>
                <a:gd name="connsiteY30" fmla="*/ 271462 h 602456"/>
                <a:gd name="connsiteX31" fmla="*/ 2359819 w 2640806"/>
                <a:gd name="connsiteY31" fmla="*/ 280987 h 602456"/>
                <a:gd name="connsiteX32" fmla="*/ 2016919 w 2640806"/>
                <a:gd name="connsiteY32" fmla="*/ 314325 h 602456"/>
                <a:gd name="connsiteX33" fmla="*/ 1554956 w 2640806"/>
                <a:gd name="connsiteY33" fmla="*/ 366712 h 602456"/>
                <a:gd name="connsiteX34" fmla="*/ 1373981 w 2640806"/>
                <a:gd name="connsiteY34" fmla="*/ 381000 h 602456"/>
                <a:gd name="connsiteX35" fmla="*/ 988219 w 2640806"/>
                <a:gd name="connsiteY35" fmla="*/ 43576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40806" h="602456">
                  <a:moveTo>
                    <a:pt x="988219" y="435769"/>
                  </a:moveTo>
                  <a:lnTo>
                    <a:pt x="488156" y="521494"/>
                  </a:lnTo>
                  <a:lnTo>
                    <a:pt x="66675" y="602456"/>
                  </a:lnTo>
                  <a:lnTo>
                    <a:pt x="0" y="414337"/>
                  </a:lnTo>
                  <a:lnTo>
                    <a:pt x="140494" y="402431"/>
                  </a:lnTo>
                  <a:lnTo>
                    <a:pt x="478631" y="357187"/>
                  </a:lnTo>
                  <a:lnTo>
                    <a:pt x="945356" y="290512"/>
                  </a:lnTo>
                  <a:lnTo>
                    <a:pt x="1347788" y="223837"/>
                  </a:lnTo>
                  <a:lnTo>
                    <a:pt x="1535906" y="188119"/>
                  </a:lnTo>
                  <a:lnTo>
                    <a:pt x="1690688" y="164306"/>
                  </a:lnTo>
                  <a:lnTo>
                    <a:pt x="1790700" y="147637"/>
                  </a:lnTo>
                  <a:lnTo>
                    <a:pt x="1897856" y="128587"/>
                  </a:lnTo>
                  <a:lnTo>
                    <a:pt x="1964531" y="116681"/>
                  </a:lnTo>
                  <a:lnTo>
                    <a:pt x="2009775" y="102394"/>
                  </a:lnTo>
                  <a:lnTo>
                    <a:pt x="2062163" y="83344"/>
                  </a:lnTo>
                  <a:lnTo>
                    <a:pt x="2150269" y="42862"/>
                  </a:lnTo>
                  <a:lnTo>
                    <a:pt x="2221706" y="0"/>
                  </a:lnTo>
                  <a:lnTo>
                    <a:pt x="2252663" y="0"/>
                  </a:lnTo>
                  <a:lnTo>
                    <a:pt x="2305050" y="7144"/>
                  </a:lnTo>
                  <a:lnTo>
                    <a:pt x="2383631" y="26194"/>
                  </a:lnTo>
                  <a:lnTo>
                    <a:pt x="2478881" y="54769"/>
                  </a:lnTo>
                  <a:lnTo>
                    <a:pt x="2543175" y="76200"/>
                  </a:lnTo>
                  <a:lnTo>
                    <a:pt x="2581275" y="95250"/>
                  </a:lnTo>
                  <a:lnTo>
                    <a:pt x="2602706" y="109537"/>
                  </a:lnTo>
                  <a:lnTo>
                    <a:pt x="2626519" y="128587"/>
                  </a:lnTo>
                  <a:lnTo>
                    <a:pt x="2638425" y="152400"/>
                  </a:lnTo>
                  <a:lnTo>
                    <a:pt x="2640806" y="166687"/>
                  </a:lnTo>
                  <a:lnTo>
                    <a:pt x="2633663" y="195262"/>
                  </a:lnTo>
                  <a:lnTo>
                    <a:pt x="2614613" y="214312"/>
                  </a:lnTo>
                  <a:lnTo>
                    <a:pt x="2581275" y="242887"/>
                  </a:lnTo>
                  <a:lnTo>
                    <a:pt x="2528888" y="271462"/>
                  </a:lnTo>
                  <a:lnTo>
                    <a:pt x="2359819" y="280987"/>
                  </a:lnTo>
                  <a:lnTo>
                    <a:pt x="2016919" y="314325"/>
                  </a:lnTo>
                  <a:lnTo>
                    <a:pt x="1554956" y="366712"/>
                  </a:lnTo>
                  <a:lnTo>
                    <a:pt x="1373981" y="381000"/>
                  </a:lnTo>
                  <a:lnTo>
                    <a:pt x="988219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285C18AB-BC2A-4EDA-B7E2-14FDD0D95D12}"/>
                </a:ext>
              </a:extLst>
            </p:cNvPr>
            <p:cNvSpPr/>
            <p:nvPr/>
          </p:nvSpPr>
          <p:spPr>
            <a:xfrm>
              <a:off x="5489576" y="3248025"/>
              <a:ext cx="1247775" cy="338138"/>
            </a:xfrm>
            <a:custGeom>
              <a:avLst/>
              <a:gdLst>
                <a:gd name="connsiteX0" fmla="*/ 764382 w 1247775"/>
                <a:gd name="connsiteY0" fmla="*/ 266700 h 338138"/>
                <a:gd name="connsiteX1" fmla="*/ 497682 w 1247775"/>
                <a:gd name="connsiteY1" fmla="*/ 309563 h 338138"/>
                <a:gd name="connsiteX2" fmla="*/ 357188 w 1247775"/>
                <a:gd name="connsiteY2" fmla="*/ 338138 h 338138"/>
                <a:gd name="connsiteX3" fmla="*/ 328613 w 1247775"/>
                <a:gd name="connsiteY3" fmla="*/ 335756 h 338138"/>
                <a:gd name="connsiteX4" fmla="*/ 271463 w 1247775"/>
                <a:gd name="connsiteY4" fmla="*/ 326231 h 338138"/>
                <a:gd name="connsiteX5" fmla="*/ 214313 w 1247775"/>
                <a:gd name="connsiteY5" fmla="*/ 307181 h 338138"/>
                <a:gd name="connsiteX6" fmla="*/ 171450 w 1247775"/>
                <a:gd name="connsiteY6" fmla="*/ 288131 h 338138"/>
                <a:gd name="connsiteX7" fmla="*/ 128588 w 1247775"/>
                <a:gd name="connsiteY7" fmla="*/ 261938 h 338138"/>
                <a:gd name="connsiteX8" fmla="*/ 90488 w 1247775"/>
                <a:gd name="connsiteY8" fmla="*/ 228600 h 338138"/>
                <a:gd name="connsiteX9" fmla="*/ 57150 w 1247775"/>
                <a:gd name="connsiteY9" fmla="*/ 192881 h 338138"/>
                <a:gd name="connsiteX10" fmla="*/ 21432 w 1247775"/>
                <a:gd name="connsiteY10" fmla="*/ 147638 h 338138"/>
                <a:gd name="connsiteX11" fmla="*/ 4763 w 1247775"/>
                <a:gd name="connsiteY11" fmla="*/ 119063 h 338138"/>
                <a:gd name="connsiteX12" fmla="*/ 0 w 1247775"/>
                <a:gd name="connsiteY12" fmla="*/ 92869 h 338138"/>
                <a:gd name="connsiteX13" fmla="*/ 7144 w 1247775"/>
                <a:gd name="connsiteY13" fmla="*/ 78581 h 338138"/>
                <a:gd name="connsiteX14" fmla="*/ 21432 w 1247775"/>
                <a:gd name="connsiteY14" fmla="*/ 73819 h 338138"/>
                <a:gd name="connsiteX15" fmla="*/ 52388 w 1247775"/>
                <a:gd name="connsiteY15" fmla="*/ 85725 h 338138"/>
                <a:gd name="connsiteX16" fmla="*/ 90488 w 1247775"/>
                <a:gd name="connsiteY16" fmla="*/ 104775 h 338138"/>
                <a:gd name="connsiteX17" fmla="*/ 121444 w 1247775"/>
                <a:gd name="connsiteY17" fmla="*/ 119063 h 338138"/>
                <a:gd name="connsiteX18" fmla="*/ 169069 w 1247775"/>
                <a:gd name="connsiteY18" fmla="*/ 135731 h 338138"/>
                <a:gd name="connsiteX19" fmla="*/ 221457 w 1247775"/>
                <a:gd name="connsiteY19" fmla="*/ 145256 h 338138"/>
                <a:gd name="connsiteX20" fmla="*/ 285750 w 1247775"/>
                <a:gd name="connsiteY20" fmla="*/ 152400 h 338138"/>
                <a:gd name="connsiteX21" fmla="*/ 354807 w 1247775"/>
                <a:gd name="connsiteY21" fmla="*/ 154781 h 338138"/>
                <a:gd name="connsiteX22" fmla="*/ 447675 w 1247775"/>
                <a:gd name="connsiteY22" fmla="*/ 147638 h 338138"/>
                <a:gd name="connsiteX23" fmla="*/ 616744 w 1247775"/>
                <a:gd name="connsiteY23" fmla="*/ 116681 h 338138"/>
                <a:gd name="connsiteX24" fmla="*/ 726282 w 1247775"/>
                <a:gd name="connsiteY24" fmla="*/ 90488 h 338138"/>
                <a:gd name="connsiteX25" fmla="*/ 804863 w 1247775"/>
                <a:gd name="connsiteY25" fmla="*/ 66675 h 338138"/>
                <a:gd name="connsiteX26" fmla="*/ 862013 w 1247775"/>
                <a:gd name="connsiteY26" fmla="*/ 47625 h 338138"/>
                <a:gd name="connsiteX27" fmla="*/ 914400 w 1247775"/>
                <a:gd name="connsiteY27" fmla="*/ 19050 h 338138"/>
                <a:gd name="connsiteX28" fmla="*/ 938213 w 1247775"/>
                <a:gd name="connsiteY28" fmla="*/ 0 h 338138"/>
                <a:gd name="connsiteX29" fmla="*/ 966788 w 1247775"/>
                <a:gd name="connsiteY29" fmla="*/ 2381 h 338138"/>
                <a:gd name="connsiteX30" fmla="*/ 1028700 w 1247775"/>
                <a:gd name="connsiteY30" fmla="*/ 14288 h 338138"/>
                <a:gd name="connsiteX31" fmla="*/ 1088232 w 1247775"/>
                <a:gd name="connsiteY31" fmla="*/ 28575 h 338138"/>
                <a:gd name="connsiteX32" fmla="*/ 1133475 w 1247775"/>
                <a:gd name="connsiteY32" fmla="*/ 47625 h 338138"/>
                <a:gd name="connsiteX33" fmla="*/ 1176338 w 1247775"/>
                <a:gd name="connsiteY33" fmla="*/ 66675 h 338138"/>
                <a:gd name="connsiteX34" fmla="*/ 1200150 w 1247775"/>
                <a:gd name="connsiteY34" fmla="*/ 85725 h 338138"/>
                <a:gd name="connsiteX35" fmla="*/ 1221582 w 1247775"/>
                <a:gd name="connsiteY35" fmla="*/ 109538 h 338138"/>
                <a:gd name="connsiteX36" fmla="*/ 1240632 w 1247775"/>
                <a:gd name="connsiteY36" fmla="*/ 135731 h 338138"/>
                <a:gd name="connsiteX37" fmla="*/ 1247775 w 1247775"/>
                <a:gd name="connsiteY37" fmla="*/ 161925 h 338138"/>
                <a:gd name="connsiteX38" fmla="*/ 1243013 w 1247775"/>
                <a:gd name="connsiteY38" fmla="*/ 190500 h 338138"/>
                <a:gd name="connsiteX39" fmla="*/ 1228725 w 1247775"/>
                <a:gd name="connsiteY39" fmla="*/ 207169 h 338138"/>
                <a:gd name="connsiteX40" fmla="*/ 1200150 w 1247775"/>
                <a:gd name="connsiteY40" fmla="*/ 226219 h 338138"/>
                <a:gd name="connsiteX41" fmla="*/ 1164432 w 1247775"/>
                <a:gd name="connsiteY41" fmla="*/ 240506 h 338138"/>
                <a:gd name="connsiteX42" fmla="*/ 1131094 w 1247775"/>
                <a:gd name="connsiteY42" fmla="*/ 245269 h 338138"/>
                <a:gd name="connsiteX43" fmla="*/ 1038225 w 1247775"/>
                <a:gd name="connsiteY43" fmla="*/ 240506 h 338138"/>
                <a:gd name="connsiteX44" fmla="*/ 931069 w 1247775"/>
                <a:gd name="connsiteY44" fmla="*/ 247650 h 338138"/>
                <a:gd name="connsiteX45" fmla="*/ 764382 w 1247775"/>
                <a:gd name="connsiteY45" fmla="*/ 26670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7775" h="338138">
                  <a:moveTo>
                    <a:pt x="764382" y="266700"/>
                  </a:moveTo>
                  <a:lnTo>
                    <a:pt x="497682" y="309563"/>
                  </a:lnTo>
                  <a:lnTo>
                    <a:pt x="357188" y="338138"/>
                  </a:lnTo>
                  <a:lnTo>
                    <a:pt x="328613" y="335756"/>
                  </a:lnTo>
                  <a:lnTo>
                    <a:pt x="271463" y="326231"/>
                  </a:lnTo>
                  <a:lnTo>
                    <a:pt x="214313" y="307181"/>
                  </a:lnTo>
                  <a:lnTo>
                    <a:pt x="171450" y="288131"/>
                  </a:lnTo>
                  <a:lnTo>
                    <a:pt x="128588" y="261938"/>
                  </a:lnTo>
                  <a:lnTo>
                    <a:pt x="90488" y="228600"/>
                  </a:lnTo>
                  <a:lnTo>
                    <a:pt x="57150" y="192881"/>
                  </a:lnTo>
                  <a:lnTo>
                    <a:pt x="21432" y="147638"/>
                  </a:lnTo>
                  <a:lnTo>
                    <a:pt x="4763" y="119063"/>
                  </a:lnTo>
                  <a:lnTo>
                    <a:pt x="0" y="92869"/>
                  </a:lnTo>
                  <a:lnTo>
                    <a:pt x="7144" y="78581"/>
                  </a:lnTo>
                  <a:lnTo>
                    <a:pt x="21432" y="73819"/>
                  </a:lnTo>
                  <a:lnTo>
                    <a:pt x="52388" y="85725"/>
                  </a:lnTo>
                  <a:lnTo>
                    <a:pt x="90488" y="104775"/>
                  </a:lnTo>
                  <a:lnTo>
                    <a:pt x="121444" y="119063"/>
                  </a:lnTo>
                  <a:lnTo>
                    <a:pt x="169069" y="135731"/>
                  </a:lnTo>
                  <a:lnTo>
                    <a:pt x="221457" y="145256"/>
                  </a:lnTo>
                  <a:lnTo>
                    <a:pt x="285750" y="152400"/>
                  </a:lnTo>
                  <a:lnTo>
                    <a:pt x="354807" y="154781"/>
                  </a:lnTo>
                  <a:lnTo>
                    <a:pt x="447675" y="147638"/>
                  </a:lnTo>
                  <a:lnTo>
                    <a:pt x="616744" y="116681"/>
                  </a:lnTo>
                  <a:lnTo>
                    <a:pt x="726282" y="90488"/>
                  </a:lnTo>
                  <a:lnTo>
                    <a:pt x="804863" y="66675"/>
                  </a:lnTo>
                  <a:lnTo>
                    <a:pt x="862013" y="47625"/>
                  </a:lnTo>
                  <a:lnTo>
                    <a:pt x="914400" y="19050"/>
                  </a:lnTo>
                  <a:lnTo>
                    <a:pt x="938213" y="0"/>
                  </a:lnTo>
                  <a:lnTo>
                    <a:pt x="966788" y="2381"/>
                  </a:lnTo>
                  <a:lnTo>
                    <a:pt x="1028700" y="14288"/>
                  </a:lnTo>
                  <a:lnTo>
                    <a:pt x="1088232" y="28575"/>
                  </a:lnTo>
                  <a:lnTo>
                    <a:pt x="1133475" y="47625"/>
                  </a:lnTo>
                  <a:lnTo>
                    <a:pt x="1176338" y="66675"/>
                  </a:lnTo>
                  <a:lnTo>
                    <a:pt x="1200150" y="85725"/>
                  </a:lnTo>
                  <a:lnTo>
                    <a:pt x="1221582" y="109538"/>
                  </a:lnTo>
                  <a:lnTo>
                    <a:pt x="1240632" y="135731"/>
                  </a:lnTo>
                  <a:lnTo>
                    <a:pt x="1247775" y="161925"/>
                  </a:lnTo>
                  <a:lnTo>
                    <a:pt x="1243013" y="190500"/>
                  </a:lnTo>
                  <a:lnTo>
                    <a:pt x="1228725" y="207169"/>
                  </a:lnTo>
                  <a:lnTo>
                    <a:pt x="1200150" y="226219"/>
                  </a:lnTo>
                  <a:lnTo>
                    <a:pt x="1164432" y="240506"/>
                  </a:lnTo>
                  <a:lnTo>
                    <a:pt x="1131094" y="245269"/>
                  </a:lnTo>
                  <a:lnTo>
                    <a:pt x="1038225" y="240506"/>
                  </a:lnTo>
                  <a:lnTo>
                    <a:pt x="931069" y="247650"/>
                  </a:lnTo>
                  <a:lnTo>
                    <a:pt x="764382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ED3C34C9-FC7D-4218-85C8-A50A89F9F04B}"/>
                </a:ext>
              </a:extLst>
            </p:cNvPr>
            <p:cNvSpPr/>
            <p:nvPr/>
          </p:nvSpPr>
          <p:spPr>
            <a:xfrm>
              <a:off x="5619750" y="4005263"/>
              <a:ext cx="1322388" cy="1022350"/>
            </a:xfrm>
            <a:custGeom>
              <a:avLst/>
              <a:gdLst>
                <a:gd name="connsiteX0" fmla="*/ 554831 w 1321594"/>
                <a:gd name="connsiteY0" fmla="*/ 304800 h 1021556"/>
                <a:gd name="connsiteX1" fmla="*/ 90488 w 1321594"/>
                <a:gd name="connsiteY1" fmla="*/ 397668 h 1021556"/>
                <a:gd name="connsiteX2" fmla="*/ 0 w 1321594"/>
                <a:gd name="connsiteY2" fmla="*/ 238125 h 1021556"/>
                <a:gd name="connsiteX3" fmla="*/ 307181 w 1321594"/>
                <a:gd name="connsiteY3" fmla="*/ 183356 h 1021556"/>
                <a:gd name="connsiteX4" fmla="*/ 783431 w 1321594"/>
                <a:gd name="connsiteY4" fmla="*/ 92868 h 1021556"/>
                <a:gd name="connsiteX5" fmla="*/ 804863 w 1321594"/>
                <a:gd name="connsiteY5" fmla="*/ 80962 h 1021556"/>
                <a:gd name="connsiteX6" fmla="*/ 840581 w 1321594"/>
                <a:gd name="connsiteY6" fmla="*/ 50006 h 1021556"/>
                <a:gd name="connsiteX7" fmla="*/ 890588 w 1321594"/>
                <a:gd name="connsiteY7" fmla="*/ 7143 h 1021556"/>
                <a:gd name="connsiteX8" fmla="*/ 909638 w 1321594"/>
                <a:gd name="connsiteY8" fmla="*/ 2381 h 1021556"/>
                <a:gd name="connsiteX9" fmla="*/ 981075 w 1321594"/>
                <a:gd name="connsiteY9" fmla="*/ 0 h 1021556"/>
                <a:gd name="connsiteX10" fmla="*/ 1045369 w 1321594"/>
                <a:gd name="connsiteY10" fmla="*/ 9525 h 1021556"/>
                <a:gd name="connsiteX11" fmla="*/ 1097756 w 1321594"/>
                <a:gd name="connsiteY11" fmla="*/ 23812 h 1021556"/>
                <a:gd name="connsiteX12" fmla="*/ 1152525 w 1321594"/>
                <a:gd name="connsiteY12" fmla="*/ 45243 h 1021556"/>
                <a:gd name="connsiteX13" fmla="*/ 1219200 w 1321594"/>
                <a:gd name="connsiteY13" fmla="*/ 80962 h 1021556"/>
                <a:gd name="connsiteX14" fmla="*/ 1273969 w 1321594"/>
                <a:gd name="connsiteY14" fmla="*/ 114300 h 1021556"/>
                <a:gd name="connsiteX15" fmla="*/ 1297781 w 1321594"/>
                <a:gd name="connsiteY15" fmla="*/ 135731 h 1021556"/>
                <a:gd name="connsiteX16" fmla="*/ 1314450 w 1321594"/>
                <a:gd name="connsiteY16" fmla="*/ 157162 h 1021556"/>
                <a:gd name="connsiteX17" fmla="*/ 1321594 w 1321594"/>
                <a:gd name="connsiteY17" fmla="*/ 180975 h 1021556"/>
                <a:gd name="connsiteX18" fmla="*/ 1319213 w 1321594"/>
                <a:gd name="connsiteY18" fmla="*/ 204787 h 1021556"/>
                <a:gd name="connsiteX19" fmla="*/ 1302544 w 1321594"/>
                <a:gd name="connsiteY19" fmla="*/ 240506 h 1021556"/>
                <a:gd name="connsiteX20" fmla="*/ 1276350 w 1321594"/>
                <a:gd name="connsiteY20" fmla="*/ 264318 h 1021556"/>
                <a:gd name="connsiteX21" fmla="*/ 1254919 w 1321594"/>
                <a:gd name="connsiteY21" fmla="*/ 290512 h 1021556"/>
                <a:gd name="connsiteX22" fmla="*/ 1240631 w 1321594"/>
                <a:gd name="connsiteY22" fmla="*/ 311943 h 1021556"/>
                <a:gd name="connsiteX23" fmla="*/ 1228725 w 1321594"/>
                <a:gd name="connsiteY23" fmla="*/ 345281 h 1021556"/>
                <a:gd name="connsiteX24" fmla="*/ 1223963 w 1321594"/>
                <a:gd name="connsiteY24" fmla="*/ 369093 h 1021556"/>
                <a:gd name="connsiteX25" fmla="*/ 1140619 w 1321594"/>
                <a:gd name="connsiteY25" fmla="*/ 633412 h 1021556"/>
                <a:gd name="connsiteX26" fmla="*/ 1073944 w 1321594"/>
                <a:gd name="connsiteY26" fmla="*/ 845343 h 1021556"/>
                <a:gd name="connsiteX27" fmla="*/ 1045369 w 1321594"/>
                <a:gd name="connsiteY27" fmla="*/ 928687 h 1021556"/>
                <a:gd name="connsiteX28" fmla="*/ 1026319 w 1321594"/>
                <a:gd name="connsiteY28" fmla="*/ 959643 h 1021556"/>
                <a:gd name="connsiteX29" fmla="*/ 1004888 w 1321594"/>
                <a:gd name="connsiteY29" fmla="*/ 985837 h 1021556"/>
                <a:gd name="connsiteX30" fmla="*/ 983456 w 1321594"/>
                <a:gd name="connsiteY30" fmla="*/ 1004887 h 1021556"/>
                <a:gd name="connsiteX31" fmla="*/ 966788 w 1321594"/>
                <a:gd name="connsiteY31" fmla="*/ 1014412 h 1021556"/>
                <a:gd name="connsiteX32" fmla="*/ 942975 w 1321594"/>
                <a:gd name="connsiteY32" fmla="*/ 1021556 h 1021556"/>
                <a:gd name="connsiteX33" fmla="*/ 916781 w 1321594"/>
                <a:gd name="connsiteY33" fmla="*/ 1021556 h 1021556"/>
                <a:gd name="connsiteX34" fmla="*/ 885825 w 1321594"/>
                <a:gd name="connsiteY34" fmla="*/ 1014412 h 1021556"/>
                <a:gd name="connsiteX35" fmla="*/ 850106 w 1321594"/>
                <a:gd name="connsiteY35" fmla="*/ 990600 h 1021556"/>
                <a:gd name="connsiteX36" fmla="*/ 828675 w 1321594"/>
                <a:gd name="connsiteY36" fmla="*/ 964406 h 1021556"/>
                <a:gd name="connsiteX37" fmla="*/ 845344 w 1321594"/>
                <a:gd name="connsiteY37" fmla="*/ 857250 h 1021556"/>
                <a:gd name="connsiteX38" fmla="*/ 902494 w 1321594"/>
                <a:gd name="connsiteY38" fmla="*/ 528637 h 1021556"/>
                <a:gd name="connsiteX39" fmla="*/ 931069 w 1321594"/>
                <a:gd name="connsiteY39" fmla="*/ 378618 h 1021556"/>
                <a:gd name="connsiteX40" fmla="*/ 938213 w 1321594"/>
                <a:gd name="connsiteY40" fmla="*/ 321468 h 1021556"/>
                <a:gd name="connsiteX41" fmla="*/ 938213 w 1321594"/>
                <a:gd name="connsiteY41" fmla="*/ 292893 h 1021556"/>
                <a:gd name="connsiteX42" fmla="*/ 935831 w 1321594"/>
                <a:gd name="connsiteY42" fmla="*/ 273843 h 1021556"/>
                <a:gd name="connsiteX43" fmla="*/ 926306 w 1321594"/>
                <a:gd name="connsiteY43" fmla="*/ 257175 h 1021556"/>
                <a:gd name="connsiteX44" fmla="*/ 909638 w 1321594"/>
                <a:gd name="connsiteY44" fmla="*/ 247650 h 1021556"/>
                <a:gd name="connsiteX45" fmla="*/ 873919 w 1321594"/>
                <a:gd name="connsiteY45" fmla="*/ 247650 h 1021556"/>
                <a:gd name="connsiteX46" fmla="*/ 554831 w 1321594"/>
                <a:gd name="connsiteY46" fmla="*/ 304800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21594" h="1021556">
                  <a:moveTo>
                    <a:pt x="554831" y="304800"/>
                  </a:moveTo>
                  <a:lnTo>
                    <a:pt x="90488" y="397668"/>
                  </a:lnTo>
                  <a:lnTo>
                    <a:pt x="0" y="238125"/>
                  </a:lnTo>
                  <a:lnTo>
                    <a:pt x="307181" y="183356"/>
                  </a:lnTo>
                  <a:lnTo>
                    <a:pt x="783431" y="92868"/>
                  </a:lnTo>
                  <a:lnTo>
                    <a:pt x="804863" y="80962"/>
                  </a:lnTo>
                  <a:lnTo>
                    <a:pt x="840581" y="50006"/>
                  </a:lnTo>
                  <a:lnTo>
                    <a:pt x="890588" y="7143"/>
                  </a:lnTo>
                  <a:lnTo>
                    <a:pt x="909638" y="2381"/>
                  </a:lnTo>
                  <a:lnTo>
                    <a:pt x="981075" y="0"/>
                  </a:lnTo>
                  <a:lnTo>
                    <a:pt x="1045369" y="9525"/>
                  </a:lnTo>
                  <a:lnTo>
                    <a:pt x="1097756" y="23812"/>
                  </a:lnTo>
                  <a:lnTo>
                    <a:pt x="1152525" y="45243"/>
                  </a:lnTo>
                  <a:lnTo>
                    <a:pt x="1219200" y="80962"/>
                  </a:lnTo>
                  <a:lnTo>
                    <a:pt x="1273969" y="114300"/>
                  </a:lnTo>
                  <a:lnTo>
                    <a:pt x="1297781" y="135731"/>
                  </a:lnTo>
                  <a:lnTo>
                    <a:pt x="1314450" y="157162"/>
                  </a:lnTo>
                  <a:lnTo>
                    <a:pt x="1321594" y="180975"/>
                  </a:lnTo>
                  <a:lnTo>
                    <a:pt x="1319213" y="204787"/>
                  </a:lnTo>
                  <a:lnTo>
                    <a:pt x="1302544" y="240506"/>
                  </a:lnTo>
                  <a:lnTo>
                    <a:pt x="1276350" y="264318"/>
                  </a:lnTo>
                  <a:lnTo>
                    <a:pt x="1254919" y="290512"/>
                  </a:lnTo>
                  <a:lnTo>
                    <a:pt x="1240631" y="311943"/>
                  </a:lnTo>
                  <a:lnTo>
                    <a:pt x="1228725" y="345281"/>
                  </a:lnTo>
                  <a:lnTo>
                    <a:pt x="1223963" y="369093"/>
                  </a:lnTo>
                  <a:lnTo>
                    <a:pt x="1140619" y="633412"/>
                  </a:lnTo>
                  <a:lnTo>
                    <a:pt x="1073944" y="845343"/>
                  </a:lnTo>
                  <a:lnTo>
                    <a:pt x="1045369" y="928687"/>
                  </a:lnTo>
                  <a:lnTo>
                    <a:pt x="1026319" y="959643"/>
                  </a:lnTo>
                  <a:lnTo>
                    <a:pt x="1004888" y="985837"/>
                  </a:lnTo>
                  <a:lnTo>
                    <a:pt x="983456" y="1004887"/>
                  </a:lnTo>
                  <a:lnTo>
                    <a:pt x="966788" y="1014412"/>
                  </a:lnTo>
                  <a:lnTo>
                    <a:pt x="942975" y="1021556"/>
                  </a:lnTo>
                  <a:lnTo>
                    <a:pt x="916781" y="1021556"/>
                  </a:lnTo>
                  <a:lnTo>
                    <a:pt x="885825" y="1014412"/>
                  </a:lnTo>
                  <a:lnTo>
                    <a:pt x="850106" y="990600"/>
                  </a:lnTo>
                  <a:lnTo>
                    <a:pt x="828675" y="964406"/>
                  </a:lnTo>
                  <a:lnTo>
                    <a:pt x="845344" y="857250"/>
                  </a:lnTo>
                  <a:lnTo>
                    <a:pt x="902494" y="528637"/>
                  </a:lnTo>
                  <a:lnTo>
                    <a:pt x="931069" y="378618"/>
                  </a:lnTo>
                  <a:lnTo>
                    <a:pt x="938213" y="321468"/>
                  </a:lnTo>
                  <a:lnTo>
                    <a:pt x="938213" y="292893"/>
                  </a:lnTo>
                  <a:lnTo>
                    <a:pt x="935831" y="273843"/>
                  </a:lnTo>
                  <a:lnTo>
                    <a:pt x="926306" y="257175"/>
                  </a:lnTo>
                  <a:lnTo>
                    <a:pt x="909638" y="247650"/>
                  </a:lnTo>
                  <a:lnTo>
                    <a:pt x="873919" y="247650"/>
                  </a:lnTo>
                  <a:lnTo>
                    <a:pt x="554831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59084759-DC09-41C0-9E7F-781E49AA2239}"/>
                </a:ext>
              </a:extLst>
            </p:cNvPr>
            <p:cNvSpPr/>
            <p:nvPr/>
          </p:nvSpPr>
          <p:spPr>
            <a:xfrm>
              <a:off x="5734050" y="4829176"/>
              <a:ext cx="788988" cy="295275"/>
            </a:xfrm>
            <a:custGeom>
              <a:avLst/>
              <a:gdLst>
                <a:gd name="connsiteX0" fmla="*/ 397669 w 788194"/>
                <a:gd name="connsiteY0" fmla="*/ 209550 h 295275"/>
                <a:gd name="connsiteX1" fmla="*/ 30956 w 788194"/>
                <a:gd name="connsiteY1" fmla="*/ 295275 h 295275"/>
                <a:gd name="connsiteX2" fmla="*/ 0 w 788194"/>
                <a:gd name="connsiteY2" fmla="*/ 159544 h 295275"/>
                <a:gd name="connsiteX3" fmla="*/ 204788 w 788194"/>
                <a:gd name="connsiteY3" fmla="*/ 109538 h 295275"/>
                <a:gd name="connsiteX4" fmla="*/ 357188 w 788194"/>
                <a:gd name="connsiteY4" fmla="*/ 71438 h 295275"/>
                <a:gd name="connsiteX5" fmla="*/ 461963 w 788194"/>
                <a:gd name="connsiteY5" fmla="*/ 50006 h 295275"/>
                <a:gd name="connsiteX6" fmla="*/ 554831 w 788194"/>
                <a:gd name="connsiteY6" fmla="*/ 30956 h 295275"/>
                <a:gd name="connsiteX7" fmla="*/ 676275 w 788194"/>
                <a:gd name="connsiteY7" fmla="*/ 11906 h 295275"/>
                <a:gd name="connsiteX8" fmla="*/ 788194 w 788194"/>
                <a:gd name="connsiteY8" fmla="*/ 0 h 295275"/>
                <a:gd name="connsiteX9" fmla="*/ 788194 w 788194"/>
                <a:gd name="connsiteY9" fmla="*/ 161925 h 295275"/>
                <a:gd name="connsiteX10" fmla="*/ 621506 w 788194"/>
                <a:gd name="connsiteY10" fmla="*/ 169069 h 295275"/>
                <a:gd name="connsiteX11" fmla="*/ 538163 w 788194"/>
                <a:gd name="connsiteY11" fmla="*/ 180975 h 295275"/>
                <a:gd name="connsiteX12" fmla="*/ 397669 w 788194"/>
                <a:gd name="connsiteY12" fmla="*/ 2095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194" h="295275">
                  <a:moveTo>
                    <a:pt x="397669" y="209550"/>
                  </a:moveTo>
                  <a:lnTo>
                    <a:pt x="30956" y="295275"/>
                  </a:lnTo>
                  <a:lnTo>
                    <a:pt x="0" y="159544"/>
                  </a:lnTo>
                  <a:lnTo>
                    <a:pt x="204788" y="109538"/>
                  </a:lnTo>
                  <a:lnTo>
                    <a:pt x="357188" y="71438"/>
                  </a:lnTo>
                  <a:lnTo>
                    <a:pt x="461963" y="50006"/>
                  </a:lnTo>
                  <a:lnTo>
                    <a:pt x="554831" y="30956"/>
                  </a:lnTo>
                  <a:lnTo>
                    <a:pt x="676275" y="11906"/>
                  </a:lnTo>
                  <a:lnTo>
                    <a:pt x="788194" y="0"/>
                  </a:lnTo>
                  <a:lnTo>
                    <a:pt x="788194" y="161925"/>
                  </a:lnTo>
                  <a:lnTo>
                    <a:pt x="621506" y="169069"/>
                  </a:lnTo>
                  <a:lnTo>
                    <a:pt x="538163" y="180975"/>
                  </a:lnTo>
                  <a:lnTo>
                    <a:pt x="397669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955274C8-AACD-4530-B1FB-05ACEC9B3DD0}"/>
                </a:ext>
              </a:extLst>
            </p:cNvPr>
            <p:cNvSpPr/>
            <p:nvPr/>
          </p:nvSpPr>
          <p:spPr>
            <a:xfrm rot="16200000">
              <a:off x="5052219" y="2793206"/>
              <a:ext cx="4381500" cy="1982788"/>
            </a:xfrm>
            <a:custGeom>
              <a:avLst/>
              <a:gdLst>
                <a:gd name="connsiteX0" fmla="*/ 2623163 w 4381353"/>
                <a:gd name="connsiteY0" fmla="*/ 812015 h 1984142"/>
                <a:gd name="connsiteX1" fmla="*/ 2301887 w 4381353"/>
                <a:gd name="connsiteY1" fmla="*/ 889686 h 1984142"/>
                <a:gd name="connsiteX2" fmla="*/ 2139484 w 4381353"/>
                <a:gd name="connsiteY2" fmla="*/ 939113 h 1984142"/>
                <a:gd name="connsiteX3" fmla="*/ 1973550 w 4381353"/>
                <a:gd name="connsiteY3" fmla="*/ 992071 h 1984142"/>
                <a:gd name="connsiteX4" fmla="*/ 1807617 w 4381353"/>
                <a:gd name="connsiteY4" fmla="*/ 1052089 h 1984142"/>
                <a:gd name="connsiteX5" fmla="*/ 1684049 w 4381353"/>
                <a:gd name="connsiteY5" fmla="*/ 1101517 h 1984142"/>
                <a:gd name="connsiteX6" fmla="*/ 1436914 w 4381353"/>
                <a:gd name="connsiteY6" fmla="*/ 1196840 h 1984142"/>
                <a:gd name="connsiteX7" fmla="*/ 1235675 w 4381353"/>
                <a:gd name="connsiteY7" fmla="*/ 1285103 h 1984142"/>
                <a:gd name="connsiteX8" fmla="*/ 1083864 w 4381353"/>
                <a:gd name="connsiteY8" fmla="*/ 1359243 h 1984142"/>
                <a:gd name="connsiteX9" fmla="*/ 953235 w 4381353"/>
                <a:gd name="connsiteY9" fmla="*/ 1433384 h 1984142"/>
                <a:gd name="connsiteX10" fmla="*/ 836729 w 4381353"/>
                <a:gd name="connsiteY10" fmla="*/ 1500463 h 1984142"/>
                <a:gd name="connsiteX11" fmla="*/ 727283 w 4381353"/>
                <a:gd name="connsiteY11" fmla="*/ 1578134 h 1984142"/>
                <a:gd name="connsiteX12" fmla="*/ 642551 w 4381353"/>
                <a:gd name="connsiteY12" fmla="*/ 1652275 h 1984142"/>
                <a:gd name="connsiteX13" fmla="*/ 328336 w 4381353"/>
                <a:gd name="connsiteY13" fmla="*/ 1973550 h 1984142"/>
                <a:gd name="connsiteX14" fmla="*/ 264787 w 4381353"/>
                <a:gd name="connsiteY14" fmla="*/ 1973550 h 1984142"/>
                <a:gd name="connsiteX15" fmla="*/ 130628 w 4381353"/>
                <a:gd name="connsiteY15" fmla="*/ 1980612 h 1984142"/>
                <a:gd name="connsiteX16" fmla="*/ 84732 w 4381353"/>
                <a:gd name="connsiteY16" fmla="*/ 1984142 h 1984142"/>
                <a:gd name="connsiteX17" fmla="*/ 52957 w 4381353"/>
                <a:gd name="connsiteY17" fmla="*/ 1977081 h 1984142"/>
                <a:gd name="connsiteX18" fmla="*/ 24713 w 4381353"/>
                <a:gd name="connsiteY18" fmla="*/ 1955898 h 1984142"/>
                <a:gd name="connsiteX19" fmla="*/ 7061 w 4381353"/>
                <a:gd name="connsiteY19" fmla="*/ 1927654 h 1984142"/>
                <a:gd name="connsiteX20" fmla="*/ 0 w 4381353"/>
                <a:gd name="connsiteY20" fmla="*/ 1888818 h 1984142"/>
                <a:gd name="connsiteX21" fmla="*/ 3530 w 4381353"/>
                <a:gd name="connsiteY21" fmla="*/ 1846452 h 1984142"/>
                <a:gd name="connsiteX22" fmla="*/ 21183 w 4381353"/>
                <a:gd name="connsiteY22" fmla="*/ 1797025 h 1984142"/>
                <a:gd name="connsiteX23" fmla="*/ 56488 w 4381353"/>
                <a:gd name="connsiteY23" fmla="*/ 1744068 h 1984142"/>
                <a:gd name="connsiteX24" fmla="*/ 120037 w 4381353"/>
                <a:gd name="connsiteY24" fmla="*/ 1680519 h 1984142"/>
                <a:gd name="connsiteX25" fmla="*/ 240074 w 4381353"/>
                <a:gd name="connsiteY25" fmla="*/ 1581665 h 1984142"/>
                <a:gd name="connsiteX26" fmla="*/ 377763 w 4381353"/>
                <a:gd name="connsiteY26" fmla="*/ 1472219 h 1984142"/>
                <a:gd name="connsiteX27" fmla="*/ 480148 w 4381353"/>
                <a:gd name="connsiteY27" fmla="*/ 1405140 h 1984142"/>
                <a:gd name="connsiteX28" fmla="*/ 617838 w 4381353"/>
                <a:gd name="connsiteY28" fmla="*/ 1327469 h 1984142"/>
                <a:gd name="connsiteX29" fmla="*/ 766119 w 4381353"/>
                <a:gd name="connsiteY29" fmla="*/ 1249798 h 1984142"/>
                <a:gd name="connsiteX30" fmla="*/ 942644 w 4381353"/>
                <a:gd name="connsiteY30" fmla="*/ 1165066 h 1984142"/>
                <a:gd name="connsiteX31" fmla="*/ 1172126 w 4381353"/>
                <a:gd name="connsiteY31" fmla="*/ 1062681 h 1984142"/>
                <a:gd name="connsiteX32" fmla="*/ 1415731 w 4381353"/>
                <a:gd name="connsiteY32" fmla="*/ 963827 h 1984142"/>
                <a:gd name="connsiteX33" fmla="*/ 1518116 w 4381353"/>
                <a:gd name="connsiteY33" fmla="*/ 921461 h 1984142"/>
                <a:gd name="connsiteX34" fmla="*/ 1694641 w 4381353"/>
                <a:gd name="connsiteY34" fmla="*/ 857912 h 1984142"/>
                <a:gd name="connsiteX35" fmla="*/ 1885288 w 4381353"/>
                <a:gd name="connsiteY35" fmla="*/ 790832 h 1984142"/>
                <a:gd name="connsiteX36" fmla="*/ 1994733 w 4381353"/>
                <a:gd name="connsiteY36" fmla="*/ 755527 h 1984142"/>
                <a:gd name="connsiteX37" fmla="*/ 2097118 w 4381353"/>
                <a:gd name="connsiteY37" fmla="*/ 723753 h 1984142"/>
                <a:gd name="connsiteX38" fmla="*/ 2263052 w 4381353"/>
                <a:gd name="connsiteY38" fmla="*/ 677856 h 1984142"/>
                <a:gd name="connsiteX39" fmla="*/ 2598449 w 4381353"/>
                <a:gd name="connsiteY39" fmla="*/ 593124 h 1984142"/>
                <a:gd name="connsiteX40" fmla="*/ 2859706 w 4381353"/>
                <a:gd name="connsiteY40" fmla="*/ 533106 h 1984142"/>
                <a:gd name="connsiteX41" fmla="*/ 3092719 w 4381353"/>
                <a:gd name="connsiteY41" fmla="*/ 476618 h 1984142"/>
                <a:gd name="connsiteX42" fmla="*/ 3332794 w 4381353"/>
                <a:gd name="connsiteY42" fmla="*/ 423660 h 1984142"/>
                <a:gd name="connsiteX43" fmla="*/ 3470483 w 4381353"/>
                <a:gd name="connsiteY43" fmla="*/ 402477 h 1984142"/>
                <a:gd name="connsiteX44" fmla="*/ 3752923 w 4381353"/>
                <a:gd name="connsiteY44" fmla="*/ 356581 h 1984142"/>
                <a:gd name="connsiteX45" fmla="*/ 3947101 w 4381353"/>
                <a:gd name="connsiteY45" fmla="*/ 324806 h 1984142"/>
                <a:gd name="connsiteX46" fmla="*/ 4049486 w 4381353"/>
                <a:gd name="connsiteY46" fmla="*/ 307154 h 1984142"/>
                <a:gd name="connsiteX47" fmla="*/ 4102443 w 4381353"/>
                <a:gd name="connsiteY47" fmla="*/ 285971 h 1984142"/>
                <a:gd name="connsiteX48" fmla="*/ 4162462 w 4381353"/>
                <a:gd name="connsiteY48" fmla="*/ 250666 h 1984142"/>
                <a:gd name="connsiteX49" fmla="*/ 4222480 w 4381353"/>
                <a:gd name="connsiteY49" fmla="*/ 201239 h 1984142"/>
                <a:gd name="connsiteX50" fmla="*/ 4261316 w 4381353"/>
                <a:gd name="connsiteY50" fmla="*/ 144750 h 1984142"/>
                <a:gd name="connsiteX51" fmla="*/ 4303682 w 4381353"/>
                <a:gd name="connsiteY51" fmla="*/ 70610 h 1984142"/>
                <a:gd name="connsiteX52" fmla="*/ 4321334 w 4381353"/>
                <a:gd name="connsiteY52" fmla="*/ 31774 h 1984142"/>
                <a:gd name="connsiteX53" fmla="*/ 4335456 w 4381353"/>
                <a:gd name="connsiteY53" fmla="*/ 10591 h 1984142"/>
                <a:gd name="connsiteX54" fmla="*/ 4353109 w 4381353"/>
                <a:gd name="connsiteY54" fmla="*/ 0 h 1984142"/>
                <a:gd name="connsiteX55" fmla="*/ 4370761 w 4381353"/>
                <a:gd name="connsiteY55" fmla="*/ 0 h 1984142"/>
                <a:gd name="connsiteX56" fmla="*/ 4377822 w 4381353"/>
                <a:gd name="connsiteY56" fmla="*/ 3530 h 1984142"/>
                <a:gd name="connsiteX57" fmla="*/ 4381353 w 4381353"/>
                <a:gd name="connsiteY57" fmla="*/ 10591 h 1984142"/>
                <a:gd name="connsiteX58" fmla="*/ 4377822 w 4381353"/>
                <a:gd name="connsiteY58" fmla="*/ 67079 h 1984142"/>
                <a:gd name="connsiteX59" fmla="*/ 4367231 w 4381353"/>
                <a:gd name="connsiteY59" fmla="*/ 162403 h 1984142"/>
                <a:gd name="connsiteX60" fmla="*/ 4349578 w 4381353"/>
                <a:gd name="connsiteY60" fmla="*/ 261257 h 1984142"/>
                <a:gd name="connsiteX61" fmla="*/ 4331926 w 4381353"/>
                <a:gd name="connsiteY61" fmla="*/ 338928 h 1984142"/>
                <a:gd name="connsiteX62" fmla="*/ 4296621 w 4381353"/>
                <a:gd name="connsiteY62" fmla="*/ 437782 h 1984142"/>
                <a:gd name="connsiteX63" fmla="*/ 4247194 w 4381353"/>
                <a:gd name="connsiteY63" fmla="*/ 536636 h 1984142"/>
                <a:gd name="connsiteX64" fmla="*/ 4204828 w 4381353"/>
                <a:gd name="connsiteY64" fmla="*/ 603716 h 1984142"/>
                <a:gd name="connsiteX65" fmla="*/ 4180114 w 4381353"/>
                <a:gd name="connsiteY65" fmla="*/ 642551 h 1984142"/>
                <a:gd name="connsiteX66" fmla="*/ 4158931 w 4381353"/>
                <a:gd name="connsiteY66" fmla="*/ 653143 h 1984142"/>
                <a:gd name="connsiteX67" fmla="*/ 4130687 w 4381353"/>
                <a:gd name="connsiteY67" fmla="*/ 656673 h 1984142"/>
                <a:gd name="connsiteX68" fmla="*/ 4102443 w 4381353"/>
                <a:gd name="connsiteY68" fmla="*/ 635490 h 1984142"/>
                <a:gd name="connsiteX69" fmla="*/ 4067138 w 4381353"/>
                <a:gd name="connsiteY69" fmla="*/ 617838 h 1984142"/>
                <a:gd name="connsiteX70" fmla="*/ 4021241 w 4381353"/>
                <a:gd name="connsiteY70" fmla="*/ 603716 h 1984142"/>
                <a:gd name="connsiteX71" fmla="*/ 3957692 w 4381353"/>
                <a:gd name="connsiteY71" fmla="*/ 593124 h 1984142"/>
                <a:gd name="connsiteX72" fmla="*/ 3858838 w 4381353"/>
                <a:gd name="connsiteY72" fmla="*/ 600185 h 1984142"/>
                <a:gd name="connsiteX73" fmla="*/ 3495197 w 4381353"/>
                <a:gd name="connsiteY73" fmla="*/ 646082 h 1984142"/>
                <a:gd name="connsiteX74" fmla="*/ 3353977 w 4381353"/>
                <a:gd name="connsiteY74" fmla="*/ 660204 h 1984142"/>
                <a:gd name="connsiteX75" fmla="*/ 2623163 w 4381353"/>
                <a:gd name="connsiteY75" fmla="*/ 812015 h 19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81353" h="1984142">
                  <a:moveTo>
                    <a:pt x="2623163" y="812015"/>
                  </a:moveTo>
                  <a:lnTo>
                    <a:pt x="2301887" y="889686"/>
                  </a:lnTo>
                  <a:lnTo>
                    <a:pt x="2139484" y="939113"/>
                  </a:lnTo>
                  <a:lnTo>
                    <a:pt x="1973550" y="992071"/>
                  </a:lnTo>
                  <a:lnTo>
                    <a:pt x="1807617" y="1052089"/>
                  </a:lnTo>
                  <a:lnTo>
                    <a:pt x="1684049" y="1101517"/>
                  </a:lnTo>
                  <a:lnTo>
                    <a:pt x="1436914" y="1196840"/>
                  </a:lnTo>
                  <a:lnTo>
                    <a:pt x="1235675" y="1285103"/>
                  </a:lnTo>
                  <a:lnTo>
                    <a:pt x="1083864" y="1359243"/>
                  </a:lnTo>
                  <a:lnTo>
                    <a:pt x="953235" y="1433384"/>
                  </a:lnTo>
                  <a:lnTo>
                    <a:pt x="836729" y="1500463"/>
                  </a:lnTo>
                  <a:lnTo>
                    <a:pt x="727283" y="1578134"/>
                  </a:lnTo>
                  <a:lnTo>
                    <a:pt x="642551" y="1652275"/>
                  </a:lnTo>
                  <a:lnTo>
                    <a:pt x="328336" y="1973550"/>
                  </a:lnTo>
                  <a:lnTo>
                    <a:pt x="264787" y="1973550"/>
                  </a:lnTo>
                  <a:lnTo>
                    <a:pt x="130628" y="1980612"/>
                  </a:lnTo>
                  <a:lnTo>
                    <a:pt x="84732" y="1984142"/>
                  </a:lnTo>
                  <a:lnTo>
                    <a:pt x="52957" y="1977081"/>
                  </a:lnTo>
                  <a:lnTo>
                    <a:pt x="24713" y="1955898"/>
                  </a:lnTo>
                  <a:lnTo>
                    <a:pt x="7061" y="1927654"/>
                  </a:lnTo>
                  <a:lnTo>
                    <a:pt x="0" y="1888818"/>
                  </a:lnTo>
                  <a:lnTo>
                    <a:pt x="3530" y="1846452"/>
                  </a:lnTo>
                  <a:lnTo>
                    <a:pt x="21183" y="1797025"/>
                  </a:lnTo>
                  <a:lnTo>
                    <a:pt x="56488" y="1744068"/>
                  </a:lnTo>
                  <a:lnTo>
                    <a:pt x="120037" y="1680519"/>
                  </a:lnTo>
                  <a:lnTo>
                    <a:pt x="240074" y="1581665"/>
                  </a:lnTo>
                  <a:lnTo>
                    <a:pt x="377763" y="1472219"/>
                  </a:lnTo>
                  <a:lnTo>
                    <a:pt x="480148" y="1405140"/>
                  </a:lnTo>
                  <a:lnTo>
                    <a:pt x="617838" y="1327469"/>
                  </a:lnTo>
                  <a:lnTo>
                    <a:pt x="766119" y="1249798"/>
                  </a:lnTo>
                  <a:lnTo>
                    <a:pt x="942644" y="1165066"/>
                  </a:lnTo>
                  <a:lnTo>
                    <a:pt x="1172126" y="1062681"/>
                  </a:lnTo>
                  <a:lnTo>
                    <a:pt x="1415731" y="963827"/>
                  </a:lnTo>
                  <a:lnTo>
                    <a:pt x="1518116" y="921461"/>
                  </a:lnTo>
                  <a:lnTo>
                    <a:pt x="1694641" y="857912"/>
                  </a:lnTo>
                  <a:lnTo>
                    <a:pt x="1885288" y="790832"/>
                  </a:lnTo>
                  <a:lnTo>
                    <a:pt x="1994733" y="755527"/>
                  </a:lnTo>
                  <a:lnTo>
                    <a:pt x="2097118" y="723753"/>
                  </a:lnTo>
                  <a:lnTo>
                    <a:pt x="2263052" y="677856"/>
                  </a:lnTo>
                  <a:lnTo>
                    <a:pt x="2598449" y="593124"/>
                  </a:lnTo>
                  <a:lnTo>
                    <a:pt x="2859706" y="533106"/>
                  </a:lnTo>
                  <a:lnTo>
                    <a:pt x="3092719" y="476618"/>
                  </a:lnTo>
                  <a:lnTo>
                    <a:pt x="3332794" y="423660"/>
                  </a:lnTo>
                  <a:lnTo>
                    <a:pt x="3470483" y="402477"/>
                  </a:lnTo>
                  <a:lnTo>
                    <a:pt x="3752923" y="356581"/>
                  </a:lnTo>
                  <a:lnTo>
                    <a:pt x="3947101" y="324806"/>
                  </a:lnTo>
                  <a:lnTo>
                    <a:pt x="4049486" y="307154"/>
                  </a:lnTo>
                  <a:lnTo>
                    <a:pt x="4102443" y="285971"/>
                  </a:lnTo>
                  <a:lnTo>
                    <a:pt x="4162462" y="250666"/>
                  </a:lnTo>
                  <a:lnTo>
                    <a:pt x="4222480" y="201239"/>
                  </a:lnTo>
                  <a:lnTo>
                    <a:pt x="4261316" y="144750"/>
                  </a:lnTo>
                  <a:lnTo>
                    <a:pt x="4303682" y="70610"/>
                  </a:lnTo>
                  <a:lnTo>
                    <a:pt x="4321334" y="31774"/>
                  </a:lnTo>
                  <a:lnTo>
                    <a:pt x="4335456" y="10591"/>
                  </a:lnTo>
                  <a:lnTo>
                    <a:pt x="4353109" y="0"/>
                  </a:lnTo>
                  <a:lnTo>
                    <a:pt x="4370761" y="0"/>
                  </a:lnTo>
                  <a:lnTo>
                    <a:pt x="4377822" y="3530"/>
                  </a:lnTo>
                  <a:lnTo>
                    <a:pt x="4381353" y="10591"/>
                  </a:lnTo>
                  <a:lnTo>
                    <a:pt x="4377822" y="67079"/>
                  </a:lnTo>
                  <a:lnTo>
                    <a:pt x="4367231" y="162403"/>
                  </a:lnTo>
                  <a:lnTo>
                    <a:pt x="4349578" y="261257"/>
                  </a:lnTo>
                  <a:lnTo>
                    <a:pt x="4331926" y="338928"/>
                  </a:lnTo>
                  <a:lnTo>
                    <a:pt x="4296621" y="437782"/>
                  </a:lnTo>
                  <a:lnTo>
                    <a:pt x="4247194" y="536636"/>
                  </a:lnTo>
                  <a:lnTo>
                    <a:pt x="4204828" y="603716"/>
                  </a:lnTo>
                  <a:lnTo>
                    <a:pt x="4180114" y="642551"/>
                  </a:lnTo>
                  <a:lnTo>
                    <a:pt x="4158931" y="653143"/>
                  </a:lnTo>
                  <a:lnTo>
                    <a:pt x="4130687" y="656673"/>
                  </a:lnTo>
                  <a:lnTo>
                    <a:pt x="4102443" y="635490"/>
                  </a:lnTo>
                  <a:lnTo>
                    <a:pt x="4067138" y="617838"/>
                  </a:lnTo>
                  <a:lnTo>
                    <a:pt x="4021241" y="603716"/>
                  </a:lnTo>
                  <a:lnTo>
                    <a:pt x="3957692" y="593124"/>
                  </a:lnTo>
                  <a:lnTo>
                    <a:pt x="3858838" y="600185"/>
                  </a:lnTo>
                  <a:lnTo>
                    <a:pt x="3495197" y="646082"/>
                  </a:lnTo>
                  <a:lnTo>
                    <a:pt x="3353977" y="660204"/>
                  </a:lnTo>
                  <a:lnTo>
                    <a:pt x="2623163" y="8120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7">
              <a:extLst>
                <a:ext uri="{FF2B5EF4-FFF2-40B4-BE49-F238E27FC236}">
                  <a16:creationId xmlns:a16="http://schemas.microsoft.com/office/drawing/2014/main" id="{79BAEEC3-F1E6-4270-B8FB-821CACE18836}"/>
                </a:ext>
              </a:extLst>
            </p:cNvPr>
            <p:cNvSpPr/>
            <p:nvPr/>
          </p:nvSpPr>
          <p:spPr>
            <a:xfrm>
              <a:off x="7753350" y="4686300"/>
              <a:ext cx="636588" cy="1081088"/>
            </a:xfrm>
            <a:custGeom>
              <a:avLst/>
              <a:gdLst>
                <a:gd name="connsiteX0" fmla="*/ 571500 w 635794"/>
                <a:gd name="connsiteY0" fmla="*/ 338138 h 1081088"/>
                <a:gd name="connsiteX1" fmla="*/ 528638 w 635794"/>
                <a:gd name="connsiteY1" fmla="*/ 533400 h 1081088"/>
                <a:gd name="connsiteX2" fmla="*/ 502444 w 635794"/>
                <a:gd name="connsiteY2" fmla="*/ 664369 h 1081088"/>
                <a:gd name="connsiteX3" fmla="*/ 481013 w 635794"/>
                <a:gd name="connsiteY3" fmla="*/ 759619 h 1081088"/>
                <a:gd name="connsiteX4" fmla="*/ 473869 w 635794"/>
                <a:gd name="connsiteY4" fmla="*/ 802481 h 1081088"/>
                <a:gd name="connsiteX5" fmla="*/ 469106 w 635794"/>
                <a:gd name="connsiteY5" fmla="*/ 1081088 h 1081088"/>
                <a:gd name="connsiteX6" fmla="*/ 0 w 635794"/>
                <a:gd name="connsiteY6" fmla="*/ 638175 h 1081088"/>
                <a:gd name="connsiteX7" fmla="*/ 188119 w 635794"/>
                <a:gd name="connsiteY7" fmla="*/ 659606 h 1081088"/>
                <a:gd name="connsiteX8" fmla="*/ 223838 w 635794"/>
                <a:gd name="connsiteY8" fmla="*/ 659606 h 1081088"/>
                <a:gd name="connsiteX9" fmla="*/ 264319 w 635794"/>
                <a:gd name="connsiteY9" fmla="*/ 652463 h 1081088"/>
                <a:gd name="connsiteX10" fmla="*/ 283369 w 635794"/>
                <a:gd name="connsiteY10" fmla="*/ 635794 h 1081088"/>
                <a:gd name="connsiteX11" fmla="*/ 340519 w 635794"/>
                <a:gd name="connsiteY11" fmla="*/ 528638 h 1081088"/>
                <a:gd name="connsiteX12" fmla="*/ 423863 w 635794"/>
                <a:gd name="connsiteY12" fmla="*/ 369094 h 1081088"/>
                <a:gd name="connsiteX13" fmla="*/ 495300 w 635794"/>
                <a:gd name="connsiteY13" fmla="*/ 216694 h 1081088"/>
                <a:gd name="connsiteX14" fmla="*/ 542925 w 635794"/>
                <a:gd name="connsiteY14" fmla="*/ 116681 h 1081088"/>
                <a:gd name="connsiteX15" fmla="*/ 576263 w 635794"/>
                <a:gd name="connsiteY15" fmla="*/ 45244 h 1081088"/>
                <a:gd name="connsiteX16" fmla="*/ 590550 w 635794"/>
                <a:gd name="connsiteY16" fmla="*/ 14288 h 1081088"/>
                <a:gd name="connsiteX17" fmla="*/ 602456 w 635794"/>
                <a:gd name="connsiteY17" fmla="*/ 4763 h 1081088"/>
                <a:gd name="connsiteX18" fmla="*/ 611981 w 635794"/>
                <a:gd name="connsiteY18" fmla="*/ 0 h 1081088"/>
                <a:gd name="connsiteX19" fmla="*/ 623888 w 635794"/>
                <a:gd name="connsiteY19" fmla="*/ 0 h 1081088"/>
                <a:gd name="connsiteX20" fmla="*/ 631031 w 635794"/>
                <a:gd name="connsiteY20" fmla="*/ 4763 h 1081088"/>
                <a:gd name="connsiteX21" fmla="*/ 635794 w 635794"/>
                <a:gd name="connsiteY21" fmla="*/ 26194 h 1081088"/>
                <a:gd name="connsiteX22" fmla="*/ 633413 w 635794"/>
                <a:gd name="connsiteY22" fmla="*/ 78581 h 1081088"/>
                <a:gd name="connsiteX23" fmla="*/ 595313 w 635794"/>
                <a:gd name="connsiteY23" fmla="*/ 240506 h 1081088"/>
                <a:gd name="connsiteX24" fmla="*/ 571500 w 635794"/>
                <a:gd name="connsiteY24" fmla="*/ 338138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5794" h="1081088">
                  <a:moveTo>
                    <a:pt x="571500" y="338138"/>
                  </a:moveTo>
                  <a:lnTo>
                    <a:pt x="528638" y="533400"/>
                  </a:lnTo>
                  <a:lnTo>
                    <a:pt x="502444" y="664369"/>
                  </a:lnTo>
                  <a:lnTo>
                    <a:pt x="481013" y="759619"/>
                  </a:lnTo>
                  <a:lnTo>
                    <a:pt x="473869" y="802481"/>
                  </a:lnTo>
                  <a:cubicBezTo>
                    <a:pt x="472281" y="895350"/>
                    <a:pt x="470694" y="988219"/>
                    <a:pt x="469106" y="1081088"/>
                  </a:cubicBezTo>
                  <a:lnTo>
                    <a:pt x="0" y="638175"/>
                  </a:lnTo>
                  <a:lnTo>
                    <a:pt x="188119" y="659606"/>
                  </a:lnTo>
                  <a:lnTo>
                    <a:pt x="223838" y="659606"/>
                  </a:lnTo>
                  <a:lnTo>
                    <a:pt x="264319" y="652463"/>
                  </a:lnTo>
                  <a:lnTo>
                    <a:pt x="283369" y="635794"/>
                  </a:lnTo>
                  <a:lnTo>
                    <a:pt x="340519" y="528638"/>
                  </a:lnTo>
                  <a:lnTo>
                    <a:pt x="423863" y="369094"/>
                  </a:lnTo>
                  <a:lnTo>
                    <a:pt x="495300" y="216694"/>
                  </a:lnTo>
                  <a:lnTo>
                    <a:pt x="542925" y="116681"/>
                  </a:lnTo>
                  <a:lnTo>
                    <a:pt x="576263" y="45244"/>
                  </a:lnTo>
                  <a:lnTo>
                    <a:pt x="590550" y="14288"/>
                  </a:lnTo>
                  <a:lnTo>
                    <a:pt x="602456" y="4763"/>
                  </a:lnTo>
                  <a:lnTo>
                    <a:pt x="611981" y="0"/>
                  </a:lnTo>
                  <a:lnTo>
                    <a:pt x="623888" y="0"/>
                  </a:lnTo>
                  <a:lnTo>
                    <a:pt x="631031" y="4763"/>
                  </a:lnTo>
                  <a:lnTo>
                    <a:pt x="635794" y="26194"/>
                  </a:lnTo>
                  <a:lnTo>
                    <a:pt x="633413" y="78581"/>
                  </a:lnTo>
                  <a:lnTo>
                    <a:pt x="595313" y="240506"/>
                  </a:lnTo>
                  <a:lnTo>
                    <a:pt x="571500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12EDA2B0-7A8D-42AA-8DDD-9CD1DB2A54F8}"/>
                </a:ext>
              </a:extLst>
            </p:cNvPr>
            <p:cNvSpPr/>
            <p:nvPr/>
          </p:nvSpPr>
          <p:spPr>
            <a:xfrm rot="16200000">
              <a:off x="5864225" y="3508375"/>
              <a:ext cx="2647950" cy="1562100"/>
            </a:xfrm>
            <a:custGeom>
              <a:avLst/>
              <a:gdLst>
                <a:gd name="connsiteX0" fmla="*/ 1440657 w 2647950"/>
                <a:gd name="connsiteY0" fmla="*/ 1214437 h 1562100"/>
                <a:gd name="connsiteX1" fmla="*/ 1228725 w 2647950"/>
                <a:gd name="connsiteY1" fmla="*/ 1123950 h 1562100"/>
                <a:gd name="connsiteX2" fmla="*/ 1040607 w 2647950"/>
                <a:gd name="connsiteY2" fmla="*/ 1031081 h 1562100"/>
                <a:gd name="connsiteX3" fmla="*/ 823913 w 2647950"/>
                <a:gd name="connsiteY3" fmla="*/ 931069 h 1562100"/>
                <a:gd name="connsiteX4" fmla="*/ 726282 w 2647950"/>
                <a:gd name="connsiteY4" fmla="*/ 859631 h 1562100"/>
                <a:gd name="connsiteX5" fmla="*/ 635794 w 2647950"/>
                <a:gd name="connsiteY5" fmla="*/ 785812 h 1562100"/>
                <a:gd name="connsiteX6" fmla="*/ 569119 w 2647950"/>
                <a:gd name="connsiteY6" fmla="*/ 728662 h 1562100"/>
                <a:gd name="connsiteX7" fmla="*/ 473869 w 2647950"/>
                <a:gd name="connsiteY7" fmla="*/ 640556 h 1562100"/>
                <a:gd name="connsiteX8" fmla="*/ 371475 w 2647950"/>
                <a:gd name="connsiteY8" fmla="*/ 538162 h 1562100"/>
                <a:gd name="connsiteX9" fmla="*/ 273844 w 2647950"/>
                <a:gd name="connsiteY9" fmla="*/ 428625 h 1562100"/>
                <a:gd name="connsiteX10" fmla="*/ 188119 w 2647950"/>
                <a:gd name="connsiteY10" fmla="*/ 326231 h 1562100"/>
                <a:gd name="connsiteX11" fmla="*/ 97632 w 2647950"/>
                <a:gd name="connsiteY11" fmla="*/ 197644 h 1562100"/>
                <a:gd name="connsiteX12" fmla="*/ 47625 w 2647950"/>
                <a:gd name="connsiteY12" fmla="*/ 123825 h 1562100"/>
                <a:gd name="connsiteX13" fmla="*/ 16669 w 2647950"/>
                <a:gd name="connsiteY13" fmla="*/ 66675 h 1562100"/>
                <a:gd name="connsiteX14" fmla="*/ 4763 w 2647950"/>
                <a:gd name="connsiteY14" fmla="*/ 38100 h 1562100"/>
                <a:gd name="connsiteX15" fmla="*/ 0 w 2647950"/>
                <a:gd name="connsiteY15" fmla="*/ 26194 h 1562100"/>
                <a:gd name="connsiteX16" fmla="*/ 2382 w 2647950"/>
                <a:gd name="connsiteY16" fmla="*/ 9525 h 1562100"/>
                <a:gd name="connsiteX17" fmla="*/ 14288 w 2647950"/>
                <a:gd name="connsiteY17" fmla="*/ 0 h 1562100"/>
                <a:gd name="connsiteX18" fmla="*/ 40482 w 2647950"/>
                <a:gd name="connsiteY18" fmla="*/ 2381 h 1562100"/>
                <a:gd name="connsiteX19" fmla="*/ 64294 w 2647950"/>
                <a:gd name="connsiteY19" fmla="*/ 16669 h 1562100"/>
                <a:gd name="connsiteX20" fmla="*/ 121444 w 2647950"/>
                <a:gd name="connsiteY20" fmla="*/ 88106 h 1562100"/>
                <a:gd name="connsiteX21" fmla="*/ 228600 w 2647950"/>
                <a:gd name="connsiteY21" fmla="*/ 195262 h 1562100"/>
                <a:gd name="connsiteX22" fmla="*/ 314325 w 2647950"/>
                <a:gd name="connsiteY22" fmla="*/ 280987 h 1562100"/>
                <a:gd name="connsiteX23" fmla="*/ 376238 w 2647950"/>
                <a:gd name="connsiteY23" fmla="*/ 335756 h 1562100"/>
                <a:gd name="connsiteX24" fmla="*/ 469107 w 2647950"/>
                <a:gd name="connsiteY24" fmla="*/ 414337 h 1562100"/>
                <a:gd name="connsiteX25" fmla="*/ 550069 w 2647950"/>
                <a:gd name="connsiteY25" fmla="*/ 476250 h 1562100"/>
                <a:gd name="connsiteX26" fmla="*/ 611982 w 2647950"/>
                <a:gd name="connsiteY26" fmla="*/ 523875 h 1562100"/>
                <a:gd name="connsiteX27" fmla="*/ 681038 w 2647950"/>
                <a:gd name="connsiteY27" fmla="*/ 571500 h 1562100"/>
                <a:gd name="connsiteX28" fmla="*/ 764382 w 2647950"/>
                <a:gd name="connsiteY28" fmla="*/ 626269 h 1562100"/>
                <a:gd name="connsiteX29" fmla="*/ 869157 w 2647950"/>
                <a:gd name="connsiteY29" fmla="*/ 690562 h 1562100"/>
                <a:gd name="connsiteX30" fmla="*/ 966788 w 2647950"/>
                <a:gd name="connsiteY30" fmla="*/ 745331 h 1562100"/>
                <a:gd name="connsiteX31" fmla="*/ 1102519 w 2647950"/>
                <a:gd name="connsiteY31" fmla="*/ 819150 h 1562100"/>
                <a:gd name="connsiteX32" fmla="*/ 1326357 w 2647950"/>
                <a:gd name="connsiteY32" fmla="*/ 919162 h 1562100"/>
                <a:gd name="connsiteX33" fmla="*/ 1445419 w 2647950"/>
                <a:gd name="connsiteY33" fmla="*/ 976312 h 1562100"/>
                <a:gd name="connsiteX34" fmla="*/ 1538288 w 2647950"/>
                <a:gd name="connsiteY34" fmla="*/ 1014412 h 1562100"/>
                <a:gd name="connsiteX35" fmla="*/ 1626394 w 2647950"/>
                <a:gd name="connsiteY35" fmla="*/ 1050131 h 1562100"/>
                <a:gd name="connsiteX36" fmla="*/ 1745457 w 2647950"/>
                <a:gd name="connsiteY36" fmla="*/ 1088231 h 1562100"/>
                <a:gd name="connsiteX37" fmla="*/ 1866900 w 2647950"/>
                <a:gd name="connsiteY37" fmla="*/ 1123950 h 1562100"/>
                <a:gd name="connsiteX38" fmla="*/ 1985963 w 2647950"/>
                <a:gd name="connsiteY38" fmla="*/ 1154906 h 1562100"/>
                <a:gd name="connsiteX39" fmla="*/ 2116932 w 2647950"/>
                <a:gd name="connsiteY39" fmla="*/ 1181100 h 1562100"/>
                <a:gd name="connsiteX40" fmla="*/ 2202657 w 2647950"/>
                <a:gd name="connsiteY40" fmla="*/ 1193006 h 1562100"/>
                <a:gd name="connsiteX41" fmla="*/ 2264569 w 2647950"/>
                <a:gd name="connsiteY41" fmla="*/ 1200150 h 1562100"/>
                <a:gd name="connsiteX42" fmla="*/ 2338388 w 2647950"/>
                <a:gd name="connsiteY42" fmla="*/ 1200150 h 1562100"/>
                <a:gd name="connsiteX43" fmla="*/ 2421732 w 2647950"/>
                <a:gd name="connsiteY43" fmla="*/ 1193006 h 1562100"/>
                <a:gd name="connsiteX44" fmla="*/ 2533650 w 2647950"/>
                <a:gd name="connsiteY44" fmla="*/ 1171575 h 1562100"/>
                <a:gd name="connsiteX45" fmla="*/ 2597944 w 2647950"/>
                <a:gd name="connsiteY45" fmla="*/ 1150144 h 1562100"/>
                <a:gd name="connsiteX46" fmla="*/ 2626519 w 2647950"/>
                <a:gd name="connsiteY46" fmla="*/ 1140619 h 1562100"/>
                <a:gd name="connsiteX47" fmla="*/ 2638425 w 2647950"/>
                <a:gd name="connsiteY47" fmla="*/ 1138237 h 1562100"/>
                <a:gd name="connsiteX48" fmla="*/ 2647950 w 2647950"/>
                <a:gd name="connsiteY48" fmla="*/ 1145381 h 1562100"/>
                <a:gd name="connsiteX49" fmla="*/ 2645569 w 2647950"/>
                <a:gd name="connsiteY49" fmla="*/ 1164431 h 1562100"/>
                <a:gd name="connsiteX50" fmla="*/ 2628900 w 2647950"/>
                <a:gd name="connsiteY50" fmla="*/ 1200150 h 1562100"/>
                <a:gd name="connsiteX51" fmla="*/ 2586038 w 2647950"/>
                <a:gd name="connsiteY51" fmla="*/ 1254919 h 1562100"/>
                <a:gd name="connsiteX52" fmla="*/ 2516982 w 2647950"/>
                <a:gd name="connsiteY52" fmla="*/ 1345406 h 1562100"/>
                <a:gd name="connsiteX53" fmla="*/ 2486025 w 2647950"/>
                <a:gd name="connsiteY53" fmla="*/ 1383506 h 1562100"/>
                <a:gd name="connsiteX54" fmla="*/ 2426494 w 2647950"/>
                <a:gd name="connsiteY54" fmla="*/ 1452562 h 1562100"/>
                <a:gd name="connsiteX55" fmla="*/ 2369344 w 2647950"/>
                <a:gd name="connsiteY55" fmla="*/ 1507331 h 1562100"/>
                <a:gd name="connsiteX56" fmla="*/ 2321719 w 2647950"/>
                <a:gd name="connsiteY56" fmla="*/ 1545431 h 1562100"/>
                <a:gd name="connsiteX57" fmla="*/ 2293144 w 2647950"/>
                <a:gd name="connsiteY57" fmla="*/ 1559719 h 1562100"/>
                <a:gd name="connsiteX58" fmla="*/ 2269332 w 2647950"/>
                <a:gd name="connsiteY58" fmla="*/ 1562100 h 1562100"/>
                <a:gd name="connsiteX59" fmla="*/ 2250282 w 2647950"/>
                <a:gd name="connsiteY59" fmla="*/ 1557337 h 1562100"/>
                <a:gd name="connsiteX60" fmla="*/ 2238375 w 2647950"/>
                <a:gd name="connsiteY60" fmla="*/ 1547812 h 1562100"/>
                <a:gd name="connsiteX61" fmla="*/ 2219325 w 2647950"/>
                <a:gd name="connsiteY61" fmla="*/ 1533525 h 1562100"/>
                <a:gd name="connsiteX62" fmla="*/ 2195513 w 2647950"/>
                <a:gd name="connsiteY62" fmla="*/ 1502569 h 1562100"/>
                <a:gd name="connsiteX63" fmla="*/ 2171700 w 2647950"/>
                <a:gd name="connsiteY63" fmla="*/ 1476375 h 1562100"/>
                <a:gd name="connsiteX64" fmla="*/ 2135982 w 2647950"/>
                <a:gd name="connsiteY64" fmla="*/ 1447800 h 1562100"/>
                <a:gd name="connsiteX65" fmla="*/ 2078832 w 2647950"/>
                <a:gd name="connsiteY65" fmla="*/ 1419225 h 1562100"/>
                <a:gd name="connsiteX66" fmla="*/ 1785938 w 2647950"/>
                <a:gd name="connsiteY66" fmla="*/ 1335881 h 1562100"/>
                <a:gd name="connsiteX67" fmla="*/ 1440657 w 2647950"/>
                <a:gd name="connsiteY67" fmla="*/ 121443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47950" h="1562100">
                  <a:moveTo>
                    <a:pt x="1440657" y="1214437"/>
                  </a:moveTo>
                  <a:lnTo>
                    <a:pt x="1228725" y="1123950"/>
                  </a:lnTo>
                  <a:lnTo>
                    <a:pt x="1040607" y="1031081"/>
                  </a:lnTo>
                  <a:lnTo>
                    <a:pt x="823913" y="931069"/>
                  </a:lnTo>
                  <a:lnTo>
                    <a:pt x="726282" y="859631"/>
                  </a:lnTo>
                  <a:lnTo>
                    <a:pt x="635794" y="785812"/>
                  </a:lnTo>
                  <a:lnTo>
                    <a:pt x="569119" y="728662"/>
                  </a:lnTo>
                  <a:lnTo>
                    <a:pt x="473869" y="640556"/>
                  </a:lnTo>
                  <a:lnTo>
                    <a:pt x="371475" y="538162"/>
                  </a:lnTo>
                  <a:lnTo>
                    <a:pt x="273844" y="428625"/>
                  </a:lnTo>
                  <a:lnTo>
                    <a:pt x="188119" y="326231"/>
                  </a:lnTo>
                  <a:lnTo>
                    <a:pt x="97632" y="197644"/>
                  </a:lnTo>
                  <a:lnTo>
                    <a:pt x="47625" y="123825"/>
                  </a:lnTo>
                  <a:lnTo>
                    <a:pt x="16669" y="66675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64294" y="16669"/>
                  </a:lnTo>
                  <a:lnTo>
                    <a:pt x="121444" y="88106"/>
                  </a:lnTo>
                  <a:lnTo>
                    <a:pt x="228600" y="195262"/>
                  </a:lnTo>
                  <a:lnTo>
                    <a:pt x="314325" y="280987"/>
                  </a:lnTo>
                  <a:lnTo>
                    <a:pt x="376238" y="335756"/>
                  </a:lnTo>
                  <a:lnTo>
                    <a:pt x="469107" y="414337"/>
                  </a:lnTo>
                  <a:lnTo>
                    <a:pt x="550069" y="476250"/>
                  </a:lnTo>
                  <a:lnTo>
                    <a:pt x="611982" y="523875"/>
                  </a:lnTo>
                  <a:lnTo>
                    <a:pt x="681038" y="571500"/>
                  </a:lnTo>
                  <a:lnTo>
                    <a:pt x="764382" y="626269"/>
                  </a:lnTo>
                  <a:lnTo>
                    <a:pt x="869157" y="690562"/>
                  </a:lnTo>
                  <a:lnTo>
                    <a:pt x="966788" y="745331"/>
                  </a:lnTo>
                  <a:lnTo>
                    <a:pt x="1102519" y="819150"/>
                  </a:lnTo>
                  <a:lnTo>
                    <a:pt x="1326357" y="919162"/>
                  </a:lnTo>
                  <a:lnTo>
                    <a:pt x="1445419" y="976312"/>
                  </a:lnTo>
                  <a:lnTo>
                    <a:pt x="1538288" y="1014412"/>
                  </a:lnTo>
                  <a:lnTo>
                    <a:pt x="1626394" y="1050131"/>
                  </a:lnTo>
                  <a:lnTo>
                    <a:pt x="1745457" y="1088231"/>
                  </a:lnTo>
                  <a:lnTo>
                    <a:pt x="1866900" y="1123950"/>
                  </a:lnTo>
                  <a:lnTo>
                    <a:pt x="1985963" y="1154906"/>
                  </a:lnTo>
                  <a:lnTo>
                    <a:pt x="2116932" y="1181100"/>
                  </a:lnTo>
                  <a:lnTo>
                    <a:pt x="2202657" y="1193006"/>
                  </a:lnTo>
                  <a:lnTo>
                    <a:pt x="2264569" y="1200150"/>
                  </a:lnTo>
                  <a:lnTo>
                    <a:pt x="2338388" y="1200150"/>
                  </a:lnTo>
                  <a:lnTo>
                    <a:pt x="2421732" y="1193006"/>
                  </a:lnTo>
                  <a:lnTo>
                    <a:pt x="2533650" y="1171575"/>
                  </a:lnTo>
                  <a:lnTo>
                    <a:pt x="2597944" y="1150144"/>
                  </a:lnTo>
                  <a:cubicBezTo>
                    <a:pt x="2624884" y="1140348"/>
                    <a:pt x="2614847" y="1140619"/>
                    <a:pt x="2626519" y="1140619"/>
                  </a:cubicBezTo>
                  <a:lnTo>
                    <a:pt x="2638425" y="1138237"/>
                  </a:lnTo>
                  <a:lnTo>
                    <a:pt x="2647950" y="1145381"/>
                  </a:lnTo>
                  <a:lnTo>
                    <a:pt x="2645569" y="1164431"/>
                  </a:lnTo>
                  <a:lnTo>
                    <a:pt x="2628900" y="1200150"/>
                  </a:lnTo>
                  <a:lnTo>
                    <a:pt x="2586038" y="1254919"/>
                  </a:lnTo>
                  <a:lnTo>
                    <a:pt x="2516982" y="1345406"/>
                  </a:lnTo>
                  <a:lnTo>
                    <a:pt x="2486025" y="1383506"/>
                  </a:lnTo>
                  <a:lnTo>
                    <a:pt x="2426494" y="1452562"/>
                  </a:lnTo>
                  <a:lnTo>
                    <a:pt x="2369344" y="1507331"/>
                  </a:lnTo>
                  <a:lnTo>
                    <a:pt x="2321719" y="1545431"/>
                  </a:lnTo>
                  <a:lnTo>
                    <a:pt x="2293144" y="1559719"/>
                  </a:lnTo>
                  <a:lnTo>
                    <a:pt x="2269332" y="1562100"/>
                  </a:lnTo>
                  <a:lnTo>
                    <a:pt x="2250282" y="1557337"/>
                  </a:lnTo>
                  <a:lnTo>
                    <a:pt x="2238375" y="1547812"/>
                  </a:lnTo>
                  <a:lnTo>
                    <a:pt x="2219325" y="1533525"/>
                  </a:lnTo>
                  <a:lnTo>
                    <a:pt x="2195513" y="1502569"/>
                  </a:lnTo>
                  <a:lnTo>
                    <a:pt x="2171700" y="1476375"/>
                  </a:lnTo>
                  <a:lnTo>
                    <a:pt x="2135982" y="1447800"/>
                  </a:lnTo>
                  <a:lnTo>
                    <a:pt x="2078832" y="1419225"/>
                  </a:lnTo>
                  <a:lnTo>
                    <a:pt x="1785938" y="1335881"/>
                  </a:lnTo>
                  <a:lnTo>
                    <a:pt x="1440657" y="1214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432879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477289A-D2AE-40D8-9F65-6DD0A0213523}"/>
              </a:ext>
            </a:extLst>
          </p:cNvPr>
          <p:cNvSpPr/>
          <p:nvPr/>
        </p:nvSpPr>
        <p:spPr>
          <a:xfrm>
            <a:off x="4160840" y="1814514"/>
            <a:ext cx="901700" cy="619125"/>
          </a:xfrm>
          <a:custGeom>
            <a:avLst/>
            <a:gdLst>
              <a:gd name="connsiteX0" fmla="*/ 371475 w 902494"/>
              <a:gd name="connsiteY0" fmla="*/ 509587 h 619125"/>
              <a:gd name="connsiteX1" fmla="*/ 309562 w 902494"/>
              <a:gd name="connsiteY1" fmla="*/ 464343 h 619125"/>
              <a:gd name="connsiteX2" fmla="*/ 271462 w 902494"/>
              <a:gd name="connsiteY2" fmla="*/ 431006 h 619125"/>
              <a:gd name="connsiteX3" fmla="*/ 228600 w 902494"/>
              <a:gd name="connsiteY3" fmla="*/ 383381 h 619125"/>
              <a:gd name="connsiteX4" fmla="*/ 185737 w 902494"/>
              <a:gd name="connsiteY4" fmla="*/ 335756 h 619125"/>
              <a:gd name="connsiteX5" fmla="*/ 140494 w 902494"/>
              <a:gd name="connsiteY5" fmla="*/ 278606 h 619125"/>
              <a:gd name="connsiteX6" fmla="*/ 88106 w 902494"/>
              <a:gd name="connsiteY6" fmla="*/ 204787 h 619125"/>
              <a:gd name="connsiteX7" fmla="*/ 45244 w 902494"/>
              <a:gd name="connsiteY7" fmla="*/ 138112 h 619125"/>
              <a:gd name="connsiteX8" fmla="*/ 14287 w 902494"/>
              <a:gd name="connsiteY8" fmla="*/ 90487 h 619125"/>
              <a:gd name="connsiteX9" fmla="*/ 4762 w 902494"/>
              <a:gd name="connsiteY9" fmla="*/ 69056 h 619125"/>
              <a:gd name="connsiteX10" fmla="*/ 0 w 902494"/>
              <a:gd name="connsiteY10" fmla="*/ 33337 h 619125"/>
              <a:gd name="connsiteX11" fmla="*/ 2381 w 902494"/>
              <a:gd name="connsiteY11" fmla="*/ 19050 h 619125"/>
              <a:gd name="connsiteX12" fmla="*/ 7144 w 902494"/>
              <a:gd name="connsiteY12" fmla="*/ 4762 h 619125"/>
              <a:gd name="connsiteX13" fmla="*/ 16669 w 902494"/>
              <a:gd name="connsiteY13" fmla="*/ 0 h 619125"/>
              <a:gd name="connsiteX14" fmla="*/ 35719 w 902494"/>
              <a:gd name="connsiteY14" fmla="*/ 0 h 619125"/>
              <a:gd name="connsiteX15" fmla="*/ 61912 w 902494"/>
              <a:gd name="connsiteY15" fmla="*/ 16668 h 619125"/>
              <a:gd name="connsiteX16" fmla="*/ 111919 w 902494"/>
              <a:gd name="connsiteY16" fmla="*/ 57150 h 619125"/>
              <a:gd name="connsiteX17" fmla="*/ 161925 w 902494"/>
              <a:gd name="connsiteY17" fmla="*/ 92868 h 619125"/>
              <a:gd name="connsiteX18" fmla="*/ 221456 w 902494"/>
              <a:gd name="connsiteY18" fmla="*/ 128587 h 619125"/>
              <a:gd name="connsiteX19" fmla="*/ 288131 w 902494"/>
              <a:gd name="connsiteY19" fmla="*/ 164306 h 619125"/>
              <a:gd name="connsiteX20" fmla="*/ 352425 w 902494"/>
              <a:gd name="connsiteY20" fmla="*/ 195262 h 619125"/>
              <a:gd name="connsiteX21" fmla="*/ 426244 w 902494"/>
              <a:gd name="connsiteY21" fmla="*/ 223837 h 619125"/>
              <a:gd name="connsiteX22" fmla="*/ 519112 w 902494"/>
              <a:gd name="connsiteY22" fmla="*/ 250031 h 619125"/>
              <a:gd name="connsiteX23" fmla="*/ 611981 w 902494"/>
              <a:gd name="connsiteY23" fmla="*/ 269081 h 619125"/>
              <a:gd name="connsiteX24" fmla="*/ 659606 w 902494"/>
              <a:gd name="connsiteY24" fmla="*/ 273843 h 619125"/>
              <a:gd name="connsiteX25" fmla="*/ 673894 w 902494"/>
              <a:gd name="connsiteY25" fmla="*/ 283368 h 619125"/>
              <a:gd name="connsiteX26" fmla="*/ 778669 w 902494"/>
              <a:gd name="connsiteY26" fmla="*/ 376237 h 619125"/>
              <a:gd name="connsiteX27" fmla="*/ 852487 w 902494"/>
              <a:gd name="connsiteY27" fmla="*/ 445293 h 619125"/>
              <a:gd name="connsiteX28" fmla="*/ 881062 w 902494"/>
              <a:gd name="connsiteY28" fmla="*/ 478631 h 619125"/>
              <a:gd name="connsiteX29" fmla="*/ 895350 w 902494"/>
              <a:gd name="connsiteY29" fmla="*/ 500062 h 619125"/>
              <a:gd name="connsiteX30" fmla="*/ 902494 w 902494"/>
              <a:gd name="connsiteY30" fmla="*/ 521493 h 619125"/>
              <a:gd name="connsiteX31" fmla="*/ 902494 w 902494"/>
              <a:gd name="connsiteY31" fmla="*/ 538162 h 619125"/>
              <a:gd name="connsiteX32" fmla="*/ 895350 w 902494"/>
              <a:gd name="connsiteY32" fmla="*/ 566737 h 619125"/>
              <a:gd name="connsiteX33" fmla="*/ 866775 w 902494"/>
              <a:gd name="connsiteY33" fmla="*/ 585787 h 619125"/>
              <a:gd name="connsiteX34" fmla="*/ 819150 w 902494"/>
              <a:gd name="connsiteY34" fmla="*/ 607218 h 619125"/>
              <a:gd name="connsiteX35" fmla="*/ 776287 w 902494"/>
              <a:gd name="connsiteY35" fmla="*/ 616743 h 619125"/>
              <a:gd name="connsiteX36" fmla="*/ 704850 w 902494"/>
              <a:gd name="connsiteY36" fmla="*/ 619125 h 619125"/>
              <a:gd name="connsiteX37" fmla="*/ 650081 w 902494"/>
              <a:gd name="connsiteY37" fmla="*/ 611981 h 619125"/>
              <a:gd name="connsiteX38" fmla="*/ 607219 w 902494"/>
              <a:gd name="connsiteY38" fmla="*/ 611981 h 619125"/>
              <a:gd name="connsiteX39" fmla="*/ 538162 w 902494"/>
              <a:gd name="connsiteY39" fmla="*/ 595312 h 619125"/>
              <a:gd name="connsiteX40" fmla="*/ 469106 w 902494"/>
              <a:gd name="connsiteY40" fmla="*/ 571500 h 619125"/>
              <a:gd name="connsiteX41" fmla="*/ 371475 w 902494"/>
              <a:gd name="connsiteY41" fmla="*/ 509587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02494" h="619125">
                <a:moveTo>
                  <a:pt x="371475" y="509587"/>
                </a:moveTo>
                <a:lnTo>
                  <a:pt x="309562" y="464343"/>
                </a:lnTo>
                <a:lnTo>
                  <a:pt x="271462" y="431006"/>
                </a:lnTo>
                <a:lnTo>
                  <a:pt x="228600" y="383381"/>
                </a:lnTo>
                <a:lnTo>
                  <a:pt x="185737" y="335756"/>
                </a:lnTo>
                <a:lnTo>
                  <a:pt x="140494" y="278606"/>
                </a:lnTo>
                <a:lnTo>
                  <a:pt x="88106" y="204787"/>
                </a:lnTo>
                <a:lnTo>
                  <a:pt x="45244" y="138112"/>
                </a:lnTo>
                <a:lnTo>
                  <a:pt x="14287" y="90487"/>
                </a:lnTo>
                <a:lnTo>
                  <a:pt x="4762" y="69056"/>
                </a:lnTo>
                <a:lnTo>
                  <a:pt x="0" y="33337"/>
                </a:lnTo>
                <a:lnTo>
                  <a:pt x="2381" y="19050"/>
                </a:lnTo>
                <a:lnTo>
                  <a:pt x="7144" y="4762"/>
                </a:lnTo>
                <a:lnTo>
                  <a:pt x="16669" y="0"/>
                </a:lnTo>
                <a:lnTo>
                  <a:pt x="35719" y="0"/>
                </a:lnTo>
                <a:lnTo>
                  <a:pt x="61912" y="16668"/>
                </a:lnTo>
                <a:lnTo>
                  <a:pt x="111919" y="57150"/>
                </a:lnTo>
                <a:lnTo>
                  <a:pt x="161925" y="92868"/>
                </a:lnTo>
                <a:lnTo>
                  <a:pt x="221456" y="128587"/>
                </a:lnTo>
                <a:lnTo>
                  <a:pt x="288131" y="164306"/>
                </a:lnTo>
                <a:lnTo>
                  <a:pt x="352425" y="195262"/>
                </a:lnTo>
                <a:lnTo>
                  <a:pt x="426244" y="223837"/>
                </a:lnTo>
                <a:lnTo>
                  <a:pt x="519112" y="250031"/>
                </a:lnTo>
                <a:lnTo>
                  <a:pt x="611981" y="269081"/>
                </a:lnTo>
                <a:lnTo>
                  <a:pt x="659606" y="273843"/>
                </a:lnTo>
                <a:lnTo>
                  <a:pt x="673894" y="283368"/>
                </a:lnTo>
                <a:lnTo>
                  <a:pt x="778669" y="376237"/>
                </a:lnTo>
                <a:lnTo>
                  <a:pt x="852487" y="445293"/>
                </a:lnTo>
                <a:lnTo>
                  <a:pt x="881062" y="478631"/>
                </a:lnTo>
                <a:lnTo>
                  <a:pt x="895350" y="500062"/>
                </a:lnTo>
                <a:lnTo>
                  <a:pt x="902494" y="521493"/>
                </a:lnTo>
                <a:lnTo>
                  <a:pt x="902494" y="538162"/>
                </a:lnTo>
                <a:lnTo>
                  <a:pt x="895350" y="566737"/>
                </a:lnTo>
                <a:lnTo>
                  <a:pt x="866775" y="585787"/>
                </a:lnTo>
                <a:lnTo>
                  <a:pt x="819150" y="607218"/>
                </a:lnTo>
                <a:lnTo>
                  <a:pt x="776287" y="616743"/>
                </a:lnTo>
                <a:lnTo>
                  <a:pt x="704850" y="619125"/>
                </a:lnTo>
                <a:lnTo>
                  <a:pt x="650081" y="611981"/>
                </a:lnTo>
                <a:lnTo>
                  <a:pt x="607219" y="611981"/>
                </a:lnTo>
                <a:lnTo>
                  <a:pt x="538162" y="595312"/>
                </a:lnTo>
                <a:lnTo>
                  <a:pt x="469106" y="571500"/>
                </a:lnTo>
                <a:lnTo>
                  <a:pt x="371475" y="509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E405AB-ACC1-4F0C-B3FC-5CC981F02052}"/>
              </a:ext>
            </a:extLst>
          </p:cNvPr>
          <p:cNvSpPr/>
          <p:nvPr/>
        </p:nvSpPr>
        <p:spPr>
          <a:xfrm>
            <a:off x="5600702" y="2471739"/>
            <a:ext cx="2433638" cy="511175"/>
          </a:xfrm>
          <a:custGeom>
            <a:avLst/>
            <a:gdLst>
              <a:gd name="connsiteX0" fmla="*/ 1626394 w 2433638"/>
              <a:gd name="connsiteY0" fmla="*/ 266700 h 511968"/>
              <a:gd name="connsiteX1" fmla="*/ 1307306 w 2433638"/>
              <a:gd name="connsiteY1" fmla="*/ 288131 h 511968"/>
              <a:gd name="connsiteX2" fmla="*/ 1154906 w 2433638"/>
              <a:gd name="connsiteY2" fmla="*/ 326231 h 511968"/>
              <a:gd name="connsiteX3" fmla="*/ 947738 w 2433638"/>
              <a:gd name="connsiteY3" fmla="*/ 371475 h 511968"/>
              <a:gd name="connsiteX4" fmla="*/ 757238 w 2433638"/>
              <a:gd name="connsiteY4" fmla="*/ 407193 h 511968"/>
              <a:gd name="connsiteX5" fmla="*/ 576263 w 2433638"/>
              <a:gd name="connsiteY5" fmla="*/ 440531 h 511968"/>
              <a:gd name="connsiteX6" fmla="*/ 542925 w 2433638"/>
              <a:gd name="connsiteY6" fmla="*/ 445293 h 511968"/>
              <a:gd name="connsiteX7" fmla="*/ 490538 w 2433638"/>
              <a:gd name="connsiteY7" fmla="*/ 461962 h 511968"/>
              <a:gd name="connsiteX8" fmla="*/ 419100 w 2433638"/>
              <a:gd name="connsiteY8" fmla="*/ 490537 h 511968"/>
              <a:gd name="connsiteX9" fmla="*/ 373856 w 2433638"/>
              <a:gd name="connsiteY9" fmla="*/ 511968 h 511968"/>
              <a:gd name="connsiteX10" fmla="*/ 352425 w 2433638"/>
              <a:gd name="connsiteY10" fmla="*/ 509587 h 511968"/>
              <a:gd name="connsiteX11" fmla="*/ 307181 w 2433638"/>
              <a:gd name="connsiteY11" fmla="*/ 492918 h 511968"/>
              <a:gd name="connsiteX12" fmla="*/ 226219 w 2433638"/>
              <a:gd name="connsiteY12" fmla="*/ 440531 h 511968"/>
              <a:gd name="connsiteX13" fmla="*/ 152400 w 2433638"/>
              <a:gd name="connsiteY13" fmla="*/ 376237 h 511968"/>
              <a:gd name="connsiteX14" fmla="*/ 85725 w 2433638"/>
              <a:gd name="connsiteY14" fmla="*/ 314325 h 511968"/>
              <a:gd name="connsiteX15" fmla="*/ 40481 w 2433638"/>
              <a:gd name="connsiteY15" fmla="*/ 271462 h 511968"/>
              <a:gd name="connsiteX16" fmla="*/ 23813 w 2433638"/>
              <a:gd name="connsiteY16" fmla="*/ 252412 h 511968"/>
              <a:gd name="connsiteX17" fmla="*/ 7144 w 2433638"/>
              <a:gd name="connsiteY17" fmla="*/ 221456 h 511968"/>
              <a:gd name="connsiteX18" fmla="*/ 0 w 2433638"/>
              <a:gd name="connsiteY18" fmla="*/ 192881 h 511968"/>
              <a:gd name="connsiteX19" fmla="*/ 0 w 2433638"/>
              <a:gd name="connsiteY19" fmla="*/ 176212 h 511968"/>
              <a:gd name="connsiteX20" fmla="*/ 4763 w 2433638"/>
              <a:gd name="connsiteY20" fmla="*/ 164306 h 511968"/>
              <a:gd name="connsiteX21" fmla="*/ 23813 w 2433638"/>
              <a:gd name="connsiteY21" fmla="*/ 161925 h 511968"/>
              <a:gd name="connsiteX22" fmla="*/ 54769 w 2433638"/>
              <a:gd name="connsiteY22" fmla="*/ 169068 h 511968"/>
              <a:gd name="connsiteX23" fmla="*/ 80963 w 2433638"/>
              <a:gd name="connsiteY23" fmla="*/ 183356 h 511968"/>
              <a:gd name="connsiteX24" fmla="*/ 138113 w 2433638"/>
              <a:gd name="connsiteY24" fmla="*/ 216693 h 511968"/>
              <a:gd name="connsiteX25" fmla="*/ 211931 w 2433638"/>
              <a:gd name="connsiteY25" fmla="*/ 242887 h 511968"/>
              <a:gd name="connsiteX26" fmla="*/ 285750 w 2433638"/>
              <a:gd name="connsiteY26" fmla="*/ 261937 h 511968"/>
              <a:gd name="connsiteX27" fmla="*/ 342900 w 2433638"/>
              <a:gd name="connsiteY27" fmla="*/ 269081 h 511968"/>
              <a:gd name="connsiteX28" fmla="*/ 421481 w 2433638"/>
              <a:gd name="connsiteY28" fmla="*/ 266700 h 511968"/>
              <a:gd name="connsiteX29" fmla="*/ 528638 w 2433638"/>
              <a:gd name="connsiteY29" fmla="*/ 252412 h 511968"/>
              <a:gd name="connsiteX30" fmla="*/ 859631 w 2433638"/>
              <a:gd name="connsiteY30" fmla="*/ 204787 h 511968"/>
              <a:gd name="connsiteX31" fmla="*/ 1162050 w 2433638"/>
              <a:gd name="connsiteY31" fmla="*/ 152400 h 511968"/>
              <a:gd name="connsiteX32" fmla="*/ 1309688 w 2433638"/>
              <a:gd name="connsiteY32" fmla="*/ 116681 h 511968"/>
              <a:gd name="connsiteX33" fmla="*/ 1423988 w 2433638"/>
              <a:gd name="connsiteY33" fmla="*/ 104775 h 511968"/>
              <a:gd name="connsiteX34" fmla="*/ 1612106 w 2433638"/>
              <a:gd name="connsiteY34" fmla="*/ 85725 h 511968"/>
              <a:gd name="connsiteX35" fmla="*/ 1766888 w 2433638"/>
              <a:gd name="connsiteY35" fmla="*/ 64293 h 511968"/>
              <a:gd name="connsiteX36" fmla="*/ 1874044 w 2433638"/>
              <a:gd name="connsiteY36" fmla="*/ 47625 h 511968"/>
              <a:gd name="connsiteX37" fmla="*/ 1981200 w 2433638"/>
              <a:gd name="connsiteY37" fmla="*/ 28575 h 511968"/>
              <a:gd name="connsiteX38" fmla="*/ 2097881 w 2433638"/>
              <a:gd name="connsiteY38" fmla="*/ 0 h 511968"/>
              <a:gd name="connsiteX39" fmla="*/ 2119313 w 2433638"/>
              <a:gd name="connsiteY39" fmla="*/ 0 h 511968"/>
              <a:gd name="connsiteX40" fmla="*/ 2212181 w 2433638"/>
              <a:gd name="connsiteY40" fmla="*/ 21431 h 511968"/>
              <a:gd name="connsiteX41" fmla="*/ 2300288 w 2433638"/>
              <a:gd name="connsiteY41" fmla="*/ 52387 h 511968"/>
              <a:gd name="connsiteX42" fmla="*/ 2345531 w 2433638"/>
              <a:gd name="connsiteY42" fmla="*/ 71437 h 511968"/>
              <a:gd name="connsiteX43" fmla="*/ 2393156 w 2433638"/>
              <a:gd name="connsiteY43" fmla="*/ 95250 h 511968"/>
              <a:gd name="connsiteX44" fmla="*/ 2414588 w 2433638"/>
              <a:gd name="connsiteY44" fmla="*/ 111918 h 511968"/>
              <a:gd name="connsiteX45" fmla="*/ 2426494 w 2433638"/>
              <a:gd name="connsiteY45" fmla="*/ 135731 h 511968"/>
              <a:gd name="connsiteX46" fmla="*/ 2433638 w 2433638"/>
              <a:gd name="connsiteY46" fmla="*/ 161925 h 511968"/>
              <a:gd name="connsiteX47" fmla="*/ 2428875 w 2433638"/>
              <a:gd name="connsiteY47" fmla="*/ 188118 h 511968"/>
              <a:gd name="connsiteX48" fmla="*/ 2412206 w 2433638"/>
              <a:gd name="connsiteY48" fmla="*/ 209550 h 511968"/>
              <a:gd name="connsiteX49" fmla="*/ 2374106 w 2433638"/>
              <a:gd name="connsiteY49" fmla="*/ 228600 h 511968"/>
              <a:gd name="connsiteX50" fmla="*/ 2312194 w 2433638"/>
              <a:gd name="connsiteY50" fmla="*/ 240506 h 511968"/>
              <a:gd name="connsiteX51" fmla="*/ 2124075 w 2433638"/>
              <a:gd name="connsiteY51" fmla="*/ 242887 h 511968"/>
              <a:gd name="connsiteX52" fmla="*/ 1626394 w 2433638"/>
              <a:gd name="connsiteY52" fmla="*/ 266700 h 511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33638" h="511968">
                <a:moveTo>
                  <a:pt x="1626394" y="266700"/>
                </a:moveTo>
                <a:lnTo>
                  <a:pt x="1307306" y="288131"/>
                </a:lnTo>
                <a:lnTo>
                  <a:pt x="1154906" y="326231"/>
                </a:lnTo>
                <a:lnTo>
                  <a:pt x="947738" y="371475"/>
                </a:lnTo>
                <a:lnTo>
                  <a:pt x="757238" y="407193"/>
                </a:lnTo>
                <a:lnTo>
                  <a:pt x="576263" y="440531"/>
                </a:lnTo>
                <a:lnTo>
                  <a:pt x="542925" y="445293"/>
                </a:lnTo>
                <a:lnTo>
                  <a:pt x="490538" y="461962"/>
                </a:lnTo>
                <a:lnTo>
                  <a:pt x="419100" y="490537"/>
                </a:lnTo>
                <a:lnTo>
                  <a:pt x="373856" y="511968"/>
                </a:lnTo>
                <a:lnTo>
                  <a:pt x="352425" y="509587"/>
                </a:lnTo>
                <a:lnTo>
                  <a:pt x="307181" y="492918"/>
                </a:lnTo>
                <a:lnTo>
                  <a:pt x="226219" y="440531"/>
                </a:lnTo>
                <a:lnTo>
                  <a:pt x="152400" y="376237"/>
                </a:lnTo>
                <a:lnTo>
                  <a:pt x="85725" y="314325"/>
                </a:lnTo>
                <a:lnTo>
                  <a:pt x="40481" y="271462"/>
                </a:lnTo>
                <a:lnTo>
                  <a:pt x="23813" y="252412"/>
                </a:lnTo>
                <a:lnTo>
                  <a:pt x="7144" y="221456"/>
                </a:lnTo>
                <a:lnTo>
                  <a:pt x="0" y="192881"/>
                </a:lnTo>
                <a:lnTo>
                  <a:pt x="0" y="176212"/>
                </a:lnTo>
                <a:lnTo>
                  <a:pt x="4763" y="164306"/>
                </a:lnTo>
                <a:lnTo>
                  <a:pt x="23813" y="161925"/>
                </a:lnTo>
                <a:lnTo>
                  <a:pt x="54769" y="169068"/>
                </a:lnTo>
                <a:lnTo>
                  <a:pt x="80963" y="183356"/>
                </a:lnTo>
                <a:lnTo>
                  <a:pt x="138113" y="216693"/>
                </a:lnTo>
                <a:lnTo>
                  <a:pt x="211931" y="242887"/>
                </a:lnTo>
                <a:lnTo>
                  <a:pt x="285750" y="261937"/>
                </a:lnTo>
                <a:lnTo>
                  <a:pt x="342900" y="269081"/>
                </a:lnTo>
                <a:lnTo>
                  <a:pt x="421481" y="266700"/>
                </a:lnTo>
                <a:lnTo>
                  <a:pt x="528638" y="252412"/>
                </a:lnTo>
                <a:lnTo>
                  <a:pt x="859631" y="204787"/>
                </a:lnTo>
                <a:lnTo>
                  <a:pt x="1162050" y="152400"/>
                </a:lnTo>
                <a:lnTo>
                  <a:pt x="1309688" y="116681"/>
                </a:lnTo>
                <a:cubicBezTo>
                  <a:pt x="1347779" y="112629"/>
                  <a:pt x="1385682" y="104775"/>
                  <a:pt x="1423988" y="104775"/>
                </a:cubicBezTo>
                <a:lnTo>
                  <a:pt x="1612106" y="85725"/>
                </a:lnTo>
                <a:lnTo>
                  <a:pt x="1766888" y="64293"/>
                </a:lnTo>
                <a:lnTo>
                  <a:pt x="1874044" y="47625"/>
                </a:lnTo>
                <a:lnTo>
                  <a:pt x="1981200" y="28575"/>
                </a:lnTo>
                <a:lnTo>
                  <a:pt x="2097881" y="0"/>
                </a:lnTo>
                <a:lnTo>
                  <a:pt x="2119313" y="0"/>
                </a:lnTo>
                <a:lnTo>
                  <a:pt x="2212181" y="21431"/>
                </a:lnTo>
                <a:lnTo>
                  <a:pt x="2300288" y="52387"/>
                </a:lnTo>
                <a:lnTo>
                  <a:pt x="2345531" y="71437"/>
                </a:lnTo>
                <a:lnTo>
                  <a:pt x="2393156" y="95250"/>
                </a:lnTo>
                <a:lnTo>
                  <a:pt x="2414588" y="111918"/>
                </a:lnTo>
                <a:lnTo>
                  <a:pt x="2426494" y="135731"/>
                </a:lnTo>
                <a:lnTo>
                  <a:pt x="2433638" y="161925"/>
                </a:lnTo>
                <a:lnTo>
                  <a:pt x="2428875" y="188118"/>
                </a:lnTo>
                <a:lnTo>
                  <a:pt x="2412206" y="209550"/>
                </a:lnTo>
                <a:lnTo>
                  <a:pt x="2374106" y="228600"/>
                </a:lnTo>
                <a:lnTo>
                  <a:pt x="2312194" y="240506"/>
                </a:lnTo>
                <a:lnTo>
                  <a:pt x="2124075" y="242887"/>
                </a:lnTo>
                <a:lnTo>
                  <a:pt x="1626394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EB58DCB-3E9C-40A8-A047-D2A3733B5C70}"/>
              </a:ext>
            </a:extLst>
          </p:cNvPr>
          <p:cNvSpPr/>
          <p:nvPr/>
        </p:nvSpPr>
        <p:spPr>
          <a:xfrm>
            <a:off x="7194550" y="1639889"/>
            <a:ext cx="744538" cy="555625"/>
          </a:xfrm>
          <a:custGeom>
            <a:avLst/>
            <a:gdLst>
              <a:gd name="connsiteX0" fmla="*/ 447675 w 745332"/>
              <a:gd name="connsiteY0" fmla="*/ 390525 h 554832"/>
              <a:gd name="connsiteX1" fmla="*/ 395288 w 745332"/>
              <a:gd name="connsiteY1" fmla="*/ 323850 h 554832"/>
              <a:gd name="connsiteX2" fmla="*/ 361950 w 745332"/>
              <a:gd name="connsiteY2" fmla="*/ 285750 h 554832"/>
              <a:gd name="connsiteX3" fmla="*/ 326232 w 745332"/>
              <a:gd name="connsiteY3" fmla="*/ 247650 h 554832"/>
              <a:gd name="connsiteX4" fmla="*/ 278607 w 745332"/>
              <a:gd name="connsiteY4" fmla="*/ 209550 h 554832"/>
              <a:gd name="connsiteX5" fmla="*/ 223838 w 745332"/>
              <a:gd name="connsiteY5" fmla="*/ 169069 h 554832"/>
              <a:gd name="connsiteX6" fmla="*/ 157163 w 745332"/>
              <a:gd name="connsiteY6" fmla="*/ 130969 h 554832"/>
              <a:gd name="connsiteX7" fmla="*/ 88107 w 745332"/>
              <a:gd name="connsiteY7" fmla="*/ 97632 h 554832"/>
              <a:gd name="connsiteX8" fmla="*/ 38100 w 745332"/>
              <a:gd name="connsiteY8" fmla="*/ 78582 h 554832"/>
              <a:gd name="connsiteX9" fmla="*/ 16669 w 745332"/>
              <a:gd name="connsiteY9" fmla="*/ 66675 h 554832"/>
              <a:gd name="connsiteX10" fmla="*/ 2382 w 745332"/>
              <a:gd name="connsiteY10" fmla="*/ 52388 h 554832"/>
              <a:gd name="connsiteX11" fmla="*/ 0 w 745332"/>
              <a:gd name="connsiteY11" fmla="*/ 35719 h 554832"/>
              <a:gd name="connsiteX12" fmla="*/ 9525 w 745332"/>
              <a:gd name="connsiteY12" fmla="*/ 16669 h 554832"/>
              <a:gd name="connsiteX13" fmla="*/ 35719 w 745332"/>
              <a:gd name="connsiteY13" fmla="*/ 4763 h 554832"/>
              <a:gd name="connsiteX14" fmla="*/ 66675 w 745332"/>
              <a:gd name="connsiteY14" fmla="*/ 0 h 554832"/>
              <a:gd name="connsiteX15" fmla="*/ 161925 w 745332"/>
              <a:gd name="connsiteY15" fmla="*/ 16669 h 554832"/>
              <a:gd name="connsiteX16" fmla="*/ 159544 w 745332"/>
              <a:gd name="connsiteY16" fmla="*/ 16669 h 554832"/>
              <a:gd name="connsiteX17" fmla="*/ 278607 w 745332"/>
              <a:gd name="connsiteY17" fmla="*/ 47625 h 554832"/>
              <a:gd name="connsiteX18" fmla="*/ 347663 w 745332"/>
              <a:gd name="connsiteY18" fmla="*/ 69057 h 554832"/>
              <a:gd name="connsiteX19" fmla="*/ 428625 w 745332"/>
              <a:gd name="connsiteY19" fmla="*/ 95250 h 554832"/>
              <a:gd name="connsiteX20" fmla="*/ 535782 w 745332"/>
              <a:gd name="connsiteY20" fmla="*/ 138113 h 554832"/>
              <a:gd name="connsiteX21" fmla="*/ 635794 w 745332"/>
              <a:gd name="connsiteY21" fmla="*/ 178594 h 554832"/>
              <a:gd name="connsiteX22" fmla="*/ 654844 w 745332"/>
              <a:gd name="connsiteY22" fmla="*/ 197644 h 554832"/>
              <a:gd name="connsiteX23" fmla="*/ 688182 w 745332"/>
              <a:gd name="connsiteY23" fmla="*/ 242888 h 554832"/>
              <a:gd name="connsiteX24" fmla="*/ 709613 w 745332"/>
              <a:gd name="connsiteY24" fmla="*/ 276225 h 554832"/>
              <a:gd name="connsiteX25" fmla="*/ 728663 w 745332"/>
              <a:gd name="connsiteY25" fmla="*/ 314325 h 554832"/>
              <a:gd name="connsiteX26" fmla="*/ 738188 w 745332"/>
              <a:gd name="connsiteY26" fmla="*/ 350044 h 554832"/>
              <a:gd name="connsiteX27" fmla="*/ 745332 w 745332"/>
              <a:gd name="connsiteY27" fmla="*/ 385763 h 554832"/>
              <a:gd name="connsiteX28" fmla="*/ 745332 w 745332"/>
              <a:gd name="connsiteY28" fmla="*/ 435769 h 554832"/>
              <a:gd name="connsiteX29" fmla="*/ 733425 w 745332"/>
              <a:gd name="connsiteY29" fmla="*/ 488157 h 554832"/>
              <a:gd name="connsiteX30" fmla="*/ 707232 w 745332"/>
              <a:gd name="connsiteY30" fmla="*/ 519113 h 554832"/>
              <a:gd name="connsiteX31" fmla="*/ 671513 w 745332"/>
              <a:gd name="connsiteY31" fmla="*/ 547688 h 554832"/>
              <a:gd name="connsiteX32" fmla="*/ 640557 w 745332"/>
              <a:gd name="connsiteY32" fmla="*/ 554832 h 554832"/>
              <a:gd name="connsiteX33" fmla="*/ 609600 w 745332"/>
              <a:gd name="connsiteY33" fmla="*/ 554832 h 554832"/>
              <a:gd name="connsiteX34" fmla="*/ 573882 w 745332"/>
              <a:gd name="connsiteY34" fmla="*/ 542925 h 554832"/>
              <a:gd name="connsiteX35" fmla="*/ 545307 w 745332"/>
              <a:gd name="connsiteY35" fmla="*/ 514350 h 554832"/>
              <a:gd name="connsiteX36" fmla="*/ 509588 w 745332"/>
              <a:gd name="connsiteY36" fmla="*/ 466725 h 554832"/>
              <a:gd name="connsiteX37" fmla="*/ 447675 w 745332"/>
              <a:gd name="connsiteY37" fmla="*/ 390525 h 554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45332" h="554832">
                <a:moveTo>
                  <a:pt x="447675" y="390525"/>
                </a:moveTo>
                <a:lnTo>
                  <a:pt x="395288" y="323850"/>
                </a:lnTo>
                <a:lnTo>
                  <a:pt x="361950" y="285750"/>
                </a:lnTo>
                <a:lnTo>
                  <a:pt x="326232" y="247650"/>
                </a:lnTo>
                <a:lnTo>
                  <a:pt x="278607" y="209550"/>
                </a:lnTo>
                <a:lnTo>
                  <a:pt x="223838" y="169069"/>
                </a:lnTo>
                <a:lnTo>
                  <a:pt x="157163" y="130969"/>
                </a:lnTo>
                <a:lnTo>
                  <a:pt x="88107" y="97632"/>
                </a:lnTo>
                <a:lnTo>
                  <a:pt x="38100" y="78582"/>
                </a:lnTo>
                <a:lnTo>
                  <a:pt x="16669" y="66675"/>
                </a:lnTo>
                <a:lnTo>
                  <a:pt x="2382" y="52388"/>
                </a:lnTo>
                <a:lnTo>
                  <a:pt x="0" y="35719"/>
                </a:lnTo>
                <a:lnTo>
                  <a:pt x="9525" y="16669"/>
                </a:lnTo>
                <a:lnTo>
                  <a:pt x="35719" y="4763"/>
                </a:lnTo>
                <a:lnTo>
                  <a:pt x="66675" y="0"/>
                </a:lnTo>
                <a:lnTo>
                  <a:pt x="161925" y="16669"/>
                </a:lnTo>
                <a:cubicBezTo>
                  <a:pt x="162706" y="16809"/>
                  <a:pt x="160338" y="16669"/>
                  <a:pt x="159544" y="16669"/>
                </a:cubicBezTo>
                <a:lnTo>
                  <a:pt x="278607" y="47625"/>
                </a:lnTo>
                <a:lnTo>
                  <a:pt x="347663" y="69057"/>
                </a:lnTo>
                <a:lnTo>
                  <a:pt x="428625" y="95250"/>
                </a:lnTo>
                <a:lnTo>
                  <a:pt x="535782" y="138113"/>
                </a:lnTo>
                <a:lnTo>
                  <a:pt x="635794" y="178594"/>
                </a:lnTo>
                <a:lnTo>
                  <a:pt x="654844" y="197644"/>
                </a:lnTo>
                <a:lnTo>
                  <a:pt x="688182" y="242888"/>
                </a:lnTo>
                <a:lnTo>
                  <a:pt x="709613" y="276225"/>
                </a:lnTo>
                <a:lnTo>
                  <a:pt x="728663" y="314325"/>
                </a:lnTo>
                <a:lnTo>
                  <a:pt x="738188" y="350044"/>
                </a:lnTo>
                <a:lnTo>
                  <a:pt x="745332" y="385763"/>
                </a:lnTo>
                <a:lnTo>
                  <a:pt x="745332" y="435769"/>
                </a:lnTo>
                <a:lnTo>
                  <a:pt x="733425" y="488157"/>
                </a:lnTo>
                <a:lnTo>
                  <a:pt x="707232" y="519113"/>
                </a:lnTo>
                <a:lnTo>
                  <a:pt x="671513" y="547688"/>
                </a:lnTo>
                <a:lnTo>
                  <a:pt x="640557" y="554832"/>
                </a:lnTo>
                <a:lnTo>
                  <a:pt x="609600" y="554832"/>
                </a:lnTo>
                <a:lnTo>
                  <a:pt x="573882" y="542925"/>
                </a:lnTo>
                <a:lnTo>
                  <a:pt x="545307" y="514350"/>
                </a:lnTo>
                <a:lnTo>
                  <a:pt x="509588" y="466725"/>
                </a:lnTo>
                <a:lnTo>
                  <a:pt x="447675" y="3905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D92972A-51EF-48E9-962F-53C8B20C6FA3}"/>
              </a:ext>
            </a:extLst>
          </p:cNvPr>
          <p:cNvSpPr/>
          <p:nvPr/>
        </p:nvSpPr>
        <p:spPr>
          <a:xfrm>
            <a:off x="7234239" y="3167064"/>
            <a:ext cx="733425" cy="1423987"/>
          </a:xfrm>
          <a:custGeom>
            <a:avLst/>
            <a:gdLst>
              <a:gd name="connsiteX0" fmla="*/ 314325 w 733425"/>
              <a:gd name="connsiteY0" fmla="*/ 597693 h 1423987"/>
              <a:gd name="connsiteX1" fmla="*/ 266700 w 733425"/>
              <a:gd name="connsiteY1" fmla="*/ 473868 h 1423987"/>
              <a:gd name="connsiteX2" fmla="*/ 209550 w 733425"/>
              <a:gd name="connsiteY2" fmla="*/ 354806 h 1423987"/>
              <a:gd name="connsiteX3" fmla="*/ 138112 w 733425"/>
              <a:gd name="connsiteY3" fmla="*/ 230981 h 1423987"/>
              <a:gd name="connsiteX4" fmla="*/ 64293 w 733425"/>
              <a:gd name="connsiteY4" fmla="*/ 126206 h 1423987"/>
              <a:gd name="connsiteX5" fmla="*/ 21431 w 733425"/>
              <a:gd name="connsiteY5" fmla="*/ 76200 h 1423987"/>
              <a:gd name="connsiteX6" fmla="*/ 9525 w 733425"/>
              <a:gd name="connsiteY6" fmla="*/ 57150 h 1423987"/>
              <a:gd name="connsiteX7" fmla="*/ 0 w 733425"/>
              <a:gd name="connsiteY7" fmla="*/ 30956 h 1423987"/>
              <a:gd name="connsiteX8" fmla="*/ 0 w 733425"/>
              <a:gd name="connsiteY8" fmla="*/ 14287 h 1423987"/>
              <a:gd name="connsiteX9" fmla="*/ 7143 w 733425"/>
              <a:gd name="connsiteY9" fmla="*/ 2381 h 1423987"/>
              <a:gd name="connsiteX10" fmla="*/ 26193 w 733425"/>
              <a:gd name="connsiteY10" fmla="*/ 0 h 1423987"/>
              <a:gd name="connsiteX11" fmla="*/ 47625 w 733425"/>
              <a:gd name="connsiteY11" fmla="*/ 4762 h 1423987"/>
              <a:gd name="connsiteX12" fmla="*/ 100012 w 733425"/>
              <a:gd name="connsiteY12" fmla="*/ 47625 h 1423987"/>
              <a:gd name="connsiteX13" fmla="*/ 233362 w 733425"/>
              <a:gd name="connsiteY13" fmla="*/ 176212 h 1423987"/>
              <a:gd name="connsiteX14" fmla="*/ 381000 w 733425"/>
              <a:gd name="connsiteY14" fmla="*/ 328612 h 1423987"/>
              <a:gd name="connsiteX15" fmla="*/ 438150 w 733425"/>
              <a:gd name="connsiteY15" fmla="*/ 392906 h 1423987"/>
              <a:gd name="connsiteX16" fmla="*/ 497681 w 733425"/>
              <a:gd name="connsiteY16" fmla="*/ 473868 h 1423987"/>
              <a:gd name="connsiteX17" fmla="*/ 547687 w 733425"/>
              <a:gd name="connsiteY17" fmla="*/ 540543 h 1423987"/>
              <a:gd name="connsiteX18" fmla="*/ 592931 w 733425"/>
              <a:gd name="connsiteY18" fmla="*/ 609600 h 1423987"/>
              <a:gd name="connsiteX19" fmla="*/ 638175 w 733425"/>
              <a:gd name="connsiteY19" fmla="*/ 690562 h 1423987"/>
              <a:gd name="connsiteX20" fmla="*/ 681037 w 733425"/>
              <a:gd name="connsiteY20" fmla="*/ 778668 h 1423987"/>
              <a:gd name="connsiteX21" fmla="*/ 704850 w 733425"/>
              <a:gd name="connsiteY21" fmla="*/ 850106 h 1423987"/>
              <a:gd name="connsiteX22" fmla="*/ 719137 w 733425"/>
              <a:gd name="connsiteY22" fmla="*/ 907256 h 1423987"/>
              <a:gd name="connsiteX23" fmla="*/ 728662 w 733425"/>
              <a:gd name="connsiteY23" fmla="*/ 1007268 h 1423987"/>
              <a:gd name="connsiteX24" fmla="*/ 733425 w 733425"/>
              <a:gd name="connsiteY24" fmla="*/ 1090612 h 1423987"/>
              <a:gd name="connsiteX25" fmla="*/ 726281 w 733425"/>
              <a:gd name="connsiteY25" fmla="*/ 1200150 h 1423987"/>
              <a:gd name="connsiteX26" fmla="*/ 714375 w 733425"/>
              <a:gd name="connsiteY26" fmla="*/ 1271587 h 1423987"/>
              <a:gd name="connsiteX27" fmla="*/ 692943 w 733425"/>
              <a:gd name="connsiteY27" fmla="*/ 1335881 h 1423987"/>
              <a:gd name="connsiteX28" fmla="*/ 669131 w 733425"/>
              <a:gd name="connsiteY28" fmla="*/ 1373981 h 1423987"/>
              <a:gd name="connsiteX29" fmla="*/ 640556 w 733425"/>
              <a:gd name="connsiteY29" fmla="*/ 1404937 h 1423987"/>
              <a:gd name="connsiteX30" fmla="*/ 609600 w 733425"/>
              <a:gd name="connsiteY30" fmla="*/ 1423987 h 1423987"/>
              <a:gd name="connsiteX31" fmla="*/ 583406 w 733425"/>
              <a:gd name="connsiteY31" fmla="*/ 1423987 h 1423987"/>
              <a:gd name="connsiteX32" fmla="*/ 554831 w 733425"/>
              <a:gd name="connsiteY32" fmla="*/ 1419225 h 1423987"/>
              <a:gd name="connsiteX33" fmla="*/ 533400 w 733425"/>
              <a:gd name="connsiteY33" fmla="*/ 1404937 h 1423987"/>
              <a:gd name="connsiteX34" fmla="*/ 504825 w 733425"/>
              <a:gd name="connsiteY34" fmla="*/ 1381125 h 1423987"/>
              <a:gd name="connsiteX35" fmla="*/ 481012 w 733425"/>
              <a:gd name="connsiteY35" fmla="*/ 1343025 h 1423987"/>
              <a:gd name="connsiteX36" fmla="*/ 457200 w 733425"/>
              <a:gd name="connsiteY36" fmla="*/ 1276350 h 1423987"/>
              <a:gd name="connsiteX37" fmla="*/ 438150 w 733425"/>
              <a:gd name="connsiteY37" fmla="*/ 1195387 h 1423987"/>
              <a:gd name="connsiteX38" fmla="*/ 426243 w 733425"/>
              <a:gd name="connsiteY38" fmla="*/ 1076325 h 1423987"/>
              <a:gd name="connsiteX39" fmla="*/ 392906 w 733425"/>
              <a:gd name="connsiteY39" fmla="*/ 871537 h 1423987"/>
              <a:gd name="connsiteX40" fmla="*/ 359568 w 733425"/>
              <a:gd name="connsiteY40" fmla="*/ 745331 h 1423987"/>
              <a:gd name="connsiteX41" fmla="*/ 314325 w 733425"/>
              <a:gd name="connsiteY41" fmla="*/ 597693 h 142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33425" h="1423987">
                <a:moveTo>
                  <a:pt x="314325" y="597693"/>
                </a:moveTo>
                <a:lnTo>
                  <a:pt x="266700" y="473868"/>
                </a:lnTo>
                <a:lnTo>
                  <a:pt x="209550" y="354806"/>
                </a:lnTo>
                <a:lnTo>
                  <a:pt x="138112" y="230981"/>
                </a:lnTo>
                <a:lnTo>
                  <a:pt x="64293" y="126206"/>
                </a:lnTo>
                <a:lnTo>
                  <a:pt x="21431" y="76200"/>
                </a:lnTo>
                <a:lnTo>
                  <a:pt x="9525" y="57150"/>
                </a:lnTo>
                <a:lnTo>
                  <a:pt x="0" y="30956"/>
                </a:lnTo>
                <a:lnTo>
                  <a:pt x="0" y="14287"/>
                </a:lnTo>
                <a:lnTo>
                  <a:pt x="7143" y="2381"/>
                </a:lnTo>
                <a:lnTo>
                  <a:pt x="26193" y="0"/>
                </a:lnTo>
                <a:lnTo>
                  <a:pt x="47625" y="4762"/>
                </a:lnTo>
                <a:lnTo>
                  <a:pt x="100012" y="47625"/>
                </a:lnTo>
                <a:lnTo>
                  <a:pt x="233362" y="176212"/>
                </a:lnTo>
                <a:lnTo>
                  <a:pt x="381000" y="328612"/>
                </a:lnTo>
                <a:lnTo>
                  <a:pt x="438150" y="392906"/>
                </a:lnTo>
                <a:lnTo>
                  <a:pt x="497681" y="473868"/>
                </a:lnTo>
                <a:lnTo>
                  <a:pt x="547687" y="540543"/>
                </a:lnTo>
                <a:lnTo>
                  <a:pt x="592931" y="609600"/>
                </a:lnTo>
                <a:lnTo>
                  <a:pt x="638175" y="690562"/>
                </a:lnTo>
                <a:lnTo>
                  <a:pt x="681037" y="778668"/>
                </a:lnTo>
                <a:lnTo>
                  <a:pt x="704850" y="850106"/>
                </a:lnTo>
                <a:lnTo>
                  <a:pt x="719137" y="907256"/>
                </a:lnTo>
                <a:lnTo>
                  <a:pt x="728662" y="1007268"/>
                </a:lnTo>
                <a:lnTo>
                  <a:pt x="733425" y="1090612"/>
                </a:lnTo>
                <a:lnTo>
                  <a:pt x="726281" y="1200150"/>
                </a:lnTo>
                <a:lnTo>
                  <a:pt x="714375" y="1271587"/>
                </a:lnTo>
                <a:lnTo>
                  <a:pt x="692943" y="1335881"/>
                </a:lnTo>
                <a:lnTo>
                  <a:pt x="669131" y="1373981"/>
                </a:lnTo>
                <a:lnTo>
                  <a:pt x="640556" y="1404937"/>
                </a:lnTo>
                <a:lnTo>
                  <a:pt x="609600" y="1423987"/>
                </a:lnTo>
                <a:lnTo>
                  <a:pt x="583406" y="1423987"/>
                </a:lnTo>
                <a:lnTo>
                  <a:pt x="554831" y="1419225"/>
                </a:lnTo>
                <a:lnTo>
                  <a:pt x="533400" y="1404937"/>
                </a:lnTo>
                <a:lnTo>
                  <a:pt x="504825" y="1381125"/>
                </a:lnTo>
                <a:lnTo>
                  <a:pt x="481012" y="1343025"/>
                </a:lnTo>
                <a:lnTo>
                  <a:pt x="457200" y="1276350"/>
                </a:lnTo>
                <a:lnTo>
                  <a:pt x="438150" y="1195387"/>
                </a:lnTo>
                <a:lnTo>
                  <a:pt x="426243" y="1076325"/>
                </a:lnTo>
                <a:lnTo>
                  <a:pt x="392906" y="871537"/>
                </a:lnTo>
                <a:lnTo>
                  <a:pt x="359568" y="745331"/>
                </a:lnTo>
                <a:lnTo>
                  <a:pt x="314325" y="5976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62C84B7-5C0D-48BC-BEC4-73947E482085}"/>
              </a:ext>
            </a:extLst>
          </p:cNvPr>
          <p:cNvSpPr/>
          <p:nvPr/>
        </p:nvSpPr>
        <p:spPr>
          <a:xfrm rot="16200000">
            <a:off x="5153028" y="3511551"/>
            <a:ext cx="1587500" cy="942975"/>
          </a:xfrm>
          <a:custGeom>
            <a:avLst/>
            <a:gdLst>
              <a:gd name="connsiteX0" fmla="*/ 828675 w 1588294"/>
              <a:gd name="connsiteY0" fmla="*/ 697706 h 942975"/>
              <a:gd name="connsiteX1" fmla="*/ 609600 w 1588294"/>
              <a:gd name="connsiteY1" fmla="*/ 566738 h 942975"/>
              <a:gd name="connsiteX2" fmla="*/ 435769 w 1588294"/>
              <a:gd name="connsiteY2" fmla="*/ 442913 h 942975"/>
              <a:gd name="connsiteX3" fmla="*/ 283369 w 1588294"/>
              <a:gd name="connsiteY3" fmla="*/ 321469 h 942975"/>
              <a:gd name="connsiteX4" fmla="*/ 133350 w 1588294"/>
              <a:gd name="connsiteY4" fmla="*/ 188119 h 942975"/>
              <a:gd name="connsiteX5" fmla="*/ 40481 w 1588294"/>
              <a:gd name="connsiteY5" fmla="*/ 97631 h 942975"/>
              <a:gd name="connsiteX6" fmla="*/ 11906 w 1588294"/>
              <a:gd name="connsiteY6" fmla="*/ 69056 h 942975"/>
              <a:gd name="connsiteX7" fmla="*/ 4763 w 1588294"/>
              <a:gd name="connsiteY7" fmla="*/ 54769 h 942975"/>
              <a:gd name="connsiteX8" fmla="*/ 0 w 1588294"/>
              <a:gd name="connsiteY8" fmla="*/ 35719 h 942975"/>
              <a:gd name="connsiteX9" fmla="*/ 2381 w 1588294"/>
              <a:gd name="connsiteY9" fmla="*/ 14288 h 942975"/>
              <a:gd name="connsiteX10" fmla="*/ 11906 w 1588294"/>
              <a:gd name="connsiteY10" fmla="*/ 4763 h 942975"/>
              <a:gd name="connsiteX11" fmla="*/ 26194 w 1588294"/>
              <a:gd name="connsiteY11" fmla="*/ 0 h 942975"/>
              <a:gd name="connsiteX12" fmla="*/ 40481 w 1588294"/>
              <a:gd name="connsiteY12" fmla="*/ 0 h 942975"/>
              <a:gd name="connsiteX13" fmla="*/ 61913 w 1588294"/>
              <a:gd name="connsiteY13" fmla="*/ 9525 h 942975"/>
              <a:gd name="connsiteX14" fmla="*/ 180975 w 1588294"/>
              <a:gd name="connsiteY14" fmla="*/ 100013 h 942975"/>
              <a:gd name="connsiteX15" fmla="*/ 316706 w 1588294"/>
              <a:gd name="connsiteY15" fmla="*/ 192881 h 942975"/>
              <a:gd name="connsiteX16" fmla="*/ 409575 w 1588294"/>
              <a:gd name="connsiteY16" fmla="*/ 250031 h 942975"/>
              <a:gd name="connsiteX17" fmla="*/ 500063 w 1588294"/>
              <a:gd name="connsiteY17" fmla="*/ 307181 h 942975"/>
              <a:gd name="connsiteX18" fmla="*/ 595313 w 1588294"/>
              <a:gd name="connsiteY18" fmla="*/ 357188 h 942975"/>
              <a:gd name="connsiteX19" fmla="*/ 731044 w 1588294"/>
              <a:gd name="connsiteY19" fmla="*/ 421481 h 942975"/>
              <a:gd name="connsiteX20" fmla="*/ 897731 w 1588294"/>
              <a:gd name="connsiteY20" fmla="*/ 492919 h 942975"/>
              <a:gd name="connsiteX21" fmla="*/ 1050131 w 1588294"/>
              <a:gd name="connsiteY21" fmla="*/ 550069 h 942975"/>
              <a:gd name="connsiteX22" fmla="*/ 1166813 w 1588294"/>
              <a:gd name="connsiteY22" fmla="*/ 583406 h 942975"/>
              <a:gd name="connsiteX23" fmla="*/ 1269206 w 1588294"/>
              <a:gd name="connsiteY23" fmla="*/ 607219 h 942975"/>
              <a:gd name="connsiteX24" fmla="*/ 1326356 w 1588294"/>
              <a:gd name="connsiteY24" fmla="*/ 614363 h 942975"/>
              <a:gd name="connsiteX25" fmla="*/ 1373981 w 1588294"/>
              <a:gd name="connsiteY25" fmla="*/ 614363 h 942975"/>
              <a:gd name="connsiteX26" fmla="*/ 1414463 w 1588294"/>
              <a:gd name="connsiteY26" fmla="*/ 607219 h 942975"/>
              <a:gd name="connsiteX27" fmla="*/ 1488281 w 1588294"/>
              <a:gd name="connsiteY27" fmla="*/ 585788 h 942975"/>
              <a:gd name="connsiteX28" fmla="*/ 1533525 w 1588294"/>
              <a:gd name="connsiteY28" fmla="*/ 566738 h 942975"/>
              <a:gd name="connsiteX29" fmla="*/ 1554956 w 1588294"/>
              <a:gd name="connsiteY29" fmla="*/ 557213 h 942975"/>
              <a:gd name="connsiteX30" fmla="*/ 1571625 w 1588294"/>
              <a:gd name="connsiteY30" fmla="*/ 550069 h 942975"/>
              <a:gd name="connsiteX31" fmla="*/ 1583531 w 1588294"/>
              <a:gd name="connsiteY31" fmla="*/ 552450 h 942975"/>
              <a:gd name="connsiteX32" fmla="*/ 1588294 w 1588294"/>
              <a:gd name="connsiteY32" fmla="*/ 559594 h 942975"/>
              <a:gd name="connsiteX33" fmla="*/ 1583531 w 1588294"/>
              <a:gd name="connsiteY33" fmla="*/ 588169 h 942975"/>
              <a:gd name="connsiteX34" fmla="*/ 1545431 w 1588294"/>
              <a:gd name="connsiteY34" fmla="*/ 683419 h 942975"/>
              <a:gd name="connsiteX35" fmla="*/ 1483519 w 1588294"/>
              <a:gd name="connsiteY35" fmla="*/ 783431 h 942975"/>
              <a:gd name="connsiteX36" fmla="*/ 1421606 w 1588294"/>
              <a:gd name="connsiteY36" fmla="*/ 852488 h 942975"/>
              <a:gd name="connsiteX37" fmla="*/ 1362075 w 1588294"/>
              <a:gd name="connsiteY37" fmla="*/ 900113 h 942975"/>
              <a:gd name="connsiteX38" fmla="*/ 1300163 w 1588294"/>
              <a:gd name="connsiteY38" fmla="*/ 928688 h 942975"/>
              <a:gd name="connsiteX39" fmla="*/ 1278731 w 1588294"/>
              <a:gd name="connsiteY39" fmla="*/ 938213 h 942975"/>
              <a:gd name="connsiteX40" fmla="*/ 1252538 w 1588294"/>
              <a:gd name="connsiteY40" fmla="*/ 942975 h 942975"/>
              <a:gd name="connsiteX41" fmla="*/ 1226344 w 1588294"/>
              <a:gd name="connsiteY41" fmla="*/ 938213 h 942975"/>
              <a:gd name="connsiteX42" fmla="*/ 1200150 w 1588294"/>
              <a:gd name="connsiteY42" fmla="*/ 923925 h 942975"/>
              <a:gd name="connsiteX43" fmla="*/ 1183481 w 1588294"/>
              <a:gd name="connsiteY43" fmla="*/ 900113 h 942975"/>
              <a:gd name="connsiteX44" fmla="*/ 1159669 w 1588294"/>
              <a:gd name="connsiteY44" fmla="*/ 857250 h 942975"/>
              <a:gd name="connsiteX45" fmla="*/ 828675 w 1588294"/>
              <a:gd name="connsiteY45" fmla="*/ 697706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88294" h="942975">
                <a:moveTo>
                  <a:pt x="828675" y="697706"/>
                </a:moveTo>
                <a:lnTo>
                  <a:pt x="609600" y="566738"/>
                </a:lnTo>
                <a:lnTo>
                  <a:pt x="435769" y="442913"/>
                </a:lnTo>
                <a:lnTo>
                  <a:pt x="283369" y="321469"/>
                </a:lnTo>
                <a:lnTo>
                  <a:pt x="133350" y="188119"/>
                </a:lnTo>
                <a:lnTo>
                  <a:pt x="40481" y="97631"/>
                </a:lnTo>
                <a:lnTo>
                  <a:pt x="11906" y="69056"/>
                </a:lnTo>
                <a:lnTo>
                  <a:pt x="4763" y="54769"/>
                </a:lnTo>
                <a:lnTo>
                  <a:pt x="0" y="35719"/>
                </a:lnTo>
                <a:lnTo>
                  <a:pt x="2381" y="14288"/>
                </a:lnTo>
                <a:lnTo>
                  <a:pt x="11906" y="4763"/>
                </a:lnTo>
                <a:lnTo>
                  <a:pt x="26194" y="0"/>
                </a:lnTo>
                <a:lnTo>
                  <a:pt x="40481" y="0"/>
                </a:lnTo>
                <a:lnTo>
                  <a:pt x="61913" y="9525"/>
                </a:lnTo>
                <a:lnTo>
                  <a:pt x="180975" y="100013"/>
                </a:lnTo>
                <a:lnTo>
                  <a:pt x="316706" y="192881"/>
                </a:lnTo>
                <a:lnTo>
                  <a:pt x="409575" y="250031"/>
                </a:lnTo>
                <a:lnTo>
                  <a:pt x="500063" y="307181"/>
                </a:lnTo>
                <a:lnTo>
                  <a:pt x="595313" y="357188"/>
                </a:lnTo>
                <a:lnTo>
                  <a:pt x="731044" y="421481"/>
                </a:lnTo>
                <a:lnTo>
                  <a:pt x="897731" y="492919"/>
                </a:lnTo>
                <a:lnTo>
                  <a:pt x="1050131" y="550069"/>
                </a:lnTo>
                <a:lnTo>
                  <a:pt x="1166813" y="583406"/>
                </a:lnTo>
                <a:lnTo>
                  <a:pt x="1269206" y="607219"/>
                </a:lnTo>
                <a:lnTo>
                  <a:pt x="1326356" y="614363"/>
                </a:lnTo>
                <a:lnTo>
                  <a:pt x="1373981" y="614363"/>
                </a:lnTo>
                <a:lnTo>
                  <a:pt x="1414463" y="607219"/>
                </a:lnTo>
                <a:lnTo>
                  <a:pt x="1488281" y="585788"/>
                </a:lnTo>
                <a:lnTo>
                  <a:pt x="1533525" y="566738"/>
                </a:lnTo>
                <a:lnTo>
                  <a:pt x="1554956" y="557213"/>
                </a:lnTo>
                <a:lnTo>
                  <a:pt x="1571625" y="550069"/>
                </a:lnTo>
                <a:lnTo>
                  <a:pt x="1583531" y="552450"/>
                </a:lnTo>
                <a:lnTo>
                  <a:pt x="1588294" y="559594"/>
                </a:lnTo>
                <a:lnTo>
                  <a:pt x="1583531" y="588169"/>
                </a:lnTo>
                <a:lnTo>
                  <a:pt x="1545431" y="683419"/>
                </a:lnTo>
                <a:lnTo>
                  <a:pt x="1483519" y="783431"/>
                </a:lnTo>
                <a:lnTo>
                  <a:pt x="1421606" y="852488"/>
                </a:lnTo>
                <a:lnTo>
                  <a:pt x="1362075" y="900113"/>
                </a:lnTo>
                <a:lnTo>
                  <a:pt x="1300163" y="928688"/>
                </a:lnTo>
                <a:lnTo>
                  <a:pt x="1278731" y="938213"/>
                </a:lnTo>
                <a:lnTo>
                  <a:pt x="1252538" y="942975"/>
                </a:lnTo>
                <a:lnTo>
                  <a:pt x="1226344" y="938213"/>
                </a:lnTo>
                <a:lnTo>
                  <a:pt x="1200150" y="923925"/>
                </a:lnTo>
                <a:lnTo>
                  <a:pt x="1183481" y="900113"/>
                </a:lnTo>
                <a:lnTo>
                  <a:pt x="1159669" y="857250"/>
                </a:lnTo>
                <a:lnTo>
                  <a:pt x="828675" y="697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55039F6-CA3C-4F53-8274-305F4B4900B2}"/>
              </a:ext>
            </a:extLst>
          </p:cNvPr>
          <p:cNvSpPr/>
          <p:nvPr/>
        </p:nvSpPr>
        <p:spPr>
          <a:xfrm rot="16200000">
            <a:off x="5011740" y="2976563"/>
            <a:ext cx="3486150" cy="546100"/>
          </a:xfrm>
          <a:custGeom>
            <a:avLst/>
            <a:gdLst>
              <a:gd name="connsiteX0" fmla="*/ 1863725 w 3486150"/>
              <a:gd name="connsiteY0" fmla="*/ 457200 h 546100"/>
              <a:gd name="connsiteX1" fmla="*/ 1177925 w 3486150"/>
              <a:gd name="connsiteY1" fmla="*/ 463550 h 546100"/>
              <a:gd name="connsiteX2" fmla="*/ 746125 w 3486150"/>
              <a:gd name="connsiteY2" fmla="*/ 476250 h 546100"/>
              <a:gd name="connsiteX3" fmla="*/ 600075 w 3486150"/>
              <a:gd name="connsiteY3" fmla="*/ 479425 h 546100"/>
              <a:gd name="connsiteX4" fmla="*/ 485775 w 3486150"/>
              <a:gd name="connsiteY4" fmla="*/ 488950 h 546100"/>
              <a:gd name="connsiteX5" fmla="*/ 355600 w 3486150"/>
              <a:gd name="connsiteY5" fmla="*/ 492125 h 546100"/>
              <a:gd name="connsiteX6" fmla="*/ 206375 w 3486150"/>
              <a:gd name="connsiteY6" fmla="*/ 485775 h 546100"/>
              <a:gd name="connsiteX7" fmla="*/ 123825 w 3486150"/>
              <a:gd name="connsiteY7" fmla="*/ 479425 h 546100"/>
              <a:gd name="connsiteX8" fmla="*/ 76200 w 3486150"/>
              <a:gd name="connsiteY8" fmla="*/ 469900 h 546100"/>
              <a:gd name="connsiteX9" fmla="*/ 38100 w 3486150"/>
              <a:gd name="connsiteY9" fmla="*/ 447675 h 546100"/>
              <a:gd name="connsiteX10" fmla="*/ 9525 w 3486150"/>
              <a:gd name="connsiteY10" fmla="*/ 425450 h 546100"/>
              <a:gd name="connsiteX11" fmla="*/ 0 w 3486150"/>
              <a:gd name="connsiteY11" fmla="*/ 400050 h 546100"/>
              <a:gd name="connsiteX12" fmla="*/ 0 w 3486150"/>
              <a:gd name="connsiteY12" fmla="*/ 377825 h 546100"/>
              <a:gd name="connsiteX13" fmla="*/ 12700 w 3486150"/>
              <a:gd name="connsiteY13" fmla="*/ 349250 h 546100"/>
              <a:gd name="connsiteX14" fmla="*/ 44450 w 3486150"/>
              <a:gd name="connsiteY14" fmla="*/ 317500 h 546100"/>
              <a:gd name="connsiteX15" fmla="*/ 120650 w 3486150"/>
              <a:gd name="connsiteY15" fmla="*/ 273050 h 546100"/>
              <a:gd name="connsiteX16" fmla="*/ 200025 w 3486150"/>
              <a:gd name="connsiteY16" fmla="*/ 238125 h 546100"/>
              <a:gd name="connsiteX17" fmla="*/ 311150 w 3486150"/>
              <a:gd name="connsiteY17" fmla="*/ 206375 h 546100"/>
              <a:gd name="connsiteX18" fmla="*/ 460375 w 3486150"/>
              <a:gd name="connsiteY18" fmla="*/ 190500 h 546100"/>
              <a:gd name="connsiteX19" fmla="*/ 533400 w 3486150"/>
              <a:gd name="connsiteY19" fmla="*/ 190500 h 546100"/>
              <a:gd name="connsiteX20" fmla="*/ 768350 w 3486150"/>
              <a:gd name="connsiteY20" fmla="*/ 215900 h 546100"/>
              <a:gd name="connsiteX21" fmla="*/ 984250 w 3486150"/>
              <a:gd name="connsiteY21" fmla="*/ 234950 h 546100"/>
              <a:gd name="connsiteX22" fmla="*/ 1390650 w 3486150"/>
              <a:gd name="connsiteY22" fmla="*/ 247650 h 546100"/>
              <a:gd name="connsiteX23" fmla="*/ 1936750 w 3486150"/>
              <a:gd name="connsiteY23" fmla="*/ 257175 h 546100"/>
              <a:gd name="connsiteX24" fmla="*/ 2416175 w 3486150"/>
              <a:gd name="connsiteY24" fmla="*/ 257175 h 546100"/>
              <a:gd name="connsiteX25" fmla="*/ 2651125 w 3486150"/>
              <a:gd name="connsiteY25" fmla="*/ 250825 h 546100"/>
              <a:gd name="connsiteX26" fmla="*/ 2876550 w 3486150"/>
              <a:gd name="connsiteY26" fmla="*/ 238125 h 546100"/>
              <a:gd name="connsiteX27" fmla="*/ 3032125 w 3486150"/>
              <a:gd name="connsiteY27" fmla="*/ 228600 h 546100"/>
              <a:gd name="connsiteX28" fmla="*/ 3133725 w 3486150"/>
              <a:gd name="connsiteY28" fmla="*/ 219075 h 546100"/>
              <a:gd name="connsiteX29" fmla="*/ 3178175 w 3486150"/>
              <a:gd name="connsiteY29" fmla="*/ 209550 h 546100"/>
              <a:gd name="connsiteX30" fmla="*/ 3295650 w 3486150"/>
              <a:gd name="connsiteY30" fmla="*/ 130175 h 546100"/>
              <a:gd name="connsiteX31" fmla="*/ 3422650 w 3486150"/>
              <a:gd name="connsiteY31" fmla="*/ 25400 h 546100"/>
              <a:gd name="connsiteX32" fmla="*/ 3448050 w 3486150"/>
              <a:gd name="connsiteY32" fmla="*/ 3175 h 546100"/>
              <a:gd name="connsiteX33" fmla="*/ 3460750 w 3486150"/>
              <a:gd name="connsiteY33" fmla="*/ 0 h 546100"/>
              <a:gd name="connsiteX34" fmla="*/ 3476625 w 3486150"/>
              <a:gd name="connsiteY34" fmla="*/ 6350 h 546100"/>
              <a:gd name="connsiteX35" fmla="*/ 3486150 w 3486150"/>
              <a:gd name="connsiteY35" fmla="*/ 22225 h 546100"/>
              <a:gd name="connsiteX36" fmla="*/ 3479800 w 3486150"/>
              <a:gd name="connsiteY36" fmla="*/ 57150 h 546100"/>
              <a:gd name="connsiteX37" fmla="*/ 3409950 w 3486150"/>
              <a:gd name="connsiteY37" fmla="*/ 190500 h 546100"/>
              <a:gd name="connsiteX38" fmla="*/ 3336925 w 3486150"/>
              <a:gd name="connsiteY38" fmla="*/ 314325 h 546100"/>
              <a:gd name="connsiteX39" fmla="*/ 3279775 w 3486150"/>
              <a:gd name="connsiteY39" fmla="*/ 396875 h 546100"/>
              <a:gd name="connsiteX40" fmla="*/ 3213100 w 3486150"/>
              <a:gd name="connsiteY40" fmla="*/ 466725 h 546100"/>
              <a:gd name="connsiteX41" fmla="*/ 3162300 w 3486150"/>
              <a:gd name="connsiteY41" fmla="*/ 504825 h 546100"/>
              <a:gd name="connsiteX42" fmla="*/ 3146425 w 3486150"/>
              <a:gd name="connsiteY42" fmla="*/ 530225 h 546100"/>
              <a:gd name="connsiteX43" fmla="*/ 3127375 w 3486150"/>
              <a:gd name="connsiteY43" fmla="*/ 542925 h 546100"/>
              <a:gd name="connsiteX44" fmla="*/ 3098800 w 3486150"/>
              <a:gd name="connsiteY44" fmla="*/ 546100 h 546100"/>
              <a:gd name="connsiteX45" fmla="*/ 3048000 w 3486150"/>
              <a:gd name="connsiteY45" fmla="*/ 527050 h 546100"/>
              <a:gd name="connsiteX46" fmla="*/ 2974975 w 3486150"/>
              <a:gd name="connsiteY46" fmla="*/ 495300 h 546100"/>
              <a:gd name="connsiteX47" fmla="*/ 2892425 w 3486150"/>
              <a:gd name="connsiteY47" fmla="*/ 482600 h 546100"/>
              <a:gd name="connsiteX48" fmla="*/ 2784475 w 3486150"/>
              <a:gd name="connsiteY48" fmla="*/ 476250 h 546100"/>
              <a:gd name="connsiteX49" fmla="*/ 2689225 w 3486150"/>
              <a:gd name="connsiteY49" fmla="*/ 463550 h 546100"/>
              <a:gd name="connsiteX50" fmla="*/ 2390775 w 3486150"/>
              <a:gd name="connsiteY50" fmla="*/ 457200 h 546100"/>
              <a:gd name="connsiteX51" fmla="*/ 2235200 w 3486150"/>
              <a:gd name="connsiteY51" fmla="*/ 457200 h 546100"/>
              <a:gd name="connsiteX52" fmla="*/ 1863725 w 3486150"/>
              <a:gd name="connsiteY52" fmla="*/ 457200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486150" h="546100">
                <a:moveTo>
                  <a:pt x="1863725" y="457200"/>
                </a:moveTo>
                <a:lnTo>
                  <a:pt x="1177925" y="463550"/>
                </a:lnTo>
                <a:lnTo>
                  <a:pt x="746125" y="476250"/>
                </a:lnTo>
                <a:lnTo>
                  <a:pt x="600075" y="479425"/>
                </a:lnTo>
                <a:lnTo>
                  <a:pt x="485775" y="488950"/>
                </a:lnTo>
                <a:lnTo>
                  <a:pt x="355600" y="492125"/>
                </a:lnTo>
                <a:lnTo>
                  <a:pt x="206375" y="485775"/>
                </a:lnTo>
                <a:lnTo>
                  <a:pt x="123825" y="479425"/>
                </a:lnTo>
                <a:lnTo>
                  <a:pt x="76200" y="469900"/>
                </a:lnTo>
                <a:lnTo>
                  <a:pt x="38100" y="447675"/>
                </a:lnTo>
                <a:lnTo>
                  <a:pt x="9525" y="425450"/>
                </a:lnTo>
                <a:lnTo>
                  <a:pt x="0" y="400050"/>
                </a:lnTo>
                <a:lnTo>
                  <a:pt x="0" y="377825"/>
                </a:lnTo>
                <a:lnTo>
                  <a:pt x="12700" y="349250"/>
                </a:lnTo>
                <a:lnTo>
                  <a:pt x="44450" y="317500"/>
                </a:lnTo>
                <a:lnTo>
                  <a:pt x="120650" y="273050"/>
                </a:lnTo>
                <a:lnTo>
                  <a:pt x="200025" y="238125"/>
                </a:lnTo>
                <a:lnTo>
                  <a:pt x="311150" y="206375"/>
                </a:lnTo>
                <a:lnTo>
                  <a:pt x="460375" y="190500"/>
                </a:lnTo>
                <a:lnTo>
                  <a:pt x="533400" y="190500"/>
                </a:lnTo>
                <a:lnTo>
                  <a:pt x="768350" y="215900"/>
                </a:lnTo>
                <a:lnTo>
                  <a:pt x="984250" y="234950"/>
                </a:lnTo>
                <a:lnTo>
                  <a:pt x="1390650" y="247650"/>
                </a:lnTo>
                <a:lnTo>
                  <a:pt x="1936750" y="257175"/>
                </a:lnTo>
                <a:lnTo>
                  <a:pt x="2416175" y="257175"/>
                </a:lnTo>
                <a:lnTo>
                  <a:pt x="2651125" y="250825"/>
                </a:lnTo>
                <a:lnTo>
                  <a:pt x="2876550" y="238125"/>
                </a:lnTo>
                <a:lnTo>
                  <a:pt x="3032125" y="228600"/>
                </a:lnTo>
                <a:lnTo>
                  <a:pt x="3133725" y="219075"/>
                </a:lnTo>
                <a:lnTo>
                  <a:pt x="3178175" y="209550"/>
                </a:lnTo>
                <a:lnTo>
                  <a:pt x="3295650" y="130175"/>
                </a:lnTo>
                <a:lnTo>
                  <a:pt x="3422650" y="25400"/>
                </a:lnTo>
                <a:lnTo>
                  <a:pt x="3448050" y="3175"/>
                </a:lnTo>
                <a:lnTo>
                  <a:pt x="3460750" y="0"/>
                </a:lnTo>
                <a:lnTo>
                  <a:pt x="3476625" y="6350"/>
                </a:lnTo>
                <a:lnTo>
                  <a:pt x="3486150" y="22225"/>
                </a:lnTo>
                <a:lnTo>
                  <a:pt x="3479800" y="57150"/>
                </a:lnTo>
                <a:lnTo>
                  <a:pt x="3409950" y="190500"/>
                </a:lnTo>
                <a:lnTo>
                  <a:pt x="3336925" y="314325"/>
                </a:lnTo>
                <a:lnTo>
                  <a:pt x="3279775" y="396875"/>
                </a:lnTo>
                <a:lnTo>
                  <a:pt x="3213100" y="466725"/>
                </a:lnTo>
                <a:lnTo>
                  <a:pt x="3162300" y="504825"/>
                </a:lnTo>
                <a:lnTo>
                  <a:pt x="3146425" y="530225"/>
                </a:lnTo>
                <a:lnTo>
                  <a:pt x="3127375" y="542925"/>
                </a:lnTo>
                <a:lnTo>
                  <a:pt x="3098800" y="546100"/>
                </a:lnTo>
                <a:lnTo>
                  <a:pt x="3048000" y="527050"/>
                </a:lnTo>
                <a:lnTo>
                  <a:pt x="2974975" y="495300"/>
                </a:lnTo>
                <a:lnTo>
                  <a:pt x="2892425" y="482600"/>
                </a:lnTo>
                <a:lnTo>
                  <a:pt x="2784475" y="476250"/>
                </a:lnTo>
                <a:lnTo>
                  <a:pt x="2689225" y="463550"/>
                </a:lnTo>
                <a:lnTo>
                  <a:pt x="2390775" y="457200"/>
                </a:lnTo>
                <a:lnTo>
                  <a:pt x="2235200" y="457200"/>
                </a:lnTo>
                <a:lnTo>
                  <a:pt x="1863725" y="4572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53AA4FE-36D4-4269-801B-D088C52B0847}"/>
              </a:ext>
            </a:extLst>
          </p:cNvPr>
          <p:cNvSpPr/>
          <p:nvPr/>
        </p:nvSpPr>
        <p:spPr>
          <a:xfrm>
            <a:off x="3865565" y="3471864"/>
            <a:ext cx="1309687" cy="1292225"/>
          </a:xfrm>
          <a:custGeom>
            <a:avLst/>
            <a:gdLst>
              <a:gd name="connsiteX0" fmla="*/ 654844 w 1309687"/>
              <a:gd name="connsiteY0" fmla="*/ 323850 h 1293018"/>
              <a:gd name="connsiteX1" fmla="*/ 492919 w 1309687"/>
              <a:gd name="connsiteY1" fmla="*/ 404812 h 1293018"/>
              <a:gd name="connsiteX2" fmla="*/ 440531 w 1309687"/>
              <a:gd name="connsiteY2" fmla="*/ 435768 h 1293018"/>
              <a:gd name="connsiteX3" fmla="*/ 350044 w 1309687"/>
              <a:gd name="connsiteY3" fmla="*/ 502443 h 1293018"/>
              <a:gd name="connsiteX4" fmla="*/ 309562 w 1309687"/>
              <a:gd name="connsiteY4" fmla="*/ 538162 h 1293018"/>
              <a:gd name="connsiteX5" fmla="*/ 283369 w 1309687"/>
              <a:gd name="connsiteY5" fmla="*/ 533400 h 1293018"/>
              <a:gd name="connsiteX6" fmla="*/ 233362 w 1309687"/>
              <a:gd name="connsiteY6" fmla="*/ 514350 h 1293018"/>
              <a:gd name="connsiteX7" fmla="*/ 192881 w 1309687"/>
              <a:gd name="connsiteY7" fmla="*/ 490537 h 1293018"/>
              <a:gd name="connsiteX8" fmla="*/ 159544 w 1309687"/>
              <a:gd name="connsiteY8" fmla="*/ 464343 h 1293018"/>
              <a:gd name="connsiteX9" fmla="*/ 135731 w 1309687"/>
              <a:gd name="connsiteY9" fmla="*/ 440531 h 1293018"/>
              <a:gd name="connsiteX10" fmla="*/ 109537 w 1309687"/>
              <a:gd name="connsiteY10" fmla="*/ 409575 h 1293018"/>
              <a:gd name="connsiteX11" fmla="*/ 83344 w 1309687"/>
              <a:gd name="connsiteY11" fmla="*/ 373856 h 1293018"/>
              <a:gd name="connsiteX12" fmla="*/ 57150 w 1309687"/>
              <a:gd name="connsiteY12" fmla="*/ 333375 h 1293018"/>
              <a:gd name="connsiteX13" fmla="*/ 28575 w 1309687"/>
              <a:gd name="connsiteY13" fmla="*/ 283368 h 1293018"/>
              <a:gd name="connsiteX14" fmla="*/ 11906 w 1309687"/>
              <a:gd name="connsiteY14" fmla="*/ 247650 h 1293018"/>
              <a:gd name="connsiteX15" fmla="*/ 0 w 1309687"/>
              <a:gd name="connsiteY15" fmla="*/ 216693 h 1293018"/>
              <a:gd name="connsiteX16" fmla="*/ 0 w 1309687"/>
              <a:gd name="connsiteY16" fmla="*/ 200025 h 1293018"/>
              <a:gd name="connsiteX17" fmla="*/ 4762 w 1309687"/>
              <a:gd name="connsiteY17" fmla="*/ 188118 h 1293018"/>
              <a:gd name="connsiteX18" fmla="*/ 19050 w 1309687"/>
              <a:gd name="connsiteY18" fmla="*/ 183356 h 1293018"/>
              <a:gd name="connsiteX19" fmla="*/ 42862 w 1309687"/>
              <a:gd name="connsiteY19" fmla="*/ 188118 h 1293018"/>
              <a:gd name="connsiteX20" fmla="*/ 59531 w 1309687"/>
              <a:gd name="connsiteY20" fmla="*/ 200025 h 1293018"/>
              <a:gd name="connsiteX21" fmla="*/ 100012 w 1309687"/>
              <a:gd name="connsiteY21" fmla="*/ 240506 h 1293018"/>
              <a:gd name="connsiteX22" fmla="*/ 130969 w 1309687"/>
              <a:gd name="connsiteY22" fmla="*/ 266700 h 1293018"/>
              <a:gd name="connsiteX23" fmla="*/ 166687 w 1309687"/>
              <a:gd name="connsiteY23" fmla="*/ 288131 h 1293018"/>
              <a:gd name="connsiteX24" fmla="*/ 190500 w 1309687"/>
              <a:gd name="connsiteY24" fmla="*/ 300037 h 1293018"/>
              <a:gd name="connsiteX25" fmla="*/ 221456 w 1309687"/>
              <a:gd name="connsiteY25" fmla="*/ 311943 h 1293018"/>
              <a:gd name="connsiteX26" fmla="*/ 259556 w 1309687"/>
              <a:gd name="connsiteY26" fmla="*/ 319087 h 1293018"/>
              <a:gd name="connsiteX27" fmla="*/ 304800 w 1309687"/>
              <a:gd name="connsiteY27" fmla="*/ 316706 h 1293018"/>
              <a:gd name="connsiteX28" fmla="*/ 357187 w 1309687"/>
              <a:gd name="connsiteY28" fmla="*/ 300037 h 1293018"/>
              <a:gd name="connsiteX29" fmla="*/ 583406 w 1309687"/>
              <a:gd name="connsiteY29" fmla="*/ 202406 h 1293018"/>
              <a:gd name="connsiteX30" fmla="*/ 809625 w 1309687"/>
              <a:gd name="connsiteY30" fmla="*/ 95250 h 1293018"/>
              <a:gd name="connsiteX31" fmla="*/ 947737 w 1309687"/>
              <a:gd name="connsiteY31" fmla="*/ 0 h 1293018"/>
              <a:gd name="connsiteX32" fmla="*/ 959644 w 1309687"/>
              <a:gd name="connsiteY32" fmla="*/ 0 h 1293018"/>
              <a:gd name="connsiteX33" fmla="*/ 1007269 w 1309687"/>
              <a:gd name="connsiteY33" fmla="*/ 19050 h 1293018"/>
              <a:gd name="connsiteX34" fmla="*/ 1078706 w 1309687"/>
              <a:gd name="connsiteY34" fmla="*/ 52387 h 1293018"/>
              <a:gd name="connsiteX35" fmla="*/ 1162050 w 1309687"/>
              <a:gd name="connsiteY35" fmla="*/ 100012 h 1293018"/>
              <a:gd name="connsiteX36" fmla="*/ 1219200 w 1309687"/>
              <a:gd name="connsiteY36" fmla="*/ 135731 h 1293018"/>
              <a:gd name="connsiteX37" fmla="*/ 1238250 w 1309687"/>
              <a:gd name="connsiteY37" fmla="*/ 145256 h 1293018"/>
              <a:gd name="connsiteX38" fmla="*/ 1243012 w 1309687"/>
              <a:gd name="connsiteY38" fmla="*/ 154781 h 1293018"/>
              <a:gd name="connsiteX39" fmla="*/ 1235869 w 1309687"/>
              <a:gd name="connsiteY39" fmla="*/ 173831 h 1293018"/>
              <a:gd name="connsiteX40" fmla="*/ 1221581 w 1309687"/>
              <a:gd name="connsiteY40" fmla="*/ 192881 h 1293018"/>
              <a:gd name="connsiteX41" fmla="*/ 1152525 w 1309687"/>
              <a:gd name="connsiteY41" fmla="*/ 245268 h 1293018"/>
              <a:gd name="connsiteX42" fmla="*/ 1000125 w 1309687"/>
              <a:gd name="connsiteY42" fmla="*/ 447675 h 1293018"/>
              <a:gd name="connsiteX43" fmla="*/ 773906 w 1309687"/>
              <a:gd name="connsiteY43" fmla="*/ 735806 h 1293018"/>
              <a:gd name="connsiteX44" fmla="*/ 759619 w 1309687"/>
              <a:gd name="connsiteY44" fmla="*/ 757237 h 1293018"/>
              <a:gd name="connsiteX45" fmla="*/ 757237 w 1309687"/>
              <a:gd name="connsiteY45" fmla="*/ 771525 h 1293018"/>
              <a:gd name="connsiteX46" fmla="*/ 757237 w 1309687"/>
              <a:gd name="connsiteY46" fmla="*/ 788193 h 1293018"/>
              <a:gd name="connsiteX47" fmla="*/ 766762 w 1309687"/>
              <a:gd name="connsiteY47" fmla="*/ 807243 h 1293018"/>
              <a:gd name="connsiteX48" fmla="*/ 788194 w 1309687"/>
              <a:gd name="connsiteY48" fmla="*/ 823912 h 1293018"/>
              <a:gd name="connsiteX49" fmla="*/ 840581 w 1309687"/>
              <a:gd name="connsiteY49" fmla="*/ 840581 h 1293018"/>
              <a:gd name="connsiteX50" fmla="*/ 897731 w 1309687"/>
              <a:gd name="connsiteY50" fmla="*/ 859631 h 1293018"/>
              <a:gd name="connsiteX51" fmla="*/ 945356 w 1309687"/>
              <a:gd name="connsiteY51" fmla="*/ 881062 h 1293018"/>
              <a:gd name="connsiteX52" fmla="*/ 1014412 w 1309687"/>
              <a:gd name="connsiteY52" fmla="*/ 919162 h 1293018"/>
              <a:gd name="connsiteX53" fmla="*/ 1095375 w 1309687"/>
              <a:gd name="connsiteY53" fmla="*/ 971550 h 1293018"/>
              <a:gd name="connsiteX54" fmla="*/ 1159669 w 1309687"/>
              <a:gd name="connsiteY54" fmla="*/ 1021556 h 1293018"/>
              <a:gd name="connsiteX55" fmla="*/ 1221581 w 1309687"/>
              <a:gd name="connsiteY55" fmla="*/ 1076325 h 1293018"/>
              <a:gd name="connsiteX56" fmla="*/ 1259681 w 1309687"/>
              <a:gd name="connsiteY56" fmla="*/ 1112043 h 1293018"/>
              <a:gd name="connsiteX57" fmla="*/ 1285875 w 1309687"/>
              <a:gd name="connsiteY57" fmla="*/ 1145381 h 1293018"/>
              <a:gd name="connsiteX58" fmla="*/ 1302544 w 1309687"/>
              <a:gd name="connsiteY58" fmla="*/ 1171575 h 1293018"/>
              <a:gd name="connsiteX59" fmla="*/ 1309687 w 1309687"/>
              <a:gd name="connsiteY59" fmla="*/ 1197768 h 1293018"/>
              <a:gd name="connsiteX60" fmla="*/ 1307306 w 1309687"/>
              <a:gd name="connsiteY60" fmla="*/ 1231106 h 1293018"/>
              <a:gd name="connsiteX61" fmla="*/ 1288256 w 1309687"/>
              <a:gd name="connsiteY61" fmla="*/ 1254918 h 1293018"/>
              <a:gd name="connsiteX62" fmla="*/ 1259681 w 1309687"/>
              <a:gd name="connsiteY62" fmla="*/ 1269206 h 1293018"/>
              <a:gd name="connsiteX63" fmla="*/ 1143000 w 1309687"/>
              <a:gd name="connsiteY63" fmla="*/ 1293018 h 1293018"/>
              <a:gd name="connsiteX64" fmla="*/ 864394 w 1309687"/>
              <a:gd name="connsiteY64" fmla="*/ 1059656 h 1293018"/>
              <a:gd name="connsiteX65" fmla="*/ 842962 w 1309687"/>
              <a:gd name="connsiteY65" fmla="*/ 1033462 h 1293018"/>
              <a:gd name="connsiteX66" fmla="*/ 802481 w 1309687"/>
              <a:gd name="connsiteY66" fmla="*/ 997743 h 1293018"/>
              <a:gd name="connsiteX67" fmla="*/ 759619 w 1309687"/>
              <a:gd name="connsiteY67" fmla="*/ 964406 h 1293018"/>
              <a:gd name="connsiteX68" fmla="*/ 700087 w 1309687"/>
              <a:gd name="connsiteY68" fmla="*/ 928687 h 1293018"/>
              <a:gd name="connsiteX69" fmla="*/ 659606 w 1309687"/>
              <a:gd name="connsiteY69" fmla="*/ 907256 h 1293018"/>
              <a:gd name="connsiteX70" fmla="*/ 635794 w 1309687"/>
              <a:gd name="connsiteY70" fmla="*/ 888206 h 1293018"/>
              <a:gd name="connsiteX71" fmla="*/ 621506 w 1309687"/>
              <a:gd name="connsiteY71" fmla="*/ 864393 h 1293018"/>
              <a:gd name="connsiteX72" fmla="*/ 614362 w 1309687"/>
              <a:gd name="connsiteY72" fmla="*/ 833437 h 1293018"/>
              <a:gd name="connsiteX73" fmla="*/ 616744 w 1309687"/>
              <a:gd name="connsiteY73" fmla="*/ 802481 h 1293018"/>
              <a:gd name="connsiteX74" fmla="*/ 628650 w 1309687"/>
              <a:gd name="connsiteY74" fmla="*/ 752475 h 1293018"/>
              <a:gd name="connsiteX75" fmla="*/ 678656 w 1309687"/>
              <a:gd name="connsiteY75" fmla="*/ 661987 h 1293018"/>
              <a:gd name="connsiteX76" fmla="*/ 776287 w 1309687"/>
              <a:gd name="connsiteY76" fmla="*/ 473868 h 1293018"/>
              <a:gd name="connsiteX77" fmla="*/ 838200 w 1309687"/>
              <a:gd name="connsiteY77" fmla="*/ 340518 h 1293018"/>
              <a:gd name="connsiteX78" fmla="*/ 842962 w 1309687"/>
              <a:gd name="connsiteY78" fmla="*/ 316706 h 1293018"/>
              <a:gd name="connsiteX79" fmla="*/ 833437 w 1309687"/>
              <a:gd name="connsiteY79" fmla="*/ 290512 h 1293018"/>
              <a:gd name="connsiteX80" fmla="*/ 812006 w 1309687"/>
              <a:gd name="connsiteY80" fmla="*/ 273843 h 1293018"/>
              <a:gd name="connsiteX81" fmla="*/ 788194 w 1309687"/>
              <a:gd name="connsiteY81" fmla="*/ 269081 h 1293018"/>
              <a:gd name="connsiteX82" fmla="*/ 757237 w 1309687"/>
              <a:gd name="connsiteY82" fmla="*/ 273843 h 1293018"/>
              <a:gd name="connsiteX83" fmla="*/ 654844 w 1309687"/>
              <a:gd name="connsiteY83" fmla="*/ 323850 h 1293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309687" h="1293018">
                <a:moveTo>
                  <a:pt x="654844" y="323850"/>
                </a:moveTo>
                <a:lnTo>
                  <a:pt x="492919" y="404812"/>
                </a:lnTo>
                <a:lnTo>
                  <a:pt x="440531" y="435768"/>
                </a:lnTo>
                <a:lnTo>
                  <a:pt x="350044" y="502443"/>
                </a:lnTo>
                <a:lnTo>
                  <a:pt x="309562" y="538162"/>
                </a:lnTo>
                <a:lnTo>
                  <a:pt x="283369" y="533400"/>
                </a:lnTo>
                <a:lnTo>
                  <a:pt x="233362" y="514350"/>
                </a:lnTo>
                <a:lnTo>
                  <a:pt x="192881" y="490537"/>
                </a:lnTo>
                <a:lnTo>
                  <a:pt x="159544" y="464343"/>
                </a:lnTo>
                <a:lnTo>
                  <a:pt x="135731" y="440531"/>
                </a:lnTo>
                <a:lnTo>
                  <a:pt x="109537" y="409575"/>
                </a:lnTo>
                <a:lnTo>
                  <a:pt x="83344" y="373856"/>
                </a:lnTo>
                <a:lnTo>
                  <a:pt x="57150" y="333375"/>
                </a:lnTo>
                <a:lnTo>
                  <a:pt x="28575" y="283368"/>
                </a:lnTo>
                <a:lnTo>
                  <a:pt x="11906" y="247650"/>
                </a:lnTo>
                <a:lnTo>
                  <a:pt x="0" y="216693"/>
                </a:lnTo>
                <a:lnTo>
                  <a:pt x="0" y="200025"/>
                </a:lnTo>
                <a:lnTo>
                  <a:pt x="4762" y="188118"/>
                </a:lnTo>
                <a:lnTo>
                  <a:pt x="19050" y="183356"/>
                </a:lnTo>
                <a:lnTo>
                  <a:pt x="42862" y="188118"/>
                </a:lnTo>
                <a:lnTo>
                  <a:pt x="59531" y="200025"/>
                </a:lnTo>
                <a:lnTo>
                  <a:pt x="100012" y="240506"/>
                </a:lnTo>
                <a:lnTo>
                  <a:pt x="130969" y="266700"/>
                </a:lnTo>
                <a:lnTo>
                  <a:pt x="166687" y="288131"/>
                </a:lnTo>
                <a:lnTo>
                  <a:pt x="190500" y="300037"/>
                </a:lnTo>
                <a:lnTo>
                  <a:pt x="221456" y="311943"/>
                </a:lnTo>
                <a:lnTo>
                  <a:pt x="259556" y="319087"/>
                </a:lnTo>
                <a:lnTo>
                  <a:pt x="304800" y="316706"/>
                </a:lnTo>
                <a:lnTo>
                  <a:pt x="357187" y="300037"/>
                </a:lnTo>
                <a:lnTo>
                  <a:pt x="583406" y="202406"/>
                </a:lnTo>
                <a:lnTo>
                  <a:pt x="809625" y="95250"/>
                </a:lnTo>
                <a:lnTo>
                  <a:pt x="947737" y="0"/>
                </a:lnTo>
                <a:lnTo>
                  <a:pt x="959644" y="0"/>
                </a:lnTo>
                <a:lnTo>
                  <a:pt x="1007269" y="19050"/>
                </a:lnTo>
                <a:lnTo>
                  <a:pt x="1078706" y="52387"/>
                </a:lnTo>
                <a:lnTo>
                  <a:pt x="1162050" y="100012"/>
                </a:lnTo>
                <a:lnTo>
                  <a:pt x="1219200" y="135731"/>
                </a:lnTo>
                <a:lnTo>
                  <a:pt x="1238250" y="145256"/>
                </a:lnTo>
                <a:lnTo>
                  <a:pt x="1243012" y="154781"/>
                </a:lnTo>
                <a:lnTo>
                  <a:pt x="1235869" y="173831"/>
                </a:lnTo>
                <a:lnTo>
                  <a:pt x="1221581" y="192881"/>
                </a:lnTo>
                <a:lnTo>
                  <a:pt x="1152525" y="245268"/>
                </a:lnTo>
                <a:lnTo>
                  <a:pt x="1000125" y="447675"/>
                </a:lnTo>
                <a:lnTo>
                  <a:pt x="773906" y="735806"/>
                </a:lnTo>
                <a:lnTo>
                  <a:pt x="759619" y="757237"/>
                </a:lnTo>
                <a:lnTo>
                  <a:pt x="757237" y="771525"/>
                </a:lnTo>
                <a:lnTo>
                  <a:pt x="757237" y="788193"/>
                </a:lnTo>
                <a:lnTo>
                  <a:pt x="766762" y="807243"/>
                </a:lnTo>
                <a:lnTo>
                  <a:pt x="788194" y="823912"/>
                </a:lnTo>
                <a:lnTo>
                  <a:pt x="840581" y="840581"/>
                </a:lnTo>
                <a:lnTo>
                  <a:pt x="897731" y="859631"/>
                </a:lnTo>
                <a:lnTo>
                  <a:pt x="945356" y="881062"/>
                </a:lnTo>
                <a:lnTo>
                  <a:pt x="1014412" y="919162"/>
                </a:lnTo>
                <a:lnTo>
                  <a:pt x="1095375" y="971550"/>
                </a:lnTo>
                <a:lnTo>
                  <a:pt x="1159669" y="1021556"/>
                </a:lnTo>
                <a:lnTo>
                  <a:pt x="1221581" y="1076325"/>
                </a:lnTo>
                <a:lnTo>
                  <a:pt x="1259681" y="1112043"/>
                </a:lnTo>
                <a:lnTo>
                  <a:pt x="1285875" y="1145381"/>
                </a:lnTo>
                <a:lnTo>
                  <a:pt x="1302544" y="1171575"/>
                </a:lnTo>
                <a:lnTo>
                  <a:pt x="1309687" y="1197768"/>
                </a:lnTo>
                <a:lnTo>
                  <a:pt x="1307306" y="1231106"/>
                </a:lnTo>
                <a:lnTo>
                  <a:pt x="1288256" y="1254918"/>
                </a:lnTo>
                <a:lnTo>
                  <a:pt x="1259681" y="1269206"/>
                </a:lnTo>
                <a:lnTo>
                  <a:pt x="1143000" y="1293018"/>
                </a:lnTo>
                <a:lnTo>
                  <a:pt x="864394" y="1059656"/>
                </a:lnTo>
                <a:lnTo>
                  <a:pt x="842962" y="1033462"/>
                </a:lnTo>
                <a:lnTo>
                  <a:pt x="802481" y="997743"/>
                </a:lnTo>
                <a:lnTo>
                  <a:pt x="759619" y="964406"/>
                </a:lnTo>
                <a:lnTo>
                  <a:pt x="700087" y="928687"/>
                </a:lnTo>
                <a:lnTo>
                  <a:pt x="659606" y="907256"/>
                </a:lnTo>
                <a:lnTo>
                  <a:pt x="635794" y="888206"/>
                </a:lnTo>
                <a:lnTo>
                  <a:pt x="621506" y="864393"/>
                </a:lnTo>
                <a:lnTo>
                  <a:pt x="614362" y="833437"/>
                </a:lnTo>
                <a:lnTo>
                  <a:pt x="616744" y="802481"/>
                </a:lnTo>
                <a:lnTo>
                  <a:pt x="628650" y="752475"/>
                </a:lnTo>
                <a:lnTo>
                  <a:pt x="678656" y="661987"/>
                </a:lnTo>
                <a:lnTo>
                  <a:pt x="776287" y="473868"/>
                </a:lnTo>
                <a:lnTo>
                  <a:pt x="838200" y="340518"/>
                </a:lnTo>
                <a:lnTo>
                  <a:pt x="842962" y="316706"/>
                </a:lnTo>
                <a:lnTo>
                  <a:pt x="833437" y="290512"/>
                </a:lnTo>
                <a:lnTo>
                  <a:pt x="812006" y="273843"/>
                </a:lnTo>
                <a:lnTo>
                  <a:pt x="788194" y="269081"/>
                </a:lnTo>
                <a:lnTo>
                  <a:pt x="757237" y="273843"/>
                </a:lnTo>
                <a:lnTo>
                  <a:pt x="654844" y="3238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6A7C5DE-FFDF-4129-A763-02C87085ABD4}"/>
              </a:ext>
            </a:extLst>
          </p:cNvPr>
          <p:cNvSpPr/>
          <p:nvPr/>
        </p:nvSpPr>
        <p:spPr>
          <a:xfrm>
            <a:off x="3954464" y="4478339"/>
            <a:ext cx="1103312" cy="750887"/>
          </a:xfrm>
          <a:custGeom>
            <a:avLst/>
            <a:gdLst>
              <a:gd name="connsiteX0" fmla="*/ 626269 w 1102519"/>
              <a:gd name="connsiteY0" fmla="*/ 466725 h 750094"/>
              <a:gd name="connsiteX1" fmla="*/ 435769 w 1102519"/>
              <a:gd name="connsiteY1" fmla="*/ 573882 h 750094"/>
              <a:gd name="connsiteX2" fmla="*/ 333375 w 1102519"/>
              <a:gd name="connsiteY2" fmla="*/ 640557 h 750094"/>
              <a:gd name="connsiteX3" fmla="*/ 297657 w 1102519"/>
              <a:gd name="connsiteY3" fmla="*/ 671513 h 750094"/>
              <a:gd name="connsiteX4" fmla="*/ 247650 w 1102519"/>
              <a:gd name="connsiteY4" fmla="*/ 750094 h 750094"/>
              <a:gd name="connsiteX5" fmla="*/ 0 w 1102519"/>
              <a:gd name="connsiteY5" fmla="*/ 719138 h 750094"/>
              <a:gd name="connsiteX6" fmla="*/ 4763 w 1102519"/>
              <a:gd name="connsiteY6" fmla="*/ 688182 h 750094"/>
              <a:gd name="connsiteX7" fmla="*/ 21432 w 1102519"/>
              <a:gd name="connsiteY7" fmla="*/ 666750 h 750094"/>
              <a:gd name="connsiteX8" fmla="*/ 121444 w 1102519"/>
              <a:gd name="connsiteY8" fmla="*/ 626269 h 750094"/>
              <a:gd name="connsiteX9" fmla="*/ 266700 w 1102519"/>
              <a:gd name="connsiteY9" fmla="*/ 561975 h 750094"/>
              <a:gd name="connsiteX10" fmla="*/ 385763 w 1102519"/>
              <a:gd name="connsiteY10" fmla="*/ 481013 h 750094"/>
              <a:gd name="connsiteX11" fmla="*/ 540544 w 1102519"/>
              <a:gd name="connsiteY11" fmla="*/ 364332 h 750094"/>
              <a:gd name="connsiteX12" fmla="*/ 690563 w 1102519"/>
              <a:gd name="connsiteY12" fmla="*/ 233363 h 750094"/>
              <a:gd name="connsiteX13" fmla="*/ 773907 w 1102519"/>
              <a:gd name="connsiteY13" fmla="*/ 154782 h 750094"/>
              <a:gd name="connsiteX14" fmla="*/ 790575 w 1102519"/>
              <a:gd name="connsiteY14" fmla="*/ 123825 h 750094"/>
              <a:gd name="connsiteX15" fmla="*/ 790575 w 1102519"/>
              <a:gd name="connsiteY15" fmla="*/ 102394 h 750094"/>
              <a:gd name="connsiteX16" fmla="*/ 788194 w 1102519"/>
              <a:gd name="connsiteY16" fmla="*/ 76200 h 750094"/>
              <a:gd name="connsiteX17" fmla="*/ 752475 w 1102519"/>
              <a:gd name="connsiteY17" fmla="*/ 0 h 750094"/>
              <a:gd name="connsiteX18" fmla="*/ 1102519 w 1102519"/>
              <a:gd name="connsiteY18" fmla="*/ 245269 h 750094"/>
              <a:gd name="connsiteX19" fmla="*/ 1052513 w 1102519"/>
              <a:gd name="connsiteY19" fmla="*/ 283369 h 750094"/>
              <a:gd name="connsiteX20" fmla="*/ 873919 w 1102519"/>
              <a:gd name="connsiteY20" fmla="*/ 316707 h 750094"/>
              <a:gd name="connsiteX21" fmla="*/ 626269 w 1102519"/>
              <a:gd name="connsiteY21" fmla="*/ 466725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02519" h="750094">
                <a:moveTo>
                  <a:pt x="626269" y="466725"/>
                </a:moveTo>
                <a:lnTo>
                  <a:pt x="435769" y="573882"/>
                </a:lnTo>
                <a:lnTo>
                  <a:pt x="333375" y="640557"/>
                </a:lnTo>
                <a:lnTo>
                  <a:pt x="297657" y="671513"/>
                </a:lnTo>
                <a:lnTo>
                  <a:pt x="247650" y="750094"/>
                </a:lnTo>
                <a:lnTo>
                  <a:pt x="0" y="719138"/>
                </a:lnTo>
                <a:lnTo>
                  <a:pt x="4763" y="688182"/>
                </a:lnTo>
                <a:lnTo>
                  <a:pt x="21432" y="666750"/>
                </a:lnTo>
                <a:lnTo>
                  <a:pt x="121444" y="626269"/>
                </a:lnTo>
                <a:lnTo>
                  <a:pt x="266700" y="561975"/>
                </a:lnTo>
                <a:lnTo>
                  <a:pt x="385763" y="481013"/>
                </a:lnTo>
                <a:lnTo>
                  <a:pt x="540544" y="364332"/>
                </a:lnTo>
                <a:lnTo>
                  <a:pt x="690563" y="233363"/>
                </a:lnTo>
                <a:lnTo>
                  <a:pt x="773907" y="154782"/>
                </a:lnTo>
                <a:lnTo>
                  <a:pt x="790575" y="123825"/>
                </a:lnTo>
                <a:lnTo>
                  <a:pt x="790575" y="102394"/>
                </a:lnTo>
                <a:lnTo>
                  <a:pt x="788194" y="76200"/>
                </a:lnTo>
                <a:lnTo>
                  <a:pt x="752475" y="0"/>
                </a:lnTo>
                <a:lnTo>
                  <a:pt x="1102519" y="245269"/>
                </a:lnTo>
                <a:lnTo>
                  <a:pt x="1052513" y="283369"/>
                </a:lnTo>
                <a:lnTo>
                  <a:pt x="873919" y="316707"/>
                </a:lnTo>
                <a:lnTo>
                  <a:pt x="626269" y="466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6BDA786-9CB3-485E-B61E-F99F76B1490D}"/>
              </a:ext>
            </a:extLst>
          </p:cNvPr>
          <p:cNvSpPr/>
          <p:nvPr/>
        </p:nvSpPr>
        <p:spPr>
          <a:xfrm>
            <a:off x="3943351" y="5146675"/>
            <a:ext cx="4427538" cy="831850"/>
          </a:xfrm>
          <a:custGeom>
            <a:avLst/>
            <a:gdLst>
              <a:gd name="connsiteX0" fmla="*/ 2350132 w 4427185"/>
              <a:gd name="connsiteY0" fmla="*/ 517195 h 831649"/>
              <a:gd name="connsiteX1" fmla="*/ 1944651 w 4427185"/>
              <a:gd name="connsiteY1" fmla="*/ 405481 h 831649"/>
              <a:gd name="connsiteX2" fmla="*/ 1646747 w 4427185"/>
              <a:gd name="connsiteY2" fmla="*/ 310317 h 831649"/>
              <a:gd name="connsiteX3" fmla="*/ 1448145 w 4427185"/>
              <a:gd name="connsiteY3" fmla="*/ 248254 h 831649"/>
              <a:gd name="connsiteX4" fmla="*/ 1299193 w 4427185"/>
              <a:gd name="connsiteY4" fmla="*/ 206878 h 831649"/>
              <a:gd name="connsiteX5" fmla="*/ 1199891 w 4427185"/>
              <a:gd name="connsiteY5" fmla="*/ 186190 h 831649"/>
              <a:gd name="connsiteX6" fmla="*/ 1050939 w 4427185"/>
              <a:gd name="connsiteY6" fmla="*/ 169640 h 831649"/>
              <a:gd name="connsiteX7" fmla="*/ 819236 w 4427185"/>
              <a:gd name="connsiteY7" fmla="*/ 161365 h 831649"/>
              <a:gd name="connsiteX8" fmla="*/ 550295 w 4427185"/>
              <a:gd name="connsiteY8" fmla="*/ 153090 h 831649"/>
              <a:gd name="connsiteX9" fmla="*/ 479956 w 4427185"/>
              <a:gd name="connsiteY9" fmla="*/ 161365 h 831649"/>
              <a:gd name="connsiteX10" fmla="*/ 372380 w 4427185"/>
              <a:gd name="connsiteY10" fmla="*/ 186190 h 831649"/>
              <a:gd name="connsiteX11" fmla="*/ 256528 w 4427185"/>
              <a:gd name="connsiteY11" fmla="*/ 223428 h 831649"/>
              <a:gd name="connsiteX12" fmla="*/ 173777 w 4427185"/>
              <a:gd name="connsiteY12" fmla="*/ 264804 h 831649"/>
              <a:gd name="connsiteX13" fmla="*/ 124126 w 4427185"/>
              <a:gd name="connsiteY13" fmla="*/ 293767 h 831649"/>
              <a:gd name="connsiteX14" fmla="*/ 99301 w 4427185"/>
              <a:gd name="connsiteY14" fmla="*/ 285492 h 831649"/>
              <a:gd name="connsiteX15" fmla="*/ 53788 w 4427185"/>
              <a:gd name="connsiteY15" fmla="*/ 231704 h 831649"/>
              <a:gd name="connsiteX16" fmla="*/ 20688 w 4427185"/>
              <a:gd name="connsiteY16" fmla="*/ 186190 h 831649"/>
              <a:gd name="connsiteX17" fmla="*/ 0 w 4427185"/>
              <a:gd name="connsiteY17" fmla="*/ 132402 h 831649"/>
              <a:gd name="connsiteX18" fmla="*/ 0 w 4427185"/>
              <a:gd name="connsiteY18" fmla="*/ 82751 h 831649"/>
              <a:gd name="connsiteX19" fmla="*/ 16550 w 4427185"/>
              <a:gd name="connsiteY19" fmla="*/ 20688 h 831649"/>
              <a:gd name="connsiteX20" fmla="*/ 161364 w 4427185"/>
              <a:gd name="connsiteY20" fmla="*/ 4138 h 831649"/>
              <a:gd name="connsiteX21" fmla="*/ 256528 w 4427185"/>
              <a:gd name="connsiteY21" fmla="*/ 33101 h 831649"/>
              <a:gd name="connsiteX22" fmla="*/ 293766 w 4427185"/>
              <a:gd name="connsiteY22" fmla="*/ 37238 h 831649"/>
              <a:gd name="connsiteX23" fmla="*/ 500644 w 4427185"/>
              <a:gd name="connsiteY23" fmla="*/ 12413 h 831649"/>
              <a:gd name="connsiteX24" fmla="*/ 662009 w 4427185"/>
              <a:gd name="connsiteY24" fmla="*/ 0 h 831649"/>
              <a:gd name="connsiteX25" fmla="*/ 873024 w 4427185"/>
              <a:gd name="connsiteY25" fmla="*/ 20688 h 831649"/>
              <a:gd name="connsiteX26" fmla="*/ 1092315 w 4427185"/>
              <a:gd name="connsiteY26" fmla="*/ 45513 h 831649"/>
              <a:gd name="connsiteX27" fmla="*/ 1324018 w 4427185"/>
              <a:gd name="connsiteY27" fmla="*/ 82751 h 831649"/>
              <a:gd name="connsiteX28" fmla="*/ 1489520 w 4427185"/>
              <a:gd name="connsiteY28" fmla="*/ 115852 h 831649"/>
              <a:gd name="connsiteX29" fmla="*/ 1721223 w 4427185"/>
              <a:gd name="connsiteY29" fmla="*/ 173778 h 831649"/>
              <a:gd name="connsiteX30" fmla="*/ 1853625 w 4427185"/>
              <a:gd name="connsiteY30" fmla="*/ 211016 h 831649"/>
              <a:gd name="connsiteX31" fmla="*/ 2106016 w 4427185"/>
              <a:gd name="connsiteY31" fmla="*/ 273079 h 831649"/>
              <a:gd name="connsiteX32" fmla="*/ 2304619 w 4427185"/>
              <a:gd name="connsiteY32" fmla="*/ 318592 h 831649"/>
              <a:gd name="connsiteX33" fmla="*/ 2494946 w 4427185"/>
              <a:gd name="connsiteY33" fmla="*/ 364105 h 831649"/>
              <a:gd name="connsiteX34" fmla="*/ 2759750 w 4427185"/>
              <a:gd name="connsiteY34" fmla="*/ 413756 h 831649"/>
              <a:gd name="connsiteX35" fmla="*/ 2974903 w 4427185"/>
              <a:gd name="connsiteY35" fmla="*/ 450994 h 831649"/>
              <a:gd name="connsiteX36" fmla="*/ 3123855 w 4427185"/>
              <a:gd name="connsiteY36" fmla="*/ 471682 h 831649"/>
              <a:gd name="connsiteX37" fmla="*/ 3430034 w 4427185"/>
              <a:gd name="connsiteY37" fmla="*/ 496507 h 831649"/>
              <a:gd name="connsiteX38" fmla="*/ 3806552 w 4427185"/>
              <a:gd name="connsiteY38" fmla="*/ 508920 h 831649"/>
              <a:gd name="connsiteX39" fmla="*/ 4195482 w 4427185"/>
              <a:gd name="connsiteY39" fmla="*/ 513057 h 831649"/>
              <a:gd name="connsiteX40" fmla="*/ 4377535 w 4427185"/>
              <a:gd name="connsiteY40" fmla="*/ 517195 h 831649"/>
              <a:gd name="connsiteX41" fmla="*/ 4402360 w 4427185"/>
              <a:gd name="connsiteY41" fmla="*/ 517195 h 831649"/>
              <a:gd name="connsiteX42" fmla="*/ 4418910 w 4427185"/>
              <a:gd name="connsiteY42" fmla="*/ 521332 h 831649"/>
              <a:gd name="connsiteX43" fmla="*/ 4427185 w 4427185"/>
              <a:gd name="connsiteY43" fmla="*/ 529608 h 831649"/>
              <a:gd name="connsiteX44" fmla="*/ 4427185 w 4427185"/>
              <a:gd name="connsiteY44" fmla="*/ 550295 h 831649"/>
              <a:gd name="connsiteX45" fmla="*/ 4406498 w 4427185"/>
              <a:gd name="connsiteY45" fmla="*/ 579258 h 831649"/>
              <a:gd name="connsiteX46" fmla="*/ 4253408 w 4427185"/>
              <a:gd name="connsiteY46" fmla="*/ 624771 h 831649"/>
              <a:gd name="connsiteX47" fmla="*/ 3934816 w 4427185"/>
              <a:gd name="connsiteY47" fmla="*/ 715798 h 831649"/>
              <a:gd name="connsiteX48" fmla="*/ 3773451 w 4427185"/>
              <a:gd name="connsiteY48" fmla="*/ 761311 h 831649"/>
              <a:gd name="connsiteX49" fmla="*/ 3670012 w 4427185"/>
              <a:gd name="connsiteY49" fmla="*/ 794411 h 831649"/>
              <a:gd name="connsiteX50" fmla="*/ 3620362 w 4427185"/>
              <a:gd name="connsiteY50" fmla="*/ 815099 h 831649"/>
              <a:gd name="connsiteX51" fmla="*/ 3578986 w 4427185"/>
              <a:gd name="connsiteY51" fmla="*/ 827512 h 831649"/>
              <a:gd name="connsiteX52" fmla="*/ 3516923 w 4427185"/>
              <a:gd name="connsiteY52" fmla="*/ 831649 h 831649"/>
              <a:gd name="connsiteX53" fmla="*/ 3417622 w 4427185"/>
              <a:gd name="connsiteY53" fmla="*/ 806824 h 831649"/>
              <a:gd name="connsiteX54" fmla="*/ 3036966 w 4427185"/>
              <a:gd name="connsiteY54" fmla="*/ 703385 h 831649"/>
              <a:gd name="connsiteX55" fmla="*/ 2350132 w 4427185"/>
              <a:gd name="connsiteY55" fmla="*/ 517195 h 831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27185" h="831649">
                <a:moveTo>
                  <a:pt x="2350132" y="517195"/>
                </a:moveTo>
                <a:lnTo>
                  <a:pt x="1944651" y="405481"/>
                </a:lnTo>
                <a:lnTo>
                  <a:pt x="1646747" y="310317"/>
                </a:lnTo>
                <a:lnTo>
                  <a:pt x="1448145" y="248254"/>
                </a:lnTo>
                <a:lnTo>
                  <a:pt x="1299193" y="206878"/>
                </a:lnTo>
                <a:lnTo>
                  <a:pt x="1199891" y="186190"/>
                </a:lnTo>
                <a:lnTo>
                  <a:pt x="1050939" y="169640"/>
                </a:lnTo>
                <a:lnTo>
                  <a:pt x="819236" y="161365"/>
                </a:lnTo>
                <a:lnTo>
                  <a:pt x="550295" y="153090"/>
                </a:lnTo>
                <a:lnTo>
                  <a:pt x="479956" y="161365"/>
                </a:lnTo>
                <a:lnTo>
                  <a:pt x="372380" y="186190"/>
                </a:lnTo>
                <a:lnTo>
                  <a:pt x="256528" y="223428"/>
                </a:lnTo>
                <a:lnTo>
                  <a:pt x="173777" y="264804"/>
                </a:lnTo>
                <a:lnTo>
                  <a:pt x="124126" y="293767"/>
                </a:lnTo>
                <a:lnTo>
                  <a:pt x="99301" y="285492"/>
                </a:lnTo>
                <a:lnTo>
                  <a:pt x="53788" y="231704"/>
                </a:lnTo>
                <a:lnTo>
                  <a:pt x="20688" y="186190"/>
                </a:lnTo>
                <a:lnTo>
                  <a:pt x="0" y="132402"/>
                </a:lnTo>
                <a:lnTo>
                  <a:pt x="0" y="82751"/>
                </a:lnTo>
                <a:lnTo>
                  <a:pt x="16550" y="20688"/>
                </a:lnTo>
                <a:lnTo>
                  <a:pt x="161364" y="4138"/>
                </a:lnTo>
                <a:lnTo>
                  <a:pt x="256528" y="33101"/>
                </a:lnTo>
                <a:lnTo>
                  <a:pt x="293766" y="37238"/>
                </a:lnTo>
                <a:lnTo>
                  <a:pt x="500644" y="12413"/>
                </a:lnTo>
                <a:lnTo>
                  <a:pt x="662009" y="0"/>
                </a:lnTo>
                <a:lnTo>
                  <a:pt x="873024" y="20688"/>
                </a:lnTo>
                <a:lnTo>
                  <a:pt x="1092315" y="45513"/>
                </a:lnTo>
                <a:lnTo>
                  <a:pt x="1324018" y="82751"/>
                </a:lnTo>
                <a:lnTo>
                  <a:pt x="1489520" y="115852"/>
                </a:lnTo>
                <a:lnTo>
                  <a:pt x="1721223" y="173778"/>
                </a:lnTo>
                <a:lnTo>
                  <a:pt x="1853625" y="211016"/>
                </a:lnTo>
                <a:lnTo>
                  <a:pt x="2106016" y="273079"/>
                </a:lnTo>
                <a:lnTo>
                  <a:pt x="2304619" y="318592"/>
                </a:lnTo>
                <a:lnTo>
                  <a:pt x="2494946" y="364105"/>
                </a:lnTo>
                <a:lnTo>
                  <a:pt x="2759750" y="413756"/>
                </a:lnTo>
                <a:lnTo>
                  <a:pt x="2974903" y="450994"/>
                </a:lnTo>
                <a:lnTo>
                  <a:pt x="3123855" y="471682"/>
                </a:lnTo>
                <a:lnTo>
                  <a:pt x="3430034" y="496507"/>
                </a:lnTo>
                <a:lnTo>
                  <a:pt x="3806552" y="508920"/>
                </a:lnTo>
                <a:lnTo>
                  <a:pt x="4195482" y="513057"/>
                </a:lnTo>
                <a:lnTo>
                  <a:pt x="4377535" y="517195"/>
                </a:lnTo>
                <a:lnTo>
                  <a:pt x="4402360" y="517195"/>
                </a:lnTo>
                <a:lnTo>
                  <a:pt x="4418910" y="521332"/>
                </a:lnTo>
                <a:lnTo>
                  <a:pt x="4427185" y="529608"/>
                </a:lnTo>
                <a:lnTo>
                  <a:pt x="4427185" y="550295"/>
                </a:lnTo>
                <a:lnTo>
                  <a:pt x="4406498" y="579258"/>
                </a:lnTo>
                <a:lnTo>
                  <a:pt x="4253408" y="624771"/>
                </a:lnTo>
                <a:lnTo>
                  <a:pt x="3934816" y="715798"/>
                </a:lnTo>
                <a:lnTo>
                  <a:pt x="3773451" y="761311"/>
                </a:lnTo>
                <a:lnTo>
                  <a:pt x="3670012" y="794411"/>
                </a:lnTo>
                <a:lnTo>
                  <a:pt x="3620362" y="815099"/>
                </a:lnTo>
                <a:lnTo>
                  <a:pt x="3578986" y="827512"/>
                </a:lnTo>
                <a:lnTo>
                  <a:pt x="3516923" y="831649"/>
                </a:lnTo>
                <a:lnTo>
                  <a:pt x="3417622" y="806824"/>
                </a:lnTo>
                <a:lnTo>
                  <a:pt x="3036966" y="703385"/>
                </a:lnTo>
                <a:lnTo>
                  <a:pt x="2350132" y="51719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7F61E5B-954D-4276-8821-CD4E03F3BC55}"/>
              </a:ext>
            </a:extLst>
          </p:cNvPr>
          <p:cNvGrpSpPr/>
          <p:nvPr/>
        </p:nvGrpSpPr>
        <p:grpSpPr>
          <a:xfrm>
            <a:off x="3865565" y="1506538"/>
            <a:ext cx="4505324" cy="4471987"/>
            <a:chOff x="4017965" y="1658938"/>
            <a:chExt cx="4505324" cy="44719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8C5DAC2-D757-4EBA-8CC5-A0A07B4BC964}"/>
                </a:ext>
              </a:extLst>
            </p:cNvPr>
            <p:cNvSpPr/>
            <p:nvPr/>
          </p:nvSpPr>
          <p:spPr>
            <a:xfrm>
              <a:off x="4313240" y="1966914"/>
              <a:ext cx="901700" cy="619125"/>
            </a:xfrm>
            <a:custGeom>
              <a:avLst/>
              <a:gdLst>
                <a:gd name="connsiteX0" fmla="*/ 371475 w 902494"/>
                <a:gd name="connsiteY0" fmla="*/ 509587 h 619125"/>
                <a:gd name="connsiteX1" fmla="*/ 309562 w 902494"/>
                <a:gd name="connsiteY1" fmla="*/ 464343 h 619125"/>
                <a:gd name="connsiteX2" fmla="*/ 271462 w 902494"/>
                <a:gd name="connsiteY2" fmla="*/ 431006 h 619125"/>
                <a:gd name="connsiteX3" fmla="*/ 228600 w 902494"/>
                <a:gd name="connsiteY3" fmla="*/ 383381 h 619125"/>
                <a:gd name="connsiteX4" fmla="*/ 185737 w 902494"/>
                <a:gd name="connsiteY4" fmla="*/ 335756 h 619125"/>
                <a:gd name="connsiteX5" fmla="*/ 140494 w 902494"/>
                <a:gd name="connsiteY5" fmla="*/ 278606 h 619125"/>
                <a:gd name="connsiteX6" fmla="*/ 88106 w 902494"/>
                <a:gd name="connsiteY6" fmla="*/ 204787 h 619125"/>
                <a:gd name="connsiteX7" fmla="*/ 45244 w 902494"/>
                <a:gd name="connsiteY7" fmla="*/ 138112 h 619125"/>
                <a:gd name="connsiteX8" fmla="*/ 14287 w 902494"/>
                <a:gd name="connsiteY8" fmla="*/ 90487 h 619125"/>
                <a:gd name="connsiteX9" fmla="*/ 4762 w 902494"/>
                <a:gd name="connsiteY9" fmla="*/ 69056 h 619125"/>
                <a:gd name="connsiteX10" fmla="*/ 0 w 902494"/>
                <a:gd name="connsiteY10" fmla="*/ 33337 h 619125"/>
                <a:gd name="connsiteX11" fmla="*/ 2381 w 902494"/>
                <a:gd name="connsiteY11" fmla="*/ 19050 h 619125"/>
                <a:gd name="connsiteX12" fmla="*/ 7144 w 902494"/>
                <a:gd name="connsiteY12" fmla="*/ 4762 h 619125"/>
                <a:gd name="connsiteX13" fmla="*/ 16669 w 902494"/>
                <a:gd name="connsiteY13" fmla="*/ 0 h 619125"/>
                <a:gd name="connsiteX14" fmla="*/ 35719 w 902494"/>
                <a:gd name="connsiteY14" fmla="*/ 0 h 619125"/>
                <a:gd name="connsiteX15" fmla="*/ 61912 w 902494"/>
                <a:gd name="connsiteY15" fmla="*/ 16668 h 619125"/>
                <a:gd name="connsiteX16" fmla="*/ 111919 w 902494"/>
                <a:gd name="connsiteY16" fmla="*/ 57150 h 619125"/>
                <a:gd name="connsiteX17" fmla="*/ 161925 w 902494"/>
                <a:gd name="connsiteY17" fmla="*/ 92868 h 619125"/>
                <a:gd name="connsiteX18" fmla="*/ 221456 w 902494"/>
                <a:gd name="connsiteY18" fmla="*/ 128587 h 619125"/>
                <a:gd name="connsiteX19" fmla="*/ 288131 w 902494"/>
                <a:gd name="connsiteY19" fmla="*/ 164306 h 619125"/>
                <a:gd name="connsiteX20" fmla="*/ 352425 w 902494"/>
                <a:gd name="connsiteY20" fmla="*/ 195262 h 619125"/>
                <a:gd name="connsiteX21" fmla="*/ 426244 w 902494"/>
                <a:gd name="connsiteY21" fmla="*/ 223837 h 619125"/>
                <a:gd name="connsiteX22" fmla="*/ 519112 w 902494"/>
                <a:gd name="connsiteY22" fmla="*/ 250031 h 619125"/>
                <a:gd name="connsiteX23" fmla="*/ 611981 w 902494"/>
                <a:gd name="connsiteY23" fmla="*/ 269081 h 619125"/>
                <a:gd name="connsiteX24" fmla="*/ 659606 w 902494"/>
                <a:gd name="connsiteY24" fmla="*/ 273843 h 619125"/>
                <a:gd name="connsiteX25" fmla="*/ 673894 w 902494"/>
                <a:gd name="connsiteY25" fmla="*/ 283368 h 619125"/>
                <a:gd name="connsiteX26" fmla="*/ 778669 w 902494"/>
                <a:gd name="connsiteY26" fmla="*/ 376237 h 619125"/>
                <a:gd name="connsiteX27" fmla="*/ 852487 w 902494"/>
                <a:gd name="connsiteY27" fmla="*/ 445293 h 619125"/>
                <a:gd name="connsiteX28" fmla="*/ 881062 w 902494"/>
                <a:gd name="connsiteY28" fmla="*/ 478631 h 619125"/>
                <a:gd name="connsiteX29" fmla="*/ 895350 w 902494"/>
                <a:gd name="connsiteY29" fmla="*/ 500062 h 619125"/>
                <a:gd name="connsiteX30" fmla="*/ 902494 w 902494"/>
                <a:gd name="connsiteY30" fmla="*/ 521493 h 619125"/>
                <a:gd name="connsiteX31" fmla="*/ 902494 w 902494"/>
                <a:gd name="connsiteY31" fmla="*/ 538162 h 619125"/>
                <a:gd name="connsiteX32" fmla="*/ 895350 w 902494"/>
                <a:gd name="connsiteY32" fmla="*/ 566737 h 619125"/>
                <a:gd name="connsiteX33" fmla="*/ 866775 w 902494"/>
                <a:gd name="connsiteY33" fmla="*/ 585787 h 619125"/>
                <a:gd name="connsiteX34" fmla="*/ 819150 w 902494"/>
                <a:gd name="connsiteY34" fmla="*/ 607218 h 619125"/>
                <a:gd name="connsiteX35" fmla="*/ 776287 w 902494"/>
                <a:gd name="connsiteY35" fmla="*/ 616743 h 619125"/>
                <a:gd name="connsiteX36" fmla="*/ 704850 w 902494"/>
                <a:gd name="connsiteY36" fmla="*/ 619125 h 619125"/>
                <a:gd name="connsiteX37" fmla="*/ 650081 w 902494"/>
                <a:gd name="connsiteY37" fmla="*/ 611981 h 619125"/>
                <a:gd name="connsiteX38" fmla="*/ 607219 w 902494"/>
                <a:gd name="connsiteY38" fmla="*/ 611981 h 619125"/>
                <a:gd name="connsiteX39" fmla="*/ 538162 w 902494"/>
                <a:gd name="connsiteY39" fmla="*/ 595312 h 619125"/>
                <a:gd name="connsiteX40" fmla="*/ 469106 w 902494"/>
                <a:gd name="connsiteY40" fmla="*/ 571500 h 619125"/>
                <a:gd name="connsiteX41" fmla="*/ 371475 w 902494"/>
                <a:gd name="connsiteY41" fmla="*/ 5095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2494" h="619125">
                  <a:moveTo>
                    <a:pt x="371475" y="509587"/>
                  </a:moveTo>
                  <a:lnTo>
                    <a:pt x="309562" y="464343"/>
                  </a:lnTo>
                  <a:lnTo>
                    <a:pt x="271462" y="431006"/>
                  </a:lnTo>
                  <a:lnTo>
                    <a:pt x="228600" y="383381"/>
                  </a:lnTo>
                  <a:lnTo>
                    <a:pt x="185737" y="335756"/>
                  </a:lnTo>
                  <a:lnTo>
                    <a:pt x="140494" y="278606"/>
                  </a:lnTo>
                  <a:lnTo>
                    <a:pt x="88106" y="204787"/>
                  </a:lnTo>
                  <a:lnTo>
                    <a:pt x="45244" y="138112"/>
                  </a:lnTo>
                  <a:lnTo>
                    <a:pt x="14287" y="90487"/>
                  </a:lnTo>
                  <a:lnTo>
                    <a:pt x="4762" y="6905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7144" y="4762"/>
                  </a:lnTo>
                  <a:lnTo>
                    <a:pt x="16669" y="0"/>
                  </a:lnTo>
                  <a:lnTo>
                    <a:pt x="35719" y="0"/>
                  </a:lnTo>
                  <a:lnTo>
                    <a:pt x="61912" y="16668"/>
                  </a:lnTo>
                  <a:lnTo>
                    <a:pt x="111919" y="57150"/>
                  </a:lnTo>
                  <a:lnTo>
                    <a:pt x="161925" y="92868"/>
                  </a:lnTo>
                  <a:lnTo>
                    <a:pt x="221456" y="128587"/>
                  </a:lnTo>
                  <a:lnTo>
                    <a:pt x="288131" y="164306"/>
                  </a:lnTo>
                  <a:lnTo>
                    <a:pt x="352425" y="195262"/>
                  </a:lnTo>
                  <a:lnTo>
                    <a:pt x="426244" y="223837"/>
                  </a:lnTo>
                  <a:lnTo>
                    <a:pt x="519112" y="250031"/>
                  </a:lnTo>
                  <a:lnTo>
                    <a:pt x="611981" y="269081"/>
                  </a:lnTo>
                  <a:lnTo>
                    <a:pt x="659606" y="273843"/>
                  </a:lnTo>
                  <a:lnTo>
                    <a:pt x="673894" y="283368"/>
                  </a:lnTo>
                  <a:lnTo>
                    <a:pt x="778669" y="376237"/>
                  </a:lnTo>
                  <a:lnTo>
                    <a:pt x="852487" y="445293"/>
                  </a:lnTo>
                  <a:lnTo>
                    <a:pt x="881062" y="478631"/>
                  </a:lnTo>
                  <a:lnTo>
                    <a:pt x="895350" y="500062"/>
                  </a:lnTo>
                  <a:lnTo>
                    <a:pt x="902494" y="521493"/>
                  </a:lnTo>
                  <a:lnTo>
                    <a:pt x="902494" y="538162"/>
                  </a:lnTo>
                  <a:lnTo>
                    <a:pt x="895350" y="566737"/>
                  </a:lnTo>
                  <a:lnTo>
                    <a:pt x="866775" y="585787"/>
                  </a:lnTo>
                  <a:lnTo>
                    <a:pt x="819150" y="607218"/>
                  </a:lnTo>
                  <a:lnTo>
                    <a:pt x="776287" y="616743"/>
                  </a:lnTo>
                  <a:lnTo>
                    <a:pt x="704850" y="619125"/>
                  </a:lnTo>
                  <a:lnTo>
                    <a:pt x="650081" y="611981"/>
                  </a:lnTo>
                  <a:lnTo>
                    <a:pt x="607219" y="611981"/>
                  </a:lnTo>
                  <a:lnTo>
                    <a:pt x="538162" y="595312"/>
                  </a:lnTo>
                  <a:lnTo>
                    <a:pt x="469106" y="571500"/>
                  </a:lnTo>
                  <a:lnTo>
                    <a:pt x="371475" y="509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E69DBEA8-22AE-4D78-A9F9-538F4B6466E5}"/>
                </a:ext>
              </a:extLst>
            </p:cNvPr>
            <p:cNvSpPr/>
            <p:nvPr/>
          </p:nvSpPr>
          <p:spPr>
            <a:xfrm>
              <a:off x="5753102" y="2624139"/>
              <a:ext cx="2433638" cy="511175"/>
            </a:xfrm>
            <a:custGeom>
              <a:avLst/>
              <a:gdLst>
                <a:gd name="connsiteX0" fmla="*/ 1626394 w 2433638"/>
                <a:gd name="connsiteY0" fmla="*/ 266700 h 511968"/>
                <a:gd name="connsiteX1" fmla="*/ 1307306 w 2433638"/>
                <a:gd name="connsiteY1" fmla="*/ 288131 h 511968"/>
                <a:gd name="connsiteX2" fmla="*/ 1154906 w 2433638"/>
                <a:gd name="connsiteY2" fmla="*/ 326231 h 511968"/>
                <a:gd name="connsiteX3" fmla="*/ 947738 w 2433638"/>
                <a:gd name="connsiteY3" fmla="*/ 371475 h 511968"/>
                <a:gd name="connsiteX4" fmla="*/ 757238 w 2433638"/>
                <a:gd name="connsiteY4" fmla="*/ 407193 h 511968"/>
                <a:gd name="connsiteX5" fmla="*/ 576263 w 2433638"/>
                <a:gd name="connsiteY5" fmla="*/ 440531 h 511968"/>
                <a:gd name="connsiteX6" fmla="*/ 542925 w 2433638"/>
                <a:gd name="connsiteY6" fmla="*/ 445293 h 511968"/>
                <a:gd name="connsiteX7" fmla="*/ 490538 w 2433638"/>
                <a:gd name="connsiteY7" fmla="*/ 461962 h 511968"/>
                <a:gd name="connsiteX8" fmla="*/ 419100 w 2433638"/>
                <a:gd name="connsiteY8" fmla="*/ 490537 h 511968"/>
                <a:gd name="connsiteX9" fmla="*/ 373856 w 2433638"/>
                <a:gd name="connsiteY9" fmla="*/ 511968 h 511968"/>
                <a:gd name="connsiteX10" fmla="*/ 352425 w 2433638"/>
                <a:gd name="connsiteY10" fmla="*/ 509587 h 511968"/>
                <a:gd name="connsiteX11" fmla="*/ 307181 w 2433638"/>
                <a:gd name="connsiteY11" fmla="*/ 492918 h 511968"/>
                <a:gd name="connsiteX12" fmla="*/ 226219 w 2433638"/>
                <a:gd name="connsiteY12" fmla="*/ 440531 h 511968"/>
                <a:gd name="connsiteX13" fmla="*/ 152400 w 2433638"/>
                <a:gd name="connsiteY13" fmla="*/ 376237 h 511968"/>
                <a:gd name="connsiteX14" fmla="*/ 85725 w 2433638"/>
                <a:gd name="connsiteY14" fmla="*/ 314325 h 511968"/>
                <a:gd name="connsiteX15" fmla="*/ 40481 w 2433638"/>
                <a:gd name="connsiteY15" fmla="*/ 271462 h 511968"/>
                <a:gd name="connsiteX16" fmla="*/ 23813 w 2433638"/>
                <a:gd name="connsiteY16" fmla="*/ 252412 h 511968"/>
                <a:gd name="connsiteX17" fmla="*/ 7144 w 2433638"/>
                <a:gd name="connsiteY17" fmla="*/ 221456 h 511968"/>
                <a:gd name="connsiteX18" fmla="*/ 0 w 2433638"/>
                <a:gd name="connsiteY18" fmla="*/ 192881 h 511968"/>
                <a:gd name="connsiteX19" fmla="*/ 0 w 2433638"/>
                <a:gd name="connsiteY19" fmla="*/ 176212 h 511968"/>
                <a:gd name="connsiteX20" fmla="*/ 4763 w 2433638"/>
                <a:gd name="connsiteY20" fmla="*/ 164306 h 511968"/>
                <a:gd name="connsiteX21" fmla="*/ 23813 w 2433638"/>
                <a:gd name="connsiteY21" fmla="*/ 161925 h 511968"/>
                <a:gd name="connsiteX22" fmla="*/ 54769 w 2433638"/>
                <a:gd name="connsiteY22" fmla="*/ 169068 h 511968"/>
                <a:gd name="connsiteX23" fmla="*/ 80963 w 2433638"/>
                <a:gd name="connsiteY23" fmla="*/ 183356 h 511968"/>
                <a:gd name="connsiteX24" fmla="*/ 138113 w 2433638"/>
                <a:gd name="connsiteY24" fmla="*/ 216693 h 511968"/>
                <a:gd name="connsiteX25" fmla="*/ 211931 w 2433638"/>
                <a:gd name="connsiteY25" fmla="*/ 242887 h 511968"/>
                <a:gd name="connsiteX26" fmla="*/ 285750 w 2433638"/>
                <a:gd name="connsiteY26" fmla="*/ 261937 h 511968"/>
                <a:gd name="connsiteX27" fmla="*/ 342900 w 2433638"/>
                <a:gd name="connsiteY27" fmla="*/ 269081 h 511968"/>
                <a:gd name="connsiteX28" fmla="*/ 421481 w 2433638"/>
                <a:gd name="connsiteY28" fmla="*/ 266700 h 511968"/>
                <a:gd name="connsiteX29" fmla="*/ 528638 w 2433638"/>
                <a:gd name="connsiteY29" fmla="*/ 252412 h 511968"/>
                <a:gd name="connsiteX30" fmla="*/ 859631 w 2433638"/>
                <a:gd name="connsiteY30" fmla="*/ 204787 h 511968"/>
                <a:gd name="connsiteX31" fmla="*/ 1162050 w 2433638"/>
                <a:gd name="connsiteY31" fmla="*/ 152400 h 511968"/>
                <a:gd name="connsiteX32" fmla="*/ 1309688 w 2433638"/>
                <a:gd name="connsiteY32" fmla="*/ 116681 h 511968"/>
                <a:gd name="connsiteX33" fmla="*/ 1423988 w 2433638"/>
                <a:gd name="connsiteY33" fmla="*/ 104775 h 511968"/>
                <a:gd name="connsiteX34" fmla="*/ 1612106 w 2433638"/>
                <a:gd name="connsiteY34" fmla="*/ 85725 h 511968"/>
                <a:gd name="connsiteX35" fmla="*/ 1766888 w 2433638"/>
                <a:gd name="connsiteY35" fmla="*/ 64293 h 511968"/>
                <a:gd name="connsiteX36" fmla="*/ 1874044 w 2433638"/>
                <a:gd name="connsiteY36" fmla="*/ 47625 h 511968"/>
                <a:gd name="connsiteX37" fmla="*/ 1981200 w 2433638"/>
                <a:gd name="connsiteY37" fmla="*/ 28575 h 511968"/>
                <a:gd name="connsiteX38" fmla="*/ 2097881 w 2433638"/>
                <a:gd name="connsiteY38" fmla="*/ 0 h 511968"/>
                <a:gd name="connsiteX39" fmla="*/ 2119313 w 2433638"/>
                <a:gd name="connsiteY39" fmla="*/ 0 h 511968"/>
                <a:gd name="connsiteX40" fmla="*/ 2212181 w 2433638"/>
                <a:gd name="connsiteY40" fmla="*/ 21431 h 511968"/>
                <a:gd name="connsiteX41" fmla="*/ 2300288 w 2433638"/>
                <a:gd name="connsiteY41" fmla="*/ 52387 h 511968"/>
                <a:gd name="connsiteX42" fmla="*/ 2345531 w 2433638"/>
                <a:gd name="connsiteY42" fmla="*/ 71437 h 511968"/>
                <a:gd name="connsiteX43" fmla="*/ 2393156 w 2433638"/>
                <a:gd name="connsiteY43" fmla="*/ 95250 h 511968"/>
                <a:gd name="connsiteX44" fmla="*/ 2414588 w 2433638"/>
                <a:gd name="connsiteY44" fmla="*/ 111918 h 511968"/>
                <a:gd name="connsiteX45" fmla="*/ 2426494 w 2433638"/>
                <a:gd name="connsiteY45" fmla="*/ 135731 h 511968"/>
                <a:gd name="connsiteX46" fmla="*/ 2433638 w 2433638"/>
                <a:gd name="connsiteY46" fmla="*/ 161925 h 511968"/>
                <a:gd name="connsiteX47" fmla="*/ 2428875 w 2433638"/>
                <a:gd name="connsiteY47" fmla="*/ 188118 h 511968"/>
                <a:gd name="connsiteX48" fmla="*/ 2412206 w 2433638"/>
                <a:gd name="connsiteY48" fmla="*/ 209550 h 511968"/>
                <a:gd name="connsiteX49" fmla="*/ 2374106 w 2433638"/>
                <a:gd name="connsiteY49" fmla="*/ 228600 h 511968"/>
                <a:gd name="connsiteX50" fmla="*/ 2312194 w 2433638"/>
                <a:gd name="connsiteY50" fmla="*/ 240506 h 511968"/>
                <a:gd name="connsiteX51" fmla="*/ 2124075 w 2433638"/>
                <a:gd name="connsiteY51" fmla="*/ 242887 h 511968"/>
                <a:gd name="connsiteX52" fmla="*/ 1626394 w 2433638"/>
                <a:gd name="connsiteY52" fmla="*/ 266700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33638" h="511968">
                  <a:moveTo>
                    <a:pt x="1626394" y="266700"/>
                  </a:moveTo>
                  <a:lnTo>
                    <a:pt x="1307306" y="288131"/>
                  </a:lnTo>
                  <a:lnTo>
                    <a:pt x="1154906" y="326231"/>
                  </a:lnTo>
                  <a:lnTo>
                    <a:pt x="947738" y="371475"/>
                  </a:lnTo>
                  <a:lnTo>
                    <a:pt x="757238" y="407193"/>
                  </a:lnTo>
                  <a:lnTo>
                    <a:pt x="576263" y="440531"/>
                  </a:lnTo>
                  <a:lnTo>
                    <a:pt x="542925" y="445293"/>
                  </a:lnTo>
                  <a:lnTo>
                    <a:pt x="490538" y="461962"/>
                  </a:lnTo>
                  <a:lnTo>
                    <a:pt x="419100" y="490537"/>
                  </a:lnTo>
                  <a:lnTo>
                    <a:pt x="373856" y="511968"/>
                  </a:lnTo>
                  <a:lnTo>
                    <a:pt x="352425" y="509587"/>
                  </a:lnTo>
                  <a:lnTo>
                    <a:pt x="307181" y="492918"/>
                  </a:lnTo>
                  <a:lnTo>
                    <a:pt x="226219" y="440531"/>
                  </a:lnTo>
                  <a:lnTo>
                    <a:pt x="152400" y="376237"/>
                  </a:lnTo>
                  <a:lnTo>
                    <a:pt x="85725" y="314325"/>
                  </a:lnTo>
                  <a:lnTo>
                    <a:pt x="40481" y="271462"/>
                  </a:lnTo>
                  <a:lnTo>
                    <a:pt x="23813" y="252412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6212"/>
                  </a:lnTo>
                  <a:lnTo>
                    <a:pt x="4763" y="164306"/>
                  </a:lnTo>
                  <a:lnTo>
                    <a:pt x="23813" y="161925"/>
                  </a:lnTo>
                  <a:lnTo>
                    <a:pt x="54769" y="169068"/>
                  </a:lnTo>
                  <a:lnTo>
                    <a:pt x="80963" y="183356"/>
                  </a:lnTo>
                  <a:lnTo>
                    <a:pt x="138113" y="216693"/>
                  </a:lnTo>
                  <a:lnTo>
                    <a:pt x="211931" y="242887"/>
                  </a:lnTo>
                  <a:lnTo>
                    <a:pt x="285750" y="261937"/>
                  </a:lnTo>
                  <a:lnTo>
                    <a:pt x="342900" y="269081"/>
                  </a:lnTo>
                  <a:lnTo>
                    <a:pt x="421481" y="266700"/>
                  </a:lnTo>
                  <a:lnTo>
                    <a:pt x="528638" y="252412"/>
                  </a:lnTo>
                  <a:lnTo>
                    <a:pt x="859631" y="204787"/>
                  </a:lnTo>
                  <a:lnTo>
                    <a:pt x="1162050" y="152400"/>
                  </a:lnTo>
                  <a:lnTo>
                    <a:pt x="1309688" y="116681"/>
                  </a:lnTo>
                  <a:cubicBezTo>
                    <a:pt x="1347779" y="112629"/>
                    <a:pt x="1385682" y="104775"/>
                    <a:pt x="1423988" y="104775"/>
                  </a:cubicBezTo>
                  <a:lnTo>
                    <a:pt x="1612106" y="85725"/>
                  </a:lnTo>
                  <a:lnTo>
                    <a:pt x="1766888" y="64293"/>
                  </a:lnTo>
                  <a:lnTo>
                    <a:pt x="1874044" y="47625"/>
                  </a:lnTo>
                  <a:lnTo>
                    <a:pt x="1981200" y="28575"/>
                  </a:lnTo>
                  <a:lnTo>
                    <a:pt x="2097881" y="0"/>
                  </a:lnTo>
                  <a:lnTo>
                    <a:pt x="2119313" y="0"/>
                  </a:lnTo>
                  <a:lnTo>
                    <a:pt x="2212181" y="21431"/>
                  </a:lnTo>
                  <a:lnTo>
                    <a:pt x="2300288" y="52387"/>
                  </a:lnTo>
                  <a:lnTo>
                    <a:pt x="2345531" y="71437"/>
                  </a:lnTo>
                  <a:lnTo>
                    <a:pt x="2393156" y="95250"/>
                  </a:lnTo>
                  <a:lnTo>
                    <a:pt x="2414588" y="111918"/>
                  </a:lnTo>
                  <a:lnTo>
                    <a:pt x="2426494" y="135731"/>
                  </a:lnTo>
                  <a:lnTo>
                    <a:pt x="2433638" y="161925"/>
                  </a:lnTo>
                  <a:lnTo>
                    <a:pt x="2428875" y="188118"/>
                  </a:lnTo>
                  <a:lnTo>
                    <a:pt x="2412206" y="209550"/>
                  </a:lnTo>
                  <a:lnTo>
                    <a:pt x="2374106" y="228600"/>
                  </a:lnTo>
                  <a:lnTo>
                    <a:pt x="2312194" y="240506"/>
                  </a:lnTo>
                  <a:lnTo>
                    <a:pt x="2124075" y="242887"/>
                  </a:lnTo>
                  <a:lnTo>
                    <a:pt x="1626394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15A10E90-126B-4B0B-86EA-C8E72DDC0065}"/>
                </a:ext>
              </a:extLst>
            </p:cNvPr>
            <p:cNvSpPr/>
            <p:nvPr/>
          </p:nvSpPr>
          <p:spPr>
            <a:xfrm>
              <a:off x="7346950" y="1792289"/>
              <a:ext cx="744538" cy="555625"/>
            </a:xfrm>
            <a:custGeom>
              <a:avLst/>
              <a:gdLst>
                <a:gd name="connsiteX0" fmla="*/ 447675 w 745332"/>
                <a:gd name="connsiteY0" fmla="*/ 390525 h 554832"/>
                <a:gd name="connsiteX1" fmla="*/ 395288 w 745332"/>
                <a:gd name="connsiteY1" fmla="*/ 323850 h 554832"/>
                <a:gd name="connsiteX2" fmla="*/ 361950 w 745332"/>
                <a:gd name="connsiteY2" fmla="*/ 285750 h 554832"/>
                <a:gd name="connsiteX3" fmla="*/ 326232 w 745332"/>
                <a:gd name="connsiteY3" fmla="*/ 247650 h 554832"/>
                <a:gd name="connsiteX4" fmla="*/ 278607 w 745332"/>
                <a:gd name="connsiteY4" fmla="*/ 209550 h 554832"/>
                <a:gd name="connsiteX5" fmla="*/ 223838 w 745332"/>
                <a:gd name="connsiteY5" fmla="*/ 169069 h 554832"/>
                <a:gd name="connsiteX6" fmla="*/ 157163 w 745332"/>
                <a:gd name="connsiteY6" fmla="*/ 130969 h 554832"/>
                <a:gd name="connsiteX7" fmla="*/ 88107 w 745332"/>
                <a:gd name="connsiteY7" fmla="*/ 97632 h 554832"/>
                <a:gd name="connsiteX8" fmla="*/ 38100 w 745332"/>
                <a:gd name="connsiteY8" fmla="*/ 78582 h 554832"/>
                <a:gd name="connsiteX9" fmla="*/ 16669 w 745332"/>
                <a:gd name="connsiteY9" fmla="*/ 66675 h 554832"/>
                <a:gd name="connsiteX10" fmla="*/ 2382 w 745332"/>
                <a:gd name="connsiteY10" fmla="*/ 52388 h 554832"/>
                <a:gd name="connsiteX11" fmla="*/ 0 w 745332"/>
                <a:gd name="connsiteY11" fmla="*/ 35719 h 554832"/>
                <a:gd name="connsiteX12" fmla="*/ 9525 w 745332"/>
                <a:gd name="connsiteY12" fmla="*/ 16669 h 554832"/>
                <a:gd name="connsiteX13" fmla="*/ 35719 w 745332"/>
                <a:gd name="connsiteY13" fmla="*/ 4763 h 554832"/>
                <a:gd name="connsiteX14" fmla="*/ 66675 w 745332"/>
                <a:gd name="connsiteY14" fmla="*/ 0 h 554832"/>
                <a:gd name="connsiteX15" fmla="*/ 161925 w 745332"/>
                <a:gd name="connsiteY15" fmla="*/ 16669 h 554832"/>
                <a:gd name="connsiteX16" fmla="*/ 159544 w 745332"/>
                <a:gd name="connsiteY16" fmla="*/ 16669 h 554832"/>
                <a:gd name="connsiteX17" fmla="*/ 278607 w 745332"/>
                <a:gd name="connsiteY17" fmla="*/ 47625 h 554832"/>
                <a:gd name="connsiteX18" fmla="*/ 347663 w 745332"/>
                <a:gd name="connsiteY18" fmla="*/ 69057 h 554832"/>
                <a:gd name="connsiteX19" fmla="*/ 428625 w 745332"/>
                <a:gd name="connsiteY19" fmla="*/ 95250 h 554832"/>
                <a:gd name="connsiteX20" fmla="*/ 535782 w 745332"/>
                <a:gd name="connsiteY20" fmla="*/ 138113 h 554832"/>
                <a:gd name="connsiteX21" fmla="*/ 635794 w 745332"/>
                <a:gd name="connsiteY21" fmla="*/ 178594 h 554832"/>
                <a:gd name="connsiteX22" fmla="*/ 654844 w 745332"/>
                <a:gd name="connsiteY22" fmla="*/ 197644 h 554832"/>
                <a:gd name="connsiteX23" fmla="*/ 688182 w 745332"/>
                <a:gd name="connsiteY23" fmla="*/ 242888 h 554832"/>
                <a:gd name="connsiteX24" fmla="*/ 709613 w 745332"/>
                <a:gd name="connsiteY24" fmla="*/ 276225 h 554832"/>
                <a:gd name="connsiteX25" fmla="*/ 728663 w 745332"/>
                <a:gd name="connsiteY25" fmla="*/ 314325 h 554832"/>
                <a:gd name="connsiteX26" fmla="*/ 738188 w 745332"/>
                <a:gd name="connsiteY26" fmla="*/ 350044 h 554832"/>
                <a:gd name="connsiteX27" fmla="*/ 745332 w 745332"/>
                <a:gd name="connsiteY27" fmla="*/ 385763 h 554832"/>
                <a:gd name="connsiteX28" fmla="*/ 745332 w 745332"/>
                <a:gd name="connsiteY28" fmla="*/ 435769 h 554832"/>
                <a:gd name="connsiteX29" fmla="*/ 733425 w 745332"/>
                <a:gd name="connsiteY29" fmla="*/ 488157 h 554832"/>
                <a:gd name="connsiteX30" fmla="*/ 707232 w 745332"/>
                <a:gd name="connsiteY30" fmla="*/ 519113 h 554832"/>
                <a:gd name="connsiteX31" fmla="*/ 671513 w 745332"/>
                <a:gd name="connsiteY31" fmla="*/ 547688 h 554832"/>
                <a:gd name="connsiteX32" fmla="*/ 640557 w 745332"/>
                <a:gd name="connsiteY32" fmla="*/ 554832 h 554832"/>
                <a:gd name="connsiteX33" fmla="*/ 609600 w 745332"/>
                <a:gd name="connsiteY33" fmla="*/ 554832 h 554832"/>
                <a:gd name="connsiteX34" fmla="*/ 573882 w 745332"/>
                <a:gd name="connsiteY34" fmla="*/ 542925 h 554832"/>
                <a:gd name="connsiteX35" fmla="*/ 545307 w 745332"/>
                <a:gd name="connsiteY35" fmla="*/ 514350 h 554832"/>
                <a:gd name="connsiteX36" fmla="*/ 509588 w 745332"/>
                <a:gd name="connsiteY36" fmla="*/ 466725 h 554832"/>
                <a:gd name="connsiteX37" fmla="*/ 447675 w 745332"/>
                <a:gd name="connsiteY37" fmla="*/ 390525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5332" h="554832">
                  <a:moveTo>
                    <a:pt x="447675" y="390525"/>
                  </a:moveTo>
                  <a:lnTo>
                    <a:pt x="395288" y="323850"/>
                  </a:lnTo>
                  <a:lnTo>
                    <a:pt x="361950" y="285750"/>
                  </a:lnTo>
                  <a:lnTo>
                    <a:pt x="326232" y="247650"/>
                  </a:lnTo>
                  <a:lnTo>
                    <a:pt x="278607" y="209550"/>
                  </a:lnTo>
                  <a:lnTo>
                    <a:pt x="223838" y="169069"/>
                  </a:lnTo>
                  <a:lnTo>
                    <a:pt x="157163" y="130969"/>
                  </a:lnTo>
                  <a:lnTo>
                    <a:pt x="88107" y="97632"/>
                  </a:lnTo>
                  <a:lnTo>
                    <a:pt x="38100" y="78582"/>
                  </a:lnTo>
                  <a:lnTo>
                    <a:pt x="16669" y="66675"/>
                  </a:lnTo>
                  <a:lnTo>
                    <a:pt x="2382" y="52388"/>
                  </a:lnTo>
                  <a:lnTo>
                    <a:pt x="0" y="35719"/>
                  </a:lnTo>
                  <a:lnTo>
                    <a:pt x="9525" y="16669"/>
                  </a:lnTo>
                  <a:lnTo>
                    <a:pt x="35719" y="4763"/>
                  </a:lnTo>
                  <a:lnTo>
                    <a:pt x="66675" y="0"/>
                  </a:lnTo>
                  <a:lnTo>
                    <a:pt x="161925" y="16669"/>
                  </a:lnTo>
                  <a:cubicBezTo>
                    <a:pt x="162706" y="16809"/>
                    <a:pt x="160338" y="16669"/>
                    <a:pt x="159544" y="16669"/>
                  </a:cubicBezTo>
                  <a:lnTo>
                    <a:pt x="278607" y="47625"/>
                  </a:lnTo>
                  <a:lnTo>
                    <a:pt x="347663" y="69057"/>
                  </a:lnTo>
                  <a:lnTo>
                    <a:pt x="428625" y="95250"/>
                  </a:lnTo>
                  <a:lnTo>
                    <a:pt x="535782" y="138113"/>
                  </a:lnTo>
                  <a:lnTo>
                    <a:pt x="635794" y="178594"/>
                  </a:lnTo>
                  <a:lnTo>
                    <a:pt x="654844" y="197644"/>
                  </a:lnTo>
                  <a:lnTo>
                    <a:pt x="688182" y="242888"/>
                  </a:lnTo>
                  <a:lnTo>
                    <a:pt x="709613" y="276225"/>
                  </a:lnTo>
                  <a:lnTo>
                    <a:pt x="728663" y="314325"/>
                  </a:lnTo>
                  <a:lnTo>
                    <a:pt x="738188" y="350044"/>
                  </a:lnTo>
                  <a:lnTo>
                    <a:pt x="745332" y="385763"/>
                  </a:lnTo>
                  <a:lnTo>
                    <a:pt x="745332" y="435769"/>
                  </a:lnTo>
                  <a:lnTo>
                    <a:pt x="733425" y="488157"/>
                  </a:lnTo>
                  <a:lnTo>
                    <a:pt x="707232" y="519113"/>
                  </a:lnTo>
                  <a:lnTo>
                    <a:pt x="671513" y="547688"/>
                  </a:lnTo>
                  <a:lnTo>
                    <a:pt x="640557" y="554832"/>
                  </a:lnTo>
                  <a:lnTo>
                    <a:pt x="609600" y="554832"/>
                  </a:lnTo>
                  <a:lnTo>
                    <a:pt x="573882" y="542925"/>
                  </a:lnTo>
                  <a:lnTo>
                    <a:pt x="545307" y="514350"/>
                  </a:lnTo>
                  <a:lnTo>
                    <a:pt x="509588" y="466725"/>
                  </a:lnTo>
                  <a:lnTo>
                    <a:pt x="447675" y="3905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CAAC77CA-427E-43B4-9E0F-FF0F884BA8FF}"/>
                </a:ext>
              </a:extLst>
            </p:cNvPr>
            <p:cNvSpPr/>
            <p:nvPr/>
          </p:nvSpPr>
          <p:spPr>
            <a:xfrm>
              <a:off x="7386639" y="3319464"/>
              <a:ext cx="733425" cy="1423987"/>
            </a:xfrm>
            <a:custGeom>
              <a:avLst/>
              <a:gdLst>
                <a:gd name="connsiteX0" fmla="*/ 314325 w 733425"/>
                <a:gd name="connsiteY0" fmla="*/ 597693 h 1423987"/>
                <a:gd name="connsiteX1" fmla="*/ 266700 w 733425"/>
                <a:gd name="connsiteY1" fmla="*/ 473868 h 1423987"/>
                <a:gd name="connsiteX2" fmla="*/ 209550 w 733425"/>
                <a:gd name="connsiteY2" fmla="*/ 354806 h 1423987"/>
                <a:gd name="connsiteX3" fmla="*/ 138112 w 733425"/>
                <a:gd name="connsiteY3" fmla="*/ 230981 h 1423987"/>
                <a:gd name="connsiteX4" fmla="*/ 64293 w 733425"/>
                <a:gd name="connsiteY4" fmla="*/ 126206 h 1423987"/>
                <a:gd name="connsiteX5" fmla="*/ 21431 w 733425"/>
                <a:gd name="connsiteY5" fmla="*/ 76200 h 1423987"/>
                <a:gd name="connsiteX6" fmla="*/ 9525 w 733425"/>
                <a:gd name="connsiteY6" fmla="*/ 57150 h 1423987"/>
                <a:gd name="connsiteX7" fmla="*/ 0 w 733425"/>
                <a:gd name="connsiteY7" fmla="*/ 30956 h 1423987"/>
                <a:gd name="connsiteX8" fmla="*/ 0 w 733425"/>
                <a:gd name="connsiteY8" fmla="*/ 14287 h 1423987"/>
                <a:gd name="connsiteX9" fmla="*/ 7143 w 733425"/>
                <a:gd name="connsiteY9" fmla="*/ 2381 h 1423987"/>
                <a:gd name="connsiteX10" fmla="*/ 26193 w 733425"/>
                <a:gd name="connsiteY10" fmla="*/ 0 h 1423987"/>
                <a:gd name="connsiteX11" fmla="*/ 47625 w 733425"/>
                <a:gd name="connsiteY11" fmla="*/ 4762 h 1423987"/>
                <a:gd name="connsiteX12" fmla="*/ 100012 w 733425"/>
                <a:gd name="connsiteY12" fmla="*/ 47625 h 1423987"/>
                <a:gd name="connsiteX13" fmla="*/ 233362 w 733425"/>
                <a:gd name="connsiteY13" fmla="*/ 176212 h 1423987"/>
                <a:gd name="connsiteX14" fmla="*/ 381000 w 733425"/>
                <a:gd name="connsiteY14" fmla="*/ 328612 h 1423987"/>
                <a:gd name="connsiteX15" fmla="*/ 438150 w 733425"/>
                <a:gd name="connsiteY15" fmla="*/ 392906 h 1423987"/>
                <a:gd name="connsiteX16" fmla="*/ 497681 w 733425"/>
                <a:gd name="connsiteY16" fmla="*/ 473868 h 1423987"/>
                <a:gd name="connsiteX17" fmla="*/ 547687 w 733425"/>
                <a:gd name="connsiteY17" fmla="*/ 540543 h 1423987"/>
                <a:gd name="connsiteX18" fmla="*/ 592931 w 733425"/>
                <a:gd name="connsiteY18" fmla="*/ 609600 h 1423987"/>
                <a:gd name="connsiteX19" fmla="*/ 638175 w 733425"/>
                <a:gd name="connsiteY19" fmla="*/ 690562 h 1423987"/>
                <a:gd name="connsiteX20" fmla="*/ 681037 w 733425"/>
                <a:gd name="connsiteY20" fmla="*/ 778668 h 1423987"/>
                <a:gd name="connsiteX21" fmla="*/ 704850 w 733425"/>
                <a:gd name="connsiteY21" fmla="*/ 850106 h 1423987"/>
                <a:gd name="connsiteX22" fmla="*/ 719137 w 733425"/>
                <a:gd name="connsiteY22" fmla="*/ 907256 h 1423987"/>
                <a:gd name="connsiteX23" fmla="*/ 728662 w 733425"/>
                <a:gd name="connsiteY23" fmla="*/ 1007268 h 1423987"/>
                <a:gd name="connsiteX24" fmla="*/ 733425 w 733425"/>
                <a:gd name="connsiteY24" fmla="*/ 1090612 h 1423987"/>
                <a:gd name="connsiteX25" fmla="*/ 726281 w 733425"/>
                <a:gd name="connsiteY25" fmla="*/ 1200150 h 1423987"/>
                <a:gd name="connsiteX26" fmla="*/ 714375 w 733425"/>
                <a:gd name="connsiteY26" fmla="*/ 1271587 h 1423987"/>
                <a:gd name="connsiteX27" fmla="*/ 692943 w 733425"/>
                <a:gd name="connsiteY27" fmla="*/ 1335881 h 1423987"/>
                <a:gd name="connsiteX28" fmla="*/ 669131 w 733425"/>
                <a:gd name="connsiteY28" fmla="*/ 1373981 h 1423987"/>
                <a:gd name="connsiteX29" fmla="*/ 640556 w 733425"/>
                <a:gd name="connsiteY29" fmla="*/ 1404937 h 1423987"/>
                <a:gd name="connsiteX30" fmla="*/ 609600 w 733425"/>
                <a:gd name="connsiteY30" fmla="*/ 1423987 h 1423987"/>
                <a:gd name="connsiteX31" fmla="*/ 583406 w 733425"/>
                <a:gd name="connsiteY31" fmla="*/ 1423987 h 1423987"/>
                <a:gd name="connsiteX32" fmla="*/ 554831 w 733425"/>
                <a:gd name="connsiteY32" fmla="*/ 1419225 h 1423987"/>
                <a:gd name="connsiteX33" fmla="*/ 533400 w 733425"/>
                <a:gd name="connsiteY33" fmla="*/ 1404937 h 1423987"/>
                <a:gd name="connsiteX34" fmla="*/ 504825 w 733425"/>
                <a:gd name="connsiteY34" fmla="*/ 1381125 h 1423987"/>
                <a:gd name="connsiteX35" fmla="*/ 481012 w 733425"/>
                <a:gd name="connsiteY35" fmla="*/ 1343025 h 1423987"/>
                <a:gd name="connsiteX36" fmla="*/ 457200 w 733425"/>
                <a:gd name="connsiteY36" fmla="*/ 1276350 h 1423987"/>
                <a:gd name="connsiteX37" fmla="*/ 438150 w 733425"/>
                <a:gd name="connsiteY37" fmla="*/ 1195387 h 1423987"/>
                <a:gd name="connsiteX38" fmla="*/ 426243 w 733425"/>
                <a:gd name="connsiteY38" fmla="*/ 1076325 h 1423987"/>
                <a:gd name="connsiteX39" fmla="*/ 392906 w 733425"/>
                <a:gd name="connsiteY39" fmla="*/ 871537 h 1423987"/>
                <a:gd name="connsiteX40" fmla="*/ 359568 w 733425"/>
                <a:gd name="connsiteY40" fmla="*/ 745331 h 1423987"/>
                <a:gd name="connsiteX41" fmla="*/ 314325 w 733425"/>
                <a:gd name="connsiteY41" fmla="*/ 597693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3425" h="1423987">
                  <a:moveTo>
                    <a:pt x="314325" y="597693"/>
                  </a:moveTo>
                  <a:lnTo>
                    <a:pt x="266700" y="473868"/>
                  </a:lnTo>
                  <a:lnTo>
                    <a:pt x="209550" y="354806"/>
                  </a:lnTo>
                  <a:lnTo>
                    <a:pt x="138112" y="230981"/>
                  </a:lnTo>
                  <a:lnTo>
                    <a:pt x="64293" y="1262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0012" y="47625"/>
                  </a:lnTo>
                  <a:lnTo>
                    <a:pt x="233362" y="176212"/>
                  </a:lnTo>
                  <a:lnTo>
                    <a:pt x="381000" y="328612"/>
                  </a:lnTo>
                  <a:lnTo>
                    <a:pt x="438150" y="392906"/>
                  </a:lnTo>
                  <a:lnTo>
                    <a:pt x="497681" y="473868"/>
                  </a:lnTo>
                  <a:lnTo>
                    <a:pt x="547687" y="540543"/>
                  </a:lnTo>
                  <a:lnTo>
                    <a:pt x="592931" y="609600"/>
                  </a:lnTo>
                  <a:lnTo>
                    <a:pt x="638175" y="690562"/>
                  </a:lnTo>
                  <a:lnTo>
                    <a:pt x="681037" y="778668"/>
                  </a:lnTo>
                  <a:lnTo>
                    <a:pt x="704850" y="850106"/>
                  </a:lnTo>
                  <a:lnTo>
                    <a:pt x="719137" y="907256"/>
                  </a:lnTo>
                  <a:lnTo>
                    <a:pt x="728662" y="1007268"/>
                  </a:lnTo>
                  <a:lnTo>
                    <a:pt x="733425" y="1090612"/>
                  </a:lnTo>
                  <a:lnTo>
                    <a:pt x="726281" y="1200150"/>
                  </a:lnTo>
                  <a:lnTo>
                    <a:pt x="714375" y="1271587"/>
                  </a:lnTo>
                  <a:lnTo>
                    <a:pt x="692943" y="1335881"/>
                  </a:lnTo>
                  <a:lnTo>
                    <a:pt x="669131" y="1373981"/>
                  </a:lnTo>
                  <a:lnTo>
                    <a:pt x="640556" y="1404937"/>
                  </a:lnTo>
                  <a:lnTo>
                    <a:pt x="609600" y="1423987"/>
                  </a:lnTo>
                  <a:lnTo>
                    <a:pt x="583406" y="1423987"/>
                  </a:lnTo>
                  <a:lnTo>
                    <a:pt x="554831" y="1419225"/>
                  </a:lnTo>
                  <a:lnTo>
                    <a:pt x="533400" y="1404937"/>
                  </a:lnTo>
                  <a:lnTo>
                    <a:pt x="504825" y="1381125"/>
                  </a:lnTo>
                  <a:lnTo>
                    <a:pt x="481012" y="1343025"/>
                  </a:lnTo>
                  <a:lnTo>
                    <a:pt x="457200" y="1276350"/>
                  </a:lnTo>
                  <a:lnTo>
                    <a:pt x="438150" y="1195387"/>
                  </a:lnTo>
                  <a:lnTo>
                    <a:pt x="426243" y="1076325"/>
                  </a:lnTo>
                  <a:lnTo>
                    <a:pt x="392906" y="871537"/>
                  </a:lnTo>
                  <a:lnTo>
                    <a:pt x="359568" y="745331"/>
                  </a:lnTo>
                  <a:lnTo>
                    <a:pt x="314325" y="5976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9">
              <a:extLst>
                <a:ext uri="{FF2B5EF4-FFF2-40B4-BE49-F238E27FC236}">
                  <a16:creationId xmlns:a16="http://schemas.microsoft.com/office/drawing/2014/main" id="{CE9F6DA5-20F3-4005-9D2E-09EA5A6CABF1}"/>
                </a:ext>
              </a:extLst>
            </p:cNvPr>
            <p:cNvSpPr/>
            <p:nvPr/>
          </p:nvSpPr>
          <p:spPr>
            <a:xfrm rot="16200000">
              <a:off x="5305428" y="3663951"/>
              <a:ext cx="1587500" cy="942975"/>
            </a:xfrm>
            <a:custGeom>
              <a:avLst/>
              <a:gdLst>
                <a:gd name="connsiteX0" fmla="*/ 828675 w 1588294"/>
                <a:gd name="connsiteY0" fmla="*/ 697706 h 942975"/>
                <a:gd name="connsiteX1" fmla="*/ 609600 w 1588294"/>
                <a:gd name="connsiteY1" fmla="*/ 566738 h 942975"/>
                <a:gd name="connsiteX2" fmla="*/ 435769 w 1588294"/>
                <a:gd name="connsiteY2" fmla="*/ 442913 h 942975"/>
                <a:gd name="connsiteX3" fmla="*/ 283369 w 1588294"/>
                <a:gd name="connsiteY3" fmla="*/ 321469 h 942975"/>
                <a:gd name="connsiteX4" fmla="*/ 133350 w 1588294"/>
                <a:gd name="connsiteY4" fmla="*/ 188119 h 942975"/>
                <a:gd name="connsiteX5" fmla="*/ 40481 w 1588294"/>
                <a:gd name="connsiteY5" fmla="*/ 97631 h 942975"/>
                <a:gd name="connsiteX6" fmla="*/ 11906 w 1588294"/>
                <a:gd name="connsiteY6" fmla="*/ 69056 h 942975"/>
                <a:gd name="connsiteX7" fmla="*/ 4763 w 1588294"/>
                <a:gd name="connsiteY7" fmla="*/ 54769 h 942975"/>
                <a:gd name="connsiteX8" fmla="*/ 0 w 1588294"/>
                <a:gd name="connsiteY8" fmla="*/ 35719 h 942975"/>
                <a:gd name="connsiteX9" fmla="*/ 2381 w 1588294"/>
                <a:gd name="connsiteY9" fmla="*/ 14288 h 942975"/>
                <a:gd name="connsiteX10" fmla="*/ 11906 w 1588294"/>
                <a:gd name="connsiteY10" fmla="*/ 4763 h 942975"/>
                <a:gd name="connsiteX11" fmla="*/ 26194 w 1588294"/>
                <a:gd name="connsiteY11" fmla="*/ 0 h 942975"/>
                <a:gd name="connsiteX12" fmla="*/ 40481 w 1588294"/>
                <a:gd name="connsiteY12" fmla="*/ 0 h 942975"/>
                <a:gd name="connsiteX13" fmla="*/ 61913 w 1588294"/>
                <a:gd name="connsiteY13" fmla="*/ 9525 h 942975"/>
                <a:gd name="connsiteX14" fmla="*/ 180975 w 1588294"/>
                <a:gd name="connsiteY14" fmla="*/ 100013 h 942975"/>
                <a:gd name="connsiteX15" fmla="*/ 316706 w 1588294"/>
                <a:gd name="connsiteY15" fmla="*/ 192881 h 942975"/>
                <a:gd name="connsiteX16" fmla="*/ 409575 w 1588294"/>
                <a:gd name="connsiteY16" fmla="*/ 250031 h 942975"/>
                <a:gd name="connsiteX17" fmla="*/ 500063 w 1588294"/>
                <a:gd name="connsiteY17" fmla="*/ 307181 h 942975"/>
                <a:gd name="connsiteX18" fmla="*/ 595313 w 1588294"/>
                <a:gd name="connsiteY18" fmla="*/ 357188 h 942975"/>
                <a:gd name="connsiteX19" fmla="*/ 731044 w 1588294"/>
                <a:gd name="connsiteY19" fmla="*/ 421481 h 942975"/>
                <a:gd name="connsiteX20" fmla="*/ 897731 w 1588294"/>
                <a:gd name="connsiteY20" fmla="*/ 492919 h 942975"/>
                <a:gd name="connsiteX21" fmla="*/ 1050131 w 1588294"/>
                <a:gd name="connsiteY21" fmla="*/ 550069 h 942975"/>
                <a:gd name="connsiteX22" fmla="*/ 1166813 w 1588294"/>
                <a:gd name="connsiteY22" fmla="*/ 583406 h 942975"/>
                <a:gd name="connsiteX23" fmla="*/ 1269206 w 1588294"/>
                <a:gd name="connsiteY23" fmla="*/ 607219 h 942975"/>
                <a:gd name="connsiteX24" fmla="*/ 1326356 w 1588294"/>
                <a:gd name="connsiteY24" fmla="*/ 614363 h 942975"/>
                <a:gd name="connsiteX25" fmla="*/ 1373981 w 1588294"/>
                <a:gd name="connsiteY25" fmla="*/ 614363 h 942975"/>
                <a:gd name="connsiteX26" fmla="*/ 1414463 w 1588294"/>
                <a:gd name="connsiteY26" fmla="*/ 607219 h 942975"/>
                <a:gd name="connsiteX27" fmla="*/ 1488281 w 1588294"/>
                <a:gd name="connsiteY27" fmla="*/ 585788 h 942975"/>
                <a:gd name="connsiteX28" fmla="*/ 1533525 w 1588294"/>
                <a:gd name="connsiteY28" fmla="*/ 566738 h 942975"/>
                <a:gd name="connsiteX29" fmla="*/ 1554956 w 1588294"/>
                <a:gd name="connsiteY29" fmla="*/ 557213 h 942975"/>
                <a:gd name="connsiteX30" fmla="*/ 1571625 w 1588294"/>
                <a:gd name="connsiteY30" fmla="*/ 550069 h 942975"/>
                <a:gd name="connsiteX31" fmla="*/ 1583531 w 1588294"/>
                <a:gd name="connsiteY31" fmla="*/ 552450 h 942975"/>
                <a:gd name="connsiteX32" fmla="*/ 1588294 w 1588294"/>
                <a:gd name="connsiteY32" fmla="*/ 559594 h 942975"/>
                <a:gd name="connsiteX33" fmla="*/ 1583531 w 1588294"/>
                <a:gd name="connsiteY33" fmla="*/ 588169 h 942975"/>
                <a:gd name="connsiteX34" fmla="*/ 1545431 w 1588294"/>
                <a:gd name="connsiteY34" fmla="*/ 683419 h 942975"/>
                <a:gd name="connsiteX35" fmla="*/ 1483519 w 1588294"/>
                <a:gd name="connsiteY35" fmla="*/ 783431 h 942975"/>
                <a:gd name="connsiteX36" fmla="*/ 1421606 w 1588294"/>
                <a:gd name="connsiteY36" fmla="*/ 852488 h 942975"/>
                <a:gd name="connsiteX37" fmla="*/ 1362075 w 1588294"/>
                <a:gd name="connsiteY37" fmla="*/ 900113 h 942975"/>
                <a:gd name="connsiteX38" fmla="*/ 1300163 w 1588294"/>
                <a:gd name="connsiteY38" fmla="*/ 928688 h 942975"/>
                <a:gd name="connsiteX39" fmla="*/ 1278731 w 1588294"/>
                <a:gd name="connsiteY39" fmla="*/ 938213 h 942975"/>
                <a:gd name="connsiteX40" fmla="*/ 1252538 w 1588294"/>
                <a:gd name="connsiteY40" fmla="*/ 942975 h 942975"/>
                <a:gd name="connsiteX41" fmla="*/ 1226344 w 1588294"/>
                <a:gd name="connsiteY41" fmla="*/ 938213 h 942975"/>
                <a:gd name="connsiteX42" fmla="*/ 1200150 w 1588294"/>
                <a:gd name="connsiteY42" fmla="*/ 923925 h 942975"/>
                <a:gd name="connsiteX43" fmla="*/ 1183481 w 1588294"/>
                <a:gd name="connsiteY43" fmla="*/ 900113 h 942975"/>
                <a:gd name="connsiteX44" fmla="*/ 1159669 w 1588294"/>
                <a:gd name="connsiteY44" fmla="*/ 857250 h 942975"/>
                <a:gd name="connsiteX45" fmla="*/ 828675 w 1588294"/>
                <a:gd name="connsiteY45" fmla="*/ 69770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8294" h="942975">
                  <a:moveTo>
                    <a:pt x="828675" y="697706"/>
                  </a:moveTo>
                  <a:lnTo>
                    <a:pt x="609600" y="566738"/>
                  </a:lnTo>
                  <a:lnTo>
                    <a:pt x="435769" y="442913"/>
                  </a:lnTo>
                  <a:lnTo>
                    <a:pt x="283369" y="321469"/>
                  </a:lnTo>
                  <a:lnTo>
                    <a:pt x="133350" y="188119"/>
                  </a:lnTo>
                  <a:lnTo>
                    <a:pt x="40481" y="97631"/>
                  </a:lnTo>
                  <a:lnTo>
                    <a:pt x="11906" y="69056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26194" y="0"/>
                  </a:lnTo>
                  <a:lnTo>
                    <a:pt x="40481" y="0"/>
                  </a:lnTo>
                  <a:lnTo>
                    <a:pt x="61913" y="9525"/>
                  </a:lnTo>
                  <a:lnTo>
                    <a:pt x="180975" y="100013"/>
                  </a:lnTo>
                  <a:lnTo>
                    <a:pt x="316706" y="192881"/>
                  </a:lnTo>
                  <a:lnTo>
                    <a:pt x="409575" y="250031"/>
                  </a:lnTo>
                  <a:lnTo>
                    <a:pt x="500063" y="307181"/>
                  </a:lnTo>
                  <a:lnTo>
                    <a:pt x="595313" y="357188"/>
                  </a:lnTo>
                  <a:lnTo>
                    <a:pt x="731044" y="421481"/>
                  </a:lnTo>
                  <a:lnTo>
                    <a:pt x="897731" y="492919"/>
                  </a:lnTo>
                  <a:lnTo>
                    <a:pt x="1050131" y="550069"/>
                  </a:lnTo>
                  <a:lnTo>
                    <a:pt x="1166813" y="583406"/>
                  </a:lnTo>
                  <a:lnTo>
                    <a:pt x="1269206" y="607219"/>
                  </a:lnTo>
                  <a:lnTo>
                    <a:pt x="1326356" y="614363"/>
                  </a:lnTo>
                  <a:lnTo>
                    <a:pt x="1373981" y="614363"/>
                  </a:lnTo>
                  <a:lnTo>
                    <a:pt x="1414463" y="607219"/>
                  </a:lnTo>
                  <a:lnTo>
                    <a:pt x="1488281" y="585788"/>
                  </a:lnTo>
                  <a:lnTo>
                    <a:pt x="1533525" y="566738"/>
                  </a:lnTo>
                  <a:lnTo>
                    <a:pt x="1554956" y="557213"/>
                  </a:lnTo>
                  <a:lnTo>
                    <a:pt x="1571625" y="550069"/>
                  </a:lnTo>
                  <a:lnTo>
                    <a:pt x="1583531" y="552450"/>
                  </a:lnTo>
                  <a:lnTo>
                    <a:pt x="1588294" y="559594"/>
                  </a:lnTo>
                  <a:lnTo>
                    <a:pt x="1583531" y="588169"/>
                  </a:lnTo>
                  <a:lnTo>
                    <a:pt x="1545431" y="683419"/>
                  </a:lnTo>
                  <a:lnTo>
                    <a:pt x="1483519" y="783431"/>
                  </a:lnTo>
                  <a:lnTo>
                    <a:pt x="1421606" y="852488"/>
                  </a:lnTo>
                  <a:lnTo>
                    <a:pt x="1362075" y="900113"/>
                  </a:lnTo>
                  <a:lnTo>
                    <a:pt x="1300163" y="928688"/>
                  </a:lnTo>
                  <a:lnTo>
                    <a:pt x="1278731" y="938213"/>
                  </a:lnTo>
                  <a:lnTo>
                    <a:pt x="1252538" y="942975"/>
                  </a:lnTo>
                  <a:lnTo>
                    <a:pt x="1226344" y="938213"/>
                  </a:lnTo>
                  <a:lnTo>
                    <a:pt x="1200150" y="923925"/>
                  </a:lnTo>
                  <a:lnTo>
                    <a:pt x="1183481" y="900113"/>
                  </a:lnTo>
                  <a:lnTo>
                    <a:pt x="1159669" y="857250"/>
                  </a:lnTo>
                  <a:lnTo>
                    <a:pt x="828675" y="6977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A3F24E6F-C579-4659-A74B-BB062F51598C}"/>
                </a:ext>
              </a:extLst>
            </p:cNvPr>
            <p:cNvSpPr/>
            <p:nvPr/>
          </p:nvSpPr>
          <p:spPr>
            <a:xfrm rot="16200000">
              <a:off x="5164140" y="3128963"/>
              <a:ext cx="3486150" cy="546100"/>
            </a:xfrm>
            <a:custGeom>
              <a:avLst/>
              <a:gdLst>
                <a:gd name="connsiteX0" fmla="*/ 1863725 w 3486150"/>
                <a:gd name="connsiteY0" fmla="*/ 457200 h 546100"/>
                <a:gd name="connsiteX1" fmla="*/ 1177925 w 3486150"/>
                <a:gd name="connsiteY1" fmla="*/ 463550 h 546100"/>
                <a:gd name="connsiteX2" fmla="*/ 746125 w 3486150"/>
                <a:gd name="connsiteY2" fmla="*/ 476250 h 546100"/>
                <a:gd name="connsiteX3" fmla="*/ 600075 w 3486150"/>
                <a:gd name="connsiteY3" fmla="*/ 479425 h 546100"/>
                <a:gd name="connsiteX4" fmla="*/ 485775 w 3486150"/>
                <a:gd name="connsiteY4" fmla="*/ 488950 h 546100"/>
                <a:gd name="connsiteX5" fmla="*/ 355600 w 3486150"/>
                <a:gd name="connsiteY5" fmla="*/ 492125 h 546100"/>
                <a:gd name="connsiteX6" fmla="*/ 206375 w 3486150"/>
                <a:gd name="connsiteY6" fmla="*/ 485775 h 546100"/>
                <a:gd name="connsiteX7" fmla="*/ 123825 w 3486150"/>
                <a:gd name="connsiteY7" fmla="*/ 479425 h 546100"/>
                <a:gd name="connsiteX8" fmla="*/ 76200 w 3486150"/>
                <a:gd name="connsiteY8" fmla="*/ 469900 h 546100"/>
                <a:gd name="connsiteX9" fmla="*/ 38100 w 3486150"/>
                <a:gd name="connsiteY9" fmla="*/ 447675 h 546100"/>
                <a:gd name="connsiteX10" fmla="*/ 9525 w 3486150"/>
                <a:gd name="connsiteY10" fmla="*/ 425450 h 546100"/>
                <a:gd name="connsiteX11" fmla="*/ 0 w 3486150"/>
                <a:gd name="connsiteY11" fmla="*/ 400050 h 546100"/>
                <a:gd name="connsiteX12" fmla="*/ 0 w 3486150"/>
                <a:gd name="connsiteY12" fmla="*/ 377825 h 546100"/>
                <a:gd name="connsiteX13" fmla="*/ 12700 w 3486150"/>
                <a:gd name="connsiteY13" fmla="*/ 349250 h 546100"/>
                <a:gd name="connsiteX14" fmla="*/ 44450 w 3486150"/>
                <a:gd name="connsiteY14" fmla="*/ 317500 h 546100"/>
                <a:gd name="connsiteX15" fmla="*/ 120650 w 3486150"/>
                <a:gd name="connsiteY15" fmla="*/ 273050 h 546100"/>
                <a:gd name="connsiteX16" fmla="*/ 200025 w 3486150"/>
                <a:gd name="connsiteY16" fmla="*/ 238125 h 546100"/>
                <a:gd name="connsiteX17" fmla="*/ 311150 w 3486150"/>
                <a:gd name="connsiteY17" fmla="*/ 206375 h 546100"/>
                <a:gd name="connsiteX18" fmla="*/ 460375 w 3486150"/>
                <a:gd name="connsiteY18" fmla="*/ 190500 h 546100"/>
                <a:gd name="connsiteX19" fmla="*/ 533400 w 3486150"/>
                <a:gd name="connsiteY19" fmla="*/ 190500 h 546100"/>
                <a:gd name="connsiteX20" fmla="*/ 768350 w 3486150"/>
                <a:gd name="connsiteY20" fmla="*/ 215900 h 546100"/>
                <a:gd name="connsiteX21" fmla="*/ 984250 w 3486150"/>
                <a:gd name="connsiteY21" fmla="*/ 234950 h 546100"/>
                <a:gd name="connsiteX22" fmla="*/ 1390650 w 3486150"/>
                <a:gd name="connsiteY22" fmla="*/ 247650 h 546100"/>
                <a:gd name="connsiteX23" fmla="*/ 1936750 w 3486150"/>
                <a:gd name="connsiteY23" fmla="*/ 257175 h 546100"/>
                <a:gd name="connsiteX24" fmla="*/ 2416175 w 3486150"/>
                <a:gd name="connsiteY24" fmla="*/ 257175 h 546100"/>
                <a:gd name="connsiteX25" fmla="*/ 2651125 w 3486150"/>
                <a:gd name="connsiteY25" fmla="*/ 250825 h 546100"/>
                <a:gd name="connsiteX26" fmla="*/ 2876550 w 3486150"/>
                <a:gd name="connsiteY26" fmla="*/ 238125 h 546100"/>
                <a:gd name="connsiteX27" fmla="*/ 3032125 w 3486150"/>
                <a:gd name="connsiteY27" fmla="*/ 228600 h 546100"/>
                <a:gd name="connsiteX28" fmla="*/ 3133725 w 3486150"/>
                <a:gd name="connsiteY28" fmla="*/ 219075 h 546100"/>
                <a:gd name="connsiteX29" fmla="*/ 3178175 w 3486150"/>
                <a:gd name="connsiteY29" fmla="*/ 209550 h 546100"/>
                <a:gd name="connsiteX30" fmla="*/ 3295650 w 3486150"/>
                <a:gd name="connsiteY30" fmla="*/ 130175 h 546100"/>
                <a:gd name="connsiteX31" fmla="*/ 3422650 w 3486150"/>
                <a:gd name="connsiteY31" fmla="*/ 25400 h 546100"/>
                <a:gd name="connsiteX32" fmla="*/ 3448050 w 3486150"/>
                <a:gd name="connsiteY32" fmla="*/ 3175 h 546100"/>
                <a:gd name="connsiteX33" fmla="*/ 3460750 w 3486150"/>
                <a:gd name="connsiteY33" fmla="*/ 0 h 546100"/>
                <a:gd name="connsiteX34" fmla="*/ 3476625 w 3486150"/>
                <a:gd name="connsiteY34" fmla="*/ 6350 h 546100"/>
                <a:gd name="connsiteX35" fmla="*/ 3486150 w 3486150"/>
                <a:gd name="connsiteY35" fmla="*/ 22225 h 546100"/>
                <a:gd name="connsiteX36" fmla="*/ 3479800 w 3486150"/>
                <a:gd name="connsiteY36" fmla="*/ 57150 h 546100"/>
                <a:gd name="connsiteX37" fmla="*/ 3409950 w 3486150"/>
                <a:gd name="connsiteY37" fmla="*/ 190500 h 546100"/>
                <a:gd name="connsiteX38" fmla="*/ 3336925 w 3486150"/>
                <a:gd name="connsiteY38" fmla="*/ 314325 h 546100"/>
                <a:gd name="connsiteX39" fmla="*/ 3279775 w 3486150"/>
                <a:gd name="connsiteY39" fmla="*/ 396875 h 546100"/>
                <a:gd name="connsiteX40" fmla="*/ 3213100 w 3486150"/>
                <a:gd name="connsiteY40" fmla="*/ 466725 h 546100"/>
                <a:gd name="connsiteX41" fmla="*/ 3162300 w 3486150"/>
                <a:gd name="connsiteY41" fmla="*/ 504825 h 546100"/>
                <a:gd name="connsiteX42" fmla="*/ 3146425 w 3486150"/>
                <a:gd name="connsiteY42" fmla="*/ 530225 h 546100"/>
                <a:gd name="connsiteX43" fmla="*/ 3127375 w 3486150"/>
                <a:gd name="connsiteY43" fmla="*/ 542925 h 546100"/>
                <a:gd name="connsiteX44" fmla="*/ 3098800 w 3486150"/>
                <a:gd name="connsiteY44" fmla="*/ 546100 h 546100"/>
                <a:gd name="connsiteX45" fmla="*/ 3048000 w 3486150"/>
                <a:gd name="connsiteY45" fmla="*/ 527050 h 546100"/>
                <a:gd name="connsiteX46" fmla="*/ 2974975 w 3486150"/>
                <a:gd name="connsiteY46" fmla="*/ 495300 h 546100"/>
                <a:gd name="connsiteX47" fmla="*/ 2892425 w 3486150"/>
                <a:gd name="connsiteY47" fmla="*/ 482600 h 546100"/>
                <a:gd name="connsiteX48" fmla="*/ 2784475 w 3486150"/>
                <a:gd name="connsiteY48" fmla="*/ 476250 h 546100"/>
                <a:gd name="connsiteX49" fmla="*/ 2689225 w 3486150"/>
                <a:gd name="connsiteY49" fmla="*/ 463550 h 546100"/>
                <a:gd name="connsiteX50" fmla="*/ 2390775 w 3486150"/>
                <a:gd name="connsiteY50" fmla="*/ 457200 h 546100"/>
                <a:gd name="connsiteX51" fmla="*/ 2235200 w 3486150"/>
                <a:gd name="connsiteY51" fmla="*/ 457200 h 546100"/>
                <a:gd name="connsiteX52" fmla="*/ 1863725 w 3486150"/>
                <a:gd name="connsiteY52" fmla="*/ 457200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86150" h="546100">
                  <a:moveTo>
                    <a:pt x="1863725" y="457200"/>
                  </a:moveTo>
                  <a:lnTo>
                    <a:pt x="1177925" y="463550"/>
                  </a:lnTo>
                  <a:lnTo>
                    <a:pt x="746125" y="476250"/>
                  </a:lnTo>
                  <a:lnTo>
                    <a:pt x="600075" y="479425"/>
                  </a:lnTo>
                  <a:lnTo>
                    <a:pt x="485775" y="488950"/>
                  </a:lnTo>
                  <a:lnTo>
                    <a:pt x="355600" y="492125"/>
                  </a:lnTo>
                  <a:lnTo>
                    <a:pt x="206375" y="485775"/>
                  </a:lnTo>
                  <a:lnTo>
                    <a:pt x="123825" y="479425"/>
                  </a:lnTo>
                  <a:lnTo>
                    <a:pt x="76200" y="469900"/>
                  </a:lnTo>
                  <a:lnTo>
                    <a:pt x="38100" y="447675"/>
                  </a:lnTo>
                  <a:lnTo>
                    <a:pt x="9525" y="425450"/>
                  </a:lnTo>
                  <a:lnTo>
                    <a:pt x="0" y="400050"/>
                  </a:lnTo>
                  <a:lnTo>
                    <a:pt x="0" y="377825"/>
                  </a:lnTo>
                  <a:lnTo>
                    <a:pt x="12700" y="349250"/>
                  </a:lnTo>
                  <a:lnTo>
                    <a:pt x="44450" y="317500"/>
                  </a:lnTo>
                  <a:lnTo>
                    <a:pt x="120650" y="273050"/>
                  </a:lnTo>
                  <a:lnTo>
                    <a:pt x="200025" y="238125"/>
                  </a:lnTo>
                  <a:lnTo>
                    <a:pt x="311150" y="206375"/>
                  </a:lnTo>
                  <a:lnTo>
                    <a:pt x="460375" y="190500"/>
                  </a:lnTo>
                  <a:lnTo>
                    <a:pt x="533400" y="190500"/>
                  </a:lnTo>
                  <a:lnTo>
                    <a:pt x="768350" y="215900"/>
                  </a:lnTo>
                  <a:lnTo>
                    <a:pt x="984250" y="234950"/>
                  </a:lnTo>
                  <a:lnTo>
                    <a:pt x="1390650" y="247650"/>
                  </a:lnTo>
                  <a:lnTo>
                    <a:pt x="1936750" y="257175"/>
                  </a:lnTo>
                  <a:lnTo>
                    <a:pt x="2416175" y="257175"/>
                  </a:lnTo>
                  <a:lnTo>
                    <a:pt x="2651125" y="250825"/>
                  </a:lnTo>
                  <a:lnTo>
                    <a:pt x="2876550" y="238125"/>
                  </a:lnTo>
                  <a:lnTo>
                    <a:pt x="3032125" y="228600"/>
                  </a:lnTo>
                  <a:lnTo>
                    <a:pt x="3133725" y="219075"/>
                  </a:lnTo>
                  <a:lnTo>
                    <a:pt x="3178175" y="209550"/>
                  </a:lnTo>
                  <a:lnTo>
                    <a:pt x="3295650" y="130175"/>
                  </a:lnTo>
                  <a:lnTo>
                    <a:pt x="3422650" y="25400"/>
                  </a:lnTo>
                  <a:lnTo>
                    <a:pt x="3448050" y="3175"/>
                  </a:lnTo>
                  <a:lnTo>
                    <a:pt x="3460750" y="0"/>
                  </a:lnTo>
                  <a:lnTo>
                    <a:pt x="3476625" y="6350"/>
                  </a:lnTo>
                  <a:lnTo>
                    <a:pt x="3486150" y="22225"/>
                  </a:lnTo>
                  <a:lnTo>
                    <a:pt x="3479800" y="57150"/>
                  </a:lnTo>
                  <a:lnTo>
                    <a:pt x="3409950" y="190500"/>
                  </a:lnTo>
                  <a:lnTo>
                    <a:pt x="3336925" y="314325"/>
                  </a:lnTo>
                  <a:lnTo>
                    <a:pt x="3279775" y="396875"/>
                  </a:lnTo>
                  <a:lnTo>
                    <a:pt x="3213100" y="466725"/>
                  </a:lnTo>
                  <a:lnTo>
                    <a:pt x="3162300" y="504825"/>
                  </a:lnTo>
                  <a:lnTo>
                    <a:pt x="3146425" y="530225"/>
                  </a:lnTo>
                  <a:lnTo>
                    <a:pt x="3127375" y="542925"/>
                  </a:lnTo>
                  <a:lnTo>
                    <a:pt x="3098800" y="546100"/>
                  </a:lnTo>
                  <a:lnTo>
                    <a:pt x="3048000" y="527050"/>
                  </a:lnTo>
                  <a:lnTo>
                    <a:pt x="2974975" y="495300"/>
                  </a:lnTo>
                  <a:lnTo>
                    <a:pt x="2892425" y="482600"/>
                  </a:lnTo>
                  <a:lnTo>
                    <a:pt x="2784475" y="476250"/>
                  </a:lnTo>
                  <a:lnTo>
                    <a:pt x="2689225" y="463550"/>
                  </a:lnTo>
                  <a:lnTo>
                    <a:pt x="2390775" y="457200"/>
                  </a:lnTo>
                  <a:lnTo>
                    <a:pt x="2235200" y="457200"/>
                  </a:lnTo>
                  <a:lnTo>
                    <a:pt x="1863725" y="4572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4734FB25-422D-4DAB-8D60-A805768204B7}"/>
                </a:ext>
              </a:extLst>
            </p:cNvPr>
            <p:cNvSpPr/>
            <p:nvPr/>
          </p:nvSpPr>
          <p:spPr>
            <a:xfrm>
              <a:off x="4017965" y="3624264"/>
              <a:ext cx="1309687" cy="1292225"/>
            </a:xfrm>
            <a:custGeom>
              <a:avLst/>
              <a:gdLst>
                <a:gd name="connsiteX0" fmla="*/ 654844 w 1309687"/>
                <a:gd name="connsiteY0" fmla="*/ 323850 h 1293018"/>
                <a:gd name="connsiteX1" fmla="*/ 492919 w 1309687"/>
                <a:gd name="connsiteY1" fmla="*/ 404812 h 1293018"/>
                <a:gd name="connsiteX2" fmla="*/ 440531 w 1309687"/>
                <a:gd name="connsiteY2" fmla="*/ 435768 h 1293018"/>
                <a:gd name="connsiteX3" fmla="*/ 350044 w 1309687"/>
                <a:gd name="connsiteY3" fmla="*/ 502443 h 1293018"/>
                <a:gd name="connsiteX4" fmla="*/ 309562 w 1309687"/>
                <a:gd name="connsiteY4" fmla="*/ 538162 h 1293018"/>
                <a:gd name="connsiteX5" fmla="*/ 283369 w 1309687"/>
                <a:gd name="connsiteY5" fmla="*/ 533400 h 1293018"/>
                <a:gd name="connsiteX6" fmla="*/ 233362 w 1309687"/>
                <a:gd name="connsiteY6" fmla="*/ 514350 h 1293018"/>
                <a:gd name="connsiteX7" fmla="*/ 192881 w 1309687"/>
                <a:gd name="connsiteY7" fmla="*/ 490537 h 1293018"/>
                <a:gd name="connsiteX8" fmla="*/ 159544 w 1309687"/>
                <a:gd name="connsiteY8" fmla="*/ 464343 h 1293018"/>
                <a:gd name="connsiteX9" fmla="*/ 135731 w 1309687"/>
                <a:gd name="connsiteY9" fmla="*/ 440531 h 1293018"/>
                <a:gd name="connsiteX10" fmla="*/ 109537 w 1309687"/>
                <a:gd name="connsiteY10" fmla="*/ 409575 h 1293018"/>
                <a:gd name="connsiteX11" fmla="*/ 83344 w 1309687"/>
                <a:gd name="connsiteY11" fmla="*/ 373856 h 1293018"/>
                <a:gd name="connsiteX12" fmla="*/ 57150 w 1309687"/>
                <a:gd name="connsiteY12" fmla="*/ 333375 h 1293018"/>
                <a:gd name="connsiteX13" fmla="*/ 28575 w 1309687"/>
                <a:gd name="connsiteY13" fmla="*/ 283368 h 1293018"/>
                <a:gd name="connsiteX14" fmla="*/ 11906 w 1309687"/>
                <a:gd name="connsiteY14" fmla="*/ 247650 h 1293018"/>
                <a:gd name="connsiteX15" fmla="*/ 0 w 1309687"/>
                <a:gd name="connsiteY15" fmla="*/ 216693 h 1293018"/>
                <a:gd name="connsiteX16" fmla="*/ 0 w 1309687"/>
                <a:gd name="connsiteY16" fmla="*/ 200025 h 1293018"/>
                <a:gd name="connsiteX17" fmla="*/ 4762 w 1309687"/>
                <a:gd name="connsiteY17" fmla="*/ 188118 h 1293018"/>
                <a:gd name="connsiteX18" fmla="*/ 19050 w 1309687"/>
                <a:gd name="connsiteY18" fmla="*/ 183356 h 1293018"/>
                <a:gd name="connsiteX19" fmla="*/ 42862 w 1309687"/>
                <a:gd name="connsiteY19" fmla="*/ 188118 h 1293018"/>
                <a:gd name="connsiteX20" fmla="*/ 59531 w 1309687"/>
                <a:gd name="connsiteY20" fmla="*/ 200025 h 1293018"/>
                <a:gd name="connsiteX21" fmla="*/ 100012 w 1309687"/>
                <a:gd name="connsiteY21" fmla="*/ 240506 h 1293018"/>
                <a:gd name="connsiteX22" fmla="*/ 130969 w 1309687"/>
                <a:gd name="connsiteY22" fmla="*/ 266700 h 1293018"/>
                <a:gd name="connsiteX23" fmla="*/ 166687 w 1309687"/>
                <a:gd name="connsiteY23" fmla="*/ 288131 h 1293018"/>
                <a:gd name="connsiteX24" fmla="*/ 190500 w 1309687"/>
                <a:gd name="connsiteY24" fmla="*/ 300037 h 1293018"/>
                <a:gd name="connsiteX25" fmla="*/ 221456 w 1309687"/>
                <a:gd name="connsiteY25" fmla="*/ 311943 h 1293018"/>
                <a:gd name="connsiteX26" fmla="*/ 259556 w 1309687"/>
                <a:gd name="connsiteY26" fmla="*/ 319087 h 1293018"/>
                <a:gd name="connsiteX27" fmla="*/ 304800 w 1309687"/>
                <a:gd name="connsiteY27" fmla="*/ 316706 h 1293018"/>
                <a:gd name="connsiteX28" fmla="*/ 357187 w 1309687"/>
                <a:gd name="connsiteY28" fmla="*/ 300037 h 1293018"/>
                <a:gd name="connsiteX29" fmla="*/ 583406 w 1309687"/>
                <a:gd name="connsiteY29" fmla="*/ 202406 h 1293018"/>
                <a:gd name="connsiteX30" fmla="*/ 809625 w 1309687"/>
                <a:gd name="connsiteY30" fmla="*/ 95250 h 1293018"/>
                <a:gd name="connsiteX31" fmla="*/ 947737 w 1309687"/>
                <a:gd name="connsiteY31" fmla="*/ 0 h 1293018"/>
                <a:gd name="connsiteX32" fmla="*/ 959644 w 1309687"/>
                <a:gd name="connsiteY32" fmla="*/ 0 h 1293018"/>
                <a:gd name="connsiteX33" fmla="*/ 1007269 w 1309687"/>
                <a:gd name="connsiteY33" fmla="*/ 19050 h 1293018"/>
                <a:gd name="connsiteX34" fmla="*/ 1078706 w 1309687"/>
                <a:gd name="connsiteY34" fmla="*/ 52387 h 1293018"/>
                <a:gd name="connsiteX35" fmla="*/ 1162050 w 1309687"/>
                <a:gd name="connsiteY35" fmla="*/ 100012 h 1293018"/>
                <a:gd name="connsiteX36" fmla="*/ 1219200 w 1309687"/>
                <a:gd name="connsiteY36" fmla="*/ 135731 h 1293018"/>
                <a:gd name="connsiteX37" fmla="*/ 1238250 w 1309687"/>
                <a:gd name="connsiteY37" fmla="*/ 145256 h 1293018"/>
                <a:gd name="connsiteX38" fmla="*/ 1243012 w 1309687"/>
                <a:gd name="connsiteY38" fmla="*/ 154781 h 1293018"/>
                <a:gd name="connsiteX39" fmla="*/ 1235869 w 1309687"/>
                <a:gd name="connsiteY39" fmla="*/ 173831 h 1293018"/>
                <a:gd name="connsiteX40" fmla="*/ 1221581 w 1309687"/>
                <a:gd name="connsiteY40" fmla="*/ 192881 h 1293018"/>
                <a:gd name="connsiteX41" fmla="*/ 1152525 w 1309687"/>
                <a:gd name="connsiteY41" fmla="*/ 245268 h 1293018"/>
                <a:gd name="connsiteX42" fmla="*/ 1000125 w 1309687"/>
                <a:gd name="connsiteY42" fmla="*/ 447675 h 1293018"/>
                <a:gd name="connsiteX43" fmla="*/ 773906 w 1309687"/>
                <a:gd name="connsiteY43" fmla="*/ 735806 h 1293018"/>
                <a:gd name="connsiteX44" fmla="*/ 759619 w 1309687"/>
                <a:gd name="connsiteY44" fmla="*/ 757237 h 1293018"/>
                <a:gd name="connsiteX45" fmla="*/ 757237 w 1309687"/>
                <a:gd name="connsiteY45" fmla="*/ 771525 h 1293018"/>
                <a:gd name="connsiteX46" fmla="*/ 757237 w 1309687"/>
                <a:gd name="connsiteY46" fmla="*/ 788193 h 1293018"/>
                <a:gd name="connsiteX47" fmla="*/ 766762 w 1309687"/>
                <a:gd name="connsiteY47" fmla="*/ 807243 h 1293018"/>
                <a:gd name="connsiteX48" fmla="*/ 788194 w 1309687"/>
                <a:gd name="connsiteY48" fmla="*/ 823912 h 1293018"/>
                <a:gd name="connsiteX49" fmla="*/ 840581 w 1309687"/>
                <a:gd name="connsiteY49" fmla="*/ 840581 h 1293018"/>
                <a:gd name="connsiteX50" fmla="*/ 897731 w 1309687"/>
                <a:gd name="connsiteY50" fmla="*/ 859631 h 1293018"/>
                <a:gd name="connsiteX51" fmla="*/ 945356 w 1309687"/>
                <a:gd name="connsiteY51" fmla="*/ 881062 h 1293018"/>
                <a:gd name="connsiteX52" fmla="*/ 1014412 w 1309687"/>
                <a:gd name="connsiteY52" fmla="*/ 919162 h 1293018"/>
                <a:gd name="connsiteX53" fmla="*/ 1095375 w 1309687"/>
                <a:gd name="connsiteY53" fmla="*/ 971550 h 1293018"/>
                <a:gd name="connsiteX54" fmla="*/ 1159669 w 1309687"/>
                <a:gd name="connsiteY54" fmla="*/ 1021556 h 1293018"/>
                <a:gd name="connsiteX55" fmla="*/ 1221581 w 1309687"/>
                <a:gd name="connsiteY55" fmla="*/ 1076325 h 1293018"/>
                <a:gd name="connsiteX56" fmla="*/ 1259681 w 1309687"/>
                <a:gd name="connsiteY56" fmla="*/ 1112043 h 1293018"/>
                <a:gd name="connsiteX57" fmla="*/ 1285875 w 1309687"/>
                <a:gd name="connsiteY57" fmla="*/ 1145381 h 1293018"/>
                <a:gd name="connsiteX58" fmla="*/ 1302544 w 1309687"/>
                <a:gd name="connsiteY58" fmla="*/ 1171575 h 1293018"/>
                <a:gd name="connsiteX59" fmla="*/ 1309687 w 1309687"/>
                <a:gd name="connsiteY59" fmla="*/ 1197768 h 1293018"/>
                <a:gd name="connsiteX60" fmla="*/ 1307306 w 1309687"/>
                <a:gd name="connsiteY60" fmla="*/ 1231106 h 1293018"/>
                <a:gd name="connsiteX61" fmla="*/ 1288256 w 1309687"/>
                <a:gd name="connsiteY61" fmla="*/ 1254918 h 1293018"/>
                <a:gd name="connsiteX62" fmla="*/ 1259681 w 1309687"/>
                <a:gd name="connsiteY62" fmla="*/ 1269206 h 1293018"/>
                <a:gd name="connsiteX63" fmla="*/ 1143000 w 1309687"/>
                <a:gd name="connsiteY63" fmla="*/ 1293018 h 1293018"/>
                <a:gd name="connsiteX64" fmla="*/ 864394 w 1309687"/>
                <a:gd name="connsiteY64" fmla="*/ 1059656 h 1293018"/>
                <a:gd name="connsiteX65" fmla="*/ 842962 w 1309687"/>
                <a:gd name="connsiteY65" fmla="*/ 1033462 h 1293018"/>
                <a:gd name="connsiteX66" fmla="*/ 802481 w 1309687"/>
                <a:gd name="connsiteY66" fmla="*/ 997743 h 1293018"/>
                <a:gd name="connsiteX67" fmla="*/ 759619 w 1309687"/>
                <a:gd name="connsiteY67" fmla="*/ 964406 h 1293018"/>
                <a:gd name="connsiteX68" fmla="*/ 700087 w 1309687"/>
                <a:gd name="connsiteY68" fmla="*/ 928687 h 1293018"/>
                <a:gd name="connsiteX69" fmla="*/ 659606 w 1309687"/>
                <a:gd name="connsiteY69" fmla="*/ 907256 h 1293018"/>
                <a:gd name="connsiteX70" fmla="*/ 635794 w 1309687"/>
                <a:gd name="connsiteY70" fmla="*/ 888206 h 1293018"/>
                <a:gd name="connsiteX71" fmla="*/ 621506 w 1309687"/>
                <a:gd name="connsiteY71" fmla="*/ 864393 h 1293018"/>
                <a:gd name="connsiteX72" fmla="*/ 614362 w 1309687"/>
                <a:gd name="connsiteY72" fmla="*/ 833437 h 1293018"/>
                <a:gd name="connsiteX73" fmla="*/ 616744 w 1309687"/>
                <a:gd name="connsiteY73" fmla="*/ 802481 h 1293018"/>
                <a:gd name="connsiteX74" fmla="*/ 628650 w 1309687"/>
                <a:gd name="connsiteY74" fmla="*/ 752475 h 1293018"/>
                <a:gd name="connsiteX75" fmla="*/ 678656 w 1309687"/>
                <a:gd name="connsiteY75" fmla="*/ 661987 h 1293018"/>
                <a:gd name="connsiteX76" fmla="*/ 776287 w 1309687"/>
                <a:gd name="connsiteY76" fmla="*/ 473868 h 1293018"/>
                <a:gd name="connsiteX77" fmla="*/ 838200 w 1309687"/>
                <a:gd name="connsiteY77" fmla="*/ 340518 h 1293018"/>
                <a:gd name="connsiteX78" fmla="*/ 842962 w 1309687"/>
                <a:gd name="connsiteY78" fmla="*/ 316706 h 1293018"/>
                <a:gd name="connsiteX79" fmla="*/ 833437 w 1309687"/>
                <a:gd name="connsiteY79" fmla="*/ 290512 h 1293018"/>
                <a:gd name="connsiteX80" fmla="*/ 812006 w 1309687"/>
                <a:gd name="connsiteY80" fmla="*/ 273843 h 1293018"/>
                <a:gd name="connsiteX81" fmla="*/ 788194 w 1309687"/>
                <a:gd name="connsiteY81" fmla="*/ 269081 h 1293018"/>
                <a:gd name="connsiteX82" fmla="*/ 757237 w 1309687"/>
                <a:gd name="connsiteY82" fmla="*/ 273843 h 1293018"/>
                <a:gd name="connsiteX83" fmla="*/ 654844 w 1309687"/>
                <a:gd name="connsiteY83" fmla="*/ 323850 h 129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09687" h="1293018">
                  <a:moveTo>
                    <a:pt x="654844" y="323850"/>
                  </a:moveTo>
                  <a:lnTo>
                    <a:pt x="492919" y="404812"/>
                  </a:lnTo>
                  <a:lnTo>
                    <a:pt x="440531" y="435768"/>
                  </a:lnTo>
                  <a:lnTo>
                    <a:pt x="350044" y="502443"/>
                  </a:lnTo>
                  <a:lnTo>
                    <a:pt x="309562" y="538162"/>
                  </a:lnTo>
                  <a:lnTo>
                    <a:pt x="283369" y="533400"/>
                  </a:lnTo>
                  <a:lnTo>
                    <a:pt x="233362" y="514350"/>
                  </a:lnTo>
                  <a:lnTo>
                    <a:pt x="192881" y="490537"/>
                  </a:lnTo>
                  <a:lnTo>
                    <a:pt x="159544" y="464343"/>
                  </a:lnTo>
                  <a:lnTo>
                    <a:pt x="135731" y="440531"/>
                  </a:lnTo>
                  <a:lnTo>
                    <a:pt x="109537" y="409575"/>
                  </a:lnTo>
                  <a:lnTo>
                    <a:pt x="83344" y="373856"/>
                  </a:lnTo>
                  <a:lnTo>
                    <a:pt x="57150" y="333375"/>
                  </a:lnTo>
                  <a:lnTo>
                    <a:pt x="28575" y="283368"/>
                  </a:lnTo>
                  <a:lnTo>
                    <a:pt x="11906" y="247650"/>
                  </a:lnTo>
                  <a:lnTo>
                    <a:pt x="0" y="216693"/>
                  </a:lnTo>
                  <a:lnTo>
                    <a:pt x="0" y="200025"/>
                  </a:lnTo>
                  <a:lnTo>
                    <a:pt x="4762" y="188118"/>
                  </a:lnTo>
                  <a:lnTo>
                    <a:pt x="19050" y="183356"/>
                  </a:lnTo>
                  <a:lnTo>
                    <a:pt x="42862" y="188118"/>
                  </a:lnTo>
                  <a:lnTo>
                    <a:pt x="59531" y="200025"/>
                  </a:lnTo>
                  <a:lnTo>
                    <a:pt x="100012" y="240506"/>
                  </a:lnTo>
                  <a:lnTo>
                    <a:pt x="130969" y="266700"/>
                  </a:lnTo>
                  <a:lnTo>
                    <a:pt x="166687" y="288131"/>
                  </a:lnTo>
                  <a:lnTo>
                    <a:pt x="190500" y="300037"/>
                  </a:lnTo>
                  <a:lnTo>
                    <a:pt x="221456" y="311943"/>
                  </a:lnTo>
                  <a:lnTo>
                    <a:pt x="259556" y="319087"/>
                  </a:lnTo>
                  <a:lnTo>
                    <a:pt x="304800" y="316706"/>
                  </a:lnTo>
                  <a:lnTo>
                    <a:pt x="357187" y="300037"/>
                  </a:lnTo>
                  <a:lnTo>
                    <a:pt x="583406" y="202406"/>
                  </a:lnTo>
                  <a:lnTo>
                    <a:pt x="809625" y="95250"/>
                  </a:lnTo>
                  <a:lnTo>
                    <a:pt x="947737" y="0"/>
                  </a:lnTo>
                  <a:lnTo>
                    <a:pt x="959644" y="0"/>
                  </a:lnTo>
                  <a:lnTo>
                    <a:pt x="1007269" y="19050"/>
                  </a:lnTo>
                  <a:lnTo>
                    <a:pt x="1078706" y="52387"/>
                  </a:lnTo>
                  <a:lnTo>
                    <a:pt x="1162050" y="100012"/>
                  </a:lnTo>
                  <a:lnTo>
                    <a:pt x="1219200" y="135731"/>
                  </a:lnTo>
                  <a:lnTo>
                    <a:pt x="1238250" y="145256"/>
                  </a:lnTo>
                  <a:lnTo>
                    <a:pt x="1243012" y="154781"/>
                  </a:lnTo>
                  <a:lnTo>
                    <a:pt x="1235869" y="173831"/>
                  </a:lnTo>
                  <a:lnTo>
                    <a:pt x="1221581" y="192881"/>
                  </a:lnTo>
                  <a:lnTo>
                    <a:pt x="1152525" y="245268"/>
                  </a:lnTo>
                  <a:lnTo>
                    <a:pt x="1000125" y="447675"/>
                  </a:lnTo>
                  <a:lnTo>
                    <a:pt x="773906" y="735806"/>
                  </a:lnTo>
                  <a:lnTo>
                    <a:pt x="759619" y="757237"/>
                  </a:lnTo>
                  <a:lnTo>
                    <a:pt x="757237" y="771525"/>
                  </a:lnTo>
                  <a:lnTo>
                    <a:pt x="757237" y="788193"/>
                  </a:lnTo>
                  <a:lnTo>
                    <a:pt x="766762" y="807243"/>
                  </a:lnTo>
                  <a:lnTo>
                    <a:pt x="788194" y="823912"/>
                  </a:lnTo>
                  <a:lnTo>
                    <a:pt x="840581" y="840581"/>
                  </a:lnTo>
                  <a:lnTo>
                    <a:pt x="897731" y="859631"/>
                  </a:lnTo>
                  <a:lnTo>
                    <a:pt x="945356" y="881062"/>
                  </a:lnTo>
                  <a:lnTo>
                    <a:pt x="1014412" y="919162"/>
                  </a:lnTo>
                  <a:lnTo>
                    <a:pt x="1095375" y="971550"/>
                  </a:lnTo>
                  <a:lnTo>
                    <a:pt x="1159669" y="1021556"/>
                  </a:lnTo>
                  <a:lnTo>
                    <a:pt x="1221581" y="1076325"/>
                  </a:lnTo>
                  <a:lnTo>
                    <a:pt x="1259681" y="1112043"/>
                  </a:lnTo>
                  <a:lnTo>
                    <a:pt x="1285875" y="1145381"/>
                  </a:lnTo>
                  <a:lnTo>
                    <a:pt x="1302544" y="1171575"/>
                  </a:lnTo>
                  <a:lnTo>
                    <a:pt x="1309687" y="1197768"/>
                  </a:lnTo>
                  <a:lnTo>
                    <a:pt x="1307306" y="1231106"/>
                  </a:lnTo>
                  <a:lnTo>
                    <a:pt x="1288256" y="1254918"/>
                  </a:lnTo>
                  <a:lnTo>
                    <a:pt x="1259681" y="1269206"/>
                  </a:lnTo>
                  <a:lnTo>
                    <a:pt x="1143000" y="1293018"/>
                  </a:lnTo>
                  <a:lnTo>
                    <a:pt x="864394" y="1059656"/>
                  </a:lnTo>
                  <a:lnTo>
                    <a:pt x="842962" y="1033462"/>
                  </a:lnTo>
                  <a:lnTo>
                    <a:pt x="802481" y="997743"/>
                  </a:lnTo>
                  <a:lnTo>
                    <a:pt x="759619" y="964406"/>
                  </a:lnTo>
                  <a:lnTo>
                    <a:pt x="700087" y="928687"/>
                  </a:lnTo>
                  <a:lnTo>
                    <a:pt x="659606" y="907256"/>
                  </a:lnTo>
                  <a:lnTo>
                    <a:pt x="635794" y="888206"/>
                  </a:lnTo>
                  <a:lnTo>
                    <a:pt x="621506" y="864393"/>
                  </a:lnTo>
                  <a:lnTo>
                    <a:pt x="614362" y="833437"/>
                  </a:lnTo>
                  <a:lnTo>
                    <a:pt x="616744" y="802481"/>
                  </a:lnTo>
                  <a:lnTo>
                    <a:pt x="628650" y="752475"/>
                  </a:lnTo>
                  <a:lnTo>
                    <a:pt x="678656" y="661987"/>
                  </a:lnTo>
                  <a:lnTo>
                    <a:pt x="776287" y="473868"/>
                  </a:lnTo>
                  <a:lnTo>
                    <a:pt x="838200" y="340518"/>
                  </a:lnTo>
                  <a:lnTo>
                    <a:pt x="842962" y="316706"/>
                  </a:lnTo>
                  <a:lnTo>
                    <a:pt x="833437" y="290512"/>
                  </a:lnTo>
                  <a:lnTo>
                    <a:pt x="812006" y="273843"/>
                  </a:lnTo>
                  <a:lnTo>
                    <a:pt x="788194" y="269081"/>
                  </a:lnTo>
                  <a:lnTo>
                    <a:pt x="757237" y="273843"/>
                  </a:lnTo>
                  <a:lnTo>
                    <a:pt x="654844" y="3238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CD7FEB1A-40AF-4BD9-A972-2927939AB624}"/>
                </a:ext>
              </a:extLst>
            </p:cNvPr>
            <p:cNvSpPr/>
            <p:nvPr/>
          </p:nvSpPr>
          <p:spPr>
            <a:xfrm>
              <a:off x="4106864" y="4630739"/>
              <a:ext cx="1103312" cy="750887"/>
            </a:xfrm>
            <a:custGeom>
              <a:avLst/>
              <a:gdLst>
                <a:gd name="connsiteX0" fmla="*/ 626269 w 1102519"/>
                <a:gd name="connsiteY0" fmla="*/ 466725 h 750094"/>
                <a:gd name="connsiteX1" fmla="*/ 435769 w 1102519"/>
                <a:gd name="connsiteY1" fmla="*/ 573882 h 750094"/>
                <a:gd name="connsiteX2" fmla="*/ 333375 w 1102519"/>
                <a:gd name="connsiteY2" fmla="*/ 640557 h 750094"/>
                <a:gd name="connsiteX3" fmla="*/ 297657 w 1102519"/>
                <a:gd name="connsiteY3" fmla="*/ 671513 h 750094"/>
                <a:gd name="connsiteX4" fmla="*/ 247650 w 1102519"/>
                <a:gd name="connsiteY4" fmla="*/ 750094 h 750094"/>
                <a:gd name="connsiteX5" fmla="*/ 0 w 1102519"/>
                <a:gd name="connsiteY5" fmla="*/ 719138 h 750094"/>
                <a:gd name="connsiteX6" fmla="*/ 4763 w 1102519"/>
                <a:gd name="connsiteY6" fmla="*/ 688182 h 750094"/>
                <a:gd name="connsiteX7" fmla="*/ 21432 w 1102519"/>
                <a:gd name="connsiteY7" fmla="*/ 666750 h 750094"/>
                <a:gd name="connsiteX8" fmla="*/ 121444 w 1102519"/>
                <a:gd name="connsiteY8" fmla="*/ 626269 h 750094"/>
                <a:gd name="connsiteX9" fmla="*/ 266700 w 1102519"/>
                <a:gd name="connsiteY9" fmla="*/ 561975 h 750094"/>
                <a:gd name="connsiteX10" fmla="*/ 385763 w 1102519"/>
                <a:gd name="connsiteY10" fmla="*/ 481013 h 750094"/>
                <a:gd name="connsiteX11" fmla="*/ 540544 w 1102519"/>
                <a:gd name="connsiteY11" fmla="*/ 364332 h 750094"/>
                <a:gd name="connsiteX12" fmla="*/ 690563 w 1102519"/>
                <a:gd name="connsiteY12" fmla="*/ 233363 h 750094"/>
                <a:gd name="connsiteX13" fmla="*/ 773907 w 1102519"/>
                <a:gd name="connsiteY13" fmla="*/ 154782 h 750094"/>
                <a:gd name="connsiteX14" fmla="*/ 790575 w 1102519"/>
                <a:gd name="connsiteY14" fmla="*/ 123825 h 750094"/>
                <a:gd name="connsiteX15" fmla="*/ 790575 w 1102519"/>
                <a:gd name="connsiteY15" fmla="*/ 102394 h 750094"/>
                <a:gd name="connsiteX16" fmla="*/ 788194 w 1102519"/>
                <a:gd name="connsiteY16" fmla="*/ 76200 h 750094"/>
                <a:gd name="connsiteX17" fmla="*/ 752475 w 1102519"/>
                <a:gd name="connsiteY17" fmla="*/ 0 h 750094"/>
                <a:gd name="connsiteX18" fmla="*/ 1102519 w 1102519"/>
                <a:gd name="connsiteY18" fmla="*/ 245269 h 750094"/>
                <a:gd name="connsiteX19" fmla="*/ 1052513 w 1102519"/>
                <a:gd name="connsiteY19" fmla="*/ 283369 h 750094"/>
                <a:gd name="connsiteX20" fmla="*/ 873919 w 1102519"/>
                <a:gd name="connsiteY20" fmla="*/ 316707 h 750094"/>
                <a:gd name="connsiteX21" fmla="*/ 626269 w 1102519"/>
                <a:gd name="connsiteY21" fmla="*/ 466725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2519" h="750094">
                  <a:moveTo>
                    <a:pt x="626269" y="466725"/>
                  </a:moveTo>
                  <a:lnTo>
                    <a:pt x="435769" y="573882"/>
                  </a:lnTo>
                  <a:lnTo>
                    <a:pt x="333375" y="640557"/>
                  </a:lnTo>
                  <a:lnTo>
                    <a:pt x="297657" y="671513"/>
                  </a:lnTo>
                  <a:lnTo>
                    <a:pt x="247650" y="750094"/>
                  </a:lnTo>
                  <a:lnTo>
                    <a:pt x="0" y="719138"/>
                  </a:lnTo>
                  <a:lnTo>
                    <a:pt x="4763" y="688182"/>
                  </a:lnTo>
                  <a:lnTo>
                    <a:pt x="21432" y="666750"/>
                  </a:lnTo>
                  <a:lnTo>
                    <a:pt x="121444" y="626269"/>
                  </a:lnTo>
                  <a:lnTo>
                    <a:pt x="266700" y="561975"/>
                  </a:lnTo>
                  <a:lnTo>
                    <a:pt x="385763" y="481013"/>
                  </a:lnTo>
                  <a:lnTo>
                    <a:pt x="540544" y="364332"/>
                  </a:lnTo>
                  <a:lnTo>
                    <a:pt x="690563" y="233363"/>
                  </a:lnTo>
                  <a:lnTo>
                    <a:pt x="773907" y="154782"/>
                  </a:lnTo>
                  <a:lnTo>
                    <a:pt x="790575" y="123825"/>
                  </a:lnTo>
                  <a:lnTo>
                    <a:pt x="790575" y="102394"/>
                  </a:lnTo>
                  <a:lnTo>
                    <a:pt x="788194" y="76200"/>
                  </a:lnTo>
                  <a:lnTo>
                    <a:pt x="752475" y="0"/>
                  </a:lnTo>
                  <a:lnTo>
                    <a:pt x="1102519" y="245269"/>
                  </a:lnTo>
                  <a:lnTo>
                    <a:pt x="1052513" y="283369"/>
                  </a:lnTo>
                  <a:lnTo>
                    <a:pt x="873919" y="316707"/>
                  </a:lnTo>
                  <a:lnTo>
                    <a:pt x="626269" y="466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C56026FE-0F11-42AF-9F88-B7755C77A47A}"/>
                </a:ext>
              </a:extLst>
            </p:cNvPr>
            <p:cNvSpPr/>
            <p:nvPr/>
          </p:nvSpPr>
          <p:spPr>
            <a:xfrm>
              <a:off x="4095751" y="5299075"/>
              <a:ext cx="4427538" cy="831850"/>
            </a:xfrm>
            <a:custGeom>
              <a:avLst/>
              <a:gdLst>
                <a:gd name="connsiteX0" fmla="*/ 2350132 w 4427185"/>
                <a:gd name="connsiteY0" fmla="*/ 517195 h 831649"/>
                <a:gd name="connsiteX1" fmla="*/ 1944651 w 4427185"/>
                <a:gd name="connsiteY1" fmla="*/ 405481 h 831649"/>
                <a:gd name="connsiteX2" fmla="*/ 1646747 w 4427185"/>
                <a:gd name="connsiteY2" fmla="*/ 310317 h 831649"/>
                <a:gd name="connsiteX3" fmla="*/ 1448145 w 4427185"/>
                <a:gd name="connsiteY3" fmla="*/ 248254 h 831649"/>
                <a:gd name="connsiteX4" fmla="*/ 1299193 w 4427185"/>
                <a:gd name="connsiteY4" fmla="*/ 206878 h 831649"/>
                <a:gd name="connsiteX5" fmla="*/ 1199891 w 4427185"/>
                <a:gd name="connsiteY5" fmla="*/ 186190 h 831649"/>
                <a:gd name="connsiteX6" fmla="*/ 1050939 w 4427185"/>
                <a:gd name="connsiteY6" fmla="*/ 169640 h 831649"/>
                <a:gd name="connsiteX7" fmla="*/ 819236 w 4427185"/>
                <a:gd name="connsiteY7" fmla="*/ 161365 h 831649"/>
                <a:gd name="connsiteX8" fmla="*/ 550295 w 4427185"/>
                <a:gd name="connsiteY8" fmla="*/ 153090 h 831649"/>
                <a:gd name="connsiteX9" fmla="*/ 479956 w 4427185"/>
                <a:gd name="connsiteY9" fmla="*/ 161365 h 831649"/>
                <a:gd name="connsiteX10" fmla="*/ 372380 w 4427185"/>
                <a:gd name="connsiteY10" fmla="*/ 186190 h 831649"/>
                <a:gd name="connsiteX11" fmla="*/ 256528 w 4427185"/>
                <a:gd name="connsiteY11" fmla="*/ 223428 h 831649"/>
                <a:gd name="connsiteX12" fmla="*/ 173777 w 4427185"/>
                <a:gd name="connsiteY12" fmla="*/ 264804 h 831649"/>
                <a:gd name="connsiteX13" fmla="*/ 124126 w 4427185"/>
                <a:gd name="connsiteY13" fmla="*/ 293767 h 831649"/>
                <a:gd name="connsiteX14" fmla="*/ 99301 w 4427185"/>
                <a:gd name="connsiteY14" fmla="*/ 285492 h 831649"/>
                <a:gd name="connsiteX15" fmla="*/ 53788 w 4427185"/>
                <a:gd name="connsiteY15" fmla="*/ 231704 h 831649"/>
                <a:gd name="connsiteX16" fmla="*/ 20688 w 4427185"/>
                <a:gd name="connsiteY16" fmla="*/ 186190 h 831649"/>
                <a:gd name="connsiteX17" fmla="*/ 0 w 4427185"/>
                <a:gd name="connsiteY17" fmla="*/ 132402 h 831649"/>
                <a:gd name="connsiteX18" fmla="*/ 0 w 4427185"/>
                <a:gd name="connsiteY18" fmla="*/ 82751 h 831649"/>
                <a:gd name="connsiteX19" fmla="*/ 16550 w 4427185"/>
                <a:gd name="connsiteY19" fmla="*/ 20688 h 831649"/>
                <a:gd name="connsiteX20" fmla="*/ 161364 w 4427185"/>
                <a:gd name="connsiteY20" fmla="*/ 4138 h 831649"/>
                <a:gd name="connsiteX21" fmla="*/ 256528 w 4427185"/>
                <a:gd name="connsiteY21" fmla="*/ 33101 h 831649"/>
                <a:gd name="connsiteX22" fmla="*/ 293766 w 4427185"/>
                <a:gd name="connsiteY22" fmla="*/ 37238 h 831649"/>
                <a:gd name="connsiteX23" fmla="*/ 500644 w 4427185"/>
                <a:gd name="connsiteY23" fmla="*/ 12413 h 831649"/>
                <a:gd name="connsiteX24" fmla="*/ 662009 w 4427185"/>
                <a:gd name="connsiteY24" fmla="*/ 0 h 831649"/>
                <a:gd name="connsiteX25" fmla="*/ 873024 w 4427185"/>
                <a:gd name="connsiteY25" fmla="*/ 20688 h 831649"/>
                <a:gd name="connsiteX26" fmla="*/ 1092315 w 4427185"/>
                <a:gd name="connsiteY26" fmla="*/ 45513 h 831649"/>
                <a:gd name="connsiteX27" fmla="*/ 1324018 w 4427185"/>
                <a:gd name="connsiteY27" fmla="*/ 82751 h 831649"/>
                <a:gd name="connsiteX28" fmla="*/ 1489520 w 4427185"/>
                <a:gd name="connsiteY28" fmla="*/ 115852 h 831649"/>
                <a:gd name="connsiteX29" fmla="*/ 1721223 w 4427185"/>
                <a:gd name="connsiteY29" fmla="*/ 173778 h 831649"/>
                <a:gd name="connsiteX30" fmla="*/ 1853625 w 4427185"/>
                <a:gd name="connsiteY30" fmla="*/ 211016 h 831649"/>
                <a:gd name="connsiteX31" fmla="*/ 2106016 w 4427185"/>
                <a:gd name="connsiteY31" fmla="*/ 273079 h 831649"/>
                <a:gd name="connsiteX32" fmla="*/ 2304619 w 4427185"/>
                <a:gd name="connsiteY32" fmla="*/ 318592 h 831649"/>
                <a:gd name="connsiteX33" fmla="*/ 2494946 w 4427185"/>
                <a:gd name="connsiteY33" fmla="*/ 364105 h 831649"/>
                <a:gd name="connsiteX34" fmla="*/ 2759750 w 4427185"/>
                <a:gd name="connsiteY34" fmla="*/ 413756 h 831649"/>
                <a:gd name="connsiteX35" fmla="*/ 2974903 w 4427185"/>
                <a:gd name="connsiteY35" fmla="*/ 450994 h 831649"/>
                <a:gd name="connsiteX36" fmla="*/ 3123855 w 4427185"/>
                <a:gd name="connsiteY36" fmla="*/ 471682 h 831649"/>
                <a:gd name="connsiteX37" fmla="*/ 3430034 w 4427185"/>
                <a:gd name="connsiteY37" fmla="*/ 496507 h 831649"/>
                <a:gd name="connsiteX38" fmla="*/ 3806552 w 4427185"/>
                <a:gd name="connsiteY38" fmla="*/ 508920 h 831649"/>
                <a:gd name="connsiteX39" fmla="*/ 4195482 w 4427185"/>
                <a:gd name="connsiteY39" fmla="*/ 513057 h 831649"/>
                <a:gd name="connsiteX40" fmla="*/ 4377535 w 4427185"/>
                <a:gd name="connsiteY40" fmla="*/ 517195 h 831649"/>
                <a:gd name="connsiteX41" fmla="*/ 4402360 w 4427185"/>
                <a:gd name="connsiteY41" fmla="*/ 517195 h 831649"/>
                <a:gd name="connsiteX42" fmla="*/ 4418910 w 4427185"/>
                <a:gd name="connsiteY42" fmla="*/ 521332 h 831649"/>
                <a:gd name="connsiteX43" fmla="*/ 4427185 w 4427185"/>
                <a:gd name="connsiteY43" fmla="*/ 529608 h 831649"/>
                <a:gd name="connsiteX44" fmla="*/ 4427185 w 4427185"/>
                <a:gd name="connsiteY44" fmla="*/ 550295 h 831649"/>
                <a:gd name="connsiteX45" fmla="*/ 4406498 w 4427185"/>
                <a:gd name="connsiteY45" fmla="*/ 579258 h 831649"/>
                <a:gd name="connsiteX46" fmla="*/ 4253408 w 4427185"/>
                <a:gd name="connsiteY46" fmla="*/ 624771 h 831649"/>
                <a:gd name="connsiteX47" fmla="*/ 3934816 w 4427185"/>
                <a:gd name="connsiteY47" fmla="*/ 715798 h 831649"/>
                <a:gd name="connsiteX48" fmla="*/ 3773451 w 4427185"/>
                <a:gd name="connsiteY48" fmla="*/ 761311 h 831649"/>
                <a:gd name="connsiteX49" fmla="*/ 3670012 w 4427185"/>
                <a:gd name="connsiteY49" fmla="*/ 794411 h 831649"/>
                <a:gd name="connsiteX50" fmla="*/ 3620362 w 4427185"/>
                <a:gd name="connsiteY50" fmla="*/ 815099 h 831649"/>
                <a:gd name="connsiteX51" fmla="*/ 3578986 w 4427185"/>
                <a:gd name="connsiteY51" fmla="*/ 827512 h 831649"/>
                <a:gd name="connsiteX52" fmla="*/ 3516923 w 4427185"/>
                <a:gd name="connsiteY52" fmla="*/ 831649 h 831649"/>
                <a:gd name="connsiteX53" fmla="*/ 3417622 w 4427185"/>
                <a:gd name="connsiteY53" fmla="*/ 806824 h 831649"/>
                <a:gd name="connsiteX54" fmla="*/ 3036966 w 4427185"/>
                <a:gd name="connsiteY54" fmla="*/ 703385 h 831649"/>
                <a:gd name="connsiteX55" fmla="*/ 2350132 w 4427185"/>
                <a:gd name="connsiteY55" fmla="*/ 517195 h 83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7185" h="831649">
                  <a:moveTo>
                    <a:pt x="2350132" y="517195"/>
                  </a:moveTo>
                  <a:lnTo>
                    <a:pt x="1944651" y="405481"/>
                  </a:lnTo>
                  <a:lnTo>
                    <a:pt x="1646747" y="310317"/>
                  </a:lnTo>
                  <a:lnTo>
                    <a:pt x="1448145" y="248254"/>
                  </a:lnTo>
                  <a:lnTo>
                    <a:pt x="1299193" y="206878"/>
                  </a:lnTo>
                  <a:lnTo>
                    <a:pt x="1199891" y="186190"/>
                  </a:lnTo>
                  <a:lnTo>
                    <a:pt x="1050939" y="169640"/>
                  </a:lnTo>
                  <a:lnTo>
                    <a:pt x="819236" y="161365"/>
                  </a:lnTo>
                  <a:lnTo>
                    <a:pt x="550295" y="153090"/>
                  </a:lnTo>
                  <a:lnTo>
                    <a:pt x="479956" y="161365"/>
                  </a:lnTo>
                  <a:lnTo>
                    <a:pt x="372380" y="186190"/>
                  </a:lnTo>
                  <a:lnTo>
                    <a:pt x="256528" y="223428"/>
                  </a:lnTo>
                  <a:lnTo>
                    <a:pt x="173777" y="264804"/>
                  </a:lnTo>
                  <a:lnTo>
                    <a:pt x="124126" y="293767"/>
                  </a:lnTo>
                  <a:lnTo>
                    <a:pt x="99301" y="285492"/>
                  </a:lnTo>
                  <a:lnTo>
                    <a:pt x="53788" y="231704"/>
                  </a:lnTo>
                  <a:lnTo>
                    <a:pt x="20688" y="186190"/>
                  </a:lnTo>
                  <a:lnTo>
                    <a:pt x="0" y="132402"/>
                  </a:lnTo>
                  <a:lnTo>
                    <a:pt x="0" y="82751"/>
                  </a:lnTo>
                  <a:lnTo>
                    <a:pt x="16550" y="20688"/>
                  </a:lnTo>
                  <a:lnTo>
                    <a:pt x="161364" y="4138"/>
                  </a:lnTo>
                  <a:lnTo>
                    <a:pt x="256528" y="33101"/>
                  </a:lnTo>
                  <a:lnTo>
                    <a:pt x="293766" y="37238"/>
                  </a:lnTo>
                  <a:lnTo>
                    <a:pt x="500644" y="12413"/>
                  </a:lnTo>
                  <a:lnTo>
                    <a:pt x="662009" y="0"/>
                  </a:lnTo>
                  <a:lnTo>
                    <a:pt x="873024" y="20688"/>
                  </a:lnTo>
                  <a:lnTo>
                    <a:pt x="1092315" y="45513"/>
                  </a:lnTo>
                  <a:lnTo>
                    <a:pt x="1324018" y="82751"/>
                  </a:lnTo>
                  <a:lnTo>
                    <a:pt x="1489520" y="115852"/>
                  </a:lnTo>
                  <a:lnTo>
                    <a:pt x="1721223" y="173778"/>
                  </a:lnTo>
                  <a:lnTo>
                    <a:pt x="1853625" y="211016"/>
                  </a:lnTo>
                  <a:lnTo>
                    <a:pt x="2106016" y="273079"/>
                  </a:lnTo>
                  <a:lnTo>
                    <a:pt x="2304619" y="318592"/>
                  </a:lnTo>
                  <a:lnTo>
                    <a:pt x="2494946" y="364105"/>
                  </a:lnTo>
                  <a:lnTo>
                    <a:pt x="2759750" y="413756"/>
                  </a:lnTo>
                  <a:lnTo>
                    <a:pt x="2974903" y="450994"/>
                  </a:lnTo>
                  <a:lnTo>
                    <a:pt x="3123855" y="471682"/>
                  </a:lnTo>
                  <a:lnTo>
                    <a:pt x="3430034" y="496507"/>
                  </a:lnTo>
                  <a:lnTo>
                    <a:pt x="3806552" y="508920"/>
                  </a:lnTo>
                  <a:lnTo>
                    <a:pt x="4195482" y="513057"/>
                  </a:lnTo>
                  <a:lnTo>
                    <a:pt x="4377535" y="517195"/>
                  </a:lnTo>
                  <a:lnTo>
                    <a:pt x="4402360" y="517195"/>
                  </a:lnTo>
                  <a:lnTo>
                    <a:pt x="4418910" y="521332"/>
                  </a:lnTo>
                  <a:lnTo>
                    <a:pt x="4427185" y="529608"/>
                  </a:lnTo>
                  <a:lnTo>
                    <a:pt x="4427185" y="550295"/>
                  </a:lnTo>
                  <a:lnTo>
                    <a:pt x="4406498" y="579258"/>
                  </a:lnTo>
                  <a:lnTo>
                    <a:pt x="4253408" y="624771"/>
                  </a:lnTo>
                  <a:lnTo>
                    <a:pt x="3934816" y="715798"/>
                  </a:lnTo>
                  <a:lnTo>
                    <a:pt x="3773451" y="761311"/>
                  </a:lnTo>
                  <a:lnTo>
                    <a:pt x="3670012" y="794411"/>
                  </a:lnTo>
                  <a:lnTo>
                    <a:pt x="3620362" y="815099"/>
                  </a:lnTo>
                  <a:lnTo>
                    <a:pt x="3578986" y="827512"/>
                  </a:lnTo>
                  <a:lnTo>
                    <a:pt x="3516923" y="831649"/>
                  </a:lnTo>
                  <a:lnTo>
                    <a:pt x="3417622" y="806824"/>
                  </a:lnTo>
                  <a:lnTo>
                    <a:pt x="3036966" y="703385"/>
                  </a:lnTo>
                  <a:lnTo>
                    <a:pt x="2350132" y="51719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C654161D-CB66-4E74-B62E-429C6286C915}"/>
              </a:ext>
            </a:extLst>
          </p:cNvPr>
          <p:cNvGrpSpPr/>
          <p:nvPr/>
        </p:nvGrpSpPr>
        <p:grpSpPr>
          <a:xfrm>
            <a:off x="3865564" y="1506538"/>
            <a:ext cx="4505324" cy="4471987"/>
            <a:chOff x="3865564" y="1506538"/>
            <a:chExt cx="4505324" cy="4471987"/>
          </a:xfrm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3B0A0981-2740-482A-AFA9-370EC0E36236}"/>
                </a:ext>
              </a:extLst>
            </p:cNvPr>
            <p:cNvSpPr/>
            <p:nvPr/>
          </p:nvSpPr>
          <p:spPr>
            <a:xfrm>
              <a:off x="4160840" y="1814514"/>
              <a:ext cx="901700" cy="619125"/>
            </a:xfrm>
            <a:custGeom>
              <a:avLst/>
              <a:gdLst>
                <a:gd name="connsiteX0" fmla="*/ 371475 w 902494"/>
                <a:gd name="connsiteY0" fmla="*/ 509587 h 619125"/>
                <a:gd name="connsiteX1" fmla="*/ 309562 w 902494"/>
                <a:gd name="connsiteY1" fmla="*/ 464343 h 619125"/>
                <a:gd name="connsiteX2" fmla="*/ 271462 w 902494"/>
                <a:gd name="connsiteY2" fmla="*/ 431006 h 619125"/>
                <a:gd name="connsiteX3" fmla="*/ 228600 w 902494"/>
                <a:gd name="connsiteY3" fmla="*/ 383381 h 619125"/>
                <a:gd name="connsiteX4" fmla="*/ 185737 w 902494"/>
                <a:gd name="connsiteY4" fmla="*/ 335756 h 619125"/>
                <a:gd name="connsiteX5" fmla="*/ 140494 w 902494"/>
                <a:gd name="connsiteY5" fmla="*/ 278606 h 619125"/>
                <a:gd name="connsiteX6" fmla="*/ 88106 w 902494"/>
                <a:gd name="connsiteY6" fmla="*/ 204787 h 619125"/>
                <a:gd name="connsiteX7" fmla="*/ 45244 w 902494"/>
                <a:gd name="connsiteY7" fmla="*/ 138112 h 619125"/>
                <a:gd name="connsiteX8" fmla="*/ 14287 w 902494"/>
                <a:gd name="connsiteY8" fmla="*/ 90487 h 619125"/>
                <a:gd name="connsiteX9" fmla="*/ 4762 w 902494"/>
                <a:gd name="connsiteY9" fmla="*/ 69056 h 619125"/>
                <a:gd name="connsiteX10" fmla="*/ 0 w 902494"/>
                <a:gd name="connsiteY10" fmla="*/ 33337 h 619125"/>
                <a:gd name="connsiteX11" fmla="*/ 2381 w 902494"/>
                <a:gd name="connsiteY11" fmla="*/ 19050 h 619125"/>
                <a:gd name="connsiteX12" fmla="*/ 7144 w 902494"/>
                <a:gd name="connsiteY12" fmla="*/ 4762 h 619125"/>
                <a:gd name="connsiteX13" fmla="*/ 16669 w 902494"/>
                <a:gd name="connsiteY13" fmla="*/ 0 h 619125"/>
                <a:gd name="connsiteX14" fmla="*/ 35719 w 902494"/>
                <a:gd name="connsiteY14" fmla="*/ 0 h 619125"/>
                <a:gd name="connsiteX15" fmla="*/ 61912 w 902494"/>
                <a:gd name="connsiteY15" fmla="*/ 16668 h 619125"/>
                <a:gd name="connsiteX16" fmla="*/ 111919 w 902494"/>
                <a:gd name="connsiteY16" fmla="*/ 57150 h 619125"/>
                <a:gd name="connsiteX17" fmla="*/ 161925 w 902494"/>
                <a:gd name="connsiteY17" fmla="*/ 92868 h 619125"/>
                <a:gd name="connsiteX18" fmla="*/ 221456 w 902494"/>
                <a:gd name="connsiteY18" fmla="*/ 128587 h 619125"/>
                <a:gd name="connsiteX19" fmla="*/ 288131 w 902494"/>
                <a:gd name="connsiteY19" fmla="*/ 164306 h 619125"/>
                <a:gd name="connsiteX20" fmla="*/ 352425 w 902494"/>
                <a:gd name="connsiteY20" fmla="*/ 195262 h 619125"/>
                <a:gd name="connsiteX21" fmla="*/ 426244 w 902494"/>
                <a:gd name="connsiteY21" fmla="*/ 223837 h 619125"/>
                <a:gd name="connsiteX22" fmla="*/ 519112 w 902494"/>
                <a:gd name="connsiteY22" fmla="*/ 250031 h 619125"/>
                <a:gd name="connsiteX23" fmla="*/ 611981 w 902494"/>
                <a:gd name="connsiteY23" fmla="*/ 269081 h 619125"/>
                <a:gd name="connsiteX24" fmla="*/ 659606 w 902494"/>
                <a:gd name="connsiteY24" fmla="*/ 273843 h 619125"/>
                <a:gd name="connsiteX25" fmla="*/ 673894 w 902494"/>
                <a:gd name="connsiteY25" fmla="*/ 283368 h 619125"/>
                <a:gd name="connsiteX26" fmla="*/ 778669 w 902494"/>
                <a:gd name="connsiteY26" fmla="*/ 376237 h 619125"/>
                <a:gd name="connsiteX27" fmla="*/ 852487 w 902494"/>
                <a:gd name="connsiteY27" fmla="*/ 445293 h 619125"/>
                <a:gd name="connsiteX28" fmla="*/ 881062 w 902494"/>
                <a:gd name="connsiteY28" fmla="*/ 478631 h 619125"/>
                <a:gd name="connsiteX29" fmla="*/ 895350 w 902494"/>
                <a:gd name="connsiteY29" fmla="*/ 500062 h 619125"/>
                <a:gd name="connsiteX30" fmla="*/ 902494 w 902494"/>
                <a:gd name="connsiteY30" fmla="*/ 521493 h 619125"/>
                <a:gd name="connsiteX31" fmla="*/ 902494 w 902494"/>
                <a:gd name="connsiteY31" fmla="*/ 538162 h 619125"/>
                <a:gd name="connsiteX32" fmla="*/ 895350 w 902494"/>
                <a:gd name="connsiteY32" fmla="*/ 566737 h 619125"/>
                <a:gd name="connsiteX33" fmla="*/ 866775 w 902494"/>
                <a:gd name="connsiteY33" fmla="*/ 585787 h 619125"/>
                <a:gd name="connsiteX34" fmla="*/ 819150 w 902494"/>
                <a:gd name="connsiteY34" fmla="*/ 607218 h 619125"/>
                <a:gd name="connsiteX35" fmla="*/ 776287 w 902494"/>
                <a:gd name="connsiteY35" fmla="*/ 616743 h 619125"/>
                <a:gd name="connsiteX36" fmla="*/ 704850 w 902494"/>
                <a:gd name="connsiteY36" fmla="*/ 619125 h 619125"/>
                <a:gd name="connsiteX37" fmla="*/ 650081 w 902494"/>
                <a:gd name="connsiteY37" fmla="*/ 611981 h 619125"/>
                <a:gd name="connsiteX38" fmla="*/ 607219 w 902494"/>
                <a:gd name="connsiteY38" fmla="*/ 611981 h 619125"/>
                <a:gd name="connsiteX39" fmla="*/ 538162 w 902494"/>
                <a:gd name="connsiteY39" fmla="*/ 595312 h 619125"/>
                <a:gd name="connsiteX40" fmla="*/ 469106 w 902494"/>
                <a:gd name="connsiteY40" fmla="*/ 571500 h 619125"/>
                <a:gd name="connsiteX41" fmla="*/ 371475 w 902494"/>
                <a:gd name="connsiteY41" fmla="*/ 5095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2494" h="619125">
                  <a:moveTo>
                    <a:pt x="371475" y="509587"/>
                  </a:moveTo>
                  <a:lnTo>
                    <a:pt x="309562" y="464343"/>
                  </a:lnTo>
                  <a:lnTo>
                    <a:pt x="271462" y="431006"/>
                  </a:lnTo>
                  <a:lnTo>
                    <a:pt x="228600" y="383381"/>
                  </a:lnTo>
                  <a:lnTo>
                    <a:pt x="185737" y="335756"/>
                  </a:lnTo>
                  <a:lnTo>
                    <a:pt x="140494" y="278606"/>
                  </a:lnTo>
                  <a:lnTo>
                    <a:pt x="88106" y="204787"/>
                  </a:lnTo>
                  <a:lnTo>
                    <a:pt x="45244" y="138112"/>
                  </a:lnTo>
                  <a:lnTo>
                    <a:pt x="14287" y="90487"/>
                  </a:lnTo>
                  <a:lnTo>
                    <a:pt x="4762" y="6905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7144" y="4762"/>
                  </a:lnTo>
                  <a:lnTo>
                    <a:pt x="16669" y="0"/>
                  </a:lnTo>
                  <a:lnTo>
                    <a:pt x="35719" y="0"/>
                  </a:lnTo>
                  <a:lnTo>
                    <a:pt x="61912" y="16668"/>
                  </a:lnTo>
                  <a:lnTo>
                    <a:pt x="111919" y="57150"/>
                  </a:lnTo>
                  <a:lnTo>
                    <a:pt x="161925" y="92868"/>
                  </a:lnTo>
                  <a:lnTo>
                    <a:pt x="221456" y="128587"/>
                  </a:lnTo>
                  <a:lnTo>
                    <a:pt x="288131" y="164306"/>
                  </a:lnTo>
                  <a:lnTo>
                    <a:pt x="352425" y="195262"/>
                  </a:lnTo>
                  <a:lnTo>
                    <a:pt x="426244" y="223837"/>
                  </a:lnTo>
                  <a:lnTo>
                    <a:pt x="519112" y="250031"/>
                  </a:lnTo>
                  <a:lnTo>
                    <a:pt x="611981" y="269081"/>
                  </a:lnTo>
                  <a:lnTo>
                    <a:pt x="659606" y="273843"/>
                  </a:lnTo>
                  <a:lnTo>
                    <a:pt x="673894" y="283368"/>
                  </a:lnTo>
                  <a:lnTo>
                    <a:pt x="778669" y="376237"/>
                  </a:lnTo>
                  <a:lnTo>
                    <a:pt x="852487" y="445293"/>
                  </a:lnTo>
                  <a:lnTo>
                    <a:pt x="881062" y="478631"/>
                  </a:lnTo>
                  <a:lnTo>
                    <a:pt x="895350" y="500062"/>
                  </a:lnTo>
                  <a:lnTo>
                    <a:pt x="902494" y="521493"/>
                  </a:lnTo>
                  <a:lnTo>
                    <a:pt x="902494" y="538162"/>
                  </a:lnTo>
                  <a:lnTo>
                    <a:pt x="895350" y="566737"/>
                  </a:lnTo>
                  <a:lnTo>
                    <a:pt x="866775" y="585787"/>
                  </a:lnTo>
                  <a:lnTo>
                    <a:pt x="819150" y="607218"/>
                  </a:lnTo>
                  <a:lnTo>
                    <a:pt x="776287" y="616743"/>
                  </a:lnTo>
                  <a:lnTo>
                    <a:pt x="704850" y="619125"/>
                  </a:lnTo>
                  <a:lnTo>
                    <a:pt x="650081" y="611981"/>
                  </a:lnTo>
                  <a:lnTo>
                    <a:pt x="607219" y="611981"/>
                  </a:lnTo>
                  <a:lnTo>
                    <a:pt x="538162" y="595312"/>
                  </a:lnTo>
                  <a:lnTo>
                    <a:pt x="469106" y="571500"/>
                  </a:lnTo>
                  <a:lnTo>
                    <a:pt x="371475" y="509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4D8E8A66-A6AE-4DAA-A387-305953621E1A}"/>
                </a:ext>
              </a:extLst>
            </p:cNvPr>
            <p:cNvSpPr/>
            <p:nvPr/>
          </p:nvSpPr>
          <p:spPr>
            <a:xfrm>
              <a:off x="5600702" y="2471739"/>
              <a:ext cx="2433638" cy="511175"/>
            </a:xfrm>
            <a:custGeom>
              <a:avLst/>
              <a:gdLst>
                <a:gd name="connsiteX0" fmla="*/ 1626394 w 2433638"/>
                <a:gd name="connsiteY0" fmla="*/ 266700 h 511968"/>
                <a:gd name="connsiteX1" fmla="*/ 1307306 w 2433638"/>
                <a:gd name="connsiteY1" fmla="*/ 288131 h 511968"/>
                <a:gd name="connsiteX2" fmla="*/ 1154906 w 2433638"/>
                <a:gd name="connsiteY2" fmla="*/ 326231 h 511968"/>
                <a:gd name="connsiteX3" fmla="*/ 947738 w 2433638"/>
                <a:gd name="connsiteY3" fmla="*/ 371475 h 511968"/>
                <a:gd name="connsiteX4" fmla="*/ 757238 w 2433638"/>
                <a:gd name="connsiteY4" fmla="*/ 407193 h 511968"/>
                <a:gd name="connsiteX5" fmla="*/ 576263 w 2433638"/>
                <a:gd name="connsiteY5" fmla="*/ 440531 h 511968"/>
                <a:gd name="connsiteX6" fmla="*/ 542925 w 2433638"/>
                <a:gd name="connsiteY6" fmla="*/ 445293 h 511968"/>
                <a:gd name="connsiteX7" fmla="*/ 490538 w 2433638"/>
                <a:gd name="connsiteY7" fmla="*/ 461962 h 511968"/>
                <a:gd name="connsiteX8" fmla="*/ 419100 w 2433638"/>
                <a:gd name="connsiteY8" fmla="*/ 490537 h 511968"/>
                <a:gd name="connsiteX9" fmla="*/ 373856 w 2433638"/>
                <a:gd name="connsiteY9" fmla="*/ 511968 h 511968"/>
                <a:gd name="connsiteX10" fmla="*/ 352425 w 2433638"/>
                <a:gd name="connsiteY10" fmla="*/ 509587 h 511968"/>
                <a:gd name="connsiteX11" fmla="*/ 307181 w 2433638"/>
                <a:gd name="connsiteY11" fmla="*/ 492918 h 511968"/>
                <a:gd name="connsiteX12" fmla="*/ 226219 w 2433638"/>
                <a:gd name="connsiteY12" fmla="*/ 440531 h 511968"/>
                <a:gd name="connsiteX13" fmla="*/ 152400 w 2433638"/>
                <a:gd name="connsiteY13" fmla="*/ 376237 h 511968"/>
                <a:gd name="connsiteX14" fmla="*/ 85725 w 2433638"/>
                <a:gd name="connsiteY14" fmla="*/ 314325 h 511968"/>
                <a:gd name="connsiteX15" fmla="*/ 40481 w 2433638"/>
                <a:gd name="connsiteY15" fmla="*/ 271462 h 511968"/>
                <a:gd name="connsiteX16" fmla="*/ 23813 w 2433638"/>
                <a:gd name="connsiteY16" fmla="*/ 252412 h 511968"/>
                <a:gd name="connsiteX17" fmla="*/ 7144 w 2433638"/>
                <a:gd name="connsiteY17" fmla="*/ 221456 h 511968"/>
                <a:gd name="connsiteX18" fmla="*/ 0 w 2433638"/>
                <a:gd name="connsiteY18" fmla="*/ 192881 h 511968"/>
                <a:gd name="connsiteX19" fmla="*/ 0 w 2433638"/>
                <a:gd name="connsiteY19" fmla="*/ 176212 h 511968"/>
                <a:gd name="connsiteX20" fmla="*/ 4763 w 2433638"/>
                <a:gd name="connsiteY20" fmla="*/ 164306 h 511968"/>
                <a:gd name="connsiteX21" fmla="*/ 23813 w 2433638"/>
                <a:gd name="connsiteY21" fmla="*/ 161925 h 511968"/>
                <a:gd name="connsiteX22" fmla="*/ 54769 w 2433638"/>
                <a:gd name="connsiteY22" fmla="*/ 169068 h 511968"/>
                <a:gd name="connsiteX23" fmla="*/ 80963 w 2433638"/>
                <a:gd name="connsiteY23" fmla="*/ 183356 h 511968"/>
                <a:gd name="connsiteX24" fmla="*/ 138113 w 2433638"/>
                <a:gd name="connsiteY24" fmla="*/ 216693 h 511968"/>
                <a:gd name="connsiteX25" fmla="*/ 211931 w 2433638"/>
                <a:gd name="connsiteY25" fmla="*/ 242887 h 511968"/>
                <a:gd name="connsiteX26" fmla="*/ 285750 w 2433638"/>
                <a:gd name="connsiteY26" fmla="*/ 261937 h 511968"/>
                <a:gd name="connsiteX27" fmla="*/ 342900 w 2433638"/>
                <a:gd name="connsiteY27" fmla="*/ 269081 h 511968"/>
                <a:gd name="connsiteX28" fmla="*/ 421481 w 2433638"/>
                <a:gd name="connsiteY28" fmla="*/ 266700 h 511968"/>
                <a:gd name="connsiteX29" fmla="*/ 528638 w 2433638"/>
                <a:gd name="connsiteY29" fmla="*/ 252412 h 511968"/>
                <a:gd name="connsiteX30" fmla="*/ 859631 w 2433638"/>
                <a:gd name="connsiteY30" fmla="*/ 204787 h 511968"/>
                <a:gd name="connsiteX31" fmla="*/ 1162050 w 2433638"/>
                <a:gd name="connsiteY31" fmla="*/ 152400 h 511968"/>
                <a:gd name="connsiteX32" fmla="*/ 1309688 w 2433638"/>
                <a:gd name="connsiteY32" fmla="*/ 116681 h 511968"/>
                <a:gd name="connsiteX33" fmla="*/ 1423988 w 2433638"/>
                <a:gd name="connsiteY33" fmla="*/ 104775 h 511968"/>
                <a:gd name="connsiteX34" fmla="*/ 1612106 w 2433638"/>
                <a:gd name="connsiteY34" fmla="*/ 85725 h 511968"/>
                <a:gd name="connsiteX35" fmla="*/ 1766888 w 2433638"/>
                <a:gd name="connsiteY35" fmla="*/ 64293 h 511968"/>
                <a:gd name="connsiteX36" fmla="*/ 1874044 w 2433638"/>
                <a:gd name="connsiteY36" fmla="*/ 47625 h 511968"/>
                <a:gd name="connsiteX37" fmla="*/ 1981200 w 2433638"/>
                <a:gd name="connsiteY37" fmla="*/ 28575 h 511968"/>
                <a:gd name="connsiteX38" fmla="*/ 2097881 w 2433638"/>
                <a:gd name="connsiteY38" fmla="*/ 0 h 511968"/>
                <a:gd name="connsiteX39" fmla="*/ 2119313 w 2433638"/>
                <a:gd name="connsiteY39" fmla="*/ 0 h 511968"/>
                <a:gd name="connsiteX40" fmla="*/ 2212181 w 2433638"/>
                <a:gd name="connsiteY40" fmla="*/ 21431 h 511968"/>
                <a:gd name="connsiteX41" fmla="*/ 2300288 w 2433638"/>
                <a:gd name="connsiteY41" fmla="*/ 52387 h 511968"/>
                <a:gd name="connsiteX42" fmla="*/ 2345531 w 2433638"/>
                <a:gd name="connsiteY42" fmla="*/ 71437 h 511968"/>
                <a:gd name="connsiteX43" fmla="*/ 2393156 w 2433638"/>
                <a:gd name="connsiteY43" fmla="*/ 95250 h 511968"/>
                <a:gd name="connsiteX44" fmla="*/ 2414588 w 2433638"/>
                <a:gd name="connsiteY44" fmla="*/ 111918 h 511968"/>
                <a:gd name="connsiteX45" fmla="*/ 2426494 w 2433638"/>
                <a:gd name="connsiteY45" fmla="*/ 135731 h 511968"/>
                <a:gd name="connsiteX46" fmla="*/ 2433638 w 2433638"/>
                <a:gd name="connsiteY46" fmla="*/ 161925 h 511968"/>
                <a:gd name="connsiteX47" fmla="*/ 2428875 w 2433638"/>
                <a:gd name="connsiteY47" fmla="*/ 188118 h 511968"/>
                <a:gd name="connsiteX48" fmla="*/ 2412206 w 2433638"/>
                <a:gd name="connsiteY48" fmla="*/ 209550 h 511968"/>
                <a:gd name="connsiteX49" fmla="*/ 2374106 w 2433638"/>
                <a:gd name="connsiteY49" fmla="*/ 228600 h 511968"/>
                <a:gd name="connsiteX50" fmla="*/ 2312194 w 2433638"/>
                <a:gd name="connsiteY50" fmla="*/ 240506 h 511968"/>
                <a:gd name="connsiteX51" fmla="*/ 2124075 w 2433638"/>
                <a:gd name="connsiteY51" fmla="*/ 242887 h 511968"/>
                <a:gd name="connsiteX52" fmla="*/ 1626394 w 2433638"/>
                <a:gd name="connsiteY52" fmla="*/ 266700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33638" h="511968">
                  <a:moveTo>
                    <a:pt x="1626394" y="266700"/>
                  </a:moveTo>
                  <a:lnTo>
                    <a:pt x="1307306" y="288131"/>
                  </a:lnTo>
                  <a:lnTo>
                    <a:pt x="1154906" y="326231"/>
                  </a:lnTo>
                  <a:lnTo>
                    <a:pt x="947738" y="371475"/>
                  </a:lnTo>
                  <a:lnTo>
                    <a:pt x="757238" y="407193"/>
                  </a:lnTo>
                  <a:lnTo>
                    <a:pt x="576263" y="440531"/>
                  </a:lnTo>
                  <a:lnTo>
                    <a:pt x="542925" y="445293"/>
                  </a:lnTo>
                  <a:lnTo>
                    <a:pt x="490538" y="461962"/>
                  </a:lnTo>
                  <a:lnTo>
                    <a:pt x="419100" y="490537"/>
                  </a:lnTo>
                  <a:lnTo>
                    <a:pt x="373856" y="511968"/>
                  </a:lnTo>
                  <a:lnTo>
                    <a:pt x="352425" y="509587"/>
                  </a:lnTo>
                  <a:lnTo>
                    <a:pt x="307181" y="492918"/>
                  </a:lnTo>
                  <a:lnTo>
                    <a:pt x="226219" y="440531"/>
                  </a:lnTo>
                  <a:lnTo>
                    <a:pt x="152400" y="376237"/>
                  </a:lnTo>
                  <a:lnTo>
                    <a:pt x="85725" y="314325"/>
                  </a:lnTo>
                  <a:lnTo>
                    <a:pt x="40481" y="271462"/>
                  </a:lnTo>
                  <a:lnTo>
                    <a:pt x="23813" y="252412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6212"/>
                  </a:lnTo>
                  <a:lnTo>
                    <a:pt x="4763" y="164306"/>
                  </a:lnTo>
                  <a:lnTo>
                    <a:pt x="23813" y="161925"/>
                  </a:lnTo>
                  <a:lnTo>
                    <a:pt x="54769" y="169068"/>
                  </a:lnTo>
                  <a:lnTo>
                    <a:pt x="80963" y="183356"/>
                  </a:lnTo>
                  <a:lnTo>
                    <a:pt x="138113" y="216693"/>
                  </a:lnTo>
                  <a:lnTo>
                    <a:pt x="211931" y="242887"/>
                  </a:lnTo>
                  <a:lnTo>
                    <a:pt x="285750" y="261937"/>
                  </a:lnTo>
                  <a:lnTo>
                    <a:pt x="342900" y="269081"/>
                  </a:lnTo>
                  <a:lnTo>
                    <a:pt x="421481" y="266700"/>
                  </a:lnTo>
                  <a:lnTo>
                    <a:pt x="528638" y="252412"/>
                  </a:lnTo>
                  <a:lnTo>
                    <a:pt x="859631" y="204787"/>
                  </a:lnTo>
                  <a:lnTo>
                    <a:pt x="1162050" y="152400"/>
                  </a:lnTo>
                  <a:lnTo>
                    <a:pt x="1309688" y="116681"/>
                  </a:lnTo>
                  <a:cubicBezTo>
                    <a:pt x="1347779" y="112629"/>
                    <a:pt x="1385682" y="104775"/>
                    <a:pt x="1423988" y="104775"/>
                  </a:cubicBezTo>
                  <a:lnTo>
                    <a:pt x="1612106" y="85725"/>
                  </a:lnTo>
                  <a:lnTo>
                    <a:pt x="1766888" y="64293"/>
                  </a:lnTo>
                  <a:lnTo>
                    <a:pt x="1874044" y="47625"/>
                  </a:lnTo>
                  <a:lnTo>
                    <a:pt x="1981200" y="28575"/>
                  </a:lnTo>
                  <a:lnTo>
                    <a:pt x="2097881" y="0"/>
                  </a:lnTo>
                  <a:lnTo>
                    <a:pt x="2119313" y="0"/>
                  </a:lnTo>
                  <a:lnTo>
                    <a:pt x="2212181" y="21431"/>
                  </a:lnTo>
                  <a:lnTo>
                    <a:pt x="2300288" y="52387"/>
                  </a:lnTo>
                  <a:lnTo>
                    <a:pt x="2345531" y="71437"/>
                  </a:lnTo>
                  <a:lnTo>
                    <a:pt x="2393156" y="95250"/>
                  </a:lnTo>
                  <a:lnTo>
                    <a:pt x="2414588" y="111918"/>
                  </a:lnTo>
                  <a:lnTo>
                    <a:pt x="2426494" y="135731"/>
                  </a:lnTo>
                  <a:lnTo>
                    <a:pt x="2433638" y="161925"/>
                  </a:lnTo>
                  <a:lnTo>
                    <a:pt x="2428875" y="188118"/>
                  </a:lnTo>
                  <a:lnTo>
                    <a:pt x="2412206" y="209550"/>
                  </a:lnTo>
                  <a:lnTo>
                    <a:pt x="2374106" y="228600"/>
                  </a:lnTo>
                  <a:lnTo>
                    <a:pt x="2312194" y="240506"/>
                  </a:lnTo>
                  <a:lnTo>
                    <a:pt x="2124075" y="242887"/>
                  </a:lnTo>
                  <a:lnTo>
                    <a:pt x="162639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66115810-508D-48C2-826D-E1D0A5A42AEC}"/>
                </a:ext>
              </a:extLst>
            </p:cNvPr>
            <p:cNvSpPr/>
            <p:nvPr/>
          </p:nvSpPr>
          <p:spPr>
            <a:xfrm>
              <a:off x="7194551" y="1639889"/>
              <a:ext cx="744538" cy="555625"/>
            </a:xfrm>
            <a:custGeom>
              <a:avLst/>
              <a:gdLst>
                <a:gd name="connsiteX0" fmla="*/ 447675 w 745332"/>
                <a:gd name="connsiteY0" fmla="*/ 390525 h 554832"/>
                <a:gd name="connsiteX1" fmla="*/ 395288 w 745332"/>
                <a:gd name="connsiteY1" fmla="*/ 323850 h 554832"/>
                <a:gd name="connsiteX2" fmla="*/ 361950 w 745332"/>
                <a:gd name="connsiteY2" fmla="*/ 285750 h 554832"/>
                <a:gd name="connsiteX3" fmla="*/ 326232 w 745332"/>
                <a:gd name="connsiteY3" fmla="*/ 247650 h 554832"/>
                <a:gd name="connsiteX4" fmla="*/ 278607 w 745332"/>
                <a:gd name="connsiteY4" fmla="*/ 209550 h 554832"/>
                <a:gd name="connsiteX5" fmla="*/ 223838 w 745332"/>
                <a:gd name="connsiteY5" fmla="*/ 169069 h 554832"/>
                <a:gd name="connsiteX6" fmla="*/ 157163 w 745332"/>
                <a:gd name="connsiteY6" fmla="*/ 130969 h 554832"/>
                <a:gd name="connsiteX7" fmla="*/ 88107 w 745332"/>
                <a:gd name="connsiteY7" fmla="*/ 97632 h 554832"/>
                <a:gd name="connsiteX8" fmla="*/ 38100 w 745332"/>
                <a:gd name="connsiteY8" fmla="*/ 78582 h 554832"/>
                <a:gd name="connsiteX9" fmla="*/ 16669 w 745332"/>
                <a:gd name="connsiteY9" fmla="*/ 66675 h 554832"/>
                <a:gd name="connsiteX10" fmla="*/ 2382 w 745332"/>
                <a:gd name="connsiteY10" fmla="*/ 52388 h 554832"/>
                <a:gd name="connsiteX11" fmla="*/ 0 w 745332"/>
                <a:gd name="connsiteY11" fmla="*/ 35719 h 554832"/>
                <a:gd name="connsiteX12" fmla="*/ 9525 w 745332"/>
                <a:gd name="connsiteY12" fmla="*/ 16669 h 554832"/>
                <a:gd name="connsiteX13" fmla="*/ 35719 w 745332"/>
                <a:gd name="connsiteY13" fmla="*/ 4763 h 554832"/>
                <a:gd name="connsiteX14" fmla="*/ 66675 w 745332"/>
                <a:gd name="connsiteY14" fmla="*/ 0 h 554832"/>
                <a:gd name="connsiteX15" fmla="*/ 161925 w 745332"/>
                <a:gd name="connsiteY15" fmla="*/ 16669 h 554832"/>
                <a:gd name="connsiteX16" fmla="*/ 159544 w 745332"/>
                <a:gd name="connsiteY16" fmla="*/ 16669 h 554832"/>
                <a:gd name="connsiteX17" fmla="*/ 278607 w 745332"/>
                <a:gd name="connsiteY17" fmla="*/ 47625 h 554832"/>
                <a:gd name="connsiteX18" fmla="*/ 347663 w 745332"/>
                <a:gd name="connsiteY18" fmla="*/ 69057 h 554832"/>
                <a:gd name="connsiteX19" fmla="*/ 428625 w 745332"/>
                <a:gd name="connsiteY19" fmla="*/ 95250 h 554832"/>
                <a:gd name="connsiteX20" fmla="*/ 535782 w 745332"/>
                <a:gd name="connsiteY20" fmla="*/ 138113 h 554832"/>
                <a:gd name="connsiteX21" fmla="*/ 635794 w 745332"/>
                <a:gd name="connsiteY21" fmla="*/ 178594 h 554832"/>
                <a:gd name="connsiteX22" fmla="*/ 654844 w 745332"/>
                <a:gd name="connsiteY22" fmla="*/ 197644 h 554832"/>
                <a:gd name="connsiteX23" fmla="*/ 688182 w 745332"/>
                <a:gd name="connsiteY23" fmla="*/ 242888 h 554832"/>
                <a:gd name="connsiteX24" fmla="*/ 709613 w 745332"/>
                <a:gd name="connsiteY24" fmla="*/ 276225 h 554832"/>
                <a:gd name="connsiteX25" fmla="*/ 728663 w 745332"/>
                <a:gd name="connsiteY25" fmla="*/ 314325 h 554832"/>
                <a:gd name="connsiteX26" fmla="*/ 738188 w 745332"/>
                <a:gd name="connsiteY26" fmla="*/ 350044 h 554832"/>
                <a:gd name="connsiteX27" fmla="*/ 745332 w 745332"/>
                <a:gd name="connsiteY27" fmla="*/ 385763 h 554832"/>
                <a:gd name="connsiteX28" fmla="*/ 745332 w 745332"/>
                <a:gd name="connsiteY28" fmla="*/ 435769 h 554832"/>
                <a:gd name="connsiteX29" fmla="*/ 733425 w 745332"/>
                <a:gd name="connsiteY29" fmla="*/ 488157 h 554832"/>
                <a:gd name="connsiteX30" fmla="*/ 707232 w 745332"/>
                <a:gd name="connsiteY30" fmla="*/ 519113 h 554832"/>
                <a:gd name="connsiteX31" fmla="*/ 671513 w 745332"/>
                <a:gd name="connsiteY31" fmla="*/ 547688 h 554832"/>
                <a:gd name="connsiteX32" fmla="*/ 640557 w 745332"/>
                <a:gd name="connsiteY32" fmla="*/ 554832 h 554832"/>
                <a:gd name="connsiteX33" fmla="*/ 609600 w 745332"/>
                <a:gd name="connsiteY33" fmla="*/ 554832 h 554832"/>
                <a:gd name="connsiteX34" fmla="*/ 573882 w 745332"/>
                <a:gd name="connsiteY34" fmla="*/ 542925 h 554832"/>
                <a:gd name="connsiteX35" fmla="*/ 545307 w 745332"/>
                <a:gd name="connsiteY35" fmla="*/ 514350 h 554832"/>
                <a:gd name="connsiteX36" fmla="*/ 509588 w 745332"/>
                <a:gd name="connsiteY36" fmla="*/ 466725 h 554832"/>
                <a:gd name="connsiteX37" fmla="*/ 447675 w 745332"/>
                <a:gd name="connsiteY37" fmla="*/ 390525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5332" h="554832">
                  <a:moveTo>
                    <a:pt x="447675" y="390525"/>
                  </a:moveTo>
                  <a:lnTo>
                    <a:pt x="395288" y="323850"/>
                  </a:lnTo>
                  <a:lnTo>
                    <a:pt x="361950" y="285750"/>
                  </a:lnTo>
                  <a:lnTo>
                    <a:pt x="326232" y="247650"/>
                  </a:lnTo>
                  <a:lnTo>
                    <a:pt x="278607" y="209550"/>
                  </a:lnTo>
                  <a:lnTo>
                    <a:pt x="223838" y="169069"/>
                  </a:lnTo>
                  <a:lnTo>
                    <a:pt x="157163" y="130969"/>
                  </a:lnTo>
                  <a:lnTo>
                    <a:pt x="88107" y="97632"/>
                  </a:lnTo>
                  <a:lnTo>
                    <a:pt x="38100" y="78582"/>
                  </a:lnTo>
                  <a:lnTo>
                    <a:pt x="16669" y="66675"/>
                  </a:lnTo>
                  <a:lnTo>
                    <a:pt x="2382" y="52388"/>
                  </a:lnTo>
                  <a:lnTo>
                    <a:pt x="0" y="35719"/>
                  </a:lnTo>
                  <a:lnTo>
                    <a:pt x="9525" y="16669"/>
                  </a:lnTo>
                  <a:lnTo>
                    <a:pt x="35719" y="4763"/>
                  </a:lnTo>
                  <a:lnTo>
                    <a:pt x="66675" y="0"/>
                  </a:lnTo>
                  <a:lnTo>
                    <a:pt x="161925" y="16669"/>
                  </a:lnTo>
                  <a:cubicBezTo>
                    <a:pt x="162706" y="16809"/>
                    <a:pt x="160338" y="16669"/>
                    <a:pt x="159544" y="16669"/>
                  </a:cubicBezTo>
                  <a:lnTo>
                    <a:pt x="278607" y="47625"/>
                  </a:lnTo>
                  <a:lnTo>
                    <a:pt x="347663" y="69057"/>
                  </a:lnTo>
                  <a:lnTo>
                    <a:pt x="428625" y="95250"/>
                  </a:lnTo>
                  <a:lnTo>
                    <a:pt x="535782" y="138113"/>
                  </a:lnTo>
                  <a:lnTo>
                    <a:pt x="635794" y="178594"/>
                  </a:lnTo>
                  <a:lnTo>
                    <a:pt x="654844" y="197644"/>
                  </a:lnTo>
                  <a:lnTo>
                    <a:pt x="688182" y="242888"/>
                  </a:lnTo>
                  <a:lnTo>
                    <a:pt x="709613" y="276225"/>
                  </a:lnTo>
                  <a:lnTo>
                    <a:pt x="728663" y="314325"/>
                  </a:lnTo>
                  <a:lnTo>
                    <a:pt x="738188" y="350044"/>
                  </a:lnTo>
                  <a:lnTo>
                    <a:pt x="745332" y="385763"/>
                  </a:lnTo>
                  <a:lnTo>
                    <a:pt x="745332" y="435769"/>
                  </a:lnTo>
                  <a:lnTo>
                    <a:pt x="733425" y="488157"/>
                  </a:lnTo>
                  <a:lnTo>
                    <a:pt x="707232" y="519113"/>
                  </a:lnTo>
                  <a:lnTo>
                    <a:pt x="671513" y="547688"/>
                  </a:lnTo>
                  <a:lnTo>
                    <a:pt x="640557" y="554832"/>
                  </a:lnTo>
                  <a:lnTo>
                    <a:pt x="609600" y="554832"/>
                  </a:lnTo>
                  <a:lnTo>
                    <a:pt x="573882" y="542925"/>
                  </a:lnTo>
                  <a:lnTo>
                    <a:pt x="545307" y="514350"/>
                  </a:lnTo>
                  <a:lnTo>
                    <a:pt x="509588" y="466725"/>
                  </a:lnTo>
                  <a:lnTo>
                    <a:pt x="44767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968F89CF-55F0-42FA-88AA-2DDA16E928D3}"/>
                </a:ext>
              </a:extLst>
            </p:cNvPr>
            <p:cNvSpPr/>
            <p:nvPr/>
          </p:nvSpPr>
          <p:spPr>
            <a:xfrm>
              <a:off x="7234240" y="3167064"/>
              <a:ext cx="733425" cy="1423987"/>
            </a:xfrm>
            <a:custGeom>
              <a:avLst/>
              <a:gdLst>
                <a:gd name="connsiteX0" fmla="*/ 314325 w 733425"/>
                <a:gd name="connsiteY0" fmla="*/ 597693 h 1423987"/>
                <a:gd name="connsiteX1" fmla="*/ 266700 w 733425"/>
                <a:gd name="connsiteY1" fmla="*/ 473868 h 1423987"/>
                <a:gd name="connsiteX2" fmla="*/ 209550 w 733425"/>
                <a:gd name="connsiteY2" fmla="*/ 354806 h 1423987"/>
                <a:gd name="connsiteX3" fmla="*/ 138112 w 733425"/>
                <a:gd name="connsiteY3" fmla="*/ 230981 h 1423987"/>
                <a:gd name="connsiteX4" fmla="*/ 64293 w 733425"/>
                <a:gd name="connsiteY4" fmla="*/ 126206 h 1423987"/>
                <a:gd name="connsiteX5" fmla="*/ 21431 w 733425"/>
                <a:gd name="connsiteY5" fmla="*/ 76200 h 1423987"/>
                <a:gd name="connsiteX6" fmla="*/ 9525 w 733425"/>
                <a:gd name="connsiteY6" fmla="*/ 57150 h 1423987"/>
                <a:gd name="connsiteX7" fmla="*/ 0 w 733425"/>
                <a:gd name="connsiteY7" fmla="*/ 30956 h 1423987"/>
                <a:gd name="connsiteX8" fmla="*/ 0 w 733425"/>
                <a:gd name="connsiteY8" fmla="*/ 14287 h 1423987"/>
                <a:gd name="connsiteX9" fmla="*/ 7143 w 733425"/>
                <a:gd name="connsiteY9" fmla="*/ 2381 h 1423987"/>
                <a:gd name="connsiteX10" fmla="*/ 26193 w 733425"/>
                <a:gd name="connsiteY10" fmla="*/ 0 h 1423987"/>
                <a:gd name="connsiteX11" fmla="*/ 47625 w 733425"/>
                <a:gd name="connsiteY11" fmla="*/ 4762 h 1423987"/>
                <a:gd name="connsiteX12" fmla="*/ 100012 w 733425"/>
                <a:gd name="connsiteY12" fmla="*/ 47625 h 1423987"/>
                <a:gd name="connsiteX13" fmla="*/ 233362 w 733425"/>
                <a:gd name="connsiteY13" fmla="*/ 176212 h 1423987"/>
                <a:gd name="connsiteX14" fmla="*/ 381000 w 733425"/>
                <a:gd name="connsiteY14" fmla="*/ 328612 h 1423987"/>
                <a:gd name="connsiteX15" fmla="*/ 438150 w 733425"/>
                <a:gd name="connsiteY15" fmla="*/ 392906 h 1423987"/>
                <a:gd name="connsiteX16" fmla="*/ 497681 w 733425"/>
                <a:gd name="connsiteY16" fmla="*/ 473868 h 1423987"/>
                <a:gd name="connsiteX17" fmla="*/ 547687 w 733425"/>
                <a:gd name="connsiteY17" fmla="*/ 540543 h 1423987"/>
                <a:gd name="connsiteX18" fmla="*/ 592931 w 733425"/>
                <a:gd name="connsiteY18" fmla="*/ 609600 h 1423987"/>
                <a:gd name="connsiteX19" fmla="*/ 638175 w 733425"/>
                <a:gd name="connsiteY19" fmla="*/ 690562 h 1423987"/>
                <a:gd name="connsiteX20" fmla="*/ 681037 w 733425"/>
                <a:gd name="connsiteY20" fmla="*/ 778668 h 1423987"/>
                <a:gd name="connsiteX21" fmla="*/ 704850 w 733425"/>
                <a:gd name="connsiteY21" fmla="*/ 850106 h 1423987"/>
                <a:gd name="connsiteX22" fmla="*/ 719137 w 733425"/>
                <a:gd name="connsiteY22" fmla="*/ 907256 h 1423987"/>
                <a:gd name="connsiteX23" fmla="*/ 728662 w 733425"/>
                <a:gd name="connsiteY23" fmla="*/ 1007268 h 1423987"/>
                <a:gd name="connsiteX24" fmla="*/ 733425 w 733425"/>
                <a:gd name="connsiteY24" fmla="*/ 1090612 h 1423987"/>
                <a:gd name="connsiteX25" fmla="*/ 726281 w 733425"/>
                <a:gd name="connsiteY25" fmla="*/ 1200150 h 1423987"/>
                <a:gd name="connsiteX26" fmla="*/ 714375 w 733425"/>
                <a:gd name="connsiteY26" fmla="*/ 1271587 h 1423987"/>
                <a:gd name="connsiteX27" fmla="*/ 692943 w 733425"/>
                <a:gd name="connsiteY27" fmla="*/ 1335881 h 1423987"/>
                <a:gd name="connsiteX28" fmla="*/ 669131 w 733425"/>
                <a:gd name="connsiteY28" fmla="*/ 1373981 h 1423987"/>
                <a:gd name="connsiteX29" fmla="*/ 640556 w 733425"/>
                <a:gd name="connsiteY29" fmla="*/ 1404937 h 1423987"/>
                <a:gd name="connsiteX30" fmla="*/ 609600 w 733425"/>
                <a:gd name="connsiteY30" fmla="*/ 1423987 h 1423987"/>
                <a:gd name="connsiteX31" fmla="*/ 583406 w 733425"/>
                <a:gd name="connsiteY31" fmla="*/ 1423987 h 1423987"/>
                <a:gd name="connsiteX32" fmla="*/ 554831 w 733425"/>
                <a:gd name="connsiteY32" fmla="*/ 1419225 h 1423987"/>
                <a:gd name="connsiteX33" fmla="*/ 533400 w 733425"/>
                <a:gd name="connsiteY33" fmla="*/ 1404937 h 1423987"/>
                <a:gd name="connsiteX34" fmla="*/ 504825 w 733425"/>
                <a:gd name="connsiteY34" fmla="*/ 1381125 h 1423987"/>
                <a:gd name="connsiteX35" fmla="*/ 481012 w 733425"/>
                <a:gd name="connsiteY35" fmla="*/ 1343025 h 1423987"/>
                <a:gd name="connsiteX36" fmla="*/ 457200 w 733425"/>
                <a:gd name="connsiteY36" fmla="*/ 1276350 h 1423987"/>
                <a:gd name="connsiteX37" fmla="*/ 438150 w 733425"/>
                <a:gd name="connsiteY37" fmla="*/ 1195387 h 1423987"/>
                <a:gd name="connsiteX38" fmla="*/ 426243 w 733425"/>
                <a:gd name="connsiteY38" fmla="*/ 1076325 h 1423987"/>
                <a:gd name="connsiteX39" fmla="*/ 392906 w 733425"/>
                <a:gd name="connsiteY39" fmla="*/ 871537 h 1423987"/>
                <a:gd name="connsiteX40" fmla="*/ 359568 w 733425"/>
                <a:gd name="connsiteY40" fmla="*/ 745331 h 1423987"/>
                <a:gd name="connsiteX41" fmla="*/ 314325 w 733425"/>
                <a:gd name="connsiteY41" fmla="*/ 597693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3425" h="1423987">
                  <a:moveTo>
                    <a:pt x="314325" y="597693"/>
                  </a:moveTo>
                  <a:lnTo>
                    <a:pt x="266700" y="473868"/>
                  </a:lnTo>
                  <a:lnTo>
                    <a:pt x="209550" y="354806"/>
                  </a:lnTo>
                  <a:lnTo>
                    <a:pt x="138112" y="230981"/>
                  </a:lnTo>
                  <a:lnTo>
                    <a:pt x="64293" y="1262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0012" y="47625"/>
                  </a:lnTo>
                  <a:lnTo>
                    <a:pt x="233362" y="176212"/>
                  </a:lnTo>
                  <a:lnTo>
                    <a:pt x="381000" y="328612"/>
                  </a:lnTo>
                  <a:lnTo>
                    <a:pt x="438150" y="392906"/>
                  </a:lnTo>
                  <a:lnTo>
                    <a:pt x="497681" y="473868"/>
                  </a:lnTo>
                  <a:lnTo>
                    <a:pt x="547687" y="540543"/>
                  </a:lnTo>
                  <a:lnTo>
                    <a:pt x="592931" y="609600"/>
                  </a:lnTo>
                  <a:lnTo>
                    <a:pt x="638175" y="690562"/>
                  </a:lnTo>
                  <a:lnTo>
                    <a:pt x="681037" y="778668"/>
                  </a:lnTo>
                  <a:lnTo>
                    <a:pt x="704850" y="850106"/>
                  </a:lnTo>
                  <a:lnTo>
                    <a:pt x="719137" y="907256"/>
                  </a:lnTo>
                  <a:lnTo>
                    <a:pt x="728662" y="1007268"/>
                  </a:lnTo>
                  <a:lnTo>
                    <a:pt x="733425" y="1090612"/>
                  </a:lnTo>
                  <a:lnTo>
                    <a:pt x="726281" y="1200150"/>
                  </a:lnTo>
                  <a:lnTo>
                    <a:pt x="714375" y="1271587"/>
                  </a:lnTo>
                  <a:lnTo>
                    <a:pt x="692943" y="1335881"/>
                  </a:lnTo>
                  <a:lnTo>
                    <a:pt x="669131" y="1373981"/>
                  </a:lnTo>
                  <a:lnTo>
                    <a:pt x="640556" y="1404937"/>
                  </a:lnTo>
                  <a:lnTo>
                    <a:pt x="609600" y="1423987"/>
                  </a:lnTo>
                  <a:lnTo>
                    <a:pt x="583406" y="1423987"/>
                  </a:lnTo>
                  <a:lnTo>
                    <a:pt x="554831" y="1419225"/>
                  </a:lnTo>
                  <a:lnTo>
                    <a:pt x="533400" y="1404937"/>
                  </a:lnTo>
                  <a:lnTo>
                    <a:pt x="504825" y="1381125"/>
                  </a:lnTo>
                  <a:lnTo>
                    <a:pt x="481012" y="1343025"/>
                  </a:lnTo>
                  <a:lnTo>
                    <a:pt x="457200" y="1276350"/>
                  </a:lnTo>
                  <a:lnTo>
                    <a:pt x="438150" y="1195387"/>
                  </a:lnTo>
                  <a:lnTo>
                    <a:pt x="426243" y="1076325"/>
                  </a:lnTo>
                  <a:lnTo>
                    <a:pt x="392906" y="871537"/>
                  </a:lnTo>
                  <a:lnTo>
                    <a:pt x="359568" y="745331"/>
                  </a:lnTo>
                  <a:lnTo>
                    <a:pt x="314325" y="597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C7581B80-A983-4984-980B-69AACB3F00CB}"/>
                </a:ext>
              </a:extLst>
            </p:cNvPr>
            <p:cNvSpPr/>
            <p:nvPr/>
          </p:nvSpPr>
          <p:spPr>
            <a:xfrm rot="16200000">
              <a:off x="5153028" y="3511551"/>
              <a:ext cx="1587500" cy="942975"/>
            </a:xfrm>
            <a:custGeom>
              <a:avLst/>
              <a:gdLst>
                <a:gd name="connsiteX0" fmla="*/ 828675 w 1588294"/>
                <a:gd name="connsiteY0" fmla="*/ 697706 h 942975"/>
                <a:gd name="connsiteX1" fmla="*/ 609600 w 1588294"/>
                <a:gd name="connsiteY1" fmla="*/ 566738 h 942975"/>
                <a:gd name="connsiteX2" fmla="*/ 435769 w 1588294"/>
                <a:gd name="connsiteY2" fmla="*/ 442913 h 942975"/>
                <a:gd name="connsiteX3" fmla="*/ 283369 w 1588294"/>
                <a:gd name="connsiteY3" fmla="*/ 321469 h 942975"/>
                <a:gd name="connsiteX4" fmla="*/ 133350 w 1588294"/>
                <a:gd name="connsiteY4" fmla="*/ 188119 h 942975"/>
                <a:gd name="connsiteX5" fmla="*/ 40481 w 1588294"/>
                <a:gd name="connsiteY5" fmla="*/ 97631 h 942975"/>
                <a:gd name="connsiteX6" fmla="*/ 11906 w 1588294"/>
                <a:gd name="connsiteY6" fmla="*/ 69056 h 942975"/>
                <a:gd name="connsiteX7" fmla="*/ 4763 w 1588294"/>
                <a:gd name="connsiteY7" fmla="*/ 54769 h 942975"/>
                <a:gd name="connsiteX8" fmla="*/ 0 w 1588294"/>
                <a:gd name="connsiteY8" fmla="*/ 35719 h 942975"/>
                <a:gd name="connsiteX9" fmla="*/ 2381 w 1588294"/>
                <a:gd name="connsiteY9" fmla="*/ 14288 h 942975"/>
                <a:gd name="connsiteX10" fmla="*/ 11906 w 1588294"/>
                <a:gd name="connsiteY10" fmla="*/ 4763 h 942975"/>
                <a:gd name="connsiteX11" fmla="*/ 26194 w 1588294"/>
                <a:gd name="connsiteY11" fmla="*/ 0 h 942975"/>
                <a:gd name="connsiteX12" fmla="*/ 40481 w 1588294"/>
                <a:gd name="connsiteY12" fmla="*/ 0 h 942975"/>
                <a:gd name="connsiteX13" fmla="*/ 61913 w 1588294"/>
                <a:gd name="connsiteY13" fmla="*/ 9525 h 942975"/>
                <a:gd name="connsiteX14" fmla="*/ 180975 w 1588294"/>
                <a:gd name="connsiteY14" fmla="*/ 100013 h 942975"/>
                <a:gd name="connsiteX15" fmla="*/ 316706 w 1588294"/>
                <a:gd name="connsiteY15" fmla="*/ 192881 h 942975"/>
                <a:gd name="connsiteX16" fmla="*/ 409575 w 1588294"/>
                <a:gd name="connsiteY16" fmla="*/ 250031 h 942975"/>
                <a:gd name="connsiteX17" fmla="*/ 500063 w 1588294"/>
                <a:gd name="connsiteY17" fmla="*/ 307181 h 942975"/>
                <a:gd name="connsiteX18" fmla="*/ 595313 w 1588294"/>
                <a:gd name="connsiteY18" fmla="*/ 357188 h 942975"/>
                <a:gd name="connsiteX19" fmla="*/ 731044 w 1588294"/>
                <a:gd name="connsiteY19" fmla="*/ 421481 h 942975"/>
                <a:gd name="connsiteX20" fmla="*/ 897731 w 1588294"/>
                <a:gd name="connsiteY20" fmla="*/ 492919 h 942975"/>
                <a:gd name="connsiteX21" fmla="*/ 1050131 w 1588294"/>
                <a:gd name="connsiteY21" fmla="*/ 550069 h 942975"/>
                <a:gd name="connsiteX22" fmla="*/ 1166813 w 1588294"/>
                <a:gd name="connsiteY22" fmla="*/ 583406 h 942975"/>
                <a:gd name="connsiteX23" fmla="*/ 1269206 w 1588294"/>
                <a:gd name="connsiteY23" fmla="*/ 607219 h 942975"/>
                <a:gd name="connsiteX24" fmla="*/ 1326356 w 1588294"/>
                <a:gd name="connsiteY24" fmla="*/ 614363 h 942975"/>
                <a:gd name="connsiteX25" fmla="*/ 1373981 w 1588294"/>
                <a:gd name="connsiteY25" fmla="*/ 614363 h 942975"/>
                <a:gd name="connsiteX26" fmla="*/ 1414463 w 1588294"/>
                <a:gd name="connsiteY26" fmla="*/ 607219 h 942975"/>
                <a:gd name="connsiteX27" fmla="*/ 1488281 w 1588294"/>
                <a:gd name="connsiteY27" fmla="*/ 585788 h 942975"/>
                <a:gd name="connsiteX28" fmla="*/ 1533525 w 1588294"/>
                <a:gd name="connsiteY28" fmla="*/ 566738 h 942975"/>
                <a:gd name="connsiteX29" fmla="*/ 1554956 w 1588294"/>
                <a:gd name="connsiteY29" fmla="*/ 557213 h 942975"/>
                <a:gd name="connsiteX30" fmla="*/ 1571625 w 1588294"/>
                <a:gd name="connsiteY30" fmla="*/ 550069 h 942975"/>
                <a:gd name="connsiteX31" fmla="*/ 1583531 w 1588294"/>
                <a:gd name="connsiteY31" fmla="*/ 552450 h 942975"/>
                <a:gd name="connsiteX32" fmla="*/ 1588294 w 1588294"/>
                <a:gd name="connsiteY32" fmla="*/ 559594 h 942975"/>
                <a:gd name="connsiteX33" fmla="*/ 1583531 w 1588294"/>
                <a:gd name="connsiteY33" fmla="*/ 588169 h 942975"/>
                <a:gd name="connsiteX34" fmla="*/ 1545431 w 1588294"/>
                <a:gd name="connsiteY34" fmla="*/ 683419 h 942975"/>
                <a:gd name="connsiteX35" fmla="*/ 1483519 w 1588294"/>
                <a:gd name="connsiteY35" fmla="*/ 783431 h 942975"/>
                <a:gd name="connsiteX36" fmla="*/ 1421606 w 1588294"/>
                <a:gd name="connsiteY36" fmla="*/ 852488 h 942975"/>
                <a:gd name="connsiteX37" fmla="*/ 1362075 w 1588294"/>
                <a:gd name="connsiteY37" fmla="*/ 900113 h 942975"/>
                <a:gd name="connsiteX38" fmla="*/ 1300163 w 1588294"/>
                <a:gd name="connsiteY38" fmla="*/ 928688 h 942975"/>
                <a:gd name="connsiteX39" fmla="*/ 1278731 w 1588294"/>
                <a:gd name="connsiteY39" fmla="*/ 938213 h 942975"/>
                <a:gd name="connsiteX40" fmla="*/ 1252538 w 1588294"/>
                <a:gd name="connsiteY40" fmla="*/ 942975 h 942975"/>
                <a:gd name="connsiteX41" fmla="*/ 1226344 w 1588294"/>
                <a:gd name="connsiteY41" fmla="*/ 938213 h 942975"/>
                <a:gd name="connsiteX42" fmla="*/ 1200150 w 1588294"/>
                <a:gd name="connsiteY42" fmla="*/ 923925 h 942975"/>
                <a:gd name="connsiteX43" fmla="*/ 1183481 w 1588294"/>
                <a:gd name="connsiteY43" fmla="*/ 900113 h 942975"/>
                <a:gd name="connsiteX44" fmla="*/ 1159669 w 1588294"/>
                <a:gd name="connsiteY44" fmla="*/ 857250 h 942975"/>
                <a:gd name="connsiteX45" fmla="*/ 828675 w 1588294"/>
                <a:gd name="connsiteY45" fmla="*/ 69770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8294" h="942975">
                  <a:moveTo>
                    <a:pt x="828675" y="697706"/>
                  </a:moveTo>
                  <a:lnTo>
                    <a:pt x="609600" y="566738"/>
                  </a:lnTo>
                  <a:lnTo>
                    <a:pt x="435769" y="442913"/>
                  </a:lnTo>
                  <a:lnTo>
                    <a:pt x="283369" y="321469"/>
                  </a:lnTo>
                  <a:lnTo>
                    <a:pt x="133350" y="188119"/>
                  </a:lnTo>
                  <a:lnTo>
                    <a:pt x="40481" y="97631"/>
                  </a:lnTo>
                  <a:lnTo>
                    <a:pt x="11906" y="69056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26194" y="0"/>
                  </a:lnTo>
                  <a:lnTo>
                    <a:pt x="40481" y="0"/>
                  </a:lnTo>
                  <a:lnTo>
                    <a:pt x="61913" y="9525"/>
                  </a:lnTo>
                  <a:lnTo>
                    <a:pt x="180975" y="100013"/>
                  </a:lnTo>
                  <a:lnTo>
                    <a:pt x="316706" y="192881"/>
                  </a:lnTo>
                  <a:lnTo>
                    <a:pt x="409575" y="250031"/>
                  </a:lnTo>
                  <a:lnTo>
                    <a:pt x="500063" y="307181"/>
                  </a:lnTo>
                  <a:lnTo>
                    <a:pt x="595313" y="357188"/>
                  </a:lnTo>
                  <a:lnTo>
                    <a:pt x="731044" y="421481"/>
                  </a:lnTo>
                  <a:lnTo>
                    <a:pt x="897731" y="492919"/>
                  </a:lnTo>
                  <a:lnTo>
                    <a:pt x="1050131" y="550069"/>
                  </a:lnTo>
                  <a:lnTo>
                    <a:pt x="1166813" y="583406"/>
                  </a:lnTo>
                  <a:lnTo>
                    <a:pt x="1269206" y="607219"/>
                  </a:lnTo>
                  <a:lnTo>
                    <a:pt x="1326356" y="614363"/>
                  </a:lnTo>
                  <a:lnTo>
                    <a:pt x="1373981" y="614363"/>
                  </a:lnTo>
                  <a:lnTo>
                    <a:pt x="1414463" y="607219"/>
                  </a:lnTo>
                  <a:lnTo>
                    <a:pt x="1488281" y="585788"/>
                  </a:lnTo>
                  <a:lnTo>
                    <a:pt x="1533525" y="566738"/>
                  </a:lnTo>
                  <a:lnTo>
                    <a:pt x="1554956" y="557213"/>
                  </a:lnTo>
                  <a:lnTo>
                    <a:pt x="1571625" y="550069"/>
                  </a:lnTo>
                  <a:lnTo>
                    <a:pt x="1583531" y="552450"/>
                  </a:lnTo>
                  <a:lnTo>
                    <a:pt x="1588294" y="559594"/>
                  </a:lnTo>
                  <a:lnTo>
                    <a:pt x="1583531" y="588169"/>
                  </a:lnTo>
                  <a:lnTo>
                    <a:pt x="1545431" y="683419"/>
                  </a:lnTo>
                  <a:lnTo>
                    <a:pt x="1483519" y="783431"/>
                  </a:lnTo>
                  <a:lnTo>
                    <a:pt x="1421606" y="852488"/>
                  </a:lnTo>
                  <a:lnTo>
                    <a:pt x="1362075" y="900113"/>
                  </a:lnTo>
                  <a:lnTo>
                    <a:pt x="1300163" y="928688"/>
                  </a:lnTo>
                  <a:lnTo>
                    <a:pt x="1278731" y="938213"/>
                  </a:lnTo>
                  <a:lnTo>
                    <a:pt x="1252538" y="942975"/>
                  </a:lnTo>
                  <a:lnTo>
                    <a:pt x="1226344" y="938213"/>
                  </a:lnTo>
                  <a:lnTo>
                    <a:pt x="1200150" y="923925"/>
                  </a:lnTo>
                  <a:lnTo>
                    <a:pt x="1183481" y="900113"/>
                  </a:lnTo>
                  <a:lnTo>
                    <a:pt x="1159669" y="857250"/>
                  </a:lnTo>
                  <a:lnTo>
                    <a:pt x="828675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114569FC-8B41-4169-978F-34576AA67D95}"/>
                </a:ext>
              </a:extLst>
            </p:cNvPr>
            <p:cNvSpPr/>
            <p:nvPr/>
          </p:nvSpPr>
          <p:spPr>
            <a:xfrm rot="16200000">
              <a:off x="5011740" y="2976563"/>
              <a:ext cx="3486150" cy="546100"/>
            </a:xfrm>
            <a:custGeom>
              <a:avLst/>
              <a:gdLst>
                <a:gd name="connsiteX0" fmla="*/ 1863725 w 3486150"/>
                <a:gd name="connsiteY0" fmla="*/ 457200 h 546100"/>
                <a:gd name="connsiteX1" fmla="*/ 1177925 w 3486150"/>
                <a:gd name="connsiteY1" fmla="*/ 463550 h 546100"/>
                <a:gd name="connsiteX2" fmla="*/ 746125 w 3486150"/>
                <a:gd name="connsiteY2" fmla="*/ 476250 h 546100"/>
                <a:gd name="connsiteX3" fmla="*/ 600075 w 3486150"/>
                <a:gd name="connsiteY3" fmla="*/ 479425 h 546100"/>
                <a:gd name="connsiteX4" fmla="*/ 485775 w 3486150"/>
                <a:gd name="connsiteY4" fmla="*/ 488950 h 546100"/>
                <a:gd name="connsiteX5" fmla="*/ 355600 w 3486150"/>
                <a:gd name="connsiteY5" fmla="*/ 492125 h 546100"/>
                <a:gd name="connsiteX6" fmla="*/ 206375 w 3486150"/>
                <a:gd name="connsiteY6" fmla="*/ 485775 h 546100"/>
                <a:gd name="connsiteX7" fmla="*/ 123825 w 3486150"/>
                <a:gd name="connsiteY7" fmla="*/ 479425 h 546100"/>
                <a:gd name="connsiteX8" fmla="*/ 76200 w 3486150"/>
                <a:gd name="connsiteY8" fmla="*/ 469900 h 546100"/>
                <a:gd name="connsiteX9" fmla="*/ 38100 w 3486150"/>
                <a:gd name="connsiteY9" fmla="*/ 447675 h 546100"/>
                <a:gd name="connsiteX10" fmla="*/ 9525 w 3486150"/>
                <a:gd name="connsiteY10" fmla="*/ 425450 h 546100"/>
                <a:gd name="connsiteX11" fmla="*/ 0 w 3486150"/>
                <a:gd name="connsiteY11" fmla="*/ 400050 h 546100"/>
                <a:gd name="connsiteX12" fmla="*/ 0 w 3486150"/>
                <a:gd name="connsiteY12" fmla="*/ 377825 h 546100"/>
                <a:gd name="connsiteX13" fmla="*/ 12700 w 3486150"/>
                <a:gd name="connsiteY13" fmla="*/ 349250 h 546100"/>
                <a:gd name="connsiteX14" fmla="*/ 44450 w 3486150"/>
                <a:gd name="connsiteY14" fmla="*/ 317500 h 546100"/>
                <a:gd name="connsiteX15" fmla="*/ 120650 w 3486150"/>
                <a:gd name="connsiteY15" fmla="*/ 273050 h 546100"/>
                <a:gd name="connsiteX16" fmla="*/ 200025 w 3486150"/>
                <a:gd name="connsiteY16" fmla="*/ 238125 h 546100"/>
                <a:gd name="connsiteX17" fmla="*/ 311150 w 3486150"/>
                <a:gd name="connsiteY17" fmla="*/ 206375 h 546100"/>
                <a:gd name="connsiteX18" fmla="*/ 460375 w 3486150"/>
                <a:gd name="connsiteY18" fmla="*/ 190500 h 546100"/>
                <a:gd name="connsiteX19" fmla="*/ 533400 w 3486150"/>
                <a:gd name="connsiteY19" fmla="*/ 190500 h 546100"/>
                <a:gd name="connsiteX20" fmla="*/ 768350 w 3486150"/>
                <a:gd name="connsiteY20" fmla="*/ 215900 h 546100"/>
                <a:gd name="connsiteX21" fmla="*/ 984250 w 3486150"/>
                <a:gd name="connsiteY21" fmla="*/ 234950 h 546100"/>
                <a:gd name="connsiteX22" fmla="*/ 1390650 w 3486150"/>
                <a:gd name="connsiteY22" fmla="*/ 247650 h 546100"/>
                <a:gd name="connsiteX23" fmla="*/ 1936750 w 3486150"/>
                <a:gd name="connsiteY23" fmla="*/ 257175 h 546100"/>
                <a:gd name="connsiteX24" fmla="*/ 2416175 w 3486150"/>
                <a:gd name="connsiteY24" fmla="*/ 257175 h 546100"/>
                <a:gd name="connsiteX25" fmla="*/ 2651125 w 3486150"/>
                <a:gd name="connsiteY25" fmla="*/ 250825 h 546100"/>
                <a:gd name="connsiteX26" fmla="*/ 2876550 w 3486150"/>
                <a:gd name="connsiteY26" fmla="*/ 238125 h 546100"/>
                <a:gd name="connsiteX27" fmla="*/ 3032125 w 3486150"/>
                <a:gd name="connsiteY27" fmla="*/ 228600 h 546100"/>
                <a:gd name="connsiteX28" fmla="*/ 3133725 w 3486150"/>
                <a:gd name="connsiteY28" fmla="*/ 219075 h 546100"/>
                <a:gd name="connsiteX29" fmla="*/ 3178175 w 3486150"/>
                <a:gd name="connsiteY29" fmla="*/ 209550 h 546100"/>
                <a:gd name="connsiteX30" fmla="*/ 3295650 w 3486150"/>
                <a:gd name="connsiteY30" fmla="*/ 130175 h 546100"/>
                <a:gd name="connsiteX31" fmla="*/ 3422650 w 3486150"/>
                <a:gd name="connsiteY31" fmla="*/ 25400 h 546100"/>
                <a:gd name="connsiteX32" fmla="*/ 3448050 w 3486150"/>
                <a:gd name="connsiteY32" fmla="*/ 3175 h 546100"/>
                <a:gd name="connsiteX33" fmla="*/ 3460750 w 3486150"/>
                <a:gd name="connsiteY33" fmla="*/ 0 h 546100"/>
                <a:gd name="connsiteX34" fmla="*/ 3476625 w 3486150"/>
                <a:gd name="connsiteY34" fmla="*/ 6350 h 546100"/>
                <a:gd name="connsiteX35" fmla="*/ 3486150 w 3486150"/>
                <a:gd name="connsiteY35" fmla="*/ 22225 h 546100"/>
                <a:gd name="connsiteX36" fmla="*/ 3479800 w 3486150"/>
                <a:gd name="connsiteY36" fmla="*/ 57150 h 546100"/>
                <a:gd name="connsiteX37" fmla="*/ 3409950 w 3486150"/>
                <a:gd name="connsiteY37" fmla="*/ 190500 h 546100"/>
                <a:gd name="connsiteX38" fmla="*/ 3336925 w 3486150"/>
                <a:gd name="connsiteY38" fmla="*/ 314325 h 546100"/>
                <a:gd name="connsiteX39" fmla="*/ 3279775 w 3486150"/>
                <a:gd name="connsiteY39" fmla="*/ 396875 h 546100"/>
                <a:gd name="connsiteX40" fmla="*/ 3213100 w 3486150"/>
                <a:gd name="connsiteY40" fmla="*/ 466725 h 546100"/>
                <a:gd name="connsiteX41" fmla="*/ 3162300 w 3486150"/>
                <a:gd name="connsiteY41" fmla="*/ 504825 h 546100"/>
                <a:gd name="connsiteX42" fmla="*/ 3146425 w 3486150"/>
                <a:gd name="connsiteY42" fmla="*/ 530225 h 546100"/>
                <a:gd name="connsiteX43" fmla="*/ 3127375 w 3486150"/>
                <a:gd name="connsiteY43" fmla="*/ 542925 h 546100"/>
                <a:gd name="connsiteX44" fmla="*/ 3098800 w 3486150"/>
                <a:gd name="connsiteY44" fmla="*/ 546100 h 546100"/>
                <a:gd name="connsiteX45" fmla="*/ 3048000 w 3486150"/>
                <a:gd name="connsiteY45" fmla="*/ 527050 h 546100"/>
                <a:gd name="connsiteX46" fmla="*/ 2974975 w 3486150"/>
                <a:gd name="connsiteY46" fmla="*/ 495300 h 546100"/>
                <a:gd name="connsiteX47" fmla="*/ 2892425 w 3486150"/>
                <a:gd name="connsiteY47" fmla="*/ 482600 h 546100"/>
                <a:gd name="connsiteX48" fmla="*/ 2784475 w 3486150"/>
                <a:gd name="connsiteY48" fmla="*/ 476250 h 546100"/>
                <a:gd name="connsiteX49" fmla="*/ 2689225 w 3486150"/>
                <a:gd name="connsiteY49" fmla="*/ 463550 h 546100"/>
                <a:gd name="connsiteX50" fmla="*/ 2390775 w 3486150"/>
                <a:gd name="connsiteY50" fmla="*/ 457200 h 546100"/>
                <a:gd name="connsiteX51" fmla="*/ 2235200 w 3486150"/>
                <a:gd name="connsiteY51" fmla="*/ 457200 h 546100"/>
                <a:gd name="connsiteX52" fmla="*/ 1863725 w 3486150"/>
                <a:gd name="connsiteY52" fmla="*/ 457200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86150" h="546100">
                  <a:moveTo>
                    <a:pt x="1863725" y="457200"/>
                  </a:moveTo>
                  <a:lnTo>
                    <a:pt x="1177925" y="463550"/>
                  </a:lnTo>
                  <a:lnTo>
                    <a:pt x="746125" y="476250"/>
                  </a:lnTo>
                  <a:lnTo>
                    <a:pt x="600075" y="479425"/>
                  </a:lnTo>
                  <a:lnTo>
                    <a:pt x="485775" y="488950"/>
                  </a:lnTo>
                  <a:lnTo>
                    <a:pt x="355600" y="492125"/>
                  </a:lnTo>
                  <a:lnTo>
                    <a:pt x="206375" y="485775"/>
                  </a:lnTo>
                  <a:lnTo>
                    <a:pt x="123825" y="479425"/>
                  </a:lnTo>
                  <a:lnTo>
                    <a:pt x="76200" y="469900"/>
                  </a:lnTo>
                  <a:lnTo>
                    <a:pt x="38100" y="447675"/>
                  </a:lnTo>
                  <a:lnTo>
                    <a:pt x="9525" y="425450"/>
                  </a:lnTo>
                  <a:lnTo>
                    <a:pt x="0" y="400050"/>
                  </a:lnTo>
                  <a:lnTo>
                    <a:pt x="0" y="377825"/>
                  </a:lnTo>
                  <a:lnTo>
                    <a:pt x="12700" y="349250"/>
                  </a:lnTo>
                  <a:lnTo>
                    <a:pt x="44450" y="317500"/>
                  </a:lnTo>
                  <a:lnTo>
                    <a:pt x="120650" y="273050"/>
                  </a:lnTo>
                  <a:lnTo>
                    <a:pt x="200025" y="238125"/>
                  </a:lnTo>
                  <a:lnTo>
                    <a:pt x="311150" y="206375"/>
                  </a:lnTo>
                  <a:lnTo>
                    <a:pt x="460375" y="190500"/>
                  </a:lnTo>
                  <a:lnTo>
                    <a:pt x="533400" y="190500"/>
                  </a:lnTo>
                  <a:lnTo>
                    <a:pt x="768350" y="215900"/>
                  </a:lnTo>
                  <a:lnTo>
                    <a:pt x="984250" y="234950"/>
                  </a:lnTo>
                  <a:lnTo>
                    <a:pt x="1390650" y="247650"/>
                  </a:lnTo>
                  <a:lnTo>
                    <a:pt x="1936750" y="257175"/>
                  </a:lnTo>
                  <a:lnTo>
                    <a:pt x="2416175" y="257175"/>
                  </a:lnTo>
                  <a:lnTo>
                    <a:pt x="2651125" y="250825"/>
                  </a:lnTo>
                  <a:lnTo>
                    <a:pt x="2876550" y="238125"/>
                  </a:lnTo>
                  <a:lnTo>
                    <a:pt x="3032125" y="228600"/>
                  </a:lnTo>
                  <a:lnTo>
                    <a:pt x="3133725" y="219075"/>
                  </a:lnTo>
                  <a:lnTo>
                    <a:pt x="3178175" y="209550"/>
                  </a:lnTo>
                  <a:lnTo>
                    <a:pt x="3295650" y="130175"/>
                  </a:lnTo>
                  <a:lnTo>
                    <a:pt x="3422650" y="25400"/>
                  </a:lnTo>
                  <a:lnTo>
                    <a:pt x="3448050" y="3175"/>
                  </a:lnTo>
                  <a:lnTo>
                    <a:pt x="3460750" y="0"/>
                  </a:lnTo>
                  <a:lnTo>
                    <a:pt x="3476625" y="6350"/>
                  </a:lnTo>
                  <a:lnTo>
                    <a:pt x="3486150" y="22225"/>
                  </a:lnTo>
                  <a:lnTo>
                    <a:pt x="3479800" y="57150"/>
                  </a:lnTo>
                  <a:lnTo>
                    <a:pt x="3409950" y="190500"/>
                  </a:lnTo>
                  <a:lnTo>
                    <a:pt x="3336925" y="314325"/>
                  </a:lnTo>
                  <a:lnTo>
                    <a:pt x="3279775" y="396875"/>
                  </a:lnTo>
                  <a:lnTo>
                    <a:pt x="3213100" y="466725"/>
                  </a:lnTo>
                  <a:lnTo>
                    <a:pt x="3162300" y="504825"/>
                  </a:lnTo>
                  <a:lnTo>
                    <a:pt x="3146425" y="530225"/>
                  </a:lnTo>
                  <a:lnTo>
                    <a:pt x="3127375" y="542925"/>
                  </a:lnTo>
                  <a:lnTo>
                    <a:pt x="3098800" y="546100"/>
                  </a:lnTo>
                  <a:lnTo>
                    <a:pt x="3048000" y="527050"/>
                  </a:lnTo>
                  <a:lnTo>
                    <a:pt x="2974975" y="495300"/>
                  </a:lnTo>
                  <a:lnTo>
                    <a:pt x="2892425" y="482600"/>
                  </a:lnTo>
                  <a:lnTo>
                    <a:pt x="2784475" y="476250"/>
                  </a:lnTo>
                  <a:lnTo>
                    <a:pt x="2689225" y="463550"/>
                  </a:lnTo>
                  <a:lnTo>
                    <a:pt x="2390775" y="457200"/>
                  </a:lnTo>
                  <a:lnTo>
                    <a:pt x="2235200" y="457200"/>
                  </a:lnTo>
                  <a:lnTo>
                    <a:pt x="18637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4DB3263A-6070-41F6-A3AE-2DB545A7D910}"/>
                </a:ext>
              </a:extLst>
            </p:cNvPr>
            <p:cNvSpPr/>
            <p:nvPr/>
          </p:nvSpPr>
          <p:spPr>
            <a:xfrm>
              <a:off x="3865564" y="3471864"/>
              <a:ext cx="1309687" cy="1292225"/>
            </a:xfrm>
            <a:custGeom>
              <a:avLst/>
              <a:gdLst>
                <a:gd name="connsiteX0" fmla="*/ 654844 w 1309687"/>
                <a:gd name="connsiteY0" fmla="*/ 323850 h 1293018"/>
                <a:gd name="connsiteX1" fmla="*/ 492919 w 1309687"/>
                <a:gd name="connsiteY1" fmla="*/ 404812 h 1293018"/>
                <a:gd name="connsiteX2" fmla="*/ 440531 w 1309687"/>
                <a:gd name="connsiteY2" fmla="*/ 435768 h 1293018"/>
                <a:gd name="connsiteX3" fmla="*/ 350044 w 1309687"/>
                <a:gd name="connsiteY3" fmla="*/ 502443 h 1293018"/>
                <a:gd name="connsiteX4" fmla="*/ 309562 w 1309687"/>
                <a:gd name="connsiteY4" fmla="*/ 538162 h 1293018"/>
                <a:gd name="connsiteX5" fmla="*/ 283369 w 1309687"/>
                <a:gd name="connsiteY5" fmla="*/ 533400 h 1293018"/>
                <a:gd name="connsiteX6" fmla="*/ 233362 w 1309687"/>
                <a:gd name="connsiteY6" fmla="*/ 514350 h 1293018"/>
                <a:gd name="connsiteX7" fmla="*/ 192881 w 1309687"/>
                <a:gd name="connsiteY7" fmla="*/ 490537 h 1293018"/>
                <a:gd name="connsiteX8" fmla="*/ 159544 w 1309687"/>
                <a:gd name="connsiteY8" fmla="*/ 464343 h 1293018"/>
                <a:gd name="connsiteX9" fmla="*/ 135731 w 1309687"/>
                <a:gd name="connsiteY9" fmla="*/ 440531 h 1293018"/>
                <a:gd name="connsiteX10" fmla="*/ 109537 w 1309687"/>
                <a:gd name="connsiteY10" fmla="*/ 409575 h 1293018"/>
                <a:gd name="connsiteX11" fmla="*/ 83344 w 1309687"/>
                <a:gd name="connsiteY11" fmla="*/ 373856 h 1293018"/>
                <a:gd name="connsiteX12" fmla="*/ 57150 w 1309687"/>
                <a:gd name="connsiteY12" fmla="*/ 333375 h 1293018"/>
                <a:gd name="connsiteX13" fmla="*/ 28575 w 1309687"/>
                <a:gd name="connsiteY13" fmla="*/ 283368 h 1293018"/>
                <a:gd name="connsiteX14" fmla="*/ 11906 w 1309687"/>
                <a:gd name="connsiteY14" fmla="*/ 247650 h 1293018"/>
                <a:gd name="connsiteX15" fmla="*/ 0 w 1309687"/>
                <a:gd name="connsiteY15" fmla="*/ 216693 h 1293018"/>
                <a:gd name="connsiteX16" fmla="*/ 0 w 1309687"/>
                <a:gd name="connsiteY16" fmla="*/ 200025 h 1293018"/>
                <a:gd name="connsiteX17" fmla="*/ 4762 w 1309687"/>
                <a:gd name="connsiteY17" fmla="*/ 188118 h 1293018"/>
                <a:gd name="connsiteX18" fmla="*/ 19050 w 1309687"/>
                <a:gd name="connsiteY18" fmla="*/ 183356 h 1293018"/>
                <a:gd name="connsiteX19" fmla="*/ 42862 w 1309687"/>
                <a:gd name="connsiteY19" fmla="*/ 188118 h 1293018"/>
                <a:gd name="connsiteX20" fmla="*/ 59531 w 1309687"/>
                <a:gd name="connsiteY20" fmla="*/ 200025 h 1293018"/>
                <a:gd name="connsiteX21" fmla="*/ 100012 w 1309687"/>
                <a:gd name="connsiteY21" fmla="*/ 240506 h 1293018"/>
                <a:gd name="connsiteX22" fmla="*/ 130969 w 1309687"/>
                <a:gd name="connsiteY22" fmla="*/ 266700 h 1293018"/>
                <a:gd name="connsiteX23" fmla="*/ 166687 w 1309687"/>
                <a:gd name="connsiteY23" fmla="*/ 288131 h 1293018"/>
                <a:gd name="connsiteX24" fmla="*/ 190500 w 1309687"/>
                <a:gd name="connsiteY24" fmla="*/ 300037 h 1293018"/>
                <a:gd name="connsiteX25" fmla="*/ 221456 w 1309687"/>
                <a:gd name="connsiteY25" fmla="*/ 311943 h 1293018"/>
                <a:gd name="connsiteX26" fmla="*/ 259556 w 1309687"/>
                <a:gd name="connsiteY26" fmla="*/ 319087 h 1293018"/>
                <a:gd name="connsiteX27" fmla="*/ 304800 w 1309687"/>
                <a:gd name="connsiteY27" fmla="*/ 316706 h 1293018"/>
                <a:gd name="connsiteX28" fmla="*/ 357187 w 1309687"/>
                <a:gd name="connsiteY28" fmla="*/ 300037 h 1293018"/>
                <a:gd name="connsiteX29" fmla="*/ 583406 w 1309687"/>
                <a:gd name="connsiteY29" fmla="*/ 202406 h 1293018"/>
                <a:gd name="connsiteX30" fmla="*/ 809625 w 1309687"/>
                <a:gd name="connsiteY30" fmla="*/ 95250 h 1293018"/>
                <a:gd name="connsiteX31" fmla="*/ 947737 w 1309687"/>
                <a:gd name="connsiteY31" fmla="*/ 0 h 1293018"/>
                <a:gd name="connsiteX32" fmla="*/ 959644 w 1309687"/>
                <a:gd name="connsiteY32" fmla="*/ 0 h 1293018"/>
                <a:gd name="connsiteX33" fmla="*/ 1007269 w 1309687"/>
                <a:gd name="connsiteY33" fmla="*/ 19050 h 1293018"/>
                <a:gd name="connsiteX34" fmla="*/ 1078706 w 1309687"/>
                <a:gd name="connsiteY34" fmla="*/ 52387 h 1293018"/>
                <a:gd name="connsiteX35" fmla="*/ 1162050 w 1309687"/>
                <a:gd name="connsiteY35" fmla="*/ 100012 h 1293018"/>
                <a:gd name="connsiteX36" fmla="*/ 1219200 w 1309687"/>
                <a:gd name="connsiteY36" fmla="*/ 135731 h 1293018"/>
                <a:gd name="connsiteX37" fmla="*/ 1238250 w 1309687"/>
                <a:gd name="connsiteY37" fmla="*/ 145256 h 1293018"/>
                <a:gd name="connsiteX38" fmla="*/ 1243012 w 1309687"/>
                <a:gd name="connsiteY38" fmla="*/ 154781 h 1293018"/>
                <a:gd name="connsiteX39" fmla="*/ 1235869 w 1309687"/>
                <a:gd name="connsiteY39" fmla="*/ 173831 h 1293018"/>
                <a:gd name="connsiteX40" fmla="*/ 1221581 w 1309687"/>
                <a:gd name="connsiteY40" fmla="*/ 192881 h 1293018"/>
                <a:gd name="connsiteX41" fmla="*/ 1152525 w 1309687"/>
                <a:gd name="connsiteY41" fmla="*/ 245268 h 1293018"/>
                <a:gd name="connsiteX42" fmla="*/ 1000125 w 1309687"/>
                <a:gd name="connsiteY42" fmla="*/ 447675 h 1293018"/>
                <a:gd name="connsiteX43" fmla="*/ 773906 w 1309687"/>
                <a:gd name="connsiteY43" fmla="*/ 735806 h 1293018"/>
                <a:gd name="connsiteX44" fmla="*/ 759619 w 1309687"/>
                <a:gd name="connsiteY44" fmla="*/ 757237 h 1293018"/>
                <a:gd name="connsiteX45" fmla="*/ 757237 w 1309687"/>
                <a:gd name="connsiteY45" fmla="*/ 771525 h 1293018"/>
                <a:gd name="connsiteX46" fmla="*/ 757237 w 1309687"/>
                <a:gd name="connsiteY46" fmla="*/ 788193 h 1293018"/>
                <a:gd name="connsiteX47" fmla="*/ 766762 w 1309687"/>
                <a:gd name="connsiteY47" fmla="*/ 807243 h 1293018"/>
                <a:gd name="connsiteX48" fmla="*/ 788194 w 1309687"/>
                <a:gd name="connsiteY48" fmla="*/ 823912 h 1293018"/>
                <a:gd name="connsiteX49" fmla="*/ 840581 w 1309687"/>
                <a:gd name="connsiteY49" fmla="*/ 840581 h 1293018"/>
                <a:gd name="connsiteX50" fmla="*/ 897731 w 1309687"/>
                <a:gd name="connsiteY50" fmla="*/ 859631 h 1293018"/>
                <a:gd name="connsiteX51" fmla="*/ 945356 w 1309687"/>
                <a:gd name="connsiteY51" fmla="*/ 881062 h 1293018"/>
                <a:gd name="connsiteX52" fmla="*/ 1014412 w 1309687"/>
                <a:gd name="connsiteY52" fmla="*/ 919162 h 1293018"/>
                <a:gd name="connsiteX53" fmla="*/ 1095375 w 1309687"/>
                <a:gd name="connsiteY53" fmla="*/ 971550 h 1293018"/>
                <a:gd name="connsiteX54" fmla="*/ 1159669 w 1309687"/>
                <a:gd name="connsiteY54" fmla="*/ 1021556 h 1293018"/>
                <a:gd name="connsiteX55" fmla="*/ 1221581 w 1309687"/>
                <a:gd name="connsiteY55" fmla="*/ 1076325 h 1293018"/>
                <a:gd name="connsiteX56" fmla="*/ 1259681 w 1309687"/>
                <a:gd name="connsiteY56" fmla="*/ 1112043 h 1293018"/>
                <a:gd name="connsiteX57" fmla="*/ 1285875 w 1309687"/>
                <a:gd name="connsiteY57" fmla="*/ 1145381 h 1293018"/>
                <a:gd name="connsiteX58" fmla="*/ 1302544 w 1309687"/>
                <a:gd name="connsiteY58" fmla="*/ 1171575 h 1293018"/>
                <a:gd name="connsiteX59" fmla="*/ 1309687 w 1309687"/>
                <a:gd name="connsiteY59" fmla="*/ 1197768 h 1293018"/>
                <a:gd name="connsiteX60" fmla="*/ 1307306 w 1309687"/>
                <a:gd name="connsiteY60" fmla="*/ 1231106 h 1293018"/>
                <a:gd name="connsiteX61" fmla="*/ 1288256 w 1309687"/>
                <a:gd name="connsiteY61" fmla="*/ 1254918 h 1293018"/>
                <a:gd name="connsiteX62" fmla="*/ 1259681 w 1309687"/>
                <a:gd name="connsiteY62" fmla="*/ 1269206 h 1293018"/>
                <a:gd name="connsiteX63" fmla="*/ 1143000 w 1309687"/>
                <a:gd name="connsiteY63" fmla="*/ 1293018 h 1293018"/>
                <a:gd name="connsiteX64" fmla="*/ 864394 w 1309687"/>
                <a:gd name="connsiteY64" fmla="*/ 1059656 h 1293018"/>
                <a:gd name="connsiteX65" fmla="*/ 842962 w 1309687"/>
                <a:gd name="connsiteY65" fmla="*/ 1033462 h 1293018"/>
                <a:gd name="connsiteX66" fmla="*/ 802481 w 1309687"/>
                <a:gd name="connsiteY66" fmla="*/ 997743 h 1293018"/>
                <a:gd name="connsiteX67" fmla="*/ 759619 w 1309687"/>
                <a:gd name="connsiteY67" fmla="*/ 964406 h 1293018"/>
                <a:gd name="connsiteX68" fmla="*/ 700087 w 1309687"/>
                <a:gd name="connsiteY68" fmla="*/ 928687 h 1293018"/>
                <a:gd name="connsiteX69" fmla="*/ 659606 w 1309687"/>
                <a:gd name="connsiteY69" fmla="*/ 907256 h 1293018"/>
                <a:gd name="connsiteX70" fmla="*/ 635794 w 1309687"/>
                <a:gd name="connsiteY70" fmla="*/ 888206 h 1293018"/>
                <a:gd name="connsiteX71" fmla="*/ 621506 w 1309687"/>
                <a:gd name="connsiteY71" fmla="*/ 864393 h 1293018"/>
                <a:gd name="connsiteX72" fmla="*/ 614362 w 1309687"/>
                <a:gd name="connsiteY72" fmla="*/ 833437 h 1293018"/>
                <a:gd name="connsiteX73" fmla="*/ 616744 w 1309687"/>
                <a:gd name="connsiteY73" fmla="*/ 802481 h 1293018"/>
                <a:gd name="connsiteX74" fmla="*/ 628650 w 1309687"/>
                <a:gd name="connsiteY74" fmla="*/ 752475 h 1293018"/>
                <a:gd name="connsiteX75" fmla="*/ 678656 w 1309687"/>
                <a:gd name="connsiteY75" fmla="*/ 661987 h 1293018"/>
                <a:gd name="connsiteX76" fmla="*/ 776287 w 1309687"/>
                <a:gd name="connsiteY76" fmla="*/ 473868 h 1293018"/>
                <a:gd name="connsiteX77" fmla="*/ 838200 w 1309687"/>
                <a:gd name="connsiteY77" fmla="*/ 340518 h 1293018"/>
                <a:gd name="connsiteX78" fmla="*/ 842962 w 1309687"/>
                <a:gd name="connsiteY78" fmla="*/ 316706 h 1293018"/>
                <a:gd name="connsiteX79" fmla="*/ 833437 w 1309687"/>
                <a:gd name="connsiteY79" fmla="*/ 290512 h 1293018"/>
                <a:gd name="connsiteX80" fmla="*/ 812006 w 1309687"/>
                <a:gd name="connsiteY80" fmla="*/ 273843 h 1293018"/>
                <a:gd name="connsiteX81" fmla="*/ 788194 w 1309687"/>
                <a:gd name="connsiteY81" fmla="*/ 269081 h 1293018"/>
                <a:gd name="connsiteX82" fmla="*/ 757237 w 1309687"/>
                <a:gd name="connsiteY82" fmla="*/ 273843 h 1293018"/>
                <a:gd name="connsiteX83" fmla="*/ 654844 w 1309687"/>
                <a:gd name="connsiteY83" fmla="*/ 323850 h 129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09687" h="1293018">
                  <a:moveTo>
                    <a:pt x="654844" y="323850"/>
                  </a:moveTo>
                  <a:lnTo>
                    <a:pt x="492919" y="404812"/>
                  </a:lnTo>
                  <a:lnTo>
                    <a:pt x="440531" y="435768"/>
                  </a:lnTo>
                  <a:lnTo>
                    <a:pt x="350044" y="502443"/>
                  </a:lnTo>
                  <a:lnTo>
                    <a:pt x="309562" y="538162"/>
                  </a:lnTo>
                  <a:lnTo>
                    <a:pt x="283369" y="533400"/>
                  </a:lnTo>
                  <a:lnTo>
                    <a:pt x="233362" y="514350"/>
                  </a:lnTo>
                  <a:lnTo>
                    <a:pt x="192881" y="490537"/>
                  </a:lnTo>
                  <a:lnTo>
                    <a:pt x="159544" y="464343"/>
                  </a:lnTo>
                  <a:lnTo>
                    <a:pt x="135731" y="440531"/>
                  </a:lnTo>
                  <a:lnTo>
                    <a:pt x="109537" y="409575"/>
                  </a:lnTo>
                  <a:lnTo>
                    <a:pt x="83344" y="373856"/>
                  </a:lnTo>
                  <a:lnTo>
                    <a:pt x="57150" y="333375"/>
                  </a:lnTo>
                  <a:lnTo>
                    <a:pt x="28575" y="283368"/>
                  </a:lnTo>
                  <a:lnTo>
                    <a:pt x="11906" y="247650"/>
                  </a:lnTo>
                  <a:lnTo>
                    <a:pt x="0" y="216693"/>
                  </a:lnTo>
                  <a:lnTo>
                    <a:pt x="0" y="200025"/>
                  </a:lnTo>
                  <a:lnTo>
                    <a:pt x="4762" y="188118"/>
                  </a:lnTo>
                  <a:lnTo>
                    <a:pt x="19050" y="183356"/>
                  </a:lnTo>
                  <a:lnTo>
                    <a:pt x="42862" y="188118"/>
                  </a:lnTo>
                  <a:lnTo>
                    <a:pt x="59531" y="200025"/>
                  </a:lnTo>
                  <a:lnTo>
                    <a:pt x="100012" y="240506"/>
                  </a:lnTo>
                  <a:lnTo>
                    <a:pt x="130969" y="266700"/>
                  </a:lnTo>
                  <a:lnTo>
                    <a:pt x="166687" y="288131"/>
                  </a:lnTo>
                  <a:lnTo>
                    <a:pt x="190500" y="300037"/>
                  </a:lnTo>
                  <a:lnTo>
                    <a:pt x="221456" y="311943"/>
                  </a:lnTo>
                  <a:lnTo>
                    <a:pt x="259556" y="319087"/>
                  </a:lnTo>
                  <a:lnTo>
                    <a:pt x="304800" y="316706"/>
                  </a:lnTo>
                  <a:lnTo>
                    <a:pt x="357187" y="300037"/>
                  </a:lnTo>
                  <a:lnTo>
                    <a:pt x="583406" y="202406"/>
                  </a:lnTo>
                  <a:lnTo>
                    <a:pt x="809625" y="95250"/>
                  </a:lnTo>
                  <a:lnTo>
                    <a:pt x="947737" y="0"/>
                  </a:lnTo>
                  <a:lnTo>
                    <a:pt x="959644" y="0"/>
                  </a:lnTo>
                  <a:lnTo>
                    <a:pt x="1007269" y="19050"/>
                  </a:lnTo>
                  <a:lnTo>
                    <a:pt x="1078706" y="52387"/>
                  </a:lnTo>
                  <a:lnTo>
                    <a:pt x="1162050" y="100012"/>
                  </a:lnTo>
                  <a:lnTo>
                    <a:pt x="1219200" y="135731"/>
                  </a:lnTo>
                  <a:lnTo>
                    <a:pt x="1238250" y="145256"/>
                  </a:lnTo>
                  <a:lnTo>
                    <a:pt x="1243012" y="154781"/>
                  </a:lnTo>
                  <a:lnTo>
                    <a:pt x="1235869" y="173831"/>
                  </a:lnTo>
                  <a:lnTo>
                    <a:pt x="1221581" y="192881"/>
                  </a:lnTo>
                  <a:lnTo>
                    <a:pt x="1152525" y="245268"/>
                  </a:lnTo>
                  <a:lnTo>
                    <a:pt x="1000125" y="447675"/>
                  </a:lnTo>
                  <a:lnTo>
                    <a:pt x="773906" y="735806"/>
                  </a:lnTo>
                  <a:lnTo>
                    <a:pt x="759619" y="757237"/>
                  </a:lnTo>
                  <a:lnTo>
                    <a:pt x="757237" y="771525"/>
                  </a:lnTo>
                  <a:lnTo>
                    <a:pt x="757237" y="788193"/>
                  </a:lnTo>
                  <a:lnTo>
                    <a:pt x="766762" y="807243"/>
                  </a:lnTo>
                  <a:lnTo>
                    <a:pt x="788194" y="823912"/>
                  </a:lnTo>
                  <a:lnTo>
                    <a:pt x="840581" y="840581"/>
                  </a:lnTo>
                  <a:lnTo>
                    <a:pt x="897731" y="859631"/>
                  </a:lnTo>
                  <a:lnTo>
                    <a:pt x="945356" y="881062"/>
                  </a:lnTo>
                  <a:lnTo>
                    <a:pt x="1014412" y="919162"/>
                  </a:lnTo>
                  <a:lnTo>
                    <a:pt x="1095375" y="971550"/>
                  </a:lnTo>
                  <a:lnTo>
                    <a:pt x="1159669" y="1021556"/>
                  </a:lnTo>
                  <a:lnTo>
                    <a:pt x="1221581" y="1076325"/>
                  </a:lnTo>
                  <a:lnTo>
                    <a:pt x="1259681" y="1112043"/>
                  </a:lnTo>
                  <a:lnTo>
                    <a:pt x="1285875" y="1145381"/>
                  </a:lnTo>
                  <a:lnTo>
                    <a:pt x="1302544" y="1171575"/>
                  </a:lnTo>
                  <a:lnTo>
                    <a:pt x="1309687" y="1197768"/>
                  </a:lnTo>
                  <a:lnTo>
                    <a:pt x="1307306" y="1231106"/>
                  </a:lnTo>
                  <a:lnTo>
                    <a:pt x="1288256" y="1254918"/>
                  </a:lnTo>
                  <a:lnTo>
                    <a:pt x="1259681" y="1269206"/>
                  </a:lnTo>
                  <a:lnTo>
                    <a:pt x="1143000" y="1293018"/>
                  </a:lnTo>
                  <a:lnTo>
                    <a:pt x="864394" y="1059656"/>
                  </a:lnTo>
                  <a:lnTo>
                    <a:pt x="842962" y="1033462"/>
                  </a:lnTo>
                  <a:lnTo>
                    <a:pt x="802481" y="997743"/>
                  </a:lnTo>
                  <a:lnTo>
                    <a:pt x="759619" y="964406"/>
                  </a:lnTo>
                  <a:lnTo>
                    <a:pt x="700087" y="928687"/>
                  </a:lnTo>
                  <a:lnTo>
                    <a:pt x="659606" y="907256"/>
                  </a:lnTo>
                  <a:lnTo>
                    <a:pt x="635794" y="888206"/>
                  </a:lnTo>
                  <a:lnTo>
                    <a:pt x="621506" y="864393"/>
                  </a:lnTo>
                  <a:lnTo>
                    <a:pt x="614362" y="833437"/>
                  </a:lnTo>
                  <a:lnTo>
                    <a:pt x="616744" y="802481"/>
                  </a:lnTo>
                  <a:lnTo>
                    <a:pt x="628650" y="752475"/>
                  </a:lnTo>
                  <a:lnTo>
                    <a:pt x="678656" y="661987"/>
                  </a:lnTo>
                  <a:lnTo>
                    <a:pt x="776287" y="473868"/>
                  </a:lnTo>
                  <a:lnTo>
                    <a:pt x="838200" y="340518"/>
                  </a:lnTo>
                  <a:lnTo>
                    <a:pt x="842962" y="316706"/>
                  </a:lnTo>
                  <a:lnTo>
                    <a:pt x="833437" y="290512"/>
                  </a:lnTo>
                  <a:lnTo>
                    <a:pt x="812006" y="273843"/>
                  </a:lnTo>
                  <a:lnTo>
                    <a:pt x="788194" y="269081"/>
                  </a:lnTo>
                  <a:lnTo>
                    <a:pt x="757237" y="273843"/>
                  </a:lnTo>
                  <a:lnTo>
                    <a:pt x="65484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C106AEE1-95E2-4332-806B-407D3FB3215F}"/>
                </a:ext>
              </a:extLst>
            </p:cNvPr>
            <p:cNvSpPr/>
            <p:nvPr/>
          </p:nvSpPr>
          <p:spPr>
            <a:xfrm>
              <a:off x="3954463" y="4478339"/>
              <a:ext cx="1103312" cy="750887"/>
            </a:xfrm>
            <a:custGeom>
              <a:avLst/>
              <a:gdLst>
                <a:gd name="connsiteX0" fmla="*/ 626269 w 1102519"/>
                <a:gd name="connsiteY0" fmla="*/ 466725 h 750094"/>
                <a:gd name="connsiteX1" fmla="*/ 435769 w 1102519"/>
                <a:gd name="connsiteY1" fmla="*/ 573882 h 750094"/>
                <a:gd name="connsiteX2" fmla="*/ 333375 w 1102519"/>
                <a:gd name="connsiteY2" fmla="*/ 640557 h 750094"/>
                <a:gd name="connsiteX3" fmla="*/ 297657 w 1102519"/>
                <a:gd name="connsiteY3" fmla="*/ 671513 h 750094"/>
                <a:gd name="connsiteX4" fmla="*/ 247650 w 1102519"/>
                <a:gd name="connsiteY4" fmla="*/ 750094 h 750094"/>
                <a:gd name="connsiteX5" fmla="*/ 0 w 1102519"/>
                <a:gd name="connsiteY5" fmla="*/ 719138 h 750094"/>
                <a:gd name="connsiteX6" fmla="*/ 4763 w 1102519"/>
                <a:gd name="connsiteY6" fmla="*/ 688182 h 750094"/>
                <a:gd name="connsiteX7" fmla="*/ 21432 w 1102519"/>
                <a:gd name="connsiteY7" fmla="*/ 666750 h 750094"/>
                <a:gd name="connsiteX8" fmla="*/ 121444 w 1102519"/>
                <a:gd name="connsiteY8" fmla="*/ 626269 h 750094"/>
                <a:gd name="connsiteX9" fmla="*/ 266700 w 1102519"/>
                <a:gd name="connsiteY9" fmla="*/ 561975 h 750094"/>
                <a:gd name="connsiteX10" fmla="*/ 385763 w 1102519"/>
                <a:gd name="connsiteY10" fmla="*/ 481013 h 750094"/>
                <a:gd name="connsiteX11" fmla="*/ 540544 w 1102519"/>
                <a:gd name="connsiteY11" fmla="*/ 364332 h 750094"/>
                <a:gd name="connsiteX12" fmla="*/ 690563 w 1102519"/>
                <a:gd name="connsiteY12" fmla="*/ 233363 h 750094"/>
                <a:gd name="connsiteX13" fmla="*/ 773907 w 1102519"/>
                <a:gd name="connsiteY13" fmla="*/ 154782 h 750094"/>
                <a:gd name="connsiteX14" fmla="*/ 790575 w 1102519"/>
                <a:gd name="connsiteY14" fmla="*/ 123825 h 750094"/>
                <a:gd name="connsiteX15" fmla="*/ 790575 w 1102519"/>
                <a:gd name="connsiteY15" fmla="*/ 102394 h 750094"/>
                <a:gd name="connsiteX16" fmla="*/ 788194 w 1102519"/>
                <a:gd name="connsiteY16" fmla="*/ 76200 h 750094"/>
                <a:gd name="connsiteX17" fmla="*/ 752475 w 1102519"/>
                <a:gd name="connsiteY17" fmla="*/ 0 h 750094"/>
                <a:gd name="connsiteX18" fmla="*/ 1102519 w 1102519"/>
                <a:gd name="connsiteY18" fmla="*/ 245269 h 750094"/>
                <a:gd name="connsiteX19" fmla="*/ 1052513 w 1102519"/>
                <a:gd name="connsiteY19" fmla="*/ 283369 h 750094"/>
                <a:gd name="connsiteX20" fmla="*/ 873919 w 1102519"/>
                <a:gd name="connsiteY20" fmla="*/ 316707 h 750094"/>
                <a:gd name="connsiteX21" fmla="*/ 626269 w 1102519"/>
                <a:gd name="connsiteY21" fmla="*/ 466725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2519" h="750094">
                  <a:moveTo>
                    <a:pt x="626269" y="466725"/>
                  </a:moveTo>
                  <a:lnTo>
                    <a:pt x="435769" y="573882"/>
                  </a:lnTo>
                  <a:lnTo>
                    <a:pt x="333375" y="640557"/>
                  </a:lnTo>
                  <a:lnTo>
                    <a:pt x="297657" y="671513"/>
                  </a:lnTo>
                  <a:lnTo>
                    <a:pt x="247650" y="750094"/>
                  </a:lnTo>
                  <a:lnTo>
                    <a:pt x="0" y="719138"/>
                  </a:lnTo>
                  <a:lnTo>
                    <a:pt x="4763" y="688182"/>
                  </a:lnTo>
                  <a:lnTo>
                    <a:pt x="21432" y="666750"/>
                  </a:lnTo>
                  <a:lnTo>
                    <a:pt x="121444" y="626269"/>
                  </a:lnTo>
                  <a:lnTo>
                    <a:pt x="266700" y="561975"/>
                  </a:lnTo>
                  <a:lnTo>
                    <a:pt x="385763" y="481013"/>
                  </a:lnTo>
                  <a:lnTo>
                    <a:pt x="540544" y="364332"/>
                  </a:lnTo>
                  <a:lnTo>
                    <a:pt x="690563" y="233363"/>
                  </a:lnTo>
                  <a:lnTo>
                    <a:pt x="773907" y="154782"/>
                  </a:lnTo>
                  <a:lnTo>
                    <a:pt x="790575" y="123825"/>
                  </a:lnTo>
                  <a:lnTo>
                    <a:pt x="790575" y="102394"/>
                  </a:lnTo>
                  <a:lnTo>
                    <a:pt x="788194" y="76200"/>
                  </a:lnTo>
                  <a:lnTo>
                    <a:pt x="752475" y="0"/>
                  </a:lnTo>
                  <a:lnTo>
                    <a:pt x="1102519" y="245269"/>
                  </a:lnTo>
                  <a:lnTo>
                    <a:pt x="1052513" y="283369"/>
                  </a:lnTo>
                  <a:lnTo>
                    <a:pt x="873919" y="316707"/>
                  </a:lnTo>
                  <a:lnTo>
                    <a:pt x="62626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F9BC4F3C-2915-4563-B191-57353CDECA04}"/>
                </a:ext>
              </a:extLst>
            </p:cNvPr>
            <p:cNvSpPr/>
            <p:nvPr/>
          </p:nvSpPr>
          <p:spPr>
            <a:xfrm>
              <a:off x="3943350" y="5146675"/>
              <a:ext cx="4427538" cy="831850"/>
            </a:xfrm>
            <a:custGeom>
              <a:avLst/>
              <a:gdLst>
                <a:gd name="connsiteX0" fmla="*/ 2350132 w 4427185"/>
                <a:gd name="connsiteY0" fmla="*/ 517195 h 831649"/>
                <a:gd name="connsiteX1" fmla="*/ 1944651 w 4427185"/>
                <a:gd name="connsiteY1" fmla="*/ 405481 h 831649"/>
                <a:gd name="connsiteX2" fmla="*/ 1646747 w 4427185"/>
                <a:gd name="connsiteY2" fmla="*/ 310317 h 831649"/>
                <a:gd name="connsiteX3" fmla="*/ 1448145 w 4427185"/>
                <a:gd name="connsiteY3" fmla="*/ 248254 h 831649"/>
                <a:gd name="connsiteX4" fmla="*/ 1299193 w 4427185"/>
                <a:gd name="connsiteY4" fmla="*/ 206878 h 831649"/>
                <a:gd name="connsiteX5" fmla="*/ 1199891 w 4427185"/>
                <a:gd name="connsiteY5" fmla="*/ 186190 h 831649"/>
                <a:gd name="connsiteX6" fmla="*/ 1050939 w 4427185"/>
                <a:gd name="connsiteY6" fmla="*/ 169640 h 831649"/>
                <a:gd name="connsiteX7" fmla="*/ 819236 w 4427185"/>
                <a:gd name="connsiteY7" fmla="*/ 161365 h 831649"/>
                <a:gd name="connsiteX8" fmla="*/ 550295 w 4427185"/>
                <a:gd name="connsiteY8" fmla="*/ 153090 h 831649"/>
                <a:gd name="connsiteX9" fmla="*/ 479956 w 4427185"/>
                <a:gd name="connsiteY9" fmla="*/ 161365 h 831649"/>
                <a:gd name="connsiteX10" fmla="*/ 372380 w 4427185"/>
                <a:gd name="connsiteY10" fmla="*/ 186190 h 831649"/>
                <a:gd name="connsiteX11" fmla="*/ 256528 w 4427185"/>
                <a:gd name="connsiteY11" fmla="*/ 223428 h 831649"/>
                <a:gd name="connsiteX12" fmla="*/ 173777 w 4427185"/>
                <a:gd name="connsiteY12" fmla="*/ 264804 h 831649"/>
                <a:gd name="connsiteX13" fmla="*/ 124126 w 4427185"/>
                <a:gd name="connsiteY13" fmla="*/ 293767 h 831649"/>
                <a:gd name="connsiteX14" fmla="*/ 99301 w 4427185"/>
                <a:gd name="connsiteY14" fmla="*/ 285492 h 831649"/>
                <a:gd name="connsiteX15" fmla="*/ 53788 w 4427185"/>
                <a:gd name="connsiteY15" fmla="*/ 231704 h 831649"/>
                <a:gd name="connsiteX16" fmla="*/ 20688 w 4427185"/>
                <a:gd name="connsiteY16" fmla="*/ 186190 h 831649"/>
                <a:gd name="connsiteX17" fmla="*/ 0 w 4427185"/>
                <a:gd name="connsiteY17" fmla="*/ 132402 h 831649"/>
                <a:gd name="connsiteX18" fmla="*/ 0 w 4427185"/>
                <a:gd name="connsiteY18" fmla="*/ 82751 h 831649"/>
                <a:gd name="connsiteX19" fmla="*/ 16550 w 4427185"/>
                <a:gd name="connsiteY19" fmla="*/ 20688 h 831649"/>
                <a:gd name="connsiteX20" fmla="*/ 161364 w 4427185"/>
                <a:gd name="connsiteY20" fmla="*/ 4138 h 831649"/>
                <a:gd name="connsiteX21" fmla="*/ 256528 w 4427185"/>
                <a:gd name="connsiteY21" fmla="*/ 33101 h 831649"/>
                <a:gd name="connsiteX22" fmla="*/ 293766 w 4427185"/>
                <a:gd name="connsiteY22" fmla="*/ 37238 h 831649"/>
                <a:gd name="connsiteX23" fmla="*/ 500644 w 4427185"/>
                <a:gd name="connsiteY23" fmla="*/ 12413 h 831649"/>
                <a:gd name="connsiteX24" fmla="*/ 662009 w 4427185"/>
                <a:gd name="connsiteY24" fmla="*/ 0 h 831649"/>
                <a:gd name="connsiteX25" fmla="*/ 873024 w 4427185"/>
                <a:gd name="connsiteY25" fmla="*/ 20688 h 831649"/>
                <a:gd name="connsiteX26" fmla="*/ 1092315 w 4427185"/>
                <a:gd name="connsiteY26" fmla="*/ 45513 h 831649"/>
                <a:gd name="connsiteX27" fmla="*/ 1324018 w 4427185"/>
                <a:gd name="connsiteY27" fmla="*/ 82751 h 831649"/>
                <a:gd name="connsiteX28" fmla="*/ 1489520 w 4427185"/>
                <a:gd name="connsiteY28" fmla="*/ 115852 h 831649"/>
                <a:gd name="connsiteX29" fmla="*/ 1721223 w 4427185"/>
                <a:gd name="connsiteY29" fmla="*/ 173778 h 831649"/>
                <a:gd name="connsiteX30" fmla="*/ 1853625 w 4427185"/>
                <a:gd name="connsiteY30" fmla="*/ 211016 h 831649"/>
                <a:gd name="connsiteX31" fmla="*/ 2106016 w 4427185"/>
                <a:gd name="connsiteY31" fmla="*/ 273079 h 831649"/>
                <a:gd name="connsiteX32" fmla="*/ 2304619 w 4427185"/>
                <a:gd name="connsiteY32" fmla="*/ 318592 h 831649"/>
                <a:gd name="connsiteX33" fmla="*/ 2494946 w 4427185"/>
                <a:gd name="connsiteY33" fmla="*/ 364105 h 831649"/>
                <a:gd name="connsiteX34" fmla="*/ 2759750 w 4427185"/>
                <a:gd name="connsiteY34" fmla="*/ 413756 h 831649"/>
                <a:gd name="connsiteX35" fmla="*/ 2974903 w 4427185"/>
                <a:gd name="connsiteY35" fmla="*/ 450994 h 831649"/>
                <a:gd name="connsiteX36" fmla="*/ 3123855 w 4427185"/>
                <a:gd name="connsiteY36" fmla="*/ 471682 h 831649"/>
                <a:gd name="connsiteX37" fmla="*/ 3430034 w 4427185"/>
                <a:gd name="connsiteY37" fmla="*/ 496507 h 831649"/>
                <a:gd name="connsiteX38" fmla="*/ 3806552 w 4427185"/>
                <a:gd name="connsiteY38" fmla="*/ 508920 h 831649"/>
                <a:gd name="connsiteX39" fmla="*/ 4195482 w 4427185"/>
                <a:gd name="connsiteY39" fmla="*/ 513057 h 831649"/>
                <a:gd name="connsiteX40" fmla="*/ 4377535 w 4427185"/>
                <a:gd name="connsiteY40" fmla="*/ 517195 h 831649"/>
                <a:gd name="connsiteX41" fmla="*/ 4402360 w 4427185"/>
                <a:gd name="connsiteY41" fmla="*/ 517195 h 831649"/>
                <a:gd name="connsiteX42" fmla="*/ 4418910 w 4427185"/>
                <a:gd name="connsiteY42" fmla="*/ 521332 h 831649"/>
                <a:gd name="connsiteX43" fmla="*/ 4427185 w 4427185"/>
                <a:gd name="connsiteY43" fmla="*/ 529608 h 831649"/>
                <a:gd name="connsiteX44" fmla="*/ 4427185 w 4427185"/>
                <a:gd name="connsiteY44" fmla="*/ 550295 h 831649"/>
                <a:gd name="connsiteX45" fmla="*/ 4406498 w 4427185"/>
                <a:gd name="connsiteY45" fmla="*/ 579258 h 831649"/>
                <a:gd name="connsiteX46" fmla="*/ 4253408 w 4427185"/>
                <a:gd name="connsiteY46" fmla="*/ 624771 h 831649"/>
                <a:gd name="connsiteX47" fmla="*/ 3934816 w 4427185"/>
                <a:gd name="connsiteY47" fmla="*/ 715798 h 831649"/>
                <a:gd name="connsiteX48" fmla="*/ 3773451 w 4427185"/>
                <a:gd name="connsiteY48" fmla="*/ 761311 h 831649"/>
                <a:gd name="connsiteX49" fmla="*/ 3670012 w 4427185"/>
                <a:gd name="connsiteY49" fmla="*/ 794411 h 831649"/>
                <a:gd name="connsiteX50" fmla="*/ 3620362 w 4427185"/>
                <a:gd name="connsiteY50" fmla="*/ 815099 h 831649"/>
                <a:gd name="connsiteX51" fmla="*/ 3578986 w 4427185"/>
                <a:gd name="connsiteY51" fmla="*/ 827512 h 831649"/>
                <a:gd name="connsiteX52" fmla="*/ 3516923 w 4427185"/>
                <a:gd name="connsiteY52" fmla="*/ 831649 h 831649"/>
                <a:gd name="connsiteX53" fmla="*/ 3417622 w 4427185"/>
                <a:gd name="connsiteY53" fmla="*/ 806824 h 831649"/>
                <a:gd name="connsiteX54" fmla="*/ 3036966 w 4427185"/>
                <a:gd name="connsiteY54" fmla="*/ 703385 h 831649"/>
                <a:gd name="connsiteX55" fmla="*/ 2350132 w 4427185"/>
                <a:gd name="connsiteY55" fmla="*/ 517195 h 83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7185" h="831649">
                  <a:moveTo>
                    <a:pt x="2350132" y="517195"/>
                  </a:moveTo>
                  <a:lnTo>
                    <a:pt x="1944651" y="405481"/>
                  </a:lnTo>
                  <a:lnTo>
                    <a:pt x="1646747" y="310317"/>
                  </a:lnTo>
                  <a:lnTo>
                    <a:pt x="1448145" y="248254"/>
                  </a:lnTo>
                  <a:lnTo>
                    <a:pt x="1299193" y="206878"/>
                  </a:lnTo>
                  <a:lnTo>
                    <a:pt x="1199891" y="186190"/>
                  </a:lnTo>
                  <a:lnTo>
                    <a:pt x="1050939" y="169640"/>
                  </a:lnTo>
                  <a:lnTo>
                    <a:pt x="819236" y="161365"/>
                  </a:lnTo>
                  <a:lnTo>
                    <a:pt x="550295" y="153090"/>
                  </a:lnTo>
                  <a:lnTo>
                    <a:pt x="479956" y="161365"/>
                  </a:lnTo>
                  <a:lnTo>
                    <a:pt x="372380" y="186190"/>
                  </a:lnTo>
                  <a:lnTo>
                    <a:pt x="256528" y="223428"/>
                  </a:lnTo>
                  <a:lnTo>
                    <a:pt x="173777" y="264804"/>
                  </a:lnTo>
                  <a:lnTo>
                    <a:pt x="124126" y="293767"/>
                  </a:lnTo>
                  <a:lnTo>
                    <a:pt x="99301" y="285492"/>
                  </a:lnTo>
                  <a:lnTo>
                    <a:pt x="53788" y="231704"/>
                  </a:lnTo>
                  <a:lnTo>
                    <a:pt x="20688" y="186190"/>
                  </a:lnTo>
                  <a:lnTo>
                    <a:pt x="0" y="132402"/>
                  </a:lnTo>
                  <a:lnTo>
                    <a:pt x="0" y="82751"/>
                  </a:lnTo>
                  <a:lnTo>
                    <a:pt x="16550" y="20688"/>
                  </a:lnTo>
                  <a:lnTo>
                    <a:pt x="161364" y="4138"/>
                  </a:lnTo>
                  <a:lnTo>
                    <a:pt x="256528" y="33101"/>
                  </a:lnTo>
                  <a:lnTo>
                    <a:pt x="293766" y="37238"/>
                  </a:lnTo>
                  <a:lnTo>
                    <a:pt x="500644" y="12413"/>
                  </a:lnTo>
                  <a:lnTo>
                    <a:pt x="662009" y="0"/>
                  </a:lnTo>
                  <a:lnTo>
                    <a:pt x="873024" y="20688"/>
                  </a:lnTo>
                  <a:lnTo>
                    <a:pt x="1092315" y="45513"/>
                  </a:lnTo>
                  <a:lnTo>
                    <a:pt x="1324018" y="82751"/>
                  </a:lnTo>
                  <a:lnTo>
                    <a:pt x="1489520" y="115852"/>
                  </a:lnTo>
                  <a:lnTo>
                    <a:pt x="1721223" y="173778"/>
                  </a:lnTo>
                  <a:lnTo>
                    <a:pt x="1853625" y="211016"/>
                  </a:lnTo>
                  <a:lnTo>
                    <a:pt x="2106016" y="273079"/>
                  </a:lnTo>
                  <a:lnTo>
                    <a:pt x="2304619" y="318592"/>
                  </a:lnTo>
                  <a:lnTo>
                    <a:pt x="2494946" y="364105"/>
                  </a:lnTo>
                  <a:lnTo>
                    <a:pt x="2759750" y="413756"/>
                  </a:lnTo>
                  <a:lnTo>
                    <a:pt x="2974903" y="450994"/>
                  </a:lnTo>
                  <a:lnTo>
                    <a:pt x="3123855" y="471682"/>
                  </a:lnTo>
                  <a:lnTo>
                    <a:pt x="3430034" y="496507"/>
                  </a:lnTo>
                  <a:lnTo>
                    <a:pt x="3806552" y="508920"/>
                  </a:lnTo>
                  <a:lnTo>
                    <a:pt x="4195482" y="513057"/>
                  </a:lnTo>
                  <a:lnTo>
                    <a:pt x="4377535" y="517195"/>
                  </a:lnTo>
                  <a:lnTo>
                    <a:pt x="4402360" y="517195"/>
                  </a:lnTo>
                  <a:lnTo>
                    <a:pt x="4418910" y="521332"/>
                  </a:lnTo>
                  <a:lnTo>
                    <a:pt x="4427185" y="529608"/>
                  </a:lnTo>
                  <a:lnTo>
                    <a:pt x="4427185" y="550295"/>
                  </a:lnTo>
                  <a:lnTo>
                    <a:pt x="4406498" y="579258"/>
                  </a:lnTo>
                  <a:lnTo>
                    <a:pt x="4253408" y="624771"/>
                  </a:lnTo>
                  <a:lnTo>
                    <a:pt x="3934816" y="715798"/>
                  </a:lnTo>
                  <a:lnTo>
                    <a:pt x="3773451" y="761311"/>
                  </a:lnTo>
                  <a:lnTo>
                    <a:pt x="3670012" y="794411"/>
                  </a:lnTo>
                  <a:lnTo>
                    <a:pt x="3620362" y="815099"/>
                  </a:lnTo>
                  <a:lnTo>
                    <a:pt x="3578986" y="827512"/>
                  </a:lnTo>
                  <a:lnTo>
                    <a:pt x="3516923" y="831649"/>
                  </a:lnTo>
                  <a:lnTo>
                    <a:pt x="3417622" y="806824"/>
                  </a:lnTo>
                  <a:lnTo>
                    <a:pt x="3036966" y="703385"/>
                  </a:lnTo>
                  <a:lnTo>
                    <a:pt x="2350132" y="517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10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4" grpId="0" animBg="1"/>
      <p:bldP spid="20" grpId="0" animBg="1"/>
      <p:bldP spid="22" grpId="0" animBg="1"/>
      <p:bldP spid="9" grpId="0" animBg="1"/>
      <p:bldP spid="24" grpId="0" animBg="1"/>
      <p:bldP spid="11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4DEAC1A9-8C90-40DE-8E20-F885B62E77D3}"/>
              </a:ext>
            </a:extLst>
          </p:cNvPr>
          <p:cNvGrpSpPr/>
          <p:nvPr/>
        </p:nvGrpSpPr>
        <p:grpSpPr>
          <a:xfrm>
            <a:off x="3865564" y="1506538"/>
            <a:ext cx="4505324" cy="4471987"/>
            <a:chOff x="3865564" y="1506538"/>
            <a:chExt cx="4505324" cy="4471987"/>
          </a:xfrm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AFE91FF-C6E5-4EA9-B260-D2885A9547BC}"/>
                </a:ext>
              </a:extLst>
            </p:cNvPr>
            <p:cNvSpPr/>
            <p:nvPr/>
          </p:nvSpPr>
          <p:spPr>
            <a:xfrm>
              <a:off x="4160840" y="1814514"/>
              <a:ext cx="901700" cy="619125"/>
            </a:xfrm>
            <a:custGeom>
              <a:avLst/>
              <a:gdLst>
                <a:gd name="connsiteX0" fmla="*/ 371475 w 902494"/>
                <a:gd name="connsiteY0" fmla="*/ 509587 h 619125"/>
                <a:gd name="connsiteX1" fmla="*/ 309562 w 902494"/>
                <a:gd name="connsiteY1" fmla="*/ 464343 h 619125"/>
                <a:gd name="connsiteX2" fmla="*/ 271462 w 902494"/>
                <a:gd name="connsiteY2" fmla="*/ 431006 h 619125"/>
                <a:gd name="connsiteX3" fmla="*/ 228600 w 902494"/>
                <a:gd name="connsiteY3" fmla="*/ 383381 h 619125"/>
                <a:gd name="connsiteX4" fmla="*/ 185737 w 902494"/>
                <a:gd name="connsiteY4" fmla="*/ 335756 h 619125"/>
                <a:gd name="connsiteX5" fmla="*/ 140494 w 902494"/>
                <a:gd name="connsiteY5" fmla="*/ 278606 h 619125"/>
                <a:gd name="connsiteX6" fmla="*/ 88106 w 902494"/>
                <a:gd name="connsiteY6" fmla="*/ 204787 h 619125"/>
                <a:gd name="connsiteX7" fmla="*/ 45244 w 902494"/>
                <a:gd name="connsiteY7" fmla="*/ 138112 h 619125"/>
                <a:gd name="connsiteX8" fmla="*/ 14287 w 902494"/>
                <a:gd name="connsiteY8" fmla="*/ 90487 h 619125"/>
                <a:gd name="connsiteX9" fmla="*/ 4762 w 902494"/>
                <a:gd name="connsiteY9" fmla="*/ 69056 h 619125"/>
                <a:gd name="connsiteX10" fmla="*/ 0 w 902494"/>
                <a:gd name="connsiteY10" fmla="*/ 33337 h 619125"/>
                <a:gd name="connsiteX11" fmla="*/ 2381 w 902494"/>
                <a:gd name="connsiteY11" fmla="*/ 19050 h 619125"/>
                <a:gd name="connsiteX12" fmla="*/ 7144 w 902494"/>
                <a:gd name="connsiteY12" fmla="*/ 4762 h 619125"/>
                <a:gd name="connsiteX13" fmla="*/ 16669 w 902494"/>
                <a:gd name="connsiteY13" fmla="*/ 0 h 619125"/>
                <a:gd name="connsiteX14" fmla="*/ 35719 w 902494"/>
                <a:gd name="connsiteY14" fmla="*/ 0 h 619125"/>
                <a:gd name="connsiteX15" fmla="*/ 61912 w 902494"/>
                <a:gd name="connsiteY15" fmla="*/ 16668 h 619125"/>
                <a:gd name="connsiteX16" fmla="*/ 111919 w 902494"/>
                <a:gd name="connsiteY16" fmla="*/ 57150 h 619125"/>
                <a:gd name="connsiteX17" fmla="*/ 161925 w 902494"/>
                <a:gd name="connsiteY17" fmla="*/ 92868 h 619125"/>
                <a:gd name="connsiteX18" fmla="*/ 221456 w 902494"/>
                <a:gd name="connsiteY18" fmla="*/ 128587 h 619125"/>
                <a:gd name="connsiteX19" fmla="*/ 288131 w 902494"/>
                <a:gd name="connsiteY19" fmla="*/ 164306 h 619125"/>
                <a:gd name="connsiteX20" fmla="*/ 352425 w 902494"/>
                <a:gd name="connsiteY20" fmla="*/ 195262 h 619125"/>
                <a:gd name="connsiteX21" fmla="*/ 426244 w 902494"/>
                <a:gd name="connsiteY21" fmla="*/ 223837 h 619125"/>
                <a:gd name="connsiteX22" fmla="*/ 519112 w 902494"/>
                <a:gd name="connsiteY22" fmla="*/ 250031 h 619125"/>
                <a:gd name="connsiteX23" fmla="*/ 611981 w 902494"/>
                <a:gd name="connsiteY23" fmla="*/ 269081 h 619125"/>
                <a:gd name="connsiteX24" fmla="*/ 659606 w 902494"/>
                <a:gd name="connsiteY24" fmla="*/ 273843 h 619125"/>
                <a:gd name="connsiteX25" fmla="*/ 673894 w 902494"/>
                <a:gd name="connsiteY25" fmla="*/ 283368 h 619125"/>
                <a:gd name="connsiteX26" fmla="*/ 778669 w 902494"/>
                <a:gd name="connsiteY26" fmla="*/ 376237 h 619125"/>
                <a:gd name="connsiteX27" fmla="*/ 852487 w 902494"/>
                <a:gd name="connsiteY27" fmla="*/ 445293 h 619125"/>
                <a:gd name="connsiteX28" fmla="*/ 881062 w 902494"/>
                <a:gd name="connsiteY28" fmla="*/ 478631 h 619125"/>
                <a:gd name="connsiteX29" fmla="*/ 895350 w 902494"/>
                <a:gd name="connsiteY29" fmla="*/ 500062 h 619125"/>
                <a:gd name="connsiteX30" fmla="*/ 902494 w 902494"/>
                <a:gd name="connsiteY30" fmla="*/ 521493 h 619125"/>
                <a:gd name="connsiteX31" fmla="*/ 902494 w 902494"/>
                <a:gd name="connsiteY31" fmla="*/ 538162 h 619125"/>
                <a:gd name="connsiteX32" fmla="*/ 895350 w 902494"/>
                <a:gd name="connsiteY32" fmla="*/ 566737 h 619125"/>
                <a:gd name="connsiteX33" fmla="*/ 866775 w 902494"/>
                <a:gd name="connsiteY33" fmla="*/ 585787 h 619125"/>
                <a:gd name="connsiteX34" fmla="*/ 819150 w 902494"/>
                <a:gd name="connsiteY34" fmla="*/ 607218 h 619125"/>
                <a:gd name="connsiteX35" fmla="*/ 776287 w 902494"/>
                <a:gd name="connsiteY35" fmla="*/ 616743 h 619125"/>
                <a:gd name="connsiteX36" fmla="*/ 704850 w 902494"/>
                <a:gd name="connsiteY36" fmla="*/ 619125 h 619125"/>
                <a:gd name="connsiteX37" fmla="*/ 650081 w 902494"/>
                <a:gd name="connsiteY37" fmla="*/ 611981 h 619125"/>
                <a:gd name="connsiteX38" fmla="*/ 607219 w 902494"/>
                <a:gd name="connsiteY38" fmla="*/ 611981 h 619125"/>
                <a:gd name="connsiteX39" fmla="*/ 538162 w 902494"/>
                <a:gd name="connsiteY39" fmla="*/ 595312 h 619125"/>
                <a:gd name="connsiteX40" fmla="*/ 469106 w 902494"/>
                <a:gd name="connsiteY40" fmla="*/ 571500 h 619125"/>
                <a:gd name="connsiteX41" fmla="*/ 371475 w 902494"/>
                <a:gd name="connsiteY41" fmla="*/ 5095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2494" h="619125">
                  <a:moveTo>
                    <a:pt x="371475" y="509587"/>
                  </a:moveTo>
                  <a:lnTo>
                    <a:pt x="309562" y="464343"/>
                  </a:lnTo>
                  <a:lnTo>
                    <a:pt x="271462" y="431006"/>
                  </a:lnTo>
                  <a:lnTo>
                    <a:pt x="228600" y="383381"/>
                  </a:lnTo>
                  <a:lnTo>
                    <a:pt x="185737" y="335756"/>
                  </a:lnTo>
                  <a:lnTo>
                    <a:pt x="140494" y="278606"/>
                  </a:lnTo>
                  <a:lnTo>
                    <a:pt x="88106" y="204787"/>
                  </a:lnTo>
                  <a:lnTo>
                    <a:pt x="45244" y="138112"/>
                  </a:lnTo>
                  <a:lnTo>
                    <a:pt x="14287" y="90487"/>
                  </a:lnTo>
                  <a:lnTo>
                    <a:pt x="4762" y="6905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7144" y="4762"/>
                  </a:lnTo>
                  <a:lnTo>
                    <a:pt x="16669" y="0"/>
                  </a:lnTo>
                  <a:lnTo>
                    <a:pt x="35719" y="0"/>
                  </a:lnTo>
                  <a:lnTo>
                    <a:pt x="61912" y="16668"/>
                  </a:lnTo>
                  <a:lnTo>
                    <a:pt x="111919" y="57150"/>
                  </a:lnTo>
                  <a:lnTo>
                    <a:pt x="161925" y="92868"/>
                  </a:lnTo>
                  <a:lnTo>
                    <a:pt x="221456" y="128587"/>
                  </a:lnTo>
                  <a:lnTo>
                    <a:pt x="288131" y="164306"/>
                  </a:lnTo>
                  <a:lnTo>
                    <a:pt x="352425" y="195262"/>
                  </a:lnTo>
                  <a:lnTo>
                    <a:pt x="426244" y="223837"/>
                  </a:lnTo>
                  <a:lnTo>
                    <a:pt x="519112" y="250031"/>
                  </a:lnTo>
                  <a:lnTo>
                    <a:pt x="611981" y="269081"/>
                  </a:lnTo>
                  <a:lnTo>
                    <a:pt x="659606" y="273843"/>
                  </a:lnTo>
                  <a:lnTo>
                    <a:pt x="673894" y="283368"/>
                  </a:lnTo>
                  <a:lnTo>
                    <a:pt x="778669" y="376237"/>
                  </a:lnTo>
                  <a:lnTo>
                    <a:pt x="852487" y="445293"/>
                  </a:lnTo>
                  <a:lnTo>
                    <a:pt x="881062" y="478631"/>
                  </a:lnTo>
                  <a:lnTo>
                    <a:pt x="895350" y="500062"/>
                  </a:lnTo>
                  <a:lnTo>
                    <a:pt x="902494" y="521493"/>
                  </a:lnTo>
                  <a:lnTo>
                    <a:pt x="902494" y="538162"/>
                  </a:lnTo>
                  <a:lnTo>
                    <a:pt x="895350" y="566737"/>
                  </a:lnTo>
                  <a:lnTo>
                    <a:pt x="866775" y="585787"/>
                  </a:lnTo>
                  <a:lnTo>
                    <a:pt x="819150" y="607218"/>
                  </a:lnTo>
                  <a:lnTo>
                    <a:pt x="776287" y="616743"/>
                  </a:lnTo>
                  <a:lnTo>
                    <a:pt x="704850" y="619125"/>
                  </a:lnTo>
                  <a:lnTo>
                    <a:pt x="650081" y="611981"/>
                  </a:lnTo>
                  <a:lnTo>
                    <a:pt x="607219" y="611981"/>
                  </a:lnTo>
                  <a:lnTo>
                    <a:pt x="538162" y="595312"/>
                  </a:lnTo>
                  <a:lnTo>
                    <a:pt x="469106" y="571500"/>
                  </a:lnTo>
                  <a:lnTo>
                    <a:pt x="371475" y="509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60346803-AF41-4DEF-99A9-946022B26CBE}"/>
                </a:ext>
              </a:extLst>
            </p:cNvPr>
            <p:cNvSpPr/>
            <p:nvPr/>
          </p:nvSpPr>
          <p:spPr>
            <a:xfrm>
              <a:off x="5600702" y="2471739"/>
              <a:ext cx="2433638" cy="511175"/>
            </a:xfrm>
            <a:custGeom>
              <a:avLst/>
              <a:gdLst>
                <a:gd name="connsiteX0" fmla="*/ 1626394 w 2433638"/>
                <a:gd name="connsiteY0" fmla="*/ 266700 h 511968"/>
                <a:gd name="connsiteX1" fmla="*/ 1307306 w 2433638"/>
                <a:gd name="connsiteY1" fmla="*/ 288131 h 511968"/>
                <a:gd name="connsiteX2" fmla="*/ 1154906 w 2433638"/>
                <a:gd name="connsiteY2" fmla="*/ 326231 h 511968"/>
                <a:gd name="connsiteX3" fmla="*/ 947738 w 2433638"/>
                <a:gd name="connsiteY3" fmla="*/ 371475 h 511968"/>
                <a:gd name="connsiteX4" fmla="*/ 757238 w 2433638"/>
                <a:gd name="connsiteY4" fmla="*/ 407193 h 511968"/>
                <a:gd name="connsiteX5" fmla="*/ 576263 w 2433638"/>
                <a:gd name="connsiteY5" fmla="*/ 440531 h 511968"/>
                <a:gd name="connsiteX6" fmla="*/ 542925 w 2433638"/>
                <a:gd name="connsiteY6" fmla="*/ 445293 h 511968"/>
                <a:gd name="connsiteX7" fmla="*/ 490538 w 2433638"/>
                <a:gd name="connsiteY7" fmla="*/ 461962 h 511968"/>
                <a:gd name="connsiteX8" fmla="*/ 419100 w 2433638"/>
                <a:gd name="connsiteY8" fmla="*/ 490537 h 511968"/>
                <a:gd name="connsiteX9" fmla="*/ 373856 w 2433638"/>
                <a:gd name="connsiteY9" fmla="*/ 511968 h 511968"/>
                <a:gd name="connsiteX10" fmla="*/ 352425 w 2433638"/>
                <a:gd name="connsiteY10" fmla="*/ 509587 h 511968"/>
                <a:gd name="connsiteX11" fmla="*/ 307181 w 2433638"/>
                <a:gd name="connsiteY11" fmla="*/ 492918 h 511968"/>
                <a:gd name="connsiteX12" fmla="*/ 226219 w 2433638"/>
                <a:gd name="connsiteY12" fmla="*/ 440531 h 511968"/>
                <a:gd name="connsiteX13" fmla="*/ 152400 w 2433638"/>
                <a:gd name="connsiteY13" fmla="*/ 376237 h 511968"/>
                <a:gd name="connsiteX14" fmla="*/ 85725 w 2433638"/>
                <a:gd name="connsiteY14" fmla="*/ 314325 h 511968"/>
                <a:gd name="connsiteX15" fmla="*/ 40481 w 2433638"/>
                <a:gd name="connsiteY15" fmla="*/ 271462 h 511968"/>
                <a:gd name="connsiteX16" fmla="*/ 23813 w 2433638"/>
                <a:gd name="connsiteY16" fmla="*/ 252412 h 511968"/>
                <a:gd name="connsiteX17" fmla="*/ 7144 w 2433638"/>
                <a:gd name="connsiteY17" fmla="*/ 221456 h 511968"/>
                <a:gd name="connsiteX18" fmla="*/ 0 w 2433638"/>
                <a:gd name="connsiteY18" fmla="*/ 192881 h 511968"/>
                <a:gd name="connsiteX19" fmla="*/ 0 w 2433638"/>
                <a:gd name="connsiteY19" fmla="*/ 176212 h 511968"/>
                <a:gd name="connsiteX20" fmla="*/ 4763 w 2433638"/>
                <a:gd name="connsiteY20" fmla="*/ 164306 h 511968"/>
                <a:gd name="connsiteX21" fmla="*/ 23813 w 2433638"/>
                <a:gd name="connsiteY21" fmla="*/ 161925 h 511968"/>
                <a:gd name="connsiteX22" fmla="*/ 54769 w 2433638"/>
                <a:gd name="connsiteY22" fmla="*/ 169068 h 511968"/>
                <a:gd name="connsiteX23" fmla="*/ 80963 w 2433638"/>
                <a:gd name="connsiteY23" fmla="*/ 183356 h 511968"/>
                <a:gd name="connsiteX24" fmla="*/ 138113 w 2433638"/>
                <a:gd name="connsiteY24" fmla="*/ 216693 h 511968"/>
                <a:gd name="connsiteX25" fmla="*/ 211931 w 2433638"/>
                <a:gd name="connsiteY25" fmla="*/ 242887 h 511968"/>
                <a:gd name="connsiteX26" fmla="*/ 285750 w 2433638"/>
                <a:gd name="connsiteY26" fmla="*/ 261937 h 511968"/>
                <a:gd name="connsiteX27" fmla="*/ 342900 w 2433638"/>
                <a:gd name="connsiteY27" fmla="*/ 269081 h 511968"/>
                <a:gd name="connsiteX28" fmla="*/ 421481 w 2433638"/>
                <a:gd name="connsiteY28" fmla="*/ 266700 h 511968"/>
                <a:gd name="connsiteX29" fmla="*/ 528638 w 2433638"/>
                <a:gd name="connsiteY29" fmla="*/ 252412 h 511968"/>
                <a:gd name="connsiteX30" fmla="*/ 859631 w 2433638"/>
                <a:gd name="connsiteY30" fmla="*/ 204787 h 511968"/>
                <a:gd name="connsiteX31" fmla="*/ 1162050 w 2433638"/>
                <a:gd name="connsiteY31" fmla="*/ 152400 h 511968"/>
                <a:gd name="connsiteX32" fmla="*/ 1309688 w 2433638"/>
                <a:gd name="connsiteY32" fmla="*/ 116681 h 511968"/>
                <a:gd name="connsiteX33" fmla="*/ 1423988 w 2433638"/>
                <a:gd name="connsiteY33" fmla="*/ 104775 h 511968"/>
                <a:gd name="connsiteX34" fmla="*/ 1612106 w 2433638"/>
                <a:gd name="connsiteY34" fmla="*/ 85725 h 511968"/>
                <a:gd name="connsiteX35" fmla="*/ 1766888 w 2433638"/>
                <a:gd name="connsiteY35" fmla="*/ 64293 h 511968"/>
                <a:gd name="connsiteX36" fmla="*/ 1874044 w 2433638"/>
                <a:gd name="connsiteY36" fmla="*/ 47625 h 511968"/>
                <a:gd name="connsiteX37" fmla="*/ 1981200 w 2433638"/>
                <a:gd name="connsiteY37" fmla="*/ 28575 h 511968"/>
                <a:gd name="connsiteX38" fmla="*/ 2097881 w 2433638"/>
                <a:gd name="connsiteY38" fmla="*/ 0 h 511968"/>
                <a:gd name="connsiteX39" fmla="*/ 2119313 w 2433638"/>
                <a:gd name="connsiteY39" fmla="*/ 0 h 511968"/>
                <a:gd name="connsiteX40" fmla="*/ 2212181 w 2433638"/>
                <a:gd name="connsiteY40" fmla="*/ 21431 h 511968"/>
                <a:gd name="connsiteX41" fmla="*/ 2300288 w 2433638"/>
                <a:gd name="connsiteY41" fmla="*/ 52387 h 511968"/>
                <a:gd name="connsiteX42" fmla="*/ 2345531 w 2433638"/>
                <a:gd name="connsiteY42" fmla="*/ 71437 h 511968"/>
                <a:gd name="connsiteX43" fmla="*/ 2393156 w 2433638"/>
                <a:gd name="connsiteY43" fmla="*/ 95250 h 511968"/>
                <a:gd name="connsiteX44" fmla="*/ 2414588 w 2433638"/>
                <a:gd name="connsiteY44" fmla="*/ 111918 h 511968"/>
                <a:gd name="connsiteX45" fmla="*/ 2426494 w 2433638"/>
                <a:gd name="connsiteY45" fmla="*/ 135731 h 511968"/>
                <a:gd name="connsiteX46" fmla="*/ 2433638 w 2433638"/>
                <a:gd name="connsiteY46" fmla="*/ 161925 h 511968"/>
                <a:gd name="connsiteX47" fmla="*/ 2428875 w 2433638"/>
                <a:gd name="connsiteY47" fmla="*/ 188118 h 511968"/>
                <a:gd name="connsiteX48" fmla="*/ 2412206 w 2433638"/>
                <a:gd name="connsiteY48" fmla="*/ 209550 h 511968"/>
                <a:gd name="connsiteX49" fmla="*/ 2374106 w 2433638"/>
                <a:gd name="connsiteY49" fmla="*/ 228600 h 511968"/>
                <a:gd name="connsiteX50" fmla="*/ 2312194 w 2433638"/>
                <a:gd name="connsiteY50" fmla="*/ 240506 h 511968"/>
                <a:gd name="connsiteX51" fmla="*/ 2124075 w 2433638"/>
                <a:gd name="connsiteY51" fmla="*/ 242887 h 511968"/>
                <a:gd name="connsiteX52" fmla="*/ 1626394 w 2433638"/>
                <a:gd name="connsiteY52" fmla="*/ 266700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33638" h="511968">
                  <a:moveTo>
                    <a:pt x="1626394" y="266700"/>
                  </a:moveTo>
                  <a:lnTo>
                    <a:pt x="1307306" y="288131"/>
                  </a:lnTo>
                  <a:lnTo>
                    <a:pt x="1154906" y="326231"/>
                  </a:lnTo>
                  <a:lnTo>
                    <a:pt x="947738" y="371475"/>
                  </a:lnTo>
                  <a:lnTo>
                    <a:pt x="757238" y="407193"/>
                  </a:lnTo>
                  <a:lnTo>
                    <a:pt x="576263" y="440531"/>
                  </a:lnTo>
                  <a:lnTo>
                    <a:pt x="542925" y="445293"/>
                  </a:lnTo>
                  <a:lnTo>
                    <a:pt x="490538" y="461962"/>
                  </a:lnTo>
                  <a:lnTo>
                    <a:pt x="419100" y="490537"/>
                  </a:lnTo>
                  <a:lnTo>
                    <a:pt x="373856" y="511968"/>
                  </a:lnTo>
                  <a:lnTo>
                    <a:pt x="352425" y="509587"/>
                  </a:lnTo>
                  <a:lnTo>
                    <a:pt x="307181" y="492918"/>
                  </a:lnTo>
                  <a:lnTo>
                    <a:pt x="226219" y="440531"/>
                  </a:lnTo>
                  <a:lnTo>
                    <a:pt x="152400" y="376237"/>
                  </a:lnTo>
                  <a:lnTo>
                    <a:pt x="85725" y="314325"/>
                  </a:lnTo>
                  <a:lnTo>
                    <a:pt x="40481" y="271462"/>
                  </a:lnTo>
                  <a:lnTo>
                    <a:pt x="23813" y="252412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6212"/>
                  </a:lnTo>
                  <a:lnTo>
                    <a:pt x="4763" y="164306"/>
                  </a:lnTo>
                  <a:lnTo>
                    <a:pt x="23813" y="161925"/>
                  </a:lnTo>
                  <a:lnTo>
                    <a:pt x="54769" y="169068"/>
                  </a:lnTo>
                  <a:lnTo>
                    <a:pt x="80963" y="183356"/>
                  </a:lnTo>
                  <a:lnTo>
                    <a:pt x="138113" y="216693"/>
                  </a:lnTo>
                  <a:lnTo>
                    <a:pt x="211931" y="242887"/>
                  </a:lnTo>
                  <a:lnTo>
                    <a:pt x="285750" y="261937"/>
                  </a:lnTo>
                  <a:lnTo>
                    <a:pt x="342900" y="269081"/>
                  </a:lnTo>
                  <a:lnTo>
                    <a:pt x="421481" y="266700"/>
                  </a:lnTo>
                  <a:lnTo>
                    <a:pt x="528638" y="252412"/>
                  </a:lnTo>
                  <a:lnTo>
                    <a:pt x="859631" y="204787"/>
                  </a:lnTo>
                  <a:lnTo>
                    <a:pt x="1162050" y="152400"/>
                  </a:lnTo>
                  <a:lnTo>
                    <a:pt x="1309688" y="116681"/>
                  </a:lnTo>
                  <a:cubicBezTo>
                    <a:pt x="1347779" y="112629"/>
                    <a:pt x="1385682" y="104775"/>
                    <a:pt x="1423988" y="104775"/>
                  </a:cubicBezTo>
                  <a:lnTo>
                    <a:pt x="1612106" y="85725"/>
                  </a:lnTo>
                  <a:lnTo>
                    <a:pt x="1766888" y="64293"/>
                  </a:lnTo>
                  <a:lnTo>
                    <a:pt x="1874044" y="47625"/>
                  </a:lnTo>
                  <a:lnTo>
                    <a:pt x="1981200" y="28575"/>
                  </a:lnTo>
                  <a:lnTo>
                    <a:pt x="2097881" y="0"/>
                  </a:lnTo>
                  <a:lnTo>
                    <a:pt x="2119313" y="0"/>
                  </a:lnTo>
                  <a:lnTo>
                    <a:pt x="2212181" y="21431"/>
                  </a:lnTo>
                  <a:lnTo>
                    <a:pt x="2300288" y="52387"/>
                  </a:lnTo>
                  <a:lnTo>
                    <a:pt x="2345531" y="71437"/>
                  </a:lnTo>
                  <a:lnTo>
                    <a:pt x="2393156" y="95250"/>
                  </a:lnTo>
                  <a:lnTo>
                    <a:pt x="2414588" y="111918"/>
                  </a:lnTo>
                  <a:lnTo>
                    <a:pt x="2426494" y="135731"/>
                  </a:lnTo>
                  <a:lnTo>
                    <a:pt x="2433638" y="161925"/>
                  </a:lnTo>
                  <a:lnTo>
                    <a:pt x="2428875" y="188118"/>
                  </a:lnTo>
                  <a:lnTo>
                    <a:pt x="2412206" y="209550"/>
                  </a:lnTo>
                  <a:lnTo>
                    <a:pt x="2374106" y="228600"/>
                  </a:lnTo>
                  <a:lnTo>
                    <a:pt x="2312194" y="240506"/>
                  </a:lnTo>
                  <a:lnTo>
                    <a:pt x="2124075" y="242887"/>
                  </a:lnTo>
                  <a:lnTo>
                    <a:pt x="162639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2EB900F2-B3D4-45FD-AB73-2D6A2D7443EF}"/>
                </a:ext>
              </a:extLst>
            </p:cNvPr>
            <p:cNvSpPr/>
            <p:nvPr/>
          </p:nvSpPr>
          <p:spPr>
            <a:xfrm>
              <a:off x="7194551" y="1639889"/>
              <a:ext cx="744538" cy="555625"/>
            </a:xfrm>
            <a:custGeom>
              <a:avLst/>
              <a:gdLst>
                <a:gd name="connsiteX0" fmla="*/ 447675 w 745332"/>
                <a:gd name="connsiteY0" fmla="*/ 390525 h 554832"/>
                <a:gd name="connsiteX1" fmla="*/ 395288 w 745332"/>
                <a:gd name="connsiteY1" fmla="*/ 323850 h 554832"/>
                <a:gd name="connsiteX2" fmla="*/ 361950 w 745332"/>
                <a:gd name="connsiteY2" fmla="*/ 285750 h 554832"/>
                <a:gd name="connsiteX3" fmla="*/ 326232 w 745332"/>
                <a:gd name="connsiteY3" fmla="*/ 247650 h 554832"/>
                <a:gd name="connsiteX4" fmla="*/ 278607 w 745332"/>
                <a:gd name="connsiteY4" fmla="*/ 209550 h 554832"/>
                <a:gd name="connsiteX5" fmla="*/ 223838 w 745332"/>
                <a:gd name="connsiteY5" fmla="*/ 169069 h 554832"/>
                <a:gd name="connsiteX6" fmla="*/ 157163 w 745332"/>
                <a:gd name="connsiteY6" fmla="*/ 130969 h 554832"/>
                <a:gd name="connsiteX7" fmla="*/ 88107 w 745332"/>
                <a:gd name="connsiteY7" fmla="*/ 97632 h 554832"/>
                <a:gd name="connsiteX8" fmla="*/ 38100 w 745332"/>
                <a:gd name="connsiteY8" fmla="*/ 78582 h 554832"/>
                <a:gd name="connsiteX9" fmla="*/ 16669 w 745332"/>
                <a:gd name="connsiteY9" fmla="*/ 66675 h 554832"/>
                <a:gd name="connsiteX10" fmla="*/ 2382 w 745332"/>
                <a:gd name="connsiteY10" fmla="*/ 52388 h 554832"/>
                <a:gd name="connsiteX11" fmla="*/ 0 w 745332"/>
                <a:gd name="connsiteY11" fmla="*/ 35719 h 554832"/>
                <a:gd name="connsiteX12" fmla="*/ 9525 w 745332"/>
                <a:gd name="connsiteY12" fmla="*/ 16669 h 554832"/>
                <a:gd name="connsiteX13" fmla="*/ 35719 w 745332"/>
                <a:gd name="connsiteY13" fmla="*/ 4763 h 554832"/>
                <a:gd name="connsiteX14" fmla="*/ 66675 w 745332"/>
                <a:gd name="connsiteY14" fmla="*/ 0 h 554832"/>
                <a:gd name="connsiteX15" fmla="*/ 161925 w 745332"/>
                <a:gd name="connsiteY15" fmla="*/ 16669 h 554832"/>
                <a:gd name="connsiteX16" fmla="*/ 159544 w 745332"/>
                <a:gd name="connsiteY16" fmla="*/ 16669 h 554832"/>
                <a:gd name="connsiteX17" fmla="*/ 278607 w 745332"/>
                <a:gd name="connsiteY17" fmla="*/ 47625 h 554832"/>
                <a:gd name="connsiteX18" fmla="*/ 347663 w 745332"/>
                <a:gd name="connsiteY18" fmla="*/ 69057 h 554832"/>
                <a:gd name="connsiteX19" fmla="*/ 428625 w 745332"/>
                <a:gd name="connsiteY19" fmla="*/ 95250 h 554832"/>
                <a:gd name="connsiteX20" fmla="*/ 535782 w 745332"/>
                <a:gd name="connsiteY20" fmla="*/ 138113 h 554832"/>
                <a:gd name="connsiteX21" fmla="*/ 635794 w 745332"/>
                <a:gd name="connsiteY21" fmla="*/ 178594 h 554832"/>
                <a:gd name="connsiteX22" fmla="*/ 654844 w 745332"/>
                <a:gd name="connsiteY22" fmla="*/ 197644 h 554832"/>
                <a:gd name="connsiteX23" fmla="*/ 688182 w 745332"/>
                <a:gd name="connsiteY23" fmla="*/ 242888 h 554832"/>
                <a:gd name="connsiteX24" fmla="*/ 709613 w 745332"/>
                <a:gd name="connsiteY24" fmla="*/ 276225 h 554832"/>
                <a:gd name="connsiteX25" fmla="*/ 728663 w 745332"/>
                <a:gd name="connsiteY25" fmla="*/ 314325 h 554832"/>
                <a:gd name="connsiteX26" fmla="*/ 738188 w 745332"/>
                <a:gd name="connsiteY26" fmla="*/ 350044 h 554832"/>
                <a:gd name="connsiteX27" fmla="*/ 745332 w 745332"/>
                <a:gd name="connsiteY27" fmla="*/ 385763 h 554832"/>
                <a:gd name="connsiteX28" fmla="*/ 745332 w 745332"/>
                <a:gd name="connsiteY28" fmla="*/ 435769 h 554832"/>
                <a:gd name="connsiteX29" fmla="*/ 733425 w 745332"/>
                <a:gd name="connsiteY29" fmla="*/ 488157 h 554832"/>
                <a:gd name="connsiteX30" fmla="*/ 707232 w 745332"/>
                <a:gd name="connsiteY30" fmla="*/ 519113 h 554832"/>
                <a:gd name="connsiteX31" fmla="*/ 671513 w 745332"/>
                <a:gd name="connsiteY31" fmla="*/ 547688 h 554832"/>
                <a:gd name="connsiteX32" fmla="*/ 640557 w 745332"/>
                <a:gd name="connsiteY32" fmla="*/ 554832 h 554832"/>
                <a:gd name="connsiteX33" fmla="*/ 609600 w 745332"/>
                <a:gd name="connsiteY33" fmla="*/ 554832 h 554832"/>
                <a:gd name="connsiteX34" fmla="*/ 573882 w 745332"/>
                <a:gd name="connsiteY34" fmla="*/ 542925 h 554832"/>
                <a:gd name="connsiteX35" fmla="*/ 545307 w 745332"/>
                <a:gd name="connsiteY35" fmla="*/ 514350 h 554832"/>
                <a:gd name="connsiteX36" fmla="*/ 509588 w 745332"/>
                <a:gd name="connsiteY36" fmla="*/ 466725 h 554832"/>
                <a:gd name="connsiteX37" fmla="*/ 447675 w 745332"/>
                <a:gd name="connsiteY37" fmla="*/ 390525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5332" h="554832">
                  <a:moveTo>
                    <a:pt x="447675" y="390525"/>
                  </a:moveTo>
                  <a:lnTo>
                    <a:pt x="395288" y="323850"/>
                  </a:lnTo>
                  <a:lnTo>
                    <a:pt x="361950" y="285750"/>
                  </a:lnTo>
                  <a:lnTo>
                    <a:pt x="326232" y="247650"/>
                  </a:lnTo>
                  <a:lnTo>
                    <a:pt x="278607" y="209550"/>
                  </a:lnTo>
                  <a:lnTo>
                    <a:pt x="223838" y="169069"/>
                  </a:lnTo>
                  <a:lnTo>
                    <a:pt x="157163" y="130969"/>
                  </a:lnTo>
                  <a:lnTo>
                    <a:pt x="88107" y="97632"/>
                  </a:lnTo>
                  <a:lnTo>
                    <a:pt x="38100" y="78582"/>
                  </a:lnTo>
                  <a:lnTo>
                    <a:pt x="16669" y="66675"/>
                  </a:lnTo>
                  <a:lnTo>
                    <a:pt x="2382" y="52388"/>
                  </a:lnTo>
                  <a:lnTo>
                    <a:pt x="0" y="35719"/>
                  </a:lnTo>
                  <a:lnTo>
                    <a:pt x="9525" y="16669"/>
                  </a:lnTo>
                  <a:lnTo>
                    <a:pt x="35719" y="4763"/>
                  </a:lnTo>
                  <a:lnTo>
                    <a:pt x="66675" y="0"/>
                  </a:lnTo>
                  <a:lnTo>
                    <a:pt x="161925" y="16669"/>
                  </a:lnTo>
                  <a:cubicBezTo>
                    <a:pt x="162706" y="16809"/>
                    <a:pt x="160338" y="16669"/>
                    <a:pt x="159544" y="16669"/>
                  </a:cubicBezTo>
                  <a:lnTo>
                    <a:pt x="278607" y="47625"/>
                  </a:lnTo>
                  <a:lnTo>
                    <a:pt x="347663" y="69057"/>
                  </a:lnTo>
                  <a:lnTo>
                    <a:pt x="428625" y="95250"/>
                  </a:lnTo>
                  <a:lnTo>
                    <a:pt x="535782" y="138113"/>
                  </a:lnTo>
                  <a:lnTo>
                    <a:pt x="635794" y="178594"/>
                  </a:lnTo>
                  <a:lnTo>
                    <a:pt x="654844" y="197644"/>
                  </a:lnTo>
                  <a:lnTo>
                    <a:pt x="688182" y="242888"/>
                  </a:lnTo>
                  <a:lnTo>
                    <a:pt x="709613" y="276225"/>
                  </a:lnTo>
                  <a:lnTo>
                    <a:pt x="728663" y="314325"/>
                  </a:lnTo>
                  <a:lnTo>
                    <a:pt x="738188" y="350044"/>
                  </a:lnTo>
                  <a:lnTo>
                    <a:pt x="745332" y="385763"/>
                  </a:lnTo>
                  <a:lnTo>
                    <a:pt x="745332" y="435769"/>
                  </a:lnTo>
                  <a:lnTo>
                    <a:pt x="733425" y="488157"/>
                  </a:lnTo>
                  <a:lnTo>
                    <a:pt x="707232" y="519113"/>
                  </a:lnTo>
                  <a:lnTo>
                    <a:pt x="671513" y="547688"/>
                  </a:lnTo>
                  <a:lnTo>
                    <a:pt x="640557" y="554832"/>
                  </a:lnTo>
                  <a:lnTo>
                    <a:pt x="609600" y="554832"/>
                  </a:lnTo>
                  <a:lnTo>
                    <a:pt x="573882" y="542925"/>
                  </a:lnTo>
                  <a:lnTo>
                    <a:pt x="545307" y="514350"/>
                  </a:lnTo>
                  <a:lnTo>
                    <a:pt x="509588" y="466725"/>
                  </a:lnTo>
                  <a:lnTo>
                    <a:pt x="447675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B6D7AB1F-1152-4A5F-80FF-48FF4ADA7489}"/>
                </a:ext>
              </a:extLst>
            </p:cNvPr>
            <p:cNvSpPr/>
            <p:nvPr/>
          </p:nvSpPr>
          <p:spPr>
            <a:xfrm>
              <a:off x="7234240" y="3167064"/>
              <a:ext cx="733425" cy="1423987"/>
            </a:xfrm>
            <a:custGeom>
              <a:avLst/>
              <a:gdLst>
                <a:gd name="connsiteX0" fmla="*/ 314325 w 733425"/>
                <a:gd name="connsiteY0" fmla="*/ 597693 h 1423987"/>
                <a:gd name="connsiteX1" fmla="*/ 266700 w 733425"/>
                <a:gd name="connsiteY1" fmla="*/ 473868 h 1423987"/>
                <a:gd name="connsiteX2" fmla="*/ 209550 w 733425"/>
                <a:gd name="connsiteY2" fmla="*/ 354806 h 1423987"/>
                <a:gd name="connsiteX3" fmla="*/ 138112 w 733425"/>
                <a:gd name="connsiteY3" fmla="*/ 230981 h 1423987"/>
                <a:gd name="connsiteX4" fmla="*/ 64293 w 733425"/>
                <a:gd name="connsiteY4" fmla="*/ 126206 h 1423987"/>
                <a:gd name="connsiteX5" fmla="*/ 21431 w 733425"/>
                <a:gd name="connsiteY5" fmla="*/ 76200 h 1423987"/>
                <a:gd name="connsiteX6" fmla="*/ 9525 w 733425"/>
                <a:gd name="connsiteY6" fmla="*/ 57150 h 1423987"/>
                <a:gd name="connsiteX7" fmla="*/ 0 w 733425"/>
                <a:gd name="connsiteY7" fmla="*/ 30956 h 1423987"/>
                <a:gd name="connsiteX8" fmla="*/ 0 w 733425"/>
                <a:gd name="connsiteY8" fmla="*/ 14287 h 1423987"/>
                <a:gd name="connsiteX9" fmla="*/ 7143 w 733425"/>
                <a:gd name="connsiteY9" fmla="*/ 2381 h 1423987"/>
                <a:gd name="connsiteX10" fmla="*/ 26193 w 733425"/>
                <a:gd name="connsiteY10" fmla="*/ 0 h 1423987"/>
                <a:gd name="connsiteX11" fmla="*/ 47625 w 733425"/>
                <a:gd name="connsiteY11" fmla="*/ 4762 h 1423987"/>
                <a:gd name="connsiteX12" fmla="*/ 100012 w 733425"/>
                <a:gd name="connsiteY12" fmla="*/ 47625 h 1423987"/>
                <a:gd name="connsiteX13" fmla="*/ 233362 w 733425"/>
                <a:gd name="connsiteY13" fmla="*/ 176212 h 1423987"/>
                <a:gd name="connsiteX14" fmla="*/ 381000 w 733425"/>
                <a:gd name="connsiteY14" fmla="*/ 328612 h 1423987"/>
                <a:gd name="connsiteX15" fmla="*/ 438150 w 733425"/>
                <a:gd name="connsiteY15" fmla="*/ 392906 h 1423987"/>
                <a:gd name="connsiteX16" fmla="*/ 497681 w 733425"/>
                <a:gd name="connsiteY16" fmla="*/ 473868 h 1423987"/>
                <a:gd name="connsiteX17" fmla="*/ 547687 w 733425"/>
                <a:gd name="connsiteY17" fmla="*/ 540543 h 1423987"/>
                <a:gd name="connsiteX18" fmla="*/ 592931 w 733425"/>
                <a:gd name="connsiteY18" fmla="*/ 609600 h 1423987"/>
                <a:gd name="connsiteX19" fmla="*/ 638175 w 733425"/>
                <a:gd name="connsiteY19" fmla="*/ 690562 h 1423987"/>
                <a:gd name="connsiteX20" fmla="*/ 681037 w 733425"/>
                <a:gd name="connsiteY20" fmla="*/ 778668 h 1423987"/>
                <a:gd name="connsiteX21" fmla="*/ 704850 w 733425"/>
                <a:gd name="connsiteY21" fmla="*/ 850106 h 1423987"/>
                <a:gd name="connsiteX22" fmla="*/ 719137 w 733425"/>
                <a:gd name="connsiteY22" fmla="*/ 907256 h 1423987"/>
                <a:gd name="connsiteX23" fmla="*/ 728662 w 733425"/>
                <a:gd name="connsiteY23" fmla="*/ 1007268 h 1423987"/>
                <a:gd name="connsiteX24" fmla="*/ 733425 w 733425"/>
                <a:gd name="connsiteY24" fmla="*/ 1090612 h 1423987"/>
                <a:gd name="connsiteX25" fmla="*/ 726281 w 733425"/>
                <a:gd name="connsiteY25" fmla="*/ 1200150 h 1423987"/>
                <a:gd name="connsiteX26" fmla="*/ 714375 w 733425"/>
                <a:gd name="connsiteY26" fmla="*/ 1271587 h 1423987"/>
                <a:gd name="connsiteX27" fmla="*/ 692943 w 733425"/>
                <a:gd name="connsiteY27" fmla="*/ 1335881 h 1423987"/>
                <a:gd name="connsiteX28" fmla="*/ 669131 w 733425"/>
                <a:gd name="connsiteY28" fmla="*/ 1373981 h 1423987"/>
                <a:gd name="connsiteX29" fmla="*/ 640556 w 733425"/>
                <a:gd name="connsiteY29" fmla="*/ 1404937 h 1423987"/>
                <a:gd name="connsiteX30" fmla="*/ 609600 w 733425"/>
                <a:gd name="connsiteY30" fmla="*/ 1423987 h 1423987"/>
                <a:gd name="connsiteX31" fmla="*/ 583406 w 733425"/>
                <a:gd name="connsiteY31" fmla="*/ 1423987 h 1423987"/>
                <a:gd name="connsiteX32" fmla="*/ 554831 w 733425"/>
                <a:gd name="connsiteY32" fmla="*/ 1419225 h 1423987"/>
                <a:gd name="connsiteX33" fmla="*/ 533400 w 733425"/>
                <a:gd name="connsiteY33" fmla="*/ 1404937 h 1423987"/>
                <a:gd name="connsiteX34" fmla="*/ 504825 w 733425"/>
                <a:gd name="connsiteY34" fmla="*/ 1381125 h 1423987"/>
                <a:gd name="connsiteX35" fmla="*/ 481012 w 733425"/>
                <a:gd name="connsiteY35" fmla="*/ 1343025 h 1423987"/>
                <a:gd name="connsiteX36" fmla="*/ 457200 w 733425"/>
                <a:gd name="connsiteY36" fmla="*/ 1276350 h 1423987"/>
                <a:gd name="connsiteX37" fmla="*/ 438150 w 733425"/>
                <a:gd name="connsiteY37" fmla="*/ 1195387 h 1423987"/>
                <a:gd name="connsiteX38" fmla="*/ 426243 w 733425"/>
                <a:gd name="connsiteY38" fmla="*/ 1076325 h 1423987"/>
                <a:gd name="connsiteX39" fmla="*/ 392906 w 733425"/>
                <a:gd name="connsiteY39" fmla="*/ 871537 h 1423987"/>
                <a:gd name="connsiteX40" fmla="*/ 359568 w 733425"/>
                <a:gd name="connsiteY40" fmla="*/ 745331 h 1423987"/>
                <a:gd name="connsiteX41" fmla="*/ 314325 w 733425"/>
                <a:gd name="connsiteY41" fmla="*/ 597693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33425" h="1423987">
                  <a:moveTo>
                    <a:pt x="314325" y="597693"/>
                  </a:moveTo>
                  <a:lnTo>
                    <a:pt x="266700" y="473868"/>
                  </a:lnTo>
                  <a:lnTo>
                    <a:pt x="209550" y="354806"/>
                  </a:lnTo>
                  <a:lnTo>
                    <a:pt x="138112" y="230981"/>
                  </a:lnTo>
                  <a:lnTo>
                    <a:pt x="64293" y="1262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0012" y="47625"/>
                  </a:lnTo>
                  <a:lnTo>
                    <a:pt x="233362" y="176212"/>
                  </a:lnTo>
                  <a:lnTo>
                    <a:pt x="381000" y="328612"/>
                  </a:lnTo>
                  <a:lnTo>
                    <a:pt x="438150" y="392906"/>
                  </a:lnTo>
                  <a:lnTo>
                    <a:pt x="497681" y="473868"/>
                  </a:lnTo>
                  <a:lnTo>
                    <a:pt x="547687" y="540543"/>
                  </a:lnTo>
                  <a:lnTo>
                    <a:pt x="592931" y="609600"/>
                  </a:lnTo>
                  <a:lnTo>
                    <a:pt x="638175" y="690562"/>
                  </a:lnTo>
                  <a:lnTo>
                    <a:pt x="681037" y="778668"/>
                  </a:lnTo>
                  <a:lnTo>
                    <a:pt x="704850" y="850106"/>
                  </a:lnTo>
                  <a:lnTo>
                    <a:pt x="719137" y="907256"/>
                  </a:lnTo>
                  <a:lnTo>
                    <a:pt x="728662" y="1007268"/>
                  </a:lnTo>
                  <a:lnTo>
                    <a:pt x="733425" y="1090612"/>
                  </a:lnTo>
                  <a:lnTo>
                    <a:pt x="726281" y="1200150"/>
                  </a:lnTo>
                  <a:lnTo>
                    <a:pt x="714375" y="1271587"/>
                  </a:lnTo>
                  <a:lnTo>
                    <a:pt x="692943" y="1335881"/>
                  </a:lnTo>
                  <a:lnTo>
                    <a:pt x="669131" y="1373981"/>
                  </a:lnTo>
                  <a:lnTo>
                    <a:pt x="640556" y="1404937"/>
                  </a:lnTo>
                  <a:lnTo>
                    <a:pt x="609600" y="1423987"/>
                  </a:lnTo>
                  <a:lnTo>
                    <a:pt x="583406" y="1423987"/>
                  </a:lnTo>
                  <a:lnTo>
                    <a:pt x="554831" y="1419225"/>
                  </a:lnTo>
                  <a:lnTo>
                    <a:pt x="533400" y="1404937"/>
                  </a:lnTo>
                  <a:lnTo>
                    <a:pt x="504825" y="1381125"/>
                  </a:lnTo>
                  <a:lnTo>
                    <a:pt x="481012" y="1343025"/>
                  </a:lnTo>
                  <a:lnTo>
                    <a:pt x="457200" y="1276350"/>
                  </a:lnTo>
                  <a:lnTo>
                    <a:pt x="438150" y="1195387"/>
                  </a:lnTo>
                  <a:lnTo>
                    <a:pt x="426243" y="1076325"/>
                  </a:lnTo>
                  <a:lnTo>
                    <a:pt x="392906" y="871537"/>
                  </a:lnTo>
                  <a:lnTo>
                    <a:pt x="359568" y="745331"/>
                  </a:lnTo>
                  <a:lnTo>
                    <a:pt x="314325" y="597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F3EFC293-605E-4C18-BC6D-196D7F980F75}"/>
                </a:ext>
              </a:extLst>
            </p:cNvPr>
            <p:cNvSpPr/>
            <p:nvPr/>
          </p:nvSpPr>
          <p:spPr>
            <a:xfrm rot="16200000">
              <a:off x="5153028" y="3511551"/>
              <a:ext cx="1587500" cy="942975"/>
            </a:xfrm>
            <a:custGeom>
              <a:avLst/>
              <a:gdLst>
                <a:gd name="connsiteX0" fmla="*/ 828675 w 1588294"/>
                <a:gd name="connsiteY0" fmla="*/ 697706 h 942975"/>
                <a:gd name="connsiteX1" fmla="*/ 609600 w 1588294"/>
                <a:gd name="connsiteY1" fmla="*/ 566738 h 942975"/>
                <a:gd name="connsiteX2" fmla="*/ 435769 w 1588294"/>
                <a:gd name="connsiteY2" fmla="*/ 442913 h 942975"/>
                <a:gd name="connsiteX3" fmla="*/ 283369 w 1588294"/>
                <a:gd name="connsiteY3" fmla="*/ 321469 h 942975"/>
                <a:gd name="connsiteX4" fmla="*/ 133350 w 1588294"/>
                <a:gd name="connsiteY4" fmla="*/ 188119 h 942975"/>
                <a:gd name="connsiteX5" fmla="*/ 40481 w 1588294"/>
                <a:gd name="connsiteY5" fmla="*/ 97631 h 942975"/>
                <a:gd name="connsiteX6" fmla="*/ 11906 w 1588294"/>
                <a:gd name="connsiteY6" fmla="*/ 69056 h 942975"/>
                <a:gd name="connsiteX7" fmla="*/ 4763 w 1588294"/>
                <a:gd name="connsiteY7" fmla="*/ 54769 h 942975"/>
                <a:gd name="connsiteX8" fmla="*/ 0 w 1588294"/>
                <a:gd name="connsiteY8" fmla="*/ 35719 h 942975"/>
                <a:gd name="connsiteX9" fmla="*/ 2381 w 1588294"/>
                <a:gd name="connsiteY9" fmla="*/ 14288 h 942975"/>
                <a:gd name="connsiteX10" fmla="*/ 11906 w 1588294"/>
                <a:gd name="connsiteY10" fmla="*/ 4763 h 942975"/>
                <a:gd name="connsiteX11" fmla="*/ 26194 w 1588294"/>
                <a:gd name="connsiteY11" fmla="*/ 0 h 942975"/>
                <a:gd name="connsiteX12" fmla="*/ 40481 w 1588294"/>
                <a:gd name="connsiteY12" fmla="*/ 0 h 942975"/>
                <a:gd name="connsiteX13" fmla="*/ 61913 w 1588294"/>
                <a:gd name="connsiteY13" fmla="*/ 9525 h 942975"/>
                <a:gd name="connsiteX14" fmla="*/ 180975 w 1588294"/>
                <a:gd name="connsiteY14" fmla="*/ 100013 h 942975"/>
                <a:gd name="connsiteX15" fmla="*/ 316706 w 1588294"/>
                <a:gd name="connsiteY15" fmla="*/ 192881 h 942975"/>
                <a:gd name="connsiteX16" fmla="*/ 409575 w 1588294"/>
                <a:gd name="connsiteY16" fmla="*/ 250031 h 942975"/>
                <a:gd name="connsiteX17" fmla="*/ 500063 w 1588294"/>
                <a:gd name="connsiteY17" fmla="*/ 307181 h 942975"/>
                <a:gd name="connsiteX18" fmla="*/ 595313 w 1588294"/>
                <a:gd name="connsiteY18" fmla="*/ 357188 h 942975"/>
                <a:gd name="connsiteX19" fmla="*/ 731044 w 1588294"/>
                <a:gd name="connsiteY19" fmla="*/ 421481 h 942975"/>
                <a:gd name="connsiteX20" fmla="*/ 897731 w 1588294"/>
                <a:gd name="connsiteY20" fmla="*/ 492919 h 942975"/>
                <a:gd name="connsiteX21" fmla="*/ 1050131 w 1588294"/>
                <a:gd name="connsiteY21" fmla="*/ 550069 h 942975"/>
                <a:gd name="connsiteX22" fmla="*/ 1166813 w 1588294"/>
                <a:gd name="connsiteY22" fmla="*/ 583406 h 942975"/>
                <a:gd name="connsiteX23" fmla="*/ 1269206 w 1588294"/>
                <a:gd name="connsiteY23" fmla="*/ 607219 h 942975"/>
                <a:gd name="connsiteX24" fmla="*/ 1326356 w 1588294"/>
                <a:gd name="connsiteY24" fmla="*/ 614363 h 942975"/>
                <a:gd name="connsiteX25" fmla="*/ 1373981 w 1588294"/>
                <a:gd name="connsiteY25" fmla="*/ 614363 h 942975"/>
                <a:gd name="connsiteX26" fmla="*/ 1414463 w 1588294"/>
                <a:gd name="connsiteY26" fmla="*/ 607219 h 942975"/>
                <a:gd name="connsiteX27" fmla="*/ 1488281 w 1588294"/>
                <a:gd name="connsiteY27" fmla="*/ 585788 h 942975"/>
                <a:gd name="connsiteX28" fmla="*/ 1533525 w 1588294"/>
                <a:gd name="connsiteY28" fmla="*/ 566738 h 942975"/>
                <a:gd name="connsiteX29" fmla="*/ 1554956 w 1588294"/>
                <a:gd name="connsiteY29" fmla="*/ 557213 h 942975"/>
                <a:gd name="connsiteX30" fmla="*/ 1571625 w 1588294"/>
                <a:gd name="connsiteY30" fmla="*/ 550069 h 942975"/>
                <a:gd name="connsiteX31" fmla="*/ 1583531 w 1588294"/>
                <a:gd name="connsiteY31" fmla="*/ 552450 h 942975"/>
                <a:gd name="connsiteX32" fmla="*/ 1588294 w 1588294"/>
                <a:gd name="connsiteY32" fmla="*/ 559594 h 942975"/>
                <a:gd name="connsiteX33" fmla="*/ 1583531 w 1588294"/>
                <a:gd name="connsiteY33" fmla="*/ 588169 h 942975"/>
                <a:gd name="connsiteX34" fmla="*/ 1545431 w 1588294"/>
                <a:gd name="connsiteY34" fmla="*/ 683419 h 942975"/>
                <a:gd name="connsiteX35" fmla="*/ 1483519 w 1588294"/>
                <a:gd name="connsiteY35" fmla="*/ 783431 h 942975"/>
                <a:gd name="connsiteX36" fmla="*/ 1421606 w 1588294"/>
                <a:gd name="connsiteY36" fmla="*/ 852488 h 942975"/>
                <a:gd name="connsiteX37" fmla="*/ 1362075 w 1588294"/>
                <a:gd name="connsiteY37" fmla="*/ 900113 h 942975"/>
                <a:gd name="connsiteX38" fmla="*/ 1300163 w 1588294"/>
                <a:gd name="connsiteY38" fmla="*/ 928688 h 942975"/>
                <a:gd name="connsiteX39" fmla="*/ 1278731 w 1588294"/>
                <a:gd name="connsiteY39" fmla="*/ 938213 h 942975"/>
                <a:gd name="connsiteX40" fmla="*/ 1252538 w 1588294"/>
                <a:gd name="connsiteY40" fmla="*/ 942975 h 942975"/>
                <a:gd name="connsiteX41" fmla="*/ 1226344 w 1588294"/>
                <a:gd name="connsiteY41" fmla="*/ 938213 h 942975"/>
                <a:gd name="connsiteX42" fmla="*/ 1200150 w 1588294"/>
                <a:gd name="connsiteY42" fmla="*/ 923925 h 942975"/>
                <a:gd name="connsiteX43" fmla="*/ 1183481 w 1588294"/>
                <a:gd name="connsiteY43" fmla="*/ 900113 h 942975"/>
                <a:gd name="connsiteX44" fmla="*/ 1159669 w 1588294"/>
                <a:gd name="connsiteY44" fmla="*/ 857250 h 942975"/>
                <a:gd name="connsiteX45" fmla="*/ 828675 w 1588294"/>
                <a:gd name="connsiteY45" fmla="*/ 69770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88294" h="942975">
                  <a:moveTo>
                    <a:pt x="828675" y="697706"/>
                  </a:moveTo>
                  <a:lnTo>
                    <a:pt x="609600" y="566738"/>
                  </a:lnTo>
                  <a:lnTo>
                    <a:pt x="435769" y="442913"/>
                  </a:lnTo>
                  <a:lnTo>
                    <a:pt x="283369" y="321469"/>
                  </a:lnTo>
                  <a:lnTo>
                    <a:pt x="133350" y="188119"/>
                  </a:lnTo>
                  <a:lnTo>
                    <a:pt x="40481" y="97631"/>
                  </a:lnTo>
                  <a:lnTo>
                    <a:pt x="11906" y="69056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26194" y="0"/>
                  </a:lnTo>
                  <a:lnTo>
                    <a:pt x="40481" y="0"/>
                  </a:lnTo>
                  <a:lnTo>
                    <a:pt x="61913" y="9525"/>
                  </a:lnTo>
                  <a:lnTo>
                    <a:pt x="180975" y="100013"/>
                  </a:lnTo>
                  <a:lnTo>
                    <a:pt x="316706" y="192881"/>
                  </a:lnTo>
                  <a:lnTo>
                    <a:pt x="409575" y="250031"/>
                  </a:lnTo>
                  <a:lnTo>
                    <a:pt x="500063" y="307181"/>
                  </a:lnTo>
                  <a:lnTo>
                    <a:pt x="595313" y="357188"/>
                  </a:lnTo>
                  <a:lnTo>
                    <a:pt x="731044" y="421481"/>
                  </a:lnTo>
                  <a:lnTo>
                    <a:pt x="897731" y="492919"/>
                  </a:lnTo>
                  <a:lnTo>
                    <a:pt x="1050131" y="550069"/>
                  </a:lnTo>
                  <a:lnTo>
                    <a:pt x="1166813" y="583406"/>
                  </a:lnTo>
                  <a:lnTo>
                    <a:pt x="1269206" y="607219"/>
                  </a:lnTo>
                  <a:lnTo>
                    <a:pt x="1326356" y="614363"/>
                  </a:lnTo>
                  <a:lnTo>
                    <a:pt x="1373981" y="614363"/>
                  </a:lnTo>
                  <a:lnTo>
                    <a:pt x="1414463" y="607219"/>
                  </a:lnTo>
                  <a:lnTo>
                    <a:pt x="1488281" y="585788"/>
                  </a:lnTo>
                  <a:lnTo>
                    <a:pt x="1533525" y="566738"/>
                  </a:lnTo>
                  <a:lnTo>
                    <a:pt x="1554956" y="557213"/>
                  </a:lnTo>
                  <a:lnTo>
                    <a:pt x="1571625" y="550069"/>
                  </a:lnTo>
                  <a:lnTo>
                    <a:pt x="1583531" y="552450"/>
                  </a:lnTo>
                  <a:lnTo>
                    <a:pt x="1588294" y="559594"/>
                  </a:lnTo>
                  <a:lnTo>
                    <a:pt x="1583531" y="588169"/>
                  </a:lnTo>
                  <a:lnTo>
                    <a:pt x="1545431" y="683419"/>
                  </a:lnTo>
                  <a:lnTo>
                    <a:pt x="1483519" y="783431"/>
                  </a:lnTo>
                  <a:lnTo>
                    <a:pt x="1421606" y="852488"/>
                  </a:lnTo>
                  <a:lnTo>
                    <a:pt x="1362075" y="900113"/>
                  </a:lnTo>
                  <a:lnTo>
                    <a:pt x="1300163" y="928688"/>
                  </a:lnTo>
                  <a:lnTo>
                    <a:pt x="1278731" y="938213"/>
                  </a:lnTo>
                  <a:lnTo>
                    <a:pt x="1252538" y="942975"/>
                  </a:lnTo>
                  <a:lnTo>
                    <a:pt x="1226344" y="938213"/>
                  </a:lnTo>
                  <a:lnTo>
                    <a:pt x="1200150" y="923925"/>
                  </a:lnTo>
                  <a:lnTo>
                    <a:pt x="1183481" y="900113"/>
                  </a:lnTo>
                  <a:lnTo>
                    <a:pt x="1159669" y="857250"/>
                  </a:lnTo>
                  <a:lnTo>
                    <a:pt x="828675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F5942605-2F5C-4580-9442-00A2B07ADBF8}"/>
                </a:ext>
              </a:extLst>
            </p:cNvPr>
            <p:cNvSpPr/>
            <p:nvPr/>
          </p:nvSpPr>
          <p:spPr>
            <a:xfrm rot="16200000">
              <a:off x="5011740" y="2976563"/>
              <a:ext cx="3486150" cy="546100"/>
            </a:xfrm>
            <a:custGeom>
              <a:avLst/>
              <a:gdLst>
                <a:gd name="connsiteX0" fmla="*/ 1863725 w 3486150"/>
                <a:gd name="connsiteY0" fmla="*/ 457200 h 546100"/>
                <a:gd name="connsiteX1" fmla="*/ 1177925 w 3486150"/>
                <a:gd name="connsiteY1" fmla="*/ 463550 h 546100"/>
                <a:gd name="connsiteX2" fmla="*/ 746125 w 3486150"/>
                <a:gd name="connsiteY2" fmla="*/ 476250 h 546100"/>
                <a:gd name="connsiteX3" fmla="*/ 600075 w 3486150"/>
                <a:gd name="connsiteY3" fmla="*/ 479425 h 546100"/>
                <a:gd name="connsiteX4" fmla="*/ 485775 w 3486150"/>
                <a:gd name="connsiteY4" fmla="*/ 488950 h 546100"/>
                <a:gd name="connsiteX5" fmla="*/ 355600 w 3486150"/>
                <a:gd name="connsiteY5" fmla="*/ 492125 h 546100"/>
                <a:gd name="connsiteX6" fmla="*/ 206375 w 3486150"/>
                <a:gd name="connsiteY6" fmla="*/ 485775 h 546100"/>
                <a:gd name="connsiteX7" fmla="*/ 123825 w 3486150"/>
                <a:gd name="connsiteY7" fmla="*/ 479425 h 546100"/>
                <a:gd name="connsiteX8" fmla="*/ 76200 w 3486150"/>
                <a:gd name="connsiteY8" fmla="*/ 469900 h 546100"/>
                <a:gd name="connsiteX9" fmla="*/ 38100 w 3486150"/>
                <a:gd name="connsiteY9" fmla="*/ 447675 h 546100"/>
                <a:gd name="connsiteX10" fmla="*/ 9525 w 3486150"/>
                <a:gd name="connsiteY10" fmla="*/ 425450 h 546100"/>
                <a:gd name="connsiteX11" fmla="*/ 0 w 3486150"/>
                <a:gd name="connsiteY11" fmla="*/ 400050 h 546100"/>
                <a:gd name="connsiteX12" fmla="*/ 0 w 3486150"/>
                <a:gd name="connsiteY12" fmla="*/ 377825 h 546100"/>
                <a:gd name="connsiteX13" fmla="*/ 12700 w 3486150"/>
                <a:gd name="connsiteY13" fmla="*/ 349250 h 546100"/>
                <a:gd name="connsiteX14" fmla="*/ 44450 w 3486150"/>
                <a:gd name="connsiteY14" fmla="*/ 317500 h 546100"/>
                <a:gd name="connsiteX15" fmla="*/ 120650 w 3486150"/>
                <a:gd name="connsiteY15" fmla="*/ 273050 h 546100"/>
                <a:gd name="connsiteX16" fmla="*/ 200025 w 3486150"/>
                <a:gd name="connsiteY16" fmla="*/ 238125 h 546100"/>
                <a:gd name="connsiteX17" fmla="*/ 311150 w 3486150"/>
                <a:gd name="connsiteY17" fmla="*/ 206375 h 546100"/>
                <a:gd name="connsiteX18" fmla="*/ 460375 w 3486150"/>
                <a:gd name="connsiteY18" fmla="*/ 190500 h 546100"/>
                <a:gd name="connsiteX19" fmla="*/ 533400 w 3486150"/>
                <a:gd name="connsiteY19" fmla="*/ 190500 h 546100"/>
                <a:gd name="connsiteX20" fmla="*/ 768350 w 3486150"/>
                <a:gd name="connsiteY20" fmla="*/ 215900 h 546100"/>
                <a:gd name="connsiteX21" fmla="*/ 984250 w 3486150"/>
                <a:gd name="connsiteY21" fmla="*/ 234950 h 546100"/>
                <a:gd name="connsiteX22" fmla="*/ 1390650 w 3486150"/>
                <a:gd name="connsiteY22" fmla="*/ 247650 h 546100"/>
                <a:gd name="connsiteX23" fmla="*/ 1936750 w 3486150"/>
                <a:gd name="connsiteY23" fmla="*/ 257175 h 546100"/>
                <a:gd name="connsiteX24" fmla="*/ 2416175 w 3486150"/>
                <a:gd name="connsiteY24" fmla="*/ 257175 h 546100"/>
                <a:gd name="connsiteX25" fmla="*/ 2651125 w 3486150"/>
                <a:gd name="connsiteY25" fmla="*/ 250825 h 546100"/>
                <a:gd name="connsiteX26" fmla="*/ 2876550 w 3486150"/>
                <a:gd name="connsiteY26" fmla="*/ 238125 h 546100"/>
                <a:gd name="connsiteX27" fmla="*/ 3032125 w 3486150"/>
                <a:gd name="connsiteY27" fmla="*/ 228600 h 546100"/>
                <a:gd name="connsiteX28" fmla="*/ 3133725 w 3486150"/>
                <a:gd name="connsiteY28" fmla="*/ 219075 h 546100"/>
                <a:gd name="connsiteX29" fmla="*/ 3178175 w 3486150"/>
                <a:gd name="connsiteY29" fmla="*/ 209550 h 546100"/>
                <a:gd name="connsiteX30" fmla="*/ 3295650 w 3486150"/>
                <a:gd name="connsiteY30" fmla="*/ 130175 h 546100"/>
                <a:gd name="connsiteX31" fmla="*/ 3422650 w 3486150"/>
                <a:gd name="connsiteY31" fmla="*/ 25400 h 546100"/>
                <a:gd name="connsiteX32" fmla="*/ 3448050 w 3486150"/>
                <a:gd name="connsiteY32" fmla="*/ 3175 h 546100"/>
                <a:gd name="connsiteX33" fmla="*/ 3460750 w 3486150"/>
                <a:gd name="connsiteY33" fmla="*/ 0 h 546100"/>
                <a:gd name="connsiteX34" fmla="*/ 3476625 w 3486150"/>
                <a:gd name="connsiteY34" fmla="*/ 6350 h 546100"/>
                <a:gd name="connsiteX35" fmla="*/ 3486150 w 3486150"/>
                <a:gd name="connsiteY35" fmla="*/ 22225 h 546100"/>
                <a:gd name="connsiteX36" fmla="*/ 3479800 w 3486150"/>
                <a:gd name="connsiteY36" fmla="*/ 57150 h 546100"/>
                <a:gd name="connsiteX37" fmla="*/ 3409950 w 3486150"/>
                <a:gd name="connsiteY37" fmla="*/ 190500 h 546100"/>
                <a:gd name="connsiteX38" fmla="*/ 3336925 w 3486150"/>
                <a:gd name="connsiteY38" fmla="*/ 314325 h 546100"/>
                <a:gd name="connsiteX39" fmla="*/ 3279775 w 3486150"/>
                <a:gd name="connsiteY39" fmla="*/ 396875 h 546100"/>
                <a:gd name="connsiteX40" fmla="*/ 3213100 w 3486150"/>
                <a:gd name="connsiteY40" fmla="*/ 466725 h 546100"/>
                <a:gd name="connsiteX41" fmla="*/ 3162300 w 3486150"/>
                <a:gd name="connsiteY41" fmla="*/ 504825 h 546100"/>
                <a:gd name="connsiteX42" fmla="*/ 3146425 w 3486150"/>
                <a:gd name="connsiteY42" fmla="*/ 530225 h 546100"/>
                <a:gd name="connsiteX43" fmla="*/ 3127375 w 3486150"/>
                <a:gd name="connsiteY43" fmla="*/ 542925 h 546100"/>
                <a:gd name="connsiteX44" fmla="*/ 3098800 w 3486150"/>
                <a:gd name="connsiteY44" fmla="*/ 546100 h 546100"/>
                <a:gd name="connsiteX45" fmla="*/ 3048000 w 3486150"/>
                <a:gd name="connsiteY45" fmla="*/ 527050 h 546100"/>
                <a:gd name="connsiteX46" fmla="*/ 2974975 w 3486150"/>
                <a:gd name="connsiteY46" fmla="*/ 495300 h 546100"/>
                <a:gd name="connsiteX47" fmla="*/ 2892425 w 3486150"/>
                <a:gd name="connsiteY47" fmla="*/ 482600 h 546100"/>
                <a:gd name="connsiteX48" fmla="*/ 2784475 w 3486150"/>
                <a:gd name="connsiteY48" fmla="*/ 476250 h 546100"/>
                <a:gd name="connsiteX49" fmla="*/ 2689225 w 3486150"/>
                <a:gd name="connsiteY49" fmla="*/ 463550 h 546100"/>
                <a:gd name="connsiteX50" fmla="*/ 2390775 w 3486150"/>
                <a:gd name="connsiteY50" fmla="*/ 457200 h 546100"/>
                <a:gd name="connsiteX51" fmla="*/ 2235200 w 3486150"/>
                <a:gd name="connsiteY51" fmla="*/ 457200 h 546100"/>
                <a:gd name="connsiteX52" fmla="*/ 1863725 w 3486150"/>
                <a:gd name="connsiteY52" fmla="*/ 457200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86150" h="546100">
                  <a:moveTo>
                    <a:pt x="1863725" y="457200"/>
                  </a:moveTo>
                  <a:lnTo>
                    <a:pt x="1177925" y="463550"/>
                  </a:lnTo>
                  <a:lnTo>
                    <a:pt x="746125" y="476250"/>
                  </a:lnTo>
                  <a:lnTo>
                    <a:pt x="600075" y="479425"/>
                  </a:lnTo>
                  <a:lnTo>
                    <a:pt x="485775" y="488950"/>
                  </a:lnTo>
                  <a:lnTo>
                    <a:pt x="355600" y="492125"/>
                  </a:lnTo>
                  <a:lnTo>
                    <a:pt x="206375" y="485775"/>
                  </a:lnTo>
                  <a:lnTo>
                    <a:pt x="123825" y="479425"/>
                  </a:lnTo>
                  <a:lnTo>
                    <a:pt x="76200" y="469900"/>
                  </a:lnTo>
                  <a:lnTo>
                    <a:pt x="38100" y="447675"/>
                  </a:lnTo>
                  <a:lnTo>
                    <a:pt x="9525" y="425450"/>
                  </a:lnTo>
                  <a:lnTo>
                    <a:pt x="0" y="400050"/>
                  </a:lnTo>
                  <a:lnTo>
                    <a:pt x="0" y="377825"/>
                  </a:lnTo>
                  <a:lnTo>
                    <a:pt x="12700" y="349250"/>
                  </a:lnTo>
                  <a:lnTo>
                    <a:pt x="44450" y="317500"/>
                  </a:lnTo>
                  <a:lnTo>
                    <a:pt x="120650" y="273050"/>
                  </a:lnTo>
                  <a:lnTo>
                    <a:pt x="200025" y="238125"/>
                  </a:lnTo>
                  <a:lnTo>
                    <a:pt x="311150" y="206375"/>
                  </a:lnTo>
                  <a:lnTo>
                    <a:pt x="460375" y="190500"/>
                  </a:lnTo>
                  <a:lnTo>
                    <a:pt x="533400" y="190500"/>
                  </a:lnTo>
                  <a:lnTo>
                    <a:pt x="768350" y="215900"/>
                  </a:lnTo>
                  <a:lnTo>
                    <a:pt x="984250" y="234950"/>
                  </a:lnTo>
                  <a:lnTo>
                    <a:pt x="1390650" y="247650"/>
                  </a:lnTo>
                  <a:lnTo>
                    <a:pt x="1936750" y="257175"/>
                  </a:lnTo>
                  <a:lnTo>
                    <a:pt x="2416175" y="257175"/>
                  </a:lnTo>
                  <a:lnTo>
                    <a:pt x="2651125" y="250825"/>
                  </a:lnTo>
                  <a:lnTo>
                    <a:pt x="2876550" y="238125"/>
                  </a:lnTo>
                  <a:lnTo>
                    <a:pt x="3032125" y="228600"/>
                  </a:lnTo>
                  <a:lnTo>
                    <a:pt x="3133725" y="219075"/>
                  </a:lnTo>
                  <a:lnTo>
                    <a:pt x="3178175" y="209550"/>
                  </a:lnTo>
                  <a:lnTo>
                    <a:pt x="3295650" y="130175"/>
                  </a:lnTo>
                  <a:lnTo>
                    <a:pt x="3422650" y="25400"/>
                  </a:lnTo>
                  <a:lnTo>
                    <a:pt x="3448050" y="3175"/>
                  </a:lnTo>
                  <a:lnTo>
                    <a:pt x="3460750" y="0"/>
                  </a:lnTo>
                  <a:lnTo>
                    <a:pt x="3476625" y="6350"/>
                  </a:lnTo>
                  <a:lnTo>
                    <a:pt x="3486150" y="22225"/>
                  </a:lnTo>
                  <a:lnTo>
                    <a:pt x="3479800" y="57150"/>
                  </a:lnTo>
                  <a:lnTo>
                    <a:pt x="3409950" y="190500"/>
                  </a:lnTo>
                  <a:lnTo>
                    <a:pt x="3336925" y="314325"/>
                  </a:lnTo>
                  <a:lnTo>
                    <a:pt x="3279775" y="396875"/>
                  </a:lnTo>
                  <a:lnTo>
                    <a:pt x="3213100" y="466725"/>
                  </a:lnTo>
                  <a:lnTo>
                    <a:pt x="3162300" y="504825"/>
                  </a:lnTo>
                  <a:lnTo>
                    <a:pt x="3146425" y="530225"/>
                  </a:lnTo>
                  <a:lnTo>
                    <a:pt x="3127375" y="542925"/>
                  </a:lnTo>
                  <a:lnTo>
                    <a:pt x="3098800" y="546100"/>
                  </a:lnTo>
                  <a:lnTo>
                    <a:pt x="3048000" y="527050"/>
                  </a:lnTo>
                  <a:lnTo>
                    <a:pt x="2974975" y="495300"/>
                  </a:lnTo>
                  <a:lnTo>
                    <a:pt x="2892425" y="482600"/>
                  </a:lnTo>
                  <a:lnTo>
                    <a:pt x="2784475" y="476250"/>
                  </a:lnTo>
                  <a:lnTo>
                    <a:pt x="2689225" y="463550"/>
                  </a:lnTo>
                  <a:lnTo>
                    <a:pt x="2390775" y="457200"/>
                  </a:lnTo>
                  <a:lnTo>
                    <a:pt x="2235200" y="457200"/>
                  </a:lnTo>
                  <a:lnTo>
                    <a:pt x="18637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3F7698A-1C37-40C2-8708-975BA6181524}"/>
                </a:ext>
              </a:extLst>
            </p:cNvPr>
            <p:cNvSpPr/>
            <p:nvPr/>
          </p:nvSpPr>
          <p:spPr>
            <a:xfrm>
              <a:off x="3865564" y="3471864"/>
              <a:ext cx="1309687" cy="1292225"/>
            </a:xfrm>
            <a:custGeom>
              <a:avLst/>
              <a:gdLst>
                <a:gd name="connsiteX0" fmla="*/ 654844 w 1309687"/>
                <a:gd name="connsiteY0" fmla="*/ 323850 h 1293018"/>
                <a:gd name="connsiteX1" fmla="*/ 492919 w 1309687"/>
                <a:gd name="connsiteY1" fmla="*/ 404812 h 1293018"/>
                <a:gd name="connsiteX2" fmla="*/ 440531 w 1309687"/>
                <a:gd name="connsiteY2" fmla="*/ 435768 h 1293018"/>
                <a:gd name="connsiteX3" fmla="*/ 350044 w 1309687"/>
                <a:gd name="connsiteY3" fmla="*/ 502443 h 1293018"/>
                <a:gd name="connsiteX4" fmla="*/ 309562 w 1309687"/>
                <a:gd name="connsiteY4" fmla="*/ 538162 h 1293018"/>
                <a:gd name="connsiteX5" fmla="*/ 283369 w 1309687"/>
                <a:gd name="connsiteY5" fmla="*/ 533400 h 1293018"/>
                <a:gd name="connsiteX6" fmla="*/ 233362 w 1309687"/>
                <a:gd name="connsiteY6" fmla="*/ 514350 h 1293018"/>
                <a:gd name="connsiteX7" fmla="*/ 192881 w 1309687"/>
                <a:gd name="connsiteY7" fmla="*/ 490537 h 1293018"/>
                <a:gd name="connsiteX8" fmla="*/ 159544 w 1309687"/>
                <a:gd name="connsiteY8" fmla="*/ 464343 h 1293018"/>
                <a:gd name="connsiteX9" fmla="*/ 135731 w 1309687"/>
                <a:gd name="connsiteY9" fmla="*/ 440531 h 1293018"/>
                <a:gd name="connsiteX10" fmla="*/ 109537 w 1309687"/>
                <a:gd name="connsiteY10" fmla="*/ 409575 h 1293018"/>
                <a:gd name="connsiteX11" fmla="*/ 83344 w 1309687"/>
                <a:gd name="connsiteY11" fmla="*/ 373856 h 1293018"/>
                <a:gd name="connsiteX12" fmla="*/ 57150 w 1309687"/>
                <a:gd name="connsiteY12" fmla="*/ 333375 h 1293018"/>
                <a:gd name="connsiteX13" fmla="*/ 28575 w 1309687"/>
                <a:gd name="connsiteY13" fmla="*/ 283368 h 1293018"/>
                <a:gd name="connsiteX14" fmla="*/ 11906 w 1309687"/>
                <a:gd name="connsiteY14" fmla="*/ 247650 h 1293018"/>
                <a:gd name="connsiteX15" fmla="*/ 0 w 1309687"/>
                <a:gd name="connsiteY15" fmla="*/ 216693 h 1293018"/>
                <a:gd name="connsiteX16" fmla="*/ 0 w 1309687"/>
                <a:gd name="connsiteY16" fmla="*/ 200025 h 1293018"/>
                <a:gd name="connsiteX17" fmla="*/ 4762 w 1309687"/>
                <a:gd name="connsiteY17" fmla="*/ 188118 h 1293018"/>
                <a:gd name="connsiteX18" fmla="*/ 19050 w 1309687"/>
                <a:gd name="connsiteY18" fmla="*/ 183356 h 1293018"/>
                <a:gd name="connsiteX19" fmla="*/ 42862 w 1309687"/>
                <a:gd name="connsiteY19" fmla="*/ 188118 h 1293018"/>
                <a:gd name="connsiteX20" fmla="*/ 59531 w 1309687"/>
                <a:gd name="connsiteY20" fmla="*/ 200025 h 1293018"/>
                <a:gd name="connsiteX21" fmla="*/ 100012 w 1309687"/>
                <a:gd name="connsiteY21" fmla="*/ 240506 h 1293018"/>
                <a:gd name="connsiteX22" fmla="*/ 130969 w 1309687"/>
                <a:gd name="connsiteY22" fmla="*/ 266700 h 1293018"/>
                <a:gd name="connsiteX23" fmla="*/ 166687 w 1309687"/>
                <a:gd name="connsiteY23" fmla="*/ 288131 h 1293018"/>
                <a:gd name="connsiteX24" fmla="*/ 190500 w 1309687"/>
                <a:gd name="connsiteY24" fmla="*/ 300037 h 1293018"/>
                <a:gd name="connsiteX25" fmla="*/ 221456 w 1309687"/>
                <a:gd name="connsiteY25" fmla="*/ 311943 h 1293018"/>
                <a:gd name="connsiteX26" fmla="*/ 259556 w 1309687"/>
                <a:gd name="connsiteY26" fmla="*/ 319087 h 1293018"/>
                <a:gd name="connsiteX27" fmla="*/ 304800 w 1309687"/>
                <a:gd name="connsiteY27" fmla="*/ 316706 h 1293018"/>
                <a:gd name="connsiteX28" fmla="*/ 357187 w 1309687"/>
                <a:gd name="connsiteY28" fmla="*/ 300037 h 1293018"/>
                <a:gd name="connsiteX29" fmla="*/ 583406 w 1309687"/>
                <a:gd name="connsiteY29" fmla="*/ 202406 h 1293018"/>
                <a:gd name="connsiteX30" fmla="*/ 809625 w 1309687"/>
                <a:gd name="connsiteY30" fmla="*/ 95250 h 1293018"/>
                <a:gd name="connsiteX31" fmla="*/ 947737 w 1309687"/>
                <a:gd name="connsiteY31" fmla="*/ 0 h 1293018"/>
                <a:gd name="connsiteX32" fmla="*/ 959644 w 1309687"/>
                <a:gd name="connsiteY32" fmla="*/ 0 h 1293018"/>
                <a:gd name="connsiteX33" fmla="*/ 1007269 w 1309687"/>
                <a:gd name="connsiteY33" fmla="*/ 19050 h 1293018"/>
                <a:gd name="connsiteX34" fmla="*/ 1078706 w 1309687"/>
                <a:gd name="connsiteY34" fmla="*/ 52387 h 1293018"/>
                <a:gd name="connsiteX35" fmla="*/ 1162050 w 1309687"/>
                <a:gd name="connsiteY35" fmla="*/ 100012 h 1293018"/>
                <a:gd name="connsiteX36" fmla="*/ 1219200 w 1309687"/>
                <a:gd name="connsiteY36" fmla="*/ 135731 h 1293018"/>
                <a:gd name="connsiteX37" fmla="*/ 1238250 w 1309687"/>
                <a:gd name="connsiteY37" fmla="*/ 145256 h 1293018"/>
                <a:gd name="connsiteX38" fmla="*/ 1243012 w 1309687"/>
                <a:gd name="connsiteY38" fmla="*/ 154781 h 1293018"/>
                <a:gd name="connsiteX39" fmla="*/ 1235869 w 1309687"/>
                <a:gd name="connsiteY39" fmla="*/ 173831 h 1293018"/>
                <a:gd name="connsiteX40" fmla="*/ 1221581 w 1309687"/>
                <a:gd name="connsiteY40" fmla="*/ 192881 h 1293018"/>
                <a:gd name="connsiteX41" fmla="*/ 1152525 w 1309687"/>
                <a:gd name="connsiteY41" fmla="*/ 245268 h 1293018"/>
                <a:gd name="connsiteX42" fmla="*/ 1000125 w 1309687"/>
                <a:gd name="connsiteY42" fmla="*/ 447675 h 1293018"/>
                <a:gd name="connsiteX43" fmla="*/ 773906 w 1309687"/>
                <a:gd name="connsiteY43" fmla="*/ 735806 h 1293018"/>
                <a:gd name="connsiteX44" fmla="*/ 759619 w 1309687"/>
                <a:gd name="connsiteY44" fmla="*/ 757237 h 1293018"/>
                <a:gd name="connsiteX45" fmla="*/ 757237 w 1309687"/>
                <a:gd name="connsiteY45" fmla="*/ 771525 h 1293018"/>
                <a:gd name="connsiteX46" fmla="*/ 757237 w 1309687"/>
                <a:gd name="connsiteY46" fmla="*/ 788193 h 1293018"/>
                <a:gd name="connsiteX47" fmla="*/ 766762 w 1309687"/>
                <a:gd name="connsiteY47" fmla="*/ 807243 h 1293018"/>
                <a:gd name="connsiteX48" fmla="*/ 788194 w 1309687"/>
                <a:gd name="connsiteY48" fmla="*/ 823912 h 1293018"/>
                <a:gd name="connsiteX49" fmla="*/ 840581 w 1309687"/>
                <a:gd name="connsiteY49" fmla="*/ 840581 h 1293018"/>
                <a:gd name="connsiteX50" fmla="*/ 897731 w 1309687"/>
                <a:gd name="connsiteY50" fmla="*/ 859631 h 1293018"/>
                <a:gd name="connsiteX51" fmla="*/ 945356 w 1309687"/>
                <a:gd name="connsiteY51" fmla="*/ 881062 h 1293018"/>
                <a:gd name="connsiteX52" fmla="*/ 1014412 w 1309687"/>
                <a:gd name="connsiteY52" fmla="*/ 919162 h 1293018"/>
                <a:gd name="connsiteX53" fmla="*/ 1095375 w 1309687"/>
                <a:gd name="connsiteY53" fmla="*/ 971550 h 1293018"/>
                <a:gd name="connsiteX54" fmla="*/ 1159669 w 1309687"/>
                <a:gd name="connsiteY54" fmla="*/ 1021556 h 1293018"/>
                <a:gd name="connsiteX55" fmla="*/ 1221581 w 1309687"/>
                <a:gd name="connsiteY55" fmla="*/ 1076325 h 1293018"/>
                <a:gd name="connsiteX56" fmla="*/ 1259681 w 1309687"/>
                <a:gd name="connsiteY56" fmla="*/ 1112043 h 1293018"/>
                <a:gd name="connsiteX57" fmla="*/ 1285875 w 1309687"/>
                <a:gd name="connsiteY57" fmla="*/ 1145381 h 1293018"/>
                <a:gd name="connsiteX58" fmla="*/ 1302544 w 1309687"/>
                <a:gd name="connsiteY58" fmla="*/ 1171575 h 1293018"/>
                <a:gd name="connsiteX59" fmla="*/ 1309687 w 1309687"/>
                <a:gd name="connsiteY59" fmla="*/ 1197768 h 1293018"/>
                <a:gd name="connsiteX60" fmla="*/ 1307306 w 1309687"/>
                <a:gd name="connsiteY60" fmla="*/ 1231106 h 1293018"/>
                <a:gd name="connsiteX61" fmla="*/ 1288256 w 1309687"/>
                <a:gd name="connsiteY61" fmla="*/ 1254918 h 1293018"/>
                <a:gd name="connsiteX62" fmla="*/ 1259681 w 1309687"/>
                <a:gd name="connsiteY62" fmla="*/ 1269206 h 1293018"/>
                <a:gd name="connsiteX63" fmla="*/ 1143000 w 1309687"/>
                <a:gd name="connsiteY63" fmla="*/ 1293018 h 1293018"/>
                <a:gd name="connsiteX64" fmla="*/ 864394 w 1309687"/>
                <a:gd name="connsiteY64" fmla="*/ 1059656 h 1293018"/>
                <a:gd name="connsiteX65" fmla="*/ 842962 w 1309687"/>
                <a:gd name="connsiteY65" fmla="*/ 1033462 h 1293018"/>
                <a:gd name="connsiteX66" fmla="*/ 802481 w 1309687"/>
                <a:gd name="connsiteY66" fmla="*/ 997743 h 1293018"/>
                <a:gd name="connsiteX67" fmla="*/ 759619 w 1309687"/>
                <a:gd name="connsiteY67" fmla="*/ 964406 h 1293018"/>
                <a:gd name="connsiteX68" fmla="*/ 700087 w 1309687"/>
                <a:gd name="connsiteY68" fmla="*/ 928687 h 1293018"/>
                <a:gd name="connsiteX69" fmla="*/ 659606 w 1309687"/>
                <a:gd name="connsiteY69" fmla="*/ 907256 h 1293018"/>
                <a:gd name="connsiteX70" fmla="*/ 635794 w 1309687"/>
                <a:gd name="connsiteY70" fmla="*/ 888206 h 1293018"/>
                <a:gd name="connsiteX71" fmla="*/ 621506 w 1309687"/>
                <a:gd name="connsiteY71" fmla="*/ 864393 h 1293018"/>
                <a:gd name="connsiteX72" fmla="*/ 614362 w 1309687"/>
                <a:gd name="connsiteY72" fmla="*/ 833437 h 1293018"/>
                <a:gd name="connsiteX73" fmla="*/ 616744 w 1309687"/>
                <a:gd name="connsiteY73" fmla="*/ 802481 h 1293018"/>
                <a:gd name="connsiteX74" fmla="*/ 628650 w 1309687"/>
                <a:gd name="connsiteY74" fmla="*/ 752475 h 1293018"/>
                <a:gd name="connsiteX75" fmla="*/ 678656 w 1309687"/>
                <a:gd name="connsiteY75" fmla="*/ 661987 h 1293018"/>
                <a:gd name="connsiteX76" fmla="*/ 776287 w 1309687"/>
                <a:gd name="connsiteY76" fmla="*/ 473868 h 1293018"/>
                <a:gd name="connsiteX77" fmla="*/ 838200 w 1309687"/>
                <a:gd name="connsiteY77" fmla="*/ 340518 h 1293018"/>
                <a:gd name="connsiteX78" fmla="*/ 842962 w 1309687"/>
                <a:gd name="connsiteY78" fmla="*/ 316706 h 1293018"/>
                <a:gd name="connsiteX79" fmla="*/ 833437 w 1309687"/>
                <a:gd name="connsiteY79" fmla="*/ 290512 h 1293018"/>
                <a:gd name="connsiteX80" fmla="*/ 812006 w 1309687"/>
                <a:gd name="connsiteY80" fmla="*/ 273843 h 1293018"/>
                <a:gd name="connsiteX81" fmla="*/ 788194 w 1309687"/>
                <a:gd name="connsiteY81" fmla="*/ 269081 h 1293018"/>
                <a:gd name="connsiteX82" fmla="*/ 757237 w 1309687"/>
                <a:gd name="connsiteY82" fmla="*/ 273843 h 1293018"/>
                <a:gd name="connsiteX83" fmla="*/ 654844 w 1309687"/>
                <a:gd name="connsiteY83" fmla="*/ 323850 h 129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09687" h="1293018">
                  <a:moveTo>
                    <a:pt x="654844" y="323850"/>
                  </a:moveTo>
                  <a:lnTo>
                    <a:pt x="492919" y="404812"/>
                  </a:lnTo>
                  <a:lnTo>
                    <a:pt x="440531" y="435768"/>
                  </a:lnTo>
                  <a:lnTo>
                    <a:pt x="350044" y="502443"/>
                  </a:lnTo>
                  <a:lnTo>
                    <a:pt x="309562" y="538162"/>
                  </a:lnTo>
                  <a:lnTo>
                    <a:pt x="283369" y="533400"/>
                  </a:lnTo>
                  <a:lnTo>
                    <a:pt x="233362" y="514350"/>
                  </a:lnTo>
                  <a:lnTo>
                    <a:pt x="192881" y="490537"/>
                  </a:lnTo>
                  <a:lnTo>
                    <a:pt x="159544" y="464343"/>
                  </a:lnTo>
                  <a:lnTo>
                    <a:pt x="135731" y="440531"/>
                  </a:lnTo>
                  <a:lnTo>
                    <a:pt x="109537" y="409575"/>
                  </a:lnTo>
                  <a:lnTo>
                    <a:pt x="83344" y="373856"/>
                  </a:lnTo>
                  <a:lnTo>
                    <a:pt x="57150" y="333375"/>
                  </a:lnTo>
                  <a:lnTo>
                    <a:pt x="28575" y="283368"/>
                  </a:lnTo>
                  <a:lnTo>
                    <a:pt x="11906" y="247650"/>
                  </a:lnTo>
                  <a:lnTo>
                    <a:pt x="0" y="216693"/>
                  </a:lnTo>
                  <a:lnTo>
                    <a:pt x="0" y="200025"/>
                  </a:lnTo>
                  <a:lnTo>
                    <a:pt x="4762" y="188118"/>
                  </a:lnTo>
                  <a:lnTo>
                    <a:pt x="19050" y="183356"/>
                  </a:lnTo>
                  <a:lnTo>
                    <a:pt x="42862" y="188118"/>
                  </a:lnTo>
                  <a:lnTo>
                    <a:pt x="59531" y="200025"/>
                  </a:lnTo>
                  <a:lnTo>
                    <a:pt x="100012" y="240506"/>
                  </a:lnTo>
                  <a:lnTo>
                    <a:pt x="130969" y="266700"/>
                  </a:lnTo>
                  <a:lnTo>
                    <a:pt x="166687" y="288131"/>
                  </a:lnTo>
                  <a:lnTo>
                    <a:pt x="190500" y="300037"/>
                  </a:lnTo>
                  <a:lnTo>
                    <a:pt x="221456" y="311943"/>
                  </a:lnTo>
                  <a:lnTo>
                    <a:pt x="259556" y="319087"/>
                  </a:lnTo>
                  <a:lnTo>
                    <a:pt x="304800" y="316706"/>
                  </a:lnTo>
                  <a:lnTo>
                    <a:pt x="357187" y="300037"/>
                  </a:lnTo>
                  <a:lnTo>
                    <a:pt x="583406" y="202406"/>
                  </a:lnTo>
                  <a:lnTo>
                    <a:pt x="809625" y="95250"/>
                  </a:lnTo>
                  <a:lnTo>
                    <a:pt x="947737" y="0"/>
                  </a:lnTo>
                  <a:lnTo>
                    <a:pt x="959644" y="0"/>
                  </a:lnTo>
                  <a:lnTo>
                    <a:pt x="1007269" y="19050"/>
                  </a:lnTo>
                  <a:lnTo>
                    <a:pt x="1078706" y="52387"/>
                  </a:lnTo>
                  <a:lnTo>
                    <a:pt x="1162050" y="100012"/>
                  </a:lnTo>
                  <a:lnTo>
                    <a:pt x="1219200" y="135731"/>
                  </a:lnTo>
                  <a:lnTo>
                    <a:pt x="1238250" y="145256"/>
                  </a:lnTo>
                  <a:lnTo>
                    <a:pt x="1243012" y="154781"/>
                  </a:lnTo>
                  <a:lnTo>
                    <a:pt x="1235869" y="173831"/>
                  </a:lnTo>
                  <a:lnTo>
                    <a:pt x="1221581" y="192881"/>
                  </a:lnTo>
                  <a:lnTo>
                    <a:pt x="1152525" y="245268"/>
                  </a:lnTo>
                  <a:lnTo>
                    <a:pt x="1000125" y="447675"/>
                  </a:lnTo>
                  <a:lnTo>
                    <a:pt x="773906" y="735806"/>
                  </a:lnTo>
                  <a:lnTo>
                    <a:pt x="759619" y="757237"/>
                  </a:lnTo>
                  <a:lnTo>
                    <a:pt x="757237" y="771525"/>
                  </a:lnTo>
                  <a:lnTo>
                    <a:pt x="757237" y="788193"/>
                  </a:lnTo>
                  <a:lnTo>
                    <a:pt x="766762" y="807243"/>
                  </a:lnTo>
                  <a:lnTo>
                    <a:pt x="788194" y="823912"/>
                  </a:lnTo>
                  <a:lnTo>
                    <a:pt x="840581" y="840581"/>
                  </a:lnTo>
                  <a:lnTo>
                    <a:pt x="897731" y="859631"/>
                  </a:lnTo>
                  <a:lnTo>
                    <a:pt x="945356" y="881062"/>
                  </a:lnTo>
                  <a:lnTo>
                    <a:pt x="1014412" y="919162"/>
                  </a:lnTo>
                  <a:lnTo>
                    <a:pt x="1095375" y="971550"/>
                  </a:lnTo>
                  <a:lnTo>
                    <a:pt x="1159669" y="1021556"/>
                  </a:lnTo>
                  <a:lnTo>
                    <a:pt x="1221581" y="1076325"/>
                  </a:lnTo>
                  <a:lnTo>
                    <a:pt x="1259681" y="1112043"/>
                  </a:lnTo>
                  <a:lnTo>
                    <a:pt x="1285875" y="1145381"/>
                  </a:lnTo>
                  <a:lnTo>
                    <a:pt x="1302544" y="1171575"/>
                  </a:lnTo>
                  <a:lnTo>
                    <a:pt x="1309687" y="1197768"/>
                  </a:lnTo>
                  <a:lnTo>
                    <a:pt x="1307306" y="1231106"/>
                  </a:lnTo>
                  <a:lnTo>
                    <a:pt x="1288256" y="1254918"/>
                  </a:lnTo>
                  <a:lnTo>
                    <a:pt x="1259681" y="1269206"/>
                  </a:lnTo>
                  <a:lnTo>
                    <a:pt x="1143000" y="1293018"/>
                  </a:lnTo>
                  <a:lnTo>
                    <a:pt x="864394" y="1059656"/>
                  </a:lnTo>
                  <a:lnTo>
                    <a:pt x="842962" y="1033462"/>
                  </a:lnTo>
                  <a:lnTo>
                    <a:pt x="802481" y="997743"/>
                  </a:lnTo>
                  <a:lnTo>
                    <a:pt x="759619" y="964406"/>
                  </a:lnTo>
                  <a:lnTo>
                    <a:pt x="700087" y="928687"/>
                  </a:lnTo>
                  <a:lnTo>
                    <a:pt x="659606" y="907256"/>
                  </a:lnTo>
                  <a:lnTo>
                    <a:pt x="635794" y="888206"/>
                  </a:lnTo>
                  <a:lnTo>
                    <a:pt x="621506" y="864393"/>
                  </a:lnTo>
                  <a:lnTo>
                    <a:pt x="614362" y="833437"/>
                  </a:lnTo>
                  <a:lnTo>
                    <a:pt x="616744" y="802481"/>
                  </a:lnTo>
                  <a:lnTo>
                    <a:pt x="628650" y="752475"/>
                  </a:lnTo>
                  <a:lnTo>
                    <a:pt x="678656" y="661987"/>
                  </a:lnTo>
                  <a:lnTo>
                    <a:pt x="776287" y="473868"/>
                  </a:lnTo>
                  <a:lnTo>
                    <a:pt x="838200" y="340518"/>
                  </a:lnTo>
                  <a:lnTo>
                    <a:pt x="842962" y="316706"/>
                  </a:lnTo>
                  <a:lnTo>
                    <a:pt x="833437" y="290512"/>
                  </a:lnTo>
                  <a:lnTo>
                    <a:pt x="812006" y="273843"/>
                  </a:lnTo>
                  <a:lnTo>
                    <a:pt x="788194" y="269081"/>
                  </a:lnTo>
                  <a:lnTo>
                    <a:pt x="757237" y="273843"/>
                  </a:lnTo>
                  <a:lnTo>
                    <a:pt x="65484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208A1E4B-B5D7-428D-903B-9508B8192338}"/>
                </a:ext>
              </a:extLst>
            </p:cNvPr>
            <p:cNvSpPr/>
            <p:nvPr/>
          </p:nvSpPr>
          <p:spPr>
            <a:xfrm>
              <a:off x="3954463" y="4478339"/>
              <a:ext cx="1103312" cy="750887"/>
            </a:xfrm>
            <a:custGeom>
              <a:avLst/>
              <a:gdLst>
                <a:gd name="connsiteX0" fmla="*/ 626269 w 1102519"/>
                <a:gd name="connsiteY0" fmla="*/ 466725 h 750094"/>
                <a:gd name="connsiteX1" fmla="*/ 435769 w 1102519"/>
                <a:gd name="connsiteY1" fmla="*/ 573882 h 750094"/>
                <a:gd name="connsiteX2" fmla="*/ 333375 w 1102519"/>
                <a:gd name="connsiteY2" fmla="*/ 640557 h 750094"/>
                <a:gd name="connsiteX3" fmla="*/ 297657 w 1102519"/>
                <a:gd name="connsiteY3" fmla="*/ 671513 h 750094"/>
                <a:gd name="connsiteX4" fmla="*/ 247650 w 1102519"/>
                <a:gd name="connsiteY4" fmla="*/ 750094 h 750094"/>
                <a:gd name="connsiteX5" fmla="*/ 0 w 1102519"/>
                <a:gd name="connsiteY5" fmla="*/ 719138 h 750094"/>
                <a:gd name="connsiteX6" fmla="*/ 4763 w 1102519"/>
                <a:gd name="connsiteY6" fmla="*/ 688182 h 750094"/>
                <a:gd name="connsiteX7" fmla="*/ 21432 w 1102519"/>
                <a:gd name="connsiteY7" fmla="*/ 666750 h 750094"/>
                <a:gd name="connsiteX8" fmla="*/ 121444 w 1102519"/>
                <a:gd name="connsiteY8" fmla="*/ 626269 h 750094"/>
                <a:gd name="connsiteX9" fmla="*/ 266700 w 1102519"/>
                <a:gd name="connsiteY9" fmla="*/ 561975 h 750094"/>
                <a:gd name="connsiteX10" fmla="*/ 385763 w 1102519"/>
                <a:gd name="connsiteY10" fmla="*/ 481013 h 750094"/>
                <a:gd name="connsiteX11" fmla="*/ 540544 w 1102519"/>
                <a:gd name="connsiteY11" fmla="*/ 364332 h 750094"/>
                <a:gd name="connsiteX12" fmla="*/ 690563 w 1102519"/>
                <a:gd name="connsiteY12" fmla="*/ 233363 h 750094"/>
                <a:gd name="connsiteX13" fmla="*/ 773907 w 1102519"/>
                <a:gd name="connsiteY13" fmla="*/ 154782 h 750094"/>
                <a:gd name="connsiteX14" fmla="*/ 790575 w 1102519"/>
                <a:gd name="connsiteY14" fmla="*/ 123825 h 750094"/>
                <a:gd name="connsiteX15" fmla="*/ 790575 w 1102519"/>
                <a:gd name="connsiteY15" fmla="*/ 102394 h 750094"/>
                <a:gd name="connsiteX16" fmla="*/ 788194 w 1102519"/>
                <a:gd name="connsiteY16" fmla="*/ 76200 h 750094"/>
                <a:gd name="connsiteX17" fmla="*/ 752475 w 1102519"/>
                <a:gd name="connsiteY17" fmla="*/ 0 h 750094"/>
                <a:gd name="connsiteX18" fmla="*/ 1102519 w 1102519"/>
                <a:gd name="connsiteY18" fmla="*/ 245269 h 750094"/>
                <a:gd name="connsiteX19" fmla="*/ 1052513 w 1102519"/>
                <a:gd name="connsiteY19" fmla="*/ 283369 h 750094"/>
                <a:gd name="connsiteX20" fmla="*/ 873919 w 1102519"/>
                <a:gd name="connsiteY20" fmla="*/ 316707 h 750094"/>
                <a:gd name="connsiteX21" fmla="*/ 626269 w 1102519"/>
                <a:gd name="connsiteY21" fmla="*/ 466725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2519" h="750094">
                  <a:moveTo>
                    <a:pt x="626269" y="466725"/>
                  </a:moveTo>
                  <a:lnTo>
                    <a:pt x="435769" y="573882"/>
                  </a:lnTo>
                  <a:lnTo>
                    <a:pt x="333375" y="640557"/>
                  </a:lnTo>
                  <a:lnTo>
                    <a:pt x="297657" y="671513"/>
                  </a:lnTo>
                  <a:lnTo>
                    <a:pt x="247650" y="750094"/>
                  </a:lnTo>
                  <a:lnTo>
                    <a:pt x="0" y="719138"/>
                  </a:lnTo>
                  <a:lnTo>
                    <a:pt x="4763" y="688182"/>
                  </a:lnTo>
                  <a:lnTo>
                    <a:pt x="21432" y="666750"/>
                  </a:lnTo>
                  <a:lnTo>
                    <a:pt x="121444" y="626269"/>
                  </a:lnTo>
                  <a:lnTo>
                    <a:pt x="266700" y="561975"/>
                  </a:lnTo>
                  <a:lnTo>
                    <a:pt x="385763" y="481013"/>
                  </a:lnTo>
                  <a:lnTo>
                    <a:pt x="540544" y="364332"/>
                  </a:lnTo>
                  <a:lnTo>
                    <a:pt x="690563" y="233363"/>
                  </a:lnTo>
                  <a:lnTo>
                    <a:pt x="773907" y="154782"/>
                  </a:lnTo>
                  <a:lnTo>
                    <a:pt x="790575" y="123825"/>
                  </a:lnTo>
                  <a:lnTo>
                    <a:pt x="790575" y="102394"/>
                  </a:lnTo>
                  <a:lnTo>
                    <a:pt x="788194" y="76200"/>
                  </a:lnTo>
                  <a:lnTo>
                    <a:pt x="752475" y="0"/>
                  </a:lnTo>
                  <a:lnTo>
                    <a:pt x="1102519" y="245269"/>
                  </a:lnTo>
                  <a:lnTo>
                    <a:pt x="1052513" y="283369"/>
                  </a:lnTo>
                  <a:lnTo>
                    <a:pt x="873919" y="316707"/>
                  </a:lnTo>
                  <a:lnTo>
                    <a:pt x="626269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B9D7759-E951-49C8-BFDF-399F5C1A30F0}"/>
                </a:ext>
              </a:extLst>
            </p:cNvPr>
            <p:cNvSpPr/>
            <p:nvPr/>
          </p:nvSpPr>
          <p:spPr>
            <a:xfrm>
              <a:off x="3943350" y="5146675"/>
              <a:ext cx="4427538" cy="831850"/>
            </a:xfrm>
            <a:custGeom>
              <a:avLst/>
              <a:gdLst>
                <a:gd name="connsiteX0" fmla="*/ 2350132 w 4427185"/>
                <a:gd name="connsiteY0" fmla="*/ 517195 h 831649"/>
                <a:gd name="connsiteX1" fmla="*/ 1944651 w 4427185"/>
                <a:gd name="connsiteY1" fmla="*/ 405481 h 831649"/>
                <a:gd name="connsiteX2" fmla="*/ 1646747 w 4427185"/>
                <a:gd name="connsiteY2" fmla="*/ 310317 h 831649"/>
                <a:gd name="connsiteX3" fmla="*/ 1448145 w 4427185"/>
                <a:gd name="connsiteY3" fmla="*/ 248254 h 831649"/>
                <a:gd name="connsiteX4" fmla="*/ 1299193 w 4427185"/>
                <a:gd name="connsiteY4" fmla="*/ 206878 h 831649"/>
                <a:gd name="connsiteX5" fmla="*/ 1199891 w 4427185"/>
                <a:gd name="connsiteY5" fmla="*/ 186190 h 831649"/>
                <a:gd name="connsiteX6" fmla="*/ 1050939 w 4427185"/>
                <a:gd name="connsiteY6" fmla="*/ 169640 h 831649"/>
                <a:gd name="connsiteX7" fmla="*/ 819236 w 4427185"/>
                <a:gd name="connsiteY7" fmla="*/ 161365 h 831649"/>
                <a:gd name="connsiteX8" fmla="*/ 550295 w 4427185"/>
                <a:gd name="connsiteY8" fmla="*/ 153090 h 831649"/>
                <a:gd name="connsiteX9" fmla="*/ 479956 w 4427185"/>
                <a:gd name="connsiteY9" fmla="*/ 161365 h 831649"/>
                <a:gd name="connsiteX10" fmla="*/ 372380 w 4427185"/>
                <a:gd name="connsiteY10" fmla="*/ 186190 h 831649"/>
                <a:gd name="connsiteX11" fmla="*/ 256528 w 4427185"/>
                <a:gd name="connsiteY11" fmla="*/ 223428 h 831649"/>
                <a:gd name="connsiteX12" fmla="*/ 173777 w 4427185"/>
                <a:gd name="connsiteY12" fmla="*/ 264804 h 831649"/>
                <a:gd name="connsiteX13" fmla="*/ 124126 w 4427185"/>
                <a:gd name="connsiteY13" fmla="*/ 293767 h 831649"/>
                <a:gd name="connsiteX14" fmla="*/ 99301 w 4427185"/>
                <a:gd name="connsiteY14" fmla="*/ 285492 h 831649"/>
                <a:gd name="connsiteX15" fmla="*/ 53788 w 4427185"/>
                <a:gd name="connsiteY15" fmla="*/ 231704 h 831649"/>
                <a:gd name="connsiteX16" fmla="*/ 20688 w 4427185"/>
                <a:gd name="connsiteY16" fmla="*/ 186190 h 831649"/>
                <a:gd name="connsiteX17" fmla="*/ 0 w 4427185"/>
                <a:gd name="connsiteY17" fmla="*/ 132402 h 831649"/>
                <a:gd name="connsiteX18" fmla="*/ 0 w 4427185"/>
                <a:gd name="connsiteY18" fmla="*/ 82751 h 831649"/>
                <a:gd name="connsiteX19" fmla="*/ 16550 w 4427185"/>
                <a:gd name="connsiteY19" fmla="*/ 20688 h 831649"/>
                <a:gd name="connsiteX20" fmla="*/ 161364 w 4427185"/>
                <a:gd name="connsiteY20" fmla="*/ 4138 h 831649"/>
                <a:gd name="connsiteX21" fmla="*/ 256528 w 4427185"/>
                <a:gd name="connsiteY21" fmla="*/ 33101 h 831649"/>
                <a:gd name="connsiteX22" fmla="*/ 293766 w 4427185"/>
                <a:gd name="connsiteY22" fmla="*/ 37238 h 831649"/>
                <a:gd name="connsiteX23" fmla="*/ 500644 w 4427185"/>
                <a:gd name="connsiteY23" fmla="*/ 12413 h 831649"/>
                <a:gd name="connsiteX24" fmla="*/ 662009 w 4427185"/>
                <a:gd name="connsiteY24" fmla="*/ 0 h 831649"/>
                <a:gd name="connsiteX25" fmla="*/ 873024 w 4427185"/>
                <a:gd name="connsiteY25" fmla="*/ 20688 h 831649"/>
                <a:gd name="connsiteX26" fmla="*/ 1092315 w 4427185"/>
                <a:gd name="connsiteY26" fmla="*/ 45513 h 831649"/>
                <a:gd name="connsiteX27" fmla="*/ 1324018 w 4427185"/>
                <a:gd name="connsiteY27" fmla="*/ 82751 h 831649"/>
                <a:gd name="connsiteX28" fmla="*/ 1489520 w 4427185"/>
                <a:gd name="connsiteY28" fmla="*/ 115852 h 831649"/>
                <a:gd name="connsiteX29" fmla="*/ 1721223 w 4427185"/>
                <a:gd name="connsiteY29" fmla="*/ 173778 h 831649"/>
                <a:gd name="connsiteX30" fmla="*/ 1853625 w 4427185"/>
                <a:gd name="connsiteY30" fmla="*/ 211016 h 831649"/>
                <a:gd name="connsiteX31" fmla="*/ 2106016 w 4427185"/>
                <a:gd name="connsiteY31" fmla="*/ 273079 h 831649"/>
                <a:gd name="connsiteX32" fmla="*/ 2304619 w 4427185"/>
                <a:gd name="connsiteY32" fmla="*/ 318592 h 831649"/>
                <a:gd name="connsiteX33" fmla="*/ 2494946 w 4427185"/>
                <a:gd name="connsiteY33" fmla="*/ 364105 h 831649"/>
                <a:gd name="connsiteX34" fmla="*/ 2759750 w 4427185"/>
                <a:gd name="connsiteY34" fmla="*/ 413756 h 831649"/>
                <a:gd name="connsiteX35" fmla="*/ 2974903 w 4427185"/>
                <a:gd name="connsiteY35" fmla="*/ 450994 h 831649"/>
                <a:gd name="connsiteX36" fmla="*/ 3123855 w 4427185"/>
                <a:gd name="connsiteY36" fmla="*/ 471682 h 831649"/>
                <a:gd name="connsiteX37" fmla="*/ 3430034 w 4427185"/>
                <a:gd name="connsiteY37" fmla="*/ 496507 h 831649"/>
                <a:gd name="connsiteX38" fmla="*/ 3806552 w 4427185"/>
                <a:gd name="connsiteY38" fmla="*/ 508920 h 831649"/>
                <a:gd name="connsiteX39" fmla="*/ 4195482 w 4427185"/>
                <a:gd name="connsiteY39" fmla="*/ 513057 h 831649"/>
                <a:gd name="connsiteX40" fmla="*/ 4377535 w 4427185"/>
                <a:gd name="connsiteY40" fmla="*/ 517195 h 831649"/>
                <a:gd name="connsiteX41" fmla="*/ 4402360 w 4427185"/>
                <a:gd name="connsiteY41" fmla="*/ 517195 h 831649"/>
                <a:gd name="connsiteX42" fmla="*/ 4418910 w 4427185"/>
                <a:gd name="connsiteY42" fmla="*/ 521332 h 831649"/>
                <a:gd name="connsiteX43" fmla="*/ 4427185 w 4427185"/>
                <a:gd name="connsiteY43" fmla="*/ 529608 h 831649"/>
                <a:gd name="connsiteX44" fmla="*/ 4427185 w 4427185"/>
                <a:gd name="connsiteY44" fmla="*/ 550295 h 831649"/>
                <a:gd name="connsiteX45" fmla="*/ 4406498 w 4427185"/>
                <a:gd name="connsiteY45" fmla="*/ 579258 h 831649"/>
                <a:gd name="connsiteX46" fmla="*/ 4253408 w 4427185"/>
                <a:gd name="connsiteY46" fmla="*/ 624771 h 831649"/>
                <a:gd name="connsiteX47" fmla="*/ 3934816 w 4427185"/>
                <a:gd name="connsiteY47" fmla="*/ 715798 h 831649"/>
                <a:gd name="connsiteX48" fmla="*/ 3773451 w 4427185"/>
                <a:gd name="connsiteY48" fmla="*/ 761311 h 831649"/>
                <a:gd name="connsiteX49" fmla="*/ 3670012 w 4427185"/>
                <a:gd name="connsiteY49" fmla="*/ 794411 h 831649"/>
                <a:gd name="connsiteX50" fmla="*/ 3620362 w 4427185"/>
                <a:gd name="connsiteY50" fmla="*/ 815099 h 831649"/>
                <a:gd name="connsiteX51" fmla="*/ 3578986 w 4427185"/>
                <a:gd name="connsiteY51" fmla="*/ 827512 h 831649"/>
                <a:gd name="connsiteX52" fmla="*/ 3516923 w 4427185"/>
                <a:gd name="connsiteY52" fmla="*/ 831649 h 831649"/>
                <a:gd name="connsiteX53" fmla="*/ 3417622 w 4427185"/>
                <a:gd name="connsiteY53" fmla="*/ 806824 h 831649"/>
                <a:gd name="connsiteX54" fmla="*/ 3036966 w 4427185"/>
                <a:gd name="connsiteY54" fmla="*/ 703385 h 831649"/>
                <a:gd name="connsiteX55" fmla="*/ 2350132 w 4427185"/>
                <a:gd name="connsiteY55" fmla="*/ 517195 h 83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27185" h="831649">
                  <a:moveTo>
                    <a:pt x="2350132" y="517195"/>
                  </a:moveTo>
                  <a:lnTo>
                    <a:pt x="1944651" y="405481"/>
                  </a:lnTo>
                  <a:lnTo>
                    <a:pt x="1646747" y="310317"/>
                  </a:lnTo>
                  <a:lnTo>
                    <a:pt x="1448145" y="248254"/>
                  </a:lnTo>
                  <a:lnTo>
                    <a:pt x="1299193" y="206878"/>
                  </a:lnTo>
                  <a:lnTo>
                    <a:pt x="1199891" y="186190"/>
                  </a:lnTo>
                  <a:lnTo>
                    <a:pt x="1050939" y="169640"/>
                  </a:lnTo>
                  <a:lnTo>
                    <a:pt x="819236" y="161365"/>
                  </a:lnTo>
                  <a:lnTo>
                    <a:pt x="550295" y="153090"/>
                  </a:lnTo>
                  <a:lnTo>
                    <a:pt x="479956" y="161365"/>
                  </a:lnTo>
                  <a:lnTo>
                    <a:pt x="372380" y="186190"/>
                  </a:lnTo>
                  <a:lnTo>
                    <a:pt x="256528" y="223428"/>
                  </a:lnTo>
                  <a:lnTo>
                    <a:pt x="173777" y="264804"/>
                  </a:lnTo>
                  <a:lnTo>
                    <a:pt x="124126" y="293767"/>
                  </a:lnTo>
                  <a:lnTo>
                    <a:pt x="99301" y="285492"/>
                  </a:lnTo>
                  <a:lnTo>
                    <a:pt x="53788" y="231704"/>
                  </a:lnTo>
                  <a:lnTo>
                    <a:pt x="20688" y="186190"/>
                  </a:lnTo>
                  <a:lnTo>
                    <a:pt x="0" y="132402"/>
                  </a:lnTo>
                  <a:lnTo>
                    <a:pt x="0" y="82751"/>
                  </a:lnTo>
                  <a:lnTo>
                    <a:pt x="16550" y="20688"/>
                  </a:lnTo>
                  <a:lnTo>
                    <a:pt x="161364" y="4138"/>
                  </a:lnTo>
                  <a:lnTo>
                    <a:pt x="256528" y="33101"/>
                  </a:lnTo>
                  <a:lnTo>
                    <a:pt x="293766" y="37238"/>
                  </a:lnTo>
                  <a:lnTo>
                    <a:pt x="500644" y="12413"/>
                  </a:lnTo>
                  <a:lnTo>
                    <a:pt x="662009" y="0"/>
                  </a:lnTo>
                  <a:lnTo>
                    <a:pt x="873024" y="20688"/>
                  </a:lnTo>
                  <a:lnTo>
                    <a:pt x="1092315" y="45513"/>
                  </a:lnTo>
                  <a:lnTo>
                    <a:pt x="1324018" y="82751"/>
                  </a:lnTo>
                  <a:lnTo>
                    <a:pt x="1489520" y="115852"/>
                  </a:lnTo>
                  <a:lnTo>
                    <a:pt x="1721223" y="173778"/>
                  </a:lnTo>
                  <a:lnTo>
                    <a:pt x="1853625" y="211016"/>
                  </a:lnTo>
                  <a:lnTo>
                    <a:pt x="2106016" y="273079"/>
                  </a:lnTo>
                  <a:lnTo>
                    <a:pt x="2304619" y="318592"/>
                  </a:lnTo>
                  <a:lnTo>
                    <a:pt x="2494946" y="364105"/>
                  </a:lnTo>
                  <a:lnTo>
                    <a:pt x="2759750" y="413756"/>
                  </a:lnTo>
                  <a:lnTo>
                    <a:pt x="2974903" y="450994"/>
                  </a:lnTo>
                  <a:lnTo>
                    <a:pt x="3123855" y="471682"/>
                  </a:lnTo>
                  <a:lnTo>
                    <a:pt x="3430034" y="496507"/>
                  </a:lnTo>
                  <a:lnTo>
                    <a:pt x="3806552" y="508920"/>
                  </a:lnTo>
                  <a:lnTo>
                    <a:pt x="4195482" y="513057"/>
                  </a:lnTo>
                  <a:lnTo>
                    <a:pt x="4377535" y="517195"/>
                  </a:lnTo>
                  <a:lnTo>
                    <a:pt x="4402360" y="517195"/>
                  </a:lnTo>
                  <a:lnTo>
                    <a:pt x="4418910" y="521332"/>
                  </a:lnTo>
                  <a:lnTo>
                    <a:pt x="4427185" y="529608"/>
                  </a:lnTo>
                  <a:lnTo>
                    <a:pt x="4427185" y="550295"/>
                  </a:lnTo>
                  <a:lnTo>
                    <a:pt x="4406498" y="579258"/>
                  </a:lnTo>
                  <a:lnTo>
                    <a:pt x="4253408" y="624771"/>
                  </a:lnTo>
                  <a:lnTo>
                    <a:pt x="3934816" y="715798"/>
                  </a:lnTo>
                  <a:lnTo>
                    <a:pt x="3773451" y="761311"/>
                  </a:lnTo>
                  <a:lnTo>
                    <a:pt x="3670012" y="794411"/>
                  </a:lnTo>
                  <a:lnTo>
                    <a:pt x="3620362" y="815099"/>
                  </a:lnTo>
                  <a:lnTo>
                    <a:pt x="3578986" y="827512"/>
                  </a:lnTo>
                  <a:lnTo>
                    <a:pt x="3516923" y="831649"/>
                  </a:lnTo>
                  <a:lnTo>
                    <a:pt x="3417622" y="806824"/>
                  </a:lnTo>
                  <a:lnTo>
                    <a:pt x="3036966" y="703385"/>
                  </a:lnTo>
                  <a:lnTo>
                    <a:pt x="2350132" y="5171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581688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29F8BE1-2F70-4645-B1CE-F13D7FD94259}"/>
              </a:ext>
            </a:extLst>
          </p:cNvPr>
          <p:cNvSpPr/>
          <p:nvPr/>
        </p:nvSpPr>
        <p:spPr>
          <a:xfrm>
            <a:off x="4171952" y="1579563"/>
            <a:ext cx="898525" cy="1219200"/>
          </a:xfrm>
          <a:custGeom>
            <a:avLst/>
            <a:gdLst>
              <a:gd name="connsiteX0" fmla="*/ 390525 w 897731"/>
              <a:gd name="connsiteY0" fmla="*/ 895350 h 1219200"/>
              <a:gd name="connsiteX1" fmla="*/ 100013 w 897731"/>
              <a:gd name="connsiteY1" fmla="*/ 1219200 h 1219200"/>
              <a:gd name="connsiteX2" fmla="*/ 0 w 897731"/>
              <a:gd name="connsiteY2" fmla="*/ 1138237 h 1219200"/>
              <a:gd name="connsiteX3" fmla="*/ 57150 w 897731"/>
              <a:gd name="connsiteY3" fmla="*/ 1047750 h 1219200"/>
              <a:gd name="connsiteX4" fmla="*/ 152400 w 897731"/>
              <a:gd name="connsiteY4" fmla="*/ 916781 h 1219200"/>
              <a:gd name="connsiteX5" fmla="*/ 233363 w 897731"/>
              <a:gd name="connsiteY5" fmla="*/ 800100 h 1219200"/>
              <a:gd name="connsiteX6" fmla="*/ 314325 w 897731"/>
              <a:gd name="connsiteY6" fmla="*/ 676275 h 1219200"/>
              <a:gd name="connsiteX7" fmla="*/ 371475 w 897731"/>
              <a:gd name="connsiteY7" fmla="*/ 578644 h 1219200"/>
              <a:gd name="connsiteX8" fmla="*/ 433388 w 897731"/>
              <a:gd name="connsiteY8" fmla="*/ 469106 h 1219200"/>
              <a:gd name="connsiteX9" fmla="*/ 466725 w 897731"/>
              <a:gd name="connsiteY9" fmla="*/ 395287 h 1219200"/>
              <a:gd name="connsiteX10" fmla="*/ 504825 w 897731"/>
              <a:gd name="connsiteY10" fmla="*/ 302419 h 1219200"/>
              <a:gd name="connsiteX11" fmla="*/ 531019 w 897731"/>
              <a:gd name="connsiteY11" fmla="*/ 230981 h 1219200"/>
              <a:gd name="connsiteX12" fmla="*/ 533400 w 897731"/>
              <a:gd name="connsiteY12" fmla="*/ 204787 h 1219200"/>
              <a:gd name="connsiteX13" fmla="*/ 528638 w 897731"/>
              <a:gd name="connsiteY13" fmla="*/ 176212 h 1219200"/>
              <a:gd name="connsiteX14" fmla="*/ 516731 w 897731"/>
              <a:gd name="connsiteY14" fmla="*/ 140494 h 1219200"/>
              <a:gd name="connsiteX15" fmla="*/ 502444 w 897731"/>
              <a:gd name="connsiteY15" fmla="*/ 111919 h 1219200"/>
              <a:gd name="connsiteX16" fmla="*/ 485775 w 897731"/>
              <a:gd name="connsiteY16" fmla="*/ 88106 h 1219200"/>
              <a:gd name="connsiteX17" fmla="*/ 471488 w 897731"/>
              <a:gd name="connsiteY17" fmla="*/ 73819 h 1219200"/>
              <a:gd name="connsiteX18" fmla="*/ 461963 w 897731"/>
              <a:gd name="connsiteY18" fmla="*/ 59531 h 1219200"/>
              <a:gd name="connsiteX19" fmla="*/ 457200 w 897731"/>
              <a:gd name="connsiteY19" fmla="*/ 42862 h 1219200"/>
              <a:gd name="connsiteX20" fmla="*/ 457200 w 897731"/>
              <a:gd name="connsiteY20" fmla="*/ 23812 h 1219200"/>
              <a:gd name="connsiteX21" fmla="*/ 466725 w 897731"/>
              <a:gd name="connsiteY21" fmla="*/ 7144 h 1219200"/>
              <a:gd name="connsiteX22" fmla="*/ 485775 w 897731"/>
              <a:gd name="connsiteY22" fmla="*/ 0 h 1219200"/>
              <a:gd name="connsiteX23" fmla="*/ 509588 w 897731"/>
              <a:gd name="connsiteY23" fmla="*/ 4762 h 1219200"/>
              <a:gd name="connsiteX24" fmla="*/ 552450 w 897731"/>
              <a:gd name="connsiteY24" fmla="*/ 26194 h 1219200"/>
              <a:gd name="connsiteX25" fmla="*/ 621506 w 897731"/>
              <a:gd name="connsiteY25" fmla="*/ 66675 h 1219200"/>
              <a:gd name="connsiteX26" fmla="*/ 685800 w 897731"/>
              <a:gd name="connsiteY26" fmla="*/ 109537 h 1219200"/>
              <a:gd name="connsiteX27" fmla="*/ 742950 w 897731"/>
              <a:gd name="connsiteY27" fmla="*/ 152400 h 1219200"/>
              <a:gd name="connsiteX28" fmla="*/ 781050 w 897731"/>
              <a:gd name="connsiteY28" fmla="*/ 185737 h 1219200"/>
              <a:gd name="connsiteX29" fmla="*/ 814388 w 897731"/>
              <a:gd name="connsiteY29" fmla="*/ 219075 h 1219200"/>
              <a:gd name="connsiteX30" fmla="*/ 862013 w 897731"/>
              <a:gd name="connsiteY30" fmla="*/ 271462 h 1219200"/>
              <a:gd name="connsiteX31" fmla="*/ 881063 w 897731"/>
              <a:gd name="connsiteY31" fmla="*/ 302419 h 1219200"/>
              <a:gd name="connsiteX32" fmla="*/ 890588 w 897731"/>
              <a:gd name="connsiteY32" fmla="*/ 321469 h 1219200"/>
              <a:gd name="connsiteX33" fmla="*/ 897731 w 897731"/>
              <a:gd name="connsiteY33" fmla="*/ 342900 h 1219200"/>
              <a:gd name="connsiteX34" fmla="*/ 897731 w 897731"/>
              <a:gd name="connsiteY34" fmla="*/ 359569 h 1219200"/>
              <a:gd name="connsiteX35" fmla="*/ 890588 w 897731"/>
              <a:gd name="connsiteY35" fmla="*/ 383381 h 1219200"/>
              <a:gd name="connsiteX36" fmla="*/ 873919 w 897731"/>
              <a:gd name="connsiteY36" fmla="*/ 400050 h 1219200"/>
              <a:gd name="connsiteX37" fmla="*/ 840581 w 897731"/>
              <a:gd name="connsiteY37" fmla="*/ 421481 h 1219200"/>
              <a:gd name="connsiteX38" fmla="*/ 814388 w 897731"/>
              <a:gd name="connsiteY38" fmla="*/ 435769 h 1219200"/>
              <a:gd name="connsiteX39" fmla="*/ 778669 w 897731"/>
              <a:gd name="connsiteY39" fmla="*/ 457200 h 1219200"/>
              <a:gd name="connsiteX40" fmla="*/ 704850 w 897731"/>
              <a:gd name="connsiteY40" fmla="*/ 531019 h 1219200"/>
              <a:gd name="connsiteX41" fmla="*/ 616744 w 897731"/>
              <a:gd name="connsiteY41" fmla="*/ 631031 h 1219200"/>
              <a:gd name="connsiteX42" fmla="*/ 514350 w 897731"/>
              <a:gd name="connsiteY42" fmla="*/ 752475 h 1219200"/>
              <a:gd name="connsiteX43" fmla="*/ 390525 w 897731"/>
              <a:gd name="connsiteY43" fmla="*/ 89535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97731" h="1219200">
                <a:moveTo>
                  <a:pt x="390525" y="895350"/>
                </a:moveTo>
                <a:lnTo>
                  <a:pt x="100013" y="1219200"/>
                </a:lnTo>
                <a:lnTo>
                  <a:pt x="0" y="1138237"/>
                </a:lnTo>
                <a:lnTo>
                  <a:pt x="57150" y="1047750"/>
                </a:lnTo>
                <a:lnTo>
                  <a:pt x="152400" y="916781"/>
                </a:lnTo>
                <a:lnTo>
                  <a:pt x="233363" y="800100"/>
                </a:lnTo>
                <a:lnTo>
                  <a:pt x="314325" y="676275"/>
                </a:lnTo>
                <a:lnTo>
                  <a:pt x="371475" y="578644"/>
                </a:lnTo>
                <a:lnTo>
                  <a:pt x="433388" y="469106"/>
                </a:lnTo>
                <a:lnTo>
                  <a:pt x="466725" y="395287"/>
                </a:lnTo>
                <a:lnTo>
                  <a:pt x="504825" y="302419"/>
                </a:lnTo>
                <a:lnTo>
                  <a:pt x="531019" y="230981"/>
                </a:lnTo>
                <a:lnTo>
                  <a:pt x="533400" y="204787"/>
                </a:lnTo>
                <a:lnTo>
                  <a:pt x="528638" y="176212"/>
                </a:lnTo>
                <a:lnTo>
                  <a:pt x="516731" y="140494"/>
                </a:lnTo>
                <a:lnTo>
                  <a:pt x="502444" y="111919"/>
                </a:lnTo>
                <a:lnTo>
                  <a:pt x="485775" y="88106"/>
                </a:lnTo>
                <a:lnTo>
                  <a:pt x="471488" y="73819"/>
                </a:lnTo>
                <a:lnTo>
                  <a:pt x="461963" y="59531"/>
                </a:lnTo>
                <a:lnTo>
                  <a:pt x="457200" y="42862"/>
                </a:lnTo>
                <a:lnTo>
                  <a:pt x="457200" y="23812"/>
                </a:lnTo>
                <a:lnTo>
                  <a:pt x="466725" y="7144"/>
                </a:lnTo>
                <a:lnTo>
                  <a:pt x="485775" y="0"/>
                </a:lnTo>
                <a:lnTo>
                  <a:pt x="509588" y="4762"/>
                </a:lnTo>
                <a:lnTo>
                  <a:pt x="552450" y="26194"/>
                </a:lnTo>
                <a:lnTo>
                  <a:pt x="621506" y="66675"/>
                </a:lnTo>
                <a:lnTo>
                  <a:pt x="685800" y="109537"/>
                </a:lnTo>
                <a:lnTo>
                  <a:pt x="742950" y="152400"/>
                </a:lnTo>
                <a:lnTo>
                  <a:pt x="781050" y="185737"/>
                </a:lnTo>
                <a:lnTo>
                  <a:pt x="814388" y="219075"/>
                </a:lnTo>
                <a:lnTo>
                  <a:pt x="862013" y="271462"/>
                </a:lnTo>
                <a:lnTo>
                  <a:pt x="881063" y="302419"/>
                </a:lnTo>
                <a:lnTo>
                  <a:pt x="890588" y="321469"/>
                </a:lnTo>
                <a:lnTo>
                  <a:pt x="897731" y="342900"/>
                </a:lnTo>
                <a:lnTo>
                  <a:pt x="897731" y="359569"/>
                </a:lnTo>
                <a:lnTo>
                  <a:pt x="890588" y="383381"/>
                </a:lnTo>
                <a:lnTo>
                  <a:pt x="873919" y="400050"/>
                </a:lnTo>
                <a:lnTo>
                  <a:pt x="840581" y="421481"/>
                </a:lnTo>
                <a:lnTo>
                  <a:pt x="814388" y="435769"/>
                </a:lnTo>
                <a:lnTo>
                  <a:pt x="778669" y="457200"/>
                </a:lnTo>
                <a:lnTo>
                  <a:pt x="704850" y="531019"/>
                </a:lnTo>
                <a:lnTo>
                  <a:pt x="616744" y="631031"/>
                </a:lnTo>
                <a:lnTo>
                  <a:pt x="514350" y="752475"/>
                </a:lnTo>
                <a:lnTo>
                  <a:pt x="390525" y="8953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903B2A-FCC7-462C-A480-D6011D87768F}"/>
              </a:ext>
            </a:extLst>
          </p:cNvPr>
          <p:cNvSpPr/>
          <p:nvPr/>
        </p:nvSpPr>
        <p:spPr>
          <a:xfrm>
            <a:off x="3700464" y="4362451"/>
            <a:ext cx="831850" cy="1343025"/>
          </a:xfrm>
          <a:custGeom>
            <a:avLst/>
            <a:gdLst>
              <a:gd name="connsiteX0" fmla="*/ 547687 w 831056"/>
              <a:gd name="connsiteY0" fmla="*/ 709613 h 1343025"/>
              <a:gd name="connsiteX1" fmla="*/ 388143 w 831056"/>
              <a:gd name="connsiteY1" fmla="*/ 928688 h 1343025"/>
              <a:gd name="connsiteX2" fmla="*/ 257175 w 831056"/>
              <a:gd name="connsiteY2" fmla="*/ 1097756 h 1343025"/>
              <a:gd name="connsiteX3" fmla="*/ 130968 w 831056"/>
              <a:gd name="connsiteY3" fmla="*/ 1247775 h 1343025"/>
              <a:gd name="connsiteX4" fmla="*/ 66675 w 831056"/>
              <a:gd name="connsiteY4" fmla="*/ 1323975 h 1343025"/>
              <a:gd name="connsiteX5" fmla="*/ 35718 w 831056"/>
              <a:gd name="connsiteY5" fmla="*/ 1340644 h 1343025"/>
              <a:gd name="connsiteX6" fmla="*/ 14287 w 831056"/>
              <a:gd name="connsiteY6" fmla="*/ 1343025 h 1343025"/>
              <a:gd name="connsiteX7" fmla="*/ 0 w 831056"/>
              <a:gd name="connsiteY7" fmla="*/ 1333500 h 1343025"/>
              <a:gd name="connsiteX8" fmla="*/ 2381 w 831056"/>
              <a:gd name="connsiteY8" fmla="*/ 1314450 h 1343025"/>
              <a:gd name="connsiteX9" fmla="*/ 11906 w 831056"/>
              <a:gd name="connsiteY9" fmla="*/ 1293019 h 1343025"/>
              <a:gd name="connsiteX10" fmla="*/ 64293 w 831056"/>
              <a:gd name="connsiteY10" fmla="*/ 1197769 h 1343025"/>
              <a:gd name="connsiteX11" fmla="*/ 128587 w 831056"/>
              <a:gd name="connsiteY11" fmla="*/ 1092994 h 1343025"/>
              <a:gd name="connsiteX12" fmla="*/ 197643 w 831056"/>
              <a:gd name="connsiteY12" fmla="*/ 964406 h 1343025"/>
              <a:gd name="connsiteX13" fmla="*/ 271462 w 831056"/>
              <a:gd name="connsiteY13" fmla="*/ 816769 h 1343025"/>
              <a:gd name="connsiteX14" fmla="*/ 342900 w 831056"/>
              <a:gd name="connsiteY14" fmla="*/ 671513 h 1343025"/>
              <a:gd name="connsiteX15" fmla="*/ 390525 w 831056"/>
              <a:gd name="connsiteY15" fmla="*/ 552450 h 1343025"/>
              <a:gd name="connsiteX16" fmla="*/ 442912 w 831056"/>
              <a:gd name="connsiteY16" fmla="*/ 414338 h 1343025"/>
              <a:gd name="connsiteX17" fmla="*/ 488156 w 831056"/>
              <a:gd name="connsiteY17" fmla="*/ 273844 h 1343025"/>
              <a:gd name="connsiteX18" fmla="*/ 490537 w 831056"/>
              <a:gd name="connsiteY18" fmla="*/ 245269 h 1343025"/>
              <a:gd name="connsiteX19" fmla="*/ 488156 w 831056"/>
              <a:gd name="connsiteY19" fmla="*/ 188119 h 1343025"/>
              <a:gd name="connsiteX20" fmla="*/ 476250 w 831056"/>
              <a:gd name="connsiteY20" fmla="*/ 154781 h 1343025"/>
              <a:gd name="connsiteX21" fmla="*/ 454818 w 831056"/>
              <a:gd name="connsiteY21" fmla="*/ 114300 h 1343025"/>
              <a:gd name="connsiteX22" fmla="*/ 409575 w 831056"/>
              <a:gd name="connsiteY22" fmla="*/ 61913 h 1343025"/>
              <a:gd name="connsiteX23" fmla="*/ 392906 w 831056"/>
              <a:gd name="connsiteY23" fmla="*/ 35719 h 1343025"/>
              <a:gd name="connsiteX24" fmla="*/ 388143 w 831056"/>
              <a:gd name="connsiteY24" fmla="*/ 21431 h 1343025"/>
              <a:gd name="connsiteX25" fmla="*/ 392906 w 831056"/>
              <a:gd name="connsiteY25" fmla="*/ 7144 h 1343025"/>
              <a:gd name="connsiteX26" fmla="*/ 416718 w 831056"/>
              <a:gd name="connsiteY26" fmla="*/ 0 h 1343025"/>
              <a:gd name="connsiteX27" fmla="*/ 454818 w 831056"/>
              <a:gd name="connsiteY27" fmla="*/ 7144 h 1343025"/>
              <a:gd name="connsiteX28" fmla="*/ 511968 w 831056"/>
              <a:gd name="connsiteY28" fmla="*/ 21431 h 1343025"/>
              <a:gd name="connsiteX29" fmla="*/ 561975 w 831056"/>
              <a:gd name="connsiteY29" fmla="*/ 40481 h 1343025"/>
              <a:gd name="connsiteX30" fmla="*/ 616743 w 831056"/>
              <a:gd name="connsiteY30" fmla="*/ 69056 h 1343025"/>
              <a:gd name="connsiteX31" fmla="*/ 692943 w 831056"/>
              <a:gd name="connsiteY31" fmla="*/ 128588 h 1343025"/>
              <a:gd name="connsiteX32" fmla="*/ 764381 w 831056"/>
              <a:gd name="connsiteY32" fmla="*/ 185738 h 1343025"/>
              <a:gd name="connsiteX33" fmla="*/ 800100 w 831056"/>
              <a:gd name="connsiteY33" fmla="*/ 221456 h 1343025"/>
              <a:gd name="connsiteX34" fmla="*/ 816768 w 831056"/>
              <a:gd name="connsiteY34" fmla="*/ 245269 h 1343025"/>
              <a:gd name="connsiteX35" fmla="*/ 826293 w 831056"/>
              <a:gd name="connsiteY35" fmla="*/ 273844 h 1343025"/>
              <a:gd name="connsiteX36" fmla="*/ 831056 w 831056"/>
              <a:gd name="connsiteY36" fmla="*/ 297656 h 1343025"/>
              <a:gd name="connsiteX37" fmla="*/ 823912 w 831056"/>
              <a:gd name="connsiteY37" fmla="*/ 319088 h 1343025"/>
              <a:gd name="connsiteX38" fmla="*/ 802481 w 831056"/>
              <a:gd name="connsiteY38" fmla="*/ 338138 h 1343025"/>
              <a:gd name="connsiteX39" fmla="*/ 773906 w 831056"/>
              <a:gd name="connsiteY39" fmla="*/ 366713 h 1343025"/>
              <a:gd name="connsiteX40" fmla="*/ 711993 w 831056"/>
              <a:gd name="connsiteY40" fmla="*/ 452438 h 1343025"/>
              <a:gd name="connsiteX41" fmla="*/ 654843 w 831056"/>
              <a:gd name="connsiteY41" fmla="*/ 545306 h 1343025"/>
              <a:gd name="connsiteX42" fmla="*/ 547687 w 831056"/>
              <a:gd name="connsiteY42" fmla="*/ 709613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31056" h="1343025">
                <a:moveTo>
                  <a:pt x="547687" y="709613"/>
                </a:moveTo>
                <a:lnTo>
                  <a:pt x="388143" y="928688"/>
                </a:lnTo>
                <a:lnTo>
                  <a:pt x="257175" y="1097756"/>
                </a:lnTo>
                <a:lnTo>
                  <a:pt x="130968" y="1247775"/>
                </a:lnTo>
                <a:lnTo>
                  <a:pt x="66675" y="1323975"/>
                </a:lnTo>
                <a:lnTo>
                  <a:pt x="35718" y="1340644"/>
                </a:lnTo>
                <a:lnTo>
                  <a:pt x="14287" y="1343025"/>
                </a:lnTo>
                <a:lnTo>
                  <a:pt x="0" y="1333500"/>
                </a:lnTo>
                <a:lnTo>
                  <a:pt x="2381" y="1314450"/>
                </a:lnTo>
                <a:lnTo>
                  <a:pt x="11906" y="1293019"/>
                </a:lnTo>
                <a:lnTo>
                  <a:pt x="64293" y="1197769"/>
                </a:lnTo>
                <a:lnTo>
                  <a:pt x="128587" y="1092994"/>
                </a:lnTo>
                <a:lnTo>
                  <a:pt x="197643" y="964406"/>
                </a:lnTo>
                <a:lnTo>
                  <a:pt x="271462" y="816769"/>
                </a:lnTo>
                <a:lnTo>
                  <a:pt x="342900" y="671513"/>
                </a:lnTo>
                <a:lnTo>
                  <a:pt x="390525" y="552450"/>
                </a:lnTo>
                <a:lnTo>
                  <a:pt x="442912" y="414338"/>
                </a:lnTo>
                <a:lnTo>
                  <a:pt x="488156" y="273844"/>
                </a:lnTo>
                <a:lnTo>
                  <a:pt x="490537" y="245269"/>
                </a:lnTo>
                <a:cubicBezTo>
                  <a:pt x="489743" y="226219"/>
                  <a:pt x="488950" y="207169"/>
                  <a:pt x="488156" y="188119"/>
                </a:cubicBezTo>
                <a:lnTo>
                  <a:pt x="476250" y="154781"/>
                </a:lnTo>
                <a:lnTo>
                  <a:pt x="454818" y="114300"/>
                </a:lnTo>
                <a:lnTo>
                  <a:pt x="409575" y="61913"/>
                </a:lnTo>
                <a:lnTo>
                  <a:pt x="392906" y="35719"/>
                </a:lnTo>
                <a:lnTo>
                  <a:pt x="388143" y="21431"/>
                </a:lnTo>
                <a:lnTo>
                  <a:pt x="392906" y="7144"/>
                </a:lnTo>
                <a:lnTo>
                  <a:pt x="416718" y="0"/>
                </a:lnTo>
                <a:lnTo>
                  <a:pt x="454818" y="7144"/>
                </a:lnTo>
                <a:lnTo>
                  <a:pt x="511968" y="21431"/>
                </a:lnTo>
                <a:lnTo>
                  <a:pt x="561975" y="40481"/>
                </a:lnTo>
                <a:lnTo>
                  <a:pt x="616743" y="69056"/>
                </a:lnTo>
                <a:lnTo>
                  <a:pt x="692943" y="128588"/>
                </a:lnTo>
                <a:lnTo>
                  <a:pt x="764381" y="185738"/>
                </a:lnTo>
                <a:lnTo>
                  <a:pt x="800100" y="221456"/>
                </a:lnTo>
                <a:lnTo>
                  <a:pt x="816768" y="245269"/>
                </a:lnTo>
                <a:lnTo>
                  <a:pt x="826293" y="273844"/>
                </a:lnTo>
                <a:lnTo>
                  <a:pt x="831056" y="297656"/>
                </a:lnTo>
                <a:lnTo>
                  <a:pt x="823912" y="319088"/>
                </a:lnTo>
                <a:lnTo>
                  <a:pt x="802481" y="338138"/>
                </a:lnTo>
                <a:lnTo>
                  <a:pt x="773906" y="366713"/>
                </a:lnTo>
                <a:lnTo>
                  <a:pt x="711993" y="452438"/>
                </a:lnTo>
                <a:lnTo>
                  <a:pt x="654843" y="545306"/>
                </a:lnTo>
                <a:lnTo>
                  <a:pt x="547687" y="7096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60F6785-7467-4A09-BDE0-BA702D130DAA}"/>
              </a:ext>
            </a:extLst>
          </p:cNvPr>
          <p:cNvSpPr/>
          <p:nvPr/>
        </p:nvSpPr>
        <p:spPr>
          <a:xfrm>
            <a:off x="5203827" y="4229101"/>
            <a:ext cx="506413" cy="944563"/>
          </a:xfrm>
          <a:custGeom>
            <a:avLst/>
            <a:gdLst>
              <a:gd name="connsiteX0" fmla="*/ 245269 w 507207"/>
              <a:gd name="connsiteY0" fmla="*/ 626269 h 945356"/>
              <a:gd name="connsiteX1" fmla="*/ 126207 w 507207"/>
              <a:gd name="connsiteY1" fmla="*/ 345281 h 945356"/>
              <a:gd name="connsiteX2" fmla="*/ 45244 w 507207"/>
              <a:gd name="connsiteY2" fmla="*/ 147638 h 945356"/>
              <a:gd name="connsiteX3" fmla="*/ 11907 w 507207"/>
              <a:gd name="connsiteY3" fmla="*/ 64294 h 945356"/>
              <a:gd name="connsiteX4" fmla="*/ 0 w 507207"/>
              <a:gd name="connsiteY4" fmla="*/ 23813 h 945356"/>
              <a:gd name="connsiteX5" fmla="*/ 2382 w 507207"/>
              <a:gd name="connsiteY5" fmla="*/ 9525 h 945356"/>
              <a:gd name="connsiteX6" fmla="*/ 11907 w 507207"/>
              <a:gd name="connsiteY6" fmla="*/ 0 h 945356"/>
              <a:gd name="connsiteX7" fmla="*/ 35719 w 507207"/>
              <a:gd name="connsiteY7" fmla="*/ 2381 h 945356"/>
              <a:gd name="connsiteX8" fmla="*/ 76200 w 507207"/>
              <a:gd name="connsiteY8" fmla="*/ 40481 h 945356"/>
              <a:gd name="connsiteX9" fmla="*/ 223838 w 507207"/>
              <a:gd name="connsiteY9" fmla="*/ 185738 h 945356"/>
              <a:gd name="connsiteX10" fmla="*/ 381000 w 507207"/>
              <a:gd name="connsiteY10" fmla="*/ 342900 h 945356"/>
              <a:gd name="connsiteX11" fmla="*/ 445294 w 507207"/>
              <a:gd name="connsiteY11" fmla="*/ 409575 h 945356"/>
              <a:gd name="connsiteX12" fmla="*/ 466725 w 507207"/>
              <a:gd name="connsiteY12" fmla="*/ 471488 h 945356"/>
              <a:gd name="connsiteX13" fmla="*/ 485775 w 507207"/>
              <a:gd name="connsiteY13" fmla="*/ 554831 h 945356"/>
              <a:gd name="connsiteX14" fmla="*/ 497682 w 507207"/>
              <a:gd name="connsiteY14" fmla="*/ 614363 h 945356"/>
              <a:gd name="connsiteX15" fmla="*/ 504825 w 507207"/>
              <a:gd name="connsiteY15" fmla="*/ 669131 h 945356"/>
              <a:gd name="connsiteX16" fmla="*/ 507207 w 507207"/>
              <a:gd name="connsiteY16" fmla="*/ 738188 h 945356"/>
              <a:gd name="connsiteX17" fmla="*/ 504825 w 507207"/>
              <a:gd name="connsiteY17" fmla="*/ 821531 h 945356"/>
              <a:gd name="connsiteX18" fmla="*/ 500063 w 507207"/>
              <a:gd name="connsiteY18" fmla="*/ 864394 h 945356"/>
              <a:gd name="connsiteX19" fmla="*/ 492919 w 507207"/>
              <a:gd name="connsiteY19" fmla="*/ 902494 h 945356"/>
              <a:gd name="connsiteX20" fmla="*/ 481013 w 507207"/>
              <a:gd name="connsiteY20" fmla="*/ 928688 h 945356"/>
              <a:gd name="connsiteX21" fmla="*/ 466725 w 507207"/>
              <a:gd name="connsiteY21" fmla="*/ 945356 h 945356"/>
              <a:gd name="connsiteX22" fmla="*/ 445294 w 507207"/>
              <a:gd name="connsiteY22" fmla="*/ 945356 h 945356"/>
              <a:gd name="connsiteX23" fmla="*/ 409575 w 507207"/>
              <a:gd name="connsiteY23" fmla="*/ 933450 h 945356"/>
              <a:gd name="connsiteX24" fmla="*/ 385763 w 507207"/>
              <a:gd name="connsiteY24" fmla="*/ 916781 h 945356"/>
              <a:gd name="connsiteX25" fmla="*/ 357188 w 507207"/>
              <a:gd name="connsiteY25" fmla="*/ 890588 h 945356"/>
              <a:gd name="connsiteX26" fmla="*/ 335757 w 507207"/>
              <a:gd name="connsiteY26" fmla="*/ 850106 h 945356"/>
              <a:gd name="connsiteX27" fmla="*/ 245269 w 507207"/>
              <a:gd name="connsiteY27" fmla="*/ 626269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7207" h="945356">
                <a:moveTo>
                  <a:pt x="245269" y="626269"/>
                </a:moveTo>
                <a:lnTo>
                  <a:pt x="126207" y="345281"/>
                </a:lnTo>
                <a:lnTo>
                  <a:pt x="45244" y="147638"/>
                </a:lnTo>
                <a:lnTo>
                  <a:pt x="11907" y="64294"/>
                </a:lnTo>
                <a:lnTo>
                  <a:pt x="0" y="23813"/>
                </a:lnTo>
                <a:lnTo>
                  <a:pt x="2382" y="9525"/>
                </a:lnTo>
                <a:lnTo>
                  <a:pt x="11907" y="0"/>
                </a:lnTo>
                <a:lnTo>
                  <a:pt x="35719" y="2381"/>
                </a:lnTo>
                <a:lnTo>
                  <a:pt x="76200" y="40481"/>
                </a:lnTo>
                <a:lnTo>
                  <a:pt x="223838" y="185738"/>
                </a:lnTo>
                <a:lnTo>
                  <a:pt x="381000" y="342900"/>
                </a:lnTo>
                <a:lnTo>
                  <a:pt x="445294" y="409575"/>
                </a:lnTo>
                <a:lnTo>
                  <a:pt x="466725" y="471488"/>
                </a:lnTo>
                <a:lnTo>
                  <a:pt x="485775" y="554831"/>
                </a:lnTo>
                <a:lnTo>
                  <a:pt x="497682" y="614363"/>
                </a:lnTo>
                <a:lnTo>
                  <a:pt x="504825" y="669131"/>
                </a:lnTo>
                <a:lnTo>
                  <a:pt x="507207" y="738188"/>
                </a:lnTo>
                <a:lnTo>
                  <a:pt x="504825" y="821531"/>
                </a:lnTo>
                <a:lnTo>
                  <a:pt x="500063" y="864394"/>
                </a:lnTo>
                <a:lnTo>
                  <a:pt x="492919" y="902494"/>
                </a:lnTo>
                <a:lnTo>
                  <a:pt x="481013" y="928688"/>
                </a:lnTo>
                <a:lnTo>
                  <a:pt x="466725" y="945356"/>
                </a:lnTo>
                <a:lnTo>
                  <a:pt x="445294" y="945356"/>
                </a:lnTo>
                <a:lnTo>
                  <a:pt x="409575" y="933450"/>
                </a:lnTo>
                <a:lnTo>
                  <a:pt x="385763" y="916781"/>
                </a:lnTo>
                <a:lnTo>
                  <a:pt x="357188" y="890588"/>
                </a:lnTo>
                <a:lnTo>
                  <a:pt x="335757" y="850106"/>
                </a:lnTo>
                <a:lnTo>
                  <a:pt x="245269" y="6262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22BE272-55CF-499F-B0B8-89AEECE671E1}"/>
              </a:ext>
            </a:extLst>
          </p:cNvPr>
          <p:cNvSpPr/>
          <p:nvPr/>
        </p:nvSpPr>
        <p:spPr>
          <a:xfrm>
            <a:off x="5703890" y="1752600"/>
            <a:ext cx="2130425" cy="560388"/>
          </a:xfrm>
          <a:custGeom>
            <a:avLst/>
            <a:gdLst>
              <a:gd name="connsiteX0" fmla="*/ 1352550 w 2131219"/>
              <a:gd name="connsiteY0" fmla="*/ 333375 h 559594"/>
              <a:gd name="connsiteX1" fmla="*/ 1083469 w 2131219"/>
              <a:gd name="connsiteY1" fmla="*/ 395288 h 559594"/>
              <a:gd name="connsiteX2" fmla="*/ 826294 w 2131219"/>
              <a:gd name="connsiteY2" fmla="*/ 459581 h 559594"/>
              <a:gd name="connsiteX3" fmla="*/ 566737 w 2131219"/>
              <a:gd name="connsiteY3" fmla="*/ 531019 h 559594"/>
              <a:gd name="connsiteX4" fmla="*/ 502444 w 2131219"/>
              <a:gd name="connsiteY4" fmla="*/ 547688 h 559594"/>
              <a:gd name="connsiteX5" fmla="*/ 452437 w 2131219"/>
              <a:gd name="connsiteY5" fmla="*/ 557213 h 559594"/>
              <a:gd name="connsiteX6" fmla="*/ 419100 w 2131219"/>
              <a:gd name="connsiteY6" fmla="*/ 559594 h 559594"/>
              <a:gd name="connsiteX7" fmla="*/ 395287 w 2131219"/>
              <a:gd name="connsiteY7" fmla="*/ 557213 h 559594"/>
              <a:gd name="connsiteX8" fmla="*/ 357187 w 2131219"/>
              <a:gd name="connsiteY8" fmla="*/ 545306 h 559594"/>
              <a:gd name="connsiteX9" fmla="*/ 283369 w 2131219"/>
              <a:gd name="connsiteY9" fmla="*/ 514350 h 559594"/>
              <a:gd name="connsiteX10" fmla="*/ 216694 w 2131219"/>
              <a:gd name="connsiteY10" fmla="*/ 476250 h 559594"/>
              <a:gd name="connsiteX11" fmla="*/ 147637 w 2131219"/>
              <a:gd name="connsiteY11" fmla="*/ 421481 h 559594"/>
              <a:gd name="connsiteX12" fmla="*/ 80962 w 2131219"/>
              <a:gd name="connsiteY12" fmla="*/ 359569 h 559594"/>
              <a:gd name="connsiteX13" fmla="*/ 21431 w 2131219"/>
              <a:gd name="connsiteY13" fmla="*/ 295275 h 559594"/>
              <a:gd name="connsiteX14" fmla="*/ 7144 w 2131219"/>
              <a:gd name="connsiteY14" fmla="*/ 276225 h 559594"/>
              <a:gd name="connsiteX15" fmla="*/ 0 w 2131219"/>
              <a:gd name="connsiteY15" fmla="*/ 257175 h 559594"/>
              <a:gd name="connsiteX16" fmla="*/ 0 w 2131219"/>
              <a:gd name="connsiteY16" fmla="*/ 242888 h 559594"/>
              <a:gd name="connsiteX17" fmla="*/ 2381 w 2131219"/>
              <a:gd name="connsiteY17" fmla="*/ 230981 h 559594"/>
              <a:gd name="connsiteX18" fmla="*/ 14287 w 2131219"/>
              <a:gd name="connsiteY18" fmla="*/ 223838 h 559594"/>
              <a:gd name="connsiteX19" fmla="*/ 26194 w 2131219"/>
              <a:gd name="connsiteY19" fmla="*/ 223838 h 559594"/>
              <a:gd name="connsiteX20" fmla="*/ 50006 w 2131219"/>
              <a:gd name="connsiteY20" fmla="*/ 233363 h 559594"/>
              <a:gd name="connsiteX21" fmla="*/ 97631 w 2131219"/>
              <a:gd name="connsiteY21" fmla="*/ 252413 h 559594"/>
              <a:gd name="connsiteX22" fmla="*/ 161925 w 2131219"/>
              <a:gd name="connsiteY22" fmla="*/ 276225 h 559594"/>
              <a:gd name="connsiteX23" fmla="*/ 207169 w 2131219"/>
              <a:gd name="connsiteY23" fmla="*/ 288131 h 559594"/>
              <a:gd name="connsiteX24" fmla="*/ 271462 w 2131219"/>
              <a:gd name="connsiteY24" fmla="*/ 302419 h 559594"/>
              <a:gd name="connsiteX25" fmla="*/ 316706 w 2131219"/>
              <a:gd name="connsiteY25" fmla="*/ 309563 h 559594"/>
              <a:gd name="connsiteX26" fmla="*/ 369094 w 2131219"/>
              <a:gd name="connsiteY26" fmla="*/ 314325 h 559594"/>
              <a:gd name="connsiteX27" fmla="*/ 411956 w 2131219"/>
              <a:gd name="connsiteY27" fmla="*/ 319088 h 559594"/>
              <a:gd name="connsiteX28" fmla="*/ 483394 w 2131219"/>
              <a:gd name="connsiteY28" fmla="*/ 316706 h 559594"/>
              <a:gd name="connsiteX29" fmla="*/ 619125 w 2131219"/>
              <a:gd name="connsiteY29" fmla="*/ 309563 h 559594"/>
              <a:gd name="connsiteX30" fmla="*/ 783431 w 2131219"/>
              <a:gd name="connsiteY30" fmla="*/ 285750 h 559594"/>
              <a:gd name="connsiteX31" fmla="*/ 1040606 w 2131219"/>
              <a:gd name="connsiteY31" fmla="*/ 228600 h 559594"/>
              <a:gd name="connsiteX32" fmla="*/ 1278731 w 2131219"/>
              <a:gd name="connsiteY32" fmla="*/ 173831 h 559594"/>
              <a:gd name="connsiteX33" fmla="*/ 1457325 w 2131219"/>
              <a:gd name="connsiteY33" fmla="*/ 135731 h 559594"/>
              <a:gd name="connsiteX34" fmla="*/ 1538287 w 2131219"/>
              <a:gd name="connsiteY34" fmla="*/ 116681 h 559594"/>
              <a:gd name="connsiteX35" fmla="*/ 1578769 w 2131219"/>
              <a:gd name="connsiteY35" fmla="*/ 104775 h 559594"/>
              <a:gd name="connsiteX36" fmla="*/ 1635919 w 2131219"/>
              <a:gd name="connsiteY36" fmla="*/ 83344 h 559594"/>
              <a:gd name="connsiteX37" fmla="*/ 1712119 w 2131219"/>
              <a:gd name="connsiteY37" fmla="*/ 40481 h 559594"/>
              <a:gd name="connsiteX38" fmla="*/ 1766887 w 2131219"/>
              <a:gd name="connsiteY38" fmla="*/ 4763 h 559594"/>
              <a:gd name="connsiteX39" fmla="*/ 1778794 w 2131219"/>
              <a:gd name="connsiteY39" fmla="*/ 0 h 559594"/>
              <a:gd name="connsiteX40" fmla="*/ 1816894 w 2131219"/>
              <a:gd name="connsiteY40" fmla="*/ 7144 h 559594"/>
              <a:gd name="connsiteX41" fmla="*/ 1854994 w 2131219"/>
              <a:gd name="connsiteY41" fmla="*/ 21431 h 559594"/>
              <a:gd name="connsiteX42" fmla="*/ 1943100 w 2131219"/>
              <a:gd name="connsiteY42" fmla="*/ 69056 h 559594"/>
              <a:gd name="connsiteX43" fmla="*/ 2050256 w 2131219"/>
              <a:gd name="connsiteY43" fmla="*/ 138113 h 559594"/>
              <a:gd name="connsiteX44" fmla="*/ 2100262 w 2131219"/>
              <a:gd name="connsiteY44" fmla="*/ 176213 h 559594"/>
              <a:gd name="connsiteX45" fmla="*/ 2119312 w 2131219"/>
              <a:gd name="connsiteY45" fmla="*/ 195263 h 559594"/>
              <a:gd name="connsiteX46" fmla="*/ 2128837 w 2131219"/>
              <a:gd name="connsiteY46" fmla="*/ 216694 h 559594"/>
              <a:gd name="connsiteX47" fmla="*/ 2131219 w 2131219"/>
              <a:gd name="connsiteY47" fmla="*/ 233363 h 559594"/>
              <a:gd name="connsiteX48" fmla="*/ 2126456 w 2131219"/>
              <a:gd name="connsiteY48" fmla="*/ 254794 h 559594"/>
              <a:gd name="connsiteX49" fmla="*/ 2112169 w 2131219"/>
              <a:gd name="connsiteY49" fmla="*/ 278606 h 559594"/>
              <a:gd name="connsiteX50" fmla="*/ 2064544 w 2131219"/>
              <a:gd name="connsiteY50" fmla="*/ 311944 h 559594"/>
              <a:gd name="connsiteX51" fmla="*/ 2045494 w 2131219"/>
              <a:gd name="connsiteY51" fmla="*/ 326231 h 559594"/>
              <a:gd name="connsiteX52" fmla="*/ 1666875 w 2131219"/>
              <a:gd name="connsiteY52" fmla="*/ 288131 h 559594"/>
              <a:gd name="connsiteX53" fmla="*/ 1588294 w 2131219"/>
              <a:gd name="connsiteY53" fmla="*/ 288131 h 559594"/>
              <a:gd name="connsiteX54" fmla="*/ 1352550 w 2131219"/>
              <a:gd name="connsiteY54" fmla="*/ 333375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31219" h="559594">
                <a:moveTo>
                  <a:pt x="1352550" y="333375"/>
                </a:moveTo>
                <a:lnTo>
                  <a:pt x="1083469" y="395288"/>
                </a:lnTo>
                <a:lnTo>
                  <a:pt x="826294" y="459581"/>
                </a:lnTo>
                <a:lnTo>
                  <a:pt x="566737" y="531019"/>
                </a:lnTo>
                <a:lnTo>
                  <a:pt x="502444" y="547688"/>
                </a:lnTo>
                <a:lnTo>
                  <a:pt x="452437" y="557213"/>
                </a:lnTo>
                <a:lnTo>
                  <a:pt x="419100" y="559594"/>
                </a:lnTo>
                <a:lnTo>
                  <a:pt x="395287" y="557213"/>
                </a:lnTo>
                <a:lnTo>
                  <a:pt x="357187" y="545306"/>
                </a:lnTo>
                <a:lnTo>
                  <a:pt x="283369" y="514350"/>
                </a:lnTo>
                <a:lnTo>
                  <a:pt x="216694" y="476250"/>
                </a:lnTo>
                <a:lnTo>
                  <a:pt x="147637" y="421481"/>
                </a:lnTo>
                <a:lnTo>
                  <a:pt x="80962" y="359569"/>
                </a:lnTo>
                <a:lnTo>
                  <a:pt x="21431" y="295275"/>
                </a:lnTo>
                <a:lnTo>
                  <a:pt x="7144" y="276225"/>
                </a:lnTo>
                <a:lnTo>
                  <a:pt x="0" y="257175"/>
                </a:lnTo>
                <a:lnTo>
                  <a:pt x="0" y="242888"/>
                </a:lnTo>
                <a:lnTo>
                  <a:pt x="2381" y="230981"/>
                </a:lnTo>
                <a:lnTo>
                  <a:pt x="14287" y="223838"/>
                </a:lnTo>
                <a:lnTo>
                  <a:pt x="26194" y="223838"/>
                </a:lnTo>
                <a:lnTo>
                  <a:pt x="50006" y="233363"/>
                </a:lnTo>
                <a:lnTo>
                  <a:pt x="97631" y="252413"/>
                </a:lnTo>
                <a:lnTo>
                  <a:pt x="161925" y="276225"/>
                </a:lnTo>
                <a:lnTo>
                  <a:pt x="207169" y="288131"/>
                </a:lnTo>
                <a:lnTo>
                  <a:pt x="271462" y="302419"/>
                </a:lnTo>
                <a:lnTo>
                  <a:pt x="316706" y="309563"/>
                </a:lnTo>
                <a:lnTo>
                  <a:pt x="369094" y="314325"/>
                </a:lnTo>
                <a:lnTo>
                  <a:pt x="411956" y="319088"/>
                </a:lnTo>
                <a:lnTo>
                  <a:pt x="483394" y="316706"/>
                </a:lnTo>
                <a:lnTo>
                  <a:pt x="619125" y="309563"/>
                </a:lnTo>
                <a:lnTo>
                  <a:pt x="783431" y="285750"/>
                </a:lnTo>
                <a:lnTo>
                  <a:pt x="1040606" y="228600"/>
                </a:lnTo>
                <a:lnTo>
                  <a:pt x="1278731" y="173831"/>
                </a:lnTo>
                <a:lnTo>
                  <a:pt x="1457325" y="135731"/>
                </a:lnTo>
                <a:lnTo>
                  <a:pt x="1538287" y="116681"/>
                </a:lnTo>
                <a:lnTo>
                  <a:pt x="1578769" y="104775"/>
                </a:lnTo>
                <a:lnTo>
                  <a:pt x="1635919" y="83344"/>
                </a:lnTo>
                <a:lnTo>
                  <a:pt x="1712119" y="40481"/>
                </a:lnTo>
                <a:lnTo>
                  <a:pt x="1766887" y="4763"/>
                </a:lnTo>
                <a:lnTo>
                  <a:pt x="1778794" y="0"/>
                </a:lnTo>
                <a:lnTo>
                  <a:pt x="1816894" y="7144"/>
                </a:lnTo>
                <a:lnTo>
                  <a:pt x="1854994" y="21431"/>
                </a:lnTo>
                <a:lnTo>
                  <a:pt x="1943100" y="69056"/>
                </a:lnTo>
                <a:lnTo>
                  <a:pt x="2050256" y="138113"/>
                </a:lnTo>
                <a:lnTo>
                  <a:pt x="2100262" y="176213"/>
                </a:lnTo>
                <a:lnTo>
                  <a:pt x="2119312" y="195263"/>
                </a:lnTo>
                <a:lnTo>
                  <a:pt x="2128837" y="216694"/>
                </a:lnTo>
                <a:lnTo>
                  <a:pt x="2131219" y="233363"/>
                </a:lnTo>
                <a:lnTo>
                  <a:pt x="2126456" y="254794"/>
                </a:lnTo>
                <a:lnTo>
                  <a:pt x="2112169" y="278606"/>
                </a:lnTo>
                <a:lnTo>
                  <a:pt x="2064544" y="311944"/>
                </a:lnTo>
                <a:lnTo>
                  <a:pt x="2045494" y="326231"/>
                </a:lnTo>
                <a:lnTo>
                  <a:pt x="1666875" y="288131"/>
                </a:lnTo>
                <a:lnTo>
                  <a:pt x="1588294" y="288131"/>
                </a:lnTo>
                <a:lnTo>
                  <a:pt x="1352550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5D49591-D136-44CB-8BB0-658F8870F7AD}"/>
              </a:ext>
            </a:extLst>
          </p:cNvPr>
          <p:cNvSpPr/>
          <p:nvPr/>
        </p:nvSpPr>
        <p:spPr>
          <a:xfrm>
            <a:off x="5827714" y="4430713"/>
            <a:ext cx="2228850" cy="381000"/>
          </a:xfrm>
          <a:custGeom>
            <a:avLst/>
            <a:gdLst>
              <a:gd name="connsiteX0" fmla="*/ 1543050 w 2228850"/>
              <a:gd name="connsiteY0" fmla="*/ 254794 h 381000"/>
              <a:gd name="connsiteX1" fmla="*/ 1171575 w 2228850"/>
              <a:gd name="connsiteY1" fmla="*/ 276225 h 381000"/>
              <a:gd name="connsiteX2" fmla="*/ 957262 w 2228850"/>
              <a:gd name="connsiteY2" fmla="*/ 311944 h 381000"/>
              <a:gd name="connsiteX3" fmla="*/ 738187 w 2228850"/>
              <a:gd name="connsiteY3" fmla="*/ 340519 h 381000"/>
              <a:gd name="connsiteX4" fmla="*/ 485775 w 2228850"/>
              <a:gd name="connsiteY4" fmla="*/ 381000 h 381000"/>
              <a:gd name="connsiteX5" fmla="*/ 452437 w 2228850"/>
              <a:gd name="connsiteY5" fmla="*/ 376238 h 381000"/>
              <a:gd name="connsiteX6" fmla="*/ 409575 w 2228850"/>
              <a:gd name="connsiteY6" fmla="*/ 369094 h 381000"/>
              <a:gd name="connsiteX7" fmla="*/ 350044 w 2228850"/>
              <a:gd name="connsiteY7" fmla="*/ 347663 h 381000"/>
              <a:gd name="connsiteX8" fmla="*/ 307181 w 2228850"/>
              <a:gd name="connsiteY8" fmla="*/ 328613 h 381000"/>
              <a:gd name="connsiteX9" fmla="*/ 226219 w 2228850"/>
              <a:gd name="connsiteY9" fmla="*/ 280988 h 381000"/>
              <a:gd name="connsiteX10" fmla="*/ 145256 w 2228850"/>
              <a:gd name="connsiteY10" fmla="*/ 226219 h 381000"/>
              <a:gd name="connsiteX11" fmla="*/ 71437 w 2228850"/>
              <a:gd name="connsiteY11" fmla="*/ 169069 h 381000"/>
              <a:gd name="connsiteX12" fmla="*/ 14287 w 2228850"/>
              <a:gd name="connsiteY12" fmla="*/ 123825 h 381000"/>
              <a:gd name="connsiteX13" fmla="*/ 2381 w 2228850"/>
              <a:gd name="connsiteY13" fmla="*/ 104775 h 381000"/>
              <a:gd name="connsiteX14" fmla="*/ 0 w 2228850"/>
              <a:gd name="connsiteY14" fmla="*/ 85725 h 381000"/>
              <a:gd name="connsiteX15" fmla="*/ 2381 w 2228850"/>
              <a:gd name="connsiteY15" fmla="*/ 66675 h 381000"/>
              <a:gd name="connsiteX16" fmla="*/ 14287 w 2228850"/>
              <a:gd name="connsiteY16" fmla="*/ 54769 h 381000"/>
              <a:gd name="connsiteX17" fmla="*/ 38100 w 2228850"/>
              <a:gd name="connsiteY17" fmla="*/ 54769 h 381000"/>
              <a:gd name="connsiteX18" fmla="*/ 78581 w 2228850"/>
              <a:gd name="connsiteY18" fmla="*/ 64294 h 381000"/>
              <a:gd name="connsiteX19" fmla="*/ 119062 w 2228850"/>
              <a:gd name="connsiteY19" fmla="*/ 80963 h 381000"/>
              <a:gd name="connsiteX20" fmla="*/ 171450 w 2228850"/>
              <a:gd name="connsiteY20" fmla="*/ 100013 h 381000"/>
              <a:gd name="connsiteX21" fmla="*/ 233362 w 2228850"/>
              <a:gd name="connsiteY21" fmla="*/ 123825 h 381000"/>
              <a:gd name="connsiteX22" fmla="*/ 285750 w 2228850"/>
              <a:gd name="connsiteY22" fmla="*/ 140494 h 381000"/>
              <a:gd name="connsiteX23" fmla="*/ 357187 w 2228850"/>
              <a:gd name="connsiteY23" fmla="*/ 152400 h 381000"/>
              <a:gd name="connsiteX24" fmla="*/ 404812 w 2228850"/>
              <a:gd name="connsiteY24" fmla="*/ 157163 h 381000"/>
              <a:gd name="connsiteX25" fmla="*/ 473869 w 2228850"/>
              <a:gd name="connsiteY25" fmla="*/ 159544 h 381000"/>
              <a:gd name="connsiteX26" fmla="*/ 954881 w 2228850"/>
              <a:gd name="connsiteY26" fmla="*/ 135732 h 381000"/>
              <a:gd name="connsiteX27" fmla="*/ 1171575 w 2228850"/>
              <a:gd name="connsiteY27" fmla="*/ 95250 h 381000"/>
              <a:gd name="connsiteX28" fmla="*/ 1352550 w 2228850"/>
              <a:gd name="connsiteY28" fmla="*/ 85725 h 381000"/>
              <a:gd name="connsiteX29" fmla="*/ 1454944 w 2228850"/>
              <a:gd name="connsiteY29" fmla="*/ 73819 h 381000"/>
              <a:gd name="connsiteX30" fmla="*/ 1543050 w 2228850"/>
              <a:gd name="connsiteY30" fmla="*/ 61913 h 381000"/>
              <a:gd name="connsiteX31" fmla="*/ 1643062 w 2228850"/>
              <a:gd name="connsiteY31" fmla="*/ 40482 h 381000"/>
              <a:gd name="connsiteX32" fmla="*/ 1788319 w 2228850"/>
              <a:gd name="connsiteY32" fmla="*/ 0 h 381000"/>
              <a:gd name="connsiteX33" fmla="*/ 1869281 w 2228850"/>
              <a:gd name="connsiteY33" fmla="*/ 7144 h 381000"/>
              <a:gd name="connsiteX34" fmla="*/ 1945481 w 2228850"/>
              <a:gd name="connsiteY34" fmla="*/ 19050 h 381000"/>
              <a:gd name="connsiteX35" fmla="*/ 2026444 w 2228850"/>
              <a:gd name="connsiteY35" fmla="*/ 38100 h 381000"/>
              <a:gd name="connsiteX36" fmla="*/ 2112169 w 2228850"/>
              <a:gd name="connsiteY36" fmla="*/ 59532 h 381000"/>
              <a:gd name="connsiteX37" fmla="*/ 2150269 w 2228850"/>
              <a:gd name="connsiteY37" fmla="*/ 71438 h 381000"/>
              <a:gd name="connsiteX38" fmla="*/ 2178844 w 2228850"/>
              <a:gd name="connsiteY38" fmla="*/ 88107 h 381000"/>
              <a:gd name="connsiteX39" fmla="*/ 2200275 w 2228850"/>
              <a:gd name="connsiteY39" fmla="*/ 104775 h 381000"/>
              <a:gd name="connsiteX40" fmla="*/ 2216944 w 2228850"/>
              <a:gd name="connsiteY40" fmla="*/ 119063 h 381000"/>
              <a:gd name="connsiteX41" fmla="*/ 2224087 w 2228850"/>
              <a:gd name="connsiteY41" fmla="*/ 133350 h 381000"/>
              <a:gd name="connsiteX42" fmla="*/ 2228850 w 2228850"/>
              <a:gd name="connsiteY42" fmla="*/ 152400 h 381000"/>
              <a:gd name="connsiteX43" fmla="*/ 2221706 w 2228850"/>
              <a:gd name="connsiteY43" fmla="*/ 169069 h 381000"/>
              <a:gd name="connsiteX44" fmla="*/ 2205037 w 2228850"/>
              <a:gd name="connsiteY44" fmla="*/ 188119 h 381000"/>
              <a:gd name="connsiteX45" fmla="*/ 2174081 w 2228850"/>
              <a:gd name="connsiteY45" fmla="*/ 209550 h 381000"/>
              <a:gd name="connsiteX46" fmla="*/ 2135981 w 2228850"/>
              <a:gd name="connsiteY46" fmla="*/ 223838 h 381000"/>
              <a:gd name="connsiteX47" fmla="*/ 1926431 w 2228850"/>
              <a:gd name="connsiteY47" fmla="*/ 233363 h 381000"/>
              <a:gd name="connsiteX48" fmla="*/ 1543050 w 2228850"/>
              <a:gd name="connsiteY48" fmla="*/ 254794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28850" h="381000">
                <a:moveTo>
                  <a:pt x="1543050" y="254794"/>
                </a:moveTo>
                <a:lnTo>
                  <a:pt x="1171575" y="276225"/>
                </a:lnTo>
                <a:lnTo>
                  <a:pt x="957262" y="311944"/>
                </a:lnTo>
                <a:lnTo>
                  <a:pt x="738187" y="340519"/>
                </a:lnTo>
                <a:lnTo>
                  <a:pt x="485775" y="381000"/>
                </a:lnTo>
                <a:lnTo>
                  <a:pt x="452437" y="376238"/>
                </a:lnTo>
                <a:lnTo>
                  <a:pt x="409575" y="369094"/>
                </a:lnTo>
                <a:lnTo>
                  <a:pt x="350044" y="347663"/>
                </a:lnTo>
                <a:lnTo>
                  <a:pt x="307181" y="328613"/>
                </a:lnTo>
                <a:lnTo>
                  <a:pt x="226219" y="280988"/>
                </a:lnTo>
                <a:lnTo>
                  <a:pt x="145256" y="226219"/>
                </a:lnTo>
                <a:lnTo>
                  <a:pt x="71437" y="169069"/>
                </a:lnTo>
                <a:lnTo>
                  <a:pt x="14287" y="123825"/>
                </a:lnTo>
                <a:lnTo>
                  <a:pt x="2381" y="104775"/>
                </a:lnTo>
                <a:lnTo>
                  <a:pt x="0" y="85725"/>
                </a:lnTo>
                <a:lnTo>
                  <a:pt x="2381" y="66675"/>
                </a:lnTo>
                <a:lnTo>
                  <a:pt x="14287" y="54769"/>
                </a:lnTo>
                <a:lnTo>
                  <a:pt x="38100" y="54769"/>
                </a:lnTo>
                <a:lnTo>
                  <a:pt x="78581" y="64294"/>
                </a:lnTo>
                <a:lnTo>
                  <a:pt x="119062" y="80963"/>
                </a:lnTo>
                <a:lnTo>
                  <a:pt x="171450" y="100013"/>
                </a:lnTo>
                <a:lnTo>
                  <a:pt x="233362" y="123825"/>
                </a:lnTo>
                <a:lnTo>
                  <a:pt x="285750" y="140494"/>
                </a:lnTo>
                <a:lnTo>
                  <a:pt x="357187" y="152400"/>
                </a:lnTo>
                <a:lnTo>
                  <a:pt x="404812" y="157163"/>
                </a:lnTo>
                <a:lnTo>
                  <a:pt x="473869" y="159544"/>
                </a:lnTo>
                <a:lnTo>
                  <a:pt x="954881" y="135732"/>
                </a:lnTo>
                <a:lnTo>
                  <a:pt x="1171575" y="95250"/>
                </a:lnTo>
                <a:lnTo>
                  <a:pt x="1352550" y="85725"/>
                </a:lnTo>
                <a:lnTo>
                  <a:pt x="1454944" y="73819"/>
                </a:lnTo>
                <a:lnTo>
                  <a:pt x="1543050" y="61913"/>
                </a:lnTo>
                <a:lnTo>
                  <a:pt x="1643062" y="40482"/>
                </a:lnTo>
                <a:lnTo>
                  <a:pt x="1788319" y="0"/>
                </a:lnTo>
                <a:lnTo>
                  <a:pt x="1869281" y="7144"/>
                </a:lnTo>
                <a:lnTo>
                  <a:pt x="1945481" y="19050"/>
                </a:lnTo>
                <a:lnTo>
                  <a:pt x="2026444" y="38100"/>
                </a:lnTo>
                <a:lnTo>
                  <a:pt x="2112169" y="59532"/>
                </a:lnTo>
                <a:lnTo>
                  <a:pt x="2150269" y="71438"/>
                </a:lnTo>
                <a:lnTo>
                  <a:pt x="2178844" y="88107"/>
                </a:lnTo>
                <a:lnTo>
                  <a:pt x="2200275" y="104775"/>
                </a:lnTo>
                <a:lnTo>
                  <a:pt x="2216944" y="119063"/>
                </a:lnTo>
                <a:lnTo>
                  <a:pt x="2224087" y="133350"/>
                </a:lnTo>
                <a:lnTo>
                  <a:pt x="2228850" y="152400"/>
                </a:lnTo>
                <a:lnTo>
                  <a:pt x="2221706" y="169069"/>
                </a:lnTo>
                <a:lnTo>
                  <a:pt x="2205037" y="188119"/>
                </a:lnTo>
                <a:lnTo>
                  <a:pt x="2174081" y="209550"/>
                </a:lnTo>
                <a:lnTo>
                  <a:pt x="2135981" y="223838"/>
                </a:lnTo>
                <a:lnTo>
                  <a:pt x="1926431" y="233363"/>
                </a:lnTo>
                <a:lnTo>
                  <a:pt x="1543050" y="2547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9B1C3F8-077A-44B9-855A-7FD720F4C66A}"/>
              </a:ext>
            </a:extLst>
          </p:cNvPr>
          <p:cNvSpPr/>
          <p:nvPr/>
        </p:nvSpPr>
        <p:spPr>
          <a:xfrm>
            <a:off x="4032252" y="2638426"/>
            <a:ext cx="735013" cy="633413"/>
          </a:xfrm>
          <a:custGeom>
            <a:avLst/>
            <a:gdLst>
              <a:gd name="connsiteX0" fmla="*/ 490538 w 735807"/>
              <a:gd name="connsiteY0" fmla="*/ 454819 h 633413"/>
              <a:gd name="connsiteX1" fmla="*/ 419100 w 735807"/>
              <a:gd name="connsiteY1" fmla="*/ 395288 h 633413"/>
              <a:gd name="connsiteX2" fmla="*/ 366713 w 735807"/>
              <a:gd name="connsiteY2" fmla="*/ 359569 h 633413"/>
              <a:gd name="connsiteX3" fmla="*/ 328613 w 735807"/>
              <a:gd name="connsiteY3" fmla="*/ 335756 h 633413"/>
              <a:gd name="connsiteX4" fmla="*/ 292894 w 735807"/>
              <a:gd name="connsiteY4" fmla="*/ 316706 h 633413"/>
              <a:gd name="connsiteX5" fmla="*/ 245269 w 735807"/>
              <a:gd name="connsiteY5" fmla="*/ 297656 h 633413"/>
              <a:gd name="connsiteX6" fmla="*/ 209550 w 735807"/>
              <a:gd name="connsiteY6" fmla="*/ 278606 h 633413"/>
              <a:gd name="connsiteX7" fmla="*/ 173832 w 735807"/>
              <a:gd name="connsiteY7" fmla="*/ 266700 h 633413"/>
              <a:gd name="connsiteX8" fmla="*/ 119063 w 735807"/>
              <a:gd name="connsiteY8" fmla="*/ 257175 h 633413"/>
              <a:gd name="connsiteX9" fmla="*/ 61913 w 735807"/>
              <a:gd name="connsiteY9" fmla="*/ 259556 h 633413"/>
              <a:gd name="connsiteX10" fmla="*/ 42863 w 735807"/>
              <a:gd name="connsiteY10" fmla="*/ 254794 h 633413"/>
              <a:gd name="connsiteX11" fmla="*/ 23813 w 735807"/>
              <a:gd name="connsiteY11" fmla="*/ 245269 h 633413"/>
              <a:gd name="connsiteX12" fmla="*/ 7144 w 735807"/>
              <a:gd name="connsiteY12" fmla="*/ 223838 h 633413"/>
              <a:gd name="connsiteX13" fmla="*/ 0 w 735807"/>
              <a:gd name="connsiteY13" fmla="*/ 183356 h 633413"/>
              <a:gd name="connsiteX14" fmla="*/ 2382 w 735807"/>
              <a:gd name="connsiteY14" fmla="*/ 138113 h 633413"/>
              <a:gd name="connsiteX15" fmla="*/ 9525 w 735807"/>
              <a:gd name="connsiteY15" fmla="*/ 95250 h 633413"/>
              <a:gd name="connsiteX16" fmla="*/ 23813 w 735807"/>
              <a:gd name="connsiteY16" fmla="*/ 59531 h 633413"/>
              <a:gd name="connsiteX17" fmla="*/ 38100 w 735807"/>
              <a:gd name="connsiteY17" fmla="*/ 35719 h 633413"/>
              <a:gd name="connsiteX18" fmla="*/ 54769 w 735807"/>
              <a:gd name="connsiteY18" fmla="*/ 19050 h 633413"/>
              <a:gd name="connsiteX19" fmla="*/ 80963 w 735807"/>
              <a:gd name="connsiteY19" fmla="*/ 4763 h 633413"/>
              <a:gd name="connsiteX20" fmla="*/ 109538 w 735807"/>
              <a:gd name="connsiteY20" fmla="*/ 0 h 633413"/>
              <a:gd name="connsiteX21" fmla="*/ 142875 w 735807"/>
              <a:gd name="connsiteY21" fmla="*/ 0 h 633413"/>
              <a:gd name="connsiteX22" fmla="*/ 204788 w 735807"/>
              <a:gd name="connsiteY22" fmla="*/ 11906 h 633413"/>
              <a:gd name="connsiteX23" fmla="*/ 280988 w 735807"/>
              <a:gd name="connsiteY23" fmla="*/ 95250 h 633413"/>
              <a:gd name="connsiteX24" fmla="*/ 335757 w 735807"/>
              <a:gd name="connsiteY24" fmla="*/ 119063 h 633413"/>
              <a:gd name="connsiteX25" fmla="*/ 366713 w 735807"/>
              <a:gd name="connsiteY25" fmla="*/ 135731 h 633413"/>
              <a:gd name="connsiteX26" fmla="*/ 402432 w 735807"/>
              <a:gd name="connsiteY26" fmla="*/ 159544 h 633413"/>
              <a:gd name="connsiteX27" fmla="*/ 452438 w 735807"/>
              <a:gd name="connsiteY27" fmla="*/ 207169 h 633413"/>
              <a:gd name="connsiteX28" fmla="*/ 521494 w 735807"/>
              <a:gd name="connsiteY28" fmla="*/ 273844 h 633413"/>
              <a:gd name="connsiteX29" fmla="*/ 585788 w 735807"/>
              <a:gd name="connsiteY29" fmla="*/ 342900 h 633413"/>
              <a:gd name="connsiteX30" fmla="*/ 735807 w 735807"/>
              <a:gd name="connsiteY30" fmla="*/ 531019 h 633413"/>
              <a:gd name="connsiteX31" fmla="*/ 669132 w 735807"/>
              <a:gd name="connsiteY31" fmla="*/ 633413 h 633413"/>
              <a:gd name="connsiteX32" fmla="*/ 490538 w 735807"/>
              <a:gd name="connsiteY32" fmla="*/ 45481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35807" h="633413">
                <a:moveTo>
                  <a:pt x="490538" y="454819"/>
                </a:moveTo>
                <a:lnTo>
                  <a:pt x="419100" y="395288"/>
                </a:lnTo>
                <a:lnTo>
                  <a:pt x="366713" y="359569"/>
                </a:lnTo>
                <a:lnTo>
                  <a:pt x="328613" y="335756"/>
                </a:lnTo>
                <a:lnTo>
                  <a:pt x="292894" y="316706"/>
                </a:lnTo>
                <a:lnTo>
                  <a:pt x="245269" y="297656"/>
                </a:lnTo>
                <a:lnTo>
                  <a:pt x="209550" y="278606"/>
                </a:lnTo>
                <a:lnTo>
                  <a:pt x="173832" y="266700"/>
                </a:lnTo>
                <a:lnTo>
                  <a:pt x="119063" y="257175"/>
                </a:lnTo>
                <a:lnTo>
                  <a:pt x="61913" y="259556"/>
                </a:lnTo>
                <a:lnTo>
                  <a:pt x="42863" y="254794"/>
                </a:lnTo>
                <a:lnTo>
                  <a:pt x="23813" y="245269"/>
                </a:lnTo>
                <a:lnTo>
                  <a:pt x="7144" y="223838"/>
                </a:lnTo>
                <a:lnTo>
                  <a:pt x="0" y="183356"/>
                </a:lnTo>
                <a:lnTo>
                  <a:pt x="2382" y="138113"/>
                </a:lnTo>
                <a:lnTo>
                  <a:pt x="9525" y="95250"/>
                </a:lnTo>
                <a:lnTo>
                  <a:pt x="23813" y="59531"/>
                </a:lnTo>
                <a:lnTo>
                  <a:pt x="38100" y="35719"/>
                </a:lnTo>
                <a:lnTo>
                  <a:pt x="54769" y="19050"/>
                </a:lnTo>
                <a:lnTo>
                  <a:pt x="80963" y="4763"/>
                </a:lnTo>
                <a:lnTo>
                  <a:pt x="109538" y="0"/>
                </a:lnTo>
                <a:lnTo>
                  <a:pt x="142875" y="0"/>
                </a:lnTo>
                <a:lnTo>
                  <a:pt x="204788" y="11906"/>
                </a:lnTo>
                <a:lnTo>
                  <a:pt x="280988" y="95250"/>
                </a:lnTo>
                <a:lnTo>
                  <a:pt x="335757" y="119063"/>
                </a:lnTo>
                <a:lnTo>
                  <a:pt x="366713" y="135731"/>
                </a:lnTo>
                <a:lnTo>
                  <a:pt x="402432" y="159544"/>
                </a:lnTo>
                <a:lnTo>
                  <a:pt x="452438" y="207169"/>
                </a:lnTo>
                <a:lnTo>
                  <a:pt x="521494" y="273844"/>
                </a:lnTo>
                <a:lnTo>
                  <a:pt x="585788" y="342900"/>
                </a:lnTo>
                <a:lnTo>
                  <a:pt x="735807" y="531019"/>
                </a:lnTo>
                <a:lnTo>
                  <a:pt x="669132" y="633413"/>
                </a:lnTo>
                <a:lnTo>
                  <a:pt x="490538" y="4548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6DCF29A-119B-4672-B74D-CF9401B845A9}"/>
              </a:ext>
            </a:extLst>
          </p:cNvPr>
          <p:cNvSpPr/>
          <p:nvPr/>
        </p:nvSpPr>
        <p:spPr>
          <a:xfrm>
            <a:off x="4129089" y="2076450"/>
            <a:ext cx="1458912" cy="1912938"/>
          </a:xfrm>
          <a:custGeom>
            <a:avLst/>
            <a:gdLst>
              <a:gd name="connsiteX0" fmla="*/ 618186 w 1460464"/>
              <a:gd name="connsiteY0" fmla="*/ 1298191 h 1913801"/>
              <a:gd name="connsiteX1" fmla="*/ 404396 w 1460464"/>
              <a:gd name="connsiteY1" fmla="*/ 1576374 h 1913801"/>
              <a:gd name="connsiteX2" fmla="*/ 164849 w 1460464"/>
              <a:gd name="connsiteY2" fmla="*/ 1885467 h 1913801"/>
              <a:gd name="connsiteX3" fmla="*/ 0 w 1460464"/>
              <a:gd name="connsiteY3" fmla="*/ 1913801 h 1913801"/>
              <a:gd name="connsiteX4" fmla="*/ 100455 w 1460464"/>
              <a:gd name="connsiteY4" fmla="*/ 1766982 h 1913801"/>
              <a:gd name="connsiteX5" fmla="*/ 216365 w 1460464"/>
              <a:gd name="connsiteY5" fmla="*/ 1602132 h 1913801"/>
              <a:gd name="connsiteX6" fmla="*/ 334851 w 1460464"/>
              <a:gd name="connsiteY6" fmla="*/ 1442434 h 1913801"/>
              <a:gd name="connsiteX7" fmla="*/ 450760 w 1460464"/>
              <a:gd name="connsiteY7" fmla="*/ 1272433 h 1913801"/>
              <a:gd name="connsiteX8" fmla="*/ 533185 w 1460464"/>
              <a:gd name="connsiteY8" fmla="*/ 1143644 h 1913801"/>
              <a:gd name="connsiteX9" fmla="*/ 600155 w 1460464"/>
              <a:gd name="connsiteY9" fmla="*/ 1038038 h 1913801"/>
              <a:gd name="connsiteX10" fmla="*/ 780460 w 1460464"/>
              <a:gd name="connsiteY10" fmla="*/ 775309 h 1913801"/>
              <a:gd name="connsiteX11" fmla="*/ 953036 w 1460464"/>
              <a:gd name="connsiteY11" fmla="*/ 520307 h 1913801"/>
              <a:gd name="connsiteX12" fmla="*/ 1004552 w 1460464"/>
              <a:gd name="connsiteY12" fmla="*/ 448185 h 1913801"/>
              <a:gd name="connsiteX13" fmla="*/ 1043189 w 1460464"/>
              <a:gd name="connsiteY13" fmla="*/ 396670 h 1913801"/>
              <a:gd name="connsiteX14" fmla="*/ 1076674 w 1460464"/>
              <a:gd name="connsiteY14" fmla="*/ 334851 h 1913801"/>
              <a:gd name="connsiteX15" fmla="*/ 1099856 w 1460464"/>
              <a:gd name="connsiteY15" fmla="*/ 288487 h 1913801"/>
              <a:gd name="connsiteX16" fmla="*/ 1110159 w 1460464"/>
              <a:gd name="connsiteY16" fmla="*/ 247275 h 1913801"/>
              <a:gd name="connsiteX17" fmla="*/ 1112734 w 1460464"/>
              <a:gd name="connsiteY17" fmla="*/ 208638 h 1913801"/>
              <a:gd name="connsiteX18" fmla="*/ 1105007 w 1460464"/>
              <a:gd name="connsiteY18" fmla="*/ 170001 h 1913801"/>
              <a:gd name="connsiteX19" fmla="*/ 1081825 w 1460464"/>
              <a:gd name="connsiteY19" fmla="*/ 126213 h 1913801"/>
              <a:gd name="connsiteX20" fmla="*/ 1032885 w 1460464"/>
              <a:gd name="connsiteY20" fmla="*/ 74698 h 1913801"/>
              <a:gd name="connsiteX21" fmla="*/ 1020007 w 1460464"/>
              <a:gd name="connsiteY21" fmla="*/ 56667 h 1913801"/>
              <a:gd name="connsiteX22" fmla="*/ 1012279 w 1460464"/>
              <a:gd name="connsiteY22" fmla="*/ 38637 h 1913801"/>
              <a:gd name="connsiteX23" fmla="*/ 1007128 w 1460464"/>
              <a:gd name="connsiteY23" fmla="*/ 20607 h 1913801"/>
              <a:gd name="connsiteX24" fmla="*/ 1009703 w 1460464"/>
              <a:gd name="connsiteY24" fmla="*/ 10303 h 1913801"/>
              <a:gd name="connsiteX25" fmla="*/ 1022582 w 1460464"/>
              <a:gd name="connsiteY25" fmla="*/ 2576 h 1913801"/>
              <a:gd name="connsiteX26" fmla="*/ 1043189 w 1460464"/>
              <a:gd name="connsiteY26" fmla="*/ 0 h 1913801"/>
              <a:gd name="connsiteX27" fmla="*/ 1076674 w 1460464"/>
              <a:gd name="connsiteY27" fmla="*/ 12879 h 1913801"/>
              <a:gd name="connsiteX28" fmla="*/ 1166826 w 1460464"/>
              <a:gd name="connsiteY28" fmla="*/ 61819 h 1913801"/>
              <a:gd name="connsiteX29" fmla="*/ 1241523 w 1460464"/>
              <a:gd name="connsiteY29" fmla="*/ 108183 h 1913801"/>
              <a:gd name="connsiteX30" fmla="*/ 1303342 w 1460464"/>
              <a:gd name="connsiteY30" fmla="*/ 151971 h 1913801"/>
              <a:gd name="connsiteX31" fmla="*/ 1349706 w 1460464"/>
              <a:gd name="connsiteY31" fmla="*/ 185456 h 1913801"/>
              <a:gd name="connsiteX32" fmla="*/ 1390918 w 1460464"/>
              <a:gd name="connsiteY32" fmla="*/ 224093 h 1913801"/>
              <a:gd name="connsiteX33" fmla="*/ 1426979 w 1460464"/>
              <a:gd name="connsiteY33" fmla="*/ 265305 h 1913801"/>
              <a:gd name="connsiteX34" fmla="*/ 1442434 w 1460464"/>
              <a:gd name="connsiteY34" fmla="*/ 288487 h 1913801"/>
              <a:gd name="connsiteX35" fmla="*/ 1452737 w 1460464"/>
              <a:gd name="connsiteY35" fmla="*/ 316821 h 1913801"/>
              <a:gd name="connsiteX36" fmla="*/ 1457888 w 1460464"/>
              <a:gd name="connsiteY36" fmla="*/ 334851 h 1913801"/>
              <a:gd name="connsiteX37" fmla="*/ 1460464 w 1460464"/>
              <a:gd name="connsiteY37" fmla="*/ 358033 h 1913801"/>
              <a:gd name="connsiteX38" fmla="*/ 1450161 w 1460464"/>
              <a:gd name="connsiteY38" fmla="*/ 378639 h 1913801"/>
              <a:gd name="connsiteX39" fmla="*/ 1426979 w 1460464"/>
              <a:gd name="connsiteY39" fmla="*/ 396670 h 1913801"/>
              <a:gd name="connsiteX40" fmla="*/ 1383191 w 1460464"/>
              <a:gd name="connsiteY40" fmla="*/ 412124 h 1913801"/>
              <a:gd name="connsiteX41" fmla="*/ 1336827 w 1460464"/>
              <a:gd name="connsiteY41" fmla="*/ 425003 h 1913801"/>
              <a:gd name="connsiteX42" fmla="*/ 1298190 w 1460464"/>
              <a:gd name="connsiteY42" fmla="*/ 450761 h 1913801"/>
              <a:gd name="connsiteX43" fmla="*/ 1246675 w 1460464"/>
              <a:gd name="connsiteY43" fmla="*/ 494549 h 1913801"/>
              <a:gd name="connsiteX44" fmla="*/ 1166826 w 1460464"/>
              <a:gd name="connsiteY44" fmla="*/ 582125 h 1913801"/>
              <a:gd name="connsiteX45" fmla="*/ 1050916 w 1460464"/>
              <a:gd name="connsiteY45" fmla="*/ 716066 h 1913801"/>
              <a:gd name="connsiteX46" fmla="*/ 916976 w 1460464"/>
              <a:gd name="connsiteY46" fmla="*/ 898946 h 1913801"/>
              <a:gd name="connsiteX47" fmla="*/ 744399 w 1460464"/>
              <a:gd name="connsiteY47" fmla="*/ 1128190 h 1913801"/>
              <a:gd name="connsiteX48" fmla="*/ 618186 w 1460464"/>
              <a:gd name="connsiteY48" fmla="*/ 1298191 h 1913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60464" h="1913801">
                <a:moveTo>
                  <a:pt x="618186" y="1298191"/>
                </a:moveTo>
                <a:lnTo>
                  <a:pt x="404396" y="1576374"/>
                </a:lnTo>
                <a:lnTo>
                  <a:pt x="164849" y="1885467"/>
                </a:lnTo>
                <a:lnTo>
                  <a:pt x="0" y="1913801"/>
                </a:lnTo>
                <a:lnTo>
                  <a:pt x="100455" y="1766982"/>
                </a:lnTo>
                <a:lnTo>
                  <a:pt x="216365" y="1602132"/>
                </a:lnTo>
                <a:lnTo>
                  <a:pt x="334851" y="1442434"/>
                </a:lnTo>
                <a:lnTo>
                  <a:pt x="450760" y="1272433"/>
                </a:lnTo>
                <a:lnTo>
                  <a:pt x="533185" y="1143644"/>
                </a:lnTo>
                <a:lnTo>
                  <a:pt x="600155" y="1038038"/>
                </a:lnTo>
                <a:lnTo>
                  <a:pt x="780460" y="775309"/>
                </a:lnTo>
                <a:lnTo>
                  <a:pt x="953036" y="520307"/>
                </a:lnTo>
                <a:lnTo>
                  <a:pt x="1004552" y="448185"/>
                </a:lnTo>
                <a:lnTo>
                  <a:pt x="1043189" y="396670"/>
                </a:lnTo>
                <a:lnTo>
                  <a:pt x="1076674" y="334851"/>
                </a:lnTo>
                <a:lnTo>
                  <a:pt x="1099856" y="288487"/>
                </a:lnTo>
                <a:lnTo>
                  <a:pt x="1110159" y="247275"/>
                </a:lnTo>
                <a:lnTo>
                  <a:pt x="1112734" y="208638"/>
                </a:lnTo>
                <a:lnTo>
                  <a:pt x="1105007" y="170001"/>
                </a:lnTo>
                <a:lnTo>
                  <a:pt x="1081825" y="126213"/>
                </a:lnTo>
                <a:lnTo>
                  <a:pt x="1032885" y="74698"/>
                </a:lnTo>
                <a:lnTo>
                  <a:pt x="1020007" y="56667"/>
                </a:lnTo>
                <a:lnTo>
                  <a:pt x="1012279" y="38637"/>
                </a:lnTo>
                <a:lnTo>
                  <a:pt x="1007128" y="20607"/>
                </a:lnTo>
                <a:lnTo>
                  <a:pt x="1009703" y="10303"/>
                </a:lnTo>
                <a:lnTo>
                  <a:pt x="1022582" y="2576"/>
                </a:lnTo>
                <a:lnTo>
                  <a:pt x="1043189" y="0"/>
                </a:lnTo>
                <a:lnTo>
                  <a:pt x="1076674" y="12879"/>
                </a:lnTo>
                <a:lnTo>
                  <a:pt x="1166826" y="61819"/>
                </a:lnTo>
                <a:lnTo>
                  <a:pt x="1241523" y="108183"/>
                </a:lnTo>
                <a:lnTo>
                  <a:pt x="1303342" y="151971"/>
                </a:lnTo>
                <a:lnTo>
                  <a:pt x="1349706" y="185456"/>
                </a:lnTo>
                <a:lnTo>
                  <a:pt x="1390918" y="224093"/>
                </a:lnTo>
                <a:lnTo>
                  <a:pt x="1426979" y="265305"/>
                </a:lnTo>
                <a:lnTo>
                  <a:pt x="1442434" y="288487"/>
                </a:lnTo>
                <a:lnTo>
                  <a:pt x="1452737" y="316821"/>
                </a:lnTo>
                <a:lnTo>
                  <a:pt x="1457888" y="334851"/>
                </a:lnTo>
                <a:lnTo>
                  <a:pt x="1460464" y="358033"/>
                </a:lnTo>
                <a:lnTo>
                  <a:pt x="1450161" y="378639"/>
                </a:lnTo>
                <a:lnTo>
                  <a:pt x="1426979" y="396670"/>
                </a:lnTo>
                <a:lnTo>
                  <a:pt x="1383191" y="412124"/>
                </a:lnTo>
                <a:lnTo>
                  <a:pt x="1336827" y="425003"/>
                </a:lnTo>
                <a:lnTo>
                  <a:pt x="1298190" y="450761"/>
                </a:lnTo>
                <a:lnTo>
                  <a:pt x="1246675" y="494549"/>
                </a:lnTo>
                <a:lnTo>
                  <a:pt x="1166826" y="582125"/>
                </a:lnTo>
                <a:lnTo>
                  <a:pt x="1050916" y="716066"/>
                </a:lnTo>
                <a:lnTo>
                  <a:pt x="916976" y="898946"/>
                </a:lnTo>
                <a:lnTo>
                  <a:pt x="744399" y="1128190"/>
                </a:lnTo>
                <a:lnTo>
                  <a:pt x="618186" y="129819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26A00B9-A842-45E4-B917-C7F3761BBDE1}"/>
              </a:ext>
            </a:extLst>
          </p:cNvPr>
          <p:cNvSpPr/>
          <p:nvPr/>
        </p:nvSpPr>
        <p:spPr>
          <a:xfrm>
            <a:off x="3989390" y="3652838"/>
            <a:ext cx="1462087" cy="576262"/>
          </a:xfrm>
          <a:custGeom>
            <a:avLst/>
            <a:gdLst>
              <a:gd name="connsiteX0" fmla="*/ 1062037 w 1462087"/>
              <a:gd name="connsiteY0" fmla="*/ 264318 h 576262"/>
              <a:gd name="connsiteX1" fmla="*/ 847725 w 1462087"/>
              <a:gd name="connsiteY1" fmla="*/ 323850 h 576262"/>
              <a:gd name="connsiteX2" fmla="*/ 723900 w 1462087"/>
              <a:gd name="connsiteY2" fmla="*/ 366712 h 576262"/>
              <a:gd name="connsiteX3" fmla="*/ 561975 w 1462087"/>
              <a:gd name="connsiteY3" fmla="*/ 414337 h 576262"/>
              <a:gd name="connsiteX4" fmla="*/ 416719 w 1462087"/>
              <a:gd name="connsiteY4" fmla="*/ 454818 h 576262"/>
              <a:gd name="connsiteX5" fmla="*/ 335756 w 1462087"/>
              <a:gd name="connsiteY5" fmla="*/ 476250 h 576262"/>
              <a:gd name="connsiteX6" fmla="*/ 266700 w 1462087"/>
              <a:gd name="connsiteY6" fmla="*/ 507206 h 576262"/>
              <a:gd name="connsiteX7" fmla="*/ 238125 w 1462087"/>
              <a:gd name="connsiteY7" fmla="*/ 523875 h 576262"/>
              <a:gd name="connsiteX8" fmla="*/ 207169 w 1462087"/>
              <a:gd name="connsiteY8" fmla="*/ 547687 h 576262"/>
              <a:gd name="connsiteX9" fmla="*/ 183356 w 1462087"/>
              <a:gd name="connsiteY9" fmla="*/ 569118 h 576262"/>
              <a:gd name="connsiteX10" fmla="*/ 164306 w 1462087"/>
              <a:gd name="connsiteY10" fmla="*/ 576262 h 576262"/>
              <a:gd name="connsiteX11" fmla="*/ 145256 w 1462087"/>
              <a:gd name="connsiteY11" fmla="*/ 576262 h 576262"/>
              <a:gd name="connsiteX12" fmla="*/ 119062 w 1462087"/>
              <a:gd name="connsiteY12" fmla="*/ 566737 h 576262"/>
              <a:gd name="connsiteX13" fmla="*/ 92869 w 1462087"/>
              <a:gd name="connsiteY13" fmla="*/ 540543 h 576262"/>
              <a:gd name="connsiteX14" fmla="*/ 52387 w 1462087"/>
              <a:gd name="connsiteY14" fmla="*/ 481012 h 576262"/>
              <a:gd name="connsiteX15" fmla="*/ 28575 w 1462087"/>
              <a:gd name="connsiteY15" fmla="*/ 433387 h 576262"/>
              <a:gd name="connsiteX16" fmla="*/ 14287 w 1462087"/>
              <a:gd name="connsiteY16" fmla="*/ 385762 h 576262"/>
              <a:gd name="connsiteX17" fmla="*/ 4762 w 1462087"/>
              <a:gd name="connsiteY17" fmla="*/ 335756 h 576262"/>
              <a:gd name="connsiteX18" fmla="*/ 0 w 1462087"/>
              <a:gd name="connsiteY18" fmla="*/ 280987 h 576262"/>
              <a:gd name="connsiteX19" fmla="*/ 0 w 1462087"/>
              <a:gd name="connsiteY19" fmla="*/ 250031 h 576262"/>
              <a:gd name="connsiteX20" fmla="*/ 7144 w 1462087"/>
              <a:gd name="connsiteY20" fmla="*/ 240506 h 576262"/>
              <a:gd name="connsiteX21" fmla="*/ 30956 w 1462087"/>
              <a:gd name="connsiteY21" fmla="*/ 238125 h 576262"/>
              <a:gd name="connsiteX22" fmla="*/ 71437 w 1462087"/>
              <a:gd name="connsiteY22" fmla="*/ 233362 h 576262"/>
              <a:gd name="connsiteX23" fmla="*/ 138112 w 1462087"/>
              <a:gd name="connsiteY23" fmla="*/ 238125 h 576262"/>
              <a:gd name="connsiteX24" fmla="*/ 233362 w 1462087"/>
              <a:gd name="connsiteY24" fmla="*/ 250031 h 576262"/>
              <a:gd name="connsiteX25" fmla="*/ 347662 w 1462087"/>
              <a:gd name="connsiteY25" fmla="*/ 245268 h 576262"/>
              <a:gd name="connsiteX26" fmla="*/ 738187 w 1462087"/>
              <a:gd name="connsiteY26" fmla="*/ 166687 h 576262"/>
              <a:gd name="connsiteX27" fmla="*/ 1409700 w 1462087"/>
              <a:gd name="connsiteY27" fmla="*/ 0 h 576262"/>
              <a:gd name="connsiteX28" fmla="*/ 1462087 w 1462087"/>
              <a:gd name="connsiteY28" fmla="*/ 133350 h 576262"/>
              <a:gd name="connsiteX29" fmla="*/ 1062037 w 1462087"/>
              <a:gd name="connsiteY29" fmla="*/ 264318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462087" h="576262">
                <a:moveTo>
                  <a:pt x="1062037" y="264318"/>
                </a:moveTo>
                <a:lnTo>
                  <a:pt x="847725" y="323850"/>
                </a:lnTo>
                <a:lnTo>
                  <a:pt x="723900" y="366712"/>
                </a:lnTo>
                <a:lnTo>
                  <a:pt x="561975" y="414337"/>
                </a:lnTo>
                <a:lnTo>
                  <a:pt x="416719" y="454818"/>
                </a:lnTo>
                <a:lnTo>
                  <a:pt x="335756" y="476250"/>
                </a:lnTo>
                <a:lnTo>
                  <a:pt x="266700" y="507206"/>
                </a:lnTo>
                <a:lnTo>
                  <a:pt x="238125" y="523875"/>
                </a:lnTo>
                <a:lnTo>
                  <a:pt x="207169" y="547687"/>
                </a:lnTo>
                <a:lnTo>
                  <a:pt x="183356" y="569118"/>
                </a:lnTo>
                <a:lnTo>
                  <a:pt x="164306" y="576262"/>
                </a:lnTo>
                <a:lnTo>
                  <a:pt x="145256" y="576262"/>
                </a:lnTo>
                <a:lnTo>
                  <a:pt x="119062" y="566737"/>
                </a:lnTo>
                <a:lnTo>
                  <a:pt x="92869" y="540543"/>
                </a:lnTo>
                <a:lnTo>
                  <a:pt x="52387" y="481012"/>
                </a:lnTo>
                <a:lnTo>
                  <a:pt x="28575" y="433387"/>
                </a:lnTo>
                <a:lnTo>
                  <a:pt x="14287" y="385762"/>
                </a:lnTo>
                <a:lnTo>
                  <a:pt x="4762" y="335756"/>
                </a:lnTo>
                <a:lnTo>
                  <a:pt x="0" y="280987"/>
                </a:lnTo>
                <a:lnTo>
                  <a:pt x="0" y="250031"/>
                </a:lnTo>
                <a:lnTo>
                  <a:pt x="7144" y="240506"/>
                </a:lnTo>
                <a:lnTo>
                  <a:pt x="30956" y="238125"/>
                </a:lnTo>
                <a:lnTo>
                  <a:pt x="71437" y="233362"/>
                </a:lnTo>
                <a:lnTo>
                  <a:pt x="138112" y="238125"/>
                </a:lnTo>
                <a:lnTo>
                  <a:pt x="233362" y="250031"/>
                </a:lnTo>
                <a:lnTo>
                  <a:pt x="347662" y="245268"/>
                </a:lnTo>
                <a:lnTo>
                  <a:pt x="738187" y="166687"/>
                </a:lnTo>
                <a:lnTo>
                  <a:pt x="1409700" y="0"/>
                </a:lnTo>
                <a:lnTo>
                  <a:pt x="1462087" y="133350"/>
                </a:lnTo>
                <a:lnTo>
                  <a:pt x="1062037" y="26431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2900C04-E2C5-4922-ABC0-04140877A22F}"/>
              </a:ext>
            </a:extLst>
          </p:cNvPr>
          <p:cNvSpPr/>
          <p:nvPr/>
        </p:nvSpPr>
        <p:spPr>
          <a:xfrm>
            <a:off x="5113340" y="3230564"/>
            <a:ext cx="485775" cy="828675"/>
          </a:xfrm>
          <a:custGeom>
            <a:avLst/>
            <a:gdLst>
              <a:gd name="connsiteX0" fmla="*/ 295275 w 485775"/>
              <a:gd name="connsiteY0" fmla="*/ 664369 h 828675"/>
              <a:gd name="connsiteX1" fmla="*/ 250031 w 485775"/>
              <a:gd name="connsiteY1" fmla="*/ 554832 h 828675"/>
              <a:gd name="connsiteX2" fmla="*/ 192881 w 485775"/>
              <a:gd name="connsiteY2" fmla="*/ 442913 h 828675"/>
              <a:gd name="connsiteX3" fmla="*/ 159544 w 485775"/>
              <a:gd name="connsiteY3" fmla="*/ 338138 h 828675"/>
              <a:gd name="connsiteX4" fmla="*/ 119062 w 485775"/>
              <a:gd name="connsiteY4" fmla="*/ 254794 h 828675"/>
              <a:gd name="connsiteX5" fmla="*/ 61912 w 485775"/>
              <a:gd name="connsiteY5" fmla="*/ 145257 h 828675"/>
              <a:gd name="connsiteX6" fmla="*/ 21431 w 485775"/>
              <a:gd name="connsiteY6" fmla="*/ 80963 h 828675"/>
              <a:gd name="connsiteX7" fmla="*/ 2381 w 485775"/>
              <a:gd name="connsiteY7" fmla="*/ 38100 h 828675"/>
              <a:gd name="connsiteX8" fmla="*/ 0 w 485775"/>
              <a:gd name="connsiteY8" fmla="*/ 21432 h 828675"/>
              <a:gd name="connsiteX9" fmla="*/ 2381 w 485775"/>
              <a:gd name="connsiteY9" fmla="*/ 7144 h 828675"/>
              <a:gd name="connsiteX10" fmla="*/ 11906 w 485775"/>
              <a:gd name="connsiteY10" fmla="*/ 0 h 828675"/>
              <a:gd name="connsiteX11" fmla="*/ 28575 w 485775"/>
              <a:gd name="connsiteY11" fmla="*/ 0 h 828675"/>
              <a:gd name="connsiteX12" fmla="*/ 47625 w 485775"/>
              <a:gd name="connsiteY12" fmla="*/ 7144 h 828675"/>
              <a:gd name="connsiteX13" fmla="*/ 85725 w 485775"/>
              <a:gd name="connsiteY13" fmla="*/ 38100 h 828675"/>
              <a:gd name="connsiteX14" fmla="*/ 171450 w 485775"/>
              <a:gd name="connsiteY14" fmla="*/ 102394 h 828675"/>
              <a:gd name="connsiteX15" fmla="*/ 230981 w 485775"/>
              <a:gd name="connsiteY15" fmla="*/ 150019 h 828675"/>
              <a:gd name="connsiteX16" fmla="*/ 323850 w 485775"/>
              <a:gd name="connsiteY16" fmla="*/ 230982 h 828675"/>
              <a:gd name="connsiteX17" fmla="*/ 373856 w 485775"/>
              <a:gd name="connsiteY17" fmla="*/ 278607 h 828675"/>
              <a:gd name="connsiteX18" fmla="*/ 414337 w 485775"/>
              <a:gd name="connsiteY18" fmla="*/ 326232 h 828675"/>
              <a:gd name="connsiteX19" fmla="*/ 440531 w 485775"/>
              <a:gd name="connsiteY19" fmla="*/ 359569 h 828675"/>
              <a:gd name="connsiteX20" fmla="*/ 454819 w 485775"/>
              <a:gd name="connsiteY20" fmla="*/ 390525 h 828675"/>
              <a:gd name="connsiteX21" fmla="*/ 471487 w 485775"/>
              <a:gd name="connsiteY21" fmla="*/ 438150 h 828675"/>
              <a:gd name="connsiteX22" fmla="*/ 481012 w 485775"/>
              <a:gd name="connsiteY22" fmla="*/ 497682 h 828675"/>
              <a:gd name="connsiteX23" fmla="*/ 485775 w 485775"/>
              <a:gd name="connsiteY23" fmla="*/ 583407 h 828675"/>
              <a:gd name="connsiteX24" fmla="*/ 481012 w 485775"/>
              <a:gd name="connsiteY24" fmla="*/ 671513 h 828675"/>
              <a:gd name="connsiteX25" fmla="*/ 471487 w 485775"/>
              <a:gd name="connsiteY25" fmla="*/ 733425 h 828675"/>
              <a:gd name="connsiteX26" fmla="*/ 461962 w 485775"/>
              <a:gd name="connsiteY26" fmla="*/ 783432 h 828675"/>
              <a:gd name="connsiteX27" fmla="*/ 450056 w 485775"/>
              <a:gd name="connsiteY27" fmla="*/ 814388 h 828675"/>
              <a:gd name="connsiteX28" fmla="*/ 438150 w 485775"/>
              <a:gd name="connsiteY28" fmla="*/ 828675 h 828675"/>
              <a:gd name="connsiteX29" fmla="*/ 419100 w 485775"/>
              <a:gd name="connsiteY29" fmla="*/ 828675 h 828675"/>
              <a:gd name="connsiteX30" fmla="*/ 392906 w 485775"/>
              <a:gd name="connsiteY30" fmla="*/ 819150 h 828675"/>
              <a:gd name="connsiteX31" fmla="*/ 359569 w 485775"/>
              <a:gd name="connsiteY31" fmla="*/ 790575 h 828675"/>
              <a:gd name="connsiteX32" fmla="*/ 333375 w 485775"/>
              <a:gd name="connsiteY32" fmla="*/ 750094 h 828675"/>
              <a:gd name="connsiteX33" fmla="*/ 295275 w 485775"/>
              <a:gd name="connsiteY33" fmla="*/ 664369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85775" h="828675">
                <a:moveTo>
                  <a:pt x="295275" y="664369"/>
                </a:moveTo>
                <a:lnTo>
                  <a:pt x="250031" y="554832"/>
                </a:lnTo>
                <a:lnTo>
                  <a:pt x="192881" y="442913"/>
                </a:lnTo>
                <a:lnTo>
                  <a:pt x="159544" y="338138"/>
                </a:lnTo>
                <a:lnTo>
                  <a:pt x="119062" y="254794"/>
                </a:lnTo>
                <a:lnTo>
                  <a:pt x="61912" y="145257"/>
                </a:lnTo>
                <a:lnTo>
                  <a:pt x="21431" y="80963"/>
                </a:lnTo>
                <a:lnTo>
                  <a:pt x="2381" y="38100"/>
                </a:lnTo>
                <a:lnTo>
                  <a:pt x="0" y="21432"/>
                </a:lnTo>
                <a:lnTo>
                  <a:pt x="2381" y="7144"/>
                </a:lnTo>
                <a:lnTo>
                  <a:pt x="11906" y="0"/>
                </a:lnTo>
                <a:lnTo>
                  <a:pt x="28575" y="0"/>
                </a:lnTo>
                <a:lnTo>
                  <a:pt x="47625" y="7144"/>
                </a:lnTo>
                <a:lnTo>
                  <a:pt x="85725" y="38100"/>
                </a:lnTo>
                <a:lnTo>
                  <a:pt x="171450" y="102394"/>
                </a:lnTo>
                <a:lnTo>
                  <a:pt x="230981" y="150019"/>
                </a:lnTo>
                <a:lnTo>
                  <a:pt x="323850" y="230982"/>
                </a:lnTo>
                <a:lnTo>
                  <a:pt x="373856" y="278607"/>
                </a:lnTo>
                <a:lnTo>
                  <a:pt x="414337" y="326232"/>
                </a:lnTo>
                <a:lnTo>
                  <a:pt x="440531" y="359569"/>
                </a:lnTo>
                <a:lnTo>
                  <a:pt x="454819" y="390525"/>
                </a:lnTo>
                <a:lnTo>
                  <a:pt x="471487" y="438150"/>
                </a:lnTo>
                <a:lnTo>
                  <a:pt x="481012" y="497682"/>
                </a:lnTo>
                <a:lnTo>
                  <a:pt x="485775" y="583407"/>
                </a:lnTo>
                <a:lnTo>
                  <a:pt x="481012" y="671513"/>
                </a:lnTo>
                <a:lnTo>
                  <a:pt x="471487" y="733425"/>
                </a:lnTo>
                <a:lnTo>
                  <a:pt x="461962" y="783432"/>
                </a:lnTo>
                <a:lnTo>
                  <a:pt x="450056" y="814388"/>
                </a:lnTo>
                <a:lnTo>
                  <a:pt x="438150" y="828675"/>
                </a:lnTo>
                <a:lnTo>
                  <a:pt x="419100" y="828675"/>
                </a:lnTo>
                <a:lnTo>
                  <a:pt x="392906" y="819150"/>
                </a:lnTo>
                <a:lnTo>
                  <a:pt x="359569" y="790575"/>
                </a:lnTo>
                <a:lnTo>
                  <a:pt x="333375" y="750094"/>
                </a:lnTo>
                <a:lnTo>
                  <a:pt x="295275" y="6643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3D835B7C-9BD1-4B8B-BE81-90684E73901A}"/>
              </a:ext>
            </a:extLst>
          </p:cNvPr>
          <p:cNvSpPr/>
          <p:nvPr/>
        </p:nvSpPr>
        <p:spPr>
          <a:xfrm rot="16200000">
            <a:off x="3743327" y="4797426"/>
            <a:ext cx="2119313" cy="334963"/>
          </a:xfrm>
          <a:custGeom>
            <a:avLst/>
            <a:gdLst>
              <a:gd name="connsiteX0" fmla="*/ 1428750 w 2119313"/>
              <a:gd name="connsiteY0" fmla="*/ 330994 h 335756"/>
              <a:gd name="connsiteX1" fmla="*/ 859631 w 2119313"/>
              <a:gd name="connsiteY1" fmla="*/ 323850 h 335756"/>
              <a:gd name="connsiteX2" fmla="*/ 521494 w 2119313"/>
              <a:gd name="connsiteY2" fmla="*/ 319087 h 335756"/>
              <a:gd name="connsiteX3" fmla="*/ 297656 w 2119313"/>
              <a:gd name="connsiteY3" fmla="*/ 319087 h 335756"/>
              <a:gd name="connsiteX4" fmla="*/ 247650 w 2119313"/>
              <a:gd name="connsiteY4" fmla="*/ 311944 h 335756"/>
              <a:gd name="connsiteX5" fmla="*/ 159544 w 2119313"/>
              <a:gd name="connsiteY5" fmla="*/ 290512 h 335756"/>
              <a:gd name="connsiteX6" fmla="*/ 83344 w 2119313"/>
              <a:gd name="connsiteY6" fmla="*/ 266700 h 335756"/>
              <a:gd name="connsiteX7" fmla="*/ 47625 w 2119313"/>
              <a:gd name="connsiteY7" fmla="*/ 252412 h 335756"/>
              <a:gd name="connsiteX8" fmla="*/ 21431 w 2119313"/>
              <a:gd name="connsiteY8" fmla="*/ 235744 h 335756"/>
              <a:gd name="connsiteX9" fmla="*/ 4763 w 2119313"/>
              <a:gd name="connsiteY9" fmla="*/ 211931 h 335756"/>
              <a:gd name="connsiteX10" fmla="*/ 0 w 2119313"/>
              <a:gd name="connsiteY10" fmla="*/ 180975 h 335756"/>
              <a:gd name="connsiteX11" fmla="*/ 9525 w 2119313"/>
              <a:gd name="connsiteY11" fmla="*/ 152400 h 335756"/>
              <a:gd name="connsiteX12" fmla="*/ 33338 w 2119313"/>
              <a:gd name="connsiteY12" fmla="*/ 123825 h 335756"/>
              <a:gd name="connsiteX13" fmla="*/ 85725 w 2119313"/>
              <a:gd name="connsiteY13" fmla="*/ 90487 h 335756"/>
              <a:gd name="connsiteX14" fmla="*/ 157163 w 2119313"/>
              <a:gd name="connsiteY14" fmla="*/ 54769 h 335756"/>
              <a:gd name="connsiteX15" fmla="*/ 247650 w 2119313"/>
              <a:gd name="connsiteY15" fmla="*/ 28575 h 335756"/>
              <a:gd name="connsiteX16" fmla="*/ 316706 w 2119313"/>
              <a:gd name="connsiteY16" fmla="*/ 21431 h 335756"/>
              <a:gd name="connsiteX17" fmla="*/ 345281 w 2119313"/>
              <a:gd name="connsiteY17" fmla="*/ 30956 h 335756"/>
              <a:gd name="connsiteX18" fmla="*/ 392906 w 2119313"/>
              <a:gd name="connsiteY18" fmla="*/ 42862 h 335756"/>
              <a:gd name="connsiteX19" fmla="*/ 502444 w 2119313"/>
              <a:gd name="connsiteY19" fmla="*/ 59531 h 335756"/>
              <a:gd name="connsiteX20" fmla="*/ 750094 w 2119313"/>
              <a:gd name="connsiteY20" fmla="*/ 88106 h 335756"/>
              <a:gd name="connsiteX21" fmla="*/ 1081088 w 2119313"/>
              <a:gd name="connsiteY21" fmla="*/ 116681 h 335756"/>
              <a:gd name="connsiteX22" fmla="*/ 1376363 w 2119313"/>
              <a:gd name="connsiteY22" fmla="*/ 135731 h 335756"/>
              <a:gd name="connsiteX23" fmla="*/ 1676400 w 2119313"/>
              <a:gd name="connsiteY23" fmla="*/ 138112 h 335756"/>
              <a:gd name="connsiteX24" fmla="*/ 1852613 w 2119313"/>
              <a:gd name="connsiteY24" fmla="*/ 138112 h 335756"/>
              <a:gd name="connsiteX25" fmla="*/ 1885950 w 2119313"/>
              <a:gd name="connsiteY25" fmla="*/ 133350 h 335756"/>
              <a:gd name="connsiteX26" fmla="*/ 1919288 w 2119313"/>
              <a:gd name="connsiteY26" fmla="*/ 119062 h 335756"/>
              <a:gd name="connsiteX27" fmla="*/ 1950244 w 2119313"/>
              <a:gd name="connsiteY27" fmla="*/ 95250 h 335756"/>
              <a:gd name="connsiteX28" fmla="*/ 2035969 w 2119313"/>
              <a:gd name="connsiteY28" fmla="*/ 0 h 335756"/>
              <a:gd name="connsiteX29" fmla="*/ 2119313 w 2119313"/>
              <a:gd name="connsiteY29" fmla="*/ 178594 h 335756"/>
              <a:gd name="connsiteX30" fmla="*/ 2026444 w 2119313"/>
              <a:gd name="connsiteY30" fmla="*/ 283369 h 335756"/>
              <a:gd name="connsiteX31" fmla="*/ 1997869 w 2119313"/>
              <a:gd name="connsiteY31" fmla="*/ 307181 h 335756"/>
              <a:gd name="connsiteX32" fmla="*/ 1976438 w 2119313"/>
              <a:gd name="connsiteY32" fmla="*/ 323850 h 335756"/>
              <a:gd name="connsiteX33" fmla="*/ 1952625 w 2119313"/>
              <a:gd name="connsiteY33" fmla="*/ 333375 h 335756"/>
              <a:gd name="connsiteX34" fmla="*/ 1890713 w 2119313"/>
              <a:gd name="connsiteY34" fmla="*/ 335756 h 335756"/>
              <a:gd name="connsiteX35" fmla="*/ 1428750 w 2119313"/>
              <a:gd name="connsiteY35" fmla="*/ 330994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119313" h="335756">
                <a:moveTo>
                  <a:pt x="1428750" y="330994"/>
                </a:moveTo>
                <a:lnTo>
                  <a:pt x="859631" y="323850"/>
                </a:lnTo>
                <a:lnTo>
                  <a:pt x="521494" y="319087"/>
                </a:lnTo>
                <a:lnTo>
                  <a:pt x="297656" y="319087"/>
                </a:lnTo>
                <a:lnTo>
                  <a:pt x="247650" y="311944"/>
                </a:lnTo>
                <a:lnTo>
                  <a:pt x="159544" y="290512"/>
                </a:lnTo>
                <a:lnTo>
                  <a:pt x="83344" y="266700"/>
                </a:lnTo>
                <a:lnTo>
                  <a:pt x="47625" y="252412"/>
                </a:lnTo>
                <a:lnTo>
                  <a:pt x="21431" y="235744"/>
                </a:lnTo>
                <a:lnTo>
                  <a:pt x="4763" y="211931"/>
                </a:lnTo>
                <a:lnTo>
                  <a:pt x="0" y="180975"/>
                </a:lnTo>
                <a:lnTo>
                  <a:pt x="9525" y="152400"/>
                </a:lnTo>
                <a:lnTo>
                  <a:pt x="33338" y="123825"/>
                </a:lnTo>
                <a:lnTo>
                  <a:pt x="85725" y="90487"/>
                </a:lnTo>
                <a:lnTo>
                  <a:pt x="157163" y="54769"/>
                </a:lnTo>
                <a:lnTo>
                  <a:pt x="247650" y="28575"/>
                </a:lnTo>
                <a:lnTo>
                  <a:pt x="316706" y="21431"/>
                </a:lnTo>
                <a:lnTo>
                  <a:pt x="345281" y="30956"/>
                </a:lnTo>
                <a:lnTo>
                  <a:pt x="392906" y="42862"/>
                </a:lnTo>
                <a:lnTo>
                  <a:pt x="502444" y="59531"/>
                </a:lnTo>
                <a:lnTo>
                  <a:pt x="750094" y="88106"/>
                </a:lnTo>
                <a:lnTo>
                  <a:pt x="1081088" y="116681"/>
                </a:lnTo>
                <a:lnTo>
                  <a:pt x="1376363" y="135731"/>
                </a:lnTo>
                <a:lnTo>
                  <a:pt x="1676400" y="138112"/>
                </a:lnTo>
                <a:lnTo>
                  <a:pt x="1852613" y="138112"/>
                </a:lnTo>
                <a:lnTo>
                  <a:pt x="1885950" y="133350"/>
                </a:lnTo>
                <a:lnTo>
                  <a:pt x="1919288" y="119062"/>
                </a:lnTo>
                <a:lnTo>
                  <a:pt x="1950244" y="95250"/>
                </a:lnTo>
                <a:lnTo>
                  <a:pt x="2035969" y="0"/>
                </a:lnTo>
                <a:lnTo>
                  <a:pt x="2119313" y="178594"/>
                </a:lnTo>
                <a:lnTo>
                  <a:pt x="2026444" y="283369"/>
                </a:lnTo>
                <a:lnTo>
                  <a:pt x="1997869" y="307181"/>
                </a:lnTo>
                <a:lnTo>
                  <a:pt x="1976438" y="323850"/>
                </a:lnTo>
                <a:lnTo>
                  <a:pt x="1952625" y="333375"/>
                </a:lnTo>
                <a:lnTo>
                  <a:pt x="1890713" y="335756"/>
                </a:lnTo>
                <a:lnTo>
                  <a:pt x="1428750" y="3309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80A34BC-BB62-4D5E-A03D-21FB59330320}"/>
              </a:ext>
            </a:extLst>
          </p:cNvPr>
          <p:cNvSpPr/>
          <p:nvPr/>
        </p:nvSpPr>
        <p:spPr>
          <a:xfrm rot="16200000">
            <a:off x="5543552" y="1990726"/>
            <a:ext cx="2244725" cy="2212975"/>
          </a:xfrm>
          <a:custGeom>
            <a:avLst/>
            <a:gdLst>
              <a:gd name="connsiteX0" fmla="*/ 1420746 w 2245790"/>
              <a:gd name="connsiteY0" fmla="*/ 1682853 h 2213026"/>
              <a:gd name="connsiteX1" fmla="*/ 1108003 w 2245790"/>
              <a:gd name="connsiteY1" fmla="*/ 1438616 h 2213026"/>
              <a:gd name="connsiteX2" fmla="*/ 997798 w 2245790"/>
              <a:gd name="connsiteY2" fmla="*/ 1370110 h 2213026"/>
              <a:gd name="connsiteX3" fmla="*/ 780368 w 2245790"/>
              <a:gd name="connsiteY3" fmla="*/ 1149701 h 2213026"/>
              <a:gd name="connsiteX4" fmla="*/ 634421 w 2245790"/>
              <a:gd name="connsiteY4" fmla="*/ 988862 h 2213026"/>
              <a:gd name="connsiteX5" fmla="*/ 503367 w 2245790"/>
              <a:gd name="connsiteY5" fmla="*/ 831001 h 2213026"/>
              <a:gd name="connsiteX6" fmla="*/ 405076 w 2245790"/>
              <a:gd name="connsiteY6" fmla="*/ 699947 h 2213026"/>
              <a:gd name="connsiteX7" fmla="*/ 265087 w 2245790"/>
              <a:gd name="connsiteY7" fmla="*/ 494431 h 2213026"/>
              <a:gd name="connsiteX8" fmla="*/ 151904 w 2245790"/>
              <a:gd name="connsiteY8" fmla="*/ 318699 h 2213026"/>
              <a:gd name="connsiteX9" fmla="*/ 50635 w 2245790"/>
              <a:gd name="connsiteY9" fmla="*/ 145946 h 2213026"/>
              <a:gd name="connsiteX10" fmla="*/ 5957 w 2245790"/>
              <a:gd name="connsiteY10" fmla="*/ 68505 h 2213026"/>
              <a:gd name="connsiteX11" fmla="*/ 0 w 2245790"/>
              <a:gd name="connsiteY11" fmla="*/ 35742 h 2213026"/>
              <a:gd name="connsiteX12" fmla="*/ 0 w 2245790"/>
              <a:gd name="connsiteY12" fmla="*/ 23828 h 2213026"/>
              <a:gd name="connsiteX13" fmla="*/ 0 w 2245790"/>
              <a:gd name="connsiteY13" fmla="*/ 11914 h 2213026"/>
              <a:gd name="connsiteX14" fmla="*/ 8936 w 2245790"/>
              <a:gd name="connsiteY14" fmla="*/ 0 h 2213026"/>
              <a:gd name="connsiteX15" fmla="*/ 26807 w 2245790"/>
              <a:gd name="connsiteY15" fmla="*/ 0 h 2213026"/>
              <a:gd name="connsiteX16" fmla="*/ 47656 w 2245790"/>
              <a:gd name="connsiteY16" fmla="*/ 11914 h 2213026"/>
              <a:gd name="connsiteX17" fmla="*/ 113183 w 2245790"/>
              <a:gd name="connsiteY17" fmla="*/ 89355 h 2213026"/>
              <a:gd name="connsiteX18" fmla="*/ 238280 w 2245790"/>
              <a:gd name="connsiteY18" fmla="*/ 244237 h 2213026"/>
              <a:gd name="connsiteX19" fmla="*/ 357420 w 2245790"/>
              <a:gd name="connsiteY19" fmla="*/ 393162 h 2213026"/>
              <a:gd name="connsiteX20" fmla="*/ 476561 w 2245790"/>
              <a:gd name="connsiteY20" fmla="*/ 539108 h 2213026"/>
              <a:gd name="connsiteX21" fmla="*/ 548045 w 2245790"/>
              <a:gd name="connsiteY21" fmla="*/ 622506 h 2213026"/>
              <a:gd name="connsiteX22" fmla="*/ 643357 w 2245790"/>
              <a:gd name="connsiteY22" fmla="*/ 723775 h 2213026"/>
              <a:gd name="connsiteX23" fmla="*/ 723776 w 2245790"/>
              <a:gd name="connsiteY23" fmla="*/ 804195 h 2213026"/>
              <a:gd name="connsiteX24" fmla="*/ 833981 w 2245790"/>
              <a:gd name="connsiteY24" fmla="*/ 902486 h 2213026"/>
              <a:gd name="connsiteX25" fmla="*/ 997798 w 2245790"/>
              <a:gd name="connsiteY25" fmla="*/ 1039497 h 2213026"/>
              <a:gd name="connsiteX26" fmla="*/ 1170551 w 2245790"/>
              <a:gd name="connsiteY26" fmla="*/ 1179486 h 2213026"/>
              <a:gd name="connsiteX27" fmla="*/ 1277777 w 2245790"/>
              <a:gd name="connsiteY27" fmla="*/ 1265863 h 2213026"/>
              <a:gd name="connsiteX28" fmla="*/ 1468402 w 2245790"/>
              <a:gd name="connsiteY28" fmla="*/ 1408831 h 2213026"/>
              <a:gd name="connsiteX29" fmla="*/ 1673918 w 2245790"/>
              <a:gd name="connsiteY29" fmla="*/ 1542863 h 2213026"/>
              <a:gd name="connsiteX30" fmla="*/ 1906241 w 2245790"/>
              <a:gd name="connsiteY30" fmla="*/ 1676896 h 2213026"/>
              <a:gd name="connsiteX31" fmla="*/ 2135586 w 2245790"/>
              <a:gd name="connsiteY31" fmla="*/ 1793058 h 2213026"/>
              <a:gd name="connsiteX32" fmla="*/ 2153457 w 2245790"/>
              <a:gd name="connsiteY32" fmla="*/ 1796036 h 2213026"/>
              <a:gd name="connsiteX33" fmla="*/ 2245790 w 2245790"/>
              <a:gd name="connsiteY33" fmla="*/ 1730509 h 2213026"/>
              <a:gd name="connsiteX34" fmla="*/ 2198134 w 2245790"/>
              <a:gd name="connsiteY34" fmla="*/ 2213026 h 2213026"/>
              <a:gd name="connsiteX35" fmla="*/ 2144521 w 2245790"/>
              <a:gd name="connsiteY35" fmla="*/ 2192177 h 2213026"/>
              <a:gd name="connsiteX36" fmla="*/ 2037295 w 2245790"/>
              <a:gd name="connsiteY36" fmla="*/ 2108779 h 2213026"/>
              <a:gd name="connsiteX37" fmla="*/ 1897306 w 2245790"/>
              <a:gd name="connsiteY37" fmla="*/ 2016445 h 2213026"/>
              <a:gd name="connsiteX38" fmla="*/ 1602434 w 2245790"/>
              <a:gd name="connsiteY38" fmla="*/ 1819864 h 2213026"/>
              <a:gd name="connsiteX39" fmla="*/ 1420746 w 2245790"/>
              <a:gd name="connsiteY39" fmla="*/ 1682853 h 2213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45790" h="2213026">
                <a:moveTo>
                  <a:pt x="1420746" y="1682853"/>
                </a:moveTo>
                <a:lnTo>
                  <a:pt x="1108003" y="1438616"/>
                </a:lnTo>
                <a:lnTo>
                  <a:pt x="997798" y="1370110"/>
                </a:lnTo>
                <a:lnTo>
                  <a:pt x="780368" y="1149701"/>
                </a:lnTo>
                <a:lnTo>
                  <a:pt x="634421" y="988862"/>
                </a:lnTo>
                <a:lnTo>
                  <a:pt x="503367" y="831001"/>
                </a:lnTo>
                <a:lnTo>
                  <a:pt x="405076" y="699947"/>
                </a:lnTo>
                <a:lnTo>
                  <a:pt x="265087" y="494431"/>
                </a:lnTo>
                <a:lnTo>
                  <a:pt x="151904" y="318699"/>
                </a:lnTo>
                <a:lnTo>
                  <a:pt x="50635" y="145946"/>
                </a:lnTo>
                <a:lnTo>
                  <a:pt x="5957" y="68505"/>
                </a:lnTo>
                <a:lnTo>
                  <a:pt x="0" y="35742"/>
                </a:lnTo>
                <a:lnTo>
                  <a:pt x="0" y="23828"/>
                </a:lnTo>
                <a:lnTo>
                  <a:pt x="0" y="11914"/>
                </a:lnTo>
                <a:lnTo>
                  <a:pt x="8936" y="0"/>
                </a:lnTo>
                <a:lnTo>
                  <a:pt x="26807" y="0"/>
                </a:lnTo>
                <a:lnTo>
                  <a:pt x="47656" y="11914"/>
                </a:lnTo>
                <a:lnTo>
                  <a:pt x="113183" y="89355"/>
                </a:lnTo>
                <a:lnTo>
                  <a:pt x="238280" y="244237"/>
                </a:lnTo>
                <a:lnTo>
                  <a:pt x="357420" y="393162"/>
                </a:lnTo>
                <a:lnTo>
                  <a:pt x="476561" y="539108"/>
                </a:lnTo>
                <a:lnTo>
                  <a:pt x="548045" y="622506"/>
                </a:lnTo>
                <a:lnTo>
                  <a:pt x="643357" y="723775"/>
                </a:lnTo>
                <a:lnTo>
                  <a:pt x="723776" y="804195"/>
                </a:lnTo>
                <a:lnTo>
                  <a:pt x="833981" y="902486"/>
                </a:lnTo>
                <a:lnTo>
                  <a:pt x="997798" y="1039497"/>
                </a:lnTo>
                <a:lnTo>
                  <a:pt x="1170551" y="1179486"/>
                </a:lnTo>
                <a:lnTo>
                  <a:pt x="1277777" y="1265863"/>
                </a:lnTo>
                <a:lnTo>
                  <a:pt x="1468402" y="1408831"/>
                </a:lnTo>
                <a:lnTo>
                  <a:pt x="1673918" y="1542863"/>
                </a:lnTo>
                <a:lnTo>
                  <a:pt x="1906241" y="1676896"/>
                </a:lnTo>
                <a:lnTo>
                  <a:pt x="2135586" y="1793058"/>
                </a:lnTo>
                <a:lnTo>
                  <a:pt x="2153457" y="1796036"/>
                </a:lnTo>
                <a:lnTo>
                  <a:pt x="2245790" y="1730509"/>
                </a:lnTo>
                <a:lnTo>
                  <a:pt x="2198134" y="2213026"/>
                </a:lnTo>
                <a:lnTo>
                  <a:pt x="2144521" y="2192177"/>
                </a:lnTo>
                <a:lnTo>
                  <a:pt x="2037295" y="2108779"/>
                </a:lnTo>
                <a:lnTo>
                  <a:pt x="1897306" y="2016445"/>
                </a:lnTo>
                <a:lnTo>
                  <a:pt x="1602434" y="1819864"/>
                </a:lnTo>
                <a:lnTo>
                  <a:pt x="1420746" y="16828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799F4C3-5C8A-4AEF-80A2-6ABA61D8740F}"/>
              </a:ext>
            </a:extLst>
          </p:cNvPr>
          <p:cNvSpPr/>
          <p:nvPr/>
        </p:nvSpPr>
        <p:spPr>
          <a:xfrm>
            <a:off x="5900740" y="2420939"/>
            <a:ext cx="2714625" cy="1641475"/>
          </a:xfrm>
          <a:custGeom>
            <a:avLst/>
            <a:gdLst>
              <a:gd name="connsiteX0" fmla="*/ 1290637 w 2714625"/>
              <a:gd name="connsiteY0" fmla="*/ 1052513 h 1640682"/>
              <a:gd name="connsiteX1" fmla="*/ 997743 w 2714625"/>
              <a:gd name="connsiteY1" fmla="*/ 795338 h 1640682"/>
              <a:gd name="connsiteX2" fmla="*/ 857250 w 2714625"/>
              <a:gd name="connsiteY2" fmla="*/ 650082 h 1640682"/>
              <a:gd name="connsiteX3" fmla="*/ 673893 w 2714625"/>
              <a:gd name="connsiteY3" fmla="*/ 481013 h 1640682"/>
              <a:gd name="connsiteX4" fmla="*/ 554831 w 2714625"/>
              <a:gd name="connsiteY4" fmla="*/ 385763 h 1640682"/>
              <a:gd name="connsiteX5" fmla="*/ 435768 w 2714625"/>
              <a:gd name="connsiteY5" fmla="*/ 300038 h 1640682"/>
              <a:gd name="connsiteX6" fmla="*/ 330993 w 2714625"/>
              <a:gd name="connsiteY6" fmla="*/ 233363 h 1640682"/>
              <a:gd name="connsiteX7" fmla="*/ 240506 w 2714625"/>
              <a:gd name="connsiteY7" fmla="*/ 176213 h 1640682"/>
              <a:gd name="connsiteX8" fmla="*/ 104775 w 2714625"/>
              <a:gd name="connsiteY8" fmla="*/ 107157 h 1640682"/>
              <a:gd name="connsiteX9" fmla="*/ 28575 w 2714625"/>
              <a:gd name="connsiteY9" fmla="*/ 66675 h 1640682"/>
              <a:gd name="connsiteX10" fmla="*/ 14287 w 2714625"/>
              <a:gd name="connsiteY10" fmla="*/ 57150 h 1640682"/>
              <a:gd name="connsiteX11" fmla="*/ 4762 w 2714625"/>
              <a:gd name="connsiteY11" fmla="*/ 45244 h 1640682"/>
              <a:gd name="connsiteX12" fmla="*/ 0 w 2714625"/>
              <a:gd name="connsiteY12" fmla="*/ 35719 h 1640682"/>
              <a:gd name="connsiteX13" fmla="*/ 2381 w 2714625"/>
              <a:gd name="connsiteY13" fmla="*/ 26194 h 1640682"/>
              <a:gd name="connsiteX14" fmla="*/ 11906 w 2714625"/>
              <a:gd name="connsiteY14" fmla="*/ 16669 h 1640682"/>
              <a:gd name="connsiteX15" fmla="*/ 38100 w 2714625"/>
              <a:gd name="connsiteY15" fmla="*/ 4763 h 1640682"/>
              <a:gd name="connsiteX16" fmla="*/ 102393 w 2714625"/>
              <a:gd name="connsiteY16" fmla="*/ 0 h 1640682"/>
              <a:gd name="connsiteX17" fmla="*/ 159543 w 2714625"/>
              <a:gd name="connsiteY17" fmla="*/ 4763 h 1640682"/>
              <a:gd name="connsiteX18" fmla="*/ 214312 w 2714625"/>
              <a:gd name="connsiteY18" fmla="*/ 19050 h 1640682"/>
              <a:gd name="connsiteX19" fmla="*/ 283368 w 2714625"/>
              <a:gd name="connsiteY19" fmla="*/ 42863 h 1640682"/>
              <a:gd name="connsiteX20" fmla="*/ 345281 w 2714625"/>
              <a:gd name="connsiteY20" fmla="*/ 71438 h 1640682"/>
              <a:gd name="connsiteX21" fmla="*/ 438150 w 2714625"/>
              <a:gd name="connsiteY21" fmla="*/ 128588 h 1640682"/>
              <a:gd name="connsiteX22" fmla="*/ 540543 w 2714625"/>
              <a:gd name="connsiteY22" fmla="*/ 200025 h 1640682"/>
              <a:gd name="connsiteX23" fmla="*/ 681037 w 2714625"/>
              <a:gd name="connsiteY23" fmla="*/ 309563 h 1640682"/>
              <a:gd name="connsiteX24" fmla="*/ 821531 w 2714625"/>
              <a:gd name="connsiteY24" fmla="*/ 423863 h 1640682"/>
              <a:gd name="connsiteX25" fmla="*/ 947737 w 2714625"/>
              <a:gd name="connsiteY25" fmla="*/ 533400 h 1640682"/>
              <a:gd name="connsiteX26" fmla="*/ 1073943 w 2714625"/>
              <a:gd name="connsiteY26" fmla="*/ 645319 h 1640682"/>
              <a:gd name="connsiteX27" fmla="*/ 1319212 w 2714625"/>
              <a:gd name="connsiteY27" fmla="*/ 828675 h 1640682"/>
              <a:gd name="connsiteX28" fmla="*/ 1488281 w 2714625"/>
              <a:gd name="connsiteY28" fmla="*/ 947738 h 1640682"/>
              <a:gd name="connsiteX29" fmla="*/ 1633537 w 2714625"/>
              <a:gd name="connsiteY29" fmla="*/ 1045369 h 1640682"/>
              <a:gd name="connsiteX30" fmla="*/ 1738312 w 2714625"/>
              <a:gd name="connsiteY30" fmla="*/ 1121569 h 1640682"/>
              <a:gd name="connsiteX31" fmla="*/ 1857375 w 2714625"/>
              <a:gd name="connsiteY31" fmla="*/ 1197769 h 1640682"/>
              <a:gd name="connsiteX32" fmla="*/ 1924050 w 2714625"/>
              <a:gd name="connsiteY32" fmla="*/ 1240632 h 1640682"/>
              <a:gd name="connsiteX33" fmla="*/ 2078831 w 2714625"/>
              <a:gd name="connsiteY33" fmla="*/ 1312069 h 1640682"/>
              <a:gd name="connsiteX34" fmla="*/ 2209800 w 2714625"/>
              <a:gd name="connsiteY34" fmla="*/ 1371600 h 1640682"/>
              <a:gd name="connsiteX35" fmla="*/ 2462212 w 2714625"/>
              <a:gd name="connsiteY35" fmla="*/ 1471613 h 1640682"/>
              <a:gd name="connsiteX36" fmla="*/ 2638425 w 2714625"/>
              <a:gd name="connsiteY36" fmla="*/ 1531144 h 1640682"/>
              <a:gd name="connsiteX37" fmla="*/ 2676525 w 2714625"/>
              <a:gd name="connsiteY37" fmla="*/ 1547813 h 1640682"/>
              <a:gd name="connsiteX38" fmla="*/ 2697956 w 2714625"/>
              <a:gd name="connsiteY38" fmla="*/ 1564482 h 1640682"/>
              <a:gd name="connsiteX39" fmla="*/ 2712243 w 2714625"/>
              <a:gd name="connsiteY39" fmla="*/ 1583532 h 1640682"/>
              <a:gd name="connsiteX40" fmla="*/ 2714625 w 2714625"/>
              <a:gd name="connsiteY40" fmla="*/ 1602582 h 1640682"/>
              <a:gd name="connsiteX41" fmla="*/ 2712243 w 2714625"/>
              <a:gd name="connsiteY41" fmla="*/ 1616869 h 1640682"/>
              <a:gd name="connsiteX42" fmla="*/ 2693193 w 2714625"/>
              <a:gd name="connsiteY42" fmla="*/ 1626394 h 1640682"/>
              <a:gd name="connsiteX43" fmla="*/ 2552700 w 2714625"/>
              <a:gd name="connsiteY43" fmla="*/ 1633538 h 1640682"/>
              <a:gd name="connsiteX44" fmla="*/ 2328862 w 2714625"/>
              <a:gd name="connsiteY44" fmla="*/ 1640682 h 1640682"/>
              <a:gd name="connsiteX45" fmla="*/ 2126456 w 2714625"/>
              <a:gd name="connsiteY45" fmla="*/ 1635919 h 1640682"/>
              <a:gd name="connsiteX46" fmla="*/ 2045493 w 2714625"/>
              <a:gd name="connsiteY46" fmla="*/ 1633538 h 1640682"/>
              <a:gd name="connsiteX47" fmla="*/ 1976437 w 2714625"/>
              <a:gd name="connsiteY47" fmla="*/ 1628775 h 1640682"/>
              <a:gd name="connsiteX48" fmla="*/ 1916906 w 2714625"/>
              <a:gd name="connsiteY48" fmla="*/ 1616869 h 1640682"/>
              <a:gd name="connsiteX49" fmla="*/ 1895475 w 2714625"/>
              <a:gd name="connsiteY49" fmla="*/ 1602582 h 1640682"/>
              <a:gd name="connsiteX50" fmla="*/ 1681162 w 2714625"/>
              <a:gd name="connsiteY50" fmla="*/ 1404938 h 1640682"/>
              <a:gd name="connsiteX51" fmla="*/ 1414462 w 2714625"/>
              <a:gd name="connsiteY51" fmla="*/ 1169194 h 1640682"/>
              <a:gd name="connsiteX52" fmla="*/ 1290637 w 2714625"/>
              <a:gd name="connsiteY52" fmla="*/ 1052513 h 164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14625" h="1640682">
                <a:moveTo>
                  <a:pt x="1290637" y="1052513"/>
                </a:moveTo>
                <a:lnTo>
                  <a:pt x="997743" y="795338"/>
                </a:lnTo>
                <a:lnTo>
                  <a:pt x="857250" y="650082"/>
                </a:lnTo>
                <a:lnTo>
                  <a:pt x="673893" y="481013"/>
                </a:lnTo>
                <a:lnTo>
                  <a:pt x="554831" y="385763"/>
                </a:lnTo>
                <a:lnTo>
                  <a:pt x="435768" y="300038"/>
                </a:lnTo>
                <a:lnTo>
                  <a:pt x="330993" y="233363"/>
                </a:lnTo>
                <a:lnTo>
                  <a:pt x="240506" y="176213"/>
                </a:lnTo>
                <a:lnTo>
                  <a:pt x="104775" y="107157"/>
                </a:lnTo>
                <a:lnTo>
                  <a:pt x="28575" y="66675"/>
                </a:lnTo>
                <a:lnTo>
                  <a:pt x="14287" y="57150"/>
                </a:lnTo>
                <a:lnTo>
                  <a:pt x="4762" y="45244"/>
                </a:lnTo>
                <a:lnTo>
                  <a:pt x="0" y="35719"/>
                </a:lnTo>
                <a:lnTo>
                  <a:pt x="2381" y="26194"/>
                </a:lnTo>
                <a:lnTo>
                  <a:pt x="11906" y="16669"/>
                </a:lnTo>
                <a:lnTo>
                  <a:pt x="38100" y="4763"/>
                </a:lnTo>
                <a:lnTo>
                  <a:pt x="102393" y="0"/>
                </a:lnTo>
                <a:lnTo>
                  <a:pt x="159543" y="4763"/>
                </a:lnTo>
                <a:lnTo>
                  <a:pt x="214312" y="19050"/>
                </a:lnTo>
                <a:lnTo>
                  <a:pt x="283368" y="42863"/>
                </a:lnTo>
                <a:lnTo>
                  <a:pt x="345281" y="71438"/>
                </a:lnTo>
                <a:lnTo>
                  <a:pt x="438150" y="128588"/>
                </a:lnTo>
                <a:lnTo>
                  <a:pt x="540543" y="200025"/>
                </a:lnTo>
                <a:lnTo>
                  <a:pt x="681037" y="309563"/>
                </a:lnTo>
                <a:lnTo>
                  <a:pt x="821531" y="423863"/>
                </a:lnTo>
                <a:lnTo>
                  <a:pt x="947737" y="533400"/>
                </a:lnTo>
                <a:lnTo>
                  <a:pt x="1073943" y="645319"/>
                </a:lnTo>
                <a:lnTo>
                  <a:pt x="1319212" y="828675"/>
                </a:lnTo>
                <a:lnTo>
                  <a:pt x="1488281" y="947738"/>
                </a:lnTo>
                <a:lnTo>
                  <a:pt x="1633537" y="1045369"/>
                </a:lnTo>
                <a:lnTo>
                  <a:pt x="1738312" y="1121569"/>
                </a:lnTo>
                <a:lnTo>
                  <a:pt x="1857375" y="1197769"/>
                </a:lnTo>
                <a:lnTo>
                  <a:pt x="1924050" y="1240632"/>
                </a:lnTo>
                <a:lnTo>
                  <a:pt x="2078831" y="1312069"/>
                </a:lnTo>
                <a:lnTo>
                  <a:pt x="2209800" y="1371600"/>
                </a:lnTo>
                <a:lnTo>
                  <a:pt x="2462212" y="1471613"/>
                </a:lnTo>
                <a:lnTo>
                  <a:pt x="2638425" y="1531144"/>
                </a:lnTo>
                <a:lnTo>
                  <a:pt x="2676525" y="1547813"/>
                </a:lnTo>
                <a:lnTo>
                  <a:pt x="2697956" y="1564482"/>
                </a:lnTo>
                <a:lnTo>
                  <a:pt x="2712243" y="1583532"/>
                </a:lnTo>
                <a:lnTo>
                  <a:pt x="2714625" y="1602582"/>
                </a:lnTo>
                <a:lnTo>
                  <a:pt x="2712243" y="1616869"/>
                </a:lnTo>
                <a:lnTo>
                  <a:pt x="2693193" y="1626394"/>
                </a:lnTo>
                <a:lnTo>
                  <a:pt x="2552700" y="1633538"/>
                </a:lnTo>
                <a:lnTo>
                  <a:pt x="2328862" y="1640682"/>
                </a:lnTo>
                <a:lnTo>
                  <a:pt x="2126456" y="1635919"/>
                </a:lnTo>
                <a:lnTo>
                  <a:pt x="2045493" y="1633538"/>
                </a:lnTo>
                <a:lnTo>
                  <a:pt x="1976437" y="1628775"/>
                </a:lnTo>
                <a:lnTo>
                  <a:pt x="1916906" y="1616869"/>
                </a:lnTo>
                <a:lnTo>
                  <a:pt x="1895475" y="1602582"/>
                </a:lnTo>
                <a:lnTo>
                  <a:pt x="1681162" y="1404938"/>
                </a:lnTo>
                <a:lnTo>
                  <a:pt x="1414462" y="1169194"/>
                </a:lnTo>
                <a:lnTo>
                  <a:pt x="1290637" y="1052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165076B-0B73-417F-8B9F-1642667CBD82}"/>
              </a:ext>
            </a:extLst>
          </p:cNvPr>
          <p:cNvSpPr/>
          <p:nvPr/>
        </p:nvSpPr>
        <p:spPr>
          <a:xfrm rot="16200000">
            <a:off x="5911058" y="4326732"/>
            <a:ext cx="1866900" cy="519113"/>
          </a:xfrm>
          <a:custGeom>
            <a:avLst/>
            <a:gdLst>
              <a:gd name="connsiteX0" fmla="*/ 533400 w 1866900"/>
              <a:gd name="connsiteY0" fmla="*/ 440531 h 519112"/>
              <a:gd name="connsiteX1" fmla="*/ 26194 w 1866900"/>
              <a:gd name="connsiteY1" fmla="*/ 440531 h 519112"/>
              <a:gd name="connsiteX2" fmla="*/ 0 w 1866900"/>
              <a:gd name="connsiteY2" fmla="*/ 171450 h 519112"/>
              <a:gd name="connsiteX3" fmla="*/ 790575 w 1866900"/>
              <a:gd name="connsiteY3" fmla="*/ 171450 h 519112"/>
              <a:gd name="connsiteX4" fmla="*/ 935831 w 1866900"/>
              <a:gd name="connsiteY4" fmla="*/ 171450 h 519112"/>
              <a:gd name="connsiteX5" fmla="*/ 1343025 w 1866900"/>
              <a:gd name="connsiteY5" fmla="*/ 173831 h 519112"/>
              <a:gd name="connsiteX6" fmla="*/ 1521619 w 1866900"/>
              <a:gd name="connsiteY6" fmla="*/ 176212 h 519112"/>
              <a:gd name="connsiteX7" fmla="*/ 1578769 w 1866900"/>
              <a:gd name="connsiteY7" fmla="*/ 169068 h 519112"/>
              <a:gd name="connsiteX8" fmla="*/ 1631156 w 1866900"/>
              <a:gd name="connsiteY8" fmla="*/ 157162 h 519112"/>
              <a:gd name="connsiteX9" fmla="*/ 1690688 w 1866900"/>
              <a:gd name="connsiteY9" fmla="*/ 133350 h 519112"/>
              <a:gd name="connsiteX10" fmla="*/ 1747838 w 1866900"/>
              <a:gd name="connsiteY10" fmla="*/ 92868 h 519112"/>
              <a:gd name="connsiteX11" fmla="*/ 1795463 w 1866900"/>
              <a:gd name="connsiteY11" fmla="*/ 42862 h 519112"/>
              <a:gd name="connsiteX12" fmla="*/ 1826419 w 1866900"/>
              <a:gd name="connsiteY12" fmla="*/ 9525 h 519112"/>
              <a:gd name="connsiteX13" fmla="*/ 1843088 w 1866900"/>
              <a:gd name="connsiteY13" fmla="*/ 0 h 519112"/>
              <a:gd name="connsiteX14" fmla="*/ 1852613 w 1866900"/>
              <a:gd name="connsiteY14" fmla="*/ 0 h 519112"/>
              <a:gd name="connsiteX15" fmla="*/ 1857375 w 1866900"/>
              <a:gd name="connsiteY15" fmla="*/ 4762 h 519112"/>
              <a:gd name="connsiteX16" fmla="*/ 1864519 w 1866900"/>
              <a:gd name="connsiteY16" fmla="*/ 19050 h 519112"/>
              <a:gd name="connsiteX17" fmla="*/ 1866900 w 1866900"/>
              <a:gd name="connsiteY17" fmla="*/ 57150 h 519112"/>
              <a:gd name="connsiteX18" fmla="*/ 1854994 w 1866900"/>
              <a:gd name="connsiteY18" fmla="*/ 119062 h 519112"/>
              <a:gd name="connsiteX19" fmla="*/ 1835944 w 1866900"/>
              <a:gd name="connsiteY19" fmla="*/ 190500 h 519112"/>
              <a:gd name="connsiteX20" fmla="*/ 1807369 w 1866900"/>
              <a:gd name="connsiteY20" fmla="*/ 273843 h 519112"/>
              <a:gd name="connsiteX21" fmla="*/ 1776413 w 1866900"/>
              <a:gd name="connsiteY21" fmla="*/ 350043 h 519112"/>
              <a:gd name="connsiteX22" fmla="*/ 1740694 w 1866900"/>
              <a:gd name="connsiteY22" fmla="*/ 409575 h 519112"/>
              <a:gd name="connsiteX23" fmla="*/ 1700213 w 1866900"/>
              <a:gd name="connsiteY23" fmla="*/ 461962 h 519112"/>
              <a:gd name="connsiteX24" fmla="*/ 1662113 w 1866900"/>
              <a:gd name="connsiteY24" fmla="*/ 497681 h 519112"/>
              <a:gd name="connsiteX25" fmla="*/ 1631156 w 1866900"/>
              <a:gd name="connsiteY25" fmla="*/ 516731 h 519112"/>
              <a:gd name="connsiteX26" fmla="*/ 1609725 w 1866900"/>
              <a:gd name="connsiteY26" fmla="*/ 519112 h 519112"/>
              <a:gd name="connsiteX27" fmla="*/ 1590675 w 1866900"/>
              <a:gd name="connsiteY27" fmla="*/ 516731 h 519112"/>
              <a:gd name="connsiteX28" fmla="*/ 1569244 w 1866900"/>
              <a:gd name="connsiteY28" fmla="*/ 504825 h 519112"/>
              <a:gd name="connsiteX29" fmla="*/ 1545431 w 1866900"/>
              <a:gd name="connsiteY29" fmla="*/ 483393 h 519112"/>
              <a:gd name="connsiteX30" fmla="*/ 1502569 w 1866900"/>
              <a:gd name="connsiteY30" fmla="*/ 466725 h 519112"/>
              <a:gd name="connsiteX31" fmla="*/ 1385888 w 1866900"/>
              <a:gd name="connsiteY31" fmla="*/ 450056 h 519112"/>
              <a:gd name="connsiteX32" fmla="*/ 1135856 w 1866900"/>
              <a:gd name="connsiteY32" fmla="*/ 440531 h 519112"/>
              <a:gd name="connsiteX33" fmla="*/ 978694 w 1866900"/>
              <a:gd name="connsiteY33" fmla="*/ 438150 h 519112"/>
              <a:gd name="connsiteX34" fmla="*/ 823913 w 1866900"/>
              <a:gd name="connsiteY34" fmla="*/ 435768 h 519112"/>
              <a:gd name="connsiteX35" fmla="*/ 533400 w 1866900"/>
              <a:gd name="connsiteY35" fmla="*/ 440531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66900" h="519112">
                <a:moveTo>
                  <a:pt x="533400" y="440531"/>
                </a:moveTo>
                <a:lnTo>
                  <a:pt x="26194" y="440531"/>
                </a:lnTo>
                <a:lnTo>
                  <a:pt x="0" y="171450"/>
                </a:lnTo>
                <a:lnTo>
                  <a:pt x="790575" y="171450"/>
                </a:lnTo>
                <a:lnTo>
                  <a:pt x="935831" y="171450"/>
                </a:lnTo>
                <a:lnTo>
                  <a:pt x="1343025" y="173831"/>
                </a:lnTo>
                <a:lnTo>
                  <a:pt x="1521619" y="176212"/>
                </a:lnTo>
                <a:lnTo>
                  <a:pt x="1578769" y="169068"/>
                </a:lnTo>
                <a:lnTo>
                  <a:pt x="1631156" y="157162"/>
                </a:lnTo>
                <a:lnTo>
                  <a:pt x="1690688" y="133350"/>
                </a:lnTo>
                <a:lnTo>
                  <a:pt x="1747838" y="92868"/>
                </a:lnTo>
                <a:lnTo>
                  <a:pt x="1795463" y="42862"/>
                </a:lnTo>
                <a:lnTo>
                  <a:pt x="1826419" y="9525"/>
                </a:lnTo>
                <a:lnTo>
                  <a:pt x="1843088" y="0"/>
                </a:lnTo>
                <a:lnTo>
                  <a:pt x="1852613" y="0"/>
                </a:lnTo>
                <a:lnTo>
                  <a:pt x="1857375" y="4762"/>
                </a:lnTo>
                <a:lnTo>
                  <a:pt x="1864519" y="19050"/>
                </a:lnTo>
                <a:lnTo>
                  <a:pt x="1866900" y="57150"/>
                </a:lnTo>
                <a:lnTo>
                  <a:pt x="1854994" y="119062"/>
                </a:lnTo>
                <a:lnTo>
                  <a:pt x="1835944" y="190500"/>
                </a:lnTo>
                <a:lnTo>
                  <a:pt x="1807369" y="273843"/>
                </a:lnTo>
                <a:lnTo>
                  <a:pt x="1776413" y="350043"/>
                </a:lnTo>
                <a:lnTo>
                  <a:pt x="1740694" y="409575"/>
                </a:lnTo>
                <a:lnTo>
                  <a:pt x="1700213" y="461962"/>
                </a:lnTo>
                <a:lnTo>
                  <a:pt x="1662113" y="497681"/>
                </a:lnTo>
                <a:lnTo>
                  <a:pt x="1631156" y="516731"/>
                </a:lnTo>
                <a:lnTo>
                  <a:pt x="1609725" y="519112"/>
                </a:lnTo>
                <a:lnTo>
                  <a:pt x="1590675" y="516731"/>
                </a:lnTo>
                <a:lnTo>
                  <a:pt x="1569244" y="504825"/>
                </a:lnTo>
                <a:lnTo>
                  <a:pt x="1545431" y="483393"/>
                </a:lnTo>
                <a:lnTo>
                  <a:pt x="1502569" y="466725"/>
                </a:lnTo>
                <a:lnTo>
                  <a:pt x="1385888" y="450056"/>
                </a:lnTo>
                <a:lnTo>
                  <a:pt x="1135856" y="440531"/>
                </a:lnTo>
                <a:lnTo>
                  <a:pt x="978694" y="438150"/>
                </a:lnTo>
                <a:lnTo>
                  <a:pt x="823913" y="435768"/>
                </a:lnTo>
                <a:lnTo>
                  <a:pt x="533400" y="4405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6098FF7-EAEF-4526-8BD6-68D42776A54B}"/>
              </a:ext>
            </a:extLst>
          </p:cNvPr>
          <p:cNvSpPr/>
          <p:nvPr/>
        </p:nvSpPr>
        <p:spPr>
          <a:xfrm>
            <a:off x="5392738" y="5303838"/>
            <a:ext cx="3098800" cy="476250"/>
          </a:xfrm>
          <a:custGeom>
            <a:avLst/>
            <a:gdLst>
              <a:gd name="connsiteX0" fmla="*/ 2024559 w 3098657"/>
              <a:gd name="connsiteY0" fmla="*/ 301366 h 476518"/>
              <a:gd name="connsiteX1" fmla="*/ 1481071 w 3098657"/>
              <a:gd name="connsiteY1" fmla="*/ 321972 h 476518"/>
              <a:gd name="connsiteX2" fmla="*/ 1238948 w 3098657"/>
              <a:gd name="connsiteY2" fmla="*/ 337426 h 476518"/>
              <a:gd name="connsiteX3" fmla="*/ 1050916 w 3098657"/>
              <a:gd name="connsiteY3" fmla="*/ 365760 h 476518"/>
              <a:gd name="connsiteX4" fmla="*/ 705762 w 3098657"/>
              <a:gd name="connsiteY4" fmla="*/ 419851 h 476518"/>
              <a:gd name="connsiteX5" fmla="*/ 435306 w 3098657"/>
              <a:gd name="connsiteY5" fmla="*/ 473943 h 476518"/>
              <a:gd name="connsiteX6" fmla="*/ 401821 w 3098657"/>
              <a:gd name="connsiteY6" fmla="*/ 476518 h 476518"/>
              <a:gd name="connsiteX7" fmla="*/ 360609 w 3098657"/>
              <a:gd name="connsiteY7" fmla="*/ 468791 h 476518"/>
              <a:gd name="connsiteX8" fmla="*/ 283335 w 3098657"/>
              <a:gd name="connsiteY8" fmla="*/ 430154 h 476518"/>
              <a:gd name="connsiteX9" fmla="*/ 157122 w 3098657"/>
              <a:gd name="connsiteY9" fmla="*/ 350305 h 476518"/>
              <a:gd name="connsiteX10" fmla="*/ 92728 w 3098657"/>
              <a:gd name="connsiteY10" fmla="*/ 301366 h 476518"/>
              <a:gd name="connsiteX11" fmla="*/ 38637 w 3098657"/>
              <a:gd name="connsiteY11" fmla="*/ 262729 h 476518"/>
              <a:gd name="connsiteX12" fmla="*/ 23182 w 3098657"/>
              <a:gd name="connsiteY12" fmla="*/ 249850 h 476518"/>
              <a:gd name="connsiteX13" fmla="*/ 7727 w 3098657"/>
              <a:gd name="connsiteY13" fmla="*/ 229244 h 476518"/>
              <a:gd name="connsiteX14" fmla="*/ 0 w 3098657"/>
              <a:gd name="connsiteY14" fmla="*/ 195759 h 476518"/>
              <a:gd name="connsiteX15" fmla="*/ 2576 w 3098657"/>
              <a:gd name="connsiteY15" fmla="*/ 177728 h 476518"/>
              <a:gd name="connsiteX16" fmla="*/ 12879 w 3098657"/>
              <a:gd name="connsiteY16" fmla="*/ 170001 h 476518"/>
              <a:gd name="connsiteX17" fmla="*/ 30909 w 3098657"/>
              <a:gd name="connsiteY17" fmla="*/ 170001 h 476518"/>
              <a:gd name="connsiteX18" fmla="*/ 56667 w 3098657"/>
              <a:gd name="connsiteY18" fmla="*/ 175153 h 476518"/>
              <a:gd name="connsiteX19" fmla="*/ 164850 w 3098657"/>
              <a:gd name="connsiteY19" fmla="*/ 203486 h 476518"/>
              <a:gd name="connsiteX20" fmla="*/ 321972 w 3098657"/>
              <a:gd name="connsiteY20" fmla="*/ 247274 h 476518"/>
              <a:gd name="connsiteX21" fmla="*/ 383791 w 3098657"/>
              <a:gd name="connsiteY21" fmla="*/ 252426 h 476518"/>
              <a:gd name="connsiteX22" fmla="*/ 535761 w 3098657"/>
              <a:gd name="connsiteY22" fmla="*/ 249850 h 476518"/>
              <a:gd name="connsiteX23" fmla="*/ 808793 w 3098657"/>
              <a:gd name="connsiteY23" fmla="*/ 226668 h 476518"/>
              <a:gd name="connsiteX24" fmla="*/ 1398646 w 3098657"/>
              <a:gd name="connsiteY24" fmla="*/ 151971 h 476518"/>
              <a:gd name="connsiteX25" fmla="*/ 1602132 w 3098657"/>
              <a:gd name="connsiteY25" fmla="*/ 136516 h 476518"/>
              <a:gd name="connsiteX26" fmla="*/ 1877740 w 3098657"/>
              <a:gd name="connsiteY26" fmla="*/ 123637 h 476518"/>
              <a:gd name="connsiteX27" fmla="*/ 2161075 w 3098657"/>
              <a:gd name="connsiteY27" fmla="*/ 103031 h 476518"/>
              <a:gd name="connsiteX28" fmla="*/ 2305318 w 3098657"/>
              <a:gd name="connsiteY28" fmla="*/ 90152 h 476518"/>
              <a:gd name="connsiteX29" fmla="*/ 2377440 w 3098657"/>
              <a:gd name="connsiteY29" fmla="*/ 77273 h 476518"/>
              <a:gd name="connsiteX30" fmla="*/ 2508805 w 3098657"/>
              <a:gd name="connsiteY30" fmla="*/ 43788 h 476518"/>
              <a:gd name="connsiteX31" fmla="*/ 2645321 w 3098657"/>
              <a:gd name="connsiteY31" fmla="*/ 0 h 476518"/>
              <a:gd name="connsiteX32" fmla="*/ 2668503 w 3098657"/>
              <a:gd name="connsiteY32" fmla="*/ 2576 h 476518"/>
              <a:gd name="connsiteX33" fmla="*/ 2786988 w 3098657"/>
              <a:gd name="connsiteY33" fmla="*/ 46364 h 476518"/>
              <a:gd name="connsiteX34" fmla="*/ 2949262 w 3098657"/>
              <a:gd name="connsiteY34" fmla="*/ 115910 h 476518"/>
              <a:gd name="connsiteX35" fmla="*/ 3041990 w 3098657"/>
              <a:gd name="connsiteY35" fmla="*/ 157122 h 476518"/>
              <a:gd name="connsiteX36" fmla="*/ 3060020 w 3098657"/>
              <a:gd name="connsiteY36" fmla="*/ 170001 h 476518"/>
              <a:gd name="connsiteX37" fmla="*/ 3075475 w 3098657"/>
              <a:gd name="connsiteY37" fmla="*/ 198335 h 476518"/>
              <a:gd name="connsiteX38" fmla="*/ 3088354 w 3098657"/>
              <a:gd name="connsiteY38" fmla="*/ 226668 h 476518"/>
              <a:gd name="connsiteX39" fmla="*/ 3098657 w 3098657"/>
              <a:gd name="connsiteY39" fmla="*/ 252426 h 476518"/>
              <a:gd name="connsiteX40" fmla="*/ 3096081 w 3098657"/>
              <a:gd name="connsiteY40" fmla="*/ 278184 h 476518"/>
              <a:gd name="connsiteX41" fmla="*/ 3083202 w 3098657"/>
              <a:gd name="connsiteY41" fmla="*/ 303941 h 476518"/>
              <a:gd name="connsiteX42" fmla="*/ 3054869 w 3098657"/>
              <a:gd name="connsiteY42" fmla="*/ 324548 h 476518"/>
              <a:gd name="connsiteX43" fmla="*/ 3018808 w 3098657"/>
              <a:gd name="connsiteY43" fmla="*/ 334851 h 476518"/>
              <a:gd name="connsiteX44" fmla="*/ 2910626 w 3098657"/>
              <a:gd name="connsiteY44" fmla="*/ 329699 h 476518"/>
              <a:gd name="connsiteX45" fmla="*/ 2714867 w 3098657"/>
              <a:gd name="connsiteY45" fmla="*/ 311669 h 476518"/>
              <a:gd name="connsiteX46" fmla="*/ 2488198 w 3098657"/>
              <a:gd name="connsiteY46" fmla="*/ 303941 h 476518"/>
              <a:gd name="connsiteX47" fmla="*/ 2024559 w 3098657"/>
              <a:gd name="connsiteY47" fmla="*/ 301366 h 476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98657" h="476518">
                <a:moveTo>
                  <a:pt x="2024559" y="301366"/>
                </a:moveTo>
                <a:lnTo>
                  <a:pt x="1481071" y="321972"/>
                </a:lnTo>
                <a:lnTo>
                  <a:pt x="1238948" y="337426"/>
                </a:lnTo>
                <a:lnTo>
                  <a:pt x="1050916" y="365760"/>
                </a:lnTo>
                <a:lnTo>
                  <a:pt x="705762" y="419851"/>
                </a:lnTo>
                <a:lnTo>
                  <a:pt x="435306" y="473943"/>
                </a:lnTo>
                <a:lnTo>
                  <a:pt x="401821" y="476518"/>
                </a:lnTo>
                <a:lnTo>
                  <a:pt x="360609" y="468791"/>
                </a:lnTo>
                <a:lnTo>
                  <a:pt x="283335" y="430154"/>
                </a:lnTo>
                <a:lnTo>
                  <a:pt x="157122" y="350305"/>
                </a:lnTo>
                <a:lnTo>
                  <a:pt x="92728" y="301366"/>
                </a:lnTo>
                <a:lnTo>
                  <a:pt x="38637" y="262729"/>
                </a:lnTo>
                <a:lnTo>
                  <a:pt x="23182" y="249850"/>
                </a:lnTo>
                <a:lnTo>
                  <a:pt x="7727" y="229244"/>
                </a:lnTo>
                <a:lnTo>
                  <a:pt x="0" y="195759"/>
                </a:lnTo>
                <a:lnTo>
                  <a:pt x="2576" y="177728"/>
                </a:lnTo>
                <a:lnTo>
                  <a:pt x="12879" y="170001"/>
                </a:lnTo>
                <a:lnTo>
                  <a:pt x="30909" y="170001"/>
                </a:lnTo>
                <a:lnTo>
                  <a:pt x="56667" y="175153"/>
                </a:lnTo>
                <a:lnTo>
                  <a:pt x="164850" y="203486"/>
                </a:lnTo>
                <a:lnTo>
                  <a:pt x="321972" y="247274"/>
                </a:lnTo>
                <a:lnTo>
                  <a:pt x="383791" y="252426"/>
                </a:lnTo>
                <a:lnTo>
                  <a:pt x="535761" y="249850"/>
                </a:lnTo>
                <a:lnTo>
                  <a:pt x="808793" y="226668"/>
                </a:lnTo>
                <a:lnTo>
                  <a:pt x="1398646" y="151971"/>
                </a:lnTo>
                <a:lnTo>
                  <a:pt x="1602132" y="136516"/>
                </a:lnTo>
                <a:lnTo>
                  <a:pt x="1877740" y="123637"/>
                </a:lnTo>
                <a:lnTo>
                  <a:pt x="2161075" y="103031"/>
                </a:lnTo>
                <a:lnTo>
                  <a:pt x="2305318" y="90152"/>
                </a:lnTo>
                <a:lnTo>
                  <a:pt x="2377440" y="77273"/>
                </a:lnTo>
                <a:lnTo>
                  <a:pt x="2508805" y="43788"/>
                </a:lnTo>
                <a:lnTo>
                  <a:pt x="2645321" y="0"/>
                </a:lnTo>
                <a:lnTo>
                  <a:pt x="2668503" y="2576"/>
                </a:lnTo>
                <a:lnTo>
                  <a:pt x="2786988" y="46364"/>
                </a:lnTo>
                <a:lnTo>
                  <a:pt x="2949262" y="115910"/>
                </a:lnTo>
                <a:lnTo>
                  <a:pt x="3041990" y="157122"/>
                </a:lnTo>
                <a:lnTo>
                  <a:pt x="3060020" y="170001"/>
                </a:lnTo>
                <a:lnTo>
                  <a:pt x="3075475" y="198335"/>
                </a:lnTo>
                <a:lnTo>
                  <a:pt x="3088354" y="226668"/>
                </a:lnTo>
                <a:lnTo>
                  <a:pt x="3098657" y="252426"/>
                </a:lnTo>
                <a:lnTo>
                  <a:pt x="3096081" y="278184"/>
                </a:lnTo>
                <a:lnTo>
                  <a:pt x="3083202" y="303941"/>
                </a:lnTo>
                <a:lnTo>
                  <a:pt x="3054869" y="324548"/>
                </a:lnTo>
                <a:lnTo>
                  <a:pt x="3018808" y="334851"/>
                </a:lnTo>
                <a:lnTo>
                  <a:pt x="2910626" y="329699"/>
                </a:lnTo>
                <a:lnTo>
                  <a:pt x="2714867" y="311669"/>
                </a:lnTo>
                <a:lnTo>
                  <a:pt x="2488198" y="303941"/>
                </a:lnTo>
                <a:lnTo>
                  <a:pt x="2024559" y="30136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5F89CE3-0B05-4775-9091-B320330DD285}"/>
              </a:ext>
            </a:extLst>
          </p:cNvPr>
          <p:cNvGrpSpPr/>
          <p:nvPr/>
        </p:nvGrpSpPr>
        <p:grpSpPr>
          <a:xfrm>
            <a:off x="3700464" y="1579563"/>
            <a:ext cx="4914901" cy="4445001"/>
            <a:chOff x="3700464" y="1579563"/>
            <a:chExt cx="4914901" cy="4445001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8C7F8FFD-E26F-4CCC-AD23-2267362ED6A1}"/>
                </a:ext>
              </a:extLst>
            </p:cNvPr>
            <p:cNvSpPr/>
            <p:nvPr/>
          </p:nvSpPr>
          <p:spPr>
            <a:xfrm>
              <a:off x="4171952" y="1579563"/>
              <a:ext cx="898525" cy="1219200"/>
            </a:xfrm>
            <a:custGeom>
              <a:avLst/>
              <a:gdLst>
                <a:gd name="connsiteX0" fmla="*/ 390525 w 897731"/>
                <a:gd name="connsiteY0" fmla="*/ 895350 h 1219200"/>
                <a:gd name="connsiteX1" fmla="*/ 100013 w 897731"/>
                <a:gd name="connsiteY1" fmla="*/ 1219200 h 1219200"/>
                <a:gd name="connsiteX2" fmla="*/ 0 w 897731"/>
                <a:gd name="connsiteY2" fmla="*/ 1138237 h 1219200"/>
                <a:gd name="connsiteX3" fmla="*/ 57150 w 897731"/>
                <a:gd name="connsiteY3" fmla="*/ 1047750 h 1219200"/>
                <a:gd name="connsiteX4" fmla="*/ 152400 w 897731"/>
                <a:gd name="connsiteY4" fmla="*/ 916781 h 1219200"/>
                <a:gd name="connsiteX5" fmla="*/ 233363 w 897731"/>
                <a:gd name="connsiteY5" fmla="*/ 800100 h 1219200"/>
                <a:gd name="connsiteX6" fmla="*/ 314325 w 897731"/>
                <a:gd name="connsiteY6" fmla="*/ 676275 h 1219200"/>
                <a:gd name="connsiteX7" fmla="*/ 371475 w 897731"/>
                <a:gd name="connsiteY7" fmla="*/ 578644 h 1219200"/>
                <a:gd name="connsiteX8" fmla="*/ 433388 w 897731"/>
                <a:gd name="connsiteY8" fmla="*/ 469106 h 1219200"/>
                <a:gd name="connsiteX9" fmla="*/ 466725 w 897731"/>
                <a:gd name="connsiteY9" fmla="*/ 395287 h 1219200"/>
                <a:gd name="connsiteX10" fmla="*/ 504825 w 897731"/>
                <a:gd name="connsiteY10" fmla="*/ 302419 h 1219200"/>
                <a:gd name="connsiteX11" fmla="*/ 531019 w 897731"/>
                <a:gd name="connsiteY11" fmla="*/ 230981 h 1219200"/>
                <a:gd name="connsiteX12" fmla="*/ 533400 w 897731"/>
                <a:gd name="connsiteY12" fmla="*/ 204787 h 1219200"/>
                <a:gd name="connsiteX13" fmla="*/ 528638 w 897731"/>
                <a:gd name="connsiteY13" fmla="*/ 176212 h 1219200"/>
                <a:gd name="connsiteX14" fmla="*/ 516731 w 897731"/>
                <a:gd name="connsiteY14" fmla="*/ 140494 h 1219200"/>
                <a:gd name="connsiteX15" fmla="*/ 502444 w 897731"/>
                <a:gd name="connsiteY15" fmla="*/ 111919 h 1219200"/>
                <a:gd name="connsiteX16" fmla="*/ 485775 w 897731"/>
                <a:gd name="connsiteY16" fmla="*/ 88106 h 1219200"/>
                <a:gd name="connsiteX17" fmla="*/ 471488 w 897731"/>
                <a:gd name="connsiteY17" fmla="*/ 73819 h 1219200"/>
                <a:gd name="connsiteX18" fmla="*/ 461963 w 897731"/>
                <a:gd name="connsiteY18" fmla="*/ 59531 h 1219200"/>
                <a:gd name="connsiteX19" fmla="*/ 457200 w 897731"/>
                <a:gd name="connsiteY19" fmla="*/ 42862 h 1219200"/>
                <a:gd name="connsiteX20" fmla="*/ 457200 w 897731"/>
                <a:gd name="connsiteY20" fmla="*/ 23812 h 1219200"/>
                <a:gd name="connsiteX21" fmla="*/ 466725 w 897731"/>
                <a:gd name="connsiteY21" fmla="*/ 7144 h 1219200"/>
                <a:gd name="connsiteX22" fmla="*/ 485775 w 897731"/>
                <a:gd name="connsiteY22" fmla="*/ 0 h 1219200"/>
                <a:gd name="connsiteX23" fmla="*/ 509588 w 897731"/>
                <a:gd name="connsiteY23" fmla="*/ 4762 h 1219200"/>
                <a:gd name="connsiteX24" fmla="*/ 552450 w 897731"/>
                <a:gd name="connsiteY24" fmla="*/ 26194 h 1219200"/>
                <a:gd name="connsiteX25" fmla="*/ 621506 w 897731"/>
                <a:gd name="connsiteY25" fmla="*/ 66675 h 1219200"/>
                <a:gd name="connsiteX26" fmla="*/ 685800 w 897731"/>
                <a:gd name="connsiteY26" fmla="*/ 109537 h 1219200"/>
                <a:gd name="connsiteX27" fmla="*/ 742950 w 897731"/>
                <a:gd name="connsiteY27" fmla="*/ 152400 h 1219200"/>
                <a:gd name="connsiteX28" fmla="*/ 781050 w 897731"/>
                <a:gd name="connsiteY28" fmla="*/ 185737 h 1219200"/>
                <a:gd name="connsiteX29" fmla="*/ 814388 w 897731"/>
                <a:gd name="connsiteY29" fmla="*/ 219075 h 1219200"/>
                <a:gd name="connsiteX30" fmla="*/ 862013 w 897731"/>
                <a:gd name="connsiteY30" fmla="*/ 271462 h 1219200"/>
                <a:gd name="connsiteX31" fmla="*/ 881063 w 897731"/>
                <a:gd name="connsiteY31" fmla="*/ 302419 h 1219200"/>
                <a:gd name="connsiteX32" fmla="*/ 890588 w 897731"/>
                <a:gd name="connsiteY32" fmla="*/ 321469 h 1219200"/>
                <a:gd name="connsiteX33" fmla="*/ 897731 w 897731"/>
                <a:gd name="connsiteY33" fmla="*/ 342900 h 1219200"/>
                <a:gd name="connsiteX34" fmla="*/ 897731 w 897731"/>
                <a:gd name="connsiteY34" fmla="*/ 359569 h 1219200"/>
                <a:gd name="connsiteX35" fmla="*/ 890588 w 897731"/>
                <a:gd name="connsiteY35" fmla="*/ 383381 h 1219200"/>
                <a:gd name="connsiteX36" fmla="*/ 873919 w 897731"/>
                <a:gd name="connsiteY36" fmla="*/ 400050 h 1219200"/>
                <a:gd name="connsiteX37" fmla="*/ 840581 w 897731"/>
                <a:gd name="connsiteY37" fmla="*/ 421481 h 1219200"/>
                <a:gd name="connsiteX38" fmla="*/ 814388 w 897731"/>
                <a:gd name="connsiteY38" fmla="*/ 435769 h 1219200"/>
                <a:gd name="connsiteX39" fmla="*/ 778669 w 897731"/>
                <a:gd name="connsiteY39" fmla="*/ 457200 h 1219200"/>
                <a:gd name="connsiteX40" fmla="*/ 704850 w 897731"/>
                <a:gd name="connsiteY40" fmla="*/ 531019 h 1219200"/>
                <a:gd name="connsiteX41" fmla="*/ 616744 w 897731"/>
                <a:gd name="connsiteY41" fmla="*/ 631031 h 1219200"/>
                <a:gd name="connsiteX42" fmla="*/ 514350 w 897731"/>
                <a:gd name="connsiteY42" fmla="*/ 752475 h 1219200"/>
                <a:gd name="connsiteX43" fmla="*/ 390525 w 897731"/>
                <a:gd name="connsiteY43" fmla="*/ 89535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7731" h="1219200">
                  <a:moveTo>
                    <a:pt x="390525" y="895350"/>
                  </a:moveTo>
                  <a:lnTo>
                    <a:pt x="100013" y="1219200"/>
                  </a:lnTo>
                  <a:lnTo>
                    <a:pt x="0" y="1138237"/>
                  </a:lnTo>
                  <a:lnTo>
                    <a:pt x="57150" y="1047750"/>
                  </a:lnTo>
                  <a:lnTo>
                    <a:pt x="152400" y="916781"/>
                  </a:lnTo>
                  <a:lnTo>
                    <a:pt x="233363" y="800100"/>
                  </a:lnTo>
                  <a:lnTo>
                    <a:pt x="314325" y="676275"/>
                  </a:lnTo>
                  <a:lnTo>
                    <a:pt x="371475" y="578644"/>
                  </a:lnTo>
                  <a:lnTo>
                    <a:pt x="433388" y="469106"/>
                  </a:lnTo>
                  <a:lnTo>
                    <a:pt x="466725" y="395287"/>
                  </a:lnTo>
                  <a:lnTo>
                    <a:pt x="504825" y="302419"/>
                  </a:lnTo>
                  <a:lnTo>
                    <a:pt x="531019" y="230981"/>
                  </a:lnTo>
                  <a:lnTo>
                    <a:pt x="533400" y="204787"/>
                  </a:lnTo>
                  <a:lnTo>
                    <a:pt x="528638" y="176212"/>
                  </a:lnTo>
                  <a:lnTo>
                    <a:pt x="516731" y="140494"/>
                  </a:lnTo>
                  <a:lnTo>
                    <a:pt x="502444" y="111919"/>
                  </a:lnTo>
                  <a:lnTo>
                    <a:pt x="485775" y="88106"/>
                  </a:lnTo>
                  <a:lnTo>
                    <a:pt x="471488" y="73819"/>
                  </a:lnTo>
                  <a:lnTo>
                    <a:pt x="461963" y="59531"/>
                  </a:lnTo>
                  <a:lnTo>
                    <a:pt x="457200" y="42862"/>
                  </a:lnTo>
                  <a:lnTo>
                    <a:pt x="457200" y="23812"/>
                  </a:lnTo>
                  <a:lnTo>
                    <a:pt x="466725" y="7144"/>
                  </a:lnTo>
                  <a:lnTo>
                    <a:pt x="485775" y="0"/>
                  </a:lnTo>
                  <a:lnTo>
                    <a:pt x="509588" y="4762"/>
                  </a:lnTo>
                  <a:lnTo>
                    <a:pt x="552450" y="26194"/>
                  </a:lnTo>
                  <a:lnTo>
                    <a:pt x="621506" y="66675"/>
                  </a:lnTo>
                  <a:lnTo>
                    <a:pt x="685800" y="109537"/>
                  </a:lnTo>
                  <a:lnTo>
                    <a:pt x="742950" y="152400"/>
                  </a:lnTo>
                  <a:lnTo>
                    <a:pt x="781050" y="185737"/>
                  </a:lnTo>
                  <a:lnTo>
                    <a:pt x="814388" y="219075"/>
                  </a:lnTo>
                  <a:lnTo>
                    <a:pt x="862013" y="271462"/>
                  </a:lnTo>
                  <a:lnTo>
                    <a:pt x="881063" y="302419"/>
                  </a:lnTo>
                  <a:lnTo>
                    <a:pt x="890588" y="321469"/>
                  </a:lnTo>
                  <a:lnTo>
                    <a:pt x="897731" y="342900"/>
                  </a:lnTo>
                  <a:lnTo>
                    <a:pt x="897731" y="359569"/>
                  </a:lnTo>
                  <a:lnTo>
                    <a:pt x="890588" y="383381"/>
                  </a:lnTo>
                  <a:lnTo>
                    <a:pt x="873919" y="400050"/>
                  </a:lnTo>
                  <a:lnTo>
                    <a:pt x="840581" y="421481"/>
                  </a:lnTo>
                  <a:lnTo>
                    <a:pt x="814388" y="435769"/>
                  </a:lnTo>
                  <a:lnTo>
                    <a:pt x="778669" y="457200"/>
                  </a:lnTo>
                  <a:lnTo>
                    <a:pt x="704850" y="531019"/>
                  </a:lnTo>
                  <a:lnTo>
                    <a:pt x="616744" y="631031"/>
                  </a:lnTo>
                  <a:lnTo>
                    <a:pt x="514350" y="752475"/>
                  </a:lnTo>
                  <a:lnTo>
                    <a:pt x="390525" y="8953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2A81D8A0-6DD7-4C12-93AA-52734B868FF9}"/>
                </a:ext>
              </a:extLst>
            </p:cNvPr>
            <p:cNvSpPr/>
            <p:nvPr/>
          </p:nvSpPr>
          <p:spPr>
            <a:xfrm>
              <a:off x="3700464" y="4362451"/>
              <a:ext cx="831850" cy="1343025"/>
            </a:xfrm>
            <a:custGeom>
              <a:avLst/>
              <a:gdLst>
                <a:gd name="connsiteX0" fmla="*/ 547687 w 831056"/>
                <a:gd name="connsiteY0" fmla="*/ 709613 h 1343025"/>
                <a:gd name="connsiteX1" fmla="*/ 388143 w 831056"/>
                <a:gd name="connsiteY1" fmla="*/ 928688 h 1343025"/>
                <a:gd name="connsiteX2" fmla="*/ 257175 w 831056"/>
                <a:gd name="connsiteY2" fmla="*/ 1097756 h 1343025"/>
                <a:gd name="connsiteX3" fmla="*/ 130968 w 831056"/>
                <a:gd name="connsiteY3" fmla="*/ 1247775 h 1343025"/>
                <a:gd name="connsiteX4" fmla="*/ 66675 w 831056"/>
                <a:gd name="connsiteY4" fmla="*/ 1323975 h 1343025"/>
                <a:gd name="connsiteX5" fmla="*/ 35718 w 831056"/>
                <a:gd name="connsiteY5" fmla="*/ 1340644 h 1343025"/>
                <a:gd name="connsiteX6" fmla="*/ 14287 w 831056"/>
                <a:gd name="connsiteY6" fmla="*/ 1343025 h 1343025"/>
                <a:gd name="connsiteX7" fmla="*/ 0 w 831056"/>
                <a:gd name="connsiteY7" fmla="*/ 1333500 h 1343025"/>
                <a:gd name="connsiteX8" fmla="*/ 2381 w 831056"/>
                <a:gd name="connsiteY8" fmla="*/ 1314450 h 1343025"/>
                <a:gd name="connsiteX9" fmla="*/ 11906 w 831056"/>
                <a:gd name="connsiteY9" fmla="*/ 1293019 h 1343025"/>
                <a:gd name="connsiteX10" fmla="*/ 64293 w 831056"/>
                <a:gd name="connsiteY10" fmla="*/ 1197769 h 1343025"/>
                <a:gd name="connsiteX11" fmla="*/ 128587 w 831056"/>
                <a:gd name="connsiteY11" fmla="*/ 1092994 h 1343025"/>
                <a:gd name="connsiteX12" fmla="*/ 197643 w 831056"/>
                <a:gd name="connsiteY12" fmla="*/ 964406 h 1343025"/>
                <a:gd name="connsiteX13" fmla="*/ 271462 w 831056"/>
                <a:gd name="connsiteY13" fmla="*/ 816769 h 1343025"/>
                <a:gd name="connsiteX14" fmla="*/ 342900 w 831056"/>
                <a:gd name="connsiteY14" fmla="*/ 671513 h 1343025"/>
                <a:gd name="connsiteX15" fmla="*/ 390525 w 831056"/>
                <a:gd name="connsiteY15" fmla="*/ 552450 h 1343025"/>
                <a:gd name="connsiteX16" fmla="*/ 442912 w 831056"/>
                <a:gd name="connsiteY16" fmla="*/ 414338 h 1343025"/>
                <a:gd name="connsiteX17" fmla="*/ 488156 w 831056"/>
                <a:gd name="connsiteY17" fmla="*/ 273844 h 1343025"/>
                <a:gd name="connsiteX18" fmla="*/ 490537 w 831056"/>
                <a:gd name="connsiteY18" fmla="*/ 245269 h 1343025"/>
                <a:gd name="connsiteX19" fmla="*/ 488156 w 831056"/>
                <a:gd name="connsiteY19" fmla="*/ 188119 h 1343025"/>
                <a:gd name="connsiteX20" fmla="*/ 476250 w 831056"/>
                <a:gd name="connsiteY20" fmla="*/ 154781 h 1343025"/>
                <a:gd name="connsiteX21" fmla="*/ 454818 w 831056"/>
                <a:gd name="connsiteY21" fmla="*/ 114300 h 1343025"/>
                <a:gd name="connsiteX22" fmla="*/ 409575 w 831056"/>
                <a:gd name="connsiteY22" fmla="*/ 61913 h 1343025"/>
                <a:gd name="connsiteX23" fmla="*/ 392906 w 831056"/>
                <a:gd name="connsiteY23" fmla="*/ 35719 h 1343025"/>
                <a:gd name="connsiteX24" fmla="*/ 388143 w 831056"/>
                <a:gd name="connsiteY24" fmla="*/ 21431 h 1343025"/>
                <a:gd name="connsiteX25" fmla="*/ 392906 w 831056"/>
                <a:gd name="connsiteY25" fmla="*/ 7144 h 1343025"/>
                <a:gd name="connsiteX26" fmla="*/ 416718 w 831056"/>
                <a:gd name="connsiteY26" fmla="*/ 0 h 1343025"/>
                <a:gd name="connsiteX27" fmla="*/ 454818 w 831056"/>
                <a:gd name="connsiteY27" fmla="*/ 7144 h 1343025"/>
                <a:gd name="connsiteX28" fmla="*/ 511968 w 831056"/>
                <a:gd name="connsiteY28" fmla="*/ 21431 h 1343025"/>
                <a:gd name="connsiteX29" fmla="*/ 561975 w 831056"/>
                <a:gd name="connsiteY29" fmla="*/ 40481 h 1343025"/>
                <a:gd name="connsiteX30" fmla="*/ 616743 w 831056"/>
                <a:gd name="connsiteY30" fmla="*/ 69056 h 1343025"/>
                <a:gd name="connsiteX31" fmla="*/ 692943 w 831056"/>
                <a:gd name="connsiteY31" fmla="*/ 128588 h 1343025"/>
                <a:gd name="connsiteX32" fmla="*/ 764381 w 831056"/>
                <a:gd name="connsiteY32" fmla="*/ 185738 h 1343025"/>
                <a:gd name="connsiteX33" fmla="*/ 800100 w 831056"/>
                <a:gd name="connsiteY33" fmla="*/ 221456 h 1343025"/>
                <a:gd name="connsiteX34" fmla="*/ 816768 w 831056"/>
                <a:gd name="connsiteY34" fmla="*/ 245269 h 1343025"/>
                <a:gd name="connsiteX35" fmla="*/ 826293 w 831056"/>
                <a:gd name="connsiteY35" fmla="*/ 273844 h 1343025"/>
                <a:gd name="connsiteX36" fmla="*/ 831056 w 831056"/>
                <a:gd name="connsiteY36" fmla="*/ 297656 h 1343025"/>
                <a:gd name="connsiteX37" fmla="*/ 823912 w 831056"/>
                <a:gd name="connsiteY37" fmla="*/ 319088 h 1343025"/>
                <a:gd name="connsiteX38" fmla="*/ 802481 w 831056"/>
                <a:gd name="connsiteY38" fmla="*/ 338138 h 1343025"/>
                <a:gd name="connsiteX39" fmla="*/ 773906 w 831056"/>
                <a:gd name="connsiteY39" fmla="*/ 366713 h 1343025"/>
                <a:gd name="connsiteX40" fmla="*/ 711993 w 831056"/>
                <a:gd name="connsiteY40" fmla="*/ 452438 h 1343025"/>
                <a:gd name="connsiteX41" fmla="*/ 654843 w 831056"/>
                <a:gd name="connsiteY41" fmla="*/ 545306 h 1343025"/>
                <a:gd name="connsiteX42" fmla="*/ 547687 w 831056"/>
                <a:gd name="connsiteY42" fmla="*/ 709613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1343025">
                  <a:moveTo>
                    <a:pt x="547687" y="709613"/>
                  </a:moveTo>
                  <a:lnTo>
                    <a:pt x="388143" y="928688"/>
                  </a:lnTo>
                  <a:lnTo>
                    <a:pt x="257175" y="1097756"/>
                  </a:lnTo>
                  <a:lnTo>
                    <a:pt x="130968" y="1247775"/>
                  </a:lnTo>
                  <a:lnTo>
                    <a:pt x="66675" y="1323975"/>
                  </a:lnTo>
                  <a:lnTo>
                    <a:pt x="35718" y="1340644"/>
                  </a:lnTo>
                  <a:lnTo>
                    <a:pt x="14287" y="1343025"/>
                  </a:lnTo>
                  <a:lnTo>
                    <a:pt x="0" y="1333500"/>
                  </a:lnTo>
                  <a:lnTo>
                    <a:pt x="2381" y="1314450"/>
                  </a:lnTo>
                  <a:lnTo>
                    <a:pt x="11906" y="1293019"/>
                  </a:lnTo>
                  <a:lnTo>
                    <a:pt x="64293" y="1197769"/>
                  </a:lnTo>
                  <a:lnTo>
                    <a:pt x="128587" y="1092994"/>
                  </a:lnTo>
                  <a:lnTo>
                    <a:pt x="197643" y="964406"/>
                  </a:lnTo>
                  <a:lnTo>
                    <a:pt x="271462" y="816769"/>
                  </a:lnTo>
                  <a:lnTo>
                    <a:pt x="342900" y="671513"/>
                  </a:lnTo>
                  <a:lnTo>
                    <a:pt x="390525" y="552450"/>
                  </a:lnTo>
                  <a:lnTo>
                    <a:pt x="442912" y="414338"/>
                  </a:lnTo>
                  <a:lnTo>
                    <a:pt x="488156" y="273844"/>
                  </a:lnTo>
                  <a:lnTo>
                    <a:pt x="490537" y="245269"/>
                  </a:lnTo>
                  <a:cubicBezTo>
                    <a:pt x="489743" y="226219"/>
                    <a:pt x="488950" y="207169"/>
                    <a:pt x="488156" y="188119"/>
                  </a:cubicBezTo>
                  <a:lnTo>
                    <a:pt x="476250" y="154781"/>
                  </a:lnTo>
                  <a:lnTo>
                    <a:pt x="454818" y="114300"/>
                  </a:lnTo>
                  <a:lnTo>
                    <a:pt x="409575" y="61913"/>
                  </a:lnTo>
                  <a:lnTo>
                    <a:pt x="392906" y="35719"/>
                  </a:lnTo>
                  <a:lnTo>
                    <a:pt x="388143" y="21431"/>
                  </a:lnTo>
                  <a:lnTo>
                    <a:pt x="392906" y="7144"/>
                  </a:lnTo>
                  <a:lnTo>
                    <a:pt x="416718" y="0"/>
                  </a:lnTo>
                  <a:lnTo>
                    <a:pt x="454818" y="7144"/>
                  </a:lnTo>
                  <a:lnTo>
                    <a:pt x="511968" y="21431"/>
                  </a:lnTo>
                  <a:lnTo>
                    <a:pt x="561975" y="40481"/>
                  </a:lnTo>
                  <a:lnTo>
                    <a:pt x="616743" y="69056"/>
                  </a:lnTo>
                  <a:lnTo>
                    <a:pt x="692943" y="128588"/>
                  </a:lnTo>
                  <a:lnTo>
                    <a:pt x="764381" y="185738"/>
                  </a:lnTo>
                  <a:lnTo>
                    <a:pt x="800100" y="221456"/>
                  </a:lnTo>
                  <a:lnTo>
                    <a:pt x="816768" y="245269"/>
                  </a:lnTo>
                  <a:lnTo>
                    <a:pt x="826293" y="273844"/>
                  </a:lnTo>
                  <a:lnTo>
                    <a:pt x="831056" y="297656"/>
                  </a:lnTo>
                  <a:lnTo>
                    <a:pt x="823912" y="319088"/>
                  </a:lnTo>
                  <a:lnTo>
                    <a:pt x="802481" y="338138"/>
                  </a:lnTo>
                  <a:lnTo>
                    <a:pt x="773906" y="366713"/>
                  </a:lnTo>
                  <a:lnTo>
                    <a:pt x="711993" y="452438"/>
                  </a:lnTo>
                  <a:lnTo>
                    <a:pt x="654843" y="545306"/>
                  </a:lnTo>
                  <a:lnTo>
                    <a:pt x="547687" y="7096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BC6E139A-80AC-4185-879D-FF20BD1FB637}"/>
                </a:ext>
              </a:extLst>
            </p:cNvPr>
            <p:cNvSpPr/>
            <p:nvPr/>
          </p:nvSpPr>
          <p:spPr>
            <a:xfrm>
              <a:off x="5203827" y="4229101"/>
              <a:ext cx="506413" cy="944563"/>
            </a:xfrm>
            <a:custGeom>
              <a:avLst/>
              <a:gdLst>
                <a:gd name="connsiteX0" fmla="*/ 245269 w 507207"/>
                <a:gd name="connsiteY0" fmla="*/ 626269 h 945356"/>
                <a:gd name="connsiteX1" fmla="*/ 126207 w 507207"/>
                <a:gd name="connsiteY1" fmla="*/ 345281 h 945356"/>
                <a:gd name="connsiteX2" fmla="*/ 45244 w 507207"/>
                <a:gd name="connsiteY2" fmla="*/ 147638 h 945356"/>
                <a:gd name="connsiteX3" fmla="*/ 11907 w 507207"/>
                <a:gd name="connsiteY3" fmla="*/ 64294 h 945356"/>
                <a:gd name="connsiteX4" fmla="*/ 0 w 507207"/>
                <a:gd name="connsiteY4" fmla="*/ 23813 h 945356"/>
                <a:gd name="connsiteX5" fmla="*/ 2382 w 507207"/>
                <a:gd name="connsiteY5" fmla="*/ 9525 h 945356"/>
                <a:gd name="connsiteX6" fmla="*/ 11907 w 507207"/>
                <a:gd name="connsiteY6" fmla="*/ 0 h 945356"/>
                <a:gd name="connsiteX7" fmla="*/ 35719 w 507207"/>
                <a:gd name="connsiteY7" fmla="*/ 2381 h 945356"/>
                <a:gd name="connsiteX8" fmla="*/ 76200 w 507207"/>
                <a:gd name="connsiteY8" fmla="*/ 40481 h 945356"/>
                <a:gd name="connsiteX9" fmla="*/ 223838 w 507207"/>
                <a:gd name="connsiteY9" fmla="*/ 185738 h 945356"/>
                <a:gd name="connsiteX10" fmla="*/ 381000 w 507207"/>
                <a:gd name="connsiteY10" fmla="*/ 342900 h 945356"/>
                <a:gd name="connsiteX11" fmla="*/ 445294 w 507207"/>
                <a:gd name="connsiteY11" fmla="*/ 409575 h 945356"/>
                <a:gd name="connsiteX12" fmla="*/ 466725 w 507207"/>
                <a:gd name="connsiteY12" fmla="*/ 471488 h 945356"/>
                <a:gd name="connsiteX13" fmla="*/ 485775 w 507207"/>
                <a:gd name="connsiteY13" fmla="*/ 554831 h 945356"/>
                <a:gd name="connsiteX14" fmla="*/ 497682 w 507207"/>
                <a:gd name="connsiteY14" fmla="*/ 614363 h 945356"/>
                <a:gd name="connsiteX15" fmla="*/ 504825 w 507207"/>
                <a:gd name="connsiteY15" fmla="*/ 669131 h 945356"/>
                <a:gd name="connsiteX16" fmla="*/ 507207 w 507207"/>
                <a:gd name="connsiteY16" fmla="*/ 738188 h 945356"/>
                <a:gd name="connsiteX17" fmla="*/ 504825 w 507207"/>
                <a:gd name="connsiteY17" fmla="*/ 821531 h 945356"/>
                <a:gd name="connsiteX18" fmla="*/ 500063 w 507207"/>
                <a:gd name="connsiteY18" fmla="*/ 864394 h 945356"/>
                <a:gd name="connsiteX19" fmla="*/ 492919 w 507207"/>
                <a:gd name="connsiteY19" fmla="*/ 902494 h 945356"/>
                <a:gd name="connsiteX20" fmla="*/ 481013 w 507207"/>
                <a:gd name="connsiteY20" fmla="*/ 928688 h 945356"/>
                <a:gd name="connsiteX21" fmla="*/ 466725 w 507207"/>
                <a:gd name="connsiteY21" fmla="*/ 945356 h 945356"/>
                <a:gd name="connsiteX22" fmla="*/ 445294 w 507207"/>
                <a:gd name="connsiteY22" fmla="*/ 945356 h 945356"/>
                <a:gd name="connsiteX23" fmla="*/ 409575 w 507207"/>
                <a:gd name="connsiteY23" fmla="*/ 933450 h 945356"/>
                <a:gd name="connsiteX24" fmla="*/ 385763 w 507207"/>
                <a:gd name="connsiteY24" fmla="*/ 916781 h 945356"/>
                <a:gd name="connsiteX25" fmla="*/ 357188 w 507207"/>
                <a:gd name="connsiteY25" fmla="*/ 890588 h 945356"/>
                <a:gd name="connsiteX26" fmla="*/ 335757 w 507207"/>
                <a:gd name="connsiteY26" fmla="*/ 850106 h 945356"/>
                <a:gd name="connsiteX27" fmla="*/ 245269 w 507207"/>
                <a:gd name="connsiteY27" fmla="*/ 62626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7207" h="945356">
                  <a:moveTo>
                    <a:pt x="245269" y="626269"/>
                  </a:moveTo>
                  <a:lnTo>
                    <a:pt x="126207" y="345281"/>
                  </a:lnTo>
                  <a:lnTo>
                    <a:pt x="45244" y="147638"/>
                  </a:lnTo>
                  <a:lnTo>
                    <a:pt x="11907" y="64294"/>
                  </a:lnTo>
                  <a:lnTo>
                    <a:pt x="0" y="23813"/>
                  </a:lnTo>
                  <a:lnTo>
                    <a:pt x="2382" y="9525"/>
                  </a:lnTo>
                  <a:lnTo>
                    <a:pt x="11907" y="0"/>
                  </a:lnTo>
                  <a:lnTo>
                    <a:pt x="35719" y="2381"/>
                  </a:lnTo>
                  <a:lnTo>
                    <a:pt x="76200" y="40481"/>
                  </a:lnTo>
                  <a:lnTo>
                    <a:pt x="223838" y="185738"/>
                  </a:lnTo>
                  <a:lnTo>
                    <a:pt x="381000" y="342900"/>
                  </a:lnTo>
                  <a:lnTo>
                    <a:pt x="445294" y="409575"/>
                  </a:lnTo>
                  <a:lnTo>
                    <a:pt x="466725" y="471488"/>
                  </a:lnTo>
                  <a:lnTo>
                    <a:pt x="485775" y="554831"/>
                  </a:lnTo>
                  <a:lnTo>
                    <a:pt x="497682" y="614363"/>
                  </a:lnTo>
                  <a:lnTo>
                    <a:pt x="504825" y="669131"/>
                  </a:lnTo>
                  <a:lnTo>
                    <a:pt x="507207" y="738188"/>
                  </a:lnTo>
                  <a:lnTo>
                    <a:pt x="504825" y="821531"/>
                  </a:lnTo>
                  <a:lnTo>
                    <a:pt x="500063" y="864394"/>
                  </a:lnTo>
                  <a:lnTo>
                    <a:pt x="492919" y="902494"/>
                  </a:lnTo>
                  <a:lnTo>
                    <a:pt x="481013" y="928688"/>
                  </a:lnTo>
                  <a:lnTo>
                    <a:pt x="466725" y="945356"/>
                  </a:lnTo>
                  <a:lnTo>
                    <a:pt x="445294" y="945356"/>
                  </a:lnTo>
                  <a:lnTo>
                    <a:pt x="409575" y="933450"/>
                  </a:lnTo>
                  <a:lnTo>
                    <a:pt x="385763" y="916781"/>
                  </a:lnTo>
                  <a:lnTo>
                    <a:pt x="357188" y="890588"/>
                  </a:lnTo>
                  <a:lnTo>
                    <a:pt x="335757" y="850106"/>
                  </a:lnTo>
                  <a:lnTo>
                    <a:pt x="245269" y="6262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355D6B5E-84FD-4BA5-A291-95D9722314BD}"/>
                </a:ext>
              </a:extLst>
            </p:cNvPr>
            <p:cNvSpPr/>
            <p:nvPr/>
          </p:nvSpPr>
          <p:spPr>
            <a:xfrm>
              <a:off x="5703890" y="1752600"/>
              <a:ext cx="2130425" cy="560388"/>
            </a:xfrm>
            <a:custGeom>
              <a:avLst/>
              <a:gdLst>
                <a:gd name="connsiteX0" fmla="*/ 1352550 w 2131219"/>
                <a:gd name="connsiteY0" fmla="*/ 333375 h 559594"/>
                <a:gd name="connsiteX1" fmla="*/ 1083469 w 2131219"/>
                <a:gd name="connsiteY1" fmla="*/ 395288 h 559594"/>
                <a:gd name="connsiteX2" fmla="*/ 826294 w 2131219"/>
                <a:gd name="connsiteY2" fmla="*/ 459581 h 559594"/>
                <a:gd name="connsiteX3" fmla="*/ 566737 w 2131219"/>
                <a:gd name="connsiteY3" fmla="*/ 531019 h 559594"/>
                <a:gd name="connsiteX4" fmla="*/ 502444 w 2131219"/>
                <a:gd name="connsiteY4" fmla="*/ 547688 h 559594"/>
                <a:gd name="connsiteX5" fmla="*/ 452437 w 2131219"/>
                <a:gd name="connsiteY5" fmla="*/ 557213 h 559594"/>
                <a:gd name="connsiteX6" fmla="*/ 419100 w 2131219"/>
                <a:gd name="connsiteY6" fmla="*/ 559594 h 559594"/>
                <a:gd name="connsiteX7" fmla="*/ 395287 w 2131219"/>
                <a:gd name="connsiteY7" fmla="*/ 557213 h 559594"/>
                <a:gd name="connsiteX8" fmla="*/ 357187 w 2131219"/>
                <a:gd name="connsiteY8" fmla="*/ 545306 h 559594"/>
                <a:gd name="connsiteX9" fmla="*/ 283369 w 2131219"/>
                <a:gd name="connsiteY9" fmla="*/ 514350 h 559594"/>
                <a:gd name="connsiteX10" fmla="*/ 216694 w 2131219"/>
                <a:gd name="connsiteY10" fmla="*/ 476250 h 559594"/>
                <a:gd name="connsiteX11" fmla="*/ 147637 w 2131219"/>
                <a:gd name="connsiteY11" fmla="*/ 421481 h 559594"/>
                <a:gd name="connsiteX12" fmla="*/ 80962 w 2131219"/>
                <a:gd name="connsiteY12" fmla="*/ 359569 h 559594"/>
                <a:gd name="connsiteX13" fmla="*/ 21431 w 2131219"/>
                <a:gd name="connsiteY13" fmla="*/ 295275 h 559594"/>
                <a:gd name="connsiteX14" fmla="*/ 7144 w 2131219"/>
                <a:gd name="connsiteY14" fmla="*/ 276225 h 559594"/>
                <a:gd name="connsiteX15" fmla="*/ 0 w 2131219"/>
                <a:gd name="connsiteY15" fmla="*/ 257175 h 559594"/>
                <a:gd name="connsiteX16" fmla="*/ 0 w 2131219"/>
                <a:gd name="connsiteY16" fmla="*/ 242888 h 559594"/>
                <a:gd name="connsiteX17" fmla="*/ 2381 w 2131219"/>
                <a:gd name="connsiteY17" fmla="*/ 230981 h 559594"/>
                <a:gd name="connsiteX18" fmla="*/ 14287 w 2131219"/>
                <a:gd name="connsiteY18" fmla="*/ 223838 h 559594"/>
                <a:gd name="connsiteX19" fmla="*/ 26194 w 2131219"/>
                <a:gd name="connsiteY19" fmla="*/ 223838 h 559594"/>
                <a:gd name="connsiteX20" fmla="*/ 50006 w 2131219"/>
                <a:gd name="connsiteY20" fmla="*/ 233363 h 559594"/>
                <a:gd name="connsiteX21" fmla="*/ 97631 w 2131219"/>
                <a:gd name="connsiteY21" fmla="*/ 252413 h 559594"/>
                <a:gd name="connsiteX22" fmla="*/ 161925 w 2131219"/>
                <a:gd name="connsiteY22" fmla="*/ 276225 h 559594"/>
                <a:gd name="connsiteX23" fmla="*/ 207169 w 2131219"/>
                <a:gd name="connsiteY23" fmla="*/ 288131 h 559594"/>
                <a:gd name="connsiteX24" fmla="*/ 271462 w 2131219"/>
                <a:gd name="connsiteY24" fmla="*/ 302419 h 559594"/>
                <a:gd name="connsiteX25" fmla="*/ 316706 w 2131219"/>
                <a:gd name="connsiteY25" fmla="*/ 309563 h 559594"/>
                <a:gd name="connsiteX26" fmla="*/ 369094 w 2131219"/>
                <a:gd name="connsiteY26" fmla="*/ 314325 h 559594"/>
                <a:gd name="connsiteX27" fmla="*/ 411956 w 2131219"/>
                <a:gd name="connsiteY27" fmla="*/ 319088 h 559594"/>
                <a:gd name="connsiteX28" fmla="*/ 483394 w 2131219"/>
                <a:gd name="connsiteY28" fmla="*/ 316706 h 559594"/>
                <a:gd name="connsiteX29" fmla="*/ 619125 w 2131219"/>
                <a:gd name="connsiteY29" fmla="*/ 309563 h 559594"/>
                <a:gd name="connsiteX30" fmla="*/ 783431 w 2131219"/>
                <a:gd name="connsiteY30" fmla="*/ 285750 h 559594"/>
                <a:gd name="connsiteX31" fmla="*/ 1040606 w 2131219"/>
                <a:gd name="connsiteY31" fmla="*/ 228600 h 559594"/>
                <a:gd name="connsiteX32" fmla="*/ 1278731 w 2131219"/>
                <a:gd name="connsiteY32" fmla="*/ 173831 h 559594"/>
                <a:gd name="connsiteX33" fmla="*/ 1457325 w 2131219"/>
                <a:gd name="connsiteY33" fmla="*/ 135731 h 559594"/>
                <a:gd name="connsiteX34" fmla="*/ 1538287 w 2131219"/>
                <a:gd name="connsiteY34" fmla="*/ 116681 h 559594"/>
                <a:gd name="connsiteX35" fmla="*/ 1578769 w 2131219"/>
                <a:gd name="connsiteY35" fmla="*/ 104775 h 559594"/>
                <a:gd name="connsiteX36" fmla="*/ 1635919 w 2131219"/>
                <a:gd name="connsiteY36" fmla="*/ 83344 h 559594"/>
                <a:gd name="connsiteX37" fmla="*/ 1712119 w 2131219"/>
                <a:gd name="connsiteY37" fmla="*/ 40481 h 559594"/>
                <a:gd name="connsiteX38" fmla="*/ 1766887 w 2131219"/>
                <a:gd name="connsiteY38" fmla="*/ 4763 h 559594"/>
                <a:gd name="connsiteX39" fmla="*/ 1778794 w 2131219"/>
                <a:gd name="connsiteY39" fmla="*/ 0 h 559594"/>
                <a:gd name="connsiteX40" fmla="*/ 1816894 w 2131219"/>
                <a:gd name="connsiteY40" fmla="*/ 7144 h 559594"/>
                <a:gd name="connsiteX41" fmla="*/ 1854994 w 2131219"/>
                <a:gd name="connsiteY41" fmla="*/ 21431 h 559594"/>
                <a:gd name="connsiteX42" fmla="*/ 1943100 w 2131219"/>
                <a:gd name="connsiteY42" fmla="*/ 69056 h 559594"/>
                <a:gd name="connsiteX43" fmla="*/ 2050256 w 2131219"/>
                <a:gd name="connsiteY43" fmla="*/ 138113 h 559594"/>
                <a:gd name="connsiteX44" fmla="*/ 2100262 w 2131219"/>
                <a:gd name="connsiteY44" fmla="*/ 176213 h 559594"/>
                <a:gd name="connsiteX45" fmla="*/ 2119312 w 2131219"/>
                <a:gd name="connsiteY45" fmla="*/ 195263 h 559594"/>
                <a:gd name="connsiteX46" fmla="*/ 2128837 w 2131219"/>
                <a:gd name="connsiteY46" fmla="*/ 216694 h 559594"/>
                <a:gd name="connsiteX47" fmla="*/ 2131219 w 2131219"/>
                <a:gd name="connsiteY47" fmla="*/ 233363 h 559594"/>
                <a:gd name="connsiteX48" fmla="*/ 2126456 w 2131219"/>
                <a:gd name="connsiteY48" fmla="*/ 254794 h 559594"/>
                <a:gd name="connsiteX49" fmla="*/ 2112169 w 2131219"/>
                <a:gd name="connsiteY49" fmla="*/ 278606 h 559594"/>
                <a:gd name="connsiteX50" fmla="*/ 2064544 w 2131219"/>
                <a:gd name="connsiteY50" fmla="*/ 311944 h 559594"/>
                <a:gd name="connsiteX51" fmla="*/ 2045494 w 2131219"/>
                <a:gd name="connsiteY51" fmla="*/ 326231 h 559594"/>
                <a:gd name="connsiteX52" fmla="*/ 1666875 w 2131219"/>
                <a:gd name="connsiteY52" fmla="*/ 288131 h 559594"/>
                <a:gd name="connsiteX53" fmla="*/ 1588294 w 2131219"/>
                <a:gd name="connsiteY53" fmla="*/ 288131 h 559594"/>
                <a:gd name="connsiteX54" fmla="*/ 1352550 w 2131219"/>
                <a:gd name="connsiteY54" fmla="*/ 333375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31219" h="559594">
                  <a:moveTo>
                    <a:pt x="1352550" y="333375"/>
                  </a:moveTo>
                  <a:lnTo>
                    <a:pt x="1083469" y="395288"/>
                  </a:lnTo>
                  <a:lnTo>
                    <a:pt x="826294" y="459581"/>
                  </a:lnTo>
                  <a:lnTo>
                    <a:pt x="566737" y="531019"/>
                  </a:lnTo>
                  <a:lnTo>
                    <a:pt x="502444" y="547688"/>
                  </a:lnTo>
                  <a:lnTo>
                    <a:pt x="452437" y="557213"/>
                  </a:lnTo>
                  <a:lnTo>
                    <a:pt x="419100" y="559594"/>
                  </a:lnTo>
                  <a:lnTo>
                    <a:pt x="395287" y="557213"/>
                  </a:lnTo>
                  <a:lnTo>
                    <a:pt x="357187" y="545306"/>
                  </a:lnTo>
                  <a:lnTo>
                    <a:pt x="283369" y="514350"/>
                  </a:lnTo>
                  <a:lnTo>
                    <a:pt x="216694" y="476250"/>
                  </a:lnTo>
                  <a:lnTo>
                    <a:pt x="147637" y="421481"/>
                  </a:lnTo>
                  <a:lnTo>
                    <a:pt x="80962" y="359569"/>
                  </a:lnTo>
                  <a:lnTo>
                    <a:pt x="21431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0" y="242888"/>
                  </a:lnTo>
                  <a:lnTo>
                    <a:pt x="2381" y="230981"/>
                  </a:lnTo>
                  <a:lnTo>
                    <a:pt x="14287" y="223838"/>
                  </a:lnTo>
                  <a:lnTo>
                    <a:pt x="26194" y="223838"/>
                  </a:lnTo>
                  <a:lnTo>
                    <a:pt x="50006" y="233363"/>
                  </a:lnTo>
                  <a:lnTo>
                    <a:pt x="97631" y="252413"/>
                  </a:lnTo>
                  <a:lnTo>
                    <a:pt x="161925" y="276225"/>
                  </a:lnTo>
                  <a:lnTo>
                    <a:pt x="207169" y="288131"/>
                  </a:lnTo>
                  <a:lnTo>
                    <a:pt x="271462" y="302419"/>
                  </a:lnTo>
                  <a:lnTo>
                    <a:pt x="316706" y="309563"/>
                  </a:lnTo>
                  <a:lnTo>
                    <a:pt x="369094" y="314325"/>
                  </a:lnTo>
                  <a:lnTo>
                    <a:pt x="411956" y="319088"/>
                  </a:lnTo>
                  <a:lnTo>
                    <a:pt x="483394" y="316706"/>
                  </a:lnTo>
                  <a:lnTo>
                    <a:pt x="619125" y="309563"/>
                  </a:lnTo>
                  <a:lnTo>
                    <a:pt x="783431" y="285750"/>
                  </a:lnTo>
                  <a:lnTo>
                    <a:pt x="1040606" y="228600"/>
                  </a:lnTo>
                  <a:lnTo>
                    <a:pt x="1278731" y="173831"/>
                  </a:lnTo>
                  <a:lnTo>
                    <a:pt x="1457325" y="135731"/>
                  </a:lnTo>
                  <a:lnTo>
                    <a:pt x="1538287" y="116681"/>
                  </a:lnTo>
                  <a:lnTo>
                    <a:pt x="1578769" y="104775"/>
                  </a:lnTo>
                  <a:lnTo>
                    <a:pt x="1635919" y="83344"/>
                  </a:lnTo>
                  <a:lnTo>
                    <a:pt x="1712119" y="40481"/>
                  </a:lnTo>
                  <a:lnTo>
                    <a:pt x="1766887" y="4763"/>
                  </a:lnTo>
                  <a:lnTo>
                    <a:pt x="1778794" y="0"/>
                  </a:lnTo>
                  <a:lnTo>
                    <a:pt x="1816894" y="7144"/>
                  </a:lnTo>
                  <a:lnTo>
                    <a:pt x="1854994" y="21431"/>
                  </a:lnTo>
                  <a:lnTo>
                    <a:pt x="1943100" y="69056"/>
                  </a:lnTo>
                  <a:lnTo>
                    <a:pt x="2050256" y="138113"/>
                  </a:lnTo>
                  <a:lnTo>
                    <a:pt x="2100262" y="176213"/>
                  </a:lnTo>
                  <a:lnTo>
                    <a:pt x="2119312" y="195263"/>
                  </a:lnTo>
                  <a:lnTo>
                    <a:pt x="2128837" y="216694"/>
                  </a:lnTo>
                  <a:lnTo>
                    <a:pt x="2131219" y="233363"/>
                  </a:lnTo>
                  <a:lnTo>
                    <a:pt x="2126456" y="254794"/>
                  </a:lnTo>
                  <a:lnTo>
                    <a:pt x="2112169" y="278606"/>
                  </a:lnTo>
                  <a:lnTo>
                    <a:pt x="2064544" y="311944"/>
                  </a:lnTo>
                  <a:lnTo>
                    <a:pt x="2045494" y="326231"/>
                  </a:lnTo>
                  <a:lnTo>
                    <a:pt x="1666875" y="288131"/>
                  </a:lnTo>
                  <a:lnTo>
                    <a:pt x="1588294" y="288131"/>
                  </a:lnTo>
                  <a:lnTo>
                    <a:pt x="1352550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07EA0E09-230C-4370-AFCD-41C4555D9942}"/>
                </a:ext>
              </a:extLst>
            </p:cNvPr>
            <p:cNvSpPr/>
            <p:nvPr/>
          </p:nvSpPr>
          <p:spPr>
            <a:xfrm>
              <a:off x="5827714" y="4430713"/>
              <a:ext cx="2228850" cy="381000"/>
            </a:xfrm>
            <a:custGeom>
              <a:avLst/>
              <a:gdLst>
                <a:gd name="connsiteX0" fmla="*/ 1543050 w 2228850"/>
                <a:gd name="connsiteY0" fmla="*/ 254794 h 381000"/>
                <a:gd name="connsiteX1" fmla="*/ 1171575 w 2228850"/>
                <a:gd name="connsiteY1" fmla="*/ 276225 h 381000"/>
                <a:gd name="connsiteX2" fmla="*/ 957262 w 2228850"/>
                <a:gd name="connsiteY2" fmla="*/ 311944 h 381000"/>
                <a:gd name="connsiteX3" fmla="*/ 738187 w 2228850"/>
                <a:gd name="connsiteY3" fmla="*/ 340519 h 381000"/>
                <a:gd name="connsiteX4" fmla="*/ 485775 w 2228850"/>
                <a:gd name="connsiteY4" fmla="*/ 381000 h 381000"/>
                <a:gd name="connsiteX5" fmla="*/ 452437 w 2228850"/>
                <a:gd name="connsiteY5" fmla="*/ 376238 h 381000"/>
                <a:gd name="connsiteX6" fmla="*/ 409575 w 2228850"/>
                <a:gd name="connsiteY6" fmla="*/ 369094 h 381000"/>
                <a:gd name="connsiteX7" fmla="*/ 350044 w 2228850"/>
                <a:gd name="connsiteY7" fmla="*/ 347663 h 381000"/>
                <a:gd name="connsiteX8" fmla="*/ 307181 w 2228850"/>
                <a:gd name="connsiteY8" fmla="*/ 328613 h 381000"/>
                <a:gd name="connsiteX9" fmla="*/ 226219 w 2228850"/>
                <a:gd name="connsiteY9" fmla="*/ 280988 h 381000"/>
                <a:gd name="connsiteX10" fmla="*/ 145256 w 2228850"/>
                <a:gd name="connsiteY10" fmla="*/ 226219 h 381000"/>
                <a:gd name="connsiteX11" fmla="*/ 71437 w 2228850"/>
                <a:gd name="connsiteY11" fmla="*/ 169069 h 381000"/>
                <a:gd name="connsiteX12" fmla="*/ 14287 w 2228850"/>
                <a:gd name="connsiteY12" fmla="*/ 123825 h 381000"/>
                <a:gd name="connsiteX13" fmla="*/ 2381 w 2228850"/>
                <a:gd name="connsiteY13" fmla="*/ 104775 h 381000"/>
                <a:gd name="connsiteX14" fmla="*/ 0 w 2228850"/>
                <a:gd name="connsiteY14" fmla="*/ 85725 h 381000"/>
                <a:gd name="connsiteX15" fmla="*/ 2381 w 2228850"/>
                <a:gd name="connsiteY15" fmla="*/ 66675 h 381000"/>
                <a:gd name="connsiteX16" fmla="*/ 14287 w 2228850"/>
                <a:gd name="connsiteY16" fmla="*/ 54769 h 381000"/>
                <a:gd name="connsiteX17" fmla="*/ 38100 w 2228850"/>
                <a:gd name="connsiteY17" fmla="*/ 54769 h 381000"/>
                <a:gd name="connsiteX18" fmla="*/ 78581 w 2228850"/>
                <a:gd name="connsiteY18" fmla="*/ 64294 h 381000"/>
                <a:gd name="connsiteX19" fmla="*/ 119062 w 2228850"/>
                <a:gd name="connsiteY19" fmla="*/ 80963 h 381000"/>
                <a:gd name="connsiteX20" fmla="*/ 171450 w 2228850"/>
                <a:gd name="connsiteY20" fmla="*/ 100013 h 381000"/>
                <a:gd name="connsiteX21" fmla="*/ 233362 w 2228850"/>
                <a:gd name="connsiteY21" fmla="*/ 123825 h 381000"/>
                <a:gd name="connsiteX22" fmla="*/ 285750 w 2228850"/>
                <a:gd name="connsiteY22" fmla="*/ 140494 h 381000"/>
                <a:gd name="connsiteX23" fmla="*/ 357187 w 2228850"/>
                <a:gd name="connsiteY23" fmla="*/ 152400 h 381000"/>
                <a:gd name="connsiteX24" fmla="*/ 404812 w 2228850"/>
                <a:gd name="connsiteY24" fmla="*/ 157163 h 381000"/>
                <a:gd name="connsiteX25" fmla="*/ 473869 w 2228850"/>
                <a:gd name="connsiteY25" fmla="*/ 159544 h 381000"/>
                <a:gd name="connsiteX26" fmla="*/ 954881 w 2228850"/>
                <a:gd name="connsiteY26" fmla="*/ 135732 h 381000"/>
                <a:gd name="connsiteX27" fmla="*/ 1171575 w 2228850"/>
                <a:gd name="connsiteY27" fmla="*/ 95250 h 381000"/>
                <a:gd name="connsiteX28" fmla="*/ 1352550 w 2228850"/>
                <a:gd name="connsiteY28" fmla="*/ 85725 h 381000"/>
                <a:gd name="connsiteX29" fmla="*/ 1454944 w 2228850"/>
                <a:gd name="connsiteY29" fmla="*/ 73819 h 381000"/>
                <a:gd name="connsiteX30" fmla="*/ 1543050 w 2228850"/>
                <a:gd name="connsiteY30" fmla="*/ 61913 h 381000"/>
                <a:gd name="connsiteX31" fmla="*/ 1643062 w 2228850"/>
                <a:gd name="connsiteY31" fmla="*/ 40482 h 381000"/>
                <a:gd name="connsiteX32" fmla="*/ 1788319 w 2228850"/>
                <a:gd name="connsiteY32" fmla="*/ 0 h 381000"/>
                <a:gd name="connsiteX33" fmla="*/ 1869281 w 2228850"/>
                <a:gd name="connsiteY33" fmla="*/ 7144 h 381000"/>
                <a:gd name="connsiteX34" fmla="*/ 1945481 w 2228850"/>
                <a:gd name="connsiteY34" fmla="*/ 19050 h 381000"/>
                <a:gd name="connsiteX35" fmla="*/ 2026444 w 2228850"/>
                <a:gd name="connsiteY35" fmla="*/ 38100 h 381000"/>
                <a:gd name="connsiteX36" fmla="*/ 2112169 w 2228850"/>
                <a:gd name="connsiteY36" fmla="*/ 59532 h 381000"/>
                <a:gd name="connsiteX37" fmla="*/ 2150269 w 2228850"/>
                <a:gd name="connsiteY37" fmla="*/ 71438 h 381000"/>
                <a:gd name="connsiteX38" fmla="*/ 2178844 w 2228850"/>
                <a:gd name="connsiteY38" fmla="*/ 88107 h 381000"/>
                <a:gd name="connsiteX39" fmla="*/ 2200275 w 2228850"/>
                <a:gd name="connsiteY39" fmla="*/ 104775 h 381000"/>
                <a:gd name="connsiteX40" fmla="*/ 2216944 w 2228850"/>
                <a:gd name="connsiteY40" fmla="*/ 119063 h 381000"/>
                <a:gd name="connsiteX41" fmla="*/ 2224087 w 2228850"/>
                <a:gd name="connsiteY41" fmla="*/ 133350 h 381000"/>
                <a:gd name="connsiteX42" fmla="*/ 2228850 w 2228850"/>
                <a:gd name="connsiteY42" fmla="*/ 152400 h 381000"/>
                <a:gd name="connsiteX43" fmla="*/ 2221706 w 2228850"/>
                <a:gd name="connsiteY43" fmla="*/ 169069 h 381000"/>
                <a:gd name="connsiteX44" fmla="*/ 2205037 w 2228850"/>
                <a:gd name="connsiteY44" fmla="*/ 188119 h 381000"/>
                <a:gd name="connsiteX45" fmla="*/ 2174081 w 2228850"/>
                <a:gd name="connsiteY45" fmla="*/ 209550 h 381000"/>
                <a:gd name="connsiteX46" fmla="*/ 2135981 w 2228850"/>
                <a:gd name="connsiteY46" fmla="*/ 223838 h 381000"/>
                <a:gd name="connsiteX47" fmla="*/ 1926431 w 2228850"/>
                <a:gd name="connsiteY47" fmla="*/ 233363 h 381000"/>
                <a:gd name="connsiteX48" fmla="*/ 1543050 w 2228850"/>
                <a:gd name="connsiteY48" fmla="*/ 25479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28850" h="381000">
                  <a:moveTo>
                    <a:pt x="1543050" y="254794"/>
                  </a:moveTo>
                  <a:lnTo>
                    <a:pt x="1171575" y="276225"/>
                  </a:lnTo>
                  <a:lnTo>
                    <a:pt x="957262" y="311944"/>
                  </a:lnTo>
                  <a:lnTo>
                    <a:pt x="738187" y="340519"/>
                  </a:lnTo>
                  <a:lnTo>
                    <a:pt x="485775" y="381000"/>
                  </a:lnTo>
                  <a:lnTo>
                    <a:pt x="452437" y="376238"/>
                  </a:lnTo>
                  <a:lnTo>
                    <a:pt x="409575" y="369094"/>
                  </a:lnTo>
                  <a:lnTo>
                    <a:pt x="350044" y="347663"/>
                  </a:lnTo>
                  <a:lnTo>
                    <a:pt x="307181" y="328613"/>
                  </a:lnTo>
                  <a:lnTo>
                    <a:pt x="226219" y="280988"/>
                  </a:lnTo>
                  <a:lnTo>
                    <a:pt x="145256" y="226219"/>
                  </a:lnTo>
                  <a:lnTo>
                    <a:pt x="71437" y="169069"/>
                  </a:lnTo>
                  <a:lnTo>
                    <a:pt x="14287" y="123825"/>
                  </a:lnTo>
                  <a:lnTo>
                    <a:pt x="2381" y="104775"/>
                  </a:lnTo>
                  <a:lnTo>
                    <a:pt x="0" y="85725"/>
                  </a:lnTo>
                  <a:lnTo>
                    <a:pt x="2381" y="66675"/>
                  </a:lnTo>
                  <a:lnTo>
                    <a:pt x="14287" y="54769"/>
                  </a:lnTo>
                  <a:lnTo>
                    <a:pt x="38100" y="54769"/>
                  </a:lnTo>
                  <a:lnTo>
                    <a:pt x="78581" y="64294"/>
                  </a:lnTo>
                  <a:lnTo>
                    <a:pt x="119062" y="80963"/>
                  </a:lnTo>
                  <a:lnTo>
                    <a:pt x="171450" y="100013"/>
                  </a:lnTo>
                  <a:lnTo>
                    <a:pt x="233362" y="123825"/>
                  </a:lnTo>
                  <a:lnTo>
                    <a:pt x="285750" y="140494"/>
                  </a:lnTo>
                  <a:lnTo>
                    <a:pt x="357187" y="152400"/>
                  </a:lnTo>
                  <a:lnTo>
                    <a:pt x="404812" y="157163"/>
                  </a:lnTo>
                  <a:lnTo>
                    <a:pt x="473869" y="159544"/>
                  </a:lnTo>
                  <a:lnTo>
                    <a:pt x="954881" y="135732"/>
                  </a:lnTo>
                  <a:lnTo>
                    <a:pt x="1171575" y="95250"/>
                  </a:lnTo>
                  <a:lnTo>
                    <a:pt x="1352550" y="85725"/>
                  </a:lnTo>
                  <a:lnTo>
                    <a:pt x="1454944" y="73819"/>
                  </a:lnTo>
                  <a:lnTo>
                    <a:pt x="1543050" y="61913"/>
                  </a:lnTo>
                  <a:lnTo>
                    <a:pt x="1643062" y="40482"/>
                  </a:lnTo>
                  <a:lnTo>
                    <a:pt x="1788319" y="0"/>
                  </a:lnTo>
                  <a:lnTo>
                    <a:pt x="1869281" y="7144"/>
                  </a:lnTo>
                  <a:lnTo>
                    <a:pt x="1945481" y="19050"/>
                  </a:lnTo>
                  <a:lnTo>
                    <a:pt x="2026444" y="38100"/>
                  </a:lnTo>
                  <a:lnTo>
                    <a:pt x="2112169" y="59532"/>
                  </a:lnTo>
                  <a:lnTo>
                    <a:pt x="2150269" y="71438"/>
                  </a:lnTo>
                  <a:lnTo>
                    <a:pt x="2178844" y="88107"/>
                  </a:lnTo>
                  <a:lnTo>
                    <a:pt x="2200275" y="104775"/>
                  </a:lnTo>
                  <a:lnTo>
                    <a:pt x="2216944" y="119063"/>
                  </a:lnTo>
                  <a:lnTo>
                    <a:pt x="2224087" y="133350"/>
                  </a:lnTo>
                  <a:lnTo>
                    <a:pt x="2228850" y="152400"/>
                  </a:lnTo>
                  <a:lnTo>
                    <a:pt x="2221706" y="169069"/>
                  </a:lnTo>
                  <a:lnTo>
                    <a:pt x="2205037" y="188119"/>
                  </a:lnTo>
                  <a:lnTo>
                    <a:pt x="2174081" y="209550"/>
                  </a:lnTo>
                  <a:lnTo>
                    <a:pt x="2135981" y="223838"/>
                  </a:lnTo>
                  <a:lnTo>
                    <a:pt x="1926431" y="233363"/>
                  </a:lnTo>
                  <a:lnTo>
                    <a:pt x="1543050" y="2547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7444AF2F-F471-43E1-B7F9-B0B3B6E05C46}"/>
                </a:ext>
              </a:extLst>
            </p:cNvPr>
            <p:cNvSpPr/>
            <p:nvPr/>
          </p:nvSpPr>
          <p:spPr>
            <a:xfrm>
              <a:off x="4032252" y="2638426"/>
              <a:ext cx="735013" cy="633413"/>
            </a:xfrm>
            <a:custGeom>
              <a:avLst/>
              <a:gdLst>
                <a:gd name="connsiteX0" fmla="*/ 490538 w 735807"/>
                <a:gd name="connsiteY0" fmla="*/ 454819 h 633413"/>
                <a:gd name="connsiteX1" fmla="*/ 419100 w 735807"/>
                <a:gd name="connsiteY1" fmla="*/ 395288 h 633413"/>
                <a:gd name="connsiteX2" fmla="*/ 366713 w 735807"/>
                <a:gd name="connsiteY2" fmla="*/ 359569 h 633413"/>
                <a:gd name="connsiteX3" fmla="*/ 328613 w 735807"/>
                <a:gd name="connsiteY3" fmla="*/ 335756 h 633413"/>
                <a:gd name="connsiteX4" fmla="*/ 292894 w 735807"/>
                <a:gd name="connsiteY4" fmla="*/ 316706 h 633413"/>
                <a:gd name="connsiteX5" fmla="*/ 245269 w 735807"/>
                <a:gd name="connsiteY5" fmla="*/ 297656 h 633413"/>
                <a:gd name="connsiteX6" fmla="*/ 209550 w 735807"/>
                <a:gd name="connsiteY6" fmla="*/ 278606 h 633413"/>
                <a:gd name="connsiteX7" fmla="*/ 173832 w 735807"/>
                <a:gd name="connsiteY7" fmla="*/ 266700 h 633413"/>
                <a:gd name="connsiteX8" fmla="*/ 119063 w 735807"/>
                <a:gd name="connsiteY8" fmla="*/ 257175 h 633413"/>
                <a:gd name="connsiteX9" fmla="*/ 61913 w 735807"/>
                <a:gd name="connsiteY9" fmla="*/ 259556 h 633413"/>
                <a:gd name="connsiteX10" fmla="*/ 42863 w 735807"/>
                <a:gd name="connsiteY10" fmla="*/ 254794 h 633413"/>
                <a:gd name="connsiteX11" fmla="*/ 23813 w 735807"/>
                <a:gd name="connsiteY11" fmla="*/ 245269 h 633413"/>
                <a:gd name="connsiteX12" fmla="*/ 7144 w 735807"/>
                <a:gd name="connsiteY12" fmla="*/ 223838 h 633413"/>
                <a:gd name="connsiteX13" fmla="*/ 0 w 735807"/>
                <a:gd name="connsiteY13" fmla="*/ 183356 h 633413"/>
                <a:gd name="connsiteX14" fmla="*/ 2382 w 735807"/>
                <a:gd name="connsiteY14" fmla="*/ 138113 h 633413"/>
                <a:gd name="connsiteX15" fmla="*/ 9525 w 735807"/>
                <a:gd name="connsiteY15" fmla="*/ 95250 h 633413"/>
                <a:gd name="connsiteX16" fmla="*/ 23813 w 735807"/>
                <a:gd name="connsiteY16" fmla="*/ 59531 h 633413"/>
                <a:gd name="connsiteX17" fmla="*/ 38100 w 735807"/>
                <a:gd name="connsiteY17" fmla="*/ 35719 h 633413"/>
                <a:gd name="connsiteX18" fmla="*/ 54769 w 735807"/>
                <a:gd name="connsiteY18" fmla="*/ 19050 h 633413"/>
                <a:gd name="connsiteX19" fmla="*/ 80963 w 735807"/>
                <a:gd name="connsiteY19" fmla="*/ 4763 h 633413"/>
                <a:gd name="connsiteX20" fmla="*/ 109538 w 735807"/>
                <a:gd name="connsiteY20" fmla="*/ 0 h 633413"/>
                <a:gd name="connsiteX21" fmla="*/ 142875 w 735807"/>
                <a:gd name="connsiteY21" fmla="*/ 0 h 633413"/>
                <a:gd name="connsiteX22" fmla="*/ 204788 w 735807"/>
                <a:gd name="connsiteY22" fmla="*/ 11906 h 633413"/>
                <a:gd name="connsiteX23" fmla="*/ 280988 w 735807"/>
                <a:gd name="connsiteY23" fmla="*/ 95250 h 633413"/>
                <a:gd name="connsiteX24" fmla="*/ 335757 w 735807"/>
                <a:gd name="connsiteY24" fmla="*/ 119063 h 633413"/>
                <a:gd name="connsiteX25" fmla="*/ 366713 w 735807"/>
                <a:gd name="connsiteY25" fmla="*/ 135731 h 633413"/>
                <a:gd name="connsiteX26" fmla="*/ 402432 w 735807"/>
                <a:gd name="connsiteY26" fmla="*/ 159544 h 633413"/>
                <a:gd name="connsiteX27" fmla="*/ 452438 w 735807"/>
                <a:gd name="connsiteY27" fmla="*/ 207169 h 633413"/>
                <a:gd name="connsiteX28" fmla="*/ 521494 w 735807"/>
                <a:gd name="connsiteY28" fmla="*/ 273844 h 633413"/>
                <a:gd name="connsiteX29" fmla="*/ 585788 w 735807"/>
                <a:gd name="connsiteY29" fmla="*/ 342900 h 633413"/>
                <a:gd name="connsiteX30" fmla="*/ 735807 w 735807"/>
                <a:gd name="connsiteY30" fmla="*/ 531019 h 633413"/>
                <a:gd name="connsiteX31" fmla="*/ 669132 w 735807"/>
                <a:gd name="connsiteY31" fmla="*/ 633413 h 633413"/>
                <a:gd name="connsiteX32" fmla="*/ 490538 w 735807"/>
                <a:gd name="connsiteY32" fmla="*/ 4548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633413">
                  <a:moveTo>
                    <a:pt x="490538" y="454819"/>
                  </a:moveTo>
                  <a:lnTo>
                    <a:pt x="419100" y="395288"/>
                  </a:lnTo>
                  <a:lnTo>
                    <a:pt x="366713" y="359569"/>
                  </a:lnTo>
                  <a:lnTo>
                    <a:pt x="328613" y="335756"/>
                  </a:lnTo>
                  <a:lnTo>
                    <a:pt x="292894" y="316706"/>
                  </a:lnTo>
                  <a:lnTo>
                    <a:pt x="245269" y="297656"/>
                  </a:lnTo>
                  <a:lnTo>
                    <a:pt x="209550" y="278606"/>
                  </a:lnTo>
                  <a:lnTo>
                    <a:pt x="173832" y="266700"/>
                  </a:lnTo>
                  <a:lnTo>
                    <a:pt x="119063" y="257175"/>
                  </a:lnTo>
                  <a:lnTo>
                    <a:pt x="61913" y="259556"/>
                  </a:lnTo>
                  <a:lnTo>
                    <a:pt x="42863" y="254794"/>
                  </a:lnTo>
                  <a:lnTo>
                    <a:pt x="23813" y="245269"/>
                  </a:lnTo>
                  <a:lnTo>
                    <a:pt x="7144" y="223838"/>
                  </a:lnTo>
                  <a:lnTo>
                    <a:pt x="0" y="183356"/>
                  </a:lnTo>
                  <a:lnTo>
                    <a:pt x="2382" y="138113"/>
                  </a:lnTo>
                  <a:lnTo>
                    <a:pt x="9525" y="95250"/>
                  </a:lnTo>
                  <a:lnTo>
                    <a:pt x="23813" y="59531"/>
                  </a:lnTo>
                  <a:lnTo>
                    <a:pt x="38100" y="35719"/>
                  </a:lnTo>
                  <a:lnTo>
                    <a:pt x="54769" y="19050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42875" y="0"/>
                  </a:lnTo>
                  <a:lnTo>
                    <a:pt x="204788" y="11906"/>
                  </a:lnTo>
                  <a:lnTo>
                    <a:pt x="280988" y="95250"/>
                  </a:lnTo>
                  <a:lnTo>
                    <a:pt x="335757" y="119063"/>
                  </a:lnTo>
                  <a:lnTo>
                    <a:pt x="366713" y="135731"/>
                  </a:lnTo>
                  <a:lnTo>
                    <a:pt x="402432" y="159544"/>
                  </a:lnTo>
                  <a:lnTo>
                    <a:pt x="452438" y="207169"/>
                  </a:lnTo>
                  <a:lnTo>
                    <a:pt x="521494" y="273844"/>
                  </a:lnTo>
                  <a:lnTo>
                    <a:pt x="585788" y="342900"/>
                  </a:lnTo>
                  <a:lnTo>
                    <a:pt x="735807" y="531019"/>
                  </a:lnTo>
                  <a:lnTo>
                    <a:pt x="669132" y="633413"/>
                  </a:lnTo>
                  <a:lnTo>
                    <a:pt x="490538" y="4548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D941BDEA-3B61-4129-B588-39C5141C697D}"/>
                </a:ext>
              </a:extLst>
            </p:cNvPr>
            <p:cNvSpPr/>
            <p:nvPr/>
          </p:nvSpPr>
          <p:spPr>
            <a:xfrm>
              <a:off x="4129089" y="2076450"/>
              <a:ext cx="1458912" cy="1912938"/>
            </a:xfrm>
            <a:custGeom>
              <a:avLst/>
              <a:gdLst>
                <a:gd name="connsiteX0" fmla="*/ 618186 w 1460464"/>
                <a:gd name="connsiteY0" fmla="*/ 1298191 h 1913801"/>
                <a:gd name="connsiteX1" fmla="*/ 404396 w 1460464"/>
                <a:gd name="connsiteY1" fmla="*/ 1576374 h 1913801"/>
                <a:gd name="connsiteX2" fmla="*/ 164849 w 1460464"/>
                <a:gd name="connsiteY2" fmla="*/ 1885467 h 1913801"/>
                <a:gd name="connsiteX3" fmla="*/ 0 w 1460464"/>
                <a:gd name="connsiteY3" fmla="*/ 1913801 h 1913801"/>
                <a:gd name="connsiteX4" fmla="*/ 100455 w 1460464"/>
                <a:gd name="connsiteY4" fmla="*/ 1766982 h 1913801"/>
                <a:gd name="connsiteX5" fmla="*/ 216365 w 1460464"/>
                <a:gd name="connsiteY5" fmla="*/ 1602132 h 1913801"/>
                <a:gd name="connsiteX6" fmla="*/ 334851 w 1460464"/>
                <a:gd name="connsiteY6" fmla="*/ 1442434 h 1913801"/>
                <a:gd name="connsiteX7" fmla="*/ 450760 w 1460464"/>
                <a:gd name="connsiteY7" fmla="*/ 1272433 h 1913801"/>
                <a:gd name="connsiteX8" fmla="*/ 533185 w 1460464"/>
                <a:gd name="connsiteY8" fmla="*/ 1143644 h 1913801"/>
                <a:gd name="connsiteX9" fmla="*/ 600155 w 1460464"/>
                <a:gd name="connsiteY9" fmla="*/ 1038038 h 1913801"/>
                <a:gd name="connsiteX10" fmla="*/ 780460 w 1460464"/>
                <a:gd name="connsiteY10" fmla="*/ 775309 h 1913801"/>
                <a:gd name="connsiteX11" fmla="*/ 953036 w 1460464"/>
                <a:gd name="connsiteY11" fmla="*/ 520307 h 1913801"/>
                <a:gd name="connsiteX12" fmla="*/ 1004552 w 1460464"/>
                <a:gd name="connsiteY12" fmla="*/ 448185 h 1913801"/>
                <a:gd name="connsiteX13" fmla="*/ 1043189 w 1460464"/>
                <a:gd name="connsiteY13" fmla="*/ 396670 h 1913801"/>
                <a:gd name="connsiteX14" fmla="*/ 1076674 w 1460464"/>
                <a:gd name="connsiteY14" fmla="*/ 334851 h 1913801"/>
                <a:gd name="connsiteX15" fmla="*/ 1099856 w 1460464"/>
                <a:gd name="connsiteY15" fmla="*/ 288487 h 1913801"/>
                <a:gd name="connsiteX16" fmla="*/ 1110159 w 1460464"/>
                <a:gd name="connsiteY16" fmla="*/ 247275 h 1913801"/>
                <a:gd name="connsiteX17" fmla="*/ 1112734 w 1460464"/>
                <a:gd name="connsiteY17" fmla="*/ 208638 h 1913801"/>
                <a:gd name="connsiteX18" fmla="*/ 1105007 w 1460464"/>
                <a:gd name="connsiteY18" fmla="*/ 170001 h 1913801"/>
                <a:gd name="connsiteX19" fmla="*/ 1081825 w 1460464"/>
                <a:gd name="connsiteY19" fmla="*/ 126213 h 1913801"/>
                <a:gd name="connsiteX20" fmla="*/ 1032885 w 1460464"/>
                <a:gd name="connsiteY20" fmla="*/ 74698 h 1913801"/>
                <a:gd name="connsiteX21" fmla="*/ 1020007 w 1460464"/>
                <a:gd name="connsiteY21" fmla="*/ 56667 h 1913801"/>
                <a:gd name="connsiteX22" fmla="*/ 1012279 w 1460464"/>
                <a:gd name="connsiteY22" fmla="*/ 38637 h 1913801"/>
                <a:gd name="connsiteX23" fmla="*/ 1007128 w 1460464"/>
                <a:gd name="connsiteY23" fmla="*/ 20607 h 1913801"/>
                <a:gd name="connsiteX24" fmla="*/ 1009703 w 1460464"/>
                <a:gd name="connsiteY24" fmla="*/ 10303 h 1913801"/>
                <a:gd name="connsiteX25" fmla="*/ 1022582 w 1460464"/>
                <a:gd name="connsiteY25" fmla="*/ 2576 h 1913801"/>
                <a:gd name="connsiteX26" fmla="*/ 1043189 w 1460464"/>
                <a:gd name="connsiteY26" fmla="*/ 0 h 1913801"/>
                <a:gd name="connsiteX27" fmla="*/ 1076674 w 1460464"/>
                <a:gd name="connsiteY27" fmla="*/ 12879 h 1913801"/>
                <a:gd name="connsiteX28" fmla="*/ 1166826 w 1460464"/>
                <a:gd name="connsiteY28" fmla="*/ 61819 h 1913801"/>
                <a:gd name="connsiteX29" fmla="*/ 1241523 w 1460464"/>
                <a:gd name="connsiteY29" fmla="*/ 108183 h 1913801"/>
                <a:gd name="connsiteX30" fmla="*/ 1303342 w 1460464"/>
                <a:gd name="connsiteY30" fmla="*/ 151971 h 1913801"/>
                <a:gd name="connsiteX31" fmla="*/ 1349706 w 1460464"/>
                <a:gd name="connsiteY31" fmla="*/ 185456 h 1913801"/>
                <a:gd name="connsiteX32" fmla="*/ 1390918 w 1460464"/>
                <a:gd name="connsiteY32" fmla="*/ 224093 h 1913801"/>
                <a:gd name="connsiteX33" fmla="*/ 1426979 w 1460464"/>
                <a:gd name="connsiteY33" fmla="*/ 265305 h 1913801"/>
                <a:gd name="connsiteX34" fmla="*/ 1442434 w 1460464"/>
                <a:gd name="connsiteY34" fmla="*/ 288487 h 1913801"/>
                <a:gd name="connsiteX35" fmla="*/ 1452737 w 1460464"/>
                <a:gd name="connsiteY35" fmla="*/ 316821 h 1913801"/>
                <a:gd name="connsiteX36" fmla="*/ 1457888 w 1460464"/>
                <a:gd name="connsiteY36" fmla="*/ 334851 h 1913801"/>
                <a:gd name="connsiteX37" fmla="*/ 1460464 w 1460464"/>
                <a:gd name="connsiteY37" fmla="*/ 358033 h 1913801"/>
                <a:gd name="connsiteX38" fmla="*/ 1450161 w 1460464"/>
                <a:gd name="connsiteY38" fmla="*/ 378639 h 1913801"/>
                <a:gd name="connsiteX39" fmla="*/ 1426979 w 1460464"/>
                <a:gd name="connsiteY39" fmla="*/ 396670 h 1913801"/>
                <a:gd name="connsiteX40" fmla="*/ 1383191 w 1460464"/>
                <a:gd name="connsiteY40" fmla="*/ 412124 h 1913801"/>
                <a:gd name="connsiteX41" fmla="*/ 1336827 w 1460464"/>
                <a:gd name="connsiteY41" fmla="*/ 425003 h 1913801"/>
                <a:gd name="connsiteX42" fmla="*/ 1298190 w 1460464"/>
                <a:gd name="connsiteY42" fmla="*/ 450761 h 1913801"/>
                <a:gd name="connsiteX43" fmla="*/ 1246675 w 1460464"/>
                <a:gd name="connsiteY43" fmla="*/ 494549 h 1913801"/>
                <a:gd name="connsiteX44" fmla="*/ 1166826 w 1460464"/>
                <a:gd name="connsiteY44" fmla="*/ 582125 h 1913801"/>
                <a:gd name="connsiteX45" fmla="*/ 1050916 w 1460464"/>
                <a:gd name="connsiteY45" fmla="*/ 716066 h 1913801"/>
                <a:gd name="connsiteX46" fmla="*/ 916976 w 1460464"/>
                <a:gd name="connsiteY46" fmla="*/ 898946 h 1913801"/>
                <a:gd name="connsiteX47" fmla="*/ 744399 w 1460464"/>
                <a:gd name="connsiteY47" fmla="*/ 1128190 h 1913801"/>
                <a:gd name="connsiteX48" fmla="*/ 618186 w 1460464"/>
                <a:gd name="connsiteY48" fmla="*/ 1298191 h 191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60464" h="1913801">
                  <a:moveTo>
                    <a:pt x="618186" y="1298191"/>
                  </a:moveTo>
                  <a:lnTo>
                    <a:pt x="404396" y="1576374"/>
                  </a:lnTo>
                  <a:lnTo>
                    <a:pt x="164849" y="1885467"/>
                  </a:lnTo>
                  <a:lnTo>
                    <a:pt x="0" y="1913801"/>
                  </a:lnTo>
                  <a:lnTo>
                    <a:pt x="100455" y="1766982"/>
                  </a:lnTo>
                  <a:lnTo>
                    <a:pt x="216365" y="1602132"/>
                  </a:lnTo>
                  <a:lnTo>
                    <a:pt x="334851" y="1442434"/>
                  </a:lnTo>
                  <a:lnTo>
                    <a:pt x="450760" y="1272433"/>
                  </a:lnTo>
                  <a:lnTo>
                    <a:pt x="533185" y="1143644"/>
                  </a:lnTo>
                  <a:lnTo>
                    <a:pt x="600155" y="1038038"/>
                  </a:lnTo>
                  <a:lnTo>
                    <a:pt x="780460" y="775309"/>
                  </a:lnTo>
                  <a:lnTo>
                    <a:pt x="953036" y="520307"/>
                  </a:lnTo>
                  <a:lnTo>
                    <a:pt x="1004552" y="448185"/>
                  </a:lnTo>
                  <a:lnTo>
                    <a:pt x="1043189" y="396670"/>
                  </a:lnTo>
                  <a:lnTo>
                    <a:pt x="1076674" y="334851"/>
                  </a:lnTo>
                  <a:lnTo>
                    <a:pt x="1099856" y="288487"/>
                  </a:lnTo>
                  <a:lnTo>
                    <a:pt x="1110159" y="247275"/>
                  </a:lnTo>
                  <a:lnTo>
                    <a:pt x="1112734" y="208638"/>
                  </a:lnTo>
                  <a:lnTo>
                    <a:pt x="1105007" y="170001"/>
                  </a:lnTo>
                  <a:lnTo>
                    <a:pt x="1081825" y="126213"/>
                  </a:lnTo>
                  <a:lnTo>
                    <a:pt x="1032885" y="74698"/>
                  </a:lnTo>
                  <a:lnTo>
                    <a:pt x="1020007" y="56667"/>
                  </a:lnTo>
                  <a:lnTo>
                    <a:pt x="1012279" y="38637"/>
                  </a:lnTo>
                  <a:lnTo>
                    <a:pt x="1007128" y="20607"/>
                  </a:lnTo>
                  <a:lnTo>
                    <a:pt x="1009703" y="10303"/>
                  </a:lnTo>
                  <a:lnTo>
                    <a:pt x="1022582" y="2576"/>
                  </a:lnTo>
                  <a:lnTo>
                    <a:pt x="1043189" y="0"/>
                  </a:lnTo>
                  <a:lnTo>
                    <a:pt x="1076674" y="12879"/>
                  </a:lnTo>
                  <a:lnTo>
                    <a:pt x="1166826" y="61819"/>
                  </a:lnTo>
                  <a:lnTo>
                    <a:pt x="1241523" y="108183"/>
                  </a:lnTo>
                  <a:lnTo>
                    <a:pt x="1303342" y="151971"/>
                  </a:lnTo>
                  <a:lnTo>
                    <a:pt x="1349706" y="185456"/>
                  </a:lnTo>
                  <a:lnTo>
                    <a:pt x="1390918" y="224093"/>
                  </a:lnTo>
                  <a:lnTo>
                    <a:pt x="1426979" y="265305"/>
                  </a:lnTo>
                  <a:lnTo>
                    <a:pt x="1442434" y="288487"/>
                  </a:lnTo>
                  <a:lnTo>
                    <a:pt x="1452737" y="316821"/>
                  </a:lnTo>
                  <a:lnTo>
                    <a:pt x="1457888" y="334851"/>
                  </a:lnTo>
                  <a:lnTo>
                    <a:pt x="1460464" y="358033"/>
                  </a:lnTo>
                  <a:lnTo>
                    <a:pt x="1450161" y="378639"/>
                  </a:lnTo>
                  <a:lnTo>
                    <a:pt x="1426979" y="396670"/>
                  </a:lnTo>
                  <a:lnTo>
                    <a:pt x="1383191" y="412124"/>
                  </a:lnTo>
                  <a:lnTo>
                    <a:pt x="1336827" y="425003"/>
                  </a:lnTo>
                  <a:lnTo>
                    <a:pt x="1298190" y="450761"/>
                  </a:lnTo>
                  <a:lnTo>
                    <a:pt x="1246675" y="494549"/>
                  </a:lnTo>
                  <a:lnTo>
                    <a:pt x="1166826" y="582125"/>
                  </a:lnTo>
                  <a:lnTo>
                    <a:pt x="1050916" y="716066"/>
                  </a:lnTo>
                  <a:lnTo>
                    <a:pt x="916976" y="898946"/>
                  </a:lnTo>
                  <a:lnTo>
                    <a:pt x="744399" y="1128190"/>
                  </a:lnTo>
                  <a:lnTo>
                    <a:pt x="618186" y="129819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3A427BB3-E421-449E-AFB7-3DE5D680D078}"/>
                </a:ext>
              </a:extLst>
            </p:cNvPr>
            <p:cNvSpPr/>
            <p:nvPr/>
          </p:nvSpPr>
          <p:spPr>
            <a:xfrm>
              <a:off x="3989390" y="3652838"/>
              <a:ext cx="1462087" cy="576262"/>
            </a:xfrm>
            <a:custGeom>
              <a:avLst/>
              <a:gdLst>
                <a:gd name="connsiteX0" fmla="*/ 1062037 w 1462087"/>
                <a:gd name="connsiteY0" fmla="*/ 264318 h 576262"/>
                <a:gd name="connsiteX1" fmla="*/ 847725 w 1462087"/>
                <a:gd name="connsiteY1" fmla="*/ 323850 h 576262"/>
                <a:gd name="connsiteX2" fmla="*/ 723900 w 1462087"/>
                <a:gd name="connsiteY2" fmla="*/ 366712 h 576262"/>
                <a:gd name="connsiteX3" fmla="*/ 561975 w 1462087"/>
                <a:gd name="connsiteY3" fmla="*/ 414337 h 576262"/>
                <a:gd name="connsiteX4" fmla="*/ 416719 w 1462087"/>
                <a:gd name="connsiteY4" fmla="*/ 454818 h 576262"/>
                <a:gd name="connsiteX5" fmla="*/ 335756 w 1462087"/>
                <a:gd name="connsiteY5" fmla="*/ 476250 h 576262"/>
                <a:gd name="connsiteX6" fmla="*/ 266700 w 1462087"/>
                <a:gd name="connsiteY6" fmla="*/ 507206 h 576262"/>
                <a:gd name="connsiteX7" fmla="*/ 238125 w 1462087"/>
                <a:gd name="connsiteY7" fmla="*/ 523875 h 576262"/>
                <a:gd name="connsiteX8" fmla="*/ 207169 w 1462087"/>
                <a:gd name="connsiteY8" fmla="*/ 547687 h 576262"/>
                <a:gd name="connsiteX9" fmla="*/ 183356 w 1462087"/>
                <a:gd name="connsiteY9" fmla="*/ 569118 h 576262"/>
                <a:gd name="connsiteX10" fmla="*/ 164306 w 1462087"/>
                <a:gd name="connsiteY10" fmla="*/ 576262 h 576262"/>
                <a:gd name="connsiteX11" fmla="*/ 145256 w 1462087"/>
                <a:gd name="connsiteY11" fmla="*/ 576262 h 576262"/>
                <a:gd name="connsiteX12" fmla="*/ 119062 w 1462087"/>
                <a:gd name="connsiteY12" fmla="*/ 566737 h 576262"/>
                <a:gd name="connsiteX13" fmla="*/ 92869 w 1462087"/>
                <a:gd name="connsiteY13" fmla="*/ 540543 h 576262"/>
                <a:gd name="connsiteX14" fmla="*/ 52387 w 1462087"/>
                <a:gd name="connsiteY14" fmla="*/ 481012 h 576262"/>
                <a:gd name="connsiteX15" fmla="*/ 28575 w 1462087"/>
                <a:gd name="connsiteY15" fmla="*/ 433387 h 576262"/>
                <a:gd name="connsiteX16" fmla="*/ 14287 w 1462087"/>
                <a:gd name="connsiteY16" fmla="*/ 385762 h 576262"/>
                <a:gd name="connsiteX17" fmla="*/ 4762 w 1462087"/>
                <a:gd name="connsiteY17" fmla="*/ 335756 h 576262"/>
                <a:gd name="connsiteX18" fmla="*/ 0 w 1462087"/>
                <a:gd name="connsiteY18" fmla="*/ 280987 h 576262"/>
                <a:gd name="connsiteX19" fmla="*/ 0 w 1462087"/>
                <a:gd name="connsiteY19" fmla="*/ 250031 h 576262"/>
                <a:gd name="connsiteX20" fmla="*/ 7144 w 1462087"/>
                <a:gd name="connsiteY20" fmla="*/ 240506 h 576262"/>
                <a:gd name="connsiteX21" fmla="*/ 30956 w 1462087"/>
                <a:gd name="connsiteY21" fmla="*/ 238125 h 576262"/>
                <a:gd name="connsiteX22" fmla="*/ 71437 w 1462087"/>
                <a:gd name="connsiteY22" fmla="*/ 233362 h 576262"/>
                <a:gd name="connsiteX23" fmla="*/ 138112 w 1462087"/>
                <a:gd name="connsiteY23" fmla="*/ 238125 h 576262"/>
                <a:gd name="connsiteX24" fmla="*/ 233362 w 1462087"/>
                <a:gd name="connsiteY24" fmla="*/ 250031 h 576262"/>
                <a:gd name="connsiteX25" fmla="*/ 347662 w 1462087"/>
                <a:gd name="connsiteY25" fmla="*/ 245268 h 576262"/>
                <a:gd name="connsiteX26" fmla="*/ 738187 w 1462087"/>
                <a:gd name="connsiteY26" fmla="*/ 166687 h 576262"/>
                <a:gd name="connsiteX27" fmla="*/ 1409700 w 1462087"/>
                <a:gd name="connsiteY27" fmla="*/ 0 h 576262"/>
                <a:gd name="connsiteX28" fmla="*/ 1462087 w 1462087"/>
                <a:gd name="connsiteY28" fmla="*/ 133350 h 576262"/>
                <a:gd name="connsiteX29" fmla="*/ 1062037 w 1462087"/>
                <a:gd name="connsiteY29" fmla="*/ 264318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62087" h="576262">
                  <a:moveTo>
                    <a:pt x="1062037" y="264318"/>
                  </a:moveTo>
                  <a:lnTo>
                    <a:pt x="847725" y="323850"/>
                  </a:lnTo>
                  <a:lnTo>
                    <a:pt x="723900" y="366712"/>
                  </a:lnTo>
                  <a:lnTo>
                    <a:pt x="561975" y="414337"/>
                  </a:lnTo>
                  <a:lnTo>
                    <a:pt x="416719" y="454818"/>
                  </a:lnTo>
                  <a:lnTo>
                    <a:pt x="335756" y="476250"/>
                  </a:lnTo>
                  <a:lnTo>
                    <a:pt x="266700" y="507206"/>
                  </a:lnTo>
                  <a:lnTo>
                    <a:pt x="238125" y="523875"/>
                  </a:lnTo>
                  <a:lnTo>
                    <a:pt x="207169" y="547687"/>
                  </a:lnTo>
                  <a:lnTo>
                    <a:pt x="183356" y="569118"/>
                  </a:lnTo>
                  <a:lnTo>
                    <a:pt x="164306" y="576262"/>
                  </a:lnTo>
                  <a:lnTo>
                    <a:pt x="145256" y="576262"/>
                  </a:lnTo>
                  <a:lnTo>
                    <a:pt x="119062" y="566737"/>
                  </a:lnTo>
                  <a:lnTo>
                    <a:pt x="92869" y="540543"/>
                  </a:lnTo>
                  <a:lnTo>
                    <a:pt x="52387" y="481012"/>
                  </a:lnTo>
                  <a:lnTo>
                    <a:pt x="28575" y="433387"/>
                  </a:lnTo>
                  <a:lnTo>
                    <a:pt x="14287" y="385762"/>
                  </a:lnTo>
                  <a:lnTo>
                    <a:pt x="4762" y="335756"/>
                  </a:lnTo>
                  <a:lnTo>
                    <a:pt x="0" y="280987"/>
                  </a:lnTo>
                  <a:lnTo>
                    <a:pt x="0" y="250031"/>
                  </a:lnTo>
                  <a:lnTo>
                    <a:pt x="7144" y="240506"/>
                  </a:lnTo>
                  <a:lnTo>
                    <a:pt x="30956" y="238125"/>
                  </a:lnTo>
                  <a:lnTo>
                    <a:pt x="71437" y="233362"/>
                  </a:lnTo>
                  <a:lnTo>
                    <a:pt x="138112" y="238125"/>
                  </a:lnTo>
                  <a:lnTo>
                    <a:pt x="233362" y="250031"/>
                  </a:lnTo>
                  <a:lnTo>
                    <a:pt x="347662" y="245268"/>
                  </a:lnTo>
                  <a:lnTo>
                    <a:pt x="738187" y="166687"/>
                  </a:lnTo>
                  <a:lnTo>
                    <a:pt x="1409700" y="0"/>
                  </a:lnTo>
                  <a:lnTo>
                    <a:pt x="1462087" y="133350"/>
                  </a:lnTo>
                  <a:lnTo>
                    <a:pt x="1062037" y="26431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F71EE51D-FF7D-45D6-8AF6-A2E0E895C9C6}"/>
                </a:ext>
              </a:extLst>
            </p:cNvPr>
            <p:cNvSpPr/>
            <p:nvPr/>
          </p:nvSpPr>
          <p:spPr>
            <a:xfrm>
              <a:off x="5113340" y="3230564"/>
              <a:ext cx="485775" cy="828675"/>
            </a:xfrm>
            <a:custGeom>
              <a:avLst/>
              <a:gdLst>
                <a:gd name="connsiteX0" fmla="*/ 295275 w 485775"/>
                <a:gd name="connsiteY0" fmla="*/ 664369 h 828675"/>
                <a:gd name="connsiteX1" fmla="*/ 250031 w 485775"/>
                <a:gd name="connsiteY1" fmla="*/ 554832 h 828675"/>
                <a:gd name="connsiteX2" fmla="*/ 192881 w 485775"/>
                <a:gd name="connsiteY2" fmla="*/ 442913 h 828675"/>
                <a:gd name="connsiteX3" fmla="*/ 159544 w 485775"/>
                <a:gd name="connsiteY3" fmla="*/ 338138 h 828675"/>
                <a:gd name="connsiteX4" fmla="*/ 119062 w 485775"/>
                <a:gd name="connsiteY4" fmla="*/ 254794 h 828675"/>
                <a:gd name="connsiteX5" fmla="*/ 61912 w 485775"/>
                <a:gd name="connsiteY5" fmla="*/ 145257 h 828675"/>
                <a:gd name="connsiteX6" fmla="*/ 21431 w 485775"/>
                <a:gd name="connsiteY6" fmla="*/ 80963 h 828675"/>
                <a:gd name="connsiteX7" fmla="*/ 2381 w 485775"/>
                <a:gd name="connsiteY7" fmla="*/ 38100 h 828675"/>
                <a:gd name="connsiteX8" fmla="*/ 0 w 485775"/>
                <a:gd name="connsiteY8" fmla="*/ 21432 h 828675"/>
                <a:gd name="connsiteX9" fmla="*/ 2381 w 485775"/>
                <a:gd name="connsiteY9" fmla="*/ 7144 h 828675"/>
                <a:gd name="connsiteX10" fmla="*/ 11906 w 485775"/>
                <a:gd name="connsiteY10" fmla="*/ 0 h 828675"/>
                <a:gd name="connsiteX11" fmla="*/ 28575 w 485775"/>
                <a:gd name="connsiteY11" fmla="*/ 0 h 828675"/>
                <a:gd name="connsiteX12" fmla="*/ 47625 w 485775"/>
                <a:gd name="connsiteY12" fmla="*/ 7144 h 828675"/>
                <a:gd name="connsiteX13" fmla="*/ 85725 w 485775"/>
                <a:gd name="connsiteY13" fmla="*/ 38100 h 828675"/>
                <a:gd name="connsiteX14" fmla="*/ 171450 w 485775"/>
                <a:gd name="connsiteY14" fmla="*/ 102394 h 828675"/>
                <a:gd name="connsiteX15" fmla="*/ 230981 w 485775"/>
                <a:gd name="connsiteY15" fmla="*/ 150019 h 828675"/>
                <a:gd name="connsiteX16" fmla="*/ 323850 w 485775"/>
                <a:gd name="connsiteY16" fmla="*/ 230982 h 828675"/>
                <a:gd name="connsiteX17" fmla="*/ 373856 w 485775"/>
                <a:gd name="connsiteY17" fmla="*/ 278607 h 828675"/>
                <a:gd name="connsiteX18" fmla="*/ 414337 w 485775"/>
                <a:gd name="connsiteY18" fmla="*/ 326232 h 828675"/>
                <a:gd name="connsiteX19" fmla="*/ 440531 w 485775"/>
                <a:gd name="connsiteY19" fmla="*/ 359569 h 828675"/>
                <a:gd name="connsiteX20" fmla="*/ 454819 w 485775"/>
                <a:gd name="connsiteY20" fmla="*/ 390525 h 828675"/>
                <a:gd name="connsiteX21" fmla="*/ 471487 w 485775"/>
                <a:gd name="connsiteY21" fmla="*/ 438150 h 828675"/>
                <a:gd name="connsiteX22" fmla="*/ 481012 w 485775"/>
                <a:gd name="connsiteY22" fmla="*/ 497682 h 828675"/>
                <a:gd name="connsiteX23" fmla="*/ 485775 w 485775"/>
                <a:gd name="connsiteY23" fmla="*/ 583407 h 828675"/>
                <a:gd name="connsiteX24" fmla="*/ 481012 w 485775"/>
                <a:gd name="connsiteY24" fmla="*/ 671513 h 828675"/>
                <a:gd name="connsiteX25" fmla="*/ 471487 w 485775"/>
                <a:gd name="connsiteY25" fmla="*/ 733425 h 828675"/>
                <a:gd name="connsiteX26" fmla="*/ 461962 w 485775"/>
                <a:gd name="connsiteY26" fmla="*/ 783432 h 828675"/>
                <a:gd name="connsiteX27" fmla="*/ 450056 w 485775"/>
                <a:gd name="connsiteY27" fmla="*/ 814388 h 828675"/>
                <a:gd name="connsiteX28" fmla="*/ 438150 w 485775"/>
                <a:gd name="connsiteY28" fmla="*/ 828675 h 828675"/>
                <a:gd name="connsiteX29" fmla="*/ 419100 w 485775"/>
                <a:gd name="connsiteY29" fmla="*/ 828675 h 828675"/>
                <a:gd name="connsiteX30" fmla="*/ 392906 w 485775"/>
                <a:gd name="connsiteY30" fmla="*/ 819150 h 828675"/>
                <a:gd name="connsiteX31" fmla="*/ 359569 w 485775"/>
                <a:gd name="connsiteY31" fmla="*/ 790575 h 828675"/>
                <a:gd name="connsiteX32" fmla="*/ 333375 w 485775"/>
                <a:gd name="connsiteY32" fmla="*/ 750094 h 828675"/>
                <a:gd name="connsiteX33" fmla="*/ 295275 w 485775"/>
                <a:gd name="connsiteY33" fmla="*/ 664369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5775" h="828675">
                  <a:moveTo>
                    <a:pt x="295275" y="664369"/>
                  </a:moveTo>
                  <a:lnTo>
                    <a:pt x="250031" y="554832"/>
                  </a:lnTo>
                  <a:lnTo>
                    <a:pt x="192881" y="442913"/>
                  </a:lnTo>
                  <a:lnTo>
                    <a:pt x="159544" y="338138"/>
                  </a:lnTo>
                  <a:lnTo>
                    <a:pt x="119062" y="254794"/>
                  </a:lnTo>
                  <a:lnTo>
                    <a:pt x="61912" y="145257"/>
                  </a:lnTo>
                  <a:lnTo>
                    <a:pt x="21431" y="80963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7625" y="7144"/>
                  </a:lnTo>
                  <a:lnTo>
                    <a:pt x="85725" y="38100"/>
                  </a:lnTo>
                  <a:lnTo>
                    <a:pt x="171450" y="102394"/>
                  </a:lnTo>
                  <a:lnTo>
                    <a:pt x="230981" y="150019"/>
                  </a:lnTo>
                  <a:lnTo>
                    <a:pt x="323850" y="230982"/>
                  </a:lnTo>
                  <a:lnTo>
                    <a:pt x="373856" y="278607"/>
                  </a:lnTo>
                  <a:lnTo>
                    <a:pt x="414337" y="326232"/>
                  </a:lnTo>
                  <a:lnTo>
                    <a:pt x="440531" y="359569"/>
                  </a:lnTo>
                  <a:lnTo>
                    <a:pt x="454819" y="390525"/>
                  </a:lnTo>
                  <a:lnTo>
                    <a:pt x="471487" y="438150"/>
                  </a:lnTo>
                  <a:lnTo>
                    <a:pt x="481012" y="497682"/>
                  </a:lnTo>
                  <a:lnTo>
                    <a:pt x="485775" y="583407"/>
                  </a:lnTo>
                  <a:lnTo>
                    <a:pt x="481012" y="671513"/>
                  </a:lnTo>
                  <a:lnTo>
                    <a:pt x="471487" y="733425"/>
                  </a:lnTo>
                  <a:lnTo>
                    <a:pt x="461962" y="783432"/>
                  </a:lnTo>
                  <a:lnTo>
                    <a:pt x="450056" y="814388"/>
                  </a:lnTo>
                  <a:lnTo>
                    <a:pt x="438150" y="828675"/>
                  </a:lnTo>
                  <a:lnTo>
                    <a:pt x="419100" y="828675"/>
                  </a:lnTo>
                  <a:lnTo>
                    <a:pt x="392906" y="819150"/>
                  </a:lnTo>
                  <a:lnTo>
                    <a:pt x="359569" y="790575"/>
                  </a:lnTo>
                  <a:lnTo>
                    <a:pt x="333375" y="750094"/>
                  </a:lnTo>
                  <a:lnTo>
                    <a:pt x="295275" y="6643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78C0D9F2-7DFF-456A-BFE1-1A6B18036AA1}"/>
                </a:ext>
              </a:extLst>
            </p:cNvPr>
            <p:cNvSpPr/>
            <p:nvPr/>
          </p:nvSpPr>
          <p:spPr>
            <a:xfrm rot="16200000">
              <a:off x="3743327" y="4797426"/>
              <a:ext cx="2119313" cy="334963"/>
            </a:xfrm>
            <a:custGeom>
              <a:avLst/>
              <a:gdLst>
                <a:gd name="connsiteX0" fmla="*/ 1428750 w 2119313"/>
                <a:gd name="connsiteY0" fmla="*/ 330994 h 335756"/>
                <a:gd name="connsiteX1" fmla="*/ 859631 w 2119313"/>
                <a:gd name="connsiteY1" fmla="*/ 323850 h 335756"/>
                <a:gd name="connsiteX2" fmla="*/ 521494 w 2119313"/>
                <a:gd name="connsiteY2" fmla="*/ 319087 h 335756"/>
                <a:gd name="connsiteX3" fmla="*/ 297656 w 2119313"/>
                <a:gd name="connsiteY3" fmla="*/ 319087 h 335756"/>
                <a:gd name="connsiteX4" fmla="*/ 247650 w 2119313"/>
                <a:gd name="connsiteY4" fmla="*/ 311944 h 335756"/>
                <a:gd name="connsiteX5" fmla="*/ 159544 w 2119313"/>
                <a:gd name="connsiteY5" fmla="*/ 290512 h 335756"/>
                <a:gd name="connsiteX6" fmla="*/ 83344 w 2119313"/>
                <a:gd name="connsiteY6" fmla="*/ 266700 h 335756"/>
                <a:gd name="connsiteX7" fmla="*/ 47625 w 2119313"/>
                <a:gd name="connsiteY7" fmla="*/ 252412 h 335756"/>
                <a:gd name="connsiteX8" fmla="*/ 21431 w 2119313"/>
                <a:gd name="connsiteY8" fmla="*/ 235744 h 335756"/>
                <a:gd name="connsiteX9" fmla="*/ 4763 w 2119313"/>
                <a:gd name="connsiteY9" fmla="*/ 211931 h 335756"/>
                <a:gd name="connsiteX10" fmla="*/ 0 w 2119313"/>
                <a:gd name="connsiteY10" fmla="*/ 180975 h 335756"/>
                <a:gd name="connsiteX11" fmla="*/ 9525 w 2119313"/>
                <a:gd name="connsiteY11" fmla="*/ 152400 h 335756"/>
                <a:gd name="connsiteX12" fmla="*/ 33338 w 2119313"/>
                <a:gd name="connsiteY12" fmla="*/ 123825 h 335756"/>
                <a:gd name="connsiteX13" fmla="*/ 85725 w 2119313"/>
                <a:gd name="connsiteY13" fmla="*/ 90487 h 335756"/>
                <a:gd name="connsiteX14" fmla="*/ 157163 w 2119313"/>
                <a:gd name="connsiteY14" fmla="*/ 54769 h 335756"/>
                <a:gd name="connsiteX15" fmla="*/ 247650 w 2119313"/>
                <a:gd name="connsiteY15" fmla="*/ 28575 h 335756"/>
                <a:gd name="connsiteX16" fmla="*/ 316706 w 2119313"/>
                <a:gd name="connsiteY16" fmla="*/ 21431 h 335756"/>
                <a:gd name="connsiteX17" fmla="*/ 345281 w 2119313"/>
                <a:gd name="connsiteY17" fmla="*/ 30956 h 335756"/>
                <a:gd name="connsiteX18" fmla="*/ 392906 w 2119313"/>
                <a:gd name="connsiteY18" fmla="*/ 42862 h 335756"/>
                <a:gd name="connsiteX19" fmla="*/ 502444 w 2119313"/>
                <a:gd name="connsiteY19" fmla="*/ 59531 h 335756"/>
                <a:gd name="connsiteX20" fmla="*/ 750094 w 2119313"/>
                <a:gd name="connsiteY20" fmla="*/ 88106 h 335756"/>
                <a:gd name="connsiteX21" fmla="*/ 1081088 w 2119313"/>
                <a:gd name="connsiteY21" fmla="*/ 116681 h 335756"/>
                <a:gd name="connsiteX22" fmla="*/ 1376363 w 2119313"/>
                <a:gd name="connsiteY22" fmla="*/ 135731 h 335756"/>
                <a:gd name="connsiteX23" fmla="*/ 1676400 w 2119313"/>
                <a:gd name="connsiteY23" fmla="*/ 138112 h 335756"/>
                <a:gd name="connsiteX24" fmla="*/ 1852613 w 2119313"/>
                <a:gd name="connsiteY24" fmla="*/ 138112 h 335756"/>
                <a:gd name="connsiteX25" fmla="*/ 1885950 w 2119313"/>
                <a:gd name="connsiteY25" fmla="*/ 133350 h 335756"/>
                <a:gd name="connsiteX26" fmla="*/ 1919288 w 2119313"/>
                <a:gd name="connsiteY26" fmla="*/ 119062 h 335756"/>
                <a:gd name="connsiteX27" fmla="*/ 1950244 w 2119313"/>
                <a:gd name="connsiteY27" fmla="*/ 95250 h 335756"/>
                <a:gd name="connsiteX28" fmla="*/ 2035969 w 2119313"/>
                <a:gd name="connsiteY28" fmla="*/ 0 h 335756"/>
                <a:gd name="connsiteX29" fmla="*/ 2119313 w 2119313"/>
                <a:gd name="connsiteY29" fmla="*/ 178594 h 335756"/>
                <a:gd name="connsiteX30" fmla="*/ 2026444 w 2119313"/>
                <a:gd name="connsiteY30" fmla="*/ 283369 h 335756"/>
                <a:gd name="connsiteX31" fmla="*/ 1997869 w 2119313"/>
                <a:gd name="connsiteY31" fmla="*/ 307181 h 335756"/>
                <a:gd name="connsiteX32" fmla="*/ 1976438 w 2119313"/>
                <a:gd name="connsiteY32" fmla="*/ 323850 h 335756"/>
                <a:gd name="connsiteX33" fmla="*/ 1952625 w 2119313"/>
                <a:gd name="connsiteY33" fmla="*/ 333375 h 335756"/>
                <a:gd name="connsiteX34" fmla="*/ 1890713 w 2119313"/>
                <a:gd name="connsiteY34" fmla="*/ 335756 h 335756"/>
                <a:gd name="connsiteX35" fmla="*/ 1428750 w 2119313"/>
                <a:gd name="connsiteY35" fmla="*/ 3309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19313" h="335756">
                  <a:moveTo>
                    <a:pt x="1428750" y="330994"/>
                  </a:moveTo>
                  <a:lnTo>
                    <a:pt x="859631" y="323850"/>
                  </a:lnTo>
                  <a:lnTo>
                    <a:pt x="521494" y="319087"/>
                  </a:lnTo>
                  <a:lnTo>
                    <a:pt x="297656" y="319087"/>
                  </a:lnTo>
                  <a:lnTo>
                    <a:pt x="247650" y="311944"/>
                  </a:lnTo>
                  <a:lnTo>
                    <a:pt x="159544" y="290512"/>
                  </a:lnTo>
                  <a:lnTo>
                    <a:pt x="83344" y="266700"/>
                  </a:lnTo>
                  <a:lnTo>
                    <a:pt x="47625" y="252412"/>
                  </a:lnTo>
                  <a:lnTo>
                    <a:pt x="21431" y="235744"/>
                  </a:lnTo>
                  <a:lnTo>
                    <a:pt x="4763" y="211931"/>
                  </a:lnTo>
                  <a:lnTo>
                    <a:pt x="0" y="180975"/>
                  </a:lnTo>
                  <a:lnTo>
                    <a:pt x="9525" y="152400"/>
                  </a:lnTo>
                  <a:lnTo>
                    <a:pt x="33338" y="123825"/>
                  </a:lnTo>
                  <a:lnTo>
                    <a:pt x="85725" y="90487"/>
                  </a:lnTo>
                  <a:lnTo>
                    <a:pt x="157163" y="54769"/>
                  </a:lnTo>
                  <a:lnTo>
                    <a:pt x="247650" y="28575"/>
                  </a:lnTo>
                  <a:lnTo>
                    <a:pt x="316706" y="21431"/>
                  </a:lnTo>
                  <a:lnTo>
                    <a:pt x="345281" y="30956"/>
                  </a:lnTo>
                  <a:lnTo>
                    <a:pt x="392906" y="42862"/>
                  </a:lnTo>
                  <a:lnTo>
                    <a:pt x="502444" y="59531"/>
                  </a:lnTo>
                  <a:lnTo>
                    <a:pt x="750094" y="88106"/>
                  </a:lnTo>
                  <a:lnTo>
                    <a:pt x="1081088" y="116681"/>
                  </a:lnTo>
                  <a:lnTo>
                    <a:pt x="1376363" y="135731"/>
                  </a:lnTo>
                  <a:lnTo>
                    <a:pt x="1676400" y="138112"/>
                  </a:lnTo>
                  <a:lnTo>
                    <a:pt x="1852613" y="138112"/>
                  </a:lnTo>
                  <a:lnTo>
                    <a:pt x="1885950" y="133350"/>
                  </a:lnTo>
                  <a:lnTo>
                    <a:pt x="1919288" y="119062"/>
                  </a:lnTo>
                  <a:lnTo>
                    <a:pt x="1950244" y="95250"/>
                  </a:lnTo>
                  <a:lnTo>
                    <a:pt x="2035969" y="0"/>
                  </a:lnTo>
                  <a:lnTo>
                    <a:pt x="2119313" y="178594"/>
                  </a:lnTo>
                  <a:lnTo>
                    <a:pt x="2026444" y="283369"/>
                  </a:lnTo>
                  <a:lnTo>
                    <a:pt x="1997869" y="307181"/>
                  </a:lnTo>
                  <a:lnTo>
                    <a:pt x="1976438" y="323850"/>
                  </a:lnTo>
                  <a:lnTo>
                    <a:pt x="1952625" y="333375"/>
                  </a:lnTo>
                  <a:lnTo>
                    <a:pt x="1890713" y="335756"/>
                  </a:lnTo>
                  <a:lnTo>
                    <a:pt x="1428750" y="3309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D91D0351-3281-4174-BFC6-E70F223048C1}"/>
                </a:ext>
              </a:extLst>
            </p:cNvPr>
            <p:cNvSpPr/>
            <p:nvPr/>
          </p:nvSpPr>
          <p:spPr>
            <a:xfrm rot="16200000">
              <a:off x="5543552" y="1990726"/>
              <a:ext cx="2244725" cy="2212975"/>
            </a:xfrm>
            <a:custGeom>
              <a:avLst/>
              <a:gdLst>
                <a:gd name="connsiteX0" fmla="*/ 1420746 w 2245790"/>
                <a:gd name="connsiteY0" fmla="*/ 1682853 h 2213026"/>
                <a:gd name="connsiteX1" fmla="*/ 1108003 w 2245790"/>
                <a:gd name="connsiteY1" fmla="*/ 1438616 h 2213026"/>
                <a:gd name="connsiteX2" fmla="*/ 997798 w 2245790"/>
                <a:gd name="connsiteY2" fmla="*/ 1370110 h 2213026"/>
                <a:gd name="connsiteX3" fmla="*/ 780368 w 2245790"/>
                <a:gd name="connsiteY3" fmla="*/ 1149701 h 2213026"/>
                <a:gd name="connsiteX4" fmla="*/ 634421 w 2245790"/>
                <a:gd name="connsiteY4" fmla="*/ 988862 h 2213026"/>
                <a:gd name="connsiteX5" fmla="*/ 503367 w 2245790"/>
                <a:gd name="connsiteY5" fmla="*/ 831001 h 2213026"/>
                <a:gd name="connsiteX6" fmla="*/ 405076 w 2245790"/>
                <a:gd name="connsiteY6" fmla="*/ 699947 h 2213026"/>
                <a:gd name="connsiteX7" fmla="*/ 265087 w 2245790"/>
                <a:gd name="connsiteY7" fmla="*/ 494431 h 2213026"/>
                <a:gd name="connsiteX8" fmla="*/ 151904 w 2245790"/>
                <a:gd name="connsiteY8" fmla="*/ 318699 h 2213026"/>
                <a:gd name="connsiteX9" fmla="*/ 50635 w 2245790"/>
                <a:gd name="connsiteY9" fmla="*/ 145946 h 2213026"/>
                <a:gd name="connsiteX10" fmla="*/ 5957 w 2245790"/>
                <a:gd name="connsiteY10" fmla="*/ 68505 h 2213026"/>
                <a:gd name="connsiteX11" fmla="*/ 0 w 2245790"/>
                <a:gd name="connsiteY11" fmla="*/ 35742 h 2213026"/>
                <a:gd name="connsiteX12" fmla="*/ 0 w 2245790"/>
                <a:gd name="connsiteY12" fmla="*/ 23828 h 2213026"/>
                <a:gd name="connsiteX13" fmla="*/ 0 w 2245790"/>
                <a:gd name="connsiteY13" fmla="*/ 11914 h 2213026"/>
                <a:gd name="connsiteX14" fmla="*/ 8936 w 2245790"/>
                <a:gd name="connsiteY14" fmla="*/ 0 h 2213026"/>
                <a:gd name="connsiteX15" fmla="*/ 26807 w 2245790"/>
                <a:gd name="connsiteY15" fmla="*/ 0 h 2213026"/>
                <a:gd name="connsiteX16" fmla="*/ 47656 w 2245790"/>
                <a:gd name="connsiteY16" fmla="*/ 11914 h 2213026"/>
                <a:gd name="connsiteX17" fmla="*/ 113183 w 2245790"/>
                <a:gd name="connsiteY17" fmla="*/ 89355 h 2213026"/>
                <a:gd name="connsiteX18" fmla="*/ 238280 w 2245790"/>
                <a:gd name="connsiteY18" fmla="*/ 244237 h 2213026"/>
                <a:gd name="connsiteX19" fmla="*/ 357420 w 2245790"/>
                <a:gd name="connsiteY19" fmla="*/ 393162 h 2213026"/>
                <a:gd name="connsiteX20" fmla="*/ 476561 w 2245790"/>
                <a:gd name="connsiteY20" fmla="*/ 539108 h 2213026"/>
                <a:gd name="connsiteX21" fmla="*/ 548045 w 2245790"/>
                <a:gd name="connsiteY21" fmla="*/ 622506 h 2213026"/>
                <a:gd name="connsiteX22" fmla="*/ 643357 w 2245790"/>
                <a:gd name="connsiteY22" fmla="*/ 723775 h 2213026"/>
                <a:gd name="connsiteX23" fmla="*/ 723776 w 2245790"/>
                <a:gd name="connsiteY23" fmla="*/ 804195 h 2213026"/>
                <a:gd name="connsiteX24" fmla="*/ 833981 w 2245790"/>
                <a:gd name="connsiteY24" fmla="*/ 902486 h 2213026"/>
                <a:gd name="connsiteX25" fmla="*/ 997798 w 2245790"/>
                <a:gd name="connsiteY25" fmla="*/ 1039497 h 2213026"/>
                <a:gd name="connsiteX26" fmla="*/ 1170551 w 2245790"/>
                <a:gd name="connsiteY26" fmla="*/ 1179486 h 2213026"/>
                <a:gd name="connsiteX27" fmla="*/ 1277777 w 2245790"/>
                <a:gd name="connsiteY27" fmla="*/ 1265863 h 2213026"/>
                <a:gd name="connsiteX28" fmla="*/ 1468402 w 2245790"/>
                <a:gd name="connsiteY28" fmla="*/ 1408831 h 2213026"/>
                <a:gd name="connsiteX29" fmla="*/ 1673918 w 2245790"/>
                <a:gd name="connsiteY29" fmla="*/ 1542863 h 2213026"/>
                <a:gd name="connsiteX30" fmla="*/ 1906241 w 2245790"/>
                <a:gd name="connsiteY30" fmla="*/ 1676896 h 2213026"/>
                <a:gd name="connsiteX31" fmla="*/ 2135586 w 2245790"/>
                <a:gd name="connsiteY31" fmla="*/ 1793058 h 2213026"/>
                <a:gd name="connsiteX32" fmla="*/ 2153457 w 2245790"/>
                <a:gd name="connsiteY32" fmla="*/ 1796036 h 2213026"/>
                <a:gd name="connsiteX33" fmla="*/ 2245790 w 2245790"/>
                <a:gd name="connsiteY33" fmla="*/ 1730509 h 2213026"/>
                <a:gd name="connsiteX34" fmla="*/ 2198134 w 2245790"/>
                <a:gd name="connsiteY34" fmla="*/ 2213026 h 2213026"/>
                <a:gd name="connsiteX35" fmla="*/ 2144521 w 2245790"/>
                <a:gd name="connsiteY35" fmla="*/ 2192177 h 2213026"/>
                <a:gd name="connsiteX36" fmla="*/ 2037295 w 2245790"/>
                <a:gd name="connsiteY36" fmla="*/ 2108779 h 2213026"/>
                <a:gd name="connsiteX37" fmla="*/ 1897306 w 2245790"/>
                <a:gd name="connsiteY37" fmla="*/ 2016445 h 2213026"/>
                <a:gd name="connsiteX38" fmla="*/ 1602434 w 2245790"/>
                <a:gd name="connsiteY38" fmla="*/ 1819864 h 2213026"/>
                <a:gd name="connsiteX39" fmla="*/ 1420746 w 2245790"/>
                <a:gd name="connsiteY39" fmla="*/ 1682853 h 22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45790" h="2213026">
                  <a:moveTo>
                    <a:pt x="1420746" y="1682853"/>
                  </a:moveTo>
                  <a:lnTo>
                    <a:pt x="1108003" y="1438616"/>
                  </a:lnTo>
                  <a:lnTo>
                    <a:pt x="997798" y="1370110"/>
                  </a:lnTo>
                  <a:lnTo>
                    <a:pt x="780368" y="1149701"/>
                  </a:lnTo>
                  <a:lnTo>
                    <a:pt x="634421" y="988862"/>
                  </a:lnTo>
                  <a:lnTo>
                    <a:pt x="503367" y="831001"/>
                  </a:lnTo>
                  <a:lnTo>
                    <a:pt x="405076" y="699947"/>
                  </a:lnTo>
                  <a:lnTo>
                    <a:pt x="265087" y="494431"/>
                  </a:lnTo>
                  <a:lnTo>
                    <a:pt x="151904" y="318699"/>
                  </a:lnTo>
                  <a:lnTo>
                    <a:pt x="50635" y="145946"/>
                  </a:lnTo>
                  <a:lnTo>
                    <a:pt x="5957" y="68505"/>
                  </a:lnTo>
                  <a:lnTo>
                    <a:pt x="0" y="35742"/>
                  </a:lnTo>
                  <a:lnTo>
                    <a:pt x="0" y="23828"/>
                  </a:lnTo>
                  <a:lnTo>
                    <a:pt x="0" y="11914"/>
                  </a:lnTo>
                  <a:lnTo>
                    <a:pt x="8936" y="0"/>
                  </a:lnTo>
                  <a:lnTo>
                    <a:pt x="26807" y="0"/>
                  </a:lnTo>
                  <a:lnTo>
                    <a:pt x="47656" y="11914"/>
                  </a:lnTo>
                  <a:lnTo>
                    <a:pt x="113183" y="89355"/>
                  </a:lnTo>
                  <a:lnTo>
                    <a:pt x="238280" y="244237"/>
                  </a:lnTo>
                  <a:lnTo>
                    <a:pt x="357420" y="393162"/>
                  </a:lnTo>
                  <a:lnTo>
                    <a:pt x="476561" y="539108"/>
                  </a:lnTo>
                  <a:lnTo>
                    <a:pt x="548045" y="622506"/>
                  </a:lnTo>
                  <a:lnTo>
                    <a:pt x="643357" y="723775"/>
                  </a:lnTo>
                  <a:lnTo>
                    <a:pt x="723776" y="804195"/>
                  </a:lnTo>
                  <a:lnTo>
                    <a:pt x="833981" y="902486"/>
                  </a:lnTo>
                  <a:lnTo>
                    <a:pt x="997798" y="1039497"/>
                  </a:lnTo>
                  <a:lnTo>
                    <a:pt x="1170551" y="1179486"/>
                  </a:lnTo>
                  <a:lnTo>
                    <a:pt x="1277777" y="1265863"/>
                  </a:lnTo>
                  <a:lnTo>
                    <a:pt x="1468402" y="1408831"/>
                  </a:lnTo>
                  <a:lnTo>
                    <a:pt x="1673918" y="1542863"/>
                  </a:lnTo>
                  <a:lnTo>
                    <a:pt x="1906241" y="1676896"/>
                  </a:lnTo>
                  <a:lnTo>
                    <a:pt x="2135586" y="1793058"/>
                  </a:lnTo>
                  <a:lnTo>
                    <a:pt x="2153457" y="1796036"/>
                  </a:lnTo>
                  <a:lnTo>
                    <a:pt x="2245790" y="1730509"/>
                  </a:lnTo>
                  <a:lnTo>
                    <a:pt x="2198134" y="2213026"/>
                  </a:lnTo>
                  <a:lnTo>
                    <a:pt x="2144521" y="2192177"/>
                  </a:lnTo>
                  <a:lnTo>
                    <a:pt x="2037295" y="2108779"/>
                  </a:lnTo>
                  <a:lnTo>
                    <a:pt x="1897306" y="2016445"/>
                  </a:lnTo>
                  <a:lnTo>
                    <a:pt x="1602434" y="1819864"/>
                  </a:lnTo>
                  <a:lnTo>
                    <a:pt x="1420746" y="16828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7C6C5BF5-0594-4573-876E-A8B23D2C4463}"/>
                </a:ext>
              </a:extLst>
            </p:cNvPr>
            <p:cNvSpPr/>
            <p:nvPr/>
          </p:nvSpPr>
          <p:spPr>
            <a:xfrm>
              <a:off x="5900740" y="2420939"/>
              <a:ext cx="2714625" cy="1641475"/>
            </a:xfrm>
            <a:custGeom>
              <a:avLst/>
              <a:gdLst>
                <a:gd name="connsiteX0" fmla="*/ 1290637 w 2714625"/>
                <a:gd name="connsiteY0" fmla="*/ 1052513 h 1640682"/>
                <a:gd name="connsiteX1" fmla="*/ 997743 w 2714625"/>
                <a:gd name="connsiteY1" fmla="*/ 795338 h 1640682"/>
                <a:gd name="connsiteX2" fmla="*/ 857250 w 2714625"/>
                <a:gd name="connsiteY2" fmla="*/ 650082 h 1640682"/>
                <a:gd name="connsiteX3" fmla="*/ 673893 w 2714625"/>
                <a:gd name="connsiteY3" fmla="*/ 481013 h 1640682"/>
                <a:gd name="connsiteX4" fmla="*/ 554831 w 2714625"/>
                <a:gd name="connsiteY4" fmla="*/ 385763 h 1640682"/>
                <a:gd name="connsiteX5" fmla="*/ 435768 w 2714625"/>
                <a:gd name="connsiteY5" fmla="*/ 300038 h 1640682"/>
                <a:gd name="connsiteX6" fmla="*/ 330993 w 2714625"/>
                <a:gd name="connsiteY6" fmla="*/ 233363 h 1640682"/>
                <a:gd name="connsiteX7" fmla="*/ 240506 w 2714625"/>
                <a:gd name="connsiteY7" fmla="*/ 176213 h 1640682"/>
                <a:gd name="connsiteX8" fmla="*/ 104775 w 2714625"/>
                <a:gd name="connsiteY8" fmla="*/ 107157 h 1640682"/>
                <a:gd name="connsiteX9" fmla="*/ 28575 w 2714625"/>
                <a:gd name="connsiteY9" fmla="*/ 66675 h 1640682"/>
                <a:gd name="connsiteX10" fmla="*/ 14287 w 2714625"/>
                <a:gd name="connsiteY10" fmla="*/ 57150 h 1640682"/>
                <a:gd name="connsiteX11" fmla="*/ 4762 w 2714625"/>
                <a:gd name="connsiteY11" fmla="*/ 45244 h 1640682"/>
                <a:gd name="connsiteX12" fmla="*/ 0 w 2714625"/>
                <a:gd name="connsiteY12" fmla="*/ 35719 h 1640682"/>
                <a:gd name="connsiteX13" fmla="*/ 2381 w 2714625"/>
                <a:gd name="connsiteY13" fmla="*/ 26194 h 1640682"/>
                <a:gd name="connsiteX14" fmla="*/ 11906 w 2714625"/>
                <a:gd name="connsiteY14" fmla="*/ 16669 h 1640682"/>
                <a:gd name="connsiteX15" fmla="*/ 38100 w 2714625"/>
                <a:gd name="connsiteY15" fmla="*/ 4763 h 1640682"/>
                <a:gd name="connsiteX16" fmla="*/ 102393 w 2714625"/>
                <a:gd name="connsiteY16" fmla="*/ 0 h 1640682"/>
                <a:gd name="connsiteX17" fmla="*/ 159543 w 2714625"/>
                <a:gd name="connsiteY17" fmla="*/ 4763 h 1640682"/>
                <a:gd name="connsiteX18" fmla="*/ 214312 w 2714625"/>
                <a:gd name="connsiteY18" fmla="*/ 19050 h 1640682"/>
                <a:gd name="connsiteX19" fmla="*/ 283368 w 2714625"/>
                <a:gd name="connsiteY19" fmla="*/ 42863 h 1640682"/>
                <a:gd name="connsiteX20" fmla="*/ 345281 w 2714625"/>
                <a:gd name="connsiteY20" fmla="*/ 71438 h 1640682"/>
                <a:gd name="connsiteX21" fmla="*/ 438150 w 2714625"/>
                <a:gd name="connsiteY21" fmla="*/ 128588 h 1640682"/>
                <a:gd name="connsiteX22" fmla="*/ 540543 w 2714625"/>
                <a:gd name="connsiteY22" fmla="*/ 200025 h 1640682"/>
                <a:gd name="connsiteX23" fmla="*/ 681037 w 2714625"/>
                <a:gd name="connsiteY23" fmla="*/ 309563 h 1640682"/>
                <a:gd name="connsiteX24" fmla="*/ 821531 w 2714625"/>
                <a:gd name="connsiteY24" fmla="*/ 423863 h 1640682"/>
                <a:gd name="connsiteX25" fmla="*/ 947737 w 2714625"/>
                <a:gd name="connsiteY25" fmla="*/ 533400 h 1640682"/>
                <a:gd name="connsiteX26" fmla="*/ 1073943 w 2714625"/>
                <a:gd name="connsiteY26" fmla="*/ 645319 h 1640682"/>
                <a:gd name="connsiteX27" fmla="*/ 1319212 w 2714625"/>
                <a:gd name="connsiteY27" fmla="*/ 828675 h 1640682"/>
                <a:gd name="connsiteX28" fmla="*/ 1488281 w 2714625"/>
                <a:gd name="connsiteY28" fmla="*/ 947738 h 1640682"/>
                <a:gd name="connsiteX29" fmla="*/ 1633537 w 2714625"/>
                <a:gd name="connsiteY29" fmla="*/ 1045369 h 1640682"/>
                <a:gd name="connsiteX30" fmla="*/ 1738312 w 2714625"/>
                <a:gd name="connsiteY30" fmla="*/ 1121569 h 1640682"/>
                <a:gd name="connsiteX31" fmla="*/ 1857375 w 2714625"/>
                <a:gd name="connsiteY31" fmla="*/ 1197769 h 1640682"/>
                <a:gd name="connsiteX32" fmla="*/ 1924050 w 2714625"/>
                <a:gd name="connsiteY32" fmla="*/ 1240632 h 1640682"/>
                <a:gd name="connsiteX33" fmla="*/ 2078831 w 2714625"/>
                <a:gd name="connsiteY33" fmla="*/ 1312069 h 1640682"/>
                <a:gd name="connsiteX34" fmla="*/ 2209800 w 2714625"/>
                <a:gd name="connsiteY34" fmla="*/ 1371600 h 1640682"/>
                <a:gd name="connsiteX35" fmla="*/ 2462212 w 2714625"/>
                <a:gd name="connsiteY35" fmla="*/ 1471613 h 1640682"/>
                <a:gd name="connsiteX36" fmla="*/ 2638425 w 2714625"/>
                <a:gd name="connsiteY36" fmla="*/ 1531144 h 1640682"/>
                <a:gd name="connsiteX37" fmla="*/ 2676525 w 2714625"/>
                <a:gd name="connsiteY37" fmla="*/ 1547813 h 1640682"/>
                <a:gd name="connsiteX38" fmla="*/ 2697956 w 2714625"/>
                <a:gd name="connsiteY38" fmla="*/ 1564482 h 1640682"/>
                <a:gd name="connsiteX39" fmla="*/ 2712243 w 2714625"/>
                <a:gd name="connsiteY39" fmla="*/ 1583532 h 1640682"/>
                <a:gd name="connsiteX40" fmla="*/ 2714625 w 2714625"/>
                <a:gd name="connsiteY40" fmla="*/ 1602582 h 1640682"/>
                <a:gd name="connsiteX41" fmla="*/ 2712243 w 2714625"/>
                <a:gd name="connsiteY41" fmla="*/ 1616869 h 1640682"/>
                <a:gd name="connsiteX42" fmla="*/ 2693193 w 2714625"/>
                <a:gd name="connsiteY42" fmla="*/ 1626394 h 1640682"/>
                <a:gd name="connsiteX43" fmla="*/ 2552700 w 2714625"/>
                <a:gd name="connsiteY43" fmla="*/ 1633538 h 1640682"/>
                <a:gd name="connsiteX44" fmla="*/ 2328862 w 2714625"/>
                <a:gd name="connsiteY44" fmla="*/ 1640682 h 1640682"/>
                <a:gd name="connsiteX45" fmla="*/ 2126456 w 2714625"/>
                <a:gd name="connsiteY45" fmla="*/ 1635919 h 1640682"/>
                <a:gd name="connsiteX46" fmla="*/ 2045493 w 2714625"/>
                <a:gd name="connsiteY46" fmla="*/ 1633538 h 1640682"/>
                <a:gd name="connsiteX47" fmla="*/ 1976437 w 2714625"/>
                <a:gd name="connsiteY47" fmla="*/ 1628775 h 1640682"/>
                <a:gd name="connsiteX48" fmla="*/ 1916906 w 2714625"/>
                <a:gd name="connsiteY48" fmla="*/ 1616869 h 1640682"/>
                <a:gd name="connsiteX49" fmla="*/ 1895475 w 2714625"/>
                <a:gd name="connsiteY49" fmla="*/ 1602582 h 1640682"/>
                <a:gd name="connsiteX50" fmla="*/ 1681162 w 2714625"/>
                <a:gd name="connsiteY50" fmla="*/ 1404938 h 1640682"/>
                <a:gd name="connsiteX51" fmla="*/ 1414462 w 2714625"/>
                <a:gd name="connsiteY51" fmla="*/ 1169194 h 1640682"/>
                <a:gd name="connsiteX52" fmla="*/ 1290637 w 2714625"/>
                <a:gd name="connsiteY52" fmla="*/ 1052513 h 164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14625" h="1640682">
                  <a:moveTo>
                    <a:pt x="1290637" y="1052513"/>
                  </a:moveTo>
                  <a:lnTo>
                    <a:pt x="997743" y="795338"/>
                  </a:lnTo>
                  <a:lnTo>
                    <a:pt x="857250" y="650082"/>
                  </a:lnTo>
                  <a:lnTo>
                    <a:pt x="673893" y="481013"/>
                  </a:lnTo>
                  <a:lnTo>
                    <a:pt x="554831" y="385763"/>
                  </a:lnTo>
                  <a:lnTo>
                    <a:pt x="435768" y="300038"/>
                  </a:lnTo>
                  <a:lnTo>
                    <a:pt x="330993" y="233363"/>
                  </a:lnTo>
                  <a:lnTo>
                    <a:pt x="240506" y="176213"/>
                  </a:lnTo>
                  <a:lnTo>
                    <a:pt x="104775" y="107157"/>
                  </a:lnTo>
                  <a:lnTo>
                    <a:pt x="28575" y="66675"/>
                  </a:lnTo>
                  <a:lnTo>
                    <a:pt x="14287" y="57150"/>
                  </a:lnTo>
                  <a:lnTo>
                    <a:pt x="4762" y="45244"/>
                  </a:lnTo>
                  <a:lnTo>
                    <a:pt x="0" y="35719"/>
                  </a:lnTo>
                  <a:lnTo>
                    <a:pt x="2381" y="26194"/>
                  </a:lnTo>
                  <a:lnTo>
                    <a:pt x="11906" y="16669"/>
                  </a:lnTo>
                  <a:lnTo>
                    <a:pt x="38100" y="4763"/>
                  </a:lnTo>
                  <a:lnTo>
                    <a:pt x="102393" y="0"/>
                  </a:lnTo>
                  <a:lnTo>
                    <a:pt x="159543" y="4763"/>
                  </a:lnTo>
                  <a:lnTo>
                    <a:pt x="214312" y="19050"/>
                  </a:lnTo>
                  <a:lnTo>
                    <a:pt x="283368" y="42863"/>
                  </a:lnTo>
                  <a:lnTo>
                    <a:pt x="345281" y="71438"/>
                  </a:lnTo>
                  <a:lnTo>
                    <a:pt x="438150" y="128588"/>
                  </a:lnTo>
                  <a:lnTo>
                    <a:pt x="540543" y="200025"/>
                  </a:lnTo>
                  <a:lnTo>
                    <a:pt x="681037" y="309563"/>
                  </a:lnTo>
                  <a:lnTo>
                    <a:pt x="821531" y="423863"/>
                  </a:lnTo>
                  <a:lnTo>
                    <a:pt x="947737" y="533400"/>
                  </a:lnTo>
                  <a:lnTo>
                    <a:pt x="1073943" y="645319"/>
                  </a:lnTo>
                  <a:lnTo>
                    <a:pt x="1319212" y="828675"/>
                  </a:lnTo>
                  <a:lnTo>
                    <a:pt x="1488281" y="947738"/>
                  </a:lnTo>
                  <a:lnTo>
                    <a:pt x="1633537" y="1045369"/>
                  </a:lnTo>
                  <a:lnTo>
                    <a:pt x="1738312" y="1121569"/>
                  </a:lnTo>
                  <a:lnTo>
                    <a:pt x="1857375" y="1197769"/>
                  </a:lnTo>
                  <a:lnTo>
                    <a:pt x="1924050" y="1240632"/>
                  </a:lnTo>
                  <a:lnTo>
                    <a:pt x="2078831" y="1312069"/>
                  </a:lnTo>
                  <a:lnTo>
                    <a:pt x="2209800" y="1371600"/>
                  </a:lnTo>
                  <a:lnTo>
                    <a:pt x="2462212" y="1471613"/>
                  </a:lnTo>
                  <a:lnTo>
                    <a:pt x="2638425" y="1531144"/>
                  </a:lnTo>
                  <a:lnTo>
                    <a:pt x="2676525" y="1547813"/>
                  </a:lnTo>
                  <a:lnTo>
                    <a:pt x="2697956" y="1564482"/>
                  </a:lnTo>
                  <a:lnTo>
                    <a:pt x="2712243" y="1583532"/>
                  </a:lnTo>
                  <a:lnTo>
                    <a:pt x="2714625" y="1602582"/>
                  </a:lnTo>
                  <a:lnTo>
                    <a:pt x="2712243" y="1616869"/>
                  </a:lnTo>
                  <a:lnTo>
                    <a:pt x="2693193" y="1626394"/>
                  </a:lnTo>
                  <a:lnTo>
                    <a:pt x="2552700" y="1633538"/>
                  </a:lnTo>
                  <a:lnTo>
                    <a:pt x="2328862" y="1640682"/>
                  </a:lnTo>
                  <a:lnTo>
                    <a:pt x="2126456" y="1635919"/>
                  </a:lnTo>
                  <a:lnTo>
                    <a:pt x="2045493" y="1633538"/>
                  </a:lnTo>
                  <a:lnTo>
                    <a:pt x="1976437" y="1628775"/>
                  </a:lnTo>
                  <a:lnTo>
                    <a:pt x="1916906" y="1616869"/>
                  </a:lnTo>
                  <a:lnTo>
                    <a:pt x="1895475" y="1602582"/>
                  </a:lnTo>
                  <a:lnTo>
                    <a:pt x="1681162" y="1404938"/>
                  </a:lnTo>
                  <a:lnTo>
                    <a:pt x="1414462" y="1169194"/>
                  </a:lnTo>
                  <a:lnTo>
                    <a:pt x="1290637" y="1052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9F03DCC5-6016-47D4-8022-36A654C3E9BC}"/>
                </a:ext>
              </a:extLst>
            </p:cNvPr>
            <p:cNvSpPr/>
            <p:nvPr/>
          </p:nvSpPr>
          <p:spPr>
            <a:xfrm rot="16200000">
              <a:off x="5911058" y="4326732"/>
              <a:ext cx="1866900" cy="519113"/>
            </a:xfrm>
            <a:custGeom>
              <a:avLst/>
              <a:gdLst>
                <a:gd name="connsiteX0" fmla="*/ 533400 w 1866900"/>
                <a:gd name="connsiteY0" fmla="*/ 440531 h 519112"/>
                <a:gd name="connsiteX1" fmla="*/ 26194 w 1866900"/>
                <a:gd name="connsiteY1" fmla="*/ 440531 h 519112"/>
                <a:gd name="connsiteX2" fmla="*/ 0 w 1866900"/>
                <a:gd name="connsiteY2" fmla="*/ 171450 h 519112"/>
                <a:gd name="connsiteX3" fmla="*/ 790575 w 1866900"/>
                <a:gd name="connsiteY3" fmla="*/ 171450 h 519112"/>
                <a:gd name="connsiteX4" fmla="*/ 935831 w 1866900"/>
                <a:gd name="connsiteY4" fmla="*/ 171450 h 519112"/>
                <a:gd name="connsiteX5" fmla="*/ 1343025 w 1866900"/>
                <a:gd name="connsiteY5" fmla="*/ 173831 h 519112"/>
                <a:gd name="connsiteX6" fmla="*/ 1521619 w 1866900"/>
                <a:gd name="connsiteY6" fmla="*/ 176212 h 519112"/>
                <a:gd name="connsiteX7" fmla="*/ 1578769 w 1866900"/>
                <a:gd name="connsiteY7" fmla="*/ 169068 h 519112"/>
                <a:gd name="connsiteX8" fmla="*/ 1631156 w 1866900"/>
                <a:gd name="connsiteY8" fmla="*/ 157162 h 519112"/>
                <a:gd name="connsiteX9" fmla="*/ 1690688 w 1866900"/>
                <a:gd name="connsiteY9" fmla="*/ 133350 h 519112"/>
                <a:gd name="connsiteX10" fmla="*/ 1747838 w 1866900"/>
                <a:gd name="connsiteY10" fmla="*/ 92868 h 519112"/>
                <a:gd name="connsiteX11" fmla="*/ 1795463 w 1866900"/>
                <a:gd name="connsiteY11" fmla="*/ 42862 h 519112"/>
                <a:gd name="connsiteX12" fmla="*/ 1826419 w 1866900"/>
                <a:gd name="connsiteY12" fmla="*/ 9525 h 519112"/>
                <a:gd name="connsiteX13" fmla="*/ 1843088 w 1866900"/>
                <a:gd name="connsiteY13" fmla="*/ 0 h 519112"/>
                <a:gd name="connsiteX14" fmla="*/ 1852613 w 1866900"/>
                <a:gd name="connsiteY14" fmla="*/ 0 h 519112"/>
                <a:gd name="connsiteX15" fmla="*/ 1857375 w 1866900"/>
                <a:gd name="connsiteY15" fmla="*/ 4762 h 519112"/>
                <a:gd name="connsiteX16" fmla="*/ 1864519 w 1866900"/>
                <a:gd name="connsiteY16" fmla="*/ 19050 h 519112"/>
                <a:gd name="connsiteX17" fmla="*/ 1866900 w 1866900"/>
                <a:gd name="connsiteY17" fmla="*/ 57150 h 519112"/>
                <a:gd name="connsiteX18" fmla="*/ 1854994 w 1866900"/>
                <a:gd name="connsiteY18" fmla="*/ 119062 h 519112"/>
                <a:gd name="connsiteX19" fmla="*/ 1835944 w 1866900"/>
                <a:gd name="connsiteY19" fmla="*/ 190500 h 519112"/>
                <a:gd name="connsiteX20" fmla="*/ 1807369 w 1866900"/>
                <a:gd name="connsiteY20" fmla="*/ 273843 h 519112"/>
                <a:gd name="connsiteX21" fmla="*/ 1776413 w 1866900"/>
                <a:gd name="connsiteY21" fmla="*/ 350043 h 519112"/>
                <a:gd name="connsiteX22" fmla="*/ 1740694 w 1866900"/>
                <a:gd name="connsiteY22" fmla="*/ 409575 h 519112"/>
                <a:gd name="connsiteX23" fmla="*/ 1700213 w 1866900"/>
                <a:gd name="connsiteY23" fmla="*/ 461962 h 519112"/>
                <a:gd name="connsiteX24" fmla="*/ 1662113 w 1866900"/>
                <a:gd name="connsiteY24" fmla="*/ 497681 h 519112"/>
                <a:gd name="connsiteX25" fmla="*/ 1631156 w 1866900"/>
                <a:gd name="connsiteY25" fmla="*/ 516731 h 519112"/>
                <a:gd name="connsiteX26" fmla="*/ 1609725 w 1866900"/>
                <a:gd name="connsiteY26" fmla="*/ 519112 h 519112"/>
                <a:gd name="connsiteX27" fmla="*/ 1590675 w 1866900"/>
                <a:gd name="connsiteY27" fmla="*/ 516731 h 519112"/>
                <a:gd name="connsiteX28" fmla="*/ 1569244 w 1866900"/>
                <a:gd name="connsiteY28" fmla="*/ 504825 h 519112"/>
                <a:gd name="connsiteX29" fmla="*/ 1545431 w 1866900"/>
                <a:gd name="connsiteY29" fmla="*/ 483393 h 519112"/>
                <a:gd name="connsiteX30" fmla="*/ 1502569 w 1866900"/>
                <a:gd name="connsiteY30" fmla="*/ 466725 h 519112"/>
                <a:gd name="connsiteX31" fmla="*/ 1385888 w 1866900"/>
                <a:gd name="connsiteY31" fmla="*/ 450056 h 519112"/>
                <a:gd name="connsiteX32" fmla="*/ 1135856 w 1866900"/>
                <a:gd name="connsiteY32" fmla="*/ 440531 h 519112"/>
                <a:gd name="connsiteX33" fmla="*/ 978694 w 1866900"/>
                <a:gd name="connsiteY33" fmla="*/ 438150 h 519112"/>
                <a:gd name="connsiteX34" fmla="*/ 823913 w 1866900"/>
                <a:gd name="connsiteY34" fmla="*/ 435768 h 519112"/>
                <a:gd name="connsiteX35" fmla="*/ 533400 w 1866900"/>
                <a:gd name="connsiteY35" fmla="*/ 440531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66900" h="519112">
                  <a:moveTo>
                    <a:pt x="533400" y="440531"/>
                  </a:moveTo>
                  <a:lnTo>
                    <a:pt x="26194" y="440531"/>
                  </a:lnTo>
                  <a:lnTo>
                    <a:pt x="0" y="171450"/>
                  </a:lnTo>
                  <a:lnTo>
                    <a:pt x="790575" y="171450"/>
                  </a:lnTo>
                  <a:lnTo>
                    <a:pt x="935831" y="171450"/>
                  </a:lnTo>
                  <a:lnTo>
                    <a:pt x="1343025" y="173831"/>
                  </a:lnTo>
                  <a:lnTo>
                    <a:pt x="1521619" y="176212"/>
                  </a:lnTo>
                  <a:lnTo>
                    <a:pt x="1578769" y="169068"/>
                  </a:lnTo>
                  <a:lnTo>
                    <a:pt x="1631156" y="157162"/>
                  </a:lnTo>
                  <a:lnTo>
                    <a:pt x="1690688" y="133350"/>
                  </a:lnTo>
                  <a:lnTo>
                    <a:pt x="1747838" y="92868"/>
                  </a:lnTo>
                  <a:lnTo>
                    <a:pt x="1795463" y="42862"/>
                  </a:lnTo>
                  <a:lnTo>
                    <a:pt x="1826419" y="9525"/>
                  </a:lnTo>
                  <a:lnTo>
                    <a:pt x="1843088" y="0"/>
                  </a:lnTo>
                  <a:lnTo>
                    <a:pt x="1852613" y="0"/>
                  </a:lnTo>
                  <a:lnTo>
                    <a:pt x="1857375" y="4762"/>
                  </a:lnTo>
                  <a:lnTo>
                    <a:pt x="1864519" y="19050"/>
                  </a:lnTo>
                  <a:lnTo>
                    <a:pt x="1866900" y="57150"/>
                  </a:lnTo>
                  <a:lnTo>
                    <a:pt x="1854994" y="119062"/>
                  </a:lnTo>
                  <a:lnTo>
                    <a:pt x="1835944" y="190500"/>
                  </a:lnTo>
                  <a:lnTo>
                    <a:pt x="1807369" y="273843"/>
                  </a:lnTo>
                  <a:lnTo>
                    <a:pt x="1776413" y="350043"/>
                  </a:lnTo>
                  <a:lnTo>
                    <a:pt x="1740694" y="409575"/>
                  </a:lnTo>
                  <a:lnTo>
                    <a:pt x="1700213" y="461962"/>
                  </a:lnTo>
                  <a:lnTo>
                    <a:pt x="1662113" y="497681"/>
                  </a:lnTo>
                  <a:lnTo>
                    <a:pt x="1631156" y="516731"/>
                  </a:lnTo>
                  <a:lnTo>
                    <a:pt x="1609725" y="519112"/>
                  </a:lnTo>
                  <a:lnTo>
                    <a:pt x="1590675" y="516731"/>
                  </a:lnTo>
                  <a:lnTo>
                    <a:pt x="1569244" y="504825"/>
                  </a:lnTo>
                  <a:lnTo>
                    <a:pt x="1545431" y="483393"/>
                  </a:lnTo>
                  <a:lnTo>
                    <a:pt x="1502569" y="466725"/>
                  </a:lnTo>
                  <a:lnTo>
                    <a:pt x="1385888" y="450056"/>
                  </a:lnTo>
                  <a:lnTo>
                    <a:pt x="1135856" y="440531"/>
                  </a:lnTo>
                  <a:lnTo>
                    <a:pt x="978694" y="438150"/>
                  </a:lnTo>
                  <a:lnTo>
                    <a:pt x="823913" y="435768"/>
                  </a:lnTo>
                  <a:lnTo>
                    <a:pt x="533400" y="4405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72184237-7DD8-438A-9667-F242A2BCCD97}"/>
                </a:ext>
              </a:extLst>
            </p:cNvPr>
            <p:cNvSpPr/>
            <p:nvPr/>
          </p:nvSpPr>
          <p:spPr>
            <a:xfrm>
              <a:off x="5392738" y="5303838"/>
              <a:ext cx="3098800" cy="476250"/>
            </a:xfrm>
            <a:custGeom>
              <a:avLst/>
              <a:gdLst>
                <a:gd name="connsiteX0" fmla="*/ 2024559 w 3098657"/>
                <a:gd name="connsiteY0" fmla="*/ 301366 h 476518"/>
                <a:gd name="connsiteX1" fmla="*/ 1481071 w 3098657"/>
                <a:gd name="connsiteY1" fmla="*/ 321972 h 476518"/>
                <a:gd name="connsiteX2" fmla="*/ 1238948 w 3098657"/>
                <a:gd name="connsiteY2" fmla="*/ 337426 h 476518"/>
                <a:gd name="connsiteX3" fmla="*/ 1050916 w 3098657"/>
                <a:gd name="connsiteY3" fmla="*/ 365760 h 476518"/>
                <a:gd name="connsiteX4" fmla="*/ 705762 w 3098657"/>
                <a:gd name="connsiteY4" fmla="*/ 419851 h 476518"/>
                <a:gd name="connsiteX5" fmla="*/ 435306 w 3098657"/>
                <a:gd name="connsiteY5" fmla="*/ 473943 h 476518"/>
                <a:gd name="connsiteX6" fmla="*/ 401821 w 3098657"/>
                <a:gd name="connsiteY6" fmla="*/ 476518 h 476518"/>
                <a:gd name="connsiteX7" fmla="*/ 360609 w 3098657"/>
                <a:gd name="connsiteY7" fmla="*/ 468791 h 476518"/>
                <a:gd name="connsiteX8" fmla="*/ 283335 w 3098657"/>
                <a:gd name="connsiteY8" fmla="*/ 430154 h 476518"/>
                <a:gd name="connsiteX9" fmla="*/ 157122 w 3098657"/>
                <a:gd name="connsiteY9" fmla="*/ 350305 h 476518"/>
                <a:gd name="connsiteX10" fmla="*/ 92728 w 3098657"/>
                <a:gd name="connsiteY10" fmla="*/ 301366 h 476518"/>
                <a:gd name="connsiteX11" fmla="*/ 38637 w 3098657"/>
                <a:gd name="connsiteY11" fmla="*/ 262729 h 476518"/>
                <a:gd name="connsiteX12" fmla="*/ 23182 w 3098657"/>
                <a:gd name="connsiteY12" fmla="*/ 249850 h 476518"/>
                <a:gd name="connsiteX13" fmla="*/ 7727 w 3098657"/>
                <a:gd name="connsiteY13" fmla="*/ 229244 h 476518"/>
                <a:gd name="connsiteX14" fmla="*/ 0 w 3098657"/>
                <a:gd name="connsiteY14" fmla="*/ 195759 h 476518"/>
                <a:gd name="connsiteX15" fmla="*/ 2576 w 3098657"/>
                <a:gd name="connsiteY15" fmla="*/ 177728 h 476518"/>
                <a:gd name="connsiteX16" fmla="*/ 12879 w 3098657"/>
                <a:gd name="connsiteY16" fmla="*/ 170001 h 476518"/>
                <a:gd name="connsiteX17" fmla="*/ 30909 w 3098657"/>
                <a:gd name="connsiteY17" fmla="*/ 170001 h 476518"/>
                <a:gd name="connsiteX18" fmla="*/ 56667 w 3098657"/>
                <a:gd name="connsiteY18" fmla="*/ 175153 h 476518"/>
                <a:gd name="connsiteX19" fmla="*/ 164850 w 3098657"/>
                <a:gd name="connsiteY19" fmla="*/ 203486 h 476518"/>
                <a:gd name="connsiteX20" fmla="*/ 321972 w 3098657"/>
                <a:gd name="connsiteY20" fmla="*/ 247274 h 476518"/>
                <a:gd name="connsiteX21" fmla="*/ 383791 w 3098657"/>
                <a:gd name="connsiteY21" fmla="*/ 252426 h 476518"/>
                <a:gd name="connsiteX22" fmla="*/ 535761 w 3098657"/>
                <a:gd name="connsiteY22" fmla="*/ 249850 h 476518"/>
                <a:gd name="connsiteX23" fmla="*/ 808793 w 3098657"/>
                <a:gd name="connsiteY23" fmla="*/ 226668 h 476518"/>
                <a:gd name="connsiteX24" fmla="*/ 1398646 w 3098657"/>
                <a:gd name="connsiteY24" fmla="*/ 151971 h 476518"/>
                <a:gd name="connsiteX25" fmla="*/ 1602132 w 3098657"/>
                <a:gd name="connsiteY25" fmla="*/ 136516 h 476518"/>
                <a:gd name="connsiteX26" fmla="*/ 1877740 w 3098657"/>
                <a:gd name="connsiteY26" fmla="*/ 123637 h 476518"/>
                <a:gd name="connsiteX27" fmla="*/ 2161075 w 3098657"/>
                <a:gd name="connsiteY27" fmla="*/ 103031 h 476518"/>
                <a:gd name="connsiteX28" fmla="*/ 2305318 w 3098657"/>
                <a:gd name="connsiteY28" fmla="*/ 90152 h 476518"/>
                <a:gd name="connsiteX29" fmla="*/ 2377440 w 3098657"/>
                <a:gd name="connsiteY29" fmla="*/ 77273 h 476518"/>
                <a:gd name="connsiteX30" fmla="*/ 2508805 w 3098657"/>
                <a:gd name="connsiteY30" fmla="*/ 43788 h 476518"/>
                <a:gd name="connsiteX31" fmla="*/ 2645321 w 3098657"/>
                <a:gd name="connsiteY31" fmla="*/ 0 h 476518"/>
                <a:gd name="connsiteX32" fmla="*/ 2668503 w 3098657"/>
                <a:gd name="connsiteY32" fmla="*/ 2576 h 476518"/>
                <a:gd name="connsiteX33" fmla="*/ 2786988 w 3098657"/>
                <a:gd name="connsiteY33" fmla="*/ 46364 h 476518"/>
                <a:gd name="connsiteX34" fmla="*/ 2949262 w 3098657"/>
                <a:gd name="connsiteY34" fmla="*/ 115910 h 476518"/>
                <a:gd name="connsiteX35" fmla="*/ 3041990 w 3098657"/>
                <a:gd name="connsiteY35" fmla="*/ 157122 h 476518"/>
                <a:gd name="connsiteX36" fmla="*/ 3060020 w 3098657"/>
                <a:gd name="connsiteY36" fmla="*/ 170001 h 476518"/>
                <a:gd name="connsiteX37" fmla="*/ 3075475 w 3098657"/>
                <a:gd name="connsiteY37" fmla="*/ 198335 h 476518"/>
                <a:gd name="connsiteX38" fmla="*/ 3088354 w 3098657"/>
                <a:gd name="connsiteY38" fmla="*/ 226668 h 476518"/>
                <a:gd name="connsiteX39" fmla="*/ 3098657 w 3098657"/>
                <a:gd name="connsiteY39" fmla="*/ 252426 h 476518"/>
                <a:gd name="connsiteX40" fmla="*/ 3096081 w 3098657"/>
                <a:gd name="connsiteY40" fmla="*/ 278184 h 476518"/>
                <a:gd name="connsiteX41" fmla="*/ 3083202 w 3098657"/>
                <a:gd name="connsiteY41" fmla="*/ 303941 h 476518"/>
                <a:gd name="connsiteX42" fmla="*/ 3054869 w 3098657"/>
                <a:gd name="connsiteY42" fmla="*/ 324548 h 476518"/>
                <a:gd name="connsiteX43" fmla="*/ 3018808 w 3098657"/>
                <a:gd name="connsiteY43" fmla="*/ 334851 h 476518"/>
                <a:gd name="connsiteX44" fmla="*/ 2910626 w 3098657"/>
                <a:gd name="connsiteY44" fmla="*/ 329699 h 476518"/>
                <a:gd name="connsiteX45" fmla="*/ 2714867 w 3098657"/>
                <a:gd name="connsiteY45" fmla="*/ 311669 h 476518"/>
                <a:gd name="connsiteX46" fmla="*/ 2488198 w 3098657"/>
                <a:gd name="connsiteY46" fmla="*/ 303941 h 476518"/>
                <a:gd name="connsiteX47" fmla="*/ 2024559 w 3098657"/>
                <a:gd name="connsiteY47" fmla="*/ 301366 h 47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98657" h="476518">
                  <a:moveTo>
                    <a:pt x="2024559" y="301366"/>
                  </a:moveTo>
                  <a:lnTo>
                    <a:pt x="1481071" y="321972"/>
                  </a:lnTo>
                  <a:lnTo>
                    <a:pt x="1238948" y="337426"/>
                  </a:lnTo>
                  <a:lnTo>
                    <a:pt x="1050916" y="365760"/>
                  </a:lnTo>
                  <a:lnTo>
                    <a:pt x="705762" y="419851"/>
                  </a:lnTo>
                  <a:lnTo>
                    <a:pt x="435306" y="473943"/>
                  </a:lnTo>
                  <a:lnTo>
                    <a:pt x="401821" y="476518"/>
                  </a:lnTo>
                  <a:lnTo>
                    <a:pt x="360609" y="468791"/>
                  </a:lnTo>
                  <a:lnTo>
                    <a:pt x="283335" y="430154"/>
                  </a:lnTo>
                  <a:lnTo>
                    <a:pt x="157122" y="350305"/>
                  </a:lnTo>
                  <a:lnTo>
                    <a:pt x="92728" y="301366"/>
                  </a:lnTo>
                  <a:lnTo>
                    <a:pt x="38637" y="262729"/>
                  </a:lnTo>
                  <a:lnTo>
                    <a:pt x="23182" y="249850"/>
                  </a:lnTo>
                  <a:lnTo>
                    <a:pt x="7727" y="229244"/>
                  </a:lnTo>
                  <a:lnTo>
                    <a:pt x="0" y="195759"/>
                  </a:lnTo>
                  <a:lnTo>
                    <a:pt x="2576" y="177728"/>
                  </a:lnTo>
                  <a:lnTo>
                    <a:pt x="12879" y="170001"/>
                  </a:lnTo>
                  <a:lnTo>
                    <a:pt x="30909" y="170001"/>
                  </a:lnTo>
                  <a:lnTo>
                    <a:pt x="56667" y="175153"/>
                  </a:lnTo>
                  <a:lnTo>
                    <a:pt x="164850" y="203486"/>
                  </a:lnTo>
                  <a:lnTo>
                    <a:pt x="321972" y="247274"/>
                  </a:lnTo>
                  <a:lnTo>
                    <a:pt x="383791" y="252426"/>
                  </a:lnTo>
                  <a:lnTo>
                    <a:pt x="535761" y="249850"/>
                  </a:lnTo>
                  <a:lnTo>
                    <a:pt x="808793" y="226668"/>
                  </a:lnTo>
                  <a:lnTo>
                    <a:pt x="1398646" y="151971"/>
                  </a:lnTo>
                  <a:lnTo>
                    <a:pt x="1602132" y="136516"/>
                  </a:lnTo>
                  <a:lnTo>
                    <a:pt x="1877740" y="123637"/>
                  </a:lnTo>
                  <a:lnTo>
                    <a:pt x="2161075" y="103031"/>
                  </a:lnTo>
                  <a:lnTo>
                    <a:pt x="2305318" y="90152"/>
                  </a:lnTo>
                  <a:lnTo>
                    <a:pt x="2377440" y="77273"/>
                  </a:lnTo>
                  <a:lnTo>
                    <a:pt x="2508805" y="43788"/>
                  </a:lnTo>
                  <a:lnTo>
                    <a:pt x="2645321" y="0"/>
                  </a:lnTo>
                  <a:lnTo>
                    <a:pt x="2668503" y="2576"/>
                  </a:lnTo>
                  <a:lnTo>
                    <a:pt x="2786988" y="46364"/>
                  </a:lnTo>
                  <a:lnTo>
                    <a:pt x="2949262" y="115910"/>
                  </a:lnTo>
                  <a:lnTo>
                    <a:pt x="3041990" y="157122"/>
                  </a:lnTo>
                  <a:lnTo>
                    <a:pt x="3060020" y="170001"/>
                  </a:lnTo>
                  <a:lnTo>
                    <a:pt x="3075475" y="198335"/>
                  </a:lnTo>
                  <a:lnTo>
                    <a:pt x="3088354" y="226668"/>
                  </a:lnTo>
                  <a:lnTo>
                    <a:pt x="3098657" y="252426"/>
                  </a:lnTo>
                  <a:lnTo>
                    <a:pt x="3096081" y="278184"/>
                  </a:lnTo>
                  <a:lnTo>
                    <a:pt x="3083202" y="303941"/>
                  </a:lnTo>
                  <a:lnTo>
                    <a:pt x="3054869" y="324548"/>
                  </a:lnTo>
                  <a:lnTo>
                    <a:pt x="3018808" y="334851"/>
                  </a:lnTo>
                  <a:lnTo>
                    <a:pt x="2910626" y="329699"/>
                  </a:lnTo>
                  <a:lnTo>
                    <a:pt x="2714867" y="311669"/>
                  </a:lnTo>
                  <a:lnTo>
                    <a:pt x="2488198" y="303941"/>
                  </a:lnTo>
                  <a:lnTo>
                    <a:pt x="2024559" y="30136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89AE5399-6FFD-4BCD-BDFE-CDD1EA14E89E}"/>
              </a:ext>
            </a:extLst>
          </p:cNvPr>
          <p:cNvGrpSpPr/>
          <p:nvPr/>
        </p:nvGrpSpPr>
        <p:grpSpPr>
          <a:xfrm>
            <a:off x="3700464" y="1579563"/>
            <a:ext cx="4914901" cy="4445001"/>
            <a:chOff x="3700464" y="1579563"/>
            <a:chExt cx="4914901" cy="4445001"/>
          </a:xfrm>
          <a:solidFill>
            <a:schemeClr val="tx1"/>
          </a:solidFill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BA701DCB-7D53-4786-822D-2985DDE1D17D}"/>
                </a:ext>
              </a:extLst>
            </p:cNvPr>
            <p:cNvSpPr/>
            <p:nvPr/>
          </p:nvSpPr>
          <p:spPr>
            <a:xfrm>
              <a:off x="4171952" y="1579563"/>
              <a:ext cx="898525" cy="1219200"/>
            </a:xfrm>
            <a:custGeom>
              <a:avLst/>
              <a:gdLst>
                <a:gd name="connsiteX0" fmla="*/ 390525 w 897731"/>
                <a:gd name="connsiteY0" fmla="*/ 895350 h 1219200"/>
                <a:gd name="connsiteX1" fmla="*/ 100013 w 897731"/>
                <a:gd name="connsiteY1" fmla="*/ 1219200 h 1219200"/>
                <a:gd name="connsiteX2" fmla="*/ 0 w 897731"/>
                <a:gd name="connsiteY2" fmla="*/ 1138237 h 1219200"/>
                <a:gd name="connsiteX3" fmla="*/ 57150 w 897731"/>
                <a:gd name="connsiteY3" fmla="*/ 1047750 h 1219200"/>
                <a:gd name="connsiteX4" fmla="*/ 152400 w 897731"/>
                <a:gd name="connsiteY4" fmla="*/ 916781 h 1219200"/>
                <a:gd name="connsiteX5" fmla="*/ 233363 w 897731"/>
                <a:gd name="connsiteY5" fmla="*/ 800100 h 1219200"/>
                <a:gd name="connsiteX6" fmla="*/ 314325 w 897731"/>
                <a:gd name="connsiteY6" fmla="*/ 676275 h 1219200"/>
                <a:gd name="connsiteX7" fmla="*/ 371475 w 897731"/>
                <a:gd name="connsiteY7" fmla="*/ 578644 h 1219200"/>
                <a:gd name="connsiteX8" fmla="*/ 433388 w 897731"/>
                <a:gd name="connsiteY8" fmla="*/ 469106 h 1219200"/>
                <a:gd name="connsiteX9" fmla="*/ 466725 w 897731"/>
                <a:gd name="connsiteY9" fmla="*/ 395287 h 1219200"/>
                <a:gd name="connsiteX10" fmla="*/ 504825 w 897731"/>
                <a:gd name="connsiteY10" fmla="*/ 302419 h 1219200"/>
                <a:gd name="connsiteX11" fmla="*/ 531019 w 897731"/>
                <a:gd name="connsiteY11" fmla="*/ 230981 h 1219200"/>
                <a:gd name="connsiteX12" fmla="*/ 533400 w 897731"/>
                <a:gd name="connsiteY12" fmla="*/ 204787 h 1219200"/>
                <a:gd name="connsiteX13" fmla="*/ 528638 w 897731"/>
                <a:gd name="connsiteY13" fmla="*/ 176212 h 1219200"/>
                <a:gd name="connsiteX14" fmla="*/ 516731 w 897731"/>
                <a:gd name="connsiteY14" fmla="*/ 140494 h 1219200"/>
                <a:gd name="connsiteX15" fmla="*/ 502444 w 897731"/>
                <a:gd name="connsiteY15" fmla="*/ 111919 h 1219200"/>
                <a:gd name="connsiteX16" fmla="*/ 485775 w 897731"/>
                <a:gd name="connsiteY16" fmla="*/ 88106 h 1219200"/>
                <a:gd name="connsiteX17" fmla="*/ 471488 w 897731"/>
                <a:gd name="connsiteY17" fmla="*/ 73819 h 1219200"/>
                <a:gd name="connsiteX18" fmla="*/ 461963 w 897731"/>
                <a:gd name="connsiteY18" fmla="*/ 59531 h 1219200"/>
                <a:gd name="connsiteX19" fmla="*/ 457200 w 897731"/>
                <a:gd name="connsiteY19" fmla="*/ 42862 h 1219200"/>
                <a:gd name="connsiteX20" fmla="*/ 457200 w 897731"/>
                <a:gd name="connsiteY20" fmla="*/ 23812 h 1219200"/>
                <a:gd name="connsiteX21" fmla="*/ 466725 w 897731"/>
                <a:gd name="connsiteY21" fmla="*/ 7144 h 1219200"/>
                <a:gd name="connsiteX22" fmla="*/ 485775 w 897731"/>
                <a:gd name="connsiteY22" fmla="*/ 0 h 1219200"/>
                <a:gd name="connsiteX23" fmla="*/ 509588 w 897731"/>
                <a:gd name="connsiteY23" fmla="*/ 4762 h 1219200"/>
                <a:gd name="connsiteX24" fmla="*/ 552450 w 897731"/>
                <a:gd name="connsiteY24" fmla="*/ 26194 h 1219200"/>
                <a:gd name="connsiteX25" fmla="*/ 621506 w 897731"/>
                <a:gd name="connsiteY25" fmla="*/ 66675 h 1219200"/>
                <a:gd name="connsiteX26" fmla="*/ 685800 w 897731"/>
                <a:gd name="connsiteY26" fmla="*/ 109537 h 1219200"/>
                <a:gd name="connsiteX27" fmla="*/ 742950 w 897731"/>
                <a:gd name="connsiteY27" fmla="*/ 152400 h 1219200"/>
                <a:gd name="connsiteX28" fmla="*/ 781050 w 897731"/>
                <a:gd name="connsiteY28" fmla="*/ 185737 h 1219200"/>
                <a:gd name="connsiteX29" fmla="*/ 814388 w 897731"/>
                <a:gd name="connsiteY29" fmla="*/ 219075 h 1219200"/>
                <a:gd name="connsiteX30" fmla="*/ 862013 w 897731"/>
                <a:gd name="connsiteY30" fmla="*/ 271462 h 1219200"/>
                <a:gd name="connsiteX31" fmla="*/ 881063 w 897731"/>
                <a:gd name="connsiteY31" fmla="*/ 302419 h 1219200"/>
                <a:gd name="connsiteX32" fmla="*/ 890588 w 897731"/>
                <a:gd name="connsiteY32" fmla="*/ 321469 h 1219200"/>
                <a:gd name="connsiteX33" fmla="*/ 897731 w 897731"/>
                <a:gd name="connsiteY33" fmla="*/ 342900 h 1219200"/>
                <a:gd name="connsiteX34" fmla="*/ 897731 w 897731"/>
                <a:gd name="connsiteY34" fmla="*/ 359569 h 1219200"/>
                <a:gd name="connsiteX35" fmla="*/ 890588 w 897731"/>
                <a:gd name="connsiteY35" fmla="*/ 383381 h 1219200"/>
                <a:gd name="connsiteX36" fmla="*/ 873919 w 897731"/>
                <a:gd name="connsiteY36" fmla="*/ 400050 h 1219200"/>
                <a:gd name="connsiteX37" fmla="*/ 840581 w 897731"/>
                <a:gd name="connsiteY37" fmla="*/ 421481 h 1219200"/>
                <a:gd name="connsiteX38" fmla="*/ 814388 w 897731"/>
                <a:gd name="connsiteY38" fmla="*/ 435769 h 1219200"/>
                <a:gd name="connsiteX39" fmla="*/ 778669 w 897731"/>
                <a:gd name="connsiteY39" fmla="*/ 457200 h 1219200"/>
                <a:gd name="connsiteX40" fmla="*/ 704850 w 897731"/>
                <a:gd name="connsiteY40" fmla="*/ 531019 h 1219200"/>
                <a:gd name="connsiteX41" fmla="*/ 616744 w 897731"/>
                <a:gd name="connsiteY41" fmla="*/ 631031 h 1219200"/>
                <a:gd name="connsiteX42" fmla="*/ 514350 w 897731"/>
                <a:gd name="connsiteY42" fmla="*/ 752475 h 1219200"/>
                <a:gd name="connsiteX43" fmla="*/ 390525 w 897731"/>
                <a:gd name="connsiteY43" fmla="*/ 89535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7731" h="1219200">
                  <a:moveTo>
                    <a:pt x="390525" y="895350"/>
                  </a:moveTo>
                  <a:lnTo>
                    <a:pt x="100013" y="1219200"/>
                  </a:lnTo>
                  <a:lnTo>
                    <a:pt x="0" y="1138237"/>
                  </a:lnTo>
                  <a:lnTo>
                    <a:pt x="57150" y="1047750"/>
                  </a:lnTo>
                  <a:lnTo>
                    <a:pt x="152400" y="916781"/>
                  </a:lnTo>
                  <a:lnTo>
                    <a:pt x="233363" y="800100"/>
                  </a:lnTo>
                  <a:lnTo>
                    <a:pt x="314325" y="676275"/>
                  </a:lnTo>
                  <a:lnTo>
                    <a:pt x="371475" y="578644"/>
                  </a:lnTo>
                  <a:lnTo>
                    <a:pt x="433388" y="469106"/>
                  </a:lnTo>
                  <a:lnTo>
                    <a:pt x="466725" y="395287"/>
                  </a:lnTo>
                  <a:lnTo>
                    <a:pt x="504825" y="302419"/>
                  </a:lnTo>
                  <a:lnTo>
                    <a:pt x="531019" y="230981"/>
                  </a:lnTo>
                  <a:lnTo>
                    <a:pt x="533400" y="204787"/>
                  </a:lnTo>
                  <a:lnTo>
                    <a:pt x="528638" y="176212"/>
                  </a:lnTo>
                  <a:lnTo>
                    <a:pt x="516731" y="140494"/>
                  </a:lnTo>
                  <a:lnTo>
                    <a:pt x="502444" y="111919"/>
                  </a:lnTo>
                  <a:lnTo>
                    <a:pt x="485775" y="88106"/>
                  </a:lnTo>
                  <a:lnTo>
                    <a:pt x="471488" y="73819"/>
                  </a:lnTo>
                  <a:lnTo>
                    <a:pt x="461963" y="59531"/>
                  </a:lnTo>
                  <a:lnTo>
                    <a:pt x="457200" y="42862"/>
                  </a:lnTo>
                  <a:lnTo>
                    <a:pt x="457200" y="23812"/>
                  </a:lnTo>
                  <a:lnTo>
                    <a:pt x="466725" y="7144"/>
                  </a:lnTo>
                  <a:lnTo>
                    <a:pt x="485775" y="0"/>
                  </a:lnTo>
                  <a:lnTo>
                    <a:pt x="509588" y="4762"/>
                  </a:lnTo>
                  <a:lnTo>
                    <a:pt x="552450" y="26194"/>
                  </a:lnTo>
                  <a:lnTo>
                    <a:pt x="621506" y="66675"/>
                  </a:lnTo>
                  <a:lnTo>
                    <a:pt x="685800" y="109537"/>
                  </a:lnTo>
                  <a:lnTo>
                    <a:pt x="742950" y="152400"/>
                  </a:lnTo>
                  <a:lnTo>
                    <a:pt x="781050" y="185737"/>
                  </a:lnTo>
                  <a:lnTo>
                    <a:pt x="814388" y="219075"/>
                  </a:lnTo>
                  <a:lnTo>
                    <a:pt x="862013" y="271462"/>
                  </a:lnTo>
                  <a:lnTo>
                    <a:pt x="881063" y="302419"/>
                  </a:lnTo>
                  <a:lnTo>
                    <a:pt x="890588" y="321469"/>
                  </a:lnTo>
                  <a:lnTo>
                    <a:pt x="897731" y="342900"/>
                  </a:lnTo>
                  <a:lnTo>
                    <a:pt x="897731" y="359569"/>
                  </a:lnTo>
                  <a:lnTo>
                    <a:pt x="890588" y="383381"/>
                  </a:lnTo>
                  <a:lnTo>
                    <a:pt x="873919" y="400050"/>
                  </a:lnTo>
                  <a:lnTo>
                    <a:pt x="840581" y="421481"/>
                  </a:lnTo>
                  <a:lnTo>
                    <a:pt x="814388" y="435769"/>
                  </a:lnTo>
                  <a:lnTo>
                    <a:pt x="778669" y="457200"/>
                  </a:lnTo>
                  <a:lnTo>
                    <a:pt x="704850" y="531019"/>
                  </a:lnTo>
                  <a:lnTo>
                    <a:pt x="616744" y="631031"/>
                  </a:lnTo>
                  <a:lnTo>
                    <a:pt x="514350" y="752475"/>
                  </a:lnTo>
                  <a:lnTo>
                    <a:pt x="390525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1">
              <a:extLst>
                <a:ext uri="{FF2B5EF4-FFF2-40B4-BE49-F238E27FC236}">
                  <a16:creationId xmlns:a16="http://schemas.microsoft.com/office/drawing/2014/main" id="{27AB0724-91F0-4E87-A608-2A65A76312B6}"/>
                </a:ext>
              </a:extLst>
            </p:cNvPr>
            <p:cNvSpPr/>
            <p:nvPr/>
          </p:nvSpPr>
          <p:spPr>
            <a:xfrm>
              <a:off x="3700464" y="4362451"/>
              <a:ext cx="831850" cy="1343025"/>
            </a:xfrm>
            <a:custGeom>
              <a:avLst/>
              <a:gdLst>
                <a:gd name="connsiteX0" fmla="*/ 547687 w 831056"/>
                <a:gd name="connsiteY0" fmla="*/ 709613 h 1343025"/>
                <a:gd name="connsiteX1" fmla="*/ 388143 w 831056"/>
                <a:gd name="connsiteY1" fmla="*/ 928688 h 1343025"/>
                <a:gd name="connsiteX2" fmla="*/ 257175 w 831056"/>
                <a:gd name="connsiteY2" fmla="*/ 1097756 h 1343025"/>
                <a:gd name="connsiteX3" fmla="*/ 130968 w 831056"/>
                <a:gd name="connsiteY3" fmla="*/ 1247775 h 1343025"/>
                <a:gd name="connsiteX4" fmla="*/ 66675 w 831056"/>
                <a:gd name="connsiteY4" fmla="*/ 1323975 h 1343025"/>
                <a:gd name="connsiteX5" fmla="*/ 35718 w 831056"/>
                <a:gd name="connsiteY5" fmla="*/ 1340644 h 1343025"/>
                <a:gd name="connsiteX6" fmla="*/ 14287 w 831056"/>
                <a:gd name="connsiteY6" fmla="*/ 1343025 h 1343025"/>
                <a:gd name="connsiteX7" fmla="*/ 0 w 831056"/>
                <a:gd name="connsiteY7" fmla="*/ 1333500 h 1343025"/>
                <a:gd name="connsiteX8" fmla="*/ 2381 w 831056"/>
                <a:gd name="connsiteY8" fmla="*/ 1314450 h 1343025"/>
                <a:gd name="connsiteX9" fmla="*/ 11906 w 831056"/>
                <a:gd name="connsiteY9" fmla="*/ 1293019 h 1343025"/>
                <a:gd name="connsiteX10" fmla="*/ 64293 w 831056"/>
                <a:gd name="connsiteY10" fmla="*/ 1197769 h 1343025"/>
                <a:gd name="connsiteX11" fmla="*/ 128587 w 831056"/>
                <a:gd name="connsiteY11" fmla="*/ 1092994 h 1343025"/>
                <a:gd name="connsiteX12" fmla="*/ 197643 w 831056"/>
                <a:gd name="connsiteY12" fmla="*/ 964406 h 1343025"/>
                <a:gd name="connsiteX13" fmla="*/ 271462 w 831056"/>
                <a:gd name="connsiteY13" fmla="*/ 816769 h 1343025"/>
                <a:gd name="connsiteX14" fmla="*/ 342900 w 831056"/>
                <a:gd name="connsiteY14" fmla="*/ 671513 h 1343025"/>
                <a:gd name="connsiteX15" fmla="*/ 390525 w 831056"/>
                <a:gd name="connsiteY15" fmla="*/ 552450 h 1343025"/>
                <a:gd name="connsiteX16" fmla="*/ 442912 w 831056"/>
                <a:gd name="connsiteY16" fmla="*/ 414338 h 1343025"/>
                <a:gd name="connsiteX17" fmla="*/ 488156 w 831056"/>
                <a:gd name="connsiteY17" fmla="*/ 273844 h 1343025"/>
                <a:gd name="connsiteX18" fmla="*/ 490537 w 831056"/>
                <a:gd name="connsiteY18" fmla="*/ 245269 h 1343025"/>
                <a:gd name="connsiteX19" fmla="*/ 488156 w 831056"/>
                <a:gd name="connsiteY19" fmla="*/ 188119 h 1343025"/>
                <a:gd name="connsiteX20" fmla="*/ 476250 w 831056"/>
                <a:gd name="connsiteY20" fmla="*/ 154781 h 1343025"/>
                <a:gd name="connsiteX21" fmla="*/ 454818 w 831056"/>
                <a:gd name="connsiteY21" fmla="*/ 114300 h 1343025"/>
                <a:gd name="connsiteX22" fmla="*/ 409575 w 831056"/>
                <a:gd name="connsiteY22" fmla="*/ 61913 h 1343025"/>
                <a:gd name="connsiteX23" fmla="*/ 392906 w 831056"/>
                <a:gd name="connsiteY23" fmla="*/ 35719 h 1343025"/>
                <a:gd name="connsiteX24" fmla="*/ 388143 w 831056"/>
                <a:gd name="connsiteY24" fmla="*/ 21431 h 1343025"/>
                <a:gd name="connsiteX25" fmla="*/ 392906 w 831056"/>
                <a:gd name="connsiteY25" fmla="*/ 7144 h 1343025"/>
                <a:gd name="connsiteX26" fmla="*/ 416718 w 831056"/>
                <a:gd name="connsiteY26" fmla="*/ 0 h 1343025"/>
                <a:gd name="connsiteX27" fmla="*/ 454818 w 831056"/>
                <a:gd name="connsiteY27" fmla="*/ 7144 h 1343025"/>
                <a:gd name="connsiteX28" fmla="*/ 511968 w 831056"/>
                <a:gd name="connsiteY28" fmla="*/ 21431 h 1343025"/>
                <a:gd name="connsiteX29" fmla="*/ 561975 w 831056"/>
                <a:gd name="connsiteY29" fmla="*/ 40481 h 1343025"/>
                <a:gd name="connsiteX30" fmla="*/ 616743 w 831056"/>
                <a:gd name="connsiteY30" fmla="*/ 69056 h 1343025"/>
                <a:gd name="connsiteX31" fmla="*/ 692943 w 831056"/>
                <a:gd name="connsiteY31" fmla="*/ 128588 h 1343025"/>
                <a:gd name="connsiteX32" fmla="*/ 764381 w 831056"/>
                <a:gd name="connsiteY32" fmla="*/ 185738 h 1343025"/>
                <a:gd name="connsiteX33" fmla="*/ 800100 w 831056"/>
                <a:gd name="connsiteY33" fmla="*/ 221456 h 1343025"/>
                <a:gd name="connsiteX34" fmla="*/ 816768 w 831056"/>
                <a:gd name="connsiteY34" fmla="*/ 245269 h 1343025"/>
                <a:gd name="connsiteX35" fmla="*/ 826293 w 831056"/>
                <a:gd name="connsiteY35" fmla="*/ 273844 h 1343025"/>
                <a:gd name="connsiteX36" fmla="*/ 831056 w 831056"/>
                <a:gd name="connsiteY36" fmla="*/ 297656 h 1343025"/>
                <a:gd name="connsiteX37" fmla="*/ 823912 w 831056"/>
                <a:gd name="connsiteY37" fmla="*/ 319088 h 1343025"/>
                <a:gd name="connsiteX38" fmla="*/ 802481 w 831056"/>
                <a:gd name="connsiteY38" fmla="*/ 338138 h 1343025"/>
                <a:gd name="connsiteX39" fmla="*/ 773906 w 831056"/>
                <a:gd name="connsiteY39" fmla="*/ 366713 h 1343025"/>
                <a:gd name="connsiteX40" fmla="*/ 711993 w 831056"/>
                <a:gd name="connsiteY40" fmla="*/ 452438 h 1343025"/>
                <a:gd name="connsiteX41" fmla="*/ 654843 w 831056"/>
                <a:gd name="connsiteY41" fmla="*/ 545306 h 1343025"/>
                <a:gd name="connsiteX42" fmla="*/ 547687 w 831056"/>
                <a:gd name="connsiteY42" fmla="*/ 709613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1343025">
                  <a:moveTo>
                    <a:pt x="547687" y="709613"/>
                  </a:moveTo>
                  <a:lnTo>
                    <a:pt x="388143" y="928688"/>
                  </a:lnTo>
                  <a:lnTo>
                    <a:pt x="257175" y="1097756"/>
                  </a:lnTo>
                  <a:lnTo>
                    <a:pt x="130968" y="1247775"/>
                  </a:lnTo>
                  <a:lnTo>
                    <a:pt x="66675" y="1323975"/>
                  </a:lnTo>
                  <a:lnTo>
                    <a:pt x="35718" y="1340644"/>
                  </a:lnTo>
                  <a:lnTo>
                    <a:pt x="14287" y="1343025"/>
                  </a:lnTo>
                  <a:lnTo>
                    <a:pt x="0" y="1333500"/>
                  </a:lnTo>
                  <a:lnTo>
                    <a:pt x="2381" y="1314450"/>
                  </a:lnTo>
                  <a:lnTo>
                    <a:pt x="11906" y="1293019"/>
                  </a:lnTo>
                  <a:lnTo>
                    <a:pt x="64293" y="1197769"/>
                  </a:lnTo>
                  <a:lnTo>
                    <a:pt x="128587" y="1092994"/>
                  </a:lnTo>
                  <a:lnTo>
                    <a:pt x="197643" y="964406"/>
                  </a:lnTo>
                  <a:lnTo>
                    <a:pt x="271462" y="816769"/>
                  </a:lnTo>
                  <a:lnTo>
                    <a:pt x="342900" y="671513"/>
                  </a:lnTo>
                  <a:lnTo>
                    <a:pt x="390525" y="552450"/>
                  </a:lnTo>
                  <a:lnTo>
                    <a:pt x="442912" y="414338"/>
                  </a:lnTo>
                  <a:lnTo>
                    <a:pt x="488156" y="273844"/>
                  </a:lnTo>
                  <a:lnTo>
                    <a:pt x="490537" y="245269"/>
                  </a:lnTo>
                  <a:cubicBezTo>
                    <a:pt x="489743" y="226219"/>
                    <a:pt x="488950" y="207169"/>
                    <a:pt x="488156" y="188119"/>
                  </a:cubicBezTo>
                  <a:lnTo>
                    <a:pt x="476250" y="154781"/>
                  </a:lnTo>
                  <a:lnTo>
                    <a:pt x="454818" y="114300"/>
                  </a:lnTo>
                  <a:lnTo>
                    <a:pt x="409575" y="61913"/>
                  </a:lnTo>
                  <a:lnTo>
                    <a:pt x="392906" y="35719"/>
                  </a:lnTo>
                  <a:lnTo>
                    <a:pt x="388143" y="21431"/>
                  </a:lnTo>
                  <a:lnTo>
                    <a:pt x="392906" y="7144"/>
                  </a:lnTo>
                  <a:lnTo>
                    <a:pt x="416718" y="0"/>
                  </a:lnTo>
                  <a:lnTo>
                    <a:pt x="454818" y="7144"/>
                  </a:lnTo>
                  <a:lnTo>
                    <a:pt x="511968" y="21431"/>
                  </a:lnTo>
                  <a:lnTo>
                    <a:pt x="561975" y="40481"/>
                  </a:lnTo>
                  <a:lnTo>
                    <a:pt x="616743" y="69056"/>
                  </a:lnTo>
                  <a:lnTo>
                    <a:pt x="692943" y="128588"/>
                  </a:lnTo>
                  <a:lnTo>
                    <a:pt x="764381" y="185738"/>
                  </a:lnTo>
                  <a:lnTo>
                    <a:pt x="800100" y="221456"/>
                  </a:lnTo>
                  <a:lnTo>
                    <a:pt x="816768" y="245269"/>
                  </a:lnTo>
                  <a:lnTo>
                    <a:pt x="826293" y="273844"/>
                  </a:lnTo>
                  <a:lnTo>
                    <a:pt x="831056" y="297656"/>
                  </a:lnTo>
                  <a:lnTo>
                    <a:pt x="823912" y="319088"/>
                  </a:lnTo>
                  <a:lnTo>
                    <a:pt x="802481" y="338138"/>
                  </a:lnTo>
                  <a:lnTo>
                    <a:pt x="773906" y="366713"/>
                  </a:lnTo>
                  <a:lnTo>
                    <a:pt x="711993" y="452438"/>
                  </a:lnTo>
                  <a:lnTo>
                    <a:pt x="654843" y="545306"/>
                  </a:lnTo>
                  <a:lnTo>
                    <a:pt x="547687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38B18713-25C6-44FC-91C9-685D0D35A589}"/>
                </a:ext>
              </a:extLst>
            </p:cNvPr>
            <p:cNvSpPr/>
            <p:nvPr/>
          </p:nvSpPr>
          <p:spPr>
            <a:xfrm>
              <a:off x="5203827" y="4229101"/>
              <a:ext cx="506413" cy="944563"/>
            </a:xfrm>
            <a:custGeom>
              <a:avLst/>
              <a:gdLst>
                <a:gd name="connsiteX0" fmla="*/ 245269 w 507207"/>
                <a:gd name="connsiteY0" fmla="*/ 626269 h 945356"/>
                <a:gd name="connsiteX1" fmla="*/ 126207 w 507207"/>
                <a:gd name="connsiteY1" fmla="*/ 345281 h 945356"/>
                <a:gd name="connsiteX2" fmla="*/ 45244 w 507207"/>
                <a:gd name="connsiteY2" fmla="*/ 147638 h 945356"/>
                <a:gd name="connsiteX3" fmla="*/ 11907 w 507207"/>
                <a:gd name="connsiteY3" fmla="*/ 64294 h 945356"/>
                <a:gd name="connsiteX4" fmla="*/ 0 w 507207"/>
                <a:gd name="connsiteY4" fmla="*/ 23813 h 945356"/>
                <a:gd name="connsiteX5" fmla="*/ 2382 w 507207"/>
                <a:gd name="connsiteY5" fmla="*/ 9525 h 945356"/>
                <a:gd name="connsiteX6" fmla="*/ 11907 w 507207"/>
                <a:gd name="connsiteY6" fmla="*/ 0 h 945356"/>
                <a:gd name="connsiteX7" fmla="*/ 35719 w 507207"/>
                <a:gd name="connsiteY7" fmla="*/ 2381 h 945356"/>
                <a:gd name="connsiteX8" fmla="*/ 76200 w 507207"/>
                <a:gd name="connsiteY8" fmla="*/ 40481 h 945356"/>
                <a:gd name="connsiteX9" fmla="*/ 223838 w 507207"/>
                <a:gd name="connsiteY9" fmla="*/ 185738 h 945356"/>
                <a:gd name="connsiteX10" fmla="*/ 381000 w 507207"/>
                <a:gd name="connsiteY10" fmla="*/ 342900 h 945356"/>
                <a:gd name="connsiteX11" fmla="*/ 445294 w 507207"/>
                <a:gd name="connsiteY11" fmla="*/ 409575 h 945356"/>
                <a:gd name="connsiteX12" fmla="*/ 466725 w 507207"/>
                <a:gd name="connsiteY12" fmla="*/ 471488 h 945356"/>
                <a:gd name="connsiteX13" fmla="*/ 485775 w 507207"/>
                <a:gd name="connsiteY13" fmla="*/ 554831 h 945356"/>
                <a:gd name="connsiteX14" fmla="*/ 497682 w 507207"/>
                <a:gd name="connsiteY14" fmla="*/ 614363 h 945356"/>
                <a:gd name="connsiteX15" fmla="*/ 504825 w 507207"/>
                <a:gd name="connsiteY15" fmla="*/ 669131 h 945356"/>
                <a:gd name="connsiteX16" fmla="*/ 507207 w 507207"/>
                <a:gd name="connsiteY16" fmla="*/ 738188 h 945356"/>
                <a:gd name="connsiteX17" fmla="*/ 504825 w 507207"/>
                <a:gd name="connsiteY17" fmla="*/ 821531 h 945356"/>
                <a:gd name="connsiteX18" fmla="*/ 500063 w 507207"/>
                <a:gd name="connsiteY18" fmla="*/ 864394 h 945356"/>
                <a:gd name="connsiteX19" fmla="*/ 492919 w 507207"/>
                <a:gd name="connsiteY19" fmla="*/ 902494 h 945356"/>
                <a:gd name="connsiteX20" fmla="*/ 481013 w 507207"/>
                <a:gd name="connsiteY20" fmla="*/ 928688 h 945356"/>
                <a:gd name="connsiteX21" fmla="*/ 466725 w 507207"/>
                <a:gd name="connsiteY21" fmla="*/ 945356 h 945356"/>
                <a:gd name="connsiteX22" fmla="*/ 445294 w 507207"/>
                <a:gd name="connsiteY22" fmla="*/ 945356 h 945356"/>
                <a:gd name="connsiteX23" fmla="*/ 409575 w 507207"/>
                <a:gd name="connsiteY23" fmla="*/ 933450 h 945356"/>
                <a:gd name="connsiteX24" fmla="*/ 385763 w 507207"/>
                <a:gd name="connsiteY24" fmla="*/ 916781 h 945356"/>
                <a:gd name="connsiteX25" fmla="*/ 357188 w 507207"/>
                <a:gd name="connsiteY25" fmla="*/ 890588 h 945356"/>
                <a:gd name="connsiteX26" fmla="*/ 335757 w 507207"/>
                <a:gd name="connsiteY26" fmla="*/ 850106 h 945356"/>
                <a:gd name="connsiteX27" fmla="*/ 245269 w 507207"/>
                <a:gd name="connsiteY27" fmla="*/ 62626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7207" h="945356">
                  <a:moveTo>
                    <a:pt x="245269" y="626269"/>
                  </a:moveTo>
                  <a:lnTo>
                    <a:pt x="126207" y="345281"/>
                  </a:lnTo>
                  <a:lnTo>
                    <a:pt x="45244" y="147638"/>
                  </a:lnTo>
                  <a:lnTo>
                    <a:pt x="11907" y="64294"/>
                  </a:lnTo>
                  <a:lnTo>
                    <a:pt x="0" y="23813"/>
                  </a:lnTo>
                  <a:lnTo>
                    <a:pt x="2382" y="9525"/>
                  </a:lnTo>
                  <a:lnTo>
                    <a:pt x="11907" y="0"/>
                  </a:lnTo>
                  <a:lnTo>
                    <a:pt x="35719" y="2381"/>
                  </a:lnTo>
                  <a:lnTo>
                    <a:pt x="76200" y="40481"/>
                  </a:lnTo>
                  <a:lnTo>
                    <a:pt x="223838" y="185738"/>
                  </a:lnTo>
                  <a:lnTo>
                    <a:pt x="381000" y="342900"/>
                  </a:lnTo>
                  <a:lnTo>
                    <a:pt x="445294" y="409575"/>
                  </a:lnTo>
                  <a:lnTo>
                    <a:pt x="466725" y="471488"/>
                  </a:lnTo>
                  <a:lnTo>
                    <a:pt x="485775" y="554831"/>
                  </a:lnTo>
                  <a:lnTo>
                    <a:pt x="497682" y="614363"/>
                  </a:lnTo>
                  <a:lnTo>
                    <a:pt x="504825" y="669131"/>
                  </a:lnTo>
                  <a:lnTo>
                    <a:pt x="507207" y="738188"/>
                  </a:lnTo>
                  <a:lnTo>
                    <a:pt x="504825" y="821531"/>
                  </a:lnTo>
                  <a:lnTo>
                    <a:pt x="500063" y="864394"/>
                  </a:lnTo>
                  <a:lnTo>
                    <a:pt x="492919" y="902494"/>
                  </a:lnTo>
                  <a:lnTo>
                    <a:pt x="481013" y="928688"/>
                  </a:lnTo>
                  <a:lnTo>
                    <a:pt x="466725" y="945356"/>
                  </a:lnTo>
                  <a:lnTo>
                    <a:pt x="445294" y="945356"/>
                  </a:lnTo>
                  <a:lnTo>
                    <a:pt x="409575" y="933450"/>
                  </a:lnTo>
                  <a:lnTo>
                    <a:pt x="385763" y="916781"/>
                  </a:lnTo>
                  <a:lnTo>
                    <a:pt x="357188" y="890588"/>
                  </a:lnTo>
                  <a:lnTo>
                    <a:pt x="335757" y="850106"/>
                  </a:lnTo>
                  <a:lnTo>
                    <a:pt x="245269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B682D03F-8652-4797-A401-59C60A8F3E49}"/>
                </a:ext>
              </a:extLst>
            </p:cNvPr>
            <p:cNvSpPr/>
            <p:nvPr/>
          </p:nvSpPr>
          <p:spPr>
            <a:xfrm>
              <a:off x="5703890" y="1752600"/>
              <a:ext cx="2130425" cy="560388"/>
            </a:xfrm>
            <a:custGeom>
              <a:avLst/>
              <a:gdLst>
                <a:gd name="connsiteX0" fmla="*/ 1352550 w 2131219"/>
                <a:gd name="connsiteY0" fmla="*/ 333375 h 559594"/>
                <a:gd name="connsiteX1" fmla="*/ 1083469 w 2131219"/>
                <a:gd name="connsiteY1" fmla="*/ 395288 h 559594"/>
                <a:gd name="connsiteX2" fmla="*/ 826294 w 2131219"/>
                <a:gd name="connsiteY2" fmla="*/ 459581 h 559594"/>
                <a:gd name="connsiteX3" fmla="*/ 566737 w 2131219"/>
                <a:gd name="connsiteY3" fmla="*/ 531019 h 559594"/>
                <a:gd name="connsiteX4" fmla="*/ 502444 w 2131219"/>
                <a:gd name="connsiteY4" fmla="*/ 547688 h 559594"/>
                <a:gd name="connsiteX5" fmla="*/ 452437 w 2131219"/>
                <a:gd name="connsiteY5" fmla="*/ 557213 h 559594"/>
                <a:gd name="connsiteX6" fmla="*/ 419100 w 2131219"/>
                <a:gd name="connsiteY6" fmla="*/ 559594 h 559594"/>
                <a:gd name="connsiteX7" fmla="*/ 395287 w 2131219"/>
                <a:gd name="connsiteY7" fmla="*/ 557213 h 559594"/>
                <a:gd name="connsiteX8" fmla="*/ 357187 w 2131219"/>
                <a:gd name="connsiteY8" fmla="*/ 545306 h 559594"/>
                <a:gd name="connsiteX9" fmla="*/ 283369 w 2131219"/>
                <a:gd name="connsiteY9" fmla="*/ 514350 h 559594"/>
                <a:gd name="connsiteX10" fmla="*/ 216694 w 2131219"/>
                <a:gd name="connsiteY10" fmla="*/ 476250 h 559594"/>
                <a:gd name="connsiteX11" fmla="*/ 147637 w 2131219"/>
                <a:gd name="connsiteY11" fmla="*/ 421481 h 559594"/>
                <a:gd name="connsiteX12" fmla="*/ 80962 w 2131219"/>
                <a:gd name="connsiteY12" fmla="*/ 359569 h 559594"/>
                <a:gd name="connsiteX13" fmla="*/ 21431 w 2131219"/>
                <a:gd name="connsiteY13" fmla="*/ 295275 h 559594"/>
                <a:gd name="connsiteX14" fmla="*/ 7144 w 2131219"/>
                <a:gd name="connsiteY14" fmla="*/ 276225 h 559594"/>
                <a:gd name="connsiteX15" fmla="*/ 0 w 2131219"/>
                <a:gd name="connsiteY15" fmla="*/ 257175 h 559594"/>
                <a:gd name="connsiteX16" fmla="*/ 0 w 2131219"/>
                <a:gd name="connsiteY16" fmla="*/ 242888 h 559594"/>
                <a:gd name="connsiteX17" fmla="*/ 2381 w 2131219"/>
                <a:gd name="connsiteY17" fmla="*/ 230981 h 559594"/>
                <a:gd name="connsiteX18" fmla="*/ 14287 w 2131219"/>
                <a:gd name="connsiteY18" fmla="*/ 223838 h 559594"/>
                <a:gd name="connsiteX19" fmla="*/ 26194 w 2131219"/>
                <a:gd name="connsiteY19" fmla="*/ 223838 h 559594"/>
                <a:gd name="connsiteX20" fmla="*/ 50006 w 2131219"/>
                <a:gd name="connsiteY20" fmla="*/ 233363 h 559594"/>
                <a:gd name="connsiteX21" fmla="*/ 97631 w 2131219"/>
                <a:gd name="connsiteY21" fmla="*/ 252413 h 559594"/>
                <a:gd name="connsiteX22" fmla="*/ 161925 w 2131219"/>
                <a:gd name="connsiteY22" fmla="*/ 276225 h 559594"/>
                <a:gd name="connsiteX23" fmla="*/ 207169 w 2131219"/>
                <a:gd name="connsiteY23" fmla="*/ 288131 h 559594"/>
                <a:gd name="connsiteX24" fmla="*/ 271462 w 2131219"/>
                <a:gd name="connsiteY24" fmla="*/ 302419 h 559594"/>
                <a:gd name="connsiteX25" fmla="*/ 316706 w 2131219"/>
                <a:gd name="connsiteY25" fmla="*/ 309563 h 559594"/>
                <a:gd name="connsiteX26" fmla="*/ 369094 w 2131219"/>
                <a:gd name="connsiteY26" fmla="*/ 314325 h 559594"/>
                <a:gd name="connsiteX27" fmla="*/ 411956 w 2131219"/>
                <a:gd name="connsiteY27" fmla="*/ 319088 h 559594"/>
                <a:gd name="connsiteX28" fmla="*/ 483394 w 2131219"/>
                <a:gd name="connsiteY28" fmla="*/ 316706 h 559594"/>
                <a:gd name="connsiteX29" fmla="*/ 619125 w 2131219"/>
                <a:gd name="connsiteY29" fmla="*/ 309563 h 559594"/>
                <a:gd name="connsiteX30" fmla="*/ 783431 w 2131219"/>
                <a:gd name="connsiteY30" fmla="*/ 285750 h 559594"/>
                <a:gd name="connsiteX31" fmla="*/ 1040606 w 2131219"/>
                <a:gd name="connsiteY31" fmla="*/ 228600 h 559594"/>
                <a:gd name="connsiteX32" fmla="*/ 1278731 w 2131219"/>
                <a:gd name="connsiteY32" fmla="*/ 173831 h 559594"/>
                <a:gd name="connsiteX33" fmla="*/ 1457325 w 2131219"/>
                <a:gd name="connsiteY33" fmla="*/ 135731 h 559594"/>
                <a:gd name="connsiteX34" fmla="*/ 1538287 w 2131219"/>
                <a:gd name="connsiteY34" fmla="*/ 116681 h 559594"/>
                <a:gd name="connsiteX35" fmla="*/ 1578769 w 2131219"/>
                <a:gd name="connsiteY35" fmla="*/ 104775 h 559594"/>
                <a:gd name="connsiteX36" fmla="*/ 1635919 w 2131219"/>
                <a:gd name="connsiteY36" fmla="*/ 83344 h 559594"/>
                <a:gd name="connsiteX37" fmla="*/ 1712119 w 2131219"/>
                <a:gd name="connsiteY37" fmla="*/ 40481 h 559594"/>
                <a:gd name="connsiteX38" fmla="*/ 1766887 w 2131219"/>
                <a:gd name="connsiteY38" fmla="*/ 4763 h 559594"/>
                <a:gd name="connsiteX39" fmla="*/ 1778794 w 2131219"/>
                <a:gd name="connsiteY39" fmla="*/ 0 h 559594"/>
                <a:gd name="connsiteX40" fmla="*/ 1816894 w 2131219"/>
                <a:gd name="connsiteY40" fmla="*/ 7144 h 559594"/>
                <a:gd name="connsiteX41" fmla="*/ 1854994 w 2131219"/>
                <a:gd name="connsiteY41" fmla="*/ 21431 h 559594"/>
                <a:gd name="connsiteX42" fmla="*/ 1943100 w 2131219"/>
                <a:gd name="connsiteY42" fmla="*/ 69056 h 559594"/>
                <a:gd name="connsiteX43" fmla="*/ 2050256 w 2131219"/>
                <a:gd name="connsiteY43" fmla="*/ 138113 h 559594"/>
                <a:gd name="connsiteX44" fmla="*/ 2100262 w 2131219"/>
                <a:gd name="connsiteY44" fmla="*/ 176213 h 559594"/>
                <a:gd name="connsiteX45" fmla="*/ 2119312 w 2131219"/>
                <a:gd name="connsiteY45" fmla="*/ 195263 h 559594"/>
                <a:gd name="connsiteX46" fmla="*/ 2128837 w 2131219"/>
                <a:gd name="connsiteY46" fmla="*/ 216694 h 559594"/>
                <a:gd name="connsiteX47" fmla="*/ 2131219 w 2131219"/>
                <a:gd name="connsiteY47" fmla="*/ 233363 h 559594"/>
                <a:gd name="connsiteX48" fmla="*/ 2126456 w 2131219"/>
                <a:gd name="connsiteY48" fmla="*/ 254794 h 559594"/>
                <a:gd name="connsiteX49" fmla="*/ 2112169 w 2131219"/>
                <a:gd name="connsiteY49" fmla="*/ 278606 h 559594"/>
                <a:gd name="connsiteX50" fmla="*/ 2064544 w 2131219"/>
                <a:gd name="connsiteY50" fmla="*/ 311944 h 559594"/>
                <a:gd name="connsiteX51" fmla="*/ 2045494 w 2131219"/>
                <a:gd name="connsiteY51" fmla="*/ 326231 h 559594"/>
                <a:gd name="connsiteX52" fmla="*/ 1666875 w 2131219"/>
                <a:gd name="connsiteY52" fmla="*/ 288131 h 559594"/>
                <a:gd name="connsiteX53" fmla="*/ 1588294 w 2131219"/>
                <a:gd name="connsiteY53" fmla="*/ 288131 h 559594"/>
                <a:gd name="connsiteX54" fmla="*/ 1352550 w 2131219"/>
                <a:gd name="connsiteY54" fmla="*/ 333375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31219" h="559594">
                  <a:moveTo>
                    <a:pt x="1352550" y="333375"/>
                  </a:moveTo>
                  <a:lnTo>
                    <a:pt x="1083469" y="395288"/>
                  </a:lnTo>
                  <a:lnTo>
                    <a:pt x="826294" y="459581"/>
                  </a:lnTo>
                  <a:lnTo>
                    <a:pt x="566737" y="531019"/>
                  </a:lnTo>
                  <a:lnTo>
                    <a:pt x="502444" y="547688"/>
                  </a:lnTo>
                  <a:lnTo>
                    <a:pt x="452437" y="557213"/>
                  </a:lnTo>
                  <a:lnTo>
                    <a:pt x="419100" y="559594"/>
                  </a:lnTo>
                  <a:lnTo>
                    <a:pt x="395287" y="557213"/>
                  </a:lnTo>
                  <a:lnTo>
                    <a:pt x="357187" y="545306"/>
                  </a:lnTo>
                  <a:lnTo>
                    <a:pt x="283369" y="514350"/>
                  </a:lnTo>
                  <a:lnTo>
                    <a:pt x="216694" y="476250"/>
                  </a:lnTo>
                  <a:lnTo>
                    <a:pt x="147637" y="421481"/>
                  </a:lnTo>
                  <a:lnTo>
                    <a:pt x="80962" y="359569"/>
                  </a:lnTo>
                  <a:lnTo>
                    <a:pt x="21431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0" y="242888"/>
                  </a:lnTo>
                  <a:lnTo>
                    <a:pt x="2381" y="230981"/>
                  </a:lnTo>
                  <a:lnTo>
                    <a:pt x="14287" y="223838"/>
                  </a:lnTo>
                  <a:lnTo>
                    <a:pt x="26194" y="223838"/>
                  </a:lnTo>
                  <a:lnTo>
                    <a:pt x="50006" y="233363"/>
                  </a:lnTo>
                  <a:lnTo>
                    <a:pt x="97631" y="252413"/>
                  </a:lnTo>
                  <a:lnTo>
                    <a:pt x="161925" y="276225"/>
                  </a:lnTo>
                  <a:lnTo>
                    <a:pt x="207169" y="288131"/>
                  </a:lnTo>
                  <a:lnTo>
                    <a:pt x="271462" y="302419"/>
                  </a:lnTo>
                  <a:lnTo>
                    <a:pt x="316706" y="309563"/>
                  </a:lnTo>
                  <a:lnTo>
                    <a:pt x="369094" y="314325"/>
                  </a:lnTo>
                  <a:lnTo>
                    <a:pt x="411956" y="319088"/>
                  </a:lnTo>
                  <a:lnTo>
                    <a:pt x="483394" y="316706"/>
                  </a:lnTo>
                  <a:lnTo>
                    <a:pt x="619125" y="309563"/>
                  </a:lnTo>
                  <a:lnTo>
                    <a:pt x="783431" y="285750"/>
                  </a:lnTo>
                  <a:lnTo>
                    <a:pt x="1040606" y="228600"/>
                  </a:lnTo>
                  <a:lnTo>
                    <a:pt x="1278731" y="173831"/>
                  </a:lnTo>
                  <a:lnTo>
                    <a:pt x="1457325" y="135731"/>
                  </a:lnTo>
                  <a:lnTo>
                    <a:pt x="1538287" y="116681"/>
                  </a:lnTo>
                  <a:lnTo>
                    <a:pt x="1578769" y="104775"/>
                  </a:lnTo>
                  <a:lnTo>
                    <a:pt x="1635919" y="83344"/>
                  </a:lnTo>
                  <a:lnTo>
                    <a:pt x="1712119" y="40481"/>
                  </a:lnTo>
                  <a:lnTo>
                    <a:pt x="1766887" y="4763"/>
                  </a:lnTo>
                  <a:lnTo>
                    <a:pt x="1778794" y="0"/>
                  </a:lnTo>
                  <a:lnTo>
                    <a:pt x="1816894" y="7144"/>
                  </a:lnTo>
                  <a:lnTo>
                    <a:pt x="1854994" y="21431"/>
                  </a:lnTo>
                  <a:lnTo>
                    <a:pt x="1943100" y="69056"/>
                  </a:lnTo>
                  <a:lnTo>
                    <a:pt x="2050256" y="138113"/>
                  </a:lnTo>
                  <a:lnTo>
                    <a:pt x="2100262" y="176213"/>
                  </a:lnTo>
                  <a:lnTo>
                    <a:pt x="2119312" y="195263"/>
                  </a:lnTo>
                  <a:lnTo>
                    <a:pt x="2128837" y="216694"/>
                  </a:lnTo>
                  <a:lnTo>
                    <a:pt x="2131219" y="233363"/>
                  </a:lnTo>
                  <a:lnTo>
                    <a:pt x="2126456" y="254794"/>
                  </a:lnTo>
                  <a:lnTo>
                    <a:pt x="2112169" y="278606"/>
                  </a:lnTo>
                  <a:lnTo>
                    <a:pt x="2064544" y="311944"/>
                  </a:lnTo>
                  <a:lnTo>
                    <a:pt x="2045494" y="326231"/>
                  </a:lnTo>
                  <a:lnTo>
                    <a:pt x="1666875" y="288131"/>
                  </a:lnTo>
                  <a:lnTo>
                    <a:pt x="1588294" y="288131"/>
                  </a:lnTo>
                  <a:lnTo>
                    <a:pt x="13525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C2410A97-5A40-4C61-923B-59175E577E3D}"/>
                </a:ext>
              </a:extLst>
            </p:cNvPr>
            <p:cNvSpPr/>
            <p:nvPr/>
          </p:nvSpPr>
          <p:spPr>
            <a:xfrm>
              <a:off x="5827714" y="4430713"/>
              <a:ext cx="2228850" cy="381000"/>
            </a:xfrm>
            <a:custGeom>
              <a:avLst/>
              <a:gdLst>
                <a:gd name="connsiteX0" fmla="*/ 1543050 w 2228850"/>
                <a:gd name="connsiteY0" fmla="*/ 254794 h 381000"/>
                <a:gd name="connsiteX1" fmla="*/ 1171575 w 2228850"/>
                <a:gd name="connsiteY1" fmla="*/ 276225 h 381000"/>
                <a:gd name="connsiteX2" fmla="*/ 957262 w 2228850"/>
                <a:gd name="connsiteY2" fmla="*/ 311944 h 381000"/>
                <a:gd name="connsiteX3" fmla="*/ 738187 w 2228850"/>
                <a:gd name="connsiteY3" fmla="*/ 340519 h 381000"/>
                <a:gd name="connsiteX4" fmla="*/ 485775 w 2228850"/>
                <a:gd name="connsiteY4" fmla="*/ 381000 h 381000"/>
                <a:gd name="connsiteX5" fmla="*/ 452437 w 2228850"/>
                <a:gd name="connsiteY5" fmla="*/ 376238 h 381000"/>
                <a:gd name="connsiteX6" fmla="*/ 409575 w 2228850"/>
                <a:gd name="connsiteY6" fmla="*/ 369094 h 381000"/>
                <a:gd name="connsiteX7" fmla="*/ 350044 w 2228850"/>
                <a:gd name="connsiteY7" fmla="*/ 347663 h 381000"/>
                <a:gd name="connsiteX8" fmla="*/ 307181 w 2228850"/>
                <a:gd name="connsiteY8" fmla="*/ 328613 h 381000"/>
                <a:gd name="connsiteX9" fmla="*/ 226219 w 2228850"/>
                <a:gd name="connsiteY9" fmla="*/ 280988 h 381000"/>
                <a:gd name="connsiteX10" fmla="*/ 145256 w 2228850"/>
                <a:gd name="connsiteY10" fmla="*/ 226219 h 381000"/>
                <a:gd name="connsiteX11" fmla="*/ 71437 w 2228850"/>
                <a:gd name="connsiteY11" fmla="*/ 169069 h 381000"/>
                <a:gd name="connsiteX12" fmla="*/ 14287 w 2228850"/>
                <a:gd name="connsiteY12" fmla="*/ 123825 h 381000"/>
                <a:gd name="connsiteX13" fmla="*/ 2381 w 2228850"/>
                <a:gd name="connsiteY13" fmla="*/ 104775 h 381000"/>
                <a:gd name="connsiteX14" fmla="*/ 0 w 2228850"/>
                <a:gd name="connsiteY14" fmla="*/ 85725 h 381000"/>
                <a:gd name="connsiteX15" fmla="*/ 2381 w 2228850"/>
                <a:gd name="connsiteY15" fmla="*/ 66675 h 381000"/>
                <a:gd name="connsiteX16" fmla="*/ 14287 w 2228850"/>
                <a:gd name="connsiteY16" fmla="*/ 54769 h 381000"/>
                <a:gd name="connsiteX17" fmla="*/ 38100 w 2228850"/>
                <a:gd name="connsiteY17" fmla="*/ 54769 h 381000"/>
                <a:gd name="connsiteX18" fmla="*/ 78581 w 2228850"/>
                <a:gd name="connsiteY18" fmla="*/ 64294 h 381000"/>
                <a:gd name="connsiteX19" fmla="*/ 119062 w 2228850"/>
                <a:gd name="connsiteY19" fmla="*/ 80963 h 381000"/>
                <a:gd name="connsiteX20" fmla="*/ 171450 w 2228850"/>
                <a:gd name="connsiteY20" fmla="*/ 100013 h 381000"/>
                <a:gd name="connsiteX21" fmla="*/ 233362 w 2228850"/>
                <a:gd name="connsiteY21" fmla="*/ 123825 h 381000"/>
                <a:gd name="connsiteX22" fmla="*/ 285750 w 2228850"/>
                <a:gd name="connsiteY22" fmla="*/ 140494 h 381000"/>
                <a:gd name="connsiteX23" fmla="*/ 357187 w 2228850"/>
                <a:gd name="connsiteY23" fmla="*/ 152400 h 381000"/>
                <a:gd name="connsiteX24" fmla="*/ 404812 w 2228850"/>
                <a:gd name="connsiteY24" fmla="*/ 157163 h 381000"/>
                <a:gd name="connsiteX25" fmla="*/ 473869 w 2228850"/>
                <a:gd name="connsiteY25" fmla="*/ 159544 h 381000"/>
                <a:gd name="connsiteX26" fmla="*/ 954881 w 2228850"/>
                <a:gd name="connsiteY26" fmla="*/ 135732 h 381000"/>
                <a:gd name="connsiteX27" fmla="*/ 1171575 w 2228850"/>
                <a:gd name="connsiteY27" fmla="*/ 95250 h 381000"/>
                <a:gd name="connsiteX28" fmla="*/ 1352550 w 2228850"/>
                <a:gd name="connsiteY28" fmla="*/ 85725 h 381000"/>
                <a:gd name="connsiteX29" fmla="*/ 1454944 w 2228850"/>
                <a:gd name="connsiteY29" fmla="*/ 73819 h 381000"/>
                <a:gd name="connsiteX30" fmla="*/ 1543050 w 2228850"/>
                <a:gd name="connsiteY30" fmla="*/ 61913 h 381000"/>
                <a:gd name="connsiteX31" fmla="*/ 1643062 w 2228850"/>
                <a:gd name="connsiteY31" fmla="*/ 40482 h 381000"/>
                <a:gd name="connsiteX32" fmla="*/ 1788319 w 2228850"/>
                <a:gd name="connsiteY32" fmla="*/ 0 h 381000"/>
                <a:gd name="connsiteX33" fmla="*/ 1869281 w 2228850"/>
                <a:gd name="connsiteY33" fmla="*/ 7144 h 381000"/>
                <a:gd name="connsiteX34" fmla="*/ 1945481 w 2228850"/>
                <a:gd name="connsiteY34" fmla="*/ 19050 h 381000"/>
                <a:gd name="connsiteX35" fmla="*/ 2026444 w 2228850"/>
                <a:gd name="connsiteY35" fmla="*/ 38100 h 381000"/>
                <a:gd name="connsiteX36" fmla="*/ 2112169 w 2228850"/>
                <a:gd name="connsiteY36" fmla="*/ 59532 h 381000"/>
                <a:gd name="connsiteX37" fmla="*/ 2150269 w 2228850"/>
                <a:gd name="connsiteY37" fmla="*/ 71438 h 381000"/>
                <a:gd name="connsiteX38" fmla="*/ 2178844 w 2228850"/>
                <a:gd name="connsiteY38" fmla="*/ 88107 h 381000"/>
                <a:gd name="connsiteX39" fmla="*/ 2200275 w 2228850"/>
                <a:gd name="connsiteY39" fmla="*/ 104775 h 381000"/>
                <a:gd name="connsiteX40" fmla="*/ 2216944 w 2228850"/>
                <a:gd name="connsiteY40" fmla="*/ 119063 h 381000"/>
                <a:gd name="connsiteX41" fmla="*/ 2224087 w 2228850"/>
                <a:gd name="connsiteY41" fmla="*/ 133350 h 381000"/>
                <a:gd name="connsiteX42" fmla="*/ 2228850 w 2228850"/>
                <a:gd name="connsiteY42" fmla="*/ 152400 h 381000"/>
                <a:gd name="connsiteX43" fmla="*/ 2221706 w 2228850"/>
                <a:gd name="connsiteY43" fmla="*/ 169069 h 381000"/>
                <a:gd name="connsiteX44" fmla="*/ 2205037 w 2228850"/>
                <a:gd name="connsiteY44" fmla="*/ 188119 h 381000"/>
                <a:gd name="connsiteX45" fmla="*/ 2174081 w 2228850"/>
                <a:gd name="connsiteY45" fmla="*/ 209550 h 381000"/>
                <a:gd name="connsiteX46" fmla="*/ 2135981 w 2228850"/>
                <a:gd name="connsiteY46" fmla="*/ 223838 h 381000"/>
                <a:gd name="connsiteX47" fmla="*/ 1926431 w 2228850"/>
                <a:gd name="connsiteY47" fmla="*/ 233363 h 381000"/>
                <a:gd name="connsiteX48" fmla="*/ 1543050 w 2228850"/>
                <a:gd name="connsiteY48" fmla="*/ 25479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28850" h="381000">
                  <a:moveTo>
                    <a:pt x="1543050" y="254794"/>
                  </a:moveTo>
                  <a:lnTo>
                    <a:pt x="1171575" y="276225"/>
                  </a:lnTo>
                  <a:lnTo>
                    <a:pt x="957262" y="311944"/>
                  </a:lnTo>
                  <a:lnTo>
                    <a:pt x="738187" y="340519"/>
                  </a:lnTo>
                  <a:lnTo>
                    <a:pt x="485775" y="381000"/>
                  </a:lnTo>
                  <a:lnTo>
                    <a:pt x="452437" y="376238"/>
                  </a:lnTo>
                  <a:lnTo>
                    <a:pt x="409575" y="369094"/>
                  </a:lnTo>
                  <a:lnTo>
                    <a:pt x="350044" y="347663"/>
                  </a:lnTo>
                  <a:lnTo>
                    <a:pt x="307181" y="328613"/>
                  </a:lnTo>
                  <a:lnTo>
                    <a:pt x="226219" y="280988"/>
                  </a:lnTo>
                  <a:lnTo>
                    <a:pt x="145256" y="226219"/>
                  </a:lnTo>
                  <a:lnTo>
                    <a:pt x="71437" y="169069"/>
                  </a:lnTo>
                  <a:lnTo>
                    <a:pt x="14287" y="123825"/>
                  </a:lnTo>
                  <a:lnTo>
                    <a:pt x="2381" y="104775"/>
                  </a:lnTo>
                  <a:lnTo>
                    <a:pt x="0" y="85725"/>
                  </a:lnTo>
                  <a:lnTo>
                    <a:pt x="2381" y="66675"/>
                  </a:lnTo>
                  <a:lnTo>
                    <a:pt x="14287" y="54769"/>
                  </a:lnTo>
                  <a:lnTo>
                    <a:pt x="38100" y="54769"/>
                  </a:lnTo>
                  <a:lnTo>
                    <a:pt x="78581" y="64294"/>
                  </a:lnTo>
                  <a:lnTo>
                    <a:pt x="119062" y="80963"/>
                  </a:lnTo>
                  <a:lnTo>
                    <a:pt x="171450" y="100013"/>
                  </a:lnTo>
                  <a:lnTo>
                    <a:pt x="233362" y="123825"/>
                  </a:lnTo>
                  <a:lnTo>
                    <a:pt x="285750" y="140494"/>
                  </a:lnTo>
                  <a:lnTo>
                    <a:pt x="357187" y="152400"/>
                  </a:lnTo>
                  <a:lnTo>
                    <a:pt x="404812" y="157163"/>
                  </a:lnTo>
                  <a:lnTo>
                    <a:pt x="473869" y="159544"/>
                  </a:lnTo>
                  <a:lnTo>
                    <a:pt x="954881" y="135732"/>
                  </a:lnTo>
                  <a:lnTo>
                    <a:pt x="1171575" y="95250"/>
                  </a:lnTo>
                  <a:lnTo>
                    <a:pt x="1352550" y="85725"/>
                  </a:lnTo>
                  <a:lnTo>
                    <a:pt x="1454944" y="73819"/>
                  </a:lnTo>
                  <a:lnTo>
                    <a:pt x="1543050" y="61913"/>
                  </a:lnTo>
                  <a:lnTo>
                    <a:pt x="1643062" y="40482"/>
                  </a:lnTo>
                  <a:lnTo>
                    <a:pt x="1788319" y="0"/>
                  </a:lnTo>
                  <a:lnTo>
                    <a:pt x="1869281" y="7144"/>
                  </a:lnTo>
                  <a:lnTo>
                    <a:pt x="1945481" y="19050"/>
                  </a:lnTo>
                  <a:lnTo>
                    <a:pt x="2026444" y="38100"/>
                  </a:lnTo>
                  <a:lnTo>
                    <a:pt x="2112169" y="59532"/>
                  </a:lnTo>
                  <a:lnTo>
                    <a:pt x="2150269" y="71438"/>
                  </a:lnTo>
                  <a:lnTo>
                    <a:pt x="2178844" y="88107"/>
                  </a:lnTo>
                  <a:lnTo>
                    <a:pt x="2200275" y="104775"/>
                  </a:lnTo>
                  <a:lnTo>
                    <a:pt x="2216944" y="119063"/>
                  </a:lnTo>
                  <a:lnTo>
                    <a:pt x="2224087" y="133350"/>
                  </a:lnTo>
                  <a:lnTo>
                    <a:pt x="2228850" y="152400"/>
                  </a:lnTo>
                  <a:lnTo>
                    <a:pt x="2221706" y="169069"/>
                  </a:lnTo>
                  <a:lnTo>
                    <a:pt x="2205037" y="188119"/>
                  </a:lnTo>
                  <a:lnTo>
                    <a:pt x="2174081" y="209550"/>
                  </a:lnTo>
                  <a:lnTo>
                    <a:pt x="2135981" y="223838"/>
                  </a:lnTo>
                  <a:lnTo>
                    <a:pt x="1926431" y="233363"/>
                  </a:lnTo>
                  <a:lnTo>
                    <a:pt x="154305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7">
              <a:extLst>
                <a:ext uri="{FF2B5EF4-FFF2-40B4-BE49-F238E27FC236}">
                  <a16:creationId xmlns:a16="http://schemas.microsoft.com/office/drawing/2014/main" id="{352F6AB1-74AD-4DEF-A324-F038AA5D163D}"/>
                </a:ext>
              </a:extLst>
            </p:cNvPr>
            <p:cNvSpPr/>
            <p:nvPr/>
          </p:nvSpPr>
          <p:spPr>
            <a:xfrm>
              <a:off x="4032252" y="2638426"/>
              <a:ext cx="735013" cy="633413"/>
            </a:xfrm>
            <a:custGeom>
              <a:avLst/>
              <a:gdLst>
                <a:gd name="connsiteX0" fmla="*/ 490538 w 735807"/>
                <a:gd name="connsiteY0" fmla="*/ 454819 h 633413"/>
                <a:gd name="connsiteX1" fmla="*/ 419100 w 735807"/>
                <a:gd name="connsiteY1" fmla="*/ 395288 h 633413"/>
                <a:gd name="connsiteX2" fmla="*/ 366713 w 735807"/>
                <a:gd name="connsiteY2" fmla="*/ 359569 h 633413"/>
                <a:gd name="connsiteX3" fmla="*/ 328613 w 735807"/>
                <a:gd name="connsiteY3" fmla="*/ 335756 h 633413"/>
                <a:gd name="connsiteX4" fmla="*/ 292894 w 735807"/>
                <a:gd name="connsiteY4" fmla="*/ 316706 h 633413"/>
                <a:gd name="connsiteX5" fmla="*/ 245269 w 735807"/>
                <a:gd name="connsiteY5" fmla="*/ 297656 h 633413"/>
                <a:gd name="connsiteX6" fmla="*/ 209550 w 735807"/>
                <a:gd name="connsiteY6" fmla="*/ 278606 h 633413"/>
                <a:gd name="connsiteX7" fmla="*/ 173832 w 735807"/>
                <a:gd name="connsiteY7" fmla="*/ 266700 h 633413"/>
                <a:gd name="connsiteX8" fmla="*/ 119063 w 735807"/>
                <a:gd name="connsiteY8" fmla="*/ 257175 h 633413"/>
                <a:gd name="connsiteX9" fmla="*/ 61913 w 735807"/>
                <a:gd name="connsiteY9" fmla="*/ 259556 h 633413"/>
                <a:gd name="connsiteX10" fmla="*/ 42863 w 735807"/>
                <a:gd name="connsiteY10" fmla="*/ 254794 h 633413"/>
                <a:gd name="connsiteX11" fmla="*/ 23813 w 735807"/>
                <a:gd name="connsiteY11" fmla="*/ 245269 h 633413"/>
                <a:gd name="connsiteX12" fmla="*/ 7144 w 735807"/>
                <a:gd name="connsiteY12" fmla="*/ 223838 h 633413"/>
                <a:gd name="connsiteX13" fmla="*/ 0 w 735807"/>
                <a:gd name="connsiteY13" fmla="*/ 183356 h 633413"/>
                <a:gd name="connsiteX14" fmla="*/ 2382 w 735807"/>
                <a:gd name="connsiteY14" fmla="*/ 138113 h 633413"/>
                <a:gd name="connsiteX15" fmla="*/ 9525 w 735807"/>
                <a:gd name="connsiteY15" fmla="*/ 95250 h 633413"/>
                <a:gd name="connsiteX16" fmla="*/ 23813 w 735807"/>
                <a:gd name="connsiteY16" fmla="*/ 59531 h 633413"/>
                <a:gd name="connsiteX17" fmla="*/ 38100 w 735807"/>
                <a:gd name="connsiteY17" fmla="*/ 35719 h 633413"/>
                <a:gd name="connsiteX18" fmla="*/ 54769 w 735807"/>
                <a:gd name="connsiteY18" fmla="*/ 19050 h 633413"/>
                <a:gd name="connsiteX19" fmla="*/ 80963 w 735807"/>
                <a:gd name="connsiteY19" fmla="*/ 4763 h 633413"/>
                <a:gd name="connsiteX20" fmla="*/ 109538 w 735807"/>
                <a:gd name="connsiteY20" fmla="*/ 0 h 633413"/>
                <a:gd name="connsiteX21" fmla="*/ 142875 w 735807"/>
                <a:gd name="connsiteY21" fmla="*/ 0 h 633413"/>
                <a:gd name="connsiteX22" fmla="*/ 204788 w 735807"/>
                <a:gd name="connsiteY22" fmla="*/ 11906 h 633413"/>
                <a:gd name="connsiteX23" fmla="*/ 280988 w 735807"/>
                <a:gd name="connsiteY23" fmla="*/ 95250 h 633413"/>
                <a:gd name="connsiteX24" fmla="*/ 335757 w 735807"/>
                <a:gd name="connsiteY24" fmla="*/ 119063 h 633413"/>
                <a:gd name="connsiteX25" fmla="*/ 366713 w 735807"/>
                <a:gd name="connsiteY25" fmla="*/ 135731 h 633413"/>
                <a:gd name="connsiteX26" fmla="*/ 402432 w 735807"/>
                <a:gd name="connsiteY26" fmla="*/ 159544 h 633413"/>
                <a:gd name="connsiteX27" fmla="*/ 452438 w 735807"/>
                <a:gd name="connsiteY27" fmla="*/ 207169 h 633413"/>
                <a:gd name="connsiteX28" fmla="*/ 521494 w 735807"/>
                <a:gd name="connsiteY28" fmla="*/ 273844 h 633413"/>
                <a:gd name="connsiteX29" fmla="*/ 585788 w 735807"/>
                <a:gd name="connsiteY29" fmla="*/ 342900 h 633413"/>
                <a:gd name="connsiteX30" fmla="*/ 735807 w 735807"/>
                <a:gd name="connsiteY30" fmla="*/ 531019 h 633413"/>
                <a:gd name="connsiteX31" fmla="*/ 669132 w 735807"/>
                <a:gd name="connsiteY31" fmla="*/ 633413 h 633413"/>
                <a:gd name="connsiteX32" fmla="*/ 490538 w 735807"/>
                <a:gd name="connsiteY32" fmla="*/ 4548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633413">
                  <a:moveTo>
                    <a:pt x="490538" y="454819"/>
                  </a:moveTo>
                  <a:lnTo>
                    <a:pt x="419100" y="395288"/>
                  </a:lnTo>
                  <a:lnTo>
                    <a:pt x="366713" y="359569"/>
                  </a:lnTo>
                  <a:lnTo>
                    <a:pt x="328613" y="335756"/>
                  </a:lnTo>
                  <a:lnTo>
                    <a:pt x="292894" y="316706"/>
                  </a:lnTo>
                  <a:lnTo>
                    <a:pt x="245269" y="297656"/>
                  </a:lnTo>
                  <a:lnTo>
                    <a:pt x="209550" y="278606"/>
                  </a:lnTo>
                  <a:lnTo>
                    <a:pt x="173832" y="266700"/>
                  </a:lnTo>
                  <a:lnTo>
                    <a:pt x="119063" y="257175"/>
                  </a:lnTo>
                  <a:lnTo>
                    <a:pt x="61913" y="259556"/>
                  </a:lnTo>
                  <a:lnTo>
                    <a:pt x="42863" y="254794"/>
                  </a:lnTo>
                  <a:lnTo>
                    <a:pt x="23813" y="245269"/>
                  </a:lnTo>
                  <a:lnTo>
                    <a:pt x="7144" y="223838"/>
                  </a:lnTo>
                  <a:lnTo>
                    <a:pt x="0" y="183356"/>
                  </a:lnTo>
                  <a:lnTo>
                    <a:pt x="2382" y="138113"/>
                  </a:lnTo>
                  <a:lnTo>
                    <a:pt x="9525" y="95250"/>
                  </a:lnTo>
                  <a:lnTo>
                    <a:pt x="23813" y="59531"/>
                  </a:lnTo>
                  <a:lnTo>
                    <a:pt x="38100" y="35719"/>
                  </a:lnTo>
                  <a:lnTo>
                    <a:pt x="54769" y="19050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42875" y="0"/>
                  </a:lnTo>
                  <a:lnTo>
                    <a:pt x="204788" y="11906"/>
                  </a:lnTo>
                  <a:lnTo>
                    <a:pt x="280988" y="95250"/>
                  </a:lnTo>
                  <a:lnTo>
                    <a:pt x="335757" y="119063"/>
                  </a:lnTo>
                  <a:lnTo>
                    <a:pt x="366713" y="135731"/>
                  </a:lnTo>
                  <a:lnTo>
                    <a:pt x="402432" y="159544"/>
                  </a:lnTo>
                  <a:lnTo>
                    <a:pt x="452438" y="207169"/>
                  </a:lnTo>
                  <a:lnTo>
                    <a:pt x="521494" y="273844"/>
                  </a:lnTo>
                  <a:lnTo>
                    <a:pt x="585788" y="342900"/>
                  </a:lnTo>
                  <a:lnTo>
                    <a:pt x="735807" y="531019"/>
                  </a:lnTo>
                  <a:lnTo>
                    <a:pt x="669132" y="633413"/>
                  </a:lnTo>
                  <a:lnTo>
                    <a:pt x="490538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8">
              <a:extLst>
                <a:ext uri="{FF2B5EF4-FFF2-40B4-BE49-F238E27FC236}">
                  <a16:creationId xmlns:a16="http://schemas.microsoft.com/office/drawing/2014/main" id="{D7CD008E-4ABF-4100-A17B-5766F1918B50}"/>
                </a:ext>
              </a:extLst>
            </p:cNvPr>
            <p:cNvSpPr/>
            <p:nvPr/>
          </p:nvSpPr>
          <p:spPr>
            <a:xfrm>
              <a:off x="4129089" y="2076450"/>
              <a:ext cx="1458912" cy="1912938"/>
            </a:xfrm>
            <a:custGeom>
              <a:avLst/>
              <a:gdLst>
                <a:gd name="connsiteX0" fmla="*/ 618186 w 1460464"/>
                <a:gd name="connsiteY0" fmla="*/ 1298191 h 1913801"/>
                <a:gd name="connsiteX1" fmla="*/ 404396 w 1460464"/>
                <a:gd name="connsiteY1" fmla="*/ 1576374 h 1913801"/>
                <a:gd name="connsiteX2" fmla="*/ 164849 w 1460464"/>
                <a:gd name="connsiteY2" fmla="*/ 1885467 h 1913801"/>
                <a:gd name="connsiteX3" fmla="*/ 0 w 1460464"/>
                <a:gd name="connsiteY3" fmla="*/ 1913801 h 1913801"/>
                <a:gd name="connsiteX4" fmla="*/ 100455 w 1460464"/>
                <a:gd name="connsiteY4" fmla="*/ 1766982 h 1913801"/>
                <a:gd name="connsiteX5" fmla="*/ 216365 w 1460464"/>
                <a:gd name="connsiteY5" fmla="*/ 1602132 h 1913801"/>
                <a:gd name="connsiteX6" fmla="*/ 334851 w 1460464"/>
                <a:gd name="connsiteY6" fmla="*/ 1442434 h 1913801"/>
                <a:gd name="connsiteX7" fmla="*/ 450760 w 1460464"/>
                <a:gd name="connsiteY7" fmla="*/ 1272433 h 1913801"/>
                <a:gd name="connsiteX8" fmla="*/ 533185 w 1460464"/>
                <a:gd name="connsiteY8" fmla="*/ 1143644 h 1913801"/>
                <a:gd name="connsiteX9" fmla="*/ 600155 w 1460464"/>
                <a:gd name="connsiteY9" fmla="*/ 1038038 h 1913801"/>
                <a:gd name="connsiteX10" fmla="*/ 780460 w 1460464"/>
                <a:gd name="connsiteY10" fmla="*/ 775309 h 1913801"/>
                <a:gd name="connsiteX11" fmla="*/ 953036 w 1460464"/>
                <a:gd name="connsiteY11" fmla="*/ 520307 h 1913801"/>
                <a:gd name="connsiteX12" fmla="*/ 1004552 w 1460464"/>
                <a:gd name="connsiteY12" fmla="*/ 448185 h 1913801"/>
                <a:gd name="connsiteX13" fmla="*/ 1043189 w 1460464"/>
                <a:gd name="connsiteY13" fmla="*/ 396670 h 1913801"/>
                <a:gd name="connsiteX14" fmla="*/ 1076674 w 1460464"/>
                <a:gd name="connsiteY14" fmla="*/ 334851 h 1913801"/>
                <a:gd name="connsiteX15" fmla="*/ 1099856 w 1460464"/>
                <a:gd name="connsiteY15" fmla="*/ 288487 h 1913801"/>
                <a:gd name="connsiteX16" fmla="*/ 1110159 w 1460464"/>
                <a:gd name="connsiteY16" fmla="*/ 247275 h 1913801"/>
                <a:gd name="connsiteX17" fmla="*/ 1112734 w 1460464"/>
                <a:gd name="connsiteY17" fmla="*/ 208638 h 1913801"/>
                <a:gd name="connsiteX18" fmla="*/ 1105007 w 1460464"/>
                <a:gd name="connsiteY18" fmla="*/ 170001 h 1913801"/>
                <a:gd name="connsiteX19" fmla="*/ 1081825 w 1460464"/>
                <a:gd name="connsiteY19" fmla="*/ 126213 h 1913801"/>
                <a:gd name="connsiteX20" fmla="*/ 1032885 w 1460464"/>
                <a:gd name="connsiteY20" fmla="*/ 74698 h 1913801"/>
                <a:gd name="connsiteX21" fmla="*/ 1020007 w 1460464"/>
                <a:gd name="connsiteY21" fmla="*/ 56667 h 1913801"/>
                <a:gd name="connsiteX22" fmla="*/ 1012279 w 1460464"/>
                <a:gd name="connsiteY22" fmla="*/ 38637 h 1913801"/>
                <a:gd name="connsiteX23" fmla="*/ 1007128 w 1460464"/>
                <a:gd name="connsiteY23" fmla="*/ 20607 h 1913801"/>
                <a:gd name="connsiteX24" fmla="*/ 1009703 w 1460464"/>
                <a:gd name="connsiteY24" fmla="*/ 10303 h 1913801"/>
                <a:gd name="connsiteX25" fmla="*/ 1022582 w 1460464"/>
                <a:gd name="connsiteY25" fmla="*/ 2576 h 1913801"/>
                <a:gd name="connsiteX26" fmla="*/ 1043189 w 1460464"/>
                <a:gd name="connsiteY26" fmla="*/ 0 h 1913801"/>
                <a:gd name="connsiteX27" fmla="*/ 1076674 w 1460464"/>
                <a:gd name="connsiteY27" fmla="*/ 12879 h 1913801"/>
                <a:gd name="connsiteX28" fmla="*/ 1166826 w 1460464"/>
                <a:gd name="connsiteY28" fmla="*/ 61819 h 1913801"/>
                <a:gd name="connsiteX29" fmla="*/ 1241523 w 1460464"/>
                <a:gd name="connsiteY29" fmla="*/ 108183 h 1913801"/>
                <a:gd name="connsiteX30" fmla="*/ 1303342 w 1460464"/>
                <a:gd name="connsiteY30" fmla="*/ 151971 h 1913801"/>
                <a:gd name="connsiteX31" fmla="*/ 1349706 w 1460464"/>
                <a:gd name="connsiteY31" fmla="*/ 185456 h 1913801"/>
                <a:gd name="connsiteX32" fmla="*/ 1390918 w 1460464"/>
                <a:gd name="connsiteY32" fmla="*/ 224093 h 1913801"/>
                <a:gd name="connsiteX33" fmla="*/ 1426979 w 1460464"/>
                <a:gd name="connsiteY33" fmla="*/ 265305 h 1913801"/>
                <a:gd name="connsiteX34" fmla="*/ 1442434 w 1460464"/>
                <a:gd name="connsiteY34" fmla="*/ 288487 h 1913801"/>
                <a:gd name="connsiteX35" fmla="*/ 1452737 w 1460464"/>
                <a:gd name="connsiteY35" fmla="*/ 316821 h 1913801"/>
                <a:gd name="connsiteX36" fmla="*/ 1457888 w 1460464"/>
                <a:gd name="connsiteY36" fmla="*/ 334851 h 1913801"/>
                <a:gd name="connsiteX37" fmla="*/ 1460464 w 1460464"/>
                <a:gd name="connsiteY37" fmla="*/ 358033 h 1913801"/>
                <a:gd name="connsiteX38" fmla="*/ 1450161 w 1460464"/>
                <a:gd name="connsiteY38" fmla="*/ 378639 h 1913801"/>
                <a:gd name="connsiteX39" fmla="*/ 1426979 w 1460464"/>
                <a:gd name="connsiteY39" fmla="*/ 396670 h 1913801"/>
                <a:gd name="connsiteX40" fmla="*/ 1383191 w 1460464"/>
                <a:gd name="connsiteY40" fmla="*/ 412124 h 1913801"/>
                <a:gd name="connsiteX41" fmla="*/ 1336827 w 1460464"/>
                <a:gd name="connsiteY41" fmla="*/ 425003 h 1913801"/>
                <a:gd name="connsiteX42" fmla="*/ 1298190 w 1460464"/>
                <a:gd name="connsiteY42" fmla="*/ 450761 h 1913801"/>
                <a:gd name="connsiteX43" fmla="*/ 1246675 w 1460464"/>
                <a:gd name="connsiteY43" fmla="*/ 494549 h 1913801"/>
                <a:gd name="connsiteX44" fmla="*/ 1166826 w 1460464"/>
                <a:gd name="connsiteY44" fmla="*/ 582125 h 1913801"/>
                <a:gd name="connsiteX45" fmla="*/ 1050916 w 1460464"/>
                <a:gd name="connsiteY45" fmla="*/ 716066 h 1913801"/>
                <a:gd name="connsiteX46" fmla="*/ 916976 w 1460464"/>
                <a:gd name="connsiteY46" fmla="*/ 898946 h 1913801"/>
                <a:gd name="connsiteX47" fmla="*/ 744399 w 1460464"/>
                <a:gd name="connsiteY47" fmla="*/ 1128190 h 1913801"/>
                <a:gd name="connsiteX48" fmla="*/ 618186 w 1460464"/>
                <a:gd name="connsiteY48" fmla="*/ 1298191 h 191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60464" h="1913801">
                  <a:moveTo>
                    <a:pt x="618186" y="1298191"/>
                  </a:moveTo>
                  <a:lnTo>
                    <a:pt x="404396" y="1576374"/>
                  </a:lnTo>
                  <a:lnTo>
                    <a:pt x="164849" y="1885467"/>
                  </a:lnTo>
                  <a:lnTo>
                    <a:pt x="0" y="1913801"/>
                  </a:lnTo>
                  <a:lnTo>
                    <a:pt x="100455" y="1766982"/>
                  </a:lnTo>
                  <a:lnTo>
                    <a:pt x="216365" y="1602132"/>
                  </a:lnTo>
                  <a:lnTo>
                    <a:pt x="334851" y="1442434"/>
                  </a:lnTo>
                  <a:lnTo>
                    <a:pt x="450760" y="1272433"/>
                  </a:lnTo>
                  <a:lnTo>
                    <a:pt x="533185" y="1143644"/>
                  </a:lnTo>
                  <a:lnTo>
                    <a:pt x="600155" y="1038038"/>
                  </a:lnTo>
                  <a:lnTo>
                    <a:pt x="780460" y="775309"/>
                  </a:lnTo>
                  <a:lnTo>
                    <a:pt x="953036" y="520307"/>
                  </a:lnTo>
                  <a:lnTo>
                    <a:pt x="1004552" y="448185"/>
                  </a:lnTo>
                  <a:lnTo>
                    <a:pt x="1043189" y="396670"/>
                  </a:lnTo>
                  <a:lnTo>
                    <a:pt x="1076674" y="334851"/>
                  </a:lnTo>
                  <a:lnTo>
                    <a:pt x="1099856" y="288487"/>
                  </a:lnTo>
                  <a:lnTo>
                    <a:pt x="1110159" y="247275"/>
                  </a:lnTo>
                  <a:lnTo>
                    <a:pt x="1112734" y="208638"/>
                  </a:lnTo>
                  <a:lnTo>
                    <a:pt x="1105007" y="170001"/>
                  </a:lnTo>
                  <a:lnTo>
                    <a:pt x="1081825" y="126213"/>
                  </a:lnTo>
                  <a:lnTo>
                    <a:pt x="1032885" y="74698"/>
                  </a:lnTo>
                  <a:lnTo>
                    <a:pt x="1020007" y="56667"/>
                  </a:lnTo>
                  <a:lnTo>
                    <a:pt x="1012279" y="38637"/>
                  </a:lnTo>
                  <a:lnTo>
                    <a:pt x="1007128" y="20607"/>
                  </a:lnTo>
                  <a:lnTo>
                    <a:pt x="1009703" y="10303"/>
                  </a:lnTo>
                  <a:lnTo>
                    <a:pt x="1022582" y="2576"/>
                  </a:lnTo>
                  <a:lnTo>
                    <a:pt x="1043189" y="0"/>
                  </a:lnTo>
                  <a:lnTo>
                    <a:pt x="1076674" y="12879"/>
                  </a:lnTo>
                  <a:lnTo>
                    <a:pt x="1166826" y="61819"/>
                  </a:lnTo>
                  <a:lnTo>
                    <a:pt x="1241523" y="108183"/>
                  </a:lnTo>
                  <a:lnTo>
                    <a:pt x="1303342" y="151971"/>
                  </a:lnTo>
                  <a:lnTo>
                    <a:pt x="1349706" y="185456"/>
                  </a:lnTo>
                  <a:lnTo>
                    <a:pt x="1390918" y="224093"/>
                  </a:lnTo>
                  <a:lnTo>
                    <a:pt x="1426979" y="265305"/>
                  </a:lnTo>
                  <a:lnTo>
                    <a:pt x="1442434" y="288487"/>
                  </a:lnTo>
                  <a:lnTo>
                    <a:pt x="1452737" y="316821"/>
                  </a:lnTo>
                  <a:lnTo>
                    <a:pt x="1457888" y="334851"/>
                  </a:lnTo>
                  <a:lnTo>
                    <a:pt x="1460464" y="358033"/>
                  </a:lnTo>
                  <a:lnTo>
                    <a:pt x="1450161" y="378639"/>
                  </a:lnTo>
                  <a:lnTo>
                    <a:pt x="1426979" y="396670"/>
                  </a:lnTo>
                  <a:lnTo>
                    <a:pt x="1383191" y="412124"/>
                  </a:lnTo>
                  <a:lnTo>
                    <a:pt x="1336827" y="425003"/>
                  </a:lnTo>
                  <a:lnTo>
                    <a:pt x="1298190" y="450761"/>
                  </a:lnTo>
                  <a:lnTo>
                    <a:pt x="1246675" y="494549"/>
                  </a:lnTo>
                  <a:lnTo>
                    <a:pt x="1166826" y="582125"/>
                  </a:lnTo>
                  <a:lnTo>
                    <a:pt x="1050916" y="716066"/>
                  </a:lnTo>
                  <a:lnTo>
                    <a:pt x="916976" y="898946"/>
                  </a:lnTo>
                  <a:lnTo>
                    <a:pt x="744399" y="1128190"/>
                  </a:lnTo>
                  <a:lnTo>
                    <a:pt x="618186" y="12981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9">
              <a:extLst>
                <a:ext uri="{FF2B5EF4-FFF2-40B4-BE49-F238E27FC236}">
                  <a16:creationId xmlns:a16="http://schemas.microsoft.com/office/drawing/2014/main" id="{C9EC1060-2E81-446C-9F56-79C1C468250F}"/>
                </a:ext>
              </a:extLst>
            </p:cNvPr>
            <p:cNvSpPr/>
            <p:nvPr/>
          </p:nvSpPr>
          <p:spPr>
            <a:xfrm>
              <a:off x="3989390" y="3652838"/>
              <a:ext cx="1462087" cy="576262"/>
            </a:xfrm>
            <a:custGeom>
              <a:avLst/>
              <a:gdLst>
                <a:gd name="connsiteX0" fmla="*/ 1062037 w 1462087"/>
                <a:gd name="connsiteY0" fmla="*/ 264318 h 576262"/>
                <a:gd name="connsiteX1" fmla="*/ 847725 w 1462087"/>
                <a:gd name="connsiteY1" fmla="*/ 323850 h 576262"/>
                <a:gd name="connsiteX2" fmla="*/ 723900 w 1462087"/>
                <a:gd name="connsiteY2" fmla="*/ 366712 h 576262"/>
                <a:gd name="connsiteX3" fmla="*/ 561975 w 1462087"/>
                <a:gd name="connsiteY3" fmla="*/ 414337 h 576262"/>
                <a:gd name="connsiteX4" fmla="*/ 416719 w 1462087"/>
                <a:gd name="connsiteY4" fmla="*/ 454818 h 576262"/>
                <a:gd name="connsiteX5" fmla="*/ 335756 w 1462087"/>
                <a:gd name="connsiteY5" fmla="*/ 476250 h 576262"/>
                <a:gd name="connsiteX6" fmla="*/ 266700 w 1462087"/>
                <a:gd name="connsiteY6" fmla="*/ 507206 h 576262"/>
                <a:gd name="connsiteX7" fmla="*/ 238125 w 1462087"/>
                <a:gd name="connsiteY7" fmla="*/ 523875 h 576262"/>
                <a:gd name="connsiteX8" fmla="*/ 207169 w 1462087"/>
                <a:gd name="connsiteY8" fmla="*/ 547687 h 576262"/>
                <a:gd name="connsiteX9" fmla="*/ 183356 w 1462087"/>
                <a:gd name="connsiteY9" fmla="*/ 569118 h 576262"/>
                <a:gd name="connsiteX10" fmla="*/ 164306 w 1462087"/>
                <a:gd name="connsiteY10" fmla="*/ 576262 h 576262"/>
                <a:gd name="connsiteX11" fmla="*/ 145256 w 1462087"/>
                <a:gd name="connsiteY11" fmla="*/ 576262 h 576262"/>
                <a:gd name="connsiteX12" fmla="*/ 119062 w 1462087"/>
                <a:gd name="connsiteY12" fmla="*/ 566737 h 576262"/>
                <a:gd name="connsiteX13" fmla="*/ 92869 w 1462087"/>
                <a:gd name="connsiteY13" fmla="*/ 540543 h 576262"/>
                <a:gd name="connsiteX14" fmla="*/ 52387 w 1462087"/>
                <a:gd name="connsiteY14" fmla="*/ 481012 h 576262"/>
                <a:gd name="connsiteX15" fmla="*/ 28575 w 1462087"/>
                <a:gd name="connsiteY15" fmla="*/ 433387 h 576262"/>
                <a:gd name="connsiteX16" fmla="*/ 14287 w 1462087"/>
                <a:gd name="connsiteY16" fmla="*/ 385762 h 576262"/>
                <a:gd name="connsiteX17" fmla="*/ 4762 w 1462087"/>
                <a:gd name="connsiteY17" fmla="*/ 335756 h 576262"/>
                <a:gd name="connsiteX18" fmla="*/ 0 w 1462087"/>
                <a:gd name="connsiteY18" fmla="*/ 280987 h 576262"/>
                <a:gd name="connsiteX19" fmla="*/ 0 w 1462087"/>
                <a:gd name="connsiteY19" fmla="*/ 250031 h 576262"/>
                <a:gd name="connsiteX20" fmla="*/ 7144 w 1462087"/>
                <a:gd name="connsiteY20" fmla="*/ 240506 h 576262"/>
                <a:gd name="connsiteX21" fmla="*/ 30956 w 1462087"/>
                <a:gd name="connsiteY21" fmla="*/ 238125 h 576262"/>
                <a:gd name="connsiteX22" fmla="*/ 71437 w 1462087"/>
                <a:gd name="connsiteY22" fmla="*/ 233362 h 576262"/>
                <a:gd name="connsiteX23" fmla="*/ 138112 w 1462087"/>
                <a:gd name="connsiteY23" fmla="*/ 238125 h 576262"/>
                <a:gd name="connsiteX24" fmla="*/ 233362 w 1462087"/>
                <a:gd name="connsiteY24" fmla="*/ 250031 h 576262"/>
                <a:gd name="connsiteX25" fmla="*/ 347662 w 1462087"/>
                <a:gd name="connsiteY25" fmla="*/ 245268 h 576262"/>
                <a:gd name="connsiteX26" fmla="*/ 738187 w 1462087"/>
                <a:gd name="connsiteY26" fmla="*/ 166687 h 576262"/>
                <a:gd name="connsiteX27" fmla="*/ 1409700 w 1462087"/>
                <a:gd name="connsiteY27" fmla="*/ 0 h 576262"/>
                <a:gd name="connsiteX28" fmla="*/ 1462087 w 1462087"/>
                <a:gd name="connsiteY28" fmla="*/ 133350 h 576262"/>
                <a:gd name="connsiteX29" fmla="*/ 1062037 w 1462087"/>
                <a:gd name="connsiteY29" fmla="*/ 264318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62087" h="576262">
                  <a:moveTo>
                    <a:pt x="1062037" y="264318"/>
                  </a:moveTo>
                  <a:lnTo>
                    <a:pt x="847725" y="323850"/>
                  </a:lnTo>
                  <a:lnTo>
                    <a:pt x="723900" y="366712"/>
                  </a:lnTo>
                  <a:lnTo>
                    <a:pt x="561975" y="414337"/>
                  </a:lnTo>
                  <a:lnTo>
                    <a:pt x="416719" y="454818"/>
                  </a:lnTo>
                  <a:lnTo>
                    <a:pt x="335756" y="476250"/>
                  </a:lnTo>
                  <a:lnTo>
                    <a:pt x="266700" y="507206"/>
                  </a:lnTo>
                  <a:lnTo>
                    <a:pt x="238125" y="523875"/>
                  </a:lnTo>
                  <a:lnTo>
                    <a:pt x="207169" y="547687"/>
                  </a:lnTo>
                  <a:lnTo>
                    <a:pt x="183356" y="569118"/>
                  </a:lnTo>
                  <a:lnTo>
                    <a:pt x="164306" y="576262"/>
                  </a:lnTo>
                  <a:lnTo>
                    <a:pt x="145256" y="576262"/>
                  </a:lnTo>
                  <a:lnTo>
                    <a:pt x="119062" y="566737"/>
                  </a:lnTo>
                  <a:lnTo>
                    <a:pt x="92869" y="540543"/>
                  </a:lnTo>
                  <a:lnTo>
                    <a:pt x="52387" y="481012"/>
                  </a:lnTo>
                  <a:lnTo>
                    <a:pt x="28575" y="433387"/>
                  </a:lnTo>
                  <a:lnTo>
                    <a:pt x="14287" y="385762"/>
                  </a:lnTo>
                  <a:lnTo>
                    <a:pt x="4762" y="335756"/>
                  </a:lnTo>
                  <a:lnTo>
                    <a:pt x="0" y="280987"/>
                  </a:lnTo>
                  <a:lnTo>
                    <a:pt x="0" y="250031"/>
                  </a:lnTo>
                  <a:lnTo>
                    <a:pt x="7144" y="240506"/>
                  </a:lnTo>
                  <a:lnTo>
                    <a:pt x="30956" y="238125"/>
                  </a:lnTo>
                  <a:lnTo>
                    <a:pt x="71437" y="233362"/>
                  </a:lnTo>
                  <a:lnTo>
                    <a:pt x="138112" y="238125"/>
                  </a:lnTo>
                  <a:lnTo>
                    <a:pt x="233362" y="250031"/>
                  </a:lnTo>
                  <a:lnTo>
                    <a:pt x="347662" y="245268"/>
                  </a:lnTo>
                  <a:lnTo>
                    <a:pt x="738187" y="166687"/>
                  </a:lnTo>
                  <a:lnTo>
                    <a:pt x="1409700" y="0"/>
                  </a:lnTo>
                  <a:lnTo>
                    <a:pt x="1462087" y="133350"/>
                  </a:lnTo>
                  <a:lnTo>
                    <a:pt x="1062037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">
              <a:extLst>
                <a:ext uri="{FF2B5EF4-FFF2-40B4-BE49-F238E27FC236}">
                  <a16:creationId xmlns:a16="http://schemas.microsoft.com/office/drawing/2014/main" id="{74A9A152-A158-4567-8D95-DA622D3AE320}"/>
                </a:ext>
              </a:extLst>
            </p:cNvPr>
            <p:cNvSpPr/>
            <p:nvPr/>
          </p:nvSpPr>
          <p:spPr>
            <a:xfrm>
              <a:off x="5113340" y="3230564"/>
              <a:ext cx="485775" cy="828675"/>
            </a:xfrm>
            <a:custGeom>
              <a:avLst/>
              <a:gdLst>
                <a:gd name="connsiteX0" fmla="*/ 295275 w 485775"/>
                <a:gd name="connsiteY0" fmla="*/ 664369 h 828675"/>
                <a:gd name="connsiteX1" fmla="*/ 250031 w 485775"/>
                <a:gd name="connsiteY1" fmla="*/ 554832 h 828675"/>
                <a:gd name="connsiteX2" fmla="*/ 192881 w 485775"/>
                <a:gd name="connsiteY2" fmla="*/ 442913 h 828675"/>
                <a:gd name="connsiteX3" fmla="*/ 159544 w 485775"/>
                <a:gd name="connsiteY3" fmla="*/ 338138 h 828675"/>
                <a:gd name="connsiteX4" fmla="*/ 119062 w 485775"/>
                <a:gd name="connsiteY4" fmla="*/ 254794 h 828675"/>
                <a:gd name="connsiteX5" fmla="*/ 61912 w 485775"/>
                <a:gd name="connsiteY5" fmla="*/ 145257 h 828675"/>
                <a:gd name="connsiteX6" fmla="*/ 21431 w 485775"/>
                <a:gd name="connsiteY6" fmla="*/ 80963 h 828675"/>
                <a:gd name="connsiteX7" fmla="*/ 2381 w 485775"/>
                <a:gd name="connsiteY7" fmla="*/ 38100 h 828675"/>
                <a:gd name="connsiteX8" fmla="*/ 0 w 485775"/>
                <a:gd name="connsiteY8" fmla="*/ 21432 h 828675"/>
                <a:gd name="connsiteX9" fmla="*/ 2381 w 485775"/>
                <a:gd name="connsiteY9" fmla="*/ 7144 h 828675"/>
                <a:gd name="connsiteX10" fmla="*/ 11906 w 485775"/>
                <a:gd name="connsiteY10" fmla="*/ 0 h 828675"/>
                <a:gd name="connsiteX11" fmla="*/ 28575 w 485775"/>
                <a:gd name="connsiteY11" fmla="*/ 0 h 828675"/>
                <a:gd name="connsiteX12" fmla="*/ 47625 w 485775"/>
                <a:gd name="connsiteY12" fmla="*/ 7144 h 828675"/>
                <a:gd name="connsiteX13" fmla="*/ 85725 w 485775"/>
                <a:gd name="connsiteY13" fmla="*/ 38100 h 828675"/>
                <a:gd name="connsiteX14" fmla="*/ 171450 w 485775"/>
                <a:gd name="connsiteY14" fmla="*/ 102394 h 828675"/>
                <a:gd name="connsiteX15" fmla="*/ 230981 w 485775"/>
                <a:gd name="connsiteY15" fmla="*/ 150019 h 828675"/>
                <a:gd name="connsiteX16" fmla="*/ 323850 w 485775"/>
                <a:gd name="connsiteY16" fmla="*/ 230982 h 828675"/>
                <a:gd name="connsiteX17" fmla="*/ 373856 w 485775"/>
                <a:gd name="connsiteY17" fmla="*/ 278607 h 828675"/>
                <a:gd name="connsiteX18" fmla="*/ 414337 w 485775"/>
                <a:gd name="connsiteY18" fmla="*/ 326232 h 828675"/>
                <a:gd name="connsiteX19" fmla="*/ 440531 w 485775"/>
                <a:gd name="connsiteY19" fmla="*/ 359569 h 828675"/>
                <a:gd name="connsiteX20" fmla="*/ 454819 w 485775"/>
                <a:gd name="connsiteY20" fmla="*/ 390525 h 828675"/>
                <a:gd name="connsiteX21" fmla="*/ 471487 w 485775"/>
                <a:gd name="connsiteY21" fmla="*/ 438150 h 828675"/>
                <a:gd name="connsiteX22" fmla="*/ 481012 w 485775"/>
                <a:gd name="connsiteY22" fmla="*/ 497682 h 828675"/>
                <a:gd name="connsiteX23" fmla="*/ 485775 w 485775"/>
                <a:gd name="connsiteY23" fmla="*/ 583407 h 828675"/>
                <a:gd name="connsiteX24" fmla="*/ 481012 w 485775"/>
                <a:gd name="connsiteY24" fmla="*/ 671513 h 828675"/>
                <a:gd name="connsiteX25" fmla="*/ 471487 w 485775"/>
                <a:gd name="connsiteY25" fmla="*/ 733425 h 828675"/>
                <a:gd name="connsiteX26" fmla="*/ 461962 w 485775"/>
                <a:gd name="connsiteY26" fmla="*/ 783432 h 828675"/>
                <a:gd name="connsiteX27" fmla="*/ 450056 w 485775"/>
                <a:gd name="connsiteY27" fmla="*/ 814388 h 828675"/>
                <a:gd name="connsiteX28" fmla="*/ 438150 w 485775"/>
                <a:gd name="connsiteY28" fmla="*/ 828675 h 828675"/>
                <a:gd name="connsiteX29" fmla="*/ 419100 w 485775"/>
                <a:gd name="connsiteY29" fmla="*/ 828675 h 828675"/>
                <a:gd name="connsiteX30" fmla="*/ 392906 w 485775"/>
                <a:gd name="connsiteY30" fmla="*/ 819150 h 828675"/>
                <a:gd name="connsiteX31" fmla="*/ 359569 w 485775"/>
                <a:gd name="connsiteY31" fmla="*/ 790575 h 828675"/>
                <a:gd name="connsiteX32" fmla="*/ 333375 w 485775"/>
                <a:gd name="connsiteY32" fmla="*/ 750094 h 828675"/>
                <a:gd name="connsiteX33" fmla="*/ 295275 w 485775"/>
                <a:gd name="connsiteY33" fmla="*/ 664369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5775" h="828675">
                  <a:moveTo>
                    <a:pt x="295275" y="664369"/>
                  </a:moveTo>
                  <a:lnTo>
                    <a:pt x="250031" y="554832"/>
                  </a:lnTo>
                  <a:lnTo>
                    <a:pt x="192881" y="442913"/>
                  </a:lnTo>
                  <a:lnTo>
                    <a:pt x="159544" y="338138"/>
                  </a:lnTo>
                  <a:lnTo>
                    <a:pt x="119062" y="254794"/>
                  </a:lnTo>
                  <a:lnTo>
                    <a:pt x="61912" y="145257"/>
                  </a:lnTo>
                  <a:lnTo>
                    <a:pt x="21431" y="80963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7625" y="7144"/>
                  </a:lnTo>
                  <a:lnTo>
                    <a:pt x="85725" y="38100"/>
                  </a:lnTo>
                  <a:lnTo>
                    <a:pt x="171450" y="102394"/>
                  </a:lnTo>
                  <a:lnTo>
                    <a:pt x="230981" y="150019"/>
                  </a:lnTo>
                  <a:lnTo>
                    <a:pt x="323850" y="230982"/>
                  </a:lnTo>
                  <a:lnTo>
                    <a:pt x="373856" y="278607"/>
                  </a:lnTo>
                  <a:lnTo>
                    <a:pt x="414337" y="326232"/>
                  </a:lnTo>
                  <a:lnTo>
                    <a:pt x="440531" y="359569"/>
                  </a:lnTo>
                  <a:lnTo>
                    <a:pt x="454819" y="390525"/>
                  </a:lnTo>
                  <a:lnTo>
                    <a:pt x="471487" y="438150"/>
                  </a:lnTo>
                  <a:lnTo>
                    <a:pt x="481012" y="497682"/>
                  </a:lnTo>
                  <a:lnTo>
                    <a:pt x="485775" y="583407"/>
                  </a:lnTo>
                  <a:lnTo>
                    <a:pt x="481012" y="671513"/>
                  </a:lnTo>
                  <a:lnTo>
                    <a:pt x="471487" y="733425"/>
                  </a:lnTo>
                  <a:lnTo>
                    <a:pt x="461962" y="783432"/>
                  </a:lnTo>
                  <a:lnTo>
                    <a:pt x="450056" y="814388"/>
                  </a:lnTo>
                  <a:lnTo>
                    <a:pt x="438150" y="828675"/>
                  </a:lnTo>
                  <a:lnTo>
                    <a:pt x="419100" y="828675"/>
                  </a:lnTo>
                  <a:lnTo>
                    <a:pt x="392906" y="819150"/>
                  </a:lnTo>
                  <a:lnTo>
                    <a:pt x="359569" y="790575"/>
                  </a:lnTo>
                  <a:lnTo>
                    <a:pt x="333375" y="750094"/>
                  </a:lnTo>
                  <a:lnTo>
                    <a:pt x="295275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3">
              <a:extLst>
                <a:ext uri="{FF2B5EF4-FFF2-40B4-BE49-F238E27FC236}">
                  <a16:creationId xmlns:a16="http://schemas.microsoft.com/office/drawing/2014/main" id="{92364831-222A-42A1-A89C-40C12152F886}"/>
                </a:ext>
              </a:extLst>
            </p:cNvPr>
            <p:cNvSpPr/>
            <p:nvPr/>
          </p:nvSpPr>
          <p:spPr>
            <a:xfrm rot="16200000">
              <a:off x="3743327" y="4797426"/>
              <a:ext cx="2119313" cy="334963"/>
            </a:xfrm>
            <a:custGeom>
              <a:avLst/>
              <a:gdLst>
                <a:gd name="connsiteX0" fmla="*/ 1428750 w 2119313"/>
                <a:gd name="connsiteY0" fmla="*/ 330994 h 335756"/>
                <a:gd name="connsiteX1" fmla="*/ 859631 w 2119313"/>
                <a:gd name="connsiteY1" fmla="*/ 323850 h 335756"/>
                <a:gd name="connsiteX2" fmla="*/ 521494 w 2119313"/>
                <a:gd name="connsiteY2" fmla="*/ 319087 h 335756"/>
                <a:gd name="connsiteX3" fmla="*/ 297656 w 2119313"/>
                <a:gd name="connsiteY3" fmla="*/ 319087 h 335756"/>
                <a:gd name="connsiteX4" fmla="*/ 247650 w 2119313"/>
                <a:gd name="connsiteY4" fmla="*/ 311944 h 335756"/>
                <a:gd name="connsiteX5" fmla="*/ 159544 w 2119313"/>
                <a:gd name="connsiteY5" fmla="*/ 290512 h 335756"/>
                <a:gd name="connsiteX6" fmla="*/ 83344 w 2119313"/>
                <a:gd name="connsiteY6" fmla="*/ 266700 h 335756"/>
                <a:gd name="connsiteX7" fmla="*/ 47625 w 2119313"/>
                <a:gd name="connsiteY7" fmla="*/ 252412 h 335756"/>
                <a:gd name="connsiteX8" fmla="*/ 21431 w 2119313"/>
                <a:gd name="connsiteY8" fmla="*/ 235744 h 335756"/>
                <a:gd name="connsiteX9" fmla="*/ 4763 w 2119313"/>
                <a:gd name="connsiteY9" fmla="*/ 211931 h 335756"/>
                <a:gd name="connsiteX10" fmla="*/ 0 w 2119313"/>
                <a:gd name="connsiteY10" fmla="*/ 180975 h 335756"/>
                <a:gd name="connsiteX11" fmla="*/ 9525 w 2119313"/>
                <a:gd name="connsiteY11" fmla="*/ 152400 h 335756"/>
                <a:gd name="connsiteX12" fmla="*/ 33338 w 2119313"/>
                <a:gd name="connsiteY12" fmla="*/ 123825 h 335756"/>
                <a:gd name="connsiteX13" fmla="*/ 85725 w 2119313"/>
                <a:gd name="connsiteY13" fmla="*/ 90487 h 335756"/>
                <a:gd name="connsiteX14" fmla="*/ 157163 w 2119313"/>
                <a:gd name="connsiteY14" fmla="*/ 54769 h 335756"/>
                <a:gd name="connsiteX15" fmla="*/ 247650 w 2119313"/>
                <a:gd name="connsiteY15" fmla="*/ 28575 h 335756"/>
                <a:gd name="connsiteX16" fmla="*/ 316706 w 2119313"/>
                <a:gd name="connsiteY16" fmla="*/ 21431 h 335756"/>
                <a:gd name="connsiteX17" fmla="*/ 345281 w 2119313"/>
                <a:gd name="connsiteY17" fmla="*/ 30956 h 335756"/>
                <a:gd name="connsiteX18" fmla="*/ 392906 w 2119313"/>
                <a:gd name="connsiteY18" fmla="*/ 42862 h 335756"/>
                <a:gd name="connsiteX19" fmla="*/ 502444 w 2119313"/>
                <a:gd name="connsiteY19" fmla="*/ 59531 h 335756"/>
                <a:gd name="connsiteX20" fmla="*/ 750094 w 2119313"/>
                <a:gd name="connsiteY20" fmla="*/ 88106 h 335756"/>
                <a:gd name="connsiteX21" fmla="*/ 1081088 w 2119313"/>
                <a:gd name="connsiteY21" fmla="*/ 116681 h 335756"/>
                <a:gd name="connsiteX22" fmla="*/ 1376363 w 2119313"/>
                <a:gd name="connsiteY22" fmla="*/ 135731 h 335756"/>
                <a:gd name="connsiteX23" fmla="*/ 1676400 w 2119313"/>
                <a:gd name="connsiteY23" fmla="*/ 138112 h 335756"/>
                <a:gd name="connsiteX24" fmla="*/ 1852613 w 2119313"/>
                <a:gd name="connsiteY24" fmla="*/ 138112 h 335756"/>
                <a:gd name="connsiteX25" fmla="*/ 1885950 w 2119313"/>
                <a:gd name="connsiteY25" fmla="*/ 133350 h 335756"/>
                <a:gd name="connsiteX26" fmla="*/ 1919288 w 2119313"/>
                <a:gd name="connsiteY26" fmla="*/ 119062 h 335756"/>
                <a:gd name="connsiteX27" fmla="*/ 1950244 w 2119313"/>
                <a:gd name="connsiteY27" fmla="*/ 95250 h 335756"/>
                <a:gd name="connsiteX28" fmla="*/ 2035969 w 2119313"/>
                <a:gd name="connsiteY28" fmla="*/ 0 h 335756"/>
                <a:gd name="connsiteX29" fmla="*/ 2119313 w 2119313"/>
                <a:gd name="connsiteY29" fmla="*/ 178594 h 335756"/>
                <a:gd name="connsiteX30" fmla="*/ 2026444 w 2119313"/>
                <a:gd name="connsiteY30" fmla="*/ 283369 h 335756"/>
                <a:gd name="connsiteX31" fmla="*/ 1997869 w 2119313"/>
                <a:gd name="connsiteY31" fmla="*/ 307181 h 335756"/>
                <a:gd name="connsiteX32" fmla="*/ 1976438 w 2119313"/>
                <a:gd name="connsiteY32" fmla="*/ 323850 h 335756"/>
                <a:gd name="connsiteX33" fmla="*/ 1952625 w 2119313"/>
                <a:gd name="connsiteY33" fmla="*/ 333375 h 335756"/>
                <a:gd name="connsiteX34" fmla="*/ 1890713 w 2119313"/>
                <a:gd name="connsiteY34" fmla="*/ 335756 h 335756"/>
                <a:gd name="connsiteX35" fmla="*/ 1428750 w 2119313"/>
                <a:gd name="connsiteY35" fmla="*/ 3309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19313" h="335756">
                  <a:moveTo>
                    <a:pt x="1428750" y="330994"/>
                  </a:moveTo>
                  <a:lnTo>
                    <a:pt x="859631" y="323850"/>
                  </a:lnTo>
                  <a:lnTo>
                    <a:pt x="521494" y="319087"/>
                  </a:lnTo>
                  <a:lnTo>
                    <a:pt x="297656" y="319087"/>
                  </a:lnTo>
                  <a:lnTo>
                    <a:pt x="247650" y="311944"/>
                  </a:lnTo>
                  <a:lnTo>
                    <a:pt x="159544" y="290512"/>
                  </a:lnTo>
                  <a:lnTo>
                    <a:pt x="83344" y="266700"/>
                  </a:lnTo>
                  <a:lnTo>
                    <a:pt x="47625" y="252412"/>
                  </a:lnTo>
                  <a:lnTo>
                    <a:pt x="21431" y="235744"/>
                  </a:lnTo>
                  <a:lnTo>
                    <a:pt x="4763" y="211931"/>
                  </a:lnTo>
                  <a:lnTo>
                    <a:pt x="0" y="180975"/>
                  </a:lnTo>
                  <a:lnTo>
                    <a:pt x="9525" y="152400"/>
                  </a:lnTo>
                  <a:lnTo>
                    <a:pt x="33338" y="123825"/>
                  </a:lnTo>
                  <a:lnTo>
                    <a:pt x="85725" y="90487"/>
                  </a:lnTo>
                  <a:lnTo>
                    <a:pt x="157163" y="54769"/>
                  </a:lnTo>
                  <a:lnTo>
                    <a:pt x="247650" y="28575"/>
                  </a:lnTo>
                  <a:lnTo>
                    <a:pt x="316706" y="21431"/>
                  </a:lnTo>
                  <a:lnTo>
                    <a:pt x="345281" y="30956"/>
                  </a:lnTo>
                  <a:lnTo>
                    <a:pt x="392906" y="42862"/>
                  </a:lnTo>
                  <a:lnTo>
                    <a:pt x="502444" y="59531"/>
                  </a:lnTo>
                  <a:lnTo>
                    <a:pt x="750094" y="88106"/>
                  </a:lnTo>
                  <a:lnTo>
                    <a:pt x="1081088" y="116681"/>
                  </a:lnTo>
                  <a:lnTo>
                    <a:pt x="1376363" y="135731"/>
                  </a:lnTo>
                  <a:lnTo>
                    <a:pt x="1676400" y="138112"/>
                  </a:lnTo>
                  <a:lnTo>
                    <a:pt x="1852613" y="138112"/>
                  </a:lnTo>
                  <a:lnTo>
                    <a:pt x="1885950" y="133350"/>
                  </a:lnTo>
                  <a:lnTo>
                    <a:pt x="1919288" y="119062"/>
                  </a:lnTo>
                  <a:lnTo>
                    <a:pt x="1950244" y="95250"/>
                  </a:lnTo>
                  <a:lnTo>
                    <a:pt x="2035969" y="0"/>
                  </a:lnTo>
                  <a:lnTo>
                    <a:pt x="2119313" y="178594"/>
                  </a:lnTo>
                  <a:lnTo>
                    <a:pt x="2026444" y="283369"/>
                  </a:lnTo>
                  <a:lnTo>
                    <a:pt x="1997869" y="307181"/>
                  </a:lnTo>
                  <a:lnTo>
                    <a:pt x="1976438" y="323850"/>
                  </a:lnTo>
                  <a:lnTo>
                    <a:pt x="1952625" y="333375"/>
                  </a:lnTo>
                  <a:lnTo>
                    <a:pt x="1890713" y="335756"/>
                  </a:lnTo>
                  <a:lnTo>
                    <a:pt x="14287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5">
              <a:extLst>
                <a:ext uri="{FF2B5EF4-FFF2-40B4-BE49-F238E27FC236}">
                  <a16:creationId xmlns:a16="http://schemas.microsoft.com/office/drawing/2014/main" id="{3C1DDA14-C526-4888-8FC4-06631BE92FC0}"/>
                </a:ext>
              </a:extLst>
            </p:cNvPr>
            <p:cNvSpPr/>
            <p:nvPr/>
          </p:nvSpPr>
          <p:spPr>
            <a:xfrm rot="16200000">
              <a:off x="5543552" y="1990726"/>
              <a:ext cx="2244725" cy="2212975"/>
            </a:xfrm>
            <a:custGeom>
              <a:avLst/>
              <a:gdLst>
                <a:gd name="connsiteX0" fmla="*/ 1420746 w 2245790"/>
                <a:gd name="connsiteY0" fmla="*/ 1682853 h 2213026"/>
                <a:gd name="connsiteX1" fmla="*/ 1108003 w 2245790"/>
                <a:gd name="connsiteY1" fmla="*/ 1438616 h 2213026"/>
                <a:gd name="connsiteX2" fmla="*/ 997798 w 2245790"/>
                <a:gd name="connsiteY2" fmla="*/ 1370110 h 2213026"/>
                <a:gd name="connsiteX3" fmla="*/ 780368 w 2245790"/>
                <a:gd name="connsiteY3" fmla="*/ 1149701 h 2213026"/>
                <a:gd name="connsiteX4" fmla="*/ 634421 w 2245790"/>
                <a:gd name="connsiteY4" fmla="*/ 988862 h 2213026"/>
                <a:gd name="connsiteX5" fmla="*/ 503367 w 2245790"/>
                <a:gd name="connsiteY5" fmla="*/ 831001 h 2213026"/>
                <a:gd name="connsiteX6" fmla="*/ 405076 w 2245790"/>
                <a:gd name="connsiteY6" fmla="*/ 699947 h 2213026"/>
                <a:gd name="connsiteX7" fmla="*/ 265087 w 2245790"/>
                <a:gd name="connsiteY7" fmla="*/ 494431 h 2213026"/>
                <a:gd name="connsiteX8" fmla="*/ 151904 w 2245790"/>
                <a:gd name="connsiteY8" fmla="*/ 318699 h 2213026"/>
                <a:gd name="connsiteX9" fmla="*/ 50635 w 2245790"/>
                <a:gd name="connsiteY9" fmla="*/ 145946 h 2213026"/>
                <a:gd name="connsiteX10" fmla="*/ 5957 w 2245790"/>
                <a:gd name="connsiteY10" fmla="*/ 68505 h 2213026"/>
                <a:gd name="connsiteX11" fmla="*/ 0 w 2245790"/>
                <a:gd name="connsiteY11" fmla="*/ 35742 h 2213026"/>
                <a:gd name="connsiteX12" fmla="*/ 0 w 2245790"/>
                <a:gd name="connsiteY12" fmla="*/ 23828 h 2213026"/>
                <a:gd name="connsiteX13" fmla="*/ 0 w 2245790"/>
                <a:gd name="connsiteY13" fmla="*/ 11914 h 2213026"/>
                <a:gd name="connsiteX14" fmla="*/ 8936 w 2245790"/>
                <a:gd name="connsiteY14" fmla="*/ 0 h 2213026"/>
                <a:gd name="connsiteX15" fmla="*/ 26807 w 2245790"/>
                <a:gd name="connsiteY15" fmla="*/ 0 h 2213026"/>
                <a:gd name="connsiteX16" fmla="*/ 47656 w 2245790"/>
                <a:gd name="connsiteY16" fmla="*/ 11914 h 2213026"/>
                <a:gd name="connsiteX17" fmla="*/ 113183 w 2245790"/>
                <a:gd name="connsiteY17" fmla="*/ 89355 h 2213026"/>
                <a:gd name="connsiteX18" fmla="*/ 238280 w 2245790"/>
                <a:gd name="connsiteY18" fmla="*/ 244237 h 2213026"/>
                <a:gd name="connsiteX19" fmla="*/ 357420 w 2245790"/>
                <a:gd name="connsiteY19" fmla="*/ 393162 h 2213026"/>
                <a:gd name="connsiteX20" fmla="*/ 476561 w 2245790"/>
                <a:gd name="connsiteY20" fmla="*/ 539108 h 2213026"/>
                <a:gd name="connsiteX21" fmla="*/ 548045 w 2245790"/>
                <a:gd name="connsiteY21" fmla="*/ 622506 h 2213026"/>
                <a:gd name="connsiteX22" fmla="*/ 643357 w 2245790"/>
                <a:gd name="connsiteY22" fmla="*/ 723775 h 2213026"/>
                <a:gd name="connsiteX23" fmla="*/ 723776 w 2245790"/>
                <a:gd name="connsiteY23" fmla="*/ 804195 h 2213026"/>
                <a:gd name="connsiteX24" fmla="*/ 833981 w 2245790"/>
                <a:gd name="connsiteY24" fmla="*/ 902486 h 2213026"/>
                <a:gd name="connsiteX25" fmla="*/ 997798 w 2245790"/>
                <a:gd name="connsiteY25" fmla="*/ 1039497 h 2213026"/>
                <a:gd name="connsiteX26" fmla="*/ 1170551 w 2245790"/>
                <a:gd name="connsiteY26" fmla="*/ 1179486 h 2213026"/>
                <a:gd name="connsiteX27" fmla="*/ 1277777 w 2245790"/>
                <a:gd name="connsiteY27" fmla="*/ 1265863 h 2213026"/>
                <a:gd name="connsiteX28" fmla="*/ 1468402 w 2245790"/>
                <a:gd name="connsiteY28" fmla="*/ 1408831 h 2213026"/>
                <a:gd name="connsiteX29" fmla="*/ 1673918 w 2245790"/>
                <a:gd name="connsiteY29" fmla="*/ 1542863 h 2213026"/>
                <a:gd name="connsiteX30" fmla="*/ 1906241 w 2245790"/>
                <a:gd name="connsiteY30" fmla="*/ 1676896 h 2213026"/>
                <a:gd name="connsiteX31" fmla="*/ 2135586 w 2245790"/>
                <a:gd name="connsiteY31" fmla="*/ 1793058 h 2213026"/>
                <a:gd name="connsiteX32" fmla="*/ 2153457 w 2245790"/>
                <a:gd name="connsiteY32" fmla="*/ 1796036 h 2213026"/>
                <a:gd name="connsiteX33" fmla="*/ 2245790 w 2245790"/>
                <a:gd name="connsiteY33" fmla="*/ 1730509 h 2213026"/>
                <a:gd name="connsiteX34" fmla="*/ 2198134 w 2245790"/>
                <a:gd name="connsiteY34" fmla="*/ 2213026 h 2213026"/>
                <a:gd name="connsiteX35" fmla="*/ 2144521 w 2245790"/>
                <a:gd name="connsiteY35" fmla="*/ 2192177 h 2213026"/>
                <a:gd name="connsiteX36" fmla="*/ 2037295 w 2245790"/>
                <a:gd name="connsiteY36" fmla="*/ 2108779 h 2213026"/>
                <a:gd name="connsiteX37" fmla="*/ 1897306 w 2245790"/>
                <a:gd name="connsiteY37" fmla="*/ 2016445 h 2213026"/>
                <a:gd name="connsiteX38" fmla="*/ 1602434 w 2245790"/>
                <a:gd name="connsiteY38" fmla="*/ 1819864 h 2213026"/>
                <a:gd name="connsiteX39" fmla="*/ 1420746 w 2245790"/>
                <a:gd name="connsiteY39" fmla="*/ 1682853 h 22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45790" h="2213026">
                  <a:moveTo>
                    <a:pt x="1420746" y="1682853"/>
                  </a:moveTo>
                  <a:lnTo>
                    <a:pt x="1108003" y="1438616"/>
                  </a:lnTo>
                  <a:lnTo>
                    <a:pt x="997798" y="1370110"/>
                  </a:lnTo>
                  <a:lnTo>
                    <a:pt x="780368" y="1149701"/>
                  </a:lnTo>
                  <a:lnTo>
                    <a:pt x="634421" y="988862"/>
                  </a:lnTo>
                  <a:lnTo>
                    <a:pt x="503367" y="831001"/>
                  </a:lnTo>
                  <a:lnTo>
                    <a:pt x="405076" y="699947"/>
                  </a:lnTo>
                  <a:lnTo>
                    <a:pt x="265087" y="494431"/>
                  </a:lnTo>
                  <a:lnTo>
                    <a:pt x="151904" y="318699"/>
                  </a:lnTo>
                  <a:lnTo>
                    <a:pt x="50635" y="145946"/>
                  </a:lnTo>
                  <a:lnTo>
                    <a:pt x="5957" y="68505"/>
                  </a:lnTo>
                  <a:lnTo>
                    <a:pt x="0" y="35742"/>
                  </a:lnTo>
                  <a:lnTo>
                    <a:pt x="0" y="23828"/>
                  </a:lnTo>
                  <a:lnTo>
                    <a:pt x="0" y="11914"/>
                  </a:lnTo>
                  <a:lnTo>
                    <a:pt x="8936" y="0"/>
                  </a:lnTo>
                  <a:lnTo>
                    <a:pt x="26807" y="0"/>
                  </a:lnTo>
                  <a:lnTo>
                    <a:pt x="47656" y="11914"/>
                  </a:lnTo>
                  <a:lnTo>
                    <a:pt x="113183" y="89355"/>
                  </a:lnTo>
                  <a:lnTo>
                    <a:pt x="238280" y="244237"/>
                  </a:lnTo>
                  <a:lnTo>
                    <a:pt x="357420" y="393162"/>
                  </a:lnTo>
                  <a:lnTo>
                    <a:pt x="476561" y="539108"/>
                  </a:lnTo>
                  <a:lnTo>
                    <a:pt x="548045" y="622506"/>
                  </a:lnTo>
                  <a:lnTo>
                    <a:pt x="643357" y="723775"/>
                  </a:lnTo>
                  <a:lnTo>
                    <a:pt x="723776" y="804195"/>
                  </a:lnTo>
                  <a:lnTo>
                    <a:pt x="833981" y="902486"/>
                  </a:lnTo>
                  <a:lnTo>
                    <a:pt x="997798" y="1039497"/>
                  </a:lnTo>
                  <a:lnTo>
                    <a:pt x="1170551" y="1179486"/>
                  </a:lnTo>
                  <a:lnTo>
                    <a:pt x="1277777" y="1265863"/>
                  </a:lnTo>
                  <a:lnTo>
                    <a:pt x="1468402" y="1408831"/>
                  </a:lnTo>
                  <a:lnTo>
                    <a:pt x="1673918" y="1542863"/>
                  </a:lnTo>
                  <a:lnTo>
                    <a:pt x="1906241" y="1676896"/>
                  </a:lnTo>
                  <a:lnTo>
                    <a:pt x="2135586" y="1793058"/>
                  </a:lnTo>
                  <a:lnTo>
                    <a:pt x="2153457" y="1796036"/>
                  </a:lnTo>
                  <a:lnTo>
                    <a:pt x="2245790" y="1730509"/>
                  </a:lnTo>
                  <a:lnTo>
                    <a:pt x="2198134" y="2213026"/>
                  </a:lnTo>
                  <a:lnTo>
                    <a:pt x="2144521" y="2192177"/>
                  </a:lnTo>
                  <a:lnTo>
                    <a:pt x="2037295" y="2108779"/>
                  </a:lnTo>
                  <a:lnTo>
                    <a:pt x="1897306" y="2016445"/>
                  </a:lnTo>
                  <a:lnTo>
                    <a:pt x="1602434" y="1819864"/>
                  </a:lnTo>
                  <a:lnTo>
                    <a:pt x="1420746" y="1682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31618CF5-DB1E-4B55-9778-68C9A26845F6}"/>
                </a:ext>
              </a:extLst>
            </p:cNvPr>
            <p:cNvSpPr/>
            <p:nvPr/>
          </p:nvSpPr>
          <p:spPr>
            <a:xfrm>
              <a:off x="5900740" y="2420939"/>
              <a:ext cx="2714625" cy="1641475"/>
            </a:xfrm>
            <a:custGeom>
              <a:avLst/>
              <a:gdLst>
                <a:gd name="connsiteX0" fmla="*/ 1290637 w 2714625"/>
                <a:gd name="connsiteY0" fmla="*/ 1052513 h 1640682"/>
                <a:gd name="connsiteX1" fmla="*/ 997743 w 2714625"/>
                <a:gd name="connsiteY1" fmla="*/ 795338 h 1640682"/>
                <a:gd name="connsiteX2" fmla="*/ 857250 w 2714625"/>
                <a:gd name="connsiteY2" fmla="*/ 650082 h 1640682"/>
                <a:gd name="connsiteX3" fmla="*/ 673893 w 2714625"/>
                <a:gd name="connsiteY3" fmla="*/ 481013 h 1640682"/>
                <a:gd name="connsiteX4" fmla="*/ 554831 w 2714625"/>
                <a:gd name="connsiteY4" fmla="*/ 385763 h 1640682"/>
                <a:gd name="connsiteX5" fmla="*/ 435768 w 2714625"/>
                <a:gd name="connsiteY5" fmla="*/ 300038 h 1640682"/>
                <a:gd name="connsiteX6" fmla="*/ 330993 w 2714625"/>
                <a:gd name="connsiteY6" fmla="*/ 233363 h 1640682"/>
                <a:gd name="connsiteX7" fmla="*/ 240506 w 2714625"/>
                <a:gd name="connsiteY7" fmla="*/ 176213 h 1640682"/>
                <a:gd name="connsiteX8" fmla="*/ 104775 w 2714625"/>
                <a:gd name="connsiteY8" fmla="*/ 107157 h 1640682"/>
                <a:gd name="connsiteX9" fmla="*/ 28575 w 2714625"/>
                <a:gd name="connsiteY9" fmla="*/ 66675 h 1640682"/>
                <a:gd name="connsiteX10" fmla="*/ 14287 w 2714625"/>
                <a:gd name="connsiteY10" fmla="*/ 57150 h 1640682"/>
                <a:gd name="connsiteX11" fmla="*/ 4762 w 2714625"/>
                <a:gd name="connsiteY11" fmla="*/ 45244 h 1640682"/>
                <a:gd name="connsiteX12" fmla="*/ 0 w 2714625"/>
                <a:gd name="connsiteY12" fmla="*/ 35719 h 1640682"/>
                <a:gd name="connsiteX13" fmla="*/ 2381 w 2714625"/>
                <a:gd name="connsiteY13" fmla="*/ 26194 h 1640682"/>
                <a:gd name="connsiteX14" fmla="*/ 11906 w 2714625"/>
                <a:gd name="connsiteY14" fmla="*/ 16669 h 1640682"/>
                <a:gd name="connsiteX15" fmla="*/ 38100 w 2714625"/>
                <a:gd name="connsiteY15" fmla="*/ 4763 h 1640682"/>
                <a:gd name="connsiteX16" fmla="*/ 102393 w 2714625"/>
                <a:gd name="connsiteY16" fmla="*/ 0 h 1640682"/>
                <a:gd name="connsiteX17" fmla="*/ 159543 w 2714625"/>
                <a:gd name="connsiteY17" fmla="*/ 4763 h 1640682"/>
                <a:gd name="connsiteX18" fmla="*/ 214312 w 2714625"/>
                <a:gd name="connsiteY18" fmla="*/ 19050 h 1640682"/>
                <a:gd name="connsiteX19" fmla="*/ 283368 w 2714625"/>
                <a:gd name="connsiteY19" fmla="*/ 42863 h 1640682"/>
                <a:gd name="connsiteX20" fmla="*/ 345281 w 2714625"/>
                <a:gd name="connsiteY20" fmla="*/ 71438 h 1640682"/>
                <a:gd name="connsiteX21" fmla="*/ 438150 w 2714625"/>
                <a:gd name="connsiteY21" fmla="*/ 128588 h 1640682"/>
                <a:gd name="connsiteX22" fmla="*/ 540543 w 2714625"/>
                <a:gd name="connsiteY22" fmla="*/ 200025 h 1640682"/>
                <a:gd name="connsiteX23" fmla="*/ 681037 w 2714625"/>
                <a:gd name="connsiteY23" fmla="*/ 309563 h 1640682"/>
                <a:gd name="connsiteX24" fmla="*/ 821531 w 2714625"/>
                <a:gd name="connsiteY24" fmla="*/ 423863 h 1640682"/>
                <a:gd name="connsiteX25" fmla="*/ 947737 w 2714625"/>
                <a:gd name="connsiteY25" fmla="*/ 533400 h 1640682"/>
                <a:gd name="connsiteX26" fmla="*/ 1073943 w 2714625"/>
                <a:gd name="connsiteY26" fmla="*/ 645319 h 1640682"/>
                <a:gd name="connsiteX27" fmla="*/ 1319212 w 2714625"/>
                <a:gd name="connsiteY27" fmla="*/ 828675 h 1640682"/>
                <a:gd name="connsiteX28" fmla="*/ 1488281 w 2714625"/>
                <a:gd name="connsiteY28" fmla="*/ 947738 h 1640682"/>
                <a:gd name="connsiteX29" fmla="*/ 1633537 w 2714625"/>
                <a:gd name="connsiteY29" fmla="*/ 1045369 h 1640682"/>
                <a:gd name="connsiteX30" fmla="*/ 1738312 w 2714625"/>
                <a:gd name="connsiteY30" fmla="*/ 1121569 h 1640682"/>
                <a:gd name="connsiteX31" fmla="*/ 1857375 w 2714625"/>
                <a:gd name="connsiteY31" fmla="*/ 1197769 h 1640682"/>
                <a:gd name="connsiteX32" fmla="*/ 1924050 w 2714625"/>
                <a:gd name="connsiteY32" fmla="*/ 1240632 h 1640682"/>
                <a:gd name="connsiteX33" fmla="*/ 2078831 w 2714625"/>
                <a:gd name="connsiteY33" fmla="*/ 1312069 h 1640682"/>
                <a:gd name="connsiteX34" fmla="*/ 2209800 w 2714625"/>
                <a:gd name="connsiteY34" fmla="*/ 1371600 h 1640682"/>
                <a:gd name="connsiteX35" fmla="*/ 2462212 w 2714625"/>
                <a:gd name="connsiteY35" fmla="*/ 1471613 h 1640682"/>
                <a:gd name="connsiteX36" fmla="*/ 2638425 w 2714625"/>
                <a:gd name="connsiteY36" fmla="*/ 1531144 h 1640682"/>
                <a:gd name="connsiteX37" fmla="*/ 2676525 w 2714625"/>
                <a:gd name="connsiteY37" fmla="*/ 1547813 h 1640682"/>
                <a:gd name="connsiteX38" fmla="*/ 2697956 w 2714625"/>
                <a:gd name="connsiteY38" fmla="*/ 1564482 h 1640682"/>
                <a:gd name="connsiteX39" fmla="*/ 2712243 w 2714625"/>
                <a:gd name="connsiteY39" fmla="*/ 1583532 h 1640682"/>
                <a:gd name="connsiteX40" fmla="*/ 2714625 w 2714625"/>
                <a:gd name="connsiteY40" fmla="*/ 1602582 h 1640682"/>
                <a:gd name="connsiteX41" fmla="*/ 2712243 w 2714625"/>
                <a:gd name="connsiteY41" fmla="*/ 1616869 h 1640682"/>
                <a:gd name="connsiteX42" fmla="*/ 2693193 w 2714625"/>
                <a:gd name="connsiteY42" fmla="*/ 1626394 h 1640682"/>
                <a:gd name="connsiteX43" fmla="*/ 2552700 w 2714625"/>
                <a:gd name="connsiteY43" fmla="*/ 1633538 h 1640682"/>
                <a:gd name="connsiteX44" fmla="*/ 2328862 w 2714625"/>
                <a:gd name="connsiteY44" fmla="*/ 1640682 h 1640682"/>
                <a:gd name="connsiteX45" fmla="*/ 2126456 w 2714625"/>
                <a:gd name="connsiteY45" fmla="*/ 1635919 h 1640682"/>
                <a:gd name="connsiteX46" fmla="*/ 2045493 w 2714625"/>
                <a:gd name="connsiteY46" fmla="*/ 1633538 h 1640682"/>
                <a:gd name="connsiteX47" fmla="*/ 1976437 w 2714625"/>
                <a:gd name="connsiteY47" fmla="*/ 1628775 h 1640682"/>
                <a:gd name="connsiteX48" fmla="*/ 1916906 w 2714625"/>
                <a:gd name="connsiteY48" fmla="*/ 1616869 h 1640682"/>
                <a:gd name="connsiteX49" fmla="*/ 1895475 w 2714625"/>
                <a:gd name="connsiteY49" fmla="*/ 1602582 h 1640682"/>
                <a:gd name="connsiteX50" fmla="*/ 1681162 w 2714625"/>
                <a:gd name="connsiteY50" fmla="*/ 1404938 h 1640682"/>
                <a:gd name="connsiteX51" fmla="*/ 1414462 w 2714625"/>
                <a:gd name="connsiteY51" fmla="*/ 1169194 h 1640682"/>
                <a:gd name="connsiteX52" fmla="*/ 1290637 w 2714625"/>
                <a:gd name="connsiteY52" fmla="*/ 1052513 h 164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14625" h="1640682">
                  <a:moveTo>
                    <a:pt x="1290637" y="1052513"/>
                  </a:moveTo>
                  <a:lnTo>
                    <a:pt x="997743" y="795338"/>
                  </a:lnTo>
                  <a:lnTo>
                    <a:pt x="857250" y="650082"/>
                  </a:lnTo>
                  <a:lnTo>
                    <a:pt x="673893" y="481013"/>
                  </a:lnTo>
                  <a:lnTo>
                    <a:pt x="554831" y="385763"/>
                  </a:lnTo>
                  <a:lnTo>
                    <a:pt x="435768" y="300038"/>
                  </a:lnTo>
                  <a:lnTo>
                    <a:pt x="330993" y="233363"/>
                  </a:lnTo>
                  <a:lnTo>
                    <a:pt x="240506" y="176213"/>
                  </a:lnTo>
                  <a:lnTo>
                    <a:pt x="104775" y="107157"/>
                  </a:lnTo>
                  <a:lnTo>
                    <a:pt x="28575" y="66675"/>
                  </a:lnTo>
                  <a:lnTo>
                    <a:pt x="14287" y="57150"/>
                  </a:lnTo>
                  <a:lnTo>
                    <a:pt x="4762" y="45244"/>
                  </a:lnTo>
                  <a:lnTo>
                    <a:pt x="0" y="35719"/>
                  </a:lnTo>
                  <a:lnTo>
                    <a:pt x="2381" y="26194"/>
                  </a:lnTo>
                  <a:lnTo>
                    <a:pt x="11906" y="16669"/>
                  </a:lnTo>
                  <a:lnTo>
                    <a:pt x="38100" y="4763"/>
                  </a:lnTo>
                  <a:lnTo>
                    <a:pt x="102393" y="0"/>
                  </a:lnTo>
                  <a:lnTo>
                    <a:pt x="159543" y="4763"/>
                  </a:lnTo>
                  <a:lnTo>
                    <a:pt x="214312" y="19050"/>
                  </a:lnTo>
                  <a:lnTo>
                    <a:pt x="283368" y="42863"/>
                  </a:lnTo>
                  <a:lnTo>
                    <a:pt x="345281" y="71438"/>
                  </a:lnTo>
                  <a:lnTo>
                    <a:pt x="438150" y="128588"/>
                  </a:lnTo>
                  <a:lnTo>
                    <a:pt x="540543" y="200025"/>
                  </a:lnTo>
                  <a:lnTo>
                    <a:pt x="681037" y="309563"/>
                  </a:lnTo>
                  <a:lnTo>
                    <a:pt x="821531" y="423863"/>
                  </a:lnTo>
                  <a:lnTo>
                    <a:pt x="947737" y="533400"/>
                  </a:lnTo>
                  <a:lnTo>
                    <a:pt x="1073943" y="645319"/>
                  </a:lnTo>
                  <a:lnTo>
                    <a:pt x="1319212" y="828675"/>
                  </a:lnTo>
                  <a:lnTo>
                    <a:pt x="1488281" y="947738"/>
                  </a:lnTo>
                  <a:lnTo>
                    <a:pt x="1633537" y="1045369"/>
                  </a:lnTo>
                  <a:lnTo>
                    <a:pt x="1738312" y="1121569"/>
                  </a:lnTo>
                  <a:lnTo>
                    <a:pt x="1857375" y="1197769"/>
                  </a:lnTo>
                  <a:lnTo>
                    <a:pt x="1924050" y="1240632"/>
                  </a:lnTo>
                  <a:lnTo>
                    <a:pt x="2078831" y="1312069"/>
                  </a:lnTo>
                  <a:lnTo>
                    <a:pt x="2209800" y="1371600"/>
                  </a:lnTo>
                  <a:lnTo>
                    <a:pt x="2462212" y="1471613"/>
                  </a:lnTo>
                  <a:lnTo>
                    <a:pt x="2638425" y="1531144"/>
                  </a:lnTo>
                  <a:lnTo>
                    <a:pt x="2676525" y="1547813"/>
                  </a:lnTo>
                  <a:lnTo>
                    <a:pt x="2697956" y="1564482"/>
                  </a:lnTo>
                  <a:lnTo>
                    <a:pt x="2712243" y="1583532"/>
                  </a:lnTo>
                  <a:lnTo>
                    <a:pt x="2714625" y="1602582"/>
                  </a:lnTo>
                  <a:lnTo>
                    <a:pt x="2712243" y="1616869"/>
                  </a:lnTo>
                  <a:lnTo>
                    <a:pt x="2693193" y="1626394"/>
                  </a:lnTo>
                  <a:lnTo>
                    <a:pt x="2552700" y="1633538"/>
                  </a:lnTo>
                  <a:lnTo>
                    <a:pt x="2328862" y="1640682"/>
                  </a:lnTo>
                  <a:lnTo>
                    <a:pt x="2126456" y="1635919"/>
                  </a:lnTo>
                  <a:lnTo>
                    <a:pt x="2045493" y="1633538"/>
                  </a:lnTo>
                  <a:lnTo>
                    <a:pt x="1976437" y="1628775"/>
                  </a:lnTo>
                  <a:lnTo>
                    <a:pt x="1916906" y="1616869"/>
                  </a:lnTo>
                  <a:lnTo>
                    <a:pt x="1895475" y="1602582"/>
                  </a:lnTo>
                  <a:lnTo>
                    <a:pt x="1681162" y="1404938"/>
                  </a:lnTo>
                  <a:lnTo>
                    <a:pt x="1414462" y="1169194"/>
                  </a:lnTo>
                  <a:lnTo>
                    <a:pt x="1290637" y="1052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2AF92B28-876E-40BE-87E9-AC36A2E5E8A1}"/>
                </a:ext>
              </a:extLst>
            </p:cNvPr>
            <p:cNvSpPr/>
            <p:nvPr/>
          </p:nvSpPr>
          <p:spPr>
            <a:xfrm rot="16200000">
              <a:off x="5911058" y="4326732"/>
              <a:ext cx="1866900" cy="519113"/>
            </a:xfrm>
            <a:custGeom>
              <a:avLst/>
              <a:gdLst>
                <a:gd name="connsiteX0" fmla="*/ 533400 w 1866900"/>
                <a:gd name="connsiteY0" fmla="*/ 440531 h 519112"/>
                <a:gd name="connsiteX1" fmla="*/ 26194 w 1866900"/>
                <a:gd name="connsiteY1" fmla="*/ 440531 h 519112"/>
                <a:gd name="connsiteX2" fmla="*/ 0 w 1866900"/>
                <a:gd name="connsiteY2" fmla="*/ 171450 h 519112"/>
                <a:gd name="connsiteX3" fmla="*/ 790575 w 1866900"/>
                <a:gd name="connsiteY3" fmla="*/ 171450 h 519112"/>
                <a:gd name="connsiteX4" fmla="*/ 935831 w 1866900"/>
                <a:gd name="connsiteY4" fmla="*/ 171450 h 519112"/>
                <a:gd name="connsiteX5" fmla="*/ 1343025 w 1866900"/>
                <a:gd name="connsiteY5" fmla="*/ 173831 h 519112"/>
                <a:gd name="connsiteX6" fmla="*/ 1521619 w 1866900"/>
                <a:gd name="connsiteY6" fmla="*/ 176212 h 519112"/>
                <a:gd name="connsiteX7" fmla="*/ 1578769 w 1866900"/>
                <a:gd name="connsiteY7" fmla="*/ 169068 h 519112"/>
                <a:gd name="connsiteX8" fmla="*/ 1631156 w 1866900"/>
                <a:gd name="connsiteY8" fmla="*/ 157162 h 519112"/>
                <a:gd name="connsiteX9" fmla="*/ 1690688 w 1866900"/>
                <a:gd name="connsiteY9" fmla="*/ 133350 h 519112"/>
                <a:gd name="connsiteX10" fmla="*/ 1747838 w 1866900"/>
                <a:gd name="connsiteY10" fmla="*/ 92868 h 519112"/>
                <a:gd name="connsiteX11" fmla="*/ 1795463 w 1866900"/>
                <a:gd name="connsiteY11" fmla="*/ 42862 h 519112"/>
                <a:gd name="connsiteX12" fmla="*/ 1826419 w 1866900"/>
                <a:gd name="connsiteY12" fmla="*/ 9525 h 519112"/>
                <a:gd name="connsiteX13" fmla="*/ 1843088 w 1866900"/>
                <a:gd name="connsiteY13" fmla="*/ 0 h 519112"/>
                <a:gd name="connsiteX14" fmla="*/ 1852613 w 1866900"/>
                <a:gd name="connsiteY14" fmla="*/ 0 h 519112"/>
                <a:gd name="connsiteX15" fmla="*/ 1857375 w 1866900"/>
                <a:gd name="connsiteY15" fmla="*/ 4762 h 519112"/>
                <a:gd name="connsiteX16" fmla="*/ 1864519 w 1866900"/>
                <a:gd name="connsiteY16" fmla="*/ 19050 h 519112"/>
                <a:gd name="connsiteX17" fmla="*/ 1866900 w 1866900"/>
                <a:gd name="connsiteY17" fmla="*/ 57150 h 519112"/>
                <a:gd name="connsiteX18" fmla="*/ 1854994 w 1866900"/>
                <a:gd name="connsiteY18" fmla="*/ 119062 h 519112"/>
                <a:gd name="connsiteX19" fmla="*/ 1835944 w 1866900"/>
                <a:gd name="connsiteY19" fmla="*/ 190500 h 519112"/>
                <a:gd name="connsiteX20" fmla="*/ 1807369 w 1866900"/>
                <a:gd name="connsiteY20" fmla="*/ 273843 h 519112"/>
                <a:gd name="connsiteX21" fmla="*/ 1776413 w 1866900"/>
                <a:gd name="connsiteY21" fmla="*/ 350043 h 519112"/>
                <a:gd name="connsiteX22" fmla="*/ 1740694 w 1866900"/>
                <a:gd name="connsiteY22" fmla="*/ 409575 h 519112"/>
                <a:gd name="connsiteX23" fmla="*/ 1700213 w 1866900"/>
                <a:gd name="connsiteY23" fmla="*/ 461962 h 519112"/>
                <a:gd name="connsiteX24" fmla="*/ 1662113 w 1866900"/>
                <a:gd name="connsiteY24" fmla="*/ 497681 h 519112"/>
                <a:gd name="connsiteX25" fmla="*/ 1631156 w 1866900"/>
                <a:gd name="connsiteY25" fmla="*/ 516731 h 519112"/>
                <a:gd name="connsiteX26" fmla="*/ 1609725 w 1866900"/>
                <a:gd name="connsiteY26" fmla="*/ 519112 h 519112"/>
                <a:gd name="connsiteX27" fmla="*/ 1590675 w 1866900"/>
                <a:gd name="connsiteY27" fmla="*/ 516731 h 519112"/>
                <a:gd name="connsiteX28" fmla="*/ 1569244 w 1866900"/>
                <a:gd name="connsiteY28" fmla="*/ 504825 h 519112"/>
                <a:gd name="connsiteX29" fmla="*/ 1545431 w 1866900"/>
                <a:gd name="connsiteY29" fmla="*/ 483393 h 519112"/>
                <a:gd name="connsiteX30" fmla="*/ 1502569 w 1866900"/>
                <a:gd name="connsiteY30" fmla="*/ 466725 h 519112"/>
                <a:gd name="connsiteX31" fmla="*/ 1385888 w 1866900"/>
                <a:gd name="connsiteY31" fmla="*/ 450056 h 519112"/>
                <a:gd name="connsiteX32" fmla="*/ 1135856 w 1866900"/>
                <a:gd name="connsiteY32" fmla="*/ 440531 h 519112"/>
                <a:gd name="connsiteX33" fmla="*/ 978694 w 1866900"/>
                <a:gd name="connsiteY33" fmla="*/ 438150 h 519112"/>
                <a:gd name="connsiteX34" fmla="*/ 823913 w 1866900"/>
                <a:gd name="connsiteY34" fmla="*/ 435768 h 519112"/>
                <a:gd name="connsiteX35" fmla="*/ 533400 w 1866900"/>
                <a:gd name="connsiteY35" fmla="*/ 440531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66900" h="519112">
                  <a:moveTo>
                    <a:pt x="533400" y="440531"/>
                  </a:moveTo>
                  <a:lnTo>
                    <a:pt x="26194" y="440531"/>
                  </a:lnTo>
                  <a:lnTo>
                    <a:pt x="0" y="171450"/>
                  </a:lnTo>
                  <a:lnTo>
                    <a:pt x="790575" y="171450"/>
                  </a:lnTo>
                  <a:lnTo>
                    <a:pt x="935831" y="171450"/>
                  </a:lnTo>
                  <a:lnTo>
                    <a:pt x="1343025" y="173831"/>
                  </a:lnTo>
                  <a:lnTo>
                    <a:pt x="1521619" y="176212"/>
                  </a:lnTo>
                  <a:lnTo>
                    <a:pt x="1578769" y="169068"/>
                  </a:lnTo>
                  <a:lnTo>
                    <a:pt x="1631156" y="157162"/>
                  </a:lnTo>
                  <a:lnTo>
                    <a:pt x="1690688" y="133350"/>
                  </a:lnTo>
                  <a:lnTo>
                    <a:pt x="1747838" y="92868"/>
                  </a:lnTo>
                  <a:lnTo>
                    <a:pt x="1795463" y="42862"/>
                  </a:lnTo>
                  <a:lnTo>
                    <a:pt x="1826419" y="9525"/>
                  </a:lnTo>
                  <a:lnTo>
                    <a:pt x="1843088" y="0"/>
                  </a:lnTo>
                  <a:lnTo>
                    <a:pt x="1852613" y="0"/>
                  </a:lnTo>
                  <a:lnTo>
                    <a:pt x="1857375" y="4762"/>
                  </a:lnTo>
                  <a:lnTo>
                    <a:pt x="1864519" y="19050"/>
                  </a:lnTo>
                  <a:lnTo>
                    <a:pt x="1866900" y="57150"/>
                  </a:lnTo>
                  <a:lnTo>
                    <a:pt x="1854994" y="119062"/>
                  </a:lnTo>
                  <a:lnTo>
                    <a:pt x="1835944" y="190500"/>
                  </a:lnTo>
                  <a:lnTo>
                    <a:pt x="1807369" y="273843"/>
                  </a:lnTo>
                  <a:lnTo>
                    <a:pt x="1776413" y="350043"/>
                  </a:lnTo>
                  <a:lnTo>
                    <a:pt x="1740694" y="409575"/>
                  </a:lnTo>
                  <a:lnTo>
                    <a:pt x="1700213" y="461962"/>
                  </a:lnTo>
                  <a:lnTo>
                    <a:pt x="1662113" y="497681"/>
                  </a:lnTo>
                  <a:lnTo>
                    <a:pt x="1631156" y="516731"/>
                  </a:lnTo>
                  <a:lnTo>
                    <a:pt x="1609725" y="519112"/>
                  </a:lnTo>
                  <a:lnTo>
                    <a:pt x="1590675" y="516731"/>
                  </a:lnTo>
                  <a:lnTo>
                    <a:pt x="1569244" y="504825"/>
                  </a:lnTo>
                  <a:lnTo>
                    <a:pt x="1545431" y="483393"/>
                  </a:lnTo>
                  <a:lnTo>
                    <a:pt x="1502569" y="466725"/>
                  </a:lnTo>
                  <a:lnTo>
                    <a:pt x="1385888" y="450056"/>
                  </a:lnTo>
                  <a:lnTo>
                    <a:pt x="1135856" y="440531"/>
                  </a:lnTo>
                  <a:lnTo>
                    <a:pt x="978694" y="438150"/>
                  </a:lnTo>
                  <a:lnTo>
                    <a:pt x="823913" y="435768"/>
                  </a:lnTo>
                  <a:lnTo>
                    <a:pt x="533400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B42FBB7F-EB68-4804-B463-78E08EB7DA41}"/>
                </a:ext>
              </a:extLst>
            </p:cNvPr>
            <p:cNvSpPr/>
            <p:nvPr/>
          </p:nvSpPr>
          <p:spPr>
            <a:xfrm>
              <a:off x="5392738" y="5303838"/>
              <a:ext cx="3098800" cy="476250"/>
            </a:xfrm>
            <a:custGeom>
              <a:avLst/>
              <a:gdLst>
                <a:gd name="connsiteX0" fmla="*/ 2024559 w 3098657"/>
                <a:gd name="connsiteY0" fmla="*/ 301366 h 476518"/>
                <a:gd name="connsiteX1" fmla="*/ 1481071 w 3098657"/>
                <a:gd name="connsiteY1" fmla="*/ 321972 h 476518"/>
                <a:gd name="connsiteX2" fmla="*/ 1238948 w 3098657"/>
                <a:gd name="connsiteY2" fmla="*/ 337426 h 476518"/>
                <a:gd name="connsiteX3" fmla="*/ 1050916 w 3098657"/>
                <a:gd name="connsiteY3" fmla="*/ 365760 h 476518"/>
                <a:gd name="connsiteX4" fmla="*/ 705762 w 3098657"/>
                <a:gd name="connsiteY4" fmla="*/ 419851 h 476518"/>
                <a:gd name="connsiteX5" fmla="*/ 435306 w 3098657"/>
                <a:gd name="connsiteY5" fmla="*/ 473943 h 476518"/>
                <a:gd name="connsiteX6" fmla="*/ 401821 w 3098657"/>
                <a:gd name="connsiteY6" fmla="*/ 476518 h 476518"/>
                <a:gd name="connsiteX7" fmla="*/ 360609 w 3098657"/>
                <a:gd name="connsiteY7" fmla="*/ 468791 h 476518"/>
                <a:gd name="connsiteX8" fmla="*/ 283335 w 3098657"/>
                <a:gd name="connsiteY8" fmla="*/ 430154 h 476518"/>
                <a:gd name="connsiteX9" fmla="*/ 157122 w 3098657"/>
                <a:gd name="connsiteY9" fmla="*/ 350305 h 476518"/>
                <a:gd name="connsiteX10" fmla="*/ 92728 w 3098657"/>
                <a:gd name="connsiteY10" fmla="*/ 301366 h 476518"/>
                <a:gd name="connsiteX11" fmla="*/ 38637 w 3098657"/>
                <a:gd name="connsiteY11" fmla="*/ 262729 h 476518"/>
                <a:gd name="connsiteX12" fmla="*/ 23182 w 3098657"/>
                <a:gd name="connsiteY12" fmla="*/ 249850 h 476518"/>
                <a:gd name="connsiteX13" fmla="*/ 7727 w 3098657"/>
                <a:gd name="connsiteY13" fmla="*/ 229244 h 476518"/>
                <a:gd name="connsiteX14" fmla="*/ 0 w 3098657"/>
                <a:gd name="connsiteY14" fmla="*/ 195759 h 476518"/>
                <a:gd name="connsiteX15" fmla="*/ 2576 w 3098657"/>
                <a:gd name="connsiteY15" fmla="*/ 177728 h 476518"/>
                <a:gd name="connsiteX16" fmla="*/ 12879 w 3098657"/>
                <a:gd name="connsiteY16" fmla="*/ 170001 h 476518"/>
                <a:gd name="connsiteX17" fmla="*/ 30909 w 3098657"/>
                <a:gd name="connsiteY17" fmla="*/ 170001 h 476518"/>
                <a:gd name="connsiteX18" fmla="*/ 56667 w 3098657"/>
                <a:gd name="connsiteY18" fmla="*/ 175153 h 476518"/>
                <a:gd name="connsiteX19" fmla="*/ 164850 w 3098657"/>
                <a:gd name="connsiteY19" fmla="*/ 203486 h 476518"/>
                <a:gd name="connsiteX20" fmla="*/ 321972 w 3098657"/>
                <a:gd name="connsiteY20" fmla="*/ 247274 h 476518"/>
                <a:gd name="connsiteX21" fmla="*/ 383791 w 3098657"/>
                <a:gd name="connsiteY21" fmla="*/ 252426 h 476518"/>
                <a:gd name="connsiteX22" fmla="*/ 535761 w 3098657"/>
                <a:gd name="connsiteY22" fmla="*/ 249850 h 476518"/>
                <a:gd name="connsiteX23" fmla="*/ 808793 w 3098657"/>
                <a:gd name="connsiteY23" fmla="*/ 226668 h 476518"/>
                <a:gd name="connsiteX24" fmla="*/ 1398646 w 3098657"/>
                <a:gd name="connsiteY24" fmla="*/ 151971 h 476518"/>
                <a:gd name="connsiteX25" fmla="*/ 1602132 w 3098657"/>
                <a:gd name="connsiteY25" fmla="*/ 136516 h 476518"/>
                <a:gd name="connsiteX26" fmla="*/ 1877740 w 3098657"/>
                <a:gd name="connsiteY26" fmla="*/ 123637 h 476518"/>
                <a:gd name="connsiteX27" fmla="*/ 2161075 w 3098657"/>
                <a:gd name="connsiteY27" fmla="*/ 103031 h 476518"/>
                <a:gd name="connsiteX28" fmla="*/ 2305318 w 3098657"/>
                <a:gd name="connsiteY28" fmla="*/ 90152 h 476518"/>
                <a:gd name="connsiteX29" fmla="*/ 2377440 w 3098657"/>
                <a:gd name="connsiteY29" fmla="*/ 77273 h 476518"/>
                <a:gd name="connsiteX30" fmla="*/ 2508805 w 3098657"/>
                <a:gd name="connsiteY30" fmla="*/ 43788 h 476518"/>
                <a:gd name="connsiteX31" fmla="*/ 2645321 w 3098657"/>
                <a:gd name="connsiteY31" fmla="*/ 0 h 476518"/>
                <a:gd name="connsiteX32" fmla="*/ 2668503 w 3098657"/>
                <a:gd name="connsiteY32" fmla="*/ 2576 h 476518"/>
                <a:gd name="connsiteX33" fmla="*/ 2786988 w 3098657"/>
                <a:gd name="connsiteY33" fmla="*/ 46364 h 476518"/>
                <a:gd name="connsiteX34" fmla="*/ 2949262 w 3098657"/>
                <a:gd name="connsiteY34" fmla="*/ 115910 h 476518"/>
                <a:gd name="connsiteX35" fmla="*/ 3041990 w 3098657"/>
                <a:gd name="connsiteY35" fmla="*/ 157122 h 476518"/>
                <a:gd name="connsiteX36" fmla="*/ 3060020 w 3098657"/>
                <a:gd name="connsiteY36" fmla="*/ 170001 h 476518"/>
                <a:gd name="connsiteX37" fmla="*/ 3075475 w 3098657"/>
                <a:gd name="connsiteY37" fmla="*/ 198335 h 476518"/>
                <a:gd name="connsiteX38" fmla="*/ 3088354 w 3098657"/>
                <a:gd name="connsiteY38" fmla="*/ 226668 h 476518"/>
                <a:gd name="connsiteX39" fmla="*/ 3098657 w 3098657"/>
                <a:gd name="connsiteY39" fmla="*/ 252426 h 476518"/>
                <a:gd name="connsiteX40" fmla="*/ 3096081 w 3098657"/>
                <a:gd name="connsiteY40" fmla="*/ 278184 h 476518"/>
                <a:gd name="connsiteX41" fmla="*/ 3083202 w 3098657"/>
                <a:gd name="connsiteY41" fmla="*/ 303941 h 476518"/>
                <a:gd name="connsiteX42" fmla="*/ 3054869 w 3098657"/>
                <a:gd name="connsiteY42" fmla="*/ 324548 h 476518"/>
                <a:gd name="connsiteX43" fmla="*/ 3018808 w 3098657"/>
                <a:gd name="connsiteY43" fmla="*/ 334851 h 476518"/>
                <a:gd name="connsiteX44" fmla="*/ 2910626 w 3098657"/>
                <a:gd name="connsiteY44" fmla="*/ 329699 h 476518"/>
                <a:gd name="connsiteX45" fmla="*/ 2714867 w 3098657"/>
                <a:gd name="connsiteY45" fmla="*/ 311669 h 476518"/>
                <a:gd name="connsiteX46" fmla="*/ 2488198 w 3098657"/>
                <a:gd name="connsiteY46" fmla="*/ 303941 h 476518"/>
                <a:gd name="connsiteX47" fmla="*/ 2024559 w 3098657"/>
                <a:gd name="connsiteY47" fmla="*/ 301366 h 47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98657" h="476518">
                  <a:moveTo>
                    <a:pt x="2024559" y="301366"/>
                  </a:moveTo>
                  <a:lnTo>
                    <a:pt x="1481071" y="321972"/>
                  </a:lnTo>
                  <a:lnTo>
                    <a:pt x="1238948" y="337426"/>
                  </a:lnTo>
                  <a:lnTo>
                    <a:pt x="1050916" y="365760"/>
                  </a:lnTo>
                  <a:lnTo>
                    <a:pt x="705762" y="419851"/>
                  </a:lnTo>
                  <a:lnTo>
                    <a:pt x="435306" y="473943"/>
                  </a:lnTo>
                  <a:lnTo>
                    <a:pt x="401821" y="476518"/>
                  </a:lnTo>
                  <a:lnTo>
                    <a:pt x="360609" y="468791"/>
                  </a:lnTo>
                  <a:lnTo>
                    <a:pt x="283335" y="430154"/>
                  </a:lnTo>
                  <a:lnTo>
                    <a:pt x="157122" y="350305"/>
                  </a:lnTo>
                  <a:lnTo>
                    <a:pt x="92728" y="301366"/>
                  </a:lnTo>
                  <a:lnTo>
                    <a:pt x="38637" y="262729"/>
                  </a:lnTo>
                  <a:lnTo>
                    <a:pt x="23182" y="249850"/>
                  </a:lnTo>
                  <a:lnTo>
                    <a:pt x="7727" y="229244"/>
                  </a:lnTo>
                  <a:lnTo>
                    <a:pt x="0" y="195759"/>
                  </a:lnTo>
                  <a:lnTo>
                    <a:pt x="2576" y="177728"/>
                  </a:lnTo>
                  <a:lnTo>
                    <a:pt x="12879" y="170001"/>
                  </a:lnTo>
                  <a:lnTo>
                    <a:pt x="30909" y="170001"/>
                  </a:lnTo>
                  <a:lnTo>
                    <a:pt x="56667" y="175153"/>
                  </a:lnTo>
                  <a:lnTo>
                    <a:pt x="164850" y="203486"/>
                  </a:lnTo>
                  <a:lnTo>
                    <a:pt x="321972" y="247274"/>
                  </a:lnTo>
                  <a:lnTo>
                    <a:pt x="383791" y="252426"/>
                  </a:lnTo>
                  <a:lnTo>
                    <a:pt x="535761" y="249850"/>
                  </a:lnTo>
                  <a:lnTo>
                    <a:pt x="808793" y="226668"/>
                  </a:lnTo>
                  <a:lnTo>
                    <a:pt x="1398646" y="151971"/>
                  </a:lnTo>
                  <a:lnTo>
                    <a:pt x="1602132" y="136516"/>
                  </a:lnTo>
                  <a:lnTo>
                    <a:pt x="1877740" y="123637"/>
                  </a:lnTo>
                  <a:lnTo>
                    <a:pt x="2161075" y="103031"/>
                  </a:lnTo>
                  <a:lnTo>
                    <a:pt x="2305318" y="90152"/>
                  </a:lnTo>
                  <a:lnTo>
                    <a:pt x="2377440" y="77273"/>
                  </a:lnTo>
                  <a:lnTo>
                    <a:pt x="2508805" y="43788"/>
                  </a:lnTo>
                  <a:lnTo>
                    <a:pt x="2645321" y="0"/>
                  </a:lnTo>
                  <a:lnTo>
                    <a:pt x="2668503" y="2576"/>
                  </a:lnTo>
                  <a:lnTo>
                    <a:pt x="2786988" y="46364"/>
                  </a:lnTo>
                  <a:lnTo>
                    <a:pt x="2949262" y="115910"/>
                  </a:lnTo>
                  <a:lnTo>
                    <a:pt x="3041990" y="157122"/>
                  </a:lnTo>
                  <a:lnTo>
                    <a:pt x="3060020" y="170001"/>
                  </a:lnTo>
                  <a:lnTo>
                    <a:pt x="3075475" y="198335"/>
                  </a:lnTo>
                  <a:lnTo>
                    <a:pt x="3088354" y="226668"/>
                  </a:lnTo>
                  <a:lnTo>
                    <a:pt x="3098657" y="252426"/>
                  </a:lnTo>
                  <a:lnTo>
                    <a:pt x="3096081" y="278184"/>
                  </a:lnTo>
                  <a:lnTo>
                    <a:pt x="3083202" y="303941"/>
                  </a:lnTo>
                  <a:lnTo>
                    <a:pt x="3054869" y="324548"/>
                  </a:lnTo>
                  <a:lnTo>
                    <a:pt x="3018808" y="334851"/>
                  </a:lnTo>
                  <a:lnTo>
                    <a:pt x="2910626" y="329699"/>
                  </a:lnTo>
                  <a:lnTo>
                    <a:pt x="2714867" y="311669"/>
                  </a:lnTo>
                  <a:lnTo>
                    <a:pt x="2488198" y="303941"/>
                  </a:lnTo>
                  <a:lnTo>
                    <a:pt x="2024559" y="3013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6508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8ED8856-924E-495B-9C0B-D10EC9F6E4EF}"/>
              </a:ext>
            </a:extLst>
          </p:cNvPr>
          <p:cNvSpPr/>
          <p:nvPr/>
        </p:nvSpPr>
        <p:spPr>
          <a:xfrm>
            <a:off x="3649666" y="2532064"/>
            <a:ext cx="407987" cy="1235075"/>
          </a:xfrm>
          <a:custGeom>
            <a:avLst/>
            <a:gdLst>
              <a:gd name="connsiteX0" fmla="*/ 5953 w 408384"/>
              <a:gd name="connsiteY0" fmla="*/ 1054894 h 1235869"/>
              <a:gd name="connsiteX1" fmla="*/ 3572 w 408384"/>
              <a:gd name="connsiteY1" fmla="*/ 935831 h 1235869"/>
              <a:gd name="connsiteX2" fmla="*/ 15478 w 408384"/>
              <a:gd name="connsiteY2" fmla="*/ 909637 h 1235869"/>
              <a:gd name="connsiteX3" fmla="*/ 55959 w 408384"/>
              <a:gd name="connsiteY3" fmla="*/ 842962 h 1235869"/>
              <a:gd name="connsiteX4" fmla="*/ 103584 w 408384"/>
              <a:gd name="connsiteY4" fmla="*/ 754856 h 1235869"/>
              <a:gd name="connsiteX5" fmla="*/ 158353 w 408384"/>
              <a:gd name="connsiteY5" fmla="*/ 650081 h 1235869"/>
              <a:gd name="connsiteX6" fmla="*/ 210740 w 408384"/>
              <a:gd name="connsiteY6" fmla="*/ 526256 h 1235869"/>
              <a:gd name="connsiteX7" fmla="*/ 246459 w 408384"/>
              <a:gd name="connsiteY7" fmla="*/ 423862 h 1235869"/>
              <a:gd name="connsiteX8" fmla="*/ 272653 w 408384"/>
              <a:gd name="connsiteY8" fmla="*/ 307181 h 1235869"/>
              <a:gd name="connsiteX9" fmla="*/ 286940 w 408384"/>
              <a:gd name="connsiteY9" fmla="*/ 211931 h 1235869"/>
              <a:gd name="connsiteX10" fmla="*/ 294084 w 408384"/>
              <a:gd name="connsiteY10" fmla="*/ 126206 h 1235869"/>
              <a:gd name="connsiteX11" fmla="*/ 294084 w 408384"/>
              <a:gd name="connsiteY11" fmla="*/ 73819 h 1235869"/>
              <a:gd name="connsiteX12" fmla="*/ 298847 w 408384"/>
              <a:gd name="connsiteY12" fmla="*/ 50006 h 1235869"/>
              <a:gd name="connsiteX13" fmla="*/ 313134 w 408384"/>
              <a:gd name="connsiteY13" fmla="*/ 19050 h 1235869"/>
              <a:gd name="connsiteX14" fmla="*/ 325040 w 408384"/>
              <a:gd name="connsiteY14" fmla="*/ 4762 h 1235869"/>
              <a:gd name="connsiteX15" fmla="*/ 336947 w 408384"/>
              <a:gd name="connsiteY15" fmla="*/ 0 h 1235869"/>
              <a:gd name="connsiteX16" fmla="*/ 353615 w 408384"/>
              <a:gd name="connsiteY16" fmla="*/ 2381 h 1235869"/>
              <a:gd name="connsiteX17" fmla="*/ 367903 w 408384"/>
              <a:gd name="connsiteY17" fmla="*/ 19050 h 1235869"/>
              <a:gd name="connsiteX18" fmla="*/ 377428 w 408384"/>
              <a:gd name="connsiteY18" fmla="*/ 47625 h 1235869"/>
              <a:gd name="connsiteX19" fmla="*/ 386953 w 408384"/>
              <a:gd name="connsiteY19" fmla="*/ 78581 h 1235869"/>
              <a:gd name="connsiteX20" fmla="*/ 389334 w 408384"/>
              <a:gd name="connsiteY20" fmla="*/ 176212 h 1235869"/>
              <a:gd name="connsiteX21" fmla="*/ 398859 w 408384"/>
              <a:gd name="connsiteY21" fmla="*/ 261937 h 1235869"/>
              <a:gd name="connsiteX22" fmla="*/ 408384 w 408384"/>
              <a:gd name="connsiteY22" fmla="*/ 326231 h 1235869"/>
              <a:gd name="connsiteX23" fmla="*/ 408384 w 408384"/>
              <a:gd name="connsiteY23" fmla="*/ 483394 h 1235869"/>
              <a:gd name="connsiteX24" fmla="*/ 403622 w 408384"/>
              <a:gd name="connsiteY24" fmla="*/ 581025 h 1235869"/>
              <a:gd name="connsiteX25" fmla="*/ 394097 w 408384"/>
              <a:gd name="connsiteY25" fmla="*/ 688181 h 1235869"/>
              <a:gd name="connsiteX26" fmla="*/ 379809 w 408384"/>
              <a:gd name="connsiteY26" fmla="*/ 792956 h 1235869"/>
              <a:gd name="connsiteX27" fmla="*/ 358378 w 408384"/>
              <a:gd name="connsiteY27" fmla="*/ 895350 h 1235869"/>
              <a:gd name="connsiteX28" fmla="*/ 336947 w 408384"/>
              <a:gd name="connsiteY28" fmla="*/ 995362 h 1235869"/>
              <a:gd name="connsiteX29" fmla="*/ 305990 w 408384"/>
              <a:gd name="connsiteY29" fmla="*/ 1078706 h 1235869"/>
              <a:gd name="connsiteX30" fmla="*/ 279797 w 408384"/>
              <a:gd name="connsiteY30" fmla="*/ 1128712 h 1235869"/>
              <a:gd name="connsiteX31" fmla="*/ 239315 w 408384"/>
              <a:gd name="connsiteY31" fmla="*/ 1178719 h 1235869"/>
              <a:gd name="connsiteX32" fmla="*/ 201215 w 408384"/>
              <a:gd name="connsiteY32" fmla="*/ 1209675 h 1235869"/>
              <a:gd name="connsiteX33" fmla="*/ 163115 w 408384"/>
              <a:gd name="connsiteY33" fmla="*/ 1231106 h 1235869"/>
              <a:gd name="connsiteX34" fmla="*/ 146447 w 408384"/>
              <a:gd name="connsiteY34" fmla="*/ 1235869 h 1235869"/>
              <a:gd name="connsiteX35" fmla="*/ 117872 w 408384"/>
              <a:gd name="connsiteY35" fmla="*/ 1235869 h 1235869"/>
              <a:gd name="connsiteX36" fmla="*/ 91678 w 408384"/>
              <a:gd name="connsiteY36" fmla="*/ 1228725 h 1235869"/>
              <a:gd name="connsiteX37" fmla="*/ 65484 w 408384"/>
              <a:gd name="connsiteY37" fmla="*/ 1209675 h 1235869"/>
              <a:gd name="connsiteX38" fmla="*/ 44053 w 408384"/>
              <a:gd name="connsiteY38" fmla="*/ 1188244 h 1235869"/>
              <a:gd name="connsiteX39" fmla="*/ 25003 w 408384"/>
              <a:gd name="connsiteY39" fmla="*/ 1154906 h 1235869"/>
              <a:gd name="connsiteX40" fmla="*/ 5953 w 408384"/>
              <a:gd name="connsiteY40" fmla="*/ 1054894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8384" h="1235869">
                <a:moveTo>
                  <a:pt x="5953" y="1054894"/>
                </a:moveTo>
                <a:cubicBezTo>
                  <a:pt x="5159" y="1015206"/>
                  <a:pt x="0" y="965200"/>
                  <a:pt x="3572" y="935831"/>
                </a:cubicBezTo>
                <a:lnTo>
                  <a:pt x="15478" y="909637"/>
                </a:lnTo>
                <a:lnTo>
                  <a:pt x="55959" y="842962"/>
                </a:lnTo>
                <a:lnTo>
                  <a:pt x="103584" y="754856"/>
                </a:lnTo>
                <a:lnTo>
                  <a:pt x="158353" y="650081"/>
                </a:lnTo>
                <a:lnTo>
                  <a:pt x="210740" y="526256"/>
                </a:lnTo>
                <a:lnTo>
                  <a:pt x="246459" y="423862"/>
                </a:lnTo>
                <a:lnTo>
                  <a:pt x="272653" y="307181"/>
                </a:lnTo>
                <a:lnTo>
                  <a:pt x="286940" y="211931"/>
                </a:lnTo>
                <a:lnTo>
                  <a:pt x="294084" y="126206"/>
                </a:lnTo>
                <a:lnTo>
                  <a:pt x="294084" y="73819"/>
                </a:lnTo>
                <a:lnTo>
                  <a:pt x="298847" y="50006"/>
                </a:lnTo>
                <a:lnTo>
                  <a:pt x="313134" y="19050"/>
                </a:lnTo>
                <a:lnTo>
                  <a:pt x="325040" y="4762"/>
                </a:lnTo>
                <a:lnTo>
                  <a:pt x="336947" y="0"/>
                </a:lnTo>
                <a:lnTo>
                  <a:pt x="353615" y="2381"/>
                </a:lnTo>
                <a:lnTo>
                  <a:pt x="367903" y="19050"/>
                </a:lnTo>
                <a:lnTo>
                  <a:pt x="377428" y="47625"/>
                </a:lnTo>
                <a:lnTo>
                  <a:pt x="386953" y="78581"/>
                </a:lnTo>
                <a:cubicBezTo>
                  <a:pt x="387747" y="111125"/>
                  <a:pt x="388540" y="143668"/>
                  <a:pt x="389334" y="176212"/>
                </a:cubicBezTo>
                <a:lnTo>
                  <a:pt x="398859" y="261937"/>
                </a:lnTo>
                <a:lnTo>
                  <a:pt x="408384" y="326231"/>
                </a:lnTo>
                <a:lnTo>
                  <a:pt x="408384" y="483394"/>
                </a:lnTo>
                <a:lnTo>
                  <a:pt x="403622" y="581025"/>
                </a:lnTo>
                <a:lnTo>
                  <a:pt x="394097" y="688181"/>
                </a:lnTo>
                <a:lnTo>
                  <a:pt x="379809" y="792956"/>
                </a:lnTo>
                <a:lnTo>
                  <a:pt x="358378" y="895350"/>
                </a:lnTo>
                <a:lnTo>
                  <a:pt x="336947" y="995362"/>
                </a:lnTo>
                <a:lnTo>
                  <a:pt x="305990" y="1078706"/>
                </a:lnTo>
                <a:lnTo>
                  <a:pt x="279797" y="1128712"/>
                </a:lnTo>
                <a:lnTo>
                  <a:pt x="239315" y="1178719"/>
                </a:lnTo>
                <a:lnTo>
                  <a:pt x="201215" y="1209675"/>
                </a:lnTo>
                <a:lnTo>
                  <a:pt x="163115" y="1231106"/>
                </a:lnTo>
                <a:lnTo>
                  <a:pt x="146447" y="1235869"/>
                </a:lnTo>
                <a:lnTo>
                  <a:pt x="117872" y="1235869"/>
                </a:lnTo>
                <a:lnTo>
                  <a:pt x="91678" y="1228725"/>
                </a:lnTo>
                <a:lnTo>
                  <a:pt x="65484" y="1209675"/>
                </a:lnTo>
                <a:lnTo>
                  <a:pt x="44053" y="1188244"/>
                </a:lnTo>
                <a:lnTo>
                  <a:pt x="25003" y="1154906"/>
                </a:lnTo>
                <a:lnTo>
                  <a:pt x="5953" y="10548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2089B75-D21E-4D3C-92BA-711ECC05E527}"/>
              </a:ext>
            </a:extLst>
          </p:cNvPr>
          <p:cNvSpPr/>
          <p:nvPr/>
        </p:nvSpPr>
        <p:spPr>
          <a:xfrm>
            <a:off x="4891091" y="2763838"/>
            <a:ext cx="484187" cy="512762"/>
          </a:xfrm>
          <a:custGeom>
            <a:avLst/>
            <a:gdLst>
              <a:gd name="connsiteX0" fmla="*/ 259556 w 483393"/>
              <a:gd name="connsiteY0" fmla="*/ 400050 h 511969"/>
              <a:gd name="connsiteX1" fmla="*/ 166687 w 483393"/>
              <a:gd name="connsiteY1" fmla="*/ 285750 h 511969"/>
              <a:gd name="connsiteX2" fmla="*/ 80962 w 483393"/>
              <a:gd name="connsiteY2" fmla="*/ 161925 h 511969"/>
              <a:gd name="connsiteX3" fmla="*/ 26193 w 483393"/>
              <a:gd name="connsiteY3" fmla="*/ 85725 h 511969"/>
              <a:gd name="connsiteX4" fmla="*/ 9525 w 483393"/>
              <a:gd name="connsiteY4" fmla="*/ 61913 h 511969"/>
              <a:gd name="connsiteX5" fmla="*/ 0 w 483393"/>
              <a:gd name="connsiteY5" fmla="*/ 40482 h 511969"/>
              <a:gd name="connsiteX6" fmla="*/ 0 w 483393"/>
              <a:gd name="connsiteY6" fmla="*/ 23813 h 511969"/>
              <a:gd name="connsiteX7" fmla="*/ 2381 w 483393"/>
              <a:gd name="connsiteY7" fmla="*/ 11907 h 511969"/>
              <a:gd name="connsiteX8" fmla="*/ 11906 w 483393"/>
              <a:gd name="connsiteY8" fmla="*/ 2382 h 511969"/>
              <a:gd name="connsiteX9" fmla="*/ 23812 w 483393"/>
              <a:gd name="connsiteY9" fmla="*/ 0 h 511969"/>
              <a:gd name="connsiteX10" fmla="*/ 50006 w 483393"/>
              <a:gd name="connsiteY10" fmla="*/ 11907 h 511969"/>
              <a:gd name="connsiteX11" fmla="*/ 109537 w 483393"/>
              <a:gd name="connsiteY11" fmla="*/ 38100 h 511969"/>
              <a:gd name="connsiteX12" fmla="*/ 200025 w 483393"/>
              <a:gd name="connsiteY12" fmla="*/ 80963 h 511969"/>
              <a:gd name="connsiteX13" fmla="*/ 309562 w 483393"/>
              <a:gd name="connsiteY13" fmla="*/ 130969 h 511969"/>
              <a:gd name="connsiteX14" fmla="*/ 388143 w 483393"/>
              <a:gd name="connsiteY14" fmla="*/ 173832 h 511969"/>
              <a:gd name="connsiteX15" fmla="*/ 411956 w 483393"/>
              <a:gd name="connsiteY15" fmla="*/ 188119 h 511969"/>
              <a:gd name="connsiteX16" fmla="*/ 421481 w 483393"/>
              <a:gd name="connsiteY16" fmla="*/ 197644 h 511969"/>
              <a:gd name="connsiteX17" fmla="*/ 440531 w 483393"/>
              <a:gd name="connsiteY17" fmla="*/ 219075 h 511969"/>
              <a:gd name="connsiteX18" fmla="*/ 461962 w 483393"/>
              <a:gd name="connsiteY18" fmla="*/ 252413 h 511969"/>
              <a:gd name="connsiteX19" fmla="*/ 473868 w 483393"/>
              <a:gd name="connsiteY19" fmla="*/ 285750 h 511969"/>
              <a:gd name="connsiteX20" fmla="*/ 481012 w 483393"/>
              <a:gd name="connsiteY20" fmla="*/ 319088 h 511969"/>
              <a:gd name="connsiteX21" fmla="*/ 483393 w 483393"/>
              <a:gd name="connsiteY21" fmla="*/ 354807 h 511969"/>
              <a:gd name="connsiteX22" fmla="*/ 478631 w 483393"/>
              <a:gd name="connsiteY22" fmla="*/ 407194 h 511969"/>
              <a:gd name="connsiteX23" fmla="*/ 469106 w 483393"/>
              <a:gd name="connsiteY23" fmla="*/ 452438 h 511969"/>
              <a:gd name="connsiteX24" fmla="*/ 457200 w 483393"/>
              <a:gd name="connsiteY24" fmla="*/ 485775 h 511969"/>
              <a:gd name="connsiteX25" fmla="*/ 442912 w 483393"/>
              <a:gd name="connsiteY25" fmla="*/ 497682 h 511969"/>
              <a:gd name="connsiteX26" fmla="*/ 423862 w 483393"/>
              <a:gd name="connsiteY26" fmla="*/ 509588 h 511969"/>
              <a:gd name="connsiteX27" fmla="*/ 402431 w 483393"/>
              <a:gd name="connsiteY27" fmla="*/ 511969 h 511969"/>
              <a:gd name="connsiteX28" fmla="*/ 376237 w 483393"/>
              <a:gd name="connsiteY28" fmla="*/ 509588 h 511969"/>
              <a:gd name="connsiteX29" fmla="*/ 357187 w 483393"/>
              <a:gd name="connsiteY29" fmla="*/ 507207 h 511969"/>
              <a:gd name="connsiteX30" fmla="*/ 335756 w 483393"/>
              <a:gd name="connsiteY30" fmla="*/ 492919 h 511969"/>
              <a:gd name="connsiteX31" fmla="*/ 259556 w 483393"/>
              <a:gd name="connsiteY31" fmla="*/ 400050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3393" h="511969">
                <a:moveTo>
                  <a:pt x="259556" y="400050"/>
                </a:moveTo>
                <a:lnTo>
                  <a:pt x="166687" y="285750"/>
                </a:lnTo>
                <a:lnTo>
                  <a:pt x="80962" y="161925"/>
                </a:lnTo>
                <a:lnTo>
                  <a:pt x="26193" y="85725"/>
                </a:lnTo>
                <a:lnTo>
                  <a:pt x="9525" y="61913"/>
                </a:lnTo>
                <a:lnTo>
                  <a:pt x="0" y="40482"/>
                </a:lnTo>
                <a:lnTo>
                  <a:pt x="0" y="23813"/>
                </a:lnTo>
                <a:lnTo>
                  <a:pt x="2381" y="11907"/>
                </a:lnTo>
                <a:lnTo>
                  <a:pt x="11906" y="2382"/>
                </a:lnTo>
                <a:lnTo>
                  <a:pt x="23812" y="0"/>
                </a:lnTo>
                <a:lnTo>
                  <a:pt x="50006" y="11907"/>
                </a:lnTo>
                <a:lnTo>
                  <a:pt x="109537" y="38100"/>
                </a:lnTo>
                <a:lnTo>
                  <a:pt x="200025" y="80963"/>
                </a:lnTo>
                <a:lnTo>
                  <a:pt x="309562" y="130969"/>
                </a:lnTo>
                <a:lnTo>
                  <a:pt x="388143" y="173832"/>
                </a:lnTo>
                <a:lnTo>
                  <a:pt x="411956" y="188119"/>
                </a:lnTo>
                <a:lnTo>
                  <a:pt x="421481" y="197644"/>
                </a:lnTo>
                <a:lnTo>
                  <a:pt x="440531" y="219075"/>
                </a:lnTo>
                <a:lnTo>
                  <a:pt x="461962" y="252413"/>
                </a:lnTo>
                <a:lnTo>
                  <a:pt x="473868" y="285750"/>
                </a:lnTo>
                <a:lnTo>
                  <a:pt x="481012" y="319088"/>
                </a:lnTo>
                <a:lnTo>
                  <a:pt x="483393" y="354807"/>
                </a:lnTo>
                <a:lnTo>
                  <a:pt x="478631" y="407194"/>
                </a:lnTo>
                <a:lnTo>
                  <a:pt x="469106" y="452438"/>
                </a:lnTo>
                <a:lnTo>
                  <a:pt x="457200" y="485775"/>
                </a:lnTo>
                <a:lnTo>
                  <a:pt x="442912" y="497682"/>
                </a:lnTo>
                <a:lnTo>
                  <a:pt x="423862" y="509588"/>
                </a:lnTo>
                <a:lnTo>
                  <a:pt x="402431" y="511969"/>
                </a:lnTo>
                <a:lnTo>
                  <a:pt x="376237" y="509588"/>
                </a:lnTo>
                <a:lnTo>
                  <a:pt x="357187" y="507207"/>
                </a:lnTo>
                <a:lnTo>
                  <a:pt x="335756" y="492919"/>
                </a:lnTo>
                <a:lnTo>
                  <a:pt x="259556" y="4000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0D20B71-9D65-4B69-BE68-F8ADFBAED24D}"/>
              </a:ext>
            </a:extLst>
          </p:cNvPr>
          <p:cNvSpPr/>
          <p:nvPr/>
        </p:nvSpPr>
        <p:spPr>
          <a:xfrm>
            <a:off x="6415091" y="1752601"/>
            <a:ext cx="365125" cy="995363"/>
          </a:xfrm>
          <a:custGeom>
            <a:avLst/>
            <a:gdLst>
              <a:gd name="connsiteX0" fmla="*/ 45243 w 364331"/>
              <a:gd name="connsiteY0" fmla="*/ 716756 h 995363"/>
              <a:gd name="connsiteX1" fmla="*/ 78581 w 364331"/>
              <a:gd name="connsiteY1" fmla="*/ 497681 h 995363"/>
              <a:gd name="connsiteX2" fmla="*/ 92868 w 364331"/>
              <a:gd name="connsiteY2" fmla="*/ 407194 h 995363"/>
              <a:gd name="connsiteX3" fmla="*/ 119062 w 364331"/>
              <a:gd name="connsiteY3" fmla="*/ 159544 h 995363"/>
              <a:gd name="connsiteX4" fmla="*/ 80962 w 364331"/>
              <a:gd name="connsiteY4" fmla="*/ 26194 h 995363"/>
              <a:gd name="connsiteX5" fmla="*/ 200025 w 364331"/>
              <a:gd name="connsiteY5" fmla="*/ 0 h 995363"/>
              <a:gd name="connsiteX6" fmla="*/ 254793 w 364331"/>
              <a:gd name="connsiteY6" fmla="*/ 71438 h 995363"/>
              <a:gd name="connsiteX7" fmla="*/ 361950 w 364331"/>
              <a:gd name="connsiteY7" fmla="*/ 188119 h 995363"/>
              <a:gd name="connsiteX8" fmla="*/ 364331 w 364331"/>
              <a:gd name="connsiteY8" fmla="*/ 200025 h 995363"/>
              <a:gd name="connsiteX9" fmla="*/ 364331 w 364331"/>
              <a:gd name="connsiteY9" fmla="*/ 214313 h 995363"/>
              <a:gd name="connsiteX10" fmla="*/ 340518 w 364331"/>
              <a:gd name="connsiteY10" fmla="*/ 381000 h 995363"/>
              <a:gd name="connsiteX11" fmla="*/ 307181 w 364331"/>
              <a:gd name="connsiteY11" fmla="*/ 483394 h 995363"/>
              <a:gd name="connsiteX12" fmla="*/ 197643 w 364331"/>
              <a:gd name="connsiteY12" fmla="*/ 969169 h 995363"/>
              <a:gd name="connsiteX13" fmla="*/ 0 w 364331"/>
              <a:gd name="connsiteY13" fmla="*/ 995363 h 995363"/>
              <a:gd name="connsiteX14" fmla="*/ 45243 w 364331"/>
              <a:gd name="connsiteY14" fmla="*/ 716756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4331" h="995363">
                <a:moveTo>
                  <a:pt x="45243" y="716756"/>
                </a:moveTo>
                <a:lnTo>
                  <a:pt x="78581" y="497681"/>
                </a:lnTo>
                <a:lnTo>
                  <a:pt x="92868" y="407194"/>
                </a:lnTo>
                <a:lnTo>
                  <a:pt x="119062" y="159544"/>
                </a:lnTo>
                <a:lnTo>
                  <a:pt x="80962" y="26194"/>
                </a:lnTo>
                <a:lnTo>
                  <a:pt x="200025" y="0"/>
                </a:lnTo>
                <a:lnTo>
                  <a:pt x="254793" y="71438"/>
                </a:lnTo>
                <a:lnTo>
                  <a:pt x="361950" y="188119"/>
                </a:lnTo>
                <a:lnTo>
                  <a:pt x="364331" y="200025"/>
                </a:lnTo>
                <a:lnTo>
                  <a:pt x="364331" y="214313"/>
                </a:lnTo>
                <a:lnTo>
                  <a:pt x="340518" y="381000"/>
                </a:lnTo>
                <a:lnTo>
                  <a:pt x="307181" y="483394"/>
                </a:lnTo>
                <a:lnTo>
                  <a:pt x="197643" y="969169"/>
                </a:lnTo>
                <a:lnTo>
                  <a:pt x="0" y="995363"/>
                </a:lnTo>
                <a:lnTo>
                  <a:pt x="45243" y="7167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41502EB-C768-4F8A-B33E-B3ED546B2640}"/>
              </a:ext>
            </a:extLst>
          </p:cNvPr>
          <p:cNvSpPr/>
          <p:nvPr/>
        </p:nvSpPr>
        <p:spPr>
          <a:xfrm rot="16200000">
            <a:off x="2201072" y="3607595"/>
            <a:ext cx="4541837" cy="549275"/>
          </a:xfrm>
          <a:custGeom>
            <a:avLst/>
            <a:gdLst>
              <a:gd name="connsiteX0" fmla="*/ 2406701 w 4542739"/>
              <a:gd name="connsiteY0" fmla="*/ 442569 h 548640"/>
              <a:gd name="connsiteX1" fmla="*/ 1645920 w 4542739"/>
              <a:gd name="connsiteY1" fmla="*/ 431597 h 548640"/>
              <a:gd name="connsiteX2" fmla="*/ 1177747 w 4542739"/>
              <a:gd name="connsiteY2" fmla="*/ 427939 h 548640"/>
              <a:gd name="connsiteX3" fmla="*/ 607162 w 4542739"/>
              <a:gd name="connsiteY3" fmla="*/ 420624 h 548640"/>
              <a:gd name="connsiteX4" fmla="*/ 285293 w 4542739"/>
              <a:gd name="connsiteY4" fmla="*/ 416966 h 548640"/>
              <a:gd name="connsiteX5" fmla="*/ 175565 w 4542739"/>
              <a:gd name="connsiteY5" fmla="*/ 405993 h 548640"/>
              <a:gd name="connsiteX6" fmla="*/ 138989 w 4542739"/>
              <a:gd name="connsiteY6" fmla="*/ 398678 h 548640"/>
              <a:gd name="connsiteX7" fmla="*/ 87782 w 4542739"/>
              <a:gd name="connsiteY7" fmla="*/ 380390 h 548640"/>
              <a:gd name="connsiteX8" fmla="*/ 36576 w 4542739"/>
              <a:gd name="connsiteY8" fmla="*/ 358445 h 548640"/>
              <a:gd name="connsiteX9" fmla="*/ 14630 w 4542739"/>
              <a:gd name="connsiteY9" fmla="*/ 340157 h 548640"/>
              <a:gd name="connsiteX10" fmla="*/ 3658 w 4542739"/>
              <a:gd name="connsiteY10" fmla="*/ 325526 h 548640"/>
              <a:gd name="connsiteX11" fmla="*/ 0 w 4542739"/>
              <a:gd name="connsiteY11" fmla="*/ 303581 h 548640"/>
              <a:gd name="connsiteX12" fmla="*/ 10973 w 4542739"/>
              <a:gd name="connsiteY12" fmla="*/ 270662 h 548640"/>
              <a:gd name="connsiteX13" fmla="*/ 51206 w 4542739"/>
              <a:gd name="connsiteY13" fmla="*/ 226771 h 548640"/>
              <a:gd name="connsiteX14" fmla="*/ 84125 w 4542739"/>
              <a:gd name="connsiteY14" fmla="*/ 197510 h 548640"/>
              <a:gd name="connsiteX15" fmla="*/ 131674 w 4542739"/>
              <a:gd name="connsiteY15" fmla="*/ 168249 h 548640"/>
              <a:gd name="connsiteX16" fmla="*/ 208483 w 4542739"/>
              <a:gd name="connsiteY16" fmla="*/ 142646 h 548640"/>
              <a:gd name="connsiteX17" fmla="*/ 270662 w 4542739"/>
              <a:gd name="connsiteY17" fmla="*/ 131673 h 548640"/>
              <a:gd name="connsiteX18" fmla="*/ 395021 w 4542739"/>
              <a:gd name="connsiteY18" fmla="*/ 128016 h 548640"/>
              <a:gd name="connsiteX19" fmla="*/ 548640 w 4542739"/>
              <a:gd name="connsiteY19" fmla="*/ 128016 h 548640"/>
              <a:gd name="connsiteX20" fmla="*/ 797357 w 4542739"/>
              <a:gd name="connsiteY20" fmla="*/ 138989 h 548640"/>
              <a:gd name="connsiteX21" fmla="*/ 1119226 w 4542739"/>
              <a:gd name="connsiteY21" fmla="*/ 157277 h 548640"/>
              <a:gd name="connsiteX22" fmla="*/ 1569110 w 4542739"/>
              <a:gd name="connsiteY22" fmla="*/ 182880 h 548640"/>
              <a:gd name="connsiteX23" fmla="*/ 1905610 w 4542739"/>
              <a:gd name="connsiteY23" fmla="*/ 204825 h 548640"/>
              <a:gd name="connsiteX24" fmla="*/ 2381098 w 4542739"/>
              <a:gd name="connsiteY24" fmla="*/ 230429 h 548640"/>
              <a:gd name="connsiteX25" fmla="*/ 3035808 w 4542739"/>
              <a:gd name="connsiteY25" fmla="*/ 237744 h 548640"/>
              <a:gd name="connsiteX26" fmla="*/ 3705149 w 4542739"/>
              <a:gd name="connsiteY26" fmla="*/ 237744 h 548640"/>
              <a:gd name="connsiteX27" fmla="*/ 4202582 w 4542739"/>
              <a:gd name="connsiteY27" fmla="*/ 237744 h 548640"/>
              <a:gd name="connsiteX28" fmla="*/ 4264762 w 4542739"/>
              <a:gd name="connsiteY28" fmla="*/ 226771 h 548640"/>
              <a:gd name="connsiteX29" fmla="*/ 4312310 w 4542739"/>
              <a:gd name="connsiteY29" fmla="*/ 208483 h 548640"/>
              <a:gd name="connsiteX30" fmla="*/ 4359859 w 4542739"/>
              <a:gd name="connsiteY30" fmla="*/ 175565 h 548640"/>
              <a:gd name="connsiteX31" fmla="*/ 4407408 w 4542739"/>
              <a:gd name="connsiteY31" fmla="*/ 128016 h 548640"/>
              <a:gd name="connsiteX32" fmla="*/ 4451299 w 4542739"/>
              <a:gd name="connsiteY32" fmla="*/ 76809 h 548640"/>
              <a:gd name="connsiteX33" fmla="*/ 4484218 w 4542739"/>
              <a:gd name="connsiteY33" fmla="*/ 21945 h 548640"/>
              <a:gd name="connsiteX34" fmla="*/ 4498848 w 4542739"/>
              <a:gd name="connsiteY34" fmla="*/ 3657 h 548640"/>
              <a:gd name="connsiteX35" fmla="*/ 4520794 w 4542739"/>
              <a:gd name="connsiteY35" fmla="*/ 0 h 548640"/>
              <a:gd name="connsiteX36" fmla="*/ 4531766 w 4542739"/>
              <a:gd name="connsiteY36" fmla="*/ 10973 h 548640"/>
              <a:gd name="connsiteX37" fmla="*/ 4542739 w 4542739"/>
              <a:gd name="connsiteY37" fmla="*/ 47549 h 548640"/>
              <a:gd name="connsiteX38" fmla="*/ 4542739 w 4542739"/>
              <a:gd name="connsiteY38" fmla="*/ 106070 h 548640"/>
              <a:gd name="connsiteX39" fmla="*/ 4539082 w 4542739"/>
              <a:gd name="connsiteY39" fmla="*/ 153619 h 548640"/>
              <a:gd name="connsiteX40" fmla="*/ 4528109 w 4542739"/>
              <a:gd name="connsiteY40" fmla="*/ 197510 h 548640"/>
              <a:gd name="connsiteX41" fmla="*/ 4498848 w 4542739"/>
              <a:gd name="connsiteY41" fmla="*/ 281635 h 548640"/>
              <a:gd name="connsiteX42" fmla="*/ 4451299 w 4542739"/>
              <a:gd name="connsiteY42" fmla="*/ 376733 h 548640"/>
              <a:gd name="connsiteX43" fmla="*/ 4403750 w 4542739"/>
              <a:gd name="connsiteY43" fmla="*/ 442569 h 548640"/>
              <a:gd name="connsiteX44" fmla="*/ 4348886 w 4542739"/>
              <a:gd name="connsiteY44" fmla="*/ 501091 h 548640"/>
              <a:gd name="connsiteX45" fmla="*/ 4301338 w 4542739"/>
              <a:gd name="connsiteY45" fmla="*/ 541325 h 548640"/>
              <a:gd name="connsiteX46" fmla="*/ 4268419 w 4542739"/>
              <a:gd name="connsiteY46" fmla="*/ 548640 h 548640"/>
              <a:gd name="connsiteX47" fmla="*/ 4235501 w 4542739"/>
              <a:gd name="connsiteY47" fmla="*/ 548640 h 548640"/>
              <a:gd name="connsiteX48" fmla="*/ 4184294 w 4542739"/>
              <a:gd name="connsiteY48" fmla="*/ 534009 h 548640"/>
              <a:gd name="connsiteX49" fmla="*/ 4122115 w 4542739"/>
              <a:gd name="connsiteY49" fmla="*/ 501091 h 548640"/>
              <a:gd name="connsiteX50" fmla="*/ 4059936 w 4542739"/>
              <a:gd name="connsiteY50" fmla="*/ 479145 h 548640"/>
              <a:gd name="connsiteX51" fmla="*/ 3997757 w 4542739"/>
              <a:gd name="connsiteY51" fmla="*/ 464515 h 548640"/>
              <a:gd name="connsiteX52" fmla="*/ 3833165 w 4542739"/>
              <a:gd name="connsiteY52" fmla="*/ 457200 h 548640"/>
              <a:gd name="connsiteX53" fmla="*/ 3229661 w 4542739"/>
              <a:gd name="connsiteY53" fmla="*/ 453542 h 548640"/>
              <a:gd name="connsiteX54" fmla="*/ 2406701 w 4542739"/>
              <a:gd name="connsiteY54" fmla="*/ 442569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542739" h="548640">
                <a:moveTo>
                  <a:pt x="2406701" y="442569"/>
                </a:moveTo>
                <a:lnTo>
                  <a:pt x="1645920" y="431597"/>
                </a:lnTo>
                <a:lnTo>
                  <a:pt x="1177747" y="427939"/>
                </a:lnTo>
                <a:lnTo>
                  <a:pt x="607162" y="420624"/>
                </a:lnTo>
                <a:lnTo>
                  <a:pt x="285293" y="416966"/>
                </a:lnTo>
                <a:lnTo>
                  <a:pt x="175565" y="405993"/>
                </a:lnTo>
                <a:lnTo>
                  <a:pt x="138989" y="398678"/>
                </a:lnTo>
                <a:lnTo>
                  <a:pt x="87782" y="380390"/>
                </a:lnTo>
                <a:lnTo>
                  <a:pt x="36576" y="358445"/>
                </a:lnTo>
                <a:lnTo>
                  <a:pt x="14630" y="340157"/>
                </a:lnTo>
                <a:lnTo>
                  <a:pt x="3658" y="325526"/>
                </a:lnTo>
                <a:lnTo>
                  <a:pt x="0" y="303581"/>
                </a:lnTo>
                <a:lnTo>
                  <a:pt x="10973" y="270662"/>
                </a:lnTo>
                <a:lnTo>
                  <a:pt x="51206" y="226771"/>
                </a:lnTo>
                <a:lnTo>
                  <a:pt x="84125" y="197510"/>
                </a:lnTo>
                <a:lnTo>
                  <a:pt x="131674" y="168249"/>
                </a:lnTo>
                <a:lnTo>
                  <a:pt x="208483" y="142646"/>
                </a:lnTo>
                <a:lnTo>
                  <a:pt x="270662" y="131673"/>
                </a:lnTo>
                <a:lnTo>
                  <a:pt x="395021" y="128016"/>
                </a:lnTo>
                <a:lnTo>
                  <a:pt x="548640" y="128016"/>
                </a:lnTo>
                <a:lnTo>
                  <a:pt x="797357" y="138989"/>
                </a:lnTo>
                <a:lnTo>
                  <a:pt x="1119226" y="157277"/>
                </a:lnTo>
                <a:lnTo>
                  <a:pt x="1569110" y="182880"/>
                </a:lnTo>
                <a:lnTo>
                  <a:pt x="1905610" y="204825"/>
                </a:lnTo>
                <a:lnTo>
                  <a:pt x="2381098" y="230429"/>
                </a:lnTo>
                <a:lnTo>
                  <a:pt x="3035808" y="237744"/>
                </a:lnTo>
                <a:lnTo>
                  <a:pt x="3705149" y="237744"/>
                </a:lnTo>
                <a:lnTo>
                  <a:pt x="4202582" y="237744"/>
                </a:lnTo>
                <a:lnTo>
                  <a:pt x="4264762" y="226771"/>
                </a:lnTo>
                <a:lnTo>
                  <a:pt x="4312310" y="208483"/>
                </a:lnTo>
                <a:lnTo>
                  <a:pt x="4359859" y="175565"/>
                </a:lnTo>
                <a:lnTo>
                  <a:pt x="4407408" y="128016"/>
                </a:lnTo>
                <a:lnTo>
                  <a:pt x="4451299" y="76809"/>
                </a:lnTo>
                <a:lnTo>
                  <a:pt x="4484218" y="21945"/>
                </a:lnTo>
                <a:lnTo>
                  <a:pt x="4498848" y="3657"/>
                </a:lnTo>
                <a:lnTo>
                  <a:pt x="4520794" y="0"/>
                </a:lnTo>
                <a:lnTo>
                  <a:pt x="4531766" y="10973"/>
                </a:lnTo>
                <a:lnTo>
                  <a:pt x="4542739" y="47549"/>
                </a:lnTo>
                <a:lnTo>
                  <a:pt x="4542739" y="106070"/>
                </a:lnTo>
                <a:lnTo>
                  <a:pt x="4539082" y="153619"/>
                </a:lnTo>
                <a:lnTo>
                  <a:pt x="4528109" y="197510"/>
                </a:lnTo>
                <a:lnTo>
                  <a:pt x="4498848" y="281635"/>
                </a:lnTo>
                <a:lnTo>
                  <a:pt x="4451299" y="376733"/>
                </a:lnTo>
                <a:lnTo>
                  <a:pt x="4403750" y="442569"/>
                </a:lnTo>
                <a:lnTo>
                  <a:pt x="4348886" y="501091"/>
                </a:lnTo>
                <a:lnTo>
                  <a:pt x="4301338" y="541325"/>
                </a:lnTo>
                <a:lnTo>
                  <a:pt x="4268419" y="548640"/>
                </a:lnTo>
                <a:lnTo>
                  <a:pt x="4235501" y="548640"/>
                </a:lnTo>
                <a:lnTo>
                  <a:pt x="4184294" y="534009"/>
                </a:lnTo>
                <a:lnTo>
                  <a:pt x="4122115" y="501091"/>
                </a:lnTo>
                <a:lnTo>
                  <a:pt x="4059936" y="479145"/>
                </a:lnTo>
                <a:lnTo>
                  <a:pt x="3997757" y="464515"/>
                </a:lnTo>
                <a:lnTo>
                  <a:pt x="3833165" y="457200"/>
                </a:lnTo>
                <a:lnTo>
                  <a:pt x="3229661" y="453542"/>
                </a:lnTo>
                <a:lnTo>
                  <a:pt x="2406701" y="442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A99F6E6-4EA5-4F72-A994-02BDB6E742BD}"/>
              </a:ext>
            </a:extLst>
          </p:cNvPr>
          <p:cNvSpPr/>
          <p:nvPr/>
        </p:nvSpPr>
        <p:spPr>
          <a:xfrm rot="16200000">
            <a:off x="4715672" y="4040982"/>
            <a:ext cx="2081212" cy="352425"/>
          </a:xfrm>
          <a:custGeom>
            <a:avLst/>
            <a:gdLst>
              <a:gd name="connsiteX0" fmla="*/ 1131093 w 2081212"/>
              <a:gd name="connsiteY0" fmla="*/ 330994 h 352425"/>
              <a:gd name="connsiteX1" fmla="*/ 330993 w 2081212"/>
              <a:gd name="connsiteY1" fmla="*/ 330994 h 352425"/>
              <a:gd name="connsiteX2" fmla="*/ 128587 w 2081212"/>
              <a:gd name="connsiteY2" fmla="*/ 328613 h 352425"/>
              <a:gd name="connsiteX3" fmla="*/ 69056 w 2081212"/>
              <a:gd name="connsiteY3" fmla="*/ 326231 h 352425"/>
              <a:gd name="connsiteX4" fmla="*/ 47625 w 2081212"/>
              <a:gd name="connsiteY4" fmla="*/ 316706 h 352425"/>
              <a:gd name="connsiteX5" fmla="*/ 28575 w 2081212"/>
              <a:gd name="connsiteY5" fmla="*/ 300038 h 352425"/>
              <a:gd name="connsiteX6" fmla="*/ 11906 w 2081212"/>
              <a:gd name="connsiteY6" fmla="*/ 280988 h 352425"/>
              <a:gd name="connsiteX7" fmla="*/ 0 w 2081212"/>
              <a:gd name="connsiteY7" fmla="*/ 252413 h 352425"/>
              <a:gd name="connsiteX8" fmla="*/ 0 w 2081212"/>
              <a:gd name="connsiteY8" fmla="*/ 226219 h 352425"/>
              <a:gd name="connsiteX9" fmla="*/ 7143 w 2081212"/>
              <a:gd name="connsiteY9" fmla="*/ 197644 h 352425"/>
              <a:gd name="connsiteX10" fmla="*/ 28575 w 2081212"/>
              <a:gd name="connsiteY10" fmla="*/ 173831 h 352425"/>
              <a:gd name="connsiteX11" fmla="*/ 61912 w 2081212"/>
              <a:gd name="connsiteY11" fmla="*/ 150019 h 352425"/>
              <a:gd name="connsiteX12" fmla="*/ 107156 w 2081212"/>
              <a:gd name="connsiteY12" fmla="*/ 133350 h 352425"/>
              <a:gd name="connsiteX13" fmla="*/ 157162 w 2081212"/>
              <a:gd name="connsiteY13" fmla="*/ 119063 h 352425"/>
              <a:gd name="connsiteX14" fmla="*/ 228600 w 2081212"/>
              <a:gd name="connsiteY14" fmla="*/ 107156 h 352425"/>
              <a:gd name="connsiteX15" fmla="*/ 309562 w 2081212"/>
              <a:gd name="connsiteY15" fmla="*/ 104775 h 352425"/>
              <a:gd name="connsiteX16" fmla="*/ 440531 w 2081212"/>
              <a:gd name="connsiteY16" fmla="*/ 104775 h 352425"/>
              <a:gd name="connsiteX17" fmla="*/ 1109662 w 2081212"/>
              <a:gd name="connsiteY17" fmla="*/ 104775 h 352425"/>
              <a:gd name="connsiteX18" fmla="*/ 1571625 w 2081212"/>
              <a:gd name="connsiteY18" fmla="*/ 107156 h 352425"/>
              <a:gd name="connsiteX19" fmla="*/ 1764506 w 2081212"/>
              <a:gd name="connsiteY19" fmla="*/ 107156 h 352425"/>
              <a:gd name="connsiteX20" fmla="*/ 1814512 w 2081212"/>
              <a:gd name="connsiteY20" fmla="*/ 104775 h 352425"/>
              <a:gd name="connsiteX21" fmla="*/ 1843087 w 2081212"/>
              <a:gd name="connsiteY21" fmla="*/ 100013 h 352425"/>
              <a:gd name="connsiteX22" fmla="*/ 1881187 w 2081212"/>
              <a:gd name="connsiteY22" fmla="*/ 90488 h 352425"/>
              <a:gd name="connsiteX23" fmla="*/ 1921668 w 2081212"/>
              <a:gd name="connsiteY23" fmla="*/ 73819 h 352425"/>
              <a:gd name="connsiteX24" fmla="*/ 1969293 w 2081212"/>
              <a:gd name="connsiteY24" fmla="*/ 42863 h 352425"/>
              <a:gd name="connsiteX25" fmla="*/ 1995487 w 2081212"/>
              <a:gd name="connsiteY25" fmla="*/ 23813 h 352425"/>
              <a:gd name="connsiteX26" fmla="*/ 2016918 w 2081212"/>
              <a:gd name="connsiteY26" fmla="*/ 9525 h 352425"/>
              <a:gd name="connsiteX27" fmla="*/ 2040731 w 2081212"/>
              <a:gd name="connsiteY27" fmla="*/ 0 h 352425"/>
              <a:gd name="connsiteX28" fmla="*/ 2055018 w 2081212"/>
              <a:gd name="connsiteY28" fmla="*/ 0 h 352425"/>
              <a:gd name="connsiteX29" fmla="*/ 2069306 w 2081212"/>
              <a:gd name="connsiteY29" fmla="*/ 2381 h 352425"/>
              <a:gd name="connsiteX30" fmla="*/ 2076450 w 2081212"/>
              <a:gd name="connsiteY30" fmla="*/ 9525 h 352425"/>
              <a:gd name="connsiteX31" fmla="*/ 2081212 w 2081212"/>
              <a:gd name="connsiteY31" fmla="*/ 26194 h 352425"/>
              <a:gd name="connsiteX32" fmla="*/ 2074068 w 2081212"/>
              <a:gd name="connsiteY32" fmla="*/ 66675 h 352425"/>
              <a:gd name="connsiteX33" fmla="*/ 2031206 w 2081212"/>
              <a:gd name="connsiteY33" fmla="*/ 195263 h 352425"/>
              <a:gd name="connsiteX34" fmla="*/ 1983581 w 2081212"/>
              <a:gd name="connsiteY34" fmla="*/ 352425 h 352425"/>
              <a:gd name="connsiteX35" fmla="*/ 1857375 w 2081212"/>
              <a:gd name="connsiteY35" fmla="*/ 335756 h 352425"/>
              <a:gd name="connsiteX36" fmla="*/ 1131093 w 2081212"/>
              <a:gd name="connsiteY36" fmla="*/ 330994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81212" h="352425">
                <a:moveTo>
                  <a:pt x="1131093" y="330994"/>
                </a:moveTo>
                <a:lnTo>
                  <a:pt x="330993" y="330994"/>
                </a:lnTo>
                <a:lnTo>
                  <a:pt x="128587" y="328613"/>
                </a:lnTo>
                <a:lnTo>
                  <a:pt x="69056" y="326231"/>
                </a:lnTo>
                <a:lnTo>
                  <a:pt x="47625" y="316706"/>
                </a:lnTo>
                <a:lnTo>
                  <a:pt x="28575" y="300038"/>
                </a:lnTo>
                <a:lnTo>
                  <a:pt x="11906" y="280988"/>
                </a:lnTo>
                <a:lnTo>
                  <a:pt x="0" y="252413"/>
                </a:lnTo>
                <a:lnTo>
                  <a:pt x="0" y="226219"/>
                </a:lnTo>
                <a:lnTo>
                  <a:pt x="7143" y="197644"/>
                </a:lnTo>
                <a:lnTo>
                  <a:pt x="28575" y="173831"/>
                </a:lnTo>
                <a:lnTo>
                  <a:pt x="61912" y="150019"/>
                </a:lnTo>
                <a:lnTo>
                  <a:pt x="107156" y="133350"/>
                </a:lnTo>
                <a:lnTo>
                  <a:pt x="157162" y="119063"/>
                </a:lnTo>
                <a:lnTo>
                  <a:pt x="228600" y="107156"/>
                </a:lnTo>
                <a:lnTo>
                  <a:pt x="309562" y="104775"/>
                </a:lnTo>
                <a:lnTo>
                  <a:pt x="440531" y="104775"/>
                </a:lnTo>
                <a:lnTo>
                  <a:pt x="1109662" y="104775"/>
                </a:lnTo>
                <a:lnTo>
                  <a:pt x="1571625" y="107156"/>
                </a:lnTo>
                <a:lnTo>
                  <a:pt x="1764506" y="107156"/>
                </a:lnTo>
                <a:lnTo>
                  <a:pt x="1814512" y="104775"/>
                </a:lnTo>
                <a:lnTo>
                  <a:pt x="1843087" y="100013"/>
                </a:lnTo>
                <a:lnTo>
                  <a:pt x="1881187" y="90488"/>
                </a:lnTo>
                <a:lnTo>
                  <a:pt x="1921668" y="73819"/>
                </a:lnTo>
                <a:lnTo>
                  <a:pt x="1969293" y="42863"/>
                </a:lnTo>
                <a:lnTo>
                  <a:pt x="1995487" y="23813"/>
                </a:lnTo>
                <a:lnTo>
                  <a:pt x="2016918" y="9525"/>
                </a:lnTo>
                <a:lnTo>
                  <a:pt x="2040731" y="0"/>
                </a:lnTo>
                <a:lnTo>
                  <a:pt x="2055018" y="0"/>
                </a:lnTo>
                <a:lnTo>
                  <a:pt x="2069306" y="2381"/>
                </a:lnTo>
                <a:lnTo>
                  <a:pt x="2076450" y="9525"/>
                </a:lnTo>
                <a:lnTo>
                  <a:pt x="2081212" y="26194"/>
                </a:lnTo>
                <a:lnTo>
                  <a:pt x="2074068" y="66675"/>
                </a:lnTo>
                <a:lnTo>
                  <a:pt x="2031206" y="195263"/>
                </a:lnTo>
                <a:lnTo>
                  <a:pt x="1983581" y="352425"/>
                </a:lnTo>
                <a:lnTo>
                  <a:pt x="1857375" y="335756"/>
                </a:lnTo>
                <a:lnTo>
                  <a:pt x="1131093" y="3309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5880D725-FDBD-4AAD-82EE-4858281F4603}"/>
              </a:ext>
            </a:extLst>
          </p:cNvPr>
          <p:cNvSpPr/>
          <p:nvPr/>
        </p:nvSpPr>
        <p:spPr>
          <a:xfrm>
            <a:off x="5591177" y="1631951"/>
            <a:ext cx="412750" cy="1355725"/>
          </a:xfrm>
          <a:custGeom>
            <a:avLst/>
            <a:gdLst>
              <a:gd name="connsiteX0" fmla="*/ 365125 w 412750"/>
              <a:gd name="connsiteY0" fmla="*/ 419100 h 1355725"/>
              <a:gd name="connsiteX1" fmla="*/ 333375 w 412750"/>
              <a:gd name="connsiteY1" fmla="*/ 657225 h 1355725"/>
              <a:gd name="connsiteX2" fmla="*/ 307975 w 412750"/>
              <a:gd name="connsiteY2" fmla="*/ 809625 h 1355725"/>
              <a:gd name="connsiteX3" fmla="*/ 263525 w 412750"/>
              <a:gd name="connsiteY3" fmla="*/ 1057275 h 1355725"/>
              <a:gd name="connsiteX4" fmla="*/ 244475 w 412750"/>
              <a:gd name="connsiteY4" fmla="*/ 1317625 h 1355725"/>
              <a:gd name="connsiteX5" fmla="*/ 203200 w 412750"/>
              <a:gd name="connsiteY5" fmla="*/ 1343025 h 1355725"/>
              <a:gd name="connsiteX6" fmla="*/ 184150 w 412750"/>
              <a:gd name="connsiteY6" fmla="*/ 1352550 h 1355725"/>
              <a:gd name="connsiteX7" fmla="*/ 165100 w 412750"/>
              <a:gd name="connsiteY7" fmla="*/ 1355725 h 1355725"/>
              <a:gd name="connsiteX8" fmla="*/ 136525 w 412750"/>
              <a:gd name="connsiteY8" fmla="*/ 1352550 h 1355725"/>
              <a:gd name="connsiteX9" fmla="*/ 104775 w 412750"/>
              <a:gd name="connsiteY9" fmla="*/ 1333500 h 1355725"/>
              <a:gd name="connsiteX10" fmla="*/ 73025 w 412750"/>
              <a:gd name="connsiteY10" fmla="*/ 1304925 h 1355725"/>
              <a:gd name="connsiteX11" fmla="*/ 47625 w 412750"/>
              <a:gd name="connsiteY11" fmla="*/ 1266825 h 1355725"/>
              <a:gd name="connsiteX12" fmla="*/ 31750 w 412750"/>
              <a:gd name="connsiteY12" fmla="*/ 1238250 h 1355725"/>
              <a:gd name="connsiteX13" fmla="*/ 12700 w 412750"/>
              <a:gd name="connsiteY13" fmla="*/ 1193800 h 1355725"/>
              <a:gd name="connsiteX14" fmla="*/ 0 w 412750"/>
              <a:gd name="connsiteY14" fmla="*/ 1136650 h 1355725"/>
              <a:gd name="connsiteX15" fmla="*/ 6350 w 412750"/>
              <a:gd name="connsiteY15" fmla="*/ 1089025 h 1355725"/>
              <a:gd name="connsiteX16" fmla="*/ 19050 w 412750"/>
              <a:gd name="connsiteY16" fmla="*/ 1060450 h 1355725"/>
              <a:gd name="connsiteX17" fmla="*/ 47625 w 412750"/>
              <a:gd name="connsiteY17" fmla="*/ 984250 h 1355725"/>
              <a:gd name="connsiteX18" fmla="*/ 73025 w 412750"/>
              <a:gd name="connsiteY18" fmla="*/ 901700 h 1355725"/>
              <a:gd name="connsiteX19" fmla="*/ 95250 w 412750"/>
              <a:gd name="connsiteY19" fmla="*/ 812800 h 1355725"/>
              <a:gd name="connsiteX20" fmla="*/ 149225 w 412750"/>
              <a:gd name="connsiteY20" fmla="*/ 584200 h 1355725"/>
              <a:gd name="connsiteX21" fmla="*/ 171450 w 412750"/>
              <a:gd name="connsiteY21" fmla="*/ 482600 h 1355725"/>
              <a:gd name="connsiteX22" fmla="*/ 187325 w 412750"/>
              <a:gd name="connsiteY22" fmla="*/ 400050 h 1355725"/>
              <a:gd name="connsiteX23" fmla="*/ 193675 w 412750"/>
              <a:gd name="connsiteY23" fmla="*/ 327025 h 1355725"/>
              <a:gd name="connsiteX24" fmla="*/ 190500 w 412750"/>
              <a:gd name="connsiteY24" fmla="*/ 285750 h 1355725"/>
              <a:gd name="connsiteX25" fmla="*/ 177800 w 412750"/>
              <a:gd name="connsiteY25" fmla="*/ 241300 h 1355725"/>
              <a:gd name="connsiteX26" fmla="*/ 155575 w 412750"/>
              <a:gd name="connsiteY26" fmla="*/ 174625 h 1355725"/>
              <a:gd name="connsiteX27" fmla="*/ 117475 w 412750"/>
              <a:gd name="connsiteY27" fmla="*/ 111125 h 1355725"/>
              <a:gd name="connsiteX28" fmla="*/ 73025 w 412750"/>
              <a:gd name="connsiteY28" fmla="*/ 57150 h 1355725"/>
              <a:gd name="connsiteX29" fmla="*/ 60325 w 412750"/>
              <a:gd name="connsiteY29" fmla="*/ 19050 h 1355725"/>
              <a:gd name="connsiteX30" fmla="*/ 69850 w 412750"/>
              <a:gd name="connsiteY30" fmla="*/ 0 h 1355725"/>
              <a:gd name="connsiteX31" fmla="*/ 88900 w 412750"/>
              <a:gd name="connsiteY31" fmla="*/ 0 h 1355725"/>
              <a:gd name="connsiteX32" fmla="*/ 127000 w 412750"/>
              <a:gd name="connsiteY32" fmla="*/ 19050 h 1355725"/>
              <a:gd name="connsiteX33" fmla="*/ 254000 w 412750"/>
              <a:gd name="connsiteY33" fmla="*/ 69850 h 1355725"/>
              <a:gd name="connsiteX34" fmla="*/ 358775 w 412750"/>
              <a:gd name="connsiteY34" fmla="*/ 101600 h 1355725"/>
              <a:gd name="connsiteX35" fmla="*/ 412750 w 412750"/>
              <a:gd name="connsiteY35" fmla="*/ 114300 h 1355725"/>
              <a:gd name="connsiteX36" fmla="*/ 381000 w 412750"/>
              <a:gd name="connsiteY36" fmla="*/ 317500 h 1355725"/>
              <a:gd name="connsiteX37" fmla="*/ 365125 w 412750"/>
              <a:gd name="connsiteY37" fmla="*/ 419100 h 1355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12750" h="1355725">
                <a:moveTo>
                  <a:pt x="365125" y="419100"/>
                </a:moveTo>
                <a:lnTo>
                  <a:pt x="333375" y="657225"/>
                </a:lnTo>
                <a:lnTo>
                  <a:pt x="307975" y="809625"/>
                </a:lnTo>
                <a:lnTo>
                  <a:pt x="263525" y="1057275"/>
                </a:lnTo>
                <a:lnTo>
                  <a:pt x="244475" y="1317625"/>
                </a:lnTo>
                <a:lnTo>
                  <a:pt x="203200" y="1343025"/>
                </a:lnTo>
                <a:lnTo>
                  <a:pt x="184150" y="1352550"/>
                </a:lnTo>
                <a:lnTo>
                  <a:pt x="165100" y="1355725"/>
                </a:lnTo>
                <a:lnTo>
                  <a:pt x="136525" y="1352550"/>
                </a:lnTo>
                <a:lnTo>
                  <a:pt x="104775" y="1333500"/>
                </a:lnTo>
                <a:lnTo>
                  <a:pt x="73025" y="1304925"/>
                </a:lnTo>
                <a:lnTo>
                  <a:pt x="47625" y="1266825"/>
                </a:lnTo>
                <a:lnTo>
                  <a:pt x="31750" y="1238250"/>
                </a:lnTo>
                <a:lnTo>
                  <a:pt x="12700" y="1193800"/>
                </a:lnTo>
                <a:lnTo>
                  <a:pt x="0" y="1136650"/>
                </a:lnTo>
                <a:lnTo>
                  <a:pt x="6350" y="1089025"/>
                </a:lnTo>
                <a:lnTo>
                  <a:pt x="19050" y="1060450"/>
                </a:lnTo>
                <a:lnTo>
                  <a:pt x="47625" y="984250"/>
                </a:lnTo>
                <a:lnTo>
                  <a:pt x="73025" y="901700"/>
                </a:lnTo>
                <a:lnTo>
                  <a:pt x="95250" y="812800"/>
                </a:lnTo>
                <a:lnTo>
                  <a:pt x="149225" y="584200"/>
                </a:lnTo>
                <a:lnTo>
                  <a:pt x="171450" y="482600"/>
                </a:lnTo>
                <a:lnTo>
                  <a:pt x="187325" y="400050"/>
                </a:lnTo>
                <a:lnTo>
                  <a:pt x="193675" y="327025"/>
                </a:lnTo>
                <a:lnTo>
                  <a:pt x="190500" y="285750"/>
                </a:lnTo>
                <a:lnTo>
                  <a:pt x="177800" y="241300"/>
                </a:lnTo>
                <a:lnTo>
                  <a:pt x="155575" y="174625"/>
                </a:lnTo>
                <a:lnTo>
                  <a:pt x="117475" y="111125"/>
                </a:lnTo>
                <a:lnTo>
                  <a:pt x="73025" y="57150"/>
                </a:lnTo>
                <a:lnTo>
                  <a:pt x="60325" y="19050"/>
                </a:lnTo>
                <a:lnTo>
                  <a:pt x="69850" y="0"/>
                </a:lnTo>
                <a:lnTo>
                  <a:pt x="88900" y="0"/>
                </a:lnTo>
                <a:lnTo>
                  <a:pt x="127000" y="19050"/>
                </a:lnTo>
                <a:lnTo>
                  <a:pt x="254000" y="69850"/>
                </a:lnTo>
                <a:lnTo>
                  <a:pt x="358775" y="101600"/>
                </a:lnTo>
                <a:lnTo>
                  <a:pt x="412750" y="114300"/>
                </a:lnTo>
                <a:lnTo>
                  <a:pt x="381000" y="317500"/>
                </a:lnTo>
                <a:lnTo>
                  <a:pt x="365125" y="419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27164587-8B95-4B85-8B0C-673E46D296CF}"/>
              </a:ext>
            </a:extLst>
          </p:cNvPr>
          <p:cNvSpPr/>
          <p:nvPr/>
        </p:nvSpPr>
        <p:spPr>
          <a:xfrm>
            <a:off x="5802316" y="2566988"/>
            <a:ext cx="1493837" cy="387350"/>
          </a:xfrm>
          <a:custGeom>
            <a:avLst/>
            <a:gdLst>
              <a:gd name="connsiteX0" fmla="*/ 369094 w 1493044"/>
              <a:gd name="connsiteY0" fmla="*/ 154781 h 388143"/>
              <a:gd name="connsiteX1" fmla="*/ 878682 w 1493044"/>
              <a:gd name="connsiteY1" fmla="*/ 97631 h 388143"/>
              <a:gd name="connsiteX2" fmla="*/ 1190625 w 1493044"/>
              <a:gd name="connsiteY2" fmla="*/ 50006 h 388143"/>
              <a:gd name="connsiteX3" fmla="*/ 1493044 w 1493044"/>
              <a:gd name="connsiteY3" fmla="*/ 0 h 388143"/>
              <a:gd name="connsiteX4" fmla="*/ 1471613 w 1493044"/>
              <a:gd name="connsiteY4" fmla="*/ 171450 h 388143"/>
              <a:gd name="connsiteX5" fmla="*/ 1381125 w 1493044"/>
              <a:gd name="connsiteY5" fmla="*/ 178593 h 388143"/>
              <a:gd name="connsiteX6" fmla="*/ 1023938 w 1493044"/>
              <a:gd name="connsiteY6" fmla="*/ 211931 h 388143"/>
              <a:gd name="connsiteX7" fmla="*/ 726282 w 1493044"/>
              <a:gd name="connsiteY7" fmla="*/ 250031 h 388143"/>
              <a:gd name="connsiteX8" fmla="*/ 450057 w 1493044"/>
              <a:gd name="connsiteY8" fmla="*/ 292893 h 388143"/>
              <a:gd name="connsiteX9" fmla="*/ 211932 w 1493044"/>
              <a:gd name="connsiteY9" fmla="*/ 335756 h 388143"/>
              <a:gd name="connsiteX10" fmla="*/ 30957 w 1493044"/>
              <a:gd name="connsiteY10" fmla="*/ 381000 h 388143"/>
              <a:gd name="connsiteX11" fmla="*/ 0 w 1493044"/>
              <a:gd name="connsiteY11" fmla="*/ 388143 h 388143"/>
              <a:gd name="connsiteX12" fmla="*/ 0 w 1493044"/>
              <a:gd name="connsiteY12" fmla="*/ 195262 h 388143"/>
              <a:gd name="connsiteX13" fmla="*/ 164307 w 1493044"/>
              <a:gd name="connsiteY13" fmla="*/ 178593 h 388143"/>
              <a:gd name="connsiteX14" fmla="*/ 369094 w 1493044"/>
              <a:gd name="connsiteY14" fmla="*/ 154781 h 38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93044" h="388143">
                <a:moveTo>
                  <a:pt x="369094" y="154781"/>
                </a:moveTo>
                <a:lnTo>
                  <a:pt x="878682" y="97631"/>
                </a:lnTo>
                <a:lnTo>
                  <a:pt x="1190625" y="50006"/>
                </a:lnTo>
                <a:lnTo>
                  <a:pt x="1493044" y="0"/>
                </a:lnTo>
                <a:lnTo>
                  <a:pt x="1471613" y="171450"/>
                </a:lnTo>
                <a:lnTo>
                  <a:pt x="1381125" y="178593"/>
                </a:lnTo>
                <a:lnTo>
                  <a:pt x="1023938" y="211931"/>
                </a:lnTo>
                <a:lnTo>
                  <a:pt x="726282" y="250031"/>
                </a:lnTo>
                <a:lnTo>
                  <a:pt x="450057" y="292893"/>
                </a:lnTo>
                <a:lnTo>
                  <a:pt x="211932" y="335756"/>
                </a:lnTo>
                <a:lnTo>
                  <a:pt x="30957" y="381000"/>
                </a:lnTo>
                <a:lnTo>
                  <a:pt x="0" y="388143"/>
                </a:lnTo>
                <a:lnTo>
                  <a:pt x="0" y="195262"/>
                </a:lnTo>
                <a:lnTo>
                  <a:pt x="164307" y="178593"/>
                </a:lnTo>
                <a:lnTo>
                  <a:pt x="369094" y="1547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6FD6928-ACDD-4BEE-A307-85C38ABEF816}"/>
              </a:ext>
            </a:extLst>
          </p:cNvPr>
          <p:cNvSpPr/>
          <p:nvPr/>
        </p:nvSpPr>
        <p:spPr>
          <a:xfrm>
            <a:off x="5899153" y="1509714"/>
            <a:ext cx="1820863" cy="1309687"/>
          </a:xfrm>
          <a:custGeom>
            <a:avLst/>
            <a:gdLst>
              <a:gd name="connsiteX0" fmla="*/ 1085850 w 1821657"/>
              <a:gd name="connsiteY0" fmla="*/ 257175 h 1309687"/>
              <a:gd name="connsiteX1" fmla="*/ 714375 w 1821657"/>
              <a:gd name="connsiteY1" fmla="*/ 295275 h 1309687"/>
              <a:gd name="connsiteX2" fmla="*/ 640557 w 1821657"/>
              <a:gd name="connsiteY2" fmla="*/ 307181 h 1309687"/>
              <a:gd name="connsiteX3" fmla="*/ 488157 w 1821657"/>
              <a:gd name="connsiteY3" fmla="*/ 345281 h 1309687"/>
              <a:gd name="connsiteX4" fmla="*/ 366713 w 1821657"/>
              <a:gd name="connsiteY4" fmla="*/ 366712 h 1309687"/>
              <a:gd name="connsiteX5" fmla="*/ 252413 w 1821657"/>
              <a:gd name="connsiteY5" fmla="*/ 381000 h 1309687"/>
              <a:gd name="connsiteX6" fmla="*/ 21432 w 1821657"/>
              <a:gd name="connsiteY6" fmla="*/ 407193 h 1309687"/>
              <a:gd name="connsiteX7" fmla="*/ 0 w 1821657"/>
              <a:gd name="connsiteY7" fmla="*/ 226218 h 1309687"/>
              <a:gd name="connsiteX8" fmla="*/ 100013 w 1821657"/>
              <a:gd name="connsiteY8" fmla="*/ 233362 h 1309687"/>
              <a:gd name="connsiteX9" fmla="*/ 145257 w 1821657"/>
              <a:gd name="connsiteY9" fmla="*/ 240506 h 1309687"/>
              <a:gd name="connsiteX10" fmla="*/ 188119 w 1821657"/>
              <a:gd name="connsiteY10" fmla="*/ 245268 h 1309687"/>
              <a:gd name="connsiteX11" fmla="*/ 271463 w 1821657"/>
              <a:gd name="connsiteY11" fmla="*/ 238125 h 1309687"/>
              <a:gd name="connsiteX12" fmla="*/ 688182 w 1821657"/>
              <a:gd name="connsiteY12" fmla="*/ 178593 h 1309687"/>
              <a:gd name="connsiteX13" fmla="*/ 995363 w 1821657"/>
              <a:gd name="connsiteY13" fmla="*/ 121443 h 1309687"/>
              <a:gd name="connsiteX14" fmla="*/ 1362075 w 1821657"/>
              <a:gd name="connsiteY14" fmla="*/ 47625 h 1309687"/>
              <a:gd name="connsiteX15" fmla="*/ 1397794 w 1821657"/>
              <a:gd name="connsiteY15" fmla="*/ 30956 h 1309687"/>
              <a:gd name="connsiteX16" fmla="*/ 1428750 w 1821657"/>
              <a:gd name="connsiteY16" fmla="*/ 7143 h 1309687"/>
              <a:gd name="connsiteX17" fmla="*/ 1440657 w 1821657"/>
              <a:gd name="connsiteY17" fmla="*/ 0 h 1309687"/>
              <a:gd name="connsiteX18" fmla="*/ 1450182 w 1821657"/>
              <a:gd name="connsiteY18" fmla="*/ 0 h 1309687"/>
              <a:gd name="connsiteX19" fmla="*/ 1509713 w 1821657"/>
              <a:gd name="connsiteY19" fmla="*/ 28575 h 1309687"/>
              <a:gd name="connsiteX20" fmla="*/ 1562100 w 1821657"/>
              <a:gd name="connsiteY20" fmla="*/ 54768 h 1309687"/>
              <a:gd name="connsiteX21" fmla="*/ 1674019 w 1821657"/>
              <a:gd name="connsiteY21" fmla="*/ 119062 h 1309687"/>
              <a:gd name="connsiteX22" fmla="*/ 1728788 w 1821657"/>
              <a:gd name="connsiteY22" fmla="*/ 152400 h 1309687"/>
              <a:gd name="connsiteX23" fmla="*/ 1764507 w 1821657"/>
              <a:gd name="connsiteY23" fmla="*/ 178593 h 1309687"/>
              <a:gd name="connsiteX24" fmla="*/ 1788319 w 1821657"/>
              <a:gd name="connsiteY24" fmla="*/ 200025 h 1309687"/>
              <a:gd name="connsiteX25" fmla="*/ 1809750 w 1821657"/>
              <a:gd name="connsiteY25" fmla="*/ 223837 h 1309687"/>
              <a:gd name="connsiteX26" fmla="*/ 1816894 w 1821657"/>
              <a:gd name="connsiteY26" fmla="*/ 238125 h 1309687"/>
              <a:gd name="connsiteX27" fmla="*/ 1821657 w 1821657"/>
              <a:gd name="connsiteY27" fmla="*/ 259556 h 1309687"/>
              <a:gd name="connsiteX28" fmla="*/ 1816894 w 1821657"/>
              <a:gd name="connsiteY28" fmla="*/ 278606 h 1309687"/>
              <a:gd name="connsiteX29" fmla="*/ 1804988 w 1821657"/>
              <a:gd name="connsiteY29" fmla="*/ 302418 h 1309687"/>
              <a:gd name="connsiteX30" fmla="*/ 1774032 w 1821657"/>
              <a:gd name="connsiteY30" fmla="*/ 328612 h 1309687"/>
              <a:gd name="connsiteX31" fmla="*/ 1738313 w 1821657"/>
              <a:gd name="connsiteY31" fmla="*/ 350043 h 1309687"/>
              <a:gd name="connsiteX32" fmla="*/ 1726407 w 1821657"/>
              <a:gd name="connsiteY32" fmla="*/ 359568 h 1309687"/>
              <a:gd name="connsiteX33" fmla="*/ 1683544 w 1821657"/>
              <a:gd name="connsiteY33" fmla="*/ 526256 h 1309687"/>
              <a:gd name="connsiteX34" fmla="*/ 1647825 w 1821657"/>
              <a:gd name="connsiteY34" fmla="*/ 661987 h 1309687"/>
              <a:gd name="connsiteX35" fmla="*/ 1566863 w 1821657"/>
              <a:gd name="connsiteY35" fmla="*/ 1045368 h 1309687"/>
              <a:gd name="connsiteX36" fmla="*/ 1533525 w 1821657"/>
              <a:gd name="connsiteY36" fmla="*/ 1197768 h 1309687"/>
              <a:gd name="connsiteX37" fmla="*/ 1519238 w 1821657"/>
              <a:gd name="connsiteY37" fmla="*/ 1247775 h 1309687"/>
              <a:gd name="connsiteX38" fmla="*/ 1507332 w 1821657"/>
              <a:gd name="connsiteY38" fmla="*/ 1281112 h 1309687"/>
              <a:gd name="connsiteX39" fmla="*/ 1490663 w 1821657"/>
              <a:gd name="connsiteY39" fmla="*/ 1300162 h 1309687"/>
              <a:gd name="connsiteX40" fmla="*/ 1469232 w 1821657"/>
              <a:gd name="connsiteY40" fmla="*/ 1309687 h 1309687"/>
              <a:gd name="connsiteX41" fmla="*/ 1435894 w 1821657"/>
              <a:gd name="connsiteY41" fmla="*/ 1304925 h 1309687"/>
              <a:gd name="connsiteX42" fmla="*/ 1397794 w 1821657"/>
              <a:gd name="connsiteY42" fmla="*/ 1283493 h 1309687"/>
              <a:gd name="connsiteX43" fmla="*/ 1350169 w 1821657"/>
              <a:gd name="connsiteY43" fmla="*/ 1250156 h 1309687"/>
              <a:gd name="connsiteX44" fmla="*/ 1307307 w 1821657"/>
              <a:gd name="connsiteY44" fmla="*/ 1209675 h 1309687"/>
              <a:gd name="connsiteX45" fmla="*/ 1302544 w 1821657"/>
              <a:gd name="connsiteY45" fmla="*/ 1097756 h 1309687"/>
              <a:gd name="connsiteX46" fmla="*/ 1373982 w 1821657"/>
              <a:gd name="connsiteY46" fmla="*/ 700087 h 1309687"/>
              <a:gd name="connsiteX47" fmla="*/ 1393032 w 1821657"/>
              <a:gd name="connsiteY47" fmla="*/ 583406 h 1309687"/>
              <a:gd name="connsiteX48" fmla="*/ 1445419 w 1821657"/>
              <a:gd name="connsiteY48" fmla="*/ 273843 h 1309687"/>
              <a:gd name="connsiteX49" fmla="*/ 1440657 w 1821657"/>
              <a:gd name="connsiteY49" fmla="*/ 252412 h 1309687"/>
              <a:gd name="connsiteX50" fmla="*/ 1433513 w 1821657"/>
              <a:gd name="connsiteY50" fmla="*/ 240506 h 1309687"/>
              <a:gd name="connsiteX51" fmla="*/ 1419225 w 1821657"/>
              <a:gd name="connsiteY51" fmla="*/ 230981 h 1309687"/>
              <a:gd name="connsiteX52" fmla="*/ 1388269 w 1821657"/>
              <a:gd name="connsiteY52" fmla="*/ 223837 h 1309687"/>
              <a:gd name="connsiteX53" fmla="*/ 1307307 w 1821657"/>
              <a:gd name="connsiteY53" fmla="*/ 230981 h 1309687"/>
              <a:gd name="connsiteX54" fmla="*/ 1085850 w 1821657"/>
              <a:gd name="connsiteY54" fmla="*/ 257175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21657" h="1309687">
                <a:moveTo>
                  <a:pt x="1085850" y="257175"/>
                </a:moveTo>
                <a:lnTo>
                  <a:pt x="714375" y="295275"/>
                </a:lnTo>
                <a:lnTo>
                  <a:pt x="640557" y="307181"/>
                </a:lnTo>
                <a:lnTo>
                  <a:pt x="488157" y="345281"/>
                </a:lnTo>
                <a:lnTo>
                  <a:pt x="366713" y="366712"/>
                </a:lnTo>
                <a:lnTo>
                  <a:pt x="252413" y="381000"/>
                </a:lnTo>
                <a:lnTo>
                  <a:pt x="21432" y="407193"/>
                </a:lnTo>
                <a:lnTo>
                  <a:pt x="0" y="226218"/>
                </a:lnTo>
                <a:lnTo>
                  <a:pt x="100013" y="233362"/>
                </a:lnTo>
                <a:lnTo>
                  <a:pt x="145257" y="240506"/>
                </a:lnTo>
                <a:lnTo>
                  <a:pt x="188119" y="245268"/>
                </a:lnTo>
                <a:lnTo>
                  <a:pt x="271463" y="238125"/>
                </a:lnTo>
                <a:lnTo>
                  <a:pt x="688182" y="178593"/>
                </a:lnTo>
                <a:lnTo>
                  <a:pt x="995363" y="121443"/>
                </a:lnTo>
                <a:lnTo>
                  <a:pt x="1362075" y="47625"/>
                </a:lnTo>
                <a:lnTo>
                  <a:pt x="1397794" y="30956"/>
                </a:lnTo>
                <a:lnTo>
                  <a:pt x="1428750" y="7143"/>
                </a:lnTo>
                <a:lnTo>
                  <a:pt x="1440657" y="0"/>
                </a:lnTo>
                <a:lnTo>
                  <a:pt x="1450182" y="0"/>
                </a:lnTo>
                <a:lnTo>
                  <a:pt x="1509713" y="28575"/>
                </a:lnTo>
                <a:lnTo>
                  <a:pt x="1562100" y="54768"/>
                </a:lnTo>
                <a:lnTo>
                  <a:pt x="1674019" y="119062"/>
                </a:lnTo>
                <a:lnTo>
                  <a:pt x="1728788" y="152400"/>
                </a:lnTo>
                <a:lnTo>
                  <a:pt x="1764507" y="178593"/>
                </a:lnTo>
                <a:lnTo>
                  <a:pt x="1788319" y="200025"/>
                </a:lnTo>
                <a:lnTo>
                  <a:pt x="1809750" y="223837"/>
                </a:lnTo>
                <a:lnTo>
                  <a:pt x="1816894" y="238125"/>
                </a:lnTo>
                <a:lnTo>
                  <a:pt x="1821657" y="259556"/>
                </a:lnTo>
                <a:lnTo>
                  <a:pt x="1816894" y="278606"/>
                </a:lnTo>
                <a:lnTo>
                  <a:pt x="1804988" y="302418"/>
                </a:lnTo>
                <a:lnTo>
                  <a:pt x="1774032" y="328612"/>
                </a:lnTo>
                <a:lnTo>
                  <a:pt x="1738313" y="350043"/>
                </a:lnTo>
                <a:lnTo>
                  <a:pt x="1726407" y="359568"/>
                </a:lnTo>
                <a:lnTo>
                  <a:pt x="1683544" y="526256"/>
                </a:lnTo>
                <a:lnTo>
                  <a:pt x="1647825" y="661987"/>
                </a:lnTo>
                <a:lnTo>
                  <a:pt x="1566863" y="1045368"/>
                </a:lnTo>
                <a:lnTo>
                  <a:pt x="1533525" y="1197768"/>
                </a:lnTo>
                <a:lnTo>
                  <a:pt x="1519238" y="1247775"/>
                </a:lnTo>
                <a:lnTo>
                  <a:pt x="1507332" y="1281112"/>
                </a:lnTo>
                <a:lnTo>
                  <a:pt x="1490663" y="1300162"/>
                </a:lnTo>
                <a:lnTo>
                  <a:pt x="1469232" y="1309687"/>
                </a:lnTo>
                <a:lnTo>
                  <a:pt x="1435894" y="1304925"/>
                </a:lnTo>
                <a:lnTo>
                  <a:pt x="1397794" y="1283493"/>
                </a:lnTo>
                <a:lnTo>
                  <a:pt x="1350169" y="1250156"/>
                </a:lnTo>
                <a:lnTo>
                  <a:pt x="1307307" y="1209675"/>
                </a:lnTo>
                <a:lnTo>
                  <a:pt x="1302544" y="1097756"/>
                </a:lnTo>
                <a:lnTo>
                  <a:pt x="1373982" y="700087"/>
                </a:lnTo>
                <a:lnTo>
                  <a:pt x="1393032" y="583406"/>
                </a:lnTo>
                <a:lnTo>
                  <a:pt x="1445419" y="273843"/>
                </a:lnTo>
                <a:lnTo>
                  <a:pt x="1440657" y="252412"/>
                </a:lnTo>
                <a:lnTo>
                  <a:pt x="1433513" y="240506"/>
                </a:lnTo>
                <a:lnTo>
                  <a:pt x="1419225" y="230981"/>
                </a:lnTo>
                <a:lnTo>
                  <a:pt x="1388269" y="223837"/>
                </a:lnTo>
                <a:lnTo>
                  <a:pt x="1307307" y="230981"/>
                </a:lnTo>
                <a:lnTo>
                  <a:pt x="1085850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2A3CD27-31B5-4C80-BC27-A69E7AEF65D7}"/>
              </a:ext>
            </a:extLst>
          </p:cNvPr>
          <p:cNvSpPr/>
          <p:nvPr/>
        </p:nvSpPr>
        <p:spPr>
          <a:xfrm>
            <a:off x="4929190" y="1952626"/>
            <a:ext cx="3371850" cy="588963"/>
          </a:xfrm>
          <a:custGeom>
            <a:avLst/>
            <a:gdLst>
              <a:gd name="connsiteX0" fmla="*/ 2126120 w 3371499"/>
              <a:gd name="connsiteY0" fmla="*/ 288905 h 589031"/>
              <a:gd name="connsiteX1" fmla="*/ 1739043 w 3371499"/>
              <a:gd name="connsiteY1" fmla="*/ 319759 h 589031"/>
              <a:gd name="connsiteX2" fmla="*/ 1559529 w 3371499"/>
              <a:gd name="connsiteY2" fmla="*/ 336589 h 589031"/>
              <a:gd name="connsiteX3" fmla="*/ 950864 w 3371499"/>
              <a:gd name="connsiteY3" fmla="*/ 431956 h 589031"/>
              <a:gd name="connsiteX4" fmla="*/ 776959 w 3371499"/>
              <a:gd name="connsiteY4" fmla="*/ 471224 h 589031"/>
              <a:gd name="connsiteX5" fmla="*/ 608665 w 3371499"/>
              <a:gd name="connsiteY5" fmla="*/ 516103 h 589031"/>
              <a:gd name="connsiteX6" fmla="*/ 535737 w 3371499"/>
              <a:gd name="connsiteY6" fmla="*/ 538542 h 589031"/>
              <a:gd name="connsiteX7" fmla="*/ 499273 w 3371499"/>
              <a:gd name="connsiteY7" fmla="*/ 560982 h 589031"/>
              <a:gd name="connsiteX8" fmla="*/ 457200 w 3371499"/>
              <a:gd name="connsiteY8" fmla="*/ 577811 h 589031"/>
              <a:gd name="connsiteX9" fmla="*/ 420736 w 3371499"/>
              <a:gd name="connsiteY9" fmla="*/ 586226 h 589031"/>
              <a:gd name="connsiteX10" fmla="*/ 378662 w 3371499"/>
              <a:gd name="connsiteY10" fmla="*/ 589031 h 589031"/>
              <a:gd name="connsiteX11" fmla="*/ 342199 w 3371499"/>
              <a:gd name="connsiteY11" fmla="*/ 580616 h 589031"/>
              <a:gd name="connsiteX12" fmla="*/ 210368 w 3371499"/>
              <a:gd name="connsiteY12" fmla="*/ 507688 h 589031"/>
              <a:gd name="connsiteX13" fmla="*/ 120611 w 3371499"/>
              <a:gd name="connsiteY13" fmla="*/ 445980 h 589031"/>
              <a:gd name="connsiteX14" fmla="*/ 50488 w 3371499"/>
              <a:gd name="connsiteY14" fmla="*/ 387077 h 589031"/>
              <a:gd name="connsiteX15" fmla="*/ 19634 w 3371499"/>
              <a:gd name="connsiteY15" fmla="*/ 353418 h 589031"/>
              <a:gd name="connsiteX16" fmla="*/ 2805 w 3371499"/>
              <a:gd name="connsiteY16" fmla="*/ 328174 h 589031"/>
              <a:gd name="connsiteX17" fmla="*/ 0 w 3371499"/>
              <a:gd name="connsiteY17" fmla="*/ 316955 h 589031"/>
              <a:gd name="connsiteX18" fmla="*/ 0 w 3371499"/>
              <a:gd name="connsiteY18" fmla="*/ 302930 h 589031"/>
              <a:gd name="connsiteX19" fmla="*/ 14024 w 3371499"/>
              <a:gd name="connsiteY19" fmla="*/ 294515 h 589031"/>
              <a:gd name="connsiteX20" fmla="*/ 33659 w 3371499"/>
              <a:gd name="connsiteY20" fmla="*/ 291710 h 589031"/>
              <a:gd name="connsiteX21" fmla="*/ 64513 w 3371499"/>
              <a:gd name="connsiteY21" fmla="*/ 300125 h 589031"/>
              <a:gd name="connsiteX22" fmla="*/ 140245 w 3371499"/>
              <a:gd name="connsiteY22" fmla="*/ 322564 h 589031"/>
              <a:gd name="connsiteX23" fmla="*/ 235612 w 3371499"/>
              <a:gd name="connsiteY23" fmla="*/ 345004 h 589031"/>
              <a:gd name="connsiteX24" fmla="*/ 319759 w 3371499"/>
              <a:gd name="connsiteY24" fmla="*/ 356223 h 589031"/>
              <a:gd name="connsiteX25" fmla="*/ 361833 w 3371499"/>
              <a:gd name="connsiteY25" fmla="*/ 359028 h 589031"/>
              <a:gd name="connsiteX26" fmla="*/ 445980 w 3371499"/>
              <a:gd name="connsiteY26" fmla="*/ 356223 h 589031"/>
              <a:gd name="connsiteX27" fmla="*/ 617080 w 3371499"/>
              <a:gd name="connsiteY27" fmla="*/ 333784 h 589031"/>
              <a:gd name="connsiteX28" fmla="*/ 824643 w 3371499"/>
              <a:gd name="connsiteY28" fmla="*/ 288905 h 589031"/>
              <a:gd name="connsiteX29" fmla="*/ 995742 w 3371499"/>
              <a:gd name="connsiteY29" fmla="*/ 272076 h 589031"/>
              <a:gd name="connsiteX30" fmla="*/ 1357575 w 3371499"/>
              <a:gd name="connsiteY30" fmla="*/ 218783 h 589031"/>
              <a:gd name="connsiteX31" fmla="*/ 1607212 w 3371499"/>
              <a:gd name="connsiteY31" fmla="*/ 176709 h 589031"/>
              <a:gd name="connsiteX32" fmla="*/ 1809165 w 3371499"/>
              <a:gd name="connsiteY32" fmla="*/ 162685 h 589031"/>
              <a:gd name="connsiteX33" fmla="*/ 2384172 w 3371499"/>
              <a:gd name="connsiteY33" fmla="*/ 112196 h 589031"/>
              <a:gd name="connsiteX34" fmla="*/ 2647833 w 3371499"/>
              <a:gd name="connsiteY34" fmla="*/ 67318 h 589031"/>
              <a:gd name="connsiteX35" fmla="*/ 2804908 w 3371499"/>
              <a:gd name="connsiteY35" fmla="*/ 61708 h 589031"/>
              <a:gd name="connsiteX36" fmla="*/ 2945153 w 3371499"/>
              <a:gd name="connsiteY36" fmla="*/ 47683 h 589031"/>
              <a:gd name="connsiteX37" fmla="*/ 2995641 w 3371499"/>
              <a:gd name="connsiteY37" fmla="*/ 22439 h 589031"/>
              <a:gd name="connsiteX38" fmla="*/ 3046130 w 3371499"/>
              <a:gd name="connsiteY38" fmla="*/ 2805 h 589031"/>
              <a:gd name="connsiteX39" fmla="*/ 3085399 w 3371499"/>
              <a:gd name="connsiteY39" fmla="*/ 0 h 589031"/>
              <a:gd name="connsiteX40" fmla="*/ 3130277 w 3371499"/>
              <a:gd name="connsiteY40" fmla="*/ 16829 h 589031"/>
              <a:gd name="connsiteX41" fmla="*/ 3211619 w 3371499"/>
              <a:gd name="connsiteY41" fmla="*/ 47683 h 589031"/>
              <a:gd name="connsiteX42" fmla="*/ 3278937 w 3371499"/>
              <a:gd name="connsiteY42" fmla="*/ 78537 h 589031"/>
              <a:gd name="connsiteX43" fmla="*/ 3312596 w 3371499"/>
              <a:gd name="connsiteY43" fmla="*/ 98172 h 589031"/>
              <a:gd name="connsiteX44" fmla="*/ 3343450 w 3371499"/>
              <a:gd name="connsiteY44" fmla="*/ 120611 h 589031"/>
              <a:gd name="connsiteX45" fmla="*/ 3363084 w 3371499"/>
              <a:gd name="connsiteY45" fmla="*/ 145855 h 589031"/>
              <a:gd name="connsiteX46" fmla="*/ 3371499 w 3371499"/>
              <a:gd name="connsiteY46" fmla="*/ 165490 h 589031"/>
              <a:gd name="connsiteX47" fmla="*/ 3371499 w 3371499"/>
              <a:gd name="connsiteY47" fmla="*/ 179514 h 589031"/>
              <a:gd name="connsiteX48" fmla="*/ 3365889 w 3371499"/>
              <a:gd name="connsiteY48" fmla="*/ 204758 h 589031"/>
              <a:gd name="connsiteX49" fmla="*/ 3346255 w 3371499"/>
              <a:gd name="connsiteY49" fmla="*/ 224393 h 589031"/>
              <a:gd name="connsiteX50" fmla="*/ 3315401 w 3371499"/>
              <a:gd name="connsiteY50" fmla="*/ 238417 h 589031"/>
              <a:gd name="connsiteX51" fmla="*/ 3278937 w 3371499"/>
              <a:gd name="connsiteY51" fmla="*/ 246832 h 589031"/>
              <a:gd name="connsiteX52" fmla="*/ 3071374 w 3371499"/>
              <a:gd name="connsiteY52" fmla="*/ 246832 h 589031"/>
              <a:gd name="connsiteX53" fmla="*/ 2583320 w 3371499"/>
              <a:gd name="connsiteY53" fmla="*/ 246832 h 589031"/>
              <a:gd name="connsiteX54" fmla="*/ 2361732 w 3371499"/>
              <a:gd name="connsiteY54" fmla="*/ 272076 h 589031"/>
              <a:gd name="connsiteX55" fmla="*/ 2126120 w 3371499"/>
              <a:gd name="connsiteY55" fmla="*/ 288905 h 589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371499" h="589031">
                <a:moveTo>
                  <a:pt x="2126120" y="288905"/>
                </a:moveTo>
                <a:lnTo>
                  <a:pt x="1739043" y="319759"/>
                </a:lnTo>
                <a:lnTo>
                  <a:pt x="1559529" y="336589"/>
                </a:lnTo>
                <a:lnTo>
                  <a:pt x="950864" y="431956"/>
                </a:lnTo>
                <a:lnTo>
                  <a:pt x="776959" y="471224"/>
                </a:lnTo>
                <a:lnTo>
                  <a:pt x="608665" y="516103"/>
                </a:lnTo>
                <a:lnTo>
                  <a:pt x="535737" y="538542"/>
                </a:lnTo>
                <a:lnTo>
                  <a:pt x="499273" y="560982"/>
                </a:lnTo>
                <a:lnTo>
                  <a:pt x="457200" y="577811"/>
                </a:lnTo>
                <a:lnTo>
                  <a:pt x="420736" y="586226"/>
                </a:lnTo>
                <a:lnTo>
                  <a:pt x="378662" y="589031"/>
                </a:lnTo>
                <a:lnTo>
                  <a:pt x="342199" y="580616"/>
                </a:lnTo>
                <a:lnTo>
                  <a:pt x="210368" y="507688"/>
                </a:lnTo>
                <a:lnTo>
                  <a:pt x="120611" y="445980"/>
                </a:lnTo>
                <a:lnTo>
                  <a:pt x="50488" y="387077"/>
                </a:lnTo>
                <a:lnTo>
                  <a:pt x="19634" y="353418"/>
                </a:lnTo>
                <a:lnTo>
                  <a:pt x="2805" y="328174"/>
                </a:lnTo>
                <a:lnTo>
                  <a:pt x="0" y="316955"/>
                </a:lnTo>
                <a:lnTo>
                  <a:pt x="0" y="302930"/>
                </a:lnTo>
                <a:lnTo>
                  <a:pt x="14024" y="294515"/>
                </a:lnTo>
                <a:lnTo>
                  <a:pt x="33659" y="291710"/>
                </a:lnTo>
                <a:lnTo>
                  <a:pt x="64513" y="300125"/>
                </a:lnTo>
                <a:lnTo>
                  <a:pt x="140245" y="322564"/>
                </a:lnTo>
                <a:lnTo>
                  <a:pt x="235612" y="345004"/>
                </a:lnTo>
                <a:lnTo>
                  <a:pt x="319759" y="356223"/>
                </a:lnTo>
                <a:lnTo>
                  <a:pt x="361833" y="359028"/>
                </a:lnTo>
                <a:lnTo>
                  <a:pt x="445980" y="356223"/>
                </a:lnTo>
                <a:lnTo>
                  <a:pt x="617080" y="333784"/>
                </a:lnTo>
                <a:lnTo>
                  <a:pt x="824643" y="288905"/>
                </a:lnTo>
                <a:lnTo>
                  <a:pt x="995742" y="272076"/>
                </a:lnTo>
                <a:lnTo>
                  <a:pt x="1357575" y="218783"/>
                </a:lnTo>
                <a:lnTo>
                  <a:pt x="1607212" y="176709"/>
                </a:lnTo>
                <a:lnTo>
                  <a:pt x="1809165" y="162685"/>
                </a:lnTo>
                <a:lnTo>
                  <a:pt x="2384172" y="112196"/>
                </a:lnTo>
                <a:lnTo>
                  <a:pt x="2647833" y="67318"/>
                </a:lnTo>
                <a:lnTo>
                  <a:pt x="2804908" y="61708"/>
                </a:lnTo>
                <a:lnTo>
                  <a:pt x="2945153" y="47683"/>
                </a:lnTo>
                <a:lnTo>
                  <a:pt x="2995641" y="22439"/>
                </a:lnTo>
                <a:lnTo>
                  <a:pt x="3046130" y="2805"/>
                </a:lnTo>
                <a:lnTo>
                  <a:pt x="3085399" y="0"/>
                </a:lnTo>
                <a:lnTo>
                  <a:pt x="3130277" y="16829"/>
                </a:lnTo>
                <a:lnTo>
                  <a:pt x="3211619" y="47683"/>
                </a:lnTo>
                <a:lnTo>
                  <a:pt x="3278937" y="78537"/>
                </a:lnTo>
                <a:lnTo>
                  <a:pt x="3312596" y="98172"/>
                </a:lnTo>
                <a:lnTo>
                  <a:pt x="3343450" y="120611"/>
                </a:lnTo>
                <a:lnTo>
                  <a:pt x="3363084" y="145855"/>
                </a:lnTo>
                <a:lnTo>
                  <a:pt x="3371499" y="165490"/>
                </a:lnTo>
                <a:lnTo>
                  <a:pt x="3371499" y="179514"/>
                </a:lnTo>
                <a:lnTo>
                  <a:pt x="3365889" y="204758"/>
                </a:lnTo>
                <a:lnTo>
                  <a:pt x="3346255" y="224393"/>
                </a:lnTo>
                <a:lnTo>
                  <a:pt x="3315401" y="238417"/>
                </a:lnTo>
                <a:lnTo>
                  <a:pt x="3278937" y="246832"/>
                </a:lnTo>
                <a:lnTo>
                  <a:pt x="3071374" y="246832"/>
                </a:lnTo>
                <a:lnTo>
                  <a:pt x="2583320" y="246832"/>
                </a:lnTo>
                <a:lnTo>
                  <a:pt x="2361732" y="272076"/>
                </a:lnTo>
                <a:lnTo>
                  <a:pt x="2126120" y="28890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2AD1D70-BBBA-4876-85DF-D60843AC8BDA}"/>
              </a:ext>
            </a:extLst>
          </p:cNvPr>
          <p:cNvSpPr/>
          <p:nvPr/>
        </p:nvSpPr>
        <p:spPr>
          <a:xfrm rot="16200000">
            <a:off x="5731670" y="3129757"/>
            <a:ext cx="2039938" cy="1870075"/>
          </a:xfrm>
          <a:custGeom>
            <a:avLst/>
            <a:gdLst>
              <a:gd name="connsiteX0" fmla="*/ 983946 w 2040014"/>
              <a:gd name="connsiteY0" fmla="*/ 1764406 h 1870012"/>
              <a:gd name="connsiteX1" fmla="*/ 316820 w 2040014"/>
              <a:gd name="connsiteY1" fmla="*/ 1766981 h 1870012"/>
              <a:gd name="connsiteX2" fmla="*/ 203486 w 2040014"/>
              <a:gd name="connsiteY2" fmla="*/ 1769557 h 1870012"/>
              <a:gd name="connsiteX3" fmla="*/ 159698 w 2040014"/>
              <a:gd name="connsiteY3" fmla="*/ 1764406 h 1870012"/>
              <a:gd name="connsiteX4" fmla="*/ 126213 w 2040014"/>
              <a:gd name="connsiteY4" fmla="*/ 1759254 h 1870012"/>
              <a:gd name="connsiteX5" fmla="*/ 85001 w 2040014"/>
              <a:gd name="connsiteY5" fmla="*/ 1748951 h 1870012"/>
              <a:gd name="connsiteX6" fmla="*/ 54091 w 2040014"/>
              <a:gd name="connsiteY6" fmla="*/ 1733496 h 1870012"/>
              <a:gd name="connsiteX7" fmla="*/ 36061 w 2040014"/>
              <a:gd name="connsiteY7" fmla="*/ 1723193 h 1870012"/>
              <a:gd name="connsiteX8" fmla="*/ 20606 w 2040014"/>
              <a:gd name="connsiteY8" fmla="*/ 1707739 h 1870012"/>
              <a:gd name="connsiteX9" fmla="*/ 7727 w 2040014"/>
              <a:gd name="connsiteY9" fmla="*/ 1681981 h 1870012"/>
              <a:gd name="connsiteX10" fmla="*/ 0 w 2040014"/>
              <a:gd name="connsiteY10" fmla="*/ 1656223 h 1870012"/>
              <a:gd name="connsiteX11" fmla="*/ 0 w 2040014"/>
              <a:gd name="connsiteY11" fmla="*/ 1635617 h 1870012"/>
              <a:gd name="connsiteX12" fmla="*/ 12879 w 2040014"/>
              <a:gd name="connsiteY12" fmla="*/ 1609859 h 1870012"/>
              <a:gd name="connsiteX13" fmla="*/ 41212 w 2040014"/>
              <a:gd name="connsiteY13" fmla="*/ 1573798 h 1870012"/>
              <a:gd name="connsiteX14" fmla="*/ 90152 w 2040014"/>
              <a:gd name="connsiteY14" fmla="*/ 1522283 h 1870012"/>
              <a:gd name="connsiteX15" fmla="*/ 157122 w 2040014"/>
              <a:gd name="connsiteY15" fmla="*/ 1460464 h 1870012"/>
              <a:gd name="connsiteX16" fmla="*/ 280759 w 2040014"/>
              <a:gd name="connsiteY16" fmla="*/ 1519707 h 1870012"/>
              <a:gd name="connsiteX17" fmla="*/ 1313645 w 2040014"/>
              <a:gd name="connsiteY17" fmla="*/ 1519707 h 1870012"/>
              <a:gd name="connsiteX18" fmla="*/ 1700011 w 2040014"/>
              <a:gd name="connsiteY18" fmla="*/ 1522283 h 1870012"/>
              <a:gd name="connsiteX19" fmla="*/ 1787588 w 2040014"/>
              <a:gd name="connsiteY19" fmla="*/ 1517131 h 1870012"/>
              <a:gd name="connsiteX20" fmla="*/ 1818497 w 2040014"/>
              <a:gd name="connsiteY20" fmla="*/ 1506828 h 1870012"/>
              <a:gd name="connsiteX21" fmla="*/ 1844255 w 2040014"/>
              <a:gd name="connsiteY21" fmla="*/ 1483646 h 1870012"/>
              <a:gd name="connsiteX22" fmla="*/ 1854558 w 2040014"/>
              <a:gd name="connsiteY22" fmla="*/ 1463040 h 1870012"/>
              <a:gd name="connsiteX23" fmla="*/ 1854558 w 2040014"/>
              <a:gd name="connsiteY23" fmla="*/ 1426979 h 1870012"/>
              <a:gd name="connsiteX24" fmla="*/ 1797891 w 2040014"/>
              <a:gd name="connsiteY24" fmla="*/ 1058643 h 1870012"/>
              <a:gd name="connsiteX25" fmla="*/ 1730921 w 2040014"/>
              <a:gd name="connsiteY25" fmla="*/ 625913 h 1870012"/>
              <a:gd name="connsiteX26" fmla="*/ 1651072 w 2040014"/>
              <a:gd name="connsiteY26" fmla="*/ 69546 h 1870012"/>
              <a:gd name="connsiteX27" fmla="*/ 1805618 w 2040014"/>
              <a:gd name="connsiteY27" fmla="*/ 0 h 1870012"/>
              <a:gd name="connsiteX28" fmla="*/ 1821073 w 2040014"/>
              <a:gd name="connsiteY28" fmla="*/ 182880 h 1870012"/>
              <a:gd name="connsiteX29" fmla="*/ 1862285 w 2040014"/>
              <a:gd name="connsiteY29" fmla="*/ 517731 h 1870012"/>
              <a:gd name="connsiteX30" fmla="*/ 1911225 w 2040014"/>
              <a:gd name="connsiteY30" fmla="*/ 862884 h 1870012"/>
              <a:gd name="connsiteX31" fmla="*/ 1967892 w 2040014"/>
              <a:gd name="connsiteY31" fmla="*/ 1187432 h 1870012"/>
              <a:gd name="connsiteX32" fmla="*/ 1993650 w 2040014"/>
              <a:gd name="connsiteY32" fmla="*/ 1357433 h 1870012"/>
              <a:gd name="connsiteX33" fmla="*/ 2003953 w 2040014"/>
              <a:gd name="connsiteY33" fmla="*/ 1388342 h 1870012"/>
              <a:gd name="connsiteX34" fmla="*/ 2021983 w 2040014"/>
              <a:gd name="connsiteY34" fmla="*/ 1434706 h 1870012"/>
              <a:gd name="connsiteX35" fmla="*/ 2034862 w 2040014"/>
              <a:gd name="connsiteY35" fmla="*/ 1486222 h 1870012"/>
              <a:gd name="connsiteX36" fmla="*/ 2040014 w 2040014"/>
              <a:gd name="connsiteY36" fmla="*/ 1522283 h 1870012"/>
              <a:gd name="connsiteX37" fmla="*/ 2037438 w 2040014"/>
              <a:gd name="connsiteY37" fmla="*/ 1555768 h 1870012"/>
              <a:gd name="connsiteX38" fmla="*/ 2011680 w 2040014"/>
              <a:gd name="connsiteY38" fmla="*/ 1625314 h 1870012"/>
              <a:gd name="connsiteX39" fmla="*/ 1947286 w 2040014"/>
              <a:gd name="connsiteY39" fmla="*/ 1730920 h 1870012"/>
              <a:gd name="connsiteX40" fmla="*/ 1911225 w 2040014"/>
              <a:gd name="connsiteY40" fmla="*/ 1777284 h 1870012"/>
              <a:gd name="connsiteX41" fmla="*/ 1836527 w 2040014"/>
              <a:gd name="connsiteY41" fmla="*/ 1859709 h 1870012"/>
              <a:gd name="connsiteX42" fmla="*/ 1821073 w 2040014"/>
              <a:gd name="connsiteY42" fmla="*/ 1870012 h 1870012"/>
              <a:gd name="connsiteX43" fmla="*/ 1792739 w 2040014"/>
              <a:gd name="connsiteY43" fmla="*/ 1867437 h 1870012"/>
              <a:gd name="connsiteX44" fmla="*/ 1759254 w 2040014"/>
              <a:gd name="connsiteY44" fmla="*/ 1849406 h 1870012"/>
              <a:gd name="connsiteX45" fmla="*/ 1684557 w 2040014"/>
              <a:gd name="connsiteY45" fmla="*/ 1772133 h 1870012"/>
              <a:gd name="connsiteX46" fmla="*/ 1653647 w 2040014"/>
              <a:gd name="connsiteY46" fmla="*/ 1766981 h 1870012"/>
              <a:gd name="connsiteX47" fmla="*/ 983946 w 2040014"/>
              <a:gd name="connsiteY47" fmla="*/ 1764406 h 187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40014" h="1870012">
                <a:moveTo>
                  <a:pt x="983946" y="1764406"/>
                </a:moveTo>
                <a:lnTo>
                  <a:pt x="316820" y="1766981"/>
                </a:lnTo>
                <a:lnTo>
                  <a:pt x="203486" y="1769557"/>
                </a:lnTo>
                <a:lnTo>
                  <a:pt x="159698" y="1764406"/>
                </a:lnTo>
                <a:lnTo>
                  <a:pt x="126213" y="1759254"/>
                </a:lnTo>
                <a:lnTo>
                  <a:pt x="85001" y="1748951"/>
                </a:lnTo>
                <a:lnTo>
                  <a:pt x="54091" y="1733496"/>
                </a:lnTo>
                <a:lnTo>
                  <a:pt x="36061" y="1723193"/>
                </a:lnTo>
                <a:lnTo>
                  <a:pt x="20606" y="1707739"/>
                </a:lnTo>
                <a:lnTo>
                  <a:pt x="7727" y="1681981"/>
                </a:lnTo>
                <a:lnTo>
                  <a:pt x="0" y="1656223"/>
                </a:lnTo>
                <a:lnTo>
                  <a:pt x="0" y="1635617"/>
                </a:lnTo>
                <a:lnTo>
                  <a:pt x="12879" y="1609859"/>
                </a:lnTo>
                <a:lnTo>
                  <a:pt x="41212" y="1573798"/>
                </a:lnTo>
                <a:lnTo>
                  <a:pt x="90152" y="1522283"/>
                </a:lnTo>
                <a:lnTo>
                  <a:pt x="157122" y="1460464"/>
                </a:lnTo>
                <a:lnTo>
                  <a:pt x="280759" y="1519707"/>
                </a:lnTo>
                <a:lnTo>
                  <a:pt x="1313645" y="1519707"/>
                </a:lnTo>
                <a:lnTo>
                  <a:pt x="1700011" y="1522283"/>
                </a:lnTo>
                <a:lnTo>
                  <a:pt x="1787588" y="1517131"/>
                </a:lnTo>
                <a:lnTo>
                  <a:pt x="1818497" y="1506828"/>
                </a:lnTo>
                <a:lnTo>
                  <a:pt x="1844255" y="1483646"/>
                </a:lnTo>
                <a:lnTo>
                  <a:pt x="1854558" y="1463040"/>
                </a:lnTo>
                <a:lnTo>
                  <a:pt x="1854558" y="1426979"/>
                </a:lnTo>
                <a:lnTo>
                  <a:pt x="1797891" y="1058643"/>
                </a:lnTo>
                <a:lnTo>
                  <a:pt x="1730921" y="625913"/>
                </a:lnTo>
                <a:lnTo>
                  <a:pt x="1651072" y="69546"/>
                </a:lnTo>
                <a:lnTo>
                  <a:pt x="1805618" y="0"/>
                </a:lnTo>
                <a:lnTo>
                  <a:pt x="1821073" y="182880"/>
                </a:lnTo>
                <a:lnTo>
                  <a:pt x="1862285" y="517731"/>
                </a:lnTo>
                <a:lnTo>
                  <a:pt x="1911225" y="862884"/>
                </a:lnTo>
                <a:lnTo>
                  <a:pt x="1967892" y="1187432"/>
                </a:lnTo>
                <a:lnTo>
                  <a:pt x="1993650" y="1357433"/>
                </a:lnTo>
                <a:lnTo>
                  <a:pt x="2003953" y="1388342"/>
                </a:lnTo>
                <a:lnTo>
                  <a:pt x="2021983" y="1434706"/>
                </a:lnTo>
                <a:lnTo>
                  <a:pt x="2034862" y="1486222"/>
                </a:lnTo>
                <a:lnTo>
                  <a:pt x="2040014" y="1522283"/>
                </a:lnTo>
                <a:lnTo>
                  <a:pt x="2037438" y="1555768"/>
                </a:lnTo>
                <a:lnTo>
                  <a:pt x="2011680" y="1625314"/>
                </a:lnTo>
                <a:lnTo>
                  <a:pt x="1947286" y="1730920"/>
                </a:lnTo>
                <a:lnTo>
                  <a:pt x="1911225" y="1777284"/>
                </a:lnTo>
                <a:lnTo>
                  <a:pt x="1836527" y="1859709"/>
                </a:lnTo>
                <a:lnTo>
                  <a:pt x="1821073" y="1870012"/>
                </a:lnTo>
                <a:lnTo>
                  <a:pt x="1792739" y="1867437"/>
                </a:lnTo>
                <a:lnTo>
                  <a:pt x="1759254" y="1849406"/>
                </a:lnTo>
                <a:lnTo>
                  <a:pt x="1684557" y="1772133"/>
                </a:lnTo>
                <a:lnTo>
                  <a:pt x="1653647" y="1766981"/>
                </a:lnTo>
                <a:lnTo>
                  <a:pt x="983946" y="176440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4525347-207C-4350-B636-BD57D3C1E8BC}"/>
              </a:ext>
            </a:extLst>
          </p:cNvPr>
          <p:cNvSpPr/>
          <p:nvPr/>
        </p:nvSpPr>
        <p:spPr>
          <a:xfrm>
            <a:off x="5837241" y="3619500"/>
            <a:ext cx="1544637" cy="331788"/>
          </a:xfrm>
          <a:custGeom>
            <a:avLst/>
            <a:gdLst>
              <a:gd name="connsiteX0" fmla="*/ 735806 w 1545431"/>
              <a:gd name="connsiteY0" fmla="*/ 250031 h 330994"/>
              <a:gd name="connsiteX1" fmla="*/ 21431 w 1545431"/>
              <a:gd name="connsiteY1" fmla="*/ 330994 h 330994"/>
              <a:gd name="connsiteX2" fmla="*/ 0 w 1545431"/>
              <a:gd name="connsiteY2" fmla="*/ 164306 h 330994"/>
              <a:gd name="connsiteX3" fmla="*/ 257175 w 1545431"/>
              <a:gd name="connsiteY3" fmla="*/ 164306 h 330994"/>
              <a:gd name="connsiteX4" fmla="*/ 435769 w 1545431"/>
              <a:gd name="connsiteY4" fmla="*/ 138113 h 330994"/>
              <a:gd name="connsiteX5" fmla="*/ 785812 w 1545431"/>
              <a:gd name="connsiteY5" fmla="*/ 85725 h 330994"/>
              <a:gd name="connsiteX6" fmla="*/ 1140619 w 1545431"/>
              <a:gd name="connsiteY6" fmla="*/ 33338 h 330994"/>
              <a:gd name="connsiteX7" fmla="*/ 1209675 w 1545431"/>
              <a:gd name="connsiteY7" fmla="*/ 16669 h 330994"/>
              <a:gd name="connsiteX8" fmla="*/ 1300162 w 1545431"/>
              <a:gd name="connsiteY8" fmla="*/ 2381 h 330994"/>
              <a:gd name="connsiteX9" fmla="*/ 1381125 w 1545431"/>
              <a:gd name="connsiteY9" fmla="*/ 0 h 330994"/>
              <a:gd name="connsiteX10" fmla="*/ 1454944 w 1545431"/>
              <a:gd name="connsiteY10" fmla="*/ 4763 h 330994"/>
              <a:gd name="connsiteX11" fmla="*/ 1545431 w 1545431"/>
              <a:gd name="connsiteY11" fmla="*/ 11906 h 330994"/>
              <a:gd name="connsiteX12" fmla="*/ 1545431 w 1545431"/>
              <a:gd name="connsiteY12" fmla="*/ 192881 h 330994"/>
              <a:gd name="connsiteX13" fmla="*/ 1304925 w 1545431"/>
              <a:gd name="connsiteY13" fmla="*/ 190500 h 330994"/>
              <a:gd name="connsiteX14" fmla="*/ 735806 w 1545431"/>
              <a:gd name="connsiteY14" fmla="*/ 250031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45431" h="330994">
                <a:moveTo>
                  <a:pt x="735806" y="250031"/>
                </a:moveTo>
                <a:lnTo>
                  <a:pt x="21431" y="330994"/>
                </a:lnTo>
                <a:lnTo>
                  <a:pt x="0" y="164306"/>
                </a:lnTo>
                <a:lnTo>
                  <a:pt x="257175" y="164306"/>
                </a:lnTo>
                <a:lnTo>
                  <a:pt x="435769" y="138113"/>
                </a:lnTo>
                <a:lnTo>
                  <a:pt x="785812" y="85725"/>
                </a:lnTo>
                <a:lnTo>
                  <a:pt x="1140619" y="33338"/>
                </a:lnTo>
                <a:lnTo>
                  <a:pt x="1209675" y="16669"/>
                </a:lnTo>
                <a:lnTo>
                  <a:pt x="1300162" y="2381"/>
                </a:lnTo>
                <a:lnTo>
                  <a:pt x="1381125" y="0"/>
                </a:lnTo>
                <a:lnTo>
                  <a:pt x="1454944" y="4763"/>
                </a:lnTo>
                <a:lnTo>
                  <a:pt x="1545431" y="11906"/>
                </a:lnTo>
                <a:lnTo>
                  <a:pt x="1545431" y="192881"/>
                </a:lnTo>
                <a:lnTo>
                  <a:pt x="1304925" y="190500"/>
                </a:lnTo>
                <a:lnTo>
                  <a:pt x="735806" y="2500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191A558-E314-44C8-A8AF-72C1DBC49081}"/>
              </a:ext>
            </a:extLst>
          </p:cNvPr>
          <p:cNvSpPr/>
          <p:nvPr/>
        </p:nvSpPr>
        <p:spPr>
          <a:xfrm>
            <a:off x="5846763" y="4176714"/>
            <a:ext cx="1535112" cy="314325"/>
          </a:xfrm>
          <a:custGeom>
            <a:avLst/>
            <a:gdLst>
              <a:gd name="connsiteX0" fmla="*/ 997744 w 1535906"/>
              <a:gd name="connsiteY0" fmla="*/ 207168 h 314325"/>
              <a:gd name="connsiteX1" fmla="*/ 397669 w 1535906"/>
              <a:gd name="connsiteY1" fmla="*/ 276225 h 314325"/>
              <a:gd name="connsiteX2" fmla="*/ 352425 w 1535906"/>
              <a:gd name="connsiteY2" fmla="*/ 295275 h 314325"/>
              <a:gd name="connsiteX3" fmla="*/ 321469 w 1535906"/>
              <a:gd name="connsiteY3" fmla="*/ 304800 h 314325"/>
              <a:gd name="connsiteX4" fmla="*/ 288131 w 1535906"/>
              <a:gd name="connsiteY4" fmla="*/ 309562 h 314325"/>
              <a:gd name="connsiteX5" fmla="*/ 247650 w 1535906"/>
              <a:gd name="connsiteY5" fmla="*/ 314325 h 314325"/>
              <a:gd name="connsiteX6" fmla="*/ 211931 w 1535906"/>
              <a:gd name="connsiteY6" fmla="*/ 314325 h 314325"/>
              <a:gd name="connsiteX7" fmla="*/ 159544 w 1535906"/>
              <a:gd name="connsiteY7" fmla="*/ 309562 h 314325"/>
              <a:gd name="connsiteX8" fmla="*/ 109537 w 1535906"/>
              <a:gd name="connsiteY8" fmla="*/ 297656 h 314325"/>
              <a:gd name="connsiteX9" fmla="*/ 14287 w 1535906"/>
              <a:gd name="connsiteY9" fmla="*/ 266700 h 314325"/>
              <a:gd name="connsiteX10" fmla="*/ 0 w 1535906"/>
              <a:gd name="connsiteY10" fmla="*/ 147637 h 314325"/>
              <a:gd name="connsiteX11" fmla="*/ 302419 w 1535906"/>
              <a:gd name="connsiteY11" fmla="*/ 142875 h 314325"/>
              <a:gd name="connsiteX12" fmla="*/ 800100 w 1535906"/>
              <a:gd name="connsiteY12" fmla="*/ 78581 h 314325"/>
              <a:gd name="connsiteX13" fmla="*/ 1147762 w 1535906"/>
              <a:gd name="connsiteY13" fmla="*/ 30956 h 314325"/>
              <a:gd name="connsiteX14" fmla="*/ 1190625 w 1535906"/>
              <a:gd name="connsiteY14" fmla="*/ 21431 h 314325"/>
              <a:gd name="connsiteX15" fmla="*/ 1266825 w 1535906"/>
              <a:gd name="connsiteY15" fmla="*/ 7143 h 314325"/>
              <a:gd name="connsiteX16" fmla="*/ 1331119 w 1535906"/>
              <a:gd name="connsiteY16" fmla="*/ 0 h 314325"/>
              <a:gd name="connsiteX17" fmla="*/ 1535906 w 1535906"/>
              <a:gd name="connsiteY17" fmla="*/ 11906 h 314325"/>
              <a:gd name="connsiteX18" fmla="*/ 1535906 w 1535906"/>
              <a:gd name="connsiteY18" fmla="*/ 195262 h 314325"/>
              <a:gd name="connsiteX19" fmla="*/ 1345406 w 1535906"/>
              <a:gd name="connsiteY19" fmla="*/ 169068 h 314325"/>
              <a:gd name="connsiteX20" fmla="*/ 997744 w 1535906"/>
              <a:gd name="connsiteY20" fmla="*/ 207168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35906" h="314325">
                <a:moveTo>
                  <a:pt x="997744" y="207168"/>
                </a:moveTo>
                <a:lnTo>
                  <a:pt x="397669" y="276225"/>
                </a:lnTo>
                <a:lnTo>
                  <a:pt x="352425" y="295275"/>
                </a:lnTo>
                <a:lnTo>
                  <a:pt x="321469" y="304800"/>
                </a:lnTo>
                <a:lnTo>
                  <a:pt x="288131" y="309562"/>
                </a:lnTo>
                <a:lnTo>
                  <a:pt x="247650" y="314325"/>
                </a:lnTo>
                <a:lnTo>
                  <a:pt x="211931" y="314325"/>
                </a:lnTo>
                <a:lnTo>
                  <a:pt x="159544" y="309562"/>
                </a:lnTo>
                <a:lnTo>
                  <a:pt x="109537" y="297656"/>
                </a:lnTo>
                <a:lnTo>
                  <a:pt x="14287" y="266700"/>
                </a:lnTo>
                <a:lnTo>
                  <a:pt x="0" y="147637"/>
                </a:lnTo>
                <a:lnTo>
                  <a:pt x="302419" y="142875"/>
                </a:lnTo>
                <a:lnTo>
                  <a:pt x="800100" y="78581"/>
                </a:lnTo>
                <a:lnTo>
                  <a:pt x="1147762" y="30956"/>
                </a:lnTo>
                <a:lnTo>
                  <a:pt x="1190625" y="21431"/>
                </a:lnTo>
                <a:lnTo>
                  <a:pt x="1266825" y="7143"/>
                </a:lnTo>
                <a:lnTo>
                  <a:pt x="1331119" y="0"/>
                </a:lnTo>
                <a:lnTo>
                  <a:pt x="1535906" y="11906"/>
                </a:lnTo>
                <a:lnTo>
                  <a:pt x="1535906" y="195262"/>
                </a:lnTo>
                <a:lnTo>
                  <a:pt x="1345406" y="169068"/>
                </a:lnTo>
                <a:lnTo>
                  <a:pt x="997744" y="20716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C94F319-8471-46F0-AD0A-F4B59FE5EDB7}"/>
              </a:ext>
            </a:extLst>
          </p:cNvPr>
          <p:cNvSpPr/>
          <p:nvPr/>
        </p:nvSpPr>
        <p:spPr>
          <a:xfrm>
            <a:off x="5856289" y="4757738"/>
            <a:ext cx="1544637" cy="323850"/>
          </a:xfrm>
          <a:custGeom>
            <a:avLst/>
            <a:gdLst>
              <a:gd name="connsiteX0" fmla="*/ 916781 w 1545431"/>
              <a:gd name="connsiteY0" fmla="*/ 252412 h 323850"/>
              <a:gd name="connsiteX1" fmla="*/ 302419 w 1545431"/>
              <a:gd name="connsiteY1" fmla="*/ 323850 h 323850"/>
              <a:gd name="connsiteX2" fmla="*/ 0 w 1545431"/>
              <a:gd name="connsiteY2" fmla="*/ 323850 h 323850"/>
              <a:gd name="connsiteX3" fmla="*/ 0 w 1545431"/>
              <a:gd name="connsiteY3" fmla="*/ 147637 h 323850"/>
              <a:gd name="connsiteX4" fmla="*/ 369094 w 1545431"/>
              <a:gd name="connsiteY4" fmla="*/ 138112 h 323850"/>
              <a:gd name="connsiteX5" fmla="*/ 697706 w 1545431"/>
              <a:gd name="connsiteY5" fmla="*/ 114300 h 323850"/>
              <a:gd name="connsiteX6" fmla="*/ 1078706 w 1545431"/>
              <a:gd name="connsiteY6" fmla="*/ 71437 h 323850"/>
              <a:gd name="connsiteX7" fmla="*/ 1545431 w 1545431"/>
              <a:gd name="connsiteY7" fmla="*/ 0 h 323850"/>
              <a:gd name="connsiteX8" fmla="*/ 1545431 w 1545431"/>
              <a:gd name="connsiteY8" fmla="*/ 183356 h 323850"/>
              <a:gd name="connsiteX9" fmla="*/ 916781 w 1545431"/>
              <a:gd name="connsiteY9" fmla="*/ 252412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5431" h="323850">
                <a:moveTo>
                  <a:pt x="916781" y="252412"/>
                </a:moveTo>
                <a:lnTo>
                  <a:pt x="302419" y="323850"/>
                </a:lnTo>
                <a:lnTo>
                  <a:pt x="0" y="323850"/>
                </a:lnTo>
                <a:lnTo>
                  <a:pt x="0" y="147637"/>
                </a:lnTo>
                <a:lnTo>
                  <a:pt x="369094" y="138112"/>
                </a:lnTo>
                <a:lnTo>
                  <a:pt x="697706" y="114300"/>
                </a:lnTo>
                <a:lnTo>
                  <a:pt x="1078706" y="71437"/>
                </a:lnTo>
                <a:lnTo>
                  <a:pt x="1545431" y="0"/>
                </a:lnTo>
                <a:lnTo>
                  <a:pt x="1545431" y="183356"/>
                </a:lnTo>
                <a:lnTo>
                  <a:pt x="916781" y="25241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DF20F78-9FA6-45CC-8B96-194008EA572D}"/>
              </a:ext>
            </a:extLst>
          </p:cNvPr>
          <p:cNvSpPr/>
          <p:nvPr/>
        </p:nvSpPr>
        <p:spPr>
          <a:xfrm>
            <a:off x="5076825" y="5143500"/>
            <a:ext cx="1233488" cy="876300"/>
          </a:xfrm>
          <a:custGeom>
            <a:avLst/>
            <a:gdLst>
              <a:gd name="connsiteX0" fmla="*/ 702469 w 1233488"/>
              <a:gd name="connsiteY0" fmla="*/ 561975 h 876300"/>
              <a:gd name="connsiteX1" fmla="*/ 378619 w 1233488"/>
              <a:gd name="connsiteY1" fmla="*/ 728663 h 876300"/>
              <a:gd name="connsiteX2" fmla="*/ 128588 w 1233488"/>
              <a:gd name="connsiteY2" fmla="*/ 842963 h 876300"/>
              <a:gd name="connsiteX3" fmla="*/ 50006 w 1233488"/>
              <a:gd name="connsiteY3" fmla="*/ 873919 h 876300"/>
              <a:gd name="connsiteX4" fmla="*/ 33338 w 1233488"/>
              <a:gd name="connsiteY4" fmla="*/ 876300 h 876300"/>
              <a:gd name="connsiteX5" fmla="*/ 14288 w 1233488"/>
              <a:gd name="connsiteY5" fmla="*/ 873919 h 876300"/>
              <a:gd name="connsiteX6" fmla="*/ 0 w 1233488"/>
              <a:gd name="connsiteY6" fmla="*/ 866775 h 876300"/>
              <a:gd name="connsiteX7" fmla="*/ 0 w 1233488"/>
              <a:gd name="connsiteY7" fmla="*/ 850106 h 876300"/>
              <a:gd name="connsiteX8" fmla="*/ 11906 w 1233488"/>
              <a:gd name="connsiteY8" fmla="*/ 828675 h 876300"/>
              <a:gd name="connsiteX9" fmla="*/ 35719 w 1233488"/>
              <a:gd name="connsiteY9" fmla="*/ 807244 h 876300"/>
              <a:gd name="connsiteX10" fmla="*/ 216694 w 1233488"/>
              <a:gd name="connsiteY10" fmla="*/ 678656 h 876300"/>
              <a:gd name="connsiteX11" fmla="*/ 452438 w 1233488"/>
              <a:gd name="connsiteY11" fmla="*/ 504825 h 876300"/>
              <a:gd name="connsiteX12" fmla="*/ 640556 w 1233488"/>
              <a:gd name="connsiteY12" fmla="*/ 352425 h 876300"/>
              <a:gd name="connsiteX13" fmla="*/ 788194 w 1233488"/>
              <a:gd name="connsiteY13" fmla="*/ 228600 h 876300"/>
              <a:gd name="connsiteX14" fmla="*/ 828675 w 1233488"/>
              <a:gd name="connsiteY14" fmla="*/ 188119 h 876300"/>
              <a:gd name="connsiteX15" fmla="*/ 847725 w 1233488"/>
              <a:gd name="connsiteY15" fmla="*/ 161925 h 876300"/>
              <a:gd name="connsiteX16" fmla="*/ 859631 w 1233488"/>
              <a:gd name="connsiteY16" fmla="*/ 140494 h 876300"/>
              <a:gd name="connsiteX17" fmla="*/ 862013 w 1233488"/>
              <a:gd name="connsiteY17" fmla="*/ 128588 h 876300"/>
              <a:gd name="connsiteX18" fmla="*/ 862013 w 1233488"/>
              <a:gd name="connsiteY18" fmla="*/ 111919 h 876300"/>
              <a:gd name="connsiteX19" fmla="*/ 850106 w 1233488"/>
              <a:gd name="connsiteY19" fmla="*/ 97631 h 876300"/>
              <a:gd name="connsiteX20" fmla="*/ 823913 w 1233488"/>
              <a:gd name="connsiteY20" fmla="*/ 78581 h 876300"/>
              <a:gd name="connsiteX21" fmla="*/ 766763 w 1233488"/>
              <a:gd name="connsiteY21" fmla="*/ 45244 h 876300"/>
              <a:gd name="connsiteX22" fmla="*/ 766763 w 1233488"/>
              <a:gd name="connsiteY22" fmla="*/ 0 h 876300"/>
              <a:gd name="connsiteX23" fmla="*/ 850106 w 1233488"/>
              <a:gd name="connsiteY23" fmla="*/ 11906 h 876300"/>
              <a:gd name="connsiteX24" fmla="*/ 888206 w 1233488"/>
              <a:gd name="connsiteY24" fmla="*/ 21431 h 876300"/>
              <a:gd name="connsiteX25" fmla="*/ 950119 w 1233488"/>
              <a:gd name="connsiteY25" fmla="*/ 45244 h 876300"/>
              <a:gd name="connsiteX26" fmla="*/ 1009650 w 1233488"/>
              <a:gd name="connsiteY26" fmla="*/ 80963 h 876300"/>
              <a:gd name="connsiteX27" fmla="*/ 1052513 w 1233488"/>
              <a:gd name="connsiteY27" fmla="*/ 102394 h 876300"/>
              <a:gd name="connsiteX28" fmla="*/ 1100138 w 1233488"/>
              <a:gd name="connsiteY28" fmla="*/ 126206 h 876300"/>
              <a:gd name="connsiteX29" fmla="*/ 1157288 w 1233488"/>
              <a:gd name="connsiteY29" fmla="*/ 157163 h 876300"/>
              <a:gd name="connsiteX30" fmla="*/ 1190625 w 1233488"/>
              <a:gd name="connsiteY30" fmla="*/ 180975 h 876300"/>
              <a:gd name="connsiteX31" fmla="*/ 1212056 w 1233488"/>
              <a:gd name="connsiteY31" fmla="*/ 207169 h 876300"/>
              <a:gd name="connsiteX32" fmla="*/ 1226344 w 1233488"/>
              <a:gd name="connsiteY32" fmla="*/ 230981 h 876300"/>
              <a:gd name="connsiteX33" fmla="*/ 1233488 w 1233488"/>
              <a:gd name="connsiteY33" fmla="*/ 250031 h 876300"/>
              <a:gd name="connsiteX34" fmla="*/ 1231106 w 1233488"/>
              <a:gd name="connsiteY34" fmla="*/ 278606 h 876300"/>
              <a:gd name="connsiteX35" fmla="*/ 1223963 w 1233488"/>
              <a:gd name="connsiteY35" fmla="*/ 300038 h 876300"/>
              <a:gd name="connsiteX36" fmla="*/ 1207294 w 1233488"/>
              <a:gd name="connsiteY36" fmla="*/ 319088 h 876300"/>
              <a:gd name="connsiteX37" fmla="*/ 1178719 w 1233488"/>
              <a:gd name="connsiteY37" fmla="*/ 333375 h 876300"/>
              <a:gd name="connsiteX38" fmla="*/ 1102519 w 1233488"/>
              <a:gd name="connsiteY38" fmla="*/ 354806 h 876300"/>
              <a:gd name="connsiteX39" fmla="*/ 1016794 w 1233488"/>
              <a:gd name="connsiteY39" fmla="*/ 388144 h 876300"/>
              <a:gd name="connsiteX40" fmla="*/ 923925 w 1233488"/>
              <a:gd name="connsiteY40" fmla="*/ 438150 h 876300"/>
              <a:gd name="connsiteX41" fmla="*/ 702469 w 1233488"/>
              <a:gd name="connsiteY41" fmla="*/ 561975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33488" h="876300">
                <a:moveTo>
                  <a:pt x="702469" y="561975"/>
                </a:moveTo>
                <a:lnTo>
                  <a:pt x="378619" y="728663"/>
                </a:lnTo>
                <a:lnTo>
                  <a:pt x="128588" y="842963"/>
                </a:lnTo>
                <a:lnTo>
                  <a:pt x="50006" y="873919"/>
                </a:lnTo>
                <a:lnTo>
                  <a:pt x="33338" y="876300"/>
                </a:lnTo>
                <a:lnTo>
                  <a:pt x="14288" y="873919"/>
                </a:lnTo>
                <a:lnTo>
                  <a:pt x="0" y="866775"/>
                </a:lnTo>
                <a:lnTo>
                  <a:pt x="0" y="850106"/>
                </a:lnTo>
                <a:lnTo>
                  <a:pt x="11906" y="828675"/>
                </a:lnTo>
                <a:lnTo>
                  <a:pt x="35719" y="807244"/>
                </a:lnTo>
                <a:lnTo>
                  <a:pt x="216694" y="678656"/>
                </a:lnTo>
                <a:lnTo>
                  <a:pt x="452438" y="504825"/>
                </a:lnTo>
                <a:lnTo>
                  <a:pt x="640556" y="352425"/>
                </a:lnTo>
                <a:lnTo>
                  <a:pt x="788194" y="228600"/>
                </a:lnTo>
                <a:lnTo>
                  <a:pt x="828675" y="188119"/>
                </a:lnTo>
                <a:lnTo>
                  <a:pt x="847725" y="161925"/>
                </a:lnTo>
                <a:lnTo>
                  <a:pt x="859631" y="140494"/>
                </a:lnTo>
                <a:lnTo>
                  <a:pt x="862013" y="128588"/>
                </a:lnTo>
                <a:lnTo>
                  <a:pt x="862013" y="111919"/>
                </a:lnTo>
                <a:lnTo>
                  <a:pt x="850106" y="97631"/>
                </a:lnTo>
                <a:lnTo>
                  <a:pt x="823913" y="78581"/>
                </a:lnTo>
                <a:lnTo>
                  <a:pt x="766763" y="45244"/>
                </a:lnTo>
                <a:lnTo>
                  <a:pt x="766763" y="0"/>
                </a:lnTo>
                <a:lnTo>
                  <a:pt x="850106" y="11906"/>
                </a:lnTo>
                <a:lnTo>
                  <a:pt x="888206" y="21431"/>
                </a:lnTo>
                <a:lnTo>
                  <a:pt x="950119" y="45244"/>
                </a:lnTo>
                <a:lnTo>
                  <a:pt x="1009650" y="80963"/>
                </a:lnTo>
                <a:lnTo>
                  <a:pt x="1052513" y="102394"/>
                </a:lnTo>
                <a:lnTo>
                  <a:pt x="1100138" y="126206"/>
                </a:lnTo>
                <a:lnTo>
                  <a:pt x="1157288" y="157163"/>
                </a:lnTo>
                <a:lnTo>
                  <a:pt x="1190625" y="180975"/>
                </a:lnTo>
                <a:lnTo>
                  <a:pt x="1212056" y="207169"/>
                </a:lnTo>
                <a:lnTo>
                  <a:pt x="1226344" y="230981"/>
                </a:lnTo>
                <a:lnTo>
                  <a:pt x="1233488" y="250031"/>
                </a:lnTo>
                <a:lnTo>
                  <a:pt x="1231106" y="278606"/>
                </a:lnTo>
                <a:lnTo>
                  <a:pt x="1223963" y="300038"/>
                </a:lnTo>
                <a:lnTo>
                  <a:pt x="1207294" y="319088"/>
                </a:lnTo>
                <a:lnTo>
                  <a:pt x="1178719" y="333375"/>
                </a:lnTo>
                <a:lnTo>
                  <a:pt x="1102519" y="354806"/>
                </a:lnTo>
                <a:lnTo>
                  <a:pt x="1016794" y="388144"/>
                </a:lnTo>
                <a:lnTo>
                  <a:pt x="923925" y="438150"/>
                </a:lnTo>
                <a:lnTo>
                  <a:pt x="702469" y="5619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EFCAE8E-17FE-458D-80B9-4E17F46F027B}"/>
              </a:ext>
            </a:extLst>
          </p:cNvPr>
          <p:cNvSpPr/>
          <p:nvPr/>
        </p:nvSpPr>
        <p:spPr>
          <a:xfrm>
            <a:off x="6967538" y="5110163"/>
            <a:ext cx="1128712" cy="933450"/>
          </a:xfrm>
          <a:custGeom>
            <a:avLst/>
            <a:gdLst>
              <a:gd name="connsiteX0" fmla="*/ 685800 w 1128712"/>
              <a:gd name="connsiteY0" fmla="*/ 592931 h 933450"/>
              <a:gd name="connsiteX1" fmla="*/ 511968 w 1128712"/>
              <a:gd name="connsiteY1" fmla="*/ 440531 h 933450"/>
              <a:gd name="connsiteX2" fmla="*/ 373856 w 1128712"/>
              <a:gd name="connsiteY2" fmla="*/ 330993 h 933450"/>
              <a:gd name="connsiteX3" fmla="*/ 219075 w 1128712"/>
              <a:gd name="connsiteY3" fmla="*/ 211931 h 933450"/>
              <a:gd name="connsiteX4" fmla="*/ 52387 w 1128712"/>
              <a:gd name="connsiteY4" fmla="*/ 90487 h 933450"/>
              <a:gd name="connsiteX5" fmla="*/ 21431 w 1128712"/>
              <a:gd name="connsiteY5" fmla="*/ 71437 h 933450"/>
              <a:gd name="connsiteX6" fmla="*/ 7143 w 1128712"/>
              <a:gd name="connsiteY6" fmla="*/ 52387 h 933450"/>
              <a:gd name="connsiteX7" fmla="*/ 0 w 1128712"/>
              <a:gd name="connsiteY7" fmla="*/ 26193 h 933450"/>
              <a:gd name="connsiteX8" fmla="*/ 4762 w 1128712"/>
              <a:gd name="connsiteY8" fmla="*/ 9525 h 933450"/>
              <a:gd name="connsiteX9" fmla="*/ 16668 w 1128712"/>
              <a:gd name="connsiteY9" fmla="*/ 0 h 933450"/>
              <a:gd name="connsiteX10" fmla="*/ 42862 w 1128712"/>
              <a:gd name="connsiteY10" fmla="*/ 0 h 933450"/>
              <a:gd name="connsiteX11" fmla="*/ 107156 w 1128712"/>
              <a:gd name="connsiteY11" fmla="*/ 23812 h 933450"/>
              <a:gd name="connsiteX12" fmla="*/ 345281 w 1128712"/>
              <a:gd name="connsiteY12" fmla="*/ 133350 h 933450"/>
              <a:gd name="connsiteX13" fmla="*/ 590550 w 1128712"/>
              <a:gd name="connsiteY13" fmla="*/ 250031 h 933450"/>
              <a:gd name="connsiteX14" fmla="*/ 842962 w 1128712"/>
              <a:gd name="connsiteY14" fmla="*/ 373856 h 933450"/>
              <a:gd name="connsiteX15" fmla="*/ 864393 w 1128712"/>
              <a:gd name="connsiteY15" fmla="*/ 395287 h 933450"/>
              <a:gd name="connsiteX16" fmla="*/ 945356 w 1128712"/>
              <a:gd name="connsiteY16" fmla="*/ 497681 h 933450"/>
              <a:gd name="connsiteX17" fmla="*/ 1038225 w 1128712"/>
              <a:gd name="connsiteY17" fmla="*/ 626268 h 933450"/>
              <a:gd name="connsiteX18" fmla="*/ 1097756 w 1128712"/>
              <a:gd name="connsiteY18" fmla="*/ 733425 h 933450"/>
              <a:gd name="connsiteX19" fmla="*/ 1121568 w 1128712"/>
              <a:gd name="connsiteY19" fmla="*/ 785812 h 933450"/>
              <a:gd name="connsiteX20" fmla="*/ 1128712 w 1128712"/>
              <a:gd name="connsiteY20" fmla="*/ 814387 h 933450"/>
              <a:gd name="connsiteX21" fmla="*/ 1128712 w 1128712"/>
              <a:gd name="connsiteY21" fmla="*/ 833437 h 933450"/>
              <a:gd name="connsiteX22" fmla="*/ 1119187 w 1128712"/>
              <a:gd name="connsiteY22" fmla="*/ 873918 h 933450"/>
              <a:gd name="connsiteX23" fmla="*/ 1107281 w 1128712"/>
              <a:gd name="connsiteY23" fmla="*/ 900112 h 933450"/>
              <a:gd name="connsiteX24" fmla="*/ 1073943 w 1128712"/>
              <a:gd name="connsiteY24" fmla="*/ 923925 h 933450"/>
              <a:gd name="connsiteX25" fmla="*/ 1028700 w 1128712"/>
              <a:gd name="connsiteY25" fmla="*/ 933450 h 933450"/>
              <a:gd name="connsiteX26" fmla="*/ 1000125 w 1128712"/>
              <a:gd name="connsiteY26" fmla="*/ 926306 h 933450"/>
              <a:gd name="connsiteX27" fmla="*/ 966787 w 1128712"/>
              <a:gd name="connsiteY27" fmla="*/ 902493 h 933450"/>
              <a:gd name="connsiteX28" fmla="*/ 862012 w 1128712"/>
              <a:gd name="connsiteY28" fmla="*/ 792956 h 933450"/>
              <a:gd name="connsiteX29" fmla="*/ 762000 w 1128712"/>
              <a:gd name="connsiteY29" fmla="*/ 669131 h 933450"/>
              <a:gd name="connsiteX30" fmla="*/ 685800 w 1128712"/>
              <a:gd name="connsiteY30" fmla="*/ 592931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28712" h="933450">
                <a:moveTo>
                  <a:pt x="685800" y="592931"/>
                </a:moveTo>
                <a:lnTo>
                  <a:pt x="511968" y="440531"/>
                </a:lnTo>
                <a:lnTo>
                  <a:pt x="373856" y="330993"/>
                </a:lnTo>
                <a:lnTo>
                  <a:pt x="219075" y="211931"/>
                </a:lnTo>
                <a:lnTo>
                  <a:pt x="52387" y="90487"/>
                </a:lnTo>
                <a:lnTo>
                  <a:pt x="21431" y="71437"/>
                </a:lnTo>
                <a:lnTo>
                  <a:pt x="7143" y="52387"/>
                </a:lnTo>
                <a:lnTo>
                  <a:pt x="0" y="26193"/>
                </a:lnTo>
                <a:lnTo>
                  <a:pt x="4762" y="9525"/>
                </a:lnTo>
                <a:lnTo>
                  <a:pt x="16668" y="0"/>
                </a:lnTo>
                <a:lnTo>
                  <a:pt x="42862" y="0"/>
                </a:lnTo>
                <a:lnTo>
                  <a:pt x="107156" y="23812"/>
                </a:lnTo>
                <a:lnTo>
                  <a:pt x="345281" y="133350"/>
                </a:lnTo>
                <a:lnTo>
                  <a:pt x="590550" y="250031"/>
                </a:lnTo>
                <a:lnTo>
                  <a:pt x="842962" y="373856"/>
                </a:lnTo>
                <a:lnTo>
                  <a:pt x="864393" y="395287"/>
                </a:lnTo>
                <a:lnTo>
                  <a:pt x="945356" y="497681"/>
                </a:lnTo>
                <a:lnTo>
                  <a:pt x="1038225" y="626268"/>
                </a:lnTo>
                <a:lnTo>
                  <a:pt x="1097756" y="733425"/>
                </a:lnTo>
                <a:lnTo>
                  <a:pt x="1121568" y="785812"/>
                </a:lnTo>
                <a:lnTo>
                  <a:pt x="1128712" y="814387"/>
                </a:lnTo>
                <a:lnTo>
                  <a:pt x="1128712" y="833437"/>
                </a:lnTo>
                <a:lnTo>
                  <a:pt x="1119187" y="873918"/>
                </a:lnTo>
                <a:lnTo>
                  <a:pt x="1107281" y="900112"/>
                </a:lnTo>
                <a:lnTo>
                  <a:pt x="1073943" y="923925"/>
                </a:lnTo>
                <a:lnTo>
                  <a:pt x="1028700" y="933450"/>
                </a:lnTo>
                <a:lnTo>
                  <a:pt x="1000125" y="926306"/>
                </a:lnTo>
                <a:lnTo>
                  <a:pt x="966787" y="902493"/>
                </a:lnTo>
                <a:lnTo>
                  <a:pt x="862012" y="792956"/>
                </a:lnTo>
                <a:lnTo>
                  <a:pt x="762000" y="669131"/>
                </a:lnTo>
                <a:lnTo>
                  <a:pt x="685800" y="59293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93439E8B-A9AE-485E-993D-A53E76AEEE95}"/>
              </a:ext>
            </a:extLst>
          </p:cNvPr>
          <p:cNvGrpSpPr/>
          <p:nvPr/>
        </p:nvGrpSpPr>
        <p:grpSpPr>
          <a:xfrm>
            <a:off x="3649666" y="1509714"/>
            <a:ext cx="4651374" cy="4643437"/>
            <a:chOff x="3649666" y="1509714"/>
            <a:chExt cx="4651374" cy="4643437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1232EEEE-04DE-4FA5-A0FA-4DC270475342}"/>
                </a:ext>
              </a:extLst>
            </p:cNvPr>
            <p:cNvSpPr/>
            <p:nvPr/>
          </p:nvSpPr>
          <p:spPr>
            <a:xfrm>
              <a:off x="3649666" y="2532064"/>
              <a:ext cx="407987" cy="1235075"/>
            </a:xfrm>
            <a:custGeom>
              <a:avLst/>
              <a:gdLst>
                <a:gd name="connsiteX0" fmla="*/ 5953 w 408384"/>
                <a:gd name="connsiteY0" fmla="*/ 1054894 h 1235869"/>
                <a:gd name="connsiteX1" fmla="*/ 3572 w 408384"/>
                <a:gd name="connsiteY1" fmla="*/ 935831 h 1235869"/>
                <a:gd name="connsiteX2" fmla="*/ 15478 w 408384"/>
                <a:gd name="connsiteY2" fmla="*/ 909637 h 1235869"/>
                <a:gd name="connsiteX3" fmla="*/ 55959 w 408384"/>
                <a:gd name="connsiteY3" fmla="*/ 842962 h 1235869"/>
                <a:gd name="connsiteX4" fmla="*/ 103584 w 408384"/>
                <a:gd name="connsiteY4" fmla="*/ 754856 h 1235869"/>
                <a:gd name="connsiteX5" fmla="*/ 158353 w 408384"/>
                <a:gd name="connsiteY5" fmla="*/ 650081 h 1235869"/>
                <a:gd name="connsiteX6" fmla="*/ 210740 w 408384"/>
                <a:gd name="connsiteY6" fmla="*/ 526256 h 1235869"/>
                <a:gd name="connsiteX7" fmla="*/ 246459 w 408384"/>
                <a:gd name="connsiteY7" fmla="*/ 423862 h 1235869"/>
                <a:gd name="connsiteX8" fmla="*/ 272653 w 408384"/>
                <a:gd name="connsiteY8" fmla="*/ 307181 h 1235869"/>
                <a:gd name="connsiteX9" fmla="*/ 286940 w 408384"/>
                <a:gd name="connsiteY9" fmla="*/ 211931 h 1235869"/>
                <a:gd name="connsiteX10" fmla="*/ 294084 w 408384"/>
                <a:gd name="connsiteY10" fmla="*/ 126206 h 1235869"/>
                <a:gd name="connsiteX11" fmla="*/ 294084 w 408384"/>
                <a:gd name="connsiteY11" fmla="*/ 73819 h 1235869"/>
                <a:gd name="connsiteX12" fmla="*/ 298847 w 408384"/>
                <a:gd name="connsiteY12" fmla="*/ 50006 h 1235869"/>
                <a:gd name="connsiteX13" fmla="*/ 313134 w 408384"/>
                <a:gd name="connsiteY13" fmla="*/ 19050 h 1235869"/>
                <a:gd name="connsiteX14" fmla="*/ 325040 w 408384"/>
                <a:gd name="connsiteY14" fmla="*/ 4762 h 1235869"/>
                <a:gd name="connsiteX15" fmla="*/ 336947 w 408384"/>
                <a:gd name="connsiteY15" fmla="*/ 0 h 1235869"/>
                <a:gd name="connsiteX16" fmla="*/ 353615 w 408384"/>
                <a:gd name="connsiteY16" fmla="*/ 2381 h 1235869"/>
                <a:gd name="connsiteX17" fmla="*/ 367903 w 408384"/>
                <a:gd name="connsiteY17" fmla="*/ 19050 h 1235869"/>
                <a:gd name="connsiteX18" fmla="*/ 377428 w 408384"/>
                <a:gd name="connsiteY18" fmla="*/ 47625 h 1235869"/>
                <a:gd name="connsiteX19" fmla="*/ 386953 w 408384"/>
                <a:gd name="connsiteY19" fmla="*/ 78581 h 1235869"/>
                <a:gd name="connsiteX20" fmla="*/ 389334 w 408384"/>
                <a:gd name="connsiteY20" fmla="*/ 176212 h 1235869"/>
                <a:gd name="connsiteX21" fmla="*/ 398859 w 408384"/>
                <a:gd name="connsiteY21" fmla="*/ 261937 h 1235869"/>
                <a:gd name="connsiteX22" fmla="*/ 408384 w 408384"/>
                <a:gd name="connsiteY22" fmla="*/ 326231 h 1235869"/>
                <a:gd name="connsiteX23" fmla="*/ 408384 w 408384"/>
                <a:gd name="connsiteY23" fmla="*/ 483394 h 1235869"/>
                <a:gd name="connsiteX24" fmla="*/ 403622 w 408384"/>
                <a:gd name="connsiteY24" fmla="*/ 581025 h 1235869"/>
                <a:gd name="connsiteX25" fmla="*/ 394097 w 408384"/>
                <a:gd name="connsiteY25" fmla="*/ 688181 h 1235869"/>
                <a:gd name="connsiteX26" fmla="*/ 379809 w 408384"/>
                <a:gd name="connsiteY26" fmla="*/ 792956 h 1235869"/>
                <a:gd name="connsiteX27" fmla="*/ 358378 w 408384"/>
                <a:gd name="connsiteY27" fmla="*/ 895350 h 1235869"/>
                <a:gd name="connsiteX28" fmla="*/ 336947 w 408384"/>
                <a:gd name="connsiteY28" fmla="*/ 995362 h 1235869"/>
                <a:gd name="connsiteX29" fmla="*/ 305990 w 408384"/>
                <a:gd name="connsiteY29" fmla="*/ 1078706 h 1235869"/>
                <a:gd name="connsiteX30" fmla="*/ 279797 w 408384"/>
                <a:gd name="connsiteY30" fmla="*/ 1128712 h 1235869"/>
                <a:gd name="connsiteX31" fmla="*/ 239315 w 408384"/>
                <a:gd name="connsiteY31" fmla="*/ 1178719 h 1235869"/>
                <a:gd name="connsiteX32" fmla="*/ 201215 w 408384"/>
                <a:gd name="connsiteY32" fmla="*/ 1209675 h 1235869"/>
                <a:gd name="connsiteX33" fmla="*/ 163115 w 408384"/>
                <a:gd name="connsiteY33" fmla="*/ 1231106 h 1235869"/>
                <a:gd name="connsiteX34" fmla="*/ 146447 w 408384"/>
                <a:gd name="connsiteY34" fmla="*/ 1235869 h 1235869"/>
                <a:gd name="connsiteX35" fmla="*/ 117872 w 408384"/>
                <a:gd name="connsiteY35" fmla="*/ 1235869 h 1235869"/>
                <a:gd name="connsiteX36" fmla="*/ 91678 w 408384"/>
                <a:gd name="connsiteY36" fmla="*/ 1228725 h 1235869"/>
                <a:gd name="connsiteX37" fmla="*/ 65484 w 408384"/>
                <a:gd name="connsiteY37" fmla="*/ 1209675 h 1235869"/>
                <a:gd name="connsiteX38" fmla="*/ 44053 w 408384"/>
                <a:gd name="connsiteY38" fmla="*/ 1188244 h 1235869"/>
                <a:gd name="connsiteX39" fmla="*/ 25003 w 408384"/>
                <a:gd name="connsiteY39" fmla="*/ 1154906 h 1235869"/>
                <a:gd name="connsiteX40" fmla="*/ 5953 w 408384"/>
                <a:gd name="connsiteY40" fmla="*/ 1054894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8384" h="1235869">
                  <a:moveTo>
                    <a:pt x="5953" y="1054894"/>
                  </a:moveTo>
                  <a:cubicBezTo>
                    <a:pt x="5159" y="1015206"/>
                    <a:pt x="0" y="965200"/>
                    <a:pt x="3572" y="935831"/>
                  </a:cubicBezTo>
                  <a:lnTo>
                    <a:pt x="15478" y="909637"/>
                  </a:lnTo>
                  <a:lnTo>
                    <a:pt x="55959" y="842962"/>
                  </a:lnTo>
                  <a:lnTo>
                    <a:pt x="103584" y="754856"/>
                  </a:lnTo>
                  <a:lnTo>
                    <a:pt x="158353" y="650081"/>
                  </a:lnTo>
                  <a:lnTo>
                    <a:pt x="210740" y="526256"/>
                  </a:lnTo>
                  <a:lnTo>
                    <a:pt x="246459" y="423862"/>
                  </a:lnTo>
                  <a:lnTo>
                    <a:pt x="272653" y="307181"/>
                  </a:lnTo>
                  <a:lnTo>
                    <a:pt x="286940" y="211931"/>
                  </a:lnTo>
                  <a:lnTo>
                    <a:pt x="294084" y="126206"/>
                  </a:lnTo>
                  <a:lnTo>
                    <a:pt x="294084" y="73819"/>
                  </a:lnTo>
                  <a:lnTo>
                    <a:pt x="298847" y="50006"/>
                  </a:lnTo>
                  <a:lnTo>
                    <a:pt x="313134" y="19050"/>
                  </a:lnTo>
                  <a:lnTo>
                    <a:pt x="325040" y="4762"/>
                  </a:lnTo>
                  <a:lnTo>
                    <a:pt x="336947" y="0"/>
                  </a:lnTo>
                  <a:lnTo>
                    <a:pt x="353615" y="2381"/>
                  </a:lnTo>
                  <a:lnTo>
                    <a:pt x="367903" y="19050"/>
                  </a:lnTo>
                  <a:lnTo>
                    <a:pt x="377428" y="47625"/>
                  </a:lnTo>
                  <a:lnTo>
                    <a:pt x="386953" y="78581"/>
                  </a:lnTo>
                  <a:cubicBezTo>
                    <a:pt x="387747" y="111125"/>
                    <a:pt x="388540" y="143668"/>
                    <a:pt x="389334" y="176212"/>
                  </a:cubicBezTo>
                  <a:lnTo>
                    <a:pt x="398859" y="261937"/>
                  </a:lnTo>
                  <a:lnTo>
                    <a:pt x="408384" y="326231"/>
                  </a:lnTo>
                  <a:lnTo>
                    <a:pt x="408384" y="483394"/>
                  </a:lnTo>
                  <a:lnTo>
                    <a:pt x="403622" y="581025"/>
                  </a:lnTo>
                  <a:lnTo>
                    <a:pt x="394097" y="688181"/>
                  </a:lnTo>
                  <a:lnTo>
                    <a:pt x="379809" y="792956"/>
                  </a:lnTo>
                  <a:lnTo>
                    <a:pt x="358378" y="895350"/>
                  </a:lnTo>
                  <a:lnTo>
                    <a:pt x="336947" y="995362"/>
                  </a:lnTo>
                  <a:lnTo>
                    <a:pt x="305990" y="1078706"/>
                  </a:lnTo>
                  <a:lnTo>
                    <a:pt x="279797" y="1128712"/>
                  </a:lnTo>
                  <a:lnTo>
                    <a:pt x="239315" y="1178719"/>
                  </a:lnTo>
                  <a:lnTo>
                    <a:pt x="201215" y="1209675"/>
                  </a:lnTo>
                  <a:lnTo>
                    <a:pt x="163115" y="1231106"/>
                  </a:lnTo>
                  <a:lnTo>
                    <a:pt x="146447" y="1235869"/>
                  </a:lnTo>
                  <a:lnTo>
                    <a:pt x="117872" y="1235869"/>
                  </a:lnTo>
                  <a:lnTo>
                    <a:pt x="91678" y="1228725"/>
                  </a:lnTo>
                  <a:lnTo>
                    <a:pt x="65484" y="1209675"/>
                  </a:lnTo>
                  <a:lnTo>
                    <a:pt x="44053" y="1188244"/>
                  </a:lnTo>
                  <a:lnTo>
                    <a:pt x="25003" y="1154906"/>
                  </a:lnTo>
                  <a:lnTo>
                    <a:pt x="5953" y="10548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D0049A2B-CBE2-4B29-9FC4-1D7E0B419985}"/>
                </a:ext>
              </a:extLst>
            </p:cNvPr>
            <p:cNvSpPr/>
            <p:nvPr/>
          </p:nvSpPr>
          <p:spPr>
            <a:xfrm>
              <a:off x="4891091" y="2763838"/>
              <a:ext cx="484187" cy="512762"/>
            </a:xfrm>
            <a:custGeom>
              <a:avLst/>
              <a:gdLst>
                <a:gd name="connsiteX0" fmla="*/ 259556 w 483393"/>
                <a:gd name="connsiteY0" fmla="*/ 400050 h 511969"/>
                <a:gd name="connsiteX1" fmla="*/ 166687 w 483393"/>
                <a:gd name="connsiteY1" fmla="*/ 285750 h 511969"/>
                <a:gd name="connsiteX2" fmla="*/ 80962 w 483393"/>
                <a:gd name="connsiteY2" fmla="*/ 161925 h 511969"/>
                <a:gd name="connsiteX3" fmla="*/ 26193 w 483393"/>
                <a:gd name="connsiteY3" fmla="*/ 85725 h 511969"/>
                <a:gd name="connsiteX4" fmla="*/ 9525 w 483393"/>
                <a:gd name="connsiteY4" fmla="*/ 61913 h 511969"/>
                <a:gd name="connsiteX5" fmla="*/ 0 w 483393"/>
                <a:gd name="connsiteY5" fmla="*/ 40482 h 511969"/>
                <a:gd name="connsiteX6" fmla="*/ 0 w 483393"/>
                <a:gd name="connsiteY6" fmla="*/ 23813 h 511969"/>
                <a:gd name="connsiteX7" fmla="*/ 2381 w 483393"/>
                <a:gd name="connsiteY7" fmla="*/ 11907 h 511969"/>
                <a:gd name="connsiteX8" fmla="*/ 11906 w 483393"/>
                <a:gd name="connsiteY8" fmla="*/ 2382 h 511969"/>
                <a:gd name="connsiteX9" fmla="*/ 23812 w 483393"/>
                <a:gd name="connsiteY9" fmla="*/ 0 h 511969"/>
                <a:gd name="connsiteX10" fmla="*/ 50006 w 483393"/>
                <a:gd name="connsiteY10" fmla="*/ 11907 h 511969"/>
                <a:gd name="connsiteX11" fmla="*/ 109537 w 483393"/>
                <a:gd name="connsiteY11" fmla="*/ 38100 h 511969"/>
                <a:gd name="connsiteX12" fmla="*/ 200025 w 483393"/>
                <a:gd name="connsiteY12" fmla="*/ 80963 h 511969"/>
                <a:gd name="connsiteX13" fmla="*/ 309562 w 483393"/>
                <a:gd name="connsiteY13" fmla="*/ 130969 h 511969"/>
                <a:gd name="connsiteX14" fmla="*/ 388143 w 483393"/>
                <a:gd name="connsiteY14" fmla="*/ 173832 h 511969"/>
                <a:gd name="connsiteX15" fmla="*/ 411956 w 483393"/>
                <a:gd name="connsiteY15" fmla="*/ 188119 h 511969"/>
                <a:gd name="connsiteX16" fmla="*/ 421481 w 483393"/>
                <a:gd name="connsiteY16" fmla="*/ 197644 h 511969"/>
                <a:gd name="connsiteX17" fmla="*/ 440531 w 483393"/>
                <a:gd name="connsiteY17" fmla="*/ 219075 h 511969"/>
                <a:gd name="connsiteX18" fmla="*/ 461962 w 483393"/>
                <a:gd name="connsiteY18" fmla="*/ 252413 h 511969"/>
                <a:gd name="connsiteX19" fmla="*/ 473868 w 483393"/>
                <a:gd name="connsiteY19" fmla="*/ 285750 h 511969"/>
                <a:gd name="connsiteX20" fmla="*/ 481012 w 483393"/>
                <a:gd name="connsiteY20" fmla="*/ 319088 h 511969"/>
                <a:gd name="connsiteX21" fmla="*/ 483393 w 483393"/>
                <a:gd name="connsiteY21" fmla="*/ 354807 h 511969"/>
                <a:gd name="connsiteX22" fmla="*/ 478631 w 483393"/>
                <a:gd name="connsiteY22" fmla="*/ 407194 h 511969"/>
                <a:gd name="connsiteX23" fmla="*/ 469106 w 483393"/>
                <a:gd name="connsiteY23" fmla="*/ 452438 h 511969"/>
                <a:gd name="connsiteX24" fmla="*/ 457200 w 483393"/>
                <a:gd name="connsiteY24" fmla="*/ 485775 h 511969"/>
                <a:gd name="connsiteX25" fmla="*/ 442912 w 483393"/>
                <a:gd name="connsiteY25" fmla="*/ 497682 h 511969"/>
                <a:gd name="connsiteX26" fmla="*/ 423862 w 483393"/>
                <a:gd name="connsiteY26" fmla="*/ 509588 h 511969"/>
                <a:gd name="connsiteX27" fmla="*/ 402431 w 483393"/>
                <a:gd name="connsiteY27" fmla="*/ 511969 h 511969"/>
                <a:gd name="connsiteX28" fmla="*/ 376237 w 483393"/>
                <a:gd name="connsiteY28" fmla="*/ 509588 h 511969"/>
                <a:gd name="connsiteX29" fmla="*/ 357187 w 483393"/>
                <a:gd name="connsiteY29" fmla="*/ 507207 h 511969"/>
                <a:gd name="connsiteX30" fmla="*/ 335756 w 483393"/>
                <a:gd name="connsiteY30" fmla="*/ 492919 h 511969"/>
                <a:gd name="connsiteX31" fmla="*/ 259556 w 483393"/>
                <a:gd name="connsiteY31" fmla="*/ 4000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3393" h="511969">
                  <a:moveTo>
                    <a:pt x="259556" y="400050"/>
                  </a:moveTo>
                  <a:lnTo>
                    <a:pt x="166687" y="285750"/>
                  </a:lnTo>
                  <a:lnTo>
                    <a:pt x="80962" y="161925"/>
                  </a:lnTo>
                  <a:lnTo>
                    <a:pt x="26193" y="85725"/>
                  </a:lnTo>
                  <a:lnTo>
                    <a:pt x="9525" y="61913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23812" y="0"/>
                  </a:lnTo>
                  <a:lnTo>
                    <a:pt x="50006" y="11907"/>
                  </a:lnTo>
                  <a:lnTo>
                    <a:pt x="109537" y="38100"/>
                  </a:lnTo>
                  <a:lnTo>
                    <a:pt x="200025" y="80963"/>
                  </a:lnTo>
                  <a:lnTo>
                    <a:pt x="309562" y="130969"/>
                  </a:lnTo>
                  <a:lnTo>
                    <a:pt x="388143" y="173832"/>
                  </a:lnTo>
                  <a:lnTo>
                    <a:pt x="411956" y="188119"/>
                  </a:lnTo>
                  <a:lnTo>
                    <a:pt x="421481" y="197644"/>
                  </a:lnTo>
                  <a:lnTo>
                    <a:pt x="440531" y="219075"/>
                  </a:lnTo>
                  <a:lnTo>
                    <a:pt x="461962" y="252413"/>
                  </a:lnTo>
                  <a:lnTo>
                    <a:pt x="473868" y="285750"/>
                  </a:lnTo>
                  <a:lnTo>
                    <a:pt x="481012" y="319088"/>
                  </a:lnTo>
                  <a:lnTo>
                    <a:pt x="483393" y="354807"/>
                  </a:lnTo>
                  <a:lnTo>
                    <a:pt x="478631" y="407194"/>
                  </a:lnTo>
                  <a:lnTo>
                    <a:pt x="469106" y="452438"/>
                  </a:lnTo>
                  <a:lnTo>
                    <a:pt x="457200" y="485775"/>
                  </a:lnTo>
                  <a:lnTo>
                    <a:pt x="442912" y="497682"/>
                  </a:lnTo>
                  <a:lnTo>
                    <a:pt x="423862" y="509588"/>
                  </a:lnTo>
                  <a:lnTo>
                    <a:pt x="402431" y="511969"/>
                  </a:lnTo>
                  <a:lnTo>
                    <a:pt x="376237" y="509588"/>
                  </a:lnTo>
                  <a:lnTo>
                    <a:pt x="357187" y="507207"/>
                  </a:lnTo>
                  <a:lnTo>
                    <a:pt x="335756" y="492919"/>
                  </a:lnTo>
                  <a:lnTo>
                    <a:pt x="259556" y="4000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18CC8DAC-9C21-470D-ADD8-14D8A917446D}"/>
                </a:ext>
              </a:extLst>
            </p:cNvPr>
            <p:cNvSpPr/>
            <p:nvPr/>
          </p:nvSpPr>
          <p:spPr>
            <a:xfrm>
              <a:off x="6415091" y="1752601"/>
              <a:ext cx="365125" cy="995363"/>
            </a:xfrm>
            <a:custGeom>
              <a:avLst/>
              <a:gdLst>
                <a:gd name="connsiteX0" fmla="*/ 45243 w 364331"/>
                <a:gd name="connsiteY0" fmla="*/ 716756 h 995363"/>
                <a:gd name="connsiteX1" fmla="*/ 78581 w 364331"/>
                <a:gd name="connsiteY1" fmla="*/ 497681 h 995363"/>
                <a:gd name="connsiteX2" fmla="*/ 92868 w 364331"/>
                <a:gd name="connsiteY2" fmla="*/ 407194 h 995363"/>
                <a:gd name="connsiteX3" fmla="*/ 119062 w 364331"/>
                <a:gd name="connsiteY3" fmla="*/ 159544 h 995363"/>
                <a:gd name="connsiteX4" fmla="*/ 80962 w 364331"/>
                <a:gd name="connsiteY4" fmla="*/ 26194 h 995363"/>
                <a:gd name="connsiteX5" fmla="*/ 200025 w 364331"/>
                <a:gd name="connsiteY5" fmla="*/ 0 h 995363"/>
                <a:gd name="connsiteX6" fmla="*/ 254793 w 364331"/>
                <a:gd name="connsiteY6" fmla="*/ 71438 h 995363"/>
                <a:gd name="connsiteX7" fmla="*/ 361950 w 364331"/>
                <a:gd name="connsiteY7" fmla="*/ 188119 h 995363"/>
                <a:gd name="connsiteX8" fmla="*/ 364331 w 364331"/>
                <a:gd name="connsiteY8" fmla="*/ 200025 h 995363"/>
                <a:gd name="connsiteX9" fmla="*/ 364331 w 364331"/>
                <a:gd name="connsiteY9" fmla="*/ 214313 h 995363"/>
                <a:gd name="connsiteX10" fmla="*/ 340518 w 364331"/>
                <a:gd name="connsiteY10" fmla="*/ 381000 h 995363"/>
                <a:gd name="connsiteX11" fmla="*/ 307181 w 364331"/>
                <a:gd name="connsiteY11" fmla="*/ 483394 h 995363"/>
                <a:gd name="connsiteX12" fmla="*/ 197643 w 364331"/>
                <a:gd name="connsiteY12" fmla="*/ 969169 h 995363"/>
                <a:gd name="connsiteX13" fmla="*/ 0 w 364331"/>
                <a:gd name="connsiteY13" fmla="*/ 995363 h 995363"/>
                <a:gd name="connsiteX14" fmla="*/ 45243 w 364331"/>
                <a:gd name="connsiteY14" fmla="*/ 716756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4331" h="995363">
                  <a:moveTo>
                    <a:pt x="45243" y="716756"/>
                  </a:moveTo>
                  <a:lnTo>
                    <a:pt x="78581" y="497681"/>
                  </a:lnTo>
                  <a:lnTo>
                    <a:pt x="92868" y="407194"/>
                  </a:lnTo>
                  <a:lnTo>
                    <a:pt x="119062" y="159544"/>
                  </a:lnTo>
                  <a:lnTo>
                    <a:pt x="80962" y="26194"/>
                  </a:lnTo>
                  <a:lnTo>
                    <a:pt x="200025" y="0"/>
                  </a:lnTo>
                  <a:lnTo>
                    <a:pt x="254793" y="71438"/>
                  </a:lnTo>
                  <a:lnTo>
                    <a:pt x="361950" y="188119"/>
                  </a:lnTo>
                  <a:lnTo>
                    <a:pt x="364331" y="200025"/>
                  </a:lnTo>
                  <a:lnTo>
                    <a:pt x="364331" y="214313"/>
                  </a:lnTo>
                  <a:lnTo>
                    <a:pt x="340518" y="381000"/>
                  </a:lnTo>
                  <a:lnTo>
                    <a:pt x="307181" y="483394"/>
                  </a:lnTo>
                  <a:lnTo>
                    <a:pt x="197643" y="969169"/>
                  </a:lnTo>
                  <a:lnTo>
                    <a:pt x="0" y="995363"/>
                  </a:lnTo>
                  <a:lnTo>
                    <a:pt x="45243" y="7167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5C96AAC0-B014-4547-AD50-077D857FFD39}"/>
                </a:ext>
              </a:extLst>
            </p:cNvPr>
            <p:cNvSpPr/>
            <p:nvPr/>
          </p:nvSpPr>
          <p:spPr>
            <a:xfrm rot="16200000">
              <a:off x="2201072" y="3607595"/>
              <a:ext cx="4541837" cy="549275"/>
            </a:xfrm>
            <a:custGeom>
              <a:avLst/>
              <a:gdLst>
                <a:gd name="connsiteX0" fmla="*/ 2406701 w 4542739"/>
                <a:gd name="connsiteY0" fmla="*/ 442569 h 548640"/>
                <a:gd name="connsiteX1" fmla="*/ 1645920 w 4542739"/>
                <a:gd name="connsiteY1" fmla="*/ 431597 h 548640"/>
                <a:gd name="connsiteX2" fmla="*/ 1177747 w 4542739"/>
                <a:gd name="connsiteY2" fmla="*/ 427939 h 548640"/>
                <a:gd name="connsiteX3" fmla="*/ 607162 w 4542739"/>
                <a:gd name="connsiteY3" fmla="*/ 420624 h 548640"/>
                <a:gd name="connsiteX4" fmla="*/ 285293 w 4542739"/>
                <a:gd name="connsiteY4" fmla="*/ 416966 h 548640"/>
                <a:gd name="connsiteX5" fmla="*/ 175565 w 4542739"/>
                <a:gd name="connsiteY5" fmla="*/ 405993 h 548640"/>
                <a:gd name="connsiteX6" fmla="*/ 138989 w 4542739"/>
                <a:gd name="connsiteY6" fmla="*/ 398678 h 548640"/>
                <a:gd name="connsiteX7" fmla="*/ 87782 w 4542739"/>
                <a:gd name="connsiteY7" fmla="*/ 380390 h 548640"/>
                <a:gd name="connsiteX8" fmla="*/ 36576 w 4542739"/>
                <a:gd name="connsiteY8" fmla="*/ 358445 h 548640"/>
                <a:gd name="connsiteX9" fmla="*/ 14630 w 4542739"/>
                <a:gd name="connsiteY9" fmla="*/ 340157 h 548640"/>
                <a:gd name="connsiteX10" fmla="*/ 3658 w 4542739"/>
                <a:gd name="connsiteY10" fmla="*/ 325526 h 548640"/>
                <a:gd name="connsiteX11" fmla="*/ 0 w 4542739"/>
                <a:gd name="connsiteY11" fmla="*/ 303581 h 548640"/>
                <a:gd name="connsiteX12" fmla="*/ 10973 w 4542739"/>
                <a:gd name="connsiteY12" fmla="*/ 270662 h 548640"/>
                <a:gd name="connsiteX13" fmla="*/ 51206 w 4542739"/>
                <a:gd name="connsiteY13" fmla="*/ 226771 h 548640"/>
                <a:gd name="connsiteX14" fmla="*/ 84125 w 4542739"/>
                <a:gd name="connsiteY14" fmla="*/ 197510 h 548640"/>
                <a:gd name="connsiteX15" fmla="*/ 131674 w 4542739"/>
                <a:gd name="connsiteY15" fmla="*/ 168249 h 548640"/>
                <a:gd name="connsiteX16" fmla="*/ 208483 w 4542739"/>
                <a:gd name="connsiteY16" fmla="*/ 142646 h 548640"/>
                <a:gd name="connsiteX17" fmla="*/ 270662 w 4542739"/>
                <a:gd name="connsiteY17" fmla="*/ 131673 h 548640"/>
                <a:gd name="connsiteX18" fmla="*/ 395021 w 4542739"/>
                <a:gd name="connsiteY18" fmla="*/ 128016 h 548640"/>
                <a:gd name="connsiteX19" fmla="*/ 548640 w 4542739"/>
                <a:gd name="connsiteY19" fmla="*/ 128016 h 548640"/>
                <a:gd name="connsiteX20" fmla="*/ 797357 w 4542739"/>
                <a:gd name="connsiteY20" fmla="*/ 138989 h 548640"/>
                <a:gd name="connsiteX21" fmla="*/ 1119226 w 4542739"/>
                <a:gd name="connsiteY21" fmla="*/ 157277 h 548640"/>
                <a:gd name="connsiteX22" fmla="*/ 1569110 w 4542739"/>
                <a:gd name="connsiteY22" fmla="*/ 182880 h 548640"/>
                <a:gd name="connsiteX23" fmla="*/ 1905610 w 4542739"/>
                <a:gd name="connsiteY23" fmla="*/ 204825 h 548640"/>
                <a:gd name="connsiteX24" fmla="*/ 2381098 w 4542739"/>
                <a:gd name="connsiteY24" fmla="*/ 230429 h 548640"/>
                <a:gd name="connsiteX25" fmla="*/ 3035808 w 4542739"/>
                <a:gd name="connsiteY25" fmla="*/ 237744 h 548640"/>
                <a:gd name="connsiteX26" fmla="*/ 3705149 w 4542739"/>
                <a:gd name="connsiteY26" fmla="*/ 237744 h 548640"/>
                <a:gd name="connsiteX27" fmla="*/ 4202582 w 4542739"/>
                <a:gd name="connsiteY27" fmla="*/ 237744 h 548640"/>
                <a:gd name="connsiteX28" fmla="*/ 4264762 w 4542739"/>
                <a:gd name="connsiteY28" fmla="*/ 226771 h 548640"/>
                <a:gd name="connsiteX29" fmla="*/ 4312310 w 4542739"/>
                <a:gd name="connsiteY29" fmla="*/ 208483 h 548640"/>
                <a:gd name="connsiteX30" fmla="*/ 4359859 w 4542739"/>
                <a:gd name="connsiteY30" fmla="*/ 175565 h 548640"/>
                <a:gd name="connsiteX31" fmla="*/ 4407408 w 4542739"/>
                <a:gd name="connsiteY31" fmla="*/ 128016 h 548640"/>
                <a:gd name="connsiteX32" fmla="*/ 4451299 w 4542739"/>
                <a:gd name="connsiteY32" fmla="*/ 76809 h 548640"/>
                <a:gd name="connsiteX33" fmla="*/ 4484218 w 4542739"/>
                <a:gd name="connsiteY33" fmla="*/ 21945 h 548640"/>
                <a:gd name="connsiteX34" fmla="*/ 4498848 w 4542739"/>
                <a:gd name="connsiteY34" fmla="*/ 3657 h 548640"/>
                <a:gd name="connsiteX35" fmla="*/ 4520794 w 4542739"/>
                <a:gd name="connsiteY35" fmla="*/ 0 h 548640"/>
                <a:gd name="connsiteX36" fmla="*/ 4531766 w 4542739"/>
                <a:gd name="connsiteY36" fmla="*/ 10973 h 548640"/>
                <a:gd name="connsiteX37" fmla="*/ 4542739 w 4542739"/>
                <a:gd name="connsiteY37" fmla="*/ 47549 h 548640"/>
                <a:gd name="connsiteX38" fmla="*/ 4542739 w 4542739"/>
                <a:gd name="connsiteY38" fmla="*/ 106070 h 548640"/>
                <a:gd name="connsiteX39" fmla="*/ 4539082 w 4542739"/>
                <a:gd name="connsiteY39" fmla="*/ 153619 h 548640"/>
                <a:gd name="connsiteX40" fmla="*/ 4528109 w 4542739"/>
                <a:gd name="connsiteY40" fmla="*/ 197510 h 548640"/>
                <a:gd name="connsiteX41" fmla="*/ 4498848 w 4542739"/>
                <a:gd name="connsiteY41" fmla="*/ 281635 h 548640"/>
                <a:gd name="connsiteX42" fmla="*/ 4451299 w 4542739"/>
                <a:gd name="connsiteY42" fmla="*/ 376733 h 548640"/>
                <a:gd name="connsiteX43" fmla="*/ 4403750 w 4542739"/>
                <a:gd name="connsiteY43" fmla="*/ 442569 h 548640"/>
                <a:gd name="connsiteX44" fmla="*/ 4348886 w 4542739"/>
                <a:gd name="connsiteY44" fmla="*/ 501091 h 548640"/>
                <a:gd name="connsiteX45" fmla="*/ 4301338 w 4542739"/>
                <a:gd name="connsiteY45" fmla="*/ 541325 h 548640"/>
                <a:gd name="connsiteX46" fmla="*/ 4268419 w 4542739"/>
                <a:gd name="connsiteY46" fmla="*/ 548640 h 548640"/>
                <a:gd name="connsiteX47" fmla="*/ 4235501 w 4542739"/>
                <a:gd name="connsiteY47" fmla="*/ 548640 h 548640"/>
                <a:gd name="connsiteX48" fmla="*/ 4184294 w 4542739"/>
                <a:gd name="connsiteY48" fmla="*/ 534009 h 548640"/>
                <a:gd name="connsiteX49" fmla="*/ 4122115 w 4542739"/>
                <a:gd name="connsiteY49" fmla="*/ 501091 h 548640"/>
                <a:gd name="connsiteX50" fmla="*/ 4059936 w 4542739"/>
                <a:gd name="connsiteY50" fmla="*/ 479145 h 548640"/>
                <a:gd name="connsiteX51" fmla="*/ 3997757 w 4542739"/>
                <a:gd name="connsiteY51" fmla="*/ 464515 h 548640"/>
                <a:gd name="connsiteX52" fmla="*/ 3833165 w 4542739"/>
                <a:gd name="connsiteY52" fmla="*/ 457200 h 548640"/>
                <a:gd name="connsiteX53" fmla="*/ 3229661 w 4542739"/>
                <a:gd name="connsiteY53" fmla="*/ 453542 h 548640"/>
                <a:gd name="connsiteX54" fmla="*/ 2406701 w 4542739"/>
                <a:gd name="connsiteY54" fmla="*/ 442569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42739" h="548640">
                  <a:moveTo>
                    <a:pt x="2406701" y="442569"/>
                  </a:moveTo>
                  <a:lnTo>
                    <a:pt x="1645920" y="431597"/>
                  </a:lnTo>
                  <a:lnTo>
                    <a:pt x="1177747" y="427939"/>
                  </a:lnTo>
                  <a:lnTo>
                    <a:pt x="607162" y="420624"/>
                  </a:lnTo>
                  <a:lnTo>
                    <a:pt x="285293" y="416966"/>
                  </a:lnTo>
                  <a:lnTo>
                    <a:pt x="175565" y="405993"/>
                  </a:lnTo>
                  <a:lnTo>
                    <a:pt x="138989" y="398678"/>
                  </a:lnTo>
                  <a:lnTo>
                    <a:pt x="87782" y="380390"/>
                  </a:lnTo>
                  <a:lnTo>
                    <a:pt x="36576" y="358445"/>
                  </a:lnTo>
                  <a:lnTo>
                    <a:pt x="14630" y="340157"/>
                  </a:lnTo>
                  <a:lnTo>
                    <a:pt x="3658" y="325526"/>
                  </a:lnTo>
                  <a:lnTo>
                    <a:pt x="0" y="303581"/>
                  </a:lnTo>
                  <a:lnTo>
                    <a:pt x="10973" y="270662"/>
                  </a:lnTo>
                  <a:lnTo>
                    <a:pt x="51206" y="226771"/>
                  </a:lnTo>
                  <a:lnTo>
                    <a:pt x="84125" y="197510"/>
                  </a:lnTo>
                  <a:lnTo>
                    <a:pt x="131674" y="168249"/>
                  </a:lnTo>
                  <a:lnTo>
                    <a:pt x="208483" y="142646"/>
                  </a:lnTo>
                  <a:lnTo>
                    <a:pt x="270662" y="131673"/>
                  </a:lnTo>
                  <a:lnTo>
                    <a:pt x="395021" y="128016"/>
                  </a:lnTo>
                  <a:lnTo>
                    <a:pt x="548640" y="128016"/>
                  </a:lnTo>
                  <a:lnTo>
                    <a:pt x="797357" y="138989"/>
                  </a:lnTo>
                  <a:lnTo>
                    <a:pt x="1119226" y="157277"/>
                  </a:lnTo>
                  <a:lnTo>
                    <a:pt x="1569110" y="182880"/>
                  </a:lnTo>
                  <a:lnTo>
                    <a:pt x="1905610" y="204825"/>
                  </a:lnTo>
                  <a:lnTo>
                    <a:pt x="2381098" y="230429"/>
                  </a:lnTo>
                  <a:lnTo>
                    <a:pt x="3035808" y="237744"/>
                  </a:lnTo>
                  <a:lnTo>
                    <a:pt x="3705149" y="237744"/>
                  </a:lnTo>
                  <a:lnTo>
                    <a:pt x="4202582" y="237744"/>
                  </a:lnTo>
                  <a:lnTo>
                    <a:pt x="4264762" y="226771"/>
                  </a:lnTo>
                  <a:lnTo>
                    <a:pt x="4312310" y="208483"/>
                  </a:lnTo>
                  <a:lnTo>
                    <a:pt x="4359859" y="175565"/>
                  </a:lnTo>
                  <a:lnTo>
                    <a:pt x="4407408" y="128016"/>
                  </a:lnTo>
                  <a:lnTo>
                    <a:pt x="4451299" y="76809"/>
                  </a:lnTo>
                  <a:lnTo>
                    <a:pt x="4484218" y="21945"/>
                  </a:lnTo>
                  <a:lnTo>
                    <a:pt x="4498848" y="3657"/>
                  </a:lnTo>
                  <a:lnTo>
                    <a:pt x="4520794" y="0"/>
                  </a:lnTo>
                  <a:lnTo>
                    <a:pt x="4531766" y="10973"/>
                  </a:lnTo>
                  <a:lnTo>
                    <a:pt x="4542739" y="47549"/>
                  </a:lnTo>
                  <a:lnTo>
                    <a:pt x="4542739" y="106070"/>
                  </a:lnTo>
                  <a:lnTo>
                    <a:pt x="4539082" y="153619"/>
                  </a:lnTo>
                  <a:lnTo>
                    <a:pt x="4528109" y="197510"/>
                  </a:lnTo>
                  <a:lnTo>
                    <a:pt x="4498848" y="281635"/>
                  </a:lnTo>
                  <a:lnTo>
                    <a:pt x="4451299" y="376733"/>
                  </a:lnTo>
                  <a:lnTo>
                    <a:pt x="4403750" y="442569"/>
                  </a:lnTo>
                  <a:lnTo>
                    <a:pt x="4348886" y="501091"/>
                  </a:lnTo>
                  <a:lnTo>
                    <a:pt x="4301338" y="541325"/>
                  </a:lnTo>
                  <a:lnTo>
                    <a:pt x="4268419" y="548640"/>
                  </a:lnTo>
                  <a:lnTo>
                    <a:pt x="4235501" y="548640"/>
                  </a:lnTo>
                  <a:lnTo>
                    <a:pt x="4184294" y="534009"/>
                  </a:lnTo>
                  <a:lnTo>
                    <a:pt x="4122115" y="501091"/>
                  </a:lnTo>
                  <a:lnTo>
                    <a:pt x="4059936" y="479145"/>
                  </a:lnTo>
                  <a:lnTo>
                    <a:pt x="3997757" y="464515"/>
                  </a:lnTo>
                  <a:lnTo>
                    <a:pt x="3833165" y="457200"/>
                  </a:lnTo>
                  <a:lnTo>
                    <a:pt x="3229661" y="453542"/>
                  </a:lnTo>
                  <a:lnTo>
                    <a:pt x="2406701" y="442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271E2A82-1841-4148-86BB-112C3A14908C}"/>
                </a:ext>
              </a:extLst>
            </p:cNvPr>
            <p:cNvSpPr/>
            <p:nvPr/>
          </p:nvSpPr>
          <p:spPr>
            <a:xfrm rot="16200000">
              <a:off x="4715672" y="4040982"/>
              <a:ext cx="2081212" cy="352425"/>
            </a:xfrm>
            <a:custGeom>
              <a:avLst/>
              <a:gdLst>
                <a:gd name="connsiteX0" fmla="*/ 1131093 w 2081212"/>
                <a:gd name="connsiteY0" fmla="*/ 330994 h 352425"/>
                <a:gd name="connsiteX1" fmla="*/ 330993 w 2081212"/>
                <a:gd name="connsiteY1" fmla="*/ 330994 h 352425"/>
                <a:gd name="connsiteX2" fmla="*/ 128587 w 2081212"/>
                <a:gd name="connsiteY2" fmla="*/ 328613 h 352425"/>
                <a:gd name="connsiteX3" fmla="*/ 69056 w 2081212"/>
                <a:gd name="connsiteY3" fmla="*/ 326231 h 352425"/>
                <a:gd name="connsiteX4" fmla="*/ 47625 w 2081212"/>
                <a:gd name="connsiteY4" fmla="*/ 316706 h 352425"/>
                <a:gd name="connsiteX5" fmla="*/ 28575 w 2081212"/>
                <a:gd name="connsiteY5" fmla="*/ 300038 h 352425"/>
                <a:gd name="connsiteX6" fmla="*/ 11906 w 2081212"/>
                <a:gd name="connsiteY6" fmla="*/ 280988 h 352425"/>
                <a:gd name="connsiteX7" fmla="*/ 0 w 2081212"/>
                <a:gd name="connsiteY7" fmla="*/ 252413 h 352425"/>
                <a:gd name="connsiteX8" fmla="*/ 0 w 2081212"/>
                <a:gd name="connsiteY8" fmla="*/ 226219 h 352425"/>
                <a:gd name="connsiteX9" fmla="*/ 7143 w 2081212"/>
                <a:gd name="connsiteY9" fmla="*/ 197644 h 352425"/>
                <a:gd name="connsiteX10" fmla="*/ 28575 w 2081212"/>
                <a:gd name="connsiteY10" fmla="*/ 173831 h 352425"/>
                <a:gd name="connsiteX11" fmla="*/ 61912 w 2081212"/>
                <a:gd name="connsiteY11" fmla="*/ 150019 h 352425"/>
                <a:gd name="connsiteX12" fmla="*/ 107156 w 2081212"/>
                <a:gd name="connsiteY12" fmla="*/ 133350 h 352425"/>
                <a:gd name="connsiteX13" fmla="*/ 157162 w 2081212"/>
                <a:gd name="connsiteY13" fmla="*/ 119063 h 352425"/>
                <a:gd name="connsiteX14" fmla="*/ 228600 w 2081212"/>
                <a:gd name="connsiteY14" fmla="*/ 107156 h 352425"/>
                <a:gd name="connsiteX15" fmla="*/ 309562 w 2081212"/>
                <a:gd name="connsiteY15" fmla="*/ 104775 h 352425"/>
                <a:gd name="connsiteX16" fmla="*/ 440531 w 2081212"/>
                <a:gd name="connsiteY16" fmla="*/ 104775 h 352425"/>
                <a:gd name="connsiteX17" fmla="*/ 1109662 w 2081212"/>
                <a:gd name="connsiteY17" fmla="*/ 104775 h 352425"/>
                <a:gd name="connsiteX18" fmla="*/ 1571625 w 2081212"/>
                <a:gd name="connsiteY18" fmla="*/ 107156 h 352425"/>
                <a:gd name="connsiteX19" fmla="*/ 1764506 w 2081212"/>
                <a:gd name="connsiteY19" fmla="*/ 107156 h 352425"/>
                <a:gd name="connsiteX20" fmla="*/ 1814512 w 2081212"/>
                <a:gd name="connsiteY20" fmla="*/ 104775 h 352425"/>
                <a:gd name="connsiteX21" fmla="*/ 1843087 w 2081212"/>
                <a:gd name="connsiteY21" fmla="*/ 100013 h 352425"/>
                <a:gd name="connsiteX22" fmla="*/ 1881187 w 2081212"/>
                <a:gd name="connsiteY22" fmla="*/ 90488 h 352425"/>
                <a:gd name="connsiteX23" fmla="*/ 1921668 w 2081212"/>
                <a:gd name="connsiteY23" fmla="*/ 73819 h 352425"/>
                <a:gd name="connsiteX24" fmla="*/ 1969293 w 2081212"/>
                <a:gd name="connsiteY24" fmla="*/ 42863 h 352425"/>
                <a:gd name="connsiteX25" fmla="*/ 1995487 w 2081212"/>
                <a:gd name="connsiteY25" fmla="*/ 23813 h 352425"/>
                <a:gd name="connsiteX26" fmla="*/ 2016918 w 2081212"/>
                <a:gd name="connsiteY26" fmla="*/ 9525 h 352425"/>
                <a:gd name="connsiteX27" fmla="*/ 2040731 w 2081212"/>
                <a:gd name="connsiteY27" fmla="*/ 0 h 352425"/>
                <a:gd name="connsiteX28" fmla="*/ 2055018 w 2081212"/>
                <a:gd name="connsiteY28" fmla="*/ 0 h 352425"/>
                <a:gd name="connsiteX29" fmla="*/ 2069306 w 2081212"/>
                <a:gd name="connsiteY29" fmla="*/ 2381 h 352425"/>
                <a:gd name="connsiteX30" fmla="*/ 2076450 w 2081212"/>
                <a:gd name="connsiteY30" fmla="*/ 9525 h 352425"/>
                <a:gd name="connsiteX31" fmla="*/ 2081212 w 2081212"/>
                <a:gd name="connsiteY31" fmla="*/ 26194 h 352425"/>
                <a:gd name="connsiteX32" fmla="*/ 2074068 w 2081212"/>
                <a:gd name="connsiteY32" fmla="*/ 66675 h 352425"/>
                <a:gd name="connsiteX33" fmla="*/ 2031206 w 2081212"/>
                <a:gd name="connsiteY33" fmla="*/ 195263 h 352425"/>
                <a:gd name="connsiteX34" fmla="*/ 1983581 w 2081212"/>
                <a:gd name="connsiteY34" fmla="*/ 352425 h 352425"/>
                <a:gd name="connsiteX35" fmla="*/ 1857375 w 2081212"/>
                <a:gd name="connsiteY35" fmla="*/ 335756 h 352425"/>
                <a:gd name="connsiteX36" fmla="*/ 1131093 w 2081212"/>
                <a:gd name="connsiteY36" fmla="*/ 33099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81212" h="352425">
                  <a:moveTo>
                    <a:pt x="1131093" y="330994"/>
                  </a:moveTo>
                  <a:lnTo>
                    <a:pt x="330993" y="330994"/>
                  </a:lnTo>
                  <a:lnTo>
                    <a:pt x="128587" y="328613"/>
                  </a:lnTo>
                  <a:lnTo>
                    <a:pt x="69056" y="326231"/>
                  </a:lnTo>
                  <a:lnTo>
                    <a:pt x="47625" y="316706"/>
                  </a:lnTo>
                  <a:lnTo>
                    <a:pt x="28575" y="300038"/>
                  </a:lnTo>
                  <a:lnTo>
                    <a:pt x="11906" y="280988"/>
                  </a:lnTo>
                  <a:lnTo>
                    <a:pt x="0" y="252413"/>
                  </a:lnTo>
                  <a:lnTo>
                    <a:pt x="0" y="226219"/>
                  </a:lnTo>
                  <a:lnTo>
                    <a:pt x="7143" y="197644"/>
                  </a:lnTo>
                  <a:lnTo>
                    <a:pt x="28575" y="173831"/>
                  </a:lnTo>
                  <a:lnTo>
                    <a:pt x="61912" y="150019"/>
                  </a:lnTo>
                  <a:lnTo>
                    <a:pt x="107156" y="133350"/>
                  </a:lnTo>
                  <a:lnTo>
                    <a:pt x="157162" y="119063"/>
                  </a:lnTo>
                  <a:lnTo>
                    <a:pt x="228600" y="107156"/>
                  </a:lnTo>
                  <a:lnTo>
                    <a:pt x="309562" y="104775"/>
                  </a:lnTo>
                  <a:lnTo>
                    <a:pt x="440531" y="104775"/>
                  </a:lnTo>
                  <a:lnTo>
                    <a:pt x="1109662" y="104775"/>
                  </a:lnTo>
                  <a:lnTo>
                    <a:pt x="1571625" y="107156"/>
                  </a:lnTo>
                  <a:lnTo>
                    <a:pt x="1764506" y="107156"/>
                  </a:lnTo>
                  <a:lnTo>
                    <a:pt x="1814512" y="104775"/>
                  </a:lnTo>
                  <a:lnTo>
                    <a:pt x="1843087" y="100013"/>
                  </a:lnTo>
                  <a:lnTo>
                    <a:pt x="1881187" y="90488"/>
                  </a:lnTo>
                  <a:lnTo>
                    <a:pt x="1921668" y="73819"/>
                  </a:lnTo>
                  <a:lnTo>
                    <a:pt x="1969293" y="42863"/>
                  </a:lnTo>
                  <a:lnTo>
                    <a:pt x="1995487" y="23813"/>
                  </a:lnTo>
                  <a:lnTo>
                    <a:pt x="2016918" y="9525"/>
                  </a:lnTo>
                  <a:lnTo>
                    <a:pt x="2040731" y="0"/>
                  </a:lnTo>
                  <a:lnTo>
                    <a:pt x="2055018" y="0"/>
                  </a:lnTo>
                  <a:lnTo>
                    <a:pt x="2069306" y="2381"/>
                  </a:lnTo>
                  <a:lnTo>
                    <a:pt x="2076450" y="9525"/>
                  </a:lnTo>
                  <a:lnTo>
                    <a:pt x="2081212" y="26194"/>
                  </a:lnTo>
                  <a:lnTo>
                    <a:pt x="2074068" y="66675"/>
                  </a:lnTo>
                  <a:lnTo>
                    <a:pt x="2031206" y="195263"/>
                  </a:lnTo>
                  <a:lnTo>
                    <a:pt x="1983581" y="352425"/>
                  </a:lnTo>
                  <a:lnTo>
                    <a:pt x="1857375" y="335756"/>
                  </a:lnTo>
                  <a:lnTo>
                    <a:pt x="1131093" y="3309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6">
              <a:extLst>
                <a:ext uri="{FF2B5EF4-FFF2-40B4-BE49-F238E27FC236}">
                  <a16:creationId xmlns:a16="http://schemas.microsoft.com/office/drawing/2014/main" id="{684900AA-CA72-4F20-9574-D4B7BE4E6B44}"/>
                </a:ext>
              </a:extLst>
            </p:cNvPr>
            <p:cNvSpPr/>
            <p:nvPr/>
          </p:nvSpPr>
          <p:spPr>
            <a:xfrm>
              <a:off x="5591177" y="1631951"/>
              <a:ext cx="412750" cy="1355725"/>
            </a:xfrm>
            <a:custGeom>
              <a:avLst/>
              <a:gdLst>
                <a:gd name="connsiteX0" fmla="*/ 365125 w 412750"/>
                <a:gd name="connsiteY0" fmla="*/ 419100 h 1355725"/>
                <a:gd name="connsiteX1" fmla="*/ 333375 w 412750"/>
                <a:gd name="connsiteY1" fmla="*/ 657225 h 1355725"/>
                <a:gd name="connsiteX2" fmla="*/ 307975 w 412750"/>
                <a:gd name="connsiteY2" fmla="*/ 809625 h 1355725"/>
                <a:gd name="connsiteX3" fmla="*/ 263525 w 412750"/>
                <a:gd name="connsiteY3" fmla="*/ 1057275 h 1355725"/>
                <a:gd name="connsiteX4" fmla="*/ 244475 w 412750"/>
                <a:gd name="connsiteY4" fmla="*/ 1317625 h 1355725"/>
                <a:gd name="connsiteX5" fmla="*/ 203200 w 412750"/>
                <a:gd name="connsiteY5" fmla="*/ 1343025 h 1355725"/>
                <a:gd name="connsiteX6" fmla="*/ 184150 w 412750"/>
                <a:gd name="connsiteY6" fmla="*/ 1352550 h 1355725"/>
                <a:gd name="connsiteX7" fmla="*/ 165100 w 412750"/>
                <a:gd name="connsiteY7" fmla="*/ 1355725 h 1355725"/>
                <a:gd name="connsiteX8" fmla="*/ 136525 w 412750"/>
                <a:gd name="connsiteY8" fmla="*/ 1352550 h 1355725"/>
                <a:gd name="connsiteX9" fmla="*/ 104775 w 412750"/>
                <a:gd name="connsiteY9" fmla="*/ 1333500 h 1355725"/>
                <a:gd name="connsiteX10" fmla="*/ 73025 w 412750"/>
                <a:gd name="connsiteY10" fmla="*/ 1304925 h 1355725"/>
                <a:gd name="connsiteX11" fmla="*/ 47625 w 412750"/>
                <a:gd name="connsiteY11" fmla="*/ 1266825 h 1355725"/>
                <a:gd name="connsiteX12" fmla="*/ 31750 w 412750"/>
                <a:gd name="connsiteY12" fmla="*/ 1238250 h 1355725"/>
                <a:gd name="connsiteX13" fmla="*/ 12700 w 412750"/>
                <a:gd name="connsiteY13" fmla="*/ 1193800 h 1355725"/>
                <a:gd name="connsiteX14" fmla="*/ 0 w 412750"/>
                <a:gd name="connsiteY14" fmla="*/ 1136650 h 1355725"/>
                <a:gd name="connsiteX15" fmla="*/ 6350 w 412750"/>
                <a:gd name="connsiteY15" fmla="*/ 1089025 h 1355725"/>
                <a:gd name="connsiteX16" fmla="*/ 19050 w 412750"/>
                <a:gd name="connsiteY16" fmla="*/ 1060450 h 1355725"/>
                <a:gd name="connsiteX17" fmla="*/ 47625 w 412750"/>
                <a:gd name="connsiteY17" fmla="*/ 984250 h 1355725"/>
                <a:gd name="connsiteX18" fmla="*/ 73025 w 412750"/>
                <a:gd name="connsiteY18" fmla="*/ 901700 h 1355725"/>
                <a:gd name="connsiteX19" fmla="*/ 95250 w 412750"/>
                <a:gd name="connsiteY19" fmla="*/ 812800 h 1355725"/>
                <a:gd name="connsiteX20" fmla="*/ 149225 w 412750"/>
                <a:gd name="connsiteY20" fmla="*/ 584200 h 1355725"/>
                <a:gd name="connsiteX21" fmla="*/ 171450 w 412750"/>
                <a:gd name="connsiteY21" fmla="*/ 482600 h 1355725"/>
                <a:gd name="connsiteX22" fmla="*/ 187325 w 412750"/>
                <a:gd name="connsiteY22" fmla="*/ 400050 h 1355725"/>
                <a:gd name="connsiteX23" fmla="*/ 193675 w 412750"/>
                <a:gd name="connsiteY23" fmla="*/ 327025 h 1355725"/>
                <a:gd name="connsiteX24" fmla="*/ 190500 w 412750"/>
                <a:gd name="connsiteY24" fmla="*/ 285750 h 1355725"/>
                <a:gd name="connsiteX25" fmla="*/ 177800 w 412750"/>
                <a:gd name="connsiteY25" fmla="*/ 241300 h 1355725"/>
                <a:gd name="connsiteX26" fmla="*/ 155575 w 412750"/>
                <a:gd name="connsiteY26" fmla="*/ 174625 h 1355725"/>
                <a:gd name="connsiteX27" fmla="*/ 117475 w 412750"/>
                <a:gd name="connsiteY27" fmla="*/ 111125 h 1355725"/>
                <a:gd name="connsiteX28" fmla="*/ 73025 w 412750"/>
                <a:gd name="connsiteY28" fmla="*/ 57150 h 1355725"/>
                <a:gd name="connsiteX29" fmla="*/ 60325 w 412750"/>
                <a:gd name="connsiteY29" fmla="*/ 19050 h 1355725"/>
                <a:gd name="connsiteX30" fmla="*/ 69850 w 412750"/>
                <a:gd name="connsiteY30" fmla="*/ 0 h 1355725"/>
                <a:gd name="connsiteX31" fmla="*/ 88900 w 412750"/>
                <a:gd name="connsiteY31" fmla="*/ 0 h 1355725"/>
                <a:gd name="connsiteX32" fmla="*/ 127000 w 412750"/>
                <a:gd name="connsiteY32" fmla="*/ 19050 h 1355725"/>
                <a:gd name="connsiteX33" fmla="*/ 254000 w 412750"/>
                <a:gd name="connsiteY33" fmla="*/ 69850 h 1355725"/>
                <a:gd name="connsiteX34" fmla="*/ 358775 w 412750"/>
                <a:gd name="connsiteY34" fmla="*/ 101600 h 1355725"/>
                <a:gd name="connsiteX35" fmla="*/ 412750 w 412750"/>
                <a:gd name="connsiteY35" fmla="*/ 114300 h 1355725"/>
                <a:gd name="connsiteX36" fmla="*/ 381000 w 412750"/>
                <a:gd name="connsiteY36" fmla="*/ 317500 h 1355725"/>
                <a:gd name="connsiteX37" fmla="*/ 365125 w 412750"/>
                <a:gd name="connsiteY37" fmla="*/ 419100 h 135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2750" h="1355725">
                  <a:moveTo>
                    <a:pt x="365125" y="419100"/>
                  </a:moveTo>
                  <a:lnTo>
                    <a:pt x="333375" y="657225"/>
                  </a:lnTo>
                  <a:lnTo>
                    <a:pt x="307975" y="809625"/>
                  </a:lnTo>
                  <a:lnTo>
                    <a:pt x="263525" y="1057275"/>
                  </a:lnTo>
                  <a:lnTo>
                    <a:pt x="244475" y="1317625"/>
                  </a:lnTo>
                  <a:lnTo>
                    <a:pt x="203200" y="1343025"/>
                  </a:lnTo>
                  <a:lnTo>
                    <a:pt x="184150" y="1352550"/>
                  </a:lnTo>
                  <a:lnTo>
                    <a:pt x="165100" y="1355725"/>
                  </a:lnTo>
                  <a:lnTo>
                    <a:pt x="136525" y="1352550"/>
                  </a:lnTo>
                  <a:lnTo>
                    <a:pt x="104775" y="1333500"/>
                  </a:lnTo>
                  <a:lnTo>
                    <a:pt x="73025" y="1304925"/>
                  </a:lnTo>
                  <a:lnTo>
                    <a:pt x="47625" y="1266825"/>
                  </a:lnTo>
                  <a:lnTo>
                    <a:pt x="31750" y="1238250"/>
                  </a:lnTo>
                  <a:lnTo>
                    <a:pt x="12700" y="1193800"/>
                  </a:lnTo>
                  <a:lnTo>
                    <a:pt x="0" y="1136650"/>
                  </a:lnTo>
                  <a:lnTo>
                    <a:pt x="6350" y="1089025"/>
                  </a:lnTo>
                  <a:lnTo>
                    <a:pt x="19050" y="1060450"/>
                  </a:lnTo>
                  <a:lnTo>
                    <a:pt x="47625" y="984250"/>
                  </a:lnTo>
                  <a:lnTo>
                    <a:pt x="73025" y="901700"/>
                  </a:lnTo>
                  <a:lnTo>
                    <a:pt x="95250" y="812800"/>
                  </a:lnTo>
                  <a:lnTo>
                    <a:pt x="149225" y="584200"/>
                  </a:lnTo>
                  <a:lnTo>
                    <a:pt x="171450" y="482600"/>
                  </a:lnTo>
                  <a:lnTo>
                    <a:pt x="187325" y="400050"/>
                  </a:lnTo>
                  <a:lnTo>
                    <a:pt x="193675" y="327025"/>
                  </a:lnTo>
                  <a:lnTo>
                    <a:pt x="190500" y="285750"/>
                  </a:lnTo>
                  <a:lnTo>
                    <a:pt x="177800" y="241300"/>
                  </a:lnTo>
                  <a:lnTo>
                    <a:pt x="155575" y="174625"/>
                  </a:lnTo>
                  <a:lnTo>
                    <a:pt x="117475" y="111125"/>
                  </a:lnTo>
                  <a:lnTo>
                    <a:pt x="73025" y="57150"/>
                  </a:lnTo>
                  <a:lnTo>
                    <a:pt x="60325" y="19050"/>
                  </a:lnTo>
                  <a:lnTo>
                    <a:pt x="69850" y="0"/>
                  </a:lnTo>
                  <a:lnTo>
                    <a:pt x="88900" y="0"/>
                  </a:lnTo>
                  <a:lnTo>
                    <a:pt x="127000" y="19050"/>
                  </a:lnTo>
                  <a:lnTo>
                    <a:pt x="254000" y="69850"/>
                  </a:lnTo>
                  <a:lnTo>
                    <a:pt x="358775" y="101600"/>
                  </a:lnTo>
                  <a:lnTo>
                    <a:pt x="412750" y="114300"/>
                  </a:lnTo>
                  <a:lnTo>
                    <a:pt x="381000" y="317500"/>
                  </a:lnTo>
                  <a:lnTo>
                    <a:pt x="365125" y="419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5D83907D-AD44-4F1E-AB84-6FF368333483}"/>
                </a:ext>
              </a:extLst>
            </p:cNvPr>
            <p:cNvSpPr/>
            <p:nvPr/>
          </p:nvSpPr>
          <p:spPr>
            <a:xfrm>
              <a:off x="5802316" y="2566988"/>
              <a:ext cx="1493837" cy="387350"/>
            </a:xfrm>
            <a:custGeom>
              <a:avLst/>
              <a:gdLst>
                <a:gd name="connsiteX0" fmla="*/ 369094 w 1493044"/>
                <a:gd name="connsiteY0" fmla="*/ 154781 h 388143"/>
                <a:gd name="connsiteX1" fmla="*/ 878682 w 1493044"/>
                <a:gd name="connsiteY1" fmla="*/ 97631 h 388143"/>
                <a:gd name="connsiteX2" fmla="*/ 1190625 w 1493044"/>
                <a:gd name="connsiteY2" fmla="*/ 50006 h 388143"/>
                <a:gd name="connsiteX3" fmla="*/ 1493044 w 1493044"/>
                <a:gd name="connsiteY3" fmla="*/ 0 h 388143"/>
                <a:gd name="connsiteX4" fmla="*/ 1471613 w 1493044"/>
                <a:gd name="connsiteY4" fmla="*/ 171450 h 388143"/>
                <a:gd name="connsiteX5" fmla="*/ 1381125 w 1493044"/>
                <a:gd name="connsiteY5" fmla="*/ 178593 h 388143"/>
                <a:gd name="connsiteX6" fmla="*/ 1023938 w 1493044"/>
                <a:gd name="connsiteY6" fmla="*/ 211931 h 388143"/>
                <a:gd name="connsiteX7" fmla="*/ 726282 w 1493044"/>
                <a:gd name="connsiteY7" fmla="*/ 250031 h 388143"/>
                <a:gd name="connsiteX8" fmla="*/ 450057 w 1493044"/>
                <a:gd name="connsiteY8" fmla="*/ 292893 h 388143"/>
                <a:gd name="connsiteX9" fmla="*/ 211932 w 1493044"/>
                <a:gd name="connsiteY9" fmla="*/ 335756 h 388143"/>
                <a:gd name="connsiteX10" fmla="*/ 30957 w 1493044"/>
                <a:gd name="connsiteY10" fmla="*/ 381000 h 388143"/>
                <a:gd name="connsiteX11" fmla="*/ 0 w 1493044"/>
                <a:gd name="connsiteY11" fmla="*/ 388143 h 388143"/>
                <a:gd name="connsiteX12" fmla="*/ 0 w 1493044"/>
                <a:gd name="connsiteY12" fmla="*/ 195262 h 388143"/>
                <a:gd name="connsiteX13" fmla="*/ 164307 w 1493044"/>
                <a:gd name="connsiteY13" fmla="*/ 178593 h 388143"/>
                <a:gd name="connsiteX14" fmla="*/ 369094 w 1493044"/>
                <a:gd name="connsiteY14" fmla="*/ 154781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3044" h="388143">
                  <a:moveTo>
                    <a:pt x="369094" y="154781"/>
                  </a:moveTo>
                  <a:lnTo>
                    <a:pt x="878682" y="97631"/>
                  </a:lnTo>
                  <a:lnTo>
                    <a:pt x="1190625" y="50006"/>
                  </a:lnTo>
                  <a:lnTo>
                    <a:pt x="1493044" y="0"/>
                  </a:lnTo>
                  <a:lnTo>
                    <a:pt x="1471613" y="171450"/>
                  </a:lnTo>
                  <a:lnTo>
                    <a:pt x="1381125" y="178593"/>
                  </a:lnTo>
                  <a:lnTo>
                    <a:pt x="1023938" y="211931"/>
                  </a:lnTo>
                  <a:lnTo>
                    <a:pt x="726282" y="250031"/>
                  </a:lnTo>
                  <a:lnTo>
                    <a:pt x="450057" y="292893"/>
                  </a:lnTo>
                  <a:lnTo>
                    <a:pt x="211932" y="335756"/>
                  </a:lnTo>
                  <a:lnTo>
                    <a:pt x="30957" y="381000"/>
                  </a:lnTo>
                  <a:lnTo>
                    <a:pt x="0" y="388143"/>
                  </a:lnTo>
                  <a:lnTo>
                    <a:pt x="0" y="195262"/>
                  </a:lnTo>
                  <a:lnTo>
                    <a:pt x="164307" y="178593"/>
                  </a:lnTo>
                  <a:lnTo>
                    <a:pt x="369094" y="1547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2ED004C2-E967-41C7-AEC8-512F758E076D}"/>
                </a:ext>
              </a:extLst>
            </p:cNvPr>
            <p:cNvSpPr/>
            <p:nvPr/>
          </p:nvSpPr>
          <p:spPr>
            <a:xfrm>
              <a:off x="5899153" y="1509714"/>
              <a:ext cx="1820863" cy="1309687"/>
            </a:xfrm>
            <a:custGeom>
              <a:avLst/>
              <a:gdLst>
                <a:gd name="connsiteX0" fmla="*/ 1085850 w 1821657"/>
                <a:gd name="connsiteY0" fmla="*/ 257175 h 1309687"/>
                <a:gd name="connsiteX1" fmla="*/ 714375 w 1821657"/>
                <a:gd name="connsiteY1" fmla="*/ 295275 h 1309687"/>
                <a:gd name="connsiteX2" fmla="*/ 640557 w 1821657"/>
                <a:gd name="connsiteY2" fmla="*/ 307181 h 1309687"/>
                <a:gd name="connsiteX3" fmla="*/ 488157 w 1821657"/>
                <a:gd name="connsiteY3" fmla="*/ 345281 h 1309687"/>
                <a:gd name="connsiteX4" fmla="*/ 366713 w 1821657"/>
                <a:gd name="connsiteY4" fmla="*/ 366712 h 1309687"/>
                <a:gd name="connsiteX5" fmla="*/ 252413 w 1821657"/>
                <a:gd name="connsiteY5" fmla="*/ 381000 h 1309687"/>
                <a:gd name="connsiteX6" fmla="*/ 21432 w 1821657"/>
                <a:gd name="connsiteY6" fmla="*/ 407193 h 1309687"/>
                <a:gd name="connsiteX7" fmla="*/ 0 w 1821657"/>
                <a:gd name="connsiteY7" fmla="*/ 226218 h 1309687"/>
                <a:gd name="connsiteX8" fmla="*/ 100013 w 1821657"/>
                <a:gd name="connsiteY8" fmla="*/ 233362 h 1309687"/>
                <a:gd name="connsiteX9" fmla="*/ 145257 w 1821657"/>
                <a:gd name="connsiteY9" fmla="*/ 240506 h 1309687"/>
                <a:gd name="connsiteX10" fmla="*/ 188119 w 1821657"/>
                <a:gd name="connsiteY10" fmla="*/ 245268 h 1309687"/>
                <a:gd name="connsiteX11" fmla="*/ 271463 w 1821657"/>
                <a:gd name="connsiteY11" fmla="*/ 238125 h 1309687"/>
                <a:gd name="connsiteX12" fmla="*/ 688182 w 1821657"/>
                <a:gd name="connsiteY12" fmla="*/ 178593 h 1309687"/>
                <a:gd name="connsiteX13" fmla="*/ 995363 w 1821657"/>
                <a:gd name="connsiteY13" fmla="*/ 121443 h 1309687"/>
                <a:gd name="connsiteX14" fmla="*/ 1362075 w 1821657"/>
                <a:gd name="connsiteY14" fmla="*/ 47625 h 1309687"/>
                <a:gd name="connsiteX15" fmla="*/ 1397794 w 1821657"/>
                <a:gd name="connsiteY15" fmla="*/ 30956 h 1309687"/>
                <a:gd name="connsiteX16" fmla="*/ 1428750 w 1821657"/>
                <a:gd name="connsiteY16" fmla="*/ 7143 h 1309687"/>
                <a:gd name="connsiteX17" fmla="*/ 1440657 w 1821657"/>
                <a:gd name="connsiteY17" fmla="*/ 0 h 1309687"/>
                <a:gd name="connsiteX18" fmla="*/ 1450182 w 1821657"/>
                <a:gd name="connsiteY18" fmla="*/ 0 h 1309687"/>
                <a:gd name="connsiteX19" fmla="*/ 1509713 w 1821657"/>
                <a:gd name="connsiteY19" fmla="*/ 28575 h 1309687"/>
                <a:gd name="connsiteX20" fmla="*/ 1562100 w 1821657"/>
                <a:gd name="connsiteY20" fmla="*/ 54768 h 1309687"/>
                <a:gd name="connsiteX21" fmla="*/ 1674019 w 1821657"/>
                <a:gd name="connsiteY21" fmla="*/ 119062 h 1309687"/>
                <a:gd name="connsiteX22" fmla="*/ 1728788 w 1821657"/>
                <a:gd name="connsiteY22" fmla="*/ 152400 h 1309687"/>
                <a:gd name="connsiteX23" fmla="*/ 1764507 w 1821657"/>
                <a:gd name="connsiteY23" fmla="*/ 178593 h 1309687"/>
                <a:gd name="connsiteX24" fmla="*/ 1788319 w 1821657"/>
                <a:gd name="connsiteY24" fmla="*/ 200025 h 1309687"/>
                <a:gd name="connsiteX25" fmla="*/ 1809750 w 1821657"/>
                <a:gd name="connsiteY25" fmla="*/ 223837 h 1309687"/>
                <a:gd name="connsiteX26" fmla="*/ 1816894 w 1821657"/>
                <a:gd name="connsiteY26" fmla="*/ 238125 h 1309687"/>
                <a:gd name="connsiteX27" fmla="*/ 1821657 w 1821657"/>
                <a:gd name="connsiteY27" fmla="*/ 259556 h 1309687"/>
                <a:gd name="connsiteX28" fmla="*/ 1816894 w 1821657"/>
                <a:gd name="connsiteY28" fmla="*/ 278606 h 1309687"/>
                <a:gd name="connsiteX29" fmla="*/ 1804988 w 1821657"/>
                <a:gd name="connsiteY29" fmla="*/ 302418 h 1309687"/>
                <a:gd name="connsiteX30" fmla="*/ 1774032 w 1821657"/>
                <a:gd name="connsiteY30" fmla="*/ 328612 h 1309687"/>
                <a:gd name="connsiteX31" fmla="*/ 1738313 w 1821657"/>
                <a:gd name="connsiteY31" fmla="*/ 350043 h 1309687"/>
                <a:gd name="connsiteX32" fmla="*/ 1726407 w 1821657"/>
                <a:gd name="connsiteY32" fmla="*/ 359568 h 1309687"/>
                <a:gd name="connsiteX33" fmla="*/ 1683544 w 1821657"/>
                <a:gd name="connsiteY33" fmla="*/ 526256 h 1309687"/>
                <a:gd name="connsiteX34" fmla="*/ 1647825 w 1821657"/>
                <a:gd name="connsiteY34" fmla="*/ 661987 h 1309687"/>
                <a:gd name="connsiteX35" fmla="*/ 1566863 w 1821657"/>
                <a:gd name="connsiteY35" fmla="*/ 1045368 h 1309687"/>
                <a:gd name="connsiteX36" fmla="*/ 1533525 w 1821657"/>
                <a:gd name="connsiteY36" fmla="*/ 1197768 h 1309687"/>
                <a:gd name="connsiteX37" fmla="*/ 1519238 w 1821657"/>
                <a:gd name="connsiteY37" fmla="*/ 1247775 h 1309687"/>
                <a:gd name="connsiteX38" fmla="*/ 1507332 w 1821657"/>
                <a:gd name="connsiteY38" fmla="*/ 1281112 h 1309687"/>
                <a:gd name="connsiteX39" fmla="*/ 1490663 w 1821657"/>
                <a:gd name="connsiteY39" fmla="*/ 1300162 h 1309687"/>
                <a:gd name="connsiteX40" fmla="*/ 1469232 w 1821657"/>
                <a:gd name="connsiteY40" fmla="*/ 1309687 h 1309687"/>
                <a:gd name="connsiteX41" fmla="*/ 1435894 w 1821657"/>
                <a:gd name="connsiteY41" fmla="*/ 1304925 h 1309687"/>
                <a:gd name="connsiteX42" fmla="*/ 1397794 w 1821657"/>
                <a:gd name="connsiteY42" fmla="*/ 1283493 h 1309687"/>
                <a:gd name="connsiteX43" fmla="*/ 1350169 w 1821657"/>
                <a:gd name="connsiteY43" fmla="*/ 1250156 h 1309687"/>
                <a:gd name="connsiteX44" fmla="*/ 1307307 w 1821657"/>
                <a:gd name="connsiteY44" fmla="*/ 1209675 h 1309687"/>
                <a:gd name="connsiteX45" fmla="*/ 1302544 w 1821657"/>
                <a:gd name="connsiteY45" fmla="*/ 1097756 h 1309687"/>
                <a:gd name="connsiteX46" fmla="*/ 1373982 w 1821657"/>
                <a:gd name="connsiteY46" fmla="*/ 700087 h 1309687"/>
                <a:gd name="connsiteX47" fmla="*/ 1393032 w 1821657"/>
                <a:gd name="connsiteY47" fmla="*/ 583406 h 1309687"/>
                <a:gd name="connsiteX48" fmla="*/ 1445419 w 1821657"/>
                <a:gd name="connsiteY48" fmla="*/ 273843 h 1309687"/>
                <a:gd name="connsiteX49" fmla="*/ 1440657 w 1821657"/>
                <a:gd name="connsiteY49" fmla="*/ 252412 h 1309687"/>
                <a:gd name="connsiteX50" fmla="*/ 1433513 w 1821657"/>
                <a:gd name="connsiteY50" fmla="*/ 240506 h 1309687"/>
                <a:gd name="connsiteX51" fmla="*/ 1419225 w 1821657"/>
                <a:gd name="connsiteY51" fmla="*/ 230981 h 1309687"/>
                <a:gd name="connsiteX52" fmla="*/ 1388269 w 1821657"/>
                <a:gd name="connsiteY52" fmla="*/ 223837 h 1309687"/>
                <a:gd name="connsiteX53" fmla="*/ 1307307 w 1821657"/>
                <a:gd name="connsiteY53" fmla="*/ 230981 h 1309687"/>
                <a:gd name="connsiteX54" fmla="*/ 1085850 w 1821657"/>
                <a:gd name="connsiteY54" fmla="*/ 257175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21657" h="1309687">
                  <a:moveTo>
                    <a:pt x="1085850" y="257175"/>
                  </a:moveTo>
                  <a:lnTo>
                    <a:pt x="714375" y="295275"/>
                  </a:lnTo>
                  <a:lnTo>
                    <a:pt x="640557" y="307181"/>
                  </a:lnTo>
                  <a:lnTo>
                    <a:pt x="488157" y="345281"/>
                  </a:lnTo>
                  <a:lnTo>
                    <a:pt x="366713" y="366712"/>
                  </a:lnTo>
                  <a:lnTo>
                    <a:pt x="252413" y="381000"/>
                  </a:lnTo>
                  <a:lnTo>
                    <a:pt x="21432" y="407193"/>
                  </a:lnTo>
                  <a:lnTo>
                    <a:pt x="0" y="226218"/>
                  </a:lnTo>
                  <a:lnTo>
                    <a:pt x="100013" y="233362"/>
                  </a:lnTo>
                  <a:lnTo>
                    <a:pt x="145257" y="240506"/>
                  </a:lnTo>
                  <a:lnTo>
                    <a:pt x="188119" y="245268"/>
                  </a:lnTo>
                  <a:lnTo>
                    <a:pt x="271463" y="238125"/>
                  </a:lnTo>
                  <a:lnTo>
                    <a:pt x="688182" y="178593"/>
                  </a:lnTo>
                  <a:lnTo>
                    <a:pt x="995363" y="121443"/>
                  </a:lnTo>
                  <a:lnTo>
                    <a:pt x="1362075" y="47625"/>
                  </a:lnTo>
                  <a:lnTo>
                    <a:pt x="1397794" y="30956"/>
                  </a:lnTo>
                  <a:lnTo>
                    <a:pt x="1428750" y="7143"/>
                  </a:lnTo>
                  <a:lnTo>
                    <a:pt x="1440657" y="0"/>
                  </a:lnTo>
                  <a:lnTo>
                    <a:pt x="1450182" y="0"/>
                  </a:lnTo>
                  <a:lnTo>
                    <a:pt x="1509713" y="28575"/>
                  </a:lnTo>
                  <a:lnTo>
                    <a:pt x="1562100" y="54768"/>
                  </a:lnTo>
                  <a:lnTo>
                    <a:pt x="1674019" y="119062"/>
                  </a:lnTo>
                  <a:lnTo>
                    <a:pt x="1728788" y="152400"/>
                  </a:lnTo>
                  <a:lnTo>
                    <a:pt x="1764507" y="178593"/>
                  </a:lnTo>
                  <a:lnTo>
                    <a:pt x="1788319" y="200025"/>
                  </a:lnTo>
                  <a:lnTo>
                    <a:pt x="1809750" y="223837"/>
                  </a:lnTo>
                  <a:lnTo>
                    <a:pt x="1816894" y="238125"/>
                  </a:lnTo>
                  <a:lnTo>
                    <a:pt x="1821657" y="259556"/>
                  </a:lnTo>
                  <a:lnTo>
                    <a:pt x="1816894" y="278606"/>
                  </a:lnTo>
                  <a:lnTo>
                    <a:pt x="1804988" y="302418"/>
                  </a:lnTo>
                  <a:lnTo>
                    <a:pt x="1774032" y="328612"/>
                  </a:lnTo>
                  <a:lnTo>
                    <a:pt x="1738313" y="350043"/>
                  </a:lnTo>
                  <a:lnTo>
                    <a:pt x="1726407" y="359568"/>
                  </a:lnTo>
                  <a:lnTo>
                    <a:pt x="1683544" y="526256"/>
                  </a:lnTo>
                  <a:lnTo>
                    <a:pt x="1647825" y="661987"/>
                  </a:lnTo>
                  <a:lnTo>
                    <a:pt x="1566863" y="1045368"/>
                  </a:lnTo>
                  <a:lnTo>
                    <a:pt x="1533525" y="1197768"/>
                  </a:lnTo>
                  <a:lnTo>
                    <a:pt x="1519238" y="1247775"/>
                  </a:lnTo>
                  <a:lnTo>
                    <a:pt x="1507332" y="1281112"/>
                  </a:lnTo>
                  <a:lnTo>
                    <a:pt x="1490663" y="1300162"/>
                  </a:lnTo>
                  <a:lnTo>
                    <a:pt x="1469232" y="1309687"/>
                  </a:lnTo>
                  <a:lnTo>
                    <a:pt x="1435894" y="1304925"/>
                  </a:lnTo>
                  <a:lnTo>
                    <a:pt x="1397794" y="1283493"/>
                  </a:lnTo>
                  <a:lnTo>
                    <a:pt x="1350169" y="1250156"/>
                  </a:lnTo>
                  <a:lnTo>
                    <a:pt x="1307307" y="1209675"/>
                  </a:lnTo>
                  <a:lnTo>
                    <a:pt x="1302544" y="1097756"/>
                  </a:lnTo>
                  <a:lnTo>
                    <a:pt x="1373982" y="700087"/>
                  </a:lnTo>
                  <a:lnTo>
                    <a:pt x="1393032" y="583406"/>
                  </a:lnTo>
                  <a:lnTo>
                    <a:pt x="1445419" y="273843"/>
                  </a:lnTo>
                  <a:lnTo>
                    <a:pt x="1440657" y="252412"/>
                  </a:lnTo>
                  <a:lnTo>
                    <a:pt x="1433513" y="240506"/>
                  </a:lnTo>
                  <a:lnTo>
                    <a:pt x="1419225" y="230981"/>
                  </a:lnTo>
                  <a:lnTo>
                    <a:pt x="1388269" y="223837"/>
                  </a:lnTo>
                  <a:lnTo>
                    <a:pt x="1307307" y="230981"/>
                  </a:lnTo>
                  <a:lnTo>
                    <a:pt x="1085850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F1921676-C2D6-4EF5-B057-D241DF8A955D}"/>
                </a:ext>
              </a:extLst>
            </p:cNvPr>
            <p:cNvSpPr/>
            <p:nvPr/>
          </p:nvSpPr>
          <p:spPr>
            <a:xfrm>
              <a:off x="4929190" y="1952626"/>
              <a:ext cx="3371850" cy="588963"/>
            </a:xfrm>
            <a:custGeom>
              <a:avLst/>
              <a:gdLst>
                <a:gd name="connsiteX0" fmla="*/ 2126120 w 3371499"/>
                <a:gd name="connsiteY0" fmla="*/ 288905 h 589031"/>
                <a:gd name="connsiteX1" fmla="*/ 1739043 w 3371499"/>
                <a:gd name="connsiteY1" fmla="*/ 319759 h 589031"/>
                <a:gd name="connsiteX2" fmla="*/ 1559529 w 3371499"/>
                <a:gd name="connsiteY2" fmla="*/ 336589 h 589031"/>
                <a:gd name="connsiteX3" fmla="*/ 950864 w 3371499"/>
                <a:gd name="connsiteY3" fmla="*/ 431956 h 589031"/>
                <a:gd name="connsiteX4" fmla="*/ 776959 w 3371499"/>
                <a:gd name="connsiteY4" fmla="*/ 471224 h 589031"/>
                <a:gd name="connsiteX5" fmla="*/ 608665 w 3371499"/>
                <a:gd name="connsiteY5" fmla="*/ 516103 h 589031"/>
                <a:gd name="connsiteX6" fmla="*/ 535737 w 3371499"/>
                <a:gd name="connsiteY6" fmla="*/ 538542 h 589031"/>
                <a:gd name="connsiteX7" fmla="*/ 499273 w 3371499"/>
                <a:gd name="connsiteY7" fmla="*/ 560982 h 589031"/>
                <a:gd name="connsiteX8" fmla="*/ 457200 w 3371499"/>
                <a:gd name="connsiteY8" fmla="*/ 577811 h 589031"/>
                <a:gd name="connsiteX9" fmla="*/ 420736 w 3371499"/>
                <a:gd name="connsiteY9" fmla="*/ 586226 h 589031"/>
                <a:gd name="connsiteX10" fmla="*/ 378662 w 3371499"/>
                <a:gd name="connsiteY10" fmla="*/ 589031 h 589031"/>
                <a:gd name="connsiteX11" fmla="*/ 342199 w 3371499"/>
                <a:gd name="connsiteY11" fmla="*/ 580616 h 589031"/>
                <a:gd name="connsiteX12" fmla="*/ 210368 w 3371499"/>
                <a:gd name="connsiteY12" fmla="*/ 507688 h 589031"/>
                <a:gd name="connsiteX13" fmla="*/ 120611 w 3371499"/>
                <a:gd name="connsiteY13" fmla="*/ 445980 h 589031"/>
                <a:gd name="connsiteX14" fmla="*/ 50488 w 3371499"/>
                <a:gd name="connsiteY14" fmla="*/ 387077 h 589031"/>
                <a:gd name="connsiteX15" fmla="*/ 19634 w 3371499"/>
                <a:gd name="connsiteY15" fmla="*/ 353418 h 589031"/>
                <a:gd name="connsiteX16" fmla="*/ 2805 w 3371499"/>
                <a:gd name="connsiteY16" fmla="*/ 328174 h 589031"/>
                <a:gd name="connsiteX17" fmla="*/ 0 w 3371499"/>
                <a:gd name="connsiteY17" fmla="*/ 316955 h 589031"/>
                <a:gd name="connsiteX18" fmla="*/ 0 w 3371499"/>
                <a:gd name="connsiteY18" fmla="*/ 302930 h 589031"/>
                <a:gd name="connsiteX19" fmla="*/ 14024 w 3371499"/>
                <a:gd name="connsiteY19" fmla="*/ 294515 h 589031"/>
                <a:gd name="connsiteX20" fmla="*/ 33659 w 3371499"/>
                <a:gd name="connsiteY20" fmla="*/ 291710 h 589031"/>
                <a:gd name="connsiteX21" fmla="*/ 64513 w 3371499"/>
                <a:gd name="connsiteY21" fmla="*/ 300125 h 589031"/>
                <a:gd name="connsiteX22" fmla="*/ 140245 w 3371499"/>
                <a:gd name="connsiteY22" fmla="*/ 322564 h 589031"/>
                <a:gd name="connsiteX23" fmla="*/ 235612 w 3371499"/>
                <a:gd name="connsiteY23" fmla="*/ 345004 h 589031"/>
                <a:gd name="connsiteX24" fmla="*/ 319759 w 3371499"/>
                <a:gd name="connsiteY24" fmla="*/ 356223 h 589031"/>
                <a:gd name="connsiteX25" fmla="*/ 361833 w 3371499"/>
                <a:gd name="connsiteY25" fmla="*/ 359028 h 589031"/>
                <a:gd name="connsiteX26" fmla="*/ 445980 w 3371499"/>
                <a:gd name="connsiteY26" fmla="*/ 356223 h 589031"/>
                <a:gd name="connsiteX27" fmla="*/ 617080 w 3371499"/>
                <a:gd name="connsiteY27" fmla="*/ 333784 h 589031"/>
                <a:gd name="connsiteX28" fmla="*/ 824643 w 3371499"/>
                <a:gd name="connsiteY28" fmla="*/ 288905 h 589031"/>
                <a:gd name="connsiteX29" fmla="*/ 995742 w 3371499"/>
                <a:gd name="connsiteY29" fmla="*/ 272076 h 589031"/>
                <a:gd name="connsiteX30" fmla="*/ 1357575 w 3371499"/>
                <a:gd name="connsiteY30" fmla="*/ 218783 h 589031"/>
                <a:gd name="connsiteX31" fmla="*/ 1607212 w 3371499"/>
                <a:gd name="connsiteY31" fmla="*/ 176709 h 589031"/>
                <a:gd name="connsiteX32" fmla="*/ 1809165 w 3371499"/>
                <a:gd name="connsiteY32" fmla="*/ 162685 h 589031"/>
                <a:gd name="connsiteX33" fmla="*/ 2384172 w 3371499"/>
                <a:gd name="connsiteY33" fmla="*/ 112196 h 589031"/>
                <a:gd name="connsiteX34" fmla="*/ 2647833 w 3371499"/>
                <a:gd name="connsiteY34" fmla="*/ 67318 h 589031"/>
                <a:gd name="connsiteX35" fmla="*/ 2804908 w 3371499"/>
                <a:gd name="connsiteY35" fmla="*/ 61708 h 589031"/>
                <a:gd name="connsiteX36" fmla="*/ 2945153 w 3371499"/>
                <a:gd name="connsiteY36" fmla="*/ 47683 h 589031"/>
                <a:gd name="connsiteX37" fmla="*/ 2995641 w 3371499"/>
                <a:gd name="connsiteY37" fmla="*/ 22439 h 589031"/>
                <a:gd name="connsiteX38" fmla="*/ 3046130 w 3371499"/>
                <a:gd name="connsiteY38" fmla="*/ 2805 h 589031"/>
                <a:gd name="connsiteX39" fmla="*/ 3085399 w 3371499"/>
                <a:gd name="connsiteY39" fmla="*/ 0 h 589031"/>
                <a:gd name="connsiteX40" fmla="*/ 3130277 w 3371499"/>
                <a:gd name="connsiteY40" fmla="*/ 16829 h 589031"/>
                <a:gd name="connsiteX41" fmla="*/ 3211619 w 3371499"/>
                <a:gd name="connsiteY41" fmla="*/ 47683 h 589031"/>
                <a:gd name="connsiteX42" fmla="*/ 3278937 w 3371499"/>
                <a:gd name="connsiteY42" fmla="*/ 78537 h 589031"/>
                <a:gd name="connsiteX43" fmla="*/ 3312596 w 3371499"/>
                <a:gd name="connsiteY43" fmla="*/ 98172 h 589031"/>
                <a:gd name="connsiteX44" fmla="*/ 3343450 w 3371499"/>
                <a:gd name="connsiteY44" fmla="*/ 120611 h 589031"/>
                <a:gd name="connsiteX45" fmla="*/ 3363084 w 3371499"/>
                <a:gd name="connsiteY45" fmla="*/ 145855 h 589031"/>
                <a:gd name="connsiteX46" fmla="*/ 3371499 w 3371499"/>
                <a:gd name="connsiteY46" fmla="*/ 165490 h 589031"/>
                <a:gd name="connsiteX47" fmla="*/ 3371499 w 3371499"/>
                <a:gd name="connsiteY47" fmla="*/ 179514 h 589031"/>
                <a:gd name="connsiteX48" fmla="*/ 3365889 w 3371499"/>
                <a:gd name="connsiteY48" fmla="*/ 204758 h 589031"/>
                <a:gd name="connsiteX49" fmla="*/ 3346255 w 3371499"/>
                <a:gd name="connsiteY49" fmla="*/ 224393 h 589031"/>
                <a:gd name="connsiteX50" fmla="*/ 3315401 w 3371499"/>
                <a:gd name="connsiteY50" fmla="*/ 238417 h 589031"/>
                <a:gd name="connsiteX51" fmla="*/ 3278937 w 3371499"/>
                <a:gd name="connsiteY51" fmla="*/ 246832 h 589031"/>
                <a:gd name="connsiteX52" fmla="*/ 3071374 w 3371499"/>
                <a:gd name="connsiteY52" fmla="*/ 246832 h 589031"/>
                <a:gd name="connsiteX53" fmla="*/ 2583320 w 3371499"/>
                <a:gd name="connsiteY53" fmla="*/ 246832 h 589031"/>
                <a:gd name="connsiteX54" fmla="*/ 2361732 w 3371499"/>
                <a:gd name="connsiteY54" fmla="*/ 272076 h 589031"/>
                <a:gd name="connsiteX55" fmla="*/ 2126120 w 3371499"/>
                <a:gd name="connsiteY55" fmla="*/ 288905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371499" h="589031">
                  <a:moveTo>
                    <a:pt x="2126120" y="288905"/>
                  </a:moveTo>
                  <a:lnTo>
                    <a:pt x="1739043" y="319759"/>
                  </a:lnTo>
                  <a:lnTo>
                    <a:pt x="1559529" y="336589"/>
                  </a:lnTo>
                  <a:lnTo>
                    <a:pt x="950864" y="431956"/>
                  </a:lnTo>
                  <a:lnTo>
                    <a:pt x="776959" y="471224"/>
                  </a:lnTo>
                  <a:lnTo>
                    <a:pt x="608665" y="516103"/>
                  </a:lnTo>
                  <a:lnTo>
                    <a:pt x="535737" y="538542"/>
                  </a:lnTo>
                  <a:lnTo>
                    <a:pt x="499273" y="560982"/>
                  </a:lnTo>
                  <a:lnTo>
                    <a:pt x="457200" y="577811"/>
                  </a:lnTo>
                  <a:lnTo>
                    <a:pt x="420736" y="586226"/>
                  </a:lnTo>
                  <a:lnTo>
                    <a:pt x="378662" y="589031"/>
                  </a:lnTo>
                  <a:lnTo>
                    <a:pt x="342199" y="580616"/>
                  </a:lnTo>
                  <a:lnTo>
                    <a:pt x="210368" y="507688"/>
                  </a:lnTo>
                  <a:lnTo>
                    <a:pt x="120611" y="445980"/>
                  </a:lnTo>
                  <a:lnTo>
                    <a:pt x="50488" y="387077"/>
                  </a:lnTo>
                  <a:lnTo>
                    <a:pt x="19634" y="353418"/>
                  </a:lnTo>
                  <a:lnTo>
                    <a:pt x="2805" y="328174"/>
                  </a:lnTo>
                  <a:lnTo>
                    <a:pt x="0" y="316955"/>
                  </a:lnTo>
                  <a:lnTo>
                    <a:pt x="0" y="302930"/>
                  </a:lnTo>
                  <a:lnTo>
                    <a:pt x="14024" y="294515"/>
                  </a:lnTo>
                  <a:lnTo>
                    <a:pt x="33659" y="291710"/>
                  </a:lnTo>
                  <a:lnTo>
                    <a:pt x="64513" y="300125"/>
                  </a:lnTo>
                  <a:lnTo>
                    <a:pt x="140245" y="322564"/>
                  </a:lnTo>
                  <a:lnTo>
                    <a:pt x="235612" y="345004"/>
                  </a:lnTo>
                  <a:lnTo>
                    <a:pt x="319759" y="356223"/>
                  </a:lnTo>
                  <a:lnTo>
                    <a:pt x="361833" y="359028"/>
                  </a:lnTo>
                  <a:lnTo>
                    <a:pt x="445980" y="356223"/>
                  </a:lnTo>
                  <a:lnTo>
                    <a:pt x="617080" y="333784"/>
                  </a:lnTo>
                  <a:lnTo>
                    <a:pt x="824643" y="288905"/>
                  </a:lnTo>
                  <a:lnTo>
                    <a:pt x="995742" y="272076"/>
                  </a:lnTo>
                  <a:lnTo>
                    <a:pt x="1357575" y="218783"/>
                  </a:lnTo>
                  <a:lnTo>
                    <a:pt x="1607212" y="176709"/>
                  </a:lnTo>
                  <a:lnTo>
                    <a:pt x="1809165" y="162685"/>
                  </a:lnTo>
                  <a:lnTo>
                    <a:pt x="2384172" y="112196"/>
                  </a:lnTo>
                  <a:lnTo>
                    <a:pt x="2647833" y="67318"/>
                  </a:lnTo>
                  <a:lnTo>
                    <a:pt x="2804908" y="61708"/>
                  </a:lnTo>
                  <a:lnTo>
                    <a:pt x="2945153" y="47683"/>
                  </a:lnTo>
                  <a:lnTo>
                    <a:pt x="2995641" y="22439"/>
                  </a:lnTo>
                  <a:lnTo>
                    <a:pt x="3046130" y="2805"/>
                  </a:lnTo>
                  <a:lnTo>
                    <a:pt x="3085399" y="0"/>
                  </a:lnTo>
                  <a:lnTo>
                    <a:pt x="3130277" y="16829"/>
                  </a:lnTo>
                  <a:lnTo>
                    <a:pt x="3211619" y="47683"/>
                  </a:lnTo>
                  <a:lnTo>
                    <a:pt x="3278937" y="78537"/>
                  </a:lnTo>
                  <a:lnTo>
                    <a:pt x="3312596" y="98172"/>
                  </a:lnTo>
                  <a:lnTo>
                    <a:pt x="3343450" y="120611"/>
                  </a:lnTo>
                  <a:lnTo>
                    <a:pt x="3363084" y="145855"/>
                  </a:lnTo>
                  <a:lnTo>
                    <a:pt x="3371499" y="165490"/>
                  </a:lnTo>
                  <a:lnTo>
                    <a:pt x="3371499" y="179514"/>
                  </a:lnTo>
                  <a:lnTo>
                    <a:pt x="3365889" y="204758"/>
                  </a:lnTo>
                  <a:lnTo>
                    <a:pt x="3346255" y="224393"/>
                  </a:lnTo>
                  <a:lnTo>
                    <a:pt x="3315401" y="238417"/>
                  </a:lnTo>
                  <a:lnTo>
                    <a:pt x="3278937" y="246832"/>
                  </a:lnTo>
                  <a:lnTo>
                    <a:pt x="3071374" y="246832"/>
                  </a:lnTo>
                  <a:lnTo>
                    <a:pt x="2583320" y="246832"/>
                  </a:lnTo>
                  <a:lnTo>
                    <a:pt x="2361732" y="272076"/>
                  </a:lnTo>
                  <a:lnTo>
                    <a:pt x="2126120" y="28890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AD6AFAF2-68A8-4D3C-B379-4E907FDF30A0}"/>
                </a:ext>
              </a:extLst>
            </p:cNvPr>
            <p:cNvSpPr/>
            <p:nvPr/>
          </p:nvSpPr>
          <p:spPr>
            <a:xfrm rot="16200000">
              <a:off x="5731670" y="3129757"/>
              <a:ext cx="2039938" cy="1870075"/>
            </a:xfrm>
            <a:custGeom>
              <a:avLst/>
              <a:gdLst>
                <a:gd name="connsiteX0" fmla="*/ 983946 w 2040014"/>
                <a:gd name="connsiteY0" fmla="*/ 1764406 h 1870012"/>
                <a:gd name="connsiteX1" fmla="*/ 316820 w 2040014"/>
                <a:gd name="connsiteY1" fmla="*/ 1766981 h 1870012"/>
                <a:gd name="connsiteX2" fmla="*/ 203486 w 2040014"/>
                <a:gd name="connsiteY2" fmla="*/ 1769557 h 1870012"/>
                <a:gd name="connsiteX3" fmla="*/ 159698 w 2040014"/>
                <a:gd name="connsiteY3" fmla="*/ 1764406 h 1870012"/>
                <a:gd name="connsiteX4" fmla="*/ 126213 w 2040014"/>
                <a:gd name="connsiteY4" fmla="*/ 1759254 h 1870012"/>
                <a:gd name="connsiteX5" fmla="*/ 85001 w 2040014"/>
                <a:gd name="connsiteY5" fmla="*/ 1748951 h 1870012"/>
                <a:gd name="connsiteX6" fmla="*/ 54091 w 2040014"/>
                <a:gd name="connsiteY6" fmla="*/ 1733496 h 1870012"/>
                <a:gd name="connsiteX7" fmla="*/ 36061 w 2040014"/>
                <a:gd name="connsiteY7" fmla="*/ 1723193 h 1870012"/>
                <a:gd name="connsiteX8" fmla="*/ 20606 w 2040014"/>
                <a:gd name="connsiteY8" fmla="*/ 1707739 h 1870012"/>
                <a:gd name="connsiteX9" fmla="*/ 7727 w 2040014"/>
                <a:gd name="connsiteY9" fmla="*/ 1681981 h 1870012"/>
                <a:gd name="connsiteX10" fmla="*/ 0 w 2040014"/>
                <a:gd name="connsiteY10" fmla="*/ 1656223 h 1870012"/>
                <a:gd name="connsiteX11" fmla="*/ 0 w 2040014"/>
                <a:gd name="connsiteY11" fmla="*/ 1635617 h 1870012"/>
                <a:gd name="connsiteX12" fmla="*/ 12879 w 2040014"/>
                <a:gd name="connsiteY12" fmla="*/ 1609859 h 1870012"/>
                <a:gd name="connsiteX13" fmla="*/ 41212 w 2040014"/>
                <a:gd name="connsiteY13" fmla="*/ 1573798 h 1870012"/>
                <a:gd name="connsiteX14" fmla="*/ 90152 w 2040014"/>
                <a:gd name="connsiteY14" fmla="*/ 1522283 h 1870012"/>
                <a:gd name="connsiteX15" fmla="*/ 157122 w 2040014"/>
                <a:gd name="connsiteY15" fmla="*/ 1460464 h 1870012"/>
                <a:gd name="connsiteX16" fmla="*/ 280759 w 2040014"/>
                <a:gd name="connsiteY16" fmla="*/ 1519707 h 1870012"/>
                <a:gd name="connsiteX17" fmla="*/ 1313645 w 2040014"/>
                <a:gd name="connsiteY17" fmla="*/ 1519707 h 1870012"/>
                <a:gd name="connsiteX18" fmla="*/ 1700011 w 2040014"/>
                <a:gd name="connsiteY18" fmla="*/ 1522283 h 1870012"/>
                <a:gd name="connsiteX19" fmla="*/ 1787588 w 2040014"/>
                <a:gd name="connsiteY19" fmla="*/ 1517131 h 1870012"/>
                <a:gd name="connsiteX20" fmla="*/ 1818497 w 2040014"/>
                <a:gd name="connsiteY20" fmla="*/ 1506828 h 1870012"/>
                <a:gd name="connsiteX21" fmla="*/ 1844255 w 2040014"/>
                <a:gd name="connsiteY21" fmla="*/ 1483646 h 1870012"/>
                <a:gd name="connsiteX22" fmla="*/ 1854558 w 2040014"/>
                <a:gd name="connsiteY22" fmla="*/ 1463040 h 1870012"/>
                <a:gd name="connsiteX23" fmla="*/ 1854558 w 2040014"/>
                <a:gd name="connsiteY23" fmla="*/ 1426979 h 1870012"/>
                <a:gd name="connsiteX24" fmla="*/ 1797891 w 2040014"/>
                <a:gd name="connsiteY24" fmla="*/ 1058643 h 1870012"/>
                <a:gd name="connsiteX25" fmla="*/ 1730921 w 2040014"/>
                <a:gd name="connsiteY25" fmla="*/ 625913 h 1870012"/>
                <a:gd name="connsiteX26" fmla="*/ 1651072 w 2040014"/>
                <a:gd name="connsiteY26" fmla="*/ 69546 h 1870012"/>
                <a:gd name="connsiteX27" fmla="*/ 1805618 w 2040014"/>
                <a:gd name="connsiteY27" fmla="*/ 0 h 1870012"/>
                <a:gd name="connsiteX28" fmla="*/ 1821073 w 2040014"/>
                <a:gd name="connsiteY28" fmla="*/ 182880 h 1870012"/>
                <a:gd name="connsiteX29" fmla="*/ 1862285 w 2040014"/>
                <a:gd name="connsiteY29" fmla="*/ 517731 h 1870012"/>
                <a:gd name="connsiteX30" fmla="*/ 1911225 w 2040014"/>
                <a:gd name="connsiteY30" fmla="*/ 862884 h 1870012"/>
                <a:gd name="connsiteX31" fmla="*/ 1967892 w 2040014"/>
                <a:gd name="connsiteY31" fmla="*/ 1187432 h 1870012"/>
                <a:gd name="connsiteX32" fmla="*/ 1993650 w 2040014"/>
                <a:gd name="connsiteY32" fmla="*/ 1357433 h 1870012"/>
                <a:gd name="connsiteX33" fmla="*/ 2003953 w 2040014"/>
                <a:gd name="connsiteY33" fmla="*/ 1388342 h 1870012"/>
                <a:gd name="connsiteX34" fmla="*/ 2021983 w 2040014"/>
                <a:gd name="connsiteY34" fmla="*/ 1434706 h 1870012"/>
                <a:gd name="connsiteX35" fmla="*/ 2034862 w 2040014"/>
                <a:gd name="connsiteY35" fmla="*/ 1486222 h 1870012"/>
                <a:gd name="connsiteX36" fmla="*/ 2040014 w 2040014"/>
                <a:gd name="connsiteY36" fmla="*/ 1522283 h 1870012"/>
                <a:gd name="connsiteX37" fmla="*/ 2037438 w 2040014"/>
                <a:gd name="connsiteY37" fmla="*/ 1555768 h 1870012"/>
                <a:gd name="connsiteX38" fmla="*/ 2011680 w 2040014"/>
                <a:gd name="connsiteY38" fmla="*/ 1625314 h 1870012"/>
                <a:gd name="connsiteX39" fmla="*/ 1947286 w 2040014"/>
                <a:gd name="connsiteY39" fmla="*/ 1730920 h 1870012"/>
                <a:gd name="connsiteX40" fmla="*/ 1911225 w 2040014"/>
                <a:gd name="connsiteY40" fmla="*/ 1777284 h 1870012"/>
                <a:gd name="connsiteX41" fmla="*/ 1836527 w 2040014"/>
                <a:gd name="connsiteY41" fmla="*/ 1859709 h 1870012"/>
                <a:gd name="connsiteX42" fmla="*/ 1821073 w 2040014"/>
                <a:gd name="connsiteY42" fmla="*/ 1870012 h 1870012"/>
                <a:gd name="connsiteX43" fmla="*/ 1792739 w 2040014"/>
                <a:gd name="connsiteY43" fmla="*/ 1867437 h 1870012"/>
                <a:gd name="connsiteX44" fmla="*/ 1759254 w 2040014"/>
                <a:gd name="connsiteY44" fmla="*/ 1849406 h 1870012"/>
                <a:gd name="connsiteX45" fmla="*/ 1684557 w 2040014"/>
                <a:gd name="connsiteY45" fmla="*/ 1772133 h 1870012"/>
                <a:gd name="connsiteX46" fmla="*/ 1653647 w 2040014"/>
                <a:gd name="connsiteY46" fmla="*/ 1766981 h 1870012"/>
                <a:gd name="connsiteX47" fmla="*/ 983946 w 2040014"/>
                <a:gd name="connsiteY47" fmla="*/ 1764406 h 18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40014" h="1870012">
                  <a:moveTo>
                    <a:pt x="983946" y="1764406"/>
                  </a:moveTo>
                  <a:lnTo>
                    <a:pt x="316820" y="1766981"/>
                  </a:lnTo>
                  <a:lnTo>
                    <a:pt x="203486" y="1769557"/>
                  </a:lnTo>
                  <a:lnTo>
                    <a:pt x="159698" y="1764406"/>
                  </a:lnTo>
                  <a:lnTo>
                    <a:pt x="126213" y="1759254"/>
                  </a:lnTo>
                  <a:lnTo>
                    <a:pt x="85001" y="1748951"/>
                  </a:lnTo>
                  <a:lnTo>
                    <a:pt x="54091" y="1733496"/>
                  </a:lnTo>
                  <a:lnTo>
                    <a:pt x="36061" y="1723193"/>
                  </a:lnTo>
                  <a:lnTo>
                    <a:pt x="20606" y="1707739"/>
                  </a:lnTo>
                  <a:lnTo>
                    <a:pt x="7727" y="1681981"/>
                  </a:lnTo>
                  <a:lnTo>
                    <a:pt x="0" y="1656223"/>
                  </a:lnTo>
                  <a:lnTo>
                    <a:pt x="0" y="1635617"/>
                  </a:lnTo>
                  <a:lnTo>
                    <a:pt x="12879" y="1609859"/>
                  </a:lnTo>
                  <a:lnTo>
                    <a:pt x="41212" y="1573798"/>
                  </a:lnTo>
                  <a:lnTo>
                    <a:pt x="90152" y="1522283"/>
                  </a:lnTo>
                  <a:lnTo>
                    <a:pt x="157122" y="1460464"/>
                  </a:lnTo>
                  <a:lnTo>
                    <a:pt x="280759" y="1519707"/>
                  </a:lnTo>
                  <a:lnTo>
                    <a:pt x="1313645" y="1519707"/>
                  </a:lnTo>
                  <a:lnTo>
                    <a:pt x="1700011" y="1522283"/>
                  </a:lnTo>
                  <a:lnTo>
                    <a:pt x="1787588" y="1517131"/>
                  </a:lnTo>
                  <a:lnTo>
                    <a:pt x="1818497" y="1506828"/>
                  </a:lnTo>
                  <a:lnTo>
                    <a:pt x="1844255" y="1483646"/>
                  </a:lnTo>
                  <a:lnTo>
                    <a:pt x="1854558" y="1463040"/>
                  </a:lnTo>
                  <a:lnTo>
                    <a:pt x="1854558" y="1426979"/>
                  </a:lnTo>
                  <a:lnTo>
                    <a:pt x="1797891" y="1058643"/>
                  </a:lnTo>
                  <a:lnTo>
                    <a:pt x="1730921" y="625913"/>
                  </a:lnTo>
                  <a:lnTo>
                    <a:pt x="1651072" y="69546"/>
                  </a:lnTo>
                  <a:lnTo>
                    <a:pt x="1805618" y="0"/>
                  </a:lnTo>
                  <a:lnTo>
                    <a:pt x="1821073" y="182880"/>
                  </a:lnTo>
                  <a:lnTo>
                    <a:pt x="1862285" y="517731"/>
                  </a:lnTo>
                  <a:lnTo>
                    <a:pt x="1911225" y="862884"/>
                  </a:lnTo>
                  <a:lnTo>
                    <a:pt x="1967892" y="1187432"/>
                  </a:lnTo>
                  <a:lnTo>
                    <a:pt x="1993650" y="1357433"/>
                  </a:lnTo>
                  <a:lnTo>
                    <a:pt x="2003953" y="1388342"/>
                  </a:lnTo>
                  <a:lnTo>
                    <a:pt x="2021983" y="1434706"/>
                  </a:lnTo>
                  <a:lnTo>
                    <a:pt x="2034862" y="1486222"/>
                  </a:lnTo>
                  <a:lnTo>
                    <a:pt x="2040014" y="1522283"/>
                  </a:lnTo>
                  <a:lnTo>
                    <a:pt x="2037438" y="1555768"/>
                  </a:lnTo>
                  <a:lnTo>
                    <a:pt x="2011680" y="1625314"/>
                  </a:lnTo>
                  <a:lnTo>
                    <a:pt x="1947286" y="1730920"/>
                  </a:lnTo>
                  <a:lnTo>
                    <a:pt x="1911225" y="1777284"/>
                  </a:lnTo>
                  <a:lnTo>
                    <a:pt x="1836527" y="1859709"/>
                  </a:lnTo>
                  <a:lnTo>
                    <a:pt x="1821073" y="1870012"/>
                  </a:lnTo>
                  <a:lnTo>
                    <a:pt x="1792739" y="1867437"/>
                  </a:lnTo>
                  <a:lnTo>
                    <a:pt x="1759254" y="1849406"/>
                  </a:lnTo>
                  <a:lnTo>
                    <a:pt x="1684557" y="1772133"/>
                  </a:lnTo>
                  <a:lnTo>
                    <a:pt x="1653647" y="1766981"/>
                  </a:lnTo>
                  <a:lnTo>
                    <a:pt x="983946" y="176440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4">
              <a:extLst>
                <a:ext uri="{FF2B5EF4-FFF2-40B4-BE49-F238E27FC236}">
                  <a16:creationId xmlns:a16="http://schemas.microsoft.com/office/drawing/2014/main" id="{C4F33124-686C-4254-B1F8-DFD109F5A6CA}"/>
                </a:ext>
              </a:extLst>
            </p:cNvPr>
            <p:cNvSpPr/>
            <p:nvPr/>
          </p:nvSpPr>
          <p:spPr>
            <a:xfrm>
              <a:off x="5837241" y="3619500"/>
              <a:ext cx="1544637" cy="331788"/>
            </a:xfrm>
            <a:custGeom>
              <a:avLst/>
              <a:gdLst>
                <a:gd name="connsiteX0" fmla="*/ 735806 w 1545431"/>
                <a:gd name="connsiteY0" fmla="*/ 250031 h 330994"/>
                <a:gd name="connsiteX1" fmla="*/ 21431 w 1545431"/>
                <a:gd name="connsiteY1" fmla="*/ 330994 h 330994"/>
                <a:gd name="connsiteX2" fmla="*/ 0 w 1545431"/>
                <a:gd name="connsiteY2" fmla="*/ 164306 h 330994"/>
                <a:gd name="connsiteX3" fmla="*/ 257175 w 1545431"/>
                <a:gd name="connsiteY3" fmla="*/ 164306 h 330994"/>
                <a:gd name="connsiteX4" fmla="*/ 435769 w 1545431"/>
                <a:gd name="connsiteY4" fmla="*/ 138113 h 330994"/>
                <a:gd name="connsiteX5" fmla="*/ 785812 w 1545431"/>
                <a:gd name="connsiteY5" fmla="*/ 85725 h 330994"/>
                <a:gd name="connsiteX6" fmla="*/ 1140619 w 1545431"/>
                <a:gd name="connsiteY6" fmla="*/ 33338 h 330994"/>
                <a:gd name="connsiteX7" fmla="*/ 1209675 w 1545431"/>
                <a:gd name="connsiteY7" fmla="*/ 16669 h 330994"/>
                <a:gd name="connsiteX8" fmla="*/ 1300162 w 1545431"/>
                <a:gd name="connsiteY8" fmla="*/ 2381 h 330994"/>
                <a:gd name="connsiteX9" fmla="*/ 1381125 w 1545431"/>
                <a:gd name="connsiteY9" fmla="*/ 0 h 330994"/>
                <a:gd name="connsiteX10" fmla="*/ 1454944 w 1545431"/>
                <a:gd name="connsiteY10" fmla="*/ 4763 h 330994"/>
                <a:gd name="connsiteX11" fmla="*/ 1545431 w 1545431"/>
                <a:gd name="connsiteY11" fmla="*/ 11906 h 330994"/>
                <a:gd name="connsiteX12" fmla="*/ 1545431 w 1545431"/>
                <a:gd name="connsiteY12" fmla="*/ 192881 h 330994"/>
                <a:gd name="connsiteX13" fmla="*/ 1304925 w 1545431"/>
                <a:gd name="connsiteY13" fmla="*/ 190500 h 330994"/>
                <a:gd name="connsiteX14" fmla="*/ 735806 w 1545431"/>
                <a:gd name="connsiteY14" fmla="*/ 250031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5431" h="330994">
                  <a:moveTo>
                    <a:pt x="735806" y="250031"/>
                  </a:moveTo>
                  <a:lnTo>
                    <a:pt x="21431" y="330994"/>
                  </a:lnTo>
                  <a:lnTo>
                    <a:pt x="0" y="164306"/>
                  </a:lnTo>
                  <a:lnTo>
                    <a:pt x="257175" y="164306"/>
                  </a:lnTo>
                  <a:lnTo>
                    <a:pt x="435769" y="138113"/>
                  </a:lnTo>
                  <a:lnTo>
                    <a:pt x="785812" y="85725"/>
                  </a:lnTo>
                  <a:lnTo>
                    <a:pt x="1140619" y="33338"/>
                  </a:lnTo>
                  <a:lnTo>
                    <a:pt x="1209675" y="16669"/>
                  </a:lnTo>
                  <a:lnTo>
                    <a:pt x="1300162" y="2381"/>
                  </a:lnTo>
                  <a:lnTo>
                    <a:pt x="1381125" y="0"/>
                  </a:lnTo>
                  <a:lnTo>
                    <a:pt x="1454944" y="4763"/>
                  </a:lnTo>
                  <a:lnTo>
                    <a:pt x="1545431" y="11906"/>
                  </a:lnTo>
                  <a:lnTo>
                    <a:pt x="1545431" y="192881"/>
                  </a:lnTo>
                  <a:lnTo>
                    <a:pt x="1304925" y="190500"/>
                  </a:lnTo>
                  <a:lnTo>
                    <a:pt x="735806" y="2500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5">
              <a:extLst>
                <a:ext uri="{FF2B5EF4-FFF2-40B4-BE49-F238E27FC236}">
                  <a16:creationId xmlns:a16="http://schemas.microsoft.com/office/drawing/2014/main" id="{480C0FE6-FD97-4F6E-BE97-F46BFAE0BBF5}"/>
                </a:ext>
              </a:extLst>
            </p:cNvPr>
            <p:cNvSpPr/>
            <p:nvPr/>
          </p:nvSpPr>
          <p:spPr>
            <a:xfrm>
              <a:off x="5846763" y="4176714"/>
              <a:ext cx="1535112" cy="314325"/>
            </a:xfrm>
            <a:custGeom>
              <a:avLst/>
              <a:gdLst>
                <a:gd name="connsiteX0" fmla="*/ 997744 w 1535906"/>
                <a:gd name="connsiteY0" fmla="*/ 207168 h 314325"/>
                <a:gd name="connsiteX1" fmla="*/ 397669 w 1535906"/>
                <a:gd name="connsiteY1" fmla="*/ 276225 h 314325"/>
                <a:gd name="connsiteX2" fmla="*/ 352425 w 1535906"/>
                <a:gd name="connsiteY2" fmla="*/ 295275 h 314325"/>
                <a:gd name="connsiteX3" fmla="*/ 321469 w 1535906"/>
                <a:gd name="connsiteY3" fmla="*/ 304800 h 314325"/>
                <a:gd name="connsiteX4" fmla="*/ 288131 w 1535906"/>
                <a:gd name="connsiteY4" fmla="*/ 309562 h 314325"/>
                <a:gd name="connsiteX5" fmla="*/ 247650 w 1535906"/>
                <a:gd name="connsiteY5" fmla="*/ 314325 h 314325"/>
                <a:gd name="connsiteX6" fmla="*/ 211931 w 1535906"/>
                <a:gd name="connsiteY6" fmla="*/ 314325 h 314325"/>
                <a:gd name="connsiteX7" fmla="*/ 159544 w 1535906"/>
                <a:gd name="connsiteY7" fmla="*/ 309562 h 314325"/>
                <a:gd name="connsiteX8" fmla="*/ 109537 w 1535906"/>
                <a:gd name="connsiteY8" fmla="*/ 297656 h 314325"/>
                <a:gd name="connsiteX9" fmla="*/ 14287 w 1535906"/>
                <a:gd name="connsiteY9" fmla="*/ 266700 h 314325"/>
                <a:gd name="connsiteX10" fmla="*/ 0 w 1535906"/>
                <a:gd name="connsiteY10" fmla="*/ 147637 h 314325"/>
                <a:gd name="connsiteX11" fmla="*/ 302419 w 1535906"/>
                <a:gd name="connsiteY11" fmla="*/ 142875 h 314325"/>
                <a:gd name="connsiteX12" fmla="*/ 800100 w 1535906"/>
                <a:gd name="connsiteY12" fmla="*/ 78581 h 314325"/>
                <a:gd name="connsiteX13" fmla="*/ 1147762 w 1535906"/>
                <a:gd name="connsiteY13" fmla="*/ 30956 h 314325"/>
                <a:gd name="connsiteX14" fmla="*/ 1190625 w 1535906"/>
                <a:gd name="connsiteY14" fmla="*/ 21431 h 314325"/>
                <a:gd name="connsiteX15" fmla="*/ 1266825 w 1535906"/>
                <a:gd name="connsiteY15" fmla="*/ 7143 h 314325"/>
                <a:gd name="connsiteX16" fmla="*/ 1331119 w 1535906"/>
                <a:gd name="connsiteY16" fmla="*/ 0 h 314325"/>
                <a:gd name="connsiteX17" fmla="*/ 1535906 w 1535906"/>
                <a:gd name="connsiteY17" fmla="*/ 11906 h 314325"/>
                <a:gd name="connsiteX18" fmla="*/ 1535906 w 1535906"/>
                <a:gd name="connsiteY18" fmla="*/ 195262 h 314325"/>
                <a:gd name="connsiteX19" fmla="*/ 1345406 w 1535906"/>
                <a:gd name="connsiteY19" fmla="*/ 169068 h 314325"/>
                <a:gd name="connsiteX20" fmla="*/ 997744 w 1535906"/>
                <a:gd name="connsiteY20" fmla="*/ 2071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5906" h="314325">
                  <a:moveTo>
                    <a:pt x="997744" y="207168"/>
                  </a:moveTo>
                  <a:lnTo>
                    <a:pt x="397669" y="276225"/>
                  </a:lnTo>
                  <a:lnTo>
                    <a:pt x="352425" y="295275"/>
                  </a:lnTo>
                  <a:lnTo>
                    <a:pt x="321469" y="304800"/>
                  </a:lnTo>
                  <a:lnTo>
                    <a:pt x="288131" y="309562"/>
                  </a:lnTo>
                  <a:lnTo>
                    <a:pt x="247650" y="314325"/>
                  </a:lnTo>
                  <a:lnTo>
                    <a:pt x="211931" y="314325"/>
                  </a:lnTo>
                  <a:lnTo>
                    <a:pt x="159544" y="309562"/>
                  </a:lnTo>
                  <a:lnTo>
                    <a:pt x="109537" y="297656"/>
                  </a:lnTo>
                  <a:lnTo>
                    <a:pt x="14287" y="266700"/>
                  </a:lnTo>
                  <a:lnTo>
                    <a:pt x="0" y="147637"/>
                  </a:lnTo>
                  <a:lnTo>
                    <a:pt x="302419" y="142875"/>
                  </a:lnTo>
                  <a:lnTo>
                    <a:pt x="800100" y="78581"/>
                  </a:lnTo>
                  <a:lnTo>
                    <a:pt x="1147762" y="30956"/>
                  </a:lnTo>
                  <a:lnTo>
                    <a:pt x="1190625" y="21431"/>
                  </a:lnTo>
                  <a:lnTo>
                    <a:pt x="1266825" y="7143"/>
                  </a:lnTo>
                  <a:lnTo>
                    <a:pt x="1331119" y="0"/>
                  </a:lnTo>
                  <a:lnTo>
                    <a:pt x="1535906" y="11906"/>
                  </a:lnTo>
                  <a:lnTo>
                    <a:pt x="1535906" y="195262"/>
                  </a:lnTo>
                  <a:lnTo>
                    <a:pt x="1345406" y="169068"/>
                  </a:lnTo>
                  <a:lnTo>
                    <a:pt x="997744" y="20716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C644B797-E623-4887-88CC-7EDC1046C1BD}"/>
                </a:ext>
              </a:extLst>
            </p:cNvPr>
            <p:cNvSpPr/>
            <p:nvPr/>
          </p:nvSpPr>
          <p:spPr>
            <a:xfrm>
              <a:off x="5856289" y="4757738"/>
              <a:ext cx="1544637" cy="323850"/>
            </a:xfrm>
            <a:custGeom>
              <a:avLst/>
              <a:gdLst>
                <a:gd name="connsiteX0" fmla="*/ 916781 w 1545431"/>
                <a:gd name="connsiteY0" fmla="*/ 252412 h 323850"/>
                <a:gd name="connsiteX1" fmla="*/ 302419 w 1545431"/>
                <a:gd name="connsiteY1" fmla="*/ 323850 h 323850"/>
                <a:gd name="connsiteX2" fmla="*/ 0 w 1545431"/>
                <a:gd name="connsiteY2" fmla="*/ 323850 h 323850"/>
                <a:gd name="connsiteX3" fmla="*/ 0 w 1545431"/>
                <a:gd name="connsiteY3" fmla="*/ 147637 h 323850"/>
                <a:gd name="connsiteX4" fmla="*/ 369094 w 1545431"/>
                <a:gd name="connsiteY4" fmla="*/ 138112 h 323850"/>
                <a:gd name="connsiteX5" fmla="*/ 697706 w 1545431"/>
                <a:gd name="connsiteY5" fmla="*/ 114300 h 323850"/>
                <a:gd name="connsiteX6" fmla="*/ 1078706 w 1545431"/>
                <a:gd name="connsiteY6" fmla="*/ 71437 h 323850"/>
                <a:gd name="connsiteX7" fmla="*/ 1545431 w 1545431"/>
                <a:gd name="connsiteY7" fmla="*/ 0 h 323850"/>
                <a:gd name="connsiteX8" fmla="*/ 1545431 w 1545431"/>
                <a:gd name="connsiteY8" fmla="*/ 183356 h 323850"/>
                <a:gd name="connsiteX9" fmla="*/ 916781 w 1545431"/>
                <a:gd name="connsiteY9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431" h="323850">
                  <a:moveTo>
                    <a:pt x="916781" y="252412"/>
                  </a:moveTo>
                  <a:lnTo>
                    <a:pt x="302419" y="323850"/>
                  </a:lnTo>
                  <a:lnTo>
                    <a:pt x="0" y="323850"/>
                  </a:lnTo>
                  <a:lnTo>
                    <a:pt x="0" y="147637"/>
                  </a:lnTo>
                  <a:lnTo>
                    <a:pt x="369094" y="138112"/>
                  </a:lnTo>
                  <a:lnTo>
                    <a:pt x="697706" y="114300"/>
                  </a:lnTo>
                  <a:lnTo>
                    <a:pt x="1078706" y="71437"/>
                  </a:lnTo>
                  <a:lnTo>
                    <a:pt x="1545431" y="0"/>
                  </a:lnTo>
                  <a:lnTo>
                    <a:pt x="1545431" y="183356"/>
                  </a:lnTo>
                  <a:lnTo>
                    <a:pt x="916781" y="25241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A9728B82-2F5A-41C1-B9B1-2C1E86189729}"/>
                </a:ext>
              </a:extLst>
            </p:cNvPr>
            <p:cNvSpPr/>
            <p:nvPr/>
          </p:nvSpPr>
          <p:spPr>
            <a:xfrm>
              <a:off x="5076825" y="5143500"/>
              <a:ext cx="1233488" cy="876300"/>
            </a:xfrm>
            <a:custGeom>
              <a:avLst/>
              <a:gdLst>
                <a:gd name="connsiteX0" fmla="*/ 702469 w 1233488"/>
                <a:gd name="connsiteY0" fmla="*/ 561975 h 876300"/>
                <a:gd name="connsiteX1" fmla="*/ 378619 w 1233488"/>
                <a:gd name="connsiteY1" fmla="*/ 728663 h 876300"/>
                <a:gd name="connsiteX2" fmla="*/ 128588 w 1233488"/>
                <a:gd name="connsiteY2" fmla="*/ 842963 h 876300"/>
                <a:gd name="connsiteX3" fmla="*/ 50006 w 1233488"/>
                <a:gd name="connsiteY3" fmla="*/ 873919 h 876300"/>
                <a:gd name="connsiteX4" fmla="*/ 33338 w 1233488"/>
                <a:gd name="connsiteY4" fmla="*/ 876300 h 876300"/>
                <a:gd name="connsiteX5" fmla="*/ 14288 w 1233488"/>
                <a:gd name="connsiteY5" fmla="*/ 873919 h 876300"/>
                <a:gd name="connsiteX6" fmla="*/ 0 w 1233488"/>
                <a:gd name="connsiteY6" fmla="*/ 866775 h 876300"/>
                <a:gd name="connsiteX7" fmla="*/ 0 w 1233488"/>
                <a:gd name="connsiteY7" fmla="*/ 850106 h 876300"/>
                <a:gd name="connsiteX8" fmla="*/ 11906 w 1233488"/>
                <a:gd name="connsiteY8" fmla="*/ 828675 h 876300"/>
                <a:gd name="connsiteX9" fmla="*/ 35719 w 1233488"/>
                <a:gd name="connsiteY9" fmla="*/ 807244 h 876300"/>
                <a:gd name="connsiteX10" fmla="*/ 216694 w 1233488"/>
                <a:gd name="connsiteY10" fmla="*/ 678656 h 876300"/>
                <a:gd name="connsiteX11" fmla="*/ 452438 w 1233488"/>
                <a:gd name="connsiteY11" fmla="*/ 504825 h 876300"/>
                <a:gd name="connsiteX12" fmla="*/ 640556 w 1233488"/>
                <a:gd name="connsiteY12" fmla="*/ 352425 h 876300"/>
                <a:gd name="connsiteX13" fmla="*/ 788194 w 1233488"/>
                <a:gd name="connsiteY13" fmla="*/ 228600 h 876300"/>
                <a:gd name="connsiteX14" fmla="*/ 828675 w 1233488"/>
                <a:gd name="connsiteY14" fmla="*/ 188119 h 876300"/>
                <a:gd name="connsiteX15" fmla="*/ 847725 w 1233488"/>
                <a:gd name="connsiteY15" fmla="*/ 161925 h 876300"/>
                <a:gd name="connsiteX16" fmla="*/ 859631 w 1233488"/>
                <a:gd name="connsiteY16" fmla="*/ 140494 h 876300"/>
                <a:gd name="connsiteX17" fmla="*/ 862013 w 1233488"/>
                <a:gd name="connsiteY17" fmla="*/ 128588 h 876300"/>
                <a:gd name="connsiteX18" fmla="*/ 862013 w 1233488"/>
                <a:gd name="connsiteY18" fmla="*/ 111919 h 876300"/>
                <a:gd name="connsiteX19" fmla="*/ 850106 w 1233488"/>
                <a:gd name="connsiteY19" fmla="*/ 97631 h 876300"/>
                <a:gd name="connsiteX20" fmla="*/ 823913 w 1233488"/>
                <a:gd name="connsiteY20" fmla="*/ 78581 h 876300"/>
                <a:gd name="connsiteX21" fmla="*/ 766763 w 1233488"/>
                <a:gd name="connsiteY21" fmla="*/ 45244 h 876300"/>
                <a:gd name="connsiteX22" fmla="*/ 766763 w 1233488"/>
                <a:gd name="connsiteY22" fmla="*/ 0 h 876300"/>
                <a:gd name="connsiteX23" fmla="*/ 850106 w 1233488"/>
                <a:gd name="connsiteY23" fmla="*/ 11906 h 876300"/>
                <a:gd name="connsiteX24" fmla="*/ 888206 w 1233488"/>
                <a:gd name="connsiteY24" fmla="*/ 21431 h 876300"/>
                <a:gd name="connsiteX25" fmla="*/ 950119 w 1233488"/>
                <a:gd name="connsiteY25" fmla="*/ 45244 h 876300"/>
                <a:gd name="connsiteX26" fmla="*/ 1009650 w 1233488"/>
                <a:gd name="connsiteY26" fmla="*/ 80963 h 876300"/>
                <a:gd name="connsiteX27" fmla="*/ 1052513 w 1233488"/>
                <a:gd name="connsiteY27" fmla="*/ 102394 h 876300"/>
                <a:gd name="connsiteX28" fmla="*/ 1100138 w 1233488"/>
                <a:gd name="connsiteY28" fmla="*/ 126206 h 876300"/>
                <a:gd name="connsiteX29" fmla="*/ 1157288 w 1233488"/>
                <a:gd name="connsiteY29" fmla="*/ 157163 h 876300"/>
                <a:gd name="connsiteX30" fmla="*/ 1190625 w 1233488"/>
                <a:gd name="connsiteY30" fmla="*/ 180975 h 876300"/>
                <a:gd name="connsiteX31" fmla="*/ 1212056 w 1233488"/>
                <a:gd name="connsiteY31" fmla="*/ 207169 h 876300"/>
                <a:gd name="connsiteX32" fmla="*/ 1226344 w 1233488"/>
                <a:gd name="connsiteY32" fmla="*/ 230981 h 876300"/>
                <a:gd name="connsiteX33" fmla="*/ 1233488 w 1233488"/>
                <a:gd name="connsiteY33" fmla="*/ 250031 h 876300"/>
                <a:gd name="connsiteX34" fmla="*/ 1231106 w 1233488"/>
                <a:gd name="connsiteY34" fmla="*/ 278606 h 876300"/>
                <a:gd name="connsiteX35" fmla="*/ 1223963 w 1233488"/>
                <a:gd name="connsiteY35" fmla="*/ 300038 h 876300"/>
                <a:gd name="connsiteX36" fmla="*/ 1207294 w 1233488"/>
                <a:gd name="connsiteY36" fmla="*/ 319088 h 876300"/>
                <a:gd name="connsiteX37" fmla="*/ 1178719 w 1233488"/>
                <a:gd name="connsiteY37" fmla="*/ 333375 h 876300"/>
                <a:gd name="connsiteX38" fmla="*/ 1102519 w 1233488"/>
                <a:gd name="connsiteY38" fmla="*/ 354806 h 876300"/>
                <a:gd name="connsiteX39" fmla="*/ 1016794 w 1233488"/>
                <a:gd name="connsiteY39" fmla="*/ 388144 h 876300"/>
                <a:gd name="connsiteX40" fmla="*/ 923925 w 1233488"/>
                <a:gd name="connsiteY40" fmla="*/ 438150 h 876300"/>
                <a:gd name="connsiteX41" fmla="*/ 702469 w 1233488"/>
                <a:gd name="connsiteY41" fmla="*/ 56197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3488" h="876300">
                  <a:moveTo>
                    <a:pt x="702469" y="561975"/>
                  </a:moveTo>
                  <a:lnTo>
                    <a:pt x="378619" y="728663"/>
                  </a:lnTo>
                  <a:lnTo>
                    <a:pt x="128588" y="842963"/>
                  </a:lnTo>
                  <a:lnTo>
                    <a:pt x="50006" y="873919"/>
                  </a:lnTo>
                  <a:lnTo>
                    <a:pt x="33338" y="876300"/>
                  </a:lnTo>
                  <a:lnTo>
                    <a:pt x="14288" y="873919"/>
                  </a:lnTo>
                  <a:lnTo>
                    <a:pt x="0" y="866775"/>
                  </a:lnTo>
                  <a:lnTo>
                    <a:pt x="0" y="850106"/>
                  </a:lnTo>
                  <a:lnTo>
                    <a:pt x="11906" y="828675"/>
                  </a:lnTo>
                  <a:lnTo>
                    <a:pt x="35719" y="807244"/>
                  </a:lnTo>
                  <a:lnTo>
                    <a:pt x="216694" y="678656"/>
                  </a:lnTo>
                  <a:lnTo>
                    <a:pt x="452438" y="504825"/>
                  </a:lnTo>
                  <a:lnTo>
                    <a:pt x="640556" y="352425"/>
                  </a:lnTo>
                  <a:lnTo>
                    <a:pt x="788194" y="228600"/>
                  </a:lnTo>
                  <a:lnTo>
                    <a:pt x="828675" y="188119"/>
                  </a:lnTo>
                  <a:lnTo>
                    <a:pt x="847725" y="161925"/>
                  </a:lnTo>
                  <a:lnTo>
                    <a:pt x="859631" y="140494"/>
                  </a:lnTo>
                  <a:lnTo>
                    <a:pt x="862013" y="128588"/>
                  </a:lnTo>
                  <a:lnTo>
                    <a:pt x="862013" y="111919"/>
                  </a:lnTo>
                  <a:lnTo>
                    <a:pt x="850106" y="97631"/>
                  </a:lnTo>
                  <a:lnTo>
                    <a:pt x="823913" y="78581"/>
                  </a:lnTo>
                  <a:lnTo>
                    <a:pt x="766763" y="45244"/>
                  </a:lnTo>
                  <a:lnTo>
                    <a:pt x="766763" y="0"/>
                  </a:lnTo>
                  <a:lnTo>
                    <a:pt x="850106" y="11906"/>
                  </a:lnTo>
                  <a:lnTo>
                    <a:pt x="888206" y="21431"/>
                  </a:lnTo>
                  <a:lnTo>
                    <a:pt x="950119" y="45244"/>
                  </a:lnTo>
                  <a:lnTo>
                    <a:pt x="1009650" y="80963"/>
                  </a:lnTo>
                  <a:lnTo>
                    <a:pt x="1052513" y="102394"/>
                  </a:lnTo>
                  <a:lnTo>
                    <a:pt x="1100138" y="126206"/>
                  </a:lnTo>
                  <a:lnTo>
                    <a:pt x="1157288" y="157163"/>
                  </a:lnTo>
                  <a:lnTo>
                    <a:pt x="1190625" y="180975"/>
                  </a:lnTo>
                  <a:lnTo>
                    <a:pt x="1212056" y="207169"/>
                  </a:lnTo>
                  <a:lnTo>
                    <a:pt x="1226344" y="230981"/>
                  </a:lnTo>
                  <a:lnTo>
                    <a:pt x="1233488" y="250031"/>
                  </a:lnTo>
                  <a:lnTo>
                    <a:pt x="1231106" y="278606"/>
                  </a:lnTo>
                  <a:lnTo>
                    <a:pt x="1223963" y="300038"/>
                  </a:lnTo>
                  <a:lnTo>
                    <a:pt x="1207294" y="319088"/>
                  </a:lnTo>
                  <a:lnTo>
                    <a:pt x="1178719" y="333375"/>
                  </a:lnTo>
                  <a:lnTo>
                    <a:pt x="1102519" y="354806"/>
                  </a:lnTo>
                  <a:lnTo>
                    <a:pt x="1016794" y="388144"/>
                  </a:lnTo>
                  <a:lnTo>
                    <a:pt x="923925" y="438150"/>
                  </a:lnTo>
                  <a:lnTo>
                    <a:pt x="702469" y="5619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CBA9F3EC-BFAA-4968-9C07-44AFB52274CC}"/>
                </a:ext>
              </a:extLst>
            </p:cNvPr>
            <p:cNvSpPr/>
            <p:nvPr/>
          </p:nvSpPr>
          <p:spPr>
            <a:xfrm>
              <a:off x="6967538" y="5110163"/>
              <a:ext cx="1128712" cy="933450"/>
            </a:xfrm>
            <a:custGeom>
              <a:avLst/>
              <a:gdLst>
                <a:gd name="connsiteX0" fmla="*/ 685800 w 1128712"/>
                <a:gd name="connsiteY0" fmla="*/ 592931 h 933450"/>
                <a:gd name="connsiteX1" fmla="*/ 511968 w 1128712"/>
                <a:gd name="connsiteY1" fmla="*/ 440531 h 933450"/>
                <a:gd name="connsiteX2" fmla="*/ 373856 w 1128712"/>
                <a:gd name="connsiteY2" fmla="*/ 330993 h 933450"/>
                <a:gd name="connsiteX3" fmla="*/ 219075 w 1128712"/>
                <a:gd name="connsiteY3" fmla="*/ 211931 h 933450"/>
                <a:gd name="connsiteX4" fmla="*/ 52387 w 1128712"/>
                <a:gd name="connsiteY4" fmla="*/ 90487 h 933450"/>
                <a:gd name="connsiteX5" fmla="*/ 21431 w 1128712"/>
                <a:gd name="connsiteY5" fmla="*/ 71437 h 933450"/>
                <a:gd name="connsiteX6" fmla="*/ 7143 w 1128712"/>
                <a:gd name="connsiteY6" fmla="*/ 52387 h 933450"/>
                <a:gd name="connsiteX7" fmla="*/ 0 w 1128712"/>
                <a:gd name="connsiteY7" fmla="*/ 26193 h 933450"/>
                <a:gd name="connsiteX8" fmla="*/ 4762 w 1128712"/>
                <a:gd name="connsiteY8" fmla="*/ 9525 h 933450"/>
                <a:gd name="connsiteX9" fmla="*/ 16668 w 1128712"/>
                <a:gd name="connsiteY9" fmla="*/ 0 h 933450"/>
                <a:gd name="connsiteX10" fmla="*/ 42862 w 1128712"/>
                <a:gd name="connsiteY10" fmla="*/ 0 h 933450"/>
                <a:gd name="connsiteX11" fmla="*/ 107156 w 1128712"/>
                <a:gd name="connsiteY11" fmla="*/ 23812 h 933450"/>
                <a:gd name="connsiteX12" fmla="*/ 345281 w 1128712"/>
                <a:gd name="connsiteY12" fmla="*/ 133350 h 933450"/>
                <a:gd name="connsiteX13" fmla="*/ 590550 w 1128712"/>
                <a:gd name="connsiteY13" fmla="*/ 250031 h 933450"/>
                <a:gd name="connsiteX14" fmla="*/ 842962 w 1128712"/>
                <a:gd name="connsiteY14" fmla="*/ 373856 h 933450"/>
                <a:gd name="connsiteX15" fmla="*/ 864393 w 1128712"/>
                <a:gd name="connsiteY15" fmla="*/ 395287 h 933450"/>
                <a:gd name="connsiteX16" fmla="*/ 945356 w 1128712"/>
                <a:gd name="connsiteY16" fmla="*/ 497681 h 933450"/>
                <a:gd name="connsiteX17" fmla="*/ 1038225 w 1128712"/>
                <a:gd name="connsiteY17" fmla="*/ 626268 h 933450"/>
                <a:gd name="connsiteX18" fmla="*/ 1097756 w 1128712"/>
                <a:gd name="connsiteY18" fmla="*/ 733425 h 933450"/>
                <a:gd name="connsiteX19" fmla="*/ 1121568 w 1128712"/>
                <a:gd name="connsiteY19" fmla="*/ 785812 h 933450"/>
                <a:gd name="connsiteX20" fmla="*/ 1128712 w 1128712"/>
                <a:gd name="connsiteY20" fmla="*/ 814387 h 933450"/>
                <a:gd name="connsiteX21" fmla="*/ 1128712 w 1128712"/>
                <a:gd name="connsiteY21" fmla="*/ 833437 h 933450"/>
                <a:gd name="connsiteX22" fmla="*/ 1119187 w 1128712"/>
                <a:gd name="connsiteY22" fmla="*/ 873918 h 933450"/>
                <a:gd name="connsiteX23" fmla="*/ 1107281 w 1128712"/>
                <a:gd name="connsiteY23" fmla="*/ 900112 h 933450"/>
                <a:gd name="connsiteX24" fmla="*/ 1073943 w 1128712"/>
                <a:gd name="connsiteY24" fmla="*/ 923925 h 933450"/>
                <a:gd name="connsiteX25" fmla="*/ 1028700 w 1128712"/>
                <a:gd name="connsiteY25" fmla="*/ 933450 h 933450"/>
                <a:gd name="connsiteX26" fmla="*/ 1000125 w 1128712"/>
                <a:gd name="connsiteY26" fmla="*/ 926306 h 933450"/>
                <a:gd name="connsiteX27" fmla="*/ 966787 w 1128712"/>
                <a:gd name="connsiteY27" fmla="*/ 902493 h 933450"/>
                <a:gd name="connsiteX28" fmla="*/ 862012 w 1128712"/>
                <a:gd name="connsiteY28" fmla="*/ 792956 h 933450"/>
                <a:gd name="connsiteX29" fmla="*/ 762000 w 1128712"/>
                <a:gd name="connsiteY29" fmla="*/ 669131 h 933450"/>
                <a:gd name="connsiteX30" fmla="*/ 685800 w 1128712"/>
                <a:gd name="connsiteY30" fmla="*/ 592931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28712" h="933450">
                  <a:moveTo>
                    <a:pt x="685800" y="592931"/>
                  </a:moveTo>
                  <a:lnTo>
                    <a:pt x="511968" y="440531"/>
                  </a:lnTo>
                  <a:lnTo>
                    <a:pt x="373856" y="330993"/>
                  </a:lnTo>
                  <a:lnTo>
                    <a:pt x="219075" y="211931"/>
                  </a:lnTo>
                  <a:lnTo>
                    <a:pt x="52387" y="90487"/>
                  </a:lnTo>
                  <a:lnTo>
                    <a:pt x="21431" y="71437"/>
                  </a:lnTo>
                  <a:lnTo>
                    <a:pt x="7143" y="52387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42862" y="0"/>
                  </a:lnTo>
                  <a:lnTo>
                    <a:pt x="107156" y="23812"/>
                  </a:lnTo>
                  <a:lnTo>
                    <a:pt x="345281" y="133350"/>
                  </a:lnTo>
                  <a:lnTo>
                    <a:pt x="590550" y="250031"/>
                  </a:lnTo>
                  <a:lnTo>
                    <a:pt x="842962" y="373856"/>
                  </a:lnTo>
                  <a:lnTo>
                    <a:pt x="864393" y="395287"/>
                  </a:lnTo>
                  <a:lnTo>
                    <a:pt x="945356" y="497681"/>
                  </a:lnTo>
                  <a:lnTo>
                    <a:pt x="1038225" y="626268"/>
                  </a:lnTo>
                  <a:lnTo>
                    <a:pt x="1097756" y="733425"/>
                  </a:lnTo>
                  <a:lnTo>
                    <a:pt x="1121568" y="785812"/>
                  </a:lnTo>
                  <a:lnTo>
                    <a:pt x="1128712" y="814387"/>
                  </a:lnTo>
                  <a:lnTo>
                    <a:pt x="1128712" y="833437"/>
                  </a:lnTo>
                  <a:lnTo>
                    <a:pt x="1119187" y="873918"/>
                  </a:lnTo>
                  <a:lnTo>
                    <a:pt x="1107281" y="900112"/>
                  </a:lnTo>
                  <a:lnTo>
                    <a:pt x="1073943" y="923925"/>
                  </a:lnTo>
                  <a:lnTo>
                    <a:pt x="1028700" y="933450"/>
                  </a:lnTo>
                  <a:lnTo>
                    <a:pt x="1000125" y="926306"/>
                  </a:lnTo>
                  <a:lnTo>
                    <a:pt x="966787" y="902493"/>
                  </a:lnTo>
                  <a:lnTo>
                    <a:pt x="862012" y="792956"/>
                  </a:lnTo>
                  <a:lnTo>
                    <a:pt x="762000" y="669131"/>
                  </a:lnTo>
                  <a:lnTo>
                    <a:pt x="685800" y="59293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6559FEB6-5188-4968-A146-FFC618975E07}"/>
              </a:ext>
            </a:extLst>
          </p:cNvPr>
          <p:cNvGrpSpPr/>
          <p:nvPr/>
        </p:nvGrpSpPr>
        <p:grpSpPr>
          <a:xfrm>
            <a:off x="3649666" y="1509714"/>
            <a:ext cx="4651374" cy="4643437"/>
            <a:chOff x="3649666" y="1509714"/>
            <a:chExt cx="4651374" cy="4643437"/>
          </a:xfrm>
          <a:solidFill>
            <a:schemeClr val="tx1"/>
          </a:solidFill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8638F1FE-F081-4FAA-8A33-D87A93DD6706}"/>
                </a:ext>
              </a:extLst>
            </p:cNvPr>
            <p:cNvSpPr/>
            <p:nvPr/>
          </p:nvSpPr>
          <p:spPr>
            <a:xfrm>
              <a:off x="3649666" y="2532064"/>
              <a:ext cx="407987" cy="1235075"/>
            </a:xfrm>
            <a:custGeom>
              <a:avLst/>
              <a:gdLst>
                <a:gd name="connsiteX0" fmla="*/ 5953 w 408384"/>
                <a:gd name="connsiteY0" fmla="*/ 1054894 h 1235869"/>
                <a:gd name="connsiteX1" fmla="*/ 3572 w 408384"/>
                <a:gd name="connsiteY1" fmla="*/ 935831 h 1235869"/>
                <a:gd name="connsiteX2" fmla="*/ 15478 w 408384"/>
                <a:gd name="connsiteY2" fmla="*/ 909637 h 1235869"/>
                <a:gd name="connsiteX3" fmla="*/ 55959 w 408384"/>
                <a:gd name="connsiteY3" fmla="*/ 842962 h 1235869"/>
                <a:gd name="connsiteX4" fmla="*/ 103584 w 408384"/>
                <a:gd name="connsiteY4" fmla="*/ 754856 h 1235869"/>
                <a:gd name="connsiteX5" fmla="*/ 158353 w 408384"/>
                <a:gd name="connsiteY5" fmla="*/ 650081 h 1235869"/>
                <a:gd name="connsiteX6" fmla="*/ 210740 w 408384"/>
                <a:gd name="connsiteY6" fmla="*/ 526256 h 1235869"/>
                <a:gd name="connsiteX7" fmla="*/ 246459 w 408384"/>
                <a:gd name="connsiteY7" fmla="*/ 423862 h 1235869"/>
                <a:gd name="connsiteX8" fmla="*/ 272653 w 408384"/>
                <a:gd name="connsiteY8" fmla="*/ 307181 h 1235869"/>
                <a:gd name="connsiteX9" fmla="*/ 286940 w 408384"/>
                <a:gd name="connsiteY9" fmla="*/ 211931 h 1235869"/>
                <a:gd name="connsiteX10" fmla="*/ 294084 w 408384"/>
                <a:gd name="connsiteY10" fmla="*/ 126206 h 1235869"/>
                <a:gd name="connsiteX11" fmla="*/ 294084 w 408384"/>
                <a:gd name="connsiteY11" fmla="*/ 73819 h 1235869"/>
                <a:gd name="connsiteX12" fmla="*/ 298847 w 408384"/>
                <a:gd name="connsiteY12" fmla="*/ 50006 h 1235869"/>
                <a:gd name="connsiteX13" fmla="*/ 313134 w 408384"/>
                <a:gd name="connsiteY13" fmla="*/ 19050 h 1235869"/>
                <a:gd name="connsiteX14" fmla="*/ 325040 w 408384"/>
                <a:gd name="connsiteY14" fmla="*/ 4762 h 1235869"/>
                <a:gd name="connsiteX15" fmla="*/ 336947 w 408384"/>
                <a:gd name="connsiteY15" fmla="*/ 0 h 1235869"/>
                <a:gd name="connsiteX16" fmla="*/ 353615 w 408384"/>
                <a:gd name="connsiteY16" fmla="*/ 2381 h 1235869"/>
                <a:gd name="connsiteX17" fmla="*/ 367903 w 408384"/>
                <a:gd name="connsiteY17" fmla="*/ 19050 h 1235869"/>
                <a:gd name="connsiteX18" fmla="*/ 377428 w 408384"/>
                <a:gd name="connsiteY18" fmla="*/ 47625 h 1235869"/>
                <a:gd name="connsiteX19" fmla="*/ 386953 w 408384"/>
                <a:gd name="connsiteY19" fmla="*/ 78581 h 1235869"/>
                <a:gd name="connsiteX20" fmla="*/ 389334 w 408384"/>
                <a:gd name="connsiteY20" fmla="*/ 176212 h 1235869"/>
                <a:gd name="connsiteX21" fmla="*/ 398859 w 408384"/>
                <a:gd name="connsiteY21" fmla="*/ 261937 h 1235869"/>
                <a:gd name="connsiteX22" fmla="*/ 408384 w 408384"/>
                <a:gd name="connsiteY22" fmla="*/ 326231 h 1235869"/>
                <a:gd name="connsiteX23" fmla="*/ 408384 w 408384"/>
                <a:gd name="connsiteY23" fmla="*/ 483394 h 1235869"/>
                <a:gd name="connsiteX24" fmla="*/ 403622 w 408384"/>
                <a:gd name="connsiteY24" fmla="*/ 581025 h 1235869"/>
                <a:gd name="connsiteX25" fmla="*/ 394097 w 408384"/>
                <a:gd name="connsiteY25" fmla="*/ 688181 h 1235869"/>
                <a:gd name="connsiteX26" fmla="*/ 379809 w 408384"/>
                <a:gd name="connsiteY26" fmla="*/ 792956 h 1235869"/>
                <a:gd name="connsiteX27" fmla="*/ 358378 w 408384"/>
                <a:gd name="connsiteY27" fmla="*/ 895350 h 1235869"/>
                <a:gd name="connsiteX28" fmla="*/ 336947 w 408384"/>
                <a:gd name="connsiteY28" fmla="*/ 995362 h 1235869"/>
                <a:gd name="connsiteX29" fmla="*/ 305990 w 408384"/>
                <a:gd name="connsiteY29" fmla="*/ 1078706 h 1235869"/>
                <a:gd name="connsiteX30" fmla="*/ 279797 w 408384"/>
                <a:gd name="connsiteY30" fmla="*/ 1128712 h 1235869"/>
                <a:gd name="connsiteX31" fmla="*/ 239315 w 408384"/>
                <a:gd name="connsiteY31" fmla="*/ 1178719 h 1235869"/>
                <a:gd name="connsiteX32" fmla="*/ 201215 w 408384"/>
                <a:gd name="connsiteY32" fmla="*/ 1209675 h 1235869"/>
                <a:gd name="connsiteX33" fmla="*/ 163115 w 408384"/>
                <a:gd name="connsiteY33" fmla="*/ 1231106 h 1235869"/>
                <a:gd name="connsiteX34" fmla="*/ 146447 w 408384"/>
                <a:gd name="connsiteY34" fmla="*/ 1235869 h 1235869"/>
                <a:gd name="connsiteX35" fmla="*/ 117872 w 408384"/>
                <a:gd name="connsiteY35" fmla="*/ 1235869 h 1235869"/>
                <a:gd name="connsiteX36" fmla="*/ 91678 w 408384"/>
                <a:gd name="connsiteY36" fmla="*/ 1228725 h 1235869"/>
                <a:gd name="connsiteX37" fmla="*/ 65484 w 408384"/>
                <a:gd name="connsiteY37" fmla="*/ 1209675 h 1235869"/>
                <a:gd name="connsiteX38" fmla="*/ 44053 w 408384"/>
                <a:gd name="connsiteY38" fmla="*/ 1188244 h 1235869"/>
                <a:gd name="connsiteX39" fmla="*/ 25003 w 408384"/>
                <a:gd name="connsiteY39" fmla="*/ 1154906 h 1235869"/>
                <a:gd name="connsiteX40" fmla="*/ 5953 w 408384"/>
                <a:gd name="connsiteY40" fmla="*/ 1054894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8384" h="1235869">
                  <a:moveTo>
                    <a:pt x="5953" y="1054894"/>
                  </a:moveTo>
                  <a:cubicBezTo>
                    <a:pt x="5159" y="1015206"/>
                    <a:pt x="0" y="965200"/>
                    <a:pt x="3572" y="935831"/>
                  </a:cubicBezTo>
                  <a:lnTo>
                    <a:pt x="15478" y="909637"/>
                  </a:lnTo>
                  <a:lnTo>
                    <a:pt x="55959" y="842962"/>
                  </a:lnTo>
                  <a:lnTo>
                    <a:pt x="103584" y="754856"/>
                  </a:lnTo>
                  <a:lnTo>
                    <a:pt x="158353" y="650081"/>
                  </a:lnTo>
                  <a:lnTo>
                    <a:pt x="210740" y="526256"/>
                  </a:lnTo>
                  <a:lnTo>
                    <a:pt x="246459" y="423862"/>
                  </a:lnTo>
                  <a:lnTo>
                    <a:pt x="272653" y="307181"/>
                  </a:lnTo>
                  <a:lnTo>
                    <a:pt x="286940" y="211931"/>
                  </a:lnTo>
                  <a:lnTo>
                    <a:pt x="294084" y="126206"/>
                  </a:lnTo>
                  <a:lnTo>
                    <a:pt x="294084" y="73819"/>
                  </a:lnTo>
                  <a:lnTo>
                    <a:pt x="298847" y="50006"/>
                  </a:lnTo>
                  <a:lnTo>
                    <a:pt x="313134" y="19050"/>
                  </a:lnTo>
                  <a:lnTo>
                    <a:pt x="325040" y="4762"/>
                  </a:lnTo>
                  <a:lnTo>
                    <a:pt x="336947" y="0"/>
                  </a:lnTo>
                  <a:lnTo>
                    <a:pt x="353615" y="2381"/>
                  </a:lnTo>
                  <a:lnTo>
                    <a:pt x="367903" y="19050"/>
                  </a:lnTo>
                  <a:lnTo>
                    <a:pt x="377428" y="47625"/>
                  </a:lnTo>
                  <a:lnTo>
                    <a:pt x="386953" y="78581"/>
                  </a:lnTo>
                  <a:cubicBezTo>
                    <a:pt x="387747" y="111125"/>
                    <a:pt x="388540" y="143668"/>
                    <a:pt x="389334" y="176212"/>
                  </a:cubicBezTo>
                  <a:lnTo>
                    <a:pt x="398859" y="261937"/>
                  </a:lnTo>
                  <a:lnTo>
                    <a:pt x="408384" y="326231"/>
                  </a:lnTo>
                  <a:lnTo>
                    <a:pt x="408384" y="483394"/>
                  </a:lnTo>
                  <a:lnTo>
                    <a:pt x="403622" y="581025"/>
                  </a:lnTo>
                  <a:lnTo>
                    <a:pt x="394097" y="688181"/>
                  </a:lnTo>
                  <a:lnTo>
                    <a:pt x="379809" y="792956"/>
                  </a:lnTo>
                  <a:lnTo>
                    <a:pt x="358378" y="895350"/>
                  </a:lnTo>
                  <a:lnTo>
                    <a:pt x="336947" y="995362"/>
                  </a:lnTo>
                  <a:lnTo>
                    <a:pt x="305990" y="1078706"/>
                  </a:lnTo>
                  <a:lnTo>
                    <a:pt x="279797" y="1128712"/>
                  </a:lnTo>
                  <a:lnTo>
                    <a:pt x="239315" y="1178719"/>
                  </a:lnTo>
                  <a:lnTo>
                    <a:pt x="201215" y="1209675"/>
                  </a:lnTo>
                  <a:lnTo>
                    <a:pt x="163115" y="1231106"/>
                  </a:lnTo>
                  <a:lnTo>
                    <a:pt x="146447" y="1235869"/>
                  </a:lnTo>
                  <a:lnTo>
                    <a:pt x="117872" y="1235869"/>
                  </a:lnTo>
                  <a:lnTo>
                    <a:pt x="91678" y="1228725"/>
                  </a:lnTo>
                  <a:lnTo>
                    <a:pt x="65484" y="1209675"/>
                  </a:lnTo>
                  <a:lnTo>
                    <a:pt x="44053" y="1188244"/>
                  </a:lnTo>
                  <a:lnTo>
                    <a:pt x="25003" y="1154906"/>
                  </a:lnTo>
                  <a:lnTo>
                    <a:pt x="5953" y="1054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048339D9-6536-4F8D-95ED-AC316D648567}"/>
                </a:ext>
              </a:extLst>
            </p:cNvPr>
            <p:cNvSpPr/>
            <p:nvPr/>
          </p:nvSpPr>
          <p:spPr>
            <a:xfrm>
              <a:off x="4891091" y="2763838"/>
              <a:ext cx="484187" cy="512762"/>
            </a:xfrm>
            <a:custGeom>
              <a:avLst/>
              <a:gdLst>
                <a:gd name="connsiteX0" fmla="*/ 259556 w 483393"/>
                <a:gd name="connsiteY0" fmla="*/ 400050 h 511969"/>
                <a:gd name="connsiteX1" fmla="*/ 166687 w 483393"/>
                <a:gd name="connsiteY1" fmla="*/ 285750 h 511969"/>
                <a:gd name="connsiteX2" fmla="*/ 80962 w 483393"/>
                <a:gd name="connsiteY2" fmla="*/ 161925 h 511969"/>
                <a:gd name="connsiteX3" fmla="*/ 26193 w 483393"/>
                <a:gd name="connsiteY3" fmla="*/ 85725 h 511969"/>
                <a:gd name="connsiteX4" fmla="*/ 9525 w 483393"/>
                <a:gd name="connsiteY4" fmla="*/ 61913 h 511969"/>
                <a:gd name="connsiteX5" fmla="*/ 0 w 483393"/>
                <a:gd name="connsiteY5" fmla="*/ 40482 h 511969"/>
                <a:gd name="connsiteX6" fmla="*/ 0 w 483393"/>
                <a:gd name="connsiteY6" fmla="*/ 23813 h 511969"/>
                <a:gd name="connsiteX7" fmla="*/ 2381 w 483393"/>
                <a:gd name="connsiteY7" fmla="*/ 11907 h 511969"/>
                <a:gd name="connsiteX8" fmla="*/ 11906 w 483393"/>
                <a:gd name="connsiteY8" fmla="*/ 2382 h 511969"/>
                <a:gd name="connsiteX9" fmla="*/ 23812 w 483393"/>
                <a:gd name="connsiteY9" fmla="*/ 0 h 511969"/>
                <a:gd name="connsiteX10" fmla="*/ 50006 w 483393"/>
                <a:gd name="connsiteY10" fmla="*/ 11907 h 511969"/>
                <a:gd name="connsiteX11" fmla="*/ 109537 w 483393"/>
                <a:gd name="connsiteY11" fmla="*/ 38100 h 511969"/>
                <a:gd name="connsiteX12" fmla="*/ 200025 w 483393"/>
                <a:gd name="connsiteY12" fmla="*/ 80963 h 511969"/>
                <a:gd name="connsiteX13" fmla="*/ 309562 w 483393"/>
                <a:gd name="connsiteY13" fmla="*/ 130969 h 511969"/>
                <a:gd name="connsiteX14" fmla="*/ 388143 w 483393"/>
                <a:gd name="connsiteY14" fmla="*/ 173832 h 511969"/>
                <a:gd name="connsiteX15" fmla="*/ 411956 w 483393"/>
                <a:gd name="connsiteY15" fmla="*/ 188119 h 511969"/>
                <a:gd name="connsiteX16" fmla="*/ 421481 w 483393"/>
                <a:gd name="connsiteY16" fmla="*/ 197644 h 511969"/>
                <a:gd name="connsiteX17" fmla="*/ 440531 w 483393"/>
                <a:gd name="connsiteY17" fmla="*/ 219075 h 511969"/>
                <a:gd name="connsiteX18" fmla="*/ 461962 w 483393"/>
                <a:gd name="connsiteY18" fmla="*/ 252413 h 511969"/>
                <a:gd name="connsiteX19" fmla="*/ 473868 w 483393"/>
                <a:gd name="connsiteY19" fmla="*/ 285750 h 511969"/>
                <a:gd name="connsiteX20" fmla="*/ 481012 w 483393"/>
                <a:gd name="connsiteY20" fmla="*/ 319088 h 511969"/>
                <a:gd name="connsiteX21" fmla="*/ 483393 w 483393"/>
                <a:gd name="connsiteY21" fmla="*/ 354807 h 511969"/>
                <a:gd name="connsiteX22" fmla="*/ 478631 w 483393"/>
                <a:gd name="connsiteY22" fmla="*/ 407194 h 511969"/>
                <a:gd name="connsiteX23" fmla="*/ 469106 w 483393"/>
                <a:gd name="connsiteY23" fmla="*/ 452438 h 511969"/>
                <a:gd name="connsiteX24" fmla="*/ 457200 w 483393"/>
                <a:gd name="connsiteY24" fmla="*/ 485775 h 511969"/>
                <a:gd name="connsiteX25" fmla="*/ 442912 w 483393"/>
                <a:gd name="connsiteY25" fmla="*/ 497682 h 511969"/>
                <a:gd name="connsiteX26" fmla="*/ 423862 w 483393"/>
                <a:gd name="connsiteY26" fmla="*/ 509588 h 511969"/>
                <a:gd name="connsiteX27" fmla="*/ 402431 w 483393"/>
                <a:gd name="connsiteY27" fmla="*/ 511969 h 511969"/>
                <a:gd name="connsiteX28" fmla="*/ 376237 w 483393"/>
                <a:gd name="connsiteY28" fmla="*/ 509588 h 511969"/>
                <a:gd name="connsiteX29" fmla="*/ 357187 w 483393"/>
                <a:gd name="connsiteY29" fmla="*/ 507207 h 511969"/>
                <a:gd name="connsiteX30" fmla="*/ 335756 w 483393"/>
                <a:gd name="connsiteY30" fmla="*/ 492919 h 511969"/>
                <a:gd name="connsiteX31" fmla="*/ 259556 w 483393"/>
                <a:gd name="connsiteY31" fmla="*/ 4000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3393" h="511969">
                  <a:moveTo>
                    <a:pt x="259556" y="400050"/>
                  </a:moveTo>
                  <a:lnTo>
                    <a:pt x="166687" y="285750"/>
                  </a:lnTo>
                  <a:lnTo>
                    <a:pt x="80962" y="161925"/>
                  </a:lnTo>
                  <a:lnTo>
                    <a:pt x="26193" y="85725"/>
                  </a:lnTo>
                  <a:lnTo>
                    <a:pt x="9525" y="61913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2381" y="11907"/>
                  </a:lnTo>
                  <a:lnTo>
                    <a:pt x="11906" y="2382"/>
                  </a:lnTo>
                  <a:lnTo>
                    <a:pt x="23812" y="0"/>
                  </a:lnTo>
                  <a:lnTo>
                    <a:pt x="50006" y="11907"/>
                  </a:lnTo>
                  <a:lnTo>
                    <a:pt x="109537" y="38100"/>
                  </a:lnTo>
                  <a:lnTo>
                    <a:pt x="200025" y="80963"/>
                  </a:lnTo>
                  <a:lnTo>
                    <a:pt x="309562" y="130969"/>
                  </a:lnTo>
                  <a:lnTo>
                    <a:pt x="388143" y="173832"/>
                  </a:lnTo>
                  <a:lnTo>
                    <a:pt x="411956" y="188119"/>
                  </a:lnTo>
                  <a:lnTo>
                    <a:pt x="421481" y="197644"/>
                  </a:lnTo>
                  <a:lnTo>
                    <a:pt x="440531" y="219075"/>
                  </a:lnTo>
                  <a:lnTo>
                    <a:pt x="461962" y="252413"/>
                  </a:lnTo>
                  <a:lnTo>
                    <a:pt x="473868" y="285750"/>
                  </a:lnTo>
                  <a:lnTo>
                    <a:pt x="481012" y="319088"/>
                  </a:lnTo>
                  <a:lnTo>
                    <a:pt x="483393" y="354807"/>
                  </a:lnTo>
                  <a:lnTo>
                    <a:pt x="478631" y="407194"/>
                  </a:lnTo>
                  <a:lnTo>
                    <a:pt x="469106" y="452438"/>
                  </a:lnTo>
                  <a:lnTo>
                    <a:pt x="457200" y="485775"/>
                  </a:lnTo>
                  <a:lnTo>
                    <a:pt x="442912" y="497682"/>
                  </a:lnTo>
                  <a:lnTo>
                    <a:pt x="423862" y="509588"/>
                  </a:lnTo>
                  <a:lnTo>
                    <a:pt x="402431" y="511969"/>
                  </a:lnTo>
                  <a:lnTo>
                    <a:pt x="376237" y="509588"/>
                  </a:lnTo>
                  <a:lnTo>
                    <a:pt x="357187" y="507207"/>
                  </a:lnTo>
                  <a:lnTo>
                    <a:pt x="335756" y="492919"/>
                  </a:lnTo>
                  <a:lnTo>
                    <a:pt x="259556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F00EF924-0F70-4050-B994-B2D836CAC5A1}"/>
                </a:ext>
              </a:extLst>
            </p:cNvPr>
            <p:cNvSpPr/>
            <p:nvPr/>
          </p:nvSpPr>
          <p:spPr>
            <a:xfrm>
              <a:off x="6415091" y="1752601"/>
              <a:ext cx="365125" cy="995363"/>
            </a:xfrm>
            <a:custGeom>
              <a:avLst/>
              <a:gdLst>
                <a:gd name="connsiteX0" fmla="*/ 45243 w 364331"/>
                <a:gd name="connsiteY0" fmla="*/ 716756 h 995363"/>
                <a:gd name="connsiteX1" fmla="*/ 78581 w 364331"/>
                <a:gd name="connsiteY1" fmla="*/ 497681 h 995363"/>
                <a:gd name="connsiteX2" fmla="*/ 92868 w 364331"/>
                <a:gd name="connsiteY2" fmla="*/ 407194 h 995363"/>
                <a:gd name="connsiteX3" fmla="*/ 119062 w 364331"/>
                <a:gd name="connsiteY3" fmla="*/ 159544 h 995363"/>
                <a:gd name="connsiteX4" fmla="*/ 80962 w 364331"/>
                <a:gd name="connsiteY4" fmla="*/ 26194 h 995363"/>
                <a:gd name="connsiteX5" fmla="*/ 200025 w 364331"/>
                <a:gd name="connsiteY5" fmla="*/ 0 h 995363"/>
                <a:gd name="connsiteX6" fmla="*/ 254793 w 364331"/>
                <a:gd name="connsiteY6" fmla="*/ 71438 h 995363"/>
                <a:gd name="connsiteX7" fmla="*/ 361950 w 364331"/>
                <a:gd name="connsiteY7" fmla="*/ 188119 h 995363"/>
                <a:gd name="connsiteX8" fmla="*/ 364331 w 364331"/>
                <a:gd name="connsiteY8" fmla="*/ 200025 h 995363"/>
                <a:gd name="connsiteX9" fmla="*/ 364331 w 364331"/>
                <a:gd name="connsiteY9" fmla="*/ 214313 h 995363"/>
                <a:gd name="connsiteX10" fmla="*/ 340518 w 364331"/>
                <a:gd name="connsiteY10" fmla="*/ 381000 h 995363"/>
                <a:gd name="connsiteX11" fmla="*/ 307181 w 364331"/>
                <a:gd name="connsiteY11" fmla="*/ 483394 h 995363"/>
                <a:gd name="connsiteX12" fmla="*/ 197643 w 364331"/>
                <a:gd name="connsiteY12" fmla="*/ 969169 h 995363"/>
                <a:gd name="connsiteX13" fmla="*/ 0 w 364331"/>
                <a:gd name="connsiteY13" fmla="*/ 995363 h 995363"/>
                <a:gd name="connsiteX14" fmla="*/ 45243 w 364331"/>
                <a:gd name="connsiteY14" fmla="*/ 716756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4331" h="995363">
                  <a:moveTo>
                    <a:pt x="45243" y="716756"/>
                  </a:moveTo>
                  <a:lnTo>
                    <a:pt x="78581" y="497681"/>
                  </a:lnTo>
                  <a:lnTo>
                    <a:pt x="92868" y="407194"/>
                  </a:lnTo>
                  <a:lnTo>
                    <a:pt x="119062" y="159544"/>
                  </a:lnTo>
                  <a:lnTo>
                    <a:pt x="80962" y="26194"/>
                  </a:lnTo>
                  <a:lnTo>
                    <a:pt x="200025" y="0"/>
                  </a:lnTo>
                  <a:lnTo>
                    <a:pt x="254793" y="71438"/>
                  </a:lnTo>
                  <a:lnTo>
                    <a:pt x="361950" y="188119"/>
                  </a:lnTo>
                  <a:lnTo>
                    <a:pt x="364331" y="200025"/>
                  </a:lnTo>
                  <a:lnTo>
                    <a:pt x="364331" y="214313"/>
                  </a:lnTo>
                  <a:lnTo>
                    <a:pt x="340518" y="381000"/>
                  </a:lnTo>
                  <a:lnTo>
                    <a:pt x="307181" y="483394"/>
                  </a:lnTo>
                  <a:lnTo>
                    <a:pt x="197643" y="969169"/>
                  </a:lnTo>
                  <a:lnTo>
                    <a:pt x="0" y="995363"/>
                  </a:lnTo>
                  <a:lnTo>
                    <a:pt x="45243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25DC9D41-B6A3-4700-8148-A12F01975DB8}"/>
                </a:ext>
              </a:extLst>
            </p:cNvPr>
            <p:cNvSpPr/>
            <p:nvPr/>
          </p:nvSpPr>
          <p:spPr>
            <a:xfrm rot="16200000">
              <a:off x="2201072" y="3607595"/>
              <a:ext cx="4541837" cy="549275"/>
            </a:xfrm>
            <a:custGeom>
              <a:avLst/>
              <a:gdLst>
                <a:gd name="connsiteX0" fmla="*/ 2406701 w 4542739"/>
                <a:gd name="connsiteY0" fmla="*/ 442569 h 548640"/>
                <a:gd name="connsiteX1" fmla="*/ 1645920 w 4542739"/>
                <a:gd name="connsiteY1" fmla="*/ 431597 h 548640"/>
                <a:gd name="connsiteX2" fmla="*/ 1177747 w 4542739"/>
                <a:gd name="connsiteY2" fmla="*/ 427939 h 548640"/>
                <a:gd name="connsiteX3" fmla="*/ 607162 w 4542739"/>
                <a:gd name="connsiteY3" fmla="*/ 420624 h 548640"/>
                <a:gd name="connsiteX4" fmla="*/ 285293 w 4542739"/>
                <a:gd name="connsiteY4" fmla="*/ 416966 h 548640"/>
                <a:gd name="connsiteX5" fmla="*/ 175565 w 4542739"/>
                <a:gd name="connsiteY5" fmla="*/ 405993 h 548640"/>
                <a:gd name="connsiteX6" fmla="*/ 138989 w 4542739"/>
                <a:gd name="connsiteY6" fmla="*/ 398678 h 548640"/>
                <a:gd name="connsiteX7" fmla="*/ 87782 w 4542739"/>
                <a:gd name="connsiteY7" fmla="*/ 380390 h 548640"/>
                <a:gd name="connsiteX8" fmla="*/ 36576 w 4542739"/>
                <a:gd name="connsiteY8" fmla="*/ 358445 h 548640"/>
                <a:gd name="connsiteX9" fmla="*/ 14630 w 4542739"/>
                <a:gd name="connsiteY9" fmla="*/ 340157 h 548640"/>
                <a:gd name="connsiteX10" fmla="*/ 3658 w 4542739"/>
                <a:gd name="connsiteY10" fmla="*/ 325526 h 548640"/>
                <a:gd name="connsiteX11" fmla="*/ 0 w 4542739"/>
                <a:gd name="connsiteY11" fmla="*/ 303581 h 548640"/>
                <a:gd name="connsiteX12" fmla="*/ 10973 w 4542739"/>
                <a:gd name="connsiteY12" fmla="*/ 270662 h 548640"/>
                <a:gd name="connsiteX13" fmla="*/ 51206 w 4542739"/>
                <a:gd name="connsiteY13" fmla="*/ 226771 h 548640"/>
                <a:gd name="connsiteX14" fmla="*/ 84125 w 4542739"/>
                <a:gd name="connsiteY14" fmla="*/ 197510 h 548640"/>
                <a:gd name="connsiteX15" fmla="*/ 131674 w 4542739"/>
                <a:gd name="connsiteY15" fmla="*/ 168249 h 548640"/>
                <a:gd name="connsiteX16" fmla="*/ 208483 w 4542739"/>
                <a:gd name="connsiteY16" fmla="*/ 142646 h 548640"/>
                <a:gd name="connsiteX17" fmla="*/ 270662 w 4542739"/>
                <a:gd name="connsiteY17" fmla="*/ 131673 h 548640"/>
                <a:gd name="connsiteX18" fmla="*/ 395021 w 4542739"/>
                <a:gd name="connsiteY18" fmla="*/ 128016 h 548640"/>
                <a:gd name="connsiteX19" fmla="*/ 548640 w 4542739"/>
                <a:gd name="connsiteY19" fmla="*/ 128016 h 548640"/>
                <a:gd name="connsiteX20" fmla="*/ 797357 w 4542739"/>
                <a:gd name="connsiteY20" fmla="*/ 138989 h 548640"/>
                <a:gd name="connsiteX21" fmla="*/ 1119226 w 4542739"/>
                <a:gd name="connsiteY21" fmla="*/ 157277 h 548640"/>
                <a:gd name="connsiteX22" fmla="*/ 1569110 w 4542739"/>
                <a:gd name="connsiteY22" fmla="*/ 182880 h 548640"/>
                <a:gd name="connsiteX23" fmla="*/ 1905610 w 4542739"/>
                <a:gd name="connsiteY23" fmla="*/ 204825 h 548640"/>
                <a:gd name="connsiteX24" fmla="*/ 2381098 w 4542739"/>
                <a:gd name="connsiteY24" fmla="*/ 230429 h 548640"/>
                <a:gd name="connsiteX25" fmla="*/ 3035808 w 4542739"/>
                <a:gd name="connsiteY25" fmla="*/ 237744 h 548640"/>
                <a:gd name="connsiteX26" fmla="*/ 3705149 w 4542739"/>
                <a:gd name="connsiteY26" fmla="*/ 237744 h 548640"/>
                <a:gd name="connsiteX27" fmla="*/ 4202582 w 4542739"/>
                <a:gd name="connsiteY27" fmla="*/ 237744 h 548640"/>
                <a:gd name="connsiteX28" fmla="*/ 4264762 w 4542739"/>
                <a:gd name="connsiteY28" fmla="*/ 226771 h 548640"/>
                <a:gd name="connsiteX29" fmla="*/ 4312310 w 4542739"/>
                <a:gd name="connsiteY29" fmla="*/ 208483 h 548640"/>
                <a:gd name="connsiteX30" fmla="*/ 4359859 w 4542739"/>
                <a:gd name="connsiteY30" fmla="*/ 175565 h 548640"/>
                <a:gd name="connsiteX31" fmla="*/ 4407408 w 4542739"/>
                <a:gd name="connsiteY31" fmla="*/ 128016 h 548640"/>
                <a:gd name="connsiteX32" fmla="*/ 4451299 w 4542739"/>
                <a:gd name="connsiteY32" fmla="*/ 76809 h 548640"/>
                <a:gd name="connsiteX33" fmla="*/ 4484218 w 4542739"/>
                <a:gd name="connsiteY33" fmla="*/ 21945 h 548640"/>
                <a:gd name="connsiteX34" fmla="*/ 4498848 w 4542739"/>
                <a:gd name="connsiteY34" fmla="*/ 3657 h 548640"/>
                <a:gd name="connsiteX35" fmla="*/ 4520794 w 4542739"/>
                <a:gd name="connsiteY35" fmla="*/ 0 h 548640"/>
                <a:gd name="connsiteX36" fmla="*/ 4531766 w 4542739"/>
                <a:gd name="connsiteY36" fmla="*/ 10973 h 548640"/>
                <a:gd name="connsiteX37" fmla="*/ 4542739 w 4542739"/>
                <a:gd name="connsiteY37" fmla="*/ 47549 h 548640"/>
                <a:gd name="connsiteX38" fmla="*/ 4542739 w 4542739"/>
                <a:gd name="connsiteY38" fmla="*/ 106070 h 548640"/>
                <a:gd name="connsiteX39" fmla="*/ 4539082 w 4542739"/>
                <a:gd name="connsiteY39" fmla="*/ 153619 h 548640"/>
                <a:gd name="connsiteX40" fmla="*/ 4528109 w 4542739"/>
                <a:gd name="connsiteY40" fmla="*/ 197510 h 548640"/>
                <a:gd name="connsiteX41" fmla="*/ 4498848 w 4542739"/>
                <a:gd name="connsiteY41" fmla="*/ 281635 h 548640"/>
                <a:gd name="connsiteX42" fmla="*/ 4451299 w 4542739"/>
                <a:gd name="connsiteY42" fmla="*/ 376733 h 548640"/>
                <a:gd name="connsiteX43" fmla="*/ 4403750 w 4542739"/>
                <a:gd name="connsiteY43" fmla="*/ 442569 h 548640"/>
                <a:gd name="connsiteX44" fmla="*/ 4348886 w 4542739"/>
                <a:gd name="connsiteY44" fmla="*/ 501091 h 548640"/>
                <a:gd name="connsiteX45" fmla="*/ 4301338 w 4542739"/>
                <a:gd name="connsiteY45" fmla="*/ 541325 h 548640"/>
                <a:gd name="connsiteX46" fmla="*/ 4268419 w 4542739"/>
                <a:gd name="connsiteY46" fmla="*/ 548640 h 548640"/>
                <a:gd name="connsiteX47" fmla="*/ 4235501 w 4542739"/>
                <a:gd name="connsiteY47" fmla="*/ 548640 h 548640"/>
                <a:gd name="connsiteX48" fmla="*/ 4184294 w 4542739"/>
                <a:gd name="connsiteY48" fmla="*/ 534009 h 548640"/>
                <a:gd name="connsiteX49" fmla="*/ 4122115 w 4542739"/>
                <a:gd name="connsiteY49" fmla="*/ 501091 h 548640"/>
                <a:gd name="connsiteX50" fmla="*/ 4059936 w 4542739"/>
                <a:gd name="connsiteY50" fmla="*/ 479145 h 548640"/>
                <a:gd name="connsiteX51" fmla="*/ 3997757 w 4542739"/>
                <a:gd name="connsiteY51" fmla="*/ 464515 h 548640"/>
                <a:gd name="connsiteX52" fmla="*/ 3833165 w 4542739"/>
                <a:gd name="connsiteY52" fmla="*/ 457200 h 548640"/>
                <a:gd name="connsiteX53" fmla="*/ 3229661 w 4542739"/>
                <a:gd name="connsiteY53" fmla="*/ 453542 h 548640"/>
                <a:gd name="connsiteX54" fmla="*/ 2406701 w 4542739"/>
                <a:gd name="connsiteY54" fmla="*/ 442569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42739" h="548640">
                  <a:moveTo>
                    <a:pt x="2406701" y="442569"/>
                  </a:moveTo>
                  <a:lnTo>
                    <a:pt x="1645920" y="431597"/>
                  </a:lnTo>
                  <a:lnTo>
                    <a:pt x="1177747" y="427939"/>
                  </a:lnTo>
                  <a:lnTo>
                    <a:pt x="607162" y="420624"/>
                  </a:lnTo>
                  <a:lnTo>
                    <a:pt x="285293" y="416966"/>
                  </a:lnTo>
                  <a:lnTo>
                    <a:pt x="175565" y="405993"/>
                  </a:lnTo>
                  <a:lnTo>
                    <a:pt x="138989" y="398678"/>
                  </a:lnTo>
                  <a:lnTo>
                    <a:pt x="87782" y="380390"/>
                  </a:lnTo>
                  <a:lnTo>
                    <a:pt x="36576" y="358445"/>
                  </a:lnTo>
                  <a:lnTo>
                    <a:pt x="14630" y="340157"/>
                  </a:lnTo>
                  <a:lnTo>
                    <a:pt x="3658" y="325526"/>
                  </a:lnTo>
                  <a:lnTo>
                    <a:pt x="0" y="303581"/>
                  </a:lnTo>
                  <a:lnTo>
                    <a:pt x="10973" y="270662"/>
                  </a:lnTo>
                  <a:lnTo>
                    <a:pt x="51206" y="226771"/>
                  </a:lnTo>
                  <a:lnTo>
                    <a:pt x="84125" y="197510"/>
                  </a:lnTo>
                  <a:lnTo>
                    <a:pt x="131674" y="168249"/>
                  </a:lnTo>
                  <a:lnTo>
                    <a:pt x="208483" y="142646"/>
                  </a:lnTo>
                  <a:lnTo>
                    <a:pt x="270662" y="131673"/>
                  </a:lnTo>
                  <a:lnTo>
                    <a:pt x="395021" y="128016"/>
                  </a:lnTo>
                  <a:lnTo>
                    <a:pt x="548640" y="128016"/>
                  </a:lnTo>
                  <a:lnTo>
                    <a:pt x="797357" y="138989"/>
                  </a:lnTo>
                  <a:lnTo>
                    <a:pt x="1119226" y="157277"/>
                  </a:lnTo>
                  <a:lnTo>
                    <a:pt x="1569110" y="182880"/>
                  </a:lnTo>
                  <a:lnTo>
                    <a:pt x="1905610" y="204825"/>
                  </a:lnTo>
                  <a:lnTo>
                    <a:pt x="2381098" y="230429"/>
                  </a:lnTo>
                  <a:lnTo>
                    <a:pt x="3035808" y="237744"/>
                  </a:lnTo>
                  <a:lnTo>
                    <a:pt x="3705149" y="237744"/>
                  </a:lnTo>
                  <a:lnTo>
                    <a:pt x="4202582" y="237744"/>
                  </a:lnTo>
                  <a:lnTo>
                    <a:pt x="4264762" y="226771"/>
                  </a:lnTo>
                  <a:lnTo>
                    <a:pt x="4312310" y="208483"/>
                  </a:lnTo>
                  <a:lnTo>
                    <a:pt x="4359859" y="175565"/>
                  </a:lnTo>
                  <a:lnTo>
                    <a:pt x="4407408" y="128016"/>
                  </a:lnTo>
                  <a:lnTo>
                    <a:pt x="4451299" y="76809"/>
                  </a:lnTo>
                  <a:lnTo>
                    <a:pt x="4484218" y="21945"/>
                  </a:lnTo>
                  <a:lnTo>
                    <a:pt x="4498848" y="3657"/>
                  </a:lnTo>
                  <a:lnTo>
                    <a:pt x="4520794" y="0"/>
                  </a:lnTo>
                  <a:lnTo>
                    <a:pt x="4531766" y="10973"/>
                  </a:lnTo>
                  <a:lnTo>
                    <a:pt x="4542739" y="47549"/>
                  </a:lnTo>
                  <a:lnTo>
                    <a:pt x="4542739" y="106070"/>
                  </a:lnTo>
                  <a:lnTo>
                    <a:pt x="4539082" y="153619"/>
                  </a:lnTo>
                  <a:lnTo>
                    <a:pt x="4528109" y="197510"/>
                  </a:lnTo>
                  <a:lnTo>
                    <a:pt x="4498848" y="281635"/>
                  </a:lnTo>
                  <a:lnTo>
                    <a:pt x="4451299" y="376733"/>
                  </a:lnTo>
                  <a:lnTo>
                    <a:pt x="4403750" y="442569"/>
                  </a:lnTo>
                  <a:lnTo>
                    <a:pt x="4348886" y="501091"/>
                  </a:lnTo>
                  <a:lnTo>
                    <a:pt x="4301338" y="541325"/>
                  </a:lnTo>
                  <a:lnTo>
                    <a:pt x="4268419" y="548640"/>
                  </a:lnTo>
                  <a:lnTo>
                    <a:pt x="4235501" y="548640"/>
                  </a:lnTo>
                  <a:lnTo>
                    <a:pt x="4184294" y="534009"/>
                  </a:lnTo>
                  <a:lnTo>
                    <a:pt x="4122115" y="501091"/>
                  </a:lnTo>
                  <a:lnTo>
                    <a:pt x="4059936" y="479145"/>
                  </a:lnTo>
                  <a:lnTo>
                    <a:pt x="3997757" y="464515"/>
                  </a:lnTo>
                  <a:lnTo>
                    <a:pt x="3833165" y="457200"/>
                  </a:lnTo>
                  <a:lnTo>
                    <a:pt x="3229661" y="453542"/>
                  </a:lnTo>
                  <a:lnTo>
                    <a:pt x="2406701" y="442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3C2A6C82-6939-4BCD-A5A5-7CAF806F1B49}"/>
                </a:ext>
              </a:extLst>
            </p:cNvPr>
            <p:cNvSpPr/>
            <p:nvPr/>
          </p:nvSpPr>
          <p:spPr>
            <a:xfrm rot="16200000">
              <a:off x="4715672" y="4040982"/>
              <a:ext cx="2081212" cy="352425"/>
            </a:xfrm>
            <a:custGeom>
              <a:avLst/>
              <a:gdLst>
                <a:gd name="connsiteX0" fmla="*/ 1131093 w 2081212"/>
                <a:gd name="connsiteY0" fmla="*/ 330994 h 352425"/>
                <a:gd name="connsiteX1" fmla="*/ 330993 w 2081212"/>
                <a:gd name="connsiteY1" fmla="*/ 330994 h 352425"/>
                <a:gd name="connsiteX2" fmla="*/ 128587 w 2081212"/>
                <a:gd name="connsiteY2" fmla="*/ 328613 h 352425"/>
                <a:gd name="connsiteX3" fmla="*/ 69056 w 2081212"/>
                <a:gd name="connsiteY3" fmla="*/ 326231 h 352425"/>
                <a:gd name="connsiteX4" fmla="*/ 47625 w 2081212"/>
                <a:gd name="connsiteY4" fmla="*/ 316706 h 352425"/>
                <a:gd name="connsiteX5" fmla="*/ 28575 w 2081212"/>
                <a:gd name="connsiteY5" fmla="*/ 300038 h 352425"/>
                <a:gd name="connsiteX6" fmla="*/ 11906 w 2081212"/>
                <a:gd name="connsiteY6" fmla="*/ 280988 h 352425"/>
                <a:gd name="connsiteX7" fmla="*/ 0 w 2081212"/>
                <a:gd name="connsiteY7" fmla="*/ 252413 h 352425"/>
                <a:gd name="connsiteX8" fmla="*/ 0 w 2081212"/>
                <a:gd name="connsiteY8" fmla="*/ 226219 h 352425"/>
                <a:gd name="connsiteX9" fmla="*/ 7143 w 2081212"/>
                <a:gd name="connsiteY9" fmla="*/ 197644 h 352425"/>
                <a:gd name="connsiteX10" fmla="*/ 28575 w 2081212"/>
                <a:gd name="connsiteY10" fmla="*/ 173831 h 352425"/>
                <a:gd name="connsiteX11" fmla="*/ 61912 w 2081212"/>
                <a:gd name="connsiteY11" fmla="*/ 150019 h 352425"/>
                <a:gd name="connsiteX12" fmla="*/ 107156 w 2081212"/>
                <a:gd name="connsiteY12" fmla="*/ 133350 h 352425"/>
                <a:gd name="connsiteX13" fmla="*/ 157162 w 2081212"/>
                <a:gd name="connsiteY13" fmla="*/ 119063 h 352425"/>
                <a:gd name="connsiteX14" fmla="*/ 228600 w 2081212"/>
                <a:gd name="connsiteY14" fmla="*/ 107156 h 352425"/>
                <a:gd name="connsiteX15" fmla="*/ 309562 w 2081212"/>
                <a:gd name="connsiteY15" fmla="*/ 104775 h 352425"/>
                <a:gd name="connsiteX16" fmla="*/ 440531 w 2081212"/>
                <a:gd name="connsiteY16" fmla="*/ 104775 h 352425"/>
                <a:gd name="connsiteX17" fmla="*/ 1109662 w 2081212"/>
                <a:gd name="connsiteY17" fmla="*/ 104775 h 352425"/>
                <a:gd name="connsiteX18" fmla="*/ 1571625 w 2081212"/>
                <a:gd name="connsiteY18" fmla="*/ 107156 h 352425"/>
                <a:gd name="connsiteX19" fmla="*/ 1764506 w 2081212"/>
                <a:gd name="connsiteY19" fmla="*/ 107156 h 352425"/>
                <a:gd name="connsiteX20" fmla="*/ 1814512 w 2081212"/>
                <a:gd name="connsiteY20" fmla="*/ 104775 h 352425"/>
                <a:gd name="connsiteX21" fmla="*/ 1843087 w 2081212"/>
                <a:gd name="connsiteY21" fmla="*/ 100013 h 352425"/>
                <a:gd name="connsiteX22" fmla="*/ 1881187 w 2081212"/>
                <a:gd name="connsiteY22" fmla="*/ 90488 h 352425"/>
                <a:gd name="connsiteX23" fmla="*/ 1921668 w 2081212"/>
                <a:gd name="connsiteY23" fmla="*/ 73819 h 352425"/>
                <a:gd name="connsiteX24" fmla="*/ 1969293 w 2081212"/>
                <a:gd name="connsiteY24" fmla="*/ 42863 h 352425"/>
                <a:gd name="connsiteX25" fmla="*/ 1995487 w 2081212"/>
                <a:gd name="connsiteY25" fmla="*/ 23813 h 352425"/>
                <a:gd name="connsiteX26" fmla="*/ 2016918 w 2081212"/>
                <a:gd name="connsiteY26" fmla="*/ 9525 h 352425"/>
                <a:gd name="connsiteX27" fmla="*/ 2040731 w 2081212"/>
                <a:gd name="connsiteY27" fmla="*/ 0 h 352425"/>
                <a:gd name="connsiteX28" fmla="*/ 2055018 w 2081212"/>
                <a:gd name="connsiteY28" fmla="*/ 0 h 352425"/>
                <a:gd name="connsiteX29" fmla="*/ 2069306 w 2081212"/>
                <a:gd name="connsiteY29" fmla="*/ 2381 h 352425"/>
                <a:gd name="connsiteX30" fmla="*/ 2076450 w 2081212"/>
                <a:gd name="connsiteY30" fmla="*/ 9525 h 352425"/>
                <a:gd name="connsiteX31" fmla="*/ 2081212 w 2081212"/>
                <a:gd name="connsiteY31" fmla="*/ 26194 h 352425"/>
                <a:gd name="connsiteX32" fmla="*/ 2074068 w 2081212"/>
                <a:gd name="connsiteY32" fmla="*/ 66675 h 352425"/>
                <a:gd name="connsiteX33" fmla="*/ 2031206 w 2081212"/>
                <a:gd name="connsiteY33" fmla="*/ 195263 h 352425"/>
                <a:gd name="connsiteX34" fmla="*/ 1983581 w 2081212"/>
                <a:gd name="connsiteY34" fmla="*/ 352425 h 352425"/>
                <a:gd name="connsiteX35" fmla="*/ 1857375 w 2081212"/>
                <a:gd name="connsiteY35" fmla="*/ 335756 h 352425"/>
                <a:gd name="connsiteX36" fmla="*/ 1131093 w 2081212"/>
                <a:gd name="connsiteY36" fmla="*/ 33099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81212" h="352425">
                  <a:moveTo>
                    <a:pt x="1131093" y="330994"/>
                  </a:moveTo>
                  <a:lnTo>
                    <a:pt x="330993" y="330994"/>
                  </a:lnTo>
                  <a:lnTo>
                    <a:pt x="128587" y="328613"/>
                  </a:lnTo>
                  <a:lnTo>
                    <a:pt x="69056" y="326231"/>
                  </a:lnTo>
                  <a:lnTo>
                    <a:pt x="47625" y="316706"/>
                  </a:lnTo>
                  <a:lnTo>
                    <a:pt x="28575" y="300038"/>
                  </a:lnTo>
                  <a:lnTo>
                    <a:pt x="11906" y="280988"/>
                  </a:lnTo>
                  <a:lnTo>
                    <a:pt x="0" y="252413"/>
                  </a:lnTo>
                  <a:lnTo>
                    <a:pt x="0" y="226219"/>
                  </a:lnTo>
                  <a:lnTo>
                    <a:pt x="7143" y="197644"/>
                  </a:lnTo>
                  <a:lnTo>
                    <a:pt x="28575" y="173831"/>
                  </a:lnTo>
                  <a:lnTo>
                    <a:pt x="61912" y="150019"/>
                  </a:lnTo>
                  <a:lnTo>
                    <a:pt x="107156" y="133350"/>
                  </a:lnTo>
                  <a:lnTo>
                    <a:pt x="157162" y="119063"/>
                  </a:lnTo>
                  <a:lnTo>
                    <a:pt x="228600" y="107156"/>
                  </a:lnTo>
                  <a:lnTo>
                    <a:pt x="309562" y="104775"/>
                  </a:lnTo>
                  <a:lnTo>
                    <a:pt x="440531" y="104775"/>
                  </a:lnTo>
                  <a:lnTo>
                    <a:pt x="1109662" y="104775"/>
                  </a:lnTo>
                  <a:lnTo>
                    <a:pt x="1571625" y="107156"/>
                  </a:lnTo>
                  <a:lnTo>
                    <a:pt x="1764506" y="107156"/>
                  </a:lnTo>
                  <a:lnTo>
                    <a:pt x="1814512" y="104775"/>
                  </a:lnTo>
                  <a:lnTo>
                    <a:pt x="1843087" y="100013"/>
                  </a:lnTo>
                  <a:lnTo>
                    <a:pt x="1881187" y="90488"/>
                  </a:lnTo>
                  <a:lnTo>
                    <a:pt x="1921668" y="73819"/>
                  </a:lnTo>
                  <a:lnTo>
                    <a:pt x="1969293" y="42863"/>
                  </a:lnTo>
                  <a:lnTo>
                    <a:pt x="1995487" y="23813"/>
                  </a:lnTo>
                  <a:lnTo>
                    <a:pt x="2016918" y="9525"/>
                  </a:lnTo>
                  <a:lnTo>
                    <a:pt x="2040731" y="0"/>
                  </a:lnTo>
                  <a:lnTo>
                    <a:pt x="2055018" y="0"/>
                  </a:lnTo>
                  <a:lnTo>
                    <a:pt x="2069306" y="2381"/>
                  </a:lnTo>
                  <a:lnTo>
                    <a:pt x="2076450" y="9525"/>
                  </a:lnTo>
                  <a:lnTo>
                    <a:pt x="2081212" y="26194"/>
                  </a:lnTo>
                  <a:lnTo>
                    <a:pt x="2074068" y="66675"/>
                  </a:lnTo>
                  <a:lnTo>
                    <a:pt x="2031206" y="195263"/>
                  </a:lnTo>
                  <a:lnTo>
                    <a:pt x="1983581" y="352425"/>
                  </a:lnTo>
                  <a:lnTo>
                    <a:pt x="1857375" y="335756"/>
                  </a:lnTo>
                  <a:lnTo>
                    <a:pt x="113109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A15FE6FF-8590-49DE-8165-1BC268099141}"/>
                </a:ext>
              </a:extLst>
            </p:cNvPr>
            <p:cNvSpPr/>
            <p:nvPr/>
          </p:nvSpPr>
          <p:spPr>
            <a:xfrm>
              <a:off x="5591177" y="1631951"/>
              <a:ext cx="412750" cy="1355725"/>
            </a:xfrm>
            <a:custGeom>
              <a:avLst/>
              <a:gdLst>
                <a:gd name="connsiteX0" fmla="*/ 365125 w 412750"/>
                <a:gd name="connsiteY0" fmla="*/ 419100 h 1355725"/>
                <a:gd name="connsiteX1" fmla="*/ 333375 w 412750"/>
                <a:gd name="connsiteY1" fmla="*/ 657225 h 1355725"/>
                <a:gd name="connsiteX2" fmla="*/ 307975 w 412750"/>
                <a:gd name="connsiteY2" fmla="*/ 809625 h 1355725"/>
                <a:gd name="connsiteX3" fmla="*/ 263525 w 412750"/>
                <a:gd name="connsiteY3" fmla="*/ 1057275 h 1355725"/>
                <a:gd name="connsiteX4" fmla="*/ 244475 w 412750"/>
                <a:gd name="connsiteY4" fmla="*/ 1317625 h 1355725"/>
                <a:gd name="connsiteX5" fmla="*/ 203200 w 412750"/>
                <a:gd name="connsiteY5" fmla="*/ 1343025 h 1355725"/>
                <a:gd name="connsiteX6" fmla="*/ 184150 w 412750"/>
                <a:gd name="connsiteY6" fmla="*/ 1352550 h 1355725"/>
                <a:gd name="connsiteX7" fmla="*/ 165100 w 412750"/>
                <a:gd name="connsiteY7" fmla="*/ 1355725 h 1355725"/>
                <a:gd name="connsiteX8" fmla="*/ 136525 w 412750"/>
                <a:gd name="connsiteY8" fmla="*/ 1352550 h 1355725"/>
                <a:gd name="connsiteX9" fmla="*/ 104775 w 412750"/>
                <a:gd name="connsiteY9" fmla="*/ 1333500 h 1355725"/>
                <a:gd name="connsiteX10" fmla="*/ 73025 w 412750"/>
                <a:gd name="connsiteY10" fmla="*/ 1304925 h 1355725"/>
                <a:gd name="connsiteX11" fmla="*/ 47625 w 412750"/>
                <a:gd name="connsiteY11" fmla="*/ 1266825 h 1355725"/>
                <a:gd name="connsiteX12" fmla="*/ 31750 w 412750"/>
                <a:gd name="connsiteY12" fmla="*/ 1238250 h 1355725"/>
                <a:gd name="connsiteX13" fmla="*/ 12700 w 412750"/>
                <a:gd name="connsiteY13" fmla="*/ 1193800 h 1355725"/>
                <a:gd name="connsiteX14" fmla="*/ 0 w 412750"/>
                <a:gd name="connsiteY14" fmla="*/ 1136650 h 1355725"/>
                <a:gd name="connsiteX15" fmla="*/ 6350 w 412750"/>
                <a:gd name="connsiteY15" fmla="*/ 1089025 h 1355725"/>
                <a:gd name="connsiteX16" fmla="*/ 19050 w 412750"/>
                <a:gd name="connsiteY16" fmla="*/ 1060450 h 1355725"/>
                <a:gd name="connsiteX17" fmla="*/ 47625 w 412750"/>
                <a:gd name="connsiteY17" fmla="*/ 984250 h 1355725"/>
                <a:gd name="connsiteX18" fmla="*/ 73025 w 412750"/>
                <a:gd name="connsiteY18" fmla="*/ 901700 h 1355725"/>
                <a:gd name="connsiteX19" fmla="*/ 95250 w 412750"/>
                <a:gd name="connsiteY19" fmla="*/ 812800 h 1355725"/>
                <a:gd name="connsiteX20" fmla="*/ 149225 w 412750"/>
                <a:gd name="connsiteY20" fmla="*/ 584200 h 1355725"/>
                <a:gd name="connsiteX21" fmla="*/ 171450 w 412750"/>
                <a:gd name="connsiteY21" fmla="*/ 482600 h 1355725"/>
                <a:gd name="connsiteX22" fmla="*/ 187325 w 412750"/>
                <a:gd name="connsiteY22" fmla="*/ 400050 h 1355725"/>
                <a:gd name="connsiteX23" fmla="*/ 193675 w 412750"/>
                <a:gd name="connsiteY23" fmla="*/ 327025 h 1355725"/>
                <a:gd name="connsiteX24" fmla="*/ 190500 w 412750"/>
                <a:gd name="connsiteY24" fmla="*/ 285750 h 1355725"/>
                <a:gd name="connsiteX25" fmla="*/ 177800 w 412750"/>
                <a:gd name="connsiteY25" fmla="*/ 241300 h 1355725"/>
                <a:gd name="connsiteX26" fmla="*/ 155575 w 412750"/>
                <a:gd name="connsiteY26" fmla="*/ 174625 h 1355725"/>
                <a:gd name="connsiteX27" fmla="*/ 117475 w 412750"/>
                <a:gd name="connsiteY27" fmla="*/ 111125 h 1355725"/>
                <a:gd name="connsiteX28" fmla="*/ 73025 w 412750"/>
                <a:gd name="connsiteY28" fmla="*/ 57150 h 1355725"/>
                <a:gd name="connsiteX29" fmla="*/ 60325 w 412750"/>
                <a:gd name="connsiteY29" fmla="*/ 19050 h 1355725"/>
                <a:gd name="connsiteX30" fmla="*/ 69850 w 412750"/>
                <a:gd name="connsiteY30" fmla="*/ 0 h 1355725"/>
                <a:gd name="connsiteX31" fmla="*/ 88900 w 412750"/>
                <a:gd name="connsiteY31" fmla="*/ 0 h 1355725"/>
                <a:gd name="connsiteX32" fmla="*/ 127000 w 412750"/>
                <a:gd name="connsiteY32" fmla="*/ 19050 h 1355725"/>
                <a:gd name="connsiteX33" fmla="*/ 254000 w 412750"/>
                <a:gd name="connsiteY33" fmla="*/ 69850 h 1355725"/>
                <a:gd name="connsiteX34" fmla="*/ 358775 w 412750"/>
                <a:gd name="connsiteY34" fmla="*/ 101600 h 1355725"/>
                <a:gd name="connsiteX35" fmla="*/ 412750 w 412750"/>
                <a:gd name="connsiteY35" fmla="*/ 114300 h 1355725"/>
                <a:gd name="connsiteX36" fmla="*/ 381000 w 412750"/>
                <a:gd name="connsiteY36" fmla="*/ 317500 h 1355725"/>
                <a:gd name="connsiteX37" fmla="*/ 365125 w 412750"/>
                <a:gd name="connsiteY37" fmla="*/ 419100 h 135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12750" h="1355725">
                  <a:moveTo>
                    <a:pt x="365125" y="419100"/>
                  </a:moveTo>
                  <a:lnTo>
                    <a:pt x="333375" y="657225"/>
                  </a:lnTo>
                  <a:lnTo>
                    <a:pt x="307975" y="809625"/>
                  </a:lnTo>
                  <a:lnTo>
                    <a:pt x="263525" y="1057275"/>
                  </a:lnTo>
                  <a:lnTo>
                    <a:pt x="244475" y="1317625"/>
                  </a:lnTo>
                  <a:lnTo>
                    <a:pt x="203200" y="1343025"/>
                  </a:lnTo>
                  <a:lnTo>
                    <a:pt x="184150" y="1352550"/>
                  </a:lnTo>
                  <a:lnTo>
                    <a:pt x="165100" y="1355725"/>
                  </a:lnTo>
                  <a:lnTo>
                    <a:pt x="136525" y="1352550"/>
                  </a:lnTo>
                  <a:lnTo>
                    <a:pt x="104775" y="1333500"/>
                  </a:lnTo>
                  <a:lnTo>
                    <a:pt x="73025" y="1304925"/>
                  </a:lnTo>
                  <a:lnTo>
                    <a:pt x="47625" y="1266825"/>
                  </a:lnTo>
                  <a:lnTo>
                    <a:pt x="31750" y="1238250"/>
                  </a:lnTo>
                  <a:lnTo>
                    <a:pt x="12700" y="1193800"/>
                  </a:lnTo>
                  <a:lnTo>
                    <a:pt x="0" y="1136650"/>
                  </a:lnTo>
                  <a:lnTo>
                    <a:pt x="6350" y="1089025"/>
                  </a:lnTo>
                  <a:lnTo>
                    <a:pt x="19050" y="1060450"/>
                  </a:lnTo>
                  <a:lnTo>
                    <a:pt x="47625" y="984250"/>
                  </a:lnTo>
                  <a:lnTo>
                    <a:pt x="73025" y="901700"/>
                  </a:lnTo>
                  <a:lnTo>
                    <a:pt x="95250" y="812800"/>
                  </a:lnTo>
                  <a:lnTo>
                    <a:pt x="149225" y="584200"/>
                  </a:lnTo>
                  <a:lnTo>
                    <a:pt x="171450" y="482600"/>
                  </a:lnTo>
                  <a:lnTo>
                    <a:pt x="187325" y="400050"/>
                  </a:lnTo>
                  <a:lnTo>
                    <a:pt x="193675" y="327025"/>
                  </a:lnTo>
                  <a:lnTo>
                    <a:pt x="190500" y="285750"/>
                  </a:lnTo>
                  <a:lnTo>
                    <a:pt x="177800" y="241300"/>
                  </a:lnTo>
                  <a:lnTo>
                    <a:pt x="155575" y="174625"/>
                  </a:lnTo>
                  <a:lnTo>
                    <a:pt x="117475" y="111125"/>
                  </a:lnTo>
                  <a:lnTo>
                    <a:pt x="73025" y="57150"/>
                  </a:lnTo>
                  <a:lnTo>
                    <a:pt x="60325" y="19050"/>
                  </a:lnTo>
                  <a:lnTo>
                    <a:pt x="69850" y="0"/>
                  </a:lnTo>
                  <a:lnTo>
                    <a:pt x="88900" y="0"/>
                  </a:lnTo>
                  <a:lnTo>
                    <a:pt x="127000" y="19050"/>
                  </a:lnTo>
                  <a:lnTo>
                    <a:pt x="254000" y="69850"/>
                  </a:lnTo>
                  <a:lnTo>
                    <a:pt x="358775" y="101600"/>
                  </a:lnTo>
                  <a:lnTo>
                    <a:pt x="412750" y="114300"/>
                  </a:lnTo>
                  <a:lnTo>
                    <a:pt x="381000" y="317500"/>
                  </a:lnTo>
                  <a:lnTo>
                    <a:pt x="365125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7">
              <a:extLst>
                <a:ext uri="{FF2B5EF4-FFF2-40B4-BE49-F238E27FC236}">
                  <a16:creationId xmlns:a16="http://schemas.microsoft.com/office/drawing/2014/main" id="{31F08AFC-2B5B-4B90-9F0D-8B4C29A9D7CD}"/>
                </a:ext>
              </a:extLst>
            </p:cNvPr>
            <p:cNvSpPr/>
            <p:nvPr/>
          </p:nvSpPr>
          <p:spPr>
            <a:xfrm>
              <a:off x="5802316" y="2566988"/>
              <a:ext cx="1493837" cy="387350"/>
            </a:xfrm>
            <a:custGeom>
              <a:avLst/>
              <a:gdLst>
                <a:gd name="connsiteX0" fmla="*/ 369094 w 1493044"/>
                <a:gd name="connsiteY0" fmla="*/ 154781 h 388143"/>
                <a:gd name="connsiteX1" fmla="*/ 878682 w 1493044"/>
                <a:gd name="connsiteY1" fmla="*/ 97631 h 388143"/>
                <a:gd name="connsiteX2" fmla="*/ 1190625 w 1493044"/>
                <a:gd name="connsiteY2" fmla="*/ 50006 h 388143"/>
                <a:gd name="connsiteX3" fmla="*/ 1493044 w 1493044"/>
                <a:gd name="connsiteY3" fmla="*/ 0 h 388143"/>
                <a:gd name="connsiteX4" fmla="*/ 1471613 w 1493044"/>
                <a:gd name="connsiteY4" fmla="*/ 171450 h 388143"/>
                <a:gd name="connsiteX5" fmla="*/ 1381125 w 1493044"/>
                <a:gd name="connsiteY5" fmla="*/ 178593 h 388143"/>
                <a:gd name="connsiteX6" fmla="*/ 1023938 w 1493044"/>
                <a:gd name="connsiteY6" fmla="*/ 211931 h 388143"/>
                <a:gd name="connsiteX7" fmla="*/ 726282 w 1493044"/>
                <a:gd name="connsiteY7" fmla="*/ 250031 h 388143"/>
                <a:gd name="connsiteX8" fmla="*/ 450057 w 1493044"/>
                <a:gd name="connsiteY8" fmla="*/ 292893 h 388143"/>
                <a:gd name="connsiteX9" fmla="*/ 211932 w 1493044"/>
                <a:gd name="connsiteY9" fmla="*/ 335756 h 388143"/>
                <a:gd name="connsiteX10" fmla="*/ 30957 w 1493044"/>
                <a:gd name="connsiteY10" fmla="*/ 381000 h 388143"/>
                <a:gd name="connsiteX11" fmla="*/ 0 w 1493044"/>
                <a:gd name="connsiteY11" fmla="*/ 388143 h 388143"/>
                <a:gd name="connsiteX12" fmla="*/ 0 w 1493044"/>
                <a:gd name="connsiteY12" fmla="*/ 195262 h 388143"/>
                <a:gd name="connsiteX13" fmla="*/ 164307 w 1493044"/>
                <a:gd name="connsiteY13" fmla="*/ 178593 h 388143"/>
                <a:gd name="connsiteX14" fmla="*/ 369094 w 1493044"/>
                <a:gd name="connsiteY14" fmla="*/ 154781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3044" h="388143">
                  <a:moveTo>
                    <a:pt x="369094" y="154781"/>
                  </a:moveTo>
                  <a:lnTo>
                    <a:pt x="878682" y="97631"/>
                  </a:lnTo>
                  <a:lnTo>
                    <a:pt x="1190625" y="50006"/>
                  </a:lnTo>
                  <a:lnTo>
                    <a:pt x="1493044" y="0"/>
                  </a:lnTo>
                  <a:lnTo>
                    <a:pt x="1471613" y="171450"/>
                  </a:lnTo>
                  <a:lnTo>
                    <a:pt x="1381125" y="178593"/>
                  </a:lnTo>
                  <a:lnTo>
                    <a:pt x="1023938" y="211931"/>
                  </a:lnTo>
                  <a:lnTo>
                    <a:pt x="726282" y="250031"/>
                  </a:lnTo>
                  <a:lnTo>
                    <a:pt x="450057" y="292893"/>
                  </a:lnTo>
                  <a:lnTo>
                    <a:pt x="211932" y="335756"/>
                  </a:lnTo>
                  <a:lnTo>
                    <a:pt x="30957" y="381000"/>
                  </a:lnTo>
                  <a:lnTo>
                    <a:pt x="0" y="388143"/>
                  </a:lnTo>
                  <a:lnTo>
                    <a:pt x="0" y="195262"/>
                  </a:lnTo>
                  <a:lnTo>
                    <a:pt x="164307" y="178593"/>
                  </a:lnTo>
                  <a:lnTo>
                    <a:pt x="36909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552F10BA-73DC-421C-8790-E8C27824B92B}"/>
                </a:ext>
              </a:extLst>
            </p:cNvPr>
            <p:cNvSpPr/>
            <p:nvPr/>
          </p:nvSpPr>
          <p:spPr>
            <a:xfrm>
              <a:off x="5899153" y="1509714"/>
              <a:ext cx="1820863" cy="1309687"/>
            </a:xfrm>
            <a:custGeom>
              <a:avLst/>
              <a:gdLst>
                <a:gd name="connsiteX0" fmla="*/ 1085850 w 1821657"/>
                <a:gd name="connsiteY0" fmla="*/ 257175 h 1309687"/>
                <a:gd name="connsiteX1" fmla="*/ 714375 w 1821657"/>
                <a:gd name="connsiteY1" fmla="*/ 295275 h 1309687"/>
                <a:gd name="connsiteX2" fmla="*/ 640557 w 1821657"/>
                <a:gd name="connsiteY2" fmla="*/ 307181 h 1309687"/>
                <a:gd name="connsiteX3" fmla="*/ 488157 w 1821657"/>
                <a:gd name="connsiteY3" fmla="*/ 345281 h 1309687"/>
                <a:gd name="connsiteX4" fmla="*/ 366713 w 1821657"/>
                <a:gd name="connsiteY4" fmla="*/ 366712 h 1309687"/>
                <a:gd name="connsiteX5" fmla="*/ 252413 w 1821657"/>
                <a:gd name="connsiteY5" fmla="*/ 381000 h 1309687"/>
                <a:gd name="connsiteX6" fmla="*/ 21432 w 1821657"/>
                <a:gd name="connsiteY6" fmla="*/ 407193 h 1309687"/>
                <a:gd name="connsiteX7" fmla="*/ 0 w 1821657"/>
                <a:gd name="connsiteY7" fmla="*/ 226218 h 1309687"/>
                <a:gd name="connsiteX8" fmla="*/ 100013 w 1821657"/>
                <a:gd name="connsiteY8" fmla="*/ 233362 h 1309687"/>
                <a:gd name="connsiteX9" fmla="*/ 145257 w 1821657"/>
                <a:gd name="connsiteY9" fmla="*/ 240506 h 1309687"/>
                <a:gd name="connsiteX10" fmla="*/ 188119 w 1821657"/>
                <a:gd name="connsiteY10" fmla="*/ 245268 h 1309687"/>
                <a:gd name="connsiteX11" fmla="*/ 271463 w 1821657"/>
                <a:gd name="connsiteY11" fmla="*/ 238125 h 1309687"/>
                <a:gd name="connsiteX12" fmla="*/ 688182 w 1821657"/>
                <a:gd name="connsiteY12" fmla="*/ 178593 h 1309687"/>
                <a:gd name="connsiteX13" fmla="*/ 995363 w 1821657"/>
                <a:gd name="connsiteY13" fmla="*/ 121443 h 1309687"/>
                <a:gd name="connsiteX14" fmla="*/ 1362075 w 1821657"/>
                <a:gd name="connsiteY14" fmla="*/ 47625 h 1309687"/>
                <a:gd name="connsiteX15" fmla="*/ 1397794 w 1821657"/>
                <a:gd name="connsiteY15" fmla="*/ 30956 h 1309687"/>
                <a:gd name="connsiteX16" fmla="*/ 1428750 w 1821657"/>
                <a:gd name="connsiteY16" fmla="*/ 7143 h 1309687"/>
                <a:gd name="connsiteX17" fmla="*/ 1440657 w 1821657"/>
                <a:gd name="connsiteY17" fmla="*/ 0 h 1309687"/>
                <a:gd name="connsiteX18" fmla="*/ 1450182 w 1821657"/>
                <a:gd name="connsiteY18" fmla="*/ 0 h 1309687"/>
                <a:gd name="connsiteX19" fmla="*/ 1509713 w 1821657"/>
                <a:gd name="connsiteY19" fmla="*/ 28575 h 1309687"/>
                <a:gd name="connsiteX20" fmla="*/ 1562100 w 1821657"/>
                <a:gd name="connsiteY20" fmla="*/ 54768 h 1309687"/>
                <a:gd name="connsiteX21" fmla="*/ 1674019 w 1821657"/>
                <a:gd name="connsiteY21" fmla="*/ 119062 h 1309687"/>
                <a:gd name="connsiteX22" fmla="*/ 1728788 w 1821657"/>
                <a:gd name="connsiteY22" fmla="*/ 152400 h 1309687"/>
                <a:gd name="connsiteX23" fmla="*/ 1764507 w 1821657"/>
                <a:gd name="connsiteY23" fmla="*/ 178593 h 1309687"/>
                <a:gd name="connsiteX24" fmla="*/ 1788319 w 1821657"/>
                <a:gd name="connsiteY24" fmla="*/ 200025 h 1309687"/>
                <a:gd name="connsiteX25" fmla="*/ 1809750 w 1821657"/>
                <a:gd name="connsiteY25" fmla="*/ 223837 h 1309687"/>
                <a:gd name="connsiteX26" fmla="*/ 1816894 w 1821657"/>
                <a:gd name="connsiteY26" fmla="*/ 238125 h 1309687"/>
                <a:gd name="connsiteX27" fmla="*/ 1821657 w 1821657"/>
                <a:gd name="connsiteY27" fmla="*/ 259556 h 1309687"/>
                <a:gd name="connsiteX28" fmla="*/ 1816894 w 1821657"/>
                <a:gd name="connsiteY28" fmla="*/ 278606 h 1309687"/>
                <a:gd name="connsiteX29" fmla="*/ 1804988 w 1821657"/>
                <a:gd name="connsiteY29" fmla="*/ 302418 h 1309687"/>
                <a:gd name="connsiteX30" fmla="*/ 1774032 w 1821657"/>
                <a:gd name="connsiteY30" fmla="*/ 328612 h 1309687"/>
                <a:gd name="connsiteX31" fmla="*/ 1738313 w 1821657"/>
                <a:gd name="connsiteY31" fmla="*/ 350043 h 1309687"/>
                <a:gd name="connsiteX32" fmla="*/ 1726407 w 1821657"/>
                <a:gd name="connsiteY32" fmla="*/ 359568 h 1309687"/>
                <a:gd name="connsiteX33" fmla="*/ 1683544 w 1821657"/>
                <a:gd name="connsiteY33" fmla="*/ 526256 h 1309687"/>
                <a:gd name="connsiteX34" fmla="*/ 1647825 w 1821657"/>
                <a:gd name="connsiteY34" fmla="*/ 661987 h 1309687"/>
                <a:gd name="connsiteX35" fmla="*/ 1566863 w 1821657"/>
                <a:gd name="connsiteY35" fmla="*/ 1045368 h 1309687"/>
                <a:gd name="connsiteX36" fmla="*/ 1533525 w 1821657"/>
                <a:gd name="connsiteY36" fmla="*/ 1197768 h 1309687"/>
                <a:gd name="connsiteX37" fmla="*/ 1519238 w 1821657"/>
                <a:gd name="connsiteY37" fmla="*/ 1247775 h 1309687"/>
                <a:gd name="connsiteX38" fmla="*/ 1507332 w 1821657"/>
                <a:gd name="connsiteY38" fmla="*/ 1281112 h 1309687"/>
                <a:gd name="connsiteX39" fmla="*/ 1490663 w 1821657"/>
                <a:gd name="connsiteY39" fmla="*/ 1300162 h 1309687"/>
                <a:gd name="connsiteX40" fmla="*/ 1469232 w 1821657"/>
                <a:gd name="connsiteY40" fmla="*/ 1309687 h 1309687"/>
                <a:gd name="connsiteX41" fmla="*/ 1435894 w 1821657"/>
                <a:gd name="connsiteY41" fmla="*/ 1304925 h 1309687"/>
                <a:gd name="connsiteX42" fmla="*/ 1397794 w 1821657"/>
                <a:gd name="connsiteY42" fmla="*/ 1283493 h 1309687"/>
                <a:gd name="connsiteX43" fmla="*/ 1350169 w 1821657"/>
                <a:gd name="connsiteY43" fmla="*/ 1250156 h 1309687"/>
                <a:gd name="connsiteX44" fmla="*/ 1307307 w 1821657"/>
                <a:gd name="connsiteY44" fmla="*/ 1209675 h 1309687"/>
                <a:gd name="connsiteX45" fmla="*/ 1302544 w 1821657"/>
                <a:gd name="connsiteY45" fmla="*/ 1097756 h 1309687"/>
                <a:gd name="connsiteX46" fmla="*/ 1373982 w 1821657"/>
                <a:gd name="connsiteY46" fmla="*/ 700087 h 1309687"/>
                <a:gd name="connsiteX47" fmla="*/ 1393032 w 1821657"/>
                <a:gd name="connsiteY47" fmla="*/ 583406 h 1309687"/>
                <a:gd name="connsiteX48" fmla="*/ 1445419 w 1821657"/>
                <a:gd name="connsiteY48" fmla="*/ 273843 h 1309687"/>
                <a:gd name="connsiteX49" fmla="*/ 1440657 w 1821657"/>
                <a:gd name="connsiteY49" fmla="*/ 252412 h 1309687"/>
                <a:gd name="connsiteX50" fmla="*/ 1433513 w 1821657"/>
                <a:gd name="connsiteY50" fmla="*/ 240506 h 1309687"/>
                <a:gd name="connsiteX51" fmla="*/ 1419225 w 1821657"/>
                <a:gd name="connsiteY51" fmla="*/ 230981 h 1309687"/>
                <a:gd name="connsiteX52" fmla="*/ 1388269 w 1821657"/>
                <a:gd name="connsiteY52" fmla="*/ 223837 h 1309687"/>
                <a:gd name="connsiteX53" fmla="*/ 1307307 w 1821657"/>
                <a:gd name="connsiteY53" fmla="*/ 230981 h 1309687"/>
                <a:gd name="connsiteX54" fmla="*/ 1085850 w 1821657"/>
                <a:gd name="connsiteY54" fmla="*/ 257175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21657" h="1309687">
                  <a:moveTo>
                    <a:pt x="1085850" y="257175"/>
                  </a:moveTo>
                  <a:lnTo>
                    <a:pt x="714375" y="295275"/>
                  </a:lnTo>
                  <a:lnTo>
                    <a:pt x="640557" y="307181"/>
                  </a:lnTo>
                  <a:lnTo>
                    <a:pt x="488157" y="345281"/>
                  </a:lnTo>
                  <a:lnTo>
                    <a:pt x="366713" y="366712"/>
                  </a:lnTo>
                  <a:lnTo>
                    <a:pt x="252413" y="381000"/>
                  </a:lnTo>
                  <a:lnTo>
                    <a:pt x="21432" y="407193"/>
                  </a:lnTo>
                  <a:lnTo>
                    <a:pt x="0" y="226218"/>
                  </a:lnTo>
                  <a:lnTo>
                    <a:pt x="100013" y="233362"/>
                  </a:lnTo>
                  <a:lnTo>
                    <a:pt x="145257" y="240506"/>
                  </a:lnTo>
                  <a:lnTo>
                    <a:pt x="188119" y="245268"/>
                  </a:lnTo>
                  <a:lnTo>
                    <a:pt x="271463" y="238125"/>
                  </a:lnTo>
                  <a:lnTo>
                    <a:pt x="688182" y="178593"/>
                  </a:lnTo>
                  <a:lnTo>
                    <a:pt x="995363" y="121443"/>
                  </a:lnTo>
                  <a:lnTo>
                    <a:pt x="1362075" y="47625"/>
                  </a:lnTo>
                  <a:lnTo>
                    <a:pt x="1397794" y="30956"/>
                  </a:lnTo>
                  <a:lnTo>
                    <a:pt x="1428750" y="7143"/>
                  </a:lnTo>
                  <a:lnTo>
                    <a:pt x="1440657" y="0"/>
                  </a:lnTo>
                  <a:lnTo>
                    <a:pt x="1450182" y="0"/>
                  </a:lnTo>
                  <a:lnTo>
                    <a:pt x="1509713" y="28575"/>
                  </a:lnTo>
                  <a:lnTo>
                    <a:pt x="1562100" y="54768"/>
                  </a:lnTo>
                  <a:lnTo>
                    <a:pt x="1674019" y="119062"/>
                  </a:lnTo>
                  <a:lnTo>
                    <a:pt x="1728788" y="152400"/>
                  </a:lnTo>
                  <a:lnTo>
                    <a:pt x="1764507" y="178593"/>
                  </a:lnTo>
                  <a:lnTo>
                    <a:pt x="1788319" y="200025"/>
                  </a:lnTo>
                  <a:lnTo>
                    <a:pt x="1809750" y="223837"/>
                  </a:lnTo>
                  <a:lnTo>
                    <a:pt x="1816894" y="238125"/>
                  </a:lnTo>
                  <a:lnTo>
                    <a:pt x="1821657" y="259556"/>
                  </a:lnTo>
                  <a:lnTo>
                    <a:pt x="1816894" y="278606"/>
                  </a:lnTo>
                  <a:lnTo>
                    <a:pt x="1804988" y="302418"/>
                  </a:lnTo>
                  <a:lnTo>
                    <a:pt x="1774032" y="328612"/>
                  </a:lnTo>
                  <a:lnTo>
                    <a:pt x="1738313" y="350043"/>
                  </a:lnTo>
                  <a:lnTo>
                    <a:pt x="1726407" y="359568"/>
                  </a:lnTo>
                  <a:lnTo>
                    <a:pt x="1683544" y="526256"/>
                  </a:lnTo>
                  <a:lnTo>
                    <a:pt x="1647825" y="661987"/>
                  </a:lnTo>
                  <a:lnTo>
                    <a:pt x="1566863" y="1045368"/>
                  </a:lnTo>
                  <a:lnTo>
                    <a:pt x="1533525" y="1197768"/>
                  </a:lnTo>
                  <a:lnTo>
                    <a:pt x="1519238" y="1247775"/>
                  </a:lnTo>
                  <a:lnTo>
                    <a:pt x="1507332" y="1281112"/>
                  </a:lnTo>
                  <a:lnTo>
                    <a:pt x="1490663" y="1300162"/>
                  </a:lnTo>
                  <a:lnTo>
                    <a:pt x="1469232" y="1309687"/>
                  </a:lnTo>
                  <a:lnTo>
                    <a:pt x="1435894" y="1304925"/>
                  </a:lnTo>
                  <a:lnTo>
                    <a:pt x="1397794" y="1283493"/>
                  </a:lnTo>
                  <a:lnTo>
                    <a:pt x="1350169" y="1250156"/>
                  </a:lnTo>
                  <a:lnTo>
                    <a:pt x="1307307" y="1209675"/>
                  </a:lnTo>
                  <a:lnTo>
                    <a:pt x="1302544" y="1097756"/>
                  </a:lnTo>
                  <a:lnTo>
                    <a:pt x="1373982" y="700087"/>
                  </a:lnTo>
                  <a:lnTo>
                    <a:pt x="1393032" y="583406"/>
                  </a:lnTo>
                  <a:lnTo>
                    <a:pt x="1445419" y="273843"/>
                  </a:lnTo>
                  <a:lnTo>
                    <a:pt x="1440657" y="252412"/>
                  </a:lnTo>
                  <a:lnTo>
                    <a:pt x="1433513" y="240506"/>
                  </a:lnTo>
                  <a:lnTo>
                    <a:pt x="1419225" y="230981"/>
                  </a:lnTo>
                  <a:lnTo>
                    <a:pt x="1388269" y="223837"/>
                  </a:lnTo>
                  <a:lnTo>
                    <a:pt x="1307307" y="230981"/>
                  </a:lnTo>
                  <a:lnTo>
                    <a:pt x="1085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5B5EB6EF-2538-4BD0-84DB-5A3016D0AFAE}"/>
                </a:ext>
              </a:extLst>
            </p:cNvPr>
            <p:cNvSpPr/>
            <p:nvPr/>
          </p:nvSpPr>
          <p:spPr>
            <a:xfrm>
              <a:off x="4929190" y="1952626"/>
              <a:ext cx="3371850" cy="588963"/>
            </a:xfrm>
            <a:custGeom>
              <a:avLst/>
              <a:gdLst>
                <a:gd name="connsiteX0" fmla="*/ 2126120 w 3371499"/>
                <a:gd name="connsiteY0" fmla="*/ 288905 h 589031"/>
                <a:gd name="connsiteX1" fmla="*/ 1739043 w 3371499"/>
                <a:gd name="connsiteY1" fmla="*/ 319759 h 589031"/>
                <a:gd name="connsiteX2" fmla="*/ 1559529 w 3371499"/>
                <a:gd name="connsiteY2" fmla="*/ 336589 h 589031"/>
                <a:gd name="connsiteX3" fmla="*/ 950864 w 3371499"/>
                <a:gd name="connsiteY3" fmla="*/ 431956 h 589031"/>
                <a:gd name="connsiteX4" fmla="*/ 776959 w 3371499"/>
                <a:gd name="connsiteY4" fmla="*/ 471224 h 589031"/>
                <a:gd name="connsiteX5" fmla="*/ 608665 w 3371499"/>
                <a:gd name="connsiteY5" fmla="*/ 516103 h 589031"/>
                <a:gd name="connsiteX6" fmla="*/ 535737 w 3371499"/>
                <a:gd name="connsiteY6" fmla="*/ 538542 h 589031"/>
                <a:gd name="connsiteX7" fmla="*/ 499273 w 3371499"/>
                <a:gd name="connsiteY7" fmla="*/ 560982 h 589031"/>
                <a:gd name="connsiteX8" fmla="*/ 457200 w 3371499"/>
                <a:gd name="connsiteY8" fmla="*/ 577811 h 589031"/>
                <a:gd name="connsiteX9" fmla="*/ 420736 w 3371499"/>
                <a:gd name="connsiteY9" fmla="*/ 586226 h 589031"/>
                <a:gd name="connsiteX10" fmla="*/ 378662 w 3371499"/>
                <a:gd name="connsiteY10" fmla="*/ 589031 h 589031"/>
                <a:gd name="connsiteX11" fmla="*/ 342199 w 3371499"/>
                <a:gd name="connsiteY11" fmla="*/ 580616 h 589031"/>
                <a:gd name="connsiteX12" fmla="*/ 210368 w 3371499"/>
                <a:gd name="connsiteY12" fmla="*/ 507688 h 589031"/>
                <a:gd name="connsiteX13" fmla="*/ 120611 w 3371499"/>
                <a:gd name="connsiteY13" fmla="*/ 445980 h 589031"/>
                <a:gd name="connsiteX14" fmla="*/ 50488 w 3371499"/>
                <a:gd name="connsiteY14" fmla="*/ 387077 h 589031"/>
                <a:gd name="connsiteX15" fmla="*/ 19634 w 3371499"/>
                <a:gd name="connsiteY15" fmla="*/ 353418 h 589031"/>
                <a:gd name="connsiteX16" fmla="*/ 2805 w 3371499"/>
                <a:gd name="connsiteY16" fmla="*/ 328174 h 589031"/>
                <a:gd name="connsiteX17" fmla="*/ 0 w 3371499"/>
                <a:gd name="connsiteY17" fmla="*/ 316955 h 589031"/>
                <a:gd name="connsiteX18" fmla="*/ 0 w 3371499"/>
                <a:gd name="connsiteY18" fmla="*/ 302930 h 589031"/>
                <a:gd name="connsiteX19" fmla="*/ 14024 w 3371499"/>
                <a:gd name="connsiteY19" fmla="*/ 294515 h 589031"/>
                <a:gd name="connsiteX20" fmla="*/ 33659 w 3371499"/>
                <a:gd name="connsiteY20" fmla="*/ 291710 h 589031"/>
                <a:gd name="connsiteX21" fmla="*/ 64513 w 3371499"/>
                <a:gd name="connsiteY21" fmla="*/ 300125 h 589031"/>
                <a:gd name="connsiteX22" fmla="*/ 140245 w 3371499"/>
                <a:gd name="connsiteY22" fmla="*/ 322564 h 589031"/>
                <a:gd name="connsiteX23" fmla="*/ 235612 w 3371499"/>
                <a:gd name="connsiteY23" fmla="*/ 345004 h 589031"/>
                <a:gd name="connsiteX24" fmla="*/ 319759 w 3371499"/>
                <a:gd name="connsiteY24" fmla="*/ 356223 h 589031"/>
                <a:gd name="connsiteX25" fmla="*/ 361833 w 3371499"/>
                <a:gd name="connsiteY25" fmla="*/ 359028 h 589031"/>
                <a:gd name="connsiteX26" fmla="*/ 445980 w 3371499"/>
                <a:gd name="connsiteY26" fmla="*/ 356223 h 589031"/>
                <a:gd name="connsiteX27" fmla="*/ 617080 w 3371499"/>
                <a:gd name="connsiteY27" fmla="*/ 333784 h 589031"/>
                <a:gd name="connsiteX28" fmla="*/ 824643 w 3371499"/>
                <a:gd name="connsiteY28" fmla="*/ 288905 h 589031"/>
                <a:gd name="connsiteX29" fmla="*/ 995742 w 3371499"/>
                <a:gd name="connsiteY29" fmla="*/ 272076 h 589031"/>
                <a:gd name="connsiteX30" fmla="*/ 1357575 w 3371499"/>
                <a:gd name="connsiteY30" fmla="*/ 218783 h 589031"/>
                <a:gd name="connsiteX31" fmla="*/ 1607212 w 3371499"/>
                <a:gd name="connsiteY31" fmla="*/ 176709 h 589031"/>
                <a:gd name="connsiteX32" fmla="*/ 1809165 w 3371499"/>
                <a:gd name="connsiteY32" fmla="*/ 162685 h 589031"/>
                <a:gd name="connsiteX33" fmla="*/ 2384172 w 3371499"/>
                <a:gd name="connsiteY33" fmla="*/ 112196 h 589031"/>
                <a:gd name="connsiteX34" fmla="*/ 2647833 w 3371499"/>
                <a:gd name="connsiteY34" fmla="*/ 67318 h 589031"/>
                <a:gd name="connsiteX35" fmla="*/ 2804908 w 3371499"/>
                <a:gd name="connsiteY35" fmla="*/ 61708 h 589031"/>
                <a:gd name="connsiteX36" fmla="*/ 2945153 w 3371499"/>
                <a:gd name="connsiteY36" fmla="*/ 47683 h 589031"/>
                <a:gd name="connsiteX37" fmla="*/ 2995641 w 3371499"/>
                <a:gd name="connsiteY37" fmla="*/ 22439 h 589031"/>
                <a:gd name="connsiteX38" fmla="*/ 3046130 w 3371499"/>
                <a:gd name="connsiteY38" fmla="*/ 2805 h 589031"/>
                <a:gd name="connsiteX39" fmla="*/ 3085399 w 3371499"/>
                <a:gd name="connsiteY39" fmla="*/ 0 h 589031"/>
                <a:gd name="connsiteX40" fmla="*/ 3130277 w 3371499"/>
                <a:gd name="connsiteY40" fmla="*/ 16829 h 589031"/>
                <a:gd name="connsiteX41" fmla="*/ 3211619 w 3371499"/>
                <a:gd name="connsiteY41" fmla="*/ 47683 h 589031"/>
                <a:gd name="connsiteX42" fmla="*/ 3278937 w 3371499"/>
                <a:gd name="connsiteY42" fmla="*/ 78537 h 589031"/>
                <a:gd name="connsiteX43" fmla="*/ 3312596 w 3371499"/>
                <a:gd name="connsiteY43" fmla="*/ 98172 h 589031"/>
                <a:gd name="connsiteX44" fmla="*/ 3343450 w 3371499"/>
                <a:gd name="connsiteY44" fmla="*/ 120611 h 589031"/>
                <a:gd name="connsiteX45" fmla="*/ 3363084 w 3371499"/>
                <a:gd name="connsiteY45" fmla="*/ 145855 h 589031"/>
                <a:gd name="connsiteX46" fmla="*/ 3371499 w 3371499"/>
                <a:gd name="connsiteY46" fmla="*/ 165490 h 589031"/>
                <a:gd name="connsiteX47" fmla="*/ 3371499 w 3371499"/>
                <a:gd name="connsiteY47" fmla="*/ 179514 h 589031"/>
                <a:gd name="connsiteX48" fmla="*/ 3365889 w 3371499"/>
                <a:gd name="connsiteY48" fmla="*/ 204758 h 589031"/>
                <a:gd name="connsiteX49" fmla="*/ 3346255 w 3371499"/>
                <a:gd name="connsiteY49" fmla="*/ 224393 h 589031"/>
                <a:gd name="connsiteX50" fmla="*/ 3315401 w 3371499"/>
                <a:gd name="connsiteY50" fmla="*/ 238417 h 589031"/>
                <a:gd name="connsiteX51" fmla="*/ 3278937 w 3371499"/>
                <a:gd name="connsiteY51" fmla="*/ 246832 h 589031"/>
                <a:gd name="connsiteX52" fmla="*/ 3071374 w 3371499"/>
                <a:gd name="connsiteY52" fmla="*/ 246832 h 589031"/>
                <a:gd name="connsiteX53" fmla="*/ 2583320 w 3371499"/>
                <a:gd name="connsiteY53" fmla="*/ 246832 h 589031"/>
                <a:gd name="connsiteX54" fmla="*/ 2361732 w 3371499"/>
                <a:gd name="connsiteY54" fmla="*/ 272076 h 589031"/>
                <a:gd name="connsiteX55" fmla="*/ 2126120 w 3371499"/>
                <a:gd name="connsiteY55" fmla="*/ 288905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371499" h="589031">
                  <a:moveTo>
                    <a:pt x="2126120" y="288905"/>
                  </a:moveTo>
                  <a:lnTo>
                    <a:pt x="1739043" y="319759"/>
                  </a:lnTo>
                  <a:lnTo>
                    <a:pt x="1559529" y="336589"/>
                  </a:lnTo>
                  <a:lnTo>
                    <a:pt x="950864" y="431956"/>
                  </a:lnTo>
                  <a:lnTo>
                    <a:pt x="776959" y="471224"/>
                  </a:lnTo>
                  <a:lnTo>
                    <a:pt x="608665" y="516103"/>
                  </a:lnTo>
                  <a:lnTo>
                    <a:pt x="535737" y="538542"/>
                  </a:lnTo>
                  <a:lnTo>
                    <a:pt x="499273" y="560982"/>
                  </a:lnTo>
                  <a:lnTo>
                    <a:pt x="457200" y="577811"/>
                  </a:lnTo>
                  <a:lnTo>
                    <a:pt x="420736" y="586226"/>
                  </a:lnTo>
                  <a:lnTo>
                    <a:pt x="378662" y="589031"/>
                  </a:lnTo>
                  <a:lnTo>
                    <a:pt x="342199" y="580616"/>
                  </a:lnTo>
                  <a:lnTo>
                    <a:pt x="210368" y="507688"/>
                  </a:lnTo>
                  <a:lnTo>
                    <a:pt x="120611" y="445980"/>
                  </a:lnTo>
                  <a:lnTo>
                    <a:pt x="50488" y="387077"/>
                  </a:lnTo>
                  <a:lnTo>
                    <a:pt x="19634" y="353418"/>
                  </a:lnTo>
                  <a:lnTo>
                    <a:pt x="2805" y="328174"/>
                  </a:lnTo>
                  <a:lnTo>
                    <a:pt x="0" y="316955"/>
                  </a:lnTo>
                  <a:lnTo>
                    <a:pt x="0" y="302930"/>
                  </a:lnTo>
                  <a:lnTo>
                    <a:pt x="14024" y="294515"/>
                  </a:lnTo>
                  <a:lnTo>
                    <a:pt x="33659" y="291710"/>
                  </a:lnTo>
                  <a:lnTo>
                    <a:pt x="64513" y="300125"/>
                  </a:lnTo>
                  <a:lnTo>
                    <a:pt x="140245" y="322564"/>
                  </a:lnTo>
                  <a:lnTo>
                    <a:pt x="235612" y="345004"/>
                  </a:lnTo>
                  <a:lnTo>
                    <a:pt x="319759" y="356223"/>
                  </a:lnTo>
                  <a:lnTo>
                    <a:pt x="361833" y="359028"/>
                  </a:lnTo>
                  <a:lnTo>
                    <a:pt x="445980" y="356223"/>
                  </a:lnTo>
                  <a:lnTo>
                    <a:pt x="617080" y="333784"/>
                  </a:lnTo>
                  <a:lnTo>
                    <a:pt x="824643" y="288905"/>
                  </a:lnTo>
                  <a:lnTo>
                    <a:pt x="995742" y="272076"/>
                  </a:lnTo>
                  <a:lnTo>
                    <a:pt x="1357575" y="218783"/>
                  </a:lnTo>
                  <a:lnTo>
                    <a:pt x="1607212" y="176709"/>
                  </a:lnTo>
                  <a:lnTo>
                    <a:pt x="1809165" y="162685"/>
                  </a:lnTo>
                  <a:lnTo>
                    <a:pt x="2384172" y="112196"/>
                  </a:lnTo>
                  <a:lnTo>
                    <a:pt x="2647833" y="67318"/>
                  </a:lnTo>
                  <a:lnTo>
                    <a:pt x="2804908" y="61708"/>
                  </a:lnTo>
                  <a:lnTo>
                    <a:pt x="2945153" y="47683"/>
                  </a:lnTo>
                  <a:lnTo>
                    <a:pt x="2995641" y="22439"/>
                  </a:lnTo>
                  <a:lnTo>
                    <a:pt x="3046130" y="2805"/>
                  </a:lnTo>
                  <a:lnTo>
                    <a:pt x="3085399" y="0"/>
                  </a:lnTo>
                  <a:lnTo>
                    <a:pt x="3130277" y="16829"/>
                  </a:lnTo>
                  <a:lnTo>
                    <a:pt x="3211619" y="47683"/>
                  </a:lnTo>
                  <a:lnTo>
                    <a:pt x="3278937" y="78537"/>
                  </a:lnTo>
                  <a:lnTo>
                    <a:pt x="3312596" y="98172"/>
                  </a:lnTo>
                  <a:lnTo>
                    <a:pt x="3343450" y="120611"/>
                  </a:lnTo>
                  <a:lnTo>
                    <a:pt x="3363084" y="145855"/>
                  </a:lnTo>
                  <a:lnTo>
                    <a:pt x="3371499" y="165490"/>
                  </a:lnTo>
                  <a:lnTo>
                    <a:pt x="3371499" y="179514"/>
                  </a:lnTo>
                  <a:lnTo>
                    <a:pt x="3365889" y="204758"/>
                  </a:lnTo>
                  <a:lnTo>
                    <a:pt x="3346255" y="224393"/>
                  </a:lnTo>
                  <a:lnTo>
                    <a:pt x="3315401" y="238417"/>
                  </a:lnTo>
                  <a:lnTo>
                    <a:pt x="3278937" y="246832"/>
                  </a:lnTo>
                  <a:lnTo>
                    <a:pt x="3071374" y="246832"/>
                  </a:lnTo>
                  <a:lnTo>
                    <a:pt x="2583320" y="246832"/>
                  </a:lnTo>
                  <a:lnTo>
                    <a:pt x="2361732" y="272076"/>
                  </a:lnTo>
                  <a:lnTo>
                    <a:pt x="2126120" y="2889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2C1B86A4-06C5-4319-97ED-47DF8863EF58}"/>
                </a:ext>
              </a:extLst>
            </p:cNvPr>
            <p:cNvSpPr/>
            <p:nvPr/>
          </p:nvSpPr>
          <p:spPr>
            <a:xfrm rot="16200000">
              <a:off x="5731670" y="3129757"/>
              <a:ext cx="2039938" cy="1870075"/>
            </a:xfrm>
            <a:custGeom>
              <a:avLst/>
              <a:gdLst>
                <a:gd name="connsiteX0" fmla="*/ 983946 w 2040014"/>
                <a:gd name="connsiteY0" fmla="*/ 1764406 h 1870012"/>
                <a:gd name="connsiteX1" fmla="*/ 316820 w 2040014"/>
                <a:gd name="connsiteY1" fmla="*/ 1766981 h 1870012"/>
                <a:gd name="connsiteX2" fmla="*/ 203486 w 2040014"/>
                <a:gd name="connsiteY2" fmla="*/ 1769557 h 1870012"/>
                <a:gd name="connsiteX3" fmla="*/ 159698 w 2040014"/>
                <a:gd name="connsiteY3" fmla="*/ 1764406 h 1870012"/>
                <a:gd name="connsiteX4" fmla="*/ 126213 w 2040014"/>
                <a:gd name="connsiteY4" fmla="*/ 1759254 h 1870012"/>
                <a:gd name="connsiteX5" fmla="*/ 85001 w 2040014"/>
                <a:gd name="connsiteY5" fmla="*/ 1748951 h 1870012"/>
                <a:gd name="connsiteX6" fmla="*/ 54091 w 2040014"/>
                <a:gd name="connsiteY6" fmla="*/ 1733496 h 1870012"/>
                <a:gd name="connsiteX7" fmla="*/ 36061 w 2040014"/>
                <a:gd name="connsiteY7" fmla="*/ 1723193 h 1870012"/>
                <a:gd name="connsiteX8" fmla="*/ 20606 w 2040014"/>
                <a:gd name="connsiteY8" fmla="*/ 1707739 h 1870012"/>
                <a:gd name="connsiteX9" fmla="*/ 7727 w 2040014"/>
                <a:gd name="connsiteY9" fmla="*/ 1681981 h 1870012"/>
                <a:gd name="connsiteX10" fmla="*/ 0 w 2040014"/>
                <a:gd name="connsiteY10" fmla="*/ 1656223 h 1870012"/>
                <a:gd name="connsiteX11" fmla="*/ 0 w 2040014"/>
                <a:gd name="connsiteY11" fmla="*/ 1635617 h 1870012"/>
                <a:gd name="connsiteX12" fmla="*/ 12879 w 2040014"/>
                <a:gd name="connsiteY12" fmla="*/ 1609859 h 1870012"/>
                <a:gd name="connsiteX13" fmla="*/ 41212 w 2040014"/>
                <a:gd name="connsiteY13" fmla="*/ 1573798 h 1870012"/>
                <a:gd name="connsiteX14" fmla="*/ 90152 w 2040014"/>
                <a:gd name="connsiteY14" fmla="*/ 1522283 h 1870012"/>
                <a:gd name="connsiteX15" fmla="*/ 157122 w 2040014"/>
                <a:gd name="connsiteY15" fmla="*/ 1460464 h 1870012"/>
                <a:gd name="connsiteX16" fmla="*/ 280759 w 2040014"/>
                <a:gd name="connsiteY16" fmla="*/ 1519707 h 1870012"/>
                <a:gd name="connsiteX17" fmla="*/ 1313645 w 2040014"/>
                <a:gd name="connsiteY17" fmla="*/ 1519707 h 1870012"/>
                <a:gd name="connsiteX18" fmla="*/ 1700011 w 2040014"/>
                <a:gd name="connsiteY18" fmla="*/ 1522283 h 1870012"/>
                <a:gd name="connsiteX19" fmla="*/ 1787588 w 2040014"/>
                <a:gd name="connsiteY19" fmla="*/ 1517131 h 1870012"/>
                <a:gd name="connsiteX20" fmla="*/ 1818497 w 2040014"/>
                <a:gd name="connsiteY20" fmla="*/ 1506828 h 1870012"/>
                <a:gd name="connsiteX21" fmla="*/ 1844255 w 2040014"/>
                <a:gd name="connsiteY21" fmla="*/ 1483646 h 1870012"/>
                <a:gd name="connsiteX22" fmla="*/ 1854558 w 2040014"/>
                <a:gd name="connsiteY22" fmla="*/ 1463040 h 1870012"/>
                <a:gd name="connsiteX23" fmla="*/ 1854558 w 2040014"/>
                <a:gd name="connsiteY23" fmla="*/ 1426979 h 1870012"/>
                <a:gd name="connsiteX24" fmla="*/ 1797891 w 2040014"/>
                <a:gd name="connsiteY24" fmla="*/ 1058643 h 1870012"/>
                <a:gd name="connsiteX25" fmla="*/ 1730921 w 2040014"/>
                <a:gd name="connsiteY25" fmla="*/ 625913 h 1870012"/>
                <a:gd name="connsiteX26" fmla="*/ 1651072 w 2040014"/>
                <a:gd name="connsiteY26" fmla="*/ 69546 h 1870012"/>
                <a:gd name="connsiteX27" fmla="*/ 1805618 w 2040014"/>
                <a:gd name="connsiteY27" fmla="*/ 0 h 1870012"/>
                <a:gd name="connsiteX28" fmla="*/ 1821073 w 2040014"/>
                <a:gd name="connsiteY28" fmla="*/ 182880 h 1870012"/>
                <a:gd name="connsiteX29" fmla="*/ 1862285 w 2040014"/>
                <a:gd name="connsiteY29" fmla="*/ 517731 h 1870012"/>
                <a:gd name="connsiteX30" fmla="*/ 1911225 w 2040014"/>
                <a:gd name="connsiteY30" fmla="*/ 862884 h 1870012"/>
                <a:gd name="connsiteX31" fmla="*/ 1967892 w 2040014"/>
                <a:gd name="connsiteY31" fmla="*/ 1187432 h 1870012"/>
                <a:gd name="connsiteX32" fmla="*/ 1993650 w 2040014"/>
                <a:gd name="connsiteY32" fmla="*/ 1357433 h 1870012"/>
                <a:gd name="connsiteX33" fmla="*/ 2003953 w 2040014"/>
                <a:gd name="connsiteY33" fmla="*/ 1388342 h 1870012"/>
                <a:gd name="connsiteX34" fmla="*/ 2021983 w 2040014"/>
                <a:gd name="connsiteY34" fmla="*/ 1434706 h 1870012"/>
                <a:gd name="connsiteX35" fmla="*/ 2034862 w 2040014"/>
                <a:gd name="connsiteY35" fmla="*/ 1486222 h 1870012"/>
                <a:gd name="connsiteX36" fmla="*/ 2040014 w 2040014"/>
                <a:gd name="connsiteY36" fmla="*/ 1522283 h 1870012"/>
                <a:gd name="connsiteX37" fmla="*/ 2037438 w 2040014"/>
                <a:gd name="connsiteY37" fmla="*/ 1555768 h 1870012"/>
                <a:gd name="connsiteX38" fmla="*/ 2011680 w 2040014"/>
                <a:gd name="connsiteY38" fmla="*/ 1625314 h 1870012"/>
                <a:gd name="connsiteX39" fmla="*/ 1947286 w 2040014"/>
                <a:gd name="connsiteY39" fmla="*/ 1730920 h 1870012"/>
                <a:gd name="connsiteX40" fmla="*/ 1911225 w 2040014"/>
                <a:gd name="connsiteY40" fmla="*/ 1777284 h 1870012"/>
                <a:gd name="connsiteX41" fmla="*/ 1836527 w 2040014"/>
                <a:gd name="connsiteY41" fmla="*/ 1859709 h 1870012"/>
                <a:gd name="connsiteX42" fmla="*/ 1821073 w 2040014"/>
                <a:gd name="connsiteY42" fmla="*/ 1870012 h 1870012"/>
                <a:gd name="connsiteX43" fmla="*/ 1792739 w 2040014"/>
                <a:gd name="connsiteY43" fmla="*/ 1867437 h 1870012"/>
                <a:gd name="connsiteX44" fmla="*/ 1759254 w 2040014"/>
                <a:gd name="connsiteY44" fmla="*/ 1849406 h 1870012"/>
                <a:gd name="connsiteX45" fmla="*/ 1684557 w 2040014"/>
                <a:gd name="connsiteY45" fmla="*/ 1772133 h 1870012"/>
                <a:gd name="connsiteX46" fmla="*/ 1653647 w 2040014"/>
                <a:gd name="connsiteY46" fmla="*/ 1766981 h 1870012"/>
                <a:gd name="connsiteX47" fmla="*/ 983946 w 2040014"/>
                <a:gd name="connsiteY47" fmla="*/ 1764406 h 18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40014" h="1870012">
                  <a:moveTo>
                    <a:pt x="983946" y="1764406"/>
                  </a:moveTo>
                  <a:lnTo>
                    <a:pt x="316820" y="1766981"/>
                  </a:lnTo>
                  <a:lnTo>
                    <a:pt x="203486" y="1769557"/>
                  </a:lnTo>
                  <a:lnTo>
                    <a:pt x="159698" y="1764406"/>
                  </a:lnTo>
                  <a:lnTo>
                    <a:pt x="126213" y="1759254"/>
                  </a:lnTo>
                  <a:lnTo>
                    <a:pt x="85001" y="1748951"/>
                  </a:lnTo>
                  <a:lnTo>
                    <a:pt x="54091" y="1733496"/>
                  </a:lnTo>
                  <a:lnTo>
                    <a:pt x="36061" y="1723193"/>
                  </a:lnTo>
                  <a:lnTo>
                    <a:pt x="20606" y="1707739"/>
                  </a:lnTo>
                  <a:lnTo>
                    <a:pt x="7727" y="1681981"/>
                  </a:lnTo>
                  <a:lnTo>
                    <a:pt x="0" y="1656223"/>
                  </a:lnTo>
                  <a:lnTo>
                    <a:pt x="0" y="1635617"/>
                  </a:lnTo>
                  <a:lnTo>
                    <a:pt x="12879" y="1609859"/>
                  </a:lnTo>
                  <a:lnTo>
                    <a:pt x="41212" y="1573798"/>
                  </a:lnTo>
                  <a:lnTo>
                    <a:pt x="90152" y="1522283"/>
                  </a:lnTo>
                  <a:lnTo>
                    <a:pt x="157122" y="1460464"/>
                  </a:lnTo>
                  <a:lnTo>
                    <a:pt x="280759" y="1519707"/>
                  </a:lnTo>
                  <a:lnTo>
                    <a:pt x="1313645" y="1519707"/>
                  </a:lnTo>
                  <a:lnTo>
                    <a:pt x="1700011" y="1522283"/>
                  </a:lnTo>
                  <a:lnTo>
                    <a:pt x="1787588" y="1517131"/>
                  </a:lnTo>
                  <a:lnTo>
                    <a:pt x="1818497" y="1506828"/>
                  </a:lnTo>
                  <a:lnTo>
                    <a:pt x="1844255" y="1483646"/>
                  </a:lnTo>
                  <a:lnTo>
                    <a:pt x="1854558" y="1463040"/>
                  </a:lnTo>
                  <a:lnTo>
                    <a:pt x="1854558" y="1426979"/>
                  </a:lnTo>
                  <a:lnTo>
                    <a:pt x="1797891" y="1058643"/>
                  </a:lnTo>
                  <a:lnTo>
                    <a:pt x="1730921" y="625913"/>
                  </a:lnTo>
                  <a:lnTo>
                    <a:pt x="1651072" y="69546"/>
                  </a:lnTo>
                  <a:lnTo>
                    <a:pt x="1805618" y="0"/>
                  </a:lnTo>
                  <a:lnTo>
                    <a:pt x="1821073" y="182880"/>
                  </a:lnTo>
                  <a:lnTo>
                    <a:pt x="1862285" y="517731"/>
                  </a:lnTo>
                  <a:lnTo>
                    <a:pt x="1911225" y="862884"/>
                  </a:lnTo>
                  <a:lnTo>
                    <a:pt x="1967892" y="1187432"/>
                  </a:lnTo>
                  <a:lnTo>
                    <a:pt x="1993650" y="1357433"/>
                  </a:lnTo>
                  <a:lnTo>
                    <a:pt x="2003953" y="1388342"/>
                  </a:lnTo>
                  <a:lnTo>
                    <a:pt x="2021983" y="1434706"/>
                  </a:lnTo>
                  <a:lnTo>
                    <a:pt x="2034862" y="1486222"/>
                  </a:lnTo>
                  <a:lnTo>
                    <a:pt x="2040014" y="1522283"/>
                  </a:lnTo>
                  <a:lnTo>
                    <a:pt x="2037438" y="1555768"/>
                  </a:lnTo>
                  <a:lnTo>
                    <a:pt x="2011680" y="1625314"/>
                  </a:lnTo>
                  <a:lnTo>
                    <a:pt x="1947286" y="1730920"/>
                  </a:lnTo>
                  <a:lnTo>
                    <a:pt x="1911225" y="1777284"/>
                  </a:lnTo>
                  <a:lnTo>
                    <a:pt x="1836527" y="1859709"/>
                  </a:lnTo>
                  <a:lnTo>
                    <a:pt x="1821073" y="1870012"/>
                  </a:lnTo>
                  <a:lnTo>
                    <a:pt x="1792739" y="1867437"/>
                  </a:lnTo>
                  <a:lnTo>
                    <a:pt x="1759254" y="1849406"/>
                  </a:lnTo>
                  <a:lnTo>
                    <a:pt x="1684557" y="1772133"/>
                  </a:lnTo>
                  <a:lnTo>
                    <a:pt x="1653647" y="1766981"/>
                  </a:lnTo>
                  <a:lnTo>
                    <a:pt x="983946" y="17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3AF96C6E-CBB0-4935-A75E-E17EAA5F5B1D}"/>
                </a:ext>
              </a:extLst>
            </p:cNvPr>
            <p:cNvSpPr/>
            <p:nvPr/>
          </p:nvSpPr>
          <p:spPr>
            <a:xfrm>
              <a:off x="5837241" y="3619500"/>
              <a:ext cx="1544637" cy="331788"/>
            </a:xfrm>
            <a:custGeom>
              <a:avLst/>
              <a:gdLst>
                <a:gd name="connsiteX0" fmla="*/ 735806 w 1545431"/>
                <a:gd name="connsiteY0" fmla="*/ 250031 h 330994"/>
                <a:gd name="connsiteX1" fmla="*/ 21431 w 1545431"/>
                <a:gd name="connsiteY1" fmla="*/ 330994 h 330994"/>
                <a:gd name="connsiteX2" fmla="*/ 0 w 1545431"/>
                <a:gd name="connsiteY2" fmla="*/ 164306 h 330994"/>
                <a:gd name="connsiteX3" fmla="*/ 257175 w 1545431"/>
                <a:gd name="connsiteY3" fmla="*/ 164306 h 330994"/>
                <a:gd name="connsiteX4" fmla="*/ 435769 w 1545431"/>
                <a:gd name="connsiteY4" fmla="*/ 138113 h 330994"/>
                <a:gd name="connsiteX5" fmla="*/ 785812 w 1545431"/>
                <a:gd name="connsiteY5" fmla="*/ 85725 h 330994"/>
                <a:gd name="connsiteX6" fmla="*/ 1140619 w 1545431"/>
                <a:gd name="connsiteY6" fmla="*/ 33338 h 330994"/>
                <a:gd name="connsiteX7" fmla="*/ 1209675 w 1545431"/>
                <a:gd name="connsiteY7" fmla="*/ 16669 h 330994"/>
                <a:gd name="connsiteX8" fmla="*/ 1300162 w 1545431"/>
                <a:gd name="connsiteY8" fmla="*/ 2381 h 330994"/>
                <a:gd name="connsiteX9" fmla="*/ 1381125 w 1545431"/>
                <a:gd name="connsiteY9" fmla="*/ 0 h 330994"/>
                <a:gd name="connsiteX10" fmla="*/ 1454944 w 1545431"/>
                <a:gd name="connsiteY10" fmla="*/ 4763 h 330994"/>
                <a:gd name="connsiteX11" fmla="*/ 1545431 w 1545431"/>
                <a:gd name="connsiteY11" fmla="*/ 11906 h 330994"/>
                <a:gd name="connsiteX12" fmla="*/ 1545431 w 1545431"/>
                <a:gd name="connsiteY12" fmla="*/ 192881 h 330994"/>
                <a:gd name="connsiteX13" fmla="*/ 1304925 w 1545431"/>
                <a:gd name="connsiteY13" fmla="*/ 190500 h 330994"/>
                <a:gd name="connsiteX14" fmla="*/ 735806 w 1545431"/>
                <a:gd name="connsiteY14" fmla="*/ 250031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5431" h="330994">
                  <a:moveTo>
                    <a:pt x="735806" y="250031"/>
                  </a:moveTo>
                  <a:lnTo>
                    <a:pt x="21431" y="330994"/>
                  </a:lnTo>
                  <a:lnTo>
                    <a:pt x="0" y="164306"/>
                  </a:lnTo>
                  <a:lnTo>
                    <a:pt x="257175" y="164306"/>
                  </a:lnTo>
                  <a:lnTo>
                    <a:pt x="435769" y="138113"/>
                  </a:lnTo>
                  <a:lnTo>
                    <a:pt x="785812" y="85725"/>
                  </a:lnTo>
                  <a:lnTo>
                    <a:pt x="1140619" y="33338"/>
                  </a:lnTo>
                  <a:lnTo>
                    <a:pt x="1209675" y="16669"/>
                  </a:lnTo>
                  <a:lnTo>
                    <a:pt x="1300162" y="2381"/>
                  </a:lnTo>
                  <a:lnTo>
                    <a:pt x="1381125" y="0"/>
                  </a:lnTo>
                  <a:lnTo>
                    <a:pt x="1454944" y="4763"/>
                  </a:lnTo>
                  <a:lnTo>
                    <a:pt x="1545431" y="11906"/>
                  </a:lnTo>
                  <a:lnTo>
                    <a:pt x="1545431" y="192881"/>
                  </a:lnTo>
                  <a:lnTo>
                    <a:pt x="1304925" y="190500"/>
                  </a:lnTo>
                  <a:lnTo>
                    <a:pt x="735806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5">
              <a:extLst>
                <a:ext uri="{FF2B5EF4-FFF2-40B4-BE49-F238E27FC236}">
                  <a16:creationId xmlns:a16="http://schemas.microsoft.com/office/drawing/2014/main" id="{7110669A-B2F5-4709-9BCD-0E3D1F7C7508}"/>
                </a:ext>
              </a:extLst>
            </p:cNvPr>
            <p:cNvSpPr/>
            <p:nvPr/>
          </p:nvSpPr>
          <p:spPr>
            <a:xfrm>
              <a:off x="5846763" y="4176714"/>
              <a:ext cx="1535112" cy="314325"/>
            </a:xfrm>
            <a:custGeom>
              <a:avLst/>
              <a:gdLst>
                <a:gd name="connsiteX0" fmla="*/ 997744 w 1535906"/>
                <a:gd name="connsiteY0" fmla="*/ 207168 h 314325"/>
                <a:gd name="connsiteX1" fmla="*/ 397669 w 1535906"/>
                <a:gd name="connsiteY1" fmla="*/ 276225 h 314325"/>
                <a:gd name="connsiteX2" fmla="*/ 352425 w 1535906"/>
                <a:gd name="connsiteY2" fmla="*/ 295275 h 314325"/>
                <a:gd name="connsiteX3" fmla="*/ 321469 w 1535906"/>
                <a:gd name="connsiteY3" fmla="*/ 304800 h 314325"/>
                <a:gd name="connsiteX4" fmla="*/ 288131 w 1535906"/>
                <a:gd name="connsiteY4" fmla="*/ 309562 h 314325"/>
                <a:gd name="connsiteX5" fmla="*/ 247650 w 1535906"/>
                <a:gd name="connsiteY5" fmla="*/ 314325 h 314325"/>
                <a:gd name="connsiteX6" fmla="*/ 211931 w 1535906"/>
                <a:gd name="connsiteY6" fmla="*/ 314325 h 314325"/>
                <a:gd name="connsiteX7" fmla="*/ 159544 w 1535906"/>
                <a:gd name="connsiteY7" fmla="*/ 309562 h 314325"/>
                <a:gd name="connsiteX8" fmla="*/ 109537 w 1535906"/>
                <a:gd name="connsiteY8" fmla="*/ 297656 h 314325"/>
                <a:gd name="connsiteX9" fmla="*/ 14287 w 1535906"/>
                <a:gd name="connsiteY9" fmla="*/ 266700 h 314325"/>
                <a:gd name="connsiteX10" fmla="*/ 0 w 1535906"/>
                <a:gd name="connsiteY10" fmla="*/ 147637 h 314325"/>
                <a:gd name="connsiteX11" fmla="*/ 302419 w 1535906"/>
                <a:gd name="connsiteY11" fmla="*/ 142875 h 314325"/>
                <a:gd name="connsiteX12" fmla="*/ 800100 w 1535906"/>
                <a:gd name="connsiteY12" fmla="*/ 78581 h 314325"/>
                <a:gd name="connsiteX13" fmla="*/ 1147762 w 1535906"/>
                <a:gd name="connsiteY13" fmla="*/ 30956 h 314325"/>
                <a:gd name="connsiteX14" fmla="*/ 1190625 w 1535906"/>
                <a:gd name="connsiteY14" fmla="*/ 21431 h 314325"/>
                <a:gd name="connsiteX15" fmla="*/ 1266825 w 1535906"/>
                <a:gd name="connsiteY15" fmla="*/ 7143 h 314325"/>
                <a:gd name="connsiteX16" fmla="*/ 1331119 w 1535906"/>
                <a:gd name="connsiteY16" fmla="*/ 0 h 314325"/>
                <a:gd name="connsiteX17" fmla="*/ 1535906 w 1535906"/>
                <a:gd name="connsiteY17" fmla="*/ 11906 h 314325"/>
                <a:gd name="connsiteX18" fmla="*/ 1535906 w 1535906"/>
                <a:gd name="connsiteY18" fmla="*/ 195262 h 314325"/>
                <a:gd name="connsiteX19" fmla="*/ 1345406 w 1535906"/>
                <a:gd name="connsiteY19" fmla="*/ 169068 h 314325"/>
                <a:gd name="connsiteX20" fmla="*/ 997744 w 1535906"/>
                <a:gd name="connsiteY20" fmla="*/ 20716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35906" h="314325">
                  <a:moveTo>
                    <a:pt x="997744" y="207168"/>
                  </a:moveTo>
                  <a:lnTo>
                    <a:pt x="397669" y="276225"/>
                  </a:lnTo>
                  <a:lnTo>
                    <a:pt x="352425" y="295275"/>
                  </a:lnTo>
                  <a:lnTo>
                    <a:pt x="321469" y="304800"/>
                  </a:lnTo>
                  <a:lnTo>
                    <a:pt x="288131" y="309562"/>
                  </a:lnTo>
                  <a:lnTo>
                    <a:pt x="247650" y="314325"/>
                  </a:lnTo>
                  <a:lnTo>
                    <a:pt x="211931" y="314325"/>
                  </a:lnTo>
                  <a:lnTo>
                    <a:pt x="159544" y="309562"/>
                  </a:lnTo>
                  <a:lnTo>
                    <a:pt x="109537" y="297656"/>
                  </a:lnTo>
                  <a:lnTo>
                    <a:pt x="14287" y="266700"/>
                  </a:lnTo>
                  <a:lnTo>
                    <a:pt x="0" y="147637"/>
                  </a:lnTo>
                  <a:lnTo>
                    <a:pt x="302419" y="142875"/>
                  </a:lnTo>
                  <a:lnTo>
                    <a:pt x="800100" y="78581"/>
                  </a:lnTo>
                  <a:lnTo>
                    <a:pt x="1147762" y="30956"/>
                  </a:lnTo>
                  <a:lnTo>
                    <a:pt x="1190625" y="21431"/>
                  </a:lnTo>
                  <a:lnTo>
                    <a:pt x="1266825" y="7143"/>
                  </a:lnTo>
                  <a:lnTo>
                    <a:pt x="1331119" y="0"/>
                  </a:lnTo>
                  <a:lnTo>
                    <a:pt x="1535906" y="11906"/>
                  </a:lnTo>
                  <a:lnTo>
                    <a:pt x="1535906" y="195262"/>
                  </a:lnTo>
                  <a:lnTo>
                    <a:pt x="1345406" y="169068"/>
                  </a:lnTo>
                  <a:lnTo>
                    <a:pt x="997744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6">
              <a:extLst>
                <a:ext uri="{FF2B5EF4-FFF2-40B4-BE49-F238E27FC236}">
                  <a16:creationId xmlns:a16="http://schemas.microsoft.com/office/drawing/2014/main" id="{84A2C27B-8D79-4FAD-B242-3B3D34253F27}"/>
                </a:ext>
              </a:extLst>
            </p:cNvPr>
            <p:cNvSpPr/>
            <p:nvPr/>
          </p:nvSpPr>
          <p:spPr>
            <a:xfrm>
              <a:off x="5856289" y="4757738"/>
              <a:ext cx="1544637" cy="323850"/>
            </a:xfrm>
            <a:custGeom>
              <a:avLst/>
              <a:gdLst>
                <a:gd name="connsiteX0" fmla="*/ 916781 w 1545431"/>
                <a:gd name="connsiteY0" fmla="*/ 252412 h 323850"/>
                <a:gd name="connsiteX1" fmla="*/ 302419 w 1545431"/>
                <a:gd name="connsiteY1" fmla="*/ 323850 h 323850"/>
                <a:gd name="connsiteX2" fmla="*/ 0 w 1545431"/>
                <a:gd name="connsiteY2" fmla="*/ 323850 h 323850"/>
                <a:gd name="connsiteX3" fmla="*/ 0 w 1545431"/>
                <a:gd name="connsiteY3" fmla="*/ 147637 h 323850"/>
                <a:gd name="connsiteX4" fmla="*/ 369094 w 1545431"/>
                <a:gd name="connsiteY4" fmla="*/ 138112 h 323850"/>
                <a:gd name="connsiteX5" fmla="*/ 697706 w 1545431"/>
                <a:gd name="connsiteY5" fmla="*/ 114300 h 323850"/>
                <a:gd name="connsiteX6" fmla="*/ 1078706 w 1545431"/>
                <a:gd name="connsiteY6" fmla="*/ 71437 h 323850"/>
                <a:gd name="connsiteX7" fmla="*/ 1545431 w 1545431"/>
                <a:gd name="connsiteY7" fmla="*/ 0 h 323850"/>
                <a:gd name="connsiteX8" fmla="*/ 1545431 w 1545431"/>
                <a:gd name="connsiteY8" fmla="*/ 183356 h 323850"/>
                <a:gd name="connsiteX9" fmla="*/ 916781 w 1545431"/>
                <a:gd name="connsiteY9" fmla="*/ 2524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5431" h="323850">
                  <a:moveTo>
                    <a:pt x="916781" y="252412"/>
                  </a:moveTo>
                  <a:lnTo>
                    <a:pt x="302419" y="323850"/>
                  </a:lnTo>
                  <a:lnTo>
                    <a:pt x="0" y="323850"/>
                  </a:lnTo>
                  <a:lnTo>
                    <a:pt x="0" y="147637"/>
                  </a:lnTo>
                  <a:lnTo>
                    <a:pt x="369094" y="138112"/>
                  </a:lnTo>
                  <a:lnTo>
                    <a:pt x="697706" y="114300"/>
                  </a:lnTo>
                  <a:lnTo>
                    <a:pt x="1078706" y="71437"/>
                  </a:lnTo>
                  <a:lnTo>
                    <a:pt x="1545431" y="0"/>
                  </a:lnTo>
                  <a:lnTo>
                    <a:pt x="1545431" y="183356"/>
                  </a:lnTo>
                  <a:lnTo>
                    <a:pt x="916781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7">
              <a:extLst>
                <a:ext uri="{FF2B5EF4-FFF2-40B4-BE49-F238E27FC236}">
                  <a16:creationId xmlns:a16="http://schemas.microsoft.com/office/drawing/2014/main" id="{7983FD39-F837-40CF-9AF8-0B1BA7DE6C8D}"/>
                </a:ext>
              </a:extLst>
            </p:cNvPr>
            <p:cNvSpPr/>
            <p:nvPr/>
          </p:nvSpPr>
          <p:spPr>
            <a:xfrm>
              <a:off x="5076825" y="5143500"/>
              <a:ext cx="1233488" cy="876300"/>
            </a:xfrm>
            <a:custGeom>
              <a:avLst/>
              <a:gdLst>
                <a:gd name="connsiteX0" fmla="*/ 702469 w 1233488"/>
                <a:gd name="connsiteY0" fmla="*/ 561975 h 876300"/>
                <a:gd name="connsiteX1" fmla="*/ 378619 w 1233488"/>
                <a:gd name="connsiteY1" fmla="*/ 728663 h 876300"/>
                <a:gd name="connsiteX2" fmla="*/ 128588 w 1233488"/>
                <a:gd name="connsiteY2" fmla="*/ 842963 h 876300"/>
                <a:gd name="connsiteX3" fmla="*/ 50006 w 1233488"/>
                <a:gd name="connsiteY3" fmla="*/ 873919 h 876300"/>
                <a:gd name="connsiteX4" fmla="*/ 33338 w 1233488"/>
                <a:gd name="connsiteY4" fmla="*/ 876300 h 876300"/>
                <a:gd name="connsiteX5" fmla="*/ 14288 w 1233488"/>
                <a:gd name="connsiteY5" fmla="*/ 873919 h 876300"/>
                <a:gd name="connsiteX6" fmla="*/ 0 w 1233488"/>
                <a:gd name="connsiteY6" fmla="*/ 866775 h 876300"/>
                <a:gd name="connsiteX7" fmla="*/ 0 w 1233488"/>
                <a:gd name="connsiteY7" fmla="*/ 850106 h 876300"/>
                <a:gd name="connsiteX8" fmla="*/ 11906 w 1233488"/>
                <a:gd name="connsiteY8" fmla="*/ 828675 h 876300"/>
                <a:gd name="connsiteX9" fmla="*/ 35719 w 1233488"/>
                <a:gd name="connsiteY9" fmla="*/ 807244 h 876300"/>
                <a:gd name="connsiteX10" fmla="*/ 216694 w 1233488"/>
                <a:gd name="connsiteY10" fmla="*/ 678656 h 876300"/>
                <a:gd name="connsiteX11" fmla="*/ 452438 w 1233488"/>
                <a:gd name="connsiteY11" fmla="*/ 504825 h 876300"/>
                <a:gd name="connsiteX12" fmla="*/ 640556 w 1233488"/>
                <a:gd name="connsiteY12" fmla="*/ 352425 h 876300"/>
                <a:gd name="connsiteX13" fmla="*/ 788194 w 1233488"/>
                <a:gd name="connsiteY13" fmla="*/ 228600 h 876300"/>
                <a:gd name="connsiteX14" fmla="*/ 828675 w 1233488"/>
                <a:gd name="connsiteY14" fmla="*/ 188119 h 876300"/>
                <a:gd name="connsiteX15" fmla="*/ 847725 w 1233488"/>
                <a:gd name="connsiteY15" fmla="*/ 161925 h 876300"/>
                <a:gd name="connsiteX16" fmla="*/ 859631 w 1233488"/>
                <a:gd name="connsiteY16" fmla="*/ 140494 h 876300"/>
                <a:gd name="connsiteX17" fmla="*/ 862013 w 1233488"/>
                <a:gd name="connsiteY17" fmla="*/ 128588 h 876300"/>
                <a:gd name="connsiteX18" fmla="*/ 862013 w 1233488"/>
                <a:gd name="connsiteY18" fmla="*/ 111919 h 876300"/>
                <a:gd name="connsiteX19" fmla="*/ 850106 w 1233488"/>
                <a:gd name="connsiteY19" fmla="*/ 97631 h 876300"/>
                <a:gd name="connsiteX20" fmla="*/ 823913 w 1233488"/>
                <a:gd name="connsiteY20" fmla="*/ 78581 h 876300"/>
                <a:gd name="connsiteX21" fmla="*/ 766763 w 1233488"/>
                <a:gd name="connsiteY21" fmla="*/ 45244 h 876300"/>
                <a:gd name="connsiteX22" fmla="*/ 766763 w 1233488"/>
                <a:gd name="connsiteY22" fmla="*/ 0 h 876300"/>
                <a:gd name="connsiteX23" fmla="*/ 850106 w 1233488"/>
                <a:gd name="connsiteY23" fmla="*/ 11906 h 876300"/>
                <a:gd name="connsiteX24" fmla="*/ 888206 w 1233488"/>
                <a:gd name="connsiteY24" fmla="*/ 21431 h 876300"/>
                <a:gd name="connsiteX25" fmla="*/ 950119 w 1233488"/>
                <a:gd name="connsiteY25" fmla="*/ 45244 h 876300"/>
                <a:gd name="connsiteX26" fmla="*/ 1009650 w 1233488"/>
                <a:gd name="connsiteY26" fmla="*/ 80963 h 876300"/>
                <a:gd name="connsiteX27" fmla="*/ 1052513 w 1233488"/>
                <a:gd name="connsiteY27" fmla="*/ 102394 h 876300"/>
                <a:gd name="connsiteX28" fmla="*/ 1100138 w 1233488"/>
                <a:gd name="connsiteY28" fmla="*/ 126206 h 876300"/>
                <a:gd name="connsiteX29" fmla="*/ 1157288 w 1233488"/>
                <a:gd name="connsiteY29" fmla="*/ 157163 h 876300"/>
                <a:gd name="connsiteX30" fmla="*/ 1190625 w 1233488"/>
                <a:gd name="connsiteY30" fmla="*/ 180975 h 876300"/>
                <a:gd name="connsiteX31" fmla="*/ 1212056 w 1233488"/>
                <a:gd name="connsiteY31" fmla="*/ 207169 h 876300"/>
                <a:gd name="connsiteX32" fmla="*/ 1226344 w 1233488"/>
                <a:gd name="connsiteY32" fmla="*/ 230981 h 876300"/>
                <a:gd name="connsiteX33" fmla="*/ 1233488 w 1233488"/>
                <a:gd name="connsiteY33" fmla="*/ 250031 h 876300"/>
                <a:gd name="connsiteX34" fmla="*/ 1231106 w 1233488"/>
                <a:gd name="connsiteY34" fmla="*/ 278606 h 876300"/>
                <a:gd name="connsiteX35" fmla="*/ 1223963 w 1233488"/>
                <a:gd name="connsiteY35" fmla="*/ 300038 h 876300"/>
                <a:gd name="connsiteX36" fmla="*/ 1207294 w 1233488"/>
                <a:gd name="connsiteY36" fmla="*/ 319088 h 876300"/>
                <a:gd name="connsiteX37" fmla="*/ 1178719 w 1233488"/>
                <a:gd name="connsiteY37" fmla="*/ 333375 h 876300"/>
                <a:gd name="connsiteX38" fmla="*/ 1102519 w 1233488"/>
                <a:gd name="connsiteY38" fmla="*/ 354806 h 876300"/>
                <a:gd name="connsiteX39" fmla="*/ 1016794 w 1233488"/>
                <a:gd name="connsiteY39" fmla="*/ 388144 h 876300"/>
                <a:gd name="connsiteX40" fmla="*/ 923925 w 1233488"/>
                <a:gd name="connsiteY40" fmla="*/ 438150 h 876300"/>
                <a:gd name="connsiteX41" fmla="*/ 702469 w 1233488"/>
                <a:gd name="connsiteY41" fmla="*/ 561975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3488" h="876300">
                  <a:moveTo>
                    <a:pt x="702469" y="561975"/>
                  </a:moveTo>
                  <a:lnTo>
                    <a:pt x="378619" y="728663"/>
                  </a:lnTo>
                  <a:lnTo>
                    <a:pt x="128588" y="842963"/>
                  </a:lnTo>
                  <a:lnTo>
                    <a:pt x="50006" y="873919"/>
                  </a:lnTo>
                  <a:lnTo>
                    <a:pt x="33338" y="876300"/>
                  </a:lnTo>
                  <a:lnTo>
                    <a:pt x="14288" y="873919"/>
                  </a:lnTo>
                  <a:lnTo>
                    <a:pt x="0" y="866775"/>
                  </a:lnTo>
                  <a:lnTo>
                    <a:pt x="0" y="850106"/>
                  </a:lnTo>
                  <a:lnTo>
                    <a:pt x="11906" y="828675"/>
                  </a:lnTo>
                  <a:lnTo>
                    <a:pt x="35719" y="807244"/>
                  </a:lnTo>
                  <a:lnTo>
                    <a:pt x="216694" y="678656"/>
                  </a:lnTo>
                  <a:lnTo>
                    <a:pt x="452438" y="504825"/>
                  </a:lnTo>
                  <a:lnTo>
                    <a:pt x="640556" y="352425"/>
                  </a:lnTo>
                  <a:lnTo>
                    <a:pt x="788194" y="228600"/>
                  </a:lnTo>
                  <a:lnTo>
                    <a:pt x="828675" y="188119"/>
                  </a:lnTo>
                  <a:lnTo>
                    <a:pt x="847725" y="161925"/>
                  </a:lnTo>
                  <a:lnTo>
                    <a:pt x="859631" y="140494"/>
                  </a:lnTo>
                  <a:lnTo>
                    <a:pt x="862013" y="128588"/>
                  </a:lnTo>
                  <a:lnTo>
                    <a:pt x="862013" y="111919"/>
                  </a:lnTo>
                  <a:lnTo>
                    <a:pt x="850106" y="97631"/>
                  </a:lnTo>
                  <a:lnTo>
                    <a:pt x="823913" y="78581"/>
                  </a:lnTo>
                  <a:lnTo>
                    <a:pt x="766763" y="45244"/>
                  </a:lnTo>
                  <a:lnTo>
                    <a:pt x="766763" y="0"/>
                  </a:lnTo>
                  <a:lnTo>
                    <a:pt x="850106" y="11906"/>
                  </a:lnTo>
                  <a:lnTo>
                    <a:pt x="888206" y="21431"/>
                  </a:lnTo>
                  <a:lnTo>
                    <a:pt x="950119" y="45244"/>
                  </a:lnTo>
                  <a:lnTo>
                    <a:pt x="1009650" y="80963"/>
                  </a:lnTo>
                  <a:lnTo>
                    <a:pt x="1052513" y="102394"/>
                  </a:lnTo>
                  <a:lnTo>
                    <a:pt x="1100138" y="126206"/>
                  </a:lnTo>
                  <a:lnTo>
                    <a:pt x="1157288" y="157163"/>
                  </a:lnTo>
                  <a:lnTo>
                    <a:pt x="1190625" y="180975"/>
                  </a:lnTo>
                  <a:lnTo>
                    <a:pt x="1212056" y="207169"/>
                  </a:lnTo>
                  <a:lnTo>
                    <a:pt x="1226344" y="230981"/>
                  </a:lnTo>
                  <a:lnTo>
                    <a:pt x="1233488" y="250031"/>
                  </a:lnTo>
                  <a:lnTo>
                    <a:pt x="1231106" y="278606"/>
                  </a:lnTo>
                  <a:lnTo>
                    <a:pt x="1223963" y="300038"/>
                  </a:lnTo>
                  <a:lnTo>
                    <a:pt x="1207294" y="319088"/>
                  </a:lnTo>
                  <a:lnTo>
                    <a:pt x="1178719" y="333375"/>
                  </a:lnTo>
                  <a:lnTo>
                    <a:pt x="1102519" y="354806"/>
                  </a:lnTo>
                  <a:lnTo>
                    <a:pt x="1016794" y="388144"/>
                  </a:lnTo>
                  <a:lnTo>
                    <a:pt x="923925" y="438150"/>
                  </a:lnTo>
                  <a:lnTo>
                    <a:pt x="7024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8">
              <a:extLst>
                <a:ext uri="{FF2B5EF4-FFF2-40B4-BE49-F238E27FC236}">
                  <a16:creationId xmlns:a16="http://schemas.microsoft.com/office/drawing/2014/main" id="{9C72C054-8F57-4277-82F0-ADC476E5518D}"/>
                </a:ext>
              </a:extLst>
            </p:cNvPr>
            <p:cNvSpPr/>
            <p:nvPr/>
          </p:nvSpPr>
          <p:spPr>
            <a:xfrm>
              <a:off x="6967538" y="5110163"/>
              <a:ext cx="1128712" cy="933450"/>
            </a:xfrm>
            <a:custGeom>
              <a:avLst/>
              <a:gdLst>
                <a:gd name="connsiteX0" fmla="*/ 685800 w 1128712"/>
                <a:gd name="connsiteY0" fmla="*/ 592931 h 933450"/>
                <a:gd name="connsiteX1" fmla="*/ 511968 w 1128712"/>
                <a:gd name="connsiteY1" fmla="*/ 440531 h 933450"/>
                <a:gd name="connsiteX2" fmla="*/ 373856 w 1128712"/>
                <a:gd name="connsiteY2" fmla="*/ 330993 h 933450"/>
                <a:gd name="connsiteX3" fmla="*/ 219075 w 1128712"/>
                <a:gd name="connsiteY3" fmla="*/ 211931 h 933450"/>
                <a:gd name="connsiteX4" fmla="*/ 52387 w 1128712"/>
                <a:gd name="connsiteY4" fmla="*/ 90487 h 933450"/>
                <a:gd name="connsiteX5" fmla="*/ 21431 w 1128712"/>
                <a:gd name="connsiteY5" fmla="*/ 71437 h 933450"/>
                <a:gd name="connsiteX6" fmla="*/ 7143 w 1128712"/>
                <a:gd name="connsiteY6" fmla="*/ 52387 h 933450"/>
                <a:gd name="connsiteX7" fmla="*/ 0 w 1128712"/>
                <a:gd name="connsiteY7" fmla="*/ 26193 h 933450"/>
                <a:gd name="connsiteX8" fmla="*/ 4762 w 1128712"/>
                <a:gd name="connsiteY8" fmla="*/ 9525 h 933450"/>
                <a:gd name="connsiteX9" fmla="*/ 16668 w 1128712"/>
                <a:gd name="connsiteY9" fmla="*/ 0 h 933450"/>
                <a:gd name="connsiteX10" fmla="*/ 42862 w 1128712"/>
                <a:gd name="connsiteY10" fmla="*/ 0 h 933450"/>
                <a:gd name="connsiteX11" fmla="*/ 107156 w 1128712"/>
                <a:gd name="connsiteY11" fmla="*/ 23812 h 933450"/>
                <a:gd name="connsiteX12" fmla="*/ 345281 w 1128712"/>
                <a:gd name="connsiteY12" fmla="*/ 133350 h 933450"/>
                <a:gd name="connsiteX13" fmla="*/ 590550 w 1128712"/>
                <a:gd name="connsiteY13" fmla="*/ 250031 h 933450"/>
                <a:gd name="connsiteX14" fmla="*/ 842962 w 1128712"/>
                <a:gd name="connsiteY14" fmla="*/ 373856 h 933450"/>
                <a:gd name="connsiteX15" fmla="*/ 864393 w 1128712"/>
                <a:gd name="connsiteY15" fmla="*/ 395287 h 933450"/>
                <a:gd name="connsiteX16" fmla="*/ 945356 w 1128712"/>
                <a:gd name="connsiteY16" fmla="*/ 497681 h 933450"/>
                <a:gd name="connsiteX17" fmla="*/ 1038225 w 1128712"/>
                <a:gd name="connsiteY17" fmla="*/ 626268 h 933450"/>
                <a:gd name="connsiteX18" fmla="*/ 1097756 w 1128712"/>
                <a:gd name="connsiteY18" fmla="*/ 733425 h 933450"/>
                <a:gd name="connsiteX19" fmla="*/ 1121568 w 1128712"/>
                <a:gd name="connsiteY19" fmla="*/ 785812 h 933450"/>
                <a:gd name="connsiteX20" fmla="*/ 1128712 w 1128712"/>
                <a:gd name="connsiteY20" fmla="*/ 814387 h 933450"/>
                <a:gd name="connsiteX21" fmla="*/ 1128712 w 1128712"/>
                <a:gd name="connsiteY21" fmla="*/ 833437 h 933450"/>
                <a:gd name="connsiteX22" fmla="*/ 1119187 w 1128712"/>
                <a:gd name="connsiteY22" fmla="*/ 873918 h 933450"/>
                <a:gd name="connsiteX23" fmla="*/ 1107281 w 1128712"/>
                <a:gd name="connsiteY23" fmla="*/ 900112 h 933450"/>
                <a:gd name="connsiteX24" fmla="*/ 1073943 w 1128712"/>
                <a:gd name="connsiteY24" fmla="*/ 923925 h 933450"/>
                <a:gd name="connsiteX25" fmla="*/ 1028700 w 1128712"/>
                <a:gd name="connsiteY25" fmla="*/ 933450 h 933450"/>
                <a:gd name="connsiteX26" fmla="*/ 1000125 w 1128712"/>
                <a:gd name="connsiteY26" fmla="*/ 926306 h 933450"/>
                <a:gd name="connsiteX27" fmla="*/ 966787 w 1128712"/>
                <a:gd name="connsiteY27" fmla="*/ 902493 h 933450"/>
                <a:gd name="connsiteX28" fmla="*/ 862012 w 1128712"/>
                <a:gd name="connsiteY28" fmla="*/ 792956 h 933450"/>
                <a:gd name="connsiteX29" fmla="*/ 762000 w 1128712"/>
                <a:gd name="connsiteY29" fmla="*/ 669131 h 933450"/>
                <a:gd name="connsiteX30" fmla="*/ 685800 w 1128712"/>
                <a:gd name="connsiteY30" fmla="*/ 592931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28712" h="933450">
                  <a:moveTo>
                    <a:pt x="685800" y="592931"/>
                  </a:moveTo>
                  <a:lnTo>
                    <a:pt x="511968" y="440531"/>
                  </a:lnTo>
                  <a:lnTo>
                    <a:pt x="373856" y="330993"/>
                  </a:lnTo>
                  <a:lnTo>
                    <a:pt x="219075" y="211931"/>
                  </a:lnTo>
                  <a:lnTo>
                    <a:pt x="52387" y="90487"/>
                  </a:lnTo>
                  <a:lnTo>
                    <a:pt x="21431" y="71437"/>
                  </a:lnTo>
                  <a:lnTo>
                    <a:pt x="7143" y="52387"/>
                  </a:lnTo>
                  <a:lnTo>
                    <a:pt x="0" y="26193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42862" y="0"/>
                  </a:lnTo>
                  <a:lnTo>
                    <a:pt x="107156" y="23812"/>
                  </a:lnTo>
                  <a:lnTo>
                    <a:pt x="345281" y="133350"/>
                  </a:lnTo>
                  <a:lnTo>
                    <a:pt x="590550" y="250031"/>
                  </a:lnTo>
                  <a:lnTo>
                    <a:pt x="842962" y="373856"/>
                  </a:lnTo>
                  <a:lnTo>
                    <a:pt x="864393" y="395287"/>
                  </a:lnTo>
                  <a:lnTo>
                    <a:pt x="945356" y="497681"/>
                  </a:lnTo>
                  <a:lnTo>
                    <a:pt x="1038225" y="626268"/>
                  </a:lnTo>
                  <a:lnTo>
                    <a:pt x="1097756" y="733425"/>
                  </a:lnTo>
                  <a:lnTo>
                    <a:pt x="1121568" y="785812"/>
                  </a:lnTo>
                  <a:lnTo>
                    <a:pt x="1128712" y="814387"/>
                  </a:lnTo>
                  <a:lnTo>
                    <a:pt x="1128712" y="833437"/>
                  </a:lnTo>
                  <a:lnTo>
                    <a:pt x="1119187" y="873918"/>
                  </a:lnTo>
                  <a:lnTo>
                    <a:pt x="1107281" y="900112"/>
                  </a:lnTo>
                  <a:lnTo>
                    <a:pt x="1073943" y="923925"/>
                  </a:lnTo>
                  <a:lnTo>
                    <a:pt x="1028700" y="933450"/>
                  </a:lnTo>
                  <a:lnTo>
                    <a:pt x="1000125" y="926306"/>
                  </a:lnTo>
                  <a:lnTo>
                    <a:pt x="966787" y="902493"/>
                  </a:lnTo>
                  <a:lnTo>
                    <a:pt x="862012" y="792956"/>
                  </a:lnTo>
                  <a:lnTo>
                    <a:pt x="762000" y="669131"/>
                  </a:lnTo>
                  <a:lnTo>
                    <a:pt x="6858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2876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2FC8C4-1744-4D6B-AFF3-535FBD93F9B2}"/>
              </a:ext>
            </a:extLst>
          </p:cNvPr>
          <p:cNvGrpSpPr/>
          <p:nvPr/>
        </p:nvGrpSpPr>
        <p:grpSpPr>
          <a:xfrm>
            <a:off x="3700464" y="1579563"/>
            <a:ext cx="4914901" cy="4445001"/>
            <a:chOff x="3700464" y="1579563"/>
            <a:chExt cx="4914901" cy="444500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C82E696-7500-4D8E-A3D5-0029D8293BBF}"/>
                </a:ext>
              </a:extLst>
            </p:cNvPr>
            <p:cNvSpPr/>
            <p:nvPr/>
          </p:nvSpPr>
          <p:spPr>
            <a:xfrm>
              <a:off x="4171952" y="1579563"/>
              <a:ext cx="898525" cy="1219200"/>
            </a:xfrm>
            <a:custGeom>
              <a:avLst/>
              <a:gdLst>
                <a:gd name="connsiteX0" fmla="*/ 390525 w 897731"/>
                <a:gd name="connsiteY0" fmla="*/ 895350 h 1219200"/>
                <a:gd name="connsiteX1" fmla="*/ 100013 w 897731"/>
                <a:gd name="connsiteY1" fmla="*/ 1219200 h 1219200"/>
                <a:gd name="connsiteX2" fmla="*/ 0 w 897731"/>
                <a:gd name="connsiteY2" fmla="*/ 1138237 h 1219200"/>
                <a:gd name="connsiteX3" fmla="*/ 57150 w 897731"/>
                <a:gd name="connsiteY3" fmla="*/ 1047750 h 1219200"/>
                <a:gd name="connsiteX4" fmla="*/ 152400 w 897731"/>
                <a:gd name="connsiteY4" fmla="*/ 916781 h 1219200"/>
                <a:gd name="connsiteX5" fmla="*/ 233363 w 897731"/>
                <a:gd name="connsiteY5" fmla="*/ 800100 h 1219200"/>
                <a:gd name="connsiteX6" fmla="*/ 314325 w 897731"/>
                <a:gd name="connsiteY6" fmla="*/ 676275 h 1219200"/>
                <a:gd name="connsiteX7" fmla="*/ 371475 w 897731"/>
                <a:gd name="connsiteY7" fmla="*/ 578644 h 1219200"/>
                <a:gd name="connsiteX8" fmla="*/ 433388 w 897731"/>
                <a:gd name="connsiteY8" fmla="*/ 469106 h 1219200"/>
                <a:gd name="connsiteX9" fmla="*/ 466725 w 897731"/>
                <a:gd name="connsiteY9" fmla="*/ 395287 h 1219200"/>
                <a:gd name="connsiteX10" fmla="*/ 504825 w 897731"/>
                <a:gd name="connsiteY10" fmla="*/ 302419 h 1219200"/>
                <a:gd name="connsiteX11" fmla="*/ 531019 w 897731"/>
                <a:gd name="connsiteY11" fmla="*/ 230981 h 1219200"/>
                <a:gd name="connsiteX12" fmla="*/ 533400 w 897731"/>
                <a:gd name="connsiteY12" fmla="*/ 204787 h 1219200"/>
                <a:gd name="connsiteX13" fmla="*/ 528638 w 897731"/>
                <a:gd name="connsiteY13" fmla="*/ 176212 h 1219200"/>
                <a:gd name="connsiteX14" fmla="*/ 516731 w 897731"/>
                <a:gd name="connsiteY14" fmla="*/ 140494 h 1219200"/>
                <a:gd name="connsiteX15" fmla="*/ 502444 w 897731"/>
                <a:gd name="connsiteY15" fmla="*/ 111919 h 1219200"/>
                <a:gd name="connsiteX16" fmla="*/ 485775 w 897731"/>
                <a:gd name="connsiteY16" fmla="*/ 88106 h 1219200"/>
                <a:gd name="connsiteX17" fmla="*/ 471488 w 897731"/>
                <a:gd name="connsiteY17" fmla="*/ 73819 h 1219200"/>
                <a:gd name="connsiteX18" fmla="*/ 461963 w 897731"/>
                <a:gd name="connsiteY18" fmla="*/ 59531 h 1219200"/>
                <a:gd name="connsiteX19" fmla="*/ 457200 w 897731"/>
                <a:gd name="connsiteY19" fmla="*/ 42862 h 1219200"/>
                <a:gd name="connsiteX20" fmla="*/ 457200 w 897731"/>
                <a:gd name="connsiteY20" fmla="*/ 23812 h 1219200"/>
                <a:gd name="connsiteX21" fmla="*/ 466725 w 897731"/>
                <a:gd name="connsiteY21" fmla="*/ 7144 h 1219200"/>
                <a:gd name="connsiteX22" fmla="*/ 485775 w 897731"/>
                <a:gd name="connsiteY22" fmla="*/ 0 h 1219200"/>
                <a:gd name="connsiteX23" fmla="*/ 509588 w 897731"/>
                <a:gd name="connsiteY23" fmla="*/ 4762 h 1219200"/>
                <a:gd name="connsiteX24" fmla="*/ 552450 w 897731"/>
                <a:gd name="connsiteY24" fmla="*/ 26194 h 1219200"/>
                <a:gd name="connsiteX25" fmla="*/ 621506 w 897731"/>
                <a:gd name="connsiteY25" fmla="*/ 66675 h 1219200"/>
                <a:gd name="connsiteX26" fmla="*/ 685800 w 897731"/>
                <a:gd name="connsiteY26" fmla="*/ 109537 h 1219200"/>
                <a:gd name="connsiteX27" fmla="*/ 742950 w 897731"/>
                <a:gd name="connsiteY27" fmla="*/ 152400 h 1219200"/>
                <a:gd name="connsiteX28" fmla="*/ 781050 w 897731"/>
                <a:gd name="connsiteY28" fmla="*/ 185737 h 1219200"/>
                <a:gd name="connsiteX29" fmla="*/ 814388 w 897731"/>
                <a:gd name="connsiteY29" fmla="*/ 219075 h 1219200"/>
                <a:gd name="connsiteX30" fmla="*/ 862013 w 897731"/>
                <a:gd name="connsiteY30" fmla="*/ 271462 h 1219200"/>
                <a:gd name="connsiteX31" fmla="*/ 881063 w 897731"/>
                <a:gd name="connsiteY31" fmla="*/ 302419 h 1219200"/>
                <a:gd name="connsiteX32" fmla="*/ 890588 w 897731"/>
                <a:gd name="connsiteY32" fmla="*/ 321469 h 1219200"/>
                <a:gd name="connsiteX33" fmla="*/ 897731 w 897731"/>
                <a:gd name="connsiteY33" fmla="*/ 342900 h 1219200"/>
                <a:gd name="connsiteX34" fmla="*/ 897731 w 897731"/>
                <a:gd name="connsiteY34" fmla="*/ 359569 h 1219200"/>
                <a:gd name="connsiteX35" fmla="*/ 890588 w 897731"/>
                <a:gd name="connsiteY35" fmla="*/ 383381 h 1219200"/>
                <a:gd name="connsiteX36" fmla="*/ 873919 w 897731"/>
                <a:gd name="connsiteY36" fmla="*/ 400050 h 1219200"/>
                <a:gd name="connsiteX37" fmla="*/ 840581 w 897731"/>
                <a:gd name="connsiteY37" fmla="*/ 421481 h 1219200"/>
                <a:gd name="connsiteX38" fmla="*/ 814388 w 897731"/>
                <a:gd name="connsiteY38" fmla="*/ 435769 h 1219200"/>
                <a:gd name="connsiteX39" fmla="*/ 778669 w 897731"/>
                <a:gd name="connsiteY39" fmla="*/ 457200 h 1219200"/>
                <a:gd name="connsiteX40" fmla="*/ 704850 w 897731"/>
                <a:gd name="connsiteY40" fmla="*/ 531019 h 1219200"/>
                <a:gd name="connsiteX41" fmla="*/ 616744 w 897731"/>
                <a:gd name="connsiteY41" fmla="*/ 631031 h 1219200"/>
                <a:gd name="connsiteX42" fmla="*/ 514350 w 897731"/>
                <a:gd name="connsiteY42" fmla="*/ 752475 h 1219200"/>
                <a:gd name="connsiteX43" fmla="*/ 390525 w 897731"/>
                <a:gd name="connsiteY43" fmla="*/ 895350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7731" h="1219200">
                  <a:moveTo>
                    <a:pt x="390525" y="895350"/>
                  </a:moveTo>
                  <a:lnTo>
                    <a:pt x="100013" y="1219200"/>
                  </a:lnTo>
                  <a:lnTo>
                    <a:pt x="0" y="1138237"/>
                  </a:lnTo>
                  <a:lnTo>
                    <a:pt x="57150" y="1047750"/>
                  </a:lnTo>
                  <a:lnTo>
                    <a:pt x="152400" y="916781"/>
                  </a:lnTo>
                  <a:lnTo>
                    <a:pt x="233363" y="800100"/>
                  </a:lnTo>
                  <a:lnTo>
                    <a:pt x="314325" y="676275"/>
                  </a:lnTo>
                  <a:lnTo>
                    <a:pt x="371475" y="578644"/>
                  </a:lnTo>
                  <a:lnTo>
                    <a:pt x="433388" y="469106"/>
                  </a:lnTo>
                  <a:lnTo>
                    <a:pt x="466725" y="395287"/>
                  </a:lnTo>
                  <a:lnTo>
                    <a:pt x="504825" y="302419"/>
                  </a:lnTo>
                  <a:lnTo>
                    <a:pt x="531019" y="230981"/>
                  </a:lnTo>
                  <a:lnTo>
                    <a:pt x="533400" y="204787"/>
                  </a:lnTo>
                  <a:lnTo>
                    <a:pt x="528638" y="176212"/>
                  </a:lnTo>
                  <a:lnTo>
                    <a:pt x="516731" y="140494"/>
                  </a:lnTo>
                  <a:lnTo>
                    <a:pt x="502444" y="111919"/>
                  </a:lnTo>
                  <a:lnTo>
                    <a:pt x="485775" y="88106"/>
                  </a:lnTo>
                  <a:lnTo>
                    <a:pt x="471488" y="73819"/>
                  </a:lnTo>
                  <a:lnTo>
                    <a:pt x="461963" y="59531"/>
                  </a:lnTo>
                  <a:lnTo>
                    <a:pt x="457200" y="42862"/>
                  </a:lnTo>
                  <a:lnTo>
                    <a:pt x="457200" y="23812"/>
                  </a:lnTo>
                  <a:lnTo>
                    <a:pt x="466725" y="7144"/>
                  </a:lnTo>
                  <a:lnTo>
                    <a:pt x="485775" y="0"/>
                  </a:lnTo>
                  <a:lnTo>
                    <a:pt x="509588" y="4762"/>
                  </a:lnTo>
                  <a:lnTo>
                    <a:pt x="552450" y="26194"/>
                  </a:lnTo>
                  <a:lnTo>
                    <a:pt x="621506" y="66675"/>
                  </a:lnTo>
                  <a:lnTo>
                    <a:pt x="685800" y="109537"/>
                  </a:lnTo>
                  <a:lnTo>
                    <a:pt x="742950" y="152400"/>
                  </a:lnTo>
                  <a:lnTo>
                    <a:pt x="781050" y="185737"/>
                  </a:lnTo>
                  <a:lnTo>
                    <a:pt x="814388" y="219075"/>
                  </a:lnTo>
                  <a:lnTo>
                    <a:pt x="862013" y="271462"/>
                  </a:lnTo>
                  <a:lnTo>
                    <a:pt x="881063" y="302419"/>
                  </a:lnTo>
                  <a:lnTo>
                    <a:pt x="890588" y="321469"/>
                  </a:lnTo>
                  <a:lnTo>
                    <a:pt x="897731" y="342900"/>
                  </a:lnTo>
                  <a:lnTo>
                    <a:pt x="897731" y="359569"/>
                  </a:lnTo>
                  <a:lnTo>
                    <a:pt x="890588" y="383381"/>
                  </a:lnTo>
                  <a:lnTo>
                    <a:pt x="873919" y="400050"/>
                  </a:lnTo>
                  <a:lnTo>
                    <a:pt x="840581" y="421481"/>
                  </a:lnTo>
                  <a:lnTo>
                    <a:pt x="814388" y="435769"/>
                  </a:lnTo>
                  <a:lnTo>
                    <a:pt x="778669" y="457200"/>
                  </a:lnTo>
                  <a:lnTo>
                    <a:pt x="704850" y="531019"/>
                  </a:lnTo>
                  <a:lnTo>
                    <a:pt x="616744" y="631031"/>
                  </a:lnTo>
                  <a:lnTo>
                    <a:pt x="514350" y="752475"/>
                  </a:lnTo>
                  <a:lnTo>
                    <a:pt x="390525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CD1D9707-B91E-4CAA-9B5D-17C2B05A18FE}"/>
                </a:ext>
              </a:extLst>
            </p:cNvPr>
            <p:cNvSpPr/>
            <p:nvPr/>
          </p:nvSpPr>
          <p:spPr>
            <a:xfrm>
              <a:off x="3700464" y="4362451"/>
              <a:ext cx="831850" cy="1343025"/>
            </a:xfrm>
            <a:custGeom>
              <a:avLst/>
              <a:gdLst>
                <a:gd name="connsiteX0" fmla="*/ 547687 w 831056"/>
                <a:gd name="connsiteY0" fmla="*/ 709613 h 1343025"/>
                <a:gd name="connsiteX1" fmla="*/ 388143 w 831056"/>
                <a:gd name="connsiteY1" fmla="*/ 928688 h 1343025"/>
                <a:gd name="connsiteX2" fmla="*/ 257175 w 831056"/>
                <a:gd name="connsiteY2" fmla="*/ 1097756 h 1343025"/>
                <a:gd name="connsiteX3" fmla="*/ 130968 w 831056"/>
                <a:gd name="connsiteY3" fmla="*/ 1247775 h 1343025"/>
                <a:gd name="connsiteX4" fmla="*/ 66675 w 831056"/>
                <a:gd name="connsiteY4" fmla="*/ 1323975 h 1343025"/>
                <a:gd name="connsiteX5" fmla="*/ 35718 w 831056"/>
                <a:gd name="connsiteY5" fmla="*/ 1340644 h 1343025"/>
                <a:gd name="connsiteX6" fmla="*/ 14287 w 831056"/>
                <a:gd name="connsiteY6" fmla="*/ 1343025 h 1343025"/>
                <a:gd name="connsiteX7" fmla="*/ 0 w 831056"/>
                <a:gd name="connsiteY7" fmla="*/ 1333500 h 1343025"/>
                <a:gd name="connsiteX8" fmla="*/ 2381 w 831056"/>
                <a:gd name="connsiteY8" fmla="*/ 1314450 h 1343025"/>
                <a:gd name="connsiteX9" fmla="*/ 11906 w 831056"/>
                <a:gd name="connsiteY9" fmla="*/ 1293019 h 1343025"/>
                <a:gd name="connsiteX10" fmla="*/ 64293 w 831056"/>
                <a:gd name="connsiteY10" fmla="*/ 1197769 h 1343025"/>
                <a:gd name="connsiteX11" fmla="*/ 128587 w 831056"/>
                <a:gd name="connsiteY11" fmla="*/ 1092994 h 1343025"/>
                <a:gd name="connsiteX12" fmla="*/ 197643 w 831056"/>
                <a:gd name="connsiteY12" fmla="*/ 964406 h 1343025"/>
                <a:gd name="connsiteX13" fmla="*/ 271462 w 831056"/>
                <a:gd name="connsiteY13" fmla="*/ 816769 h 1343025"/>
                <a:gd name="connsiteX14" fmla="*/ 342900 w 831056"/>
                <a:gd name="connsiteY14" fmla="*/ 671513 h 1343025"/>
                <a:gd name="connsiteX15" fmla="*/ 390525 w 831056"/>
                <a:gd name="connsiteY15" fmla="*/ 552450 h 1343025"/>
                <a:gd name="connsiteX16" fmla="*/ 442912 w 831056"/>
                <a:gd name="connsiteY16" fmla="*/ 414338 h 1343025"/>
                <a:gd name="connsiteX17" fmla="*/ 488156 w 831056"/>
                <a:gd name="connsiteY17" fmla="*/ 273844 h 1343025"/>
                <a:gd name="connsiteX18" fmla="*/ 490537 w 831056"/>
                <a:gd name="connsiteY18" fmla="*/ 245269 h 1343025"/>
                <a:gd name="connsiteX19" fmla="*/ 488156 w 831056"/>
                <a:gd name="connsiteY19" fmla="*/ 188119 h 1343025"/>
                <a:gd name="connsiteX20" fmla="*/ 476250 w 831056"/>
                <a:gd name="connsiteY20" fmla="*/ 154781 h 1343025"/>
                <a:gd name="connsiteX21" fmla="*/ 454818 w 831056"/>
                <a:gd name="connsiteY21" fmla="*/ 114300 h 1343025"/>
                <a:gd name="connsiteX22" fmla="*/ 409575 w 831056"/>
                <a:gd name="connsiteY22" fmla="*/ 61913 h 1343025"/>
                <a:gd name="connsiteX23" fmla="*/ 392906 w 831056"/>
                <a:gd name="connsiteY23" fmla="*/ 35719 h 1343025"/>
                <a:gd name="connsiteX24" fmla="*/ 388143 w 831056"/>
                <a:gd name="connsiteY24" fmla="*/ 21431 h 1343025"/>
                <a:gd name="connsiteX25" fmla="*/ 392906 w 831056"/>
                <a:gd name="connsiteY25" fmla="*/ 7144 h 1343025"/>
                <a:gd name="connsiteX26" fmla="*/ 416718 w 831056"/>
                <a:gd name="connsiteY26" fmla="*/ 0 h 1343025"/>
                <a:gd name="connsiteX27" fmla="*/ 454818 w 831056"/>
                <a:gd name="connsiteY27" fmla="*/ 7144 h 1343025"/>
                <a:gd name="connsiteX28" fmla="*/ 511968 w 831056"/>
                <a:gd name="connsiteY28" fmla="*/ 21431 h 1343025"/>
                <a:gd name="connsiteX29" fmla="*/ 561975 w 831056"/>
                <a:gd name="connsiteY29" fmla="*/ 40481 h 1343025"/>
                <a:gd name="connsiteX30" fmla="*/ 616743 w 831056"/>
                <a:gd name="connsiteY30" fmla="*/ 69056 h 1343025"/>
                <a:gd name="connsiteX31" fmla="*/ 692943 w 831056"/>
                <a:gd name="connsiteY31" fmla="*/ 128588 h 1343025"/>
                <a:gd name="connsiteX32" fmla="*/ 764381 w 831056"/>
                <a:gd name="connsiteY32" fmla="*/ 185738 h 1343025"/>
                <a:gd name="connsiteX33" fmla="*/ 800100 w 831056"/>
                <a:gd name="connsiteY33" fmla="*/ 221456 h 1343025"/>
                <a:gd name="connsiteX34" fmla="*/ 816768 w 831056"/>
                <a:gd name="connsiteY34" fmla="*/ 245269 h 1343025"/>
                <a:gd name="connsiteX35" fmla="*/ 826293 w 831056"/>
                <a:gd name="connsiteY35" fmla="*/ 273844 h 1343025"/>
                <a:gd name="connsiteX36" fmla="*/ 831056 w 831056"/>
                <a:gd name="connsiteY36" fmla="*/ 297656 h 1343025"/>
                <a:gd name="connsiteX37" fmla="*/ 823912 w 831056"/>
                <a:gd name="connsiteY37" fmla="*/ 319088 h 1343025"/>
                <a:gd name="connsiteX38" fmla="*/ 802481 w 831056"/>
                <a:gd name="connsiteY38" fmla="*/ 338138 h 1343025"/>
                <a:gd name="connsiteX39" fmla="*/ 773906 w 831056"/>
                <a:gd name="connsiteY39" fmla="*/ 366713 h 1343025"/>
                <a:gd name="connsiteX40" fmla="*/ 711993 w 831056"/>
                <a:gd name="connsiteY40" fmla="*/ 452438 h 1343025"/>
                <a:gd name="connsiteX41" fmla="*/ 654843 w 831056"/>
                <a:gd name="connsiteY41" fmla="*/ 545306 h 1343025"/>
                <a:gd name="connsiteX42" fmla="*/ 547687 w 831056"/>
                <a:gd name="connsiteY42" fmla="*/ 709613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31056" h="1343025">
                  <a:moveTo>
                    <a:pt x="547687" y="709613"/>
                  </a:moveTo>
                  <a:lnTo>
                    <a:pt x="388143" y="928688"/>
                  </a:lnTo>
                  <a:lnTo>
                    <a:pt x="257175" y="1097756"/>
                  </a:lnTo>
                  <a:lnTo>
                    <a:pt x="130968" y="1247775"/>
                  </a:lnTo>
                  <a:lnTo>
                    <a:pt x="66675" y="1323975"/>
                  </a:lnTo>
                  <a:lnTo>
                    <a:pt x="35718" y="1340644"/>
                  </a:lnTo>
                  <a:lnTo>
                    <a:pt x="14287" y="1343025"/>
                  </a:lnTo>
                  <a:lnTo>
                    <a:pt x="0" y="1333500"/>
                  </a:lnTo>
                  <a:lnTo>
                    <a:pt x="2381" y="1314450"/>
                  </a:lnTo>
                  <a:lnTo>
                    <a:pt x="11906" y="1293019"/>
                  </a:lnTo>
                  <a:lnTo>
                    <a:pt x="64293" y="1197769"/>
                  </a:lnTo>
                  <a:lnTo>
                    <a:pt x="128587" y="1092994"/>
                  </a:lnTo>
                  <a:lnTo>
                    <a:pt x="197643" y="964406"/>
                  </a:lnTo>
                  <a:lnTo>
                    <a:pt x="271462" y="816769"/>
                  </a:lnTo>
                  <a:lnTo>
                    <a:pt x="342900" y="671513"/>
                  </a:lnTo>
                  <a:lnTo>
                    <a:pt x="390525" y="552450"/>
                  </a:lnTo>
                  <a:lnTo>
                    <a:pt x="442912" y="414338"/>
                  </a:lnTo>
                  <a:lnTo>
                    <a:pt x="488156" y="273844"/>
                  </a:lnTo>
                  <a:lnTo>
                    <a:pt x="490537" y="245269"/>
                  </a:lnTo>
                  <a:cubicBezTo>
                    <a:pt x="489743" y="226219"/>
                    <a:pt x="488950" y="207169"/>
                    <a:pt x="488156" y="188119"/>
                  </a:cubicBezTo>
                  <a:lnTo>
                    <a:pt x="476250" y="154781"/>
                  </a:lnTo>
                  <a:lnTo>
                    <a:pt x="454818" y="114300"/>
                  </a:lnTo>
                  <a:lnTo>
                    <a:pt x="409575" y="61913"/>
                  </a:lnTo>
                  <a:lnTo>
                    <a:pt x="392906" y="35719"/>
                  </a:lnTo>
                  <a:lnTo>
                    <a:pt x="388143" y="21431"/>
                  </a:lnTo>
                  <a:lnTo>
                    <a:pt x="392906" y="7144"/>
                  </a:lnTo>
                  <a:lnTo>
                    <a:pt x="416718" y="0"/>
                  </a:lnTo>
                  <a:lnTo>
                    <a:pt x="454818" y="7144"/>
                  </a:lnTo>
                  <a:lnTo>
                    <a:pt x="511968" y="21431"/>
                  </a:lnTo>
                  <a:lnTo>
                    <a:pt x="561975" y="40481"/>
                  </a:lnTo>
                  <a:lnTo>
                    <a:pt x="616743" y="69056"/>
                  </a:lnTo>
                  <a:lnTo>
                    <a:pt x="692943" y="128588"/>
                  </a:lnTo>
                  <a:lnTo>
                    <a:pt x="764381" y="185738"/>
                  </a:lnTo>
                  <a:lnTo>
                    <a:pt x="800100" y="221456"/>
                  </a:lnTo>
                  <a:lnTo>
                    <a:pt x="816768" y="245269"/>
                  </a:lnTo>
                  <a:lnTo>
                    <a:pt x="826293" y="273844"/>
                  </a:lnTo>
                  <a:lnTo>
                    <a:pt x="831056" y="297656"/>
                  </a:lnTo>
                  <a:lnTo>
                    <a:pt x="823912" y="319088"/>
                  </a:lnTo>
                  <a:lnTo>
                    <a:pt x="802481" y="338138"/>
                  </a:lnTo>
                  <a:lnTo>
                    <a:pt x="773906" y="366713"/>
                  </a:lnTo>
                  <a:lnTo>
                    <a:pt x="711993" y="452438"/>
                  </a:lnTo>
                  <a:lnTo>
                    <a:pt x="654843" y="545306"/>
                  </a:lnTo>
                  <a:lnTo>
                    <a:pt x="547687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E733205F-DE51-4396-9248-C18509029021}"/>
                </a:ext>
              </a:extLst>
            </p:cNvPr>
            <p:cNvSpPr/>
            <p:nvPr/>
          </p:nvSpPr>
          <p:spPr>
            <a:xfrm>
              <a:off x="5203827" y="4229101"/>
              <a:ext cx="506413" cy="944563"/>
            </a:xfrm>
            <a:custGeom>
              <a:avLst/>
              <a:gdLst>
                <a:gd name="connsiteX0" fmla="*/ 245269 w 507207"/>
                <a:gd name="connsiteY0" fmla="*/ 626269 h 945356"/>
                <a:gd name="connsiteX1" fmla="*/ 126207 w 507207"/>
                <a:gd name="connsiteY1" fmla="*/ 345281 h 945356"/>
                <a:gd name="connsiteX2" fmla="*/ 45244 w 507207"/>
                <a:gd name="connsiteY2" fmla="*/ 147638 h 945356"/>
                <a:gd name="connsiteX3" fmla="*/ 11907 w 507207"/>
                <a:gd name="connsiteY3" fmla="*/ 64294 h 945356"/>
                <a:gd name="connsiteX4" fmla="*/ 0 w 507207"/>
                <a:gd name="connsiteY4" fmla="*/ 23813 h 945356"/>
                <a:gd name="connsiteX5" fmla="*/ 2382 w 507207"/>
                <a:gd name="connsiteY5" fmla="*/ 9525 h 945356"/>
                <a:gd name="connsiteX6" fmla="*/ 11907 w 507207"/>
                <a:gd name="connsiteY6" fmla="*/ 0 h 945356"/>
                <a:gd name="connsiteX7" fmla="*/ 35719 w 507207"/>
                <a:gd name="connsiteY7" fmla="*/ 2381 h 945356"/>
                <a:gd name="connsiteX8" fmla="*/ 76200 w 507207"/>
                <a:gd name="connsiteY8" fmla="*/ 40481 h 945356"/>
                <a:gd name="connsiteX9" fmla="*/ 223838 w 507207"/>
                <a:gd name="connsiteY9" fmla="*/ 185738 h 945356"/>
                <a:gd name="connsiteX10" fmla="*/ 381000 w 507207"/>
                <a:gd name="connsiteY10" fmla="*/ 342900 h 945356"/>
                <a:gd name="connsiteX11" fmla="*/ 445294 w 507207"/>
                <a:gd name="connsiteY11" fmla="*/ 409575 h 945356"/>
                <a:gd name="connsiteX12" fmla="*/ 466725 w 507207"/>
                <a:gd name="connsiteY12" fmla="*/ 471488 h 945356"/>
                <a:gd name="connsiteX13" fmla="*/ 485775 w 507207"/>
                <a:gd name="connsiteY13" fmla="*/ 554831 h 945356"/>
                <a:gd name="connsiteX14" fmla="*/ 497682 w 507207"/>
                <a:gd name="connsiteY14" fmla="*/ 614363 h 945356"/>
                <a:gd name="connsiteX15" fmla="*/ 504825 w 507207"/>
                <a:gd name="connsiteY15" fmla="*/ 669131 h 945356"/>
                <a:gd name="connsiteX16" fmla="*/ 507207 w 507207"/>
                <a:gd name="connsiteY16" fmla="*/ 738188 h 945356"/>
                <a:gd name="connsiteX17" fmla="*/ 504825 w 507207"/>
                <a:gd name="connsiteY17" fmla="*/ 821531 h 945356"/>
                <a:gd name="connsiteX18" fmla="*/ 500063 w 507207"/>
                <a:gd name="connsiteY18" fmla="*/ 864394 h 945356"/>
                <a:gd name="connsiteX19" fmla="*/ 492919 w 507207"/>
                <a:gd name="connsiteY19" fmla="*/ 902494 h 945356"/>
                <a:gd name="connsiteX20" fmla="*/ 481013 w 507207"/>
                <a:gd name="connsiteY20" fmla="*/ 928688 h 945356"/>
                <a:gd name="connsiteX21" fmla="*/ 466725 w 507207"/>
                <a:gd name="connsiteY21" fmla="*/ 945356 h 945356"/>
                <a:gd name="connsiteX22" fmla="*/ 445294 w 507207"/>
                <a:gd name="connsiteY22" fmla="*/ 945356 h 945356"/>
                <a:gd name="connsiteX23" fmla="*/ 409575 w 507207"/>
                <a:gd name="connsiteY23" fmla="*/ 933450 h 945356"/>
                <a:gd name="connsiteX24" fmla="*/ 385763 w 507207"/>
                <a:gd name="connsiteY24" fmla="*/ 916781 h 945356"/>
                <a:gd name="connsiteX25" fmla="*/ 357188 w 507207"/>
                <a:gd name="connsiteY25" fmla="*/ 890588 h 945356"/>
                <a:gd name="connsiteX26" fmla="*/ 335757 w 507207"/>
                <a:gd name="connsiteY26" fmla="*/ 850106 h 945356"/>
                <a:gd name="connsiteX27" fmla="*/ 245269 w 507207"/>
                <a:gd name="connsiteY27" fmla="*/ 626269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7207" h="945356">
                  <a:moveTo>
                    <a:pt x="245269" y="626269"/>
                  </a:moveTo>
                  <a:lnTo>
                    <a:pt x="126207" y="345281"/>
                  </a:lnTo>
                  <a:lnTo>
                    <a:pt x="45244" y="147638"/>
                  </a:lnTo>
                  <a:lnTo>
                    <a:pt x="11907" y="64294"/>
                  </a:lnTo>
                  <a:lnTo>
                    <a:pt x="0" y="23813"/>
                  </a:lnTo>
                  <a:lnTo>
                    <a:pt x="2382" y="9525"/>
                  </a:lnTo>
                  <a:lnTo>
                    <a:pt x="11907" y="0"/>
                  </a:lnTo>
                  <a:lnTo>
                    <a:pt x="35719" y="2381"/>
                  </a:lnTo>
                  <a:lnTo>
                    <a:pt x="76200" y="40481"/>
                  </a:lnTo>
                  <a:lnTo>
                    <a:pt x="223838" y="185738"/>
                  </a:lnTo>
                  <a:lnTo>
                    <a:pt x="381000" y="342900"/>
                  </a:lnTo>
                  <a:lnTo>
                    <a:pt x="445294" y="409575"/>
                  </a:lnTo>
                  <a:lnTo>
                    <a:pt x="466725" y="471488"/>
                  </a:lnTo>
                  <a:lnTo>
                    <a:pt x="485775" y="554831"/>
                  </a:lnTo>
                  <a:lnTo>
                    <a:pt x="497682" y="614363"/>
                  </a:lnTo>
                  <a:lnTo>
                    <a:pt x="504825" y="669131"/>
                  </a:lnTo>
                  <a:lnTo>
                    <a:pt x="507207" y="738188"/>
                  </a:lnTo>
                  <a:lnTo>
                    <a:pt x="504825" y="821531"/>
                  </a:lnTo>
                  <a:lnTo>
                    <a:pt x="500063" y="864394"/>
                  </a:lnTo>
                  <a:lnTo>
                    <a:pt x="492919" y="902494"/>
                  </a:lnTo>
                  <a:lnTo>
                    <a:pt x="481013" y="928688"/>
                  </a:lnTo>
                  <a:lnTo>
                    <a:pt x="466725" y="945356"/>
                  </a:lnTo>
                  <a:lnTo>
                    <a:pt x="445294" y="945356"/>
                  </a:lnTo>
                  <a:lnTo>
                    <a:pt x="409575" y="933450"/>
                  </a:lnTo>
                  <a:lnTo>
                    <a:pt x="385763" y="916781"/>
                  </a:lnTo>
                  <a:lnTo>
                    <a:pt x="357188" y="890588"/>
                  </a:lnTo>
                  <a:lnTo>
                    <a:pt x="335757" y="850106"/>
                  </a:lnTo>
                  <a:lnTo>
                    <a:pt x="245269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B702E602-9797-41DD-A279-1A89BE5BE4DB}"/>
                </a:ext>
              </a:extLst>
            </p:cNvPr>
            <p:cNvSpPr/>
            <p:nvPr/>
          </p:nvSpPr>
          <p:spPr>
            <a:xfrm>
              <a:off x="5703890" y="1752600"/>
              <a:ext cx="2130425" cy="560388"/>
            </a:xfrm>
            <a:custGeom>
              <a:avLst/>
              <a:gdLst>
                <a:gd name="connsiteX0" fmla="*/ 1352550 w 2131219"/>
                <a:gd name="connsiteY0" fmla="*/ 333375 h 559594"/>
                <a:gd name="connsiteX1" fmla="*/ 1083469 w 2131219"/>
                <a:gd name="connsiteY1" fmla="*/ 395288 h 559594"/>
                <a:gd name="connsiteX2" fmla="*/ 826294 w 2131219"/>
                <a:gd name="connsiteY2" fmla="*/ 459581 h 559594"/>
                <a:gd name="connsiteX3" fmla="*/ 566737 w 2131219"/>
                <a:gd name="connsiteY3" fmla="*/ 531019 h 559594"/>
                <a:gd name="connsiteX4" fmla="*/ 502444 w 2131219"/>
                <a:gd name="connsiteY4" fmla="*/ 547688 h 559594"/>
                <a:gd name="connsiteX5" fmla="*/ 452437 w 2131219"/>
                <a:gd name="connsiteY5" fmla="*/ 557213 h 559594"/>
                <a:gd name="connsiteX6" fmla="*/ 419100 w 2131219"/>
                <a:gd name="connsiteY6" fmla="*/ 559594 h 559594"/>
                <a:gd name="connsiteX7" fmla="*/ 395287 w 2131219"/>
                <a:gd name="connsiteY7" fmla="*/ 557213 h 559594"/>
                <a:gd name="connsiteX8" fmla="*/ 357187 w 2131219"/>
                <a:gd name="connsiteY8" fmla="*/ 545306 h 559594"/>
                <a:gd name="connsiteX9" fmla="*/ 283369 w 2131219"/>
                <a:gd name="connsiteY9" fmla="*/ 514350 h 559594"/>
                <a:gd name="connsiteX10" fmla="*/ 216694 w 2131219"/>
                <a:gd name="connsiteY10" fmla="*/ 476250 h 559594"/>
                <a:gd name="connsiteX11" fmla="*/ 147637 w 2131219"/>
                <a:gd name="connsiteY11" fmla="*/ 421481 h 559594"/>
                <a:gd name="connsiteX12" fmla="*/ 80962 w 2131219"/>
                <a:gd name="connsiteY12" fmla="*/ 359569 h 559594"/>
                <a:gd name="connsiteX13" fmla="*/ 21431 w 2131219"/>
                <a:gd name="connsiteY13" fmla="*/ 295275 h 559594"/>
                <a:gd name="connsiteX14" fmla="*/ 7144 w 2131219"/>
                <a:gd name="connsiteY14" fmla="*/ 276225 h 559594"/>
                <a:gd name="connsiteX15" fmla="*/ 0 w 2131219"/>
                <a:gd name="connsiteY15" fmla="*/ 257175 h 559594"/>
                <a:gd name="connsiteX16" fmla="*/ 0 w 2131219"/>
                <a:gd name="connsiteY16" fmla="*/ 242888 h 559594"/>
                <a:gd name="connsiteX17" fmla="*/ 2381 w 2131219"/>
                <a:gd name="connsiteY17" fmla="*/ 230981 h 559594"/>
                <a:gd name="connsiteX18" fmla="*/ 14287 w 2131219"/>
                <a:gd name="connsiteY18" fmla="*/ 223838 h 559594"/>
                <a:gd name="connsiteX19" fmla="*/ 26194 w 2131219"/>
                <a:gd name="connsiteY19" fmla="*/ 223838 h 559594"/>
                <a:gd name="connsiteX20" fmla="*/ 50006 w 2131219"/>
                <a:gd name="connsiteY20" fmla="*/ 233363 h 559594"/>
                <a:gd name="connsiteX21" fmla="*/ 97631 w 2131219"/>
                <a:gd name="connsiteY21" fmla="*/ 252413 h 559594"/>
                <a:gd name="connsiteX22" fmla="*/ 161925 w 2131219"/>
                <a:gd name="connsiteY22" fmla="*/ 276225 h 559594"/>
                <a:gd name="connsiteX23" fmla="*/ 207169 w 2131219"/>
                <a:gd name="connsiteY23" fmla="*/ 288131 h 559594"/>
                <a:gd name="connsiteX24" fmla="*/ 271462 w 2131219"/>
                <a:gd name="connsiteY24" fmla="*/ 302419 h 559594"/>
                <a:gd name="connsiteX25" fmla="*/ 316706 w 2131219"/>
                <a:gd name="connsiteY25" fmla="*/ 309563 h 559594"/>
                <a:gd name="connsiteX26" fmla="*/ 369094 w 2131219"/>
                <a:gd name="connsiteY26" fmla="*/ 314325 h 559594"/>
                <a:gd name="connsiteX27" fmla="*/ 411956 w 2131219"/>
                <a:gd name="connsiteY27" fmla="*/ 319088 h 559594"/>
                <a:gd name="connsiteX28" fmla="*/ 483394 w 2131219"/>
                <a:gd name="connsiteY28" fmla="*/ 316706 h 559594"/>
                <a:gd name="connsiteX29" fmla="*/ 619125 w 2131219"/>
                <a:gd name="connsiteY29" fmla="*/ 309563 h 559594"/>
                <a:gd name="connsiteX30" fmla="*/ 783431 w 2131219"/>
                <a:gd name="connsiteY30" fmla="*/ 285750 h 559594"/>
                <a:gd name="connsiteX31" fmla="*/ 1040606 w 2131219"/>
                <a:gd name="connsiteY31" fmla="*/ 228600 h 559594"/>
                <a:gd name="connsiteX32" fmla="*/ 1278731 w 2131219"/>
                <a:gd name="connsiteY32" fmla="*/ 173831 h 559594"/>
                <a:gd name="connsiteX33" fmla="*/ 1457325 w 2131219"/>
                <a:gd name="connsiteY33" fmla="*/ 135731 h 559594"/>
                <a:gd name="connsiteX34" fmla="*/ 1538287 w 2131219"/>
                <a:gd name="connsiteY34" fmla="*/ 116681 h 559594"/>
                <a:gd name="connsiteX35" fmla="*/ 1578769 w 2131219"/>
                <a:gd name="connsiteY35" fmla="*/ 104775 h 559594"/>
                <a:gd name="connsiteX36" fmla="*/ 1635919 w 2131219"/>
                <a:gd name="connsiteY36" fmla="*/ 83344 h 559594"/>
                <a:gd name="connsiteX37" fmla="*/ 1712119 w 2131219"/>
                <a:gd name="connsiteY37" fmla="*/ 40481 h 559594"/>
                <a:gd name="connsiteX38" fmla="*/ 1766887 w 2131219"/>
                <a:gd name="connsiteY38" fmla="*/ 4763 h 559594"/>
                <a:gd name="connsiteX39" fmla="*/ 1778794 w 2131219"/>
                <a:gd name="connsiteY39" fmla="*/ 0 h 559594"/>
                <a:gd name="connsiteX40" fmla="*/ 1816894 w 2131219"/>
                <a:gd name="connsiteY40" fmla="*/ 7144 h 559594"/>
                <a:gd name="connsiteX41" fmla="*/ 1854994 w 2131219"/>
                <a:gd name="connsiteY41" fmla="*/ 21431 h 559594"/>
                <a:gd name="connsiteX42" fmla="*/ 1943100 w 2131219"/>
                <a:gd name="connsiteY42" fmla="*/ 69056 h 559594"/>
                <a:gd name="connsiteX43" fmla="*/ 2050256 w 2131219"/>
                <a:gd name="connsiteY43" fmla="*/ 138113 h 559594"/>
                <a:gd name="connsiteX44" fmla="*/ 2100262 w 2131219"/>
                <a:gd name="connsiteY44" fmla="*/ 176213 h 559594"/>
                <a:gd name="connsiteX45" fmla="*/ 2119312 w 2131219"/>
                <a:gd name="connsiteY45" fmla="*/ 195263 h 559594"/>
                <a:gd name="connsiteX46" fmla="*/ 2128837 w 2131219"/>
                <a:gd name="connsiteY46" fmla="*/ 216694 h 559594"/>
                <a:gd name="connsiteX47" fmla="*/ 2131219 w 2131219"/>
                <a:gd name="connsiteY47" fmla="*/ 233363 h 559594"/>
                <a:gd name="connsiteX48" fmla="*/ 2126456 w 2131219"/>
                <a:gd name="connsiteY48" fmla="*/ 254794 h 559594"/>
                <a:gd name="connsiteX49" fmla="*/ 2112169 w 2131219"/>
                <a:gd name="connsiteY49" fmla="*/ 278606 h 559594"/>
                <a:gd name="connsiteX50" fmla="*/ 2064544 w 2131219"/>
                <a:gd name="connsiteY50" fmla="*/ 311944 h 559594"/>
                <a:gd name="connsiteX51" fmla="*/ 2045494 w 2131219"/>
                <a:gd name="connsiteY51" fmla="*/ 326231 h 559594"/>
                <a:gd name="connsiteX52" fmla="*/ 1666875 w 2131219"/>
                <a:gd name="connsiteY52" fmla="*/ 288131 h 559594"/>
                <a:gd name="connsiteX53" fmla="*/ 1588294 w 2131219"/>
                <a:gd name="connsiteY53" fmla="*/ 288131 h 559594"/>
                <a:gd name="connsiteX54" fmla="*/ 1352550 w 2131219"/>
                <a:gd name="connsiteY54" fmla="*/ 333375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31219" h="559594">
                  <a:moveTo>
                    <a:pt x="1352550" y="333375"/>
                  </a:moveTo>
                  <a:lnTo>
                    <a:pt x="1083469" y="395288"/>
                  </a:lnTo>
                  <a:lnTo>
                    <a:pt x="826294" y="459581"/>
                  </a:lnTo>
                  <a:lnTo>
                    <a:pt x="566737" y="531019"/>
                  </a:lnTo>
                  <a:lnTo>
                    <a:pt x="502444" y="547688"/>
                  </a:lnTo>
                  <a:lnTo>
                    <a:pt x="452437" y="557213"/>
                  </a:lnTo>
                  <a:lnTo>
                    <a:pt x="419100" y="559594"/>
                  </a:lnTo>
                  <a:lnTo>
                    <a:pt x="395287" y="557213"/>
                  </a:lnTo>
                  <a:lnTo>
                    <a:pt x="357187" y="545306"/>
                  </a:lnTo>
                  <a:lnTo>
                    <a:pt x="283369" y="514350"/>
                  </a:lnTo>
                  <a:lnTo>
                    <a:pt x="216694" y="476250"/>
                  </a:lnTo>
                  <a:lnTo>
                    <a:pt x="147637" y="421481"/>
                  </a:lnTo>
                  <a:lnTo>
                    <a:pt x="80962" y="359569"/>
                  </a:lnTo>
                  <a:lnTo>
                    <a:pt x="21431" y="295275"/>
                  </a:lnTo>
                  <a:lnTo>
                    <a:pt x="7144" y="276225"/>
                  </a:lnTo>
                  <a:lnTo>
                    <a:pt x="0" y="257175"/>
                  </a:lnTo>
                  <a:lnTo>
                    <a:pt x="0" y="242888"/>
                  </a:lnTo>
                  <a:lnTo>
                    <a:pt x="2381" y="230981"/>
                  </a:lnTo>
                  <a:lnTo>
                    <a:pt x="14287" y="223838"/>
                  </a:lnTo>
                  <a:lnTo>
                    <a:pt x="26194" y="223838"/>
                  </a:lnTo>
                  <a:lnTo>
                    <a:pt x="50006" y="233363"/>
                  </a:lnTo>
                  <a:lnTo>
                    <a:pt x="97631" y="252413"/>
                  </a:lnTo>
                  <a:lnTo>
                    <a:pt x="161925" y="276225"/>
                  </a:lnTo>
                  <a:lnTo>
                    <a:pt x="207169" y="288131"/>
                  </a:lnTo>
                  <a:lnTo>
                    <a:pt x="271462" y="302419"/>
                  </a:lnTo>
                  <a:lnTo>
                    <a:pt x="316706" y="309563"/>
                  </a:lnTo>
                  <a:lnTo>
                    <a:pt x="369094" y="314325"/>
                  </a:lnTo>
                  <a:lnTo>
                    <a:pt x="411956" y="319088"/>
                  </a:lnTo>
                  <a:lnTo>
                    <a:pt x="483394" y="316706"/>
                  </a:lnTo>
                  <a:lnTo>
                    <a:pt x="619125" y="309563"/>
                  </a:lnTo>
                  <a:lnTo>
                    <a:pt x="783431" y="285750"/>
                  </a:lnTo>
                  <a:lnTo>
                    <a:pt x="1040606" y="228600"/>
                  </a:lnTo>
                  <a:lnTo>
                    <a:pt x="1278731" y="173831"/>
                  </a:lnTo>
                  <a:lnTo>
                    <a:pt x="1457325" y="135731"/>
                  </a:lnTo>
                  <a:lnTo>
                    <a:pt x="1538287" y="116681"/>
                  </a:lnTo>
                  <a:lnTo>
                    <a:pt x="1578769" y="104775"/>
                  </a:lnTo>
                  <a:lnTo>
                    <a:pt x="1635919" y="83344"/>
                  </a:lnTo>
                  <a:lnTo>
                    <a:pt x="1712119" y="40481"/>
                  </a:lnTo>
                  <a:lnTo>
                    <a:pt x="1766887" y="4763"/>
                  </a:lnTo>
                  <a:lnTo>
                    <a:pt x="1778794" y="0"/>
                  </a:lnTo>
                  <a:lnTo>
                    <a:pt x="1816894" y="7144"/>
                  </a:lnTo>
                  <a:lnTo>
                    <a:pt x="1854994" y="21431"/>
                  </a:lnTo>
                  <a:lnTo>
                    <a:pt x="1943100" y="69056"/>
                  </a:lnTo>
                  <a:lnTo>
                    <a:pt x="2050256" y="138113"/>
                  </a:lnTo>
                  <a:lnTo>
                    <a:pt x="2100262" y="176213"/>
                  </a:lnTo>
                  <a:lnTo>
                    <a:pt x="2119312" y="195263"/>
                  </a:lnTo>
                  <a:lnTo>
                    <a:pt x="2128837" y="216694"/>
                  </a:lnTo>
                  <a:lnTo>
                    <a:pt x="2131219" y="233363"/>
                  </a:lnTo>
                  <a:lnTo>
                    <a:pt x="2126456" y="254794"/>
                  </a:lnTo>
                  <a:lnTo>
                    <a:pt x="2112169" y="278606"/>
                  </a:lnTo>
                  <a:lnTo>
                    <a:pt x="2064544" y="311944"/>
                  </a:lnTo>
                  <a:lnTo>
                    <a:pt x="2045494" y="326231"/>
                  </a:lnTo>
                  <a:lnTo>
                    <a:pt x="1666875" y="288131"/>
                  </a:lnTo>
                  <a:lnTo>
                    <a:pt x="1588294" y="288131"/>
                  </a:lnTo>
                  <a:lnTo>
                    <a:pt x="1352550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C6311B29-6308-429F-8B92-78386A85C1BA}"/>
                </a:ext>
              </a:extLst>
            </p:cNvPr>
            <p:cNvSpPr/>
            <p:nvPr/>
          </p:nvSpPr>
          <p:spPr>
            <a:xfrm>
              <a:off x="5827714" y="4430713"/>
              <a:ext cx="2228850" cy="381000"/>
            </a:xfrm>
            <a:custGeom>
              <a:avLst/>
              <a:gdLst>
                <a:gd name="connsiteX0" fmla="*/ 1543050 w 2228850"/>
                <a:gd name="connsiteY0" fmla="*/ 254794 h 381000"/>
                <a:gd name="connsiteX1" fmla="*/ 1171575 w 2228850"/>
                <a:gd name="connsiteY1" fmla="*/ 276225 h 381000"/>
                <a:gd name="connsiteX2" fmla="*/ 957262 w 2228850"/>
                <a:gd name="connsiteY2" fmla="*/ 311944 h 381000"/>
                <a:gd name="connsiteX3" fmla="*/ 738187 w 2228850"/>
                <a:gd name="connsiteY3" fmla="*/ 340519 h 381000"/>
                <a:gd name="connsiteX4" fmla="*/ 485775 w 2228850"/>
                <a:gd name="connsiteY4" fmla="*/ 381000 h 381000"/>
                <a:gd name="connsiteX5" fmla="*/ 452437 w 2228850"/>
                <a:gd name="connsiteY5" fmla="*/ 376238 h 381000"/>
                <a:gd name="connsiteX6" fmla="*/ 409575 w 2228850"/>
                <a:gd name="connsiteY6" fmla="*/ 369094 h 381000"/>
                <a:gd name="connsiteX7" fmla="*/ 350044 w 2228850"/>
                <a:gd name="connsiteY7" fmla="*/ 347663 h 381000"/>
                <a:gd name="connsiteX8" fmla="*/ 307181 w 2228850"/>
                <a:gd name="connsiteY8" fmla="*/ 328613 h 381000"/>
                <a:gd name="connsiteX9" fmla="*/ 226219 w 2228850"/>
                <a:gd name="connsiteY9" fmla="*/ 280988 h 381000"/>
                <a:gd name="connsiteX10" fmla="*/ 145256 w 2228850"/>
                <a:gd name="connsiteY10" fmla="*/ 226219 h 381000"/>
                <a:gd name="connsiteX11" fmla="*/ 71437 w 2228850"/>
                <a:gd name="connsiteY11" fmla="*/ 169069 h 381000"/>
                <a:gd name="connsiteX12" fmla="*/ 14287 w 2228850"/>
                <a:gd name="connsiteY12" fmla="*/ 123825 h 381000"/>
                <a:gd name="connsiteX13" fmla="*/ 2381 w 2228850"/>
                <a:gd name="connsiteY13" fmla="*/ 104775 h 381000"/>
                <a:gd name="connsiteX14" fmla="*/ 0 w 2228850"/>
                <a:gd name="connsiteY14" fmla="*/ 85725 h 381000"/>
                <a:gd name="connsiteX15" fmla="*/ 2381 w 2228850"/>
                <a:gd name="connsiteY15" fmla="*/ 66675 h 381000"/>
                <a:gd name="connsiteX16" fmla="*/ 14287 w 2228850"/>
                <a:gd name="connsiteY16" fmla="*/ 54769 h 381000"/>
                <a:gd name="connsiteX17" fmla="*/ 38100 w 2228850"/>
                <a:gd name="connsiteY17" fmla="*/ 54769 h 381000"/>
                <a:gd name="connsiteX18" fmla="*/ 78581 w 2228850"/>
                <a:gd name="connsiteY18" fmla="*/ 64294 h 381000"/>
                <a:gd name="connsiteX19" fmla="*/ 119062 w 2228850"/>
                <a:gd name="connsiteY19" fmla="*/ 80963 h 381000"/>
                <a:gd name="connsiteX20" fmla="*/ 171450 w 2228850"/>
                <a:gd name="connsiteY20" fmla="*/ 100013 h 381000"/>
                <a:gd name="connsiteX21" fmla="*/ 233362 w 2228850"/>
                <a:gd name="connsiteY21" fmla="*/ 123825 h 381000"/>
                <a:gd name="connsiteX22" fmla="*/ 285750 w 2228850"/>
                <a:gd name="connsiteY22" fmla="*/ 140494 h 381000"/>
                <a:gd name="connsiteX23" fmla="*/ 357187 w 2228850"/>
                <a:gd name="connsiteY23" fmla="*/ 152400 h 381000"/>
                <a:gd name="connsiteX24" fmla="*/ 404812 w 2228850"/>
                <a:gd name="connsiteY24" fmla="*/ 157163 h 381000"/>
                <a:gd name="connsiteX25" fmla="*/ 473869 w 2228850"/>
                <a:gd name="connsiteY25" fmla="*/ 159544 h 381000"/>
                <a:gd name="connsiteX26" fmla="*/ 954881 w 2228850"/>
                <a:gd name="connsiteY26" fmla="*/ 135732 h 381000"/>
                <a:gd name="connsiteX27" fmla="*/ 1171575 w 2228850"/>
                <a:gd name="connsiteY27" fmla="*/ 95250 h 381000"/>
                <a:gd name="connsiteX28" fmla="*/ 1352550 w 2228850"/>
                <a:gd name="connsiteY28" fmla="*/ 85725 h 381000"/>
                <a:gd name="connsiteX29" fmla="*/ 1454944 w 2228850"/>
                <a:gd name="connsiteY29" fmla="*/ 73819 h 381000"/>
                <a:gd name="connsiteX30" fmla="*/ 1543050 w 2228850"/>
                <a:gd name="connsiteY30" fmla="*/ 61913 h 381000"/>
                <a:gd name="connsiteX31" fmla="*/ 1643062 w 2228850"/>
                <a:gd name="connsiteY31" fmla="*/ 40482 h 381000"/>
                <a:gd name="connsiteX32" fmla="*/ 1788319 w 2228850"/>
                <a:gd name="connsiteY32" fmla="*/ 0 h 381000"/>
                <a:gd name="connsiteX33" fmla="*/ 1869281 w 2228850"/>
                <a:gd name="connsiteY33" fmla="*/ 7144 h 381000"/>
                <a:gd name="connsiteX34" fmla="*/ 1945481 w 2228850"/>
                <a:gd name="connsiteY34" fmla="*/ 19050 h 381000"/>
                <a:gd name="connsiteX35" fmla="*/ 2026444 w 2228850"/>
                <a:gd name="connsiteY35" fmla="*/ 38100 h 381000"/>
                <a:gd name="connsiteX36" fmla="*/ 2112169 w 2228850"/>
                <a:gd name="connsiteY36" fmla="*/ 59532 h 381000"/>
                <a:gd name="connsiteX37" fmla="*/ 2150269 w 2228850"/>
                <a:gd name="connsiteY37" fmla="*/ 71438 h 381000"/>
                <a:gd name="connsiteX38" fmla="*/ 2178844 w 2228850"/>
                <a:gd name="connsiteY38" fmla="*/ 88107 h 381000"/>
                <a:gd name="connsiteX39" fmla="*/ 2200275 w 2228850"/>
                <a:gd name="connsiteY39" fmla="*/ 104775 h 381000"/>
                <a:gd name="connsiteX40" fmla="*/ 2216944 w 2228850"/>
                <a:gd name="connsiteY40" fmla="*/ 119063 h 381000"/>
                <a:gd name="connsiteX41" fmla="*/ 2224087 w 2228850"/>
                <a:gd name="connsiteY41" fmla="*/ 133350 h 381000"/>
                <a:gd name="connsiteX42" fmla="*/ 2228850 w 2228850"/>
                <a:gd name="connsiteY42" fmla="*/ 152400 h 381000"/>
                <a:gd name="connsiteX43" fmla="*/ 2221706 w 2228850"/>
                <a:gd name="connsiteY43" fmla="*/ 169069 h 381000"/>
                <a:gd name="connsiteX44" fmla="*/ 2205037 w 2228850"/>
                <a:gd name="connsiteY44" fmla="*/ 188119 h 381000"/>
                <a:gd name="connsiteX45" fmla="*/ 2174081 w 2228850"/>
                <a:gd name="connsiteY45" fmla="*/ 209550 h 381000"/>
                <a:gd name="connsiteX46" fmla="*/ 2135981 w 2228850"/>
                <a:gd name="connsiteY46" fmla="*/ 223838 h 381000"/>
                <a:gd name="connsiteX47" fmla="*/ 1926431 w 2228850"/>
                <a:gd name="connsiteY47" fmla="*/ 233363 h 381000"/>
                <a:gd name="connsiteX48" fmla="*/ 1543050 w 2228850"/>
                <a:gd name="connsiteY48" fmla="*/ 25479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28850" h="381000">
                  <a:moveTo>
                    <a:pt x="1543050" y="254794"/>
                  </a:moveTo>
                  <a:lnTo>
                    <a:pt x="1171575" y="276225"/>
                  </a:lnTo>
                  <a:lnTo>
                    <a:pt x="957262" y="311944"/>
                  </a:lnTo>
                  <a:lnTo>
                    <a:pt x="738187" y="340519"/>
                  </a:lnTo>
                  <a:lnTo>
                    <a:pt x="485775" y="381000"/>
                  </a:lnTo>
                  <a:lnTo>
                    <a:pt x="452437" y="376238"/>
                  </a:lnTo>
                  <a:lnTo>
                    <a:pt x="409575" y="369094"/>
                  </a:lnTo>
                  <a:lnTo>
                    <a:pt x="350044" y="347663"/>
                  </a:lnTo>
                  <a:lnTo>
                    <a:pt x="307181" y="328613"/>
                  </a:lnTo>
                  <a:lnTo>
                    <a:pt x="226219" y="280988"/>
                  </a:lnTo>
                  <a:lnTo>
                    <a:pt x="145256" y="226219"/>
                  </a:lnTo>
                  <a:lnTo>
                    <a:pt x="71437" y="169069"/>
                  </a:lnTo>
                  <a:lnTo>
                    <a:pt x="14287" y="123825"/>
                  </a:lnTo>
                  <a:lnTo>
                    <a:pt x="2381" y="104775"/>
                  </a:lnTo>
                  <a:lnTo>
                    <a:pt x="0" y="85725"/>
                  </a:lnTo>
                  <a:lnTo>
                    <a:pt x="2381" y="66675"/>
                  </a:lnTo>
                  <a:lnTo>
                    <a:pt x="14287" y="54769"/>
                  </a:lnTo>
                  <a:lnTo>
                    <a:pt x="38100" y="54769"/>
                  </a:lnTo>
                  <a:lnTo>
                    <a:pt x="78581" y="64294"/>
                  </a:lnTo>
                  <a:lnTo>
                    <a:pt x="119062" y="80963"/>
                  </a:lnTo>
                  <a:lnTo>
                    <a:pt x="171450" y="100013"/>
                  </a:lnTo>
                  <a:lnTo>
                    <a:pt x="233362" y="123825"/>
                  </a:lnTo>
                  <a:lnTo>
                    <a:pt x="285750" y="140494"/>
                  </a:lnTo>
                  <a:lnTo>
                    <a:pt x="357187" y="152400"/>
                  </a:lnTo>
                  <a:lnTo>
                    <a:pt x="404812" y="157163"/>
                  </a:lnTo>
                  <a:lnTo>
                    <a:pt x="473869" y="159544"/>
                  </a:lnTo>
                  <a:lnTo>
                    <a:pt x="954881" y="135732"/>
                  </a:lnTo>
                  <a:lnTo>
                    <a:pt x="1171575" y="95250"/>
                  </a:lnTo>
                  <a:lnTo>
                    <a:pt x="1352550" y="85725"/>
                  </a:lnTo>
                  <a:lnTo>
                    <a:pt x="1454944" y="73819"/>
                  </a:lnTo>
                  <a:lnTo>
                    <a:pt x="1543050" y="61913"/>
                  </a:lnTo>
                  <a:lnTo>
                    <a:pt x="1643062" y="40482"/>
                  </a:lnTo>
                  <a:lnTo>
                    <a:pt x="1788319" y="0"/>
                  </a:lnTo>
                  <a:lnTo>
                    <a:pt x="1869281" y="7144"/>
                  </a:lnTo>
                  <a:lnTo>
                    <a:pt x="1945481" y="19050"/>
                  </a:lnTo>
                  <a:lnTo>
                    <a:pt x="2026444" y="38100"/>
                  </a:lnTo>
                  <a:lnTo>
                    <a:pt x="2112169" y="59532"/>
                  </a:lnTo>
                  <a:lnTo>
                    <a:pt x="2150269" y="71438"/>
                  </a:lnTo>
                  <a:lnTo>
                    <a:pt x="2178844" y="88107"/>
                  </a:lnTo>
                  <a:lnTo>
                    <a:pt x="2200275" y="104775"/>
                  </a:lnTo>
                  <a:lnTo>
                    <a:pt x="2216944" y="119063"/>
                  </a:lnTo>
                  <a:lnTo>
                    <a:pt x="2224087" y="133350"/>
                  </a:lnTo>
                  <a:lnTo>
                    <a:pt x="2228850" y="152400"/>
                  </a:lnTo>
                  <a:lnTo>
                    <a:pt x="2221706" y="169069"/>
                  </a:lnTo>
                  <a:lnTo>
                    <a:pt x="2205037" y="188119"/>
                  </a:lnTo>
                  <a:lnTo>
                    <a:pt x="2174081" y="209550"/>
                  </a:lnTo>
                  <a:lnTo>
                    <a:pt x="2135981" y="223838"/>
                  </a:lnTo>
                  <a:lnTo>
                    <a:pt x="1926431" y="233363"/>
                  </a:lnTo>
                  <a:lnTo>
                    <a:pt x="154305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3089362-3314-43A1-BD76-52AD0C82009B}"/>
                </a:ext>
              </a:extLst>
            </p:cNvPr>
            <p:cNvSpPr/>
            <p:nvPr/>
          </p:nvSpPr>
          <p:spPr>
            <a:xfrm>
              <a:off x="4032252" y="2638426"/>
              <a:ext cx="735013" cy="633413"/>
            </a:xfrm>
            <a:custGeom>
              <a:avLst/>
              <a:gdLst>
                <a:gd name="connsiteX0" fmla="*/ 490538 w 735807"/>
                <a:gd name="connsiteY0" fmla="*/ 454819 h 633413"/>
                <a:gd name="connsiteX1" fmla="*/ 419100 w 735807"/>
                <a:gd name="connsiteY1" fmla="*/ 395288 h 633413"/>
                <a:gd name="connsiteX2" fmla="*/ 366713 w 735807"/>
                <a:gd name="connsiteY2" fmla="*/ 359569 h 633413"/>
                <a:gd name="connsiteX3" fmla="*/ 328613 w 735807"/>
                <a:gd name="connsiteY3" fmla="*/ 335756 h 633413"/>
                <a:gd name="connsiteX4" fmla="*/ 292894 w 735807"/>
                <a:gd name="connsiteY4" fmla="*/ 316706 h 633413"/>
                <a:gd name="connsiteX5" fmla="*/ 245269 w 735807"/>
                <a:gd name="connsiteY5" fmla="*/ 297656 h 633413"/>
                <a:gd name="connsiteX6" fmla="*/ 209550 w 735807"/>
                <a:gd name="connsiteY6" fmla="*/ 278606 h 633413"/>
                <a:gd name="connsiteX7" fmla="*/ 173832 w 735807"/>
                <a:gd name="connsiteY7" fmla="*/ 266700 h 633413"/>
                <a:gd name="connsiteX8" fmla="*/ 119063 w 735807"/>
                <a:gd name="connsiteY8" fmla="*/ 257175 h 633413"/>
                <a:gd name="connsiteX9" fmla="*/ 61913 w 735807"/>
                <a:gd name="connsiteY9" fmla="*/ 259556 h 633413"/>
                <a:gd name="connsiteX10" fmla="*/ 42863 w 735807"/>
                <a:gd name="connsiteY10" fmla="*/ 254794 h 633413"/>
                <a:gd name="connsiteX11" fmla="*/ 23813 w 735807"/>
                <a:gd name="connsiteY11" fmla="*/ 245269 h 633413"/>
                <a:gd name="connsiteX12" fmla="*/ 7144 w 735807"/>
                <a:gd name="connsiteY12" fmla="*/ 223838 h 633413"/>
                <a:gd name="connsiteX13" fmla="*/ 0 w 735807"/>
                <a:gd name="connsiteY13" fmla="*/ 183356 h 633413"/>
                <a:gd name="connsiteX14" fmla="*/ 2382 w 735807"/>
                <a:gd name="connsiteY14" fmla="*/ 138113 h 633413"/>
                <a:gd name="connsiteX15" fmla="*/ 9525 w 735807"/>
                <a:gd name="connsiteY15" fmla="*/ 95250 h 633413"/>
                <a:gd name="connsiteX16" fmla="*/ 23813 w 735807"/>
                <a:gd name="connsiteY16" fmla="*/ 59531 h 633413"/>
                <a:gd name="connsiteX17" fmla="*/ 38100 w 735807"/>
                <a:gd name="connsiteY17" fmla="*/ 35719 h 633413"/>
                <a:gd name="connsiteX18" fmla="*/ 54769 w 735807"/>
                <a:gd name="connsiteY18" fmla="*/ 19050 h 633413"/>
                <a:gd name="connsiteX19" fmla="*/ 80963 w 735807"/>
                <a:gd name="connsiteY19" fmla="*/ 4763 h 633413"/>
                <a:gd name="connsiteX20" fmla="*/ 109538 w 735807"/>
                <a:gd name="connsiteY20" fmla="*/ 0 h 633413"/>
                <a:gd name="connsiteX21" fmla="*/ 142875 w 735807"/>
                <a:gd name="connsiteY21" fmla="*/ 0 h 633413"/>
                <a:gd name="connsiteX22" fmla="*/ 204788 w 735807"/>
                <a:gd name="connsiteY22" fmla="*/ 11906 h 633413"/>
                <a:gd name="connsiteX23" fmla="*/ 280988 w 735807"/>
                <a:gd name="connsiteY23" fmla="*/ 95250 h 633413"/>
                <a:gd name="connsiteX24" fmla="*/ 335757 w 735807"/>
                <a:gd name="connsiteY24" fmla="*/ 119063 h 633413"/>
                <a:gd name="connsiteX25" fmla="*/ 366713 w 735807"/>
                <a:gd name="connsiteY25" fmla="*/ 135731 h 633413"/>
                <a:gd name="connsiteX26" fmla="*/ 402432 w 735807"/>
                <a:gd name="connsiteY26" fmla="*/ 159544 h 633413"/>
                <a:gd name="connsiteX27" fmla="*/ 452438 w 735807"/>
                <a:gd name="connsiteY27" fmla="*/ 207169 h 633413"/>
                <a:gd name="connsiteX28" fmla="*/ 521494 w 735807"/>
                <a:gd name="connsiteY28" fmla="*/ 273844 h 633413"/>
                <a:gd name="connsiteX29" fmla="*/ 585788 w 735807"/>
                <a:gd name="connsiteY29" fmla="*/ 342900 h 633413"/>
                <a:gd name="connsiteX30" fmla="*/ 735807 w 735807"/>
                <a:gd name="connsiteY30" fmla="*/ 531019 h 633413"/>
                <a:gd name="connsiteX31" fmla="*/ 669132 w 735807"/>
                <a:gd name="connsiteY31" fmla="*/ 633413 h 633413"/>
                <a:gd name="connsiteX32" fmla="*/ 490538 w 735807"/>
                <a:gd name="connsiteY32" fmla="*/ 4548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633413">
                  <a:moveTo>
                    <a:pt x="490538" y="454819"/>
                  </a:moveTo>
                  <a:lnTo>
                    <a:pt x="419100" y="395288"/>
                  </a:lnTo>
                  <a:lnTo>
                    <a:pt x="366713" y="359569"/>
                  </a:lnTo>
                  <a:lnTo>
                    <a:pt x="328613" y="335756"/>
                  </a:lnTo>
                  <a:lnTo>
                    <a:pt x="292894" y="316706"/>
                  </a:lnTo>
                  <a:lnTo>
                    <a:pt x="245269" y="297656"/>
                  </a:lnTo>
                  <a:lnTo>
                    <a:pt x="209550" y="278606"/>
                  </a:lnTo>
                  <a:lnTo>
                    <a:pt x="173832" y="266700"/>
                  </a:lnTo>
                  <a:lnTo>
                    <a:pt x="119063" y="257175"/>
                  </a:lnTo>
                  <a:lnTo>
                    <a:pt x="61913" y="259556"/>
                  </a:lnTo>
                  <a:lnTo>
                    <a:pt x="42863" y="254794"/>
                  </a:lnTo>
                  <a:lnTo>
                    <a:pt x="23813" y="245269"/>
                  </a:lnTo>
                  <a:lnTo>
                    <a:pt x="7144" y="223838"/>
                  </a:lnTo>
                  <a:lnTo>
                    <a:pt x="0" y="183356"/>
                  </a:lnTo>
                  <a:lnTo>
                    <a:pt x="2382" y="138113"/>
                  </a:lnTo>
                  <a:lnTo>
                    <a:pt x="9525" y="95250"/>
                  </a:lnTo>
                  <a:lnTo>
                    <a:pt x="23813" y="59531"/>
                  </a:lnTo>
                  <a:lnTo>
                    <a:pt x="38100" y="35719"/>
                  </a:lnTo>
                  <a:lnTo>
                    <a:pt x="54769" y="19050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42875" y="0"/>
                  </a:lnTo>
                  <a:lnTo>
                    <a:pt x="204788" y="11906"/>
                  </a:lnTo>
                  <a:lnTo>
                    <a:pt x="280988" y="95250"/>
                  </a:lnTo>
                  <a:lnTo>
                    <a:pt x="335757" y="119063"/>
                  </a:lnTo>
                  <a:lnTo>
                    <a:pt x="366713" y="135731"/>
                  </a:lnTo>
                  <a:lnTo>
                    <a:pt x="402432" y="159544"/>
                  </a:lnTo>
                  <a:lnTo>
                    <a:pt x="452438" y="207169"/>
                  </a:lnTo>
                  <a:lnTo>
                    <a:pt x="521494" y="273844"/>
                  </a:lnTo>
                  <a:lnTo>
                    <a:pt x="585788" y="342900"/>
                  </a:lnTo>
                  <a:lnTo>
                    <a:pt x="735807" y="531019"/>
                  </a:lnTo>
                  <a:lnTo>
                    <a:pt x="669132" y="633413"/>
                  </a:lnTo>
                  <a:lnTo>
                    <a:pt x="490538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CF12C84-8258-4202-8740-7E43BF52F935}"/>
                </a:ext>
              </a:extLst>
            </p:cNvPr>
            <p:cNvSpPr/>
            <p:nvPr/>
          </p:nvSpPr>
          <p:spPr>
            <a:xfrm>
              <a:off x="4129089" y="2076450"/>
              <a:ext cx="1458912" cy="1912938"/>
            </a:xfrm>
            <a:custGeom>
              <a:avLst/>
              <a:gdLst>
                <a:gd name="connsiteX0" fmla="*/ 618186 w 1460464"/>
                <a:gd name="connsiteY0" fmla="*/ 1298191 h 1913801"/>
                <a:gd name="connsiteX1" fmla="*/ 404396 w 1460464"/>
                <a:gd name="connsiteY1" fmla="*/ 1576374 h 1913801"/>
                <a:gd name="connsiteX2" fmla="*/ 164849 w 1460464"/>
                <a:gd name="connsiteY2" fmla="*/ 1885467 h 1913801"/>
                <a:gd name="connsiteX3" fmla="*/ 0 w 1460464"/>
                <a:gd name="connsiteY3" fmla="*/ 1913801 h 1913801"/>
                <a:gd name="connsiteX4" fmla="*/ 100455 w 1460464"/>
                <a:gd name="connsiteY4" fmla="*/ 1766982 h 1913801"/>
                <a:gd name="connsiteX5" fmla="*/ 216365 w 1460464"/>
                <a:gd name="connsiteY5" fmla="*/ 1602132 h 1913801"/>
                <a:gd name="connsiteX6" fmla="*/ 334851 w 1460464"/>
                <a:gd name="connsiteY6" fmla="*/ 1442434 h 1913801"/>
                <a:gd name="connsiteX7" fmla="*/ 450760 w 1460464"/>
                <a:gd name="connsiteY7" fmla="*/ 1272433 h 1913801"/>
                <a:gd name="connsiteX8" fmla="*/ 533185 w 1460464"/>
                <a:gd name="connsiteY8" fmla="*/ 1143644 h 1913801"/>
                <a:gd name="connsiteX9" fmla="*/ 600155 w 1460464"/>
                <a:gd name="connsiteY9" fmla="*/ 1038038 h 1913801"/>
                <a:gd name="connsiteX10" fmla="*/ 780460 w 1460464"/>
                <a:gd name="connsiteY10" fmla="*/ 775309 h 1913801"/>
                <a:gd name="connsiteX11" fmla="*/ 953036 w 1460464"/>
                <a:gd name="connsiteY11" fmla="*/ 520307 h 1913801"/>
                <a:gd name="connsiteX12" fmla="*/ 1004552 w 1460464"/>
                <a:gd name="connsiteY12" fmla="*/ 448185 h 1913801"/>
                <a:gd name="connsiteX13" fmla="*/ 1043189 w 1460464"/>
                <a:gd name="connsiteY13" fmla="*/ 396670 h 1913801"/>
                <a:gd name="connsiteX14" fmla="*/ 1076674 w 1460464"/>
                <a:gd name="connsiteY14" fmla="*/ 334851 h 1913801"/>
                <a:gd name="connsiteX15" fmla="*/ 1099856 w 1460464"/>
                <a:gd name="connsiteY15" fmla="*/ 288487 h 1913801"/>
                <a:gd name="connsiteX16" fmla="*/ 1110159 w 1460464"/>
                <a:gd name="connsiteY16" fmla="*/ 247275 h 1913801"/>
                <a:gd name="connsiteX17" fmla="*/ 1112734 w 1460464"/>
                <a:gd name="connsiteY17" fmla="*/ 208638 h 1913801"/>
                <a:gd name="connsiteX18" fmla="*/ 1105007 w 1460464"/>
                <a:gd name="connsiteY18" fmla="*/ 170001 h 1913801"/>
                <a:gd name="connsiteX19" fmla="*/ 1081825 w 1460464"/>
                <a:gd name="connsiteY19" fmla="*/ 126213 h 1913801"/>
                <a:gd name="connsiteX20" fmla="*/ 1032885 w 1460464"/>
                <a:gd name="connsiteY20" fmla="*/ 74698 h 1913801"/>
                <a:gd name="connsiteX21" fmla="*/ 1020007 w 1460464"/>
                <a:gd name="connsiteY21" fmla="*/ 56667 h 1913801"/>
                <a:gd name="connsiteX22" fmla="*/ 1012279 w 1460464"/>
                <a:gd name="connsiteY22" fmla="*/ 38637 h 1913801"/>
                <a:gd name="connsiteX23" fmla="*/ 1007128 w 1460464"/>
                <a:gd name="connsiteY23" fmla="*/ 20607 h 1913801"/>
                <a:gd name="connsiteX24" fmla="*/ 1009703 w 1460464"/>
                <a:gd name="connsiteY24" fmla="*/ 10303 h 1913801"/>
                <a:gd name="connsiteX25" fmla="*/ 1022582 w 1460464"/>
                <a:gd name="connsiteY25" fmla="*/ 2576 h 1913801"/>
                <a:gd name="connsiteX26" fmla="*/ 1043189 w 1460464"/>
                <a:gd name="connsiteY26" fmla="*/ 0 h 1913801"/>
                <a:gd name="connsiteX27" fmla="*/ 1076674 w 1460464"/>
                <a:gd name="connsiteY27" fmla="*/ 12879 h 1913801"/>
                <a:gd name="connsiteX28" fmla="*/ 1166826 w 1460464"/>
                <a:gd name="connsiteY28" fmla="*/ 61819 h 1913801"/>
                <a:gd name="connsiteX29" fmla="*/ 1241523 w 1460464"/>
                <a:gd name="connsiteY29" fmla="*/ 108183 h 1913801"/>
                <a:gd name="connsiteX30" fmla="*/ 1303342 w 1460464"/>
                <a:gd name="connsiteY30" fmla="*/ 151971 h 1913801"/>
                <a:gd name="connsiteX31" fmla="*/ 1349706 w 1460464"/>
                <a:gd name="connsiteY31" fmla="*/ 185456 h 1913801"/>
                <a:gd name="connsiteX32" fmla="*/ 1390918 w 1460464"/>
                <a:gd name="connsiteY32" fmla="*/ 224093 h 1913801"/>
                <a:gd name="connsiteX33" fmla="*/ 1426979 w 1460464"/>
                <a:gd name="connsiteY33" fmla="*/ 265305 h 1913801"/>
                <a:gd name="connsiteX34" fmla="*/ 1442434 w 1460464"/>
                <a:gd name="connsiteY34" fmla="*/ 288487 h 1913801"/>
                <a:gd name="connsiteX35" fmla="*/ 1452737 w 1460464"/>
                <a:gd name="connsiteY35" fmla="*/ 316821 h 1913801"/>
                <a:gd name="connsiteX36" fmla="*/ 1457888 w 1460464"/>
                <a:gd name="connsiteY36" fmla="*/ 334851 h 1913801"/>
                <a:gd name="connsiteX37" fmla="*/ 1460464 w 1460464"/>
                <a:gd name="connsiteY37" fmla="*/ 358033 h 1913801"/>
                <a:gd name="connsiteX38" fmla="*/ 1450161 w 1460464"/>
                <a:gd name="connsiteY38" fmla="*/ 378639 h 1913801"/>
                <a:gd name="connsiteX39" fmla="*/ 1426979 w 1460464"/>
                <a:gd name="connsiteY39" fmla="*/ 396670 h 1913801"/>
                <a:gd name="connsiteX40" fmla="*/ 1383191 w 1460464"/>
                <a:gd name="connsiteY40" fmla="*/ 412124 h 1913801"/>
                <a:gd name="connsiteX41" fmla="*/ 1336827 w 1460464"/>
                <a:gd name="connsiteY41" fmla="*/ 425003 h 1913801"/>
                <a:gd name="connsiteX42" fmla="*/ 1298190 w 1460464"/>
                <a:gd name="connsiteY42" fmla="*/ 450761 h 1913801"/>
                <a:gd name="connsiteX43" fmla="*/ 1246675 w 1460464"/>
                <a:gd name="connsiteY43" fmla="*/ 494549 h 1913801"/>
                <a:gd name="connsiteX44" fmla="*/ 1166826 w 1460464"/>
                <a:gd name="connsiteY44" fmla="*/ 582125 h 1913801"/>
                <a:gd name="connsiteX45" fmla="*/ 1050916 w 1460464"/>
                <a:gd name="connsiteY45" fmla="*/ 716066 h 1913801"/>
                <a:gd name="connsiteX46" fmla="*/ 916976 w 1460464"/>
                <a:gd name="connsiteY46" fmla="*/ 898946 h 1913801"/>
                <a:gd name="connsiteX47" fmla="*/ 744399 w 1460464"/>
                <a:gd name="connsiteY47" fmla="*/ 1128190 h 1913801"/>
                <a:gd name="connsiteX48" fmla="*/ 618186 w 1460464"/>
                <a:gd name="connsiteY48" fmla="*/ 1298191 h 191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60464" h="1913801">
                  <a:moveTo>
                    <a:pt x="618186" y="1298191"/>
                  </a:moveTo>
                  <a:lnTo>
                    <a:pt x="404396" y="1576374"/>
                  </a:lnTo>
                  <a:lnTo>
                    <a:pt x="164849" y="1885467"/>
                  </a:lnTo>
                  <a:lnTo>
                    <a:pt x="0" y="1913801"/>
                  </a:lnTo>
                  <a:lnTo>
                    <a:pt x="100455" y="1766982"/>
                  </a:lnTo>
                  <a:lnTo>
                    <a:pt x="216365" y="1602132"/>
                  </a:lnTo>
                  <a:lnTo>
                    <a:pt x="334851" y="1442434"/>
                  </a:lnTo>
                  <a:lnTo>
                    <a:pt x="450760" y="1272433"/>
                  </a:lnTo>
                  <a:lnTo>
                    <a:pt x="533185" y="1143644"/>
                  </a:lnTo>
                  <a:lnTo>
                    <a:pt x="600155" y="1038038"/>
                  </a:lnTo>
                  <a:lnTo>
                    <a:pt x="780460" y="775309"/>
                  </a:lnTo>
                  <a:lnTo>
                    <a:pt x="953036" y="520307"/>
                  </a:lnTo>
                  <a:lnTo>
                    <a:pt x="1004552" y="448185"/>
                  </a:lnTo>
                  <a:lnTo>
                    <a:pt x="1043189" y="396670"/>
                  </a:lnTo>
                  <a:lnTo>
                    <a:pt x="1076674" y="334851"/>
                  </a:lnTo>
                  <a:lnTo>
                    <a:pt x="1099856" y="288487"/>
                  </a:lnTo>
                  <a:lnTo>
                    <a:pt x="1110159" y="247275"/>
                  </a:lnTo>
                  <a:lnTo>
                    <a:pt x="1112734" y="208638"/>
                  </a:lnTo>
                  <a:lnTo>
                    <a:pt x="1105007" y="170001"/>
                  </a:lnTo>
                  <a:lnTo>
                    <a:pt x="1081825" y="126213"/>
                  </a:lnTo>
                  <a:lnTo>
                    <a:pt x="1032885" y="74698"/>
                  </a:lnTo>
                  <a:lnTo>
                    <a:pt x="1020007" y="56667"/>
                  </a:lnTo>
                  <a:lnTo>
                    <a:pt x="1012279" y="38637"/>
                  </a:lnTo>
                  <a:lnTo>
                    <a:pt x="1007128" y="20607"/>
                  </a:lnTo>
                  <a:lnTo>
                    <a:pt x="1009703" y="10303"/>
                  </a:lnTo>
                  <a:lnTo>
                    <a:pt x="1022582" y="2576"/>
                  </a:lnTo>
                  <a:lnTo>
                    <a:pt x="1043189" y="0"/>
                  </a:lnTo>
                  <a:lnTo>
                    <a:pt x="1076674" y="12879"/>
                  </a:lnTo>
                  <a:lnTo>
                    <a:pt x="1166826" y="61819"/>
                  </a:lnTo>
                  <a:lnTo>
                    <a:pt x="1241523" y="108183"/>
                  </a:lnTo>
                  <a:lnTo>
                    <a:pt x="1303342" y="151971"/>
                  </a:lnTo>
                  <a:lnTo>
                    <a:pt x="1349706" y="185456"/>
                  </a:lnTo>
                  <a:lnTo>
                    <a:pt x="1390918" y="224093"/>
                  </a:lnTo>
                  <a:lnTo>
                    <a:pt x="1426979" y="265305"/>
                  </a:lnTo>
                  <a:lnTo>
                    <a:pt x="1442434" y="288487"/>
                  </a:lnTo>
                  <a:lnTo>
                    <a:pt x="1452737" y="316821"/>
                  </a:lnTo>
                  <a:lnTo>
                    <a:pt x="1457888" y="334851"/>
                  </a:lnTo>
                  <a:lnTo>
                    <a:pt x="1460464" y="358033"/>
                  </a:lnTo>
                  <a:lnTo>
                    <a:pt x="1450161" y="378639"/>
                  </a:lnTo>
                  <a:lnTo>
                    <a:pt x="1426979" y="396670"/>
                  </a:lnTo>
                  <a:lnTo>
                    <a:pt x="1383191" y="412124"/>
                  </a:lnTo>
                  <a:lnTo>
                    <a:pt x="1336827" y="425003"/>
                  </a:lnTo>
                  <a:lnTo>
                    <a:pt x="1298190" y="450761"/>
                  </a:lnTo>
                  <a:lnTo>
                    <a:pt x="1246675" y="494549"/>
                  </a:lnTo>
                  <a:lnTo>
                    <a:pt x="1166826" y="582125"/>
                  </a:lnTo>
                  <a:lnTo>
                    <a:pt x="1050916" y="716066"/>
                  </a:lnTo>
                  <a:lnTo>
                    <a:pt x="916976" y="898946"/>
                  </a:lnTo>
                  <a:lnTo>
                    <a:pt x="744399" y="1128190"/>
                  </a:lnTo>
                  <a:lnTo>
                    <a:pt x="618186" y="12981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493ECF3-7CD1-42E7-8F2B-573BBCA6903C}"/>
                </a:ext>
              </a:extLst>
            </p:cNvPr>
            <p:cNvSpPr/>
            <p:nvPr/>
          </p:nvSpPr>
          <p:spPr>
            <a:xfrm>
              <a:off x="3989390" y="3652838"/>
              <a:ext cx="1462087" cy="576262"/>
            </a:xfrm>
            <a:custGeom>
              <a:avLst/>
              <a:gdLst>
                <a:gd name="connsiteX0" fmla="*/ 1062037 w 1462087"/>
                <a:gd name="connsiteY0" fmla="*/ 264318 h 576262"/>
                <a:gd name="connsiteX1" fmla="*/ 847725 w 1462087"/>
                <a:gd name="connsiteY1" fmla="*/ 323850 h 576262"/>
                <a:gd name="connsiteX2" fmla="*/ 723900 w 1462087"/>
                <a:gd name="connsiteY2" fmla="*/ 366712 h 576262"/>
                <a:gd name="connsiteX3" fmla="*/ 561975 w 1462087"/>
                <a:gd name="connsiteY3" fmla="*/ 414337 h 576262"/>
                <a:gd name="connsiteX4" fmla="*/ 416719 w 1462087"/>
                <a:gd name="connsiteY4" fmla="*/ 454818 h 576262"/>
                <a:gd name="connsiteX5" fmla="*/ 335756 w 1462087"/>
                <a:gd name="connsiteY5" fmla="*/ 476250 h 576262"/>
                <a:gd name="connsiteX6" fmla="*/ 266700 w 1462087"/>
                <a:gd name="connsiteY6" fmla="*/ 507206 h 576262"/>
                <a:gd name="connsiteX7" fmla="*/ 238125 w 1462087"/>
                <a:gd name="connsiteY7" fmla="*/ 523875 h 576262"/>
                <a:gd name="connsiteX8" fmla="*/ 207169 w 1462087"/>
                <a:gd name="connsiteY8" fmla="*/ 547687 h 576262"/>
                <a:gd name="connsiteX9" fmla="*/ 183356 w 1462087"/>
                <a:gd name="connsiteY9" fmla="*/ 569118 h 576262"/>
                <a:gd name="connsiteX10" fmla="*/ 164306 w 1462087"/>
                <a:gd name="connsiteY10" fmla="*/ 576262 h 576262"/>
                <a:gd name="connsiteX11" fmla="*/ 145256 w 1462087"/>
                <a:gd name="connsiteY11" fmla="*/ 576262 h 576262"/>
                <a:gd name="connsiteX12" fmla="*/ 119062 w 1462087"/>
                <a:gd name="connsiteY12" fmla="*/ 566737 h 576262"/>
                <a:gd name="connsiteX13" fmla="*/ 92869 w 1462087"/>
                <a:gd name="connsiteY13" fmla="*/ 540543 h 576262"/>
                <a:gd name="connsiteX14" fmla="*/ 52387 w 1462087"/>
                <a:gd name="connsiteY14" fmla="*/ 481012 h 576262"/>
                <a:gd name="connsiteX15" fmla="*/ 28575 w 1462087"/>
                <a:gd name="connsiteY15" fmla="*/ 433387 h 576262"/>
                <a:gd name="connsiteX16" fmla="*/ 14287 w 1462087"/>
                <a:gd name="connsiteY16" fmla="*/ 385762 h 576262"/>
                <a:gd name="connsiteX17" fmla="*/ 4762 w 1462087"/>
                <a:gd name="connsiteY17" fmla="*/ 335756 h 576262"/>
                <a:gd name="connsiteX18" fmla="*/ 0 w 1462087"/>
                <a:gd name="connsiteY18" fmla="*/ 280987 h 576262"/>
                <a:gd name="connsiteX19" fmla="*/ 0 w 1462087"/>
                <a:gd name="connsiteY19" fmla="*/ 250031 h 576262"/>
                <a:gd name="connsiteX20" fmla="*/ 7144 w 1462087"/>
                <a:gd name="connsiteY20" fmla="*/ 240506 h 576262"/>
                <a:gd name="connsiteX21" fmla="*/ 30956 w 1462087"/>
                <a:gd name="connsiteY21" fmla="*/ 238125 h 576262"/>
                <a:gd name="connsiteX22" fmla="*/ 71437 w 1462087"/>
                <a:gd name="connsiteY22" fmla="*/ 233362 h 576262"/>
                <a:gd name="connsiteX23" fmla="*/ 138112 w 1462087"/>
                <a:gd name="connsiteY23" fmla="*/ 238125 h 576262"/>
                <a:gd name="connsiteX24" fmla="*/ 233362 w 1462087"/>
                <a:gd name="connsiteY24" fmla="*/ 250031 h 576262"/>
                <a:gd name="connsiteX25" fmla="*/ 347662 w 1462087"/>
                <a:gd name="connsiteY25" fmla="*/ 245268 h 576262"/>
                <a:gd name="connsiteX26" fmla="*/ 738187 w 1462087"/>
                <a:gd name="connsiteY26" fmla="*/ 166687 h 576262"/>
                <a:gd name="connsiteX27" fmla="*/ 1409700 w 1462087"/>
                <a:gd name="connsiteY27" fmla="*/ 0 h 576262"/>
                <a:gd name="connsiteX28" fmla="*/ 1462087 w 1462087"/>
                <a:gd name="connsiteY28" fmla="*/ 133350 h 576262"/>
                <a:gd name="connsiteX29" fmla="*/ 1062037 w 1462087"/>
                <a:gd name="connsiteY29" fmla="*/ 264318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462087" h="576262">
                  <a:moveTo>
                    <a:pt x="1062037" y="264318"/>
                  </a:moveTo>
                  <a:lnTo>
                    <a:pt x="847725" y="323850"/>
                  </a:lnTo>
                  <a:lnTo>
                    <a:pt x="723900" y="366712"/>
                  </a:lnTo>
                  <a:lnTo>
                    <a:pt x="561975" y="414337"/>
                  </a:lnTo>
                  <a:lnTo>
                    <a:pt x="416719" y="454818"/>
                  </a:lnTo>
                  <a:lnTo>
                    <a:pt x="335756" y="476250"/>
                  </a:lnTo>
                  <a:lnTo>
                    <a:pt x="266700" y="507206"/>
                  </a:lnTo>
                  <a:lnTo>
                    <a:pt x="238125" y="523875"/>
                  </a:lnTo>
                  <a:lnTo>
                    <a:pt x="207169" y="547687"/>
                  </a:lnTo>
                  <a:lnTo>
                    <a:pt x="183356" y="569118"/>
                  </a:lnTo>
                  <a:lnTo>
                    <a:pt x="164306" y="576262"/>
                  </a:lnTo>
                  <a:lnTo>
                    <a:pt x="145256" y="576262"/>
                  </a:lnTo>
                  <a:lnTo>
                    <a:pt x="119062" y="566737"/>
                  </a:lnTo>
                  <a:lnTo>
                    <a:pt x="92869" y="540543"/>
                  </a:lnTo>
                  <a:lnTo>
                    <a:pt x="52387" y="481012"/>
                  </a:lnTo>
                  <a:lnTo>
                    <a:pt x="28575" y="433387"/>
                  </a:lnTo>
                  <a:lnTo>
                    <a:pt x="14287" y="385762"/>
                  </a:lnTo>
                  <a:lnTo>
                    <a:pt x="4762" y="335756"/>
                  </a:lnTo>
                  <a:lnTo>
                    <a:pt x="0" y="280987"/>
                  </a:lnTo>
                  <a:lnTo>
                    <a:pt x="0" y="250031"/>
                  </a:lnTo>
                  <a:lnTo>
                    <a:pt x="7144" y="240506"/>
                  </a:lnTo>
                  <a:lnTo>
                    <a:pt x="30956" y="238125"/>
                  </a:lnTo>
                  <a:lnTo>
                    <a:pt x="71437" y="233362"/>
                  </a:lnTo>
                  <a:lnTo>
                    <a:pt x="138112" y="238125"/>
                  </a:lnTo>
                  <a:lnTo>
                    <a:pt x="233362" y="250031"/>
                  </a:lnTo>
                  <a:lnTo>
                    <a:pt x="347662" y="245268"/>
                  </a:lnTo>
                  <a:lnTo>
                    <a:pt x="738187" y="166687"/>
                  </a:lnTo>
                  <a:lnTo>
                    <a:pt x="1409700" y="0"/>
                  </a:lnTo>
                  <a:lnTo>
                    <a:pt x="1462087" y="133350"/>
                  </a:lnTo>
                  <a:lnTo>
                    <a:pt x="1062037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45D27E8-AE83-4C45-827E-241ACACC6886}"/>
                </a:ext>
              </a:extLst>
            </p:cNvPr>
            <p:cNvSpPr/>
            <p:nvPr/>
          </p:nvSpPr>
          <p:spPr>
            <a:xfrm>
              <a:off x="5113340" y="3230564"/>
              <a:ext cx="485775" cy="828675"/>
            </a:xfrm>
            <a:custGeom>
              <a:avLst/>
              <a:gdLst>
                <a:gd name="connsiteX0" fmla="*/ 295275 w 485775"/>
                <a:gd name="connsiteY0" fmla="*/ 664369 h 828675"/>
                <a:gd name="connsiteX1" fmla="*/ 250031 w 485775"/>
                <a:gd name="connsiteY1" fmla="*/ 554832 h 828675"/>
                <a:gd name="connsiteX2" fmla="*/ 192881 w 485775"/>
                <a:gd name="connsiteY2" fmla="*/ 442913 h 828675"/>
                <a:gd name="connsiteX3" fmla="*/ 159544 w 485775"/>
                <a:gd name="connsiteY3" fmla="*/ 338138 h 828675"/>
                <a:gd name="connsiteX4" fmla="*/ 119062 w 485775"/>
                <a:gd name="connsiteY4" fmla="*/ 254794 h 828675"/>
                <a:gd name="connsiteX5" fmla="*/ 61912 w 485775"/>
                <a:gd name="connsiteY5" fmla="*/ 145257 h 828675"/>
                <a:gd name="connsiteX6" fmla="*/ 21431 w 485775"/>
                <a:gd name="connsiteY6" fmla="*/ 80963 h 828675"/>
                <a:gd name="connsiteX7" fmla="*/ 2381 w 485775"/>
                <a:gd name="connsiteY7" fmla="*/ 38100 h 828675"/>
                <a:gd name="connsiteX8" fmla="*/ 0 w 485775"/>
                <a:gd name="connsiteY8" fmla="*/ 21432 h 828675"/>
                <a:gd name="connsiteX9" fmla="*/ 2381 w 485775"/>
                <a:gd name="connsiteY9" fmla="*/ 7144 h 828675"/>
                <a:gd name="connsiteX10" fmla="*/ 11906 w 485775"/>
                <a:gd name="connsiteY10" fmla="*/ 0 h 828675"/>
                <a:gd name="connsiteX11" fmla="*/ 28575 w 485775"/>
                <a:gd name="connsiteY11" fmla="*/ 0 h 828675"/>
                <a:gd name="connsiteX12" fmla="*/ 47625 w 485775"/>
                <a:gd name="connsiteY12" fmla="*/ 7144 h 828675"/>
                <a:gd name="connsiteX13" fmla="*/ 85725 w 485775"/>
                <a:gd name="connsiteY13" fmla="*/ 38100 h 828675"/>
                <a:gd name="connsiteX14" fmla="*/ 171450 w 485775"/>
                <a:gd name="connsiteY14" fmla="*/ 102394 h 828675"/>
                <a:gd name="connsiteX15" fmla="*/ 230981 w 485775"/>
                <a:gd name="connsiteY15" fmla="*/ 150019 h 828675"/>
                <a:gd name="connsiteX16" fmla="*/ 323850 w 485775"/>
                <a:gd name="connsiteY16" fmla="*/ 230982 h 828675"/>
                <a:gd name="connsiteX17" fmla="*/ 373856 w 485775"/>
                <a:gd name="connsiteY17" fmla="*/ 278607 h 828675"/>
                <a:gd name="connsiteX18" fmla="*/ 414337 w 485775"/>
                <a:gd name="connsiteY18" fmla="*/ 326232 h 828675"/>
                <a:gd name="connsiteX19" fmla="*/ 440531 w 485775"/>
                <a:gd name="connsiteY19" fmla="*/ 359569 h 828675"/>
                <a:gd name="connsiteX20" fmla="*/ 454819 w 485775"/>
                <a:gd name="connsiteY20" fmla="*/ 390525 h 828675"/>
                <a:gd name="connsiteX21" fmla="*/ 471487 w 485775"/>
                <a:gd name="connsiteY21" fmla="*/ 438150 h 828675"/>
                <a:gd name="connsiteX22" fmla="*/ 481012 w 485775"/>
                <a:gd name="connsiteY22" fmla="*/ 497682 h 828675"/>
                <a:gd name="connsiteX23" fmla="*/ 485775 w 485775"/>
                <a:gd name="connsiteY23" fmla="*/ 583407 h 828675"/>
                <a:gd name="connsiteX24" fmla="*/ 481012 w 485775"/>
                <a:gd name="connsiteY24" fmla="*/ 671513 h 828675"/>
                <a:gd name="connsiteX25" fmla="*/ 471487 w 485775"/>
                <a:gd name="connsiteY25" fmla="*/ 733425 h 828675"/>
                <a:gd name="connsiteX26" fmla="*/ 461962 w 485775"/>
                <a:gd name="connsiteY26" fmla="*/ 783432 h 828675"/>
                <a:gd name="connsiteX27" fmla="*/ 450056 w 485775"/>
                <a:gd name="connsiteY27" fmla="*/ 814388 h 828675"/>
                <a:gd name="connsiteX28" fmla="*/ 438150 w 485775"/>
                <a:gd name="connsiteY28" fmla="*/ 828675 h 828675"/>
                <a:gd name="connsiteX29" fmla="*/ 419100 w 485775"/>
                <a:gd name="connsiteY29" fmla="*/ 828675 h 828675"/>
                <a:gd name="connsiteX30" fmla="*/ 392906 w 485775"/>
                <a:gd name="connsiteY30" fmla="*/ 819150 h 828675"/>
                <a:gd name="connsiteX31" fmla="*/ 359569 w 485775"/>
                <a:gd name="connsiteY31" fmla="*/ 790575 h 828675"/>
                <a:gd name="connsiteX32" fmla="*/ 333375 w 485775"/>
                <a:gd name="connsiteY32" fmla="*/ 750094 h 828675"/>
                <a:gd name="connsiteX33" fmla="*/ 295275 w 485775"/>
                <a:gd name="connsiteY33" fmla="*/ 664369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5775" h="828675">
                  <a:moveTo>
                    <a:pt x="295275" y="664369"/>
                  </a:moveTo>
                  <a:lnTo>
                    <a:pt x="250031" y="554832"/>
                  </a:lnTo>
                  <a:lnTo>
                    <a:pt x="192881" y="442913"/>
                  </a:lnTo>
                  <a:lnTo>
                    <a:pt x="159544" y="338138"/>
                  </a:lnTo>
                  <a:lnTo>
                    <a:pt x="119062" y="254794"/>
                  </a:lnTo>
                  <a:lnTo>
                    <a:pt x="61912" y="145257"/>
                  </a:lnTo>
                  <a:lnTo>
                    <a:pt x="21431" y="80963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7625" y="7144"/>
                  </a:lnTo>
                  <a:lnTo>
                    <a:pt x="85725" y="38100"/>
                  </a:lnTo>
                  <a:lnTo>
                    <a:pt x="171450" y="102394"/>
                  </a:lnTo>
                  <a:lnTo>
                    <a:pt x="230981" y="150019"/>
                  </a:lnTo>
                  <a:lnTo>
                    <a:pt x="323850" y="230982"/>
                  </a:lnTo>
                  <a:lnTo>
                    <a:pt x="373856" y="278607"/>
                  </a:lnTo>
                  <a:lnTo>
                    <a:pt x="414337" y="326232"/>
                  </a:lnTo>
                  <a:lnTo>
                    <a:pt x="440531" y="359569"/>
                  </a:lnTo>
                  <a:lnTo>
                    <a:pt x="454819" y="390525"/>
                  </a:lnTo>
                  <a:lnTo>
                    <a:pt x="471487" y="438150"/>
                  </a:lnTo>
                  <a:lnTo>
                    <a:pt x="481012" y="497682"/>
                  </a:lnTo>
                  <a:lnTo>
                    <a:pt x="485775" y="583407"/>
                  </a:lnTo>
                  <a:lnTo>
                    <a:pt x="481012" y="671513"/>
                  </a:lnTo>
                  <a:lnTo>
                    <a:pt x="471487" y="733425"/>
                  </a:lnTo>
                  <a:lnTo>
                    <a:pt x="461962" y="783432"/>
                  </a:lnTo>
                  <a:lnTo>
                    <a:pt x="450056" y="814388"/>
                  </a:lnTo>
                  <a:lnTo>
                    <a:pt x="438150" y="828675"/>
                  </a:lnTo>
                  <a:lnTo>
                    <a:pt x="419100" y="828675"/>
                  </a:lnTo>
                  <a:lnTo>
                    <a:pt x="392906" y="819150"/>
                  </a:lnTo>
                  <a:lnTo>
                    <a:pt x="359569" y="790575"/>
                  </a:lnTo>
                  <a:lnTo>
                    <a:pt x="333375" y="750094"/>
                  </a:lnTo>
                  <a:lnTo>
                    <a:pt x="295275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A761386F-53C9-4724-973F-C379A9E12F87}"/>
                </a:ext>
              </a:extLst>
            </p:cNvPr>
            <p:cNvSpPr/>
            <p:nvPr/>
          </p:nvSpPr>
          <p:spPr>
            <a:xfrm rot="16200000">
              <a:off x="3743327" y="4797426"/>
              <a:ext cx="2119313" cy="334963"/>
            </a:xfrm>
            <a:custGeom>
              <a:avLst/>
              <a:gdLst>
                <a:gd name="connsiteX0" fmla="*/ 1428750 w 2119313"/>
                <a:gd name="connsiteY0" fmla="*/ 330994 h 335756"/>
                <a:gd name="connsiteX1" fmla="*/ 859631 w 2119313"/>
                <a:gd name="connsiteY1" fmla="*/ 323850 h 335756"/>
                <a:gd name="connsiteX2" fmla="*/ 521494 w 2119313"/>
                <a:gd name="connsiteY2" fmla="*/ 319087 h 335756"/>
                <a:gd name="connsiteX3" fmla="*/ 297656 w 2119313"/>
                <a:gd name="connsiteY3" fmla="*/ 319087 h 335756"/>
                <a:gd name="connsiteX4" fmla="*/ 247650 w 2119313"/>
                <a:gd name="connsiteY4" fmla="*/ 311944 h 335756"/>
                <a:gd name="connsiteX5" fmla="*/ 159544 w 2119313"/>
                <a:gd name="connsiteY5" fmla="*/ 290512 h 335756"/>
                <a:gd name="connsiteX6" fmla="*/ 83344 w 2119313"/>
                <a:gd name="connsiteY6" fmla="*/ 266700 h 335756"/>
                <a:gd name="connsiteX7" fmla="*/ 47625 w 2119313"/>
                <a:gd name="connsiteY7" fmla="*/ 252412 h 335756"/>
                <a:gd name="connsiteX8" fmla="*/ 21431 w 2119313"/>
                <a:gd name="connsiteY8" fmla="*/ 235744 h 335756"/>
                <a:gd name="connsiteX9" fmla="*/ 4763 w 2119313"/>
                <a:gd name="connsiteY9" fmla="*/ 211931 h 335756"/>
                <a:gd name="connsiteX10" fmla="*/ 0 w 2119313"/>
                <a:gd name="connsiteY10" fmla="*/ 180975 h 335756"/>
                <a:gd name="connsiteX11" fmla="*/ 9525 w 2119313"/>
                <a:gd name="connsiteY11" fmla="*/ 152400 h 335756"/>
                <a:gd name="connsiteX12" fmla="*/ 33338 w 2119313"/>
                <a:gd name="connsiteY12" fmla="*/ 123825 h 335756"/>
                <a:gd name="connsiteX13" fmla="*/ 85725 w 2119313"/>
                <a:gd name="connsiteY13" fmla="*/ 90487 h 335756"/>
                <a:gd name="connsiteX14" fmla="*/ 157163 w 2119313"/>
                <a:gd name="connsiteY14" fmla="*/ 54769 h 335756"/>
                <a:gd name="connsiteX15" fmla="*/ 247650 w 2119313"/>
                <a:gd name="connsiteY15" fmla="*/ 28575 h 335756"/>
                <a:gd name="connsiteX16" fmla="*/ 316706 w 2119313"/>
                <a:gd name="connsiteY16" fmla="*/ 21431 h 335756"/>
                <a:gd name="connsiteX17" fmla="*/ 345281 w 2119313"/>
                <a:gd name="connsiteY17" fmla="*/ 30956 h 335756"/>
                <a:gd name="connsiteX18" fmla="*/ 392906 w 2119313"/>
                <a:gd name="connsiteY18" fmla="*/ 42862 h 335756"/>
                <a:gd name="connsiteX19" fmla="*/ 502444 w 2119313"/>
                <a:gd name="connsiteY19" fmla="*/ 59531 h 335756"/>
                <a:gd name="connsiteX20" fmla="*/ 750094 w 2119313"/>
                <a:gd name="connsiteY20" fmla="*/ 88106 h 335756"/>
                <a:gd name="connsiteX21" fmla="*/ 1081088 w 2119313"/>
                <a:gd name="connsiteY21" fmla="*/ 116681 h 335756"/>
                <a:gd name="connsiteX22" fmla="*/ 1376363 w 2119313"/>
                <a:gd name="connsiteY22" fmla="*/ 135731 h 335756"/>
                <a:gd name="connsiteX23" fmla="*/ 1676400 w 2119313"/>
                <a:gd name="connsiteY23" fmla="*/ 138112 h 335756"/>
                <a:gd name="connsiteX24" fmla="*/ 1852613 w 2119313"/>
                <a:gd name="connsiteY24" fmla="*/ 138112 h 335756"/>
                <a:gd name="connsiteX25" fmla="*/ 1885950 w 2119313"/>
                <a:gd name="connsiteY25" fmla="*/ 133350 h 335756"/>
                <a:gd name="connsiteX26" fmla="*/ 1919288 w 2119313"/>
                <a:gd name="connsiteY26" fmla="*/ 119062 h 335756"/>
                <a:gd name="connsiteX27" fmla="*/ 1950244 w 2119313"/>
                <a:gd name="connsiteY27" fmla="*/ 95250 h 335756"/>
                <a:gd name="connsiteX28" fmla="*/ 2035969 w 2119313"/>
                <a:gd name="connsiteY28" fmla="*/ 0 h 335756"/>
                <a:gd name="connsiteX29" fmla="*/ 2119313 w 2119313"/>
                <a:gd name="connsiteY29" fmla="*/ 178594 h 335756"/>
                <a:gd name="connsiteX30" fmla="*/ 2026444 w 2119313"/>
                <a:gd name="connsiteY30" fmla="*/ 283369 h 335756"/>
                <a:gd name="connsiteX31" fmla="*/ 1997869 w 2119313"/>
                <a:gd name="connsiteY31" fmla="*/ 307181 h 335756"/>
                <a:gd name="connsiteX32" fmla="*/ 1976438 w 2119313"/>
                <a:gd name="connsiteY32" fmla="*/ 323850 h 335756"/>
                <a:gd name="connsiteX33" fmla="*/ 1952625 w 2119313"/>
                <a:gd name="connsiteY33" fmla="*/ 333375 h 335756"/>
                <a:gd name="connsiteX34" fmla="*/ 1890713 w 2119313"/>
                <a:gd name="connsiteY34" fmla="*/ 335756 h 335756"/>
                <a:gd name="connsiteX35" fmla="*/ 1428750 w 2119313"/>
                <a:gd name="connsiteY35" fmla="*/ 33099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19313" h="335756">
                  <a:moveTo>
                    <a:pt x="1428750" y="330994"/>
                  </a:moveTo>
                  <a:lnTo>
                    <a:pt x="859631" y="323850"/>
                  </a:lnTo>
                  <a:lnTo>
                    <a:pt x="521494" y="319087"/>
                  </a:lnTo>
                  <a:lnTo>
                    <a:pt x="297656" y="319087"/>
                  </a:lnTo>
                  <a:lnTo>
                    <a:pt x="247650" y="311944"/>
                  </a:lnTo>
                  <a:lnTo>
                    <a:pt x="159544" y="290512"/>
                  </a:lnTo>
                  <a:lnTo>
                    <a:pt x="83344" y="266700"/>
                  </a:lnTo>
                  <a:lnTo>
                    <a:pt x="47625" y="252412"/>
                  </a:lnTo>
                  <a:lnTo>
                    <a:pt x="21431" y="235744"/>
                  </a:lnTo>
                  <a:lnTo>
                    <a:pt x="4763" y="211931"/>
                  </a:lnTo>
                  <a:lnTo>
                    <a:pt x="0" y="180975"/>
                  </a:lnTo>
                  <a:lnTo>
                    <a:pt x="9525" y="152400"/>
                  </a:lnTo>
                  <a:lnTo>
                    <a:pt x="33338" y="123825"/>
                  </a:lnTo>
                  <a:lnTo>
                    <a:pt x="85725" y="90487"/>
                  </a:lnTo>
                  <a:lnTo>
                    <a:pt x="157163" y="54769"/>
                  </a:lnTo>
                  <a:lnTo>
                    <a:pt x="247650" y="28575"/>
                  </a:lnTo>
                  <a:lnTo>
                    <a:pt x="316706" y="21431"/>
                  </a:lnTo>
                  <a:lnTo>
                    <a:pt x="345281" y="30956"/>
                  </a:lnTo>
                  <a:lnTo>
                    <a:pt x="392906" y="42862"/>
                  </a:lnTo>
                  <a:lnTo>
                    <a:pt x="502444" y="59531"/>
                  </a:lnTo>
                  <a:lnTo>
                    <a:pt x="750094" y="88106"/>
                  </a:lnTo>
                  <a:lnTo>
                    <a:pt x="1081088" y="116681"/>
                  </a:lnTo>
                  <a:lnTo>
                    <a:pt x="1376363" y="135731"/>
                  </a:lnTo>
                  <a:lnTo>
                    <a:pt x="1676400" y="138112"/>
                  </a:lnTo>
                  <a:lnTo>
                    <a:pt x="1852613" y="138112"/>
                  </a:lnTo>
                  <a:lnTo>
                    <a:pt x="1885950" y="133350"/>
                  </a:lnTo>
                  <a:lnTo>
                    <a:pt x="1919288" y="119062"/>
                  </a:lnTo>
                  <a:lnTo>
                    <a:pt x="1950244" y="95250"/>
                  </a:lnTo>
                  <a:lnTo>
                    <a:pt x="2035969" y="0"/>
                  </a:lnTo>
                  <a:lnTo>
                    <a:pt x="2119313" y="178594"/>
                  </a:lnTo>
                  <a:lnTo>
                    <a:pt x="2026444" y="283369"/>
                  </a:lnTo>
                  <a:lnTo>
                    <a:pt x="1997869" y="307181"/>
                  </a:lnTo>
                  <a:lnTo>
                    <a:pt x="1976438" y="323850"/>
                  </a:lnTo>
                  <a:lnTo>
                    <a:pt x="1952625" y="333375"/>
                  </a:lnTo>
                  <a:lnTo>
                    <a:pt x="1890713" y="335756"/>
                  </a:lnTo>
                  <a:lnTo>
                    <a:pt x="14287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5">
              <a:extLst>
                <a:ext uri="{FF2B5EF4-FFF2-40B4-BE49-F238E27FC236}">
                  <a16:creationId xmlns:a16="http://schemas.microsoft.com/office/drawing/2014/main" id="{49259E97-CE0D-440F-9048-8B08A1EDA55D}"/>
                </a:ext>
              </a:extLst>
            </p:cNvPr>
            <p:cNvSpPr/>
            <p:nvPr/>
          </p:nvSpPr>
          <p:spPr>
            <a:xfrm rot="16200000">
              <a:off x="5543552" y="1990726"/>
              <a:ext cx="2244725" cy="2212975"/>
            </a:xfrm>
            <a:custGeom>
              <a:avLst/>
              <a:gdLst>
                <a:gd name="connsiteX0" fmla="*/ 1420746 w 2245790"/>
                <a:gd name="connsiteY0" fmla="*/ 1682853 h 2213026"/>
                <a:gd name="connsiteX1" fmla="*/ 1108003 w 2245790"/>
                <a:gd name="connsiteY1" fmla="*/ 1438616 h 2213026"/>
                <a:gd name="connsiteX2" fmla="*/ 997798 w 2245790"/>
                <a:gd name="connsiteY2" fmla="*/ 1370110 h 2213026"/>
                <a:gd name="connsiteX3" fmla="*/ 780368 w 2245790"/>
                <a:gd name="connsiteY3" fmla="*/ 1149701 h 2213026"/>
                <a:gd name="connsiteX4" fmla="*/ 634421 w 2245790"/>
                <a:gd name="connsiteY4" fmla="*/ 988862 h 2213026"/>
                <a:gd name="connsiteX5" fmla="*/ 503367 w 2245790"/>
                <a:gd name="connsiteY5" fmla="*/ 831001 h 2213026"/>
                <a:gd name="connsiteX6" fmla="*/ 405076 w 2245790"/>
                <a:gd name="connsiteY6" fmla="*/ 699947 h 2213026"/>
                <a:gd name="connsiteX7" fmla="*/ 265087 w 2245790"/>
                <a:gd name="connsiteY7" fmla="*/ 494431 h 2213026"/>
                <a:gd name="connsiteX8" fmla="*/ 151904 w 2245790"/>
                <a:gd name="connsiteY8" fmla="*/ 318699 h 2213026"/>
                <a:gd name="connsiteX9" fmla="*/ 50635 w 2245790"/>
                <a:gd name="connsiteY9" fmla="*/ 145946 h 2213026"/>
                <a:gd name="connsiteX10" fmla="*/ 5957 w 2245790"/>
                <a:gd name="connsiteY10" fmla="*/ 68505 h 2213026"/>
                <a:gd name="connsiteX11" fmla="*/ 0 w 2245790"/>
                <a:gd name="connsiteY11" fmla="*/ 35742 h 2213026"/>
                <a:gd name="connsiteX12" fmla="*/ 0 w 2245790"/>
                <a:gd name="connsiteY12" fmla="*/ 23828 h 2213026"/>
                <a:gd name="connsiteX13" fmla="*/ 0 w 2245790"/>
                <a:gd name="connsiteY13" fmla="*/ 11914 h 2213026"/>
                <a:gd name="connsiteX14" fmla="*/ 8936 w 2245790"/>
                <a:gd name="connsiteY14" fmla="*/ 0 h 2213026"/>
                <a:gd name="connsiteX15" fmla="*/ 26807 w 2245790"/>
                <a:gd name="connsiteY15" fmla="*/ 0 h 2213026"/>
                <a:gd name="connsiteX16" fmla="*/ 47656 w 2245790"/>
                <a:gd name="connsiteY16" fmla="*/ 11914 h 2213026"/>
                <a:gd name="connsiteX17" fmla="*/ 113183 w 2245790"/>
                <a:gd name="connsiteY17" fmla="*/ 89355 h 2213026"/>
                <a:gd name="connsiteX18" fmla="*/ 238280 w 2245790"/>
                <a:gd name="connsiteY18" fmla="*/ 244237 h 2213026"/>
                <a:gd name="connsiteX19" fmla="*/ 357420 w 2245790"/>
                <a:gd name="connsiteY19" fmla="*/ 393162 h 2213026"/>
                <a:gd name="connsiteX20" fmla="*/ 476561 w 2245790"/>
                <a:gd name="connsiteY20" fmla="*/ 539108 h 2213026"/>
                <a:gd name="connsiteX21" fmla="*/ 548045 w 2245790"/>
                <a:gd name="connsiteY21" fmla="*/ 622506 h 2213026"/>
                <a:gd name="connsiteX22" fmla="*/ 643357 w 2245790"/>
                <a:gd name="connsiteY22" fmla="*/ 723775 h 2213026"/>
                <a:gd name="connsiteX23" fmla="*/ 723776 w 2245790"/>
                <a:gd name="connsiteY23" fmla="*/ 804195 h 2213026"/>
                <a:gd name="connsiteX24" fmla="*/ 833981 w 2245790"/>
                <a:gd name="connsiteY24" fmla="*/ 902486 h 2213026"/>
                <a:gd name="connsiteX25" fmla="*/ 997798 w 2245790"/>
                <a:gd name="connsiteY25" fmla="*/ 1039497 h 2213026"/>
                <a:gd name="connsiteX26" fmla="*/ 1170551 w 2245790"/>
                <a:gd name="connsiteY26" fmla="*/ 1179486 h 2213026"/>
                <a:gd name="connsiteX27" fmla="*/ 1277777 w 2245790"/>
                <a:gd name="connsiteY27" fmla="*/ 1265863 h 2213026"/>
                <a:gd name="connsiteX28" fmla="*/ 1468402 w 2245790"/>
                <a:gd name="connsiteY28" fmla="*/ 1408831 h 2213026"/>
                <a:gd name="connsiteX29" fmla="*/ 1673918 w 2245790"/>
                <a:gd name="connsiteY29" fmla="*/ 1542863 h 2213026"/>
                <a:gd name="connsiteX30" fmla="*/ 1906241 w 2245790"/>
                <a:gd name="connsiteY30" fmla="*/ 1676896 h 2213026"/>
                <a:gd name="connsiteX31" fmla="*/ 2135586 w 2245790"/>
                <a:gd name="connsiteY31" fmla="*/ 1793058 h 2213026"/>
                <a:gd name="connsiteX32" fmla="*/ 2153457 w 2245790"/>
                <a:gd name="connsiteY32" fmla="*/ 1796036 h 2213026"/>
                <a:gd name="connsiteX33" fmla="*/ 2245790 w 2245790"/>
                <a:gd name="connsiteY33" fmla="*/ 1730509 h 2213026"/>
                <a:gd name="connsiteX34" fmla="*/ 2198134 w 2245790"/>
                <a:gd name="connsiteY34" fmla="*/ 2213026 h 2213026"/>
                <a:gd name="connsiteX35" fmla="*/ 2144521 w 2245790"/>
                <a:gd name="connsiteY35" fmla="*/ 2192177 h 2213026"/>
                <a:gd name="connsiteX36" fmla="*/ 2037295 w 2245790"/>
                <a:gd name="connsiteY36" fmla="*/ 2108779 h 2213026"/>
                <a:gd name="connsiteX37" fmla="*/ 1897306 w 2245790"/>
                <a:gd name="connsiteY37" fmla="*/ 2016445 h 2213026"/>
                <a:gd name="connsiteX38" fmla="*/ 1602434 w 2245790"/>
                <a:gd name="connsiteY38" fmla="*/ 1819864 h 2213026"/>
                <a:gd name="connsiteX39" fmla="*/ 1420746 w 2245790"/>
                <a:gd name="connsiteY39" fmla="*/ 1682853 h 221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45790" h="2213026">
                  <a:moveTo>
                    <a:pt x="1420746" y="1682853"/>
                  </a:moveTo>
                  <a:lnTo>
                    <a:pt x="1108003" y="1438616"/>
                  </a:lnTo>
                  <a:lnTo>
                    <a:pt x="997798" y="1370110"/>
                  </a:lnTo>
                  <a:lnTo>
                    <a:pt x="780368" y="1149701"/>
                  </a:lnTo>
                  <a:lnTo>
                    <a:pt x="634421" y="988862"/>
                  </a:lnTo>
                  <a:lnTo>
                    <a:pt x="503367" y="831001"/>
                  </a:lnTo>
                  <a:lnTo>
                    <a:pt x="405076" y="699947"/>
                  </a:lnTo>
                  <a:lnTo>
                    <a:pt x="265087" y="494431"/>
                  </a:lnTo>
                  <a:lnTo>
                    <a:pt x="151904" y="318699"/>
                  </a:lnTo>
                  <a:lnTo>
                    <a:pt x="50635" y="145946"/>
                  </a:lnTo>
                  <a:lnTo>
                    <a:pt x="5957" y="68505"/>
                  </a:lnTo>
                  <a:lnTo>
                    <a:pt x="0" y="35742"/>
                  </a:lnTo>
                  <a:lnTo>
                    <a:pt x="0" y="23828"/>
                  </a:lnTo>
                  <a:lnTo>
                    <a:pt x="0" y="11914"/>
                  </a:lnTo>
                  <a:lnTo>
                    <a:pt x="8936" y="0"/>
                  </a:lnTo>
                  <a:lnTo>
                    <a:pt x="26807" y="0"/>
                  </a:lnTo>
                  <a:lnTo>
                    <a:pt x="47656" y="11914"/>
                  </a:lnTo>
                  <a:lnTo>
                    <a:pt x="113183" y="89355"/>
                  </a:lnTo>
                  <a:lnTo>
                    <a:pt x="238280" y="244237"/>
                  </a:lnTo>
                  <a:lnTo>
                    <a:pt x="357420" y="393162"/>
                  </a:lnTo>
                  <a:lnTo>
                    <a:pt x="476561" y="539108"/>
                  </a:lnTo>
                  <a:lnTo>
                    <a:pt x="548045" y="622506"/>
                  </a:lnTo>
                  <a:lnTo>
                    <a:pt x="643357" y="723775"/>
                  </a:lnTo>
                  <a:lnTo>
                    <a:pt x="723776" y="804195"/>
                  </a:lnTo>
                  <a:lnTo>
                    <a:pt x="833981" y="902486"/>
                  </a:lnTo>
                  <a:lnTo>
                    <a:pt x="997798" y="1039497"/>
                  </a:lnTo>
                  <a:lnTo>
                    <a:pt x="1170551" y="1179486"/>
                  </a:lnTo>
                  <a:lnTo>
                    <a:pt x="1277777" y="1265863"/>
                  </a:lnTo>
                  <a:lnTo>
                    <a:pt x="1468402" y="1408831"/>
                  </a:lnTo>
                  <a:lnTo>
                    <a:pt x="1673918" y="1542863"/>
                  </a:lnTo>
                  <a:lnTo>
                    <a:pt x="1906241" y="1676896"/>
                  </a:lnTo>
                  <a:lnTo>
                    <a:pt x="2135586" y="1793058"/>
                  </a:lnTo>
                  <a:lnTo>
                    <a:pt x="2153457" y="1796036"/>
                  </a:lnTo>
                  <a:lnTo>
                    <a:pt x="2245790" y="1730509"/>
                  </a:lnTo>
                  <a:lnTo>
                    <a:pt x="2198134" y="2213026"/>
                  </a:lnTo>
                  <a:lnTo>
                    <a:pt x="2144521" y="2192177"/>
                  </a:lnTo>
                  <a:lnTo>
                    <a:pt x="2037295" y="2108779"/>
                  </a:lnTo>
                  <a:lnTo>
                    <a:pt x="1897306" y="2016445"/>
                  </a:lnTo>
                  <a:lnTo>
                    <a:pt x="1602434" y="1819864"/>
                  </a:lnTo>
                  <a:lnTo>
                    <a:pt x="1420746" y="16828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342DB1AD-2CC6-475B-9CC4-FC1CF34D552A}"/>
                </a:ext>
              </a:extLst>
            </p:cNvPr>
            <p:cNvSpPr/>
            <p:nvPr/>
          </p:nvSpPr>
          <p:spPr>
            <a:xfrm>
              <a:off x="5900740" y="2420939"/>
              <a:ext cx="2714625" cy="1641475"/>
            </a:xfrm>
            <a:custGeom>
              <a:avLst/>
              <a:gdLst>
                <a:gd name="connsiteX0" fmla="*/ 1290637 w 2714625"/>
                <a:gd name="connsiteY0" fmla="*/ 1052513 h 1640682"/>
                <a:gd name="connsiteX1" fmla="*/ 997743 w 2714625"/>
                <a:gd name="connsiteY1" fmla="*/ 795338 h 1640682"/>
                <a:gd name="connsiteX2" fmla="*/ 857250 w 2714625"/>
                <a:gd name="connsiteY2" fmla="*/ 650082 h 1640682"/>
                <a:gd name="connsiteX3" fmla="*/ 673893 w 2714625"/>
                <a:gd name="connsiteY3" fmla="*/ 481013 h 1640682"/>
                <a:gd name="connsiteX4" fmla="*/ 554831 w 2714625"/>
                <a:gd name="connsiteY4" fmla="*/ 385763 h 1640682"/>
                <a:gd name="connsiteX5" fmla="*/ 435768 w 2714625"/>
                <a:gd name="connsiteY5" fmla="*/ 300038 h 1640682"/>
                <a:gd name="connsiteX6" fmla="*/ 330993 w 2714625"/>
                <a:gd name="connsiteY6" fmla="*/ 233363 h 1640682"/>
                <a:gd name="connsiteX7" fmla="*/ 240506 w 2714625"/>
                <a:gd name="connsiteY7" fmla="*/ 176213 h 1640682"/>
                <a:gd name="connsiteX8" fmla="*/ 104775 w 2714625"/>
                <a:gd name="connsiteY8" fmla="*/ 107157 h 1640682"/>
                <a:gd name="connsiteX9" fmla="*/ 28575 w 2714625"/>
                <a:gd name="connsiteY9" fmla="*/ 66675 h 1640682"/>
                <a:gd name="connsiteX10" fmla="*/ 14287 w 2714625"/>
                <a:gd name="connsiteY10" fmla="*/ 57150 h 1640682"/>
                <a:gd name="connsiteX11" fmla="*/ 4762 w 2714625"/>
                <a:gd name="connsiteY11" fmla="*/ 45244 h 1640682"/>
                <a:gd name="connsiteX12" fmla="*/ 0 w 2714625"/>
                <a:gd name="connsiteY12" fmla="*/ 35719 h 1640682"/>
                <a:gd name="connsiteX13" fmla="*/ 2381 w 2714625"/>
                <a:gd name="connsiteY13" fmla="*/ 26194 h 1640682"/>
                <a:gd name="connsiteX14" fmla="*/ 11906 w 2714625"/>
                <a:gd name="connsiteY14" fmla="*/ 16669 h 1640682"/>
                <a:gd name="connsiteX15" fmla="*/ 38100 w 2714625"/>
                <a:gd name="connsiteY15" fmla="*/ 4763 h 1640682"/>
                <a:gd name="connsiteX16" fmla="*/ 102393 w 2714625"/>
                <a:gd name="connsiteY16" fmla="*/ 0 h 1640682"/>
                <a:gd name="connsiteX17" fmla="*/ 159543 w 2714625"/>
                <a:gd name="connsiteY17" fmla="*/ 4763 h 1640682"/>
                <a:gd name="connsiteX18" fmla="*/ 214312 w 2714625"/>
                <a:gd name="connsiteY18" fmla="*/ 19050 h 1640682"/>
                <a:gd name="connsiteX19" fmla="*/ 283368 w 2714625"/>
                <a:gd name="connsiteY19" fmla="*/ 42863 h 1640682"/>
                <a:gd name="connsiteX20" fmla="*/ 345281 w 2714625"/>
                <a:gd name="connsiteY20" fmla="*/ 71438 h 1640682"/>
                <a:gd name="connsiteX21" fmla="*/ 438150 w 2714625"/>
                <a:gd name="connsiteY21" fmla="*/ 128588 h 1640682"/>
                <a:gd name="connsiteX22" fmla="*/ 540543 w 2714625"/>
                <a:gd name="connsiteY22" fmla="*/ 200025 h 1640682"/>
                <a:gd name="connsiteX23" fmla="*/ 681037 w 2714625"/>
                <a:gd name="connsiteY23" fmla="*/ 309563 h 1640682"/>
                <a:gd name="connsiteX24" fmla="*/ 821531 w 2714625"/>
                <a:gd name="connsiteY24" fmla="*/ 423863 h 1640682"/>
                <a:gd name="connsiteX25" fmla="*/ 947737 w 2714625"/>
                <a:gd name="connsiteY25" fmla="*/ 533400 h 1640682"/>
                <a:gd name="connsiteX26" fmla="*/ 1073943 w 2714625"/>
                <a:gd name="connsiteY26" fmla="*/ 645319 h 1640682"/>
                <a:gd name="connsiteX27" fmla="*/ 1319212 w 2714625"/>
                <a:gd name="connsiteY27" fmla="*/ 828675 h 1640682"/>
                <a:gd name="connsiteX28" fmla="*/ 1488281 w 2714625"/>
                <a:gd name="connsiteY28" fmla="*/ 947738 h 1640682"/>
                <a:gd name="connsiteX29" fmla="*/ 1633537 w 2714625"/>
                <a:gd name="connsiteY29" fmla="*/ 1045369 h 1640682"/>
                <a:gd name="connsiteX30" fmla="*/ 1738312 w 2714625"/>
                <a:gd name="connsiteY30" fmla="*/ 1121569 h 1640682"/>
                <a:gd name="connsiteX31" fmla="*/ 1857375 w 2714625"/>
                <a:gd name="connsiteY31" fmla="*/ 1197769 h 1640682"/>
                <a:gd name="connsiteX32" fmla="*/ 1924050 w 2714625"/>
                <a:gd name="connsiteY32" fmla="*/ 1240632 h 1640682"/>
                <a:gd name="connsiteX33" fmla="*/ 2078831 w 2714625"/>
                <a:gd name="connsiteY33" fmla="*/ 1312069 h 1640682"/>
                <a:gd name="connsiteX34" fmla="*/ 2209800 w 2714625"/>
                <a:gd name="connsiteY34" fmla="*/ 1371600 h 1640682"/>
                <a:gd name="connsiteX35" fmla="*/ 2462212 w 2714625"/>
                <a:gd name="connsiteY35" fmla="*/ 1471613 h 1640682"/>
                <a:gd name="connsiteX36" fmla="*/ 2638425 w 2714625"/>
                <a:gd name="connsiteY36" fmla="*/ 1531144 h 1640682"/>
                <a:gd name="connsiteX37" fmla="*/ 2676525 w 2714625"/>
                <a:gd name="connsiteY37" fmla="*/ 1547813 h 1640682"/>
                <a:gd name="connsiteX38" fmla="*/ 2697956 w 2714625"/>
                <a:gd name="connsiteY38" fmla="*/ 1564482 h 1640682"/>
                <a:gd name="connsiteX39" fmla="*/ 2712243 w 2714625"/>
                <a:gd name="connsiteY39" fmla="*/ 1583532 h 1640682"/>
                <a:gd name="connsiteX40" fmla="*/ 2714625 w 2714625"/>
                <a:gd name="connsiteY40" fmla="*/ 1602582 h 1640682"/>
                <a:gd name="connsiteX41" fmla="*/ 2712243 w 2714625"/>
                <a:gd name="connsiteY41" fmla="*/ 1616869 h 1640682"/>
                <a:gd name="connsiteX42" fmla="*/ 2693193 w 2714625"/>
                <a:gd name="connsiteY42" fmla="*/ 1626394 h 1640682"/>
                <a:gd name="connsiteX43" fmla="*/ 2552700 w 2714625"/>
                <a:gd name="connsiteY43" fmla="*/ 1633538 h 1640682"/>
                <a:gd name="connsiteX44" fmla="*/ 2328862 w 2714625"/>
                <a:gd name="connsiteY44" fmla="*/ 1640682 h 1640682"/>
                <a:gd name="connsiteX45" fmla="*/ 2126456 w 2714625"/>
                <a:gd name="connsiteY45" fmla="*/ 1635919 h 1640682"/>
                <a:gd name="connsiteX46" fmla="*/ 2045493 w 2714625"/>
                <a:gd name="connsiteY46" fmla="*/ 1633538 h 1640682"/>
                <a:gd name="connsiteX47" fmla="*/ 1976437 w 2714625"/>
                <a:gd name="connsiteY47" fmla="*/ 1628775 h 1640682"/>
                <a:gd name="connsiteX48" fmla="*/ 1916906 w 2714625"/>
                <a:gd name="connsiteY48" fmla="*/ 1616869 h 1640682"/>
                <a:gd name="connsiteX49" fmla="*/ 1895475 w 2714625"/>
                <a:gd name="connsiteY49" fmla="*/ 1602582 h 1640682"/>
                <a:gd name="connsiteX50" fmla="*/ 1681162 w 2714625"/>
                <a:gd name="connsiteY50" fmla="*/ 1404938 h 1640682"/>
                <a:gd name="connsiteX51" fmla="*/ 1414462 w 2714625"/>
                <a:gd name="connsiteY51" fmla="*/ 1169194 h 1640682"/>
                <a:gd name="connsiteX52" fmla="*/ 1290637 w 2714625"/>
                <a:gd name="connsiteY52" fmla="*/ 1052513 h 164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14625" h="1640682">
                  <a:moveTo>
                    <a:pt x="1290637" y="1052513"/>
                  </a:moveTo>
                  <a:lnTo>
                    <a:pt x="997743" y="795338"/>
                  </a:lnTo>
                  <a:lnTo>
                    <a:pt x="857250" y="650082"/>
                  </a:lnTo>
                  <a:lnTo>
                    <a:pt x="673893" y="481013"/>
                  </a:lnTo>
                  <a:lnTo>
                    <a:pt x="554831" y="385763"/>
                  </a:lnTo>
                  <a:lnTo>
                    <a:pt x="435768" y="300038"/>
                  </a:lnTo>
                  <a:lnTo>
                    <a:pt x="330993" y="233363"/>
                  </a:lnTo>
                  <a:lnTo>
                    <a:pt x="240506" y="176213"/>
                  </a:lnTo>
                  <a:lnTo>
                    <a:pt x="104775" y="107157"/>
                  </a:lnTo>
                  <a:lnTo>
                    <a:pt x="28575" y="66675"/>
                  </a:lnTo>
                  <a:lnTo>
                    <a:pt x="14287" y="57150"/>
                  </a:lnTo>
                  <a:lnTo>
                    <a:pt x="4762" y="45244"/>
                  </a:lnTo>
                  <a:lnTo>
                    <a:pt x="0" y="35719"/>
                  </a:lnTo>
                  <a:lnTo>
                    <a:pt x="2381" y="26194"/>
                  </a:lnTo>
                  <a:lnTo>
                    <a:pt x="11906" y="16669"/>
                  </a:lnTo>
                  <a:lnTo>
                    <a:pt x="38100" y="4763"/>
                  </a:lnTo>
                  <a:lnTo>
                    <a:pt x="102393" y="0"/>
                  </a:lnTo>
                  <a:lnTo>
                    <a:pt x="159543" y="4763"/>
                  </a:lnTo>
                  <a:lnTo>
                    <a:pt x="214312" y="19050"/>
                  </a:lnTo>
                  <a:lnTo>
                    <a:pt x="283368" y="42863"/>
                  </a:lnTo>
                  <a:lnTo>
                    <a:pt x="345281" y="71438"/>
                  </a:lnTo>
                  <a:lnTo>
                    <a:pt x="438150" y="128588"/>
                  </a:lnTo>
                  <a:lnTo>
                    <a:pt x="540543" y="200025"/>
                  </a:lnTo>
                  <a:lnTo>
                    <a:pt x="681037" y="309563"/>
                  </a:lnTo>
                  <a:lnTo>
                    <a:pt x="821531" y="423863"/>
                  </a:lnTo>
                  <a:lnTo>
                    <a:pt x="947737" y="533400"/>
                  </a:lnTo>
                  <a:lnTo>
                    <a:pt x="1073943" y="645319"/>
                  </a:lnTo>
                  <a:lnTo>
                    <a:pt x="1319212" y="828675"/>
                  </a:lnTo>
                  <a:lnTo>
                    <a:pt x="1488281" y="947738"/>
                  </a:lnTo>
                  <a:lnTo>
                    <a:pt x="1633537" y="1045369"/>
                  </a:lnTo>
                  <a:lnTo>
                    <a:pt x="1738312" y="1121569"/>
                  </a:lnTo>
                  <a:lnTo>
                    <a:pt x="1857375" y="1197769"/>
                  </a:lnTo>
                  <a:lnTo>
                    <a:pt x="1924050" y="1240632"/>
                  </a:lnTo>
                  <a:lnTo>
                    <a:pt x="2078831" y="1312069"/>
                  </a:lnTo>
                  <a:lnTo>
                    <a:pt x="2209800" y="1371600"/>
                  </a:lnTo>
                  <a:lnTo>
                    <a:pt x="2462212" y="1471613"/>
                  </a:lnTo>
                  <a:lnTo>
                    <a:pt x="2638425" y="1531144"/>
                  </a:lnTo>
                  <a:lnTo>
                    <a:pt x="2676525" y="1547813"/>
                  </a:lnTo>
                  <a:lnTo>
                    <a:pt x="2697956" y="1564482"/>
                  </a:lnTo>
                  <a:lnTo>
                    <a:pt x="2712243" y="1583532"/>
                  </a:lnTo>
                  <a:lnTo>
                    <a:pt x="2714625" y="1602582"/>
                  </a:lnTo>
                  <a:lnTo>
                    <a:pt x="2712243" y="1616869"/>
                  </a:lnTo>
                  <a:lnTo>
                    <a:pt x="2693193" y="1626394"/>
                  </a:lnTo>
                  <a:lnTo>
                    <a:pt x="2552700" y="1633538"/>
                  </a:lnTo>
                  <a:lnTo>
                    <a:pt x="2328862" y="1640682"/>
                  </a:lnTo>
                  <a:lnTo>
                    <a:pt x="2126456" y="1635919"/>
                  </a:lnTo>
                  <a:lnTo>
                    <a:pt x="2045493" y="1633538"/>
                  </a:lnTo>
                  <a:lnTo>
                    <a:pt x="1976437" y="1628775"/>
                  </a:lnTo>
                  <a:lnTo>
                    <a:pt x="1916906" y="1616869"/>
                  </a:lnTo>
                  <a:lnTo>
                    <a:pt x="1895475" y="1602582"/>
                  </a:lnTo>
                  <a:lnTo>
                    <a:pt x="1681162" y="1404938"/>
                  </a:lnTo>
                  <a:lnTo>
                    <a:pt x="1414462" y="1169194"/>
                  </a:lnTo>
                  <a:lnTo>
                    <a:pt x="1290637" y="1052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131A60A8-81DD-4028-B9BF-2D296B191254}"/>
                </a:ext>
              </a:extLst>
            </p:cNvPr>
            <p:cNvSpPr/>
            <p:nvPr/>
          </p:nvSpPr>
          <p:spPr>
            <a:xfrm rot="16200000">
              <a:off x="5911058" y="4326732"/>
              <a:ext cx="1866900" cy="519113"/>
            </a:xfrm>
            <a:custGeom>
              <a:avLst/>
              <a:gdLst>
                <a:gd name="connsiteX0" fmla="*/ 533400 w 1866900"/>
                <a:gd name="connsiteY0" fmla="*/ 440531 h 519112"/>
                <a:gd name="connsiteX1" fmla="*/ 26194 w 1866900"/>
                <a:gd name="connsiteY1" fmla="*/ 440531 h 519112"/>
                <a:gd name="connsiteX2" fmla="*/ 0 w 1866900"/>
                <a:gd name="connsiteY2" fmla="*/ 171450 h 519112"/>
                <a:gd name="connsiteX3" fmla="*/ 790575 w 1866900"/>
                <a:gd name="connsiteY3" fmla="*/ 171450 h 519112"/>
                <a:gd name="connsiteX4" fmla="*/ 935831 w 1866900"/>
                <a:gd name="connsiteY4" fmla="*/ 171450 h 519112"/>
                <a:gd name="connsiteX5" fmla="*/ 1343025 w 1866900"/>
                <a:gd name="connsiteY5" fmla="*/ 173831 h 519112"/>
                <a:gd name="connsiteX6" fmla="*/ 1521619 w 1866900"/>
                <a:gd name="connsiteY6" fmla="*/ 176212 h 519112"/>
                <a:gd name="connsiteX7" fmla="*/ 1578769 w 1866900"/>
                <a:gd name="connsiteY7" fmla="*/ 169068 h 519112"/>
                <a:gd name="connsiteX8" fmla="*/ 1631156 w 1866900"/>
                <a:gd name="connsiteY8" fmla="*/ 157162 h 519112"/>
                <a:gd name="connsiteX9" fmla="*/ 1690688 w 1866900"/>
                <a:gd name="connsiteY9" fmla="*/ 133350 h 519112"/>
                <a:gd name="connsiteX10" fmla="*/ 1747838 w 1866900"/>
                <a:gd name="connsiteY10" fmla="*/ 92868 h 519112"/>
                <a:gd name="connsiteX11" fmla="*/ 1795463 w 1866900"/>
                <a:gd name="connsiteY11" fmla="*/ 42862 h 519112"/>
                <a:gd name="connsiteX12" fmla="*/ 1826419 w 1866900"/>
                <a:gd name="connsiteY12" fmla="*/ 9525 h 519112"/>
                <a:gd name="connsiteX13" fmla="*/ 1843088 w 1866900"/>
                <a:gd name="connsiteY13" fmla="*/ 0 h 519112"/>
                <a:gd name="connsiteX14" fmla="*/ 1852613 w 1866900"/>
                <a:gd name="connsiteY14" fmla="*/ 0 h 519112"/>
                <a:gd name="connsiteX15" fmla="*/ 1857375 w 1866900"/>
                <a:gd name="connsiteY15" fmla="*/ 4762 h 519112"/>
                <a:gd name="connsiteX16" fmla="*/ 1864519 w 1866900"/>
                <a:gd name="connsiteY16" fmla="*/ 19050 h 519112"/>
                <a:gd name="connsiteX17" fmla="*/ 1866900 w 1866900"/>
                <a:gd name="connsiteY17" fmla="*/ 57150 h 519112"/>
                <a:gd name="connsiteX18" fmla="*/ 1854994 w 1866900"/>
                <a:gd name="connsiteY18" fmla="*/ 119062 h 519112"/>
                <a:gd name="connsiteX19" fmla="*/ 1835944 w 1866900"/>
                <a:gd name="connsiteY19" fmla="*/ 190500 h 519112"/>
                <a:gd name="connsiteX20" fmla="*/ 1807369 w 1866900"/>
                <a:gd name="connsiteY20" fmla="*/ 273843 h 519112"/>
                <a:gd name="connsiteX21" fmla="*/ 1776413 w 1866900"/>
                <a:gd name="connsiteY21" fmla="*/ 350043 h 519112"/>
                <a:gd name="connsiteX22" fmla="*/ 1740694 w 1866900"/>
                <a:gd name="connsiteY22" fmla="*/ 409575 h 519112"/>
                <a:gd name="connsiteX23" fmla="*/ 1700213 w 1866900"/>
                <a:gd name="connsiteY23" fmla="*/ 461962 h 519112"/>
                <a:gd name="connsiteX24" fmla="*/ 1662113 w 1866900"/>
                <a:gd name="connsiteY24" fmla="*/ 497681 h 519112"/>
                <a:gd name="connsiteX25" fmla="*/ 1631156 w 1866900"/>
                <a:gd name="connsiteY25" fmla="*/ 516731 h 519112"/>
                <a:gd name="connsiteX26" fmla="*/ 1609725 w 1866900"/>
                <a:gd name="connsiteY26" fmla="*/ 519112 h 519112"/>
                <a:gd name="connsiteX27" fmla="*/ 1590675 w 1866900"/>
                <a:gd name="connsiteY27" fmla="*/ 516731 h 519112"/>
                <a:gd name="connsiteX28" fmla="*/ 1569244 w 1866900"/>
                <a:gd name="connsiteY28" fmla="*/ 504825 h 519112"/>
                <a:gd name="connsiteX29" fmla="*/ 1545431 w 1866900"/>
                <a:gd name="connsiteY29" fmla="*/ 483393 h 519112"/>
                <a:gd name="connsiteX30" fmla="*/ 1502569 w 1866900"/>
                <a:gd name="connsiteY30" fmla="*/ 466725 h 519112"/>
                <a:gd name="connsiteX31" fmla="*/ 1385888 w 1866900"/>
                <a:gd name="connsiteY31" fmla="*/ 450056 h 519112"/>
                <a:gd name="connsiteX32" fmla="*/ 1135856 w 1866900"/>
                <a:gd name="connsiteY32" fmla="*/ 440531 h 519112"/>
                <a:gd name="connsiteX33" fmla="*/ 978694 w 1866900"/>
                <a:gd name="connsiteY33" fmla="*/ 438150 h 519112"/>
                <a:gd name="connsiteX34" fmla="*/ 823913 w 1866900"/>
                <a:gd name="connsiteY34" fmla="*/ 435768 h 519112"/>
                <a:gd name="connsiteX35" fmla="*/ 533400 w 1866900"/>
                <a:gd name="connsiteY35" fmla="*/ 440531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66900" h="519112">
                  <a:moveTo>
                    <a:pt x="533400" y="440531"/>
                  </a:moveTo>
                  <a:lnTo>
                    <a:pt x="26194" y="440531"/>
                  </a:lnTo>
                  <a:lnTo>
                    <a:pt x="0" y="171450"/>
                  </a:lnTo>
                  <a:lnTo>
                    <a:pt x="790575" y="171450"/>
                  </a:lnTo>
                  <a:lnTo>
                    <a:pt x="935831" y="171450"/>
                  </a:lnTo>
                  <a:lnTo>
                    <a:pt x="1343025" y="173831"/>
                  </a:lnTo>
                  <a:lnTo>
                    <a:pt x="1521619" y="176212"/>
                  </a:lnTo>
                  <a:lnTo>
                    <a:pt x="1578769" y="169068"/>
                  </a:lnTo>
                  <a:lnTo>
                    <a:pt x="1631156" y="157162"/>
                  </a:lnTo>
                  <a:lnTo>
                    <a:pt x="1690688" y="133350"/>
                  </a:lnTo>
                  <a:lnTo>
                    <a:pt x="1747838" y="92868"/>
                  </a:lnTo>
                  <a:lnTo>
                    <a:pt x="1795463" y="42862"/>
                  </a:lnTo>
                  <a:lnTo>
                    <a:pt x="1826419" y="9525"/>
                  </a:lnTo>
                  <a:lnTo>
                    <a:pt x="1843088" y="0"/>
                  </a:lnTo>
                  <a:lnTo>
                    <a:pt x="1852613" y="0"/>
                  </a:lnTo>
                  <a:lnTo>
                    <a:pt x="1857375" y="4762"/>
                  </a:lnTo>
                  <a:lnTo>
                    <a:pt x="1864519" y="19050"/>
                  </a:lnTo>
                  <a:lnTo>
                    <a:pt x="1866900" y="57150"/>
                  </a:lnTo>
                  <a:lnTo>
                    <a:pt x="1854994" y="119062"/>
                  </a:lnTo>
                  <a:lnTo>
                    <a:pt x="1835944" y="190500"/>
                  </a:lnTo>
                  <a:lnTo>
                    <a:pt x="1807369" y="273843"/>
                  </a:lnTo>
                  <a:lnTo>
                    <a:pt x="1776413" y="350043"/>
                  </a:lnTo>
                  <a:lnTo>
                    <a:pt x="1740694" y="409575"/>
                  </a:lnTo>
                  <a:lnTo>
                    <a:pt x="1700213" y="461962"/>
                  </a:lnTo>
                  <a:lnTo>
                    <a:pt x="1662113" y="497681"/>
                  </a:lnTo>
                  <a:lnTo>
                    <a:pt x="1631156" y="516731"/>
                  </a:lnTo>
                  <a:lnTo>
                    <a:pt x="1609725" y="519112"/>
                  </a:lnTo>
                  <a:lnTo>
                    <a:pt x="1590675" y="516731"/>
                  </a:lnTo>
                  <a:lnTo>
                    <a:pt x="1569244" y="504825"/>
                  </a:lnTo>
                  <a:lnTo>
                    <a:pt x="1545431" y="483393"/>
                  </a:lnTo>
                  <a:lnTo>
                    <a:pt x="1502569" y="466725"/>
                  </a:lnTo>
                  <a:lnTo>
                    <a:pt x="1385888" y="450056"/>
                  </a:lnTo>
                  <a:lnTo>
                    <a:pt x="1135856" y="440531"/>
                  </a:lnTo>
                  <a:lnTo>
                    <a:pt x="978694" y="438150"/>
                  </a:lnTo>
                  <a:lnTo>
                    <a:pt x="823913" y="435768"/>
                  </a:lnTo>
                  <a:lnTo>
                    <a:pt x="533400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0BFCE052-7620-458B-A69C-ECE97241BBA8}"/>
                </a:ext>
              </a:extLst>
            </p:cNvPr>
            <p:cNvSpPr/>
            <p:nvPr/>
          </p:nvSpPr>
          <p:spPr>
            <a:xfrm>
              <a:off x="5392738" y="5303838"/>
              <a:ext cx="3098800" cy="476250"/>
            </a:xfrm>
            <a:custGeom>
              <a:avLst/>
              <a:gdLst>
                <a:gd name="connsiteX0" fmla="*/ 2024559 w 3098657"/>
                <a:gd name="connsiteY0" fmla="*/ 301366 h 476518"/>
                <a:gd name="connsiteX1" fmla="*/ 1481071 w 3098657"/>
                <a:gd name="connsiteY1" fmla="*/ 321972 h 476518"/>
                <a:gd name="connsiteX2" fmla="*/ 1238948 w 3098657"/>
                <a:gd name="connsiteY2" fmla="*/ 337426 h 476518"/>
                <a:gd name="connsiteX3" fmla="*/ 1050916 w 3098657"/>
                <a:gd name="connsiteY3" fmla="*/ 365760 h 476518"/>
                <a:gd name="connsiteX4" fmla="*/ 705762 w 3098657"/>
                <a:gd name="connsiteY4" fmla="*/ 419851 h 476518"/>
                <a:gd name="connsiteX5" fmla="*/ 435306 w 3098657"/>
                <a:gd name="connsiteY5" fmla="*/ 473943 h 476518"/>
                <a:gd name="connsiteX6" fmla="*/ 401821 w 3098657"/>
                <a:gd name="connsiteY6" fmla="*/ 476518 h 476518"/>
                <a:gd name="connsiteX7" fmla="*/ 360609 w 3098657"/>
                <a:gd name="connsiteY7" fmla="*/ 468791 h 476518"/>
                <a:gd name="connsiteX8" fmla="*/ 283335 w 3098657"/>
                <a:gd name="connsiteY8" fmla="*/ 430154 h 476518"/>
                <a:gd name="connsiteX9" fmla="*/ 157122 w 3098657"/>
                <a:gd name="connsiteY9" fmla="*/ 350305 h 476518"/>
                <a:gd name="connsiteX10" fmla="*/ 92728 w 3098657"/>
                <a:gd name="connsiteY10" fmla="*/ 301366 h 476518"/>
                <a:gd name="connsiteX11" fmla="*/ 38637 w 3098657"/>
                <a:gd name="connsiteY11" fmla="*/ 262729 h 476518"/>
                <a:gd name="connsiteX12" fmla="*/ 23182 w 3098657"/>
                <a:gd name="connsiteY12" fmla="*/ 249850 h 476518"/>
                <a:gd name="connsiteX13" fmla="*/ 7727 w 3098657"/>
                <a:gd name="connsiteY13" fmla="*/ 229244 h 476518"/>
                <a:gd name="connsiteX14" fmla="*/ 0 w 3098657"/>
                <a:gd name="connsiteY14" fmla="*/ 195759 h 476518"/>
                <a:gd name="connsiteX15" fmla="*/ 2576 w 3098657"/>
                <a:gd name="connsiteY15" fmla="*/ 177728 h 476518"/>
                <a:gd name="connsiteX16" fmla="*/ 12879 w 3098657"/>
                <a:gd name="connsiteY16" fmla="*/ 170001 h 476518"/>
                <a:gd name="connsiteX17" fmla="*/ 30909 w 3098657"/>
                <a:gd name="connsiteY17" fmla="*/ 170001 h 476518"/>
                <a:gd name="connsiteX18" fmla="*/ 56667 w 3098657"/>
                <a:gd name="connsiteY18" fmla="*/ 175153 h 476518"/>
                <a:gd name="connsiteX19" fmla="*/ 164850 w 3098657"/>
                <a:gd name="connsiteY19" fmla="*/ 203486 h 476518"/>
                <a:gd name="connsiteX20" fmla="*/ 321972 w 3098657"/>
                <a:gd name="connsiteY20" fmla="*/ 247274 h 476518"/>
                <a:gd name="connsiteX21" fmla="*/ 383791 w 3098657"/>
                <a:gd name="connsiteY21" fmla="*/ 252426 h 476518"/>
                <a:gd name="connsiteX22" fmla="*/ 535761 w 3098657"/>
                <a:gd name="connsiteY22" fmla="*/ 249850 h 476518"/>
                <a:gd name="connsiteX23" fmla="*/ 808793 w 3098657"/>
                <a:gd name="connsiteY23" fmla="*/ 226668 h 476518"/>
                <a:gd name="connsiteX24" fmla="*/ 1398646 w 3098657"/>
                <a:gd name="connsiteY24" fmla="*/ 151971 h 476518"/>
                <a:gd name="connsiteX25" fmla="*/ 1602132 w 3098657"/>
                <a:gd name="connsiteY25" fmla="*/ 136516 h 476518"/>
                <a:gd name="connsiteX26" fmla="*/ 1877740 w 3098657"/>
                <a:gd name="connsiteY26" fmla="*/ 123637 h 476518"/>
                <a:gd name="connsiteX27" fmla="*/ 2161075 w 3098657"/>
                <a:gd name="connsiteY27" fmla="*/ 103031 h 476518"/>
                <a:gd name="connsiteX28" fmla="*/ 2305318 w 3098657"/>
                <a:gd name="connsiteY28" fmla="*/ 90152 h 476518"/>
                <a:gd name="connsiteX29" fmla="*/ 2377440 w 3098657"/>
                <a:gd name="connsiteY29" fmla="*/ 77273 h 476518"/>
                <a:gd name="connsiteX30" fmla="*/ 2508805 w 3098657"/>
                <a:gd name="connsiteY30" fmla="*/ 43788 h 476518"/>
                <a:gd name="connsiteX31" fmla="*/ 2645321 w 3098657"/>
                <a:gd name="connsiteY31" fmla="*/ 0 h 476518"/>
                <a:gd name="connsiteX32" fmla="*/ 2668503 w 3098657"/>
                <a:gd name="connsiteY32" fmla="*/ 2576 h 476518"/>
                <a:gd name="connsiteX33" fmla="*/ 2786988 w 3098657"/>
                <a:gd name="connsiteY33" fmla="*/ 46364 h 476518"/>
                <a:gd name="connsiteX34" fmla="*/ 2949262 w 3098657"/>
                <a:gd name="connsiteY34" fmla="*/ 115910 h 476518"/>
                <a:gd name="connsiteX35" fmla="*/ 3041990 w 3098657"/>
                <a:gd name="connsiteY35" fmla="*/ 157122 h 476518"/>
                <a:gd name="connsiteX36" fmla="*/ 3060020 w 3098657"/>
                <a:gd name="connsiteY36" fmla="*/ 170001 h 476518"/>
                <a:gd name="connsiteX37" fmla="*/ 3075475 w 3098657"/>
                <a:gd name="connsiteY37" fmla="*/ 198335 h 476518"/>
                <a:gd name="connsiteX38" fmla="*/ 3088354 w 3098657"/>
                <a:gd name="connsiteY38" fmla="*/ 226668 h 476518"/>
                <a:gd name="connsiteX39" fmla="*/ 3098657 w 3098657"/>
                <a:gd name="connsiteY39" fmla="*/ 252426 h 476518"/>
                <a:gd name="connsiteX40" fmla="*/ 3096081 w 3098657"/>
                <a:gd name="connsiteY40" fmla="*/ 278184 h 476518"/>
                <a:gd name="connsiteX41" fmla="*/ 3083202 w 3098657"/>
                <a:gd name="connsiteY41" fmla="*/ 303941 h 476518"/>
                <a:gd name="connsiteX42" fmla="*/ 3054869 w 3098657"/>
                <a:gd name="connsiteY42" fmla="*/ 324548 h 476518"/>
                <a:gd name="connsiteX43" fmla="*/ 3018808 w 3098657"/>
                <a:gd name="connsiteY43" fmla="*/ 334851 h 476518"/>
                <a:gd name="connsiteX44" fmla="*/ 2910626 w 3098657"/>
                <a:gd name="connsiteY44" fmla="*/ 329699 h 476518"/>
                <a:gd name="connsiteX45" fmla="*/ 2714867 w 3098657"/>
                <a:gd name="connsiteY45" fmla="*/ 311669 h 476518"/>
                <a:gd name="connsiteX46" fmla="*/ 2488198 w 3098657"/>
                <a:gd name="connsiteY46" fmla="*/ 303941 h 476518"/>
                <a:gd name="connsiteX47" fmla="*/ 2024559 w 3098657"/>
                <a:gd name="connsiteY47" fmla="*/ 301366 h 47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98657" h="476518">
                  <a:moveTo>
                    <a:pt x="2024559" y="301366"/>
                  </a:moveTo>
                  <a:lnTo>
                    <a:pt x="1481071" y="321972"/>
                  </a:lnTo>
                  <a:lnTo>
                    <a:pt x="1238948" y="337426"/>
                  </a:lnTo>
                  <a:lnTo>
                    <a:pt x="1050916" y="365760"/>
                  </a:lnTo>
                  <a:lnTo>
                    <a:pt x="705762" y="419851"/>
                  </a:lnTo>
                  <a:lnTo>
                    <a:pt x="435306" y="473943"/>
                  </a:lnTo>
                  <a:lnTo>
                    <a:pt x="401821" y="476518"/>
                  </a:lnTo>
                  <a:lnTo>
                    <a:pt x="360609" y="468791"/>
                  </a:lnTo>
                  <a:lnTo>
                    <a:pt x="283335" y="430154"/>
                  </a:lnTo>
                  <a:lnTo>
                    <a:pt x="157122" y="350305"/>
                  </a:lnTo>
                  <a:lnTo>
                    <a:pt x="92728" y="301366"/>
                  </a:lnTo>
                  <a:lnTo>
                    <a:pt x="38637" y="262729"/>
                  </a:lnTo>
                  <a:lnTo>
                    <a:pt x="23182" y="249850"/>
                  </a:lnTo>
                  <a:lnTo>
                    <a:pt x="7727" y="229244"/>
                  </a:lnTo>
                  <a:lnTo>
                    <a:pt x="0" y="195759"/>
                  </a:lnTo>
                  <a:lnTo>
                    <a:pt x="2576" y="177728"/>
                  </a:lnTo>
                  <a:lnTo>
                    <a:pt x="12879" y="170001"/>
                  </a:lnTo>
                  <a:lnTo>
                    <a:pt x="30909" y="170001"/>
                  </a:lnTo>
                  <a:lnTo>
                    <a:pt x="56667" y="175153"/>
                  </a:lnTo>
                  <a:lnTo>
                    <a:pt x="164850" y="203486"/>
                  </a:lnTo>
                  <a:lnTo>
                    <a:pt x="321972" y="247274"/>
                  </a:lnTo>
                  <a:lnTo>
                    <a:pt x="383791" y="252426"/>
                  </a:lnTo>
                  <a:lnTo>
                    <a:pt x="535761" y="249850"/>
                  </a:lnTo>
                  <a:lnTo>
                    <a:pt x="808793" y="226668"/>
                  </a:lnTo>
                  <a:lnTo>
                    <a:pt x="1398646" y="151971"/>
                  </a:lnTo>
                  <a:lnTo>
                    <a:pt x="1602132" y="136516"/>
                  </a:lnTo>
                  <a:lnTo>
                    <a:pt x="1877740" y="123637"/>
                  </a:lnTo>
                  <a:lnTo>
                    <a:pt x="2161075" y="103031"/>
                  </a:lnTo>
                  <a:lnTo>
                    <a:pt x="2305318" y="90152"/>
                  </a:lnTo>
                  <a:lnTo>
                    <a:pt x="2377440" y="77273"/>
                  </a:lnTo>
                  <a:lnTo>
                    <a:pt x="2508805" y="43788"/>
                  </a:lnTo>
                  <a:lnTo>
                    <a:pt x="2645321" y="0"/>
                  </a:lnTo>
                  <a:lnTo>
                    <a:pt x="2668503" y="2576"/>
                  </a:lnTo>
                  <a:lnTo>
                    <a:pt x="2786988" y="46364"/>
                  </a:lnTo>
                  <a:lnTo>
                    <a:pt x="2949262" y="115910"/>
                  </a:lnTo>
                  <a:lnTo>
                    <a:pt x="3041990" y="157122"/>
                  </a:lnTo>
                  <a:lnTo>
                    <a:pt x="3060020" y="170001"/>
                  </a:lnTo>
                  <a:lnTo>
                    <a:pt x="3075475" y="198335"/>
                  </a:lnTo>
                  <a:lnTo>
                    <a:pt x="3088354" y="226668"/>
                  </a:lnTo>
                  <a:lnTo>
                    <a:pt x="3098657" y="252426"/>
                  </a:lnTo>
                  <a:lnTo>
                    <a:pt x="3096081" y="278184"/>
                  </a:lnTo>
                  <a:lnTo>
                    <a:pt x="3083202" y="303941"/>
                  </a:lnTo>
                  <a:lnTo>
                    <a:pt x="3054869" y="324548"/>
                  </a:lnTo>
                  <a:lnTo>
                    <a:pt x="3018808" y="334851"/>
                  </a:lnTo>
                  <a:lnTo>
                    <a:pt x="2910626" y="329699"/>
                  </a:lnTo>
                  <a:lnTo>
                    <a:pt x="2714867" y="311669"/>
                  </a:lnTo>
                  <a:lnTo>
                    <a:pt x="2488198" y="303941"/>
                  </a:lnTo>
                  <a:lnTo>
                    <a:pt x="2024559" y="3013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758664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03C73A3-BC91-415C-9012-7AC5F5EB7546}"/>
              </a:ext>
            </a:extLst>
          </p:cNvPr>
          <p:cNvSpPr/>
          <p:nvPr/>
        </p:nvSpPr>
        <p:spPr bwMode="auto">
          <a:xfrm>
            <a:off x="4706940" y="1662114"/>
            <a:ext cx="512762" cy="809625"/>
          </a:xfrm>
          <a:custGeom>
            <a:avLst/>
            <a:gdLst>
              <a:gd name="connsiteX0" fmla="*/ 219075 w 511969"/>
              <a:gd name="connsiteY0" fmla="*/ 533400 h 809625"/>
              <a:gd name="connsiteX1" fmla="*/ 219075 w 511969"/>
              <a:gd name="connsiteY1" fmla="*/ 378618 h 809625"/>
              <a:gd name="connsiteX2" fmla="*/ 216694 w 511969"/>
              <a:gd name="connsiteY2" fmla="*/ 307181 h 809625"/>
              <a:gd name="connsiteX3" fmla="*/ 209550 w 511969"/>
              <a:gd name="connsiteY3" fmla="*/ 257175 h 809625"/>
              <a:gd name="connsiteX4" fmla="*/ 200025 w 511969"/>
              <a:gd name="connsiteY4" fmla="*/ 233362 h 809625"/>
              <a:gd name="connsiteX5" fmla="*/ 173832 w 511969"/>
              <a:gd name="connsiteY5" fmla="*/ 190500 h 809625"/>
              <a:gd name="connsiteX6" fmla="*/ 135732 w 511969"/>
              <a:gd name="connsiteY6" fmla="*/ 147637 h 809625"/>
              <a:gd name="connsiteX7" fmla="*/ 100013 w 511969"/>
              <a:gd name="connsiteY7" fmla="*/ 109537 h 809625"/>
              <a:gd name="connsiteX8" fmla="*/ 61913 w 511969"/>
              <a:gd name="connsiteY8" fmla="*/ 80962 h 809625"/>
              <a:gd name="connsiteX9" fmla="*/ 30957 w 511969"/>
              <a:gd name="connsiteY9" fmla="*/ 61912 h 809625"/>
              <a:gd name="connsiteX10" fmla="*/ 16669 w 511969"/>
              <a:gd name="connsiteY10" fmla="*/ 52387 h 809625"/>
              <a:gd name="connsiteX11" fmla="*/ 4763 w 511969"/>
              <a:gd name="connsiteY11" fmla="*/ 40481 h 809625"/>
              <a:gd name="connsiteX12" fmla="*/ 0 w 511969"/>
              <a:gd name="connsiteY12" fmla="*/ 26193 h 809625"/>
              <a:gd name="connsiteX13" fmla="*/ 2382 w 511969"/>
              <a:gd name="connsiteY13" fmla="*/ 16668 h 809625"/>
              <a:gd name="connsiteX14" fmla="*/ 11907 w 511969"/>
              <a:gd name="connsiteY14" fmla="*/ 7143 h 809625"/>
              <a:gd name="connsiteX15" fmla="*/ 40482 w 511969"/>
              <a:gd name="connsiteY15" fmla="*/ 0 h 809625"/>
              <a:gd name="connsiteX16" fmla="*/ 102394 w 511969"/>
              <a:gd name="connsiteY16" fmla="*/ 0 h 809625"/>
              <a:gd name="connsiteX17" fmla="*/ 150019 w 511969"/>
              <a:gd name="connsiteY17" fmla="*/ 4762 h 809625"/>
              <a:gd name="connsiteX18" fmla="*/ 204788 w 511969"/>
              <a:gd name="connsiteY18" fmla="*/ 14287 h 809625"/>
              <a:gd name="connsiteX19" fmla="*/ 250032 w 511969"/>
              <a:gd name="connsiteY19" fmla="*/ 23812 h 809625"/>
              <a:gd name="connsiteX20" fmla="*/ 297657 w 511969"/>
              <a:gd name="connsiteY20" fmla="*/ 40481 h 809625"/>
              <a:gd name="connsiteX21" fmla="*/ 347663 w 511969"/>
              <a:gd name="connsiteY21" fmla="*/ 61912 h 809625"/>
              <a:gd name="connsiteX22" fmla="*/ 395288 w 511969"/>
              <a:gd name="connsiteY22" fmla="*/ 88106 h 809625"/>
              <a:gd name="connsiteX23" fmla="*/ 438150 w 511969"/>
              <a:gd name="connsiteY23" fmla="*/ 114300 h 809625"/>
              <a:gd name="connsiteX24" fmla="*/ 469107 w 511969"/>
              <a:gd name="connsiteY24" fmla="*/ 140493 h 809625"/>
              <a:gd name="connsiteX25" fmla="*/ 492919 w 511969"/>
              <a:gd name="connsiteY25" fmla="*/ 164306 h 809625"/>
              <a:gd name="connsiteX26" fmla="*/ 507207 w 511969"/>
              <a:gd name="connsiteY26" fmla="*/ 185737 h 809625"/>
              <a:gd name="connsiteX27" fmla="*/ 511969 w 511969"/>
              <a:gd name="connsiteY27" fmla="*/ 202406 h 809625"/>
              <a:gd name="connsiteX28" fmla="*/ 511969 w 511969"/>
              <a:gd name="connsiteY28" fmla="*/ 223837 h 809625"/>
              <a:gd name="connsiteX29" fmla="*/ 500063 w 511969"/>
              <a:gd name="connsiteY29" fmla="*/ 250031 h 809625"/>
              <a:gd name="connsiteX30" fmla="*/ 478632 w 511969"/>
              <a:gd name="connsiteY30" fmla="*/ 280987 h 809625"/>
              <a:gd name="connsiteX31" fmla="*/ 459582 w 511969"/>
              <a:gd name="connsiteY31" fmla="*/ 311943 h 809625"/>
              <a:gd name="connsiteX32" fmla="*/ 447675 w 511969"/>
              <a:gd name="connsiteY32" fmla="*/ 342900 h 809625"/>
              <a:gd name="connsiteX33" fmla="*/ 442913 w 511969"/>
              <a:gd name="connsiteY33" fmla="*/ 414337 h 809625"/>
              <a:gd name="connsiteX34" fmla="*/ 447675 w 511969"/>
              <a:gd name="connsiteY34" fmla="*/ 766762 h 809625"/>
              <a:gd name="connsiteX35" fmla="*/ 216694 w 511969"/>
              <a:gd name="connsiteY35" fmla="*/ 809625 h 809625"/>
              <a:gd name="connsiteX36" fmla="*/ 219075 w 511969"/>
              <a:gd name="connsiteY36" fmla="*/ 533400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11969" h="809625">
                <a:moveTo>
                  <a:pt x="219075" y="533400"/>
                </a:moveTo>
                <a:cubicBezTo>
                  <a:pt x="219472" y="461566"/>
                  <a:pt x="219075" y="430212"/>
                  <a:pt x="219075" y="378618"/>
                </a:cubicBezTo>
                <a:cubicBezTo>
                  <a:pt x="218281" y="354806"/>
                  <a:pt x="217488" y="330993"/>
                  <a:pt x="216694" y="307181"/>
                </a:cubicBezTo>
                <a:lnTo>
                  <a:pt x="209550" y="257175"/>
                </a:lnTo>
                <a:lnTo>
                  <a:pt x="200025" y="233362"/>
                </a:lnTo>
                <a:lnTo>
                  <a:pt x="173832" y="190500"/>
                </a:lnTo>
                <a:lnTo>
                  <a:pt x="135732" y="147637"/>
                </a:lnTo>
                <a:lnTo>
                  <a:pt x="100013" y="109537"/>
                </a:lnTo>
                <a:lnTo>
                  <a:pt x="61913" y="80962"/>
                </a:lnTo>
                <a:lnTo>
                  <a:pt x="30957" y="61912"/>
                </a:lnTo>
                <a:lnTo>
                  <a:pt x="16669" y="52387"/>
                </a:lnTo>
                <a:lnTo>
                  <a:pt x="4763" y="40481"/>
                </a:lnTo>
                <a:lnTo>
                  <a:pt x="0" y="26193"/>
                </a:lnTo>
                <a:lnTo>
                  <a:pt x="2382" y="16668"/>
                </a:lnTo>
                <a:lnTo>
                  <a:pt x="11907" y="7143"/>
                </a:lnTo>
                <a:lnTo>
                  <a:pt x="40482" y="0"/>
                </a:lnTo>
                <a:lnTo>
                  <a:pt x="102394" y="0"/>
                </a:lnTo>
                <a:lnTo>
                  <a:pt x="150019" y="4762"/>
                </a:lnTo>
                <a:lnTo>
                  <a:pt x="204788" y="14287"/>
                </a:lnTo>
                <a:lnTo>
                  <a:pt x="250032" y="23812"/>
                </a:lnTo>
                <a:lnTo>
                  <a:pt x="297657" y="40481"/>
                </a:lnTo>
                <a:lnTo>
                  <a:pt x="347663" y="61912"/>
                </a:lnTo>
                <a:lnTo>
                  <a:pt x="395288" y="88106"/>
                </a:lnTo>
                <a:lnTo>
                  <a:pt x="438150" y="114300"/>
                </a:lnTo>
                <a:lnTo>
                  <a:pt x="469107" y="140493"/>
                </a:lnTo>
                <a:lnTo>
                  <a:pt x="492919" y="164306"/>
                </a:lnTo>
                <a:lnTo>
                  <a:pt x="507207" y="185737"/>
                </a:lnTo>
                <a:lnTo>
                  <a:pt x="511969" y="202406"/>
                </a:lnTo>
                <a:lnTo>
                  <a:pt x="511969" y="223837"/>
                </a:lnTo>
                <a:lnTo>
                  <a:pt x="500063" y="250031"/>
                </a:lnTo>
                <a:lnTo>
                  <a:pt x="478632" y="280987"/>
                </a:lnTo>
                <a:lnTo>
                  <a:pt x="459582" y="311943"/>
                </a:lnTo>
                <a:lnTo>
                  <a:pt x="447675" y="342900"/>
                </a:lnTo>
                <a:lnTo>
                  <a:pt x="442913" y="414337"/>
                </a:lnTo>
                <a:cubicBezTo>
                  <a:pt x="444500" y="531812"/>
                  <a:pt x="446088" y="649287"/>
                  <a:pt x="447675" y="766762"/>
                </a:cubicBezTo>
                <a:lnTo>
                  <a:pt x="216694" y="809625"/>
                </a:lnTo>
                <a:cubicBezTo>
                  <a:pt x="217488" y="718344"/>
                  <a:pt x="218678" y="605234"/>
                  <a:pt x="219075" y="5334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5F69B00-8302-46BB-AA6B-CF9C00FC43C3}"/>
              </a:ext>
            </a:extLst>
          </p:cNvPr>
          <p:cNvSpPr/>
          <p:nvPr/>
        </p:nvSpPr>
        <p:spPr bwMode="auto">
          <a:xfrm>
            <a:off x="3790953" y="2928939"/>
            <a:ext cx="1025525" cy="909637"/>
          </a:xfrm>
          <a:custGeom>
            <a:avLst/>
            <a:gdLst>
              <a:gd name="connsiteX0" fmla="*/ 609600 w 1026319"/>
              <a:gd name="connsiteY0" fmla="*/ 592931 h 909637"/>
              <a:gd name="connsiteX1" fmla="*/ 452438 w 1026319"/>
              <a:gd name="connsiteY1" fmla="*/ 709612 h 909637"/>
              <a:gd name="connsiteX2" fmla="*/ 330994 w 1026319"/>
              <a:gd name="connsiteY2" fmla="*/ 785812 h 909637"/>
              <a:gd name="connsiteX3" fmla="*/ 230981 w 1026319"/>
              <a:gd name="connsiteY3" fmla="*/ 842962 h 909637"/>
              <a:gd name="connsiteX4" fmla="*/ 169069 w 1026319"/>
              <a:gd name="connsiteY4" fmla="*/ 869156 h 909637"/>
              <a:gd name="connsiteX5" fmla="*/ 100013 w 1026319"/>
              <a:gd name="connsiteY5" fmla="*/ 890587 h 909637"/>
              <a:gd name="connsiteX6" fmla="*/ 50006 w 1026319"/>
              <a:gd name="connsiteY6" fmla="*/ 907256 h 909637"/>
              <a:gd name="connsiteX7" fmla="*/ 26194 w 1026319"/>
              <a:gd name="connsiteY7" fmla="*/ 909637 h 909637"/>
              <a:gd name="connsiteX8" fmla="*/ 14288 w 1026319"/>
              <a:gd name="connsiteY8" fmla="*/ 909637 h 909637"/>
              <a:gd name="connsiteX9" fmla="*/ 0 w 1026319"/>
              <a:gd name="connsiteY9" fmla="*/ 897731 h 909637"/>
              <a:gd name="connsiteX10" fmla="*/ 2381 w 1026319"/>
              <a:gd name="connsiteY10" fmla="*/ 878681 h 909637"/>
              <a:gd name="connsiteX11" fmla="*/ 19050 w 1026319"/>
              <a:gd name="connsiteY11" fmla="*/ 859631 h 909637"/>
              <a:gd name="connsiteX12" fmla="*/ 66675 w 1026319"/>
              <a:gd name="connsiteY12" fmla="*/ 823912 h 909637"/>
              <a:gd name="connsiteX13" fmla="*/ 171450 w 1026319"/>
              <a:gd name="connsiteY13" fmla="*/ 750093 h 909637"/>
              <a:gd name="connsiteX14" fmla="*/ 240506 w 1026319"/>
              <a:gd name="connsiteY14" fmla="*/ 692943 h 909637"/>
              <a:gd name="connsiteX15" fmla="*/ 314325 w 1026319"/>
              <a:gd name="connsiteY15" fmla="*/ 631031 h 909637"/>
              <a:gd name="connsiteX16" fmla="*/ 397669 w 1026319"/>
              <a:gd name="connsiteY16" fmla="*/ 547687 h 909637"/>
              <a:gd name="connsiteX17" fmla="*/ 495300 w 1026319"/>
              <a:gd name="connsiteY17" fmla="*/ 445293 h 909637"/>
              <a:gd name="connsiteX18" fmla="*/ 573881 w 1026319"/>
              <a:gd name="connsiteY18" fmla="*/ 354806 h 909637"/>
              <a:gd name="connsiteX19" fmla="*/ 652463 w 1026319"/>
              <a:gd name="connsiteY19" fmla="*/ 259556 h 909637"/>
              <a:gd name="connsiteX20" fmla="*/ 685800 w 1026319"/>
              <a:gd name="connsiteY20" fmla="*/ 209550 h 909637"/>
              <a:gd name="connsiteX21" fmla="*/ 690563 w 1026319"/>
              <a:gd name="connsiteY21" fmla="*/ 183356 h 909637"/>
              <a:gd name="connsiteX22" fmla="*/ 683419 w 1026319"/>
              <a:gd name="connsiteY22" fmla="*/ 154781 h 909637"/>
              <a:gd name="connsiteX23" fmla="*/ 671513 w 1026319"/>
              <a:gd name="connsiteY23" fmla="*/ 128587 h 909637"/>
              <a:gd name="connsiteX24" fmla="*/ 654844 w 1026319"/>
              <a:gd name="connsiteY24" fmla="*/ 107156 h 909637"/>
              <a:gd name="connsiteX25" fmla="*/ 633413 w 1026319"/>
              <a:gd name="connsiteY25" fmla="*/ 85725 h 909637"/>
              <a:gd name="connsiteX26" fmla="*/ 600075 w 1026319"/>
              <a:gd name="connsiteY26" fmla="*/ 57150 h 909637"/>
              <a:gd name="connsiteX27" fmla="*/ 590550 w 1026319"/>
              <a:gd name="connsiteY27" fmla="*/ 40481 h 909637"/>
              <a:gd name="connsiteX28" fmla="*/ 588169 w 1026319"/>
              <a:gd name="connsiteY28" fmla="*/ 23812 h 909637"/>
              <a:gd name="connsiteX29" fmla="*/ 590550 w 1026319"/>
              <a:gd name="connsiteY29" fmla="*/ 7143 h 909637"/>
              <a:gd name="connsiteX30" fmla="*/ 600075 w 1026319"/>
              <a:gd name="connsiteY30" fmla="*/ 0 h 909637"/>
              <a:gd name="connsiteX31" fmla="*/ 623888 w 1026319"/>
              <a:gd name="connsiteY31" fmla="*/ 0 h 909637"/>
              <a:gd name="connsiteX32" fmla="*/ 676275 w 1026319"/>
              <a:gd name="connsiteY32" fmla="*/ 11906 h 909637"/>
              <a:gd name="connsiteX33" fmla="*/ 719138 w 1026319"/>
              <a:gd name="connsiteY33" fmla="*/ 26193 h 909637"/>
              <a:gd name="connsiteX34" fmla="*/ 776288 w 1026319"/>
              <a:gd name="connsiteY34" fmla="*/ 47625 h 909637"/>
              <a:gd name="connsiteX35" fmla="*/ 838200 w 1026319"/>
              <a:gd name="connsiteY35" fmla="*/ 78581 h 909637"/>
              <a:gd name="connsiteX36" fmla="*/ 869156 w 1026319"/>
              <a:gd name="connsiteY36" fmla="*/ 97631 h 909637"/>
              <a:gd name="connsiteX37" fmla="*/ 909638 w 1026319"/>
              <a:gd name="connsiteY37" fmla="*/ 130968 h 909637"/>
              <a:gd name="connsiteX38" fmla="*/ 952500 w 1026319"/>
              <a:gd name="connsiteY38" fmla="*/ 171450 h 909637"/>
              <a:gd name="connsiteX39" fmla="*/ 988219 w 1026319"/>
              <a:gd name="connsiteY39" fmla="*/ 214312 h 909637"/>
              <a:gd name="connsiteX40" fmla="*/ 1009650 w 1026319"/>
              <a:gd name="connsiteY40" fmla="*/ 240506 h 909637"/>
              <a:gd name="connsiteX41" fmla="*/ 1023938 w 1026319"/>
              <a:gd name="connsiteY41" fmla="*/ 264318 h 909637"/>
              <a:gd name="connsiteX42" fmla="*/ 1026319 w 1026319"/>
              <a:gd name="connsiteY42" fmla="*/ 285750 h 909637"/>
              <a:gd name="connsiteX43" fmla="*/ 1016794 w 1026319"/>
              <a:gd name="connsiteY43" fmla="*/ 311943 h 909637"/>
              <a:gd name="connsiteX44" fmla="*/ 990600 w 1026319"/>
              <a:gd name="connsiteY44" fmla="*/ 328612 h 909637"/>
              <a:gd name="connsiteX45" fmla="*/ 902494 w 1026319"/>
              <a:gd name="connsiteY45" fmla="*/ 366712 h 909637"/>
              <a:gd name="connsiteX46" fmla="*/ 842963 w 1026319"/>
              <a:gd name="connsiteY46" fmla="*/ 397668 h 909637"/>
              <a:gd name="connsiteX47" fmla="*/ 807244 w 1026319"/>
              <a:gd name="connsiteY47" fmla="*/ 423862 h 909637"/>
              <a:gd name="connsiteX48" fmla="*/ 726281 w 1026319"/>
              <a:gd name="connsiteY48" fmla="*/ 497681 h 909637"/>
              <a:gd name="connsiteX49" fmla="*/ 609600 w 1026319"/>
              <a:gd name="connsiteY49" fmla="*/ 592931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026319" h="909637">
                <a:moveTo>
                  <a:pt x="609600" y="592931"/>
                </a:moveTo>
                <a:lnTo>
                  <a:pt x="452438" y="709612"/>
                </a:lnTo>
                <a:lnTo>
                  <a:pt x="330994" y="785812"/>
                </a:lnTo>
                <a:lnTo>
                  <a:pt x="230981" y="842962"/>
                </a:lnTo>
                <a:lnTo>
                  <a:pt x="169069" y="869156"/>
                </a:lnTo>
                <a:lnTo>
                  <a:pt x="100013" y="890587"/>
                </a:lnTo>
                <a:lnTo>
                  <a:pt x="50006" y="907256"/>
                </a:lnTo>
                <a:lnTo>
                  <a:pt x="26194" y="909637"/>
                </a:lnTo>
                <a:lnTo>
                  <a:pt x="14288" y="909637"/>
                </a:lnTo>
                <a:lnTo>
                  <a:pt x="0" y="897731"/>
                </a:lnTo>
                <a:lnTo>
                  <a:pt x="2381" y="878681"/>
                </a:lnTo>
                <a:lnTo>
                  <a:pt x="19050" y="859631"/>
                </a:lnTo>
                <a:lnTo>
                  <a:pt x="66675" y="823912"/>
                </a:lnTo>
                <a:lnTo>
                  <a:pt x="171450" y="750093"/>
                </a:lnTo>
                <a:lnTo>
                  <a:pt x="240506" y="692943"/>
                </a:lnTo>
                <a:lnTo>
                  <a:pt x="314325" y="631031"/>
                </a:lnTo>
                <a:lnTo>
                  <a:pt x="397669" y="547687"/>
                </a:lnTo>
                <a:lnTo>
                  <a:pt x="495300" y="445293"/>
                </a:lnTo>
                <a:lnTo>
                  <a:pt x="573881" y="354806"/>
                </a:lnTo>
                <a:lnTo>
                  <a:pt x="652463" y="259556"/>
                </a:lnTo>
                <a:lnTo>
                  <a:pt x="685800" y="209550"/>
                </a:lnTo>
                <a:lnTo>
                  <a:pt x="690563" y="183356"/>
                </a:lnTo>
                <a:lnTo>
                  <a:pt x="683419" y="154781"/>
                </a:lnTo>
                <a:lnTo>
                  <a:pt x="671513" y="128587"/>
                </a:lnTo>
                <a:lnTo>
                  <a:pt x="654844" y="107156"/>
                </a:lnTo>
                <a:lnTo>
                  <a:pt x="633413" y="85725"/>
                </a:lnTo>
                <a:lnTo>
                  <a:pt x="600075" y="57150"/>
                </a:lnTo>
                <a:lnTo>
                  <a:pt x="590550" y="40481"/>
                </a:lnTo>
                <a:lnTo>
                  <a:pt x="588169" y="23812"/>
                </a:lnTo>
                <a:lnTo>
                  <a:pt x="590550" y="7143"/>
                </a:lnTo>
                <a:lnTo>
                  <a:pt x="600075" y="0"/>
                </a:lnTo>
                <a:lnTo>
                  <a:pt x="623888" y="0"/>
                </a:lnTo>
                <a:lnTo>
                  <a:pt x="676275" y="11906"/>
                </a:lnTo>
                <a:lnTo>
                  <a:pt x="719138" y="26193"/>
                </a:lnTo>
                <a:lnTo>
                  <a:pt x="776288" y="47625"/>
                </a:lnTo>
                <a:lnTo>
                  <a:pt x="838200" y="78581"/>
                </a:lnTo>
                <a:lnTo>
                  <a:pt x="869156" y="97631"/>
                </a:lnTo>
                <a:lnTo>
                  <a:pt x="909638" y="130968"/>
                </a:lnTo>
                <a:lnTo>
                  <a:pt x="952500" y="171450"/>
                </a:lnTo>
                <a:lnTo>
                  <a:pt x="988219" y="214312"/>
                </a:lnTo>
                <a:lnTo>
                  <a:pt x="1009650" y="240506"/>
                </a:lnTo>
                <a:lnTo>
                  <a:pt x="1023938" y="264318"/>
                </a:lnTo>
                <a:lnTo>
                  <a:pt x="1026319" y="285750"/>
                </a:lnTo>
                <a:lnTo>
                  <a:pt x="1016794" y="311943"/>
                </a:lnTo>
                <a:lnTo>
                  <a:pt x="990600" y="328612"/>
                </a:lnTo>
                <a:lnTo>
                  <a:pt x="902494" y="366712"/>
                </a:lnTo>
                <a:lnTo>
                  <a:pt x="842963" y="397668"/>
                </a:lnTo>
                <a:lnTo>
                  <a:pt x="807244" y="423862"/>
                </a:lnTo>
                <a:lnTo>
                  <a:pt x="726281" y="497681"/>
                </a:lnTo>
                <a:lnTo>
                  <a:pt x="609600" y="592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07137CF-4C48-4CC0-85D4-C2BE495E0567}"/>
              </a:ext>
            </a:extLst>
          </p:cNvPr>
          <p:cNvSpPr/>
          <p:nvPr/>
        </p:nvSpPr>
        <p:spPr bwMode="auto">
          <a:xfrm>
            <a:off x="5254627" y="2771776"/>
            <a:ext cx="774700" cy="639763"/>
          </a:xfrm>
          <a:custGeom>
            <a:avLst/>
            <a:gdLst>
              <a:gd name="connsiteX0" fmla="*/ 388144 w 773906"/>
              <a:gd name="connsiteY0" fmla="*/ 373856 h 640556"/>
              <a:gd name="connsiteX1" fmla="*/ 261937 w 773906"/>
              <a:gd name="connsiteY1" fmla="*/ 257175 h 640556"/>
              <a:gd name="connsiteX2" fmla="*/ 152400 w 773906"/>
              <a:gd name="connsiteY2" fmla="*/ 166688 h 640556"/>
              <a:gd name="connsiteX3" fmla="*/ 59531 w 773906"/>
              <a:gd name="connsiteY3" fmla="*/ 97631 h 640556"/>
              <a:gd name="connsiteX4" fmla="*/ 16669 w 773906"/>
              <a:gd name="connsiteY4" fmla="*/ 66675 h 640556"/>
              <a:gd name="connsiteX5" fmla="*/ 2381 w 773906"/>
              <a:gd name="connsiteY5" fmla="*/ 45244 h 640556"/>
              <a:gd name="connsiteX6" fmla="*/ 0 w 773906"/>
              <a:gd name="connsiteY6" fmla="*/ 19050 h 640556"/>
              <a:gd name="connsiteX7" fmla="*/ 7144 w 773906"/>
              <a:gd name="connsiteY7" fmla="*/ 7144 h 640556"/>
              <a:gd name="connsiteX8" fmla="*/ 23812 w 773906"/>
              <a:gd name="connsiteY8" fmla="*/ 0 h 640556"/>
              <a:gd name="connsiteX9" fmla="*/ 66675 w 773906"/>
              <a:gd name="connsiteY9" fmla="*/ 9525 h 640556"/>
              <a:gd name="connsiteX10" fmla="*/ 211931 w 773906"/>
              <a:gd name="connsiteY10" fmla="*/ 66675 h 640556"/>
              <a:gd name="connsiteX11" fmla="*/ 333375 w 773906"/>
              <a:gd name="connsiteY11" fmla="*/ 116681 h 640556"/>
              <a:gd name="connsiteX12" fmla="*/ 447675 w 773906"/>
              <a:gd name="connsiteY12" fmla="*/ 169069 h 640556"/>
              <a:gd name="connsiteX13" fmla="*/ 516731 w 773906"/>
              <a:gd name="connsiteY13" fmla="*/ 204788 h 640556"/>
              <a:gd name="connsiteX14" fmla="*/ 595312 w 773906"/>
              <a:gd name="connsiteY14" fmla="*/ 250031 h 640556"/>
              <a:gd name="connsiteX15" fmla="*/ 652462 w 773906"/>
              <a:gd name="connsiteY15" fmla="*/ 290513 h 640556"/>
              <a:gd name="connsiteX16" fmla="*/ 700087 w 773906"/>
              <a:gd name="connsiteY16" fmla="*/ 330994 h 640556"/>
              <a:gd name="connsiteX17" fmla="*/ 733425 w 773906"/>
              <a:gd name="connsiteY17" fmla="*/ 369094 h 640556"/>
              <a:gd name="connsiteX18" fmla="*/ 752475 w 773906"/>
              <a:gd name="connsiteY18" fmla="*/ 402431 h 640556"/>
              <a:gd name="connsiteX19" fmla="*/ 766762 w 773906"/>
              <a:gd name="connsiteY19" fmla="*/ 431006 h 640556"/>
              <a:gd name="connsiteX20" fmla="*/ 773906 w 773906"/>
              <a:gd name="connsiteY20" fmla="*/ 466725 h 640556"/>
              <a:gd name="connsiteX21" fmla="*/ 773906 w 773906"/>
              <a:gd name="connsiteY21" fmla="*/ 511969 h 640556"/>
              <a:gd name="connsiteX22" fmla="*/ 769144 w 773906"/>
              <a:gd name="connsiteY22" fmla="*/ 552450 h 640556"/>
              <a:gd name="connsiteX23" fmla="*/ 757237 w 773906"/>
              <a:gd name="connsiteY23" fmla="*/ 585788 h 640556"/>
              <a:gd name="connsiteX24" fmla="*/ 745331 w 773906"/>
              <a:gd name="connsiteY24" fmla="*/ 611981 h 640556"/>
              <a:gd name="connsiteX25" fmla="*/ 723900 w 773906"/>
              <a:gd name="connsiteY25" fmla="*/ 633413 h 640556"/>
              <a:gd name="connsiteX26" fmla="*/ 697706 w 773906"/>
              <a:gd name="connsiteY26" fmla="*/ 640556 h 640556"/>
              <a:gd name="connsiteX27" fmla="*/ 659606 w 773906"/>
              <a:gd name="connsiteY27" fmla="*/ 640556 h 640556"/>
              <a:gd name="connsiteX28" fmla="*/ 628650 w 773906"/>
              <a:gd name="connsiteY28" fmla="*/ 628650 h 640556"/>
              <a:gd name="connsiteX29" fmla="*/ 597694 w 773906"/>
              <a:gd name="connsiteY29" fmla="*/ 602456 h 640556"/>
              <a:gd name="connsiteX30" fmla="*/ 561975 w 773906"/>
              <a:gd name="connsiteY30" fmla="*/ 569119 h 640556"/>
              <a:gd name="connsiteX31" fmla="*/ 519112 w 773906"/>
              <a:gd name="connsiteY31" fmla="*/ 519113 h 640556"/>
              <a:gd name="connsiteX32" fmla="*/ 461962 w 773906"/>
              <a:gd name="connsiteY32" fmla="*/ 452438 h 640556"/>
              <a:gd name="connsiteX33" fmla="*/ 388144 w 773906"/>
              <a:gd name="connsiteY33" fmla="*/ 37385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3906" h="640556">
                <a:moveTo>
                  <a:pt x="388144" y="373856"/>
                </a:moveTo>
                <a:lnTo>
                  <a:pt x="261937" y="257175"/>
                </a:lnTo>
                <a:lnTo>
                  <a:pt x="152400" y="166688"/>
                </a:lnTo>
                <a:lnTo>
                  <a:pt x="59531" y="97631"/>
                </a:lnTo>
                <a:lnTo>
                  <a:pt x="16669" y="66675"/>
                </a:lnTo>
                <a:lnTo>
                  <a:pt x="2381" y="45244"/>
                </a:lnTo>
                <a:lnTo>
                  <a:pt x="0" y="19050"/>
                </a:lnTo>
                <a:lnTo>
                  <a:pt x="7144" y="7144"/>
                </a:lnTo>
                <a:lnTo>
                  <a:pt x="23812" y="0"/>
                </a:lnTo>
                <a:lnTo>
                  <a:pt x="66675" y="9525"/>
                </a:lnTo>
                <a:lnTo>
                  <a:pt x="211931" y="66675"/>
                </a:lnTo>
                <a:lnTo>
                  <a:pt x="333375" y="116681"/>
                </a:lnTo>
                <a:lnTo>
                  <a:pt x="447675" y="169069"/>
                </a:lnTo>
                <a:lnTo>
                  <a:pt x="516731" y="204788"/>
                </a:lnTo>
                <a:lnTo>
                  <a:pt x="595312" y="250031"/>
                </a:lnTo>
                <a:lnTo>
                  <a:pt x="652462" y="290513"/>
                </a:lnTo>
                <a:lnTo>
                  <a:pt x="700087" y="330994"/>
                </a:lnTo>
                <a:lnTo>
                  <a:pt x="733425" y="369094"/>
                </a:lnTo>
                <a:lnTo>
                  <a:pt x="752475" y="402431"/>
                </a:lnTo>
                <a:lnTo>
                  <a:pt x="766762" y="431006"/>
                </a:lnTo>
                <a:lnTo>
                  <a:pt x="773906" y="466725"/>
                </a:lnTo>
                <a:lnTo>
                  <a:pt x="773906" y="511969"/>
                </a:lnTo>
                <a:lnTo>
                  <a:pt x="769144" y="552450"/>
                </a:lnTo>
                <a:lnTo>
                  <a:pt x="757237" y="585788"/>
                </a:lnTo>
                <a:lnTo>
                  <a:pt x="745331" y="611981"/>
                </a:lnTo>
                <a:lnTo>
                  <a:pt x="723900" y="633413"/>
                </a:lnTo>
                <a:lnTo>
                  <a:pt x="697706" y="640556"/>
                </a:lnTo>
                <a:lnTo>
                  <a:pt x="659606" y="640556"/>
                </a:lnTo>
                <a:lnTo>
                  <a:pt x="628650" y="628650"/>
                </a:lnTo>
                <a:lnTo>
                  <a:pt x="597694" y="602456"/>
                </a:lnTo>
                <a:lnTo>
                  <a:pt x="561975" y="569119"/>
                </a:lnTo>
                <a:lnTo>
                  <a:pt x="519112" y="519113"/>
                </a:lnTo>
                <a:lnTo>
                  <a:pt x="461962" y="452438"/>
                </a:lnTo>
                <a:lnTo>
                  <a:pt x="388144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84F6D1-7318-4F01-B4BB-A700955DB258}"/>
              </a:ext>
            </a:extLst>
          </p:cNvPr>
          <p:cNvSpPr/>
          <p:nvPr/>
        </p:nvSpPr>
        <p:spPr bwMode="auto">
          <a:xfrm>
            <a:off x="6192839" y="2947989"/>
            <a:ext cx="2152650" cy="528637"/>
          </a:xfrm>
          <a:custGeom>
            <a:avLst/>
            <a:gdLst>
              <a:gd name="connsiteX0" fmla="*/ 1488282 w 2152650"/>
              <a:gd name="connsiteY0" fmla="*/ 261937 h 528637"/>
              <a:gd name="connsiteX1" fmla="*/ 1271588 w 2152650"/>
              <a:gd name="connsiteY1" fmla="*/ 295275 h 528637"/>
              <a:gd name="connsiteX2" fmla="*/ 1064419 w 2152650"/>
              <a:gd name="connsiteY2" fmla="*/ 335756 h 528637"/>
              <a:gd name="connsiteX3" fmla="*/ 888207 w 2152650"/>
              <a:gd name="connsiteY3" fmla="*/ 383381 h 528637"/>
              <a:gd name="connsiteX4" fmla="*/ 726282 w 2152650"/>
              <a:gd name="connsiteY4" fmla="*/ 416718 h 528637"/>
              <a:gd name="connsiteX5" fmla="*/ 561975 w 2152650"/>
              <a:gd name="connsiteY5" fmla="*/ 459581 h 528637"/>
              <a:gd name="connsiteX6" fmla="*/ 421482 w 2152650"/>
              <a:gd name="connsiteY6" fmla="*/ 504825 h 528637"/>
              <a:gd name="connsiteX7" fmla="*/ 364332 w 2152650"/>
              <a:gd name="connsiteY7" fmla="*/ 528637 h 528637"/>
              <a:gd name="connsiteX8" fmla="*/ 352425 w 2152650"/>
              <a:gd name="connsiteY8" fmla="*/ 523875 h 528637"/>
              <a:gd name="connsiteX9" fmla="*/ 304800 w 2152650"/>
              <a:gd name="connsiteY9" fmla="*/ 507206 h 528637"/>
              <a:gd name="connsiteX10" fmla="*/ 240507 w 2152650"/>
              <a:gd name="connsiteY10" fmla="*/ 476250 h 528637"/>
              <a:gd name="connsiteX11" fmla="*/ 200025 w 2152650"/>
              <a:gd name="connsiteY11" fmla="*/ 454818 h 528637"/>
              <a:gd name="connsiteX12" fmla="*/ 169069 w 2152650"/>
              <a:gd name="connsiteY12" fmla="*/ 433387 h 528637"/>
              <a:gd name="connsiteX13" fmla="*/ 130969 w 2152650"/>
              <a:gd name="connsiteY13" fmla="*/ 404812 h 528637"/>
              <a:gd name="connsiteX14" fmla="*/ 104775 w 2152650"/>
              <a:gd name="connsiteY14" fmla="*/ 381000 h 528637"/>
              <a:gd name="connsiteX15" fmla="*/ 71438 w 2152650"/>
              <a:gd name="connsiteY15" fmla="*/ 345281 h 528637"/>
              <a:gd name="connsiteX16" fmla="*/ 42863 w 2152650"/>
              <a:gd name="connsiteY16" fmla="*/ 311943 h 528637"/>
              <a:gd name="connsiteX17" fmla="*/ 21432 w 2152650"/>
              <a:gd name="connsiteY17" fmla="*/ 280987 h 528637"/>
              <a:gd name="connsiteX18" fmla="*/ 9525 w 2152650"/>
              <a:gd name="connsiteY18" fmla="*/ 257175 h 528637"/>
              <a:gd name="connsiteX19" fmla="*/ 0 w 2152650"/>
              <a:gd name="connsiteY19" fmla="*/ 226218 h 528637"/>
              <a:gd name="connsiteX20" fmla="*/ 0 w 2152650"/>
              <a:gd name="connsiteY20" fmla="*/ 202406 h 528637"/>
              <a:gd name="connsiteX21" fmla="*/ 4763 w 2152650"/>
              <a:gd name="connsiteY21" fmla="*/ 188118 h 528637"/>
              <a:gd name="connsiteX22" fmla="*/ 23813 w 2152650"/>
              <a:gd name="connsiteY22" fmla="*/ 180975 h 528637"/>
              <a:gd name="connsiteX23" fmla="*/ 59532 w 2152650"/>
              <a:gd name="connsiteY23" fmla="*/ 190500 h 528637"/>
              <a:gd name="connsiteX24" fmla="*/ 95250 w 2152650"/>
              <a:gd name="connsiteY24" fmla="*/ 216693 h 528637"/>
              <a:gd name="connsiteX25" fmla="*/ 130969 w 2152650"/>
              <a:gd name="connsiteY25" fmla="*/ 235743 h 528637"/>
              <a:gd name="connsiteX26" fmla="*/ 183357 w 2152650"/>
              <a:gd name="connsiteY26" fmla="*/ 261937 h 528637"/>
              <a:gd name="connsiteX27" fmla="*/ 245269 w 2152650"/>
              <a:gd name="connsiteY27" fmla="*/ 285750 h 528637"/>
              <a:gd name="connsiteX28" fmla="*/ 300038 w 2152650"/>
              <a:gd name="connsiteY28" fmla="*/ 300037 h 528637"/>
              <a:gd name="connsiteX29" fmla="*/ 352425 w 2152650"/>
              <a:gd name="connsiteY29" fmla="*/ 307181 h 528637"/>
              <a:gd name="connsiteX30" fmla="*/ 407194 w 2152650"/>
              <a:gd name="connsiteY30" fmla="*/ 302418 h 528637"/>
              <a:gd name="connsiteX31" fmla="*/ 564357 w 2152650"/>
              <a:gd name="connsiteY31" fmla="*/ 269081 h 528637"/>
              <a:gd name="connsiteX32" fmla="*/ 933450 w 2152650"/>
              <a:gd name="connsiteY32" fmla="*/ 183356 h 528637"/>
              <a:gd name="connsiteX33" fmla="*/ 1135857 w 2152650"/>
              <a:gd name="connsiteY33" fmla="*/ 150018 h 528637"/>
              <a:gd name="connsiteX34" fmla="*/ 1443038 w 2152650"/>
              <a:gd name="connsiteY34" fmla="*/ 107156 h 528637"/>
              <a:gd name="connsiteX35" fmla="*/ 1781175 w 2152650"/>
              <a:gd name="connsiteY35" fmla="*/ 57150 h 528637"/>
              <a:gd name="connsiteX36" fmla="*/ 1814513 w 2152650"/>
              <a:gd name="connsiteY36" fmla="*/ 50006 h 528637"/>
              <a:gd name="connsiteX37" fmla="*/ 1835944 w 2152650"/>
              <a:gd name="connsiteY37" fmla="*/ 33337 h 528637"/>
              <a:gd name="connsiteX38" fmla="*/ 1857375 w 2152650"/>
              <a:gd name="connsiteY38" fmla="*/ 14287 h 528637"/>
              <a:gd name="connsiteX39" fmla="*/ 1874044 w 2152650"/>
              <a:gd name="connsiteY39" fmla="*/ 2381 h 528637"/>
              <a:gd name="connsiteX40" fmla="*/ 1895475 w 2152650"/>
              <a:gd name="connsiteY40" fmla="*/ 0 h 528637"/>
              <a:gd name="connsiteX41" fmla="*/ 1914525 w 2152650"/>
              <a:gd name="connsiteY41" fmla="*/ 0 h 528637"/>
              <a:gd name="connsiteX42" fmla="*/ 1940719 w 2152650"/>
              <a:gd name="connsiteY42" fmla="*/ 7143 h 528637"/>
              <a:gd name="connsiteX43" fmla="*/ 2040732 w 2152650"/>
              <a:gd name="connsiteY43" fmla="*/ 47625 h 528637"/>
              <a:gd name="connsiteX44" fmla="*/ 2085975 w 2152650"/>
              <a:gd name="connsiteY44" fmla="*/ 71437 h 528637"/>
              <a:gd name="connsiteX45" fmla="*/ 2112169 w 2152650"/>
              <a:gd name="connsiteY45" fmla="*/ 85725 h 528637"/>
              <a:gd name="connsiteX46" fmla="*/ 2133600 w 2152650"/>
              <a:gd name="connsiteY46" fmla="*/ 104775 h 528637"/>
              <a:gd name="connsiteX47" fmla="*/ 2147888 w 2152650"/>
              <a:gd name="connsiteY47" fmla="*/ 121443 h 528637"/>
              <a:gd name="connsiteX48" fmla="*/ 2152650 w 2152650"/>
              <a:gd name="connsiteY48" fmla="*/ 145256 h 528637"/>
              <a:gd name="connsiteX49" fmla="*/ 2145507 w 2152650"/>
              <a:gd name="connsiteY49" fmla="*/ 164306 h 528637"/>
              <a:gd name="connsiteX50" fmla="*/ 2126457 w 2152650"/>
              <a:gd name="connsiteY50" fmla="*/ 185737 h 528637"/>
              <a:gd name="connsiteX51" fmla="*/ 2109788 w 2152650"/>
              <a:gd name="connsiteY51" fmla="*/ 207168 h 528637"/>
              <a:gd name="connsiteX52" fmla="*/ 2090738 w 2152650"/>
              <a:gd name="connsiteY52" fmla="*/ 240506 h 528637"/>
              <a:gd name="connsiteX53" fmla="*/ 2081213 w 2152650"/>
              <a:gd name="connsiteY53" fmla="*/ 285750 h 528637"/>
              <a:gd name="connsiteX54" fmla="*/ 1852613 w 2152650"/>
              <a:gd name="connsiteY54" fmla="*/ 242887 h 528637"/>
              <a:gd name="connsiteX55" fmla="*/ 1795463 w 2152650"/>
              <a:gd name="connsiteY55" fmla="*/ 235743 h 528637"/>
              <a:gd name="connsiteX56" fmla="*/ 1774032 w 2152650"/>
              <a:gd name="connsiteY56" fmla="*/ 226218 h 528637"/>
              <a:gd name="connsiteX57" fmla="*/ 1752600 w 2152650"/>
              <a:gd name="connsiteY57" fmla="*/ 226218 h 528637"/>
              <a:gd name="connsiteX58" fmla="*/ 1712119 w 2152650"/>
              <a:gd name="connsiteY58" fmla="*/ 238125 h 528637"/>
              <a:gd name="connsiteX59" fmla="*/ 1488282 w 2152650"/>
              <a:gd name="connsiteY59" fmla="*/ 26193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52650" h="528637">
                <a:moveTo>
                  <a:pt x="1488282" y="261937"/>
                </a:moveTo>
                <a:lnTo>
                  <a:pt x="1271588" y="295275"/>
                </a:lnTo>
                <a:lnTo>
                  <a:pt x="1064419" y="335756"/>
                </a:lnTo>
                <a:lnTo>
                  <a:pt x="888207" y="383381"/>
                </a:lnTo>
                <a:lnTo>
                  <a:pt x="726282" y="416718"/>
                </a:lnTo>
                <a:lnTo>
                  <a:pt x="561975" y="459581"/>
                </a:lnTo>
                <a:lnTo>
                  <a:pt x="421482" y="504825"/>
                </a:lnTo>
                <a:lnTo>
                  <a:pt x="364332" y="528637"/>
                </a:lnTo>
                <a:lnTo>
                  <a:pt x="352425" y="523875"/>
                </a:lnTo>
                <a:lnTo>
                  <a:pt x="304800" y="507206"/>
                </a:lnTo>
                <a:lnTo>
                  <a:pt x="240507" y="476250"/>
                </a:lnTo>
                <a:lnTo>
                  <a:pt x="200025" y="454818"/>
                </a:lnTo>
                <a:lnTo>
                  <a:pt x="169069" y="433387"/>
                </a:lnTo>
                <a:lnTo>
                  <a:pt x="130969" y="404812"/>
                </a:lnTo>
                <a:lnTo>
                  <a:pt x="104775" y="381000"/>
                </a:lnTo>
                <a:lnTo>
                  <a:pt x="71438" y="345281"/>
                </a:lnTo>
                <a:lnTo>
                  <a:pt x="42863" y="311943"/>
                </a:lnTo>
                <a:lnTo>
                  <a:pt x="21432" y="280987"/>
                </a:lnTo>
                <a:lnTo>
                  <a:pt x="9525" y="257175"/>
                </a:lnTo>
                <a:lnTo>
                  <a:pt x="0" y="226218"/>
                </a:lnTo>
                <a:lnTo>
                  <a:pt x="0" y="202406"/>
                </a:lnTo>
                <a:lnTo>
                  <a:pt x="4763" y="188118"/>
                </a:lnTo>
                <a:lnTo>
                  <a:pt x="23813" y="180975"/>
                </a:lnTo>
                <a:lnTo>
                  <a:pt x="59532" y="190500"/>
                </a:lnTo>
                <a:lnTo>
                  <a:pt x="95250" y="216693"/>
                </a:lnTo>
                <a:lnTo>
                  <a:pt x="130969" y="235743"/>
                </a:lnTo>
                <a:lnTo>
                  <a:pt x="183357" y="261937"/>
                </a:lnTo>
                <a:lnTo>
                  <a:pt x="245269" y="285750"/>
                </a:lnTo>
                <a:lnTo>
                  <a:pt x="300038" y="300037"/>
                </a:lnTo>
                <a:lnTo>
                  <a:pt x="352425" y="307181"/>
                </a:lnTo>
                <a:lnTo>
                  <a:pt x="407194" y="302418"/>
                </a:lnTo>
                <a:lnTo>
                  <a:pt x="564357" y="269081"/>
                </a:lnTo>
                <a:lnTo>
                  <a:pt x="933450" y="183356"/>
                </a:lnTo>
                <a:lnTo>
                  <a:pt x="1135857" y="150018"/>
                </a:lnTo>
                <a:lnTo>
                  <a:pt x="1443038" y="107156"/>
                </a:lnTo>
                <a:lnTo>
                  <a:pt x="1781175" y="57150"/>
                </a:lnTo>
                <a:lnTo>
                  <a:pt x="1814513" y="50006"/>
                </a:lnTo>
                <a:lnTo>
                  <a:pt x="1835944" y="33337"/>
                </a:lnTo>
                <a:lnTo>
                  <a:pt x="1857375" y="14287"/>
                </a:lnTo>
                <a:lnTo>
                  <a:pt x="1874044" y="2381"/>
                </a:lnTo>
                <a:lnTo>
                  <a:pt x="1895475" y="0"/>
                </a:lnTo>
                <a:lnTo>
                  <a:pt x="1914525" y="0"/>
                </a:lnTo>
                <a:lnTo>
                  <a:pt x="1940719" y="7143"/>
                </a:lnTo>
                <a:lnTo>
                  <a:pt x="2040732" y="47625"/>
                </a:lnTo>
                <a:lnTo>
                  <a:pt x="2085975" y="71437"/>
                </a:lnTo>
                <a:lnTo>
                  <a:pt x="2112169" y="85725"/>
                </a:lnTo>
                <a:lnTo>
                  <a:pt x="2133600" y="104775"/>
                </a:lnTo>
                <a:lnTo>
                  <a:pt x="2147888" y="121443"/>
                </a:lnTo>
                <a:lnTo>
                  <a:pt x="2152650" y="145256"/>
                </a:lnTo>
                <a:lnTo>
                  <a:pt x="2145507" y="164306"/>
                </a:lnTo>
                <a:lnTo>
                  <a:pt x="2126457" y="185737"/>
                </a:lnTo>
                <a:lnTo>
                  <a:pt x="2109788" y="207168"/>
                </a:lnTo>
                <a:lnTo>
                  <a:pt x="2090738" y="240506"/>
                </a:lnTo>
                <a:lnTo>
                  <a:pt x="2081213" y="285750"/>
                </a:lnTo>
                <a:lnTo>
                  <a:pt x="1852613" y="242887"/>
                </a:lnTo>
                <a:lnTo>
                  <a:pt x="1795463" y="235743"/>
                </a:lnTo>
                <a:lnTo>
                  <a:pt x="1774032" y="226218"/>
                </a:lnTo>
                <a:lnTo>
                  <a:pt x="1752600" y="226218"/>
                </a:lnTo>
                <a:lnTo>
                  <a:pt x="1712119" y="238125"/>
                </a:lnTo>
                <a:lnTo>
                  <a:pt x="1488282" y="2619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E3EA44-0462-4CEE-8E6F-F7724DC23BFC}"/>
              </a:ext>
            </a:extLst>
          </p:cNvPr>
          <p:cNvSpPr/>
          <p:nvPr/>
        </p:nvSpPr>
        <p:spPr bwMode="auto">
          <a:xfrm>
            <a:off x="3819528" y="2224089"/>
            <a:ext cx="2339975" cy="534987"/>
          </a:xfrm>
          <a:custGeom>
            <a:avLst/>
            <a:gdLst>
              <a:gd name="connsiteX0" fmla="*/ 1369219 w 2340769"/>
              <a:gd name="connsiteY0" fmla="*/ 288131 h 535781"/>
              <a:gd name="connsiteX1" fmla="*/ 1095375 w 2340769"/>
              <a:gd name="connsiteY1" fmla="*/ 335756 h 535781"/>
              <a:gd name="connsiteX2" fmla="*/ 871538 w 2340769"/>
              <a:gd name="connsiteY2" fmla="*/ 385762 h 535781"/>
              <a:gd name="connsiteX3" fmla="*/ 592931 w 2340769"/>
              <a:gd name="connsiteY3" fmla="*/ 461962 h 535781"/>
              <a:gd name="connsiteX4" fmla="*/ 369094 w 2340769"/>
              <a:gd name="connsiteY4" fmla="*/ 535781 h 535781"/>
              <a:gd name="connsiteX5" fmla="*/ 347663 w 2340769"/>
              <a:gd name="connsiteY5" fmla="*/ 528637 h 535781"/>
              <a:gd name="connsiteX6" fmla="*/ 240506 w 2340769"/>
              <a:gd name="connsiteY6" fmla="*/ 457200 h 535781"/>
              <a:gd name="connsiteX7" fmla="*/ 157163 w 2340769"/>
              <a:gd name="connsiteY7" fmla="*/ 395287 h 535781"/>
              <a:gd name="connsiteX8" fmla="*/ 119063 w 2340769"/>
              <a:gd name="connsiteY8" fmla="*/ 361950 h 535781"/>
              <a:gd name="connsiteX9" fmla="*/ 57150 w 2340769"/>
              <a:gd name="connsiteY9" fmla="*/ 295275 h 535781"/>
              <a:gd name="connsiteX10" fmla="*/ 23813 w 2340769"/>
              <a:gd name="connsiteY10" fmla="*/ 261937 h 535781"/>
              <a:gd name="connsiteX11" fmla="*/ 9525 w 2340769"/>
              <a:gd name="connsiteY11" fmla="*/ 240506 h 535781"/>
              <a:gd name="connsiteX12" fmla="*/ 0 w 2340769"/>
              <a:gd name="connsiteY12" fmla="*/ 219075 h 535781"/>
              <a:gd name="connsiteX13" fmla="*/ 0 w 2340769"/>
              <a:gd name="connsiteY13" fmla="*/ 202406 h 535781"/>
              <a:gd name="connsiteX14" fmla="*/ 4763 w 2340769"/>
              <a:gd name="connsiteY14" fmla="*/ 192881 h 535781"/>
              <a:gd name="connsiteX15" fmla="*/ 16669 w 2340769"/>
              <a:gd name="connsiteY15" fmla="*/ 185737 h 535781"/>
              <a:gd name="connsiteX16" fmla="*/ 47625 w 2340769"/>
              <a:gd name="connsiteY16" fmla="*/ 192881 h 535781"/>
              <a:gd name="connsiteX17" fmla="*/ 126206 w 2340769"/>
              <a:gd name="connsiteY17" fmla="*/ 223837 h 535781"/>
              <a:gd name="connsiteX18" fmla="*/ 230981 w 2340769"/>
              <a:gd name="connsiteY18" fmla="*/ 266700 h 535781"/>
              <a:gd name="connsiteX19" fmla="*/ 302419 w 2340769"/>
              <a:gd name="connsiteY19" fmla="*/ 280987 h 535781"/>
              <a:gd name="connsiteX20" fmla="*/ 369094 w 2340769"/>
              <a:gd name="connsiteY20" fmla="*/ 290512 h 535781"/>
              <a:gd name="connsiteX21" fmla="*/ 400050 w 2340769"/>
              <a:gd name="connsiteY21" fmla="*/ 290512 h 535781"/>
              <a:gd name="connsiteX22" fmla="*/ 666750 w 2340769"/>
              <a:gd name="connsiteY22" fmla="*/ 235743 h 535781"/>
              <a:gd name="connsiteX23" fmla="*/ 976313 w 2340769"/>
              <a:gd name="connsiteY23" fmla="*/ 178593 h 535781"/>
              <a:gd name="connsiteX24" fmla="*/ 1114425 w 2340769"/>
              <a:gd name="connsiteY24" fmla="*/ 152400 h 535781"/>
              <a:gd name="connsiteX25" fmla="*/ 1323975 w 2340769"/>
              <a:gd name="connsiteY25" fmla="*/ 135731 h 535781"/>
              <a:gd name="connsiteX26" fmla="*/ 1495425 w 2340769"/>
              <a:gd name="connsiteY26" fmla="*/ 116681 h 535781"/>
              <a:gd name="connsiteX27" fmla="*/ 1759744 w 2340769"/>
              <a:gd name="connsiteY27" fmla="*/ 90487 h 535781"/>
              <a:gd name="connsiteX28" fmla="*/ 1795463 w 2340769"/>
              <a:gd name="connsiteY28" fmla="*/ 85725 h 535781"/>
              <a:gd name="connsiteX29" fmla="*/ 1826419 w 2340769"/>
              <a:gd name="connsiteY29" fmla="*/ 73818 h 535781"/>
              <a:gd name="connsiteX30" fmla="*/ 1862138 w 2340769"/>
              <a:gd name="connsiteY30" fmla="*/ 52387 h 535781"/>
              <a:gd name="connsiteX31" fmla="*/ 1888331 w 2340769"/>
              <a:gd name="connsiteY31" fmla="*/ 23812 h 535781"/>
              <a:gd name="connsiteX32" fmla="*/ 1909763 w 2340769"/>
              <a:gd name="connsiteY32" fmla="*/ 0 h 535781"/>
              <a:gd name="connsiteX33" fmla="*/ 1957388 w 2340769"/>
              <a:gd name="connsiteY33" fmla="*/ 2381 h 535781"/>
              <a:gd name="connsiteX34" fmla="*/ 2021681 w 2340769"/>
              <a:gd name="connsiteY34" fmla="*/ 9525 h 535781"/>
              <a:gd name="connsiteX35" fmla="*/ 2095500 w 2340769"/>
              <a:gd name="connsiteY35" fmla="*/ 23812 h 535781"/>
              <a:gd name="connsiteX36" fmla="*/ 2155031 w 2340769"/>
              <a:gd name="connsiteY36" fmla="*/ 35718 h 535781"/>
              <a:gd name="connsiteX37" fmla="*/ 2212181 w 2340769"/>
              <a:gd name="connsiteY37" fmla="*/ 54768 h 535781"/>
              <a:gd name="connsiteX38" fmla="*/ 2257425 w 2340769"/>
              <a:gd name="connsiteY38" fmla="*/ 73818 h 535781"/>
              <a:gd name="connsiteX39" fmla="*/ 2297906 w 2340769"/>
              <a:gd name="connsiteY39" fmla="*/ 97631 h 535781"/>
              <a:gd name="connsiteX40" fmla="*/ 2326481 w 2340769"/>
              <a:gd name="connsiteY40" fmla="*/ 121443 h 535781"/>
              <a:gd name="connsiteX41" fmla="*/ 2338388 w 2340769"/>
              <a:gd name="connsiteY41" fmla="*/ 140493 h 535781"/>
              <a:gd name="connsiteX42" fmla="*/ 2340769 w 2340769"/>
              <a:gd name="connsiteY42" fmla="*/ 161925 h 535781"/>
              <a:gd name="connsiteX43" fmla="*/ 2331244 w 2340769"/>
              <a:gd name="connsiteY43" fmla="*/ 180975 h 535781"/>
              <a:gd name="connsiteX44" fmla="*/ 2297906 w 2340769"/>
              <a:gd name="connsiteY44" fmla="*/ 204787 h 535781"/>
              <a:gd name="connsiteX45" fmla="*/ 2245519 w 2340769"/>
              <a:gd name="connsiteY45" fmla="*/ 233362 h 535781"/>
              <a:gd name="connsiteX46" fmla="*/ 2197894 w 2340769"/>
              <a:gd name="connsiteY46" fmla="*/ 245268 h 535781"/>
              <a:gd name="connsiteX47" fmla="*/ 2005013 w 2340769"/>
              <a:gd name="connsiteY47" fmla="*/ 240506 h 535781"/>
              <a:gd name="connsiteX48" fmla="*/ 1824038 w 2340769"/>
              <a:gd name="connsiteY48" fmla="*/ 242887 h 535781"/>
              <a:gd name="connsiteX49" fmla="*/ 1635919 w 2340769"/>
              <a:gd name="connsiteY49" fmla="*/ 257175 h 535781"/>
              <a:gd name="connsiteX50" fmla="*/ 1369219 w 2340769"/>
              <a:gd name="connsiteY50" fmla="*/ 288131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40769" h="535781">
                <a:moveTo>
                  <a:pt x="1369219" y="288131"/>
                </a:moveTo>
                <a:lnTo>
                  <a:pt x="1095375" y="335756"/>
                </a:lnTo>
                <a:lnTo>
                  <a:pt x="871538" y="385762"/>
                </a:lnTo>
                <a:lnTo>
                  <a:pt x="592931" y="461962"/>
                </a:lnTo>
                <a:lnTo>
                  <a:pt x="369094" y="535781"/>
                </a:lnTo>
                <a:lnTo>
                  <a:pt x="347663" y="528637"/>
                </a:lnTo>
                <a:lnTo>
                  <a:pt x="240506" y="457200"/>
                </a:lnTo>
                <a:lnTo>
                  <a:pt x="157163" y="395287"/>
                </a:lnTo>
                <a:lnTo>
                  <a:pt x="119063" y="361950"/>
                </a:lnTo>
                <a:lnTo>
                  <a:pt x="57150" y="295275"/>
                </a:lnTo>
                <a:lnTo>
                  <a:pt x="23813" y="261937"/>
                </a:lnTo>
                <a:lnTo>
                  <a:pt x="9525" y="240506"/>
                </a:lnTo>
                <a:lnTo>
                  <a:pt x="0" y="219075"/>
                </a:lnTo>
                <a:lnTo>
                  <a:pt x="0" y="202406"/>
                </a:lnTo>
                <a:lnTo>
                  <a:pt x="4763" y="192881"/>
                </a:lnTo>
                <a:lnTo>
                  <a:pt x="16669" y="185737"/>
                </a:lnTo>
                <a:lnTo>
                  <a:pt x="47625" y="192881"/>
                </a:lnTo>
                <a:lnTo>
                  <a:pt x="126206" y="223837"/>
                </a:lnTo>
                <a:lnTo>
                  <a:pt x="230981" y="266700"/>
                </a:lnTo>
                <a:lnTo>
                  <a:pt x="302419" y="280987"/>
                </a:lnTo>
                <a:lnTo>
                  <a:pt x="369094" y="290512"/>
                </a:lnTo>
                <a:lnTo>
                  <a:pt x="400050" y="290512"/>
                </a:lnTo>
                <a:lnTo>
                  <a:pt x="666750" y="235743"/>
                </a:lnTo>
                <a:lnTo>
                  <a:pt x="976313" y="178593"/>
                </a:lnTo>
                <a:lnTo>
                  <a:pt x="1114425" y="152400"/>
                </a:lnTo>
                <a:lnTo>
                  <a:pt x="1323975" y="135731"/>
                </a:lnTo>
                <a:lnTo>
                  <a:pt x="1495425" y="116681"/>
                </a:lnTo>
                <a:lnTo>
                  <a:pt x="1759744" y="90487"/>
                </a:lnTo>
                <a:lnTo>
                  <a:pt x="1795463" y="85725"/>
                </a:lnTo>
                <a:lnTo>
                  <a:pt x="1826419" y="73818"/>
                </a:lnTo>
                <a:lnTo>
                  <a:pt x="1862138" y="52387"/>
                </a:lnTo>
                <a:lnTo>
                  <a:pt x="1888331" y="23812"/>
                </a:lnTo>
                <a:lnTo>
                  <a:pt x="1909763" y="0"/>
                </a:lnTo>
                <a:lnTo>
                  <a:pt x="1957388" y="2381"/>
                </a:lnTo>
                <a:lnTo>
                  <a:pt x="2021681" y="9525"/>
                </a:lnTo>
                <a:lnTo>
                  <a:pt x="2095500" y="23812"/>
                </a:lnTo>
                <a:lnTo>
                  <a:pt x="2155031" y="35718"/>
                </a:lnTo>
                <a:lnTo>
                  <a:pt x="2212181" y="54768"/>
                </a:lnTo>
                <a:lnTo>
                  <a:pt x="2257425" y="73818"/>
                </a:lnTo>
                <a:lnTo>
                  <a:pt x="2297906" y="97631"/>
                </a:lnTo>
                <a:lnTo>
                  <a:pt x="2326481" y="121443"/>
                </a:lnTo>
                <a:lnTo>
                  <a:pt x="2338388" y="140493"/>
                </a:lnTo>
                <a:lnTo>
                  <a:pt x="2340769" y="161925"/>
                </a:lnTo>
                <a:lnTo>
                  <a:pt x="2331244" y="180975"/>
                </a:lnTo>
                <a:lnTo>
                  <a:pt x="2297906" y="204787"/>
                </a:lnTo>
                <a:lnTo>
                  <a:pt x="2245519" y="233362"/>
                </a:lnTo>
                <a:lnTo>
                  <a:pt x="2197894" y="245268"/>
                </a:lnTo>
                <a:lnTo>
                  <a:pt x="2005013" y="240506"/>
                </a:lnTo>
                <a:lnTo>
                  <a:pt x="1824038" y="242887"/>
                </a:lnTo>
                <a:lnTo>
                  <a:pt x="1635919" y="257175"/>
                </a:lnTo>
                <a:lnTo>
                  <a:pt x="1369219" y="2881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0589989-F880-4E78-8FAA-2FE733C215B1}"/>
              </a:ext>
            </a:extLst>
          </p:cNvPr>
          <p:cNvSpPr/>
          <p:nvPr/>
        </p:nvSpPr>
        <p:spPr bwMode="auto">
          <a:xfrm rot="16200000">
            <a:off x="3602834" y="3774282"/>
            <a:ext cx="2278063" cy="1752600"/>
          </a:xfrm>
          <a:custGeom>
            <a:avLst/>
            <a:gdLst>
              <a:gd name="connsiteX0" fmla="*/ 1469231 w 2278856"/>
              <a:gd name="connsiteY0" fmla="*/ 1426369 h 1752600"/>
              <a:gd name="connsiteX1" fmla="*/ 1209675 w 2278856"/>
              <a:gd name="connsiteY1" fmla="*/ 1278731 h 1752600"/>
              <a:gd name="connsiteX2" fmla="*/ 1040606 w 2278856"/>
              <a:gd name="connsiteY2" fmla="*/ 1147763 h 1752600"/>
              <a:gd name="connsiteX3" fmla="*/ 866775 w 2278856"/>
              <a:gd name="connsiteY3" fmla="*/ 1009650 h 1752600"/>
              <a:gd name="connsiteX4" fmla="*/ 709612 w 2278856"/>
              <a:gd name="connsiteY4" fmla="*/ 871538 h 1752600"/>
              <a:gd name="connsiteX5" fmla="*/ 571500 w 2278856"/>
              <a:gd name="connsiteY5" fmla="*/ 742950 h 1752600"/>
              <a:gd name="connsiteX6" fmla="*/ 471487 w 2278856"/>
              <a:gd name="connsiteY6" fmla="*/ 638175 h 1752600"/>
              <a:gd name="connsiteX7" fmla="*/ 369093 w 2278856"/>
              <a:gd name="connsiteY7" fmla="*/ 519113 h 1752600"/>
              <a:gd name="connsiteX8" fmla="*/ 280987 w 2278856"/>
              <a:gd name="connsiteY8" fmla="*/ 409575 h 1752600"/>
              <a:gd name="connsiteX9" fmla="*/ 161925 w 2278856"/>
              <a:gd name="connsiteY9" fmla="*/ 254794 h 1752600"/>
              <a:gd name="connsiteX10" fmla="*/ 76200 w 2278856"/>
              <a:gd name="connsiteY10" fmla="*/ 140494 h 1752600"/>
              <a:gd name="connsiteX11" fmla="*/ 30956 w 2278856"/>
              <a:gd name="connsiteY11" fmla="*/ 80963 h 1752600"/>
              <a:gd name="connsiteX12" fmla="*/ 11906 w 2278856"/>
              <a:gd name="connsiteY12" fmla="*/ 54769 h 1752600"/>
              <a:gd name="connsiteX13" fmla="*/ 0 w 2278856"/>
              <a:gd name="connsiteY13" fmla="*/ 28575 h 1752600"/>
              <a:gd name="connsiteX14" fmla="*/ 0 w 2278856"/>
              <a:gd name="connsiteY14" fmla="*/ 9525 h 1752600"/>
              <a:gd name="connsiteX15" fmla="*/ 9525 w 2278856"/>
              <a:gd name="connsiteY15" fmla="*/ 0 h 1752600"/>
              <a:gd name="connsiteX16" fmla="*/ 28575 w 2278856"/>
              <a:gd name="connsiteY16" fmla="*/ 0 h 1752600"/>
              <a:gd name="connsiteX17" fmla="*/ 54768 w 2278856"/>
              <a:gd name="connsiteY17" fmla="*/ 9525 h 1752600"/>
              <a:gd name="connsiteX18" fmla="*/ 92868 w 2278856"/>
              <a:gd name="connsiteY18" fmla="*/ 52388 h 1752600"/>
              <a:gd name="connsiteX19" fmla="*/ 183356 w 2278856"/>
              <a:gd name="connsiteY19" fmla="*/ 154781 h 1752600"/>
              <a:gd name="connsiteX20" fmla="*/ 297656 w 2278856"/>
              <a:gd name="connsiteY20" fmla="*/ 285750 h 1752600"/>
              <a:gd name="connsiteX21" fmla="*/ 385762 w 2278856"/>
              <a:gd name="connsiteY21" fmla="*/ 371475 h 1752600"/>
              <a:gd name="connsiteX22" fmla="*/ 473868 w 2278856"/>
              <a:gd name="connsiteY22" fmla="*/ 461963 h 1752600"/>
              <a:gd name="connsiteX23" fmla="*/ 621506 w 2278856"/>
              <a:gd name="connsiteY23" fmla="*/ 592931 h 1752600"/>
              <a:gd name="connsiteX24" fmla="*/ 711993 w 2278856"/>
              <a:gd name="connsiteY24" fmla="*/ 671513 h 1752600"/>
              <a:gd name="connsiteX25" fmla="*/ 835818 w 2278856"/>
              <a:gd name="connsiteY25" fmla="*/ 771525 h 1752600"/>
              <a:gd name="connsiteX26" fmla="*/ 931068 w 2278856"/>
              <a:gd name="connsiteY26" fmla="*/ 842963 h 1752600"/>
              <a:gd name="connsiteX27" fmla="*/ 1047750 w 2278856"/>
              <a:gd name="connsiteY27" fmla="*/ 926306 h 1752600"/>
              <a:gd name="connsiteX28" fmla="*/ 1181100 w 2278856"/>
              <a:gd name="connsiteY28" fmla="*/ 1021556 h 1752600"/>
              <a:gd name="connsiteX29" fmla="*/ 1326356 w 2278856"/>
              <a:gd name="connsiteY29" fmla="*/ 1126331 h 1752600"/>
              <a:gd name="connsiteX30" fmla="*/ 1445418 w 2278856"/>
              <a:gd name="connsiteY30" fmla="*/ 1185863 h 1752600"/>
              <a:gd name="connsiteX31" fmla="*/ 1657350 w 2278856"/>
              <a:gd name="connsiteY31" fmla="*/ 1283494 h 1752600"/>
              <a:gd name="connsiteX32" fmla="*/ 1804987 w 2278856"/>
              <a:gd name="connsiteY32" fmla="*/ 1340644 h 1752600"/>
              <a:gd name="connsiteX33" fmla="*/ 1945481 w 2278856"/>
              <a:gd name="connsiteY33" fmla="*/ 1385888 h 1752600"/>
              <a:gd name="connsiteX34" fmla="*/ 2033587 w 2278856"/>
              <a:gd name="connsiteY34" fmla="*/ 1409700 h 1752600"/>
              <a:gd name="connsiteX35" fmla="*/ 2062162 w 2278856"/>
              <a:gd name="connsiteY35" fmla="*/ 1412081 h 1752600"/>
              <a:gd name="connsiteX36" fmla="*/ 2097881 w 2278856"/>
              <a:gd name="connsiteY36" fmla="*/ 1402556 h 1752600"/>
              <a:gd name="connsiteX37" fmla="*/ 2126456 w 2278856"/>
              <a:gd name="connsiteY37" fmla="*/ 1393031 h 1752600"/>
              <a:gd name="connsiteX38" fmla="*/ 2159793 w 2278856"/>
              <a:gd name="connsiteY38" fmla="*/ 1364456 h 1752600"/>
              <a:gd name="connsiteX39" fmla="*/ 2190750 w 2278856"/>
              <a:gd name="connsiteY39" fmla="*/ 1314450 h 1752600"/>
              <a:gd name="connsiteX40" fmla="*/ 2197893 w 2278856"/>
              <a:gd name="connsiteY40" fmla="*/ 1290638 h 1752600"/>
              <a:gd name="connsiteX41" fmla="*/ 2209800 w 2278856"/>
              <a:gd name="connsiteY41" fmla="*/ 1278731 h 1752600"/>
              <a:gd name="connsiteX42" fmla="*/ 2228850 w 2278856"/>
              <a:gd name="connsiteY42" fmla="*/ 1278731 h 1752600"/>
              <a:gd name="connsiteX43" fmla="*/ 2247900 w 2278856"/>
              <a:gd name="connsiteY43" fmla="*/ 1283494 h 1752600"/>
              <a:gd name="connsiteX44" fmla="*/ 2262187 w 2278856"/>
              <a:gd name="connsiteY44" fmla="*/ 1297781 h 1752600"/>
              <a:gd name="connsiteX45" fmla="*/ 2276475 w 2278856"/>
              <a:gd name="connsiteY45" fmla="*/ 1335881 h 1752600"/>
              <a:gd name="connsiteX46" fmla="*/ 2278856 w 2278856"/>
              <a:gd name="connsiteY46" fmla="*/ 1388269 h 1752600"/>
              <a:gd name="connsiteX47" fmla="*/ 2274093 w 2278856"/>
              <a:gd name="connsiteY47" fmla="*/ 1431131 h 1752600"/>
              <a:gd name="connsiteX48" fmla="*/ 2264568 w 2278856"/>
              <a:gd name="connsiteY48" fmla="*/ 1471613 h 1752600"/>
              <a:gd name="connsiteX49" fmla="*/ 2245518 w 2278856"/>
              <a:gd name="connsiteY49" fmla="*/ 1516856 h 1752600"/>
              <a:gd name="connsiteX50" fmla="*/ 2171700 w 2278856"/>
              <a:gd name="connsiteY50" fmla="*/ 1631156 h 1752600"/>
              <a:gd name="connsiteX51" fmla="*/ 2128837 w 2278856"/>
              <a:gd name="connsiteY51" fmla="*/ 1695450 h 1752600"/>
              <a:gd name="connsiteX52" fmla="*/ 2095500 w 2278856"/>
              <a:gd name="connsiteY52" fmla="*/ 1733550 h 1752600"/>
              <a:gd name="connsiteX53" fmla="*/ 2064543 w 2278856"/>
              <a:gd name="connsiteY53" fmla="*/ 1750219 h 1752600"/>
              <a:gd name="connsiteX54" fmla="*/ 2043112 w 2278856"/>
              <a:gd name="connsiteY54" fmla="*/ 1752600 h 1752600"/>
              <a:gd name="connsiteX55" fmla="*/ 2028825 w 2278856"/>
              <a:gd name="connsiteY55" fmla="*/ 1745456 h 1752600"/>
              <a:gd name="connsiteX56" fmla="*/ 2012156 w 2278856"/>
              <a:gd name="connsiteY56" fmla="*/ 1716881 h 1752600"/>
              <a:gd name="connsiteX57" fmla="*/ 1993106 w 2278856"/>
              <a:gd name="connsiteY57" fmla="*/ 1693069 h 1752600"/>
              <a:gd name="connsiteX58" fmla="*/ 1957387 w 2278856"/>
              <a:gd name="connsiteY58" fmla="*/ 1664494 h 1752600"/>
              <a:gd name="connsiteX59" fmla="*/ 1709737 w 2278856"/>
              <a:gd name="connsiteY59" fmla="*/ 1547813 h 1752600"/>
              <a:gd name="connsiteX60" fmla="*/ 1469231 w 2278856"/>
              <a:gd name="connsiteY60" fmla="*/ 1426369 h 175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78856" h="1752600">
                <a:moveTo>
                  <a:pt x="1469231" y="1426369"/>
                </a:moveTo>
                <a:lnTo>
                  <a:pt x="1209675" y="1278731"/>
                </a:lnTo>
                <a:lnTo>
                  <a:pt x="1040606" y="1147763"/>
                </a:lnTo>
                <a:lnTo>
                  <a:pt x="866775" y="1009650"/>
                </a:lnTo>
                <a:lnTo>
                  <a:pt x="709612" y="871538"/>
                </a:lnTo>
                <a:lnTo>
                  <a:pt x="571500" y="742950"/>
                </a:lnTo>
                <a:lnTo>
                  <a:pt x="471487" y="638175"/>
                </a:lnTo>
                <a:lnTo>
                  <a:pt x="369093" y="519113"/>
                </a:lnTo>
                <a:lnTo>
                  <a:pt x="280987" y="409575"/>
                </a:lnTo>
                <a:lnTo>
                  <a:pt x="161925" y="254794"/>
                </a:lnTo>
                <a:lnTo>
                  <a:pt x="76200" y="140494"/>
                </a:lnTo>
                <a:lnTo>
                  <a:pt x="30956" y="80963"/>
                </a:lnTo>
                <a:lnTo>
                  <a:pt x="11906" y="54769"/>
                </a:lnTo>
                <a:lnTo>
                  <a:pt x="0" y="28575"/>
                </a:lnTo>
                <a:lnTo>
                  <a:pt x="0" y="9525"/>
                </a:lnTo>
                <a:lnTo>
                  <a:pt x="9525" y="0"/>
                </a:lnTo>
                <a:lnTo>
                  <a:pt x="28575" y="0"/>
                </a:lnTo>
                <a:lnTo>
                  <a:pt x="54768" y="9525"/>
                </a:lnTo>
                <a:lnTo>
                  <a:pt x="92868" y="52388"/>
                </a:lnTo>
                <a:lnTo>
                  <a:pt x="183356" y="154781"/>
                </a:lnTo>
                <a:lnTo>
                  <a:pt x="297656" y="285750"/>
                </a:lnTo>
                <a:lnTo>
                  <a:pt x="385762" y="371475"/>
                </a:lnTo>
                <a:lnTo>
                  <a:pt x="473868" y="461963"/>
                </a:lnTo>
                <a:lnTo>
                  <a:pt x="621506" y="592931"/>
                </a:lnTo>
                <a:lnTo>
                  <a:pt x="711993" y="671513"/>
                </a:lnTo>
                <a:lnTo>
                  <a:pt x="835818" y="771525"/>
                </a:lnTo>
                <a:lnTo>
                  <a:pt x="931068" y="842963"/>
                </a:lnTo>
                <a:lnTo>
                  <a:pt x="1047750" y="926306"/>
                </a:lnTo>
                <a:lnTo>
                  <a:pt x="1181100" y="1021556"/>
                </a:lnTo>
                <a:lnTo>
                  <a:pt x="1326356" y="1126331"/>
                </a:lnTo>
                <a:lnTo>
                  <a:pt x="1445418" y="1185863"/>
                </a:lnTo>
                <a:lnTo>
                  <a:pt x="1657350" y="1283494"/>
                </a:lnTo>
                <a:lnTo>
                  <a:pt x="1804987" y="1340644"/>
                </a:lnTo>
                <a:lnTo>
                  <a:pt x="1945481" y="1385888"/>
                </a:lnTo>
                <a:lnTo>
                  <a:pt x="2033587" y="1409700"/>
                </a:lnTo>
                <a:lnTo>
                  <a:pt x="2062162" y="1412081"/>
                </a:lnTo>
                <a:lnTo>
                  <a:pt x="2097881" y="1402556"/>
                </a:lnTo>
                <a:lnTo>
                  <a:pt x="2126456" y="1393031"/>
                </a:lnTo>
                <a:lnTo>
                  <a:pt x="2159793" y="1364456"/>
                </a:lnTo>
                <a:lnTo>
                  <a:pt x="2190750" y="1314450"/>
                </a:lnTo>
                <a:lnTo>
                  <a:pt x="2197893" y="1290638"/>
                </a:lnTo>
                <a:lnTo>
                  <a:pt x="2209800" y="1278731"/>
                </a:lnTo>
                <a:lnTo>
                  <a:pt x="2228850" y="1278731"/>
                </a:lnTo>
                <a:lnTo>
                  <a:pt x="2247900" y="1283494"/>
                </a:lnTo>
                <a:lnTo>
                  <a:pt x="2262187" y="1297781"/>
                </a:lnTo>
                <a:lnTo>
                  <a:pt x="2276475" y="1335881"/>
                </a:lnTo>
                <a:lnTo>
                  <a:pt x="2278856" y="1388269"/>
                </a:lnTo>
                <a:lnTo>
                  <a:pt x="2274093" y="1431131"/>
                </a:lnTo>
                <a:lnTo>
                  <a:pt x="2264568" y="1471613"/>
                </a:lnTo>
                <a:lnTo>
                  <a:pt x="2245518" y="1516856"/>
                </a:lnTo>
                <a:lnTo>
                  <a:pt x="2171700" y="1631156"/>
                </a:lnTo>
                <a:lnTo>
                  <a:pt x="2128837" y="1695450"/>
                </a:lnTo>
                <a:lnTo>
                  <a:pt x="2095500" y="1733550"/>
                </a:lnTo>
                <a:lnTo>
                  <a:pt x="2064543" y="1750219"/>
                </a:lnTo>
                <a:lnTo>
                  <a:pt x="2043112" y="1752600"/>
                </a:lnTo>
                <a:lnTo>
                  <a:pt x="2028825" y="1745456"/>
                </a:lnTo>
                <a:lnTo>
                  <a:pt x="2012156" y="1716881"/>
                </a:lnTo>
                <a:lnTo>
                  <a:pt x="1993106" y="1693069"/>
                </a:lnTo>
                <a:lnTo>
                  <a:pt x="1957387" y="1664494"/>
                </a:lnTo>
                <a:lnTo>
                  <a:pt x="1709737" y="1547813"/>
                </a:lnTo>
                <a:lnTo>
                  <a:pt x="1469231" y="1426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ABDB07-BF9E-49E2-899B-89841F018FD8}"/>
              </a:ext>
            </a:extLst>
          </p:cNvPr>
          <p:cNvSpPr/>
          <p:nvPr/>
        </p:nvSpPr>
        <p:spPr bwMode="auto">
          <a:xfrm>
            <a:off x="4392614" y="4148139"/>
            <a:ext cx="1300162" cy="1195387"/>
          </a:xfrm>
          <a:custGeom>
            <a:avLst/>
            <a:gdLst>
              <a:gd name="connsiteX0" fmla="*/ 857250 w 1300163"/>
              <a:gd name="connsiteY0" fmla="*/ 859631 h 1195387"/>
              <a:gd name="connsiteX1" fmla="*/ 595313 w 1300163"/>
              <a:gd name="connsiteY1" fmla="*/ 576262 h 1195387"/>
              <a:gd name="connsiteX2" fmla="*/ 509588 w 1300163"/>
              <a:gd name="connsiteY2" fmla="*/ 483393 h 1195387"/>
              <a:gd name="connsiteX3" fmla="*/ 390525 w 1300163"/>
              <a:gd name="connsiteY3" fmla="*/ 357187 h 1195387"/>
              <a:gd name="connsiteX4" fmla="*/ 297657 w 1300163"/>
              <a:gd name="connsiteY4" fmla="*/ 271462 h 1195387"/>
              <a:gd name="connsiteX5" fmla="*/ 228600 w 1300163"/>
              <a:gd name="connsiteY5" fmla="*/ 211931 h 1195387"/>
              <a:gd name="connsiteX6" fmla="*/ 140494 w 1300163"/>
              <a:gd name="connsiteY6" fmla="*/ 147637 h 1195387"/>
              <a:gd name="connsiteX7" fmla="*/ 38100 w 1300163"/>
              <a:gd name="connsiteY7" fmla="*/ 76200 h 1195387"/>
              <a:gd name="connsiteX8" fmla="*/ 21432 w 1300163"/>
              <a:gd name="connsiteY8" fmla="*/ 64293 h 1195387"/>
              <a:gd name="connsiteX9" fmla="*/ 9525 w 1300163"/>
              <a:gd name="connsiteY9" fmla="*/ 47625 h 1195387"/>
              <a:gd name="connsiteX10" fmla="*/ 0 w 1300163"/>
              <a:gd name="connsiteY10" fmla="*/ 26193 h 1195387"/>
              <a:gd name="connsiteX11" fmla="*/ 0 w 1300163"/>
              <a:gd name="connsiteY11" fmla="*/ 9525 h 1195387"/>
              <a:gd name="connsiteX12" fmla="*/ 9525 w 1300163"/>
              <a:gd name="connsiteY12" fmla="*/ 0 h 1195387"/>
              <a:gd name="connsiteX13" fmla="*/ 35719 w 1300163"/>
              <a:gd name="connsiteY13" fmla="*/ 0 h 1195387"/>
              <a:gd name="connsiteX14" fmla="*/ 85725 w 1300163"/>
              <a:gd name="connsiteY14" fmla="*/ 21431 h 1195387"/>
              <a:gd name="connsiteX15" fmla="*/ 238125 w 1300163"/>
              <a:gd name="connsiteY15" fmla="*/ 104775 h 1195387"/>
              <a:gd name="connsiteX16" fmla="*/ 400050 w 1300163"/>
              <a:gd name="connsiteY16" fmla="*/ 192881 h 1195387"/>
              <a:gd name="connsiteX17" fmla="*/ 547688 w 1300163"/>
              <a:gd name="connsiteY17" fmla="*/ 273843 h 1195387"/>
              <a:gd name="connsiteX18" fmla="*/ 640557 w 1300163"/>
              <a:gd name="connsiteY18" fmla="*/ 330993 h 1195387"/>
              <a:gd name="connsiteX19" fmla="*/ 740569 w 1300163"/>
              <a:gd name="connsiteY19" fmla="*/ 404812 h 1195387"/>
              <a:gd name="connsiteX20" fmla="*/ 878682 w 1300163"/>
              <a:gd name="connsiteY20" fmla="*/ 516731 h 1195387"/>
              <a:gd name="connsiteX21" fmla="*/ 976313 w 1300163"/>
              <a:gd name="connsiteY21" fmla="*/ 602456 h 1195387"/>
              <a:gd name="connsiteX22" fmla="*/ 1057275 w 1300163"/>
              <a:gd name="connsiteY22" fmla="*/ 678656 h 1195387"/>
              <a:gd name="connsiteX23" fmla="*/ 1123950 w 1300163"/>
              <a:gd name="connsiteY23" fmla="*/ 742950 h 1195387"/>
              <a:gd name="connsiteX24" fmla="*/ 1209675 w 1300163"/>
              <a:gd name="connsiteY24" fmla="*/ 838200 h 1195387"/>
              <a:gd name="connsiteX25" fmla="*/ 1247775 w 1300163"/>
              <a:gd name="connsiteY25" fmla="*/ 883443 h 1195387"/>
              <a:gd name="connsiteX26" fmla="*/ 1271588 w 1300163"/>
              <a:gd name="connsiteY26" fmla="*/ 919162 h 1195387"/>
              <a:gd name="connsiteX27" fmla="*/ 1285875 w 1300163"/>
              <a:gd name="connsiteY27" fmla="*/ 954881 h 1195387"/>
              <a:gd name="connsiteX28" fmla="*/ 1295400 w 1300163"/>
              <a:gd name="connsiteY28" fmla="*/ 992981 h 1195387"/>
              <a:gd name="connsiteX29" fmla="*/ 1300163 w 1300163"/>
              <a:gd name="connsiteY29" fmla="*/ 1026318 h 1195387"/>
              <a:gd name="connsiteX30" fmla="*/ 1297782 w 1300163"/>
              <a:gd name="connsiteY30" fmla="*/ 1062037 h 1195387"/>
              <a:gd name="connsiteX31" fmla="*/ 1288257 w 1300163"/>
              <a:gd name="connsiteY31" fmla="*/ 1097756 h 1195387"/>
              <a:gd name="connsiteX32" fmla="*/ 1266825 w 1300163"/>
              <a:gd name="connsiteY32" fmla="*/ 1140618 h 1195387"/>
              <a:gd name="connsiteX33" fmla="*/ 1243013 w 1300163"/>
              <a:gd name="connsiteY33" fmla="*/ 1176337 h 1195387"/>
              <a:gd name="connsiteX34" fmla="*/ 1221582 w 1300163"/>
              <a:gd name="connsiteY34" fmla="*/ 1193006 h 1195387"/>
              <a:gd name="connsiteX35" fmla="*/ 1200150 w 1300163"/>
              <a:gd name="connsiteY35" fmla="*/ 1195387 h 1195387"/>
              <a:gd name="connsiteX36" fmla="*/ 1169194 w 1300163"/>
              <a:gd name="connsiteY36" fmla="*/ 1188243 h 1195387"/>
              <a:gd name="connsiteX37" fmla="*/ 1135857 w 1300163"/>
              <a:gd name="connsiteY37" fmla="*/ 1171575 h 1195387"/>
              <a:gd name="connsiteX38" fmla="*/ 1095375 w 1300163"/>
              <a:gd name="connsiteY38" fmla="*/ 1135856 h 1195387"/>
              <a:gd name="connsiteX39" fmla="*/ 985838 w 1300163"/>
              <a:gd name="connsiteY39" fmla="*/ 1007268 h 1195387"/>
              <a:gd name="connsiteX40" fmla="*/ 857250 w 1300163"/>
              <a:gd name="connsiteY40" fmla="*/ 859631 h 1195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00163" h="1195387">
                <a:moveTo>
                  <a:pt x="857250" y="859631"/>
                </a:moveTo>
                <a:lnTo>
                  <a:pt x="595313" y="576262"/>
                </a:lnTo>
                <a:lnTo>
                  <a:pt x="509588" y="483393"/>
                </a:lnTo>
                <a:lnTo>
                  <a:pt x="390525" y="357187"/>
                </a:lnTo>
                <a:lnTo>
                  <a:pt x="297657" y="271462"/>
                </a:lnTo>
                <a:lnTo>
                  <a:pt x="228600" y="211931"/>
                </a:lnTo>
                <a:lnTo>
                  <a:pt x="140494" y="147637"/>
                </a:lnTo>
                <a:lnTo>
                  <a:pt x="38100" y="76200"/>
                </a:lnTo>
                <a:lnTo>
                  <a:pt x="21432" y="64293"/>
                </a:lnTo>
                <a:lnTo>
                  <a:pt x="9525" y="47625"/>
                </a:lnTo>
                <a:lnTo>
                  <a:pt x="0" y="26193"/>
                </a:lnTo>
                <a:lnTo>
                  <a:pt x="0" y="9525"/>
                </a:lnTo>
                <a:lnTo>
                  <a:pt x="9525" y="0"/>
                </a:lnTo>
                <a:lnTo>
                  <a:pt x="35719" y="0"/>
                </a:lnTo>
                <a:lnTo>
                  <a:pt x="85725" y="21431"/>
                </a:lnTo>
                <a:lnTo>
                  <a:pt x="238125" y="104775"/>
                </a:lnTo>
                <a:lnTo>
                  <a:pt x="400050" y="192881"/>
                </a:lnTo>
                <a:lnTo>
                  <a:pt x="547688" y="273843"/>
                </a:lnTo>
                <a:lnTo>
                  <a:pt x="640557" y="330993"/>
                </a:lnTo>
                <a:lnTo>
                  <a:pt x="740569" y="404812"/>
                </a:lnTo>
                <a:lnTo>
                  <a:pt x="878682" y="516731"/>
                </a:lnTo>
                <a:lnTo>
                  <a:pt x="976313" y="602456"/>
                </a:lnTo>
                <a:lnTo>
                  <a:pt x="1057275" y="678656"/>
                </a:lnTo>
                <a:lnTo>
                  <a:pt x="1123950" y="742950"/>
                </a:lnTo>
                <a:lnTo>
                  <a:pt x="1209675" y="838200"/>
                </a:lnTo>
                <a:lnTo>
                  <a:pt x="1247775" y="883443"/>
                </a:lnTo>
                <a:lnTo>
                  <a:pt x="1271588" y="919162"/>
                </a:lnTo>
                <a:lnTo>
                  <a:pt x="1285875" y="954881"/>
                </a:lnTo>
                <a:lnTo>
                  <a:pt x="1295400" y="992981"/>
                </a:lnTo>
                <a:lnTo>
                  <a:pt x="1300163" y="1026318"/>
                </a:lnTo>
                <a:lnTo>
                  <a:pt x="1297782" y="1062037"/>
                </a:lnTo>
                <a:lnTo>
                  <a:pt x="1288257" y="1097756"/>
                </a:lnTo>
                <a:lnTo>
                  <a:pt x="1266825" y="1140618"/>
                </a:lnTo>
                <a:lnTo>
                  <a:pt x="1243013" y="1176337"/>
                </a:lnTo>
                <a:lnTo>
                  <a:pt x="1221582" y="1193006"/>
                </a:lnTo>
                <a:lnTo>
                  <a:pt x="1200150" y="1195387"/>
                </a:lnTo>
                <a:lnTo>
                  <a:pt x="1169194" y="1188243"/>
                </a:lnTo>
                <a:lnTo>
                  <a:pt x="1135857" y="1171575"/>
                </a:lnTo>
                <a:lnTo>
                  <a:pt x="1095375" y="1135856"/>
                </a:lnTo>
                <a:lnTo>
                  <a:pt x="985838" y="1007268"/>
                </a:lnTo>
                <a:lnTo>
                  <a:pt x="857250" y="859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BECBAB9-CB62-40DE-A2EC-EBE4EC148F59}"/>
              </a:ext>
            </a:extLst>
          </p:cNvPr>
          <p:cNvSpPr/>
          <p:nvPr/>
        </p:nvSpPr>
        <p:spPr bwMode="auto">
          <a:xfrm rot="16200000">
            <a:off x="6417471" y="4058445"/>
            <a:ext cx="2784475" cy="944563"/>
          </a:xfrm>
          <a:custGeom>
            <a:avLst/>
            <a:gdLst>
              <a:gd name="connsiteX0" fmla="*/ 1771650 w 2783681"/>
              <a:gd name="connsiteY0" fmla="*/ 850106 h 945356"/>
              <a:gd name="connsiteX1" fmla="*/ 1514475 w 2783681"/>
              <a:gd name="connsiteY1" fmla="*/ 809625 h 945356"/>
              <a:gd name="connsiteX2" fmla="*/ 1312069 w 2783681"/>
              <a:gd name="connsiteY2" fmla="*/ 773906 h 945356"/>
              <a:gd name="connsiteX3" fmla="*/ 1143000 w 2783681"/>
              <a:gd name="connsiteY3" fmla="*/ 738187 h 945356"/>
              <a:gd name="connsiteX4" fmla="*/ 942975 w 2783681"/>
              <a:gd name="connsiteY4" fmla="*/ 688181 h 945356"/>
              <a:gd name="connsiteX5" fmla="*/ 766762 w 2783681"/>
              <a:gd name="connsiteY5" fmla="*/ 638175 h 945356"/>
              <a:gd name="connsiteX6" fmla="*/ 619125 w 2783681"/>
              <a:gd name="connsiteY6" fmla="*/ 588168 h 945356"/>
              <a:gd name="connsiteX7" fmla="*/ 464344 w 2783681"/>
              <a:gd name="connsiteY7" fmla="*/ 526256 h 945356"/>
              <a:gd name="connsiteX8" fmla="*/ 376237 w 2783681"/>
              <a:gd name="connsiteY8" fmla="*/ 488156 h 945356"/>
              <a:gd name="connsiteX9" fmla="*/ 314325 w 2783681"/>
              <a:gd name="connsiteY9" fmla="*/ 450056 h 945356"/>
              <a:gd name="connsiteX10" fmla="*/ 250031 w 2783681"/>
              <a:gd name="connsiteY10" fmla="*/ 404812 h 945356"/>
              <a:gd name="connsiteX11" fmla="*/ 197644 w 2783681"/>
              <a:gd name="connsiteY11" fmla="*/ 359568 h 945356"/>
              <a:gd name="connsiteX12" fmla="*/ 135731 w 2783681"/>
              <a:gd name="connsiteY12" fmla="*/ 295275 h 945356"/>
              <a:gd name="connsiteX13" fmla="*/ 88106 w 2783681"/>
              <a:gd name="connsiteY13" fmla="*/ 240506 h 945356"/>
              <a:gd name="connsiteX14" fmla="*/ 40481 w 2783681"/>
              <a:gd name="connsiteY14" fmla="*/ 178593 h 945356"/>
              <a:gd name="connsiteX15" fmla="*/ 14287 w 2783681"/>
              <a:gd name="connsiteY15" fmla="*/ 130968 h 945356"/>
              <a:gd name="connsiteX16" fmla="*/ 0 w 2783681"/>
              <a:gd name="connsiteY16" fmla="*/ 76200 h 945356"/>
              <a:gd name="connsiteX17" fmla="*/ 0 w 2783681"/>
              <a:gd name="connsiteY17" fmla="*/ 45243 h 945356"/>
              <a:gd name="connsiteX18" fmla="*/ 4762 w 2783681"/>
              <a:gd name="connsiteY18" fmla="*/ 23812 h 945356"/>
              <a:gd name="connsiteX19" fmla="*/ 23812 w 2783681"/>
              <a:gd name="connsiteY19" fmla="*/ 9525 h 945356"/>
              <a:gd name="connsiteX20" fmla="*/ 47625 w 2783681"/>
              <a:gd name="connsiteY20" fmla="*/ 0 h 945356"/>
              <a:gd name="connsiteX21" fmla="*/ 133350 w 2783681"/>
              <a:gd name="connsiteY21" fmla="*/ 0 h 945356"/>
              <a:gd name="connsiteX22" fmla="*/ 464344 w 2783681"/>
              <a:gd name="connsiteY22" fmla="*/ 207168 h 945356"/>
              <a:gd name="connsiteX23" fmla="*/ 507206 w 2783681"/>
              <a:gd name="connsiteY23" fmla="*/ 250031 h 945356"/>
              <a:gd name="connsiteX24" fmla="*/ 554831 w 2783681"/>
              <a:gd name="connsiteY24" fmla="*/ 288131 h 945356"/>
              <a:gd name="connsiteX25" fmla="*/ 602456 w 2783681"/>
              <a:gd name="connsiteY25" fmla="*/ 319087 h 945356"/>
              <a:gd name="connsiteX26" fmla="*/ 654844 w 2783681"/>
              <a:gd name="connsiteY26" fmla="*/ 347662 h 945356"/>
              <a:gd name="connsiteX27" fmla="*/ 752475 w 2783681"/>
              <a:gd name="connsiteY27" fmla="*/ 388143 h 945356"/>
              <a:gd name="connsiteX28" fmla="*/ 871537 w 2783681"/>
              <a:gd name="connsiteY28" fmla="*/ 421481 h 945356"/>
              <a:gd name="connsiteX29" fmla="*/ 1040606 w 2783681"/>
              <a:gd name="connsiteY29" fmla="*/ 459581 h 945356"/>
              <a:gd name="connsiteX30" fmla="*/ 1309687 w 2783681"/>
              <a:gd name="connsiteY30" fmla="*/ 521493 h 945356"/>
              <a:gd name="connsiteX31" fmla="*/ 1600200 w 2783681"/>
              <a:gd name="connsiteY31" fmla="*/ 583406 h 945356"/>
              <a:gd name="connsiteX32" fmla="*/ 1833562 w 2783681"/>
              <a:gd name="connsiteY32" fmla="*/ 623887 h 945356"/>
              <a:gd name="connsiteX33" fmla="*/ 2028825 w 2783681"/>
              <a:gd name="connsiteY33" fmla="*/ 652462 h 945356"/>
              <a:gd name="connsiteX34" fmla="*/ 2240756 w 2783681"/>
              <a:gd name="connsiteY34" fmla="*/ 678656 h 945356"/>
              <a:gd name="connsiteX35" fmla="*/ 2409825 w 2783681"/>
              <a:gd name="connsiteY35" fmla="*/ 692943 h 945356"/>
              <a:gd name="connsiteX36" fmla="*/ 2507456 w 2783681"/>
              <a:gd name="connsiteY36" fmla="*/ 692943 h 945356"/>
              <a:gd name="connsiteX37" fmla="*/ 2597944 w 2783681"/>
              <a:gd name="connsiteY37" fmla="*/ 695325 h 945356"/>
              <a:gd name="connsiteX38" fmla="*/ 2688431 w 2783681"/>
              <a:gd name="connsiteY38" fmla="*/ 688181 h 945356"/>
              <a:gd name="connsiteX39" fmla="*/ 2724150 w 2783681"/>
              <a:gd name="connsiteY39" fmla="*/ 676275 h 945356"/>
              <a:gd name="connsiteX40" fmla="*/ 2783681 w 2783681"/>
              <a:gd name="connsiteY40" fmla="*/ 561975 h 945356"/>
              <a:gd name="connsiteX41" fmla="*/ 2771775 w 2783681"/>
              <a:gd name="connsiteY41" fmla="*/ 945356 h 945356"/>
              <a:gd name="connsiteX42" fmla="*/ 2688431 w 2783681"/>
              <a:gd name="connsiteY42" fmla="*/ 938212 h 945356"/>
              <a:gd name="connsiteX43" fmla="*/ 2397919 w 2783681"/>
              <a:gd name="connsiteY43" fmla="*/ 919162 h 945356"/>
              <a:gd name="connsiteX44" fmla="*/ 2164556 w 2783681"/>
              <a:gd name="connsiteY44" fmla="*/ 895350 h 945356"/>
              <a:gd name="connsiteX45" fmla="*/ 1974056 w 2783681"/>
              <a:gd name="connsiteY45" fmla="*/ 873918 h 945356"/>
              <a:gd name="connsiteX46" fmla="*/ 1771650 w 2783681"/>
              <a:gd name="connsiteY46" fmla="*/ 850106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783681" h="945356">
                <a:moveTo>
                  <a:pt x="1771650" y="850106"/>
                </a:moveTo>
                <a:lnTo>
                  <a:pt x="1514475" y="809625"/>
                </a:lnTo>
                <a:lnTo>
                  <a:pt x="1312069" y="773906"/>
                </a:lnTo>
                <a:lnTo>
                  <a:pt x="1143000" y="738187"/>
                </a:lnTo>
                <a:lnTo>
                  <a:pt x="942975" y="688181"/>
                </a:lnTo>
                <a:lnTo>
                  <a:pt x="766762" y="638175"/>
                </a:lnTo>
                <a:lnTo>
                  <a:pt x="619125" y="588168"/>
                </a:lnTo>
                <a:lnTo>
                  <a:pt x="464344" y="526256"/>
                </a:lnTo>
                <a:lnTo>
                  <a:pt x="376237" y="488156"/>
                </a:lnTo>
                <a:lnTo>
                  <a:pt x="314325" y="450056"/>
                </a:lnTo>
                <a:lnTo>
                  <a:pt x="250031" y="404812"/>
                </a:lnTo>
                <a:lnTo>
                  <a:pt x="197644" y="359568"/>
                </a:lnTo>
                <a:lnTo>
                  <a:pt x="135731" y="295275"/>
                </a:lnTo>
                <a:lnTo>
                  <a:pt x="88106" y="240506"/>
                </a:lnTo>
                <a:lnTo>
                  <a:pt x="40481" y="178593"/>
                </a:lnTo>
                <a:lnTo>
                  <a:pt x="14287" y="130968"/>
                </a:lnTo>
                <a:lnTo>
                  <a:pt x="0" y="76200"/>
                </a:lnTo>
                <a:lnTo>
                  <a:pt x="0" y="45243"/>
                </a:lnTo>
                <a:lnTo>
                  <a:pt x="4762" y="23812"/>
                </a:lnTo>
                <a:lnTo>
                  <a:pt x="23812" y="9525"/>
                </a:lnTo>
                <a:lnTo>
                  <a:pt x="47625" y="0"/>
                </a:lnTo>
                <a:lnTo>
                  <a:pt x="133350" y="0"/>
                </a:lnTo>
                <a:lnTo>
                  <a:pt x="464344" y="207168"/>
                </a:lnTo>
                <a:lnTo>
                  <a:pt x="507206" y="250031"/>
                </a:lnTo>
                <a:lnTo>
                  <a:pt x="554831" y="288131"/>
                </a:lnTo>
                <a:lnTo>
                  <a:pt x="602456" y="319087"/>
                </a:lnTo>
                <a:lnTo>
                  <a:pt x="654844" y="347662"/>
                </a:lnTo>
                <a:lnTo>
                  <a:pt x="752475" y="388143"/>
                </a:lnTo>
                <a:lnTo>
                  <a:pt x="871537" y="421481"/>
                </a:lnTo>
                <a:lnTo>
                  <a:pt x="1040606" y="459581"/>
                </a:lnTo>
                <a:lnTo>
                  <a:pt x="1309687" y="521493"/>
                </a:lnTo>
                <a:lnTo>
                  <a:pt x="1600200" y="583406"/>
                </a:lnTo>
                <a:lnTo>
                  <a:pt x="1833562" y="623887"/>
                </a:lnTo>
                <a:lnTo>
                  <a:pt x="2028825" y="652462"/>
                </a:lnTo>
                <a:lnTo>
                  <a:pt x="2240756" y="678656"/>
                </a:lnTo>
                <a:lnTo>
                  <a:pt x="2409825" y="692943"/>
                </a:lnTo>
                <a:lnTo>
                  <a:pt x="2507456" y="692943"/>
                </a:lnTo>
                <a:lnTo>
                  <a:pt x="2597944" y="695325"/>
                </a:lnTo>
                <a:lnTo>
                  <a:pt x="2688431" y="688181"/>
                </a:lnTo>
                <a:lnTo>
                  <a:pt x="2724150" y="676275"/>
                </a:lnTo>
                <a:lnTo>
                  <a:pt x="2783681" y="561975"/>
                </a:lnTo>
                <a:lnTo>
                  <a:pt x="2771775" y="945356"/>
                </a:lnTo>
                <a:lnTo>
                  <a:pt x="2688431" y="938212"/>
                </a:lnTo>
                <a:lnTo>
                  <a:pt x="2397919" y="919162"/>
                </a:lnTo>
                <a:lnTo>
                  <a:pt x="2164556" y="895350"/>
                </a:lnTo>
                <a:lnTo>
                  <a:pt x="1974056" y="873918"/>
                </a:lnTo>
                <a:lnTo>
                  <a:pt x="1771650" y="8501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CBBBFF2-8C90-41ED-B48E-D00F349FC059}"/>
              </a:ext>
            </a:extLst>
          </p:cNvPr>
          <p:cNvSpPr/>
          <p:nvPr/>
        </p:nvSpPr>
        <p:spPr>
          <a:xfrm>
            <a:off x="6831014" y="5367339"/>
            <a:ext cx="825500" cy="479425"/>
          </a:xfrm>
          <a:custGeom>
            <a:avLst/>
            <a:gdLst>
              <a:gd name="connsiteX0" fmla="*/ 228600 w 823913"/>
              <a:gd name="connsiteY0" fmla="*/ 59531 h 478631"/>
              <a:gd name="connsiteX1" fmla="*/ 359569 w 823913"/>
              <a:gd name="connsiteY1" fmla="*/ 100012 h 478631"/>
              <a:gd name="connsiteX2" fmla="*/ 445294 w 823913"/>
              <a:gd name="connsiteY2" fmla="*/ 133350 h 478631"/>
              <a:gd name="connsiteX3" fmla="*/ 485775 w 823913"/>
              <a:gd name="connsiteY3" fmla="*/ 145256 h 478631"/>
              <a:gd name="connsiteX4" fmla="*/ 523875 w 823913"/>
              <a:gd name="connsiteY4" fmla="*/ 154781 h 478631"/>
              <a:gd name="connsiteX5" fmla="*/ 583407 w 823913"/>
              <a:gd name="connsiteY5" fmla="*/ 147637 h 478631"/>
              <a:gd name="connsiteX6" fmla="*/ 642938 w 823913"/>
              <a:gd name="connsiteY6" fmla="*/ 128587 h 478631"/>
              <a:gd name="connsiteX7" fmla="*/ 823913 w 823913"/>
              <a:gd name="connsiteY7" fmla="*/ 21431 h 478631"/>
              <a:gd name="connsiteX8" fmla="*/ 545307 w 823913"/>
              <a:gd name="connsiteY8" fmla="*/ 478631 h 478631"/>
              <a:gd name="connsiteX9" fmla="*/ 497682 w 823913"/>
              <a:gd name="connsiteY9" fmla="*/ 414337 h 478631"/>
              <a:gd name="connsiteX10" fmla="*/ 476250 w 823913"/>
              <a:gd name="connsiteY10" fmla="*/ 376237 h 478631"/>
              <a:gd name="connsiteX11" fmla="*/ 433388 w 823913"/>
              <a:gd name="connsiteY11" fmla="*/ 323850 h 478631"/>
              <a:gd name="connsiteX12" fmla="*/ 350044 w 823913"/>
              <a:gd name="connsiteY12" fmla="*/ 257175 h 478631"/>
              <a:gd name="connsiteX13" fmla="*/ 219075 w 823913"/>
              <a:gd name="connsiteY13" fmla="*/ 173831 h 478631"/>
              <a:gd name="connsiteX14" fmla="*/ 92869 w 823913"/>
              <a:gd name="connsiteY14" fmla="*/ 100012 h 478631"/>
              <a:gd name="connsiteX15" fmla="*/ 28575 w 823913"/>
              <a:gd name="connsiteY15" fmla="*/ 64293 h 478631"/>
              <a:gd name="connsiteX16" fmla="*/ 16669 w 823913"/>
              <a:gd name="connsiteY16" fmla="*/ 52387 h 478631"/>
              <a:gd name="connsiteX17" fmla="*/ 7144 w 823913"/>
              <a:gd name="connsiteY17" fmla="*/ 38100 h 478631"/>
              <a:gd name="connsiteX18" fmla="*/ 0 w 823913"/>
              <a:gd name="connsiteY18" fmla="*/ 23812 h 478631"/>
              <a:gd name="connsiteX19" fmla="*/ 2382 w 823913"/>
              <a:gd name="connsiteY19" fmla="*/ 9525 h 478631"/>
              <a:gd name="connsiteX20" fmla="*/ 28575 w 823913"/>
              <a:gd name="connsiteY20" fmla="*/ 0 h 478631"/>
              <a:gd name="connsiteX21" fmla="*/ 95250 w 823913"/>
              <a:gd name="connsiteY21" fmla="*/ 16668 h 478631"/>
              <a:gd name="connsiteX22" fmla="*/ 228600 w 823913"/>
              <a:gd name="connsiteY22" fmla="*/ 59531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23913" h="478631">
                <a:moveTo>
                  <a:pt x="228600" y="59531"/>
                </a:moveTo>
                <a:lnTo>
                  <a:pt x="359569" y="100012"/>
                </a:lnTo>
                <a:lnTo>
                  <a:pt x="445294" y="133350"/>
                </a:lnTo>
                <a:lnTo>
                  <a:pt x="485775" y="145256"/>
                </a:lnTo>
                <a:lnTo>
                  <a:pt x="523875" y="154781"/>
                </a:lnTo>
                <a:lnTo>
                  <a:pt x="583407" y="147637"/>
                </a:lnTo>
                <a:lnTo>
                  <a:pt x="642938" y="128587"/>
                </a:lnTo>
                <a:lnTo>
                  <a:pt x="823913" y="21431"/>
                </a:lnTo>
                <a:lnTo>
                  <a:pt x="545307" y="478631"/>
                </a:lnTo>
                <a:lnTo>
                  <a:pt x="497682" y="414337"/>
                </a:lnTo>
                <a:lnTo>
                  <a:pt x="476250" y="376237"/>
                </a:lnTo>
                <a:lnTo>
                  <a:pt x="433388" y="323850"/>
                </a:lnTo>
                <a:lnTo>
                  <a:pt x="350044" y="257175"/>
                </a:lnTo>
                <a:lnTo>
                  <a:pt x="219075" y="173831"/>
                </a:lnTo>
                <a:lnTo>
                  <a:pt x="92869" y="100012"/>
                </a:lnTo>
                <a:lnTo>
                  <a:pt x="28575" y="64293"/>
                </a:lnTo>
                <a:lnTo>
                  <a:pt x="16669" y="52387"/>
                </a:lnTo>
                <a:lnTo>
                  <a:pt x="7144" y="38100"/>
                </a:lnTo>
                <a:lnTo>
                  <a:pt x="0" y="23812"/>
                </a:lnTo>
                <a:lnTo>
                  <a:pt x="2382" y="9525"/>
                </a:lnTo>
                <a:lnTo>
                  <a:pt x="28575" y="0"/>
                </a:lnTo>
                <a:lnTo>
                  <a:pt x="95250" y="16668"/>
                </a:lnTo>
                <a:lnTo>
                  <a:pt x="228600" y="595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256FE6C-25D3-4937-9EC1-82C81BBF82CC}"/>
              </a:ext>
            </a:extLst>
          </p:cNvPr>
          <p:cNvSpPr/>
          <p:nvPr/>
        </p:nvSpPr>
        <p:spPr bwMode="auto">
          <a:xfrm rot="16200000">
            <a:off x="4634708" y="2882107"/>
            <a:ext cx="3967163" cy="1758950"/>
          </a:xfrm>
          <a:custGeom>
            <a:avLst/>
            <a:gdLst>
              <a:gd name="connsiteX0" fmla="*/ 1815203 w 3966932"/>
              <a:gd name="connsiteY0" fmla="*/ 1386897 h 1757416"/>
              <a:gd name="connsiteX1" fmla="*/ 1536464 w 3966932"/>
              <a:gd name="connsiteY1" fmla="*/ 1271322 h 1757416"/>
              <a:gd name="connsiteX2" fmla="*/ 1298516 w 3966932"/>
              <a:gd name="connsiteY2" fmla="*/ 1155747 h 1757416"/>
              <a:gd name="connsiteX3" fmla="*/ 1159146 w 3966932"/>
              <a:gd name="connsiteY3" fmla="*/ 1080964 h 1757416"/>
              <a:gd name="connsiteX4" fmla="*/ 955191 w 3966932"/>
              <a:gd name="connsiteY4" fmla="*/ 965389 h 1757416"/>
              <a:gd name="connsiteX5" fmla="*/ 826019 w 3966932"/>
              <a:gd name="connsiteY5" fmla="*/ 880408 h 1757416"/>
              <a:gd name="connsiteX6" fmla="*/ 686650 w 3966932"/>
              <a:gd name="connsiteY6" fmla="*/ 778430 h 1757416"/>
              <a:gd name="connsiteX7" fmla="*/ 594870 w 3966932"/>
              <a:gd name="connsiteY7" fmla="*/ 707046 h 1757416"/>
              <a:gd name="connsiteX8" fmla="*/ 479295 w 3966932"/>
              <a:gd name="connsiteY8" fmla="*/ 605068 h 1757416"/>
              <a:gd name="connsiteX9" fmla="*/ 380717 w 3966932"/>
              <a:gd name="connsiteY9" fmla="*/ 506489 h 1757416"/>
              <a:gd name="connsiteX10" fmla="*/ 309332 w 3966932"/>
              <a:gd name="connsiteY10" fmla="*/ 428307 h 1757416"/>
              <a:gd name="connsiteX11" fmla="*/ 139369 w 3966932"/>
              <a:gd name="connsiteY11" fmla="*/ 227750 h 1757416"/>
              <a:gd name="connsiteX12" fmla="*/ 37392 w 3966932"/>
              <a:gd name="connsiteY12" fmla="*/ 95179 h 1757416"/>
              <a:gd name="connsiteX13" fmla="*/ 20395 w 3966932"/>
              <a:gd name="connsiteY13" fmla="*/ 74784 h 1757416"/>
              <a:gd name="connsiteX14" fmla="*/ 3399 w 3966932"/>
              <a:gd name="connsiteY14" fmla="*/ 44191 h 1757416"/>
              <a:gd name="connsiteX15" fmla="*/ 0 w 3966932"/>
              <a:gd name="connsiteY15" fmla="*/ 16997 h 1757416"/>
              <a:gd name="connsiteX16" fmla="*/ 3399 w 3966932"/>
              <a:gd name="connsiteY16" fmla="*/ 6799 h 1757416"/>
              <a:gd name="connsiteX17" fmla="*/ 23795 w 3966932"/>
              <a:gd name="connsiteY17" fmla="*/ 0 h 1757416"/>
              <a:gd name="connsiteX18" fmla="*/ 61187 w 3966932"/>
              <a:gd name="connsiteY18" fmla="*/ 10198 h 1757416"/>
              <a:gd name="connsiteX19" fmla="*/ 101978 w 3966932"/>
              <a:gd name="connsiteY19" fmla="*/ 61187 h 1757416"/>
              <a:gd name="connsiteX20" fmla="*/ 217552 w 3966932"/>
              <a:gd name="connsiteY20" fmla="*/ 193758 h 1757416"/>
              <a:gd name="connsiteX21" fmla="*/ 367120 w 3966932"/>
              <a:gd name="connsiteY21" fmla="*/ 343325 h 1757416"/>
              <a:gd name="connsiteX22" fmla="*/ 452101 w 3966932"/>
              <a:gd name="connsiteY22" fmla="*/ 428307 h 1757416"/>
              <a:gd name="connsiteX23" fmla="*/ 574474 w 3966932"/>
              <a:gd name="connsiteY23" fmla="*/ 530284 h 1757416"/>
              <a:gd name="connsiteX24" fmla="*/ 696848 w 3966932"/>
              <a:gd name="connsiteY24" fmla="*/ 622064 h 1757416"/>
              <a:gd name="connsiteX25" fmla="*/ 836217 w 3966932"/>
              <a:gd name="connsiteY25" fmla="*/ 717243 h 1757416"/>
              <a:gd name="connsiteX26" fmla="*/ 951792 w 3966932"/>
              <a:gd name="connsiteY26" fmla="*/ 788628 h 1757416"/>
              <a:gd name="connsiteX27" fmla="*/ 1057169 w 3966932"/>
              <a:gd name="connsiteY27" fmla="*/ 846415 h 1757416"/>
              <a:gd name="connsiteX28" fmla="*/ 1199937 w 3966932"/>
              <a:gd name="connsiteY28" fmla="*/ 921199 h 1757416"/>
              <a:gd name="connsiteX29" fmla="*/ 1407292 w 3966932"/>
              <a:gd name="connsiteY29" fmla="*/ 1009579 h 1757416"/>
              <a:gd name="connsiteX30" fmla="*/ 1529665 w 3966932"/>
              <a:gd name="connsiteY30" fmla="*/ 1060568 h 1757416"/>
              <a:gd name="connsiteX31" fmla="*/ 1771013 w 3966932"/>
              <a:gd name="connsiteY31" fmla="*/ 1142150 h 1757416"/>
              <a:gd name="connsiteX32" fmla="*/ 2022558 w 3966932"/>
              <a:gd name="connsiteY32" fmla="*/ 1216934 h 1757416"/>
              <a:gd name="connsiteX33" fmla="*/ 2223114 w 3966932"/>
              <a:gd name="connsiteY33" fmla="*/ 1267923 h 1757416"/>
              <a:gd name="connsiteX34" fmla="*/ 2440666 w 3966932"/>
              <a:gd name="connsiteY34" fmla="*/ 1318912 h 1757416"/>
              <a:gd name="connsiteX35" fmla="*/ 2576636 w 3966932"/>
              <a:gd name="connsiteY35" fmla="*/ 1346106 h 1757416"/>
              <a:gd name="connsiteX36" fmla="*/ 2695610 w 3966932"/>
              <a:gd name="connsiteY36" fmla="*/ 1366501 h 1757416"/>
              <a:gd name="connsiteX37" fmla="*/ 2879170 w 3966932"/>
              <a:gd name="connsiteY37" fmla="*/ 1390296 h 1757416"/>
              <a:gd name="connsiteX38" fmla="*/ 3147711 w 3966932"/>
              <a:gd name="connsiteY38" fmla="*/ 1414091 h 1757416"/>
              <a:gd name="connsiteX39" fmla="*/ 3355066 w 3966932"/>
              <a:gd name="connsiteY39" fmla="*/ 1420889 h 1757416"/>
              <a:gd name="connsiteX40" fmla="*/ 3528428 w 3966932"/>
              <a:gd name="connsiteY40" fmla="*/ 1420889 h 1757416"/>
              <a:gd name="connsiteX41" fmla="*/ 3664398 w 3966932"/>
              <a:gd name="connsiteY41" fmla="*/ 1410692 h 1757416"/>
              <a:gd name="connsiteX42" fmla="*/ 3722186 w 3966932"/>
              <a:gd name="connsiteY42" fmla="*/ 1400494 h 1757416"/>
              <a:gd name="connsiteX43" fmla="*/ 3766376 w 3966932"/>
              <a:gd name="connsiteY43" fmla="*/ 1373300 h 1757416"/>
              <a:gd name="connsiteX44" fmla="*/ 3813966 w 3966932"/>
              <a:gd name="connsiteY44" fmla="*/ 1318912 h 1757416"/>
              <a:gd name="connsiteX45" fmla="*/ 3895548 w 3966932"/>
              <a:gd name="connsiteY45" fmla="*/ 1223733 h 1757416"/>
              <a:gd name="connsiteX46" fmla="*/ 3909145 w 3966932"/>
              <a:gd name="connsiteY46" fmla="*/ 1203337 h 1757416"/>
              <a:gd name="connsiteX47" fmla="*/ 3922742 w 3966932"/>
              <a:gd name="connsiteY47" fmla="*/ 1193139 h 1757416"/>
              <a:gd name="connsiteX48" fmla="*/ 3939738 w 3966932"/>
              <a:gd name="connsiteY48" fmla="*/ 1189740 h 1757416"/>
              <a:gd name="connsiteX49" fmla="*/ 3953335 w 3966932"/>
              <a:gd name="connsiteY49" fmla="*/ 1199938 h 1757416"/>
              <a:gd name="connsiteX50" fmla="*/ 3966932 w 3966932"/>
              <a:gd name="connsiteY50" fmla="*/ 1227132 h 1757416"/>
              <a:gd name="connsiteX51" fmla="*/ 3966932 w 3966932"/>
              <a:gd name="connsiteY51" fmla="*/ 1274721 h 1757416"/>
              <a:gd name="connsiteX52" fmla="*/ 3956735 w 3966932"/>
              <a:gd name="connsiteY52" fmla="*/ 1376699 h 1757416"/>
              <a:gd name="connsiteX53" fmla="*/ 3943137 w 3966932"/>
              <a:gd name="connsiteY53" fmla="*/ 1465080 h 1757416"/>
              <a:gd name="connsiteX54" fmla="*/ 3922742 w 3966932"/>
              <a:gd name="connsiteY54" fmla="*/ 1533065 h 1757416"/>
              <a:gd name="connsiteX55" fmla="*/ 3892149 w 3966932"/>
              <a:gd name="connsiteY55" fmla="*/ 1614647 h 1757416"/>
              <a:gd name="connsiteX56" fmla="*/ 3851358 w 3966932"/>
              <a:gd name="connsiteY56" fmla="*/ 1682632 h 1757416"/>
              <a:gd name="connsiteX57" fmla="*/ 3824164 w 3966932"/>
              <a:gd name="connsiteY57" fmla="*/ 1723423 h 1757416"/>
              <a:gd name="connsiteX58" fmla="*/ 3786772 w 3966932"/>
              <a:gd name="connsiteY58" fmla="*/ 1754017 h 1757416"/>
              <a:gd name="connsiteX59" fmla="*/ 3762977 w 3966932"/>
              <a:gd name="connsiteY59" fmla="*/ 1757416 h 1757416"/>
              <a:gd name="connsiteX60" fmla="*/ 3735783 w 3966932"/>
              <a:gd name="connsiteY60" fmla="*/ 1747218 h 1757416"/>
              <a:gd name="connsiteX61" fmla="*/ 3701790 w 3966932"/>
              <a:gd name="connsiteY61" fmla="*/ 1723423 h 1757416"/>
              <a:gd name="connsiteX62" fmla="*/ 3650801 w 3966932"/>
              <a:gd name="connsiteY62" fmla="*/ 1696229 h 1757416"/>
              <a:gd name="connsiteX63" fmla="*/ 3426451 w 3966932"/>
              <a:gd name="connsiteY63" fmla="*/ 1682632 h 1757416"/>
              <a:gd name="connsiteX64" fmla="*/ 3100122 w 3966932"/>
              <a:gd name="connsiteY64" fmla="*/ 1662237 h 1757416"/>
              <a:gd name="connsiteX65" fmla="*/ 2637823 w 3966932"/>
              <a:gd name="connsiteY65" fmla="*/ 1624845 h 1757416"/>
              <a:gd name="connsiteX66" fmla="*/ 2478058 w 3966932"/>
              <a:gd name="connsiteY66" fmla="*/ 1580655 h 1757416"/>
              <a:gd name="connsiteX67" fmla="*/ 2246908 w 3966932"/>
              <a:gd name="connsiteY67" fmla="*/ 1522867 h 1757416"/>
              <a:gd name="connsiteX68" fmla="*/ 1815203 w 3966932"/>
              <a:gd name="connsiteY68" fmla="*/ 1386897 h 1757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966932" h="1757416">
                <a:moveTo>
                  <a:pt x="1815203" y="1386897"/>
                </a:moveTo>
                <a:lnTo>
                  <a:pt x="1536464" y="1271322"/>
                </a:lnTo>
                <a:lnTo>
                  <a:pt x="1298516" y="1155747"/>
                </a:lnTo>
                <a:lnTo>
                  <a:pt x="1159146" y="1080964"/>
                </a:lnTo>
                <a:lnTo>
                  <a:pt x="955191" y="965389"/>
                </a:lnTo>
                <a:lnTo>
                  <a:pt x="826019" y="880408"/>
                </a:lnTo>
                <a:lnTo>
                  <a:pt x="686650" y="778430"/>
                </a:lnTo>
                <a:lnTo>
                  <a:pt x="594870" y="707046"/>
                </a:lnTo>
                <a:lnTo>
                  <a:pt x="479295" y="605068"/>
                </a:lnTo>
                <a:lnTo>
                  <a:pt x="380717" y="506489"/>
                </a:lnTo>
                <a:lnTo>
                  <a:pt x="309332" y="428307"/>
                </a:lnTo>
                <a:lnTo>
                  <a:pt x="139369" y="227750"/>
                </a:lnTo>
                <a:lnTo>
                  <a:pt x="37392" y="95179"/>
                </a:lnTo>
                <a:lnTo>
                  <a:pt x="20395" y="74784"/>
                </a:lnTo>
                <a:lnTo>
                  <a:pt x="3399" y="44191"/>
                </a:lnTo>
                <a:lnTo>
                  <a:pt x="0" y="16997"/>
                </a:lnTo>
                <a:lnTo>
                  <a:pt x="3399" y="6799"/>
                </a:lnTo>
                <a:lnTo>
                  <a:pt x="23795" y="0"/>
                </a:lnTo>
                <a:lnTo>
                  <a:pt x="61187" y="10198"/>
                </a:lnTo>
                <a:lnTo>
                  <a:pt x="101978" y="61187"/>
                </a:lnTo>
                <a:lnTo>
                  <a:pt x="217552" y="193758"/>
                </a:lnTo>
                <a:lnTo>
                  <a:pt x="367120" y="343325"/>
                </a:lnTo>
                <a:lnTo>
                  <a:pt x="452101" y="428307"/>
                </a:lnTo>
                <a:lnTo>
                  <a:pt x="574474" y="530284"/>
                </a:lnTo>
                <a:lnTo>
                  <a:pt x="696848" y="622064"/>
                </a:lnTo>
                <a:lnTo>
                  <a:pt x="836217" y="717243"/>
                </a:lnTo>
                <a:lnTo>
                  <a:pt x="951792" y="788628"/>
                </a:lnTo>
                <a:lnTo>
                  <a:pt x="1057169" y="846415"/>
                </a:lnTo>
                <a:lnTo>
                  <a:pt x="1199937" y="921199"/>
                </a:lnTo>
                <a:lnTo>
                  <a:pt x="1407292" y="1009579"/>
                </a:lnTo>
                <a:lnTo>
                  <a:pt x="1529665" y="1060568"/>
                </a:lnTo>
                <a:lnTo>
                  <a:pt x="1771013" y="1142150"/>
                </a:lnTo>
                <a:lnTo>
                  <a:pt x="2022558" y="1216934"/>
                </a:lnTo>
                <a:lnTo>
                  <a:pt x="2223114" y="1267923"/>
                </a:lnTo>
                <a:lnTo>
                  <a:pt x="2440666" y="1318912"/>
                </a:lnTo>
                <a:lnTo>
                  <a:pt x="2576636" y="1346106"/>
                </a:lnTo>
                <a:lnTo>
                  <a:pt x="2695610" y="1366501"/>
                </a:lnTo>
                <a:lnTo>
                  <a:pt x="2879170" y="1390296"/>
                </a:lnTo>
                <a:lnTo>
                  <a:pt x="3147711" y="1414091"/>
                </a:lnTo>
                <a:lnTo>
                  <a:pt x="3355066" y="1420889"/>
                </a:lnTo>
                <a:lnTo>
                  <a:pt x="3528428" y="1420889"/>
                </a:lnTo>
                <a:lnTo>
                  <a:pt x="3664398" y="1410692"/>
                </a:lnTo>
                <a:lnTo>
                  <a:pt x="3722186" y="1400494"/>
                </a:lnTo>
                <a:lnTo>
                  <a:pt x="3766376" y="1373300"/>
                </a:lnTo>
                <a:lnTo>
                  <a:pt x="3813966" y="1318912"/>
                </a:lnTo>
                <a:lnTo>
                  <a:pt x="3895548" y="1223733"/>
                </a:lnTo>
                <a:lnTo>
                  <a:pt x="3909145" y="1203337"/>
                </a:lnTo>
                <a:lnTo>
                  <a:pt x="3922742" y="1193139"/>
                </a:lnTo>
                <a:lnTo>
                  <a:pt x="3939738" y="1189740"/>
                </a:lnTo>
                <a:lnTo>
                  <a:pt x="3953335" y="1199938"/>
                </a:lnTo>
                <a:lnTo>
                  <a:pt x="3966932" y="1227132"/>
                </a:lnTo>
                <a:lnTo>
                  <a:pt x="3966932" y="1274721"/>
                </a:lnTo>
                <a:lnTo>
                  <a:pt x="3956735" y="1376699"/>
                </a:lnTo>
                <a:lnTo>
                  <a:pt x="3943137" y="1465080"/>
                </a:lnTo>
                <a:lnTo>
                  <a:pt x="3922742" y="1533065"/>
                </a:lnTo>
                <a:lnTo>
                  <a:pt x="3892149" y="1614647"/>
                </a:lnTo>
                <a:lnTo>
                  <a:pt x="3851358" y="1682632"/>
                </a:lnTo>
                <a:lnTo>
                  <a:pt x="3824164" y="1723423"/>
                </a:lnTo>
                <a:lnTo>
                  <a:pt x="3786772" y="1754017"/>
                </a:lnTo>
                <a:lnTo>
                  <a:pt x="3762977" y="1757416"/>
                </a:lnTo>
                <a:lnTo>
                  <a:pt x="3735783" y="1747218"/>
                </a:lnTo>
                <a:lnTo>
                  <a:pt x="3701790" y="1723423"/>
                </a:lnTo>
                <a:lnTo>
                  <a:pt x="3650801" y="1696229"/>
                </a:lnTo>
                <a:lnTo>
                  <a:pt x="3426451" y="1682632"/>
                </a:lnTo>
                <a:lnTo>
                  <a:pt x="3100122" y="1662237"/>
                </a:lnTo>
                <a:lnTo>
                  <a:pt x="2637823" y="1624845"/>
                </a:lnTo>
                <a:lnTo>
                  <a:pt x="2478058" y="1580655"/>
                </a:lnTo>
                <a:lnTo>
                  <a:pt x="2246908" y="1522867"/>
                </a:lnTo>
                <a:lnTo>
                  <a:pt x="1815203" y="138689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C5692F90-855B-4BDB-A528-5323A6C3948B}"/>
              </a:ext>
            </a:extLst>
          </p:cNvPr>
          <p:cNvGrpSpPr/>
          <p:nvPr/>
        </p:nvGrpSpPr>
        <p:grpSpPr>
          <a:xfrm>
            <a:off x="3790953" y="1662114"/>
            <a:ext cx="4554536" cy="4260850"/>
            <a:chOff x="3790953" y="1662114"/>
            <a:chExt cx="4554536" cy="42608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FBFFB82-A464-401D-AE87-B2E90E8BCA0F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EFD60CEE-81FB-4CD9-A940-913076834027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B5256003-EB26-49DD-AC66-87DA21FA034F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789EC7B8-8B93-4E2E-8CE5-6CEDB44FD253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861AB767-9839-46A1-A7BC-D5F57CC8ECF8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195512D3-84CF-46E0-93E8-9F2FE4E71F64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1806F332-2CC9-4675-AD1B-66C473A71E56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E191C655-80CC-4E42-BAA2-90F68B8255E8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2">
              <a:extLst>
                <a:ext uri="{FF2B5EF4-FFF2-40B4-BE49-F238E27FC236}">
                  <a16:creationId xmlns:a16="http://schemas.microsoft.com/office/drawing/2014/main" id="{135DB80C-A0B6-4357-932B-CA1835163702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2C150B63-060B-4480-B0F7-A84C6146E148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D6B417E7-6F4B-4473-918B-5AFC0038C3D4}"/>
              </a:ext>
            </a:extLst>
          </p:cNvPr>
          <p:cNvGrpSpPr/>
          <p:nvPr/>
        </p:nvGrpSpPr>
        <p:grpSpPr>
          <a:xfrm>
            <a:off x="3790953" y="1662114"/>
            <a:ext cx="4554536" cy="4260850"/>
            <a:chOff x="3790953" y="1662114"/>
            <a:chExt cx="4554536" cy="4260850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4BA9B108-B4EA-4875-970F-D05D2758C431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AFA1790-AC09-491D-AF5E-9A2305B474DE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49A292B0-5B09-48CC-B0F2-74E25AB5C7A9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EDCCD50A-C77E-4BB4-8BDE-8AE3316A1F09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F2E82CD4-0CC1-4FFE-B7C4-D4A9658567A0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7BA8477F-756F-4BD4-8D50-0B9CE5BC05D5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7D7D2684-325E-44D6-B15B-809390EC1F00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FB5705C7-1ACC-4E96-9B1D-F05725EEC27D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C8C17EF2-ACE9-4948-B2FD-1583B2859C58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48259156-05A3-4743-8FCD-3B8645AD1434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1021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94FDCE-CE3A-490B-B834-71EA5B9491E0}"/>
              </a:ext>
            </a:extLst>
          </p:cNvPr>
          <p:cNvGrpSpPr/>
          <p:nvPr/>
        </p:nvGrpSpPr>
        <p:grpSpPr>
          <a:xfrm>
            <a:off x="3790953" y="1662114"/>
            <a:ext cx="4554536" cy="4260850"/>
            <a:chOff x="3790953" y="1662114"/>
            <a:chExt cx="4554536" cy="42608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5D33558-EAE4-42DF-B45B-3E8E643BE42B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9EAF6A27-D093-4D48-B8CA-7C4FCF6262AD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ECC5BED3-E9B0-45A9-9485-25A8D929BA40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8C0744B3-C7B1-4FCA-B550-68CFF6B159C4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C211D6F2-3ABE-4C84-8B2E-EEC3D3B0D3A4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4D735768-DC37-488D-A3F6-6B02F897254E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46E20AB5-CE0F-4A18-B5D9-D28C986DA374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CE775192-3CF7-4A32-B366-ED5AE442A32E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DB3BE0C2-EFE7-4B76-BFCB-301BADA17C73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B97D3F59-3273-4673-BB2A-77670D524958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47A578AD-51AC-4BD1-A994-6491759F294D}"/>
              </a:ext>
            </a:extLst>
          </p:cNvPr>
          <p:cNvGrpSpPr/>
          <p:nvPr/>
        </p:nvGrpSpPr>
        <p:grpSpPr>
          <a:xfrm>
            <a:off x="3818732" y="1662114"/>
            <a:ext cx="4554536" cy="4260850"/>
            <a:chOff x="3790953" y="1662114"/>
            <a:chExt cx="4554536" cy="4260850"/>
          </a:xfrm>
          <a:solidFill>
            <a:schemeClr val="tx1"/>
          </a:solidFill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DFE89B9B-3AFB-4593-8E15-F98C559073E0}"/>
                </a:ext>
              </a:extLst>
            </p:cNvPr>
            <p:cNvSpPr/>
            <p:nvPr/>
          </p:nvSpPr>
          <p:spPr bwMode="auto">
            <a:xfrm>
              <a:off x="4706940" y="1662114"/>
              <a:ext cx="512762" cy="809625"/>
            </a:xfrm>
            <a:custGeom>
              <a:avLst/>
              <a:gdLst>
                <a:gd name="connsiteX0" fmla="*/ 219075 w 511969"/>
                <a:gd name="connsiteY0" fmla="*/ 533400 h 809625"/>
                <a:gd name="connsiteX1" fmla="*/ 219075 w 511969"/>
                <a:gd name="connsiteY1" fmla="*/ 378618 h 809625"/>
                <a:gd name="connsiteX2" fmla="*/ 216694 w 511969"/>
                <a:gd name="connsiteY2" fmla="*/ 307181 h 809625"/>
                <a:gd name="connsiteX3" fmla="*/ 209550 w 511969"/>
                <a:gd name="connsiteY3" fmla="*/ 257175 h 809625"/>
                <a:gd name="connsiteX4" fmla="*/ 200025 w 511969"/>
                <a:gd name="connsiteY4" fmla="*/ 233362 h 809625"/>
                <a:gd name="connsiteX5" fmla="*/ 173832 w 511969"/>
                <a:gd name="connsiteY5" fmla="*/ 190500 h 809625"/>
                <a:gd name="connsiteX6" fmla="*/ 135732 w 511969"/>
                <a:gd name="connsiteY6" fmla="*/ 147637 h 809625"/>
                <a:gd name="connsiteX7" fmla="*/ 100013 w 511969"/>
                <a:gd name="connsiteY7" fmla="*/ 109537 h 809625"/>
                <a:gd name="connsiteX8" fmla="*/ 61913 w 511969"/>
                <a:gd name="connsiteY8" fmla="*/ 80962 h 809625"/>
                <a:gd name="connsiteX9" fmla="*/ 30957 w 511969"/>
                <a:gd name="connsiteY9" fmla="*/ 61912 h 809625"/>
                <a:gd name="connsiteX10" fmla="*/ 16669 w 511969"/>
                <a:gd name="connsiteY10" fmla="*/ 52387 h 809625"/>
                <a:gd name="connsiteX11" fmla="*/ 4763 w 511969"/>
                <a:gd name="connsiteY11" fmla="*/ 40481 h 809625"/>
                <a:gd name="connsiteX12" fmla="*/ 0 w 511969"/>
                <a:gd name="connsiteY12" fmla="*/ 26193 h 809625"/>
                <a:gd name="connsiteX13" fmla="*/ 2382 w 511969"/>
                <a:gd name="connsiteY13" fmla="*/ 16668 h 809625"/>
                <a:gd name="connsiteX14" fmla="*/ 11907 w 511969"/>
                <a:gd name="connsiteY14" fmla="*/ 7143 h 809625"/>
                <a:gd name="connsiteX15" fmla="*/ 40482 w 511969"/>
                <a:gd name="connsiteY15" fmla="*/ 0 h 809625"/>
                <a:gd name="connsiteX16" fmla="*/ 102394 w 511969"/>
                <a:gd name="connsiteY16" fmla="*/ 0 h 809625"/>
                <a:gd name="connsiteX17" fmla="*/ 150019 w 511969"/>
                <a:gd name="connsiteY17" fmla="*/ 4762 h 809625"/>
                <a:gd name="connsiteX18" fmla="*/ 204788 w 511969"/>
                <a:gd name="connsiteY18" fmla="*/ 14287 h 809625"/>
                <a:gd name="connsiteX19" fmla="*/ 250032 w 511969"/>
                <a:gd name="connsiteY19" fmla="*/ 23812 h 809625"/>
                <a:gd name="connsiteX20" fmla="*/ 297657 w 511969"/>
                <a:gd name="connsiteY20" fmla="*/ 40481 h 809625"/>
                <a:gd name="connsiteX21" fmla="*/ 347663 w 511969"/>
                <a:gd name="connsiteY21" fmla="*/ 61912 h 809625"/>
                <a:gd name="connsiteX22" fmla="*/ 395288 w 511969"/>
                <a:gd name="connsiteY22" fmla="*/ 88106 h 809625"/>
                <a:gd name="connsiteX23" fmla="*/ 438150 w 511969"/>
                <a:gd name="connsiteY23" fmla="*/ 114300 h 809625"/>
                <a:gd name="connsiteX24" fmla="*/ 469107 w 511969"/>
                <a:gd name="connsiteY24" fmla="*/ 140493 h 809625"/>
                <a:gd name="connsiteX25" fmla="*/ 492919 w 511969"/>
                <a:gd name="connsiteY25" fmla="*/ 164306 h 809625"/>
                <a:gd name="connsiteX26" fmla="*/ 507207 w 511969"/>
                <a:gd name="connsiteY26" fmla="*/ 185737 h 809625"/>
                <a:gd name="connsiteX27" fmla="*/ 511969 w 511969"/>
                <a:gd name="connsiteY27" fmla="*/ 202406 h 809625"/>
                <a:gd name="connsiteX28" fmla="*/ 511969 w 511969"/>
                <a:gd name="connsiteY28" fmla="*/ 223837 h 809625"/>
                <a:gd name="connsiteX29" fmla="*/ 500063 w 511969"/>
                <a:gd name="connsiteY29" fmla="*/ 250031 h 809625"/>
                <a:gd name="connsiteX30" fmla="*/ 478632 w 511969"/>
                <a:gd name="connsiteY30" fmla="*/ 280987 h 809625"/>
                <a:gd name="connsiteX31" fmla="*/ 459582 w 511969"/>
                <a:gd name="connsiteY31" fmla="*/ 311943 h 809625"/>
                <a:gd name="connsiteX32" fmla="*/ 447675 w 511969"/>
                <a:gd name="connsiteY32" fmla="*/ 342900 h 809625"/>
                <a:gd name="connsiteX33" fmla="*/ 442913 w 511969"/>
                <a:gd name="connsiteY33" fmla="*/ 414337 h 809625"/>
                <a:gd name="connsiteX34" fmla="*/ 447675 w 511969"/>
                <a:gd name="connsiteY34" fmla="*/ 766762 h 809625"/>
                <a:gd name="connsiteX35" fmla="*/ 216694 w 511969"/>
                <a:gd name="connsiteY35" fmla="*/ 809625 h 809625"/>
                <a:gd name="connsiteX36" fmla="*/ 219075 w 511969"/>
                <a:gd name="connsiteY36" fmla="*/ 5334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809625">
                  <a:moveTo>
                    <a:pt x="219075" y="533400"/>
                  </a:moveTo>
                  <a:cubicBezTo>
                    <a:pt x="219472" y="461566"/>
                    <a:pt x="219075" y="430212"/>
                    <a:pt x="219075" y="378618"/>
                  </a:cubicBezTo>
                  <a:cubicBezTo>
                    <a:pt x="218281" y="354806"/>
                    <a:pt x="217488" y="330993"/>
                    <a:pt x="216694" y="307181"/>
                  </a:cubicBezTo>
                  <a:lnTo>
                    <a:pt x="209550" y="257175"/>
                  </a:lnTo>
                  <a:lnTo>
                    <a:pt x="200025" y="233362"/>
                  </a:lnTo>
                  <a:lnTo>
                    <a:pt x="173832" y="190500"/>
                  </a:lnTo>
                  <a:lnTo>
                    <a:pt x="135732" y="147637"/>
                  </a:lnTo>
                  <a:lnTo>
                    <a:pt x="100013" y="109537"/>
                  </a:lnTo>
                  <a:lnTo>
                    <a:pt x="61913" y="80962"/>
                  </a:lnTo>
                  <a:lnTo>
                    <a:pt x="30957" y="61912"/>
                  </a:lnTo>
                  <a:lnTo>
                    <a:pt x="16669" y="52387"/>
                  </a:lnTo>
                  <a:lnTo>
                    <a:pt x="4763" y="40481"/>
                  </a:lnTo>
                  <a:lnTo>
                    <a:pt x="0" y="26193"/>
                  </a:lnTo>
                  <a:lnTo>
                    <a:pt x="2382" y="16668"/>
                  </a:lnTo>
                  <a:lnTo>
                    <a:pt x="11907" y="7143"/>
                  </a:lnTo>
                  <a:lnTo>
                    <a:pt x="40482" y="0"/>
                  </a:lnTo>
                  <a:lnTo>
                    <a:pt x="102394" y="0"/>
                  </a:lnTo>
                  <a:lnTo>
                    <a:pt x="150019" y="4762"/>
                  </a:lnTo>
                  <a:lnTo>
                    <a:pt x="204788" y="14287"/>
                  </a:lnTo>
                  <a:lnTo>
                    <a:pt x="250032" y="23812"/>
                  </a:lnTo>
                  <a:lnTo>
                    <a:pt x="297657" y="40481"/>
                  </a:lnTo>
                  <a:lnTo>
                    <a:pt x="347663" y="61912"/>
                  </a:lnTo>
                  <a:lnTo>
                    <a:pt x="395288" y="88106"/>
                  </a:lnTo>
                  <a:lnTo>
                    <a:pt x="438150" y="114300"/>
                  </a:lnTo>
                  <a:lnTo>
                    <a:pt x="469107" y="140493"/>
                  </a:lnTo>
                  <a:lnTo>
                    <a:pt x="492919" y="164306"/>
                  </a:lnTo>
                  <a:lnTo>
                    <a:pt x="507207" y="185737"/>
                  </a:lnTo>
                  <a:lnTo>
                    <a:pt x="511969" y="202406"/>
                  </a:lnTo>
                  <a:lnTo>
                    <a:pt x="511969" y="223837"/>
                  </a:lnTo>
                  <a:lnTo>
                    <a:pt x="500063" y="250031"/>
                  </a:lnTo>
                  <a:lnTo>
                    <a:pt x="478632" y="280987"/>
                  </a:lnTo>
                  <a:lnTo>
                    <a:pt x="459582" y="311943"/>
                  </a:lnTo>
                  <a:lnTo>
                    <a:pt x="447675" y="342900"/>
                  </a:lnTo>
                  <a:lnTo>
                    <a:pt x="442913" y="414337"/>
                  </a:lnTo>
                  <a:cubicBezTo>
                    <a:pt x="444500" y="531812"/>
                    <a:pt x="446088" y="649287"/>
                    <a:pt x="447675" y="766762"/>
                  </a:cubicBezTo>
                  <a:lnTo>
                    <a:pt x="216694" y="809625"/>
                  </a:lnTo>
                  <a:cubicBezTo>
                    <a:pt x="217488" y="718344"/>
                    <a:pt x="218678" y="605234"/>
                    <a:pt x="219075" y="533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1D12DE40-02E8-4221-B7EB-26DCAF15A438}"/>
                </a:ext>
              </a:extLst>
            </p:cNvPr>
            <p:cNvSpPr/>
            <p:nvPr/>
          </p:nvSpPr>
          <p:spPr bwMode="auto">
            <a:xfrm>
              <a:off x="3790953" y="2928939"/>
              <a:ext cx="1025525" cy="909637"/>
            </a:xfrm>
            <a:custGeom>
              <a:avLst/>
              <a:gdLst>
                <a:gd name="connsiteX0" fmla="*/ 609600 w 1026319"/>
                <a:gd name="connsiteY0" fmla="*/ 592931 h 909637"/>
                <a:gd name="connsiteX1" fmla="*/ 452438 w 1026319"/>
                <a:gd name="connsiteY1" fmla="*/ 709612 h 909637"/>
                <a:gd name="connsiteX2" fmla="*/ 330994 w 1026319"/>
                <a:gd name="connsiteY2" fmla="*/ 785812 h 909637"/>
                <a:gd name="connsiteX3" fmla="*/ 230981 w 1026319"/>
                <a:gd name="connsiteY3" fmla="*/ 842962 h 909637"/>
                <a:gd name="connsiteX4" fmla="*/ 169069 w 1026319"/>
                <a:gd name="connsiteY4" fmla="*/ 869156 h 909637"/>
                <a:gd name="connsiteX5" fmla="*/ 100013 w 1026319"/>
                <a:gd name="connsiteY5" fmla="*/ 890587 h 909637"/>
                <a:gd name="connsiteX6" fmla="*/ 50006 w 1026319"/>
                <a:gd name="connsiteY6" fmla="*/ 907256 h 909637"/>
                <a:gd name="connsiteX7" fmla="*/ 26194 w 1026319"/>
                <a:gd name="connsiteY7" fmla="*/ 909637 h 909637"/>
                <a:gd name="connsiteX8" fmla="*/ 14288 w 1026319"/>
                <a:gd name="connsiteY8" fmla="*/ 909637 h 909637"/>
                <a:gd name="connsiteX9" fmla="*/ 0 w 1026319"/>
                <a:gd name="connsiteY9" fmla="*/ 897731 h 909637"/>
                <a:gd name="connsiteX10" fmla="*/ 2381 w 1026319"/>
                <a:gd name="connsiteY10" fmla="*/ 878681 h 909637"/>
                <a:gd name="connsiteX11" fmla="*/ 19050 w 1026319"/>
                <a:gd name="connsiteY11" fmla="*/ 859631 h 909637"/>
                <a:gd name="connsiteX12" fmla="*/ 66675 w 1026319"/>
                <a:gd name="connsiteY12" fmla="*/ 823912 h 909637"/>
                <a:gd name="connsiteX13" fmla="*/ 171450 w 1026319"/>
                <a:gd name="connsiteY13" fmla="*/ 750093 h 909637"/>
                <a:gd name="connsiteX14" fmla="*/ 240506 w 1026319"/>
                <a:gd name="connsiteY14" fmla="*/ 692943 h 909637"/>
                <a:gd name="connsiteX15" fmla="*/ 314325 w 1026319"/>
                <a:gd name="connsiteY15" fmla="*/ 631031 h 909637"/>
                <a:gd name="connsiteX16" fmla="*/ 397669 w 1026319"/>
                <a:gd name="connsiteY16" fmla="*/ 547687 h 909637"/>
                <a:gd name="connsiteX17" fmla="*/ 495300 w 1026319"/>
                <a:gd name="connsiteY17" fmla="*/ 445293 h 909637"/>
                <a:gd name="connsiteX18" fmla="*/ 573881 w 1026319"/>
                <a:gd name="connsiteY18" fmla="*/ 354806 h 909637"/>
                <a:gd name="connsiteX19" fmla="*/ 652463 w 1026319"/>
                <a:gd name="connsiteY19" fmla="*/ 259556 h 909637"/>
                <a:gd name="connsiteX20" fmla="*/ 685800 w 1026319"/>
                <a:gd name="connsiteY20" fmla="*/ 209550 h 909637"/>
                <a:gd name="connsiteX21" fmla="*/ 690563 w 1026319"/>
                <a:gd name="connsiteY21" fmla="*/ 183356 h 909637"/>
                <a:gd name="connsiteX22" fmla="*/ 683419 w 1026319"/>
                <a:gd name="connsiteY22" fmla="*/ 154781 h 909637"/>
                <a:gd name="connsiteX23" fmla="*/ 671513 w 1026319"/>
                <a:gd name="connsiteY23" fmla="*/ 128587 h 909637"/>
                <a:gd name="connsiteX24" fmla="*/ 654844 w 1026319"/>
                <a:gd name="connsiteY24" fmla="*/ 107156 h 909637"/>
                <a:gd name="connsiteX25" fmla="*/ 633413 w 1026319"/>
                <a:gd name="connsiteY25" fmla="*/ 85725 h 909637"/>
                <a:gd name="connsiteX26" fmla="*/ 600075 w 1026319"/>
                <a:gd name="connsiteY26" fmla="*/ 57150 h 909637"/>
                <a:gd name="connsiteX27" fmla="*/ 590550 w 1026319"/>
                <a:gd name="connsiteY27" fmla="*/ 40481 h 909637"/>
                <a:gd name="connsiteX28" fmla="*/ 588169 w 1026319"/>
                <a:gd name="connsiteY28" fmla="*/ 23812 h 909637"/>
                <a:gd name="connsiteX29" fmla="*/ 590550 w 1026319"/>
                <a:gd name="connsiteY29" fmla="*/ 7143 h 909637"/>
                <a:gd name="connsiteX30" fmla="*/ 600075 w 1026319"/>
                <a:gd name="connsiteY30" fmla="*/ 0 h 909637"/>
                <a:gd name="connsiteX31" fmla="*/ 623888 w 1026319"/>
                <a:gd name="connsiteY31" fmla="*/ 0 h 909637"/>
                <a:gd name="connsiteX32" fmla="*/ 676275 w 1026319"/>
                <a:gd name="connsiteY32" fmla="*/ 11906 h 909637"/>
                <a:gd name="connsiteX33" fmla="*/ 719138 w 1026319"/>
                <a:gd name="connsiteY33" fmla="*/ 26193 h 909637"/>
                <a:gd name="connsiteX34" fmla="*/ 776288 w 1026319"/>
                <a:gd name="connsiteY34" fmla="*/ 47625 h 909637"/>
                <a:gd name="connsiteX35" fmla="*/ 838200 w 1026319"/>
                <a:gd name="connsiteY35" fmla="*/ 78581 h 909637"/>
                <a:gd name="connsiteX36" fmla="*/ 869156 w 1026319"/>
                <a:gd name="connsiteY36" fmla="*/ 97631 h 909637"/>
                <a:gd name="connsiteX37" fmla="*/ 909638 w 1026319"/>
                <a:gd name="connsiteY37" fmla="*/ 130968 h 909637"/>
                <a:gd name="connsiteX38" fmla="*/ 952500 w 1026319"/>
                <a:gd name="connsiteY38" fmla="*/ 171450 h 909637"/>
                <a:gd name="connsiteX39" fmla="*/ 988219 w 1026319"/>
                <a:gd name="connsiteY39" fmla="*/ 214312 h 909637"/>
                <a:gd name="connsiteX40" fmla="*/ 1009650 w 1026319"/>
                <a:gd name="connsiteY40" fmla="*/ 240506 h 909637"/>
                <a:gd name="connsiteX41" fmla="*/ 1023938 w 1026319"/>
                <a:gd name="connsiteY41" fmla="*/ 264318 h 909637"/>
                <a:gd name="connsiteX42" fmla="*/ 1026319 w 1026319"/>
                <a:gd name="connsiteY42" fmla="*/ 285750 h 909637"/>
                <a:gd name="connsiteX43" fmla="*/ 1016794 w 1026319"/>
                <a:gd name="connsiteY43" fmla="*/ 311943 h 909637"/>
                <a:gd name="connsiteX44" fmla="*/ 990600 w 1026319"/>
                <a:gd name="connsiteY44" fmla="*/ 328612 h 909637"/>
                <a:gd name="connsiteX45" fmla="*/ 902494 w 1026319"/>
                <a:gd name="connsiteY45" fmla="*/ 366712 h 909637"/>
                <a:gd name="connsiteX46" fmla="*/ 842963 w 1026319"/>
                <a:gd name="connsiteY46" fmla="*/ 397668 h 909637"/>
                <a:gd name="connsiteX47" fmla="*/ 807244 w 1026319"/>
                <a:gd name="connsiteY47" fmla="*/ 423862 h 909637"/>
                <a:gd name="connsiteX48" fmla="*/ 726281 w 1026319"/>
                <a:gd name="connsiteY48" fmla="*/ 497681 h 909637"/>
                <a:gd name="connsiteX49" fmla="*/ 609600 w 1026319"/>
                <a:gd name="connsiteY49" fmla="*/ 592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26319" h="909637">
                  <a:moveTo>
                    <a:pt x="609600" y="592931"/>
                  </a:moveTo>
                  <a:lnTo>
                    <a:pt x="452438" y="709612"/>
                  </a:lnTo>
                  <a:lnTo>
                    <a:pt x="330994" y="785812"/>
                  </a:lnTo>
                  <a:lnTo>
                    <a:pt x="230981" y="842962"/>
                  </a:lnTo>
                  <a:lnTo>
                    <a:pt x="169069" y="869156"/>
                  </a:lnTo>
                  <a:lnTo>
                    <a:pt x="100013" y="890587"/>
                  </a:lnTo>
                  <a:lnTo>
                    <a:pt x="50006" y="907256"/>
                  </a:lnTo>
                  <a:lnTo>
                    <a:pt x="26194" y="909637"/>
                  </a:lnTo>
                  <a:lnTo>
                    <a:pt x="14288" y="909637"/>
                  </a:lnTo>
                  <a:lnTo>
                    <a:pt x="0" y="897731"/>
                  </a:lnTo>
                  <a:lnTo>
                    <a:pt x="2381" y="878681"/>
                  </a:lnTo>
                  <a:lnTo>
                    <a:pt x="19050" y="859631"/>
                  </a:lnTo>
                  <a:lnTo>
                    <a:pt x="66675" y="823912"/>
                  </a:lnTo>
                  <a:lnTo>
                    <a:pt x="171450" y="750093"/>
                  </a:lnTo>
                  <a:lnTo>
                    <a:pt x="240506" y="692943"/>
                  </a:lnTo>
                  <a:lnTo>
                    <a:pt x="314325" y="631031"/>
                  </a:lnTo>
                  <a:lnTo>
                    <a:pt x="397669" y="547687"/>
                  </a:lnTo>
                  <a:lnTo>
                    <a:pt x="495300" y="445293"/>
                  </a:lnTo>
                  <a:lnTo>
                    <a:pt x="573881" y="354806"/>
                  </a:lnTo>
                  <a:lnTo>
                    <a:pt x="652463" y="259556"/>
                  </a:lnTo>
                  <a:lnTo>
                    <a:pt x="685800" y="209550"/>
                  </a:lnTo>
                  <a:lnTo>
                    <a:pt x="690563" y="183356"/>
                  </a:lnTo>
                  <a:lnTo>
                    <a:pt x="683419" y="154781"/>
                  </a:lnTo>
                  <a:lnTo>
                    <a:pt x="671513" y="128587"/>
                  </a:lnTo>
                  <a:lnTo>
                    <a:pt x="654844" y="107156"/>
                  </a:lnTo>
                  <a:lnTo>
                    <a:pt x="633413" y="85725"/>
                  </a:lnTo>
                  <a:lnTo>
                    <a:pt x="600075" y="57150"/>
                  </a:lnTo>
                  <a:lnTo>
                    <a:pt x="590550" y="40481"/>
                  </a:lnTo>
                  <a:lnTo>
                    <a:pt x="588169" y="23812"/>
                  </a:lnTo>
                  <a:lnTo>
                    <a:pt x="590550" y="7143"/>
                  </a:lnTo>
                  <a:lnTo>
                    <a:pt x="600075" y="0"/>
                  </a:lnTo>
                  <a:lnTo>
                    <a:pt x="623888" y="0"/>
                  </a:lnTo>
                  <a:lnTo>
                    <a:pt x="676275" y="11906"/>
                  </a:lnTo>
                  <a:lnTo>
                    <a:pt x="719138" y="26193"/>
                  </a:lnTo>
                  <a:lnTo>
                    <a:pt x="776288" y="47625"/>
                  </a:lnTo>
                  <a:lnTo>
                    <a:pt x="838200" y="78581"/>
                  </a:lnTo>
                  <a:lnTo>
                    <a:pt x="869156" y="97631"/>
                  </a:lnTo>
                  <a:lnTo>
                    <a:pt x="909638" y="130968"/>
                  </a:lnTo>
                  <a:lnTo>
                    <a:pt x="952500" y="171450"/>
                  </a:lnTo>
                  <a:lnTo>
                    <a:pt x="988219" y="214312"/>
                  </a:lnTo>
                  <a:lnTo>
                    <a:pt x="1009650" y="240506"/>
                  </a:lnTo>
                  <a:lnTo>
                    <a:pt x="1023938" y="264318"/>
                  </a:lnTo>
                  <a:lnTo>
                    <a:pt x="1026319" y="285750"/>
                  </a:lnTo>
                  <a:lnTo>
                    <a:pt x="1016794" y="311943"/>
                  </a:lnTo>
                  <a:lnTo>
                    <a:pt x="990600" y="328612"/>
                  </a:lnTo>
                  <a:lnTo>
                    <a:pt x="902494" y="366712"/>
                  </a:lnTo>
                  <a:lnTo>
                    <a:pt x="842963" y="397668"/>
                  </a:lnTo>
                  <a:lnTo>
                    <a:pt x="807244" y="423862"/>
                  </a:lnTo>
                  <a:lnTo>
                    <a:pt x="726281" y="497681"/>
                  </a:lnTo>
                  <a:lnTo>
                    <a:pt x="609600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51855DB-46A2-41D4-B68E-288F445F2F02}"/>
                </a:ext>
              </a:extLst>
            </p:cNvPr>
            <p:cNvSpPr/>
            <p:nvPr/>
          </p:nvSpPr>
          <p:spPr bwMode="auto">
            <a:xfrm>
              <a:off x="5254627" y="2771776"/>
              <a:ext cx="774700" cy="639763"/>
            </a:xfrm>
            <a:custGeom>
              <a:avLst/>
              <a:gdLst>
                <a:gd name="connsiteX0" fmla="*/ 388144 w 773906"/>
                <a:gd name="connsiteY0" fmla="*/ 373856 h 640556"/>
                <a:gd name="connsiteX1" fmla="*/ 261937 w 773906"/>
                <a:gd name="connsiteY1" fmla="*/ 257175 h 640556"/>
                <a:gd name="connsiteX2" fmla="*/ 152400 w 773906"/>
                <a:gd name="connsiteY2" fmla="*/ 166688 h 640556"/>
                <a:gd name="connsiteX3" fmla="*/ 59531 w 773906"/>
                <a:gd name="connsiteY3" fmla="*/ 97631 h 640556"/>
                <a:gd name="connsiteX4" fmla="*/ 16669 w 773906"/>
                <a:gd name="connsiteY4" fmla="*/ 66675 h 640556"/>
                <a:gd name="connsiteX5" fmla="*/ 2381 w 773906"/>
                <a:gd name="connsiteY5" fmla="*/ 45244 h 640556"/>
                <a:gd name="connsiteX6" fmla="*/ 0 w 773906"/>
                <a:gd name="connsiteY6" fmla="*/ 19050 h 640556"/>
                <a:gd name="connsiteX7" fmla="*/ 7144 w 773906"/>
                <a:gd name="connsiteY7" fmla="*/ 7144 h 640556"/>
                <a:gd name="connsiteX8" fmla="*/ 23812 w 773906"/>
                <a:gd name="connsiteY8" fmla="*/ 0 h 640556"/>
                <a:gd name="connsiteX9" fmla="*/ 66675 w 773906"/>
                <a:gd name="connsiteY9" fmla="*/ 9525 h 640556"/>
                <a:gd name="connsiteX10" fmla="*/ 211931 w 773906"/>
                <a:gd name="connsiteY10" fmla="*/ 66675 h 640556"/>
                <a:gd name="connsiteX11" fmla="*/ 333375 w 773906"/>
                <a:gd name="connsiteY11" fmla="*/ 116681 h 640556"/>
                <a:gd name="connsiteX12" fmla="*/ 447675 w 773906"/>
                <a:gd name="connsiteY12" fmla="*/ 169069 h 640556"/>
                <a:gd name="connsiteX13" fmla="*/ 516731 w 773906"/>
                <a:gd name="connsiteY13" fmla="*/ 204788 h 640556"/>
                <a:gd name="connsiteX14" fmla="*/ 595312 w 773906"/>
                <a:gd name="connsiteY14" fmla="*/ 250031 h 640556"/>
                <a:gd name="connsiteX15" fmla="*/ 652462 w 773906"/>
                <a:gd name="connsiteY15" fmla="*/ 290513 h 640556"/>
                <a:gd name="connsiteX16" fmla="*/ 700087 w 773906"/>
                <a:gd name="connsiteY16" fmla="*/ 330994 h 640556"/>
                <a:gd name="connsiteX17" fmla="*/ 733425 w 773906"/>
                <a:gd name="connsiteY17" fmla="*/ 369094 h 640556"/>
                <a:gd name="connsiteX18" fmla="*/ 752475 w 773906"/>
                <a:gd name="connsiteY18" fmla="*/ 402431 h 640556"/>
                <a:gd name="connsiteX19" fmla="*/ 766762 w 773906"/>
                <a:gd name="connsiteY19" fmla="*/ 431006 h 640556"/>
                <a:gd name="connsiteX20" fmla="*/ 773906 w 773906"/>
                <a:gd name="connsiteY20" fmla="*/ 466725 h 640556"/>
                <a:gd name="connsiteX21" fmla="*/ 773906 w 773906"/>
                <a:gd name="connsiteY21" fmla="*/ 511969 h 640556"/>
                <a:gd name="connsiteX22" fmla="*/ 769144 w 773906"/>
                <a:gd name="connsiteY22" fmla="*/ 552450 h 640556"/>
                <a:gd name="connsiteX23" fmla="*/ 757237 w 773906"/>
                <a:gd name="connsiteY23" fmla="*/ 585788 h 640556"/>
                <a:gd name="connsiteX24" fmla="*/ 745331 w 773906"/>
                <a:gd name="connsiteY24" fmla="*/ 611981 h 640556"/>
                <a:gd name="connsiteX25" fmla="*/ 723900 w 773906"/>
                <a:gd name="connsiteY25" fmla="*/ 633413 h 640556"/>
                <a:gd name="connsiteX26" fmla="*/ 697706 w 773906"/>
                <a:gd name="connsiteY26" fmla="*/ 640556 h 640556"/>
                <a:gd name="connsiteX27" fmla="*/ 659606 w 773906"/>
                <a:gd name="connsiteY27" fmla="*/ 640556 h 640556"/>
                <a:gd name="connsiteX28" fmla="*/ 628650 w 773906"/>
                <a:gd name="connsiteY28" fmla="*/ 628650 h 640556"/>
                <a:gd name="connsiteX29" fmla="*/ 597694 w 773906"/>
                <a:gd name="connsiteY29" fmla="*/ 602456 h 640556"/>
                <a:gd name="connsiteX30" fmla="*/ 561975 w 773906"/>
                <a:gd name="connsiteY30" fmla="*/ 569119 h 640556"/>
                <a:gd name="connsiteX31" fmla="*/ 519112 w 773906"/>
                <a:gd name="connsiteY31" fmla="*/ 519113 h 640556"/>
                <a:gd name="connsiteX32" fmla="*/ 461962 w 773906"/>
                <a:gd name="connsiteY32" fmla="*/ 452438 h 640556"/>
                <a:gd name="connsiteX33" fmla="*/ 388144 w 773906"/>
                <a:gd name="connsiteY33" fmla="*/ 3738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3906" h="640556">
                  <a:moveTo>
                    <a:pt x="388144" y="373856"/>
                  </a:moveTo>
                  <a:lnTo>
                    <a:pt x="261937" y="257175"/>
                  </a:lnTo>
                  <a:lnTo>
                    <a:pt x="152400" y="166688"/>
                  </a:lnTo>
                  <a:lnTo>
                    <a:pt x="59531" y="97631"/>
                  </a:lnTo>
                  <a:lnTo>
                    <a:pt x="16669" y="66675"/>
                  </a:lnTo>
                  <a:lnTo>
                    <a:pt x="2381" y="45244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3812" y="0"/>
                  </a:lnTo>
                  <a:lnTo>
                    <a:pt x="66675" y="9525"/>
                  </a:lnTo>
                  <a:lnTo>
                    <a:pt x="211931" y="66675"/>
                  </a:lnTo>
                  <a:lnTo>
                    <a:pt x="333375" y="116681"/>
                  </a:lnTo>
                  <a:lnTo>
                    <a:pt x="447675" y="169069"/>
                  </a:lnTo>
                  <a:lnTo>
                    <a:pt x="516731" y="204788"/>
                  </a:lnTo>
                  <a:lnTo>
                    <a:pt x="595312" y="250031"/>
                  </a:lnTo>
                  <a:lnTo>
                    <a:pt x="652462" y="290513"/>
                  </a:lnTo>
                  <a:lnTo>
                    <a:pt x="700087" y="330994"/>
                  </a:lnTo>
                  <a:lnTo>
                    <a:pt x="733425" y="369094"/>
                  </a:lnTo>
                  <a:lnTo>
                    <a:pt x="752475" y="402431"/>
                  </a:lnTo>
                  <a:lnTo>
                    <a:pt x="766762" y="431006"/>
                  </a:lnTo>
                  <a:lnTo>
                    <a:pt x="773906" y="466725"/>
                  </a:lnTo>
                  <a:lnTo>
                    <a:pt x="773906" y="511969"/>
                  </a:lnTo>
                  <a:lnTo>
                    <a:pt x="769144" y="552450"/>
                  </a:lnTo>
                  <a:lnTo>
                    <a:pt x="757237" y="585788"/>
                  </a:lnTo>
                  <a:lnTo>
                    <a:pt x="745331" y="611981"/>
                  </a:lnTo>
                  <a:lnTo>
                    <a:pt x="723900" y="633413"/>
                  </a:lnTo>
                  <a:lnTo>
                    <a:pt x="697706" y="640556"/>
                  </a:lnTo>
                  <a:lnTo>
                    <a:pt x="659606" y="640556"/>
                  </a:lnTo>
                  <a:lnTo>
                    <a:pt x="628650" y="628650"/>
                  </a:lnTo>
                  <a:lnTo>
                    <a:pt x="597694" y="602456"/>
                  </a:lnTo>
                  <a:lnTo>
                    <a:pt x="561975" y="569119"/>
                  </a:lnTo>
                  <a:lnTo>
                    <a:pt x="519112" y="519113"/>
                  </a:lnTo>
                  <a:lnTo>
                    <a:pt x="461962" y="452438"/>
                  </a:lnTo>
                  <a:lnTo>
                    <a:pt x="388144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A3DAC8DC-701C-4A48-A3C9-638B2793148A}"/>
                </a:ext>
              </a:extLst>
            </p:cNvPr>
            <p:cNvSpPr/>
            <p:nvPr/>
          </p:nvSpPr>
          <p:spPr bwMode="auto">
            <a:xfrm>
              <a:off x="6192839" y="2947989"/>
              <a:ext cx="2152650" cy="528637"/>
            </a:xfrm>
            <a:custGeom>
              <a:avLst/>
              <a:gdLst>
                <a:gd name="connsiteX0" fmla="*/ 1488282 w 2152650"/>
                <a:gd name="connsiteY0" fmla="*/ 261937 h 528637"/>
                <a:gd name="connsiteX1" fmla="*/ 1271588 w 2152650"/>
                <a:gd name="connsiteY1" fmla="*/ 295275 h 528637"/>
                <a:gd name="connsiteX2" fmla="*/ 1064419 w 2152650"/>
                <a:gd name="connsiteY2" fmla="*/ 335756 h 528637"/>
                <a:gd name="connsiteX3" fmla="*/ 888207 w 2152650"/>
                <a:gd name="connsiteY3" fmla="*/ 383381 h 528637"/>
                <a:gd name="connsiteX4" fmla="*/ 726282 w 2152650"/>
                <a:gd name="connsiteY4" fmla="*/ 416718 h 528637"/>
                <a:gd name="connsiteX5" fmla="*/ 561975 w 2152650"/>
                <a:gd name="connsiteY5" fmla="*/ 459581 h 528637"/>
                <a:gd name="connsiteX6" fmla="*/ 421482 w 2152650"/>
                <a:gd name="connsiteY6" fmla="*/ 504825 h 528637"/>
                <a:gd name="connsiteX7" fmla="*/ 364332 w 2152650"/>
                <a:gd name="connsiteY7" fmla="*/ 528637 h 528637"/>
                <a:gd name="connsiteX8" fmla="*/ 352425 w 2152650"/>
                <a:gd name="connsiteY8" fmla="*/ 523875 h 528637"/>
                <a:gd name="connsiteX9" fmla="*/ 304800 w 2152650"/>
                <a:gd name="connsiteY9" fmla="*/ 507206 h 528637"/>
                <a:gd name="connsiteX10" fmla="*/ 240507 w 2152650"/>
                <a:gd name="connsiteY10" fmla="*/ 476250 h 528637"/>
                <a:gd name="connsiteX11" fmla="*/ 200025 w 2152650"/>
                <a:gd name="connsiteY11" fmla="*/ 454818 h 528637"/>
                <a:gd name="connsiteX12" fmla="*/ 169069 w 2152650"/>
                <a:gd name="connsiteY12" fmla="*/ 433387 h 528637"/>
                <a:gd name="connsiteX13" fmla="*/ 130969 w 2152650"/>
                <a:gd name="connsiteY13" fmla="*/ 404812 h 528637"/>
                <a:gd name="connsiteX14" fmla="*/ 104775 w 2152650"/>
                <a:gd name="connsiteY14" fmla="*/ 381000 h 528637"/>
                <a:gd name="connsiteX15" fmla="*/ 71438 w 2152650"/>
                <a:gd name="connsiteY15" fmla="*/ 345281 h 528637"/>
                <a:gd name="connsiteX16" fmla="*/ 42863 w 2152650"/>
                <a:gd name="connsiteY16" fmla="*/ 311943 h 528637"/>
                <a:gd name="connsiteX17" fmla="*/ 21432 w 2152650"/>
                <a:gd name="connsiteY17" fmla="*/ 280987 h 528637"/>
                <a:gd name="connsiteX18" fmla="*/ 9525 w 2152650"/>
                <a:gd name="connsiteY18" fmla="*/ 257175 h 528637"/>
                <a:gd name="connsiteX19" fmla="*/ 0 w 2152650"/>
                <a:gd name="connsiteY19" fmla="*/ 226218 h 528637"/>
                <a:gd name="connsiteX20" fmla="*/ 0 w 2152650"/>
                <a:gd name="connsiteY20" fmla="*/ 202406 h 528637"/>
                <a:gd name="connsiteX21" fmla="*/ 4763 w 2152650"/>
                <a:gd name="connsiteY21" fmla="*/ 188118 h 528637"/>
                <a:gd name="connsiteX22" fmla="*/ 23813 w 2152650"/>
                <a:gd name="connsiteY22" fmla="*/ 180975 h 528637"/>
                <a:gd name="connsiteX23" fmla="*/ 59532 w 2152650"/>
                <a:gd name="connsiteY23" fmla="*/ 190500 h 528637"/>
                <a:gd name="connsiteX24" fmla="*/ 95250 w 2152650"/>
                <a:gd name="connsiteY24" fmla="*/ 216693 h 528637"/>
                <a:gd name="connsiteX25" fmla="*/ 130969 w 2152650"/>
                <a:gd name="connsiteY25" fmla="*/ 235743 h 528637"/>
                <a:gd name="connsiteX26" fmla="*/ 183357 w 2152650"/>
                <a:gd name="connsiteY26" fmla="*/ 261937 h 528637"/>
                <a:gd name="connsiteX27" fmla="*/ 245269 w 2152650"/>
                <a:gd name="connsiteY27" fmla="*/ 285750 h 528637"/>
                <a:gd name="connsiteX28" fmla="*/ 300038 w 2152650"/>
                <a:gd name="connsiteY28" fmla="*/ 300037 h 528637"/>
                <a:gd name="connsiteX29" fmla="*/ 352425 w 2152650"/>
                <a:gd name="connsiteY29" fmla="*/ 307181 h 528637"/>
                <a:gd name="connsiteX30" fmla="*/ 407194 w 2152650"/>
                <a:gd name="connsiteY30" fmla="*/ 302418 h 528637"/>
                <a:gd name="connsiteX31" fmla="*/ 564357 w 2152650"/>
                <a:gd name="connsiteY31" fmla="*/ 269081 h 528637"/>
                <a:gd name="connsiteX32" fmla="*/ 933450 w 2152650"/>
                <a:gd name="connsiteY32" fmla="*/ 183356 h 528637"/>
                <a:gd name="connsiteX33" fmla="*/ 1135857 w 2152650"/>
                <a:gd name="connsiteY33" fmla="*/ 150018 h 528637"/>
                <a:gd name="connsiteX34" fmla="*/ 1443038 w 2152650"/>
                <a:gd name="connsiteY34" fmla="*/ 107156 h 528637"/>
                <a:gd name="connsiteX35" fmla="*/ 1781175 w 2152650"/>
                <a:gd name="connsiteY35" fmla="*/ 57150 h 528637"/>
                <a:gd name="connsiteX36" fmla="*/ 1814513 w 2152650"/>
                <a:gd name="connsiteY36" fmla="*/ 50006 h 528637"/>
                <a:gd name="connsiteX37" fmla="*/ 1835944 w 2152650"/>
                <a:gd name="connsiteY37" fmla="*/ 33337 h 528637"/>
                <a:gd name="connsiteX38" fmla="*/ 1857375 w 2152650"/>
                <a:gd name="connsiteY38" fmla="*/ 14287 h 528637"/>
                <a:gd name="connsiteX39" fmla="*/ 1874044 w 2152650"/>
                <a:gd name="connsiteY39" fmla="*/ 2381 h 528637"/>
                <a:gd name="connsiteX40" fmla="*/ 1895475 w 2152650"/>
                <a:gd name="connsiteY40" fmla="*/ 0 h 528637"/>
                <a:gd name="connsiteX41" fmla="*/ 1914525 w 2152650"/>
                <a:gd name="connsiteY41" fmla="*/ 0 h 528637"/>
                <a:gd name="connsiteX42" fmla="*/ 1940719 w 2152650"/>
                <a:gd name="connsiteY42" fmla="*/ 7143 h 528637"/>
                <a:gd name="connsiteX43" fmla="*/ 2040732 w 2152650"/>
                <a:gd name="connsiteY43" fmla="*/ 47625 h 528637"/>
                <a:gd name="connsiteX44" fmla="*/ 2085975 w 2152650"/>
                <a:gd name="connsiteY44" fmla="*/ 71437 h 528637"/>
                <a:gd name="connsiteX45" fmla="*/ 2112169 w 2152650"/>
                <a:gd name="connsiteY45" fmla="*/ 85725 h 528637"/>
                <a:gd name="connsiteX46" fmla="*/ 2133600 w 2152650"/>
                <a:gd name="connsiteY46" fmla="*/ 104775 h 528637"/>
                <a:gd name="connsiteX47" fmla="*/ 2147888 w 2152650"/>
                <a:gd name="connsiteY47" fmla="*/ 121443 h 528637"/>
                <a:gd name="connsiteX48" fmla="*/ 2152650 w 2152650"/>
                <a:gd name="connsiteY48" fmla="*/ 145256 h 528637"/>
                <a:gd name="connsiteX49" fmla="*/ 2145507 w 2152650"/>
                <a:gd name="connsiteY49" fmla="*/ 164306 h 528637"/>
                <a:gd name="connsiteX50" fmla="*/ 2126457 w 2152650"/>
                <a:gd name="connsiteY50" fmla="*/ 185737 h 528637"/>
                <a:gd name="connsiteX51" fmla="*/ 2109788 w 2152650"/>
                <a:gd name="connsiteY51" fmla="*/ 207168 h 528637"/>
                <a:gd name="connsiteX52" fmla="*/ 2090738 w 2152650"/>
                <a:gd name="connsiteY52" fmla="*/ 240506 h 528637"/>
                <a:gd name="connsiteX53" fmla="*/ 2081213 w 2152650"/>
                <a:gd name="connsiteY53" fmla="*/ 285750 h 528637"/>
                <a:gd name="connsiteX54" fmla="*/ 1852613 w 2152650"/>
                <a:gd name="connsiteY54" fmla="*/ 242887 h 528637"/>
                <a:gd name="connsiteX55" fmla="*/ 1795463 w 2152650"/>
                <a:gd name="connsiteY55" fmla="*/ 235743 h 528637"/>
                <a:gd name="connsiteX56" fmla="*/ 1774032 w 2152650"/>
                <a:gd name="connsiteY56" fmla="*/ 226218 h 528637"/>
                <a:gd name="connsiteX57" fmla="*/ 1752600 w 2152650"/>
                <a:gd name="connsiteY57" fmla="*/ 226218 h 528637"/>
                <a:gd name="connsiteX58" fmla="*/ 1712119 w 2152650"/>
                <a:gd name="connsiteY58" fmla="*/ 238125 h 528637"/>
                <a:gd name="connsiteX59" fmla="*/ 1488282 w 2152650"/>
                <a:gd name="connsiteY59" fmla="*/ 2619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528637">
                  <a:moveTo>
                    <a:pt x="1488282" y="261937"/>
                  </a:moveTo>
                  <a:lnTo>
                    <a:pt x="1271588" y="295275"/>
                  </a:lnTo>
                  <a:lnTo>
                    <a:pt x="1064419" y="335756"/>
                  </a:lnTo>
                  <a:lnTo>
                    <a:pt x="888207" y="383381"/>
                  </a:lnTo>
                  <a:lnTo>
                    <a:pt x="726282" y="416718"/>
                  </a:lnTo>
                  <a:lnTo>
                    <a:pt x="561975" y="459581"/>
                  </a:lnTo>
                  <a:lnTo>
                    <a:pt x="421482" y="504825"/>
                  </a:lnTo>
                  <a:lnTo>
                    <a:pt x="364332" y="528637"/>
                  </a:lnTo>
                  <a:lnTo>
                    <a:pt x="352425" y="523875"/>
                  </a:lnTo>
                  <a:lnTo>
                    <a:pt x="304800" y="507206"/>
                  </a:lnTo>
                  <a:lnTo>
                    <a:pt x="240507" y="476250"/>
                  </a:lnTo>
                  <a:lnTo>
                    <a:pt x="200025" y="454818"/>
                  </a:lnTo>
                  <a:lnTo>
                    <a:pt x="169069" y="433387"/>
                  </a:lnTo>
                  <a:lnTo>
                    <a:pt x="130969" y="404812"/>
                  </a:lnTo>
                  <a:lnTo>
                    <a:pt x="104775" y="381000"/>
                  </a:lnTo>
                  <a:lnTo>
                    <a:pt x="71438" y="345281"/>
                  </a:lnTo>
                  <a:lnTo>
                    <a:pt x="42863" y="311943"/>
                  </a:lnTo>
                  <a:lnTo>
                    <a:pt x="21432" y="280987"/>
                  </a:lnTo>
                  <a:lnTo>
                    <a:pt x="9525" y="257175"/>
                  </a:lnTo>
                  <a:lnTo>
                    <a:pt x="0" y="226218"/>
                  </a:lnTo>
                  <a:lnTo>
                    <a:pt x="0" y="202406"/>
                  </a:lnTo>
                  <a:lnTo>
                    <a:pt x="4763" y="188118"/>
                  </a:lnTo>
                  <a:lnTo>
                    <a:pt x="23813" y="180975"/>
                  </a:lnTo>
                  <a:lnTo>
                    <a:pt x="59532" y="190500"/>
                  </a:lnTo>
                  <a:lnTo>
                    <a:pt x="95250" y="216693"/>
                  </a:lnTo>
                  <a:lnTo>
                    <a:pt x="130969" y="235743"/>
                  </a:lnTo>
                  <a:lnTo>
                    <a:pt x="183357" y="261937"/>
                  </a:lnTo>
                  <a:lnTo>
                    <a:pt x="245269" y="285750"/>
                  </a:lnTo>
                  <a:lnTo>
                    <a:pt x="300038" y="300037"/>
                  </a:lnTo>
                  <a:lnTo>
                    <a:pt x="352425" y="307181"/>
                  </a:lnTo>
                  <a:lnTo>
                    <a:pt x="407194" y="302418"/>
                  </a:lnTo>
                  <a:lnTo>
                    <a:pt x="564357" y="269081"/>
                  </a:lnTo>
                  <a:lnTo>
                    <a:pt x="933450" y="183356"/>
                  </a:lnTo>
                  <a:lnTo>
                    <a:pt x="1135857" y="150018"/>
                  </a:lnTo>
                  <a:lnTo>
                    <a:pt x="1443038" y="107156"/>
                  </a:lnTo>
                  <a:lnTo>
                    <a:pt x="1781175" y="57150"/>
                  </a:lnTo>
                  <a:lnTo>
                    <a:pt x="1814513" y="50006"/>
                  </a:lnTo>
                  <a:lnTo>
                    <a:pt x="1835944" y="33337"/>
                  </a:lnTo>
                  <a:lnTo>
                    <a:pt x="1857375" y="14287"/>
                  </a:lnTo>
                  <a:lnTo>
                    <a:pt x="1874044" y="2381"/>
                  </a:lnTo>
                  <a:lnTo>
                    <a:pt x="1895475" y="0"/>
                  </a:lnTo>
                  <a:lnTo>
                    <a:pt x="1914525" y="0"/>
                  </a:lnTo>
                  <a:lnTo>
                    <a:pt x="1940719" y="7143"/>
                  </a:lnTo>
                  <a:lnTo>
                    <a:pt x="2040732" y="47625"/>
                  </a:lnTo>
                  <a:lnTo>
                    <a:pt x="2085975" y="71437"/>
                  </a:lnTo>
                  <a:lnTo>
                    <a:pt x="2112169" y="85725"/>
                  </a:lnTo>
                  <a:lnTo>
                    <a:pt x="2133600" y="104775"/>
                  </a:lnTo>
                  <a:lnTo>
                    <a:pt x="2147888" y="121443"/>
                  </a:lnTo>
                  <a:lnTo>
                    <a:pt x="2152650" y="145256"/>
                  </a:lnTo>
                  <a:lnTo>
                    <a:pt x="2145507" y="164306"/>
                  </a:lnTo>
                  <a:lnTo>
                    <a:pt x="2126457" y="185737"/>
                  </a:lnTo>
                  <a:lnTo>
                    <a:pt x="2109788" y="207168"/>
                  </a:lnTo>
                  <a:lnTo>
                    <a:pt x="2090738" y="240506"/>
                  </a:lnTo>
                  <a:lnTo>
                    <a:pt x="2081213" y="285750"/>
                  </a:lnTo>
                  <a:lnTo>
                    <a:pt x="1852613" y="242887"/>
                  </a:lnTo>
                  <a:lnTo>
                    <a:pt x="1795463" y="235743"/>
                  </a:lnTo>
                  <a:lnTo>
                    <a:pt x="1774032" y="226218"/>
                  </a:lnTo>
                  <a:lnTo>
                    <a:pt x="1752600" y="226218"/>
                  </a:lnTo>
                  <a:lnTo>
                    <a:pt x="1712119" y="238125"/>
                  </a:lnTo>
                  <a:lnTo>
                    <a:pt x="1488282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DA85E389-832A-49EE-9BAF-1434E0F7B78A}"/>
                </a:ext>
              </a:extLst>
            </p:cNvPr>
            <p:cNvSpPr/>
            <p:nvPr/>
          </p:nvSpPr>
          <p:spPr bwMode="auto">
            <a:xfrm>
              <a:off x="3819528" y="2224089"/>
              <a:ext cx="2339975" cy="534987"/>
            </a:xfrm>
            <a:custGeom>
              <a:avLst/>
              <a:gdLst>
                <a:gd name="connsiteX0" fmla="*/ 1369219 w 2340769"/>
                <a:gd name="connsiteY0" fmla="*/ 288131 h 535781"/>
                <a:gd name="connsiteX1" fmla="*/ 1095375 w 2340769"/>
                <a:gd name="connsiteY1" fmla="*/ 335756 h 535781"/>
                <a:gd name="connsiteX2" fmla="*/ 871538 w 2340769"/>
                <a:gd name="connsiteY2" fmla="*/ 385762 h 535781"/>
                <a:gd name="connsiteX3" fmla="*/ 592931 w 2340769"/>
                <a:gd name="connsiteY3" fmla="*/ 461962 h 535781"/>
                <a:gd name="connsiteX4" fmla="*/ 369094 w 2340769"/>
                <a:gd name="connsiteY4" fmla="*/ 535781 h 535781"/>
                <a:gd name="connsiteX5" fmla="*/ 347663 w 2340769"/>
                <a:gd name="connsiteY5" fmla="*/ 528637 h 535781"/>
                <a:gd name="connsiteX6" fmla="*/ 240506 w 2340769"/>
                <a:gd name="connsiteY6" fmla="*/ 457200 h 535781"/>
                <a:gd name="connsiteX7" fmla="*/ 157163 w 2340769"/>
                <a:gd name="connsiteY7" fmla="*/ 395287 h 535781"/>
                <a:gd name="connsiteX8" fmla="*/ 119063 w 2340769"/>
                <a:gd name="connsiteY8" fmla="*/ 361950 h 535781"/>
                <a:gd name="connsiteX9" fmla="*/ 57150 w 2340769"/>
                <a:gd name="connsiteY9" fmla="*/ 295275 h 535781"/>
                <a:gd name="connsiteX10" fmla="*/ 23813 w 2340769"/>
                <a:gd name="connsiteY10" fmla="*/ 261937 h 535781"/>
                <a:gd name="connsiteX11" fmla="*/ 9525 w 2340769"/>
                <a:gd name="connsiteY11" fmla="*/ 240506 h 535781"/>
                <a:gd name="connsiteX12" fmla="*/ 0 w 2340769"/>
                <a:gd name="connsiteY12" fmla="*/ 219075 h 535781"/>
                <a:gd name="connsiteX13" fmla="*/ 0 w 2340769"/>
                <a:gd name="connsiteY13" fmla="*/ 202406 h 535781"/>
                <a:gd name="connsiteX14" fmla="*/ 4763 w 2340769"/>
                <a:gd name="connsiteY14" fmla="*/ 192881 h 535781"/>
                <a:gd name="connsiteX15" fmla="*/ 16669 w 2340769"/>
                <a:gd name="connsiteY15" fmla="*/ 185737 h 535781"/>
                <a:gd name="connsiteX16" fmla="*/ 47625 w 2340769"/>
                <a:gd name="connsiteY16" fmla="*/ 192881 h 535781"/>
                <a:gd name="connsiteX17" fmla="*/ 126206 w 2340769"/>
                <a:gd name="connsiteY17" fmla="*/ 223837 h 535781"/>
                <a:gd name="connsiteX18" fmla="*/ 230981 w 2340769"/>
                <a:gd name="connsiteY18" fmla="*/ 266700 h 535781"/>
                <a:gd name="connsiteX19" fmla="*/ 302419 w 2340769"/>
                <a:gd name="connsiteY19" fmla="*/ 280987 h 535781"/>
                <a:gd name="connsiteX20" fmla="*/ 369094 w 2340769"/>
                <a:gd name="connsiteY20" fmla="*/ 290512 h 535781"/>
                <a:gd name="connsiteX21" fmla="*/ 400050 w 2340769"/>
                <a:gd name="connsiteY21" fmla="*/ 290512 h 535781"/>
                <a:gd name="connsiteX22" fmla="*/ 666750 w 2340769"/>
                <a:gd name="connsiteY22" fmla="*/ 235743 h 535781"/>
                <a:gd name="connsiteX23" fmla="*/ 976313 w 2340769"/>
                <a:gd name="connsiteY23" fmla="*/ 178593 h 535781"/>
                <a:gd name="connsiteX24" fmla="*/ 1114425 w 2340769"/>
                <a:gd name="connsiteY24" fmla="*/ 152400 h 535781"/>
                <a:gd name="connsiteX25" fmla="*/ 1323975 w 2340769"/>
                <a:gd name="connsiteY25" fmla="*/ 135731 h 535781"/>
                <a:gd name="connsiteX26" fmla="*/ 1495425 w 2340769"/>
                <a:gd name="connsiteY26" fmla="*/ 116681 h 535781"/>
                <a:gd name="connsiteX27" fmla="*/ 1759744 w 2340769"/>
                <a:gd name="connsiteY27" fmla="*/ 90487 h 535781"/>
                <a:gd name="connsiteX28" fmla="*/ 1795463 w 2340769"/>
                <a:gd name="connsiteY28" fmla="*/ 85725 h 535781"/>
                <a:gd name="connsiteX29" fmla="*/ 1826419 w 2340769"/>
                <a:gd name="connsiteY29" fmla="*/ 73818 h 535781"/>
                <a:gd name="connsiteX30" fmla="*/ 1862138 w 2340769"/>
                <a:gd name="connsiteY30" fmla="*/ 52387 h 535781"/>
                <a:gd name="connsiteX31" fmla="*/ 1888331 w 2340769"/>
                <a:gd name="connsiteY31" fmla="*/ 23812 h 535781"/>
                <a:gd name="connsiteX32" fmla="*/ 1909763 w 2340769"/>
                <a:gd name="connsiteY32" fmla="*/ 0 h 535781"/>
                <a:gd name="connsiteX33" fmla="*/ 1957388 w 2340769"/>
                <a:gd name="connsiteY33" fmla="*/ 2381 h 535781"/>
                <a:gd name="connsiteX34" fmla="*/ 2021681 w 2340769"/>
                <a:gd name="connsiteY34" fmla="*/ 9525 h 535781"/>
                <a:gd name="connsiteX35" fmla="*/ 2095500 w 2340769"/>
                <a:gd name="connsiteY35" fmla="*/ 23812 h 535781"/>
                <a:gd name="connsiteX36" fmla="*/ 2155031 w 2340769"/>
                <a:gd name="connsiteY36" fmla="*/ 35718 h 535781"/>
                <a:gd name="connsiteX37" fmla="*/ 2212181 w 2340769"/>
                <a:gd name="connsiteY37" fmla="*/ 54768 h 535781"/>
                <a:gd name="connsiteX38" fmla="*/ 2257425 w 2340769"/>
                <a:gd name="connsiteY38" fmla="*/ 73818 h 535781"/>
                <a:gd name="connsiteX39" fmla="*/ 2297906 w 2340769"/>
                <a:gd name="connsiteY39" fmla="*/ 97631 h 535781"/>
                <a:gd name="connsiteX40" fmla="*/ 2326481 w 2340769"/>
                <a:gd name="connsiteY40" fmla="*/ 121443 h 535781"/>
                <a:gd name="connsiteX41" fmla="*/ 2338388 w 2340769"/>
                <a:gd name="connsiteY41" fmla="*/ 140493 h 535781"/>
                <a:gd name="connsiteX42" fmla="*/ 2340769 w 2340769"/>
                <a:gd name="connsiteY42" fmla="*/ 161925 h 535781"/>
                <a:gd name="connsiteX43" fmla="*/ 2331244 w 2340769"/>
                <a:gd name="connsiteY43" fmla="*/ 180975 h 535781"/>
                <a:gd name="connsiteX44" fmla="*/ 2297906 w 2340769"/>
                <a:gd name="connsiteY44" fmla="*/ 204787 h 535781"/>
                <a:gd name="connsiteX45" fmla="*/ 2245519 w 2340769"/>
                <a:gd name="connsiteY45" fmla="*/ 233362 h 535781"/>
                <a:gd name="connsiteX46" fmla="*/ 2197894 w 2340769"/>
                <a:gd name="connsiteY46" fmla="*/ 245268 h 535781"/>
                <a:gd name="connsiteX47" fmla="*/ 2005013 w 2340769"/>
                <a:gd name="connsiteY47" fmla="*/ 240506 h 535781"/>
                <a:gd name="connsiteX48" fmla="*/ 1824038 w 2340769"/>
                <a:gd name="connsiteY48" fmla="*/ 242887 h 535781"/>
                <a:gd name="connsiteX49" fmla="*/ 1635919 w 2340769"/>
                <a:gd name="connsiteY49" fmla="*/ 257175 h 535781"/>
                <a:gd name="connsiteX50" fmla="*/ 1369219 w 2340769"/>
                <a:gd name="connsiteY50" fmla="*/ 2881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40769" h="535781">
                  <a:moveTo>
                    <a:pt x="1369219" y="288131"/>
                  </a:moveTo>
                  <a:lnTo>
                    <a:pt x="1095375" y="335756"/>
                  </a:lnTo>
                  <a:lnTo>
                    <a:pt x="871538" y="385762"/>
                  </a:lnTo>
                  <a:lnTo>
                    <a:pt x="592931" y="461962"/>
                  </a:lnTo>
                  <a:lnTo>
                    <a:pt x="369094" y="535781"/>
                  </a:lnTo>
                  <a:lnTo>
                    <a:pt x="347663" y="528637"/>
                  </a:lnTo>
                  <a:lnTo>
                    <a:pt x="240506" y="457200"/>
                  </a:lnTo>
                  <a:lnTo>
                    <a:pt x="157163" y="395287"/>
                  </a:lnTo>
                  <a:lnTo>
                    <a:pt x="119063" y="361950"/>
                  </a:lnTo>
                  <a:lnTo>
                    <a:pt x="57150" y="295275"/>
                  </a:lnTo>
                  <a:lnTo>
                    <a:pt x="23813" y="261937"/>
                  </a:lnTo>
                  <a:lnTo>
                    <a:pt x="9525" y="240506"/>
                  </a:lnTo>
                  <a:lnTo>
                    <a:pt x="0" y="219075"/>
                  </a:lnTo>
                  <a:lnTo>
                    <a:pt x="0" y="202406"/>
                  </a:lnTo>
                  <a:lnTo>
                    <a:pt x="4763" y="192881"/>
                  </a:lnTo>
                  <a:lnTo>
                    <a:pt x="16669" y="185737"/>
                  </a:lnTo>
                  <a:lnTo>
                    <a:pt x="47625" y="192881"/>
                  </a:lnTo>
                  <a:lnTo>
                    <a:pt x="126206" y="223837"/>
                  </a:lnTo>
                  <a:lnTo>
                    <a:pt x="230981" y="266700"/>
                  </a:lnTo>
                  <a:lnTo>
                    <a:pt x="302419" y="280987"/>
                  </a:lnTo>
                  <a:lnTo>
                    <a:pt x="369094" y="290512"/>
                  </a:lnTo>
                  <a:lnTo>
                    <a:pt x="400050" y="290512"/>
                  </a:lnTo>
                  <a:lnTo>
                    <a:pt x="666750" y="235743"/>
                  </a:lnTo>
                  <a:lnTo>
                    <a:pt x="976313" y="178593"/>
                  </a:lnTo>
                  <a:lnTo>
                    <a:pt x="1114425" y="152400"/>
                  </a:lnTo>
                  <a:lnTo>
                    <a:pt x="1323975" y="135731"/>
                  </a:lnTo>
                  <a:lnTo>
                    <a:pt x="1495425" y="116681"/>
                  </a:lnTo>
                  <a:lnTo>
                    <a:pt x="1759744" y="90487"/>
                  </a:lnTo>
                  <a:lnTo>
                    <a:pt x="1795463" y="85725"/>
                  </a:lnTo>
                  <a:lnTo>
                    <a:pt x="1826419" y="73818"/>
                  </a:lnTo>
                  <a:lnTo>
                    <a:pt x="1862138" y="52387"/>
                  </a:lnTo>
                  <a:lnTo>
                    <a:pt x="1888331" y="23812"/>
                  </a:lnTo>
                  <a:lnTo>
                    <a:pt x="1909763" y="0"/>
                  </a:lnTo>
                  <a:lnTo>
                    <a:pt x="1957388" y="2381"/>
                  </a:lnTo>
                  <a:lnTo>
                    <a:pt x="2021681" y="9525"/>
                  </a:lnTo>
                  <a:lnTo>
                    <a:pt x="2095500" y="23812"/>
                  </a:lnTo>
                  <a:lnTo>
                    <a:pt x="2155031" y="35718"/>
                  </a:lnTo>
                  <a:lnTo>
                    <a:pt x="2212181" y="54768"/>
                  </a:lnTo>
                  <a:lnTo>
                    <a:pt x="2257425" y="73818"/>
                  </a:lnTo>
                  <a:lnTo>
                    <a:pt x="2297906" y="97631"/>
                  </a:lnTo>
                  <a:lnTo>
                    <a:pt x="2326481" y="121443"/>
                  </a:lnTo>
                  <a:lnTo>
                    <a:pt x="2338388" y="140493"/>
                  </a:lnTo>
                  <a:lnTo>
                    <a:pt x="2340769" y="161925"/>
                  </a:lnTo>
                  <a:lnTo>
                    <a:pt x="2331244" y="180975"/>
                  </a:lnTo>
                  <a:lnTo>
                    <a:pt x="2297906" y="204787"/>
                  </a:lnTo>
                  <a:lnTo>
                    <a:pt x="2245519" y="233362"/>
                  </a:lnTo>
                  <a:lnTo>
                    <a:pt x="2197894" y="245268"/>
                  </a:lnTo>
                  <a:lnTo>
                    <a:pt x="2005013" y="240506"/>
                  </a:lnTo>
                  <a:lnTo>
                    <a:pt x="1824038" y="242887"/>
                  </a:lnTo>
                  <a:lnTo>
                    <a:pt x="1635919" y="257175"/>
                  </a:lnTo>
                  <a:lnTo>
                    <a:pt x="13692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C9156F61-7835-434B-9B16-5EA3E7D3D2B3}"/>
                </a:ext>
              </a:extLst>
            </p:cNvPr>
            <p:cNvSpPr/>
            <p:nvPr/>
          </p:nvSpPr>
          <p:spPr bwMode="auto">
            <a:xfrm rot="16200000">
              <a:off x="3602834" y="3774282"/>
              <a:ext cx="2278063" cy="1752600"/>
            </a:xfrm>
            <a:custGeom>
              <a:avLst/>
              <a:gdLst>
                <a:gd name="connsiteX0" fmla="*/ 1469231 w 2278856"/>
                <a:gd name="connsiteY0" fmla="*/ 1426369 h 1752600"/>
                <a:gd name="connsiteX1" fmla="*/ 1209675 w 2278856"/>
                <a:gd name="connsiteY1" fmla="*/ 1278731 h 1752600"/>
                <a:gd name="connsiteX2" fmla="*/ 1040606 w 2278856"/>
                <a:gd name="connsiteY2" fmla="*/ 1147763 h 1752600"/>
                <a:gd name="connsiteX3" fmla="*/ 866775 w 2278856"/>
                <a:gd name="connsiteY3" fmla="*/ 1009650 h 1752600"/>
                <a:gd name="connsiteX4" fmla="*/ 709612 w 2278856"/>
                <a:gd name="connsiteY4" fmla="*/ 871538 h 1752600"/>
                <a:gd name="connsiteX5" fmla="*/ 571500 w 2278856"/>
                <a:gd name="connsiteY5" fmla="*/ 742950 h 1752600"/>
                <a:gd name="connsiteX6" fmla="*/ 471487 w 2278856"/>
                <a:gd name="connsiteY6" fmla="*/ 638175 h 1752600"/>
                <a:gd name="connsiteX7" fmla="*/ 369093 w 2278856"/>
                <a:gd name="connsiteY7" fmla="*/ 519113 h 1752600"/>
                <a:gd name="connsiteX8" fmla="*/ 280987 w 2278856"/>
                <a:gd name="connsiteY8" fmla="*/ 409575 h 1752600"/>
                <a:gd name="connsiteX9" fmla="*/ 161925 w 2278856"/>
                <a:gd name="connsiteY9" fmla="*/ 254794 h 1752600"/>
                <a:gd name="connsiteX10" fmla="*/ 76200 w 2278856"/>
                <a:gd name="connsiteY10" fmla="*/ 140494 h 1752600"/>
                <a:gd name="connsiteX11" fmla="*/ 30956 w 2278856"/>
                <a:gd name="connsiteY11" fmla="*/ 80963 h 1752600"/>
                <a:gd name="connsiteX12" fmla="*/ 11906 w 2278856"/>
                <a:gd name="connsiteY12" fmla="*/ 54769 h 1752600"/>
                <a:gd name="connsiteX13" fmla="*/ 0 w 2278856"/>
                <a:gd name="connsiteY13" fmla="*/ 28575 h 1752600"/>
                <a:gd name="connsiteX14" fmla="*/ 0 w 2278856"/>
                <a:gd name="connsiteY14" fmla="*/ 9525 h 1752600"/>
                <a:gd name="connsiteX15" fmla="*/ 9525 w 2278856"/>
                <a:gd name="connsiteY15" fmla="*/ 0 h 1752600"/>
                <a:gd name="connsiteX16" fmla="*/ 28575 w 2278856"/>
                <a:gd name="connsiteY16" fmla="*/ 0 h 1752600"/>
                <a:gd name="connsiteX17" fmla="*/ 54768 w 2278856"/>
                <a:gd name="connsiteY17" fmla="*/ 9525 h 1752600"/>
                <a:gd name="connsiteX18" fmla="*/ 92868 w 2278856"/>
                <a:gd name="connsiteY18" fmla="*/ 52388 h 1752600"/>
                <a:gd name="connsiteX19" fmla="*/ 183356 w 2278856"/>
                <a:gd name="connsiteY19" fmla="*/ 154781 h 1752600"/>
                <a:gd name="connsiteX20" fmla="*/ 297656 w 2278856"/>
                <a:gd name="connsiteY20" fmla="*/ 285750 h 1752600"/>
                <a:gd name="connsiteX21" fmla="*/ 385762 w 2278856"/>
                <a:gd name="connsiteY21" fmla="*/ 371475 h 1752600"/>
                <a:gd name="connsiteX22" fmla="*/ 473868 w 2278856"/>
                <a:gd name="connsiteY22" fmla="*/ 461963 h 1752600"/>
                <a:gd name="connsiteX23" fmla="*/ 621506 w 2278856"/>
                <a:gd name="connsiteY23" fmla="*/ 592931 h 1752600"/>
                <a:gd name="connsiteX24" fmla="*/ 711993 w 2278856"/>
                <a:gd name="connsiteY24" fmla="*/ 671513 h 1752600"/>
                <a:gd name="connsiteX25" fmla="*/ 835818 w 2278856"/>
                <a:gd name="connsiteY25" fmla="*/ 771525 h 1752600"/>
                <a:gd name="connsiteX26" fmla="*/ 931068 w 2278856"/>
                <a:gd name="connsiteY26" fmla="*/ 842963 h 1752600"/>
                <a:gd name="connsiteX27" fmla="*/ 1047750 w 2278856"/>
                <a:gd name="connsiteY27" fmla="*/ 926306 h 1752600"/>
                <a:gd name="connsiteX28" fmla="*/ 1181100 w 2278856"/>
                <a:gd name="connsiteY28" fmla="*/ 1021556 h 1752600"/>
                <a:gd name="connsiteX29" fmla="*/ 1326356 w 2278856"/>
                <a:gd name="connsiteY29" fmla="*/ 1126331 h 1752600"/>
                <a:gd name="connsiteX30" fmla="*/ 1445418 w 2278856"/>
                <a:gd name="connsiteY30" fmla="*/ 1185863 h 1752600"/>
                <a:gd name="connsiteX31" fmla="*/ 1657350 w 2278856"/>
                <a:gd name="connsiteY31" fmla="*/ 1283494 h 1752600"/>
                <a:gd name="connsiteX32" fmla="*/ 1804987 w 2278856"/>
                <a:gd name="connsiteY32" fmla="*/ 1340644 h 1752600"/>
                <a:gd name="connsiteX33" fmla="*/ 1945481 w 2278856"/>
                <a:gd name="connsiteY33" fmla="*/ 1385888 h 1752600"/>
                <a:gd name="connsiteX34" fmla="*/ 2033587 w 2278856"/>
                <a:gd name="connsiteY34" fmla="*/ 1409700 h 1752600"/>
                <a:gd name="connsiteX35" fmla="*/ 2062162 w 2278856"/>
                <a:gd name="connsiteY35" fmla="*/ 1412081 h 1752600"/>
                <a:gd name="connsiteX36" fmla="*/ 2097881 w 2278856"/>
                <a:gd name="connsiteY36" fmla="*/ 1402556 h 1752600"/>
                <a:gd name="connsiteX37" fmla="*/ 2126456 w 2278856"/>
                <a:gd name="connsiteY37" fmla="*/ 1393031 h 1752600"/>
                <a:gd name="connsiteX38" fmla="*/ 2159793 w 2278856"/>
                <a:gd name="connsiteY38" fmla="*/ 1364456 h 1752600"/>
                <a:gd name="connsiteX39" fmla="*/ 2190750 w 2278856"/>
                <a:gd name="connsiteY39" fmla="*/ 1314450 h 1752600"/>
                <a:gd name="connsiteX40" fmla="*/ 2197893 w 2278856"/>
                <a:gd name="connsiteY40" fmla="*/ 1290638 h 1752600"/>
                <a:gd name="connsiteX41" fmla="*/ 2209800 w 2278856"/>
                <a:gd name="connsiteY41" fmla="*/ 1278731 h 1752600"/>
                <a:gd name="connsiteX42" fmla="*/ 2228850 w 2278856"/>
                <a:gd name="connsiteY42" fmla="*/ 1278731 h 1752600"/>
                <a:gd name="connsiteX43" fmla="*/ 2247900 w 2278856"/>
                <a:gd name="connsiteY43" fmla="*/ 1283494 h 1752600"/>
                <a:gd name="connsiteX44" fmla="*/ 2262187 w 2278856"/>
                <a:gd name="connsiteY44" fmla="*/ 1297781 h 1752600"/>
                <a:gd name="connsiteX45" fmla="*/ 2276475 w 2278856"/>
                <a:gd name="connsiteY45" fmla="*/ 1335881 h 1752600"/>
                <a:gd name="connsiteX46" fmla="*/ 2278856 w 2278856"/>
                <a:gd name="connsiteY46" fmla="*/ 1388269 h 1752600"/>
                <a:gd name="connsiteX47" fmla="*/ 2274093 w 2278856"/>
                <a:gd name="connsiteY47" fmla="*/ 1431131 h 1752600"/>
                <a:gd name="connsiteX48" fmla="*/ 2264568 w 2278856"/>
                <a:gd name="connsiteY48" fmla="*/ 1471613 h 1752600"/>
                <a:gd name="connsiteX49" fmla="*/ 2245518 w 2278856"/>
                <a:gd name="connsiteY49" fmla="*/ 1516856 h 1752600"/>
                <a:gd name="connsiteX50" fmla="*/ 2171700 w 2278856"/>
                <a:gd name="connsiteY50" fmla="*/ 1631156 h 1752600"/>
                <a:gd name="connsiteX51" fmla="*/ 2128837 w 2278856"/>
                <a:gd name="connsiteY51" fmla="*/ 1695450 h 1752600"/>
                <a:gd name="connsiteX52" fmla="*/ 2095500 w 2278856"/>
                <a:gd name="connsiteY52" fmla="*/ 1733550 h 1752600"/>
                <a:gd name="connsiteX53" fmla="*/ 2064543 w 2278856"/>
                <a:gd name="connsiteY53" fmla="*/ 1750219 h 1752600"/>
                <a:gd name="connsiteX54" fmla="*/ 2043112 w 2278856"/>
                <a:gd name="connsiteY54" fmla="*/ 1752600 h 1752600"/>
                <a:gd name="connsiteX55" fmla="*/ 2028825 w 2278856"/>
                <a:gd name="connsiteY55" fmla="*/ 1745456 h 1752600"/>
                <a:gd name="connsiteX56" fmla="*/ 2012156 w 2278856"/>
                <a:gd name="connsiteY56" fmla="*/ 1716881 h 1752600"/>
                <a:gd name="connsiteX57" fmla="*/ 1993106 w 2278856"/>
                <a:gd name="connsiteY57" fmla="*/ 1693069 h 1752600"/>
                <a:gd name="connsiteX58" fmla="*/ 1957387 w 2278856"/>
                <a:gd name="connsiteY58" fmla="*/ 1664494 h 1752600"/>
                <a:gd name="connsiteX59" fmla="*/ 1709737 w 2278856"/>
                <a:gd name="connsiteY59" fmla="*/ 1547813 h 1752600"/>
                <a:gd name="connsiteX60" fmla="*/ 1469231 w 2278856"/>
                <a:gd name="connsiteY60" fmla="*/ 1426369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78856" h="1752600">
                  <a:moveTo>
                    <a:pt x="1469231" y="1426369"/>
                  </a:moveTo>
                  <a:lnTo>
                    <a:pt x="1209675" y="1278731"/>
                  </a:lnTo>
                  <a:lnTo>
                    <a:pt x="1040606" y="1147763"/>
                  </a:lnTo>
                  <a:lnTo>
                    <a:pt x="866775" y="1009650"/>
                  </a:lnTo>
                  <a:lnTo>
                    <a:pt x="709612" y="871538"/>
                  </a:lnTo>
                  <a:lnTo>
                    <a:pt x="571500" y="742950"/>
                  </a:lnTo>
                  <a:lnTo>
                    <a:pt x="471487" y="638175"/>
                  </a:lnTo>
                  <a:lnTo>
                    <a:pt x="369093" y="519113"/>
                  </a:lnTo>
                  <a:lnTo>
                    <a:pt x="280987" y="409575"/>
                  </a:lnTo>
                  <a:lnTo>
                    <a:pt x="161925" y="254794"/>
                  </a:lnTo>
                  <a:lnTo>
                    <a:pt x="76200" y="140494"/>
                  </a:lnTo>
                  <a:lnTo>
                    <a:pt x="30956" y="80963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4768" y="9525"/>
                  </a:lnTo>
                  <a:lnTo>
                    <a:pt x="92868" y="52388"/>
                  </a:lnTo>
                  <a:lnTo>
                    <a:pt x="183356" y="154781"/>
                  </a:lnTo>
                  <a:lnTo>
                    <a:pt x="297656" y="285750"/>
                  </a:lnTo>
                  <a:lnTo>
                    <a:pt x="385762" y="371475"/>
                  </a:lnTo>
                  <a:lnTo>
                    <a:pt x="473868" y="461963"/>
                  </a:lnTo>
                  <a:lnTo>
                    <a:pt x="621506" y="592931"/>
                  </a:lnTo>
                  <a:lnTo>
                    <a:pt x="711993" y="671513"/>
                  </a:lnTo>
                  <a:lnTo>
                    <a:pt x="835818" y="771525"/>
                  </a:lnTo>
                  <a:lnTo>
                    <a:pt x="931068" y="842963"/>
                  </a:lnTo>
                  <a:lnTo>
                    <a:pt x="1047750" y="926306"/>
                  </a:lnTo>
                  <a:lnTo>
                    <a:pt x="1181100" y="1021556"/>
                  </a:lnTo>
                  <a:lnTo>
                    <a:pt x="1326356" y="1126331"/>
                  </a:lnTo>
                  <a:lnTo>
                    <a:pt x="1445418" y="1185863"/>
                  </a:lnTo>
                  <a:lnTo>
                    <a:pt x="1657350" y="1283494"/>
                  </a:lnTo>
                  <a:lnTo>
                    <a:pt x="1804987" y="1340644"/>
                  </a:lnTo>
                  <a:lnTo>
                    <a:pt x="1945481" y="1385888"/>
                  </a:lnTo>
                  <a:lnTo>
                    <a:pt x="2033587" y="1409700"/>
                  </a:lnTo>
                  <a:lnTo>
                    <a:pt x="2062162" y="1412081"/>
                  </a:lnTo>
                  <a:lnTo>
                    <a:pt x="2097881" y="1402556"/>
                  </a:lnTo>
                  <a:lnTo>
                    <a:pt x="2126456" y="1393031"/>
                  </a:lnTo>
                  <a:lnTo>
                    <a:pt x="2159793" y="1364456"/>
                  </a:lnTo>
                  <a:lnTo>
                    <a:pt x="2190750" y="1314450"/>
                  </a:lnTo>
                  <a:lnTo>
                    <a:pt x="2197893" y="1290638"/>
                  </a:lnTo>
                  <a:lnTo>
                    <a:pt x="2209800" y="1278731"/>
                  </a:lnTo>
                  <a:lnTo>
                    <a:pt x="2228850" y="1278731"/>
                  </a:lnTo>
                  <a:lnTo>
                    <a:pt x="2247900" y="1283494"/>
                  </a:lnTo>
                  <a:lnTo>
                    <a:pt x="2262187" y="1297781"/>
                  </a:lnTo>
                  <a:lnTo>
                    <a:pt x="2276475" y="1335881"/>
                  </a:lnTo>
                  <a:lnTo>
                    <a:pt x="2278856" y="1388269"/>
                  </a:lnTo>
                  <a:lnTo>
                    <a:pt x="2274093" y="1431131"/>
                  </a:lnTo>
                  <a:lnTo>
                    <a:pt x="2264568" y="1471613"/>
                  </a:lnTo>
                  <a:lnTo>
                    <a:pt x="2245518" y="1516856"/>
                  </a:lnTo>
                  <a:lnTo>
                    <a:pt x="2171700" y="1631156"/>
                  </a:lnTo>
                  <a:lnTo>
                    <a:pt x="2128837" y="1695450"/>
                  </a:lnTo>
                  <a:lnTo>
                    <a:pt x="2095500" y="1733550"/>
                  </a:lnTo>
                  <a:lnTo>
                    <a:pt x="2064543" y="1750219"/>
                  </a:lnTo>
                  <a:lnTo>
                    <a:pt x="2043112" y="1752600"/>
                  </a:lnTo>
                  <a:lnTo>
                    <a:pt x="2028825" y="1745456"/>
                  </a:lnTo>
                  <a:lnTo>
                    <a:pt x="2012156" y="1716881"/>
                  </a:lnTo>
                  <a:lnTo>
                    <a:pt x="1993106" y="1693069"/>
                  </a:lnTo>
                  <a:lnTo>
                    <a:pt x="1957387" y="1664494"/>
                  </a:lnTo>
                  <a:lnTo>
                    <a:pt x="1709737" y="1547813"/>
                  </a:lnTo>
                  <a:lnTo>
                    <a:pt x="1469231" y="1426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CC13A3F4-D929-4F15-AF44-4B6C5FDEE3C7}"/>
                </a:ext>
              </a:extLst>
            </p:cNvPr>
            <p:cNvSpPr/>
            <p:nvPr/>
          </p:nvSpPr>
          <p:spPr bwMode="auto">
            <a:xfrm>
              <a:off x="4392614" y="4148139"/>
              <a:ext cx="1300162" cy="1195387"/>
            </a:xfrm>
            <a:custGeom>
              <a:avLst/>
              <a:gdLst>
                <a:gd name="connsiteX0" fmla="*/ 857250 w 1300163"/>
                <a:gd name="connsiteY0" fmla="*/ 859631 h 1195387"/>
                <a:gd name="connsiteX1" fmla="*/ 595313 w 1300163"/>
                <a:gd name="connsiteY1" fmla="*/ 576262 h 1195387"/>
                <a:gd name="connsiteX2" fmla="*/ 509588 w 1300163"/>
                <a:gd name="connsiteY2" fmla="*/ 483393 h 1195387"/>
                <a:gd name="connsiteX3" fmla="*/ 390525 w 1300163"/>
                <a:gd name="connsiteY3" fmla="*/ 357187 h 1195387"/>
                <a:gd name="connsiteX4" fmla="*/ 297657 w 1300163"/>
                <a:gd name="connsiteY4" fmla="*/ 271462 h 1195387"/>
                <a:gd name="connsiteX5" fmla="*/ 228600 w 1300163"/>
                <a:gd name="connsiteY5" fmla="*/ 211931 h 1195387"/>
                <a:gd name="connsiteX6" fmla="*/ 140494 w 1300163"/>
                <a:gd name="connsiteY6" fmla="*/ 147637 h 1195387"/>
                <a:gd name="connsiteX7" fmla="*/ 38100 w 1300163"/>
                <a:gd name="connsiteY7" fmla="*/ 76200 h 1195387"/>
                <a:gd name="connsiteX8" fmla="*/ 21432 w 1300163"/>
                <a:gd name="connsiteY8" fmla="*/ 64293 h 1195387"/>
                <a:gd name="connsiteX9" fmla="*/ 9525 w 1300163"/>
                <a:gd name="connsiteY9" fmla="*/ 47625 h 1195387"/>
                <a:gd name="connsiteX10" fmla="*/ 0 w 1300163"/>
                <a:gd name="connsiteY10" fmla="*/ 26193 h 1195387"/>
                <a:gd name="connsiteX11" fmla="*/ 0 w 1300163"/>
                <a:gd name="connsiteY11" fmla="*/ 9525 h 1195387"/>
                <a:gd name="connsiteX12" fmla="*/ 9525 w 1300163"/>
                <a:gd name="connsiteY12" fmla="*/ 0 h 1195387"/>
                <a:gd name="connsiteX13" fmla="*/ 35719 w 1300163"/>
                <a:gd name="connsiteY13" fmla="*/ 0 h 1195387"/>
                <a:gd name="connsiteX14" fmla="*/ 85725 w 1300163"/>
                <a:gd name="connsiteY14" fmla="*/ 21431 h 1195387"/>
                <a:gd name="connsiteX15" fmla="*/ 238125 w 1300163"/>
                <a:gd name="connsiteY15" fmla="*/ 104775 h 1195387"/>
                <a:gd name="connsiteX16" fmla="*/ 400050 w 1300163"/>
                <a:gd name="connsiteY16" fmla="*/ 192881 h 1195387"/>
                <a:gd name="connsiteX17" fmla="*/ 547688 w 1300163"/>
                <a:gd name="connsiteY17" fmla="*/ 273843 h 1195387"/>
                <a:gd name="connsiteX18" fmla="*/ 640557 w 1300163"/>
                <a:gd name="connsiteY18" fmla="*/ 330993 h 1195387"/>
                <a:gd name="connsiteX19" fmla="*/ 740569 w 1300163"/>
                <a:gd name="connsiteY19" fmla="*/ 404812 h 1195387"/>
                <a:gd name="connsiteX20" fmla="*/ 878682 w 1300163"/>
                <a:gd name="connsiteY20" fmla="*/ 516731 h 1195387"/>
                <a:gd name="connsiteX21" fmla="*/ 976313 w 1300163"/>
                <a:gd name="connsiteY21" fmla="*/ 602456 h 1195387"/>
                <a:gd name="connsiteX22" fmla="*/ 1057275 w 1300163"/>
                <a:gd name="connsiteY22" fmla="*/ 678656 h 1195387"/>
                <a:gd name="connsiteX23" fmla="*/ 1123950 w 1300163"/>
                <a:gd name="connsiteY23" fmla="*/ 742950 h 1195387"/>
                <a:gd name="connsiteX24" fmla="*/ 1209675 w 1300163"/>
                <a:gd name="connsiteY24" fmla="*/ 838200 h 1195387"/>
                <a:gd name="connsiteX25" fmla="*/ 1247775 w 1300163"/>
                <a:gd name="connsiteY25" fmla="*/ 883443 h 1195387"/>
                <a:gd name="connsiteX26" fmla="*/ 1271588 w 1300163"/>
                <a:gd name="connsiteY26" fmla="*/ 919162 h 1195387"/>
                <a:gd name="connsiteX27" fmla="*/ 1285875 w 1300163"/>
                <a:gd name="connsiteY27" fmla="*/ 954881 h 1195387"/>
                <a:gd name="connsiteX28" fmla="*/ 1295400 w 1300163"/>
                <a:gd name="connsiteY28" fmla="*/ 992981 h 1195387"/>
                <a:gd name="connsiteX29" fmla="*/ 1300163 w 1300163"/>
                <a:gd name="connsiteY29" fmla="*/ 1026318 h 1195387"/>
                <a:gd name="connsiteX30" fmla="*/ 1297782 w 1300163"/>
                <a:gd name="connsiteY30" fmla="*/ 1062037 h 1195387"/>
                <a:gd name="connsiteX31" fmla="*/ 1288257 w 1300163"/>
                <a:gd name="connsiteY31" fmla="*/ 1097756 h 1195387"/>
                <a:gd name="connsiteX32" fmla="*/ 1266825 w 1300163"/>
                <a:gd name="connsiteY32" fmla="*/ 1140618 h 1195387"/>
                <a:gd name="connsiteX33" fmla="*/ 1243013 w 1300163"/>
                <a:gd name="connsiteY33" fmla="*/ 1176337 h 1195387"/>
                <a:gd name="connsiteX34" fmla="*/ 1221582 w 1300163"/>
                <a:gd name="connsiteY34" fmla="*/ 1193006 h 1195387"/>
                <a:gd name="connsiteX35" fmla="*/ 1200150 w 1300163"/>
                <a:gd name="connsiteY35" fmla="*/ 1195387 h 1195387"/>
                <a:gd name="connsiteX36" fmla="*/ 1169194 w 1300163"/>
                <a:gd name="connsiteY36" fmla="*/ 1188243 h 1195387"/>
                <a:gd name="connsiteX37" fmla="*/ 1135857 w 1300163"/>
                <a:gd name="connsiteY37" fmla="*/ 1171575 h 1195387"/>
                <a:gd name="connsiteX38" fmla="*/ 1095375 w 1300163"/>
                <a:gd name="connsiteY38" fmla="*/ 1135856 h 1195387"/>
                <a:gd name="connsiteX39" fmla="*/ 985838 w 1300163"/>
                <a:gd name="connsiteY39" fmla="*/ 1007268 h 1195387"/>
                <a:gd name="connsiteX40" fmla="*/ 857250 w 1300163"/>
                <a:gd name="connsiteY40" fmla="*/ 859631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0163" h="1195387">
                  <a:moveTo>
                    <a:pt x="857250" y="859631"/>
                  </a:moveTo>
                  <a:lnTo>
                    <a:pt x="595313" y="576262"/>
                  </a:lnTo>
                  <a:lnTo>
                    <a:pt x="509588" y="483393"/>
                  </a:lnTo>
                  <a:lnTo>
                    <a:pt x="390525" y="357187"/>
                  </a:lnTo>
                  <a:lnTo>
                    <a:pt x="297657" y="271462"/>
                  </a:lnTo>
                  <a:lnTo>
                    <a:pt x="228600" y="211931"/>
                  </a:lnTo>
                  <a:lnTo>
                    <a:pt x="140494" y="147637"/>
                  </a:lnTo>
                  <a:lnTo>
                    <a:pt x="38100" y="76200"/>
                  </a:lnTo>
                  <a:lnTo>
                    <a:pt x="21432" y="64293"/>
                  </a:lnTo>
                  <a:lnTo>
                    <a:pt x="9525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85725" y="21431"/>
                  </a:lnTo>
                  <a:lnTo>
                    <a:pt x="238125" y="104775"/>
                  </a:lnTo>
                  <a:lnTo>
                    <a:pt x="400050" y="192881"/>
                  </a:lnTo>
                  <a:lnTo>
                    <a:pt x="547688" y="273843"/>
                  </a:lnTo>
                  <a:lnTo>
                    <a:pt x="640557" y="330993"/>
                  </a:lnTo>
                  <a:lnTo>
                    <a:pt x="740569" y="404812"/>
                  </a:lnTo>
                  <a:lnTo>
                    <a:pt x="878682" y="516731"/>
                  </a:lnTo>
                  <a:lnTo>
                    <a:pt x="976313" y="602456"/>
                  </a:lnTo>
                  <a:lnTo>
                    <a:pt x="1057275" y="678656"/>
                  </a:lnTo>
                  <a:lnTo>
                    <a:pt x="1123950" y="742950"/>
                  </a:lnTo>
                  <a:lnTo>
                    <a:pt x="1209675" y="838200"/>
                  </a:lnTo>
                  <a:lnTo>
                    <a:pt x="1247775" y="883443"/>
                  </a:lnTo>
                  <a:lnTo>
                    <a:pt x="1271588" y="919162"/>
                  </a:lnTo>
                  <a:lnTo>
                    <a:pt x="1285875" y="954881"/>
                  </a:lnTo>
                  <a:lnTo>
                    <a:pt x="1295400" y="992981"/>
                  </a:lnTo>
                  <a:lnTo>
                    <a:pt x="1300163" y="1026318"/>
                  </a:lnTo>
                  <a:lnTo>
                    <a:pt x="1297782" y="1062037"/>
                  </a:lnTo>
                  <a:lnTo>
                    <a:pt x="1288257" y="1097756"/>
                  </a:lnTo>
                  <a:lnTo>
                    <a:pt x="1266825" y="1140618"/>
                  </a:lnTo>
                  <a:lnTo>
                    <a:pt x="1243013" y="1176337"/>
                  </a:lnTo>
                  <a:lnTo>
                    <a:pt x="1221582" y="1193006"/>
                  </a:lnTo>
                  <a:lnTo>
                    <a:pt x="1200150" y="1195387"/>
                  </a:lnTo>
                  <a:lnTo>
                    <a:pt x="1169194" y="1188243"/>
                  </a:lnTo>
                  <a:lnTo>
                    <a:pt x="1135857" y="1171575"/>
                  </a:lnTo>
                  <a:lnTo>
                    <a:pt x="1095375" y="1135856"/>
                  </a:lnTo>
                  <a:lnTo>
                    <a:pt x="985838" y="1007268"/>
                  </a:lnTo>
                  <a:lnTo>
                    <a:pt x="857250" y="859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E4454C70-43A1-4F06-8918-041C725D1566}"/>
                </a:ext>
              </a:extLst>
            </p:cNvPr>
            <p:cNvSpPr/>
            <p:nvPr/>
          </p:nvSpPr>
          <p:spPr bwMode="auto">
            <a:xfrm rot="16200000">
              <a:off x="6417471" y="4058445"/>
              <a:ext cx="2784475" cy="944563"/>
            </a:xfrm>
            <a:custGeom>
              <a:avLst/>
              <a:gdLst>
                <a:gd name="connsiteX0" fmla="*/ 1771650 w 2783681"/>
                <a:gd name="connsiteY0" fmla="*/ 850106 h 945356"/>
                <a:gd name="connsiteX1" fmla="*/ 1514475 w 2783681"/>
                <a:gd name="connsiteY1" fmla="*/ 809625 h 945356"/>
                <a:gd name="connsiteX2" fmla="*/ 1312069 w 2783681"/>
                <a:gd name="connsiteY2" fmla="*/ 773906 h 945356"/>
                <a:gd name="connsiteX3" fmla="*/ 1143000 w 2783681"/>
                <a:gd name="connsiteY3" fmla="*/ 738187 h 945356"/>
                <a:gd name="connsiteX4" fmla="*/ 942975 w 2783681"/>
                <a:gd name="connsiteY4" fmla="*/ 688181 h 945356"/>
                <a:gd name="connsiteX5" fmla="*/ 766762 w 2783681"/>
                <a:gd name="connsiteY5" fmla="*/ 638175 h 945356"/>
                <a:gd name="connsiteX6" fmla="*/ 619125 w 2783681"/>
                <a:gd name="connsiteY6" fmla="*/ 588168 h 945356"/>
                <a:gd name="connsiteX7" fmla="*/ 464344 w 2783681"/>
                <a:gd name="connsiteY7" fmla="*/ 526256 h 945356"/>
                <a:gd name="connsiteX8" fmla="*/ 376237 w 2783681"/>
                <a:gd name="connsiteY8" fmla="*/ 488156 h 945356"/>
                <a:gd name="connsiteX9" fmla="*/ 314325 w 2783681"/>
                <a:gd name="connsiteY9" fmla="*/ 450056 h 945356"/>
                <a:gd name="connsiteX10" fmla="*/ 250031 w 2783681"/>
                <a:gd name="connsiteY10" fmla="*/ 404812 h 945356"/>
                <a:gd name="connsiteX11" fmla="*/ 197644 w 2783681"/>
                <a:gd name="connsiteY11" fmla="*/ 359568 h 945356"/>
                <a:gd name="connsiteX12" fmla="*/ 135731 w 2783681"/>
                <a:gd name="connsiteY12" fmla="*/ 295275 h 945356"/>
                <a:gd name="connsiteX13" fmla="*/ 88106 w 2783681"/>
                <a:gd name="connsiteY13" fmla="*/ 240506 h 945356"/>
                <a:gd name="connsiteX14" fmla="*/ 40481 w 2783681"/>
                <a:gd name="connsiteY14" fmla="*/ 178593 h 945356"/>
                <a:gd name="connsiteX15" fmla="*/ 14287 w 2783681"/>
                <a:gd name="connsiteY15" fmla="*/ 130968 h 945356"/>
                <a:gd name="connsiteX16" fmla="*/ 0 w 2783681"/>
                <a:gd name="connsiteY16" fmla="*/ 76200 h 945356"/>
                <a:gd name="connsiteX17" fmla="*/ 0 w 2783681"/>
                <a:gd name="connsiteY17" fmla="*/ 45243 h 945356"/>
                <a:gd name="connsiteX18" fmla="*/ 4762 w 2783681"/>
                <a:gd name="connsiteY18" fmla="*/ 23812 h 945356"/>
                <a:gd name="connsiteX19" fmla="*/ 23812 w 2783681"/>
                <a:gd name="connsiteY19" fmla="*/ 9525 h 945356"/>
                <a:gd name="connsiteX20" fmla="*/ 47625 w 2783681"/>
                <a:gd name="connsiteY20" fmla="*/ 0 h 945356"/>
                <a:gd name="connsiteX21" fmla="*/ 133350 w 2783681"/>
                <a:gd name="connsiteY21" fmla="*/ 0 h 945356"/>
                <a:gd name="connsiteX22" fmla="*/ 464344 w 2783681"/>
                <a:gd name="connsiteY22" fmla="*/ 207168 h 945356"/>
                <a:gd name="connsiteX23" fmla="*/ 507206 w 2783681"/>
                <a:gd name="connsiteY23" fmla="*/ 250031 h 945356"/>
                <a:gd name="connsiteX24" fmla="*/ 554831 w 2783681"/>
                <a:gd name="connsiteY24" fmla="*/ 288131 h 945356"/>
                <a:gd name="connsiteX25" fmla="*/ 602456 w 2783681"/>
                <a:gd name="connsiteY25" fmla="*/ 319087 h 945356"/>
                <a:gd name="connsiteX26" fmla="*/ 654844 w 2783681"/>
                <a:gd name="connsiteY26" fmla="*/ 347662 h 945356"/>
                <a:gd name="connsiteX27" fmla="*/ 752475 w 2783681"/>
                <a:gd name="connsiteY27" fmla="*/ 388143 h 945356"/>
                <a:gd name="connsiteX28" fmla="*/ 871537 w 2783681"/>
                <a:gd name="connsiteY28" fmla="*/ 421481 h 945356"/>
                <a:gd name="connsiteX29" fmla="*/ 1040606 w 2783681"/>
                <a:gd name="connsiteY29" fmla="*/ 459581 h 945356"/>
                <a:gd name="connsiteX30" fmla="*/ 1309687 w 2783681"/>
                <a:gd name="connsiteY30" fmla="*/ 521493 h 945356"/>
                <a:gd name="connsiteX31" fmla="*/ 1600200 w 2783681"/>
                <a:gd name="connsiteY31" fmla="*/ 583406 h 945356"/>
                <a:gd name="connsiteX32" fmla="*/ 1833562 w 2783681"/>
                <a:gd name="connsiteY32" fmla="*/ 623887 h 945356"/>
                <a:gd name="connsiteX33" fmla="*/ 2028825 w 2783681"/>
                <a:gd name="connsiteY33" fmla="*/ 652462 h 945356"/>
                <a:gd name="connsiteX34" fmla="*/ 2240756 w 2783681"/>
                <a:gd name="connsiteY34" fmla="*/ 678656 h 945356"/>
                <a:gd name="connsiteX35" fmla="*/ 2409825 w 2783681"/>
                <a:gd name="connsiteY35" fmla="*/ 692943 h 945356"/>
                <a:gd name="connsiteX36" fmla="*/ 2507456 w 2783681"/>
                <a:gd name="connsiteY36" fmla="*/ 692943 h 945356"/>
                <a:gd name="connsiteX37" fmla="*/ 2597944 w 2783681"/>
                <a:gd name="connsiteY37" fmla="*/ 695325 h 945356"/>
                <a:gd name="connsiteX38" fmla="*/ 2688431 w 2783681"/>
                <a:gd name="connsiteY38" fmla="*/ 688181 h 945356"/>
                <a:gd name="connsiteX39" fmla="*/ 2724150 w 2783681"/>
                <a:gd name="connsiteY39" fmla="*/ 676275 h 945356"/>
                <a:gd name="connsiteX40" fmla="*/ 2783681 w 2783681"/>
                <a:gd name="connsiteY40" fmla="*/ 561975 h 945356"/>
                <a:gd name="connsiteX41" fmla="*/ 2771775 w 2783681"/>
                <a:gd name="connsiteY41" fmla="*/ 945356 h 945356"/>
                <a:gd name="connsiteX42" fmla="*/ 2688431 w 2783681"/>
                <a:gd name="connsiteY42" fmla="*/ 938212 h 945356"/>
                <a:gd name="connsiteX43" fmla="*/ 2397919 w 2783681"/>
                <a:gd name="connsiteY43" fmla="*/ 919162 h 945356"/>
                <a:gd name="connsiteX44" fmla="*/ 2164556 w 2783681"/>
                <a:gd name="connsiteY44" fmla="*/ 895350 h 945356"/>
                <a:gd name="connsiteX45" fmla="*/ 1974056 w 2783681"/>
                <a:gd name="connsiteY45" fmla="*/ 873918 h 945356"/>
                <a:gd name="connsiteX46" fmla="*/ 1771650 w 2783681"/>
                <a:gd name="connsiteY46" fmla="*/ 850106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783681" h="945356">
                  <a:moveTo>
                    <a:pt x="1771650" y="850106"/>
                  </a:moveTo>
                  <a:lnTo>
                    <a:pt x="1514475" y="809625"/>
                  </a:lnTo>
                  <a:lnTo>
                    <a:pt x="1312069" y="773906"/>
                  </a:lnTo>
                  <a:lnTo>
                    <a:pt x="1143000" y="738187"/>
                  </a:lnTo>
                  <a:lnTo>
                    <a:pt x="942975" y="688181"/>
                  </a:lnTo>
                  <a:lnTo>
                    <a:pt x="766762" y="638175"/>
                  </a:lnTo>
                  <a:lnTo>
                    <a:pt x="619125" y="588168"/>
                  </a:lnTo>
                  <a:lnTo>
                    <a:pt x="464344" y="526256"/>
                  </a:lnTo>
                  <a:lnTo>
                    <a:pt x="376237" y="488156"/>
                  </a:lnTo>
                  <a:lnTo>
                    <a:pt x="314325" y="450056"/>
                  </a:lnTo>
                  <a:lnTo>
                    <a:pt x="250031" y="404812"/>
                  </a:lnTo>
                  <a:lnTo>
                    <a:pt x="197644" y="359568"/>
                  </a:lnTo>
                  <a:lnTo>
                    <a:pt x="135731" y="295275"/>
                  </a:lnTo>
                  <a:lnTo>
                    <a:pt x="88106" y="240506"/>
                  </a:lnTo>
                  <a:lnTo>
                    <a:pt x="40481" y="178593"/>
                  </a:lnTo>
                  <a:lnTo>
                    <a:pt x="14287" y="130968"/>
                  </a:lnTo>
                  <a:lnTo>
                    <a:pt x="0" y="76200"/>
                  </a:lnTo>
                  <a:lnTo>
                    <a:pt x="0" y="45243"/>
                  </a:lnTo>
                  <a:lnTo>
                    <a:pt x="4762" y="23812"/>
                  </a:lnTo>
                  <a:lnTo>
                    <a:pt x="23812" y="9525"/>
                  </a:lnTo>
                  <a:lnTo>
                    <a:pt x="47625" y="0"/>
                  </a:lnTo>
                  <a:lnTo>
                    <a:pt x="133350" y="0"/>
                  </a:lnTo>
                  <a:lnTo>
                    <a:pt x="464344" y="207168"/>
                  </a:lnTo>
                  <a:lnTo>
                    <a:pt x="507206" y="250031"/>
                  </a:lnTo>
                  <a:lnTo>
                    <a:pt x="554831" y="288131"/>
                  </a:lnTo>
                  <a:lnTo>
                    <a:pt x="602456" y="319087"/>
                  </a:lnTo>
                  <a:lnTo>
                    <a:pt x="654844" y="347662"/>
                  </a:lnTo>
                  <a:lnTo>
                    <a:pt x="752475" y="388143"/>
                  </a:lnTo>
                  <a:lnTo>
                    <a:pt x="871537" y="421481"/>
                  </a:lnTo>
                  <a:lnTo>
                    <a:pt x="1040606" y="459581"/>
                  </a:lnTo>
                  <a:lnTo>
                    <a:pt x="1309687" y="521493"/>
                  </a:lnTo>
                  <a:lnTo>
                    <a:pt x="1600200" y="583406"/>
                  </a:lnTo>
                  <a:lnTo>
                    <a:pt x="1833562" y="623887"/>
                  </a:lnTo>
                  <a:lnTo>
                    <a:pt x="2028825" y="652462"/>
                  </a:lnTo>
                  <a:lnTo>
                    <a:pt x="2240756" y="678656"/>
                  </a:lnTo>
                  <a:lnTo>
                    <a:pt x="2409825" y="692943"/>
                  </a:lnTo>
                  <a:lnTo>
                    <a:pt x="2507456" y="692943"/>
                  </a:lnTo>
                  <a:lnTo>
                    <a:pt x="2597944" y="695325"/>
                  </a:lnTo>
                  <a:lnTo>
                    <a:pt x="2688431" y="688181"/>
                  </a:lnTo>
                  <a:lnTo>
                    <a:pt x="2724150" y="676275"/>
                  </a:lnTo>
                  <a:lnTo>
                    <a:pt x="2783681" y="561975"/>
                  </a:lnTo>
                  <a:lnTo>
                    <a:pt x="2771775" y="945356"/>
                  </a:lnTo>
                  <a:lnTo>
                    <a:pt x="2688431" y="938212"/>
                  </a:lnTo>
                  <a:lnTo>
                    <a:pt x="2397919" y="919162"/>
                  </a:lnTo>
                  <a:lnTo>
                    <a:pt x="2164556" y="895350"/>
                  </a:lnTo>
                  <a:lnTo>
                    <a:pt x="1974056" y="873918"/>
                  </a:lnTo>
                  <a:lnTo>
                    <a:pt x="1771650" y="850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3B592AA-1E3D-4874-838A-D84290862C03}"/>
                </a:ext>
              </a:extLst>
            </p:cNvPr>
            <p:cNvSpPr/>
            <p:nvPr/>
          </p:nvSpPr>
          <p:spPr>
            <a:xfrm>
              <a:off x="6831014" y="5367339"/>
              <a:ext cx="825500" cy="479425"/>
            </a:xfrm>
            <a:custGeom>
              <a:avLst/>
              <a:gdLst>
                <a:gd name="connsiteX0" fmla="*/ 228600 w 823913"/>
                <a:gd name="connsiteY0" fmla="*/ 59531 h 478631"/>
                <a:gd name="connsiteX1" fmla="*/ 359569 w 823913"/>
                <a:gd name="connsiteY1" fmla="*/ 100012 h 478631"/>
                <a:gd name="connsiteX2" fmla="*/ 445294 w 823913"/>
                <a:gd name="connsiteY2" fmla="*/ 133350 h 478631"/>
                <a:gd name="connsiteX3" fmla="*/ 485775 w 823913"/>
                <a:gd name="connsiteY3" fmla="*/ 145256 h 478631"/>
                <a:gd name="connsiteX4" fmla="*/ 523875 w 823913"/>
                <a:gd name="connsiteY4" fmla="*/ 154781 h 478631"/>
                <a:gd name="connsiteX5" fmla="*/ 583407 w 823913"/>
                <a:gd name="connsiteY5" fmla="*/ 147637 h 478631"/>
                <a:gd name="connsiteX6" fmla="*/ 642938 w 823913"/>
                <a:gd name="connsiteY6" fmla="*/ 128587 h 478631"/>
                <a:gd name="connsiteX7" fmla="*/ 823913 w 823913"/>
                <a:gd name="connsiteY7" fmla="*/ 21431 h 478631"/>
                <a:gd name="connsiteX8" fmla="*/ 545307 w 823913"/>
                <a:gd name="connsiteY8" fmla="*/ 478631 h 478631"/>
                <a:gd name="connsiteX9" fmla="*/ 497682 w 823913"/>
                <a:gd name="connsiteY9" fmla="*/ 414337 h 478631"/>
                <a:gd name="connsiteX10" fmla="*/ 476250 w 823913"/>
                <a:gd name="connsiteY10" fmla="*/ 376237 h 478631"/>
                <a:gd name="connsiteX11" fmla="*/ 433388 w 823913"/>
                <a:gd name="connsiteY11" fmla="*/ 323850 h 478631"/>
                <a:gd name="connsiteX12" fmla="*/ 350044 w 823913"/>
                <a:gd name="connsiteY12" fmla="*/ 257175 h 478631"/>
                <a:gd name="connsiteX13" fmla="*/ 219075 w 823913"/>
                <a:gd name="connsiteY13" fmla="*/ 173831 h 478631"/>
                <a:gd name="connsiteX14" fmla="*/ 92869 w 823913"/>
                <a:gd name="connsiteY14" fmla="*/ 100012 h 478631"/>
                <a:gd name="connsiteX15" fmla="*/ 28575 w 823913"/>
                <a:gd name="connsiteY15" fmla="*/ 64293 h 478631"/>
                <a:gd name="connsiteX16" fmla="*/ 16669 w 823913"/>
                <a:gd name="connsiteY16" fmla="*/ 52387 h 478631"/>
                <a:gd name="connsiteX17" fmla="*/ 7144 w 823913"/>
                <a:gd name="connsiteY17" fmla="*/ 38100 h 478631"/>
                <a:gd name="connsiteX18" fmla="*/ 0 w 823913"/>
                <a:gd name="connsiteY18" fmla="*/ 23812 h 478631"/>
                <a:gd name="connsiteX19" fmla="*/ 2382 w 823913"/>
                <a:gd name="connsiteY19" fmla="*/ 9525 h 478631"/>
                <a:gd name="connsiteX20" fmla="*/ 28575 w 823913"/>
                <a:gd name="connsiteY20" fmla="*/ 0 h 478631"/>
                <a:gd name="connsiteX21" fmla="*/ 95250 w 823913"/>
                <a:gd name="connsiteY21" fmla="*/ 16668 h 478631"/>
                <a:gd name="connsiteX22" fmla="*/ 228600 w 823913"/>
                <a:gd name="connsiteY22" fmla="*/ 595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23913" h="478631">
                  <a:moveTo>
                    <a:pt x="228600" y="59531"/>
                  </a:moveTo>
                  <a:lnTo>
                    <a:pt x="359569" y="100012"/>
                  </a:lnTo>
                  <a:lnTo>
                    <a:pt x="445294" y="133350"/>
                  </a:lnTo>
                  <a:lnTo>
                    <a:pt x="485775" y="145256"/>
                  </a:lnTo>
                  <a:lnTo>
                    <a:pt x="523875" y="154781"/>
                  </a:lnTo>
                  <a:lnTo>
                    <a:pt x="583407" y="147637"/>
                  </a:lnTo>
                  <a:lnTo>
                    <a:pt x="642938" y="128587"/>
                  </a:lnTo>
                  <a:lnTo>
                    <a:pt x="823913" y="21431"/>
                  </a:lnTo>
                  <a:lnTo>
                    <a:pt x="545307" y="478631"/>
                  </a:lnTo>
                  <a:lnTo>
                    <a:pt x="497682" y="414337"/>
                  </a:lnTo>
                  <a:lnTo>
                    <a:pt x="476250" y="376237"/>
                  </a:lnTo>
                  <a:lnTo>
                    <a:pt x="433388" y="323850"/>
                  </a:lnTo>
                  <a:lnTo>
                    <a:pt x="350044" y="257175"/>
                  </a:lnTo>
                  <a:lnTo>
                    <a:pt x="219075" y="173831"/>
                  </a:lnTo>
                  <a:lnTo>
                    <a:pt x="92869" y="100012"/>
                  </a:lnTo>
                  <a:lnTo>
                    <a:pt x="28575" y="64293"/>
                  </a:lnTo>
                  <a:lnTo>
                    <a:pt x="16669" y="52387"/>
                  </a:lnTo>
                  <a:lnTo>
                    <a:pt x="7144" y="38100"/>
                  </a:lnTo>
                  <a:lnTo>
                    <a:pt x="0" y="23812"/>
                  </a:lnTo>
                  <a:lnTo>
                    <a:pt x="2382" y="9525"/>
                  </a:lnTo>
                  <a:lnTo>
                    <a:pt x="28575" y="0"/>
                  </a:lnTo>
                  <a:lnTo>
                    <a:pt x="95250" y="16668"/>
                  </a:lnTo>
                  <a:lnTo>
                    <a:pt x="22860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E91FB34C-A658-479C-B491-E3908CCC4BA7}"/>
                </a:ext>
              </a:extLst>
            </p:cNvPr>
            <p:cNvSpPr/>
            <p:nvPr/>
          </p:nvSpPr>
          <p:spPr bwMode="auto">
            <a:xfrm rot="16200000">
              <a:off x="4634708" y="2882107"/>
              <a:ext cx="3967163" cy="1758950"/>
            </a:xfrm>
            <a:custGeom>
              <a:avLst/>
              <a:gdLst>
                <a:gd name="connsiteX0" fmla="*/ 1815203 w 3966932"/>
                <a:gd name="connsiteY0" fmla="*/ 1386897 h 1757416"/>
                <a:gd name="connsiteX1" fmla="*/ 1536464 w 3966932"/>
                <a:gd name="connsiteY1" fmla="*/ 1271322 h 1757416"/>
                <a:gd name="connsiteX2" fmla="*/ 1298516 w 3966932"/>
                <a:gd name="connsiteY2" fmla="*/ 1155747 h 1757416"/>
                <a:gd name="connsiteX3" fmla="*/ 1159146 w 3966932"/>
                <a:gd name="connsiteY3" fmla="*/ 1080964 h 1757416"/>
                <a:gd name="connsiteX4" fmla="*/ 955191 w 3966932"/>
                <a:gd name="connsiteY4" fmla="*/ 965389 h 1757416"/>
                <a:gd name="connsiteX5" fmla="*/ 826019 w 3966932"/>
                <a:gd name="connsiteY5" fmla="*/ 880408 h 1757416"/>
                <a:gd name="connsiteX6" fmla="*/ 686650 w 3966932"/>
                <a:gd name="connsiteY6" fmla="*/ 778430 h 1757416"/>
                <a:gd name="connsiteX7" fmla="*/ 594870 w 3966932"/>
                <a:gd name="connsiteY7" fmla="*/ 707046 h 1757416"/>
                <a:gd name="connsiteX8" fmla="*/ 479295 w 3966932"/>
                <a:gd name="connsiteY8" fmla="*/ 605068 h 1757416"/>
                <a:gd name="connsiteX9" fmla="*/ 380717 w 3966932"/>
                <a:gd name="connsiteY9" fmla="*/ 506489 h 1757416"/>
                <a:gd name="connsiteX10" fmla="*/ 309332 w 3966932"/>
                <a:gd name="connsiteY10" fmla="*/ 428307 h 1757416"/>
                <a:gd name="connsiteX11" fmla="*/ 139369 w 3966932"/>
                <a:gd name="connsiteY11" fmla="*/ 227750 h 1757416"/>
                <a:gd name="connsiteX12" fmla="*/ 37392 w 3966932"/>
                <a:gd name="connsiteY12" fmla="*/ 95179 h 1757416"/>
                <a:gd name="connsiteX13" fmla="*/ 20395 w 3966932"/>
                <a:gd name="connsiteY13" fmla="*/ 74784 h 1757416"/>
                <a:gd name="connsiteX14" fmla="*/ 3399 w 3966932"/>
                <a:gd name="connsiteY14" fmla="*/ 44191 h 1757416"/>
                <a:gd name="connsiteX15" fmla="*/ 0 w 3966932"/>
                <a:gd name="connsiteY15" fmla="*/ 16997 h 1757416"/>
                <a:gd name="connsiteX16" fmla="*/ 3399 w 3966932"/>
                <a:gd name="connsiteY16" fmla="*/ 6799 h 1757416"/>
                <a:gd name="connsiteX17" fmla="*/ 23795 w 3966932"/>
                <a:gd name="connsiteY17" fmla="*/ 0 h 1757416"/>
                <a:gd name="connsiteX18" fmla="*/ 61187 w 3966932"/>
                <a:gd name="connsiteY18" fmla="*/ 10198 h 1757416"/>
                <a:gd name="connsiteX19" fmla="*/ 101978 w 3966932"/>
                <a:gd name="connsiteY19" fmla="*/ 61187 h 1757416"/>
                <a:gd name="connsiteX20" fmla="*/ 217552 w 3966932"/>
                <a:gd name="connsiteY20" fmla="*/ 193758 h 1757416"/>
                <a:gd name="connsiteX21" fmla="*/ 367120 w 3966932"/>
                <a:gd name="connsiteY21" fmla="*/ 343325 h 1757416"/>
                <a:gd name="connsiteX22" fmla="*/ 452101 w 3966932"/>
                <a:gd name="connsiteY22" fmla="*/ 428307 h 1757416"/>
                <a:gd name="connsiteX23" fmla="*/ 574474 w 3966932"/>
                <a:gd name="connsiteY23" fmla="*/ 530284 h 1757416"/>
                <a:gd name="connsiteX24" fmla="*/ 696848 w 3966932"/>
                <a:gd name="connsiteY24" fmla="*/ 622064 h 1757416"/>
                <a:gd name="connsiteX25" fmla="*/ 836217 w 3966932"/>
                <a:gd name="connsiteY25" fmla="*/ 717243 h 1757416"/>
                <a:gd name="connsiteX26" fmla="*/ 951792 w 3966932"/>
                <a:gd name="connsiteY26" fmla="*/ 788628 h 1757416"/>
                <a:gd name="connsiteX27" fmla="*/ 1057169 w 3966932"/>
                <a:gd name="connsiteY27" fmla="*/ 846415 h 1757416"/>
                <a:gd name="connsiteX28" fmla="*/ 1199937 w 3966932"/>
                <a:gd name="connsiteY28" fmla="*/ 921199 h 1757416"/>
                <a:gd name="connsiteX29" fmla="*/ 1407292 w 3966932"/>
                <a:gd name="connsiteY29" fmla="*/ 1009579 h 1757416"/>
                <a:gd name="connsiteX30" fmla="*/ 1529665 w 3966932"/>
                <a:gd name="connsiteY30" fmla="*/ 1060568 h 1757416"/>
                <a:gd name="connsiteX31" fmla="*/ 1771013 w 3966932"/>
                <a:gd name="connsiteY31" fmla="*/ 1142150 h 1757416"/>
                <a:gd name="connsiteX32" fmla="*/ 2022558 w 3966932"/>
                <a:gd name="connsiteY32" fmla="*/ 1216934 h 1757416"/>
                <a:gd name="connsiteX33" fmla="*/ 2223114 w 3966932"/>
                <a:gd name="connsiteY33" fmla="*/ 1267923 h 1757416"/>
                <a:gd name="connsiteX34" fmla="*/ 2440666 w 3966932"/>
                <a:gd name="connsiteY34" fmla="*/ 1318912 h 1757416"/>
                <a:gd name="connsiteX35" fmla="*/ 2576636 w 3966932"/>
                <a:gd name="connsiteY35" fmla="*/ 1346106 h 1757416"/>
                <a:gd name="connsiteX36" fmla="*/ 2695610 w 3966932"/>
                <a:gd name="connsiteY36" fmla="*/ 1366501 h 1757416"/>
                <a:gd name="connsiteX37" fmla="*/ 2879170 w 3966932"/>
                <a:gd name="connsiteY37" fmla="*/ 1390296 h 1757416"/>
                <a:gd name="connsiteX38" fmla="*/ 3147711 w 3966932"/>
                <a:gd name="connsiteY38" fmla="*/ 1414091 h 1757416"/>
                <a:gd name="connsiteX39" fmla="*/ 3355066 w 3966932"/>
                <a:gd name="connsiteY39" fmla="*/ 1420889 h 1757416"/>
                <a:gd name="connsiteX40" fmla="*/ 3528428 w 3966932"/>
                <a:gd name="connsiteY40" fmla="*/ 1420889 h 1757416"/>
                <a:gd name="connsiteX41" fmla="*/ 3664398 w 3966932"/>
                <a:gd name="connsiteY41" fmla="*/ 1410692 h 1757416"/>
                <a:gd name="connsiteX42" fmla="*/ 3722186 w 3966932"/>
                <a:gd name="connsiteY42" fmla="*/ 1400494 h 1757416"/>
                <a:gd name="connsiteX43" fmla="*/ 3766376 w 3966932"/>
                <a:gd name="connsiteY43" fmla="*/ 1373300 h 1757416"/>
                <a:gd name="connsiteX44" fmla="*/ 3813966 w 3966932"/>
                <a:gd name="connsiteY44" fmla="*/ 1318912 h 1757416"/>
                <a:gd name="connsiteX45" fmla="*/ 3895548 w 3966932"/>
                <a:gd name="connsiteY45" fmla="*/ 1223733 h 1757416"/>
                <a:gd name="connsiteX46" fmla="*/ 3909145 w 3966932"/>
                <a:gd name="connsiteY46" fmla="*/ 1203337 h 1757416"/>
                <a:gd name="connsiteX47" fmla="*/ 3922742 w 3966932"/>
                <a:gd name="connsiteY47" fmla="*/ 1193139 h 1757416"/>
                <a:gd name="connsiteX48" fmla="*/ 3939738 w 3966932"/>
                <a:gd name="connsiteY48" fmla="*/ 1189740 h 1757416"/>
                <a:gd name="connsiteX49" fmla="*/ 3953335 w 3966932"/>
                <a:gd name="connsiteY49" fmla="*/ 1199938 h 1757416"/>
                <a:gd name="connsiteX50" fmla="*/ 3966932 w 3966932"/>
                <a:gd name="connsiteY50" fmla="*/ 1227132 h 1757416"/>
                <a:gd name="connsiteX51" fmla="*/ 3966932 w 3966932"/>
                <a:gd name="connsiteY51" fmla="*/ 1274721 h 1757416"/>
                <a:gd name="connsiteX52" fmla="*/ 3956735 w 3966932"/>
                <a:gd name="connsiteY52" fmla="*/ 1376699 h 1757416"/>
                <a:gd name="connsiteX53" fmla="*/ 3943137 w 3966932"/>
                <a:gd name="connsiteY53" fmla="*/ 1465080 h 1757416"/>
                <a:gd name="connsiteX54" fmla="*/ 3922742 w 3966932"/>
                <a:gd name="connsiteY54" fmla="*/ 1533065 h 1757416"/>
                <a:gd name="connsiteX55" fmla="*/ 3892149 w 3966932"/>
                <a:gd name="connsiteY55" fmla="*/ 1614647 h 1757416"/>
                <a:gd name="connsiteX56" fmla="*/ 3851358 w 3966932"/>
                <a:gd name="connsiteY56" fmla="*/ 1682632 h 1757416"/>
                <a:gd name="connsiteX57" fmla="*/ 3824164 w 3966932"/>
                <a:gd name="connsiteY57" fmla="*/ 1723423 h 1757416"/>
                <a:gd name="connsiteX58" fmla="*/ 3786772 w 3966932"/>
                <a:gd name="connsiteY58" fmla="*/ 1754017 h 1757416"/>
                <a:gd name="connsiteX59" fmla="*/ 3762977 w 3966932"/>
                <a:gd name="connsiteY59" fmla="*/ 1757416 h 1757416"/>
                <a:gd name="connsiteX60" fmla="*/ 3735783 w 3966932"/>
                <a:gd name="connsiteY60" fmla="*/ 1747218 h 1757416"/>
                <a:gd name="connsiteX61" fmla="*/ 3701790 w 3966932"/>
                <a:gd name="connsiteY61" fmla="*/ 1723423 h 1757416"/>
                <a:gd name="connsiteX62" fmla="*/ 3650801 w 3966932"/>
                <a:gd name="connsiteY62" fmla="*/ 1696229 h 1757416"/>
                <a:gd name="connsiteX63" fmla="*/ 3426451 w 3966932"/>
                <a:gd name="connsiteY63" fmla="*/ 1682632 h 1757416"/>
                <a:gd name="connsiteX64" fmla="*/ 3100122 w 3966932"/>
                <a:gd name="connsiteY64" fmla="*/ 1662237 h 1757416"/>
                <a:gd name="connsiteX65" fmla="*/ 2637823 w 3966932"/>
                <a:gd name="connsiteY65" fmla="*/ 1624845 h 1757416"/>
                <a:gd name="connsiteX66" fmla="*/ 2478058 w 3966932"/>
                <a:gd name="connsiteY66" fmla="*/ 1580655 h 1757416"/>
                <a:gd name="connsiteX67" fmla="*/ 2246908 w 3966932"/>
                <a:gd name="connsiteY67" fmla="*/ 1522867 h 1757416"/>
                <a:gd name="connsiteX68" fmla="*/ 1815203 w 3966932"/>
                <a:gd name="connsiteY68" fmla="*/ 1386897 h 175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966932" h="1757416">
                  <a:moveTo>
                    <a:pt x="1815203" y="1386897"/>
                  </a:moveTo>
                  <a:lnTo>
                    <a:pt x="1536464" y="1271322"/>
                  </a:lnTo>
                  <a:lnTo>
                    <a:pt x="1298516" y="1155747"/>
                  </a:lnTo>
                  <a:lnTo>
                    <a:pt x="1159146" y="1080964"/>
                  </a:lnTo>
                  <a:lnTo>
                    <a:pt x="955191" y="965389"/>
                  </a:lnTo>
                  <a:lnTo>
                    <a:pt x="826019" y="880408"/>
                  </a:lnTo>
                  <a:lnTo>
                    <a:pt x="686650" y="778430"/>
                  </a:lnTo>
                  <a:lnTo>
                    <a:pt x="594870" y="707046"/>
                  </a:lnTo>
                  <a:lnTo>
                    <a:pt x="479295" y="605068"/>
                  </a:lnTo>
                  <a:lnTo>
                    <a:pt x="380717" y="506489"/>
                  </a:lnTo>
                  <a:lnTo>
                    <a:pt x="309332" y="428307"/>
                  </a:lnTo>
                  <a:lnTo>
                    <a:pt x="139369" y="227750"/>
                  </a:lnTo>
                  <a:lnTo>
                    <a:pt x="37392" y="95179"/>
                  </a:lnTo>
                  <a:lnTo>
                    <a:pt x="20395" y="74784"/>
                  </a:lnTo>
                  <a:lnTo>
                    <a:pt x="3399" y="44191"/>
                  </a:lnTo>
                  <a:lnTo>
                    <a:pt x="0" y="16997"/>
                  </a:lnTo>
                  <a:lnTo>
                    <a:pt x="3399" y="6799"/>
                  </a:lnTo>
                  <a:lnTo>
                    <a:pt x="23795" y="0"/>
                  </a:lnTo>
                  <a:lnTo>
                    <a:pt x="61187" y="10198"/>
                  </a:lnTo>
                  <a:lnTo>
                    <a:pt x="101978" y="61187"/>
                  </a:lnTo>
                  <a:lnTo>
                    <a:pt x="217552" y="193758"/>
                  </a:lnTo>
                  <a:lnTo>
                    <a:pt x="367120" y="343325"/>
                  </a:lnTo>
                  <a:lnTo>
                    <a:pt x="452101" y="428307"/>
                  </a:lnTo>
                  <a:lnTo>
                    <a:pt x="574474" y="530284"/>
                  </a:lnTo>
                  <a:lnTo>
                    <a:pt x="696848" y="622064"/>
                  </a:lnTo>
                  <a:lnTo>
                    <a:pt x="836217" y="717243"/>
                  </a:lnTo>
                  <a:lnTo>
                    <a:pt x="951792" y="788628"/>
                  </a:lnTo>
                  <a:lnTo>
                    <a:pt x="1057169" y="846415"/>
                  </a:lnTo>
                  <a:lnTo>
                    <a:pt x="1199937" y="921199"/>
                  </a:lnTo>
                  <a:lnTo>
                    <a:pt x="1407292" y="1009579"/>
                  </a:lnTo>
                  <a:lnTo>
                    <a:pt x="1529665" y="1060568"/>
                  </a:lnTo>
                  <a:lnTo>
                    <a:pt x="1771013" y="1142150"/>
                  </a:lnTo>
                  <a:lnTo>
                    <a:pt x="2022558" y="1216934"/>
                  </a:lnTo>
                  <a:lnTo>
                    <a:pt x="2223114" y="1267923"/>
                  </a:lnTo>
                  <a:lnTo>
                    <a:pt x="2440666" y="1318912"/>
                  </a:lnTo>
                  <a:lnTo>
                    <a:pt x="2576636" y="1346106"/>
                  </a:lnTo>
                  <a:lnTo>
                    <a:pt x="2695610" y="1366501"/>
                  </a:lnTo>
                  <a:lnTo>
                    <a:pt x="2879170" y="1390296"/>
                  </a:lnTo>
                  <a:lnTo>
                    <a:pt x="3147711" y="1414091"/>
                  </a:lnTo>
                  <a:lnTo>
                    <a:pt x="3355066" y="1420889"/>
                  </a:lnTo>
                  <a:lnTo>
                    <a:pt x="3528428" y="1420889"/>
                  </a:lnTo>
                  <a:lnTo>
                    <a:pt x="3664398" y="1410692"/>
                  </a:lnTo>
                  <a:lnTo>
                    <a:pt x="3722186" y="1400494"/>
                  </a:lnTo>
                  <a:lnTo>
                    <a:pt x="3766376" y="1373300"/>
                  </a:lnTo>
                  <a:lnTo>
                    <a:pt x="3813966" y="1318912"/>
                  </a:lnTo>
                  <a:lnTo>
                    <a:pt x="3895548" y="1223733"/>
                  </a:lnTo>
                  <a:lnTo>
                    <a:pt x="3909145" y="1203337"/>
                  </a:lnTo>
                  <a:lnTo>
                    <a:pt x="3922742" y="1193139"/>
                  </a:lnTo>
                  <a:lnTo>
                    <a:pt x="3939738" y="1189740"/>
                  </a:lnTo>
                  <a:lnTo>
                    <a:pt x="3953335" y="1199938"/>
                  </a:lnTo>
                  <a:lnTo>
                    <a:pt x="3966932" y="1227132"/>
                  </a:lnTo>
                  <a:lnTo>
                    <a:pt x="3966932" y="1274721"/>
                  </a:lnTo>
                  <a:lnTo>
                    <a:pt x="3956735" y="1376699"/>
                  </a:lnTo>
                  <a:lnTo>
                    <a:pt x="3943137" y="1465080"/>
                  </a:lnTo>
                  <a:lnTo>
                    <a:pt x="3922742" y="1533065"/>
                  </a:lnTo>
                  <a:lnTo>
                    <a:pt x="3892149" y="1614647"/>
                  </a:lnTo>
                  <a:lnTo>
                    <a:pt x="3851358" y="1682632"/>
                  </a:lnTo>
                  <a:lnTo>
                    <a:pt x="3824164" y="1723423"/>
                  </a:lnTo>
                  <a:lnTo>
                    <a:pt x="3786772" y="1754017"/>
                  </a:lnTo>
                  <a:lnTo>
                    <a:pt x="3762977" y="1757416"/>
                  </a:lnTo>
                  <a:lnTo>
                    <a:pt x="3735783" y="1747218"/>
                  </a:lnTo>
                  <a:lnTo>
                    <a:pt x="3701790" y="1723423"/>
                  </a:lnTo>
                  <a:lnTo>
                    <a:pt x="3650801" y="1696229"/>
                  </a:lnTo>
                  <a:lnTo>
                    <a:pt x="3426451" y="1682632"/>
                  </a:lnTo>
                  <a:lnTo>
                    <a:pt x="3100122" y="1662237"/>
                  </a:lnTo>
                  <a:lnTo>
                    <a:pt x="2637823" y="1624845"/>
                  </a:lnTo>
                  <a:lnTo>
                    <a:pt x="2478058" y="1580655"/>
                  </a:lnTo>
                  <a:lnTo>
                    <a:pt x="2246908" y="1522867"/>
                  </a:lnTo>
                  <a:lnTo>
                    <a:pt x="1815203" y="13868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5459023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ポスターを作ろう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示</a:t>
            </a:r>
          </a:p>
        </p:txBody>
      </p:sp>
    </p:spTree>
    <p:extLst>
      <p:ext uri="{BB962C8B-B14F-4D97-AF65-F5344CB8AC3E}">
        <p14:creationId xmlns:p14="http://schemas.microsoft.com/office/powerpoint/2010/main" val="3340404957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E72849C-3D5B-4D6C-9D78-A89C043C7070}"/>
              </a:ext>
            </a:extLst>
          </p:cNvPr>
          <p:cNvSpPr/>
          <p:nvPr/>
        </p:nvSpPr>
        <p:spPr>
          <a:xfrm>
            <a:off x="4775201" y="1573214"/>
            <a:ext cx="2600325" cy="473075"/>
          </a:xfrm>
          <a:custGeom>
            <a:avLst/>
            <a:gdLst>
              <a:gd name="connsiteX0" fmla="*/ 1585913 w 2600325"/>
              <a:gd name="connsiteY0" fmla="*/ 328613 h 471488"/>
              <a:gd name="connsiteX1" fmla="*/ 1254919 w 2600325"/>
              <a:gd name="connsiteY1" fmla="*/ 359569 h 471488"/>
              <a:gd name="connsiteX2" fmla="*/ 1035844 w 2600325"/>
              <a:gd name="connsiteY2" fmla="*/ 385763 h 471488"/>
              <a:gd name="connsiteX3" fmla="*/ 764382 w 2600325"/>
              <a:gd name="connsiteY3" fmla="*/ 431007 h 471488"/>
              <a:gd name="connsiteX4" fmla="*/ 573882 w 2600325"/>
              <a:gd name="connsiteY4" fmla="*/ 471488 h 471488"/>
              <a:gd name="connsiteX5" fmla="*/ 511969 w 2600325"/>
              <a:gd name="connsiteY5" fmla="*/ 466725 h 471488"/>
              <a:gd name="connsiteX6" fmla="*/ 431007 w 2600325"/>
              <a:gd name="connsiteY6" fmla="*/ 447675 h 471488"/>
              <a:gd name="connsiteX7" fmla="*/ 373857 w 2600325"/>
              <a:gd name="connsiteY7" fmla="*/ 428625 h 471488"/>
              <a:gd name="connsiteX8" fmla="*/ 309563 w 2600325"/>
              <a:gd name="connsiteY8" fmla="*/ 400050 h 471488"/>
              <a:gd name="connsiteX9" fmla="*/ 245269 w 2600325"/>
              <a:gd name="connsiteY9" fmla="*/ 364332 h 471488"/>
              <a:gd name="connsiteX10" fmla="*/ 173832 w 2600325"/>
              <a:gd name="connsiteY10" fmla="*/ 314325 h 471488"/>
              <a:gd name="connsiteX11" fmla="*/ 78582 w 2600325"/>
              <a:gd name="connsiteY11" fmla="*/ 230982 h 471488"/>
              <a:gd name="connsiteX12" fmla="*/ 26194 w 2600325"/>
              <a:gd name="connsiteY12" fmla="*/ 173832 h 471488"/>
              <a:gd name="connsiteX13" fmla="*/ 9525 w 2600325"/>
              <a:gd name="connsiteY13" fmla="*/ 147638 h 471488"/>
              <a:gd name="connsiteX14" fmla="*/ 0 w 2600325"/>
              <a:gd name="connsiteY14" fmla="*/ 121444 h 471488"/>
              <a:gd name="connsiteX15" fmla="*/ 2382 w 2600325"/>
              <a:gd name="connsiteY15" fmla="*/ 104775 h 471488"/>
              <a:gd name="connsiteX16" fmla="*/ 14288 w 2600325"/>
              <a:gd name="connsiteY16" fmla="*/ 95250 h 471488"/>
              <a:gd name="connsiteX17" fmla="*/ 33338 w 2600325"/>
              <a:gd name="connsiteY17" fmla="*/ 97632 h 471488"/>
              <a:gd name="connsiteX18" fmla="*/ 61913 w 2600325"/>
              <a:gd name="connsiteY18" fmla="*/ 111919 h 471488"/>
              <a:gd name="connsiteX19" fmla="*/ 114300 w 2600325"/>
              <a:gd name="connsiteY19" fmla="*/ 142875 h 471488"/>
              <a:gd name="connsiteX20" fmla="*/ 173832 w 2600325"/>
              <a:gd name="connsiteY20" fmla="*/ 176213 h 471488"/>
              <a:gd name="connsiteX21" fmla="*/ 228600 w 2600325"/>
              <a:gd name="connsiteY21" fmla="*/ 195263 h 471488"/>
              <a:gd name="connsiteX22" fmla="*/ 297657 w 2600325"/>
              <a:gd name="connsiteY22" fmla="*/ 214313 h 471488"/>
              <a:gd name="connsiteX23" fmla="*/ 385763 w 2600325"/>
              <a:gd name="connsiteY23" fmla="*/ 233363 h 471488"/>
              <a:gd name="connsiteX24" fmla="*/ 476250 w 2600325"/>
              <a:gd name="connsiteY24" fmla="*/ 245269 h 471488"/>
              <a:gd name="connsiteX25" fmla="*/ 540544 w 2600325"/>
              <a:gd name="connsiteY25" fmla="*/ 250032 h 471488"/>
              <a:gd name="connsiteX26" fmla="*/ 597694 w 2600325"/>
              <a:gd name="connsiteY26" fmla="*/ 245269 h 471488"/>
              <a:gd name="connsiteX27" fmla="*/ 978694 w 2600325"/>
              <a:gd name="connsiteY27" fmla="*/ 192882 h 471488"/>
              <a:gd name="connsiteX28" fmla="*/ 1371600 w 2600325"/>
              <a:gd name="connsiteY28" fmla="*/ 142875 h 471488"/>
              <a:gd name="connsiteX29" fmla="*/ 1700213 w 2600325"/>
              <a:gd name="connsiteY29" fmla="*/ 102394 h 471488"/>
              <a:gd name="connsiteX30" fmla="*/ 1940719 w 2600325"/>
              <a:gd name="connsiteY30" fmla="*/ 66675 h 471488"/>
              <a:gd name="connsiteX31" fmla="*/ 2047875 w 2600325"/>
              <a:gd name="connsiteY31" fmla="*/ 0 h 471488"/>
              <a:gd name="connsiteX32" fmla="*/ 2109788 w 2600325"/>
              <a:gd name="connsiteY32" fmla="*/ 7144 h 471488"/>
              <a:gd name="connsiteX33" fmla="*/ 2195513 w 2600325"/>
              <a:gd name="connsiteY33" fmla="*/ 26194 h 471488"/>
              <a:gd name="connsiteX34" fmla="*/ 2295525 w 2600325"/>
              <a:gd name="connsiteY34" fmla="*/ 50007 h 471488"/>
              <a:gd name="connsiteX35" fmla="*/ 2393157 w 2600325"/>
              <a:gd name="connsiteY35" fmla="*/ 78582 h 471488"/>
              <a:gd name="connsiteX36" fmla="*/ 2459832 w 2600325"/>
              <a:gd name="connsiteY36" fmla="*/ 100013 h 471488"/>
              <a:gd name="connsiteX37" fmla="*/ 2500313 w 2600325"/>
              <a:gd name="connsiteY37" fmla="*/ 116682 h 471488"/>
              <a:gd name="connsiteX38" fmla="*/ 2536032 w 2600325"/>
              <a:gd name="connsiteY38" fmla="*/ 138113 h 471488"/>
              <a:gd name="connsiteX39" fmla="*/ 2569369 w 2600325"/>
              <a:gd name="connsiteY39" fmla="*/ 166688 h 471488"/>
              <a:gd name="connsiteX40" fmla="*/ 2586038 w 2600325"/>
              <a:gd name="connsiteY40" fmla="*/ 188119 h 471488"/>
              <a:gd name="connsiteX41" fmla="*/ 2593182 w 2600325"/>
              <a:gd name="connsiteY41" fmla="*/ 202407 h 471488"/>
              <a:gd name="connsiteX42" fmla="*/ 2600325 w 2600325"/>
              <a:gd name="connsiteY42" fmla="*/ 223838 h 471488"/>
              <a:gd name="connsiteX43" fmla="*/ 2595563 w 2600325"/>
              <a:gd name="connsiteY43" fmla="*/ 245269 h 471488"/>
              <a:gd name="connsiteX44" fmla="*/ 2581275 w 2600325"/>
              <a:gd name="connsiteY44" fmla="*/ 264319 h 471488"/>
              <a:gd name="connsiteX45" fmla="*/ 2533650 w 2600325"/>
              <a:gd name="connsiteY45" fmla="*/ 288132 h 471488"/>
              <a:gd name="connsiteX46" fmla="*/ 2471738 w 2600325"/>
              <a:gd name="connsiteY46" fmla="*/ 311944 h 471488"/>
              <a:gd name="connsiteX47" fmla="*/ 2386013 w 2600325"/>
              <a:gd name="connsiteY47" fmla="*/ 311944 h 471488"/>
              <a:gd name="connsiteX48" fmla="*/ 2166938 w 2600325"/>
              <a:gd name="connsiteY48" fmla="*/ 302419 h 471488"/>
              <a:gd name="connsiteX49" fmla="*/ 1947863 w 2600325"/>
              <a:gd name="connsiteY49" fmla="*/ 307182 h 471488"/>
              <a:gd name="connsiteX50" fmla="*/ 1585913 w 2600325"/>
              <a:gd name="connsiteY50" fmla="*/ 328613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00325" h="471488">
                <a:moveTo>
                  <a:pt x="1585913" y="328613"/>
                </a:moveTo>
                <a:lnTo>
                  <a:pt x="1254919" y="359569"/>
                </a:lnTo>
                <a:lnTo>
                  <a:pt x="1035844" y="385763"/>
                </a:lnTo>
                <a:lnTo>
                  <a:pt x="764382" y="431007"/>
                </a:lnTo>
                <a:lnTo>
                  <a:pt x="573882" y="471488"/>
                </a:lnTo>
                <a:lnTo>
                  <a:pt x="511969" y="466725"/>
                </a:lnTo>
                <a:lnTo>
                  <a:pt x="431007" y="447675"/>
                </a:lnTo>
                <a:lnTo>
                  <a:pt x="373857" y="428625"/>
                </a:lnTo>
                <a:lnTo>
                  <a:pt x="309563" y="400050"/>
                </a:lnTo>
                <a:lnTo>
                  <a:pt x="245269" y="364332"/>
                </a:lnTo>
                <a:lnTo>
                  <a:pt x="173832" y="314325"/>
                </a:lnTo>
                <a:lnTo>
                  <a:pt x="78582" y="230982"/>
                </a:lnTo>
                <a:lnTo>
                  <a:pt x="26194" y="173832"/>
                </a:lnTo>
                <a:lnTo>
                  <a:pt x="9525" y="147638"/>
                </a:lnTo>
                <a:lnTo>
                  <a:pt x="0" y="121444"/>
                </a:lnTo>
                <a:lnTo>
                  <a:pt x="2382" y="104775"/>
                </a:lnTo>
                <a:lnTo>
                  <a:pt x="14288" y="95250"/>
                </a:lnTo>
                <a:lnTo>
                  <a:pt x="33338" y="97632"/>
                </a:lnTo>
                <a:lnTo>
                  <a:pt x="61913" y="111919"/>
                </a:lnTo>
                <a:lnTo>
                  <a:pt x="114300" y="142875"/>
                </a:lnTo>
                <a:lnTo>
                  <a:pt x="173832" y="176213"/>
                </a:lnTo>
                <a:lnTo>
                  <a:pt x="228600" y="195263"/>
                </a:lnTo>
                <a:lnTo>
                  <a:pt x="297657" y="214313"/>
                </a:lnTo>
                <a:lnTo>
                  <a:pt x="385763" y="233363"/>
                </a:lnTo>
                <a:lnTo>
                  <a:pt x="476250" y="245269"/>
                </a:lnTo>
                <a:lnTo>
                  <a:pt x="540544" y="250032"/>
                </a:lnTo>
                <a:lnTo>
                  <a:pt x="597694" y="245269"/>
                </a:lnTo>
                <a:lnTo>
                  <a:pt x="978694" y="192882"/>
                </a:lnTo>
                <a:lnTo>
                  <a:pt x="1371600" y="142875"/>
                </a:lnTo>
                <a:lnTo>
                  <a:pt x="1700213" y="102394"/>
                </a:lnTo>
                <a:lnTo>
                  <a:pt x="1940719" y="66675"/>
                </a:lnTo>
                <a:lnTo>
                  <a:pt x="2047875" y="0"/>
                </a:lnTo>
                <a:lnTo>
                  <a:pt x="2109788" y="7144"/>
                </a:lnTo>
                <a:lnTo>
                  <a:pt x="2195513" y="26194"/>
                </a:lnTo>
                <a:lnTo>
                  <a:pt x="2295525" y="50007"/>
                </a:lnTo>
                <a:lnTo>
                  <a:pt x="2393157" y="78582"/>
                </a:lnTo>
                <a:lnTo>
                  <a:pt x="2459832" y="100013"/>
                </a:lnTo>
                <a:lnTo>
                  <a:pt x="2500313" y="116682"/>
                </a:lnTo>
                <a:lnTo>
                  <a:pt x="2536032" y="138113"/>
                </a:lnTo>
                <a:lnTo>
                  <a:pt x="2569369" y="166688"/>
                </a:lnTo>
                <a:lnTo>
                  <a:pt x="2586038" y="188119"/>
                </a:lnTo>
                <a:lnTo>
                  <a:pt x="2593182" y="202407"/>
                </a:lnTo>
                <a:lnTo>
                  <a:pt x="2600325" y="223838"/>
                </a:lnTo>
                <a:lnTo>
                  <a:pt x="2595563" y="245269"/>
                </a:lnTo>
                <a:lnTo>
                  <a:pt x="2581275" y="264319"/>
                </a:lnTo>
                <a:lnTo>
                  <a:pt x="2533650" y="288132"/>
                </a:lnTo>
                <a:lnTo>
                  <a:pt x="2471738" y="311944"/>
                </a:lnTo>
                <a:lnTo>
                  <a:pt x="2386013" y="311944"/>
                </a:lnTo>
                <a:lnTo>
                  <a:pt x="2166938" y="302419"/>
                </a:lnTo>
                <a:lnTo>
                  <a:pt x="1947863" y="307182"/>
                </a:lnTo>
                <a:lnTo>
                  <a:pt x="1585913" y="3286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104C3E9-16FB-47FE-A473-E449B0168CEF}"/>
              </a:ext>
            </a:extLst>
          </p:cNvPr>
          <p:cNvSpPr/>
          <p:nvPr/>
        </p:nvSpPr>
        <p:spPr>
          <a:xfrm>
            <a:off x="4094163" y="2690813"/>
            <a:ext cx="4032250" cy="647700"/>
          </a:xfrm>
          <a:custGeom>
            <a:avLst/>
            <a:gdLst>
              <a:gd name="connsiteX0" fmla="*/ 2884636 w 4032570"/>
              <a:gd name="connsiteY0" fmla="*/ 315764 h 647974"/>
              <a:gd name="connsiteX1" fmla="*/ 2516245 w 4032570"/>
              <a:gd name="connsiteY1" fmla="*/ 332210 h 647974"/>
              <a:gd name="connsiteX2" fmla="*/ 2216927 w 4032570"/>
              <a:gd name="connsiteY2" fmla="*/ 358523 h 647974"/>
              <a:gd name="connsiteX3" fmla="*/ 1970236 w 4032570"/>
              <a:gd name="connsiteY3" fmla="*/ 381548 h 647974"/>
              <a:gd name="connsiteX4" fmla="*/ 1841957 w 4032570"/>
              <a:gd name="connsiteY4" fmla="*/ 397994 h 647974"/>
              <a:gd name="connsiteX5" fmla="*/ 1499879 w 4032570"/>
              <a:gd name="connsiteY5" fmla="*/ 453910 h 647974"/>
              <a:gd name="connsiteX6" fmla="*/ 1348576 w 4032570"/>
              <a:gd name="connsiteY6" fmla="*/ 486803 h 647974"/>
              <a:gd name="connsiteX7" fmla="*/ 1138066 w 4032570"/>
              <a:gd name="connsiteY7" fmla="*/ 526273 h 647974"/>
              <a:gd name="connsiteX8" fmla="*/ 795989 w 4032570"/>
              <a:gd name="connsiteY8" fmla="*/ 585479 h 647974"/>
              <a:gd name="connsiteX9" fmla="*/ 493381 w 4032570"/>
              <a:gd name="connsiteY9" fmla="*/ 641395 h 647974"/>
              <a:gd name="connsiteX10" fmla="*/ 427597 w 4032570"/>
              <a:gd name="connsiteY10" fmla="*/ 647974 h 647974"/>
              <a:gd name="connsiteX11" fmla="*/ 365102 w 4032570"/>
              <a:gd name="connsiteY11" fmla="*/ 631528 h 647974"/>
              <a:gd name="connsiteX12" fmla="*/ 269715 w 4032570"/>
              <a:gd name="connsiteY12" fmla="*/ 592057 h 647974"/>
              <a:gd name="connsiteX13" fmla="*/ 203931 w 4032570"/>
              <a:gd name="connsiteY13" fmla="*/ 555876 h 647974"/>
              <a:gd name="connsiteX14" fmla="*/ 134858 w 4032570"/>
              <a:gd name="connsiteY14" fmla="*/ 503249 h 647974"/>
              <a:gd name="connsiteX15" fmla="*/ 65784 w 4032570"/>
              <a:gd name="connsiteY15" fmla="*/ 440754 h 647974"/>
              <a:gd name="connsiteX16" fmla="*/ 32892 w 4032570"/>
              <a:gd name="connsiteY16" fmla="*/ 397994 h 647974"/>
              <a:gd name="connsiteX17" fmla="*/ 16446 w 4032570"/>
              <a:gd name="connsiteY17" fmla="*/ 371680 h 647974"/>
              <a:gd name="connsiteX18" fmla="*/ 3289 w 4032570"/>
              <a:gd name="connsiteY18" fmla="*/ 348656 h 647974"/>
              <a:gd name="connsiteX19" fmla="*/ 0 w 4032570"/>
              <a:gd name="connsiteY19" fmla="*/ 322342 h 647974"/>
              <a:gd name="connsiteX20" fmla="*/ 3289 w 4032570"/>
              <a:gd name="connsiteY20" fmla="*/ 305896 h 647974"/>
              <a:gd name="connsiteX21" fmla="*/ 16446 w 4032570"/>
              <a:gd name="connsiteY21" fmla="*/ 299318 h 647974"/>
              <a:gd name="connsiteX22" fmla="*/ 36181 w 4032570"/>
              <a:gd name="connsiteY22" fmla="*/ 299318 h 647974"/>
              <a:gd name="connsiteX23" fmla="*/ 78941 w 4032570"/>
              <a:gd name="connsiteY23" fmla="*/ 315764 h 647974"/>
              <a:gd name="connsiteX24" fmla="*/ 151304 w 4032570"/>
              <a:gd name="connsiteY24" fmla="*/ 351945 h 647974"/>
              <a:gd name="connsiteX25" fmla="*/ 190774 w 4032570"/>
              <a:gd name="connsiteY25" fmla="*/ 368391 h 647974"/>
              <a:gd name="connsiteX26" fmla="*/ 249980 w 4032570"/>
              <a:gd name="connsiteY26" fmla="*/ 388126 h 647974"/>
              <a:gd name="connsiteX27" fmla="*/ 305897 w 4032570"/>
              <a:gd name="connsiteY27" fmla="*/ 401283 h 647974"/>
              <a:gd name="connsiteX28" fmla="*/ 355235 w 4032570"/>
              <a:gd name="connsiteY28" fmla="*/ 407862 h 647974"/>
              <a:gd name="connsiteX29" fmla="*/ 404573 w 4032570"/>
              <a:gd name="connsiteY29" fmla="*/ 411151 h 647974"/>
              <a:gd name="connsiteX30" fmla="*/ 473646 w 4032570"/>
              <a:gd name="connsiteY30" fmla="*/ 404572 h 647974"/>
              <a:gd name="connsiteX31" fmla="*/ 832170 w 4032570"/>
              <a:gd name="connsiteY31" fmla="*/ 355234 h 647974"/>
              <a:gd name="connsiteX32" fmla="*/ 1200561 w 4032570"/>
              <a:gd name="connsiteY32" fmla="*/ 296028 h 647974"/>
              <a:gd name="connsiteX33" fmla="*/ 1519615 w 4032570"/>
              <a:gd name="connsiteY33" fmla="*/ 249980 h 647974"/>
              <a:gd name="connsiteX34" fmla="*/ 1934055 w 4032570"/>
              <a:gd name="connsiteY34" fmla="*/ 200641 h 647974"/>
              <a:gd name="connsiteX35" fmla="*/ 2355074 w 4032570"/>
              <a:gd name="connsiteY35" fmla="*/ 154592 h 647974"/>
              <a:gd name="connsiteX36" fmla="*/ 2644524 w 4032570"/>
              <a:gd name="connsiteY36" fmla="*/ 124990 h 647974"/>
              <a:gd name="connsiteX37" fmla="*/ 2989891 w 4032570"/>
              <a:gd name="connsiteY37" fmla="*/ 95387 h 647974"/>
              <a:gd name="connsiteX38" fmla="*/ 3322101 w 4032570"/>
              <a:gd name="connsiteY38" fmla="*/ 72362 h 647974"/>
              <a:gd name="connsiteX39" fmla="*/ 3381307 w 4032570"/>
              <a:gd name="connsiteY39" fmla="*/ 65784 h 647974"/>
              <a:gd name="connsiteX40" fmla="*/ 3450380 w 4032570"/>
              <a:gd name="connsiteY40" fmla="*/ 46049 h 647974"/>
              <a:gd name="connsiteX41" fmla="*/ 3562213 w 4032570"/>
              <a:gd name="connsiteY41" fmla="*/ 0 h 647974"/>
              <a:gd name="connsiteX42" fmla="*/ 3627997 w 4032570"/>
              <a:gd name="connsiteY42" fmla="*/ 6578 h 647974"/>
              <a:gd name="connsiteX43" fmla="*/ 3706938 w 4032570"/>
              <a:gd name="connsiteY43" fmla="*/ 23024 h 647974"/>
              <a:gd name="connsiteX44" fmla="*/ 3818771 w 4032570"/>
              <a:gd name="connsiteY44" fmla="*/ 55916 h 647974"/>
              <a:gd name="connsiteX45" fmla="*/ 3881266 w 4032570"/>
              <a:gd name="connsiteY45" fmla="*/ 82230 h 647974"/>
              <a:gd name="connsiteX46" fmla="*/ 3933894 w 4032570"/>
              <a:gd name="connsiteY46" fmla="*/ 115122 h 647974"/>
              <a:gd name="connsiteX47" fmla="*/ 3979943 w 4032570"/>
              <a:gd name="connsiteY47" fmla="*/ 148014 h 647974"/>
              <a:gd name="connsiteX48" fmla="*/ 4006256 w 4032570"/>
              <a:gd name="connsiteY48" fmla="*/ 174328 h 647974"/>
              <a:gd name="connsiteX49" fmla="*/ 4022702 w 4032570"/>
              <a:gd name="connsiteY49" fmla="*/ 197352 h 647974"/>
              <a:gd name="connsiteX50" fmla="*/ 4032570 w 4032570"/>
              <a:gd name="connsiteY50" fmla="*/ 217087 h 647974"/>
              <a:gd name="connsiteX51" fmla="*/ 4032570 w 4032570"/>
              <a:gd name="connsiteY51" fmla="*/ 240112 h 647974"/>
              <a:gd name="connsiteX52" fmla="*/ 4019413 w 4032570"/>
              <a:gd name="connsiteY52" fmla="*/ 276293 h 647974"/>
              <a:gd name="connsiteX53" fmla="*/ 3996389 w 4032570"/>
              <a:gd name="connsiteY53" fmla="*/ 299318 h 647974"/>
              <a:gd name="connsiteX54" fmla="*/ 3963497 w 4032570"/>
              <a:gd name="connsiteY54" fmla="*/ 322342 h 647974"/>
              <a:gd name="connsiteX55" fmla="*/ 3933894 w 4032570"/>
              <a:gd name="connsiteY55" fmla="*/ 332210 h 647974"/>
              <a:gd name="connsiteX56" fmla="*/ 3805615 w 4032570"/>
              <a:gd name="connsiteY56" fmla="*/ 325631 h 647974"/>
              <a:gd name="connsiteX57" fmla="*/ 3522743 w 4032570"/>
              <a:gd name="connsiteY57" fmla="*/ 315764 h 647974"/>
              <a:gd name="connsiteX58" fmla="*/ 2884636 w 4032570"/>
              <a:gd name="connsiteY58" fmla="*/ 315764 h 64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032570" h="647974">
                <a:moveTo>
                  <a:pt x="2884636" y="315764"/>
                </a:moveTo>
                <a:lnTo>
                  <a:pt x="2516245" y="332210"/>
                </a:lnTo>
                <a:lnTo>
                  <a:pt x="2216927" y="358523"/>
                </a:lnTo>
                <a:lnTo>
                  <a:pt x="1970236" y="381548"/>
                </a:lnTo>
                <a:lnTo>
                  <a:pt x="1841957" y="397994"/>
                </a:lnTo>
                <a:lnTo>
                  <a:pt x="1499879" y="453910"/>
                </a:lnTo>
                <a:lnTo>
                  <a:pt x="1348576" y="486803"/>
                </a:lnTo>
                <a:lnTo>
                  <a:pt x="1138066" y="526273"/>
                </a:lnTo>
                <a:lnTo>
                  <a:pt x="795989" y="585479"/>
                </a:lnTo>
                <a:lnTo>
                  <a:pt x="493381" y="641395"/>
                </a:lnTo>
                <a:lnTo>
                  <a:pt x="427597" y="647974"/>
                </a:lnTo>
                <a:lnTo>
                  <a:pt x="365102" y="631528"/>
                </a:lnTo>
                <a:lnTo>
                  <a:pt x="269715" y="592057"/>
                </a:lnTo>
                <a:lnTo>
                  <a:pt x="203931" y="555876"/>
                </a:lnTo>
                <a:lnTo>
                  <a:pt x="134858" y="503249"/>
                </a:lnTo>
                <a:lnTo>
                  <a:pt x="65784" y="440754"/>
                </a:lnTo>
                <a:lnTo>
                  <a:pt x="32892" y="397994"/>
                </a:lnTo>
                <a:lnTo>
                  <a:pt x="16446" y="371680"/>
                </a:lnTo>
                <a:lnTo>
                  <a:pt x="3289" y="348656"/>
                </a:lnTo>
                <a:lnTo>
                  <a:pt x="0" y="322342"/>
                </a:lnTo>
                <a:lnTo>
                  <a:pt x="3289" y="305896"/>
                </a:lnTo>
                <a:lnTo>
                  <a:pt x="16446" y="299318"/>
                </a:lnTo>
                <a:lnTo>
                  <a:pt x="36181" y="299318"/>
                </a:lnTo>
                <a:lnTo>
                  <a:pt x="78941" y="315764"/>
                </a:lnTo>
                <a:lnTo>
                  <a:pt x="151304" y="351945"/>
                </a:lnTo>
                <a:lnTo>
                  <a:pt x="190774" y="368391"/>
                </a:lnTo>
                <a:lnTo>
                  <a:pt x="249980" y="388126"/>
                </a:lnTo>
                <a:lnTo>
                  <a:pt x="305897" y="401283"/>
                </a:lnTo>
                <a:lnTo>
                  <a:pt x="355235" y="407862"/>
                </a:lnTo>
                <a:lnTo>
                  <a:pt x="404573" y="411151"/>
                </a:lnTo>
                <a:lnTo>
                  <a:pt x="473646" y="404572"/>
                </a:lnTo>
                <a:lnTo>
                  <a:pt x="832170" y="355234"/>
                </a:lnTo>
                <a:lnTo>
                  <a:pt x="1200561" y="296028"/>
                </a:lnTo>
                <a:lnTo>
                  <a:pt x="1519615" y="249980"/>
                </a:lnTo>
                <a:lnTo>
                  <a:pt x="1934055" y="200641"/>
                </a:lnTo>
                <a:lnTo>
                  <a:pt x="2355074" y="154592"/>
                </a:lnTo>
                <a:lnTo>
                  <a:pt x="2644524" y="124990"/>
                </a:lnTo>
                <a:lnTo>
                  <a:pt x="2989891" y="95387"/>
                </a:lnTo>
                <a:lnTo>
                  <a:pt x="3322101" y="72362"/>
                </a:lnTo>
                <a:lnTo>
                  <a:pt x="3381307" y="65784"/>
                </a:lnTo>
                <a:lnTo>
                  <a:pt x="3450380" y="46049"/>
                </a:lnTo>
                <a:lnTo>
                  <a:pt x="3562213" y="0"/>
                </a:lnTo>
                <a:lnTo>
                  <a:pt x="3627997" y="6578"/>
                </a:lnTo>
                <a:lnTo>
                  <a:pt x="3706938" y="23024"/>
                </a:lnTo>
                <a:lnTo>
                  <a:pt x="3818771" y="55916"/>
                </a:lnTo>
                <a:lnTo>
                  <a:pt x="3881266" y="82230"/>
                </a:lnTo>
                <a:lnTo>
                  <a:pt x="3933894" y="115122"/>
                </a:lnTo>
                <a:lnTo>
                  <a:pt x="3979943" y="148014"/>
                </a:lnTo>
                <a:lnTo>
                  <a:pt x="4006256" y="174328"/>
                </a:lnTo>
                <a:lnTo>
                  <a:pt x="4022702" y="197352"/>
                </a:lnTo>
                <a:lnTo>
                  <a:pt x="4032570" y="217087"/>
                </a:lnTo>
                <a:lnTo>
                  <a:pt x="4032570" y="240112"/>
                </a:lnTo>
                <a:lnTo>
                  <a:pt x="4019413" y="276293"/>
                </a:lnTo>
                <a:lnTo>
                  <a:pt x="3996389" y="299318"/>
                </a:lnTo>
                <a:lnTo>
                  <a:pt x="3963497" y="322342"/>
                </a:lnTo>
                <a:lnTo>
                  <a:pt x="3933894" y="332210"/>
                </a:lnTo>
                <a:lnTo>
                  <a:pt x="3805615" y="325631"/>
                </a:lnTo>
                <a:lnTo>
                  <a:pt x="3522743" y="315764"/>
                </a:lnTo>
                <a:lnTo>
                  <a:pt x="2884636" y="31576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AF5B966-0D71-4FC9-BCBB-EC00456BBDA6}"/>
              </a:ext>
            </a:extLst>
          </p:cNvPr>
          <p:cNvSpPr/>
          <p:nvPr/>
        </p:nvSpPr>
        <p:spPr>
          <a:xfrm>
            <a:off x="3838576" y="3821113"/>
            <a:ext cx="1304925" cy="1541462"/>
          </a:xfrm>
          <a:custGeom>
            <a:avLst/>
            <a:gdLst>
              <a:gd name="connsiteX0" fmla="*/ 850106 w 1304925"/>
              <a:gd name="connsiteY0" fmla="*/ 859632 h 1540669"/>
              <a:gd name="connsiteX1" fmla="*/ 657225 w 1304925"/>
              <a:gd name="connsiteY1" fmla="*/ 1052513 h 1540669"/>
              <a:gd name="connsiteX2" fmla="*/ 509588 w 1304925"/>
              <a:gd name="connsiteY2" fmla="*/ 1188244 h 1540669"/>
              <a:gd name="connsiteX3" fmla="*/ 340519 w 1304925"/>
              <a:gd name="connsiteY3" fmla="*/ 1328738 h 1540669"/>
              <a:gd name="connsiteX4" fmla="*/ 173831 w 1304925"/>
              <a:gd name="connsiteY4" fmla="*/ 1454944 h 1540669"/>
              <a:gd name="connsiteX5" fmla="*/ 69056 w 1304925"/>
              <a:gd name="connsiteY5" fmla="*/ 1521619 h 1540669"/>
              <a:gd name="connsiteX6" fmla="*/ 42863 w 1304925"/>
              <a:gd name="connsiteY6" fmla="*/ 1535907 h 1540669"/>
              <a:gd name="connsiteX7" fmla="*/ 19050 w 1304925"/>
              <a:gd name="connsiteY7" fmla="*/ 1540669 h 1540669"/>
              <a:gd name="connsiteX8" fmla="*/ 7144 w 1304925"/>
              <a:gd name="connsiteY8" fmla="*/ 1535907 h 1540669"/>
              <a:gd name="connsiteX9" fmla="*/ 0 w 1304925"/>
              <a:gd name="connsiteY9" fmla="*/ 1524000 h 1540669"/>
              <a:gd name="connsiteX10" fmla="*/ 4763 w 1304925"/>
              <a:gd name="connsiteY10" fmla="*/ 1502569 h 1540669"/>
              <a:gd name="connsiteX11" fmla="*/ 16669 w 1304925"/>
              <a:gd name="connsiteY11" fmla="*/ 1481138 h 1540669"/>
              <a:gd name="connsiteX12" fmla="*/ 85725 w 1304925"/>
              <a:gd name="connsiteY12" fmla="*/ 1414463 h 1540669"/>
              <a:gd name="connsiteX13" fmla="*/ 188119 w 1304925"/>
              <a:gd name="connsiteY13" fmla="*/ 1314450 h 1540669"/>
              <a:gd name="connsiteX14" fmla="*/ 290513 w 1304925"/>
              <a:gd name="connsiteY14" fmla="*/ 1207294 h 1540669"/>
              <a:gd name="connsiteX15" fmla="*/ 366713 w 1304925"/>
              <a:gd name="connsiteY15" fmla="*/ 1119188 h 1540669"/>
              <a:gd name="connsiteX16" fmla="*/ 438150 w 1304925"/>
              <a:gd name="connsiteY16" fmla="*/ 1028700 h 1540669"/>
              <a:gd name="connsiteX17" fmla="*/ 540544 w 1304925"/>
              <a:gd name="connsiteY17" fmla="*/ 890588 h 1540669"/>
              <a:gd name="connsiteX18" fmla="*/ 657225 w 1304925"/>
              <a:gd name="connsiteY18" fmla="*/ 728663 h 1540669"/>
              <a:gd name="connsiteX19" fmla="*/ 771525 w 1304925"/>
              <a:gd name="connsiteY19" fmla="*/ 550069 h 1540669"/>
              <a:gd name="connsiteX20" fmla="*/ 859631 w 1304925"/>
              <a:gd name="connsiteY20" fmla="*/ 402432 h 1540669"/>
              <a:gd name="connsiteX21" fmla="*/ 895350 w 1304925"/>
              <a:gd name="connsiteY21" fmla="*/ 335757 h 1540669"/>
              <a:gd name="connsiteX22" fmla="*/ 926306 w 1304925"/>
              <a:gd name="connsiteY22" fmla="*/ 252413 h 1540669"/>
              <a:gd name="connsiteX23" fmla="*/ 933450 w 1304925"/>
              <a:gd name="connsiteY23" fmla="*/ 216694 h 1540669"/>
              <a:gd name="connsiteX24" fmla="*/ 933450 w 1304925"/>
              <a:gd name="connsiteY24" fmla="*/ 188119 h 1540669"/>
              <a:gd name="connsiteX25" fmla="*/ 923925 w 1304925"/>
              <a:gd name="connsiteY25" fmla="*/ 159544 h 1540669"/>
              <a:gd name="connsiteX26" fmla="*/ 902494 w 1304925"/>
              <a:gd name="connsiteY26" fmla="*/ 133350 h 1540669"/>
              <a:gd name="connsiteX27" fmla="*/ 845344 w 1304925"/>
              <a:gd name="connsiteY27" fmla="*/ 85725 h 1540669"/>
              <a:gd name="connsiteX28" fmla="*/ 823913 w 1304925"/>
              <a:gd name="connsiteY28" fmla="*/ 69057 h 1540669"/>
              <a:gd name="connsiteX29" fmla="*/ 807244 w 1304925"/>
              <a:gd name="connsiteY29" fmla="*/ 47625 h 1540669"/>
              <a:gd name="connsiteX30" fmla="*/ 800100 w 1304925"/>
              <a:gd name="connsiteY30" fmla="*/ 30957 h 1540669"/>
              <a:gd name="connsiteX31" fmla="*/ 802481 w 1304925"/>
              <a:gd name="connsiteY31" fmla="*/ 16669 h 1540669"/>
              <a:gd name="connsiteX32" fmla="*/ 814388 w 1304925"/>
              <a:gd name="connsiteY32" fmla="*/ 4763 h 1540669"/>
              <a:gd name="connsiteX33" fmla="*/ 850106 w 1304925"/>
              <a:gd name="connsiteY33" fmla="*/ 0 h 1540669"/>
              <a:gd name="connsiteX34" fmla="*/ 902494 w 1304925"/>
              <a:gd name="connsiteY34" fmla="*/ 4763 h 1540669"/>
              <a:gd name="connsiteX35" fmla="*/ 969169 w 1304925"/>
              <a:gd name="connsiteY35" fmla="*/ 23813 h 1540669"/>
              <a:gd name="connsiteX36" fmla="*/ 1026319 w 1304925"/>
              <a:gd name="connsiteY36" fmla="*/ 50007 h 1540669"/>
              <a:gd name="connsiteX37" fmla="*/ 1078706 w 1304925"/>
              <a:gd name="connsiteY37" fmla="*/ 78582 h 1540669"/>
              <a:gd name="connsiteX38" fmla="*/ 1143000 w 1304925"/>
              <a:gd name="connsiteY38" fmla="*/ 121444 h 1540669"/>
              <a:gd name="connsiteX39" fmla="*/ 1188244 w 1304925"/>
              <a:gd name="connsiteY39" fmla="*/ 157163 h 1540669"/>
              <a:gd name="connsiteX40" fmla="*/ 1231106 w 1304925"/>
              <a:gd name="connsiteY40" fmla="*/ 192882 h 1540669"/>
              <a:gd name="connsiteX41" fmla="*/ 1259681 w 1304925"/>
              <a:gd name="connsiteY41" fmla="*/ 223838 h 1540669"/>
              <a:gd name="connsiteX42" fmla="*/ 1278731 w 1304925"/>
              <a:gd name="connsiteY42" fmla="*/ 247650 h 1540669"/>
              <a:gd name="connsiteX43" fmla="*/ 1293019 w 1304925"/>
              <a:gd name="connsiteY43" fmla="*/ 271463 h 1540669"/>
              <a:gd name="connsiteX44" fmla="*/ 1300163 w 1304925"/>
              <a:gd name="connsiteY44" fmla="*/ 292894 h 1540669"/>
              <a:gd name="connsiteX45" fmla="*/ 1304925 w 1304925"/>
              <a:gd name="connsiteY45" fmla="*/ 314325 h 1540669"/>
              <a:gd name="connsiteX46" fmla="*/ 1302544 w 1304925"/>
              <a:gd name="connsiteY46" fmla="*/ 335757 h 1540669"/>
              <a:gd name="connsiteX47" fmla="*/ 1293019 w 1304925"/>
              <a:gd name="connsiteY47" fmla="*/ 366713 h 1540669"/>
              <a:gd name="connsiteX48" fmla="*/ 1269206 w 1304925"/>
              <a:gd name="connsiteY48" fmla="*/ 388144 h 1540669"/>
              <a:gd name="connsiteX49" fmla="*/ 1228725 w 1304925"/>
              <a:gd name="connsiteY49" fmla="*/ 421482 h 1540669"/>
              <a:gd name="connsiteX50" fmla="*/ 1183481 w 1304925"/>
              <a:gd name="connsiteY50" fmla="*/ 454819 h 1540669"/>
              <a:gd name="connsiteX51" fmla="*/ 1150144 w 1304925"/>
              <a:gd name="connsiteY51" fmla="*/ 488157 h 1540669"/>
              <a:gd name="connsiteX52" fmla="*/ 1100138 w 1304925"/>
              <a:gd name="connsiteY52" fmla="*/ 557213 h 1540669"/>
              <a:gd name="connsiteX53" fmla="*/ 997744 w 1304925"/>
              <a:gd name="connsiteY53" fmla="*/ 685800 h 1540669"/>
              <a:gd name="connsiteX54" fmla="*/ 850106 w 1304925"/>
              <a:gd name="connsiteY54" fmla="*/ 859632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304925" h="1540669">
                <a:moveTo>
                  <a:pt x="850106" y="859632"/>
                </a:moveTo>
                <a:lnTo>
                  <a:pt x="657225" y="1052513"/>
                </a:lnTo>
                <a:lnTo>
                  <a:pt x="509588" y="1188244"/>
                </a:lnTo>
                <a:lnTo>
                  <a:pt x="340519" y="1328738"/>
                </a:lnTo>
                <a:lnTo>
                  <a:pt x="173831" y="1454944"/>
                </a:lnTo>
                <a:lnTo>
                  <a:pt x="69056" y="1521619"/>
                </a:lnTo>
                <a:lnTo>
                  <a:pt x="42863" y="1535907"/>
                </a:lnTo>
                <a:lnTo>
                  <a:pt x="19050" y="1540669"/>
                </a:lnTo>
                <a:lnTo>
                  <a:pt x="7144" y="1535907"/>
                </a:lnTo>
                <a:lnTo>
                  <a:pt x="0" y="1524000"/>
                </a:lnTo>
                <a:lnTo>
                  <a:pt x="4763" y="1502569"/>
                </a:lnTo>
                <a:lnTo>
                  <a:pt x="16669" y="1481138"/>
                </a:lnTo>
                <a:lnTo>
                  <a:pt x="85725" y="1414463"/>
                </a:lnTo>
                <a:lnTo>
                  <a:pt x="188119" y="1314450"/>
                </a:lnTo>
                <a:lnTo>
                  <a:pt x="290513" y="1207294"/>
                </a:lnTo>
                <a:lnTo>
                  <a:pt x="366713" y="1119188"/>
                </a:lnTo>
                <a:lnTo>
                  <a:pt x="438150" y="1028700"/>
                </a:lnTo>
                <a:lnTo>
                  <a:pt x="540544" y="890588"/>
                </a:lnTo>
                <a:lnTo>
                  <a:pt x="657225" y="728663"/>
                </a:lnTo>
                <a:lnTo>
                  <a:pt x="771525" y="550069"/>
                </a:lnTo>
                <a:lnTo>
                  <a:pt x="859631" y="402432"/>
                </a:lnTo>
                <a:lnTo>
                  <a:pt x="895350" y="335757"/>
                </a:lnTo>
                <a:lnTo>
                  <a:pt x="926306" y="252413"/>
                </a:lnTo>
                <a:lnTo>
                  <a:pt x="933450" y="216694"/>
                </a:lnTo>
                <a:lnTo>
                  <a:pt x="933450" y="188119"/>
                </a:lnTo>
                <a:lnTo>
                  <a:pt x="923925" y="159544"/>
                </a:lnTo>
                <a:lnTo>
                  <a:pt x="902494" y="133350"/>
                </a:lnTo>
                <a:lnTo>
                  <a:pt x="845344" y="85725"/>
                </a:lnTo>
                <a:lnTo>
                  <a:pt x="823913" y="69057"/>
                </a:lnTo>
                <a:lnTo>
                  <a:pt x="807244" y="47625"/>
                </a:lnTo>
                <a:lnTo>
                  <a:pt x="800100" y="30957"/>
                </a:lnTo>
                <a:lnTo>
                  <a:pt x="802481" y="16669"/>
                </a:lnTo>
                <a:lnTo>
                  <a:pt x="814388" y="4763"/>
                </a:lnTo>
                <a:lnTo>
                  <a:pt x="850106" y="0"/>
                </a:lnTo>
                <a:lnTo>
                  <a:pt x="902494" y="4763"/>
                </a:lnTo>
                <a:lnTo>
                  <a:pt x="969169" y="23813"/>
                </a:lnTo>
                <a:lnTo>
                  <a:pt x="1026319" y="50007"/>
                </a:lnTo>
                <a:lnTo>
                  <a:pt x="1078706" y="78582"/>
                </a:lnTo>
                <a:lnTo>
                  <a:pt x="1143000" y="121444"/>
                </a:lnTo>
                <a:lnTo>
                  <a:pt x="1188244" y="157163"/>
                </a:lnTo>
                <a:lnTo>
                  <a:pt x="1231106" y="192882"/>
                </a:lnTo>
                <a:lnTo>
                  <a:pt x="1259681" y="223838"/>
                </a:lnTo>
                <a:lnTo>
                  <a:pt x="1278731" y="247650"/>
                </a:lnTo>
                <a:lnTo>
                  <a:pt x="1293019" y="271463"/>
                </a:lnTo>
                <a:lnTo>
                  <a:pt x="1300163" y="292894"/>
                </a:lnTo>
                <a:lnTo>
                  <a:pt x="1304925" y="314325"/>
                </a:lnTo>
                <a:lnTo>
                  <a:pt x="1302544" y="335757"/>
                </a:lnTo>
                <a:lnTo>
                  <a:pt x="1293019" y="366713"/>
                </a:lnTo>
                <a:lnTo>
                  <a:pt x="1269206" y="388144"/>
                </a:lnTo>
                <a:lnTo>
                  <a:pt x="1228725" y="421482"/>
                </a:lnTo>
                <a:lnTo>
                  <a:pt x="1183481" y="454819"/>
                </a:lnTo>
                <a:lnTo>
                  <a:pt x="1150144" y="488157"/>
                </a:lnTo>
                <a:lnTo>
                  <a:pt x="1100138" y="557213"/>
                </a:lnTo>
                <a:lnTo>
                  <a:pt x="997744" y="685800"/>
                </a:lnTo>
                <a:lnTo>
                  <a:pt x="850106" y="8596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EE9ED75-68CE-45F3-8394-99DEA1B8E5A5}"/>
              </a:ext>
            </a:extLst>
          </p:cNvPr>
          <p:cNvSpPr/>
          <p:nvPr/>
        </p:nvSpPr>
        <p:spPr>
          <a:xfrm>
            <a:off x="7277101" y="3790951"/>
            <a:ext cx="1038225" cy="1395413"/>
          </a:xfrm>
          <a:custGeom>
            <a:avLst/>
            <a:gdLst>
              <a:gd name="connsiteX0" fmla="*/ 604838 w 1038225"/>
              <a:gd name="connsiteY0" fmla="*/ 883444 h 1395413"/>
              <a:gd name="connsiteX1" fmla="*/ 519113 w 1038225"/>
              <a:gd name="connsiteY1" fmla="*/ 735806 h 1395413"/>
              <a:gd name="connsiteX2" fmla="*/ 428625 w 1038225"/>
              <a:gd name="connsiteY2" fmla="*/ 600075 h 1395413"/>
              <a:gd name="connsiteX3" fmla="*/ 328613 w 1038225"/>
              <a:gd name="connsiteY3" fmla="*/ 461963 h 1395413"/>
              <a:gd name="connsiteX4" fmla="*/ 223838 w 1038225"/>
              <a:gd name="connsiteY4" fmla="*/ 323850 h 1395413"/>
              <a:gd name="connsiteX5" fmla="*/ 133350 w 1038225"/>
              <a:gd name="connsiteY5" fmla="*/ 207169 h 1395413"/>
              <a:gd name="connsiteX6" fmla="*/ 50006 w 1038225"/>
              <a:gd name="connsiteY6" fmla="*/ 104775 h 1395413"/>
              <a:gd name="connsiteX7" fmla="*/ 19050 w 1038225"/>
              <a:gd name="connsiteY7" fmla="*/ 71438 h 1395413"/>
              <a:gd name="connsiteX8" fmla="*/ 4763 w 1038225"/>
              <a:gd name="connsiteY8" fmla="*/ 47625 h 1395413"/>
              <a:gd name="connsiteX9" fmla="*/ 0 w 1038225"/>
              <a:gd name="connsiteY9" fmla="*/ 26194 h 1395413"/>
              <a:gd name="connsiteX10" fmla="*/ 2381 w 1038225"/>
              <a:gd name="connsiteY10" fmla="*/ 7144 h 1395413"/>
              <a:gd name="connsiteX11" fmla="*/ 14288 w 1038225"/>
              <a:gd name="connsiteY11" fmla="*/ 0 h 1395413"/>
              <a:gd name="connsiteX12" fmla="*/ 40481 w 1038225"/>
              <a:gd name="connsiteY12" fmla="*/ 4763 h 1395413"/>
              <a:gd name="connsiteX13" fmla="*/ 80963 w 1038225"/>
              <a:gd name="connsiteY13" fmla="*/ 26194 h 1395413"/>
              <a:gd name="connsiteX14" fmla="*/ 183356 w 1038225"/>
              <a:gd name="connsiteY14" fmla="*/ 102394 h 1395413"/>
              <a:gd name="connsiteX15" fmla="*/ 285750 w 1038225"/>
              <a:gd name="connsiteY15" fmla="*/ 178594 h 1395413"/>
              <a:gd name="connsiteX16" fmla="*/ 404813 w 1038225"/>
              <a:gd name="connsiteY16" fmla="*/ 271463 h 1395413"/>
              <a:gd name="connsiteX17" fmla="*/ 490538 w 1038225"/>
              <a:gd name="connsiteY17" fmla="*/ 342900 h 1395413"/>
              <a:gd name="connsiteX18" fmla="*/ 619125 w 1038225"/>
              <a:gd name="connsiteY18" fmla="*/ 457200 h 1395413"/>
              <a:gd name="connsiteX19" fmla="*/ 731044 w 1038225"/>
              <a:gd name="connsiteY19" fmla="*/ 561975 h 1395413"/>
              <a:gd name="connsiteX20" fmla="*/ 823913 w 1038225"/>
              <a:gd name="connsiteY20" fmla="*/ 657225 h 1395413"/>
              <a:gd name="connsiteX21" fmla="*/ 890588 w 1038225"/>
              <a:gd name="connsiteY21" fmla="*/ 733425 h 1395413"/>
              <a:gd name="connsiteX22" fmla="*/ 916781 w 1038225"/>
              <a:gd name="connsiteY22" fmla="*/ 785813 h 1395413"/>
              <a:gd name="connsiteX23" fmla="*/ 950119 w 1038225"/>
              <a:gd name="connsiteY23" fmla="*/ 869156 h 1395413"/>
              <a:gd name="connsiteX24" fmla="*/ 981075 w 1038225"/>
              <a:gd name="connsiteY24" fmla="*/ 947738 h 1395413"/>
              <a:gd name="connsiteX25" fmla="*/ 1009650 w 1038225"/>
              <a:gd name="connsiteY25" fmla="*/ 1033463 h 1395413"/>
              <a:gd name="connsiteX26" fmla="*/ 1026319 w 1038225"/>
              <a:gd name="connsiteY26" fmla="*/ 1090613 h 1395413"/>
              <a:gd name="connsiteX27" fmla="*/ 1033463 w 1038225"/>
              <a:gd name="connsiteY27" fmla="*/ 1131094 h 1395413"/>
              <a:gd name="connsiteX28" fmla="*/ 1038225 w 1038225"/>
              <a:gd name="connsiteY28" fmla="*/ 1171575 h 1395413"/>
              <a:gd name="connsiteX29" fmla="*/ 1038225 w 1038225"/>
              <a:gd name="connsiteY29" fmla="*/ 1207294 h 1395413"/>
              <a:gd name="connsiteX30" fmla="*/ 1035844 w 1038225"/>
              <a:gd name="connsiteY30" fmla="*/ 1247775 h 1395413"/>
              <a:gd name="connsiteX31" fmla="*/ 1026319 w 1038225"/>
              <a:gd name="connsiteY31" fmla="*/ 1283494 h 1395413"/>
              <a:gd name="connsiteX32" fmla="*/ 1002506 w 1038225"/>
              <a:gd name="connsiteY32" fmla="*/ 1331119 h 1395413"/>
              <a:gd name="connsiteX33" fmla="*/ 981075 w 1038225"/>
              <a:gd name="connsiteY33" fmla="*/ 1357313 h 1395413"/>
              <a:gd name="connsiteX34" fmla="*/ 952500 w 1038225"/>
              <a:gd name="connsiteY34" fmla="*/ 1383506 h 1395413"/>
              <a:gd name="connsiteX35" fmla="*/ 921544 w 1038225"/>
              <a:gd name="connsiteY35" fmla="*/ 1395413 h 1395413"/>
              <a:gd name="connsiteX36" fmla="*/ 897731 w 1038225"/>
              <a:gd name="connsiteY36" fmla="*/ 1393031 h 1395413"/>
              <a:gd name="connsiteX37" fmla="*/ 878681 w 1038225"/>
              <a:gd name="connsiteY37" fmla="*/ 1388269 h 1395413"/>
              <a:gd name="connsiteX38" fmla="*/ 842963 w 1038225"/>
              <a:gd name="connsiteY38" fmla="*/ 1362075 h 1395413"/>
              <a:gd name="connsiteX39" fmla="*/ 807244 w 1038225"/>
              <a:gd name="connsiteY39" fmla="*/ 1326356 h 1395413"/>
              <a:gd name="connsiteX40" fmla="*/ 781050 w 1038225"/>
              <a:gd name="connsiteY40" fmla="*/ 1285875 h 1395413"/>
              <a:gd name="connsiteX41" fmla="*/ 762000 w 1038225"/>
              <a:gd name="connsiteY41" fmla="*/ 1243013 h 1395413"/>
              <a:gd name="connsiteX42" fmla="*/ 740569 w 1038225"/>
              <a:gd name="connsiteY42" fmla="*/ 1183481 h 1395413"/>
              <a:gd name="connsiteX43" fmla="*/ 711994 w 1038225"/>
              <a:gd name="connsiteY43" fmla="*/ 1104900 h 1395413"/>
              <a:gd name="connsiteX44" fmla="*/ 669131 w 1038225"/>
              <a:gd name="connsiteY44" fmla="*/ 1014413 h 1395413"/>
              <a:gd name="connsiteX45" fmla="*/ 604838 w 1038225"/>
              <a:gd name="connsiteY45" fmla="*/ 883444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38225" h="1395413">
                <a:moveTo>
                  <a:pt x="604838" y="883444"/>
                </a:moveTo>
                <a:lnTo>
                  <a:pt x="519113" y="735806"/>
                </a:lnTo>
                <a:lnTo>
                  <a:pt x="428625" y="600075"/>
                </a:lnTo>
                <a:lnTo>
                  <a:pt x="328613" y="461963"/>
                </a:lnTo>
                <a:lnTo>
                  <a:pt x="223838" y="323850"/>
                </a:lnTo>
                <a:lnTo>
                  <a:pt x="133350" y="207169"/>
                </a:lnTo>
                <a:lnTo>
                  <a:pt x="50006" y="104775"/>
                </a:lnTo>
                <a:lnTo>
                  <a:pt x="19050" y="71438"/>
                </a:lnTo>
                <a:lnTo>
                  <a:pt x="4763" y="47625"/>
                </a:lnTo>
                <a:lnTo>
                  <a:pt x="0" y="26194"/>
                </a:lnTo>
                <a:lnTo>
                  <a:pt x="2381" y="7144"/>
                </a:lnTo>
                <a:lnTo>
                  <a:pt x="14288" y="0"/>
                </a:lnTo>
                <a:lnTo>
                  <a:pt x="40481" y="4763"/>
                </a:lnTo>
                <a:lnTo>
                  <a:pt x="80963" y="26194"/>
                </a:lnTo>
                <a:lnTo>
                  <a:pt x="183356" y="102394"/>
                </a:lnTo>
                <a:lnTo>
                  <a:pt x="285750" y="178594"/>
                </a:lnTo>
                <a:lnTo>
                  <a:pt x="404813" y="271463"/>
                </a:lnTo>
                <a:lnTo>
                  <a:pt x="490538" y="342900"/>
                </a:lnTo>
                <a:lnTo>
                  <a:pt x="619125" y="457200"/>
                </a:lnTo>
                <a:lnTo>
                  <a:pt x="731044" y="561975"/>
                </a:lnTo>
                <a:lnTo>
                  <a:pt x="823913" y="657225"/>
                </a:lnTo>
                <a:lnTo>
                  <a:pt x="890588" y="733425"/>
                </a:lnTo>
                <a:lnTo>
                  <a:pt x="916781" y="785813"/>
                </a:lnTo>
                <a:lnTo>
                  <a:pt x="950119" y="869156"/>
                </a:lnTo>
                <a:lnTo>
                  <a:pt x="981075" y="947738"/>
                </a:lnTo>
                <a:lnTo>
                  <a:pt x="1009650" y="1033463"/>
                </a:lnTo>
                <a:lnTo>
                  <a:pt x="1026319" y="1090613"/>
                </a:lnTo>
                <a:lnTo>
                  <a:pt x="1033463" y="1131094"/>
                </a:lnTo>
                <a:lnTo>
                  <a:pt x="1038225" y="1171575"/>
                </a:lnTo>
                <a:lnTo>
                  <a:pt x="1038225" y="1207294"/>
                </a:lnTo>
                <a:lnTo>
                  <a:pt x="1035844" y="1247775"/>
                </a:lnTo>
                <a:lnTo>
                  <a:pt x="1026319" y="1283494"/>
                </a:lnTo>
                <a:lnTo>
                  <a:pt x="1002506" y="1331119"/>
                </a:lnTo>
                <a:lnTo>
                  <a:pt x="981075" y="1357313"/>
                </a:lnTo>
                <a:lnTo>
                  <a:pt x="952500" y="1383506"/>
                </a:lnTo>
                <a:lnTo>
                  <a:pt x="921544" y="1395413"/>
                </a:lnTo>
                <a:lnTo>
                  <a:pt x="897731" y="1393031"/>
                </a:lnTo>
                <a:lnTo>
                  <a:pt x="878681" y="1388269"/>
                </a:lnTo>
                <a:lnTo>
                  <a:pt x="842963" y="1362075"/>
                </a:lnTo>
                <a:lnTo>
                  <a:pt x="807244" y="1326356"/>
                </a:lnTo>
                <a:lnTo>
                  <a:pt x="781050" y="1285875"/>
                </a:lnTo>
                <a:lnTo>
                  <a:pt x="762000" y="1243013"/>
                </a:lnTo>
                <a:lnTo>
                  <a:pt x="740569" y="1183481"/>
                </a:lnTo>
                <a:lnTo>
                  <a:pt x="711994" y="1104900"/>
                </a:lnTo>
                <a:lnTo>
                  <a:pt x="669131" y="1014413"/>
                </a:lnTo>
                <a:lnTo>
                  <a:pt x="604838" y="883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A646E37-FF63-4EA1-81BD-ED407B59E6E1}"/>
              </a:ext>
            </a:extLst>
          </p:cNvPr>
          <p:cNvSpPr/>
          <p:nvPr/>
        </p:nvSpPr>
        <p:spPr>
          <a:xfrm rot="16200000">
            <a:off x="4637089" y="4233864"/>
            <a:ext cx="2992437" cy="496887"/>
          </a:xfrm>
          <a:custGeom>
            <a:avLst/>
            <a:gdLst>
              <a:gd name="connsiteX0" fmla="*/ 1591829 w 2993050"/>
              <a:gd name="connsiteY0" fmla="*/ 381215 h 497125"/>
              <a:gd name="connsiteX1" fmla="*/ 1293039 w 2993050"/>
              <a:gd name="connsiteY1" fmla="*/ 388942 h 497125"/>
              <a:gd name="connsiteX2" fmla="*/ 1004552 w 2993050"/>
              <a:gd name="connsiteY2" fmla="*/ 401821 h 497125"/>
              <a:gd name="connsiteX3" fmla="*/ 819097 w 2993050"/>
              <a:gd name="connsiteY3" fmla="*/ 412124 h 497125"/>
              <a:gd name="connsiteX4" fmla="*/ 607883 w 2993050"/>
              <a:gd name="connsiteY4" fmla="*/ 430154 h 497125"/>
              <a:gd name="connsiteX5" fmla="*/ 530610 w 2993050"/>
              <a:gd name="connsiteY5" fmla="*/ 430154 h 497125"/>
              <a:gd name="connsiteX6" fmla="*/ 443033 w 2993050"/>
              <a:gd name="connsiteY6" fmla="*/ 425003 h 497125"/>
              <a:gd name="connsiteX7" fmla="*/ 376063 w 2993050"/>
              <a:gd name="connsiteY7" fmla="*/ 419851 h 497125"/>
              <a:gd name="connsiteX8" fmla="*/ 311669 w 2993050"/>
              <a:gd name="connsiteY8" fmla="*/ 412124 h 497125"/>
              <a:gd name="connsiteX9" fmla="*/ 255002 w 2993050"/>
              <a:gd name="connsiteY9" fmla="*/ 396669 h 497125"/>
              <a:gd name="connsiteX10" fmla="*/ 190608 w 2993050"/>
              <a:gd name="connsiteY10" fmla="*/ 368336 h 497125"/>
              <a:gd name="connsiteX11" fmla="*/ 123637 w 2993050"/>
              <a:gd name="connsiteY11" fmla="*/ 329699 h 497125"/>
              <a:gd name="connsiteX12" fmla="*/ 69546 w 2993050"/>
              <a:gd name="connsiteY12" fmla="*/ 296214 h 497125"/>
              <a:gd name="connsiteX13" fmla="*/ 41213 w 2993050"/>
              <a:gd name="connsiteY13" fmla="*/ 275608 h 497125"/>
              <a:gd name="connsiteX14" fmla="*/ 20606 w 2993050"/>
              <a:gd name="connsiteY14" fmla="*/ 257578 h 497125"/>
              <a:gd name="connsiteX15" fmla="*/ 5152 w 2993050"/>
              <a:gd name="connsiteY15" fmla="*/ 234396 h 497125"/>
              <a:gd name="connsiteX16" fmla="*/ 0 w 2993050"/>
              <a:gd name="connsiteY16" fmla="*/ 206062 h 497125"/>
              <a:gd name="connsiteX17" fmla="*/ 5152 w 2993050"/>
              <a:gd name="connsiteY17" fmla="*/ 177729 h 497125"/>
              <a:gd name="connsiteX18" fmla="*/ 33485 w 2993050"/>
              <a:gd name="connsiteY18" fmla="*/ 139092 h 497125"/>
              <a:gd name="connsiteX19" fmla="*/ 69546 w 2993050"/>
              <a:gd name="connsiteY19" fmla="*/ 105607 h 497125"/>
              <a:gd name="connsiteX20" fmla="*/ 123637 w 2993050"/>
              <a:gd name="connsiteY20" fmla="*/ 69546 h 497125"/>
              <a:gd name="connsiteX21" fmla="*/ 200911 w 2993050"/>
              <a:gd name="connsiteY21" fmla="*/ 20606 h 497125"/>
              <a:gd name="connsiteX22" fmla="*/ 512579 w 2993050"/>
              <a:gd name="connsiteY22" fmla="*/ 100455 h 497125"/>
              <a:gd name="connsiteX23" fmla="*/ 538337 w 2993050"/>
              <a:gd name="connsiteY23" fmla="*/ 131365 h 497125"/>
              <a:gd name="connsiteX24" fmla="*/ 571822 w 2993050"/>
              <a:gd name="connsiteY24" fmla="*/ 146819 h 497125"/>
              <a:gd name="connsiteX25" fmla="*/ 613035 w 2993050"/>
              <a:gd name="connsiteY25" fmla="*/ 157122 h 497125"/>
              <a:gd name="connsiteX26" fmla="*/ 700611 w 2993050"/>
              <a:gd name="connsiteY26" fmla="*/ 162274 h 497125"/>
              <a:gd name="connsiteX27" fmla="*/ 1092129 w 2993050"/>
              <a:gd name="connsiteY27" fmla="*/ 162274 h 497125"/>
              <a:gd name="connsiteX28" fmla="*/ 1633041 w 2993050"/>
              <a:gd name="connsiteY28" fmla="*/ 159698 h 497125"/>
              <a:gd name="connsiteX29" fmla="*/ 2037438 w 2993050"/>
              <a:gd name="connsiteY29" fmla="*/ 162274 h 497125"/>
              <a:gd name="connsiteX30" fmla="*/ 2426380 w 2993050"/>
              <a:gd name="connsiteY30" fmla="*/ 159698 h 497125"/>
              <a:gd name="connsiteX31" fmla="*/ 2524259 w 2993050"/>
              <a:gd name="connsiteY31" fmla="*/ 159698 h 497125"/>
              <a:gd name="connsiteX32" fmla="*/ 2586078 w 2993050"/>
              <a:gd name="connsiteY32" fmla="*/ 154547 h 497125"/>
              <a:gd name="connsiteX33" fmla="*/ 2673654 w 2993050"/>
              <a:gd name="connsiteY33" fmla="*/ 133940 h 497125"/>
              <a:gd name="connsiteX34" fmla="*/ 2761231 w 2993050"/>
              <a:gd name="connsiteY34" fmla="*/ 100455 h 497125"/>
              <a:gd name="connsiteX35" fmla="*/ 2828201 w 2993050"/>
              <a:gd name="connsiteY35" fmla="*/ 66970 h 497125"/>
              <a:gd name="connsiteX36" fmla="*/ 2915777 w 2993050"/>
              <a:gd name="connsiteY36" fmla="*/ 0 h 497125"/>
              <a:gd name="connsiteX37" fmla="*/ 2993050 w 2993050"/>
              <a:gd name="connsiteY37" fmla="*/ 141668 h 497125"/>
              <a:gd name="connsiteX38" fmla="*/ 2877141 w 2993050"/>
              <a:gd name="connsiteY38" fmla="*/ 236971 h 497125"/>
              <a:gd name="connsiteX39" fmla="*/ 2799867 w 2993050"/>
              <a:gd name="connsiteY39" fmla="*/ 327123 h 497125"/>
              <a:gd name="connsiteX40" fmla="*/ 2738049 w 2993050"/>
              <a:gd name="connsiteY40" fmla="*/ 394094 h 497125"/>
              <a:gd name="connsiteX41" fmla="*/ 2704564 w 2993050"/>
              <a:gd name="connsiteY41" fmla="*/ 422427 h 497125"/>
              <a:gd name="connsiteX42" fmla="*/ 2665927 w 2993050"/>
              <a:gd name="connsiteY42" fmla="*/ 453336 h 497125"/>
              <a:gd name="connsiteX43" fmla="*/ 2632442 w 2993050"/>
              <a:gd name="connsiteY43" fmla="*/ 473943 h 497125"/>
              <a:gd name="connsiteX44" fmla="*/ 2596381 w 2993050"/>
              <a:gd name="connsiteY44" fmla="*/ 489397 h 497125"/>
              <a:gd name="connsiteX45" fmla="*/ 2575775 w 2993050"/>
              <a:gd name="connsiteY45" fmla="*/ 494549 h 497125"/>
              <a:gd name="connsiteX46" fmla="*/ 2557744 w 2993050"/>
              <a:gd name="connsiteY46" fmla="*/ 497125 h 497125"/>
              <a:gd name="connsiteX47" fmla="*/ 2526835 w 2993050"/>
              <a:gd name="connsiteY47" fmla="*/ 489397 h 497125"/>
              <a:gd name="connsiteX48" fmla="*/ 2501077 w 2993050"/>
              <a:gd name="connsiteY48" fmla="*/ 473943 h 497125"/>
              <a:gd name="connsiteX49" fmla="*/ 2472744 w 2993050"/>
              <a:gd name="connsiteY49" fmla="*/ 448185 h 497125"/>
              <a:gd name="connsiteX50" fmla="*/ 2122439 w 2993050"/>
              <a:gd name="connsiteY50" fmla="*/ 404397 h 497125"/>
              <a:gd name="connsiteX51" fmla="*/ 1787588 w 2993050"/>
              <a:gd name="connsiteY51" fmla="*/ 386366 h 497125"/>
              <a:gd name="connsiteX52" fmla="*/ 1591829 w 2993050"/>
              <a:gd name="connsiteY52" fmla="*/ 381215 h 497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993050" h="497125">
                <a:moveTo>
                  <a:pt x="1591829" y="381215"/>
                </a:moveTo>
                <a:lnTo>
                  <a:pt x="1293039" y="388942"/>
                </a:lnTo>
                <a:lnTo>
                  <a:pt x="1004552" y="401821"/>
                </a:lnTo>
                <a:lnTo>
                  <a:pt x="819097" y="412124"/>
                </a:lnTo>
                <a:lnTo>
                  <a:pt x="607883" y="430154"/>
                </a:lnTo>
                <a:lnTo>
                  <a:pt x="530610" y="430154"/>
                </a:lnTo>
                <a:lnTo>
                  <a:pt x="443033" y="425003"/>
                </a:lnTo>
                <a:lnTo>
                  <a:pt x="376063" y="419851"/>
                </a:lnTo>
                <a:lnTo>
                  <a:pt x="311669" y="412124"/>
                </a:lnTo>
                <a:lnTo>
                  <a:pt x="255002" y="396669"/>
                </a:lnTo>
                <a:lnTo>
                  <a:pt x="190608" y="368336"/>
                </a:lnTo>
                <a:lnTo>
                  <a:pt x="123637" y="329699"/>
                </a:lnTo>
                <a:lnTo>
                  <a:pt x="69546" y="296214"/>
                </a:lnTo>
                <a:lnTo>
                  <a:pt x="41213" y="275608"/>
                </a:lnTo>
                <a:lnTo>
                  <a:pt x="20606" y="257578"/>
                </a:lnTo>
                <a:lnTo>
                  <a:pt x="5152" y="234396"/>
                </a:lnTo>
                <a:lnTo>
                  <a:pt x="0" y="206062"/>
                </a:lnTo>
                <a:lnTo>
                  <a:pt x="5152" y="177729"/>
                </a:lnTo>
                <a:lnTo>
                  <a:pt x="33485" y="139092"/>
                </a:lnTo>
                <a:lnTo>
                  <a:pt x="69546" y="105607"/>
                </a:lnTo>
                <a:lnTo>
                  <a:pt x="123637" y="69546"/>
                </a:lnTo>
                <a:lnTo>
                  <a:pt x="200911" y="20606"/>
                </a:lnTo>
                <a:lnTo>
                  <a:pt x="512579" y="100455"/>
                </a:lnTo>
                <a:lnTo>
                  <a:pt x="538337" y="131365"/>
                </a:lnTo>
                <a:lnTo>
                  <a:pt x="571822" y="146819"/>
                </a:lnTo>
                <a:lnTo>
                  <a:pt x="613035" y="157122"/>
                </a:lnTo>
                <a:lnTo>
                  <a:pt x="700611" y="162274"/>
                </a:lnTo>
                <a:lnTo>
                  <a:pt x="1092129" y="162274"/>
                </a:lnTo>
                <a:lnTo>
                  <a:pt x="1633041" y="159698"/>
                </a:lnTo>
                <a:lnTo>
                  <a:pt x="2037438" y="162274"/>
                </a:lnTo>
                <a:lnTo>
                  <a:pt x="2426380" y="159698"/>
                </a:lnTo>
                <a:lnTo>
                  <a:pt x="2524259" y="159698"/>
                </a:lnTo>
                <a:lnTo>
                  <a:pt x="2586078" y="154547"/>
                </a:lnTo>
                <a:lnTo>
                  <a:pt x="2673654" y="133940"/>
                </a:lnTo>
                <a:lnTo>
                  <a:pt x="2761231" y="100455"/>
                </a:lnTo>
                <a:lnTo>
                  <a:pt x="2828201" y="66970"/>
                </a:lnTo>
                <a:lnTo>
                  <a:pt x="2915777" y="0"/>
                </a:lnTo>
                <a:lnTo>
                  <a:pt x="2993050" y="141668"/>
                </a:lnTo>
                <a:lnTo>
                  <a:pt x="2877141" y="236971"/>
                </a:lnTo>
                <a:lnTo>
                  <a:pt x="2799867" y="327123"/>
                </a:lnTo>
                <a:lnTo>
                  <a:pt x="2738049" y="394094"/>
                </a:lnTo>
                <a:lnTo>
                  <a:pt x="2704564" y="422427"/>
                </a:lnTo>
                <a:lnTo>
                  <a:pt x="2665927" y="453336"/>
                </a:lnTo>
                <a:lnTo>
                  <a:pt x="2632442" y="473943"/>
                </a:lnTo>
                <a:lnTo>
                  <a:pt x="2596381" y="489397"/>
                </a:lnTo>
                <a:lnTo>
                  <a:pt x="2575775" y="494549"/>
                </a:lnTo>
                <a:lnTo>
                  <a:pt x="2557744" y="497125"/>
                </a:lnTo>
                <a:lnTo>
                  <a:pt x="2526835" y="489397"/>
                </a:lnTo>
                <a:lnTo>
                  <a:pt x="2501077" y="473943"/>
                </a:lnTo>
                <a:lnTo>
                  <a:pt x="2472744" y="448185"/>
                </a:lnTo>
                <a:lnTo>
                  <a:pt x="2122439" y="404397"/>
                </a:lnTo>
                <a:lnTo>
                  <a:pt x="1787588" y="386366"/>
                </a:lnTo>
                <a:lnTo>
                  <a:pt x="1591829" y="38121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1B61FF2-369F-4214-8CFA-4BAA0A89A975}"/>
              </a:ext>
            </a:extLst>
          </p:cNvPr>
          <p:cNvSpPr/>
          <p:nvPr/>
        </p:nvSpPr>
        <p:spPr>
          <a:xfrm>
            <a:off x="5303839" y="5272089"/>
            <a:ext cx="752475" cy="542925"/>
          </a:xfrm>
          <a:custGeom>
            <a:avLst/>
            <a:gdLst>
              <a:gd name="connsiteX0" fmla="*/ 269081 w 752475"/>
              <a:gd name="connsiteY0" fmla="*/ 80962 h 542925"/>
              <a:gd name="connsiteX1" fmla="*/ 585787 w 752475"/>
              <a:gd name="connsiteY1" fmla="*/ 190500 h 542925"/>
              <a:gd name="connsiteX2" fmla="*/ 614362 w 752475"/>
              <a:gd name="connsiteY2" fmla="*/ 197643 h 542925"/>
              <a:gd name="connsiteX3" fmla="*/ 631031 w 752475"/>
              <a:gd name="connsiteY3" fmla="*/ 200025 h 542925"/>
              <a:gd name="connsiteX4" fmla="*/ 650081 w 752475"/>
              <a:gd name="connsiteY4" fmla="*/ 200025 h 542925"/>
              <a:gd name="connsiteX5" fmla="*/ 752475 w 752475"/>
              <a:gd name="connsiteY5" fmla="*/ 180975 h 542925"/>
              <a:gd name="connsiteX6" fmla="*/ 666750 w 752475"/>
              <a:gd name="connsiteY6" fmla="*/ 542925 h 542925"/>
              <a:gd name="connsiteX7" fmla="*/ 607219 w 752475"/>
              <a:gd name="connsiteY7" fmla="*/ 511968 h 542925"/>
              <a:gd name="connsiteX8" fmla="*/ 526256 w 752475"/>
              <a:gd name="connsiteY8" fmla="*/ 426243 h 542925"/>
              <a:gd name="connsiteX9" fmla="*/ 471487 w 752475"/>
              <a:gd name="connsiteY9" fmla="*/ 376237 h 542925"/>
              <a:gd name="connsiteX10" fmla="*/ 390525 w 752475"/>
              <a:gd name="connsiteY10" fmla="*/ 309562 h 542925"/>
              <a:gd name="connsiteX11" fmla="*/ 283369 w 752475"/>
              <a:gd name="connsiteY11" fmla="*/ 228600 h 542925"/>
              <a:gd name="connsiteX12" fmla="*/ 157162 w 752475"/>
              <a:gd name="connsiteY12" fmla="*/ 140493 h 542925"/>
              <a:gd name="connsiteX13" fmla="*/ 47625 w 752475"/>
              <a:gd name="connsiteY13" fmla="*/ 73818 h 542925"/>
              <a:gd name="connsiteX14" fmla="*/ 21431 w 752475"/>
              <a:gd name="connsiteY14" fmla="*/ 57150 h 542925"/>
              <a:gd name="connsiteX15" fmla="*/ 4762 w 752475"/>
              <a:gd name="connsiteY15" fmla="*/ 38100 h 542925"/>
              <a:gd name="connsiteX16" fmla="*/ 0 w 752475"/>
              <a:gd name="connsiteY16" fmla="*/ 19050 h 542925"/>
              <a:gd name="connsiteX17" fmla="*/ 4762 w 752475"/>
              <a:gd name="connsiteY17" fmla="*/ 7143 h 542925"/>
              <a:gd name="connsiteX18" fmla="*/ 16669 w 752475"/>
              <a:gd name="connsiteY18" fmla="*/ 0 h 542925"/>
              <a:gd name="connsiteX19" fmla="*/ 42862 w 752475"/>
              <a:gd name="connsiteY19" fmla="*/ 0 h 542925"/>
              <a:gd name="connsiteX20" fmla="*/ 269081 w 752475"/>
              <a:gd name="connsiteY20" fmla="*/ 80962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52475" h="542925">
                <a:moveTo>
                  <a:pt x="269081" y="80962"/>
                </a:moveTo>
                <a:lnTo>
                  <a:pt x="585787" y="190500"/>
                </a:lnTo>
                <a:lnTo>
                  <a:pt x="614362" y="197643"/>
                </a:lnTo>
                <a:lnTo>
                  <a:pt x="631031" y="200025"/>
                </a:lnTo>
                <a:lnTo>
                  <a:pt x="650081" y="200025"/>
                </a:lnTo>
                <a:lnTo>
                  <a:pt x="752475" y="180975"/>
                </a:lnTo>
                <a:cubicBezTo>
                  <a:pt x="724077" y="301667"/>
                  <a:pt x="696912" y="492919"/>
                  <a:pt x="666750" y="542925"/>
                </a:cubicBezTo>
                <a:lnTo>
                  <a:pt x="607219" y="511968"/>
                </a:lnTo>
                <a:lnTo>
                  <a:pt x="526256" y="426243"/>
                </a:lnTo>
                <a:lnTo>
                  <a:pt x="471487" y="376237"/>
                </a:lnTo>
                <a:lnTo>
                  <a:pt x="390525" y="309562"/>
                </a:lnTo>
                <a:lnTo>
                  <a:pt x="283369" y="228600"/>
                </a:lnTo>
                <a:lnTo>
                  <a:pt x="157162" y="140493"/>
                </a:lnTo>
                <a:lnTo>
                  <a:pt x="47625" y="73818"/>
                </a:lnTo>
                <a:lnTo>
                  <a:pt x="21431" y="57150"/>
                </a:lnTo>
                <a:lnTo>
                  <a:pt x="4762" y="38100"/>
                </a:lnTo>
                <a:lnTo>
                  <a:pt x="0" y="19050"/>
                </a:lnTo>
                <a:lnTo>
                  <a:pt x="4762" y="7143"/>
                </a:lnTo>
                <a:lnTo>
                  <a:pt x="16669" y="0"/>
                </a:lnTo>
                <a:lnTo>
                  <a:pt x="42862" y="0"/>
                </a:lnTo>
                <a:lnTo>
                  <a:pt x="269081" y="809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D20DF210-480E-4DC3-9F4F-DFD49D0B90D5}"/>
              </a:ext>
            </a:extLst>
          </p:cNvPr>
          <p:cNvGrpSpPr/>
          <p:nvPr/>
        </p:nvGrpSpPr>
        <p:grpSpPr>
          <a:xfrm>
            <a:off x="3838576" y="1573214"/>
            <a:ext cx="4476750" cy="4405312"/>
            <a:chOff x="3838576" y="1573214"/>
            <a:chExt cx="4476750" cy="4405312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36CD92DB-9441-47C5-86BA-730CB9C4502F}"/>
                </a:ext>
              </a:extLst>
            </p:cNvPr>
            <p:cNvSpPr/>
            <p:nvPr/>
          </p:nvSpPr>
          <p:spPr>
            <a:xfrm>
              <a:off x="4775201" y="1573214"/>
              <a:ext cx="2600325" cy="473075"/>
            </a:xfrm>
            <a:custGeom>
              <a:avLst/>
              <a:gdLst>
                <a:gd name="connsiteX0" fmla="*/ 1585913 w 2600325"/>
                <a:gd name="connsiteY0" fmla="*/ 328613 h 471488"/>
                <a:gd name="connsiteX1" fmla="*/ 1254919 w 2600325"/>
                <a:gd name="connsiteY1" fmla="*/ 359569 h 471488"/>
                <a:gd name="connsiteX2" fmla="*/ 1035844 w 2600325"/>
                <a:gd name="connsiteY2" fmla="*/ 385763 h 471488"/>
                <a:gd name="connsiteX3" fmla="*/ 764382 w 2600325"/>
                <a:gd name="connsiteY3" fmla="*/ 431007 h 471488"/>
                <a:gd name="connsiteX4" fmla="*/ 573882 w 2600325"/>
                <a:gd name="connsiteY4" fmla="*/ 471488 h 471488"/>
                <a:gd name="connsiteX5" fmla="*/ 511969 w 2600325"/>
                <a:gd name="connsiteY5" fmla="*/ 466725 h 471488"/>
                <a:gd name="connsiteX6" fmla="*/ 431007 w 2600325"/>
                <a:gd name="connsiteY6" fmla="*/ 447675 h 471488"/>
                <a:gd name="connsiteX7" fmla="*/ 373857 w 2600325"/>
                <a:gd name="connsiteY7" fmla="*/ 428625 h 471488"/>
                <a:gd name="connsiteX8" fmla="*/ 309563 w 2600325"/>
                <a:gd name="connsiteY8" fmla="*/ 400050 h 471488"/>
                <a:gd name="connsiteX9" fmla="*/ 245269 w 2600325"/>
                <a:gd name="connsiteY9" fmla="*/ 364332 h 471488"/>
                <a:gd name="connsiteX10" fmla="*/ 173832 w 2600325"/>
                <a:gd name="connsiteY10" fmla="*/ 314325 h 471488"/>
                <a:gd name="connsiteX11" fmla="*/ 78582 w 2600325"/>
                <a:gd name="connsiteY11" fmla="*/ 230982 h 471488"/>
                <a:gd name="connsiteX12" fmla="*/ 26194 w 2600325"/>
                <a:gd name="connsiteY12" fmla="*/ 173832 h 471488"/>
                <a:gd name="connsiteX13" fmla="*/ 9525 w 2600325"/>
                <a:gd name="connsiteY13" fmla="*/ 147638 h 471488"/>
                <a:gd name="connsiteX14" fmla="*/ 0 w 2600325"/>
                <a:gd name="connsiteY14" fmla="*/ 121444 h 471488"/>
                <a:gd name="connsiteX15" fmla="*/ 2382 w 2600325"/>
                <a:gd name="connsiteY15" fmla="*/ 104775 h 471488"/>
                <a:gd name="connsiteX16" fmla="*/ 14288 w 2600325"/>
                <a:gd name="connsiteY16" fmla="*/ 95250 h 471488"/>
                <a:gd name="connsiteX17" fmla="*/ 33338 w 2600325"/>
                <a:gd name="connsiteY17" fmla="*/ 97632 h 471488"/>
                <a:gd name="connsiteX18" fmla="*/ 61913 w 2600325"/>
                <a:gd name="connsiteY18" fmla="*/ 111919 h 471488"/>
                <a:gd name="connsiteX19" fmla="*/ 114300 w 2600325"/>
                <a:gd name="connsiteY19" fmla="*/ 142875 h 471488"/>
                <a:gd name="connsiteX20" fmla="*/ 173832 w 2600325"/>
                <a:gd name="connsiteY20" fmla="*/ 176213 h 471488"/>
                <a:gd name="connsiteX21" fmla="*/ 228600 w 2600325"/>
                <a:gd name="connsiteY21" fmla="*/ 195263 h 471488"/>
                <a:gd name="connsiteX22" fmla="*/ 297657 w 2600325"/>
                <a:gd name="connsiteY22" fmla="*/ 214313 h 471488"/>
                <a:gd name="connsiteX23" fmla="*/ 385763 w 2600325"/>
                <a:gd name="connsiteY23" fmla="*/ 233363 h 471488"/>
                <a:gd name="connsiteX24" fmla="*/ 476250 w 2600325"/>
                <a:gd name="connsiteY24" fmla="*/ 245269 h 471488"/>
                <a:gd name="connsiteX25" fmla="*/ 540544 w 2600325"/>
                <a:gd name="connsiteY25" fmla="*/ 250032 h 471488"/>
                <a:gd name="connsiteX26" fmla="*/ 597694 w 2600325"/>
                <a:gd name="connsiteY26" fmla="*/ 245269 h 471488"/>
                <a:gd name="connsiteX27" fmla="*/ 978694 w 2600325"/>
                <a:gd name="connsiteY27" fmla="*/ 192882 h 471488"/>
                <a:gd name="connsiteX28" fmla="*/ 1371600 w 2600325"/>
                <a:gd name="connsiteY28" fmla="*/ 142875 h 471488"/>
                <a:gd name="connsiteX29" fmla="*/ 1700213 w 2600325"/>
                <a:gd name="connsiteY29" fmla="*/ 102394 h 471488"/>
                <a:gd name="connsiteX30" fmla="*/ 1940719 w 2600325"/>
                <a:gd name="connsiteY30" fmla="*/ 66675 h 471488"/>
                <a:gd name="connsiteX31" fmla="*/ 2047875 w 2600325"/>
                <a:gd name="connsiteY31" fmla="*/ 0 h 471488"/>
                <a:gd name="connsiteX32" fmla="*/ 2109788 w 2600325"/>
                <a:gd name="connsiteY32" fmla="*/ 7144 h 471488"/>
                <a:gd name="connsiteX33" fmla="*/ 2195513 w 2600325"/>
                <a:gd name="connsiteY33" fmla="*/ 26194 h 471488"/>
                <a:gd name="connsiteX34" fmla="*/ 2295525 w 2600325"/>
                <a:gd name="connsiteY34" fmla="*/ 50007 h 471488"/>
                <a:gd name="connsiteX35" fmla="*/ 2393157 w 2600325"/>
                <a:gd name="connsiteY35" fmla="*/ 78582 h 471488"/>
                <a:gd name="connsiteX36" fmla="*/ 2459832 w 2600325"/>
                <a:gd name="connsiteY36" fmla="*/ 100013 h 471488"/>
                <a:gd name="connsiteX37" fmla="*/ 2500313 w 2600325"/>
                <a:gd name="connsiteY37" fmla="*/ 116682 h 471488"/>
                <a:gd name="connsiteX38" fmla="*/ 2536032 w 2600325"/>
                <a:gd name="connsiteY38" fmla="*/ 138113 h 471488"/>
                <a:gd name="connsiteX39" fmla="*/ 2569369 w 2600325"/>
                <a:gd name="connsiteY39" fmla="*/ 166688 h 471488"/>
                <a:gd name="connsiteX40" fmla="*/ 2586038 w 2600325"/>
                <a:gd name="connsiteY40" fmla="*/ 188119 h 471488"/>
                <a:gd name="connsiteX41" fmla="*/ 2593182 w 2600325"/>
                <a:gd name="connsiteY41" fmla="*/ 202407 h 471488"/>
                <a:gd name="connsiteX42" fmla="*/ 2600325 w 2600325"/>
                <a:gd name="connsiteY42" fmla="*/ 223838 h 471488"/>
                <a:gd name="connsiteX43" fmla="*/ 2595563 w 2600325"/>
                <a:gd name="connsiteY43" fmla="*/ 245269 h 471488"/>
                <a:gd name="connsiteX44" fmla="*/ 2581275 w 2600325"/>
                <a:gd name="connsiteY44" fmla="*/ 264319 h 471488"/>
                <a:gd name="connsiteX45" fmla="*/ 2533650 w 2600325"/>
                <a:gd name="connsiteY45" fmla="*/ 288132 h 471488"/>
                <a:gd name="connsiteX46" fmla="*/ 2471738 w 2600325"/>
                <a:gd name="connsiteY46" fmla="*/ 311944 h 471488"/>
                <a:gd name="connsiteX47" fmla="*/ 2386013 w 2600325"/>
                <a:gd name="connsiteY47" fmla="*/ 311944 h 471488"/>
                <a:gd name="connsiteX48" fmla="*/ 2166938 w 2600325"/>
                <a:gd name="connsiteY48" fmla="*/ 302419 h 471488"/>
                <a:gd name="connsiteX49" fmla="*/ 1947863 w 2600325"/>
                <a:gd name="connsiteY49" fmla="*/ 307182 h 471488"/>
                <a:gd name="connsiteX50" fmla="*/ 1585913 w 2600325"/>
                <a:gd name="connsiteY50" fmla="*/ 328613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00325" h="471488">
                  <a:moveTo>
                    <a:pt x="1585913" y="328613"/>
                  </a:moveTo>
                  <a:lnTo>
                    <a:pt x="1254919" y="359569"/>
                  </a:lnTo>
                  <a:lnTo>
                    <a:pt x="1035844" y="385763"/>
                  </a:lnTo>
                  <a:lnTo>
                    <a:pt x="764382" y="431007"/>
                  </a:lnTo>
                  <a:lnTo>
                    <a:pt x="573882" y="471488"/>
                  </a:lnTo>
                  <a:lnTo>
                    <a:pt x="511969" y="466725"/>
                  </a:lnTo>
                  <a:lnTo>
                    <a:pt x="431007" y="447675"/>
                  </a:lnTo>
                  <a:lnTo>
                    <a:pt x="373857" y="428625"/>
                  </a:lnTo>
                  <a:lnTo>
                    <a:pt x="309563" y="400050"/>
                  </a:lnTo>
                  <a:lnTo>
                    <a:pt x="245269" y="364332"/>
                  </a:lnTo>
                  <a:lnTo>
                    <a:pt x="173832" y="314325"/>
                  </a:lnTo>
                  <a:lnTo>
                    <a:pt x="78582" y="230982"/>
                  </a:lnTo>
                  <a:lnTo>
                    <a:pt x="26194" y="173832"/>
                  </a:lnTo>
                  <a:lnTo>
                    <a:pt x="9525" y="147638"/>
                  </a:lnTo>
                  <a:lnTo>
                    <a:pt x="0" y="121444"/>
                  </a:lnTo>
                  <a:lnTo>
                    <a:pt x="2382" y="104775"/>
                  </a:lnTo>
                  <a:lnTo>
                    <a:pt x="14288" y="95250"/>
                  </a:lnTo>
                  <a:lnTo>
                    <a:pt x="33338" y="97632"/>
                  </a:lnTo>
                  <a:lnTo>
                    <a:pt x="61913" y="111919"/>
                  </a:lnTo>
                  <a:lnTo>
                    <a:pt x="114300" y="142875"/>
                  </a:lnTo>
                  <a:lnTo>
                    <a:pt x="173832" y="176213"/>
                  </a:lnTo>
                  <a:lnTo>
                    <a:pt x="228600" y="195263"/>
                  </a:lnTo>
                  <a:lnTo>
                    <a:pt x="297657" y="214313"/>
                  </a:lnTo>
                  <a:lnTo>
                    <a:pt x="385763" y="233363"/>
                  </a:lnTo>
                  <a:lnTo>
                    <a:pt x="476250" y="245269"/>
                  </a:lnTo>
                  <a:lnTo>
                    <a:pt x="540544" y="250032"/>
                  </a:lnTo>
                  <a:lnTo>
                    <a:pt x="597694" y="245269"/>
                  </a:lnTo>
                  <a:lnTo>
                    <a:pt x="978694" y="192882"/>
                  </a:lnTo>
                  <a:lnTo>
                    <a:pt x="1371600" y="142875"/>
                  </a:lnTo>
                  <a:lnTo>
                    <a:pt x="1700213" y="102394"/>
                  </a:lnTo>
                  <a:lnTo>
                    <a:pt x="1940719" y="66675"/>
                  </a:lnTo>
                  <a:lnTo>
                    <a:pt x="2047875" y="0"/>
                  </a:lnTo>
                  <a:lnTo>
                    <a:pt x="2109788" y="7144"/>
                  </a:lnTo>
                  <a:lnTo>
                    <a:pt x="2195513" y="26194"/>
                  </a:lnTo>
                  <a:lnTo>
                    <a:pt x="2295525" y="50007"/>
                  </a:lnTo>
                  <a:lnTo>
                    <a:pt x="2393157" y="78582"/>
                  </a:lnTo>
                  <a:lnTo>
                    <a:pt x="2459832" y="100013"/>
                  </a:lnTo>
                  <a:lnTo>
                    <a:pt x="2500313" y="116682"/>
                  </a:lnTo>
                  <a:lnTo>
                    <a:pt x="2536032" y="138113"/>
                  </a:lnTo>
                  <a:lnTo>
                    <a:pt x="2569369" y="166688"/>
                  </a:lnTo>
                  <a:lnTo>
                    <a:pt x="2586038" y="188119"/>
                  </a:lnTo>
                  <a:lnTo>
                    <a:pt x="2593182" y="202407"/>
                  </a:lnTo>
                  <a:lnTo>
                    <a:pt x="2600325" y="223838"/>
                  </a:lnTo>
                  <a:lnTo>
                    <a:pt x="2595563" y="245269"/>
                  </a:lnTo>
                  <a:lnTo>
                    <a:pt x="2581275" y="264319"/>
                  </a:lnTo>
                  <a:lnTo>
                    <a:pt x="2533650" y="288132"/>
                  </a:lnTo>
                  <a:lnTo>
                    <a:pt x="2471738" y="311944"/>
                  </a:lnTo>
                  <a:lnTo>
                    <a:pt x="2386013" y="311944"/>
                  </a:lnTo>
                  <a:lnTo>
                    <a:pt x="2166938" y="302419"/>
                  </a:lnTo>
                  <a:lnTo>
                    <a:pt x="1947863" y="307182"/>
                  </a:lnTo>
                  <a:lnTo>
                    <a:pt x="1585913" y="3286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C2C13F6E-759E-43C2-B0C1-21BA6A49CBA6}"/>
                </a:ext>
              </a:extLst>
            </p:cNvPr>
            <p:cNvSpPr/>
            <p:nvPr/>
          </p:nvSpPr>
          <p:spPr>
            <a:xfrm>
              <a:off x="4094163" y="2690813"/>
              <a:ext cx="4032250" cy="647700"/>
            </a:xfrm>
            <a:custGeom>
              <a:avLst/>
              <a:gdLst>
                <a:gd name="connsiteX0" fmla="*/ 2884636 w 4032570"/>
                <a:gd name="connsiteY0" fmla="*/ 315764 h 647974"/>
                <a:gd name="connsiteX1" fmla="*/ 2516245 w 4032570"/>
                <a:gd name="connsiteY1" fmla="*/ 332210 h 647974"/>
                <a:gd name="connsiteX2" fmla="*/ 2216927 w 4032570"/>
                <a:gd name="connsiteY2" fmla="*/ 358523 h 647974"/>
                <a:gd name="connsiteX3" fmla="*/ 1970236 w 4032570"/>
                <a:gd name="connsiteY3" fmla="*/ 381548 h 647974"/>
                <a:gd name="connsiteX4" fmla="*/ 1841957 w 4032570"/>
                <a:gd name="connsiteY4" fmla="*/ 397994 h 647974"/>
                <a:gd name="connsiteX5" fmla="*/ 1499879 w 4032570"/>
                <a:gd name="connsiteY5" fmla="*/ 453910 h 647974"/>
                <a:gd name="connsiteX6" fmla="*/ 1348576 w 4032570"/>
                <a:gd name="connsiteY6" fmla="*/ 486803 h 647974"/>
                <a:gd name="connsiteX7" fmla="*/ 1138066 w 4032570"/>
                <a:gd name="connsiteY7" fmla="*/ 526273 h 647974"/>
                <a:gd name="connsiteX8" fmla="*/ 795989 w 4032570"/>
                <a:gd name="connsiteY8" fmla="*/ 585479 h 647974"/>
                <a:gd name="connsiteX9" fmla="*/ 493381 w 4032570"/>
                <a:gd name="connsiteY9" fmla="*/ 641395 h 647974"/>
                <a:gd name="connsiteX10" fmla="*/ 427597 w 4032570"/>
                <a:gd name="connsiteY10" fmla="*/ 647974 h 647974"/>
                <a:gd name="connsiteX11" fmla="*/ 365102 w 4032570"/>
                <a:gd name="connsiteY11" fmla="*/ 631528 h 647974"/>
                <a:gd name="connsiteX12" fmla="*/ 269715 w 4032570"/>
                <a:gd name="connsiteY12" fmla="*/ 592057 h 647974"/>
                <a:gd name="connsiteX13" fmla="*/ 203931 w 4032570"/>
                <a:gd name="connsiteY13" fmla="*/ 555876 h 647974"/>
                <a:gd name="connsiteX14" fmla="*/ 134858 w 4032570"/>
                <a:gd name="connsiteY14" fmla="*/ 503249 h 647974"/>
                <a:gd name="connsiteX15" fmla="*/ 65784 w 4032570"/>
                <a:gd name="connsiteY15" fmla="*/ 440754 h 647974"/>
                <a:gd name="connsiteX16" fmla="*/ 32892 w 4032570"/>
                <a:gd name="connsiteY16" fmla="*/ 397994 h 647974"/>
                <a:gd name="connsiteX17" fmla="*/ 16446 w 4032570"/>
                <a:gd name="connsiteY17" fmla="*/ 371680 h 647974"/>
                <a:gd name="connsiteX18" fmla="*/ 3289 w 4032570"/>
                <a:gd name="connsiteY18" fmla="*/ 348656 h 647974"/>
                <a:gd name="connsiteX19" fmla="*/ 0 w 4032570"/>
                <a:gd name="connsiteY19" fmla="*/ 322342 h 647974"/>
                <a:gd name="connsiteX20" fmla="*/ 3289 w 4032570"/>
                <a:gd name="connsiteY20" fmla="*/ 305896 h 647974"/>
                <a:gd name="connsiteX21" fmla="*/ 16446 w 4032570"/>
                <a:gd name="connsiteY21" fmla="*/ 299318 h 647974"/>
                <a:gd name="connsiteX22" fmla="*/ 36181 w 4032570"/>
                <a:gd name="connsiteY22" fmla="*/ 299318 h 647974"/>
                <a:gd name="connsiteX23" fmla="*/ 78941 w 4032570"/>
                <a:gd name="connsiteY23" fmla="*/ 315764 h 647974"/>
                <a:gd name="connsiteX24" fmla="*/ 151304 w 4032570"/>
                <a:gd name="connsiteY24" fmla="*/ 351945 h 647974"/>
                <a:gd name="connsiteX25" fmla="*/ 190774 w 4032570"/>
                <a:gd name="connsiteY25" fmla="*/ 368391 h 647974"/>
                <a:gd name="connsiteX26" fmla="*/ 249980 w 4032570"/>
                <a:gd name="connsiteY26" fmla="*/ 388126 h 647974"/>
                <a:gd name="connsiteX27" fmla="*/ 305897 w 4032570"/>
                <a:gd name="connsiteY27" fmla="*/ 401283 h 647974"/>
                <a:gd name="connsiteX28" fmla="*/ 355235 w 4032570"/>
                <a:gd name="connsiteY28" fmla="*/ 407862 h 647974"/>
                <a:gd name="connsiteX29" fmla="*/ 404573 w 4032570"/>
                <a:gd name="connsiteY29" fmla="*/ 411151 h 647974"/>
                <a:gd name="connsiteX30" fmla="*/ 473646 w 4032570"/>
                <a:gd name="connsiteY30" fmla="*/ 404572 h 647974"/>
                <a:gd name="connsiteX31" fmla="*/ 832170 w 4032570"/>
                <a:gd name="connsiteY31" fmla="*/ 355234 h 647974"/>
                <a:gd name="connsiteX32" fmla="*/ 1200561 w 4032570"/>
                <a:gd name="connsiteY32" fmla="*/ 296028 h 647974"/>
                <a:gd name="connsiteX33" fmla="*/ 1519615 w 4032570"/>
                <a:gd name="connsiteY33" fmla="*/ 249980 h 647974"/>
                <a:gd name="connsiteX34" fmla="*/ 1934055 w 4032570"/>
                <a:gd name="connsiteY34" fmla="*/ 200641 h 647974"/>
                <a:gd name="connsiteX35" fmla="*/ 2355074 w 4032570"/>
                <a:gd name="connsiteY35" fmla="*/ 154592 h 647974"/>
                <a:gd name="connsiteX36" fmla="*/ 2644524 w 4032570"/>
                <a:gd name="connsiteY36" fmla="*/ 124990 h 647974"/>
                <a:gd name="connsiteX37" fmla="*/ 2989891 w 4032570"/>
                <a:gd name="connsiteY37" fmla="*/ 95387 h 647974"/>
                <a:gd name="connsiteX38" fmla="*/ 3322101 w 4032570"/>
                <a:gd name="connsiteY38" fmla="*/ 72362 h 647974"/>
                <a:gd name="connsiteX39" fmla="*/ 3381307 w 4032570"/>
                <a:gd name="connsiteY39" fmla="*/ 65784 h 647974"/>
                <a:gd name="connsiteX40" fmla="*/ 3450380 w 4032570"/>
                <a:gd name="connsiteY40" fmla="*/ 46049 h 647974"/>
                <a:gd name="connsiteX41" fmla="*/ 3562213 w 4032570"/>
                <a:gd name="connsiteY41" fmla="*/ 0 h 647974"/>
                <a:gd name="connsiteX42" fmla="*/ 3627997 w 4032570"/>
                <a:gd name="connsiteY42" fmla="*/ 6578 h 647974"/>
                <a:gd name="connsiteX43" fmla="*/ 3706938 w 4032570"/>
                <a:gd name="connsiteY43" fmla="*/ 23024 h 647974"/>
                <a:gd name="connsiteX44" fmla="*/ 3818771 w 4032570"/>
                <a:gd name="connsiteY44" fmla="*/ 55916 h 647974"/>
                <a:gd name="connsiteX45" fmla="*/ 3881266 w 4032570"/>
                <a:gd name="connsiteY45" fmla="*/ 82230 h 647974"/>
                <a:gd name="connsiteX46" fmla="*/ 3933894 w 4032570"/>
                <a:gd name="connsiteY46" fmla="*/ 115122 h 647974"/>
                <a:gd name="connsiteX47" fmla="*/ 3979943 w 4032570"/>
                <a:gd name="connsiteY47" fmla="*/ 148014 h 647974"/>
                <a:gd name="connsiteX48" fmla="*/ 4006256 w 4032570"/>
                <a:gd name="connsiteY48" fmla="*/ 174328 h 647974"/>
                <a:gd name="connsiteX49" fmla="*/ 4022702 w 4032570"/>
                <a:gd name="connsiteY49" fmla="*/ 197352 h 647974"/>
                <a:gd name="connsiteX50" fmla="*/ 4032570 w 4032570"/>
                <a:gd name="connsiteY50" fmla="*/ 217087 h 647974"/>
                <a:gd name="connsiteX51" fmla="*/ 4032570 w 4032570"/>
                <a:gd name="connsiteY51" fmla="*/ 240112 h 647974"/>
                <a:gd name="connsiteX52" fmla="*/ 4019413 w 4032570"/>
                <a:gd name="connsiteY52" fmla="*/ 276293 h 647974"/>
                <a:gd name="connsiteX53" fmla="*/ 3996389 w 4032570"/>
                <a:gd name="connsiteY53" fmla="*/ 299318 h 647974"/>
                <a:gd name="connsiteX54" fmla="*/ 3963497 w 4032570"/>
                <a:gd name="connsiteY54" fmla="*/ 322342 h 647974"/>
                <a:gd name="connsiteX55" fmla="*/ 3933894 w 4032570"/>
                <a:gd name="connsiteY55" fmla="*/ 332210 h 647974"/>
                <a:gd name="connsiteX56" fmla="*/ 3805615 w 4032570"/>
                <a:gd name="connsiteY56" fmla="*/ 325631 h 647974"/>
                <a:gd name="connsiteX57" fmla="*/ 3522743 w 4032570"/>
                <a:gd name="connsiteY57" fmla="*/ 315764 h 647974"/>
                <a:gd name="connsiteX58" fmla="*/ 2884636 w 4032570"/>
                <a:gd name="connsiteY58" fmla="*/ 315764 h 64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2570" h="647974">
                  <a:moveTo>
                    <a:pt x="2884636" y="315764"/>
                  </a:moveTo>
                  <a:lnTo>
                    <a:pt x="2516245" y="332210"/>
                  </a:lnTo>
                  <a:lnTo>
                    <a:pt x="2216927" y="358523"/>
                  </a:lnTo>
                  <a:lnTo>
                    <a:pt x="1970236" y="381548"/>
                  </a:lnTo>
                  <a:lnTo>
                    <a:pt x="1841957" y="397994"/>
                  </a:lnTo>
                  <a:lnTo>
                    <a:pt x="1499879" y="453910"/>
                  </a:lnTo>
                  <a:lnTo>
                    <a:pt x="1348576" y="486803"/>
                  </a:lnTo>
                  <a:lnTo>
                    <a:pt x="1138066" y="526273"/>
                  </a:lnTo>
                  <a:lnTo>
                    <a:pt x="795989" y="585479"/>
                  </a:lnTo>
                  <a:lnTo>
                    <a:pt x="493381" y="641395"/>
                  </a:lnTo>
                  <a:lnTo>
                    <a:pt x="427597" y="647974"/>
                  </a:lnTo>
                  <a:lnTo>
                    <a:pt x="365102" y="631528"/>
                  </a:lnTo>
                  <a:lnTo>
                    <a:pt x="269715" y="592057"/>
                  </a:lnTo>
                  <a:lnTo>
                    <a:pt x="203931" y="555876"/>
                  </a:lnTo>
                  <a:lnTo>
                    <a:pt x="134858" y="503249"/>
                  </a:lnTo>
                  <a:lnTo>
                    <a:pt x="65784" y="440754"/>
                  </a:lnTo>
                  <a:lnTo>
                    <a:pt x="32892" y="397994"/>
                  </a:lnTo>
                  <a:lnTo>
                    <a:pt x="16446" y="371680"/>
                  </a:lnTo>
                  <a:lnTo>
                    <a:pt x="3289" y="348656"/>
                  </a:lnTo>
                  <a:lnTo>
                    <a:pt x="0" y="322342"/>
                  </a:lnTo>
                  <a:lnTo>
                    <a:pt x="3289" y="305896"/>
                  </a:lnTo>
                  <a:lnTo>
                    <a:pt x="16446" y="299318"/>
                  </a:lnTo>
                  <a:lnTo>
                    <a:pt x="36181" y="299318"/>
                  </a:lnTo>
                  <a:lnTo>
                    <a:pt x="78941" y="315764"/>
                  </a:lnTo>
                  <a:lnTo>
                    <a:pt x="151304" y="351945"/>
                  </a:lnTo>
                  <a:lnTo>
                    <a:pt x="190774" y="368391"/>
                  </a:lnTo>
                  <a:lnTo>
                    <a:pt x="249980" y="388126"/>
                  </a:lnTo>
                  <a:lnTo>
                    <a:pt x="305897" y="401283"/>
                  </a:lnTo>
                  <a:lnTo>
                    <a:pt x="355235" y="407862"/>
                  </a:lnTo>
                  <a:lnTo>
                    <a:pt x="404573" y="411151"/>
                  </a:lnTo>
                  <a:lnTo>
                    <a:pt x="473646" y="404572"/>
                  </a:lnTo>
                  <a:lnTo>
                    <a:pt x="832170" y="355234"/>
                  </a:lnTo>
                  <a:lnTo>
                    <a:pt x="1200561" y="296028"/>
                  </a:lnTo>
                  <a:lnTo>
                    <a:pt x="1519615" y="249980"/>
                  </a:lnTo>
                  <a:lnTo>
                    <a:pt x="1934055" y="200641"/>
                  </a:lnTo>
                  <a:lnTo>
                    <a:pt x="2355074" y="154592"/>
                  </a:lnTo>
                  <a:lnTo>
                    <a:pt x="2644524" y="124990"/>
                  </a:lnTo>
                  <a:lnTo>
                    <a:pt x="2989891" y="95387"/>
                  </a:lnTo>
                  <a:lnTo>
                    <a:pt x="3322101" y="72362"/>
                  </a:lnTo>
                  <a:lnTo>
                    <a:pt x="3381307" y="65784"/>
                  </a:lnTo>
                  <a:lnTo>
                    <a:pt x="3450380" y="46049"/>
                  </a:lnTo>
                  <a:lnTo>
                    <a:pt x="3562213" y="0"/>
                  </a:lnTo>
                  <a:lnTo>
                    <a:pt x="3627997" y="6578"/>
                  </a:lnTo>
                  <a:lnTo>
                    <a:pt x="3706938" y="23024"/>
                  </a:lnTo>
                  <a:lnTo>
                    <a:pt x="3818771" y="55916"/>
                  </a:lnTo>
                  <a:lnTo>
                    <a:pt x="3881266" y="82230"/>
                  </a:lnTo>
                  <a:lnTo>
                    <a:pt x="3933894" y="115122"/>
                  </a:lnTo>
                  <a:lnTo>
                    <a:pt x="3979943" y="148014"/>
                  </a:lnTo>
                  <a:lnTo>
                    <a:pt x="4006256" y="174328"/>
                  </a:lnTo>
                  <a:lnTo>
                    <a:pt x="4022702" y="197352"/>
                  </a:lnTo>
                  <a:lnTo>
                    <a:pt x="4032570" y="217087"/>
                  </a:lnTo>
                  <a:lnTo>
                    <a:pt x="4032570" y="240112"/>
                  </a:lnTo>
                  <a:lnTo>
                    <a:pt x="4019413" y="276293"/>
                  </a:lnTo>
                  <a:lnTo>
                    <a:pt x="3996389" y="299318"/>
                  </a:lnTo>
                  <a:lnTo>
                    <a:pt x="3963497" y="322342"/>
                  </a:lnTo>
                  <a:lnTo>
                    <a:pt x="3933894" y="332210"/>
                  </a:lnTo>
                  <a:lnTo>
                    <a:pt x="3805615" y="325631"/>
                  </a:lnTo>
                  <a:lnTo>
                    <a:pt x="3522743" y="315764"/>
                  </a:lnTo>
                  <a:lnTo>
                    <a:pt x="2884636" y="31576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2CFC21C8-5EBF-48D3-B946-80D92EB111C2}"/>
                </a:ext>
              </a:extLst>
            </p:cNvPr>
            <p:cNvSpPr/>
            <p:nvPr/>
          </p:nvSpPr>
          <p:spPr>
            <a:xfrm>
              <a:off x="3838576" y="3821113"/>
              <a:ext cx="1304925" cy="1541462"/>
            </a:xfrm>
            <a:custGeom>
              <a:avLst/>
              <a:gdLst>
                <a:gd name="connsiteX0" fmla="*/ 850106 w 1304925"/>
                <a:gd name="connsiteY0" fmla="*/ 859632 h 1540669"/>
                <a:gd name="connsiteX1" fmla="*/ 657225 w 1304925"/>
                <a:gd name="connsiteY1" fmla="*/ 1052513 h 1540669"/>
                <a:gd name="connsiteX2" fmla="*/ 509588 w 1304925"/>
                <a:gd name="connsiteY2" fmla="*/ 1188244 h 1540669"/>
                <a:gd name="connsiteX3" fmla="*/ 340519 w 1304925"/>
                <a:gd name="connsiteY3" fmla="*/ 1328738 h 1540669"/>
                <a:gd name="connsiteX4" fmla="*/ 173831 w 1304925"/>
                <a:gd name="connsiteY4" fmla="*/ 1454944 h 1540669"/>
                <a:gd name="connsiteX5" fmla="*/ 69056 w 1304925"/>
                <a:gd name="connsiteY5" fmla="*/ 1521619 h 1540669"/>
                <a:gd name="connsiteX6" fmla="*/ 42863 w 1304925"/>
                <a:gd name="connsiteY6" fmla="*/ 1535907 h 1540669"/>
                <a:gd name="connsiteX7" fmla="*/ 19050 w 1304925"/>
                <a:gd name="connsiteY7" fmla="*/ 1540669 h 1540669"/>
                <a:gd name="connsiteX8" fmla="*/ 7144 w 1304925"/>
                <a:gd name="connsiteY8" fmla="*/ 1535907 h 1540669"/>
                <a:gd name="connsiteX9" fmla="*/ 0 w 1304925"/>
                <a:gd name="connsiteY9" fmla="*/ 1524000 h 1540669"/>
                <a:gd name="connsiteX10" fmla="*/ 4763 w 1304925"/>
                <a:gd name="connsiteY10" fmla="*/ 1502569 h 1540669"/>
                <a:gd name="connsiteX11" fmla="*/ 16669 w 1304925"/>
                <a:gd name="connsiteY11" fmla="*/ 1481138 h 1540669"/>
                <a:gd name="connsiteX12" fmla="*/ 85725 w 1304925"/>
                <a:gd name="connsiteY12" fmla="*/ 1414463 h 1540669"/>
                <a:gd name="connsiteX13" fmla="*/ 188119 w 1304925"/>
                <a:gd name="connsiteY13" fmla="*/ 1314450 h 1540669"/>
                <a:gd name="connsiteX14" fmla="*/ 290513 w 1304925"/>
                <a:gd name="connsiteY14" fmla="*/ 1207294 h 1540669"/>
                <a:gd name="connsiteX15" fmla="*/ 366713 w 1304925"/>
                <a:gd name="connsiteY15" fmla="*/ 1119188 h 1540669"/>
                <a:gd name="connsiteX16" fmla="*/ 438150 w 1304925"/>
                <a:gd name="connsiteY16" fmla="*/ 1028700 h 1540669"/>
                <a:gd name="connsiteX17" fmla="*/ 540544 w 1304925"/>
                <a:gd name="connsiteY17" fmla="*/ 890588 h 1540669"/>
                <a:gd name="connsiteX18" fmla="*/ 657225 w 1304925"/>
                <a:gd name="connsiteY18" fmla="*/ 728663 h 1540669"/>
                <a:gd name="connsiteX19" fmla="*/ 771525 w 1304925"/>
                <a:gd name="connsiteY19" fmla="*/ 550069 h 1540669"/>
                <a:gd name="connsiteX20" fmla="*/ 859631 w 1304925"/>
                <a:gd name="connsiteY20" fmla="*/ 402432 h 1540669"/>
                <a:gd name="connsiteX21" fmla="*/ 895350 w 1304925"/>
                <a:gd name="connsiteY21" fmla="*/ 335757 h 1540669"/>
                <a:gd name="connsiteX22" fmla="*/ 926306 w 1304925"/>
                <a:gd name="connsiteY22" fmla="*/ 252413 h 1540669"/>
                <a:gd name="connsiteX23" fmla="*/ 933450 w 1304925"/>
                <a:gd name="connsiteY23" fmla="*/ 216694 h 1540669"/>
                <a:gd name="connsiteX24" fmla="*/ 933450 w 1304925"/>
                <a:gd name="connsiteY24" fmla="*/ 188119 h 1540669"/>
                <a:gd name="connsiteX25" fmla="*/ 923925 w 1304925"/>
                <a:gd name="connsiteY25" fmla="*/ 159544 h 1540669"/>
                <a:gd name="connsiteX26" fmla="*/ 902494 w 1304925"/>
                <a:gd name="connsiteY26" fmla="*/ 133350 h 1540669"/>
                <a:gd name="connsiteX27" fmla="*/ 845344 w 1304925"/>
                <a:gd name="connsiteY27" fmla="*/ 85725 h 1540669"/>
                <a:gd name="connsiteX28" fmla="*/ 823913 w 1304925"/>
                <a:gd name="connsiteY28" fmla="*/ 69057 h 1540669"/>
                <a:gd name="connsiteX29" fmla="*/ 807244 w 1304925"/>
                <a:gd name="connsiteY29" fmla="*/ 47625 h 1540669"/>
                <a:gd name="connsiteX30" fmla="*/ 800100 w 1304925"/>
                <a:gd name="connsiteY30" fmla="*/ 30957 h 1540669"/>
                <a:gd name="connsiteX31" fmla="*/ 802481 w 1304925"/>
                <a:gd name="connsiteY31" fmla="*/ 16669 h 1540669"/>
                <a:gd name="connsiteX32" fmla="*/ 814388 w 1304925"/>
                <a:gd name="connsiteY32" fmla="*/ 4763 h 1540669"/>
                <a:gd name="connsiteX33" fmla="*/ 850106 w 1304925"/>
                <a:gd name="connsiteY33" fmla="*/ 0 h 1540669"/>
                <a:gd name="connsiteX34" fmla="*/ 902494 w 1304925"/>
                <a:gd name="connsiteY34" fmla="*/ 4763 h 1540669"/>
                <a:gd name="connsiteX35" fmla="*/ 969169 w 1304925"/>
                <a:gd name="connsiteY35" fmla="*/ 23813 h 1540669"/>
                <a:gd name="connsiteX36" fmla="*/ 1026319 w 1304925"/>
                <a:gd name="connsiteY36" fmla="*/ 50007 h 1540669"/>
                <a:gd name="connsiteX37" fmla="*/ 1078706 w 1304925"/>
                <a:gd name="connsiteY37" fmla="*/ 78582 h 1540669"/>
                <a:gd name="connsiteX38" fmla="*/ 1143000 w 1304925"/>
                <a:gd name="connsiteY38" fmla="*/ 121444 h 1540669"/>
                <a:gd name="connsiteX39" fmla="*/ 1188244 w 1304925"/>
                <a:gd name="connsiteY39" fmla="*/ 157163 h 1540669"/>
                <a:gd name="connsiteX40" fmla="*/ 1231106 w 1304925"/>
                <a:gd name="connsiteY40" fmla="*/ 192882 h 1540669"/>
                <a:gd name="connsiteX41" fmla="*/ 1259681 w 1304925"/>
                <a:gd name="connsiteY41" fmla="*/ 223838 h 1540669"/>
                <a:gd name="connsiteX42" fmla="*/ 1278731 w 1304925"/>
                <a:gd name="connsiteY42" fmla="*/ 247650 h 1540669"/>
                <a:gd name="connsiteX43" fmla="*/ 1293019 w 1304925"/>
                <a:gd name="connsiteY43" fmla="*/ 271463 h 1540669"/>
                <a:gd name="connsiteX44" fmla="*/ 1300163 w 1304925"/>
                <a:gd name="connsiteY44" fmla="*/ 292894 h 1540669"/>
                <a:gd name="connsiteX45" fmla="*/ 1304925 w 1304925"/>
                <a:gd name="connsiteY45" fmla="*/ 314325 h 1540669"/>
                <a:gd name="connsiteX46" fmla="*/ 1302544 w 1304925"/>
                <a:gd name="connsiteY46" fmla="*/ 335757 h 1540669"/>
                <a:gd name="connsiteX47" fmla="*/ 1293019 w 1304925"/>
                <a:gd name="connsiteY47" fmla="*/ 366713 h 1540669"/>
                <a:gd name="connsiteX48" fmla="*/ 1269206 w 1304925"/>
                <a:gd name="connsiteY48" fmla="*/ 388144 h 1540669"/>
                <a:gd name="connsiteX49" fmla="*/ 1228725 w 1304925"/>
                <a:gd name="connsiteY49" fmla="*/ 421482 h 1540669"/>
                <a:gd name="connsiteX50" fmla="*/ 1183481 w 1304925"/>
                <a:gd name="connsiteY50" fmla="*/ 454819 h 1540669"/>
                <a:gd name="connsiteX51" fmla="*/ 1150144 w 1304925"/>
                <a:gd name="connsiteY51" fmla="*/ 488157 h 1540669"/>
                <a:gd name="connsiteX52" fmla="*/ 1100138 w 1304925"/>
                <a:gd name="connsiteY52" fmla="*/ 557213 h 1540669"/>
                <a:gd name="connsiteX53" fmla="*/ 997744 w 1304925"/>
                <a:gd name="connsiteY53" fmla="*/ 685800 h 1540669"/>
                <a:gd name="connsiteX54" fmla="*/ 850106 w 1304925"/>
                <a:gd name="connsiteY54" fmla="*/ 859632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04925" h="1540669">
                  <a:moveTo>
                    <a:pt x="850106" y="859632"/>
                  </a:moveTo>
                  <a:lnTo>
                    <a:pt x="657225" y="1052513"/>
                  </a:lnTo>
                  <a:lnTo>
                    <a:pt x="509588" y="1188244"/>
                  </a:lnTo>
                  <a:lnTo>
                    <a:pt x="340519" y="1328738"/>
                  </a:lnTo>
                  <a:lnTo>
                    <a:pt x="173831" y="1454944"/>
                  </a:lnTo>
                  <a:lnTo>
                    <a:pt x="69056" y="1521619"/>
                  </a:lnTo>
                  <a:lnTo>
                    <a:pt x="42863" y="1535907"/>
                  </a:lnTo>
                  <a:lnTo>
                    <a:pt x="19050" y="1540669"/>
                  </a:lnTo>
                  <a:lnTo>
                    <a:pt x="7144" y="1535907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81138"/>
                  </a:lnTo>
                  <a:lnTo>
                    <a:pt x="85725" y="1414463"/>
                  </a:lnTo>
                  <a:lnTo>
                    <a:pt x="188119" y="1314450"/>
                  </a:lnTo>
                  <a:lnTo>
                    <a:pt x="290513" y="1207294"/>
                  </a:lnTo>
                  <a:lnTo>
                    <a:pt x="366713" y="1119188"/>
                  </a:lnTo>
                  <a:lnTo>
                    <a:pt x="438150" y="1028700"/>
                  </a:lnTo>
                  <a:lnTo>
                    <a:pt x="540544" y="890588"/>
                  </a:lnTo>
                  <a:lnTo>
                    <a:pt x="657225" y="728663"/>
                  </a:lnTo>
                  <a:lnTo>
                    <a:pt x="771525" y="550069"/>
                  </a:lnTo>
                  <a:lnTo>
                    <a:pt x="859631" y="402432"/>
                  </a:lnTo>
                  <a:lnTo>
                    <a:pt x="895350" y="335757"/>
                  </a:lnTo>
                  <a:lnTo>
                    <a:pt x="926306" y="252413"/>
                  </a:lnTo>
                  <a:lnTo>
                    <a:pt x="933450" y="216694"/>
                  </a:lnTo>
                  <a:lnTo>
                    <a:pt x="933450" y="188119"/>
                  </a:lnTo>
                  <a:lnTo>
                    <a:pt x="923925" y="159544"/>
                  </a:lnTo>
                  <a:lnTo>
                    <a:pt x="902494" y="133350"/>
                  </a:lnTo>
                  <a:lnTo>
                    <a:pt x="845344" y="85725"/>
                  </a:lnTo>
                  <a:lnTo>
                    <a:pt x="823913" y="69057"/>
                  </a:lnTo>
                  <a:lnTo>
                    <a:pt x="807244" y="47625"/>
                  </a:lnTo>
                  <a:lnTo>
                    <a:pt x="800100" y="30957"/>
                  </a:lnTo>
                  <a:lnTo>
                    <a:pt x="802481" y="16669"/>
                  </a:lnTo>
                  <a:lnTo>
                    <a:pt x="814388" y="4763"/>
                  </a:lnTo>
                  <a:lnTo>
                    <a:pt x="850106" y="0"/>
                  </a:lnTo>
                  <a:lnTo>
                    <a:pt x="902494" y="4763"/>
                  </a:lnTo>
                  <a:lnTo>
                    <a:pt x="969169" y="23813"/>
                  </a:lnTo>
                  <a:lnTo>
                    <a:pt x="1026319" y="50007"/>
                  </a:lnTo>
                  <a:lnTo>
                    <a:pt x="1078706" y="78582"/>
                  </a:lnTo>
                  <a:lnTo>
                    <a:pt x="1143000" y="121444"/>
                  </a:lnTo>
                  <a:lnTo>
                    <a:pt x="1188244" y="157163"/>
                  </a:lnTo>
                  <a:lnTo>
                    <a:pt x="1231106" y="192882"/>
                  </a:lnTo>
                  <a:lnTo>
                    <a:pt x="1259681" y="223838"/>
                  </a:lnTo>
                  <a:lnTo>
                    <a:pt x="1278731" y="247650"/>
                  </a:lnTo>
                  <a:lnTo>
                    <a:pt x="1293019" y="271463"/>
                  </a:lnTo>
                  <a:lnTo>
                    <a:pt x="1300163" y="292894"/>
                  </a:lnTo>
                  <a:lnTo>
                    <a:pt x="1304925" y="314325"/>
                  </a:lnTo>
                  <a:lnTo>
                    <a:pt x="1302544" y="335757"/>
                  </a:lnTo>
                  <a:lnTo>
                    <a:pt x="1293019" y="366713"/>
                  </a:lnTo>
                  <a:lnTo>
                    <a:pt x="1269206" y="388144"/>
                  </a:lnTo>
                  <a:lnTo>
                    <a:pt x="1228725" y="421482"/>
                  </a:lnTo>
                  <a:lnTo>
                    <a:pt x="1183481" y="454819"/>
                  </a:lnTo>
                  <a:lnTo>
                    <a:pt x="1150144" y="488157"/>
                  </a:lnTo>
                  <a:lnTo>
                    <a:pt x="1100138" y="557213"/>
                  </a:lnTo>
                  <a:lnTo>
                    <a:pt x="997744" y="685800"/>
                  </a:lnTo>
                  <a:lnTo>
                    <a:pt x="850106" y="8596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B71333F6-EC4A-4D3A-B238-7A7DD2192471}"/>
                </a:ext>
              </a:extLst>
            </p:cNvPr>
            <p:cNvSpPr/>
            <p:nvPr/>
          </p:nvSpPr>
          <p:spPr>
            <a:xfrm>
              <a:off x="7277101" y="3790951"/>
              <a:ext cx="1038225" cy="1395413"/>
            </a:xfrm>
            <a:custGeom>
              <a:avLst/>
              <a:gdLst>
                <a:gd name="connsiteX0" fmla="*/ 604838 w 1038225"/>
                <a:gd name="connsiteY0" fmla="*/ 883444 h 1395413"/>
                <a:gd name="connsiteX1" fmla="*/ 519113 w 1038225"/>
                <a:gd name="connsiteY1" fmla="*/ 735806 h 1395413"/>
                <a:gd name="connsiteX2" fmla="*/ 428625 w 1038225"/>
                <a:gd name="connsiteY2" fmla="*/ 600075 h 1395413"/>
                <a:gd name="connsiteX3" fmla="*/ 328613 w 1038225"/>
                <a:gd name="connsiteY3" fmla="*/ 461963 h 1395413"/>
                <a:gd name="connsiteX4" fmla="*/ 223838 w 1038225"/>
                <a:gd name="connsiteY4" fmla="*/ 323850 h 1395413"/>
                <a:gd name="connsiteX5" fmla="*/ 133350 w 1038225"/>
                <a:gd name="connsiteY5" fmla="*/ 207169 h 1395413"/>
                <a:gd name="connsiteX6" fmla="*/ 50006 w 1038225"/>
                <a:gd name="connsiteY6" fmla="*/ 104775 h 1395413"/>
                <a:gd name="connsiteX7" fmla="*/ 19050 w 1038225"/>
                <a:gd name="connsiteY7" fmla="*/ 71438 h 1395413"/>
                <a:gd name="connsiteX8" fmla="*/ 4763 w 1038225"/>
                <a:gd name="connsiteY8" fmla="*/ 47625 h 1395413"/>
                <a:gd name="connsiteX9" fmla="*/ 0 w 1038225"/>
                <a:gd name="connsiteY9" fmla="*/ 26194 h 1395413"/>
                <a:gd name="connsiteX10" fmla="*/ 2381 w 1038225"/>
                <a:gd name="connsiteY10" fmla="*/ 7144 h 1395413"/>
                <a:gd name="connsiteX11" fmla="*/ 14288 w 1038225"/>
                <a:gd name="connsiteY11" fmla="*/ 0 h 1395413"/>
                <a:gd name="connsiteX12" fmla="*/ 40481 w 1038225"/>
                <a:gd name="connsiteY12" fmla="*/ 4763 h 1395413"/>
                <a:gd name="connsiteX13" fmla="*/ 80963 w 1038225"/>
                <a:gd name="connsiteY13" fmla="*/ 26194 h 1395413"/>
                <a:gd name="connsiteX14" fmla="*/ 183356 w 1038225"/>
                <a:gd name="connsiteY14" fmla="*/ 102394 h 1395413"/>
                <a:gd name="connsiteX15" fmla="*/ 285750 w 1038225"/>
                <a:gd name="connsiteY15" fmla="*/ 178594 h 1395413"/>
                <a:gd name="connsiteX16" fmla="*/ 404813 w 1038225"/>
                <a:gd name="connsiteY16" fmla="*/ 271463 h 1395413"/>
                <a:gd name="connsiteX17" fmla="*/ 490538 w 1038225"/>
                <a:gd name="connsiteY17" fmla="*/ 342900 h 1395413"/>
                <a:gd name="connsiteX18" fmla="*/ 619125 w 1038225"/>
                <a:gd name="connsiteY18" fmla="*/ 457200 h 1395413"/>
                <a:gd name="connsiteX19" fmla="*/ 731044 w 1038225"/>
                <a:gd name="connsiteY19" fmla="*/ 561975 h 1395413"/>
                <a:gd name="connsiteX20" fmla="*/ 823913 w 1038225"/>
                <a:gd name="connsiteY20" fmla="*/ 657225 h 1395413"/>
                <a:gd name="connsiteX21" fmla="*/ 890588 w 1038225"/>
                <a:gd name="connsiteY21" fmla="*/ 733425 h 1395413"/>
                <a:gd name="connsiteX22" fmla="*/ 916781 w 1038225"/>
                <a:gd name="connsiteY22" fmla="*/ 785813 h 1395413"/>
                <a:gd name="connsiteX23" fmla="*/ 950119 w 1038225"/>
                <a:gd name="connsiteY23" fmla="*/ 869156 h 1395413"/>
                <a:gd name="connsiteX24" fmla="*/ 981075 w 1038225"/>
                <a:gd name="connsiteY24" fmla="*/ 947738 h 1395413"/>
                <a:gd name="connsiteX25" fmla="*/ 1009650 w 1038225"/>
                <a:gd name="connsiteY25" fmla="*/ 1033463 h 1395413"/>
                <a:gd name="connsiteX26" fmla="*/ 1026319 w 1038225"/>
                <a:gd name="connsiteY26" fmla="*/ 1090613 h 1395413"/>
                <a:gd name="connsiteX27" fmla="*/ 1033463 w 1038225"/>
                <a:gd name="connsiteY27" fmla="*/ 1131094 h 1395413"/>
                <a:gd name="connsiteX28" fmla="*/ 1038225 w 1038225"/>
                <a:gd name="connsiteY28" fmla="*/ 1171575 h 1395413"/>
                <a:gd name="connsiteX29" fmla="*/ 1038225 w 1038225"/>
                <a:gd name="connsiteY29" fmla="*/ 1207294 h 1395413"/>
                <a:gd name="connsiteX30" fmla="*/ 1035844 w 1038225"/>
                <a:gd name="connsiteY30" fmla="*/ 1247775 h 1395413"/>
                <a:gd name="connsiteX31" fmla="*/ 1026319 w 1038225"/>
                <a:gd name="connsiteY31" fmla="*/ 1283494 h 1395413"/>
                <a:gd name="connsiteX32" fmla="*/ 1002506 w 1038225"/>
                <a:gd name="connsiteY32" fmla="*/ 1331119 h 1395413"/>
                <a:gd name="connsiteX33" fmla="*/ 981075 w 1038225"/>
                <a:gd name="connsiteY33" fmla="*/ 1357313 h 1395413"/>
                <a:gd name="connsiteX34" fmla="*/ 952500 w 1038225"/>
                <a:gd name="connsiteY34" fmla="*/ 1383506 h 1395413"/>
                <a:gd name="connsiteX35" fmla="*/ 921544 w 1038225"/>
                <a:gd name="connsiteY35" fmla="*/ 1395413 h 1395413"/>
                <a:gd name="connsiteX36" fmla="*/ 897731 w 1038225"/>
                <a:gd name="connsiteY36" fmla="*/ 1393031 h 1395413"/>
                <a:gd name="connsiteX37" fmla="*/ 878681 w 1038225"/>
                <a:gd name="connsiteY37" fmla="*/ 1388269 h 1395413"/>
                <a:gd name="connsiteX38" fmla="*/ 842963 w 1038225"/>
                <a:gd name="connsiteY38" fmla="*/ 1362075 h 1395413"/>
                <a:gd name="connsiteX39" fmla="*/ 807244 w 1038225"/>
                <a:gd name="connsiteY39" fmla="*/ 1326356 h 1395413"/>
                <a:gd name="connsiteX40" fmla="*/ 781050 w 1038225"/>
                <a:gd name="connsiteY40" fmla="*/ 1285875 h 1395413"/>
                <a:gd name="connsiteX41" fmla="*/ 762000 w 1038225"/>
                <a:gd name="connsiteY41" fmla="*/ 1243013 h 1395413"/>
                <a:gd name="connsiteX42" fmla="*/ 740569 w 1038225"/>
                <a:gd name="connsiteY42" fmla="*/ 1183481 h 1395413"/>
                <a:gd name="connsiteX43" fmla="*/ 711994 w 1038225"/>
                <a:gd name="connsiteY43" fmla="*/ 1104900 h 1395413"/>
                <a:gd name="connsiteX44" fmla="*/ 669131 w 1038225"/>
                <a:gd name="connsiteY44" fmla="*/ 1014413 h 1395413"/>
                <a:gd name="connsiteX45" fmla="*/ 604838 w 1038225"/>
                <a:gd name="connsiteY45" fmla="*/ 883444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38225" h="1395413">
                  <a:moveTo>
                    <a:pt x="604838" y="883444"/>
                  </a:moveTo>
                  <a:lnTo>
                    <a:pt x="519113" y="735806"/>
                  </a:lnTo>
                  <a:lnTo>
                    <a:pt x="428625" y="600075"/>
                  </a:lnTo>
                  <a:lnTo>
                    <a:pt x="328613" y="461963"/>
                  </a:lnTo>
                  <a:lnTo>
                    <a:pt x="223838" y="323850"/>
                  </a:lnTo>
                  <a:lnTo>
                    <a:pt x="133350" y="207169"/>
                  </a:lnTo>
                  <a:lnTo>
                    <a:pt x="50006" y="104775"/>
                  </a:lnTo>
                  <a:lnTo>
                    <a:pt x="19050" y="71438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40481" y="4763"/>
                  </a:lnTo>
                  <a:lnTo>
                    <a:pt x="80963" y="26194"/>
                  </a:lnTo>
                  <a:lnTo>
                    <a:pt x="183356" y="102394"/>
                  </a:lnTo>
                  <a:lnTo>
                    <a:pt x="285750" y="178594"/>
                  </a:lnTo>
                  <a:lnTo>
                    <a:pt x="404813" y="271463"/>
                  </a:lnTo>
                  <a:lnTo>
                    <a:pt x="490538" y="342900"/>
                  </a:lnTo>
                  <a:lnTo>
                    <a:pt x="619125" y="457200"/>
                  </a:lnTo>
                  <a:lnTo>
                    <a:pt x="731044" y="561975"/>
                  </a:lnTo>
                  <a:lnTo>
                    <a:pt x="823913" y="657225"/>
                  </a:lnTo>
                  <a:lnTo>
                    <a:pt x="890588" y="733425"/>
                  </a:lnTo>
                  <a:lnTo>
                    <a:pt x="916781" y="785813"/>
                  </a:lnTo>
                  <a:lnTo>
                    <a:pt x="950119" y="869156"/>
                  </a:lnTo>
                  <a:lnTo>
                    <a:pt x="981075" y="947738"/>
                  </a:lnTo>
                  <a:lnTo>
                    <a:pt x="1009650" y="1033463"/>
                  </a:lnTo>
                  <a:lnTo>
                    <a:pt x="1026319" y="1090613"/>
                  </a:lnTo>
                  <a:lnTo>
                    <a:pt x="1033463" y="1131094"/>
                  </a:lnTo>
                  <a:lnTo>
                    <a:pt x="1038225" y="1171575"/>
                  </a:lnTo>
                  <a:lnTo>
                    <a:pt x="1038225" y="1207294"/>
                  </a:lnTo>
                  <a:lnTo>
                    <a:pt x="1035844" y="1247775"/>
                  </a:lnTo>
                  <a:lnTo>
                    <a:pt x="1026319" y="1283494"/>
                  </a:lnTo>
                  <a:lnTo>
                    <a:pt x="1002506" y="1331119"/>
                  </a:lnTo>
                  <a:lnTo>
                    <a:pt x="981075" y="1357313"/>
                  </a:lnTo>
                  <a:lnTo>
                    <a:pt x="952500" y="1383506"/>
                  </a:lnTo>
                  <a:lnTo>
                    <a:pt x="921544" y="1395413"/>
                  </a:lnTo>
                  <a:lnTo>
                    <a:pt x="897731" y="1393031"/>
                  </a:lnTo>
                  <a:lnTo>
                    <a:pt x="878681" y="1388269"/>
                  </a:lnTo>
                  <a:lnTo>
                    <a:pt x="842963" y="1362075"/>
                  </a:lnTo>
                  <a:lnTo>
                    <a:pt x="807244" y="1326356"/>
                  </a:lnTo>
                  <a:lnTo>
                    <a:pt x="781050" y="1285875"/>
                  </a:lnTo>
                  <a:lnTo>
                    <a:pt x="762000" y="1243013"/>
                  </a:lnTo>
                  <a:lnTo>
                    <a:pt x="740569" y="1183481"/>
                  </a:lnTo>
                  <a:lnTo>
                    <a:pt x="711994" y="1104900"/>
                  </a:lnTo>
                  <a:lnTo>
                    <a:pt x="669131" y="1014413"/>
                  </a:lnTo>
                  <a:lnTo>
                    <a:pt x="604838" y="883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8E81DC93-EF82-4048-A34F-EC2121DF02B1}"/>
                </a:ext>
              </a:extLst>
            </p:cNvPr>
            <p:cNvSpPr/>
            <p:nvPr/>
          </p:nvSpPr>
          <p:spPr>
            <a:xfrm rot="16200000">
              <a:off x="4637089" y="4233864"/>
              <a:ext cx="2992437" cy="496887"/>
            </a:xfrm>
            <a:custGeom>
              <a:avLst/>
              <a:gdLst>
                <a:gd name="connsiteX0" fmla="*/ 1591829 w 2993050"/>
                <a:gd name="connsiteY0" fmla="*/ 381215 h 497125"/>
                <a:gd name="connsiteX1" fmla="*/ 1293039 w 2993050"/>
                <a:gd name="connsiteY1" fmla="*/ 388942 h 497125"/>
                <a:gd name="connsiteX2" fmla="*/ 1004552 w 2993050"/>
                <a:gd name="connsiteY2" fmla="*/ 401821 h 497125"/>
                <a:gd name="connsiteX3" fmla="*/ 819097 w 2993050"/>
                <a:gd name="connsiteY3" fmla="*/ 412124 h 497125"/>
                <a:gd name="connsiteX4" fmla="*/ 607883 w 2993050"/>
                <a:gd name="connsiteY4" fmla="*/ 430154 h 497125"/>
                <a:gd name="connsiteX5" fmla="*/ 530610 w 2993050"/>
                <a:gd name="connsiteY5" fmla="*/ 430154 h 497125"/>
                <a:gd name="connsiteX6" fmla="*/ 443033 w 2993050"/>
                <a:gd name="connsiteY6" fmla="*/ 425003 h 497125"/>
                <a:gd name="connsiteX7" fmla="*/ 376063 w 2993050"/>
                <a:gd name="connsiteY7" fmla="*/ 419851 h 497125"/>
                <a:gd name="connsiteX8" fmla="*/ 311669 w 2993050"/>
                <a:gd name="connsiteY8" fmla="*/ 412124 h 497125"/>
                <a:gd name="connsiteX9" fmla="*/ 255002 w 2993050"/>
                <a:gd name="connsiteY9" fmla="*/ 396669 h 497125"/>
                <a:gd name="connsiteX10" fmla="*/ 190608 w 2993050"/>
                <a:gd name="connsiteY10" fmla="*/ 368336 h 497125"/>
                <a:gd name="connsiteX11" fmla="*/ 123637 w 2993050"/>
                <a:gd name="connsiteY11" fmla="*/ 329699 h 497125"/>
                <a:gd name="connsiteX12" fmla="*/ 69546 w 2993050"/>
                <a:gd name="connsiteY12" fmla="*/ 296214 h 497125"/>
                <a:gd name="connsiteX13" fmla="*/ 41213 w 2993050"/>
                <a:gd name="connsiteY13" fmla="*/ 275608 h 497125"/>
                <a:gd name="connsiteX14" fmla="*/ 20606 w 2993050"/>
                <a:gd name="connsiteY14" fmla="*/ 257578 h 497125"/>
                <a:gd name="connsiteX15" fmla="*/ 5152 w 2993050"/>
                <a:gd name="connsiteY15" fmla="*/ 234396 h 497125"/>
                <a:gd name="connsiteX16" fmla="*/ 0 w 2993050"/>
                <a:gd name="connsiteY16" fmla="*/ 206062 h 497125"/>
                <a:gd name="connsiteX17" fmla="*/ 5152 w 2993050"/>
                <a:gd name="connsiteY17" fmla="*/ 177729 h 497125"/>
                <a:gd name="connsiteX18" fmla="*/ 33485 w 2993050"/>
                <a:gd name="connsiteY18" fmla="*/ 139092 h 497125"/>
                <a:gd name="connsiteX19" fmla="*/ 69546 w 2993050"/>
                <a:gd name="connsiteY19" fmla="*/ 105607 h 497125"/>
                <a:gd name="connsiteX20" fmla="*/ 123637 w 2993050"/>
                <a:gd name="connsiteY20" fmla="*/ 69546 h 497125"/>
                <a:gd name="connsiteX21" fmla="*/ 200911 w 2993050"/>
                <a:gd name="connsiteY21" fmla="*/ 20606 h 497125"/>
                <a:gd name="connsiteX22" fmla="*/ 512579 w 2993050"/>
                <a:gd name="connsiteY22" fmla="*/ 100455 h 497125"/>
                <a:gd name="connsiteX23" fmla="*/ 538337 w 2993050"/>
                <a:gd name="connsiteY23" fmla="*/ 131365 h 497125"/>
                <a:gd name="connsiteX24" fmla="*/ 571822 w 2993050"/>
                <a:gd name="connsiteY24" fmla="*/ 146819 h 497125"/>
                <a:gd name="connsiteX25" fmla="*/ 613035 w 2993050"/>
                <a:gd name="connsiteY25" fmla="*/ 157122 h 497125"/>
                <a:gd name="connsiteX26" fmla="*/ 700611 w 2993050"/>
                <a:gd name="connsiteY26" fmla="*/ 162274 h 497125"/>
                <a:gd name="connsiteX27" fmla="*/ 1092129 w 2993050"/>
                <a:gd name="connsiteY27" fmla="*/ 162274 h 497125"/>
                <a:gd name="connsiteX28" fmla="*/ 1633041 w 2993050"/>
                <a:gd name="connsiteY28" fmla="*/ 159698 h 497125"/>
                <a:gd name="connsiteX29" fmla="*/ 2037438 w 2993050"/>
                <a:gd name="connsiteY29" fmla="*/ 162274 h 497125"/>
                <a:gd name="connsiteX30" fmla="*/ 2426380 w 2993050"/>
                <a:gd name="connsiteY30" fmla="*/ 159698 h 497125"/>
                <a:gd name="connsiteX31" fmla="*/ 2524259 w 2993050"/>
                <a:gd name="connsiteY31" fmla="*/ 159698 h 497125"/>
                <a:gd name="connsiteX32" fmla="*/ 2586078 w 2993050"/>
                <a:gd name="connsiteY32" fmla="*/ 154547 h 497125"/>
                <a:gd name="connsiteX33" fmla="*/ 2673654 w 2993050"/>
                <a:gd name="connsiteY33" fmla="*/ 133940 h 497125"/>
                <a:gd name="connsiteX34" fmla="*/ 2761231 w 2993050"/>
                <a:gd name="connsiteY34" fmla="*/ 100455 h 497125"/>
                <a:gd name="connsiteX35" fmla="*/ 2828201 w 2993050"/>
                <a:gd name="connsiteY35" fmla="*/ 66970 h 497125"/>
                <a:gd name="connsiteX36" fmla="*/ 2915777 w 2993050"/>
                <a:gd name="connsiteY36" fmla="*/ 0 h 497125"/>
                <a:gd name="connsiteX37" fmla="*/ 2993050 w 2993050"/>
                <a:gd name="connsiteY37" fmla="*/ 141668 h 497125"/>
                <a:gd name="connsiteX38" fmla="*/ 2877141 w 2993050"/>
                <a:gd name="connsiteY38" fmla="*/ 236971 h 497125"/>
                <a:gd name="connsiteX39" fmla="*/ 2799867 w 2993050"/>
                <a:gd name="connsiteY39" fmla="*/ 327123 h 497125"/>
                <a:gd name="connsiteX40" fmla="*/ 2738049 w 2993050"/>
                <a:gd name="connsiteY40" fmla="*/ 394094 h 497125"/>
                <a:gd name="connsiteX41" fmla="*/ 2704564 w 2993050"/>
                <a:gd name="connsiteY41" fmla="*/ 422427 h 497125"/>
                <a:gd name="connsiteX42" fmla="*/ 2665927 w 2993050"/>
                <a:gd name="connsiteY42" fmla="*/ 453336 h 497125"/>
                <a:gd name="connsiteX43" fmla="*/ 2632442 w 2993050"/>
                <a:gd name="connsiteY43" fmla="*/ 473943 h 497125"/>
                <a:gd name="connsiteX44" fmla="*/ 2596381 w 2993050"/>
                <a:gd name="connsiteY44" fmla="*/ 489397 h 497125"/>
                <a:gd name="connsiteX45" fmla="*/ 2575775 w 2993050"/>
                <a:gd name="connsiteY45" fmla="*/ 494549 h 497125"/>
                <a:gd name="connsiteX46" fmla="*/ 2557744 w 2993050"/>
                <a:gd name="connsiteY46" fmla="*/ 497125 h 497125"/>
                <a:gd name="connsiteX47" fmla="*/ 2526835 w 2993050"/>
                <a:gd name="connsiteY47" fmla="*/ 489397 h 497125"/>
                <a:gd name="connsiteX48" fmla="*/ 2501077 w 2993050"/>
                <a:gd name="connsiteY48" fmla="*/ 473943 h 497125"/>
                <a:gd name="connsiteX49" fmla="*/ 2472744 w 2993050"/>
                <a:gd name="connsiteY49" fmla="*/ 448185 h 497125"/>
                <a:gd name="connsiteX50" fmla="*/ 2122439 w 2993050"/>
                <a:gd name="connsiteY50" fmla="*/ 404397 h 497125"/>
                <a:gd name="connsiteX51" fmla="*/ 1787588 w 2993050"/>
                <a:gd name="connsiteY51" fmla="*/ 386366 h 497125"/>
                <a:gd name="connsiteX52" fmla="*/ 1591829 w 2993050"/>
                <a:gd name="connsiteY52" fmla="*/ 381215 h 4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93050" h="497125">
                  <a:moveTo>
                    <a:pt x="1591829" y="381215"/>
                  </a:moveTo>
                  <a:lnTo>
                    <a:pt x="1293039" y="388942"/>
                  </a:lnTo>
                  <a:lnTo>
                    <a:pt x="1004552" y="401821"/>
                  </a:lnTo>
                  <a:lnTo>
                    <a:pt x="819097" y="412124"/>
                  </a:lnTo>
                  <a:lnTo>
                    <a:pt x="607883" y="430154"/>
                  </a:lnTo>
                  <a:lnTo>
                    <a:pt x="530610" y="430154"/>
                  </a:lnTo>
                  <a:lnTo>
                    <a:pt x="443033" y="425003"/>
                  </a:lnTo>
                  <a:lnTo>
                    <a:pt x="376063" y="419851"/>
                  </a:lnTo>
                  <a:lnTo>
                    <a:pt x="311669" y="412124"/>
                  </a:lnTo>
                  <a:lnTo>
                    <a:pt x="255002" y="396669"/>
                  </a:lnTo>
                  <a:lnTo>
                    <a:pt x="190608" y="368336"/>
                  </a:lnTo>
                  <a:lnTo>
                    <a:pt x="123637" y="329699"/>
                  </a:lnTo>
                  <a:lnTo>
                    <a:pt x="69546" y="296214"/>
                  </a:lnTo>
                  <a:lnTo>
                    <a:pt x="41213" y="275608"/>
                  </a:lnTo>
                  <a:lnTo>
                    <a:pt x="20606" y="257578"/>
                  </a:lnTo>
                  <a:lnTo>
                    <a:pt x="5152" y="234396"/>
                  </a:lnTo>
                  <a:lnTo>
                    <a:pt x="0" y="206062"/>
                  </a:lnTo>
                  <a:lnTo>
                    <a:pt x="5152" y="177729"/>
                  </a:lnTo>
                  <a:lnTo>
                    <a:pt x="33485" y="139092"/>
                  </a:lnTo>
                  <a:lnTo>
                    <a:pt x="69546" y="105607"/>
                  </a:lnTo>
                  <a:lnTo>
                    <a:pt x="123637" y="69546"/>
                  </a:lnTo>
                  <a:lnTo>
                    <a:pt x="200911" y="20606"/>
                  </a:lnTo>
                  <a:lnTo>
                    <a:pt x="512579" y="100455"/>
                  </a:lnTo>
                  <a:lnTo>
                    <a:pt x="538337" y="131365"/>
                  </a:lnTo>
                  <a:lnTo>
                    <a:pt x="571822" y="146819"/>
                  </a:lnTo>
                  <a:lnTo>
                    <a:pt x="613035" y="157122"/>
                  </a:lnTo>
                  <a:lnTo>
                    <a:pt x="700611" y="162274"/>
                  </a:lnTo>
                  <a:lnTo>
                    <a:pt x="1092129" y="162274"/>
                  </a:lnTo>
                  <a:lnTo>
                    <a:pt x="1633041" y="159698"/>
                  </a:lnTo>
                  <a:lnTo>
                    <a:pt x="2037438" y="162274"/>
                  </a:lnTo>
                  <a:lnTo>
                    <a:pt x="2426380" y="159698"/>
                  </a:lnTo>
                  <a:lnTo>
                    <a:pt x="2524259" y="159698"/>
                  </a:lnTo>
                  <a:lnTo>
                    <a:pt x="2586078" y="154547"/>
                  </a:lnTo>
                  <a:lnTo>
                    <a:pt x="2673654" y="133940"/>
                  </a:lnTo>
                  <a:lnTo>
                    <a:pt x="2761231" y="100455"/>
                  </a:lnTo>
                  <a:lnTo>
                    <a:pt x="2828201" y="66970"/>
                  </a:lnTo>
                  <a:lnTo>
                    <a:pt x="2915777" y="0"/>
                  </a:lnTo>
                  <a:lnTo>
                    <a:pt x="2993050" y="141668"/>
                  </a:lnTo>
                  <a:lnTo>
                    <a:pt x="2877141" y="236971"/>
                  </a:lnTo>
                  <a:lnTo>
                    <a:pt x="2799867" y="327123"/>
                  </a:lnTo>
                  <a:lnTo>
                    <a:pt x="2738049" y="394094"/>
                  </a:lnTo>
                  <a:lnTo>
                    <a:pt x="2704564" y="422427"/>
                  </a:lnTo>
                  <a:lnTo>
                    <a:pt x="2665927" y="453336"/>
                  </a:lnTo>
                  <a:lnTo>
                    <a:pt x="2632442" y="473943"/>
                  </a:lnTo>
                  <a:lnTo>
                    <a:pt x="2596381" y="489397"/>
                  </a:lnTo>
                  <a:lnTo>
                    <a:pt x="2575775" y="494549"/>
                  </a:lnTo>
                  <a:lnTo>
                    <a:pt x="2557744" y="497125"/>
                  </a:lnTo>
                  <a:lnTo>
                    <a:pt x="2526835" y="489397"/>
                  </a:lnTo>
                  <a:lnTo>
                    <a:pt x="2501077" y="473943"/>
                  </a:lnTo>
                  <a:lnTo>
                    <a:pt x="2472744" y="448185"/>
                  </a:lnTo>
                  <a:lnTo>
                    <a:pt x="2122439" y="404397"/>
                  </a:lnTo>
                  <a:lnTo>
                    <a:pt x="1787588" y="386366"/>
                  </a:lnTo>
                  <a:lnTo>
                    <a:pt x="1591829" y="38121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3">
              <a:extLst>
                <a:ext uri="{FF2B5EF4-FFF2-40B4-BE49-F238E27FC236}">
                  <a16:creationId xmlns:a16="http://schemas.microsoft.com/office/drawing/2014/main" id="{B15F3EDD-C35D-4F53-B5E0-AF63FAB6F878}"/>
                </a:ext>
              </a:extLst>
            </p:cNvPr>
            <p:cNvSpPr/>
            <p:nvPr/>
          </p:nvSpPr>
          <p:spPr>
            <a:xfrm>
              <a:off x="5303839" y="5272089"/>
              <a:ext cx="752475" cy="542925"/>
            </a:xfrm>
            <a:custGeom>
              <a:avLst/>
              <a:gdLst>
                <a:gd name="connsiteX0" fmla="*/ 269081 w 752475"/>
                <a:gd name="connsiteY0" fmla="*/ 80962 h 542925"/>
                <a:gd name="connsiteX1" fmla="*/ 585787 w 752475"/>
                <a:gd name="connsiteY1" fmla="*/ 190500 h 542925"/>
                <a:gd name="connsiteX2" fmla="*/ 614362 w 752475"/>
                <a:gd name="connsiteY2" fmla="*/ 197643 h 542925"/>
                <a:gd name="connsiteX3" fmla="*/ 631031 w 752475"/>
                <a:gd name="connsiteY3" fmla="*/ 200025 h 542925"/>
                <a:gd name="connsiteX4" fmla="*/ 650081 w 752475"/>
                <a:gd name="connsiteY4" fmla="*/ 200025 h 542925"/>
                <a:gd name="connsiteX5" fmla="*/ 752475 w 752475"/>
                <a:gd name="connsiteY5" fmla="*/ 180975 h 542925"/>
                <a:gd name="connsiteX6" fmla="*/ 666750 w 752475"/>
                <a:gd name="connsiteY6" fmla="*/ 542925 h 542925"/>
                <a:gd name="connsiteX7" fmla="*/ 607219 w 752475"/>
                <a:gd name="connsiteY7" fmla="*/ 511968 h 542925"/>
                <a:gd name="connsiteX8" fmla="*/ 526256 w 752475"/>
                <a:gd name="connsiteY8" fmla="*/ 426243 h 542925"/>
                <a:gd name="connsiteX9" fmla="*/ 471487 w 752475"/>
                <a:gd name="connsiteY9" fmla="*/ 376237 h 542925"/>
                <a:gd name="connsiteX10" fmla="*/ 390525 w 752475"/>
                <a:gd name="connsiteY10" fmla="*/ 309562 h 542925"/>
                <a:gd name="connsiteX11" fmla="*/ 283369 w 752475"/>
                <a:gd name="connsiteY11" fmla="*/ 228600 h 542925"/>
                <a:gd name="connsiteX12" fmla="*/ 157162 w 752475"/>
                <a:gd name="connsiteY12" fmla="*/ 140493 h 542925"/>
                <a:gd name="connsiteX13" fmla="*/ 47625 w 752475"/>
                <a:gd name="connsiteY13" fmla="*/ 73818 h 542925"/>
                <a:gd name="connsiteX14" fmla="*/ 21431 w 752475"/>
                <a:gd name="connsiteY14" fmla="*/ 57150 h 542925"/>
                <a:gd name="connsiteX15" fmla="*/ 4762 w 752475"/>
                <a:gd name="connsiteY15" fmla="*/ 38100 h 542925"/>
                <a:gd name="connsiteX16" fmla="*/ 0 w 752475"/>
                <a:gd name="connsiteY16" fmla="*/ 19050 h 542925"/>
                <a:gd name="connsiteX17" fmla="*/ 4762 w 752475"/>
                <a:gd name="connsiteY17" fmla="*/ 7143 h 542925"/>
                <a:gd name="connsiteX18" fmla="*/ 16669 w 752475"/>
                <a:gd name="connsiteY18" fmla="*/ 0 h 542925"/>
                <a:gd name="connsiteX19" fmla="*/ 42862 w 752475"/>
                <a:gd name="connsiteY19" fmla="*/ 0 h 542925"/>
                <a:gd name="connsiteX20" fmla="*/ 269081 w 752475"/>
                <a:gd name="connsiteY20" fmla="*/ 80962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2475" h="542925">
                  <a:moveTo>
                    <a:pt x="269081" y="80962"/>
                  </a:moveTo>
                  <a:lnTo>
                    <a:pt x="585787" y="190500"/>
                  </a:lnTo>
                  <a:lnTo>
                    <a:pt x="614362" y="197643"/>
                  </a:lnTo>
                  <a:lnTo>
                    <a:pt x="631031" y="200025"/>
                  </a:lnTo>
                  <a:lnTo>
                    <a:pt x="650081" y="200025"/>
                  </a:lnTo>
                  <a:lnTo>
                    <a:pt x="752475" y="180975"/>
                  </a:lnTo>
                  <a:cubicBezTo>
                    <a:pt x="724077" y="301667"/>
                    <a:pt x="696912" y="492919"/>
                    <a:pt x="666750" y="542925"/>
                  </a:cubicBezTo>
                  <a:lnTo>
                    <a:pt x="607219" y="511968"/>
                  </a:lnTo>
                  <a:lnTo>
                    <a:pt x="526256" y="426243"/>
                  </a:lnTo>
                  <a:lnTo>
                    <a:pt x="471487" y="376237"/>
                  </a:lnTo>
                  <a:lnTo>
                    <a:pt x="390525" y="309562"/>
                  </a:lnTo>
                  <a:lnTo>
                    <a:pt x="283369" y="228600"/>
                  </a:lnTo>
                  <a:lnTo>
                    <a:pt x="157162" y="140493"/>
                  </a:lnTo>
                  <a:lnTo>
                    <a:pt x="47625" y="73818"/>
                  </a:lnTo>
                  <a:lnTo>
                    <a:pt x="21431" y="57150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2862" y="0"/>
                  </a:lnTo>
                  <a:lnTo>
                    <a:pt x="269081" y="809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DA36BD9-A8D1-40DF-9C98-00222D9FDDC7}"/>
              </a:ext>
            </a:extLst>
          </p:cNvPr>
          <p:cNvGrpSpPr/>
          <p:nvPr/>
        </p:nvGrpSpPr>
        <p:grpSpPr>
          <a:xfrm>
            <a:off x="3838576" y="1573214"/>
            <a:ext cx="4476750" cy="4405312"/>
            <a:chOff x="3838576" y="1573214"/>
            <a:chExt cx="4476750" cy="4405312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B39B167D-360E-4A39-BBDC-1B7DD8B090CF}"/>
                </a:ext>
              </a:extLst>
            </p:cNvPr>
            <p:cNvSpPr/>
            <p:nvPr/>
          </p:nvSpPr>
          <p:spPr>
            <a:xfrm>
              <a:off x="4775201" y="1573214"/>
              <a:ext cx="2600325" cy="473075"/>
            </a:xfrm>
            <a:custGeom>
              <a:avLst/>
              <a:gdLst>
                <a:gd name="connsiteX0" fmla="*/ 1585913 w 2600325"/>
                <a:gd name="connsiteY0" fmla="*/ 328613 h 471488"/>
                <a:gd name="connsiteX1" fmla="*/ 1254919 w 2600325"/>
                <a:gd name="connsiteY1" fmla="*/ 359569 h 471488"/>
                <a:gd name="connsiteX2" fmla="*/ 1035844 w 2600325"/>
                <a:gd name="connsiteY2" fmla="*/ 385763 h 471488"/>
                <a:gd name="connsiteX3" fmla="*/ 764382 w 2600325"/>
                <a:gd name="connsiteY3" fmla="*/ 431007 h 471488"/>
                <a:gd name="connsiteX4" fmla="*/ 573882 w 2600325"/>
                <a:gd name="connsiteY4" fmla="*/ 471488 h 471488"/>
                <a:gd name="connsiteX5" fmla="*/ 511969 w 2600325"/>
                <a:gd name="connsiteY5" fmla="*/ 466725 h 471488"/>
                <a:gd name="connsiteX6" fmla="*/ 431007 w 2600325"/>
                <a:gd name="connsiteY6" fmla="*/ 447675 h 471488"/>
                <a:gd name="connsiteX7" fmla="*/ 373857 w 2600325"/>
                <a:gd name="connsiteY7" fmla="*/ 428625 h 471488"/>
                <a:gd name="connsiteX8" fmla="*/ 309563 w 2600325"/>
                <a:gd name="connsiteY8" fmla="*/ 400050 h 471488"/>
                <a:gd name="connsiteX9" fmla="*/ 245269 w 2600325"/>
                <a:gd name="connsiteY9" fmla="*/ 364332 h 471488"/>
                <a:gd name="connsiteX10" fmla="*/ 173832 w 2600325"/>
                <a:gd name="connsiteY10" fmla="*/ 314325 h 471488"/>
                <a:gd name="connsiteX11" fmla="*/ 78582 w 2600325"/>
                <a:gd name="connsiteY11" fmla="*/ 230982 h 471488"/>
                <a:gd name="connsiteX12" fmla="*/ 26194 w 2600325"/>
                <a:gd name="connsiteY12" fmla="*/ 173832 h 471488"/>
                <a:gd name="connsiteX13" fmla="*/ 9525 w 2600325"/>
                <a:gd name="connsiteY13" fmla="*/ 147638 h 471488"/>
                <a:gd name="connsiteX14" fmla="*/ 0 w 2600325"/>
                <a:gd name="connsiteY14" fmla="*/ 121444 h 471488"/>
                <a:gd name="connsiteX15" fmla="*/ 2382 w 2600325"/>
                <a:gd name="connsiteY15" fmla="*/ 104775 h 471488"/>
                <a:gd name="connsiteX16" fmla="*/ 14288 w 2600325"/>
                <a:gd name="connsiteY16" fmla="*/ 95250 h 471488"/>
                <a:gd name="connsiteX17" fmla="*/ 33338 w 2600325"/>
                <a:gd name="connsiteY17" fmla="*/ 97632 h 471488"/>
                <a:gd name="connsiteX18" fmla="*/ 61913 w 2600325"/>
                <a:gd name="connsiteY18" fmla="*/ 111919 h 471488"/>
                <a:gd name="connsiteX19" fmla="*/ 114300 w 2600325"/>
                <a:gd name="connsiteY19" fmla="*/ 142875 h 471488"/>
                <a:gd name="connsiteX20" fmla="*/ 173832 w 2600325"/>
                <a:gd name="connsiteY20" fmla="*/ 176213 h 471488"/>
                <a:gd name="connsiteX21" fmla="*/ 228600 w 2600325"/>
                <a:gd name="connsiteY21" fmla="*/ 195263 h 471488"/>
                <a:gd name="connsiteX22" fmla="*/ 297657 w 2600325"/>
                <a:gd name="connsiteY22" fmla="*/ 214313 h 471488"/>
                <a:gd name="connsiteX23" fmla="*/ 385763 w 2600325"/>
                <a:gd name="connsiteY23" fmla="*/ 233363 h 471488"/>
                <a:gd name="connsiteX24" fmla="*/ 476250 w 2600325"/>
                <a:gd name="connsiteY24" fmla="*/ 245269 h 471488"/>
                <a:gd name="connsiteX25" fmla="*/ 540544 w 2600325"/>
                <a:gd name="connsiteY25" fmla="*/ 250032 h 471488"/>
                <a:gd name="connsiteX26" fmla="*/ 597694 w 2600325"/>
                <a:gd name="connsiteY26" fmla="*/ 245269 h 471488"/>
                <a:gd name="connsiteX27" fmla="*/ 978694 w 2600325"/>
                <a:gd name="connsiteY27" fmla="*/ 192882 h 471488"/>
                <a:gd name="connsiteX28" fmla="*/ 1371600 w 2600325"/>
                <a:gd name="connsiteY28" fmla="*/ 142875 h 471488"/>
                <a:gd name="connsiteX29" fmla="*/ 1700213 w 2600325"/>
                <a:gd name="connsiteY29" fmla="*/ 102394 h 471488"/>
                <a:gd name="connsiteX30" fmla="*/ 1940719 w 2600325"/>
                <a:gd name="connsiteY30" fmla="*/ 66675 h 471488"/>
                <a:gd name="connsiteX31" fmla="*/ 2047875 w 2600325"/>
                <a:gd name="connsiteY31" fmla="*/ 0 h 471488"/>
                <a:gd name="connsiteX32" fmla="*/ 2109788 w 2600325"/>
                <a:gd name="connsiteY32" fmla="*/ 7144 h 471488"/>
                <a:gd name="connsiteX33" fmla="*/ 2195513 w 2600325"/>
                <a:gd name="connsiteY33" fmla="*/ 26194 h 471488"/>
                <a:gd name="connsiteX34" fmla="*/ 2295525 w 2600325"/>
                <a:gd name="connsiteY34" fmla="*/ 50007 h 471488"/>
                <a:gd name="connsiteX35" fmla="*/ 2393157 w 2600325"/>
                <a:gd name="connsiteY35" fmla="*/ 78582 h 471488"/>
                <a:gd name="connsiteX36" fmla="*/ 2459832 w 2600325"/>
                <a:gd name="connsiteY36" fmla="*/ 100013 h 471488"/>
                <a:gd name="connsiteX37" fmla="*/ 2500313 w 2600325"/>
                <a:gd name="connsiteY37" fmla="*/ 116682 h 471488"/>
                <a:gd name="connsiteX38" fmla="*/ 2536032 w 2600325"/>
                <a:gd name="connsiteY38" fmla="*/ 138113 h 471488"/>
                <a:gd name="connsiteX39" fmla="*/ 2569369 w 2600325"/>
                <a:gd name="connsiteY39" fmla="*/ 166688 h 471488"/>
                <a:gd name="connsiteX40" fmla="*/ 2586038 w 2600325"/>
                <a:gd name="connsiteY40" fmla="*/ 188119 h 471488"/>
                <a:gd name="connsiteX41" fmla="*/ 2593182 w 2600325"/>
                <a:gd name="connsiteY41" fmla="*/ 202407 h 471488"/>
                <a:gd name="connsiteX42" fmla="*/ 2600325 w 2600325"/>
                <a:gd name="connsiteY42" fmla="*/ 223838 h 471488"/>
                <a:gd name="connsiteX43" fmla="*/ 2595563 w 2600325"/>
                <a:gd name="connsiteY43" fmla="*/ 245269 h 471488"/>
                <a:gd name="connsiteX44" fmla="*/ 2581275 w 2600325"/>
                <a:gd name="connsiteY44" fmla="*/ 264319 h 471488"/>
                <a:gd name="connsiteX45" fmla="*/ 2533650 w 2600325"/>
                <a:gd name="connsiteY45" fmla="*/ 288132 h 471488"/>
                <a:gd name="connsiteX46" fmla="*/ 2471738 w 2600325"/>
                <a:gd name="connsiteY46" fmla="*/ 311944 h 471488"/>
                <a:gd name="connsiteX47" fmla="*/ 2386013 w 2600325"/>
                <a:gd name="connsiteY47" fmla="*/ 311944 h 471488"/>
                <a:gd name="connsiteX48" fmla="*/ 2166938 w 2600325"/>
                <a:gd name="connsiteY48" fmla="*/ 302419 h 471488"/>
                <a:gd name="connsiteX49" fmla="*/ 1947863 w 2600325"/>
                <a:gd name="connsiteY49" fmla="*/ 307182 h 471488"/>
                <a:gd name="connsiteX50" fmla="*/ 1585913 w 2600325"/>
                <a:gd name="connsiteY50" fmla="*/ 328613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00325" h="471488">
                  <a:moveTo>
                    <a:pt x="1585913" y="328613"/>
                  </a:moveTo>
                  <a:lnTo>
                    <a:pt x="1254919" y="359569"/>
                  </a:lnTo>
                  <a:lnTo>
                    <a:pt x="1035844" y="385763"/>
                  </a:lnTo>
                  <a:lnTo>
                    <a:pt x="764382" y="431007"/>
                  </a:lnTo>
                  <a:lnTo>
                    <a:pt x="573882" y="471488"/>
                  </a:lnTo>
                  <a:lnTo>
                    <a:pt x="511969" y="466725"/>
                  </a:lnTo>
                  <a:lnTo>
                    <a:pt x="431007" y="447675"/>
                  </a:lnTo>
                  <a:lnTo>
                    <a:pt x="373857" y="428625"/>
                  </a:lnTo>
                  <a:lnTo>
                    <a:pt x="309563" y="400050"/>
                  </a:lnTo>
                  <a:lnTo>
                    <a:pt x="245269" y="364332"/>
                  </a:lnTo>
                  <a:lnTo>
                    <a:pt x="173832" y="314325"/>
                  </a:lnTo>
                  <a:lnTo>
                    <a:pt x="78582" y="230982"/>
                  </a:lnTo>
                  <a:lnTo>
                    <a:pt x="26194" y="173832"/>
                  </a:lnTo>
                  <a:lnTo>
                    <a:pt x="9525" y="147638"/>
                  </a:lnTo>
                  <a:lnTo>
                    <a:pt x="0" y="121444"/>
                  </a:lnTo>
                  <a:lnTo>
                    <a:pt x="2382" y="104775"/>
                  </a:lnTo>
                  <a:lnTo>
                    <a:pt x="14288" y="95250"/>
                  </a:lnTo>
                  <a:lnTo>
                    <a:pt x="33338" y="97632"/>
                  </a:lnTo>
                  <a:lnTo>
                    <a:pt x="61913" y="111919"/>
                  </a:lnTo>
                  <a:lnTo>
                    <a:pt x="114300" y="142875"/>
                  </a:lnTo>
                  <a:lnTo>
                    <a:pt x="173832" y="176213"/>
                  </a:lnTo>
                  <a:lnTo>
                    <a:pt x="228600" y="195263"/>
                  </a:lnTo>
                  <a:lnTo>
                    <a:pt x="297657" y="214313"/>
                  </a:lnTo>
                  <a:lnTo>
                    <a:pt x="385763" y="233363"/>
                  </a:lnTo>
                  <a:lnTo>
                    <a:pt x="476250" y="245269"/>
                  </a:lnTo>
                  <a:lnTo>
                    <a:pt x="540544" y="250032"/>
                  </a:lnTo>
                  <a:lnTo>
                    <a:pt x="597694" y="245269"/>
                  </a:lnTo>
                  <a:lnTo>
                    <a:pt x="978694" y="192882"/>
                  </a:lnTo>
                  <a:lnTo>
                    <a:pt x="1371600" y="142875"/>
                  </a:lnTo>
                  <a:lnTo>
                    <a:pt x="1700213" y="102394"/>
                  </a:lnTo>
                  <a:lnTo>
                    <a:pt x="1940719" y="66675"/>
                  </a:lnTo>
                  <a:lnTo>
                    <a:pt x="2047875" y="0"/>
                  </a:lnTo>
                  <a:lnTo>
                    <a:pt x="2109788" y="7144"/>
                  </a:lnTo>
                  <a:lnTo>
                    <a:pt x="2195513" y="26194"/>
                  </a:lnTo>
                  <a:lnTo>
                    <a:pt x="2295525" y="50007"/>
                  </a:lnTo>
                  <a:lnTo>
                    <a:pt x="2393157" y="78582"/>
                  </a:lnTo>
                  <a:lnTo>
                    <a:pt x="2459832" y="100013"/>
                  </a:lnTo>
                  <a:lnTo>
                    <a:pt x="2500313" y="116682"/>
                  </a:lnTo>
                  <a:lnTo>
                    <a:pt x="2536032" y="138113"/>
                  </a:lnTo>
                  <a:lnTo>
                    <a:pt x="2569369" y="166688"/>
                  </a:lnTo>
                  <a:lnTo>
                    <a:pt x="2586038" y="188119"/>
                  </a:lnTo>
                  <a:lnTo>
                    <a:pt x="2593182" y="202407"/>
                  </a:lnTo>
                  <a:lnTo>
                    <a:pt x="2600325" y="223838"/>
                  </a:lnTo>
                  <a:lnTo>
                    <a:pt x="2595563" y="245269"/>
                  </a:lnTo>
                  <a:lnTo>
                    <a:pt x="2581275" y="264319"/>
                  </a:lnTo>
                  <a:lnTo>
                    <a:pt x="2533650" y="288132"/>
                  </a:lnTo>
                  <a:lnTo>
                    <a:pt x="2471738" y="311944"/>
                  </a:lnTo>
                  <a:lnTo>
                    <a:pt x="2386013" y="311944"/>
                  </a:lnTo>
                  <a:lnTo>
                    <a:pt x="2166938" y="302419"/>
                  </a:lnTo>
                  <a:lnTo>
                    <a:pt x="1947863" y="307182"/>
                  </a:lnTo>
                  <a:lnTo>
                    <a:pt x="158591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5DDAC7EE-0018-4F9A-A071-5F5080BDC7B1}"/>
                </a:ext>
              </a:extLst>
            </p:cNvPr>
            <p:cNvSpPr/>
            <p:nvPr/>
          </p:nvSpPr>
          <p:spPr>
            <a:xfrm>
              <a:off x="4094163" y="2690813"/>
              <a:ext cx="4032250" cy="647700"/>
            </a:xfrm>
            <a:custGeom>
              <a:avLst/>
              <a:gdLst>
                <a:gd name="connsiteX0" fmla="*/ 2884636 w 4032570"/>
                <a:gd name="connsiteY0" fmla="*/ 315764 h 647974"/>
                <a:gd name="connsiteX1" fmla="*/ 2516245 w 4032570"/>
                <a:gd name="connsiteY1" fmla="*/ 332210 h 647974"/>
                <a:gd name="connsiteX2" fmla="*/ 2216927 w 4032570"/>
                <a:gd name="connsiteY2" fmla="*/ 358523 h 647974"/>
                <a:gd name="connsiteX3" fmla="*/ 1970236 w 4032570"/>
                <a:gd name="connsiteY3" fmla="*/ 381548 h 647974"/>
                <a:gd name="connsiteX4" fmla="*/ 1841957 w 4032570"/>
                <a:gd name="connsiteY4" fmla="*/ 397994 h 647974"/>
                <a:gd name="connsiteX5" fmla="*/ 1499879 w 4032570"/>
                <a:gd name="connsiteY5" fmla="*/ 453910 h 647974"/>
                <a:gd name="connsiteX6" fmla="*/ 1348576 w 4032570"/>
                <a:gd name="connsiteY6" fmla="*/ 486803 h 647974"/>
                <a:gd name="connsiteX7" fmla="*/ 1138066 w 4032570"/>
                <a:gd name="connsiteY7" fmla="*/ 526273 h 647974"/>
                <a:gd name="connsiteX8" fmla="*/ 795989 w 4032570"/>
                <a:gd name="connsiteY8" fmla="*/ 585479 h 647974"/>
                <a:gd name="connsiteX9" fmla="*/ 493381 w 4032570"/>
                <a:gd name="connsiteY9" fmla="*/ 641395 h 647974"/>
                <a:gd name="connsiteX10" fmla="*/ 427597 w 4032570"/>
                <a:gd name="connsiteY10" fmla="*/ 647974 h 647974"/>
                <a:gd name="connsiteX11" fmla="*/ 365102 w 4032570"/>
                <a:gd name="connsiteY11" fmla="*/ 631528 h 647974"/>
                <a:gd name="connsiteX12" fmla="*/ 269715 w 4032570"/>
                <a:gd name="connsiteY12" fmla="*/ 592057 h 647974"/>
                <a:gd name="connsiteX13" fmla="*/ 203931 w 4032570"/>
                <a:gd name="connsiteY13" fmla="*/ 555876 h 647974"/>
                <a:gd name="connsiteX14" fmla="*/ 134858 w 4032570"/>
                <a:gd name="connsiteY14" fmla="*/ 503249 h 647974"/>
                <a:gd name="connsiteX15" fmla="*/ 65784 w 4032570"/>
                <a:gd name="connsiteY15" fmla="*/ 440754 h 647974"/>
                <a:gd name="connsiteX16" fmla="*/ 32892 w 4032570"/>
                <a:gd name="connsiteY16" fmla="*/ 397994 h 647974"/>
                <a:gd name="connsiteX17" fmla="*/ 16446 w 4032570"/>
                <a:gd name="connsiteY17" fmla="*/ 371680 h 647974"/>
                <a:gd name="connsiteX18" fmla="*/ 3289 w 4032570"/>
                <a:gd name="connsiteY18" fmla="*/ 348656 h 647974"/>
                <a:gd name="connsiteX19" fmla="*/ 0 w 4032570"/>
                <a:gd name="connsiteY19" fmla="*/ 322342 h 647974"/>
                <a:gd name="connsiteX20" fmla="*/ 3289 w 4032570"/>
                <a:gd name="connsiteY20" fmla="*/ 305896 h 647974"/>
                <a:gd name="connsiteX21" fmla="*/ 16446 w 4032570"/>
                <a:gd name="connsiteY21" fmla="*/ 299318 h 647974"/>
                <a:gd name="connsiteX22" fmla="*/ 36181 w 4032570"/>
                <a:gd name="connsiteY22" fmla="*/ 299318 h 647974"/>
                <a:gd name="connsiteX23" fmla="*/ 78941 w 4032570"/>
                <a:gd name="connsiteY23" fmla="*/ 315764 h 647974"/>
                <a:gd name="connsiteX24" fmla="*/ 151304 w 4032570"/>
                <a:gd name="connsiteY24" fmla="*/ 351945 h 647974"/>
                <a:gd name="connsiteX25" fmla="*/ 190774 w 4032570"/>
                <a:gd name="connsiteY25" fmla="*/ 368391 h 647974"/>
                <a:gd name="connsiteX26" fmla="*/ 249980 w 4032570"/>
                <a:gd name="connsiteY26" fmla="*/ 388126 h 647974"/>
                <a:gd name="connsiteX27" fmla="*/ 305897 w 4032570"/>
                <a:gd name="connsiteY27" fmla="*/ 401283 h 647974"/>
                <a:gd name="connsiteX28" fmla="*/ 355235 w 4032570"/>
                <a:gd name="connsiteY28" fmla="*/ 407862 h 647974"/>
                <a:gd name="connsiteX29" fmla="*/ 404573 w 4032570"/>
                <a:gd name="connsiteY29" fmla="*/ 411151 h 647974"/>
                <a:gd name="connsiteX30" fmla="*/ 473646 w 4032570"/>
                <a:gd name="connsiteY30" fmla="*/ 404572 h 647974"/>
                <a:gd name="connsiteX31" fmla="*/ 832170 w 4032570"/>
                <a:gd name="connsiteY31" fmla="*/ 355234 h 647974"/>
                <a:gd name="connsiteX32" fmla="*/ 1200561 w 4032570"/>
                <a:gd name="connsiteY32" fmla="*/ 296028 h 647974"/>
                <a:gd name="connsiteX33" fmla="*/ 1519615 w 4032570"/>
                <a:gd name="connsiteY33" fmla="*/ 249980 h 647974"/>
                <a:gd name="connsiteX34" fmla="*/ 1934055 w 4032570"/>
                <a:gd name="connsiteY34" fmla="*/ 200641 h 647974"/>
                <a:gd name="connsiteX35" fmla="*/ 2355074 w 4032570"/>
                <a:gd name="connsiteY35" fmla="*/ 154592 h 647974"/>
                <a:gd name="connsiteX36" fmla="*/ 2644524 w 4032570"/>
                <a:gd name="connsiteY36" fmla="*/ 124990 h 647974"/>
                <a:gd name="connsiteX37" fmla="*/ 2989891 w 4032570"/>
                <a:gd name="connsiteY37" fmla="*/ 95387 h 647974"/>
                <a:gd name="connsiteX38" fmla="*/ 3322101 w 4032570"/>
                <a:gd name="connsiteY38" fmla="*/ 72362 h 647974"/>
                <a:gd name="connsiteX39" fmla="*/ 3381307 w 4032570"/>
                <a:gd name="connsiteY39" fmla="*/ 65784 h 647974"/>
                <a:gd name="connsiteX40" fmla="*/ 3450380 w 4032570"/>
                <a:gd name="connsiteY40" fmla="*/ 46049 h 647974"/>
                <a:gd name="connsiteX41" fmla="*/ 3562213 w 4032570"/>
                <a:gd name="connsiteY41" fmla="*/ 0 h 647974"/>
                <a:gd name="connsiteX42" fmla="*/ 3627997 w 4032570"/>
                <a:gd name="connsiteY42" fmla="*/ 6578 h 647974"/>
                <a:gd name="connsiteX43" fmla="*/ 3706938 w 4032570"/>
                <a:gd name="connsiteY43" fmla="*/ 23024 h 647974"/>
                <a:gd name="connsiteX44" fmla="*/ 3818771 w 4032570"/>
                <a:gd name="connsiteY44" fmla="*/ 55916 h 647974"/>
                <a:gd name="connsiteX45" fmla="*/ 3881266 w 4032570"/>
                <a:gd name="connsiteY45" fmla="*/ 82230 h 647974"/>
                <a:gd name="connsiteX46" fmla="*/ 3933894 w 4032570"/>
                <a:gd name="connsiteY46" fmla="*/ 115122 h 647974"/>
                <a:gd name="connsiteX47" fmla="*/ 3979943 w 4032570"/>
                <a:gd name="connsiteY47" fmla="*/ 148014 h 647974"/>
                <a:gd name="connsiteX48" fmla="*/ 4006256 w 4032570"/>
                <a:gd name="connsiteY48" fmla="*/ 174328 h 647974"/>
                <a:gd name="connsiteX49" fmla="*/ 4022702 w 4032570"/>
                <a:gd name="connsiteY49" fmla="*/ 197352 h 647974"/>
                <a:gd name="connsiteX50" fmla="*/ 4032570 w 4032570"/>
                <a:gd name="connsiteY50" fmla="*/ 217087 h 647974"/>
                <a:gd name="connsiteX51" fmla="*/ 4032570 w 4032570"/>
                <a:gd name="connsiteY51" fmla="*/ 240112 h 647974"/>
                <a:gd name="connsiteX52" fmla="*/ 4019413 w 4032570"/>
                <a:gd name="connsiteY52" fmla="*/ 276293 h 647974"/>
                <a:gd name="connsiteX53" fmla="*/ 3996389 w 4032570"/>
                <a:gd name="connsiteY53" fmla="*/ 299318 h 647974"/>
                <a:gd name="connsiteX54" fmla="*/ 3963497 w 4032570"/>
                <a:gd name="connsiteY54" fmla="*/ 322342 h 647974"/>
                <a:gd name="connsiteX55" fmla="*/ 3933894 w 4032570"/>
                <a:gd name="connsiteY55" fmla="*/ 332210 h 647974"/>
                <a:gd name="connsiteX56" fmla="*/ 3805615 w 4032570"/>
                <a:gd name="connsiteY56" fmla="*/ 325631 h 647974"/>
                <a:gd name="connsiteX57" fmla="*/ 3522743 w 4032570"/>
                <a:gd name="connsiteY57" fmla="*/ 315764 h 647974"/>
                <a:gd name="connsiteX58" fmla="*/ 2884636 w 4032570"/>
                <a:gd name="connsiteY58" fmla="*/ 315764 h 64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2570" h="647974">
                  <a:moveTo>
                    <a:pt x="2884636" y="315764"/>
                  </a:moveTo>
                  <a:lnTo>
                    <a:pt x="2516245" y="332210"/>
                  </a:lnTo>
                  <a:lnTo>
                    <a:pt x="2216927" y="358523"/>
                  </a:lnTo>
                  <a:lnTo>
                    <a:pt x="1970236" y="381548"/>
                  </a:lnTo>
                  <a:lnTo>
                    <a:pt x="1841957" y="397994"/>
                  </a:lnTo>
                  <a:lnTo>
                    <a:pt x="1499879" y="453910"/>
                  </a:lnTo>
                  <a:lnTo>
                    <a:pt x="1348576" y="486803"/>
                  </a:lnTo>
                  <a:lnTo>
                    <a:pt x="1138066" y="526273"/>
                  </a:lnTo>
                  <a:lnTo>
                    <a:pt x="795989" y="585479"/>
                  </a:lnTo>
                  <a:lnTo>
                    <a:pt x="493381" y="641395"/>
                  </a:lnTo>
                  <a:lnTo>
                    <a:pt x="427597" y="647974"/>
                  </a:lnTo>
                  <a:lnTo>
                    <a:pt x="365102" y="631528"/>
                  </a:lnTo>
                  <a:lnTo>
                    <a:pt x="269715" y="592057"/>
                  </a:lnTo>
                  <a:lnTo>
                    <a:pt x="203931" y="555876"/>
                  </a:lnTo>
                  <a:lnTo>
                    <a:pt x="134858" y="503249"/>
                  </a:lnTo>
                  <a:lnTo>
                    <a:pt x="65784" y="440754"/>
                  </a:lnTo>
                  <a:lnTo>
                    <a:pt x="32892" y="397994"/>
                  </a:lnTo>
                  <a:lnTo>
                    <a:pt x="16446" y="371680"/>
                  </a:lnTo>
                  <a:lnTo>
                    <a:pt x="3289" y="348656"/>
                  </a:lnTo>
                  <a:lnTo>
                    <a:pt x="0" y="322342"/>
                  </a:lnTo>
                  <a:lnTo>
                    <a:pt x="3289" y="305896"/>
                  </a:lnTo>
                  <a:lnTo>
                    <a:pt x="16446" y="299318"/>
                  </a:lnTo>
                  <a:lnTo>
                    <a:pt x="36181" y="299318"/>
                  </a:lnTo>
                  <a:lnTo>
                    <a:pt x="78941" y="315764"/>
                  </a:lnTo>
                  <a:lnTo>
                    <a:pt x="151304" y="351945"/>
                  </a:lnTo>
                  <a:lnTo>
                    <a:pt x="190774" y="368391"/>
                  </a:lnTo>
                  <a:lnTo>
                    <a:pt x="249980" y="388126"/>
                  </a:lnTo>
                  <a:lnTo>
                    <a:pt x="305897" y="401283"/>
                  </a:lnTo>
                  <a:lnTo>
                    <a:pt x="355235" y="407862"/>
                  </a:lnTo>
                  <a:lnTo>
                    <a:pt x="404573" y="411151"/>
                  </a:lnTo>
                  <a:lnTo>
                    <a:pt x="473646" y="404572"/>
                  </a:lnTo>
                  <a:lnTo>
                    <a:pt x="832170" y="355234"/>
                  </a:lnTo>
                  <a:lnTo>
                    <a:pt x="1200561" y="296028"/>
                  </a:lnTo>
                  <a:lnTo>
                    <a:pt x="1519615" y="249980"/>
                  </a:lnTo>
                  <a:lnTo>
                    <a:pt x="1934055" y="200641"/>
                  </a:lnTo>
                  <a:lnTo>
                    <a:pt x="2355074" y="154592"/>
                  </a:lnTo>
                  <a:lnTo>
                    <a:pt x="2644524" y="124990"/>
                  </a:lnTo>
                  <a:lnTo>
                    <a:pt x="2989891" y="95387"/>
                  </a:lnTo>
                  <a:lnTo>
                    <a:pt x="3322101" y="72362"/>
                  </a:lnTo>
                  <a:lnTo>
                    <a:pt x="3381307" y="65784"/>
                  </a:lnTo>
                  <a:lnTo>
                    <a:pt x="3450380" y="46049"/>
                  </a:lnTo>
                  <a:lnTo>
                    <a:pt x="3562213" y="0"/>
                  </a:lnTo>
                  <a:lnTo>
                    <a:pt x="3627997" y="6578"/>
                  </a:lnTo>
                  <a:lnTo>
                    <a:pt x="3706938" y="23024"/>
                  </a:lnTo>
                  <a:lnTo>
                    <a:pt x="3818771" y="55916"/>
                  </a:lnTo>
                  <a:lnTo>
                    <a:pt x="3881266" y="82230"/>
                  </a:lnTo>
                  <a:lnTo>
                    <a:pt x="3933894" y="115122"/>
                  </a:lnTo>
                  <a:lnTo>
                    <a:pt x="3979943" y="148014"/>
                  </a:lnTo>
                  <a:lnTo>
                    <a:pt x="4006256" y="174328"/>
                  </a:lnTo>
                  <a:lnTo>
                    <a:pt x="4022702" y="197352"/>
                  </a:lnTo>
                  <a:lnTo>
                    <a:pt x="4032570" y="217087"/>
                  </a:lnTo>
                  <a:lnTo>
                    <a:pt x="4032570" y="240112"/>
                  </a:lnTo>
                  <a:lnTo>
                    <a:pt x="4019413" y="276293"/>
                  </a:lnTo>
                  <a:lnTo>
                    <a:pt x="3996389" y="299318"/>
                  </a:lnTo>
                  <a:lnTo>
                    <a:pt x="3963497" y="322342"/>
                  </a:lnTo>
                  <a:lnTo>
                    <a:pt x="3933894" y="332210"/>
                  </a:lnTo>
                  <a:lnTo>
                    <a:pt x="3805615" y="325631"/>
                  </a:lnTo>
                  <a:lnTo>
                    <a:pt x="3522743" y="315764"/>
                  </a:lnTo>
                  <a:lnTo>
                    <a:pt x="2884636" y="315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74D2FD68-0A1F-4C19-9559-6D9B19167640}"/>
                </a:ext>
              </a:extLst>
            </p:cNvPr>
            <p:cNvSpPr/>
            <p:nvPr/>
          </p:nvSpPr>
          <p:spPr>
            <a:xfrm>
              <a:off x="3838576" y="3821113"/>
              <a:ext cx="1304925" cy="1541462"/>
            </a:xfrm>
            <a:custGeom>
              <a:avLst/>
              <a:gdLst>
                <a:gd name="connsiteX0" fmla="*/ 850106 w 1304925"/>
                <a:gd name="connsiteY0" fmla="*/ 859632 h 1540669"/>
                <a:gd name="connsiteX1" fmla="*/ 657225 w 1304925"/>
                <a:gd name="connsiteY1" fmla="*/ 1052513 h 1540669"/>
                <a:gd name="connsiteX2" fmla="*/ 509588 w 1304925"/>
                <a:gd name="connsiteY2" fmla="*/ 1188244 h 1540669"/>
                <a:gd name="connsiteX3" fmla="*/ 340519 w 1304925"/>
                <a:gd name="connsiteY3" fmla="*/ 1328738 h 1540669"/>
                <a:gd name="connsiteX4" fmla="*/ 173831 w 1304925"/>
                <a:gd name="connsiteY4" fmla="*/ 1454944 h 1540669"/>
                <a:gd name="connsiteX5" fmla="*/ 69056 w 1304925"/>
                <a:gd name="connsiteY5" fmla="*/ 1521619 h 1540669"/>
                <a:gd name="connsiteX6" fmla="*/ 42863 w 1304925"/>
                <a:gd name="connsiteY6" fmla="*/ 1535907 h 1540669"/>
                <a:gd name="connsiteX7" fmla="*/ 19050 w 1304925"/>
                <a:gd name="connsiteY7" fmla="*/ 1540669 h 1540669"/>
                <a:gd name="connsiteX8" fmla="*/ 7144 w 1304925"/>
                <a:gd name="connsiteY8" fmla="*/ 1535907 h 1540669"/>
                <a:gd name="connsiteX9" fmla="*/ 0 w 1304925"/>
                <a:gd name="connsiteY9" fmla="*/ 1524000 h 1540669"/>
                <a:gd name="connsiteX10" fmla="*/ 4763 w 1304925"/>
                <a:gd name="connsiteY10" fmla="*/ 1502569 h 1540669"/>
                <a:gd name="connsiteX11" fmla="*/ 16669 w 1304925"/>
                <a:gd name="connsiteY11" fmla="*/ 1481138 h 1540669"/>
                <a:gd name="connsiteX12" fmla="*/ 85725 w 1304925"/>
                <a:gd name="connsiteY12" fmla="*/ 1414463 h 1540669"/>
                <a:gd name="connsiteX13" fmla="*/ 188119 w 1304925"/>
                <a:gd name="connsiteY13" fmla="*/ 1314450 h 1540669"/>
                <a:gd name="connsiteX14" fmla="*/ 290513 w 1304925"/>
                <a:gd name="connsiteY14" fmla="*/ 1207294 h 1540669"/>
                <a:gd name="connsiteX15" fmla="*/ 366713 w 1304925"/>
                <a:gd name="connsiteY15" fmla="*/ 1119188 h 1540669"/>
                <a:gd name="connsiteX16" fmla="*/ 438150 w 1304925"/>
                <a:gd name="connsiteY16" fmla="*/ 1028700 h 1540669"/>
                <a:gd name="connsiteX17" fmla="*/ 540544 w 1304925"/>
                <a:gd name="connsiteY17" fmla="*/ 890588 h 1540669"/>
                <a:gd name="connsiteX18" fmla="*/ 657225 w 1304925"/>
                <a:gd name="connsiteY18" fmla="*/ 728663 h 1540669"/>
                <a:gd name="connsiteX19" fmla="*/ 771525 w 1304925"/>
                <a:gd name="connsiteY19" fmla="*/ 550069 h 1540669"/>
                <a:gd name="connsiteX20" fmla="*/ 859631 w 1304925"/>
                <a:gd name="connsiteY20" fmla="*/ 402432 h 1540669"/>
                <a:gd name="connsiteX21" fmla="*/ 895350 w 1304925"/>
                <a:gd name="connsiteY21" fmla="*/ 335757 h 1540669"/>
                <a:gd name="connsiteX22" fmla="*/ 926306 w 1304925"/>
                <a:gd name="connsiteY22" fmla="*/ 252413 h 1540669"/>
                <a:gd name="connsiteX23" fmla="*/ 933450 w 1304925"/>
                <a:gd name="connsiteY23" fmla="*/ 216694 h 1540669"/>
                <a:gd name="connsiteX24" fmla="*/ 933450 w 1304925"/>
                <a:gd name="connsiteY24" fmla="*/ 188119 h 1540669"/>
                <a:gd name="connsiteX25" fmla="*/ 923925 w 1304925"/>
                <a:gd name="connsiteY25" fmla="*/ 159544 h 1540669"/>
                <a:gd name="connsiteX26" fmla="*/ 902494 w 1304925"/>
                <a:gd name="connsiteY26" fmla="*/ 133350 h 1540669"/>
                <a:gd name="connsiteX27" fmla="*/ 845344 w 1304925"/>
                <a:gd name="connsiteY27" fmla="*/ 85725 h 1540669"/>
                <a:gd name="connsiteX28" fmla="*/ 823913 w 1304925"/>
                <a:gd name="connsiteY28" fmla="*/ 69057 h 1540669"/>
                <a:gd name="connsiteX29" fmla="*/ 807244 w 1304925"/>
                <a:gd name="connsiteY29" fmla="*/ 47625 h 1540669"/>
                <a:gd name="connsiteX30" fmla="*/ 800100 w 1304925"/>
                <a:gd name="connsiteY30" fmla="*/ 30957 h 1540669"/>
                <a:gd name="connsiteX31" fmla="*/ 802481 w 1304925"/>
                <a:gd name="connsiteY31" fmla="*/ 16669 h 1540669"/>
                <a:gd name="connsiteX32" fmla="*/ 814388 w 1304925"/>
                <a:gd name="connsiteY32" fmla="*/ 4763 h 1540669"/>
                <a:gd name="connsiteX33" fmla="*/ 850106 w 1304925"/>
                <a:gd name="connsiteY33" fmla="*/ 0 h 1540669"/>
                <a:gd name="connsiteX34" fmla="*/ 902494 w 1304925"/>
                <a:gd name="connsiteY34" fmla="*/ 4763 h 1540669"/>
                <a:gd name="connsiteX35" fmla="*/ 969169 w 1304925"/>
                <a:gd name="connsiteY35" fmla="*/ 23813 h 1540669"/>
                <a:gd name="connsiteX36" fmla="*/ 1026319 w 1304925"/>
                <a:gd name="connsiteY36" fmla="*/ 50007 h 1540669"/>
                <a:gd name="connsiteX37" fmla="*/ 1078706 w 1304925"/>
                <a:gd name="connsiteY37" fmla="*/ 78582 h 1540669"/>
                <a:gd name="connsiteX38" fmla="*/ 1143000 w 1304925"/>
                <a:gd name="connsiteY38" fmla="*/ 121444 h 1540669"/>
                <a:gd name="connsiteX39" fmla="*/ 1188244 w 1304925"/>
                <a:gd name="connsiteY39" fmla="*/ 157163 h 1540669"/>
                <a:gd name="connsiteX40" fmla="*/ 1231106 w 1304925"/>
                <a:gd name="connsiteY40" fmla="*/ 192882 h 1540669"/>
                <a:gd name="connsiteX41" fmla="*/ 1259681 w 1304925"/>
                <a:gd name="connsiteY41" fmla="*/ 223838 h 1540669"/>
                <a:gd name="connsiteX42" fmla="*/ 1278731 w 1304925"/>
                <a:gd name="connsiteY42" fmla="*/ 247650 h 1540669"/>
                <a:gd name="connsiteX43" fmla="*/ 1293019 w 1304925"/>
                <a:gd name="connsiteY43" fmla="*/ 271463 h 1540669"/>
                <a:gd name="connsiteX44" fmla="*/ 1300163 w 1304925"/>
                <a:gd name="connsiteY44" fmla="*/ 292894 h 1540669"/>
                <a:gd name="connsiteX45" fmla="*/ 1304925 w 1304925"/>
                <a:gd name="connsiteY45" fmla="*/ 314325 h 1540669"/>
                <a:gd name="connsiteX46" fmla="*/ 1302544 w 1304925"/>
                <a:gd name="connsiteY46" fmla="*/ 335757 h 1540669"/>
                <a:gd name="connsiteX47" fmla="*/ 1293019 w 1304925"/>
                <a:gd name="connsiteY47" fmla="*/ 366713 h 1540669"/>
                <a:gd name="connsiteX48" fmla="*/ 1269206 w 1304925"/>
                <a:gd name="connsiteY48" fmla="*/ 388144 h 1540669"/>
                <a:gd name="connsiteX49" fmla="*/ 1228725 w 1304925"/>
                <a:gd name="connsiteY49" fmla="*/ 421482 h 1540669"/>
                <a:gd name="connsiteX50" fmla="*/ 1183481 w 1304925"/>
                <a:gd name="connsiteY50" fmla="*/ 454819 h 1540669"/>
                <a:gd name="connsiteX51" fmla="*/ 1150144 w 1304925"/>
                <a:gd name="connsiteY51" fmla="*/ 488157 h 1540669"/>
                <a:gd name="connsiteX52" fmla="*/ 1100138 w 1304925"/>
                <a:gd name="connsiteY52" fmla="*/ 557213 h 1540669"/>
                <a:gd name="connsiteX53" fmla="*/ 997744 w 1304925"/>
                <a:gd name="connsiteY53" fmla="*/ 685800 h 1540669"/>
                <a:gd name="connsiteX54" fmla="*/ 850106 w 1304925"/>
                <a:gd name="connsiteY54" fmla="*/ 859632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04925" h="1540669">
                  <a:moveTo>
                    <a:pt x="850106" y="859632"/>
                  </a:moveTo>
                  <a:lnTo>
                    <a:pt x="657225" y="1052513"/>
                  </a:lnTo>
                  <a:lnTo>
                    <a:pt x="509588" y="1188244"/>
                  </a:lnTo>
                  <a:lnTo>
                    <a:pt x="340519" y="1328738"/>
                  </a:lnTo>
                  <a:lnTo>
                    <a:pt x="173831" y="1454944"/>
                  </a:lnTo>
                  <a:lnTo>
                    <a:pt x="69056" y="1521619"/>
                  </a:lnTo>
                  <a:lnTo>
                    <a:pt x="42863" y="1535907"/>
                  </a:lnTo>
                  <a:lnTo>
                    <a:pt x="19050" y="1540669"/>
                  </a:lnTo>
                  <a:lnTo>
                    <a:pt x="7144" y="1535907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81138"/>
                  </a:lnTo>
                  <a:lnTo>
                    <a:pt x="85725" y="1414463"/>
                  </a:lnTo>
                  <a:lnTo>
                    <a:pt x="188119" y="1314450"/>
                  </a:lnTo>
                  <a:lnTo>
                    <a:pt x="290513" y="1207294"/>
                  </a:lnTo>
                  <a:lnTo>
                    <a:pt x="366713" y="1119188"/>
                  </a:lnTo>
                  <a:lnTo>
                    <a:pt x="438150" y="1028700"/>
                  </a:lnTo>
                  <a:lnTo>
                    <a:pt x="540544" y="890588"/>
                  </a:lnTo>
                  <a:lnTo>
                    <a:pt x="657225" y="728663"/>
                  </a:lnTo>
                  <a:lnTo>
                    <a:pt x="771525" y="550069"/>
                  </a:lnTo>
                  <a:lnTo>
                    <a:pt x="859631" y="402432"/>
                  </a:lnTo>
                  <a:lnTo>
                    <a:pt x="895350" y="335757"/>
                  </a:lnTo>
                  <a:lnTo>
                    <a:pt x="926306" y="252413"/>
                  </a:lnTo>
                  <a:lnTo>
                    <a:pt x="933450" y="216694"/>
                  </a:lnTo>
                  <a:lnTo>
                    <a:pt x="933450" y="188119"/>
                  </a:lnTo>
                  <a:lnTo>
                    <a:pt x="923925" y="159544"/>
                  </a:lnTo>
                  <a:lnTo>
                    <a:pt x="902494" y="133350"/>
                  </a:lnTo>
                  <a:lnTo>
                    <a:pt x="845344" y="85725"/>
                  </a:lnTo>
                  <a:lnTo>
                    <a:pt x="823913" y="69057"/>
                  </a:lnTo>
                  <a:lnTo>
                    <a:pt x="807244" y="47625"/>
                  </a:lnTo>
                  <a:lnTo>
                    <a:pt x="800100" y="30957"/>
                  </a:lnTo>
                  <a:lnTo>
                    <a:pt x="802481" y="16669"/>
                  </a:lnTo>
                  <a:lnTo>
                    <a:pt x="814388" y="4763"/>
                  </a:lnTo>
                  <a:lnTo>
                    <a:pt x="850106" y="0"/>
                  </a:lnTo>
                  <a:lnTo>
                    <a:pt x="902494" y="4763"/>
                  </a:lnTo>
                  <a:lnTo>
                    <a:pt x="969169" y="23813"/>
                  </a:lnTo>
                  <a:lnTo>
                    <a:pt x="1026319" y="50007"/>
                  </a:lnTo>
                  <a:lnTo>
                    <a:pt x="1078706" y="78582"/>
                  </a:lnTo>
                  <a:lnTo>
                    <a:pt x="1143000" y="121444"/>
                  </a:lnTo>
                  <a:lnTo>
                    <a:pt x="1188244" y="157163"/>
                  </a:lnTo>
                  <a:lnTo>
                    <a:pt x="1231106" y="192882"/>
                  </a:lnTo>
                  <a:lnTo>
                    <a:pt x="1259681" y="223838"/>
                  </a:lnTo>
                  <a:lnTo>
                    <a:pt x="1278731" y="247650"/>
                  </a:lnTo>
                  <a:lnTo>
                    <a:pt x="1293019" y="271463"/>
                  </a:lnTo>
                  <a:lnTo>
                    <a:pt x="1300163" y="292894"/>
                  </a:lnTo>
                  <a:lnTo>
                    <a:pt x="1304925" y="314325"/>
                  </a:lnTo>
                  <a:lnTo>
                    <a:pt x="1302544" y="335757"/>
                  </a:lnTo>
                  <a:lnTo>
                    <a:pt x="1293019" y="366713"/>
                  </a:lnTo>
                  <a:lnTo>
                    <a:pt x="1269206" y="388144"/>
                  </a:lnTo>
                  <a:lnTo>
                    <a:pt x="1228725" y="421482"/>
                  </a:lnTo>
                  <a:lnTo>
                    <a:pt x="1183481" y="454819"/>
                  </a:lnTo>
                  <a:lnTo>
                    <a:pt x="1150144" y="488157"/>
                  </a:lnTo>
                  <a:lnTo>
                    <a:pt x="1100138" y="557213"/>
                  </a:lnTo>
                  <a:lnTo>
                    <a:pt x="997744" y="685800"/>
                  </a:lnTo>
                  <a:lnTo>
                    <a:pt x="850106" y="859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7BC70FDD-311C-499A-9002-3050CDC67281}"/>
                </a:ext>
              </a:extLst>
            </p:cNvPr>
            <p:cNvSpPr/>
            <p:nvPr/>
          </p:nvSpPr>
          <p:spPr>
            <a:xfrm>
              <a:off x="7277101" y="3790951"/>
              <a:ext cx="1038225" cy="1395413"/>
            </a:xfrm>
            <a:custGeom>
              <a:avLst/>
              <a:gdLst>
                <a:gd name="connsiteX0" fmla="*/ 604838 w 1038225"/>
                <a:gd name="connsiteY0" fmla="*/ 883444 h 1395413"/>
                <a:gd name="connsiteX1" fmla="*/ 519113 w 1038225"/>
                <a:gd name="connsiteY1" fmla="*/ 735806 h 1395413"/>
                <a:gd name="connsiteX2" fmla="*/ 428625 w 1038225"/>
                <a:gd name="connsiteY2" fmla="*/ 600075 h 1395413"/>
                <a:gd name="connsiteX3" fmla="*/ 328613 w 1038225"/>
                <a:gd name="connsiteY3" fmla="*/ 461963 h 1395413"/>
                <a:gd name="connsiteX4" fmla="*/ 223838 w 1038225"/>
                <a:gd name="connsiteY4" fmla="*/ 323850 h 1395413"/>
                <a:gd name="connsiteX5" fmla="*/ 133350 w 1038225"/>
                <a:gd name="connsiteY5" fmla="*/ 207169 h 1395413"/>
                <a:gd name="connsiteX6" fmla="*/ 50006 w 1038225"/>
                <a:gd name="connsiteY6" fmla="*/ 104775 h 1395413"/>
                <a:gd name="connsiteX7" fmla="*/ 19050 w 1038225"/>
                <a:gd name="connsiteY7" fmla="*/ 71438 h 1395413"/>
                <a:gd name="connsiteX8" fmla="*/ 4763 w 1038225"/>
                <a:gd name="connsiteY8" fmla="*/ 47625 h 1395413"/>
                <a:gd name="connsiteX9" fmla="*/ 0 w 1038225"/>
                <a:gd name="connsiteY9" fmla="*/ 26194 h 1395413"/>
                <a:gd name="connsiteX10" fmla="*/ 2381 w 1038225"/>
                <a:gd name="connsiteY10" fmla="*/ 7144 h 1395413"/>
                <a:gd name="connsiteX11" fmla="*/ 14288 w 1038225"/>
                <a:gd name="connsiteY11" fmla="*/ 0 h 1395413"/>
                <a:gd name="connsiteX12" fmla="*/ 40481 w 1038225"/>
                <a:gd name="connsiteY12" fmla="*/ 4763 h 1395413"/>
                <a:gd name="connsiteX13" fmla="*/ 80963 w 1038225"/>
                <a:gd name="connsiteY13" fmla="*/ 26194 h 1395413"/>
                <a:gd name="connsiteX14" fmla="*/ 183356 w 1038225"/>
                <a:gd name="connsiteY14" fmla="*/ 102394 h 1395413"/>
                <a:gd name="connsiteX15" fmla="*/ 285750 w 1038225"/>
                <a:gd name="connsiteY15" fmla="*/ 178594 h 1395413"/>
                <a:gd name="connsiteX16" fmla="*/ 404813 w 1038225"/>
                <a:gd name="connsiteY16" fmla="*/ 271463 h 1395413"/>
                <a:gd name="connsiteX17" fmla="*/ 490538 w 1038225"/>
                <a:gd name="connsiteY17" fmla="*/ 342900 h 1395413"/>
                <a:gd name="connsiteX18" fmla="*/ 619125 w 1038225"/>
                <a:gd name="connsiteY18" fmla="*/ 457200 h 1395413"/>
                <a:gd name="connsiteX19" fmla="*/ 731044 w 1038225"/>
                <a:gd name="connsiteY19" fmla="*/ 561975 h 1395413"/>
                <a:gd name="connsiteX20" fmla="*/ 823913 w 1038225"/>
                <a:gd name="connsiteY20" fmla="*/ 657225 h 1395413"/>
                <a:gd name="connsiteX21" fmla="*/ 890588 w 1038225"/>
                <a:gd name="connsiteY21" fmla="*/ 733425 h 1395413"/>
                <a:gd name="connsiteX22" fmla="*/ 916781 w 1038225"/>
                <a:gd name="connsiteY22" fmla="*/ 785813 h 1395413"/>
                <a:gd name="connsiteX23" fmla="*/ 950119 w 1038225"/>
                <a:gd name="connsiteY23" fmla="*/ 869156 h 1395413"/>
                <a:gd name="connsiteX24" fmla="*/ 981075 w 1038225"/>
                <a:gd name="connsiteY24" fmla="*/ 947738 h 1395413"/>
                <a:gd name="connsiteX25" fmla="*/ 1009650 w 1038225"/>
                <a:gd name="connsiteY25" fmla="*/ 1033463 h 1395413"/>
                <a:gd name="connsiteX26" fmla="*/ 1026319 w 1038225"/>
                <a:gd name="connsiteY26" fmla="*/ 1090613 h 1395413"/>
                <a:gd name="connsiteX27" fmla="*/ 1033463 w 1038225"/>
                <a:gd name="connsiteY27" fmla="*/ 1131094 h 1395413"/>
                <a:gd name="connsiteX28" fmla="*/ 1038225 w 1038225"/>
                <a:gd name="connsiteY28" fmla="*/ 1171575 h 1395413"/>
                <a:gd name="connsiteX29" fmla="*/ 1038225 w 1038225"/>
                <a:gd name="connsiteY29" fmla="*/ 1207294 h 1395413"/>
                <a:gd name="connsiteX30" fmla="*/ 1035844 w 1038225"/>
                <a:gd name="connsiteY30" fmla="*/ 1247775 h 1395413"/>
                <a:gd name="connsiteX31" fmla="*/ 1026319 w 1038225"/>
                <a:gd name="connsiteY31" fmla="*/ 1283494 h 1395413"/>
                <a:gd name="connsiteX32" fmla="*/ 1002506 w 1038225"/>
                <a:gd name="connsiteY32" fmla="*/ 1331119 h 1395413"/>
                <a:gd name="connsiteX33" fmla="*/ 981075 w 1038225"/>
                <a:gd name="connsiteY33" fmla="*/ 1357313 h 1395413"/>
                <a:gd name="connsiteX34" fmla="*/ 952500 w 1038225"/>
                <a:gd name="connsiteY34" fmla="*/ 1383506 h 1395413"/>
                <a:gd name="connsiteX35" fmla="*/ 921544 w 1038225"/>
                <a:gd name="connsiteY35" fmla="*/ 1395413 h 1395413"/>
                <a:gd name="connsiteX36" fmla="*/ 897731 w 1038225"/>
                <a:gd name="connsiteY36" fmla="*/ 1393031 h 1395413"/>
                <a:gd name="connsiteX37" fmla="*/ 878681 w 1038225"/>
                <a:gd name="connsiteY37" fmla="*/ 1388269 h 1395413"/>
                <a:gd name="connsiteX38" fmla="*/ 842963 w 1038225"/>
                <a:gd name="connsiteY38" fmla="*/ 1362075 h 1395413"/>
                <a:gd name="connsiteX39" fmla="*/ 807244 w 1038225"/>
                <a:gd name="connsiteY39" fmla="*/ 1326356 h 1395413"/>
                <a:gd name="connsiteX40" fmla="*/ 781050 w 1038225"/>
                <a:gd name="connsiteY40" fmla="*/ 1285875 h 1395413"/>
                <a:gd name="connsiteX41" fmla="*/ 762000 w 1038225"/>
                <a:gd name="connsiteY41" fmla="*/ 1243013 h 1395413"/>
                <a:gd name="connsiteX42" fmla="*/ 740569 w 1038225"/>
                <a:gd name="connsiteY42" fmla="*/ 1183481 h 1395413"/>
                <a:gd name="connsiteX43" fmla="*/ 711994 w 1038225"/>
                <a:gd name="connsiteY43" fmla="*/ 1104900 h 1395413"/>
                <a:gd name="connsiteX44" fmla="*/ 669131 w 1038225"/>
                <a:gd name="connsiteY44" fmla="*/ 1014413 h 1395413"/>
                <a:gd name="connsiteX45" fmla="*/ 604838 w 1038225"/>
                <a:gd name="connsiteY45" fmla="*/ 883444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38225" h="1395413">
                  <a:moveTo>
                    <a:pt x="604838" y="883444"/>
                  </a:moveTo>
                  <a:lnTo>
                    <a:pt x="519113" y="735806"/>
                  </a:lnTo>
                  <a:lnTo>
                    <a:pt x="428625" y="600075"/>
                  </a:lnTo>
                  <a:lnTo>
                    <a:pt x="328613" y="461963"/>
                  </a:lnTo>
                  <a:lnTo>
                    <a:pt x="223838" y="323850"/>
                  </a:lnTo>
                  <a:lnTo>
                    <a:pt x="133350" y="207169"/>
                  </a:lnTo>
                  <a:lnTo>
                    <a:pt x="50006" y="104775"/>
                  </a:lnTo>
                  <a:lnTo>
                    <a:pt x="19050" y="71438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40481" y="4763"/>
                  </a:lnTo>
                  <a:lnTo>
                    <a:pt x="80963" y="26194"/>
                  </a:lnTo>
                  <a:lnTo>
                    <a:pt x="183356" y="102394"/>
                  </a:lnTo>
                  <a:lnTo>
                    <a:pt x="285750" y="178594"/>
                  </a:lnTo>
                  <a:lnTo>
                    <a:pt x="404813" y="271463"/>
                  </a:lnTo>
                  <a:lnTo>
                    <a:pt x="490538" y="342900"/>
                  </a:lnTo>
                  <a:lnTo>
                    <a:pt x="619125" y="457200"/>
                  </a:lnTo>
                  <a:lnTo>
                    <a:pt x="731044" y="561975"/>
                  </a:lnTo>
                  <a:lnTo>
                    <a:pt x="823913" y="657225"/>
                  </a:lnTo>
                  <a:lnTo>
                    <a:pt x="890588" y="733425"/>
                  </a:lnTo>
                  <a:lnTo>
                    <a:pt x="916781" y="785813"/>
                  </a:lnTo>
                  <a:lnTo>
                    <a:pt x="950119" y="869156"/>
                  </a:lnTo>
                  <a:lnTo>
                    <a:pt x="981075" y="947738"/>
                  </a:lnTo>
                  <a:lnTo>
                    <a:pt x="1009650" y="1033463"/>
                  </a:lnTo>
                  <a:lnTo>
                    <a:pt x="1026319" y="1090613"/>
                  </a:lnTo>
                  <a:lnTo>
                    <a:pt x="1033463" y="1131094"/>
                  </a:lnTo>
                  <a:lnTo>
                    <a:pt x="1038225" y="1171575"/>
                  </a:lnTo>
                  <a:lnTo>
                    <a:pt x="1038225" y="1207294"/>
                  </a:lnTo>
                  <a:lnTo>
                    <a:pt x="1035844" y="1247775"/>
                  </a:lnTo>
                  <a:lnTo>
                    <a:pt x="1026319" y="1283494"/>
                  </a:lnTo>
                  <a:lnTo>
                    <a:pt x="1002506" y="1331119"/>
                  </a:lnTo>
                  <a:lnTo>
                    <a:pt x="981075" y="1357313"/>
                  </a:lnTo>
                  <a:lnTo>
                    <a:pt x="952500" y="1383506"/>
                  </a:lnTo>
                  <a:lnTo>
                    <a:pt x="921544" y="1395413"/>
                  </a:lnTo>
                  <a:lnTo>
                    <a:pt x="897731" y="1393031"/>
                  </a:lnTo>
                  <a:lnTo>
                    <a:pt x="878681" y="1388269"/>
                  </a:lnTo>
                  <a:lnTo>
                    <a:pt x="842963" y="1362075"/>
                  </a:lnTo>
                  <a:lnTo>
                    <a:pt x="807244" y="1326356"/>
                  </a:lnTo>
                  <a:lnTo>
                    <a:pt x="781050" y="1285875"/>
                  </a:lnTo>
                  <a:lnTo>
                    <a:pt x="762000" y="1243013"/>
                  </a:lnTo>
                  <a:lnTo>
                    <a:pt x="740569" y="1183481"/>
                  </a:lnTo>
                  <a:lnTo>
                    <a:pt x="711994" y="1104900"/>
                  </a:lnTo>
                  <a:lnTo>
                    <a:pt x="669131" y="1014413"/>
                  </a:lnTo>
                  <a:lnTo>
                    <a:pt x="604838" y="883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0D64BD44-22B8-4022-88E5-701CCDED686C}"/>
                </a:ext>
              </a:extLst>
            </p:cNvPr>
            <p:cNvSpPr/>
            <p:nvPr/>
          </p:nvSpPr>
          <p:spPr>
            <a:xfrm rot="16200000">
              <a:off x="4637089" y="4233864"/>
              <a:ext cx="2992437" cy="496887"/>
            </a:xfrm>
            <a:custGeom>
              <a:avLst/>
              <a:gdLst>
                <a:gd name="connsiteX0" fmla="*/ 1591829 w 2993050"/>
                <a:gd name="connsiteY0" fmla="*/ 381215 h 497125"/>
                <a:gd name="connsiteX1" fmla="*/ 1293039 w 2993050"/>
                <a:gd name="connsiteY1" fmla="*/ 388942 h 497125"/>
                <a:gd name="connsiteX2" fmla="*/ 1004552 w 2993050"/>
                <a:gd name="connsiteY2" fmla="*/ 401821 h 497125"/>
                <a:gd name="connsiteX3" fmla="*/ 819097 w 2993050"/>
                <a:gd name="connsiteY3" fmla="*/ 412124 h 497125"/>
                <a:gd name="connsiteX4" fmla="*/ 607883 w 2993050"/>
                <a:gd name="connsiteY4" fmla="*/ 430154 h 497125"/>
                <a:gd name="connsiteX5" fmla="*/ 530610 w 2993050"/>
                <a:gd name="connsiteY5" fmla="*/ 430154 h 497125"/>
                <a:gd name="connsiteX6" fmla="*/ 443033 w 2993050"/>
                <a:gd name="connsiteY6" fmla="*/ 425003 h 497125"/>
                <a:gd name="connsiteX7" fmla="*/ 376063 w 2993050"/>
                <a:gd name="connsiteY7" fmla="*/ 419851 h 497125"/>
                <a:gd name="connsiteX8" fmla="*/ 311669 w 2993050"/>
                <a:gd name="connsiteY8" fmla="*/ 412124 h 497125"/>
                <a:gd name="connsiteX9" fmla="*/ 255002 w 2993050"/>
                <a:gd name="connsiteY9" fmla="*/ 396669 h 497125"/>
                <a:gd name="connsiteX10" fmla="*/ 190608 w 2993050"/>
                <a:gd name="connsiteY10" fmla="*/ 368336 h 497125"/>
                <a:gd name="connsiteX11" fmla="*/ 123637 w 2993050"/>
                <a:gd name="connsiteY11" fmla="*/ 329699 h 497125"/>
                <a:gd name="connsiteX12" fmla="*/ 69546 w 2993050"/>
                <a:gd name="connsiteY12" fmla="*/ 296214 h 497125"/>
                <a:gd name="connsiteX13" fmla="*/ 41213 w 2993050"/>
                <a:gd name="connsiteY13" fmla="*/ 275608 h 497125"/>
                <a:gd name="connsiteX14" fmla="*/ 20606 w 2993050"/>
                <a:gd name="connsiteY14" fmla="*/ 257578 h 497125"/>
                <a:gd name="connsiteX15" fmla="*/ 5152 w 2993050"/>
                <a:gd name="connsiteY15" fmla="*/ 234396 h 497125"/>
                <a:gd name="connsiteX16" fmla="*/ 0 w 2993050"/>
                <a:gd name="connsiteY16" fmla="*/ 206062 h 497125"/>
                <a:gd name="connsiteX17" fmla="*/ 5152 w 2993050"/>
                <a:gd name="connsiteY17" fmla="*/ 177729 h 497125"/>
                <a:gd name="connsiteX18" fmla="*/ 33485 w 2993050"/>
                <a:gd name="connsiteY18" fmla="*/ 139092 h 497125"/>
                <a:gd name="connsiteX19" fmla="*/ 69546 w 2993050"/>
                <a:gd name="connsiteY19" fmla="*/ 105607 h 497125"/>
                <a:gd name="connsiteX20" fmla="*/ 123637 w 2993050"/>
                <a:gd name="connsiteY20" fmla="*/ 69546 h 497125"/>
                <a:gd name="connsiteX21" fmla="*/ 200911 w 2993050"/>
                <a:gd name="connsiteY21" fmla="*/ 20606 h 497125"/>
                <a:gd name="connsiteX22" fmla="*/ 512579 w 2993050"/>
                <a:gd name="connsiteY22" fmla="*/ 100455 h 497125"/>
                <a:gd name="connsiteX23" fmla="*/ 538337 w 2993050"/>
                <a:gd name="connsiteY23" fmla="*/ 131365 h 497125"/>
                <a:gd name="connsiteX24" fmla="*/ 571822 w 2993050"/>
                <a:gd name="connsiteY24" fmla="*/ 146819 h 497125"/>
                <a:gd name="connsiteX25" fmla="*/ 613035 w 2993050"/>
                <a:gd name="connsiteY25" fmla="*/ 157122 h 497125"/>
                <a:gd name="connsiteX26" fmla="*/ 700611 w 2993050"/>
                <a:gd name="connsiteY26" fmla="*/ 162274 h 497125"/>
                <a:gd name="connsiteX27" fmla="*/ 1092129 w 2993050"/>
                <a:gd name="connsiteY27" fmla="*/ 162274 h 497125"/>
                <a:gd name="connsiteX28" fmla="*/ 1633041 w 2993050"/>
                <a:gd name="connsiteY28" fmla="*/ 159698 h 497125"/>
                <a:gd name="connsiteX29" fmla="*/ 2037438 w 2993050"/>
                <a:gd name="connsiteY29" fmla="*/ 162274 h 497125"/>
                <a:gd name="connsiteX30" fmla="*/ 2426380 w 2993050"/>
                <a:gd name="connsiteY30" fmla="*/ 159698 h 497125"/>
                <a:gd name="connsiteX31" fmla="*/ 2524259 w 2993050"/>
                <a:gd name="connsiteY31" fmla="*/ 159698 h 497125"/>
                <a:gd name="connsiteX32" fmla="*/ 2586078 w 2993050"/>
                <a:gd name="connsiteY32" fmla="*/ 154547 h 497125"/>
                <a:gd name="connsiteX33" fmla="*/ 2673654 w 2993050"/>
                <a:gd name="connsiteY33" fmla="*/ 133940 h 497125"/>
                <a:gd name="connsiteX34" fmla="*/ 2761231 w 2993050"/>
                <a:gd name="connsiteY34" fmla="*/ 100455 h 497125"/>
                <a:gd name="connsiteX35" fmla="*/ 2828201 w 2993050"/>
                <a:gd name="connsiteY35" fmla="*/ 66970 h 497125"/>
                <a:gd name="connsiteX36" fmla="*/ 2915777 w 2993050"/>
                <a:gd name="connsiteY36" fmla="*/ 0 h 497125"/>
                <a:gd name="connsiteX37" fmla="*/ 2993050 w 2993050"/>
                <a:gd name="connsiteY37" fmla="*/ 141668 h 497125"/>
                <a:gd name="connsiteX38" fmla="*/ 2877141 w 2993050"/>
                <a:gd name="connsiteY38" fmla="*/ 236971 h 497125"/>
                <a:gd name="connsiteX39" fmla="*/ 2799867 w 2993050"/>
                <a:gd name="connsiteY39" fmla="*/ 327123 h 497125"/>
                <a:gd name="connsiteX40" fmla="*/ 2738049 w 2993050"/>
                <a:gd name="connsiteY40" fmla="*/ 394094 h 497125"/>
                <a:gd name="connsiteX41" fmla="*/ 2704564 w 2993050"/>
                <a:gd name="connsiteY41" fmla="*/ 422427 h 497125"/>
                <a:gd name="connsiteX42" fmla="*/ 2665927 w 2993050"/>
                <a:gd name="connsiteY42" fmla="*/ 453336 h 497125"/>
                <a:gd name="connsiteX43" fmla="*/ 2632442 w 2993050"/>
                <a:gd name="connsiteY43" fmla="*/ 473943 h 497125"/>
                <a:gd name="connsiteX44" fmla="*/ 2596381 w 2993050"/>
                <a:gd name="connsiteY44" fmla="*/ 489397 h 497125"/>
                <a:gd name="connsiteX45" fmla="*/ 2575775 w 2993050"/>
                <a:gd name="connsiteY45" fmla="*/ 494549 h 497125"/>
                <a:gd name="connsiteX46" fmla="*/ 2557744 w 2993050"/>
                <a:gd name="connsiteY46" fmla="*/ 497125 h 497125"/>
                <a:gd name="connsiteX47" fmla="*/ 2526835 w 2993050"/>
                <a:gd name="connsiteY47" fmla="*/ 489397 h 497125"/>
                <a:gd name="connsiteX48" fmla="*/ 2501077 w 2993050"/>
                <a:gd name="connsiteY48" fmla="*/ 473943 h 497125"/>
                <a:gd name="connsiteX49" fmla="*/ 2472744 w 2993050"/>
                <a:gd name="connsiteY49" fmla="*/ 448185 h 497125"/>
                <a:gd name="connsiteX50" fmla="*/ 2122439 w 2993050"/>
                <a:gd name="connsiteY50" fmla="*/ 404397 h 497125"/>
                <a:gd name="connsiteX51" fmla="*/ 1787588 w 2993050"/>
                <a:gd name="connsiteY51" fmla="*/ 386366 h 497125"/>
                <a:gd name="connsiteX52" fmla="*/ 1591829 w 2993050"/>
                <a:gd name="connsiteY52" fmla="*/ 381215 h 4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93050" h="497125">
                  <a:moveTo>
                    <a:pt x="1591829" y="381215"/>
                  </a:moveTo>
                  <a:lnTo>
                    <a:pt x="1293039" y="388942"/>
                  </a:lnTo>
                  <a:lnTo>
                    <a:pt x="1004552" y="401821"/>
                  </a:lnTo>
                  <a:lnTo>
                    <a:pt x="819097" y="412124"/>
                  </a:lnTo>
                  <a:lnTo>
                    <a:pt x="607883" y="430154"/>
                  </a:lnTo>
                  <a:lnTo>
                    <a:pt x="530610" y="430154"/>
                  </a:lnTo>
                  <a:lnTo>
                    <a:pt x="443033" y="425003"/>
                  </a:lnTo>
                  <a:lnTo>
                    <a:pt x="376063" y="419851"/>
                  </a:lnTo>
                  <a:lnTo>
                    <a:pt x="311669" y="412124"/>
                  </a:lnTo>
                  <a:lnTo>
                    <a:pt x="255002" y="396669"/>
                  </a:lnTo>
                  <a:lnTo>
                    <a:pt x="190608" y="368336"/>
                  </a:lnTo>
                  <a:lnTo>
                    <a:pt x="123637" y="329699"/>
                  </a:lnTo>
                  <a:lnTo>
                    <a:pt x="69546" y="296214"/>
                  </a:lnTo>
                  <a:lnTo>
                    <a:pt x="41213" y="275608"/>
                  </a:lnTo>
                  <a:lnTo>
                    <a:pt x="20606" y="257578"/>
                  </a:lnTo>
                  <a:lnTo>
                    <a:pt x="5152" y="234396"/>
                  </a:lnTo>
                  <a:lnTo>
                    <a:pt x="0" y="206062"/>
                  </a:lnTo>
                  <a:lnTo>
                    <a:pt x="5152" y="177729"/>
                  </a:lnTo>
                  <a:lnTo>
                    <a:pt x="33485" y="139092"/>
                  </a:lnTo>
                  <a:lnTo>
                    <a:pt x="69546" y="105607"/>
                  </a:lnTo>
                  <a:lnTo>
                    <a:pt x="123637" y="69546"/>
                  </a:lnTo>
                  <a:lnTo>
                    <a:pt x="200911" y="20606"/>
                  </a:lnTo>
                  <a:lnTo>
                    <a:pt x="512579" y="100455"/>
                  </a:lnTo>
                  <a:lnTo>
                    <a:pt x="538337" y="131365"/>
                  </a:lnTo>
                  <a:lnTo>
                    <a:pt x="571822" y="146819"/>
                  </a:lnTo>
                  <a:lnTo>
                    <a:pt x="613035" y="157122"/>
                  </a:lnTo>
                  <a:lnTo>
                    <a:pt x="700611" y="162274"/>
                  </a:lnTo>
                  <a:lnTo>
                    <a:pt x="1092129" y="162274"/>
                  </a:lnTo>
                  <a:lnTo>
                    <a:pt x="1633041" y="159698"/>
                  </a:lnTo>
                  <a:lnTo>
                    <a:pt x="2037438" y="162274"/>
                  </a:lnTo>
                  <a:lnTo>
                    <a:pt x="2426380" y="159698"/>
                  </a:lnTo>
                  <a:lnTo>
                    <a:pt x="2524259" y="159698"/>
                  </a:lnTo>
                  <a:lnTo>
                    <a:pt x="2586078" y="154547"/>
                  </a:lnTo>
                  <a:lnTo>
                    <a:pt x="2673654" y="133940"/>
                  </a:lnTo>
                  <a:lnTo>
                    <a:pt x="2761231" y="100455"/>
                  </a:lnTo>
                  <a:lnTo>
                    <a:pt x="2828201" y="66970"/>
                  </a:lnTo>
                  <a:lnTo>
                    <a:pt x="2915777" y="0"/>
                  </a:lnTo>
                  <a:lnTo>
                    <a:pt x="2993050" y="141668"/>
                  </a:lnTo>
                  <a:lnTo>
                    <a:pt x="2877141" y="236971"/>
                  </a:lnTo>
                  <a:lnTo>
                    <a:pt x="2799867" y="327123"/>
                  </a:lnTo>
                  <a:lnTo>
                    <a:pt x="2738049" y="394094"/>
                  </a:lnTo>
                  <a:lnTo>
                    <a:pt x="2704564" y="422427"/>
                  </a:lnTo>
                  <a:lnTo>
                    <a:pt x="2665927" y="453336"/>
                  </a:lnTo>
                  <a:lnTo>
                    <a:pt x="2632442" y="473943"/>
                  </a:lnTo>
                  <a:lnTo>
                    <a:pt x="2596381" y="489397"/>
                  </a:lnTo>
                  <a:lnTo>
                    <a:pt x="2575775" y="494549"/>
                  </a:lnTo>
                  <a:lnTo>
                    <a:pt x="2557744" y="497125"/>
                  </a:lnTo>
                  <a:lnTo>
                    <a:pt x="2526835" y="489397"/>
                  </a:lnTo>
                  <a:lnTo>
                    <a:pt x="2501077" y="473943"/>
                  </a:lnTo>
                  <a:lnTo>
                    <a:pt x="2472744" y="448185"/>
                  </a:lnTo>
                  <a:lnTo>
                    <a:pt x="2122439" y="404397"/>
                  </a:lnTo>
                  <a:lnTo>
                    <a:pt x="1787588" y="386366"/>
                  </a:lnTo>
                  <a:lnTo>
                    <a:pt x="1591829" y="3812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BD221F0E-5E15-4042-8135-4139F953A11F}"/>
                </a:ext>
              </a:extLst>
            </p:cNvPr>
            <p:cNvSpPr/>
            <p:nvPr/>
          </p:nvSpPr>
          <p:spPr>
            <a:xfrm>
              <a:off x="5303839" y="5272089"/>
              <a:ext cx="752475" cy="542925"/>
            </a:xfrm>
            <a:custGeom>
              <a:avLst/>
              <a:gdLst>
                <a:gd name="connsiteX0" fmla="*/ 269081 w 752475"/>
                <a:gd name="connsiteY0" fmla="*/ 80962 h 542925"/>
                <a:gd name="connsiteX1" fmla="*/ 585787 w 752475"/>
                <a:gd name="connsiteY1" fmla="*/ 190500 h 542925"/>
                <a:gd name="connsiteX2" fmla="*/ 614362 w 752475"/>
                <a:gd name="connsiteY2" fmla="*/ 197643 h 542925"/>
                <a:gd name="connsiteX3" fmla="*/ 631031 w 752475"/>
                <a:gd name="connsiteY3" fmla="*/ 200025 h 542925"/>
                <a:gd name="connsiteX4" fmla="*/ 650081 w 752475"/>
                <a:gd name="connsiteY4" fmla="*/ 200025 h 542925"/>
                <a:gd name="connsiteX5" fmla="*/ 752475 w 752475"/>
                <a:gd name="connsiteY5" fmla="*/ 180975 h 542925"/>
                <a:gd name="connsiteX6" fmla="*/ 666750 w 752475"/>
                <a:gd name="connsiteY6" fmla="*/ 542925 h 542925"/>
                <a:gd name="connsiteX7" fmla="*/ 607219 w 752475"/>
                <a:gd name="connsiteY7" fmla="*/ 511968 h 542925"/>
                <a:gd name="connsiteX8" fmla="*/ 526256 w 752475"/>
                <a:gd name="connsiteY8" fmla="*/ 426243 h 542925"/>
                <a:gd name="connsiteX9" fmla="*/ 471487 w 752475"/>
                <a:gd name="connsiteY9" fmla="*/ 376237 h 542925"/>
                <a:gd name="connsiteX10" fmla="*/ 390525 w 752475"/>
                <a:gd name="connsiteY10" fmla="*/ 309562 h 542925"/>
                <a:gd name="connsiteX11" fmla="*/ 283369 w 752475"/>
                <a:gd name="connsiteY11" fmla="*/ 228600 h 542925"/>
                <a:gd name="connsiteX12" fmla="*/ 157162 w 752475"/>
                <a:gd name="connsiteY12" fmla="*/ 140493 h 542925"/>
                <a:gd name="connsiteX13" fmla="*/ 47625 w 752475"/>
                <a:gd name="connsiteY13" fmla="*/ 73818 h 542925"/>
                <a:gd name="connsiteX14" fmla="*/ 21431 w 752475"/>
                <a:gd name="connsiteY14" fmla="*/ 57150 h 542925"/>
                <a:gd name="connsiteX15" fmla="*/ 4762 w 752475"/>
                <a:gd name="connsiteY15" fmla="*/ 38100 h 542925"/>
                <a:gd name="connsiteX16" fmla="*/ 0 w 752475"/>
                <a:gd name="connsiteY16" fmla="*/ 19050 h 542925"/>
                <a:gd name="connsiteX17" fmla="*/ 4762 w 752475"/>
                <a:gd name="connsiteY17" fmla="*/ 7143 h 542925"/>
                <a:gd name="connsiteX18" fmla="*/ 16669 w 752475"/>
                <a:gd name="connsiteY18" fmla="*/ 0 h 542925"/>
                <a:gd name="connsiteX19" fmla="*/ 42862 w 752475"/>
                <a:gd name="connsiteY19" fmla="*/ 0 h 542925"/>
                <a:gd name="connsiteX20" fmla="*/ 269081 w 752475"/>
                <a:gd name="connsiteY20" fmla="*/ 80962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2475" h="542925">
                  <a:moveTo>
                    <a:pt x="269081" y="80962"/>
                  </a:moveTo>
                  <a:lnTo>
                    <a:pt x="585787" y="190500"/>
                  </a:lnTo>
                  <a:lnTo>
                    <a:pt x="614362" y="197643"/>
                  </a:lnTo>
                  <a:lnTo>
                    <a:pt x="631031" y="200025"/>
                  </a:lnTo>
                  <a:lnTo>
                    <a:pt x="650081" y="200025"/>
                  </a:lnTo>
                  <a:lnTo>
                    <a:pt x="752475" y="180975"/>
                  </a:lnTo>
                  <a:cubicBezTo>
                    <a:pt x="724077" y="301667"/>
                    <a:pt x="696912" y="492919"/>
                    <a:pt x="666750" y="542925"/>
                  </a:cubicBezTo>
                  <a:lnTo>
                    <a:pt x="607219" y="511968"/>
                  </a:lnTo>
                  <a:lnTo>
                    <a:pt x="526256" y="426243"/>
                  </a:lnTo>
                  <a:lnTo>
                    <a:pt x="471487" y="376237"/>
                  </a:lnTo>
                  <a:lnTo>
                    <a:pt x="390525" y="309562"/>
                  </a:lnTo>
                  <a:lnTo>
                    <a:pt x="283369" y="228600"/>
                  </a:lnTo>
                  <a:lnTo>
                    <a:pt x="157162" y="140493"/>
                  </a:lnTo>
                  <a:lnTo>
                    <a:pt x="47625" y="73818"/>
                  </a:lnTo>
                  <a:lnTo>
                    <a:pt x="21431" y="57150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2862" y="0"/>
                  </a:lnTo>
                  <a:lnTo>
                    <a:pt x="269081" y="80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0077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2" grpId="0" animBg="1"/>
      <p:bldP spid="14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B6A93BFF-07EB-4E13-A2E6-1F700D44431B}"/>
              </a:ext>
            </a:extLst>
          </p:cNvPr>
          <p:cNvGrpSpPr/>
          <p:nvPr/>
        </p:nvGrpSpPr>
        <p:grpSpPr>
          <a:xfrm>
            <a:off x="3838576" y="1573214"/>
            <a:ext cx="4476750" cy="4405312"/>
            <a:chOff x="3838576" y="1573214"/>
            <a:chExt cx="4476750" cy="44053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336E91F-1ABA-45C4-A620-984776BE9B03}"/>
                </a:ext>
              </a:extLst>
            </p:cNvPr>
            <p:cNvSpPr/>
            <p:nvPr/>
          </p:nvSpPr>
          <p:spPr>
            <a:xfrm>
              <a:off x="4775201" y="1573214"/>
              <a:ext cx="2600325" cy="473075"/>
            </a:xfrm>
            <a:custGeom>
              <a:avLst/>
              <a:gdLst>
                <a:gd name="connsiteX0" fmla="*/ 1585913 w 2600325"/>
                <a:gd name="connsiteY0" fmla="*/ 328613 h 471488"/>
                <a:gd name="connsiteX1" fmla="*/ 1254919 w 2600325"/>
                <a:gd name="connsiteY1" fmla="*/ 359569 h 471488"/>
                <a:gd name="connsiteX2" fmla="*/ 1035844 w 2600325"/>
                <a:gd name="connsiteY2" fmla="*/ 385763 h 471488"/>
                <a:gd name="connsiteX3" fmla="*/ 764382 w 2600325"/>
                <a:gd name="connsiteY3" fmla="*/ 431007 h 471488"/>
                <a:gd name="connsiteX4" fmla="*/ 573882 w 2600325"/>
                <a:gd name="connsiteY4" fmla="*/ 471488 h 471488"/>
                <a:gd name="connsiteX5" fmla="*/ 511969 w 2600325"/>
                <a:gd name="connsiteY5" fmla="*/ 466725 h 471488"/>
                <a:gd name="connsiteX6" fmla="*/ 431007 w 2600325"/>
                <a:gd name="connsiteY6" fmla="*/ 447675 h 471488"/>
                <a:gd name="connsiteX7" fmla="*/ 373857 w 2600325"/>
                <a:gd name="connsiteY7" fmla="*/ 428625 h 471488"/>
                <a:gd name="connsiteX8" fmla="*/ 309563 w 2600325"/>
                <a:gd name="connsiteY8" fmla="*/ 400050 h 471488"/>
                <a:gd name="connsiteX9" fmla="*/ 245269 w 2600325"/>
                <a:gd name="connsiteY9" fmla="*/ 364332 h 471488"/>
                <a:gd name="connsiteX10" fmla="*/ 173832 w 2600325"/>
                <a:gd name="connsiteY10" fmla="*/ 314325 h 471488"/>
                <a:gd name="connsiteX11" fmla="*/ 78582 w 2600325"/>
                <a:gd name="connsiteY11" fmla="*/ 230982 h 471488"/>
                <a:gd name="connsiteX12" fmla="*/ 26194 w 2600325"/>
                <a:gd name="connsiteY12" fmla="*/ 173832 h 471488"/>
                <a:gd name="connsiteX13" fmla="*/ 9525 w 2600325"/>
                <a:gd name="connsiteY13" fmla="*/ 147638 h 471488"/>
                <a:gd name="connsiteX14" fmla="*/ 0 w 2600325"/>
                <a:gd name="connsiteY14" fmla="*/ 121444 h 471488"/>
                <a:gd name="connsiteX15" fmla="*/ 2382 w 2600325"/>
                <a:gd name="connsiteY15" fmla="*/ 104775 h 471488"/>
                <a:gd name="connsiteX16" fmla="*/ 14288 w 2600325"/>
                <a:gd name="connsiteY16" fmla="*/ 95250 h 471488"/>
                <a:gd name="connsiteX17" fmla="*/ 33338 w 2600325"/>
                <a:gd name="connsiteY17" fmla="*/ 97632 h 471488"/>
                <a:gd name="connsiteX18" fmla="*/ 61913 w 2600325"/>
                <a:gd name="connsiteY18" fmla="*/ 111919 h 471488"/>
                <a:gd name="connsiteX19" fmla="*/ 114300 w 2600325"/>
                <a:gd name="connsiteY19" fmla="*/ 142875 h 471488"/>
                <a:gd name="connsiteX20" fmla="*/ 173832 w 2600325"/>
                <a:gd name="connsiteY20" fmla="*/ 176213 h 471488"/>
                <a:gd name="connsiteX21" fmla="*/ 228600 w 2600325"/>
                <a:gd name="connsiteY21" fmla="*/ 195263 h 471488"/>
                <a:gd name="connsiteX22" fmla="*/ 297657 w 2600325"/>
                <a:gd name="connsiteY22" fmla="*/ 214313 h 471488"/>
                <a:gd name="connsiteX23" fmla="*/ 385763 w 2600325"/>
                <a:gd name="connsiteY23" fmla="*/ 233363 h 471488"/>
                <a:gd name="connsiteX24" fmla="*/ 476250 w 2600325"/>
                <a:gd name="connsiteY24" fmla="*/ 245269 h 471488"/>
                <a:gd name="connsiteX25" fmla="*/ 540544 w 2600325"/>
                <a:gd name="connsiteY25" fmla="*/ 250032 h 471488"/>
                <a:gd name="connsiteX26" fmla="*/ 597694 w 2600325"/>
                <a:gd name="connsiteY26" fmla="*/ 245269 h 471488"/>
                <a:gd name="connsiteX27" fmla="*/ 978694 w 2600325"/>
                <a:gd name="connsiteY27" fmla="*/ 192882 h 471488"/>
                <a:gd name="connsiteX28" fmla="*/ 1371600 w 2600325"/>
                <a:gd name="connsiteY28" fmla="*/ 142875 h 471488"/>
                <a:gd name="connsiteX29" fmla="*/ 1700213 w 2600325"/>
                <a:gd name="connsiteY29" fmla="*/ 102394 h 471488"/>
                <a:gd name="connsiteX30" fmla="*/ 1940719 w 2600325"/>
                <a:gd name="connsiteY30" fmla="*/ 66675 h 471488"/>
                <a:gd name="connsiteX31" fmla="*/ 2047875 w 2600325"/>
                <a:gd name="connsiteY31" fmla="*/ 0 h 471488"/>
                <a:gd name="connsiteX32" fmla="*/ 2109788 w 2600325"/>
                <a:gd name="connsiteY32" fmla="*/ 7144 h 471488"/>
                <a:gd name="connsiteX33" fmla="*/ 2195513 w 2600325"/>
                <a:gd name="connsiteY33" fmla="*/ 26194 h 471488"/>
                <a:gd name="connsiteX34" fmla="*/ 2295525 w 2600325"/>
                <a:gd name="connsiteY34" fmla="*/ 50007 h 471488"/>
                <a:gd name="connsiteX35" fmla="*/ 2393157 w 2600325"/>
                <a:gd name="connsiteY35" fmla="*/ 78582 h 471488"/>
                <a:gd name="connsiteX36" fmla="*/ 2459832 w 2600325"/>
                <a:gd name="connsiteY36" fmla="*/ 100013 h 471488"/>
                <a:gd name="connsiteX37" fmla="*/ 2500313 w 2600325"/>
                <a:gd name="connsiteY37" fmla="*/ 116682 h 471488"/>
                <a:gd name="connsiteX38" fmla="*/ 2536032 w 2600325"/>
                <a:gd name="connsiteY38" fmla="*/ 138113 h 471488"/>
                <a:gd name="connsiteX39" fmla="*/ 2569369 w 2600325"/>
                <a:gd name="connsiteY39" fmla="*/ 166688 h 471488"/>
                <a:gd name="connsiteX40" fmla="*/ 2586038 w 2600325"/>
                <a:gd name="connsiteY40" fmla="*/ 188119 h 471488"/>
                <a:gd name="connsiteX41" fmla="*/ 2593182 w 2600325"/>
                <a:gd name="connsiteY41" fmla="*/ 202407 h 471488"/>
                <a:gd name="connsiteX42" fmla="*/ 2600325 w 2600325"/>
                <a:gd name="connsiteY42" fmla="*/ 223838 h 471488"/>
                <a:gd name="connsiteX43" fmla="*/ 2595563 w 2600325"/>
                <a:gd name="connsiteY43" fmla="*/ 245269 h 471488"/>
                <a:gd name="connsiteX44" fmla="*/ 2581275 w 2600325"/>
                <a:gd name="connsiteY44" fmla="*/ 264319 h 471488"/>
                <a:gd name="connsiteX45" fmla="*/ 2533650 w 2600325"/>
                <a:gd name="connsiteY45" fmla="*/ 288132 h 471488"/>
                <a:gd name="connsiteX46" fmla="*/ 2471738 w 2600325"/>
                <a:gd name="connsiteY46" fmla="*/ 311944 h 471488"/>
                <a:gd name="connsiteX47" fmla="*/ 2386013 w 2600325"/>
                <a:gd name="connsiteY47" fmla="*/ 311944 h 471488"/>
                <a:gd name="connsiteX48" fmla="*/ 2166938 w 2600325"/>
                <a:gd name="connsiteY48" fmla="*/ 302419 h 471488"/>
                <a:gd name="connsiteX49" fmla="*/ 1947863 w 2600325"/>
                <a:gd name="connsiteY49" fmla="*/ 307182 h 471488"/>
                <a:gd name="connsiteX50" fmla="*/ 1585913 w 2600325"/>
                <a:gd name="connsiteY50" fmla="*/ 328613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00325" h="471488">
                  <a:moveTo>
                    <a:pt x="1585913" y="328613"/>
                  </a:moveTo>
                  <a:lnTo>
                    <a:pt x="1254919" y="359569"/>
                  </a:lnTo>
                  <a:lnTo>
                    <a:pt x="1035844" y="385763"/>
                  </a:lnTo>
                  <a:lnTo>
                    <a:pt x="764382" y="431007"/>
                  </a:lnTo>
                  <a:lnTo>
                    <a:pt x="573882" y="471488"/>
                  </a:lnTo>
                  <a:lnTo>
                    <a:pt x="511969" y="466725"/>
                  </a:lnTo>
                  <a:lnTo>
                    <a:pt x="431007" y="447675"/>
                  </a:lnTo>
                  <a:lnTo>
                    <a:pt x="373857" y="428625"/>
                  </a:lnTo>
                  <a:lnTo>
                    <a:pt x="309563" y="400050"/>
                  </a:lnTo>
                  <a:lnTo>
                    <a:pt x="245269" y="364332"/>
                  </a:lnTo>
                  <a:lnTo>
                    <a:pt x="173832" y="314325"/>
                  </a:lnTo>
                  <a:lnTo>
                    <a:pt x="78582" y="230982"/>
                  </a:lnTo>
                  <a:lnTo>
                    <a:pt x="26194" y="173832"/>
                  </a:lnTo>
                  <a:lnTo>
                    <a:pt x="9525" y="147638"/>
                  </a:lnTo>
                  <a:lnTo>
                    <a:pt x="0" y="121444"/>
                  </a:lnTo>
                  <a:lnTo>
                    <a:pt x="2382" y="104775"/>
                  </a:lnTo>
                  <a:lnTo>
                    <a:pt x="14288" y="95250"/>
                  </a:lnTo>
                  <a:lnTo>
                    <a:pt x="33338" y="97632"/>
                  </a:lnTo>
                  <a:lnTo>
                    <a:pt x="61913" y="111919"/>
                  </a:lnTo>
                  <a:lnTo>
                    <a:pt x="114300" y="142875"/>
                  </a:lnTo>
                  <a:lnTo>
                    <a:pt x="173832" y="176213"/>
                  </a:lnTo>
                  <a:lnTo>
                    <a:pt x="228600" y="195263"/>
                  </a:lnTo>
                  <a:lnTo>
                    <a:pt x="297657" y="214313"/>
                  </a:lnTo>
                  <a:lnTo>
                    <a:pt x="385763" y="233363"/>
                  </a:lnTo>
                  <a:lnTo>
                    <a:pt x="476250" y="245269"/>
                  </a:lnTo>
                  <a:lnTo>
                    <a:pt x="540544" y="250032"/>
                  </a:lnTo>
                  <a:lnTo>
                    <a:pt x="597694" y="245269"/>
                  </a:lnTo>
                  <a:lnTo>
                    <a:pt x="978694" y="192882"/>
                  </a:lnTo>
                  <a:lnTo>
                    <a:pt x="1371600" y="142875"/>
                  </a:lnTo>
                  <a:lnTo>
                    <a:pt x="1700213" y="102394"/>
                  </a:lnTo>
                  <a:lnTo>
                    <a:pt x="1940719" y="66675"/>
                  </a:lnTo>
                  <a:lnTo>
                    <a:pt x="2047875" y="0"/>
                  </a:lnTo>
                  <a:lnTo>
                    <a:pt x="2109788" y="7144"/>
                  </a:lnTo>
                  <a:lnTo>
                    <a:pt x="2195513" y="26194"/>
                  </a:lnTo>
                  <a:lnTo>
                    <a:pt x="2295525" y="50007"/>
                  </a:lnTo>
                  <a:lnTo>
                    <a:pt x="2393157" y="78582"/>
                  </a:lnTo>
                  <a:lnTo>
                    <a:pt x="2459832" y="100013"/>
                  </a:lnTo>
                  <a:lnTo>
                    <a:pt x="2500313" y="116682"/>
                  </a:lnTo>
                  <a:lnTo>
                    <a:pt x="2536032" y="138113"/>
                  </a:lnTo>
                  <a:lnTo>
                    <a:pt x="2569369" y="166688"/>
                  </a:lnTo>
                  <a:lnTo>
                    <a:pt x="2586038" y="188119"/>
                  </a:lnTo>
                  <a:lnTo>
                    <a:pt x="2593182" y="202407"/>
                  </a:lnTo>
                  <a:lnTo>
                    <a:pt x="2600325" y="223838"/>
                  </a:lnTo>
                  <a:lnTo>
                    <a:pt x="2595563" y="245269"/>
                  </a:lnTo>
                  <a:lnTo>
                    <a:pt x="2581275" y="264319"/>
                  </a:lnTo>
                  <a:lnTo>
                    <a:pt x="2533650" y="288132"/>
                  </a:lnTo>
                  <a:lnTo>
                    <a:pt x="2471738" y="311944"/>
                  </a:lnTo>
                  <a:lnTo>
                    <a:pt x="2386013" y="311944"/>
                  </a:lnTo>
                  <a:lnTo>
                    <a:pt x="2166938" y="302419"/>
                  </a:lnTo>
                  <a:lnTo>
                    <a:pt x="1947863" y="307182"/>
                  </a:lnTo>
                  <a:lnTo>
                    <a:pt x="158591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053D855D-60B7-4ED3-9286-F4B9FEA423C6}"/>
                </a:ext>
              </a:extLst>
            </p:cNvPr>
            <p:cNvSpPr/>
            <p:nvPr/>
          </p:nvSpPr>
          <p:spPr>
            <a:xfrm>
              <a:off x="4094163" y="2690813"/>
              <a:ext cx="4032250" cy="647700"/>
            </a:xfrm>
            <a:custGeom>
              <a:avLst/>
              <a:gdLst>
                <a:gd name="connsiteX0" fmla="*/ 2884636 w 4032570"/>
                <a:gd name="connsiteY0" fmla="*/ 315764 h 647974"/>
                <a:gd name="connsiteX1" fmla="*/ 2516245 w 4032570"/>
                <a:gd name="connsiteY1" fmla="*/ 332210 h 647974"/>
                <a:gd name="connsiteX2" fmla="*/ 2216927 w 4032570"/>
                <a:gd name="connsiteY2" fmla="*/ 358523 h 647974"/>
                <a:gd name="connsiteX3" fmla="*/ 1970236 w 4032570"/>
                <a:gd name="connsiteY3" fmla="*/ 381548 h 647974"/>
                <a:gd name="connsiteX4" fmla="*/ 1841957 w 4032570"/>
                <a:gd name="connsiteY4" fmla="*/ 397994 h 647974"/>
                <a:gd name="connsiteX5" fmla="*/ 1499879 w 4032570"/>
                <a:gd name="connsiteY5" fmla="*/ 453910 h 647974"/>
                <a:gd name="connsiteX6" fmla="*/ 1348576 w 4032570"/>
                <a:gd name="connsiteY6" fmla="*/ 486803 h 647974"/>
                <a:gd name="connsiteX7" fmla="*/ 1138066 w 4032570"/>
                <a:gd name="connsiteY7" fmla="*/ 526273 h 647974"/>
                <a:gd name="connsiteX8" fmla="*/ 795989 w 4032570"/>
                <a:gd name="connsiteY8" fmla="*/ 585479 h 647974"/>
                <a:gd name="connsiteX9" fmla="*/ 493381 w 4032570"/>
                <a:gd name="connsiteY9" fmla="*/ 641395 h 647974"/>
                <a:gd name="connsiteX10" fmla="*/ 427597 w 4032570"/>
                <a:gd name="connsiteY10" fmla="*/ 647974 h 647974"/>
                <a:gd name="connsiteX11" fmla="*/ 365102 w 4032570"/>
                <a:gd name="connsiteY11" fmla="*/ 631528 h 647974"/>
                <a:gd name="connsiteX12" fmla="*/ 269715 w 4032570"/>
                <a:gd name="connsiteY12" fmla="*/ 592057 h 647974"/>
                <a:gd name="connsiteX13" fmla="*/ 203931 w 4032570"/>
                <a:gd name="connsiteY13" fmla="*/ 555876 h 647974"/>
                <a:gd name="connsiteX14" fmla="*/ 134858 w 4032570"/>
                <a:gd name="connsiteY14" fmla="*/ 503249 h 647974"/>
                <a:gd name="connsiteX15" fmla="*/ 65784 w 4032570"/>
                <a:gd name="connsiteY15" fmla="*/ 440754 h 647974"/>
                <a:gd name="connsiteX16" fmla="*/ 32892 w 4032570"/>
                <a:gd name="connsiteY16" fmla="*/ 397994 h 647974"/>
                <a:gd name="connsiteX17" fmla="*/ 16446 w 4032570"/>
                <a:gd name="connsiteY17" fmla="*/ 371680 h 647974"/>
                <a:gd name="connsiteX18" fmla="*/ 3289 w 4032570"/>
                <a:gd name="connsiteY18" fmla="*/ 348656 h 647974"/>
                <a:gd name="connsiteX19" fmla="*/ 0 w 4032570"/>
                <a:gd name="connsiteY19" fmla="*/ 322342 h 647974"/>
                <a:gd name="connsiteX20" fmla="*/ 3289 w 4032570"/>
                <a:gd name="connsiteY20" fmla="*/ 305896 h 647974"/>
                <a:gd name="connsiteX21" fmla="*/ 16446 w 4032570"/>
                <a:gd name="connsiteY21" fmla="*/ 299318 h 647974"/>
                <a:gd name="connsiteX22" fmla="*/ 36181 w 4032570"/>
                <a:gd name="connsiteY22" fmla="*/ 299318 h 647974"/>
                <a:gd name="connsiteX23" fmla="*/ 78941 w 4032570"/>
                <a:gd name="connsiteY23" fmla="*/ 315764 h 647974"/>
                <a:gd name="connsiteX24" fmla="*/ 151304 w 4032570"/>
                <a:gd name="connsiteY24" fmla="*/ 351945 h 647974"/>
                <a:gd name="connsiteX25" fmla="*/ 190774 w 4032570"/>
                <a:gd name="connsiteY25" fmla="*/ 368391 h 647974"/>
                <a:gd name="connsiteX26" fmla="*/ 249980 w 4032570"/>
                <a:gd name="connsiteY26" fmla="*/ 388126 h 647974"/>
                <a:gd name="connsiteX27" fmla="*/ 305897 w 4032570"/>
                <a:gd name="connsiteY27" fmla="*/ 401283 h 647974"/>
                <a:gd name="connsiteX28" fmla="*/ 355235 w 4032570"/>
                <a:gd name="connsiteY28" fmla="*/ 407862 h 647974"/>
                <a:gd name="connsiteX29" fmla="*/ 404573 w 4032570"/>
                <a:gd name="connsiteY29" fmla="*/ 411151 h 647974"/>
                <a:gd name="connsiteX30" fmla="*/ 473646 w 4032570"/>
                <a:gd name="connsiteY30" fmla="*/ 404572 h 647974"/>
                <a:gd name="connsiteX31" fmla="*/ 832170 w 4032570"/>
                <a:gd name="connsiteY31" fmla="*/ 355234 h 647974"/>
                <a:gd name="connsiteX32" fmla="*/ 1200561 w 4032570"/>
                <a:gd name="connsiteY32" fmla="*/ 296028 h 647974"/>
                <a:gd name="connsiteX33" fmla="*/ 1519615 w 4032570"/>
                <a:gd name="connsiteY33" fmla="*/ 249980 h 647974"/>
                <a:gd name="connsiteX34" fmla="*/ 1934055 w 4032570"/>
                <a:gd name="connsiteY34" fmla="*/ 200641 h 647974"/>
                <a:gd name="connsiteX35" fmla="*/ 2355074 w 4032570"/>
                <a:gd name="connsiteY35" fmla="*/ 154592 h 647974"/>
                <a:gd name="connsiteX36" fmla="*/ 2644524 w 4032570"/>
                <a:gd name="connsiteY36" fmla="*/ 124990 h 647974"/>
                <a:gd name="connsiteX37" fmla="*/ 2989891 w 4032570"/>
                <a:gd name="connsiteY37" fmla="*/ 95387 h 647974"/>
                <a:gd name="connsiteX38" fmla="*/ 3322101 w 4032570"/>
                <a:gd name="connsiteY38" fmla="*/ 72362 h 647974"/>
                <a:gd name="connsiteX39" fmla="*/ 3381307 w 4032570"/>
                <a:gd name="connsiteY39" fmla="*/ 65784 h 647974"/>
                <a:gd name="connsiteX40" fmla="*/ 3450380 w 4032570"/>
                <a:gd name="connsiteY40" fmla="*/ 46049 h 647974"/>
                <a:gd name="connsiteX41" fmla="*/ 3562213 w 4032570"/>
                <a:gd name="connsiteY41" fmla="*/ 0 h 647974"/>
                <a:gd name="connsiteX42" fmla="*/ 3627997 w 4032570"/>
                <a:gd name="connsiteY42" fmla="*/ 6578 h 647974"/>
                <a:gd name="connsiteX43" fmla="*/ 3706938 w 4032570"/>
                <a:gd name="connsiteY43" fmla="*/ 23024 h 647974"/>
                <a:gd name="connsiteX44" fmla="*/ 3818771 w 4032570"/>
                <a:gd name="connsiteY44" fmla="*/ 55916 h 647974"/>
                <a:gd name="connsiteX45" fmla="*/ 3881266 w 4032570"/>
                <a:gd name="connsiteY45" fmla="*/ 82230 h 647974"/>
                <a:gd name="connsiteX46" fmla="*/ 3933894 w 4032570"/>
                <a:gd name="connsiteY46" fmla="*/ 115122 h 647974"/>
                <a:gd name="connsiteX47" fmla="*/ 3979943 w 4032570"/>
                <a:gd name="connsiteY47" fmla="*/ 148014 h 647974"/>
                <a:gd name="connsiteX48" fmla="*/ 4006256 w 4032570"/>
                <a:gd name="connsiteY48" fmla="*/ 174328 h 647974"/>
                <a:gd name="connsiteX49" fmla="*/ 4022702 w 4032570"/>
                <a:gd name="connsiteY49" fmla="*/ 197352 h 647974"/>
                <a:gd name="connsiteX50" fmla="*/ 4032570 w 4032570"/>
                <a:gd name="connsiteY50" fmla="*/ 217087 h 647974"/>
                <a:gd name="connsiteX51" fmla="*/ 4032570 w 4032570"/>
                <a:gd name="connsiteY51" fmla="*/ 240112 h 647974"/>
                <a:gd name="connsiteX52" fmla="*/ 4019413 w 4032570"/>
                <a:gd name="connsiteY52" fmla="*/ 276293 h 647974"/>
                <a:gd name="connsiteX53" fmla="*/ 3996389 w 4032570"/>
                <a:gd name="connsiteY53" fmla="*/ 299318 h 647974"/>
                <a:gd name="connsiteX54" fmla="*/ 3963497 w 4032570"/>
                <a:gd name="connsiteY54" fmla="*/ 322342 h 647974"/>
                <a:gd name="connsiteX55" fmla="*/ 3933894 w 4032570"/>
                <a:gd name="connsiteY55" fmla="*/ 332210 h 647974"/>
                <a:gd name="connsiteX56" fmla="*/ 3805615 w 4032570"/>
                <a:gd name="connsiteY56" fmla="*/ 325631 h 647974"/>
                <a:gd name="connsiteX57" fmla="*/ 3522743 w 4032570"/>
                <a:gd name="connsiteY57" fmla="*/ 315764 h 647974"/>
                <a:gd name="connsiteX58" fmla="*/ 2884636 w 4032570"/>
                <a:gd name="connsiteY58" fmla="*/ 315764 h 64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32570" h="647974">
                  <a:moveTo>
                    <a:pt x="2884636" y="315764"/>
                  </a:moveTo>
                  <a:lnTo>
                    <a:pt x="2516245" y="332210"/>
                  </a:lnTo>
                  <a:lnTo>
                    <a:pt x="2216927" y="358523"/>
                  </a:lnTo>
                  <a:lnTo>
                    <a:pt x="1970236" y="381548"/>
                  </a:lnTo>
                  <a:lnTo>
                    <a:pt x="1841957" y="397994"/>
                  </a:lnTo>
                  <a:lnTo>
                    <a:pt x="1499879" y="453910"/>
                  </a:lnTo>
                  <a:lnTo>
                    <a:pt x="1348576" y="486803"/>
                  </a:lnTo>
                  <a:lnTo>
                    <a:pt x="1138066" y="526273"/>
                  </a:lnTo>
                  <a:lnTo>
                    <a:pt x="795989" y="585479"/>
                  </a:lnTo>
                  <a:lnTo>
                    <a:pt x="493381" y="641395"/>
                  </a:lnTo>
                  <a:lnTo>
                    <a:pt x="427597" y="647974"/>
                  </a:lnTo>
                  <a:lnTo>
                    <a:pt x="365102" y="631528"/>
                  </a:lnTo>
                  <a:lnTo>
                    <a:pt x="269715" y="592057"/>
                  </a:lnTo>
                  <a:lnTo>
                    <a:pt x="203931" y="555876"/>
                  </a:lnTo>
                  <a:lnTo>
                    <a:pt x="134858" y="503249"/>
                  </a:lnTo>
                  <a:lnTo>
                    <a:pt x="65784" y="440754"/>
                  </a:lnTo>
                  <a:lnTo>
                    <a:pt x="32892" y="397994"/>
                  </a:lnTo>
                  <a:lnTo>
                    <a:pt x="16446" y="371680"/>
                  </a:lnTo>
                  <a:lnTo>
                    <a:pt x="3289" y="348656"/>
                  </a:lnTo>
                  <a:lnTo>
                    <a:pt x="0" y="322342"/>
                  </a:lnTo>
                  <a:lnTo>
                    <a:pt x="3289" y="305896"/>
                  </a:lnTo>
                  <a:lnTo>
                    <a:pt x="16446" y="299318"/>
                  </a:lnTo>
                  <a:lnTo>
                    <a:pt x="36181" y="299318"/>
                  </a:lnTo>
                  <a:lnTo>
                    <a:pt x="78941" y="315764"/>
                  </a:lnTo>
                  <a:lnTo>
                    <a:pt x="151304" y="351945"/>
                  </a:lnTo>
                  <a:lnTo>
                    <a:pt x="190774" y="368391"/>
                  </a:lnTo>
                  <a:lnTo>
                    <a:pt x="249980" y="388126"/>
                  </a:lnTo>
                  <a:lnTo>
                    <a:pt x="305897" y="401283"/>
                  </a:lnTo>
                  <a:lnTo>
                    <a:pt x="355235" y="407862"/>
                  </a:lnTo>
                  <a:lnTo>
                    <a:pt x="404573" y="411151"/>
                  </a:lnTo>
                  <a:lnTo>
                    <a:pt x="473646" y="404572"/>
                  </a:lnTo>
                  <a:lnTo>
                    <a:pt x="832170" y="355234"/>
                  </a:lnTo>
                  <a:lnTo>
                    <a:pt x="1200561" y="296028"/>
                  </a:lnTo>
                  <a:lnTo>
                    <a:pt x="1519615" y="249980"/>
                  </a:lnTo>
                  <a:lnTo>
                    <a:pt x="1934055" y="200641"/>
                  </a:lnTo>
                  <a:lnTo>
                    <a:pt x="2355074" y="154592"/>
                  </a:lnTo>
                  <a:lnTo>
                    <a:pt x="2644524" y="124990"/>
                  </a:lnTo>
                  <a:lnTo>
                    <a:pt x="2989891" y="95387"/>
                  </a:lnTo>
                  <a:lnTo>
                    <a:pt x="3322101" y="72362"/>
                  </a:lnTo>
                  <a:lnTo>
                    <a:pt x="3381307" y="65784"/>
                  </a:lnTo>
                  <a:lnTo>
                    <a:pt x="3450380" y="46049"/>
                  </a:lnTo>
                  <a:lnTo>
                    <a:pt x="3562213" y="0"/>
                  </a:lnTo>
                  <a:lnTo>
                    <a:pt x="3627997" y="6578"/>
                  </a:lnTo>
                  <a:lnTo>
                    <a:pt x="3706938" y="23024"/>
                  </a:lnTo>
                  <a:lnTo>
                    <a:pt x="3818771" y="55916"/>
                  </a:lnTo>
                  <a:lnTo>
                    <a:pt x="3881266" y="82230"/>
                  </a:lnTo>
                  <a:lnTo>
                    <a:pt x="3933894" y="115122"/>
                  </a:lnTo>
                  <a:lnTo>
                    <a:pt x="3979943" y="148014"/>
                  </a:lnTo>
                  <a:lnTo>
                    <a:pt x="4006256" y="174328"/>
                  </a:lnTo>
                  <a:lnTo>
                    <a:pt x="4022702" y="197352"/>
                  </a:lnTo>
                  <a:lnTo>
                    <a:pt x="4032570" y="217087"/>
                  </a:lnTo>
                  <a:lnTo>
                    <a:pt x="4032570" y="240112"/>
                  </a:lnTo>
                  <a:lnTo>
                    <a:pt x="4019413" y="276293"/>
                  </a:lnTo>
                  <a:lnTo>
                    <a:pt x="3996389" y="299318"/>
                  </a:lnTo>
                  <a:lnTo>
                    <a:pt x="3963497" y="322342"/>
                  </a:lnTo>
                  <a:lnTo>
                    <a:pt x="3933894" y="332210"/>
                  </a:lnTo>
                  <a:lnTo>
                    <a:pt x="3805615" y="325631"/>
                  </a:lnTo>
                  <a:lnTo>
                    <a:pt x="3522743" y="315764"/>
                  </a:lnTo>
                  <a:lnTo>
                    <a:pt x="2884636" y="315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032F11A-19C5-4D2F-A129-677DF8AAA847}"/>
                </a:ext>
              </a:extLst>
            </p:cNvPr>
            <p:cNvSpPr/>
            <p:nvPr/>
          </p:nvSpPr>
          <p:spPr>
            <a:xfrm>
              <a:off x="3838576" y="3821113"/>
              <a:ext cx="1304925" cy="1541462"/>
            </a:xfrm>
            <a:custGeom>
              <a:avLst/>
              <a:gdLst>
                <a:gd name="connsiteX0" fmla="*/ 850106 w 1304925"/>
                <a:gd name="connsiteY0" fmla="*/ 859632 h 1540669"/>
                <a:gd name="connsiteX1" fmla="*/ 657225 w 1304925"/>
                <a:gd name="connsiteY1" fmla="*/ 1052513 h 1540669"/>
                <a:gd name="connsiteX2" fmla="*/ 509588 w 1304925"/>
                <a:gd name="connsiteY2" fmla="*/ 1188244 h 1540669"/>
                <a:gd name="connsiteX3" fmla="*/ 340519 w 1304925"/>
                <a:gd name="connsiteY3" fmla="*/ 1328738 h 1540669"/>
                <a:gd name="connsiteX4" fmla="*/ 173831 w 1304925"/>
                <a:gd name="connsiteY4" fmla="*/ 1454944 h 1540669"/>
                <a:gd name="connsiteX5" fmla="*/ 69056 w 1304925"/>
                <a:gd name="connsiteY5" fmla="*/ 1521619 h 1540669"/>
                <a:gd name="connsiteX6" fmla="*/ 42863 w 1304925"/>
                <a:gd name="connsiteY6" fmla="*/ 1535907 h 1540669"/>
                <a:gd name="connsiteX7" fmla="*/ 19050 w 1304925"/>
                <a:gd name="connsiteY7" fmla="*/ 1540669 h 1540669"/>
                <a:gd name="connsiteX8" fmla="*/ 7144 w 1304925"/>
                <a:gd name="connsiteY8" fmla="*/ 1535907 h 1540669"/>
                <a:gd name="connsiteX9" fmla="*/ 0 w 1304925"/>
                <a:gd name="connsiteY9" fmla="*/ 1524000 h 1540669"/>
                <a:gd name="connsiteX10" fmla="*/ 4763 w 1304925"/>
                <a:gd name="connsiteY10" fmla="*/ 1502569 h 1540669"/>
                <a:gd name="connsiteX11" fmla="*/ 16669 w 1304925"/>
                <a:gd name="connsiteY11" fmla="*/ 1481138 h 1540669"/>
                <a:gd name="connsiteX12" fmla="*/ 85725 w 1304925"/>
                <a:gd name="connsiteY12" fmla="*/ 1414463 h 1540669"/>
                <a:gd name="connsiteX13" fmla="*/ 188119 w 1304925"/>
                <a:gd name="connsiteY13" fmla="*/ 1314450 h 1540669"/>
                <a:gd name="connsiteX14" fmla="*/ 290513 w 1304925"/>
                <a:gd name="connsiteY14" fmla="*/ 1207294 h 1540669"/>
                <a:gd name="connsiteX15" fmla="*/ 366713 w 1304925"/>
                <a:gd name="connsiteY15" fmla="*/ 1119188 h 1540669"/>
                <a:gd name="connsiteX16" fmla="*/ 438150 w 1304925"/>
                <a:gd name="connsiteY16" fmla="*/ 1028700 h 1540669"/>
                <a:gd name="connsiteX17" fmla="*/ 540544 w 1304925"/>
                <a:gd name="connsiteY17" fmla="*/ 890588 h 1540669"/>
                <a:gd name="connsiteX18" fmla="*/ 657225 w 1304925"/>
                <a:gd name="connsiteY18" fmla="*/ 728663 h 1540669"/>
                <a:gd name="connsiteX19" fmla="*/ 771525 w 1304925"/>
                <a:gd name="connsiteY19" fmla="*/ 550069 h 1540669"/>
                <a:gd name="connsiteX20" fmla="*/ 859631 w 1304925"/>
                <a:gd name="connsiteY20" fmla="*/ 402432 h 1540669"/>
                <a:gd name="connsiteX21" fmla="*/ 895350 w 1304925"/>
                <a:gd name="connsiteY21" fmla="*/ 335757 h 1540669"/>
                <a:gd name="connsiteX22" fmla="*/ 926306 w 1304925"/>
                <a:gd name="connsiteY22" fmla="*/ 252413 h 1540669"/>
                <a:gd name="connsiteX23" fmla="*/ 933450 w 1304925"/>
                <a:gd name="connsiteY23" fmla="*/ 216694 h 1540669"/>
                <a:gd name="connsiteX24" fmla="*/ 933450 w 1304925"/>
                <a:gd name="connsiteY24" fmla="*/ 188119 h 1540669"/>
                <a:gd name="connsiteX25" fmla="*/ 923925 w 1304925"/>
                <a:gd name="connsiteY25" fmla="*/ 159544 h 1540669"/>
                <a:gd name="connsiteX26" fmla="*/ 902494 w 1304925"/>
                <a:gd name="connsiteY26" fmla="*/ 133350 h 1540669"/>
                <a:gd name="connsiteX27" fmla="*/ 845344 w 1304925"/>
                <a:gd name="connsiteY27" fmla="*/ 85725 h 1540669"/>
                <a:gd name="connsiteX28" fmla="*/ 823913 w 1304925"/>
                <a:gd name="connsiteY28" fmla="*/ 69057 h 1540669"/>
                <a:gd name="connsiteX29" fmla="*/ 807244 w 1304925"/>
                <a:gd name="connsiteY29" fmla="*/ 47625 h 1540669"/>
                <a:gd name="connsiteX30" fmla="*/ 800100 w 1304925"/>
                <a:gd name="connsiteY30" fmla="*/ 30957 h 1540669"/>
                <a:gd name="connsiteX31" fmla="*/ 802481 w 1304925"/>
                <a:gd name="connsiteY31" fmla="*/ 16669 h 1540669"/>
                <a:gd name="connsiteX32" fmla="*/ 814388 w 1304925"/>
                <a:gd name="connsiteY32" fmla="*/ 4763 h 1540669"/>
                <a:gd name="connsiteX33" fmla="*/ 850106 w 1304925"/>
                <a:gd name="connsiteY33" fmla="*/ 0 h 1540669"/>
                <a:gd name="connsiteX34" fmla="*/ 902494 w 1304925"/>
                <a:gd name="connsiteY34" fmla="*/ 4763 h 1540669"/>
                <a:gd name="connsiteX35" fmla="*/ 969169 w 1304925"/>
                <a:gd name="connsiteY35" fmla="*/ 23813 h 1540669"/>
                <a:gd name="connsiteX36" fmla="*/ 1026319 w 1304925"/>
                <a:gd name="connsiteY36" fmla="*/ 50007 h 1540669"/>
                <a:gd name="connsiteX37" fmla="*/ 1078706 w 1304925"/>
                <a:gd name="connsiteY37" fmla="*/ 78582 h 1540669"/>
                <a:gd name="connsiteX38" fmla="*/ 1143000 w 1304925"/>
                <a:gd name="connsiteY38" fmla="*/ 121444 h 1540669"/>
                <a:gd name="connsiteX39" fmla="*/ 1188244 w 1304925"/>
                <a:gd name="connsiteY39" fmla="*/ 157163 h 1540669"/>
                <a:gd name="connsiteX40" fmla="*/ 1231106 w 1304925"/>
                <a:gd name="connsiteY40" fmla="*/ 192882 h 1540669"/>
                <a:gd name="connsiteX41" fmla="*/ 1259681 w 1304925"/>
                <a:gd name="connsiteY41" fmla="*/ 223838 h 1540669"/>
                <a:gd name="connsiteX42" fmla="*/ 1278731 w 1304925"/>
                <a:gd name="connsiteY42" fmla="*/ 247650 h 1540669"/>
                <a:gd name="connsiteX43" fmla="*/ 1293019 w 1304925"/>
                <a:gd name="connsiteY43" fmla="*/ 271463 h 1540669"/>
                <a:gd name="connsiteX44" fmla="*/ 1300163 w 1304925"/>
                <a:gd name="connsiteY44" fmla="*/ 292894 h 1540669"/>
                <a:gd name="connsiteX45" fmla="*/ 1304925 w 1304925"/>
                <a:gd name="connsiteY45" fmla="*/ 314325 h 1540669"/>
                <a:gd name="connsiteX46" fmla="*/ 1302544 w 1304925"/>
                <a:gd name="connsiteY46" fmla="*/ 335757 h 1540669"/>
                <a:gd name="connsiteX47" fmla="*/ 1293019 w 1304925"/>
                <a:gd name="connsiteY47" fmla="*/ 366713 h 1540669"/>
                <a:gd name="connsiteX48" fmla="*/ 1269206 w 1304925"/>
                <a:gd name="connsiteY48" fmla="*/ 388144 h 1540669"/>
                <a:gd name="connsiteX49" fmla="*/ 1228725 w 1304925"/>
                <a:gd name="connsiteY49" fmla="*/ 421482 h 1540669"/>
                <a:gd name="connsiteX50" fmla="*/ 1183481 w 1304925"/>
                <a:gd name="connsiteY50" fmla="*/ 454819 h 1540669"/>
                <a:gd name="connsiteX51" fmla="*/ 1150144 w 1304925"/>
                <a:gd name="connsiteY51" fmla="*/ 488157 h 1540669"/>
                <a:gd name="connsiteX52" fmla="*/ 1100138 w 1304925"/>
                <a:gd name="connsiteY52" fmla="*/ 557213 h 1540669"/>
                <a:gd name="connsiteX53" fmla="*/ 997744 w 1304925"/>
                <a:gd name="connsiteY53" fmla="*/ 685800 h 1540669"/>
                <a:gd name="connsiteX54" fmla="*/ 850106 w 1304925"/>
                <a:gd name="connsiteY54" fmla="*/ 859632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04925" h="1540669">
                  <a:moveTo>
                    <a:pt x="850106" y="859632"/>
                  </a:moveTo>
                  <a:lnTo>
                    <a:pt x="657225" y="1052513"/>
                  </a:lnTo>
                  <a:lnTo>
                    <a:pt x="509588" y="1188244"/>
                  </a:lnTo>
                  <a:lnTo>
                    <a:pt x="340519" y="1328738"/>
                  </a:lnTo>
                  <a:lnTo>
                    <a:pt x="173831" y="1454944"/>
                  </a:lnTo>
                  <a:lnTo>
                    <a:pt x="69056" y="1521619"/>
                  </a:lnTo>
                  <a:lnTo>
                    <a:pt x="42863" y="1535907"/>
                  </a:lnTo>
                  <a:lnTo>
                    <a:pt x="19050" y="1540669"/>
                  </a:lnTo>
                  <a:lnTo>
                    <a:pt x="7144" y="1535907"/>
                  </a:lnTo>
                  <a:lnTo>
                    <a:pt x="0" y="1524000"/>
                  </a:lnTo>
                  <a:lnTo>
                    <a:pt x="4763" y="1502569"/>
                  </a:lnTo>
                  <a:lnTo>
                    <a:pt x="16669" y="1481138"/>
                  </a:lnTo>
                  <a:lnTo>
                    <a:pt x="85725" y="1414463"/>
                  </a:lnTo>
                  <a:lnTo>
                    <a:pt x="188119" y="1314450"/>
                  </a:lnTo>
                  <a:lnTo>
                    <a:pt x="290513" y="1207294"/>
                  </a:lnTo>
                  <a:lnTo>
                    <a:pt x="366713" y="1119188"/>
                  </a:lnTo>
                  <a:lnTo>
                    <a:pt x="438150" y="1028700"/>
                  </a:lnTo>
                  <a:lnTo>
                    <a:pt x="540544" y="890588"/>
                  </a:lnTo>
                  <a:lnTo>
                    <a:pt x="657225" y="728663"/>
                  </a:lnTo>
                  <a:lnTo>
                    <a:pt x="771525" y="550069"/>
                  </a:lnTo>
                  <a:lnTo>
                    <a:pt x="859631" y="402432"/>
                  </a:lnTo>
                  <a:lnTo>
                    <a:pt x="895350" y="335757"/>
                  </a:lnTo>
                  <a:lnTo>
                    <a:pt x="926306" y="252413"/>
                  </a:lnTo>
                  <a:lnTo>
                    <a:pt x="933450" y="216694"/>
                  </a:lnTo>
                  <a:lnTo>
                    <a:pt x="933450" y="188119"/>
                  </a:lnTo>
                  <a:lnTo>
                    <a:pt x="923925" y="159544"/>
                  </a:lnTo>
                  <a:lnTo>
                    <a:pt x="902494" y="133350"/>
                  </a:lnTo>
                  <a:lnTo>
                    <a:pt x="845344" y="85725"/>
                  </a:lnTo>
                  <a:lnTo>
                    <a:pt x="823913" y="69057"/>
                  </a:lnTo>
                  <a:lnTo>
                    <a:pt x="807244" y="47625"/>
                  </a:lnTo>
                  <a:lnTo>
                    <a:pt x="800100" y="30957"/>
                  </a:lnTo>
                  <a:lnTo>
                    <a:pt x="802481" y="16669"/>
                  </a:lnTo>
                  <a:lnTo>
                    <a:pt x="814388" y="4763"/>
                  </a:lnTo>
                  <a:lnTo>
                    <a:pt x="850106" y="0"/>
                  </a:lnTo>
                  <a:lnTo>
                    <a:pt x="902494" y="4763"/>
                  </a:lnTo>
                  <a:lnTo>
                    <a:pt x="969169" y="23813"/>
                  </a:lnTo>
                  <a:lnTo>
                    <a:pt x="1026319" y="50007"/>
                  </a:lnTo>
                  <a:lnTo>
                    <a:pt x="1078706" y="78582"/>
                  </a:lnTo>
                  <a:lnTo>
                    <a:pt x="1143000" y="121444"/>
                  </a:lnTo>
                  <a:lnTo>
                    <a:pt x="1188244" y="157163"/>
                  </a:lnTo>
                  <a:lnTo>
                    <a:pt x="1231106" y="192882"/>
                  </a:lnTo>
                  <a:lnTo>
                    <a:pt x="1259681" y="223838"/>
                  </a:lnTo>
                  <a:lnTo>
                    <a:pt x="1278731" y="247650"/>
                  </a:lnTo>
                  <a:lnTo>
                    <a:pt x="1293019" y="271463"/>
                  </a:lnTo>
                  <a:lnTo>
                    <a:pt x="1300163" y="292894"/>
                  </a:lnTo>
                  <a:lnTo>
                    <a:pt x="1304925" y="314325"/>
                  </a:lnTo>
                  <a:lnTo>
                    <a:pt x="1302544" y="335757"/>
                  </a:lnTo>
                  <a:lnTo>
                    <a:pt x="1293019" y="366713"/>
                  </a:lnTo>
                  <a:lnTo>
                    <a:pt x="1269206" y="388144"/>
                  </a:lnTo>
                  <a:lnTo>
                    <a:pt x="1228725" y="421482"/>
                  </a:lnTo>
                  <a:lnTo>
                    <a:pt x="1183481" y="454819"/>
                  </a:lnTo>
                  <a:lnTo>
                    <a:pt x="1150144" y="488157"/>
                  </a:lnTo>
                  <a:lnTo>
                    <a:pt x="1100138" y="557213"/>
                  </a:lnTo>
                  <a:lnTo>
                    <a:pt x="997744" y="685800"/>
                  </a:lnTo>
                  <a:lnTo>
                    <a:pt x="850106" y="859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CFE7DFF6-2850-42C0-B087-BBEB457CD52A}"/>
                </a:ext>
              </a:extLst>
            </p:cNvPr>
            <p:cNvSpPr/>
            <p:nvPr/>
          </p:nvSpPr>
          <p:spPr>
            <a:xfrm>
              <a:off x="7277101" y="3790951"/>
              <a:ext cx="1038225" cy="1395413"/>
            </a:xfrm>
            <a:custGeom>
              <a:avLst/>
              <a:gdLst>
                <a:gd name="connsiteX0" fmla="*/ 604838 w 1038225"/>
                <a:gd name="connsiteY0" fmla="*/ 883444 h 1395413"/>
                <a:gd name="connsiteX1" fmla="*/ 519113 w 1038225"/>
                <a:gd name="connsiteY1" fmla="*/ 735806 h 1395413"/>
                <a:gd name="connsiteX2" fmla="*/ 428625 w 1038225"/>
                <a:gd name="connsiteY2" fmla="*/ 600075 h 1395413"/>
                <a:gd name="connsiteX3" fmla="*/ 328613 w 1038225"/>
                <a:gd name="connsiteY3" fmla="*/ 461963 h 1395413"/>
                <a:gd name="connsiteX4" fmla="*/ 223838 w 1038225"/>
                <a:gd name="connsiteY4" fmla="*/ 323850 h 1395413"/>
                <a:gd name="connsiteX5" fmla="*/ 133350 w 1038225"/>
                <a:gd name="connsiteY5" fmla="*/ 207169 h 1395413"/>
                <a:gd name="connsiteX6" fmla="*/ 50006 w 1038225"/>
                <a:gd name="connsiteY6" fmla="*/ 104775 h 1395413"/>
                <a:gd name="connsiteX7" fmla="*/ 19050 w 1038225"/>
                <a:gd name="connsiteY7" fmla="*/ 71438 h 1395413"/>
                <a:gd name="connsiteX8" fmla="*/ 4763 w 1038225"/>
                <a:gd name="connsiteY8" fmla="*/ 47625 h 1395413"/>
                <a:gd name="connsiteX9" fmla="*/ 0 w 1038225"/>
                <a:gd name="connsiteY9" fmla="*/ 26194 h 1395413"/>
                <a:gd name="connsiteX10" fmla="*/ 2381 w 1038225"/>
                <a:gd name="connsiteY10" fmla="*/ 7144 h 1395413"/>
                <a:gd name="connsiteX11" fmla="*/ 14288 w 1038225"/>
                <a:gd name="connsiteY11" fmla="*/ 0 h 1395413"/>
                <a:gd name="connsiteX12" fmla="*/ 40481 w 1038225"/>
                <a:gd name="connsiteY12" fmla="*/ 4763 h 1395413"/>
                <a:gd name="connsiteX13" fmla="*/ 80963 w 1038225"/>
                <a:gd name="connsiteY13" fmla="*/ 26194 h 1395413"/>
                <a:gd name="connsiteX14" fmla="*/ 183356 w 1038225"/>
                <a:gd name="connsiteY14" fmla="*/ 102394 h 1395413"/>
                <a:gd name="connsiteX15" fmla="*/ 285750 w 1038225"/>
                <a:gd name="connsiteY15" fmla="*/ 178594 h 1395413"/>
                <a:gd name="connsiteX16" fmla="*/ 404813 w 1038225"/>
                <a:gd name="connsiteY16" fmla="*/ 271463 h 1395413"/>
                <a:gd name="connsiteX17" fmla="*/ 490538 w 1038225"/>
                <a:gd name="connsiteY17" fmla="*/ 342900 h 1395413"/>
                <a:gd name="connsiteX18" fmla="*/ 619125 w 1038225"/>
                <a:gd name="connsiteY18" fmla="*/ 457200 h 1395413"/>
                <a:gd name="connsiteX19" fmla="*/ 731044 w 1038225"/>
                <a:gd name="connsiteY19" fmla="*/ 561975 h 1395413"/>
                <a:gd name="connsiteX20" fmla="*/ 823913 w 1038225"/>
                <a:gd name="connsiteY20" fmla="*/ 657225 h 1395413"/>
                <a:gd name="connsiteX21" fmla="*/ 890588 w 1038225"/>
                <a:gd name="connsiteY21" fmla="*/ 733425 h 1395413"/>
                <a:gd name="connsiteX22" fmla="*/ 916781 w 1038225"/>
                <a:gd name="connsiteY22" fmla="*/ 785813 h 1395413"/>
                <a:gd name="connsiteX23" fmla="*/ 950119 w 1038225"/>
                <a:gd name="connsiteY23" fmla="*/ 869156 h 1395413"/>
                <a:gd name="connsiteX24" fmla="*/ 981075 w 1038225"/>
                <a:gd name="connsiteY24" fmla="*/ 947738 h 1395413"/>
                <a:gd name="connsiteX25" fmla="*/ 1009650 w 1038225"/>
                <a:gd name="connsiteY25" fmla="*/ 1033463 h 1395413"/>
                <a:gd name="connsiteX26" fmla="*/ 1026319 w 1038225"/>
                <a:gd name="connsiteY26" fmla="*/ 1090613 h 1395413"/>
                <a:gd name="connsiteX27" fmla="*/ 1033463 w 1038225"/>
                <a:gd name="connsiteY27" fmla="*/ 1131094 h 1395413"/>
                <a:gd name="connsiteX28" fmla="*/ 1038225 w 1038225"/>
                <a:gd name="connsiteY28" fmla="*/ 1171575 h 1395413"/>
                <a:gd name="connsiteX29" fmla="*/ 1038225 w 1038225"/>
                <a:gd name="connsiteY29" fmla="*/ 1207294 h 1395413"/>
                <a:gd name="connsiteX30" fmla="*/ 1035844 w 1038225"/>
                <a:gd name="connsiteY30" fmla="*/ 1247775 h 1395413"/>
                <a:gd name="connsiteX31" fmla="*/ 1026319 w 1038225"/>
                <a:gd name="connsiteY31" fmla="*/ 1283494 h 1395413"/>
                <a:gd name="connsiteX32" fmla="*/ 1002506 w 1038225"/>
                <a:gd name="connsiteY32" fmla="*/ 1331119 h 1395413"/>
                <a:gd name="connsiteX33" fmla="*/ 981075 w 1038225"/>
                <a:gd name="connsiteY33" fmla="*/ 1357313 h 1395413"/>
                <a:gd name="connsiteX34" fmla="*/ 952500 w 1038225"/>
                <a:gd name="connsiteY34" fmla="*/ 1383506 h 1395413"/>
                <a:gd name="connsiteX35" fmla="*/ 921544 w 1038225"/>
                <a:gd name="connsiteY35" fmla="*/ 1395413 h 1395413"/>
                <a:gd name="connsiteX36" fmla="*/ 897731 w 1038225"/>
                <a:gd name="connsiteY36" fmla="*/ 1393031 h 1395413"/>
                <a:gd name="connsiteX37" fmla="*/ 878681 w 1038225"/>
                <a:gd name="connsiteY37" fmla="*/ 1388269 h 1395413"/>
                <a:gd name="connsiteX38" fmla="*/ 842963 w 1038225"/>
                <a:gd name="connsiteY38" fmla="*/ 1362075 h 1395413"/>
                <a:gd name="connsiteX39" fmla="*/ 807244 w 1038225"/>
                <a:gd name="connsiteY39" fmla="*/ 1326356 h 1395413"/>
                <a:gd name="connsiteX40" fmla="*/ 781050 w 1038225"/>
                <a:gd name="connsiteY40" fmla="*/ 1285875 h 1395413"/>
                <a:gd name="connsiteX41" fmla="*/ 762000 w 1038225"/>
                <a:gd name="connsiteY41" fmla="*/ 1243013 h 1395413"/>
                <a:gd name="connsiteX42" fmla="*/ 740569 w 1038225"/>
                <a:gd name="connsiteY42" fmla="*/ 1183481 h 1395413"/>
                <a:gd name="connsiteX43" fmla="*/ 711994 w 1038225"/>
                <a:gd name="connsiteY43" fmla="*/ 1104900 h 1395413"/>
                <a:gd name="connsiteX44" fmla="*/ 669131 w 1038225"/>
                <a:gd name="connsiteY44" fmla="*/ 1014413 h 1395413"/>
                <a:gd name="connsiteX45" fmla="*/ 604838 w 1038225"/>
                <a:gd name="connsiteY45" fmla="*/ 883444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38225" h="1395413">
                  <a:moveTo>
                    <a:pt x="604838" y="883444"/>
                  </a:moveTo>
                  <a:lnTo>
                    <a:pt x="519113" y="735806"/>
                  </a:lnTo>
                  <a:lnTo>
                    <a:pt x="428625" y="600075"/>
                  </a:lnTo>
                  <a:lnTo>
                    <a:pt x="328613" y="461963"/>
                  </a:lnTo>
                  <a:lnTo>
                    <a:pt x="223838" y="323850"/>
                  </a:lnTo>
                  <a:lnTo>
                    <a:pt x="133350" y="207169"/>
                  </a:lnTo>
                  <a:lnTo>
                    <a:pt x="50006" y="104775"/>
                  </a:lnTo>
                  <a:lnTo>
                    <a:pt x="19050" y="71438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40481" y="4763"/>
                  </a:lnTo>
                  <a:lnTo>
                    <a:pt x="80963" y="26194"/>
                  </a:lnTo>
                  <a:lnTo>
                    <a:pt x="183356" y="102394"/>
                  </a:lnTo>
                  <a:lnTo>
                    <a:pt x="285750" y="178594"/>
                  </a:lnTo>
                  <a:lnTo>
                    <a:pt x="404813" y="271463"/>
                  </a:lnTo>
                  <a:lnTo>
                    <a:pt x="490538" y="342900"/>
                  </a:lnTo>
                  <a:lnTo>
                    <a:pt x="619125" y="457200"/>
                  </a:lnTo>
                  <a:lnTo>
                    <a:pt x="731044" y="561975"/>
                  </a:lnTo>
                  <a:lnTo>
                    <a:pt x="823913" y="657225"/>
                  </a:lnTo>
                  <a:lnTo>
                    <a:pt x="890588" y="733425"/>
                  </a:lnTo>
                  <a:lnTo>
                    <a:pt x="916781" y="785813"/>
                  </a:lnTo>
                  <a:lnTo>
                    <a:pt x="950119" y="869156"/>
                  </a:lnTo>
                  <a:lnTo>
                    <a:pt x="981075" y="947738"/>
                  </a:lnTo>
                  <a:lnTo>
                    <a:pt x="1009650" y="1033463"/>
                  </a:lnTo>
                  <a:lnTo>
                    <a:pt x="1026319" y="1090613"/>
                  </a:lnTo>
                  <a:lnTo>
                    <a:pt x="1033463" y="1131094"/>
                  </a:lnTo>
                  <a:lnTo>
                    <a:pt x="1038225" y="1171575"/>
                  </a:lnTo>
                  <a:lnTo>
                    <a:pt x="1038225" y="1207294"/>
                  </a:lnTo>
                  <a:lnTo>
                    <a:pt x="1035844" y="1247775"/>
                  </a:lnTo>
                  <a:lnTo>
                    <a:pt x="1026319" y="1283494"/>
                  </a:lnTo>
                  <a:lnTo>
                    <a:pt x="1002506" y="1331119"/>
                  </a:lnTo>
                  <a:lnTo>
                    <a:pt x="981075" y="1357313"/>
                  </a:lnTo>
                  <a:lnTo>
                    <a:pt x="952500" y="1383506"/>
                  </a:lnTo>
                  <a:lnTo>
                    <a:pt x="921544" y="1395413"/>
                  </a:lnTo>
                  <a:lnTo>
                    <a:pt x="897731" y="1393031"/>
                  </a:lnTo>
                  <a:lnTo>
                    <a:pt x="878681" y="1388269"/>
                  </a:lnTo>
                  <a:lnTo>
                    <a:pt x="842963" y="1362075"/>
                  </a:lnTo>
                  <a:lnTo>
                    <a:pt x="807244" y="1326356"/>
                  </a:lnTo>
                  <a:lnTo>
                    <a:pt x="781050" y="1285875"/>
                  </a:lnTo>
                  <a:lnTo>
                    <a:pt x="762000" y="1243013"/>
                  </a:lnTo>
                  <a:lnTo>
                    <a:pt x="740569" y="1183481"/>
                  </a:lnTo>
                  <a:lnTo>
                    <a:pt x="711994" y="1104900"/>
                  </a:lnTo>
                  <a:lnTo>
                    <a:pt x="669131" y="1014413"/>
                  </a:lnTo>
                  <a:lnTo>
                    <a:pt x="604838" y="883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B9F1C950-545E-4226-9056-11ED937B6BC5}"/>
                </a:ext>
              </a:extLst>
            </p:cNvPr>
            <p:cNvSpPr/>
            <p:nvPr/>
          </p:nvSpPr>
          <p:spPr>
            <a:xfrm rot="16200000">
              <a:off x="4637089" y="4233864"/>
              <a:ext cx="2992437" cy="496887"/>
            </a:xfrm>
            <a:custGeom>
              <a:avLst/>
              <a:gdLst>
                <a:gd name="connsiteX0" fmla="*/ 1591829 w 2993050"/>
                <a:gd name="connsiteY0" fmla="*/ 381215 h 497125"/>
                <a:gd name="connsiteX1" fmla="*/ 1293039 w 2993050"/>
                <a:gd name="connsiteY1" fmla="*/ 388942 h 497125"/>
                <a:gd name="connsiteX2" fmla="*/ 1004552 w 2993050"/>
                <a:gd name="connsiteY2" fmla="*/ 401821 h 497125"/>
                <a:gd name="connsiteX3" fmla="*/ 819097 w 2993050"/>
                <a:gd name="connsiteY3" fmla="*/ 412124 h 497125"/>
                <a:gd name="connsiteX4" fmla="*/ 607883 w 2993050"/>
                <a:gd name="connsiteY4" fmla="*/ 430154 h 497125"/>
                <a:gd name="connsiteX5" fmla="*/ 530610 w 2993050"/>
                <a:gd name="connsiteY5" fmla="*/ 430154 h 497125"/>
                <a:gd name="connsiteX6" fmla="*/ 443033 w 2993050"/>
                <a:gd name="connsiteY6" fmla="*/ 425003 h 497125"/>
                <a:gd name="connsiteX7" fmla="*/ 376063 w 2993050"/>
                <a:gd name="connsiteY7" fmla="*/ 419851 h 497125"/>
                <a:gd name="connsiteX8" fmla="*/ 311669 w 2993050"/>
                <a:gd name="connsiteY8" fmla="*/ 412124 h 497125"/>
                <a:gd name="connsiteX9" fmla="*/ 255002 w 2993050"/>
                <a:gd name="connsiteY9" fmla="*/ 396669 h 497125"/>
                <a:gd name="connsiteX10" fmla="*/ 190608 w 2993050"/>
                <a:gd name="connsiteY10" fmla="*/ 368336 h 497125"/>
                <a:gd name="connsiteX11" fmla="*/ 123637 w 2993050"/>
                <a:gd name="connsiteY11" fmla="*/ 329699 h 497125"/>
                <a:gd name="connsiteX12" fmla="*/ 69546 w 2993050"/>
                <a:gd name="connsiteY12" fmla="*/ 296214 h 497125"/>
                <a:gd name="connsiteX13" fmla="*/ 41213 w 2993050"/>
                <a:gd name="connsiteY13" fmla="*/ 275608 h 497125"/>
                <a:gd name="connsiteX14" fmla="*/ 20606 w 2993050"/>
                <a:gd name="connsiteY14" fmla="*/ 257578 h 497125"/>
                <a:gd name="connsiteX15" fmla="*/ 5152 w 2993050"/>
                <a:gd name="connsiteY15" fmla="*/ 234396 h 497125"/>
                <a:gd name="connsiteX16" fmla="*/ 0 w 2993050"/>
                <a:gd name="connsiteY16" fmla="*/ 206062 h 497125"/>
                <a:gd name="connsiteX17" fmla="*/ 5152 w 2993050"/>
                <a:gd name="connsiteY17" fmla="*/ 177729 h 497125"/>
                <a:gd name="connsiteX18" fmla="*/ 33485 w 2993050"/>
                <a:gd name="connsiteY18" fmla="*/ 139092 h 497125"/>
                <a:gd name="connsiteX19" fmla="*/ 69546 w 2993050"/>
                <a:gd name="connsiteY19" fmla="*/ 105607 h 497125"/>
                <a:gd name="connsiteX20" fmla="*/ 123637 w 2993050"/>
                <a:gd name="connsiteY20" fmla="*/ 69546 h 497125"/>
                <a:gd name="connsiteX21" fmla="*/ 200911 w 2993050"/>
                <a:gd name="connsiteY21" fmla="*/ 20606 h 497125"/>
                <a:gd name="connsiteX22" fmla="*/ 512579 w 2993050"/>
                <a:gd name="connsiteY22" fmla="*/ 100455 h 497125"/>
                <a:gd name="connsiteX23" fmla="*/ 538337 w 2993050"/>
                <a:gd name="connsiteY23" fmla="*/ 131365 h 497125"/>
                <a:gd name="connsiteX24" fmla="*/ 571822 w 2993050"/>
                <a:gd name="connsiteY24" fmla="*/ 146819 h 497125"/>
                <a:gd name="connsiteX25" fmla="*/ 613035 w 2993050"/>
                <a:gd name="connsiteY25" fmla="*/ 157122 h 497125"/>
                <a:gd name="connsiteX26" fmla="*/ 700611 w 2993050"/>
                <a:gd name="connsiteY26" fmla="*/ 162274 h 497125"/>
                <a:gd name="connsiteX27" fmla="*/ 1092129 w 2993050"/>
                <a:gd name="connsiteY27" fmla="*/ 162274 h 497125"/>
                <a:gd name="connsiteX28" fmla="*/ 1633041 w 2993050"/>
                <a:gd name="connsiteY28" fmla="*/ 159698 h 497125"/>
                <a:gd name="connsiteX29" fmla="*/ 2037438 w 2993050"/>
                <a:gd name="connsiteY29" fmla="*/ 162274 h 497125"/>
                <a:gd name="connsiteX30" fmla="*/ 2426380 w 2993050"/>
                <a:gd name="connsiteY30" fmla="*/ 159698 h 497125"/>
                <a:gd name="connsiteX31" fmla="*/ 2524259 w 2993050"/>
                <a:gd name="connsiteY31" fmla="*/ 159698 h 497125"/>
                <a:gd name="connsiteX32" fmla="*/ 2586078 w 2993050"/>
                <a:gd name="connsiteY32" fmla="*/ 154547 h 497125"/>
                <a:gd name="connsiteX33" fmla="*/ 2673654 w 2993050"/>
                <a:gd name="connsiteY33" fmla="*/ 133940 h 497125"/>
                <a:gd name="connsiteX34" fmla="*/ 2761231 w 2993050"/>
                <a:gd name="connsiteY34" fmla="*/ 100455 h 497125"/>
                <a:gd name="connsiteX35" fmla="*/ 2828201 w 2993050"/>
                <a:gd name="connsiteY35" fmla="*/ 66970 h 497125"/>
                <a:gd name="connsiteX36" fmla="*/ 2915777 w 2993050"/>
                <a:gd name="connsiteY36" fmla="*/ 0 h 497125"/>
                <a:gd name="connsiteX37" fmla="*/ 2993050 w 2993050"/>
                <a:gd name="connsiteY37" fmla="*/ 141668 h 497125"/>
                <a:gd name="connsiteX38" fmla="*/ 2877141 w 2993050"/>
                <a:gd name="connsiteY38" fmla="*/ 236971 h 497125"/>
                <a:gd name="connsiteX39" fmla="*/ 2799867 w 2993050"/>
                <a:gd name="connsiteY39" fmla="*/ 327123 h 497125"/>
                <a:gd name="connsiteX40" fmla="*/ 2738049 w 2993050"/>
                <a:gd name="connsiteY40" fmla="*/ 394094 h 497125"/>
                <a:gd name="connsiteX41" fmla="*/ 2704564 w 2993050"/>
                <a:gd name="connsiteY41" fmla="*/ 422427 h 497125"/>
                <a:gd name="connsiteX42" fmla="*/ 2665927 w 2993050"/>
                <a:gd name="connsiteY42" fmla="*/ 453336 h 497125"/>
                <a:gd name="connsiteX43" fmla="*/ 2632442 w 2993050"/>
                <a:gd name="connsiteY43" fmla="*/ 473943 h 497125"/>
                <a:gd name="connsiteX44" fmla="*/ 2596381 w 2993050"/>
                <a:gd name="connsiteY44" fmla="*/ 489397 h 497125"/>
                <a:gd name="connsiteX45" fmla="*/ 2575775 w 2993050"/>
                <a:gd name="connsiteY45" fmla="*/ 494549 h 497125"/>
                <a:gd name="connsiteX46" fmla="*/ 2557744 w 2993050"/>
                <a:gd name="connsiteY46" fmla="*/ 497125 h 497125"/>
                <a:gd name="connsiteX47" fmla="*/ 2526835 w 2993050"/>
                <a:gd name="connsiteY47" fmla="*/ 489397 h 497125"/>
                <a:gd name="connsiteX48" fmla="*/ 2501077 w 2993050"/>
                <a:gd name="connsiteY48" fmla="*/ 473943 h 497125"/>
                <a:gd name="connsiteX49" fmla="*/ 2472744 w 2993050"/>
                <a:gd name="connsiteY49" fmla="*/ 448185 h 497125"/>
                <a:gd name="connsiteX50" fmla="*/ 2122439 w 2993050"/>
                <a:gd name="connsiteY50" fmla="*/ 404397 h 497125"/>
                <a:gd name="connsiteX51" fmla="*/ 1787588 w 2993050"/>
                <a:gd name="connsiteY51" fmla="*/ 386366 h 497125"/>
                <a:gd name="connsiteX52" fmla="*/ 1591829 w 2993050"/>
                <a:gd name="connsiteY52" fmla="*/ 381215 h 4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993050" h="497125">
                  <a:moveTo>
                    <a:pt x="1591829" y="381215"/>
                  </a:moveTo>
                  <a:lnTo>
                    <a:pt x="1293039" y="388942"/>
                  </a:lnTo>
                  <a:lnTo>
                    <a:pt x="1004552" y="401821"/>
                  </a:lnTo>
                  <a:lnTo>
                    <a:pt x="819097" y="412124"/>
                  </a:lnTo>
                  <a:lnTo>
                    <a:pt x="607883" y="430154"/>
                  </a:lnTo>
                  <a:lnTo>
                    <a:pt x="530610" y="430154"/>
                  </a:lnTo>
                  <a:lnTo>
                    <a:pt x="443033" y="425003"/>
                  </a:lnTo>
                  <a:lnTo>
                    <a:pt x="376063" y="419851"/>
                  </a:lnTo>
                  <a:lnTo>
                    <a:pt x="311669" y="412124"/>
                  </a:lnTo>
                  <a:lnTo>
                    <a:pt x="255002" y="396669"/>
                  </a:lnTo>
                  <a:lnTo>
                    <a:pt x="190608" y="368336"/>
                  </a:lnTo>
                  <a:lnTo>
                    <a:pt x="123637" y="329699"/>
                  </a:lnTo>
                  <a:lnTo>
                    <a:pt x="69546" y="296214"/>
                  </a:lnTo>
                  <a:lnTo>
                    <a:pt x="41213" y="275608"/>
                  </a:lnTo>
                  <a:lnTo>
                    <a:pt x="20606" y="257578"/>
                  </a:lnTo>
                  <a:lnTo>
                    <a:pt x="5152" y="234396"/>
                  </a:lnTo>
                  <a:lnTo>
                    <a:pt x="0" y="206062"/>
                  </a:lnTo>
                  <a:lnTo>
                    <a:pt x="5152" y="177729"/>
                  </a:lnTo>
                  <a:lnTo>
                    <a:pt x="33485" y="139092"/>
                  </a:lnTo>
                  <a:lnTo>
                    <a:pt x="69546" y="105607"/>
                  </a:lnTo>
                  <a:lnTo>
                    <a:pt x="123637" y="69546"/>
                  </a:lnTo>
                  <a:lnTo>
                    <a:pt x="200911" y="20606"/>
                  </a:lnTo>
                  <a:lnTo>
                    <a:pt x="512579" y="100455"/>
                  </a:lnTo>
                  <a:lnTo>
                    <a:pt x="538337" y="131365"/>
                  </a:lnTo>
                  <a:lnTo>
                    <a:pt x="571822" y="146819"/>
                  </a:lnTo>
                  <a:lnTo>
                    <a:pt x="613035" y="157122"/>
                  </a:lnTo>
                  <a:lnTo>
                    <a:pt x="700611" y="162274"/>
                  </a:lnTo>
                  <a:lnTo>
                    <a:pt x="1092129" y="162274"/>
                  </a:lnTo>
                  <a:lnTo>
                    <a:pt x="1633041" y="159698"/>
                  </a:lnTo>
                  <a:lnTo>
                    <a:pt x="2037438" y="162274"/>
                  </a:lnTo>
                  <a:lnTo>
                    <a:pt x="2426380" y="159698"/>
                  </a:lnTo>
                  <a:lnTo>
                    <a:pt x="2524259" y="159698"/>
                  </a:lnTo>
                  <a:lnTo>
                    <a:pt x="2586078" y="154547"/>
                  </a:lnTo>
                  <a:lnTo>
                    <a:pt x="2673654" y="133940"/>
                  </a:lnTo>
                  <a:lnTo>
                    <a:pt x="2761231" y="100455"/>
                  </a:lnTo>
                  <a:lnTo>
                    <a:pt x="2828201" y="66970"/>
                  </a:lnTo>
                  <a:lnTo>
                    <a:pt x="2915777" y="0"/>
                  </a:lnTo>
                  <a:lnTo>
                    <a:pt x="2993050" y="141668"/>
                  </a:lnTo>
                  <a:lnTo>
                    <a:pt x="2877141" y="236971"/>
                  </a:lnTo>
                  <a:lnTo>
                    <a:pt x="2799867" y="327123"/>
                  </a:lnTo>
                  <a:lnTo>
                    <a:pt x="2738049" y="394094"/>
                  </a:lnTo>
                  <a:lnTo>
                    <a:pt x="2704564" y="422427"/>
                  </a:lnTo>
                  <a:lnTo>
                    <a:pt x="2665927" y="453336"/>
                  </a:lnTo>
                  <a:lnTo>
                    <a:pt x="2632442" y="473943"/>
                  </a:lnTo>
                  <a:lnTo>
                    <a:pt x="2596381" y="489397"/>
                  </a:lnTo>
                  <a:lnTo>
                    <a:pt x="2575775" y="494549"/>
                  </a:lnTo>
                  <a:lnTo>
                    <a:pt x="2557744" y="497125"/>
                  </a:lnTo>
                  <a:lnTo>
                    <a:pt x="2526835" y="489397"/>
                  </a:lnTo>
                  <a:lnTo>
                    <a:pt x="2501077" y="473943"/>
                  </a:lnTo>
                  <a:lnTo>
                    <a:pt x="2472744" y="448185"/>
                  </a:lnTo>
                  <a:lnTo>
                    <a:pt x="2122439" y="404397"/>
                  </a:lnTo>
                  <a:lnTo>
                    <a:pt x="1787588" y="386366"/>
                  </a:lnTo>
                  <a:lnTo>
                    <a:pt x="1591829" y="3812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B32889C7-9506-41CB-ABD2-BC7C52F416BB}"/>
                </a:ext>
              </a:extLst>
            </p:cNvPr>
            <p:cNvSpPr/>
            <p:nvPr/>
          </p:nvSpPr>
          <p:spPr>
            <a:xfrm>
              <a:off x="5303839" y="5272089"/>
              <a:ext cx="752475" cy="542925"/>
            </a:xfrm>
            <a:custGeom>
              <a:avLst/>
              <a:gdLst>
                <a:gd name="connsiteX0" fmla="*/ 269081 w 752475"/>
                <a:gd name="connsiteY0" fmla="*/ 80962 h 542925"/>
                <a:gd name="connsiteX1" fmla="*/ 585787 w 752475"/>
                <a:gd name="connsiteY1" fmla="*/ 190500 h 542925"/>
                <a:gd name="connsiteX2" fmla="*/ 614362 w 752475"/>
                <a:gd name="connsiteY2" fmla="*/ 197643 h 542925"/>
                <a:gd name="connsiteX3" fmla="*/ 631031 w 752475"/>
                <a:gd name="connsiteY3" fmla="*/ 200025 h 542925"/>
                <a:gd name="connsiteX4" fmla="*/ 650081 w 752475"/>
                <a:gd name="connsiteY4" fmla="*/ 200025 h 542925"/>
                <a:gd name="connsiteX5" fmla="*/ 752475 w 752475"/>
                <a:gd name="connsiteY5" fmla="*/ 180975 h 542925"/>
                <a:gd name="connsiteX6" fmla="*/ 666750 w 752475"/>
                <a:gd name="connsiteY6" fmla="*/ 542925 h 542925"/>
                <a:gd name="connsiteX7" fmla="*/ 607219 w 752475"/>
                <a:gd name="connsiteY7" fmla="*/ 511968 h 542925"/>
                <a:gd name="connsiteX8" fmla="*/ 526256 w 752475"/>
                <a:gd name="connsiteY8" fmla="*/ 426243 h 542925"/>
                <a:gd name="connsiteX9" fmla="*/ 471487 w 752475"/>
                <a:gd name="connsiteY9" fmla="*/ 376237 h 542925"/>
                <a:gd name="connsiteX10" fmla="*/ 390525 w 752475"/>
                <a:gd name="connsiteY10" fmla="*/ 309562 h 542925"/>
                <a:gd name="connsiteX11" fmla="*/ 283369 w 752475"/>
                <a:gd name="connsiteY11" fmla="*/ 228600 h 542925"/>
                <a:gd name="connsiteX12" fmla="*/ 157162 w 752475"/>
                <a:gd name="connsiteY12" fmla="*/ 140493 h 542925"/>
                <a:gd name="connsiteX13" fmla="*/ 47625 w 752475"/>
                <a:gd name="connsiteY13" fmla="*/ 73818 h 542925"/>
                <a:gd name="connsiteX14" fmla="*/ 21431 w 752475"/>
                <a:gd name="connsiteY14" fmla="*/ 57150 h 542925"/>
                <a:gd name="connsiteX15" fmla="*/ 4762 w 752475"/>
                <a:gd name="connsiteY15" fmla="*/ 38100 h 542925"/>
                <a:gd name="connsiteX16" fmla="*/ 0 w 752475"/>
                <a:gd name="connsiteY16" fmla="*/ 19050 h 542925"/>
                <a:gd name="connsiteX17" fmla="*/ 4762 w 752475"/>
                <a:gd name="connsiteY17" fmla="*/ 7143 h 542925"/>
                <a:gd name="connsiteX18" fmla="*/ 16669 w 752475"/>
                <a:gd name="connsiteY18" fmla="*/ 0 h 542925"/>
                <a:gd name="connsiteX19" fmla="*/ 42862 w 752475"/>
                <a:gd name="connsiteY19" fmla="*/ 0 h 542925"/>
                <a:gd name="connsiteX20" fmla="*/ 269081 w 752475"/>
                <a:gd name="connsiteY20" fmla="*/ 80962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2475" h="542925">
                  <a:moveTo>
                    <a:pt x="269081" y="80962"/>
                  </a:moveTo>
                  <a:lnTo>
                    <a:pt x="585787" y="190500"/>
                  </a:lnTo>
                  <a:lnTo>
                    <a:pt x="614362" y="197643"/>
                  </a:lnTo>
                  <a:lnTo>
                    <a:pt x="631031" y="200025"/>
                  </a:lnTo>
                  <a:lnTo>
                    <a:pt x="650081" y="200025"/>
                  </a:lnTo>
                  <a:lnTo>
                    <a:pt x="752475" y="180975"/>
                  </a:lnTo>
                  <a:cubicBezTo>
                    <a:pt x="724077" y="301667"/>
                    <a:pt x="696912" y="492919"/>
                    <a:pt x="666750" y="542925"/>
                  </a:cubicBezTo>
                  <a:lnTo>
                    <a:pt x="607219" y="511968"/>
                  </a:lnTo>
                  <a:lnTo>
                    <a:pt x="526256" y="426243"/>
                  </a:lnTo>
                  <a:lnTo>
                    <a:pt x="471487" y="376237"/>
                  </a:lnTo>
                  <a:lnTo>
                    <a:pt x="390525" y="309562"/>
                  </a:lnTo>
                  <a:lnTo>
                    <a:pt x="283369" y="228600"/>
                  </a:lnTo>
                  <a:lnTo>
                    <a:pt x="157162" y="140493"/>
                  </a:lnTo>
                  <a:lnTo>
                    <a:pt x="47625" y="73818"/>
                  </a:lnTo>
                  <a:lnTo>
                    <a:pt x="21431" y="57150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2862" y="0"/>
                  </a:lnTo>
                  <a:lnTo>
                    <a:pt x="269081" y="80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03126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漢文に親しむ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序 歴 史 精</a:t>
            </a:r>
          </a:p>
        </p:txBody>
      </p:sp>
    </p:spTree>
    <p:extLst>
      <p:ext uri="{BB962C8B-B14F-4D97-AF65-F5344CB8AC3E}">
        <p14:creationId xmlns:p14="http://schemas.microsoft.com/office/powerpoint/2010/main" val="236792539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70A645C-8BDF-464F-92FD-1B49F815E80A}"/>
              </a:ext>
            </a:extLst>
          </p:cNvPr>
          <p:cNvSpPr/>
          <p:nvPr/>
        </p:nvSpPr>
        <p:spPr>
          <a:xfrm>
            <a:off x="5846764" y="1331913"/>
            <a:ext cx="596900" cy="717550"/>
          </a:xfrm>
          <a:custGeom>
            <a:avLst/>
            <a:gdLst>
              <a:gd name="connsiteX0" fmla="*/ 490537 w 597694"/>
              <a:gd name="connsiteY0" fmla="*/ 500062 h 719137"/>
              <a:gd name="connsiteX1" fmla="*/ 488156 w 597694"/>
              <a:gd name="connsiteY1" fmla="*/ 685800 h 719137"/>
              <a:gd name="connsiteX2" fmla="*/ 219075 w 597694"/>
              <a:gd name="connsiteY2" fmla="*/ 719137 h 719137"/>
              <a:gd name="connsiteX3" fmla="*/ 219075 w 597694"/>
              <a:gd name="connsiteY3" fmla="*/ 607219 h 719137"/>
              <a:gd name="connsiteX4" fmla="*/ 216694 w 597694"/>
              <a:gd name="connsiteY4" fmla="*/ 511969 h 719137"/>
              <a:gd name="connsiteX5" fmla="*/ 221456 w 597694"/>
              <a:gd name="connsiteY5" fmla="*/ 457200 h 719137"/>
              <a:gd name="connsiteX6" fmla="*/ 226219 w 597694"/>
              <a:gd name="connsiteY6" fmla="*/ 414337 h 719137"/>
              <a:gd name="connsiteX7" fmla="*/ 228600 w 597694"/>
              <a:gd name="connsiteY7" fmla="*/ 359569 h 719137"/>
              <a:gd name="connsiteX8" fmla="*/ 223837 w 597694"/>
              <a:gd name="connsiteY8" fmla="*/ 304800 h 719137"/>
              <a:gd name="connsiteX9" fmla="*/ 219075 w 597694"/>
              <a:gd name="connsiteY9" fmla="*/ 261937 h 719137"/>
              <a:gd name="connsiteX10" fmla="*/ 209550 w 597694"/>
              <a:gd name="connsiteY10" fmla="*/ 228600 h 719137"/>
              <a:gd name="connsiteX11" fmla="*/ 192881 w 597694"/>
              <a:gd name="connsiteY11" fmla="*/ 200025 h 719137"/>
              <a:gd name="connsiteX12" fmla="*/ 176212 w 597694"/>
              <a:gd name="connsiteY12" fmla="*/ 178594 h 719137"/>
              <a:gd name="connsiteX13" fmla="*/ 138112 w 597694"/>
              <a:gd name="connsiteY13" fmla="*/ 157162 h 719137"/>
              <a:gd name="connsiteX14" fmla="*/ 102394 w 597694"/>
              <a:gd name="connsiteY14" fmla="*/ 138112 h 719137"/>
              <a:gd name="connsiteX15" fmla="*/ 76200 w 597694"/>
              <a:gd name="connsiteY15" fmla="*/ 130969 h 719137"/>
              <a:gd name="connsiteX16" fmla="*/ 50006 w 597694"/>
              <a:gd name="connsiteY16" fmla="*/ 119062 h 719137"/>
              <a:gd name="connsiteX17" fmla="*/ 33337 w 597694"/>
              <a:gd name="connsiteY17" fmla="*/ 107156 h 719137"/>
              <a:gd name="connsiteX18" fmla="*/ 19050 w 597694"/>
              <a:gd name="connsiteY18" fmla="*/ 92869 h 719137"/>
              <a:gd name="connsiteX19" fmla="*/ 7144 w 597694"/>
              <a:gd name="connsiteY19" fmla="*/ 73819 h 719137"/>
              <a:gd name="connsiteX20" fmla="*/ 0 w 597694"/>
              <a:gd name="connsiteY20" fmla="*/ 42862 h 719137"/>
              <a:gd name="connsiteX21" fmla="*/ 7144 w 597694"/>
              <a:gd name="connsiteY21" fmla="*/ 23812 h 719137"/>
              <a:gd name="connsiteX22" fmla="*/ 23812 w 597694"/>
              <a:gd name="connsiteY22" fmla="*/ 11906 h 719137"/>
              <a:gd name="connsiteX23" fmla="*/ 52387 w 597694"/>
              <a:gd name="connsiteY23" fmla="*/ 2381 h 719137"/>
              <a:gd name="connsiteX24" fmla="*/ 90487 w 597694"/>
              <a:gd name="connsiteY24" fmla="*/ 0 h 719137"/>
              <a:gd name="connsiteX25" fmla="*/ 214312 w 597694"/>
              <a:gd name="connsiteY25" fmla="*/ 7144 h 719137"/>
              <a:gd name="connsiteX26" fmla="*/ 311944 w 597694"/>
              <a:gd name="connsiteY26" fmla="*/ 19050 h 719137"/>
              <a:gd name="connsiteX27" fmla="*/ 378619 w 597694"/>
              <a:gd name="connsiteY27" fmla="*/ 35719 h 719137"/>
              <a:gd name="connsiteX28" fmla="*/ 431006 w 597694"/>
              <a:gd name="connsiteY28" fmla="*/ 50006 h 719137"/>
              <a:gd name="connsiteX29" fmla="*/ 473869 w 597694"/>
              <a:gd name="connsiteY29" fmla="*/ 66675 h 719137"/>
              <a:gd name="connsiteX30" fmla="*/ 516731 w 597694"/>
              <a:gd name="connsiteY30" fmla="*/ 92869 h 719137"/>
              <a:gd name="connsiteX31" fmla="*/ 545306 w 597694"/>
              <a:gd name="connsiteY31" fmla="*/ 114300 h 719137"/>
              <a:gd name="connsiteX32" fmla="*/ 566737 w 597694"/>
              <a:gd name="connsiteY32" fmla="*/ 133350 h 719137"/>
              <a:gd name="connsiteX33" fmla="*/ 581025 w 597694"/>
              <a:gd name="connsiteY33" fmla="*/ 152400 h 719137"/>
              <a:gd name="connsiteX34" fmla="*/ 590550 w 597694"/>
              <a:gd name="connsiteY34" fmla="*/ 169069 h 719137"/>
              <a:gd name="connsiteX35" fmla="*/ 597694 w 597694"/>
              <a:gd name="connsiteY35" fmla="*/ 185737 h 719137"/>
              <a:gd name="connsiteX36" fmla="*/ 597694 w 597694"/>
              <a:gd name="connsiteY36" fmla="*/ 202406 h 719137"/>
              <a:gd name="connsiteX37" fmla="*/ 588169 w 597694"/>
              <a:gd name="connsiteY37" fmla="*/ 223837 h 719137"/>
              <a:gd name="connsiteX38" fmla="*/ 576262 w 597694"/>
              <a:gd name="connsiteY38" fmla="*/ 233362 h 719137"/>
              <a:gd name="connsiteX39" fmla="*/ 552450 w 597694"/>
              <a:gd name="connsiteY39" fmla="*/ 250031 h 719137"/>
              <a:gd name="connsiteX40" fmla="*/ 533400 w 597694"/>
              <a:gd name="connsiteY40" fmla="*/ 295275 h 719137"/>
              <a:gd name="connsiteX41" fmla="*/ 514350 w 597694"/>
              <a:gd name="connsiteY41" fmla="*/ 354806 h 719137"/>
              <a:gd name="connsiteX42" fmla="*/ 502444 w 597694"/>
              <a:gd name="connsiteY42" fmla="*/ 404812 h 719137"/>
              <a:gd name="connsiteX43" fmla="*/ 490537 w 597694"/>
              <a:gd name="connsiteY43" fmla="*/ 500062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7694" h="719137">
                <a:moveTo>
                  <a:pt x="490537" y="500062"/>
                </a:moveTo>
                <a:cubicBezTo>
                  <a:pt x="489743" y="561975"/>
                  <a:pt x="488950" y="623887"/>
                  <a:pt x="488156" y="685800"/>
                </a:cubicBezTo>
                <a:lnTo>
                  <a:pt x="219075" y="719137"/>
                </a:lnTo>
                <a:lnTo>
                  <a:pt x="219075" y="607219"/>
                </a:lnTo>
                <a:cubicBezTo>
                  <a:pt x="218281" y="575469"/>
                  <a:pt x="217488" y="543719"/>
                  <a:pt x="216694" y="511969"/>
                </a:cubicBezTo>
                <a:lnTo>
                  <a:pt x="221456" y="457200"/>
                </a:lnTo>
                <a:lnTo>
                  <a:pt x="226219" y="414337"/>
                </a:lnTo>
                <a:lnTo>
                  <a:pt x="228600" y="359569"/>
                </a:lnTo>
                <a:lnTo>
                  <a:pt x="223837" y="304800"/>
                </a:lnTo>
                <a:lnTo>
                  <a:pt x="219075" y="261937"/>
                </a:lnTo>
                <a:lnTo>
                  <a:pt x="209550" y="228600"/>
                </a:lnTo>
                <a:lnTo>
                  <a:pt x="192881" y="200025"/>
                </a:lnTo>
                <a:lnTo>
                  <a:pt x="176212" y="178594"/>
                </a:lnTo>
                <a:lnTo>
                  <a:pt x="138112" y="157162"/>
                </a:lnTo>
                <a:lnTo>
                  <a:pt x="102394" y="138112"/>
                </a:lnTo>
                <a:lnTo>
                  <a:pt x="76200" y="130969"/>
                </a:lnTo>
                <a:lnTo>
                  <a:pt x="50006" y="119062"/>
                </a:lnTo>
                <a:lnTo>
                  <a:pt x="33337" y="107156"/>
                </a:lnTo>
                <a:lnTo>
                  <a:pt x="19050" y="92869"/>
                </a:lnTo>
                <a:lnTo>
                  <a:pt x="7144" y="73819"/>
                </a:lnTo>
                <a:lnTo>
                  <a:pt x="0" y="42862"/>
                </a:lnTo>
                <a:lnTo>
                  <a:pt x="7144" y="23812"/>
                </a:lnTo>
                <a:lnTo>
                  <a:pt x="23812" y="11906"/>
                </a:lnTo>
                <a:lnTo>
                  <a:pt x="52387" y="2381"/>
                </a:lnTo>
                <a:lnTo>
                  <a:pt x="90487" y="0"/>
                </a:lnTo>
                <a:lnTo>
                  <a:pt x="214312" y="7144"/>
                </a:lnTo>
                <a:lnTo>
                  <a:pt x="311944" y="19050"/>
                </a:lnTo>
                <a:lnTo>
                  <a:pt x="378619" y="35719"/>
                </a:lnTo>
                <a:lnTo>
                  <a:pt x="431006" y="50006"/>
                </a:lnTo>
                <a:lnTo>
                  <a:pt x="473869" y="66675"/>
                </a:lnTo>
                <a:lnTo>
                  <a:pt x="516731" y="92869"/>
                </a:lnTo>
                <a:lnTo>
                  <a:pt x="545306" y="114300"/>
                </a:lnTo>
                <a:lnTo>
                  <a:pt x="566737" y="133350"/>
                </a:lnTo>
                <a:lnTo>
                  <a:pt x="581025" y="152400"/>
                </a:lnTo>
                <a:lnTo>
                  <a:pt x="590550" y="169069"/>
                </a:lnTo>
                <a:lnTo>
                  <a:pt x="597694" y="185737"/>
                </a:lnTo>
                <a:lnTo>
                  <a:pt x="597694" y="202406"/>
                </a:lnTo>
                <a:lnTo>
                  <a:pt x="588169" y="223837"/>
                </a:lnTo>
                <a:lnTo>
                  <a:pt x="576262" y="233362"/>
                </a:lnTo>
                <a:lnTo>
                  <a:pt x="552450" y="250031"/>
                </a:lnTo>
                <a:lnTo>
                  <a:pt x="533400" y="295275"/>
                </a:lnTo>
                <a:lnTo>
                  <a:pt x="514350" y="354806"/>
                </a:lnTo>
                <a:lnTo>
                  <a:pt x="502444" y="404812"/>
                </a:lnTo>
                <a:lnTo>
                  <a:pt x="490537" y="5000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1D5CEAC-CC95-4727-8513-CD3B04E4036E}"/>
              </a:ext>
            </a:extLst>
          </p:cNvPr>
          <p:cNvSpPr/>
          <p:nvPr/>
        </p:nvSpPr>
        <p:spPr>
          <a:xfrm>
            <a:off x="5203826" y="2357438"/>
            <a:ext cx="2205038" cy="538162"/>
          </a:xfrm>
          <a:custGeom>
            <a:avLst/>
            <a:gdLst>
              <a:gd name="connsiteX0" fmla="*/ 1228725 w 2205038"/>
              <a:gd name="connsiteY0" fmla="*/ 292893 h 538162"/>
              <a:gd name="connsiteX1" fmla="*/ 890588 w 2205038"/>
              <a:gd name="connsiteY1" fmla="*/ 373856 h 538162"/>
              <a:gd name="connsiteX2" fmla="*/ 673894 w 2205038"/>
              <a:gd name="connsiteY2" fmla="*/ 428625 h 538162"/>
              <a:gd name="connsiteX3" fmla="*/ 561975 w 2205038"/>
              <a:gd name="connsiteY3" fmla="*/ 461962 h 538162"/>
              <a:gd name="connsiteX4" fmla="*/ 511969 w 2205038"/>
              <a:gd name="connsiteY4" fmla="*/ 476250 h 538162"/>
              <a:gd name="connsiteX5" fmla="*/ 481013 w 2205038"/>
              <a:gd name="connsiteY5" fmla="*/ 488156 h 538162"/>
              <a:gd name="connsiteX6" fmla="*/ 447675 w 2205038"/>
              <a:gd name="connsiteY6" fmla="*/ 507206 h 538162"/>
              <a:gd name="connsiteX7" fmla="*/ 400050 w 2205038"/>
              <a:gd name="connsiteY7" fmla="*/ 538162 h 538162"/>
              <a:gd name="connsiteX8" fmla="*/ 383382 w 2205038"/>
              <a:gd name="connsiteY8" fmla="*/ 533400 h 538162"/>
              <a:gd name="connsiteX9" fmla="*/ 297657 w 2205038"/>
              <a:gd name="connsiteY9" fmla="*/ 492918 h 538162"/>
              <a:gd name="connsiteX10" fmla="*/ 233363 w 2205038"/>
              <a:gd name="connsiteY10" fmla="*/ 447675 h 538162"/>
              <a:gd name="connsiteX11" fmla="*/ 200025 w 2205038"/>
              <a:gd name="connsiteY11" fmla="*/ 431006 h 538162"/>
              <a:gd name="connsiteX12" fmla="*/ 154782 w 2205038"/>
              <a:gd name="connsiteY12" fmla="*/ 402431 h 538162"/>
              <a:gd name="connsiteX13" fmla="*/ 109538 w 2205038"/>
              <a:gd name="connsiteY13" fmla="*/ 366712 h 538162"/>
              <a:gd name="connsiteX14" fmla="*/ 61913 w 2205038"/>
              <a:gd name="connsiteY14" fmla="*/ 316706 h 538162"/>
              <a:gd name="connsiteX15" fmla="*/ 30957 w 2205038"/>
              <a:gd name="connsiteY15" fmla="*/ 276225 h 538162"/>
              <a:gd name="connsiteX16" fmla="*/ 14288 w 2205038"/>
              <a:gd name="connsiteY16" fmla="*/ 250031 h 538162"/>
              <a:gd name="connsiteX17" fmla="*/ 2382 w 2205038"/>
              <a:gd name="connsiteY17" fmla="*/ 223837 h 538162"/>
              <a:gd name="connsiteX18" fmla="*/ 0 w 2205038"/>
              <a:gd name="connsiteY18" fmla="*/ 200025 h 538162"/>
              <a:gd name="connsiteX19" fmla="*/ 7144 w 2205038"/>
              <a:gd name="connsiteY19" fmla="*/ 188118 h 538162"/>
              <a:gd name="connsiteX20" fmla="*/ 30957 w 2205038"/>
              <a:gd name="connsiteY20" fmla="*/ 188118 h 538162"/>
              <a:gd name="connsiteX21" fmla="*/ 83344 w 2205038"/>
              <a:gd name="connsiteY21" fmla="*/ 211931 h 538162"/>
              <a:gd name="connsiteX22" fmla="*/ 147638 w 2205038"/>
              <a:gd name="connsiteY22" fmla="*/ 238125 h 538162"/>
              <a:gd name="connsiteX23" fmla="*/ 188119 w 2205038"/>
              <a:gd name="connsiteY23" fmla="*/ 254793 h 538162"/>
              <a:gd name="connsiteX24" fmla="*/ 247650 w 2205038"/>
              <a:gd name="connsiteY24" fmla="*/ 271462 h 538162"/>
              <a:gd name="connsiteX25" fmla="*/ 300038 w 2205038"/>
              <a:gd name="connsiteY25" fmla="*/ 276225 h 538162"/>
              <a:gd name="connsiteX26" fmla="*/ 388144 w 2205038"/>
              <a:gd name="connsiteY26" fmla="*/ 266700 h 538162"/>
              <a:gd name="connsiteX27" fmla="*/ 509588 w 2205038"/>
              <a:gd name="connsiteY27" fmla="*/ 252412 h 538162"/>
              <a:gd name="connsiteX28" fmla="*/ 611982 w 2205038"/>
              <a:gd name="connsiteY28" fmla="*/ 233362 h 538162"/>
              <a:gd name="connsiteX29" fmla="*/ 895350 w 2205038"/>
              <a:gd name="connsiteY29" fmla="*/ 185737 h 538162"/>
              <a:gd name="connsiteX30" fmla="*/ 1212057 w 2205038"/>
              <a:gd name="connsiteY30" fmla="*/ 128587 h 538162"/>
              <a:gd name="connsiteX31" fmla="*/ 1521619 w 2205038"/>
              <a:gd name="connsiteY31" fmla="*/ 73818 h 538162"/>
              <a:gd name="connsiteX32" fmla="*/ 1595438 w 2205038"/>
              <a:gd name="connsiteY32" fmla="*/ 59531 h 538162"/>
              <a:gd name="connsiteX33" fmla="*/ 1645444 w 2205038"/>
              <a:gd name="connsiteY33" fmla="*/ 47625 h 538162"/>
              <a:gd name="connsiteX34" fmla="*/ 1714500 w 2205038"/>
              <a:gd name="connsiteY34" fmla="*/ 26193 h 538162"/>
              <a:gd name="connsiteX35" fmla="*/ 1778794 w 2205038"/>
              <a:gd name="connsiteY35" fmla="*/ 0 h 538162"/>
              <a:gd name="connsiteX36" fmla="*/ 1807369 w 2205038"/>
              <a:gd name="connsiteY36" fmla="*/ 4762 h 538162"/>
              <a:gd name="connsiteX37" fmla="*/ 1888332 w 2205038"/>
              <a:gd name="connsiteY37" fmla="*/ 40481 h 538162"/>
              <a:gd name="connsiteX38" fmla="*/ 1950244 w 2205038"/>
              <a:gd name="connsiteY38" fmla="*/ 71437 h 538162"/>
              <a:gd name="connsiteX39" fmla="*/ 2000250 w 2205038"/>
              <a:gd name="connsiteY39" fmla="*/ 100012 h 538162"/>
              <a:gd name="connsiteX40" fmla="*/ 2074069 w 2205038"/>
              <a:gd name="connsiteY40" fmla="*/ 152400 h 538162"/>
              <a:gd name="connsiteX41" fmla="*/ 2126457 w 2205038"/>
              <a:gd name="connsiteY41" fmla="*/ 197643 h 538162"/>
              <a:gd name="connsiteX42" fmla="*/ 2178844 w 2205038"/>
              <a:gd name="connsiteY42" fmla="*/ 238125 h 538162"/>
              <a:gd name="connsiteX43" fmla="*/ 2197894 w 2205038"/>
              <a:gd name="connsiteY43" fmla="*/ 257175 h 538162"/>
              <a:gd name="connsiteX44" fmla="*/ 2205038 w 2205038"/>
              <a:gd name="connsiteY44" fmla="*/ 273843 h 538162"/>
              <a:gd name="connsiteX45" fmla="*/ 2205038 w 2205038"/>
              <a:gd name="connsiteY45" fmla="*/ 290512 h 538162"/>
              <a:gd name="connsiteX46" fmla="*/ 2193132 w 2205038"/>
              <a:gd name="connsiteY46" fmla="*/ 309562 h 538162"/>
              <a:gd name="connsiteX47" fmla="*/ 2166938 w 2205038"/>
              <a:gd name="connsiteY47" fmla="*/ 326231 h 538162"/>
              <a:gd name="connsiteX48" fmla="*/ 2124075 w 2205038"/>
              <a:gd name="connsiteY48" fmla="*/ 340518 h 538162"/>
              <a:gd name="connsiteX49" fmla="*/ 2055019 w 2205038"/>
              <a:gd name="connsiteY49" fmla="*/ 354806 h 538162"/>
              <a:gd name="connsiteX50" fmla="*/ 1740694 w 2205038"/>
              <a:gd name="connsiteY50" fmla="*/ 221456 h 538162"/>
              <a:gd name="connsiteX51" fmla="*/ 1685925 w 2205038"/>
              <a:gd name="connsiteY51" fmla="*/ 204787 h 538162"/>
              <a:gd name="connsiteX52" fmla="*/ 1657350 w 2205038"/>
              <a:gd name="connsiteY52" fmla="*/ 204787 h 538162"/>
              <a:gd name="connsiteX53" fmla="*/ 1593057 w 2205038"/>
              <a:gd name="connsiteY53" fmla="*/ 216693 h 538162"/>
              <a:gd name="connsiteX54" fmla="*/ 1228725 w 2205038"/>
              <a:gd name="connsiteY54" fmla="*/ 292893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05038" h="538162">
                <a:moveTo>
                  <a:pt x="1228725" y="292893"/>
                </a:moveTo>
                <a:lnTo>
                  <a:pt x="890588" y="373856"/>
                </a:lnTo>
                <a:lnTo>
                  <a:pt x="673894" y="428625"/>
                </a:lnTo>
                <a:lnTo>
                  <a:pt x="561975" y="461962"/>
                </a:lnTo>
                <a:lnTo>
                  <a:pt x="511969" y="476250"/>
                </a:lnTo>
                <a:lnTo>
                  <a:pt x="481013" y="488156"/>
                </a:lnTo>
                <a:lnTo>
                  <a:pt x="447675" y="507206"/>
                </a:lnTo>
                <a:lnTo>
                  <a:pt x="400050" y="538162"/>
                </a:lnTo>
                <a:lnTo>
                  <a:pt x="383382" y="533400"/>
                </a:lnTo>
                <a:lnTo>
                  <a:pt x="297657" y="492918"/>
                </a:lnTo>
                <a:lnTo>
                  <a:pt x="233363" y="447675"/>
                </a:lnTo>
                <a:lnTo>
                  <a:pt x="200025" y="431006"/>
                </a:lnTo>
                <a:lnTo>
                  <a:pt x="154782" y="402431"/>
                </a:lnTo>
                <a:lnTo>
                  <a:pt x="109538" y="366712"/>
                </a:lnTo>
                <a:lnTo>
                  <a:pt x="61913" y="316706"/>
                </a:lnTo>
                <a:lnTo>
                  <a:pt x="30957" y="276225"/>
                </a:lnTo>
                <a:lnTo>
                  <a:pt x="14288" y="250031"/>
                </a:lnTo>
                <a:lnTo>
                  <a:pt x="2382" y="223837"/>
                </a:lnTo>
                <a:lnTo>
                  <a:pt x="0" y="200025"/>
                </a:lnTo>
                <a:lnTo>
                  <a:pt x="7144" y="188118"/>
                </a:lnTo>
                <a:lnTo>
                  <a:pt x="30957" y="188118"/>
                </a:lnTo>
                <a:lnTo>
                  <a:pt x="83344" y="211931"/>
                </a:lnTo>
                <a:lnTo>
                  <a:pt x="147638" y="238125"/>
                </a:lnTo>
                <a:lnTo>
                  <a:pt x="188119" y="254793"/>
                </a:lnTo>
                <a:lnTo>
                  <a:pt x="247650" y="271462"/>
                </a:lnTo>
                <a:lnTo>
                  <a:pt x="300038" y="276225"/>
                </a:lnTo>
                <a:lnTo>
                  <a:pt x="388144" y="266700"/>
                </a:lnTo>
                <a:lnTo>
                  <a:pt x="509588" y="252412"/>
                </a:lnTo>
                <a:lnTo>
                  <a:pt x="611982" y="233362"/>
                </a:lnTo>
                <a:lnTo>
                  <a:pt x="895350" y="185737"/>
                </a:lnTo>
                <a:lnTo>
                  <a:pt x="1212057" y="128587"/>
                </a:lnTo>
                <a:lnTo>
                  <a:pt x="1521619" y="73818"/>
                </a:lnTo>
                <a:lnTo>
                  <a:pt x="1595438" y="59531"/>
                </a:lnTo>
                <a:lnTo>
                  <a:pt x="1645444" y="47625"/>
                </a:lnTo>
                <a:lnTo>
                  <a:pt x="1714500" y="26193"/>
                </a:lnTo>
                <a:lnTo>
                  <a:pt x="1778794" y="0"/>
                </a:lnTo>
                <a:lnTo>
                  <a:pt x="1807369" y="4762"/>
                </a:lnTo>
                <a:lnTo>
                  <a:pt x="1888332" y="40481"/>
                </a:lnTo>
                <a:lnTo>
                  <a:pt x="1950244" y="71437"/>
                </a:lnTo>
                <a:lnTo>
                  <a:pt x="2000250" y="100012"/>
                </a:lnTo>
                <a:lnTo>
                  <a:pt x="2074069" y="152400"/>
                </a:lnTo>
                <a:lnTo>
                  <a:pt x="2126457" y="197643"/>
                </a:lnTo>
                <a:lnTo>
                  <a:pt x="2178844" y="238125"/>
                </a:lnTo>
                <a:lnTo>
                  <a:pt x="2197894" y="257175"/>
                </a:lnTo>
                <a:lnTo>
                  <a:pt x="2205038" y="273843"/>
                </a:lnTo>
                <a:lnTo>
                  <a:pt x="2205038" y="290512"/>
                </a:lnTo>
                <a:lnTo>
                  <a:pt x="2193132" y="309562"/>
                </a:lnTo>
                <a:lnTo>
                  <a:pt x="2166938" y="326231"/>
                </a:lnTo>
                <a:lnTo>
                  <a:pt x="2124075" y="340518"/>
                </a:lnTo>
                <a:lnTo>
                  <a:pt x="2055019" y="354806"/>
                </a:lnTo>
                <a:lnTo>
                  <a:pt x="1740694" y="221456"/>
                </a:lnTo>
                <a:lnTo>
                  <a:pt x="1685925" y="204787"/>
                </a:lnTo>
                <a:lnTo>
                  <a:pt x="1657350" y="204787"/>
                </a:lnTo>
                <a:lnTo>
                  <a:pt x="1593057" y="216693"/>
                </a:lnTo>
                <a:lnTo>
                  <a:pt x="1228725" y="2928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D8C92CB-0BE2-4352-B7DE-8440A76E7857}"/>
              </a:ext>
            </a:extLst>
          </p:cNvPr>
          <p:cNvSpPr/>
          <p:nvPr/>
        </p:nvSpPr>
        <p:spPr>
          <a:xfrm>
            <a:off x="4640265" y="1801813"/>
            <a:ext cx="3406775" cy="506412"/>
          </a:xfrm>
          <a:custGeom>
            <a:avLst/>
            <a:gdLst>
              <a:gd name="connsiteX0" fmla="*/ 1478677 w 3406055"/>
              <a:gd name="connsiteY0" fmla="*/ 333127 h 506489"/>
              <a:gd name="connsiteX1" fmla="*/ 1026575 w 3406055"/>
              <a:gd name="connsiteY1" fmla="*/ 377317 h 506489"/>
              <a:gd name="connsiteX2" fmla="*/ 669653 w 3406055"/>
              <a:gd name="connsiteY2" fmla="*/ 421508 h 506489"/>
              <a:gd name="connsiteX3" fmla="*/ 78183 w 3406055"/>
              <a:gd name="connsiteY3" fmla="*/ 506489 h 506489"/>
              <a:gd name="connsiteX4" fmla="*/ 0 w 3406055"/>
              <a:gd name="connsiteY4" fmla="*/ 295735 h 506489"/>
              <a:gd name="connsiteX5" fmla="*/ 78183 w 3406055"/>
              <a:gd name="connsiteY5" fmla="*/ 309332 h 506489"/>
              <a:gd name="connsiteX6" fmla="*/ 152966 w 3406055"/>
              <a:gd name="connsiteY6" fmla="*/ 316131 h 506489"/>
              <a:gd name="connsiteX7" fmla="*/ 234549 w 3406055"/>
              <a:gd name="connsiteY7" fmla="*/ 309332 h 506489"/>
              <a:gd name="connsiteX8" fmla="*/ 482694 w 3406055"/>
              <a:gd name="connsiteY8" fmla="*/ 282138 h 506489"/>
              <a:gd name="connsiteX9" fmla="*/ 788627 w 3406055"/>
              <a:gd name="connsiteY9" fmla="*/ 251545 h 506489"/>
              <a:gd name="connsiteX10" fmla="*/ 1165945 w 3406055"/>
              <a:gd name="connsiteY10" fmla="*/ 210754 h 506489"/>
              <a:gd name="connsiteX11" fmla="*/ 1451482 w 3406055"/>
              <a:gd name="connsiteY11" fmla="*/ 176761 h 506489"/>
              <a:gd name="connsiteX12" fmla="*/ 1672434 w 3406055"/>
              <a:gd name="connsiteY12" fmla="*/ 156366 h 506489"/>
              <a:gd name="connsiteX13" fmla="*/ 1985166 w 3406055"/>
              <a:gd name="connsiteY13" fmla="*/ 129172 h 506489"/>
              <a:gd name="connsiteX14" fmla="*/ 2243509 w 3406055"/>
              <a:gd name="connsiteY14" fmla="*/ 108776 h 506489"/>
              <a:gd name="connsiteX15" fmla="*/ 2518849 w 3406055"/>
              <a:gd name="connsiteY15" fmla="*/ 84981 h 506489"/>
              <a:gd name="connsiteX16" fmla="*/ 2695610 w 3406055"/>
              <a:gd name="connsiteY16" fmla="*/ 67985 h 506489"/>
              <a:gd name="connsiteX17" fmla="*/ 2804387 w 3406055"/>
              <a:gd name="connsiteY17" fmla="*/ 30593 h 506489"/>
              <a:gd name="connsiteX18" fmla="*/ 2899566 w 3406055"/>
              <a:gd name="connsiteY18" fmla="*/ 0 h 506489"/>
              <a:gd name="connsiteX19" fmla="*/ 2953954 w 3406055"/>
              <a:gd name="connsiteY19" fmla="*/ 6798 h 506489"/>
              <a:gd name="connsiteX20" fmla="*/ 3089924 w 3406055"/>
              <a:gd name="connsiteY20" fmla="*/ 37392 h 506489"/>
              <a:gd name="connsiteX21" fmla="*/ 3161308 w 3406055"/>
              <a:gd name="connsiteY21" fmla="*/ 57787 h 506489"/>
              <a:gd name="connsiteX22" fmla="*/ 3236092 w 3406055"/>
              <a:gd name="connsiteY22" fmla="*/ 81582 h 506489"/>
              <a:gd name="connsiteX23" fmla="*/ 3310876 w 3406055"/>
              <a:gd name="connsiteY23" fmla="*/ 112175 h 506489"/>
              <a:gd name="connsiteX24" fmla="*/ 3355066 w 3406055"/>
              <a:gd name="connsiteY24" fmla="*/ 135970 h 506489"/>
              <a:gd name="connsiteX25" fmla="*/ 3378861 w 3406055"/>
              <a:gd name="connsiteY25" fmla="*/ 159765 h 506489"/>
              <a:gd name="connsiteX26" fmla="*/ 3395857 w 3406055"/>
              <a:gd name="connsiteY26" fmla="*/ 183560 h 506489"/>
              <a:gd name="connsiteX27" fmla="*/ 3406055 w 3406055"/>
              <a:gd name="connsiteY27" fmla="*/ 207355 h 506489"/>
              <a:gd name="connsiteX28" fmla="*/ 3402656 w 3406055"/>
              <a:gd name="connsiteY28" fmla="*/ 231149 h 506489"/>
              <a:gd name="connsiteX29" fmla="*/ 3385659 w 3406055"/>
              <a:gd name="connsiteY29" fmla="*/ 254944 h 506489"/>
              <a:gd name="connsiteX30" fmla="*/ 3355066 w 3406055"/>
              <a:gd name="connsiteY30" fmla="*/ 271940 h 506489"/>
              <a:gd name="connsiteX31" fmla="*/ 3314275 w 3406055"/>
              <a:gd name="connsiteY31" fmla="*/ 288937 h 506489"/>
              <a:gd name="connsiteX32" fmla="*/ 3232693 w 3406055"/>
              <a:gd name="connsiteY32" fmla="*/ 288937 h 506489"/>
              <a:gd name="connsiteX33" fmla="*/ 2926760 w 3406055"/>
              <a:gd name="connsiteY33" fmla="*/ 275340 h 506489"/>
              <a:gd name="connsiteX34" fmla="*/ 2556241 w 3406055"/>
              <a:gd name="connsiteY34" fmla="*/ 268541 h 506489"/>
              <a:gd name="connsiteX35" fmla="*/ 2338688 w 3406055"/>
              <a:gd name="connsiteY35" fmla="*/ 268541 h 506489"/>
              <a:gd name="connsiteX36" fmla="*/ 2097341 w 3406055"/>
              <a:gd name="connsiteY36" fmla="*/ 278739 h 506489"/>
              <a:gd name="connsiteX37" fmla="*/ 1478677 w 3406055"/>
              <a:gd name="connsiteY37" fmla="*/ 333127 h 50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406055" h="506489">
                <a:moveTo>
                  <a:pt x="1478677" y="333127"/>
                </a:moveTo>
                <a:lnTo>
                  <a:pt x="1026575" y="377317"/>
                </a:lnTo>
                <a:lnTo>
                  <a:pt x="669653" y="421508"/>
                </a:lnTo>
                <a:lnTo>
                  <a:pt x="78183" y="506489"/>
                </a:lnTo>
                <a:lnTo>
                  <a:pt x="0" y="295735"/>
                </a:lnTo>
                <a:lnTo>
                  <a:pt x="78183" y="309332"/>
                </a:lnTo>
                <a:lnTo>
                  <a:pt x="152966" y="316131"/>
                </a:lnTo>
                <a:lnTo>
                  <a:pt x="234549" y="309332"/>
                </a:lnTo>
                <a:lnTo>
                  <a:pt x="482694" y="282138"/>
                </a:lnTo>
                <a:lnTo>
                  <a:pt x="788627" y="251545"/>
                </a:lnTo>
                <a:lnTo>
                  <a:pt x="1165945" y="210754"/>
                </a:lnTo>
                <a:lnTo>
                  <a:pt x="1451482" y="176761"/>
                </a:lnTo>
                <a:lnTo>
                  <a:pt x="1672434" y="156366"/>
                </a:lnTo>
                <a:lnTo>
                  <a:pt x="1985166" y="129172"/>
                </a:lnTo>
                <a:lnTo>
                  <a:pt x="2243509" y="108776"/>
                </a:lnTo>
                <a:lnTo>
                  <a:pt x="2518849" y="84981"/>
                </a:lnTo>
                <a:lnTo>
                  <a:pt x="2695610" y="67985"/>
                </a:lnTo>
                <a:lnTo>
                  <a:pt x="2804387" y="30593"/>
                </a:lnTo>
                <a:lnTo>
                  <a:pt x="2899566" y="0"/>
                </a:lnTo>
                <a:lnTo>
                  <a:pt x="2953954" y="6798"/>
                </a:lnTo>
                <a:lnTo>
                  <a:pt x="3089924" y="37392"/>
                </a:lnTo>
                <a:lnTo>
                  <a:pt x="3161308" y="57787"/>
                </a:lnTo>
                <a:lnTo>
                  <a:pt x="3236092" y="81582"/>
                </a:lnTo>
                <a:lnTo>
                  <a:pt x="3310876" y="112175"/>
                </a:lnTo>
                <a:lnTo>
                  <a:pt x="3355066" y="135970"/>
                </a:lnTo>
                <a:lnTo>
                  <a:pt x="3378861" y="159765"/>
                </a:lnTo>
                <a:lnTo>
                  <a:pt x="3395857" y="183560"/>
                </a:lnTo>
                <a:lnTo>
                  <a:pt x="3406055" y="207355"/>
                </a:lnTo>
                <a:lnTo>
                  <a:pt x="3402656" y="231149"/>
                </a:lnTo>
                <a:lnTo>
                  <a:pt x="3385659" y="254944"/>
                </a:lnTo>
                <a:lnTo>
                  <a:pt x="3355066" y="271940"/>
                </a:lnTo>
                <a:lnTo>
                  <a:pt x="3314275" y="288937"/>
                </a:lnTo>
                <a:lnTo>
                  <a:pt x="3232693" y="288937"/>
                </a:lnTo>
                <a:lnTo>
                  <a:pt x="2926760" y="275340"/>
                </a:lnTo>
                <a:lnTo>
                  <a:pt x="2556241" y="268541"/>
                </a:lnTo>
                <a:lnTo>
                  <a:pt x="2338688" y="268541"/>
                </a:lnTo>
                <a:lnTo>
                  <a:pt x="2097341" y="278739"/>
                </a:lnTo>
                <a:lnTo>
                  <a:pt x="1478677" y="33312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6291A42-06D9-4B9D-B23D-6C30A5036B25}"/>
              </a:ext>
            </a:extLst>
          </p:cNvPr>
          <p:cNvSpPr/>
          <p:nvPr/>
        </p:nvSpPr>
        <p:spPr>
          <a:xfrm rot="16200000">
            <a:off x="2667796" y="3126582"/>
            <a:ext cx="3260725" cy="1046163"/>
          </a:xfrm>
          <a:custGeom>
            <a:avLst/>
            <a:gdLst>
              <a:gd name="connsiteX0" fmla="*/ 1825821 w 3261459"/>
              <a:gd name="connsiteY0" fmla="*/ 923336 h 1045454"/>
              <a:gd name="connsiteX1" fmla="*/ 1611369 w 3261459"/>
              <a:gd name="connsiteY1" fmla="*/ 881637 h 1045454"/>
              <a:gd name="connsiteX2" fmla="*/ 1438616 w 3261459"/>
              <a:gd name="connsiteY2" fmla="*/ 839938 h 1045454"/>
              <a:gd name="connsiteX3" fmla="*/ 1283734 w 3261459"/>
              <a:gd name="connsiteY3" fmla="*/ 792281 h 1045454"/>
              <a:gd name="connsiteX4" fmla="*/ 1108002 w 3261459"/>
              <a:gd name="connsiteY4" fmla="*/ 729733 h 1045454"/>
              <a:gd name="connsiteX5" fmla="*/ 976948 w 3261459"/>
              <a:gd name="connsiteY5" fmla="*/ 679098 h 1045454"/>
              <a:gd name="connsiteX6" fmla="*/ 851851 w 3261459"/>
              <a:gd name="connsiteY6" fmla="*/ 625485 h 1045454"/>
              <a:gd name="connsiteX7" fmla="*/ 708883 w 3261459"/>
              <a:gd name="connsiteY7" fmla="*/ 556980 h 1045454"/>
              <a:gd name="connsiteX8" fmla="*/ 542087 w 3261459"/>
              <a:gd name="connsiteY8" fmla="*/ 461668 h 1045454"/>
              <a:gd name="connsiteX9" fmla="*/ 419968 w 3261459"/>
              <a:gd name="connsiteY9" fmla="*/ 384227 h 1045454"/>
              <a:gd name="connsiteX10" fmla="*/ 336570 w 3261459"/>
              <a:gd name="connsiteY10" fmla="*/ 327635 h 1045454"/>
              <a:gd name="connsiteX11" fmla="*/ 238280 w 3261459"/>
              <a:gd name="connsiteY11" fmla="*/ 253173 h 1045454"/>
              <a:gd name="connsiteX12" fmla="*/ 154882 w 3261459"/>
              <a:gd name="connsiteY12" fmla="*/ 187646 h 1045454"/>
              <a:gd name="connsiteX13" fmla="*/ 80419 w 3261459"/>
              <a:gd name="connsiteY13" fmla="*/ 122119 h 1045454"/>
              <a:gd name="connsiteX14" fmla="*/ 29785 w 3261459"/>
              <a:gd name="connsiteY14" fmla="*/ 77441 h 1045454"/>
              <a:gd name="connsiteX15" fmla="*/ 8935 w 3261459"/>
              <a:gd name="connsiteY15" fmla="*/ 53613 h 1045454"/>
              <a:gd name="connsiteX16" fmla="*/ 2978 w 3261459"/>
              <a:gd name="connsiteY16" fmla="*/ 35742 h 1045454"/>
              <a:gd name="connsiteX17" fmla="*/ 0 w 3261459"/>
              <a:gd name="connsiteY17" fmla="*/ 17871 h 1045454"/>
              <a:gd name="connsiteX18" fmla="*/ 5957 w 3261459"/>
              <a:gd name="connsiteY18" fmla="*/ 2979 h 1045454"/>
              <a:gd name="connsiteX19" fmla="*/ 20849 w 3261459"/>
              <a:gd name="connsiteY19" fmla="*/ 0 h 1045454"/>
              <a:gd name="connsiteX20" fmla="*/ 44677 w 3261459"/>
              <a:gd name="connsiteY20" fmla="*/ 2979 h 1045454"/>
              <a:gd name="connsiteX21" fmla="*/ 95312 w 3261459"/>
              <a:gd name="connsiteY21" fmla="*/ 32764 h 1045454"/>
              <a:gd name="connsiteX22" fmla="*/ 148925 w 3261459"/>
              <a:gd name="connsiteY22" fmla="*/ 71484 h 1045454"/>
              <a:gd name="connsiteX23" fmla="*/ 214452 w 3261459"/>
              <a:gd name="connsiteY23" fmla="*/ 113183 h 1045454"/>
              <a:gd name="connsiteX24" fmla="*/ 279979 w 3261459"/>
              <a:gd name="connsiteY24" fmla="*/ 157861 h 1045454"/>
              <a:gd name="connsiteX25" fmla="*/ 384226 w 3261459"/>
              <a:gd name="connsiteY25" fmla="*/ 217431 h 1045454"/>
              <a:gd name="connsiteX26" fmla="*/ 470603 w 3261459"/>
              <a:gd name="connsiteY26" fmla="*/ 262108 h 1045454"/>
              <a:gd name="connsiteX27" fmla="*/ 551022 w 3261459"/>
              <a:gd name="connsiteY27" fmla="*/ 306786 h 1045454"/>
              <a:gd name="connsiteX28" fmla="*/ 664206 w 3261459"/>
              <a:gd name="connsiteY28" fmla="*/ 360399 h 1045454"/>
              <a:gd name="connsiteX29" fmla="*/ 777389 w 3261459"/>
              <a:gd name="connsiteY29" fmla="*/ 411033 h 1045454"/>
              <a:gd name="connsiteX30" fmla="*/ 854830 w 3261459"/>
              <a:gd name="connsiteY30" fmla="*/ 440818 h 1045454"/>
              <a:gd name="connsiteX31" fmla="*/ 938228 w 3261459"/>
              <a:gd name="connsiteY31" fmla="*/ 473582 h 1045454"/>
              <a:gd name="connsiteX32" fmla="*/ 1045454 w 3261459"/>
              <a:gd name="connsiteY32" fmla="*/ 509324 h 1045454"/>
              <a:gd name="connsiteX33" fmla="*/ 1179486 w 3261459"/>
              <a:gd name="connsiteY33" fmla="*/ 545066 h 1045454"/>
              <a:gd name="connsiteX34" fmla="*/ 1268841 w 3261459"/>
              <a:gd name="connsiteY34" fmla="*/ 568894 h 1045454"/>
              <a:gd name="connsiteX35" fmla="*/ 1414788 w 3261459"/>
              <a:gd name="connsiteY35" fmla="*/ 604636 h 1045454"/>
              <a:gd name="connsiteX36" fmla="*/ 1590520 w 3261459"/>
              <a:gd name="connsiteY36" fmla="*/ 640378 h 1045454"/>
              <a:gd name="connsiteX37" fmla="*/ 1804972 w 3261459"/>
              <a:gd name="connsiteY37" fmla="*/ 673141 h 1045454"/>
              <a:gd name="connsiteX38" fmla="*/ 2010488 w 3261459"/>
              <a:gd name="connsiteY38" fmla="*/ 699948 h 1045454"/>
              <a:gd name="connsiteX39" fmla="*/ 2195155 w 3261459"/>
              <a:gd name="connsiteY39" fmla="*/ 717819 h 1045454"/>
              <a:gd name="connsiteX40" fmla="*/ 2373865 w 3261459"/>
              <a:gd name="connsiteY40" fmla="*/ 735690 h 1045454"/>
              <a:gd name="connsiteX41" fmla="*/ 2609167 w 3261459"/>
              <a:gd name="connsiteY41" fmla="*/ 750582 h 1045454"/>
              <a:gd name="connsiteX42" fmla="*/ 2758092 w 3261459"/>
              <a:gd name="connsiteY42" fmla="*/ 753561 h 1045454"/>
              <a:gd name="connsiteX43" fmla="*/ 2886168 w 3261459"/>
              <a:gd name="connsiteY43" fmla="*/ 744625 h 1045454"/>
              <a:gd name="connsiteX44" fmla="*/ 2951695 w 3261459"/>
              <a:gd name="connsiteY44" fmla="*/ 735690 h 1045454"/>
              <a:gd name="connsiteX45" fmla="*/ 3017222 w 3261459"/>
              <a:gd name="connsiteY45" fmla="*/ 717819 h 1045454"/>
              <a:gd name="connsiteX46" fmla="*/ 3073813 w 3261459"/>
              <a:gd name="connsiteY46" fmla="*/ 685055 h 1045454"/>
              <a:gd name="connsiteX47" fmla="*/ 3121469 w 3261459"/>
              <a:gd name="connsiteY47" fmla="*/ 649313 h 1045454"/>
              <a:gd name="connsiteX48" fmla="*/ 3169125 w 3261459"/>
              <a:gd name="connsiteY48" fmla="*/ 601657 h 1045454"/>
              <a:gd name="connsiteX49" fmla="*/ 3178061 w 3261459"/>
              <a:gd name="connsiteY49" fmla="*/ 586765 h 1045454"/>
              <a:gd name="connsiteX50" fmla="*/ 3195932 w 3261459"/>
              <a:gd name="connsiteY50" fmla="*/ 568894 h 1045454"/>
              <a:gd name="connsiteX51" fmla="*/ 3219760 w 3261459"/>
              <a:gd name="connsiteY51" fmla="*/ 559958 h 1045454"/>
              <a:gd name="connsiteX52" fmla="*/ 3237631 w 3261459"/>
              <a:gd name="connsiteY52" fmla="*/ 559958 h 1045454"/>
              <a:gd name="connsiteX53" fmla="*/ 3252523 w 3261459"/>
              <a:gd name="connsiteY53" fmla="*/ 562937 h 1045454"/>
              <a:gd name="connsiteX54" fmla="*/ 3255502 w 3261459"/>
              <a:gd name="connsiteY54" fmla="*/ 568894 h 1045454"/>
              <a:gd name="connsiteX55" fmla="*/ 3261459 w 3261459"/>
              <a:gd name="connsiteY55" fmla="*/ 577829 h 1045454"/>
              <a:gd name="connsiteX56" fmla="*/ 3258480 w 3261459"/>
              <a:gd name="connsiteY56" fmla="*/ 604636 h 1045454"/>
              <a:gd name="connsiteX57" fmla="*/ 3255502 w 3261459"/>
              <a:gd name="connsiteY57" fmla="*/ 649313 h 1045454"/>
              <a:gd name="connsiteX58" fmla="*/ 3240609 w 3261459"/>
              <a:gd name="connsiteY58" fmla="*/ 705905 h 1045454"/>
              <a:gd name="connsiteX59" fmla="*/ 3216781 w 3261459"/>
              <a:gd name="connsiteY59" fmla="*/ 789303 h 1045454"/>
              <a:gd name="connsiteX60" fmla="*/ 3151254 w 3261459"/>
              <a:gd name="connsiteY60" fmla="*/ 973970 h 1045454"/>
              <a:gd name="connsiteX61" fmla="*/ 2999351 w 3261459"/>
              <a:gd name="connsiteY61" fmla="*/ 1045454 h 1045454"/>
              <a:gd name="connsiteX62" fmla="*/ 2674694 w 3261459"/>
              <a:gd name="connsiteY62" fmla="*/ 1027583 h 1045454"/>
              <a:gd name="connsiteX63" fmla="*/ 2341102 w 3261459"/>
              <a:gd name="connsiteY63" fmla="*/ 991841 h 1045454"/>
              <a:gd name="connsiteX64" fmla="*/ 2126650 w 3261459"/>
              <a:gd name="connsiteY64" fmla="*/ 968013 h 1045454"/>
              <a:gd name="connsiteX65" fmla="*/ 1825821 w 3261459"/>
              <a:gd name="connsiteY65" fmla="*/ 923336 h 104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261459" h="1045454">
                <a:moveTo>
                  <a:pt x="1825821" y="923336"/>
                </a:moveTo>
                <a:lnTo>
                  <a:pt x="1611369" y="881637"/>
                </a:lnTo>
                <a:lnTo>
                  <a:pt x="1438616" y="839938"/>
                </a:lnTo>
                <a:lnTo>
                  <a:pt x="1283734" y="792281"/>
                </a:lnTo>
                <a:lnTo>
                  <a:pt x="1108002" y="729733"/>
                </a:lnTo>
                <a:lnTo>
                  <a:pt x="976948" y="679098"/>
                </a:lnTo>
                <a:lnTo>
                  <a:pt x="851851" y="625485"/>
                </a:lnTo>
                <a:lnTo>
                  <a:pt x="708883" y="556980"/>
                </a:lnTo>
                <a:lnTo>
                  <a:pt x="542087" y="461668"/>
                </a:lnTo>
                <a:lnTo>
                  <a:pt x="419968" y="384227"/>
                </a:lnTo>
                <a:lnTo>
                  <a:pt x="336570" y="327635"/>
                </a:lnTo>
                <a:lnTo>
                  <a:pt x="238280" y="253173"/>
                </a:lnTo>
                <a:lnTo>
                  <a:pt x="154882" y="187646"/>
                </a:lnTo>
                <a:lnTo>
                  <a:pt x="80419" y="122119"/>
                </a:lnTo>
                <a:lnTo>
                  <a:pt x="29785" y="77441"/>
                </a:lnTo>
                <a:lnTo>
                  <a:pt x="8935" y="53613"/>
                </a:lnTo>
                <a:lnTo>
                  <a:pt x="2978" y="35742"/>
                </a:lnTo>
                <a:lnTo>
                  <a:pt x="0" y="17871"/>
                </a:lnTo>
                <a:lnTo>
                  <a:pt x="5957" y="2979"/>
                </a:lnTo>
                <a:lnTo>
                  <a:pt x="20849" y="0"/>
                </a:lnTo>
                <a:lnTo>
                  <a:pt x="44677" y="2979"/>
                </a:lnTo>
                <a:lnTo>
                  <a:pt x="95312" y="32764"/>
                </a:lnTo>
                <a:lnTo>
                  <a:pt x="148925" y="71484"/>
                </a:lnTo>
                <a:lnTo>
                  <a:pt x="214452" y="113183"/>
                </a:lnTo>
                <a:lnTo>
                  <a:pt x="279979" y="157861"/>
                </a:lnTo>
                <a:lnTo>
                  <a:pt x="384226" y="217431"/>
                </a:lnTo>
                <a:lnTo>
                  <a:pt x="470603" y="262108"/>
                </a:lnTo>
                <a:lnTo>
                  <a:pt x="551022" y="306786"/>
                </a:lnTo>
                <a:lnTo>
                  <a:pt x="664206" y="360399"/>
                </a:lnTo>
                <a:lnTo>
                  <a:pt x="777389" y="411033"/>
                </a:lnTo>
                <a:lnTo>
                  <a:pt x="854830" y="440818"/>
                </a:lnTo>
                <a:lnTo>
                  <a:pt x="938228" y="473582"/>
                </a:lnTo>
                <a:lnTo>
                  <a:pt x="1045454" y="509324"/>
                </a:lnTo>
                <a:lnTo>
                  <a:pt x="1179486" y="545066"/>
                </a:lnTo>
                <a:lnTo>
                  <a:pt x="1268841" y="568894"/>
                </a:lnTo>
                <a:lnTo>
                  <a:pt x="1414788" y="604636"/>
                </a:lnTo>
                <a:lnTo>
                  <a:pt x="1590520" y="640378"/>
                </a:lnTo>
                <a:lnTo>
                  <a:pt x="1804972" y="673141"/>
                </a:lnTo>
                <a:lnTo>
                  <a:pt x="2010488" y="699948"/>
                </a:lnTo>
                <a:lnTo>
                  <a:pt x="2195155" y="717819"/>
                </a:lnTo>
                <a:lnTo>
                  <a:pt x="2373865" y="735690"/>
                </a:lnTo>
                <a:lnTo>
                  <a:pt x="2609167" y="750582"/>
                </a:lnTo>
                <a:lnTo>
                  <a:pt x="2758092" y="753561"/>
                </a:lnTo>
                <a:lnTo>
                  <a:pt x="2886168" y="744625"/>
                </a:lnTo>
                <a:lnTo>
                  <a:pt x="2951695" y="735690"/>
                </a:lnTo>
                <a:lnTo>
                  <a:pt x="3017222" y="717819"/>
                </a:lnTo>
                <a:lnTo>
                  <a:pt x="3073813" y="685055"/>
                </a:lnTo>
                <a:lnTo>
                  <a:pt x="3121469" y="649313"/>
                </a:lnTo>
                <a:lnTo>
                  <a:pt x="3169125" y="601657"/>
                </a:lnTo>
                <a:lnTo>
                  <a:pt x="3178061" y="586765"/>
                </a:lnTo>
                <a:lnTo>
                  <a:pt x="3195932" y="568894"/>
                </a:lnTo>
                <a:lnTo>
                  <a:pt x="3219760" y="559958"/>
                </a:lnTo>
                <a:lnTo>
                  <a:pt x="3237631" y="559958"/>
                </a:lnTo>
                <a:lnTo>
                  <a:pt x="3252523" y="562937"/>
                </a:lnTo>
                <a:lnTo>
                  <a:pt x="3255502" y="568894"/>
                </a:lnTo>
                <a:lnTo>
                  <a:pt x="3261459" y="577829"/>
                </a:lnTo>
                <a:lnTo>
                  <a:pt x="3258480" y="604636"/>
                </a:lnTo>
                <a:lnTo>
                  <a:pt x="3255502" y="649313"/>
                </a:lnTo>
                <a:lnTo>
                  <a:pt x="3240609" y="705905"/>
                </a:lnTo>
                <a:lnTo>
                  <a:pt x="3216781" y="789303"/>
                </a:lnTo>
                <a:lnTo>
                  <a:pt x="3151254" y="973970"/>
                </a:lnTo>
                <a:lnTo>
                  <a:pt x="2999351" y="1045454"/>
                </a:lnTo>
                <a:lnTo>
                  <a:pt x="2674694" y="1027583"/>
                </a:lnTo>
                <a:lnTo>
                  <a:pt x="2341102" y="991841"/>
                </a:lnTo>
                <a:lnTo>
                  <a:pt x="2126650" y="968013"/>
                </a:lnTo>
                <a:lnTo>
                  <a:pt x="1825821" y="92333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3414FB2-5221-4E70-8767-88477370CB79}"/>
              </a:ext>
            </a:extLst>
          </p:cNvPr>
          <p:cNvSpPr/>
          <p:nvPr/>
        </p:nvSpPr>
        <p:spPr>
          <a:xfrm>
            <a:off x="6308726" y="2505075"/>
            <a:ext cx="990600" cy="782638"/>
          </a:xfrm>
          <a:custGeom>
            <a:avLst/>
            <a:gdLst>
              <a:gd name="connsiteX0" fmla="*/ 378619 w 990600"/>
              <a:gd name="connsiteY0" fmla="*/ 573881 h 783431"/>
              <a:gd name="connsiteX1" fmla="*/ 61913 w 990600"/>
              <a:gd name="connsiteY1" fmla="*/ 783431 h 783431"/>
              <a:gd name="connsiteX2" fmla="*/ 0 w 990600"/>
              <a:gd name="connsiteY2" fmla="*/ 745331 h 783431"/>
              <a:gd name="connsiteX3" fmla="*/ 64294 w 990600"/>
              <a:gd name="connsiteY3" fmla="*/ 690563 h 783431"/>
              <a:gd name="connsiteX4" fmla="*/ 180975 w 990600"/>
              <a:gd name="connsiteY4" fmla="*/ 576263 h 783431"/>
              <a:gd name="connsiteX5" fmla="*/ 295275 w 990600"/>
              <a:gd name="connsiteY5" fmla="*/ 466725 h 783431"/>
              <a:gd name="connsiteX6" fmla="*/ 409575 w 990600"/>
              <a:gd name="connsiteY6" fmla="*/ 350044 h 783431"/>
              <a:gd name="connsiteX7" fmla="*/ 521494 w 990600"/>
              <a:gd name="connsiteY7" fmla="*/ 235744 h 783431"/>
              <a:gd name="connsiteX8" fmla="*/ 604838 w 990600"/>
              <a:gd name="connsiteY8" fmla="*/ 147638 h 783431"/>
              <a:gd name="connsiteX9" fmla="*/ 614363 w 990600"/>
              <a:gd name="connsiteY9" fmla="*/ 126206 h 783431"/>
              <a:gd name="connsiteX10" fmla="*/ 611982 w 990600"/>
              <a:gd name="connsiteY10" fmla="*/ 88106 h 783431"/>
              <a:gd name="connsiteX11" fmla="*/ 526257 w 990600"/>
              <a:gd name="connsiteY11" fmla="*/ 0 h 783431"/>
              <a:gd name="connsiteX12" fmla="*/ 990600 w 990600"/>
              <a:gd name="connsiteY12" fmla="*/ 152400 h 783431"/>
              <a:gd name="connsiteX13" fmla="*/ 952500 w 990600"/>
              <a:gd name="connsiteY13" fmla="*/ 207169 h 783431"/>
              <a:gd name="connsiteX14" fmla="*/ 821532 w 990600"/>
              <a:gd name="connsiteY14" fmla="*/ 283369 h 783431"/>
              <a:gd name="connsiteX15" fmla="*/ 626269 w 990600"/>
              <a:gd name="connsiteY15" fmla="*/ 407194 h 783431"/>
              <a:gd name="connsiteX16" fmla="*/ 378619 w 990600"/>
              <a:gd name="connsiteY16" fmla="*/ 573881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90600" h="783431">
                <a:moveTo>
                  <a:pt x="378619" y="573881"/>
                </a:moveTo>
                <a:lnTo>
                  <a:pt x="61913" y="783431"/>
                </a:lnTo>
                <a:lnTo>
                  <a:pt x="0" y="745331"/>
                </a:lnTo>
                <a:lnTo>
                  <a:pt x="64294" y="690563"/>
                </a:lnTo>
                <a:lnTo>
                  <a:pt x="180975" y="576263"/>
                </a:lnTo>
                <a:lnTo>
                  <a:pt x="295275" y="466725"/>
                </a:lnTo>
                <a:lnTo>
                  <a:pt x="409575" y="350044"/>
                </a:lnTo>
                <a:lnTo>
                  <a:pt x="521494" y="235744"/>
                </a:lnTo>
                <a:lnTo>
                  <a:pt x="604838" y="147638"/>
                </a:lnTo>
                <a:lnTo>
                  <a:pt x="614363" y="126206"/>
                </a:lnTo>
                <a:lnTo>
                  <a:pt x="611982" y="88106"/>
                </a:lnTo>
                <a:lnTo>
                  <a:pt x="526257" y="0"/>
                </a:lnTo>
                <a:lnTo>
                  <a:pt x="990600" y="152400"/>
                </a:lnTo>
                <a:lnTo>
                  <a:pt x="952500" y="207169"/>
                </a:lnTo>
                <a:lnTo>
                  <a:pt x="821532" y="283369"/>
                </a:lnTo>
                <a:lnTo>
                  <a:pt x="626269" y="407194"/>
                </a:lnTo>
                <a:lnTo>
                  <a:pt x="378619" y="5738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C9214E3-EB37-4CFC-AD12-850A6C79E237}"/>
              </a:ext>
            </a:extLst>
          </p:cNvPr>
          <p:cNvSpPr/>
          <p:nvPr/>
        </p:nvSpPr>
        <p:spPr>
          <a:xfrm>
            <a:off x="5675315" y="3027363"/>
            <a:ext cx="839787" cy="577850"/>
          </a:xfrm>
          <a:custGeom>
            <a:avLst/>
            <a:gdLst>
              <a:gd name="connsiteX0" fmla="*/ 309562 w 840581"/>
              <a:gd name="connsiteY0" fmla="*/ 195262 h 578644"/>
              <a:gd name="connsiteX1" fmla="*/ 221456 w 840581"/>
              <a:gd name="connsiteY1" fmla="*/ 145256 h 578644"/>
              <a:gd name="connsiteX2" fmla="*/ 161925 w 840581"/>
              <a:gd name="connsiteY2" fmla="*/ 114300 h 578644"/>
              <a:gd name="connsiteX3" fmla="*/ 88106 w 840581"/>
              <a:gd name="connsiteY3" fmla="*/ 80962 h 578644"/>
              <a:gd name="connsiteX4" fmla="*/ 33337 w 840581"/>
              <a:gd name="connsiteY4" fmla="*/ 59531 h 578644"/>
              <a:gd name="connsiteX5" fmla="*/ 11906 w 840581"/>
              <a:gd name="connsiteY5" fmla="*/ 50006 h 578644"/>
              <a:gd name="connsiteX6" fmla="*/ 0 w 840581"/>
              <a:gd name="connsiteY6" fmla="*/ 35719 h 578644"/>
              <a:gd name="connsiteX7" fmla="*/ 2381 w 840581"/>
              <a:gd name="connsiteY7" fmla="*/ 19050 h 578644"/>
              <a:gd name="connsiteX8" fmla="*/ 7144 w 840581"/>
              <a:gd name="connsiteY8" fmla="*/ 7144 h 578644"/>
              <a:gd name="connsiteX9" fmla="*/ 35719 w 840581"/>
              <a:gd name="connsiteY9" fmla="*/ 0 h 578644"/>
              <a:gd name="connsiteX10" fmla="*/ 154781 w 840581"/>
              <a:gd name="connsiteY10" fmla="*/ 16669 h 578644"/>
              <a:gd name="connsiteX11" fmla="*/ 266700 w 840581"/>
              <a:gd name="connsiteY11" fmla="*/ 35719 h 578644"/>
              <a:gd name="connsiteX12" fmla="*/ 357187 w 840581"/>
              <a:gd name="connsiteY12" fmla="*/ 59531 h 578644"/>
              <a:gd name="connsiteX13" fmla="*/ 440531 w 840581"/>
              <a:gd name="connsiteY13" fmla="*/ 80962 h 578644"/>
              <a:gd name="connsiteX14" fmla="*/ 550069 w 840581"/>
              <a:gd name="connsiteY14" fmla="*/ 119062 h 578644"/>
              <a:gd name="connsiteX15" fmla="*/ 619125 w 840581"/>
              <a:gd name="connsiteY15" fmla="*/ 147637 h 578644"/>
              <a:gd name="connsiteX16" fmla="*/ 697706 w 840581"/>
              <a:gd name="connsiteY16" fmla="*/ 188119 h 578644"/>
              <a:gd name="connsiteX17" fmla="*/ 740569 w 840581"/>
              <a:gd name="connsiteY17" fmla="*/ 211931 h 578644"/>
              <a:gd name="connsiteX18" fmla="*/ 781050 w 840581"/>
              <a:gd name="connsiteY18" fmla="*/ 250031 h 578644"/>
              <a:gd name="connsiteX19" fmla="*/ 802481 w 840581"/>
              <a:gd name="connsiteY19" fmla="*/ 276225 h 578644"/>
              <a:gd name="connsiteX20" fmla="*/ 821531 w 840581"/>
              <a:gd name="connsiteY20" fmla="*/ 302419 h 578644"/>
              <a:gd name="connsiteX21" fmla="*/ 833437 w 840581"/>
              <a:gd name="connsiteY21" fmla="*/ 330994 h 578644"/>
              <a:gd name="connsiteX22" fmla="*/ 840581 w 840581"/>
              <a:gd name="connsiteY22" fmla="*/ 364331 h 578644"/>
              <a:gd name="connsiteX23" fmla="*/ 840581 w 840581"/>
              <a:gd name="connsiteY23" fmla="*/ 407194 h 578644"/>
              <a:gd name="connsiteX24" fmla="*/ 831056 w 840581"/>
              <a:gd name="connsiteY24" fmla="*/ 459581 h 578644"/>
              <a:gd name="connsiteX25" fmla="*/ 792956 w 840581"/>
              <a:gd name="connsiteY25" fmla="*/ 564356 h 578644"/>
              <a:gd name="connsiteX26" fmla="*/ 695325 w 840581"/>
              <a:gd name="connsiteY26" fmla="*/ 578644 h 578644"/>
              <a:gd name="connsiteX27" fmla="*/ 621506 w 840581"/>
              <a:gd name="connsiteY27" fmla="*/ 485775 h 578644"/>
              <a:gd name="connsiteX28" fmla="*/ 538162 w 840581"/>
              <a:gd name="connsiteY28" fmla="*/ 385762 h 578644"/>
              <a:gd name="connsiteX29" fmla="*/ 478631 w 840581"/>
              <a:gd name="connsiteY29" fmla="*/ 323850 h 578644"/>
              <a:gd name="connsiteX30" fmla="*/ 419100 w 840581"/>
              <a:gd name="connsiteY30" fmla="*/ 273844 h 578644"/>
              <a:gd name="connsiteX31" fmla="*/ 309562 w 840581"/>
              <a:gd name="connsiteY31" fmla="*/ 19526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40581" h="578644">
                <a:moveTo>
                  <a:pt x="309562" y="195262"/>
                </a:moveTo>
                <a:lnTo>
                  <a:pt x="221456" y="145256"/>
                </a:lnTo>
                <a:lnTo>
                  <a:pt x="161925" y="114300"/>
                </a:lnTo>
                <a:lnTo>
                  <a:pt x="88106" y="80962"/>
                </a:lnTo>
                <a:lnTo>
                  <a:pt x="33337" y="59531"/>
                </a:lnTo>
                <a:lnTo>
                  <a:pt x="11906" y="50006"/>
                </a:lnTo>
                <a:lnTo>
                  <a:pt x="0" y="35719"/>
                </a:lnTo>
                <a:lnTo>
                  <a:pt x="2381" y="19050"/>
                </a:lnTo>
                <a:lnTo>
                  <a:pt x="7144" y="7144"/>
                </a:lnTo>
                <a:lnTo>
                  <a:pt x="35719" y="0"/>
                </a:lnTo>
                <a:lnTo>
                  <a:pt x="154781" y="16669"/>
                </a:lnTo>
                <a:lnTo>
                  <a:pt x="266700" y="35719"/>
                </a:lnTo>
                <a:lnTo>
                  <a:pt x="357187" y="59531"/>
                </a:lnTo>
                <a:lnTo>
                  <a:pt x="440531" y="80962"/>
                </a:lnTo>
                <a:lnTo>
                  <a:pt x="550069" y="119062"/>
                </a:lnTo>
                <a:lnTo>
                  <a:pt x="619125" y="147637"/>
                </a:lnTo>
                <a:lnTo>
                  <a:pt x="697706" y="188119"/>
                </a:lnTo>
                <a:lnTo>
                  <a:pt x="740569" y="211931"/>
                </a:lnTo>
                <a:lnTo>
                  <a:pt x="781050" y="250031"/>
                </a:lnTo>
                <a:lnTo>
                  <a:pt x="802481" y="276225"/>
                </a:lnTo>
                <a:lnTo>
                  <a:pt x="821531" y="302419"/>
                </a:lnTo>
                <a:lnTo>
                  <a:pt x="833437" y="330994"/>
                </a:lnTo>
                <a:lnTo>
                  <a:pt x="840581" y="364331"/>
                </a:lnTo>
                <a:lnTo>
                  <a:pt x="840581" y="407194"/>
                </a:lnTo>
                <a:lnTo>
                  <a:pt x="831056" y="459581"/>
                </a:lnTo>
                <a:lnTo>
                  <a:pt x="792956" y="564356"/>
                </a:lnTo>
                <a:lnTo>
                  <a:pt x="695325" y="578644"/>
                </a:lnTo>
                <a:lnTo>
                  <a:pt x="621506" y="485775"/>
                </a:lnTo>
                <a:lnTo>
                  <a:pt x="538162" y="385762"/>
                </a:lnTo>
                <a:lnTo>
                  <a:pt x="478631" y="323850"/>
                </a:lnTo>
                <a:lnTo>
                  <a:pt x="419100" y="273844"/>
                </a:lnTo>
                <a:lnTo>
                  <a:pt x="309562" y="1952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DE63CA-68DB-4286-87A3-8D1A84668E76}"/>
              </a:ext>
            </a:extLst>
          </p:cNvPr>
          <p:cNvSpPr/>
          <p:nvPr/>
        </p:nvSpPr>
        <p:spPr>
          <a:xfrm>
            <a:off x="4759326" y="3344864"/>
            <a:ext cx="3276600" cy="663575"/>
          </a:xfrm>
          <a:custGeom>
            <a:avLst/>
            <a:gdLst>
              <a:gd name="connsiteX0" fmla="*/ 2037295 w 3276352"/>
              <a:gd name="connsiteY0" fmla="*/ 285936 h 664206"/>
              <a:gd name="connsiteX1" fmla="*/ 1644133 w 3276352"/>
              <a:gd name="connsiteY1" fmla="*/ 330614 h 664206"/>
              <a:gd name="connsiteX2" fmla="*/ 1426702 w 3276352"/>
              <a:gd name="connsiteY2" fmla="*/ 357421 h 664206"/>
              <a:gd name="connsiteX3" fmla="*/ 1268842 w 3276352"/>
              <a:gd name="connsiteY3" fmla="*/ 402098 h 664206"/>
              <a:gd name="connsiteX4" fmla="*/ 1057368 w 3276352"/>
              <a:gd name="connsiteY4" fmla="*/ 464647 h 664206"/>
              <a:gd name="connsiteX5" fmla="*/ 866744 w 3276352"/>
              <a:gd name="connsiteY5" fmla="*/ 518260 h 664206"/>
              <a:gd name="connsiteX6" fmla="*/ 643356 w 3276352"/>
              <a:gd name="connsiteY6" fmla="*/ 586765 h 664206"/>
              <a:gd name="connsiteX7" fmla="*/ 419969 w 3276352"/>
              <a:gd name="connsiteY7" fmla="*/ 664206 h 664206"/>
              <a:gd name="connsiteX8" fmla="*/ 402098 w 3276352"/>
              <a:gd name="connsiteY8" fmla="*/ 664206 h 664206"/>
              <a:gd name="connsiteX9" fmla="*/ 336571 w 3276352"/>
              <a:gd name="connsiteY9" fmla="*/ 643357 h 664206"/>
              <a:gd name="connsiteX10" fmla="*/ 300829 w 3276352"/>
              <a:gd name="connsiteY10" fmla="*/ 625486 h 664206"/>
              <a:gd name="connsiteX11" fmla="*/ 250194 w 3276352"/>
              <a:gd name="connsiteY11" fmla="*/ 586765 h 664206"/>
              <a:gd name="connsiteX12" fmla="*/ 175732 w 3276352"/>
              <a:gd name="connsiteY12" fmla="*/ 524217 h 664206"/>
              <a:gd name="connsiteX13" fmla="*/ 98291 w 3276352"/>
              <a:gd name="connsiteY13" fmla="*/ 440819 h 664206"/>
              <a:gd name="connsiteX14" fmla="*/ 44678 w 3276352"/>
              <a:gd name="connsiteY14" fmla="*/ 384227 h 664206"/>
              <a:gd name="connsiteX15" fmla="*/ 14892 w 3276352"/>
              <a:gd name="connsiteY15" fmla="*/ 348485 h 664206"/>
              <a:gd name="connsiteX16" fmla="*/ 0 w 3276352"/>
              <a:gd name="connsiteY16" fmla="*/ 315722 h 664206"/>
              <a:gd name="connsiteX17" fmla="*/ 0 w 3276352"/>
              <a:gd name="connsiteY17" fmla="*/ 288915 h 664206"/>
              <a:gd name="connsiteX18" fmla="*/ 2978 w 3276352"/>
              <a:gd name="connsiteY18" fmla="*/ 279979 h 664206"/>
              <a:gd name="connsiteX19" fmla="*/ 17871 w 3276352"/>
              <a:gd name="connsiteY19" fmla="*/ 274022 h 664206"/>
              <a:gd name="connsiteX20" fmla="*/ 41699 w 3276352"/>
              <a:gd name="connsiteY20" fmla="*/ 277001 h 664206"/>
              <a:gd name="connsiteX21" fmla="*/ 62549 w 3276352"/>
              <a:gd name="connsiteY21" fmla="*/ 285936 h 664206"/>
              <a:gd name="connsiteX22" fmla="*/ 86377 w 3276352"/>
              <a:gd name="connsiteY22" fmla="*/ 306786 h 664206"/>
              <a:gd name="connsiteX23" fmla="*/ 119140 w 3276352"/>
              <a:gd name="connsiteY23" fmla="*/ 333593 h 664206"/>
              <a:gd name="connsiteX24" fmla="*/ 157861 w 3276352"/>
              <a:gd name="connsiteY24" fmla="*/ 354442 h 664206"/>
              <a:gd name="connsiteX25" fmla="*/ 199560 w 3276352"/>
              <a:gd name="connsiteY25" fmla="*/ 375292 h 664206"/>
              <a:gd name="connsiteX26" fmla="*/ 241259 w 3276352"/>
              <a:gd name="connsiteY26" fmla="*/ 390184 h 664206"/>
              <a:gd name="connsiteX27" fmla="*/ 271044 w 3276352"/>
              <a:gd name="connsiteY27" fmla="*/ 396141 h 664206"/>
              <a:gd name="connsiteX28" fmla="*/ 324657 w 3276352"/>
              <a:gd name="connsiteY28" fmla="*/ 399120 h 664206"/>
              <a:gd name="connsiteX29" fmla="*/ 384227 w 3276352"/>
              <a:gd name="connsiteY29" fmla="*/ 390184 h 664206"/>
              <a:gd name="connsiteX30" fmla="*/ 679098 w 3276352"/>
              <a:gd name="connsiteY30" fmla="*/ 342528 h 664206"/>
              <a:gd name="connsiteX31" fmla="*/ 956099 w 3276352"/>
              <a:gd name="connsiteY31" fmla="*/ 294872 h 664206"/>
              <a:gd name="connsiteX32" fmla="*/ 1233100 w 3276352"/>
              <a:gd name="connsiteY32" fmla="*/ 250194 h 664206"/>
              <a:gd name="connsiteX33" fmla="*/ 1566692 w 3276352"/>
              <a:gd name="connsiteY33" fmla="*/ 193603 h 664206"/>
              <a:gd name="connsiteX34" fmla="*/ 1727531 w 3276352"/>
              <a:gd name="connsiteY34" fmla="*/ 178710 h 664206"/>
              <a:gd name="connsiteX35" fmla="*/ 2096865 w 3276352"/>
              <a:gd name="connsiteY35" fmla="*/ 134033 h 664206"/>
              <a:gd name="connsiteX36" fmla="*/ 2487049 w 3276352"/>
              <a:gd name="connsiteY36" fmla="*/ 83398 h 664206"/>
              <a:gd name="connsiteX37" fmla="*/ 2644909 w 3276352"/>
              <a:gd name="connsiteY37" fmla="*/ 62549 h 664206"/>
              <a:gd name="connsiteX38" fmla="*/ 2704479 w 3276352"/>
              <a:gd name="connsiteY38" fmla="*/ 47656 h 664206"/>
              <a:gd name="connsiteX39" fmla="*/ 2781920 w 3276352"/>
              <a:gd name="connsiteY39" fmla="*/ 17871 h 664206"/>
              <a:gd name="connsiteX40" fmla="*/ 2826598 w 3276352"/>
              <a:gd name="connsiteY40" fmla="*/ 0 h 664206"/>
              <a:gd name="connsiteX41" fmla="*/ 2844469 w 3276352"/>
              <a:gd name="connsiteY41" fmla="*/ 0 h 664206"/>
              <a:gd name="connsiteX42" fmla="*/ 2892125 w 3276352"/>
              <a:gd name="connsiteY42" fmla="*/ 11914 h 664206"/>
              <a:gd name="connsiteX43" fmla="*/ 2990416 w 3276352"/>
              <a:gd name="connsiteY43" fmla="*/ 77441 h 664206"/>
              <a:gd name="connsiteX44" fmla="*/ 3097642 w 3276352"/>
              <a:gd name="connsiteY44" fmla="*/ 163818 h 664206"/>
              <a:gd name="connsiteX45" fmla="*/ 3186997 w 3276352"/>
              <a:gd name="connsiteY45" fmla="*/ 247216 h 664206"/>
              <a:gd name="connsiteX46" fmla="*/ 3228696 w 3276352"/>
              <a:gd name="connsiteY46" fmla="*/ 285936 h 664206"/>
              <a:gd name="connsiteX47" fmla="*/ 3255502 w 3276352"/>
              <a:gd name="connsiteY47" fmla="*/ 318700 h 664206"/>
              <a:gd name="connsiteX48" fmla="*/ 3270395 w 3276352"/>
              <a:gd name="connsiteY48" fmla="*/ 342528 h 664206"/>
              <a:gd name="connsiteX49" fmla="*/ 3276352 w 3276352"/>
              <a:gd name="connsiteY49" fmla="*/ 369335 h 664206"/>
              <a:gd name="connsiteX50" fmla="*/ 3264438 w 3276352"/>
              <a:gd name="connsiteY50" fmla="*/ 396141 h 664206"/>
              <a:gd name="connsiteX51" fmla="*/ 3243588 w 3276352"/>
              <a:gd name="connsiteY51" fmla="*/ 416991 h 664206"/>
              <a:gd name="connsiteX52" fmla="*/ 3201889 w 3276352"/>
              <a:gd name="connsiteY52" fmla="*/ 422948 h 664206"/>
              <a:gd name="connsiteX53" fmla="*/ 2758092 w 3276352"/>
              <a:gd name="connsiteY53" fmla="*/ 223388 h 664206"/>
              <a:gd name="connsiteX54" fmla="*/ 2528748 w 3276352"/>
              <a:gd name="connsiteY54" fmla="*/ 238280 h 664206"/>
              <a:gd name="connsiteX55" fmla="*/ 2037295 w 3276352"/>
              <a:gd name="connsiteY55" fmla="*/ 285936 h 664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276352" h="664206">
                <a:moveTo>
                  <a:pt x="2037295" y="285936"/>
                </a:moveTo>
                <a:lnTo>
                  <a:pt x="1644133" y="330614"/>
                </a:lnTo>
                <a:lnTo>
                  <a:pt x="1426702" y="357421"/>
                </a:lnTo>
                <a:lnTo>
                  <a:pt x="1268842" y="402098"/>
                </a:lnTo>
                <a:lnTo>
                  <a:pt x="1057368" y="464647"/>
                </a:lnTo>
                <a:lnTo>
                  <a:pt x="866744" y="518260"/>
                </a:lnTo>
                <a:lnTo>
                  <a:pt x="643356" y="586765"/>
                </a:lnTo>
                <a:lnTo>
                  <a:pt x="419969" y="664206"/>
                </a:lnTo>
                <a:lnTo>
                  <a:pt x="402098" y="664206"/>
                </a:lnTo>
                <a:lnTo>
                  <a:pt x="336571" y="643357"/>
                </a:lnTo>
                <a:lnTo>
                  <a:pt x="300829" y="625486"/>
                </a:lnTo>
                <a:lnTo>
                  <a:pt x="250194" y="586765"/>
                </a:lnTo>
                <a:lnTo>
                  <a:pt x="175732" y="524217"/>
                </a:lnTo>
                <a:lnTo>
                  <a:pt x="98291" y="440819"/>
                </a:lnTo>
                <a:lnTo>
                  <a:pt x="44678" y="384227"/>
                </a:lnTo>
                <a:lnTo>
                  <a:pt x="14892" y="348485"/>
                </a:lnTo>
                <a:lnTo>
                  <a:pt x="0" y="315722"/>
                </a:lnTo>
                <a:lnTo>
                  <a:pt x="0" y="288915"/>
                </a:lnTo>
                <a:lnTo>
                  <a:pt x="2978" y="279979"/>
                </a:lnTo>
                <a:lnTo>
                  <a:pt x="17871" y="274022"/>
                </a:lnTo>
                <a:lnTo>
                  <a:pt x="41699" y="277001"/>
                </a:lnTo>
                <a:lnTo>
                  <a:pt x="62549" y="285936"/>
                </a:lnTo>
                <a:lnTo>
                  <a:pt x="86377" y="306786"/>
                </a:lnTo>
                <a:lnTo>
                  <a:pt x="119140" y="333593"/>
                </a:lnTo>
                <a:lnTo>
                  <a:pt x="157861" y="354442"/>
                </a:lnTo>
                <a:lnTo>
                  <a:pt x="199560" y="375292"/>
                </a:lnTo>
                <a:lnTo>
                  <a:pt x="241259" y="390184"/>
                </a:lnTo>
                <a:lnTo>
                  <a:pt x="271044" y="396141"/>
                </a:lnTo>
                <a:lnTo>
                  <a:pt x="324657" y="399120"/>
                </a:lnTo>
                <a:lnTo>
                  <a:pt x="384227" y="390184"/>
                </a:lnTo>
                <a:lnTo>
                  <a:pt x="679098" y="342528"/>
                </a:lnTo>
                <a:lnTo>
                  <a:pt x="956099" y="294872"/>
                </a:lnTo>
                <a:lnTo>
                  <a:pt x="1233100" y="250194"/>
                </a:lnTo>
                <a:lnTo>
                  <a:pt x="1566692" y="193603"/>
                </a:lnTo>
                <a:lnTo>
                  <a:pt x="1727531" y="178710"/>
                </a:lnTo>
                <a:lnTo>
                  <a:pt x="2096865" y="134033"/>
                </a:lnTo>
                <a:lnTo>
                  <a:pt x="2487049" y="83398"/>
                </a:lnTo>
                <a:lnTo>
                  <a:pt x="2644909" y="62549"/>
                </a:lnTo>
                <a:lnTo>
                  <a:pt x="2704479" y="47656"/>
                </a:lnTo>
                <a:lnTo>
                  <a:pt x="2781920" y="17871"/>
                </a:lnTo>
                <a:lnTo>
                  <a:pt x="2826598" y="0"/>
                </a:lnTo>
                <a:lnTo>
                  <a:pt x="2844469" y="0"/>
                </a:lnTo>
                <a:lnTo>
                  <a:pt x="2892125" y="11914"/>
                </a:lnTo>
                <a:lnTo>
                  <a:pt x="2990416" y="77441"/>
                </a:lnTo>
                <a:lnTo>
                  <a:pt x="3097642" y="163818"/>
                </a:lnTo>
                <a:lnTo>
                  <a:pt x="3186997" y="247216"/>
                </a:lnTo>
                <a:lnTo>
                  <a:pt x="3228696" y="285936"/>
                </a:lnTo>
                <a:lnTo>
                  <a:pt x="3255502" y="318700"/>
                </a:lnTo>
                <a:lnTo>
                  <a:pt x="3270395" y="342528"/>
                </a:lnTo>
                <a:lnTo>
                  <a:pt x="3276352" y="369335"/>
                </a:lnTo>
                <a:lnTo>
                  <a:pt x="3264438" y="396141"/>
                </a:lnTo>
                <a:lnTo>
                  <a:pt x="3243588" y="416991"/>
                </a:lnTo>
                <a:lnTo>
                  <a:pt x="3201889" y="422948"/>
                </a:lnTo>
                <a:lnTo>
                  <a:pt x="2758092" y="223388"/>
                </a:lnTo>
                <a:lnTo>
                  <a:pt x="2528748" y="238280"/>
                </a:lnTo>
                <a:lnTo>
                  <a:pt x="2037295" y="28593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6FACCEA-3B23-46C1-A670-039E6A51D13B}"/>
              </a:ext>
            </a:extLst>
          </p:cNvPr>
          <p:cNvSpPr/>
          <p:nvPr/>
        </p:nvSpPr>
        <p:spPr>
          <a:xfrm>
            <a:off x="7008814" y="3529013"/>
            <a:ext cx="977900" cy="742950"/>
          </a:xfrm>
          <a:custGeom>
            <a:avLst/>
            <a:gdLst>
              <a:gd name="connsiteX0" fmla="*/ 447675 w 978694"/>
              <a:gd name="connsiteY0" fmla="*/ 481012 h 742950"/>
              <a:gd name="connsiteX1" fmla="*/ 188119 w 978694"/>
              <a:gd name="connsiteY1" fmla="*/ 650081 h 742950"/>
              <a:gd name="connsiteX2" fmla="*/ 66675 w 978694"/>
              <a:gd name="connsiteY2" fmla="*/ 728662 h 742950"/>
              <a:gd name="connsiteX3" fmla="*/ 38100 w 978694"/>
              <a:gd name="connsiteY3" fmla="*/ 740568 h 742950"/>
              <a:gd name="connsiteX4" fmla="*/ 19050 w 978694"/>
              <a:gd name="connsiteY4" fmla="*/ 742950 h 742950"/>
              <a:gd name="connsiteX5" fmla="*/ 7144 w 978694"/>
              <a:gd name="connsiteY5" fmla="*/ 738187 h 742950"/>
              <a:gd name="connsiteX6" fmla="*/ 0 w 978694"/>
              <a:gd name="connsiteY6" fmla="*/ 723900 h 742950"/>
              <a:gd name="connsiteX7" fmla="*/ 9525 w 978694"/>
              <a:gd name="connsiteY7" fmla="*/ 695325 h 742950"/>
              <a:gd name="connsiteX8" fmla="*/ 35719 w 978694"/>
              <a:gd name="connsiteY8" fmla="*/ 659606 h 742950"/>
              <a:gd name="connsiteX9" fmla="*/ 109537 w 978694"/>
              <a:gd name="connsiteY9" fmla="*/ 581025 h 742950"/>
              <a:gd name="connsiteX10" fmla="*/ 238125 w 978694"/>
              <a:gd name="connsiteY10" fmla="*/ 438150 h 742950"/>
              <a:gd name="connsiteX11" fmla="*/ 373856 w 978694"/>
              <a:gd name="connsiteY11" fmla="*/ 276225 h 742950"/>
              <a:gd name="connsiteX12" fmla="*/ 433387 w 978694"/>
              <a:gd name="connsiteY12" fmla="*/ 204787 h 742950"/>
              <a:gd name="connsiteX13" fmla="*/ 507206 w 978694"/>
              <a:gd name="connsiteY13" fmla="*/ 107156 h 742950"/>
              <a:gd name="connsiteX14" fmla="*/ 509587 w 978694"/>
              <a:gd name="connsiteY14" fmla="*/ 83343 h 742950"/>
              <a:gd name="connsiteX15" fmla="*/ 492919 w 978694"/>
              <a:gd name="connsiteY15" fmla="*/ 57150 h 742950"/>
              <a:gd name="connsiteX16" fmla="*/ 421481 w 978694"/>
              <a:gd name="connsiteY16" fmla="*/ 0 h 742950"/>
              <a:gd name="connsiteX17" fmla="*/ 902494 w 978694"/>
              <a:gd name="connsiteY17" fmla="*/ 111918 h 742950"/>
              <a:gd name="connsiteX18" fmla="*/ 978694 w 978694"/>
              <a:gd name="connsiteY18" fmla="*/ 230981 h 742950"/>
              <a:gd name="connsiteX19" fmla="*/ 952500 w 978694"/>
              <a:gd name="connsiteY19" fmla="*/ 238125 h 742950"/>
              <a:gd name="connsiteX20" fmla="*/ 890587 w 978694"/>
              <a:gd name="connsiteY20" fmla="*/ 242887 h 742950"/>
              <a:gd name="connsiteX21" fmla="*/ 838200 w 978694"/>
              <a:gd name="connsiteY21" fmla="*/ 245268 h 742950"/>
              <a:gd name="connsiteX22" fmla="*/ 804862 w 978694"/>
              <a:gd name="connsiteY22" fmla="*/ 250031 h 742950"/>
              <a:gd name="connsiteX23" fmla="*/ 771525 w 978694"/>
              <a:gd name="connsiteY23" fmla="*/ 259556 h 742950"/>
              <a:gd name="connsiteX24" fmla="*/ 697706 w 978694"/>
              <a:gd name="connsiteY24" fmla="*/ 309562 h 742950"/>
              <a:gd name="connsiteX25" fmla="*/ 447675 w 978694"/>
              <a:gd name="connsiteY25" fmla="*/ 481012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78694" h="742950">
                <a:moveTo>
                  <a:pt x="447675" y="481012"/>
                </a:moveTo>
                <a:lnTo>
                  <a:pt x="188119" y="650081"/>
                </a:lnTo>
                <a:lnTo>
                  <a:pt x="66675" y="728662"/>
                </a:lnTo>
                <a:lnTo>
                  <a:pt x="38100" y="740568"/>
                </a:lnTo>
                <a:lnTo>
                  <a:pt x="19050" y="742950"/>
                </a:lnTo>
                <a:lnTo>
                  <a:pt x="7144" y="738187"/>
                </a:lnTo>
                <a:lnTo>
                  <a:pt x="0" y="723900"/>
                </a:lnTo>
                <a:lnTo>
                  <a:pt x="9525" y="695325"/>
                </a:lnTo>
                <a:lnTo>
                  <a:pt x="35719" y="659606"/>
                </a:lnTo>
                <a:lnTo>
                  <a:pt x="109537" y="581025"/>
                </a:lnTo>
                <a:lnTo>
                  <a:pt x="238125" y="438150"/>
                </a:lnTo>
                <a:lnTo>
                  <a:pt x="373856" y="276225"/>
                </a:lnTo>
                <a:lnTo>
                  <a:pt x="433387" y="204787"/>
                </a:lnTo>
                <a:lnTo>
                  <a:pt x="507206" y="107156"/>
                </a:lnTo>
                <a:lnTo>
                  <a:pt x="509587" y="83343"/>
                </a:lnTo>
                <a:lnTo>
                  <a:pt x="492919" y="57150"/>
                </a:lnTo>
                <a:lnTo>
                  <a:pt x="421481" y="0"/>
                </a:lnTo>
                <a:lnTo>
                  <a:pt x="902494" y="111918"/>
                </a:lnTo>
                <a:lnTo>
                  <a:pt x="978694" y="230981"/>
                </a:lnTo>
                <a:lnTo>
                  <a:pt x="952500" y="238125"/>
                </a:lnTo>
                <a:lnTo>
                  <a:pt x="890587" y="242887"/>
                </a:lnTo>
                <a:lnTo>
                  <a:pt x="838200" y="245268"/>
                </a:lnTo>
                <a:lnTo>
                  <a:pt x="804862" y="250031"/>
                </a:lnTo>
                <a:lnTo>
                  <a:pt x="771525" y="259556"/>
                </a:lnTo>
                <a:lnTo>
                  <a:pt x="697706" y="309562"/>
                </a:lnTo>
                <a:lnTo>
                  <a:pt x="447675" y="481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75F8D7C-2C94-4F76-AEFD-5E25C319D956}"/>
              </a:ext>
            </a:extLst>
          </p:cNvPr>
          <p:cNvSpPr/>
          <p:nvPr/>
        </p:nvSpPr>
        <p:spPr>
          <a:xfrm rot="16200000">
            <a:off x="5141914" y="4624388"/>
            <a:ext cx="2447925" cy="533400"/>
          </a:xfrm>
          <a:custGeom>
            <a:avLst/>
            <a:gdLst>
              <a:gd name="connsiteX0" fmla="*/ 1447800 w 2447925"/>
              <a:gd name="connsiteY0" fmla="*/ 492918 h 533400"/>
              <a:gd name="connsiteX1" fmla="*/ 1033462 w 2447925"/>
              <a:gd name="connsiteY1" fmla="*/ 476250 h 533400"/>
              <a:gd name="connsiteX2" fmla="*/ 704850 w 2447925"/>
              <a:gd name="connsiteY2" fmla="*/ 461962 h 533400"/>
              <a:gd name="connsiteX3" fmla="*/ 533400 w 2447925"/>
              <a:gd name="connsiteY3" fmla="*/ 452437 h 533400"/>
              <a:gd name="connsiteX4" fmla="*/ 423862 w 2447925"/>
              <a:gd name="connsiteY4" fmla="*/ 442912 h 533400"/>
              <a:gd name="connsiteX5" fmla="*/ 335756 w 2447925"/>
              <a:gd name="connsiteY5" fmla="*/ 428625 h 533400"/>
              <a:gd name="connsiteX6" fmla="*/ 245268 w 2447925"/>
              <a:gd name="connsiteY6" fmla="*/ 411956 h 533400"/>
              <a:gd name="connsiteX7" fmla="*/ 178593 w 2447925"/>
              <a:gd name="connsiteY7" fmla="*/ 390525 h 533400"/>
              <a:gd name="connsiteX8" fmla="*/ 126206 w 2447925"/>
              <a:gd name="connsiteY8" fmla="*/ 369093 h 533400"/>
              <a:gd name="connsiteX9" fmla="*/ 92868 w 2447925"/>
              <a:gd name="connsiteY9" fmla="*/ 347662 h 533400"/>
              <a:gd name="connsiteX10" fmla="*/ 47625 w 2447925"/>
              <a:gd name="connsiteY10" fmla="*/ 311943 h 533400"/>
              <a:gd name="connsiteX11" fmla="*/ 14287 w 2447925"/>
              <a:gd name="connsiteY11" fmla="*/ 276225 h 533400"/>
              <a:gd name="connsiteX12" fmla="*/ 0 w 2447925"/>
              <a:gd name="connsiteY12" fmla="*/ 245268 h 533400"/>
              <a:gd name="connsiteX13" fmla="*/ 0 w 2447925"/>
              <a:gd name="connsiteY13" fmla="*/ 207168 h 533400"/>
              <a:gd name="connsiteX14" fmla="*/ 9525 w 2447925"/>
              <a:gd name="connsiteY14" fmla="*/ 185737 h 533400"/>
              <a:gd name="connsiteX15" fmla="*/ 28575 w 2447925"/>
              <a:gd name="connsiteY15" fmla="*/ 171450 h 533400"/>
              <a:gd name="connsiteX16" fmla="*/ 59531 w 2447925"/>
              <a:gd name="connsiteY16" fmla="*/ 154781 h 533400"/>
              <a:gd name="connsiteX17" fmla="*/ 102393 w 2447925"/>
              <a:gd name="connsiteY17" fmla="*/ 142875 h 533400"/>
              <a:gd name="connsiteX18" fmla="*/ 142875 w 2447925"/>
              <a:gd name="connsiteY18" fmla="*/ 123825 h 533400"/>
              <a:gd name="connsiteX19" fmla="*/ 192881 w 2447925"/>
              <a:gd name="connsiteY19" fmla="*/ 104775 h 533400"/>
              <a:gd name="connsiteX20" fmla="*/ 523875 w 2447925"/>
              <a:gd name="connsiteY20" fmla="*/ 154781 h 533400"/>
              <a:gd name="connsiteX21" fmla="*/ 542925 w 2447925"/>
              <a:gd name="connsiteY21" fmla="*/ 183356 h 533400"/>
              <a:gd name="connsiteX22" fmla="*/ 561975 w 2447925"/>
              <a:gd name="connsiteY22" fmla="*/ 200025 h 533400"/>
              <a:gd name="connsiteX23" fmla="*/ 602456 w 2447925"/>
              <a:gd name="connsiteY23" fmla="*/ 221456 h 533400"/>
              <a:gd name="connsiteX24" fmla="*/ 661987 w 2447925"/>
              <a:gd name="connsiteY24" fmla="*/ 240506 h 533400"/>
              <a:gd name="connsiteX25" fmla="*/ 752475 w 2447925"/>
              <a:gd name="connsiteY25" fmla="*/ 254793 h 533400"/>
              <a:gd name="connsiteX26" fmla="*/ 907256 w 2447925"/>
              <a:gd name="connsiteY26" fmla="*/ 264318 h 533400"/>
              <a:gd name="connsiteX27" fmla="*/ 1393031 w 2447925"/>
              <a:gd name="connsiteY27" fmla="*/ 278606 h 533400"/>
              <a:gd name="connsiteX28" fmla="*/ 1850231 w 2447925"/>
              <a:gd name="connsiteY28" fmla="*/ 280987 h 533400"/>
              <a:gd name="connsiteX29" fmla="*/ 1940718 w 2447925"/>
              <a:gd name="connsiteY29" fmla="*/ 283368 h 533400"/>
              <a:gd name="connsiteX30" fmla="*/ 1990725 w 2447925"/>
              <a:gd name="connsiteY30" fmla="*/ 278606 h 533400"/>
              <a:gd name="connsiteX31" fmla="*/ 2043112 w 2447925"/>
              <a:gd name="connsiteY31" fmla="*/ 264318 h 533400"/>
              <a:gd name="connsiteX32" fmla="*/ 2095500 w 2447925"/>
              <a:gd name="connsiteY32" fmla="*/ 247650 h 533400"/>
              <a:gd name="connsiteX33" fmla="*/ 2162175 w 2447925"/>
              <a:gd name="connsiteY33" fmla="*/ 216693 h 533400"/>
              <a:gd name="connsiteX34" fmla="*/ 2214562 w 2447925"/>
              <a:gd name="connsiteY34" fmla="*/ 185737 h 533400"/>
              <a:gd name="connsiteX35" fmla="*/ 2262187 w 2447925"/>
              <a:gd name="connsiteY35" fmla="*/ 152400 h 533400"/>
              <a:gd name="connsiteX36" fmla="*/ 2314575 w 2447925"/>
              <a:gd name="connsiteY36" fmla="*/ 104775 h 533400"/>
              <a:gd name="connsiteX37" fmla="*/ 2431256 w 2447925"/>
              <a:gd name="connsiteY37" fmla="*/ 0 h 533400"/>
              <a:gd name="connsiteX38" fmla="*/ 2447925 w 2447925"/>
              <a:gd name="connsiteY38" fmla="*/ 69056 h 533400"/>
              <a:gd name="connsiteX39" fmla="*/ 2378868 w 2447925"/>
              <a:gd name="connsiteY39" fmla="*/ 173831 h 533400"/>
              <a:gd name="connsiteX40" fmla="*/ 2319337 w 2447925"/>
              <a:gd name="connsiteY40" fmla="*/ 295275 h 533400"/>
              <a:gd name="connsiteX41" fmla="*/ 2266950 w 2447925"/>
              <a:gd name="connsiteY41" fmla="*/ 400050 h 533400"/>
              <a:gd name="connsiteX42" fmla="*/ 2224087 w 2447925"/>
              <a:gd name="connsiteY42" fmla="*/ 464343 h 533400"/>
              <a:gd name="connsiteX43" fmla="*/ 2195512 w 2447925"/>
              <a:gd name="connsiteY43" fmla="*/ 495300 h 533400"/>
              <a:gd name="connsiteX44" fmla="*/ 2164556 w 2447925"/>
              <a:gd name="connsiteY44" fmla="*/ 516731 h 533400"/>
              <a:gd name="connsiteX45" fmla="*/ 2143125 w 2447925"/>
              <a:gd name="connsiteY45" fmla="*/ 526256 h 533400"/>
              <a:gd name="connsiteX46" fmla="*/ 2112168 w 2447925"/>
              <a:gd name="connsiteY46" fmla="*/ 533400 h 533400"/>
              <a:gd name="connsiteX47" fmla="*/ 2083593 w 2447925"/>
              <a:gd name="connsiteY47" fmla="*/ 528637 h 533400"/>
              <a:gd name="connsiteX48" fmla="*/ 2026443 w 2447925"/>
              <a:gd name="connsiteY48" fmla="*/ 516731 h 533400"/>
              <a:gd name="connsiteX49" fmla="*/ 1964531 w 2447925"/>
              <a:gd name="connsiteY49" fmla="*/ 504825 h 533400"/>
              <a:gd name="connsiteX50" fmla="*/ 1902618 w 2447925"/>
              <a:gd name="connsiteY50" fmla="*/ 504825 h 533400"/>
              <a:gd name="connsiteX51" fmla="*/ 1447800 w 2447925"/>
              <a:gd name="connsiteY51" fmla="*/ 492918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47925" h="533400">
                <a:moveTo>
                  <a:pt x="1447800" y="492918"/>
                </a:moveTo>
                <a:lnTo>
                  <a:pt x="1033462" y="476250"/>
                </a:lnTo>
                <a:lnTo>
                  <a:pt x="704850" y="461962"/>
                </a:lnTo>
                <a:lnTo>
                  <a:pt x="533400" y="452437"/>
                </a:lnTo>
                <a:lnTo>
                  <a:pt x="423862" y="442912"/>
                </a:lnTo>
                <a:lnTo>
                  <a:pt x="335756" y="428625"/>
                </a:lnTo>
                <a:lnTo>
                  <a:pt x="245268" y="411956"/>
                </a:lnTo>
                <a:lnTo>
                  <a:pt x="178593" y="390525"/>
                </a:lnTo>
                <a:lnTo>
                  <a:pt x="126206" y="369093"/>
                </a:lnTo>
                <a:lnTo>
                  <a:pt x="92868" y="347662"/>
                </a:lnTo>
                <a:lnTo>
                  <a:pt x="47625" y="311943"/>
                </a:lnTo>
                <a:lnTo>
                  <a:pt x="14287" y="276225"/>
                </a:lnTo>
                <a:lnTo>
                  <a:pt x="0" y="245268"/>
                </a:lnTo>
                <a:lnTo>
                  <a:pt x="0" y="207168"/>
                </a:lnTo>
                <a:lnTo>
                  <a:pt x="9525" y="185737"/>
                </a:lnTo>
                <a:lnTo>
                  <a:pt x="28575" y="171450"/>
                </a:lnTo>
                <a:lnTo>
                  <a:pt x="59531" y="154781"/>
                </a:lnTo>
                <a:lnTo>
                  <a:pt x="102393" y="142875"/>
                </a:lnTo>
                <a:lnTo>
                  <a:pt x="142875" y="123825"/>
                </a:lnTo>
                <a:lnTo>
                  <a:pt x="192881" y="104775"/>
                </a:lnTo>
                <a:lnTo>
                  <a:pt x="523875" y="154781"/>
                </a:lnTo>
                <a:lnTo>
                  <a:pt x="542925" y="183356"/>
                </a:lnTo>
                <a:lnTo>
                  <a:pt x="561975" y="200025"/>
                </a:lnTo>
                <a:lnTo>
                  <a:pt x="602456" y="221456"/>
                </a:lnTo>
                <a:lnTo>
                  <a:pt x="661987" y="240506"/>
                </a:lnTo>
                <a:lnTo>
                  <a:pt x="752475" y="254793"/>
                </a:lnTo>
                <a:lnTo>
                  <a:pt x="907256" y="264318"/>
                </a:lnTo>
                <a:lnTo>
                  <a:pt x="1393031" y="278606"/>
                </a:lnTo>
                <a:lnTo>
                  <a:pt x="1850231" y="280987"/>
                </a:lnTo>
                <a:lnTo>
                  <a:pt x="1940718" y="283368"/>
                </a:lnTo>
                <a:lnTo>
                  <a:pt x="1990725" y="278606"/>
                </a:lnTo>
                <a:lnTo>
                  <a:pt x="2043112" y="264318"/>
                </a:lnTo>
                <a:lnTo>
                  <a:pt x="2095500" y="247650"/>
                </a:lnTo>
                <a:lnTo>
                  <a:pt x="2162175" y="216693"/>
                </a:lnTo>
                <a:lnTo>
                  <a:pt x="2214562" y="185737"/>
                </a:lnTo>
                <a:lnTo>
                  <a:pt x="2262187" y="152400"/>
                </a:lnTo>
                <a:lnTo>
                  <a:pt x="2314575" y="104775"/>
                </a:lnTo>
                <a:lnTo>
                  <a:pt x="2431256" y="0"/>
                </a:lnTo>
                <a:lnTo>
                  <a:pt x="2447925" y="69056"/>
                </a:lnTo>
                <a:lnTo>
                  <a:pt x="2378868" y="173831"/>
                </a:lnTo>
                <a:lnTo>
                  <a:pt x="2319337" y="295275"/>
                </a:lnTo>
                <a:lnTo>
                  <a:pt x="2266950" y="400050"/>
                </a:lnTo>
                <a:lnTo>
                  <a:pt x="2224087" y="464343"/>
                </a:lnTo>
                <a:lnTo>
                  <a:pt x="2195512" y="495300"/>
                </a:lnTo>
                <a:lnTo>
                  <a:pt x="2164556" y="516731"/>
                </a:lnTo>
                <a:lnTo>
                  <a:pt x="2143125" y="526256"/>
                </a:lnTo>
                <a:lnTo>
                  <a:pt x="2112168" y="533400"/>
                </a:lnTo>
                <a:lnTo>
                  <a:pt x="2083593" y="528637"/>
                </a:lnTo>
                <a:lnTo>
                  <a:pt x="2026443" y="516731"/>
                </a:lnTo>
                <a:lnTo>
                  <a:pt x="1964531" y="504825"/>
                </a:lnTo>
                <a:lnTo>
                  <a:pt x="1902618" y="504825"/>
                </a:lnTo>
                <a:lnTo>
                  <a:pt x="1447800" y="4929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316BABC-7A34-4CDD-BF26-A5E180A0BBA0}"/>
              </a:ext>
            </a:extLst>
          </p:cNvPr>
          <p:cNvSpPr/>
          <p:nvPr/>
        </p:nvSpPr>
        <p:spPr>
          <a:xfrm>
            <a:off x="5557838" y="5307013"/>
            <a:ext cx="747712" cy="666750"/>
          </a:xfrm>
          <a:custGeom>
            <a:avLst/>
            <a:gdLst>
              <a:gd name="connsiteX0" fmla="*/ 219075 w 747712"/>
              <a:gd name="connsiteY0" fmla="*/ 104775 h 666750"/>
              <a:gd name="connsiteX1" fmla="*/ 335756 w 747712"/>
              <a:gd name="connsiteY1" fmla="*/ 164307 h 666750"/>
              <a:gd name="connsiteX2" fmla="*/ 447675 w 747712"/>
              <a:gd name="connsiteY2" fmla="*/ 221457 h 666750"/>
              <a:gd name="connsiteX3" fmla="*/ 514350 w 747712"/>
              <a:gd name="connsiteY3" fmla="*/ 250032 h 666750"/>
              <a:gd name="connsiteX4" fmla="*/ 550068 w 747712"/>
              <a:gd name="connsiteY4" fmla="*/ 264319 h 666750"/>
              <a:gd name="connsiteX5" fmla="*/ 588168 w 747712"/>
              <a:gd name="connsiteY5" fmla="*/ 276225 h 666750"/>
              <a:gd name="connsiteX6" fmla="*/ 635793 w 747712"/>
              <a:gd name="connsiteY6" fmla="*/ 285750 h 666750"/>
              <a:gd name="connsiteX7" fmla="*/ 661987 w 747712"/>
              <a:gd name="connsiteY7" fmla="*/ 285750 h 666750"/>
              <a:gd name="connsiteX8" fmla="*/ 747712 w 747712"/>
              <a:gd name="connsiteY8" fmla="*/ 273844 h 666750"/>
              <a:gd name="connsiteX9" fmla="*/ 716756 w 747712"/>
              <a:gd name="connsiteY9" fmla="*/ 666750 h 666750"/>
              <a:gd name="connsiteX10" fmla="*/ 650081 w 747712"/>
              <a:gd name="connsiteY10" fmla="*/ 628650 h 666750"/>
              <a:gd name="connsiteX11" fmla="*/ 619125 w 747712"/>
              <a:gd name="connsiteY11" fmla="*/ 571500 h 666750"/>
              <a:gd name="connsiteX12" fmla="*/ 578643 w 747712"/>
              <a:gd name="connsiteY12" fmla="*/ 514350 h 666750"/>
              <a:gd name="connsiteX13" fmla="*/ 552450 w 747712"/>
              <a:gd name="connsiteY13" fmla="*/ 483394 h 666750"/>
              <a:gd name="connsiteX14" fmla="*/ 485775 w 747712"/>
              <a:gd name="connsiteY14" fmla="*/ 431007 h 666750"/>
              <a:gd name="connsiteX15" fmla="*/ 354806 w 747712"/>
              <a:gd name="connsiteY15" fmla="*/ 328613 h 666750"/>
              <a:gd name="connsiteX16" fmla="*/ 242887 w 747712"/>
              <a:gd name="connsiteY16" fmla="*/ 240507 h 666750"/>
              <a:gd name="connsiteX17" fmla="*/ 173831 w 747712"/>
              <a:gd name="connsiteY17" fmla="*/ 188119 h 666750"/>
              <a:gd name="connsiteX18" fmla="*/ 116681 w 747712"/>
              <a:gd name="connsiteY18" fmla="*/ 145257 h 666750"/>
              <a:gd name="connsiteX19" fmla="*/ 52387 w 747712"/>
              <a:gd name="connsiteY19" fmla="*/ 95250 h 666750"/>
              <a:gd name="connsiteX20" fmla="*/ 21431 w 747712"/>
              <a:gd name="connsiteY20" fmla="*/ 73819 h 666750"/>
              <a:gd name="connsiteX21" fmla="*/ 11906 w 747712"/>
              <a:gd name="connsiteY21" fmla="*/ 61913 h 666750"/>
              <a:gd name="connsiteX22" fmla="*/ 4762 w 747712"/>
              <a:gd name="connsiteY22" fmla="*/ 42863 h 666750"/>
              <a:gd name="connsiteX23" fmla="*/ 0 w 747712"/>
              <a:gd name="connsiteY23" fmla="*/ 26194 h 666750"/>
              <a:gd name="connsiteX24" fmla="*/ 4762 w 747712"/>
              <a:gd name="connsiteY24" fmla="*/ 4763 h 666750"/>
              <a:gd name="connsiteX25" fmla="*/ 19050 w 747712"/>
              <a:gd name="connsiteY25" fmla="*/ 0 h 666750"/>
              <a:gd name="connsiteX26" fmla="*/ 45243 w 747712"/>
              <a:gd name="connsiteY26" fmla="*/ 4763 h 666750"/>
              <a:gd name="connsiteX27" fmla="*/ 219075 w 747712"/>
              <a:gd name="connsiteY27" fmla="*/ 104775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47712" h="666750">
                <a:moveTo>
                  <a:pt x="219075" y="104775"/>
                </a:moveTo>
                <a:lnTo>
                  <a:pt x="335756" y="164307"/>
                </a:lnTo>
                <a:lnTo>
                  <a:pt x="447675" y="221457"/>
                </a:lnTo>
                <a:lnTo>
                  <a:pt x="514350" y="250032"/>
                </a:lnTo>
                <a:lnTo>
                  <a:pt x="550068" y="264319"/>
                </a:lnTo>
                <a:lnTo>
                  <a:pt x="588168" y="276225"/>
                </a:lnTo>
                <a:lnTo>
                  <a:pt x="635793" y="285750"/>
                </a:lnTo>
                <a:lnTo>
                  <a:pt x="661987" y="285750"/>
                </a:lnTo>
                <a:lnTo>
                  <a:pt x="747712" y="273844"/>
                </a:lnTo>
                <a:lnTo>
                  <a:pt x="716756" y="666750"/>
                </a:lnTo>
                <a:cubicBezTo>
                  <a:pt x="649403" y="625857"/>
                  <a:pt x="650081" y="600268"/>
                  <a:pt x="650081" y="628650"/>
                </a:cubicBezTo>
                <a:lnTo>
                  <a:pt x="619125" y="571500"/>
                </a:lnTo>
                <a:lnTo>
                  <a:pt x="578643" y="514350"/>
                </a:lnTo>
                <a:lnTo>
                  <a:pt x="552450" y="483394"/>
                </a:lnTo>
                <a:lnTo>
                  <a:pt x="485775" y="431007"/>
                </a:lnTo>
                <a:lnTo>
                  <a:pt x="354806" y="328613"/>
                </a:lnTo>
                <a:lnTo>
                  <a:pt x="242887" y="240507"/>
                </a:lnTo>
                <a:lnTo>
                  <a:pt x="173831" y="188119"/>
                </a:lnTo>
                <a:lnTo>
                  <a:pt x="116681" y="145257"/>
                </a:lnTo>
                <a:lnTo>
                  <a:pt x="52387" y="95250"/>
                </a:lnTo>
                <a:lnTo>
                  <a:pt x="21431" y="73819"/>
                </a:lnTo>
                <a:lnTo>
                  <a:pt x="11906" y="61913"/>
                </a:lnTo>
                <a:lnTo>
                  <a:pt x="4762" y="42863"/>
                </a:lnTo>
                <a:lnTo>
                  <a:pt x="0" y="26194"/>
                </a:lnTo>
                <a:lnTo>
                  <a:pt x="4762" y="4763"/>
                </a:lnTo>
                <a:lnTo>
                  <a:pt x="19050" y="0"/>
                </a:lnTo>
                <a:lnTo>
                  <a:pt x="45243" y="4763"/>
                </a:lnTo>
                <a:lnTo>
                  <a:pt x="219075" y="104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33B17D2D-053D-4C18-BD71-02CBDA2A33BE}"/>
              </a:ext>
            </a:extLst>
          </p:cNvPr>
          <p:cNvGrpSpPr/>
          <p:nvPr/>
        </p:nvGrpSpPr>
        <p:grpSpPr>
          <a:xfrm>
            <a:off x="3775077" y="1331913"/>
            <a:ext cx="4271963" cy="4783137"/>
            <a:chOff x="3775077" y="1331913"/>
            <a:chExt cx="4271963" cy="47831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CC16D7E-372B-4D7B-ACD7-8CEB54148EBB}"/>
                </a:ext>
              </a:extLst>
            </p:cNvPr>
            <p:cNvSpPr/>
            <p:nvPr/>
          </p:nvSpPr>
          <p:spPr>
            <a:xfrm>
              <a:off x="5846764" y="1331913"/>
              <a:ext cx="596900" cy="717550"/>
            </a:xfrm>
            <a:custGeom>
              <a:avLst/>
              <a:gdLst>
                <a:gd name="connsiteX0" fmla="*/ 490537 w 597694"/>
                <a:gd name="connsiteY0" fmla="*/ 500062 h 719137"/>
                <a:gd name="connsiteX1" fmla="*/ 488156 w 597694"/>
                <a:gd name="connsiteY1" fmla="*/ 685800 h 719137"/>
                <a:gd name="connsiteX2" fmla="*/ 219075 w 597694"/>
                <a:gd name="connsiteY2" fmla="*/ 719137 h 719137"/>
                <a:gd name="connsiteX3" fmla="*/ 219075 w 597694"/>
                <a:gd name="connsiteY3" fmla="*/ 607219 h 719137"/>
                <a:gd name="connsiteX4" fmla="*/ 216694 w 597694"/>
                <a:gd name="connsiteY4" fmla="*/ 511969 h 719137"/>
                <a:gd name="connsiteX5" fmla="*/ 221456 w 597694"/>
                <a:gd name="connsiteY5" fmla="*/ 457200 h 719137"/>
                <a:gd name="connsiteX6" fmla="*/ 226219 w 597694"/>
                <a:gd name="connsiteY6" fmla="*/ 414337 h 719137"/>
                <a:gd name="connsiteX7" fmla="*/ 228600 w 597694"/>
                <a:gd name="connsiteY7" fmla="*/ 359569 h 719137"/>
                <a:gd name="connsiteX8" fmla="*/ 223837 w 597694"/>
                <a:gd name="connsiteY8" fmla="*/ 304800 h 719137"/>
                <a:gd name="connsiteX9" fmla="*/ 219075 w 597694"/>
                <a:gd name="connsiteY9" fmla="*/ 261937 h 719137"/>
                <a:gd name="connsiteX10" fmla="*/ 209550 w 597694"/>
                <a:gd name="connsiteY10" fmla="*/ 228600 h 719137"/>
                <a:gd name="connsiteX11" fmla="*/ 192881 w 597694"/>
                <a:gd name="connsiteY11" fmla="*/ 200025 h 719137"/>
                <a:gd name="connsiteX12" fmla="*/ 176212 w 597694"/>
                <a:gd name="connsiteY12" fmla="*/ 178594 h 719137"/>
                <a:gd name="connsiteX13" fmla="*/ 138112 w 597694"/>
                <a:gd name="connsiteY13" fmla="*/ 157162 h 719137"/>
                <a:gd name="connsiteX14" fmla="*/ 102394 w 597694"/>
                <a:gd name="connsiteY14" fmla="*/ 138112 h 719137"/>
                <a:gd name="connsiteX15" fmla="*/ 76200 w 597694"/>
                <a:gd name="connsiteY15" fmla="*/ 130969 h 719137"/>
                <a:gd name="connsiteX16" fmla="*/ 50006 w 597694"/>
                <a:gd name="connsiteY16" fmla="*/ 119062 h 719137"/>
                <a:gd name="connsiteX17" fmla="*/ 33337 w 597694"/>
                <a:gd name="connsiteY17" fmla="*/ 107156 h 719137"/>
                <a:gd name="connsiteX18" fmla="*/ 19050 w 597694"/>
                <a:gd name="connsiteY18" fmla="*/ 92869 h 719137"/>
                <a:gd name="connsiteX19" fmla="*/ 7144 w 597694"/>
                <a:gd name="connsiteY19" fmla="*/ 73819 h 719137"/>
                <a:gd name="connsiteX20" fmla="*/ 0 w 597694"/>
                <a:gd name="connsiteY20" fmla="*/ 42862 h 719137"/>
                <a:gd name="connsiteX21" fmla="*/ 7144 w 597694"/>
                <a:gd name="connsiteY21" fmla="*/ 23812 h 719137"/>
                <a:gd name="connsiteX22" fmla="*/ 23812 w 597694"/>
                <a:gd name="connsiteY22" fmla="*/ 11906 h 719137"/>
                <a:gd name="connsiteX23" fmla="*/ 52387 w 597694"/>
                <a:gd name="connsiteY23" fmla="*/ 2381 h 719137"/>
                <a:gd name="connsiteX24" fmla="*/ 90487 w 597694"/>
                <a:gd name="connsiteY24" fmla="*/ 0 h 719137"/>
                <a:gd name="connsiteX25" fmla="*/ 214312 w 597694"/>
                <a:gd name="connsiteY25" fmla="*/ 7144 h 719137"/>
                <a:gd name="connsiteX26" fmla="*/ 311944 w 597694"/>
                <a:gd name="connsiteY26" fmla="*/ 19050 h 719137"/>
                <a:gd name="connsiteX27" fmla="*/ 378619 w 597694"/>
                <a:gd name="connsiteY27" fmla="*/ 35719 h 719137"/>
                <a:gd name="connsiteX28" fmla="*/ 431006 w 597694"/>
                <a:gd name="connsiteY28" fmla="*/ 50006 h 719137"/>
                <a:gd name="connsiteX29" fmla="*/ 473869 w 597694"/>
                <a:gd name="connsiteY29" fmla="*/ 66675 h 719137"/>
                <a:gd name="connsiteX30" fmla="*/ 516731 w 597694"/>
                <a:gd name="connsiteY30" fmla="*/ 92869 h 719137"/>
                <a:gd name="connsiteX31" fmla="*/ 545306 w 597694"/>
                <a:gd name="connsiteY31" fmla="*/ 114300 h 719137"/>
                <a:gd name="connsiteX32" fmla="*/ 566737 w 597694"/>
                <a:gd name="connsiteY32" fmla="*/ 133350 h 719137"/>
                <a:gd name="connsiteX33" fmla="*/ 581025 w 597694"/>
                <a:gd name="connsiteY33" fmla="*/ 152400 h 719137"/>
                <a:gd name="connsiteX34" fmla="*/ 590550 w 597694"/>
                <a:gd name="connsiteY34" fmla="*/ 169069 h 719137"/>
                <a:gd name="connsiteX35" fmla="*/ 597694 w 597694"/>
                <a:gd name="connsiteY35" fmla="*/ 185737 h 719137"/>
                <a:gd name="connsiteX36" fmla="*/ 597694 w 597694"/>
                <a:gd name="connsiteY36" fmla="*/ 202406 h 719137"/>
                <a:gd name="connsiteX37" fmla="*/ 588169 w 597694"/>
                <a:gd name="connsiteY37" fmla="*/ 223837 h 719137"/>
                <a:gd name="connsiteX38" fmla="*/ 576262 w 597694"/>
                <a:gd name="connsiteY38" fmla="*/ 233362 h 719137"/>
                <a:gd name="connsiteX39" fmla="*/ 552450 w 597694"/>
                <a:gd name="connsiteY39" fmla="*/ 250031 h 719137"/>
                <a:gd name="connsiteX40" fmla="*/ 533400 w 597694"/>
                <a:gd name="connsiteY40" fmla="*/ 295275 h 719137"/>
                <a:gd name="connsiteX41" fmla="*/ 514350 w 597694"/>
                <a:gd name="connsiteY41" fmla="*/ 354806 h 719137"/>
                <a:gd name="connsiteX42" fmla="*/ 502444 w 597694"/>
                <a:gd name="connsiteY42" fmla="*/ 404812 h 719137"/>
                <a:gd name="connsiteX43" fmla="*/ 490537 w 597694"/>
                <a:gd name="connsiteY43" fmla="*/ 5000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7694" h="719137">
                  <a:moveTo>
                    <a:pt x="490537" y="500062"/>
                  </a:moveTo>
                  <a:cubicBezTo>
                    <a:pt x="489743" y="561975"/>
                    <a:pt x="488950" y="623887"/>
                    <a:pt x="488156" y="685800"/>
                  </a:cubicBezTo>
                  <a:lnTo>
                    <a:pt x="219075" y="719137"/>
                  </a:lnTo>
                  <a:lnTo>
                    <a:pt x="219075" y="607219"/>
                  </a:lnTo>
                  <a:cubicBezTo>
                    <a:pt x="218281" y="575469"/>
                    <a:pt x="217488" y="543719"/>
                    <a:pt x="216694" y="511969"/>
                  </a:cubicBezTo>
                  <a:lnTo>
                    <a:pt x="221456" y="457200"/>
                  </a:lnTo>
                  <a:lnTo>
                    <a:pt x="226219" y="414337"/>
                  </a:lnTo>
                  <a:lnTo>
                    <a:pt x="228600" y="359569"/>
                  </a:lnTo>
                  <a:lnTo>
                    <a:pt x="223837" y="304800"/>
                  </a:lnTo>
                  <a:lnTo>
                    <a:pt x="219075" y="261937"/>
                  </a:lnTo>
                  <a:lnTo>
                    <a:pt x="209550" y="228600"/>
                  </a:lnTo>
                  <a:lnTo>
                    <a:pt x="192881" y="200025"/>
                  </a:lnTo>
                  <a:lnTo>
                    <a:pt x="176212" y="178594"/>
                  </a:lnTo>
                  <a:lnTo>
                    <a:pt x="138112" y="157162"/>
                  </a:lnTo>
                  <a:lnTo>
                    <a:pt x="102394" y="138112"/>
                  </a:lnTo>
                  <a:lnTo>
                    <a:pt x="76200" y="130969"/>
                  </a:lnTo>
                  <a:lnTo>
                    <a:pt x="50006" y="119062"/>
                  </a:lnTo>
                  <a:lnTo>
                    <a:pt x="33337" y="107156"/>
                  </a:lnTo>
                  <a:lnTo>
                    <a:pt x="19050" y="92869"/>
                  </a:lnTo>
                  <a:lnTo>
                    <a:pt x="7144" y="73819"/>
                  </a:lnTo>
                  <a:lnTo>
                    <a:pt x="0" y="42862"/>
                  </a:lnTo>
                  <a:lnTo>
                    <a:pt x="7144" y="23812"/>
                  </a:lnTo>
                  <a:lnTo>
                    <a:pt x="23812" y="11906"/>
                  </a:lnTo>
                  <a:lnTo>
                    <a:pt x="52387" y="2381"/>
                  </a:lnTo>
                  <a:lnTo>
                    <a:pt x="90487" y="0"/>
                  </a:lnTo>
                  <a:lnTo>
                    <a:pt x="214312" y="7144"/>
                  </a:lnTo>
                  <a:lnTo>
                    <a:pt x="311944" y="19050"/>
                  </a:lnTo>
                  <a:lnTo>
                    <a:pt x="378619" y="35719"/>
                  </a:lnTo>
                  <a:lnTo>
                    <a:pt x="431006" y="50006"/>
                  </a:lnTo>
                  <a:lnTo>
                    <a:pt x="473869" y="66675"/>
                  </a:lnTo>
                  <a:lnTo>
                    <a:pt x="516731" y="92869"/>
                  </a:lnTo>
                  <a:lnTo>
                    <a:pt x="545306" y="114300"/>
                  </a:lnTo>
                  <a:lnTo>
                    <a:pt x="566737" y="133350"/>
                  </a:lnTo>
                  <a:lnTo>
                    <a:pt x="581025" y="152400"/>
                  </a:lnTo>
                  <a:lnTo>
                    <a:pt x="590550" y="169069"/>
                  </a:lnTo>
                  <a:lnTo>
                    <a:pt x="597694" y="185737"/>
                  </a:lnTo>
                  <a:lnTo>
                    <a:pt x="597694" y="202406"/>
                  </a:lnTo>
                  <a:lnTo>
                    <a:pt x="588169" y="223837"/>
                  </a:lnTo>
                  <a:lnTo>
                    <a:pt x="576262" y="233362"/>
                  </a:lnTo>
                  <a:lnTo>
                    <a:pt x="552450" y="250031"/>
                  </a:lnTo>
                  <a:lnTo>
                    <a:pt x="533400" y="295275"/>
                  </a:lnTo>
                  <a:lnTo>
                    <a:pt x="514350" y="354806"/>
                  </a:lnTo>
                  <a:lnTo>
                    <a:pt x="502444" y="404812"/>
                  </a:lnTo>
                  <a:lnTo>
                    <a:pt x="490537" y="5000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276F4D25-9CA7-4D70-A5EE-A80E399E011F}"/>
                </a:ext>
              </a:extLst>
            </p:cNvPr>
            <p:cNvSpPr/>
            <p:nvPr/>
          </p:nvSpPr>
          <p:spPr>
            <a:xfrm>
              <a:off x="5203826" y="2357438"/>
              <a:ext cx="2205038" cy="538162"/>
            </a:xfrm>
            <a:custGeom>
              <a:avLst/>
              <a:gdLst>
                <a:gd name="connsiteX0" fmla="*/ 1228725 w 2205038"/>
                <a:gd name="connsiteY0" fmla="*/ 292893 h 538162"/>
                <a:gd name="connsiteX1" fmla="*/ 890588 w 2205038"/>
                <a:gd name="connsiteY1" fmla="*/ 373856 h 538162"/>
                <a:gd name="connsiteX2" fmla="*/ 673894 w 2205038"/>
                <a:gd name="connsiteY2" fmla="*/ 428625 h 538162"/>
                <a:gd name="connsiteX3" fmla="*/ 561975 w 2205038"/>
                <a:gd name="connsiteY3" fmla="*/ 461962 h 538162"/>
                <a:gd name="connsiteX4" fmla="*/ 511969 w 2205038"/>
                <a:gd name="connsiteY4" fmla="*/ 476250 h 538162"/>
                <a:gd name="connsiteX5" fmla="*/ 481013 w 2205038"/>
                <a:gd name="connsiteY5" fmla="*/ 488156 h 538162"/>
                <a:gd name="connsiteX6" fmla="*/ 447675 w 2205038"/>
                <a:gd name="connsiteY6" fmla="*/ 507206 h 538162"/>
                <a:gd name="connsiteX7" fmla="*/ 400050 w 2205038"/>
                <a:gd name="connsiteY7" fmla="*/ 538162 h 538162"/>
                <a:gd name="connsiteX8" fmla="*/ 383382 w 2205038"/>
                <a:gd name="connsiteY8" fmla="*/ 533400 h 538162"/>
                <a:gd name="connsiteX9" fmla="*/ 297657 w 2205038"/>
                <a:gd name="connsiteY9" fmla="*/ 492918 h 538162"/>
                <a:gd name="connsiteX10" fmla="*/ 233363 w 2205038"/>
                <a:gd name="connsiteY10" fmla="*/ 447675 h 538162"/>
                <a:gd name="connsiteX11" fmla="*/ 200025 w 2205038"/>
                <a:gd name="connsiteY11" fmla="*/ 431006 h 538162"/>
                <a:gd name="connsiteX12" fmla="*/ 154782 w 2205038"/>
                <a:gd name="connsiteY12" fmla="*/ 402431 h 538162"/>
                <a:gd name="connsiteX13" fmla="*/ 109538 w 2205038"/>
                <a:gd name="connsiteY13" fmla="*/ 366712 h 538162"/>
                <a:gd name="connsiteX14" fmla="*/ 61913 w 2205038"/>
                <a:gd name="connsiteY14" fmla="*/ 316706 h 538162"/>
                <a:gd name="connsiteX15" fmla="*/ 30957 w 2205038"/>
                <a:gd name="connsiteY15" fmla="*/ 276225 h 538162"/>
                <a:gd name="connsiteX16" fmla="*/ 14288 w 2205038"/>
                <a:gd name="connsiteY16" fmla="*/ 250031 h 538162"/>
                <a:gd name="connsiteX17" fmla="*/ 2382 w 2205038"/>
                <a:gd name="connsiteY17" fmla="*/ 223837 h 538162"/>
                <a:gd name="connsiteX18" fmla="*/ 0 w 2205038"/>
                <a:gd name="connsiteY18" fmla="*/ 200025 h 538162"/>
                <a:gd name="connsiteX19" fmla="*/ 7144 w 2205038"/>
                <a:gd name="connsiteY19" fmla="*/ 188118 h 538162"/>
                <a:gd name="connsiteX20" fmla="*/ 30957 w 2205038"/>
                <a:gd name="connsiteY20" fmla="*/ 188118 h 538162"/>
                <a:gd name="connsiteX21" fmla="*/ 83344 w 2205038"/>
                <a:gd name="connsiteY21" fmla="*/ 211931 h 538162"/>
                <a:gd name="connsiteX22" fmla="*/ 147638 w 2205038"/>
                <a:gd name="connsiteY22" fmla="*/ 238125 h 538162"/>
                <a:gd name="connsiteX23" fmla="*/ 188119 w 2205038"/>
                <a:gd name="connsiteY23" fmla="*/ 254793 h 538162"/>
                <a:gd name="connsiteX24" fmla="*/ 247650 w 2205038"/>
                <a:gd name="connsiteY24" fmla="*/ 271462 h 538162"/>
                <a:gd name="connsiteX25" fmla="*/ 300038 w 2205038"/>
                <a:gd name="connsiteY25" fmla="*/ 276225 h 538162"/>
                <a:gd name="connsiteX26" fmla="*/ 388144 w 2205038"/>
                <a:gd name="connsiteY26" fmla="*/ 266700 h 538162"/>
                <a:gd name="connsiteX27" fmla="*/ 509588 w 2205038"/>
                <a:gd name="connsiteY27" fmla="*/ 252412 h 538162"/>
                <a:gd name="connsiteX28" fmla="*/ 611982 w 2205038"/>
                <a:gd name="connsiteY28" fmla="*/ 233362 h 538162"/>
                <a:gd name="connsiteX29" fmla="*/ 895350 w 2205038"/>
                <a:gd name="connsiteY29" fmla="*/ 185737 h 538162"/>
                <a:gd name="connsiteX30" fmla="*/ 1212057 w 2205038"/>
                <a:gd name="connsiteY30" fmla="*/ 128587 h 538162"/>
                <a:gd name="connsiteX31" fmla="*/ 1521619 w 2205038"/>
                <a:gd name="connsiteY31" fmla="*/ 73818 h 538162"/>
                <a:gd name="connsiteX32" fmla="*/ 1595438 w 2205038"/>
                <a:gd name="connsiteY32" fmla="*/ 59531 h 538162"/>
                <a:gd name="connsiteX33" fmla="*/ 1645444 w 2205038"/>
                <a:gd name="connsiteY33" fmla="*/ 47625 h 538162"/>
                <a:gd name="connsiteX34" fmla="*/ 1714500 w 2205038"/>
                <a:gd name="connsiteY34" fmla="*/ 26193 h 538162"/>
                <a:gd name="connsiteX35" fmla="*/ 1778794 w 2205038"/>
                <a:gd name="connsiteY35" fmla="*/ 0 h 538162"/>
                <a:gd name="connsiteX36" fmla="*/ 1807369 w 2205038"/>
                <a:gd name="connsiteY36" fmla="*/ 4762 h 538162"/>
                <a:gd name="connsiteX37" fmla="*/ 1888332 w 2205038"/>
                <a:gd name="connsiteY37" fmla="*/ 40481 h 538162"/>
                <a:gd name="connsiteX38" fmla="*/ 1950244 w 2205038"/>
                <a:gd name="connsiteY38" fmla="*/ 71437 h 538162"/>
                <a:gd name="connsiteX39" fmla="*/ 2000250 w 2205038"/>
                <a:gd name="connsiteY39" fmla="*/ 100012 h 538162"/>
                <a:gd name="connsiteX40" fmla="*/ 2074069 w 2205038"/>
                <a:gd name="connsiteY40" fmla="*/ 152400 h 538162"/>
                <a:gd name="connsiteX41" fmla="*/ 2126457 w 2205038"/>
                <a:gd name="connsiteY41" fmla="*/ 197643 h 538162"/>
                <a:gd name="connsiteX42" fmla="*/ 2178844 w 2205038"/>
                <a:gd name="connsiteY42" fmla="*/ 238125 h 538162"/>
                <a:gd name="connsiteX43" fmla="*/ 2197894 w 2205038"/>
                <a:gd name="connsiteY43" fmla="*/ 257175 h 538162"/>
                <a:gd name="connsiteX44" fmla="*/ 2205038 w 2205038"/>
                <a:gd name="connsiteY44" fmla="*/ 273843 h 538162"/>
                <a:gd name="connsiteX45" fmla="*/ 2205038 w 2205038"/>
                <a:gd name="connsiteY45" fmla="*/ 290512 h 538162"/>
                <a:gd name="connsiteX46" fmla="*/ 2193132 w 2205038"/>
                <a:gd name="connsiteY46" fmla="*/ 309562 h 538162"/>
                <a:gd name="connsiteX47" fmla="*/ 2166938 w 2205038"/>
                <a:gd name="connsiteY47" fmla="*/ 326231 h 538162"/>
                <a:gd name="connsiteX48" fmla="*/ 2124075 w 2205038"/>
                <a:gd name="connsiteY48" fmla="*/ 340518 h 538162"/>
                <a:gd name="connsiteX49" fmla="*/ 2055019 w 2205038"/>
                <a:gd name="connsiteY49" fmla="*/ 354806 h 538162"/>
                <a:gd name="connsiteX50" fmla="*/ 1740694 w 2205038"/>
                <a:gd name="connsiteY50" fmla="*/ 221456 h 538162"/>
                <a:gd name="connsiteX51" fmla="*/ 1685925 w 2205038"/>
                <a:gd name="connsiteY51" fmla="*/ 204787 h 538162"/>
                <a:gd name="connsiteX52" fmla="*/ 1657350 w 2205038"/>
                <a:gd name="connsiteY52" fmla="*/ 204787 h 538162"/>
                <a:gd name="connsiteX53" fmla="*/ 1593057 w 2205038"/>
                <a:gd name="connsiteY53" fmla="*/ 216693 h 538162"/>
                <a:gd name="connsiteX54" fmla="*/ 1228725 w 2205038"/>
                <a:gd name="connsiteY54" fmla="*/ 29289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5038" h="538162">
                  <a:moveTo>
                    <a:pt x="1228725" y="292893"/>
                  </a:moveTo>
                  <a:lnTo>
                    <a:pt x="890588" y="373856"/>
                  </a:lnTo>
                  <a:lnTo>
                    <a:pt x="673894" y="428625"/>
                  </a:lnTo>
                  <a:lnTo>
                    <a:pt x="561975" y="461962"/>
                  </a:lnTo>
                  <a:lnTo>
                    <a:pt x="511969" y="476250"/>
                  </a:lnTo>
                  <a:lnTo>
                    <a:pt x="481013" y="488156"/>
                  </a:lnTo>
                  <a:lnTo>
                    <a:pt x="447675" y="507206"/>
                  </a:lnTo>
                  <a:lnTo>
                    <a:pt x="400050" y="538162"/>
                  </a:lnTo>
                  <a:lnTo>
                    <a:pt x="383382" y="533400"/>
                  </a:lnTo>
                  <a:lnTo>
                    <a:pt x="297657" y="492918"/>
                  </a:lnTo>
                  <a:lnTo>
                    <a:pt x="233363" y="447675"/>
                  </a:lnTo>
                  <a:lnTo>
                    <a:pt x="200025" y="431006"/>
                  </a:lnTo>
                  <a:lnTo>
                    <a:pt x="154782" y="402431"/>
                  </a:lnTo>
                  <a:lnTo>
                    <a:pt x="109538" y="366712"/>
                  </a:lnTo>
                  <a:lnTo>
                    <a:pt x="61913" y="316706"/>
                  </a:lnTo>
                  <a:lnTo>
                    <a:pt x="30957" y="276225"/>
                  </a:lnTo>
                  <a:lnTo>
                    <a:pt x="14288" y="250031"/>
                  </a:lnTo>
                  <a:lnTo>
                    <a:pt x="2382" y="223837"/>
                  </a:lnTo>
                  <a:lnTo>
                    <a:pt x="0" y="200025"/>
                  </a:lnTo>
                  <a:lnTo>
                    <a:pt x="7144" y="188118"/>
                  </a:lnTo>
                  <a:lnTo>
                    <a:pt x="30957" y="188118"/>
                  </a:lnTo>
                  <a:lnTo>
                    <a:pt x="83344" y="211931"/>
                  </a:lnTo>
                  <a:lnTo>
                    <a:pt x="147638" y="238125"/>
                  </a:lnTo>
                  <a:lnTo>
                    <a:pt x="188119" y="254793"/>
                  </a:lnTo>
                  <a:lnTo>
                    <a:pt x="247650" y="271462"/>
                  </a:lnTo>
                  <a:lnTo>
                    <a:pt x="300038" y="276225"/>
                  </a:lnTo>
                  <a:lnTo>
                    <a:pt x="388144" y="266700"/>
                  </a:lnTo>
                  <a:lnTo>
                    <a:pt x="509588" y="252412"/>
                  </a:lnTo>
                  <a:lnTo>
                    <a:pt x="611982" y="233362"/>
                  </a:lnTo>
                  <a:lnTo>
                    <a:pt x="895350" y="185737"/>
                  </a:lnTo>
                  <a:lnTo>
                    <a:pt x="1212057" y="128587"/>
                  </a:lnTo>
                  <a:lnTo>
                    <a:pt x="1521619" y="73818"/>
                  </a:lnTo>
                  <a:lnTo>
                    <a:pt x="1595438" y="59531"/>
                  </a:lnTo>
                  <a:lnTo>
                    <a:pt x="1645444" y="47625"/>
                  </a:lnTo>
                  <a:lnTo>
                    <a:pt x="1714500" y="26193"/>
                  </a:lnTo>
                  <a:lnTo>
                    <a:pt x="1778794" y="0"/>
                  </a:lnTo>
                  <a:lnTo>
                    <a:pt x="1807369" y="4762"/>
                  </a:lnTo>
                  <a:lnTo>
                    <a:pt x="1888332" y="40481"/>
                  </a:lnTo>
                  <a:lnTo>
                    <a:pt x="1950244" y="71437"/>
                  </a:lnTo>
                  <a:lnTo>
                    <a:pt x="2000250" y="100012"/>
                  </a:lnTo>
                  <a:lnTo>
                    <a:pt x="2074069" y="152400"/>
                  </a:lnTo>
                  <a:lnTo>
                    <a:pt x="2126457" y="197643"/>
                  </a:lnTo>
                  <a:lnTo>
                    <a:pt x="2178844" y="238125"/>
                  </a:lnTo>
                  <a:lnTo>
                    <a:pt x="2197894" y="257175"/>
                  </a:lnTo>
                  <a:lnTo>
                    <a:pt x="2205038" y="273843"/>
                  </a:lnTo>
                  <a:lnTo>
                    <a:pt x="2205038" y="290512"/>
                  </a:lnTo>
                  <a:lnTo>
                    <a:pt x="2193132" y="309562"/>
                  </a:lnTo>
                  <a:lnTo>
                    <a:pt x="2166938" y="326231"/>
                  </a:lnTo>
                  <a:lnTo>
                    <a:pt x="2124075" y="340518"/>
                  </a:lnTo>
                  <a:lnTo>
                    <a:pt x="2055019" y="354806"/>
                  </a:lnTo>
                  <a:lnTo>
                    <a:pt x="1740694" y="221456"/>
                  </a:lnTo>
                  <a:lnTo>
                    <a:pt x="1685925" y="204787"/>
                  </a:lnTo>
                  <a:lnTo>
                    <a:pt x="1657350" y="204787"/>
                  </a:lnTo>
                  <a:lnTo>
                    <a:pt x="1593057" y="216693"/>
                  </a:lnTo>
                  <a:lnTo>
                    <a:pt x="1228725" y="2928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B8B0B9DA-27AD-4DC7-B8D2-0121C5244933}"/>
                </a:ext>
              </a:extLst>
            </p:cNvPr>
            <p:cNvSpPr/>
            <p:nvPr/>
          </p:nvSpPr>
          <p:spPr>
            <a:xfrm>
              <a:off x="4640265" y="1801813"/>
              <a:ext cx="3406775" cy="506412"/>
            </a:xfrm>
            <a:custGeom>
              <a:avLst/>
              <a:gdLst>
                <a:gd name="connsiteX0" fmla="*/ 1478677 w 3406055"/>
                <a:gd name="connsiteY0" fmla="*/ 333127 h 506489"/>
                <a:gd name="connsiteX1" fmla="*/ 1026575 w 3406055"/>
                <a:gd name="connsiteY1" fmla="*/ 377317 h 506489"/>
                <a:gd name="connsiteX2" fmla="*/ 669653 w 3406055"/>
                <a:gd name="connsiteY2" fmla="*/ 421508 h 506489"/>
                <a:gd name="connsiteX3" fmla="*/ 78183 w 3406055"/>
                <a:gd name="connsiteY3" fmla="*/ 506489 h 506489"/>
                <a:gd name="connsiteX4" fmla="*/ 0 w 3406055"/>
                <a:gd name="connsiteY4" fmla="*/ 295735 h 506489"/>
                <a:gd name="connsiteX5" fmla="*/ 78183 w 3406055"/>
                <a:gd name="connsiteY5" fmla="*/ 309332 h 506489"/>
                <a:gd name="connsiteX6" fmla="*/ 152966 w 3406055"/>
                <a:gd name="connsiteY6" fmla="*/ 316131 h 506489"/>
                <a:gd name="connsiteX7" fmla="*/ 234549 w 3406055"/>
                <a:gd name="connsiteY7" fmla="*/ 309332 h 506489"/>
                <a:gd name="connsiteX8" fmla="*/ 482694 w 3406055"/>
                <a:gd name="connsiteY8" fmla="*/ 282138 h 506489"/>
                <a:gd name="connsiteX9" fmla="*/ 788627 w 3406055"/>
                <a:gd name="connsiteY9" fmla="*/ 251545 h 506489"/>
                <a:gd name="connsiteX10" fmla="*/ 1165945 w 3406055"/>
                <a:gd name="connsiteY10" fmla="*/ 210754 h 506489"/>
                <a:gd name="connsiteX11" fmla="*/ 1451482 w 3406055"/>
                <a:gd name="connsiteY11" fmla="*/ 176761 h 506489"/>
                <a:gd name="connsiteX12" fmla="*/ 1672434 w 3406055"/>
                <a:gd name="connsiteY12" fmla="*/ 156366 h 506489"/>
                <a:gd name="connsiteX13" fmla="*/ 1985166 w 3406055"/>
                <a:gd name="connsiteY13" fmla="*/ 129172 h 506489"/>
                <a:gd name="connsiteX14" fmla="*/ 2243509 w 3406055"/>
                <a:gd name="connsiteY14" fmla="*/ 108776 h 506489"/>
                <a:gd name="connsiteX15" fmla="*/ 2518849 w 3406055"/>
                <a:gd name="connsiteY15" fmla="*/ 84981 h 506489"/>
                <a:gd name="connsiteX16" fmla="*/ 2695610 w 3406055"/>
                <a:gd name="connsiteY16" fmla="*/ 67985 h 506489"/>
                <a:gd name="connsiteX17" fmla="*/ 2804387 w 3406055"/>
                <a:gd name="connsiteY17" fmla="*/ 30593 h 506489"/>
                <a:gd name="connsiteX18" fmla="*/ 2899566 w 3406055"/>
                <a:gd name="connsiteY18" fmla="*/ 0 h 506489"/>
                <a:gd name="connsiteX19" fmla="*/ 2953954 w 3406055"/>
                <a:gd name="connsiteY19" fmla="*/ 6798 h 506489"/>
                <a:gd name="connsiteX20" fmla="*/ 3089924 w 3406055"/>
                <a:gd name="connsiteY20" fmla="*/ 37392 h 506489"/>
                <a:gd name="connsiteX21" fmla="*/ 3161308 w 3406055"/>
                <a:gd name="connsiteY21" fmla="*/ 57787 h 506489"/>
                <a:gd name="connsiteX22" fmla="*/ 3236092 w 3406055"/>
                <a:gd name="connsiteY22" fmla="*/ 81582 h 506489"/>
                <a:gd name="connsiteX23" fmla="*/ 3310876 w 3406055"/>
                <a:gd name="connsiteY23" fmla="*/ 112175 h 506489"/>
                <a:gd name="connsiteX24" fmla="*/ 3355066 w 3406055"/>
                <a:gd name="connsiteY24" fmla="*/ 135970 h 506489"/>
                <a:gd name="connsiteX25" fmla="*/ 3378861 w 3406055"/>
                <a:gd name="connsiteY25" fmla="*/ 159765 h 506489"/>
                <a:gd name="connsiteX26" fmla="*/ 3395857 w 3406055"/>
                <a:gd name="connsiteY26" fmla="*/ 183560 h 506489"/>
                <a:gd name="connsiteX27" fmla="*/ 3406055 w 3406055"/>
                <a:gd name="connsiteY27" fmla="*/ 207355 h 506489"/>
                <a:gd name="connsiteX28" fmla="*/ 3402656 w 3406055"/>
                <a:gd name="connsiteY28" fmla="*/ 231149 h 506489"/>
                <a:gd name="connsiteX29" fmla="*/ 3385659 w 3406055"/>
                <a:gd name="connsiteY29" fmla="*/ 254944 h 506489"/>
                <a:gd name="connsiteX30" fmla="*/ 3355066 w 3406055"/>
                <a:gd name="connsiteY30" fmla="*/ 271940 h 506489"/>
                <a:gd name="connsiteX31" fmla="*/ 3314275 w 3406055"/>
                <a:gd name="connsiteY31" fmla="*/ 288937 h 506489"/>
                <a:gd name="connsiteX32" fmla="*/ 3232693 w 3406055"/>
                <a:gd name="connsiteY32" fmla="*/ 288937 h 506489"/>
                <a:gd name="connsiteX33" fmla="*/ 2926760 w 3406055"/>
                <a:gd name="connsiteY33" fmla="*/ 275340 h 506489"/>
                <a:gd name="connsiteX34" fmla="*/ 2556241 w 3406055"/>
                <a:gd name="connsiteY34" fmla="*/ 268541 h 506489"/>
                <a:gd name="connsiteX35" fmla="*/ 2338688 w 3406055"/>
                <a:gd name="connsiteY35" fmla="*/ 268541 h 506489"/>
                <a:gd name="connsiteX36" fmla="*/ 2097341 w 3406055"/>
                <a:gd name="connsiteY36" fmla="*/ 278739 h 506489"/>
                <a:gd name="connsiteX37" fmla="*/ 1478677 w 3406055"/>
                <a:gd name="connsiteY37" fmla="*/ 333127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6055" h="506489">
                  <a:moveTo>
                    <a:pt x="1478677" y="333127"/>
                  </a:moveTo>
                  <a:lnTo>
                    <a:pt x="1026575" y="377317"/>
                  </a:lnTo>
                  <a:lnTo>
                    <a:pt x="669653" y="421508"/>
                  </a:lnTo>
                  <a:lnTo>
                    <a:pt x="78183" y="506489"/>
                  </a:lnTo>
                  <a:lnTo>
                    <a:pt x="0" y="295735"/>
                  </a:lnTo>
                  <a:lnTo>
                    <a:pt x="78183" y="309332"/>
                  </a:lnTo>
                  <a:lnTo>
                    <a:pt x="152966" y="316131"/>
                  </a:lnTo>
                  <a:lnTo>
                    <a:pt x="234549" y="309332"/>
                  </a:lnTo>
                  <a:lnTo>
                    <a:pt x="482694" y="282138"/>
                  </a:lnTo>
                  <a:lnTo>
                    <a:pt x="788627" y="251545"/>
                  </a:lnTo>
                  <a:lnTo>
                    <a:pt x="1165945" y="210754"/>
                  </a:lnTo>
                  <a:lnTo>
                    <a:pt x="1451482" y="176761"/>
                  </a:lnTo>
                  <a:lnTo>
                    <a:pt x="1672434" y="156366"/>
                  </a:lnTo>
                  <a:lnTo>
                    <a:pt x="1985166" y="129172"/>
                  </a:lnTo>
                  <a:lnTo>
                    <a:pt x="2243509" y="108776"/>
                  </a:lnTo>
                  <a:lnTo>
                    <a:pt x="2518849" y="84981"/>
                  </a:lnTo>
                  <a:lnTo>
                    <a:pt x="2695610" y="67985"/>
                  </a:lnTo>
                  <a:lnTo>
                    <a:pt x="2804387" y="30593"/>
                  </a:lnTo>
                  <a:lnTo>
                    <a:pt x="2899566" y="0"/>
                  </a:lnTo>
                  <a:lnTo>
                    <a:pt x="2953954" y="6798"/>
                  </a:lnTo>
                  <a:lnTo>
                    <a:pt x="3089924" y="37392"/>
                  </a:lnTo>
                  <a:lnTo>
                    <a:pt x="3161308" y="57787"/>
                  </a:lnTo>
                  <a:lnTo>
                    <a:pt x="3236092" y="81582"/>
                  </a:lnTo>
                  <a:lnTo>
                    <a:pt x="3310876" y="112175"/>
                  </a:lnTo>
                  <a:lnTo>
                    <a:pt x="3355066" y="135970"/>
                  </a:lnTo>
                  <a:lnTo>
                    <a:pt x="3378861" y="159765"/>
                  </a:lnTo>
                  <a:lnTo>
                    <a:pt x="3395857" y="183560"/>
                  </a:lnTo>
                  <a:lnTo>
                    <a:pt x="3406055" y="207355"/>
                  </a:lnTo>
                  <a:lnTo>
                    <a:pt x="3402656" y="231149"/>
                  </a:lnTo>
                  <a:lnTo>
                    <a:pt x="3385659" y="254944"/>
                  </a:lnTo>
                  <a:lnTo>
                    <a:pt x="3355066" y="271940"/>
                  </a:lnTo>
                  <a:lnTo>
                    <a:pt x="3314275" y="288937"/>
                  </a:lnTo>
                  <a:lnTo>
                    <a:pt x="3232693" y="288937"/>
                  </a:lnTo>
                  <a:lnTo>
                    <a:pt x="2926760" y="275340"/>
                  </a:lnTo>
                  <a:lnTo>
                    <a:pt x="2556241" y="268541"/>
                  </a:lnTo>
                  <a:lnTo>
                    <a:pt x="2338688" y="268541"/>
                  </a:lnTo>
                  <a:lnTo>
                    <a:pt x="2097341" y="278739"/>
                  </a:lnTo>
                  <a:lnTo>
                    <a:pt x="1478677" y="33312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D08F679B-210C-45E9-9FD3-4B4ED24AA7A5}"/>
                </a:ext>
              </a:extLst>
            </p:cNvPr>
            <p:cNvSpPr/>
            <p:nvPr/>
          </p:nvSpPr>
          <p:spPr>
            <a:xfrm rot="16200000">
              <a:off x="2667796" y="3126582"/>
              <a:ext cx="3260725" cy="1046163"/>
            </a:xfrm>
            <a:custGeom>
              <a:avLst/>
              <a:gdLst>
                <a:gd name="connsiteX0" fmla="*/ 1825821 w 3261459"/>
                <a:gd name="connsiteY0" fmla="*/ 923336 h 1045454"/>
                <a:gd name="connsiteX1" fmla="*/ 1611369 w 3261459"/>
                <a:gd name="connsiteY1" fmla="*/ 881637 h 1045454"/>
                <a:gd name="connsiteX2" fmla="*/ 1438616 w 3261459"/>
                <a:gd name="connsiteY2" fmla="*/ 839938 h 1045454"/>
                <a:gd name="connsiteX3" fmla="*/ 1283734 w 3261459"/>
                <a:gd name="connsiteY3" fmla="*/ 792281 h 1045454"/>
                <a:gd name="connsiteX4" fmla="*/ 1108002 w 3261459"/>
                <a:gd name="connsiteY4" fmla="*/ 729733 h 1045454"/>
                <a:gd name="connsiteX5" fmla="*/ 976948 w 3261459"/>
                <a:gd name="connsiteY5" fmla="*/ 679098 h 1045454"/>
                <a:gd name="connsiteX6" fmla="*/ 851851 w 3261459"/>
                <a:gd name="connsiteY6" fmla="*/ 625485 h 1045454"/>
                <a:gd name="connsiteX7" fmla="*/ 708883 w 3261459"/>
                <a:gd name="connsiteY7" fmla="*/ 556980 h 1045454"/>
                <a:gd name="connsiteX8" fmla="*/ 542087 w 3261459"/>
                <a:gd name="connsiteY8" fmla="*/ 461668 h 1045454"/>
                <a:gd name="connsiteX9" fmla="*/ 419968 w 3261459"/>
                <a:gd name="connsiteY9" fmla="*/ 384227 h 1045454"/>
                <a:gd name="connsiteX10" fmla="*/ 336570 w 3261459"/>
                <a:gd name="connsiteY10" fmla="*/ 327635 h 1045454"/>
                <a:gd name="connsiteX11" fmla="*/ 238280 w 3261459"/>
                <a:gd name="connsiteY11" fmla="*/ 253173 h 1045454"/>
                <a:gd name="connsiteX12" fmla="*/ 154882 w 3261459"/>
                <a:gd name="connsiteY12" fmla="*/ 187646 h 1045454"/>
                <a:gd name="connsiteX13" fmla="*/ 80419 w 3261459"/>
                <a:gd name="connsiteY13" fmla="*/ 122119 h 1045454"/>
                <a:gd name="connsiteX14" fmla="*/ 29785 w 3261459"/>
                <a:gd name="connsiteY14" fmla="*/ 77441 h 1045454"/>
                <a:gd name="connsiteX15" fmla="*/ 8935 w 3261459"/>
                <a:gd name="connsiteY15" fmla="*/ 53613 h 1045454"/>
                <a:gd name="connsiteX16" fmla="*/ 2978 w 3261459"/>
                <a:gd name="connsiteY16" fmla="*/ 35742 h 1045454"/>
                <a:gd name="connsiteX17" fmla="*/ 0 w 3261459"/>
                <a:gd name="connsiteY17" fmla="*/ 17871 h 1045454"/>
                <a:gd name="connsiteX18" fmla="*/ 5957 w 3261459"/>
                <a:gd name="connsiteY18" fmla="*/ 2979 h 1045454"/>
                <a:gd name="connsiteX19" fmla="*/ 20849 w 3261459"/>
                <a:gd name="connsiteY19" fmla="*/ 0 h 1045454"/>
                <a:gd name="connsiteX20" fmla="*/ 44677 w 3261459"/>
                <a:gd name="connsiteY20" fmla="*/ 2979 h 1045454"/>
                <a:gd name="connsiteX21" fmla="*/ 95312 w 3261459"/>
                <a:gd name="connsiteY21" fmla="*/ 32764 h 1045454"/>
                <a:gd name="connsiteX22" fmla="*/ 148925 w 3261459"/>
                <a:gd name="connsiteY22" fmla="*/ 71484 h 1045454"/>
                <a:gd name="connsiteX23" fmla="*/ 214452 w 3261459"/>
                <a:gd name="connsiteY23" fmla="*/ 113183 h 1045454"/>
                <a:gd name="connsiteX24" fmla="*/ 279979 w 3261459"/>
                <a:gd name="connsiteY24" fmla="*/ 157861 h 1045454"/>
                <a:gd name="connsiteX25" fmla="*/ 384226 w 3261459"/>
                <a:gd name="connsiteY25" fmla="*/ 217431 h 1045454"/>
                <a:gd name="connsiteX26" fmla="*/ 470603 w 3261459"/>
                <a:gd name="connsiteY26" fmla="*/ 262108 h 1045454"/>
                <a:gd name="connsiteX27" fmla="*/ 551022 w 3261459"/>
                <a:gd name="connsiteY27" fmla="*/ 306786 h 1045454"/>
                <a:gd name="connsiteX28" fmla="*/ 664206 w 3261459"/>
                <a:gd name="connsiteY28" fmla="*/ 360399 h 1045454"/>
                <a:gd name="connsiteX29" fmla="*/ 777389 w 3261459"/>
                <a:gd name="connsiteY29" fmla="*/ 411033 h 1045454"/>
                <a:gd name="connsiteX30" fmla="*/ 854830 w 3261459"/>
                <a:gd name="connsiteY30" fmla="*/ 440818 h 1045454"/>
                <a:gd name="connsiteX31" fmla="*/ 938228 w 3261459"/>
                <a:gd name="connsiteY31" fmla="*/ 473582 h 1045454"/>
                <a:gd name="connsiteX32" fmla="*/ 1045454 w 3261459"/>
                <a:gd name="connsiteY32" fmla="*/ 509324 h 1045454"/>
                <a:gd name="connsiteX33" fmla="*/ 1179486 w 3261459"/>
                <a:gd name="connsiteY33" fmla="*/ 545066 h 1045454"/>
                <a:gd name="connsiteX34" fmla="*/ 1268841 w 3261459"/>
                <a:gd name="connsiteY34" fmla="*/ 568894 h 1045454"/>
                <a:gd name="connsiteX35" fmla="*/ 1414788 w 3261459"/>
                <a:gd name="connsiteY35" fmla="*/ 604636 h 1045454"/>
                <a:gd name="connsiteX36" fmla="*/ 1590520 w 3261459"/>
                <a:gd name="connsiteY36" fmla="*/ 640378 h 1045454"/>
                <a:gd name="connsiteX37" fmla="*/ 1804972 w 3261459"/>
                <a:gd name="connsiteY37" fmla="*/ 673141 h 1045454"/>
                <a:gd name="connsiteX38" fmla="*/ 2010488 w 3261459"/>
                <a:gd name="connsiteY38" fmla="*/ 699948 h 1045454"/>
                <a:gd name="connsiteX39" fmla="*/ 2195155 w 3261459"/>
                <a:gd name="connsiteY39" fmla="*/ 717819 h 1045454"/>
                <a:gd name="connsiteX40" fmla="*/ 2373865 w 3261459"/>
                <a:gd name="connsiteY40" fmla="*/ 735690 h 1045454"/>
                <a:gd name="connsiteX41" fmla="*/ 2609167 w 3261459"/>
                <a:gd name="connsiteY41" fmla="*/ 750582 h 1045454"/>
                <a:gd name="connsiteX42" fmla="*/ 2758092 w 3261459"/>
                <a:gd name="connsiteY42" fmla="*/ 753561 h 1045454"/>
                <a:gd name="connsiteX43" fmla="*/ 2886168 w 3261459"/>
                <a:gd name="connsiteY43" fmla="*/ 744625 h 1045454"/>
                <a:gd name="connsiteX44" fmla="*/ 2951695 w 3261459"/>
                <a:gd name="connsiteY44" fmla="*/ 735690 h 1045454"/>
                <a:gd name="connsiteX45" fmla="*/ 3017222 w 3261459"/>
                <a:gd name="connsiteY45" fmla="*/ 717819 h 1045454"/>
                <a:gd name="connsiteX46" fmla="*/ 3073813 w 3261459"/>
                <a:gd name="connsiteY46" fmla="*/ 685055 h 1045454"/>
                <a:gd name="connsiteX47" fmla="*/ 3121469 w 3261459"/>
                <a:gd name="connsiteY47" fmla="*/ 649313 h 1045454"/>
                <a:gd name="connsiteX48" fmla="*/ 3169125 w 3261459"/>
                <a:gd name="connsiteY48" fmla="*/ 601657 h 1045454"/>
                <a:gd name="connsiteX49" fmla="*/ 3178061 w 3261459"/>
                <a:gd name="connsiteY49" fmla="*/ 586765 h 1045454"/>
                <a:gd name="connsiteX50" fmla="*/ 3195932 w 3261459"/>
                <a:gd name="connsiteY50" fmla="*/ 568894 h 1045454"/>
                <a:gd name="connsiteX51" fmla="*/ 3219760 w 3261459"/>
                <a:gd name="connsiteY51" fmla="*/ 559958 h 1045454"/>
                <a:gd name="connsiteX52" fmla="*/ 3237631 w 3261459"/>
                <a:gd name="connsiteY52" fmla="*/ 559958 h 1045454"/>
                <a:gd name="connsiteX53" fmla="*/ 3252523 w 3261459"/>
                <a:gd name="connsiteY53" fmla="*/ 562937 h 1045454"/>
                <a:gd name="connsiteX54" fmla="*/ 3255502 w 3261459"/>
                <a:gd name="connsiteY54" fmla="*/ 568894 h 1045454"/>
                <a:gd name="connsiteX55" fmla="*/ 3261459 w 3261459"/>
                <a:gd name="connsiteY55" fmla="*/ 577829 h 1045454"/>
                <a:gd name="connsiteX56" fmla="*/ 3258480 w 3261459"/>
                <a:gd name="connsiteY56" fmla="*/ 604636 h 1045454"/>
                <a:gd name="connsiteX57" fmla="*/ 3255502 w 3261459"/>
                <a:gd name="connsiteY57" fmla="*/ 649313 h 1045454"/>
                <a:gd name="connsiteX58" fmla="*/ 3240609 w 3261459"/>
                <a:gd name="connsiteY58" fmla="*/ 705905 h 1045454"/>
                <a:gd name="connsiteX59" fmla="*/ 3216781 w 3261459"/>
                <a:gd name="connsiteY59" fmla="*/ 789303 h 1045454"/>
                <a:gd name="connsiteX60" fmla="*/ 3151254 w 3261459"/>
                <a:gd name="connsiteY60" fmla="*/ 973970 h 1045454"/>
                <a:gd name="connsiteX61" fmla="*/ 2999351 w 3261459"/>
                <a:gd name="connsiteY61" fmla="*/ 1045454 h 1045454"/>
                <a:gd name="connsiteX62" fmla="*/ 2674694 w 3261459"/>
                <a:gd name="connsiteY62" fmla="*/ 1027583 h 1045454"/>
                <a:gd name="connsiteX63" fmla="*/ 2341102 w 3261459"/>
                <a:gd name="connsiteY63" fmla="*/ 991841 h 1045454"/>
                <a:gd name="connsiteX64" fmla="*/ 2126650 w 3261459"/>
                <a:gd name="connsiteY64" fmla="*/ 968013 h 1045454"/>
                <a:gd name="connsiteX65" fmla="*/ 1825821 w 3261459"/>
                <a:gd name="connsiteY65" fmla="*/ 923336 h 10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1459" h="1045454">
                  <a:moveTo>
                    <a:pt x="1825821" y="923336"/>
                  </a:moveTo>
                  <a:lnTo>
                    <a:pt x="1611369" y="881637"/>
                  </a:lnTo>
                  <a:lnTo>
                    <a:pt x="1438616" y="839938"/>
                  </a:lnTo>
                  <a:lnTo>
                    <a:pt x="1283734" y="792281"/>
                  </a:lnTo>
                  <a:lnTo>
                    <a:pt x="1108002" y="729733"/>
                  </a:lnTo>
                  <a:lnTo>
                    <a:pt x="976948" y="679098"/>
                  </a:lnTo>
                  <a:lnTo>
                    <a:pt x="851851" y="625485"/>
                  </a:lnTo>
                  <a:lnTo>
                    <a:pt x="708883" y="556980"/>
                  </a:lnTo>
                  <a:lnTo>
                    <a:pt x="542087" y="461668"/>
                  </a:lnTo>
                  <a:lnTo>
                    <a:pt x="419968" y="384227"/>
                  </a:lnTo>
                  <a:lnTo>
                    <a:pt x="336570" y="327635"/>
                  </a:lnTo>
                  <a:lnTo>
                    <a:pt x="238280" y="253173"/>
                  </a:lnTo>
                  <a:lnTo>
                    <a:pt x="154882" y="187646"/>
                  </a:lnTo>
                  <a:lnTo>
                    <a:pt x="80419" y="122119"/>
                  </a:lnTo>
                  <a:lnTo>
                    <a:pt x="29785" y="77441"/>
                  </a:lnTo>
                  <a:lnTo>
                    <a:pt x="8935" y="53613"/>
                  </a:lnTo>
                  <a:lnTo>
                    <a:pt x="2978" y="35742"/>
                  </a:lnTo>
                  <a:lnTo>
                    <a:pt x="0" y="17871"/>
                  </a:lnTo>
                  <a:lnTo>
                    <a:pt x="5957" y="2979"/>
                  </a:lnTo>
                  <a:lnTo>
                    <a:pt x="20849" y="0"/>
                  </a:lnTo>
                  <a:lnTo>
                    <a:pt x="44677" y="2979"/>
                  </a:lnTo>
                  <a:lnTo>
                    <a:pt x="95312" y="32764"/>
                  </a:lnTo>
                  <a:lnTo>
                    <a:pt x="148925" y="71484"/>
                  </a:lnTo>
                  <a:lnTo>
                    <a:pt x="214452" y="113183"/>
                  </a:lnTo>
                  <a:lnTo>
                    <a:pt x="279979" y="157861"/>
                  </a:lnTo>
                  <a:lnTo>
                    <a:pt x="384226" y="217431"/>
                  </a:lnTo>
                  <a:lnTo>
                    <a:pt x="470603" y="262108"/>
                  </a:lnTo>
                  <a:lnTo>
                    <a:pt x="551022" y="306786"/>
                  </a:lnTo>
                  <a:lnTo>
                    <a:pt x="664206" y="360399"/>
                  </a:lnTo>
                  <a:lnTo>
                    <a:pt x="777389" y="411033"/>
                  </a:lnTo>
                  <a:lnTo>
                    <a:pt x="854830" y="440818"/>
                  </a:lnTo>
                  <a:lnTo>
                    <a:pt x="938228" y="473582"/>
                  </a:lnTo>
                  <a:lnTo>
                    <a:pt x="1045454" y="509324"/>
                  </a:lnTo>
                  <a:lnTo>
                    <a:pt x="1179486" y="545066"/>
                  </a:lnTo>
                  <a:lnTo>
                    <a:pt x="1268841" y="568894"/>
                  </a:lnTo>
                  <a:lnTo>
                    <a:pt x="1414788" y="604636"/>
                  </a:lnTo>
                  <a:lnTo>
                    <a:pt x="1590520" y="640378"/>
                  </a:lnTo>
                  <a:lnTo>
                    <a:pt x="1804972" y="673141"/>
                  </a:lnTo>
                  <a:lnTo>
                    <a:pt x="2010488" y="699948"/>
                  </a:lnTo>
                  <a:lnTo>
                    <a:pt x="2195155" y="717819"/>
                  </a:lnTo>
                  <a:lnTo>
                    <a:pt x="2373865" y="735690"/>
                  </a:lnTo>
                  <a:lnTo>
                    <a:pt x="2609167" y="750582"/>
                  </a:lnTo>
                  <a:lnTo>
                    <a:pt x="2758092" y="753561"/>
                  </a:lnTo>
                  <a:lnTo>
                    <a:pt x="2886168" y="744625"/>
                  </a:lnTo>
                  <a:lnTo>
                    <a:pt x="2951695" y="735690"/>
                  </a:lnTo>
                  <a:lnTo>
                    <a:pt x="3017222" y="717819"/>
                  </a:lnTo>
                  <a:lnTo>
                    <a:pt x="3073813" y="685055"/>
                  </a:lnTo>
                  <a:lnTo>
                    <a:pt x="3121469" y="649313"/>
                  </a:lnTo>
                  <a:lnTo>
                    <a:pt x="3169125" y="601657"/>
                  </a:lnTo>
                  <a:lnTo>
                    <a:pt x="3178061" y="586765"/>
                  </a:lnTo>
                  <a:lnTo>
                    <a:pt x="3195932" y="568894"/>
                  </a:lnTo>
                  <a:lnTo>
                    <a:pt x="3219760" y="559958"/>
                  </a:lnTo>
                  <a:lnTo>
                    <a:pt x="3237631" y="559958"/>
                  </a:lnTo>
                  <a:lnTo>
                    <a:pt x="3252523" y="562937"/>
                  </a:lnTo>
                  <a:lnTo>
                    <a:pt x="3255502" y="568894"/>
                  </a:lnTo>
                  <a:lnTo>
                    <a:pt x="3261459" y="577829"/>
                  </a:lnTo>
                  <a:lnTo>
                    <a:pt x="3258480" y="604636"/>
                  </a:lnTo>
                  <a:lnTo>
                    <a:pt x="3255502" y="649313"/>
                  </a:lnTo>
                  <a:lnTo>
                    <a:pt x="3240609" y="705905"/>
                  </a:lnTo>
                  <a:lnTo>
                    <a:pt x="3216781" y="789303"/>
                  </a:lnTo>
                  <a:lnTo>
                    <a:pt x="3151254" y="973970"/>
                  </a:lnTo>
                  <a:lnTo>
                    <a:pt x="2999351" y="1045454"/>
                  </a:lnTo>
                  <a:lnTo>
                    <a:pt x="2674694" y="1027583"/>
                  </a:lnTo>
                  <a:lnTo>
                    <a:pt x="2341102" y="991841"/>
                  </a:lnTo>
                  <a:lnTo>
                    <a:pt x="2126650" y="968013"/>
                  </a:lnTo>
                  <a:lnTo>
                    <a:pt x="1825821" y="92333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166F3654-3DA2-4653-895E-AC668577BBF5}"/>
                </a:ext>
              </a:extLst>
            </p:cNvPr>
            <p:cNvSpPr/>
            <p:nvPr/>
          </p:nvSpPr>
          <p:spPr>
            <a:xfrm>
              <a:off x="6308726" y="2505075"/>
              <a:ext cx="990600" cy="782638"/>
            </a:xfrm>
            <a:custGeom>
              <a:avLst/>
              <a:gdLst>
                <a:gd name="connsiteX0" fmla="*/ 378619 w 990600"/>
                <a:gd name="connsiteY0" fmla="*/ 573881 h 783431"/>
                <a:gd name="connsiteX1" fmla="*/ 61913 w 990600"/>
                <a:gd name="connsiteY1" fmla="*/ 783431 h 783431"/>
                <a:gd name="connsiteX2" fmla="*/ 0 w 990600"/>
                <a:gd name="connsiteY2" fmla="*/ 745331 h 783431"/>
                <a:gd name="connsiteX3" fmla="*/ 64294 w 990600"/>
                <a:gd name="connsiteY3" fmla="*/ 690563 h 783431"/>
                <a:gd name="connsiteX4" fmla="*/ 180975 w 990600"/>
                <a:gd name="connsiteY4" fmla="*/ 576263 h 783431"/>
                <a:gd name="connsiteX5" fmla="*/ 295275 w 990600"/>
                <a:gd name="connsiteY5" fmla="*/ 466725 h 783431"/>
                <a:gd name="connsiteX6" fmla="*/ 409575 w 990600"/>
                <a:gd name="connsiteY6" fmla="*/ 350044 h 783431"/>
                <a:gd name="connsiteX7" fmla="*/ 521494 w 990600"/>
                <a:gd name="connsiteY7" fmla="*/ 235744 h 783431"/>
                <a:gd name="connsiteX8" fmla="*/ 604838 w 990600"/>
                <a:gd name="connsiteY8" fmla="*/ 147638 h 783431"/>
                <a:gd name="connsiteX9" fmla="*/ 614363 w 990600"/>
                <a:gd name="connsiteY9" fmla="*/ 126206 h 783431"/>
                <a:gd name="connsiteX10" fmla="*/ 611982 w 990600"/>
                <a:gd name="connsiteY10" fmla="*/ 88106 h 783431"/>
                <a:gd name="connsiteX11" fmla="*/ 526257 w 990600"/>
                <a:gd name="connsiteY11" fmla="*/ 0 h 783431"/>
                <a:gd name="connsiteX12" fmla="*/ 990600 w 990600"/>
                <a:gd name="connsiteY12" fmla="*/ 152400 h 783431"/>
                <a:gd name="connsiteX13" fmla="*/ 952500 w 990600"/>
                <a:gd name="connsiteY13" fmla="*/ 207169 h 783431"/>
                <a:gd name="connsiteX14" fmla="*/ 821532 w 990600"/>
                <a:gd name="connsiteY14" fmla="*/ 283369 h 783431"/>
                <a:gd name="connsiteX15" fmla="*/ 626269 w 990600"/>
                <a:gd name="connsiteY15" fmla="*/ 407194 h 783431"/>
                <a:gd name="connsiteX16" fmla="*/ 378619 w 990600"/>
                <a:gd name="connsiteY16" fmla="*/ 5738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600" h="783431">
                  <a:moveTo>
                    <a:pt x="378619" y="573881"/>
                  </a:moveTo>
                  <a:lnTo>
                    <a:pt x="61913" y="783431"/>
                  </a:lnTo>
                  <a:lnTo>
                    <a:pt x="0" y="745331"/>
                  </a:lnTo>
                  <a:lnTo>
                    <a:pt x="64294" y="690563"/>
                  </a:lnTo>
                  <a:lnTo>
                    <a:pt x="180975" y="576263"/>
                  </a:lnTo>
                  <a:lnTo>
                    <a:pt x="295275" y="466725"/>
                  </a:lnTo>
                  <a:lnTo>
                    <a:pt x="409575" y="350044"/>
                  </a:lnTo>
                  <a:lnTo>
                    <a:pt x="521494" y="235744"/>
                  </a:lnTo>
                  <a:lnTo>
                    <a:pt x="604838" y="147638"/>
                  </a:lnTo>
                  <a:lnTo>
                    <a:pt x="614363" y="126206"/>
                  </a:lnTo>
                  <a:lnTo>
                    <a:pt x="611982" y="88106"/>
                  </a:lnTo>
                  <a:lnTo>
                    <a:pt x="526257" y="0"/>
                  </a:lnTo>
                  <a:lnTo>
                    <a:pt x="990600" y="152400"/>
                  </a:lnTo>
                  <a:lnTo>
                    <a:pt x="952500" y="207169"/>
                  </a:lnTo>
                  <a:lnTo>
                    <a:pt x="821532" y="283369"/>
                  </a:lnTo>
                  <a:lnTo>
                    <a:pt x="626269" y="407194"/>
                  </a:lnTo>
                  <a:lnTo>
                    <a:pt x="378619" y="5738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9927B35D-AC18-471F-9C36-9719DB44A0C0}"/>
                </a:ext>
              </a:extLst>
            </p:cNvPr>
            <p:cNvSpPr/>
            <p:nvPr/>
          </p:nvSpPr>
          <p:spPr>
            <a:xfrm>
              <a:off x="5675315" y="3027363"/>
              <a:ext cx="839787" cy="577850"/>
            </a:xfrm>
            <a:custGeom>
              <a:avLst/>
              <a:gdLst>
                <a:gd name="connsiteX0" fmla="*/ 309562 w 840581"/>
                <a:gd name="connsiteY0" fmla="*/ 195262 h 578644"/>
                <a:gd name="connsiteX1" fmla="*/ 221456 w 840581"/>
                <a:gd name="connsiteY1" fmla="*/ 145256 h 578644"/>
                <a:gd name="connsiteX2" fmla="*/ 161925 w 840581"/>
                <a:gd name="connsiteY2" fmla="*/ 114300 h 578644"/>
                <a:gd name="connsiteX3" fmla="*/ 88106 w 840581"/>
                <a:gd name="connsiteY3" fmla="*/ 80962 h 578644"/>
                <a:gd name="connsiteX4" fmla="*/ 33337 w 840581"/>
                <a:gd name="connsiteY4" fmla="*/ 59531 h 578644"/>
                <a:gd name="connsiteX5" fmla="*/ 11906 w 840581"/>
                <a:gd name="connsiteY5" fmla="*/ 50006 h 578644"/>
                <a:gd name="connsiteX6" fmla="*/ 0 w 840581"/>
                <a:gd name="connsiteY6" fmla="*/ 35719 h 578644"/>
                <a:gd name="connsiteX7" fmla="*/ 2381 w 840581"/>
                <a:gd name="connsiteY7" fmla="*/ 19050 h 578644"/>
                <a:gd name="connsiteX8" fmla="*/ 7144 w 840581"/>
                <a:gd name="connsiteY8" fmla="*/ 7144 h 578644"/>
                <a:gd name="connsiteX9" fmla="*/ 35719 w 840581"/>
                <a:gd name="connsiteY9" fmla="*/ 0 h 578644"/>
                <a:gd name="connsiteX10" fmla="*/ 154781 w 840581"/>
                <a:gd name="connsiteY10" fmla="*/ 16669 h 578644"/>
                <a:gd name="connsiteX11" fmla="*/ 266700 w 840581"/>
                <a:gd name="connsiteY11" fmla="*/ 35719 h 578644"/>
                <a:gd name="connsiteX12" fmla="*/ 357187 w 840581"/>
                <a:gd name="connsiteY12" fmla="*/ 59531 h 578644"/>
                <a:gd name="connsiteX13" fmla="*/ 440531 w 840581"/>
                <a:gd name="connsiteY13" fmla="*/ 80962 h 578644"/>
                <a:gd name="connsiteX14" fmla="*/ 550069 w 840581"/>
                <a:gd name="connsiteY14" fmla="*/ 119062 h 578644"/>
                <a:gd name="connsiteX15" fmla="*/ 619125 w 840581"/>
                <a:gd name="connsiteY15" fmla="*/ 147637 h 578644"/>
                <a:gd name="connsiteX16" fmla="*/ 697706 w 840581"/>
                <a:gd name="connsiteY16" fmla="*/ 188119 h 578644"/>
                <a:gd name="connsiteX17" fmla="*/ 740569 w 840581"/>
                <a:gd name="connsiteY17" fmla="*/ 211931 h 578644"/>
                <a:gd name="connsiteX18" fmla="*/ 781050 w 840581"/>
                <a:gd name="connsiteY18" fmla="*/ 250031 h 578644"/>
                <a:gd name="connsiteX19" fmla="*/ 802481 w 840581"/>
                <a:gd name="connsiteY19" fmla="*/ 276225 h 578644"/>
                <a:gd name="connsiteX20" fmla="*/ 821531 w 840581"/>
                <a:gd name="connsiteY20" fmla="*/ 302419 h 578644"/>
                <a:gd name="connsiteX21" fmla="*/ 833437 w 840581"/>
                <a:gd name="connsiteY21" fmla="*/ 330994 h 578644"/>
                <a:gd name="connsiteX22" fmla="*/ 840581 w 840581"/>
                <a:gd name="connsiteY22" fmla="*/ 364331 h 578644"/>
                <a:gd name="connsiteX23" fmla="*/ 840581 w 840581"/>
                <a:gd name="connsiteY23" fmla="*/ 407194 h 578644"/>
                <a:gd name="connsiteX24" fmla="*/ 831056 w 840581"/>
                <a:gd name="connsiteY24" fmla="*/ 459581 h 578644"/>
                <a:gd name="connsiteX25" fmla="*/ 792956 w 840581"/>
                <a:gd name="connsiteY25" fmla="*/ 564356 h 578644"/>
                <a:gd name="connsiteX26" fmla="*/ 695325 w 840581"/>
                <a:gd name="connsiteY26" fmla="*/ 578644 h 578644"/>
                <a:gd name="connsiteX27" fmla="*/ 621506 w 840581"/>
                <a:gd name="connsiteY27" fmla="*/ 485775 h 578644"/>
                <a:gd name="connsiteX28" fmla="*/ 538162 w 840581"/>
                <a:gd name="connsiteY28" fmla="*/ 385762 h 578644"/>
                <a:gd name="connsiteX29" fmla="*/ 478631 w 840581"/>
                <a:gd name="connsiteY29" fmla="*/ 323850 h 578644"/>
                <a:gd name="connsiteX30" fmla="*/ 419100 w 840581"/>
                <a:gd name="connsiteY30" fmla="*/ 273844 h 578644"/>
                <a:gd name="connsiteX31" fmla="*/ 309562 w 840581"/>
                <a:gd name="connsiteY31" fmla="*/ 19526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0581" h="578644">
                  <a:moveTo>
                    <a:pt x="309562" y="195262"/>
                  </a:moveTo>
                  <a:lnTo>
                    <a:pt x="221456" y="145256"/>
                  </a:lnTo>
                  <a:lnTo>
                    <a:pt x="161925" y="114300"/>
                  </a:lnTo>
                  <a:lnTo>
                    <a:pt x="88106" y="80962"/>
                  </a:lnTo>
                  <a:lnTo>
                    <a:pt x="33337" y="59531"/>
                  </a:lnTo>
                  <a:lnTo>
                    <a:pt x="11906" y="50006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54781" y="16669"/>
                  </a:lnTo>
                  <a:lnTo>
                    <a:pt x="266700" y="35719"/>
                  </a:lnTo>
                  <a:lnTo>
                    <a:pt x="357187" y="59531"/>
                  </a:lnTo>
                  <a:lnTo>
                    <a:pt x="440531" y="80962"/>
                  </a:lnTo>
                  <a:lnTo>
                    <a:pt x="550069" y="119062"/>
                  </a:lnTo>
                  <a:lnTo>
                    <a:pt x="619125" y="147637"/>
                  </a:lnTo>
                  <a:lnTo>
                    <a:pt x="697706" y="188119"/>
                  </a:lnTo>
                  <a:lnTo>
                    <a:pt x="740569" y="211931"/>
                  </a:lnTo>
                  <a:lnTo>
                    <a:pt x="781050" y="250031"/>
                  </a:lnTo>
                  <a:lnTo>
                    <a:pt x="802481" y="276225"/>
                  </a:lnTo>
                  <a:lnTo>
                    <a:pt x="821531" y="302419"/>
                  </a:lnTo>
                  <a:lnTo>
                    <a:pt x="833437" y="330994"/>
                  </a:lnTo>
                  <a:lnTo>
                    <a:pt x="840581" y="364331"/>
                  </a:lnTo>
                  <a:lnTo>
                    <a:pt x="840581" y="407194"/>
                  </a:lnTo>
                  <a:lnTo>
                    <a:pt x="831056" y="459581"/>
                  </a:lnTo>
                  <a:lnTo>
                    <a:pt x="792956" y="564356"/>
                  </a:lnTo>
                  <a:lnTo>
                    <a:pt x="695325" y="578644"/>
                  </a:lnTo>
                  <a:lnTo>
                    <a:pt x="621506" y="485775"/>
                  </a:lnTo>
                  <a:lnTo>
                    <a:pt x="538162" y="385762"/>
                  </a:lnTo>
                  <a:lnTo>
                    <a:pt x="478631" y="323850"/>
                  </a:lnTo>
                  <a:lnTo>
                    <a:pt x="419100" y="273844"/>
                  </a:lnTo>
                  <a:lnTo>
                    <a:pt x="309562" y="1952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7AAED693-3205-437A-BBE4-9F11DB19E309}"/>
                </a:ext>
              </a:extLst>
            </p:cNvPr>
            <p:cNvSpPr/>
            <p:nvPr/>
          </p:nvSpPr>
          <p:spPr>
            <a:xfrm>
              <a:off x="4759326" y="3344864"/>
              <a:ext cx="3276600" cy="663575"/>
            </a:xfrm>
            <a:custGeom>
              <a:avLst/>
              <a:gdLst>
                <a:gd name="connsiteX0" fmla="*/ 2037295 w 3276352"/>
                <a:gd name="connsiteY0" fmla="*/ 285936 h 664206"/>
                <a:gd name="connsiteX1" fmla="*/ 1644133 w 3276352"/>
                <a:gd name="connsiteY1" fmla="*/ 330614 h 664206"/>
                <a:gd name="connsiteX2" fmla="*/ 1426702 w 3276352"/>
                <a:gd name="connsiteY2" fmla="*/ 357421 h 664206"/>
                <a:gd name="connsiteX3" fmla="*/ 1268842 w 3276352"/>
                <a:gd name="connsiteY3" fmla="*/ 402098 h 664206"/>
                <a:gd name="connsiteX4" fmla="*/ 1057368 w 3276352"/>
                <a:gd name="connsiteY4" fmla="*/ 464647 h 664206"/>
                <a:gd name="connsiteX5" fmla="*/ 866744 w 3276352"/>
                <a:gd name="connsiteY5" fmla="*/ 518260 h 664206"/>
                <a:gd name="connsiteX6" fmla="*/ 643356 w 3276352"/>
                <a:gd name="connsiteY6" fmla="*/ 586765 h 664206"/>
                <a:gd name="connsiteX7" fmla="*/ 419969 w 3276352"/>
                <a:gd name="connsiteY7" fmla="*/ 664206 h 664206"/>
                <a:gd name="connsiteX8" fmla="*/ 402098 w 3276352"/>
                <a:gd name="connsiteY8" fmla="*/ 664206 h 664206"/>
                <a:gd name="connsiteX9" fmla="*/ 336571 w 3276352"/>
                <a:gd name="connsiteY9" fmla="*/ 643357 h 664206"/>
                <a:gd name="connsiteX10" fmla="*/ 300829 w 3276352"/>
                <a:gd name="connsiteY10" fmla="*/ 625486 h 664206"/>
                <a:gd name="connsiteX11" fmla="*/ 250194 w 3276352"/>
                <a:gd name="connsiteY11" fmla="*/ 586765 h 664206"/>
                <a:gd name="connsiteX12" fmla="*/ 175732 w 3276352"/>
                <a:gd name="connsiteY12" fmla="*/ 524217 h 664206"/>
                <a:gd name="connsiteX13" fmla="*/ 98291 w 3276352"/>
                <a:gd name="connsiteY13" fmla="*/ 440819 h 664206"/>
                <a:gd name="connsiteX14" fmla="*/ 44678 w 3276352"/>
                <a:gd name="connsiteY14" fmla="*/ 384227 h 664206"/>
                <a:gd name="connsiteX15" fmla="*/ 14892 w 3276352"/>
                <a:gd name="connsiteY15" fmla="*/ 348485 h 664206"/>
                <a:gd name="connsiteX16" fmla="*/ 0 w 3276352"/>
                <a:gd name="connsiteY16" fmla="*/ 315722 h 664206"/>
                <a:gd name="connsiteX17" fmla="*/ 0 w 3276352"/>
                <a:gd name="connsiteY17" fmla="*/ 288915 h 664206"/>
                <a:gd name="connsiteX18" fmla="*/ 2978 w 3276352"/>
                <a:gd name="connsiteY18" fmla="*/ 279979 h 664206"/>
                <a:gd name="connsiteX19" fmla="*/ 17871 w 3276352"/>
                <a:gd name="connsiteY19" fmla="*/ 274022 h 664206"/>
                <a:gd name="connsiteX20" fmla="*/ 41699 w 3276352"/>
                <a:gd name="connsiteY20" fmla="*/ 277001 h 664206"/>
                <a:gd name="connsiteX21" fmla="*/ 62549 w 3276352"/>
                <a:gd name="connsiteY21" fmla="*/ 285936 h 664206"/>
                <a:gd name="connsiteX22" fmla="*/ 86377 w 3276352"/>
                <a:gd name="connsiteY22" fmla="*/ 306786 h 664206"/>
                <a:gd name="connsiteX23" fmla="*/ 119140 w 3276352"/>
                <a:gd name="connsiteY23" fmla="*/ 333593 h 664206"/>
                <a:gd name="connsiteX24" fmla="*/ 157861 w 3276352"/>
                <a:gd name="connsiteY24" fmla="*/ 354442 h 664206"/>
                <a:gd name="connsiteX25" fmla="*/ 199560 w 3276352"/>
                <a:gd name="connsiteY25" fmla="*/ 375292 h 664206"/>
                <a:gd name="connsiteX26" fmla="*/ 241259 w 3276352"/>
                <a:gd name="connsiteY26" fmla="*/ 390184 h 664206"/>
                <a:gd name="connsiteX27" fmla="*/ 271044 w 3276352"/>
                <a:gd name="connsiteY27" fmla="*/ 396141 h 664206"/>
                <a:gd name="connsiteX28" fmla="*/ 324657 w 3276352"/>
                <a:gd name="connsiteY28" fmla="*/ 399120 h 664206"/>
                <a:gd name="connsiteX29" fmla="*/ 384227 w 3276352"/>
                <a:gd name="connsiteY29" fmla="*/ 390184 h 664206"/>
                <a:gd name="connsiteX30" fmla="*/ 679098 w 3276352"/>
                <a:gd name="connsiteY30" fmla="*/ 342528 h 664206"/>
                <a:gd name="connsiteX31" fmla="*/ 956099 w 3276352"/>
                <a:gd name="connsiteY31" fmla="*/ 294872 h 664206"/>
                <a:gd name="connsiteX32" fmla="*/ 1233100 w 3276352"/>
                <a:gd name="connsiteY32" fmla="*/ 250194 h 664206"/>
                <a:gd name="connsiteX33" fmla="*/ 1566692 w 3276352"/>
                <a:gd name="connsiteY33" fmla="*/ 193603 h 664206"/>
                <a:gd name="connsiteX34" fmla="*/ 1727531 w 3276352"/>
                <a:gd name="connsiteY34" fmla="*/ 178710 h 664206"/>
                <a:gd name="connsiteX35" fmla="*/ 2096865 w 3276352"/>
                <a:gd name="connsiteY35" fmla="*/ 134033 h 664206"/>
                <a:gd name="connsiteX36" fmla="*/ 2487049 w 3276352"/>
                <a:gd name="connsiteY36" fmla="*/ 83398 h 664206"/>
                <a:gd name="connsiteX37" fmla="*/ 2644909 w 3276352"/>
                <a:gd name="connsiteY37" fmla="*/ 62549 h 664206"/>
                <a:gd name="connsiteX38" fmla="*/ 2704479 w 3276352"/>
                <a:gd name="connsiteY38" fmla="*/ 47656 h 664206"/>
                <a:gd name="connsiteX39" fmla="*/ 2781920 w 3276352"/>
                <a:gd name="connsiteY39" fmla="*/ 17871 h 664206"/>
                <a:gd name="connsiteX40" fmla="*/ 2826598 w 3276352"/>
                <a:gd name="connsiteY40" fmla="*/ 0 h 664206"/>
                <a:gd name="connsiteX41" fmla="*/ 2844469 w 3276352"/>
                <a:gd name="connsiteY41" fmla="*/ 0 h 664206"/>
                <a:gd name="connsiteX42" fmla="*/ 2892125 w 3276352"/>
                <a:gd name="connsiteY42" fmla="*/ 11914 h 664206"/>
                <a:gd name="connsiteX43" fmla="*/ 2990416 w 3276352"/>
                <a:gd name="connsiteY43" fmla="*/ 77441 h 664206"/>
                <a:gd name="connsiteX44" fmla="*/ 3097642 w 3276352"/>
                <a:gd name="connsiteY44" fmla="*/ 163818 h 664206"/>
                <a:gd name="connsiteX45" fmla="*/ 3186997 w 3276352"/>
                <a:gd name="connsiteY45" fmla="*/ 247216 h 664206"/>
                <a:gd name="connsiteX46" fmla="*/ 3228696 w 3276352"/>
                <a:gd name="connsiteY46" fmla="*/ 285936 h 664206"/>
                <a:gd name="connsiteX47" fmla="*/ 3255502 w 3276352"/>
                <a:gd name="connsiteY47" fmla="*/ 318700 h 664206"/>
                <a:gd name="connsiteX48" fmla="*/ 3270395 w 3276352"/>
                <a:gd name="connsiteY48" fmla="*/ 342528 h 664206"/>
                <a:gd name="connsiteX49" fmla="*/ 3276352 w 3276352"/>
                <a:gd name="connsiteY49" fmla="*/ 369335 h 664206"/>
                <a:gd name="connsiteX50" fmla="*/ 3264438 w 3276352"/>
                <a:gd name="connsiteY50" fmla="*/ 396141 h 664206"/>
                <a:gd name="connsiteX51" fmla="*/ 3243588 w 3276352"/>
                <a:gd name="connsiteY51" fmla="*/ 416991 h 664206"/>
                <a:gd name="connsiteX52" fmla="*/ 3201889 w 3276352"/>
                <a:gd name="connsiteY52" fmla="*/ 422948 h 664206"/>
                <a:gd name="connsiteX53" fmla="*/ 2758092 w 3276352"/>
                <a:gd name="connsiteY53" fmla="*/ 223388 h 664206"/>
                <a:gd name="connsiteX54" fmla="*/ 2528748 w 3276352"/>
                <a:gd name="connsiteY54" fmla="*/ 238280 h 664206"/>
                <a:gd name="connsiteX55" fmla="*/ 2037295 w 3276352"/>
                <a:gd name="connsiteY55" fmla="*/ 285936 h 6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76352" h="664206">
                  <a:moveTo>
                    <a:pt x="2037295" y="285936"/>
                  </a:moveTo>
                  <a:lnTo>
                    <a:pt x="1644133" y="330614"/>
                  </a:lnTo>
                  <a:lnTo>
                    <a:pt x="1426702" y="357421"/>
                  </a:lnTo>
                  <a:lnTo>
                    <a:pt x="1268842" y="402098"/>
                  </a:lnTo>
                  <a:lnTo>
                    <a:pt x="1057368" y="464647"/>
                  </a:lnTo>
                  <a:lnTo>
                    <a:pt x="866744" y="518260"/>
                  </a:lnTo>
                  <a:lnTo>
                    <a:pt x="643356" y="586765"/>
                  </a:lnTo>
                  <a:lnTo>
                    <a:pt x="419969" y="664206"/>
                  </a:lnTo>
                  <a:lnTo>
                    <a:pt x="402098" y="664206"/>
                  </a:lnTo>
                  <a:lnTo>
                    <a:pt x="336571" y="643357"/>
                  </a:lnTo>
                  <a:lnTo>
                    <a:pt x="300829" y="625486"/>
                  </a:lnTo>
                  <a:lnTo>
                    <a:pt x="250194" y="586765"/>
                  </a:lnTo>
                  <a:lnTo>
                    <a:pt x="175732" y="524217"/>
                  </a:lnTo>
                  <a:lnTo>
                    <a:pt x="98291" y="440819"/>
                  </a:lnTo>
                  <a:lnTo>
                    <a:pt x="44678" y="384227"/>
                  </a:lnTo>
                  <a:lnTo>
                    <a:pt x="14892" y="348485"/>
                  </a:lnTo>
                  <a:lnTo>
                    <a:pt x="0" y="315722"/>
                  </a:lnTo>
                  <a:lnTo>
                    <a:pt x="0" y="288915"/>
                  </a:lnTo>
                  <a:lnTo>
                    <a:pt x="2978" y="279979"/>
                  </a:lnTo>
                  <a:lnTo>
                    <a:pt x="17871" y="274022"/>
                  </a:lnTo>
                  <a:lnTo>
                    <a:pt x="41699" y="277001"/>
                  </a:lnTo>
                  <a:lnTo>
                    <a:pt x="62549" y="285936"/>
                  </a:lnTo>
                  <a:lnTo>
                    <a:pt x="86377" y="306786"/>
                  </a:lnTo>
                  <a:lnTo>
                    <a:pt x="119140" y="333593"/>
                  </a:lnTo>
                  <a:lnTo>
                    <a:pt x="157861" y="354442"/>
                  </a:lnTo>
                  <a:lnTo>
                    <a:pt x="199560" y="375292"/>
                  </a:lnTo>
                  <a:lnTo>
                    <a:pt x="241259" y="390184"/>
                  </a:lnTo>
                  <a:lnTo>
                    <a:pt x="271044" y="396141"/>
                  </a:lnTo>
                  <a:lnTo>
                    <a:pt x="324657" y="399120"/>
                  </a:lnTo>
                  <a:lnTo>
                    <a:pt x="384227" y="390184"/>
                  </a:lnTo>
                  <a:lnTo>
                    <a:pt x="679098" y="342528"/>
                  </a:lnTo>
                  <a:lnTo>
                    <a:pt x="956099" y="294872"/>
                  </a:lnTo>
                  <a:lnTo>
                    <a:pt x="1233100" y="250194"/>
                  </a:lnTo>
                  <a:lnTo>
                    <a:pt x="1566692" y="193603"/>
                  </a:lnTo>
                  <a:lnTo>
                    <a:pt x="1727531" y="178710"/>
                  </a:lnTo>
                  <a:lnTo>
                    <a:pt x="2096865" y="134033"/>
                  </a:lnTo>
                  <a:lnTo>
                    <a:pt x="2487049" y="83398"/>
                  </a:lnTo>
                  <a:lnTo>
                    <a:pt x="2644909" y="62549"/>
                  </a:lnTo>
                  <a:lnTo>
                    <a:pt x="2704479" y="47656"/>
                  </a:lnTo>
                  <a:lnTo>
                    <a:pt x="2781920" y="17871"/>
                  </a:lnTo>
                  <a:lnTo>
                    <a:pt x="2826598" y="0"/>
                  </a:lnTo>
                  <a:lnTo>
                    <a:pt x="2844469" y="0"/>
                  </a:lnTo>
                  <a:lnTo>
                    <a:pt x="2892125" y="11914"/>
                  </a:lnTo>
                  <a:lnTo>
                    <a:pt x="2990416" y="77441"/>
                  </a:lnTo>
                  <a:lnTo>
                    <a:pt x="3097642" y="163818"/>
                  </a:lnTo>
                  <a:lnTo>
                    <a:pt x="3186997" y="247216"/>
                  </a:lnTo>
                  <a:lnTo>
                    <a:pt x="3228696" y="285936"/>
                  </a:lnTo>
                  <a:lnTo>
                    <a:pt x="3255502" y="318700"/>
                  </a:lnTo>
                  <a:lnTo>
                    <a:pt x="3270395" y="342528"/>
                  </a:lnTo>
                  <a:lnTo>
                    <a:pt x="3276352" y="369335"/>
                  </a:lnTo>
                  <a:lnTo>
                    <a:pt x="3264438" y="396141"/>
                  </a:lnTo>
                  <a:lnTo>
                    <a:pt x="3243588" y="416991"/>
                  </a:lnTo>
                  <a:lnTo>
                    <a:pt x="3201889" y="422948"/>
                  </a:lnTo>
                  <a:lnTo>
                    <a:pt x="2758092" y="223388"/>
                  </a:lnTo>
                  <a:lnTo>
                    <a:pt x="2528748" y="238280"/>
                  </a:lnTo>
                  <a:lnTo>
                    <a:pt x="2037295" y="28593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50745AC9-A254-4FBB-B749-3430F84860D3}"/>
                </a:ext>
              </a:extLst>
            </p:cNvPr>
            <p:cNvSpPr/>
            <p:nvPr/>
          </p:nvSpPr>
          <p:spPr>
            <a:xfrm>
              <a:off x="7008814" y="3529013"/>
              <a:ext cx="977900" cy="742950"/>
            </a:xfrm>
            <a:custGeom>
              <a:avLst/>
              <a:gdLst>
                <a:gd name="connsiteX0" fmla="*/ 447675 w 978694"/>
                <a:gd name="connsiteY0" fmla="*/ 481012 h 742950"/>
                <a:gd name="connsiteX1" fmla="*/ 188119 w 978694"/>
                <a:gd name="connsiteY1" fmla="*/ 650081 h 742950"/>
                <a:gd name="connsiteX2" fmla="*/ 66675 w 978694"/>
                <a:gd name="connsiteY2" fmla="*/ 728662 h 742950"/>
                <a:gd name="connsiteX3" fmla="*/ 38100 w 978694"/>
                <a:gd name="connsiteY3" fmla="*/ 740568 h 742950"/>
                <a:gd name="connsiteX4" fmla="*/ 19050 w 978694"/>
                <a:gd name="connsiteY4" fmla="*/ 742950 h 742950"/>
                <a:gd name="connsiteX5" fmla="*/ 7144 w 978694"/>
                <a:gd name="connsiteY5" fmla="*/ 738187 h 742950"/>
                <a:gd name="connsiteX6" fmla="*/ 0 w 978694"/>
                <a:gd name="connsiteY6" fmla="*/ 723900 h 742950"/>
                <a:gd name="connsiteX7" fmla="*/ 9525 w 978694"/>
                <a:gd name="connsiteY7" fmla="*/ 695325 h 742950"/>
                <a:gd name="connsiteX8" fmla="*/ 35719 w 978694"/>
                <a:gd name="connsiteY8" fmla="*/ 659606 h 742950"/>
                <a:gd name="connsiteX9" fmla="*/ 109537 w 978694"/>
                <a:gd name="connsiteY9" fmla="*/ 581025 h 742950"/>
                <a:gd name="connsiteX10" fmla="*/ 238125 w 978694"/>
                <a:gd name="connsiteY10" fmla="*/ 438150 h 742950"/>
                <a:gd name="connsiteX11" fmla="*/ 373856 w 978694"/>
                <a:gd name="connsiteY11" fmla="*/ 276225 h 742950"/>
                <a:gd name="connsiteX12" fmla="*/ 433387 w 978694"/>
                <a:gd name="connsiteY12" fmla="*/ 204787 h 742950"/>
                <a:gd name="connsiteX13" fmla="*/ 507206 w 978694"/>
                <a:gd name="connsiteY13" fmla="*/ 107156 h 742950"/>
                <a:gd name="connsiteX14" fmla="*/ 509587 w 978694"/>
                <a:gd name="connsiteY14" fmla="*/ 83343 h 742950"/>
                <a:gd name="connsiteX15" fmla="*/ 492919 w 978694"/>
                <a:gd name="connsiteY15" fmla="*/ 57150 h 742950"/>
                <a:gd name="connsiteX16" fmla="*/ 421481 w 978694"/>
                <a:gd name="connsiteY16" fmla="*/ 0 h 742950"/>
                <a:gd name="connsiteX17" fmla="*/ 902494 w 978694"/>
                <a:gd name="connsiteY17" fmla="*/ 111918 h 742950"/>
                <a:gd name="connsiteX18" fmla="*/ 978694 w 978694"/>
                <a:gd name="connsiteY18" fmla="*/ 230981 h 742950"/>
                <a:gd name="connsiteX19" fmla="*/ 952500 w 978694"/>
                <a:gd name="connsiteY19" fmla="*/ 238125 h 742950"/>
                <a:gd name="connsiteX20" fmla="*/ 890587 w 978694"/>
                <a:gd name="connsiteY20" fmla="*/ 242887 h 742950"/>
                <a:gd name="connsiteX21" fmla="*/ 838200 w 978694"/>
                <a:gd name="connsiteY21" fmla="*/ 245268 h 742950"/>
                <a:gd name="connsiteX22" fmla="*/ 804862 w 978694"/>
                <a:gd name="connsiteY22" fmla="*/ 250031 h 742950"/>
                <a:gd name="connsiteX23" fmla="*/ 771525 w 978694"/>
                <a:gd name="connsiteY23" fmla="*/ 259556 h 742950"/>
                <a:gd name="connsiteX24" fmla="*/ 697706 w 978694"/>
                <a:gd name="connsiteY24" fmla="*/ 309562 h 742950"/>
                <a:gd name="connsiteX25" fmla="*/ 447675 w 978694"/>
                <a:gd name="connsiteY25" fmla="*/ 48101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8694" h="742950">
                  <a:moveTo>
                    <a:pt x="447675" y="481012"/>
                  </a:moveTo>
                  <a:lnTo>
                    <a:pt x="188119" y="650081"/>
                  </a:lnTo>
                  <a:lnTo>
                    <a:pt x="66675" y="728662"/>
                  </a:lnTo>
                  <a:lnTo>
                    <a:pt x="38100" y="740568"/>
                  </a:lnTo>
                  <a:lnTo>
                    <a:pt x="19050" y="742950"/>
                  </a:lnTo>
                  <a:lnTo>
                    <a:pt x="7144" y="738187"/>
                  </a:lnTo>
                  <a:lnTo>
                    <a:pt x="0" y="723900"/>
                  </a:lnTo>
                  <a:lnTo>
                    <a:pt x="9525" y="695325"/>
                  </a:lnTo>
                  <a:lnTo>
                    <a:pt x="35719" y="659606"/>
                  </a:lnTo>
                  <a:lnTo>
                    <a:pt x="109537" y="581025"/>
                  </a:lnTo>
                  <a:lnTo>
                    <a:pt x="238125" y="438150"/>
                  </a:lnTo>
                  <a:lnTo>
                    <a:pt x="373856" y="276225"/>
                  </a:lnTo>
                  <a:lnTo>
                    <a:pt x="433387" y="204787"/>
                  </a:lnTo>
                  <a:lnTo>
                    <a:pt x="507206" y="107156"/>
                  </a:lnTo>
                  <a:lnTo>
                    <a:pt x="509587" y="83343"/>
                  </a:lnTo>
                  <a:lnTo>
                    <a:pt x="492919" y="57150"/>
                  </a:lnTo>
                  <a:lnTo>
                    <a:pt x="421481" y="0"/>
                  </a:lnTo>
                  <a:lnTo>
                    <a:pt x="902494" y="111918"/>
                  </a:lnTo>
                  <a:lnTo>
                    <a:pt x="978694" y="230981"/>
                  </a:lnTo>
                  <a:lnTo>
                    <a:pt x="952500" y="238125"/>
                  </a:lnTo>
                  <a:lnTo>
                    <a:pt x="890587" y="242887"/>
                  </a:lnTo>
                  <a:lnTo>
                    <a:pt x="838200" y="245268"/>
                  </a:lnTo>
                  <a:lnTo>
                    <a:pt x="804862" y="250031"/>
                  </a:lnTo>
                  <a:lnTo>
                    <a:pt x="771525" y="259556"/>
                  </a:lnTo>
                  <a:lnTo>
                    <a:pt x="697706" y="309562"/>
                  </a:lnTo>
                  <a:lnTo>
                    <a:pt x="447675" y="4810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AF58E2DE-228F-4F26-943B-117F44F215C4}"/>
                </a:ext>
              </a:extLst>
            </p:cNvPr>
            <p:cNvSpPr/>
            <p:nvPr/>
          </p:nvSpPr>
          <p:spPr>
            <a:xfrm rot="16200000">
              <a:off x="5141914" y="4624388"/>
              <a:ext cx="2447925" cy="533400"/>
            </a:xfrm>
            <a:custGeom>
              <a:avLst/>
              <a:gdLst>
                <a:gd name="connsiteX0" fmla="*/ 1447800 w 2447925"/>
                <a:gd name="connsiteY0" fmla="*/ 492918 h 533400"/>
                <a:gd name="connsiteX1" fmla="*/ 1033462 w 2447925"/>
                <a:gd name="connsiteY1" fmla="*/ 476250 h 533400"/>
                <a:gd name="connsiteX2" fmla="*/ 704850 w 2447925"/>
                <a:gd name="connsiteY2" fmla="*/ 461962 h 533400"/>
                <a:gd name="connsiteX3" fmla="*/ 533400 w 2447925"/>
                <a:gd name="connsiteY3" fmla="*/ 452437 h 533400"/>
                <a:gd name="connsiteX4" fmla="*/ 423862 w 2447925"/>
                <a:gd name="connsiteY4" fmla="*/ 442912 h 533400"/>
                <a:gd name="connsiteX5" fmla="*/ 335756 w 2447925"/>
                <a:gd name="connsiteY5" fmla="*/ 428625 h 533400"/>
                <a:gd name="connsiteX6" fmla="*/ 245268 w 2447925"/>
                <a:gd name="connsiteY6" fmla="*/ 411956 h 533400"/>
                <a:gd name="connsiteX7" fmla="*/ 178593 w 2447925"/>
                <a:gd name="connsiteY7" fmla="*/ 390525 h 533400"/>
                <a:gd name="connsiteX8" fmla="*/ 126206 w 2447925"/>
                <a:gd name="connsiteY8" fmla="*/ 369093 h 533400"/>
                <a:gd name="connsiteX9" fmla="*/ 92868 w 2447925"/>
                <a:gd name="connsiteY9" fmla="*/ 347662 h 533400"/>
                <a:gd name="connsiteX10" fmla="*/ 47625 w 2447925"/>
                <a:gd name="connsiteY10" fmla="*/ 311943 h 533400"/>
                <a:gd name="connsiteX11" fmla="*/ 14287 w 2447925"/>
                <a:gd name="connsiteY11" fmla="*/ 276225 h 533400"/>
                <a:gd name="connsiteX12" fmla="*/ 0 w 2447925"/>
                <a:gd name="connsiteY12" fmla="*/ 245268 h 533400"/>
                <a:gd name="connsiteX13" fmla="*/ 0 w 2447925"/>
                <a:gd name="connsiteY13" fmla="*/ 207168 h 533400"/>
                <a:gd name="connsiteX14" fmla="*/ 9525 w 2447925"/>
                <a:gd name="connsiteY14" fmla="*/ 185737 h 533400"/>
                <a:gd name="connsiteX15" fmla="*/ 28575 w 2447925"/>
                <a:gd name="connsiteY15" fmla="*/ 171450 h 533400"/>
                <a:gd name="connsiteX16" fmla="*/ 59531 w 2447925"/>
                <a:gd name="connsiteY16" fmla="*/ 154781 h 533400"/>
                <a:gd name="connsiteX17" fmla="*/ 102393 w 2447925"/>
                <a:gd name="connsiteY17" fmla="*/ 142875 h 533400"/>
                <a:gd name="connsiteX18" fmla="*/ 142875 w 2447925"/>
                <a:gd name="connsiteY18" fmla="*/ 123825 h 533400"/>
                <a:gd name="connsiteX19" fmla="*/ 192881 w 2447925"/>
                <a:gd name="connsiteY19" fmla="*/ 104775 h 533400"/>
                <a:gd name="connsiteX20" fmla="*/ 523875 w 2447925"/>
                <a:gd name="connsiteY20" fmla="*/ 154781 h 533400"/>
                <a:gd name="connsiteX21" fmla="*/ 542925 w 2447925"/>
                <a:gd name="connsiteY21" fmla="*/ 183356 h 533400"/>
                <a:gd name="connsiteX22" fmla="*/ 561975 w 2447925"/>
                <a:gd name="connsiteY22" fmla="*/ 200025 h 533400"/>
                <a:gd name="connsiteX23" fmla="*/ 602456 w 2447925"/>
                <a:gd name="connsiteY23" fmla="*/ 221456 h 533400"/>
                <a:gd name="connsiteX24" fmla="*/ 661987 w 2447925"/>
                <a:gd name="connsiteY24" fmla="*/ 240506 h 533400"/>
                <a:gd name="connsiteX25" fmla="*/ 752475 w 2447925"/>
                <a:gd name="connsiteY25" fmla="*/ 254793 h 533400"/>
                <a:gd name="connsiteX26" fmla="*/ 907256 w 2447925"/>
                <a:gd name="connsiteY26" fmla="*/ 264318 h 533400"/>
                <a:gd name="connsiteX27" fmla="*/ 1393031 w 2447925"/>
                <a:gd name="connsiteY27" fmla="*/ 278606 h 533400"/>
                <a:gd name="connsiteX28" fmla="*/ 1850231 w 2447925"/>
                <a:gd name="connsiteY28" fmla="*/ 280987 h 533400"/>
                <a:gd name="connsiteX29" fmla="*/ 1940718 w 2447925"/>
                <a:gd name="connsiteY29" fmla="*/ 283368 h 533400"/>
                <a:gd name="connsiteX30" fmla="*/ 1990725 w 2447925"/>
                <a:gd name="connsiteY30" fmla="*/ 278606 h 533400"/>
                <a:gd name="connsiteX31" fmla="*/ 2043112 w 2447925"/>
                <a:gd name="connsiteY31" fmla="*/ 264318 h 533400"/>
                <a:gd name="connsiteX32" fmla="*/ 2095500 w 2447925"/>
                <a:gd name="connsiteY32" fmla="*/ 247650 h 533400"/>
                <a:gd name="connsiteX33" fmla="*/ 2162175 w 2447925"/>
                <a:gd name="connsiteY33" fmla="*/ 216693 h 533400"/>
                <a:gd name="connsiteX34" fmla="*/ 2214562 w 2447925"/>
                <a:gd name="connsiteY34" fmla="*/ 185737 h 533400"/>
                <a:gd name="connsiteX35" fmla="*/ 2262187 w 2447925"/>
                <a:gd name="connsiteY35" fmla="*/ 152400 h 533400"/>
                <a:gd name="connsiteX36" fmla="*/ 2314575 w 2447925"/>
                <a:gd name="connsiteY36" fmla="*/ 104775 h 533400"/>
                <a:gd name="connsiteX37" fmla="*/ 2431256 w 2447925"/>
                <a:gd name="connsiteY37" fmla="*/ 0 h 533400"/>
                <a:gd name="connsiteX38" fmla="*/ 2447925 w 2447925"/>
                <a:gd name="connsiteY38" fmla="*/ 69056 h 533400"/>
                <a:gd name="connsiteX39" fmla="*/ 2378868 w 2447925"/>
                <a:gd name="connsiteY39" fmla="*/ 173831 h 533400"/>
                <a:gd name="connsiteX40" fmla="*/ 2319337 w 2447925"/>
                <a:gd name="connsiteY40" fmla="*/ 295275 h 533400"/>
                <a:gd name="connsiteX41" fmla="*/ 2266950 w 2447925"/>
                <a:gd name="connsiteY41" fmla="*/ 400050 h 533400"/>
                <a:gd name="connsiteX42" fmla="*/ 2224087 w 2447925"/>
                <a:gd name="connsiteY42" fmla="*/ 464343 h 533400"/>
                <a:gd name="connsiteX43" fmla="*/ 2195512 w 2447925"/>
                <a:gd name="connsiteY43" fmla="*/ 495300 h 533400"/>
                <a:gd name="connsiteX44" fmla="*/ 2164556 w 2447925"/>
                <a:gd name="connsiteY44" fmla="*/ 516731 h 533400"/>
                <a:gd name="connsiteX45" fmla="*/ 2143125 w 2447925"/>
                <a:gd name="connsiteY45" fmla="*/ 526256 h 533400"/>
                <a:gd name="connsiteX46" fmla="*/ 2112168 w 2447925"/>
                <a:gd name="connsiteY46" fmla="*/ 533400 h 533400"/>
                <a:gd name="connsiteX47" fmla="*/ 2083593 w 2447925"/>
                <a:gd name="connsiteY47" fmla="*/ 528637 h 533400"/>
                <a:gd name="connsiteX48" fmla="*/ 2026443 w 2447925"/>
                <a:gd name="connsiteY48" fmla="*/ 516731 h 533400"/>
                <a:gd name="connsiteX49" fmla="*/ 1964531 w 2447925"/>
                <a:gd name="connsiteY49" fmla="*/ 504825 h 533400"/>
                <a:gd name="connsiteX50" fmla="*/ 1902618 w 2447925"/>
                <a:gd name="connsiteY50" fmla="*/ 504825 h 533400"/>
                <a:gd name="connsiteX51" fmla="*/ 1447800 w 2447925"/>
                <a:gd name="connsiteY51" fmla="*/ 49291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7925" h="533400">
                  <a:moveTo>
                    <a:pt x="1447800" y="492918"/>
                  </a:moveTo>
                  <a:lnTo>
                    <a:pt x="1033462" y="476250"/>
                  </a:lnTo>
                  <a:lnTo>
                    <a:pt x="704850" y="461962"/>
                  </a:lnTo>
                  <a:lnTo>
                    <a:pt x="533400" y="452437"/>
                  </a:lnTo>
                  <a:lnTo>
                    <a:pt x="423862" y="442912"/>
                  </a:lnTo>
                  <a:lnTo>
                    <a:pt x="335756" y="428625"/>
                  </a:lnTo>
                  <a:lnTo>
                    <a:pt x="245268" y="411956"/>
                  </a:lnTo>
                  <a:lnTo>
                    <a:pt x="178593" y="390525"/>
                  </a:lnTo>
                  <a:lnTo>
                    <a:pt x="126206" y="369093"/>
                  </a:lnTo>
                  <a:lnTo>
                    <a:pt x="92868" y="347662"/>
                  </a:lnTo>
                  <a:lnTo>
                    <a:pt x="47625" y="311943"/>
                  </a:lnTo>
                  <a:lnTo>
                    <a:pt x="14287" y="276225"/>
                  </a:lnTo>
                  <a:lnTo>
                    <a:pt x="0" y="245268"/>
                  </a:lnTo>
                  <a:lnTo>
                    <a:pt x="0" y="207168"/>
                  </a:lnTo>
                  <a:lnTo>
                    <a:pt x="9525" y="185737"/>
                  </a:lnTo>
                  <a:lnTo>
                    <a:pt x="28575" y="171450"/>
                  </a:lnTo>
                  <a:lnTo>
                    <a:pt x="59531" y="154781"/>
                  </a:lnTo>
                  <a:lnTo>
                    <a:pt x="102393" y="142875"/>
                  </a:lnTo>
                  <a:lnTo>
                    <a:pt x="142875" y="123825"/>
                  </a:lnTo>
                  <a:lnTo>
                    <a:pt x="192881" y="104775"/>
                  </a:lnTo>
                  <a:lnTo>
                    <a:pt x="523875" y="154781"/>
                  </a:lnTo>
                  <a:lnTo>
                    <a:pt x="542925" y="183356"/>
                  </a:lnTo>
                  <a:lnTo>
                    <a:pt x="561975" y="200025"/>
                  </a:lnTo>
                  <a:lnTo>
                    <a:pt x="602456" y="221456"/>
                  </a:lnTo>
                  <a:lnTo>
                    <a:pt x="661987" y="240506"/>
                  </a:lnTo>
                  <a:lnTo>
                    <a:pt x="752475" y="254793"/>
                  </a:lnTo>
                  <a:lnTo>
                    <a:pt x="907256" y="264318"/>
                  </a:lnTo>
                  <a:lnTo>
                    <a:pt x="1393031" y="278606"/>
                  </a:lnTo>
                  <a:lnTo>
                    <a:pt x="1850231" y="280987"/>
                  </a:lnTo>
                  <a:lnTo>
                    <a:pt x="1940718" y="283368"/>
                  </a:lnTo>
                  <a:lnTo>
                    <a:pt x="1990725" y="278606"/>
                  </a:lnTo>
                  <a:lnTo>
                    <a:pt x="2043112" y="264318"/>
                  </a:lnTo>
                  <a:lnTo>
                    <a:pt x="2095500" y="247650"/>
                  </a:lnTo>
                  <a:lnTo>
                    <a:pt x="2162175" y="216693"/>
                  </a:lnTo>
                  <a:lnTo>
                    <a:pt x="2214562" y="185737"/>
                  </a:lnTo>
                  <a:lnTo>
                    <a:pt x="2262187" y="152400"/>
                  </a:lnTo>
                  <a:lnTo>
                    <a:pt x="2314575" y="104775"/>
                  </a:lnTo>
                  <a:lnTo>
                    <a:pt x="2431256" y="0"/>
                  </a:lnTo>
                  <a:lnTo>
                    <a:pt x="2447925" y="69056"/>
                  </a:lnTo>
                  <a:lnTo>
                    <a:pt x="2378868" y="173831"/>
                  </a:lnTo>
                  <a:lnTo>
                    <a:pt x="2319337" y="295275"/>
                  </a:lnTo>
                  <a:lnTo>
                    <a:pt x="2266950" y="400050"/>
                  </a:lnTo>
                  <a:lnTo>
                    <a:pt x="2224087" y="464343"/>
                  </a:lnTo>
                  <a:lnTo>
                    <a:pt x="2195512" y="495300"/>
                  </a:lnTo>
                  <a:lnTo>
                    <a:pt x="2164556" y="516731"/>
                  </a:lnTo>
                  <a:lnTo>
                    <a:pt x="2143125" y="526256"/>
                  </a:lnTo>
                  <a:lnTo>
                    <a:pt x="2112168" y="533400"/>
                  </a:lnTo>
                  <a:lnTo>
                    <a:pt x="2083593" y="528637"/>
                  </a:lnTo>
                  <a:lnTo>
                    <a:pt x="2026443" y="516731"/>
                  </a:lnTo>
                  <a:lnTo>
                    <a:pt x="1964531" y="504825"/>
                  </a:lnTo>
                  <a:lnTo>
                    <a:pt x="1902618" y="504825"/>
                  </a:lnTo>
                  <a:lnTo>
                    <a:pt x="1447800" y="4929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A24953DA-24BD-4EEC-A6DC-F7EEE15B0A68}"/>
                </a:ext>
              </a:extLst>
            </p:cNvPr>
            <p:cNvSpPr/>
            <p:nvPr/>
          </p:nvSpPr>
          <p:spPr>
            <a:xfrm>
              <a:off x="5557838" y="5307013"/>
              <a:ext cx="747712" cy="666750"/>
            </a:xfrm>
            <a:custGeom>
              <a:avLst/>
              <a:gdLst>
                <a:gd name="connsiteX0" fmla="*/ 219075 w 747712"/>
                <a:gd name="connsiteY0" fmla="*/ 104775 h 666750"/>
                <a:gd name="connsiteX1" fmla="*/ 335756 w 747712"/>
                <a:gd name="connsiteY1" fmla="*/ 164307 h 666750"/>
                <a:gd name="connsiteX2" fmla="*/ 447675 w 747712"/>
                <a:gd name="connsiteY2" fmla="*/ 221457 h 666750"/>
                <a:gd name="connsiteX3" fmla="*/ 514350 w 747712"/>
                <a:gd name="connsiteY3" fmla="*/ 250032 h 666750"/>
                <a:gd name="connsiteX4" fmla="*/ 550068 w 747712"/>
                <a:gd name="connsiteY4" fmla="*/ 264319 h 666750"/>
                <a:gd name="connsiteX5" fmla="*/ 588168 w 747712"/>
                <a:gd name="connsiteY5" fmla="*/ 276225 h 666750"/>
                <a:gd name="connsiteX6" fmla="*/ 635793 w 747712"/>
                <a:gd name="connsiteY6" fmla="*/ 285750 h 666750"/>
                <a:gd name="connsiteX7" fmla="*/ 661987 w 747712"/>
                <a:gd name="connsiteY7" fmla="*/ 285750 h 666750"/>
                <a:gd name="connsiteX8" fmla="*/ 747712 w 747712"/>
                <a:gd name="connsiteY8" fmla="*/ 273844 h 666750"/>
                <a:gd name="connsiteX9" fmla="*/ 716756 w 747712"/>
                <a:gd name="connsiteY9" fmla="*/ 666750 h 666750"/>
                <a:gd name="connsiteX10" fmla="*/ 650081 w 747712"/>
                <a:gd name="connsiteY10" fmla="*/ 628650 h 666750"/>
                <a:gd name="connsiteX11" fmla="*/ 619125 w 747712"/>
                <a:gd name="connsiteY11" fmla="*/ 571500 h 666750"/>
                <a:gd name="connsiteX12" fmla="*/ 578643 w 747712"/>
                <a:gd name="connsiteY12" fmla="*/ 514350 h 666750"/>
                <a:gd name="connsiteX13" fmla="*/ 552450 w 747712"/>
                <a:gd name="connsiteY13" fmla="*/ 483394 h 666750"/>
                <a:gd name="connsiteX14" fmla="*/ 485775 w 747712"/>
                <a:gd name="connsiteY14" fmla="*/ 431007 h 666750"/>
                <a:gd name="connsiteX15" fmla="*/ 354806 w 747712"/>
                <a:gd name="connsiteY15" fmla="*/ 328613 h 666750"/>
                <a:gd name="connsiteX16" fmla="*/ 242887 w 747712"/>
                <a:gd name="connsiteY16" fmla="*/ 240507 h 666750"/>
                <a:gd name="connsiteX17" fmla="*/ 173831 w 747712"/>
                <a:gd name="connsiteY17" fmla="*/ 188119 h 666750"/>
                <a:gd name="connsiteX18" fmla="*/ 116681 w 747712"/>
                <a:gd name="connsiteY18" fmla="*/ 145257 h 666750"/>
                <a:gd name="connsiteX19" fmla="*/ 52387 w 747712"/>
                <a:gd name="connsiteY19" fmla="*/ 95250 h 666750"/>
                <a:gd name="connsiteX20" fmla="*/ 21431 w 747712"/>
                <a:gd name="connsiteY20" fmla="*/ 73819 h 666750"/>
                <a:gd name="connsiteX21" fmla="*/ 11906 w 747712"/>
                <a:gd name="connsiteY21" fmla="*/ 61913 h 666750"/>
                <a:gd name="connsiteX22" fmla="*/ 4762 w 747712"/>
                <a:gd name="connsiteY22" fmla="*/ 42863 h 666750"/>
                <a:gd name="connsiteX23" fmla="*/ 0 w 747712"/>
                <a:gd name="connsiteY23" fmla="*/ 26194 h 666750"/>
                <a:gd name="connsiteX24" fmla="*/ 4762 w 747712"/>
                <a:gd name="connsiteY24" fmla="*/ 4763 h 666750"/>
                <a:gd name="connsiteX25" fmla="*/ 19050 w 747712"/>
                <a:gd name="connsiteY25" fmla="*/ 0 h 666750"/>
                <a:gd name="connsiteX26" fmla="*/ 45243 w 747712"/>
                <a:gd name="connsiteY26" fmla="*/ 4763 h 666750"/>
                <a:gd name="connsiteX27" fmla="*/ 219075 w 747712"/>
                <a:gd name="connsiteY27" fmla="*/ 10477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7712" h="666750">
                  <a:moveTo>
                    <a:pt x="219075" y="104775"/>
                  </a:moveTo>
                  <a:lnTo>
                    <a:pt x="335756" y="164307"/>
                  </a:lnTo>
                  <a:lnTo>
                    <a:pt x="447675" y="221457"/>
                  </a:lnTo>
                  <a:lnTo>
                    <a:pt x="514350" y="250032"/>
                  </a:lnTo>
                  <a:lnTo>
                    <a:pt x="550068" y="264319"/>
                  </a:lnTo>
                  <a:lnTo>
                    <a:pt x="588168" y="276225"/>
                  </a:lnTo>
                  <a:lnTo>
                    <a:pt x="635793" y="285750"/>
                  </a:lnTo>
                  <a:lnTo>
                    <a:pt x="661987" y="285750"/>
                  </a:lnTo>
                  <a:lnTo>
                    <a:pt x="747712" y="273844"/>
                  </a:lnTo>
                  <a:lnTo>
                    <a:pt x="716756" y="666750"/>
                  </a:lnTo>
                  <a:cubicBezTo>
                    <a:pt x="649403" y="625857"/>
                    <a:pt x="650081" y="600268"/>
                    <a:pt x="650081" y="628650"/>
                  </a:cubicBezTo>
                  <a:lnTo>
                    <a:pt x="619125" y="571500"/>
                  </a:lnTo>
                  <a:lnTo>
                    <a:pt x="578643" y="514350"/>
                  </a:lnTo>
                  <a:lnTo>
                    <a:pt x="552450" y="483394"/>
                  </a:lnTo>
                  <a:lnTo>
                    <a:pt x="485775" y="431007"/>
                  </a:lnTo>
                  <a:lnTo>
                    <a:pt x="354806" y="328613"/>
                  </a:lnTo>
                  <a:lnTo>
                    <a:pt x="242887" y="240507"/>
                  </a:lnTo>
                  <a:lnTo>
                    <a:pt x="173831" y="188119"/>
                  </a:lnTo>
                  <a:lnTo>
                    <a:pt x="116681" y="145257"/>
                  </a:lnTo>
                  <a:lnTo>
                    <a:pt x="52387" y="95250"/>
                  </a:lnTo>
                  <a:lnTo>
                    <a:pt x="21431" y="73819"/>
                  </a:lnTo>
                  <a:lnTo>
                    <a:pt x="11906" y="61913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3" y="4763"/>
                  </a:lnTo>
                  <a:lnTo>
                    <a:pt x="219075" y="104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DF135E6F-599F-4925-BC28-E37462A489B0}"/>
              </a:ext>
            </a:extLst>
          </p:cNvPr>
          <p:cNvGrpSpPr/>
          <p:nvPr/>
        </p:nvGrpSpPr>
        <p:grpSpPr>
          <a:xfrm>
            <a:off x="3775077" y="1331913"/>
            <a:ext cx="4271963" cy="4783137"/>
            <a:chOff x="3775077" y="1331913"/>
            <a:chExt cx="4271963" cy="4783137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E28AC3B6-3A10-4215-A1ED-C2A2DDB7FA03}"/>
                </a:ext>
              </a:extLst>
            </p:cNvPr>
            <p:cNvSpPr/>
            <p:nvPr/>
          </p:nvSpPr>
          <p:spPr>
            <a:xfrm>
              <a:off x="5846764" y="1331913"/>
              <a:ext cx="596900" cy="717550"/>
            </a:xfrm>
            <a:custGeom>
              <a:avLst/>
              <a:gdLst>
                <a:gd name="connsiteX0" fmla="*/ 490537 w 597694"/>
                <a:gd name="connsiteY0" fmla="*/ 500062 h 719137"/>
                <a:gd name="connsiteX1" fmla="*/ 488156 w 597694"/>
                <a:gd name="connsiteY1" fmla="*/ 685800 h 719137"/>
                <a:gd name="connsiteX2" fmla="*/ 219075 w 597694"/>
                <a:gd name="connsiteY2" fmla="*/ 719137 h 719137"/>
                <a:gd name="connsiteX3" fmla="*/ 219075 w 597694"/>
                <a:gd name="connsiteY3" fmla="*/ 607219 h 719137"/>
                <a:gd name="connsiteX4" fmla="*/ 216694 w 597694"/>
                <a:gd name="connsiteY4" fmla="*/ 511969 h 719137"/>
                <a:gd name="connsiteX5" fmla="*/ 221456 w 597694"/>
                <a:gd name="connsiteY5" fmla="*/ 457200 h 719137"/>
                <a:gd name="connsiteX6" fmla="*/ 226219 w 597694"/>
                <a:gd name="connsiteY6" fmla="*/ 414337 h 719137"/>
                <a:gd name="connsiteX7" fmla="*/ 228600 w 597694"/>
                <a:gd name="connsiteY7" fmla="*/ 359569 h 719137"/>
                <a:gd name="connsiteX8" fmla="*/ 223837 w 597694"/>
                <a:gd name="connsiteY8" fmla="*/ 304800 h 719137"/>
                <a:gd name="connsiteX9" fmla="*/ 219075 w 597694"/>
                <a:gd name="connsiteY9" fmla="*/ 261937 h 719137"/>
                <a:gd name="connsiteX10" fmla="*/ 209550 w 597694"/>
                <a:gd name="connsiteY10" fmla="*/ 228600 h 719137"/>
                <a:gd name="connsiteX11" fmla="*/ 192881 w 597694"/>
                <a:gd name="connsiteY11" fmla="*/ 200025 h 719137"/>
                <a:gd name="connsiteX12" fmla="*/ 176212 w 597694"/>
                <a:gd name="connsiteY12" fmla="*/ 178594 h 719137"/>
                <a:gd name="connsiteX13" fmla="*/ 138112 w 597694"/>
                <a:gd name="connsiteY13" fmla="*/ 157162 h 719137"/>
                <a:gd name="connsiteX14" fmla="*/ 102394 w 597694"/>
                <a:gd name="connsiteY14" fmla="*/ 138112 h 719137"/>
                <a:gd name="connsiteX15" fmla="*/ 76200 w 597694"/>
                <a:gd name="connsiteY15" fmla="*/ 130969 h 719137"/>
                <a:gd name="connsiteX16" fmla="*/ 50006 w 597694"/>
                <a:gd name="connsiteY16" fmla="*/ 119062 h 719137"/>
                <a:gd name="connsiteX17" fmla="*/ 33337 w 597694"/>
                <a:gd name="connsiteY17" fmla="*/ 107156 h 719137"/>
                <a:gd name="connsiteX18" fmla="*/ 19050 w 597694"/>
                <a:gd name="connsiteY18" fmla="*/ 92869 h 719137"/>
                <a:gd name="connsiteX19" fmla="*/ 7144 w 597694"/>
                <a:gd name="connsiteY19" fmla="*/ 73819 h 719137"/>
                <a:gd name="connsiteX20" fmla="*/ 0 w 597694"/>
                <a:gd name="connsiteY20" fmla="*/ 42862 h 719137"/>
                <a:gd name="connsiteX21" fmla="*/ 7144 w 597694"/>
                <a:gd name="connsiteY21" fmla="*/ 23812 h 719137"/>
                <a:gd name="connsiteX22" fmla="*/ 23812 w 597694"/>
                <a:gd name="connsiteY22" fmla="*/ 11906 h 719137"/>
                <a:gd name="connsiteX23" fmla="*/ 52387 w 597694"/>
                <a:gd name="connsiteY23" fmla="*/ 2381 h 719137"/>
                <a:gd name="connsiteX24" fmla="*/ 90487 w 597694"/>
                <a:gd name="connsiteY24" fmla="*/ 0 h 719137"/>
                <a:gd name="connsiteX25" fmla="*/ 214312 w 597694"/>
                <a:gd name="connsiteY25" fmla="*/ 7144 h 719137"/>
                <a:gd name="connsiteX26" fmla="*/ 311944 w 597694"/>
                <a:gd name="connsiteY26" fmla="*/ 19050 h 719137"/>
                <a:gd name="connsiteX27" fmla="*/ 378619 w 597694"/>
                <a:gd name="connsiteY27" fmla="*/ 35719 h 719137"/>
                <a:gd name="connsiteX28" fmla="*/ 431006 w 597694"/>
                <a:gd name="connsiteY28" fmla="*/ 50006 h 719137"/>
                <a:gd name="connsiteX29" fmla="*/ 473869 w 597694"/>
                <a:gd name="connsiteY29" fmla="*/ 66675 h 719137"/>
                <a:gd name="connsiteX30" fmla="*/ 516731 w 597694"/>
                <a:gd name="connsiteY30" fmla="*/ 92869 h 719137"/>
                <a:gd name="connsiteX31" fmla="*/ 545306 w 597694"/>
                <a:gd name="connsiteY31" fmla="*/ 114300 h 719137"/>
                <a:gd name="connsiteX32" fmla="*/ 566737 w 597694"/>
                <a:gd name="connsiteY32" fmla="*/ 133350 h 719137"/>
                <a:gd name="connsiteX33" fmla="*/ 581025 w 597694"/>
                <a:gd name="connsiteY33" fmla="*/ 152400 h 719137"/>
                <a:gd name="connsiteX34" fmla="*/ 590550 w 597694"/>
                <a:gd name="connsiteY34" fmla="*/ 169069 h 719137"/>
                <a:gd name="connsiteX35" fmla="*/ 597694 w 597694"/>
                <a:gd name="connsiteY35" fmla="*/ 185737 h 719137"/>
                <a:gd name="connsiteX36" fmla="*/ 597694 w 597694"/>
                <a:gd name="connsiteY36" fmla="*/ 202406 h 719137"/>
                <a:gd name="connsiteX37" fmla="*/ 588169 w 597694"/>
                <a:gd name="connsiteY37" fmla="*/ 223837 h 719137"/>
                <a:gd name="connsiteX38" fmla="*/ 576262 w 597694"/>
                <a:gd name="connsiteY38" fmla="*/ 233362 h 719137"/>
                <a:gd name="connsiteX39" fmla="*/ 552450 w 597694"/>
                <a:gd name="connsiteY39" fmla="*/ 250031 h 719137"/>
                <a:gd name="connsiteX40" fmla="*/ 533400 w 597694"/>
                <a:gd name="connsiteY40" fmla="*/ 295275 h 719137"/>
                <a:gd name="connsiteX41" fmla="*/ 514350 w 597694"/>
                <a:gd name="connsiteY41" fmla="*/ 354806 h 719137"/>
                <a:gd name="connsiteX42" fmla="*/ 502444 w 597694"/>
                <a:gd name="connsiteY42" fmla="*/ 404812 h 719137"/>
                <a:gd name="connsiteX43" fmla="*/ 490537 w 597694"/>
                <a:gd name="connsiteY43" fmla="*/ 5000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7694" h="719137">
                  <a:moveTo>
                    <a:pt x="490537" y="500062"/>
                  </a:moveTo>
                  <a:cubicBezTo>
                    <a:pt x="489743" y="561975"/>
                    <a:pt x="488950" y="623887"/>
                    <a:pt x="488156" y="685800"/>
                  </a:cubicBezTo>
                  <a:lnTo>
                    <a:pt x="219075" y="719137"/>
                  </a:lnTo>
                  <a:lnTo>
                    <a:pt x="219075" y="607219"/>
                  </a:lnTo>
                  <a:cubicBezTo>
                    <a:pt x="218281" y="575469"/>
                    <a:pt x="217488" y="543719"/>
                    <a:pt x="216694" y="511969"/>
                  </a:cubicBezTo>
                  <a:lnTo>
                    <a:pt x="221456" y="457200"/>
                  </a:lnTo>
                  <a:lnTo>
                    <a:pt x="226219" y="414337"/>
                  </a:lnTo>
                  <a:lnTo>
                    <a:pt x="228600" y="359569"/>
                  </a:lnTo>
                  <a:lnTo>
                    <a:pt x="223837" y="304800"/>
                  </a:lnTo>
                  <a:lnTo>
                    <a:pt x="219075" y="261937"/>
                  </a:lnTo>
                  <a:lnTo>
                    <a:pt x="209550" y="228600"/>
                  </a:lnTo>
                  <a:lnTo>
                    <a:pt x="192881" y="200025"/>
                  </a:lnTo>
                  <a:lnTo>
                    <a:pt x="176212" y="178594"/>
                  </a:lnTo>
                  <a:lnTo>
                    <a:pt x="138112" y="157162"/>
                  </a:lnTo>
                  <a:lnTo>
                    <a:pt x="102394" y="138112"/>
                  </a:lnTo>
                  <a:lnTo>
                    <a:pt x="76200" y="130969"/>
                  </a:lnTo>
                  <a:lnTo>
                    <a:pt x="50006" y="119062"/>
                  </a:lnTo>
                  <a:lnTo>
                    <a:pt x="33337" y="107156"/>
                  </a:lnTo>
                  <a:lnTo>
                    <a:pt x="19050" y="92869"/>
                  </a:lnTo>
                  <a:lnTo>
                    <a:pt x="7144" y="73819"/>
                  </a:lnTo>
                  <a:lnTo>
                    <a:pt x="0" y="42862"/>
                  </a:lnTo>
                  <a:lnTo>
                    <a:pt x="7144" y="23812"/>
                  </a:lnTo>
                  <a:lnTo>
                    <a:pt x="23812" y="11906"/>
                  </a:lnTo>
                  <a:lnTo>
                    <a:pt x="52387" y="2381"/>
                  </a:lnTo>
                  <a:lnTo>
                    <a:pt x="90487" y="0"/>
                  </a:lnTo>
                  <a:lnTo>
                    <a:pt x="214312" y="7144"/>
                  </a:lnTo>
                  <a:lnTo>
                    <a:pt x="311944" y="19050"/>
                  </a:lnTo>
                  <a:lnTo>
                    <a:pt x="378619" y="35719"/>
                  </a:lnTo>
                  <a:lnTo>
                    <a:pt x="431006" y="50006"/>
                  </a:lnTo>
                  <a:lnTo>
                    <a:pt x="473869" y="66675"/>
                  </a:lnTo>
                  <a:lnTo>
                    <a:pt x="516731" y="92869"/>
                  </a:lnTo>
                  <a:lnTo>
                    <a:pt x="545306" y="114300"/>
                  </a:lnTo>
                  <a:lnTo>
                    <a:pt x="566737" y="133350"/>
                  </a:lnTo>
                  <a:lnTo>
                    <a:pt x="581025" y="152400"/>
                  </a:lnTo>
                  <a:lnTo>
                    <a:pt x="590550" y="169069"/>
                  </a:lnTo>
                  <a:lnTo>
                    <a:pt x="597694" y="185737"/>
                  </a:lnTo>
                  <a:lnTo>
                    <a:pt x="597694" y="202406"/>
                  </a:lnTo>
                  <a:lnTo>
                    <a:pt x="588169" y="223837"/>
                  </a:lnTo>
                  <a:lnTo>
                    <a:pt x="576262" y="233362"/>
                  </a:lnTo>
                  <a:lnTo>
                    <a:pt x="552450" y="250031"/>
                  </a:lnTo>
                  <a:lnTo>
                    <a:pt x="533400" y="295275"/>
                  </a:lnTo>
                  <a:lnTo>
                    <a:pt x="514350" y="354806"/>
                  </a:lnTo>
                  <a:lnTo>
                    <a:pt x="502444" y="404812"/>
                  </a:lnTo>
                  <a:lnTo>
                    <a:pt x="4905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7BA6DFA4-E48C-4586-B5D2-584452D9E74E}"/>
                </a:ext>
              </a:extLst>
            </p:cNvPr>
            <p:cNvSpPr/>
            <p:nvPr/>
          </p:nvSpPr>
          <p:spPr>
            <a:xfrm>
              <a:off x="5203826" y="2357438"/>
              <a:ext cx="2205038" cy="538162"/>
            </a:xfrm>
            <a:custGeom>
              <a:avLst/>
              <a:gdLst>
                <a:gd name="connsiteX0" fmla="*/ 1228725 w 2205038"/>
                <a:gd name="connsiteY0" fmla="*/ 292893 h 538162"/>
                <a:gd name="connsiteX1" fmla="*/ 890588 w 2205038"/>
                <a:gd name="connsiteY1" fmla="*/ 373856 h 538162"/>
                <a:gd name="connsiteX2" fmla="*/ 673894 w 2205038"/>
                <a:gd name="connsiteY2" fmla="*/ 428625 h 538162"/>
                <a:gd name="connsiteX3" fmla="*/ 561975 w 2205038"/>
                <a:gd name="connsiteY3" fmla="*/ 461962 h 538162"/>
                <a:gd name="connsiteX4" fmla="*/ 511969 w 2205038"/>
                <a:gd name="connsiteY4" fmla="*/ 476250 h 538162"/>
                <a:gd name="connsiteX5" fmla="*/ 481013 w 2205038"/>
                <a:gd name="connsiteY5" fmla="*/ 488156 h 538162"/>
                <a:gd name="connsiteX6" fmla="*/ 447675 w 2205038"/>
                <a:gd name="connsiteY6" fmla="*/ 507206 h 538162"/>
                <a:gd name="connsiteX7" fmla="*/ 400050 w 2205038"/>
                <a:gd name="connsiteY7" fmla="*/ 538162 h 538162"/>
                <a:gd name="connsiteX8" fmla="*/ 383382 w 2205038"/>
                <a:gd name="connsiteY8" fmla="*/ 533400 h 538162"/>
                <a:gd name="connsiteX9" fmla="*/ 297657 w 2205038"/>
                <a:gd name="connsiteY9" fmla="*/ 492918 h 538162"/>
                <a:gd name="connsiteX10" fmla="*/ 233363 w 2205038"/>
                <a:gd name="connsiteY10" fmla="*/ 447675 h 538162"/>
                <a:gd name="connsiteX11" fmla="*/ 200025 w 2205038"/>
                <a:gd name="connsiteY11" fmla="*/ 431006 h 538162"/>
                <a:gd name="connsiteX12" fmla="*/ 154782 w 2205038"/>
                <a:gd name="connsiteY12" fmla="*/ 402431 h 538162"/>
                <a:gd name="connsiteX13" fmla="*/ 109538 w 2205038"/>
                <a:gd name="connsiteY13" fmla="*/ 366712 h 538162"/>
                <a:gd name="connsiteX14" fmla="*/ 61913 w 2205038"/>
                <a:gd name="connsiteY14" fmla="*/ 316706 h 538162"/>
                <a:gd name="connsiteX15" fmla="*/ 30957 w 2205038"/>
                <a:gd name="connsiteY15" fmla="*/ 276225 h 538162"/>
                <a:gd name="connsiteX16" fmla="*/ 14288 w 2205038"/>
                <a:gd name="connsiteY16" fmla="*/ 250031 h 538162"/>
                <a:gd name="connsiteX17" fmla="*/ 2382 w 2205038"/>
                <a:gd name="connsiteY17" fmla="*/ 223837 h 538162"/>
                <a:gd name="connsiteX18" fmla="*/ 0 w 2205038"/>
                <a:gd name="connsiteY18" fmla="*/ 200025 h 538162"/>
                <a:gd name="connsiteX19" fmla="*/ 7144 w 2205038"/>
                <a:gd name="connsiteY19" fmla="*/ 188118 h 538162"/>
                <a:gd name="connsiteX20" fmla="*/ 30957 w 2205038"/>
                <a:gd name="connsiteY20" fmla="*/ 188118 h 538162"/>
                <a:gd name="connsiteX21" fmla="*/ 83344 w 2205038"/>
                <a:gd name="connsiteY21" fmla="*/ 211931 h 538162"/>
                <a:gd name="connsiteX22" fmla="*/ 147638 w 2205038"/>
                <a:gd name="connsiteY22" fmla="*/ 238125 h 538162"/>
                <a:gd name="connsiteX23" fmla="*/ 188119 w 2205038"/>
                <a:gd name="connsiteY23" fmla="*/ 254793 h 538162"/>
                <a:gd name="connsiteX24" fmla="*/ 247650 w 2205038"/>
                <a:gd name="connsiteY24" fmla="*/ 271462 h 538162"/>
                <a:gd name="connsiteX25" fmla="*/ 300038 w 2205038"/>
                <a:gd name="connsiteY25" fmla="*/ 276225 h 538162"/>
                <a:gd name="connsiteX26" fmla="*/ 388144 w 2205038"/>
                <a:gd name="connsiteY26" fmla="*/ 266700 h 538162"/>
                <a:gd name="connsiteX27" fmla="*/ 509588 w 2205038"/>
                <a:gd name="connsiteY27" fmla="*/ 252412 h 538162"/>
                <a:gd name="connsiteX28" fmla="*/ 611982 w 2205038"/>
                <a:gd name="connsiteY28" fmla="*/ 233362 h 538162"/>
                <a:gd name="connsiteX29" fmla="*/ 895350 w 2205038"/>
                <a:gd name="connsiteY29" fmla="*/ 185737 h 538162"/>
                <a:gd name="connsiteX30" fmla="*/ 1212057 w 2205038"/>
                <a:gd name="connsiteY30" fmla="*/ 128587 h 538162"/>
                <a:gd name="connsiteX31" fmla="*/ 1521619 w 2205038"/>
                <a:gd name="connsiteY31" fmla="*/ 73818 h 538162"/>
                <a:gd name="connsiteX32" fmla="*/ 1595438 w 2205038"/>
                <a:gd name="connsiteY32" fmla="*/ 59531 h 538162"/>
                <a:gd name="connsiteX33" fmla="*/ 1645444 w 2205038"/>
                <a:gd name="connsiteY33" fmla="*/ 47625 h 538162"/>
                <a:gd name="connsiteX34" fmla="*/ 1714500 w 2205038"/>
                <a:gd name="connsiteY34" fmla="*/ 26193 h 538162"/>
                <a:gd name="connsiteX35" fmla="*/ 1778794 w 2205038"/>
                <a:gd name="connsiteY35" fmla="*/ 0 h 538162"/>
                <a:gd name="connsiteX36" fmla="*/ 1807369 w 2205038"/>
                <a:gd name="connsiteY36" fmla="*/ 4762 h 538162"/>
                <a:gd name="connsiteX37" fmla="*/ 1888332 w 2205038"/>
                <a:gd name="connsiteY37" fmla="*/ 40481 h 538162"/>
                <a:gd name="connsiteX38" fmla="*/ 1950244 w 2205038"/>
                <a:gd name="connsiteY38" fmla="*/ 71437 h 538162"/>
                <a:gd name="connsiteX39" fmla="*/ 2000250 w 2205038"/>
                <a:gd name="connsiteY39" fmla="*/ 100012 h 538162"/>
                <a:gd name="connsiteX40" fmla="*/ 2074069 w 2205038"/>
                <a:gd name="connsiteY40" fmla="*/ 152400 h 538162"/>
                <a:gd name="connsiteX41" fmla="*/ 2126457 w 2205038"/>
                <a:gd name="connsiteY41" fmla="*/ 197643 h 538162"/>
                <a:gd name="connsiteX42" fmla="*/ 2178844 w 2205038"/>
                <a:gd name="connsiteY42" fmla="*/ 238125 h 538162"/>
                <a:gd name="connsiteX43" fmla="*/ 2197894 w 2205038"/>
                <a:gd name="connsiteY43" fmla="*/ 257175 h 538162"/>
                <a:gd name="connsiteX44" fmla="*/ 2205038 w 2205038"/>
                <a:gd name="connsiteY44" fmla="*/ 273843 h 538162"/>
                <a:gd name="connsiteX45" fmla="*/ 2205038 w 2205038"/>
                <a:gd name="connsiteY45" fmla="*/ 290512 h 538162"/>
                <a:gd name="connsiteX46" fmla="*/ 2193132 w 2205038"/>
                <a:gd name="connsiteY46" fmla="*/ 309562 h 538162"/>
                <a:gd name="connsiteX47" fmla="*/ 2166938 w 2205038"/>
                <a:gd name="connsiteY47" fmla="*/ 326231 h 538162"/>
                <a:gd name="connsiteX48" fmla="*/ 2124075 w 2205038"/>
                <a:gd name="connsiteY48" fmla="*/ 340518 h 538162"/>
                <a:gd name="connsiteX49" fmla="*/ 2055019 w 2205038"/>
                <a:gd name="connsiteY49" fmla="*/ 354806 h 538162"/>
                <a:gd name="connsiteX50" fmla="*/ 1740694 w 2205038"/>
                <a:gd name="connsiteY50" fmla="*/ 221456 h 538162"/>
                <a:gd name="connsiteX51" fmla="*/ 1685925 w 2205038"/>
                <a:gd name="connsiteY51" fmla="*/ 204787 h 538162"/>
                <a:gd name="connsiteX52" fmla="*/ 1657350 w 2205038"/>
                <a:gd name="connsiteY52" fmla="*/ 204787 h 538162"/>
                <a:gd name="connsiteX53" fmla="*/ 1593057 w 2205038"/>
                <a:gd name="connsiteY53" fmla="*/ 216693 h 538162"/>
                <a:gd name="connsiteX54" fmla="*/ 1228725 w 2205038"/>
                <a:gd name="connsiteY54" fmla="*/ 29289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5038" h="538162">
                  <a:moveTo>
                    <a:pt x="1228725" y="292893"/>
                  </a:moveTo>
                  <a:lnTo>
                    <a:pt x="890588" y="373856"/>
                  </a:lnTo>
                  <a:lnTo>
                    <a:pt x="673894" y="428625"/>
                  </a:lnTo>
                  <a:lnTo>
                    <a:pt x="561975" y="461962"/>
                  </a:lnTo>
                  <a:lnTo>
                    <a:pt x="511969" y="476250"/>
                  </a:lnTo>
                  <a:lnTo>
                    <a:pt x="481013" y="488156"/>
                  </a:lnTo>
                  <a:lnTo>
                    <a:pt x="447675" y="507206"/>
                  </a:lnTo>
                  <a:lnTo>
                    <a:pt x="400050" y="538162"/>
                  </a:lnTo>
                  <a:lnTo>
                    <a:pt x="383382" y="533400"/>
                  </a:lnTo>
                  <a:lnTo>
                    <a:pt x="297657" y="492918"/>
                  </a:lnTo>
                  <a:lnTo>
                    <a:pt x="233363" y="447675"/>
                  </a:lnTo>
                  <a:lnTo>
                    <a:pt x="200025" y="431006"/>
                  </a:lnTo>
                  <a:lnTo>
                    <a:pt x="154782" y="402431"/>
                  </a:lnTo>
                  <a:lnTo>
                    <a:pt x="109538" y="366712"/>
                  </a:lnTo>
                  <a:lnTo>
                    <a:pt x="61913" y="316706"/>
                  </a:lnTo>
                  <a:lnTo>
                    <a:pt x="30957" y="276225"/>
                  </a:lnTo>
                  <a:lnTo>
                    <a:pt x="14288" y="250031"/>
                  </a:lnTo>
                  <a:lnTo>
                    <a:pt x="2382" y="223837"/>
                  </a:lnTo>
                  <a:lnTo>
                    <a:pt x="0" y="200025"/>
                  </a:lnTo>
                  <a:lnTo>
                    <a:pt x="7144" y="188118"/>
                  </a:lnTo>
                  <a:lnTo>
                    <a:pt x="30957" y="188118"/>
                  </a:lnTo>
                  <a:lnTo>
                    <a:pt x="83344" y="211931"/>
                  </a:lnTo>
                  <a:lnTo>
                    <a:pt x="147638" y="238125"/>
                  </a:lnTo>
                  <a:lnTo>
                    <a:pt x="188119" y="254793"/>
                  </a:lnTo>
                  <a:lnTo>
                    <a:pt x="247650" y="271462"/>
                  </a:lnTo>
                  <a:lnTo>
                    <a:pt x="300038" y="276225"/>
                  </a:lnTo>
                  <a:lnTo>
                    <a:pt x="388144" y="266700"/>
                  </a:lnTo>
                  <a:lnTo>
                    <a:pt x="509588" y="252412"/>
                  </a:lnTo>
                  <a:lnTo>
                    <a:pt x="611982" y="233362"/>
                  </a:lnTo>
                  <a:lnTo>
                    <a:pt x="895350" y="185737"/>
                  </a:lnTo>
                  <a:lnTo>
                    <a:pt x="1212057" y="128587"/>
                  </a:lnTo>
                  <a:lnTo>
                    <a:pt x="1521619" y="73818"/>
                  </a:lnTo>
                  <a:lnTo>
                    <a:pt x="1595438" y="59531"/>
                  </a:lnTo>
                  <a:lnTo>
                    <a:pt x="1645444" y="47625"/>
                  </a:lnTo>
                  <a:lnTo>
                    <a:pt x="1714500" y="26193"/>
                  </a:lnTo>
                  <a:lnTo>
                    <a:pt x="1778794" y="0"/>
                  </a:lnTo>
                  <a:lnTo>
                    <a:pt x="1807369" y="4762"/>
                  </a:lnTo>
                  <a:lnTo>
                    <a:pt x="1888332" y="40481"/>
                  </a:lnTo>
                  <a:lnTo>
                    <a:pt x="1950244" y="71437"/>
                  </a:lnTo>
                  <a:lnTo>
                    <a:pt x="2000250" y="100012"/>
                  </a:lnTo>
                  <a:lnTo>
                    <a:pt x="2074069" y="152400"/>
                  </a:lnTo>
                  <a:lnTo>
                    <a:pt x="2126457" y="197643"/>
                  </a:lnTo>
                  <a:lnTo>
                    <a:pt x="2178844" y="238125"/>
                  </a:lnTo>
                  <a:lnTo>
                    <a:pt x="2197894" y="257175"/>
                  </a:lnTo>
                  <a:lnTo>
                    <a:pt x="2205038" y="273843"/>
                  </a:lnTo>
                  <a:lnTo>
                    <a:pt x="2205038" y="290512"/>
                  </a:lnTo>
                  <a:lnTo>
                    <a:pt x="2193132" y="309562"/>
                  </a:lnTo>
                  <a:lnTo>
                    <a:pt x="2166938" y="326231"/>
                  </a:lnTo>
                  <a:lnTo>
                    <a:pt x="2124075" y="340518"/>
                  </a:lnTo>
                  <a:lnTo>
                    <a:pt x="2055019" y="354806"/>
                  </a:lnTo>
                  <a:lnTo>
                    <a:pt x="1740694" y="221456"/>
                  </a:lnTo>
                  <a:lnTo>
                    <a:pt x="1685925" y="204787"/>
                  </a:lnTo>
                  <a:lnTo>
                    <a:pt x="1657350" y="204787"/>
                  </a:lnTo>
                  <a:lnTo>
                    <a:pt x="1593057" y="216693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67FEA5B6-A09B-498E-ACD8-184339FC3611}"/>
                </a:ext>
              </a:extLst>
            </p:cNvPr>
            <p:cNvSpPr/>
            <p:nvPr/>
          </p:nvSpPr>
          <p:spPr>
            <a:xfrm>
              <a:off x="4640265" y="1801813"/>
              <a:ext cx="3406775" cy="506412"/>
            </a:xfrm>
            <a:custGeom>
              <a:avLst/>
              <a:gdLst>
                <a:gd name="connsiteX0" fmla="*/ 1478677 w 3406055"/>
                <a:gd name="connsiteY0" fmla="*/ 333127 h 506489"/>
                <a:gd name="connsiteX1" fmla="*/ 1026575 w 3406055"/>
                <a:gd name="connsiteY1" fmla="*/ 377317 h 506489"/>
                <a:gd name="connsiteX2" fmla="*/ 669653 w 3406055"/>
                <a:gd name="connsiteY2" fmla="*/ 421508 h 506489"/>
                <a:gd name="connsiteX3" fmla="*/ 78183 w 3406055"/>
                <a:gd name="connsiteY3" fmla="*/ 506489 h 506489"/>
                <a:gd name="connsiteX4" fmla="*/ 0 w 3406055"/>
                <a:gd name="connsiteY4" fmla="*/ 295735 h 506489"/>
                <a:gd name="connsiteX5" fmla="*/ 78183 w 3406055"/>
                <a:gd name="connsiteY5" fmla="*/ 309332 h 506489"/>
                <a:gd name="connsiteX6" fmla="*/ 152966 w 3406055"/>
                <a:gd name="connsiteY6" fmla="*/ 316131 h 506489"/>
                <a:gd name="connsiteX7" fmla="*/ 234549 w 3406055"/>
                <a:gd name="connsiteY7" fmla="*/ 309332 h 506489"/>
                <a:gd name="connsiteX8" fmla="*/ 482694 w 3406055"/>
                <a:gd name="connsiteY8" fmla="*/ 282138 h 506489"/>
                <a:gd name="connsiteX9" fmla="*/ 788627 w 3406055"/>
                <a:gd name="connsiteY9" fmla="*/ 251545 h 506489"/>
                <a:gd name="connsiteX10" fmla="*/ 1165945 w 3406055"/>
                <a:gd name="connsiteY10" fmla="*/ 210754 h 506489"/>
                <a:gd name="connsiteX11" fmla="*/ 1451482 w 3406055"/>
                <a:gd name="connsiteY11" fmla="*/ 176761 h 506489"/>
                <a:gd name="connsiteX12" fmla="*/ 1672434 w 3406055"/>
                <a:gd name="connsiteY12" fmla="*/ 156366 h 506489"/>
                <a:gd name="connsiteX13" fmla="*/ 1985166 w 3406055"/>
                <a:gd name="connsiteY13" fmla="*/ 129172 h 506489"/>
                <a:gd name="connsiteX14" fmla="*/ 2243509 w 3406055"/>
                <a:gd name="connsiteY14" fmla="*/ 108776 h 506489"/>
                <a:gd name="connsiteX15" fmla="*/ 2518849 w 3406055"/>
                <a:gd name="connsiteY15" fmla="*/ 84981 h 506489"/>
                <a:gd name="connsiteX16" fmla="*/ 2695610 w 3406055"/>
                <a:gd name="connsiteY16" fmla="*/ 67985 h 506489"/>
                <a:gd name="connsiteX17" fmla="*/ 2804387 w 3406055"/>
                <a:gd name="connsiteY17" fmla="*/ 30593 h 506489"/>
                <a:gd name="connsiteX18" fmla="*/ 2899566 w 3406055"/>
                <a:gd name="connsiteY18" fmla="*/ 0 h 506489"/>
                <a:gd name="connsiteX19" fmla="*/ 2953954 w 3406055"/>
                <a:gd name="connsiteY19" fmla="*/ 6798 h 506489"/>
                <a:gd name="connsiteX20" fmla="*/ 3089924 w 3406055"/>
                <a:gd name="connsiteY20" fmla="*/ 37392 h 506489"/>
                <a:gd name="connsiteX21" fmla="*/ 3161308 w 3406055"/>
                <a:gd name="connsiteY21" fmla="*/ 57787 h 506489"/>
                <a:gd name="connsiteX22" fmla="*/ 3236092 w 3406055"/>
                <a:gd name="connsiteY22" fmla="*/ 81582 h 506489"/>
                <a:gd name="connsiteX23" fmla="*/ 3310876 w 3406055"/>
                <a:gd name="connsiteY23" fmla="*/ 112175 h 506489"/>
                <a:gd name="connsiteX24" fmla="*/ 3355066 w 3406055"/>
                <a:gd name="connsiteY24" fmla="*/ 135970 h 506489"/>
                <a:gd name="connsiteX25" fmla="*/ 3378861 w 3406055"/>
                <a:gd name="connsiteY25" fmla="*/ 159765 h 506489"/>
                <a:gd name="connsiteX26" fmla="*/ 3395857 w 3406055"/>
                <a:gd name="connsiteY26" fmla="*/ 183560 h 506489"/>
                <a:gd name="connsiteX27" fmla="*/ 3406055 w 3406055"/>
                <a:gd name="connsiteY27" fmla="*/ 207355 h 506489"/>
                <a:gd name="connsiteX28" fmla="*/ 3402656 w 3406055"/>
                <a:gd name="connsiteY28" fmla="*/ 231149 h 506489"/>
                <a:gd name="connsiteX29" fmla="*/ 3385659 w 3406055"/>
                <a:gd name="connsiteY29" fmla="*/ 254944 h 506489"/>
                <a:gd name="connsiteX30" fmla="*/ 3355066 w 3406055"/>
                <a:gd name="connsiteY30" fmla="*/ 271940 h 506489"/>
                <a:gd name="connsiteX31" fmla="*/ 3314275 w 3406055"/>
                <a:gd name="connsiteY31" fmla="*/ 288937 h 506489"/>
                <a:gd name="connsiteX32" fmla="*/ 3232693 w 3406055"/>
                <a:gd name="connsiteY32" fmla="*/ 288937 h 506489"/>
                <a:gd name="connsiteX33" fmla="*/ 2926760 w 3406055"/>
                <a:gd name="connsiteY33" fmla="*/ 275340 h 506489"/>
                <a:gd name="connsiteX34" fmla="*/ 2556241 w 3406055"/>
                <a:gd name="connsiteY34" fmla="*/ 268541 h 506489"/>
                <a:gd name="connsiteX35" fmla="*/ 2338688 w 3406055"/>
                <a:gd name="connsiteY35" fmla="*/ 268541 h 506489"/>
                <a:gd name="connsiteX36" fmla="*/ 2097341 w 3406055"/>
                <a:gd name="connsiteY36" fmla="*/ 278739 h 506489"/>
                <a:gd name="connsiteX37" fmla="*/ 1478677 w 3406055"/>
                <a:gd name="connsiteY37" fmla="*/ 333127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6055" h="506489">
                  <a:moveTo>
                    <a:pt x="1478677" y="333127"/>
                  </a:moveTo>
                  <a:lnTo>
                    <a:pt x="1026575" y="377317"/>
                  </a:lnTo>
                  <a:lnTo>
                    <a:pt x="669653" y="421508"/>
                  </a:lnTo>
                  <a:lnTo>
                    <a:pt x="78183" y="506489"/>
                  </a:lnTo>
                  <a:lnTo>
                    <a:pt x="0" y="295735"/>
                  </a:lnTo>
                  <a:lnTo>
                    <a:pt x="78183" y="309332"/>
                  </a:lnTo>
                  <a:lnTo>
                    <a:pt x="152966" y="316131"/>
                  </a:lnTo>
                  <a:lnTo>
                    <a:pt x="234549" y="309332"/>
                  </a:lnTo>
                  <a:lnTo>
                    <a:pt x="482694" y="282138"/>
                  </a:lnTo>
                  <a:lnTo>
                    <a:pt x="788627" y="251545"/>
                  </a:lnTo>
                  <a:lnTo>
                    <a:pt x="1165945" y="210754"/>
                  </a:lnTo>
                  <a:lnTo>
                    <a:pt x="1451482" y="176761"/>
                  </a:lnTo>
                  <a:lnTo>
                    <a:pt x="1672434" y="156366"/>
                  </a:lnTo>
                  <a:lnTo>
                    <a:pt x="1985166" y="129172"/>
                  </a:lnTo>
                  <a:lnTo>
                    <a:pt x="2243509" y="108776"/>
                  </a:lnTo>
                  <a:lnTo>
                    <a:pt x="2518849" y="84981"/>
                  </a:lnTo>
                  <a:lnTo>
                    <a:pt x="2695610" y="67985"/>
                  </a:lnTo>
                  <a:lnTo>
                    <a:pt x="2804387" y="30593"/>
                  </a:lnTo>
                  <a:lnTo>
                    <a:pt x="2899566" y="0"/>
                  </a:lnTo>
                  <a:lnTo>
                    <a:pt x="2953954" y="6798"/>
                  </a:lnTo>
                  <a:lnTo>
                    <a:pt x="3089924" y="37392"/>
                  </a:lnTo>
                  <a:lnTo>
                    <a:pt x="3161308" y="57787"/>
                  </a:lnTo>
                  <a:lnTo>
                    <a:pt x="3236092" y="81582"/>
                  </a:lnTo>
                  <a:lnTo>
                    <a:pt x="3310876" y="112175"/>
                  </a:lnTo>
                  <a:lnTo>
                    <a:pt x="3355066" y="135970"/>
                  </a:lnTo>
                  <a:lnTo>
                    <a:pt x="3378861" y="159765"/>
                  </a:lnTo>
                  <a:lnTo>
                    <a:pt x="3395857" y="183560"/>
                  </a:lnTo>
                  <a:lnTo>
                    <a:pt x="3406055" y="207355"/>
                  </a:lnTo>
                  <a:lnTo>
                    <a:pt x="3402656" y="231149"/>
                  </a:lnTo>
                  <a:lnTo>
                    <a:pt x="3385659" y="254944"/>
                  </a:lnTo>
                  <a:lnTo>
                    <a:pt x="3355066" y="271940"/>
                  </a:lnTo>
                  <a:lnTo>
                    <a:pt x="3314275" y="288937"/>
                  </a:lnTo>
                  <a:lnTo>
                    <a:pt x="3232693" y="288937"/>
                  </a:lnTo>
                  <a:lnTo>
                    <a:pt x="2926760" y="275340"/>
                  </a:lnTo>
                  <a:lnTo>
                    <a:pt x="2556241" y="268541"/>
                  </a:lnTo>
                  <a:lnTo>
                    <a:pt x="2338688" y="268541"/>
                  </a:lnTo>
                  <a:lnTo>
                    <a:pt x="2097341" y="278739"/>
                  </a:lnTo>
                  <a:lnTo>
                    <a:pt x="1478677" y="3331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96B7F702-AB3D-4697-9AD6-4635C6F35E98}"/>
                </a:ext>
              </a:extLst>
            </p:cNvPr>
            <p:cNvSpPr/>
            <p:nvPr/>
          </p:nvSpPr>
          <p:spPr>
            <a:xfrm rot="16200000">
              <a:off x="2667796" y="3126582"/>
              <a:ext cx="3260725" cy="1046163"/>
            </a:xfrm>
            <a:custGeom>
              <a:avLst/>
              <a:gdLst>
                <a:gd name="connsiteX0" fmla="*/ 1825821 w 3261459"/>
                <a:gd name="connsiteY0" fmla="*/ 923336 h 1045454"/>
                <a:gd name="connsiteX1" fmla="*/ 1611369 w 3261459"/>
                <a:gd name="connsiteY1" fmla="*/ 881637 h 1045454"/>
                <a:gd name="connsiteX2" fmla="*/ 1438616 w 3261459"/>
                <a:gd name="connsiteY2" fmla="*/ 839938 h 1045454"/>
                <a:gd name="connsiteX3" fmla="*/ 1283734 w 3261459"/>
                <a:gd name="connsiteY3" fmla="*/ 792281 h 1045454"/>
                <a:gd name="connsiteX4" fmla="*/ 1108002 w 3261459"/>
                <a:gd name="connsiteY4" fmla="*/ 729733 h 1045454"/>
                <a:gd name="connsiteX5" fmla="*/ 976948 w 3261459"/>
                <a:gd name="connsiteY5" fmla="*/ 679098 h 1045454"/>
                <a:gd name="connsiteX6" fmla="*/ 851851 w 3261459"/>
                <a:gd name="connsiteY6" fmla="*/ 625485 h 1045454"/>
                <a:gd name="connsiteX7" fmla="*/ 708883 w 3261459"/>
                <a:gd name="connsiteY7" fmla="*/ 556980 h 1045454"/>
                <a:gd name="connsiteX8" fmla="*/ 542087 w 3261459"/>
                <a:gd name="connsiteY8" fmla="*/ 461668 h 1045454"/>
                <a:gd name="connsiteX9" fmla="*/ 419968 w 3261459"/>
                <a:gd name="connsiteY9" fmla="*/ 384227 h 1045454"/>
                <a:gd name="connsiteX10" fmla="*/ 336570 w 3261459"/>
                <a:gd name="connsiteY10" fmla="*/ 327635 h 1045454"/>
                <a:gd name="connsiteX11" fmla="*/ 238280 w 3261459"/>
                <a:gd name="connsiteY11" fmla="*/ 253173 h 1045454"/>
                <a:gd name="connsiteX12" fmla="*/ 154882 w 3261459"/>
                <a:gd name="connsiteY12" fmla="*/ 187646 h 1045454"/>
                <a:gd name="connsiteX13" fmla="*/ 80419 w 3261459"/>
                <a:gd name="connsiteY13" fmla="*/ 122119 h 1045454"/>
                <a:gd name="connsiteX14" fmla="*/ 29785 w 3261459"/>
                <a:gd name="connsiteY14" fmla="*/ 77441 h 1045454"/>
                <a:gd name="connsiteX15" fmla="*/ 8935 w 3261459"/>
                <a:gd name="connsiteY15" fmla="*/ 53613 h 1045454"/>
                <a:gd name="connsiteX16" fmla="*/ 2978 w 3261459"/>
                <a:gd name="connsiteY16" fmla="*/ 35742 h 1045454"/>
                <a:gd name="connsiteX17" fmla="*/ 0 w 3261459"/>
                <a:gd name="connsiteY17" fmla="*/ 17871 h 1045454"/>
                <a:gd name="connsiteX18" fmla="*/ 5957 w 3261459"/>
                <a:gd name="connsiteY18" fmla="*/ 2979 h 1045454"/>
                <a:gd name="connsiteX19" fmla="*/ 20849 w 3261459"/>
                <a:gd name="connsiteY19" fmla="*/ 0 h 1045454"/>
                <a:gd name="connsiteX20" fmla="*/ 44677 w 3261459"/>
                <a:gd name="connsiteY20" fmla="*/ 2979 h 1045454"/>
                <a:gd name="connsiteX21" fmla="*/ 95312 w 3261459"/>
                <a:gd name="connsiteY21" fmla="*/ 32764 h 1045454"/>
                <a:gd name="connsiteX22" fmla="*/ 148925 w 3261459"/>
                <a:gd name="connsiteY22" fmla="*/ 71484 h 1045454"/>
                <a:gd name="connsiteX23" fmla="*/ 214452 w 3261459"/>
                <a:gd name="connsiteY23" fmla="*/ 113183 h 1045454"/>
                <a:gd name="connsiteX24" fmla="*/ 279979 w 3261459"/>
                <a:gd name="connsiteY24" fmla="*/ 157861 h 1045454"/>
                <a:gd name="connsiteX25" fmla="*/ 384226 w 3261459"/>
                <a:gd name="connsiteY25" fmla="*/ 217431 h 1045454"/>
                <a:gd name="connsiteX26" fmla="*/ 470603 w 3261459"/>
                <a:gd name="connsiteY26" fmla="*/ 262108 h 1045454"/>
                <a:gd name="connsiteX27" fmla="*/ 551022 w 3261459"/>
                <a:gd name="connsiteY27" fmla="*/ 306786 h 1045454"/>
                <a:gd name="connsiteX28" fmla="*/ 664206 w 3261459"/>
                <a:gd name="connsiteY28" fmla="*/ 360399 h 1045454"/>
                <a:gd name="connsiteX29" fmla="*/ 777389 w 3261459"/>
                <a:gd name="connsiteY29" fmla="*/ 411033 h 1045454"/>
                <a:gd name="connsiteX30" fmla="*/ 854830 w 3261459"/>
                <a:gd name="connsiteY30" fmla="*/ 440818 h 1045454"/>
                <a:gd name="connsiteX31" fmla="*/ 938228 w 3261459"/>
                <a:gd name="connsiteY31" fmla="*/ 473582 h 1045454"/>
                <a:gd name="connsiteX32" fmla="*/ 1045454 w 3261459"/>
                <a:gd name="connsiteY32" fmla="*/ 509324 h 1045454"/>
                <a:gd name="connsiteX33" fmla="*/ 1179486 w 3261459"/>
                <a:gd name="connsiteY33" fmla="*/ 545066 h 1045454"/>
                <a:gd name="connsiteX34" fmla="*/ 1268841 w 3261459"/>
                <a:gd name="connsiteY34" fmla="*/ 568894 h 1045454"/>
                <a:gd name="connsiteX35" fmla="*/ 1414788 w 3261459"/>
                <a:gd name="connsiteY35" fmla="*/ 604636 h 1045454"/>
                <a:gd name="connsiteX36" fmla="*/ 1590520 w 3261459"/>
                <a:gd name="connsiteY36" fmla="*/ 640378 h 1045454"/>
                <a:gd name="connsiteX37" fmla="*/ 1804972 w 3261459"/>
                <a:gd name="connsiteY37" fmla="*/ 673141 h 1045454"/>
                <a:gd name="connsiteX38" fmla="*/ 2010488 w 3261459"/>
                <a:gd name="connsiteY38" fmla="*/ 699948 h 1045454"/>
                <a:gd name="connsiteX39" fmla="*/ 2195155 w 3261459"/>
                <a:gd name="connsiteY39" fmla="*/ 717819 h 1045454"/>
                <a:gd name="connsiteX40" fmla="*/ 2373865 w 3261459"/>
                <a:gd name="connsiteY40" fmla="*/ 735690 h 1045454"/>
                <a:gd name="connsiteX41" fmla="*/ 2609167 w 3261459"/>
                <a:gd name="connsiteY41" fmla="*/ 750582 h 1045454"/>
                <a:gd name="connsiteX42" fmla="*/ 2758092 w 3261459"/>
                <a:gd name="connsiteY42" fmla="*/ 753561 h 1045454"/>
                <a:gd name="connsiteX43" fmla="*/ 2886168 w 3261459"/>
                <a:gd name="connsiteY43" fmla="*/ 744625 h 1045454"/>
                <a:gd name="connsiteX44" fmla="*/ 2951695 w 3261459"/>
                <a:gd name="connsiteY44" fmla="*/ 735690 h 1045454"/>
                <a:gd name="connsiteX45" fmla="*/ 3017222 w 3261459"/>
                <a:gd name="connsiteY45" fmla="*/ 717819 h 1045454"/>
                <a:gd name="connsiteX46" fmla="*/ 3073813 w 3261459"/>
                <a:gd name="connsiteY46" fmla="*/ 685055 h 1045454"/>
                <a:gd name="connsiteX47" fmla="*/ 3121469 w 3261459"/>
                <a:gd name="connsiteY47" fmla="*/ 649313 h 1045454"/>
                <a:gd name="connsiteX48" fmla="*/ 3169125 w 3261459"/>
                <a:gd name="connsiteY48" fmla="*/ 601657 h 1045454"/>
                <a:gd name="connsiteX49" fmla="*/ 3178061 w 3261459"/>
                <a:gd name="connsiteY49" fmla="*/ 586765 h 1045454"/>
                <a:gd name="connsiteX50" fmla="*/ 3195932 w 3261459"/>
                <a:gd name="connsiteY50" fmla="*/ 568894 h 1045454"/>
                <a:gd name="connsiteX51" fmla="*/ 3219760 w 3261459"/>
                <a:gd name="connsiteY51" fmla="*/ 559958 h 1045454"/>
                <a:gd name="connsiteX52" fmla="*/ 3237631 w 3261459"/>
                <a:gd name="connsiteY52" fmla="*/ 559958 h 1045454"/>
                <a:gd name="connsiteX53" fmla="*/ 3252523 w 3261459"/>
                <a:gd name="connsiteY53" fmla="*/ 562937 h 1045454"/>
                <a:gd name="connsiteX54" fmla="*/ 3255502 w 3261459"/>
                <a:gd name="connsiteY54" fmla="*/ 568894 h 1045454"/>
                <a:gd name="connsiteX55" fmla="*/ 3261459 w 3261459"/>
                <a:gd name="connsiteY55" fmla="*/ 577829 h 1045454"/>
                <a:gd name="connsiteX56" fmla="*/ 3258480 w 3261459"/>
                <a:gd name="connsiteY56" fmla="*/ 604636 h 1045454"/>
                <a:gd name="connsiteX57" fmla="*/ 3255502 w 3261459"/>
                <a:gd name="connsiteY57" fmla="*/ 649313 h 1045454"/>
                <a:gd name="connsiteX58" fmla="*/ 3240609 w 3261459"/>
                <a:gd name="connsiteY58" fmla="*/ 705905 h 1045454"/>
                <a:gd name="connsiteX59" fmla="*/ 3216781 w 3261459"/>
                <a:gd name="connsiteY59" fmla="*/ 789303 h 1045454"/>
                <a:gd name="connsiteX60" fmla="*/ 3151254 w 3261459"/>
                <a:gd name="connsiteY60" fmla="*/ 973970 h 1045454"/>
                <a:gd name="connsiteX61" fmla="*/ 2999351 w 3261459"/>
                <a:gd name="connsiteY61" fmla="*/ 1045454 h 1045454"/>
                <a:gd name="connsiteX62" fmla="*/ 2674694 w 3261459"/>
                <a:gd name="connsiteY62" fmla="*/ 1027583 h 1045454"/>
                <a:gd name="connsiteX63" fmla="*/ 2341102 w 3261459"/>
                <a:gd name="connsiteY63" fmla="*/ 991841 h 1045454"/>
                <a:gd name="connsiteX64" fmla="*/ 2126650 w 3261459"/>
                <a:gd name="connsiteY64" fmla="*/ 968013 h 1045454"/>
                <a:gd name="connsiteX65" fmla="*/ 1825821 w 3261459"/>
                <a:gd name="connsiteY65" fmla="*/ 923336 h 10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1459" h="1045454">
                  <a:moveTo>
                    <a:pt x="1825821" y="923336"/>
                  </a:moveTo>
                  <a:lnTo>
                    <a:pt x="1611369" y="881637"/>
                  </a:lnTo>
                  <a:lnTo>
                    <a:pt x="1438616" y="839938"/>
                  </a:lnTo>
                  <a:lnTo>
                    <a:pt x="1283734" y="792281"/>
                  </a:lnTo>
                  <a:lnTo>
                    <a:pt x="1108002" y="729733"/>
                  </a:lnTo>
                  <a:lnTo>
                    <a:pt x="976948" y="679098"/>
                  </a:lnTo>
                  <a:lnTo>
                    <a:pt x="851851" y="625485"/>
                  </a:lnTo>
                  <a:lnTo>
                    <a:pt x="708883" y="556980"/>
                  </a:lnTo>
                  <a:lnTo>
                    <a:pt x="542087" y="461668"/>
                  </a:lnTo>
                  <a:lnTo>
                    <a:pt x="419968" y="384227"/>
                  </a:lnTo>
                  <a:lnTo>
                    <a:pt x="336570" y="327635"/>
                  </a:lnTo>
                  <a:lnTo>
                    <a:pt x="238280" y="253173"/>
                  </a:lnTo>
                  <a:lnTo>
                    <a:pt x="154882" y="187646"/>
                  </a:lnTo>
                  <a:lnTo>
                    <a:pt x="80419" y="122119"/>
                  </a:lnTo>
                  <a:lnTo>
                    <a:pt x="29785" y="77441"/>
                  </a:lnTo>
                  <a:lnTo>
                    <a:pt x="8935" y="53613"/>
                  </a:lnTo>
                  <a:lnTo>
                    <a:pt x="2978" y="35742"/>
                  </a:lnTo>
                  <a:lnTo>
                    <a:pt x="0" y="17871"/>
                  </a:lnTo>
                  <a:lnTo>
                    <a:pt x="5957" y="2979"/>
                  </a:lnTo>
                  <a:lnTo>
                    <a:pt x="20849" y="0"/>
                  </a:lnTo>
                  <a:lnTo>
                    <a:pt x="44677" y="2979"/>
                  </a:lnTo>
                  <a:lnTo>
                    <a:pt x="95312" y="32764"/>
                  </a:lnTo>
                  <a:lnTo>
                    <a:pt x="148925" y="71484"/>
                  </a:lnTo>
                  <a:lnTo>
                    <a:pt x="214452" y="113183"/>
                  </a:lnTo>
                  <a:lnTo>
                    <a:pt x="279979" y="157861"/>
                  </a:lnTo>
                  <a:lnTo>
                    <a:pt x="384226" y="217431"/>
                  </a:lnTo>
                  <a:lnTo>
                    <a:pt x="470603" y="262108"/>
                  </a:lnTo>
                  <a:lnTo>
                    <a:pt x="551022" y="306786"/>
                  </a:lnTo>
                  <a:lnTo>
                    <a:pt x="664206" y="360399"/>
                  </a:lnTo>
                  <a:lnTo>
                    <a:pt x="777389" y="411033"/>
                  </a:lnTo>
                  <a:lnTo>
                    <a:pt x="854830" y="440818"/>
                  </a:lnTo>
                  <a:lnTo>
                    <a:pt x="938228" y="473582"/>
                  </a:lnTo>
                  <a:lnTo>
                    <a:pt x="1045454" y="509324"/>
                  </a:lnTo>
                  <a:lnTo>
                    <a:pt x="1179486" y="545066"/>
                  </a:lnTo>
                  <a:lnTo>
                    <a:pt x="1268841" y="568894"/>
                  </a:lnTo>
                  <a:lnTo>
                    <a:pt x="1414788" y="604636"/>
                  </a:lnTo>
                  <a:lnTo>
                    <a:pt x="1590520" y="640378"/>
                  </a:lnTo>
                  <a:lnTo>
                    <a:pt x="1804972" y="673141"/>
                  </a:lnTo>
                  <a:lnTo>
                    <a:pt x="2010488" y="699948"/>
                  </a:lnTo>
                  <a:lnTo>
                    <a:pt x="2195155" y="717819"/>
                  </a:lnTo>
                  <a:lnTo>
                    <a:pt x="2373865" y="735690"/>
                  </a:lnTo>
                  <a:lnTo>
                    <a:pt x="2609167" y="750582"/>
                  </a:lnTo>
                  <a:lnTo>
                    <a:pt x="2758092" y="753561"/>
                  </a:lnTo>
                  <a:lnTo>
                    <a:pt x="2886168" y="744625"/>
                  </a:lnTo>
                  <a:lnTo>
                    <a:pt x="2951695" y="735690"/>
                  </a:lnTo>
                  <a:lnTo>
                    <a:pt x="3017222" y="717819"/>
                  </a:lnTo>
                  <a:lnTo>
                    <a:pt x="3073813" y="685055"/>
                  </a:lnTo>
                  <a:lnTo>
                    <a:pt x="3121469" y="649313"/>
                  </a:lnTo>
                  <a:lnTo>
                    <a:pt x="3169125" y="601657"/>
                  </a:lnTo>
                  <a:lnTo>
                    <a:pt x="3178061" y="586765"/>
                  </a:lnTo>
                  <a:lnTo>
                    <a:pt x="3195932" y="568894"/>
                  </a:lnTo>
                  <a:lnTo>
                    <a:pt x="3219760" y="559958"/>
                  </a:lnTo>
                  <a:lnTo>
                    <a:pt x="3237631" y="559958"/>
                  </a:lnTo>
                  <a:lnTo>
                    <a:pt x="3252523" y="562937"/>
                  </a:lnTo>
                  <a:lnTo>
                    <a:pt x="3255502" y="568894"/>
                  </a:lnTo>
                  <a:lnTo>
                    <a:pt x="3261459" y="577829"/>
                  </a:lnTo>
                  <a:lnTo>
                    <a:pt x="3258480" y="604636"/>
                  </a:lnTo>
                  <a:lnTo>
                    <a:pt x="3255502" y="649313"/>
                  </a:lnTo>
                  <a:lnTo>
                    <a:pt x="3240609" y="705905"/>
                  </a:lnTo>
                  <a:lnTo>
                    <a:pt x="3216781" y="789303"/>
                  </a:lnTo>
                  <a:lnTo>
                    <a:pt x="3151254" y="973970"/>
                  </a:lnTo>
                  <a:lnTo>
                    <a:pt x="2999351" y="1045454"/>
                  </a:lnTo>
                  <a:lnTo>
                    <a:pt x="2674694" y="1027583"/>
                  </a:lnTo>
                  <a:lnTo>
                    <a:pt x="2341102" y="991841"/>
                  </a:lnTo>
                  <a:lnTo>
                    <a:pt x="2126650" y="968013"/>
                  </a:lnTo>
                  <a:lnTo>
                    <a:pt x="1825821" y="9233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33F3750F-80CD-42D6-BC03-9B1053E16F01}"/>
                </a:ext>
              </a:extLst>
            </p:cNvPr>
            <p:cNvSpPr/>
            <p:nvPr/>
          </p:nvSpPr>
          <p:spPr>
            <a:xfrm>
              <a:off x="6308726" y="2505075"/>
              <a:ext cx="990600" cy="782638"/>
            </a:xfrm>
            <a:custGeom>
              <a:avLst/>
              <a:gdLst>
                <a:gd name="connsiteX0" fmla="*/ 378619 w 990600"/>
                <a:gd name="connsiteY0" fmla="*/ 573881 h 783431"/>
                <a:gd name="connsiteX1" fmla="*/ 61913 w 990600"/>
                <a:gd name="connsiteY1" fmla="*/ 783431 h 783431"/>
                <a:gd name="connsiteX2" fmla="*/ 0 w 990600"/>
                <a:gd name="connsiteY2" fmla="*/ 745331 h 783431"/>
                <a:gd name="connsiteX3" fmla="*/ 64294 w 990600"/>
                <a:gd name="connsiteY3" fmla="*/ 690563 h 783431"/>
                <a:gd name="connsiteX4" fmla="*/ 180975 w 990600"/>
                <a:gd name="connsiteY4" fmla="*/ 576263 h 783431"/>
                <a:gd name="connsiteX5" fmla="*/ 295275 w 990600"/>
                <a:gd name="connsiteY5" fmla="*/ 466725 h 783431"/>
                <a:gd name="connsiteX6" fmla="*/ 409575 w 990600"/>
                <a:gd name="connsiteY6" fmla="*/ 350044 h 783431"/>
                <a:gd name="connsiteX7" fmla="*/ 521494 w 990600"/>
                <a:gd name="connsiteY7" fmla="*/ 235744 h 783431"/>
                <a:gd name="connsiteX8" fmla="*/ 604838 w 990600"/>
                <a:gd name="connsiteY8" fmla="*/ 147638 h 783431"/>
                <a:gd name="connsiteX9" fmla="*/ 614363 w 990600"/>
                <a:gd name="connsiteY9" fmla="*/ 126206 h 783431"/>
                <a:gd name="connsiteX10" fmla="*/ 611982 w 990600"/>
                <a:gd name="connsiteY10" fmla="*/ 88106 h 783431"/>
                <a:gd name="connsiteX11" fmla="*/ 526257 w 990600"/>
                <a:gd name="connsiteY11" fmla="*/ 0 h 783431"/>
                <a:gd name="connsiteX12" fmla="*/ 990600 w 990600"/>
                <a:gd name="connsiteY12" fmla="*/ 152400 h 783431"/>
                <a:gd name="connsiteX13" fmla="*/ 952500 w 990600"/>
                <a:gd name="connsiteY13" fmla="*/ 207169 h 783431"/>
                <a:gd name="connsiteX14" fmla="*/ 821532 w 990600"/>
                <a:gd name="connsiteY14" fmla="*/ 283369 h 783431"/>
                <a:gd name="connsiteX15" fmla="*/ 626269 w 990600"/>
                <a:gd name="connsiteY15" fmla="*/ 407194 h 783431"/>
                <a:gd name="connsiteX16" fmla="*/ 378619 w 990600"/>
                <a:gd name="connsiteY16" fmla="*/ 5738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600" h="783431">
                  <a:moveTo>
                    <a:pt x="378619" y="573881"/>
                  </a:moveTo>
                  <a:lnTo>
                    <a:pt x="61913" y="783431"/>
                  </a:lnTo>
                  <a:lnTo>
                    <a:pt x="0" y="745331"/>
                  </a:lnTo>
                  <a:lnTo>
                    <a:pt x="64294" y="690563"/>
                  </a:lnTo>
                  <a:lnTo>
                    <a:pt x="180975" y="576263"/>
                  </a:lnTo>
                  <a:lnTo>
                    <a:pt x="295275" y="466725"/>
                  </a:lnTo>
                  <a:lnTo>
                    <a:pt x="409575" y="350044"/>
                  </a:lnTo>
                  <a:lnTo>
                    <a:pt x="521494" y="235744"/>
                  </a:lnTo>
                  <a:lnTo>
                    <a:pt x="604838" y="147638"/>
                  </a:lnTo>
                  <a:lnTo>
                    <a:pt x="614363" y="126206"/>
                  </a:lnTo>
                  <a:lnTo>
                    <a:pt x="611982" y="88106"/>
                  </a:lnTo>
                  <a:lnTo>
                    <a:pt x="526257" y="0"/>
                  </a:lnTo>
                  <a:lnTo>
                    <a:pt x="990600" y="152400"/>
                  </a:lnTo>
                  <a:lnTo>
                    <a:pt x="952500" y="207169"/>
                  </a:lnTo>
                  <a:lnTo>
                    <a:pt x="821532" y="283369"/>
                  </a:lnTo>
                  <a:lnTo>
                    <a:pt x="626269" y="407194"/>
                  </a:lnTo>
                  <a:lnTo>
                    <a:pt x="378619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37DD786C-5CD4-44DF-A45B-454D62E5344E}"/>
                </a:ext>
              </a:extLst>
            </p:cNvPr>
            <p:cNvSpPr/>
            <p:nvPr/>
          </p:nvSpPr>
          <p:spPr>
            <a:xfrm>
              <a:off x="5675315" y="3027363"/>
              <a:ext cx="839787" cy="577850"/>
            </a:xfrm>
            <a:custGeom>
              <a:avLst/>
              <a:gdLst>
                <a:gd name="connsiteX0" fmla="*/ 309562 w 840581"/>
                <a:gd name="connsiteY0" fmla="*/ 195262 h 578644"/>
                <a:gd name="connsiteX1" fmla="*/ 221456 w 840581"/>
                <a:gd name="connsiteY1" fmla="*/ 145256 h 578644"/>
                <a:gd name="connsiteX2" fmla="*/ 161925 w 840581"/>
                <a:gd name="connsiteY2" fmla="*/ 114300 h 578644"/>
                <a:gd name="connsiteX3" fmla="*/ 88106 w 840581"/>
                <a:gd name="connsiteY3" fmla="*/ 80962 h 578644"/>
                <a:gd name="connsiteX4" fmla="*/ 33337 w 840581"/>
                <a:gd name="connsiteY4" fmla="*/ 59531 h 578644"/>
                <a:gd name="connsiteX5" fmla="*/ 11906 w 840581"/>
                <a:gd name="connsiteY5" fmla="*/ 50006 h 578644"/>
                <a:gd name="connsiteX6" fmla="*/ 0 w 840581"/>
                <a:gd name="connsiteY6" fmla="*/ 35719 h 578644"/>
                <a:gd name="connsiteX7" fmla="*/ 2381 w 840581"/>
                <a:gd name="connsiteY7" fmla="*/ 19050 h 578644"/>
                <a:gd name="connsiteX8" fmla="*/ 7144 w 840581"/>
                <a:gd name="connsiteY8" fmla="*/ 7144 h 578644"/>
                <a:gd name="connsiteX9" fmla="*/ 35719 w 840581"/>
                <a:gd name="connsiteY9" fmla="*/ 0 h 578644"/>
                <a:gd name="connsiteX10" fmla="*/ 154781 w 840581"/>
                <a:gd name="connsiteY10" fmla="*/ 16669 h 578644"/>
                <a:gd name="connsiteX11" fmla="*/ 266700 w 840581"/>
                <a:gd name="connsiteY11" fmla="*/ 35719 h 578644"/>
                <a:gd name="connsiteX12" fmla="*/ 357187 w 840581"/>
                <a:gd name="connsiteY12" fmla="*/ 59531 h 578644"/>
                <a:gd name="connsiteX13" fmla="*/ 440531 w 840581"/>
                <a:gd name="connsiteY13" fmla="*/ 80962 h 578644"/>
                <a:gd name="connsiteX14" fmla="*/ 550069 w 840581"/>
                <a:gd name="connsiteY14" fmla="*/ 119062 h 578644"/>
                <a:gd name="connsiteX15" fmla="*/ 619125 w 840581"/>
                <a:gd name="connsiteY15" fmla="*/ 147637 h 578644"/>
                <a:gd name="connsiteX16" fmla="*/ 697706 w 840581"/>
                <a:gd name="connsiteY16" fmla="*/ 188119 h 578644"/>
                <a:gd name="connsiteX17" fmla="*/ 740569 w 840581"/>
                <a:gd name="connsiteY17" fmla="*/ 211931 h 578644"/>
                <a:gd name="connsiteX18" fmla="*/ 781050 w 840581"/>
                <a:gd name="connsiteY18" fmla="*/ 250031 h 578644"/>
                <a:gd name="connsiteX19" fmla="*/ 802481 w 840581"/>
                <a:gd name="connsiteY19" fmla="*/ 276225 h 578644"/>
                <a:gd name="connsiteX20" fmla="*/ 821531 w 840581"/>
                <a:gd name="connsiteY20" fmla="*/ 302419 h 578644"/>
                <a:gd name="connsiteX21" fmla="*/ 833437 w 840581"/>
                <a:gd name="connsiteY21" fmla="*/ 330994 h 578644"/>
                <a:gd name="connsiteX22" fmla="*/ 840581 w 840581"/>
                <a:gd name="connsiteY22" fmla="*/ 364331 h 578644"/>
                <a:gd name="connsiteX23" fmla="*/ 840581 w 840581"/>
                <a:gd name="connsiteY23" fmla="*/ 407194 h 578644"/>
                <a:gd name="connsiteX24" fmla="*/ 831056 w 840581"/>
                <a:gd name="connsiteY24" fmla="*/ 459581 h 578644"/>
                <a:gd name="connsiteX25" fmla="*/ 792956 w 840581"/>
                <a:gd name="connsiteY25" fmla="*/ 564356 h 578644"/>
                <a:gd name="connsiteX26" fmla="*/ 695325 w 840581"/>
                <a:gd name="connsiteY26" fmla="*/ 578644 h 578644"/>
                <a:gd name="connsiteX27" fmla="*/ 621506 w 840581"/>
                <a:gd name="connsiteY27" fmla="*/ 485775 h 578644"/>
                <a:gd name="connsiteX28" fmla="*/ 538162 w 840581"/>
                <a:gd name="connsiteY28" fmla="*/ 385762 h 578644"/>
                <a:gd name="connsiteX29" fmla="*/ 478631 w 840581"/>
                <a:gd name="connsiteY29" fmla="*/ 323850 h 578644"/>
                <a:gd name="connsiteX30" fmla="*/ 419100 w 840581"/>
                <a:gd name="connsiteY30" fmla="*/ 273844 h 578644"/>
                <a:gd name="connsiteX31" fmla="*/ 309562 w 840581"/>
                <a:gd name="connsiteY31" fmla="*/ 19526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0581" h="578644">
                  <a:moveTo>
                    <a:pt x="309562" y="195262"/>
                  </a:moveTo>
                  <a:lnTo>
                    <a:pt x="221456" y="145256"/>
                  </a:lnTo>
                  <a:lnTo>
                    <a:pt x="161925" y="114300"/>
                  </a:lnTo>
                  <a:lnTo>
                    <a:pt x="88106" y="80962"/>
                  </a:lnTo>
                  <a:lnTo>
                    <a:pt x="33337" y="59531"/>
                  </a:lnTo>
                  <a:lnTo>
                    <a:pt x="11906" y="50006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54781" y="16669"/>
                  </a:lnTo>
                  <a:lnTo>
                    <a:pt x="266700" y="35719"/>
                  </a:lnTo>
                  <a:lnTo>
                    <a:pt x="357187" y="59531"/>
                  </a:lnTo>
                  <a:lnTo>
                    <a:pt x="440531" y="80962"/>
                  </a:lnTo>
                  <a:lnTo>
                    <a:pt x="550069" y="119062"/>
                  </a:lnTo>
                  <a:lnTo>
                    <a:pt x="619125" y="147637"/>
                  </a:lnTo>
                  <a:lnTo>
                    <a:pt x="697706" y="188119"/>
                  </a:lnTo>
                  <a:lnTo>
                    <a:pt x="740569" y="211931"/>
                  </a:lnTo>
                  <a:lnTo>
                    <a:pt x="781050" y="250031"/>
                  </a:lnTo>
                  <a:lnTo>
                    <a:pt x="802481" y="276225"/>
                  </a:lnTo>
                  <a:lnTo>
                    <a:pt x="821531" y="302419"/>
                  </a:lnTo>
                  <a:lnTo>
                    <a:pt x="833437" y="330994"/>
                  </a:lnTo>
                  <a:lnTo>
                    <a:pt x="840581" y="364331"/>
                  </a:lnTo>
                  <a:lnTo>
                    <a:pt x="840581" y="407194"/>
                  </a:lnTo>
                  <a:lnTo>
                    <a:pt x="831056" y="459581"/>
                  </a:lnTo>
                  <a:lnTo>
                    <a:pt x="792956" y="564356"/>
                  </a:lnTo>
                  <a:lnTo>
                    <a:pt x="695325" y="578644"/>
                  </a:lnTo>
                  <a:lnTo>
                    <a:pt x="621506" y="485775"/>
                  </a:lnTo>
                  <a:lnTo>
                    <a:pt x="538162" y="385762"/>
                  </a:lnTo>
                  <a:lnTo>
                    <a:pt x="478631" y="323850"/>
                  </a:lnTo>
                  <a:lnTo>
                    <a:pt x="419100" y="273844"/>
                  </a:lnTo>
                  <a:lnTo>
                    <a:pt x="309562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C2601CF3-F742-4703-8441-27C6F181E048}"/>
                </a:ext>
              </a:extLst>
            </p:cNvPr>
            <p:cNvSpPr/>
            <p:nvPr/>
          </p:nvSpPr>
          <p:spPr>
            <a:xfrm>
              <a:off x="4759326" y="3344864"/>
              <a:ext cx="3276600" cy="663575"/>
            </a:xfrm>
            <a:custGeom>
              <a:avLst/>
              <a:gdLst>
                <a:gd name="connsiteX0" fmla="*/ 2037295 w 3276352"/>
                <a:gd name="connsiteY0" fmla="*/ 285936 h 664206"/>
                <a:gd name="connsiteX1" fmla="*/ 1644133 w 3276352"/>
                <a:gd name="connsiteY1" fmla="*/ 330614 h 664206"/>
                <a:gd name="connsiteX2" fmla="*/ 1426702 w 3276352"/>
                <a:gd name="connsiteY2" fmla="*/ 357421 h 664206"/>
                <a:gd name="connsiteX3" fmla="*/ 1268842 w 3276352"/>
                <a:gd name="connsiteY3" fmla="*/ 402098 h 664206"/>
                <a:gd name="connsiteX4" fmla="*/ 1057368 w 3276352"/>
                <a:gd name="connsiteY4" fmla="*/ 464647 h 664206"/>
                <a:gd name="connsiteX5" fmla="*/ 866744 w 3276352"/>
                <a:gd name="connsiteY5" fmla="*/ 518260 h 664206"/>
                <a:gd name="connsiteX6" fmla="*/ 643356 w 3276352"/>
                <a:gd name="connsiteY6" fmla="*/ 586765 h 664206"/>
                <a:gd name="connsiteX7" fmla="*/ 419969 w 3276352"/>
                <a:gd name="connsiteY7" fmla="*/ 664206 h 664206"/>
                <a:gd name="connsiteX8" fmla="*/ 402098 w 3276352"/>
                <a:gd name="connsiteY8" fmla="*/ 664206 h 664206"/>
                <a:gd name="connsiteX9" fmla="*/ 336571 w 3276352"/>
                <a:gd name="connsiteY9" fmla="*/ 643357 h 664206"/>
                <a:gd name="connsiteX10" fmla="*/ 300829 w 3276352"/>
                <a:gd name="connsiteY10" fmla="*/ 625486 h 664206"/>
                <a:gd name="connsiteX11" fmla="*/ 250194 w 3276352"/>
                <a:gd name="connsiteY11" fmla="*/ 586765 h 664206"/>
                <a:gd name="connsiteX12" fmla="*/ 175732 w 3276352"/>
                <a:gd name="connsiteY12" fmla="*/ 524217 h 664206"/>
                <a:gd name="connsiteX13" fmla="*/ 98291 w 3276352"/>
                <a:gd name="connsiteY13" fmla="*/ 440819 h 664206"/>
                <a:gd name="connsiteX14" fmla="*/ 44678 w 3276352"/>
                <a:gd name="connsiteY14" fmla="*/ 384227 h 664206"/>
                <a:gd name="connsiteX15" fmla="*/ 14892 w 3276352"/>
                <a:gd name="connsiteY15" fmla="*/ 348485 h 664206"/>
                <a:gd name="connsiteX16" fmla="*/ 0 w 3276352"/>
                <a:gd name="connsiteY16" fmla="*/ 315722 h 664206"/>
                <a:gd name="connsiteX17" fmla="*/ 0 w 3276352"/>
                <a:gd name="connsiteY17" fmla="*/ 288915 h 664206"/>
                <a:gd name="connsiteX18" fmla="*/ 2978 w 3276352"/>
                <a:gd name="connsiteY18" fmla="*/ 279979 h 664206"/>
                <a:gd name="connsiteX19" fmla="*/ 17871 w 3276352"/>
                <a:gd name="connsiteY19" fmla="*/ 274022 h 664206"/>
                <a:gd name="connsiteX20" fmla="*/ 41699 w 3276352"/>
                <a:gd name="connsiteY20" fmla="*/ 277001 h 664206"/>
                <a:gd name="connsiteX21" fmla="*/ 62549 w 3276352"/>
                <a:gd name="connsiteY21" fmla="*/ 285936 h 664206"/>
                <a:gd name="connsiteX22" fmla="*/ 86377 w 3276352"/>
                <a:gd name="connsiteY22" fmla="*/ 306786 h 664206"/>
                <a:gd name="connsiteX23" fmla="*/ 119140 w 3276352"/>
                <a:gd name="connsiteY23" fmla="*/ 333593 h 664206"/>
                <a:gd name="connsiteX24" fmla="*/ 157861 w 3276352"/>
                <a:gd name="connsiteY24" fmla="*/ 354442 h 664206"/>
                <a:gd name="connsiteX25" fmla="*/ 199560 w 3276352"/>
                <a:gd name="connsiteY25" fmla="*/ 375292 h 664206"/>
                <a:gd name="connsiteX26" fmla="*/ 241259 w 3276352"/>
                <a:gd name="connsiteY26" fmla="*/ 390184 h 664206"/>
                <a:gd name="connsiteX27" fmla="*/ 271044 w 3276352"/>
                <a:gd name="connsiteY27" fmla="*/ 396141 h 664206"/>
                <a:gd name="connsiteX28" fmla="*/ 324657 w 3276352"/>
                <a:gd name="connsiteY28" fmla="*/ 399120 h 664206"/>
                <a:gd name="connsiteX29" fmla="*/ 384227 w 3276352"/>
                <a:gd name="connsiteY29" fmla="*/ 390184 h 664206"/>
                <a:gd name="connsiteX30" fmla="*/ 679098 w 3276352"/>
                <a:gd name="connsiteY30" fmla="*/ 342528 h 664206"/>
                <a:gd name="connsiteX31" fmla="*/ 956099 w 3276352"/>
                <a:gd name="connsiteY31" fmla="*/ 294872 h 664206"/>
                <a:gd name="connsiteX32" fmla="*/ 1233100 w 3276352"/>
                <a:gd name="connsiteY32" fmla="*/ 250194 h 664206"/>
                <a:gd name="connsiteX33" fmla="*/ 1566692 w 3276352"/>
                <a:gd name="connsiteY33" fmla="*/ 193603 h 664206"/>
                <a:gd name="connsiteX34" fmla="*/ 1727531 w 3276352"/>
                <a:gd name="connsiteY34" fmla="*/ 178710 h 664206"/>
                <a:gd name="connsiteX35" fmla="*/ 2096865 w 3276352"/>
                <a:gd name="connsiteY35" fmla="*/ 134033 h 664206"/>
                <a:gd name="connsiteX36" fmla="*/ 2487049 w 3276352"/>
                <a:gd name="connsiteY36" fmla="*/ 83398 h 664206"/>
                <a:gd name="connsiteX37" fmla="*/ 2644909 w 3276352"/>
                <a:gd name="connsiteY37" fmla="*/ 62549 h 664206"/>
                <a:gd name="connsiteX38" fmla="*/ 2704479 w 3276352"/>
                <a:gd name="connsiteY38" fmla="*/ 47656 h 664206"/>
                <a:gd name="connsiteX39" fmla="*/ 2781920 w 3276352"/>
                <a:gd name="connsiteY39" fmla="*/ 17871 h 664206"/>
                <a:gd name="connsiteX40" fmla="*/ 2826598 w 3276352"/>
                <a:gd name="connsiteY40" fmla="*/ 0 h 664206"/>
                <a:gd name="connsiteX41" fmla="*/ 2844469 w 3276352"/>
                <a:gd name="connsiteY41" fmla="*/ 0 h 664206"/>
                <a:gd name="connsiteX42" fmla="*/ 2892125 w 3276352"/>
                <a:gd name="connsiteY42" fmla="*/ 11914 h 664206"/>
                <a:gd name="connsiteX43" fmla="*/ 2990416 w 3276352"/>
                <a:gd name="connsiteY43" fmla="*/ 77441 h 664206"/>
                <a:gd name="connsiteX44" fmla="*/ 3097642 w 3276352"/>
                <a:gd name="connsiteY44" fmla="*/ 163818 h 664206"/>
                <a:gd name="connsiteX45" fmla="*/ 3186997 w 3276352"/>
                <a:gd name="connsiteY45" fmla="*/ 247216 h 664206"/>
                <a:gd name="connsiteX46" fmla="*/ 3228696 w 3276352"/>
                <a:gd name="connsiteY46" fmla="*/ 285936 h 664206"/>
                <a:gd name="connsiteX47" fmla="*/ 3255502 w 3276352"/>
                <a:gd name="connsiteY47" fmla="*/ 318700 h 664206"/>
                <a:gd name="connsiteX48" fmla="*/ 3270395 w 3276352"/>
                <a:gd name="connsiteY48" fmla="*/ 342528 h 664206"/>
                <a:gd name="connsiteX49" fmla="*/ 3276352 w 3276352"/>
                <a:gd name="connsiteY49" fmla="*/ 369335 h 664206"/>
                <a:gd name="connsiteX50" fmla="*/ 3264438 w 3276352"/>
                <a:gd name="connsiteY50" fmla="*/ 396141 h 664206"/>
                <a:gd name="connsiteX51" fmla="*/ 3243588 w 3276352"/>
                <a:gd name="connsiteY51" fmla="*/ 416991 h 664206"/>
                <a:gd name="connsiteX52" fmla="*/ 3201889 w 3276352"/>
                <a:gd name="connsiteY52" fmla="*/ 422948 h 664206"/>
                <a:gd name="connsiteX53" fmla="*/ 2758092 w 3276352"/>
                <a:gd name="connsiteY53" fmla="*/ 223388 h 664206"/>
                <a:gd name="connsiteX54" fmla="*/ 2528748 w 3276352"/>
                <a:gd name="connsiteY54" fmla="*/ 238280 h 664206"/>
                <a:gd name="connsiteX55" fmla="*/ 2037295 w 3276352"/>
                <a:gd name="connsiteY55" fmla="*/ 285936 h 6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76352" h="664206">
                  <a:moveTo>
                    <a:pt x="2037295" y="285936"/>
                  </a:moveTo>
                  <a:lnTo>
                    <a:pt x="1644133" y="330614"/>
                  </a:lnTo>
                  <a:lnTo>
                    <a:pt x="1426702" y="357421"/>
                  </a:lnTo>
                  <a:lnTo>
                    <a:pt x="1268842" y="402098"/>
                  </a:lnTo>
                  <a:lnTo>
                    <a:pt x="1057368" y="464647"/>
                  </a:lnTo>
                  <a:lnTo>
                    <a:pt x="866744" y="518260"/>
                  </a:lnTo>
                  <a:lnTo>
                    <a:pt x="643356" y="586765"/>
                  </a:lnTo>
                  <a:lnTo>
                    <a:pt x="419969" y="664206"/>
                  </a:lnTo>
                  <a:lnTo>
                    <a:pt x="402098" y="664206"/>
                  </a:lnTo>
                  <a:lnTo>
                    <a:pt x="336571" y="643357"/>
                  </a:lnTo>
                  <a:lnTo>
                    <a:pt x="300829" y="625486"/>
                  </a:lnTo>
                  <a:lnTo>
                    <a:pt x="250194" y="586765"/>
                  </a:lnTo>
                  <a:lnTo>
                    <a:pt x="175732" y="524217"/>
                  </a:lnTo>
                  <a:lnTo>
                    <a:pt x="98291" y="440819"/>
                  </a:lnTo>
                  <a:lnTo>
                    <a:pt x="44678" y="384227"/>
                  </a:lnTo>
                  <a:lnTo>
                    <a:pt x="14892" y="348485"/>
                  </a:lnTo>
                  <a:lnTo>
                    <a:pt x="0" y="315722"/>
                  </a:lnTo>
                  <a:lnTo>
                    <a:pt x="0" y="288915"/>
                  </a:lnTo>
                  <a:lnTo>
                    <a:pt x="2978" y="279979"/>
                  </a:lnTo>
                  <a:lnTo>
                    <a:pt x="17871" y="274022"/>
                  </a:lnTo>
                  <a:lnTo>
                    <a:pt x="41699" y="277001"/>
                  </a:lnTo>
                  <a:lnTo>
                    <a:pt x="62549" y="285936"/>
                  </a:lnTo>
                  <a:lnTo>
                    <a:pt x="86377" y="306786"/>
                  </a:lnTo>
                  <a:lnTo>
                    <a:pt x="119140" y="333593"/>
                  </a:lnTo>
                  <a:lnTo>
                    <a:pt x="157861" y="354442"/>
                  </a:lnTo>
                  <a:lnTo>
                    <a:pt x="199560" y="375292"/>
                  </a:lnTo>
                  <a:lnTo>
                    <a:pt x="241259" y="390184"/>
                  </a:lnTo>
                  <a:lnTo>
                    <a:pt x="271044" y="396141"/>
                  </a:lnTo>
                  <a:lnTo>
                    <a:pt x="324657" y="399120"/>
                  </a:lnTo>
                  <a:lnTo>
                    <a:pt x="384227" y="390184"/>
                  </a:lnTo>
                  <a:lnTo>
                    <a:pt x="679098" y="342528"/>
                  </a:lnTo>
                  <a:lnTo>
                    <a:pt x="956099" y="294872"/>
                  </a:lnTo>
                  <a:lnTo>
                    <a:pt x="1233100" y="250194"/>
                  </a:lnTo>
                  <a:lnTo>
                    <a:pt x="1566692" y="193603"/>
                  </a:lnTo>
                  <a:lnTo>
                    <a:pt x="1727531" y="178710"/>
                  </a:lnTo>
                  <a:lnTo>
                    <a:pt x="2096865" y="134033"/>
                  </a:lnTo>
                  <a:lnTo>
                    <a:pt x="2487049" y="83398"/>
                  </a:lnTo>
                  <a:lnTo>
                    <a:pt x="2644909" y="62549"/>
                  </a:lnTo>
                  <a:lnTo>
                    <a:pt x="2704479" y="47656"/>
                  </a:lnTo>
                  <a:lnTo>
                    <a:pt x="2781920" y="17871"/>
                  </a:lnTo>
                  <a:lnTo>
                    <a:pt x="2826598" y="0"/>
                  </a:lnTo>
                  <a:lnTo>
                    <a:pt x="2844469" y="0"/>
                  </a:lnTo>
                  <a:lnTo>
                    <a:pt x="2892125" y="11914"/>
                  </a:lnTo>
                  <a:lnTo>
                    <a:pt x="2990416" y="77441"/>
                  </a:lnTo>
                  <a:lnTo>
                    <a:pt x="3097642" y="163818"/>
                  </a:lnTo>
                  <a:lnTo>
                    <a:pt x="3186997" y="247216"/>
                  </a:lnTo>
                  <a:lnTo>
                    <a:pt x="3228696" y="285936"/>
                  </a:lnTo>
                  <a:lnTo>
                    <a:pt x="3255502" y="318700"/>
                  </a:lnTo>
                  <a:lnTo>
                    <a:pt x="3270395" y="342528"/>
                  </a:lnTo>
                  <a:lnTo>
                    <a:pt x="3276352" y="369335"/>
                  </a:lnTo>
                  <a:lnTo>
                    <a:pt x="3264438" y="396141"/>
                  </a:lnTo>
                  <a:lnTo>
                    <a:pt x="3243588" y="416991"/>
                  </a:lnTo>
                  <a:lnTo>
                    <a:pt x="3201889" y="422948"/>
                  </a:lnTo>
                  <a:lnTo>
                    <a:pt x="2758092" y="223388"/>
                  </a:lnTo>
                  <a:lnTo>
                    <a:pt x="2528748" y="238280"/>
                  </a:lnTo>
                  <a:lnTo>
                    <a:pt x="2037295" y="2859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2AFD186E-574F-4C3D-8609-C398B19AEAD3}"/>
                </a:ext>
              </a:extLst>
            </p:cNvPr>
            <p:cNvSpPr/>
            <p:nvPr/>
          </p:nvSpPr>
          <p:spPr>
            <a:xfrm>
              <a:off x="7008814" y="3529013"/>
              <a:ext cx="977900" cy="742950"/>
            </a:xfrm>
            <a:custGeom>
              <a:avLst/>
              <a:gdLst>
                <a:gd name="connsiteX0" fmla="*/ 447675 w 978694"/>
                <a:gd name="connsiteY0" fmla="*/ 481012 h 742950"/>
                <a:gd name="connsiteX1" fmla="*/ 188119 w 978694"/>
                <a:gd name="connsiteY1" fmla="*/ 650081 h 742950"/>
                <a:gd name="connsiteX2" fmla="*/ 66675 w 978694"/>
                <a:gd name="connsiteY2" fmla="*/ 728662 h 742950"/>
                <a:gd name="connsiteX3" fmla="*/ 38100 w 978694"/>
                <a:gd name="connsiteY3" fmla="*/ 740568 h 742950"/>
                <a:gd name="connsiteX4" fmla="*/ 19050 w 978694"/>
                <a:gd name="connsiteY4" fmla="*/ 742950 h 742950"/>
                <a:gd name="connsiteX5" fmla="*/ 7144 w 978694"/>
                <a:gd name="connsiteY5" fmla="*/ 738187 h 742950"/>
                <a:gd name="connsiteX6" fmla="*/ 0 w 978694"/>
                <a:gd name="connsiteY6" fmla="*/ 723900 h 742950"/>
                <a:gd name="connsiteX7" fmla="*/ 9525 w 978694"/>
                <a:gd name="connsiteY7" fmla="*/ 695325 h 742950"/>
                <a:gd name="connsiteX8" fmla="*/ 35719 w 978694"/>
                <a:gd name="connsiteY8" fmla="*/ 659606 h 742950"/>
                <a:gd name="connsiteX9" fmla="*/ 109537 w 978694"/>
                <a:gd name="connsiteY9" fmla="*/ 581025 h 742950"/>
                <a:gd name="connsiteX10" fmla="*/ 238125 w 978694"/>
                <a:gd name="connsiteY10" fmla="*/ 438150 h 742950"/>
                <a:gd name="connsiteX11" fmla="*/ 373856 w 978694"/>
                <a:gd name="connsiteY11" fmla="*/ 276225 h 742950"/>
                <a:gd name="connsiteX12" fmla="*/ 433387 w 978694"/>
                <a:gd name="connsiteY12" fmla="*/ 204787 h 742950"/>
                <a:gd name="connsiteX13" fmla="*/ 507206 w 978694"/>
                <a:gd name="connsiteY13" fmla="*/ 107156 h 742950"/>
                <a:gd name="connsiteX14" fmla="*/ 509587 w 978694"/>
                <a:gd name="connsiteY14" fmla="*/ 83343 h 742950"/>
                <a:gd name="connsiteX15" fmla="*/ 492919 w 978694"/>
                <a:gd name="connsiteY15" fmla="*/ 57150 h 742950"/>
                <a:gd name="connsiteX16" fmla="*/ 421481 w 978694"/>
                <a:gd name="connsiteY16" fmla="*/ 0 h 742950"/>
                <a:gd name="connsiteX17" fmla="*/ 902494 w 978694"/>
                <a:gd name="connsiteY17" fmla="*/ 111918 h 742950"/>
                <a:gd name="connsiteX18" fmla="*/ 978694 w 978694"/>
                <a:gd name="connsiteY18" fmla="*/ 230981 h 742950"/>
                <a:gd name="connsiteX19" fmla="*/ 952500 w 978694"/>
                <a:gd name="connsiteY19" fmla="*/ 238125 h 742950"/>
                <a:gd name="connsiteX20" fmla="*/ 890587 w 978694"/>
                <a:gd name="connsiteY20" fmla="*/ 242887 h 742950"/>
                <a:gd name="connsiteX21" fmla="*/ 838200 w 978694"/>
                <a:gd name="connsiteY21" fmla="*/ 245268 h 742950"/>
                <a:gd name="connsiteX22" fmla="*/ 804862 w 978694"/>
                <a:gd name="connsiteY22" fmla="*/ 250031 h 742950"/>
                <a:gd name="connsiteX23" fmla="*/ 771525 w 978694"/>
                <a:gd name="connsiteY23" fmla="*/ 259556 h 742950"/>
                <a:gd name="connsiteX24" fmla="*/ 697706 w 978694"/>
                <a:gd name="connsiteY24" fmla="*/ 309562 h 742950"/>
                <a:gd name="connsiteX25" fmla="*/ 447675 w 978694"/>
                <a:gd name="connsiteY25" fmla="*/ 48101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8694" h="742950">
                  <a:moveTo>
                    <a:pt x="447675" y="481012"/>
                  </a:moveTo>
                  <a:lnTo>
                    <a:pt x="188119" y="650081"/>
                  </a:lnTo>
                  <a:lnTo>
                    <a:pt x="66675" y="728662"/>
                  </a:lnTo>
                  <a:lnTo>
                    <a:pt x="38100" y="740568"/>
                  </a:lnTo>
                  <a:lnTo>
                    <a:pt x="19050" y="742950"/>
                  </a:lnTo>
                  <a:lnTo>
                    <a:pt x="7144" y="738187"/>
                  </a:lnTo>
                  <a:lnTo>
                    <a:pt x="0" y="723900"/>
                  </a:lnTo>
                  <a:lnTo>
                    <a:pt x="9525" y="695325"/>
                  </a:lnTo>
                  <a:lnTo>
                    <a:pt x="35719" y="659606"/>
                  </a:lnTo>
                  <a:lnTo>
                    <a:pt x="109537" y="581025"/>
                  </a:lnTo>
                  <a:lnTo>
                    <a:pt x="238125" y="438150"/>
                  </a:lnTo>
                  <a:lnTo>
                    <a:pt x="373856" y="276225"/>
                  </a:lnTo>
                  <a:lnTo>
                    <a:pt x="433387" y="204787"/>
                  </a:lnTo>
                  <a:lnTo>
                    <a:pt x="507206" y="107156"/>
                  </a:lnTo>
                  <a:lnTo>
                    <a:pt x="509587" y="83343"/>
                  </a:lnTo>
                  <a:lnTo>
                    <a:pt x="492919" y="57150"/>
                  </a:lnTo>
                  <a:lnTo>
                    <a:pt x="421481" y="0"/>
                  </a:lnTo>
                  <a:lnTo>
                    <a:pt x="902494" y="111918"/>
                  </a:lnTo>
                  <a:lnTo>
                    <a:pt x="978694" y="230981"/>
                  </a:lnTo>
                  <a:lnTo>
                    <a:pt x="952500" y="238125"/>
                  </a:lnTo>
                  <a:lnTo>
                    <a:pt x="890587" y="242887"/>
                  </a:lnTo>
                  <a:lnTo>
                    <a:pt x="838200" y="245268"/>
                  </a:lnTo>
                  <a:lnTo>
                    <a:pt x="804862" y="250031"/>
                  </a:lnTo>
                  <a:lnTo>
                    <a:pt x="771525" y="259556"/>
                  </a:lnTo>
                  <a:lnTo>
                    <a:pt x="697706" y="309562"/>
                  </a:lnTo>
                  <a:lnTo>
                    <a:pt x="447675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BE295F66-6F69-4D99-B261-C5D2A95BCD6C}"/>
                </a:ext>
              </a:extLst>
            </p:cNvPr>
            <p:cNvSpPr/>
            <p:nvPr/>
          </p:nvSpPr>
          <p:spPr>
            <a:xfrm rot="16200000">
              <a:off x="5141914" y="4624388"/>
              <a:ext cx="2447925" cy="533400"/>
            </a:xfrm>
            <a:custGeom>
              <a:avLst/>
              <a:gdLst>
                <a:gd name="connsiteX0" fmla="*/ 1447800 w 2447925"/>
                <a:gd name="connsiteY0" fmla="*/ 492918 h 533400"/>
                <a:gd name="connsiteX1" fmla="*/ 1033462 w 2447925"/>
                <a:gd name="connsiteY1" fmla="*/ 476250 h 533400"/>
                <a:gd name="connsiteX2" fmla="*/ 704850 w 2447925"/>
                <a:gd name="connsiteY2" fmla="*/ 461962 h 533400"/>
                <a:gd name="connsiteX3" fmla="*/ 533400 w 2447925"/>
                <a:gd name="connsiteY3" fmla="*/ 452437 h 533400"/>
                <a:gd name="connsiteX4" fmla="*/ 423862 w 2447925"/>
                <a:gd name="connsiteY4" fmla="*/ 442912 h 533400"/>
                <a:gd name="connsiteX5" fmla="*/ 335756 w 2447925"/>
                <a:gd name="connsiteY5" fmla="*/ 428625 h 533400"/>
                <a:gd name="connsiteX6" fmla="*/ 245268 w 2447925"/>
                <a:gd name="connsiteY6" fmla="*/ 411956 h 533400"/>
                <a:gd name="connsiteX7" fmla="*/ 178593 w 2447925"/>
                <a:gd name="connsiteY7" fmla="*/ 390525 h 533400"/>
                <a:gd name="connsiteX8" fmla="*/ 126206 w 2447925"/>
                <a:gd name="connsiteY8" fmla="*/ 369093 h 533400"/>
                <a:gd name="connsiteX9" fmla="*/ 92868 w 2447925"/>
                <a:gd name="connsiteY9" fmla="*/ 347662 h 533400"/>
                <a:gd name="connsiteX10" fmla="*/ 47625 w 2447925"/>
                <a:gd name="connsiteY10" fmla="*/ 311943 h 533400"/>
                <a:gd name="connsiteX11" fmla="*/ 14287 w 2447925"/>
                <a:gd name="connsiteY11" fmla="*/ 276225 h 533400"/>
                <a:gd name="connsiteX12" fmla="*/ 0 w 2447925"/>
                <a:gd name="connsiteY12" fmla="*/ 245268 h 533400"/>
                <a:gd name="connsiteX13" fmla="*/ 0 w 2447925"/>
                <a:gd name="connsiteY13" fmla="*/ 207168 h 533400"/>
                <a:gd name="connsiteX14" fmla="*/ 9525 w 2447925"/>
                <a:gd name="connsiteY14" fmla="*/ 185737 h 533400"/>
                <a:gd name="connsiteX15" fmla="*/ 28575 w 2447925"/>
                <a:gd name="connsiteY15" fmla="*/ 171450 h 533400"/>
                <a:gd name="connsiteX16" fmla="*/ 59531 w 2447925"/>
                <a:gd name="connsiteY16" fmla="*/ 154781 h 533400"/>
                <a:gd name="connsiteX17" fmla="*/ 102393 w 2447925"/>
                <a:gd name="connsiteY17" fmla="*/ 142875 h 533400"/>
                <a:gd name="connsiteX18" fmla="*/ 142875 w 2447925"/>
                <a:gd name="connsiteY18" fmla="*/ 123825 h 533400"/>
                <a:gd name="connsiteX19" fmla="*/ 192881 w 2447925"/>
                <a:gd name="connsiteY19" fmla="*/ 104775 h 533400"/>
                <a:gd name="connsiteX20" fmla="*/ 523875 w 2447925"/>
                <a:gd name="connsiteY20" fmla="*/ 154781 h 533400"/>
                <a:gd name="connsiteX21" fmla="*/ 542925 w 2447925"/>
                <a:gd name="connsiteY21" fmla="*/ 183356 h 533400"/>
                <a:gd name="connsiteX22" fmla="*/ 561975 w 2447925"/>
                <a:gd name="connsiteY22" fmla="*/ 200025 h 533400"/>
                <a:gd name="connsiteX23" fmla="*/ 602456 w 2447925"/>
                <a:gd name="connsiteY23" fmla="*/ 221456 h 533400"/>
                <a:gd name="connsiteX24" fmla="*/ 661987 w 2447925"/>
                <a:gd name="connsiteY24" fmla="*/ 240506 h 533400"/>
                <a:gd name="connsiteX25" fmla="*/ 752475 w 2447925"/>
                <a:gd name="connsiteY25" fmla="*/ 254793 h 533400"/>
                <a:gd name="connsiteX26" fmla="*/ 907256 w 2447925"/>
                <a:gd name="connsiteY26" fmla="*/ 264318 h 533400"/>
                <a:gd name="connsiteX27" fmla="*/ 1393031 w 2447925"/>
                <a:gd name="connsiteY27" fmla="*/ 278606 h 533400"/>
                <a:gd name="connsiteX28" fmla="*/ 1850231 w 2447925"/>
                <a:gd name="connsiteY28" fmla="*/ 280987 h 533400"/>
                <a:gd name="connsiteX29" fmla="*/ 1940718 w 2447925"/>
                <a:gd name="connsiteY29" fmla="*/ 283368 h 533400"/>
                <a:gd name="connsiteX30" fmla="*/ 1990725 w 2447925"/>
                <a:gd name="connsiteY30" fmla="*/ 278606 h 533400"/>
                <a:gd name="connsiteX31" fmla="*/ 2043112 w 2447925"/>
                <a:gd name="connsiteY31" fmla="*/ 264318 h 533400"/>
                <a:gd name="connsiteX32" fmla="*/ 2095500 w 2447925"/>
                <a:gd name="connsiteY32" fmla="*/ 247650 h 533400"/>
                <a:gd name="connsiteX33" fmla="*/ 2162175 w 2447925"/>
                <a:gd name="connsiteY33" fmla="*/ 216693 h 533400"/>
                <a:gd name="connsiteX34" fmla="*/ 2214562 w 2447925"/>
                <a:gd name="connsiteY34" fmla="*/ 185737 h 533400"/>
                <a:gd name="connsiteX35" fmla="*/ 2262187 w 2447925"/>
                <a:gd name="connsiteY35" fmla="*/ 152400 h 533400"/>
                <a:gd name="connsiteX36" fmla="*/ 2314575 w 2447925"/>
                <a:gd name="connsiteY36" fmla="*/ 104775 h 533400"/>
                <a:gd name="connsiteX37" fmla="*/ 2431256 w 2447925"/>
                <a:gd name="connsiteY37" fmla="*/ 0 h 533400"/>
                <a:gd name="connsiteX38" fmla="*/ 2447925 w 2447925"/>
                <a:gd name="connsiteY38" fmla="*/ 69056 h 533400"/>
                <a:gd name="connsiteX39" fmla="*/ 2378868 w 2447925"/>
                <a:gd name="connsiteY39" fmla="*/ 173831 h 533400"/>
                <a:gd name="connsiteX40" fmla="*/ 2319337 w 2447925"/>
                <a:gd name="connsiteY40" fmla="*/ 295275 h 533400"/>
                <a:gd name="connsiteX41" fmla="*/ 2266950 w 2447925"/>
                <a:gd name="connsiteY41" fmla="*/ 400050 h 533400"/>
                <a:gd name="connsiteX42" fmla="*/ 2224087 w 2447925"/>
                <a:gd name="connsiteY42" fmla="*/ 464343 h 533400"/>
                <a:gd name="connsiteX43" fmla="*/ 2195512 w 2447925"/>
                <a:gd name="connsiteY43" fmla="*/ 495300 h 533400"/>
                <a:gd name="connsiteX44" fmla="*/ 2164556 w 2447925"/>
                <a:gd name="connsiteY44" fmla="*/ 516731 h 533400"/>
                <a:gd name="connsiteX45" fmla="*/ 2143125 w 2447925"/>
                <a:gd name="connsiteY45" fmla="*/ 526256 h 533400"/>
                <a:gd name="connsiteX46" fmla="*/ 2112168 w 2447925"/>
                <a:gd name="connsiteY46" fmla="*/ 533400 h 533400"/>
                <a:gd name="connsiteX47" fmla="*/ 2083593 w 2447925"/>
                <a:gd name="connsiteY47" fmla="*/ 528637 h 533400"/>
                <a:gd name="connsiteX48" fmla="*/ 2026443 w 2447925"/>
                <a:gd name="connsiteY48" fmla="*/ 516731 h 533400"/>
                <a:gd name="connsiteX49" fmla="*/ 1964531 w 2447925"/>
                <a:gd name="connsiteY49" fmla="*/ 504825 h 533400"/>
                <a:gd name="connsiteX50" fmla="*/ 1902618 w 2447925"/>
                <a:gd name="connsiteY50" fmla="*/ 504825 h 533400"/>
                <a:gd name="connsiteX51" fmla="*/ 1447800 w 2447925"/>
                <a:gd name="connsiteY51" fmla="*/ 49291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7925" h="533400">
                  <a:moveTo>
                    <a:pt x="1447800" y="492918"/>
                  </a:moveTo>
                  <a:lnTo>
                    <a:pt x="1033462" y="476250"/>
                  </a:lnTo>
                  <a:lnTo>
                    <a:pt x="704850" y="461962"/>
                  </a:lnTo>
                  <a:lnTo>
                    <a:pt x="533400" y="452437"/>
                  </a:lnTo>
                  <a:lnTo>
                    <a:pt x="423862" y="442912"/>
                  </a:lnTo>
                  <a:lnTo>
                    <a:pt x="335756" y="428625"/>
                  </a:lnTo>
                  <a:lnTo>
                    <a:pt x="245268" y="411956"/>
                  </a:lnTo>
                  <a:lnTo>
                    <a:pt x="178593" y="390525"/>
                  </a:lnTo>
                  <a:lnTo>
                    <a:pt x="126206" y="369093"/>
                  </a:lnTo>
                  <a:lnTo>
                    <a:pt x="92868" y="347662"/>
                  </a:lnTo>
                  <a:lnTo>
                    <a:pt x="47625" y="311943"/>
                  </a:lnTo>
                  <a:lnTo>
                    <a:pt x="14287" y="276225"/>
                  </a:lnTo>
                  <a:lnTo>
                    <a:pt x="0" y="245268"/>
                  </a:lnTo>
                  <a:lnTo>
                    <a:pt x="0" y="207168"/>
                  </a:lnTo>
                  <a:lnTo>
                    <a:pt x="9525" y="185737"/>
                  </a:lnTo>
                  <a:lnTo>
                    <a:pt x="28575" y="171450"/>
                  </a:lnTo>
                  <a:lnTo>
                    <a:pt x="59531" y="154781"/>
                  </a:lnTo>
                  <a:lnTo>
                    <a:pt x="102393" y="142875"/>
                  </a:lnTo>
                  <a:lnTo>
                    <a:pt x="142875" y="123825"/>
                  </a:lnTo>
                  <a:lnTo>
                    <a:pt x="192881" y="104775"/>
                  </a:lnTo>
                  <a:lnTo>
                    <a:pt x="523875" y="154781"/>
                  </a:lnTo>
                  <a:lnTo>
                    <a:pt x="542925" y="183356"/>
                  </a:lnTo>
                  <a:lnTo>
                    <a:pt x="561975" y="200025"/>
                  </a:lnTo>
                  <a:lnTo>
                    <a:pt x="602456" y="221456"/>
                  </a:lnTo>
                  <a:lnTo>
                    <a:pt x="661987" y="240506"/>
                  </a:lnTo>
                  <a:lnTo>
                    <a:pt x="752475" y="254793"/>
                  </a:lnTo>
                  <a:lnTo>
                    <a:pt x="907256" y="264318"/>
                  </a:lnTo>
                  <a:lnTo>
                    <a:pt x="1393031" y="278606"/>
                  </a:lnTo>
                  <a:lnTo>
                    <a:pt x="1850231" y="280987"/>
                  </a:lnTo>
                  <a:lnTo>
                    <a:pt x="1940718" y="283368"/>
                  </a:lnTo>
                  <a:lnTo>
                    <a:pt x="1990725" y="278606"/>
                  </a:lnTo>
                  <a:lnTo>
                    <a:pt x="2043112" y="264318"/>
                  </a:lnTo>
                  <a:lnTo>
                    <a:pt x="2095500" y="247650"/>
                  </a:lnTo>
                  <a:lnTo>
                    <a:pt x="2162175" y="216693"/>
                  </a:lnTo>
                  <a:lnTo>
                    <a:pt x="2214562" y="185737"/>
                  </a:lnTo>
                  <a:lnTo>
                    <a:pt x="2262187" y="152400"/>
                  </a:lnTo>
                  <a:lnTo>
                    <a:pt x="2314575" y="104775"/>
                  </a:lnTo>
                  <a:lnTo>
                    <a:pt x="2431256" y="0"/>
                  </a:lnTo>
                  <a:lnTo>
                    <a:pt x="2447925" y="69056"/>
                  </a:lnTo>
                  <a:lnTo>
                    <a:pt x="2378868" y="173831"/>
                  </a:lnTo>
                  <a:lnTo>
                    <a:pt x="2319337" y="295275"/>
                  </a:lnTo>
                  <a:lnTo>
                    <a:pt x="2266950" y="400050"/>
                  </a:lnTo>
                  <a:lnTo>
                    <a:pt x="2224087" y="464343"/>
                  </a:lnTo>
                  <a:lnTo>
                    <a:pt x="2195512" y="495300"/>
                  </a:lnTo>
                  <a:lnTo>
                    <a:pt x="2164556" y="516731"/>
                  </a:lnTo>
                  <a:lnTo>
                    <a:pt x="2143125" y="526256"/>
                  </a:lnTo>
                  <a:lnTo>
                    <a:pt x="2112168" y="533400"/>
                  </a:lnTo>
                  <a:lnTo>
                    <a:pt x="2083593" y="528637"/>
                  </a:lnTo>
                  <a:lnTo>
                    <a:pt x="2026443" y="516731"/>
                  </a:lnTo>
                  <a:lnTo>
                    <a:pt x="1964531" y="504825"/>
                  </a:lnTo>
                  <a:lnTo>
                    <a:pt x="1902618" y="504825"/>
                  </a:lnTo>
                  <a:lnTo>
                    <a:pt x="1447800" y="492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1439B085-21E3-4418-BB44-A2539BC4F320}"/>
                </a:ext>
              </a:extLst>
            </p:cNvPr>
            <p:cNvSpPr/>
            <p:nvPr/>
          </p:nvSpPr>
          <p:spPr>
            <a:xfrm>
              <a:off x="5557838" y="5307013"/>
              <a:ext cx="747712" cy="666750"/>
            </a:xfrm>
            <a:custGeom>
              <a:avLst/>
              <a:gdLst>
                <a:gd name="connsiteX0" fmla="*/ 219075 w 747712"/>
                <a:gd name="connsiteY0" fmla="*/ 104775 h 666750"/>
                <a:gd name="connsiteX1" fmla="*/ 335756 w 747712"/>
                <a:gd name="connsiteY1" fmla="*/ 164307 h 666750"/>
                <a:gd name="connsiteX2" fmla="*/ 447675 w 747712"/>
                <a:gd name="connsiteY2" fmla="*/ 221457 h 666750"/>
                <a:gd name="connsiteX3" fmla="*/ 514350 w 747712"/>
                <a:gd name="connsiteY3" fmla="*/ 250032 h 666750"/>
                <a:gd name="connsiteX4" fmla="*/ 550068 w 747712"/>
                <a:gd name="connsiteY4" fmla="*/ 264319 h 666750"/>
                <a:gd name="connsiteX5" fmla="*/ 588168 w 747712"/>
                <a:gd name="connsiteY5" fmla="*/ 276225 h 666750"/>
                <a:gd name="connsiteX6" fmla="*/ 635793 w 747712"/>
                <a:gd name="connsiteY6" fmla="*/ 285750 h 666750"/>
                <a:gd name="connsiteX7" fmla="*/ 661987 w 747712"/>
                <a:gd name="connsiteY7" fmla="*/ 285750 h 666750"/>
                <a:gd name="connsiteX8" fmla="*/ 747712 w 747712"/>
                <a:gd name="connsiteY8" fmla="*/ 273844 h 666750"/>
                <a:gd name="connsiteX9" fmla="*/ 716756 w 747712"/>
                <a:gd name="connsiteY9" fmla="*/ 666750 h 666750"/>
                <a:gd name="connsiteX10" fmla="*/ 650081 w 747712"/>
                <a:gd name="connsiteY10" fmla="*/ 628650 h 666750"/>
                <a:gd name="connsiteX11" fmla="*/ 619125 w 747712"/>
                <a:gd name="connsiteY11" fmla="*/ 571500 h 666750"/>
                <a:gd name="connsiteX12" fmla="*/ 578643 w 747712"/>
                <a:gd name="connsiteY12" fmla="*/ 514350 h 666750"/>
                <a:gd name="connsiteX13" fmla="*/ 552450 w 747712"/>
                <a:gd name="connsiteY13" fmla="*/ 483394 h 666750"/>
                <a:gd name="connsiteX14" fmla="*/ 485775 w 747712"/>
                <a:gd name="connsiteY14" fmla="*/ 431007 h 666750"/>
                <a:gd name="connsiteX15" fmla="*/ 354806 w 747712"/>
                <a:gd name="connsiteY15" fmla="*/ 328613 h 666750"/>
                <a:gd name="connsiteX16" fmla="*/ 242887 w 747712"/>
                <a:gd name="connsiteY16" fmla="*/ 240507 h 666750"/>
                <a:gd name="connsiteX17" fmla="*/ 173831 w 747712"/>
                <a:gd name="connsiteY17" fmla="*/ 188119 h 666750"/>
                <a:gd name="connsiteX18" fmla="*/ 116681 w 747712"/>
                <a:gd name="connsiteY18" fmla="*/ 145257 h 666750"/>
                <a:gd name="connsiteX19" fmla="*/ 52387 w 747712"/>
                <a:gd name="connsiteY19" fmla="*/ 95250 h 666750"/>
                <a:gd name="connsiteX20" fmla="*/ 21431 w 747712"/>
                <a:gd name="connsiteY20" fmla="*/ 73819 h 666750"/>
                <a:gd name="connsiteX21" fmla="*/ 11906 w 747712"/>
                <a:gd name="connsiteY21" fmla="*/ 61913 h 666750"/>
                <a:gd name="connsiteX22" fmla="*/ 4762 w 747712"/>
                <a:gd name="connsiteY22" fmla="*/ 42863 h 666750"/>
                <a:gd name="connsiteX23" fmla="*/ 0 w 747712"/>
                <a:gd name="connsiteY23" fmla="*/ 26194 h 666750"/>
                <a:gd name="connsiteX24" fmla="*/ 4762 w 747712"/>
                <a:gd name="connsiteY24" fmla="*/ 4763 h 666750"/>
                <a:gd name="connsiteX25" fmla="*/ 19050 w 747712"/>
                <a:gd name="connsiteY25" fmla="*/ 0 h 666750"/>
                <a:gd name="connsiteX26" fmla="*/ 45243 w 747712"/>
                <a:gd name="connsiteY26" fmla="*/ 4763 h 666750"/>
                <a:gd name="connsiteX27" fmla="*/ 219075 w 747712"/>
                <a:gd name="connsiteY27" fmla="*/ 10477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7712" h="666750">
                  <a:moveTo>
                    <a:pt x="219075" y="104775"/>
                  </a:moveTo>
                  <a:lnTo>
                    <a:pt x="335756" y="164307"/>
                  </a:lnTo>
                  <a:lnTo>
                    <a:pt x="447675" y="221457"/>
                  </a:lnTo>
                  <a:lnTo>
                    <a:pt x="514350" y="250032"/>
                  </a:lnTo>
                  <a:lnTo>
                    <a:pt x="550068" y="264319"/>
                  </a:lnTo>
                  <a:lnTo>
                    <a:pt x="588168" y="276225"/>
                  </a:lnTo>
                  <a:lnTo>
                    <a:pt x="635793" y="285750"/>
                  </a:lnTo>
                  <a:lnTo>
                    <a:pt x="661987" y="285750"/>
                  </a:lnTo>
                  <a:lnTo>
                    <a:pt x="747712" y="273844"/>
                  </a:lnTo>
                  <a:lnTo>
                    <a:pt x="716756" y="666750"/>
                  </a:lnTo>
                  <a:cubicBezTo>
                    <a:pt x="649403" y="625857"/>
                    <a:pt x="650081" y="600268"/>
                    <a:pt x="650081" y="628650"/>
                  </a:cubicBezTo>
                  <a:lnTo>
                    <a:pt x="619125" y="571500"/>
                  </a:lnTo>
                  <a:lnTo>
                    <a:pt x="578643" y="514350"/>
                  </a:lnTo>
                  <a:lnTo>
                    <a:pt x="552450" y="483394"/>
                  </a:lnTo>
                  <a:lnTo>
                    <a:pt x="485775" y="431007"/>
                  </a:lnTo>
                  <a:lnTo>
                    <a:pt x="354806" y="328613"/>
                  </a:lnTo>
                  <a:lnTo>
                    <a:pt x="242887" y="240507"/>
                  </a:lnTo>
                  <a:lnTo>
                    <a:pt x="173831" y="188119"/>
                  </a:lnTo>
                  <a:lnTo>
                    <a:pt x="116681" y="145257"/>
                  </a:lnTo>
                  <a:lnTo>
                    <a:pt x="52387" y="95250"/>
                  </a:lnTo>
                  <a:lnTo>
                    <a:pt x="21431" y="73819"/>
                  </a:lnTo>
                  <a:lnTo>
                    <a:pt x="11906" y="61913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3" y="4763"/>
                  </a:lnTo>
                  <a:lnTo>
                    <a:pt x="219075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982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8" grpId="0" animBg="1"/>
      <p:bldP spid="19" grpId="0" animBg="1"/>
      <p:bldP spid="10" grpId="0" animBg="1"/>
      <p:bldP spid="11" grpId="0" animBg="1"/>
      <p:bldP spid="12" grpId="0" animBg="1"/>
      <p:bldP spid="13" grpId="0" animBg="1"/>
      <p:bldP spid="20" grpId="0" animBg="1"/>
      <p:bldP spid="23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BD7D0EB1-39F8-484C-B13C-7C09E2A2540A}"/>
              </a:ext>
            </a:extLst>
          </p:cNvPr>
          <p:cNvGrpSpPr/>
          <p:nvPr/>
        </p:nvGrpSpPr>
        <p:grpSpPr>
          <a:xfrm>
            <a:off x="3775077" y="1331913"/>
            <a:ext cx="4271963" cy="4783137"/>
            <a:chOff x="3775077" y="1331913"/>
            <a:chExt cx="4271963" cy="47831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43DBBD2-DD8A-4D86-99FD-94C90027E510}"/>
                </a:ext>
              </a:extLst>
            </p:cNvPr>
            <p:cNvSpPr/>
            <p:nvPr/>
          </p:nvSpPr>
          <p:spPr>
            <a:xfrm>
              <a:off x="5846764" y="1331913"/>
              <a:ext cx="596900" cy="717550"/>
            </a:xfrm>
            <a:custGeom>
              <a:avLst/>
              <a:gdLst>
                <a:gd name="connsiteX0" fmla="*/ 490537 w 597694"/>
                <a:gd name="connsiteY0" fmla="*/ 500062 h 719137"/>
                <a:gd name="connsiteX1" fmla="*/ 488156 w 597694"/>
                <a:gd name="connsiteY1" fmla="*/ 685800 h 719137"/>
                <a:gd name="connsiteX2" fmla="*/ 219075 w 597694"/>
                <a:gd name="connsiteY2" fmla="*/ 719137 h 719137"/>
                <a:gd name="connsiteX3" fmla="*/ 219075 w 597694"/>
                <a:gd name="connsiteY3" fmla="*/ 607219 h 719137"/>
                <a:gd name="connsiteX4" fmla="*/ 216694 w 597694"/>
                <a:gd name="connsiteY4" fmla="*/ 511969 h 719137"/>
                <a:gd name="connsiteX5" fmla="*/ 221456 w 597694"/>
                <a:gd name="connsiteY5" fmla="*/ 457200 h 719137"/>
                <a:gd name="connsiteX6" fmla="*/ 226219 w 597694"/>
                <a:gd name="connsiteY6" fmla="*/ 414337 h 719137"/>
                <a:gd name="connsiteX7" fmla="*/ 228600 w 597694"/>
                <a:gd name="connsiteY7" fmla="*/ 359569 h 719137"/>
                <a:gd name="connsiteX8" fmla="*/ 223837 w 597694"/>
                <a:gd name="connsiteY8" fmla="*/ 304800 h 719137"/>
                <a:gd name="connsiteX9" fmla="*/ 219075 w 597694"/>
                <a:gd name="connsiteY9" fmla="*/ 261937 h 719137"/>
                <a:gd name="connsiteX10" fmla="*/ 209550 w 597694"/>
                <a:gd name="connsiteY10" fmla="*/ 228600 h 719137"/>
                <a:gd name="connsiteX11" fmla="*/ 192881 w 597694"/>
                <a:gd name="connsiteY11" fmla="*/ 200025 h 719137"/>
                <a:gd name="connsiteX12" fmla="*/ 176212 w 597694"/>
                <a:gd name="connsiteY12" fmla="*/ 178594 h 719137"/>
                <a:gd name="connsiteX13" fmla="*/ 138112 w 597694"/>
                <a:gd name="connsiteY13" fmla="*/ 157162 h 719137"/>
                <a:gd name="connsiteX14" fmla="*/ 102394 w 597694"/>
                <a:gd name="connsiteY14" fmla="*/ 138112 h 719137"/>
                <a:gd name="connsiteX15" fmla="*/ 76200 w 597694"/>
                <a:gd name="connsiteY15" fmla="*/ 130969 h 719137"/>
                <a:gd name="connsiteX16" fmla="*/ 50006 w 597694"/>
                <a:gd name="connsiteY16" fmla="*/ 119062 h 719137"/>
                <a:gd name="connsiteX17" fmla="*/ 33337 w 597694"/>
                <a:gd name="connsiteY17" fmla="*/ 107156 h 719137"/>
                <a:gd name="connsiteX18" fmla="*/ 19050 w 597694"/>
                <a:gd name="connsiteY18" fmla="*/ 92869 h 719137"/>
                <a:gd name="connsiteX19" fmla="*/ 7144 w 597694"/>
                <a:gd name="connsiteY19" fmla="*/ 73819 h 719137"/>
                <a:gd name="connsiteX20" fmla="*/ 0 w 597694"/>
                <a:gd name="connsiteY20" fmla="*/ 42862 h 719137"/>
                <a:gd name="connsiteX21" fmla="*/ 7144 w 597694"/>
                <a:gd name="connsiteY21" fmla="*/ 23812 h 719137"/>
                <a:gd name="connsiteX22" fmla="*/ 23812 w 597694"/>
                <a:gd name="connsiteY22" fmla="*/ 11906 h 719137"/>
                <a:gd name="connsiteX23" fmla="*/ 52387 w 597694"/>
                <a:gd name="connsiteY23" fmla="*/ 2381 h 719137"/>
                <a:gd name="connsiteX24" fmla="*/ 90487 w 597694"/>
                <a:gd name="connsiteY24" fmla="*/ 0 h 719137"/>
                <a:gd name="connsiteX25" fmla="*/ 214312 w 597694"/>
                <a:gd name="connsiteY25" fmla="*/ 7144 h 719137"/>
                <a:gd name="connsiteX26" fmla="*/ 311944 w 597694"/>
                <a:gd name="connsiteY26" fmla="*/ 19050 h 719137"/>
                <a:gd name="connsiteX27" fmla="*/ 378619 w 597694"/>
                <a:gd name="connsiteY27" fmla="*/ 35719 h 719137"/>
                <a:gd name="connsiteX28" fmla="*/ 431006 w 597694"/>
                <a:gd name="connsiteY28" fmla="*/ 50006 h 719137"/>
                <a:gd name="connsiteX29" fmla="*/ 473869 w 597694"/>
                <a:gd name="connsiteY29" fmla="*/ 66675 h 719137"/>
                <a:gd name="connsiteX30" fmla="*/ 516731 w 597694"/>
                <a:gd name="connsiteY30" fmla="*/ 92869 h 719137"/>
                <a:gd name="connsiteX31" fmla="*/ 545306 w 597694"/>
                <a:gd name="connsiteY31" fmla="*/ 114300 h 719137"/>
                <a:gd name="connsiteX32" fmla="*/ 566737 w 597694"/>
                <a:gd name="connsiteY32" fmla="*/ 133350 h 719137"/>
                <a:gd name="connsiteX33" fmla="*/ 581025 w 597694"/>
                <a:gd name="connsiteY33" fmla="*/ 152400 h 719137"/>
                <a:gd name="connsiteX34" fmla="*/ 590550 w 597694"/>
                <a:gd name="connsiteY34" fmla="*/ 169069 h 719137"/>
                <a:gd name="connsiteX35" fmla="*/ 597694 w 597694"/>
                <a:gd name="connsiteY35" fmla="*/ 185737 h 719137"/>
                <a:gd name="connsiteX36" fmla="*/ 597694 w 597694"/>
                <a:gd name="connsiteY36" fmla="*/ 202406 h 719137"/>
                <a:gd name="connsiteX37" fmla="*/ 588169 w 597694"/>
                <a:gd name="connsiteY37" fmla="*/ 223837 h 719137"/>
                <a:gd name="connsiteX38" fmla="*/ 576262 w 597694"/>
                <a:gd name="connsiteY38" fmla="*/ 233362 h 719137"/>
                <a:gd name="connsiteX39" fmla="*/ 552450 w 597694"/>
                <a:gd name="connsiteY39" fmla="*/ 250031 h 719137"/>
                <a:gd name="connsiteX40" fmla="*/ 533400 w 597694"/>
                <a:gd name="connsiteY40" fmla="*/ 295275 h 719137"/>
                <a:gd name="connsiteX41" fmla="*/ 514350 w 597694"/>
                <a:gd name="connsiteY41" fmla="*/ 354806 h 719137"/>
                <a:gd name="connsiteX42" fmla="*/ 502444 w 597694"/>
                <a:gd name="connsiteY42" fmla="*/ 404812 h 719137"/>
                <a:gd name="connsiteX43" fmla="*/ 490537 w 597694"/>
                <a:gd name="connsiteY43" fmla="*/ 500062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7694" h="719137">
                  <a:moveTo>
                    <a:pt x="490537" y="500062"/>
                  </a:moveTo>
                  <a:cubicBezTo>
                    <a:pt x="489743" y="561975"/>
                    <a:pt x="488950" y="623887"/>
                    <a:pt x="488156" y="685800"/>
                  </a:cubicBezTo>
                  <a:lnTo>
                    <a:pt x="219075" y="719137"/>
                  </a:lnTo>
                  <a:lnTo>
                    <a:pt x="219075" y="607219"/>
                  </a:lnTo>
                  <a:cubicBezTo>
                    <a:pt x="218281" y="575469"/>
                    <a:pt x="217488" y="543719"/>
                    <a:pt x="216694" y="511969"/>
                  </a:cubicBezTo>
                  <a:lnTo>
                    <a:pt x="221456" y="457200"/>
                  </a:lnTo>
                  <a:lnTo>
                    <a:pt x="226219" y="414337"/>
                  </a:lnTo>
                  <a:lnTo>
                    <a:pt x="228600" y="359569"/>
                  </a:lnTo>
                  <a:lnTo>
                    <a:pt x="223837" y="304800"/>
                  </a:lnTo>
                  <a:lnTo>
                    <a:pt x="219075" y="261937"/>
                  </a:lnTo>
                  <a:lnTo>
                    <a:pt x="209550" y="228600"/>
                  </a:lnTo>
                  <a:lnTo>
                    <a:pt x="192881" y="200025"/>
                  </a:lnTo>
                  <a:lnTo>
                    <a:pt x="176212" y="178594"/>
                  </a:lnTo>
                  <a:lnTo>
                    <a:pt x="138112" y="157162"/>
                  </a:lnTo>
                  <a:lnTo>
                    <a:pt x="102394" y="138112"/>
                  </a:lnTo>
                  <a:lnTo>
                    <a:pt x="76200" y="130969"/>
                  </a:lnTo>
                  <a:lnTo>
                    <a:pt x="50006" y="119062"/>
                  </a:lnTo>
                  <a:lnTo>
                    <a:pt x="33337" y="107156"/>
                  </a:lnTo>
                  <a:lnTo>
                    <a:pt x="19050" y="92869"/>
                  </a:lnTo>
                  <a:lnTo>
                    <a:pt x="7144" y="73819"/>
                  </a:lnTo>
                  <a:lnTo>
                    <a:pt x="0" y="42862"/>
                  </a:lnTo>
                  <a:lnTo>
                    <a:pt x="7144" y="23812"/>
                  </a:lnTo>
                  <a:lnTo>
                    <a:pt x="23812" y="11906"/>
                  </a:lnTo>
                  <a:lnTo>
                    <a:pt x="52387" y="2381"/>
                  </a:lnTo>
                  <a:lnTo>
                    <a:pt x="90487" y="0"/>
                  </a:lnTo>
                  <a:lnTo>
                    <a:pt x="214312" y="7144"/>
                  </a:lnTo>
                  <a:lnTo>
                    <a:pt x="311944" y="19050"/>
                  </a:lnTo>
                  <a:lnTo>
                    <a:pt x="378619" y="35719"/>
                  </a:lnTo>
                  <a:lnTo>
                    <a:pt x="431006" y="50006"/>
                  </a:lnTo>
                  <a:lnTo>
                    <a:pt x="473869" y="66675"/>
                  </a:lnTo>
                  <a:lnTo>
                    <a:pt x="516731" y="92869"/>
                  </a:lnTo>
                  <a:lnTo>
                    <a:pt x="545306" y="114300"/>
                  </a:lnTo>
                  <a:lnTo>
                    <a:pt x="566737" y="133350"/>
                  </a:lnTo>
                  <a:lnTo>
                    <a:pt x="581025" y="152400"/>
                  </a:lnTo>
                  <a:lnTo>
                    <a:pt x="590550" y="169069"/>
                  </a:lnTo>
                  <a:lnTo>
                    <a:pt x="597694" y="185737"/>
                  </a:lnTo>
                  <a:lnTo>
                    <a:pt x="597694" y="202406"/>
                  </a:lnTo>
                  <a:lnTo>
                    <a:pt x="588169" y="223837"/>
                  </a:lnTo>
                  <a:lnTo>
                    <a:pt x="576262" y="233362"/>
                  </a:lnTo>
                  <a:lnTo>
                    <a:pt x="552450" y="250031"/>
                  </a:lnTo>
                  <a:lnTo>
                    <a:pt x="533400" y="295275"/>
                  </a:lnTo>
                  <a:lnTo>
                    <a:pt x="514350" y="354806"/>
                  </a:lnTo>
                  <a:lnTo>
                    <a:pt x="502444" y="404812"/>
                  </a:lnTo>
                  <a:lnTo>
                    <a:pt x="4905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A5CB7C1D-CCBA-4431-B603-91FC49268EA0}"/>
                </a:ext>
              </a:extLst>
            </p:cNvPr>
            <p:cNvSpPr/>
            <p:nvPr/>
          </p:nvSpPr>
          <p:spPr>
            <a:xfrm>
              <a:off x="5203826" y="2357438"/>
              <a:ext cx="2205038" cy="538162"/>
            </a:xfrm>
            <a:custGeom>
              <a:avLst/>
              <a:gdLst>
                <a:gd name="connsiteX0" fmla="*/ 1228725 w 2205038"/>
                <a:gd name="connsiteY0" fmla="*/ 292893 h 538162"/>
                <a:gd name="connsiteX1" fmla="*/ 890588 w 2205038"/>
                <a:gd name="connsiteY1" fmla="*/ 373856 h 538162"/>
                <a:gd name="connsiteX2" fmla="*/ 673894 w 2205038"/>
                <a:gd name="connsiteY2" fmla="*/ 428625 h 538162"/>
                <a:gd name="connsiteX3" fmla="*/ 561975 w 2205038"/>
                <a:gd name="connsiteY3" fmla="*/ 461962 h 538162"/>
                <a:gd name="connsiteX4" fmla="*/ 511969 w 2205038"/>
                <a:gd name="connsiteY4" fmla="*/ 476250 h 538162"/>
                <a:gd name="connsiteX5" fmla="*/ 481013 w 2205038"/>
                <a:gd name="connsiteY5" fmla="*/ 488156 h 538162"/>
                <a:gd name="connsiteX6" fmla="*/ 447675 w 2205038"/>
                <a:gd name="connsiteY6" fmla="*/ 507206 h 538162"/>
                <a:gd name="connsiteX7" fmla="*/ 400050 w 2205038"/>
                <a:gd name="connsiteY7" fmla="*/ 538162 h 538162"/>
                <a:gd name="connsiteX8" fmla="*/ 383382 w 2205038"/>
                <a:gd name="connsiteY8" fmla="*/ 533400 h 538162"/>
                <a:gd name="connsiteX9" fmla="*/ 297657 w 2205038"/>
                <a:gd name="connsiteY9" fmla="*/ 492918 h 538162"/>
                <a:gd name="connsiteX10" fmla="*/ 233363 w 2205038"/>
                <a:gd name="connsiteY10" fmla="*/ 447675 h 538162"/>
                <a:gd name="connsiteX11" fmla="*/ 200025 w 2205038"/>
                <a:gd name="connsiteY11" fmla="*/ 431006 h 538162"/>
                <a:gd name="connsiteX12" fmla="*/ 154782 w 2205038"/>
                <a:gd name="connsiteY12" fmla="*/ 402431 h 538162"/>
                <a:gd name="connsiteX13" fmla="*/ 109538 w 2205038"/>
                <a:gd name="connsiteY13" fmla="*/ 366712 h 538162"/>
                <a:gd name="connsiteX14" fmla="*/ 61913 w 2205038"/>
                <a:gd name="connsiteY14" fmla="*/ 316706 h 538162"/>
                <a:gd name="connsiteX15" fmla="*/ 30957 w 2205038"/>
                <a:gd name="connsiteY15" fmla="*/ 276225 h 538162"/>
                <a:gd name="connsiteX16" fmla="*/ 14288 w 2205038"/>
                <a:gd name="connsiteY16" fmla="*/ 250031 h 538162"/>
                <a:gd name="connsiteX17" fmla="*/ 2382 w 2205038"/>
                <a:gd name="connsiteY17" fmla="*/ 223837 h 538162"/>
                <a:gd name="connsiteX18" fmla="*/ 0 w 2205038"/>
                <a:gd name="connsiteY18" fmla="*/ 200025 h 538162"/>
                <a:gd name="connsiteX19" fmla="*/ 7144 w 2205038"/>
                <a:gd name="connsiteY19" fmla="*/ 188118 h 538162"/>
                <a:gd name="connsiteX20" fmla="*/ 30957 w 2205038"/>
                <a:gd name="connsiteY20" fmla="*/ 188118 h 538162"/>
                <a:gd name="connsiteX21" fmla="*/ 83344 w 2205038"/>
                <a:gd name="connsiteY21" fmla="*/ 211931 h 538162"/>
                <a:gd name="connsiteX22" fmla="*/ 147638 w 2205038"/>
                <a:gd name="connsiteY22" fmla="*/ 238125 h 538162"/>
                <a:gd name="connsiteX23" fmla="*/ 188119 w 2205038"/>
                <a:gd name="connsiteY23" fmla="*/ 254793 h 538162"/>
                <a:gd name="connsiteX24" fmla="*/ 247650 w 2205038"/>
                <a:gd name="connsiteY24" fmla="*/ 271462 h 538162"/>
                <a:gd name="connsiteX25" fmla="*/ 300038 w 2205038"/>
                <a:gd name="connsiteY25" fmla="*/ 276225 h 538162"/>
                <a:gd name="connsiteX26" fmla="*/ 388144 w 2205038"/>
                <a:gd name="connsiteY26" fmla="*/ 266700 h 538162"/>
                <a:gd name="connsiteX27" fmla="*/ 509588 w 2205038"/>
                <a:gd name="connsiteY27" fmla="*/ 252412 h 538162"/>
                <a:gd name="connsiteX28" fmla="*/ 611982 w 2205038"/>
                <a:gd name="connsiteY28" fmla="*/ 233362 h 538162"/>
                <a:gd name="connsiteX29" fmla="*/ 895350 w 2205038"/>
                <a:gd name="connsiteY29" fmla="*/ 185737 h 538162"/>
                <a:gd name="connsiteX30" fmla="*/ 1212057 w 2205038"/>
                <a:gd name="connsiteY30" fmla="*/ 128587 h 538162"/>
                <a:gd name="connsiteX31" fmla="*/ 1521619 w 2205038"/>
                <a:gd name="connsiteY31" fmla="*/ 73818 h 538162"/>
                <a:gd name="connsiteX32" fmla="*/ 1595438 w 2205038"/>
                <a:gd name="connsiteY32" fmla="*/ 59531 h 538162"/>
                <a:gd name="connsiteX33" fmla="*/ 1645444 w 2205038"/>
                <a:gd name="connsiteY33" fmla="*/ 47625 h 538162"/>
                <a:gd name="connsiteX34" fmla="*/ 1714500 w 2205038"/>
                <a:gd name="connsiteY34" fmla="*/ 26193 h 538162"/>
                <a:gd name="connsiteX35" fmla="*/ 1778794 w 2205038"/>
                <a:gd name="connsiteY35" fmla="*/ 0 h 538162"/>
                <a:gd name="connsiteX36" fmla="*/ 1807369 w 2205038"/>
                <a:gd name="connsiteY36" fmla="*/ 4762 h 538162"/>
                <a:gd name="connsiteX37" fmla="*/ 1888332 w 2205038"/>
                <a:gd name="connsiteY37" fmla="*/ 40481 h 538162"/>
                <a:gd name="connsiteX38" fmla="*/ 1950244 w 2205038"/>
                <a:gd name="connsiteY38" fmla="*/ 71437 h 538162"/>
                <a:gd name="connsiteX39" fmla="*/ 2000250 w 2205038"/>
                <a:gd name="connsiteY39" fmla="*/ 100012 h 538162"/>
                <a:gd name="connsiteX40" fmla="*/ 2074069 w 2205038"/>
                <a:gd name="connsiteY40" fmla="*/ 152400 h 538162"/>
                <a:gd name="connsiteX41" fmla="*/ 2126457 w 2205038"/>
                <a:gd name="connsiteY41" fmla="*/ 197643 h 538162"/>
                <a:gd name="connsiteX42" fmla="*/ 2178844 w 2205038"/>
                <a:gd name="connsiteY42" fmla="*/ 238125 h 538162"/>
                <a:gd name="connsiteX43" fmla="*/ 2197894 w 2205038"/>
                <a:gd name="connsiteY43" fmla="*/ 257175 h 538162"/>
                <a:gd name="connsiteX44" fmla="*/ 2205038 w 2205038"/>
                <a:gd name="connsiteY44" fmla="*/ 273843 h 538162"/>
                <a:gd name="connsiteX45" fmla="*/ 2205038 w 2205038"/>
                <a:gd name="connsiteY45" fmla="*/ 290512 h 538162"/>
                <a:gd name="connsiteX46" fmla="*/ 2193132 w 2205038"/>
                <a:gd name="connsiteY46" fmla="*/ 309562 h 538162"/>
                <a:gd name="connsiteX47" fmla="*/ 2166938 w 2205038"/>
                <a:gd name="connsiteY47" fmla="*/ 326231 h 538162"/>
                <a:gd name="connsiteX48" fmla="*/ 2124075 w 2205038"/>
                <a:gd name="connsiteY48" fmla="*/ 340518 h 538162"/>
                <a:gd name="connsiteX49" fmla="*/ 2055019 w 2205038"/>
                <a:gd name="connsiteY49" fmla="*/ 354806 h 538162"/>
                <a:gd name="connsiteX50" fmla="*/ 1740694 w 2205038"/>
                <a:gd name="connsiteY50" fmla="*/ 221456 h 538162"/>
                <a:gd name="connsiteX51" fmla="*/ 1685925 w 2205038"/>
                <a:gd name="connsiteY51" fmla="*/ 204787 h 538162"/>
                <a:gd name="connsiteX52" fmla="*/ 1657350 w 2205038"/>
                <a:gd name="connsiteY52" fmla="*/ 204787 h 538162"/>
                <a:gd name="connsiteX53" fmla="*/ 1593057 w 2205038"/>
                <a:gd name="connsiteY53" fmla="*/ 216693 h 538162"/>
                <a:gd name="connsiteX54" fmla="*/ 1228725 w 2205038"/>
                <a:gd name="connsiteY54" fmla="*/ 29289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05038" h="538162">
                  <a:moveTo>
                    <a:pt x="1228725" y="292893"/>
                  </a:moveTo>
                  <a:lnTo>
                    <a:pt x="890588" y="373856"/>
                  </a:lnTo>
                  <a:lnTo>
                    <a:pt x="673894" y="428625"/>
                  </a:lnTo>
                  <a:lnTo>
                    <a:pt x="561975" y="461962"/>
                  </a:lnTo>
                  <a:lnTo>
                    <a:pt x="511969" y="476250"/>
                  </a:lnTo>
                  <a:lnTo>
                    <a:pt x="481013" y="488156"/>
                  </a:lnTo>
                  <a:lnTo>
                    <a:pt x="447675" y="507206"/>
                  </a:lnTo>
                  <a:lnTo>
                    <a:pt x="400050" y="538162"/>
                  </a:lnTo>
                  <a:lnTo>
                    <a:pt x="383382" y="533400"/>
                  </a:lnTo>
                  <a:lnTo>
                    <a:pt x="297657" y="492918"/>
                  </a:lnTo>
                  <a:lnTo>
                    <a:pt x="233363" y="447675"/>
                  </a:lnTo>
                  <a:lnTo>
                    <a:pt x="200025" y="431006"/>
                  </a:lnTo>
                  <a:lnTo>
                    <a:pt x="154782" y="402431"/>
                  </a:lnTo>
                  <a:lnTo>
                    <a:pt x="109538" y="366712"/>
                  </a:lnTo>
                  <a:lnTo>
                    <a:pt x="61913" y="316706"/>
                  </a:lnTo>
                  <a:lnTo>
                    <a:pt x="30957" y="276225"/>
                  </a:lnTo>
                  <a:lnTo>
                    <a:pt x="14288" y="250031"/>
                  </a:lnTo>
                  <a:lnTo>
                    <a:pt x="2382" y="223837"/>
                  </a:lnTo>
                  <a:lnTo>
                    <a:pt x="0" y="200025"/>
                  </a:lnTo>
                  <a:lnTo>
                    <a:pt x="7144" y="188118"/>
                  </a:lnTo>
                  <a:lnTo>
                    <a:pt x="30957" y="188118"/>
                  </a:lnTo>
                  <a:lnTo>
                    <a:pt x="83344" y="211931"/>
                  </a:lnTo>
                  <a:lnTo>
                    <a:pt x="147638" y="238125"/>
                  </a:lnTo>
                  <a:lnTo>
                    <a:pt x="188119" y="254793"/>
                  </a:lnTo>
                  <a:lnTo>
                    <a:pt x="247650" y="271462"/>
                  </a:lnTo>
                  <a:lnTo>
                    <a:pt x="300038" y="276225"/>
                  </a:lnTo>
                  <a:lnTo>
                    <a:pt x="388144" y="266700"/>
                  </a:lnTo>
                  <a:lnTo>
                    <a:pt x="509588" y="252412"/>
                  </a:lnTo>
                  <a:lnTo>
                    <a:pt x="611982" y="233362"/>
                  </a:lnTo>
                  <a:lnTo>
                    <a:pt x="895350" y="185737"/>
                  </a:lnTo>
                  <a:lnTo>
                    <a:pt x="1212057" y="128587"/>
                  </a:lnTo>
                  <a:lnTo>
                    <a:pt x="1521619" y="73818"/>
                  </a:lnTo>
                  <a:lnTo>
                    <a:pt x="1595438" y="59531"/>
                  </a:lnTo>
                  <a:lnTo>
                    <a:pt x="1645444" y="47625"/>
                  </a:lnTo>
                  <a:lnTo>
                    <a:pt x="1714500" y="26193"/>
                  </a:lnTo>
                  <a:lnTo>
                    <a:pt x="1778794" y="0"/>
                  </a:lnTo>
                  <a:lnTo>
                    <a:pt x="1807369" y="4762"/>
                  </a:lnTo>
                  <a:lnTo>
                    <a:pt x="1888332" y="40481"/>
                  </a:lnTo>
                  <a:lnTo>
                    <a:pt x="1950244" y="71437"/>
                  </a:lnTo>
                  <a:lnTo>
                    <a:pt x="2000250" y="100012"/>
                  </a:lnTo>
                  <a:lnTo>
                    <a:pt x="2074069" y="152400"/>
                  </a:lnTo>
                  <a:lnTo>
                    <a:pt x="2126457" y="197643"/>
                  </a:lnTo>
                  <a:lnTo>
                    <a:pt x="2178844" y="238125"/>
                  </a:lnTo>
                  <a:lnTo>
                    <a:pt x="2197894" y="257175"/>
                  </a:lnTo>
                  <a:lnTo>
                    <a:pt x="2205038" y="273843"/>
                  </a:lnTo>
                  <a:lnTo>
                    <a:pt x="2205038" y="290512"/>
                  </a:lnTo>
                  <a:lnTo>
                    <a:pt x="2193132" y="309562"/>
                  </a:lnTo>
                  <a:lnTo>
                    <a:pt x="2166938" y="326231"/>
                  </a:lnTo>
                  <a:lnTo>
                    <a:pt x="2124075" y="340518"/>
                  </a:lnTo>
                  <a:lnTo>
                    <a:pt x="2055019" y="354806"/>
                  </a:lnTo>
                  <a:lnTo>
                    <a:pt x="1740694" y="221456"/>
                  </a:lnTo>
                  <a:lnTo>
                    <a:pt x="1685925" y="204787"/>
                  </a:lnTo>
                  <a:lnTo>
                    <a:pt x="1657350" y="204787"/>
                  </a:lnTo>
                  <a:lnTo>
                    <a:pt x="1593057" y="216693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CB1BBBD-7E1B-4E49-967E-43865CEDA7B4}"/>
                </a:ext>
              </a:extLst>
            </p:cNvPr>
            <p:cNvSpPr/>
            <p:nvPr/>
          </p:nvSpPr>
          <p:spPr>
            <a:xfrm>
              <a:off x="4640265" y="1801813"/>
              <a:ext cx="3406775" cy="506412"/>
            </a:xfrm>
            <a:custGeom>
              <a:avLst/>
              <a:gdLst>
                <a:gd name="connsiteX0" fmla="*/ 1478677 w 3406055"/>
                <a:gd name="connsiteY0" fmla="*/ 333127 h 506489"/>
                <a:gd name="connsiteX1" fmla="*/ 1026575 w 3406055"/>
                <a:gd name="connsiteY1" fmla="*/ 377317 h 506489"/>
                <a:gd name="connsiteX2" fmla="*/ 669653 w 3406055"/>
                <a:gd name="connsiteY2" fmla="*/ 421508 h 506489"/>
                <a:gd name="connsiteX3" fmla="*/ 78183 w 3406055"/>
                <a:gd name="connsiteY3" fmla="*/ 506489 h 506489"/>
                <a:gd name="connsiteX4" fmla="*/ 0 w 3406055"/>
                <a:gd name="connsiteY4" fmla="*/ 295735 h 506489"/>
                <a:gd name="connsiteX5" fmla="*/ 78183 w 3406055"/>
                <a:gd name="connsiteY5" fmla="*/ 309332 h 506489"/>
                <a:gd name="connsiteX6" fmla="*/ 152966 w 3406055"/>
                <a:gd name="connsiteY6" fmla="*/ 316131 h 506489"/>
                <a:gd name="connsiteX7" fmla="*/ 234549 w 3406055"/>
                <a:gd name="connsiteY7" fmla="*/ 309332 h 506489"/>
                <a:gd name="connsiteX8" fmla="*/ 482694 w 3406055"/>
                <a:gd name="connsiteY8" fmla="*/ 282138 h 506489"/>
                <a:gd name="connsiteX9" fmla="*/ 788627 w 3406055"/>
                <a:gd name="connsiteY9" fmla="*/ 251545 h 506489"/>
                <a:gd name="connsiteX10" fmla="*/ 1165945 w 3406055"/>
                <a:gd name="connsiteY10" fmla="*/ 210754 h 506489"/>
                <a:gd name="connsiteX11" fmla="*/ 1451482 w 3406055"/>
                <a:gd name="connsiteY11" fmla="*/ 176761 h 506489"/>
                <a:gd name="connsiteX12" fmla="*/ 1672434 w 3406055"/>
                <a:gd name="connsiteY12" fmla="*/ 156366 h 506489"/>
                <a:gd name="connsiteX13" fmla="*/ 1985166 w 3406055"/>
                <a:gd name="connsiteY13" fmla="*/ 129172 h 506489"/>
                <a:gd name="connsiteX14" fmla="*/ 2243509 w 3406055"/>
                <a:gd name="connsiteY14" fmla="*/ 108776 h 506489"/>
                <a:gd name="connsiteX15" fmla="*/ 2518849 w 3406055"/>
                <a:gd name="connsiteY15" fmla="*/ 84981 h 506489"/>
                <a:gd name="connsiteX16" fmla="*/ 2695610 w 3406055"/>
                <a:gd name="connsiteY16" fmla="*/ 67985 h 506489"/>
                <a:gd name="connsiteX17" fmla="*/ 2804387 w 3406055"/>
                <a:gd name="connsiteY17" fmla="*/ 30593 h 506489"/>
                <a:gd name="connsiteX18" fmla="*/ 2899566 w 3406055"/>
                <a:gd name="connsiteY18" fmla="*/ 0 h 506489"/>
                <a:gd name="connsiteX19" fmla="*/ 2953954 w 3406055"/>
                <a:gd name="connsiteY19" fmla="*/ 6798 h 506489"/>
                <a:gd name="connsiteX20" fmla="*/ 3089924 w 3406055"/>
                <a:gd name="connsiteY20" fmla="*/ 37392 h 506489"/>
                <a:gd name="connsiteX21" fmla="*/ 3161308 w 3406055"/>
                <a:gd name="connsiteY21" fmla="*/ 57787 h 506489"/>
                <a:gd name="connsiteX22" fmla="*/ 3236092 w 3406055"/>
                <a:gd name="connsiteY22" fmla="*/ 81582 h 506489"/>
                <a:gd name="connsiteX23" fmla="*/ 3310876 w 3406055"/>
                <a:gd name="connsiteY23" fmla="*/ 112175 h 506489"/>
                <a:gd name="connsiteX24" fmla="*/ 3355066 w 3406055"/>
                <a:gd name="connsiteY24" fmla="*/ 135970 h 506489"/>
                <a:gd name="connsiteX25" fmla="*/ 3378861 w 3406055"/>
                <a:gd name="connsiteY25" fmla="*/ 159765 h 506489"/>
                <a:gd name="connsiteX26" fmla="*/ 3395857 w 3406055"/>
                <a:gd name="connsiteY26" fmla="*/ 183560 h 506489"/>
                <a:gd name="connsiteX27" fmla="*/ 3406055 w 3406055"/>
                <a:gd name="connsiteY27" fmla="*/ 207355 h 506489"/>
                <a:gd name="connsiteX28" fmla="*/ 3402656 w 3406055"/>
                <a:gd name="connsiteY28" fmla="*/ 231149 h 506489"/>
                <a:gd name="connsiteX29" fmla="*/ 3385659 w 3406055"/>
                <a:gd name="connsiteY29" fmla="*/ 254944 h 506489"/>
                <a:gd name="connsiteX30" fmla="*/ 3355066 w 3406055"/>
                <a:gd name="connsiteY30" fmla="*/ 271940 h 506489"/>
                <a:gd name="connsiteX31" fmla="*/ 3314275 w 3406055"/>
                <a:gd name="connsiteY31" fmla="*/ 288937 h 506489"/>
                <a:gd name="connsiteX32" fmla="*/ 3232693 w 3406055"/>
                <a:gd name="connsiteY32" fmla="*/ 288937 h 506489"/>
                <a:gd name="connsiteX33" fmla="*/ 2926760 w 3406055"/>
                <a:gd name="connsiteY33" fmla="*/ 275340 h 506489"/>
                <a:gd name="connsiteX34" fmla="*/ 2556241 w 3406055"/>
                <a:gd name="connsiteY34" fmla="*/ 268541 h 506489"/>
                <a:gd name="connsiteX35" fmla="*/ 2338688 w 3406055"/>
                <a:gd name="connsiteY35" fmla="*/ 268541 h 506489"/>
                <a:gd name="connsiteX36" fmla="*/ 2097341 w 3406055"/>
                <a:gd name="connsiteY36" fmla="*/ 278739 h 506489"/>
                <a:gd name="connsiteX37" fmla="*/ 1478677 w 3406055"/>
                <a:gd name="connsiteY37" fmla="*/ 333127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06055" h="506489">
                  <a:moveTo>
                    <a:pt x="1478677" y="333127"/>
                  </a:moveTo>
                  <a:lnTo>
                    <a:pt x="1026575" y="377317"/>
                  </a:lnTo>
                  <a:lnTo>
                    <a:pt x="669653" y="421508"/>
                  </a:lnTo>
                  <a:lnTo>
                    <a:pt x="78183" y="506489"/>
                  </a:lnTo>
                  <a:lnTo>
                    <a:pt x="0" y="295735"/>
                  </a:lnTo>
                  <a:lnTo>
                    <a:pt x="78183" y="309332"/>
                  </a:lnTo>
                  <a:lnTo>
                    <a:pt x="152966" y="316131"/>
                  </a:lnTo>
                  <a:lnTo>
                    <a:pt x="234549" y="309332"/>
                  </a:lnTo>
                  <a:lnTo>
                    <a:pt x="482694" y="282138"/>
                  </a:lnTo>
                  <a:lnTo>
                    <a:pt x="788627" y="251545"/>
                  </a:lnTo>
                  <a:lnTo>
                    <a:pt x="1165945" y="210754"/>
                  </a:lnTo>
                  <a:lnTo>
                    <a:pt x="1451482" y="176761"/>
                  </a:lnTo>
                  <a:lnTo>
                    <a:pt x="1672434" y="156366"/>
                  </a:lnTo>
                  <a:lnTo>
                    <a:pt x="1985166" y="129172"/>
                  </a:lnTo>
                  <a:lnTo>
                    <a:pt x="2243509" y="108776"/>
                  </a:lnTo>
                  <a:lnTo>
                    <a:pt x="2518849" y="84981"/>
                  </a:lnTo>
                  <a:lnTo>
                    <a:pt x="2695610" y="67985"/>
                  </a:lnTo>
                  <a:lnTo>
                    <a:pt x="2804387" y="30593"/>
                  </a:lnTo>
                  <a:lnTo>
                    <a:pt x="2899566" y="0"/>
                  </a:lnTo>
                  <a:lnTo>
                    <a:pt x="2953954" y="6798"/>
                  </a:lnTo>
                  <a:lnTo>
                    <a:pt x="3089924" y="37392"/>
                  </a:lnTo>
                  <a:lnTo>
                    <a:pt x="3161308" y="57787"/>
                  </a:lnTo>
                  <a:lnTo>
                    <a:pt x="3236092" y="81582"/>
                  </a:lnTo>
                  <a:lnTo>
                    <a:pt x="3310876" y="112175"/>
                  </a:lnTo>
                  <a:lnTo>
                    <a:pt x="3355066" y="135970"/>
                  </a:lnTo>
                  <a:lnTo>
                    <a:pt x="3378861" y="159765"/>
                  </a:lnTo>
                  <a:lnTo>
                    <a:pt x="3395857" y="183560"/>
                  </a:lnTo>
                  <a:lnTo>
                    <a:pt x="3406055" y="207355"/>
                  </a:lnTo>
                  <a:lnTo>
                    <a:pt x="3402656" y="231149"/>
                  </a:lnTo>
                  <a:lnTo>
                    <a:pt x="3385659" y="254944"/>
                  </a:lnTo>
                  <a:lnTo>
                    <a:pt x="3355066" y="271940"/>
                  </a:lnTo>
                  <a:lnTo>
                    <a:pt x="3314275" y="288937"/>
                  </a:lnTo>
                  <a:lnTo>
                    <a:pt x="3232693" y="288937"/>
                  </a:lnTo>
                  <a:lnTo>
                    <a:pt x="2926760" y="275340"/>
                  </a:lnTo>
                  <a:lnTo>
                    <a:pt x="2556241" y="268541"/>
                  </a:lnTo>
                  <a:lnTo>
                    <a:pt x="2338688" y="268541"/>
                  </a:lnTo>
                  <a:lnTo>
                    <a:pt x="2097341" y="278739"/>
                  </a:lnTo>
                  <a:lnTo>
                    <a:pt x="1478677" y="3331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534F3417-7B81-490A-AC2B-FFE9488A96A3}"/>
                </a:ext>
              </a:extLst>
            </p:cNvPr>
            <p:cNvSpPr/>
            <p:nvPr/>
          </p:nvSpPr>
          <p:spPr>
            <a:xfrm rot="16200000">
              <a:off x="2667796" y="3126582"/>
              <a:ext cx="3260725" cy="1046163"/>
            </a:xfrm>
            <a:custGeom>
              <a:avLst/>
              <a:gdLst>
                <a:gd name="connsiteX0" fmla="*/ 1825821 w 3261459"/>
                <a:gd name="connsiteY0" fmla="*/ 923336 h 1045454"/>
                <a:gd name="connsiteX1" fmla="*/ 1611369 w 3261459"/>
                <a:gd name="connsiteY1" fmla="*/ 881637 h 1045454"/>
                <a:gd name="connsiteX2" fmla="*/ 1438616 w 3261459"/>
                <a:gd name="connsiteY2" fmla="*/ 839938 h 1045454"/>
                <a:gd name="connsiteX3" fmla="*/ 1283734 w 3261459"/>
                <a:gd name="connsiteY3" fmla="*/ 792281 h 1045454"/>
                <a:gd name="connsiteX4" fmla="*/ 1108002 w 3261459"/>
                <a:gd name="connsiteY4" fmla="*/ 729733 h 1045454"/>
                <a:gd name="connsiteX5" fmla="*/ 976948 w 3261459"/>
                <a:gd name="connsiteY5" fmla="*/ 679098 h 1045454"/>
                <a:gd name="connsiteX6" fmla="*/ 851851 w 3261459"/>
                <a:gd name="connsiteY6" fmla="*/ 625485 h 1045454"/>
                <a:gd name="connsiteX7" fmla="*/ 708883 w 3261459"/>
                <a:gd name="connsiteY7" fmla="*/ 556980 h 1045454"/>
                <a:gd name="connsiteX8" fmla="*/ 542087 w 3261459"/>
                <a:gd name="connsiteY8" fmla="*/ 461668 h 1045454"/>
                <a:gd name="connsiteX9" fmla="*/ 419968 w 3261459"/>
                <a:gd name="connsiteY9" fmla="*/ 384227 h 1045454"/>
                <a:gd name="connsiteX10" fmla="*/ 336570 w 3261459"/>
                <a:gd name="connsiteY10" fmla="*/ 327635 h 1045454"/>
                <a:gd name="connsiteX11" fmla="*/ 238280 w 3261459"/>
                <a:gd name="connsiteY11" fmla="*/ 253173 h 1045454"/>
                <a:gd name="connsiteX12" fmla="*/ 154882 w 3261459"/>
                <a:gd name="connsiteY12" fmla="*/ 187646 h 1045454"/>
                <a:gd name="connsiteX13" fmla="*/ 80419 w 3261459"/>
                <a:gd name="connsiteY13" fmla="*/ 122119 h 1045454"/>
                <a:gd name="connsiteX14" fmla="*/ 29785 w 3261459"/>
                <a:gd name="connsiteY14" fmla="*/ 77441 h 1045454"/>
                <a:gd name="connsiteX15" fmla="*/ 8935 w 3261459"/>
                <a:gd name="connsiteY15" fmla="*/ 53613 h 1045454"/>
                <a:gd name="connsiteX16" fmla="*/ 2978 w 3261459"/>
                <a:gd name="connsiteY16" fmla="*/ 35742 h 1045454"/>
                <a:gd name="connsiteX17" fmla="*/ 0 w 3261459"/>
                <a:gd name="connsiteY17" fmla="*/ 17871 h 1045454"/>
                <a:gd name="connsiteX18" fmla="*/ 5957 w 3261459"/>
                <a:gd name="connsiteY18" fmla="*/ 2979 h 1045454"/>
                <a:gd name="connsiteX19" fmla="*/ 20849 w 3261459"/>
                <a:gd name="connsiteY19" fmla="*/ 0 h 1045454"/>
                <a:gd name="connsiteX20" fmla="*/ 44677 w 3261459"/>
                <a:gd name="connsiteY20" fmla="*/ 2979 h 1045454"/>
                <a:gd name="connsiteX21" fmla="*/ 95312 w 3261459"/>
                <a:gd name="connsiteY21" fmla="*/ 32764 h 1045454"/>
                <a:gd name="connsiteX22" fmla="*/ 148925 w 3261459"/>
                <a:gd name="connsiteY22" fmla="*/ 71484 h 1045454"/>
                <a:gd name="connsiteX23" fmla="*/ 214452 w 3261459"/>
                <a:gd name="connsiteY23" fmla="*/ 113183 h 1045454"/>
                <a:gd name="connsiteX24" fmla="*/ 279979 w 3261459"/>
                <a:gd name="connsiteY24" fmla="*/ 157861 h 1045454"/>
                <a:gd name="connsiteX25" fmla="*/ 384226 w 3261459"/>
                <a:gd name="connsiteY25" fmla="*/ 217431 h 1045454"/>
                <a:gd name="connsiteX26" fmla="*/ 470603 w 3261459"/>
                <a:gd name="connsiteY26" fmla="*/ 262108 h 1045454"/>
                <a:gd name="connsiteX27" fmla="*/ 551022 w 3261459"/>
                <a:gd name="connsiteY27" fmla="*/ 306786 h 1045454"/>
                <a:gd name="connsiteX28" fmla="*/ 664206 w 3261459"/>
                <a:gd name="connsiteY28" fmla="*/ 360399 h 1045454"/>
                <a:gd name="connsiteX29" fmla="*/ 777389 w 3261459"/>
                <a:gd name="connsiteY29" fmla="*/ 411033 h 1045454"/>
                <a:gd name="connsiteX30" fmla="*/ 854830 w 3261459"/>
                <a:gd name="connsiteY30" fmla="*/ 440818 h 1045454"/>
                <a:gd name="connsiteX31" fmla="*/ 938228 w 3261459"/>
                <a:gd name="connsiteY31" fmla="*/ 473582 h 1045454"/>
                <a:gd name="connsiteX32" fmla="*/ 1045454 w 3261459"/>
                <a:gd name="connsiteY32" fmla="*/ 509324 h 1045454"/>
                <a:gd name="connsiteX33" fmla="*/ 1179486 w 3261459"/>
                <a:gd name="connsiteY33" fmla="*/ 545066 h 1045454"/>
                <a:gd name="connsiteX34" fmla="*/ 1268841 w 3261459"/>
                <a:gd name="connsiteY34" fmla="*/ 568894 h 1045454"/>
                <a:gd name="connsiteX35" fmla="*/ 1414788 w 3261459"/>
                <a:gd name="connsiteY35" fmla="*/ 604636 h 1045454"/>
                <a:gd name="connsiteX36" fmla="*/ 1590520 w 3261459"/>
                <a:gd name="connsiteY36" fmla="*/ 640378 h 1045454"/>
                <a:gd name="connsiteX37" fmla="*/ 1804972 w 3261459"/>
                <a:gd name="connsiteY37" fmla="*/ 673141 h 1045454"/>
                <a:gd name="connsiteX38" fmla="*/ 2010488 w 3261459"/>
                <a:gd name="connsiteY38" fmla="*/ 699948 h 1045454"/>
                <a:gd name="connsiteX39" fmla="*/ 2195155 w 3261459"/>
                <a:gd name="connsiteY39" fmla="*/ 717819 h 1045454"/>
                <a:gd name="connsiteX40" fmla="*/ 2373865 w 3261459"/>
                <a:gd name="connsiteY40" fmla="*/ 735690 h 1045454"/>
                <a:gd name="connsiteX41" fmla="*/ 2609167 w 3261459"/>
                <a:gd name="connsiteY41" fmla="*/ 750582 h 1045454"/>
                <a:gd name="connsiteX42" fmla="*/ 2758092 w 3261459"/>
                <a:gd name="connsiteY42" fmla="*/ 753561 h 1045454"/>
                <a:gd name="connsiteX43" fmla="*/ 2886168 w 3261459"/>
                <a:gd name="connsiteY43" fmla="*/ 744625 h 1045454"/>
                <a:gd name="connsiteX44" fmla="*/ 2951695 w 3261459"/>
                <a:gd name="connsiteY44" fmla="*/ 735690 h 1045454"/>
                <a:gd name="connsiteX45" fmla="*/ 3017222 w 3261459"/>
                <a:gd name="connsiteY45" fmla="*/ 717819 h 1045454"/>
                <a:gd name="connsiteX46" fmla="*/ 3073813 w 3261459"/>
                <a:gd name="connsiteY46" fmla="*/ 685055 h 1045454"/>
                <a:gd name="connsiteX47" fmla="*/ 3121469 w 3261459"/>
                <a:gd name="connsiteY47" fmla="*/ 649313 h 1045454"/>
                <a:gd name="connsiteX48" fmla="*/ 3169125 w 3261459"/>
                <a:gd name="connsiteY48" fmla="*/ 601657 h 1045454"/>
                <a:gd name="connsiteX49" fmla="*/ 3178061 w 3261459"/>
                <a:gd name="connsiteY49" fmla="*/ 586765 h 1045454"/>
                <a:gd name="connsiteX50" fmla="*/ 3195932 w 3261459"/>
                <a:gd name="connsiteY50" fmla="*/ 568894 h 1045454"/>
                <a:gd name="connsiteX51" fmla="*/ 3219760 w 3261459"/>
                <a:gd name="connsiteY51" fmla="*/ 559958 h 1045454"/>
                <a:gd name="connsiteX52" fmla="*/ 3237631 w 3261459"/>
                <a:gd name="connsiteY52" fmla="*/ 559958 h 1045454"/>
                <a:gd name="connsiteX53" fmla="*/ 3252523 w 3261459"/>
                <a:gd name="connsiteY53" fmla="*/ 562937 h 1045454"/>
                <a:gd name="connsiteX54" fmla="*/ 3255502 w 3261459"/>
                <a:gd name="connsiteY54" fmla="*/ 568894 h 1045454"/>
                <a:gd name="connsiteX55" fmla="*/ 3261459 w 3261459"/>
                <a:gd name="connsiteY55" fmla="*/ 577829 h 1045454"/>
                <a:gd name="connsiteX56" fmla="*/ 3258480 w 3261459"/>
                <a:gd name="connsiteY56" fmla="*/ 604636 h 1045454"/>
                <a:gd name="connsiteX57" fmla="*/ 3255502 w 3261459"/>
                <a:gd name="connsiteY57" fmla="*/ 649313 h 1045454"/>
                <a:gd name="connsiteX58" fmla="*/ 3240609 w 3261459"/>
                <a:gd name="connsiteY58" fmla="*/ 705905 h 1045454"/>
                <a:gd name="connsiteX59" fmla="*/ 3216781 w 3261459"/>
                <a:gd name="connsiteY59" fmla="*/ 789303 h 1045454"/>
                <a:gd name="connsiteX60" fmla="*/ 3151254 w 3261459"/>
                <a:gd name="connsiteY60" fmla="*/ 973970 h 1045454"/>
                <a:gd name="connsiteX61" fmla="*/ 2999351 w 3261459"/>
                <a:gd name="connsiteY61" fmla="*/ 1045454 h 1045454"/>
                <a:gd name="connsiteX62" fmla="*/ 2674694 w 3261459"/>
                <a:gd name="connsiteY62" fmla="*/ 1027583 h 1045454"/>
                <a:gd name="connsiteX63" fmla="*/ 2341102 w 3261459"/>
                <a:gd name="connsiteY63" fmla="*/ 991841 h 1045454"/>
                <a:gd name="connsiteX64" fmla="*/ 2126650 w 3261459"/>
                <a:gd name="connsiteY64" fmla="*/ 968013 h 1045454"/>
                <a:gd name="connsiteX65" fmla="*/ 1825821 w 3261459"/>
                <a:gd name="connsiteY65" fmla="*/ 923336 h 104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1459" h="1045454">
                  <a:moveTo>
                    <a:pt x="1825821" y="923336"/>
                  </a:moveTo>
                  <a:lnTo>
                    <a:pt x="1611369" y="881637"/>
                  </a:lnTo>
                  <a:lnTo>
                    <a:pt x="1438616" y="839938"/>
                  </a:lnTo>
                  <a:lnTo>
                    <a:pt x="1283734" y="792281"/>
                  </a:lnTo>
                  <a:lnTo>
                    <a:pt x="1108002" y="729733"/>
                  </a:lnTo>
                  <a:lnTo>
                    <a:pt x="976948" y="679098"/>
                  </a:lnTo>
                  <a:lnTo>
                    <a:pt x="851851" y="625485"/>
                  </a:lnTo>
                  <a:lnTo>
                    <a:pt x="708883" y="556980"/>
                  </a:lnTo>
                  <a:lnTo>
                    <a:pt x="542087" y="461668"/>
                  </a:lnTo>
                  <a:lnTo>
                    <a:pt x="419968" y="384227"/>
                  </a:lnTo>
                  <a:lnTo>
                    <a:pt x="336570" y="327635"/>
                  </a:lnTo>
                  <a:lnTo>
                    <a:pt x="238280" y="253173"/>
                  </a:lnTo>
                  <a:lnTo>
                    <a:pt x="154882" y="187646"/>
                  </a:lnTo>
                  <a:lnTo>
                    <a:pt x="80419" y="122119"/>
                  </a:lnTo>
                  <a:lnTo>
                    <a:pt x="29785" y="77441"/>
                  </a:lnTo>
                  <a:lnTo>
                    <a:pt x="8935" y="53613"/>
                  </a:lnTo>
                  <a:lnTo>
                    <a:pt x="2978" y="35742"/>
                  </a:lnTo>
                  <a:lnTo>
                    <a:pt x="0" y="17871"/>
                  </a:lnTo>
                  <a:lnTo>
                    <a:pt x="5957" y="2979"/>
                  </a:lnTo>
                  <a:lnTo>
                    <a:pt x="20849" y="0"/>
                  </a:lnTo>
                  <a:lnTo>
                    <a:pt x="44677" y="2979"/>
                  </a:lnTo>
                  <a:lnTo>
                    <a:pt x="95312" y="32764"/>
                  </a:lnTo>
                  <a:lnTo>
                    <a:pt x="148925" y="71484"/>
                  </a:lnTo>
                  <a:lnTo>
                    <a:pt x="214452" y="113183"/>
                  </a:lnTo>
                  <a:lnTo>
                    <a:pt x="279979" y="157861"/>
                  </a:lnTo>
                  <a:lnTo>
                    <a:pt x="384226" y="217431"/>
                  </a:lnTo>
                  <a:lnTo>
                    <a:pt x="470603" y="262108"/>
                  </a:lnTo>
                  <a:lnTo>
                    <a:pt x="551022" y="306786"/>
                  </a:lnTo>
                  <a:lnTo>
                    <a:pt x="664206" y="360399"/>
                  </a:lnTo>
                  <a:lnTo>
                    <a:pt x="777389" y="411033"/>
                  </a:lnTo>
                  <a:lnTo>
                    <a:pt x="854830" y="440818"/>
                  </a:lnTo>
                  <a:lnTo>
                    <a:pt x="938228" y="473582"/>
                  </a:lnTo>
                  <a:lnTo>
                    <a:pt x="1045454" y="509324"/>
                  </a:lnTo>
                  <a:lnTo>
                    <a:pt x="1179486" y="545066"/>
                  </a:lnTo>
                  <a:lnTo>
                    <a:pt x="1268841" y="568894"/>
                  </a:lnTo>
                  <a:lnTo>
                    <a:pt x="1414788" y="604636"/>
                  </a:lnTo>
                  <a:lnTo>
                    <a:pt x="1590520" y="640378"/>
                  </a:lnTo>
                  <a:lnTo>
                    <a:pt x="1804972" y="673141"/>
                  </a:lnTo>
                  <a:lnTo>
                    <a:pt x="2010488" y="699948"/>
                  </a:lnTo>
                  <a:lnTo>
                    <a:pt x="2195155" y="717819"/>
                  </a:lnTo>
                  <a:lnTo>
                    <a:pt x="2373865" y="735690"/>
                  </a:lnTo>
                  <a:lnTo>
                    <a:pt x="2609167" y="750582"/>
                  </a:lnTo>
                  <a:lnTo>
                    <a:pt x="2758092" y="753561"/>
                  </a:lnTo>
                  <a:lnTo>
                    <a:pt x="2886168" y="744625"/>
                  </a:lnTo>
                  <a:lnTo>
                    <a:pt x="2951695" y="735690"/>
                  </a:lnTo>
                  <a:lnTo>
                    <a:pt x="3017222" y="717819"/>
                  </a:lnTo>
                  <a:lnTo>
                    <a:pt x="3073813" y="685055"/>
                  </a:lnTo>
                  <a:lnTo>
                    <a:pt x="3121469" y="649313"/>
                  </a:lnTo>
                  <a:lnTo>
                    <a:pt x="3169125" y="601657"/>
                  </a:lnTo>
                  <a:lnTo>
                    <a:pt x="3178061" y="586765"/>
                  </a:lnTo>
                  <a:lnTo>
                    <a:pt x="3195932" y="568894"/>
                  </a:lnTo>
                  <a:lnTo>
                    <a:pt x="3219760" y="559958"/>
                  </a:lnTo>
                  <a:lnTo>
                    <a:pt x="3237631" y="559958"/>
                  </a:lnTo>
                  <a:lnTo>
                    <a:pt x="3252523" y="562937"/>
                  </a:lnTo>
                  <a:lnTo>
                    <a:pt x="3255502" y="568894"/>
                  </a:lnTo>
                  <a:lnTo>
                    <a:pt x="3261459" y="577829"/>
                  </a:lnTo>
                  <a:lnTo>
                    <a:pt x="3258480" y="604636"/>
                  </a:lnTo>
                  <a:lnTo>
                    <a:pt x="3255502" y="649313"/>
                  </a:lnTo>
                  <a:lnTo>
                    <a:pt x="3240609" y="705905"/>
                  </a:lnTo>
                  <a:lnTo>
                    <a:pt x="3216781" y="789303"/>
                  </a:lnTo>
                  <a:lnTo>
                    <a:pt x="3151254" y="973970"/>
                  </a:lnTo>
                  <a:lnTo>
                    <a:pt x="2999351" y="1045454"/>
                  </a:lnTo>
                  <a:lnTo>
                    <a:pt x="2674694" y="1027583"/>
                  </a:lnTo>
                  <a:lnTo>
                    <a:pt x="2341102" y="991841"/>
                  </a:lnTo>
                  <a:lnTo>
                    <a:pt x="2126650" y="968013"/>
                  </a:lnTo>
                  <a:lnTo>
                    <a:pt x="1825821" y="9233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8329C1CC-5B67-40BE-8F33-15F2796C6836}"/>
                </a:ext>
              </a:extLst>
            </p:cNvPr>
            <p:cNvSpPr/>
            <p:nvPr/>
          </p:nvSpPr>
          <p:spPr>
            <a:xfrm>
              <a:off x="6308726" y="2505075"/>
              <a:ext cx="990600" cy="782638"/>
            </a:xfrm>
            <a:custGeom>
              <a:avLst/>
              <a:gdLst>
                <a:gd name="connsiteX0" fmla="*/ 378619 w 990600"/>
                <a:gd name="connsiteY0" fmla="*/ 573881 h 783431"/>
                <a:gd name="connsiteX1" fmla="*/ 61913 w 990600"/>
                <a:gd name="connsiteY1" fmla="*/ 783431 h 783431"/>
                <a:gd name="connsiteX2" fmla="*/ 0 w 990600"/>
                <a:gd name="connsiteY2" fmla="*/ 745331 h 783431"/>
                <a:gd name="connsiteX3" fmla="*/ 64294 w 990600"/>
                <a:gd name="connsiteY3" fmla="*/ 690563 h 783431"/>
                <a:gd name="connsiteX4" fmla="*/ 180975 w 990600"/>
                <a:gd name="connsiteY4" fmla="*/ 576263 h 783431"/>
                <a:gd name="connsiteX5" fmla="*/ 295275 w 990600"/>
                <a:gd name="connsiteY5" fmla="*/ 466725 h 783431"/>
                <a:gd name="connsiteX6" fmla="*/ 409575 w 990600"/>
                <a:gd name="connsiteY6" fmla="*/ 350044 h 783431"/>
                <a:gd name="connsiteX7" fmla="*/ 521494 w 990600"/>
                <a:gd name="connsiteY7" fmla="*/ 235744 h 783431"/>
                <a:gd name="connsiteX8" fmla="*/ 604838 w 990600"/>
                <a:gd name="connsiteY8" fmla="*/ 147638 h 783431"/>
                <a:gd name="connsiteX9" fmla="*/ 614363 w 990600"/>
                <a:gd name="connsiteY9" fmla="*/ 126206 h 783431"/>
                <a:gd name="connsiteX10" fmla="*/ 611982 w 990600"/>
                <a:gd name="connsiteY10" fmla="*/ 88106 h 783431"/>
                <a:gd name="connsiteX11" fmla="*/ 526257 w 990600"/>
                <a:gd name="connsiteY11" fmla="*/ 0 h 783431"/>
                <a:gd name="connsiteX12" fmla="*/ 990600 w 990600"/>
                <a:gd name="connsiteY12" fmla="*/ 152400 h 783431"/>
                <a:gd name="connsiteX13" fmla="*/ 952500 w 990600"/>
                <a:gd name="connsiteY13" fmla="*/ 207169 h 783431"/>
                <a:gd name="connsiteX14" fmla="*/ 821532 w 990600"/>
                <a:gd name="connsiteY14" fmla="*/ 283369 h 783431"/>
                <a:gd name="connsiteX15" fmla="*/ 626269 w 990600"/>
                <a:gd name="connsiteY15" fmla="*/ 407194 h 783431"/>
                <a:gd name="connsiteX16" fmla="*/ 378619 w 990600"/>
                <a:gd name="connsiteY16" fmla="*/ 5738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0600" h="783431">
                  <a:moveTo>
                    <a:pt x="378619" y="573881"/>
                  </a:moveTo>
                  <a:lnTo>
                    <a:pt x="61913" y="783431"/>
                  </a:lnTo>
                  <a:lnTo>
                    <a:pt x="0" y="745331"/>
                  </a:lnTo>
                  <a:lnTo>
                    <a:pt x="64294" y="690563"/>
                  </a:lnTo>
                  <a:lnTo>
                    <a:pt x="180975" y="576263"/>
                  </a:lnTo>
                  <a:lnTo>
                    <a:pt x="295275" y="466725"/>
                  </a:lnTo>
                  <a:lnTo>
                    <a:pt x="409575" y="350044"/>
                  </a:lnTo>
                  <a:lnTo>
                    <a:pt x="521494" y="235744"/>
                  </a:lnTo>
                  <a:lnTo>
                    <a:pt x="604838" y="147638"/>
                  </a:lnTo>
                  <a:lnTo>
                    <a:pt x="614363" y="126206"/>
                  </a:lnTo>
                  <a:lnTo>
                    <a:pt x="611982" y="88106"/>
                  </a:lnTo>
                  <a:lnTo>
                    <a:pt x="526257" y="0"/>
                  </a:lnTo>
                  <a:lnTo>
                    <a:pt x="990600" y="152400"/>
                  </a:lnTo>
                  <a:lnTo>
                    <a:pt x="952500" y="207169"/>
                  </a:lnTo>
                  <a:lnTo>
                    <a:pt x="821532" y="283369"/>
                  </a:lnTo>
                  <a:lnTo>
                    <a:pt x="626269" y="407194"/>
                  </a:lnTo>
                  <a:lnTo>
                    <a:pt x="378619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3EF51C36-8A5F-475E-983C-22D1442EBD29}"/>
                </a:ext>
              </a:extLst>
            </p:cNvPr>
            <p:cNvSpPr/>
            <p:nvPr/>
          </p:nvSpPr>
          <p:spPr>
            <a:xfrm>
              <a:off x="5675315" y="3027363"/>
              <a:ext cx="839787" cy="577850"/>
            </a:xfrm>
            <a:custGeom>
              <a:avLst/>
              <a:gdLst>
                <a:gd name="connsiteX0" fmla="*/ 309562 w 840581"/>
                <a:gd name="connsiteY0" fmla="*/ 195262 h 578644"/>
                <a:gd name="connsiteX1" fmla="*/ 221456 w 840581"/>
                <a:gd name="connsiteY1" fmla="*/ 145256 h 578644"/>
                <a:gd name="connsiteX2" fmla="*/ 161925 w 840581"/>
                <a:gd name="connsiteY2" fmla="*/ 114300 h 578644"/>
                <a:gd name="connsiteX3" fmla="*/ 88106 w 840581"/>
                <a:gd name="connsiteY3" fmla="*/ 80962 h 578644"/>
                <a:gd name="connsiteX4" fmla="*/ 33337 w 840581"/>
                <a:gd name="connsiteY4" fmla="*/ 59531 h 578644"/>
                <a:gd name="connsiteX5" fmla="*/ 11906 w 840581"/>
                <a:gd name="connsiteY5" fmla="*/ 50006 h 578644"/>
                <a:gd name="connsiteX6" fmla="*/ 0 w 840581"/>
                <a:gd name="connsiteY6" fmla="*/ 35719 h 578644"/>
                <a:gd name="connsiteX7" fmla="*/ 2381 w 840581"/>
                <a:gd name="connsiteY7" fmla="*/ 19050 h 578644"/>
                <a:gd name="connsiteX8" fmla="*/ 7144 w 840581"/>
                <a:gd name="connsiteY8" fmla="*/ 7144 h 578644"/>
                <a:gd name="connsiteX9" fmla="*/ 35719 w 840581"/>
                <a:gd name="connsiteY9" fmla="*/ 0 h 578644"/>
                <a:gd name="connsiteX10" fmla="*/ 154781 w 840581"/>
                <a:gd name="connsiteY10" fmla="*/ 16669 h 578644"/>
                <a:gd name="connsiteX11" fmla="*/ 266700 w 840581"/>
                <a:gd name="connsiteY11" fmla="*/ 35719 h 578644"/>
                <a:gd name="connsiteX12" fmla="*/ 357187 w 840581"/>
                <a:gd name="connsiteY12" fmla="*/ 59531 h 578644"/>
                <a:gd name="connsiteX13" fmla="*/ 440531 w 840581"/>
                <a:gd name="connsiteY13" fmla="*/ 80962 h 578644"/>
                <a:gd name="connsiteX14" fmla="*/ 550069 w 840581"/>
                <a:gd name="connsiteY14" fmla="*/ 119062 h 578644"/>
                <a:gd name="connsiteX15" fmla="*/ 619125 w 840581"/>
                <a:gd name="connsiteY15" fmla="*/ 147637 h 578644"/>
                <a:gd name="connsiteX16" fmla="*/ 697706 w 840581"/>
                <a:gd name="connsiteY16" fmla="*/ 188119 h 578644"/>
                <a:gd name="connsiteX17" fmla="*/ 740569 w 840581"/>
                <a:gd name="connsiteY17" fmla="*/ 211931 h 578644"/>
                <a:gd name="connsiteX18" fmla="*/ 781050 w 840581"/>
                <a:gd name="connsiteY18" fmla="*/ 250031 h 578644"/>
                <a:gd name="connsiteX19" fmla="*/ 802481 w 840581"/>
                <a:gd name="connsiteY19" fmla="*/ 276225 h 578644"/>
                <a:gd name="connsiteX20" fmla="*/ 821531 w 840581"/>
                <a:gd name="connsiteY20" fmla="*/ 302419 h 578644"/>
                <a:gd name="connsiteX21" fmla="*/ 833437 w 840581"/>
                <a:gd name="connsiteY21" fmla="*/ 330994 h 578644"/>
                <a:gd name="connsiteX22" fmla="*/ 840581 w 840581"/>
                <a:gd name="connsiteY22" fmla="*/ 364331 h 578644"/>
                <a:gd name="connsiteX23" fmla="*/ 840581 w 840581"/>
                <a:gd name="connsiteY23" fmla="*/ 407194 h 578644"/>
                <a:gd name="connsiteX24" fmla="*/ 831056 w 840581"/>
                <a:gd name="connsiteY24" fmla="*/ 459581 h 578644"/>
                <a:gd name="connsiteX25" fmla="*/ 792956 w 840581"/>
                <a:gd name="connsiteY25" fmla="*/ 564356 h 578644"/>
                <a:gd name="connsiteX26" fmla="*/ 695325 w 840581"/>
                <a:gd name="connsiteY26" fmla="*/ 578644 h 578644"/>
                <a:gd name="connsiteX27" fmla="*/ 621506 w 840581"/>
                <a:gd name="connsiteY27" fmla="*/ 485775 h 578644"/>
                <a:gd name="connsiteX28" fmla="*/ 538162 w 840581"/>
                <a:gd name="connsiteY28" fmla="*/ 385762 h 578644"/>
                <a:gd name="connsiteX29" fmla="*/ 478631 w 840581"/>
                <a:gd name="connsiteY29" fmla="*/ 323850 h 578644"/>
                <a:gd name="connsiteX30" fmla="*/ 419100 w 840581"/>
                <a:gd name="connsiteY30" fmla="*/ 273844 h 578644"/>
                <a:gd name="connsiteX31" fmla="*/ 309562 w 840581"/>
                <a:gd name="connsiteY31" fmla="*/ 19526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40581" h="578644">
                  <a:moveTo>
                    <a:pt x="309562" y="195262"/>
                  </a:moveTo>
                  <a:lnTo>
                    <a:pt x="221456" y="145256"/>
                  </a:lnTo>
                  <a:lnTo>
                    <a:pt x="161925" y="114300"/>
                  </a:lnTo>
                  <a:lnTo>
                    <a:pt x="88106" y="80962"/>
                  </a:lnTo>
                  <a:lnTo>
                    <a:pt x="33337" y="59531"/>
                  </a:lnTo>
                  <a:lnTo>
                    <a:pt x="11906" y="50006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7144" y="7144"/>
                  </a:lnTo>
                  <a:lnTo>
                    <a:pt x="35719" y="0"/>
                  </a:lnTo>
                  <a:lnTo>
                    <a:pt x="154781" y="16669"/>
                  </a:lnTo>
                  <a:lnTo>
                    <a:pt x="266700" y="35719"/>
                  </a:lnTo>
                  <a:lnTo>
                    <a:pt x="357187" y="59531"/>
                  </a:lnTo>
                  <a:lnTo>
                    <a:pt x="440531" y="80962"/>
                  </a:lnTo>
                  <a:lnTo>
                    <a:pt x="550069" y="119062"/>
                  </a:lnTo>
                  <a:lnTo>
                    <a:pt x="619125" y="147637"/>
                  </a:lnTo>
                  <a:lnTo>
                    <a:pt x="697706" y="188119"/>
                  </a:lnTo>
                  <a:lnTo>
                    <a:pt x="740569" y="211931"/>
                  </a:lnTo>
                  <a:lnTo>
                    <a:pt x="781050" y="250031"/>
                  </a:lnTo>
                  <a:lnTo>
                    <a:pt x="802481" y="276225"/>
                  </a:lnTo>
                  <a:lnTo>
                    <a:pt x="821531" y="302419"/>
                  </a:lnTo>
                  <a:lnTo>
                    <a:pt x="833437" y="330994"/>
                  </a:lnTo>
                  <a:lnTo>
                    <a:pt x="840581" y="364331"/>
                  </a:lnTo>
                  <a:lnTo>
                    <a:pt x="840581" y="407194"/>
                  </a:lnTo>
                  <a:lnTo>
                    <a:pt x="831056" y="459581"/>
                  </a:lnTo>
                  <a:lnTo>
                    <a:pt x="792956" y="564356"/>
                  </a:lnTo>
                  <a:lnTo>
                    <a:pt x="695325" y="578644"/>
                  </a:lnTo>
                  <a:lnTo>
                    <a:pt x="621506" y="485775"/>
                  </a:lnTo>
                  <a:lnTo>
                    <a:pt x="538162" y="385762"/>
                  </a:lnTo>
                  <a:lnTo>
                    <a:pt x="478631" y="323850"/>
                  </a:lnTo>
                  <a:lnTo>
                    <a:pt x="419100" y="273844"/>
                  </a:lnTo>
                  <a:lnTo>
                    <a:pt x="309562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1D78E092-999E-4FB0-B6FC-FC024E67384C}"/>
                </a:ext>
              </a:extLst>
            </p:cNvPr>
            <p:cNvSpPr/>
            <p:nvPr/>
          </p:nvSpPr>
          <p:spPr>
            <a:xfrm>
              <a:off x="4759326" y="3344864"/>
              <a:ext cx="3276600" cy="663575"/>
            </a:xfrm>
            <a:custGeom>
              <a:avLst/>
              <a:gdLst>
                <a:gd name="connsiteX0" fmla="*/ 2037295 w 3276352"/>
                <a:gd name="connsiteY0" fmla="*/ 285936 h 664206"/>
                <a:gd name="connsiteX1" fmla="*/ 1644133 w 3276352"/>
                <a:gd name="connsiteY1" fmla="*/ 330614 h 664206"/>
                <a:gd name="connsiteX2" fmla="*/ 1426702 w 3276352"/>
                <a:gd name="connsiteY2" fmla="*/ 357421 h 664206"/>
                <a:gd name="connsiteX3" fmla="*/ 1268842 w 3276352"/>
                <a:gd name="connsiteY3" fmla="*/ 402098 h 664206"/>
                <a:gd name="connsiteX4" fmla="*/ 1057368 w 3276352"/>
                <a:gd name="connsiteY4" fmla="*/ 464647 h 664206"/>
                <a:gd name="connsiteX5" fmla="*/ 866744 w 3276352"/>
                <a:gd name="connsiteY5" fmla="*/ 518260 h 664206"/>
                <a:gd name="connsiteX6" fmla="*/ 643356 w 3276352"/>
                <a:gd name="connsiteY6" fmla="*/ 586765 h 664206"/>
                <a:gd name="connsiteX7" fmla="*/ 419969 w 3276352"/>
                <a:gd name="connsiteY7" fmla="*/ 664206 h 664206"/>
                <a:gd name="connsiteX8" fmla="*/ 402098 w 3276352"/>
                <a:gd name="connsiteY8" fmla="*/ 664206 h 664206"/>
                <a:gd name="connsiteX9" fmla="*/ 336571 w 3276352"/>
                <a:gd name="connsiteY9" fmla="*/ 643357 h 664206"/>
                <a:gd name="connsiteX10" fmla="*/ 300829 w 3276352"/>
                <a:gd name="connsiteY10" fmla="*/ 625486 h 664206"/>
                <a:gd name="connsiteX11" fmla="*/ 250194 w 3276352"/>
                <a:gd name="connsiteY11" fmla="*/ 586765 h 664206"/>
                <a:gd name="connsiteX12" fmla="*/ 175732 w 3276352"/>
                <a:gd name="connsiteY12" fmla="*/ 524217 h 664206"/>
                <a:gd name="connsiteX13" fmla="*/ 98291 w 3276352"/>
                <a:gd name="connsiteY13" fmla="*/ 440819 h 664206"/>
                <a:gd name="connsiteX14" fmla="*/ 44678 w 3276352"/>
                <a:gd name="connsiteY14" fmla="*/ 384227 h 664206"/>
                <a:gd name="connsiteX15" fmla="*/ 14892 w 3276352"/>
                <a:gd name="connsiteY15" fmla="*/ 348485 h 664206"/>
                <a:gd name="connsiteX16" fmla="*/ 0 w 3276352"/>
                <a:gd name="connsiteY16" fmla="*/ 315722 h 664206"/>
                <a:gd name="connsiteX17" fmla="*/ 0 w 3276352"/>
                <a:gd name="connsiteY17" fmla="*/ 288915 h 664206"/>
                <a:gd name="connsiteX18" fmla="*/ 2978 w 3276352"/>
                <a:gd name="connsiteY18" fmla="*/ 279979 h 664206"/>
                <a:gd name="connsiteX19" fmla="*/ 17871 w 3276352"/>
                <a:gd name="connsiteY19" fmla="*/ 274022 h 664206"/>
                <a:gd name="connsiteX20" fmla="*/ 41699 w 3276352"/>
                <a:gd name="connsiteY20" fmla="*/ 277001 h 664206"/>
                <a:gd name="connsiteX21" fmla="*/ 62549 w 3276352"/>
                <a:gd name="connsiteY21" fmla="*/ 285936 h 664206"/>
                <a:gd name="connsiteX22" fmla="*/ 86377 w 3276352"/>
                <a:gd name="connsiteY22" fmla="*/ 306786 h 664206"/>
                <a:gd name="connsiteX23" fmla="*/ 119140 w 3276352"/>
                <a:gd name="connsiteY23" fmla="*/ 333593 h 664206"/>
                <a:gd name="connsiteX24" fmla="*/ 157861 w 3276352"/>
                <a:gd name="connsiteY24" fmla="*/ 354442 h 664206"/>
                <a:gd name="connsiteX25" fmla="*/ 199560 w 3276352"/>
                <a:gd name="connsiteY25" fmla="*/ 375292 h 664206"/>
                <a:gd name="connsiteX26" fmla="*/ 241259 w 3276352"/>
                <a:gd name="connsiteY26" fmla="*/ 390184 h 664206"/>
                <a:gd name="connsiteX27" fmla="*/ 271044 w 3276352"/>
                <a:gd name="connsiteY27" fmla="*/ 396141 h 664206"/>
                <a:gd name="connsiteX28" fmla="*/ 324657 w 3276352"/>
                <a:gd name="connsiteY28" fmla="*/ 399120 h 664206"/>
                <a:gd name="connsiteX29" fmla="*/ 384227 w 3276352"/>
                <a:gd name="connsiteY29" fmla="*/ 390184 h 664206"/>
                <a:gd name="connsiteX30" fmla="*/ 679098 w 3276352"/>
                <a:gd name="connsiteY30" fmla="*/ 342528 h 664206"/>
                <a:gd name="connsiteX31" fmla="*/ 956099 w 3276352"/>
                <a:gd name="connsiteY31" fmla="*/ 294872 h 664206"/>
                <a:gd name="connsiteX32" fmla="*/ 1233100 w 3276352"/>
                <a:gd name="connsiteY32" fmla="*/ 250194 h 664206"/>
                <a:gd name="connsiteX33" fmla="*/ 1566692 w 3276352"/>
                <a:gd name="connsiteY33" fmla="*/ 193603 h 664206"/>
                <a:gd name="connsiteX34" fmla="*/ 1727531 w 3276352"/>
                <a:gd name="connsiteY34" fmla="*/ 178710 h 664206"/>
                <a:gd name="connsiteX35" fmla="*/ 2096865 w 3276352"/>
                <a:gd name="connsiteY35" fmla="*/ 134033 h 664206"/>
                <a:gd name="connsiteX36" fmla="*/ 2487049 w 3276352"/>
                <a:gd name="connsiteY36" fmla="*/ 83398 h 664206"/>
                <a:gd name="connsiteX37" fmla="*/ 2644909 w 3276352"/>
                <a:gd name="connsiteY37" fmla="*/ 62549 h 664206"/>
                <a:gd name="connsiteX38" fmla="*/ 2704479 w 3276352"/>
                <a:gd name="connsiteY38" fmla="*/ 47656 h 664206"/>
                <a:gd name="connsiteX39" fmla="*/ 2781920 w 3276352"/>
                <a:gd name="connsiteY39" fmla="*/ 17871 h 664206"/>
                <a:gd name="connsiteX40" fmla="*/ 2826598 w 3276352"/>
                <a:gd name="connsiteY40" fmla="*/ 0 h 664206"/>
                <a:gd name="connsiteX41" fmla="*/ 2844469 w 3276352"/>
                <a:gd name="connsiteY41" fmla="*/ 0 h 664206"/>
                <a:gd name="connsiteX42" fmla="*/ 2892125 w 3276352"/>
                <a:gd name="connsiteY42" fmla="*/ 11914 h 664206"/>
                <a:gd name="connsiteX43" fmla="*/ 2990416 w 3276352"/>
                <a:gd name="connsiteY43" fmla="*/ 77441 h 664206"/>
                <a:gd name="connsiteX44" fmla="*/ 3097642 w 3276352"/>
                <a:gd name="connsiteY44" fmla="*/ 163818 h 664206"/>
                <a:gd name="connsiteX45" fmla="*/ 3186997 w 3276352"/>
                <a:gd name="connsiteY45" fmla="*/ 247216 h 664206"/>
                <a:gd name="connsiteX46" fmla="*/ 3228696 w 3276352"/>
                <a:gd name="connsiteY46" fmla="*/ 285936 h 664206"/>
                <a:gd name="connsiteX47" fmla="*/ 3255502 w 3276352"/>
                <a:gd name="connsiteY47" fmla="*/ 318700 h 664206"/>
                <a:gd name="connsiteX48" fmla="*/ 3270395 w 3276352"/>
                <a:gd name="connsiteY48" fmla="*/ 342528 h 664206"/>
                <a:gd name="connsiteX49" fmla="*/ 3276352 w 3276352"/>
                <a:gd name="connsiteY49" fmla="*/ 369335 h 664206"/>
                <a:gd name="connsiteX50" fmla="*/ 3264438 w 3276352"/>
                <a:gd name="connsiteY50" fmla="*/ 396141 h 664206"/>
                <a:gd name="connsiteX51" fmla="*/ 3243588 w 3276352"/>
                <a:gd name="connsiteY51" fmla="*/ 416991 h 664206"/>
                <a:gd name="connsiteX52" fmla="*/ 3201889 w 3276352"/>
                <a:gd name="connsiteY52" fmla="*/ 422948 h 664206"/>
                <a:gd name="connsiteX53" fmla="*/ 2758092 w 3276352"/>
                <a:gd name="connsiteY53" fmla="*/ 223388 h 664206"/>
                <a:gd name="connsiteX54" fmla="*/ 2528748 w 3276352"/>
                <a:gd name="connsiteY54" fmla="*/ 238280 h 664206"/>
                <a:gd name="connsiteX55" fmla="*/ 2037295 w 3276352"/>
                <a:gd name="connsiteY55" fmla="*/ 285936 h 66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76352" h="664206">
                  <a:moveTo>
                    <a:pt x="2037295" y="285936"/>
                  </a:moveTo>
                  <a:lnTo>
                    <a:pt x="1644133" y="330614"/>
                  </a:lnTo>
                  <a:lnTo>
                    <a:pt x="1426702" y="357421"/>
                  </a:lnTo>
                  <a:lnTo>
                    <a:pt x="1268842" y="402098"/>
                  </a:lnTo>
                  <a:lnTo>
                    <a:pt x="1057368" y="464647"/>
                  </a:lnTo>
                  <a:lnTo>
                    <a:pt x="866744" y="518260"/>
                  </a:lnTo>
                  <a:lnTo>
                    <a:pt x="643356" y="586765"/>
                  </a:lnTo>
                  <a:lnTo>
                    <a:pt x="419969" y="664206"/>
                  </a:lnTo>
                  <a:lnTo>
                    <a:pt x="402098" y="664206"/>
                  </a:lnTo>
                  <a:lnTo>
                    <a:pt x="336571" y="643357"/>
                  </a:lnTo>
                  <a:lnTo>
                    <a:pt x="300829" y="625486"/>
                  </a:lnTo>
                  <a:lnTo>
                    <a:pt x="250194" y="586765"/>
                  </a:lnTo>
                  <a:lnTo>
                    <a:pt x="175732" y="524217"/>
                  </a:lnTo>
                  <a:lnTo>
                    <a:pt x="98291" y="440819"/>
                  </a:lnTo>
                  <a:lnTo>
                    <a:pt x="44678" y="384227"/>
                  </a:lnTo>
                  <a:lnTo>
                    <a:pt x="14892" y="348485"/>
                  </a:lnTo>
                  <a:lnTo>
                    <a:pt x="0" y="315722"/>
                  </a:lnTo>
                  <a:lnTo>
                    <a:pt x="0" y="288915"/>
                  </a:lnTo>
                  <a:lnTo>
                    <a:pt x="2978" y="279979"/>
                  </a:lnTo>
                  <a:lnTo>
                    <a:pt x="17871" y="274022"/>
                  </a:lnTo>
                  <a:lnTo>
                    <a:pt x="41699" y="277001"/>
                  </a:lnTo>
                  <a:lnTo>
                    <a:pt x="62549" y="285936"/>
                  </a:lnTo>
                  <a:lnTo>
                    <a:pt x="86377" y="306786"/>
                  </a:lnTo>
                  <a:lnTo>
                    <a:pt x="119140" y="333593"/>
                  </a:lnTo>
                  <a:lnTo>
                    <a:pt x="157861" y="354442"/>
                  </a:lnTo>
                  <a:lnTo>
                    <a:pt x="199560" y="375292"/>
                  </a:lnTo>
                  <a:lnTo>
                    <a:pt x="241259" y="390184"/>
                  </a:lnTo>
                  <a:lnTo>
                    <a:pt x="271044" y="396141"/>
                  </a:lnTo>
                  <a:lnTo>
                    <a:pt x="324657" y="399120"/>
                  </a:lnTo>
                  <a:lnTo>
                    <a:pt x="384227" y="390184"/>
                  </a:lnTo>
                  <a:lnTo>
                    <a:pt x="679098" y="342528"/>
                  </a:lnTo>
                  <a:lnTo>
                    <a:pt x="956099" y="294872"/>
                  </a:lnTo>
                  <a:lnTo>
                    <a:pt x="1233100" y="250194"/>
                  </a:lnTo>
                  <a:lnTo>
                    <a:pt x="1566692" y="193603"/>
                  </a:lnTo>
                  <a:lnTo>
                    <a:pt x="1727531" y="178710"/>
                  </a:lnTo>
                  <a:lnTo>
                    <a:pt x="2096865" y="134033"/>
                  </a:lnTo>
                  <a:lnTo>
                    <a:pt x="2487049" y="83398"/>
                  </a:lnTo>
                  <a:lnTo>
                    <a:pt x="2644909" y="62549"/>
                  </a:lnTo>
                  <a:lnTo>
                    <a:pt x="2704479" y="47656"/>
                  </a:lnTo>
                  <a:lnTo>
                    <a:pt x="2781920" y="17871"/>
                  </a:lnTo>
                  <a:lnTo>
                    <a:pt x="2826598" y="0"/>
                  </a:lnTo>
                  <a:lnTo>
                    <a:pt x="2844469" y="0"/>
                  </a:lnTo>
                  <a:lnTo>
                    <a:pt x="2892125" y="11914"/>
                  </a:lnTo>
                  <a:lnTo>
                    <a:pt x="2990416" y="77441"/>
                  </a:lnTo>
                  <a:lnTo>
                    <a:pt x="3097642" y="163818"/>
                  </a:lnTo>
                  <a:lnTo>
                    <a:pt x="3186997" y="247216"/>
                  </a:lnTo>
                  <a:lnTo>
                    <a:pt x="3228696" y="285936"/>
                  </a:lnTo>
                  <a:lnTo>
                    <a:pt x="3255502" y="318700"/>
                  </a:lnTo>
                  <a:lnTo>
                    <a:pt x="3270395" y="342528"/>
                  </a:lnTo>
                  <a:lnTo>
                    <a:pt x="3276352" y="369335"/>
                  </a:lnTo>
                  <a:lnTo>
                    <a:pt x="3264438" y="396141"/>
                  </a:lnTo>
                  <a:lnTo>
                    <a:pt x="3243588" y="416991"/>
                  </a:lnTo>
                  <a:lnTo>
                    <a:pt x="3201889" y="422948"/>
                  </a:lnTo>
                  <a:lnTo>
                    <a:pt x="2758092" y="223388"/>
                  </a:lnTo>
                  <a:lnTo>
                    <a:pt x="2528748" y="238280"/>
                  </a:lnTo>
                  <a:lnTo>
                    <a:pt x="2037295" y="2859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FEF818EF-EE22-4B6E-81AD-C417A5A8395A}"/>
                </a:ext>
              </a:extLst>
            </p:cNvPr>
            <p:cNvSpPr/>
            <p:nvPr/>
          </p:nvSpPr>
          <p:spPr>
            <a:xfrm>
              <a:off x="7008814" y="3529013"/>
              <a:ext cx="977900" cy="742950"/>
            </a:xfrm>
            <a:custGeom>
              <a:avLst/>
              <a:gdLst>
                <a:gd name="connsiteX0" fmla="*/ 447675 w 978694"/>
                <a:gd name="connsiteY0" fmla="*/ 481012 h 742950"/>
                <a:gd name="connsiteX1" fmla="*/ 188119 w 978694"/>
                <a:gd name="connsiteY1" fmla="*/ 650081 h 742950"/>
                <a:gd name="connsiteX2" fmla="*/ 66675 w 978694"/>
                <a:gd name="connsiteY2" fmla="*/ 728662 h 742950"/>
                <a:gd name="connsiteX3" fmla="*/ 38100 w 978694"/>
                <a:gd name="connsiteY3" fmla="*/ 740568 h 742950"/>
                <a:gd name="connsiteX4" fmla="*/ 19050 w 978694"/>
                <a:gd name="connsiteY4" fmla="*/ 742950 h 742950"/>
                <a:gd name="connsiteX5" fmla="*/ 7144 w 978694"/>
                <a:gd name="connsiteY5" fmla="*/ 738187 h 742950"/>
                <a:gd name="connsiteX6" fmla="*/ 0 w 978694"/>
                <a:gd name="connsiteY6" fmla="*/ 723900 h 742950"/>
                <a:gd name="connsiteX7" fmla="*/ 9525 w 978694"/>
                <a:gd name="connsiteY7" fmla="*/ 695325 h 742950"/>
                <a:gd name="connsiteX8" fmla="*/ 35719 w 978694"/>
                <a:gd name="connsiteY8" fmla="*/ 659606 h 742950"/>
                <a:gd name="connsiteX9" fmla="*/ 109537 w 978694"/>
                <a:gd name="connsiteY9" fmla="*/ 581025 h 742950"/>
                <a:gd name="connsiteX10" fmla="*/ 238125 w 978694"/>
                <a:gd name="connsiteY10" fmla="*/ 438150 h 742950"/>
                <a:gd name="connsiteX11" fmla="*/ 373856 w 978694"/>
                <a:gd name="connsiteY11" fmla="*/ 276225 h 742950"/>
                <a:gd name="connsiteX12" fmla="*/ 433387 w 978694"/>
                <a:gd name="connsiteY12" fmla="*/ 204787 h 742950"/>
                <a:gd name="connsiteX13" fmla="*/ 507206 w 978694"/>
                <a:gd name="connsiteY13" fmla="*/ 107156 h 742950"/>
                <a:gd name="connsiteX14" fmla="*/ 509587 w 978694"/>
                <a:gd name="connsiteY14" fmla="*/ 83343 h 742950"/>
                <a:gd name="connsiteX15" fmla="*/ 492919 w 978694"/>
                <a:gd name="connsiteY15" fmla="*/ 57150 h 742950"/>
                <a:gd name="connsiteX16" fmla="*/ 421481 w 978694"/>
                <a:gd name="connsiteY16" fmla="*/ 0 h 742950"/>
                <a:gd name="connsiteX17" fmla="*/ 902494 w 978694"/>
                <a:gd name="connsiteY17" fmla="*/ 111918 h 742950"/>
                <a:gd name="connsiteX18" fmla="*/ 978694 w 978694"/>
                <a:gd name="connsiteY18" fmla="*/ 230981 h 742950"/>
                <a:gd name="connsiteX19" fmla="*/ 952500 w 978694"/>
                <a:gd name="connsiteY19" fmla="*/ 238125 h 742950"/>
                <a:gd name="connsiteX20" fmla="*/ 890587 w 978694"/>
                <a:gd name="connsiteY20" fmla="*/ 242887 h 742950"/>
                <a:gd name="connsiteX21" fmla="*/ 838200 w 978694"/>
                <a:gd name="connsiteY21" fmla="*/ 245268 h 742950"/>
                <a:gd name="connsiteX22" fmla="*/ 804862 w 978694"/>
                <a:gd name="connsiteY22" fmla="*/ 250031 h 742950"/>
                <a:gd name="connsiteX23" fmla="*/ 771525 w 978694"/>
                <a:gd name="connsiteY23" fmla="*/ 259556 h 742950"/>
                <a:gd name="connsiteX24" fmla="*/ 697706 w 978694"/>
                <a:gd name="connsiteY24" fmla="*/ 309562 h 742950"/>
                <a:gd name="connsiteX25" fmla="*/ 447675 w 978694"/>
                <a:gd name="connsiteY25" fmla="*/ 48101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78694" h="742950">
                  <a:moveTo>
                    <a:pt x="447675" y="481012"/>
                  </a:moveTo>
                  <a:lnTo>
                    <a:pt x="188119" y="650081"/>
                  </a:lnTo>
                  <a:lnTo>
                    <a:pt x="66675" y="728662"/>
                  </a:lnTo>
                  <a:lnTo>
                    <a:pt x="38100" y="740568"/>
                  </a:lnTo>
                  <a:lnTo>
                    <a:pt x="19050" y="742950"/>
                  </a:lnTo>
                  <a:lnTo>
                    <a:pt x="7144" y="738187"/>
                  </a:lnTo>
                  <a:lnTo>
                    <a:pt x="0" y="723900"/>
                  </a:lnTo>
                  <a:lnTo>
                    <a:pt x="9525" y="695325"/>
                  </a:lnTo>
                  <a:lnTo>
                    <a:pt x="35719" y="659606"/>
                  </a:lnTo>
                  <a:lnTo>
                    <a:pt x="109537" y="581025"/>
                  </a:lnTo>
                  <a:lnTo>
                    <a:pt x="238125" y="438150"/>
                  </a:lnTo>
                  <a:lnTo>
                    <a:pt x="373856" y="276225"/>
                  </a:lnTo>
                  <a:lnTo>
                    <a:pt x="433387" y="204787"/>
                  </a:lnTo>
                  <a:lnTo>
                    <a:pt x="507206" y="107156"/>
                  </a:lnTo>
                  <a:lnTo>
                    <a:pt x="509587" y="83343"/>
                  </a:lnTo>
                  <a:lnTo>
                    <a:pt x="492919" y="57150"/>
                  </a:lnTo>
                  <a:lnTo>
                    <a:pt x="421481" y="0"/>
                  </a:lnTo>
                  <a:lnTo>
                    <a:pt x="902494" y="111918"/>
                  </a:lnTo>
                  <a:lnTo>
                    <a:pt x="978694" y="230981"/>
                  </a:lnTo>
                  <a:lnTo>
                    <a:pt x="952500" y="238125"/>
                  </a:lnTo>
                  <a:lnTo>
                    <a:pt x="890587" y="242887"/>
                  </a:lnTo>
                  <a:lnTo>
                    <a:pt x="838200" y="245268"/>
                  </a:lnTo>
                  <a:lnTo>
                    <a:pt x="804862" y="250031"/>
                  </a:lnTo>
                  <a:lnTo>
                    <a:pt x="771525" y="259556"/>
                  </a:lnTo>
                  <a:lnTo>
                    <a:pt x="697706" y="309562"/>
                  </a:lnTo>
                  <a:lnTo>
                    <a:pt x="447675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56F44A7E-3371-4C1F-AA50-9198CAF7ED46}"/>
                </a:ext>
              </a:extLst>
            </p:cNvPr>
            <p:cNvSpPr/>
            <p:nvPr/>
          </p:nvSpPr>
          <p:spPr>
            <a:xfrm rot="16200000">
              <a:off x="5141914" y="4624388"/>
              <a:ext cx="2447925" cy="533400"/>
            </a:xfrm>
            <a:custGeom>
              <a:avLst/>
              <a:gdLst>
                <a:gd name="connsiteX0" fmla="*/ 1447800 w 2447925"/>
                <a:gd name="connsiteY0" fmla="*/ 492918 h 533400"/>
                <a:gd name="connsiteX1" fmla="*/ 1033462 w 2447925"/>
                <a:gd name="connsiteY1" fmla="*/ 476250 h 533400"/>
                <a:gd name="connsiteX2" fmla="*/ 704850 w 2447925"/>
                <a:gd name="connsiteY2" fmla="*/ 461962 h 533400"/>
                <a:gd name="connsiteX3" fmla="*/ 533400 w 2447925"/>
                <a:gd name="connsiteY3" fmla="*/ 452437 h 533400"/>
                <a:gd name="connsiteX4" fmla="*/ 423862 w 2447925"/>
                <a:gd name="connsiteY4" fmla="*/ 442912 h 533400"/>
                <a:gd name="connsiteX5" fmla="*/ 335756 w 2447925"/>
                <a:gd name="connsiteY5" fmla="*/ 428625 h 533400"/>
                <a:gd name="connsiteX6" fmla="*/ 245268 w 2447925"/>
                <a:gd name="connsiteY6" fmla="*/ 411956 h 533400"/>
                <a:gd name="connsiteX7" fmla="*/ 178593 w 2447925"/>
                <a:gd name="connsiteY7" fmla="*/ 390525 h 533400"/>
                <a:gd name="connsiteX8" fmla="*/ 126206 w 2447925"/>
                <a:gd name="connsiteY8" fmla="*/ 369093 h 533400"/>
                <a:gd name="connsiteX9" fmla="*/ 92868 w 2447925"/>
                <a:gd name="connsiteY9" fmla="*/ 347662 h 533400"/>
                <a:gd name="connsiteX10" fmla="*/ 47625 w 2447925"/>
                <a:gd name="connsiteY10" fmla="*/ 311943 h 533400"/>
                <a:gd name="connsiteX11" fmla="*/ 14287 w 2447925"/>
                <a:gd name="connsiteY11" fmla="*/ 276225 h 533400"/>
                <a:gd name="connsiteX12" fmla="*/ 0 w 2447925"/>
                <a:gd name="connsiteY12" fmla="*/ 245268 h 533400"/>
                <a:gd name="connsiteX13" fmla="*/ 0 w 2447925"/>
                <a:gd name="connsiteY13" fmla="*/ 207168 h 533400"/>
                <a:gd name="connsiteX14" fmla="*/ 9525 w 2447925"/>
                <a:gd name="connsiteY14" fmla="*/ 185737 h 533400"/>
                <a:gd name="connsiteX15" fmla="*/ 28575 w 2447925"/>
                <a:gd name="connsiteY15" fmla="*/ 171450 h 533400"/>
                <a:gd name="connsiteX16" fmla="*/ 59531 w 2447925"/>
                <a:gd name="connsiteY16" fmla="*/ 154781 h 533400"/>
                <a:gd name="connsiteX17" fmla="*/ 102393 w 2447925"/>
                <a:gd name="connsiteY17" fmla="*/ 142875 h 533400"/>
                <a:gd name="connsiteX18" fmla="*/ 142875 w 2447925"/>
                <a:gd name="connsiteY18" fmla="*/ 123825 h 533400"/>
                <a:gd name="connsiteX19" fmla="*/ 192881 w 2447925"/>
                <a:gd name="connsiteY19" fmla="*/ 104775 h 533400"/>
                <a:gd name="connsiteX20" fmla="*/ 523875 w 2447925"/>
                <a:gd name="connsiteY20" fmla="*/ 154781 h 533400"/>
                <a:gd name="connsiteX21" fmla="*/ 542925 w 2447925"/>
                <a:gd name="connsiteY21" fmla="*/ 183356 h 533400"/>
                <a:gd name="connsiteX22" fmla="*/ 561975 w 2447925"/>
                <a:gd name="connsiteY22" fmla="*/ 200025 h 533400"/>
                <a:gd name="connsiteX23" fmla="*/ 602456 w 2447925"/>
                <a:gd name="connsiteY23" fmla="*/ 221456 h 533400"/>
                <a:gd name="connsiteX24" fmla="*/ 661987 w 2447925"/>
                <a:gd name="connsiteY24" fmla="*/ 240506 h 533400"/>
                <a:gd name="connsiteX25" fmla="*/ 752475 w 2447925"/>
                <a:gd name="connsiteY25" fmla="*/ 254793 h 533400"/>
                <a:gd name="connsiteX26" fmla="*/ 907256 w 2447925"/>
                <a:gd name="connsiteY26" fmla="*/ 264318 h 533400"/>
                <a:gd name="connsiteX27" fmla="*/ 1393031 w 2447925"/>
                <a:gd name="connsiteY27" fmla="*/ 278606 h 533400"/>
                <a:gd name="connsiteX28" fmla="*/ 1850231 w 2447925"/>
                <a:gd name="connsiteY28" fmla="*/ 280987 h 533400"/>
                <a:gd name="connsiteX29" fmla="*/ 1940718 w 2447925"/>
                <a:gd name="connsiteY29" fmla="*/ 283368 h 533400"/>
                <a:gd name="connsiteX30" fmla="*/ 1990725 w 2447925"/>
                <a:gd name="connsiteY30" fmla="*/ 278606 h 533400"/>
                <a:gd name="connsiteX31" fmla="*/ 2043112 w 2447925"/>
                <a:gd name="connsiteY31" fmla="*/ 264318 h 533400"/>
                <a:gd name="connsiteX32" fmla="*/ 2095500 w 2447925"/>
                <a:gd name="connsiteY32" fmla="*/ 247650 h 533400"/>
                <a:gd name="connsiteX33" fmla="*/ 2162175 w 2447925"/>
                <a:gd name="connsiteY33" fmla="*/ 216693 h 533400"/>
                <a:gd name="connsiteX34" fmla="*/ 2214562 w 2447925"/>
                <a:gd name="connsiteY34" fmla="*/ 185737 h 533400"/>
                <a:gd name="connsiteX35" fmla="*/ 2262187 w 2447925"/>
                <a:gd name="connsiteY35" fmla="*/ 152400 h 533400"/>
                <a:gd name="connsiteX36" fmla="*/ 2314575 w 2447925"/>
                <a:gd name="connsiteY36" fmla="*/ 104775 h 533400"/>
                <a:gd name="connsiteX37" fmla="*/ 2431256 w 2447925"/>
                <a:gd name="connsiteY37" fmla="*/ 0 h 533400"/>
                <a:gd name="connsiteX38" fmla="*/ 2447925 w 2447925"/>
                <a:gd name="connsiteY38" fmla="*/ 69056 h 533400"/>
                <a:gd name="connsiteX39" fmla="*/ 2378868 w 2447925"/>
                <a:gd name="connsiteY39" fmla="*/ 173831 h 533400"/>
                <a:gd name="connsiteX40" fmla="*/ 2319337 w 2447925"/>
                <a:gd name="connsiteY40" fmla="*/ 295275 h 533400"/>
                <a:gd name="connsiteX41" fmla="*/ 2266950 w 2447925"/>
                <a:gd name="connsiteY41" fmla="*/ 400050 h 533400"/>
                <a:gd name="connsiteX42" fmla="*/ 2224087 w 2447925"/>
                <a:gd name="connsiteY42" fmla="*/ 464343 h 533400"/>
                <a:gd name="connsiteX43" fmla="*/ 2195512 w 2447925"/>
                <a:gd name="connsiteY43" fmla="*/ 495300 h 533400"/>
                <a:gd name="connsiteX44" fmla="*/ 2164556 w 2447925"/>
                <a:gd name="connsiteY44" fmla="*/ 516731 h 533400"/>
                <a:gd name="connsiteX45" fmla="*/ 2143125 w 2447925"/>
                <a:gd name="connsiteY45" fmla="*/ 526256 h 533400"/>
                <a:gd name="connsiteX46" fmla="*/ 2112168 w 2447925"/>
                <a:gd name="connsiteY46" fmla="*/ 533400 h 533400"/>
                <a:gd name="connsiteX47" fmla="*/ 2083593 w 2447925"/>
                <a:gd name="connsiteY47" fmla="*/ 528637 h 533400"/>
                <a:gd name="connsiteX48" fmla="*/ 2026443 w 2447925"/>
                <a:gd name="connsiteY48" fmla="*/ 516731 h 533400"/>
                <a:gd name="connsiteX49" fmla="*/ 1964531 w 2447925"/>
                <a:gd name="connsiteY49" fmla="*/ 504825 h 533400"/>
                <a:gd name="connsiteX50" fmla="*/ 1902618 w 2447925"/>
                <a:gd name="connsiteY50" fmla="*/ 504825 h 533400"/>
                <a:gd name="connsiteX51" fmla="*/ 1447800 w 2447925"/>
                <a:gd name="connsiteY51" fmla="*/ 492918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7925" h="533400">
                  <a:moveTo>
                    <a:pt x="1447800" y="492918"/>
                  </a:moveTo>
                  <a:lnTo>
                    <a:pt x="1033462" y="476250"/>
                  </a:lnTo>
                  <a:lnTo>
                    <a:pt x="704850" y="461962"/>
                  </a:lnTo>
                  <a:lnTo>
                    <a:pt x="533400" y="452437"/>
                  </a:lnTo>
                  <a:lnTo>
                    <a:pt x="423862" y="442912"/>
                  </a:lnTo>
                  <a:lnTo>
                    <a:pt x="335756" y="428625"/>
                  </a:lnTo>
                  <a:lnTo>
                    <a:pt x="245268" y="411956"/>
                  </a:lnTo>
                  <a:lnTo>
                    <a:pt x="178593" y="390525"/>
                  </a:lnTo>
                  <a:lnTo>
                    <a:pt x="126206" y="369093"/>
                  </a:lnTo>
                  <a:lnTo>
                    <a:pt x="92868" y="347662"/>
                  </a:lnTo>
                  <a:lnTo>
                    <a:pt x="47625" y="311943"/>
                  </a:lnTo>
                  <a:lnTo>
                    <a:pt x="14287" y="276225"/>
                  </a:lnTo>
                  <a:lnTo>
                    <a:pt x="0" y="245268"/>
                  </a:lnTo>
                  <a:lnTo>
                    <a:pt x="0" y="207168"/>
                  </a:lnTo>
                  <a:lnTo>
                    <a:pt x="9525" y="185737"/>
                  </a:lnTo>
                  <a:lnTo>
                    <a:pt x="28575" y="171450"/>
                  </a:lnTo>
                  <a:lnTo>
                    <a:pt x="59531" y="154781"/>
                  </a:lnTo>
                  <a:lnTo>
                    <a:pt x="102393" y="142875"/>
                  </a:lnTo>
                  <a:lnTo>
                    <a:pt x="142875" y="123825"/>
                  </a:lnTo>
                  <a:lnTo>
                    <a:pt x="192881" y="104775"/>
                  </a:lnTo>
                  <a:lnTo>
                    <a:pt x="523875" y="154781"/>
                  </a:lnTo>
                  <a:lnTo>
                    <a:pt x="542925" y="183356"/>
                  </a:lnTo>
                  <a:lnTo>
                    <a:pt x="561975" y="200025"/>
                  </a:lnTo>
                  <a:lnTo>
                    <a:pt x="602456" y="221456"/>
                  </a:lnTo>
                  <a:lnTo>
                    <a:pt x="661987" y="240506"/>
                  </a:lnTo>
                  <a:lnTo>
                    <a:pt x="752475" y="254793"/>
                  </a:lnTo>
                  <a:lnTo>
                    <a:pt x="907256" y="264318"/>
                  </a:lnTo>
                  <a:lnTo>
                    <a:pt x="1393031" y="278606"/>
                  </a:lnTo>
                  <a:lnTo>
                    <a:pt x="1850231" y="280987"/>
                  </a:lnTo>
                  <a:lnTo>
                    <a:pt x="1940718" y="283368"/>
                  </a:lnTo>
                  <a:lnTo>
                    <a:pt x="1990725" y="278606"/>
                  </a:lnTo>
                  <a:lnTo>
                    <a:pt x="2043112" y="264318"/>
                  </a:lnTo>
                  <a:lnTo>
                    <a:pt x="2095500" y="247650"/>
                  </a:lnTo>
                  <a:lnTo>
                    <a:pt x="2162175" y="216693"/>
                  </a:lnTo>
                  <a:lnTo>
                    <a:pt x="2214562" y="185737"/>
                  </a:lnTo>
                  <a:lnTo>
                    <a:pt x="2262187" y="152400"/>
                  </a:lnTo>
                  <a:lnTo>
                    <a:pt x="2314575" y="104775"/>
                  </a:lnTo>
                  <a:lnTo>
                    <a:pt x="2431256" y="0"/>
                  </a:lnTo>
                  <a:lnTo>
                    <a:pt x="2447925" y="69056"/>
                  </a:lnTo>
                  <a:lnTo>
                    <a:pt x="2378868" y="173831"/>
                  </a:lnTo>
                  <a:lnTo>
                    <a:pt x="2319337" y="295275"/>
                  </a:lnTo>
                  <a:lnTo>
                    <a:pt x="2266950" y="400050"/>
                  </a:lnTo>
                  <a:lnTo>
                    <a:pt x="2224087" y="464343"/>
                  </a:lnTo>
                  <a:lnTo>
                    <a:pt x="2195512" y="495300"/>
                  </a:lnTo>
                  <a:lnTo>
                    <a:pt x="2164556" y="516731"/>
                  </a:lnTo>
                  <a:lnTo>
                    <a:pt x="2143125" y="526256"/>
                  </a:lnTo>
                  <a:lnTo>
                    <a:pt x="2112168" y="533400"/>
                  </a:lnTo>
                  <a:lnTo>
                    <a:pt x="2083593" y="528637"/>
                  </a:lnTo>
                  <a:lnTo>
                    <a:pt x="2026443" y="516731"/>
                  </a:lnTo>
                  <a:lnTo>
                    <a:pt x="1964531" y="504825"/>
                  </a:lnTo>
                  <a:lnTo>
                    <a:pt x="1902618" y="504825"/>
                  </a:lnTo>
                  <a:lnTo>
                    <a:pt x="1447800" y="492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30D68FF1-D9F2-4BD5-B4CB-1632F3E94A11}"/>
                </a:ext>
              </a:extLst>
            </p:cNvPr>
            <p:cNvSpPr/>
            <p:nvPr/>
          </p:nvSpPr>
          <p:spPr>
            <a:xfrm>
              <a:off x="5557838" y="5307013"/>
              <a:ext cx="747712" cy="666750"/>
            </a:xfrm>
            <a:custGeom>
              <a:avLst/>
              <a:gdLst>
                <a:gd name="connsiteX0" fmla="*/ 219075 w 747712"/>
                <a:gd name="connsiteY0" fmla="*/ 104775 h 666750"/>
                <a:gd name="connsiteX1" fmla="*/ 335756 w 747712"/>
                <a:gd name="connsiteY1" fmla="*/ 164307 h 666750"/>
                <a:gd name="connsiteX2" fmla="*/ 447675 w 747712"/>
                <a:gd name="connsiteY2" fmla="*/ 221457 h 666750"/>
                <a:gd name="connsiteX3" fmla="*/ 514350 w 747712"/>
                <a:gd name="connsiteY3" fmla="*/ 250032 h 666750"/>
                <a:gd name="connsiteX4" fmla="*/ 550068 w 747712"/>
                <a:gd name="connsiteY4" fmla="*/ 264319 h 666750"/>
                <a:gd name="connsiteX5" fmla="*/ 588168 w 747712"/>
                <a:gd name="connsiteY5" fmla="*/ 276225 h 666750"/>
                <a:gd name="connsiteX6" fmla="*/ 635793 w 747712"/>
                <a:gd name="connsiteY6" fmla="*/ 285750 h 666750"/>
                <a:gd name="connsiteX7" fmla="*/ 661987 w 747712"/>
                <a:gd name="connsiteY7" fmla="*/ 285750 h 666750"/>
                <a:gd name="connsiteX8" fmla="*/ 747712 w 747712"/>
                <a:gd name="connsiteY8" fmla="*/ 273844 h 666750"/>
                <a:gd name="connsiteX9" fmla="*/ 716756 w 747712"/>
                <a:gd name="connsiteY9" fmla="*/ 666750 h 666750"/>
                <a:gd name="connsiteX10" fmla="*/ 650081 w 747712"/>
                <a:gd name="connsiteY10" fmla="*/ 628650 h 666750"/>
                <a:gd name="connsiteX11" fmla="*/ 619125 w 747712"/>
                <a:gd name="connsiteY11" fmla="*/ 571500 h 666750"/>
                <a:gd name="connsiteX12" fmla="*/ 578643 w 747712"/>
                <a:gd name="connsiteY12" fmla="*/ 514350 h 666750"/>
                <a:gd name="connsiteX13" fmla="*/ 552450 w 747712"/>
                <a:gd name="connsiteY13" fmla="*/ 483394 h 666750"/>
                <a:gd name="connsiteX14" fmla="*/ 485775 w 747712"/>
                <a:gd name="connsiteY14" fmla="*/ 431007 h 666750"/>
                <a:gd name="connsiteX15" fmla="*/ 354806 w 747712"/>
                <a:gd name="connsiteY15" fmla="*/ 328613 h 666750"/>
                <a:gd name="connsiteX16" fmla="*/ 242887 w 747712"/>
                <a:gd name="connsiteY16" fmla="*/ 240507 h 666750"/>
                <a:gd name="connsiteX17" fmla="*/ 173831 w 747712"/>
                <a:gd name="connsiteY17" fmla="*/ 188119 h 666750"/>
                <a:gd name="connsiteX18" fmla="*/ 116681 w 747712"/>
                <a:gd name="connsiteY18" fmla="*/ 145257 h 666750"/>
                <a:gd name="connsiteX19" fmla="*/ 52387 w 747712"/>
                <a:gd name="connsiteY19" fmla="*/ 95250 h 666750"/>
                <a:gd name="connsiteX20" fmla="*/ 21431 w 747712"/>
                <a:gd name="connsiteY20" fmla="*/ 73819 h 666750"/>
                <a:gd name="connsiteX21" fmla="*/ 11906 w 747712"/>
                <a:gd name="connsiteY21" fmla="*/ 61913 h 666750"/>
                <a:gd name="connsiteX22" fmla="*/ 4762 w 747712"/>
                <a:gd name="connsiteY22" fmla="*/ 42863 h 666750"/>
                <a:gd name="connsiteX23" fmla="*/ 0 w 747712"/>
                <a:gd name="connsiteY23" fmla="*/ 26194 h 666750"/>
                <a:gd name="connsiteX24" fmla="*/ 4762 w 747712"/>
                <a:gd name="connsiteY24" fmla="*/ 4763 h 666750"/>
                <a:gd name="connsiteX25" fmla="*/ 19050 w 747712"/>
                <a:gd name="connsiteY25" fmla="*/ 0 h 666750"/>
                <a:gd name="connsiteX26" fmla="*/ 45243 w 747712"/>
                <a:gd name="connsiteY26" fmla="*/ 4763 h 666750"/>
                <a:gd name="connsiteX27" fmla="*/ 219075 w 747712"/>
                <a:gd name="connsiteY27" fmla="*/ 104775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7712" h="666750">
                  <a:moveTo>
                    <a:pt x="219075" y="104775"/>
                  </a:moveTo>
                  <a:lnTo>
                    <a:pt x="335756" y="164307"/>
                  </a:lnTo>
                  <a:lnTo>
                    <a:pt x="447675" y="221457"/>
                  </a:lnTo>
                  <a:lnTo>
                    <a:pt x="514350" y="250032"/>
                  </a:lnTo>
                  <a:lnTo>
                    <a:pt x="550068" y="264319"/>
                  </a:lnTo>
                  <a:lnTo>
                    <a:pt x="588168" y="276225"/>
                  </a:lnTo>
                  <a:lnTo>
                    <a:pt x="635793" y="285750"/>
                  </a:lnTo>
                  <a:lnTo>
                    <a:pt x="661987" y="285750"/>
                  </a:lnTo>
                  <a:lnTo>
                    <a:pt x="747712" y="273844"/>
                  </a:lnTo>
                  <a:lnTo>
                    <a:pt x="716756" y="666750"/>
                  </a:lnTo>
                  <a:cubicBezTo>
                    <a:pt x="649403" y="625857"/>
                    <a:pt x="650081" y="600268"/>
                    <a:pt x="650081" y="628650"/>
                  </a:cubicBezTo>
                  <a:lnTo>
                    <a:pt x="619125" y="571500"/>
                  </a:lnTo>
                  <a:lnTo>
                    <a:pt x="578643" y="514350"/>
                  </a:lnTo>
                  <a:lnTo>
                    <a:pt x="552450" y="483394"/>
                  </a:lnTo>
                  <a:lnTo>
                    <a:pt x="485775" y="431007"/>
                  </a:lnTo>
                  <a:lnTo>
                    <a:pt x="354806" y="328613"/>
                  </a:lnTo>
                  <a:lnTo>
                    <a:pt x="242887" y="240507"/>
                  </a:lnTo>
                  <a:lnTo>
                    <a:pt x="173831" y="188119"/>
                  </a:lnTo>
                  <a:lnTo>
                    <a:pt x="116681" y="145257"/>
                  </a:lnTo>
                  <a:lnTo>
                    <a:pt x="52387" y="95250"/>
                  </a:lnTo>
                  <a:lnTo>
                    <a:pt x="21431" y="73819"/>
                  </a:lnTo>
                  <a:lnTo>
                    <a:pt x="11906" y="61913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45243" y="4763"/>
                  </a:lnTo>
                  <a:lnTo>
                    <a:pt x="219075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514779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9858044-B6BF-4205-B73F-CF5578C776CF}"/>
              </a:ext>
            </a:extLst>
          </p:cNvPr>
          <p:cNvSpPr/>
          <p:nvPr/>
        </p:nvSpPr>
        <p:spPr>
          <a:xfrm>
            <a:off x="4490732" y="1603376"/>
            <a:ext cx="3349625" cy="593725"/>
          </a:xfrm>
          <a:custGeom>
            <a:avLst/>
            <a:gdLst>
              <a:gd name="connsiteX0" fmla="*/ 1730375 w 3349625"/>
              <a:gd name="connsiteY0" fmla="*/ 174625 h 593725"/>
              <a:gd name="connsiteX1" fmla="*/ 2101850 w 3349625"/>
              <a:gd name="connsiteY1" fmla="*/ 130175 h 593725"/>
              <a:gd name="connsiteX2" fmla="*/ 2508250 w 3349625"/>
              <a:gd name="connsiteY2" fmla="*/ 85725 h 593725"/>
              <a:gd name="connsiteX3" fmla="*/ 2736850 w 3349625"/>
              <a:gd name="connsiteY3" fmla="*/ 63500 h 593725"/>
              <a:gd name="connsiteX4" fmla="*/ 2832100 w 3349625"/>
              <a:gd name="connsiteY4" fmla="*/ 34925 h 593725"/>
              <a:gd name="connsiteX5" fmla="*/ 2927350 w 3349625"/>
              <a:gd name="connsiteY5" fmla="*/ 0 h 593725"/>
              <a:gd name="connsiteX6" fmla="*/ 2943225 w 3349625"/>
              <a:gd name="connsiteY6" fmla="*/ 0 h 593725"/>
              <a:gd name="connsiteX7" fmla="*/ 3000375 w 3349625"/>
              <a:gd name="connsiteY7" fmla="*/ 6350 h 593725"/>
              <a:gd name="connsiteX8" fmla="*/ 3076575 w 3349625"/>
              <a:gd name="connsiteY8" fmla="*/ 25400 h 593725"/>
              <a:gd name="connsiteX9" fmla="*/ 3133725 w 3349625"/>
              <a:gd name="connsiteY9" fmla="*/ 44450 h 593725"/>
              <a:gd name="connsiteX10" fmla="*/ 3178175 w 3349625"/>
              <a:gd name="connsiteY10" fmla="*/ 63500 h 593725"/>
              <a:gd name="connsiteX11" fmla="*/ 3235325 w 3349625"/>
              <a:gd name="connsiteY11" fmla="*/ 92075 h 593725"/>
              <a:gd name="connsiteX12" fmla="*/ 3289300 w 3349625"/>
              <a:gd name="connsiteY12" fmla="*/ 133350 h 593725"/>
              <a:gd name="connsiteX13" fmla="*/ 3314700 w 3349625"/>
              <a:gd name="connsiteY13" fmla="*/ 155575 h 593725"/>
              <a:gd name="connsiteX14" fmla="*/ 3340100 w 3349625"/>
              <a:gd name="connsiteY14" fmla="*/ 184150 h 593725"/>
              <a:gd name="connsiteX15" fmla="*/ 3346450 w 3349625"/>
              <a:gd name="connsiteY15" fmla="*/ 196850 h 593725"/>
              <a:gd name="connsiteX16" fmla="*/ 3349625 w 3349625"/>
              <a:gd name="connsiteY16" fmla="*/ 215900 h 593725"/>
              <a:gd name="connsiteX17" fmla="*/ 3340100 w 3349625"/>
              <a:gd name="connsiteY17" fmla="*/ 234950 h 593725"/>
              <a:gd name="connsiteX18" fmla="*/ 3321050 w 3349625"/>
              <a:gd name="connsiteY18" fmla="*/ 254000 h 593725"/>
              <a:gd name="connsiteX19" fmla="*/ 3282950 w 3349625"/>
              <a:gd name="connsiteY19" fmla="*/ 266700 h 593725"/>
              <a:gd name="connsiteX20" fmla="*/ 3241675 w 3349625"/>
              <a:gd name="connsiteY20" fmla="*/ 276225 h 593725"/>
              <a:gd name="connsiteX21" fmla="*/ 3194050 w 3349625"/>
              <a:gd name="connsiteY21" fmla="*/ 282575 h 593725"/>
              <a:gd name="connsiteX22" fmla="*/ 3124200 w 3349625"/>
              <a:gd name="connsiteY22" fmla="*/ 285750 h 593725"/>
              <a:gd name="connsiteX23" fmla="*/ 3028950 w 3349625"/>
              <a:gd name="connsiteY23" fmla="*/ 285750 h 593725"/>
              <a:gd name="connsiteX24" fmla="*/ 2822575 w 3349625"/>
              <a:gd name="connsiteY24" fmla="*/ 288925 h 593725"/>
              <a:gd name="connsiteX25" fmla="*/ 2466975 w 3349625"/>
              <a:gd name="connsiteY25" fmla="*/ 304800 h 593725"/>
              <a:gd name="connsiteX26" fmla="*/ 2127250 w 3349625"/>
              <a:gd name="connsiteY26" fmla="*/ 323850 h 593725"/>
              <a:gd name="connsiteX27" fmla="*/ 1863725 w 3349625"/>
              <a:gd name="connsiteY27" fmla="*/ 342900 h 593725"/>
              <a:gd name="connsiteX28" fmla="*/ 1498600 w 3349625"/>
              <a:gd name="connsiteY28" fmla="*/ 381000 h 593725"/>
              <a:gd name="connsiteX29" fmla="*/ 1092200 w 3349625"/>
              <a:gd name="connsiteY29" fmla="*/ 428625 h 593725"/>
              <a:gd name="connsiteX30" fmla="*/ 733425 w 3349625"/>
              <a:gd name="connsiteY30" fmla="*/ 476250 h 593725"/>
              <a:gd name="connsiteX31" fmla="*/ 390525 w 3349625"/>
              <a:gd name="connsiteY31" fmla="*/ 530225 h 593725"/>
              <a:gd name="connsiteX32" fmla="*/ 187325 w 3349625"/>
              <a:gd name="connsiteY32" fmla="*/ 561975 h 593725"/>
              <a:gd name="connsiteX33" fmla="*/ 79375 w 3349625"/>
              <a:gd name="connsiteY33" fmla="*/ 581025 h 593725"/>
              <a:gd name="connsiteX34" fmla="*/ 0 w 3349625"/>
              <a:gd name="connsiteY34" fmla="*/ 593725 h 593725"/>
              <a:gd name="connsiteX35" fmla="*/ 6350 w 3349625"/>
              <a:gd name="connsiteY35" fmla="*/ 387350 h 593725"/>
              <a:gd name="connsiteX36" fmla="*/ 314325 w 3349625"/>
              <a:gd name="connsiteY36" fmla="*/ 349250 h 593725"/>
              <a:gd name="connsiteX37" fmla="*/ 663575 w 3349625"/>
              <a:gd name="connsiteY37" fmla="*/ 304800 h 593725"/>
              <a:gd name="connsiteX38" fmla="*/ 1016000 w 3349625"/>
              <a:gd name="connsiteY38" fmla="*/ 260350 h 593725"/>
              <a:gd name="connsiteX39" fmla="*/ 1381125 w 3349625"/>
              <a:gd name="connsiteY39" fmla="*/ 215900 h 593725"/>
              <a:gd name="connsiteX40" fmla="*/ 1730375 w 3349625"/>
              <a:gd name="connsiteY40" fmla="*/ 174625 h 59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349625" h="593725">
                <a:moveTo>
                  <a:pt x="1730375" y="174625"/>
                </a:moveTo>
                <a:lnTo>
                  <a:pt x="2101850" y="130175"/>
                </a:lnTo>
                <a:lnTo>
                  <a:pt x="2508250" y="85725"/>
                </a:lnTo>
                <a:lnTo>
                  <a:pt x="2736850" y="63500"/>
                </a:lnTo>
                <a:lnTo>
                  <a:pt x="2832100" y="34925"/>
                </a:lnTo>
                <a:lnTo>
                  <a:pt x="2927350" y="0"/>
                </a:lnTo>
                <a:lnTo>
                  <a:pt x="2943225" y="0"/>
                </a:lnTo>
                <a:lnTo>
                  <a:pt x="3000375" y="6350"/>
                </a:lnTo>
                <a:lnTo>
                  <a:pt x="3076575" y="25400"/>
                </a:lnTo>
                <a:lnTo>
                  <a:pt x="3133725" y="44450"/>
                </a:lnTo>
                <a:lnTo>
                  <a:pt x="3178175" y="63500"/>
                </a:lnTo>
                <a:lnTo>
                  <a:pt x="3235325" y="92075"/>
                </a:lnTo>
                <a:lnTo>
                  <a:pt x="3289300" y="133350"/>
                </a:lnTo>
                <a:lnTo>
                  <a:pt x="3314700" y="155575"/>
                </a:lnTo>
                <a:lnTo>
                  <a:pt x="3340100" y="184150"/>
                </a:lnTo>
                <a:lnTo>
                  <a:pt x="3346450" y="196850"/>
                </a:lnTo>
                <a:lnTo>
                  <a:pt x="3349625" y="215900"/>
                </a:lnTo>
                <a:lnTo>
                  <a:pt x="3340100" y="234950"/>
                </a:lnTo>
                <a:lnTo>
                  <a:pt x="3321050" y="254000"/>
                </a:lnTo>
                <a:lnTo>
                  <a:pt x="3282950" y="266700"/>
                </a:lnTo>
                <a:lnTo>
                  <a:pt x="3241675" y="276225"/>
                </a:lnTo>
                <a:lnTo>
                  <a:pt x="3194050" y="282575"/>
                </a:lnTo>
                <a:lnTo>
                  <a:pt x="3124200" y="285750"/>
                </a:lnTo>
                <a:lnTo>
                  <a:pt x="3028950" y="285750"/>
                </a:lnTo>
                <a:lnTo>
                  <a:pt x="2822575" y="288925"/>
                </a:lnTo>
                <a:lnTo>
                  <a:pt x="2466975" y="304800"/>
                </a:lnTo>
                <a:lnTo>
                  <a:pt x="2127250" y="323850"/>
                </a:lnTo>
                <a:lnTo>
                  <a:pt x="1863725" y="342900"/>
                </a:lnTo>
                <a:lnTo>
                  <a:pt x="1498600" y="381000"/>
                </a:lnTo>
                <a:lnTo>
                  <a:pt x="1092200" y="428625"/>
                </a:lnTo>
                <a:lnTo>
                  <a:pt x="733425" y="476250"/>
                </a:lnTo>
                <a:lnTo>
                  <a:pt x="390525" y="530225"/>
                </a:lnTo>
                <a:lnTo>
                  <a:pt x="187325" y="561975"/>
                </a:lnTo>
                <a:lnTo>
                  <a:pt x="79375" y="581025"/>
                </a:lnTo>
                <a:lnTo>
                  <a:pt x="0" y="593725"/>
                </a:lnTo>
                <a:lnTo>
                  <a:pt x="6350" y="387350"/>
                </a:lnTo>
                <a:lnTo>
                  <a:pt x="314325" y="349250"/>
                </a:lnTo>
                <a:lnTo>
                  <a:pt x="663575" y="304800"/>
                </a:lnTo>
                <a:lnTo>
                  <a:pt x="1016000" y="260350"/>
                </a:lnTo>
                <a:lnTo>
                  <a:pt x="1381125" y="215900"/>
                </a:lnTo>
                <a:lnTo>
                  <a:pt x="1730375" y="1746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7C9347E5-FBFA-45D1-A732-F0BB74F3D7D3}"/>
              </a:ext>
            </a:extLst>
          </p:cNvPr>
          <p:cNvSpPr/>
          <p:nvPr/>
        </p:nvSpPr>
        <p:spPr>
          <a:xfrm>
            <a:off x="4787595" y="2628900"/>
            <a:ext cx="1265237" cy="357188"/>
          </a:xfrm>
          <a:custGeom>
            <a:avLst/>
            <a:gdLst>
              <a:gd name="connsiteX0" fmla="*/ 483394 w 1264444"/>
              <a:gd name="connsiteY0" fmla="*/ 138113 h 357188"/>
              <a:gd name="connsiteX1" fmla="*/ 640557 w 1264444"/>
              <a:gd name="connsiteY1" fmla="*/ 104775 h 357188"/>
              <a:gd name="connsiteX2" fmla="*/ 907257 w 1264444"/>
              <a:gd name="connsiteY2" fmla="*/ 50006 h 357188"/>
              <a:gd name="connsiteX3" fmla="*/ 1064419 w 1264444"/>
              <a:gd name="connsiteY3" fmla="*/ 7144 h 357188"/>
              <a:gd name="connsiteX4" fmla="*/ 1097757 w 1264444"/>
              <a:gd name="connsiteY4" fmla="*/ 0 h 357188"/>
              <a:gd name="connsiteX5" fmla="*/ 1107282 w 1264444"/>
              <a:gd name="connsiteY5" fmla="*/ 0 h 357188"/>
              <a:gd name="connsiteX6" fmla="*/ 1123950 w 1264444"/>
              <a:gd name="connsiteY6" fmla="*/ 2381 h 357188"/>
              <a:gd name="connsiteX7" fmla="*/ 1169194 w 1264444"/>
              <a:gd name="connsiteY7" fmla="*/ 16669 h 357188"/>
              <a:gd name="connsiteX8" fmla="*/ 1212057 w 1264444"/>
              <a:gd name="connsiteY8" fmla="*/ 33338 h 357188"/>
              <a:gd name="connsiteX9" fmla="*/ 1235869 w 1264444"/>
              <a:gd name="connsiteY9" fmla="*/ 47625 h 357188"/>
              <a:gd name="connsiteX10" fmla="*/ 1250157 w 1264444"/>
              <a:gd name="connsiteY10" fmla="*/ 59531 h 357188"/>
              <a:gd name="connsiteX11" fmla="*/ 1262063 w 1264444"/>
              <a:gd name="connsiteY11" fmla="*/ 76200 h 357188"/>
              <a:gd name="connsiteX12" fmla="*/ 1264444 w 1264444"/>
              <a:gd name="connsiteY12" fmla="*/ 90488 h 357188"/>
              <a:gd name="connsiteX13" fmla="*/ 1257300 w 1264444"/>
              <a:gd name="connsiteY13" fmla="*/ 111919 h 357188"/>
              <a:gd name="connsiteX14" fmla="*/ 1233488 w 1264444"/>
              <a:gd name="connsiteY14" fmla="*/ 142875 h 357188"/>
              <a:gd name="connsiteX15" fmla="*/ 1202532 w 1264444"/>
              <a:gd name="connsiteY15" fmla="*/ 157163 h 357188"/>
              <a:gd name="connsiteX16" fmla="*/ 1102519 w 1264444"/>
              <a:gd name="connsiteY16" fmla="*/ 183356 h 357188"/>
              <a:gd name="connsiteX17" fmla="*/ 983457 w 1264444"/>
              <a:gd name="connsiteY17" fmla="*/ 211931 h 357188"/>
              <a:gd name="connsiteX18" fmla="*/ 807244 w 1264444"/>
              <a:gd name="connsiteY18" fmla="*/ 247650 h 357188"/>
              <a:gd name="connsiteX19" fmla="*/ 466725 w 1264444"/>
              <a:gd name="connsiteY19" fmla="*/ 323850 h 357188"/>
              <a:gd name="connsiteX20" fmla="*/ 373857 w 1264444"/>
              <a:gd name="connsiteY20" fmla="*/ 342900 h 357188"/>
              <a:gd name="connsiteX21" fmla="*/ 319088 w 1264444"/>
              <a:gd name="connsiteY21" fmla="*/ 350044 h 357188"/>
              <a:gd name="connsiteX22" fmla="*/ 283369 w 1264444"/>
              <a:gd name="connsiteY22" fmla="*/ 354806 h 357188"/>
              <a:gd name="connsiteX23" fmla="*/ 247650 w 1264444"/>
              <a:gd name="connsiteY23" fmla="*/ 357188 h 357188"/>
              <a:gd name="connsiteX24" fmla="*/ 221457 w 1264444"/>
              <a:gd name="connsiteY24" fmla="*/ 354806 h 357188"/>
              <a:gd name="connsiteX25" fmla="*/ 180975 w 1264444"/>
              <a:gd name="connsiteY25" fmla="*/ 345281 h 357188"/>
              <a:gd name="connsiteX26" fmla="*/ 133350 w 1264444"/>
              <a:gd name="connsiteY26" fmla="*/ 326231 h 357188"/>
              <a:gd name="connsiteX27" fmla="*/ 104775 w 1264444"/>
              <a:gd name="connsiteY27" fmla="*/ 309563 h 357188"/>
              <a:gd name="connsiteX28" fmla="*/ 78582 w 1264444"/>
              <a:gd name="connsiteY28" fmla="*/ 292894 h 357188"/>
              <a:gd name="connsiteX29" fmla="*/ 38100 w 1264444"/>
              <a:gd name="connsiteY29" fmla="*/ 252413 h 357188"/>
              <a:gd name="connsiteX30" fmla="*/ 14288 w 1264444"/>
              <a:gd name="connsiteY30" fmla="*/ 221456 h 357188"/>
              <a:gd name="connsiteX31" fmla="*/ 2382 w 1264444"/>
              <a:gd name="connsiteY31" fmla="*/ 202406 h 357188"/>
              <a:gd name="connsiteX32" fmla="*/ 0 w 1264444"/>
              <a:gd name="connsiteY32" fmla="*/ 192881 h 357188"/>
              <a:gd name="connsiteX33" fmla="*/ 0 w 1264444"/>
              <a:gd name="connsiteY33" fmla="*/ 180975 h 357188"/>
              <a:gd name="connsiteX34" fmla="*/ 7144 w 1264444"/>
              <a:gd name="connsiteY34" fmla="*/ 173831 h 357188"/>
              <a:gd name="connsiteX35" fmla="*/ 16669 w 1264444"/>
              <a:gd name="connsiteY35" fmla="*/ 171450 h 357188"/>
              <a:gd name="connsiteX36" fmla="*/ 47625 w 1264444"/>
              <a:gd name="connsiteY36" fmla="*/ 173831 h 357188"/>
              <a:gd name="connsiteX37" fmla="*/ 114300 w 1264444"/>
              <a:gd name="connsiteY37" fmla="*/ 185738 h 357188"/>
              <a:gd name="connsiteX38" fmla="*/ 185738 w 1264444"/>
              <a:gd name="connsiteY38" fmla="*/ 188119 h 357188"/>
              <a:gd name="connsiteX39" fmla="*/ 242888 w 1264444"/>
              <a:gd name="connsiteY39" fmla="*/ 185738 h 357188"/>
              <a:gd name="connsiteX40" fmla="*/ 426244 w 1264444"/>
              <a:gd name="connsiteY40" fmla="*/ 152400 h 357188"/>
              <a:gd name="connsiteX41" fmla="*/ 483394 w 1264444"/>
              <a:gd name="connsiteY41" fmla="*/ 138113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64444" h="357188">
                <a:moveTo>
                  <a:pt x="483394" y="138113"/>
                </a:moveTo>
                <a:lnTo>
                  <a:pt x="640557" y="104775"/>
                </a:lnTo>
                <a:lnTo>
                  <a:pt x="907257" y="50006"/>
                </a:lnTo>
                <a:lnTo>
                  <a:pt x="1064419" y="7144"/>
                </a:lnTo>
                <a:lnTo>
                  <a:pt x="1097757" y="0"/>
                </a:lnTo>
                <a:lnTo>
                  <a:pt x="1107282" y="0"/>
                </a:lnTo>
                <a:lnTo>
                  <a:pt x="1123950" y="2381"/>
                </a:lnTo>
                <a:lnTo>
                  <a:pt x="1169194" y="16669"/>
                </a:lnTo>
                <a:lnTo>
                  <a:pt x="1212057" y="33338"/>
                </a:lnTo>
                <a:lnTo>
                  <a:pt x="1235869" y="47625"/>
                </a:lnTo>
                <a:lnTo>
                  <a:pt x="1250157" y="59531"/>
                </a:lnTo>
                <a:lnTo>
                  <a:pt x="1262063" y="76200"/>
                </a:lnTo>
                <a:lnTo>
                  <a:pt x="1264444" y="90488"/>
                </a:lnTo>
                <a:lnTo>
                  <a:pt x="1257300" y="111919"/>
                </a:lnTo>
                <a:lnTo>
                  <a:pt x="1233488" y="142875"/>
                </a:lnTo>
                <a:lnTo>
                  <a:pt x="1202532" y="157163"/>
                </a:lnTo>
                <a:lnTo>
                  <a:pt x="1102519" y="183356"/>
                </a:lnTo>
                <a:lnTo>
                  <a:pt x="983457" y="211931"/>
                </a:lnTo>
                <a:lnTo>
                  <a:pt x="807244" y="247650"/>
                </a:lnTo>
                <a:lnTo>
                  <a:pt x="466725" y="323850"/>
                </a:lnTo>
                <a:lnTo>
                  <a:pt x="373857" y="342900"/>
                </a:lnTo>
                <a:lnTo>
                  <a:pt x="319088" y="350044"/>
                </a:lnTo>
                <a:lnTo>
                  <a:pt x="283369" y="354806"/>
                </a:lnTo>
                <a:lnTo>
                  <a:pt x="247650" y="357188"/>
                </a:lnTo>
                <a:lnTo>
                  <a:pt x="221457" y="354806"/>
                </a:lnTo>
                <a:lnTo>
                  <a:pt x="180975" y="345281"/>
                </a:lnTo>
                <a:lnTo>
                  <a:pt x="133350" y="326231"/>
                </a:lnTo>
                <a:lnTo>
                  <a:pt x="104775" y="309563"/>
                </a:lnTo>
                <a:lnTo>
                  <a:pt x="78582" y="292894"/>
                </a:lnTo>
                <a:lnTo>
                  <a:pt x="38100" y="252413"/>
                </a:lnTo>
                <a:lnTo>
                  <a:pt x="14288" y="221456"/>
                </a:lnTo>
                <a:lnTo>
                  <a:pt x="2382" y="202406"/>
                </a:lnTo>
                <a:lnTo>
                  <a:pt x="0" y="192881"/>
                </a:lnTo>
                <a:lnTo>
                  <a:pt x="0" y="180975"/>
                </a:lnTo>
                <a:lnTo>
                  <a:pt x="7144" y="173831"/>
                </a:lnTo>
                <a:lnTo>
                  <a:pt x="16669" y="171450"/>
                </a:lnTo>
                <a:lnTo>
                  <a:pt x="47625" y="173831"/>
                </a:lnTo>
                <a:lnTo>
                  <a:pt x="114300" y="185738"/>
                </a:lnTo>
                <a:lnTo>
                  <a:pt x="185738" y="188119"/>
                </a:lnTo>
                <a:lnTo>
                  <a:pt x="242888" y="185738"/>
                </a:lnTo>
                <a:lnTo>
                  <a:pt x="426244" y="152400"/>
                </a:lnTo>
                <a:lnTo>
                  <a:pt x="483394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6F0D522-236C-4DE6-A8F7-DC751102E163}"/>
              </a:ext>
            </a:extLst>
          </p:cNvPr>
          <p:cNvSpPr/>
          <p:nvPr/>
        </p:nvSpPr>
        <p:spPr>
          <a:xfrm>
            <a:off x="6324295" y="2493964"/>
            <a:ext cx="1689100" cy="422275"/>
          </a:xfrm>
          <a:custGeom>
            <a:avLst/>
            <a:gdLst>
              <a:gd name="connsiteX0" fmla="*/ 997744 w 1688307"/>
              <a:gd name="connsiteY0" fmla="*/ 297656 h 423862"/>
              <a:gd name="connsiteX1" fmla="*/ 1238250 w 1688307"/>
              <a:gd name="connsiteY1" fmla="*/ 273844 h 423862"/>
              <a:gd name="connsiteX2" fmla="*/ 1423988 w 1688307"/>
              <a:gd name="connsiteY2" fmla="*/ 257175 h 423862"/>
              <a:gd name="connsiteX3" fmla="*/ 1569244 w 1688307"/>
              <a:gd name="connsiteY3" fmla="*/ 245269 h 423862"/>
              <a:gd name="connsiteX4" fmla="*/ 1602582 w 1688307"/>
              <a:gd name="connsiteY4" fmla="*/ 240506 h 423862"/>
              <a:gd name="connsiteX5" fmla="*/ 1640682 w 1688307"/>
              <a:gd name="connsiteY5" fmla="*/ 228600 h 423862"/>
              <a:gd name="connsiteX6" fmla="*/ 1666875 w 1688307"/>
              <a:gd name="connsiteY6" fmla="*/ 214312 h 423862"/>
              <a:gd name="connsiteX7" fmla="*/ 1683544 w 1688307"/>
              <a:gd name="connsiteY7" fmla="*/ 202406 h 423862"/>
              <a:gd name="connsiteX8" fmla="*/ 1688307 w 1688307"/>
              <a:gd name="connsiteY8" fmla="*/ 190500 h 423862"/>
              <a:gd name="connsiteX9" fmla="*/ 1688307 w 1688307"/>
              <a:gd name="connsiteY9" fmla="*/ 173831 h 423862"/>
              <a:gd name="connsiteX10" fmla="*/ 1678782 w 1688307"/>
              <a:gd name="connsiteY10" fmla="*/ 150019 h 423862"/>
              <a:gd name="connsiteX11" fmla="*/ 1657350 w 1688307"/>
              <a:gd name="connsiteY11" fmla="*/ 123825 h 423862"/>
              <a:gd name="connsiteX12" fmla="*/ 1609725 w 1688307"/>
              <a:gd name="connsiteY12" fmla="*/ 90487 h 423862"/>
              <a:gd name="connsiteX13" fmla="*/ 1552575 w 1688307"/>
              <a:gd name="connsiteY13" fmla="*/ 59531 h 423862"/>
              <a:gd name="connsiteX14" fmla="*/ 1462088 w 1688307"/>
              <a:gd name="connsiteY14" fmla="*/ 21431 h 423862"/>
              <a:gd name="connsiteX15" fmla="*/ 1395413 w 1688307"/>
              <a:gd name="connsiteY15" fmla="*/ 2381 h 423862"/>
              <a:gd name="connsiteX16" fmla="*/ 1378744 w 1688307"/>
              <a:gd name="connsiteY16" fmla="*/ 0 h 423862"/>
              <a:gd name="connsiteX17" fmla="*/ 1352550 w 1688307"/>
              <a:gd name="connsiteY17" fmla="*/ 16669 h 423862"/>
              <a:gd name="connsiteX18" fmla="*/ 1302544 w 1688307"/>
              <a:gd name="connsiteY18" fmla="*/ 42862 h 423862"/>
              <a:gd name="connsiteX19" fmla="*/ 1214438 w 1688307"/>
              <a:gd name="connsiteY19" fmla="*/ 71437 h 423862"/>
              <a:gd name="connsiteX20" fmla="*/ 1088232 w 1688307"/>
              <a:gd name="connsiteY20" fmla="*/ 97631 h 423862"/>
              <a:gd name="connsiteX21" fmla="*/ 928688 w 1688307"/>
              <a:gd name="connsiteY21" fmla="*/ 126206 h 423862"/>
              <a:gd name="connsiteX22" fmla="*/ 642938 w 1688307"/>
              <a:gd name="connsiteY22" fmla="*/ 183356 h 423862"/>
              <a:gd name="connsiteX23" fmla="*/ 504825 w 1688307"/>
              <a:gd name="connsiteY23" fmla="*/ 216694 h 423862"/>
              <a:gd name="connsiteX24" fmla="*/ 445294 w 1688307"/>
              <a:gd name="connsiteY24" fmla="*/ 228600 h 423862"/>
              <a:gd name="connsiteX25" fmla="*/ 366713 w 1688307"/>
              <a:gd name="connsiteY25" fmla="*/ 238125 h 423862"/>
              <a:gd name="connsiteX26" fmla="*/ 302419 w 1688307"/>
              <a:gd name="connsiteY26" fmla="*/ 242887 h 423862"/>
              <a:gd name="connsiteX27" fmla="*/ 252413 w 1688307"/>
              <a:gd name="connsiteY27" fmla="*/ 242887 h 423862"/>
              <a:gd name="connsiteX28" fmla="*/ 183357 w 1688307"/>
              <a:gd name="connsiteY28" fmla="*/ 242887 h 423862"/>
              <a:gd name="connsiteX29" fmla="*/ 123825 w 1688307"/>
              <a:gd name="connsiteY29" fmla="*/ 233362 h 423862"/>
              <a:gd name="connsiteX30" fmla="*/ 78582 w 1688307"/>
              <a:gd name="connsiteY30" fmla="*/ 219075 h 423862"/>
              <a:gd name="connsiteX31" fmla="*/ 33338 w 1688307"/>
              <a:gd name="connsiteY31" fmla="*/ 209550 h 423862"/>
              <a:gd name="connsiteX32" fmla="*/ 19050 w 1688307"/>
              <a:gd name="connsiteY32" fmla="*/ 209550 h 423862"/>
              <a:gd name="connsiteX33" fmla="*/ 7144 w 1688307"/>
              <a:gd name="connsiteY33" fmla="*/ 214312 h 423862"/>
              <a:gd name="connsiteX34" fmla="*/ 0 w 1688307"/>
              <a:gd name="connsiteY34" fmla="*/ 228600 h 423862"/>
              <a:gd name="connsiteX35" fmla="*/ 4763 w 1688307"/>
              <a:gd name="connsiteY35" fmla="*/ 254794 h 423862"/>
              <a:gd name="connsiteX36" fmla="*/ 16669 w 1688307"/>
              <a:gd name="connsiteY36" fmla="*/ 283369 h 423862"/>
              <a:gd name="connsiteX37" fmla="*/ 30957 w 1688307"/>
              <a:gd name="connsiteY37" fmla="*/ 300037 h 423862"/>
              <a:gd name="connsiteX38" fmla="*/ 54769 w 1688307"/>
              <a:gd name="connsiteY38" fmla="*/ 319087 h 423862"/>
              <a:gd name="connsiteX39" fmla="*/ 102394 w 1688307"/>
              <a:gd name="connsiteY39" fmla="*/ 352425 h 423862"/>
              <a:gd name="connsiteX40" fmla="*/ 157163 w 1688307"/>
              <a:gd name="connsiteY40" fmla="*/ 383381 h 423862"/>
              <a:gd name="connsiteX41" fmla="*/ 200025 w 1688307"/>
              <a:gd name="connsiteY41" fmla="*/ 402431 h 423862"/>
              <a:gd name="connsiteX42" fmla="*/ 240507 w 1688307"/>
              <a:gd name="connsiteY42" fmla="*/ 411956 h 423862"/>
              <a:gd name="connsiteX43" fmla="*/ 285750 w 1688307"/>
              <a:gd name="connsiteY43" fmla="*/ 421481 h 423862"/>
              <a:gd name="connsiteX44" fmla="*/ 333375 w 1688307"/>
              <a:gd name="connsiteY44" fmla="*/ 423862 h 423862"/>
              <a:gd name="connsiteX45" fmla="*/ 402432 w 1688307"/>
              <a:gd name="connsiteY45" fmla="*/ 407194 h 423862"/>
              <a:gd name="connsiteX46" fmla="*/ 481013 w 1688307"/>
              <a:gd name="connsiteY46" fmla="*/ 378619 h 423862"/>
              <a:gd name="connsiteX47" fmla="*/ 550069 w 1688307"/>
              <a:gd name="connsiteY47" fmla="*/ 345281 h 423862"/>
              <a:gd name="connsiteX48" fmla="*/ 997744 w 1688307"/>
              <a:gd name="connsiteY48" fmla="*/ 297656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88307" h="423862">
                <a:moveTo>
                  <a:pt x="997744" y="297656"/>
                </a:moveTo>
                <a:lnTo>
                  <a:pt x="1238250" y="273844"/>
                </a:lnTo>
                <a:lnTo>
                  <a:pt x="1423988" y="257175"/>
                </a:lnTo>
                <a:lnTo>
                  <a:pt x="1569244" y="245269"/>
                </a:lnTo>
                <a:lnTo>
                  <a:pt x="1602582" y="240506"/>
                </a:lnTo>
                <a:lnTo>
                  <a:pt x="1640682" y="228600"/>
                </a:lnTo>
                <a:lnTo>
                  <a:pt x="1666875" y="214312"/>
                </a:lnTo>
                <a:lnTo>
                  <a:pt x="1683544" y="202406"/>
                </a:lnTo>
                <a:lnTo>
                  <a:pt x="1688307" y="190500"/>
                </a:lnTo>
                <a:lnTo>
                  <a:pt x="1688307" y="173831"/>
                </a:lnTo>
                <a:lnTo>
                  <a:pt x="1678782" y="150019"/>
                </a:lnTo>
                <a:lnTo>
                  <a:pt x="1657350" y="123825"/>
                </a:lnTo>
                <a:lnTo>
                  <a:pt x="1609725" y="90487"/>
                </a:lnTo>
                <a:lnTo>
                  <a:pt x="1552575" y="59531"/>
                </a:lnTo>
                <a:lnTo>
                  <a:pt x="1462088" y="21431"/>
                </a:lnTo>
                <a:lnTo>
                  <a:pt x="1395413" y="2381"/>
                </a:lnTo>
                <a:lnTo>
                  <a:pt x="1378744" y="0"/>
                </a:lnTo>
                <a:lnTo>
                  <a:pt x="1352550" y="16669"/>
                </a:lnTo>
                <a:lnTo>
                  <a:pt x="1302544" y="42862"/>
                </a:lnTo>
                <a:lnTo>
                  <a:pt x="1214438" y="71437"/>
                </a:lnTo>
                <a:lnTo>
                  <a:pt x="1088232" y="97631"/>
                </a:lnTo>
                <a:lnTo>
                  <a:pt x="928688" y="126206"/>
                </a:lnTo>
                <a:lnTo>
                  <a:pt x="642938" y="183356"/>
                </a:lnTo>
                <a:lnTo>
                  <a:pt x="504825" y="216694"/>
                </a:lnTo>
                <a:lnTo>
                  <a:pt x="445294" y="228600"/>
                </a:lnTo>
                <a:lnTo>
                  <a:pt x="366713" y="238125"/>
                </a:lnTo>
                <a:lnTo>
                  <a:pt x="302419" y="242887"/>
                </a:lnTo>
                <a:lnTo>
                  <a:pt x="252413" y="242887"/>
                </a:lnTo>
                <a:lnTo>
                  <a:pt x="183357" y="242887"/>
                </a:lnTo>
                <a:lnTo>
                  <a:pt x="123825" y="233362"/>
                </a:lnTo>
                <a:lnTo>
                  <a:pt x="78582" y="219075"/>
                </a:lnTo>
                <a:lnTo>
                  <a:pt x="33338" y="209550"/>
                </a:lnTo>
                <a:lnTo>
                  <a:pt x="19050" y="209550"/>
                </a:lnTo>
                <a:lnTo>
                  <a:pt x="7144" y="214312"/>
                </a:lnTo>
                <a:lnTo>
                  <a:pt x="0" y="228600"/>
                </a:lnTo>
                <a:lnTo>
                  <a:pt x="4763" y="254794"/>
                </a:lnTo>
                <a:lnTo>
                  <a:pt x="16669" y="283369"/>
                </a:lnTo>
                <a:lnTo>
                  <a:pt x="30957" y="300037"/>
                </a:lnTo>
                <a:lnTo>
                  <a:pt x="54769" y="319087"/>
                </a:lnTo>
                <a:lnTo>
                  <a:pt x="102394" y="352425"/>
                </a:lnTo>
                <a:lnTo>
                  <a:pt x="157163" y="383381"/>
                </a:lnTo>
                <a:lnTo>
                  <a:pt x="200025" y="402431"/>
                </a:lnTo>
                <a:lnTo>
                  <a:pt x="240507" y="411956"/>
                </a:lnTo>
                <a:lnTo>
                  <a:pt x="285750" y="421481"/>
                </a:lnTo>
                <a:lnTo>
                  <a:pt x="333375" y="423862"/>
                </a:lnTo>
                <a:lnTo>
                  <a:pt x="402432" y="407194"/>
                </a:lnTo>
                <a:lnTo>
                  <a:pt x="481013" y="378619"/>
                </a:lnTo>
                <a:lnTo>
                  <a:pt x="550069" y="345281"/>
                </a:lnTo>
                <a:lnTo>
                  <a:pt x="997744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C773BB8-B9B5-48F2-8801-D36099F1BD8A}"/>
              </a:ext>
            </a:extLst>
          </p:cNvPr>
          <p:cNvSpPr/>
          <p:nvPr/>
        </p:nvSpPr>
        <p:spPr>
          <a:xfrm>
            <a:off x="5876926" y="4097338"/>
            <a:ext cx="493713" cy="1427162"/>
          </a:xfrm>
          <a:custGeom>
            <a:avLst/>
            <a:gdLst>
              <a:gd name="connsiteX0" fmla="*/ 183356 w 492919"/>
              <a:gd name="connsiteY0" fmla="*/ 895350 h 1426369"/>
              <a:gd name="connsiteX1" fmla="*/ 171450 w 492919"/>
              <a:gd name="connsiteY1" fmla="*/ 559594 h 1426369"/>
              <a:gd name="connsiteX2" fmla="*/ 166688 w 492919"/>
              <a:gd name="connsiteY2" fmla="*/ 347663 h 1426369"/>
              <a:gd name="connsiteX3" fmla="*/ 164306 w 492919"/>
              <a:gd name="connsiteY3" fmla="*/ 283369 h 1426369"/>
              <a:gd name="connsiteX4" fmla="*/ 154781 w 492919"/>
              <a:gd name="connsiteY4" fmla="*/ 233363 h 1426369"/>
              <a:gd name="connsiteX5" fmla="*/ 138113 w 492919"/>
              <a:gd name="connsiteY5" fmla="*/ 185738 h 1426369"/>
              <a:gd name="connsiteX6" fmla="*/ 123825 w 492919"/>
              <a:gd name="connsiteY6" fmla="*/ 154782 h 1426369"/>
              <a:gd name="connsiteX7" fmla="*/ 102394 w 492919"/>
              <a:gd name="connsiteY7" fmla="*/ 130969 h 1426369"/>
              <a:gd name="connsiteX8" fmla="*/ 78581 w 492919"/>
              <a:gd name="connsiteY8" fmla="*/ 114300 h 1426369"/>
              <a:gd name="connsiteX9" fmla="*/ 42863 w 492919"/>
              <a:gd name="connsiteY9" fmla="*/ 90488 h 1426369"/>
              <a:gd name="connsiteX10" fmla="*/ 19050 w 492919"/>
              <a:gd name="connsiteY10" fmla="*/ 71438 h 1426369"/>
              <a:gd name="connsiteX11" fmla="*/ 4763 w 492919"/>
              <a:gd name="connsiteY11" fmla="*/ 54769 h 1426369"/>
              <a:gd name="connsiteX12" fmla="*/ 0 w 492919"/>
              <a:gd name="connsiteY12" fmla="*/ 42863 h 1426369"/>
              <a:gd name="connsiteX13" fmla="*/ 0 w 492919"/>
              <a:gd name="connsiteY13" fmla="*/ 35719 h 1426369"/>
              <a:gd name="connsiteX14" fmla="*/ 2381 w 492919"/>
              <a:gd name="connsiteY14" fmla="*/ 23813 h 1426369"/>
              <a:gd name="connsiteX15" fmla="*/ 14288 w 492919"/>
              <a:gd name="connsiteY15" fmla="*/ 11907 h 1426369"/>
              <a:gd name="connsiteX16" fmla="*/ 38100 w 492919"/>
              <a:gd name="connsiteY16" fmla="*/ 4763 h 1426369"/>
              <a:gd name="connsiteX17" fmla="*/ 80963 w 492919"/>
              <a:gd name="connsiteY17" fmla="*/ 0 h 1426369"/>
              <a:gd name="connsiteX18" fmla="*/ 123825 w 492919"/>
              <a:gd name="connsiteY18" fmla="*/ 0 h 1426369"/>
              <a:gd name="connsiteX19" fmla="*/ 173831 w 492919"/>
              <a:gd name="connsiteY19" fmla="*/ 9525 h 1426369"/>
              <a:gd name="connsiteX20" fmla="*/ 228600 w 492919"/>
              <a:gd name="connsiteY20" fmla="*/ 23813 h 1426369"/>
              <a:gd name="connsiteX21" fmla="*/ 280988 w 492919"/>
              <a:gd name="connsiteY21" fmla="*/ 42863 h 1426369"/>
              <a:gd name="connsiteX22" fmla="*/ 347663 w 492919"/>
              <a:gd name="connsiteY22" fmla="*/ 73819 h 1426369"/>
              <a:gd name="connsiteX23" fmla="*/ 404813 w 492919"/>
              <a:gd name="connsiteY23" fmla="*/ 104775 h 1426369"/>
              <a:gd name="connsiteX24" fmla="*/ 433388 w 492919"/>
              <a:gd name="connsiteY24" fmla="*/ 121444 h 1426369"/>
              <a:gd name="connsiteX25" fmla="*/ 459581 w 492919"/>
              <a:gd name="connsiteY25" fmla="*/ 140494 h 1426369"/>
              <a:gd name="connsiteX26" fmla="*/ 476250 w 492919"/>
              <a:gd name="connsiteY26" fmla="*/ 154782 h 1426369"/>
              <a:gd name="connsiteX27" fmla="*/ 488156 w 492919"/>
              <a:gd name="connsiteY27" fmla="*/ 173832 h 1426369"/>
              <a:gd name="connsiteX28" fmla="*/ 492919 w 492919"/>
              <a:gd name="connsiteY28" fmla="*/ 192882 h 1426369"/>
              <a:gd name="connsiteX29" fmla="*/ 492919 w 492919"/>
              <a:gd name="connsiteY29" fmla="*/ 209550 h 1426369"/>
              <a:gd name="connsiteX30" fmla="*/ 490538 w 492919"/>
              <a:gd name="connsiteY30" fmla="*/ 235744 h 1426369"/>
              <a:gd name="connsiteX31" fmla="*/ 473869 w 492919"/>
              <a:gd name="connsiteY31" fmla="*/ 266700 h 1426369"/>
              <a:gd name="connsiteX32" fmla="*/ 454819 w 492919"/>
              <a:gd name="connsiteY32" fmla="*/ 300038 h 1426369"/>
              <a:gd name="connsiteX33" fmla="*/ 440531 w 492919"/>
              <a:gd name="connsiteY33" fmla="*/ 352425 h 1426369"/>
              <a:gd name="connsiteX34" fmla="*/ 433388 w 492919"/>
              <a:gd name="connsiteY34" fmla="*/ 447675 h 1426369"/>
              <a:gd name="connsiteX35" fmla="*/ 435769 w 492919"/>
              <a:gd name="connsiteY35" fmla="*/ 1416844 h 1426369"/>
              <a:gd name="connsiteX36" fmla="*/ 197644 w 492919"/>
              <a:gd name="connsiteY36" fmla="*/ 1426369 h 1426369"/>
              <a:gd name="connsiteX37" fmla="*/ 183356 w 492919"/>
              <a:gd name="connsiteY37" fmla="*/ 895350 h 142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2919" h="1426369">
                <a:moveTo>
                  <a:pt x="183356" y="895350"/>
                </a:moveTo>
                <a:lnTo>
                  <a:pt x="171450" y="559594"/>
                </a:lnTo>
                <a:lnTo>
                  <a:pt x="166688" y="347663"/>
                </a:lnTo>
                <a:lnTo>
                  <a:pt x="164306" y="283369"/>
                </a:lnTo>
                <a:lnTo>
                  <a:pt x="154781" y="233363"/>
                </a:lnTo>
                <a:lnTo>
                  <a:pt x="138113" y="185738"/>
                </a:lnTo>
                <a:lnTo>
                  <a:pt x="123825" y="154782"/>
                </a:lnTo>
                <a:lnTo>
                  <a:pt x="102394" y="130969"/>
                </a:lnTo>
                <a:lnTo>
                  <a:pt x="78581" y="114300"/>
                </a:lnTo>
                <a:lnTo>
                  <a:pt x="42863" y="90488"/>
                </a:lnTo>
                <a:lnTo>
                  <a:pt x="19050" y="71438"/>
                </a:lnTo>
                <a:lnTo>
                  <a:pt x="4763" y="54769"/>
                </a:lnTo>
                <a:lnTo>
                  <a:pt x="0" y="42863"/>
                </a:lnTo>
                <a:lnTo>
                  <a:pt x="0" y="35719"/>
                </a:lnTo>
                <a:lnTo>
                  <a:pt x="2381" y="23813"/>
                </a:lnTo>
                <a:lnTo>
                  <a:pt x="14288" y="11907"/>
                </a:lnTo>
                <a:lnTo>
                  <a:pt x="38100" y="4763"/>
                </a:lnTo>
                <a:lnTo>
                  <a:pt x="80963" y="0"/>
                </a:lnTo>
                <a:lnTo>
                  <a:pt x="123825" y="0"/>
                </a:lnTo>
                <a:lnTo>
                  <a:pt x="173831" y="9525"/>
                </a:lnTo>
                <a:lnTo>
                  <a:pt x="228600" y="23813"/>
                </a:lnTo>
                <a:lnTo>
                  <a:pt x="280988" y="42863"/>
                </a:lnTo>
                <a:lnTo>
                  <a:pt x="347663" y="73819"/>
                </a:lnTo>
                <a:lnTo>
                  <a:pt x="404813" y="104775"/>
                </a:lnTo>
                <a:lnTo>
                  <a:pt x="433388" y="121444"/>
                </a:lnTo>
                <a:lnTo>
                  <a:pt x="459581" y="140494"/>
                </a:lnTo>
                <a:lnTo>
                  <a:pt x="476250" y="154782"/>
                </a:lnTo>
                <a:lnTo>
                  <a:pt x="488156" y="173832"/>
                </a:lnTo>
                <a:lnTo>
                  <a:pt x="492919" y="192882"/>
                </a:lnTo>
                <a:lnTo>
                  <a:pt x="492919" y="209550"/>
                </a:lnTo>
                <a:lnTo>
                  <a:pt x="490538" y="235744"/>
                </a:lnTo>
                <a:lnTo>
                  <a:pt x="473869" y="266700"/>
                </a:lnTo>
                <a:lnTo>
                  <a:pt x="454819" y="300038"/>
                </a:lnTo>
                <a:lnTo>
                  <a:pt x="440531" y="352425"/>
                </a:lnTo>
                <a:lnTo>
                  <a:pt x="433388" y="447675"/>
                </a:lnTo>
                <a:cubicBezTo>
                  <a:pt x="434182" y="770731"/>
                  <a:pt x="434975" y="1093788"/>
                  <a:pt x="435769" y="1416844"/>
                </a:cubicBezTo>
                <a:lnTo>
                  <a:pt x="197644" y="1426369"/>
                </a:lnTo>
                <a:lnTo>
                  <a:pt x="183356" y="8953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3B63E17-60FA-429E-A409-AEE7AB9ADDF3}"/>
              </a:ext>
            </a:extLst>
          </p:cNvPr>
          <p:cNvSpPr/>
          <p:nvPr/>
        </p:nvSpPr>
        <p:spPr>
          <a:xfrm>
            <a:off x="4895851" y="4619626"/>
            <a:ext cx="481013" cy="1027113"/>
          </a:xfrm>
          <a:custGeom>
            <a:avLst/>
            <a:gdLst>
              <a:gd name="connsiteX0" fmla="*/ 411956 w 481013"/>
              <a:gd name="connsiteY0" fmla="*/ 716756 h 1026319"/>
              <a:gd name="connsiteX1" fmla="*/ 411956 w 481013"/>
              <a:gd name="connsiteY1" fmla="*/ 621506 h 1026319"/>
              <a:gd name="connsiteX2" fmla="*/ 416719 w 481013"/>
              <a:gd name="connsiteY2" fmla="*/ 533400 h 1026319"/>
              <a:gd name="connsiteX3" fmla="*/ 423863 w 481013"/>
              <a:gd name="connsiteY3" fmla="*/ 471488 h 1026319"/>
              <a:gd name="connsiteX4" fmla="*/ 431006 w 481013"/>
              <a:gd name="connsiteY4" fmla="*/ 438150 h 1026319"/>
              <a:gd name="connsiteX5" fmla="*/ 442913 w 481013"/>
              <a:gd name="connsiteY5" fmla="*/ 407194 h 1026319"/>
              <a:gd name="connsiteX6" fmla="*/ 454819 w 481013"/>
              <a:gd name="connsiteY6" fmla="*/ 397669 h 1026319"/>
              <a:gd name="connsiteX7" fmla="*/ 469106 w 481013"/>
              <a:gd name="connsiteY7" fmla="*/ 364331 h 1026319"/>
              <a:gd name="connsiteX8" fmla="*/ 478631 w 481013"/>
              <a:gd name="connsiteY8" fmla="*/ 326231 h 1026319"/>
              <a:gd name="connsiteX9" fmla="*/ 481013 w 481013"/>
              <a:gd name="connsiteY9" fmla="*/ 302419 h 1026319"/>
              <a:gd name="connsiteX10" fmla="*/ 476250 w 481013"/>
              <a:gd name="connsiteY10" fmla="*/ 271463 h 1026319"/>
              <a:gd name="connsiteX11" fmla="*/ 469106 w 481013"/>
              <a:gd name="connsiteY11" fmla="*/ 252413 h 1026319"/>
              <a:gd name="connsiteX12" fmla="*/ 454819 w 481013"/>
              <a:gd name="connsiteY12" fmla="*/ 226219 h 1026319"/>
              <a:gd name="connsiteX13" fmla="*/ 438150 w 481013"/>
              <a:gd name="connsiteY13" fmla="*/ 209550 h 1026319"/>
              <a:gd name="connsiteX14" fmla="*/ 400050 w 481013"/>
              <a:gd name="connsiteY14" fmla="*/ 183356 h 1026319"/>
              <a:gd name="connsiteX15" fmla="*/ 338138 w 481013"/>
              <a:gd name="connsiteY15" fmla="*/ 135731 h 1026319"/>
              <a:gd name="connsiteX16" fmla="*/ 273844 w 481013"/>
              <a:gd name="connsiteY16" fmla="*/ 95250 h 1026319"/>
              <a:gd name="connsiteX17" fmla="*/ 207169 w 481013"/>
              <a:gd name="connsiteY17" fmla="*/ 59531 h 1026319"/>
              <a:gd name="connsiteX18" fmla="*/ 138113 w 481013"/>
              <a:gd name="connsiteY18" fmla="*/ 30956 h 1026319"/>
              <a:gd name="connsiteX19" fmla="*/ 76200 w 481013"/>
              <a:gd name="connsiteY19" fmla="*/ 14288 h 1026319"/>
              <a:gd name="connsiteX20" fmla="*/ 19050 w 481013"/>
              <a:gd name="connsiteY20" fmla="*/ 0 h 1026319"/>
              <a:gd name="connsiteX21" fmla="*/ 4763 w 481013"/>
              <a:gd name="connsiteY21" fmla="*/ 2381 h 1026319"/>
              <a:gd name="connsiteX22" fmla="*/ 0 w 481013"/>
              <a:gd name="connsiteY22" fmla="*/ 19050 h 1026319"/>
              <a:gd name="connsiteX23" fmla="*/ 4763 w 481013"/>
              <a:gd name="connsiteY23" fmla="*/ 35719 h 1026319"/>
              <a:gd name="connsiteX24" fmla="*/ 19050 w 481013"/>
              <a:gd name="connsiteY24" fmla="*/ 61913 h 1026319"/>
              <a:gd name="connsiteX25" fmla="*/ 50006 w 481013"/>
              <a:gd name="connsiteY25" fmla="*/ 95250 h 1026319"/>
              <a:gd name="connsiteX26" fmla="*/ 69056 w 481013"/>
              <a:gd name="connsiteY26" fmla="*/ 111919 h 1026319"/>
              <a:gd name="connsiteX27" fmla="*/ 102394 w 481013"/>
              <a:gd name="connsiteY27" fmla="*/ 150019 h 1026319"/>
              <a:gd name="connsiteX28" fmla="*/ 128588 w 481013"/>
              <a:gd name="connsiteY28" fmla="*/ 185738 h 1026319"/>
              <a:gd name="connsiteX29" fmla="*/ 147638 w 481013"/>
              <a:gd name="connsiteY29" fmla="*/ 226219 h 1026319"/>
              <a:gd name="connsiteX30" fmla="*/ 161925 w 481013"/>
              <a:gd name="connsiteY30" fmla="*/ 288131 h 1026319"/>
              <a:gd name="connsiteX31" fmla="*/ 171450 w 481013"/>
              <a:gd name="connsiteY31" fmla="*/ 395288 h 1026319"/>
              <a:gd name="connsiteX32" fmla="*/ 180975 w 481013"/>
              <a:gd name="connsiteY32" fmla="*/ 526256 h 1026319"/>
              <a:gd name="connsiteX33" fmla="*/ 188119 w 481013"/>
              <a:gd name="connsiteY33" fmla="*/ 1026319 h 1026319"/>
              <a:gd name="connsiteX34" fmla="*/ 414338 w 481013"/>
              <a:gd name="connsiteY34" fmla="*/ 973931 h 1026319"/>
              <a:gd name="connsiteX35" fmla="*/ 411956 w 481013"/>
              <a:gd name="connsiteY35" fmla="*/ 716756 h 1026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1013" h="1026319">
                <a:moveTo>
                  <a:pt x="411956" y="716756"/>
                </a:moveTo>
                <a:lnTo>
                  <a:pt x="411956" y="621506"/>
                </a:lnTo>
                <a:lnTo>
                  <a:pt x="416719" y="533400"/>
                </a:lnTo>
                <a:lnTo>
                  <a:pt x="423863" y="471488"/>
                </a:lnTo>
                <a:lnTo>
                  <a:pt x="431006" y="438150"/>
                </a:lnTo>
                <a:lnTo>
                  <a:pt x="442913" y="407194"/>
                </a:lnTo>
                <a:lnTo>
                  <a:pt x="454819" y="397669"/>
                </a:lnTo>
                <a:lnTo>
                  <a:pt x="469106" y="364331"/>
                </a:lnTo>
                <a:lnTo>
                  <a:pt x="478631" y="326231"/>
                </a:lnTo>
                <a:lnTo>
                  <a:pt x="481013" y="302419"/>
                </a:lnTo>
                <a:lnTo>
                  <a:pt x="476250" y="271463"/>
                </a:lnTo>
                <a:lnTo>
                  <a:pt x="469106" y="252413"/>
                </a:lnTo>
                <a:lnTo>
                  <a:pt x="454819" y="226219"/>
                </a:lnTo>
                <a:lnTo>
                  <a:pt x="438150" y="209550"/>
                </a:lnTo>
                <a:lnTo>
                  <a:pt x="400050" y="183356"/>
                </a:lnTo>
                <a:lnTo>
                  <a:pt x="338138" y="135731"/>
                </a:lnTo>
                <a:lnTo>
                  <a:pt x="273844" y="95250"/>
                </a:lnTo>
                <a:lnTo>
                  <a:pt x="207169" y="59531"/>
                </a:lnTo>
                <a:lnTo>
                  <a:pt x="138113" y="30956"/>
                </a:lnTo>
                <a:lnTo>
                  <a:pt x="76200" y="14288"/>
                </a:lnTo>
                <a:lnTo>
                  <a:pt x="19050" y="0"/>
                </a:lnTo>
                <a:lnTo>
                  <a:pt x="4763" y="2381"/>
                </a:lnTo>
                <a:lnTo>
                  <a:pt x="0" y="19050"/>
                </a:lnTo>
                <a:lnTo>
                  <a:pt x="4763" y="35719"/>
                </a:lnTo>
                <a:lnTo>
                  <a:pt x="19050" y="61913"/>
                </a:lnTo>
                <a:lnTo>
                  <a:pt x="50006" y="95250"/>
                </a:lnTo>
                <a:lnTo>
                  <a:pt x="69056" y="111919"/>
                </a:lnTo>
                <a:lnTo>
                  <a:pt x="102394" y="150019"/>
                </a:lnTo>
                <a:lnTo>
                  <a:pt x="128588" y="185738"/>
                </a:lnTo>
                <a:lnTo>
                  <a:pt x="147638" y="226219"/>
                </a:lnTo>
                <a:lnTo>
                  <a:pt x="161925" y="288131"/>
                </a:lnTo>
                <a:lnTo>
                  <a:pt x="171450" y="395288"/>
                </a:lnTo>
                <a:lnTo>
                  <a:pt x="180975" y="526256"/>
                </a:lnTo>
                <a:lnTo>
                  <a:pt x="188119" y="1026319"/>
                </a:lnTo>
                <a:lnTo>
                  <a:pt x="414338" y="973931"/>
                </a:lnTo>
                <a:lnTo>
                  <a:pt x="411956" y="7167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89569D29-C809-4819-8B09-9FFD83798F85}"/>
              </a:ext>
            </a:extLst>
          </p:cNvPr>
          <p:cNvSpPr/>
          <p:nvPr/>
        </p:nvSpPr>
        <p:spPr>
          <a:xfrm>
            <a:off x="3576331" y="1806575"/>
            <a:ext cx="1054100" cy="3341688"/>
          </a:xfrm>
          <a:custGeom>
            <a:avLst/>
            <a:gdLst>
              <a:gd name="connsiteX0" fmla="*/ 1005407 w 1053077"/>
              <a:gd name="connsiteY0" fmla="*/ 593710 h 3341243"/>
              <a:gd name="connsiteX1" fmla="*/ 1022741 w 1053077"/>
              <a:gd name="connsiteY1" fmla="*/ 355359 h 3341243"/>
              <a:gd name="connsiteX2" fmla="*/ 1053077 w 1053077"/>
              <a:gd name="connsiteY2" fmla="*/ 173346 h 3341243"/>
              <a:gd name="connsiteX3" fmla="*/ 888398 w 1053077"/>
              <a:gd name="connsiteY3" fmla="*/ 104007 h 3341243"/>
              <a:gd name="connsiteX4" fmla="*/ 762722 w 1053077"/>
              <a:gd name="connsiteY4" fmla="*/ 47670 h 3341243"/>
              <a:gd name="connsiteX5" fmla="*/ 676049 w 1053077"/>
              <a:gd name="connsiteY5" fmla="*/ 8667 h 3341243"/>
              <a:gd name="connsiteX6" fmla="*/ 641380 w 1053077"/>
              <a:gd name="connsiteY6" fmla="*/ 0 h 3341243"/>
              <a:gd name="connsiteX7" fmla="*/ 628379 w 1053077"/>
              <a:gd name="connsiteY7" fmla="*/ 0 h 3341243"/>
              <a:gd name="connsiteX8" fmla="*/ 619712 w 1053077"/>
              <a:gd name="connsiteY8" fmla="*/ 4333 h 3341243"/>
              <a:gd name="connsiteX9" fmla="*/ 624045 w 1053077"/>
              <a:gd name="connsiteY9" fmla="*/ 21668 h 3341243"/>
              <a:gd name="connsiteX10" fmla="*/ 645714 w 1053077"/>
              <a:gd name="connsiteY10" fmla="*/ 56337 h 3341243"/>
              <a:gd name="connsiteX11" fmla="*/ 697718 w 1053077"/>
              <a:gd name="connsiteY11" fmla="*/ 121342 h 3341243"/>
              <a:gd name="connsiteX12" fmla="*/ 715052 w 1053077"/>
              <a:gd name="connsiteY12" fmla="*/ 151677 h 3341243"/>
              <a:gd name="connsiteX13" fmla="*/ 736720 w 1053077"/>
              <a:gd name="connsiteY13" fmla="*/ 195014 h 3341243"/>
              <a:gd name="connsiteX14" fmla="*/ 749721 w 1053077"/>
              <a:gd name="connsiteY14" fmla="*/ 242684 h 3341243"/>
              <a:gd name="connsiteX15" fmla="*/ 754055 w 1053077"/>
              <a:gd name="connsiteY15" fmla="*/ 333691 h 3341243"/>
              <a:gd name="connsiteX16" fmla="*/ 745388 w 1053077"/>
              <a:gd name="connsiteY16" fmla="*/ 615378 h 3341243"/>
              <a:gd name="connsiteX17" fmla="*/ 723719 w 1053077"/>
              <a:gd name="connsiteY17" fmla="*/ 871063 h 3341243"/>
              <a:gd name="connsiteX18" fmla="*/ 697718 w 1053077"/>
              <a:gd name="connsiteY18" fmla="*/ 1109414 h 3341243"/>
              <a:gd name="connsiteX19" fmla="*/ 658715 w 1053077"/>
              <a:gd name="connsiteY19" fmla="*/ 1365099 h 3341243"/>
              <a:gd name="connsiteX20" fmla="*/ 615378 w 1053077"/>
              <a:gd name="connsiteY20" fmla="*/ 1590449 h 3341243"/>
              <a:gd name="connsiteX21" fmla="*/ 559041 w 1053077"/>
              <a:gd name="connsiteY21" fmla="*/ 1841801 h 3341243"/>
              <a:gd name="connsiteX22" fmla="*/ 498370 w 1053077"/>
              <a:gd name="connsiteY22" fmla="*/ 2071484 h 3341243"/>
              <a:gd name="connsiteX23" fmla="*/ 411697 w 1053077"/>
              <a:gd name="connsiteY23" fmla="*/ 2357505 h 3341243"/>
              <a:gd name="connsiteX24" fmla="*/ 329357 w 1053077"/>
              <a:gd name="connsiteY24" fmla="*/ 2591522 h 3341243"/>
              <a:gd name="connsiteX25" fmla="*/ 238351 w 1053077"/>
              <a:gd name="connsiteY25" fmla="*/ 2816872 h 3341243"/>
              <a:gd name="connsiteX26" fmla="*/ 138677 w 1053077"/>
              <a:gd name="connsiteY26" fmla="*/ 3042222 h 3341243"/>
              <a:gd name="connsiteX27" fmla="*/ 26002 w 1053077"/>
              <a:gd name="connsiteY27" fmla="*/ 3254570 h 3341243"/>
              <a:gd name="connsiteX28" fmla="*/ 0 w 1053077"/>
              <a:gd name="connsiteY28" fmla="*/ 3310908 h 3341243"/>
              <a:gd name="connsiteX29" fmla="*/ 0 w 1053077"/>
              <a:gd name="connsiteY29" fmla="*/ 3328242 h 3341243"/>
              <a:gd name="connsiteX30" fmla="*/ 13001 w 1053077"/>
              <a:gd name="connsiteY30" fmla="*/ 3341243 h 3341243"/>
              <a:gd name="connsiteX31" fmla="*/ 30336 w 1053077"/>
              <a:gd name="connsiteY31" fmla="*/ 3341243 h 3341243"/>
              <a:gd name="connsiteX32" fmla="*/ 65005 w 1053077"/>
              <a:gd name="connsiteY32" fmla="*/ 3319575 h 3341243"/>
              <a:gd name="connsiteX33" fmla="*/ 112675 w 1053077"/>
              <a:gd name="connsiteY33" fmla="*/ 3254570 h 3341243"/>
              <a:gd name="connsiteX34" fmla="*/ 225350 w 1053077"/>
              <a:gd name="connsiteY34" fmla="*/ 3107226 h 3341243"/>
              <a:gd name="connsiteX35" fmla="*/ 316356 w 1053077"/>
              <a:gd name="connsiteY35" fmla="*/ 2977217 h 3341243"/>
              <a:gd name="connsiteX36" fmla="*/ 398696 w 1053077"/>
              <a:gd name="connsiteY36" fmla="*/ 2847207 h 3341243"/>
              <a:gd name="connsiteX37" fmla="*/ 472368 w 1053077"/>
              <a:gd name="connsiteY37" fmla="*/ 2725865 h 3341243"/>
              <a:gd name="connsiteX38" fmla="*/ 528705 w 1053077"/>
              <a:gd name="connsiteY38" fmla="*/ 2626191 h 3341243"/>
              <a:gd name="connsiteX39" fmla="*/ 585043 w 1053077"/>
              <a:gd name="connsiteY39" fmla="*/ 2509183 h 3341243"/>
              <a:gd name="connsiteX40" fmla="*/ 632713 w 1053077"/>
              <a:gd name="connsiteY40" fmla="*/ 2409509 h 3341243"/>
              <a:gd name="connsiteX41" fmla="*/ 680383 w 1053077"/>
              <a:gd name="connsiteY41" fmla="*/ 2288167 h 3341243"/>
              <a:gd name="connsiteX42" fmla="*/ 723719 w 1053077"/>
              <a:gd name="connsiteY42" fmla="*/ 2153823 h 3341243"/>
              <a:gd name="connsiteX43" fmla="*/ 771390 w 1053077"/>
              <a:gd name="connsiteY43" fmla="*/ 2002146 h 3341243"/>
              <a:gd name="connsiteX44" fmla="*/ 810392 w 1053077"/>
              <a:gd name="connsiteY44" fmla="*/ 1850468 h 3341243"/>
              <a:gd name="connsiteX45" fmla="*/ 836394 w 1053077"/>
              <a:gd name="connsiteY45" fmla="*/ 1742127 h 3341243"/>
              <a:gd name="connsiteX46" fmla="*/ 866730 w 1053077"/>
              <a:gd name="connsiteY46" fmla="*/ 1603450 h 3341243"/>
              <a:gd name="connsiteX47" fmla="*/ 888398 w 1053077"/>
              <a:gd name="connsiteY47" fmla="*/ 1503776 h 3341243"/>
              <a:gd name="connsiteX48" fmla="*/ 910066 w 1053077"/>
              <a:gd name="connsiteY48" fmla="*/ 1373767 h 3341243"/>
              <a:gd name="connsiteX49" fmla="*/ 940402 w 1053077"/>
              <a:gd name="connsiteY49" fmla="*/ 1187420 h 3341243"/>
              <a:gd name="connsiteX50" fmla="*/ 962070 w 1053077"/>
              <a:gd name="connsiteY50" fmla="*/ 1040076 h 3341243"/>
              <a:gd name="connsiteX51" fmla="*/ 988072 w 1053077"/>
              <a:gd name="connsiteY51" fmla="*/ 797391 h 3341243"/>
              <a:gd name="connsiteX52" fmla="*/ 1005407 w 1053077"/>
              <a:gd name="connsiteY52" fmla="*/ 593710 h 3341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53077" h="3341243">
                <a:moveTo>
                  <a:pt x="1005407" y="593710"/>
                </a:moveTo>
                <a:lnTo>
                  <a:pt x="1022741" y="355359"/>
                </a:lnTo>
                <a:lnTo>
                  <a:pt x="1053077" y="173346"/>
                </a:lnTo>
                <a:lnTo>
                  <a:pt x="888398" y="104007"/>
                </a:lnTo>
                <a:lnTo>
                  <a:pt x="762722" y="47670"/>
                </a:lnTo>
                <a:lnTo>
                  <a:pt x="676049" y="8667"/>
                </a:lnTo>
                <a:lnTo>
                  <a:pt x="641380" y="0"/>
                </a:lnTo>
                <a:lnTo>
                  <a:pt x="628379" y="0"/>
                </a:lnTo>
                <a:lnTo>
                  <a:pt x="619712" y="4333"/>
                </a:lnTo>
                <a:lnTo>
                  <a:pt x="624045" y="21668"/>
                </a:lnTo>
                <a:lnTo>
                  <a:pt x="645714" y="56337"/>
                </a:lnTo>
                <a:lnTo>
                  <a:pt x="697718" y="121342"/>
                </a:lnTo>
                <a:lnTo>
                  <a:pt x="715052" y="151677"/>
                </a:lnTo>
                <a:lnTo>
                  <a:pt x="736720" y="195014"/>
                </a:lnTo>
                <a:lnTo>
                  <a:pt x="749721" y="242684"/>
                </a:lnTo>
                <a:lnTo>
                  <a:pt x="754055" y="333691"/>
                </a:lnTo>
                <a:lnTo>
                  <a:pt x="745388" y="615378"/>
                </a:lnTo>
                <a:lnTo>
                  <a:pt x="723719" y="871063"/>
                </a:lnTo>
                <a:lnTo>
                  <a:pt x="697718" y="1109414"/>
                </a:lnTo>
                <a:lnTo>
                  <a:pt x="658715" y="1365099"/>
                </a:lnTo>
                <a:lnTo>
                  <a:pt x="615378" y="1590449"/>
                </a:lnTo>
                <a:lnTo>
                  <a:pt x="559041" y="1841801"/>
                </a:lnTo>
                <a:lnTo>
                  <a:pt x="498370" y="2071484"/>
                </a:lnTo>
                <a:lnTo>
                  <a:pt x="411697" y="2357505"/>
                </a:lnTo>
                <a:lnTo>
                  <a:pt x="329357" y="2591522"/>
                </a:lnTo>
                <a:lnTo>
                  <a:pt x="238351" y="2816872"/>
                </a:lnTo>
                <a:lnTo>
                  <a:pt x="138677" y="3042222"/>
                </a:lnTo>
                <a:lnTo>
                  <a:pt x="26002" y="3254570"/>
                </a:lnTo>
                <a:lnTo>
                  <a:pt x="0" y="3310908"/>
                </a:lnTo>
                <a:lnTo>
                  <a:pt x="0" y="3328242"/>
                </a:lnTo>
                <a:lnTo>
                  <a:pt x="13001" y="3341243"/>
                </a:lnTo>
                <a:lnTo>
                  <a:pt x="30336" y="3341243"/>
                </a:lnTo>
                <a:lnTo>
                  <a:pt x="65005" y="3319575"/>
                </a:lnTo>
                <a:lnTo>
                  <a:pt x="112675" y="3254570"/>
                </a:lnTo>
                <a:lnTo>
                  <a:pt x="225350" y="3107226"/>
                </a:lnTo>
                <a:lnTo>
                  <a:pt x="316356" y="2977217"/>
                </a:lnTo>
                <a:lnTo>
                  <a:pt x="398696" y="2847207"/>
                </a:lnTo>
                <a:lnTo>
                  <a:pt x="472368" y="2725865"/>
                </a:lnTo>
                <a:lnTo>
                  <a:pt x="528705" y="2626191"/>
                </a:lnTo>
                <a:lnTo>
                  <a:pt x="585043" y="2509183"/>
                </a:lnTo>
                <a:lnTo>
                  <a:pt x="632713" y="2409509"/>
                </a:lnTo>
                <a:lnTo>
                  <a:pt x="680383" y="2288167"/>
                </a:lnTo>
                <a:lnTo>
                  <a:pt x="723719" y="2153823"/>
                </a:lnTo>
                <a:lnTo>
                  <a:pt x="771390" y="2002146"/>
                </a:lnTo>
                <a:lnTo>
                  <a:pt x="810392" y="1850468"/>
                </a:lnTo>
                <a:lnTo>
                  <a:pt x="836394" y="1742127"/>
                </a:lnTo>
                <a:lnTo>
                  <a:pt x="866730" y="1603450"/>
                </a:lnTo>
                <a:lnTo>
                  <a:pt x="888398" y="1503776"/>
                </a:lnTo>
                <a:lnTo>
                  <a:pt x="910066" y="1373767"/>
                </a:lnTo>
                <a:lnTo>
                  <a:pt x="940402" y="1187420"/>
                </a:lnTo>
                <a:lnTo>
                  <a:pt x="962070" y="1040076"/>
                </a:lnTo>
                <a:lnTo>
                  <a:pt x="988072" y="797391"/>
                </a:lnTo>
                <a:lnTo>
                  <a:pt x="1005407" y="59371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32D96F0C-4728-4FCA-B1DA-8630B1C902F3}"/>
              </a:ext>
            </a:extLst>
          </p:cNvPr>
          <p:cNvSpPr/>
          <p:nvPr/>
        </p:nvSpPr>
        <p:spPr>
          <a:xfrm>
            <a:off x="5259082" y="2308225"/>
            <a:ext cx="411163" cy="1993900"/>
          </a:xfrm>
          <a:custGeom>
            <a:avLst/>
            <a:gdLst>
              <a:gd name="connsiteX0" fmla="*/ 342579 w 412124"/>
              <a:gd name="connsiteY0" fmla="*/ 1148796 h 1993650"/>
              <a:gd name="connsiteX1" fmla="*/ 345154 w 412124"/>
              <a:gd name="connsiteY1" fmla="*/ 808793 h 1993650"/>
              <a:gd name="connsiteX2" fmla="*/ 363185 w 412124"/>
              <a:gd name="connsiteY2" fmla="*/ 783036 h 1993650"/>
              <a:gd name="connsiteX3" fmla="*/ 365760 w 412124"/>
              <a:gd name="connsiteY3" fmla="*/ 556367 h 1993650"/>
              <a:gd name="connsiteX4" fmla="*/ 363185 w 412124"/>
              <a:gd name="connsiteY4" fmla="*/ 386366 h 1993650"/>
              <a:gd name="connsiteX5" fmla="*/ 365760 w 412124"/>
              <a:gd name="connsiteY5" fmla="*/ 337427 h 1993650"/>
              <a:gd name="connsiteX6" fmla="*/ 370912 w 412124"/>
              <a:gd name="connsiteY6" fmla="*/ 298790 h 1993650"/>
              <a:gd name="connsiteX7" fmla="*/ 378639 w 412124"/>
              <a:gd name="connsiteY7" fmla="*/ 255002 h 1993650"/>
              <a:gd name="connsiteX8" fmla="*/ 388942 w 412124"/>
              <a:gd name="connsiteY8" fmla="*/ 221517 h 1993650"/>
              <a:gd name="connsiteX9" fmla="*/ 404397 w 412124"/>
              <a:gd name="connsiteY9" fmla="*/ 193183 h 1993650"/>
              <a:gd name="connsiteX10" fmla="*/ 412124 w 412124"/>
              <a:gd name="connsiteY10" fmla="*/ 180304 h 1993650"/>
              <a:gd name="connsiteX11" fmla="*/ 412124 w 412124"/>
              <a:gd name="connsiteY11" fmla="*/ 170001 h 1993650"/>
              <a:gd name="connsiteX12" fmla="*/ 401821 w 412124"/>
              <a:gd name="connsiteY12" fmla="*/ 144243 h 1993650"/>
              <a:gd name="connsiteX13" fmla="*/ 383791 w 412124"/>
              <a:gd name="connsiteY13" fmla="*/ 118486 h 1993650"/>
              <a:gd name="connsiteX14" fmla="*/ 365760 w 412124"/>
              <a:gd name="connsiteY14" fmla="*/ 103031 h 1993650"/>
              <a:gd name="connsiteX15" fmla="*/ 334851 w 412124"/>
              <a:gd name="connsiteY15" fmla="*/ 82425 h 1993650"/>
              <a:gd name="connsiteX16" fmla="*/ 293639 w 412124"/>
              <a:gd name="connsiteY16" fmla="*/ 61819 h 1993650"/>
              <a:gd name="connsiteX17" fmla="*/ 234396 w 412124"/>
              <a:gd name="connsiteY17" fmla="*/ 38637 h 1993650"/>
              <a:gd name="connsiteX18" fmla="*/ 144244 w 412124"/>
              <a:gd name="connsiteY18" fmla="*/ 12879 h 1993650"/>
              <a:gd name="connsiteX19" fmla="*/ 85001 w 412124"/>
              <a:gd name="connsiteY19" fmla="*/ 2576 h 1993650"/>
              <a:gd name="connsiteX20" fmla="*/ 41213 w 412124"/>
              <a:gd name="connsiteY20" fmla="*/ 0 h 1993650"/>
              <a:gd name="connsiteX21" fmla="*/ 20607 w 412124"/>
              <a:gd name="connsiteY21" fmla="*/ 0 h 1993650"/>
              <a:gd name="connsiteX22" fmla="*/ 7728 w 412124"/>
              <a:gd name="connsiteY22" fmla="*/ 5152 h 1993650"/>
              <a:gd name="connsiteX23" fmla="*/ 0 w 412124"/>
              <a:gd name="connsiteY23" fmla="*/ 15455 h 1993650"/>
              <a:gd name="connsiteX24" fmla="*/ 2576 w 412124"/>
              <a:gd name="connsiteY24" fmla="*/ 28334 h 1993650"/>
              <a:gd name="connsiteX25" fmla="*/ 12879 w 412124"/>
              <a:gd name="connsiteY25" fmla="*/ 48940 h 1993650"/>
              <a:gd name="connsiteX26" fmla="*/ 38637 w 412124"/>
              <a:gd name="connsiteY26" fmla="*/ 77273 h 1993650"/>
              <a:gd name="connsiteX27" fmla="*/ 61819 w 412124"/>
              <a:gd name="connsiteY27" fmla="*/ 103031 h 1993650"/>
              <a:gd name="connsiteX28" fmla="*/ 90153 w 412124"/>
              <a:gd name="connsiteY28" fmla="*/ 144243 h 1993650"/>
              <a:gd name="connsiteX29" fmla="*/ 105607 w 412124"/>
              <a:gd name="connsiteY29" fmla="*/ 172577 h 1993650"/>
              <a:gd name="connsiteX30" fmla="*/ 118486 w 412124"/>
              <a:gd name="connsiteY30" fmla="*/ 203486 h 1993650"/>
              <a:gd name="connsiteX31" fmla="*/ 131365 w 412124"/>
              <a:gd name="connsiteY31" fmla="*/ 236971 h 1993650"/>
              <a:gd name="connsiteX32" fmla="*/ 141668 w 412124"/>
              <a:gd name="connsiteY32" fmla="*/ 280760 h 1993650"/>
              <a:gd name="connsiteX33" fmla="*/ 146820 w 412124"/>
              <a:gd name="connsiteY33" fmla="*/ 345154 h 1993650"/>
              <a:gd name="connsiteX34" fmla="*/ 146820 w 412124"/>
              <a:gd name="connsiteY34" fmla="*/ 399245 h 1993650"/>
              <a:gd name="connsiteX35" fmla="*/ 144244 w 412124"/>
              <a:gd name="connsiteY35" fmla="*/ 1079250 h 1993650"/>
              <a:gd name="connsiteX36" fmla="*/ 139092 w 412124"/>
              <a:gd name="connsiteY36" fmla="*/ 1334251 h 1993650"/>
              <a:gd name="connsiteX37" fmla="*/ 131365 w 412124"/>
              <a:gd name="connsiteY37" fmla="*/ 1511980 h 1993650"/>
              <a:gd name="connsiteX38" fmla="*/ 126213 w 412124"/>
              <a:gd name="connsiteY38" fmla="*/ 1604708 h 1993650"/>
              <a:gd name="connsiteX39" fmla="*/ 121062 w 412124"/>
              <a:gd name="connsiteY39" fmla="*/ 1653647 h 1993650"/>
              <a:gd name="connsiteX40" fmla="*/ 121062 w 412124"/>
              <a:gd name="connsiteY40" fmla="*/ 1694860 h 1993650"/>
              <a:gd name="connsiteX41" fmla="*/ 123638 w 412124"/>
              <a:gd name="connsiteY41" fmla="*/ 1746375 h 1993650"/>
              <a:gd name="connsiteX42" fmla="*/ 131365 w 412124"/>
              <a:gd name="connsiteY42" fmla="*/ 1795315 h 1993650"/>
              <a:gd name="connsiteX43" fmla="*/ 144244 w 412124"/>
              <a:gd name="connsiteY43" fmla="*/ 1846831 h 1993650"/>
              <a:gd name="connsiteX44" fmla="*/ 157123 w 412124"/>
              <a:gd name="connsiteY44" fmla="*/ 1885467 h 1993650"/>
              <a:gd name="connsiteX45" fmla="*/ 172577 w 412124"/>
              <a:gd name="connsiteY45" fmla="*/ 1911225 h 1993650"/>
              <a:gd name="connsiteX46" fmla="*/ 193184 w 412124"/>
              <a:gd name="connsiteY46" fmla="*/ 1939558 h 1993650"/>
              <a:gd name="connsiteX47" fmla="*/ 218941 w 412124"/>
              <a:gd name="connsiteY47" fmla="*/ 1965316 h 1993650"/>
              <a:gd name="connsiteX48" fmla="*/ 236972 w 412124"/>
              <a:gd name="connsiteY48" fmla="*/ 1980771 h 1993650"/>
              <a:gd name="connsiteX49" fmla="*/ 252426 w 412124"/>
              <a:gd name="connsiteY49" fmla="*/ 1988498 h 1993650"/>
              <a:gd name="connsiteX50" fmla="*/ 267881 w 412124"/>
              <a:gd name="connsiteY50" fmla="*/ 1993650 h 1993650"/>
              <a:gd name="connsiteX51" fmla="*/ 283336 w 412124"/>
              <a:gd name="connsiteY51" fmla="*/ 1993650 h 1993650"/>
              <a:gd name="connsiteX52" fmla="*/ 301366 w 412124"/>
              <a:gd name="connsiteY52" fmla="*/ 1985922 h 1993650"/>
              <a:gd name="connsiteX53" fmla="*/ 316821 w 412124"/>
              <a:gd name="connsiteY53" fmla="*/ 1970468 h 1993650"/>
              <a:gd name="connsiteX54" fmla="*/ 327124 w 412124"/>
              <a:gd name="connsiteY54" fmla="*/ 1942134 h 1993650"/>
              <a:gd name="connsiteX55" fmla="*/ 337427 w 412124"/>
              <a:gd name="connsiteY55" fmla="*/ 1882891 h 1993650"/>
              <a:gd name="connsiteX56" fmla="*/ 342579 w 412124"/>
              <a:gd name="connsiteY56" fmla="*/ 1826224 h 1993650"/>
              <a:gd name="connsiteX57" fmla="*/ 345154 w 412124"/>
              <a:gd name="connsiteY57" fmla="*/ 1754103 h 1993650"/>
              <a:gd name="connsiteX58" fmla="*/ 345154 w 412124"/>
              <a:gd name="connsiteY58" fmla="*/ 1604708 h 1993650"/>
              <a:gd name="connsiteX59" fmla="*/ 342579 w 412124"/>
              <a:gd name="connsiteY59" fmla="*/ 1148796 h 1993650"/>
              <a:gd name="connsiteX0" fmla="*/ 342579 w 412124"/>
              <a:gd name="connsiteY0" fmla="*/ 1148796 h 1993650"/>
              <a:gd name="connsiteX1" fmla="*/ 345154 w 412124"/>
              <a:gd name="connsiteY1" fmla="*/ 951628 h 1993650"/>
              <a:gd name="connsiteX2" fmla="*/ 363185 w 412124"/>
              <a:gd name="connsiteY2" fmla="*/ 783036 h 1993650"/>
              <a:gd name="connsiteX3" fmla="*/ 365760 w 412124"/>
              <a:gd name="connsiteY3" fmla="*/ 556367 h 1993650"/>
              <a:gd name="connsiteX4" fmla="*/ 363185 w 412124"/>
              <a:gd name="connsiteY4" fmla="*/ 386366 h 1993650"/>
              <a:gd name="connsiteX5" fmla="*/ 365760 w 412124"/>
              <a:gd name="connsiteY5" fmla="*/ 337427 h 1993650"/>
              <a:gd name="connsiteX6" fmla="*/ 370912 w 412124"/>
              <a:gd name="connsiteY6" fmla="*/ 298790 h 1993650"/>
              <a:gd name="connsiteX7" fmla="*/ 378639 w 412124"/>
              <a:gd name="connsiteY7" fmla="*/ 255002 h 1993650"/>
              <a:gd name="connsiteX8" fmla="*/ 388942 w 412124"/>
              <a:gd name="connsiteY8" fmla="*/ 221517 h 1993650"/>
              <a:gd name="connsiteX9" fmla="*/ 404397 w 412124"/>
              <a:gd name="connsiteY9" fmla="*/ 193183 h 1993650"/>
              <a:gd name="connsiteX10" fmla="*/ 412124 w 412124"/>
              <a:gd name="connsiteY10" fmla="*/ 180304 h 1993650"/>
              <a:gd name="connsiteX11" fmla="*/ 412124 w 412124"/>
              <a:gd name="connsiteY11" fmla="*/ 170001 h 1993650"/>
              <a:gd name="connsiteX12" fmla="*/ 401821 w 412124"/>
              <a:gd name="connsiteY12" fmla="*/ 144243 h 1993650"/>
              <a:gd name="connsiteX13" fmla="*/ 383791 w 412124"/>
              <a:gd name="connsiteY13" fmla="*/ 118486 h 1993650"/>
              <a:gd name="connsiteX14" fmla="*/ 365760 w 412124"/>
              <a:gd name="connsiteY14" fmla="*/ 103031 h 1993650"/>
              <a:gd name="connsiteX15" fmla="*/ 334851 w 412124"/>
              <a:gd name="connsiteY15" fmla="*/ 82425 h 1993650"/>
              <a:gd name="connsiteX16" fmla="*/ 293639 w 412124"/>
              <a:gd name="connsiteY16" fmla="*/ 61819 h 1993650"/>
              <a:gd name="connsiteX17" fmla="*/ 234396 w 412124"/>
              <a:gd name="connsiteY17" fmla="*/ 38637 h 1993650"/>
              <a:gd name="connsiteX18" fmla="*/ 144244 w 412124"/>
              <a:gd name="connsiteY18" fmla="*/ 12879 h 1993650"/>
              <a:gd name="connsiteX19" fmla="*/ 85001 w 412124"/>
              <a:gd name="connsiteY19" fmla="*/ 2576 h 1993650"/>
              <a:gd name="connsiteX20" fmla="*/ 41213 w 412124"/>
              <a:gd name="connsiteY20" fmla="*/ 0 h 1993650"/>
              <a:gd name="connsiteX21" fmla="*/ 20607 w 412124"/>
              <a:gd name="connsiteY21" fmla="*/ 0 h 1993650"/>
              <a:gd name="connsiteX22" fmla="*/ 7728 w 412124"/>
              <a:gd name="connsiteY22" fmla="*/ 5152 h 1993650"/>
              <a:gd name="connsiteX23" fmla="*/ 0 w 412124"/>
              <a:gd name="connsiteY23" fmla="*/ 15455 h 1993650"/>
              <a:gd name="connsiteX24" fmla="*/ 2576 w 412124"/>
              <a:gd name="connsiteY24" fmla="*/ 28334 h 1993650"/>
              <a:gd name="connsiteX25" fmla="*/ 12879 w 412124"/>
              <a:gd name="connsiteY25" fmla="*/ 48940 h 1993650"/>
              <a:gd name="connsiteX26" fmla="*/ 38637 w 412124"/>
              <a:gd name="connsiteY26" fmla="*/ 77273 h 1993650"/>
              <a:gd name="connsiteX27" fmla="*/ 61819 w 412124"/>
              <a:gd name="connsiteY27" fmla="*/ 103031 h 1993650"/>
              <a:gd name="connsiteX28" fmla="*/ 90153 w 412124"/>
              <a:gd name="connsiteY28" fmla="*/ 144243 h 1993650"/>
              <a:gd name="connsiteX29" fmla="*/ 105607 w 412124"/>
              <a:gd name="connsiteY29" fmla="*/ 172577 h 1993650"/>
              <a:gd name="connsiteX30" fmla="*/ 118486 w 412124"/>
              <a:gd name="connsiteY30" fmla="*/ 203486 h 1993650"/>
              <a:gd name="connsiteX31" fmla="*/ 131365 w 412124"/>
              <a:gd name="connsiteY31" fmla="*/ 236971 h 1993650"/>
              <a:gd name="connsiteX32" fmla="*/ 141668 w 412124"/>
              <a:gd name="connsiteY32" fmla="*/ 280760 h 1993650"/>
              <a:gd name="connsiteX33" fmla="*/ 146820 w 412124"/>
              <a:gd name="connsiteY33" fmla="*/ 345154 h 1993650"/>
              <a:gd name="connsiteX34" fmla="*/ 146820 w 412124"/>
              <a:gd name="connsiteY34" fmla="*/ 399245 h 1993650"/>
              <a:gd name="connsiteX35" fmla="*/ 144244 w 412124"/>
              <a:gd name="connsiteY35" fmla="*/ 1079250 h 1993650"/>
              <a:gd name="connsiteX36" fmla="*/ 139092 w 412124"/>
              <a:gd name="connsiteY36" fmla="*/ 1334251 h 1993650"/>
              <a:gd name="connsiteX37" fmla="*/ 131365 w 412124"/>
              <a:gd name="connsiteY37" fmla="*/ 1511980 h 1993650"/>
              <a:gd name="connsiteX38" fmla="*/ 126213 w 412124"/>
              <a:gd name="connsiteY38" fmla="*/ 1604708 h 1993650"/>
              <a:gd name="connsiteX39" fmla="*/ 121062 w 412124"/>
              <a:gd name="connsiteY39" fmla="*/ 1653647 h 1993650"/>
              <a:gd name="connsiteX40" fmla="*/ 121062 w 412124"/>
              <a:gd name="connsiteY40" fmla="*/ 1694860 h 1993650"/>
              <a:gd name="connsiteX41" fmla="*/ 123638 w 412124"/>
              <a:gd name="connsiteY41" fmla="*/ 1746375 h 1993650"/>
              <a:gd name="connsiteX42" fmla="*/ 131365 w 412124"/>
              <a:gd name="connsiteY42" fmla="*/ 1795315 h 1993650"/>
              <a:gd name="connsiteX43" fmla="*/ 144244 w 412124"/>
              <a:gd name="connsiteY43" fmla="*/ 1846831 h 1993650"/>
              <a:gd name="connsiteX44" fmla="*/ 157123 w 412124"/>
              <a:gd name="connsiteY44" fmla="*/ 1885467 h 1993650"/>
              <a:gd name="connsiteX45" fmla="*/ 172577 w 412124"/>
              <a:gd name="connsiteY45" fmla="*/ 1911225 h 1993650"/>
              <a:gd name="connsiteX46" fmla="*/ 193184 w 412124"/>
              <a:gd name="connsiteY46" fmla="*/ 1939558 h 1993650"/>
              <a:gd name="connsiteX47" fmla="*/ 218941 w 412124"/>
              <a:gd name="connsiteY47" fmla="*/ 1965316 h 1993650"/>
              <a:gd name="connsiteX48" fmla="*/ 236972 w 412124"/>
              <a:gd name="connsiteY48" fmla="*/ 1980771 h 1993650"/>
              <a:gd name="connsiteX49" fmla="*/ 252426 w 412124"/>
              <a:gd name="connsiteY49" fmla="*/ 1988498 h 1993650"/>
              <a:gd name="connsiteX50" fmla="*/ 267881 w 412124"/>
              <a:gd name="connsiteY50" fmla="*/ 1993650 h 1993650"/>
              <a:gd name="connsiteX51" fmla="*/ 283336 w 412124"/>
              <a:gd name="connsiteY51" fmla="*/ 1993650 h 1993650"/>
              <a:gd name="connsiteX52" fmla="*/ 301366 w 412124"/>
              <a:gd name="connsiteY52" fmla="*/ 1985922 h 1993650"/>
              <a:gd name="connsiteX53" fmla="*/ 316821 w 412124"/>
              <a:gd name="connsiteY53" fmla="*/ 1970468 h 1993650"/>
              <a:gd name="connsiteX54" fmla="*/ 327124 w 412124"/>
              <a:gd name="connsiteY54" fmla="*/ 1942134 h 1993650"/>
              <a:gd name="connsiteX55" fmla="*/ 337427 w 412124"/>
              <a:gd name="connsiteY55" fmla="*/ 1882891 h 1993650"/>
              <a:gd name="connsiteX56" fmla="*/ 342579 w 412124"/>
              <a:gd name="connsiteY56" fmla="*/ 1826224 h 1993650"/>
              <a:gd name="connsiteX57" fmla="*/ 345154 w 412124"/>
              <a:gd name="connsiteY57" fmla="*/ 1754103 h 1993650"/>
              <a:gd name="connsiteX58" fmla="*/ 345154 w 412124"/>
              <a:gd name="connsiteY58" fmla="*/ 1604708 h 1993650"/>
              <a:gd name="connsiteX59" fmla="*/ 342579 w 412124"/>
              <a:gd name="connsiteY59" fmla="*/ 1148796 h 199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2124" h="1993650">
                <a:moveTo>
                  <a:pt x="342579" y="1148796"/>
                </a:moveTo>
                <a:cubicBezTo>
                  <a:pt x="343437" y="1035462"/>
                  <a:pt x="344296" y="1064962"/>
                  <a:pt x="345154" y="951628"/>
                </a:cubicBezTo>
                <a:lnTo>
                  <a:pt x="363185" y="783036"/>
                </a:lnTo>
                <a:cubicBezTo>
                  <a:pt x="364043" y="707480"/>
                  <a:pt x="364902" y="631923"/>
                  <a:pt x="365760" y="556367"/>
                </a:cubicBezTo>
                <a:cubicBezTo>
                  <a:pt x="364902" y="499700"/>
                  <a:pt x="364043" y="443033"/>
                  <a:pt x="363185" y="386366"/>
                </a:cubicBezTo>
                <a:lnTo>
                  <a:pt x="365760" y="337427"/>
                </a:lnTo>
                <a:lnTo>
                  <a:pt x="370912" y="298790"/>
                </a:lnTo>
                <a:lnTo>
                  <a:pt x="378639" y="255002"/>
                </a:lnTo>
                <a:lnTo>
                  <a:pt x="388942" y="221517"/>
                </a:lnTo>
                <a:lnTo>
                  <a:pt x="404397" y="193183"/>
                </a:lnTo>
                <a:lnTo>
                  <a:pt x="412124" y="180304"/>
                </a:lnTo>
                <a:lnTo>
                  <a:pt x="412124" y="170001"/>
                </a:lnTo>
                <a:lnTo>
                  <a:pt x="401821" y="144243"/>
                </a:lnTo>
                <a:lnTo>
                  <a:pt x="383791" y="118486"/>
                </a:lnTo>
                <a:lnTo>
                  <a:pt x="365760" y="103031"/>
                </a:lnTo>
                <a:lnTo>
                  <a:pt x="334851" y="82425"/>
                </a:lnTo>
                <a:lnTo>
                  <a:pt x="293639" y="61819"/>
                </a:lnTo>
                <a:lnTo>
                  <a:pt x="234396" y="38637"/>
                </a:lnTo>
                <a:lnTo>
                  <a:pt x="144244" y="12879"/>
                </a:lnTo>
                <a:lnTo>
                  <a:pt x="85001" y="2576"/>
                </a:lnTo>
                <a:lnTo>
                  <a:pt x="41213" y="0"/>
                </a:lnTo>
                <a:lnTo>
                  <a:pt x="20607" y="0"/>
                </a:lnTo>
                <a:lnTo>
                  <a:pt x="7728" y="5152"/>
                </a:lnTo>
                <a:lnTo>
                  <a:pt x="0" y="15455"/>
                </a:lnTo>
                <a:lnTo>
                  <a:pt x="2576" y="28334"/>
                </a:lnTo>
                <a:lnTo>
                  <a:pt x="12879" y="48940"/>
                </a:lnTo>
                <a:lnTo>
                  <a:pt x="38637" y="77273"/>
                </a:lnTo>
                <a:lnTo>
                  <a:pt x="61819" y="103031"/>
                </a:lnTo>
                <a:lnTo>
                  <a:pt x="90153" y="144243"/>
                </a:lnTo>
                <a:lnTo>
                  <a:pt x="105607" y="172577"/>
                </a:lnTo>
                <a:lnTo>
                  <a:pt x="118486" y="203486"/>
                </a:lnTo>
                <a:lnTo>
                  <a:pt x="131365" y="236971"/>
                </a:lnTo>
                <a:lnTo>
                  <a:pt x="141668" y="280760"/>
                </a:lnTo>
                <a:lnTo>
                  <a:pt x="146820" y="345154"/>
                </a:lnTo>
                <a:lnTo>
                  <a:pt x="146820" y="399245"/>
                </a:lnTo>
                <a:cubicBezTo>
                  <a:pt x="145958" y="625913"/>
                  <a:pt x="144244" y="852580"/>
                  <a:pt x="144244" y="1079250"/>
                </a:cubicBezTo>
                <a:lnTo>
                  <a:pt x="139092" y="1334251"/>
                </a:lnTo>
                <a:lnTo>
                  <a:pt x="131365" y="1511980"/>
                </a:lnTo>
                <a:lnTo>
                  <a:pt x="126213" y="1604708"/>
                </a:lnTo>
                <a:lnTo>
                  <a:pt x="121062" y="1653647"/>
                </a:lnTo>
                <a:lnTo>
                  <a:pt x="121062" y="1694860"/>
                </a:lnTo>
                <a:lnTo>
                  <a:pt x="123638" y="1746375"/>
                </a:lnTo>
                <a:lnTo>
                  <a:pt x="131365" y="1795315"/>
                </a:lnTo>
                <a:lnTo>
                  <a:pt x="144244" y="1846831"/>
                </a:lnTo>
                <a:lnTo>
                  <a:pt x="157123" y="1885467"/>
                </a:lnTo>
                <a:lnTo>
                  <a:pt x="172577" y="1911225"/>
                </a:lnTo>
                <a:lnTo>
                  <a:pt x="193184" y="1939558"/>
                </a:lnTo>
                <a:lnTo>
                  <a:pt x="218941" y="1965316"/>
                </a:lnTo>
                <a:lnTo>
                  <a:pt x="236972" y="1980771"/>
                </a:lnTo>
                <a:lnTo>
                  <a:pt x="252426" y="1988498"/>
                </a:lnTo>
                <a:lnTo>
                  <a:pt x="267881" y="1993650"/>
                </a:lnTo>
                <a:lnTo>
                  <a:pt x="283336" y="1993650"/>
                </a:lnTo>
                <a:lnTo>
                  <a:pt x="301366" y="1985922"/>
                </a:lnTo>
                <a:lnTo>
                  <a:pt x="316821" y="1970468"/>
                </a:lnTo>
                <a:lnTo>
                  <a:pt x="327124" y="1942134"/>
                </a:lnTo>
                <a:lnTo>
                  <a:pt x="337427" y="1882891"/>
                </a:lnTo>
                <a:lnTo>
                  <a:pt x="342579" y="1826224"/>
                </a:lnTo>
                <a:cubicBezTo>
                  <a:pt x="343437" y="1802184"/>
                  <a:pt x="344296" y="1778143"/>
                  <a:pt x="345154" y="1754103"/>
                </a:cubicBezTo>
                <a:lnTo>
                  <a:pt x="345154" y="1604708"/>
                </a:lnTo>
                <a:cubicBezTo>
                  <a:pt x="344296" y="1458747"/>
                  <a:pt x="343437" y="1312787"/>
                  <a:pt x="342579" y="11487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2213E644-66B6-4217-92B4-615E454D6E82}"/>
              </a:ext>
            </a:extLst>
          </p:cNvPr>
          <p:cNvSpPr/>
          <p:nvPr/>
        </p:nvSpPr>
        <p:spPr>
          <a:xfrm>
            <a:off x="4555819" y="2874963"/>
            <a:ext cx="882650" cy="1289050"/>
          </a:xfrm>
          <a:custGeom>
            <a:avLst/>
            <a:gdLst>
              <a:gd name="connsiteX0" fmla="*/ 628650 w 883444"/>
              <a:gd name="connsiteY0" fmla="*/ 321469 h 1290637"/>
              <a:gd name="connsiteX1" fmla="*/ 661987 w 883444"/>
              <a:gd name="connsiteY1" fmla="*/ 259556 h 1290637"/>
              <a:gd name="connsiteX2" fmla="*/ 695325 w 883444"/>
              <a:gd name="connsiteY2" fmla="*/ 195262 h 1290637"/>
              <a:gd name="connsiteX3" fmla="*/ 719137 w 883444"/>
              <a:gd name="connsiteY3" fmla="*/ 147637 h 1290637"/>
              <a:gd name="connsiteX4" fmla="*/ 752475 w 883444"/>
              <a:gd name="connsiteY4" fmla="*/ 73819 h 1290637"/>
              <a:gd name="connsiteX5" fmla="*/ 781050 w 883444"/>
              <a:gd name="connsiteY5" fmla="*/ 2381 h 1290637"/>
              <a:gd name="connsiteX6" fmla="*/ 883444 w 883444"/>
              <a:gd name="connsiteY6" fmla="*/ 0 h 1290637"/>
              <a:gd name="connsiteX7" fmla="*/ 871537 w 883444"/>
              <a:gd name="connsiteY7" fmla="*/ 357187 h 1290637"/>
              <a:gd name="connsiteX8" fmla="*/ 795337 w 883444"/>
              <a:gd name="connsiteY8" fmla="*/ 452437 h 1290637"/>
              <a:gd name="connsiteX9" fmla="*/ 726281 w 883444"/>
              <a:gd name="connsiteY9" fmla="*/ 552450 h 1290637"/>
              <a:gd name="connsiteX10" fmla="*/ 654844 w 883444"/>
              <a:gd name="connsiteY10" fmla="*/ 650081 h 1290637"/>
              <a:gd name="connsiteX11" fmla="*/ 585787 w 883444"/>
              <a:gd name="connsiteY11" fmla="*/ 745331 h 1290637"/>
              <a:gd name="connsiteX12" fmla="*/ 481012 w 883444"/>
              <a:gd name="connsiteY12" fmla="*/ 869156 h 1290637"/>
              <a:gd name="connsiteX13" fmla="*/ 373856 w 883444"/>
              <a:gd name="connsiteY13" fmla="*/ 988219 h 1290637"/>
              <a:gd name="connsiteX14" fmla="*/ 247650 w 883444"/>
              <a:gd name="connsiteY14" fmla="*/ 1116806 h 1290637"/>
              <a:gd name="connsiteX15" fmla="*/ 154781 w 883444"/>
              <a:gd name="connsiteY15" fmla="*/ 1200150 h 1290637"/>
              <a:gd name="connsiteX16" fmla="*/ 66675 w 883444"/>
              <a:gd name="connsiteY16" fmla="*/ 1269206 h 1290637"/>
              <a:gd name="connsiteX17" fmla="*/ 30956 w 883444"/>
              <a:gd name="connsiteY17" fmla="*/ 1288256 h 1290637"/>
              <a:gd name="connsiteX18" fmla="*/ 21431 w 883444"/>
              <a:gd name="connsiteY18" fmla="*/ 1290637 h 1290637"/>
              <a:gd name="connsiteX19" fmla="*/ 2381 w 883444"/>
              <a:gd name="connsiteY19" fmla="*/ 1288256 h 1290637"/>
              <a:gd name="connsiteX20" fmla="*/ 0 w 883444"/>
              <a:gd name="connsiteY20" fmla="*/ 1276350 h 1290637"/>
              <a:gd name="connsiteX21" fmla="*/ 7144 w 883444"/>
              <a:gd name="connsiteY21" fmla="*/ 1247775 h 1290637"/>
              <a:gd name="connsiteX22" fmla="*/ 26194 w 883444"/>
              <a:gd name="connsiteY22" fmla="*/ 1212056 h 1290637"/>
              <a:gd name="connsiteX23" fmla="*/ 88106 w 883444"/>
              <a:gd name="connsiteY23" fmla="*/ 1131094 h 1290637"/>
              <a:gd name="connsiteX24" fmla="*/ 161925 w 883444"/>
              <a:gd name="connsiteY24" fmla="*/ 1038225 h 1290637"/>
              <a:gd name="connsiteX25" fmla="*/ 242887 w 883444"/>
              <a:gd name="connsiteY25" fmla="*/ 923925 h 1290637"/>
              <a:gd name="connsiteX26" fmla="*/ 388144 w 883444"/>
              <a:gd name="connsiteY26" fmla="*/ 714375 h 1290637"/>
              <a:gd name="connsiteX27" fmla="*/ 531019 w 883444"/>
              <a:gd name="connsiteY27" fmla="*/ 490537 h 1290637"/>
              <a:gd name="connsiteX28" fmla="*/ 628650 w 883444"/>
              <a:gd name="connsiteY28" fmla="*/ 321469 h 129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883444" h="1290637">
                <a:moveTo>
                  <a:pt x="628650" y="321469"/>
                </a:moveTo>
                <a:lnTo>
                  <a:pt x="661987" y="259556"/>
                </a:lnTo>
                <a:lnTo>
                  <a:pt x="695325" y="195262"/>
                </a:lnTo>
                <a:lnTo>
                  <a:pt x="719137" y="147637"/>
                </a:lnTo>
                <a:lnTo>
                  <a:pt x="752475" y="73819"/>
                </a:lnTo>
                <a:lnTo>
                  <a:pt x="781050" y="2381"/>
                </a:lnTo>
                <a:lnTo>
                  <a:pt x="883444" y="0"/>
                </a:lnTo>
                <a:lnTo>
                  <a:pt x="871537" y="357187"/>
                </a:lnTo>
                <a:lnTo>
                  <a:pt x="795337" y="452437"/>
                </a:lnTo>
                <a:lnTo>
                  <a:pt x="726281" y="552450"/>
                </a:lnTo>
                <a:lnTo>
                  <a:pt x="654844" y="650081"/>
                </a:lnTo>
                <a:lnTo>
                  <a:pt x="585787" y="745331"/>
                </a:lnTo>
                <a:lnTo>
                  <a:pt x="481012" y="869156"/>
                </a:lnTo>
                <a:lnTo>
                  <a:pt x="373856" y="988219"/>
                </a:lnTo>
                <a:lnTo>
                  <a:pt x="247650" y="1116806"/>
                </a:lnTo>
                <a:lnTo>
                  <a:pt x="154781" y="1200150"/>
                </a:lnTo>
                <a:lnTo>
                  <a:pt x="66675" y="1269206"/>
                </a:lnTo>
                <a:lnTo>
                  <a:pt x="30956" y="1288256"/>
                </a:lnTo>
                <a:lnTo>
                  <a:pt x="21431" y="1290637"/>
                </a:lnTo>
                <a:lnTo>
                  <a:pt x="2381" y="1288256"/>
                </a:lnTo>
                <a:lnTo>
                  <a:pt x="0" y="1276350"/>
                </a:lnTo>
                <a:lnTo>
                  <a:pt x="7144" y="1247775"/>
                </a:lnTo>
                <a:lnTo>
                  <a:pt x="26194" y="1212056"/>
                </a:lnTo>
                <a:lnTo>
                  <a:pt x="88106" y="1131094"/>
                </a:lnTo>
                <a:lnTo>
                  <a:pt x="161925" y="1038225"/>
                </a:lnTo>
                <a:lnTo>
                  <a:pt x="242887" y="923925"/>
                </a:lnTo>
                <a:lnTo>
                  <a:pt x="388144" y="714375"/>
                </a:lnTo>
                <a:lnTo>
                  <a:pt x="531019" y="490537"/>
                </a:lnTo>
                <a:lnTo>
                  <a:pt x="628650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D3E49E4-771B-4F52-A050-3E6645D9F82D}"/>
              </a:ext>
            </a:extLst>
          </p:cNvPr>
          <p:cNvSpPr/>
          <p:nvPr/>
        </p:nvSpPr>
        <p:spPr>
          <a:xfrm>
            <a:off x="5609920" y="3067051"/>
            <a:ext cx="552450" cy="409575"/>
          </a:xfrm>
          <a:custGeom>
            <a:avLst/>
            <a:gdLst>
              <a:gd name="connsiteX0" fmla="*/ 178594 w 552450"/>
              <a:gd name="connsiteY0" fmla="*/ 188119 h 409663"/>
              <a:gd name="connsiteX1" fmla="*/ 69057 w 552450"/>
              <a:gd name="connsiteY1" fmla="*/ 95250 h 409663"/>
              <a:gd name="connsiteX2" fmla="*/ 0 w 552450"/>
              <a:gd name="connsiteY2" fmla="*/ 30956 h 409663"/>
              <a:gd name="connsiteX3" fmla="*/ 14288 w 552450"/>
              <a:gd name="connsiteY3" fmla="*/ 0 h 409663"/>
              <a:gd name="connsiteX4" fmla="*/ 114300 w 552450"/>
              <a:gd name="connsiteY4" fmla="*/ 16669 h 409663"/>
              <a:gd name="connsiteX5" fmla="*/ 204788 w 552450"/>
              <a:gd name="connsiteY5" fmla="*/ 42863 h 409663"/>
              <a:gd name="connsiteX6" fmla="*/ 280988 w 552450"/>
              <a:gd name="connsiteY6" fmla="*/ 71438 h 409663"/>
              <a:gd name="connsiteX7" fmla="*/ 326232 w 552450"/>
              <a:gd name="connsiteY7" fmla="*/ 88106 h 409663"/>
              <a:gd name="connsiteX8" fmla="*/ 366713 w 552450"/>
              <a:gd name="connsiteY8" fmla="*/ 107156 h 409663"/>
              <a:gd name="connsiteX9" fmla="*/ 411957 w 552450"/>
              <a:gd name="connsiteY9" fmla="*/ 133350 h 409663"/>
              <a:gd name="connsiteX10" fmla="*/ 454819 w 552450"/>
              <a:gd name="connsiteY10" fmla="*/ 164306 h 409663"/>
              <a:gd name="connsiteX11" fmla="*/ 500063 w 552450"/>
              <a:gd name="connsiteY11" fmla="*/ 202406 h 409663"/>
              <a:gd name="connsiteX12" fmla="*/ 523875 w 552450"/>
              <a:gd name="connsiteY12" fmla="*/ 230981 h 409663"/>
              <a:gd name="connsiteX13" fmla="*/ 535782 w 552450"/>
              <a:gd name="connsiteY13" fmla="*/ 259556 h 409663"/>
              <a:gd name="connsiteX14" fmla="*/ 545307 w 552450"/>
              <a:gd name="connsiteY14" fmla="*/ 297656 h 409663"/>
              <a:gd name="connsiteX15" fmla="*/ 552450 w 552450"/>
              <a:gd name="connsiteY15" fmla="*/ 342900 h 409663"/>
              <a:gd name="connsiteX16" fmla="*/ 552450 w 552450"/>
              <a:gd name="connsiteY16" fmla="*/ 373856 h 409663"/>
              <a:gd name="connsiteX17" fmla="*/ 545307 w 552450"/>
              <a:gd name="connsiteY17" fmla="*/ 395288 h 409663"/>
              <a:gd name="connsiteX18" fmla="*/ 526257 w 552450"/>
              <a:gd name="connsiteY18" fmla="*/ 407194 h 409663"/>
              <a:gd name="connsiteX19" fmla="*/ 502444 w 552450"/>
              <a:gd name="connsiteY19" fmla="*/ 409575 h 409663"/>
              <a:gd name="connsiteX20" fmla="*/ 471488 w 552450"/>
              <a:gd name="connsiteY20" fmla="*/ 407194 h 409663"/>
              <a:gd name="connsiteX21" fmla="*/ 426244 w 552450"/>
              <a:gd name="connsiteY21" fmla="*/ 390525 h 409663"/>
              <a:gd name="connsiteX22" fmla="*/ 376238 w 552450"/>
              <a:gd name="connsiteY22" fmla="*/ 350044 h 409663"/>
              <a:gd name="connsiteX23" fmla="*/ 178594 w 552450"/>
              <a:gd name="connsiteY23" fmla="*/ 188119 h 409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52450" h="409663">
                <a:moveTo>
                  <a:pt x="178594" y="188119"/>
                </a:moveTo>
                <a:lnTo>
                  <a:pt x="69057" y="95250"/>
                </a:lnTo>
                <a:lnTo>
                  <a:pt x="0" y="30956"/>
                </a:lnTo>
                <a:lnTo>
                  <a:pt x="14288" y="0"/>
                </a:lnTo>
                <a:lnTo>
                  <a:pt x="114300" y="16669"/>
                </a:lnTo>
                <a:lnTo>
                  <a:pt x="204788" y="42863"/>
                </a:lnTo>
                <a:lnTo>
                  <a:pt x="280988" y="71438"/>
                </a:lnTo>
                <a:lnTo>
                  <a:pt x="326232" y="88106"/>
                </a:lnTo>
                <a:lnTo>
                  <a:pt x="366713" y="107156"/>
                </a:lnTo>
                <a:lnTo>
                  <a:pt x="411957" y="133350"/>
                </a:lnTo>
                <a:lnTo>
                  <a:pt x="454819" y="164306"/>
                </a:lnTo>
                <a:lnTo>
                  <a:pt x="500063" y="202406"/>
                </a:lnTo>
                <a:lnTo>
                  <a:pt x="523875" y="230981"/>
                </a:lnTo>
                <a:lnTo>
                  <a:pt x="535782" y="259556"/>
                </a:lnTo>
                <a:lnTo>
                  <a:pt x="545307" y="297656"/>
                </a:lnTo>
                <a:lnTo>
                  <a:pt x="552450" y="342900"/>
                </a:lnTo>
                <a:lnTo>
                  <a:pt x="552450" y="373856"/>
                </a:lnTo>
                <a:lnTo>
                  <a:pt x="545307" y="395288"/>
                </a:lnTo>
                <a:lnTo>
                  <a:pt x="526257" y="407194"/>
                </a:lnTo>
                <a:cubicBezTo>
                  <a:pt x="504036" y="409663"/>
                  <a:pt x="512013" y="409575"/>
                  <a:pt x="502444" y="409575"/>
                </a:cubicBezTo>
                <a:lnTo>
                  <a:pt x="471488" y="407194"/>
                </a:lnTo>
                <a:lnTo>
                  <a:pt x="426244" y="390525"/>
                </a:lnTo>
                <a:lnTo>
                  <a:pt x="376238" y="350044"/>
                </a:lnTo>
                <a:lnTo>
                  <a:pt x="178594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8F53FB6-EB9F-4C3A-B277-5771295B0C1B}"/>
              </a:ext>
            </a:extLst>
          </p:cNvPr>
          <p:cNvSpPr/>
          <p:nvPr/>
        </p:nvSpPr>
        <p:spPr>
          <a:xfrm>
            <a:off x="6786257" y="2114550"/>
            <a:ext cx="476250" cy="2147888"/>
          </a:xfrm>
          <a:custGeom>
            <a:avLst/>
            <a:gdLst>
              <a:gd name="connsiteX0" fmla="*/ 429985 w 476250"/>
              <a:gd name="connsiteY0" fmla="*/ 1162050 h 2147207"/>
              <a:gd name="connsiteX1" fmla="*/ 429985 w 476250"/>
              <a:gd name="connsiteY1" fmla="*/ 680357 h 2147207"/>
              <a:gd name="connsiteX2" fmla="*/ 429985 w 476250"/>
              <a:gd name="connsiteY2" fmla="*/ 514350 h 2147207"/>
              <a:gd name="connsiteX3" fmla="*/ 424542 w 476250"/>
              <a:gd name="connsiteY3" fmla="*/ 438150 h 2147207"/>
              <a:gd name="connsiteX4" fmla="*/ 421821 w 476250"/>
              <a:gd name="connsiteY4" fmla="*/ 383721 h 2147207"/>
              <a:gd name="connsiteX5" fmla="*/ 424542 w 476250"/>
              <a:gd name="connsiteY5" fmla="*/ 351064 h 2147207"/>
              <a:gd name="connsiteX6" fmla="*/ 432707 w 476250"/>
              <a:gd name="connsiteY6" fmla="*/ 299357 h 2147207"/>
              <a:gd name="connsiteX7" fmla="*/ 446314 w 476250"/>
              <a:gd name="connsiteY7" fmla="*/ 255814 h 2147207"/>
              <a:gd name="connsiteX8" fmla="*/ 454478 w 476250"/>
              <a:gd name="connsiteY8" fmla="*/ 239486 h 2147207"/>
              <a:gd name="connsiteX9" fmla="*/ 468085 w 476250"/>
              <a:gd name="connsiteY9" fmla="*/ 220436 h 2147207"/>
              <a:gd name="connsiteX10" fmla="*/ 476250 w 476250"/>
              <a:gd name="connsiteY10" fmla="*/ 201386 h 2147207"/>
              <a:gd name="connsiteX11" fmla="*/ 476250 w 476250"/>
              <a:gd name="connsiteY11" fmla="*/ 187779 h 2147207"/>
              <a:gd name="connsiteX12" fmla="*/ 470807 w 476250"/>
              <a:gd name="connsiteY12" fmla="*/ 168729 h 2147207"/>
              <a:gd name="connsiteX13" fmla="*/ 451757 w 476250"/>
              <a:gd name="connsiteY13" fmla="*/ 141514 h 2147207"/>
              <a:gd name="connsiteX14" fmla="*/ 424542 w 476250"/>
              <a:gd name="connsiteY14" fmla="*/ 119743 h 2147207"/>
              <a:gd name="connsiteX15" fmla="*/ 381000 w 476250"/>
              <a:gd name="connsiteY15" fmla="*/ 95250 h 2147207"/>
              <a:gd name="connsiteX16" fmla="*/ 321128 w 476250"/>
              <a:gd name="connsiteY16" fmla="*/ 68036 h 2147207"/>
              <a:gd name="connsiteX17" fmla="*/ 253092 w 476250"/>
              <a:gd name="connsiteY17" fmla="*/ 38100 h 2147207"/>
              <a:gd name="connsiteX18" fmla="*/ 182335 w 476250"/>
              <a:gd name="connsiteY18" fmla="*/ 16329 h 2147207"/>
              <a:gd name="connsiteX19" fmla="*/ 87085 w 476250"/>
              <a:gd name="connsiteY19" fmla="*/ 0 h 2147207"/>
              <a:gd name="connsiteX20" fmla="*/ 51707 w 476250"/>
              <a:gd name="connsiteY20" fmla="*/ 0 h 2147207"/>
              <a:gd name="connsiteX21" fmla="*/ 19050 w 476250"/>
              <a:gd name="connsiteY21" fmla="*/ 2721 h 2147207"/>
              <a:gd name="connsiteX22" fmla="*/ 5442 w 476250"/>
              <a:gd name="connsiteY22" fmla="*/ 10886 h 2147207"/>
              <a:gd name="connsiteX23" fmla="*/ 0 w 476250"/>
              <a:gd name="connsiteY23" fmla="*/ 29936 h 2147207"/>
              <a:gd name="connsiteX24" fmla="*/ 10885 w 476250"/>
              <a:gd name="connsiteY24" fmla="*/ 54429 h 2147207"/>
              <a:gd name="connsiteX25" fmla="*/ 29935 w 476250"/>
              <a:gd name="connsiteY25" fmla="*/ 73479 h 2147207"/>
              <a:gd name="connsiteX26" fmla="*/ 57150 w 476250"/>
              <a:gd name="connsiteY26" fmla="*/ 89807 h 2147207"/>
              <a:gd name="connsiteX27" fmla="*/ 81642 w 476250"/>
              <a:gd name="connsiteY27" fmla="*/ 100693 h 2147207"/>
              <a:gd name="connsiteX28" fmla="*/ 122464 w 476250"/>
              <a:gd name="connsiteY28" fmla="*/ 125186 h 2147207"/>
              <a:gd name="connsiteX29" fmla="*/ 146957 w 476250"/>
              <a:gd name="connsiteY29" fmla="*/ 149679 h 2147207"/>
              <a:gd name="connsiteX30" fmla="*/ 168728 w 476250"/>
              <a:gd name="connsiteY30" fmla="*/ 182336 h 2147207"/>
              <a:gd name="connsiteX31" fmla="*/ 187778 w 476250"/>
              <a:gd name="connsiteY31" fmla="*/ 225879 h 2147207"/>
              <a:gd name="connsiteX32" fmla="*/ 201385 w 476250"/>
              <a:gd name="connsiteY32" fmla="*/ 277586 h 2147207"/>
              <a:gd name="connsiteX33" fmla="*/ 206828 w 476250"/>
              <a:gd name="connsiteY33" fmla="*/ 332014 h 2147207"/>
              <a:gd name="connsiteX34" fmla="*/ 206828 w 476250"/>
              <a:gd name="connsiteY34" fmla="*/ 1015093 h 2147207"/>
              <a:gd name="connsiteX35" fmla="*/ 212271 w 476250"/>
              <a:gd name="connsiteY35" fmla="*/ 1151164 h 2147207"/>
              <a:gd name="connsiteX36" fmla="*/ 212271 w 476250"/>
              <a:gd name="connsiteY36" fmla="*/ 1281793 h 2147207"/>
              <a:gd name="connsiteX37" fmla="*/ 209550 w 476250"/>
              <a:gd name="connsiteY37" fmla="*/ 1404257 h 2147207"/>
              <a:gd name="connsiteX38" fmla="*/ 204107 w 476250"/>
              <a:gd name="connsiteY38" fmla="*/ 1499507 h 2147207"/>
              <a:gd name="connsiteX39" fmla="*/ 193221 w 476250"/>
              <a:gd name="connsiteY39" fmla="*/ 1589314 h 2147207"/>
              <a:gd name="connsiteX40" fmla="*/ 174171 w 476250"/>
              <a:gd name="connsiteY40" fmla="*/ 1706336 h 2147207"/>
              <a:gd name="connsiteX41" fmla="*/ 160564 w 476250"/>
              <a:gd name="connsiteY41" fmla="*/ 1763486 h 2147207"/>
              <a:gd name="connsiteX42" fmla="*/ 163285 w 476250"/>
              <a:gd name="connsiteY42" fmla="*/ 1798864 h 2147207"/>
              <a:gd name="connsiteX43" fmla="*/ 166007 w 476250"/>
              <a:gd name="connsiteY43" fmla="*/ 1831521 h 2147207"/>
              <a:gd name="connsiteX44" fmla="*/ 187778 w 476250"/>
              <a:gd name="connsiteY44" fmla="*/ 1918607 h 2147207"/>
              <a:gd name="connsiteX45" fmla="*/ 212271 w 476250"/>
              <a:gd name="connsiteY45" fmla="*/ 1981200 h 2147207"/>
              <a:gd name="connsiteX46" fmla="*/ 242207 w 476250"/>
              <a:gd name="connsiteY46" fmla="*/ 2041071 h 2147207"/>
              <a:gd name="connsiteX47" fmla="*/ 255814 w 476250"/>
              <a:gd name="connsiteY47" fmla="*/ 2068286 h 2147207"/>
              <a:gd name="connsiteX48" fmla="*/ 263978 w 476250"/>
              <a:gd name="connsiteY48" fmla="*/ 2087336 h 2147207"/>
              <a:gd name="connsiteX49" fmla="*/ 288471 w 476250"/>
              <a:gd name="connsiteY49" fmla="*/ 2128157 h 2147207"/>
              <a:gd name="connsiteX50" fmla="*/ 296635 w 476250"/>
              <a:gd name="connsiteY50" fmla="*/ 2136321 h 2147207"/>
              <a:gd name="connsiteX51" fmla="*/ 302078 w 476250"/>
              <a:gd name="connsiteY51" fmla="*/ 2141764 h 2147207"/>
              <a:gd name="connsiteX52" fmla="*/ 315685 w 476250"/>
              <a:gd name="connsiteY52" fmla="*/ 2147207 h 2147207"/>
              <a:gd name="connsiteX53" fmla="*/ 334735 w 476250"/>
              <a:gd name="connsiteY53" fmla="*/ 2139043 h 2147207"/>
              <a:gd name="connsiteX54" fmla="*/ 353785 w 476250"/>
              <a:gd name="connsiteY54" fmla="*/ 2117271 h 2147207"/>
              <a:gd name="connsiteX55" fmla="*/ 372835 w 476250"/>
              <a:gd name="connsiteY55" fmla="*/ 2081893 h 2147207"/>
              <a:gd name="connsiteX56" fmla="*/ 389164 w 476250"/>
              <a:gd name="connsiteY56" fmla="*/ 2038350 h 2147207"/>
              <a:gd name="connsiteX57" fmla="*/ 402771 w 476250"/>
              <a:gd name="connsiteY57" fmla="*/ 1986643 h 2147207"/>
              <a:gd name="connsiteX58" fmla="*/ 416378 w 476250"/>
              <a:gd name="connsiteY58" fmla="*/ 1915886 h 2147207"/>
              <a:gd name="connsiteX59" fmla="*/ 424542 w 476250"/>
              <a:gd name="connsiteY59" fmla="*/ 1864179 h 2147207"/>
              <a:gd name="connsiteX60" fmla="*/ 429985 w 476250"/>
              <a:gd name="connsiteY60" fmla="*/ 1787979 h 2147207"/>
              <a:gd name="connsiteX61" fmla="*/ 429985 w 476250"/>
              <a:gd name="connsiteY61" fmla="*/ 1559379 h 2147207"/>
              <a:gd name="connsiteX62" fmla="*/ 429985 w 476250"/>
              <a:gd name="connsiteY62" fmla="*/ 1162050 h 214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76250" h="2147207">
                <a:moveTo>
                  <a:pt x="429985" y="1162050"/>
                </a:moveTo>
                <a:lnTo>
                  <a:pt x="429985" y="680357"/>
                </a:lnTo>
                <a:lnTo>
                  <a:pt x="429985" y="514350"/>
                </a:lnTo>
                <a:lnTo>
                  <a:pt x="424542" y="438150"/>
                </a:lnTo>
                <a:lnTo>
                  <a:pt x="421821" y="383721"/>
                </a:lnTo>
                <a:lnTo>
                  <a:pt x="424542" y="351064"/>
                </a:lnTo>
                <a:lnTo>
                  <a:pt x="432707" y="299357"/>
                </a:lnTo>
                <a:lnTo>
                  <a:pt x="446314" y="255814"/>
                </a:lnTo>
                <a:lnTo>
                  <a:pt x="454478" y="239486"/>
                </a:lnTo>
                <a:lnTo>
                  <a:pt x="468085" y="220436"/>
                </a:lnTo>
                <a:lnTo>
                  <a:pt x="476250" y="201386"/>
                </a:lnTo>
                <a:lnTo>
                  <a:pt x="476250" y="187779"/>
                </a:lnTo>
                <a:lnTo>
                  <a:pt x="470807" y="168729"/>
                </a:lnTo>
                <a:lnTo>
                  <a:pt x="451757" y="141514"/>
                </a:lnTo>
                <a:lnTo>
                  <a:pt x="424542" y="119743"/>
                </a:lnTo>
                <a:lnTo>
                  <a:pt x="381000" y="95250"/>
                </a:lnTo>
                <a:lnTo>
                  <a:pt x="321128" y="68036"/>
                </a:lnTo>
                <a:lnTo>
                  <a:pt x="253092" y="38100"/>
                </a:lnTo>
                <a:lnTo>
                  <a:pt x="182335" y="16329"/>
                </a:lnTo>
                <a:lnTo>
                  <a:pt x="87085" y="0"/>
                </a:lnTo>
                <a:lnTo>
                  <a:pt x="51707" y="0"/>
                </a:lnTo>
                <a:lnTo>
                  <a:pt x="19050" y="2721"/>
                </a:lnTo>
                <a:lnTo>
                  <a:pt x="5442" y="10886"/>
                </a:lnTo>
                <a:lnTo>
                  <a:pt x="0" y="29936"/>
                </a:lnTo>
                <a:lnTo>
                  <a:pt x="10885" y="54429"/>
                </a:lnTo>
                <a:lnTo>
                  <a:pt x="29935" y="73479"/>
                </a:lnTo>
                <a:lnTo>
                  <a:pt x="57150" y="89807"/>
                </a:lnTo>
                <a:lnTo>
                  <a:pt x="81642" y="100693"/>
                </a:lnTo>
                <a:lnTo>
                  <a:pt x="122464" y="125186"/>
                </a:lnTo>
                <a:lnTo>
                  <a:pt x="146957" y="149679"/>
                </a:lnTo>
                <a:lnTo>
                  <a:pt x="168728" y="182336"/>
                </a:lnTo>
                <a:lnTo>
                  <a:pt x="187778" y="225879"/>
                </a:lnTo>
                <a:lnTo>
                  <a:pt x="201385" y="277586"/>
                </a:lnTo>
                <a:lnTo>
                  <a:pt x="206828" y="332014"/>
                </a:lnTo>
                <a:lnTo>
                  <a:pt x="206828" y="1015093"/>
                </a:lnTo>
                <a:lnTo>
                  <a:pt x="212271" y="1151164"/>
                </a:lnTo>
                <a:lnTo>
                  <a:pt x="212271" y="1281793"/>
                </a:lnTo>
                <a:lnTo>
                  <a:pt x="209550" y="1404257"/>
                </a:lnTo>
                <a:lnTo>
                  <a:pt x="204107" y="1499507"/>
                </a:lnTo>
                <a:lnTo>
                  <a:pt x="193221" y="1589314"/>
                </a:lnTo>
                <a:lnTo>
                  <a:pt x="174171" y="1706336"/>
                </a:lnTo>
                <a:lnTo>
                  <a:pt x="160564" y="1763486"/>
                </a:lnTo>
                <a:lnTo>
                  <a:pt x="163285" y="1798864"/>
                </a:lnTo>
                <a:lnTo>
                  <a:pt x="166007" y="1831521"/>
                </a:lnTo>
                <a:lnTo>
                  <a:pt x="187778" y="1918607"/>
                </a:lnTo>
                <a:lnTo>
                  <a:pt x="212271" y="1981200"/>
                </a:lnTo>
                <a:lnTo>
                  <a:pt x="242207" y="2041071"/>
                </a:lnTo>
                <a:lnTo>
                  <a:pt x="255814" y="2068286"/>
                </a:lnTo>
                <a:lnTo>
                  <a:pt x="263978" y="2087336"/>
                </a:lnTo>
                <a:lnTo>
                  <a:pt x="288471" y="2128157"/>
                </a:lnTo>
                <a:lnTo>
                  <a:pt x="296635" y="2136321"/>
                </a:lnTo>
                <a:lnTo>
                  <a:pt x="302078" y="2141764"/>
                </a:lnTo>
                <a:lnTo>
                  <a:pt x="315685" y="2147207"/>
                </a:lnTo>
                <a:lnTo>
                  <a:pt x="334735" y="2139043"/>
                </a:lnTo>
                <a:lnTo>
                  <a:pt x="353785" y="2117271"/>
                </a:lnTo>
                <a:lnTo>
                  <a:pt x="372835" y="2081893"/>
                </a:lnTo>
                <a:lnTo>
                  <a:pt x="389164" y="2038350"/>
                </a:lnTo>
                <a:lnTo>
                  <a:pt x="402771" y="1986643"/>
                </a:lnTo>
                <a:lnTo>
                  <a:pt x="416378" y="1915886"/>
                </a:lnTo>
                <a:lnTo>
                  <a:pt x="424542" y="1864179"/>
                </a:lnTo>
                <a:lnTo>
                  <a:pt x="429985" y="1787979"/>
                </a:lnTo>
                <a:lnTo>
                  <a:pt x="429985" y="1559379"/>
                </a:lnTo>
                <a:lnTo>
                  <a:pt x="429985" y="1162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25FAEF4-8E4C-48AC-8821-AF160F1CA47D}"/>
              </a:ext>
            </a:extLst>
          </p:cNvPr>
          <p:cNvSpPr/>
          <p:nvPr/>
        </p:nvSpPr>
        <p:spPr>
          <a:xfrm>
            <a:off x="6102045" y="2781301"/>
            <a:ext cx="939800" cy="1019175"/>
          </a:xfrm>
          <a:custGeom>
            <a:avLst/>
            <a:gdLst>
              <a:gd name="connsiteX0" fmla="*/ 585787 w 940594"/>
              <a:gd name="connsiteY0" fmla="*/ 604838 h 1019175"/>
              <a:gd name="connsiteX1" fmla="*/ 700087 w 940594"/>
              <a:gd name="connsiteY1" fmla="*/ 500063 h 1019175"/>
              <a:gd name="connsiteX2" fmla="*/ 854869 w 940594"/>
              <a:gd name="connsiteY2" fmla="*/ 352425 h 1019175"/>
              <a:gd name="connsiteX3" fmla="*/ 935831 w 940594"/>
              <a:gd name="connsiteY3" fmla="*/ 269081 h 1019175"/>
              <a:gd name="connsiteX4" fmla="*/ 940594 w 940594"/>
              <a:gd name="connsiteY4" fmla="*/ 0 h 1019175"/>
              <a:gd name="connsiteX5" fmla="*/ 776287 w 940594"/>
              <a:gd name="connsiteY5" fmla="*/ 14288 h 1019175"/>
              <a:gd name="connsiteX6" fmla="*/ 721519 w 940594"/>
              <a:gd name="connsiteY6" fmla="*/ 128588 h 1019175"/>
              <a:gd name="connsiteX7" fmla="*/ 642937 w 940594"/>
              <a:gd name="connsiteY7" fmla="*/ 247650 h 1019175"/>
              <a:gd name="connsiteX8" fmla="*/ 526256 w 940594"/>
              <a:gd name="connsiteY8" fmla="*/ 404813 h 1019175"/>
              <a:gd name="connsiteX9" fmla="*/ 421481 w 940594"/>
              <a:gd name="connsiteY9" fmla="*/ 538163 h 1019175"/>
              <a:gd name="connsiteX10" fmla="*/ 280987 w 940594"/>
              <a:gd name="connsiteY10" fmla="*/ 697706 h 1019175"/>
              <a:gd name="connsiteX11" fmla="*/ 80962 w 940594"/>
              <a:gd name="connsiteY11" fmla="*/ 904875 h 1019175"/>
              <a:gd name="connsiteX12" fmla="*/ 11906 w 940594"/>
              <a:gd name="connsiteY12" fmla="*/ 971550 h 1019175"/>
              <a:gd name="connsiteX13" fmla="*/ 0 w 940594"/>
              <a:gd name="connsiteY13" fmla="*/ 990600 h 1019175"/>
              <a:gd name="connsiteX14" fmla="*/ 0 w 940594"/>
              <a:gd name="connsiteY14" fmla="*/ 1004888 h 1019175"/>
              <a:gd name="connsiteX15" fmla="*/ 4762 w 940594"/>
              <a:gd name="connsiteY15" fmla="*/ 1014413 h 1019175"/>
              <a:gd name="connsiteX16" fmla="*/ 21431 w 940594"/>
              <a:gd name="connsiteY16" fmla="*/ 1019175 h 1019175"/>
              <a:gd name="connsiteX17" fmla="*/ 47625 w 940594"/>
              <a:gd name="connsiteY17" fmla="*/ 1014413 h 1019175"/>
              <a:gd name="connsiteX18" fmla="*/ 92869 w 940594"/>
              <a:gd name="connsiteY18" fmla="*/ 988219 h 1019175"/>
              <a:gd name="connsiteX19" fmla="*/ 214312 w 940594"/>
              <a:gd name="connsiteY19" fmla="*/ 907256 h 1019175"/>
              <a:gd name="connsiteX20" fmla="*/ 371475 w 940594"/>
              <a:gd name="connsiteY20" fmla="*/ 788194 h 1019175"/>
              <a:gd name="connsiteX21" fmla="*/ 523875 w 940594"/>
              <a:gd name="connsiteY21" fmla="*/ 659606 h 1019175"/>
              <a:gd name="connsiteX22" fmla="*/ 585787 w 940594"/>
              <a:gd name="connsiteY22" fmla="*/ 604838 h 101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40594" h="1019175">
                <a:moveTo>
                  <a:pt x="585787" y="604838"/>
                </a:moveTo>
                <a:lnTo>
                  <a:pt x="700087" y="500063"/>
                </a:lnTo>
                <a:lnTo>
                  <a:pt x="854869" y="352425"/>
                </a:lnTo>
                <a:lnTo>
                  <a:pt x="935831" y="269081"/>
                </a:lnTo>
                <a:cubicBezTo>
                  <a:pt x="937419" y="179387"/>
                  <a:pt x="939006" y="89694"/>
                  <a:pt x="940594" y="0"/>
                </a:cubicBezTo>
                <a:lnTo>
                  <a:pt x="776287" y="14288"/>
                </a:lnTo>
                <a:lnTo>
                  <a:pt x="721519" y="128588"/>
                </a:lnTo>
                <a:lnTo>
                  <a:pt x="642937" y="247650"/>
                </a:lnTo>
                <a:lnTo>
                  <a:pt x="526256" y="404813"/>
                </a:lnTo>
                <a:lnTo>
                  <a:pt x="421481" y="538163"/>
                </a:lnTo>
                <a:lnTo>
                  <a:pt x="280987" y="697706"/>
                </a:lnTo>
                <a:lnTo>
                  <a:pt x="80962" y="904875"/>
                </a:lnTo>
                <a:lnTo>
                  <a:pt x="11906" y="971550"/>
                </a:lnTo>
                <a:lnTo>
                  <a:pt x="0" y="990600"/>
                </a:lnTo>
                <a:lnTo>
                  <a:pt x="0" y="1004888"/>
                </a:lnTo>
                <a:lnTo>
                  <a:pt x="4762" y="1014413"/>
                </a:lnTo>
                <a:lnTo>
                  <a:pt x="21431" y="1019175"/>
                </a:lnTo>
                <a:lnTo>
                  <a:pt x="47625" y="1014413"/>
                </a:lnTo>
                <a:lnTo>
                  <a:pt x="92869" y="988219"/>
                </a:lnTo>
                <a:lnTo>
                  <a:pt x="214312" y="907256"/>
                </a:lnTo>
                <a:lnTo>
                  <a:pt x="371475" y="788194"/>
                </a:lnTo>
                <a:lnTo>
                  <a:pt x="523875" y="659606"/>
                </a:lnTo>
                <a:lnTo>
                  <a:pt x="585787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52305A69-2D0E-4591-B389-1B5EDAD3B07A}"/>
              </a:ext>
            </a:extLst>
          </p:cNvPr>
          <p:cNvSpPr/>
          <p:nvPr/>
        </p:nvSpPr>
        <p:spPr>
          <a:xfrm>
            <a:off x="7183439" y="2855914"/>
            <a:ext cx="1362075" cy="1089025"/>
          </a:xfrm>
          <a:custGeom>
            <a:avLst/>
            <a:gdLst>
              <a:gd name="connsiteX0" fmla="*/ 340519 w 1362075"/>
              <a:gd name="connsiteY0" fmla="*/ 559594 h 1090612"/>
              <a:gd name="connsiteX1" fmla="*/ 226219 w 1362075"/>
              <a:gd name="connsiteY1" fmla="*/ 402431 h 1090612"/>
              <a:gd name="connsiteX2" fmla="*/ 140494 w 1362075"/>
              <a:gd name="connsiteY2" fmla="*/ 285750 h 1090612"/>
              <a:gd name="connsiteX3" fmla="*/ 80963 w 1362075"/>
              <a:gd name="connsiteY3" fmla="*/ 204787 h 1090612"/>
              <a:gd name="connsiteX4" fmla="*/ 4763 w 1362075"/>
              <a:gd name="connsiteY4" fmla="*/ 97631 h 1090612"/>
              <a:gd name="connsiteX5" fmla="*/ 0 w 1362075"/>
              <a:gd name="connsiteY5" fmla="*/ 0 h 1090612"/>
              <a:gd name="connsiteX6" fmla="*/ 109538 w 1362075"/>
              <a:gd name="connsiteY6" fmla="*/ 104775 h 1090612"/>
              <a:gd name="connsiteX7" fmla="*/ 211932 w 1362075"/>
              <a:gd name="connsiteY7" fmla="*/ 200025 h 1090612"/>
              <a:gd name="connsiteX8" fmla="*/ 309563 w 1362075"/>
              <a:gd name="connsiteY8" fmla="*/ 290512 h 1090612"/>
              <a:gd name="connsiteX9" fmla="*/ 440532 w 1362075"/>
              <a:gd name="connsiteY9" fmla="*/ 400050 h 1090612"/>
              <a:gd name="connsiteX10" fmla="*/ 581025 w 1362075"/>
              <a:gd name="connsiteY10" fmla="*/ 511969 h 1090612"/>
              <a:gd name="connsiteX11" fmla="*/ 731044 w 1362075"/>
              <a:gd name="connsiteY11" fmla="*/ 621506 h 1090612"/>
              <a:gd name="connsiteX12" fmla="*/ 852488 w 1362075"/>
              <a:gd name="connsiteY12" fmla="*/ 709612 h 1090612"/>
              <a:gd name="connsiteX13" fmla="*/ 985838 w 1362075"/>
              <a:gd name="connsiteY13" fmla="*/ 797719 h 1090612"/>
              <a:gd name="connsiteX14" fmla="*/ 1140619 w 1362075"/>
              <a:gd name="connsiteY14" fmla="*/ 895350 h 1090612"/>
              <a:gd name="connsiteX15" fmla="*/ 1319213 w 1362075"/>
              <a:gd name="connsiteY15" fmla="*/ 1002506 h 1090612"/>
              <a:gd name="connsiteX16" fmla="*/ 1350169 w 1362075"/>
              <a:gd name="connsiteY16" fmla="*/ 1016794 h 1090612"/>
              <a:gd name="connsiteX17" fmla="*/ 1354932 w 1362075"/>
              <a:gd name="connsiteY17" fmla="*/ 1021556 h 1090612"/>
              <a:gd name="connsiteX18" fmla="*/ 1362075 w 1362075"/>
              <a:gd name="connsiteY18" fmla="*/ 1031081 h 1090612"/>
              <a:gd name="connsiteX19" fmla="*/ 1362075 w 1362075"/>
              <a:gd name="connsiteY19" fmla="*/ 1040606 h 1090612"/>
              <a:gd name="connsiteX20" fmla="*/ 1347788 w 1362075"/>
              <a:gd name="connsiteY20" fmla="*/ 1057275 h 1090612"/>
              <a:gd name="connsiteX21" fmla="*/ 1319213 w 1362075"/>
              <a:gd name="connsiteY21" fmla="*/ 1064419 h 1090612"/>
              <a:gd name="connsiteX22" fmla="*/ 1235869 w 1362075"/>
              <a:gd name="connsiteY22" fmla="*/ 1071562 h 1090612"/>
              <a:gd name="connsiteX23" fmla="*/ 1095375 w 1362075"/>
              <a:gd name="connsiteY23" fmla="*/ 1081087 h 1090612"/>
              <a:gd name="connsiteX24" fmla="*/ 940594 w 1362075"/>
              <a:gd name="connsiteY24" fmla="*/ 1088231 h 1090612"/>
              <a:gd name="connsiteX25" fmla="*/ 814388 w 1362075"/>
              <a:gd name="connsiteY25" fmla="*/ 1090612 h 1090612"/>
              <a:gd name="connsiteX26" fmla="*/ 769144 w 1362075"/>
              <a:gd name="connsiteY26" fmla="*/ 1083469 h 1090612"/>
              <a:gd name="connsiteX27" fmla="*/ 745332 w 1362075"/>
              <a:gd name="connsiteY27" fmla="*/ 1073944 h 1090612"/>
              <a:gd name="connsiteX28" fmla="*/ 719138 w 1362075"/>
              <a:gd name="connsiteY28" fmla="*/ 1054894 h 1090612"/>
              <a:gd name="connsiteX29" fmla="*/ 697707 w 1362075"/>
              <a:gd name="connsiteY29" fmla="*/ 1033462 h 1090612"/>
              <a:gd name="connsiteX30" fmla="*/ 650082 w 1362075"/>
              <a:gd name="connsiteY30" fmla="*/ 969169 h 1090612"/>
              <a:gd name="connsiteX31" fmla="*/ 535782 w 1362075"/>
              <a:gd name="connsiteY31" fmla="*/ 819150 h 1090612"/>
              <a:gd name="connsiteX32" fmla="*/ 402432 w 1362075"/>
              <a:gd name="connsiteY32" fmla="*/ 642937 h 1090612"/>
              <a:gd name="connsiteX33" fmla="*/ 340519 w 1362075"/>
              <a:gd name="connsiteY33" fmla="*/ 559594 h 109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62075" h="1090612">
                <a:moveTo>
                  <a:pt x="340519" y="559594"/>
                </a:moveTo>
                <a:lnTo>
                  <a:pt x="226219" y="402431"/>
                </a:lnTo>
                <a:lnTo>
                  <a:pt x="140494" y="285750"/>
                </a:lnTo>
                <a:lnTo>
                  <a:pt x="80963" y="204787"/>
                </a:lnTo>
                <a:lnTo>
                  <a:pt x="4763" y="97631"/>
                </a:lnTo>
                <a:lnTo>
                  <a:pt x="0" y="0"/>
                </a:lnTo>
                <a:lnTo>
                  <a:pt x="109538" y="104775"/>
                </a:lnTo>
                <a:lnTo>
                  <a:pt x="211932" y="200025"/>
                </a:lnTo>
                <a:lnTo>
                  <a:pt x="309563" y="290512"/>
                </a:lnTo>
                <a:lnTo>
                  <a:pt x="440532" y="400050"/>
                </a:lnTo>
                <a:lnTo>
                  <a:pt x="581025" y="511969"/>
                </a:lnTo>
                <a:lnTo>
                  <a:pt x="731044" y="621506"/>
                </a:lnTo>
                <a:lnTo>
                  <a:pt x="852488" y="709612"/>
                </a:lnTo>
                <a:lnTo>
                  <a:pt x="985838" y="797719"/>
                </a:lnTo>
                <a:lnTo>
                  <a:pt x="1140619" y="895350"/>
                </a:lnTo>
                <a:lnTo>
                  <a:pt x="1319213" y="1002506"/>
                </a:lnTo>
                <a:lnTo>
                  <a:pt x="1350169" y="1016794"/>
                </a:lnTo>
                <a:lnTo>
                  <a:pt x="1354932" y="1021556"/>
                </a:lnTo>
                <a:lnTo>
                  <a:pt x="1362075" y="1031081"/>
                </a:lnTo>
                <a:lnTo>
                  <a:pt x="1362075" y="1040606"/>
                </a:lnTo>
                <a:lnTo>
                  <a:pt x="1347788" y="1057275"/>
                </a:lnTo>
                <a:lnTo>
                  <a:pt x="1319213" y="1064419"/>
                </a:lnTo>
                <a:lnTo>
                  <a:pt x="1235869" y="1071562"/>
                </a:lnTo>
                <a:lnTo>
                  <a:pt x="1095375" y="1081087"/>
                </a:lnTo>
                <a:lnTo>
                  <a:pt x="940594" y="1088231"/>
                </a:lnTo>
                <a:lnTo>
                  <a:pt x="814388" y="1090612"/>
                </a:lnTo>
                <a:lnTo>
                  <a:pt x="769144" y="1083469"/>
                </a:lnTo>
                <a:lnTo>
                  <a:pt x="745332" y="1073944"/>
                </a:lnTo>
                <a:lnTo>
                  <a:pt x="719138" y="1054894"/>
                </a:lnTo>
                <a:lnTo>
                  <a:pt x="697707" y="1033462"/>
                </a:lnTo>
                <a:lnTo>
                  <a:pt x="650082" y="969169"/>
                </a:lnTo>
                <a:lnTo>
                  <a:pt x="535782" y="819150"/>
                </a:lnTo>
                <a:lnTo>
                  <a:pt x="402432" y="642937"/>
                </a:lnTo>
                <a:lnTo>
                  <a:pt x="340519" y="559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57E5D649-3E92-4BD2-8507-8BA53EB57DE8}"/>
              </a:ext>
            </a:extLst>
          </p:cNvPr>
          <p:cNvSpPr/>
          <p:nvPr/>
        </p:nvSpPr>
        <p:spPr>
          <a:xfrm>
            <a:off x="6272214" y="4522788"/>
            <a:ext cx="1214437" cy="315912"/>
          </a:xfrm>
          <a:custGeom>
            <a:avLst/>
            <a:gdLst>
              <a:gd name="connsiteX0" fmla="*/ 426243 w 1214437"/>
              <a:gd name="connsiteY0" fmla="*/ 123825 h 316706"/>
              <a:gd name="connsiteX1" fmla="*/ 571500 w 1214437"/>
              <a:gd name="connsiteY1" fmla="*/ 90487 h 316706"/>
              <a:gd name="connsiteX2" fmla="*/ 657225 w 1214437"/>
              <a:gd name="connsiteY2" fmla="*/ 64294 h 316706"/>
              <a:gd name="connsiteX3" fmla="*/ 745331 w 1214437"/>
              <a:gd name="connsiteY3" fmla="*/ 30956 h 316706"/>
              <a:gd name="connsiteX4" fmla="*/ 792956 w 1214437"/>
              <a:gd name="connsiteY4" fmla="*/ 2381 h 316706"/>
              <a:gd name="connsiteX5" fmla="*/ 800100 w 1214437"/>
              <a:gd name="connsiteY5" fmla="*/ 0 h 316706"/>
              <a:gd name="connsiteX6" fmla="*/ 840581 w 1214437"/>
              <a:gd name="connsiteY6" fmla="*/ 0 h 316706"/>
              <a:gd name="connsiteX7" fmla="*/ 888206 w 1214437"/>
              <a:gd name="connsiteY7" fmla="*/ 2381 h 316706"/>
              <a:gd name="connsiteX8" fmla="*/ 947737 w 1214437"/>
              <a:gd name="connsiteY8" fmla="*/ 11906 h 316706"/>
              <a:gd name="connsiteX9" fmla="*/ 1014412 w 1214437"/>
              <a:gd name="connsiteY9" fmla="*/ 26194 h 316706"/>
              <a:gd name="connsiteX10" fmla="*/ 1069181 w 1214437"/>
              <a:gd name="connsiteY10" fmla="*/ 45244 h 316706"/>
              <a:gd name="connsiteX11" fmla="*/ 1114425 w 1214437"/>
              <a:gd name="connsiteY11" fmla="*/ 59531 h 316706"/>
              <a:gd name="connsiteX12" fmla="*/ 1169193 w 1214437"/>
              <a:gd name="connsiteY12" fmla="*/ 83344 h 316706"/>
              <a:gd name="connsiteX13" fmla="*/ 1193006 w 1214437"/>
              <a:gd name="connsiteY13" fmla="*/ 97631 h 316706"/>
              <a:gd name="connsiteX14" fmla="*/ 1212056 w 1214437"/>
              <a:gd name="connsiteY14" fmla="*/ 119062 h 316706"/>
              <a:gd name="connsiteX15" fmla="*/ 1214437 w 1214437"/>
              <a:gd name="connsiteY15" fmla="*/ 130969 h 316706"/>
              <a:gd name="connsiteX16" fmla="*/ 1204912 w 1214437"/>
              <a:gd name="connsiteY16" fmla="*/ 145256 h 316706"/>
              <a:gd name="connsiteX17" fmla="*/ 1185862 w 1214437"/>
              <a:gd name="connsiteY17" fmla="*/ 161925 h 316706"/>
              <a:gd name="connsiteX18" fmla="*/ 1119187 w 1214437"/>
              <a:gd name="connsiteY18" fmla="*/ 185737 h 316706"/>
              <a:gd name="connsiteX19" fmla="*/ 1007268 w 1214437"/>
              <a:gd name="connsiteY19" fmla="*/ 214312 h 316706"/>
              <a:gd name="connsiteX20" fmla="*/ 888206 w 1214437"/>
              <a:gd name="connsiteY20" fmla="*/ 240506 h 316706"/>
              <a:gd name="connsiteX21" fmla="*/ 738187 w 1214437"/>
              <a:gd name="connsiteY21" fmla="*/ 264319 h 316706"/>
              <a:gd name="connsiteX22" fmla="*/ 547687 w 1214437"/>
              <a:gd name="connsiteY22" fmla="*/ 285750 h 316706"/>
              <a:gd name="connsiteX23" fmla="*/ 342900 w 1214437"/>
              <a:gd name="connsiteY23" fmla="*/ 300037 h 316706"/>
              <a:gd name="connsiteX24" fmla="*/ 0 w 1214437"/>
              <a:gd name="connsiteY24" fmla="*/ 316706 h 316706"/>
              <a:gd name="connsiteX25" fmla="*/ 0 w 1214437"/>
              <a:gd name="connsiteY25" fmla="*/ 185737 h 316706"/>
              <a:gd name="connsiteX26" fmla="*/ 223837 w 1214437"/>
              <a:gd name="connsiteY26" fmla="*/ 157162 h 316706"/>
              <a:gd name="connsiteX27" fmla="*/ 426243 w 1214437"/>
              <a:gd name="connsiteY27" fmla="*/ 123825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4437" h="316706">
                <a:moveTo>
                  <a:pt x="426243" y="123825"/>
                </a:moveTo>
                <a:lnTo>
                  <a:pt x="571500" y="90487"/>
                </a:lnTo>
                <a:lnTo>
                  <a:pt x="657225" y="64294"/>
                </a:lnTo>
                <a:lnTo>
                  <a:pt x="745331" y="30956"/>
                </a:lnTo>
                <a:lnTo>
                  <a:pt x="792956" y="2381"/>
                </a:lnTo>
                <a:lnTo>
                  <a:pt x="800100" y="0"/>
                </a:lnTo>
                <a:lnTo>
                  <a:pt x="840581" y="0"/>
                </a:lnTo>
                <a:lnTo>
                  <a:pt x="888206" y="2381"/>
                </a:lnTo>
                <a:lnTo>
                  <a:pt x="947737" y="11906"/>
                </a:lnTo>
                <a:lnTo>
                  <a:pt x="1014412" y="26194"/>
                </a:lnTo>
                <a:lnTo>
                  <a:pt x="1069181" y="45244"/>
                </a:lnTo>
                <a:lnTo>
                  <a:pt x="1114425" y="59531"/>
                </a:lnTo>
                <a:lnTo>
                  <a:pt x="1169193" y="83344"/>
                </a:lnTo>
                <a:lnTo>
                  <a:pt x="1193006" y="97631"/>
                </a:lnTo>
                <a:lnTo>
                  <a:pt x="1212056" y="119062"/>
                </a:lnTo>
                <a:lnTo>
                  <a:pt x="1214437" y="130969"/>
                </a:lnTo>
                <a:lnTo>
                  <a:pt x="1204912" y="145256"/>
                </a:lnTo>
                <a:lnTo>
                  <a:pt x="1185862" y="161925"/>
                </a:lnTo>
                <a:lnTo>
                  <a:pt x="1119187" y="185737"/>
                </a:lnTo>
                <a:lnTo>
                  <a:pt x="1007268" y="214312"/>
                </a:lnTo>
                <a:lnTo>
                  <a:pt x="888206" y="240506"/>
                </a:lnTo>
                <a:lnTo>
                  <a:pt x="738187" y="264319"/>
                </a:lnTo>
                <a:lnTo>
                  <a:pt x="547687" y="285750"/>
                </a:lnTo>
                <a:lnTo>
                  <a:pt x="342900" y="300037"/>
                </a:lnTo>
                <a:lnTo>
                  <a:pt x="0" y="316706"/>
                </a:lnTo>
                <a:lnTo>
                  <a:pt x="0" y="185737"/>
                </a:lnTo>
                <a:lnTo>
                  <a:pt x="223837" y="157162"/>
                </a:lnTo>
                <a:lnTo>
                  <a:pt x="426243" y="1238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614D03E-1DE0-4838-8F50-8E4846D59FB7}"/>
              </a:ext>
            </a:extLst>
          </p:cNvPr>
          <p:cNvSpPr/>
          <p:nvPr/>
        </p:nvSpPr>
        <p:spPr>
          <a:xfrm>
            <a:off x="4402138" y="5330826"/>
            <a:ext cx="3651250" cy="492125"/>
          </a:xfrm>
          <a:custGeom>
            <a:avLst/>
            <a:gdLst>
              <a:gd name="connsiteX0" fmla="*/ 2108779 w 3651643"/>
              <a:gd name="connsiteY0" fmla="*/ 77441 h 491453"/>
              <a:gd name="connsiteX1" fmla="*/ 2442371 w 3651643"/>
              <a:gd name="connsiteY1" fmla="*/ 62548 h 491453"/>
              <a:gd name="connsiteX2" fmla="*/ 2728307 w 3651643"/>
              <a:gd name="connsiteY2" fmla="*/ 47656 h 491453"/>
              <a:gd name="connsiteX3" fmla="*/ 2907017 w 3651643"/>
              <a:gd name="connsiteY3" fmla="*/ 38720 h 491453"/>
              <a:gd name="connsiteX4" fmla="*/ 3014243 w 3651643"/>
              <a:gd name="connsiteY4" fmla="*/ 23828 h 491453"/>
              <a:gd name="connsiteX5" fmla="*/ 3178061 w 3651643"/>
              <a:gd name="connsiteY5" fmla="*/ 0 h 491453"/>
              <a:gd name="connsiteX6" fmla="*/ 3201889 w 3651643"/>
              <a:gd name="connsiteY6" fmla="*/ 0 h 491453"/>
              <a:gd name="connsiteX7" fmla="*/ 3234653 w 3651643"/>
              <a:gd name="connsiteY7" fmla="*/ 5957 h 491453"/>
              <a:gd name="connsiteX8" fmla="*/ 3297201 w 3651643"/>
              <a:gd name="connsiteY8" fmla="*/ 23828 h 491453"/>
              <a:gd name="connsiteX9" fmla="*/ 3392513 w 3651643"/>
              <a:gd name="connsiteY9" fmla="*/ 56591 h 491453"/>
              <a:gd name="connsiteX10" fmla="*/ 3514632 w 3651643"/>
              <a:gd name="connsiteY10" fmla="*/ 110204 h 491453"/>
              <a:gd name="connsiteX11" fmla="*/ 3565266 w 3651643"/>
              <a:gd name="connsiteY11" fmla="*/ 137011 h 491453"/>
              <a:gd name="connsiteX12" fmla="*/ 3586116 w 3651643"/>
              <a:gd name="connsiteY12" fmla="*/ 151903 h 491453"/>
              <a:gd name="connsiteX13" fmla="*/ 3606965 w 3651643"/>
              <a:gd name="connsiteY13" fmla="*/ 175732 h 491453"/>
              <a:gd name="connsiteX14" fmla="*/ 3630793 w 3651643"/>
              <a:gd name="connsiteY14" fmla="*/ 211474 h 491453"/>
              <a:gd name="connsiteX15" fmla="*/ 3645686 w 3651643"/>
              <a:gd name="connsiteY15" fmla="*/ 241259 h 491453"/>
              <a:gd name="connsiteX16" fmla="*/ 3651643 w 3651643"/>
              <a:gd name="connsiteY16" fmla="*/ 262108 h 491453"/>
              <a:gd name="connsiteX17" fmla="*/ 3651643 w 3651643"/>
              <a:gd name="connsiteY17" fmla="*/ 279979 h 491453"/>
              <a:gd name="connsiteX18" fmla="*/ 3639729 w 3651643"/>
              <a:gd name="connsiteY18" fmla="*/ 303807 h 491453"/>
              <a:gd name="connsiteX19" fmla="*/ 3621858 w 3651643"/>
              <a:gd name="connsiteY19" fmla="*/ 315721 h 491453"/>
              <a:gd name="connsiteX20" fmla="*/ 3592073 w 3651643"/>
              <a:gd name="connsiteY20" fmla="*/ 327635 h 491453"/>
              <a:gd name="connsiteX21" fmla="*/ 3550374 w 3651643"/>
              <a:gd name="connsiteY21" fmla="*/ 330614 h 491453"/>
              <a:gd name="connsiteX22" fmla="*/ 3490804 w 3651643"/>
              <a:gd name="connsiteY22" fmla="*/ 324657 h 491453"/>
              <a:gd name="connsiteX23" fmla="*/ 3359750 w 3651643"/>
              <a:gd name="connsiteY23" fmla="*/ 303807 h 491453"/>
              <a:gd name="connsiteX24" fmla="*/ 3139340 w 3651643"/>
              <a:gd name="connsiteY24" fmla="*/ 279979 h 491453"/>
              <a:gd name="connsiteX25" fmla="*/ 2927867 w 3651643"/>
              <a:gd name="connsiteY25" fmla="*/ 268065 h 491453"/>
              <a:gd name="connsiteX26" fmla="*/ 2621081 w 3651643"/>
              <a:gd name="connsiteY26" fmla="*/ 265087 h 491453"/>
              <a:gd name="connsiteX27" fmla="*/ 2198134 w 3651643"/>
              <a:gd name="connsiteY27" fmla="*/ 265087 h 491453"/>
              <a:gd name="connsiteX28" fmla="*/ 1897305 w 3651643"/>
              <a:gd name="connsiteY28" fmla="*/ 282958 h 491453"/>
              <a:gd name="connsiteX29" fmla="*/ 1629240 w 3651643"/>
              <a:gd name="connsiteY29" fmla="*/ 303807 h 491453"/>
              <a:gd name="connsiteX30" fmla="*/ 1376068 w 3651643"/>
              <a:gd name="connsiteY30" fmla="*/ 336571 h 491453"/>
              <a:gd name="connsiteX31" fmla="*/ 1191400 w 3651643"/>
              <a:gd name="connsiteY31" fmla="*/ 363377 h 491453"/>
              <a:gd name="connsiteX32" fmla="*/ 1006733 w 3651643"/>
              <a:gd name="connsiteY32" fmla="*/ 396141 h 491453"/>
              <a:gd name="connsiteX33" fmla="*/ 786324 w 3651643"/>
              <a:gd name="connsiteY33" fmla="*/ 440818 h 491453"/>
              <a:gd name="connsiteX34" fmla="*/ 673141 w 3651643"/>
              <a:gd name="connsiteY34" fmla="*/ 467625 h 491453"/>
              <a:gd name="connsiteX35" fmla="*/ 598679 w 3651643"/>
              <a:gd name="connsiteY35" fmla="*/ 488474 h 491453"/>
              <a:gd name="connsiteX36" fmla="*/ 580808 w 3651643"/>
              <a:gd name="connsiteY36" fmla="*/ 491453 h 491453"/>
              <a:gd name="connsiteX37" fmla="*/ 518259 w 3651643"/>
              <a:gd name="connsiteY37" fmla="*/ 491453 h 491453"/>
              <a:gd name="connsiteX38" fmla="*/ 473582 w 3651643"/>
              <a:gd name="connsiteY38" fmla="*/ 485496 h 491453"/>
              <a:gd name="connsiteX39" fmla="*/ 411033 w 3651643"/>
              <a:gd name="connsiteY39" fmla="*/ 464646 h 491453"/>
              <a:gd name="connsiteX40" fmla="*/ 357420 w 3651643"/>
              <a:gd name="connsiteY40" fmla="*/ 440818 h 491453"/>
              <a:gd name="connsiteX41" fmla="*/ 300828 w 3651643"/>
              <a:gd name="connsiteY41" fmla="*/ 408055 h 491453"/>
              <a:gd name="connsiteX42" fmla="*/ 226366 w 3651643"/>
              <a:gd name="connsiteY42" fmla="*/ 363377 h 491453"/>
              <a:gd name="connsiteX43" fmla="*/ 137011 w 3651643"/>
              <a:gd name="connsiteY43" fmla="*/ 300829 h 491453"/>
              <a:gd name="connsiteX44" fmla="*/ 77441 w 3651643"/>
              <a:gd name="connsiteY44" fmla="*/ 247216 h 491453"/>
              <a:gd name="connsiteX45" fmla="*/ 29785 w 3651643"/>
              <a:gd name="connsiteY45" fmla="*/ 196581 h 491453"/>
              <a:gd name="connsiteX46" fmla="*/ 8935 w 3651643"/>
              <a:gd name="connsiteY46" fmla="*/ 163818 h 491453"/>
              <a:gd name="connsiteX47" fmla="*/ 0 w 3651643"/>
              <a:gd name="connsiteY47" fmla="*/ 137011 h 491453"/>
              <a:gd name="connsiteX48" fmla="*/ 0 w 3651643"/>
              <a:gd name="connsiteY48" fmla="*/ 125097 h 491453"/>
              <a:gd name="connsiteX49" fmla="*/ 5957 w 3651643"/>
              <a:gd name="connsiteY49" fmla="*/ 119140 h 491453"/>
              <a:gd name="connsiteX50" fmla="*/ 20849 w 3651643"/>
              <a:gd name="connsiteY50" fmla="*/ 119140 h 491453"/>
              <a:gd name="connsiteX51" fmla="*/ 47656 w 3651643"/>
              <a:gd name="connsiteY51" fmla="*/ 128075 h 491453"/>
              <a:gd name="connsiteX52" fmla="*/ 104247 w 3651643"/>
              <a:gd name="connsiteY52" fmla="*/ 151903 h 491453"/>
              <a:gd name="connsiteX53" fmla="*/ 172753 w 3651643"/>
              <a:gd name="connsiteY53" fmla="*/ 181689 h 491453"/>
              <a:gd name="connsiteX54" fmla="*/ 241258 w 3651643"/>
              <a:gd name="connsiteY54" fmla="*/ 202538 h 491453"/>
              <a:gd name="connsiteX55" fmla="*/ 291893 w 3651643"/>
              <a:gd name="connsiteY55" fmla="*/ 214452 h 491453"/>
              <a:gd name="connsiteX56" fmla="*/ 402098 w 3651643"/>
              <a:gd name="connsiteY56" fmla="*/ 223388 h 491453"/>
              <a:gd name="connsiteX57" fmla="*/ 691012 w 3651643"/>
              <a:gd name="connsiteY57" fmla="*/ 199560 h 491453"/>
              <a:gd name="connsiteX58" fmla="*/ 902486 w 3651643"/>
              <a:gd name="connsiteY58" fmla="*/ 175732 h 491453"/>
              <a:gd name="connsiteX59" fmla="*/ 1194379 w 3651643"/>
              <a:gd name="connsiteY59" fmla="*/ 151903 h 491453"/>
              <a:gd name="connsiteX60" fmla="*/ 1676896 w 3651643"/>
              <a:gd name="connsiteY60" fmla="*/ 110204 h 491453"/>
              <a:gd name="connsiteX61" fmla="*/ 1903262 w 3651643"/>
              <a:gd name="connsiteY61" fmla="*/ 86376 h 491453"/>
              <a:gd name="connsiteX62" fmla="*/ 2108779 w 3651643"/>
              <a:gd name="connsiteY62" fmla="*/ 77441 h 49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651643" h="491453">
                <a:moveTo>
                  <a:pt x="2108779" y="77441"/>
                </a:moveTo>
                <a:lnTo>
                  <a:pt x="2442371" y="62548"/>
                </a:lnTo>
                <a:lnTo>
                  <a:pt x="2728307" y="47656"/>
                </a:lnTo>
                <a:lnTo>
                  <a:pt x="2907017" y="38720"/>
                </a:lnTo>
                <a:lnTo>
                  <a:pt x="3014243" y="23828"/>
                </a:lnTo>
                <a:lnTo>
                  <a:pt x="3178061" y="0"/>
                </a:lnTo>
                <a:lnTo>
                  <a:pt x="3201889" y="0"/>
                </a:lnTo>
                <a:lnTo>
                  <a:pt x="3234653" y="5957"/>
                </a:lnTo>
                <a:lnTo>
                  <a:pt x="3297201" y="23828"/>
                </a:lnTo>
                <a:lnTo>
                  <a:pt x="3392513" y="56591"/>
                </a:lnTo>
                <a:lnTo>
                  <a:pt x="3514632" y="110204"/>
                </a:lnTo>
                <a:lnTo>
                  <a:pt x="3565266" y="137011"/>
                </a:lnTo>
                <a:lnTo>
                  <a:pt x="3586116" y="151903"/>
                </a:lnTo>
                <a:lnTo>
                  <a:pt x="3606965" y="175732"/>
                </a:lnTo>
                <a:lnTo>
                  <a:pt x="3630793" y="211474"/>
                </a:lnTo>
                <a:lnTo>
                  <a:pt x="3645686" y="241259"/>
                </a:lnTo>
                <a:lnTo>
                  <a:pt x="3651643" y="262108"/>
                </a:lnTo>
                <a:lnTo>
                  <a:pt x="3651643" y="279979"/>
                </a:lnTo>
                <a:lnTo>
                  <a:pt x="3639729" y="303807"/>
                </a:lnTo>
                <a:lnTo>
                  <a:pt x="3621858" y="315721"/>
                </a:lnTo>
                <a:lnTo>
                  <a:pt x="3592073" y="327635"/>
                </a:lnTo>
                <a:lnTo>
                  <a:pt x="3550374" y="330614"/>
                </a:lnTo>
                <a:lnTo>
                  <a:pt x="3490804" y="324657"/>
                </a:lnTo>
                <a:lnTo>
                  <a:pt x="3359750" y="303807"/>
                </a:lnTo>
                <a:lnTo>
                  <a:pt x="3139340" y="279979"/>
                </a:lnTo>
                <a:lnTo>
                  <a:pt x="2927867" y="268065"/>
                </a:lnTo>
                <a:lnTo>
                  <a:pt x="2621081" y="265087"/>
                </a:lnTo>
                <a:lnTo>
                  <a:pt x="2198134" y="265087"/>
                </a:lnTo>
                <a:lnTo>
                  <a:pt x="1897305" y="282958"/>
                </a:lnTo>
                <a:lnTo>
                  <a:pt x="1629240" y="303807"/>
                </a:lnTo>
                <a:lnTo>
                  <a:pt x="1376068" y="336571"/>
                </a:lnTo>
                <a:lnTo>
                  <a:pt x="1191400" y="363377"/>
                </a:lnTo>
                <a:lnTo>
                  <a:pt x="1006733" y="396141"/>
                </a:lnTo>
                <a:lnTo>
                  <a:pt x="786324" y="440818"/>
                </a:lnTo>
                <a:lnTo>
                  <a:pt x="673141" y="467625"/>
                </a:lnTo>
                <a:lnTo>
                  <a:pt x="598679" y="488474"/>
                </a:lnTo>
                <a:lnTo>
                  <a:pt x="580808" y="491453"/>
                </a:lnTo>
                <a:lnTo>
                  <a:pt x="518259" y="491453"/>
                </a:lnTo>
                <a:lnTo>
                  <a:pt x="473582" y="485496"/>
                </a:lnTo>
                <a:lnTo>
                  <a:pt x="411033" y="464646"/>
                </a:lnTo>
                <a:lnTo>
                  <a:pt x="357420" y="440818"/>
                </a:lnTo>
                <a:lnTo>
                  <a:pt x="300828" y="408055"/>
                </a:lnTo>
                <a:lnTo>
                  <a:pt x="226366" y="363377"/>
                </a:lnTo>
                <a:lnTo>
                  <a:pt x="137011" y="300829"/>
                </a:lnTo>
                <a:lnTo>
                  <a:pt x="77441" y="247216"/>
                </a:lnTo>
                <a:lnTo>
                  <a:pt x="29785" y="196581"/>
                </a:lnTo>
                <a:lnTo>
                  <a:pt x="8935" y="163818"/>
                </a:lnTo>
                <a:lnTo>
                  <a:pt x="0" y="137011"/>
                </a:lnTo>
                <a:lnTo>
                  <a:pt x="0" y="125097"/>
                </a:lnTo>
                <a:lnTo>
                  <a:pt x="5957" y="119140"/>
                </a:lnTo>
                <a:lnTo>
                  <a:pt x="20849" y="119140"/>
                </a:lnTo>
                <a:lnTo>
                  <a:pt x="47656" y="128075"/>
                </a:lnTo>
                <a:lnTo>
                  <a:pt x="104247" y="151903"/>
                </a:lnTo>
                <a:lnTo>
                  <a:pt x="172753" y="181689"/>
                </a:lnTo>
                <a:lnTo>
                  <a:pt x="241258" y="202538"/>
                </a:lnTo>
                <a:lnTo>
                  <a:pt x="291893" y="214452"/>
                </a:lnTo>
                <a:lnTo>
                  <a:pt x="402098" y="223388"/>
                </a:lnTo>
                <a:lnTo>
                  <a:pt x="691012" y="199560"/>
                </a:lnTo>
                <a:lnTo>
                  <a:pt x="902486" y="175732"/>
                </a:lnTo>
                <a:lnTo>
                  <a:pt x="1194379" y="151903"/>
                </a:lnTo>
                <a:lnTo>
                  <a:pt x="1676896" y="110204"/>
                </a:lnTo>
                <a:lnTo>
                  <a:pt x="1903262" y="86376"/>
                </a:lnTo>
                <a:lnTo>
                  <a:pt x="2108779" y="7744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08CB86B9-1F56-4416-AE2F-3C478E2D1FB1}"/>
              </a:ext>
            </a:extLst>
          </p:cNvPr>
          <p:cNvGrpSpPr/>
          <p:nvPr/>
        </p:nvGrpSpPr>
        <p:grpSpPr>
          <a:xfrm>
            <a:off x="3576331" y="1603376"/>
            <a:ext cx="4969183" cy="4219575"/>
            <a:chOff x="3576331" y="1603376"/>
            <a:chExt cx="4969183" cy="4219575"/>
          </a:xfrm>
        </p:grpSpPr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7647B4E5-3E6F-4FA2-B1AB-64EA34A69422}"/>
                </a:ext>
              </a:extLst>
            </p:cNvPr>
            <p:cNvSpPr/>
            <p:nvPr/>
          </p:nvSpPr>
          <p:spPr>
            <a:xfrm>
              <a:off x="4490732" y="1603376"/>
              <a:ext cx="3349625" cy="593725"/>
            </a:xfrm>
            <a:custGeom>
              <a:avLst/>
              <a:gdLst>
                <a:gd name="connsiteX0" fmla="*/ 1730375 w 3349625"/>
                <a:gd name="connsiteY0" fmla="*/ 174625 h 593725"/>
                <a:gd name="connsiteX1" fmla="*/ 2101850 w 3349625"/>
                <a:gd name="connsiteY1" fmla="*/ 130175 h 593725"/>
                <a:gd name="connsiteX2" fmla="*/ 2508250 w 3349625"/>
                <a:gd name="connsiteY2" fmla="*/ 85725 h 593725"/>
                <a:gd name="connsiteX3" fmla="*/ 2736850 w 3349625"/>
                <a:gd name="connsiteY3" fmla="*/ 63500 h 593725"/>
                <a:gd name="connsiteX4" fmla="*/ 2832100 w 3349625"/>
                <a:gd name="connsiteY4" fmla="*/ 34925 h 593725"/>
                <a:gd name="connsiteX5" fmla="*/ 2927350 w 3349625"/>
                <a:gd name="connsiteY5" fmla="*/ 0 h 593725"/>
                <a:gd name="connsiteX6" fmla="*/ 2943225 w 3349625"/>
                <a:gd name="connsiteY6" fmla="*/ 0 h 593725"/>
                <a:gd name="connsiteX7" fmla="*/ 3000375 w 3349625"/>
                <a:gd name="connsiteY7" fmla="*/ 6350 h 593725"/>
                <a:gd name="connsiteX8" fmla="*/ 3076575 w 3349625"/>
                <a:gd name="connsiteY8" fmla="*/ 25400 h 593725"/>
                <a:gd name="connsiteX9" fmla="*/ 3133725 w 3349625"/>
                <a:gd name="connsiteY9" fmla="*/ 44450 h 593725"/>
                <a:gd name="connsiteX10" fmla="*/ 3178175 w 3349625"/>
                <a:gd name="connsiteY10" fmla="*/ 63500 h 593725"/>
                <a:gd name="connsiteX11" fmla="*/ 3235325 w 3349625"/>
                <a:gd name="connsiteY11" fmla="*/ 92075 h 593725"/>
                <a:gd name="connsiteX12" fmla="*/ 3289300 w 3349625"/>
                <a:gd name="connsiteY12" fmla="*/ 133350 h 593725"/>
                <a:gd name="connsiteX13" fmla="*/ 3314700 w 3349625"/>
                <a:gd name="connsiteY13" fmla="*/ 155575 h 593725"/>
                <a:gd name="connsiteX14" fmla="*/ 3340100 w 3349625"/>
                <a:gd name="connsiteY14" fmla="*/ 184150 h 593725"/>
                <a:gd name="connsiteX15" fmla="*/ 3346450 w 3349625"/>
                <a:gd name="connsiteY15" fmla="*/ 196850 h 593725"/>
                <a:gd name="connsiteX16" fmla="*/ 3349625 w 3349625"/>
                <a:gd name="connsiteY16" fmla="*/ 215900 h 593725"/>
                <a:gd name="connsiteX17" fmla="*/ 3340100 w 3349625"/>
                <a:gd name="connsiteY17" fmla="*/ 234950 h 593725"/>
                <a:gd name="connsiteX18" fmla="*/ 3321050 w 3349625"/>
                <a:gd name="connsiteY18" fmla="*/ 254000 h 593725"/>
                <a:gd name="connsiteX19" fmla="*/ 3282950 w 3349625"/>
                <a:gd name="connsiteY19" fmla="*/ 266700 h 593725"/>
                <a:gd name="connsiteX20" fmla="*/ 3241675 w 3349625"/>
                <a:gd name="connsiteY20" fmla="*/ 276225 h 593725"/>
                <a:gd name="connsiteX21" fmla="*/ 3194050 w 3349625"/>
                <a:gd name="connsiteY21" fmla="*/ 282575 h 593725"/>
                <a:gd name="connsiteX22" fmla="*/ 3124200 w 3349625"/>
                <a:gd name="connsiteY22" fmla="*/ 285750 h 593725"/>
                <a:gd name="connsiteX23" fmla="*/ 3028950 w 3349625"/>
                <a:gd name="connsiteY23" fmla="*/ 285750 h 593725"/>
                <a:gd name="connsiteX24" fmla="*/ 2822575 w 3349625"/>
                <a:gd name="connsiteY24" fmla="*/ 288925 h 593725"/>
                <a:gd name="connsiteX25" fmla="*/ 2466975 w 3349625"/>
                <a:gd name="connsiteY25" fmla="*/ 304800 h 593725"/>
                <a:gd name="connsiteX26" fmla="*/ 2127250 w 3349625"/>
                <a:gd name="connsiteY26" fmla="*/ 323850 h 593725"/>
                <a:gd name="connsiteX27" fmla="*/ 1863725 w 3349625"/>
                <a:gd name="connsiteY27" fmla="*/ 342900 h 593725"/>
                <a:gd name="connsiteX28" fmla="*/ 1498600 w 3349625"/>
                <a:gd name="connsiteY28" fmla="*/ 381000 h 593725"/>
                <a:gd name="connsiteX29" fmla="*/ 1092200 w 3349625"/>
                <a:gd name="connsiteY29" fmla="*/ 428625 h 593725"/>
                <a:gd name="connsiteX30" fmla="*/ 733425 w 3349625"/>
                <a:gd name="connsiteY30" fmla="*/ 476250 h 593725"/>
                <a:gd name="connsiteX31" fmla="*/ 390525 w 3349625"/>
                <a:gd name="connsiteY31" fmla="*/ 530225 h 593725"/>
                <a:gd name="connsiteX32" fmla="*/ 187325 w 3349625"/>
                <a:gd name="connsiteY32" fmla="*/ 561975 h 593725"/>
                <a:gd name="connsiteX33" fmla="*/ 79375 w 3349625"/>
                <a:gd name="connsiteY33" fmla="*/ 581025 h 593725"/>
                <a:gd name="connsiteX34" fmla="*/ 0 w 3349625"/>
                <a:gd name="connsiteY34" fmla="*/ 593725 h 593725"/>
                <a:gd name="connsiteX35" fmla="*/ 6350 w 3349625"/>
                <a:gd name="connsiteY35" fmla="*/ 387350 h 593725"/>
                <a:gd name="connsiteX36" fmla="*/ 314325 w 3349625"/>
                <a:gd name="connsiteY36" fmla="*/ 349250 h 593725"/>
                <a:gd name="connsiteX37" fmla="*/ 663575 w 3349625"/>
                <a:gd name="connsiteY37" fmla="*/ 304800 h 593725"/>
                <a:gd name="connsiteX38" fmla="*/ 1016000 w 3349625"/>
                <a:gd name="connsiteY38" fmla="*/ 260350 h 593725"/>
                <a:gd name="connsiteX39" fmla="*/ 1381125 w 3349625"/>
                <a:gd name="connsiteY39" fmla="*/ 215900 h 593725"/>
                <a:gd name="connsiteX40" fmla="*/ 1730375 w 3349625"/>
                <a:gd name="connsiteY40" fmla="*/ 174625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349625" h="593725">
                  <a:moveTo>
                    <a:pt x="1730375" y="174625"/>
                  </a:moveTo>
                  <a:lnTo>
                    <a:pt x="2101850" y="130175"/>
                  </a:lnTo>
                  <a:lnTo>
                    <a:pt x="2508250" y="85725"/>
                  </a:lnTo>
                  <a:lnTo>
                    <a:pt x="2736850" y="63500"/>
                  </a:lnTo>
                  <a:lnTo>
                    <a:pt x="2832100" y="34925"/>
                  </a:lnTo>
                  <a:lnTo>
                    <a:pt x="2927350" y="0"/>
                  </a:lnTo>
                  <a:lnTo>
                    <a:pt x="2943225" y="0"/>
                  </a:lnTo>
                  <a:lnTo>
                    <a:pt x="3000375" y="6350"/>
                  </a:lnTo>
                  <a:lnTo>
                    <a:pt x="3076575" y="25400"/>
                  </a:lnTo>
                  <a:lnTo>
                    <a:pt x="3133725" y="44450"/>
                  </a:lnTo>
                  <a:lnTo>
                    <a:pt x="3178175" y="63500"/>
                  </a:lnTo>
                  <a:lnTo>
                    <a:pt x="3235325" y="92075"/>
                  </a:lnTo>
                  <a:lnTo>
                    <a:pt x="3289300" y="133350"/>
                  </a:lnTo>
                  <a:lnTo>
                    <a:pt x="3314700" y="155575"/>
                  </a:lnTo>
                  <a:lnTo>
                    <a:pt x="3340100" y="184150"/>
                  </a:lnTo>
                  <a:lnTo>
                    <a:pt x="3346450" y="196850"/>
                  </a:lnTo>
                  <a:lnTo>
                    <a:pt x="3349625" y="215900"/>
                  </a:lnTo>
                  <a:lnTo>
                    <a:pt x="3340100" y="234950"/>
                  </a:lnTo>
                  <a:lnTo>
                    <a:pt x="3321050" y="254000"/>
                  </a:lnTo>
                  <a:lnTo>
                    <a:pt x="3282950" y="266700"/>
                  </a:lnTo>
                  <a:lnTo>
                    <a:pt x="3241675" y="276225"/>
                  </a:lnTo>
                  <a:lnTo>
                    <a:pt x="3194050" y="282575"/>
                  </a:lnTo>
                  <a:lnTo>
                    <a:pt x="3124200" y="285750"/>
                  </a:lnTo>
                  <a:lnTo>
                    <a:pt x="3028950" y="285750"/>
                  </a:lnTo>
                  <a:lnTo>
                    <a:pt x="2822575" y="288925"/>
                  </a:lnTo>
                  <a:lnTo>
                    <a:pt x="2466975" y="304800"/>
                  </a:lnTo>
                  <a:lnTo>
                    <a:pt x="2127250" y="323850"/>
                  </a:lnTo>
                  <a:lnTo>
                    <a:pt x="1863725" y="342900"/>
                  </a:lnTo>
                  <a:lnTo>
                    <a:pt x="1498600" y="381000"/>
                  </a:lnTo>
                  <a:lnTo>
                    <a:pt x="1092200" y="428625"/>
                  </a:lnTo>
                  <a:lnTo>
                    <a:pt x="733425" y="476250"/>
                  </a:lnTo>
                  <a:lnTo>
                    <a:pt x="390525" y="530225"/>
                  </a:lnTo>
                  <a:lnTo>
                    <a:pt x="187325" y="561975"/>
                  </a:lnTo>
                  <a:lnTo>
                    <a:pt x="79375" y="581025"/>
                  </a:lnTo>
                  <a:lnTo>
                    <a:pt x="0" y="593725"/>
                  </a:lnTo>
                  <a:lnTo>
                    <a:pt x="6350" y="387350"/>
                  </a:lnTo>
                  <a:lnTo>
                    <a:pt x="314325" y="349250"/>
                  </a:lnTo>
                  <a:lnTo>
                    <a:pt x="663575" y="304800"/>
                  </a:lnTo>
                  <a:lnTo>
                    <a:pt x="1016000" y="260350"/>
                  </a:lnTo>
                  <a:lnTo>
                    <a:pt x="1381125" y="215900"/>
                  </a:lnTo>
                  <a:lnTo>
                    <a:pt x="1730375" y="1746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8">
              <a:extLst>
                <a:ext uri="{FF2B5EF4-FFF2-40B4-BE49-F238E27FC236}">
                  <a16:creationId xmlns:a16="http://schemas.microsoft.com/office/drawing/2014/main" id="{9ED43C7E-AB81-44BA-890E-C705DF23A64A}"/>
                </a:ext>
              </a:extLst>
            </p:cNvPr>
            <p:cNvSpPr/>
            <p:nvPr/>
          </p:nvSpPr>
          <p:spPr>
            <a:xfrm>
              <a:off x="4787595" y="2628900"/>
              <a:ext cx="1265237" cy="357188"/>
            </a:xfrm>
            <a:custGeom>
              <a:avLst/>
              <a:gdLst>
                <a:gd name="connsiteX0" fmla="*/ 483394 w 1264444"/>
                <a:gd name="connsiteY0" fmla="*/ 138113 h 357188"/>
                <a:gd name="connsiteX1" fmla="*/ 640557 w 1264444"/>
                <a:gd name="connsiteY1" fmla="*/ 104775 h 357188"/>
                <a:gd name="connsiteX2" fmla="*/ 907257 w 1264444"/>
                <a:gd name="connsiteY2" fmla="*/ 50006 h 357188"/>
                <a:gd name="connsiteX3" fmla="*/ 1064419 w 1264444"/>
                <a:gd name="connsiteY3" fmla="*/ 7144 h 357188"/>
                <a:gd name="connsiteX4" fmla="*/ 1097757 w 1264444"/>
                <a:gd name="connsiteY4" fmla="*/ 0 h 357188"/>
                <a:gd name="connsiteX5" fmla="*/ 1107282 w 1264444"/>
                <a:gd name="connsiteY5" fmla="*/ 0 h 357188"/>
                <a:gd name="connsiteX6" fmla="*/ 1123950 w 1264444"/>
                <a:gd name="connsiteY6" fmla="*/ 2381 h 357188"/>
                <a:gd name="connsiteX7" fmla="*/ 1169194 w 1264444"/>
                <a:gd name="connsiteY7" fmla="*/ 16669 h 357188"/>
                <a:gd name="connsiteX8" fmla="*/ 1212057 w 1264444"/>
                <a:gd name="connsiteY8" fmla="*/ 33338 h 357188"/>
                <a:gd name="connsiteX9" fmla="*/ 1235869 w 1264444"/>
                <a:gd name="connsiteY9" fmla="*/ 47625 h 357188"/>
                <a:gd name="connsiteX10" fmla="*/ 1250157 w 1264444"/>
                <a:gd name="connsiteY10" fmla="*/ 59531 h 357188"/>
                <a:gd name="connsiteX11" fmla="*/ 1262063 w 1264444"/>
                <a:gd name="connsiteY11" fmla="*/ 76200 h 357188"/>
                <a:gd name="connsiteX12" fmla="*/ 1264444 w 1264444"/>
                <a:gd name="connsiteY12" fmla="*/ 90488 h 357188"/>
                <a:gd name="connsiteX13" fmla="*/ 1257300 w 1264444"/>
                <a:gd name="connsiteY13" fmla="*/ 111919 h 357188"/>
                <a:gd name="connsiteX14" fmla="*/ 1233488 w 1264444"/>
                <a:gd name="connsiteY14" fmla="*/ 142875 h 357188"/>
                <a:gd name="connsiteX15" fmla="*/ 1202532 w 1264444"/>
                <a:gd name="connsiteY15" fmla="*/ 157163 h 357188"/>
                <a:gd name="connsiteX16" fmla="*/ 1102519 w 1264444"/>
                <a:gd name="connsiteY16" fmla="*/ 183356 h 357188"/>
                <a:gd name="connsiteX17" fmla="*/ 983457 w 1264444"/>
                <a:gd name="connsiteY17" fmla="*/ 211931 h 357188"/>
                <a:gd name="connsiteX18" fmla="*/ 807244 w 1264444"/>
                <a:gd name="connsiteY18" fmla="*/ 247650 h 357188"/>
                <a:gd name="connsiteX19" fmla="*/ 466725 w 1264444"/>
                <a:gd name="connsiteY19" fmla="*/ 323850 h 357188"/>
                <a:gd name="connsiteX20" fmla="*/ 373857 w 1264444"/>
                <a:gd name="connsiteY20" fmla="*/ 342900 h 357188"/>
                <a:gd name="connsiteX21" fmla="*/ 319088 w 1264444"/>
                <a:gd name="connsiteY21" fmla="*/ 350044 h 357188"/>
                <a:gd name="connsiteX22" fmla="*/ 283369 w 1264444"/>
                <a:gd name="connsiteY22" fmla="*/ 354806 h 357188"/>
                <a:gd name="connsiteX23" fmla="*/ 247650 w 1264444"/>
                <a:gd name="connsiteY23" fmla="*/ 357188 h 357188"/>
                <a:gd name="connsiteX24" fmla="*/ 221457 w 1264444"/>
                <a:gd name="connsiteY24" fmla="*/ 354806 h 357188"/>
                <a:gd name="connsiteX25" fmla="*/ 180975 w 1264444"/>
                <a:gd name="connsiteY25" fmla="*/ 345281 h 357188"/>
                <a:gd name="connsiteX26" fmla="*/ 133350 w 1264444"/>
                <a:gd name="connsiteY26" fmla="*/ 326231 h 357188"/>
                <a:gd name="connsiteX27" fmla="*/ 104775 w 1264444"/>
                <a:gd name="connsiteY27" fmla="*/ 309563 h 357188"/>
                <a:gd name="connsiteX28" fmla="*/ 78582 w 1264444"/>
                <a:gd name="connsiteY28" fmla="*/ 292894 h 357188"/>
                <a:gd name="connsiteX29" fmla="*/ 38100 w 1264444"/>
                <a:gd name="connsiteY29" fmla="*/ 252413 h 357188"/>
                <a:gd name="connsiteX30" fmla="*/ 14288 w 1264444"/>
                <a:gd name="connsiteY30" fmla="*/ 221456 h 357188"/>
                <a:gd name="connsiteX31" fmla="*/ 2382 w 1264444"/>
                <a:gd name="connsiteY31" fmla="*/ 202406 h 357188"/>
                <a:gd name="connsiteX32" fmla="*/ 0 w 1264444"/>
                <a:gd name="connsiteY32" fmla="*/ 192881 h 357188"/>
                <a:gd name="connsiteX33" fmla="*/ 0 w 1264444"/>
                <a:gd name="connsiteY33" fmla="*/ 180975 h 357188"/>
                <a:gd name="connsiteX34" fmla="*/ 7144 w 1264444"/>
                <a:gd name="connsiteY34" fmla="*/ 173831 h 357188"/>
                <a:gd name="connsiteX35" fmla="*/ 16669 w 1264444"/>
                <a:gd name="connsiteY35" fmla="*/ 171450 h 357188"/>
                <a:gd name="connsiteX36" fmla="*/ 47625 w 1264444"/>
                <a:gd name="connsiteY36" fmla="*/ 173831 h 357188"/>
                <a:gd name="connsiteX37" fmla="*/ 114300 w 1264444"/>
                <a:gd name="connsiteY37" fmla="*/ 185738 h 357188"/>
                <a:gd name="connsiteX38" fmla="*/ 185738 w 1264444"/>
                <a:gd name="connsiteY38" fmla="*/ 188119 h 357188"/>
                <a:gd name="connsiteX39" fmla="*/ 242888 w 1264444"/>
                <a:gd name="connsiteY39" fmla="*/ 185738 h 357188"/>
                <a:gd name="connsiteX40" fmla="*/ 426244 w 1264444"/>
                <a:gd name="connsiteY40" fmla="*/ 152400 h 357188"/>
                <a:gd name="connsiteX41" fmla="*/ 483394 w 1264444"/>
                <a:gd name="connsiteY41" fmla="*/ 13811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357188">
                  <a:moveTo>
                    <a:pt x="483394" y="138113"/>
                  </a:moveTo>
                  <a:lnTo>
                    <a:pt x="640557" y="104775"/>
                  </a:lnTo>
                  <a:lnTo>
                    <a:pt x="907257" y="50006"/>
                  </a:lnTo>
                  <a:lnTo>
                    <a:pt x="1064419" y="7144"/>
                  </a:lnTo>
                  <a:lnTo>
                    <a:pt x="1097757" y="0"/>
                  </a:lnTo>
                  <a:lnTo>
                    <a:pt x="1107282" y="0"/>
                  </a:lnTo>
                  <a:lnTo>
                    <a:pt x="1123950" y="2381"/>
                  </a:lnTo>
                  <a:lnTo>
                    <a:pt x="1169194" y="16669"/>
                  </a:lnTo>
                  <a:lnTo>
                    <a:pt x="1212057" y="33338"/>
                  </a:lnTo>
                  <a:lnTo>
                    <a:pt x="1235869" y="47625"/>
                  </a:lnTo>
                  <a:lnTo>
                    <a:pt x="1250157" y="59531"/>
                  </a:lnTo>
                  <a:lnTo>
                    <a:pt x="1262063" y="76200"/>
                  </a:lnTo>
                  <a:lnTo>
                    <a:pt x="1264444" y="90488"/>
                  </a:lnTo>
                  <a:lnTo>
                    <a:pt x="1257300" y="111919"/>
                  </a:lnTo>
                  <a:lnTo>
                    <a:pt x="1233488" y="142875"/>
                  </a:lnTo>
                  <a:lnTo>
                    <a:pt x="1202532" y="157163"/>
                  </a:lnTo>
                  <a:lnTo>
                    <a:pt x="1102519" y="183356"/>
                  </a:lnTo>
                  <a:lnTo>
                    <a:pt x="983457" y="211931"/>
                  </a:lnTo>
                  <a:lnTo>
                    <a:pt x="807244" y="247650"/>
                  </a:lnTo>
                  <a:lnTo>
                    <a:pt x="466725" y="323850"/>
                  </a:lnTo>
                  <a:lnTo>
                    <a:pt x="373857" y="342900"/>
                  </a:lnTo>
                  <a:lnTo>
                    <a:pt x="319088" y="350044"/>
                  </a:lnTo>
                  <a:lnTo>
                    <a:pt x="283369" y="354806"/>
                  </a:lnTo>
                  <a:lnTo>
                    <a:pt x="247650" y="357188"/>
                  </a:lnTo>
                  <a:lnTo>
                    <a:pt x="221457" y="354806"/>
                  </a:lnTo>
                  <a:lnTo>
                    <a:pt x="180975" y="345281"/>
                  </a:lnTo>
                  <a:lnTo>
                    <a:pt x="133350" y="326231"/>
                  </a:lnTo>
                  <a:lnTo>
                    <a:pt x="104775" y="309563"/>
                  </a:lnTo>
                  <a:lnTo>
                    <a:pt x="78582" y="292894"/>
                  </a:lnTo>
                  <a:lnTo>
                    <a:pt x="38100" y="252413"/>
                  </a:lnTo>
                  <a:lnTo>
                    <a:pt x="14288" y="221456"/>
                  </a:lnTo>
                  <a:lnTo>
                    <a:pt x="2382" y="20240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7144" y="173831"/>
                  </a:lnTo>
                  <a:lnTo>
                    <a:pt x="16669" y="171450"/>
                  </a:lnTo>
                  <a:lnTo>
                    <a:pt x="47625" y="173831"/>
                  </a:lnTo>
                  <a:lnTo>
                    <a:pt x="114300" y="185738"/>
                  </a:lnTo>
                  <a:lnTo>
                    <a:pt x="185738" y="188119"/>
                  </a:lnTo>
                  <a:lnTo>
                    <a:pt x="242888" y="185738"/>
                  </a:lnTo>
                  <a:lnTo>
                    <a:pt x="426244" y="152400"/>
                  </a:lnTo>
                  <a:lnTo>
                    <a:pt x="483394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2A6FDB5D-493A-41EA-B030-3FEFDE0F113E}"/>
                </a:ext>
              </a:extLst>
            </p:cNvPr>
            <p:cNvSpPr/>
            <p:nvPr/>
          </p:nvSpPr>
          <p:spPr>
            <a:xfrm>
              <a:off x="6324295" y="2493964"/>
              <a:ext cx="1689100" cy="422275"/>
            </a:xfrm>
            <a:custGeom>
              <a:avLst/>
              <a:gdLst>
                <a:gd name="connsiteX0" fmla="*/ 997744 w 1688307"/>
                <a:gd name="connsiteY0" fmla="*/ 297656 h 423862"/>
                <a:gd name="connsiteX1" fmla="*/ 1238250 w 1688307"/>
                <a:gd name="connsiteY1" fmla="*/ 273844 h 423862"/>
                <a:gd name="connsiteX2" fmla="*/ 1423988 w 1688307"/>
                <a:gd name="connsiteY2" fmla="*/ 257175 h 423862"/>
                <a:gd name="connsiteX3" fmla="*/ 1569244 w 1688307"/>
                <a:gd name="connsiteY3" fmla="*/ 245269 h 423862"/>
                <a:gd name="connsiteX4" fmla="*/ 1602582 w 1688307"/>
                <a:gd name="connsiteY4" fmla="*/ 240506 h 423862"/>
                <a:gd name="connsiteX5" fmla="*/ 1640682 w 1688307"/>
                <a:gd name="connsiteY5" fmla="*/ 228600 h 423862"/>
                <a:gd name="connsiteX6" fmla="*/ 1666875 w 1688307"/>
                <a:gd name="connsiteY6" fmla="*/ 214312 h 423862"/>
                <a:gd name="connsiteX7" fmla="*/ 1683544 w 1688307"/>
                <a:gd name="connsiteY7" fmla="*/ 202406 h 423862"/>
                <a:gd name="connsiteX8" fmla="*/ 1688307 w 1688307"/>
                <a:gd name="connsiteY8" fmla="*/ 190500 h 423862"/>
                <a:gd name="connsiteX9" fmla="*/ 1688307 w 1688307"/>
                <a:gd name="connsiteY9" fmla="*/ 173831 h 423862"/>
                <a:gd name="connsiteX10" fmla="*/ 1678782 w 1688307"/>
                <a:gd name="connsiteY10" fmla="*/ 150019 h 423862"/>
                <a:gd name="connsiteX11" fmla="*/ 1657350 w 1688307"/>
                <a:gd name="connsiteY11" fmla="*/ 123825 h 423862"/>
                <a:gd name="connsiteX12" fmla="*/ 1609725 w 1688307"/>
                <a:gd name="connsiteY12" fmla="*/ 90487 h 423862"/>
                <a:gd name="connsiteX13" fmla="*/ 1552575 w 1688307"/>
                <a:gd name="connsiteY13" fmla="*/ 59531 h 423862"/>
                <a:gd name="connsiteX14" fmla="*/ 1462088 w 1688307"/>
                <a:gd name="connsiteY14" fmla="*/ 21431 h 423862"/>
                <a:gd name="connsiteX15" fmla="*/ 1395413 w 1688307"/>
                <a:gd name="connsiteY15" fmla="*/ 2381 h 423862"/>
                <a:gd name="connsiteX16" fmla="*/ 1378744 w 1688307"/>
                <a:gd name="connsiteY16" fmla="*/ 0 h 423862"/>
                <a:gd name="connsiteX17" fmla="*/ 1352550 w 1688307"/>
                <a:gd name="connsiteY17" fmla="*/ 16669 h 423862"/>
                <a:gd name="connsiteX18" fmla="*/ 1302544 w 1688307"/>
                <a:gd name="connsiteY18" fmla="*/ 42862 h 423862"/>
                <a:gd name="connsiteX19" fmla="*/ 1214438 w 1688307"/>
                <a:gd name="connsiteY19" fmla="*/ 71437 h 423862"/>
                <a:gd name="connsiteX20" fmla="*/ 1088232 w 1688307"/>
                <a:gd name="connsiteY20" fmla="*/ 97631 h 423862"/>
                <a:gd name="connsiteX21" fmla="*/ 928688 w 1688307"/>
                <a:gd name="connsiteY21" fmla="*/ 126206 h 423862"/>
                <a:gd name="connsiteX22" fmla="*/ 642938 w 1688307"/>
                <a:gd name="connsiteY22" fmla="*/ 183356 h 423862"/>
                <a:gd name="connsiteX23" fmla="*/ 504825 w 1688307"/>
                <a:gd name="connsiteY23" fmla="*/ 216694 h 423862"/>
                <a:gd name="connsiteX24" fmla="*/ 445294 w 1688307"/>
                <a:gd name="connsiteY24" fmla="*/ 228600 h 423862"/>
                <a:gd name="connsiteX25" fmla="*/ 366713 w 1688307"/>
                <a:gd name="connsiteY25" fmla="*/ 238125 h 423862"/>
                <a:gd name="connsiteX26" fmla="*/ 302419 w 1688307"/>
                <a:gd name="connsiteY26" fmla="*/ 242887 h 423862"/>
                <a:gd name="connsiteX27" fmla="*/ 252413 w 1688307"/>
                <a:gd name="connsiteY27" fmla="*/ 242887 h 423862"/>
                <a:gd name="connsiteX28" fmla="*/ 183357 w 1688307"/>
                <a:gd name="connsiteY28" fmla="*/ 242887 h 423862"/>
                <a:gd name="connsiteX29" fmla="*/ 123825 w 1688307"/>
                <a:gd name="connsiteY29" fmla="*/ 233362 h 423862"/>
                <a:gd name="connsiteX30" fmla="*/ 78582 w 1688307"/>
                <a:gd name="connsiteY30" fmla="*/ 219075 h 423862"/>
                <a:gd name="connsiteX31" fmla="*/ 33338 w 1688307"/>
                <a:gd name="connsiteY31" fmla="*/ 209550 h 423862"/>
                <a:gd name="connsiteX32" fmla="*/ 19050 w 1688307"/>
                <a:gd name="connsiteY32" fmla="*/ 209550 h 423862"/>
                <a:gd name="connsiteX33" fmla="*/ 7144 w 1688307"/>
                <a:gd name="connsiteY33" fmla="*/ 214312 h 423862"/>
                <a:gd name="connsiteX34" fmla="*/ 0 w 1688307"/>
                <a:gd name="connsiteY34" fmla="*/ 228600 h 423862"/>
                <a:gd name="connsiteX35" fmla="*/ 4763 w 1688307"/>
                <a:gd name="connsiteY35" fmla="*/ 254794 h 423862"/>
                <a:gd name="connsiteX36" fmla="*/ 16669 w 1688307"/>
                <a:gd name="connsiteY36" fmla="*/ 283369 h 423862"/>
                <a:gd name="connsiteX37" fmla="*/ 30957 w 1688307"/>
                <a:gd name="connsiteY37" fmla="*/ 300037 h 423862"/>
                <a:gd name="connsiteX38" fmla="*/ 54769 w 1688307"/>
                <a:gd name="connsiteY38" fmla="*/ 319087 h 423862"/>
                <a:gd name="connsiteX39" fmla="*/ 102394 w 1688307"/>
                <a:gd name="connsiteY39" fmla="*/ 352425 h 423862"/>
                <a:gd name="connsiteX40" fmla="*/ 157163 w 1688307"/>
                <a:gd name="connsiteY40" fmla="*/ 383381 h 423862"/>
                <a:gd name="connsiteX41" fmla="*/ 200025 w 1688307"/>
                <a:gd name="connsiteY41" fmla="*/ 402431 h 423862"/>
                <a:gd name="connsiteX42" fmla="*/ 240507 w 1688307"/>
                <a:gd name="connsiteY42" fmla="*/ 411956 h 423862"/>
                <a:gd name="connsiteX43" fmla="*/ 285750 w 1688307"/>
                <a:gd name="connsiteY43" fmla="*/ 421481 h 423862"/>
                <a:gd name="connsiteX44" fmla="*/ 333375 w 1688307"/>
                <a:gd name="connsiteY44" fmla="*/ 423862 h 423862"/>
                <a:gd name="connsiteX45" fmla="*/ 402432 w 1688307"/>
                <a:gd name="connsiteY45" fmla="*/ 407194 h 423862"/>
                <a:gd name="connsiteX46" fmla="*/ 481013 w 1688307"/>
                <a:gd name="connsiteY46" fmla="*/ 378619 h 423862"/>
                <a:gd name="connsiteX47" fmla="*/ 550069 w 1688307"/>
                <a:gd name="connsiteY47" fmla="*/ 345281 h 423862"/>
                <a:gd name="connsiteX48" fmla="*/ 997744 w 1688307"/>
                <a:gd name="connsiteY48" fmla="*/ 297656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8307" h="423862">
                  <a:moveTo>
                    <a:pt x="997744" y="297656"/>
                  </a:moveTo>
                  <a:lnTo>
                    <a:pt x="1238250" y="273844"/>
                  </a:lnTo>
                  <a:lnTo>
                    <a:pt x="1423988" y="257175"/>
                  </a:lnTo>
                  <a:lnTo>
                    <a:pt x="1569244" y="245269"/>
                  </a:lnTo>
                  <a:lnTo>
                    <a:pt x="1602582" y="240506"/>
                  </a:lnTo>
                  <a:lnTo>
                    <a:pt x="1640682" y="228600"/>
                  </a:lnTo>
                  <a:lnTo>
                    <a:pt x="1666875" y="214312"/>
                  </a:lnTo>
                  <a:lnTo>
                    <a:pt x="1683544" y="202406"/>
                  </a:lnTo>
                  <a:lnTo>
                    <a:pt x="1688307" y="190500"/>
                  </a:lnTo>
                  <a:lnTo>
                    <a:pt x="1688307" y="173831"/>
                  </a:lnTo>
                  <a:lnTo>
                    <a:pt x="1678782" y="150019"/>
                  </a:lnTo>
                  <a:lnTo>
                    <a:pt x="1657350" y="123825"/>
                  </a:lnTo>
                  <a:lnTo>
                    <a:pt x="1609725" y="90487"/>
                  </a:lnTo>
                  <a:lnTo>
                    <a:pt x="1552575" y="59531"/>
                  </a:lnTo>
                  <a:lnTo>
                    <a:pt x="1462088" y="21431"/>
                  </a:lnTo>
                  <a:lnTo>
                    <a:pt x="1395413" y="2381"/>
                  </a:lnTo>
                  <a:lnTo>
                    <a:pt x="1378744" y="0"/>
                  </a:lnTo>
                  <a:lnTo>
                    <a:pt x="1352550" y="16669"/>
                  </a:lnTo>
                  <a:lnTo>
                    <a:pt x="1302544" y="42862"/>
                  </a:lnTo>
                  <a:lnTo>
                    <a:pt x="1214438" y="71437"/>
                  </a:lnTo>
                  <a:lnTo>
                    <a:pt x="1088232" y="97631"/>
                  </a:lnTo>
                  <a:lnTo>
                    <a:pt x="928688" y="126206"/>
                  </a:lnTo>
                  <a:lnTo>
                    <a:pt x="642938" y="183356"/>
                  </a:lnTo>
                  <a:lnTo>
                    <a:pt x="504825" y="216694"/>
                  </a:lnTo>
                  <a:lnTo>
                    <a:pt x="445294" y="228600"/>
                  </a:lnTo>
                  <a:lnTo>
                    <a:pt x="366713" y="238125"/>
                  </a:lnTo>
                  <a:lnTo>
                    <a:pt x="302419" y="242887"/>
                  </a:lnTo>
                  <a:lnTo>
                    <a:pt x="252413" y="242887"/>
                  </a:lnTo>
                  <a:lnTo>
                    <a:pt x="183357" y="242887"/>
                  </a:lnTo>
                  <a:lnTo>
                    <a:pt x="123825" y="233362"/>
                  </a:lnTo>
                  <a:lnTo>
                    <a:pt x="78582" y="219075"/>
                  </a:lnTo>
                  <a:lnTo>
                    <a:pt x="33338" y="209550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28600"/>
                  </a:lnTo>
                  <a:lnTo>
                    <a:pt x="4763" y="254794"/>
                  </a:lnTo>
                  <a:lnTo>
                    <a:pt x="16669" y="283369"/>
                  </a:lnTo>
                  <a:lnTo>
                    <a:pt x="30957" y="300037"/>
                  </a:lnTo>
                  <a:lnTo>
                    <a:pt x="54769" y="319087"/>
                  </a:lnTo>
                  <a:lnTo>
                    <a:pt x="102394" y="352425"/>
                  </a:lnTo>
                  <a:lnTo>
                    <a:pt x="157163" y="383381"/>
                  </a:lnTo>
                  <a:lnTo>
                    <a:pt x="200025" y="402431"/>
                  </a:lnTo>
                  <a:lnTo>
                    <a:pt x="240507" y="411956"/>
                  </a:lnTo>
                  <a:lnTo>
                    <a:pt x="285750" y="421481"/>
                  </a:lnTo>
                  <a:lnTo>
                    <a:pt x="333375" y="423862"/>
                  </a:lnTo>
                  <a:lnTo>
                    <a:pt x="402432" y="407194"/>
                  </a:lnTo>
                  <a:lnTo>
                    <a:pt x="481013" y="378619"/>
                  </a:lnTo>
                  <a:lnTo>
                    <a:pt x="550069" y="345281"/>
                  </a:lnTo>
                  <a:lnTo>
                    <a:pt x="997744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7">
              <a:extLst>
                <a:ext uri="{FF2B5EF4-FFF2-40B4-BE49-F238E27FC236}">
                  <a16:creationId xmlns:a16="http://schemas.microsoft.com/office/drawing/2014/main" id="{01875B49-849F-4F81-9C0A-4D1BFD81B9A6}"/>
                </a:ext>
              </a:extLst>
            </p:cNvPr>
            <p:cNvSpPr/>
            <p:nvPr/>
          </p:nvSpPr>
          <p:spPr>
            <a:xfrm>
              <a:off x="5876926" y="4097338"/>
              <a:ext cx="493713" cy="1427162"/>
            </a:xfrm>
            <a:custGeom>
              <a:avLst/>
              <a:gdLst>
                <a:gd name="connsiteX0" fmla="*/ 183356 w 492919"/>
                <a:gd name="connsiteY0" fmla="*/ 895350 h 1426369"/>
                <a:gd name="connsiteX1" fmla="*/ 171450 w 492919"/>
                <a:gd name="connsiteY1" fmla="*/ 559594 h 1426369"/>
                <a:gd name="connsiteX2" fmla="*/ 166688 w 492919"/>
                <a:gd name="connsiteY2" fmla="*/ 347663 h 1426369"/>
                <a:gd name="connsiteX3" fmla="*/ 164306 w 492919"/>
                <a:gd name="connsiteY3" fmla="*/ 283369 h 1426369"/>
                <a:gd name="connsiteX4" fmla="*/ 154781 w 492919"/>
                <a:gd name="connsiteY4" fmla="*/ 233363 h 1426369"/>
                <a:gd name="connsiteX5" fmla="*/ 138113 w 492919"/>
                <a:gd name="connsiteY5" fmla="*/ 185738 h 1426369"/>
                <a:gd name="connsiteX6" fmla="*/ 123825 w 492919"/>
                <a:gd name="connsiteY6" fmla="*/ 154782 h 1426369"/>
                <a:gd name="connsiteX7" fmla="*/ 102394 w 492919"/>
                <a:gd name="connsiteY7" fmla="*/ 130969 h 1426369"/>
                <a:gd name="connsiteX8" fmla="*/ 78581 w 492919"/>
                <a:gd name="connsiteY8" fmla="*/ 114300 h 1426369"/>
                <a:gd name="connsiteX9" fmla="*/ 42863 w 492919"/>
                <a:gd name="connsiteY9" fmla="*/ 90488 h 1426369"/>
                <a:gd name="connsiteX10" fmla="*/ 19050 w 492919"/>
                <a:gd name="connsiteY10" fmla="*/ 71438 h 1426369"/>
                <a:gd name="connsiteX11" fmla="*/ 4763 w 492919"/>
                <a:gd name="connsiteY11" fmla="*/ 54769 h 1426369"/>
                <a:gd name="connsiteX12" fmla="*/ 0 w 492919"/>
                <a:gd name="connsiteY12" fmla="*/ 42863 h 1426369"/>
                <a:gd name="connsiteX13" fmla="*/ 0 w 492919"/>
                <a:gd name="connsiteY13" fmla="*/ 35719 h 1426369"/>
                <a:gd name="connsiteX14" fmla="*/ 2381 w 492919"/>
                <a:gd name="connsiteY14" fmla="*/ 23813 h 1426369"/>
                <a:gd name="connsiteX15" fmla="*/ 14288 w 492919"/>
                <a:gd name="connsiteY15" fmla="*/ 11907 h 1426369"/>
                <a:gd name="connsiteX16" fmla="*/ 38100 w 492919"/>
                <a:gd name="connsiteY16" fmla="*/ 4763 h 1426369"/>
                <a:gd name="connsiteX17" fmla="*/ 80963 w 492919"/>
                <a:gd name="connsiteY17" fmla="*/ 0 h 1426369"/>
                <a:gd name="connsiteX18" fmla="*/ 123825 w 492919"/>
                <a:gd name="connsiteY18" fmla="*/ 0 h 1426369"/>
                <a:gd name="connsiteX19" fmla="*/ 173831 w 492919"/>
                <a:gd name="connsiteY19" fmla="*/ 9525 h 1426369"/>
                <a:gd name="connsiteX20" fmla="*/ 228600 w 492919"/>
                <a:gd name="connsiteY20" fmla="*/ 23813 h 1426369"/>
                <a:gd name="connsiteX21" fmla="*/ 280988 w 492919"/>
                <a:gd name="connsiteY21" fmla="*/ 42863 h 1426369"/>
                <a:gd name="connsiteX22" fmla="*/ 347663 w 492919"/>
                <a:gd name="connsiteY22" fmla="*/ 73819 h 1426369"/>
                <a:gd name="connsiteX23" fmla="*/ 404813 w 492919"/>
                <a:gd name="connsiteY23" fmla="*/ 104775 h 1426369"/>
                <a:gd name="connsiteX24" fmla="*/ 433388 w 492919"/>
                <a:gd name="connsiteY24" fmla="*/ 121444 h 1426369"/>
                <a:gd name="connsiteX25" fmla="*/ 459581 w 492919"/>
                <a:gd name="connsiteY25" fmla="*/ 140494 h 1426369"/>
                <a:gd name="connsiteX26" fmla="*/ 476250 w 492919"/>
                <a:gd name="connsiteY26" fmla="*/ 154782 h 1426369"/>
                <a:gd name="connsiteX27" fmla="*/ 488156 w 492919"/>
                <a:gd name="connsiteY27" fmla="*/ 173832 h 1426369"/>
                <a:gd name="connsiteX28" fmla="*/ 492919 w 492919"/>
                <a:gd name="connsiteY28" fmla="*/ 192882 h 1426369"/>
                <a:gd name="connsiteX29" fmla="*/ 492919 w 492919"/>
                <a:gd name="connsiteY29" fmla="*/ 209550 h 1426369"/>
                <a:gd name="connsiteX30" fmla="*/ 490538 w 492919"/>
                <a:gd name="connsiteY30" fmla="*/ 235744 h 1426369"/>
                <a:gd name="connsiteX31" fmla="*/ 473869 w 492919"/>
                <a:gd name="connsiteY31" fmla="*/ 266700 h 1426369"/>
                <a:gd name="connsiteX32" fmla="*/ 454819 w 492919"/>
                <a:gd name="connsiteY32" fmla="*/ 300038 h 1426369"/>
                <a:gd name="connsiteX33" fmla="*/ 440531 w 492919"/>
                <a:gd name="connsiteY33" fmla="*/ 352425 h 1426369"/>
                <a:gd name="connsiteX34" fmla="*/ 433388 w 492919"/>
                <a:gd name="connsiteY34" fmla="*/ 447675 h 1426369"/>
                <a:gd name="connsiteX35" fmla="*/ 435769 w 492919"/>
                <a:gd name="connsiteY35" fmla="*/ 1416844 h 1426369"/>
                <a:gd name="connsiteX36" fmla="*/ 197644 w 492919"/>
                <a:gd name="connsiteY36" fmla="*/ 1426369 h 1426369"/>
                <a:gd name="connsiteX37" fmla="*/ 183356 w 492919"/>
                <a:gd name="connsiteY37" fmla="*/ 895350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426369">
                  <a:moveTo>
                    <a:pt x="183356" y="895350"/>
                  </a:moveTo>
                  <a:lnTo>
                    <a:pt x="171450" y="559594"/>
                  </a:lnTo>
                  <a:lnTo>
                    <a:pt x="166688" y="347663"/>
                  </a:lnTo>
                  <a:lnTo>
                    <a:pt x="164306" y="283369"/>
                  </a:lnTo>
                  <a:lnTo>
                    <a:pt x="154781" y="233363"/>
                  </a:lnTo>
                  <a:lnTo>
                    <a:pt x="138113" y="185738"/>
                  </a:lnTo>
                  <a:lnTo>
                    <a:pt x="123825" y="154782"/>
                  </a:lnTo>
                  <a:lnTo>
                    <a:pt x="102394" y="130969"/>
                  </a:lnTo>
                  <a:lnTo>
                    <a:pt x="78581" y="114300"/>
                  </a:lnTo>
                  <a:lnTo>
                    <a:pt x="42863" y="90488"/>
                  </a:lnTo>
                  <a:lnTo>
                    <a:pt x="19050" y="71438"/>
                  </a:lnTo>
                  <a:lnTo>
                    <a:pt x="4763" y="54769"/>
                  </a:lnTo>
                  <a:lnTo>
                    <a:pt x="0" y="42863"/>
                  </a:lnTo>
                  <a:lnTo>
                    <a:pt x="0" y="35719"/>
                  </a:lnTo>
                  <a:lnTo>
                    <a:pt x="2381" y="23813"/>
                  </a:lnTo>
                  <a:lnTo>
                    <a:pt x="14288" y="11907"/>
                  </a:lnTo>
                  <a:lnTo>
                    <a:pt x="38100" y="4763"/>
                  </a:lnTo>
                  <a:lnTo>
                    <a:pt x="80963" y="0"/>
                  </a:lnTo>
                  <a:lnTo>
                    <a:pt x="123825" y="0"/>
                  </a:lnTo>
                  <a:lnTo>
                    <a:pt x="173831" y="9525"/>
                  </a:lnTo>
                  <a:lnTo>
                    <a:pt x="228600" y="23813"/>
                  </a:lnTo>
                  <a:lnTo>
                    <a:pt x="280988" y="42863"/>
                  </a:lnTo>
                  <a:lnTo>
                    <a:pt x="347663" y="73819"/>
                  </a:lnTo>
                  <a:lnTo>
                    <a:pt x="404813" y="104775"/>
                  </a:lnTo>
                  <a:lnTo>
                    <a:pt x="433388" y="121444"/>
                  </a:lnTo>
                  <a:lnTo>
                    <a:pt x="459581" y="140494"/>
                  </a:lnTo>
                  <a:lnTo>
                    <a:pt x="476250" y="154782"/>
                  </a:lnTo>
                  <a:lnTo>
                    <a:pt x="488156" y="173832"/>
                  </a:lnTo>
                  <a:lnTo>
                    <a:pt x="492919" y="192882"/>
                  </a:lnTo>
                  <a:lnTo>
                    <a:pt x="492919" y="209550"/>
                  </a:lnTo>
                  <a:lnTo>
                    <a:pt x="490538" y="235744"/>
                  </a:lnTo>
                  <a:lnTo>
                    <a:pt x="473869" y="266700"/>
                  </a:lnTo>
                  <a:lnTo>
                    <a:pt x="454819" y="300038"/>
                  </a:lnTo>
                  <a:lnTo>
                    <a:pt x="440531" y="352425"/>
                  </a:lnTo>
                  <a:lnTo>
                    <a:pt x="433388" y="447675"/>
                  </a:lnTo>
                  <a:cubicBezTo>
                    <a:pt x="434182" y="770731"/>
                    <a:pt x="434975" y="1093788"/>
                    <a:pt x="435769" y="1416844"/>
                  </a:cubicBezTo>
                  <a:lnTo>
                    <a:pt x="197644" y="1426369"/>
                  </a:lnTo>
                  <a:lnTo>
                    <a:pt x="183356" y="8953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9">
              <a:extLst>
                <a:ext uri="{FF2B5EF4-FFF2-40B4-BE49-F238E27FC236}">
                  <a16:creationId xmlns:a16="http://schemas.microsoft.com/office/drawing/2014/main" id="{D7ED4175-D2C5-4DC4-8376-0CC508428553}"/>
                </a:ext>
              </a:extLst>
            </p:cNvPr>
            <p:cNvSpPr/>
            <p:nvPr/>
          </p:nvSpPr>
          <p:spPr>
            <a:xfrm>
              <a:off x="4895851" y="4619626"/>
              <a:ext cx="481013" cy="1027113"/>
            </a:xfrm>
            <a:custGeom>
              <a:avLst/>
              <a:gdLst>
                <a:gd name="connsiteX0" fmla="*/ 411956 w 481013"/>
                <a:gd name="connsiteY0" fmla="*/ 716756 h 1026319"/>
                <a:gd name="connsiteX1" fmla="*/ 411956 w 481013"/>
                <a:gd name="connsiteY1" fmla="*/ 621506 h 1026319"/>
                <a:gd name="connsiteX2" fmla="*/ 416719 w 481013"/>
                <a:gd name="connsiteY2" fmla="*/ 533400 h 1026319"/>
                <a:gd name="connsiteX3" fmla="*/ 423863 w 481013"/>
                <a:gd name="connsiteY3" fmla="*/ 471488 h 1026319"/>
                <a:gd name="connsiteX4" fmla="*/ 431006 w 481013"/>
                <a:gd name="connsiteY4" fmla="*/ 438150 h 1026319"/>
                <a:gd name="connsiteX5" fmla="*/ 442913 w 481013"/>
                <a:gd name="connsiteY5" fmla="*/ 407194 h 1026319"/>
                <a:gd name="connsiteX6" fmla="*/ 454819 w 481013"/>
                <a:gd name="connsiteY6" fmla="*/ 397669 h 1026319"/>
                <a:gd name="connsiteX7" fmla="*/ 469106 w 481013"/>
                <a:gd name="connsiteY7" fmla="*/ 364331 h 1026319"/>
                <a:gd name="connsiteX8" fmla="*/ 478631 w 481013"/>
                <a:gd name="connsiteY8" fmla="*/ 326231 h 1026319"/>
                <a:gd name="connsiteX9" fmla="*/ 481013 w 481013"/>
                <a:gd name="connsiteY9" fmla="*/ 302419 h 1026319"/>
                <a:gd name="connsiteX10" fmla="*/ 476250 w 481013"/>
                <a:gd name="connsiteY10" fmla="*/ 271463 h 1026319"/>
                <a:gd name="connsiteX11" fmla="*/ 469106 w 481013"/>
                <a:gd name="connsiteY11" fmla="*/ 252413 h 1026319"/>
                <a:gd name="connsiteX12" fmla="*/ 454819 w 481013"/>
                <a:gd name="connsiteY12" fmla="*/ 226219 h 1026319"/>
                <a:gd name="connsiteX13" fmla="*/ 438150 w 481013"/>
                <a:gd name="connsiteY13" fmla="*/ 209550 h 1026319"/>
                <a:gd name="connsiteX14" fmla="*/ 400050 w 481013"/>
                <a:gd name="connsiteY14" fmla="*/ 183356 h 1026319"/>
                <a:gd name="connsiteX15" fmla="*/ 338138 w 481013"/>
                <a:gd name="connsiteY15" fmla="*/ 135731 h 1026319"/>
                <a:gd name="connsiteX16" fmla="*/ 273844 w 481013"/>
                <a:gd name="connsiteY16" fmla="*/ 95250 h 1026319"/>
                <a:gd name="connsiteX17" fmla="*/ 207169 w 481013"/>
                <a:gd name="connsiteY17" fmla="*/ 59531 h 1026319"/>
                <a:gd name="connsiteX18" fmla="*/ 138113 w 481013"/>
                <a:gd name="connsiteY18" fmla="*/ 30956 h 1026319"/>
                <a:gd name="connsiteX19" fmla="*/ 76200 w 481013"/>
                <a:gd name="connsiteY19" fmla="*/ 14288 h 1026319"/>
                <a:gd name="connsiteX20" fmla="*/ 19050 w 481013"/>
                <a:gd name="connsiteY20" fmla="*/ 0 h 1026319"/>
                <a:gd name="connsiteX21" fmla="*/ 4763 w 481013"/>
                <a:gd name="connsiteY21" fmla="*/ 2381 h 1026319"/>
                <a:gd name="connsiteX22" fmla="*/ 0 w 481013"/>
                <a:gd name="connsiteY22" fmla="*/ 19050 h 1026319"/>
                <a:gd name="connsiteX23" fmla="*/ 4763 w 481013"/>
                <a:gd name="connsiteY23" fmla="*/ 35719 h 1026319"/>
                <a:gd name="connsiteX24" fmla="*/ 19050 w 481013"/>
                <a:gd name="connsiteY24" fmla="*/ 61913 h 1026319"/>
                <a:gd name="connsiteX25" fmla="*/ 50006 w 481013"/>
                <a:gd name="connsiteY25" fmla="*/ 95250 h 1026319"/>
                <a:gd name="connsiteX26" fmla="*/ 69056 w 481013"/>
                <a:gd name="connsiteY26" fmla="*/ 111919 h 1026319"/>
                <a:gd name="connsiteX27" fmla="*/ 102394 w 481013"/>
                <a:gd name="connsiteY27" fmla="*/ 150019 h 1026319"/>
                <a:gd name="connsiteX28" fmla="*/ 128588 w 481013"/>
                <a:gd name="connsiteY28" fmla="*/ 185738 h 1026319"/>
                <a:gd name="connsiteX29" fmla="*/ 147638 w 481013"/>
                <a:gd name="connsiteY29" fmla="*/ 226219 h 1026319"/>
                <a:gd name="connsiteX30" fmla="*/ 161925 w 481013"/>
                <a:gd name="connsiteY30" fmla="*/ 288131 h 1026319"/>
                <a:gd name="connsiteX31" fmla="*/ 171450 w 481013"/>
                <a:gd name="connsiteY31" fmla="*/ 395288 h 1026319"/>
                <a:gd name="connsiteX32" fmla="*/ 180975 w 481013"/>
                <a:gd name="connsiteY32" fmla="*/ 526256 h 1026319"/>
                <a:gd name="connsiteX33" fmla="*/ 188119 w 481013"/>
                <a:gd name="connsiteY33" fmla="*/ 1026319 h 1026319"/>
                <a:gd name="connsiteX34" fmla="*/ 414338 w 481013"/>
                <a:gd name="connsiteY34" fmla="*/ 973931 h 1026319"/>
                <a:gd name="connsiteX35" fmla="*/ 411956 w 481013"/>
                <a:gd name="connsiteY35" fmla="*/ 71675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026319">
                  <a:moveTo>
                    <a:pt x="411956" y="716756"/>
                  </a:moveTo>
                  <a:lnTo>
                    <a:pt x="411956" y="621506"/>
                  </a:lnTo>
                  <a:lnTo>
                    <a:pt x="416719" y="533400"/>
                  </a:lnTo>
                  <a:lnTo>
                    <a:pt x="423863" y="471488"/>
                  </a:lnTo>
                  <a:lnTo>
                    <a:pt x="431006" y="438150"/>
                  </a:lnTo>
                  <a:lnTo>
                    <a:pt x="442913" y="407194"/>
                  </a:lnTo>
                  <a:lnTo>
                    <a:pt x="454819" y="397669"/>
                  </a:lnTo>
                  <a:lnTo>
                    <a:pt x="469106" y="364331"/>
                  </a:lnTo>
                  <a:lnTo>
                    <a:pt x="478631" y="326231"/>
                  </a:lnTo>
                  <a:lnTo>
                    <a:pt x="481013" y="302419"/>
                  </a:lnTo>
                  <a:lnTo>
                    <a:pt x="476250" y="271463"/>
                  </a:lnTo>
                  <a:lnTo>
                    <a:pt x="469106" y="252413"/>
                  </a:lnTo>
                  <a:lnTo>
                    <a:pt x="454819" y="226219"/>
                  </a:lnTo>
                  <a:lnTo>
                    <a:pt x="438150" y="209550"/>
                  </a:lnTo>
                  <a:lnTo>
                    <a:pt x="400050" y="183356"/>
                  </a:lnTo>
                  <a:lnTo>
                    <a:pt x="338138" y="135731"/>
                  </a:lnTo>
                  <a:lnTo>
                    <a:pt x="273844" y="95250"/>
                  </a:lnTo>
                  <a:lnTo>
                    <a:pt x="207169" y="59531"/>
                  </a:lnTo>
                  <a:lnTo>
                    <a:pt x="138113" y="30956"/>
                  </a:lnTo>
                  <a:lnTo>
                    <a:pt x="76200" y="14288"/>
                  </a:lnTo>
                  <a:lnTo>
                    <a:pt x="19050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19050" y="61913"/>
                  </a:lnTo>
                  <a:lnTo>
                    <a:pt x="50006" y="95250"/>
                  </a:lnTo>
                  <a:lnTo>
                    <a:pt x="69056" y="111919"/>
                  </a:lnTo>
                  <a:lnTo>
                    <a:pt x="102394" y="150019"/>
                  </a:lnTo>
                  <a:lnTo>
                    <a:pt x="128588" y="185738"/>
                  </a:lnTo>
                  <a:lnTo>
                    <a:pt x="147638" y="226219"/>
                  </a:lnTo>
                  <a:lnTo>
                    <a:pt x="161925" y="288131"/>
                  </a:lnTo>
                  <a:lnTo>
                    <a:pt x="171450" y="395288"/>
                  </a:lnTo>
                  <a:lnTo>
                    <a:pt x="180975" y="526256"/>
                  </a:lnTo>
                  <a:lnTo>
                    <a:pt x="188119" y="1026319"/>
                  </a:lnTo>
                  <a:lnTo>
                    <a:pt x="414338" y="973931"/>
                  </a:lnTo>
                  <a:lnTo>
                    <a:pt x="411956" y="7167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7">
              <a:extLst>
                <a:ext uri="{FF2B5EF4-FFF2-40B4-BE49-F238E27FC236}">
                  <a16:creationId xmlns:a16="http://schemas.microsoft.com/office/drawing/2014/main" id="{87524426-26CF-4EF4-9568-5312AD2B073C}"/>
                </a:ext>
              </a:extLst>
            </p:cNvPr>
            <p:cNvSpPr/>
            <p:nvPr/>
          </p:nvSpPr>
          <p:spPr>
            <a:xfrm>
              <a:off x="3576331" y="1806575"/>
              <a:ext cx="1054100" cy="3341688"/>
            </a:xfrm>
            <a:custGeom>
              <a:avLst/>
              <a:gdLst>
                <a:gd name="connsiteX0" fmla="*/ 1005407 w 1053077"/>
                <a:gd name="connsiteY0" fmla="*/ 593710 h 3341243"/>
                <a:gd name="connsiteX1" fmla="*/ 1022741 w 1053077"/>
                <a:gd name="connsiteY1" fmla="*/ 355359 h 3341243"/>
                <a:gd name="connsiteX2" fmla="*/ 1053077 w 1053077"/>
                <a:gd name="connsiteY2" fmla="*/ 173346 h 3341243"/>
                <a:gd name="connsiteX3" fmla="*/ 888398 w 1053077"/>
                <a:gd name="connsiteY3" fmla="*/ 104007 h 3341243"/>
                <a:gd name="connsiteX4" fmla="*/ 762722 w 1053077"/>
                <a:gd name="connsiteY4" fmla="*/ 47670 h 3341243"/>
                <a:gd name="connsiteX5" fmla="*/ 676049 w 1053077"/>
                <a:gd name="connsiteY5" fmla="*/ 8667 h 3341243"/>
                <a:gd name="connsiteX6" fmla="*/ 641380 w 1053077"/>
                <a:gd name="connsiteY6" fmla="*/ 0 h 3341243"/>
                <a:gd name="connsiteX7" fmla="*/ 628379 w 1053077"/>
                <a:gd name="connsiteY7" fmla="*/ 0 h 3341243"/>
                <a:gd name="connsiteX8" fmla="*/ 619712 w 1053077"/>
                <a:gd name="connsiteY8" fmla="*/ 4333 h 3341243"/>
                <a:gd name="connsiteX9" fmla="*/ 624045 w 1053077"/>
                <a:gd name="connsiteY9" fmla="*/ 21668 h 3341243"/>
                <a:gd name="connsiteX10" fmla="*/ 645714 w 1053077"/>
                <a:gd name="connsiteY10" fmla="*/ 56337 h 3341243"/>
                <a:gd name="connsiteX11" fmla="*/ 697718 w 1053077"/>
                <a:gd name="connsiteY11" fmla="*/ 121342 h 3341243"/>
                <a:gd name="connsiteX12" fmla="*/ 715052 w 1053077"/>
                <a:gd name="connsiteY12" fmla="*/ 151677 h 3341243"/>
                <a:gd name="connsiteX13" fmla="*/ 736720 w 1053077"/>
                <a:gd name="connsiteY13" fmla="*/ 195014 h 3341243"/>
                <a:gd name="connsiteX14" fmla="*/ 749721 w 1053077"/>
                <a:gd name="connsiteY14" fmla="*/ 242684 h 3341243"/>
                <a:gd name="connsiteX15" fmla="*/ 754055 w 1053077"/>
                <a:gd name="connsiteY15" fmla="*/ 333691 h 3341243"/>
                <a:gd name="connsiteX16" fmla="*/ 745388 w 1053077"/>
                <a:gd name="connsiteY16" fmla="*/ 615378 h 3341243"/>
                <a:gd name="connsiteX17" fmla="*/ 723719 w 1053077"/>
                <a:gd name="connsiteY17" fmla="*/ 871063 h 3341243"/>
                <a:gd name="connsiteX18" fmla="*/ 697718 w 1053077"/>
                <a:gd name="connsiteY18" fmla="*/ 1109414 h 3341243"/>
                <a:gd name="connsiteX19" fmla="*/ 658715 w 1053077"/>
                <a:gd name="connsiteY19" fmla="*/ 1365099 h 3341243"/>
                <a:gd name="connsiteX20" fmla="*/ 615378 w 1053077"/>
                <a:gd name="connsiteY20" fmla="*/ 1590449 h 3341243"/>
                <a:gd name="connsiteX21" fmla="*/ 559041 w 1053077"/>
                <a:gd name="connsiteY21" fmla="*/ 1841801 h 3341243"/>
                <a:gd name="connsiteX22" fmla="*/ 498370 w 1053077"/>
                <a:gd name="connsiteY22" fmla="*/ 2071484 h 3341243"/>
                <a:gd name="connsiteX23" fmla="*/ 411697 w 1053077"/>
                <a:gd name="connsiteY23" fmla="*/ 2357505 h 3341243"/>
                <a:gd name="connsiteX24" fmla="*/ 329357 w 1053077"/>
                <a:gd name="connsiteY24" fmla="*/ 2591522 h 3341243"/>
                <a:gd name="connsiteX25" fmla="*/ 238351 w 1053077"/>
                <a:gd name="connsiteY25" fmla="*/ 2816872 h 3341243"/>
                <a:gd name="connsiteX26" fmla="*/ 138677 w 1053077"/>
                <a:gd name="connsiteY26" fmla="*/ 3042222 h 3341243"/>
                <a:gd name="connsiteX27" fmla="*/ 26002 w 1053077"/>
                <a:gd name="connsiteY27" fmla="*/ 3254570 h 3341243"/>
                <a:gd name="connsiteX28" fmla="*/ 0 w 1053077"/>
                <a:gd name="connsiteY28" fmla="*/ 3310908 h 3341243"/>
                <a:gd name="connsiteX29" fmla="*/ 0 w 1053077"/>
                <a:gd name="connsiteY29" fmla="*/ 3328242 h 3341243"/>
                <a:gd name="connsiteX30" fmla="*/ 13001 w 1053077"/>
                <a:gd name="connsiteY30" fmla="*/ 3341243 h 3341243"/>
                <a:gd name="connsiteX31" fmla="*/ 30336 w 1053077"/>
                <a:gd name="connsiteY31" fmla="*/ 3341243 h 3341243"/>
                <a:gd name="connsiteX32" fmla="*/ 65005 w 1053077"/>
                <a:gd name="connsiteY32" fmla="*/ 3319575 h 3341243"/>
                <a:gd name="connsiteX33" fmla="*/ 112675 w 1053077"/>
                <a:gd name="connsiteY33" fmla="*/ 3254570 h 3341243"/>
                <a:gd name="connsiteX34" fmla="*/ 225350 w 1053077"/>
                <a:gd name="connsiteY34" fmla="*/ 3107226 h 3341243"/>
                <a:gd name="connsiteX35" fmla="*/ 316356 w 1053077"/>
                <a:gd name="connsiteY35" fmla="*/ 2977217 h 3341243"/>
                <a:gd name="connsiteX36" fmla="*/ 398696 w 1053077"/>
                <a:gd name="connsiteY36" fmla="*/ 2847207 h 3341243"/>
                <a:gd name="connsiteX37" fmla="*/ 472368 w 1053077"/>
                <a:gd name="connsiteY37" fmla="*/ 2725865 h 3341243"/>
                <a:gd name="connsiteX38" fmla="*/ 528705 w 1053077"/>
                <a:gd name="connsiteY38" fmla="*/ 2626191 h 3341243"/>
                <a:gd name="connsiteX39" fmla="*/ 585043 w 1053077"/>
                <a:gd name="connsiteY39" fmla="*/ 2509183 h 3341243"/>
                <a:gd name="connsiteX40" fmla="*/ 632713 w 1053077"/>
                <a:gd name="connsiteY40" fmla="*/ 2409509 h 3341243"/>
                <a:gd name="connsiteX41" fmla="*/ 680383 w 1053077"/>
                <a:gd name="connsiteY41" fmla="*/ 2288167 h 3341243"/>
                <a:gd name="connsiteX42" fmla="*/ 723719 w 1053077"/>
                <a:gd name="connsiteY42" fmla="*/ 2153823 h 3341243"/>
                <a:gd name="connsiteX43" fmla="*/ 771390 w 1053077"/>
                <a:gd name="connsiteY43" fmla="*/ 2002146 h 3341243"/>
                <a:gd name="connsiteX44" fmla="*/ 810392 w 1053077"/>
                <a:gd name="connsiteY44" fmla="*/ 1850468 h 3341243"/>
                <a:gd name="connsiteX45" fmla="*/ 836394 w 1053077"/>
                <a:gd name="connsiteY45" fmla="*/ 1742127 h 3341243"/>
                <a:gd name="connsiteX46" fmla="*/ 866730 w 1053077"/>
                <a:gd name="connsiteY46" fmla="*/ 1603450 h 3341243"/>
                <a:gd name="connsiteX47" fmla="*/ 888398 w 1053077"/>
                <a:gd name="connsiteY47" fmla="*/ 1503776 h 3341243"/>
                <a:gd name="connsiteX48" fmla="*/ 910066 w 1053077"/>
                <a:gd name="connsiteY48" fmla="*/ 1373767 h 3341243"/>
                <a:gd name="connsiteX49" fmla="*/ 940402 w 1053077"/>
                <a:gd name="connsiteY49" fmla="*/ 1187420 h 3341243"/>
                <a:gd name="connsiteX50" fmla="*/ 962070 w 1053077"/>
                <a:gd name="connsiteY50" fmla="*/ 1040076 h 3341243"/>
                <a:gd name="connsiteX51" fmla="*/ 988072 w 1053077"/>
                <a:gd name="connsiteY51" fmla="*/ 797391 h 3341243"/>
                <a:gd name="connsiteX52" fmla="*/ 1005407 w 1053077"/>
                <a:gd name="connsiteY52" fmla="*/ 593710 h 33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3077" h="3341243">
                  <a:moveTo>
                    <a:pt x="1005407" y="593710"/>
                  </a:moveTo>
                  <a:lnTo>
                    <a:pt x="1022741" y="355359"/>
                  </a:lnTo>
                  <a:lnTo>
                    <a:pt x="1053077" y="173346"/>
                  </a:lnTo>
                  <a:lnTo>
                    <a:pt x="888398" y="104007"/>
                  </a:lnTo>
                  <a:lnTo>
                    <a:pt x="762722" y="47670"/>
                  </a:lnTo>
                  <a:lnTo>
                    <a:pt x="676049" y="8667"/>
                  </a:lnTo>
                  <a:lnTo>
                    <a:pt x="641380" y="0"/>
                  </a:lnTo>
                  <a:lnTo>
                    <a:pt x="628379" y="0"/>
                  </a:lnTo>
                  <a:lnTo>
                    <a:pt x="619712" y="4333"/>
                  </a:lnTo>
                  <a:lnTo>
                    <a:pt x="624045" y="21668"/>
                  </a:lnTo>
                  <a:lnTo>
                    <a:pt x="645714" y="56337"/>
                  </a:lnTo>
                  <a:lnTo>
                    <a:pt x="697718" y="121342"/>
                  </a:lnTo>
                  <a:lnTo>
                    <a:pt x="715052" y="151677"/>
                  </a:lnTo>
                  <a:lnTo>
                    <a:pt x="736720" y="195014"/>
                  </a:lnTo>
                  <a:lnTo>
                    <a:pt x="749721" y="242684"/>
                  </a:lnTo>
                  <a:lnTo>
                    <a:pt x="754055" y="333691"/>
                  </a:lnTo>
                  <a:lnTo>
                    <a:pt x="745388" y="615378"/>
                  </a:lnTo>
                  <a:lnTo>
                    <a:pt x="723719" y="871063"/>
                  </a:lnTo>
                  <a:lnTo>
                    <a:pt x="697718" y="1109414"/>
                  </a:lnTo>
                  <a:lnTo>
                    <a:pt x="658715" y="1365099"/>
                  </a:lnTo>
                  <a:lnTo>
                    <a:pt x="615378" y="1590449"/>
                  </a:lnTo>
                  <a:lnTo>
                    <a:pt x="559041" y="1841801"/>
                  </a:lnTo>
                  <a:lnTo>
                    <a:pt x="498370" y="2071484"/>
                  </a:lnTo>
                  <a:lnTo>
                    <a:pt x="411697" y="2357505"/>
                  </a:lnTo>
                  <a:lnTo>
                    <a:pt x="329357" y="2591522"/>
                  </a:lnTo>
                  <a:lnTo>
                    <a:pt x="238351" y="2816872"/>
                  </a:lnTo>
                  <a:lnTo>
                    <a:pt x="138677" y="3042222"/>
                  </a:lnTo>
                  <a:lnTo>
                    <a:pt x="26002" y="3254570"/>
                  </a:lnTo>
                  <a:lnTo>
                    <a:pt x="0" y="3310908"/>
                  </a:lnTo>
                  <a:lnTo>
                    <a:pt x="0" y="3328242"/>
                  </a:lnTo>
                  <a:lnTo>
                    <a:pt x="13001" y="3341243"/>
                  </a:lnTo>
                  <a:lnTo>
                    <a:pt x="30336" y="3341243"/>
                  </a:lnTo>
                  <a:lnTo>
                    <a:pt x="65005" y="3319575"/>
                  </a:lnTo>
                  <a:lnTo>
                    <a:pt x="112675" y="3254570"/>
                  </a:lnTo>
                  <a:lnTo>
                    <a:pt x="225350" y="3107226"/>
                  </a:lnTo>
                  <a:lnTo>
                    <a:pt x="316356" y="2977217"/>
                  </a:lnTo>
                  <a:lnTo>
                    <a:pt x="398696" y="2847207"/>
                  </a:lnTo>
                  <a:lnTo>
                    <a:pt x="472368" y="2725865"/>
                  </a:lnTo>
                  <a:lnTo>
                    <a:pt x="528705" y="2626191"/>
                  </a:lnTo>
                  <a:lnTo>
                    <a:pt x="585043" y="2509183"/>
                  </a:lnTo>
                  <a:lnTo>
                    <a:pt x="632713" y="2409509"/>
                  </a:lnTo>
                  <a:lnTo>
                    <a:pt x="680383" y="2288167"/>
                  </a:lnTo>
                  <a:lnTo>
                    <a:pt x="723719" y="2153823"/>
                  </a:lnTo>
                  <a:lnTo>
                    <a:pt x="771390" y="2002146"/>
                  </a:lnTo>
                  <a:lnTo>
                    <a:pt x="810392" y="1850468"/>
                  </a:lnTo>
                  <a:lnTo>
                    <a:pt x="836394" y="1742127"/>
                  </a:lnTo>
                  <a:lnTo>
                    <a:pt x="866730" y="1603450"/>
                  </a:lnTo>
                  <a:lnTo>
                    <a:pt x="888398" y="1503776"/>
                  </a:lnTo>
                  <a:lnTo>
                    <a:pt x="910066" y="1373767"/>
                  </a:lnTo>
                  <a:lnTo>
                    <a:pt x="940402" y="1187420"/>
                  </a:lnTo>
                  <a:lnTo>
                    <a:pt x="962070" y="1040076"/>
                  </a:lnTo>
                  <a:lnTo>
                    <a:pt x="988072" y="797391"/>
                  </a:lnTo>
                  <a:lnTo>
                    <a:pt x="1005407" y="59371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C03EE333-B52F-479D-9A40-36806EF124F8}"/>
                </a:ext>
              </a:extLst>
            </p:cNvPr>
            <p:cNvSpPr/>
            <p:nvPr/>
          </p:nvSpPr>
          <p:spPr>
            <a:xfrm>
              <a:off x="5259082" y="2308225"/>
              <a:ext cx="411163" cy="1993900"/>
            </a:xfrm>
            <a:custGeom>
              <a:avLst/>
              <a:gdLst>
                <a:gd name="connsiteX0" fmla="*/ 342579 w 412124"/>
                <a:gd name="connsiteY0" fmla="*/ 1148796 h 1993650"/>
                <a:gd name="connsiteX1" fmla="*/ 345154 w 412124"/>
                <a:gd name="connsiteY1" fmla="*/ 808793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  <a:gd name="connsiteX0" fmla="*/ 342579 w 412124"/>
                <a:gd name="connsiteY0" fmla="*/ 1148796 h 1993650"/>
                <a:gd name="connsiteX1" fmla="*/ 345154 w 412124"/>
                <a:gd name="connsiteY1" fmla="*/ 951628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2124" h="1993650">
                  <a:moveTo>
                    <a:pt x="342579" y="1148796"/>
                  </a:moveTo>
                  <a:cubicBezTo>
                    <a:pt x="343437" y="1035462"/>
                    <a:pt x="344296" y="1064962"/>
                    <a:pt x="345154" y="951628"/>
                  </a:cubicBezTo>
                  <a:lnTo>
                    <a:pt x="363185" y="783036"/>
                  </a:lnTo>
                  <a:cubicBezTo>
                    <a:pt x="364043" y="707480"/>
                    <a:pt x="364902" y="631923"/>
                    <a:pt x="365760" y="556367"/>
                  </a:cubicBezTo>
                  <a:cubicBezTo>
                    <a:pt x="364902" y="499700"/>
                    <a:pt x="364043" y="443033"/>
                    <a:pt x="363185" y="386366"/>
                  </a:cubicBezTo>
                  <a:lnTo>
                    <a:pt x="365760" y="337427"/>
                  </a:lnTo>
                  <a:lnTo>
                    <a:pt x="370912" y="298790"/>
                  </a:lnTo>
                  <a:lnTo>
                    <a:pt x="378639" y="255002"/>
                  </a:lnTo>
                  <a:lnTo>
                    <a:pt x="388942" y="221517"/>
                  </a:lnTo>
                  <a:lnTo>
                    <a:pt x="404397" y="193183"/>
                  </a:lnTo>
                  <a:lnTo>
                    <a:pt x="412124" y="180304"/>
                  </a:lnTo>
                  <a:lnTo>
                    <a:pt x="412124" y="170001"/>
                  </a:lnTo>
                  <a:lnTo>
                    <a:pt x="401821" y="144243"/>
                  </a:lnTo>
                  <a:lnTo>
                    <a:pt x="383791" y="118486"/>
                  </a:lnTo>
                  <a:lnTo>
                    <a:pt x="365760" y="103031"/>
                  </a:lnTo>
                  <a:lnTo>
                    <a:pt x="334851" y="82425"/>
                  </a:lnTo>
                  <a:lnTo>
                    <a:pt x="293639" y="61819"/>
                  </a:lnTo>
                  <a:lnTo>
                    <a:pt x="234396" y="38637"/>
                  </a:lnTo>
                  <a:lnTo>
                    <a:pt x="144244" y="12879"/>
                  </a:lnTo>
                  <a:lnTo>
                    <a:pt x="85001" y="2576"/>
                  </a:lnTo>
                  <a:lnTo>
                    <a:pt x="41213" y="0"/>
                  </a:lnTo>
                  <a:lnTo>
                    <a:pt x="20607" y="0"/>
                  </a:lnTo>
                  <a:lnTo>
                    <a:pt x="7728" y="5152"/>
                  </a:lnTo>
                  <a:lnTo>
                    <a:pt x="0" y="15455"/>
                  </a:lnTo>
                  <a:lnTo>
                    <a:pt x="2576" y="28334"/>
                  </a:lnTo>
                  <a:lnTo>
                    <a:pt x="12879" y="48940"/>
                  </a:lnTo>
                  <a:lnTo>
                    <a:pt x="38637" y="77273"/>
                  </a:lnTo>
                  <a:lnTo>
                    <a:pt x="61819" y="103031"/>
                  </a:lnTo>
                  <a:lnTo>
                    <a:pt x="90153" y="144243"/>
                  </a:lnTo>
                  <a:lnTo>
                    <a:pt x="105607" y="172577"/>
                  </a:lnTo>
                  <a:lnTo>
                    <a:pt x="118486" y="203486"/>
                  </a:lnTo>
                  <a:lnTo>
                    <a:pt x="131365" y="236971"/>
                  </a:lnTo>
                  <a:lnTo>
                    <a:pt x="141668" y="280760"/>
                  </a:lnTo>
                  <a:lnTo>
                    <a:pt x="146820" y="345154"/>
                  </a:lnTo>
                  <a:lnTo>
                    <a:pt x="146820" y="399245"/>
                  </a:lnTo>
                  <a:cubicBezTo>
                    <a:pt x="145958" y="625913"/>
                    <a:pt x="144244" y="852580"/>
                    <a:pt x="144244" y="1079250"/>
                  </a:cubicBezTo>
                  <a:lnTo>
                    <a:pt x="139092" y="1334251"/>
                  </a:lnTo>
                  <a:lnTo>
                    <a:pt x="131365" y="1511980"/>
                  </a:lnTo>
                  <a:lnTo>
                    <a:pt x="126213" y="1604708"/>
                  </a:lnTo>
                  <a:lnTo>
                    <a:pt x="121062" y="1653647"/>
                  </a:lnTo>
                  <a:lnTo>
                    <a:pt x="121062" y="1694860"/>
                  </a:lnTo>
                  <a:lnTo>
                    <a:pt x="123638" y="1746375"/>
                  </a:lnTo>
                  <a:lnTo>
                    <a:pt x="131365" y="1795315"/>
                  </a:lnTo>
                  <a:lnTo>
                    <a:pt x="144244" y="1846831"/>
                  </a:lnTo>
                  <a:lnTo>
                    <a:pt x="157123" y="1885467"/>
                  </a:lnTo>
                  <a:lnTo>
                    <a:pt x="172577" y="1911225"/>
                  </a:lnTo>
                  <a:lnTo>
                    <a:pt x="193184" y="1939558"/>
                  </a:lnTo>
                  <a:lnTo>
                    <a:pt x="218941" y="1965316"/>
                  </a:lnTo>
                  <a:lnTo>
                    <a:pt x="236972" y="1980771"/>
                  </a:lnTo>
                  <a:lnTo>
                    <a:pt x="252426" y="1988498"/>
                  </a:lnTo>
                  <a:lnTo>
                    <a:pt x="267881" y="1993650"/>
                  </a:lnTo>
                  <a:lnTo>
                    <a:pt x="283336" y="1993650"/>
                  </a:lnTo>
                  <a:lnTo>
                    <a:pt x="301366" y="1985922"/>
                  </a:lnTo>
                  <a:lnTo>
                    <a:pt x="316821" y="1970468"/>
                  </a:lnTo>
                  <a:lnTo>
                    <a:pt x="327124" y="1942134"/>
                  </a:lnTo>
                  <a:lnTo>
                    <a:pt x="337427" y="1882891"/>
                  </a:lnTo>
                  <a:lnTo>
                    <a:pt x="342579" y="1826224"/>
                  </a:lnTo>
                  <a:cubicBezTo>
                    <a:pt x="343437" y="1802184"/>
                    <a:pt x="344296" y="1778143"/>
                    <a:pt x="345154" y="1754103"/>
                  </a:cubicBezTo>
                  <a:lnTo>
                    <a:pt x="345154" y="1604708"/>
                  </a:lnTo>
                  <a:cubicBezTo>
                    <a:pt x="344296" y="1458747"/>
                    <a:pt x="343437" y="1312787"/>
                    <a:pt x="342579" y="114879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2">
              <a:extLst>
                <a:ext uri="{FF2B5EF4-FFF2-40B4-BE49-F238E27FC236}">
                  <a16:creationId xmlns:a16="http://schemas.microsoft.com/office/drawing/2014/main" id="{D6F706D6-3751-42B1-B2CF-43778649A11E}"/>
                </a:ext>
              </a:extLst>
            </p:cNvPr>
            <p:cNvSpPr/>
            <p:nvPr/>
          </p:nvSpPr>
          <p:spPr>
            <a:xfrm>
              <a:off x="4555819" y="2874963"/>
              <a:ext cx="882650" cy="1289050"/>
            </a:xfrm>
            <a:custGeom>
              <a:avLst/>
              <a:gdLst>
                <a:gd name="connsiteX0" fmla="*/ 628650 w 883444"/>
                <a:gd name="connsiteY0" fmla="*/ 321469 h 1290637"/>
                <a:gd name="connsiteX1" fmla="*/ 661987 w 883444"/>
                <a:gd name="connsiteY1" fmla="*/ 259556 h 1290637"/>
                <a:gd name="connsiteX2" fmla="*/ 695325 w 883444"/>
                <a:gd name="connsiteY2" fmla="*/ 195262 h 1290637"/>
                <a:gd name="connsiteX3" fmla="*/ 719137 w 883444"/>
                <a:gd name="connsiteY3" fmla="*/ 147637 h 1290637"/>
                <a:gd name="connsiteX4" fmla="*/ 752475 w 883444"/>
                <a:gd name="connsiteY4" fmla="*/ 73819 h 1290637"/>
                <a:gd name="connsiteX5" fmla="*/ 781050 w 883444"/>
                <a:gd name="connsiteY5" fmla="*/ 2381 h 1290637"/>
                <a:gd name="connsiteX6" fmla="*/ 883444 w 883444"/>
                <a:gd name="connsiteY6" fmla="*/ 0 h 1290637"/>
                <a:gd name="connsiteX7" fmla="*/ 871537 w 883444"/>
                <a:gd name="connsiteY7" fmla="*/ 357187 h 1290637"/>
                <a:gd name="connsiteX8" fmla="*/ 795337 w 883444"/>
                <a:gd name="connsiteY8" fmla="*/ 452437 h 1290637"/>
                <a:gd name="connsiteX9" fmla="*/ 726281 w 883444"/>
                <a:gd name="connsiteY9" fmla="*/ 552450 h 1290637"/>
                <a:gd name="connsiteX10" fmla="*/ 654844 w 883444"/>
                <a:gd name="connsiteY10" fmla="*/ 650081 h 1290637"/>
                <a:gd name="connsiteX11" fmla="*/ 585787 w 883444"/>
                <a:gd name="connsiteY11" fmla="*/ 745331 h 1290637"/>
                <a:gd name="connsiteX12" fmla="*/ 481012 w 883444"/>
                <a:gd name="connsiteY12" fmla="*/ 869156 h 1290637"/>
                <a:gd name="connsiteX13" fmla="*/ 373856 w 883444"/>
                <a:gd name="connsiteY13" fmla="*/ 988219 h 1290637"/>
                <a:gd name="connsiteX14" fmla="*/ 247650 w 883444"/>
                <a:gd name="connsiteY14" fmla="*/ 1116806 h 1290637"/>
                <a:gd name="connsiteX15" fmla="*/ 154781 w 883444"/>
                <a:gd name="connsiteY15" fmla="*/ 1200150 h 1290637"/>
                <a:gd name="connsiteX16" fmla="*/ 66675 w 883444"/>
                <a:gd name="connsiteY16" fmla="*/ 1269206 h 1290637"/>
                <a:gd name="connsiteX17" fmla="*/ 30956 w 883444"/>
                <a:gd name="connsiteY17" fmla="*/ 1288256 h 1290637"/>
                <a:gd name="connsiteX18" fmla="*/ 21431 w 883444"/>
                <a:gd name="connsiteY18" fmla="*/ 1290637 h 1290637"/>
                <a:gd name="connsiteX19" fmla="*/ 2381 w 883444"/>
                <a:gd name="connsiteY19" fmla="*/ 1288256 h 1290637"/>
                <a:gd name="connsiteX20" fmla="*/ 0 w 883444"/>
                <a:gd name="connsiteY20" fmla="*/ 1276350 h 1290637"/>
                <a:gd name="connsiteX21" fmla="*/ 7144 w 883444"/>
                <a:gd name="connsiteY21" fmla="*/ 1247775 h 1290637"/>
                <a:gd name="connsiteX22" fmla="*/ 26194 w 883444"/>
                <a:gd name="connsiteY22" fmla="*/ 1212056 h 1290637"/>
                <a:gd name="connsiteX23" fmla="*/ 88106 w 883444"/>
                <a:gd name="connsiteY23" fmla="*/ 1131094 h 1290637"/>
                <a:gd name="connsiteX24" fmla="*/ 161925 w 883444"/>
                <a:gd name="connsiteY24" fmla="*/ 1038225 h 1290637"/>
                <a:gd name="connsiteX25" fmla="*/ 242887 w 883444"/>
                <a:gd name="connsiteY25" fmla="*/ 923925 h 1290637"/>
                <a:gd name="connsiteX26" fmla="*/ 388144 w 883444"/>
                <a:gd name="connsiteY26" fmla="*/ 714375 h 1290637"/>
                <a:gd name="connsiteX27" fmla="*/ 531019 w 883444"/>
                <a:gd name="connsiteY27" fmla="*/ 490537 h 1290637"/>
                <a:gd name="connsiteX28" fmla="*/ 628650 w 883444"/>
                <a:gd name="connsiteY28" fmla="*/ 321469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444" h="1290637">
                  <a:moveTo>
                    <a:pt x="628650" y="321469"/>
                  </a:moveTo>
                  <a:lnTo>
                    <a:pt x="661987" y="259556"/>
                  </a:lnTo>
                  <a:lnTo>
                    <a:pt x="695325" y="195262"/>
                  </a:lnTo>
                  <a:lnTo>
                    <a:pt x="719137" y="147637"/>
                  </a:lnTo>
                  <a:lnTo>
                    <a:pt x="752475" y="73819"/>
                  </a:lnTo>
                  <a:lnTo>
                    <a:pt x="781050" y="2381"/>
                  </a:lnTo>
                  <a:lnTo>
                    <a:pt x="883444" y="0"/>
                  </a:lnTo>
                  <a:lnTo>
                    <a:pt x="871537" y="357187"/>
                  </a:lnTo>
                  <a:lnTo>
                    <a:pt x="795337" y="452437"/>
                  </a:lnTo>
                  <a:lnTo>
                    <a:pt x="726281" y="552450"/>
                  </a:lnTo>
                  <a:lnTo>
                    <a:pt x="654844" y="650081"/>
                  </a:lnTo>
                  <a:lnTo>
                    <a:pt x="585787" y="745331"/>
                  </a:lnTo>
                  <a:lnTo>
                    <a:pt x="481012" y="869156"/>
                  </a:lnTo>
                  <a:lnTo>
                    <a:pt x="373856" y="988219"/>
                  </a:lnTo>
                  <a:lnTo>
                    <a:pt x="247650" y="1116806"/>
                  </a:lnTo>
                  <a:lnTo>
                    <a:pt x="154781" y="1200150"/>
                  </a:lnTo>
                  <a:lnTo>
                    <a:pt x="66675" y="1269206"/>
                  </a:lnTo>
                  <a:lnTo>
                    <a:pt x="30956" y="1288256"/>
                  </a:lnTo>
                  <a:lnTo>
                    <a:pt x="21431" y="1290637"/>
                  </a:lnTo>
                  <a:lnTo>
                    <a:pt x="2381" y="1288256"/>
                  </a:lnTo>
                  <a:lnTo>
                    <a:pt x="0" y="1276350"/>
                  </a:lnTo>
                  <a:lnTo>
                    <a:pt x="7144" y="1247775"/>
                  </a:lnTo>
                  <a:lnTo>
                    <a:pt x="26194" y="1212056"/>
                  </a:lnTo>
                  <a:lnTo>
                    <a:pt x="88106" y="1131094"/>
                  </a:lnTo>
                  <a:lnTo>
                    <a:pt x="161925" y="1038225"/>
                  </a:lnTo>
                  <a:lnTo>
                    <a:pt x="242887" y="923925"/>
                  </a:lnTo>
                  <a:lnTo>
                    <a:pt x="388144" y="714375"/>
                  </a:lnTo>
                  <a:lnTo>
                    <a:pt x="531019" y="490537"/>
                  </a:lnTo>
                  <a:lnTo>
                    <a:pt x="628650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3">
              <a:extLst>
                <a:ext uri="{FF2B5EF4-FFF2-40B4-BE49-F238E27FC236}">
                  <a16:creationId xmlns:a16="http://schemas.microsoft.com/office/drawing/2014/main" id="{EF4E0A14-4211-4B20-98B3-471AA5F140A7}"/>
                </a:ext>
              </a:extLst>
            </p:cNvPr>
            <p:cNvSpPr/>
            <p:nvPr/>
          </p:nvSpPr>
          <p:spPr>
            <a:xfrm>
              <a:off x="5609920" y="3067051"/>
              <a:ext cx="552450" cy="409575"/>
            </a:xfrm>
            <a:custGeom>
              <a:avLst/>
              <a:gdLst>
                <a:gd name="connsiteX0" fmla="*/ 178594 w 552450"/>
                <a:gd name="connsiteY0" fmla="*/ 188119 h 409663"/>
                <a:gd name="connsiteX1" fmla="*/ 69057 w 552450"/>
                <a:gd name="connsiteY1" fmla="*/ 95250 h 409663"/>
                <a:gd name="connsiteX2" fmla="*/ 0 w 552450"/>
                <a:gd name="connsiteY2" fmla="*/ 30956 h 409663"/>
                <a:gd name="connsiteX3" fmla="*/ 14288 w 552450"/>
                <a:gd name="connsiteY3" fmla="*/ 0 h 409663"/>
                <a:gd name="connsiteX4" fmla="*/ 114300 w 552450"/>
                <a:gd name="connsiteY4" fmla="*/ 16669 h 409663"/>
                <a:gd name="connsiteX5" fmla="*/ 204788 w 552450"/>
                <a:gd name="connsiteY5" fmla="*/ 42863 h 409663"/>
                <a:gd name="connsiteX6" fmla="*/ 280988 w 552450"/>
                <a:gd name="connsiteY6" fmla="*/ 71438 h 409663"/>
                <a:gd name="connsiteX7" fmla="*/ 326232 w 552450"/>
                <a:gd name="connsiteY7" fmla="*/ 88106 h 409663"/>
                <a:gd name="connsiteX8" fmla="*/ 366713 w 552450"/>
                <a:gd name="connsiteY8" fmla="*/ 107156 h 409663"/>
                <a:gd name="connsiteX9" fmla="*/ 411957 w 552450"/>
                <a:gd name="connsiteY9" fmla="*/ 133350 h 409663"/>
                <a:gd name="connsiteX10" fmla="*/ 454819 w 552450"/>
                <a:gd name="connsiteY10" fmla="*/ 164306 h 409663"/>
                <a:gd name="connsiteX11" fmla="*/ 500063 w 552450"/>
                <a:gd name="connsiteY11" fmla="*/ 202406 h 409663"/>
                <a:gd name="connsiteX12" fmla="*/ 523875 w 552450"/>
                <a:gd name="connsiteY12" fmla="*/ 230981 h 409663"/>
                <a:gd name="connsiteX13" fmla="*/ 535782 w 552450"/>
                <a:gd name="connsiteY13" fmla="*/ 259556 h 409663"/>
                <a:gd name="connsiteX14" fmla="*/ 545307 w 552450"/>
                <a:gd name="connsiteY14" fmla="*/ 297656 h 409663"/>
                <a:gd name="connsiteX15" fmla="*/ 552450 w 552450"/>
                <a:gd name="connsiteY15" fmla="*/ 342900 h 409663"/>
                <a:gd name="connsiteX16" fmla="*/ 552450 w 552450"/>
                <a:gd name="connsiteY16" fmla="*/ 373856 h 409663"/>
                <a:gd name="connsiteX17" fmla="*/ 545307 w 552450"/>
                <a:gd name="connsiteY17" fmla="*/ 395288 h 409663"/>
                <a:gd name="connsiteX18" fmla="*/ 526257 w 552450"/>
                <a:gd name="connsiteY18" fmla="*/ 407194 h 409663"/>
                <a:gd name="connsiteX19" fmla="*/ 502444 w 552450"/>
                <a:gd name="connsiteY19" fmla="*/ 409575 h 409663"/>
                <a:gd name="connsiteX20" fmla="*/ 471488 w 552450"/>
                <a:gd name="connsiteY20" fmla="*/ 407194 h 409663"/>
                <a:gd name="connsiteX21" fmla="*/ 426244 w 552450"/>
                <a:gd name="connsiteY21" fmla="*/ 390525 h 409663"/>
                <a:gd name="connsiteX22" fmla="*/ 376238 w 552450"/>
                <a:gd name="connsiteY22" fmla="*/ 350044 h 409663"/>
                <a:gd name="connsiteX23" fmla="*/ 178594 w 552450"/>
                <a:gd name="connsiteY23" fmla="*/ 188119 h 4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2450" h="409663">
                  <a:moveTo>
                    <a:pt x="178594" y="188119"/>
                  </a:moveTo>
                  <a:lnTo>
                    <a:pt x="69057" y="95250"/>
                  </a:lnTo>
                  <a:lnTo>
                    <a:pt x="0" y="30956"/>
                  </a:lnTo>
                  <a:lnTo>
                    <a:pt x="14288" y="0"/>
                  </a:lnTo>
                  <a:lnTo>
                    <a:pt x="114300" y="16669"/>
                  </a:lnTo>
                  <a:lnTo>
                    <a:pt x="204788" y="42863"/>
                  </a:lnTo>
                  <a:lnTo>
                    <a:pt x="280988" y="71438"/>
                  </a:lnTo>
                  <a:lnTo>
                    <a:pt x="326232" y="88106"/>
                  </a:lnTo>
                  <a:lnTo>
                    <a:pt x="366713" y="107156"/>
                  </a:lnTo>
                  <a:lnTo>
                    <a:pt x="411957" y="133350"/>
                  </a:lnTo>
                  <a:lnTo>
                    <a:pt x="454819" y="164306"/>
                  </a:lnTo>
                  <a:lnTo>
                    <a:pt x="500063" y="202406"/>
                  </a:lnTo>
                  <a:lnTo>
                    <a:pt x="523875" y="230981"/>
                  </a:lnTo>
                  <a:lnTo>
                    <a:pt x="535782" y="259556"/>
                  </a:lnTo>
                  <a:lnTo>
                    <a:pt x="545307" y="297656"/>
                  </a:lnTo>
                  <a:lnTo>
                    <a:pt x="552450" y="342900"/>
                  </a:lnTo>
                  <a:lnTo>
                    <a:pt x="552450" y="373856"/>
                  </a:lnTo>
                  <a:lnTo>
                    <a:pt x="545307" y="395288"/>
                  </a:lnTo>
                  <a:lnTo>
                    <a:pt x="526257" y="407194"/>
                  </a:lnTo>
                  <a:cubicBezTo>
                    <a:pt x="504036" y="409663"/>
                    <a:pt x="512013" y="409575"/>
                    <a:pt x="502444" y="409575"/>
                  </a:cubicBezTo>
                  <a:lnTo>
                    <a:pt x="471488" y="407194"/>
                  </a:lnTo>
                  <a:lnTo>
                    <a:pt x="426244" y="390525"/>
                  </a:lnTo>
                  <a:lnTo>
                    <a:pt x="376238" y="350044"/>
                  </a:lnTo>
                  <a:lnTo>
                    <a:pt x="178594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4">
              <a:extLst>
                <a:ext uri="{FF2B5EF4-FFF2-40B4-BE49-F238E27FC236}">
                  <a16:creationId xmlns:a16="http://schemas.microsoft.com/office/drawing/2014/main" id="{436BEC87-F62A-4102-8531-7F044EF2AF7F}"/>
                </a:ext>
              </a:extLst>
            </p:cNvPr>
            <p:cNvSpPr/>
            <p:nvPr/>
          </p:nvSpPr>
          <p:spPr>
            <a:xfrm>
              <a:off x="6786257" y="2114550"/>
              <a:ext cx="476250" cy="2147888"/>
            </a:xfrm>
            <a:custGeom>
              <a:avLst/>
              <a:gdLst>
                <a:gd name="connsiteX0" fmla="*/ 429985 w 476250"/>
                <a:gd name="connsiteY0" fmla="*/ 1162050 h 2147207"/>
                <a:gd name="connsiteX1" fmla="*/ 429985 w 476250"/>
                <a:gd name="connsiteY1" fmla="*/ 680357 h 2147207"/>
                <a:gd name="connsiteX2" fmla="*/ 429985 w 476250"/>
                <a:gd name="connsiteY2" fmla="*/ 514350 h 2147207"/>
                <a:gd name="connsiteX3" fmla="*/ 424542 w 476250"/>
                <a:gd name="connsiteY3" fmla="*/ 438150 h 2147207"/>
                <a:gd name="connsiteX4" fmla="*/ 421821 w 476250"/>
                <a:gd name="connsiteY4" fmla="*/ 383721 h 2147207"/>
                <a:gd name="connsiteX5" fmla="*/ 424542 w 476250"/>
                <a:gd name="connsiteY5" fmla="*/ 351064 h 2147207"/>
                <a:gd name="connsiteX6" fmla="*/ 432707 w 476250"/>
                <a:gd name="connsiteY6" fmla="*/ 299357 h 2147207"/>
                <a:gd name="connsiteX7" fmla="*/ 446314 w 476250"/>
                <a:gd name="connsiteY7" fmla="*/ 255814 h 2147207"/>
                <a:gd name="connsiteX8" fmla="*/ 454478 w 476250"/>
                <a:gd name="connsiteY8" fmla="*/ 239486 h 2147207"/>
                <a:gd name="connsiteX9" fmla="*/ 468085 w 476250"/>
                <a:gd name="connsiteY9" fmla="*/ 220436 h 2147207"/>
                <a:gd name="connsiteX10" fmla="*/ 476250 w 476250"/>
                <a:gd name="connsiteY10" fmla="*/ 201386 h 2147207"/>
                <a:gd name="connsiteX11" fmla="*/ 476250 w 476250"/>
                <a:gd name="connsiteY11" fmla="*/ 187779 h 2147207"/>
                <a:gd name="connsiteX12" fmla="*/ 470807 w 476250"/>
                <a:gd name="connsiteY12" fmla="*/ 168729 h 2147207"/>
                <a:gd name="connsiteX13" fmla="*/ 451757 w 476250"/>
                <a:gd name="connsiteY13" fmla="*/ 141514 h 2147207"/>
                <a:gd name="connsiteX14" fmla="*/ 424542 w 476250"/>
                <a:gd name="connsiteY14" fmla="*/ 119743 h 2147207"/>
                <a:gd name="connsiteX15" fmla="*/ 381000 w 476250"/>
                <a:gd name="connsiteY15" fmla="*/ 95250 h 2147207"/>
                <a:gd name="connsiteX16" fmla="*/ 321128 w 476250"/>
                <a:gd name="connsiteY16" fmla="*/ 68036 h 2147207"/>
                <a:gd name="connsiteX17" fmla="*/ 253092 w 476250"/>
                <a:gd name="connsiteY17" fmla="*/ 38100 h 2147207"/>
                <a:gd name="connsiteX18" fmla="*/ 182335 w 476250"/>
                <a:gd name="connsiteY18" fmla="*/ 16329 h 2147207"/>
                <a:gd name="connsiteX19" fmla="*/ 87085 w 476250"/>
                <a:gd name="connsiteY19" fmla="*/ 0 h 2147207"/>
                <a:gd name="connsiteX20" fmla="*/ 51707 w 476250"/>
                <a:gd name="connsiteY20" fmla="*/ 0 h 2147207"/>
                <a:gd name="connsiteX21" fmla="*/ 19050 w 476250"/>
                <a:gd name="connsiteY21" fmla="*/ 2721 h 2147207"/>
                <a:gd name="connsiteX22" fmla="*/ 5442 w 476250"/>
                <a:gd name="connsiteY22" fmla="*/ 10886 h 2147207"/>
                <a:gd name="connsiteX23" fmla="*/ 0 w 476250"/>
                <a:gd name="connsiteY23" fmla="*/ 29936 h 2147207"/>
                <a:gd name="connsiteX24" fmla="*/ 10885 w 476250"/>
                <a:gd name="connsiteY24" fmla="*/ 54429 h 2147207"/>
                <a:gd name="connsiteX25" fmla="*/ 29935 w 476250"/>
                <a:gd name="connsiteY25" fmla="*/ 73479 h 2147207"/>
                <a:gd name="connsiteX26" fmla="*/ 57150 w 476250"/>
                <a:gd name="connsiteY26" fmla="*/ 89807 h 2147207"/>
                <a:gd name="connsiteX27" fmla="*/ 81642 w 476250"/>
                <a:gd name="connsiteY27" fmla="*/ 100693 h 2147207"/>
                <a:gd name="connsiteX28" fmla="*/ 122464 w 476250"/>
                <a:gd name="connsiteY28" fmla="*/ 125186 h 2147207"/>
                <a:gd name="connsiteX29" fmla="*/ 146957 w 476250"/>
                <a:gd name="connsiteY29" fmla="*/ 149679 h 2147207"/>
                <a:gd name="connsiteX30" fmla="*/ 168728 w 476250"/>
                <a:gd name="connsiteY30" fmla="*/ 182336 h 2147207"/>
                <a:gd name="connsiteX31" fmla="*/ 187778 w 476250"/>
                <a:gd name="connsiteY31" fmla="*/ 225879 h 2147207"/>
                <a:gd name="connsiteX32" fmla="*/ 201385 w 476250"/>
                <a:gd name="connsiteY32" fmla="*/ 277586 h 2147207"/>
                <a:gd name="connsiteX33" fmla="*/ 206828 w 476250"/>
                <a:gd name="connsiteY33" fmla="*/ 332014 h 2147207"/>
                <a:gd name="connsiteX34" fmla="*/ 206828 w 476250"/>
                <a:gd name="connsiteY34" fmla="*/ 1015093 h 2147207"/>
                <a:gd name="connsiteX35" fmla="*/ 212271 w 476250"/>
                <a:gd name="connsiteY35" fmla="*/ 1151164 h 2147207"/>
                <a:gd name="connsiteX36" fmla="*/ 212271 w 476250"/>
                <a:gd name="connsiteY36" fmla="*/ 1281793 h 2147207"/>
                <a:gd name="connsiteX37" fmla="*/ 209550 w 476250"/>
                <a:gd name="connsiteY37" fmla="*/ 1404257 h 2147207"/>
                <a:gd name="connsiteX38" fmla="*/ 204107 w 476250"/>
                <a:gd name="connsiteY38" fmla="*/ 1499507 h 2147207"/>
                <a:gd name="connsiteX39" fmla="*/ 193221 w 476250"/>
                <a:gd name="connsiteY39" fmla="*/ 1589314 h 2147207"/>
                <a:gd name="connsiteX40" fmla="*/ 174171 w 476250"/>
                <a:gd name="connsiteY40" fmla="*/ 1706336 h 2147207"/>
                <a:gd name="connsiteX41" fmla="*/ 160564 w 476250"/>
                <a:gd name="connsiteY41" fmla="*/ 1763486 h 2147207"/>
                <a:gd name="connsiteX42" fmla="*/ 163285 w 476250"/>
                <a:gd name="connsiteY42" fmla="*/ 1798864 h 2147207"/>
                <a:gd name="connsiteX43" fmla="*/ 166007 w 476250"/>
                <a:gd name="connsiteY43" fmla="*/ 1831521 h 2147207"/>
                <a:gd name="connsiteX44" fmla="*/ 187778 w 476250"/>
                <a:gd name="connsiteY44" fmla="*/ 1918607 h 2147207"/>
                <a:gd name="connsiteX45" fmla="*/ 212271 w 476250"/>
                <a:gd name="connsiteY45" fmla="*/ 1981200 h 2147207"/>
                <a:gd name="connsiteX46" fmla="*/ 242207 w 476250"/>
                <a:gd name="connsiteY46" fmla="*/ 2041071 h 2147207"/>
                <a:gd name="connsiteX47" fmla="*/ 255814 w 476250"/>
                <a:gd name="connsiteY47" fmla="*/ 2068286 h 2147207"/>
                <a:gd name="connsiteX48" fmla="*/ 263978 w 476250"/>
                <a:gd name="connsiteY48" fmla="*/ 2087336 h 2147207"/>
                <a:gd name="connsiteX49" fmla="*/ 288471 w 476250"/>
                <a:gd name="connsiteY49" fmla="*/ 2128157 h 2147207"/>
                <a:gd name="connsiteX50" fmla="*/ 296635 w 476250"/>
                <a:gd name="connsiteY50" fmla="*/ 2136321 h 2147207"/>
                <a:gd name="connsiteX51" fmla="*/ 302078 w 476250"/>
                <a:gd name="connsiteY51" fmla="*/ 2141764 h 2147207"/>
                <a:gd name="connsiteX52" fmla="*/ 315685 w 476250"/>
                <a:gd name="connsiteY52" fmla="*/ 2147207 h 2147207"/>
                <a:gd name="connsiteX53" fmla="*/ 334735 w 476250"/>
                <a:gd name="connsiteY53" fmla="*/ 2139043 h 2147207"/>
                <a:gd name="connsiteX54" fmla="*/ 353785 w 476250"/>
                <a:gd name="connsiteY54" fmla="*/ 2117271 h 2147207"/>
                <a:gd name="connsiteX55" fmla="*/ 372835 w 476250"/>
                <a:gd name="connsiteY55" fmla="*/ 2081893 h 2147207"/>
                <a:gd name="connsiteX56" fmla="*/ 389164 w 476250"/>
                <a:gd name="connsiteY56" fmla="*/ 2038350 h 2147207"/>
                <a:gd name="connsiteX57" fmla="*/ 402771 w 476250"/>
                <a:gd name="connsiteY57" fmla="*/ 1986643 h 2147207"/>
                <a:gd name="connsiteX58" fmla="*/ 416378 w 476250"/>
                <a:gd name="connsiteY58" fmla="*/ 1915886 h 2147207"/>
                <a:gd name="connsiteX59" fmla="*/ 424542 w 476250"/>
                <a:gd name="connsiteY59" fmla="*/ 1864179 h 2147207"/>
                <a:gd name="connsiteX60" fmla="*/ 429985 w 476250"/>
                <a:gd name="connsiteY60" fmla="*/ 1787979 h 2147207"/>
                <a:gd name="connsiteX61" fmla="*/ 429985 w 476250"/>
                <a:gd name="connsiteY61" fmla="*/ 1559379 h 2147207"/>
                <a:gd name="connsiteX62" fmla="*/ 429985 w 476250"/>
                <a:gd name="connsiteY62" fmla="*/ 1162050 h 214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76250" h="2147207">
                  <a:moveTo>
                    <a:pt x="429985" y="1162050"/>
                  </a:moveTo>
                  <a:lnTo>
                    <a:pt x="429985" y="680357"/>
                  </a:lnTo>
                  <a:lnTo>
                    <a:pt x="429985" y="514350"/>
                  </a:lnTo>
                  <a:lnTo>
                    <a:pt x="424542" y="438150"/>
                  </a:lnTo>
                  <a:lnTo>
                    <a:pt x="421821" y="383721"/>
                  </a:lnTo>
                  <a:lnTo>
                    <a:pt x="424542" y="351064"/>
                  </a:lnTo>
                  <a:lnTo>
                    <a:pt x="432707" y="299357"/>
                  </a:lnTo>
                  <a:lnTo>
                    <a:pt x="446314" y="255814"/>
                  </a:lnTo>
                  <a:lnTo>
                    <a:pt x="454478" y="239486"/>
                  </a:lnTo>
                  <a:lnTo>
                    <a:pt x="468085" y="220436"/>
                  </a:lnTo>
                  <a:lnTo>
                    <a:pt x="476250" y="201386"/>
                  </a:lnTo>
                  <a:lnTo>
                    <a:pt x="476250" y="187779"/>
                  </a:lnTo>
                  <a:lnTo>
                    <a:pt x="470807" y="168729"/>
                  </a:lnTo>
                  <a:lnTo>
                    <a:pt x="451757" y="141514"/>
                  </a:lnTo>
                  <a:lnTo>
                    <a:pt x="424542" y="119743"/>
                  </a:lnTo>
                  <a:lnTo>
                    <a:pt x="381000" y="95250"/>
                  </a:lnTo>
                  <a:lnTo>
                    <a:pt x="321128" y="68036"/>
                  </a:lnTo>
                  <a:lnTo>
                    <a:pt x="253092" y="38100"/>
                  </a:lnTo>
                  <a:lnTo>
                    <a:pt x="182335" y="16329"/>
                  </a:lnTo>
                  <a:lnTo>
                    <a:pt x="87085" y="0"/>
                  </a:lnTo>
                  <a:lnTo>
                    <a:pt x="51707" y="0"/>
                  </a:lnTo>
                  <a:lnTo>
                    <a:pt x="19050" y="2721"/>
                  </a:lnTo>
                  <a:lnTo>
                    <a:pt x="5442" y="10886"/>
                  </a:lnTo>
                  <a:lnTo>
                    <a:pt x="0" y="29936"/>
                  </a:lnTo>
                  <a:lnTo>
                    <a:pt x="10885" y="54429"/>
                  </a:lnTo>
                  <a:lnTo>
                    <a:pt x="29935" y="73479"/>
                  </a:lnTo>
                  <a:lnTo>
                    <a:pt x="57150" y="89807"/>
                  </a:lnTo>
                  <a:lnTo>
                    <a:pt x="81642" y="100693"/>
                  </a:lnTo>
                  <a:lnTo>
                    <a:pt x="122464" y="125186"/>
                  </a:lnTo>
                  <a:lnTo>
                    <a:pt x="146957" y="149679"/>
                  </a:lnTo>
                  <a:lnTo>
                    <a:pt x="168728" y="182336"/>
                  </a:lnTo>
                  <a:lnTo>
                    <a:pt x="187778" y="225879"/>
                  </a:lnTo>
                  <a:lnTo>
                    <a:pt x="201385" y="277586"/>
                  </a:lnTo>
                  <a:lnTo>
                    <a:pt x="206828" y="332014"/>
                  </a:lnTo>
                  <a:lnTo>
                    <a:pt x="206828" y="1015093"/>
                  </a:lnTo>
                  <a:lnTo>
                    <a:pt x="212271" y="1151164"/>
                  </a:lnTo>
                  <a:lnTo>
                    <a:pt x="212271" y="1281793"/>
                  </a:lnTo>
                  <a:lnTo>
                    <a:pt x="209550" y="1404257"/>
                  </a:lnTo>
                  <a:lnTo>
                    <a:pt x="204107" y="1499507"/>
                  </a:lnTo>
                  <a:lnTo>
                    <a:pt x="193221" y="1589314"/>
                  </a:lnTo>
                  <a:lnTo>
                    <a:pt x="174171" y="1706336"/>
                  </a:lnTo>
                  <a:lnTo>
                    <a:pt x="160564" y="1763486"/>
                  </a:lnTo>
                  <a:lnTo>
                    <a:pt x="163285" y="1798864"/>
                  </a:lnTo>
                  <a:lnTo>
                    <a:pt x="166007" y="1831521"/>
                  </a:lnTo>
                  <a:lnTo>
                    <a:pt x="187778" y="1918607"/>
                  </a:lnTo>
                  <a:lnTo>
                    <a:pt x="212271" y="1981200"/>
                  </a:lnTo>
                  <a:lnTo>
                    <a:pt x="242207" y="2041071"/>
                  </a:lnTo>
                  <a:lnTo>
                    <a:pt x="255814" y="2068286"/>
                  </a:lnTo>
                  <a:lnTo>
                    <a:pt x="263978" y="2087336"/>
                  </a:lnTo>
                  <a:lnTo>
                    <a:pt x="288471" y="2128157"/>
                  </a:lnTo>
                  <a:lnTo>
                    <a:pt x="296635" y="2136321"/>
                  </a:lnTo>
                  <a:lnTo>
                    <a:pt x="302078" y="2141764"/>
                  </a:lnTo>
                  <a:lnTo>
                    <a:pt x="315685" y="2147207"/>
                  </a:lnTo>
                  <a:lnTo>
                    <a:pt x="334735" y="2139043"/>
                  </a:lnTo>
                  <a:lnTo>
                    <a:pt x="353785" y="2117271"/>
                  </a:lnTo>
                  <a:lnTo>
                    <a:pt x="372835" y="2081893"/>
                  </a:lnTo>
                  <a:lnTo>
                    <a:pt x="389164" y="2038350"/>
                  </a:lnTo>
                  <a:lnTo>
                    <a:pt x="402771" y="1986643"/>
                  </a:lnTo>
                  <a:lnTo>
                    <a:pt x="416378" y="1915886"/>
                  </a:lnTo>
                  <a:lnTo>
                    <a:pt x="424542" y="1864179"/>
                  </a:lnTo>
                  <a:lnTo>
                    <a:pt x="429985" y="1787979"/>
                  </a:lnTo>
                  <a:lnTo>
                    <a:pt x="429985" y="1559379"/>
                  </a:lnTo>
                  <a:lnTo>
                    <a:pt x="429985" y="1162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5">
              <a:extLst>
                <a:ext uri="{FF2B5EF4-FFF2-40B4-BE49-F238E27FC236}">
                  <a16:creationId xmlns:a16="http://schemas.microsoft.com/office/drawing/2014/main" id="{3ABF64C8-E2FA-46D1-B648-C756E18AF251}"/>
                </a:ext>
              </a:extLst>
            </p:cNvPr>
            <p:cNvSpPr/>
            <p:nvPr/>
          </p:nvSpPr>
          <p:spPr>
            <a:xfrm>
              <a:off x="6102045" y="2781301"/>
              <a:ext cx="939800" cy="1019175"/>
            </a:xfrm>
            <a:custGeom>
              <a:avLst/>
              <a:gdLst>
                <a:gd name="connsiteX0" fmla="*/ 585787 w 940594"/>
                <a:gd name="connsiteY0" fmla="*/ 604838 h 1019175"/>
                <a:gd name="connsiteX1" fmla="*/ 700087 w 940594"/>
                <a:gd name="connsiteY1" fmla="*/ 500063 h 1019175"/>
                <a:gd name="connsiteX2" fmla="*/ 854869 w 940594"/>
                <a:gd name="connsiteY2" fmla="*/ 352425 h 1019175"/>
                <a:gd name="connsiteX3" fmla="*/ 935831 w 940594"/>
                <a:gd name="connsiteY3" fmla="*/ 269081 h 1019175"/>
                <a:gd name="connsiteX4" fmla="*/ 940594 w 940594"/>
                <a:gd name="connsiteY4" fmla="*/ 0 h 1019175"/>
                <a:gd name="connsiteX5" fmla="*/ 776287 w 940594"/>
                <a:gd name="connsiteY5" fmla="*/ 14288 h 1019175"/>
                <a:gd name="connsiteX6" fmla="*/ 721519 w 940594"/>
                <a:gd name="connsiteY6" fmla="*/ 128588 h 1019175"/>
                <a:gd name="connsiteX7" fmla="*/ 642937 w 940594"/>
                <a:gd name="connsiteY7" fmla="*/ 247650 h 1019175"/>
                <a:gd name="connsiteX8" fmla="*/ 526256 w 940594"/>
                <a:gd name="connsiteY8" fmla="*/ 404813 h 1019175"/>
                <a:gd name="connsiteX9" fmla="*/ 421481 w 940594"/>
                <a:gd name="connsiteY9" fmla="*/ 538163 h 1019175"/>
                <a:gd name="connsiteX10" fmla="*/ 280987 w 940594"/>
                <a:gd name="connsiteY10" fmla="*/ 697706 h 1019175"/>
                <a:gd name="connsiteX11" fmla="*/ 80962 w 940594"/>
                <a:gd name="connsiteY11" fmla="*/ 904875 h 1019175"/>
                <a:gd name="connsiteX12" fmla="*/ 11906 w 940594"/>
                <a:gd name="connsiteY12" fmla="*/ 971550 h 1019175"/>
                <a:gd name="connsiteX13" fmla="*/ 0 w 940594"/>
                <a:gd name="connsiteY13" fmla="*/ 990600 h 1019175"/>
                <a:gd name="connsiteX14" fmla="*/ 0 w 940594"/>
                <a:gd name="connsiteY14" fmla="*/ 1004888 h 1019175"/>
                <a:gd name="connsiteX15" fmla="*/ 4762 w 940594"/>
                <a:gd name="connsiteY15" fmla="*/ 1014413 h 1019175"/>
                <a:gd name="connsiteX16" fmla="*/ 21431 w 940594"/>
                <a:gd name="connsiteY16" fmla="*/ 1019175 h 1019175"/>
                <a:gd name="connsiteX17" fmla="*/ 47625 w 940594"/>
                <a:gd name="connsiteY17" fmla="*/ 1014413 h 1019175"/>
                <a:gd name="connsiteX18" fmla="*/ 92869 w 940594"/>
                <a:gd name="connsiteY18" fmla="*/ 988219 h 1019175"/>
                <a:gd name="connsiteX19" fmla="*/ 214312 w 940594"/>
                <a:gd name="connsiteY19" fmla="*/ 907256 h 1019175"/>
                <a:gd name="connsiteX20" fmla="*/ 371475 w 940594"/>
                <a:gd name="connsiteY20" fmla="*/ 788194 h 1019175"/>
                <a:gd name="connsiteX21" fmla="*/ 523875 w 940594"/>
                <a:gd name="connsiteY21" fmla="*/ 659606 h 1019175"/>
                <a:gd name="connsiteX22" fmla="*/ 585787 w 940594"/>
                <a:gd name="connsiteY22" fmla="*/ 6048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594" h="1019175">
                  <a:moveTo>
                    <a:pt x="585787" y="604838"/>
                  </a:moveTo>
                  <a:lnTo>
                    <a:pt x="700087" y="500063"/>
                  </a:lnTo>
                  <a:lnTo>
                    <a:pt x="854869" y="352425"/>
                  </a:lnTo>
                  <a:lnTo>
                    <a:pt x="935831" y="269081"/>
                  </a:lnTo>
                  <a:cubicBezTo>
                    <a:pt x="937419" y="179387"/>
                    <a:pt x="939006" y="89694"/>
                    <a:pt x="940594" y="0"/>
                  </a:cubicBezTo>
                  <a:lnTo>
                    <a:pt x="776287" y="14288"/>
                  </a:lnTo>
                  <a:lnTo>
                    <a:pt x="721519" y="128588"/>
                  </a:lnTo>
                  <a:lnTo>
                    <a:pt x="642937" y="247650"/>
                  </a:lnTo>
                  <a:lnTo>
                    <a:pt x="526256" y="404813"/>
                  </a:lnTo>
                  <a:lnTo>
                    <a:pt x="421481" y="538163"/>
                  </a:lnTo>
                  <a:lnTo>
                    <a:pt x="280987" y="697706"/>
                  </a:lnTo>
                  <a:lnTo>
                    <a:pt x="80962" y="904875"/>
                  </a:lnTo>
                  <a:lnTo>
                    <a:pt x="11906" y="971550"/>
                  </a:lnTo>
                  <a:lnTo>
                    <a:pt x="0" y="990600"/>
                  </a:lnTo>
                  <a:lnTo>
                    <a:pt x="0" y="1004888"/>
                  </a:lnTo>
                  <a:lnTo>
                    <a:pt x="4762" y="1014413"/>
                  </a:lnTo>
                  <a:lnTo>
                    <a:pt x="21431" y="1019175"/>
                  </a:lnTo>
                  <a:lnTo>
                    <a:pt x="47625" y="1014413"/>
                  </a:lnTo>
                  <a:lnTo>
                    <a:pt x="92869" y="988219"/>
                  </a:lnTo>
                  <a:lnTo>
                    <a:pt x="214312" y="907256"/>
                  </a:lnTo>
                  <a:lnTo>
                    <a:pt x="371475" y="788194"/>
                  </a:lnTo>
                  <a:lnTo>
                    <a:pt x="523875" y="659606"/>
                  </a:lnTo>
                  <a:lnTo>
                    <a:pt x="585787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6">
              <a:extLst>
                <a:ext uri="{FF2B5EF4-FFF2-40B4-BE49-F238E27FC236}">
                  <a16:creationId xmlns:a16="http://schemas.microsoft.com/office/drawing/2014/main" id="{410091BB-05FF-4A63-8795-372E17D9F9C3}"/>
                </a:ext>
              </a:extLst>
            </p:cNvPr>
            <p:cNvSpPr/>
            <p:nvPr/>
          </p:nvSpPr>
          <p:spPr>
            <a:xfrm>
              <a:off x="7183439" y="2855914"/>
              <a:ext cx="1362075" cy="1089025"/>
            </a:xfrm>
            <a:custGeom>
              <a:avLst/>
              <a:gdLst>
                <a:gd name="connsiteX0" fmla="*/ 340519 w 1362075"/>
                <a:gd name="connsiteY0" fmla="*/ 559594 h 1090612"/>
                <a:gd name="connsiteX1" fmla="*/ 226219 w 1362075"/>
                <a:gd name="connsiteY1" fmla="*/ 402431 h 1090612"/>
                <a:gd name="connsiteX2" fmla="*/ 140494 w 1362075"/>
                <a:gd name="connsiteY2" fmla="*/ 285750 h 1090612"/>
                <a:gd name="connsiteX3" fmla="*/ 80963 w 1362075"/>
                <a:gd name="connsiteY3" fmla="*/ 204787 h 1090612"/>
                <a:gd name="connsiteX4" fmla="*/ 4763 w 1362075"/>
                <a:gd name="connsiteY4" fmla="*/ 97631 h 1090612"/>
                <a:gd name="connsiteX5" fmla="*/ 0 w 1362075"/>
                <a:gd name="connsiteY5" fmla="*/ 0 h 1090612"/>
                <a:gd name="connsiteX6" fmla="*/ 109538 w 1362075"/>
                <a:gd name="connsiteY6" fmla="*/ 104775 h 1090612"/>
                <a:gd name="connsiteX7" fmla="*/ 211932 w 1362075"/>
                <a:gd name="connsiteY7" fmla="*/ 200025 h 1090612"/>
                <a:gd name="connsiteX8" fmla="*/ 309563 w 1362075"/>
                <a:gd name="connsiteY8" fmla="*/ 290512 h 1090612"/>
                <a:gd name="connsiteX9" fmla="*/ 440532 w 1362075"/>
                <a:gd name="connsiteY9" fmla="*/ 400050 h 1090612"/>
                <a:gd name="connsiteX10" fmla="*/ 581025 w 1362075"/>
                <a:gd name="connsiteY10" fmla="*/ 511969 h 1090612"/>
                <a:gd name="connsiteX11" fmla="*/ 731044 w 1362075"/>
                <a:gd name="connsiteY11" fmla="*/ 621506 h 1090612"/>
                <a:gd name="connsiteX12" fmla="*/ 852488 w 1362075"/>
                <a:gd name="connsiteY12" fmla="*/ 709612 h 1090612"/>
                <a:gd name="connsiteX13" fmla="*/ 985838 w 1362075"/>
                <a:gd name="connsiteY13" fmla="*/ 797719 h 1090612"/>
                <a:gd name="connsiteX14" fmla="*/ 1140619 w 1362075"/>
                <a:gd name="connsiteY14" fmla="*/ 895350 h 1090612"/>
                <a:gd name="connsiteX15" fmla="*/ 1319213 w 1362075"/>
                <a:gd name="connsiteY15" fmla="*/ 1002506 h 1090612"/>
                <a:gd name="connsiteX16" fmla="*/ 1350169 w 1362075"/>
                <a:gd name="connsiteY16" fmla="*/ 1016794 h 1090612"/>
                <a:gd name="connsiteX17" fmla="*/ 1354932 w 1362075"/>
                <a:gd name="connsiteY17" fmla="*/ 1021556 h 1090612"/>
                <a:gd name="connsiteX18" fmla="*/ 1362075 w 1362075"/>
                <a:gd name="connsiteY18" fmla="*/ 1031081 h 1090612"/>
                <a:gd name="connsiteX19" fmla="*/ 1362075 w 1362075"/>
                <a:gd name="connsiteY19" fmla="*/ 1040606 h 1090612"/>
                <a:gd name="connsiteX20" fmla="*/ 1347788 w 1362075"/>
                <a:gd name="connsiteY20" fmla="*/ 1057275 h 1090612"/>
                <a:gd name="connsiteX21" fmla="*/ 1319213 w 1362075"/>
                <a:gd name="connsiteY21" fmla="*/ 1064419 h 1090612"/>
                <a:gd name="connsiteX22" fmla="*/ 1235869 w 1362075"/>
                <a:gd name="connsiteY22" fmla="*/ 1071562 h 1090612"/>
                <a:gd name="connsiteX23" fmla="*/ 1095375 w 1362075"/>
                <a:gd name="connsiteY23" fmla="*/ 1081087 h 1090612"/>
                <a:gd name="connsiteX24" fmla="*/ 940594 w 1362075"/>
                <a:gd name="connsiteY24" fmla="*/ 1088231 h 1090612"/>
                <a:gd name="connsiteX25" fmla="*/ 814388 w 1362075"/>
                <a:gd name="connsiteY25" fmla="*/ 1090612 h 1090612"/>
                <a:gd name="connsiteX26" fmla="*/ 769144 w 1362075"/>
                <a:gd name="connsiteY26" fmla="*/ 1083469 h 1090612"/>
                <a:gd name="connsiteX27" fmla="*/ 745332 w 1362075"/>
                <a:gd name="connsiteY27" fmla="*/ 1073944 h 1090612"/>
                <a:gd name="connsiteX28" fmla="*/ 719138 w 1362075"/>
                <a:gd name="connsiteY28" fmla="*/ 1054894 h 1090612"/>
                <a:gd name="connsiteX29" fmla="*/ 697707 w 1362075"/>
                <a:gd name="connsiteY29" fmla="*/ 1033462 h 1090612"/>
                <a:gd name="connsiteX30" fmla="*/ 650082 w 1362075"/>
                <a:gd name="connsiteY30" fmla="*/ 969169 h 1090612"/>
                <a:gd name="connsiteX31" fmla="*/ 535782 w 1362075"/>
                <a:gd name="connsiteY31" fmla="*/ 819150 h 1090612"/>
                <a:gd name="connsiteX32" fmla="*/ 402432 w 1362075"/>
                <a:gd name="connsiteY32" fmla="*/ 642937 h 1090612"/>
                <a:gd name="connsiteX33" fmla="*/ 340519 w 1362075"/>
                <a:gd name="connsiteY33" fmla="*/ 559594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2075" h="1090612">
                  <a:moveTo>
                    <a:pt x="340519" y="559594"/>
                  </a:moveTo>
                  <a:lnTo>
                    <a:pt x="226219" y="402431"/>
                  </a:lnTo>
                  <a:lnTo>
                    <a:pt x="140494" y="285750"/>
                  </a:lnTo>
                  <a:lnTo>
                    <a:pt x="80963" y="204787"/>
                  </a:lnTo>
                  <a:lnTo>
                    <a:pt x="4763" y="97631"/>
                  </a:lnTo>
                  <a:lnTo>
                    <a:pt x="0" y="0"/>
                  </a:lnTo>
                  <a:lnTo>
                    <a:pt x="109538" y="104775"/>
                  </a:lnTo>
                  <a:lnTo>
                    <a:pt x="211932" y="200025"/>
                  </a:lnTo>
                  <a:lnTo>
                    <a:pt x="309563" y="290512"/>
                  </a:lnTo>
                  <a:lnTo>
                    <a:pt x="440532" y="400050"/>
                  </a:lnTo>
                  <a:lnTo>
                    <a:pt x="581025" y="511969"/>
                  </a:lnTo>
                  <a:lnTo>
                    <a:pt x="731044" y="621506"/>
                  </a:lnTo>
                  <a:lnTo>
                    <a:pt x="852488" y="709612"/>
                  </a:lnTo>
                  <a:lnTo>
                    <a:pt x="985838" y="797719"/>
                  </a:lnTo>
                  <a:lnTo>
                    <a:pt x="1140619" y="895350"/>
                  </a:lnTo>
                  <a:lnTo>
                    <a:pt x="1319213" y="1002506"/>
                  </a:lnTo>
                  <a:lnTo>
                    <a:pt x="1350169" y="1016794"/>
                  </a:lnTo>
                  <a:lnTo>
                    <a:pt x="1354932" y="1021556"/>
                  </a:lnTo>
                  <a:lnTo>
                    <a:pt x="1362075" y="1031081"/>
                  </a:lnTo>
                  <a:lnTo>
                    <a:pt x="1362075" y="1040606"/>
                  </a:lnTo>
                  <a:lnTo>
                    <a:pt x="1347788" y="1057275"/>
                  </a:lnTo>
                  <a:lnTo>
                    <a:pt x="1319213" y="1064419"/>
                  </a:lnTo>
                  <a:lnTo>
                    <a:pt x="1235869" y="1071562"/>
                  </a:lnTo>
                  <a:lnTo>
                    <a:pt x="1095375" y="1081087"/>
                  </a:lnTo>
                  <a:lnTo>
                    <a:pt x="940594" y="1088231"/>
                  </a:lnTo>
                  <a:lnTo>
                    <a:pt x="814388" y="1090612"/>
                  </a:lnTo>
                  <a:lnTo>
                    <a:pt x="769144" y="1083469"/>
                  </a:lnTo>
                  <a:lnTo>
                    <a:pt x="745332" y="1073944"/>
                  </a:lnTo>
                  <a:lnTo>
                    <a:pt x="719138" y="1054894"/>
                  </a:lnTo>
                  <a:lnTo>
                    <a:pt x="697707" y="1033462"/>
                  </a:lnTo>
                  <a:lnTo>
                    <a:pt x="650082" y="969169"/>
                  </a:lnTo>
                  <a:lnTo>
                    <a:pt x="535782" y="819150"/>
                  </a:lnTo>
                  <a:lnTo>
                    <a:pt x="402432" y="642937"/>
                  </a:lnTo>
                  <a:lnTo>
                    <a:pt x="340519" y="559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8">
              <a:extLst>
                <a:ext uri="{FF2B5EF4-FFF2-40B4-BE49-F238E27FC236}">
                  <a16:creationId xmlns:a16="http://schemas.microsoft.com/office/drawing/2014/main" id="{52D1631C-C539-4A23-9C4C-35ABF48146BE}"/>
                </a:ext>
              </a:extLst>
            </p:cNvPr>
            <p:cNvSpPr/>
            <p:nvPr/>
          </p:nvSpPr>
          <p:spPr>
            <a:xfrm>
              <a:off x="6272214" y="4522788"/>
              <a:ext cx="1214437" cy="315912"/>
            </a:xfrm>
            <a:custGeom>
              <a:avLst/>
              <a:gdLst>
                <a:gd name="connsiteX0" fmla="*/ 426243 w 1214437"/>
                <a:gd name="connsiteY0" fmla="*/ 123825 h 316706"/>
                <a:gd name="connsiteX1" fmla="*/ 571500 w 1214437"/>
                <a:gd name="connsiteY1" fmla="*/ 90487 h 316706"/>
                <a:gd name="connsiteX2" fmla="*/ 657225 w 1214437"/>
                <a:gd name="connsiteY2" fmla="*/ 64294 h 316706"/>
                <a:gd name="connsiteX3" fmla="*/ 745331 w 1214437"/>
                <a:gd name="connsiteY3" fmla="*/ 30956 h 316706"/>
                <a:gd name="connsiteX4" fmla="*/ 792956 w 1214437"/>
                <a:gd name="connsiteY4" fmla="*/ 2381 h 316706"/>
                <a:gd name="connsiteX5" fmla="*/ 800100 w 1214437"/>
                <a:gd name="connsiteY5" fmla="*/ 0 h 316706"/>
                <a:gd name="connsiteX6" fmla="*/ 840581 w 1214437"/>
                <a:gd name="connsiteY6" fmla="*/ 0 h 316706"/>
                <a:gd name="connsiteX7" fmla="*/ 888206 w 1214437"/>
                <a:gd name="connsiteY7" fmla="*/ 2381 h 316706"/>
                <a:gd name="connsiteX8" fmla="*/ 947737 w 1214437"/>
                <a:gd name="connsiteY8" fmla="*/ 11906 h 316706"/>
                <a:gd name="connsiteX9" fmla="*/ 1014412 w 1214437"/>
                <a:gd name="connsiteY9" fmla="*/ 26194 h 316706"/>
                <a:gd name="connsiteX10" fmla="*/ 1069181 w 1214437"/>
                <a:gd name="connsiteY10" fmla="*/ 45244 h 316706"/>
                <a:gd name="connsiteX11" fmla="*/ 1114425 w 1214437"/>
                <a:gd name="connsiteY11" fmla="*/ 59531 h 316706"/>
                <a:gd name="connsiteX12" fmla="*/ 1169193 w 1214437"/>
                <a:gd name="connsiteY12" fmla="*/ 83344 h 316706"/>
                <a:gd name="connsiteX13" fmla="*/ 1193006 w 1214437"/>
                <a:gd name="connsiteY13" fmla="*/ 97631 h 316706"/>
                <a:gd name="connsiteX14" fmla="*/ 1212056 w 1214437"/>
                <a:gd name="connsiteY14" fmla="*/ 119062 h 316706"/>
                <a:gd name="connsiteX15" fmla="*/ 1214437 w 1214437"/>
                <a:gd name="connsiteY15" fmla="*/ 130969 h 316706"/>
                <a:gd name="connsiteX16" fmla="*/ 1204912 w 1214437"/>
                <a:gd name="connsiteY16" fmla="*/ 145256 h 316706"/>
                <a:gd name="connsiteX17" fmla="*/ 1185862 w 1214437"/>
                <a:gd name="connsiteY17" fmla="*/ 161925 h 316706"/>
                <a:gd name="connsiteX18" fmla="*/ 1119187 w 1214437"/>
                <a:gd name="connsiteY18" fmla="*/ 185737 h 316706"/>
                <a:gd name="connsiteX19" fmla="*/ 1007268 w 1214437"/>
                <a:gd name="connsiteY19" fmla="*/ 214312 h 316706"/>
                <a:gd name="connsiteX20" fmla="*/ 888206 w 1214437"/>
                <a:gd name="connsiteY20" fmla="*/ 240506 h 316706"/>
                <a:gd name="connsiteX21" fmla="*/ 738187 w 1214437"/>
                <a:gd name="connsiteY21" fmla="*/ 264319 h 316706"/>
                <a:gd name="connsiteX22" fmla="*/ 547687 w 1214437"/>
                <a:gd name="connsiteY22" fmla="*/ 285750 h 316706"/>
                <a:gd name="connsiteX23" fmla="*/ 342900 w 1214437"/>
                <a:gd name="connsiteY23" fmla="*/ 300037 h 316706"/>
                <a:gd name="connsiteX24" fmla="*/ 0 w 1214437"/>
                <a:gd name="connsiteY24" fmla="*/ 316706 h 316706"/>
                <a:gd name="connsiteX25" fmla="*/ 0 w 1214437"/>
                <a:gd name="connsiteY25" fmla="*/ 185737 h 316706"/>
                <a:gd name="connsiteX26" fmla="*/ 223837 w 1214437"/>
                <a:gd name="connsiteY26" fmla="*/ 157162 h 316706"/>
                <a:gd name="connsiteX27" fmla="*/ 426243 w 1214437"/>
                <a:gd name="connsiteY27" fmla="*/ 123825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14437" h="316706">
                  <a:moveTo>
                    <a:pt x="426243" y="123825"/>
                  </a:moveTo>
                  <a:lnTo>
                    <a:pt x="571500" y="90487"/>
                  </a:lnTo>
                  <a:lnTo>
                    <a:pt x="657225" y="64294"/>
                  </a:lnTo>
                  <a:lnTo>
                    <a:pt x="745331" y="30956"/>
                  </a:lnTo>
                  <a:lnTo>
                    <a:pt x="792956" y="2381"/>
                  </a:lnTo>
                  <a:lnTo>
                    <a:pt x="800100" y="0"/>
                  </a:lnTo>
                  <a:lnTo>
                    <a:pt x="840581" y="0"/>
                  </a:lnTo>
                  <a:lnTo>
                    <a:pt x="888206" y="2381"/>
                  </a:lnTo>
                  <a:lnTo>
                    <a:pt x="947737" y="11906"/>
                  </a:lnTo>
                  <a:lnTo>
                    <a:pt x="1014412" y="26194"/>
                  </a:lnTo>
                  <a:lnTo>
                    <a:pt x="1069181" y="45244"/>
                  </a:lnTo>
                  <a:lnTo>
                    <a:pt x="1114425" y="59531"/>
                  </a:lnTo>
                  <a:lnTo>
                    <a:pt x="1169193" y="83344"/>
                  </a:lnTo>
                  <a:lnTo>
                    <a:pt x="1193006" y="97631"/>
                  </a:lnTo>
                  <a:lnTo>
                    <a:pt x="1212056" y="119062"/>
                  </a:lnTo>
                  <a:lnTo>
                    <a:pt x="1214437" y="130969"/>
                  </a:lnTo>
                  <a:lnTo>
                    <a:pt x="1204912" y="145256"/>
                  </a:lnTo>
                  <a:lnTo>
                    <a:pt x="1185862" y="161925"/>
                  </a:lnTo>
                  <a:lnTo>
                    <a:pt x="1119187" y="185737"/>
                  </a:lnTo>
                  <a:lnTo>
                    <a:pt x="1007268" y="214312"/>
                  </a:lnTo>
                  <a:lnTo>
                    <a:pt x="888206" y="240506"/>
                  </a:lnTo>
                  <a:lnTo>
                    <a:pt x="738187" y="264319"/>
                  </a:lnTo>
                  <a:lnTo>
                    <a:pt x="547687" y="285750"/>
                  </a:lnTo>
                  <a:lnTo>
                    <a:pt x="342900" y="300037"/>
                  </a:lnTo>
                  <a:lnTo>
                    <a:pt x="0" y="316706"/>
                  </a:lnTo>
                  <a:lnTo>
                    <a:pt x="0" y="185737"/>
                  </a:lnTo>
                  <a:lnTo>
                    <a:pt x="223837" y="157162"/>
                  </a:lnTo>
                  <a:lnTo>
                    <a:pt x="426243" y="1238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1">
              <a:extLst>
                <a:ext uri="{FF2B5EF4-FFF2-40B4-BE49-F238E27FC236}">
                  <a16:creationId xmlns:a16="http://schemas.microsoft.com/office/drawing/2014/main" id="{1C95B1BA-B730-410C-A26F-65227E144847}"/>
                </a:ext>
              </a:extLst>
            </p:cNvPr>
            <p:cNvSpPr/>
            <p:nvPr/>
          </p:nvSpPr>
          <p:spPr>
            <a:xfrm>
              <a:off x="4402138" y="5330826"/>
              <a:ext cx="3651250" cy="492125"/>
            </a:xfrm>
            <a:custGeom>
              <a:avLst/>
              <a:gdLst>
                <a:gd name="connsiteX0" fmla="*/ 2108779 w 3651643"/>
                <a:gd name="connsiteY0" fmla="*/ 77441 h 491453"/>
                <a:gd name="connsiteX1" fmla="*/ 2442371 w 3651643"/>
                <a:gd name="connsiteY1" fmla="*/ 62548 h 491453"/>
                <a:gd name="connsiteX2" fmla="*/ 2728307 w 3651643"/>
                <a:gd name="connsiteY2" fmla="*/ 47656 h 491453"/>
                <a:gd name="connsiteX3" fmla="*/ 2907017 w 3651643"/>
                <a:gd name="connsiteY3" fmla="*/ 38720 h 491453"/>
                <a:gd name="connsiteX4" fmla="*/ 3014243 w 3651643"/>
                <a:gd name="connsiteY4" fmla="*/ 23828 h 491453"/>
                <a:gd name="connsiteX5" fmla="*/ 3178061 w 3651643"/>
                <a:gd name="connsiteY5" fmla="*/ 0 h 491453"/>
                <a:gd name="connsiteX6" fmla="*/ 3201889 w 3651643"/>
                <a:gd name="connsiteY6" fmla="*/ 0 h 491453"/>
                <a:gd name="connsiteX7" fmla="*/ 3234653 w 3651643"/>
                <a:gd name="connsiteY7" fmla="*/ 5957 h 491453"/>
                <a:gd name="connsiteX8" fmla="*/ 3297201 w 3651643"/>
                <a:gd name="connsiteY8" fmla="*/ 23828 h 491453"/>
                <a:gd name="connsiteX9" fmla="*/ 3392513 w 3651643"/>
                <a:gd name="connsiteY9" fmla="*/ 56591 h 491453"/>
                <a:gd name="connsiteX10" fmla="*/ 3514632 w 3651643"/>
                <a:gd name="connsiteY10" fmla="*/ 110204 h 491453"/>
                <a:gd name="connsiteX11" fmla="*/ 3565266 w 3651643"/>
                <a:gd name="connsiteY11" fmla="*/ 137011 h 491453"/>
                <a:gd name="connsiteX12" fmla="*/ 3586116 w 3651643"/>
                <a:gd name="connsiteY12" fmla="*/ 151903 h 491453"/>
                <a:gd name="connsiteX13" fmla="*/ 3606965 w 3651643"/>
                <a:gd name="connsiteY13" fmla="*/ 175732 h 491453"/>
                <a:gd name="connsiteX14" fmla="*/ 3630793 w 3651643"/>
                <a:gd name="connsiteY14" fmla="*/ 211474 h 491453"/>
                <a:gd name="connsiteX15" fmla="*/ 3645686 w 3651643"/>
                <a:gd name="connsiteY15" fmla="*/ 241259 h 491453"/>
                <a:gd name="connsiteX16" fmla="*/ 3651643 w 3651643"/>
                <a:gd name="connsiteY16" fmla="*/ 262108 h 491453"/>
                <a:gd name="connsiteX17" fmla="*/ 3651643 w 3651643"/>
                <a:gd name="connsiteY17" fmla="*/ 279979 h 491453"/>
                <a:gd name="connsiteX18" fmla="*/ 3639729 w 3651643"/>
                <a:gd name="connsiteY18" fmla="*/ 303807 h 491453"/>
                <a:gd name="connsiteX19" fmla="*/ 3621858 w 3651643"/>
                <a:gd name="connsiteY19" fmla="*/ 315721 h 491453"/>
                <a:gd name="connsiteX20" fmla="*/ 3592073 w 3651643"/>
                <a:gd name="connsiteY20" fmla="*/ 327635 h 491453"/>
                <a:gd name="connsiteX21" fmla="*/ 3550374 w 3651643"/>
                <a:gd name="connsiteY21" fmla="*/ 330614 h 491453"/>
                <a:gd name="connsiteX22" fmla="*/ 3490804 w 3651643"/>
                <a:gd name="connsiteY22" fmla="*/ 324657 h 491453"/>
                <a:gd name="connsiteX23" fmla="*/ 3359750 w 3651643"/>
                <a:gd name="connsiteY23" fmla="*/ 303807 h 491453"/>
                <a:gd name="connsiteX24" fmla="*/ 3139340 w 3651643"/>
                <a:gd name="connsiteY24" fmla="*/ 279979 h 491453"/>
                <a:gd name="connsiteX25" fmla="*/ 2927867 w 3651643"/>
                <a:gd name="connsiteY25" fmla="*/ 268065 h 491453"/>
                <a:gd name="connsiteX26" fmla="*/ 2621081 w 3651643"/>
                <a:gd name="connsiteY26" fmla="*/ 265087 h 491453"/>
                <a:gd name="connsiteX27" fmla="*/ 2198134 w 3651643"/>
                <a:gd name="connsiteY27" fmla="*/ 265087 h 491453"/>
                <a:gd name="connsiteX28" fmla="*/ 1897305 w 3651643"/>
                <a:gd name="connsiteY28" fmla="*/ 282958 h 491453"/>
                <a:gd name="connsiteX29" fmla="*/ 1629240 w 3651643"/>
                <a:gd name="connsiteY29" fmla="*/ 303807 h 491453"/>
                <a:gd name="connsiteX30" fmla="*/ 1376068 w 3651643"/>
                <a:gd name="connsiteY30" fmla="*/ 336571 h 491453"/>
                <a:gd name="connsiteX31" fmla="*/ 1191400 w 3651643"/>
                <a:gd name="connsiteY31" fmla="*/ 363377 h 491453"/>
                <a:gd name="connsiteX32" fmla="*/ 1006733 w 3651643"/>
                <a:gd name="connsiteY32" fmla="*/ 396141 h 491453"/>
                <a:gd name="connsiteX33" fmla="*/ 786324 w 3651643"/>
                <a:gd name="connsiteY33" fmla="*/ 440818 h 491453"/>
                <a:gd name="connsiteX34" fmla="*/ 673141 w 3651643"/>
                <a:gd name="connsiteY34" fmla="*/ 467625 h 491453"/>
                <a:gd name="connsiteX35" fmla="*/ 598679 w 3651643"/>
                <a:gd name="connsiteY35" fmla="*/ 488474 h 491453"/>
                <a:gd name="connsiteX36" fmla="*/ 580808 w 3651643"/>
                <a:gd name="connsiteY36" fmla="*/ 491453 h 491453"/>
                <a:gd name="connsiteX37" fmla="*/ 518259 w 3651643"/>
                <a:gd name="connsiteY37" fmla="*/ 491453 h 491453"/>
                <a:gd name="connsiteX38" fmla="*/ 473582 w 3651643"/>
                <a:gd name="connsiteY38" fmla="*/ 485496 h 491453"/>
                <a:gd name="connsiteX39" fmla="*/ 411033 w 3651643"/>
                <a:gd name="connsiteY39" fmla="*/ 464646 h 491453"/>
                <a:gd name="connsiteX40" fmla="*/ 357420 w 3651643"/>
                <a:gd name="connsiteY40" fmla="*/ 440818 h 491453"/>
                <a:gd name="connsiteX41" fmla="*/ 300828 w 3651643"/>
                <a:gd name="connsiteY41" fmla="*/ 408055 h 491453"/>
                <a:gd name="connsiteX42" fmla="*/ 226366 w 3651643"/>
                <a:gd name="connsiteY42" fmla="*/ 363377 h 491453"/>
                <a:gd name="connsiteX43" fmla="*/ 137011 w 3651643"/>
                <a:gd name="connsiteY43" fmla="*/ 300829 h 491453"/>
                <a:gd name="connsiteX44" fmla="*/ 77441 w 3651643"/>
                <a:gd name="connsiteY44" fmla="*/ 247216 h 491453"/>
                <a:gd name="connsiteX45" fmla="*/ 29785 w 3651643"/>
                <a:gd name="connsiteY45" fmla="*/ 196581 h 491453"/>
                <a:gd name="connsiteX46" fmla="*/ 8935 w 3651643"/>
                <a:gd name="connsiteY46" fmla="*/ 163818 h 491453"/>
                <a:gd name="connsiteX47" fmla="*/ 0 w 3651643"/>
                <a:gd name="connsiteY47" fmla="*/ 137011 h 491453"/>
                <a:gd name="connsiteX48" fmla="*/ 0 w 3651643"/>
                <a:gd name="connsiteY48" fmla="*/ 125097 h 491453"/>
                <a:gd name="connsiteX49" fmla="*/ 5957 w 3651643"/>
                <a:gd name="connsiteY49" fmla="*/ 119140 h 491453"/>
                <a:gd name="connsiteX50" fmla="*/ 20849 w 3651643"/>
                <a:gd name="connsiteY50" fmla="*/ 119140 h 491453"/>
                <a:gd name="connsiteX51" fmla="*/ 47656 w 3651643"/>
                <a:gd name="connsiteY51" fmla="*/ 128075 h 491453"/>
                <a:gd name="connsiteX52" fmla="*/ 104247 w 3651643"/>
                <a:gd name="connsiteY52" fmla="*/ 151903 h 491453"/>
                <a:gd name="connsiteX53" fmla="*/ 172753 w 3651643"/>
                <a:gd name="connsiteY53" fmla="*/ 181689 h 491453"/>
                <a:gd name="connsiteX54" fmla="*/ 241258 w 3651643"/>
                <a:gd name="connsiteY54" fmla="*/ 202538 h 491453"/>
                <a:gd name="connsiteX55" fmla="*/ 291893 w 3651643"/>
                <a:gd name="connsiteY55" fmla="*/ 214452 h 491453"/>
                <a:gd name="connsiteX56" fmla="*/ 402098 w 3651643"/>
                <a:gd name="connsiteY56" fmla="*/ 223388 h 491453"/>
                <a:gd name="connsiteX57" fmla="*/ 691012 w 3651643"/>
                <a:gd name="connsiteY57" fmla="*/ 199560 h 491453"/>
                <a:gd name="connsiteX58" fmla="*/ 902486 w 3651643"/>
                <a:gd name="connsiteY58" fmla="*/ 175732 h 491453"/>
                <a:gd name="connsiteX59" fmla="*/ 1194379 w 3651643"/>
                <a:gd name="connsiteY59" fmla="*/ 151903 h 491453"/>
                <a:gd name="connsiteX60" fmla="*/ 1676896 w 3651643"/>
                <a:gd name="connsiteY60" fmla="*/ 110204 h 491453"/>
                <a:gd name="connsiteX61" fmla="*/ 1903262 w 3651643"/>
                <a:gd name="connsiteY61" fmla="*/ 86376 h 491453"/>
                <a:gd name="connsiteX62" fmla="*/ 2108779 w 3651643"/>
                <a:gd name="connsiteY62" fmla="*/ 77441 h 49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51643" h="491453">
                  <a:moveTo>
                    <a:pt x="2108779" y="77441"/>
                  </a:moveTo>
                  <a:lnTo>
                    <a:pt x="2442371" y="62548"/>
                  </a:lnTo>
                  <a:lnTo>
                    <a:pt x="2728307" y="47656"/>
                  </a:lnTo>
                  <a:lnTo>
                    <a:pt x="2907017" y="38720"/>
                  </a:lnTo>
                  <a:lnTo>
                    <a:pt x="3014243" y="23828"/>
                  </a:lnTo>
                  <a:lnTo>
                    <a:pt x="3178061" y="0"/>
                  </a:lnTo>
                  <a:lnTo>
                    <a:pt x="3201889" y="0"/>
                  </a:lnTo>
                  <a:lnTo>
                    <a:pt x="3234653" y="5957"/>
                  </a:lnTo>
                  <a:lnTo>
                    <a:pt x="3297201" y="23828"/>
                  </a:lnTo>
                  <a:lnTo>
                    <a:pt x="3392513" y="56591"/>
                  </a:lnTo>
                  <a:lnTo>
                    <a:pt x="3514632" y="110204"/>
                  </a:lnTo>
                  <a:lnTo>
                    <a:pt x="3565266" y="137011"/>
                  </a:lnTo>
                  <a:lnTo>
                    <a:pt x="3586116" y="151903"/>
                  </a:lnTo>
                  <a:lnTo>
                    <a:pt x="3606965" y="175732"/>
                  </a:lnTo>
                  <a:lnTo>
                    <a:pt x="3630793" y="211474"/>
                  </a:lnTo>
                  <a:lnTo>
                    <a:pt x="3645686" y="241259"/>
                  </a:lnTo>
                  <a:lnTo>
                    <a:pt x="3651643" y="262108"/>
                  </a:lnTo>
                  <a:lnTo>
                    <a:pt x="3651643" y="279979"/>
                  </a:lnTo>
                  <a:lnTo>
                    <a:pt x="3639729" y="303807"/>
                  </a:lnTo>
                  <a:lnTo>
                    <a:pt x="3621858" y="315721"/>
                  </a:lnTo>
                  <a:lnTo>
                    <a:pt x="3592073" y="327635"/>
                  </a:lnTo>
                  <a:lnTo>
                    <a:pt x="3550374" y="330614"/>
                  </a:lnTo>
                  <a:lnTo>
                    <a:pt x="3490804" y="324657"/>
                  </a:lnTo>
                  <a:lnTo>
                    <a:pt x="3359750" y="303807"/>
                  </a:lnTo>
                  <a:lnTo>
                    <a:pt x="3139340" y="279979"/>
                  </a:lnTo>
                  <a:lnTo>
                    <a:pt x="2927867" y="268065"/>
                  </a:lnTo>
                  <a:lnTo>
                    <a:pt x="2621081" y="265087"/>
                  </a:lnTo>
                  <a:lnTo>
                    <a:pt x="2198134" y="265087"/>
                  </a:lnTo>
                  <a:lnTo>
                    <a:pt x="1897305" y="282958"/>
                  </a:lnTo>
                  <a:lnTo>
                    <a:pt x="1629240" y="303807"/>
                  </a:lnTo>
                  <a:lnTo>
                    <a:pt x="1376068" y="336571"/>
                  </a:lnTo>
                  <a:lnTo>
                    <a:pt x="1191400" y="363377"/>
                  </a:lnTo>
                  <a:lnTo>
                    <a:pt x="1006733" y="396141"/>
                  </a:lnTo>
                  <a:lnTo>
                    <a:pt x="786324" y="440818"/>
                  </a:lnTo>
                  <a:lnTo>
                    <a:pt x="673141" y="467625"/>
                  </a:lnTo>
                  <a:lnTo>
                    <a:pt x="598679" y="488474"/>
                  </a:lnTo>
                  <a:lnTo>
                    <a:pt x="580808" y="491453"/>
                  </a:lnTo>
                  <a:lnTo>
                    <a:pt x="518259" y="491453"/>
                  </a:lnTo>
                  <a:lnTo>
                    <a:pt x="473582" y="485496"/>
                  </a:lnTo>
                  <a:lnTo>
                    <a:pt x="411033" y="464646"/>
                  </a:lnTo>
                  <a:lnTo>
                    <a:pt x="357420" y="440818"/>
                  </a:lnTo>
                  <a:lnTo>
                    <a:pt x="300828" y="408055"/>
                  </a:lnTo>
                  <a:lnTo>
                    <a:pt x="226366" y="363377"/>
                  </a:lnTo>
                  <a:lnTo>
                    <a:pt x="137011" y="300829"/>
                  </a:lnTo>
                  <a:lnTo>
                    <a:pt x="77441" y="247216"/>
                  </a:lnTo>
                  <a:lnTo>
                    <a:pt x="29785" y="196581"/>
                  </a:lnTo>
                  <a:lnTo>
                    <a:pt x="8935" y="163818"/>
                  </a:lnTo>
                  <a:lnTo>
                    <a:pt x="0" y="137011"/>
                  </a:lnTo>
                  <a:lnTo>
                    <a:pt x="0" y="125097"/>
                  </a:lnTo>
                  <a:lnTo>
                    <a:pt x="5957" y="119140"/>
                  </a:lnTo>
                  <a:lnTo>
                    <a:pt x="20849" y="119140"/>
                  </a:lnTo>
                  <a:lnTo>
                    <a:pt x="47656" y="128075"/>
                  </a:lnTo>
                  <a:lnTo>
                    <a:pt x="104247" y="151903"/>
                  </a:lnTo>
                  <a:lnTo>
                    <a:pt x="172753" y="181689"/>
                  </a:lnTo>
                  <a:lnTo>
                    <a:pt x="241258" y="202538"/>
                  </a:lnTo>
                  <a:lnTo>
                    <a:pt x="291893" y="214452"/>
                  </a:lnTo>
                  <a:lnTo>
                    <a:pt x="402098" y="223388"/>
                  </a:lnTo>
                  <a:lnTo>
                    <a:pt x="691012" y="199560"/>
                  </a:lnTo>
                  <a:lnTo>
                    <a:pt x="902486" y="175732"/>
                  </a:lnTo>
                  <a:lnTo>
                    <a:pt x="1194379" y="151903"/>
                  </a:lnTo>
                  <a:lnTo>
                    <a:pt x="1676896" y="110204"/>
                  </a:lnTo>
                  <a:lnTo>
                    <a:pt x="1903262" y="86376"/>
                  </a:lnTo>
                  <a:lnTo>
                    <a:pt x="2108779" y="7744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B9314716-E090-45DE-B131-1ECB76A11194}"/>
              </a:ext>
            </a:extLst>
          </p:cNvPr>
          <p:cNvGrpSpPr/>
          <p:nvPr/>
        </p:nvGrpSpPr>
        <p:grpSpPr>
          <a:xfrm>
            <a:off x="3568240" y="1603376"/>
            <a:ext cx="4969183" cy="4219575"/>
            <a:chOff x="3576331" y="1603376"/>
            <a:chExt cx="4969183" cy="4219575"/>
          </a:xfrm>
          <a:solidFill>
            <a:schemeClr val="tx1"/>
          </a:solidFill>
        </p:grpSpPr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438BF785-2C6F-443E-8784-89B36844F537}"/>
                </a:ext>
              </a:extLst>
            </p:cNvPr>
            <p:cNvSpPr/>
            <p:nvPr/>
          </p:nvSpPr>
          <p:spPr>
            <a:xfrm>
              <a:off x="4490732" y="1603376"/>
              <a:ext cx="3349625" cy="593725"/>
            </a:xfrm>
            <a:custGeom>
              <a:avLst/>
              <a:gdLst>
                <a:gd name="connsiteX0" fmla="*/ 1730375 w 3349625"/>
                <a:gd name="connsiteY0" fmla="*/ 174625 h 593725"/>
                <a:gd name="connsiteX1" fmla="*/ 2101850 w 3349625"/>
                <a:gd name="connsiteY1" fmla="*/ 130175 h 593725"/>
                <a:gd name="connsiteX2" fmla="*/ 2508250 w 3349625"/>
                <a:gd name="connsiteY2" fmla="*/ 85725 h 593725"/>
                <a:gd name="connsiteX3" fmla="*/ 2736850 w 3349625"/>
                <a:gd name="connsiteY3" fmla="*/ 63500 h 593725"/>
                <a:gd name="connsiteX4" fmla="*/ 2832100 w 3349625"/>
                <a:gd name="connsiteY4" fmla="*/ 34925 h 593725"/>
                <a:gd name="connsiteX5" fmla="*/ 2927350 w 3349625"/>
                <a:gd name="connsiteY5" fmla="*/ 0 h 593725"/>
                <a:gd name="connsiteX6" fmla="*/ 2943225 w 3349625"/>
                <a:gd name="connsiteY6" fmla="*/ 0 h 593725"/>
                <a:gd name="connsiteX7" fmla="*/ 3000375 w 3349625"/>
                <a:gd name="connsiteY7" fmla="*/ 6350 h 593725"/>
                <a:gd name="connsiteX8" fmla="*/ 3076575 w 3349625"/>
                <a:gd name="connsiteY8" fmla="*/ 25400 h 593725"/>
                <a:gd name="connsiteX9" fmla="*/ 3133725 w 3349625"/>
                <a:gd name="connsiteY9" fmla="*/ 44450 h 593725"/>
                <a:gd name="connsiteX10" fmla="*/ 3178175 w 3349625"/>
                <a:gd name="connsiteY10" fmla="*/ 63500 h 593725"/>
                <a:gd name="connsiteX11" fmla="*/ 3235325 w 3349625"/>
                <a:gd name="connsiteY11" fmla="*/ 92075 h 593725"/>
                <a:gd name="connsiteX12" fmla="*/ 3289300 w 3349625"/>
                <a:gd name="connsiteY12" fmla="*/ 133350 h 593725"/>
                <a:gd name="connsiteX13" fmla="*/ 3314700 w 3349625"/>
                <a:gd name="connsiteY13" fmla="*/ 155575 h 593725"/>
                <a:gd name="connsiteX14" fmla="*/ 3340100 w 3349625"/>
                <a:gd name="connsiteY14" fmla="*/ 184150 h 593725"/>
                <a:gd name="connsiteX15" fmla="*/ 3346450 w 3349625"/>
                <a:gd name="connsiteY15" fmla="*/ 196850 h 593725"/>
                <a:gd name="connsiteX16" fmla="*/ 3349625 w 3349625"/>
                <a:gd name="connsiteY16" fmla="*/ 215900 h 593725"/>
                <a:gd name="connsiteX17" fmla="*/ 3340100 w 3349625"/>
                <a:gd name="connsiteY17" fmla="*/ 234950 h 593725"/>
                <a:gd name="connsiteX18" fmla="*/ 3321050 w 3349625"/>
                <a:gd name="connsiteY18" fmla="*/ 254000 h 593725"/>
                <a:gd name="connsiteX19" fmla="*/ 3282950 w 3349625"/>
                <a:gd name="connsiteY19" fmla="*/ 266700 h 593725"/>
                <a:gd name="connsiteX20" fmla="*/ 3241675 w 3349625"/>
                <a:gd name="connsiteY20" fmla="*/ 276225 h 593725"/>
                <a:gd name="connsiteX21" fmla="*/ 3194050 w 3349625"/>
                <a:gd name="connsiteY21" fmla="*/ 282575 h 593725"/>
                <a:gd name="connsiteX22" fmla="*/ 3124200 w 3349625"/>
                <a:gd name="connsiteY22" fmla="*/ 285750 h 593725"/>
                <a:gd name="connsiteX23" fmla="*/ 3028950 w 3349625"/>
                <a:gd name="connsiteY23" fmla="*/ 285750 h 593725"/>
                <a:gd name="connsiteX24" fmla="*/ 2822575 w 3349625"/>
                <a:gd name="connsiteY24" fmla="*/ 288925 h 593725"/>
                <a:gd name="connsiteX25" fmla="*/ 2466975 w 3349625"/>
                <a:gd name="connsiteY25" fmla="*/ 304800 h 593725"/>
                <a:gd name="connsiteX26" fmla="*/ 2127250 w 3349625"/>
                <a:gd name="connsiteY26" fmla="*/ 323850 h 593725"/>
                <a:gd name="connsiteX27" fmla="*/ 1863725 w 3349625"/>
                <a:gd name="connsiteY27" fmla="*/ 342900 h 593725"/>
                <a:gd name="connsiteX28" fmla="*/ 1498600 w 3349625"/>
                <a:gd name="connsiteY28" fmla="*/ 381000 h 593725"/>
                <a:gd name="connsiteX29" fmla="*/ 1092200 w 3349625"/>
                <a:gd name="connsiteY29" fmla="*/ 428625 h 593725"/>
                <a:gd name="connsiteX30" fmla="*/ 733425 w 3349625"/>
                <a:gd name="connsiteY30" fmla="*/ 476250 h 593725"/>
                <a:gd name="connsiteX31" fmla="*/ 390525 w 3349625"/>
                <a:gd name="connsiteY31" fmla="*/ 530225 h 593725"/>
                <a:gd name="connsiteX32" fmla="*/ 187325 w 3349625"/>
                <a:gd name="connsiteY32" fmla="*/ 561975 h 593725"/>
                <a:gd name="connsiteX33" fmla="*/ 79375 w 3349625"/>
                <a:gd name="connsiteY33" fmla="*/ 581025 h 593725"/>
                <a:gd name="connsiteX34" fmla="*/ 0 w 3349625"/>
                <a:gd name="connsiteY34" fmla="*/ 593725 h 593725"/>
                <a:gd name="connsiteX35" fmla="*/ 6350 w 3349625"/>
                <a:gd name="connsiteY35" fmla="*/ 387350 h 593725"/>
                <a:gd name="connsiteX36" fmla="*/ 314325 w 3349625"/>
                <a:gd name="connsiteY36" fmla="*/ 349250 h 593725"/>
                <a:gd name="connsiteX37" fmla="*/ 663575 w 3349625"/>
                <a:gd name="connsiteY37" fmla="*/ 304800 h 593725"/>
                <a:gd name="connsiteX38" fmla="*/ 1016000 w 3349625"/>
                <a:gd name="connsiteY38" fmla="*/ 260350 h 593725"/>
                <a:gd name="connsiteX39" fmla="*/ 1381125 w 3349625"/>
                <a:gd name="connsiteY39" fmla="*/ 215900 h 593725"/>
                <a:gd name="connsiteX40" fmla="*/ 1730375 w 3349625"/>
                <a:gd name="connsiteY40" fmla="*/ 174625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349625" h="593725">
                  <a:moveTo>
                    <a:pt x="1730375" y="174625"/>
                  </a:moveTo>
                  <a:lnTo>
                    <a:pt x="2101850" y="130175"/>
                  </a:lnTo>
                  <a:lnTo>
                    <a:pt x="2508250" y="85725"/>
                  </a:lnTo>
                  <a:lnTo>
                    <a:pt x="2736850" y="63500"/>
                  </a:lnTo>
                  <a:lnTo>
                    <a:pt x="2832100" y="34925"/>
                  </a:lnTo>
                  <a:lnTo>
                    <a:pt x="2927350" y="0"/>
                  </a:lnTo>
                  <a:lnTo>
                    <a:pt x="2943225" y="0"/>
                  </a:lnTo>
                  <a:lnTo>
                    <a:pt x="3000375" y="6350"/>
                  </a:lnTo>
                  <a:lnTo>
                    <a:pt x="3076575" y="25400"/>
                  </a:lnTo>
                  <a:lnTo>
                    <a:pt x="3133725" y="44450"/>
                  </a:lnTo>
                  <a:lnTo>
                    <a:pt x="3178175" y="63500"/>
                  </a:lnTo>
                  <a:lnTo>
                    <a:pt x="3235325" y="92075"/>
                  </a:lnTo>
                  <a:lnTo>
                    <a:pt x="3289300" y="133350"/>
                  </a:lnTo>
                  <a:lnTo>
                    <a:pt x="3314700" y="155575"/>
                  </a:lnTo>
                  <a:lnTo>
                    <a:pt x="3340100" y="184150"/>
                  </a:lnTo>
                  <a:lnTo>
                    <a:pt x="3346450" y="196850"/>
                  </a:lnTo>
                  <a:lnTo>
                    <a:pt x="3349625" y="215900"/>
                  </a:lnTo>
                  <a:lnTo>
                    <a:pt x="3340100" y="234950"/>
                  </a:lnTo>
                  <a:lnTo>
                    <a:pt x="3321050" y="254000"/>
                  </a:lnTo>
                  <a:lnTo>
                    <a:pt x="3282950" y="266700"/>
                  </a:lnTo>
                  <a:lnTo>
                    <a:pt x="3241675" y="276225"/>
                  </a:lnTo>
                  <a:lnTo>
                    <a:pt x="3194050" y="282575"/>
                  </a:lnTo>
                  <a:lnTo>
                    <a:pt x="3124200" y="285750"/>
                  </a:lnTo>
                  <a:lnTo>
                    <a:pt x="3028950" y="285750"/>
                  </a:lnTo>
                  <a:lnTo>
                    <a:pt x="2822575" y="288925"/>
                  </a:lnTo>
                  <a:lnTo>
                    <a:pt x="2466975" y="304800"/>
                  </a:lnTo>
                  <a:lnTo>
                    <a:pt x="2127250" y="323850"/>
                  </a:lnTo>
                  <a:lnTo>
                    <a:pt x="1863725" y="342900"/>
                  </a:lnTo>
                  <a:lnTo>
                    <a:pt x="1498600" y="381000"/>
                  </a:lnTo>
                  <a:lnTo>
                    <a:pt x="1092200" y="428625"/>
                  </a:lnTo>
                  <a:lnTo>
                    <a:pt x="733425" y="476250"/>
                  </a:lnTo>
                  <a:lnTo>
                    <a:pt x="390525" y="530225"/>
                  </a:lnTo>
                  <a:lnTo>
                    <a:pt x="187325" y="561975"/>
                  </a:lnTo>
                  <a:lnTo>
                    <a:pt x="79375" y="581025"/>
                  </a:lnTo>
                  <a:lnTo>
                    <a:pt x="0" y="593725"/>
                  </a:lnTo>
                  <a:lnTo>
                    <a:pt x="6350" y="387350"/>
                  </a:lnTo>
                  <a:lnTo>
                    <a:pt x="314325" y="349250"/>
                  </a:lnTo>
                  <a:lnTo>
                    <a:pt x="663575" y="304800"/>
                  </a:lnTo>
                  <a:lnTo>
                    <a:pt x="1016000" y="260350"/>
                  </a:lnTo>
                  <a:lnTo>
                    <a:pt x="1381125" y="215900"/>
                  </a:lnTo>
                  <a:lnTo>
                    <a:pt x="1730375" y="174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87BDDFA8-C855-4E5D-A33E-B726B9797C87}"/>
                </a:ext>
              </a:extLst>
            </p:cNvPr>
            <p:cNvSpPr/>
            <p:nvPr/>
          </p:nvSpPr>
          <p:spPr>
            <a:xfrm>
              <a:off x="4787595" y="2628900"/>
              <a:ext cx="1265237" cy="357188"/>
            </a:xfrm>
            <a:custGeom>
              <a:avLst/>
              <a:gdLst>
                <a:gd name="connsiteX0" fmla="*/ 483394 w 1264444"/>
                <a:gd name="connsiteY0" fmla="*/ 138113 h 357188"/>
                <a:gd name="connsiteX1" fmla="*/ 640557 w 1264444"/>
                <a:gd name="connsiteY1" fmla="*/ 104775 h 357188"/>
                <a:gd name="connsiteX2" fmla="*/ 907257 w 1264444"/>
                <a:gd name="connsiteY2" fmla="*/ 50006 h 357188"/>
                <a:gd name="connsiteX3" fmla="*/ 1064419 w 1264444"/>
                <a:gd name="connsiteY3" fmla="*/ 7144 h 357188"/>
                <a:gd name="connsiteX4" fmla="*/ 1097757 w 1264444"/>
                <a:gd name="connsiteY4" fmla="*/ 0 h 357188"/>
                <a:gd name="connsiteX5" fmla="*/ 1107282 w 1264444"/>
                <a:gd name="connsiteY5" fmla="*/ 0 h 357188"/>
                <a:gd name="connsiteX6" fmla="*/ 1123950 w 1264444"/>
                <a:gd name="connsiteY6" fmla="*/ 2381 h 357188"/>
                <a:gd name="connsiteX7" fmla="*/ 1169194 w 1264444"/>
                <a:gd name="connsiteY7" fmla="*/ 16669 h 357188"/>
                <a:gd name="connsiteX8" fmla="*/ 1212057 w 1264444"/>
                <a:gd name="connsiteY8" fmla="*/ 33338 h 357188"/>
                <a:gd name="connsiteX9" fmla="*/ 1235869 w 1264444"/>
                <a:gd name="connsiteY9" fmla="*/ 47625 h 357188"/>
                <a:gd name="connsiteX10" fmla="*/ 1250157 w 1264444"/>
                <a:gd name="connsiteY10" fmla="*/ 59531 h 357188"/>
                <a:gd name="connsiteX11" fmla="*/ 1262063 w 1264444"/>
                <a:gd name="connsiteY11" fmla="*/ 76200 h 357188"/>
                <a:gd name="connsiteX12" fmla="*/ 1264444 w 1264444"/>
                <a:gd name="connsiteY12" fmla="*/ 90488 h 357188"/>
                <a:gd name="connsiteX13" fmla="*/ 1257300 w 1264444"/>
                <a:gd name="connsiteY13" fmla="*/ 111919 h 357188"/>
                <a:gd name="connsiteX14" fmla="*/ 1233488 w 1264444"/>
                <a:gd name="connsiteY14" fmla="*/ 142875 h 357188"/>
                <a:gd name="connsiteX15" fmla="*/ 1202532 w 1264444"/>
                <a:gd name="connsiteY15" fmla="*/ 157163 h 357188"/>
                <a:gd name="connsiteX16" fmla="*/ 1102519 w 1264444"/>
                <a:gd name="connsiteY16" fmla="*/ 183356 h 357188"/>
                <a:gd name="connsiteX17" fmla="*/ 983457 w 1264444"/>
                <a:gd name="connsiteY17" fmla="*/ 211931 h 357188"/>
                <a:gd name="connsiteX18" fmla="*/ 807244 w 1264444"/>
                <a:gd name="connsiteY18" fmla="*/ 247650 h 357188"/>
                <a:gd name="connsiteX19" fmla="*/ 466725 w 1264444"/>
                <a:gd name="connsiteY19" fmla="*/ 323850 h 357188"/>
                <a:gd name="connsiteX20" fmla="*/ 373857 w 1264444"/>
                <a:gd name="connsiteY20" fmla="*/ 342900 h 357188"/>
                <a:gd name="connsiteX21" fmla="*/ 319088 w 1264444"/>
                <a:gd name="connsiteY21" fmla="*/ 350044 h 357188"/>
                <a:gd name="connsiteX22" fmla="*/ 283369 w 1264444"/>
                <a:gd name="connsiteY22" fmla="*/ 354806 h 357188"/>
                <a:gd name="connsiteX23" fmla="*/ 247650 w 1264444"/>
                <a:gd name="connsiteY23" fmla="*/ 357188 h 357188"/>
                <a:gd name="connsiteX24" fmla="*/ 221457 w 1264444"/>
                <a:gd name="connsiteY24" fmla="*/ 354806 h 357188"/>
                <a:gd name="connsiteX25" fmla="*/ 180975 w 1264444"/>
                <a:gd name="connsiteY25" fmla="*/ 345281 h 357188"/>
                <a:gd name="connsiteX26" fmla="*/ 133350 w 1264444"/>
                <a:gd name="connsiteY26" fmla="*/ 326231 h 357188"/>
                <a:gd name="connsiteX27" fmla="*/ 104775 w 1264444"/>
                <a:gd name="connsiteY27" fmla="*/ 309563 h 357188"/>
                <a:gd name="connsiteX28" fmla="*/ 78582 w 1264444"/>
                <a:gd name="connsiteY28" fmla="*/ 292894 h 357188"/>
                <a:gd name="connsiteX29" fmla="*/ 38100 w 1264444"/>
                <a:gd name="connsiteY29" fmla="*/ 252413 h 357188"/>
                <a:gd name="connsiteX30" fmla="*/ 14288 w 1264444"/>
                <a:gd name="connsiteY30" fmla="*/ 221456 h 357188"/>
                <a:gd name="connsiteX31" fmla="*/ 2382 w 1264444"/>
                <a:gd name="connsiteY31" fmla="*/ 202406 h 357188"/>
                <a:gd name="connsiteX32" fmla="*/ 0 w 1264444"/>
                <a:gd name="connsiteY32" fmla="*/ 192881 h 357188"/>
                <a:gd name="connsiteX33" fmla="*/ 0 w 1264444"/>
                <a:gd name="connsiteY33" fmla="*/ 180975 h 357188"/>
                <a:gd name="connsiteX34" fmla="*/ 7144 w 1264444"/>
                <a:gd name="connsiteY34" fmla="*/ 173831 h 357188"/>
                <a:gd name="connsiteX35" fmla="*/ 16669 w 1264444"/>
                <a:gd name="connsiteY35" fmla="*/ 171450 h 357188"/>
                <a:gd name="connsiteX36" fmla="*/ 47625 w 1264444"/>
                <a:gd name="connsiteY36" fmla="*/ 173831 h 357188"/>
                <a:gd name="connsiteX37" fmla="*/ 114300 w 1264444"/>
                <a:gd name="connsiteY37" fmla="*/ 185738 h 357188"/>
                <a:gd name="connsiteX38" fmla="*/ 185738 w 1264444"/>
                <a:gd name="connsiteY38" fmla="*/ 188119 h 357188"/>
                <a:gd name="connsiteX39" fmla="*/ 242888 w 1264444"/>
                <a:gd name="connsiteY39" fmla="*/ 185738 h 357188"/>
                <a:gd name="connsiteX40" fmla="*/ 426244 w 1264444"/>
                <a:gd name="connsiteY40" fmla="*/ 152400 h 357188"/>
                <a:gd name="connsiteX41" fmla="*/ 483394 w 1264444"/>
                <a:gd name="connsiteY41" fmla="*/ 138113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357188">
                  <a:moveTo>
                    <a:pt x="483394" y="138113"/>
                  </a:moveTo>
                  <a:lnTo>
                    <a:pt x="640557" y="104775"/>
                  </a:lnTo>
                  <a:lnTo>
                    <a:pt x="907257" y="50006"/>
                  </a:lnTo>
                  <a:lnTo>
                    <a:pt x="1064419" y="7144"/>
                  </a:lnTo>
                  <a:lnTo>
                    <a:pt x="1097757" y="0"/>
                  </a:lnTo>
                  <a:lnTo>
                    <a:pt x="1107282" y="0"/>
                  </a:lnTo>
                  <a:lnTo>
                    <a:pt x="1123950" y="2381"/>
                  </a:lnTo>
                  <a:lnTo>
                    <a:pt x="1169194" y="16669"/>
                  </a:lnTo>
                  <a:lnTo>
                    <a:pt x="1212057" y="33338"/>
                  </a:lnTo>
                  <a:lnTo>
                    <a:pt x="1235869" y="47625"/>
                  </a:lnTo>
                  <a:lnTo>
                    <a:pt x="1250157" y="59531"/>
                  </a:lnTo>
                  <a:lnTo>
                    <a:pt x="1262063" y="76200"/>
                  </a:lnTo>
                  <a:lnTo>
                    <a:pt x="1264444" y="90488"/>
                  </a:lnTo>
                  <a:lnTo>
                    <a:pt x="1257300" y="111919"/>
                  </a:lnTo>
                  <a:lnTo>
                    <a:pt x="1233488" y="142875"/>
                  </a:lnTo>
                  <a:lnTo>
                    <a:pt x="1202532" y="157163"/>
                  </a:lnTo>
                  <a:lnTo>
                    <a:pt x="1102519" y="183356"/>
                  </a:lnTo>
                  <a:lnTo>
                    <a:pt x="983457" y="211931"/>
                  </a:lnTo>
                  <a:lnTo>
                    <a:pt x="807244" y="247650"/>
                  </a:lnTo>
                  <a:lnTo>
                    <a:pt x="466725" y="323850"/>
                  </a:lnTo>
                  <a:lnTo>
                    <a:pt x="373857" y="342900"/>
                  </a:lnTo>
                  <a:lnTo>
                    <a:pt x="319088" y="350044"/>
                  </a:lnTo>
                  <a:lnTo>
                    <a:pt x="283369" y="354806"/>
                  </a:lnTo>
                  <a:lnTo>
                    <a:pt x="247650" y="357188"/>
                  </a:lnTo>
                  <a:lnTo>
                    <a:pt x="221457" y="354806"/>
                  </a:lnTo>
                  <a:lnTo>
                    <a:pt x="180975" y="345281"/>
                  </a:lnTo>
                  <a:lnTo>
                    <a:pt x="133350" y="326231"/>
                  </a:lnTo>
                  <a:lnTo>
                    <a:pt x="104775" y="309563"/>
                  </a:lnTo>
                  <a:lnTo>
                    <a:pt x="78582" y="292894"/>
                  </a:lnTo>
                  <a:lnTo>
                    <a:pt x="38100" y="252413"/>
                  </a:lnTo>
                  <a:lnTo>
                    <a:pt x="14288" y="221456"/>
                  </a:lnTo>
                  <a:lnTo>
                    <a:pt x="2382" y="202406"/>
                  </a:lnTo>
                  <a:lnTo>
                    <a:pt x="0" y="192881"/>
                  </a:lnTo>
                  <a:lnTo>
                    <a:pt x="0" y="180975"/>
                  </a:lnTo>
                  <a:lnTo>
                    <a:pt x="7144" y="173831"/>
                  </a:lnTo>
                  <a:lnTo>
                    <a:pt x="16669" y="171450"/>
                  </a:lnTo>
                  <a:lnTo>
                    <a:pt x="47625" y="173831"/>
                  </a:lnTo>
                  <a:lnTo>
                    <a:pt x="114300" y="185738"/>
                  </a:lnTo>
                  <a:lnTo>
                    <a:pt x="185738" y="188119"/>
                  </a:lnTo>
                  <a:lnTo>
                    <a:pt x="242888" y="185738"/>
                  </a:lnTo>
                  <a:lnTo>
                    <a:pt x="426244" y="152400"/>
                  </a:lnTo>
                  <a:lnTo>
                    <a:pt x="483394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9">
              <a:extLst>
                <a:ext uri="{FF2B5EF4-FFF2-40B4-BE49-F238E27FC236}">
                  <a16:creationId xmlns:a16="http://schemas.microsoft.com/office/drawing/2014/main" id="{FE06C10C-4926-4812-9373-12B113B440B8}"/>
                </a:ext>
              </a:extLst>
            </p:cNvPr>
            <p:cNvSpPr/>
            <p:nvPr/>
          </p:nvSpPr>
          <p:spPr>
            <a:xfrm>
              <a:off x="6324295" y="2493964"/>
              <a:ext cx="1689100" cy="422275"/>
            </a:xfrm>
            <a:custGeom>
              <a:avLst/>
              <a:gdLst>
                <a:gd name="connsiteX0" fmla="*/ 997744 w 1688307"/>
                <a:gd name="connsiteY0" fmla="*/ 297656 h 423862"/>
                <a:gd name="connsiteX1" fmla="*/ 1238250 w 1688307"/>
                <a:gd name="connsiteY1" fmla="*/ 273844 h 423862"/>
                <a:gd name="connsiteX2" fmla="*/ 1423988 w 1688307"/>
                <a:gd name="connsiteY2" fmla="*/ 257175 h 423862"/>
                <a:gd name="connsiteX3" fmla="*/ 1569244 w 1688307"/>
                <a:gd name="connsiteY3" fmla="*/ 245269 h 423862"/>
                <a:gd name="connsiteX4" fmla="*/ 1602582 w 1688307"/>
                <a:gd name="connsiteY4" fmla="*/ 240506 h 423862"/>
                <a:gd name="connsiteX5" fmla="*/ 1640682 w 1688307"/>
                <a:gd name="connsiteY5" fmla="*/ 228600 h 423862"/>
                <a:gd name="connsiteX6" fmla="*/ 1666875 w 1688307"/>
                <a:gd name="connsiteY6" fmla="*/ 214312 h 423862"/>
                <a:gd name="connsiteX7" fmla="*/ 1683544 w 1688307"/>
                <a:gd name="connsiteY7" fmla="*/ 202406 h 423862"/>
                <a:gd name="connsiteX8" fmla="*/ 1688307 w 1688307"/>
                <a:gd name="connsiteY8" fmla="*/ 190500 h 423862"/>
                <a:gd name="connsiteX9" fmla="*/ 1688307 w 1688307"/>
                <a:gd name="connsiteY9" fmla="*/ 173831 h 423862"/>
                <a:gd name="connsiteX10" fmla="*/ 1678782 w 1688307"/>
                <a:gd name="connsiteY10" fmla="*/ 150019 h 423862"/>
                <a:gd name="connsiteX11" fmla="*/ 1657350 w 1688307"/>
                <a:gd name="connsiteY11" fmla="*/ 123825 h 423862"/>
                <a:gd name="connsiteX12" fmla="*/ 1609725 w 1688307"/>
                <a:gd name="connsiteY12" fmla="*/ 90487 h 423862"/>
                <a:gd name="connsiteX13" fmla="*/ 1552575 w 1688307"/>
                <a:gd name="connsiteY13" fmla="*/ 59531 h 423862"/>
                <a:gd name="connsiteX14" fmla="*/ 1462088 w 1688307"/>
                <a:gd name="connsiteY14" fmla="*/ 21431 h 423862"/>
                <a:gd name="connsiteX15" fmla="*/ 1395413 w 1688307"/>
                <a:gd name="connsiteY15" fmla="*/ 2381 h 423862"/>
                <a:gd name="connsiteX16" fmla="*/ 1378744 w 1688307"/>
                <a:gd name="connsiteY16" fmla="*/ 0 h 423862"/>
                <a:gd name="connsiteX17" fmla="*/ 1352550 w 1688307"/>
                <a:gd name="connsiteY17" fmla="*/ 16669 h 423862"/>
                <a:gd name="connsiteX18" fmla="*/ 1302544 w 1688307"/>
                <a:gd name="connsiteY18" fmla="*/ 42862 h 423862"/>
                <a:gd name="connsiteX19" fmla="*/ 1214438 w 1688307"/>
                <a:gd name="connsiteY19" fmla="*/ 71437 h 423862"/>
                <a:gd name="connsiteX20" fmla="*/ 1088232 w 1688307"/>
                <a:gd name="connsiteY20" fmla="*/ 97631 h 423862"/>
                <a:gd name="connsiteX21" fmla="*/ 928688 w 1688307"/>
                <a:gd name="connsiteY21" fmla="*/ 126206 h 423862"/>
                <a:gd name="connsiteX22" fmla="*/ 642938 w 1688307"/>
                <a:gd name="connsiteY22" fmla="*/ 183356 h 423862"/>
                <a:gd name="connsiteX23" fmla="*/ 504825 w 1688307"/>
                <a:gd name="connsiteY23" fmla="*/ 216694 h 423862"/>
                <a:gd name="connsiteX24" fmla="*/ 445294 w 1688307"/>
                <a:gd name="connsiteY24" fmla="*/ 228600 h 423862"/>
                <a:gd name="connsiteX25" fmla="*/ 366713 w 1688307"/>
                <a:gd name="connsiteY25" fmla="*/ 238125 h 423862"/>
                <a:gd name="connsiteX26" fmla="*/ 302419 w 1688307"/>
                <a:gd name="connsiteY26" fmla="*/ 242887 h 423862"/>
                <a:gd name="connsiteX27" fmla="*/ 252413 w 1688307"/>
                <a:gd name="connsiteY27" fmla="*/ 242887 h 423862"/>
                <a:gd name="connsiteX28" fmla="*/ 183357 w 1688307"/>
                <a:gd name="connsiteY28" fmla="*/ 242887 h 423862"/>
                <a:gd name="connsiteX29" fmla="*/ 123825 w 1688307"/>
                <a:gd name="connsiteY29" fmla="*/ 233362 h 423862"/>
                <a:gd name="connsiteX30" fmla="*/ 78582 w 1688307"/>
                <a:gd name="connsiteY30" fmla="*/ 219075 h 423862"/>
                <a:gd name="connsiteX31" fmla="*/ 33338 w 1688307"/>
                <a:gd name="connsiteY31" fmla="*/ 209550 h 423862"/>
                <a:gd name="connsiteX32" fmla="*/ 19050 w 1688307"/>
                <a:gd name="connsiteY32" fmla="*/ 209550 h 423862"/>
                <a:gd name="connsiteX33" fmla="*/ 7144 w 1688307"/>
                <a:gd name="connsiteY33" fmla="*/ 214312 h 423862"/>
                <a:gd name="connsiteX34" fmla="*/ 0 w 1688307"/>
                <a:gd name="connsiteY34" fmla="*/ 228600 h 423862"/>
                <a:gd name="connsiteX35" fmla="*/ 4763 w 1688307"/>
                <a:gd name="connsiteY35" fmla="*/ 254794 h 423862"/>
                <a:gd name="connsiteX36" fmla="*/ 16669 w 1688307"/>
                <a:gd name="connsiteY36" fmla="*/ 283369 h 423862"/>
                <a:gd name="connsiteX37" fmla="*/ 30957 w 1688307"/>
                <a:gd name="connsiteY37" fmla="*/ 300037 h 423862"/>
                <a:gd name="connsiteX38" fmla="*/ 54769 w 1688307"/>
                <a:gd name="connsiteY38" fmla="*/ 319087 h 423862"/>
                <a:gd name="connsiteX39" fmla="*/ 102394 w 1688307"/>
                <a:gd name="connsiteY39" fmla="*/ 352425 h 423862"/>
                <a:gd name="connsiteX40" fmla="*/ 157163 w 1688307"/>
                <a:gd name="connsiteY40" fmla="*/ 383381 h 423862"/>
                <a:gd name="connsiteX41" fmla="*/ 200025 w 1688307"/>
                <a:gd name="connsiteY41" fmla="*/ 402431 h 423862"/>
                <a:gd name="connsiteX42" fmla="*/ 240507 w 1688307"/>
                <a:gd name="connsiteY42" fmla="*/ 411956 h 423862"/>
                <a:gd name="connsiteX43" fmla="*/ 285750 w 1688307"/>
                <a:gd name="connsiteY43" fmla="*/ 421481 h 423862"/>
                <a:gd name="connsiteX44" fmla="*/ 333375 w 1688307"/>
                <a:gd name="connsiteY44" fmla="*/ 423862 h 423862"/>
                <a:gd name="connsiteX45" fmla="*/ 402432 w 1688307"/>
                <a:gd name="connsiteY45" fmla="*/ 407194 h 423862"/>
                <a:gd name="connsiteX46" fmla="*/ 481013 w 1688307"/>
                <a:gd name="connsiteY46" fmla="*/ 378619 h 423862"/>
                <a:gd name="connsiteX47" fmla="*/ 550069 w 1688307"/>
                <a:gd name="connsiteY47" fmla="*/ 345281 h 423862"/>
                <a:gd name="connsiteX48" fmla="*/ 997744 w 1688307"/>
                <a:gd name="connsiteY48" fmla="*/ 297656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8307" h="423862">
                  <a:moveTo>
                    <a:pt x="997744" y="297656"/>
                  </a:moveTo>
                  <a:lnTo>
                    <a:pt x="1238250" y="273844"/>
                  </a:lnTo>
                  <a:lnTo>
                    <a:pt x="1423988" y="257175"/>
                  </a:lnTo>
                  <a:lnTo>
                    <a:pt x="1569244" y="245269"/>
                  </a:lnTo>
                  <a:lnTo>
                    <a:pt x="1602582" y="240506"/>
                  </a:lnTo>
                  <a:lnTo>
                    <a:pt x="1640682" y="228600"/>
                  </a:lnTo>
                  <a:lnTo>
                    <a:pt x="1666875" y="214312"/>
                  </a:lnTo>
                  <a:lnTo>
                    <a:pt x="1683544" y="202406"/>
                  </a:lnTo>
                  <a:lnTo>
                    <a:pt x="1688307" y="190500"/>
                  </a:lnTo>
                  <a:lnTo>
                    <a:pt x="1688307" y="173831"/>
                  </a:lnTo>
                  <a:lnTo>
                    <a:pt x="1678782" y="150019"/>
                  </a:lnTo>
                  <a:lnTo>
                    <a:pt x="1657350" y="123825"/>
                  </a:lnTo>
                  <a:lnTo>
                    <a:pt x="1609725" y="90487"/>
                  </a:lnTo>
                  <a:lnTo>
                    <a:pt x="1552575" y="59531"/>
                  </a:lnTo>
                  <a:lnTo>
                    <a:pt x="1462088" y="21431"/>
                  </a:lnTo>
                  <a:lnTo>
                    <a:pt x="1395413" y="2381"/>
                  </a:lnTo>
                  <a:lnTo>
                    <a:pt x="1378744" y="0"/>
                  </a:lnTo>
                  <a:lnTo>
                    <a:pt x="1352550" y="16669"/>
                  </a:lnTo>
                  <a:lnTo>
                    <a:pt x="1302544" y="42862"/>
                  </a:lnTo>
                  <a:lnTo>
                    <a:pt x="1214438" y="71437"/>
                  </a:lnTo>
                  <a:lnTo>
                    <a:pt x="1088232" y="97631"/>
                  </a:lnTo>
                  <a:lnTo>
                    <a:pt x="928688" y="126206"/>
                  </a:lnTo>
                  <a:lnTo>
                    <a:pt x="642938" y="183356"/>
                  </a:lnTo>
                  <a:lnTo>
                    <a:pt x="504825" y="216694"/>
                  </a:lnTo>
                  <a:lnTo>
                    <a:pt x="445294" y="228600"/>
                  </a:lnTo>
                  <a:lnTo>
                    <a:pt x="366713" y="238125"/>
                  </a:lnTo>
                  <a:lnTo>
                    <a:pt x="302419" y="242887"/>
                  </a:lnTo>
                  <a:lnTo>
                    <a:pt x="252413" y="242887"/>
                  </a:lnTo>
                  <a:lnTo>
                    <a:pt x="183357" y="242887"/>
                  </a:lnTo>
                  <a:lnTo>
                    <a:pt x="123825" y="233362"/>
                  </a:lnTo>
                  <a:lnTo>
                    <a:pt x="78582" y="219075"/>
                  </a:lnTo>
                  <a:lnTo>
                    <a:pt x="33338" y="209550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28600"/>
                  </a:lnTo>
                  <a:lnTo>
                    <a:pt x="4763" y="254794"/>
                  </a:lnTo>
                  <a:lnTo>
                    <a:pt x="16669" y="283369"/>
                  </a:lnTo>
                  <a:lnTo>
                    <a:pt x="30957" y="300037"/>
                  </a:lnTo>
                  <a:lnTo>
                    <a:pt x="54769" y="319087"/>
                  </a:lnTo>
                  <a:lnTo>
                    <a:pt x="102394" y="352425"/>
                  </a:lnTo>
                  <a:lnTo>
                    <a:pt x="157163" y="383381"/>
                  </a:lnTo>
                  <a:lnTo>
                    <a:pt x="200025" y="402431"/>
                  </a:lnTo>
                  <a:lnTo>
                    <a:pt x="240507" y="411956"/>
                  </a:lnTo>
                  <a:lnTo>
                    <a:pt x="285750" y="421481"/>
                  </a:lnTo>
                  <a:lnTo>
                    <a:pt x="333375" y="423862"/>
                  </a:lnTo>
                  <a:lnTo>
                    <a:pt x="402432" y="407194"/>
                  </a:lnTo>
                  <a:lnTo>
                    <a:pt x="481013" y="378619"/>
                  </a:lnTo>
                  <a:lnTo>
                    <a:pt x="550069" y="345281"/>
                  </a:lnTo>
                  <a:lnTo>
                    <a:pt x="997744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7">
              <a:extLst>
                <a:ext uri="{FF2B5EF4-FFF2-40B4-BE49-F238E27FC236}">
                  <a16:creationId xmlns:a16="http://schemas.microsoft.com/office/drawing/2014/main" id="{B31C8CDC-4E50-4476-BC53-A99BA10AF96E}"/>
                </a:ext>
              </a:extLst>
            </p:cNvPr>
            <p:cNvSpPr/>
            <p:nvPr/>
          </p:nvSpPr>
          <p:spPr>
            <a:xfrm>
              <a:off x="5876926" y="4097338"/>
              <a:ext cx="493713" cy="1427162"/>
            </a:xfrm>
            <a:custGeom>
              <a:avLst/>
              <a:gdLst>
                <a:gd name="connsiteX0" fmla="*/ 183356 w 492919"/>
                <a:gd name="connsiteY0" fmla="*/ 895350 h 1426369"/>
                <a:gd name="connsiteX1" fmla="*/ 171450 w 492919"/>
                <a:gd name="connsiteY1" fmla="*/ 559594 h 1426369"/>
                <a:gd name="connsiteX2" fmla="*/ 166688 w 492919"/>
                <a:gd name="connsiteY2" fmla="*/ 347663 h 1426369"/>
                <a:gd name="connsiteX3" fmla="*/ 164306 w 492919"/>
                <a:gd name="connsiteY3" fmla="*/ 283369 h 1426369"/>
                <a:gd name="connsiteX4" fmla="*/ 154781 w 492919"/>
                <a:gd name="connsiteY4" fmla="*/ 233363 h 1426369"/>
                <a:gd name="connsiteX5" fmla="*/ 138113 w 492919"/>
                <a:gd name="connsiteY5" fmla="*/ 185738 h 1426369"/>
                <a:gd name="connsiteX6" fmla="*/ 123825 w 492919"/>
                <a:gd name="connsiteY6" fmla="*/ 154782 h 1426369"/>
                <a:gd name="connsiteX7" fmla="*/ 102394 w 492919"/>
                <a:gd name="connsiteY7" fmla="*/ 130969 h 1426369"/>
                <a:gd name="connsiteX8" fmla="*/ 78581 w 492919"/>
                <a:gd name="connsiteY8" fmla="*/ 114300 h 1426369"/>
                <a:gd name="connsiteX9" fmla="*/ 42863 w 492919"/>
                <a:gd name="connsiteY9" fmla="*/ 90488 h 1426369"/>
                <a:gd name="connsiteX10" fmla="*/ 19050 w 492919"/>
                <a:gd name="connsiteY10" fmla="*/ 71438 h 1426369"/>
                <a:gd name="connsiteX11" fmla="*/ 4763 w 492919"/>
                <a:gd name="connsiteY11" fmla="*/ 54769 h 1426369"/>
                <a:gd name="connsiteX12" fmla="*/ 0 w 492919"/>
                <a:gd name="connsiteY12" fmla="*/ 42863 h 1426369"/>
                <a:gd name="connsiteX13" fmla="*/ 0 w 492919"/>
                <a:gd name="connsiteY13" fmla="*/ 35719 h 1426369"/>
                <a:gd name="connsiteX14" fmla="*/ 2381 w 492919"/>
                <a:gd name="connsiteY14" fmla="*/ 23813 h 1426369"/>
                <a:gd name="connsiteX15" fmla="*/ 14288 w 492919"/>
                <a:gd name="connsiteY15" fmla="*/ 11907 h 1426369"/>
                <a:gd name="connsiteX16" fmla="*/ 38100 w 492919"/>
                <a:gd name="connsiteY16" fmla="*/ 4763 h 1426369"/>
                <a:gd name="connsiteX17" fmla="*/ 80963 w 492919"/>
                <a:gd name="connsiteY17" fmla="*/ 0 h 1426369"/>
                <a:gd name="connsiteX18" fmla="*/ 123825 w 492919"/>
                <a:gd name="connsiteY18" fmla="*/ 0 h 1426369"/>
                <a:gd name="connsiteX19" fmla="*/ 173831 w 492919"/>
                <a:gd name="connsiteY19" fmla="*/ 9525 h 1426369"/>
                <a:gd name="connsiteX20" fmla="*/ 228600 w 492919"/>
                <a:gd name="connsiteY20" fmla="*/ 23813 h 1426369"/>
                <a:gd name="connsiteX21" fmla="*/ 280988 w 492919"/>
                <a:gd name="connsiteY21" fmla="*/ 42863 h 1426369"/>
                <a:gd name="connsiteX22" fmla="*/ 347663 w 492919"/>
                <a:gd name="connsiteY22" fmla="*/ 73819 h 1426369"/>
                <a:gd name="connsiteX23" fmla="*/ 404813 w 492919"/>
                <a:gd name="connsiteY23" fmla="*/ 104775 h 1426369"/>
                <a:gd name="connsiteX24" fmla="*/ 433388 w 492919"/>
                <a:gd name="connsiteY24" fmla="*/ 121444 h 1426369"/>
                <a:gd name="connsiteX25" fmla="*/ 459581 w 492919"/>
                <a:gd name="connsiteY25" fmla="*/ 140494 h 1426369"/>
                <a:gd name="connsiteX26" fmla="*/ 476250 w 492919"/>
                <a:gd name="connsiteY26" fmla="*/ 154782 h 1426369"/>
                <a:gd name="connsiteX27" fmla="*/ 488156 w 492919"/>
                <a:gd name="connsiteY27" fmla="*/ 173832 h 1426369"/>
                <a:gd name="connsiteX28" fmla="*/ 492919 w 492919"/>
                <a:gd name="connsiteY28" fmla="*/ 192882 h 1426369"/>
                <a:gd name="connsiteX29" fmla="*/ 492919 w 492919"/>
                <a:gd name="connsiteY29" fmla="*/ 209550 h 1426369"/>
                <a:gd name="connsiteX30" fmla="*/ 490538 w 492919"/>
                <a:gd name="connsiteY30" fmla="*/ 235744 h 1426369"/>
                <a:gd name="connsiteX31" fmla="*/ 473869 w 492919"/>
                <a:gd name="connsiteY31" fmla="*/ 266700 h 1426369"/>
                <a:gd name="connsiteX32" fmla="*/ 454819 w 492919"/>
                <a:gd name="connsiteY32" fmla="*/ 300038 h 1426369"/>
                <a:gd name="connsiteX33" fmla="*/ 440531 w 492919"/>
                <a:gd name="connsiteY33" fmla="*/ 352425 h 1426369"/>
                <a:gd name="connsiteX34" fmla="*/ 433388 w 492919"/>
                <a:gd name="connsiteY34" fmla="*/ 447675 h 1426369"/>
                <a:gd name="connsiteX35" fmla="*/ 435769 w 492919"/>
                <a:gd name="connsiteY35" fmla="*/ 1416844 h 1426369"/>
                <a:gd name="connsiteX36" fmla="*/ 197644 w 492919"/>
                <a:gd name="connsiteY36" fmla="*/ 1426369 h 1426369"/>
                <a:gd name="connsiteX37" fmla="*/ 183356 w 492919"/>
                <a:gd name="connsiteY37" fmla="*/ 895350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2919" h="1426369">
                  <a:moveTo>
                    <a:pt x="183356" y="895350"/>
                  </a:moveTo>
                  <a:lnTo>
                    <a:pt x="171450" y="559594"/>
                  </a:lnTo>
                  <a:lnTo>
                    <a:pt x="166688" y="347663"/>
                  </a:lnTo>
                  <a:lnTo>
                    <a:pt x="164306" y="283369"/>
                  </a:lnTo>
                  <a:lnTo>
                    <a:pt x="154781" y="233363"/>
                  </a:lnTo>
                  <a:lnTo>
                    <a:pt x="138113" y="185738"/>
                  </a:lnTo>
                  <a:lnTo>
                    <a:pt x="123825" y="154782"/>
                  </a:lnTo>
                  <a:lnTo>
                    <a:pt x="102394" y="130969"/>
                  </a:lnTo>
                  <a:lnTo>
                    <a:pt x="78581" y="114300"/>
                  </a:lnTo>
                  <a:lnTo>
                    <a:pt x="42863" y="90488"/>
                  </a:lnTo>
                  <a:lnTo>
                    <a:pt x="19050" y="71438"/>
                  </a:lnTo>
                  <a:lnTo>
                    <a:pt x="4763" y="54769"/>
                  </a:lnTo>
                  <a:lnTo>
                    <a:pt x="0" y="42863"/>
                  </a:lnTo>
                  <a:lnTo>
                    <a:pt x="0" y="35719"/>
                  </a:lnTo>
                  <a:lnTo>
                    <a:pt x="2381" y="23813"/>
                  </a:lnTo>
                  <a:lnTo>
                    <a:pt x="14288" y="11907"/>
                  </a:lnTo>
                  <a:lnTo>
                    <a:pt x="38100" y="4763"/>
                  </a:lnTo>
                  <a:lnTo>
                    <a:pt x="80963" y="0"/>
                  </a:lnTo>
                  <a:lnTo>
                    <a:pt x="123825" y="0"/>
                  </a:lnTo>
                  <a:lnTo>
                    <a:pt x="173831" y="9525"/>
                  </a:lnTo>
                  <a:lnTo>
                    <a:pt x="228600" y="23813"/>
                  </a:lnTo>
                  <a:lnTo>
                    <a:pt x="280988" y="42863"/>
                  </a:lnTo>
                  <a:lnTo>
                    <a:pt x="347663" y="73819"/>
                  </a:lnTo>
                  <a:lnTo>
                    <a:pt x="404813" y="104775"/>
                  </a:lnTo>
                  <a:lnTo>
                    <a:pt x="433388" y="121444"/>
                  </a:lnTo>
                  <a:lnTo>
                    <a:pt x="459581" y="140494"/>
                  </a:lnTo>
                  <a:lnTo>
                    <a:pt x="476250" y="154782"/>
                  </a:lnTo>
                  <a:lnTo>
                    <a:pt x="488156" y="173832"/>
                  </a:lnTo>
                  <a:lnTo>
                    <a:pt x="492919" y="192882"/>
                  </a:lnTo>
                  <a:lnTo>
                    <a:pt x="492919" y="209550"/>
                  </a:lnTo>
                  <a:lnTo>
                    <a:pt x="490538" y="235744"/>
                  </a:lnTo>
                  <a:lnTo>
                    <a:pt x="473869" y="266700"/>
                  </a:lnTo>
                  <a:lnTo>
                    <a:pt x="454819" y="300038"/>
                  </a:lnTo>
                  <a:lnTo>
                    <a:pt x="440531" y="352425"/>
                  </a:lnTo>
                  <a:lnTo>
                    <a:pt x="433388" y="447675"/>
                  </a:lnTo>
                  <a:cubicBezTo>
                    <a:pt x="434182" y="770731"/>
                    <a:pt x="434975" y="1093788"/>
                    <a:pt x="435769" y="1416844"/>
                  </a:cubicBezTo>
                  <a:lnTo>
                    <a:pt x="197644" y="1426369"/>
                  </a:lnTo>
                  <a:lnTo>
                    <a:pt x="183356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9">
              <a:extLst>
                <a:ext uri="{FF2B5EF4-FFF2-40B4-BE49-F238E27FC236}">
                  <a16:creationId xmlns:a16="http://schemas.microsoft.com/office/drawing/2014/main" id="{A3918DDC-508A-4A3B-9CC3-9AB2F65C5DC8}"/>
                </a:ext>
              </a:extLst>
            </p:cNvPr>
            <p:cNvSpPr/>
            <p:nvPr/>
          </p:nvSpPr>
          <p:spPr>
            <a:xfrm>
              <a:off x="4895851" y="4619626"/>
              <a:ext cx="481013" cy="1027113"/>
            </a:xfrm>
            <a:custGeom>
              <a:avLst/>
              <a:gdLst>
                <a:gd name="connsiteX0" fmla="*/ 411956 w 481013"/>
                <a:gd name="connsiteY0" fmla="*/ 716756 h 1026319"/>
                <a:gd name="connsiteX1" fmla="*/ 411956 w 481013"/>
                <a:gd name="connsiteY1" fmla="*/ 621506 h 1026319"/>
                <a:gd name="connsiteX2" fmla="*/ 416719 w 481013"/>
                <a:gd name="connsiteY2" fmla="*/ 533400 h 1026319"/>
                <a:gd name="connsiteX3" fmla="*/ 423863 w 481013"/>
                <a:gd name="connsiteY3" fmla="*/ 471488 h 1026319"/>
                <a:gd name="connsiteX4" fmla="*/ 431006 w 481013"/>
                <a:gd name="connsiteY4" fmla="*/ 438150 h 1026319"/>
                <a:gd name="connsiteX5" fmla="*/ 442913 w 481013"/>
                <a:gd name="connsiteY5" fmla="*/ 407194 h 1026319"/>
                <a:gd name="connsiteX6" fmla="*/ 454819 w 481013"/>
                <a:gd name="connsiteY6" fmla="*/ 397669 h 1026319"/>
                <a:gd name="connsiteX7" fmla="*/ 469106 w 481013"/>
                <a:gd name="connsiteY7" fmla="*/ 364331 h 1026319"/>
                <a:gd name="connsiteX8" fmla="*/ 478631 w 481013"/>
                <a:gd name="connsiteY8" fmla="*/ 326231 h 1026319"/>
                <a:gd name="connsiteX9" fmla="*/ 481013 w 481013"/>
                <a:gd name="connsiteY9" fmla="*/ 302419 h 1026319"/>
                <a:gd name="connsiteX10" fmla="*/ 476250 w 481013"/>
                <a:gd name="connsiteY10" fmla="*/ 271463 h 1026319"/>
                <a:gd name="connsiteX11" fmla="*/ 469106 w 481013"/>
                <a:gd name="connsiteY11" fmla="*/ 252413 h 1026319"/>
                <a:gd name="connsiteX12" fmla="*/ 454819 w 481013"/>
                <a:gd name="connsiteY12" fmla="*/ 226219 h 1026319"/>
                <a:gd name="connsiteX13" fmla="*/ 438150 w 481013"/>
                <a:gd name="connsiteY13" fmla="*/ 209550 h 1026319"/>
                <a:gd name="connsiteX14" fmla="*/ 400050 w 481013"/>
                <a:gd name="connsiteY14" fmla="*/ 183356 h 1026319"/>
                <a:gd name="connsiteX15" fmla="*/ 338138 w 481013"/>
                <a:gd name="connsiteY15" fmla="*/ 135731 h 1026319"/>
                <a:gd name="connsiteX16" fmla="*/ 273844 w 481013"/>
                <a:gd name="connsiteY16" fmla="*/ 95250 h 1026319"/>
                <a:gd name="connsiteX17" fmla="*/ 207169 w 481013"/>
                <a:gd name="connsiteY17" fmla="*/ 59531 h 1026319"/>
                <a:gd name="connsiteX18" fmla="*/ 138113 w 481013"/>
                <a:gd name="connsiteY18" fmla="*/ 30956 h 1026319"/>
                <a:gd name="connsiteX19" fmla="*/ 76200 w 481013"/>
                <a:gd name="connsiteY19" fmla="*/ 14288 h 1026319"/>
                <a:gd name="connsiteX20" fmla="*/ 19050 w 481013"/>
                <a:gd name="connsiteY20" fmla="*/ 0 h 1026319"/>
                <a:gd name="connsiteX21" fmla="*/ 4763 w 481013"/>
                <a:gd name="connsiteY21" fmla="*/ 2381 h 1026319"/>
                <a:gd name="connsiteX22" fmla="*/ 0 w 481013"/>
                <a:gd name="connsiteY22" fmla="*/ 19050 h 1026319"/>
                <a:gd name="connsiteX23" fmla="*/ 4763 w 481013"/>
                <a:gd name="connsiteY23" fmla="*/ 35719 h 1026319"/>
                <a:gd name="connsiteX24" fmla="*/ 19050 w 481013"/>
                <a:gd name="connsiteY24" fmla="*/ 61913 h 1026319"/>
                <a:gd name="connsiteX25" fmla="*/ 50006 w 481013"/>
                <a:gd name="connsiteY25" fmla="*/ 95250 h 1026319"/>
                <a:gd name="connsiteX26" fmla="*/ 69056 w 481013"/>
                <a:gd name="connsiteY26" fmla="*/ 111919 h 1026319"/>
                <a:gd name="connsiteX27" fmla="*/ 102394 w 481013"/>
                <a:gd name="connsiteY27" fmla="*/ 150019 h 1026319"/>
                <a:gd name="connsiteX28" fmla="*/ 128588 w 481013"/>
                <a:gd name="connsiteY28" fmla="*/ 185738 h 1026319"/>
                <a:gd name="connsiteX29" fmla="*/ 147638 w 481013"/>
                <a:gd name="connsiteY29" fmla="*/ 226219 h 1026319"/>
                <a:gd name="connsiteX30" fmla="*/ 161925 w 481013"/>
                <a:gd name="connsiteY30" fmla="*/ 288131 h 1026319"/>
                <a:gd name="connsiteX31" fmla="*/ 171450 w 481013"/>
                <a:gd name="connsiteY31" fmla="*/ 395288 h 1026319"/>
                <a:gd name="connsiteX32" fmla="*/ 180975 w 481013"/>
                <a:gd name="connsiteY32" fmla="*/ 526256 h 1026319"/>
                <a:gd name="connsiteX33" fmla="*/ 188119 w 481013"/>
                <a:gd name="connsiteY33" fmla="*/ 1026319 h 1026319"/>
                <a:gd name="connsiteX34" fmla="*/ 414338 w 481013"/>
                <a:gd name="connsiteY34" fmla="*/ 973931 h 1026319"/>
                <a:gd name="connsiteX35" fmla="*/ 411956 w 481013"/>
                <a:gd name="connsiteY35" fmla="*/ 71675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026319">
                  <a:moveTo>
                    <a:pt x="411956" y="716756"/>
                  </a:moveTo>
                  <a:lnTo>
                    <a:pt x="411956" y="621506"/>
                  </a:lnTo>
                  <a:lnTo>
                    <a:pt x="416719" y="533400"/>
                  </a:lnTo>
                  <a:lnTo>
                    <a:pt x="423863" y="471488"/>
                  </a:lnTo>
                  <a:lnTo>
                    <a:pt x="431006" y="438150"/>
                  </a:lnTo>
                  <a:lnTo>
                    <a:pt x="442913" y="407194"/>
                  </a:lnTo>
                  <a:lnTo>
                    <a:pt x="454819" y="397669"/>
                  </a:lnTo>
                  <a:lnTo>
                    <a:pt x="469106" y="364331"/>
                  </a:lnTo>
                  <a:lnTo>
                    <a:pt x="478631" y="326231"/>
                  </a:lnTo>
                  <a:lnTo>
                    <a:pt x="481013" y="302419"/>
                  </a:lnTo>
                  <a:lnTo>
                    <a:pt x="476250" y="271463"/>
                  </a:lnTo>
                  <a:lnTo>
                    <a:pt x="469106" y="252413"/>
                  </a:lnTo>
                  <a:lnTo>
                    <a:pt x="454819" y="226219"/>
                  </a:lnTo>
                  <a:lnTo>
                    <a:pt x="438150" y="209550"/>
                  </a:lnTo>
                  <a:lnTo>
                    <a:pt x="400050" y="183356"/>
                  </a:lnTo>
                  <a:lnTo>
                    <a:pt x="338138" y="135731"/>
                  </a:lnTo>
                  <a:lnTo>
                    <a:pt x="273844" y="95250"/>
                  </a:lnTo>
                  <a:lnTo>
                    <a:pt x="207169" y="59531"/>
                  </a:lnTo>
                  <a:lnTo>
                    <a:pt x="138113" y="30956"/>
                  </a:lnTo>
                  <a:lnTo>
                    <a:pt x="76200" y="14288"/>
                  </a:lnTo>
                  <a:lnTo>
                    <a:pt x="19050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35719"/>
                  </a:lnTo>
                  <a:lnTo>
                    <a:pt x="19050" y="61913"/>
                  </a:lnTo>
                  <a:lnTo>
                    <a:pt x="50006" y="95250"/>
                  </a:lnTo>
                  <a:lnTo>
                    <a:pt x="69056" y="111919"/>
                  </a:lnTo>
                  <a:lnTo>
                    <a:pt x="102394" y="150019"/>
                  </a:lnTo>
                  <a:lnTo>
                    <a:pt x="128588" y="185738"/>
                  </a:lnTo>
                  <a:lnTo>
                    <a:pt x="147638" y="226219"/>
                  </a:lnTo>
                  <a:lnTo>
                    <a:pt x="161925" y="288131"/>
                  </a:lnTo>
                  <a:lnTo>
                    <a:pt x="171450" y="395288"/>
                  </a:lnTo>
                  <a:lnTo>
                    <a:pt x="180975" y="526256"/>
                  </a:lnTo>
                  <a:lnTo>
                    <a:pt x="188119" y="1026319"/>
                  </a:lnTo>
                  <a:lnTo>
                    <a:pt x="414338" y="973931"/>
                  </a:lnTo>
                  <a:lnTo>
                    <a:pt x="411956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7">
              <a:extLst>
                <a:ext uri="{FF2B5EF4-FFF2-40B4-BE49-F238E27FC236}">
                  <a16:creationId xmlns:a16="http://schemas.microsoft.com/office/drawing/2014/main" id="{FB9DC69B-2A69-4E7D-A02F-CFE8FA9BF59D}"/>
                </a:ext>
              </a:extLst>
            </p:cNvPr>
            <p:cNvSpPr/>
            <p:nvPr/>
          </p:nvSpPr>
          <p:spPr>
            <a:xfrm>
              <a:off x="3576331" y="1806575"/>
              <a:ext cx="1054100" cy="3341688"/>
            </a:xfrm>
            <a:custGeom>
              <a:avLst/>
              <a:gdLst>
                <a:gd name="connsiteX0" fmla="*/ 1005407 w 1053077"/>
                <a:gd name="connsiteY0" fmla="*/ 593710 h 3341243"/>
                <a:gd name="connsiteX1" fmla="*/ 1022741 w 1053077"/>
                <a:gd name="connsiteY1" fmla="*/ 355359 h 3341243"/>
                <a:gd name="connsiteX2" fmla="*/ 1053077 w 1053077"/>
                <a:gd name="connsiteY2" fmla="*/ 173346 h 3341243"/>
                <a:gd name="connsiteX3" fmla="*/ 888398 w 1053077"/>
                <a:gd name="connsiteY3" fmla="*/ 104007 h 3341243"/>
                <a:gd name="connsiteX4" fmla="*/ 762722 w 1053077"/>
                <a:gd name="connsiteY4" fmla="*/ 47670 h 3341243"/>
                <a:gd name="connsiteX5" fmla="*/ 676049 w 1053077"/>
                <a:gd name="connsiteY5" fmla="*/ 8667 h 3341243"/>
                <a:gd name="connsiteX6" fmla="*/ 641380 w 1053077"/>
                <a:gd name="connsiteY6" fmla="*/ 0 h 3341243"/>
                <a:gd name="connsiteX7" fmla="*/ 628379 w 1053077"/>
                <a:gd name="connsiteY7" fmla="*/ 0 h 3341243"/>
                <a:gd name="connsiteX8" fmla="*/ 619712 w 1053077"/>
                <a:gd name="connsiteY8" fmla="*/ 4333 h 3341243"/>
                <a:gd name="connsiteX9" fmla="*/ 624045 w 1053077"/>
                <a:gd name="connsiteY9" fmla="*/ 21668 h 3341243"/>
                <a:gd name="connsiteX10" fmla="*/ 645714 w 1053077"/>
                <a:gd name="connsiteY10" fmla="*/ 56337 h 3341243"/>
                <a:gd name="connsiteX11" fmla="*/ 697718 w 1053077"/>
                <a:gd name="connsiteY11" fmla="*/ 121342 h 3341243"/>
                <a:gd name="connsiteX12" fmla="*/ 715052 w 1053077"/>
                <a:gd name="connsiteY12" fmla="*/ 151677 h 3341243"/>
                <a:gd name="connsiteX13" fmla="*/ 736720 w 1053077"/>
                <a:gd name="connsiteY13" fmla="*/ 195014 h 3341243"/>
                <a:gd name="connsiteX14" fmla="*/ 749721 w 1053077"/>
                <a:gd name="connsiteY14" fmla="*/ 242684 h 3341243"/>
                <a:gd name="connsiteX15" fmla="*/ 754055 w 1053077"/>
                <a:gd name="connsiteY15" fmla="*/ 333691 h 3341243"/>
                <a:gd name="connsiteX16" fmla="*/ 745388 w 1053077"/>
                <a:gd name="connsiteY16" fmla="*/ 615378 h 3341243"/>
                <a:gd name="connsiteX17" fmla="*/ 723719 w 1053077"/>
                <a:gd name="connsiteY17" fmla="*/ 871063 h 3341243"/>
                <a:gd name="connsiteX18" fmla="*/ 697718 w 1053077"/>
                <a:gd name="connsiteY18" fmla="*/ 1109414 h 3341243"/>
                <a:gd name="connsiteX19" fmla="*/ 658715 w 1053077"/>
                <a:gd name="connsiteY19" fmla="*/ 1365099 h 3341243"/>
                <a:gd name="connsiteX20" fmla="*/ 615378 w 1053077"/>
                <a:gd name="connsiteY20" fmla="*/ 1590449 h 3341243"/>
                <a:gd name="connsiteX21" fmla="*/ 559041 w 1053077"/>
                <a:gd name="connsiteY21" fmla="*/ 1841801 h 3341243"/>
                <a:gd name="connsiteX22" fmla="*/ 498370 w 1053077"/>
                <a:gd name="connsiteY22" fmla="*/ 2071484 h 3341243"/>
                <a:gd name="connsiteX23" fmla="*/ 411697 w 1053077"/>
                <a:gd name="connsiteY23" fmla="*/ 2357505 h 3341243"/>
                <a:gd name="connsiteX24" fmla="*/ 329357 w 1053077"/>
                <a:gd name="connsiteY24" fmla="*/ 2591522 h 3341243"/>
                <a:gd name="connsiteX25" fmla="*/ 238351 w 1053077"/>
                <a:gd name="connsiteY25" fmla="*/ 2816872 h 3341243"/>
                <a:gd name="connsiteX26" fmla="*/ 138677 w 1053077"/>
                <a:gd name="connsiteY26" fmla="*/ 3042222 h 3341243"/>
                <a:gd name="connsiteX27" fmla="*/ 26002 w 1053077"/>
                <a:gd name="connsiteY27" fmla="*/ 3254570 h 3341243"/>
                <a:gd name="connsiteX28" fmla="*/ 0 w 1053077"/>
                <a:gd name="connsiteY28" fmla="*/ 3310908 h 3341243"/>
                <a:gd name="connsiteX29" fmla="*/ 0 w 1053077"/>
                <a:gd name="connsiteY29" fmla="*/ 3328242 h 3341243"/>
                <a:gd name="connsiteX30" fmla="*/ 13001 w 1053077"/>
                <a:gd name="connsiteY30" fmla="*/ 3341243 h 3341243"/>
                <a:gd name="connsiteX31" fmla="*/ 30336 w 1053077"/>
                <a:gd name="connsiteY31" fmla="*/ 3341243 h 3341243"/>
                <a:gd name="connsiteX32" fmla="*/ 65005 w 1053077"/>
                <a:gd name="connsiteY32" fmla="*/ 3319575 h 3341243"/>
                <a:gd name="connsiteX33" fmla="*/ 112675 w 1053077"/>
                <a:gd name="connsiteY33" fmla="*/ 3254570 h 3341243"/>
                <a:gd name="connsiteX34" fmla="*/ 225350 w 1053077"/>
                <a:gd name="connsiteY34" fmla="*/ 3107226 h 3341243"/>
                <a:gd name="connsiteX35" fmla="*/ 316356 w 1053077"/>
                <a:gd name="connsiteY35" fmla="*/ 2977217 h 3341243"/>
                <a:gd name="connsiteX36" fmla="*/ 398696 w 1053077"/>
                <a:gd name="connsiteY36" fmla="*/ 2847207 h 3341243"/>
                <a:gd name="connsiteX37" fmla="*/ 472368 w 1053077"/>
                <a:gd name="connsiteY37" fmla="*/ 2725865 h 3341243"/>
                <a:gd name="connsiteX38" fmla="*/ 528705 w 1053077"/>
                <a:gd name="connsiteY38" fmla="*/ 2626191 h 3341243"/>
                <a:gd name="connsiteX39" fmla="*/ 585043 w 1053077"/>
                <a:gd name="connsiteY39" fmla="*/ 2509183 h 3341243"/>
                <a:gd name="connsiteX40" fmla="*/ 632713 w 1053077"/>
                <a:gd name="connsiteY40" fmla="*/ 2409509 h 3341243"/>
                <a:gd name="connsiteX41" fmla="*/ 680383 w 1053077"/>
                <a:gd name="connsiteY41" fmla="*/ 2288167 h 3341243"/>
                <a:gd name="connsiteX42" fmla="*/ 723719 w 1053077"/>
                <a:gd name="connsiteY42" fmla="*/ 2153823 h 3341243"/>
                <a:gd name="connsiteX43" fmla="*/ 771390 w 1053077"/>
                <a:gd name="connsiteY43" fmla="*/ 2002146 h 3341243"/>
                <a:gd name="connsiteX44" fmla="*/ 810392 w 1053077"/>
                <a:gd name="connsiteY44" fmla="*/ 1850468 h 3341243"/>
                <a:gd name="connsiteX45" fmla="*/ 836394 w 1053077"/>
                <a:gd name="connsiteY45" fmla="*/ 1742127 h 3341243"/>
                <a:gd name="connsiteX46" fmla="*/ 866730 w 1053077"/>
                <a:gd name="connsiteY46" fmla="*/ 1603450 h 3341243"/>
                <a:gd name="connsiteX47" fmla="*/ 888398 w 1053077"/>
                <a:gd name="connsiteY47" fmla="*/ 1503776 h 3341243"/>
                <a:gd name="connsiteX48" fmla="*/ 910066 w 1053077"/>
                <a:gd name="connsiteY48" fmla="*/ 1373767 h 3341243"/>
                <a:gd name="connsiteX49" fmla="*/ 940402 w 1053077"/>
                <a:gd name="connsiteY49" fmla="*/ 1187420 h 3341243"/>
                <a:gd name="connsiteX50" fmla="*/ 962070 w 1053077"/>
                <a:gd name="connsiteY50" fmla="*/ 1040076 h 3341243"/>
                <a:gd name="connsiteX51" fmla="*/ 988072 w 1053077"/>
                <a:gd name="connsiteY51" fmla="*/ 797391 h 3341243"/>
                <a:gd name="connsiteX52" fmla="*/ 1005407 w 1053077"/>
                <a:gd name="connsiteY52" fmla="*/ 593710 h 334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3077" h="3341243">
                  <a:moveTo>
                    <a:pt x="1005407" y="593710"/>
                  </a:moveTo>
                  <a:lnTo>
                    <a:pt x="1022741" y="355359"/>
                  </a:lnTo>
                  <a:lnTo>
                    <a:pt x="1053077" y="173346"/>
                  </a:lnTo>
                  <a:lnTo>
                    <a:pt x="888398" y="104007"/>
                  </a:lnTo>
                  <a:lnTo>
                    <a:pt x="762722" y="47670"/>
                  </a:lnTo>
                  <a:lnTo>
                    <a:pt x="676049" y="8667"/>
                  </a:lnTo>
                  <a:lnTo>
                    <a:pt x="641380" y="0"/>
                  </a:lnTo>
                  <a:lnTo>
                    <a:pt x="628379" y="0"/>
                  </a:lnTo>
                  <a:lnTo>
                    <a:pt x="619712" y="4333"/>
                  </a:lnTo>
                  <a:lnTo>
                    <a:pt x="624045" y="21668"/>
                  </a:lnTo>
                  <a:lnTo>
                    <a:pt x="645714" y="56337"/>
                  </a:lnTo>
                  <a:lnTo>
                    <a:pt x="697718" y="121342"/>
                  </a:lnTo>
                  <a:lnTo>
                    <a:pt x="715052" y="151677"/>
                  </a:lnTo>
                  <a:lnTo>
                    <a:pt x="736720" y="195014"/>
                  </a:lnTo>
                  <a:lnTo>
                    <a:pt x="749721" y="242684"/>
                  </a:lnTo>
                  <a:lnTo>
                    <a:pt x="754055" y="333691"/>
                  </a:lnTo>
                  <a:lnTo>
                    <a:pt x="745388" y="615378"/>
                  </a:lnTo>
                  <a:lnTo>
                    <a:pt x="723719" y="871063"/>
                  </a:lnTo>
                  <a:lnTo>
                    <a:pt x="697718" y="1109414"/>
                  </a:lnTo>
                  <a:lnTo>
                    <a:pt x="658715" y="1365099"/>
                  </a:lnTo>
                  <a:lnTo>
                    <a:pt x="615378" y="1590449"/>
                  </a:lnTo>
                  <a:lnTo>
                    <a:pt x="559041" y="1841801"/>
                  </a:lnTo>
                  <a:lnTo>
                    <a:pt x="498370" y="2071484"/>
                  </a:lnTo>
                  <a:lnTo>
                    <a:pt x="411697" y="2357505"/>
                  </a:lnTo>
                  <a:lnTo>
                    <a:pt x="329357" y="2591522"/>
                  </a:lnTo>
                  <a:lnTo>
                    <a:pt x="238351" y="2816872"/>
                  </a:lnTo>
                  <a:lnTo>
                    <a:pt x="138677" y="3042222"/>
                  </a:lnTo>
                  <a:lnTo>
                    <a:pt x="26002" y="3254570"/>
                  </a:lnTo>
                  <a:lnTo>
                    <a:pt x="0" y="3310908"/>
                  </a:lnTo>
                  <a:lnTo>
                    <a:pt x="0" y="3328242"/>
                  </a:lnTo>
                  <a:lnTo>
                    <a:pt x="13001" y="3341243"/>
                  </a:lnTo>
                  <a:lnTo>
                    <a:pt x="30336" y="3341243"/>
                  </a:lnTo>
                  <a:lnTo>
                    <a:pt x="65005" y="3319575"/>
                  </a:lnTo>
                  <a:lnTo>
                    <a:pt x="112675" y="3254570"/>
                  </a:lnTo>
                  <a:lnTo>
                    <a:pt x="225350" y="3107226"/>
                  </a:lnTo>
                  <a:lnTo>
                    <a:pt x="316356" y="2977217"/>
                  </a:lnTo>
                  <a:lnTo>
                    <a:pt x="398696" y="2847207"/>
                  </a:lnTo>
                  <a:lnTo>
                    <a:pt x="472368" y="2725865"/>
                  </a:lnTo>
                  <a:lnTo>
                    <a:pt x="528705" y="2626191"/>
                  </a:lnTo>
                  <a:lnTo>
                    <a:pt x="585043" y="2509183"/>
                  </a:lnTo>
                  <a:lnTo>
                    <a:pt x="632713" y="2409509"/>
                  </a:lnTo>
                  <a:lnTo>
                    <a:pt x="680383" y="2288167"/>
                  </a:lnTo>
                  <a:lnTo>
                    <a:pt x="723719" y="2153823"/>
                  </a:lnTo>
                  <a:lnTo>
                    <a:pt x="771390" y="2002146"/>
                  </a:lnTo>
                  <a:lnTo>
                    <a:pt x="810392" y="1850468"/>
                  </a:lnTo>
                  <a:lnTo>
                    <a:pt x="836394" y="1742127"/>
                  </a:lnTo>
                  <a:lnTo>
                    <a:pt x="866730" y="1603450"/>
                  </a:lnTo>
                  <a:lnTo>
                    <a:pt x="888398" y="1503776"/>
                  </a:lnTo>
                  <a:lnTo>
                    <a:pt x="910066" y="1373767"/>
                  </a:lnTo>
                  <a:lnTo>
                    <a:pt x="940402" y="1187420"/>
                  </a:lnTo>
                  <a:lnTo>
                    <a:pt x="962070" y="1040076"/>
                  </a:lnTo>
                  <a:lnTo>
                    <a:pt x="988072" y="797391"/>
                  </a:lnTo>
                  <a:lnTo>
                    <a:pt x="1005407" y="593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70B23772-50E9-45E6-8503-C56278626534}"/>
                </a:ext>
              </a:extLst>
            </p:cNvPr>
            <p:cNvSpPr/>
            <p:nvPr/>
          </p:nvSpPr>
          <p:spPr>
            <a:xfrm>
              <a:off x="5259082" y="2308225"/>
              <a:ext cx="411163" cy="1993900"/>
            </a:xfrm>
            <a:custGeom>
              <a:avLst/>
              <a:gdLst>
                <a:gd name="connsiteX0" fmla="*/ 342579 w 412124"/>
                <a:gd name="connsiteY0" fmla="*/ 1148796 h 1993650"/>
                <a:gd name="connsiteX1" fmla="*/ 345154 w 412124"/>
                <a:gd name="connsiteY1" fmla="*/ 808793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  <a:gd name="connsiteX0" fmla="*/ 342579 w 412124"/>
                <a:gd name="connsiteY0" fmla="*/ 1148796 h 1993650"/>
                <a:gd name="connsiteX1" fmla="*/ 345154 w 412124"/>
                <a:gd name="connsiteY1" fmla="*/ 951628 h 1993650"/>
                <a:gd name="connsiteX2" fmla="*/ 363185 w 412124"/>
                <a:gd name="connsiteY2" fmla="*/ 783036 h 1993650"/>
                <a:gd name="connsiteX3" fmla="*/ 365760 w 412124"/>
                <a:gd name="connsiteY3" fmla="*/ 556367 h 1993650"/>
                <a:gd name="connsiteX4" fmla="*/ 363185 w 412124"/>
                <a:gd name="connsiteY4" fmla="*/ 386366 h 1993650"/>
                <a:gd name="connsiteX5" fmla="*/ 365760 w 412124"/>
                <a:gd name="connsiteY5" fmla="*/ 337427 h 1993650"/>
                <a:gd name="connsiteX6" fmla="*/ 370912 w 412124"/>
                <a:gd name="connsiteY6" fmla="*/ 298790 h 1993650"/>
                <a:gd name="connsiteX7" fmla="*/ 378639 w 412124"/>
                <a:gd name="connsiteY7" fmla="*/ 255002 h 1993650"/>
                <a:gd name="connsiteX8" fmla="*/ 388942 w 412124"/>
                <a:gd name="connsiteY8" fmla="*/ 221517 h 1993650"/>
                <a:gd name="connsiteX9" fmla="*/ 404397 w 412124"/>
                <a:gd name="connsiteY9" fmla="*/ 193183 h 1993650"/>
                <a:gd name="connsiteX10" fmla="*/ 412124 w 412124"/>
                <a:gd name="connsiteY10" fmla="*/ 180304 h 1993650"/>
                <a:gd name="connsiteX11" fmla="*/ 412124 w 412124"/>
                <a:gd name="connsiteY11" fmla="*/ 170001 h 1993650"/>
                <a:gd name="connsiteX12" fmla="*/ 401821 w 412124"/>
                <a:gd name="connsiteY12" fmla="*/ 144243 h 1993650"/>
                <a:gd name="connsiteX13" fmla="*/ 383791 w 412124"/>
                <a:gd name="connsiteY13" fmla="*/ 118486 h 1993650"/>
                <a:gd name="connsiteX14" fmla="*/ 365760 w 412124"/>
                <a:gd name="connsiteY14" fmla="*/ 103031 h 1993650"/>
                <a:gd name="connsiteX15" fmla="*/ 334851 w 412124"/>
                <a:gd name="connsiteY15" fmla="*/ 82425 h 1993650"/>
                <a:gd name="connsiteX16" fmla="*/ 293639 w 412124"/>
                <a:gd name="connsiteY16" fmla="*/ 61819 h 1993650"/>
                <a:gd name="connsiteX17" fmla="*/ 234396 w 412124"/>
                <a:gd name="connsiteY17" fmla="*/ 38637 h 1993650"/>
                <a:gd name="connsiteX18" fmla="*/ 144244 w 412124"/>
                <a:gd name="connsiteY18" fmla="*/ 12879 h 1993650"/>
                <a:gd name="connsiteX19" fmla="*/ 85001 w 412124"/>
                <a:gd name="connsiteY19" fmla="*/ 2576 h 1993650"/>
                <a:gd name="connsiteX20" fmla="*/ 41213 w 412124"/>
                <a:gd name="connsiteY20" fmla="*/ 0 h 1993650"/>
                <a:gd name="connsiteX21" fmla="*/ 20607 w 412124"/>
                <a:gd name="connsiteY21" fmla="*/ 0 h 1993650"/>
                <a:gd name="connsiteX22" fmla="*/ 7728 w 412124"/>
                <a:gd name="connsiteY22" fmla="*/ 5152 h 1993650"/>
                <a:gd name="connsiteX23" fmla="*/ 0 w 412124"/>
                <a:gd name="connsiteY23" fmla="*/ 15455 h 1993650"/>
                <a:gd name="connsiteX24" fmla="*/ 2576 w 412124"/>
                <a:gd name="connsiteY24" fmla="*/ 28334 h 1993650"/>
                <a:gd name="connsiteX25" fmla="*/ 12879 w 412124"/>
                <a:gd name="connsiteY25" fmla="*/ 48940 h 1993650"/>
                <a:gd name="connsiteX26" fmla="*/ 38637 w 412124"/>
                <a:gd name="connsiteY26" fmla="*/ 77273 h 1993650"/>
                <a:gd name="connsiteX27" fmla="*/ 61819 w 412124"/>
                <a:gd name="connsiteY27" fmla="*/ 103031 h 1993650"/>
                <a:gd name="connsiteX28" fmla="*/ 90153 w 412124"/>
                <a:gd name="connsiteY28" fmla="*/ 144243 h 1993650"/>
                <a:gd name="connsiteX29" fmla="*/ 105607 w 412124"/>
                <a:gd name="connsiteY29" fmla="*/ 172577 h 1993650"/>
                <a:gd name="connsiteX30" fmla="*/ 118486 w 412124"/>
                <a:gd name="connsiteY30" fmla="*/ 203486 h 1993650"/>
                <a:gd name="connsiteX31" fmla="*/ 131365 w 412124"/>
                <a:gd name="connsiteY31" fmla="*/ 236971 h 1993650"/>
                <a:gd name="connsiteX32" fmla="*/ 141668 w 412124"/>
                <a:gd name="connsiteY32" fmla="*/ 280760 h 1993650"/>
                <a:gd name="connsiteX33" fmla="*/ 146820 w 412124"/>
                <a:gd name="connsiteY33" fmla="*/ 345154 h 1993650"/>
                <a:gd name="connsiteX34" fmla="*/ 146820 w 412124"/>
                <a:gd name="connsiteY34" fmla="*/ 399245 h 1993650"/>
                <a:gd name="connsiteX35" fmla="*/ 144244 w 412124"/>
                <a:gd name="connsiteY35" fmla="*/ 1079250 h 1993650"/>
                <a:gd name="connsiteX36" fmla="*/ 139092 w 412124"/>
                <a:gd name="connsiteY36" fmla="*/ 1334251 h 1993650"/>
                <a:gd name="connsiteX37" fmla="*/ 131365 w 412124"/>
                <a:gd name="connsiteY37" fmla="*/ 1511980 h 1993650"/>
                <a:gd name="connsiteX38" fmla="*/ 126213 w 412124"/>
                <a:gd name="connsiteY38" fmla="*/ 1604708 h 1993650"/>
                <a:gd name="connsiteX39" fmla="*/ 121062 w 412124"/>
                <a:gd name="connsiteY39" fmla="*/ 1653647 h 1993650"/>
                <a:gd name="connsiteX40" fmla="*/ 121062 w 412124"/>
                <a:gd name="connsiteY40" fmla="*/ 1694860 h 1993650"/>
                <a:gd name="connsiteX41" fmla="*/ 123638 w 412124"/>
                <a:gd name="connsiteY41" fmla="*/ 1746375 h 1993650"/>
                <a:gd name="connsiteX42" fmla="*/ 131365 w 412124"/>
                <a:gd name="connsiteY42" fmla="*/ 1795315 h 1993650"/>
                <a:gd name="connsiteX43" fmla="*/ 144244 w 412124"/>
                <a:gd name="connsiteY43" fmla="*/ 1846831 h 1993650"/>
                <a:gd name="connsiteX44" fmla="*/ 157123 w 412124"/>
                <a:gd name="connsiteY44" fmla="*/ 1885467 h 1993650"/>
                <a:gd name="connsiteX45" fmla="*/ 172577 w 412124"/>
                <a:gd name="connsiteY45" fmla="*/ 1911225 h 1993650"/>
                <a:gd name="connsiteX46" fmla="*/ 193184 w 412124"/>
                <a:gd name="connsiteY46" fmla="*/ 1939558 h 1993650"/>
                <a:gd name="connsiteX47" fmla="*/ 218941 w 412124"/>
                <a:gd name="connsiteY47" fmla="*/ 1965316 h 1993650"/>
                <a:gd name="connsiteX48" fmla="*/ 236972 w 412124"/>
                <a:gd name="connsiteY48" fmla="*/ 1980771 h 1993650"/>
                <a:gd name="connsiteX49" fmla="*/ 252426 w 412124"/>
                <a:gd name="connsiteY49" fmla="*/ 1988498 h 1993650"/>
                <a:gd name="connsiteX50" fmla="*/ 267881 w 412124"/>
                <a:gd name="connsiteY50" fmla="*/ 1993650 h 1993650"/>
                <a:gd name="connsiteX51" fmla="*/ 283336 w 412124"/>
                <a:gd name="connsiteY51" fmla="*/ 1993650 h 1993650"/>
                <a:gd name="connsiteX52" fmla="*/ 301366 w 412124"/>
                <a:gd name="connsiteY52" fmla="*/ 1985922 h 1993650"/>
                <a:gd name="connsiteX53" fmla="*/ 316821 w 412124"/>
                <a:gd name="connsiteY53" fmla="*/ 1970468 h 1993650"/>
                <a:gd name="connsiteX54" fmla="*/ 327124 w 412124"/>
                <a:gd name="connsiteY54" fmla="*/ 1942134 h 1993650"/>
                <a:gd name="connsiteX55" fmla="*/ 337427 w 412124"/>
                <a:gd name="connsiteY55" fmla="*/ 1882891 h 1993650"/>
                <a:gd name="connsiteX56" fmla="*/ 342579 w 412124"/>
                <a:gd name="connsiteY56" fmla="*/ 1826224 h 1993650"/>
                <a:gd name="connsiteX57" fmla="*/ 345154 w 412124"/>
                <a:gd name="connsiteY57" fmla="*/ 1754103 h 1993650"/>
                <a:gd name="connsiteX58" fmla="*/ 345154 w 412124"/>
                <a:gd name="connsiteY58" fmla="*/ 1604708 h 1993650"/>
                <a:gd name="connsiteX59" fmla="*/ 342579 w 412124"/>
                <a:gd name="connsiteY59" fmla="*/ 1148796 h 199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2124" h="1993650">
                  <a:moveTo>
                    <a:pt x="342579" y="1148796"/>
                  </a:moveTo>
                  <a:cubicBezTo>
                    <a:pt x="343437" y="1035462"/>
                    <a:pt x="344296" y="1064962"/>
                    <a:pt x="345154" y="951628"/>
                  </a:cubicBezTo>
                  <a:lnTo>
                    <a:pt x="363185" y="783036"/>
                  </a:lnTo>
                  <a:cubicBezTo>
                    <a:pt x="364043" y="707480"/>
                    <a:pt x="364902" y="631923"/>
                    <a:pt x="365760" y="556367"/>
                  </a:cubicBezTo>
                  <a:cubicBezTo>
                    <a:pt x="364902" y="499700"/>
                    <a:pt x="364043" y="443033"/>
                    <a:pt x="363185" y="386366"/>
                  </a:cubicBezTo>
                  <a:lnTo>
                    <a:pt x="365760" y="337427"/>
                  </a:lnTo>
                  <a:lnTo>
                    <a:pt x="370912" y="298790"/>
                  </a:lnTo>
                  <a:lnTo>
                    <a:pt x="378639" y="255002"/>
                  </a:lnTo>
                  <a:lnTo>
                    <a:pt x="388942" y="221517"/>
                  </a:lnTo>
                  <a:lnTo>
                    <a:pt x="404397" y="193183"/>
                  </a:lnTo>
                  <a:lnTo>
                    <a:pt x="412124" y="180304"/>
                  </a:lnTo>
                  <a:lnTo>
                    <a:pt x="412124" y="170001"/>
                  </a:lnTo>
                  <a:lnTo>
                    <a:pt x="401821" y="144243"/>
                  </a:lnTo>
                  <a:lnTo>
                    <a:pt x="383791" y="118486"/>
                  </a:lnTo>
                  <a:lnTo>
                    <a:pt x="365760" y="103031"/>
                  </a:lnTo>
                  <a:lnTo>
                    <a:pt x="334851" y="82425"/>
                  </a:lnTo>
                  <a:lnTo>
                    <a:pt x="293639" y="61819"/>
                  </a:lnTo>
                  <a:lnTo>
                    <a:pt x="234396" y="38637"/>
                  </a:lnTo>
                  <a:lnTo>
                    <a:pt x="144244" y="12879"/>
                  </a:lnTo>
                  <a:lnTo>
                    <a:pt x="85001" y="2576"/>
                  </a:lnTo>
                  <a:lnTo>
                    <a:pt x="41213" y="0"/>
                  </a:lnTo>
                  <a:lnTo>
                    <a:pt x="20607" y="0"/>
                  </a:lnTo>
                  <a:lnTo>
                    <a:pt x="7728" y="5152"/>
                  </a:lnTo>
                  <a:lnTo>
                    <a:pt x="0" y="15455"/>
                  </a:lnTo>
                  <a:lnTo>
                    <a:pt x="2576" y="28334"/>
                  </a:lnTo>
                  <a:lnTo>
                    <a:pt x="12879" y="48940"/>
                  </a:lnTo>
                  <a:lnTo>
                    <a:pt x="38637" y="77273"/>
                  </a:lnTo>
                  <a:lnTo>
                    <a:pt x="61819" y="103031"/>
                  </a:lnTo>
                  <a:lnTo>
                    <a:pt x="90153" y="144243"/>
                  </a:lnTo>
                  <a:lnTo>
                    <a:pt x="105607" y="172577"/>
                  </a:lnTo>
                  <a:lnTo>
                    <a:pt x="118486" y="203486"/>
                  </a:lnTo>
                  <a:lnTo>
                    <a:pt x="131365" y="236971"/>
                  </a:lnTo>
                  <a:lnTo>
                    <a:pt x="141668" y="280760"/>
                  </a:lnTo>
                  <a:lnTo>
                    <a:pt x="146820" y="345154"/>
                  </a:lnTo>
                  <a:lnTo>
                    <a:pt x="146820" y="399245"/>
                  </a:lnTo>
                  <a:cubicBezTo>
                    <a:pt x="145958" y="625913"/>
                    <a:pt x="144244" y="852580"/>
                    <a:pt x="144244" y="1079250"/>
                  </a:cubicBezTo>
                  <a:lnTo>
                    <a:pt x="139092" y="1334251"/>
                  </a:lnTo>
                  <a:lnTo>
                    <a:pt x="131365" y="1511980"/>
                  </a:lnTo>
                  <a:lnTo>
                    <a:pt x="126213" y="1604708"/>
                  </a:lnTo>
                  <a:lnTo>
                    <a:pt x="121062" y="1653647"/>
                  </a:lnTo>
                  <a:lnTo>
                    <a:pt x="121062" y="1694860"/>
                  </a:lnTo>
                  <a:lnTo>
                    <a:pt x="123638" y="1746375"/>
                  </a:lnTo>
                  <a:lnTo>
                    <a:pt x="131365" y="1795315"/>
                  </a:lnTo>
                  <a:lnTo>
                    <a:pt x="144244" y="1846831"/>
                  </a:lnTo>
                  <a:lnTo>
                    <a:pt x="157123" y="1885467"/>
                  </a:lnTo>
                  <a:lnTo>
                    <a:pt x="172577" y="1911225"/>
                  </a:lnTo>
                  <a:lnTo>
                    <a:pt x="193184" y="1939558"/>
                  </a:lnTo>
                  <a:lnTo>
                    <a:pt x="218941" y="1965316"/>
                  </a:lnTo>
                  <a:lnTo>
                    <a:pt x="236972" y="1980771"/>
                  </a:lnTo>
                  <a:lnTo>
                    <a:pt x="252426" y="1988498"/>
                  </a:lnTo>
                  <a:lnTo>
                    <a:pt x="267881" y="1993650"/>
                  </a:lnTo>
                  <a:lnTo>
                    <a:pt x="283336" y="1993650"/>
                  </a:lnTo>
                  <a:lnTo>
                    <a:pt x="301366" y="1985922"/>
                  </a:lnTo>
                  <a:lnTo>
                    <a:pt x="316821" y="1970468"/>
                  </a:lnTo>
                  <a:lnTo>
                    <a:pt x="327124" y="1942134"/>
                  </a:lnTo>
                  <a:lnTo>
                    <a:pt x="337427" y="1882891"/>
                  </a:lnTo>
                  <a:lnTo>
                    <a:pt x="342579" y="1826224"/>
                  </a:lnTo>
                  <a:cubicBezTo>
                    <a:pt x="343437" y="1802184"/>
                    <a:pt x="344296" y="1778143"/>
                    <a:pt x="345154" y="1754103"/>
                  </a:cubicBezTo>
                  <a:lnTo>
                    <a:pt x="345154" y="1604708"/>
                  </a:lnTo>
                  <a:cubicBezTo>
                    <a:pt x="344296" y="1458747"/>
                    <a:pt x="343437" y="1312787"/>
                    <a:pt x="342579" y="1148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2">
              <a:extLst>
                <a:ext uri="{FF2B5EF4-FFF2-40B4-BE49-F238E27FC236}">
                  <a16:creationId xmlns:a16="http://schemas.microsoft.com/office/drawing/2014/main" id="{8534A826-9841-4C00-B87C-66F613E0ED9D}"/>
                </a:ext>
              </a:extLst>
            </p:cNvPr>
            <p:cNvSpPr/>
            <p:nvPr/>
          </p:nvSpPr>
          <p:spPr>
            <a:xfrm>
              <a:off x="4555819" y="2874963"/>
              <a:ext cx="882650" cy="1289050"/>
            </a:xfrm>
            <a:custGeom>
              <a:avLst/>
              <a:gdLst>
                <a:gd name="connsiteX0" fmla="*/ 628650 w 883444"/>
                <a:gd name="connsiteY0" fmla="*/ 321469 h 1290637"/>
                <a:gd name="connsiteX1" fmla="*/ 661987 w 883444"/>
                <a:gd name="connsiteY1" fmla="*/ 259556 h 1290637"/>
                <a:gd name="connsiteX2" fmla="*/ 695325 w 883444"/>
                <a:gd name="connsiteY2" fmla="*/ 195262 h 1290637"/>
                <a:gd name="connsiteX3" fmla="*/ 719137 w 883444"/>
                <a:gd name="connsiteY3" fmla="*/ 147637 h 1290637"/>
                <a:gd name="connsiteX4" fmla="*/ 752475 w 883444"/>
                <a:gd name="connsiteY4" fmla="*/ 73819 h 1290637"/>
                <a:gd name="connsiteX5" fmla="*/ 781050 w 883444"/>
                <a:gd name="connsiteY5" fmla="*/ 2381 h 1290637"/>
                <a:gd name="connsiteX6" fmla="*/ 883444 w 883444"/>
                <a:gd name="connsiteY6" fmla="*/ 0 h 1290637"/>
                <a:gd name="connsiteX7" fmla="*/ 871537 w 883444"/>
                <a:gd name="connsiteY7" fmla="*/ 357187 h 1290637"/>
                <a:gd name="connsiteX8" fmla="*/ 795337 w 883444"/>
                <a:gd name="connsiteY8" fmla="*/ 452437 h 1290637"/>
                <a:gd name="connsiteX9" fmla="*/ 726281 w 883444"/>
                <a:gd name="connsiteY9" fmla="*/ 552450 h 1290637"/>
                <a:gd name="connsiteX10" fmla="*/ 654844 w 883444"/>
                <a:gd name="connsiteY10" fmla="*/ 650081 h 1290637"/>
                <a:gd name="connsiteX11" fmla="*/ 585787 w 883444"/>
                <a:gd name="connsiteY11" fmla="*/ 745331 h 1290637"/>
                <a:gd name="connsiteX12" fmla="*/ 481012 w 883444"/>
                <a:gd name="connsiteY12" fmla="*/ 869156 h 1290637"/>
                <a:gd name="connsiteX13" fmla="*/ 373856 w 883444"/>
                <a:gd name="connsiteY13" fmla="*/ 988219 h 1290637"/>
                <a:gd name="connsiteX14" fmla="*/ 247650 w 883444"/>
                <a:gd name="connsiteY14" fmla="*/ 1116806 h 1290637"/>
                <a:gd name="connsiteX15" fmla="*/ 154781 w 883444"/>
                <a:gd name="connsiteY15" fmla="*/ 1200150 h 1290637"/>
                <a:gd name="connsiteX16" fmla="*/ 66675 w 883444"/>
                <a:gd name="connsiteY16" fmla="*/ 1269206 h 1290637"/>
                <a:gd name="connsiteX17" fmla="*/ 30956 w 883444"/>
                <a:gd name="connsiteY17" fmla="*/ 1288256 h 1290637"/>
                <a:gd name="connsiteX18" fmla="*/ 21431 w 883444"/>
                <a:gd name="connsiteY18" fmla="*/ 1290637 h 1290637"/>
                <a:gd name="connsiteX19" fmla="*/ 2381 w 883444"/>
                <a:gd name="connsiteY19" fmla="*/ 1288256 h 1290637"/>
                <a:gd name="connsiteX20" fmla="*/ 0 w 883444"/>
                <a:gd name="connsiteY20" fmla="*/ 1276350 h 1290637"/>
                <a:gd name="connsiteX21" fmla="*/ 7144 w 883444"/>
                <a:gd name="connsiteY21" fmla="*/ 1247775 h 1290637"/>
                <a:gd name="connsiteX22" fmla="*/ 26194 w 883444"/>
                <a:gd name="connsiteY22" fmla="*/ 1212056 h 1290637"/>
                <a:gd name="connsiteX23" fmla="*/ 88106 w 883444"/>
                <a:gd name="connsiteY23" fmla="*/ 1131094 h 1290637"/>
                <a:gd name="connsiteX24" fmla="*/ 161925 w 883444"/>
                <a:gd name="connsiteY24" fmla="*/ 1038225 h 1290637"/>
                <a:gd name="connsiteX25" fmla="*/ 242887 w 883444"/>
                <a:gd name="connsiteY25" fmla="*/ 923925 h 1290637"/>
                <a:gd name="connsiteX26" fmla="*/ 388144 w 883444"/>
                <a:gd name="connsiteY26" fmla="*/ 714375 h 1290637"/>
                <a:gd name="connsiteX27" fmla="*/ 531019 w 883444"/>
                <a:gd name="connsiteY27" fmla="*/ 490537 h 1290637"/>
                <a:gd name="connsiteX28" fmla="*/ 628650 w 883444"/>
                <a:gd name="connsiteY28" fmla="*/ 321469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83444" h="1290637">
                  <a:moveTo>
                    <a:pt x="628650" y="321469"/>
                  </a:moveTo>
                  <a:lnTo>
                    <a:pt x="661987" y="259556"/>
                  </a:lnTo>
                  <a:lnTo>
                    <a:pt x="695325" y="195262"/>
                  </a:lnTo>
                  <a:lnTo>
                    <a:pt x="719137" y="147637"/>
                  </a:lnTo>
                  <a:lnTo>
                    <a:pt x="752475" y="73819"/>
                  </a:lnTo>
                  <a:lnTo>
                    <a:pt x="781050" y="2381"/>
                  </a:lnTo>
                  <a:lnTo>
                    <a:pt x="883444" y="0"/>
                  </a:lnTo>
                  <a:lnTo>
                    <a:pt x="871537" y="357187"/>
                  </a:lnTo>
                  <a:lnTo>
                    <a:pt x="795337" y="452437"/>
                  </a:lnTo>
                  <a:lnTo>
                    <a:pt x="726281" y="552450"/>
                  </a:lnTo>
                  <a:lnTo>
                    <a:pt x="654844" y="650081"/>
                  </a:lnTo>
                  <a:lnTo>
                    <a:pt x="585787" y="745331"/>
                  </a:lnTo>
                  <a:lnTo>
                    <a:pt x="481012" y="869156"/>
                  </a:lnTo>
                  <a:lnTo>
                    <a:pt x="373856" y="988219"/>
                  </a:lnTo>
                  <a:lnTo>
                    <a:pt x="247650" y="1116806"/>
                  </a:lnTo>
                  <a:lnTo>
                    <a:pt x="154781" y="1200150"/>
                  </a:lnTo>
                  <a:lnTo>
                    <a:pt x="66675" y="1269206"/>
                  </a:lnTo>
                  <a:lnTo>
                    <a:pt x="30956" y="1288256"/>
                  </a:lnTo>
                  <a:lnTo>
                    <a:pt x="21431" y="1290637"/>
                  </a:lnTo>
                  <a:lnTo>
                    <a:pt x="2381" y="1288256"/>
                  </a:lnTo>
                  <a:lnTo>
                    <a:pt x="0" y="1276350"/>
                  </a:lnTo>
                  <a:lnTo>
                    <a:pt x="7144" y="1247775"/>
                  </a:lnTo>
                  <a:lnTo>
                    <a:pt x="26194" y="1212056"/>
                  </a:lnTo>
                  <a:lnTo>
                    <a:pt x="88106" y="1131094"/>
                  </a:lnTo>
                  <a:lnTo>
                    <a:pt x="161925" y="1038225"/>
                  </a:lnTo>
                  <a:lnTo>
                    <a:pt x="242887" y="923925"/>
                  </a:lnTo>
                  <a:lnTo>
                    <a:pt x="388144" y="714375"/>
                  </a:lnTo>
                  <a:lnTo>
                    <a:pt x="531019" y="490537"/>
                  </a:lnTo>
                  <a:lnTo>
                    <a:pt x="628650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3">
              <a:extLst>
                <a:ext uri="{FF2B5EF4-FFF2-40B4-BE49-F238E27FC236}">
                  <a16:creationId xmlns:a16="http://schemas.microsoft.com/office/drawing/2014/main" id="{AB45F6DB-8D1A-4D3D-B802-D6B2CEE9ABDE}"/>
                </a:ext>
              </a:extLst>
            </p:cNvPr>
            <p:cNvSpPr/>
            <p:nvPr/>
          </p:nvSpPr>
          <p:spPr>
            <a:xfrm>
              <a:off x="5609920" y="3067051"/>
              <a:ext cx="552450" cy="409575"/>
            </a:xfrm>
            <a:custGeom>
              <a:avLst/>
              <a:gdLst>
                <a:gd name="connsiteX0" fmla="*/ 178594 w 552450"/>
                <a:gd name="connsiteY0" fmla="*/ 188119 h 409663"/>
                <a:gd name="connsiteX1" fmla="*/ 69057 w 552450"/>
                <a:gd name="connsiteY1" fmla="*/ 95250 h 409663"/>
                <a:gd name="connsiteX2" fmla="*/ 0 w 552450"/>
                <a:gd name="connsiteY2" fmla="*/ 30956 h 409663"/>
                <a:gd name="connsiteX3" fmla="*/ 14288 w 552450"/>
                <a:gd name="connsiteY3" fmla="*/ 0 h 409663"/>
                <a:gd name="connsiteX4" fmla="*/ 114300 w 552450"/>
                <a:gd name="connsiteY4" fmla="*/ 16669 h 409663"/>
                <a:gd name="connsiteX5" fmla="*/ 204788 w 552450"/>
                <a:gd name="connsiteY5" fmla="*/ 42863 h 409663"/>
                <a:gd name="connsiteX6" fmla="*/ 280988 w 552450"/>
                <a:gd name="connsiteY6" fmla="*/ 71438 h 409663"/>
                <a:gd name="connsiteX7" fmla="*/ 326232 w 552450"/>
                <a:gd name="connsiteY7" fmla="*/ 88106 h 409663"/>
                <a:gd name="connsiteX8" fmla="*/ 366713 w 552450"/>
                <a:gd name="connsiteY8" fmla="*/ 107156 h 409663"/>
                <a:gd name="connsiteX9" fmla="*/ 411957 w 552450"/>
                <a:gd name="connsiteY9" fmla="*/ 133350 h 409663"/>
                <a:gd name="connsiteX10" fmla="*/ 454819 w 552450"/>
                <a:gd name="connsiteY10" fmla="*/ 164306 h 409663"/>
                <a:gd name="connsiteX11" fmla="*/ 500063 w 552450"/>
                <a:gd name="connsiteY11" fmla="*/ 202406 h 409663"/>
                <a:gd name="connsiteX12" fmla="*/ 523875 w 552450"/>
                <a:gd name="connsiteY12" fmla="*/ 230981 h 409663"/>
                <a:gd name="connsiteX13" fmla="*/ 535782 w 552450"/>
                <a:gd name="connsiteY13" fmla="*/ 259556 h 409663"/>
                <a:gd name="connsiteX14" fmla="*/ 545307 w 552450"/>
                <a:gd name="connsiteY14" fmla="*/ 297656 h 409663"/>
                <a:gd name="connsiteX15" fmla="*/ 552450 w 552450"/>
                <a:gd name="connsiteY15" fmla="*/ 342900 h 409663"/>
                <a:gd name="connsiteX16" fmla="*/ 552450 w 552450"/>
                <a:gd name="connsiteY16" fmla="*/ 373856 h 409663"/>
                <a:gd name="connsiteX17" fmla="*/ 545307 w 552450"/>
                <a:gd name="connsiteY17" fmla="*/ 395288 h 409663"/>
                <a:gd name="connsiteX18" fmla="*/ 526257 w 552450"/>
                <a:gd name="connsiteY18" fmla="*/ 407194 h 409663"/>
                <a:gd name="connsiteX19" fmla="*/ 502444 w 552450"/>
                <a:gd name="connsiteY19" fmla="*/ 409575 h 409663"/>
                <a:gd name="connsiteX20" fmla="*/ 471488 w 552450"/>
                <a:gd name="connsiteY20" fmla="*/ 407194 h 409663"/>
                <a:gd name="connsiteX21" fmla="*/ 426244 w 552450"/>
                <a:gd name="connsiteY21" fmla="*/ 390525 h 409663"/>
                <a:gd name="connsiteX22" fmla="*/ 376238 w 552450"/>
                <a:gd name="connsiteY22" fmla="*/ 350044 h 409663"/>
                <a:gd name="connsiteX23" fmla="*/ 178594 w 552450"/>
                <a:gd name="connsiteY23" fmla="*/ 188119 h 40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2450" h="409663">
                  <a:moveTo>
                    <a:pt x="178594" y="188119"/>
                  </a:moveTo>
                  <a:lnTo>
                    <a:pt x="69057" y="95250"/>
                  </a:lnTo>
                  <a:lnTo>
                    <a:pt x="0" y="30956"/>
                  </a:lnTo>
                  <a:lnTo>
                    <a:pt x="14288" y="0"/>
                  </a:lnTo>
                  <a:lnTo>
                    <a:pt x="114300" y="16669"/>
                  </a:lnTo>
                  <a:lnTo>
                    <a:pt x="204788" y="42863"/>
                  </a:lnTo>
                  <a:lnTo>
                    <a:pt x="280988" y="71438"/>
                  </a:lnTo>
                  <a:lnTo>
                    <a:pt x="326232" y="88106"/>
                  </a:lnTo>
                  <a:lnTo>
                    <a:pt x="366713" y="107156"/>
                  </a:lnTo>
                  <a:lnTo>
                    <a:pt x="411957" y="133350"/>
                  </a:lnTo>
                  <a:lnTo>
                    <a:pt x="454819" y="164306"/>
                  </a:lnTo>
                  <a:lnTo>
                    <a:pt x="500063" y="202406"/>
                  </a:lnTo>
                  <a:lnTo>
                    <a:pt x="523875" y="230981"/>
                  </a:lnTo>
                  <a:lnTo>
                    <a:pt x="535782" y="259556"/>
                  </a:lnTo>
                  <a:lnTo>
                    <a:pt x="545307" y="297656"/>
                  </a:lnTo>
                  <a:lnTo>
                    <a:pt x="552450" y="342900"/>
                  </a:lnTo>
                  <a:lnTo>
                    <a:pt x="552450" y="373856"/>
                  </a:lnTo>
                  <a:lnTo>
                    <a:pt x="545307" y="395288"/>
                  </a:lnTo>
                  <a:lnTo>
                    <a:pt x="526257" y="407194"/>
                  </a:lnTo>
                  <a:cubicBezTo>
                    <a:pt x="504036" y="409663"/>
                    <a:pt x="512013" y="409575"/>
                    <a:pt x="502444" y="409575"/>
                  </a:cubicBezTo>
                  <a:lnTo>
                    <a:pt x="471488" y="407194"/>
                  </a:lnTo>
                  <a:lnTo>
                    <a:pt x="426244" y="390525"/>
                  </a:lnTo>
                  <a:lnTo>
                    <a:pt x="376238" y="350044"/>
                  </a:lnTo>
                  <a:lnTo>
                    <a:pt x="178594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4">
              <a:extLst>
                <a:ext uri="{FF2B5EF4-FFF2-40B4-BE49-F238E27FC236}">
                  <a16:creationId xmlns:a16="http://schemas.microsoft.com/office/drawing/2014/main" id="{6FFB1668-A250-4C5D-8FA1-92AA70ABC30F}"/>
                </a:ext>
              </a:extLst>
            </p:cNvPr>
            <p:cNvSpPr/>
            <p:nvPr/>
          </p:nvSpPr>
          <p:spPr>
            <a:xfrm>
              <a:off x="6786257" y="2114550"/>
              <a:ext cx="476250" cy="2147888"/>
            </a:xfrm>
            <a:custGeom>
              <a:avLst/>
              <a:gdLst>
                <a:gd name="connsiteX0" fmla="*/ 429985 w 476250"/>
                <a:gd name="connsiteY0" fmla="*/ 1162050 h 2147207"/>
                <a:gd name="connsiteX1" fmla="*/ 429985 w 476250"/>
                <a:gd name="connsiteY1" fmla="*/ 680357 h 2147207"/>
                <a:gd name="connsiteX2" fmla="*/ 429985 w 476250"/>
                <a:gd name="connsiteY2" fmla="*/ 514350 h 2147207"/>
                <a:gd name="connsiteX3" fmla="*/ 424542 w 476250"/>
                <a:gd name="connsiteY3" fmla="*/ 438150 h 2147207"/>
                <a:gd name="connsiteX4" fmla="*/ 421821 w 476250"/>
                <a:gd name="connsiteY4" fmla="*/ 383721 h 2147207"/>
                <a:gd name="connsiteX5" fmla="*/ 424542 w 476250"/>
                <a:gd name="connsiteY5" fmla="*/ 351064 h 2147207"/>
                <a:gd name="connsiteX6" fmla="*/ 432707 w 476250"/>
                <a:gd name="connsiteY6" fmla="*/ 299357 h 2147207"/>
                <a:gd name="connsiteX7" fmla="*/ 446314 w 476250"/>
                <a:gd name="connsiteY7" fmla="*/ 255814 h 2147207"/>
                <a:gd name="connsiteX8" fmla="*/ 454478 w 476250"/>
                <a:gd name="connsiteY8" fmla="*/ 239486 h 2147207"/>
                <a:gd name="connsiteX9" fmla="*/ 468085 w 476250"/>
                <a:gd name="connsiteY9" fmla="*/ 220436 h 2147207"/>
                <a:gd name="connsiteX10" fmla="*/ 476250 w 476250"/>
                <a:gd name="connsiteY10" fmla="*/ 201386 h 2147207"/>
                <a:gd name="connsiteX11" fmla="*/ 476250 w 476250"/>
                <a:gd name="connsiteY11" fmla="*/ 187779 h 2147207"/>
                <a:gd name="connsiteX12" fmla="*/ 470807 w 476250"/>
                <a:gd name="connsiteY12" fmla="*/ 168729 h 2147207"/>
                <a:gd name="connsiteX13" fmla="*/ 451757 w 476250"/>
                <a:gd name="connsiteY13" fmla="*/ 141514 h 2147207"/>
                <a:gd name="connsiteX14" fmla="*/ 424542 w 476250"/>
                <a:gd name="connsiteY14" fmla="*/ 119743 h 2147207"/>
                <a:gd name="connsiteX15" fmla="*/ 381000 w 476250"/>
                <a:gd name="connsiteY15" fmla="*/ 95250 h 2147207"/>
                <a:gd name="connsiteX16" fmla="*/ 321128 w 476250"/>
                <a:gd name="connsiteY16" fmla="*/ 68036 h 2147207"/>
                <a:gd name="connsiteX17" fmla="*/ 253092 w 476250"/>
                <a:gd name="connsiteY17" fmla="*/ 38100 h 2147207"/>
                <a:gd name="connsiteX18" fmla="*/ 182335 w 476250"/>
                <a:gd name="connsiteY18" fmla="*/ 16329 h 2147207"/>
                <a:gd name="connsiteX19" fmla="*/ 87085 w 476250"/>
                <a:gd name="connsiteY19" fmla="*/ 0 h 2147207"/>
                <a:gd name="connsiteX20" fmla="*/ 51707 w 476250"/>
                <a:gd name="connsiteY20" fmla="*/ 0 h 2147207"/>
                <a:gd name="connsiteX21" fmla="*/ 19050 w 476250"/>
                <a:gd name="connsiteY21" fmla="*/ 2721 h 2147207"/>
                <a:gd name="connsiteX22" fmla="*/ 5442 w 476250"/>
                <a:gd name="connsiteY22" fmla="*/ 10886 h 2147207"/>
                <a:gd name="connsiteX23" fmla="*/ 0 w 476250"/>
                <a:gd name="connsiteY23" fmla="*/ 29936 h 2147207"/>
                <a:gd name="connsiteX24" fmla="*/ 10885 w 476250"/>
                <a:gd name="connsiteY24" fmla="*/ 54429 h 2147207"/>
                <a:gd name="connsiteX25" fmla="*/ 29935 w 476250"/>
                <a:gd name="connsiteY25" fmla="*/ 73479 h 2147207"/>
                <a:gd name="connsiteX26" fmla="*/ 57150 w 476250"/>
                <a:gd name="connsiteY26" fmla="*/ 89807 h 2147207"/>
                <a:gd name="connsiteX27" fmla="*/ 81642 w 476250"/>
                <a:gd name="connsiteY27" fmla="*/ 100693 h 2147207"/>
                <a:gd name="connsiteX28" fmla="*/ 122464 w 476250"/>
                <a:gd name="connsiteY28" fmla="*/ 125186 h 2147207"/>
                <a:gd name="connsiteX29" fmla="*/ 146957 w 476250"/>
                <a:gd name="connsiteY29" fmla="*/ 149679 h 2147207"/>
                <a:gd name="connsiteX30" fmla="*/ 168728 w 476250"/>
                <a:gd name="connsiteY30" fmla="*/ 182336 h 2147207"/>
                <a:gd name="connsiteX31" fmla="*/ 187778 w 476250"/>
                <a:gd name="connsiteY31" fmla="*/ 225879 h 2147207"/>
                <a:gd name="connsiteX32" fmla="*/ 201385 w 476250"/>
                <a:gd name="connsiteY32" fmla="*/ 277586 h 2147207"/>
                <a:gd name="connsiteX33" fmla="*/ 206828 w 476250"/>
                <a:gd name="connsiteY33" fmla="*/ 332014 h 2147207"/>
                <a:gd name="connsiteX34" fmla="*/ 206828 w 476250"/>
                <a:gd name="connsiteY34" fmla="*/ 1015093 h 2147207"/>
                <a:gd name="connsiteX35" fmla="*/ 212271 w 476250"/>
                <a:gd name="connsiteY35" fmla="*/ 1151164 h 2147207"/>
                <a:gd name="connsiteX36" fmla="*/ 212271 w 476250"/>
                <a:gd name="connsiteY36" fmla="*/ 1281793 h 2147207"/>
                <a:gd name="connsiteX37" fmla="*/ 209550 w 476250"/>
                <a:gd name="connsiteY37" fmla="*/ 1404257 h 2147207"/>
                <a:gd name="connsiteX38" fmla="*/ 204107 w 476250"/>
                <a:gd name="connsiteY38" fmla="*/ 1499507 h 2147207"/>
                <a:gd name="connsiteX39" fmla="*/ 193221 w 476250"/>
                <a:gd name="connsiteY39" fmla="*/ 1589314 h 2147207"/>
                <a:gd name="connsiteX40" fmla="*/ 174171 w 476250"/>
                <a:gd name="connsiteY40" fmla="*/ 1706336 h 2147207"/>
                <a:gd name="connsiteX41" fmla="*/ 160564 w 476250"/>
                <a:gd name="connsiteY41" fmla="*/ 1763486 h 2147207"/>
                <a:gd name="connsiteX42" fmla="*/ 163285 w 476250"/>
                <a:gd name="connsiteY42" fmla="*/ 1798864 h 2147207"/>
                <a:gd name="connsiteX43" fmla="*/ 166007 w 476250"/>
                <a:gd name="connsiteY43" fmla="*/ 1831521 h 2147207"/>
                <a:gd name="connsiteX44" fmla="*/ 187778 w 476250"/>
                <a:gd name="connsiteY44" fmla="*/ 1918607 h 2147207"/>
                <a:gd name="connsiteX45" fmla="*/ 212271 w 476250"/>
                <a:gd name="connsiteY45" fmla="*/ 1981200 h 2147207"/>
                <a:gd name="connsiteX46" fmla="*/ 242207 w 476250"/>
                <a:gd name="connsiteY46" fmla="*/ 2041071 h 2147207"/>
                <a:gd name="connsiteX47" fmla="*/ 255814 w 476250"/>
                <a:gd name="connsiteY47" fmla="*/ 2068286 h 2147207"/>
                <a:gd name="connsiteX48" fmla="*/ 263978 w 476250"/>
                <a:gd name="connsiteY48" fmla="*/ 2087336 h 2147207"/>
                <a:gd name="connsiteX49" fmla="*/ 288471 w 476250"/>
                <a:gd name="connsiteY49" fmla="*/ 2128157 h 2147207"/>
                <a:gd name="connsiteX50" fmla="*/ 296635 w 476250"/>
                <a:gd name="connsiteY50" fmla="*/ 2136321 h 2147207"/>
                <a:gd name="connsiteX51" fmla="*/ 302078 w 476250"/>
                <a:gd name="connsiteY51" fmla="*/ 2141764 h 2147207"/>
                <a:gd name="connsiteX52" fmla="*/ 315685 w 476250"/>
                <a:gd name="connsiteY52" fmla="*/ 2147207 h 2147207"/>
                <a:gd name="connsiteX53" fmla="*/ 334735 w 476250"/>
                <a:gd name="connsiteY53" fmla="*/ 2139043 h 2147207"/>
                <a:gd name="connsiteX54" fmla="*/ 353785 w 476250"/>
                <a:gd name="connsiteY54" fmla="*/ 2117271 h 2147207"/>
                <a:gd name="connsiteX55" fmla="*/ 372835 w 476250"/>
                <a:gd name="connsiteY55" fmla="*/ 2081893 h 2147207"/>
                <a:gd name="connsiteX56" fmla="*/ 389164 w 476250"/>
                <a:gd name="connsiteY56" fmla="*/ 2038350 h 2147207"/>
                <a:gd name="connsiteX57" fmla="*/ 402771 w 476250"/>
                <a:gd name="connsiteY57" fmla="*/ 1986643 h 2147207"/>
                <a:gd name="connsiteX58" fmla="*/ 416378 w 476250"/>
                <a:gd name="connsiteY58" fmla="*/ 1915886 h 2147207"/>
                <a:gd name="connsiteX59" fmla="*/ 424542 w 476250"/>
                <a:gd name="connsiteY59" fmla="*/ 1864179 h 2147207"/>
                <a:gd name="connsiteX60" fmla="*/ 429985 w 476250"/>
                <a:gd name="connsiteY60" fmla="*/ 1787979 h 2147207"/>
                <a:gd name="connsiteX61" fmla="*/ 429985 w 476250"/>
                <a:gd name="connsiteY61" fmla="*/ 1559379 h 2147207"/>
                <a:gd name="connsiteX62" fmla="*/ 429985 w 476250"/>
                <a:gd name="connsiteY62" fmla="*/ 1162050 h 2147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76250" h="2147207">
                  <a:moveTo>
                    <a:pt x="429985" y="1162050"/>
                  </a:moveTo>
                  <a:lnTo>
                    <a:pt x="429985" y="680357"/>
                  </a:lnTo>
                  <a:lnTo>
                    <a:pt x="429985" y="514350"/>
                  </a:lnTo>
                  <a:lnTo>
                    <a:pt x="424542" y="438150"/>
                  </a:lnTo>
                  <a:lnTo>
                    <a:pt x="421821" y="383721"/>
                  </a:lnTo>
                  <a:lnTo>
                    <a:pt x="424542" y="351064"/>
                  </a:lnTo>
                  <a:lnTo>
                    <a:pt x="432707" y="299357"/>
                  </a:lnTo>
                  <a:lnTo>
                    <a:pt x="446314" y="255814"/>
                  </a:lnTo>
                  <a:lnTo>
                    <a:pt x="454478" y="239486"/>
                  </a:lnTo>
                  <a:lnTo>
                    <a:pt x="468085" y="220436"/>
                  </a:lnTo>
                  <a:lnTo>
                    <a:pt x="476250" y="201386"/>
                  </a:lnTo>
                  <a:lnTo>
                    <a:pt x="476250" y="187779"/>
                  </a:lnTo>
                  <a:lnTo>
                    <a:pt x="470807" y="168729"/>
                  </a:lnTo>
                  <a:lnTo>
                    <a:pt x="451757" y="141514"/>
                  </a:lnTo>
                  <a:lnTo>
                    <a:pt x="424542" y="119743"/>
                  </a:lnTo>
                  <a:lnTo>
                    <a:pt x="381000" y="95250"/>
                  </a:lnTo>
                  <a:lnTo>
                    <a:pt x="321128" y="68036"/>
                  </a:lnTo>
                  <a:lnTo>
                    <a:pt x="253092" y="38100"/>
                  </a:lnTo>
                  <a:lnTo>
                    <a:pt x="182335" y="16329"/>
                  </a:lnTo>
                  <a:lnTo>
                    <a:pt x="87085" y="0"/>
                  </a:lnTo>
                  <a:lnTo>
                    <a:pt x="51707" y="0"/>
                  </a:lnTo>
                  <a:lnTo>
                    <a:pt x="19050" y="2721"/>
                  </a:lnTo>
                  <a:lnTo>
                    <a:pt x="5442" y="10886"/>
                  </a:lnTo>
                  <a:lnTo>
                    <a:pt x="0" y="29936"/>
                  </a:lnTo>
                  <a:lnTo>
                    <a:pt x="10885" y="54429"/>
                  </a:lnTo>
                  <a:lnTo>
                    <a:pt x="29935" y="73479"/>
                  </a:lnTo>
                  <a:lnTo>
                    <a:pt x="57150" y="89807"/>
                  </a:lnTo>
                  <a:lnTo>
                    <a:pt x="81642" y="100693"/>
                  </a:lnTo>
                  <a:lnTo>
                    <a:pt x="122464" y="125186"/>
                  </a:lnTo>
                  <a:lnTo>
                    <a:pt x="146957" y="149679"/>
                  </a:lnTo>
                  <a:lnTo>
                    <a:pt x="168728" y="182336"/>
                  </a:lnTo>
                  <a:lnTo>
                    <a:pt x="187778" y="225879"/>
                  </a:lnTo>
                  <a:lnTo>
                    <a:pt x="201385" y="277586"/>
                  </a:lnTo>
                  <a:lnTo>
                    <a:pt x="206828" y="332014"/>
                  </a:lnTo>
                  <a:lnTo>
                    <a:pt x="206828" y="1015093"/>
                  </a:lnTo>
                  <a:lnTo>
                    <a:pt x="212271" y="1151164"/>
                  </a:lnTo>
                  <a:lnTo>
                    <a:pt x="212271" y="1281793"/>
                  </a:lnTo>
                  <a:lnTo>
                    <a:pt x="209550" y="1404257"/>
                  </a:lnTo>
                  <a:lnTo>
                    <a:pt x="204107" y="1499507"/>
                  </a:lnTo>
                  <a:lnTo>
                    <a:pt x="193221" y="1589314"/>
                  </a:lnTo>
                  <a:lnTo>
                    <a:pt x="174171" y="1706336"/>
                  </a:lnTo>
                  <a:lnTo>
                    <a:pt x="160564" y="1763486"/>
                  </a:lnTo>
                  <a:lnTo>
                    <a:pt x="163285" y="1798864"/>
                  </a:lnTo>
                  <a:lnTo>
                    <a:pt x="166007" y="1831521"/>
                  </a:lnTo>
                  <a:lnTo>
                    <a:pt x="187778" y="1918607"/>
                  </a:lnTo>
                  <a:lnTo>
                    <a:pt x="212271" y="1981200"/>
                  </a:lnTo>
                  <a:lnTo>
                    <a:pt x="242207" y="2041071"/>
                  </a:lnTo>
                  <a:lnTo>
                    <a:pt x="255814" y="2068286"/>
                  </a:lnTo>
                  <a:lnTo>
                    <a:pt x="263978" y="2087336"/>
                  </a:lnTo>
                  <a:lnTo>
                    <a:pt x="288471" y="2128157"/>
                  </a:lnTo>
                  <a:lnTo>
                    <a:pt x="296635" y="2136321"/>
                  </a:lnTo>
                  <a:lnTo>
                    <a:pt x="302078" y="2141764"/>
                  </a:lnTo>
                  <a:lnTo>
                    <a:pt x="315685" y="2147207"/>
                  </a:lnTo>
                  <a:lnTo>
                    <a:pt x="334735" y="2139043"/>
                  </a:lnTo>
                  <a:lnTo>
                    <a:pt x="353785" y="2117271"/>
                  </a:lnTo>
                  <a:lnTo>
                    <a:pt x="372835" y="2081893"/>
                  </a:lnTo>
                  <a:lnTo>
                    <a:pt x="389164" y="2038350"/>
                  </a:lnTo>
                  <a:lnTo>
                    <a:pt x="402771" y="1986643"/>
                  </a:lnTo>
                  <a:lnTo>
                    <a:pt x="416378" y="1915886"/>
                  </a:lnTo>
                  <a:lnTo>
                    <a:pt x="424542" y="1864179"/>
                  </a:lnTo>
                  <a:lnTo>
                    <a:pt x="429985" y="1787979"/>
                  </a:lnTo>
                  <a:lnTo>
                    <a:pt x="429985" y="1559379"/>
                  </a:lnTo>
                  <a:lnTo>
                    <a:pt x="429985" y="1162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5">
              <a:extLst>
                <a:ext uri="{FF2B5EF4-FFF2-40B4-BE49-F238E27FC236}">
                  <a16:creationId xmlns:a16="http://schemas.microsoft.com/office/drawing/2014/main" id="{E9D559F4-8A91-47DB-95F6-31003E1CB45D}"/>
                </a:ext>
              </a:extLst>
            </p:cNvPr>
            <p:cNvSpPr/>
            <p:nvPr/>
          </p:nvSpPr>
          <p:spPr>
            <a:xfrm>
              <a:off x="6102045" y="2781301"/>
              <a:ext cx="939800" cy="1019175"/>
            </a:xfrm>
            <a:custGeom>
              <a:avLst/>
              <a:gdLst>
                <a:gd name="connsiteX0" fmla="*/ 585787 w 940594"/>
                <a:gd name="connsiteY0" fmla="*/ 604838 h 1019175"/>
                <a:gd name="connsiteX1" fmla="*/ 700087 w 940594"/>
                <a:gd name="connsiteY1" fmla="*/ 500063 h 1019175"/>
                <a:gd name="connsiteX2" fmla="*/ 854869 w 940594"/>
                <a:gd name="connsiteY2" fmla="*/ 352425 h 1019175"/>
                <a:gd name="connsiteX3" fmla="*/ 935831 w 940594"/>
                <a:gd name="connsiteY3" fmla="*/ 269081 h 1019175"/>
                <a:gd name="connsiteX4" fmla="*/ 940594 w 940594"/>
                <a:gd name="connsiteY4" fmla="*/ 0 h 1019175"/>
                <a:gd name="connsiteX5" fmla="*/ 776287 w 940594"/>
                <a:gd name="connsiteY5" fmla="*/ 14288 h 1019175"/>
                <a:gd name="connsiteX6" fmla="*/ 721519 w 940594"/>
                <a:gd name="connsiteY6" fmla="*/ 128588 h 1019175"/>
                <a:gd name="connsiteX7" fmla="*/ 642937 w 940594"/>
                <a:gd name="connsiteY7" fmla="*/ 247650 h 1019175"/>
                <a:gd name="connsiteX8" fmla="*/ 526256 w 940594"/>
                <a:gd name="connsiteY8" fmla="*/ 404813 h 1019175"/>
                <a:gd name="connsiteX9" fmla="*/ 421481 w 940594"/>
                <a:gd name="connsiteY9" fmla="*/ 538163 h 1019175"/>
                <a:gd name="connsiteX10" fmla="*/ 280987 w 940594"/>
                <a:gd name="connsiteY10" fmla="*/ 697706 h 1019175"/>
                <a:gd name="connsiteX11" fmla="*/ 80962 w 940594"/>
                <a:gd name="connsiteY11" fmla="*/ 904875 h 1019175"/>
                <a:gd name="connsiteX12" fmla="*/ 11906 w 940594"/>
                <a:gd name="connsiteY12" fmla="*/ 971550 h 1019175"/>
                <a:gd name="connsiteX13" fmla="*/ 0 w 940594"/>
                <a:gd name="connsiteY13" fmla="*/ 990600 h 1019175"/>
                <a:gd name="connsiteX14" fmla="*/ 0 w 940594"/>
                <a:gd name="connsiteY14" fmla="*/ 1004888 h 1019175"/>
                <a:gd name="connsiteX15" fmla="*/ 4762 w 940594"/>
                <a:gd name="connsiteY15" fmla="*/ 1014413 h 1019175"/>
                <a:gd name="connsiteX16" fmla="*/ 21431 w 940594"/>
                <a:gd name="connsiteY16" fmla="*/ 1019175 h 1019175"/>
                <a:gd name="connsiteX17" fmla="*/ 47625 w 940594"/>
                <a:gd name="connsiteY17" fmla="*/ 1014413 h 1019175"/>
                <a:gd name="connsiteX18" fmla="*/ 92869 w 940594"/>
                <a:gd name="connsiteY18" fmla="*/ 988219 h 1019175"/>
                <a:gd name="connsiteX19" fmla="*/ 214312 w 940594"/>
                <a:gd name="connsiteY19" fmla="*/ 907256 h 1019175"/>
                <a:gd name="connsiteX20" fmla="*/ 371475 w 940594"/>
                <a:gd name="connsiteY20" fmla="*/ 788194 h 1019175"/>
                <a:gd name="connsiteX21" fmla="*/ 523875 w 940594"/>
                <a:gd name="connsiteY21" fmla="*/ 659606 h 1019175"/>
                <a:gd name="connsiteX22" fmla="*/ 585787 w 940594"/>
                <a:gd name="connsiteY22" fmla="*/ 6048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0594" h="1019175">
                  <a:moveTo>
                    <a:pt x="585787" y="604838"/>
                  </a:moveTo>
                  <a:lnTo>
                    <a:pt x="700087" y="500063"/>
                  </a:lnTo>
                  <a:lnTo>
                    <a:pt x="854869" y="352425"/>
                  </a:lnTo>
                  <a:lnTo>
                    <a:pt x="935831" y="269081"/>
                  </a:lnTo>
                  <a:cubicBezTo>
                    <a:pt x="937419" y="179387"/>
                    <a:pt x="939006" y="89694"/>
                    <a:pt x="940594" y="0"/>
                  </a:cubicBezTo>
                  <a:lnTo>
                    <a:pt x="776287" y="14288"/>
                  </a:lnTo>
                  <a:lnTo>
                    <a:pt x="721519" y="128588"/>
                  </a:lnTo>
                  <a:lnTo>
                    <a:pt x="642937" y="247650"/>
                  </a:lnTo>
                  <a:lnTo>
                    <a:pt x="526256" y="404813"/>
                  </a:lnTo>
                  <a:lnTo>
                    <a:pt x="421481" y="538163"/>
                  </a:lnTo>
                  <a:lnTo>
                    <a:pt x="280987" y="697706"/>
                  </a:lnTo>
                  <a:lnTo>
                    <a:pt x="80962" y="904875"/>
                  </a:lnTo>
                  <a:lnTo>
                    <a:pt x="11906" y="971550"/>
                  </a:lnTo>
                  <a:lnTo>
                    <a:pt x="0" y="990600"/>
                  </a:lnTo>
                  <a:lnTo>
                    <a:pt x="0" y="1004888"/>
                  </a:lnTo>
                  <a:lnTo>
                    <a:pt x="4762" y="1014413"/>
                  </a:lnTo>
                  <a:lnTo>
                    <a:pt x="21431" y="1019175"/>
                  </a:lnTo>
                  <a:lnTo>
                    <a:pt x="47625" y="1014413"/>
                  </a:lnTo>
                  <a:lnTo>
                    <a:pt x="92869" y="988219"/>
                  </a:lnTo>
                  <a:lnTo>
                    <a:pt x="214312" y="907256"/>
                  </a:lnTo>
                  <a:lnTo>
                    <a:pt x="371475" y="788194"/>
                  </a:lnTo>
                  <a:lnTo>
                    <a:pt x="523875" y="659606"/>
                  </a:lnTo>
                  <a:lnTo>
                    <a:pt x="585787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6">
              <a:extLst>
                <a:ext uri="{FF2B5EF4-FFF2-40B4-BE49-F238E27FC236}">
                  <a16:creationId xmlns:a16="http://schemas.microsoft.com/office/drawing/2014/main" id="{7A402C3A-699E-43D8-B97A-C90B0594E00C}"/>
                </a:ext>
              </a:extLst>
            </p:cNvPr>
            <p:cNvSpPr/>
            <p:nvPr/>
          </p:nvSpPr>
          <p:spPr>
            <a:xfrm>
              <a:off x="7183439" y="2855914"/>
              <a:ext cx="1362075" cy="1089025"/>
            </a:xfrm>
            <a:custGeom>
              <a:avLst/>
              <a:gdLst>
                <a:gd name="connsiteX0" fmla="*/ 340519 w 1362075"/>
                <a:gd name="connsiteY0" fmla="*/ 559594 h 1090612"/>
                <a:gd name="connsiteX1" fmla="*/ 226219 w 1362075"/>
                <a:gd name="connsiteY1" fmla="*/ 402431 h 1090612"/>
                <a:gd name="connsiteX2" fmla="*/ 140494 w 1362075"/>
                <a:gd name="connsiteY2" fmla="*/ 285750 h 1090612"/>
                <a:gd name="connsiteX3" fmla="*/ 80963 w 1362075"/>
                <a:gd name="connsiteY3" fmla="*/ 204787 h 1090612"/>
                <a:gd name="connsiteX4" fmla="*/ 4763 w 1362075"/>
                <a:gd name="connsiteY4" fmla="*/ 97631 h 1090612"/>
                <a:gd name="connsiteX5" fmla="*/ 0 w 1362075"/>
                <a:gd name="connsiteY5" fmla="*/ 0 h 1090612"/>
                <a:gd name="connsiteX6" fmla="*/ 109538 w 1362075"/>
                <a:gd name="connsiteY6" fmla="*/ 104775 h 1090612"/>
                <a:gd name="connsiteX7" fmla="*/ 211932 w 1362075"/>
                <a:gd name="connsiteY7" fmla="*/ 200025 h 1090612"/>
                <a:gd name="connsiteX8" fmla="*/ 309563 w 1362075"/>
                <a:gd name="connsiteY8" fmla="*/ 290512 h 1090612"/>
                <a:gd name="connsiteX9" fmla="*/ 440532 w 1362075"/>
                <a:gd name="connsiteY9" fmla="*/ 400050 h 1090612"/>
                <a:gd name="connsiteX10" fmla="*/ 581025 w 1362075"/>
                <a:gd name="connsiteY10" fmla="*/ 511969 h 1090612"/>
                <a:gd name="connsiteX11" fmla="*/ 731044 w 1362075"/>
                <a:gd name="connsiteY11" fmla="*/ 621506 h 1090612"/>
                <a:gd name="connsiteX12" fmla="*/ 852488 w 1362075"/>
                <a:gd name="connsiteY12" fmla="*/ 709612 h 1090612"/>
                <a:gd name="connsiteX13" fmla="*/ 985838 w 1362075"/>
                <a:gd name="connsiteY13" fmla="*/ 797719 h 1090612"/>
                <a:gd name="connsiteX14" fmla="*/ 1140619 w 1362075"/>
                <a:gd name="connsiteY14" fmla="*/ 895350 h 1090612"/>
                <a:gd name="connsiteX15" fmla="*/ 1319213 w 1362075"/>
                <a:gd name="connsiteY15" fmla="*/ 1002506 h 1090612"/>
                <a:gd name="connsiteX16" fmla="*/ 1350169 w 1362075"/>
                <a:gd name="connsiteY16" fmla="*/ 1016794 h 1090612"/>
                <a:gd name="connsiteX17" fmla="*/ 1354932 w 1362075"/>
                <a:gd name="connsiteY17" fmla="*/ 1021556 h 1090612"/>
                <a:gd name="connsiteX18" fmla="*/ 1362075 w 1362075"/>
                <a:gd name="connsiteY18" fmla="*/ 1031081 h 1090612"/>
                <a:gd name="connsiteX19" fmla="*/ 1362075 w 1362075"/>
                <a:gd name="connsiteY19" fmla="*/ 1040606 h 1090612"/>
                <a:gd name="connsiteX20" fmla="*/ 1347788 w 1362075"/>
                <a:gd name="connsiteY20" fmla="*/ 1057275 h 1090612"/>
                <a:gd name="connsiteX21" fmla="*/ 1319213 w 1362075"/>
                <a:gd name="connsiteY21" fmla="*/ 1064419 h 1090612"/>
                <a:gd name="connsiteX22" fmla="*/ 1235869 w 1362075"/>
                <a:gd name="connsiteY22" fmla="*/ 1071562 h 1090612"/>
                <a:gd name="connsiteX23" fmla="*/ 1095375 w 1362075"/>
                <a:gd name="connsiteY23" fmla="*/ 1081087 h 1090612"/>
                <a:gd name="connsiteX24" fmla="*/ 940594 w 1362075"/>
                <a:gd name="connsiteY24" fmla="*/ 1088231 h 1090612"/>
                <a:gd name="connsiteX25" fmla="*/ 814388 w 1362075"/>
                <a:gd name="connsiteY25" fmla="*/ 1090612 h 1090612"/>
                <a:gd name="connsiteX26" fmla="*/ 769144 w 1362075"/>
                <a:gd name="connsiteY26" fmla="*/ 1083469 h 1090612"/>
                <a:gd name="connsiteX27" fmla="*/ 745332 w 1362075"/>
                <a:gd name="connsiteY27" fmla="*/ 1073944 h 1090612"/>
                <a:gd name="connsiteX28" fmla="*/ 719138 w 1362075"/>
                <a:gd name="connsiteY28" fmla="*/ 1054894 h 1090612"/>
                <a:gd name="connsiteX29" fmla="*/ 697707 w 1362075"/>
                <a:gd name="connsiteY29" fmla="*/ 1033462 h 1090612"/>
                <a:gd name="connsiteX30" fmla="*/ 650082 w 1362075"/>
                <a:gd name="connsiteY30" fmla="*/ 969169 h 1090612"/>
                <a:gd name="connsiteX31" fmla="*/ 535782 w 1362075"/>
                <a:gd name="connsiteY31" fmla="*/ 819150 h 1090612"/>
                <a:gd name="connsiteX32" fmla="*/ 402432 w 1362075"/>
                <a:gd name="connsiteY32" fmla="*/ 642937 h 1090612"/>
                <a:gd name="connsiteX33" fmla="*/ 340519 w 1362075"/>
                <a:gd name="connsiteY33" fmla="*/ 559594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2075" h="1090612">
                  <a:moveTo>
                    <a:pt x="340519" y="559594"/>
                  </a:moveTo>
                  <a:lnTo>
                    <a:pt x="226219" y="402431"/>
                  </a:lnTo>
                  <a:lnTo>
                    <a:pt x="140494" y="285750"/>
                  </a:lnTo>
                  <a:lnTo>
                    <a:pt x="80963" y="204787"/>
                  </a:lnTo>
                  <a:lnTo>
                    <a:pt x="4763" y="97631"/>
                  </a:lnTo>
                  <a:lnTo>
                    <a:pt x="0" y="0"/>
                  </a:lnTo>
                  <a:lnTo>
                    <a:pt x="109538" y="104775"/>
                  </a:lnTo>
                  <a:lnTo>
                    <a:pt x="211932" y="200025"/>
                  </a:lnTo>
                  <a:lnTo>
                    <a:pt x="309563" y="290512"/>
                  </a:lnTo>
                  <a:lnTo>
                    <a:pt x="440532" y="400050"/>
                  </a:lnTo>
                  <a:lnTo>
                    <a:pt x="581025" y="511969"/>
                  </a:lnTo>
                  <a:lnTo>
                    <a:pt x="731044" y="621506"/>
                  </a:lnTo>
                  <a:lnTo>
                    <a:pt x="852488" y="709612"/>
                  </a:lnTo>
                  <a:lnTo>
                    <a:pt x="985838" y="797719"/>
                  </a:lnTo>
                  <a:lnTo>
                    <a:pt x="1140619" y="895350"/>
                  </a:lnTo>
                  <a:lnTo>
                    <a:pt x="1319213" y="1002506"/>
                  </a:lnTo>
                  <a:lnTo>
                    <a:pt x="1350169" y="1016794"/>
                  </a:lnTo>
                  <a:lnTo>
                    <a:pt x="1354932" y="1021556"/>
                  </a:lnTo>
                  <a:lnTo>
                    <a:pt x="1362075" y="1031081"/>
                  </a:lnTo>
                  <a:lnTo>
                    <a:pt x="1362075" y="1040606"/>
                  </a:lnTo>
                  <a:lnTo>
                    <a:pt x="1347788" y="1057275"/>
                  </a:lnTo>
                  <a:lnTo>
                    <a:pt x="1319213" y="1064419"/>
                  </a:lnTo>
                  <a:lnTo>
                    <a:pt x="1235869" y="1071562"/>
                  </a:lnTo>
                  <a:lnTo>
                    <a:pt x="1095375" y="1081087"/>
                  </a:lnTo>
                  <a:lnTo>
                    <a:pt x="940594" y="1088231"/>
                  </a:lnTo>
                  <a:lnTo>
                    <a:pt x="814388" y="1090612"/>
                  </a:lnTo>
                  <a:lnTo>
                    <a:pt x="769144" y="1083469"/>
                  </a:lnTo>
                  <a:lnTo>
                    <a:pt x="745332" y="1073944"/>
                  </a:lnTo>
                  <a:lnTo>
                    <a:pt x="719138" y="1054894"/>
                  </a:lnTo>
                  <a:lnTo>
                    <a:pt x="697707" y="1033462"/>
                  </a:lnTo>
                  <a:lnTo>
                    <a:pt x="650082" y="969169"/>
                  </a:lnTo>
                  <a:lnTo>
                    <a:pt x="535782" y="819150"/>
                  </a:lnTo>
                  <a:lnTo>
                    <a:pt x="402432" y="642937"/>
                  </a:lnTo>
                  <a:lnTo>
                    <a:pt x="340519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8">
              <a:extLst>
                <a:ext uri="{FF2B5EF4-FFF2-40B4-BE49-F238E27FC236}">
                  <a16:creationId xmlns:a16="http://schemas.microsoft.com/office/drawing/2014/main" id="{2F278260-1945-44A0-B606-92946D90716F}"/>
                </a:ext>
              </a:extLst>
            </p:cNvPr>
            <p:cNvSpPr/>
            <p:nvPr/>
          </p:nvSpPr>
          <p:spPr>
            <a:xfrm>
              <a:off x="6272214" y="4522788"/>
              <a:ext cx="1214437" cy="315912"/>
            </a:xfrm>
            <a:custGeom>
              <a:avLst/>
              <a:gdLst>
                <a:gd name="connsiteX0" fmla="*/ 426243 w 1214437"/>
                <a:gd name="connsiteY0" fmla="*/ 123825 h 316706"/>
                <a:gd name="connsiteX1" fmla="*/ 571500 w 1214437"/>
                <a:gd name="connsiteY1" fmla="*/ 90487 h 316706"/>
                <a:gd name="connsiteX2" fmla="*/ 657225 w 1214437"/>
                <a:gd name="connsiteY2" fmla="*/ 64294 h 316706"/>
                <a:gd name="connsiteX3" fmla="*/ 745331 w 1214437"/>
                <a:gd name="connsiteY3" fmla="*/ 30956 h 316706"/>
                <a:gd name="connsiteX4" fmla="*/ 792956 w 1214437"/>
                <a:gd name="connsiteY4" fmla="*/ 2381 h 316706"/>
                <a:gd name="connsiteX5" fmla="*/ 800100 w 1214437"/>
                <a:gd name="connsiteY5" fmla="*/ 0 h 316706"/>
                <a:gd name="connsiteX6" fmla="*/ 840581 w 1214437"/>
                <a:gd name="connsiteY6" fmla="*/ 0 h 316706"/>
                <a:gd name="connsiteX7" fmla="*/ 888206 w 1214437"/>
                <a:gd name="connsiteY7" fmla="*/ 2381 h 316706"/>
                <a:gd name="connsiteX8" fmla="*/ 947737 w 1214437"/>
                <a:gd name="connsiteY8" fmla="*/ 11906 h 316706"/>
                <a:gd name="connsiteX9" fmla="*/ 1014412 w 1214437"/>
                <a:gd name="connsiteY9" fmla="*/ 26194 h 316706"/>
                <a:gd name="connsiteX10" fmla="*/ 1069181 w 1214437"/>
                <a:gd name="connsiteY10" fmla="*/ 45244 h 316706"/>
                <a:gd name="connsiteX11" fmla="*/ 1114425 w 1214437"/>
                <a:gd name="connsiteY11" fmla="*/ 59531 h 316706"/>
                <a:gd name="connsiteX12" fmla="*/ 1169193 w 1214437"/>
                <a:gd name="connsiteY12" fmla="*/ 83344 h 316706"/>
                <a:gd name="connsiteX13" fmla="*/ 1193006 w 1214437"/>
                <a:gd name="connsiteY13" fmla="*/ 97631 h 316706"/>
                <a:gd name="connsiteX14" fmla="*/ 1212056 w 1214437"/>
                <a:gd name="connsiteY14" fmla="*/ 119062 h 316706"/>
                <a:gd name="connsiteX15" fmla="*/ 1214437 w 1214437"/>
                <a:gd name="connsiteY15" fmla="*/ 130969 h 316706"/>
                <a:gd name="connsiteX16" fmla="*/ 1204912 w 1214437"/>
                <a:gd name="connsiteY16" fmla="*/ 145256 h 316706"/>
                <a:gd name="connsiteX17" fmla="*/ 1185862 w 1214437"/>
                <a:gd name="connsiteY17" fmla="*/ 161925 h 316706"/>
                <a:gd name="connsiteX18" fmla="*/ 1119187 w 1214437"/>
                <a:gd name="connsiteY18" fmla="*/ 185737 h 316706"/>
                <a:gd name="connsiteX19" fmla="*/ 1007268 w 1214437"/>
                <a:gd name="connsiteY19" fmla="*/ 214312 h 316706"/>
                <a:gd name="connsiteX20" fmla="*/ 888206 w 1214437"/>
                <a:gd name="connsiteY20" fmla="*/ 240506 h 316706"/>
                <a:gd name="connsiteX21" fmla="*/ 738187 w 1214437"/>
                <a:gd name="connsiteY21" fmla="*/ 264319 h 316706"/>
                <a:gd name="connsiteX22" fmla="*/ 547687 w 1214437"/>
                <a:gd name="connsiteY22" fmla="*/ 285750 h 316706"/>
                <a:gd name="connsiteX23" fmla="*/ 342900 w 1214437"/>
                <a:gd name="connsiteY23" fmla="*/ 300037 h 316706"/>
                <a:gd name="connsiteX24" fmla="*/ 0 w 1214437"/>
                <a:gd name="connsiteY24" fmla="*/ 316706 h 316706"/>
                <a:gd name="connsiteX25" fmla="*/ 0 w 1214437"/>
                <a:gd name="connsiteY25" fmla="*/ 185737 h 316706"/>
                <a:gd name="connsiteX26" fmla="*/ 223837 w 1214437"/>
                <a:gd name="connsiteY26" fmla="*/ 157162 h 316706"/>
                <a:gd name="connsiteX27" fmla="*/ 426243 w 1214437"/>
                <a:gd name="connsiteY27" fmla="*/ 123825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14437" h="316706">
                  <a:moveTo>
                    <a:pt x="426243" y="123825"/>
                  </a:moveTo>
                  <a:lnTo>
                    <a:pt x="571500" y="90487"/>
                  </a:lnTo>
                  <a:lnTo>
                    <a:pt x="657225" y="64294"/>
                  </a:lnTo>
                  <a:lnTo>
                    <a:pt x="745331" y="30956"/>
                  </a:lnTo>
                  <a:lnTo>
                    <a:pt x="792956" y="2381"/>
                  </a:lnTo>
                  <a:lnTo>
                    <a:pt x="800100" y="0"/>
                  </a:lnTo>
                  <a:lnTo>
                    <a:pt x="840581" y="0"/>
                  </a:lnTo>
                  <a:lnTo>
                    <a:pt x="888206" y="2381"/>
                  </a:lnTo>
                  <a:lnTo>
                    <a:pt x="947737" y="11906"/>
                  </a:lnTo>
                  <a:lnTo>
                    <a:pt x="1014412" y="26194"/>
                  </a:lnTo>
                  <a:lnTo>
                    <a:pt x="1069181" y="45244"/>
                  </a:lnTo>
                  <a:lnTo>
                    <a:pt x="1114425" y="59531"/>
                  </a:lnTo>
                  <a:lnTo>
                    <a:pt x="1169193" y="83344"/>
                  </a:lnTo>
                  <a:lnTo>
                    <a:pt x="1193006" y="97631"/>
                  </a:lnTo>
                  <a:lnTo>
                    <a:pt x="1212056" y="119062"/>
                  </a:lnTo>
                  <a:lnTo>
                    <a:pt x="1214437" y="130969"/>
                  </a:lnTo>
                  <a:lnTo>
                    <a:pt x="1204912" y="145256"/>
                  </a:lnTo>
                  <a:lnTo>
                    <a:pt x="1185862" y="161925"/>
                  </a:lnTo>
                  <a:lnTo>
                    <a:pt x="1119187" y="185737"/>
                  </a:lnTo>
                  <a:lnTo>
                    <a:pt x="1007268" y="214312"/>
                  </a:lnTo>
                  <a:lnTo>
                    <a:pt x="888206" y="240506"/>
                  </a:lnTo>
                  <a:lnTo>
                    <a:pt x="738187" y="264319"/>
                  </a:lnTo>
                  <a:lnTo>
                    <a:pt x="547687" y="285750"/>
                  </a:lnTo>
                  <a:lnTo>
                    <a:pt x="342900" y="300037"/>
                  </a:lnTo>
                  <a:lnTo>
                    <a:pt x="0" y="316706"/>
                  </a:lnTo>
                  <a:lnTo>
                    <a:pt x="0" y="185737"/>
                  </a:lnTo>
                  <a:lnTo>
                    <a:pt x="223837" y="157162"/>
                  </a:lnTo>
                  <a:lnTo>
                    <a:pt x="426243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D4AEF9DB-3410-409F-AD4F-10BCF33A6433}"/>
                </a:ext>
              </a:extLst>
            </p:cNvPr>
            <p:cNvSpPr/>
            <p:nvPr/>
          </p:nvSpPr>
          <p:spPr>
            <a:xfrm>
              <a:off x="4402138" y="5330826"/>
              <a:ext cx="3651250" cy="492125"/>
            </a:xfrm>
            <a:custGeom>
              <a:avLst/>
              <a:gdLst>
                <a:gd name="connsiteX0" fmla="*/ 2108779 w 3651643"/>
                <a:gd name="connsiteY0" fmla="*/ 77441 h 491453"/>
                <a:gd name="connsiteX1" fmla="*/ 2442371 w 3651643"/>
                <a:gd name="connsiteY1" fmla="*/ 62548 h 491453"/>
                <a:gd name="connsiteX2" fmla="*/ 2728307 w 3651643"/>
                <a:gd name="connsiteY2" fmla="*/ 47656 h 491453"/>
                <a:gd name="connsiteX3" fmla="*/ 2907017 w 3651643"/>
                <a:gd name="connsiteY3" fmla="*/ 38720 h 491453"/>
                <a:gd name="connsiteX4" fmla="*/ 3014243 w 3651643"/>
                <a:gd name="connsiteY4" fmla="*/ 23828 h 491453"/>
                <a:gd name="connsiteX5" fmla="*/ 3178061 w 3651643"/>
                <a:gd name="connsiteY5" fmla="*/ 0 h 491453"/>
                <a:gd name="connsiteX6" fmla="*/ 3201889 w 3651643"/>
                <a:gd name="connsiteY6" fmla="*/ 0 h 491453"/>
                <a:gd name="connsiteX7" fmla="*/ 3234653 w 3651643"/>
                <a:gd name="connsiteY7" fmla="*/ 5957 h 491453"/>
                <a:gd name="connsiteX8" fmla="*/ 3297201 w 3651643"/>
                <a:gd name="connsiteY8" fmla="*/ 23828 h 491453"/>
                <a:gd name="connsiteX9" fmla="*/ 3392513 w 3651643"/>
                <a:gd name="connsiteY9" fmla="*/ 56591 h 491453"/>
                <a:gd name="connsiteX10" fmla="*/ 3514632 w 3651643"/>
                <a:gd name="connsiteY10" fmla="*/ 110204 h 491453"/>
                <a:gd name="connsiteX11" fmla="*/ 3565266 w 3651643"/>
                <a:gd name="connsiteY11" fmla="*/ 137011 h 491453"/>
                <a:gd name="connsiteX12" fmla="*/ 3586116 w 3651643"/>
                <a:gd name="connsiteY12" fmla="*/ 151903 h 491453"/>
                <a:gd name="connsiteX13" fmla="*/ 3606965 w 3651643"/>
                <a:gd name="connsiteY13" fmla="*/ 175732 h 491453"/>
                <a:gd name="connsiteX14" fmla="*/ 3630793 w 3651643"/>
                <a:gd name="connsiteY14" fmla="*/ 211474 h 491453"/>
                <a:gd name="connsiteX15" fmla="*/ 3645686 w 3651643"/>
                <a:gd name="connsiteY15" fmla="*/ 241259 h 491453"/>
                <a:gd name="connsiteX16" fmla="*/ 3651643 w 3651643"/>
                <a:gd name="connsiteY16" fmla="*/ 262108 h 491453"/>
                <a:gd name="connsiteX17" fmla="*/ 3651643 w 3651643"/>
                <a:gd name="connsiteY17" fmla="*/ 279979 h 491453"/>
                <a:gd name="connsiteX18" fmla="*/ 3639729 w 3651643"/>
                <a:gd name="connsiteY18" fmla="*/ 303807 h 491453"/>
                <a:gd name="connsiteX19" fmla="*/ 3621858 w 3651643"/>
                <a:gd name="connsiteY19" fmla="*/ 315721 h 491453"/>
                <a:gd name="connsiteX20" fmla="*/ 3592073 w 3651643"/>
                <a:gd name="connsiteY20" fmla="*/ 327635 h 491453"/>
                <a:gd name="connsiteX21" fmla="*/ 3550374 w 3651643"/>
                <a:gd name="connsiteY21" fmla="*/ 330614 h 491453"/>
                <a:gd name="connsiteX22" fmla="*/ 3490804 w 3651643"/>
                <a:gd name="connsiteY22" fmla="*/ 324657 h 491453"/>
                <a:gd name="connsiteX23" fmla="*/ 3359750 w 3651643"/>
                <a:gd name="connsiteY23" fmla="*/ 303807 h 491453"/>
                <a:gd name="connsiteX24" fmla="*/ 3139340 w 3651643"/>
                <a:gd name="connsiteY24" fmla="*/ 279979 h 491453"/>
                <a:gd name="connsiteX25" fmla="*/ 2927867 w 3651643"/>
                <a:gd name="connsiteY25" fmla="*/ 268065 h 491453"/>
                <a:gd name="connsiteX26" fmla="*/ 2621081 w 3651643"/>
                <a:gd name="connsiteY26" fmla="*/ 265087 h 491453"/>
                <a:gd name="connsiteX27" fmla="*/ 2198134 w 3651643"/>
                <a:gd name="connsiteY27" fmla="*/ 265087 h 491453"/>
                <a:gd name="connsiteX28" fmla="*/ 1897305 w 3651643"/>
                <a:gd name="connsiteY28" fmla="*/ 282958 h 491453"/>
                <a:gd name="connsiteX29" fmla="*/ 1629240 w 3651643"/>
                <a:gd name="connsiteY29" fmla="*/ 303807 h 491453"/>
                <a:gd name="connsiteX30" fmla="*/ 1376068 w 3651643"/>
                <a:gd name="connsiteY30" fmla="*/ 336571 h 491453"/>
                <a:gd name="connsiteX31" fmla="*/ 1191400 w 3651643"/>
                <a:gd name="connsiteY31" fmla="*/ 363377 h 491453"/>
                <a:gd name="connsiteX32" fmla="*/ 1006733 w 3651643"/>
                <a:gd name="connsiteY32" fmla="*/ 396141 h 491453"/>
                <a:gd name="connsiteX33" fmla="*/ 786324 w 3651643"/>
                <a:gd name="connsiteY33" fmla="*/ 440818 h 491453"/>
                <a:gd name="connsiteX34" fmla="*/ 673141 w 3651643"/>
                <a:gd name="connsiteY34" fmla="*/ 467625 h 491453"/>
                <a:gd name="connsiteX35" fmla="*/ 598679 w 3651643"/>
                <a:gd name="connsiteY35" fmla="*/ 488474 h 491453"/>
                <a:gd name="connsiteX36" fmla="*/ 580808 w 3651643"/>
                <a:gd name="connsiteY36" fmla="*/ 491453 h 491453"/>
                <a:gd name="connsiteX37" fmla="*/ 518259 w 3651643"/>
                <a:gd name="connsiteY37" fmla="*/ 491453 h 491453"/>
                <a:gd name="connsiteX38" fmla="*/ 473582 w 3651643"/>
                <a:gd name="connsiteY38" fmla="*/ 485496 h 491453"/>
                <a:gd name="connsiteX39" fmla="*/ 411033 w 3651643"/>
                <a:gd name="connsiteY39" fmla="*/ 464646 h 491453"/>
                <a:gd name="connsiteX40" fmla="*/ 357420 w 3651643"/>
                <a:gd name="connsiteY40" fmla="*/ 440818 h 491453"/>
                <a:gd name="connsiteX41" fmla="*/ 300828 w 3651643"/>
                <a:gd name="connsiteY41" fmla="*/ 408055 h 491453"/>
                <a:gd name="connsiteX42" fmla="*/ 226366 w 3651643"/>
                <a:gd name="connsiteY42" fmla="*/ 363377 h 491453"/>
                <a:gd name="connsiteX43" fmla="*/ 137011 w 3651643"/>
                <a:gd name="connsiteY43" fmla="*/ 300829 h 491453"/>
                <a:gd name="connsiteX44" fmla="*/ 77441 w 3651643"/>
                <a:gd name="connsiteY44" fmla="*/ 247216 h 491453"/>
                <a:gd name="connsiteX45" fmla="*/ 29785 w 3651643"/>
                <a:gd name="connsiteY45" fmla="*/ 196581 h 491453"/>
                <a:gd name="connsiteX46" fmla="*/ 8935 w 3651643"/>
                <a:gd name="connsiteY46" fmla="*/ 163818 h 491453"/>
                <a:gd name="connsiteX47" fmla="*/ 0 w 3651643"/>
                <a:gd name="connsiteY47" fmla="*/ 137011 h 491453"/>
                <a:gd name="connsiteX48" fmla="*/ 0 w 3651643"/>
                <a:gd name="connsiteY48" fmla="*/ 125097 h 491453"/>
                <a:gd name="connsiteX49" fmla="*/ 5957 w 3651643"/>
                <a:gd name="connsiteY49" fmla="*/ 119140 h 491453"/>
                <a:gd name="connsiteX50" fmla="*/ 20849 w 3651643"/>
                <a:gd name="connsiteY50" fmla="*/ 119140 h 491453"/>
                <a:gd name="connsiteX51" fmla="*/ 47656 w 3651643"/>
                <a:gd name="connsiteY51" fmla="*/ 128075 h 491453"/>
                <a:gd name="connsiteX52" fmla="*/ 104247 w 3651643"/>
                <a:gd name="connsiteY52" fmla="*/ 151903 h 491453"/>
                <a:gd name="connsiteX53" fmla="*/ 172753 w 3651643"/>
                <a:gd name="connsiteY53" fmla="*/ 181689 h 491453"/>
                <a:gd name="connsiteX54" fmla="*/ 241258 w 3651643"/>
                <a:gd name="connsiteY54" fmla="*/ 202538 h 491453"/>
                <a:gd name="connsiteX55" fmla="*/ 291893 w 3651643"/>
                <a:gd name="connsiteY55" fmla="*/ 214452 h 491453"/>
                <a:gd name="connsiteX56" fmla="*/ 402098 w 3651643"/>
                <a:gd name="connsiteY56" fmla="*/ 223388 h 491453"/>
                <a:gd name="connsiteX57" fmla="*/ 691012 w 3651643"/>
                <a:gd name="connsiteY57" fmla="*/ 199560 h 491453"/>
                <a:gd name="connsiteX58" fmla="*/ 902486 w 3651643"/>
                <a:gd name="connsiteY58" fmla="*/ 175732 h 491453"/>
                <a:gd name="connsiteX59" fmla="*/ 1194379 w 3651643"/>
                <a:gd name="connsiteY59" fmla="*/ 151903 h 491453"/>
                <a:gd name="connsiteX60" fmla="*/ 1676896 w 3651643"/>
                <a:gd name="connsiteY60" fmla="*/ 110204 h 491453"/>
                <a:gd name="connsiteX61" fmla="*/ 1903262 w 3651643"/>
                <a:gd name="connsiteY61" fmla="*/ 86376 h 491453"/>
                <a:gd name="connsiteX62" fmla="*/ 2108779 w 3651643"/>
                <a:gd name="connsiteY62" fmla="*/ 77441 h 49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51643" h="491453">
                  <a:moveTo>
                    <a:pt x="2108779" y="77441"/>
                  </a:moveTo>
                  <a:lnTo>
                    <a:pt x="2442371" y="62548"/>
                  </a:lnTo>
                  <a:lnTo>
                    <a:pt x="2728307" y="47656"/>
                  </a:lnTo>
                  <a:lnTo>
                    <a:pt x="2907017" y="38720"/>
                  </a:lnTo>
                  <a:lnTo>
                    <a:pt x="3014243" y="23828"/>
                  </a:lnTo>
                  <a:lnTo>
                    <a:pt x="3178061" y="0"/>
                  </a:lnTo>
                  <a:lnTo>
                    <a:pt x="3201889" y="0"/>
                  </a:lnTo>
                  <a:lnTo>
                    <a:pt x="3234653" y="5957"/>
                  </a:lnTo>
                  <a:lnTo>
                    <a:pt x="3297201" y="23828"/>
                  </a:lnTo>
                  <a:lnTo>
                    <a:pt x="3392513" y="56591"/>
                  </a:lnTo>
                  <a:lnTo>
                    <a:pt x="3514632" y="110204"/>
                  </a:lnTo>
                  <a:lnTo>
                    <a:pt x="3565266" y="137011"/>
                  </a:lnTo>
                  <a:lnTo>
                    <a:pt x="3586116" y="151903"/>
                  </a:lnTo>
                  <a:lnTo>
                    <a:pt x="3606965" y="175732"/>
                  </a:lnTo>
                  <a:lnTo>
                    <a:pt x="3630793" y="211474"/>
                  </a:lnTo>
                  <a:lnTo>
                    <a:pt x="3645686" y="241259"/>
                  </a:lnTo>
                  <a:lnTo>
                    <a:pt x="3651643" y="262108"/>
                  </a:lnTo>
                  <a:lnTo>
                    <a:pt x="3651643" y="279979"/>
                  </a:lnTo>
                  <a:lnTo>
                    <a:pt x="3639729" y="303807"/>
                  </a:lnTo>
                  <a:lnTo>
                    <a:pt x="3621858" y="315721"/>
                  </a:lnTo>
                  <a:lnTo>
                    <a:pt x="3592073" y="327635"/>
                  </a:lnTo>
                  <a:lnTo>
                    <a:pt x="3550374" y="330614"/>
                  </a:lnTo>
                  <a:lnTo>
                    <a:pt x="3490804" y="324657"/>
                  </a:lnTo>
                  <a:lnTo>
                    <a:pt x="3359750" y="303807"/>
                  </a:lnTo>
                  <a:lnTo>
                    <a:pt x="3139340" y="279979"/>
                  </a:lnTo>
                  <a:lnTo>
                    <a:pt x="2927867" y="268065"/>
                  </a:lnTo>
                  <a:lnTo>
                    <a:pt x="2621081" y="265087"/>
                  </a:lnTo>
                  <a:lnTo>
                    <a:pt x="2198134" y="265087"/>
                  </a:lnTo>
                  <a:lnTo>
                    <a:pt x="1897305" y="282958"/>
                  </a:lnTo>
                  <a:lnTo>
                    <a:pt x="1629240" y="303807"/>
                  </a:lnTo>
                  <a:lnTo>
                    <a:pt x="1376068" y="336571"/>
                  </a:lnTo>
                  <a:lnTo>
                    <a:pt x="1191400" y="363377"/>
                  </a:lnTo>
                  <a:lnTo>
                    <a:pt x="1006733" y="396141"/>
                  </a:lnTo>
                  <a:lnTo>
                    <a:pt x="786324" y="440818"/>
                  </a:lnTo>
                  <a:lnTo>
                    <a:pt x="673141" y="467625"/>
                  </a:lnTo>
                  <a:lnTo>
                    <a:pt x="598679" y="488474"/>
                  </a:lnTo>
                  <a:lnTo>
                    <a:pt x="580808" y="491453"/>
                  </a:lnTo>
                  <a:lnTo>
                    <a:pt x="518259" y="491453"/>
                  </a:lnTo>
                  <a:lnTo>
                    <a:pt x="473582" y="485496"/>
                  </a:lnTo>
                  <a:lnTo>
                    <a:pt x="411033" y="464646"/>
                  </a:lnTo>
                  <a:lnTo>
                    <a:pt x="357420" y="440818"/>
                  </a:lnTo>
                  <a:lnTo>
                    <a:pt x="300828" y="408055"/>
                  </a:lnTo>
                  <a:lnTo>
                    <a:pt x="226366" y="363377"/>
                  </a:lnTo>
                  <a:lnTo>
                    <a:pt x="137011" y="300829"/>
                  </a:lnTo>
                  <a:lnTo>
                    <a:pt x="77441" y="247216"/>
                  </a:lnTo>
                  <a:lnTo>
                    <a:pt x="29785" y="196581"/>
                  </a:lnTo>
                  <a:lnTo>
                    <a:pt x="8935" y="163818"/>
                  </a:lnTo>
                  <a:lnTo>
                    <a:pt x="0" y="137011"/>
                  </a:lnTo>
                  <a:lnTo>
                    <a:pt x="0" y="125097"/>
                  </a:lnTo>
                  <a:lnTo>
                    <a:pt x="5957" y="119140"/>
                  </a:lnTo>
                  <a:lnTo>
                    <a:pt x="20849" y="119140"/>
                  </a:lnTo>
                  <a:lnTo>
                    <a:pt x="47656" y="128075"/>
                  </a:lnTo>
                  <a:lnTo>
                    <a:pt x="104247" y="151903"/>
                  </a:lnTo>
                  <a:lnTo>
                    <a:pt x="172753" y="181689"/>
                  </a:lnTo>
                  <a:lnTo>
                    <a:pt x="241258" y="202538"/>
                  </a:lnTo>
                  <a:lnTo>
                    <a:pt x="291893" y="214452"/>
                  </a:lnTo>
                  <a:lnTo>
                    <a:pt x="402098" y="223388"/>
                  </a:lnTo>
                  <a:lnTo>
                    <a:pt x="691012" y="199560"/>
                  </a:lnTo>
                  <a:lnTo>
                    <a:pt x="902486" y="175732"/>
                  </a:lnTo>
                  <a:lnTo>
                    <a:pt x="1194379" y="151903"/>
                  </a:lnTo>
                  <a:lnTo>
                    <a:pt x="1676896" y="110204"/>
                  </a:lnTo>
                  <a:lnTo>
                    <a:pt x="1903262" y="86376"/>
                  </a:lnTo>
                  <a:lnTo>
                    <a:pt x="2108779" y="774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0801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9" grpId="0" animBg="1"/>
      <p:bldP spid="60" grpId="0" animBg="1"/>
      <p:bldP spid="68" grpId="0" animBg="1"/>
      <p:bldP spid="70" grpId="0" animBg="1"/>
      <p:bldP spid="58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9" grpId="0" animBg="1"/>
      <p:bldP spid="72" grpId="0" animBg="1"/>
    </p:bldLst>
  </p:timing>
</p:sld>
</file>

<file path=ppt/theme/theme1.xml><?xml version="1.0" encoding="utf-8"?>
<a:theme xmlns:a="http://schemas.openxmlformats.org/drawingml/2006/main" name="162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2080</TotalTime>
  <Words>967</Words>
  <Application>Microsoft Office PowerPoint</Application>
  <PresentationFormat>ワイド画面</PresentationFormat>
  <Paragraphs>199</Paragraphs>
  <Slides>130</Slides>
  <Notes>58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130</vt:i4>
      </vt:variant>
    </vt:vector>
  </HeadingPairs>
  <TitlesOfParts>
    <vt:vector size="135" baseType="lpstr">
      <vt:lpstr>游ゴシック</vt:lpstr>
      <vt:lpstr>游ゴシック Medium</vt:lpstr>
      <vt:lpstr>Arial</vt:lpstr>
      <vt:lpstr>Calibri</vt:lpstr>
      <vt:lpstr>162_Office テーマ</vt:lpstr>
      <vt:lpstr>漢字書き順教材 教育出版 5年（1）</vt:lpstr>
      <vt:lpstr>PowerPoint プレゼンテーション</vt:lpstr>
      <vt:lpstr>PowerPoint プレゼンテーション</vt:lpstr>
      <vt:lpstr>いつか、大切なところ 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新聞を読もう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「情報ノート」を作ろう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漢字学習ノート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言葉と事実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話し言葉と書き言葉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「町じまん」をすいせんしよう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ポスターを作ろう</vt:lpstr>
      <vt:lpstr>PowerPoint プレゼンテーション</vt:lpstr>
      <vt:lpstr>PowerPoint プレゼンテーション</vt:lpstr>
      <vt:lpstr>漢文に親しむ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敬語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複合語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智子 舘下</dc:creator>
  <cp:lastModifiedBy>ikena</cp:lastModifiedBy>
  <cp:revision>17</cp:revision>
  <dcterms:created xsi:type="dcterms:W3CDTF">2020-08-24T11:40:59Z</dcterms:created>
  <dcterms:modified xsi:type="dcterms:W3CDTF">2022-01-02T13:57:19Z</dcterms:modified>
</cp:coreProperties>
</file>